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style4.xml" ContentType="application/vnd.ms-office.chartstyle+xml"/>
  <Override PartName="/ppt/charts/colors4.xml" ContentType="application/vnd.ms-office.chartcolorstyle+xml"/>
  <Override PartName="/ppt/charts/chart16.xml" ContentType="application/vnd.openxmlformats-officedocument.drawingml.chart+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style6.xml" ContentType="application/vnd.ms-office.chartstyle+xml"/>
  <Override PartName="/ppt/charts/colors6.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2" r:id="rId1"/>
  </p:sldMasterIdLst>
  <p:notesMasterIdLst>
    <p:notesMasterId r:id="rId164"/>
  </p:notesMasterIdLst>
  <p:handoutMasterIdLst>
    <p:handoutMasterId r:id="rId165"/>
  </p:handoutMasterIdLst>
  <p:sldIdLst>
    <p:sldId id="310" r:id="rId2"/>
    <p:sldId id="313" r:id="rId3"/>
    <p:sldId id="312" r:id="rId4"/>
    <p:sldId id="314" r:id="rId5"/>
    <p:sldId id="317" r:id="rId6"/>
    <p:sldId id="318" r:id="rId7"/>
    <p:sldId id="315" r:id="rId8"/>
    <p:sldId id="311" r:id="rId9"/>
    <p:sldId id="316" r:id="rId10"/>
    <p:sldId id="321" r:id="rId11"/>
    <p:sldId id="319" r:id="rId12"/>
    <p:sldId id="320" r:id="rId13"/>
    <p:sldId id="322" r:id="rId14"/>
    <p:sldId id="323" r:id="rId15"/>
    <p:sldId id="324" r:id="rId16"/>
    <p:sldId id="325" r:id="rId17"/>
    <p:sldId id="326" r:id="rId18"/>
    <p:sldId id="328" r:id="rId19"/>
    <p:sldId id="327" r:id="rId20"/>
    <p:sldId id="329" r:id="rId21"/>
    <p:sldId id="331" r:id="rId22"/>
    <p:sldId id="330" r:id="rId23"/>
    <p:sldId id="334" r:id="rId24"/>
    <p:sldId id="337" r:id="rId25"/>
    <p:sldId id="338" r:id="rId26"/>
    <p:sldId id="340" r:id="rId27"/>
    <p:sldId id="341" r:id="rId28"/>
    <p:sldId id="342" r:id="rId29"/>
    <p:sldId id="339" r:id="rId30"/>
    <p:sldId id="343" r:id="rId31"/>
    <p:sldId id="332" r:id="rId32"/>
    <p:sldId id="336" r:id="rId33"/>
    <p:sldId id="335" r:id="rId34"/>
    <p:sldId id="345" r:id="rId35"/>
    <p:sldId id="348" r:id="rId36"/>
    <p:sldId id="350" r:id="rId37"/>
    <p:sldId id="346" r:id="rId38"/>
    <p:sldId id="349" r:id="rId39"/>
    <p:sldId id="351" r:id="rId40"/>
    <p:sldId id="352" r:id="rId41"/>
    <p:sldId id="353" r:id="rId42"/>
    <p:sldId id="356" r:id="rId43"/>
    <p:sldId id="354" r:id="rId44"/>
    <p:sldId id="355" r:id="rId45"/>
    <p:sldId id="357" r:id="rId46"/>
    <p:sldId id="358" r:id="rId47"/>
    <p:sldId id="359" r:id="rId48"/>
    <p:sldId id="373" r:id="rId49"/>
    <p:sldId id="360" r:id="rId50"/>
    <p:sldId id="363" r:id="rId51"/>
    <p:sldId id="367" r:id="rId52"/>
    <p:sldId id="368" r:id="rId53"/>
    <p:sldId id="370" r:id="rId54"/>
    <p:sldId id="371" r:id="rId55"/>
    <p:sldId id="378" r:id="rId56"/>
    <p:sldId id="379" r:id="rId57"/>
    <p:sldId id="380" r:id="rId58"/>
    <p:sldId id="381" r:id="rId59"/>
    <p:sldId id="372" r:id="rId60"/>
    <p:sldId id="374" r:id="rId61"/>
    <p:sldId id="377" r:id="rId62"/>
    <p:sldId id="364" r:id="rId63"/>
    <p:sldId id="365" r:id="rId64"/>
    <p:sldId id="366" r:id="rId65"/>
    <p:sldId id="361" r:id="rId66"/>
    <p:sldId id="492" r:id="rId67"/>
    <p:sldId id="493" r:id="rId68"/>
    <p:sldId id="382" r:id="rId69"/>
    <p:sldId id="490" r:id="rId70"/>
    <p:sldId id="383" r:id="rId71"/>
    <p:sldId id="362" r:id="rId72"/>
    <p:sldId id="384" r:id="rId73"/>
    <p:sldId id="386" r:id="rId74"/>
    <p:sldId id="387" r:id="rId75"/>
    <p:sldId id="388" r:id="rId76"/>
    <p:sldId id="389" r:id="rId77"/>
    <p:sldId id="390" r:id="rId78"/>
    <p:sldId id="392" r:id="rId79"/>
    <p:sldId id="391" r:id="rId80"/>
    <p:sldId id="393" r:id="rId81"/>
    <p:sldId id="394" r:id="rId82"/>
    <p:sldId id="397" r:id="rId83"/>
    <p:sldId id="395" r:id="rId84"/>
    <p:sldId id="406" r:id="rId85"/>
    <p:sldId id="396" r:id="rId86"/>
    <p:sldId id="399" r:id="rId87"/>
    <p:sldId id="400" r:id="rId88"/>
    <p:sldId id="401" r:id="rId89"/>
    <p:sldId id="402" r:id="rId90"/>
    <p:sldId id="404" r:id="rId91"/>
    <p:sldId id="407" r:id="rId92"/>
    <p:sldId id="413" r:id="rId93"/>
    <p:sldId id="491" r:id="rId94"/>
    <p:sldId id="405" r:id="rId95"/>
    <p:sldId id="410" r:id="rId96"/>
    <p:sldId id="403" r:id="rId97"/>
    <p:sldId id="409" r:id="rId98"/>
    <p:sldId id="412" r:id="rId99"/>
    <p:sldId id="418" r:id="rId100"/>
    <p:sldId id="421" r:id="rId101"/>
    <p:sldId id="422" r:id="rId102"/>
    <p:sldId id="423" r:id="rId103"/>
    <p:sldId id="424" r:id="rId104"/>
    <p:sldId id="425" r:id="rId105"/>
    <p:sldId id="426" r:id="rId106"/>
    <p:sldId id="439" r:id="rId107"/>
    <p:sldId id="427" r:id="rId108"/>
    <p:sldId id="433" r:id="rId109"/>
    <p:sldId id="428" r:id="rId110"/>
    <p:sldId id="430" r:id="rId111"/>
    <p:sldId id="431" r:id="rId112"/>
    <p:sldId id="432" r:id="rId113"/>
    <p:sldId id="435" r:id="rId114"/>
    <p:sldId id="429" r:id="rId115"/>
    <p:sldId id="440" r:id="rId116"/>
    <p:sldId id="438" r:id="rId117"/>
    <p:sldId id="437" r:id="rId118"/>
    <p:sldId id="441" r:id="rId119"/>
    <p:sldId id="442" r:id="rId120"/>
    <p:sldId id="443" r:id="rId121"/>
    <p:sldId id="444" r:id="rId122"/>
    <p:sldId id="420" r:id="rId123"/>
    <p:sldId id="448" r:id="rId124"/>
    <p:sldId id="446" r:id="rId125"/>
    <p:sldId id="449" r:id="rId126"/>
    <p:sldId id="450" r:id="rId127"/>
    <p:sldId id="451" r:id="rId128"/>
    <p:sldId id="453" r:id="rId129"/>
    <p:sldId id="454" r:id="rId130"/>
    <p:sldId id="455" r:id="rId131"/>
    <p:sldId id="447" r:id="rId132"/>
    <p:sldId id="458" r:id="rId133"/>
    <p:sldId id="456" r:id="rId134"/>
    <p:sldId id="459" r:id="rId135"/>
    <p:sldId id="460" r:id="rId136"/>
    <p:sldId id="461" r:id="rId137"/>
    <p:sldId id="462" r:id="rId138"/>
    <p:sldId id="463" r:id="rId139"/>
    <p:sldId id="457" r:id="rId140"/>
    <p:sldId id="466" r:id="rId141"/>
    <p:sldId id="464" r:id="rId142"/>
    <p:sldId id="465" r:id="rId143"/>
    <p:sldId id="467" r:id="rId144"/>
    <p:sldId id="471" r:id="rId145"/>
    <p:sldId id="469" r:id="rId146"/>
    <p:sldId id="470" r:id="rId147"/>
    <p:sldId id="445" r:id="rId148"/>
    <p:sldId id="473" r:id="rId149"/>
    <p:sldId id="474" r:id="rId150"/>
    <p:sldId id="475" r:id="rId151"/>
    <p:sldId id="476" r:id="rId152"/>
    <p:sldId id="480" r:id="rId153"/>
    <p:sldId id="477" r:id="rId154"/>
    <p:sldId id="479" r:id="rId155"/>
    <p:sldId id="482" r:id="rId156"/>
    <p:sldId id="481" r:id="rId157"/>
    <p:sldId id="483" r:id="rId158"/>
    <p:sldId id="484" r:id="rId159"/>
    <p:sldId id="485" r:id="rId160"/>
    <p:sldId id="486" r:id="rId161"/>
    <p:sldId id="488" r:id="rId162"/>
    <p:sldId id="489" r:id="rId163"/>
  </p:sldIdLst>
  <p:sldSz cx="12192000" cy="6858000"/>
  <p:notesSz cx="6858000" cy="9144000"/>
  <p:defaultTextStyle>
    <a:defPPr>
      <a:defRPr lang="en-US"/>
    </a:defPPr>
    <a:lvl1pPr marL="0" algn="l" defTabSz="914217" rtl="0" eaLnBrk="1" latinLnBrk="0" hangingPunct="1">
      <a:defRPr sz="1800" kern="1200">
        <a:solidFill>
          <a:schemeClr val="tx1"/>
        </a:solidFill>
        <a:latin typeface="+mn-lt"/>
        <a:ea typeface="+mn-ea"/>
        <a:cs typeface="+mn-cs"/>
      </a:defRPr>
    </a:lvl1pPr>
    <a:lvl2pPr marL="457109" algn="l" defTabSz="914217" rtl="0" eaLnBrk="1" latinLnBrk="0" hangingPunct="1">
      <a:defRPr sz="1800" kern="1200">
        <a:solidFill>
          <a:schemeClr val="tx1"/>
        </a:solidFill>
        <a:latin typeface="+mn-lt"/>
        <a:ea typeface="+mn-ea"/>
        <a:cs typeface="+mn-cs"/>
      </a:defRPr>
    </a:lvl2pPr>
    <a:lvl3pPr marL="914217" algn="l" defTabSz="914217" rtl="0" eaLnBrk="1" latinLnBrk="0" hangingPunct="1">
      <a:defRPr sz="1800" kern="1200">
        <a:solidFill>
          <a:schemeClr val="tx1"/>
        </a:solidFill>
        <a:latin typeface="+mn-lt"/>
        <a:ea typeface="+mn-ea"/>
        <a:cs typeface="+mn-cs"/>
      </a:defRPr>
    </a:lvl3pPr>
    <a:lvl4pPr marL="1371326" algn="l" defTabSz="914217" rtl="0" eaLnBrk="1" latinLnBrk="0" hangingPunct="1">
      <a:defRPr sz="1800" kern="1200">
        <a:solidFill>
          <a:schemeClr val="tx1"/>
        </a:solidFill>
        <a:latin typeface="+mn-lt"/>
        <a:ea typeface="+mn-ea"/>
        <a:cs typeface="+mn-cs"/>
      </a:defRPr>
    </a:lvl4pPr>
    <a:lvl5pPr marL="1828434" algn="l" defTabSz="914217" rtl="0" eaLnBrk="1" latinLnBrk="0" hangingPunct="1">
      <a:defRPr sz="1800" kern="1200">
        <a:solidFill>
          <a:schemeClr val="tx1"/>
        </a:solidFill>
        <a:latin typeface="+mn-lt"/>
        <a:ea typeface="+mn-ea"/>
        <a:cs typeface="+mn-cs"/>
      </a:defRPr>
    </a:lvl5pPr>
    <a:lvl6pPr marL="2285543" algn="l" defTabSz="914217" rtl="0" eaLnBrk="1" latinLnBrk="0" hangingPunct="1">
      <a:defRPr sz="1800" kern="1200">
        <a:solidFill>
          <a:schemeClr val="tx1"/>
        </a:solidFill>
        <a:latin typeface="+mn-lt"/>
        <a:ea typeface="+mn-ea"/>
        <a:cs typeface="+mn-cs"/>
      </a:defRPr>
    </a:lvl6pPr>
    <a:lvl7pPr marL="2742652" algn="l" defTabSz="914217" rtl="0" eaLnBrk="1" latinLnBrk="0" hangingPunct="1">
      <a:defRPr sz="1800" kern="1200">
        <a:solidFill>
          <a:schemeClr val="tx1"/>
        </a:solidFill>
        <a:latin typeface="+mn-lt"/>
        <a:ea typeface="+mn-ea"/>
        <a:cs typeface="+mn-cs"/>
      </a:defRPr>
    </a:lvl7pPr>
    <a:lvl8pPr marL="3199760" algn="l" defTabSz="914217" rtl="0" eaLnBrk="1" latinLnBrk="0" hangingPunct="1">
      <a:defRPr sz="1800" kern="1200">
        <a:solidFill>
          <a:schemeClr val="tx1"/>
        </a:solidFill>
        <a:latin typeface="+mn-lt"/>
        <a:ea typeface="+mn-ea"/>
        <a:cs typeface="+mn-cs"/>
      </a:defRPr>
    </a:lvl8pPr>
    <a:lvl9pPr marL="3656869" algn="l" defTabSz="914217"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7CB1B"/>
    <a:srgbClr val="286191"/>
    <a:srgbClr val="018FB6"/>
    <a:srgbClr val="20AEC2"/>
    <a:srgbClr val="5FC7CE"/>
    <a:srgbClr val="715CA9"/>
    <a:srgbClr val="CC66FF"/>
    <a:srgbClr val="E4366C"/>
    <a:srgbClr val="F5635B"/>
    <a:srgbClr val="F5825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9816" autoAdjust="0"/>
    <p:restoredTop sz="95501" autoAdjust="0"/>
  </p:normalViewPr>
  <p:slideViewPr>
    <p:cSldViewPr snapToGrid="0">
      <p:cViewPr>
        <p:scale>
          <a:sx n="75" d="100"/>
          <a:sy n="75" d="100"/>
        </p:scale>
        <p:origin x="168" y="350"/>
      </p:cViewPr>
      <p:guideLst>
        <p:guide orient="horz" pos="2160"/>
        <p:guide pos="3840"/>
      </p:guideLst>
    </p:cSldViewPr>
  </p:slideViewPr>
  <p:notesTextViewPr>
    <p:cViewPr>
      <p:scale>
        <a:sx n="1" d="1"/>
        <a:sy n="1" d="1"/>
      </p:scale>
      <p:origin x="0" y="0"/>
    </p:cViewPr>
  </p:notesTextViewPr>
  <p:sorterViewPr>
    <p:cViewPr>
      <p:scale>
        <a:sx n="100" d="100"/>
        <a:sy n="100" d="100"/>
      </p:scale>
      <p:origin x="0" y="-28200"/>
    </p:cViewPr>
  </p:sorterViewPr>
  <p:notesViewPr>
    <p:cSldViewPr snapToGrid="0">
      <p:cViewPr varScale="1">
        <p:scale>
          <a:sx n="65" d="100"/>
          <a:sy n="65" d="100"/>
        </p:scale>
        <p:origin x="3276" y="6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handoutMaster" Target="handoutMasters/handoutMaster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notesMaster" Target="notesMasters/notesMaster1.xml"/><Relationship Id="rId16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4.xml"/><Relationship Id="rId1" Type="http://schemas.microsoft.com/office/2011/relationships/chartStyle" Target="style4.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6.xml"/><Relationship Id="rId1" Type="http://schemas.microsoft.com/office/2011/relationships/chartStyle" Target="style6.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87558033003345E-2"/>
          <c:y val="4.6293773274872635E-2"/>
          <c:w val="0.87872087984984215"/>
          <c:h val="0.79956085665293231"/>
        </c:manualLayout>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Sheet1!$A$2:$A$5</c:f>
              <c:numCache>
                <c:formatCode>General</c:formatCode>
                <c:ptCount val="4"/>
                <c:pt idx="0">
                  <c:v>2010</c:v>
                </c:pt>
                <c:pt idx="1">
                  <c:v>2012</c:v>
                </c:pt>
                <c:pt idx="2">
                  <c:v>2014</c:v>
                </c:pt>
                <c:pt idx="3">
                  <c:v>2016</c:v>
                </c:pt>
              </c:numCache>
            </c:numRef>
          </c:cat>
          <c:val>
            <c:numRef>
              <c:f>Sheet1!$B$2:$B$5</c:f>
              <c:numCache>
                <c:formatCode>General</c:formatCode>
                <c:ptCount val="4"/>
                <c:pt idx="0">
                  <c:v>100</c:v>
                </c:pt>
                <c:pt idx="1">
                  <c:v>90</c:v>
                </c:pt>
                <c:pt idx="2">
                  <c:v>50</c:v>
                </c:pt>
                <c:pt idx="3">
                  <c:v>50</c:v>
                </c:pt>
              </c:numCache>
            </c:numRef>
          </c:val>
        </c:ser>
        <c:ser>
          <c:idx val="1"/>
          <c:order val="1"/>
          <c:tx>
            <c:strRef>
              <c:f>Sheet1!$C$1</c:f>
              <c:strCache>
                <c:ptCount val="1"/>
                <c:pt idx="0">
                  <c:v>Series 2</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2010</c:v>
                </c:pt>
                <c:pt idx="1">
                  <c:v>2012</c:v>
                </c:pt>
                <c:pt idx="2">
                  <c:v>2014</c:v>
                </c:pt>
                <c:pt idx="3">
                  <c:v>2016</c:v>
                </c:pt>
              </c:numCache>
            </c:numRef>
          </c:cat>
          <c:val>
            <c:numRef>
              <c:f>Sheet1!$C$2:$C$5</c:f>
              <c:numCache>
                <c:formatCode>General</c:formatCode>
                <c:ptCount val="4"/>
                <c:pt idx="0">
                  <c:v>90</c:v>
                </c:pt>
                <c:pt idx="1">
                  <c:v>75</c:v>
                </c:pt>
                <c:pt idx="2">
                  <c:v>100</c:v>
                </c:pt>
                <c:pt idx="3">
                  <c:v>100</c:v>
                </c:pt>
              </c:numCache>
            </c:numRef>
          </c:val>
        </c:ser>
        <c:dLbls>
          <c:showLegendKey val="0"/>
          <c:showVal val="0"/>
          <c:showCatName val="0"/>
          <c:showSerName val="0"/>
          <c:showPercent val="0"/>
          <c:showBubbleSize val="0"/>
        </c:dLbls>
        <c:gapWidth val="351"/>
        <c:overlap val="-14"/>
        <c:axId val="364401608"/>
        <c:axId val="364404352"/>
      </c:barChart>
      <c:catAx>
        <c:axId val="364401608"/>
        <c:scaling>
          <c:orientation val="minMax"/>
        </c:scaling>
        <c:delete val="0"/>
        <c:axPos val="b"/>
        <c:numFmt formatCode="General" sourceLinked="0"/>
        <c:majorTickMark val="out"/>
        <c:minorTickMark val="none"/>
        <c:tickLblPos val="nextTo"/>
        <c:spPr>
          <a:noFill/>
        </c:spPr>
        <c:crossAx val="364404352"/>
        <c:crosses val="autoZero"/>
        <c:auto val="1"/>
        <c:lblAlgn val="ctr"/>
        <c:lblOffset val="100"/>
        <c:noMultiLvlLbl val="0"/>
      </c:catAx>
      <c:valAx>
        <c:axId val="364404352"/>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364401608"/>
        <c:crosses val="autoZero"/>
        <c:crossBetween val="between"/>
      </c:valAx>
    </c:plotArea>
    <c:plotVisOnly val="1"/>
    <c:dispBlanksAs val="gap"/>
    <c:showDLblsOverMax val="0"/>
  </c:chart>
  <c:txPr>
    <a:bodyPr/>
    <a:lstStyle/>
    <a:p>
      <a:pPr>
        <a:defRPr sz="800" b="0">
          <a:solidFill>
            <a:schemeClr val="tx1">
              <a:lumMod val="50000"/>
              <a:lumOff val="50000"/>
            </a:schemeClr>
          </a:solidFill>
          <a:latin typeface="+mj-lt"/>
        </a:defRPr>
      </a:pPr>
      <a:endParaRPr lang="de-DE"/>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00B18D"/>
            </a:solidFill>
            <a:ln w="12700" cap="flat">
              <a:noFill/>
              <a:miter lim="400000"/>
            </a:ln>
            <a:effectLst/>
          </c:spPr>
          <c:dPt>
            <c:idx val="0"/>
            <c:bubble3D val="0"/>
            <c:spPr>
              <a:solidFill>
                <a:schemeClr val="accent2"/>
              </a:solidFill>
              <a:ln w="12700" cap="flat">
                <a:noFill/>
                <a:miter lim="400000"/>
              </a:ln>
              <a:effectLst/>
            </c:spPr>
          </c:dPt>
          <c:dPt>
            <c:idx val="1"/>
            <c:bubble3D val="0"/>
            <c:spPr>
              <a:solidFill>
                <a:srgbClr val="E4E5E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60</c:v>
                </c:pt>
                <c:pt idx="1">
                  <c:v>40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95C348"/>
            </a:solidFill>
            <a:ln w="12700" cap="flat">
              <a:noFill/>
              <a:miter lim="400000"/>
            </a:ln>
            <a:effectLst/>
          </c:spPr>
          <c:dPt>
            <c:idx val="0"/>
            <c:bubble3D val="0"/>
            <c:spPr>
              <a:solidFill>
                <a:schemeClr val="accent3"/>
              </a:solidFill>
              <a:ln w="12700" cap="flat">
                <a:noFill/>
                <a:miter lim="400000"/>
              </a:ln>
              <a:effectLst/>
            </c:spPr>
          </c:dPt>
          <c:dPt>
            <c:idx val="1"/>
            <c:bubble3D val="0"/>
            <c:spPr>
              <a:solidFill>
                <a:srgbClr val="E4E5E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30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FFA300"/>
            </a:solidFill>
            <a:ln w="12700" cap="flat">
              <a:noFill/>
              <a:miter lim="400000"/>
            </a:ln>
            <a:effectLst/>
          </c:spPr>
          <c:dPt>
            <c:idx val="0"/>
            <c:bubble3D val="0"/>
            <c:spPr>
              <a:solidFill>
                <a:schemeClr val="accent4"/>
              </a:solidFill>
              <a:ln w="12700" cap="flat">
                <a:noFill/>
                <a:miter lim="400000"/>
              </a:ln>
              <a:effectLst/>
            </c:spPr>
          </c:dPt>
          <c:dPt>
            <c:idx val="1"/>
            <c:bubble3D val="0"/>
            <c:spPr>
              <a:solidFill>
                <a:srgbClr val="E4E5E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90</c:v>
                </c:pt>
                <c:pt idx="1">
                  <c:v>10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82165D"/>
            </a:solidFill>
            <a:ln w="12700" cap="flat">
              <a:noFill/>
              <a:miter lim="400000"/>
            </a:ln>
            <a:effectLst/>
          </c:spPr>
          <c:dPt>
            <c:idx val="0"/>
            <c:bubble3D val="0"/>
            <c:spPr>
              <a:solidFill>
                <a:schemeClr val="accent5"/>
              </a:solidFill>
              <a:ln w="12700" cap="flat">
                <a:noFill/>
                <a:miter lim="400000"/>
              </a:ln>
              <a:effectLst/>
            </c:spPr>
          </c:dPt>
          <c:dPt>
            <c:idx val="1"/>
            <c:bubble3D val="0"/>
            <c:spPr>
              <a:solidFill>
                <a:srgbClr val="E4E5E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20</c:v>
                </c:pt>
                <c:pt idx="1">
                  <c:v>80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FACEBOOK</c:v>
                </c:pt>
              </c:strCache>
            </c:strRef>
          </c:tx>
          <c:spPr>
            <a:solidFill>
              <a:schemeClr val="tx2">
                <a:lumMod val="20000"/>
                <a:lumOff val="80000"/>
              </a:schemeClr>
            </a:solidFill>
            <a:ln>
              <a:noFill/>
            </a:ln>
            <a:effectLst>
              <a:outerShdw blurRad="50800" dist="38100" dir="18900000" algn="bl" rotWithShape="0">
                <a:prstClr val="black">
                  <a:alpha val="40000"/>
                </a:prstClr>
              </a:outerShdw>
            </a:effectLst>
          </c:spPr>
          <c:invertIfNegative val="0"/>
          <c:dLbls>
            <c:spPr>
              <a:noFill/>
              <a:ln>
                <a:noFill/>
              </a:ln>
              <a:effectLst/>
            </c:spPr>
            <c:txPr>
              <a:bodyPr wrap="square" lIns="38100" tIns="19050" rIns="38100" bIns="19050" anchor="ctr">
                <a:spAutoFit/>
              </a:bodyPr>
              <a:lstStyle/>
              <a:p>
                <a:pPr>
                  <a:defRPr>
                    <a:solidFill>
                      <a:schemeClr val="bg1"/>
                    </a:solidFill>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Sheet1!$A$2:$A$5</c:f>
              <c:numCache>
                <c:formatCode>General</c:formatCode>
                <c:ptCount val="4"/>
                <c:pt idx="0">
                  <c:v>2013</c:v>
                </c:pt>
                <c:pt idx="1">
                  <c:v>2014</c:v>
                </c:pt>
                <c:pt idx="2">
                  <c:v>2015</c:v>
                </c:pt>
                <c:pt idx="3">
                  <c:v>2016</c:v>
                </c:pt>
              </c:numCache>
            </c:num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TWITTER</c:v>
                </c:pt>
              </c:strCache>
            </c:strRef>
          </c:tx>
          <c:spPr>
            <a:solidFill>
              <a:schemeClr val="tx2">
                <a:lumMod val="60000"/>
                <a:lumOff val="40000"/>
              </a:schemeClr>
            </a:solidFill>
            <a:ln>
              <a:noFill/>
            </a:ln>
            <a:effectLst>
              <a:outerShdw blurRad="50800" dist="38100" dir="18900000" algn="bl" rotWithShape="0">
                <a:prstClr val="black">
                  <a:alpha val="40000"/>
                </a:prstClr>
              </a:outerShdw>
            </a:effectLst>
          </c:spPr>
          <c:invertIfNegative val="0"/>
          <c:dLbls>
            <c:spPr>
              <a:noFill/>
              <a:ln>
                <a:noFill/>
              </a:ln>
              <a:effectLst/>
            </c:spPr>
            <c:txPr>
              <a:bodyPr wrap="square" lIns="38100" tIns="19050" rIns="38100" bIns="19050" anchor="ctr">
                <a:spAutoFit/>
              </a:bodyPr>
              <a:lstStyle/>
              <a:p>
                <a:pPr>
                  <a:defRPr>
                    <a:solidFill>
                      <a:schemeClr val="bg1"/>
                    </a:solidFill>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Sheet1!$A$2:$A$5</c:f>
              <c:numCache>
                <c:formatCode>General</c:formatCode>
                <c:ptCount val="4"/>
                <c:pt idx="0">
                  <c:v>2013</c:v>
                </c:pt>
                <c:pt idx="1">
                  <c:v>2014</c:v>
                </c:pt>
                <c:pt idx="2">
                  <c:v>2015</c:v>
                </c:pt>
                <c:pt idx="3">
                  <c:v>2016</c:v>
                </c:pt>
              </c:numCache>
            </c:numRef>
          </c:cat>
          <c:val>
            <c:numRef>
              <c:f>Sheet1!$C$2:$C$5</c:f>
              <c:numCache>
                <c:formatCode>General</c:formatCode>
                <c:ptCount val="4"/>
                <c:pt idx="0">
                  <c:v>3</c:v>
                </c:pt>
                <c:pt idx="1">
                  <c:v>5</c:v>
                </c:pt>
                <c:pt idx="2">
                  <c:v>3</c:v>
                </c:pt>
                <c:pt idx="3">
                  <c:v>6</c:v>
                </c:pt>
              </c:numCache>
            </c:numRef>
          </c:val>
        </c:ser>
        <c:ser>
          <c:idx val="2"/>
          <c:order val="2"/>
          <c:tx>
            <c:strRef>
              <c:f>Sheet1!$D$1</c:f>
              <c:strCache>
                <c:ptCount val="1"/>
                <c:pt idx="0">
                  <c:v>LINGKEDIN</c:v>
                </c:pt>
              </c:strCache>
            </c:strRef>
          </c:tx>
          <c:spPr>
            <a:solidFill>
              <a:schemeClr val="tx2"/>
            </a:solidFill>
            <a:ln>
              <a:noFill/>
            </a:ln>
            <a:effectLst>
              <a:outerShdw blurRad="50800" dist="38100" dir="18900000" algn="bl" rotWithShape="0">
                <a:prstClr val="black">
                  <a:alpha val="40000"/>
                </a:prstClr>
              </a:outerShdw>
            </a:effectLst>
          </c:spPr>
          <c:invertIfNegative val="0"/>
          <c:dLbls>
            <c:spPr>
              <a:noFill/>
              <a:ln>
                <a:noFill/>
              </a:ln>
              <a:effectLst/>
            </c:spPr>
            <c:txPr>
              <a:bodyPr wrap="square" lIns="38100" tIns="19050" rIns="38100" bIns="19050" anchor="ctr">
                <a:spAutoFit/>
              </a:bodyPr>
              <a:lstStyle/>
              <a:p>
                <a:pPr>
                  <a:defRPr>
                    <a:solidFill>
                      <a:schemeClr val="bg1"/>
                    </a:solidFill>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Sheet1!$A$2:$A$5</c:f>
              <c:numCache>
                <c:formatCode>General</c:formatCode>
                <c:ptCount val="4"/>
                <c:pt idx="0">
                  <c:v>2013</c:v>
                </c:pt>
                <c:pt idx="1">
                  <c:v>2014</c:v>
                </c:pt>
                <c:pt idx="2">
                  <c:v>2015</c:v>
                </c:pt>
                <c:pt idx="3">
                  <c:v>2016</c:v>
                </c:pt>
              </c:numCache>
            </c:numRef>
          </c:cat>
          <c:val>
            <c:numRef>
              <c:f>Sheet1!$D$2:$D$5</c:f>
              <c:numCache>
                <c:formatCode>General</c:formatCode>
                <c:ptCount val="4"/>
                <c:pt idx="0">
                  <c:v>2</c:v>
                </c:pt>
                <c:pt idx="1">
                  <c:v>2</c:v>
                </c:pt>
                <c:pt idx="2">
                  <c:v>5</c:v>
                </c:pt>
                <c:pt idx="3">
                  <c:v>2</c:v>
                </c:pt>
              </c:numCache>
            </c:numRef>
          </c:val>
        </c:ser>
        <c:ser>
          <c:idx val="3"/>
          <c:order val="3"/>
          <c:tx>
            <c:strRef>
              <c:f>Sheet1!$E$1</c:f>
              <c:strCache>
                <c:ptCount val="1"/>
                <c:pt idx="0">
                  <c:v>SKYPE</c:v>
                </c:pt>
              </c:strCache>
            </c:strRef>
          </c:tx>
          <c:spPr>
            <a:solidFill>
              <a:schemeClr val="tx2">
                <a:lumMod val="75000"/>
              </a:schemeClr>
            </a:solidFill>
            <a:effectLst>
              <a:outerShdw blurRad="50800" dist="38100" dir="18900000" algn="bl" rotWithShape="0">
                <a:prstClr val="black">
                  <a:alpha val="40000"/>
                </a:prstClr>
              </a:outerShdw>
            </a:effectLst>
          </c:spPr>
          <c:invertIfNegative val="0"/>
          <c:dLbls>
            <c:spPr>
              <a:noFill/>
              <a:ln>
                <a:noFill/>
              </a:ln>
              <a:effectLst/>
            </c:spPr>
            <c:txPr>
              <a:bodyPr wrap="square" lIns="38100" tIns="19050" rIns="38100" bIns="19050" anchor="ctr">
                <a:spAutoFit/>
              </a:bodyPr>
              <a:lstStyle/>
              <a:p>
                <a:pPr>
                  <a:defRPr>
                    <a:solidFill>
                      <a:schemeClr val="bg1"/>
                    </a:solidFill>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Sheet1!$A$2:$A$5</c:f>
              <c:numCache>
                <c:formatCode>General</c:formatCode>
                <c:ptCount val="4"/>
                <c:pt idx="0">
                  <c:v>2013</c:v>
                </c:pt>
                <c:pt idx="1">
                  <c:v>2014</c:v>
                </c:pt>
                <c:pt idx="2">
                  <c:v>2015</c:v>
                </c:pt>
                <c:pt idx="3">
                  <c:v>2016</c:v>
                </c:pt>
              </c:numCache>
            </c:numRef>
          </c:cat>
          <c:val>
            <c:numRef>
              <c:f>Sheet1!$E$2:$E$5</c:f>
              <c:numCache>
                <c:formatCode>General</c:formatCode>
                <c:ptCount val="4"/>
                <c:pt idx="0">
                  <c:v>1</c:v>
                </c:pt>
                <c:pt idx="1">
                  <c:v>2</c:v>
                </c:pt>
                <c:pt idx="2">
                  <c:v>1</c:v>
                </c:pt>
                <c:pt idx="3">
                  <c:v>2</c:v>
                </c:pt>
              </c:numCache>
            </c:numRef>
          </c:val>
        </c:ser>
        <c:ser>
          <c:idx val="4"/>
          <c:order val="4"/>
          <c:tx>
            <c:strRef>
              <c:f>Sheet1!$F$1</c:f>
              <c:strCache>
                <c:ptCount val="1"/>
                <c:pt idx="0">
                  <c:v>YOUTUBE</c:v>
                </c:pt>
              </c:strCache>
            </c:strRef>
          </c:tx>
          <c:spPr>
            <a:solidFill>
              <a:schemeClr val="tx2">
                <a:lumMod val="50000"/>
              </a:schemeClr>
            </a:solidFill>
            <a:effectLst>
              <a:outerShdw blurRad="50800" dist="38100" dir="18900000" algn="bl" rotWithShape="0">
                <a:prstClr val="black">
                  <a:alpha val="40000"/>
                </a:prstClr>
              </a:outerShdw>
            </a:effectLst>
          </c:spPr>
          <c:invertIfNegative val="0"/>
          <c:dLbls>
            <c:spPr>
              <a:noFill/>
              <a:ln>
                <a:noFill/>
              </a:ln>
              <a:effectLst/>
            </c:spPr>
            <c:txPr>
              <a:bodyPr wrap="square" lIns="38100" tIns="19050" rIns="38100" bIns="19050" anchor="ctr">
                <a:spAutoFit/>
              </a:bodyPr>
              <a:lstStyle/>
              <a:p>
                <a:pPr>
                  <a:defRPr>
                    <a:solidFill>
                      <a:schemeClr val="bg1"/>
                    </a:solidFill>
                  </a:defRPr>
                </a:pPr>
                <a:endParaRPr lang="de-D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Sheet1!$A$2:$A$5</c:f>
              <c:numCache>
                <c:formatCode>General</c:formatCode>
                <c:ptCount val="4"/>
                <c:pt idx="0">
                  <c:v>2013</c:v>
                </c:pt>
                <c:pt idx="1">
                  <c:v>2014</c:v>
                </c:pt>
                <c:pt idx="2">
                  <c:v>2015</c:v>
                </c:pt>
                <c:pt idx="3">
                  <c:v>2016</c:v>
                </c:pt>
              </c:numCache>
            </c:numRef>
          </c:cat>
          <c:val>
            <c:numRef>
              <c:f>Sheet1!$F$2:$F$5</c:f>
              <c:numCache>
                <c:formatCode>General</c:formatCode>
                <c:ptCount val="4"/>
                <c:pt idx="0">
                  <c:v>5</c:v>
                </c:pt>
                <c:pt idx="1">
                  <c:v>3</c:v>
                </c:pt>
                <c:pt idx="2">
                  <c:v>4</c:v>
                </c:pt>
                <c:pt idx="3">
                  <c:v>6</c:v>
                </c:pt>
              </c:numCache>
            </c:numRef>
          </c:val>
        </c:ser>
        <c:dLbls>
          <c:dLblPos val="outEnd"/>
          <c:showLegendKey val="0"/>
          <c:showVal val="1"/>
          <c:showCatName val="0"/>
          <c:showSerName val="0"/>
          <c:showPercent val="0"/>
          <c:showBubbleSize val="0"/>
        </c:dLbls>
        <c:gapWidth val="180"/>
        <c:axId val="434332392"/>
        <c:axId val="434337096"/>
      </c:barChart>
      <c:catAx>
        <c:axId val="434332392"/>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effectLst>
                  <a:outerShdw blurRad="38100" dist="38100" dir="2700000" algn="tl">
                    <a:srgbClr val="000000">
                      <a:alpha val="43137"/>
                    </a:srgbClr>
                  </a:outerShdw>
                </a:effectLst>
                <a:latin typeface="+mn-lt"/>
                <a:ea typeface="+mn-ea"/>
                <a:cs typeface="+mn-cs"/>
              </a:defRPr>
            </a:pPr>
            <a:endParaRPr lang="de-DE"/>
          </a:p>
        </c:txPr>
        <c:crossAx val="434337096"/>
        <c:crosses val="autoZero"/>
        <c:auto val="1"/>
        <c:lblAlgn val="ctr"/>
        <c:lblOffset val="100"/>
        <c:noMultiLvlLbl val="0"/>
      </c:catAx>
      <c:valAx>
        <c:axId val="434337096"/>
        <c:scaling>
          <c:orientation val="minMax"/>
        </c:scaling>
        <c:delete val="1"/>
        <c:axPos val="l"/>
        <c:majorGridlines>
          <c:spPr>
            <a:ln w="7769" cap="flat" cmpd="sng" algn="ctr">
              <a:noFill/>
              <a:round/>
            </a:ln>
            <a:effectLst/>
          </c:spPr>
        </c:majorGridlines>
        <c:numFmt formatCode="General" sourceLinked="1"/>
        <c:majorTickMark val="out"/>
        <c:minorTickMark val="none"/>
        <c:tickLblPos val="nextTo"/>
        <c:crossAx val="434332392"/>
        <c:crosses val="autoZero"/>
        <c:crossBetween val="between"/>
      </c:valAx>
      <c:spPr>
        <a:noFill/>
        <a:ln w="20717">
          <a:noFill/>
        </a:ln>
      </c:spPr>
    </c:plotArea>
    <c:legend>
      <c:legendPos val="r"/>
      <c:layout>
        <c:manualLayout>
          <c:xMode val="edge"/>
          <c:yMode val="edge"/>
          <c:x val="7.0617145364649039E-2"/>
          <c:y val="0.90945680434665122"/>
          <c:w val="0.85714209905961236"/>
          <c:h val="9.0543195653348771E-2"/>
        </c:manualLayout>
      </c:layout>
      <c:overlay val="0"/>
      <c:txPr>
        <a:bodyPr/>
        <a:lstStyle/>
        <a:p>
          <a:pPr>
            <a:defRPr sz="900" b="0">
              <a:solidFill>
                <a:schemeClr val="bg1"/>
              </a:solidFill>
            </a:defRPr>
          </a:pPr>
          <a:endParaRPr lang="de-DE"/>
        </a:p>
      </c:txPr>
    </c:legend>
    <c:plotVisOnly val="1"/>
    <c:dispBlanksAs val="gap"/>
    <c:showDLblsOverMax val="0"/>
  </c:chart>
  <c:spPr>
    <a:noFill/>
    <a:ln>
      <a:noFill/>
    </a:ln>
    <a:effectLst/>
  </c:spPr>
  <c:txPr>
    <a:bodyPr/>
    <a:lstStyle/>
    <a:p>
      <a:pPr>
        <a:defRPr/>
      </a:pPr>
      <a:endParaRPr lang="de-DE"/>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0"/>
      <c:depthPercent val="100"/>
      <c:rAngAx val="0"/>
    </c:view3D>
    <c:floor>
      <c:thickness val="0"/>
      <c:spPr>
        <a:solidFill>
          <a:schemeClr val="tx2"/>
        </a:solid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2E-2"/>
          <c:y val="5.1251556153279899E-2"/>
          <c:w val="0.9253150619165158"/>
          <c:h val="0.83310476432796898"/>
        </c:manualLayout>
      </c:layout>
      <c:bar3DChart>
        <c:barDir val="col"/>
        <c:grouping val="clustered"/>
        <c:varyColors val="0"/>
        <c:ser>
          <c:idx val="0"/>
          <c:order val="0"/>
          <c:tx>
            <c:strRef>
              <c:f>Sheet1!$B$1</c:f>
              <c:strCache>
                <c:ptCount val="1"/>
                <c:pt idx="0">
                  <c:v>Series 1</c:v>
                </c:pt>
              </c:strCache>
            </c:strRef>
          </c:tx>
          <c:spPr>
            <a:solidFill>
              <a:schemeClr val="accent1"/>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accent2"/>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accent4"/>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1.5</c:v>
                </c:pt>
              </c:numCache>
            </c:numRef>
          </c:val>
        </c:ser>
        <c:dLbls>
          <c:showLegendKey val="0"/>
          <c:showVal val="0"/>
          <c:showCatName val="0"/>
          <c:showSerName val="0"/>
          <c:showPercent val="0"/>
          <c:showBubbleSize val="0"/>
        </c:dLbls>
        <c:gapWidth val="160"/>
        <c:gapDepth val="0"/>
        <c:shape val="box"/>
        <c:axId val="434332784"/>
        <c:axId val="434330432"/>
        <c:axId val="0"/>
      </c:bar3DChart>
      <c:catAx>
        <c:axId val="434332784"/>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34330432"/>
        <c:crosses val="autoZero"/>
        <c:auto val="1"/>
        <c:lblAlgn val="ctr"/>
        <c:lblOffset val="100"/>
        <c:noMultiLvlLbl val="0"/>
      </c:catAx>
      <c:valAx>
        <c:axId val="434330432"/>
        <c:scaling>
          <c:orientation val="minMax"/>
          <c:max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34332784"/>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de-DE"/>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20538999999999999"/>
          <c:y val="7.8444899999999998E-2"/>
          <c:w val="0.76883900000000005"/>
          <c:h val="0.66718299999999997"/>
        </c:manualLayout>
      </c:layout>
      <c:barChart>
        <c:barDir val="bar"/>
        <c:grouping val="clustered"/>
        <c:varyColors val="0"/>
        <c:ser>
          <c:idx val="0"/>
          <c:order val="0"/>
          <c:tx>
            <c:v/>
          </c:tx>
          <c:spPr>
            <a:solidFill>
              <a:schemeClr val="bg1"/>
            </a:solidFill>
            <a:ln w="12700" cap="flat">
              <a:noFill/>
              <a:miter lim="400000"/>
            </a:ln>
            <a:effectLst/>
          </c:spPr>
          <c:invertIfNegative val="0"/>
          <c:dPt>
            <c:idx val="0"/>
            <c:invertIfNegative val="1"/>
            <c:bubble3D val="0"/>
          </c:dPt>
          <c:dPt>
            <c:idx val="1"/>
            <c:invertIfNegative val="1"/>
            <c:bubble3D val="0"/>
          </c:dPt>
          <c:dPt>
            <c:idx val="2"/>
            <c:invertIfNegative val="1"/>
            <c:bubble3D val="0"/>
          </c:dPt>
          <c:dPt>
            <c:idx val="3"/>
            <c:invertIfNegative val="1"/>
            <c:bubble3D val="0"/>
          </c:dPt>
          <c:dPt>
            <c:idx val="4"/>
            <c:invertIfNegative val="1"/>
            <c:bubble3D val="0"/>
          </c:dPt>
          <c:dPt>
            <c:idx val="5"/>
            <c:invertIfNegative val="1"/>
            <c:bubble3D val="0"/>
          </c:dPt>
          <c:cat>
            <c:strLit>
              <c:ptCount val="6"/>
              <c:pt idx="0">
                <c:v>Facebook</c:v>
              </c:pt>
              <c:pt idx="1">
                <c:v>Twitter</c:v>
              </c:pt>
              <c:pt idx="2">
                <c:v>Linkedin</c:v>
              </c:pt>
              <c:pt idx="3">
                <c:v>Google Plus</c:v>
              </c:pt>
              <c:pt idx="4">
                <c:v>Pinterest</c:v>
              </c:pt>
              <c:pt idx="5">
                <c:v>Digg</c:v>
              </c:pt>
            </c:strLit>
          </c:cat>
          <c:val>
            <c:numLit>
              <c:formatCode>General</c:formatCode>
              <c:ptCount val="6"/>
              <c:pt idx="0">
                <c:v>17</c:v>
              </c:pt>
              <c:pt idx="1">
                <c:v>26</c:v>
              </c:pt>
              <c:pt idx="2">
                <c:v>53</c:v>
              </c:pt>
              <c:pt idx="3">
                <c:v>100</c:v>
              </c:pt>
              <c:pt idx="4">
                <c:v>75</c:v>
              </c:pt>
              <c:pt idx="5">
                <c:v>55</c:v>
              </c:pt>
            </c:numLit>
          </c:val>
        </c:ser>
        <c:dLbls>
          <c:showLegendKey val="0"/>
          <c:showVal val="0"/>
          <c:showCatName val="0"/>
          <c:showSerName val="0"/>
          <c:showPercent val="0"/>
          <c:showBubbleSize val="0"/>
        </c:dLbls>
        <c:gapWidth val="50"/>
        <c:axId val="434331216"/>
        <c:axId val="434331608"/>
      </c:barChart>
      <c:catAx>
        <c:axId val="434331216"/>
        <c:scaling>
          <c:orientation val="maxMin"/>
        </c:scaling>
        <c:delete val="0"/>
        <c:axPos val="l"/>
        <c:numFmt formatCode="General" sourceLinked="0"/>
        <c:majorTickMark val="none"/>
        <c:minorTickMark val="none"/>
        <c:tickLblPos val="nextTo"/>
        <c:spPr>
          <a:ln w="12700" cap="flat">
            <a:noFill/>
            <a:miter lim="400000"/>
          </a:ln>
        </c:spPr>
        <c:txPr>
          <a:bodyPr rot="0"/>
          <a:lstStyle/>
          <a:p>
            <a:pPr>
              <a:defRPr/>
            </a:pPr>
            <a:endParaRPr lang="de-DE"/>
          </a:p>
        </c:txPr>
        <c:crossAx val="434331608"/>
        <c:crosses val="autoZero"/>
        <c:auto val="1"/>
        <c:lblAlgn val="ctr"/>
        <c:lblOffset val="100"/>
        <c:noMultiLvlLbl val="1"/>
      </c:catAx>
      <c:valAx>
        <c:axId val="434331608"/>
        <c:scaling>
          <c:orientation val="minMax"/>
        </c:scaling>
        <c:delete val="0"/>
        <c:axPos val="t"/>
        <c:numFmt formatCode="General" sourceLinked="0"/>
        <c:majorTickMark val="none"/>
        <c:minorTickMark val="none"/>
        <c:tickLblPos val="high"/>
        <c:spPr>
          <a:ln w="12700" cap="flat">
            <a:noFill/>
            <a:miter lim="400000"/>
          </a:ln>
        </c:spPr>
        <c:txPr>
          <a:bodyPr rot="0"/>
          <a:lstStyle/>
          <a:p>
            <a:pPr>
              <a:defRPr/>
            </a:pPr>
            <a:endParaRPr lang="de-DE"/>
          </a:p>
        </c:txPr>
        <c:crossAx val="434331216"/>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txPr>
    <a:bodyPr/>
    <a:lstStyle/>
    <a:p>
      <a:pPr>
        <a:defRPr sz="800">
          <a:solidFill>
            <a:schemeClr val="bg1"/>
          </a:solidFill>
        </a:defRPr>
      </a:pPr>
      <a:endParaRPr lang="de-DE"/>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27024071312240872"/>
          <c:w val="0.96240162128494267"/>
          <c:h val="0.59324189143839257"/>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c:f>
              <c:numCache>
                <c:formatCode>General</c:formatCode>
                <c:ptCount val="1"/>
                <c:pt idx="0">
                  <c:v>1</c:v>
                </c:pt>
              </c:numCache>
            </c:num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c:f>
              <c:numCache>
                <c:formatCode>General</c:formatCode>
                <c:ptCount val="1"/>
                <c:pt idx="0">
                  <c:v>1</c:v>
                </c:pt>
              </c:numCache>
            </c:numRef>
          </c:cat>
          <c:val>
            <c:numRef>
              <c:f>Sheet1!$C$2</c:f>
              <c:numCache>
                <c:formatCode>General</c:formatCode>
                <c:ptCount val="1"/>
                <c:pt idx="0">
                  <c:v>5</c:v>
                </c:pt>
              </c:numCache>
            </c:numRef>
          </c:val>
        </c:ser>
        <c:ser>
          <c:idx val="2"/>
          <c:order val="2"/>
          <c:tx>
            <c:strRef>
              <c:f>Sheet1!$D$1</c:f>
              <c:strCache>
                <c:ptCount val="1"/>
                <c:pt idx="0">
                  <c:v>Series 3</c:v>
                </c:pt>
              </c:strCache>
            </c:strRef>
          </c:tx>
          <c:spPr>
            <a:solidFill>
              <a:schemeClr val="accent3"/>
            </a:solidFill>
            <a:ln>
              <a:noFill/>
            </a:ln>
            <a:effectLst/>
          </c:spPr>
          <c:invertIfNegative val="0"/>
          <c:cat>
            <c:numRef>
              <c:f>Sheet1!$A$2</c:f>
              <c:numCache>
                <c:formatCode>General</c:formatCode>
                <c:ptCount val="1"/>
                <c:pt idx="0">
                  <c:v>1</c:v>
                </c:pt>
              </c:numCache>
            </c:numRef>
          </c:cat>
          <c:val>
            <c:numRef>
              <c:f>Sheet1!$D$2</c:f>
              <c:numCache>
                <c:formatCode>General</c:formatCode>
                <c:ptCount val="1"/>
                <c:pt idx="0">
                  <c:v>2</c:v>
                </c:pt>
              </c:numCache>
            </c:numRef>
          </c:val>
        </c:ser>
        <c:ser>
          <c:idx val="3"/>
          <c:order val="3"/>
          <c:tx>
            <c:strRef>
              <c:f>Sheet1!$E$1</c:f>
              <c:strCache>
                <c:ptCount val="1"/>
                <c:pt idx="0">
                  <c:v>Series 4</c:v>
                </c:pt>
              </c:strCache>
            </c:strRef>
          </c:tx>
          <c:spPr>
            <a:solidFill>
              <a:schemeClr val="accent4"/>
            </a:solidFill>
            <a:ln>
              <a:noFill/>
            </a:ln>
            <a:effectLst/>
          </c:spPr>
          <c:invertIfNegative val="0"/>
          <c:cat>
            <c:numRef>
              <c:f>Sheet1!$A$2</c:f>
              <c:numCache>
                <c:formatCode>General</c:formatCode>
                <c:ptCount val="1"/>
                <c:pt idx="0">
                  <c:v>1</c:v>
                </c:pt>
              </c:numCache>
            </c:numRef>
          </c:cat>
          <c:val>
            <c:numRef>
              <c:f>Sheet1!$E$2</c:f>
              <c:numCache>
                <c:formatCode>General</c:formatCode>
                <c:ptCount val="1"/>
                <c:pt idx="0">
                  <c:v>4</c:v>
                </c:pt>
              </c:numCache>
            </c:numRef>
          </c:val>
        </c:ser>
        <c:ser>
          <c:idx val="4"/>
          <c:order val="4"/>
          <c:tx>
            <c:strRef>
              <c:f>Sheet1!$F$1</c:f>
              <c:strCache>
                <c:ptCount val="1"/>
                <c:pt idx="0">
                  <c:v>Series 5</c:v>
                </c:pt>
              </c:strCache>
            </c:strRef>
          </c:tx>
          <c:spPr>
            <a:solidFill>
              <a:schemeClr val="accent5"/>
            </a:solidFill>
            <a:ln>
              <a:noFill/>
            </a:ln>
            <a:effectLst/>
          </c:spPr>
          <c:invertIfNegative val="0"/>
          <c:cat>
            <c:numRef>
              <c:f>Sheet1!$A$2</c:f>
              <c:numCache>
                <c:formatCode>General</c:formatCode>
                <c:ptCount val="1"/>
                <c:pt idx="0">
                  <c:v>1</c:v>
                </c:pt>
              </c:numCache>
            </c:numRef>
          </c:cat>
          <c:val>
            <c:numRef>
              <c:f>Sheet1!$F$2</c:f>
              <c:numCache>
                <c:formatCode>General</c:formatCode>
                <c:ptCount val="1"/>
                <c:pt idx="0">
                  <c:v>3</c:v>
                </c:pt>
              </c:numCache>
            </c:numRef>
          </c:val>
        </c:ser>
        <c:ser>
          <c:idx val="5"/>
          <c:order val="5"/>
          <c:tx>
            <c:strRef>
              <c:f>Sheet1!$G$1</c:f>
              <c:strCache>
                <c:ptCount val="1"/>
                <c:pt idx="0">
                  <c:v>Series 6</c:v>
                </c:pt>
              </c:strCache>
            </c:strRef>
          </c:tx>
          <c:spPr>
            <a:solidFill>
              <a:schemeClr val="accent6"/>
            </a:solidFill>
            <a:ln>
              <a:noFill/>
            </a:ln>
            <a:effectLst/>
          </c:spPr>
          <c:invertIfNegative val="0"/>
          <c:cat>
            <c:numRef>
              <c:f>Sheet1!$A$2</c:f>
              <c:numCache>
                <c:formatCode>General</c:formatCode>
                <c:ptCount val="1"/>
                <c:pt idx="0">
                  <c:v>1</c:v>
                </c:pt>
              </c:numCache>
            </c:numRef>
          </c:cat>
          <c:val>
            <c:numRef>
              <c:f>Sheet1!$G$2</c:f>
              <c:numCache>
                <c:formatCode>General</c:formatCode>
                <c:ptCount val="1"/>
                <c:pt idx="0">
                  <c:v>4</c:v>
                </c:pt>
              </c:numCache>
            </c:numRef>
          </c:val>
        </c:ser>
        <c:dLbls>
          <c:showLegendKey val="0"/>
          <c:showVal val="0"/>
          <c:showCatName val="0"/>
          <c:showSerName val="0"/>
          <c:showPercent val="0"/>
          <c:showBubbleSize val="0"/>
        </c:dLbls>
        <c:gapWidth val="85"/>
        <c:axId val="434333568"/>
        <c:axId val="434333960"/>
      </c:barChart>
      <c:catAx>
        <c:axId val="4343335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34333960"/>
        <c:crosses val="autoZero"/>
        <c:auto val="1"/>
        <c:lblAlgn val="ctr"/>
        <c:lblOffset val="100"/>
        <c:noMultiLvlLbl val="0"/>
      </c:catAx>
      <c:valAx>
        <c:axId val="4343339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34333568"/>
        <c:crosses val="autoZero"/>
        <c:crossBetween val="between"/>
      </c:valAx>
      <c:spPr>
        <a:noFill/>
        <a:ln>
          <a:noFill/>
        </a:ln>
        <a:effectLst/>
      </c:spPr>
    </c:plotArea>
    <c:legend>
      <c:legendPos val="b"/>
      <c:layout>
        <c:manualLayout>
          <c:xMode val="edge"/>
          <c:yMode val="edge"/>
          <c:x val="3.8797898802464342E-2"/>
          <c:y val="6.0584633430078902E-2"/>
          <c:w val="0.90607958881660322"/>
          <c:h val="9.3457990976117677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de-DE"/>
        </a:p>
      </c:txPr>
    </c:legend>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Series 1</c:v>
                </c:pt>
              </c:strCache>
            </c:strRef>
          </c:tx>
          <c:spPr>
            <a:solidFill>
              <a:schemeClr val="bg1"/>
            </a:solidFill>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4</c:v>
                </c:pt>
                <c:pt idx="2">
                  <c:v>4.2</c:v>
                </c:pt>
                <c:pt idx="3">
                  <c:v>3</c:v>
                </c:pt>
                <c:pt idx="4">
                  <c:v>3.6</c:v>
                </c:pt>
                <c:pt idx="5">
                  <c:v>6</c:v>
                </c:pt>
                <c:pt idx="6">
                  <c:v>3</c:v>
                </c:pt>
                <c:pt idx="7">
                  <c:v>3</c:v>
                </c:pt>
                <c:pt idx="8">
                  <c:v>3</c:v>
                </c:pt>
                <c:pt idx="9">
                  <c:v>6</c:v>
                </c:pt>
                <c:pt idx="10">
                  <c:v>5.3</c:v>
                </c:pt>
                <c:pt idx="11">
                  <c:v>3</c:v>
                </c:pt>
              </c:numCache>
            </c:numRef>
          </c:val>
        </c:ser>
        <c:ser>
          <c:idx val="1"/>
          <c:order val="1"/>
          <c:tx>
            <c:strRef>
              <c:f>Sheet1!$C$1</c:f>
              <c:strCache>
                <c:ptCount val="1"/>
                <c:pt idx="0">
                  <c:v>Series 2</c:v>
                </c:pt>
              </c:strCache>
            </c:strRef>
          </c:tx>
          <c:spPr>
            <a:solidFill>
              <a:schemeClr val="accent3"/>
            </a:solidFill>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Sheet1!$C$2:$C$13</c:f>
              <c:numCache>
                <c:formatCode>General</c:formatCode>
                <c:ptCount val="12"/>
                <c:pt idx="0">
                  <c:v>2.4</c:v>
                </c:pt>
                <c:pt idx="1">
                  <c:v>4.5</c:v>
                </c:pt>
                <c:pt idx="2">
                  <c:v>2</c:v>
                </c:pt>
                <c:pt idx="3">
                  <c:v>2.4</c:v>
                </c:pt>
                <c:pt idx="4">
                  <c:v>2</c:v>
                </c:pt>
                <c:pt idx="5">
                  <c:v>3.4</c:v>
                </c:pt>
                <c:pt idx="6">
                  <c:v>2.6</c:v>
                </c:pt>
                <c:pt idx="7">
                  <c:v>5.5</c:v>
                </c:pt>
                <c:pt idx="8">
                  <c:v>2</c:v>
                </c:pt>
                <c:pt idx="9">
                  <c:v>3</c:v>
                </c:pt>
                <c:pt idx="10">
                  <c:v>4</c:v>
                </c:pt>
                <c:pt idx="11">
                  <c:v>3</c:v>
                </c:pt>
              </c:numCache>
            </c:numRef>
          </c:val>
        </c:ser>
        <c:ser>
          <c:idx val="2"/>
          <c:order val="2"/>
          <c:tx>
            <c:strRef>
              <c:f>Sheet1!$D$1</c:f>
              <c:strCache>
                <c:ptCount val="1"/>
                <c:pt idx="0">
                  <c:v>Series 3</c:v>
                </c:pt>
              </c:strCache>
            </c:strRef>
          </c:tx>
          <c:spPr>
            <a:solidFill>
              <a:schemeClr val="tx2"/>
            </a:solidFill>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Sheet1!$D$2:$D$13</c:f>
              <c:numCache>
                <c:formatCode>General</c:formatCode>
                <c:ptCount val="12"/>
                <c:pt idx="0">
                  <c:v>2</c:v>
                </c:pt>
                <c:pt idx="1">
                  <c:v>2</c:v>
                </c:pt>
                <c:pt idx="2">
                  <c:v>2.4</c:v>
                </c:pt>
                <c:pt idx="3">
                  <c:v>2.4</c:v>
                </c:pt>
                <c:pt idx="4">
                  <c:v>4</c:v>
                </c:pt>
                <c:pt idx="5">
                  <c:v>3</c:v>
                </c:pt>
                <c:pt idx="6">
                  <c:v>3.4</c:v>
                </c:pt>
                <c:pt idx="7">
                  <c:v>2</c:v>
                </c:pt>
                <c:pt idx="8">
                  <c:v>5</c:v>
                </c:pt>
                <c:pt idx="9">
                  <c:v>5</c:v>
                </c:pt>
                <c:pt idx="10">
                  <c:v>2.5</c:v>
                </c:pt>
                <c:pt idx="11">
                  <c:v>5</c:v>
                </c:pt>
              </c:numCache>
            </c:numRef>
          </c:val>
        </c:ser>
        <c:dLbls>
          <c:showLegendKey val="0"/>
          <c:showVal val="0"/>
          <c:showCatName val="0"/>
          <c:showSerName val="0"/>
          <c:showPercent val="0"/>
          <c:showBubbleSize val="0"/>
        </c:dLbls>
        <c:gapWidth val="100"/>
        <c:overlap val="100"/>
        <c:axId val="434342584"/>
        <c:axId val="434342192"/>
      </c:barChart>
      <c:catAx>
        <c:axId val="434342584"/>
        <c:scaling>
          <c:orientation val="minMax"/>
        </c:scaling>
        <c:delete val="0"/>
        <c:axPos val="b"/>
        <c:numFmt formatCode="General" sourceLinked="0"/>
        <c:majorTickMark val="out"/>
        <c:minorTickMark val="none"/>
        <c:tickLblPos val="nextTo"/>
        <c:txPr>
          <a:bodyPr/>
          <a:lstStyle/>
          <a:p>
            <a:pPr>
              <a:defRPr sz="1000">
                <a:solidFill>
                  <a:schemeClr val="tx1">
                    <a:lumMod val="75000"/>
                    <a:lumOff val="25000"/>
                  </a:schemeClr>
                </a:solidFill>
              </a:defRPr>
            </a:pPr>
            <a:endParaRPr lang="de-DE"/>
          </a:p>
        </c:txPr>
        <c:crossAx val="434342192"/>
        <c:crosses val="autoZero"/>
        <c:auto val="1"/>
        <c:lblAlgn val="ctr"/>
        <c:lblOffset val="100"/>
        <c:noMultiLvlLbl val="0"/>
      </c:catAx>
      <c:valAx>
        <c:axId val="434342192"/>
        <c:scaling>
          <c:orientation val="minMax"/>
        </c:scaling>
        <c:delete val="0"/>
        <c:axPos val="l"/>
        <c:majorGridlines>
          <c:spPr>
            <a:ln>
              <a:solidFill>
                <a:schemeClr val="bg1">
                  <a:lumMod val="85000"/>
                </a:schemeClr>
              </a:solidFill>
              <a:prstDash val="dash"/>
            </a:ln>
          </c:spPr>
        </c:majorGridlines>
        <c:numFmt formatCode="General" sourceLinked="1"/>
        <c:majorTickMark val="out"/>
        <c:minorTickMark val="none"/>
        <c:tickLblPos val="nextTo"/>
        <c:txPr>
          <a:bodyPr/>
          <a:lstStyle/>
          <a:p>
            <a:pPr>
              <a:defRPr sz="1000">
                <a:solidFill>
                  <a:schemeClr val="tx1">
                    <a:lumMod val="75000"/>
                    <a:lumOff val="25000"/>
                  </a:schemeClr>
                </a:solidFill>
              </a:defRPr>
            </a:pPr>
            <a:endParaRPr lang="de-DE"/>
          </a:p>
        </c:txPr>
        <c:crossAx val="434342584"/>
        <c:crosses val="autoZero"/>
        <c:crossBetween val="between"/>
      </c:valAx>
    </c:plotArea>
    <c:plotVisOnly val="1"/>
    <c:dispBlanksAs val="gap"/>
    <c:showDLblsOverMax val="0"/>
  </c:chart>
  <c:txPr>
    <a:bodyPr/>
    <a:lstStyle/>
    <a:p>
      <a:pPr>
        <a:defRPr sz="1800"/>
      </a:pPr>
      <a:endParaRPr lang="de-DE"/>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685257578682294E-2"/>
          <c:y val="6.7196058087793553E-2"/>
          <c:w val="0.86662948484263547"/>
          <c:h val="0.71268514389913196"/>
        </c:manualLayout>
      </c:layout>
      <c:areaChart>
        <c:grouping val="standard"/>
        <c:varyColors val="0"/>
        <c:ser>
          <c:idx val="0"/>
          <c:order val="0"/>
          <c:tx>
            <c:strRef>
              <c:f>Sheet1!$B$1</c:f>
              <c:strCache>
                <c:ptCount val="1"/>
                <c:pt idx="0">
                  <c:v>Series 1</c:v>
                </c:pt>
              </c:strCache>
            </c:strRef>
          </c:tx>
          <c:spPr>
            <a:solidFill>
              <a:schemeClr val="accent3"/>
            </a:solidFill>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bg1"/>
            </a:solidFill>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chemeClr val="accent1"/>
            </a:solidFill>
            <a:scene3d>
              <a:camera prst="orthographicFront"/>
              <a:lightRig rig="threePt" dir="t"/>
            </a:scene3d>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0</c:v>
                </c:pt>
              </c:numCache>
            </c:numRef>
          </c:val>
        </c:ser>
        <c:dLbls>
          <c:showLegendKey val="0"/>
          <c:showVal val="0"/>
          <c:showCatName val="0"/>
          <c:showSerName val="0"/>
          <c:showPercent val="0"/>
          <c:showBubbleSize val="0"/>
        </c:dLbls>
        <c:axId val="434344152"/>
        <c:axId val="434342976"/>
      </c:areaChart>
      <c:catAx>
        <c:axId val="434344152"/>
        <c:scaling>
          <c:orientation val="minMax"/>
        </c:scaling>
        <c:delete val="0"/>
        <c:axPos val="b"/>
        <c:numFmt formatCode="General" sourceLinked="0"/>
        <c:majorTickMark val="none"/>
        <c:minorTickMark val="none"/>
        <c:tickLblPos val="nextTo"/>
        <c:crossAx val="434342976"/>
        <c:crosses val="autoZero"/>
        <c:auto val="1"/>
        <c:lblAlgn val="ctr"/>
        <c:lblOffset val="100"/>
        <c:noMultiLvlLbl val="0"/>
      </c:catAx>
      <c:valAx>
        <c:axId val="434342976"/>
        <c:scaling>
          <c:orientation val="minMax"/>
          <c:max val="5"/>
        </c:scaling>
        <c:delete val="0"/>
        <c:axPos val="l"/>
        <c:numFmt formatCode="General" sourceLinked="1"/>
        <c:majorTickMark val="none"/>
        <c:minorTickMark val="none"/>
        <c:tickLblPos val="nextTo"/>
        <c:crossAx val="434344152"/>
        <c:crosses val="autoZero"/>
        <c:crossBetween val="midCat"/>
      </c:valAx>
    </c:plotArea>
    <c:plotVisOnly val="1"/>
    <c:dispBlanksAs val="zero"/>
    <c:showDLblsOverMax val="0"/>
  </c:chart>
  <c:txPr>
    <a:bodyPr/>
    <a:lstStyle/>
    <a:p>
      <a:pPr>
        <a:defRPr sz="800">
          <a:solidFill>
            <a:schemeClr val="bg1"/>
          </a:solidFill>
        </a:defRPr>
      </a:pPr>
      <a:endParaRPr lang="de-DE"/>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Sheet1!$A$2:$A$6</c:f>
              <c:numCache>
                <c:formatCode>General</c:formatCode>
                <c:ptCount val="5"/>
                <c:pt idx="0">
                  <c:v>1</c:v>
                </c:pt>
                <c:pt idx="1">
                  <c:v>2</c:v>
                </c:pt>
                <c:pt idx="2">
                  <c:v>3</c:v>
                </c:pt>
                <c:pt idx="3">
                  <c:v>4</c:v>
                </c:pt>
                <c:pt idx="4">
                  <c:v>5</c:v>
                </c:pt>
              </c:numCache>
            </c:numRef>
          </c:cat>
          <c:val>
            <c:numRef>
              <c:f>Sheet1!$B$2:$B$6</c:f>
              <c:numCache>
                <c:formatCode>General</c:formatCode>
                <c:ptCount val="5"/>
                <c:pt idx="0">
                  <c:v>4.3</c:v>
                </c:pt>
                <c:pt idx="1">
                  <c:v>2.5</c:v>
                </c:pt>
                <c:pt idx="2">
                  <c:v>3.5</c:v>
                </c:pt>
                <c:pt idx="3">
                  <c:v>4.5</c:v>
                </c:pt>
                <c:pt idx="4">
                  <c:v>4</c:v>
                </c:pt>
              </c:numCache>
            </c:numRef>
          </c:val>
        </c:ser>
        <c:dLbls>
          <c:showLegendKey val="0"/>
          <c:showVal val="0"/>
          <c:showCatName val="0"/>
          <c:showSerName val="0"/>
          <c:showPercent val="0"/>
          <c:showBubbleSize val="0"/>
        </c:dLbls>
        <c:gapWidth val="85"/>
        <c:axId val="364402000"/>
        <c:axId val="364403568"/>
      </c:barChart>
      <c:catAx>
        <c:axId val="364402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364403568"/>
        <c:crosses val="autoZero"/>
        <c:auto val="1"/>
        <c:lblAlgn val="ctr"/>
        <c:lblOffset val="100"/>
        <c:noMultiLvlLbl val="0"/>
      </c:catAx>
      <c:valAx>
        <c:axId val="3644035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364402000"/>
        <c:crosses val="autoZero"/>
        <c:crossBetween val="between"/>
      </c:valAx>
      <c:spPr>
        <a:noFill/>
        <a:ln>
          <a:noFill/>
        </a:ln>
        <a:effectLst/>
      </c:spPr>
    </c:plotArea>
    <c:legend>
      <c:legendPos val="b"/>
      <c:layout>
        <c:manualLayout>
          <c:xMode val="edge"/>
          <c:yMode val="edge"/>
          <c:x val="0.82763614150363629"/>
          <c:y val="0.70675278193531599"/>
          <c:w val="0.16220473823195283"/>
          <c:h val="9.3457990976117677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de-DE"/>
        </a:p>
      </c:txPr>
    </c:legend>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0"/>
      <c:depthPercent val="100"/>
      <c:rAngAx val="0"/>
    </c:view3D>
    <c:floor>
      <c:thickness val="0"/>
      <c:spPr>
        <a:solidFill>
          <a:schemeClr val="tx2"/>
        </a:solid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2E-2"/>
          <c:y val="5.1251556153279899E-2"/>
          <c:w val="0.9253150619165158"/>
          <c:h val="0.83310476432796898"/>
        </c:manualLayout>
      </c:layout>
      <c:bar3DChart>
        <c:barDir val="col"/>
        <c:grouping val="clustered"/>
        <c:varyColors val="0"/>
        <c:ser>
          <c:idx val="0"/>
          <c:order val="0"/>
          <c:tx>
            <c:strRef>
              <c:f>Sheet1!$B$1</c:f>
              <c:strCache>
                <c:ptCount val="1"/>
                <c:pt idx="0">
                  <c:v>Series 1</c:v>
                </c:pt>
              </c:strCache>
            </c:strRef>
          </c:tx>
          <c:spPr>
            <a:solidFill>
              <a:schemeClr val="accent1"/>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accent2"/>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accent3"/>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1.5</c:v>
                </c:pt>
              </c:numCache>
            </c:numRef>
          </c:val>
        </c:ser>
        <c:dLbls>
          <c:showLegendKey val="0"/>
          <c:showVal val="0"/>
          <c:showCatName val="0"/>
          <c:showSerName val="0"/>
          <c:showPercent val="0"/>
          <c:showBubbleSize val="0"/>
        </c:dLbls>
        <c:gapWidth val="160"/>
        <c:gapDepth val="0"/>
        <c:shape val="box"/>
        <c:axId val="478102952"/>
        <c:axId val="478104520"/>
        <c:axId val="0"/>
      </c:bar3DChart>
      <c:catAx>
        <c:axId val="47810295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78104520"/>
        <c:crosses val="autoZero"/>
        <c:auto val="1"/>
        <c:lblAlgn val="ctr"/>
        <c:lblOffset val="100"/>
        <c:noMultiLvlLbl val="0"/>
      </c:catAx>
      <c:valAx>
        <c:axId val="478104520"/>
        <c:scaling>
          <c:orientation val="minMax"/>
          <c:max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e-DE"/>
          </a:p>
        </c:txPr>
        <c:crossAx val="47810295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de-D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83"/>
        <c:axId val="364403960"/>
        <c:axId val="364398864"/>
      </c:barChart>
      <c:catAx>
        <c:axId val="364403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de-DE"/>
          </a:p>
        </c:txPr>
        <c:crossAx val="364398864"/>
        <c:crosses val="autoZero"/>
        <c:auto val="1"/>
        <c:lblAlgn val="ctr"/>
        <c:lblOffset val="100"/>
        <c:noMultiLvlLbl val="0"/>
      </c:catAx>
      <c:valAx>
        <c:axId val="36439886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de-DE"/>
          </a:p>
        </c:txPr>
        <c:crossAx val="364403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2E-2"/>
          <c:y val="5.1251556153279899E-2"/>
          <c:w val="0.92202445052133952"/>
          <c:h val="0.83310476432796898"/>
        </c:manualLayout>
      </c:layout>
      <c:barChart>
        <c:barDir val="col"/>
        <c:grouping val="clustered"/>
        <c:varyColors val="0"/>
        <c:ser>
          <c:idx val="0"/>
          <c:order val="0"/>
          <c:tx>
            <c:strRef>
              <c:f>Sheet1!$B$1</c:f>
              <c:strCache>
                <c:ptCount val="1"/>
                <c:pt idx="0">
                  <c:v>Series 1</c:v>
                </c:pt>
              </c:strCache>
            </c:strRef>
          </c:tx>
          <c:spPr>
            <a:solidFill>
              <a:schemeClr val="accent1"/>
            </a:solidFill>
            <a:ln w="9525" cap="flat" cmpd="sng" algn="ctr">
              <a:noFill/>
              <a:round/>
            </a:ln>
            <a:effectLst/>
            <a:sp3d contourW="9525">
              <a:contourClr>
                <a:schemeClr val="accent1"/>
              </a:contourClr>
            </a:sp3d>
          </c:spPr>
          <c:invertIfNegative val="0"/>
          <c:dLbls>
            <c:spPr>
              <a:noFill/>
              <a:ln>
                <a:noFill/>
              </a:ln>
              <a:effectLst/>
            </c:spPr>
            <c:txPr>
              <a:bodyPr rot="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accent2"/>
            </a:solidFill>
            <a:ln w="9525" cap="flat" cmpd="sng" algn="ctr">
              <a:noFill/>
              <a:round/>
            </a:ln>
            <a:effectLst/>
            <a:sp3d contourW="9525">
              <a:contourClr>
                <a:schemeClr val="accent2"/>
              </a:contourClr>
            </a:sp3d>
          </c:spPr>
          <c:invertIfNegative val="0"/>
          <c:dLbls>
            <c:spPr>
              <a:noFill/>
              <a:ln>
                <a:noFill/>
              </a:ln>
              <a:effectLst/>
            </c:spPr>
            <c:txPr>
              <a:bodyPr rot="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accent3">
                <a:alpha val="85000"/>
              </a:schemeClr>
            </a:solidFill>
            <a:ln w="9525" cap="flat" cmpd="sng" algn="ctr">
              <a:noFill/>
              <a:round/>
            </a:ln>
            <a:effectLst/>
            <a:sp3d contourW="9525">
              <a:contourClr>
                <a:schemeClr val="accent4"/>
              </a:contourClr>
            </a:sp3d>
          </c:spPr>
          <c:invertIfNegative val="0"/>
          <c:dLbls>
            <c:spPr>
              <a:noFill/>
              <a:ln>
                <a:noFill/>
              </a:ln>
              <a:effectLst/>
            </c:spPr>
            <c:txPr>
              <a:bodyPr rot="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1.5</c:v>
                </c:pt>
              </c:numCache>
            </c:numRef>
          </c:val>
        </c:ser>
        <c:dLbls>
          <c:showLegendKey val="0"/>
          <c:showVal val="0"/>
          <c:showCatName val="0"/>
          <c:showSerName val="0"/>
          <c:showPercent val="0"/>
          <c:showBubbleSize val="0"/>
        </c:dLbls>
        <c:gapWidth val="65"/>
        <c:axId val="364402392"/>
        <c:axId val="356711816"/>
      </c:barChart>
      <c:catAx>
        <c:axId val="364402392"/>
        <c:scaling>
          <c:orientation val="minMax"/>
        </c:scaling>
        <c:delete val="0"/>
        <c:axPos val="b"/>
        <c:numFmt formatCode="General" sourceLinked="0"/>
        <c:majorTickMark val="none"/>
        <c:minorTickMark val="none"/>
        <c:tickLblPos val="nextTo"/>
        <c:spPr>
          <a:noFill/>
          <a:ln w="19050" cap="flat" cmpd="sng" algn="ctr">
            <a:solidFill>
              <a:schemeClr val="bg1">
                <a:lumMod val="75000"/>
              </a:schemeClr>
            </a:solidFill>
            <a:round/>
          </a:ln>
          <a:effectLst/>
        </c:spPr>
        <c:txPr>
          <a:bodyPr rot="-60000000" spcFirstLastPara="1" vertOverflow="ellipsis" vert="horz" wrap="square" anchor="ctr" anchorCtr="1"/>
          <a:lstStyle/>
          <a:p>
            <a:pPr>
              <a:defRPr sz="700" b="0" i="0" u="none" strike="noStrike" kern="1200" cap="all" baseline="0">
                <a:solidFill>
                  <a:schemeClr val="bg1"/>
                </a:solidFill>
                <a:latin typeface="+mn-lt"/>
                <a:ea typeface="+mn-ea"/>
                <a:cs typeface="+mn-cs"/>
              </a:defRPr>
            </a:pPr>
            <a:endParaRPr lang="de-DE"/>
          </a:p>
        </c:txPr>
        <c:crossAx val="356711816"/>
        <c:crosses val="autoZero"/>
        <c:auto val="1"/>
        <c:lblAlgn val="ctr"/>
        <c:lblOffset val="100"/>
        <c:noMultiLvlLbl val="0"/>
      </c:catAx>
      <c:valAx>
        <c:axId val="356711816"/>
        <c:scaling>
          <c:orientation val="minMax"/>
          <c:max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00" b="0" i="0" u="none" strike="noStrike" kern="1200" baseline="0">
                <a:solidFill>
                  <a:schemeClr val="bg1"/>
                </a:solidFill>
                <a:latin typeface="+mn-lt"/>
                <a:ea typeface="+mn-ea"/>
                <a:cs typeface="+mn-cs"/>
              </a:defRPr>
            </a:pPr>
            <a:endParaRPr lang="de-DE"/>
          </a:p>
        </c:txPr>
        <c:crossAx val="364402392"/>
        <c:crosses val="autoZero"/>
        <c:crossBetween val="between"/>
      </c:valAx>
      <c:spPr>
        <a:noFill/>
        <a:ln>
          <a:noFill/>
        </a:ln>
        <a:effectLst/>
      </c:spPr>
    </c:plotArea>
    <c:plotVisOnly val="1"/>
    <c:dispBlanksAs val="zero"/>
    <c:showDLblsOverMax val="0"/>
  </c:chart>
  <c:spPr>
    <a:noFill/>
    <a:ln w="9525" cap="flat" cmpd="sng" algn="ctr">
      <a:noFill/>
      <a:round/>
    </a:ln>
    <a:effectLst/>
  </c:spPr>
  <c:txPr>
    <a:bodyPr/>
    <a:lstStyle/>
    <a:p>
      <a:pPr>
        <a:defRPr sz="300">
          <a:solidFill>
            <a:schemeClr val="bg1"/>
          </a:solidFill>
        </a:defRPr>
      </a:pPr>
      <a:endParaRPr lang="de-D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87558033003345E-2"/>
          <c:y val="4.6293773274872635E-2"/>
          <c:w val="0.87872087984984215"/>
          <c:h val="0.79956085665293231"/>
        </c:manualLayout>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Sheet1!$A$2:$A$5</c:f>
              <c:numCache>
                <c:formatCode>General</c:formatCode>
                <c:ptCount val="4"/>
                <c:pt idx="0">
                  <c:v>2010</c:v>
                </c:pt>
                <c:pt idx="1">
                  <c:v>2012</c:v>
                </c:pt>
                <c:pt idx="2">
                  <c:v>2014</c:v>
                </c:pt>
                <c:pt idx="3">
                  <c:v>2016</c:v>
                </c:pt>
              </c:numCache>
            </c:numRef>
          </c:cat>
          <c:val>
            <c:numRef>
              <c:f>Sheet1!$B$2:$B$5</c:f>
              <c:numCache>
                <c:formatCode>General</c:formatCode>
                <c:ptCount val="4"/>
                <c:pt idx="0">
                  <c:v>100</c:v>
                </c:pt>
                <c:pt idx="1">
                  <c:v>90</c:v>
                </c:pt>
                <c:pt idx="2">
                  <c:v>50</c:v>
                </c:pt>
                <c:pt idx="3">
                  <c:v>50</c:v>
                </c:pt>
              </c:numCache>
            </c:numRef>
          </c:val>
        </c:ser>
        <c:ser>
          <c:idx val="1"/>
          <c:order val="1"/>
          <c:tx>
            <c:strRef>
              <c:f>Sheet1!$C$1</c:f>
              <c:strCache>
                <c:ptCount val="1"/>
                <c:pt idx="0">
                  <c:v>Series 2</c:v>
                </c:pt>
              </c:strCache>
            </c:strRef>
          </c:tx>
          <c:spPr>
            <a:solidFill>
              <a:schemeClr val="accent2"/>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2010</c:v>
                </c:pt>
                <c:pt idx="1">
                  <c:v>2012</c:v>
                </c:pt>
                <c:pt idx="2">
                  <c:v>2014</c:v>
                </c:pt>
                <c:pt idx="3">
                  <c:v>2016</c:v>
                </c:pt>
              </c:numCache>
            </c:numRef>
          </c:cat>
          <c:val>
            <c:numRef>
              <c:f>Sheet1!$C$2:$C$5</c:f>
              <c:numCache>
                <c:formatCode>General</c:formatCode>
                <c:ptCount val="4"/>
                <c:pt idx="0">
                  <c:v>90</c:v>
                </c:pt>
                <c:pt idx="1">
                  <c:v>75</c:v>
                </c:pt>
                <c:pt idx="2">
                  <c:v>100</c:v>
                </c:pt>
                <c:pt idx="3">
                  <c:v>100</c:v>
                </c:pt>
              </c:numCache>
            </c:numRef>
          </c:val>
        </c:ser>
        <c:ser>
          <c:idx val="2"/>
          <c:order val="2"/>
          <c:tx>
            <c:strRef>
              <c:f>Sheet1!$D$1</c:f>
              <c:strCache>
                <c:ptCount val="1"/>
                <c:pt idx="0">
                  <c:v>Series 3</c:v>
                </c:pt>
              </c:strCache>
            </c:strRef>
          </c:tx>
          <c:spPr>
            <a:solidFill>
              <a:schemeClr val="accent3"/>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2010</c:v>
                </c:pt>
                <c:pt idx="1">
                  <c:v>2012</c:v>
                </c:pt>
                <c:pt idx="2">
                  <c:v>2014</c:v>
                </c:pt>
                <c:pt idx="3">
                  <c:v>2016</c:v>
                </c:pt>
              </c:numCache>
            </c:numRef>
          </c:cat>
          <c:val>
            <c:numRef>
              <c:f>Sheet1!$D$2:$D$5</c:f>
              <c:numCache>
                <c:formatCode>General</c:formatCode>
                <c:ptCount val="4"/>
                <c:pt idx="0">
                  <c:v>70</c:v>
                </c:pt>
                <c:pt idx="1">
                  <c:v>55</c:v>
                </c:pt>
                <c:pt idx="2">
                  <c:v>85</c:v>
                </c:pt>
                <c:pt idx="3">
                  <c:v>85</c:v>
                </c:pt>
              </c:numCache>
            </c:numRef>
          </c:val>
        </c:ser>
        <c:dLbls>
          <c:showLegendKey val="0"/>
          <c:showVal val="0"/>
          <c:showCatName val="0"/>
          <c:showSerName val="0"/>
          <c:showPercent val="0"/>
          <c:showBubbleSize val="0"/>
        </c:dLbls>
        <c:gapWidth val="351"/>
        <c:overlap val="-14"/>
        <c:axId val="361911472"/>
        <c:axId val="361910296"/>
      </c:barChart>
      <c:catAx>
        <c:axId val="361911472"/>
        <c:scaling>
          <c:orientation val="minMax"/>
        </c:scaling>
        <c:delete val="0"/>
        <c:axPos val="b"/>
        <c:numFmt formatCode="General" sourceLinked="0"/>
        <c:majorTickMark val="out"/>
        <c:minorTickMark val="none"/>
        <c:tickLblPos val="nextTo"/>
        <c:spPr>
          <a:noFill/>
        </c:spPr>
        <c:crossAx val="361910296"/>
        <c:crosses val="autoZero"/>
        <c:auto val="1"/>
        <c:lblAlgn val="ctr"/>
        <c:lblOffset val="100"/>
        <c:noMultiLvlLbl val="0"/>
      </c:catAx>
      <c:valAx>
        <c:axId val="361910296"/>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361911472"/>
        <c:crosses val="autoZero"/>
        <c:crossBetween val="between"/>
      </c:valAx>
    </c:plotArea>
    <c:plotVisOnly val="1"/>
    <c:dispBlanksAs val="gap"/>
    <c:showDLblsOverMax val="0"/>
  </c:chart>
  <c:txPr>
    <a:bodyPr/>
    <a:lstStyle/>
    <a:p>
      <a:pPr>
        <a:defRPr sz="900" b="0">
          <a:solidFill>
            <a:schemeClr val="tx1">
              <a:lumMod val="50000"/>
              <a:lumOff val="50000"/>
            </a:schemeClr>
          </a:solidFill>
          <a:latin typeface="+mj-lt"/>
        </a:defRPr>
      </a:pPr>
      <a:endParaRPr lang="de-D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title>
    <c:autoTitleDeleted val="0"/>
    <c:plotArea>
      <c:layout/>
      <c:barChart>
        <c:barDir val="bar"/>
        <c:grouping val="clustered"/>
        <c:varyColors val="0"/>
        <c:ser>
          <c:idx val="0"/>
          <c:order val="0"/>
          <c:tx>
            <c:strRef>
              <c:f>Sheet1!$B$1</c:f>
              <c:strCache>
                <c:ptCount val="1"/>
                <c:pt idx="0">
                  <c:v>Series 1</c:v>
                </c:pt>
              </c:strCache>
            </c:strRef>
          </c:tx>
          <c:spPr>
            <a:solidFill>
              <a:schemeClr val="tx2"/>
            </a:solidFill>
          </c:spPr>
          <c:invertIfNegative val="0"/>
          <c:dPt>
            <c:idx val="0"/>
            <c:invertIfNegative val="0"/>
            <c:bubble3D val="0"/>
            <c:spPr>
              <a:solidFill>
                <a:schemeClr val="accent1"/>
              </a:solidFill>
            </c:spPr>
          </c:dPt>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spPr>
            <a:solidFill>
              <a:schemeClr val="accent2"/>
            </a:solidFill>
          </c:spPr>
          <c:invertIfNegative val="0"/>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spPr>
            <a:solidFill>
              <a:schemeClr val="accent3"/>
            </a:solidFill>
            <a:effectLst/>
          </c:spPr>
          <c:invertIfNegative val="0"/>
          <c:cat>
            <c:strRef>
              <c:f>Sheet1!$A$2</c:f>
              <c:strCache>
                <c:ptCount val="1"/>
                <c:pt idx="0">
                  <c:v>PROJECT 1</c:v>
                </c:pt>
              </c:strCache>
            </c:strRef>
          </c:cat>
          <c:val>
            <c:numRef>
              <c:f>Sheet1!$D$2</c:f>
              <c:numCache>
                <c:formatCode>General</c:formatCode>
                <c:ptCount val="1"/>
                <c:pt idx="0">
                  <c:v>50</c:v>
                </c:pt>
              </c:numCache>
            </c:numRef>
          </c:val>
        </c:ser>
        <c:ser>
          <c:idx val="3"/>
          <c:order val="3"/>
          <c:tx>
            <c:strRef>
              <c:f>Sheet1!$E$1</c:f>
              <c:strCache>
                <c:ptCount val="1"/>
                <c:pt idx="0">
                  <c:v>Series 32</c:v>
                </c:pt>
              </c:strCache>
            </c:strRef>
          </c:tx>
          <c:spPr>
            <a:solidFill>
              <a:schemeClr val="accent4"/>
            </a:solidFill>
          </c:spPr>
          <c:invertIfNegative val="0"/>
          <c:cat>
            <c:strRef>
              <c:f>Sheet1!$A$2</c:f>
              <c:strCache>
                <c:ptCount val="1"/>
                <c:pt idx="0">
                  <c:v>PROJECT 1</c:v>
                </c:pt>
              </c:strCache>
            </c:strRef>
          </c:cat>
          <c:val>
            <c:numRef>
              <c:f>Sheet1!$E$2</c:f>
              <c:numCache>
                <c:formatCode>General</c:formatCode>
                <c:ptCount val="1"/>
                <c:pt idx="0">
                  <c:v>40</c:v>
                </c:pt>
              </c:numCache>
            </c:numRef>
          </c:val>
        </c:ser>
        <c:dLbls>
          <c:showLegendKey val="0"/>
          <c:showVal val="0"/>
          <c:showCatName val="0"/>
          <c:showSerName val="0"/>
          <c:showPercent val="0"/>
          <c:showBubbleSize val="0"/>
        </c:dLbls>
        <c:gapWidth val="75"/>
        <c:overlap val="-25"/>
        <c:axId val="373272472"/>
        <c:axId val="373274432"/>
      </c:barChart>
      <c:catAx>
        <c:axId val="373272472"/>
        <c:scaling>
          <c:orientation val="maxMin"/>
        </c:scaling>
        <c:delete val="0"/>
        <c:axPos val="l"/>
        <c:numFmt formatCode="General" sourceLinked="0"/>
        <c:majorTickMark val="none"/>
        <c:minorTickMark val="none"/>
        <c:tickLblPos val="none"/>
        <c:crossAx val="373274432"/>
        <c:crosses val="autoZero"/>
        <c:auto val="0"/>
        <c:lblAlgn val="ctr"/>
        <c:lblOffset val="100"/>
        <c:tickMarkSkip val="1"/>
        <c:noMultiLvlLbl val="0"/>
      </c:catAx>
      <c:valAx>
        <c:axId val="373274432"/>
        <c:scaling>
          <c:orientation val="minMax"/>
        </c:scaling>
        <c:delete val="0"/>
        <c:axPos val="t"/>
        <c:majorGridlines>
          <c:spPr>
            <a:ln>
              <a:solidFill>
                <a:schemeClr val="bg1"/>
              </a:solidFill>
            </a:ln>
          </c:spPr>
        </c:majorGridlines>
        <c:numFmt formatCode="0.00%" sourceLinked="0"/>
        <c:majorTickMark val="none"/>
        <c:minorTickMark val="none"/>
        <c:tickLblPos val="none"/>
        <c:spPr>
          <a:ln w="6350">
            <a:noFill/>
          </a:ln>
        </c:spPr>
        <c:crossAx val="373272472"/>
        <c:crosses val="autoZero"/>
        <c:crossBetween val="between"/>
      </c:valAx>
      <c:spPr>
        <a:noFill/>
        <a:ln w="25400">
          <a:solidFill>
            <a:schemeClr val="bg1">
              <a:lumMod val="85000"/>
              <a:alpha val="0"/>
            </a:schemeClr>
          </a:solidFill>
        </a:ln>
      </c:spPr>
    </c:plotArea>
    <c:legend>
      <c:legendPos val="b"/>
      <c:layout/>
      <c:overlay val="0"/>
    </c:legend>
    <c:plotVisOnly val="1"/>
    <c:dispBlanksAs val="gap"/>
    <c:showDLblsOverMax val="0"/>
  </c:chart>
  <c:txPr>
    <a:bodyPr/>
    <a:lstStyle/>
    <a:p>
      <a:pPr>
        <a:defRPr sz="1000" b="1">
          <a:solidFill>
            <a:schemeClr val="tx1">
              <a:lumMod val="65000"/>
              <a:lumOff val="35000"/>
            </a:schemeClr>
          </a:solidFill>
        </a:defRPr>
      </a:pPr>
      <a:endParaRPr lang="de-DE"/>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87558033003345E-2"/>
          <c:y val="4.6293773274872635E-2"/>
          <c:w val="0.87872087984984215"/>
          <c:h val="0.79956085665293231"/>
        </c:manualLayout>
      </c:layout>
      <c:barChart>
        <c:barDir val="col"/>
        <c:grouping val="stacked"/>
        <c:varyColors val="0"/>
        <c:ser>
          <c:idx val="0"/>
          <c:order val="0"/>
          <c:tx>
            <c:strRef>
              <c:f>Sheet1!$B$1</c:f>
              <c:strCache>
                <c:ptCount val="1"/>
                <c:pt idx="0">
                  <c:v>Series 1</c:v>
                </c:pt>
              </c:strCache>
            </c:strRef>
          </c:tx>
          <c:spPr>
            <a:solidFill>
              <a:schemeClr val="accent4"/>
            </a:solidFill>
            <a:ln>
              <a:noFill/>
            </a:ln>
          </c:spPr>
          <c:invertIfNegative val="0"/>
          <c:dLbls>
            <c:dLbl>
              <c:idx val="0"/>
              <c:layout/>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Sheet1!$A$2:$A$5</c:f>
              <c:numCache>
                <c:formatCode>General</c:formatCode>
                <c:ptCount val="4"/>
                <c:pt idx="0">
                  <c:v>2010</c:v>
                </c:pt>
                <c:pt idx="1">
                  <c:v>2012</c:v>
                </c:pt>
                <c:pt idx="2">
                  <c:v>2014</c:v>
                </c:pt>
                <c:pt idx="3">
                  <c:v>2016</c:v>
                </c:pt>
              </c:numCache>
            </c:numRef>
          </c:cat>
          <c:val>
            <c:numRef>
              <c:f>Sheet1!$B$2:$B$5</c:f>
              <c:numCache>
                <c:formatCode>General</c:formatCode>
                <c:ptCount val="4"/>
                <c:pt idx="0">
                  <c:v>100</c:v>
                </c:pt>
                <c:pt idx="1">
                  <c:v>90</c:v>
                </c:pt>
                <c:pt idx="2">
                  <c:v>50</c:v>
                </c:pt>
                <c:pt idx="3">
                  <c:v>50</c:v>
                </c:pt>
              </c:numCache>
            </c:numRef>
          </c:val>
        </c:ser>
        <c:ser>
          <c:idx val="1"/>
          <c:order val="1"/>
          <c:tx>
            <c:strRef>
              <c:f>Sheet1!$C$1</c:f>
              <c:strCache>
                <c:ptCount val="1"/>
                <c:pt idx="0">
                  <c:v>Series 2</c:v>
                </c:pt>
              </c:strCache>
            </c:strRef>
          </c:tx>
          <c:spPr>
            <a:solidFill>
              <a:schemeClr val="bg1">
                <a:lumMod val="65000"/>
              </a:scheme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2010</c:v>
                </c:pt>
                <c:pt idx="1">
                  <c:v>2012</c:v>
                </c:pt>
                <c:pt idx="2">
                  <c:v>2014</c:v>
                </c:pt>
                <c:pt idx="3">
                  <c:v>2016</c:v>
                </c:pt>
              </c:numCache>
            </c:numRef>
          </c:cat>
          <c:val>
            <c:numRef>
              <c:f>Sheet1!$C$2:$C$5</c:f>
              <c:numCache>
                <c:formatCode>General</c:formatCode>
                <c:ptCount val="4"/>
                <c:pt idx="0">
                  <c:v>90</c:v>
                </c:pt>
                <c:pt idx="1">
                  <c:v>75</c:v>
                </c:pt>
                <c:pt idx="2">
                  <c:v>100</c:v>
                </c:pt>
                <c:pt idx="3">
                  <c:v>100</c:v>
                </c:pt>
              </c:numCache>
            </c:numRef>
          </c:val>
        </c:ser>
        <c:ser>
          <c:idx val="2"/>
          <c:order val="2"/>
          <c:tx>
            <c:strRef>
              <c:f>Sheet1!$D$1</c:f>
              <c:strCache>
                <c:ptCount val="1"/>
                <c:pt idx="0">
                  <c:v>Series 3</c:v>
                </c:pt>
              </c:strCache>
            </c:strRef>
          </c:tx>
          <c:spPr>
            <a:solidFill>
              <a:schemeClr val="tx1">
                <a:lumMod val="65000"/>
                <a:lumOff val="35000"/>
              </a:schemeClr>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Sheet1!$A$2:$A$5</c:f>
              <c:numCache>
                <c:formatCode>General</c:formatCode>
                <c:ptCount val="4"/>
                <c:pt idx="0">
                  <c:v>2010</c:v>
                </c:pt>
                <c:pt idx="1">
                  <c:v>2012</c:v>
                </c:pt>
                <c:pt idx="2">
                  <c:v>2014</c:v>
                </c:pt>
                <c:pt idx="3">
                  <c:v>2016</c:v>
                </c:pt>
              </c:numCache>
            </c:numRef>
          </c:cat>
          <c:val>
            <c:numRef>
              <c:f>Sheet1!$D$2:$D$5</c:f>
              <c:numCache>
                <c:formatCode>General</c:formatCode>
                <c:ptCount val="4"/>
                <c:pt idx="0">
                  <c:v>70</c:v>
                </c:pt>
                <c:pt idx="1">
                  <c:v>55</c:v>
                </c:pt>
                <c:pt idx="2">
                  <c:v>85</c:v>
                </c:pt>
                <c:pt idx="3">
                  <c:v>85</c:v>
                </c:pt>
              </c:numCache>
            </c:numRef>
          </c:val>
        </c:ser>
        <c:dLbls>
          <c:showLegendKey val="0"/>
          <c:showVal val="0"/>
          <c:showCatName val="0"/>
          <c:showSerName val="0"/>
          <c:showPercent val="0"/>
          <c:showBubbleSize val="0"/>
        </c:dLbls>
        <c:gapWidth val="351"/>
        <c:overlap val="100"/>
        <c:axId val="373272864"/>
        <c:axId val="373275608"/>
      </c:barChart>
      <c:catAx>
        <c:axId val="373272864"/>
        <c:scaling>
          <c:orientation val="minMax"/>
        </c:scaling>
        <c:delete val="0"/>
        <c:axPos val="b"/>
        <c:numFmt formatCode="General" sourceLinked="0"/>
        <c:majorTickMark val="out"/>
        <c:minorTickMark val="none"/>
        <c:tickLblPos val="nextTo"/>
        <c:spPr>
          <a:noFill/>
        </c:spPr>
        <c:crossAx val="373275608"/>
        <c:crosses val="autoZero"/>
        <c:auto val="1"/>
        <c:lblAlgn val="ctr"/>
        <c:lblOffset val="100"/>
        <c:noMultiLvlLbl val="0"/>
      </c:catAx>
      <c:valAx>
        <c:axId val="373275608"/>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373272864"/>
        <c:crosses val="autoZero"/>
        <c:crossBetween val="between"/>
      </c:valAx>
    </c:plotArea>
    <c:plotVisOnly val="1"/>
    <c:dispBlanksAs val="gap"/>
    <c:showDLblsOverMax val="0"/>
  </c:chart>
  <c:txPr>
    <a:bodyPr/>
    <a:lstStyle/>
    <a:p>
      <a:pPr>
        <a:defRPr sz="700" b="1">
          <a:solidFill>
            <a:schemeClr val="tx1">
              <a:lumMod val="85000"/>
              <a:lumOff val="15000"/>
            </a:schemeClr>
          </a:solidFill>
          <a:latin typeface="+mj-lt"/>
        </a:defRPr>
      </a:pPr>
      <a:endParaRPr lang="de-DE"/>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lumMod val="85000"/>
              </a:schemeClr>
            </a:solidFill>
            <a:ln>
              <a:noFill/>
            </a:ln>
          </c:spPr>
          <c:dPt>
            <c:idx val="0"/>
            <c:bubble3D val="0"/>
            <c:spPr>
              <a:solidFill>
                <a:schemeClr val="accent1"/>
              </a:solidFill>
              <a:ln>
                <a:noFill/>
              </a:ln>
            </c:spPr>
          </c:dPt>
          <c:dPt>
            <c:idx val="1"/>
            <c:bubble3D val="0"/>
            <c:spPr>
              <a:solidFill>
                <a:schemeClr val="accent4"/>
              </a:solidFill>
              <a:ln>
                <a:noFill/>
              </a:ln>
            </c:spPr>
          </c:dPt>
          <c:dPt>
            <c:idx val="2"/>
            <c:bubble3D val="0"/>
            <c:spPr>
              <a:solidFill>
                <a:schemeClr val="accent3"/>
              </a:solidFill>
              <a:ln>
                <a:noFill/>
              </a:ln>
            </c:spPr>
          </c:dPt>
          <c:dPt>
            <c:idx val="3"/>
            <c:bubble3D val="0"/>
            <c:spPr>
              <a:solidFill>
                <a:schemeClr val="accent2"/>
              </a:solidFill>
              <a:ln>
                <a:noFill/>
              </a:ln>
            </c:spPr>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spPr>
    <a:ln>
      <a:noFill/>
    </a:ln>
  </c:spPr>
  <c:txPr>
    <a:bodyPr/>
    <a:lstStyle/>
    <a:p>
      <a:pPr rtl="0">
        <a:defRPr sz="1800" baseline="-25000"/>
      </a:pPr>
      <a:endParaRPr lang="de-DE"/>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de-DE"/>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0085AD"/>
            </a:solidFill>
            <a:ln w="12700" cap="flat">
              <a:noFill/>
              <a:miter lim="400000"/>
            </a:ln>
            <a:effectLst/>
          </c:spPr>
          <c:dPt>
            <c:idx val="0"/>
            <c:bubble3D val="0"/>
            <c:spPr>
              <a:solidFill>
                <a:schemeClr val="accent1"/>
              </a:solidFill>
              <a:ln w="12700" cap="flat">
                <a:noFill/>
                <a:miter lim="400000"/>
              </a:ln>
              <a:effectLst/>
            </c:spPr>
          </c:dPt>
          <c:dPt>
            <c:idx val="1"/>
            <c:bubble3D val="0"/>
            <c:spPr>
              <a:solidFill>
                <a:srgbClr val="E4E5E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40</c:v>
                </c:pt>
                <c:pt idx="1">
                  <c:v>60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8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styleClr val="auto"/>
    </cs:lnRef>
    <cs:fillRef idx="0">
      <cs:styleClr val="auto"/>
    </cs:fillRef>
    <cs:effectRef idx="0"/>
    <cs:fontRef idx="minor">
      <a:schemeClr val="tx1"/>
    </cs:fontRef>
    <cs:spPr>
      <a:pattFill prst="ltDnDiag">
        <a:fgClr>
          <a:schemeClr val="phClr"/>
        </a:fgClr>
        <a:bgClr>
          <a:schemeClr val="phClr">
            <a:lumMod val="20000"/>
            <a:lumOff val="80000"/>
          </a:schemeClr>
        </a:bgClr>
      </a:pattFill>
      <a:ln>
        <a:solidFill>
          <a:schemeClr val="ph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spPr>
      <a:solidFill>
        <a:schemeClr val="lt1"/>
      </a:solidFill>
      <a:sp3d/>
    </cs:spPr>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8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styleClr val="auto"/>
    </cs:lnRef>
    <cs:fillRef idx="0">
      <cs:styleClr val="auto"/>
    </cs:fillRef>
    <cs:effectRef idx="0"/>
    <cs:fontRef idx="minor">
      <a:schemeClr val="tx1"/>
    </cs:fontRef>
    <cs:spPr>
      <a:pattFill prst="ltDnDiag">
        <a:fgClr>
          <a:schemeClr val="phClr"/>
        </a:fgClr>
        <a:bgClr>
          <a:schemeClr val="phClr">
            <a:lumMod val="20000"/>
            <a:lumOff val="80000"/>
          </a:schemeClr>
        </a:bgClr>
      </a:pattFill>
      <a:ln>
        <a:solidFill>
          <a:schemeClr val="ph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spPr>
      <a:solidFill>
        <a:schemeClr val="lt1"/>
      </a:solidFill>
      <a:sp3d/>
    </cs:spPr>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2137B2A-1DFD-4FF8-9DF4-64E9F0F42894}" type="datetimeFigureOut">
              <a:rPr lang="en-US" smtClean="0"/>
              <a:t>7/27/2017</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A61D618-5630-4AEE-91C3-2DA7A0EE08BE}" type="slidenum">
              <a:rPr lang="en-US" smtClean="0"/>
              <a:t>‹Nr.›</a:t>
            </a:fld>
            <a:endParaRPr lang="en-US"/>
          </a:p>
        </p:txBody>
      </p:sp>
    </p:spTree>
    <p:extLst>
      <p:ext uri="{BB962C8B-B14F-4D97-AF65-F5344CB8AC3E}">
        <p14:creationId xmlns:p14="http://schemas.microsoft.com/office/powerpoint/2010/main" val="3232751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25D7879-6298-4C3D-B5C4-621ACB299624}" type="datetimeFigureOut">
              <a:rPr lang="en-US" smtClean="0"/>
              <a:t>7/27/2017</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E95683-396F-41BF-9676-AA14FBFE6565}" type="slidenum">
              <a:rPr lang="en-US" smtClean="0"/>
              <a:t>‹Nr.›</a:t>
            </a:fld>
            <a:endParaRPr lang="en-US"/>
          </a:p>
        </p:txBody>
      </p:sp>
    </p:spTree>
    <p:extLst>
      <p:ext uri="{BB962C8B-B14F-4D97-AF65-F5344CB8AC3E}">
        <p14:creationId xmlns:p14="http://schemas.microsoft.com/office/powerpoint/2010/main" val="292989711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6" name="Slide Number Placeholder 5"/>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3722846404"/>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8_Title Only">
    <p:spTree>
      <p:nvGrpSpPr>
        <p:cNvPr id="1" name=""/>
        <p:cNvGrpSpPr/>
        <p:nvPr/>
      </p:nvGrpSpPr>
      <p:grpSpPr>
        <a:xfrm>
          <a:off x="0" y="0"/>
          <a:ext cx="0" cy="0"/>
          <a:chOff x="0" y="0"/>
          <a:chExt cx="0" cy="0"/>
        </a:xfrm>
      </p:grpSpPr>
      <p:sp>
        <p:nvSpPr>
          <p:cNvPr id="10" name="Picture Placeholder 5"/>
          <p:cNvSpPr>
            <a:spLocks noGrp="1"/>
          </p:cNvSpPr>
          <p:nvPr>
            <p:ph type="pic" sz="quarter" idx="17"/>
          </p:nvPr>
        </p:nvSpPr>
        <p:spPr>
          <a:xfrm>
            <a:off x="4762501" y="-1"/>
            <a:ext cx="7429500"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7" name="Rectangle 6"/>
          <p:cNvSpPr/>
          <p:nvPr userDrawn="1"/>
        </p:nvSpPr>
        <p:spPr>
          <a:xfrm>
            <a:off x="0" y="0"/>
            <a:ext cx="4762500" cy="647700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483220" y="257508"/>
            <a:ext cx="2852854" cy="330200"/>
          </a:xfrm>
        </p:spPr>
        <p:txBody>
          <a:bodyPr vert="horz" lIns="91416" tIns="45708" rIns="91416" bIns="45708" rtlCol="0" anchor="ctr">
            <a:noAutofit/>
          </a:bodyPr>
          <a:lstStyle>
            <a:lvl1pPr marL="0" indent="0" algn="l">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483220" y="660648"/>
            <a:ext cx="2852854" cy="1458084"/>
          </a:xfrm>
        </p:spPr>
        <p:txBody>
          <a:bodyPr vert="horz" wrap="square" lIns="91416" tIns="45708" rIns="91416" bIns="45708" rtlCol="0" anchor="ctr">
            <a:noAutofit/>
          </a:bodyPr>
          <a:lstStyle>
            <a:lvl1pPr algn="l">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2" name="Picture Placeholder 11"/>
          <p:cNvSpPr>
            <a:spLocks noGrp="1"/>
          </p:cNvSpPr>
          <p:nvPr>
            <p:ph type="pic" sz="quarter" idx="18"/>
          </p:nvPr>
        </p:nvSpPr>
        <p:spPr>
          <a:xfrm>
            <a:off x="4213802" y="1758450"/>
            <a:ext cx="1840273" cy="3137899"/>
          </a:xfrm>
          <a:custGeom>
            <a:avLst/>
            <a:gdLst>
              <a:gd name="connsiteX0" fmla="*/ 0 w 1840273"/>
              <a:gd name="connsiteY0" fmla="*/ 0 h 3137899"/>
              <a:gd name="connsiteX1" fmla="*/ 1840273 w 1840273"/>
              <a:gd name="connsiteY1" fmla="*/ 569119 h 3137899"/>
              <a:gd name="connsiteX2" fmla="*/ 1821224 w 1840273"/>
              <a:gd name="connsiteY2" fmla="*/ 3137899 h 3137899"/>
              <a:gd name="connsiteX3" fmla="*/ 11906 w 1840273"/>
              <a:gd name="connsiteY3" fmla="*/ 2999787 h 3137899"/>
              <a:gd name="connsiteX4" fmla="*/ 0 w 1840273"/>
              <a:gd name="connsiteY4" fmla="*/ 0 h 3137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0273" h="3137899">
                <a:moveTo>
                  <a:pt x="0" y="0"/>
                </a:moveTo>
                <a:lnTo>
                  <a:pt x="1840273" y="569119"/>
                </a:lnTo>
                <a:lnTo>
                  <a:pt x="1821224" y="3137899"/>
                </a:lnTo>
                <a:lnTo>
                  <a:pt x="11906" y="2999787"/>
                </a:lnTo>
                <a:cubicBezTo>
                  <a:pt x="7937" y="2003033"/>
                  <a:pt x="3969" y="996754"/>
                  <a:pt x="0" y="0"/>
                </a:cubicBez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1983232635"/>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blank" preserve="1">
  <p:cSld name="7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2840776080"/>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6_Blank">
    <p:spTree>
      <p:nvGrpSpPr>
        <p:cNvPr id="1" name=""/>
        <p:cNvGrpSpPr/>
        <p:nvPr/>
      </p:nvGrpSpPr>
      <p:grpSpPr>
        <a:xfrm>
          <a:off x="0" y="0"/>
          <a:ext cx="0" cy="0"/>
          <a:chOff x="0" y="0"/>
          <a:chExt cx="0" cy="0"/>
        </a:xfrm>
      </p:grpSpPr>
      <p:sp>
        <p:nvSpPr>
          <p:cNvPr id="13" name="Picture Placeholder 5"/>
          <p:cNvSpPr>
            <a:spLocks noGrp="1"/>
          </p:cNvSpPr>
          <p:nvPr>
            <p:ph type="pic" sz="quarter" idx="15"/>
          </p:nvPr>
        </p:nvSpPr>
        <p:spPr>
          <a:xfrm>
            <a:off x="6545767" y="-1"/>
            <a:ext cx="5646234" cy="5139961"/>
          </a:xfrm>
        </p:spPr>
        <p:txBody>
          <a:bodyPr>
            <a:normAutofit/>
          </a:bodyPr>
          <a:lstStyle>
            <a:lvl1pPr marL="0" indent="0" algn="l">
              <a:buNone/>
              <a:defRPr sz="1800">
                <a:solidFill>
                  <a:schemeClr val="bg1">
                    <a:lumMod val="65000"/>
                  </a:schemeClr>
                </a:solidFill>
              </a:defRPr>
            </a:lvl1pPr>
          </a:lstStyle>
          <a:p>
            <a:endParaRPr lang="en-US"/>
          </a:p>
        </p:txBody>
      </p:sp>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
        <p:nvSpPr>
          <p:cNvPr id="5" name="Freeform 4"/>
          <p:cNvSpPr/>
          <p:nvPr userDrawn="1"/>
        </p:nvSpPr>
        <p:spPr>
          <a:xfrm>
            <a:off x="1588" y="0"/>
            <a:ext cx="12188825" cy="6858000"/>
          </a:xfrm>
          <a:custGeom>
            <a:avLst/>
            <a:gdLst>
              <a:gd name="connsiteX0" fmla="*/ 0 w 23626916"/>
              <a:gd name="connsiteY0" fmla="*/ 0 h 12831096"/>
              <a:gd name="connsiteX1" fmla="*/ 19067816 w 23626916"/>
              <a:gd name="connsiteY1" fmla="*/ 0 h 12831096"/>
              <a:gd name="connsiteX2" fmla="*/ 14383180 w 23626916"/>
              <a:gd name="connsiteY2" fmla="*/ 4684639 h 12831096"/>
              <a:gd name="connsiteX3" fmla="*/ 19067816 w 23626916"/>
              <a:gd name="connsiteY3" fmla="*/ 9369278 h 12831096"/>
              <a:gd name="connsiteX4" fmla="*/ 23626916 w 23626916"/>
              <a:gd name="connsiteY4" fmla="*/ 9369278 h 12831096"/>
              <a:gd name="connsiteX5" fmla="*/ 23626916 w 23626916"/>
              <a:gd name="connsiteY5" fmla="*/ 12831096 h 12831096"/>
              <a:gd name="connsiteX6" fmla="*/ 0 w 23626916"/>
              <a:gd name="connsiteY6" fmla="*/ 12831096 h 1283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6916" h="12831096">
                <a:moveTo>
                  <a:pt x="0" y="0"/>
                </a:moveTo>
                <a:lnTo>
                  <a:pt x="19067816" y="0"/>
                </a:lnTo>
                <a:cubicBezTo>
                  <a:pt x="16480557" y="0"/>
                  <a:pt x="14383180" y="2097378"/>
                  <a:pt x="14383180" y="4684639"/>
                </a:cubicBezTo>
                <a:cubicBezTo>
                  <a:pt x="14383180" y="7271900"/>
                  <a:pt x="16480557" y="9369278"/>
                  <a:pt x="19067816" y="9369278"/>
                </a:cubicBezTo>
                <a:lnTo>
                  <a:pt x="23626916" y="9369278"/>
                </a:lnTo>
                <a:lnTo>
                  <a:pt x="23626916" y="12831096"/>
                </a:lnTo>
                <a:lnTo>
                  <a:pt x="0" y="12831096"/>
                </a:lnTo>
                <a:close/>
              </a:path>
            </a:pathLst>
          </a:custGeom>
          <a:gradFill flip="none" rotWithShape="1">
            <a:gsLst>
              <a:gs pos="0">
                <a:schemeClr val="tx2"/>
              </a:gs>
              <a:gs pos="100000">
                <a:schemeClr val="accent1"/>
              </a:gs>
            </a:gsLst>
            <a:lin ang="189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6" name="Group 5"/>
          <p:cNvGrpSpPr/>
          <p:nvPr userDrawn="1"/>
        </p:nvGrpSpPr>
        <p:grpSpPr>
          <a:xfrm>
            <a:off x="1588" y="5280579"/>
            <a:ext cx="12211574" cy="1622979"/>
            <a:chOff x="685800" y="2700871"/>
            <a:chExt cx="7683500" cy="983892"/>
          </a:xfrm>
          <a:solidFill>
            <a:schemeClr val="bg1">
              <a:alpha val="48000"/>
            </a:schemeClr>
          </a:solidFill>
        </p:grpSpPr>
        <p:sp>
          <p:nvSpPr>
            <p:cNvPr id="7" name="Freeform 6"/>
            <p:cNvSpPr>
              <a:spLocks/>
            </p:cNvSpPr>
            <p:nvPr/>
          </p:nvSpPr>
          <p:spPr bwMode="auto">
            <a:xfrm>
              <a:off x="4648200" y="2700871"/>
              <a:ext cx="3721100" cy="962025"/>
            </a:xfrm>
            <a:custGeom>
              <a:avLst/>
              <a:gdLst>
                <a:gd name="T0" fmla="*/ 2285 w 2344"/>
                <a:gd name="T1" fmla="*/ 502 h 606"/>
                <a:gd name="T2" fmla="*/ 2271 w 2344"/>
                <a:gd name="T3" fmla="*/ 405 h 606"/>
                <a:gd name="T4" fmla="*/ 2226 w 2344"/>
                <a:gd name="T5" fmla="*/ 384 h 606"/>
                <a:gd name="T6" fmla="*/ 2118 w 2344"/>
                <a:gd name="T7" fmla="*/ 396 h 606"/>
                <a:gd name="T8" fmla="*/ 2094 w 2344"/>
                <a:gd name="T9" fmla="*/ 436 h 606"/>
                <a:gd name="T10" fmla="*/ 2071 w 2344"/>
                <a:gd name="T11" fmla="*/ 502 h 606"/>
                <a:gd name="T12" fmla="*/ 2059 w 2344"/>
                <a:gd name="T13" fmla="*/ 455 h 606"/>
                <a:gd name="T14" fmla="*/ 2042 w 2344"/>
                <a:gd name="T15" fmla="*/ 490 h 606"/>
                <a:gd name="T16" fmla="*/ 2000 w 2344"/>
                <a:gd name="T17" fmla="*/ 490 h 606"/>
                <a:gd name="T18" fmla="*/ 1918 w 2344"/>
                <a:gd name="T19" fmla="*/ 368 h 606"/>
                <a:gd name="T20" fmla="*/ 1774 w 2344"/>
                <a:gd name="T21" fmla="*/ 361 h 606"/>
                <a:gd name="T22" fmla="*/ 1668 w 2344"/>
                <a:gd name="T23" fmla="*/ 349 h 606"/>
                <a:gd name="T24" fmla="*/ 1574 w 2344"/>
                <a:gd name="T25" fmla="*/ 356 h 606"/>
                <a:gd name="T26" fmla="*/ 1526 w 2344"/>
                <a:gd name="T27" fmla="*/ 384 h 606"/>
                <a:gd name="T28" fmla="*/ 1371 w 2344"/>
                <a:gd name="T29" fmla="*/ 431 h 606"/>
                <a:gd name="T30" fmla="*/ 1253 w 2344"/>
                <a:gd name="T31" fmla="*/ 313 h 606"/>
                <a:gd name="T32" fmla="*/ 1253 w 2344"/>
                <a:gd name="T33" fmla="*/ 104 h 606"/>
                <a:gd name="T34" fmla="*/ 1100 w 2344"/>
                <a:gd name="T35" fmla="*/ 115 h 606"/>
                <a:gd name="T36" fmla="*/ 1100 w 2344"/>
                <a:gd name="T37" fmla="*/ 361 h 606"/>
                <a:gd name="T38" fmla="*/ 1017 w 2344"/>
                <a:gd name="T39" fmla="*/ 443 h 606"/>
                <a:gd name="T40" fmla="*/ 850 w 2344"/>
                <a:gd name="T41" fmla="*/ 337 h 606"/>
                <a:gd name="T42" fmla="*/ 744 w 2344"/>
                <a:gd name="T43" fmla="*/ 302 h 606"/>
                <a:gd name="T44" fmla="*/ 744 w 2344"/>
                <a:gd name="T45" fmla="*/ 490 h 606"/>
                <a:gd name="T46" fmla="*/ 650 w 2344"/>
                <a:gd name="T47" fmla="*/ 502 h 606"/>
                <a:gd name="T48" fmla="*/ 636 w 2344"/>
                <a:gd name="T49" fmla="*/ 525 h 606"/>
                <a:gd name="T50" fmla="*/ 603 w 2344"/>
                <a:gd name="T51" fmla="*/ 408 h 606"/>
                <a:gd name="T52" fmla="*/ 542 w 2344"/>
                <a:gd name="T53" fmla="*/ 361 h 606"/>
                <a:gd name="T54" fmla="*/ 494 w 2344"/>
                <a:gd name="T55" fmla="*/ 419 h 606"/>
                <a:gd name="T56" fmla="*/ 483 w 2344"/>
                <a:gd name="T57" fmla="*/ 535 h 606"/>
                <a:gd name="T58" fmla="*/ 459 w 2344"/>
                <a:gd name="T59" fmla="*/ 525 h 606"/>
                <a:gd name="T60" fmla="*/ 355 w 2344"/>
                <a:gd name="T61" fmla="*/ 514 h 606"/>
                <a:gd name="T62" fmla="*/ 341 w 2344"/>
                <a:gd name="T63" fmla="*/ 490 h 606"/>
                <a:gd name="T64" fmla="*/ 318 w 2344"/>
                <a:gd name="T65" fmla="*/ 467 h 606"/>
                <a:gd name="T66" fmla="*/ 318 w 2344"/>
                <a:gd name="T67" fmla="*/ 269 h 606"/>
                <a:gd name="T68" fmla="*/ 247 w 2344"/>
                <a:gd name="T69" fmla="*/ 92 h 606"/>
                <a:gd name="T70" fmla="*/ 223 w 2344"/>
                <a:gd name="T71" fmla="*/ 0 h 606"/>
                <a:gd name="T72" fmla="*/ 223 w 2344"/>
                <a:gd name="T73" fmla="*/ 80 h 606"/>
                <a:gd name="T74" fmla="*/ 162 w 2344"/>
                <a:gd name="T75" fmla="*/ 92 h 606"/>
                <a:gd name="T76" fmla="*/ 162 w 2344"/>
                <a:gd name="T77" fmla="*/ 12 h 606"/>
                <a:gd name="T78" fmla="*/ 150 w 2344"/>
                <a:gd name="T79" fmla="*/ 68 h 606"/>
                <a:gd name="T80" fmla="*/ 56 w 2344"/>
                <a:gd name="T81" fmla="*/ 104 h 606"/>
                <a:gd name="T82" fmla="*/ 56 w 2344"/>
                <a:gd name="T83" fmla="*/ 349 h 606"/>
                <a:gd name="T84" fmla="*/ 56 w 2344"/>
                <a:gd name="T85" fmla="*/ 471 h 606"/>
                <a:gd name="T86" fmla="*/ 4 w 2344"/>
                <a:gd name="T87" fmla="*/ 490 h 606"/>
                <a:gd name="T88" fmla="*/ 127 w 2344"/>
                <a:gd name="T89" fmla="*/ 606 h 606"/>
                <a:gd name="T90" fmla="*/ 271 w 2344"/>
                <a:gd name="T91" fmla="*/ 606 h 606"/>
                <a:gd name="T92" fmla="*/ 412 w 2344"/>
                <a:gd name="T93" fmla="*/ 606 h 606"/>
                <a:gd name="T94" fmla="*/ 565 w 2344"/>
                <a:gd name="T95" fmla="*/ 606 h 606"/>
                <a:gd name="T96" fmla="*/ 709 w 2344"/>
                <a:gd name="T97" fmla="*/ 606 h 606"/>
                <a:gd name="T98" fmla="*/ 850 w 2344"/>
                <a:gd name="T99" fmla="*/ 606 h 606"/>
                <a:gd name="T100" fmla="*/ 994 w 2344"/>
                <a:gd name="T101" fmla="*/ 606 h 606"/>
                <a:gd name="T102" fmla="*/ 1135 w 2344"/>
                <a:gd name="T103" fmla="*/ 606 h 606"/>
                <a:gd name="T104" fmla="*/ 1277 w 2344"/>
                <a:gd name="T105" fmla="*/ 606 h 606"/>
                <a:gd name="T106" fmla="*/ 1432 w 2344"/>
                <a:gd name="T107" fmla="*/ 606 h 606"/>
                <a:gd name="T108" fmla="*/ 1574 w 2344"/>
                <a:gd name="T109" fmla="*/ 606 h 606"/>
                <a:gd name="T110" fmla="*/ 1715 w 2344"/>
                <a:gd name="T111" fmla="*/ 606 h 606"/>
                <a:gd name="T112" fmla="*/ 1859 w 2344"/>
                <a:gd name="T113" fmla="*/ 606 h 606"/>
                <a:gd name="T114" fmla="*/ 2000 w 2344"/>
                <a:gd name="T115" fmla="*/ 606 h 606"/>
                <a:gd name="T116" fmla="*/ 2141 w 2344"/>
                <a:gd name="T117" fmla="*/ 606 h 606"/>
                <a:gd name="T118" fmla="*/ 2297 w 2344"/>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4" h="606">
                  <a:moveTo>
                    <a:pt x="2344" y="514"/>
                  </a:moveTo>
                  <a:lnTo>
                    <a:pt x="2344" y="514"/>
                  </a:lnTo>
                  <a:lnTo>
                    <a:pt x="2332" y="514"/>
                  </a:lnTo>
                  <a:lnTo>
                    <a:pt x="2332" y="514"/>
                  </a:lnTo>
                  <a:lnTo>
                    <a:pt x="2320" y="514"/>
                  </a:lnTo>
                  <a:lnTo>
                    <a:pt x="2320" y="514"/>
                  </a:lnTo>
                  <a:lnTo>
                    <a:pt x="2309" y="514"/>
                  </a:lnTo>
                  <a:lnTo>
                    <a:pt x="2309" y="514"/>
                  </a:lnTo>
                  <a:lnTo>
                    <a:pt x="2302" y="514"/>
                  </a:lnTo>
                  <a:lnTo>
                    <a:pt x="2297" y="514"/>
                  </a:lnTo>
                  <a:lnTo>
                    <a:pt x="2297" y="514"/>
                  </a:lnTo>
                  <a:lnTo>
                    <a:pt x="2297" y="507"/>
                  </a:lnTo>
                  <a:lnTo>
                    <a:pt x="2297" y="502"/>
                  </a:lnTo>
                  <a:lnTo>
                    <a:pt x="2297" y="502"/>
                  </a:lnTo>
                  <a:lnTo>
                    <a:pt x="2290" y="502"/>
                  </a:lnTo>
                  <a:lnTo>
                    <a:pt x="2285" y="502"/>
                  </a:lnTo>
                  <a:lnTo>
                    <a:pt x="2285" y="502"/>
                  </a:lnTo>
                  <a:lnTo>
                    <a:pt x="2285" y="490"/>
                  </a:lnTo>
                  <a:lnTo>
                    <a:pt x="2285" y="490"/>
                  </a:lnTo>
                  <a:lnTo>
                    <a:pt x="2285" y="443"/>
                  </a:lnTo>
                  <a:lnTo>
                    <a:pt x="2285" y="443"/>
                  </a:lnTo>
                  <a:lnTo>
                    <a:pt x="2285" y="431"/>
                  </a:lnTo>
                  <a:lnTo>
                    <a:pt x="2285" y="431"/>
                  </a:lnTo>
                  <a:lnTo>
                    <a:pt x="2285" y="419"/>
                  </a:lnTo>
                  <a:lnTo>
                    <a:pt x="2285" y="419"/>
                  </a:lnTo>
                  <a:lnTo>
                    <a:pt x="2285" y="412"/>
                  </a:lnTo>
                  <a:lnTo>
                    <a:pt x="2285" y="408"/>
                  </a:lnTo>
                  <a:lnTo>
                    <a:pt x="2285" y="408"/>
                  </a:lnTo>
                  <a:lnTo>
                    <a:pt x="2278" y="408"/>
                  </a:lnTo>
                  <a:lnTo>
                    <a:pt x="2273" y="408"/>
                  </a:lnTo>
                  <a:lnTo>
                    <a:pt x="2273" y="408"/>
                  </a:lnTo>
                  <a:lnTo>
                    <a:pt x="2271" y="405"/>
                  </a:lnTo>
                  <a:lnTo>
                    <a:pt x="2273" y="403"/>
                  </a:lnTo>
                  <a:lnTo>
                    <a:pt x="2273" y="396"/>
                  </a:lnTo>
                  <a:lnTo>
                    <a:pt x="2273" y="396"/>
                  </a:lnTo>
                  <a:lnTo>
                    <a:pt x="2266" y="396"/>
                  </a:lnTo>
                  <a:lnTo>
                    <a:pt x="2262" y="396"/>
                  </a:lnTo>
                  <a:lnTo>
                    <a:pt x="2262" y="396"/>
                  </a:lnTo>
                  <a:lnTo>
                    <a:pt x="2262" y="391"/>
                  </a:lnTo>
                  <a:lnTo>
                    <a:pt x="2262" y="384"/>
                  </a:lnTo>
                  <a:lnTo>
                    <a:pt x="2262" y="384"/>
                  </a:lnTo>
                  <a:lnTo>
                    <a:pt x="2254" y="384"/>
                  </a:lnTo>
                  <a:lnTo>
                    <a:pt x="2250" y="384"/>
                  </a:lnTo>
                  <a:lnTo>
                    <a:pt x="2250" y="384"/>
                  </a:lnTo>
                  <a:lnTo>
                    <a:pt x="2238" y="384"/>
                  </a:lnTo>
                  <a:lnTo>
                    <a:pt x="2238" y="384"/>
                  </a:lnTo>
                  <a:lnTo>
                    <a:pt x="2226" y="384"/>
                  </a:lnTo>
                  <a:lnTo>
                    <a:pt x="2226" y="384"/>
                  </a:lnTo>
                  <a:lnTo>
                    <a:pt x="2214" y="384"/>
                  </a:lnTo>
                  <a:lnTo>
                    <a:pt x="2214" y="384"/>
                  </a:lnTo>
                  <a:lnTo>
                    <a:pt x="2188" y="384"/>
                  </a:lnTo>
                  <a:lnTo>
                    <a:pt x="2188" y="384"/>
                  </a:lnTo>
                  <a:lnTo>
                    <a:pt x="2165" y="384"/>
                  </a:lnTo>
                  <a:lnTo>
                    <a:pt x="2165" y="384"/>
                  </a:lnTo>
                  <a:lnTo>
                    <a:pt x="2141" y="384"/>
                  </a:lnTo>
                  <a:lnTo>
                    <a:pt x="2141" y="384"/>
                  </a:lnTo>
                  <a:lnTo>
                    <a:pt x="2130" y="384"/>
                  </a:lnTo>
                  <a:lnTo>
                    <a:pt x="2130" y="384"/>
                  </a:lnTo>
                  <a:lnTo>
                    <a:pt x="2125" y="384"/>
                  </a:lnTo>
                  <a:lnTo>
                    <a:pt x="2118" y="384"/>
                  </a:lnTo>
                  <a:lnTo>
                    <a:pt x="2118" y="384"/>
                  </a:lnTo>
                  <a:lnTo>
                    <a:pt x="2118" y="391"/>
                  </a:lnTo>
                  <a:lnTo>
                    <a:pt x="2118" y="396"/>
                  </a:lnTo>
                  <a:lnTo>
                    <a:pt x="2118" y="396"/>
                  </a:lnTo>
                  <a:lnTo>
                    <a:pt x="2113" y="396"/>
                  </a:lnTo>
                  <a:lnTo>
                    <a:pt x="2106" y="396"/>
                  </a:lnTo>
                  <a:lnTo>
                    <a:pt x="2106" y="396"/>
                  </a:lnTo>
                  <a:lnTo>
                    <a:pt x="2106" y="408"/>
                  </a:lnTo>
                  <a:lnTo>
                    <a:pt x="2106" y="408"/>
                  </a:lnTo>
                  <a:lnTo>
                    <a:pt x="2106" y="415"/>
                  </a:lnTo>
                  <a:lnTo>
                    <a:pt x="2106" y="419"/>
                  </a:lnTo>
                  <a:lnTo>
                    <a:pt x="2106" y="419"/>
                  </a:lnTo>
                  <a:lnTo>
                    <a:pt x="2106" y="427"/>
                  </a:lnTo>
                  <a:lnTo>
                    <a:pt x="2106" y="431"/>
                  </a:lnTo>
                  <a:lnTo>
                    <a:pt x="2106" y="431"/>
                  </a:lnTo>
                  <a:lnTo>
                    <a:pt x="2101" y="431"/>
                  </a:lnTo>
                  <a:lnTo>
                    <a:pt x="2094" y="431"/>
                  </a:lnTo>
                  <a:lnTo>
                    <a:pt x="2094" y="431"/>
                  </a:lnTo>
                  <a:lnTo>
                    <a:pt x="2094" y="434"/>
                  </a:lnTo>
                  <a:lnTo>
                    <a:pt x="2094" y="436"/>
                  </a:lnTo>
                  <a:lnTo>
                    <a:pt x="2094" y="443"/>
                  </a:lnTo>
                  <a:lnTo>
                    <a:pt x="2094" y="443"/>
                  </a:lnTo>
                  <a:lnTo>
                    <a:pt x="2090" y="443"/>
                  </a:lnTo>
                  <a:lnTo>
                    <a:pt x="2082" y="443"/>
                  </a:lnTo>
                  <a:lnTo>
                    <a:pt x="2082" y="443"/>
                  </a:lnTo>
                  <a:lnTo>
                    <a:pt x="2082" y="448"/>
                  </a:lnTo>
                  <a:lnTo>
                    <a:pt x="2082" y="455"/>
                  </a:lnTo>
                  <a:lnTo>
                    <a:pt x="2082" y="455"/>
                  </a:lnTo>
                  <a:lnTo>
                    <a:pt x="2082" y="467"/>
                  </a:lnTo>
                  <a:lnTo>
                    <a:pt x="2082" y="467"/>
                  </a:lnTo>
                  <a:lnTo>
                    <a:pt x="2082" y="478"/>
                  </a:lnTo>
                  <a:lnTo>
                    <a:pt x="2082" y="478"/>
                  </a:lnTo>
                  <a:lnTo>
                    <a:pt x="2082" y="502"/>
                  </a:lnTo>
                  <a:lnTo>
                    <a:pt x="2082" y="502"/>
                  </a:lnTo>
                  <a:lnTo>
                    <a:pt x="2071" y="502"/>
                  </a:lnTo>
                  <a:lnTo>
                    <a:pt x="2071" y="502"/>
                  </a:lnTo>
                  <a:lnTo>
                    <a:pt x="2071" y="490"/>
                  </a:lnTo>
                  <a:lnTo>
                    <a:pt x="2071" y="490"/>
                  </a:lnTo>
                  <a:lnTo>
                    <a:pt x="2071" y="478"/>
                  </a:lnTo>
                  <a:lnTo>
                    <a:pt x="2071" y="478"/>
                  </a:lnTo>
                  <a:lnTo>
                    <a:pt x="2071" y="467"/>
                  </a:lnTo>
                  <a:lnTo>
                    <a:pt x="2071" y="467"/>
                  </a:lnTo>
                  <a:lnTo>
                    <a:pt x="2071" y="455"/>
                  </a:lnTo>
                  <a:lnTo>
                    <a:pt x="2071" y="455"/>
                  </a:lnTo>
                  <a:lnTo>
                    <a:pt x="2071" y="448"/>
                  </a:lnTo>
                  <a:lnTo>
                    <a:pt x="2071" y="443"/>
                  </a:lnTo>
                  <a:lnTo>
                    <a:pt x="2071" y="443"/>
                  </a:lnTo>
                  <a:lnTo>
                    <a:pt x="2059" y="443"/>
                  </a:lnTo>
                  <a:lnTo>
                    <a:pt x="2059" y="443"/>
                  </a:lnTo>
                  <a:lnTo>
                    <a:pt x="2059" y="448"/>
                  </a:lnTo>
                  <a:lnTo>
                    <a:pt x="2059" y="455"/>
                  </a:lnTo>
                  <a:lnTo>
                    <a:pt x="2059" y="455"/>
                  </a:lnTo>
                  <a:lnTo>
                    <a:pt x="2059" y="478"/>
                  </a:lnTo>
                  <a:lnTo>
                    <a:pt x="2059" y="478"/>
                  </a:lnTo>
                  <a:lnTo>
                    <a:pt x="2059" y="525"/>
                  </a:lnTo>
                  <a:lnTo>
                    <a:pt x="2059" y="525"/>
                  </a:lnTo>
                  <a:lnTo>
                    <a:pt x="2054" y="525"/>
                  </a:lnTo>
                  <a:lnTo>
                    <a:pt x="2047" y="525"/>
                  </a:lnTo>
                  <a:lnTo>
                    <a:pt x="2047" y="525"/>
                  </a:lnTo>
                  <a:lnTo>
                    <a:pt x="2047" y="518"/>
                  </a:lnTo>
                  <a:lnTo>
                    <a:pt x="2047" y="514"/>
                  </a:lnTo>
                  <a:lnTo>
                    <a:pt x="2047" y="514"/>
                  </a:lnTo>
                  <a:lnTo>
                    <a:pt x="2047" y="502"/>
                  </a:lnTo>
                  <a:lnTo>
                    <a:pt x="2047" y="502"/>
                  </a:lnTo>
                  <a:lnTo>
                    <a:pt x="2047" y="495"/>
                  </a:lnTo>
                  <a:lnTo>
                    <a:pt x="2047" y="490"/>
                  </a:lnTo>
                  <a:lnTo>
                    <a:pt x="2047" y="490"/>
                  </a:lnTo>
                  <a:lnTo>
                    <a:pt x="2042" y="490"/>
                  </a:lnTo>
                  <a:lnTo>
                    <a:pt x="2035" y="490"/>
                  </a:lnTo>
                  <a:lnTo>
                    <a:pt x="2035" y="490"/>
                  </a:lnTo>
                  <a:lnTo>
                    <a:pt x="2035" y="483"/>
                  </a:lnTo>
                  <a:lnTo>
                    <a:pt x="2035" y="478"/>
                  </a:lnTo>
                  <a:lnTo>
                    <a:pt x="2035" y="478"/>
                  </a:lnTo>
                  <a:lnTo>
                    <a:pt x="2031" y="478"/>
                  </a:lnTo>
                  <a:lnTo>
                    <a:pt x="2024" y="478"/>
                  </a:lnTo>
                  <a:lnTo>
                    <a:pt x="2024" y="478"/>
                  </a:lnTo>
                  <a:lnTo>
                    <a:pt x="2012" y="478"/>
                  </a:lnTo>
                  <a:lnTo>
                    <a:pt x="2012" y="478"/>
                  </a:lnTo>
                  <a:lnTo>
                    <a:pt x="2005" y="478"/>
                  </a:lnTo>
                  <a:lnTo>
                    <a:pt x="2000" y="478"/>
                  </a:lnTo>
                  <a:lnTo>
                    <a:pt x="2000" y="478"/>
                  </a:lnTo>
                  <a:lnTo>
                    <a:pt x="2000" y="483"/>
                  </a:lnTo>
                  <a:lnTo>
                    <a:pt x="2000" y="490"/>
                  </a:lnTo>
                  <a:lnTo>
                    <a:pt x="2000" y="490"/>
                  </a:lnTo>
                  <a:lnTo>
                    <a:pt x="1998" y="490"/>
                  </a:lnTo>
                  <a:lnTo>
                    <a:pt x="1995" y="490"/>
                  </a:lnTo>
                  <a:lnTo>
                    <a:pt x="1988" y="490"/>
                  </a:lnTo>
                  <a:lnTo>
                    <a:pt x="1988" y="490"/>
                  </a:lnTo>
                  <a:lnTo>
                    <a:pt x="1988" y="396"/>
                  </a:lnTo>
                  <a:lnTo>
                    <a:pt x="1988" y="396"/>
                  </a:lnTo>
                  <a:lnTo>
                    <a:pt x="1988" y="372"/>
                  </a:lnTo>
                  <a:lnTo>
                    <a:pt x="1988" y="372"/>
                  </a:lnTo>
                  <a:lnTo>
                    <a:pt x="1941" y="372"/>
                  </a:lnTo>
                  <a:lnTo>
                    <a:pt x="1941" y="372"/>
                  </a:lnTo>
                  <a:lnTo>
                    <a:pt x="1929" y="372"/>
                  </a:lnTo>
                  <a:lnTo>
                    <a:pt x="1929" y="372"/>
                  </a:lnTo>
                  <a:lnTo>
                    <a:pt x="1922" y="372"/>
                  </a:lnTo>
                  <a:lnTo>
                    <a:pt x="1918" y="372"/>
                  </a:lnTo>
                  <a:lnTo>
                    <a:pt x="1918" y="372"/>
                  </a:lnTo>
                  <a:lnTo>
                    <a:pt x="1918" y="368"/>
                  </a:lnTo>
                  <a:lnTo>
                    <a:pt x="1918" y="361"/>
                  </a:lnTo>
                  <a:lnTo>
                    <a:pt x="1918" y="361"/>
                  </a:lnTo>
                  <a:lnTo>
                    <a:pt x="1906" y="361"/>
                  </a:lnTo>
                  <a:lnTo>
                    <a:pt x="1906" y="361"/>
                  </a:lnTo>
                  <a:lnTo>
                    <a:pt x="1894" y="361"/>
                  </a:lnTo>
                  <a:lnTo>
                    <a:pt x="1894" y="361"/>
                  </a:lnTo>
                  <a:lnTo>
                    <a:pt x="1847" y="361"/>
                  </a:lnTo>
                  <a:lnTo>
                    <a:pt x="1847" y="361"/>
                  </a:lnTo>
                  <a:lnTo>
                    <a:pt x="1823" y="361"/>
                  </a:lnTo>
                  <a:lnTo>
                    <a:pt x="1823" y="361"/>
                  </a:lnTo>
                  <a:lnTo>
                    <a:pt x="1812" y="361"/>
                  </a:lnTo>
                  <a:lnTo>
                    <a:pt x="1812" y="361"/>
                  </a:lnTo>
                  <a:lnTo>
                    <a:pt x="1786" y="361"/>
                  </a:lnTo>
                  <a:lnTo>
                    <a:pt x="1786" y="361"/>
                  </a:lnTo>
                  <a:lnTo>
                    <a:pt x="1774" y="361"/>
                  </a:lnTo>
                  <a:lnTo>
                    <a:pt x="1774" y="361"/>
                  </a:lnTo>
                  <a:lnTo>
                    <a:pt x="1750" y="361"/>
                  </a:lnTo>
                  <a:lnTo>
                    <a:pt x="1750" y="361"/>
                  </a:lnTo>
                  <a:lnTo>
                    <a:pt x="1738" y="361"/>
                  </a:lnTo>
                  <a:lnTo>
                    <a:pt x="1738" y="361"/>
                  </a:lnTo>
                  <a:lnTo>
                    <a:pt x="1715" y="361"/>
                  </a:lnTo>
                  <a:lnTo>
                    <a:pt x="1715" y="361"/>
                  </a:lnTo>
                  <a:lnTo>
                    <a:pt x="1691" y="361"/>
                  </a:lnTo>
                  <a:lnTo>
                    <a:pt x="1691" y="361"/>
                  </a:lnTo>
                  <a:lnTo>
                    <a:pt x="1680" y="361"/>
                  </a:lnTo>
                  <a:lnTo>
                    <a:pt x="1680" y="361"/>
                  </a:lnTo>
                  <a:lnTo>
                    <a:pt x="1675" y="361"/>
                  </a:lnTo>
                  <a:lnTo>
                    <a:pt x="1668" y="361"/>
                  </a:lnTo>
                  <a:lnTo>
                    <a:pt x="1668" y="361"/>
                  </a:lnTo>
                  <a:lnTo>
                    <a:pt x="1668" y="356"/>
                  </a:lnTo>
                  <a:lnTo>
                    <a:pt x="1668" y="349"/>
                  </a:lnTo>
                  <a:lnTo>
                    <a:pt x="1668" y="349"/>
                  </a:lnTo>
                  <a:lnTo>
                    <a:pt x="1663" y="349"/>
                  </a:lnTo>
                  <a:lnTo>
                    <a:pt x="1656" y="349"/>
                  </a:lnTo>
                  <a:lnTo>
                    <a:pt x="1656" y="349"/>
                  </a:lnTo>
                  <a:lnTo>
                    <a:pt x="1644" y="349"/>
                  </a:lnTo>
                  <a:lnTo>
                    <a:pt x="1644" y="349"/>
                  </a:lnTo>
                  <a:lnTo>
                    <a:pt x="1632" y="349"/>
                  </a:lnTo>
                  <a:lnTo>
                    <a:pt x="1632" y="349"/>
                  </a:lnTo>
                  <a:lnTo>
                    <a:pt x="1609" y="349"/>
                  </a:lnTo>
                  <a:lnTo>
                    <a:pt x="1609" y="349"/>
                  </a:lnTo>
                  <a:lnTo>
                    <a:pt x="1585" y="349"/>
                  </a:lnTo>
                  <a:lnTo>
                    <a:pt x="1585" y="349"/>
                  </a:lnTo>
                  <a:lnTo>
                    <a:pt x="1578" y="349"/>
                  </a:lnTo>
                  <a:lnTo>
                    <a:pt x="1574" y="349"/>
                  </a:lnTo>
                  <a:lnTo>
                    <a:pt x="1574" y="349"/>
                  </a:lnTo>
                  <a:lnTo>
                    <a:pt x="1574" y="351"/>
                  </a:lnTo>
                  <a:lnTo>
                    <a:pt x="1574" y="356"/>
                  </a:lnTo>
                  <a:lnTo>
                    <a:pt x="1574" y="361"/>
                  </a:lnTo>
                  <a:lnTo>
                    <a:pt x="1574" y="361"/>
                  </a:lnTo>
                  <a:lnTo>
                    <a:pt x="1574" y="363"/>
                  </a:lnTo>
                  <a:lnTo>
                    <a:pt x="1574" y="368"/>
                  </a:lnTo>
                  <a:lnTo>
                    <a:pt x="1574" y="370"/>
                  </a:lnTo>
                  <a:lnTo>
                    <a:pt x="1574" y="372"/>
                  </a:lnTo>
                  <a:lnTo>
                    <a:pt x="1574" y="372"/>
                  </a:lnTo>
                  <a:lnTo>
                    <a:pt x="1562" y="372"/>
                  </a:lnTo>
                  <a:lnTo>
                    <a:pt x="1562" y="372"/>
                  </a:lnTo>
                  <a:lnTo>
                    <a:pt x="1550" y="372"/>
                  </a:lnTo>
                  <a:lnTo>
                    <a:pt x="1550" y="372"/>
                  </a:lnTo>
                  <a:lnTo>
                    <a:pt x="1526" y="372"/>
                  </a:lnTo>
                  <a:lnTo>
                    <a:pt x="1526" y="372"/>
                  </a:lnTo>
                  <a:lnTo>
                    <a:pt x="1526" y="379"/>
                  </a:lnTo>
                  <a:lnTo>
                    <a:pt x="1526" y="382"/>
                  </a:lnTo>
                  <a:lnTo>
                    <a:pt x="1526" y="384"/>
                  </a:lnTo>
                  <a:lnTo>
                    <a:pt x="1526" y="384"/>
                  </a:lnTo>
                  <a:lnTo>
                    <a:pt x="1519" y="384"/>
                  </a:lnTo>
                  <a:lnTo>
                    <a:pt x="1515" y="384"/>
                  </a:lnTo>
                  <a:lnTo>
                    <a:pt x="1515" y="384"/>
                  </a:lnTo>
                  <a:lnTo>
                    <a:pt x="1503" y="384"/>
                  </a:lnTo>
                  <a:lnTo>
                    <a:pt x="1503" y="384"/>
                  </a:lnTo>
                  <a:lnTo>
                    <a:pt x="1491" y="384"/>
                  </a:lnTo>
                  <a:lnTo>
                    <a:pt x="1491" y="384"/>
                  </a:lnTo>
                  <a:lnTo>
                    <a:pt x="1468" y="384"/>
                  </a:lnTo>
                  <a:lnTo>
                    <a:pt x="1468" y="384"/>
                  </a:lnTo>
                  <a:lnTo>
                    <a:pt x="1420" y="384"/>
                  </a:lnTo>
                  <a:lnTo>
                    <a:pt x="1420" y="384"/>
                  </a:lnTo>
                  <a:lnTo>
                    <a:pt x="1420" y="431"/>
                  </a:lnTo>
                  <a:lnTo>
                    <a:pt x="1420" y="431"/>
                  </a:lnTo>
                  <a:lnTo>
                    <a:pt x="1371" y="431"/>
                  </a:lnTo>
                  <a:lnTo>
                    <a:pt x="1371" y="431"/>
                  </a:lnTo>
                  <a:lnTo>
                    <a:pt x="1324" y="431"/>
                  </a:lnTo>
                  <a:lnTo>
                    <a:pt x="1324" y="431"/>
                  </a:lnTo>
                  <a:lnTo>
                    <a:pt x="1312" y="431"/>
                  </a:lnTo>
                  <a:lnTo>
                    <a:pt x="1312" y="431"/>
                  </a:lnTo>
                  <a:lnTo>
                    <a:pt x="1288" y="431"/>
                  </a:lnTo>
                  <a:lnTo>
                    <a:pt x="1288" y="431"/>
                  </a:lnTo>
                  <a:lnTo>
                    <a:pt x="1277" y="431"/>
                  </a:lnTo>
                  <a:lnTo>
                    <a:pt x="1277" y="431"/>
                  </a:lnTo>
                  <a:lnTo>
                    <a:pt x="1253" y="431"/>
                  </a:lnTo>
                  <a:lnTo>
                    <a:pt x="1253" y="431"/>
                  </a:lnTo>
                  <a:lnTo>
                    <a:pt x="1253" y="384"/>
                  </a:lnTo>
                  <a:lnTo>
                    <a:pt x="1253" y="384"/>
                  </a:lnTo>
                  <a:lnTo>
                    <a:pt x="1253" y="337"/>
                  </a:lnTo>
                  <a:lnTo>
                    <a:pt x="1253" y="337"/>
                  </a:lnTo>
                  <a:lnTo>
                    <a:pt x="1253" y="313"/>
                  </a:lnTo>
                  <a:lnTo>
                    <a:pt x="1253" y="313"/>
                  </a:lnTo>
                  <a:lnTo>
                    <a:pt x="1253" y="292"/>
                  </a:lnTo>
                  <a:lnTo>
                    <a:pt x="1253" y="292"/>
                  </a:lnTo>
                  <a:lnTo>
                    <a:pt x="1253" y="280"/>
                  </a:lnTo>
                  <a:lnTo>
                    <a:pt x="1253" y="280"/>
                  </a:lnTo>
                  <a:lnTo>
                    <a:pt x="1253" y="257"/>
                  </a:lnTo>
                  <a:lnTo>
                    <a:pt x="1253" y="257"/>
                  </a:lnTo>
                  <a:lnTo>
                    <a:pt x="1253" y="233"/>
                  </a:lnTo>
                  <a:lnTo>
                    <a:pt x="1253" y="233"/>
                  </a:lnTo>
                  <a:lnTo>
                    <a:pt x="1253" y="186"/>
                  </a:lnTo>
                  <a:lnTo>
                    <a:pt x="1253" y="186"/>
                  </a:lnTo>
                  <a:lnTo>
                    <a:pt x="1253" y="174"/>
                  </a:lnTo>
                  <a:lnTo>
                    <a:pt x="1253" y="174"/>
                  </a:lnTo>
                  <a:lnTo>
                    <a:pt x="1253" y="151"/>
                  </a:lnTo>
                  <a:lnTo>
                    <a:pt x="1253" y="151"/>
                  </a:lnTo>
                  <a:lnTo>
                    <a:pt x="1253" y="104"/>
                  </a:lnTo>
                  <a:lnTo>
                    <a:pt x="1253" y="104"/>
                  </a:lnTo>
                  <a:lnTo>
                    <a:pt x="1241" y="104"/>
                  </a:lnTo>
                  <a:lnTo>
                    <a:pt x="1241" y="104"/>
                  </a:lnTo>
                  <a:lnTo>
                    <a:pt x="1218" y="104"/>
                  </a:lnTo>
                  <a:lnTo>
                    <a:pt x="1218" y="104"/>
                  </a:lnTo>
                  <a:lnTo>
                    <a:pt x="1206" y="104"/>
                  </a:lnTo>
                  <a:lnTo>
                    <a:pt x="1206" y="104"/>
                  </a:lnTo>
                  <a:lnTo>
                    <a:pt x="1182" y="104"/>
                  </a:lnTo>
                  <a:lnTo>
                    <a:pt x="1182" y="104"/>
                  </a:lnTo>
                  <a:lnTo>
                    <a:pt x="1171" y="104"/>
                  </a:lnTo>
                  <a:lnTo>
                    <a:pt x="1171" y="104"/>
                  </a:lnTo>
                  <a:lnTo>
                    <a:pt x="1147" y="104"/>
                  </a:lnTo>
                  <a:lnTo>
                    <a:pt x="1147" y="104"/>
                  </a:lnTo>
                  <a:lnTo>
                    <a:pt x="1100" y="104"/>
                  </a:lnTo>
                  <a:lnTo>
                    <a:pt x="1100" y="104"/>
                  </a:lnTo>
                  <a:lnTo>
                    <a:pt x="1100" y="115"/>
                  </a:lnTo>
                  <a:lnTo>
                    <a:pt x="1100" y="115"/>
                  </a:lnTo>
                  <a:lnTo>
                    <a:pt x="1100" y="139"/>
                  </a:lnTo>
                  <a:lnTo>
                    <a:pt x="1100" y="139"/>
                  </a:lnTo>
                  <a:lnTo>
                    <a:pt x="1100" y="186"/>
                  </a:lnTo>
                  <a:lnTo>
                    <a:pt x="1100" y="186"/>
                  </a:lnTo>
                  <a:lnTo>
                    <a:pt x="1100" y="233"/>
                  </a:lnTo>
                  <a:lnTo>
                    <a:pt x="1100" y="233"/>
                  </a:lnTo>
                  <a:lnTo>
                    <a:pt x="1100" y="257"/>
                  </a:lnTo>
                  <a:lnTo>
                    <a:pt x="1100" y="257"/>
                  </a:lnTo>
                  <a:lnTo>
                    <a:pt x="1100" y="269"/>
                  </a:lnTo>
                  <a:lnTo>
                    <a:pt x="1100" y="269"/>
                  </a:lnTo>
                  <a:lnTo>
                    <a:pt x="1100" y="292"/>
                  </a:lnTo>
                  <a:lnTo>
                    <a:pt x="1100" y="292"/>
                  </a:lnTo>
                  <a:lnTo>
                    <a:pt x="1100" y="313"/>
                  </a:lnTo>
                  <a:lnTo>
                    <a:pt x="1100" y="313"/>
                  </a:lnTo>
                  <a:lnTo>
                    <a:pt x="1100" y="361"/>
                  </a:lnTo>
                  <a:lnTo>
                    <a:pt x="1100" y="361"/>
                  </a:lnTo>
                  <a:lnTo>
                    <a:pt x="1100" y="408"/>
                  </a:lnTo>
                  <a:lnTo>
                    <a:pt x="1100" y="408"/>
                  </a:lnTo>
                  <a:lnTo>
                    <a:pt x="1100" y="419"/>
                  </a:lnTo>
                  <a:lnTo>
                    <a:pt x="1100" y="419"/>
                  </a:lnTo>
                  <a:lnTo>
                    <a:pt x="1100" y="443"/>
                  </a:lnTo>
                  <a:lnTo>
                    <a:pt x="1100" y="443"/>
                  </a:lnTo>
                  <a:lnTo>
                    <a:pt x="1088" y="443"/>
                  </a:lnTo>
                  <a:lnTo>
                    <a:pt x="1088" y="443"/>
                  </a:lnTo>
                  <a:lnTo>
                    <a:pt x="1065" y="443"/>
                  </a:lnTo>
                  <a:lnTo>
                    <a:pt x="1065" y="443"/>
                  </a:lnTo>
                  <a:lnTo>
                    <a:pt x="1053" y="443"/>
                  </a:lnTo>
                  <a:lnTo>
                    <a:pt x="1053" y="443"/>
                  </a:lnTo>
                  <a:lnTo>
                    <a:pt x="1029" y="443"/>
                  </a:lnTo>
                  <a:lnTo>
                    <a:pt x="1029" y="443"/>
                  </a:lnTo>
                  <a:lnTo>
                    <a:pt x="1017" y="443"/>
                  </a:lnTo>
                  <a:lnTo>
                    <a:pt x="1017" y="443"/>
                  </a:lnTo>
                  <a:lnTo>
                    <a:pt x="994" y="443"/>
                  </a:lnTo>
                  <a:lnTo>
                    <a:pt x="994" y="443"/>
                  </a:lnTo>
                  <a:lnTo>
                    <a:pt x="968" y="443"/>
                  </a:lnTo>
                  <a:lnTo>
                    <a:pt x="968" y="443"/>
                  </a:lnTo>
                  <a:lnTo>
                    <a:pt x="944" y="443"/>
                  </a:lnTo>
                  <a:lnTo>
                    <a:pt x="944" y="443"/>
                  </a:lnTo>
                  <a:lnTo>
                    <a:pt x="897" y="443"/>
                  </a:lnTo>
                  <a:lnTo>
                    <a:pt x="897" y="443"/>
                  </a:lnTo>
                  <a:lnTo>
                    <a:pt x="850" y="443"/>
                  </a:lnTo>
                  <a:lnTo>
                    <a:pt x="850" y="443"/>
                  </a:lnTo>
                  <a:lnTo>
                    <a:pt x="850" y="431"/>
                  </a:lnTo>
                  <a:lnTo>
                    <a:pt x="850" y="431"/>
                  </a:lnTo>
                  <a:lnTo>
                    <a:pt x="850" y="384"/>
                  </a:lnTo>
                  <a:lnTo>
                    <a:pt x="850" y="384"/>
                  </a:lnTo>
                  <a:lnTo>
                    <a:pt x="850" y="337"/>
                  </a:lnTo>
                  <a:lnTo>
                    <a:pt x="850" y="337"/>
                  </a:lnTo>
                  <a:lnTo>
                    <a:pt x="850" y="245"/>
                  </a:lnTo>
                  <a:lnTo>
                    <a:pt x="850" y="245"/>
                  </a:lnTo>
                  <a:lnTo>
                    <a:pt x="827" y="245"/>
                  </a:lnTo>
                  <a:lnTo>
                    <a:pt x="827" y="245"/>
                  </a:lnTo>
                  <a:lnTo>
                    <a:pt x="815" y="245"/>
                  </a:lnTo>
                  <a:lnTo>
                    <a:pt x="815" y="245"/>
                  </a:lnTo>
                  <a:lnTo>
                    <a:pt x="791" y="245"/>
                  </a:lnTo>
                  <a:lnTo>
                    <a:pt x="791" y="245"/>
                  </a:lnTo>
                  <a:lnTo>
                    <a:pt x="744" y="245"/>
                  </a:lnTo>
                  <a:lnTo>
                    <a:pt x="744" y="245"/>
                  </a:lnTo>
                  <a:lnTo>
                    <a:pt x="744" y="269"/>
                  </a:lnTo>
                  <a:lnTo>
                    <a:pt x="744" y="269"/>
                  </a:lnTo>
                  <a:lnTo>
                    <a:pt x="744" y="280"/>
                  </a:lnTo>
                  <a:lnTo>
                    <a:pt x="744" y="280"/>
                  </a:lnTo>
                  <a:lnTo>
                    <a:pt x="744" y="302"/>
                  </a:lnTo>
                  <a:lnTo>
                    <a:pt x="744" y="302"/>
                  </a:lnTo>
                  <a:lnTo>
                    <a:pt x="744" y="325"/>
                  </a:lnTo>
                  <a:lnTo>
                    <a:pt x="744" y="325"/>
                  </a:lnTo>
                  <a:lnTo>
                    <a:pt x="744" y="337"/>
                  </a:lnTo>
                  <a:lnTo>
                    <a:pt x="744" y="337"/>
                  </a:lnTo>
                  <a:lnTo>
                    <a:pt x="744" y="361"/>
                  </a:lnTo>
                  <a:lnTo>
                    <a:pt x="744" y="361"/>
                  </a:lnTo>
                  <a:lnTo>
                    <a:pt x="744" y="372"/>
                  </a:lnTo>
                  <a:lnTo>
                    <a:pt x="744" y="372"/>
                  </a:lnTo>
                  <a:lnTo>
                    <a:pt x="744" y="396"/>
                  </a:lnTo>
                  <a:lnTo>
                    <a:pt x="744" y="396"/>
                  </a:lnTo>
                  <a:lnTo>
                    <a:pt x="744" y="419"/>
                  </a:lnTo>
                  <a:lnTo>
                    <a:pt x="744" y="419"/>
                  </a:lnTo>
                  <a:lnTo>
                    <a:pt x="744" y="467"/>
                  </a:lnTo>
                  <a:lnTo>
                    <a:pt x="744" y="467"/>
                  </a:lnTo>
                  <a:lnTo>
                    <a:pt x="744" y="490"/>
                  </a:lnTo>
                  <a:lnTo>
                    <a:pt x="744" y="490"/>
                  </a:lnTo>
                  <a:lnTo>
                    <a:pt x="732" y="490"/>
                  </a:lnTo>
                  <a:lnTo>
                    <a:pt x="732" y="490"/>
                  </a:lnTo>
                  <a:lnTo>
                    <a:pt x="709" y="490"/>
                  </a:lnTo>
                  <a:lnTo>
                    <a:pt x="709" y="490"/>
                  </a:lnTo>
                  <a:lnTo>
                    <a:pt x="709" y="495"/>
                  </a:lnTo>
                  <a:lnTo>
                    <a:pt x="709" y="500"/>
                  </a:lnTo>
                  <a:lnTo>
                    <a:pt x="709" y="502"/>
                  </a:lnTo>
                  <a:lnTo>
                    <a:pt x="709" y="502"/>
                  </a:lnTo>
                  <a:lnTo>
                    <a:pt x="702" y="502"/>
                  </a:lnTo>
                  <a:lnTo>
                    <a:pt x="697" y="502"/>
                  </a:lnTo>
                  <a:lnTo>
                    <a:pt x="697" y="502"/>
                  </a:lnTo>
                  <a:lnTo>
                    <a:pt x="685" y="502"/>
                  </a:lnTo>
                  <a:lnTo>
                    <a:pt x="685" y="502"/>
                  </a:lnTo>
                  <a:lnTo>
                    <a:pt x="673" y="502"/>
                  </a:lnTo>
                  <a:lnTo>
                    <a:pt x="673" y="502"/>
                  </a:lnTo>
                  <a:lnTo>
                    <a:pt x="650" y="502"/>
                  </a:lnTo>
                  <a:lnTo>
                    <a:pt x="650" y="502"/>
                  </a:lnTo>
                  <a:lnTo>
                    <a:pt x="650" y="507"/>
                  </a:lnTo>
                  <a:lnTo>
                    <a:pt x="650" y="511"/>
                  </a:lnTo>
                  <a:lnTo>
                    <a:pt x="650" y="514"/>
                  </a:lnTo>
                  <a:lnTo>
                    <a:pt x="650" y="514"/>
                  </a:lnTo>
                  <a:lnTo>
                    <a:pt x="648" y="514"/>
                  </a:lnTo>
                  <a:lnTo>
                    <a:pt x="643" y="514"/>
                  </a:lnTo>
                  <a:lnTo>
                    <a:pt x="640" y="511"/>
                  </a:lnTo>
                  <a:lnTo>
                    <a:pt x="638" y="514"/>
                  </a:lnTo>
                  <a:lnTo>
                    <a:pt x="638" y="514"/>
                  </a:lnTo>
                  <a:lnTo>
                    <a:pt x="636" y="516"/>
                  </a:lnTo>
                  <a:lnTo>
                    <a:pt x="638" y="518"/>
                  </a:lnTo>
                  <a:lnTo>
                    <a:pt x="638" y="523"/>
                  </a:lnTo>
                  <a:lnTo>
                    <a:pt x="638" y="525"/>
                  </a:lnTo>
                  <a:lnTo>
                    <a:pt x="638" y="525"/>
                  </a:lnTo>
                  <a:lnTo>
                    <a:pt x="636" y="525"/>
                  </a:lnTo>
                  <a:lnTo>
                    <a:pt x="631" y="525"/>
                  </a:lnTo>
                  <a:lnTo>
                    <a:pt x="626" y="525"/>
                  </a:lnTo>
                  <a:lnTo>
                    <a:pt x="626" y="525"/>
                  </a:lnTo>
                  <a:lnTo>
                    <a:pt x="603" y="525"/>
                  </a:lnTo>
                  <a:lnTo>
                    <a:pt x="603" y="525"/>
                  </a:lnTo>
                  <a:lnTo>
                    <a:pt x="603" y="502"/>
                  </a:lnTo>
                  <a:lnTo>
                    <a:pt x="603" y="502"/>
                  </a:lnTo>
                  <a:lnTo>
                    <a:pt x="603" y="490"/>
                  </a:lnTo>
                  <a:lnTo>
                    <a:pt x="603" y="490"/>
                  </a:lnTo>
                  <a:lnTo>
                    <a:pt x="603" y="467"/>
                  </a:lnTo>
                  <a:lnTo>
                    <a:pt x="603" y="467"/>
                  </a:lnTo>
                  <a:lnTo>
                    <a:pt x="603" y="455"/>
                  </a:lnTo>
                  <a:lnTo>
                    <a:pt x="603" y="455"/>
                  </a:lnTo>
                  <a:lnTo>
                    <a:pt x="603" y="431"/>
                  </a:lnTo>
                  <a:lnTo>
                    <a:pt x="603" y="431"/>
                  </a:lnTo>
                  <a:lnTo>
                    <a:pt x="603" y="408"/>
                  </a:lnTo>
                  <a:lnTo>
                    <a:pt x="603" y="408"/>
                  </a:lnTo>
                  <a:lnTo>
                    <a:pt x="577" y="408"/>
                  </a:lnTo>
                  <a:lnTo>
                    <a:pt x="577" y="408"/>
                  </a:lnTo>
                  <a:lnTo>
                    <a:pt x="579" y="401"/>
                  </a:lnTo>
                  <a:lnTo>
                    <a:pt x="579" y="398"/>
                  </a:lnTo>
                  <a:lnTo>
                    <a:pt x="577" y="396"/>
                  </a:lnTo>
                  <a:lnTo>
                    <a:pt x="577" y="396"/>
                  </a:lnTo>
                  <a:lnTo>
                    <a:pt x="575" y="396"/>
                  </a:lnTo>
                  <a:lnTo>
                    <a:pt x="572" y="396"/>
                  </a:lnTo>
                  <a:lnTo>
                    <a:pt x="565" y="396"/>
                  </a:lnTo>
                  <a:lnTo>
                    <a:pt x="565" y="396"/>
                  </a:lnTo>
                  <a:lnTo>
                    <a:pt x="565" y="384"/>
                  </a:lnTo>
                  <a:lnTo>
                    <a:pt x="565" y="384"/>
                  </a:lnTo>
                  <a:lnTo>
                    <a:pt x="565" y="361"/>
                  </a:lnTo>
                  <a:lnTo>
                    <a:pt x="565" y="361"/>
                  </a:lnTo>
                  <a:lnTo>
                    <a:pt x="542" y="361"/>
                  </a:lnTo>
                  <a:lnTo>
                    <a:pt x="542" y="361"/>
                  </a:lnTo>
                  <a:lnTo>
                    <a:pt x="542" y="408"/>
                  </a:lnTo>
                  <a:lnTo>
                    <a:pt x="542" y="408"/>
                  </a:lnTo>
                  <a:lnTo>
                    <a:pt x="530" y="408"/>
                  </a:lnTo>
                  <a:lnTo>
                    <a:pt x="530" y="408"/>
                  </a:lnTo>
                  <a:lnTo>
                    <a:pt x="518" y="408"/>
                  </a:lnTo>
                  <a:lnTo>
                    <a:pt x="518" y="408"/>
                  </a:lnTo>
                  <a:lnTo>
                    <a:pt x="513" y="408"/>
                  </a:lnTo>
                  <a:lnTo>
                    <a:pt x="506" y="408"/>
                  </a:lnTo>
                  <a:lnTo>
                    <a:pt x="506" y="408"/>
                  </a:lnTo>
                  <a:lnTo>
                    <a:pt x="501" y="408"/>
                  </a:lnTo>
                  <a:lnTo>
                    <a:pt x="494" y="408"/>
                  </a:lnTo>
                  <a:lnTo>
                    <a:pt x="494" y="408"/>
                  </a:lnTo>
                  <a:lnTo>
                    <a:pt x="494" y="410"/>
                  </a:lnTo>
                  <a:lnTo>
                    <a:pt x="494" y="412"/>
                  </a:lnTo>
                  <a:lnTo>
                    <a:pt x="494" y="419"/>
                  </a:lnTo>
                  <a:lnTo>
                    <a:pt x="494" y="419"/>
                  </a:lnTo>
                  <a:lnTo>
                    <a:pt x="494" y="427"/>
                  </a:lnTo>
                  <a:lnTo>
                    <a:pt x="497" y="429"/>
                  </a:lnTo>
                  <a:lnTo>
                    <a:pt x="494" y="431"/>
                  </a:lnTo>
                  <a:lnTo>
                    <a:pt x="494" y="431"/>
                  </a:lnTo>
                  <a:lnTo>
                    <a:pt x="490" y="431"/>
                  </a:lnTo>
                  <a:lnTo>
                    <a:pt x="483" y="431"/>
                  </a:lnTo>
                  <a:lnTo>
                    <a:pt x="483" y="431"/>
                  </a:lnTo>
                  <a:lnTo>
                    <a:pt x="483" y="443"/>
                  </a:lnTo>
                  <a:lnTo>
                    <a:pt x="483" y="443"/>
                  </a:lnTo>
                  <a:lnTo>
                    <a:pt x="483" y="467"/>
                  </a:lnTo>
                  <a:lnTo>
                    <a:pt x="483" y="467"/>
                  </a:lnTo>
                  <a:lnTo>
                    <a:pt x="483" y="514"/>
                  </a:lnTo>
                  <a:lnTo>
                    <a:pt x="483" y="514"/>
                  </a:lnTo>
                  <a:lnTo>
                    <a:pt x="483" y="535"/>
                  </a:lnTo>
                  <a:lnTo>
                    <a:pt x="483" y="535"/>
                  </a:lnTo>
                  <a:lnTo>
                    <a:pt x="483" y="547"/>
                  </a:lnTo>
                  <a:lnTo>
                    <a:pt x="483" y="547"/>
                  </a:lnTo>
                  <a:lnTo>
                    <a:pt x="483" y="570"/>
                  </a:lnTo>
                  <a:lnTo>
                    <a:pt x="483" y="570"/>
                  </a:lnTo>
                  <a:lnTo>
                    <a:pt x="478" y="570"/>
                  </a:lnTo>
                  <a:lnTo>
                    <a:pt x="471" y="570"/>
                  </a:lnTo>
                  <a:lnTo>
                    <a:pt x="471" y="570"/>
                  </a:lnTo>
                  <a:lnTo>
                    <a:pt x="466" y="570"/>
                  </a:lnTo>
                  <a:lnTo>
                    <a:pt x="459" y="570"/>
                  </a:lnTo>
                  <a:lnTo>
                    <a:pt x="459" y="570"/>
                  </a:lnTo>
                  <a:lnTo>
                    <a:pt x="459" y="566"/>
                  </a:lnTo>
                  <a:lnTo>
                    <a:pt x="459" y="558"/>
                  </a:lnTo>
                  <a:lnTo>
                    <a:pt x="459" y="558"/>
                  </a:lnTo>
                  <a:lnTo>
                    <a:pt x="459" y="547"/>
                  </a:lnTo>
                  <a:lnTo>
                    <a:pt x="459" y="547"/>
                  </a:lnTo>
                  <a:lnTo>
                    <a:pt x="459" y="525"/>
                  </a:lnTo>
                  <a:lnTo>
                    <a:pt x="459" y="525"/>
                  </a:lnTo>
                  <a:lnTo>
                    <a:pt x="412" y="525"/>
                  </a:lnTo>
                  <a:lnTo>
                    <a:pt x="412" y="525"/>
                  </a:lnTo>
                  <a:lnTo>
                    <a:pt x="388" y="525"/>
                  </a:lnTo>
                  <a:lnTo>
                    <a:pt x="388" y="525"/>
                  </a:lnTo>
                  <a:lnTo>
                    <a:pt x="377" y="525"/>
                  </a:lnTo>
                  <a:lnTo>
                    <a:pt x="377" y="525"/>
                  </a:lnTo>
                  <a:lnTo>
                    <a:pt x="370" y="525"/>
                  </a:lnTo>
                  <a:lnTo>
                    <a:pt x="365" y="525"/>
                  </a:lnTo>
                  <a:lnTo>
                    <a:pt x="365" y="525"/>
                  </a:lnTo>
                  <a:lnTo>
                    <a:pt x="365" y="518"/>
                  </a:lnTo>
                  <a:lnTo>
                    <a:pt x="365" y="514"/>
                  </a:lnTo>
                  <a:lnTo>
                    <a:pt x="365" y="514"/>
                  </a:lnTo>
                  <a:lnTo>
                    <a:pt x="362" y="511"/>
                  </a:lnTo>
                  <a:lnTo>
                    <a:pt x="358" y="514"/>
                  </a:lnTo>
                  <a:lnTo>
                    <a:pt x="355" y="514"/>
                  </a:lnTo>
                  <a:lnTo>
                    <a:pt x="353" y="514"/>
                  </a:lnTo>
                  <a:lnTo>
                    <a:pt x="353" y="514"/>
                  </a:lnTo>
                  <a:lnTo>
                    <a:pt x="353" y="511"/>
                  </a:lnTo>
                  <a:lnTo>
                    <a:pt x="353" y="507"/>
                  </a:lnTo>
                  <a:lnTo>
                    <a:pt x="353" y="504"/>
                  </a:lnTo>
                  <a:lnTo>
                    <a:pt x="353" y="502"/>
                  </a:lnTo>
                  <a:lnTo>
                    <a:pt x="353" y="502"/>
                  </a:lnTo>
                  <a:lnTo>
                    <a:pt x="351" y="500"/>
                  </a:lnTo>
                  <a:lnTo>
                    <a:pt x="346" y="502"/>
                  </a:lnTo>
                  <a:lnTo>
                    <a:pt x="344" y="502"/>
                  </a:lnTo>
                  <a:lnTo>
                    <a:pt x="341" y="502"/>
                  </a:lnTo>
                  <a:lnTo>
                    <a:pt x="341" y="502"/>
                  </a:lnTo>
                  <a:lnTo>
                    <a:pt x="341" y="500"/>
                  </a:lnTo>
                  <a:lnTo>
                    <a:pt x="341" y="495"/>
                  </a:lnTo>
                  <a:lnTo>
                    <a:pt x="341" y="492"/>
                  </a:lnTo>
                  <a:lnTo>
                    <a:pt x="341" y="490"/>
                  </a:lnTo>
                  <a:lnTo>
                    <a:pt x="341" y="490"/>
                  </a:lnTo>
                  <a:lnTo>
                    <a:pt x="339" y="488"/>
                  </a:lnTo>
                  <a:lnTo>
                    <a:pt x="334" y="490"/>
                  </a:lnTo>
                  <a:lnTo>
                    <a:pt x="332" y="490"/>
                  </a:lnTo>
                  <a:lnTo>
                    <a:pt x="329" y="490"/>
                  </a:lnTo>
                  <a:lnTo>
                    <a:pt x="329" y="490"/>
                  </a:lnTo>
                  <a:lnTo>
                    <a:pt x="329" y="488"/>
                  </a:lnTo>
                  <a:lnTo>
                    <a:pt x="329" y="483"/>
                  </a:lnTo>
                  <a:lnTo>
                    <a:pt x="329" y="481"/>
                  </a:lnTo>
                  <a:lnTo>
                    <a:pt x="329" y="478"/>
                  </a:lnTo>
                  <a:lnTo>
                    <a:pt x="329" y="478"/>
                  </a:lnTo>
                  <a:lnTo>
                    <a:pt x="322" y="478"/>
                  </a:lnTo>
                  <a:lnTo>
                    <a:pt x="318" y="478"/>
                  </a:lnTo>
                  <a:lnTo>
                    <a:pt x="318" y="478"/>
                  </a:lnTo>
                  <a:lnTo>
                    <a:pt x="318" y="467"/>
                  </a:lnTo>
                  <a:lnTo>
                    <a:pt x="318" y="467"/>
                  </a:lnTo>
                  <a:lnTo>
                    <a:pt x="318" y="419"/>
                  </a:lnTo>
                  <a:lnTo>
                    <a:pt x="318" y="419"/>
                  </a:lnTo>
                  <a:lnTo>
                    <a:pt x="318" y="372"/>
                  </a:lnTo>
                  <a:lnTo>
                    <a:pt x="318" y="372"/>
                  </a:lnTo>
                  <a:lnTo>
                    <a:pt x="318" y="361"/>
                  </a:lnTo>
                  <a:lnTo>
                    <a:pt x="318" y="361"/>
                  </a:lnTo>
                  <a:lnTo>
                    <a:pt x="318" y="337"/>
                  </a:lnTo>
                  <a:lnTo>
                    <a:pt x="318" y="337"/>
                  </a:lnTo>
                  <a:lnTo>
                    <a:pt x="318" y="325"/>
                  </a:lnTo>
                  <a:lnTo>
                    <a:pt x="318" y="325"/>
                  </a:lnTo>
                  <a:lnTo>
                    <a:pt x="318" y="302"/>
                  </a:lnTo>
                  <a:lnTo>
                    <a:pt x="318" y="302"/>
                  </a:lnTo>
                  <a:lnTo>
                    <a:pt x="318" y="292"/>
                  </a:lnTo>
                  <a:lnTo>
                    <a:pt x="318" y="292"/>
                  </a:lnTo>
                  <a:lnTo>
                    <a:pt x="318" y="269"/>
                  </a:lnTo>
                  <a:lnTo>
                    <a:pt x="318" y="269"/>
                  </a:lnTo>
                  <a:lnTo>
                    <a:pt x="318" y="257"/>
                  </a:lnTo>
                  <a:lnTo>
                    <a:pt x="318" y="257"/>
                  </a:lnTo>
                  <a:lnTo>
                    <a:pt x="318" y="233"/>
                  </a:lnTo>
                  <a:lnTo>
                    <a:pt x="318" y="233"/>
                  </a:lnTo>
                  <a:lnTo>
                    <a:pt x="318" y="186"/>
                  </a:lnTo>
                  <a:lnTo>
                    <a:pt x="318" y="186"/>
                  </a:lnTo>
                  <a:lnTo>
                    <a:pt x="318" y="92"/>
                  </a:lnTo>
                  <a:lnTo>
                    <a:pt x="318" y="92"/>
                  </a:lnTo>
                  <a:lnTo>
                    <a:pt x="306" y="92"/>
                  </a:lnTo>
                  <a:lnTo>
                    <a:pt x="306" y="92"/>
                  </a:lnTo>
                  <a:lnTo>
                    <a:pt x="282" y="92"/>
                  </a:lnTo>
                  <a:lnTo>
                    <a:pt x="282" y="92"/>
                  </a:lnTo>
                  <a:lnTo>
                    <a:pt x="271" y="92"/>
                  </a:lnTo>
                  <a:lnTo>
                    <a:pt x="271" y="92"/>
                  </a:lnTo>
                  <a:lnTo>
                    <a:pt x="247" y="92"/>
                  </a:lnTo>
                  <a:lnTo>
                    <a:pt x="247" y="92"/>
                  </a:lnTo>
                  <a:lnTo>
                    <a:pt x="240" y="92"/>
                  </a:lnTo>
                  <a:lnTo>
                    <a:pt x="238" y="94"/>
                  </a:lnTo>
                  <a:lnTo>
                    <a:pt x="235" y="92"/>
                  </a:lnTo>
                  <a:lnTo>
                    <a:pt x="235" y="92"/>
                  </a:lnTo>
                  <a:lnTo>
                    <a:pt x="233" y="90"/>
                  </a:lnTo>
                  <a:lnTo>
                    <a:pt x="235" y="87"/>
                  </a:lnTo>
                  <a:lnTo>
                    <a:pt x="235" y="80"/>
                  </a:lnTo>
                  <a:lnTo>
                    <a:pt x="235" y="80"/>
                  </a:lnTo>
                  <a:lnTo>
                    <a:pt x="235" y="35"/>
                  </a:lnTo>
                  <a:lnTo>
                    <a:pt x="235" y="35"/>
                  </a:lnTo>
                  <a:lnTo>
                    <a:pt x="235" y="24"/>
                  </a:lnTo>
                  <a:lnTo>
                    <a:pt x="235" y="24"/>
                  </a:lnTo>
                  <a:lnTo>
                    <a:pt x="235" y="0"/>
                  </a:lnTo>
                  <a:lnTo>
                    <a:pt x="235" y="0"/>
                  </a:lnTo>
                  <a:lnTo>
                    <a:pt x="228" y="0"/>
                  </a:lnTo>
                  <a:lnTo>
                    <a:pt x="223" y="0"/>
                  </a:lnTo>
                  <a:lnTo>
                    <a:pt x="223" y="0"/>
                  </a:lnTo>
                  <a:lnTo>
                    <a:pt x="221" y="5"/>
                  </a:lnTo>
                  <a:lnTo>
                    <a:pt x="223" y="12"/>
                  </a:lnTo>
                  <a:lnTo>
                    <a:pt x="223" y="12"/>
                  </a:lnTo>
                  <a:lnTo>
                    <a:pt x="223" y="24"/>
                  </a:lnTo>
                  <a:lnTo>
                    <a:pt x="223" y="24"/>
                  </a:lnTo>
                  <a:lnTo>
                    <a:pt x="223" y="35"/>
                  </a:lnTo>
                  <a:lnTo>
                    <a:pt x="223" y="35"/>
                  </a:lnTo>
                  <a:lnTo>
                    <a:pt x="223" y="47"/>
                  </a:lnTo>
                  <a:lnTo>
                    <a:pt x="223" y="47"/>
                  </a:lnTo>
                  <a:lnTo>
                    <a:pt x="223" y="59"/>
                  </a:lnTo>
                  <a:lnTo>
                    <a:pt x="223" y="59"/>
                  </a:lnTo>
                  <a:lnTo>
                    <a:pt x="223" y="68"/>
                  </a:lnTo>
                  <a:lnTo>
                    <a:pt x="223" y="68"/>
                  </a:lnTo>
                  <a:lnTo>
                    <a:pt x="223" y="80"/>
                  </a:lnTo>
                  <a:lnTo>
                    <a:pt x="223" y="80"/>
                  </a:lnTo>
                  <a:lnTo>
                    <a:pt x="223" y="87"/>
                  </a:lnTo>
                  <a:lnTo>
                    <a:pt x="223" y="92"/>
                  </a:lnTo>
                  <a:lnTo>
                    <a:pt x="223" y="92"/>
                  </a:lnTo>
                  <a:lnTo>
                    <a:pt x="212" y="92"/>
                  </a:lnTo>
                  <a:lnTo>
                    <a:pt x="212" y="92"/>
                  </a:lnTo>
                  <a:lnTo>
                    <a:pt x="205" y="92"/>
                  </a:lnTo>
                  <a:lnTo>
                    <a:pt x="200" y="92"/>
                  </a:lnTo>
                  <a:lnTo>
                    <a:pt x="200" y="92"/>
                  </a:lnTo>
                  <a:lnTo>
                    <a:pt x="193" y="94"/>
                  </a:lnTo>
                  <a:lnTo>
                    <a:pt x="188" y="92"/>
                  </a:lnTo>
                  <a:lnTo>
                    <a:pt x="188" y="92"/>
                  </a:lnTo>
                  <a:lnTo>
                    <a:pt x="176" y="92"/>
                  </a:lnTo>
                  <a:lnTo>
                    <a:pt x="176" y="92"/>
                  </a:lnTo>
                  <a:lnTo>
                    <a:pt x="169" y="92"/>
                  </a:lnTo>
                  <a:lnTo>
                    <a:pt x="162" y="92"/>
                  </a:lnTo>
                  <a:lnTo>
                    <a:pt x="162" y="92"/>
                  </a:lnTo>
                  <a:lnTo>
                    <a:pt x="162" y="87"/>
                  </a:lnTo>
                  <a:lnTo>
                    <a:pt x="162" y="80"/>
                  </a:lnTo>
                  <a:lnTo>
                    <a:pt x="162" y="80"/>
                  </a:lnTo>
                  <a:lnTo>
                    <a:pt x="162" y="75"/>
                  </a:lnTo>
                  <a:lnTo>
                    <a:pt x="162" y="68"/>
                  </a:lnTo>
                  <a:lnTo>
                    <a:pt x="162" y="68"/>
                  </a:lnTo>
                  <a:lnTo>
                    <a:pt x="162" y="59"/>
                  </a:lnTo>
                  <a:lnTo>
                    <a:pt x="162" y="59"/>
                  </a:lnTo>
                  <a:lnTo>
                    <a:pt x="162" y="47"/>
                  </a:lnTo>
                  <a:lnTo>
                    <a:pt x="162" y="47"/>
                  </a:lnTo>
                  <a:lnTo>
                    <a:pt x="162" y="35"/>
                  </a:lnTo>
                  <a:lnTo>
                    <a:pt x="162" y="35"/>
                  </a:lnTo>
                  <a:lnTo>
                    <a:pt x="162" y="24"/>
                  </a:lnTo>
                  <a:lnTo>
                    <a:pt x="162" y="24"/>
                  </a:lnTo>
                  <a:lnTo>
                    <a:pt x="162" y="12"/>
                  </a:lnTo>
                  <a:lnTo>
                    <a:pt x="162" y="12"/>
                  </a:lnTo>
                  <a:lnTo>
                    <a:pt x="165" y="5"/>
                  </a:lnTo>
                  <a:lnTo>
                    <a:pt x="162" y="0"/>
                  </a:lnTo>
                  <a:lnTo>
                    <a:pt x="162" y="0"/>
                  </a:lnTo>
                  <a:lnTo>
                    <a:pt x="150" y="0"/>
                  </a:lnTo>
                  <a:lnTo>
                    <a:pt x="150" y="0"/>
                  </a:lnTo>
                  <a:lnTo>
                    <a:pt x="150" y="5"/>
                  </a:lnTo>
                  <a:lnTo>
                    <a:pt x="150" y="12"/>
                  </a:lnTo>
                  <a:lnTo>
                    <a:pt x="150" y="12"/>
                  </a:lnTo>
                  <a:lnTo>
                    <a:pt x="150" y="24"/>
                  </a:lnTo>
                  <a:lnTo>
                    <a:pt x="150" y="24"/>
                  </a:lnTo>
                  <a:lnTo>
                    <a:pt x="150" y="35"/>
                  </a:lnTo>
                  <a:lnTo>
                    <a:pt x="150" y="35"/>
                  </a:lnTo>
                  <a:lnTo>
                    <a:pt x="150" y="59"/>
                  </a:lnTo>
                  <a:lnTo>
                    <a:pt x="150" y="59"/>
                  </a:lnTo>
                  <a:lnTo>
                    <a:pt x="150" y="68"/>
                  </a:lnTo>
                  <a:lnTo>
                    <a:pt x="150" y="68"/>
                  </a:lnTo>
                  <a:lnTo>
                    <a:pt x="150" y="80"/>
                  </a:lnTo>
                  <a:lnTo>
                    <a:pt x="150" y="80"/>
                  </a:lnTo>
                  <a:lnTo>
                    <a:pt x="153" y="87"/>
                  </a:lnTo>
                  <a:lnTo>
                    <a:pt x="150" y="92"/>
                  </a:lnTo>
                  <a:lnTo>
                    <a:pt x="150" y="92"/>
                  </a:lnTo>
                  <a:lnTo>
                    <a:pt x="148" y="94"/>
                  </a:lnTo>
                  <a:lnTo>
                    <a:pt x="146" y="92"/>
                  </a:lnTo>
                  <a:lnTo>
                    <a:pt x="139" y="92"/>
                  </a:lnTo>
                  <a:lnTo>
                    <a:pt x="139" y="92"/>
                  </a:lnTo>
                  <a:lnTo>
                    <a:pt x="127" y="92"/>
                  </a:lnTo>
                  <a:lnTo>
                    <a:pt x="127" y="92"/>
                  </a:lnTo>
                  <a:lnTo>
                    <a:pt x="103" y="92"/>
                  </a:lnTo>
                  <a:lnTo>
                    <a:pt x="103" y="92"/>
                  </a:lnTo>
                  <a:lnTo>
                    <a:pt x="56" y="92"/>
                  </a:lnTo>
                  <a:lnTo>
                    <a:pt x="56" y="92"/>
                  </a:lnTo>
                  <a:lnTo>
                    <a:pt x="56" y="104"/>
                  </a:lnTo>
                  <a:lnTo>
                    <a:pt x="56" y="104"/>
                  </a:lnTo>
                  <a:lnTo>
                    <a:pt x="56" y="127"/>
                  </a:lnTo>
                  <a:lnTo>
                    <a:pt x="56" y="127"/>
                  </a:lnTo>
                  <a:lnTo>
                    <a:pt x="56" y="174"/>
                  </a:lnTo>
                  <a:lnTo>
                    <a:pt x="56" y="174"/>
                  </a:lnTo>
                  <a:lnTo>
                    <a:pt x="56" y="198"/>
                  </a:lnTo>
                  <a:lnTo>
                    <a:pt x="56" y="198"/>
                  </a:lnTo>
                  <a:lnTo>
                    <a:pt x="56" y="245"/>
                  </a:lnTo>
                  <a:lnTo>
                    <a:pt x="56" y="245"/>
                  </a:lnTo>
                  <a:lnTo>
                    <a:pt x="56" y="292"/>
                  </a:lnTo>
                  <a:lnTo>
                    <a:pt x="56" y="292"/>
                  </a:lnTo>
                  <a:lnTo>
                    <a:pt x="56" y="313"/>
                  </a:lnTo>
                  <a:lnTo>
                    <a:pt x="56" y="313"/>
                  </a:lnTo>
                  <a:lnTo>
                    <a:pt x="56" y="325"/>
                  </a:lnTo>
                  <a:lnTo>
                    <a:pt x="56" y="325"/>
                  </a:lnTo>
                  <a:lnTo>
                    <a:pt x="56" y="349"/>
                  </a:lnTo>
                  <a:lnTo>
                    <a:pt x="56" y="349"/>
                  </a:lnTo>
                  <a:lnTo>
                    <a:pt x="56" y="372"/>
                  </a:lnTo>
                  <a:lnTo>
                    <a:pt x="56" y="372"/>
                  </a:lnTo>
                  <a:lnTo>
                    <a:pt x="56" y="384"/>
                  </a:lnTo>
                  <a:lnTo>
                    <a:pt x="56" y="384"/>
                  </a:lnTo>
                  <a:lnTo>
                    <a:pt x="56" y="408"/>
                  </a:lnTo>
                  <a:lnTo>
                    <a:pt x="56" y="408"/>
                  </a:lnTo>
                  <a:lnTo>
                    <a:pt x="56" y="419"/>
                  </a:lnTo>
                  <a:lnTo>
                    <a:pt x="56" y="419"/>
                  </a:lnTo>
                  <a:lnTo>
                    <a:pt x="56" y="443"/>
                  </a:lnTo>
                  <a:lnTo>
                    <a:pt x="56" y="443"/>
                  </a:lnTo>
                  <a:lnTo>
                    <a:pt x="56" y="455"/>
                  </a:lnTo>
                  <a:lnTo>
                    <a:pt x="56" y="455"/>
                  </a:lnTo>
                  <a:lnTo>
                    <a:pt x="56" y="467"/>
                  </a:lnTo>
                  <a:lnTo>
                    <a:pt x="56" y="467"/>
                  </a:lnTo>
                  <a:lnTo>
                    <a:pt x="56" y="471"/>
                  </a:lnTo>
                  <a:lnTo>
                    <a:pt x="56" y="478"/>
                  </a:lnTo>
                  <a:lnTo>
                    <a:pt x="56" y="478"/>
                  </a:lnTo>
                  <a:lnTo>
                    <a:pt x="51" y="478"/>
                  </a:lnTo>
                  <a:lnTo>
                    <a:pt x="44" y="478"/>
                  </a:lnTo>
                  <a:lnTo>
                    <a:pt x="44" y="478"/>
                  </a:lnTo>
                  <a:lnTo>
                    <a:pt x="44" y="481"/>
                  </a:lnTo>
                  <a:lnTo>
                    <a:pt x="44" y="483"/>
                  </a:lnTo>
                  <a:lnTo>
                    <a:pt x="44" y="490"/>
                  </a:lnTo>
                  <a:lnTo>
                    <a:pt x="44" y="490"/>
                  </a:lnTo>
                  <a:lnTo>
                    <a:pt x="33" y="490"/>
                  </a:lnTo>
                  <a:lnTo>
                    <a:pt x="33" y="490"/>
                  </a:lnTo>
                  <a:lnTo>
                    <a:pt x="21" y="490"/>
                  </a:lnTo>
                  <a:lnTo>
                    <a:pt x="21" y="490"/>
                  </a:lnTo>
                  <a:lnTo>
                    <a:pt x="9" y="490"/>
                  </a:lnTo>
                  <a:lnTo>
                    <a:pt x="9" y="490"/>
                  </a:lnTo>
                  <a:lnTo>
                    <a:pt x="4" y="490"/>
                  </a:lnTo>
                  <a:lnTo>
                    <a:pt x="0" y="490"/>
                  </a:lnTo>
                  <a:lnTo>
                    <a:pt x="0" y="606"/>
                  </a:lnTo>
                  <a:lnTo>
                    <a:pt x="0" y="606"/>
                  </a:lnTo>
                  <a:lnTo>
                    <a:pt x="21" y="606"/>
                  </a:lnTo>
                  <a:lnTo>
                    <a:pt x="21" y="606"/>
                  </a:lnTo>
                  <a:lnTo>
                    <a:pt x="33" y="606"/>
                  </a:lnTo>
                  <a:lnTo>
                    <a:pt x="33" y="606"/>
                  </a:lnTo>
                  <a:lnTo>
                    <a:pt x="56" y="606"/>
                  </a:lnTo>
                  <a:lnTo>
                    <a:pt x="56" y="606"/>
                  </a:lnTo>
                  <a:lnTo>
                    <a:pt x="68" y="606"/>
                  </a:lnTo>
                  <a:lnTo>
                    <a:pt x="68" y="606"/>
                  </a:lnTo>
                  <a:lnTo>
                    <a:pt x="91" y="606"/>
                  </a:lnTo>
                  <a:lnTo>
                    <a:pt x="91" y="606"/>
                  </a:lnTo>
                  <a:lnTo>
                    <a:pt x="103" y="606"/>
                  </a:lnTo>
                  <a:lnTo>
                    <a:pt x="103" y="606"/>
                  </a:lnTo>
                  <a:lnTo>
                    <a:pt x="127" y="606"/>
                  </a:lnTo>
                  <a:lnTo>
                    <a:pt x="127" y="606"/>
                  </a:lnTo>
                  <a:lnTo>
                    <a:pt x="139" y="606"/>
                  </a:lnTo>
                  <a:lnTo>
                    <a:pt x="139" y="606"/>
                  </a:lnTo>
                  <a:lnTo>
                    <a:pt x="162" y="606"/>
                  </a:lnTo>
                  <a:lnTo>
                    <a:pt x="162" y="606"/>
                  </a:lnTo>
                  <a:lnTo>
                    <a:pt x="176" y="606"/>
                  </a:lnTo>
                  <a:lnTo>
                    <a:pt x="176" y="606"/>
                  </a:lnTo>
                  <a:lnTo>
                    <a:pt x="200" y="606"/>
                  </a:lnTo>
                  <a:lnTo>
                    <a:pt x="200" y="606"/>
                  </a:lnTo>
                  <a:lnTo>
                    <a:pt x="212" y="606"/>
                  </a:lnTo>
                  <a:lnTo>
                    <a:pt x="212" y="606"/>
                  </a:lnTo>
                  <a:lnTo>
                    <a:pt x="235" y="606"/>
                  </a:lnTo>
                  <a:lnTo>
                    <a:pt x="235" y="606"/>
                  </a:lnTo>
                  <a:lnTo>
                    <a:pt x="247" y="606"/>
                  </a:lnTo>
                  <a:lnTo>
                    <a:pt x="247" y="606"/>
                  </a:lnTo>
                  <a:lnTo>
                    <a:pt x="271" y="606"/>
                  </a:lnTo>
                  <a:lnTo>
                    <a:pt x="271" y="606"/>
                  </a:lnTo>
                  <a:lnTo>
                    <a:pt x="294" y="606"/>
                  </a:lnTo>
                  <a:lnTo>
                    <a:pt x="294" y="606"/>
                  </a:lnTo>
                  <a:lnTo>
                    <a:pt x="306" y="606"/>
                  </a:lnTo>
                  <a:lnTo>
                    <a:pt x="306" y="606"/>
                  </a:lnTo>
                  <a:lnTo>
                    <a:pt x="329" y="606"/>
                  </a:lnTo>
                  <a:lnTo>
                    <a:pt x="329" y="606"/>
                  </a:lnTo>
                  <a:lnTo>
                    <a:pt x="341" y="606"/>
                  </a:lnTo>
                  <a:lnTo>
                    <a:pt x="341" y="606"/>
                  </a:lnTo>
                  <a:lnTo>
                    <a:pt x="365" y="606"/>
                  </a:lnTo>
                  <a:lnTo>
                    <a:pt x="365" y="606"/>
                  </a:lnTo>
                  <a:lnTo>
                    <a:pt x="377" y="606"/>
                  </a:lnTo>
                  <a:lnTo>
                    <a:pt x="377" y="606"/>
                  </a:lnTo>
                  <a:lnTo>
                    <a:pt x="400" y="606"/>
                  </a:lnTo>
                  <a:lnTo>
                    <a:pt x="400" y="606"/>
                  </a:lnTo>
                  <a:lnTo>
                    <a:pt x="412" y="606"/>
                  </a:lnTo>
                  <a:lnTo>
                    <a:pt x="412" y="606"/>
                  </a:lnTo>
                  <a:lnTo>
                    <a:pt x="435" y="606"/>
                  </a:lnTo>
                  <a:lnTo>
                    <a:pt x="435" y="606"/>
                  </a:lnTo>
                  <a:lnTo>
                    <a:pt x="447" y="606"/>
                  </a:lnTo>
                  <a:lnTo>
                    <a:pt x="447" y="606"/>
                  </a:lnTo>
                  <a:lnTo>
                    <a:pt x="471" y="606"/>
                  </a:lnTo>
                  <a:lnTo>
                    <a:pt x="471" y="606"/>
                  </a:lnTo>
                  <a:lnTo>
                    <a:pt x="483" y="606"/>
                  </a:lnTo>
                  <a:lnTo>
                    <a:pt x="483" y="606"/>
                  </a:lnTo>
                  <a:lnTo>
                    <a:pt x="506" y="606"/>
                  </a:lnTo>
                  <a:lnTo>
                    <a:pt x="506" y="606"/>
                  </a:lnTo>
                  <a:lnTo>
                    <a:pt x="518" y="606"/>
                  </a:lnTo>
                  <a:lnTo>
                    <a:pt x="518" y="606"/>
                  </a:lnTo>
                  <a:lnTo>
                    <a:pt x="542" y="606"/>
                  </a:lnTo>
                  <a:lnTo>
                    <a:pt x="542" y="606"/>
                  </a:lnTo>
                  <a:lnTo>
                    <a:pt x="565" y="606"/>
                  </a:lnTo>
                  <a:lnTo>
                    <a:pt x="565" y="606"/>
                  </a:lnTo>
                  <a:lnTo>
                    <a:pt x="577" y="606"/>
                  </a:lnTo>
                  <a:lnTo>
                    <a:pt x="577" y="606"/>
                  </a:lnTo>
                  <a:lnTo>
                    <a:pt x="603" y="606"/>
                  </a:lnTo>
                  <a:lnTo>
                    <a:pt x="603" y="606"/>
                  </a:lnTo>
                  <a:lnTo>
                    <a:pt x="615" y="606"/>
                  </a:lnTo>
                  <a:lnTo>
                    <a:pt x="615" y="606"/>
                  </a:lnTo>
                  <a:lnTo>
                    <a:pt x="638" y="606"/>
                  </a:lnTo>
                  <a:lnTo>
                    <a:pt x="638" y="606"/>
                  </a:lnTo>
                  <a:lnTo>
                    <a:pt x="650" y="606"/>
                  </a:lnTo>
                  <a:lnTo>
                    <a:pt x="650" y="606"/>
                  </a:lnTo>
                  <a:lnTo>
                    <a:pt x="673" y="606"/>
                  </a:lnTo>
                  <a:lnTo>
                    <a:pt x="673" y="606"/>
                  </a:lnTo>
                  <a:lnTo>
                    <a:pt x="685" y="606"/>
                  </a:lnTo>
                  <a:lnTo>
                    <a:pt x="685" y="606"/>
                  </a:lnTo>
                  <a:lnTo>
                    <a:pt x="709" y="606"/>
                  </a:lnTo>
                  <a:lnTo>
                    <a:pt x="709" y="606"/>
                  </a:lnTo>
                  <a:lnTo>
                    <a:pt x="721" y="606"/>
                  </a:lnTo>
                  <a:lnTo>
                    <a:pt x="721" y="606"/>
                  </a:lnTo>
                  <a:lnTo>
                    <a:pt x="744" y="606"/>
                  </a:lnTo>
                  <a:lnTo>
                    <a:pt x="744" y="606"/>
                  </a:lnTo>
                  <a:lnTo>
                    <a:pt x="756" y="606"/>
                  </a:lnTo>
                  <a:lnTo>
                    <a:pt x="756" y="606"/>
                  </a:lnTo>
                  <a:lnTo>
                    <a:pt x="779" y="606"/>
                  </a:lnTo>
                  <a:lnTo>
                    <a:pt x="779" y="606"/>
                  </a:lnTo>
                  <a:lnTo>
                    <a:pt x="791" y="606"/>
                  </a:lnTo>
                  <a:lnTo>
                    <a:pt x="791" y="606"/>
                  </a:lnTo>
                  <a:lnTo>
                    <a:pt x="815" y="606"/>
                  </a:lnTo>
                  <a:lnTo>
                    <a:pt x="815" y="606"/>
                  </a:lnTo>
                  <a:lnTo>
                    <a:pt x="827" y="606"/>
                  </a:lnTo>
                  <a:lnTo>
                    <a:pt x="827" y="606"/>
                  </a:lnTo>
                  <a:lnTo>
                    <a:pt x="850" y="606"/>
                  </a:lnTo>
                  <a:lnTo>
                    <a:pt x="850" y="606"/>
                  </a:lnTo>
                  <a:lnTo>
                    <a:pt x="862" y="606"/>
                  </a:lnTo>
                  <a:lnTo>
                    <a:pt x="862" y="606"/>
                  </a:lnTo>
                  <a:lnTo>
                    <a:pt x="886" y="606"/>
                  </a:lnTo>
                  <a:lnTo>
                    <a:pt x="886" y="606"/>
                  </a:lnTo>
                  <a:lnTo>
                    <a:pt x="897" y="606"/>
                  </a:lnTo>
                  <a:lnTo>
                    <a:pt x="897" y="606"/>
                  </a:lnTo>
                  <a:lnTo>
                    <a:pt x="921" y="606"/>
                  </a:lnTo>
                  <a:lnTo>
                    <a:pt x="921" y="606"/>
                  </a:lnTo>
                  <a:lnTo>
                    <a:pt x="933" y="606"/>
                  </a:lnTo>
                  <a:lnTo>
                    <a:pt x="933" y="606"/>
                  </a:lnTo>
                  <a:lnTo>
                    <a:pt x="956" y="606"/>
                  </a:lnTo>
                  <a:lnTo>
                    <a:pt x="956" y="606"/>
                  </a:lnTo>
                  <a:lnTo>
                    <a:pt x="968" y="606"/>
                  </a:lnTo>
                  <a:lnTo>
                    <a:pt x="968" y="606"/>
                  </a:lnTo>
                  <a:lnTo>
                    <a:pt x="994" y="606"/>
                  </a:lnTo>
                  <a:lnTo>
                    <a:pt x="994" y="606"/>
                  </a:lnTo>
                  <a:lnTo>
                    <a:pt x="1006" y="606"/>
                  </a:lnTo>
                  <a:lnTo>
                    <a:pt x="1006" y="606"/>
                  </a:lnTo>
                  <a:lnTo>
                    <a:pt x="1029" y="606"/>
                  </a:lnTo>
                  <a:lnTo>
                    <a:pt x="1029" y="606"/>
                  </a:lnTo>
                  <a:lnTo>
                    <a:pt x="1041" y="606"/>
                  </a:lnTo>
                  <a:lnTo>
                    <a:pt x="1041" y="606"/>
                  </a:lnTo>
                  <a:lnTo>
                    <a:pt x="1065" y="606"/>
                  </a:lnTo>
                  <a:lnTo>
                    <a:pt x="1065" y="606"/>
                  </a:lnTo>
                  <a:lnTo>
                    <a:pt x="1076" y="606"/>
                  </a:lnTo>
                  <a:lnTo>
                    <a:pt x="1076" y="606"/>
                  </a:lnTo>
                  <a:lnTo>
                    <a:pt x="1100" y="606"/>
                  </a:lnTo>
                  <a:lnTo>
                    <a:pt x="1100" y="606"/>
                  </a:lnTo>
                  <a:lnTo>
                    <a:pt x="1123" y="606"/>
                  </a:lnTo>
                  <a:lnTo>
                    <a:pt x="1123" y="606"/>
                  </a:lnTo>
                  <a:lnTo>
                    <a:pt x="1135" y="606"/>
                  </a:lnTo>
                  <a:lnTo>
                    <a:pt x="1135" y="606"/>
                  </a:lnTo>
                  <a:lnTo>
                    <a:pt x="1159" y="606"/>
                  </a:lnTo>
                  <a:lnTo>
                    <a:pt x="1159" y="606"/>
                  </a:lnTo>
                  <a:lnTo>
                    <a:pt x="1171" y="606"/>
                  </a:lnTo>
                  <a:lnTo>
                    <a:pt x="1171" y="606"/>
                  </a:lnTo>
                  <a:lnTo>
                    <a:pt x="1194" y="606"/>
                  </a:lnTo>
                  <a:lnTo>
                    <a:pt x="1194" y="606"/>
                  </a:lnTo>
                  <a:lnTo>
                    <a:pt x="1206" y="606"/>
                  </a:lnTo>
                  <a:lnTo>
                    <a:pt x="1206" y="606"/>
                  </a:lnTo>
                  <a:lnTo>
                    <a:pt x="1230" y="606"/>
                  </a:lnTo>
                  <a:lnTo>
                    <a:pt x="1230" y="606"/>
                  </a:lnTo>
                  <a:lnTo>
                    <a:pt x="1241" y="606"/>
                  </a:lnTo>
                  <a:lnTo>
                    <a:pt x="1241" y="606"/>
                  </a:lnTo>
                  <a:lnTo>
                    <a:pt x="1265" y="606"/>
                  </a:lnTo>
                  <a:lnTo>
                    <a:pt x="1265" y="606"/>
                  </a:lnTo>
                  <a:lnTo>
                    <a:pt x="1277" y="606"/>
                  </a:lnTo>
                  <a:lnTo>
                    <a:pt x="1277" y="606"/>
                  </a:lnTo>
                  <a:lnTo>
                    <a:pt x="1300" y="606"/>
                  </a:lnTo>
                  <a:lnTo>
                    <a:pt x="1300" y="606"/>
                  </a:lnTo>
                  <a:lnTo>
                    <a:pt x="1312" y="606"/>
                  </a:lnTo>
                  <a:lnTo>
                    <a:pt x="1312" y="606"/>
                  </a:lnTo>
                  <a:lnTo>
                    <a:pt x="1336" y="606"/>
                  </a:lnTo>
                  <a:lnTo>
                    <a:pt x="1336" y="606"/>
                  </a:lnTo>
                  <a:lnTo>
                    <a:pt x="1347" y="606"/>
                  </a:lnTo>
                  <a:lnTo>
                    <a:pt x="1347" y="606"/>
                  </a:lnTo>
                  <a:lnTo>
                    <a:pt x="1371" y="606"/>
                  </a:lnTo>
                  <a:lnTo>
                    <a:pt x="1371" y="606"/>
                  </a:lnTo>
                  <a:lnTo>
                    <a:pt x="1397" y="606"/>
                  </a:lnTo>
                  <a:lnTo>
                    <a:pt x="1397" y="606"/>
                  </a:lnTo>
                  <a:lnTo>
                    <a:pt x="1409" y="606"/>
                  </a:lnTo>
                  <a:lnTo>
                    <a:pt x="1409" y="606"/>
                  </a:lnTo>
                  <a:lnTo>
                    <a:pt x="1432" y="606"/>
                  </a:lnTo>
                  <a:lnTo>
                    <a:pt x="1432" y="606"/>
                  </a:lnTo>
                  <a:lnTo>
                    <a:pt x="1444" y="606"/>
                  </a:lnTo>
                  <a:lnTo>
                    <a:pt x="1444" y="606"/>
                  </a:lnTo>
                  <a:lnTo>
                    <a:pt x="1468" y="606"/>
                  </a:lnTo>
                  <a:lnTo>
                    <a:pt x="1468" y="606"/>
                  </a:lnTo>
                  <a:lnTo>
                    <a:pt x="1479" y="606"/>
                  </a:lnTo>
                  <a:lnTo>
                    <a:pt x="1479" y="606"/>
                  </a:lnTo>
                  <a:lnTo>
                    <a:pt x="1503" y="606"/>
                  </a:lnTo>
                  <a:lnTo>
                    <a:pt x="1503" y="606"/>
                  </a:lnTo>
                  <a:lnTo>
                    <a:pt x="1515" y="606"/>
                  </a:lnTo>
                  <a:lnTo>
                    <a:pt x="1515" y="606"/>
                  </a:lnTo>
                  <a:lnTo>
                    <a:pt x="1538" y="606"/>
                  </a:lnTo>
                  <a:lnTo>
                    <a:pt x="1538" y="606"/>
                  </a:lnTo>
                  <a:lnTo>
                    <a:pt x="1550" y="606"/>
                  </a:lnTo>
                  <a:lnTo>
                    <a:pt x="1550" y="606"/>
                  </a:lnTo>
                  <a:lnTo>
                    <a:pt x="1574" y="606"/>
                  </a:lnTo>
                  <a:lnTo>
                    <a:pt x="1574" y="606"/>
                  </a:lnTo>
                  <a:lnTo>
                    <a:pt x="1585" y="606"/>
                  </a:lnTo>
                  <a:lnTo>
                    <a:pt x="1585" y="606"/>
                  </a:lnTo>
                  <a:lnTo>
                    <a:pt x="1609" y="606"/>
                  </a:lnTo>
                  <a:lnTo>
                    <a:pt x="1609" y="606"/>
                  </a:lnTo>
                  <a:lnTo>
                    <a:pt x="1621" y="606"/>
                  </a:lnTo>
                  <a:lnTo>
                    <a:pt x="1621" y="606"/>
                  </a:lnTo>
                  <a:lnTo>
                    <a:pt x="1644" y="606"/>
                  </a:lnTo>
                  <a:lnTo>
                    <a:pt x="1644" y="606"/>
                  </a:lnTo>
                  <a:lnTo>
                    <a:pt x="1668" y="606"/>
                  </a:lnTo>
                  <a:lnTo>
                    <a:pt x="1668" y="606"/>
                  </a:lnTo>
                  <a:lnTo>
                    <a:pt x="1680" y="606"/>
                  </a:lnTo>
                  <a:lnTo>
                    <a:pt x="1680" y="606"/>
                  </a:lnTo>
                  <a:lnTo>
                    <a:pt x="1703" y="606"/>
                  </a:lnTo>
                  <a:lnTo>
                    <a:pt x="1703" y="606"/>
                  </a:lnTo>
                  <a:lnTo>
                    <a:pt x="1715" y="606"/>
                  </a:lnTo>
                  <a:lnTo>
                    <a:pt x="1715" y="606"/>
                  </a:lnTo>
                  <a:lnTo>
                    <a:pt x="1738" y="606"/>
                  </a:lnTo>
                  <a:lnTo>
                    <a:pt x="1738" y="606"/>
                  </a:lnTo>
                  <a:lnTo>
                    <a:pt x="1750" y="606"/>
                  </a:lnTo>
                  <a:lnTo>
                    <a:pt x="1750" y="606"/>
                  </a:lnTo>
                  <a:lnTo>
                    <a:pt x="1774" y="606"/>
                  </a:lnTo>
                  <a:lnTo>
                    <a:pt x="1774" y="606"/>
                  </a:lnTo>
                  <a:lnTo>
                    <a:pt x="1786" y="606"/>
                  </a:lnTo>
                  <a:lnTo>
                    <a:pt x="1786" y="606"/>
                  </a:lnTo>
                  <a:lnTo>
                    <a:pt x="1812" y="606"/>
                  </a:lnTo>
                  <a:lnTo>
                    <a:pt x="1812" y="606"/>
                  </a:lnTo>
                  <a:lnTo>
                    <a:pt x="1823" y="606"/>
                  </a:lnTo>
                  <a:lnTo>
                    <a:pt x="1823" y="606"/>
                  </a:lnTo>
                  <a:lnTo>
                    <a:pt x="1847" y="606"/>
                  </a:lnTo>
                  <a:lnTo>
                    <a:pt x="1847" y="606"/>
                  </a:lnTo>
                  <a:lnTo>
                    <a:pt x="1859" y="606"/>
                  </a:lnTo>
                  <a:lnTo>
                    <a:pt x="1859" y="606"/>
                  </a:lnTo>
                  <a:lnTo>
                    <a:pt x="1882" y="606"/>
                  </a:lnTo>
                  <a:lnTo>
                    <a:pt x="1882" y="606"/>
                  </a:lnTo>
                  <a:lnTo>
                    <a:pt x="1894" y="606"/>
                  </a:lnTo>
                  <a:lnTo>
                    <a:pt x="1894" y="606"/>
                  </a:lnTo>
                  <a:lnTo>
                    <a:pt x="1918" y="606"/>
                  </a:lnTo>
                  <a:lnTo>
                    <a:pt x="1918" y="606"/>
                  </a:lnTo>
                  <a:lnTo>
                    <a:pt x="1929" y="606"/>
                  </a:lnTo>
                  <a:lnTo>
                    <a:pt x="1929" y="606"/>
                  </a:lnTo>
                  <a:lnTo>
                    <a:pt x="1953" y="606"/>
                  </a:lnTo>
                  <a:lnTo>
                    <a:pt x="1953" y="606"/>
                  </a:lnTo>
                  <a:lnTo>
                    <a:pt x="1965" y="606"/>
                  </a:lnTo>
                  <a:lnTo>
                    <a:pt x="1965" y="606"/>
                  </a:lnTo>
                  <a:lnTo>
                    <a:pt x="1988" y="606"/>
                  </a:lnTo>
                  <a:lnTo>
                    <a:pt x="1988" y="606"/>
                  </a:lnTo>
                  <a:lnTo>
                    <a:pt x="2000" y="606"/>
                  </a:lnTo>
                  <a:lnTo>
                    <a:pt x="2000" y="606"/>
                  </a:lnTo>
                  <a:lnTo>
                    <a:pt x="2024" y="606"/>
                  </a:lnTo>
                  <a:lnTo>
                    <a:pt x="2024" y="606"/>
                  </a:lnTo>
                  <a:lnTo>
                    <a:pt x="2035" y="606"/>
                  </a:lnTo>
                  <a:lnTo>
                    <a:pt x="2035" y="606"/>
                  </a:lnTo>
                  <a:lnTo>
                    <a:pt x="2059" y="606"/>
                  </a:lnTo>
                  <a:lnTo>
                    <a:pt x="2059" y="606"/>
                  </a:lnTo>
                  <a:lnTo>
                    <a:pt x="2071" y="606"/>
                  </a:lnTo>
                  <a:lnTo>
                    <a:pt x="2071" y="606"/>
                  </a:lnTo>
                  <a:lnTo>
                    <a:pt x="2094" y="606"/>
                  </a:lnTo>
                  <a:lnTo>
                    <a:pt x="2094" y="606"/>
                  </a:lnTo>
                  <a:lnTo>
                    <a:pt x="2106" y="606"/>
                  </a:lnTo>
                  <a:lnTo>
                    <a:pt x="2106" y="606"/>
                  </a:lnTo>
                  <a:lnTo>
                    <a:pt x="2130" y="606"/>
                  </a:lnTo>
                  <a:lnTo>
                    <a:pt x="2130" y="606"/>
                  </a:lnTo>
                  <a:lnTo>
                    <a:pt x="2141" y="606"/>
                  </a:lnTo>
                  <a:lnTo>
                    <a:pt x="2141" y="606"/>
                  </a:lnTo>
                  <a:lnTo>
                    <a:pt x="2165" y="606"/>
                  </a:lnTo>
                  <a:lnTo>
                    <a:pt x="2165" y="606"/>
                  </a:lnTo>
                  <a:lnTo>
                    <a:pt x="2177" y="606"/>
                  </a:lnTo>
                  <a:lnTo>
                    <a:pt x="2177" y="606"/>
                  </a:lnTo>
                  <a:lnTo>
                    <a:pt x="2200" y="606"/>
                  </a:lnTo>
                  <a:lnTo>
                    <a:pt x="2200" y="606"/>
                  </a:lnTo>
                  <a:lnTo>
                    <a:pt x="2214" y="606"/>
                  </a:lnTo>
                  <a:lnTo>
                    <a:pt x="2214" y="606"/>
                  </a:lnTo>
                  <a:lnTo>
                    <a:pt x="2238" y="606"/>
                  </a:lnTo>
                  <a:lnTo>
                    <a:pt x="2238" y="606"/>
                  </a:lnTo>
                  <a:lnTo>
                    <a:pt x="2262" y="606"/>
                  </a:lnTo>
                  <a:lnTo>
                    <a:pt x="2262" y="606"/>
                  </a:lnTo>
                  <a:lnTo>
                    <a:pt x="2273" y="606"/>
                  </a:lnTo>
                  <a:lnTo>
                    <a:pt x="2273" y="606"/>
                  </a:lnTo>
                  <a:lnTo>
                    <a:pt x="2297" y="606"/>
                  </a:lnTo>
                  <a:lnTo>
                    <a:pt x="2297" y="606"/>
                  </a:lnTo>
                  <a:lnTo>
                    <a:pt x="2344" y="606"/>
                  </a:lnTo>
                  <a:lnTo>
                    <a:pt x="2344" y="606"/>
                  </a:lnTo>
                  <a:lnTo>
                    <a:pt x="2344" y="582"/>
                  </a:lnTo>
                  <a:lnTo>
                    <a:pt x="2344" y="582"/>
                  </a:lnTo>
                  <a:lnTo>
                    <a:pt x="2344" y="570"/>
                  </a:lnTo>
                  <a:lnTo>
                    <a:pt x="2344" y="570"/>
                  </a:lnTo>
                  <a:lnTo>
                    <a:pt x="2344" y="547"/>
                  </a:lnTo>
                  <a:lnTo>
                    <a:pt x="2344" y="547"/>
                  </a:lnTo>
                  <a:lnTo>
                    <a:pt x="2344" y="525"/>
                  </a:lnTo>
                  <a:lnTo>
                    <a:pt x="2344" y="525"/>
                  </a:lnTo>
                  <a:lnTo>
                    <a:pt x="2344" y="518"/>
                  </a:lnTo>
                  <a:lnTo>
                    <a:pt x="2344" y="514"/>
                  </a:lnTo>
                  <a:lnTo>
                    <a:pt x="2344" y="514"/>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 name="Group 7"/>
            <p:cNvGrpSpPr/>
            <p:nvPr/>
          </p:nvGrpSpPr>
          <p:grpSpPr>
            <a:xfrm>
              <a:off x="946150" y="2708929"/>
              <a:ext cx="3451225" cy="962025"/>
              <a:chOff x="1447800" y="1524000"/>
              <a:chExt cx="3451225" cy="962025"/>
            </a:xfrm>
            <a:grpFill/>
          </p:grpSpPr>
          <p:sp>
            <p:nvSpPr>
              <p:cNvPr id="11" name="Freeform 10"/>
              <p:cNvSpPr>
                <a:spLocks/>
              </p:cNvSpPr>
              <p:nvPr/>
            </p:nvSpPr>
            <p:spPr bwMode="auto">
              <a:xfrm>
                <a:off x="1962150" y="2246313"/>
                <a:ext cx="55563" cy="19050"/>
              </a:xfrm>
              <a:custGeom>
                <a:avLst/>
                <a:gdLst>
                  <a:gd name="T0" fmla="*/ 35 w 35"/>
                  <a:gd name="T1" fmla="*/ 0 h 12"/>
                  <a:gd name="T2" fmla="*/ 35 w 35"/>
                  <a:gd name="T3" fmla="*/ 0 h 12"/>
                  <a:gd name="T4" fmla="*/ 28 w 35"/>
                  <a:gd name="T5" fmla="*/ 0 h 12"/>
                  <a:gd name="T6" fmla="*/ 24 w 35"/>
                  <a:gd name="T7" fmla="*/ 0 h 12"/>
                  <a:gd name="T8" fmla="*/ 24 w 35"/>
                  <a:gd name="T9" fmla="*/ 0 h 12"/>
                  <a:gd name="T10" fmla="*/ 12 w 35"/>
                  <a:gd name="T11" fmla="*/ 0 h 12"/>
                  <a:gd name="T12" fmla="*/ 12 w 35"/>
                  <a:gd name="T13" fmla="*/ 0 h 12"/>
                  <a:gd name="T14" fmla="*/ 5 w 35"/>
                  <a:gd name="T15" fmla="*/ 0 h 12"/>
                  <a:gd name="T16" fmla="*/ 0 w 35"/>
                  <a:gd name="T17" fmla="*/ 0 h 12"/>
                  <a:gd name="T18" fmla="*/ 0 w 35"/>
                  <a:gd name="T19" fmla="*/ 0 h 12"/>
                  <a:gd name="T20" fmla="*/ 0 w 35"/>
                  <a:gd name="T21" fmla="*/ 12 h 12"/>
                  <a:gd name="T22" fmla="*/ 0 w 35"/>
                  <a:gd name="T23" fmla="*/ 12 h 12"/>
                  <a:gd name="T24" fmla="*/ 5 w 35"/>
                  <a:gd name="T25" fmla="*/ 12 h 12"/>
                  <a:gd name="T26" fmla="*/ 12 w 35"/>
                  <a:gd name="T27" fmla="*/ 12 h 12"/>
                  <a:gd name="T28" fmla="*/ 12 w 35"/>
                  <a:gd name="T29" fmla="*/ 12 h 12"/>
                  <a:gd name="T30" fmla="*/ 24 w 35"/>
                  <a:gd name="T31" fmla="*/ 12 h 12"/>
                  <a:gd name="T32" fmla="*/ 24 w 35"/>
                  <a:gd name="T33" fmla="*/ 12 h 12"/>
                  <a:gd name="T34" fmla="*/ 35 w 35"/>
                  <a:gd name="T35" fmla="*/ 12 h 12"/>
                  <a:gd name="T36" fmla="*/ 35 w 35"/>
                  <a:gd name="T37" fmla="*/ 12 h 12"/>
                  <a:gd name="T38" fmla="*/ 35 w 35"/>
                  <a:gd name="T39" fmla="*/ 4 h 12"/>
                  <a:gd name="T40" fmla="*/ 35 w 35"/>
                  <a:gd name="T41" fmla="*/ 0 h 12"/>
                  <a:gd name="T42" fmla="*/ 35 w 35"/>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35" y="0"/>
                    </a:moveTo>
                    <a:lnTo>
                      <a:pt x="35" y="0"/>
                    </a:lnTo>
                    <a:lnTo>
                      <a:pt x="28" y="0"/>
                    </a:lnTo>
                    <a:lnTo>
                      <a:pt x="24" y="0"/>
                    </a:lnTo>
                    <a:lnTo>
                      <a:pt x="24" y="0"/>
                    </a:lnTo>
                    <a:lnTo>
                      <a:pt x="12" y="0"/>
                    </a:lnTo>
                    <a:lnTo>
                      <a:pt x="12" y="0"/>
                    </a:lnTo>
                    <a:lnTo>
                      <a:pt x="5" y="0"/>
                    </a:lnTo>
                    <a:lnTo>
                      <a:pt x="0" y="0"/>
                    </a:lnTo>
                    <a:lnTo>
                      <a:pt x="0" y="0"/>
                    </a:lnTo>
                    <a:lnTo>
                      <a:pt x="0" y="12"/>
                    </a:lnTo>
                    <a:lnTo>
                      <a:pt x="0" y="12"/>
                    </a:lnTo>
                    <a:lnTo>
                      <a:pt x="5" y="12"/>
                    </a:lnTo>
                    <a:lnTo>
                      <a:pt x="12" y="12"/>
                    </a:lnTo>
                    <a:lnTo>
                      <a:pt x="12" y="12"/>
                    </a:lnTo>
                    <a:lnTo>
                      <a:pt x="24" y="12"/>
                    </a:lnTo>
                    <a:lnTo>
                      <a:pt x="24" y="12"/>
                    </a:lnTo>
                    <a:lnTo>
                      <a:pt x="35" y="12"/>
                    </a:lnTo>
                    <a:lnTo>
                      <a:pt x="35" y="12"/>
                    </a:lnTo>
                    <a:lnTo>
                      <a:pt x="35" y="4"/>
                    </a:lnTo>
                    <a:lnTo>
                      <a:pt x="35" y="0"/>
                    </a:lnTo>
                    <a:lnTo>
                      <a:pt x="35"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flipH="1">
                <a:off x="1447800" y="1524000"/>
                <a:ext cx="3451225" cy="962025"/>
              </a:xfrm>
              <a:custGeom>
                <a:avLst/>
                <a:gdLst>
                  <a:gd name="T0" fmla="*/ 2323 w 2338"/>
                  <a:gd name="T1" fmla="*/ 455 h 606"/>
                  <a:gd name="T2" fmla="*/ 2265 w 2338"/>
                  <a:gd name="T3" fmla="*/ 412 h 606"/>
                  <a:gd name="T4" fmla="*/ 2253 w 2338"/>
                  <a:gd name="T5" fmla="*/ 280 h 606"/>
                  <a:gd name="T6" fmla="*/ 2253 w 2338"/>
                  <a:gd name="T7" fmla="*/ 127 h 606"/>
                  <a:gd name="T8" fmla="*/ 2229 w 2338"/>
                  <a:gd name="T9" fmla="*/ 57 h 606"/>
                  <a:gd name="T10" fmla="*/ 2210 w 2338"/>
                  <a:gd name="T11" fmla="*/ 35 h 606"/>
                  <a:gd name="T12" fmla="*/ 2182 w 2338"/>
                  <a:gd name="T13" fmla="*/ 12 h 606"/>
                  <a:gd name="T14" fmla="*/ 2147 w 2338"/>
                  <a:gd name="T15" fmla="*/ 12 h 606"/>
                  <a:gd name="T16" fmla="*/ 2133 w 2338"/>
                  <a:gd name="T17" fmla="*/ 35 h 606"/>
                  <a:gd name="T18" fmla="*/ 2085 w 2338"/>
                  <a:gd name="T19" fmla="*/ 68 h 606"/>
                  <a:gd name="T20" fmla="*/ 2074 w 2338"/>
                  <a:gd name="T21" fmla="*/ 163 h 606"/>
                  <a:gd name="T22" fmla="*/ 2062 w 2338"/>
                  <a:gd name="T23" fmla="*/ 257 h 606"/>
                  <a:gd name="T24" fmla="*/ 2034 w 2338"/>
                  <a:gd name="T25" fmla="*/ 325 h 606"/>
                  <a:gd name="T26" fmla="*/ 2027 w 2338"/>
                  <a:gd name="T27" fmla="*/ 467 h 606"/>
                  <a:gd name="T28" fmla="*/ 1979 w 2338"/>
                  <a:gd name="T29" fmla="*/ 467 h 606"/>
                  <a:gd name="T30" fmla="*/ 1956 w 2338"/>
                  <a:gd name="T31" fmla="*/ 419 h 606"/>
                  <a:gd name="T32" fmla="*/ 1791 w 2338"/>
                  <a:gd name="T33" fmla="*/ 349 h 606"/>
                  <a:gd name="T34" fmla="*/ 1635 w 2338"/>
                  <a:gd name="T35" fmla="*/ 535 h 606"/>
                  <a:gd name="T36" fmla="*/ 1612 w 2338"/>
                  <a:gd name="T37" fmla="*/ 478 h 606"/>
                  <a:gd name="T38" fmla="*/ 1612 w 2338"/>
                  <a:gd name="T39" fmla="*/ 313 h 606"/>
                  <a:gd name="T40" fmla="*/ 1572 w 2338"/>
                  <a:gd name="T41" fmla="*/ 280 h 606"/>
                  <a:gd name="T42" fmla="*/ 1553 w 2338"/>
                  <a:gd name="T43" fmla="*/ 221 h 606"/>
                  <a:gd name="T44" fmla="*/ 1447 w 2338"/>
                  <a:gd name="T45" fmla="*/ 198 h 606"/>
                  <a:gd name="T46" fmla="*/ 1353 w 2338"/>
                  <a:gd name="T47" fmla="*/ 203 h 606"/>
                  <a:gd name="T48" fmla="*/ 1268 w 2338"/>
                  <a:gd name="T49" fmla="*/ 221 h 606"/>
                  <a:gd name="T50" fmla="*/ 1233 w 2338"/>
                  <a:gd name="T51" fmla="*/ 269 h 606"/>
                  <a:gd name="T52" fmla="*/ 1233 w 2338"/>
                  <a:gd name="T53" fmla="*/ 408 h 606"/>
                  <a:gd name="T54" fmla="*/ 1162 w 2338"/>
                  <a:gd name="T55" fmla="*/ 467 h 606"/>
                  <a:gd name="T56" fmla="*/ 1009 w 2338"/>
                  <a:gd name="T57" fmla="*/ 455 h 606"/>
                  <a:gd name="T58" fmla="*/ 891 w 2338"/>
                  <a:gd name="T59" fmla="*/ 443 h 606"/>
                  <a:gd name="T60" fmla="*/ 830 w 2338"/>
                  <a:gd name="T61" fmla="*/ 467 h 606"/>
                  <a:gd name="T62" fmla="*/ 700 w 2338"/>
                  <a:gd name="T63" fmla="*/ 547 h 606"/>
                  <a:gd name="T64" fmla="*/ 629 w 2338"/>
                  <a:gd name="T65" fmla="*/ 525 h 606"/>
                  <a:gd name="T66" fmla="*/ 606 w 2338"/>
                  <a:gd name="T67" fmla="*/ 525 h 606"/>
                  <a:gd name="T68" fmla="*/ 547 w 2338"/>
                  <a:gd name="T69" fmla="*/ 547 h 606"/>
                  <a:gd name="T70" fmla="*/ 474 w 2338"/>
                  <a:gd name="T71" fmla="*/ 525 h 606"/>
                  <a:gd name="T72" fmla="*/ 523 w 2338"/>
                  <a:gd name="T73" fmla="*/ 467 h 606"/>
                  <a:gd name="T74" fmla="*/ 474 w 2338"/>
                  <a:gd name="T75" fmla="*/ 313 h 606"/>
                  <a:gd name="T76" fmla="*/ 403 w 2338"/>
                  <a:gd name="T77" fmla="*/ 292 h 606"/>
                  <a:gd name="T78" fmla="*/ 250 w 2338"/>
                  <a:gd name="T79" fmla="*/ 221 h 606"/>
                  <a:gd name="T80" fmla="*/ 132 w 2338"/>
                  <a:gd name="T81" fmla="*/ 292 h 606"/>
                  <a:gd name="T82" fmla="*/ 47 w 2338"/>
                  <a:gd name="T83" fmla="*/ 349 h 606"/>
                  <a:gd name="T84" fmla="*/ 47 w 2338"/>
                  <a:gd name="T85" fmla="*/ 514 h 606"/>
                  <a:gd name="T86" fmla="*/ 0 w 2338"/>
                  <a:gd name="T87" fmla="*/ 570 h 606"/>
                  <a:gd name="T88" fmla="*/ 109 w 2338"/>
                  <a:gd name="T89" fmla="*/ 606 h 606"/>
                  <a:gd name="T90" fmla="*/ 262 w 2338"/>
                  <a:gd name="T91" fmla="*/ 606 h 606"/>
                  <a:gd name="T92" fmla="*/ 403 w 2338"/>
                  <a:gd name="T93" fmla="*/ 606 h 606"/>
                  <a:gd name="T94" fmla="*/ 547 w 2338"/>
                  <a:gd name="T95" fmla="*/ 606 h 606"/>
                  <a:gd name="T96" fmla="*/ 700 w 2338"/>
                  <a:gd name="T97" fmla="*/ 606 h 606"/>
                  <a:gd name="T98" fmla="*/ 841 w 2338"/>
                  <a:gd name="T99" fmla="*/ 606 h 606"/>
                  <a:gd name="T100" fmla="*/ 985 w 2338"/>
                  <a:gd name="T101" fmla="*/ 606 h 606"/>
                  <a:gd name="T102" fmla="*/ 1127 w 2338"/>
                  <a:gd name="T103" fmla="*/ 606 h 606"/>
                  <a:gd name="T104" fmla="*/ 1268 w 2338"/>
                  <a:gd name="T105" fmla="*/ 606 h 606"/>
                  <a:gd name="T106" fmla="*/ 1412 w 2338"/>
                  <a:gd name="T107" fmla="*/ 606 h 606"/>
                  <a:gd name="T108" fmla="*/ 1565 w 2338"/>
                  <a:gd name="T109" fmla="*/ 606 h 606"/>
                  <a:gd name="T110" fmla="*/ 1709 w 2338"/>
                  <a:gd name="T111" fmla="*/ 606 h 606"/>
                  <a:gd name="T112" fmla="*/ 1850 w 2338"/>
                  <a:gd name="T113" fmla="*/ 606 h 606"/>
                  <a:gd name="T114" fmla="*/ 1991 w 2338"/>
                  <a:gd name="T115" fmla="*/ 606 h 606"/>
                  <a:gd name="T116" fmla="*/ 2135 w 2338"/>
                  <a:gd name="T117" fmla="*/ 606 h 606"/>
                  <a:gd name="T118" fmla="*/ 2276 w 2338"/>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8" h="606">
                    <a:moveTo>
                      <a:pt x="2338" y="490"/>
                    </a:moveTo>
                    <a:lnTo>
                      <a:pt x="2338" y="490"/>
                    </a:lnTo>
                    <a:lnTo>
                      <a:pt x="2335" y="490"/>
                    </a:lnTo>
                    <a:lnTo>
                      <a:pt x="2335" y="490"/>
                    </a:lnTo>
                    <a:lnTo>
                      <a:pt x="2335" y="488"/>
                    </a:lnTo>
                    <a:lnTo>
                      <a:pt x="2335" y="483"/>
                    </a:lnTo>
                    <a:lnTo>
                      <a:pt x="2335" y="478"/>
                    </a:lnTo>
                    <a:lnTo>
                      <a:pt x="2335" y="478"/>
                    </a:lnTo>
                    <a:lnTo>
                      <a:pt x="2328" y="478"/>
                    </a:lnTo>
                    <a:lnTo>
                      <a:pt x="2323" y="478"/>
                    </a:lnTo>
                    <a:lnTo>
                      <a:pt x="2323" y="478"/>
                    </a:lnTo>
                    <a:lnTo>
                      <a:pt x="2323" y="471"/>
                    </a:lnTo>
                    <a:lnTo>
                      <a:pt x="2323" y="467"/>
                    </a:lnTo>
                    <a:lnTo>
                      <a:pt x="2323" y="467"/>
                    </a:lnTo>
                    <a:lnTo>
                      <a:pt x="2323" y="455"/>
                    </a:lnTo>
                    <a:lnTo>
                      <a:pt x="2323" y="455"/>
                    </a:lnTo>
                    <a:lnTo>
                      <a:pt x="2323" y="431"/>
                    </a:lnTo>
                    <a:lnTo>
                      <a:pt x="2323" y="431"/>
                    </a:lnTo>
                    <a:lnTo>
                      <a:pt x="2323" y="408"/>
                    </a:lnTo>
                    <a:lnTo>
                      <a:pt x="2323" y="408"/>
                    </a:lnTo>
                    <a:lnTo>
                      <a:pt x="2312" y="408"/>
                    </a:lnTo>
                    <a:lnTo>
                      <a:pt x="2312" y="408"/>
                    </a:lnTo>
                    <a:lnTo>
                      <a:pt x="2300" y="408"/>
                    </a:lnTo>
                    <a:lnTo>
                      <a:pt x="2300" y="408"/>
                    </a:lnTo>
                    <a:lnTo>
                      <a:pt x="2288" y="408"/>
                    </a:lnTo>
                    <a:lnTo>
                      <a:pt x="2288" y="408"/>
                    </a:lnTo>
                    <a:lnTo>
                      <a:pt x="2276" y="408"/>
                    </a:lnTo>
                    <a:lnTo>
                      <a:pt x="2276" y="408"/>
                    </a:lnTo>
                    <a:lnTo>
                      <a:pt x="2269" y="408"/>
                    </a:lnTo>
                    <a:lnTo>
                      <a:pt x="2265" y="408"/>
                    </a:lnTo>
                    <a:lnTo>
                      <a:pt x="2265" y="408"/>
                    </a:lnTo>
                    <a:lnTo>
                      <a:pt x="2265" y="412"/>
                    </a:lnTo>
                    <a:lnTo>
                      <a:pt x="2265" y="419"/>
                    </a:lnTo>
                    <a:lnTo>
                      <a:pt x="2265" y="419"/>
                    </a:lnTo>
                    <a:lnTo>
                      <a:pt x="2262" y="419"/>
                    </a:lnTo>
                    <a:lnTo>
                      <a:pt x="2257" y="419"/>
                    </a:lnTo>
                    <a:lnTo>
                      <a:pt x="2253" y="419"/>
                    </a:lnTo>
                    <a:lnTo>
                      <a:pt x="2253" y="419"/>
                    </a:lnTo>
                    <a:lnTo>
                      <a:pt x="2253" y="372"/>
                    </a:lnTo>
                    <a:lnTo>
                      <a:pt x="2253" y="372"/>
                    </a:lnTo>
                    <a:lnTo>
                      <a:pt x="2253" y="325"/>
                    </a:lnTo>
                    <a:lnTo>
                      <a:pt x="2253" y="325"/>
                    </a:lnTo>
                    <a:lnTo>
                      <a:pt x="2253" y="313"/>
                    </a:lnTo>
                    <a:lnTo>
                      <a:pt x="2253" y="313"/>
                    </a:lnTo>
                    <a:lnTo>
                      <a:pt x="2253" y="292"/>
                    </a:lnTo>
                    <a:lnTo>
                      <a:pt x="2253" y="292"/>
                    </a:lnTo>
                    <a:lnTo>
                      <a:pt x="2253" y="280"/>
                    </a:lnTo>
                    <a:lnTo>
                      <a:pt x="2253" y="280"/>
                    </a:lnTo>
                    <a:lnTo>
                      <a:pt x="2253" y="257"/>
                    </a:lnTo>
                    <a:lnTo>
                      <a:pt x="2253" y="257"/>
                    </a:lnTo>
                    <a:lnTo>
                      <a:pt x="2253" y="245"/>
                    </a:lnTo>
                    <a:lnTo>
                      <a:pt x="2253" y="245"/>
                    </a:lnTo>
                    <a:lnTo>
                      <a:pt x="2253" y="221"/>
                    </a:lnTo>
                    <a:lnTo>
                      <a:pt x="2253" y="221"/>
                    </a:lnTo>
                    <a:lnTo>
                      <a:pt x="2253" y="210"/>
                    </a:lnTo>
                    <a:lnTo>
                      <a:pt x="2253" y="210"/>
                    </a:lnTo>
                    <a:lnTo>
                      <a:pt x="2253" y="186"/>
                    </a:lnTo>
                    <a:lnTo>
                      <a:pt x="2253" y="186"/>
                    </a:lnTo>
                    <a:lnTo>
                      <a:pt x="2253" y="174"/>
                    </a:lnTo>
                    <a:lnTo>
                      <a:pt x="2253" y="174"/>
                    </a:lnTo>
                    <a:lnTo>
                      <a:pt x="2253" y="151"/>
                    </a:lnTo>
                    <a:lnTo>
                      <a:pt x="2253" y="151"/>
                    </a:lnTo>
                    <a:lnTo>
                      <a:pt x="2253" y="127"/>
                    </a:lnTo>
                    <a:lnTo>
                      <a:pt x="2253" y="127"/>
                    </a:lnTo>
                    <a:lnTo>
                      <a:pt x="2253" y="80"/>
                    </a:lnTo>
                    <a:lnTo>
                      <a:pt x="2253" y="80"/>
                    </a:lnTo>
                    <a:lnTo>
                      <a:pt x="2253" y="68"/>
                    </a:lnTo>
                    <a:lnTo>
                      <a:pt x="2253" y="68"/>
                    </a:lnTo>
                    <a:lnTo>
                      <a:pt x="2246" y="71"/>
                    </a:lnTo>
                    <a:lnTo>
                      <a:pt x="2241" y="68"/>
                    </a:lnTo>
                    <a:lnTo>
                      <a:pt x="2241" y="68"/>
                    </a:lnTo>
                    <a:lnTo>
                      <a:pt x="2241" y="64"/>
                    </a:lnTo>
                    <a:lnTo>
                      <a:pt x="2241" y="59"/>
                    </a:lnTo>
                    <a:lnTo>
                      <a:pt x="2241" y="59"/>
                    </a:lnTo>
                    <a:lnTo>
                      <a:pt x="2239" y="57"/>
                    </a:lnTo>
                    <a:lnTo>
                      <a:pt x="2234" y="57"/>
                    </a:lnTo>
                    <a:lnTo>
                      <a:pt x="2232" y="59"/>
                    </a:lnTo>
                    <a:lnTo>
                      <a:pt x="2229" y="59"/>
                    </a:lnTo>
                    <a:lnTo>
                      <a:pt x="2229" y="59"/>
                    </a:lnTo>
                    <a:lnTo>
                      <a:pt x="2229" y="57"/>
                    </a:lnTo>
                    <a:lnTo>
                      <a:pt x="2229" y="52"/>
                    </a:lnTo>
                    <a:lnTo>
                      <a:pt x="2229" y="49"/>
                    </a:lnTo>
                    <a:lnTo>
                      <a:pt x="2229" y="47"/>
                    </a:lnTo>
                    <a:lnTo>
                      <a:pt x="2229" y="47"/>
                    </a:lnTo>
                    <a:lnTo>
                      <a:pt x="2227" y="45"/>
                    </a:lnTo>
                    <a:lnTo>
                      <a:pt x="2222" y="47"/>
                    </a:lnTo>
                    <a:lnTo>
                      <a:pt x="2220" y="47"/>
                    </a:lnTo>
                    <a:lnTo>
                      <a:pt x="2217" y="47"/>
                    </a:lnTo>
                    <a:lnTo>
                      <a:pt x="2217" y="47"/>
                    </a:lnTo>
                    <a:lnTo>
                      <a:pt x="2217" y="45"/>
                    </a:lnTo>
                    <a:lnTo>
                      <a:pt x="2217" y="40"/>
                    </a:lnTo>
                    <a:lnTo>
                      <a:pt x="2217" y="38"/>
                    </a:lnTo>
                    <a:lnTo>
                      <a:pt x="2217" y="35"/>
                    </a:lnTo>
                    <a:lnTo>
                      <a:pt x="2217" y="35"/>
                    </a:lnTo>
                    <a:lnTo>
                      <a:pt x="2215" y="33"/>
                    </a:lnTo>
                    <a:lnTo>
                      <a:pt x="2210" y="35"/>
                    </a:lnTo>
                    <a:lnTo>
                      <a:pt x="2206" y="35"/>
                    </a:lnTo>
                    <a:lnTo>
                      <a:pt x="2206" y="35"/>
                    </a:lnTo>
                    <a:lnTo>
                      <a:pt x="2206" y="28"/>
                    </a:lnTo>
                    <a:lnTo>
                      <a:pt x="2206" y="26"/>
                    </a:lnTo>
                    <a:lnTo>
                      <a:pt x="2206" y="24"/>
                    </a:lnTo>
                    <a:lnTo>
                      <a:pt x="2206" y="24"/>
                    </a:lnTo>
                    <a:lnTo>
                      <a:pt x="2199" y="24"/>
                    </a:lnTo>
                    <a:lnTo>
                      <a:pt x="2196" y="24"/>
                    </a:lnTo>
                    <a:lnTo>
                      <a:pt x="2194" y="24"/>
                    </a:lnTo>
                    <a:lnTo>
                      <a:pt x="2194" y="24"/>
                    </a:lnTo>
                    <a:lnTo>
                      <a:pt x="2192" y="21"/>
                    </a:lnTo>
                    <a:lnTo>
                      <a:pt x="2194" y="16"/>
                    </a:lnTo>
                    <a:lnTo>
                      <a:pt x="2194" y="12"/>
                    </a:lnTo>
                    <a:lnTo>
                      <a:pt x="2194" y="12"/>
                    </a:lnTo>
                    <a:lnTo>
                      <a:pt x="2187" y="12"/>
                    </a:lnTo>
                    <a:lnTo>
                      <a:pt x="2182" y="12"/>
                    </a:lnTo>
                    <a:lnTo>
                      <a:pt x="2182" y="12"/>
                    </a:lnTo>
                    <a:lnTo>
                      <a:pt x="2180" y="9"/>
                    </a:lnTo>
                    <a:lnTo>
                      <a:pt x="2182" y="5"/>
                    </a:lnTo>
                    <a:lnTo>
                      <a:pt x="2182" y="0"/>
                    </a:lnTo>
                    <a:lnTo>
                      <a:pt x="2182" y="0"/>
                    </a:lnTo>
                    <a:lnTo>
                      <a:pt x="2170" y="0"/>
                    </a:lnTo>
                    <a:lnTo>
                      <a:pt x="2170" y="0"/>
                    </a:lnTo>
                    <a:lnTo>
                      <a:pt x="2163" y="0"/>
                    </a:lnTo>
                    <a:lnTo>
                      <a:pt x="2159" y="0"/>
                    </a:lnTo>
                    <a:lnTo>
                      <a:pt x="2159" y="0"/>
                    </a:lnTo>
                    <a:lnTo>
                      <a:pt x="2159" y="5"/>
                    </a:lnTo>
                    <a:lnTo>
                      <a:pt x="2159" y="12"/>
                    </a:lnTo>
                    <a:lnTo>
                      <a:pt x="2159" y="12"/>
                    </a:lnTo>
                    <a:lnTo>
                      <a:pt x="2156" y="12"/>
                    </a:lnTo>
                    <a:lnTo>
                      <a:pt x="2151" y="12"/>
                    </a:lnTo>
                    <a:lnTo>
                      <a:pt x="2147" y="12"/>
                    </a:lnTo>
                    <a:lnTo>
                      <a:pt x="2147" y="12"/>
                    </a:lnTo>
                    <a:lnTo>
                      <a:pt x="2144" y="14"/>
                    </a:lnTo>
                    <a:lnTo>
                      <a:pt x="2147" y="16"/>
                    </a:lnTo>
                    <a:lnTo>
                      <a:pt x="2147" y="24"/>
                    </a:lnTo>
                    <a:lnTo>
                      <a:pt x="2147" y="24"/>
                    </a:lnTo>
                    <a:lnTo>
                      <a:pt x="2144" y="24"/>
                    </a:lnTo>
                    <a:lnTo>
                      <a:pt x="2140" y="24"/>
                    </a:lnTo>
                    <a:lnTo>
                      <a:pt x="2137" y="21"/>
                    </a:lnTo>
                    <a:lnTo>
                      <a:pt x="2135" y="24"/>
                    </a:lnTo>
                    <a:lnTo>
                      <a:pt x="2135" y="24"/>
                    </a:lnTo>
                    <a:lnTo>
                      <a:pt x="2133" y="26"/>
                    </a:lnTo>
                    <a:lnTo>
                      <a:pt x="2135" y="28"/>
                    </a:lnTo>
                    <a:lnTo>
                      <a:pt x="2135" y="33"/>
                    </a:lnTo>
                    <a:lnTo>
                      <a:pt x="2135" y="35"/>
                    </a:lnTo>
                    <a:lnTo>
                      <a:pt x="2135" y="35"/>
                    </a:lnTo>
                    <a:lnTo>
                      <a:pt x="2133" y="35"/>
                    </a:lnTo>
                    <a:lnTo>
                      <a:pt x="2128" y="35"/>
                    </a:lnTo>
                    <a:lnTo>
                      <a:pt x="2123" y="35"/>
                    </a:lnTo>
                    <a:lnTo>
                      <a:pt x="2123" y="35"/>
                    </a:lnTo>
                    <a:lnTo>
                      <a:pt x="2123" y="40"/>
                    </a:lnTo>
                    <a:lnTo>
                      <a:pt x="2123" y="47"/>
                    </a:lnTo>
                    <a:lnTo>
                      <a:pt x="2123" y="47"/>
                    </a:lnTo>
                    <a:lnTo>
                      <a:pt x="2116" y="47"/>
                    </a:lnTo>
                    <a:lnTo>
                      <a:pt x="2111" y="47"/>
                    </a:lnTo>
                    <a:lnTo>
                      <a:pt x="2111" y="47"/>
                    </a:lnTo>
                    <a:lnTo>
                      <a:pt x="2109" y="49"/>
                    </a:lnTo>
                    <a:lnTo>
                      <a:pt x="2109" y="52"/>
                    </a:lnTo>
                    <a:lnTo>
                      <a:pt x="2111" y="59"/>
                    </a:lnTo>
                    <a:lnTo>
                      <a:pt x="2111" y="59"/>
                    </a:lnTo>
                    <a:lnTo>
                      <a:pt x="2085" y="59"/>
                    </a:lnTo>
                    <a:lnTo>
                      <a:pt x="2085" y="59"/>
                    </a:lnTo>
                    <a:lnTo>
                      <a:pt x="2085" y="68"/>
                    </a:lnTo>
                    <a:lnTo>
                      <a:pt x="2085" y="68"/>
                    </a:lnTo>
                    <a:lnTo>
                      <a:pt x="2085" y="92"/>
                    </a:lnTo>
                    <a:lnTo>
                      <a:pt x="2085" y="92"/>
                    </a:lnTo>
                    <a:lnTo>
                      <a:pt x="2085" y="104"/>
                    </a:lnTo>
                    <a:lnTo>
                      <a:pt x="2085" y="104"/>
                    </a:lnTo>
                    <a:lnTo>
                      <a:pt x="2088" y="111"/>
                    </a:lnTo>
                    <a:lnTo>
                      <a:pt x="2085" y="115"/>
                    </a:lnTo>
                    <a:lnTo>
                      <a:pt x="2085" y="115"/>
                    </a:lnTo>
                    <a:lnTo>
                      <a:pt x="2081" y="115"/>
                    </a:lnTo>
                    <a:lnTo>
                      <a:pt x="2074" y="115"/>
                    </a:lnTo>
                    <a:lnTo>
                      <a:pt x="2074" y="115"/>
                    </a:lnTo>
                    <a:lnTo>
                      <a:pt x="2074" y="127"/>
                    </a:lnTo>
                    <a:lnTo>
                      <a:pt x="2074" y="127"/>
                    </a:lnTo>
                    <a:lnTo>
                      <a:pt x="2074" y="139"/>
                    </a:lnTo>
                    <a:lnTo>
                      <a:pt x="2074" y="139"/>
                    </a:lnTo>
                    <a:lnTo>
                      <a:pt x="2074" y="163"/>
                    </a:lnTo>
                    <a:lnTo>
                      <a:pt x="2074" y="163"/>
                    </a:lnTo>
                    <a:lnTo>
                      <a:pt x="2074" y="174"/>
                    </a:lnTo>
                    <a:lnTo>
                      <a:pt x="2074" y="174"/>
                    </a:lnTo>
                    <a:lnTo>
                      <a:pt x="2074" y="198"/>
                    </a:lnTo>
                    <a:lnTo>
                      <a:pt x="2074" y="198"/>
                    </a:lnTo>
                    <a:lnTo>
                      <a:pt x="2074" y="221"/>
                    </a:lnTo>
                    <a:lnTo>
                      <a:pt x="2074" y="221"/>
                    </a:lnTo>
                    <a:lnTo>
                      <a:pt x="2069" y="221"/>
                    </a:lnTo>
                    <a:lnTo>
                      <a:pt x="2062" y="221"/>
                    </a:lnTo>
                    <a:lnTo>
                      <a:pt x="2062" y="221"/>
                    </a:lnTo>
                    <a:lnTo>
                      <a:pt x="2062" y="226"/>
                    </a:lnTo>
                    <a:lnTo>
                      <a:pt x="2062" y="233"/>
                    </a:lnTo>
                    <a:lnTo>
                      <a:pt x="2062" y="233"/>
                    </a:lnTo>
                    <a:lnTo>
                      <a:pt x="2062" y="245"/>
                    </a:lnTo>
                    <a:lnTo>
                      <a:pt x="2062" y="245"/>
                    </a:lnTo>
                    <a:lnTo>
                      <a:pt x="2062" y="257"/>
                    </a:lnTo>
                    <a:lnTo>
                      <a:pt x="2062" y="257"/>
                    </a:lnTo>
                    <a:lnTo>
                      <a:pt x="2038" y="257"/>
                    </a:lnTo>
                    <a:lnTo>
                      <a:pt x="2038" y="257"/>
                    </a:lnTo>
                    <a:lnTo>
                      <a:pt x="2038" y="280"/>
                    </a:lnTo>
                    <a:lnTo>
                      <a:pt x="2038" y="280"/>
                    </a:lnTo>
                    <a:lnTo>
                      <a:pt x="2038" y="292"/>
                    </a:lnTo>
                    <a:lnTo>
                      <a:pt x="2038" y="292"/>
                    </a:lnTo>
                    <a:lnTo>
                      <a:pt x="2038" y="302"/>
                    </a:lnTo>
                    <a:lnTo>
                      <a:pt x="2038" y="302"/>
                    </a:lnTo>
                    <a:lnTo>
                      <a:pt x="2038" y="313"/>
                    </a:lnTo>
                    <a:lnTo>
                      <a:pt x="2038" y="313"/>
                    </a:lnTo>
                    <a:lnTo>
                      <a:pt x="2038" y="320"/>
                    </a:lnTo>
                    <a:lnTo>
                      <a:pt x="2038" y="325"/>
                    </a:lnTo>
                    <a:lnTo>
                      <a:pt x="2038" y="325"/>
                    </a:lnTo>
                    <a:lnTo>
                      <a:pt x="2036" y="328"/>
                    </a:lnTo>
                    <a:lnTo>
                      <a:pt x="2034" y="325"/>
                    </a:lnTo>
                    <a:lnTo>
                      <a:pt x="2027" y="325"/>
                    </a:lnTo>
                    <a:lnTo>
                      <a:pt x="2027" y="325"/>
                    </a:lnTo>
                    <a:lnTo>
                      <a:pt x="2027" y="349"/>
                    </a:lnTo>
                    <a:lnTo>
                      <a:pt x="2027" y="349"/>
                    </a:lnTo>
                    <a:lnTo>
                      <a:pt x="2027" y="361"/>
                    </a:lnTo>
                    <a:lnTo>
                      <a:pt x="2027" y="361"/>
                    </a:lnTo>
                    <a:lnTo>
                      <a:pt x="2027" y="384"/>
                    </a:lnTo>
                    <a:lnTo>
                      <a:pt x="2027" y="384"/>
                    </a:lnTo>
                    <a:lnTo>
                      <a:pt x="2027" y="431"/>
                    </a:lnTo>
                    <a:lnTo>
                      <a:pt x="2027" y="431"/>
                    </a:lnTo>
                    <a:lnTo>
                      <a:pt x="2027" y="443"/>
                    </a:lnTo>
                    <a:lnTo>
                      <a:pt x="2027" y="443"/>
                    </a:lnTo>
                    <a:lnTo>
                      <a:pt x="2027" y="455"/>
                    </a:lnTo>
                    <a:lnTo>
                      <a:pt x="2027" y="455"/>
                    </a:lnTo>
                    <a:lnTo>
                      <a:pt x="2027" y="467"/>
                    </a:lnTo>
                    <a:lnTo>
                      <a:pt x="2027" y="467"/>
                    </a:lnTo>
                    <a:lnTo>
                      <a:pt x="2027" y="471"/>
                    </a:lnTo>
                    <a:lnTo>
                      <a:pt x="2027" y="478"/>
                    </a:lnTo>
                    <a:lnTo>
                      <a:pt x="2027" y="478"/>
                    </a:lnTo>
                    <a:lnTo>
                      <a:pt x="2024" y="478"/>
                    </a:lnTo>
                    <a:lnTo>
                      <a:pt x="2022" y="478"/>
                    </a:lnTo>
                    <a:lnTo>
                      <a:pt x="2015" y="478"/>
                    </a:lnTo>
                    <a:lnTo>
                      <a:pt x="2015" y="478"/>
                    </a:lnTo>
                    <a:lnTo>
                      <a:pt x="2003" y="478"/>
                    </a:lnTo>
                    <a:lnTo>
                      <a:pt x="2003" y="478"/>
                    </a:lnTo>
                    <a:lnTo>
                      <a:pt x="1998" y="478"/>
                    </a:lnTo>
                    <a:lnTo>
                      <a:pt x="1991" y="478"/>
                    </a:lnTo>
                    <a:lnTo>
                      <a:pt x="1991" y="478"/>
                    </a:lnTo>
                    <a:lnTo>
                      <a:pt x="1991" y="471"/>
                    </a:lnTo>
                    <a:lnTo>
                      <a:pt x="1991" y="467"/>
                    </a:lnTo>
                    <a:lnTo>
                      <a:pt x="1991" y="467"/>
                    </a:lnTo>
                    <a:lnTo>
                      <a:pt x="1979" y="467"/>
                    </a:lnTo>
                    <a:lnTo>
                      <a:pt x="1979" y="467"/>
                    </a:lnTo>
                    <a:lnTo>
                      <a:pt x="1968" y="467"/>
                    </a:lnTo>
                    <a:lnTo>
                      <a:pt x="1968" y="467"/>
                    </a:lnTo>
                    <a:lnTo>
                      <a:pt x="1968" y="459"/>
                    </a:lnTo>
                    <a:lnTo>
                      <a:pt x="1968" y="455"/>
                    </a:lnTo>
                    <a:lnTo>
                      <a:pt x="1968" y="455"/>
                    </a:lnTo>
                    <a:lnTo>
                      <a:pt x="1968" y="443"/>
                    </a:lnTo>
                    <a:lnTo>
                      <a:pt x="1968" y="443"/>
                    </a:lnTo>
                    <a:lnTo>
                      <a:pt x="1968" y="431"/>
                    </a:lnTo>
                    <a:lnTo>
                      <a:pt x="1968" y="431"/>
                    </a:lnTo>
                    <a:lnTo>
                      <a:pt x="1968" y="424"/>
                    </a:lnTo>
                    <a:lnTo>
                      <a:pt x="1968" y="419"/>
                    </a:lnTo>
                    <a:lnTo>
                      <a:pt x="1968" y="419"/>
                    </a:lnTo>
                    <a:lnTo>
                      <a:pt x="1965" y="419"/>
                    </a:lnTo>
                    <a:lnTo>
                      <a:pt x="1963" y="419"/>
                    </a:lnTo>
                    <a:lnTo>
                      <a:pt x="1956" y="419"/>
                    </a:lnTo>
                    <a:lnTo>
                      <a:pt x="1956" y="419"/>
                    </a:lnTo>
                    <a:lnTo>
                      <a:pt x="1956" y="396"/>
                    </a:lnTo>
                    <a:lnTo>
                      <a:pt x="1956" y="396"/>
                    </a:lnTo>
                    <a:lnTo>
                      <a:pt x="1909" y="396"/>
                    </a:lnTo>
                    <a:lnTo>
                      <a:pt x="1909" y="396"/>
                    </a:lnTo>
                    <a:lnTo>
                      <a:pt x="1885" y="396"/>
                    </a:lnTo>
                    <a:lnTo>
                      <a:pt x="1885" y="396"/>
                    </a:lnTo>
                    <a:lnTo>
                      <a:pt x="1885" y="349"/>
                    </a:lnTo>
                    <a:lnTo>
                      <a:pt x="1885" y="349"/>
                    </a:lnTo>
                    <a:lnTo>
                      <a:pt x="1873" y="349"/>
                    </a:lnTo>
                    <a:lnTo>
                      <a:pt x="1873" y="349"/>
                    </a:lnTo>
                    <a:lnTo>
                      <a:pt x="1850" y="349"/>
                    </a:lnTo>
                    <a:lnTo>
                      <a:pt x="1850" y="349"/>
                    </a:lnTo>
                    <a:lnTo>
                      <a:pt x="1803" y="349"/>
                    </a:lnTo>
                    <a:lnTo>
                      <a:pt x="1803" y="349"/>
                    </a:lnTo>
                    <a:lnTo>
                      <a:pt x="1791" y="349"/>
                    </a:lnTo>
                    <a:lnTo>
                      <a:pt x="1791" y="349"/>
                    </a:lnTo>
                    <a:lnTo>
                      <a:pt x="1767" y="349"/>
                    </a:lnTo>
                    <a:lnTo>
                      <a:pt x="1767" y="349"/>
                    </a:lnTo>
                    <a:lnTo>
                      <a:pt x="1720" y="349"/>
                    </a:lnTo>
                    <a:lnTo>
                      <a:pt x="1720" y="349"/>
                    </a:lnTo>
                    <a:lnTo>
                      <a:pt x="1720" y="396"/>
                    </a:lnTo>
                    <a:lnTo>
                      <a:pt x="1720" y="396"/>
                    </a:lnTo>
                    <a:lnTo>
                      <a:pt x="1720" y="490"/>
                    </a:lnTo>
                    <a:lnTo>
                      <a:pt x="1720" y="490"/>
                    </a:lnTo>
                    <a:lnTo>
                      <a:pt x="1720" y="535"/>
                    </a:lnTo>
                    <a:lnTo>
                      <a:pt x="1720" y="535"/>
                    </a:lnTo>
                    <a:lnTo>
                      <a:pt x="1709" y="535"/>
                    </a:lnTo>
                    <a:lnTo>
                      <a:pt x="1709" y="535"/>
                    </a:lnTo>
                    <a:lnTo>
                      <a:pt x="1659" y="535"/>
                    </a:lnTo>
                    <a:lnTo>
                      <a:pt x="1659" y="535"/>
                    </a:lnTo>
                    <a:lnTo>
                      <a:pt x="1635" y="535"/>
                    </a:lnTo>
                    <a:lnTo>
                      <a:pt x="1635" y="535"/>
                    </a:lnTo>
                    <a:lnTo>
                      <a:pt x="1635" y="525"/>
                    </a:lnTo>
                    <a:lnTo>
                      <a:pt x="1635" y="525"/>
                    </a:lnTo>
                    <a:lnTo>
                      <a:pt x="1635" y="514"/>
                    </a:lnTo>
                    <a:lnTo>
                      <a:pt x="1635" y="514"/>
                    </a:lnTo>
                    <a:lnTo>
                      <a:pt x="1635" y="502"/>
                    </a:lnTo>
                    <a:lnTo>
                      <a:pt x="1635" y="502"/>
                    </a:lnTo>
                    <a:lnTo>
                      <a:pt x="1635" y="490"/>
                    </a:lnTo>
                    <a:lnTo>
                      <a:pt x="1635" y="490"/>
                    </a:lnTo>
                    <a:lnTo>
                      <a:pt x="1638" y="483"/>
                    </a:lnTo>
                    <a:lnTo>
                      <a:pt x="1635" y="478"/>
                    </a:lnTo>
                    <a:lnTo>
                      <a:pt x="1635" y="478"/>
                    </a:lnTo>
                    <a:lnTo>
                      <a:pt x="1631" y="478"/>
                    </a:lnTo>
                    <a:lnTo>
                      <a:pt x="1624" y="478"/>
                    </a:lnTo>
                    <a:lnTo>
                      <a:pt x="1624" y="478"/>
                    </a:lnTo>
                    <a:lnTo>
                      <a:pt x="1612" y="478"/>
                    </a:lnTo>
                    <a:lnTo>
                      <a:pt x="1612" y="478"/>
                    </a:lnTo>
                    <a:lnTo>
                      <a:pt x="1612" y="455"/>
                    </a:lnTo>
                    <a:lnTo>
                      <a:pt x="1612" y="455"/>
                    </a:lnTo>
                    <a:lnTo>
                      <a:pt x="1612" y="431"/>
                    </a:lnTo>
                    <a:lnTo>
                      <a:pt x="1612" y="431"/>
                    </a:lnTo>
                    <a:lnTo>
                      <a:pt x="1612" y="419"/>
                    </a:lnTo>
                    <a:lnTo>
                      <a:pt x="1612" y="419"/>
                    </a:lnTo>
                    <a:lnTo>
                      <a:pt x="1612" y="396"/>
                    </a:lnTo>
                    <a:lnTo>
                      <a:pt x="1612" y="396"/>
                    </a:lnTo>
                    <a:lnTo>
                      <a:pt x="1612" y="349"/>
                    </a:lnTo>
                    <a:lnTo>
                      <a:pt x="1612" y="349"/>
                    </a:lnTo>
                    <a:lnTo>
                      <a:pt x="1612" y="325"/>
                    </a:lnTo>
                    <a:lnTo>
                      <a:pt x="1612" y="325"/>
                    </a:lnTo>
                    <a:lnTo>
                      <a:pt x="1612" y="320"/>
                    </a:lnTo>
                    <a:lnTo>
                      <a:pt x="1612" y="313"/>
                    </a:lnTo>
                    <a:lnTo>
                      <a:pt x="1612" y="313"/>
                    </a:lnTo>
                    <a:lnTo>
                      <a:pt x="1600" y="313"/>
                    </a:lnTo>
                    <a:lnTo>
                      <a:pt x="1600" y="313"/>
                    </a:lnTo>
                    <a:lnTo>
                      <a:pt x="1588" y="313"/>
                    </a:lnTo>
                    <a:lnTo>
                      <a:pt x="1588" y="313"/>
                    </a:lnTo>
                    <a:lnTo>
                      <a:pt x="1588" y="302"/>
                    </a:lnTo>
                    <a:lnTo>
                      <a:pt x="1588" y="302"/>
                    </a:lnTo>
                    <a:lnTo>
                      <a:pt x="1588" y="297"/>
                    </a:lnTo>
                    <a:lnTo>
                      <a:pt x="1588" y="292"/>
                    </a:lnTo>
                    <a:lnTo>
                      <a:pt x="1588" y="292"/>
                    </a:lnTo>
                    <a:lnTo>
                      <a:pt x="1584" y="292"/>
                    </a:lnTo>
                    <a:lnTo>
                      <a:pt x="1577" y="292"/>
                    </a:lnTo>
                    <a:lnTo>
                      <a:pt x="1577" y="292"/>
                    </a:lnTo>
                    <a:lnTo>
                      <a:pt x="1577" y="285"/>
                    </a:lnTo>
                    <a:lnTo>
                      <a:pt x="1577" y="280"/>
                    </a:lnTo>
                    <a:lnTo>
                      <a:pt x="1577" y="280"/>
                    </a:lnTo>
                    <a:lnTo>
                      <a:pt x="1572" y="280"/>
                    </a:lnTo>
                    <a:lnTo>
                      <a:pt x="1565" y="280"/>
                    </a:lnTo>
                    <a:lnTo>
                      <a:pt x="1565" y="280"/>
                    </a:lnTo>
                    <a:lnTo>
                      <a:pt x="1565" y="278"/>
                    </a:lnTo>
                    <a:lnTo>
                      <a:pt x="1565" y="273"/>
                    </a:lnTo>
                    <a:lnTo>
                      <a:pt x="1565" y="269"/>
                    </a:lnTo>
                    <a:lnTo>
                      <a:pt x="1565" y="269"/>
                    </a:lnTo>
                    <a:lnTo>
                      <a:pt x="1560" y="269"/>
                    </a:lnTo>
                    <a:lnTo>
                      <a:pt x="1555" y="269"/>
                    </a:lnTo>
                    <a:lnTo>
                      <a:pt x="1553" y="269"/>
                    </a:lnTo>
                    <a:lnTo>
                      <a:pt x="1553" y="269"/>
                    </a:lnTo>
                    <a:lnTo>
                      <a:pt x="1553" y="262"/>
                    </a:lnTo>
                    <a:lnTo>
                      <a:pt x="1553" y="257"/>
                    </a:lnTo>
                    <a:lnTo>
                      <a:pt x="1553" y="257"/>
                    </a:lnTo>
                    <a:lnTo>
                      <a:pt x="1553" y="245"/>
                    </a:lnTo>
                    <a:lnTo>
                      <a:pt x="1553" y="245"/>
                    </a:lnTo>
                    <a:lnTo>
                      <a:pt x="1553" y="221"/>
                    </a:lnTo>
                    <a:lnTo>
                      <a:pt x="1553" y="221"/>
                    </a:lnTo>
                    <a:lnTo>
                      <a:pt x="1541" y="221"/>
                    </a:lnTo>
                    <a:lnTo>
                      <a:pt x="1541" y="221"/>
                    </a:lnTo>
                    <a:lnTo>
                      <a:pt x="1518" y="221"/>
                    </a:lnTo>
                    <a:lnTo>
                      <a:pt x="1518" y="221"/>
                    </a:lnTo>
                    <a:lnTo>
                      <a:pt x="1471" y="221"/>
                    </a:lnTo>
                    <a:lnTo>
                      <a:pt x="1471" y="221"/>
                    </a:lnTo>
                    <a:lnTo>
                      <a:pt x="1459" y="221"/>
                    </a:lnTo>
                    <a:lnTo>
                      <a:pt x="1459" y="221"/>
                    </a:lnTo>
                    <a:lnTo>
                      <a:pt x="1459" y="210"/>
                    </a:lnTo>
                    <a:lnTo>
                      <a:pt x="1459" y="210"/>
                    </a:lnTo>
                    <a:lnTo>
                      <a:pt x="1459" y="203"/>
                    </a:lnTo>
                    <a:lnTo>
                      <a:pt x="1459" y="198"/>
                    </a:lnTo>
                    <a:lnTo>
                      <a:pt x="1459" y="198"/>
                    </a:lnTo>
                    <a:lnTo>
                      <a:pt x="1452" y="198"/>
                    </a:lnTo>
                    <a:lnTo>
                      <a:pt x="1447" y="198"/>
                    </a:lnTo>
                    <a:lnTo>
                      <a:pt x="1447" y="198"/>
                    </a:lnTo>
                    <a:lnTo>
                      <a:pt x="1435" y="198"/>
                    </a:lnTo>
                    <a:lnTo>
                      <a:pt x="1435" y="198"/>
                    </a:lnTo>
                    <a:lnTo>
                      <a:pt x="1423" y="198"/>
                    </a:lnTo>
                    <a:lnTo>
                      <a:pt x="1423" y="198"/>
                    </a:lnTo>
                    <a:lnTo>
                      <a:pt x="1412" y="198"/>
                    </a:lnTo>
                    <a:lnTo>
                      <a:pt x="1412" y="198"/>
                    </a:lnTo>
                    <a:lnTo>
                      <a:pt x="1388" y="198"/>
                    </a:lnTo>
                    <a:lnTo>
                      <a:pt x="1388" y="198"/>
                    </a:lnTo>
                    <a:lnTo>
                      <a:pt x="1365" y="198"/>
                    </a:lnTo>
                    <a:lnTo>
                      <a:pt x="1365" y="198"/>
                    </a:lnTo>
                    <a:lnTo>
                      <a:pt x="1357" y="198"/>
                    </a:lnTo>
                    <a:lnTo>
                      <a:pt x="1353" y="198"/>
                    </a:lnTo>
                    <a:lnTo>
                      <a:pt x="1353" y="198"/>
                    </a:lnTo>
                    <a:lnTo>
                      <a:pt x="1350" y="200"/>
                    </a:lnTo>
                    <a:lnTo>
                      <a:pt x="1353" y="203"/>
                    </a:lnTo>
                    <a:lnTo>
                      <a:pt x="1353" y="207"/>
                    </a:lnTo>
                    <a:lnTo>
                      <a:pt x="1353" y="210"/>
                    </a:lnTo>
                    <a:lnTo>
                      <a:pt x="1353" y="210"/>
                    </a:lnTo>
                    <a:lnTo>
                      <a:pt x="1350" y="210"/>
                    </a:lnTo>
                    <a:lnTo>
                      <a:pt x="1346" y="210"/>
                    </a:lnTo>
                    <a:lnTo>
                      <a:pt x="1343" y="210"/>
                    </a:lnTo>
                    <a:lnTo>
                      <a:pt x="1341" y="210"/>
                    </a:lnTo>
                    <a:lnTo>
                      <a:pt x="1341" y="210"/>
                    </a:lnTo>
                    <a:lnTo>
                      <a:pt x="1339" y="212"/>
                    </a:lnTo>
                    <a:lnTo>
                      <a:pt x="1341" y="214"/>
                    </a:lnTo>
                    <a:lnTo>
                      <a:pt x="1341" y="221"/>
                    </a:lnTo>
                    <a:lnTo>
                      <a:pt x="1341" y="221"/>
                    </a:lnTo>
                    <a:lnTo>
                      <a:pt x="1317" y="221"/>
                    </a:lnTo>
                    <a:lnTo>
                      <a:pt x="1317" y="221"/>
                    </a:lnTo>
                    <a:lnTo>
                      <a:pt x="1268" y="221"/>
                    </a:lnTo>
                    <a:lnTo>
                      <a:pt x="1268" y="221"/>
                    </a:lnTo>
                    <a:lnTo>
                      <a:pt x="1256" y="221"/>
                    </a:lnTo>
                    <a:lnTo>
                      <a:pt x="1256" y="221"/>
                    </a:lnTo>
                    <a:lnTo>
                      <a:pt x="1251" y="221"/>
                    </a:lnTo>
                    <a:lnTo>
                      <a:pt x="1244" y="221"/>
                    </a:lnTo>
                    <a:lnTo>
                      <a:pt x="1244" y="221"/>
                    </a:lnTo>
                    <a:lnTo>
                      <a:pt x="1244" y="226"/>
                    </a:lnTo>
                    <a:lnTo>
                      <a:pt x="1244" y="233"/>
                    </a:lnTo>
                    <a:lnTo>
                      <a:pt x="1244" y="233"/>
                    </a:lnTo>
                    <a:lnTo>
                      <a:pt x="1242" y="233"/>
                    </a:lnTo>
                    <a:lnTo>
                      <a:pt x="1240" y="233"/>
                    </a:lnTo>
                    <a:lnTo>
                      <a:pt x="1233" y="233"/>
                    </a:lnTo>
                    <a:lnTo>
                      <a:pt x="1233" y="233"/>
                    </a:lnTo>
                    <a:lnTo>
                      <a:pt x="1233" y="245"/>
                    </a:lnTo>
                    <a:lnTo>
                      <a:pt x="1233" y="245"/>
                    </a:lnTo>
                    <a:lnTo>
                      <a:pt x="1233" y="269"/>
                    </a:lnTo>
                    <a:lnTo>
                      <a:pt x="1233" y="269"/>
                    </a:lnTo>
                    <a:lnTo>
                      <a:pt x="1233" y="280"/>
                    </a:lnTo>
                    <a:lnTo>
                      <a:pt x="1233" y="280"/>
                    </a:lnTo>
                    <a:lnTo>
                      <a:pt x="1233" y="302"/>
                    </a:lnTo>
                    <a:lnTo>
                      <a:pt x="1233" y="302"/>
                    </a:lnTo>
                    <a:lnTo>
                      <a:pt x="1233" y="313"/>
                    </a:lnTo>
                    <a:lnTo>
                      <a:pt x="1233" y="313"/>
                    </a:lnTo>
                    <a:lnTo>
                      <a:pt x="1233" y="337"/>
                    </a:lnTo>
                    <a:lnTo>
                      <a:pt x="1233" y="337"/>
                    </a:lnTo>
                    <a:lnTo>
                      <a:pt x="1233" y="349"/>
                    </a:lnTo>
                    <a:lnTo>
                      <a:pt x="1233" y="349"/>
                    </a:lnTo>
                    <a:lnTo>
                      <a:pt x="1233" y="372"/>
                    </a:lnTo>
                    <a:lnTo>
                      <a:pt x="1233" y="372"/>
                    </a:lnTo>
                    <a:lnTo>
                      <a:pt x="1233" y="384"/>
                    </a:lnTo>
                    <a:lnTo>
                      <a:pt x="1233" y="384"/>
                    </a:lnTo>
                    <a:lnTo>
                      <a:pt x="1233" y="408"/>
                    </a:lnTo>
                    <a:lnTo>
                      <a:pt x="1233" y="408"/>
                    </a:lnTo>
                    <a:lnTo>
                      <a:pt x="1221" y="408"/>
                    </a:lnTo>
                    <a:lnTo>
                      <a:pt x="1221" y="408"/>
                    </a:lnTo>
                    <a:lnTo>
                      <a:pt x="1216" y="408"/>
                    </a:lnTo>
                    <a:lnTo>
                      <a:pt x="1209" y="408"/>
                    </a:lnTo>
                    <a:lnTo>
                      <a:pt x="1209" y="408"/>
                    </a:lnTo>
                    <a:lnTo>
                      <a:pt x="1209" y="415"/>
                    </a:lnTo>
                    <a:lnTo>
                      <a:pt x="1209" y="419"/>
                    </a:lnTo>
                    <a:lnTo>
                      <a:pt x="1209" y="419"/>
                    </a:lnTo>
                    <a:lnTo>
                      <a:pt x="1197" y="419"/>
                    </a:lnTo>
                    <a:lnTo>
                      <a:pt x="1197" y="419"/>
                    </a:lnTo>
                    <a:lnTo>
                      <a:pt x="1185" y="419"/>
                    </a:lnTo>
                    <a:lnTo>
                      <a:pt x="1185" y="419"/>
                    </a:lnTo>
                    <a:lnTo>
                      <a:pt x="1162" y="419"/>
                    </a:lnTo>
                    <a:lnTo>
                      <a:pt x="1162" y="419"/>
                    </a:lnTo>
                    <a:lnTo>
                      <a:pt x="1162" y="467"/>
                    </a:lnTo>
                    <a:lnTo>
                      <a:pt x="1162" y="467"/>
                    </a:lnTo>
                    <a:lnTo>
                      <a:pt x="1162" y="514"/>
                    </a:lnTo>
                    <a:lnTo>
                      <a:pt x="1162" y="514"/>
                    </a:lnTo>
                    <a:lnTo>
                      <a:pt x="1150" y="514"/>
                    </a:lnTo>
                    <a:lnTo>
                      <a:pt x="1150" y="514"/>
                    </a:lnTo>
                    <a:lnTo>
                      <a:pt x="1103" y="514"/>
                    </a:lnTo>
                    <a:lnTo>
                      <a:pt x="1103" y="514"/>
                    </a:lnTo>
                    <a:lnTo>
                      <a:pt x="1056" y="514"/>
                    </a:lnTo>
                    <a:lnTo>
                      <a:pt x="1056" y="514"/>
                    </a:lnTo>
                    <a:lnTo>
                      <a:pt x="1056" y="502"/>
                    </a:lnTo>
                    <a:lnTo>
                      <a:pt x="1056" y="502"/>
                    </a:lnTo>
                    <a:lnTo>
                      <a:pt x="1056" y="478"/>
                    </a:lnTo>
                    <a:lnTo>
                      <a:pt x="1056" y="478"/>
                    </a:lnTo>
                    <a:lnTo>
                      <a:pt x="1056" y="455"/>
                    </a:lnTo>
                    <a:lnTo>
                      <a:pt x="1056" y="455"/>
                    </a:lnTo>
                    <a:lnTo>
                      <a:pt x="1009" y="455"/>
                    </a:lnTo>
                    <a:lnTo>
                      <a:pt x="1009" y="455"/>
                    </a:lnTo>
                    <a:lnTo>
                      <a:pt x="997" y="455"/>
                    </a:lnTo>
                    <a:lnTo>
                      <a:pt x="997" y="455"/>
                    </a:lnTo>
                    <a:lnTo>
                      <a:pt x="990" y="455"/>
                    </a:lnTo>
                    <a:lnTo>
                      <a:pt x="985" y="455"/>
                    </a:lnTo>
                    <a:lnTo>
                      <a:pt x="985" y="455"/>
                    </a:lnTo>
                    <a:lnTo>
                      <a:pt x="985" y="448"/>
                    </a:lnTo>
                    <a:lnTo>
                      <a:pt x="985" y="443"/>
                    </a:lnTo>
                    <a:lnTo>
                      <a:pt x="985" y="443"/>
                    </a:lnTo>
                    <a:lnTo>
                      <a:pt x="978" y="443"/>
                    </a:lnTo>
                    <a:lnTo>
                      <a:pt x="973" y="443"/>
                    </a:lnTo>
                    <a:lnTo>
                      <a:pt x="973" y="443"/>
                    </a:lnTo>
                    <a:lnTo>
                      <a:pt x="962" y="443"/>
                    </a:lnTo>
                    <a:lnTo>
                      <a:pt x="962" y="443"/>
                    </a:lnTo>
                    <a:lnTo>
                      <a:pt x="914" y="443"/>
                    </a:lnTo>
                    <a:lnTo>
                      <a:pt x="914" y="443"/>
                    </a:lnTo>
                    <a:lnTo>
                      <a:pt x="891" y="443"/>
                    </a:lnTo>
                    <a:lnTo>
                      <a:pt x="891" y="443"/>
                    </a:lnTo>
                    <a:lnTo>
                      <a:pt x="877" y="443"/>
                    </a:lnTo>
                    <a:lnTo>
                      <a:pt x="877" y="443"/>
                    </a:lnTo>
                    <a:lnTo>
                      <a:pt x="865" y="443"/>
                    </a:lnTo>
                    <a:lnTo>
                      <a:pt x="865" y="443"/>
                    </a:lnTo>
                    <a:lnTo>
                      <a:pt x="853" y="443"/>
                    </a:lnTo>
                    <a:lnTo>
                      <a:pt x="853" y="443"/>
                    </a:lnTo>
                    <a:lnTo>
                      <a:pt x="841" y="443"/>
                    </a:lnTo>
                    <a:lnTo>
                      <a:pt x="841" y="443"/>
                    </a:lnTo>
                    <a:lnTo>
                      <a:pt x="841" y="455"/>
                    </a:lnTo>
                    <a:lnTo>
                      <a:pt x="841" y="455"/>
                    </a:lnTo>
                    <a:lnTo>
                      <a:pt x="844" y="459"/>
                    </a:lnTo>
                    <a:lnTo>
                      <a:pt x="841" y="467"/>
                    </a:lnTo>
                    <a:lnTo>
                      <a:pt x="841" y="467"/>
                    </a:lnTo>
                    <a:lnTo>
                      <a:pt x="837" y="467"/>
                    </a:lnTo>
                    <a:lnTo>
                      <a:pt x="830" y="467"/>
                    </a:lnTo>
                    <a:lnTo>
                      <a:pt x="830" y="467"/>
                    </a:lnTo>
                    <a:lnTo>
                      <a:pt x="783" y="467"/>
                    </a:lnTo>
                    <a:lnTo>
                      <a:pt x="783" y="467"/>
                    </a:lnTo>
                    <a:lnTo>
                      <a:pt x="783" y="490"/>
                    </a:lnTo>
                    <a:lnTo>
                      <a:pt x="783" y="490"/>
                    </a:lnTo>
                    <a:lnTo>
                      <a:pt x="783" y="502"/>
                    </a:lnTo>
                    <a:lnTo>
                      <a:pt x="783" y="502"/>
                    </a:lnTo>
                    <a:lnTo>
                      <a:pt x="783" y="525"/>
                    </a:lnTo>
                    <a:lnTo>
                      <a:pt x="783" y="525"/>
                    </a:lnTo>
                    <a:lnTo>
                      <a:pt x="771" y="525"/>
                    </a:lnTo>
                    <a:lnTo>
                      <a:pt x="771" y="525"/>
                    </a:lnTo>
                    <a:lnTo>
                      <a:pt x="747" y="525"/>
                    </a:lnTo>
                    <a:lnTo>
                      <a:pt x="747" y="525"/>
                    </a:lnTo>
                    <a:lnTo>
                      <a:pt x="700" y="525"/>
                    </a:lnTo>
                    <a:lnTo>
                      <a:pt x="700" y="525"/>
                    </a:lnTo>
                    <a:lnTo>
                      <a:pt x="700" y="547"/>
                    </a:lnTo>
                    <a:lnTo>
                      <a:pt x="700" y="547"/>
                    </a:lnTo>
                    <a:lnTo>
                      <a:pt x="676" y="547"/>
                    </a:lnTo>
                    <a:lnTo>
                      <a:pt x="676" y="547"/>
                    </a:lnTo>
                    <a:lnTo>
                      <a:pt x="653" y="547"/>
                    </a:lnTo>
                    <a:lnTo>
                      <a:pt x="653" y="547"/>
                    </a:lnTo>
                    <a:lnTo>
                      <a:pt x="653" y="535"/>
                    </a:lnTo>
                    <a:lnTo>
                      <a:pt x="653" y="535"/>
                    </a:lnTo>
                    <a:lnTo>
                      <a:pt x="653" y="530"/>
                    </a:lnTo>
                    <a:lnTo>
                      <a:pt x="653" y="525"/>
                    </a:lnTo>
                    <a:lnTo>
                      <a:pt x="653" y="525"/>
                    </a:lnTo>
                    <a:lnTo>
                      <a:pt x="648" y="523"/>
                    </a:lnTo>
                    <a:lnTo>
                      <a:pt x="641" y="525"/>
                    </a:lnTo>
                    <a:lnTo>
                      <a:pt x="641" y="525"/>
                    </a:lnTo>
                    <a:lnTo>
                      <a:pt x="634" y="523"/>
                    </a:lnTo>
                    <a:lnTo>
                      <a:pt x="629" y="525"/>
                    </a:lnTo>
                    <a:lnTo>
                      <a:pt x="629" y="525"/>
                    </a:lnTo>
                    <a:lnTo>
                      <a:pt x="629" y="530"/>
                    </a:lnTo>
                    <a:lnTo>
                      <a:pt x="629" y="535"/>
                    </a:lnTo>
                    <a:lnTo>
                      <a:pt x="629" y="535"/>
                    </a:lnTo>
                    <a:lnTo>
                      <a:pt x="622" y="537"/>
                    </a:lnTo>
                    <a:lnTo>
                      <a:pt x="618" y="535"/>
                    </a:lnTo>
                    <a:lnTo>
                      <a:pt x="618" y="535"/>
                    </a:lnTo>
                    <a:lnTo>
                      <a:pt x="618" y="537"/>
                    </a:lnTo>
                    <a:lnTo>
                      <a:pt x="618" y="542"/>
                    </a:lnTo>
                    <a:lnTo>
                      <a:pt x="618" y="547"/>
                    </a:lnTo>
                    <a:lnTo>
                      <a:pt x="618" y="547"/>
                    </a:lnTo>
                    <a:lnTo>
                      <a:pt x="611" y="547"/>
                    </a:lnTo>
                    <a:lnTo>
                      <a:pt x="606" y="547"/>
                    </a:lnTo>
                    <a:lnTo>
                      <a:pt x="606" y="547"/>
                    </a:lnTo>
                    <a:lnTo>
                      <a:pt x="606" y="535"/>
                    </a:lnTo>
                    <a:lnTo>
                      <a:pt x="606" y="535"/>
                    </a:lnTo>
                    <a:lnTo>
                      <a:pt x="606" y="525"/>
                    </a:lnTo>
                    <a:lnTo>
                      <a:pt x="606" y="525"/>
                    </a:lnTo>
                    <a:lnTo>
                      <a:pt x="594" y="525"/>
                    </a:lnTo>
                    <a:lnTo>
                      <a:pt x="594" y="525"/>
                    </a:lnTo>
                    <a:lnTo>
                      <a:pt x="582" y="525"/>
                    </a:lnTo>
                    <a:lnTo>
                      <a:pt x="582" y="525"/>
                    </a:lnTo>
                    <a:lnTo>
                      <a:pt x="570" y="525"/>
                    </a:lnTo>
                    <a:lnTo>
                      <a:pt x="570" y="525"/>
                    </a:lnTo>
                    <a:lnTo>
                      <a:pt x="559" y="525"/>
                    </a:lnTo>
                    <a:lnTo>
                      <a:pt x="559" y="525"/>
                    </a:lnTo>
                    <a:lnTo>
                      <a:pt x="552" y="523"/>
                    </a:lnTo>
                    <a:lnTo>
                      <a:pt x="547" y="525"/>
                    </a:lnTo>
                    <a:lnTo>
                      <a:pt x="547" y="525"/>
                    </a:lnTo>
                    <a:lnTo>
                      <a:pt x="545" y="530"/>
                    </a:lnTo>
                    <a:lnTo>
                      <a:pt x="547" y="535"/>
                    </a:lnTo>
                    <a:lnTo>
                      <a:pt x="547" y="535"/>
                    </a:lnTo>
                    <a:lnTo>
                      <a:pt x="547" y="547"/>
                    </a:lnTo>
                    <a:lnTo>
                      <a:pt x="547" y="547"/>
                    </a:lnTo>
                    <a:lnTo>
                      <a:pt x="523" y="547"/>
                    </a:lnTo>
                    <a:lnTo>
                      <a:pt x="523" y="547"/>
                    </a:lnTo>
                    <a:lnTo>
                      <a:pt x="523" y="535"/>
                    </a:lnTo>
                    <a:lnTo>
                      <a:pt x="523" y="535"/>
                    </a:lnTo>
                    <a:lnTo>
                      <a:pt x="523" y="530"/>
                    </a:lnTo>
                    <a:lnTo>
                      <a:pt x="523" y="525"/>
                    </a:lnTo>
                    <a:lnTo>
                      <a:pt x="523" y="525"/>
                    </a:lnTo>
                    <a:lnTo>
                      <a:pt x="516" y="523"/>
                    </a:lnTo>
                    <a:lnTo>
                      <a:pt x="512" y="525"/>
                    </a:lnTo>
                    <a:lnTo>
                      <a:pt x="512" y="525"/>
                    </a:lnTo>
                    <a:lnTo>
                      <a:pt x="504" y="523"/>
                    </a:lnTo>
                    <a:lnTo>
                      <a:pt x="500" y="525"/>
                    </a:lnTo>
                    <a:lnTo>
                      <a:pt x="500" y="525"/>
                    </a:lnTo>
                    <a:lnTo>
                      <a:pt x="474" y="525"/>
                    </a:lnTo>
                    <a:lnTo>
                      <a:pt x="474" y="525"/>
                    </a:lnTo>
                    <a:lnTo>
                      <a:pt x="474" y="518"/>
                    </a:lnTo>
                    <a:lnTo>
                      <a:pt x="474" y="516"/>
                    </a:lnTo>
                    <a:lnTo>
                      <a:pt x="474" y="514"/>
                    </a:lnTo>
                    <a:lnTo>
                      <a:pt x="474" y="514"/>
                    </a:lnTo>
                    <a:lnTo>
                      <a:pt x="481" y="511"/>
                    </a:lnTo>
                    <a:lnTo>
                      <a:pt x="488" y="514"/>
                    </a:lnTo>
                    <a:lnTo>
                      <a:pt x="488" y="514"/>
                    </a:lnTo>
                    <a:lnTo>
                      <a:pt x="512" y="514"/>
                    </a:lnTo>
                    <a:lnTo>
                      <a:pt x="512" y="514"/>
                    </a:lnTo>
                    <a:lnTo>
                      <a:pt x="535" y="514"/>
                    </a:lnTo>
                    <a:lnTo>
                      <a:pt x="535" y="514"/>
                    </a:lnTo>
                    <a:lnTo>
                      <a:pt x="535" y="467"/>
                    </a:lnTo>
                    <a:lnTo>
                      <a:pt x="535" y="467"/>
                    </a:lnTo>
                    <a:lnTo>
                      <a:pt x="528" y="467"/>
                    </a:lnTo>
                    <a:lnTo>
                      <a:pt x="523" y="467"/>
                    </a:lnTo>
                    <a:lnTo>
                      <a:pt x="523" y="467"/>
                    </a:lnTo>
                    <a:lnTo>
                      <a:pt x="523" y="478"/>
                    </a:lnTo>
                    <a:lnTo>
                      <a:pt x="523" y="478"/>
                    </a:lnTo>
                    <a:lnTo>
                      <a:pt x="474" y="478"/>
                    </a:lnTo>
                    <a:lnTo>
                      <a:pt x="474" y="478"/>
                    </a:lnTo>
                    <a:lnTo>
                      <a:pt x="474" y="467"/>
                    </a:lnTo>
                    <a:lnTo>
                      <a:pt x="474" y="467"/>
                    </a:lnTo>
                    <a:lnTo>
                      <a:pt x="474" y="443"/>
                    </a:lnTo>
                    <a:lnTo>
                      <a:pt x="474" y="443"/>
                    </a:lnTo>
                    <a:lnTo>
                      <a:pt x="474" y="431"/>
                    </a:lnTo>
                    <a:lnTo>
                      <a:pt x="474" y="431"/>
                    </a:lnTo>
                    <a:lnTo>
                      <a:pt x="474" y="408"/>
                    </a:lnTo>
                    <a:lnTo>
                      <a:pt x="474" y="408"/>
                    </a:lnTo>
                    <a:lnTo>
                      <a:pt x="474" y="361"/>
                    </a:lnTo>
                    <a:lnTo>
                      <a:pt x="474" y="361"/>
                    </a:lnTo>
                    <a:lnTo>
                      <a:pt x="474" y="313"/>
                    </a:lnTo>
                    <a:lnTo>
                      <a:pt x="474" y="313"/>
                    </a:lnTo>
                    <a:lnTo>
                      <a:pt x="450" y="313"/>
                    </a:lnTo>
                    <a:lnTo>
                      <a:pt x="450" y="313"/>
                    </a:lnTo>
                    <a:lnTo>
                      <a:pt x="439" y="313"/>
                    </a:lnTo>
                    <a:lnTo>
                      <a:pt x="439" y="313"/>
                    </a:lnTo>
                    <a:lnTo>
                      <a:pt x="427" y="313"/>
                    </a:lnTo>
                    <a:lnTo>
                      <a:pt x="427" y="313"/>
                    </a:lnTo>
                    <a:lnTo>
                      <a:pt x="422" y="316"/>
                    </a:lnTo>
                    <a:lnTo>
                      <a:pt x="415" y="313"/>
                    </a:lnTo>
                    <a:lnTo>
                      <a:pt x="415" y="313"/>
                    </a:lnTo>
                    <a:lnTo>
                      <a:pt x="410" y="316"/>
                    </a:lnTo>
                    <a:lnTo>
                      <a:pt x="403" y="313"/>
                    </a:lnTo>
                    <a:lnTo>
                      <a:pt x="403" y="313"/>
                    </a:lnTo>
                    <a:lnTo>
                      <a:pt x="403" y="302"/>
                    </a:lnTo>
                    <a:lnTo>
                      <a:pt x="403" y="302"/>
                    </a:lnTo>
                    <a:lnTo>
                      <a:pt x="403" y="292"/>
                    </a:lnTo>
                    <a:lnTo>
                      <a:pt x="403" y="292"/>
                    </a:lnTo>
                    <a:lnTo>
                      <a:pt x="380" y="292"/>
                    </a:lnTo>
                    <a:lnTo>
                      <a:pt x="380" y="292"/>
                    </a:lnTo>
                    <a:lnTo>
                      <a:pt x="332" y="292"/>
                    </a:lnTo>
                    <a:lnTo>
                      <a:pt x="332" y="292"/>
                    </a:lnTo>
                    <a:lnTo>
                      <a:pt x="321" y="292"/>
                    </a:lnTo>
                    <a:lnTo>
                      <a:pt x="321" y="292"/>
                    </a:lnTo>
                    <a:lnTo>
                      <a:pt x="297" y="292"/>
                    </a:lnTo>
                    <a:lnTo>
                      <a:pt x="297" y="292"/>
                    </a:lnTo>
                    <a:lnTo>
                      <a:pt x="274" y="292"/>
                    </a:lnTo>
                    <a:lnTo>
                      <a:pt x="274" y="292"/>
                    </a:lnTo>
                    <a:lnTo>
                      <a:pt x="274" y="245"/>
                    </a:lnTo>
                    <a:lnTo>
                      <a:pt x="274" y="245"/>
                    </a:lnTo>
                    <a:lnTo>
                      <a:pt x="274" y="221"/>
                    </a:lnTo>
                    <a:lnTo>
                      <a:pt x="274" y="221"/>
                    </a:lnTo>
                    <a:lnTo>
                      <a:pt x="250" y="221"/>
                    </a:lnTo>
                    <a:lnTo>
                      <a:pt x="250" y="221"/>
                    </a:lnTo>
                    <a:lnTo>
                      <a:pt x="250" y="245"/>
                    </a:lnTo>
                    <a:lnTo>
                      <a:pt x="250" y="245"/>
                    </a:lnTo>
                    <a:lnTo>
                      <a:pt x="250" y="292"/>
                    </a:lnTo>
                    <a:lnTo>
                      <a:pt x="250" y="292"/>
                    </a:lnTo>
                    <a:lnTo>
                      <a:pt x="238" y="292"/>
                    </a:lnTo>
                    <a:lnTo>
                      <a:pt x="238" y="292"/>
                    </a:lnTo>
                    <a:lnTo>
                      <a:pt x="191" y="292"/>
                    </a:lnTo>
                    <a:lnTo>
                      <a:pt x="191" y="292"/>
                    </a:lnTo>
                    <a:lnTo>
                      <a:pt x="179" y="292"/>
                    </a:lnTo>
                    <a:lnTo>
                      <a:pt x="179" y="292"/>
                    </a:lnTo>
                    <a:lnTo>
                      <a:pt x="156" y="292"/>
                    </a:lnTo>
                    <a:lnTo>
                      <a:pt x="156" y="292"/>
                    </a:lnTo>
                    <a:lnTo>
                      <a:pt x="144" y="292"/>
                    </a:lnTo>
                    <a:lnTo>
                      <a:pt x="144" y="292"/>
                    </a:lnTo>
                    <a:lnTo>
                      <a:pt x="132" y="292"/>
                    </a:lnTo>
                    <a:lnTo>
                      <a:pt x="132" y="292"/>
                    </a:lnTo>
                    <a:lnTo>
                      <a:pt x="125" y="290"/>
                    </a:lnTo>
                    <a:lnTo>
                      <a:pt x="120" y="292"/>
                    </a:lnTo>
                    <a:lnTo>
                      <a:pt x="120" y="292"/>
                    </a:lnTo>
                    <a:lnTo>
                      <a:pt x="118" y="297"/>
                    </a:lnTo>
                    <a:lnTo>
                      <a:pt x="120" y="302"/>
                    </a:lnTo>
                    <a:lnTo>
                      <a:pt x="120" y="302"/>
                    </a:lnTo>
                    <a:lnTo>
                      <a:pt x="120" y="313"/>
                    </a:lnTo>
                    <a:lnTo>
                      <a:pt x="120" y="313"/>
                    </a:lnTo>
                    <a:lnTo>
                      <a:pt x="120" y="325"/>
                    </a:lnTo>
                    <a:lnTo>
                      <a:pt x="120" y="325"/>
                    </a:lnTo>
                    <a:lnTo>
                      <a:pt x="71" y="325"/>
                    </a:lnTo>
                    <a:lnTo>
                      <a:pt x="71" y="325"/>
                    </a:lnTo>
                    <a:lnTo>
                      <a:pt x="47" y="325"/>
                    </a:lnTo>
                    <a:lnTo>
                      <a:pt x="47" y="325"/>
                    </a:lnTo>
                    <a:lnTo>
                      <a:pt x="47" y="349"/>
                    </a:lnTo>
                    <a:lnTo>
                      <a:pt x="47" y="349"/>
                    </a:lnTo>
                    <a:lnTo>
                      <a:pt x="47" y="361"/>
                    </a:lnTo>
                    <a:lnTo>
                      <a:pt x="47" y="361"/>
                    </a:lnTo>
                    <a:lnTo>
                      <a:pt x="47" y="384"/>
                    </a:lnTo>
                    <a:lnTo>
                      <a:pt x="47" y="384"/>
                    </a:lnTo>
                    <a:lnTo>
                      <a:pt x="47" y="396"/>
                    </a:lnTo>
                    <a:lnTo>
                      <a:pt x="47" y="396"/>
                    </a:lnTo>
                    <a:lnTo>
                      <a:pt x="47" y="419"/>
                    </a:lnTo>
                    <a:lnTo>
                      <a:pt x="47" y="419"/>
                    </a:lnTo>
                    <a:lnTo>
                      <a:pt x="47" y="431"/>
                    </a:lnTo>
                    <a:lnTo>
                      <a:pt x="47" y="431"/>
                    </a:lnTo>
                    <a:lnTo>
                      <a:pt x="47" y="455"/>
                    </a:lnTo>
                    <a:lnTo>
                      <a:pt x="47" y="455"/>
                    </a:lnTo>
                    <a:lnTo>
                      <a:pt x="47" y="502"/>
                    </a:lnTo>
                    <a:lnTo>
                      <a:pt x="47" y="502"/>
                    </a:lnTo>
                    <a:lnTo>
                      <a:pt x="47" y="514"/>
                    </a:lnTo>
                    <a:lnTo>
                      <a:pt x="47" y="514"/>
                    </a:lnTo>
                    <a:lnTo>
                      <a:pt x="47" y="535"/>
                    </a:lnTo>
                    <a:lnTo>
                      <a:pt x="47" y="535"/>
                    </a:lnTo>
                    <a:lnTo>
                      <a:pt x="47" y="558"/>
                    </a:lnTo>
                    <a:lnTo>
                      <a:pt x="47" y="558"/>
                    </a:lnTo>
                    <a:lnTo>
                      <a:pt x="36" y="558"/>
                    </a:lnTo>
                    <a:lnTo>
                      <a:pt x="36" y="558"/>
                    </a:lnTo>
                    <a:lnTo>
                      <a:pt x="24" y="558"/>
                    </a:lnTo>
                    <a:lnTo>
                      <a:pt x="24" y="558"/>
                    </a:lnTo>
                    <a:lnTo>
                      <a:pt x="12" y="558"/>
                    </a:lnTo>
                    <a:lnTo>
                      <a:pt x="12" y="558"/>
                    </a:lnTo>
                    <a:lnTo>
                      <a:pt x="7" y="558"/>
                    </a:lnTo>
                    <a:lnTo>
                      <a:pt x="0" y="558"/>
                    </a:lnTo>
                    <a:lnTo>
                      <a:pt x="0" y="558"/>
                    </a:lnTo>
                    <a:lnTo>
                      <a:pt x="0" y="561"/>
                    </a:lnTo>
                    <a:lnTo>
                      <a:pt x="0" y="566"/>
                    </a:lnTo>
                    <a:lnTo>
                      <a:pt x="0" y="570"/>
                    </a:lnTo>
                    <a:lnTo>
                      <a:pt x="0" y="570"/>
                    </a:lnTo>
                    <a:lnTo>
                      <a:pt x="0" y="594"/>
                    </a:lnTo>
                    <a:lnTo>
                      <a:pt x="0" y="594"/>
                    </a:lnTo>
                    <a:lnTo>
                      <a:pt x="0" y="601"/>
                    </a:lnTo>
                    <a:lnTo>
                      <a:pt x="0" y="606"/>
                    </a:lnTo>
                    <a:lnTo>
                      <a:pt x="0" y="606"/>
                    </a:lnTo>
                    <a:lnTo>
                      <a:pt x="12" y="606"/>
                    </a:lnTo>
                    <a:lnTo>
                      <a:pt x="12" y="606"/>
                    </a:lnTo>
                    <a:lnTo>
                      <a:pt x="24" y="606"/>
                    </a:lnTo>
                    <a:lnTo>
                      <a:pt x="24" y="606"/>
                    </a:lnTo>
                    <a:lnTo>
                      <a:pt x="36" y="606"/>
                    </a:lnTo>
                    <a:lnTo>
                      <a:pt x="36" y="606"/>
                    </a:lnTo>
                    <a:lnTo>
                      <a:pt x="59" y="606"/>
                    </a:lnTo>
                    <a:lnTo>
                      <a:pt x="59" y="606"/>
                    </a:lnTo>
                    <a:lnTo>
                      <a:pt x="109" y="606"/>
                    </a:lnTo>
                    <a:lnTo>
                      <a:pt x="109" y="606"/>
                    </a:lnTo>
                    <a:lnTo>
                      <a:pt x="132" y="606"/>
                    </a:lnTo>
                    <a:lnTo>
                      <a:pt x="132" y="606"/>
                    </a:lnTo>
                    <a:lnTo>
                      <a:pt x="156" y="606"/>
                    </a:lnTo>
                    <a:lnTo>
                      <a:pt x="156" y="606"/>
                    </a:lnTo>
                    <a:lnTo>
                      <a:pt x="168" y="606"/>
                    </a:lnTo>
                    <a:lnTo>
                      <a:pt x="168" y="606"/>
                    </a:lnTo>
                    <a:lnTo>
                      <a:pt x="191" y="606"/>
                    </a:lnTo>
                    <a:lnTo>
                      <a:pt x="191" y="606"/>
                    </a:lnTo>
                    <a:lnTo>
                      <a:pt x="203" y="606"/>
                    </a:lnTo>
                    <a:lnTo>
                      <a:pt x="203" y="606"/>
                    </a:lnTo>
                    <a:lnTo>
                      <a:pt x="226" y="606"/>
                    </a:lnTo>
                    <a:lnTo>
                      <a:pt x="226" y="606"/>
                    </a:lnTo>
                    <a:lnTo>
                      <a:pt x="238" y="606"/>
                    </a:lnTo>
                    <a:lnTo>
                      <a:pt x="238" y="606"/>
                    </a:lnTo>
                    <a:lnTo>
                      <a:pt x="262" y="606"/>
                    </a:lnTo>
                    <a:lnTo>
                      <a:pt x="262" y="606"/>
                    </a:lnTo>
                    <a:lnTo>
                      <a:pt x="274" y="606"/>
                    </a:lnTo>
                    <a:lnTo>
                      <a:pt x="274" y="606"/>
                    </a:lnTo>
                    <a:lnTo>
                      <a:pt x="297" y="606"/>
                    </a:lnTo>
                    <a:lnTo>
                      <a:pt x="297" y="606"/>
                    </a:lnTo>
                    <a:lnTo>
                      <a:pt x="309" y="606"/>
                    </a:lnTo>
                    <a:lnTo>
                      <a:pt x="309" y="606"/>
                    </a:lnTo>
                    <a:lnTo>
                      <a:pt x="332" y="606"/>
                    </a:lnTo>
                    <a:lnTo>
                      <a:pt x="332" y="606"/>
                    </a:lnTo>
                    <a:lnTo>
                      <a:pt x="344" y="606"/>
                    </a:lnTo>
                    <a:lnTo>
                      <a:pt x="344" y="606"/>
                    </a:lnTo>
                    <a:lnTo>
                      <a:pt x="368" y="606"/>
                    </a:lnTo>
                    <a:lnTo>
                      <a:pt x="368" y="606"/>
                    </a:lnTo>
                    <a:lnTo>
                      <a:pt x="380" y="606"/>
                    </a:lnTo>
                    <a:lnTo>
                      <a:pt x="380" y="606"/>
                    </a:lnTo>
                    <a:lnTo>
                      <a:pt x="403" y="606"/>
                    </a:lnTo>
                    <a:lnTo>
                      <a:pt x="403" y="606"/>
                    </a:lnTo>
                    <a:lnTo>
                      <a:pt x="427" y="606"/>
                    </a:lnTo>
                    <a:lnTo>
                      <a:pt x="427" y="606"/>
                    </a:lnTo>
                    <a:lnTo>
                      <a:pt x="439" y="606"/>
                    </a:lnTo>
                    <a:lnTo>
                      <a:pt x="439" y="606"/>
                    </a:lnTo>
                    <a:lnTo>
                      <a:pt x="462" y="606"/>
                    </a:lnTo>
                    <a:lnTo>
                      <a:pt x="462" y="606"/>
                    </a:lnTo>
                    <a:lnTo>
                      <a:pt x="474" y="606"/>
                    </a:lnTo>
                    <a:lnTo>
                      <a:pt x="474" y="606"/>
                    </a:lnTo>
                    <a:lnTo>
                      <a:pt x="500" y="606"/>
                    </a:lnTo>
                    <a:lnTo>
                      <a:pt x="500" y="606"/>
                    </a:lnTo>
                    <a:lnTo>
                      <a:pt x="512" y="606"/>
                    </a:lnTo>
                    <a:lnTo>
                      <a:pt x="512" y="606"/>
                    </a:lnTo>
                    <a:lnTo>
                      <a:pt x="535" y="606"/>
                    </a:lnTo>
                    <a:lnTo>
                      <a:pt x="535" y="606"/>
                    </a:lnTo>
                    <a:lnTo>
                      <a:pt x="547" y="606"/>
                    </a:lnTo>
                    <a:lnTo>
                      <a:pt x="547" y="606"/>
                    </a:lnTo>
                    <a:lnTo>
                      <a:pt x="570" y="606"/>
                    </a:lnTo>
                    <a:lnTo>
                      <a:pt x="570" y="606"/>
                    </a:lnTo>
                    <a:lnTo>
                      <a:pt x="582" y="606"/>
                    </a:lnTo>
                    <a:lnTo>
                      <a:pt x="582" y="606"/>
                    </a:lnTo>
                    <a:lnTo>
                      <a:pt x="606" y="606"/>
                    </a:lnTo>
                    <a:lnTo>
                      <a:pt x="606" y="606"/>
                    </a:lnTo>
                    <a:lnTo>
                      <a:pt x="618" y="606"/>
                    </a:lnTo>
                    <a:lnTo>
                      <a:pt x="618" y="606"/>
                    </a:lnTo>
                    <a:lnTo>
                      <a:pt x="641" y="606"/>
                    </a:lnTo>
                    <a:lnTo>
                      <a:pt x="641" y="606"/>
                    </a:lnTo>
                    <a:lnTo>
                      <a:pt x="653" y="606"/>
                    </a:lnTo>
                    <a:lnTo>
                      <a:pt x="653" y="606"/>
                    </a:lnTo>
                    <a:lnTo>
                      <a:pt x="676" y="606"/>
                    </a:lnTo>
                    <a:lnTo>
                      <a:pt x="676" y="606"/>
                    </a:lnTo>
                    <a:lnTo>
                      <a:pt x="700" y="606"/>
                    </a:lnTo>
                    <a:lnTo>
                      <a:pt x="700" y="606"/>
                    </a:lnTo>
                    <a:lnTo>
                      <a:pt x="712" y="606"/>
                    </a:lnTo>
                    <a:lnTo>
                      <a:pt x="712" y="606"/>
                    </a:lnTo>
                    <a:lnTo>
                      <a:pt x="735" y="606"/>
                    </a:lnTo>
                    <a:lnTo>
                      <a:pt x="735" y="606"/>
                    </a:lnTo>
                    <a:lnTo>
                      <a:pt x="747" y="606"/>
                    </a:lnTo>
                    <a:lnTo>
                      <a:pt x="747" y="606"/>
                    </a:lnTo>
                    <a:lnTo>
                      <a:pt x="771" y="606"/>
                    </a:lnTo>
                    <a:lnTo>
                      <a:pt x="771" y="606"/>
                    </a:lnTo>
                    <a:lnTo>
                      <a:pt x="783" y="606"/>
                    </a:lnTo>
                    <a:lnTo>
                      <a:pt x="783" y="606"/>
                    </a:lnTo>
                    <a:lnTo>
                      <a:pt x="806" y="606"/>
                    </a:lnTo>
                    <a:lnTo>
                      <a:pt x="806" y="606"/>
                    </a:lnTo>
                    <a:lnTo>
                      <a:pt x="818" y="606"/>
                    </a:lnTo>
                    <a:lnTo>
                      <a:pt x="818" y="606"/>
                    </a:lnTo>
                    <a:lnTo>
                      <a:pt x="841" y="606"/>
                    </a:lnTo>
                    <a:lnTo>
                      <a:pt x="841" y="606"/>
                    </a:lnTo>
                    <a:lnTo>
                      <a:pt x="853" y="606"/>
                    </a:lnTo>
                    <a:lnTo>
                      <a:pt x="853" y="606"/>
                    </a:lnTo>
                    <a:lnTo>
                      <a:pt x="877" y="606"/>
                    </a:lnTo>
                    <a:lnTo>
                      <a:pt x="877" y="606"/>
                    </a:lnTo>
                    <a:lnTo>
                      <a:pt x="891" y="606"/>
                    </a:lnTo>
                    <a:lnTo>
                      <a:pt x="891" y="606"/>
                    </a:lnTo>
                    <a:lnTo>
                      <a:pt x="914" y="606"/>
                    </a:lnTo>
                    <a:lnTo>
                      <a:pt x="914" y="606"/>
                    </a:lnTo>
                    <a:lnTo>
                      <a:pt x="926" y="606"/>
                    </a:lnTo>
                    <a:lnTo>
                      <a:pt x="926" y="606"/>
                    </a:lnTo>
                    <a:lnTo>
                      <a:pt x="950" y="606"/>
                    </a:lnTo>
                    <a:lnTo>
                      <a:pt x="950" y="606"/>
                    </a:lnTo>
                    <a:lnTo>
                      <a:pt x="962" y="606"/>
                    </a:lnTo>
                    <a:lnTo>
                      <a:pt x="962" y="606"/>
                    </a:lnTo>
                    <a:lnTo>
                      <a:pt x="985" y="606"/>
                    </a:lnTo>
                    <a:lnTo>
                      <a:pt x="985" y="606"/>
                    </a:lnTo>
                    <a:lnTo>
                      <a:pt x="997" y="606"/>
                    </a:lnTo>
                    <a:lnTo>
                      <a:pt x="997" y="606"/>
                    </a:lnTo>
                    <a:lnTo>
                      <a:pt x="1020" y="606"/>
                    </a:lnTo>
                    <a:lnTo>
                      <a:pt x="1020" y="606"/>
                    </a:lnTo>
                    <a:lnTo>
                      <a:pt x="1032" y="606"/>
                    </a:lnTo>
                    <a:lnTo>
                      <a:pt x="1032" y="606"/>
                    </a:lnTo>
                    <a:lnTo>
                      <a:pt x="1056" y="606"/>
                    </a:lnTo>
                    <a:lnTo>
                      <a:pt x="1056" y="606"/>
                    </a:lnTo>
                    <a:lnTo>
                      <a:pt x="1068" y="606"/>
                    </a:lnTo>
                    <a:lnTo>
                      <a:pt x="1068" y="606"/>
                    </a:lnTo>
                    <a:lnTo>
                      <a:pt x="1091" y="606"/>
                    </a:lnTo>
                    <a:lnTo>
                      <a:pt x="1091" y="606"/>
                    </a:lnTo>
                    <a:lnTo>
                      <a:pt x="1103" y="606"/>
                    </a:lnTo>
                    <a:lnTo>
                      <a:pt x="1103" y="606"/>
                    </a:lnTo>
                    <a:lnTo>
                      <a:pt x="1127" y="606"/>
                    </a:lnTo>
                    <a:lnTo>
                      <a:pt x="1127" y="606"/>
                    </a:lnTo>
                    <a:lnTo>
                      <a:pt x="1138" y="606"/>
                    </a:lnTo>
                    <a:lnTo>
                      <a:pt x="1138" y="606"/>
                    </a:lnTo>
                    <a:lnTo>
                      <a:pt x="1162" y="606"/>
                    </a:lnTo>
                    <a:lnTo>
                      <a:pt x="1162" y="606"/>
                    </a:lnTo>
                    <a:lnTo>
                      <a:pt x="1174" y="606"/>
                    </a:lnTo>
                    <a:lnTo>
                      <a:pt x="1174" y="606"/>
                    </a:lnTo>
                    <a:lnTo>
                      <a:pt x="1197" y="606"/>
                    </a:lnTo>
                    <a:lnTo>
                      <a:pt x="1197" y="606"/>
                    </a:lnTo>
                    <a:lnTo>
                      <a:pt x="1209" y="606"/>
                    </a:lnTo>
                    <a:lnTo>
                      <a:pt x="1209" y="606"/>
                    </a:lnTo>
                    <a:lnTo>
                      <a:pt x="1233" y="606"/>
                    </a:lnTo>
                    <a:lnTo>
                      <a:pt x="1233" y="606"/>
                    </a:lnTo>
                    <a:lnTo>
                      <a:pt x="1256" y="606"/>
                    </a:lnTo>
                    <a:lnTo>
                      <a:pt x="1256" y="606"/>
                    </a:lnTo>
                    <a:lnTo>
                      <a:pt x="1268" y="606"/>
                    </a:lnTo>
                    <a:lnTo>
                      <a:pt x="1268" y="606"/>
                    </a:lnTo>
                    <a:lnTo>
                      <a:pt x="1291" y="606"/>
                    </a:lnTo>
                    <a:lnTo>
                      <a:pt x="1291" y="606"/>
                    </a:lnTo>
                    <a:lnTo>
                      <a:pt x="1306" y="606"/>
                    </a:lnTo>
                    <a:lnTo>
                      <a:pt x="1306" y="606"/>
                    </a:lnTo>
                    <a:lnTo>
                      <a:pt x="1329" y="606"/>
                    </a:lnTo>
                    <a:lnTo>
                      <a:pt x="1329" y="606"/>
                    </a:lnTo>
                    <a:lnTo>
                      <a:pt x="1341" y="606"/>
                    </a:lnTo>
                    <a:lnTo>
                      <a:pt x="1341" y="606"/>
                    </a:lnTo>
                    <a:lnTo>
                      <a:pt x="1365" y="606"/>
                    </a:lnTo>
                    <a:lnTo>
                      <a:pt x="1365" y="606"/>
                    </a:lnTo>
                    <a:lnTo>
                      <a:pt x="1376" y="606"/>
                    </a:lnTo>
                    <a:lnTo>
                      <a:pt x="1376" y="606"/>
                    </a:lnTo>
                    <a:lnTo>
                      <a:pt x="1400" y="606"/>
                    </a:lnTo>
                    <a:lnTo>
                      <a:pt x="1400" y="606"/>
                    </a:lnTo>
                    <a:lnTo>
                      <a:pt x="1412" y="606"/>
                    </a:lnTo>
                    <a:lnTo>
                      <a:pt x="1412" y="606"/>
                    </a:lnTo>
                    <a:lnTo>
                      <a:pt x="1435" y="606"/>
                    </a:lnTo>
                    <a:lnTo>
                      <a:pt x="1435" y="606"/>
                    </a:lnTo>
                    <a:lnTo>
                      <a:pt x="1447" y="606"/>
                    </a:lnTo>
                    <a:lnTo>
                      <a:pt x="1447" y="606"/>
                    </a:lnTo>
                    <a:lnTo>
                      <a:pt x="1471" y="606"/>
                    </a:lnTo>
                    <a:lnTo>
                      <a:pt x="1471" y="606"/>
                    </a:lnTo>
                    <a:lnTo>
                      <a:pt x="1482" y="606"/>
                    </a:lnTo>
                    <a:lnTo>
                      <a:pt x="1482" y="606"/>
                    </a:lnTo>
                    <a:lnTo>
                      <a:pt x="1506" y="606"/>
                    </a:lnTo>
                    <a:lnTo>
                      <a:pt x="1506" y="606"/>
                    </a:lnTo>
                    <a:lnTo>
                      <a:pt x="1529" y="606"/>
                    </a:lnTo>
                    <a:lnTo>
                      <a:pt x="1529" y="606"/>
                    </a:lnTo>
                    <a:lnTo>
                      <a:pt x="1541" y="606"/>
                    </a:lnTo>
                    <a:lnTo>
                      <a:pt x="1541" y="606"/>
                    </a:lnTo>
                    <a:lnTo>
                      <a:pt x="1565" y="606"/>
                    </a:lnTo>
                    <a:lnTo>
                      <a:pt x="1565" y="606"/>
                    </a:lnTo>
                    <a:lnTo>
                      <a:pt x="1577" y="606"/>
                    </a:lnTo>
                    <a:lnTo>
                      <a:pt x="1577" y="606"/>
                    </a:lnTo>
                    <a:lnTo>
                      <a:pt x="1600" y="606"/>
                    </a:lnTo>
                    <a:lnTo>
                      <a:pt x="1600" y="606"/>
                    </a:lnTo>
                    <a:lnTo>
                      <a:pt x="1612" y="606"/>
                    </a:lnTo>
                    <a:lnTo>
                      <a:pt x="1612" y="606"/>
                    </a:lnTo>
                    <a:lnTo>
                      <a:pt x="1635" y="606"/>
                    </a:lnTo>
                    <a:lnTo>
                      <a:pt x="1635" y="606"/>
                    </a:lnTo>
                    <a:lnTo>
                      <a:pt x="1647" y="606"/>
                    </a:lnTo>
                    <a:lnTo>
                      <a:pt x="1647" y="606"/>
                    </a:lnTo>
                    <a:lnTo>
                      <a:pt x="1671" y="606"/>
                    </a:lnTo>
                    <a:lnTo>
                      <a:pt x="1671" y="606"/>
                    </a:lnTo>
                    <a:lnTo>
                      <a:pt x="1683" y="606"/>
                    </a:lnTo>
                    <a:lnTo>
                      <a:pt x="1683" y="606"/>
                    </a:lnTo>
                    <a:lnTo>
                      <a:pt x="1709" y="606"/>
                    </a:lnTo>
                    <a:lnTo>
                      <a:pt x="1709" y="606"/>
                    </a:lnTo>
                    <a:lnTo>
                      <a:pt x="1720" y="606"/>
                    </a:lnTo>
                    <a:lnTo>
                      <a:pt x="1720" y="606"/>
                    </a:lnTo>
                    <a:lnTo>
                      <a:pt x="1744" y="606"/>
                    </a:lnTo>
                    <a:lnTo>
                      <a:pt x="1744" y="606"/>
                    </a:lnTo>
                    <a:lnTo>
                      <a:pt x="1756" y="606"/>
                    </a:lnTo>
                    <a:lnTo>
                      <a:pt x="1756" y="606"/>
                    </a:lnTo>
                    <a:lnTo>
                      <a:pt x="1779" y="606"/>
                    </a:lnTo>
                    <a:lnTo>
                      <a:pt x="1779" y="606"/>
                    </a:lnTo>
                    <a:lnTo>
                      <a:pt x="1803" y="606"/>
                    </a:lnTo>
                    <a:lnTo>
                      <a:pt x="1803" y="606"/>
                    </a:lnTo>
                    <a:lnTo>
                      <a:pt x="1815" y="606"/>
                    </a:lnTo>
                    <a:lnTo>
                      <a:pt x="1815" y="606"/>
                    </a:lnTo>
                    <a:lnTo>
                      <a:pt x="1838" y="606"/>
                    </a:lnTo>
                    <a:lnTo>
                      <a:pt x="1838" y="606"/>
                    </a:lnTo>
                    <a:lnTo>
                      <a:pt x="1850" y="606"/>
                    </a:lnTo>
                    <a:lnTo>
                      <a:pt x="1850" y="606"/>
                    </a:lnTo>
                    <a:lnTo>
                      <a:pt x="1873" y="606"/>
                    </a:lnTo>
                    <a:lnTo>
                      <a:pt x="1873" y="606"/>
                    </a:lnTo>
                    <a:lnTo>
                      <a:pt x="1885" y="606"/>
                    </a:lnTo>
                    <a:lnTo>
                      <a:pt x="1885" y="606"/>
                    </a:lnTo>
                    <a:lnTo>
                      <a:pt x="1909" y="606"/>
                    </a:lnTo>
                    <a:lnTo>
                      <a:pt x="1909" y="606"/>
                    </a:lnTo>
                    <a:lnTo>
                      <a:pt x="1921" y="606"/>
                    </a:lnTo>
                    <a:lnTo>
                      <a:pt x="1921" y="606"/>
                    </a:lnTo>
                    <a:lnTo>
                      <a:pt x="1944" y="606"/>
                    </a:lnTo>
                    <a:lnTo>
                      <a:pt x="1944" y="606"/>
                    </a:lnTo>
                    <a:lnTo>
                      <a:pt x="1956" y="606"/>
                    </a:lnTo>
                    <a:lnTo>
                      <a:pt x="1956" y="606"/>
                    </a:lnTo>
                    <a:lnTo>
                      <a:pt x="1979" y="606"/>
                    </a:lnTo>
                    <a:lnTo>
                      <a:pt x="1979" y="606"/>
                    </a:lnTo>
                    <a:lnTo>
                      <a:pt x="1991" y="606"/>
                    </a:lnTo>
                    <a:lnTo>
                      <a:pt x="1991" y="606"/>
                    </a:lnTo>
                    <a:lnTo>
                      <a:pt x="2015" y="606"/>
                    </a:lnTo>
                    <a:lnTo>
                      <a:pt x="2015" y="606"/>
                    </a:lnTo>
                    <a:lnTo>
                      <a:pt x="2027" y="606"/>
                    </a:lnTo>
                    <a:lnTo>
                      <a:pt x="2027" y="606"/>
                    </a:lnTo>
                    <a:lnTo>
                      <a:pt x="2050" y="606"/>
                    </a:lnTo>
                    <a:lnTo>
                      <a:pt x="2050" y="606"/>
                    </a:lnTo>
                    <a:lnTo>
                      <a:pt x="2062" y="606"/>
                    </a:lnTo>
                    <a:lnTo>
                      <a:pt x="2062" y="606"/>
                    </a:lnTo>
                    <a:lnTo>
                      <a:pt x="2085" y="606"/>
                    </a:lnTo>
                    <a:lnTo>
                      <a:pt x="2085" y="606"/>
                    </a:lnTo>
                    <a:lnTo>
                      <a:pt x="2097" y="606"/>
                    </a:lnTo>
                    <a:lnTo>
                      <a:pt x="2097" y="606"/>
                    </a:lnTo>
                    <a:lnTo>
                      <a:pt x="2123" y="606"/>
                    </a:lnTo>
                    <a:lnTo>
                      <a:pt x="2123" y="606"/>
                    </a:lnTo>
                    <a:lnTo>
                      <a:pt x="2135" y="606"/>
                    </a:lnTo>
                    <a:lnTo>
                      <a:pt x="2135" y="606"/>
                    </a:lnTo>
                    <a:lnTo>
                      <a:pt x="2159" y="606"/>
                    </a:lnTo>
                    <a:lnTo>
                      <a:pt x="2159" y="606"/>
                    </a:lnTo>
                    <a:lnTo>
                      <a:pt x="2170" y="606"/>
                    </a:lnTo>
                    <a:lnTo>
                      <a:pt x="2170" y="606"/>
                    </a:lnTo>
                    <a:lnTo>
                      <a:pt x="2194" y="606"/>
                    </a:lnTo>
                    <a:lnTo>
                      <a:pt x="2194" y="606"/>
                    </a:lnTo>
                    <a:lnTo>
                      <a:pt x="2206" y="606"/>
                    </a:lnTo>
                    <a:lnTo>
                      <a:pt x="2206" y="606"/>
                    </a:lnTo>
                    <a:lnTo>
                      <a:pt x="2229" y="606"/>
                    </a:lnTo>
                    <a:lnTo>
                      <a:pt x="2229" y="606"/>
                    </a:lnTo>
                    <a:lnTo>
                      <a:pt x="2241" y="606"/>
                    </a:lnTo>
                    <a:lnTo>
                      <a:pt x="2241" y="606"/>
                    </a:lnTo>
                    <a:lnTo>
                      <a:pt x="2265" y="606"/>
                    </a:lnTo>
                    <a:lnTo>
                      <a:pt x="2265" y="606"/>
                    </a:lnTo>
                    <a:lnTo>
                      <a:pt x="2276" y="606"/>
                    </a:lnTo>
                    <a:lnTo>
                      <a:pt x="2276" y="606"/>
                    </a:lnTo>
                    <a:lnTo>
                      <a:pt x="2300" y="606"/>
                    </a:lnTo>
                    <a:lnTo>
                      <a:pt x="2300" y="606"/>
                    </a:lnTo>
                    <a:lnTo>
                      <a:pt x="2312" y="606"/>
                    </a:lnTo>
                    <a:lnTo>
                      <a:pt x="2312" y="606"/>
                    </a:lnTo>
                    <a:lnTo>
                      <a:pt x="2335" y="606"/>
                    </a:lnTo>
                    <a:lnTo>
                      <a:pt x="2335" y="606"/>
                    </a:lnTo>
                    <a:lnTo>
                      <a:pt x="2338" y="606"/>
                    </a:lnTo>
                    <a:lnTo>
                      <a:pt x="2338" y="490"/>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
            <p:cNvSpPr>
              <a:spLocks/>
            </p:cNvSpPr>
            <p:nvPr/>
          </p:nvSpPr>
          <p:spPr bwMode="auto">
            <a:xfrm>
              <a:off x="4648200" y="2794175"/>
              <a:ext cx="3702050" cy="890588"/>
            </a:xfrm>
            <a:custGeom>
              <a:avLst/>
              <a:gdLst>
                <a:gd name="T0" fmla="*/ 2259 w 2332"/>
                <a:gd name="T1" fmla="*/ 513 h 561"/>
                <a:gd name="T2" fmla="*/ 2177 w 2332"/>
                <a:gd name="T3" fmla="*/ 466 h 561"/>
                <a:gd name="T4" fmla="*/ 2059 w 2332"/>
                <a:gd name="T5" fmla="*/ 452 h 561"/>
                <a:gd name="T6" fmla="*/ 2005 w 2332"/>
                <a:gd name="T7" fmla="*/ 452 h 561"/>
                <a:gd name="T8" fmla="*/ 1927 w 2332"/>
                <a:gd name="T9" fmla="*/ 466 h 561"/>
                <a:gd name="T10" fmla="*/ 1892 w 2332"/>
                <a:gd name="T11" fmla="*/ 478 h 561"/>
                <a:gd name="T12" fmla="*/ 1837 w 2332"/>
                <a:gd name="T13" fmla="*/ 429 h 561"/>
                <a:gd name="T14" fmla="*/ 1797 w 2332"/>
                <a:gd name="T15" fmla="*/ 228 h 561"/>
                <a:gd name="T16" fmla="*/ 1748 w 2332"/>
                <a:gd name="T17" fmla="*/ 167 h 561"/>
                <a:gd name="T18" fmla="*/ 1630 w 2332"/>
                <a:gd name="T19" fmla="*/ 155 h 561"/>
                <a:gd name="T20" fmla="*/ 1618 w 2332"/>
                <a:gd name="T21" fmla="*/ 228 h 561"/>
                <a:gd name="T22" fmla="*/ 1576 w 2332"/>
                <a:gd name="T23" fmla="*/ 202 h 561"/>
                <a:gd name="T24" fmla="*/ 1486 w 2332"/>
                <a:gd name="T25" fmla="*/ 217 h 561"/>
                <a:gd name="T26" fmla="*/ 1451 w 2332"/>
                <a:gd name="T27" fmla="*/ 334 h 561"/>
                <a:gd name="T28" fmla="*/ 1416 w 2332"/>
                <a:gd name="T29" fmla="*/ 358 h 561"/>
                <a:gd name="T30" fmla="*/ 1357 w 2332"/>
                <a:gd name="T31" fmla="*/ 275 h 561"/>
                <a:gd name="T32" fmla="*/ 1357 w 2332"/>
                <a:gd name="T33" fmla="*/ 108 h 561"/>
                <a:gd name="T34" fmla="*/ 1296 w 2332"/>
                <a:gd name="T35" fmla="*/ 68 h 561"/>
                <a:gd name="T36" fmla="*/ 1225 w 2332"/>
                <a:gd name="T37" fmla="*/ 66 h 561"/>
                <a:gd name="T38" fmla="*/ 1201 w 2332"/>
                <a:gd name="T39" fmla="*/ 89 h 561"/>
                <a:gd name="T40" fmla="*/ 1178 w 2332"/>
                <a:gd name="T41" fmla="*/ 120 h 561"/>
                <a:gd name="T42" fmla="*/ 1166 w 2332"/>
                <a:gd name="T43" fmla="*/ 240 h 561"/>
                <a:gd name="T44" fmla="*/ 1135 w 2332"/>
                <a:gd name="T45" fmla="*/ 287 h 561"/>
                <a:gd name="T46" fmla="*/ 1046 w 2332"/>
                <a:gd name="T47" fmla="*/ 299 h 561"/>
                <a:gd name="T48" fmla="*/ 1008 w 2332"/>
                <a:gd name="T49" fmla="*/ 323 h 561"/>
                <a:gd name="T50" fmla="*/ 963 w 2332"/>
                <a:gd name="T51" fmla="*/ 217 h 561"/>
                <a:gd name="T52" fmla="*/ 881 w 2332"/>
                <a:gd name="T53" fmla="*/ 132 h 561"/>
                <a:gd name="T54" fmla="*/ 834 w 2332"/>
                <a:gd name="T55" fmla="*/ 96 h 561"/>
                <a:gd name="T56" fmla="*/ 810 w 2332"/>
                <a:gd name="T57" fmla="*/ 120 h 561"/>
                <a:gd name="T58" fmla="*/ 784 w 2332"/>
                <a:gd name="T59" fmla="*/ 217 h 561"/>
                <a:gd name="T60" fmla="*/ 737 w 2332"/>
                <a:gd name="T61" fmla="*/ 275 h 561"/>
                <a:gd name="T62" fmla="*/ 643 w 2332"/>
                <a:gd name="T63" fmla="*/ 144 h 561"/>
                <a:gd name="T64" fmla="*/ 631 w 2332"/>
                <a:gd name="T65" fmla="*/ 73 h 561"/>
                <a:gd name="T66" fmla="*/ 584 w 2332"/>
                <a:gd name="T67" fmla="*/ 108 h 561"/>
                <a:gd name="T68" fmla="*/ 511 w 2332"/>
                <a:gd name="T69" fmla="*/ 144 h 561"/>
                <a:gd name="T70" fmla="*/ 499 w 2332"/>
                <a:gd name="T71" fmla="*/ 191 h 561"/>
                <a:gd name="T72" fmla="*/ 476 w 2332"/>
                <a:gd name="T73" fmla="*/ 191 h 561"/>
                <a:gd name="T74" fmla="*/ 452 w 2332"/>
                <a:gd name="T75" fmla="*/ 108 h 561"/>
                <a:gd name="T76" fmla="*/ 440 w 2332"/>
                <a:gd name="T77" fmla="*/ 26 h 561"/>
                <a:gd name="T78" fmla="*/ 428 w 2332"/>
                <a:gd name="T79" fmla="*/ 49 h 561"/>
                <a:gd name="T80" fmla="*/ 405 w 2332"/>
                <a:gd name="T81" fmla="*/ 108 h 561"/>
                <a:gd name="T82" fmla="*/ 358 w 2332"/>
                <a:gd name="T83" fmla="*/ 252 h 561"/>
                <a:gd name="T84" fmla="*/ 304 w 2332"/>
                <a:gd name="T85" fmla="*/ 181 h 561"/>
                <a:gd name="T86" fmla="*/ 214 w 2332"/>
                <a:gd name="T87" fmla="*/ 179 h 561"/>
                <a:gd name="T88" fmla="*/ 167 w 2332"/>
                <a:gd name="T89" fmla="*/ 250 h 561"/>
                <a:gd name="T90" fmla="*/ 143 w 2332"/>
                <a:gd name="T91" fmla="*/ 299 h 561"/>
                <a:gd name="T92" fmla="*/ 120 w 2332"/>
                <a:gd name="T93" fmla="*/ 334 h 561"/>
                <a:gd name="T94" fmla="*/ 35 w 2332"/>
                <a:gd name="T95" fmla="*/ 561 h 561"/>
                <a:gd name="T96" fmla="*/ 190 w 2332"/>
                <a:gd name="T97" fmla="*/ 561 h 561"/>
                <a:gd name="T98" fmla="*/ 381 w 2332"/>
                <a:gd name="T99" fmla="*/ 561 h 561"/>
                <a:gd name="T100" fmla="*/ 558 w 2332"/>
                <a:gd name="T101" fmla="*/ 561 h 561"/>
                <a:gd name="T102" fmla="*/ 725 w 2332"/>
                <a:gd name="T103" fmla="*/ 561 h 561"/>
                <a:gd name="T104" fmla="*/ 881 w 2332"/>
                <a:gd name="T105" fmla="*/ 561 h 561"/>
                <a:gd name="T106" fmla="*/ 1046 w 2332"/>
                <a:gd name="T107" fmla="*/ 561 h 561"/>
                <a:gd name="T108" fmla="*/ 1225 w 2332"/>
                <a:gd name="T109" fmla="*/ 561 h 561"/>
                <a:gd name="T110" fmla="*/ 1416 w 2332"/>
                <a:gd name="T111" fmla="*/ 561 h 561"/>
                <a:gd name="T112" fmla="*/ 1571 w 2332"/>
                <a:gd name="T113" fmla="*/ 561 h 561"/>
                <a:gd name="T114" fmla="*/ 1760 w 2332"/>
                <a:gd name="T115" fmla="*/ 561 h 561"/>
                <a:gd name="T116" fmla="*/ 1951 w 2332"/>
                <a:gd name="T117" fmla="*/ 561 h 561"/>
                <a:gd name="T118" fmla="*/ 2153 w 2332"/>
                <a:gd name="T119" fmla="*/ 561 h 561"/>
                <a:gd name="T120" fmla="*/ 2332 w 2332"/>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2" h="561">
                  <a:moveTo>
                    <a:pt x="2332" y="549"/>
                  </a:moveTo>
                  <a:lnTo>
                    <a:pt x="2332" y="549"/>
                  </a:lnTo>
                  <a:lnTo>
                    <a:pt x="2332" y="525"/>
                  </a:lnTo>
                  <a:lnTo>
                    <a:pt x="2332" y="525"/>
                  </a:lnTo>
                  <a:lnTo>
                    <a:pt x="2332" y="518"/>
                  </a:lnTo>
                  <a:lnTo>
                    <a:pt x="2332" y="513"/>
                  </a:lnTo>
                  <a:lnTo>
                    <a:pt x="2332" y="513"/>
                  </a:lnTo>
                  <a:lnTo>
                    <a:pt x="2325" y="513"/>
                  </a:lnTo>
                  <a:lnTo>
                    <a:pt x="2320" y="513"/>
                  </a:lnTo>
                  <a:lnTo>
                    <a:pt x="2320" y="513"/>
                  </a:lnTo>
                  <a:lnTo>
                    <a:pt x="2309" y="513"/>
                  </a:lnTo>
                  <a:lnTo>
                    <a:pt x="2309" y="513"/>
                  </a:lnTo>
                  <a:lnTo>
                    <a:pt x="2297" y="513"/>
                  </a:lnTo>
                  <a:lnTo>
                    <a:pt x="2297" y="513"/>
                  </a:lnTo>
                  <a:lnTo>
                    <a:pt x="2271" y="513"/>
                  </a:lnTo>
                  <a:lnTo>
                    <a:pt x="2271" y="513"/>
                  </a:lnTo>
                  <a:lnTo>
                    <a:pt x="2259" y="513"/>
                  </a:lnTo>
                  <a:lnTo>
                    <a:pt x="2259" y="513"/>
                  </a:lnTo>
                  <a:lnTo>
                    <a:pt x="2236" y="513"/>
                  </a:lnTo>
                  <a:lnTo>
                    <a:pt x="2236" y="513"/>
                  </a:lnTo>
                  <a:lnTo>
                    <a:pt x="2188" y="513"/>
                  </a:lnTo>
                  <a:lnTo>
                    <a:pt x="2188" y="513"/>
                  </a:lnTo>
                  <a:lnTo>
                    <a:pt x="2188" y="502"/>
                  </a:lnTo>
                  <a:lnTo>
                    <a:pt x="2188" y="502"/>
                  </a:lnTo>
                  <a:lnTo>
                    <a:pt x="2188" y="490"/>
                  </a:lnTo>
                  <a:lnTo>
                    <a:pt x="2188" y="490"/>
                  </a:lnTo>
                  <a:lnTo>
                    <a:pt x="2188" y="483"/>
                  </a:lnTo>
                  <a:lnTo>
                    <a:pt x="2188" y="478"/>
                  </a:lnTo>
                  <a:lnTo>
                    <a:pt x="2188" y="478"/>
                  </a:lnTo>
                  <a:lnTo>
                    <a:pt x="2184" y="478"/>
                  </a:lnTo>
                  <a:lnTo>
                    <a:pt x="2177" y="478"/>
                  </a:lnTo>
                  <a:lnTo>
                    <a:pt x="2177" y="478"/>
                  </a:lnTo>
                  <a:lnTo>
                    <a:pt x="2177" y="476"/>
                  </a:lnTo>
                  <a:lnTo>
                    <a:pt x="2177" y="471"/>
                  </a:lnTo>
                  <a:lnTo>
                    <a:pt x="2177" y="469"/>
                  </a:lnTo>
                  <a:lnTo>
                    <a:pt x="2177" y="466"/>
                  </a:lnTo>
                  <a:lnTo>
                    <a:pt x="2177" y="466"/>
                  </a:lnTo>
                  <a:lnTo>
                    <a:pt x="2174" y="464"/>
                  </a:lnTo>
                  <a:lnTo>
                    <a:pt x="2172" y="466"/>
                  </a:lnTo>
                  <a:lnTo>
                    <a:pt x="2167" y="466"/>
                  </a:lnTo>
                  <a:lnTo>
                    <a:pt x="2165" y="466"/>
                  </a:lnTo>
                  <a:lnTo>
                    <a:pt x="2165" y="466"/>
                  </a:lnTo>
                  <a:lnTo>
                    <a:pt x="2165" y="464"/>
                  </a:lnTo>
                  <a:lnTo>
                    <a:pt x="2165" y="459"/>
                  </a:lnTo>
                  <a:lnTo>
                    <a:pt x="2165" y="452"/>
                  </a:lnTo>
                  <a:lnTo>
                    <a:pt x="2165" y="452"/>
                  </a:lnTo>
                  <a:lnTo>
                    <a:pt x="2153" y="452"/>
                  </a:lnTo>
                  <a:lnTo>
                    <a:pt x="2153" y="452"/>
                  </a:lnTo>
                  <a:lnTo>
                    <a:pt x="2130" y="452"/>
                  </a:lnTo>
                  <a:lnTo>
                    <a:pt x="2130" y="452"/>
                  </a:lnTo>
                  <a:lnTo>
                    <a:pt x="2082" y="452"/>
                  </a:lnTo>
                  <a:lnTo>
                    <a:pt x="2082" y="452"/>
                  </a:lnTo>
                  <a:lnTo>
                    <a:pt x="2059" y="452"/>
                  </a:lnTo>
                  <a:lnTo>
                    <a:pt x="2059" y="452"/>
                  </a:lnTo>
                  <a:lnTo>
                    <a:pt x="2052" y="452"/>
                  </a:lnTo>
                  <a:lnTo>
                    <a:pt x="2047" y="452"/>
                  </a:lnTo>
                  <a:lnTo>
                    <a:pt x="2047" y="452"/>
                  </a:lnTo>
                  <a:lnTo>
                    <a:pt x="2045" y="455"/>
                  </a:lnTo>
                  <a:lnTo>
                    <a:pt x="2047" y="459"/>
                  </a:lnTo>
                  <a:lnTo>
                    <a:pt x="2047" y="466"/>
                  </a:lnTo>
                  <a:lnTo>
                    <a:pt x="2047" y="466"/>
                  </a:lnTo>
                  <a:lnTo>
                    <a:pt x="2040" y="466"/>
                  </a:lnTo>
                  <a:lnTo>
                    <a:pt x="2035" y="466"/>
                  </a:lnTo>
                  <a:lnTo>
                    <a:pt x="2035" y="466"/>
                  </a:lnTo>
                  <a:lnTo>
                    <a:pt x="2035" y="452"/>
                  </a:lnTo>
                  <a:lnTo>
                    <a:pt x="2035" y="452"/>
                  </a:lnTo>
                  <a:lnTo>
                    <a:pt x="2028" y="452"/>
                  </a:lnTo>
                  <a:lnTo>
                    <a:pt x="2021" y="452"/>
                  </a:lnTo>
                  <a:lnTo>
                    <a:pt x="2021" y="452"/>
                  </a:lnTo>
                  <a:lnTo>
                    <a:pt x="2009" y="452"/>
                  </a:lnTo>
                  <a:lnTo>
                    <a:pt x="2009" y="452"/>
                  </a:lnTo>
                  <a:lnTo>
                    <a:pt x="2005" y="452"/>
                  </a:lnTo>
                  <a:lnTo>
                    <a:pt x="2000" y="452"/>
                  </a:lnTo>
                  <a:lnTo>
                    <a:pt x="1998" y="452"/>
                  </a:lnTo>
                  <a:lnTo>
                    <a:pt x="1998" y="452"/>
                  </a:lnTo>
                  <a:lnTo>
                    <a:pt x="1998" y="459"/>
                  </a:lnTo>
                  <a:lnTo>
                    <a:pt x="1998" y="466"/>
                  </a:lnTo>
                  <a:lnTo>
                    <a:pt x="1998" y="466"/>
                  </a:lnTo>
                  <a:lnTo>
                    <a:pt x="1993" y="466"/>
                  </a:lnTo>
                  <a:lnTo>
                    <a:pt x="1986" y="466"/>
                  </a:lnTo>
                  <a:lnTo>
                    <a:pt x="1986" y="466"/>
                  </a:lnTo>
                  <a:lnTo>
                    <a:pt x="1962" y="466"/>
                  </a:lnTo>
                  <a:lnTo>
                    <a:pt x="1962" y="466"/>
                  </a:lnTo>
                  <a:lnTo>
                    <a:pt x="1951" y="466"/>
                  </a:lnTo>
                  <a:lnTo>
                    <a:pt x="1951" y="466"/>
                  </a:lnTo>
                  <a:lnTo>
                    <a:pt x="1939" y="466"/>
                  </a:lnTo>
                  <a:lnTo>
                    <a:pt x="1939" y="466"/>
                  </a:lnTo>
                  <a:lnTo>
                    <a:pt x="1932" y="466"/>
                  </a:lnTo>
                  <a:lnTo>
                    <a:pt x="1927" y="466"/>
                  </a:lnTo>
                  <a:lnTo>
                    <a:pt x="1927" y="466"/>
                  </a:lnTo>
                  <a:lnTo>
                    <a:pt x="1927" y="464"/>
                  </a:lnTo>
                  <a:lnTo>
                    <a:pt x="1927" y="459"/>
                  </a:lnTo>
                  <a:lnTo>
                    <a:pt x="1927" y="452"/>
                  </a:lnTo>
                  <a:lnTo>
                    <a:pt x="1927" y="452"/>
                  </a:lnTo>
                  <a:lnTo>
                    <a:pt x="1903" y="452"/>
                  </a:lnTo>
                  <a:lnTo>
                    <a:pt x="1903" y="452"/>
                  </a:lnTo>
                  <a:lnTo>
                    <a:pt x="1903" y="459"/>
                  </a:lnTo>
                  <a:lnTo>
                    <a:pt x="1903" y="464"/>
                  </a:lnTo>
                  <a:lnTo>
                    <a:pt x="1903" y="466"/>
                  </a:lnTo>
                  <a:lnTo>
                    <a:pt x="1903" y="466"/>
                  </a:lnTo>
                  <a:lnTo>
                    <a:pt x="1901" y="466"/>
                  </a:lnTo>
                  <a:lnTo>
                    <a:pt x="1896" y="466"/>
                  </a:lnTo>
                  <a:lnTo>
                    <a:pt x="1894" y="464"/>
                  </a:lnTo>
                  <a:lnTo>
                    <a:pt x="1892" y="466"/>
                  </a:lnTo>
                  <a:lnTo>
                    <a:pt x="1892" y="466"/>
                  </a:lnTo>
                  <a:lnTo>
                    <a:pt x="1892" y="469"/>
                  </a:lnTo>
                  <a:lnTo>
                    <a:pt x="1892" y="471"/>
                  </a:lnTo>
                  <a:lnTo>
                    <a:pt x="1892" y="478"/>
                  </a:lnTo>
                  <a:lnTo>
                    <a:pt x="1892" y="478"/>
                  </a:lnTo>
                  <a:lnTo>
                    <a:pt x="1880" y="478"/>
                  </a:lnTo>
                  <a:lnTo>
                    <a:pt x="1880" y="478"/>
                  </a:lnTo>
                  <a:lnTo>
                    <a:pt x="1868" y="478"/>
                  </a:lnTo>
                  <a:lnTo>
                    <a:pt x="1868" y="478"/>
                  </a:lnTo>
                  <a:lnTo>
                    <a:pt x="1844" y="478"/>
                  </a:lnTo>
                  <a:lnTo>
                    <a:pt x="1844" y="478"/>
                  </a:lnTo>
                  <a:lnTo>
                    <a:pt x="1844" y="466"/>
                  </a:lnTo>
                  <a:lnTo>
                    <a:pt x="1844" y="466"/>
                  </a:lnTo>
                  <a:lnTo>
                    <a:pt x="1844" y="452"/>
                  </a:lnTo>
                  <a:lnTo>
                    <a:pt x="1844" y="452"/>
                  </a:lnTo>
                  <a:lnTo>
                    <a:pt x="1844" y="440"/>
                  </a:lnTo>
                  <a:lnTo>
                    <a:pt x="1844" y="440"/>
                  </a:lnTo>
                  <a:lnTo>
                    <a:pt x="1844" y="436"/>
                  </a:lnTo>
                  <a:lnTo>
                    <a:pt x="1844" y="429"/>
                  </a:lnTo>
                  <a:lnTo>
                    <a:pt x="1844" y="429"/>
                  </a:lnTo>
                  <a:lnTo>
                    <a:pt x="1842" y="429"/>
                  </a:lnTo>
                  <a:lnTo>
                    <a:pt x="1837" y="429"/>
                  </a:lnTo>
                  <a:lnTo>
                    <a:pt x="1833" y="429"/>
                  </a:lnTo>
                  <a:lnTo>
                    <a:pt x="1833" y="429"/>
                  </a:lnTo>
                  <a:lnTo>
                    <a:pt x="1833" y="405"/>
                  </a:lnTo>
                  <a:lnTo>
                    <a:pt x="1833" y="405"/>
                  </a:lnTo>
                  <a:lnTo>
                    <a:pt x="1821" y="405"/>
                  </a:lnTo>
                  <a:lnTo>
                    <a:pt x="1821" y="405"/>
                  </a:lnTo>
                  <a:lnTo>
                    <a:pt x="1797" y="405"/>
                  </a:lnTo>
                  <a:lnTo>
                    <a:pt x="1797" y="405"/>
                  </a:lnTo>
                  <a:lnTo>
                    <a:pt x="1797" y="393"/>
                  </a:lnTo>
                  <a:lnTo>
                    <a:pt x="1797" y="393"/>
                  </a:lnTo>
                  <a:lnTo>
                    <a:pt x="1797" y="346"/>
                  </a:lnTo>
                  <a:lnTo>
                    <a:pt x="1797" y="346"/>
                  </a:lnTo>
                  <a:lnTo>
                    <a:pt x="1797" y="252"/>
                  </a:lnTo>
                  <a:lnTo>
                    <a:pt x="1797" y="252"/>
                  </a:lnTo>
                  <a:lnTo>
                    <a:pt x="1797" y="240"/>
                  </a:lnTo>
                  <a:lnTo>
                    <a:pt x="1797" y="240"/>
                  </a:lnTo>
                  <a:lnTo>
                    <a:pt x="1797" y="228"/>
                  </a:lnTo>
                  <a:lnTo>
                    <a:pt x="1797" y="228"/>
                  </a:lnTo>
                  <a:lnTo>
                    <a:pt x="1797" y="217"/>
                  </a:lnTo>
                  <a:lnTo>
                    <a:pt x="1797" y="217"/>
                  </a:lnTo>
                  <a:lnTo>
                    <a:pt x="1795" y="209"/>
                  </a:lnTo>
                  <a:lnTo>
                    <a:pt x="1797" y="202"/>
                  </a:lnTo>
                  <a:lnTo>
                    <a:pt x="1797" y="202"/>
                  </a:lnTo>
                  <a:lnTo>
                    <a:pt x="1800" y="202"/>
                  </a:lnTo>
                  <a:lnTo>
                    <a:pt x="1802" y="202"/>
                  </a:lnTo>
                  <a:lnTo>
                    <a:pt x="1809" y="202"/>
                  </a:lnTo>
                  <a:lnTo>
                    <a:pt x="1809" y="202"/>
                  </a:lnTo>
                  <a:lnTo>
                    <a:pt x="1809" y="179"/>
                  </a:lnTo>
                  <a:lnTo>
                    <a:pt x="1809" y="179"/>
                  </a:lnTo>
                  <a:lnTo>
                    <a:pt x="1783" y="179"/>
                  </a:lnTo>
                  <a:lnTo>
                    <a:pt x="1783" y="179"/>
                  </a:lnTo>
                  <a:lnTo>
                    <a:pt x="1771" y="179"/>
                  </a:lnTo>
                  <a:lnTo>
                    <a:pt x="1771" y="179"/>
                  </a:lnTo>
                  <a:lnTo>
                    <a:pt x="1748" y="179"/>
                  </a:lnTo>
                  <a:lnTo>
                    <a:pt x="1748" y="179"/>
                  </a:lnTo>
                  <a:lnTo>
                    <a:pt x="1748" y="167"/>
                  </a:lnTo>
                  <a:lnTo>
                    <a:pt x="1748" y="167"/>
                  </a:lnTo>
                  <a:lnTo>
                    <a:pt x="1750" y="162"/>
                  </a:lnTo>
                  <a:lnTo>
                    <a:pt x="1748" y="155"/>
                  </a:lnTo>
                  <a:lnTo>
                    <a:pt x="1748" y="155"/>
                  </a:lnTo>
                  <a:lnTo>
                    <a:pt x="1743" y="155"/>
                  </a:lnTo>
                  <a:lnTo>
                    <a:pt x="1736" y="155"/>
                  </a:lnTo>
                  <a:lnTo>
                    <a:pt x="1736" y="155"/>
                  </a:lnTo>
                  <a:lnTo>
                    <a:pt x="1724" y="155"/>
                  </a:lnTo>
                  <a:lnTo>
                    <a:pt x="1724" y="155"/>
                  </a:lnTo>
                  <a:lnTo>
                    <a:pt x="1701" y="155"/>
                  </a:lnTo>
                  <a:lnTo>
                    <a:pt x="1701" y="155"/>
                  </a:lnTo>
                  <a:lnTo>
                    <a:pt x="1654" y="155"/>
                  </a:lnTo>
                  <a:lnTo>
                    <a:pt x="1654" y="155"/>
                  </a:lnTo>
                  <a:lnTo>
                    <a:pt x="1642" y="155"/>
                  </a:lnTo>
                  <a:lnTo>
                    <a:pt x="1642" y="155"/>
                  </a:lnTo>
                  <a:lnTo>
                    <a:pt x="1635" y="155"/>
                  </a:lnTo>
                  <a:lnTo>
                    <a:pt x="1630" y="155"/>
                  </a:lnTo>
                  <a:lnTo>
                    <a:pt x="1630" y="155"/>
                  </a:lnTo>
                  <a:lnTo>
                    <a:pt x="1630" y="158"/>
                  </a:lnTo>
                  <a:lnTo>
                    <a:pt x="1630" y="162"/>
                  </a:lnTo>
                  <a:lnTo>
                    <a:pt x="1630" y="167"/>
                  </a:lnTo>
                  <a:lnTo>
                    <a:pt x="1630" y="167"/>
                  </a:lnTo>
                  <a:lnTo>
                    <a:pt x="1607" y="167"/>
                  </a:lnTo>
                  <a:lnTo>
                    <a:pt x="1607" y="167"/>
                  </a:lnTo>
                  <a:lnTo>
                    <a:pt x="1607" y="179"/>
                  </a:lnTo>
                  <a:lnTo>
                    <a:pt x="1607" y="179"/>
                  </a:lnTo>
                  <a:lnTo>
                    <a:pt x="1607" y="186"/>
                  </a:lnTo>
                  <a:lnTo>
                    <a:pt x="1607" y="191"/>
                  </a:lnTo>
                  <a:lnTo>
                    <a:pt x="1607" y="191"/>
                  </a:lnTo>
                  <a:lnTo>
                    <a:pt x="1611" y="191"/>
                  </a:lnTo>
                  <a:lnTo>
                    <a:pt x="1618" y="191"/>
                  </a:lnTo>
                  <a:lnTo>
                    <a:pt x="1618" y="191"/>
                  </a:lnTo>
                  <a:lnTo>
                    <a:pt x="1618" y="202"/>
                  </a:lnTo>
                  <a:lnTo>
                    <a:pt x="1618" y="202"/>
                  </a:lnTo>
                  <a:lnTo>
                    <a:pt x="1618" y="228"/>
                  </a:lnTo>
                  <a:lnTo>
                    <a:pt x="1618" y="228"/>
                  </a:lnTo>
                  <a:lnTo>
                    <a:pt x="1611" y="228"/>
                  </a:lnTo>
                  <a:lnTo>
                    <a:pt x="1607" y="228"/>
                  </a:lnTo>
                  <a:lnTo>
                    <a:pt x="1607" y="228"/>
                  </a:lnTo>
                  <a:lnTo>
                    <a:pt x="1599" y="226"/>
                  </a:lnTo>
                  <a:lnTo>
                    <a:pt x="1595" y="228"/>
                  </a:lnTo>
                  <a:lnTo>
                    <a:pt x="1595" y="228"/>
                  </a:lnTo>
                  <a:lnTo>
                    <a:pt x="1588" y="228"/>
                  </a:lnTo>
                  <a:lnTo>
                    <a:pt x="1583" y="228"/>
                  </a:lnTo>
                  <a:lnTo>
                    <a:pt x="1583" y="228"/>
                  </a:lnTo>
                  <a:lnTo>
                    <a:pt x="1583" y="221"/>
                  </a:lnTo>
                  <a:lnTo>
                    <a:pt x="1583" y="217"/>
                  </a:lnTo>
                  <a:lnTo>
                    <a:pt x="1583" y="217"/>
                  </a:lnTo>
                  <a:lnTo>
                    <a:pt x="1583" y="217"/>
                  </a:lnTo>
                  <a:lnTo>
                    <a:pt x="1581" y="214"/>
                  </a:lnTo>
                  <a:lnTo>
                    <a:pt x="1583" y="209"/>
                  </a:lnTo>
                  <a:lnTo>
                    <a:pt x="1583" y="202"/>
                  </a:lnTo>
                  <a:lnTo>
                    <a:pt x="1583" y="202"/>
                  </a:lnTo>
                  <a:lnTo>
                    <a:pt x="1576" y="202"/>
                  </a:lnTo>
                  <a:lnTo>
                    <a:pt x="1571" y="202"/>
                  </a:lnTo>
                  <a:lnTo>
                    <a:pt x="1571" y="202"/>
                  </a:lnTo>
                  <a:lnTo>
                    <a:pt x="1559" y="202"/>
                  </a:lnTo>
                  <a:lnTo>
                    <a:pt x="1559" y="202"/>
                  </a:lnTo>
                  <a:lnTo>
                    <a:pt x="1548" y="202"/>
                  </a:lnTo>
                  <a:lnTo>
                    <a:pt x="1548" y="202"/>
                  </a:lnTo>
                  <a:lnTo>
                    <a:pt x="1522" y="202"/>
                  </a:lnTo>
                  <a:lnTo>
                    <a:pt x="1522" y="202"/>
                  </a:lnTo>
                  <a:lnTo>
                    <a:pt x="1510" y="202"/>
                  </a:lnTo>
                  <a:lnTo>
                    <a:pt x="1510" y="202"/>
                  </a:lnTo>
                  <a:lnTo>
                    <a:pt x="1505" y="202"/>
                  </a:lnTo>
                  <a:lnTo>
                    <a:pt x="1498" y="202"/>
                  </a:lnTo>
                  <a:lnTo>
                    <a:pt x="1498" y="202"/>
                  </a:lnTo>
                  <a:lnTo>
                    <a:pt x="1498" y="209"/>
                  </a:lnTo>
                  <a:lnTo>
                    <a:pt x="1498" y="217"/>
                  </a:lnTo>
                  <a:lnTo>
                    <a:pt x="1498" y="217"/>
                  </a:lnTo>
                  <a:lnTo>
                    <a:pt x="1493" y="217"/>
                  </a:lnTo>
                  <a:lnTo>
                    <a:pt x="1486" y="217"/>
                  </a:lnTo>
                  <a:lnTo>
                    <a:pt x="1486" y="217"/>
                  </a:lnTo>
                  <a:lnTo>
                    <a:pt x="1475" y="217"/>
                  </a:lnTo>
                  <a:lnTo>
                    <a:pt x="1475" y="217"/>
                  </a:lnTo>
                  <a:lnTo>
                    <a:pt x="1451" y="217"/>
                  </a:lnTo>
                  <a:lnTo>
                    <a:pt x="1451" y="217"/>
                  </a:lnTo>
                  <a:lnTo>
                    <a:pt x="1451" y="228"/>
                  </a:lnTo>
                  <a:lnTo>
                    <a:pt x="1451" y="228"/>
                  </a:lnTo>
                  <a:lnTo>
                    <a:pt x="1451" y="252"/>
                  </a:lnTo>
                  <a:lnTo>
                    <a:pt x="1451" y="252"/>
                  </a:lnTo>
                  <a:lnTo>
                    <a:pt x="1451" y="275"/>
                  </a:lnTo>
                  <a:lnTo>
                    <a:pt x="1451" y="275"/>
                  </a:lnTo>
                  <a:lnTo>
                    <a:pt x="1451" y="287"/>
                  </a:lnTo>
                  <a:lnTo>
                    <a:pt x="1451" y="287"/>
                  </a:lnTo>
                  <a:lnTo>
                    <a:pt x="1451" y="311"/>
                  </a:lnTo>
                  <a:lnTo>
                    <a:pt x="1451" y="311"/>
                  </a:lnTo>
                  <a:lnTo>
                    <a:pt x="1451" y="323"/>
                  </a:lnTo>
                  <a:lnTo>
                    <a:pt x="1451" y="323"/>
                  </a:lnTo>
                  <a:lnTo>
                    <a:pt x="1451" y="334"/>
                  </a:lnTo>
                  <a:lnTo>
                    <a:pt x="1451" y="334"/>
                  </a:lnTo>
                  <a:lnTo>
                    <a:pt x="1451" y="341"/>
                  </a:lnTo>
                  <a:lnTo>
                    <a:pt x="1451" y="346"/>
                  </a:lnTo>
                  <a:lnTo>
                    <a:pt x="1451" y="346"/>
                  </a:lnTo>
                  <a:lnTo>
                    <a:pt x="1449" y="346"/>
                  </a:lnTo>
                  <a:lnTo>
                    <a:pt x="1446" y="346"/>
                  </a:lnTo>
                  <a:lnTo>
                    <a:pt x="1439" y="346"/>
                  </a:lnTo>
                  <a:lnTo>
                    <a:pt x="1439" y="346"/>
                  </a:lnTo>
                  <a:lnTo>
                    <a:pt x="1439" y="353"/>
                  </a:lnTo>
                  <a:lnTo>
                    <a:pt x="1439" y="356"/>
                  </a:lnTo>
                  <a:lnTo>
                    <a:pt x="1439" y="358"/>
                  </a:lnTo>
                  <a:lnTo>
                    <a:pt x="1439" y="358"/>
                  </a:lnTo>
                  <a:lnTo>
                    <a:pt x="1435" y="358"/>
                  </a:lnTo>
                  <a:lnTo>
                    <a:pt x="1427" y="358"/>
                  </a:lnTo>
                  <a:lnTo>
                    <a:pt x="1427" y="358"/>
                  </a:lnTo>
                  <a:lnTo>
                    <a:pt x="1420" y="358"/>
                  </a:lnTo>
                  <a:lnTo>
                    <a:pt x="1416" y="358"/>
                  </a:lnTo>
                  <a:lnTo>
                    <a:pt x="1416" y="358"/>
                  </a:lnTo>
                  <a:lnTo>
                    <a:pt x="1416" y="353"/>
                  </a:lnTo>
                  <a:lnTo>
                    <a:pt x="1416" y="346"/>
                  </a:lnTo>
                  <a:lnTo>
                    <a:pt x="1416" y="346"/>
                  </a:lnTo>
                  <a:lnTo>
                    <a:pt x="1416" y="334"/>
                  </a:lnTo>
                  <a:lnTo>
                    <a:pt x="1416" y="334"/>
                  </a:lnTo>
                  <a:lnTo>
                    <a:pt x="1416" y="323"/>
                  </a:lnTo>
                  <a:lnTo>
                    <a:pt x="1416" y="323"/>
                  </a:lnTo>
                  <a:lnTo>
                    <a:pt x="1392" y="323"/>
                  </a:lnTo>
                  <a:lnTo>
                    <a:pt x="1392" y="323"/>
                  </a:lnTo>
                  <a:lnTo>
                    <a:pt x="1380" y="323"/>
                  </a:lnTo>
                  <a:lnTo>
                    <a:pt x="1380" y="323"/>
                  </a:lnTo>
                  <a:lnTo>
                    <a:pt x="1357" y="323"/>
                  </a:lnTo>
                  <a:lnTo>
                    <a:pt x="1357" y="323"/>
                  </a:lnTo>
                  <a:lnTo>
                    <a:pt x="1357" y="311"/>
                  </a:lnTo>
                  <a:lnTo>
                    <a:pt x="1357" y="311"/>
                  </a:lnTo>
                  <a:lnTo>
                    <a:pt x="1357" y="299"/>
                  </a:lnTo>
                  <a:lnTo>
                    <a:pt x="1357" y="299"/>
                  </a:lnTo>
                  <a:lnTo>
                    <a:pt x="1357" y="275"/>
                  </a:lnTo>
                  <a:lnTo>
                    <a:pt x="1357" y="275"/>
                  </a:lnTo>
                  <a:lnTo>
                    <a:pt x="1357" y="264"/>
                  </a:lnTo>
                  <a:lnTo>
                    <a:pt x="1357" y="264"/>
                  </a:lnTo>
                  <a:lnTo>
                    <a:pt x="1357" y="240"/>
                  </a:lnTo>
                  <a:lnTo>
                    <a:pt x="1357" y="240"/>
                  </a:lnTo>
                  <a:lnTo>
                    <a:pt x="1357" y="228"/>
                  </a:lnTo>
                  <a:lnTo>
                    <a:pt x="1357" y="228"/>
                  </a:lnTo>
                  <a:lnTo>
                    <a:pt x="1357" y="202"/>
                  </a:lnTo>
                  <a:lnTo>
                    <a:pt x="1357" y="202"/>
                  </a:lnTo>
                  <a:lnTo>
                    <a:pt x="1357" y="191"/>
                  </a:lnTo>
                  <a:lnTo>
                    <a:pt x="1357" y="191"/>
                  </a:lnTo>
                  <a:lnTo>
                    <a:pt x="1357" y="167"/>
                  </a:lnTo>
                  <a:lnTo>
                    <a:pt x="1357" y="167"/>
                  </a:lnTo>
                  <a:lnTo>
                    <a:pt x="1357" y="144"/>
                  </a:lnTo>
                  <a:lnTo>
                    <a:pt x="1357" y="144"/>
                  </a:lnTo>
                  <a:lnTo>
                    <a:pt x="1357" y="132"/>
                  </a:lnTo>
                  <a:lnTo>
                    <a:pt x="1357" y="132"/>
                  </a:lnTo>
                  <a:lnTo>
                    <a:pt x="1357" y="108"/>
                  </a:lnTo>
                  <a:lnTo>
                    <a:pt x="1357" y="108"/>
                  </a:lnTo>
                  <a:lnTo>
                    <a:pt x="1357" y="85"/>
                  </a:lnTo>
                  <a:lnTo>
                    <a:pt x="1357" y="85"/>
                  </a:lnTo>
                  <a:lnTo>
                    <a:pt x="1345" y="85"/>
                  </a:lnTo>
                  <a:lnTo>
                    <a:pt x="1345" y="85"/>
                  </a:lnTo>
                  <a:lnTo>
                    <a:pt x="1321" y="85"/>
                  </a:lnTo>
                  <a:lnTo>
                    <a:pt x="1321" y="85"/>
                  </a:lnTo>
                  <a:lnTo>
                    <a:pt x="1321" y="78"/>
                  </a:lnTo>
                  <a:lnTo>
                    <a:pt x="1321" y="75"/>
                  </a:lnTo>
                  <a:lnTo>
                    <a:pt x="1321" y="73"/>
                  </a:lnTo>
                  <a:lnTo>
                    <a:pt x="1321" y="73"/>
                  </a:lnTo>
                  <a:lnTo>
                    <a:pt x="1314" y="73"/>
                  </a:lnTo>
                  <a:lnTo>
                    <a:pt x="1310" y="73"/>
                  </a:lnTo>
                  <a:lnTo>
                    <a:pt x="1310" y="73"/>
                  </a:lnTo>
                  <a:lnTo>
                    <a:pt x="1303" y="73"/>
                  </a:lnTo>
                  <a:lnTo>
                    <a:pt x="1298" y="73"/>
                  </a:lnTo>
                  <a:lnTo>
                    <a:pt x="1298" y="73"/>
                  </a:lnTo>
                  <a:lnTo>
                    <a:pt x="1296" y="68"/>
                  </a:lnTo>
                  <a:lnTo>
                    <a:pt x="1298" y="61"/>
                  </a:lnTo>
                  <a:lnTo>
                    <a:pt x="1298" y="61"/>
                  </a:lnTo>
                  <a:lnTo>
                    <a:pt x="1284" y="61"/>
                  </a:lnTo>
                  <a:lnTo>
                    <a:pt x="1284" y="61"/>
                  </a:lnTo>
                  <a:lnTo>
                    <a:pt x="1272" y="61"/>
                  </a:lnTo>
                  <a:lnTo>
                    <a:pt x="1272" y="61"/>
                  </a:lnTo>
                  <a:lnTo>
                    <a:pt x="1260" y="61"/>
                  </a:lnTo>
                  <a:lnTo>
                    <a:pt x="1260" y="61"/>
                  </a:lnTo>
                  <a:lnTo>
                    <a:pt x="1248" y="61"/>
                  </a:lnTo>
                  <a:lnTo>
                    <a:pt x="1248" y="61"/>
                  </a:lnTo>
                  <a:lnTo>
                    <a:pt x="1244" y="61"/>
                  </a:lnTo>
                  <a:lnTo>
                    <a:pt x="1237" y="61"/>
                  </a:lnTo>
                  <a:lnTo>
                    <a:pt x="1237" y="61"/>
                  </a:lnTo>
                  <a:lnTo>
                    <a:pt x="1232" y="61"/>
                  </a:lnTo>
                  <a:lnTo>
                    <a:pt x="1225" y="61"/>
                  </a:lnTo>
                  <a:lnTo>
                    <a:pt x="1225" y="61"/>
                  </a:lnTo>
                  <a:lnTo>
                    <a:pt x="1225" y="63"/>
                  </a:lnTo>
                  <a:lnTo>
                    <a:pt x="1225" y="66"/>
                  </a:lnTo>
                  <a:lnTo>
                    <a:pt x="1225" y="70"/>
                  </a:lnTo>
                  <a:lnTo>
                    <a:pt x="1225" y="73"/>
                  </a:lnTo>
                  <a:lnTo>
                    <a:pt x="1225" y="73"/>
                  </a:lnTo>
                  <a:lnTo>
                    <a:pt x="1222" y="73"/>
                  </a:lnTo>
                  <a:lnTo>
                    <a:pt x="1220" y="73"/>
                  </a:lnTo>
                  <a:lnTo>
                    <a:pt x="1213" y="73"/>
                  </a:lnTo>
                  <a:lnTo>
                    <a:pt x="1213" y="73"/>
                  </a:lnTo>
                  <a:lnTo>
                    <a:pt x="1213" y="75"/>
                  </a:lnTo>
                  <a:lnTo>
                    <a:pt x="1213" y="78"/>
                  </a:lnTo>
                  <a:lnTo>
                    <a:pt x="1213" y="85"/>
                  </a:lnTo>
                  <a:lnTo>
                    <a:pt x="1213" y="85"/>
                  </a:lnTo>
                  <a:lnTo>
                    <a:pt x="1211" y="85"/>
                  </a:lnTo>
                  <a:lnTo>
                    <a:pt x="1208" y="85"/>
                  </a:lnTo>
                  <a:lnTo>
                    <a:pt x="1204" y="85"/>
                  </a:lnTo>
                  <a:lnTo>
                    <a:pt x="1201" y="85"/>
                  </a:lnTo>
                  <a:lnTo>
                    <a:pt x="1201" y="85"/>
                  </a:lnTo>
                  <a:lnTo>
                    <a:pt x="1201" y="87"/>
                  </a:lnTo>
                  <a:lnTo>
                    <a:pt x="1201" y="89"/>
                  </a:lnTo>
                  <a:lnTo>
                    <a:pt x="1201" y="96"/>
                  </a:lnTo>
                  <a:lnTo>
                    <a:pt x="1201" y="96"/>
                  </a:lnTo>
                  <a:lnTo>
                    <a:pt x="1199" y="96"/>
                  </a:lnTo>
                  <a:lnTo>
                    <a:pt x="1197" y="96"/>
                  </a:lnTo>
                  <a:lnTo>
                    <a:pt x="1189" y="96"/>
                  </a:lnTo>
                  <a:lnTo>
                    <a:pt x="1189" y="96"/>
                  </a:lnTo>
                  <a:lnTo>
                    <a:pt x="1189" y="99"/>
                  </a:lnTo>
                  <a:lnTo>
                    <a:pt x="1189" y="103"/>
                  </a:lnTo>
                  <a:lnTo>
                    <a:pt x="1189" y="106"/>
                  </a:lnTo>
                  <a:lnTo>
                    <a:pt x="1189" y="108"/>
                  </a:lnTo>
                  <a:lnTo>
                    <a:pt x="1189" y="108"/>
                  </a:lnTo>
                  <a:lnTo>
                    <a:pt x="1187" y="108"/>
                  </a:lnTo>
                  <a:lnTo>
                    <a:pt x="1185" y="108"/>
                  </a:lnTo>
                  <a:lnTo>
                    <a:pt x="1178" y="108"/>
                  </a:lnTo>
                  <a:lnTo>
                    <a:pt x="1178" y="108"/>
                  </a:lnTo>
                  <a:lnTo>
                    <a:pt x="1178" y="111"/>
                  </a:lnTo>
                  <a:lnTo>
                    <a:pt x="1178" y="115"/>
                  </a:lnTo>
                  <a:lnTo>
                    <a:pt x="1178" y="120"/>
                  </a:lnTo>
                  <a:lnTo>
                    <a:pt x="1178" y="120"/>
                  </a:lnTo>
                  <a:lnTo>
                    <a:pt x="1175" y="120"/>
                  </a:lnTo>
                  <a:lnTo>
                    <a:pt x="1173" y="120"/>
                  </a:lnTo>
                  <a:lnTo>
                    <a:pt x="1166" y="120"/>
                  </a:lnTo>
                  <a:lnTo>
                    <a:pt x="1166" y="120"/>
                  </a:lnTo>
                  <a:lnTo>
                    <a:pt x="1166" y="132"/>
                  </a:lnTo>
                  <a:lnTo>
                    <a:pt x="1166" y="132"/>
                  </a:lnTo>
                  <a:lnTo>
                    <a:pt x="1166" y="155"/>
                  </a:lnTo>
                  <a:lnTo>
                    <a:pt x="1166" y="155"/>
                  </a:lnTo>
                  <a:lnTo>
                    <a:pt x="1166" y="167"/>
                  </a:lnTo>
                  <a:lnTo>
                    <a:pt x="1166" y="167"/>
                  </a:lnTo>
                  <a:lnTo>
                    <a:pt x="1166" y="191"/>
                  </a:lnTo>
                  <a:lnTo>
                    <a:pt x="1166" y="191"/>
                  </a:lnTo>
                  <a:lnTo>
                    <a:pt x="1166" y="202"/>
                  </a:lnTo>
                  <a:lnTo>
                    <a:pt x="1166" y="202"/>
                  </a:lnTo>
                  <a:lnTo>
                    <a:pt x="1166" y="228"/>
                  </a:lnTo>
                  <a:lnTo>
                    <a:pt x="1166" y="228"/>
                  </a:lnTo>
                  <a:lnTo>
                    <a:pt x="1166" y="240"/>
                  </a:lnTo>
                  <a:lnTo>
                    <a:pt x="1166" y="240"/>
                  </a:lnTo>
                  <a:lnTo>
                    <a:pt x="1166" y="264"/>
                  </a:lnTo>
                  <a:lnTo>
                    <a:pt x="1166" y="264"/>
                  </a:lnTo>
                  <a:lnTo>
                    <a:pt x="1166" y="275"/>
                  </a:lnTo>
                  <a:lnTo>
                    <a:pt x="1166" y="275"/>
                  </a:lnTo>
                  <a:lnTo>
                    <a:pt x="1166" y="299"/>
                  </a:lnTo>
                  <a:lnTo>
                    <a:pt x="1166" y="299"/>
                  </a:lnTo>
                  <a:lnTo>
                    <a:pt x="1159" y="299"/>
                  </a:lnTo>
                  <a:lnTo>
                    <a:pt x="1154" y="299"/>
                  </a:lnTo>
                  <a:lnTo>
                    <a:pt x="1154" y="299"/>
                  </a:lnTo>
                  <a:lnTo>
                    <a:pt x="1147" y="299"/>
                  </a:lnTo>
                  <a:lnTo>
                    <a:pt x="1142" y="299"/>
                  </a:lnTo>
                  <a:lnTo>
                    <a:pt x="1142" y="299"/>
                  </a:lnTo>
                  <a:lnTo>
                    <a:pt x="1142" y="297"/>
                  </a:lnTo>
                  <a:lnTo>
                    <a:pt x="1142" y="292"/>
                  </a:lnTo>
                  <a:lnTo>
                    <a:pt x="1142" y="287"/>
                  </a:lnTo>
                  <a:lnTo>
                    <a:pt x="1142" y="287"/>
                  </a:lnTo>
                  <a:lnTo>
                    <a:pt x="1135" y="287"/>
                  </a:lnTo>
                  <a:lnTo>
                    <a:pt x="1131" y="287"/>
                  </a:lnTo>
                  <a:lnTo>
                    <a:pt x="1131" y="287"/>
                  </a:lnTo>
                  <a:lnTo>
                    <a:pt x="1119" y="287"/>
                  </a:lnTo>
                  <a:lnTo>
                    <a:pt x="1119" y="287"/>
                  </a:lnTo>
                  <a:lnTo>
                    <a:pt x="1107" y="287"/>
                  </a:lnTo>
                  <a:lnTo>
                    <a:pt x="1107" y="287"/>
                  </a:lnTo>
                  <a:lnTo>
                    <a:pt x="1083" y="287"/>
                  </a:lnTo>
                  <a:lnTo>
                    <a:pt x="1083" y="287"/>
                  </a:lnTo>
                  <a:lnTo>
                    <a:pt x="1060" y="287"/>
                  </a:lnTo>
                  <a:lnTo>
                    <a:pt x="1060" y="287"/>
                  </a:lnTo>
                  <a:lnTo>
                    <a:pt x="1053" y="287"/>
                  </a:lnTo>
                  <a:lnTo>
                    <a:pt x="1048" y="287"/>
                  </a:lnTo>
                  <a:lnTo>
                    <a:pt x="1046" y="287"/>
                  </a:lnTo>
                  <a:lnTo>
                    <a:pt x="1046" y="287"/>
                  </a:lnTo>
                  <a:lnTo>
                    <a:pt x="1046" y="290"/>
                  </a:lnTo>
                  <a:lnTo>
                    <a:pt x="1046" y="292"/>
                  </a:lnTo>
                  <a:lnTo>
                    <a:pt x="1046" y="299"/>
                  </a:lnTo>
                  <a:lnTo>
                    <a:pt x="1046" y="299"/>
                  </a:lnTo>
                  <a:lnTo>
                    <a:pt x="1048" y="304"/>
                  </a:lnTo>
                  <a:lnTo>
                    <a:pt x="1048" y="308"/>
                  </a:lnTo>
                  <a:lnTo>
                    <a:pt x="1046" y="311"/>
                  </a:lnTo>
                  <a:lnTo>
                    <a:pt x="1046" y="311"/>
                  </a:lnTo>
                  <a:lnTo>
                    <a:pt x="1043" y="311"/>
                  </a:lnTo>
                  <a:lnTo>
                    <a:pt x="1041" y="311"/>
                  </a:lnTo>
                  <a:lnTo>
                    <a:pt x="1034" y="311"/>
                  </a:lnTo>
                  <a:lnTo>
                    <a:pt x="1034" y="311"/>
                  </a:lnTo>
                  <a:lnTo>
                    <a:pt x="1029" y="311"/>
                  </a:lnTo>
                  <a:lnTo>
                    <a:pt x="1022" y="311"/>
                  </a:lnTo>
                  <a:lnTo>
                    <a:pt x="1022" y="311"/>
                  </a:lnTo>
                  <a:lnTo>
                    <a:pt x="1017" y="311"/>
                  </a:lnTo>
                  <a:lnTo>
                    <a:pt x="1010" y="311"/>
                  </a:lnTo>
                  <a:lnTo>
                    <a:pt x="1010" y="311"/>
                  </a:lnTo>
                  <a:lnTo>
                    <a:pt x="1010" y="316"/>
                  </a:lnTo>
                  <a:lnTo>
                    <a:pt x="1010" y="323"/>
                  </a:lnTo>
                  <a:lnTo>
                    <a:pt x="1010" y="323"/>
                  </a:lnTo>
                  <a:lnTo>
                    <a:pt x="1008" y="323"/>
                  </a:lnTo>
                  <a:lnTo>
                    <a:pt x="1006" y="323"/>
                  </a:lnTo>
                  <a:lnTo>
                    <a:pt x="999" y="323"/>
                  </a:lnTo>
                  <a:lnTo>
                    <a:pt x="999" y="323"/>
                  </a:lnTo>
                  <a:lnTo>
                    <a:pt x="975" y="323"/>
                  </a:lnTo>
                  <a:lnTo>
                    <a:pt x="975" y="323"/>
                  </a:lnTo>
                  <a:lnTo>
                    <a:pt x="975" y="275"/>
                  </a:lnTo>
                  <a:lnTo>
                    <a:pt x="975" y="275"/>
                  </a:lnTo>
                  <a:lnTo>
                    <a:pt x="975" y="252"/>
                  </a:lnTo>
                  <a:lnTo>
                    <a:pt x="975" y="252"/>
                  </a:lnTo>
                  <a:lnTo>
                    <a:pt x="970" y="252"/>
                  </a:lnTo>
                  <a:lnTo>
                    <a:pt x="966" y="252"/>
                  </a:lnTo>
                  <a:lnTo>
                    <a:pt x="963" y="252"/>
                  </a:lnTo>
                  <a:lnTo>
                    <a:pt x="963" y="252"/>
                  </a:lnTo>
                  <a:lnTo>
                    <a:pt x="963" y="240"/>
                  </a:lnTo>
                  <a:lnTo>
                    <a:pt x="963" y="240"/>
                  </a:lnTo>
                  <a:lnTo>
                    <a:pt x="963" y="228"/>
                  </a:lnTo>
                  <a:lnTo>
                    <a:pt x="963" y="228"/>
                  </a:lnTo>
                  <a:lnTo>
                    <a:pt x="963" y="217"/>
                  </a:lnTo>
                  <a:lnTo>
                    <a:pt x="963" y="217"/>
                  </a:lnTo>
                  <a:lnTo>
                    <a:pt x="963" y="202"/>
                  </a:lnTo>
                  <a:lnTo>
                    <a:pt x="963" y="202"/>
                  </a:lnTo>
                  <a:lnTo>
                    <a:pt x="963" y="179"/>
                  </a:lnTo>
                  <a:lnTo>
                    <a:pt x="963" y="179"/>
                  </a:lnTo>
                  <a:lnTo>
                    <a:pt x="959" y="179"/>
                  </a:lnTo>
                  <a:lnTo>
                    <a:pt x="951" y="179"/>
                  </a:lnTo>
                  <a:lnTo>
                    <a:pt x="951" y="179"/>
                  </a:lnTo>
                  <a:lnTo>
                    <a:pt x="951" y="167"/>
                  </a:lnTo>
                  <a:lnTo>
                    <a:pt x="951" y="167"/>
                  </a:lnTo>
                  <a:lnTo>
                    <a:pt x="951" y="155"/>
                  </a:lnTo>
                  <a:lnTo>
                    <a:pt x="951" y="155"/>
                  </a:lnTo>
                  <a:lnTo>
                    <a:pt x="904" y="155"/>
                  </a:lnTo>
                  <a:lnTo>
                    <a:pt x="904" y="155"/>
                  </a:lnTo>
                  <a:lnTo>
                    <a:pt x="881" y="155"/>
                  </a:lnTo>
                  <a:lnTo>
                    <a:pt x="881" y="155"/>
                  </a:lnTo>
                  <a:lnTo>
                    <a:pt x="881" y="132"/>
                  </a:lnTo>
                  <a:lnTo>
                    <a:pt x="881" y="132"/>
                  </a:lnTo>
                  <a:lnTo>
                    <a:pt x="874" y="132"/>
                  </a:lnTo>
                  <a:lnTo>
                    <a:pt x="871" y="132"/>
                  </a:lnTo>
                  <a:lnTo>
                    <a:pt x="869" y="132"/>
                  </a:lnTo>
                  <a:lnTo>
                    <a:pt x="869" y="132"/>
                  </a:lnTo>
                  <a:lnTo>
                    <a:pt x="869" y="127"/>
                  </a:lnTo>
                  <a:lnTo>
                    <a:pt x="869" y="120"/>
                  </a:lnTo>
                  <a:lnTo>
                    <a:pt x="869" y="120"/>
                  </a:lnTo>
                  <a:lnTo>
                    <a:pt x="869" y="108"/>
                  </a:lnTo>
                  <a:lnTo>
                    <a:pt x="869" y="108"/>
                  </a:lnTo>
                  <a:lnTo>
                    <a:pt x="869" y="96"/>
                  </a:lnTo>
                  <a:lnTo>
                    <a:pt x="869" y="96"/>
                  </a:lnTo>
                  <a:lnTo>
                    <a:pt x="857" y="96"/>
                  </a:lnTo>
                  <a:lnTo>
                    <a:pt x="857" y="96"/>
                  </a:lnTo>
                  <a:lnTo>
                    <a:pt x="845" y="96"/>
                  </a:lnTo>
                  <a:lnTo>
                    <a:pt x="845" y="96"/>
                  </a:lnTo>
                  <a:lnTo>
                    <a:pt x="838" y="96"/>
                  </a:lnTo>
                  <a:lnTo>
                    <a:pt x="834" y="96"/>
                  </a:lnTo>
                  <a:lnTo>
                    <a:pt x="834" y="96"/>
                  </a:lnTo>
                  <a:lnTo>
                    <a:pt x="831" y="99"/>
                  </a:lnTo>
                  <a:lnTo>
                    <a:pt x="834" y="101"/>
                  </a:lnTo>
                  <a:lnTo>
                    <a:pt x="834" y="108"/>
                  </a:lnTo>
                  <a:lnTo>
                    <a:pt x="834" y="108"/>
                  </a:lnTo>
                  <a:lnTo>
                    <a:pt x="827" y="108"/>
                  </a:lnTo>
                  <a:lnTo>
                    <a:pt x="824" y="108"/>
                  </a:lnTo>
                  <a:lnTo>
                    <a:pt x="822" y="108"/>
                  </a:lnTo>
                  <a:lnTo>
                    <a:pt x="822" y="108"/>
                  </a:lnTo>
                  <a:lnTo>
                    <a:pt x="820" y="111"/>
                  </a:lnTo>
                  <a:lnTo>
                    <a:pt x="822" y="115"/>
                  </a:lnTo>
                  <a:lnTo>
                    <a:pt x="822" y="118"/>
                  </a:lnTo>
                  <a:lnTo>
                    <a:pt x="822" y="120"/>
                  </a:lnTo>
                  <a:lnTo>
                    <a:pt x="822" y="120"/>
                  </a:lnTo>
                  <a:lnTo>
                    <a:pt x="820" y="120"/>
                  </a:lnTo>
                  <a:lnTo>
                    <a:pt x="815" y="120"/>
                  </a:lnTo>
                  <a:lnTo>
                    <a:pt x="812" y="120"/>
                  </a:lnTo>
                  <a:lnTo>
                    <a:pt x="810" y="120"/>
                  </a:lnTo>
                  <a:lnTo>
                    <a:pt x="810" y="120"/>
                  </a:lnTo>
                  <a:lnTo>
                    <a:pt x="808" y="122"/>
                  </a:lnTo>
                  <a:lnTo>
                    <a:pt x="808" y="127"/>
                  </a:lnTo>
                  <a:lnTo>
                    <a:pt x="810" y="132"/>
                  </a:lnTo>
                  <a:lnTo>
                    <a:pt x="810" y="132"/>
                  </a:lnTo>
                  <a:lnTo>
                    <a:pt x="803" y="132"/>
                  </a:lnTo>
                  <a:lnTo>
                    <a:pt x="796" y="132"/>
                  </a:lnTo>
                  <a:lnTo>
                    <a:pt x="796" y="132"/>
                  </a:lnTo>
                  <a:lnTo>
                    <a:pt x="796" y="139"/>
                  </a:lnTo>
                  <a:lnTo>
                    <a:pt x="796" y="144"/>
                  </a:lnTo>
                  <a:lnTo>
                    <a:pt x="796" y="144"/>
                  </a:lnTo>
                  <a:lnTo>
                    <a:pt x="796" y="155"/>
                  </a:lnTo>
                  <a:lnTo>
                    <a:pt x="796" y="155"/>
                  </a:lnTo>
                  <a:lnTo>
                    <a:pt x="796" y="167"/>
                  </a:lnTo>
                  <a:lnTo>
                    <a:pt x="796" y="167"/>
                  </a:lnTo>
                  <a:lnTo>
                    <a:pt x="796" y="217"/>
                  </a:lnTo>
                  <a:lnTo>
                    <a:pt x="796" y="217"/>
                  </a:lnTo>
                  <a:lnTo>
                    <a:pt x="784" y="217"/>
                  </a:lnTo>
                  <a:lnTo>
                    <a:pt x="784" y="217"/>
                  </a:lnTo>
                  <a:lnTo>
                    <a:pt x="761" y="217"/>
                  </a:lnTo>
                  <a:lnTo>
                    <a:pt x="761" y="217"/>
                  </a:lnTo>
                  <a:lnTo>
                    <a:pt x="761" y="264"/>
                  </a:lnTo>
                  <a:lnTo>
                    <a:pt x="761" y="264"/>
                  </a:lnTo>
                  <a:lnTo>
                    <a:pt x="761" y="311"/>
                  </a:lnTo>
                  <a:lnTo>
                    <a:pt x="761" y="311"/>
                  </a:lnTo>
                  <a:lnTo>
                    <a:pt x="749" y="311"/>
                  </a:lnTo>
                  <a:lnTo>
                    <a:pt x="749" y="311"/>
                  </a:lnTo>
                  <a:lnTo>
                    <a:pt x="744" y="311"/>
                  </a:lnTo>
                  <a:lnTo>
                    <a:pt x="737" y="311"/>
                  </a:lnTo>
                  <a:lnTo>
                    <a:pt x="737" y="311"/>
                  </a:lnTo>
                  <a:lnTo>
                    <a:pt x="737" y="304"/>
                  </a:lnTo>
                  <a:lnTo>
                    <a:pt x="737" y="299"/>
                  </a:lnTo>
                  <a:lnTo>
                    <a:pt x="737" y="299"/>
                  </a:lnTo>
                  <a:lnTo>
                    <a:pt x="737" y="287"/>
                  </a:lnTo>
                  <a:lnTo>
                    <a:pt x="737" y="287"/>
                  </a:lnTo>
                  <a:lnTo>
                    <a:pt x="737" y="275"/>
                  </a:lnTo>
                  <a:lnTo>
                    <a:pt x="737" y="275"/>
                  </a:lnTo>
                  <a:lnTo>
                    <a:pt x="737" y="252"/>
                  </a:lnTo>
                  <a:lnTo>
                    <a:pt x="737" y="252"/>
                  </a:lnTo>
                  <a:lnTo>
                    <a:pt x="690" y="252"/>
                  </a:lnTo>
                  <a:lnTo>
                    <a:pt x="690" y="252"/>
                  </a:lnTo>
                  <a:lnTo>
                    <a:pt x="678" y="252"/>
                  </a:lnTo>
                  <a:lnTo>
                    <a:pt x="678" y="252"/>
                  </a:lnTo>
                  <a:lnTo>
                    <a:pt x="655" y="252"/>
                  </a:lnTo>
                  <a:lnTo>
                    <a:pt x="655" y="252"/>
                  </a:lnTo>
                  <a:lnTo>
                    <a:pt x="655" y="202"/>
                  </a:lnTo>
                  <a:lnTo>
                    <a:pt x="655" y="202"/>
                  </a:lnTo>
                  <a:lnTo>
                    <a:pt x="655" y="155"/>
                  </a:lnTo>
                  <a:lnTo>
                    <a:pt x="655" y="155"/>
                  </a:lnTo>
                  <a:lnTo>
                    <a:pt x="655" y="144"/>
                  </a:lnTo>
                  <a:lnTo>
                    <a:pt x="655" y="144"/>
                  </a:lnTo>
                  <a:lnTo>
                    <a:pt x="648" y="144"/>
                  </a:lnTo>
                  <a:lnTo>
                    <a:pt x="645" y="144"/>
                  </a:lnTo>
                  <a:lnTo>
                    <a:pt x="643" y="144"/>
                  </a:lnTo>
                  <a:lnTo>
                    <a:pt x="643" y="144"/>
                  </a:lnTo>
                  <a:lnTo>
                    <a:pt x="643" y="141"/>
                  </a:lnTo>
                  <a:lnTo>
                    <a:pt x="643" y="139"/>
                  </a:lnTo>
                  <a:lnTo>
                    <a:pt x="643" y="132"/>
                  </a:lnTo>
                  <a:lnTo>
                    <a:pt x="643" y="132"/>
                  </a:lnTo>
                  <a:lnTo>
                    <a:pt x="643" y="127"/>
                  </a:lnTo>
                  <a:lnTo>
                    <a:pt x="643" y="120"/>
                  </a:lnTo>
                  <a:lnTo>
                    <a:pt x="643" y="120"/>
                  </a:lnTo>
                  <a:lnTo>
                    <a:pt x="640" y="120"/>
                  </a:lnTo>
                  <a:lnTo>
                    <a:pt x="636" y="120"/>
                  </a:lnTo>
                  <a:lnTo>
                    <a:pt x="631" y="120"/>
                  </a:lnTo>
                  <a:lnTo>
                    <a:pt x="631" y="120"/>
                  </a:lnTo>
                  <a:lnTo>
                    <a:pt x="631" y="118"/>
                  </a:lnTo>
                  <a:lnTo>
                    <a:pt x="631" y="115"/>
                  </a:lnTo>
                  <a:lnTo>
                    <a:pt x="631" y="108"/>
                  </a:lnTo>
                  <a:lnTo>
                    <a:pt x="631" y="108"/>
                  </a:lnTo>
                  <a:lnTo>
                    <a:pt x="631" y="96"/>
                  </a:lnTo>
                  <a:lnTo>
                    <a:pt x="631" y="96"/>
                  </a:lnTo>
                  <a:lnTo>
                    <a:pt x="631" y="73"/>
                  </a:lnTo>
                  <a:lnTo>
                    <a:pt x="631" y="73"/>
                  </a:lnTo>
                  <a:lnTo>
                    <a:pt x="631" y="49"/>
                  </a:lnTo>
                  <a:lnTo>
                    <a:pt x="631" y="49"/>
                  </a:lnTo>
                  <a:lnTo>
                    <a:pt x="607" y="49"/>
                  </a:lnTo>
                  <a:lnTo>
                    <a:pt x="607" y="49"/>
                  </a:lnTo>
                  <a:lnTo>
                    <a:pt x="607" y="73"/>
                  </a:lnTo>
                  <a:lnTo>
                    <a:pt x="607" y="73"/>
                  </a:lnTo>
                  <a:lnTo>
                    <a:pt x="607" y="120"/>
                  </a:lnTo>
                  <a:lnTo>
                    <a:pt x="607" y="120"/>
                  </a:lnTo>
                  <a:lnTo>
                    <a:pt x="600" y="120"/>
                  </a:lnTo>
                  <a:lnTo>
                    <a:pt x="596" y="120"/>
                  </a:lnTo>
                  <a:lnTo>
                    <a:pt x="596" y="120"/>
                  </a:lnTo>
                  <a:lnTo>
                    <a:pt x="593" y="118"/>
                  </a:lnTo>
                  <a:lnTo>
                    <a:pt x="596" y="115"/>
                  </a:lnTo>
                  <a:lnTo>
                    <a:pt x="596" y="108"/>
                  </a:lnTo>
                  <a:lnTo>
                    <a:pt x="596" y="108"/>
                  </a:lnTo>
                  <a:lnTo>
                    <a:pt x="584" y="108"/>
                  </a:lnTo>
                  <a:lnTo>
                    <a:pt x="584" y="108"/>
                  </a:lnTo>
                  <a:lnTo>
                    <a:pt x="572" y="108"/>
                  </a:lnTo>
                  <a:lnTo>
                    <a:pt x="572" y="108"/>
                  </a:lnTo>
                  <a:lnTo>
                    <a:pt x="523" y="108"/>
                  </a:lnTo>
                  <a:lnTo>
                    <a:pt x="523" y="108"/>
                  </a:lnTo>
                  <a:lnTo>
                    <a:pt x="523" y="120"/>
                  </a:lnTo>
                  <a:lnTo>
                    <a:pt x="523" y="120"/>
                  </a:lnTo>
                  <a:lnTo>
                    <a:pt x="525" y="127"/>
                  </a:lnTo>
                  <a:lnTo>
                    <a:pt x="523" y="132"/>
                  </a:lnTo>
                  <a:lnTo>
                    <a:pt x="523" y="132"/>
                  </a:lnTo>
                  <a:lnTo>
                    <a:pt x="520" y="132"/>
                  </a:lnTo>
                  <a:lnTo>
                    <a:pt x="518" y="132"/>
                  </a:lnTo>
                  <a:lnTo>
                    <a:pt x="513" y="132"/>
                  </a:lnTo>
                  <a:lnTo>
                    <a:pt x="511" y="132"/>
                  </a:lnTo>
                  <a:lnTo>
                    <a:pt x="511" y="132"/>
                  </a:lnTo>
                  <a:lnTo>
                    <a:pt x="511" y="134"/>
                  </a:lnTo>
                  <a:lnTo>
                    <a:pt x="511" y="139"/>
                  </a:lnTo>
                  <a:lnTo>
                    <a:pt x="511" y="144"/>
                  </a:lnTo>
                  <a:lnTo>
                    <a:pt x="511" y="144"/>
                  </a:lnTo>
                  <a:lnTo>
                    <a:pt x="499" y="144"/>
                  </a:lnTo>
                  <a:lnTo>
                    <a:pt x="499" y="144"/>
                  </a:lnTo>
                  <a:lnTo>
                    <a:pt x="487" y="144"/>
                  </a:lnTo>
                  <a:lnTo>
                    <a:pt x="487" y="144"/>
                  </a:lnTo>
                  <a:lnTo>
                    <a:pt x="487" y="155"/>
                  </a:lnTo>
                  <a:lnTo>
                    <a:pt x="487" y="155"/>
                  </a:lnTo>
                  <a:lnTo>
                    <a:pt x="487" y="162"/>
                  </a:lnTo>
                  <a:lnTo>
                    <a:pt x="487" y="167"/>
                  </a:lnTo>
                  <a:lnTo>
                    <a:pt x="487" y="167"/>
                  </a:lnTo>
                  <a:lnTo>
                    <a:pt x="494" y="167"/>
                  </a:lnTo>
                  <a:lnTo>
                    <a:pt x="499" y="167"/>
                  </a:lnTo>
                  <a:lnTo>
                    <a:pt x="499" y="167"/>
                  </a:lnTo>
                  <a:lnTo>
                    <a:pt x="501" y="169"/>
                  </a:lnTo>
                  <a:lnTo>
                    <a:pt x="499" y="174"/>
                  </a:lnTo>
                  <a:lnTo>
                    <a:pt x="499" y="179"/>
                  </a:lnTo>
                  <a:lnTo>
                    <a:pt x="499" y="179"/>
                  </a:lnTo>
                  <a:lnTo>
                    <a:pt x="499" y="191"/>
                  </a:lnTo>
                  <a:lnTo>
                    <a:pt x="499" y="191"/>
                  </a:lnTo>
                  <a:lnTo>
                    <a:pt x="499" y="202"/>
                  </a:lnTo>
                  <a:lnTo>
                    <a:pt x="499" y="202"/>
                  </a:lnTo>
                  <a:lnTo>
                    <a:pt x="499" y="209"/>
                  </a:lnTo>
                  <a:lnTo>
                    <a:pt x="499" y="217"/>
                  </a:lnTo>
                  <a:lnTo>
                    <a:pt x="499" y="217"/>
                  </a:lnTo>
                  <a:lnTo>
                    <a:pt x="497" y="217"/>
                  </a:lnTo>
                  <a:lnTo>
                    <a:pt x="494" y="217"/>
                  </a:lnTo>
                  <a:lnTo>
                    <a:pt x="487" y="217"/>
                  </a:lnTo>
                  <a:lnTo>
                    <a:pt x="487" y="217"/>
                  </a:lnTo>
                  <a:lnTo>
                    <a:pt x="487" y="209"/>
                  </a:lnTo>
                  <a:lnTo>
                    <a:pt x="487" y="205"/>
                  </a:lnTo>
                  <a:lnTo>
                    <a:pt x="487" y="202"/>
                  </a:lnTo>
                  <a:lnTo>
                    <a:pt x="487" y="202"/>
                  </a:lnTo>
                  <a:lnTo>
                    <a:pt x="483" y="202"/>
                  </a:lnTo>
                  <a:lnTo>
                    <a:pt x="476" y="202"/>
                  </a:lnTo>
                  <a:lnTo>
                    <a:pt x="476" y="202"/>
                  </a:lnTo>
                  <a:lnTo>
                    <a:pt x="476" y="198"/>
                  </a:lnTo>
                  <a:lnTo>
                    <a:pt x="476" y="191"/>
                  </a:lnTo>
                  <a:lnTo>
                    <a:pt x="476" y="191"/>
                  </a:lnTo>
                  <a:lnTo>
                    <a:pt x="476" y="179"/>
                  </a:lnTo>
                  <a:lnTo>
                    <a:pt x="476" y="179"/>
                  </a:lnTo>
                  <a:lnTo>
                    <a:pt x="476" y="167"/>
                  </a:lnTo>
                  <a:lnTo>
                    <a:pt x="476" y="167"/>
                  </a:lnTo>
                  <a:lnTo>
                    <a:pt x="476" y="144"/>
                  </a:lnTo>
                  <a:lnTo>
                    <a:pt x="476" y="144"/>
                  </a:lnTo>
                  <a:lnTo>
                    <a:pt x="476" y="120"/>
                  </a:lnTo>
                  <a:lnTo>
                    <a:pt x="476" y="120"/>
                  </a:lnTo>
                  <a:lnTo>
                    <a:pt x="471" y="120"/>
                  </a:lnTo>
                  <a:lnTo>
                    <a:pt x="464" y="120"/>
                  </a:lnTo>
                  <a:lnTo>
                    <a:pt x="464" y="120"/>
                  </a:lnTo>
                  <a:lnTo>
                    <a:pt x="464" y="118"/>
                  </a:lnTo>
                  <a:lnTo>
                    <a:pt x="464" y="115"/>
                  </a:lnTo>
                  <a:lnTo>
                    <a:pt x="464" y="108"/>
                  </a:lnTo>
                  <a:lnTo>
                    <a:pt x="464" y="108"/>
                  </a:lnTo>
                  <a:lnTo>
                    <a:pt x="457" y="108"/>
                  </a:lnTo>
                  <a:lnTo>
                    <a:pt x="452" y="108"/>
                  </a:lnTo>
                  <a:lnTo>
                    <a:pt x="452" y="108"/>
                  </a:lnTo>
                  <a:lnTo>
                    <a:pt x="452" y="103"/>
                  </a:lnTo>
                  <a:lnTo>
                    <a:pt x="452" y="96"/>
                  </a:lnTo>
                  <a:lnTo>
                    <a:pt x="452" y="96"/>
                  </a:lnTo>
                  <a:lnTo>
                    <a:pt x="452" y="85"/>
                  </a:lnTo>
                  <a:lnTo>
                    <a:pt x="452" y="85"/>
                  </a:lnTo>
                  <a:lnTo>
                    <a:pt x="452" y="78"/>
                  </a:lnTo>
                  <a:lnTo>
                    <a:pt x="452" y="73"/>
                  </a:lnTo>
                  <a:lnTo>
                    <a:pt x="452" y="73"/>
                  </a:lnTo>
                  <a:lnTo>
                    <a:pt x="450" y="73"/>
                  </a:lnTo>
                  <a:lnTo>
                    <a:pt x="447" y="73"/>
                  </a:lnTo>
                  <a:lnTo>
                    <a:pt x="440" y="73"/>
                  </a:lnTo>
                  <a:lnTo>
                    <a:pt x="440" y="73"/>
                  </a:lnTo>
                  <a:lnTo>
                    <a:pt x="440" y="49"/>
                  </a:lnTo>
                  <a:lnTo>
                    <a:pt x="440" y="49"/>
                  </a:lnTo>
                  <a:lnTo>
                    <a:pt x="440" y="37"/>
                  </a:lnTo>
                  <a:lnTo>
                    <a:pt x="440" y="37"/>
                  </a:lnTo>
                  <a:lnTo>
                    <a:pt x="440" y="26"/>
                  </a:lnTo>
                  <a:lnTo>
                    <a:pt x="440" y="26"/>
                  </a:lnTo>
                  <a:lnTo>
                    <a:pt x="440" y="14"/>
                  </a:lnTo>
                  <a:lnTo>
                    <a:pt x="440" y="14"/>
                  </a:lnTo>
                  <a:lnTo>
                    <a:pt x="440" y="7"/>
                  </a:lnTo>
                  <a:lnTo>
                    <a:pt x="440" y="2"/>
                  </a:lnTo>
                  <a:lnTo>
                    <a:pt x="440" y="2"/>
                  </a:lnTo>
                  <a:lnTo>
                    <a:pt x="438" y="0"/>
                  </a:lnTo>
                  <a:lnTo>
                    <a:pt x="435" y="2"/>
                  </a:lnTo>
                  <a:lnTo>
                    <a:pt x="428" y="2"/>
                  </a:lnTo>
                  <a:lnTo>
                    <a:pt x="428" y="2"/>
                  </a:lnTo>
                  <a:lnTo>
                    <a:pt x="428" y="14"/>
                  </a:lnTo>
                  <a:lnTo>
                    <a:pt x="428" y="14"/>
                  </a:lnTo>
                  <a:lnTo>
                    <a:pt x="428" y="26"/>
                  </a:lnTo>
                  <a:lnTo>
                    <a:pt x="428" y="26"/>
                  </a:lnTo>
                  <a:lnTo>
                    <a:pt x="428" y="37"/>
                  </a:lnTo>
                  <a:lnTo>
                    <a:pt x="428" y="37"/>
                  </a:lnTo>
                  <a:lnTo>
                    <a:pt x="428" y="42"/>
                  </a:lnTo>
                  <a:lnTo>
                    <a:pt x="428" y="49"/>
                  </a:lnTo>
                  <a:lnTo>
                    <a:pt x="428" y="49"/>
                  </a:lnTo>
                  <a:lnTo>
                    <a:pt x="421" y="49"/>
                  </a:lnTo>
                  <a:lnTo>
                    <a:pt x="417" y="49"/>
                  </a:lnTo>
                  <a:lnTo>
                    <a:pt x="417" y="49"/>
                  </a:lnTo>
                  <a:lnTo>
                    <a:pt x="417" y="54"/>
                  </a:lnTo>
                  <a:lnTo>
                    <a:pt x="417" y="61"/>
                  </a:lnTo>
                  <a:lnTo>
                    <a:pt x="417" y="61"/>
                  </a:lnTo>
                  <a:lnTo>
                    <a:pt x="417" y="66"/>
                  </a:lnTo>
                  <a:lnTo>
                    <a:pt x="417" y="73"/>
                  </a:lnTo>
                  <a:lnTo>
                    <a:pt x="417" y="73"/>
                  </a:lnTo>
                  <a:lnTo>
                    <a:pt x="410" y="73"/>
                  </a:lnTo>
                  <a:lnTo>
                    <a:pt x="405" y="73"/>
                  </a:lnTo>
                  <a:lnTo>
                    <a:pt x="405" y="73"/>
                  </a:lnTo>
                  <a:lnTo>
                    <a:pt x="405" y="75"/>
                  </a:lnTo>
                  <a:lnTo>
                    <a:pt x="405" y="78"/>
                  </a:lnTo>
                  <a:lnTo>
                    <a:pt x="405" y="85"/>
                  </a:lnTo>
                  <a:lnTo>
                    <a:pt x="405" y="85"/>
                  </a:lnTo>
                  <a:lnTo>
                    <a:pt x="405" y="108"/>
                  </a:lnTo>
                  <a:lnTo>
                    <a:pt x="405" y="108"/>
                  </a:lnTo>
                  <a:lnTo>
                    <a:pt x="393" y="108"/>
                  </a:lnTo>
                  <a:lnTo>
                    <a:pt x="393" y="108"/>
                  </a:lnTo>
                  <a:lnTo>
                    <a:pt x="370" y="108"/>
                  </a:lnTo>
                  <a:lnTo>
                    <a:pt x="370" y="108"/>
                  </a:lnTo>
                  <a:lnTo>
                    <a:pt x="370" y="155"/>
                  </a:lnTo>
                  <a:lnTo>
                    <a:pt x="370" y="155"/>
                  </a:lnTo>
                  <a:lnTo>
                    <a:pt x="370" y="179"/>
                  </a:lnTo>
                  <a:lnTo>
                    <a:pt x="370" y="179"/>
                  </a:lnTo>
                  <a:lnTo>
                    <a:pt x="370" y="191"/>
                  </a:lnTo>
                  <a:lnTo>
                    <a:pt x="370" y="191"/>
                  </a:lnTo>
                  <a:lnTo>
                    <a:pt x="370" y="198"/>
                  </a:lnTo>
                  <a:lnTo>
                    <a:pt x="370" y="202"/>
                  </a:lnTo>
                  <a:lnTo>
                    <a:pt x="370" y="202"/>
                  </a:lnTo>
                  <a:lnTo>
                    <a:pt x="362" y="205"/>
                  </a:lnTo>
                  <a:lnTo>
                    <a:pt x="358" y="202"/>
                  </a:lnTo>
                  <a:lnTo>
                    <a:pt x="358" y="202"/>
                  </a:lnTo>
                  <a:lnTo>
                    <a:pt x="358" y="252"/>
                  </a:lnTo>
                  <a:lnTo>
                    <a:pt x="358" y="252"/>
                  </a:lnTo>
                  <a:lnTo>
                    <a:pt x="351" y="252"/>
                  </a:lnTo>
                  <a:lnTo>
                    <a:pt x="346" y="252"/>
                  </a:lnTo>
                  <a:lnTo>
                    <a:pt x="346" y="252"/>
                  </a:lnTo>
                  <a:lnTo>
                    <a:pt x="344" y="245"/>
                  </a:lnTo>
                  <a:lnTo>
                    <a:pt x="346" y="240"/>
                  </a:lnTo>
                  <a:lnTo>
                    <a:pt x="346" y="240"/>
                  </a:lnTo>
                  <a:lnTo>
                    <a:pt x="346" y="228"/>
                  </a:lnTo>
                  <a:lnTo>
                    <a:pt x="346" y="228"/>
                  </a:lnTo>
                  <a:lnTo>
                    <a:pt x="346" y="202"/>
                  </a:lnTo>
                  <a:lnTo>
                    <a:pt x="346" y="202"/>
                  </a:lnTo>
                  <a:lnTo>
                    <a:pt x="346" y="179"/>
                  </a:lnTo>
                  <a:lnTo>
                    <a:pt x="346" y="179"/>
                  </a:lnTo>
                  <a:lnTo>
                    <a:pt x="322" y="179"/>
                  </a:lnTo>
                  <a:lnTo>
                    <a:pt x="322" y="179"/>
                  </a:lnTo>
                  <a:lnTo>
                    <a:pt x="308" y="179"/>
                  </a:lnTo>
                  <a:lnTo>
                    <a:pt x="308" y="179"/>
                  </a:lnTo>
                  <a:lnTo>
                    <a:pt x="304" y="181"/>
                  </a:lnTo>
                  <a:lnTo>
                    <a:pt x="296" y="179"/>
                  </a:lnTo>
                  <a:lnTo>
                    <a:pt x="296" y="179"/>
                  </a:lnTo>
                  <a:lnTo>
                    <a:pt x="296" y="174"/>
                  </a:lnTo>
                  <a:lnTo>
                    <a:pt x="296" y="167"/>
                  </a:lnTo>
                  <a:lnTo>
                    <a:pt x="296" y="167"/>
                  </a:lnTo>
                  <a:lnTo>
                    <a:pt x="296" y="144"/>
                  </a:lnTo>
                  <a:lnTo>
                    <a:pt x="296" y="144"/>
                  </a:lnTo>
                  <a:lnTo>
                    <a:pt x="273" y="144"/>
                  </a:lnTo>
                  <a:lnTo>
                    <a:pt x="273" y="144"/>
                  </a:lnTo>
                  <a:lnTo>
                    <a:pt x="249" y="144"/>
                  </a:lnTo>
                  <a:lnTo>
                    <a:pt x="249" y="144"/>
                  </a:lnTo>
                  <a:lnTo>
                    <a:pt x="238" y="144"/>
                  </a:lnTo>
                  <a:lnTo>
                    <a:pt x="238" y="144"/>
                  </a:lnTo>
                  <a:lnTo>
                    <a:pt x="214" y="144"/>
                  </a:lnTo>
                  <a:lnTo>
                    <a:pt x="214" y="144"/>
                  </a:lnTo>
                  <a:lnTo>
                    <a:pt x="214" y="155"/>
                  </a:lnTo>
                  <a:lnTo>
                    <a:pt x="214" y="155"/>
                  </a:lnTo>
                  <a:lnTo>
                    <a:pt x="214" y="179"/>
                  </a:lnTo>
                  <a:lnTo>
                    <a:pt x="214" y="179"/>
                  </a:lnTo>
                  <a:lnTo>
                    <a:pt x="202" y="179"/>
                  </a:lnTo>
                  <a:lnTo>
                    <a:pt x="202" y="179"/>
                  </a:lnTo>
                  <a:lnTo>
                    <a:pt x="179" y="179"/>
                  </a:lnTo>
                  <a:lnTo>
                    <a:pt x="179" y="179"/>
                  </a:lnTo>
                  <a:lnTo>
                    <a:pt x="179" y="191"/>
                  </a:lnTo>
                  <a:lnTo>
                    <a:pt x="179" y="191"/>
                  </a:lnTo>
                  <a:lnTo>
                    <a:pt x="179" y="217"/>
                  </a:lnTo>
                  <a:lnTo>
                    <a:pt x="179" y="217"/>
                  </a:lnTo>
                  <a:lnTo>
                    <a:pt x="179" y="240"/>
                  </a:lnTo>
                  <a:lnTo>
                    <a:pt x="179" y="240"/>
                  </a:lnTo>
                  <a:lnTo>
                    <a:pt x="172" y="240"/>
                  </a:lnTo>
                  <a:lnTo>
                    <a:pt x="169" y="238"/>
                  </a:lnTo>
                  <a:lnTo>
                    <a:pt x="167" y="240"/>
                  </a:lnTo>
                  <a:lnTo>
                    <a:pt x="167" y="240"/>
                  </a:lnTo>
                  <a:lnTo>
                    <a:pt x="167" y="242"/>
                  </a:lnTo>
                  <a:lnTo>
                    <a:pt x="167" y="245"/>
                  </a:lnTo>
                  <a:lnTo>
                    <a:pt x="167" y="250"/>
                  </a:lnTo>
                  <a:lnTo>
                    <a:pt x="167" y="252"/>
                  </a:lnTo>
                  <a:lnTo>
                    <a:pt x="167" y="252"/>
                  </a:lnTo>
                  <a:lnTo>
                    <a:pt x="165" y="252"/>
                  </a:lnTo>
                  <a:lnTo>
                    <a:pt x="160" y="252"/>
                  </a:lnTo>
                  <a:lnTo>
                    <a:pt x="155" y="252"/>
                  </a:lnTo>
                  <a:lnTo>
                    <a:pt x="155" y="252"/>
                  </a:lnTo>
                  <a:lnTo>
                    <a:pt x="155" y="264"/>
                  </a:lnTo>
                  <a:lnTo>
                    <a:pt x="155" y="264"/>
                  </a:lnTo>
                  <a:lnTo>
                    <a:pt x="155" y="275"/>
                  </a:lnTo>
                  <a:lnTo>
                    <a:pt x="155" y="275"/>
                  </a:lnTo>
                  <a:lnTo>
                    <a:pt x="148" y="275"/>
                  </a:lnTo>
                  <a:lnTo>
                    <a:pt x="143" y="275"/>
                  </a:lnTo>
                  <a:lnTo>
                    <a:pt x="143" y="275"/>
                  </a:lnTo>
                  <a:lnTo>
                    <a:pt x="143" y="280"/>
                  </a:lnTo>
                  <a:lnTo>
                    <a:pt x="143" y="287"/>
                  </a:lnTo>
                  <a:lnTo>
                    <a:pt x="143" y="287"/>
                  </a:lnTo>
                  <a:lnTo>
                    <a:pt x="143" y="299"/>
                  </a:lnTo>
                  <a:lnTo>
                    <a:pt x="143" y="299"/>
                  </a:lnTo>
                  <a:lnTo>
                    <a:pt x="143" y="323"/>
                  </a:lnTo>
                  <a:lnTo>
                    <a:pt x="143" y="323"/>
                  </a:lnTo>
                  <a:lnTo>
                    <a:pt x="143" y="334"/>
                  </a:lnTo>
                  <a:lnTo>
                    <a:pt x="143" y="334"/>
                  </a:lnTo>
                  <a:lnTo>
                    <a:pt x="143" y="358"/>
                  </a:lnTo>
                  <a:lnTo>
                    <a:pt x="143" y="358"/>
                  </a:lnTo>
                  <a:lnTo>
                    <a:pt x="136" y="358"/>
                  </a:lnTo>
                  <a:lnTo>
                    <a:pt x="132" y="358"/>
                  </a:lnTo>
                  <a:lnTo>
                    <a:pt x="132" y="358"/>
                  </a:lnTo>
                  <a:lnTo>
                    <a:pt x="124" y="358"/>
                  </a:lnTo>
                  <a:lnTo>
                    <a:pt x="120" y="358"/>
                  </a:lnTo>
                  <a:lnTo>
                    <a:pt x="120" y="358"/>
                  </a:lnTo>
                  <a:lnTo>
                    <a:pt x="120" y="353"/>
                  </a:lnTo>
                  <a:lnTo>
                    <a:pt x="120" y="346"/>
                  </a:lnTo>
                  <a:lnTo>
                    <a:pt x="120" y="346"/>
                  </a:lnTo>
                  <a:lnTo>
                    <a:pt x="120" y="341"/>
                  </a:lnTo>
                  <a:lnTo>
                    <a:pt x="120" y="334"/>
                  </a:lnTo>
                  <a:lnTo>
                    <a:pt x="120" y="334"/>
                  </a:lnTo>
                  <a:lnTo>
                    <a:pt x="120" y="327"/>
                  </a:lnTo>
                  <a:lnTo>
                    <a:pt x="120" y="323"/>
                  </a:lnTo>
                  <a:lnTo>
                    <a:pt x="120" y="323"/>
                  </a:lnTo>
                  <a:lnTo>
                    <a:pt x="117" y="323"/>
                  </a:lnTo>
                  <a:lnTo>
                    <a:pt x="113" y="323"/>
                  </a:lnTo>
                  <a:lnTo>
                    <a:pt x="108" y="323"/>
                  </a:lnTo>
                  <a:lnTo>
                    <a:pt x="108" y="323"/>
                  </a:lnTo>
                  <a:lnTo>
                    <a:pt x="108" y="299"/>
                  </a:lnTo>
                  <a:lnTo>
                    <a:pt x="108" y="299"/>
                  </a:lnTo>
                  <a:lnTo>
                    <a:pt x="11" y="299"/>
                  </a:lnTo>
                  <a:lnTo>
                    <a:pt x="11" y="299"/>
                  </a:lnTo>
                  <a:lnTo>
                    <a:pt x="0" y="299"/>
                  </a:lnTo>
                  <a:lnTo>
                    <a:pt x="0" y="561"/>
                  </a:lnTo>
                  <a:lnTo>
                    <a:pt x="0" y="561"/>
                  </a:lnTo>
                  <a:lnTo>
                    <a:pt x="11" y="561"/>
                  </a:lnTo>
                  <a:lnTo>
                    <a:pt x="11" y="561"/>
                  </a:lnTo>
                  <a:lnTo>
                    <a:pt x="35" y="561"/>
                  </a:lnTo>
                  <a:lnTo>
                    <a:pt x="35" y="561"/>
                  </a:lnTo>
                  <a:lnTo>
                    <a:pt x="47" y="561"/>
                  </a:lnTo>
                  <a:lnTo>
                    <a:pt x="47" y="561"/>
                  </a:lnTo>
                  <a:lnTo>
                    <a:pt x="70" y="561"/>
                  </a:lnTo>
                  <a:lnTo>
                    <a:pt x="70" y="561"/>
                  </a:lnTo>
                  <a:lnTo>
                    <a:pt x="84" y="561"/>
                  </a:lnTo>
                  <a:lnTo>
                    <a:pt x="84" y="561"/>
                  </a:lnTo>
                  <a:lnTo>
                    <a:pt x="108" y="561"/>
                  </a:lnTo>
                  <a:lnTo>
                    <a:pt x="108" y="561"/>
                  </a:lnTo>
                  <a:lnTo>
                    <a:pt x="120" y="561"/>
                  </a:lnTo>
                  <a:lnTo>
                    <a:pt x="120" y="561"/>
                  </a:lnTo>
                  <a:lnTo>
                    <a:pt x="143" y="561"/>
                  </a:lnTo>
                  <a:lnTo>
                    <a:pt x="143" y="561"/>
                  </a:lnTo>
                  <a:lnTo>
                    <a:pt x="155" y="561"/>
                  </a:lnTo>
                  <a:lnTo>
                    <a:pt x="155" y="561"/>
                  </a:lnTo>
                  <a:lnTo>
                    <a:pt x="179" y="561"/>
                  </a:lnTo>
                  <a:lnTo>
                    <a:pt x="179" y="561"/>
                  </a:lnTo>
                  <a:lnTo>
                    <a:pt x="190" y="561"/>
                  </a:lnTo>
                  <a:lnTo>
                    <a:pt x="190" y="561"/>
                  </a:lnTo>
                  <a:lnTo>
                    <a:pt x="214" y="561"/>
                  </a:lnTo>
                  <a:lnTo>
                    <a:pt x="214" y="561"/>
                  </a:lnTo>
                  <a:lnTo>
                    <a:pt x="226" y="561"/>
                  </a:lnTo>
                  <a:lnTo>
                    <a:pt x="226" y="561"/>
                  </a:lnTo>
                  <a:lnTo>
                    <a:pt x="273" y="561"/>
                  </a:lnTo>
                  <a:lnTo>
                    <a:pt x="273" y="561"/>
                  </a:lnTo>
                  <a:lnTo>
                    <a:pt x="285" y="561"/>
                  </a:lnTo>
                  <a:lnTo>
                    <a:pt x="285" y="561"/>
                  </a:lnTo>
                  <a:lnTo>
                    <a:pt x="308" y="561"/>
                  </a:lnTo>
                  <a:lnTo>
                    <a:pt x="308" y="561"/>
                  </a:lnTo>
                  <a:lnTo>
                    <a:pt x="322" y="561"/>
                  </a:lnTo>
                  <a:lnTo>
                    <a:pt x="322" y="561"/>
                  </a:lnTo>
                  <a:lnTo>
                    <a:pt x="346" y="561"/>
                  </a:lnTo>
                  <a:lnTo>
                    <a:pt x="346" y="561"/>
                  </a:lnTo>
                  <a:lnTo>
                    <a:pt x="358" y="561"/>
                  </a:lnTo>
                  <a:lnTo>
                    <a:pt x="358" y="561"/>
                  </a:lnTo>
                  <a:lnTo>
                    <a:pt x="381" y="561"/>
                  </a:lnTo>
                  <a:lnTo>
                    <a:pt x="381" y="561"/>
                  </a:lnTo>
                  <a:lnTo>
                    <a:pt x="393" y="561"/>
                  </a:lnTo>
                  <a:lnTo>
                    <a:pt x="393" y="561"/>
                  </a:lnTo>
                  <a:lnTo>
                    <a:pt x="417" y="561"/>
                  </a:lnTo>
                  <a:lnTo>
                    <a:pt x="417" y="561"/>
                  </a:lnTo>
                  <a:lnTo>
                    <a:pt x="428" y="561"/>
                  </a:lnTo>
                  <a:lnTo>
                    <a:pt x="428" y="561"/>
                  </a:lnTo>
                  <a:lnTo>
                    <a:pt x="452" y="561"/>
                  </a:lnTo>
                  <a:lnTo>
                    <a:pt x="452" y="561"/>
                  </a:lnTo>
                  <a:lnTo>
                    <a:pt x="464" y="561"/>
                  </a:lnTo>
                  <a:lnTo>
                    <a:pt x="464" y="561"/>
                  </a:lnTo>
                  <a:lnTo>
                    <a:pt x="487" y="561"/>
                  </a:lnTo>
                  <a:lnTo>
                    <a:pt x="487" y="561"/>
                  </a:lnTo>
                  <a:lnTo>
                    <a:pt x="499" y="561"/>
                  </a:lnTo>
                  <a:lnTo>
                    <a:pt x="499" y="561"/>
                  </a:lnTo>
                  <a:lnTo>
                    <a:pt x="546" y="561"/>
                  </a:lnTo>
                  <a:lnTo>
                    <a:pt x="546" y="561"/>
                  </a:lnTo>
                  <a:lnTo>
                    <a:pt x="558" y="561"/>
                  </a:lnTo>
                  <a:lnTo>
                    <a:pt x="558" y="561"/>
                  </a:lnTo>
                  <a:lnTo>
                    <a:pt x="584" y="561"/>
                  </a:lnTo>
                  <a:lnTo>
                    <a:pt x="584" y="561"/>
                  </a:lnTo>
                  <a:lnTo>
                    <a:pt x="596" y="561"/>
                  </a:lnTo>
                  <a:lnTo>
                    <a:pt x="596" y="561"/>
                  </a:lnTo>
                  <a:lnTo>
                    <a:pt x="619" y="561"/>
                  </a:lnTo>
                  <a:lnTo>
                    <a:pt x="619" y="561"/>
                  </a:lnTo>
                  <a:lnTo>
                    <a:pt x="631" y="561"/>
                  </a:lnTo>
                  <a:lnTo>
                    <a:pt x="631" y="561"/>
                  </a:lnTo>
                  <a:lnTo>
                    <a:pt x="655" y="561"/>
                  </a:lnTo>
                  <a:lnTo>
                    <a:pt x="655" y="561"/>
                  </a:lnTo>
                  <a:lnTo>
                    <a:pt x="666" y="561"/>
                  </a:lnTo>
                  <a:lnTo>
                    <a:pt x="666" y="561"/>
                  </a:lnTo>
                  <a:lnTo>
                    <a:pt x="690" y="561"/>
                  </a:lnTo>
                  <a:lnTo>
                    <a:pt x="690" y="561"/>
                  </a:lnTo>
                  <a:lnTo>
                    <a:pt x="702" y="561"/>
                  </a:lnTo>
                  <a:lnTo>
                    <a:pt x="702" y="561"/>
                  </a:lnTo>
                  <a:lnTo>
                    <a:pt x="725" y="561"/>
                  </a:lnTo>
                  <a:lnTo>
                    <a:pt x="725" y="561"/>
                  </a:lnTo>
                  <a:lnTo>
                    <a:pt x="737" y="561"/>
                  </a:lnTo>
                  <a:lnTo>
                    <a:pt x="737" y="561"/>
                  </a:lnTo>
                  <a:lnTo>
                    <a:pt x="761" y="561"/>
                  </a:lnTo>
                  <a:lnTo>
                    <a:pt x="761" y="561"/>
                  </a:lnTo>
                  <a:lnTo>
                    <a:pt x="772" y="561"/>
                  </a:lnTo>
                  <a:lnTo>
                    <a:pt x="772" y="561"/>
                  </a:lnTo>
                  <a:lnTo>
                    <a:pt x="796" y="561"/>
                  </a:lnTo>
                  <a:lnTo>
                    <a:pt x="796" y="561"/>
                  </a:lnTo>
                  <a:lnTo>
                    <a:pt x="810" y="561"/>
                  </a:lnTo>
                  <a:lnTo>
                    <a:pt x="810" y="561"/>
                  </a:lnTo>
                  <a:lnTo>
                    <a:pt x="834" y="561"/>
                  </a:lnTo>
                  <a:lnTo>
                    <a:pt x="834" y="561"/>
                  </a:lnTo>
                  <a:lnTo>
                    <a:pt x="845" y="561"/>
                  </a:lnTo>
                  <a:lnTo>
                    <a:pt x="845" y="561"/>
                  </a:lnTo>
                  <a:lnTo>
                    <a:pt x="869" y="561"/>
                  </a:lnTo>
                  <a:lnTo>
                    <a:pt x="869" y="561"/>
                  </a:lnTo>
                  <a:lnTo>
                    <a:pt x="881" y="561"/>
                  </a:lnTo>
                  <a:lnTo>
                    <a:pt x="881" y="561"/>
                  </a:lnTo>
                  <a:lnTo>
                    <a:pt x="904" y="561"/>
                  </a:lnTo>
                  <a:lnTo>
                    <a:pt x="904" y="561"/>
                  </a:lnTo>
                  <a:lnTo>
                    <a:pt x="916" y="561"/>
                  </a:lnTo>
                  <a:lnTo>
                    <a:pt x="916" y="561"/>
                  </a:lnTo>
                  <a:lnTo>
                    <a:pt x="940" y="561"/>
                  </a:lnTo>
                  <a:lnTo>
                    <a:pt x="940" y="561"/>
                  </a:lnTo>
                  <a:lnTo>
                    <a:pt x="951" y="561"/>
                  </a:lnTo>
                  <a:lnTo>
                    <a:pt x="951" y="561"/>
                  </a:lnTo>
                  <a:lnTo>
                    <a:pt x="975" y="561"/>
                  </a:lnTo>
                  <a:lnTo>
                    <a:pt x="975" y="561"/>
                  </a:lnTo>
                  <a:lnTo>
                    <a:pt x="987" y="561"/>
                  </a:lnTo>
                  <a:lnTo>
                    <a:pt x="987" y="561"/>
                  </a:lnTo>
                  <a:lnTo>
                    <a:pt x="1010" y="561"/>
                  </a:lnTo>
                  <a:lnTo>
                    <a:pt x="1010" y="561"/>
                  </a:lnTo>
                  <a:lnTo>
                    <a:pt x="1022" y="561"/>
                  </a:lnTo>
                  <a:lnTo>
                    <a:pt x="1022" y="561"/>
                  </a:lnTo>
                  <a:lnTo>
                    <a:pt x="1046" y="561"/>
                  </a:lnTo>
                  <a:lnTo>
                    <a:pt x="1046" y="561"/>
                  </a:lnTo>
                  <a:lnTo>
                    <a:pt x="1060" y="561"/>
                  </a:lnTo>
                  <a:lnTo>
                    <a:pt x="1060" y="561"/>
                  </a:lnTo>
                  <a:lnTo>
                    <a:pt x="1107" y="561"/>
                  </a:lnTo>
                  <a:lnTo>
                    <a:pt x="1107" y="561"/>
                  </a:lnTo>
                  <a:lnTo>
                    <a:pt x="1119" y="561"/>
                  </a:lnTo>
                  <a:lnTo>
                    <a:pt x="1119" y="561"/>
                  </a:lnTo>
                  <a:lnTo>
                    <a:pt x="1142" y="561"/>
                  </a:lnTo>
                  <a:lnTo>
                    <a:pt x="1142" y="561"/>
                  </a:lnTo>
                  <a:lnTo>
                    <a:pt x="1154" y="561"/>
                  </a:lnTo>
                  <a:lnTo>
                    <a:pt x="1154" y="561"/>
                  </a:lnTo>
                  <a:lnTo>
                    <a:pt x="1178" y="561"/>
                  </a:lnTo>
                  <a:lnTo>
                    <a:pt x="1178" y="561"/>
                  </a:lnTo>
                  <a:lnTo>
                    <a:pt x="1189" y="561"/>
                  </a:lnTo>
                  <a:lnTo>
                    <a:pt x="1189" y="561"/>
                  </a:lnTo>
                  <a:lnTo>
                    <a:pt x="1213" y="561"/>
                  </a:lnTo>
                  <a:lnTo>
                    <a:pt x="1213" y="561"/>
                  </a:lnTo>
                  <a:lnTo>
                    <a:pt x="1225" y="561"/>
                  </a:lnTo>
                  <a:lnTo>
                    <a:pt x="1225" y="561"/>
                  </a:lnTo>
                  <a:lnTo>
                    <a:pt x="1248" y="561"/>
                  </a:lnTo>
                  <a:lnTo>
                    <a:pt x="1248" y="561"/>
                  </a:lnTo>
                  <a:lnTo>
                    <a:pt x="1260" y="561"/>
                  </a:lnTo>
                  <a:lnTo>
                    <a:pt x="1260" y="561"/>
                  </a:lnTo>
                  <a:lnTo>
                    <a:pt x="1284" y="561"/>
                  </a:lnTo>
                  <a:lnTo>
                    <a:pt x="1284" y="561"/>
                  </a:lnTo>
                  <a:lnTo>
                    <a:pt x="1298" y="561"/>
                  </a:lnTo>
                  <a:lnTo>
                    <a:pt x="1298" y="561"/>
                  </a:lnTo>
                  <a:lnTo>
                    <a:pt x="1321" y="561"/>
                  </a:lnTo>
                  <a:lnTo>
                    <a:pt x="1321" y="561"/>
                  </a:lnTo>
                  <a:lnTo>
                    <a:pt x="1333" y="561"/>
                  </a:lnTo>
                  <a:lnTo>
                    <a:pt x="1333" y="561"/>
                  </a:lnTo>
                  <a:lnTo>
                    <a:pt x="1380" y="561"/>
                  </a:lnTo>
                  <a:lnTo>
                    <a:pt x="1380" y="561"/>
                  </a:lnTo>
                  <a:lnTo>
                    <a:pt x="1392" y="561"/>
                  </a:lnTo>
                  <a:lnTo>
                    <a:pt x="1392" y="561"/>
                  </a:lnTo>
                  <a:lnTo>
                    <a:pt x="1416" y="561"/>
                  </a:lnTo>
                  <a:lnTo>
                    <a:pt x="1416" y="561"/>
                  </a:lnTo>
                  <a:lnTo>
                    <a:pt x="1427" y="561"/>
                  </a:lnTo>
                  <a:lnTo>
                    <a:pt x="1427" y="561"/>
                  </a:lnTo>
                  <a:lnTo>
                    <a:pt x="1451" y="561"/>
                  </a:lnTo>
                  <a:lnTo>
                    <a:pt x="1451" y="561"/>
                  </a:lnTo>
                  <a:lnTo>
                    <a:pt x="1463" y="561"/>
                  </a:lnTo>
                  <a:lnTo>
                    <a:pt x="1463" y="561"/>
                  </a:lnTo>
                  <a:lnTo>
                    <a:pt x="1486" y="561"/>
                  </a:lnTo>
                  <a:lnTo>
                    <a:pt x="1486" y="561"/>
                  </a:lnTo>
                  <a:lnTo>
                    <a:pt x="1498" y="561"/>
                  </a:lnTo>
                  <a:lnTo>
                    <a:pt x="1498" y="561"/>
                  </a:lnTo>
                  <a:lnTo>
                    <a:pt x="1522" y="561"/>
                  </a:lnTo>
                  <a:lnTo>
                    <a:pt x="1522" y="561"/>
                  </a:lnTo>
                  <a:lnTo>
                    <a:pt x="1533" y="561"/>
                  </a:lnTo>
                  <a:lnTo>
                    <a:pt x="1533" y="561"/>
                  </a:lnTo>
                  <a:lnTo>
                    <a:pt x="1559" y="561"/>
                  </a:lnTo>
                  <a:lnTo>
                    <a:pt x="1559" y="561"/>
                  </a:lnTo>
                  <a:lnTo>
                    <a:pt x="1571" y="561"/>
                  </a:lnTo>
                  <a:lnTo>
                    <a:pt x="1571" y="561"/>
                  </a:lnTo>
                  <a:lnTo>
                    <a:pt x="1595" y="561"/>
                  </a:lnTo>
                  <a:lnTo>
                    <a:pt x="1595" y="561"/>
                  </a:lnTo>
                  <a:lnTo>
                    <a:pt x="1607" y="561"/>
                  </a:lnTo>
                  <a:lnTo>
                    <a:pt x="1607" y="561"/>
                  </a:lnTo>
                  <a:lnTo>
                    <a:pt x="1654" y="561"/>
                  </a:lnTo>
                  <a:lnTo>
                    <a:pt x="1654" y="561"/>
                  </a:lnTo>
                  <a:lnTo>
                    <a:pt x="1665" y="561"/>
                  </a:lnTo>
                  <a:lnTo>
                    <a:pt x="1665" y="561"/>
                  </a:lnTo>
                  <a:lnTo>
                    <a:pt x="1689" y="561"/>
                  </a:lnTo>
                  <a:lnTo>
                    <a:pt x="1689" y="561"/>
                  </a:lnTo>
                  <a:lnTo>
                    <a:pt x="1701" y="561"/>
                  </a:lnTo>
                  <a:lnTo>
                    <a:pt x="1701" y="561"/>
                  </a:lnTo>
                  <a:lnTo>
                    <a:pt x="1724" y="561"/>
                  </a:lnTo>
                  <a:lnTo>
                    <a:pt x="1724" y="561"/>
                  </a:lnTo>
                  <a:lnTo>
                    <a:pt x="1736" y="561"/>
                  </a:lnTo>
                  <a:lnTo>
                    <a:pt x="1736" y="561"/>
                  </a:lnTo>
                  <a:lnTo>
                    <a:pt x="1760" y="561"/>
                  </a:lnTo>
                  <a:lnTo>
                    <a:pt x="1760" y="561"/>
                  </a:lnTo>
                  <a:lnTo>
                    <a:pt x="1809" y="561"/>
                  </a:lnTo>
                  <a:lnTo>
                    <a:pt x="1809" y="561"/>
                  </a:lnTo>
                  <a:lnTo>
                    <a:pt x="1833" y="561"/>
                  </a:lnTo>
                  <a:lnTo>
                    <a:pt x="1833" y="561"/>
                  </a:lnTo>
                  <a:lnTo>
                    <a:pt x="1844" y="561"/>
                  </a:lnTo>
                  <a:lnTo>
                    <a:pt x="1844" y="561"/>
                  </a:lnTo>
                  <a:lnTo>
                    <a:pt x="1868" y="561"/>
                  </a:lnTo>
                  <a:lnTo>
                    <a:pt x="1868" y="561"/>
                  </a:lnTo>
                  <a:lnTo>
                    <a:pt x="1880" y="561"/>
                  </a:lnTo>
                  <a:lnTo>
                    <a:pt x="1880" y="561"/>
                  </a:lnTo>
                  <a:lnTo>
                    <a:pt x="1903" y="561"/>
                  </a:lnTo>
                  <a:lnTo>
                    <a:pt x="1903" y="561"/>
                  </a:lnTo>
                  <a:lnTo>
                    <a:pt x="1915" y="561"/>
                  </a:lnTo>
                  <a:lnTo>
                    <a:pt x="1915" y="561"/>
                  </a:lnTo>
                  <a:lnTo>
                    <a:pt x="1939" y="561"/>
                  </a:lnTo>
                  <a:lnTo>
                    <a:pt x="1939" y="561"/>
                  </a:lnTo>
                  <a:lnTo>
                    <a:pt x="1951" y="561"/>
                  </a:lnTo>
                  <a:lnTo>
                    <a:pt x="1951" y="561"/>
                  </a:lnTo>
                  <a:lnTo>
                    <a:pt x="1974" y="561"/>
                  </a:lnTo>
                  <a:lnTo>
                    <a:pt x="1974" y="561"/>
                  </a:lnTo>
                  <a:lnTo>
                    <a:pt x="1986" y="561"/>
                  </a:lnTo>
                  <a:lnTo>
                    <a:pt x="1986" y="561"/>
                  </a:lnTo>
                  <a:lnTo>
                    <a:pt x="2009" y="561"/>
                  </a:lnTo>
                  <a:lnTo>
                    <a:pt x="2009" y="561"/>
                  </a:lnTo>
                  <a:lnTo>
                    <a:pt x="2021" y="561"/>
                  </a:lnTo>
                  <a:lnTo>
                    <a:pt x="2021" y="561"/>
                  </a:lnTo>
                  <a:lnTo>
                    <a:pt x="2047" y="561"/>
                  </a:lnTo>
                  <a:lnTo>
                    <a:pt x="2047" y="561"/>
                  </a:lnTo>
                  <a:lnTo>
                    <a:pt x="2059" y="561"/>
                  </a:lnTo>
                  <a:lnTo>
                    <a:pt x="2059" y="561"/>
                  </a:lnTo>
                  <a:lnTo>
                    <a:pt x="2082" y="561"/>
                  </a:lnTo>
                  <a:lnTo>
                    <a:pt x="2082" y="561"/>
                  </a:lnTo>
                  <a:lnTo>
                    <a:pt x="2130" y="561"/>
                  </a:lnTo>
                  <a:lnTo>
                    <a:pt x="2130" y="561"/>
                  </a:lnTo>
                  <a:lnTo>
                    <a:pt x="2153" y="561"/>
                  </a:lnTo>
                  <a:lnTo>
                    <a:pt x="2153" y="561"/>
                  </a:lnTo>
                  <a:lnTo>
                    <a:pt x="2165" y="561"/>
                  </a:lnTo>
                  <a:lnTo>
                    <a:pt x="2165" y="561"/>
                  </a:lnTo>
                  <a:lnTo>
                    <a:pt x="2188" y="561"/>
                  </a:lnTo>
                  <a:lnTo>
                    <a:pt x="2188" y="561"/>
                  </a:lnTo>
                  <a:lnTo>
                    <a:pt x="2212" y="561"/>
                  </a:lnTo>
                  <a:lnTo>
                    <a:pt x="2212" y="561"/>
                  </a:lnTo>
                  <a:lnTo>
                    <a:pt x="2224" y="561"/>
                  </a:lnTo>
                  <a:lnTo>
                    <a:pt x="2224" y="561"/>
                  </a:lnTo>
                  <a:lnTo>
                    <a:pt x="2247" y="561"/>
                  </a:lnTo>
                  <a:lnTo>
                    <a:pt x="2247" y="561"/>
                  </a:lnTo>
                  <a:lnTo>
                    <a:pt x="2297" y="561"/>
                  </a:lnTo>
                  <a:lnTo>
                    <a:pt x="2297" y="561"/>
                  </a:lnTo>
                  <a:lnTo>
                    <a:pt x="2309" y="561"/>
                  </a:lnTo>
                  <a:lnTo>
                    <a:pt x="2309" y="561"/>
                  </a:lnTo>
                  <a:lnTo>
                    <a:pt x="2320" y="561"/>
                  </a:lnTo>
                  <a:lnTo>
                    <a:pt x="2320" y="561"/>
                  </a:lnTo>
                  <a:lnTo>
                    <a:pt x="2325" y="561"/>
                  </a:lnTo>
                  <a:lnTo>
                    <a:pt x="2332" y="561"/>
                  </a:lnTo>
                  <a:lnTo>
                    <a:pt x="2332" y="561"/>
                  </a:lnTo>
                  <a:lnTo>
                    <a:pt x="2332" y="558"/>
                  </a:lnTo>
                  <a:lnTo>
                    <a:pt x="2332" y="554"/>
                  </a:lnTo>
                  <a:lnTo>
                    <a:pt x="2332" y="549"/>
                  </a:lnTo>
                  <a:lnTo>
                    <a:pt x="2332" y="549"/>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85800" y="3138663"/>
              <a:ext cx="3962400" cy="546100"/>
            </a:xfrm>
            <a:custGeom>
              <a:avLst/>
              <a:gdLst>
                <a:gd name="T0" fmla="*/ 2330 w 2366"/>
                <a:gd name="T1" fmla="*/ 106 h 344"/>
                <a:gd name="T2" fmla="*/ 2283 w 2366"/>
                <a:gd name="T3" fmla="*/ 58 h 344"/>
                <a:gd name="T4" fmla="*/ 2271 w 2366"/>
                <a:gd name="T5" fmla="*/ 11 h 344"/>
                <a:gd name="T6" fmla="*/ 2236 w 2366"/>
                <a:gd name="T7" fmla="*/ 23 h 344"/>
                <a:gd name="T8" fmla="*/ 2175 w 2366"/>
                <a:gd name="T9" fmla="*/ 58 h 344"/>
                <a:gd name="T10" fmla="*/ 2128 w 2366"/>
                <a:gd name="T11" fmla="*/ 188 h 344"/>
                <a:gd name="T12" fmla="*/ 2081 w 2366"/>
                <a:gd name="T13" fmla="*/ 165 h 344"/>
                <a:gd name="T14" fmla="*/ 2026 w 2366"/>
                <a:gd name="T15" fmla="*/ 188 h 344"/>
                <a:gd name="T16" fmla="*/ 1974 w 2366"/>
                <a:gd name="T17" fmla="*/ 188 h 344"/>
                <a:gd name="T18" fmla="*/ 1913 w 2366"/>
                <a:gd name="T19" fmla="*/ 200 h 344"/>
                <a:gd name="T20" fmla="*/ 1838 w 2366"/>
                <a:gd name="T21" fmla="*/ 153 h 344"/>
                <a:gd name="T22" fmla="*/ 1748 w 2366"/>
                <a:gd name="T23" fmla="*/ 129 h 344"/>
                <a:gd name="T24" fmla="*/ 1713 w 2366"/>
                <a:gd name="T25" fmla="*/ 141 h 344"/>
                <a:gd name="T26" fmla="*/ 1671 w 2366"/>
                <a:gd name="T27" fmla="*/ 82 h 344"/>
                <a:gd name="T28" fmla="*/ 1616 w 2366"/>
                <a:gd name="T29" fmla="*/ 106 h 344"/>
                <a:gd name="T30" fmla="*/ 1581 w 2366"/>
                <a:gd name="T31" fmla="*/ 108 h 344"/>
                <a:gd name="T32" fmla="*/ 1569 w 2366"/>
                <a:gd name="T33" fmla="*/ 165 h 344"/>
                <a:gd name="T34" fmla="*/ 1546 w 2366"/>
                <a:gd name="T35" fmla="*/ 160 h 344"/>
                <a:gd name="T36" fmla="*/ 1522 w 2366"/>
                <a:gd name="T37" fmla="*/ 117 h 344"/>
                <a:gd name="T38" fmla="*/ 1487 w 2366"/>
                <a:gd name="T39" fmla="*/ 63 h 344"/>
                <a:gd name="T40" fmla="*/ 1402 w 2366"/>
                <a:gd name="T41" fmla="*/ 47 h 344"/>
                <a:gd name="T42" fmla="*/ 1261 w 2366"/>
                <a:gd name="T43" fmla="*/ 188 h 344"/>
                <a:gd name="T44" fmla="*/ 1237 w 2366"/>
                <a:gd name="T45" fmla="*/ 249 h 344"/>
                <a:gd name="T46" fmla="*/ 1188 w 2366"/>
                <a:gd name="T47" fmla="*/ 249 h 344"/>
                <a:gd name="T48" fmla="*/ 1152 w 2366"/>
                <a:gd name="T49" fmla="*/ 235 h 344"/>
                <a:gd name="T50" fmla="*/ 1117 w 2366"/>
                <a:gd name="T51" fmla="*/ 261 h 344"/>
                <a:gd name="T52" fmla="*/ 1074 w 2366"/>
                <a:gd name="T53" fmla="*/ 285 h 344"/>
                <a:gd name="T54" fmla="*/ 961 w 2366"/>
                <a:gd name="T55" fmla="*/ 200 h 344"/>
                <a:gd name="T56" fmla="*/ 968 w 2366"/>
                <a:gd name="T57" fmla="*/ 285 h 344"/>
                <a:gd name="T58" fmla="*/ 902 w 2366"/>
                <a:gd name="T59" fmla="*/ 273 h 344"/>
                <a:gd name="T60" fmla="*/ 867 w 2366"/>
                <a:gd name="T61" fmla="*/ 261 h 344"/>
                <a:gd name="T62" fmla="*/ 832 w 2366"/>
                <a:gd name="T63" fmla="*/ 285 h 344"/>
                <a:gd name="T64" fmla="*/ 737 w 2366"/>
                <a:gd name="T65" fmla="*/ 235 h 344"/>
                <a:gd name="T66" fmla="*/ 653 w 2366"/>
                <a:gd name="T67" fmla="*/ 174 h 344"/>
                <a:gd name="T68" fmla="*/ 641 w 2366"/>
                <a:gd name="T69" fmla="*/ 261 h 344"/>
                <a:gd name="T70" fmla="*/ 558 w 2366"/>
                <a:gd name="T71" fmla="*/ 261 h 344"/>
                <a:gd name="T72" fmla="*/ 535 w 2366"/>
                <a:gd name="T73" fmla="*/ 261 h 344"/>
                <a:gd name="T74" fmla="*/ 481 w 2366"/>
                <a:gd name="T75" fmla="*/ 247 h 344"/>
                <a:gd name="T76" fmla="*/ 464 w 2366"/>
                <a:gd name="T77" fmla="*/ 242 h 344"/>
                <a:gd name="T78" fmla="*/ 426 w 2366"/>
                <a:gd name="T79" fmla="*/ 188 h 344"/>
                <a:gd name="T80" fmla="*/ 403 w 2366"/>
                <a:gd name="T81" fmla="*/ 129 h 344"/>
                <a:gd name="T82" fmla="*/ 379 w 2366"/>
                <a:gd name="T83" fmla="*/ 200 h 344"/>
                <a:gd name="T84" fmla="*/ 344 w 2366"/>
                <a:gd name="T85" fmla="*/ 261 h 344"/>
                <a:gd name="T86" fmla="*/ 297 w 2366"/>
                <a:gd name="T87" fmla="*/ 261 h 344"/>
                <a:gd name="T88" fmla="*/ 262 w 2366"/>
                <a:gd name="T89" fmla="*/ 266 h 344"/>
                <a:gd name="T90" fmla="*/ 196 w 2366"/>
                <a:gd name="T91" fmla="*/ 259 h 344"/>
                <a:gd name="T92" fmla="*/ 106 w 2366"/>
                <a:gd name="T93" fmla="*/ 249 h 344"/>
                <a:gd name="T94" fmla="*/ 64 w 2366"/>
                <a:gd name="T95" fmla="*/ 247 h 344"/>
                <a:gd name="T96" fmla="*/ 0 w 2366"/>
                <a:gd name="T97" fmla="*/ 320 h 344"/>
                <a:gd name="T98" fmla="*/ 177 w 2366"/>
                <a:gd name="T99" fmla="*/ 344 h 344"/>
                <a:gd name="T100" fmla="*/ 344 w 2366"/>
                <a:gd name="T101" fmla="*/ 344 h 344"/>
                <a:gd name="T102" fmla="*/ 558 w 2366"/>
                <a:gd name="T103" fmla="*/ 344 h 344"/>
                <a:gd name="T104" fmla="*/ 749 w 2366"/>
                <a:gd name="T105" fmla="*/ 344 h 344"/>
                <a:gd name="T106" fmla="*/ 902 w 2366"/>
                <a:gd name="T107" fmla="*/ 344 h 344"/>
                <a:gd name="T108" fmla="*/ 1093 w 2366"/>
                <a:gd name="T109" fmla="*/ 344 h 344"/>
                <a:gd name="T110" fmla="*/ 1272 w 2366"/>
                <a:gd name="T111" fmla="*/ 344 h 344"/>
                <a:gd name="T112" fmla="*/ 1437 w 2366"/>
                <a:gd name="T113" fmla="*/ 344 h 344"/>
                <a:gd name="T114" fmla="*/ 1616 w 2366"/>
                <a:gd name="T115" fmla="*/ 344 h 344"/>
                <a:gd name="T116" fmla="*/ 1807 w 2366"/>
                <a:gd name="T117" fmla="*/ 344 h 344"/>
                <a:gd name="T118" fmla="*/ 1998 w 2366"/>
                <a:gd name="T119" fmla="*/ 344 h 344"/>
                <a:gd name="T120" fmla="*/ 2163 w 2366"/>
                <a:gd name="T12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6" h="344">
                  <a:moveTo>
                    <a:pt x="2366" y="82"/>
                  </a:moveTo>
                  <a:lnTo>
                    <a:pt x="2366" y="82"/>
                  </a:lnTo>
                  <a:lnTo>
                    <a:pt x="2366" y="82"/>
                  </a:lnTo>
                  <a:lnTo>
                    <a:pt x="2361" y="82"/>
                  </a:lnTo>
                  <a:lnTo>
                    <a:pt x="2354" y="82"/>
                  </a:lnTo>
                  <a:lnTo>
                    <a:pt x="2354" y="82"/>
                  </a:lnTo>
                  <a:lnTo>
                    <a:pt x="2354" y="87"/>
                  </a:lnTo>
                  <a:lnTo>
                    <a:pt x="2354" y="94"/>
                  </a:lnTo>
                  <a:lnTo>
                    <a:pt x="2354" y="94"/>
                  </a:lnTo>
                  <a:lnTo>
                    <a:pt x="2349" y="94"/>
                  </a:lnTo>
                  <a:lnTo>
                    <a:pt x="2342" y="94"/>
                  </a:lnTo>
                  <a:lnTo>
                    <a:pt x="2342" y="94"/>
                  </a:lnTo>
                  <a:lnTo>
                    <a:pt x="2337" y="94"/>
                  </a:lnTo>
                  <a:lnTo>
                    <a:pt x="2330" y="94"/>
                  </a:lnTo>
                  <a:lnTo>
                    <a:pt x="2330" y="94"/>
                  </a:lnTo>
                  <a:lnTo>
                    <a:pt x="2330" y="99"/>
                  </a:lnTo>
                  <a:lnTo>
                    <a:pt x="2330" y="106"/>
                  </a:lnTo>
                  <a:lnTo>
                    <a:pt x="2330" y="106"/>
                  </a:lnTo>
                  <a:lnTo>
                    <a:pt x="2328" y="106"/>
                  </a:lnTo>
                  <a:lnTo>
                    <a:pt x="2326" y="106"/>
                  </a:lnTo>
                  <a:lnTo>
                    <a:pt x="2318" y="106"/>
                  </a:lnTo>
                  <a:lnTo>
                    <a:pt x="2318" y="106"/>
                  </a:lnTo>
                  <a:lnTo>
                    <a:pt x="2318" y="94"/>
                  </a:lnTo>
                  <a:lnTo>
                    <a:pt x="2318" y="94"/>
                  </a:lnTo>
                  <a:lnTo>
                    <a:pt x="2318" y="82"/>
                  </a:lnTo>
                  <a:lnTo>
                    <a:pt x="2318" y="82"/>
                  </a:lnTo>
                  <a:lnTo>
                    <a:pt x="2318" y="75"/>
                  </a:lnTo>
                  <a:lnTo>
                    <a:pt x="2318" y="70"/>
                  </a:lnTo>
                  <a:lnTo>
                    <a:pt x="2318" y="70"/>
                  </a:lnTo>
                  <a:lnTo>
                    <a:pt x="2316" y="70"/>
                  </a:lnTo>
                  <a:lnTo>
                    <a:pt x="2314" y="70"/>
                  </a:lnTo>
                  <a:lnTo>
                    <a:pt x="2307" y="70"/>
                  </a:lnTo>
                  <a:lnTo>
                    <a:pt x="2307" y="70"/>
                  </a:lnTo>
                  <a:lnTo>
                    <a:pt x="2283" y="70"/>
                  </a:lnTo>
                  <a:lnTo>
                    <a:pt x="2283" y="70"/>
                  </a:lnTo>
                  <a:lnTo>
                    <a:pt x="2283" y="58"/>
                  </a:lnTo>
                  <a:lnTo>
                    <a:pt x="2283" y="58"/>
                  </a:lnTo>
                  <a:lnTo>
                    <a:pt x="2283" y="47"/>
                  </a:lnTo>
                  <a:lnTo>
                    <a:pt x="2283" y="47"/>
                  </a:lnTo>
                  <a:lnTo>
                    <a:pt x="2283" y="35"/>
                  </a:lnTo>
                  <a:lnTo>
                    <a:pt x="2283" y="35"/>
                  </a:lnTo>
                  <a:lnTo>
                    <a:pt x="2283" y="28"/>
                  </a:lnTo>
                  <a:lnTo>
                    <a:pt x="2283" y="23"/>
                  </a:lnTo>
                  <a:lnTo>
                    <a:pt x="2283" y="23"/>
                  </a:lnTo>
                  <a:lnTo>
                    <a:pt x="2281" y="21"/>
                  </a:lnTo>
                  <a:lnTo>
                    <a:pt x="2276" y="23"/>
                  </a:lnTo>
                  <a:lnTo>
                    <a:pt x="2274" y="23"/>
                  </a:lnTo>
                  <a:lnTo>
                    <a:pt x="2271" y="23"/>
                  </a:lnTo>
                  <a:lnTo>
                    <a:pt x="2271" y="23"/>
                  </a:lnTo>
                  <a:lnTo>
                    <a:pt x="2271" y="21"/>
                  </a:lnTo>
                  <a:lnTo>
                    <a:pt x="2271" y="16"/>
                  </a:lnTo>
                  <a:lnTo>
                    <a:pt x="2271" y="14"/>
                  </a:lnTo>
                  <a:lnTo>
                    <a:pt x="2271" y="11"/>
                  </a:lnTo>
                  <a:lnTo>
                    <a:pt x="2271" y="11"/>
                  </a:lnTo>
                  <a:lnTo>
                    <a:pt x="2269" y="9"/>
                  </a:lnTo>
                  <a:lnTo>
                    <a:pt x="2264" y="9"/>
                  </a:lnTo>
                  <a:lnTo>
                    <a:pt x="2260" y="11"/>
                  </a:lnTo>
                  <a:lnTo>
                    <a:pt x="2260" y="11"/>
                  </a:lnTo>
                  <a:lnTo>
                    <a:pt x="2260" y="4"/>
                  </a:lnTo>
                  <a:lnTo>
                    <a:pt x="2260" y="2"/>
                  </a:lnTo>
                  <a:lnTo>
                    <a:pt x="2260" y="0"/>
                  </a:lnTo>
                  <a:lnTo>
                    <a:pt x="2260" y="0"/>
                  </a:lnTo>
                  <a:lnTo>
                    <a:pt x="2248" y="0"/>
                  </a:lnTo>
                  <a:lnTo>
                    <a:pt x="2248" y="0"/>
                  </a:lnTo>
                  <a:lnTo>
                    <a:pt x="2248" y="11"/>
                  </a:lnTo>
                  <a:lnTo>
                    <a:pt x="2248" y="11"/>
                  </a:lnTo>
                  <a:lnTo>
                    <a:pt x="2248" y="16"/>
                  </a:lnTo>
                  <a:lnTo>
                    <a:pt x="2248" y="23"/>
                  </a:lnTo>
                  <a:lnTo>
                    <a:pt x="2248" y="23"/>
                  </a:lnTo>
                  <a:lnTo>
                    <a:pt x="2241" y="23"/>
                  </a:lnTo>
                  <a:lnTo>
                    <a:pt x="2236" y="23"/>
                  </a:lnTo>
                  <a:lnTo>
                    <a:pt x="2236" y="23"/>
                  </a:lnTo>
                  <a:lnTo>
                    <a:pt x="2236" y="28"/>
                  </a:lnTo>
                  <a:lnTo>
                    <a:pt x="2236" y="35"/>
                  </a:lnTo>
                  <a:lnTo>
                    <a:pt x="2236" y="35"/>
                  </a:lnTo>
                  <a:lnTo>
                    <a:pt x="2229" y="35"/>
                  </a:lnTo>
                  <a:lnTo>
                    <a:pt x="2224" y="35"/>
                  </a:lnTo>
                  <a:lnTo>
                    <a:pt x="2224" y="35"/>
                  </a:lnTo>
                  <a:lnTo>
                    <a:pt x="2222" y="40"/>
                  </a:lnTo>
                  <a:lnTo>
                    <a:pt x="2224" y="47"/>
                  </a:lnTo>
                  <a:lnTo>
                    <a:pt x="2224" y="47"/>
                  </a:lnTo>
                  <a:lnTo>
                    <a:pt x="2224" y="58"/>
                  </a:lnTo>
                  <a:lnTo>
                    <a:pt x="2224" y="58"/>
                  </a:lnTo>
                  <a:lnTo>
                    <a:pt x="2212" y="58"/>
                  </a:lnTo>
                  <a:lnTo>
                    <a:pt x="2212" y="58"/>
                  </a:lnTo>
                  <a:lnTo>
                    <a:pt x="2201" y="58"/>
                  </a:lnTo>
                  <a:lnTo>
                    <a:pt x="2201" y="58"/>
                  </a:lnTo>
                  <a:lnTo>
                    <a:pt x="2187" y="58"/>
                  </a:lnTo>
                  <a:lnTo>
                    <a:pt x="2187" y="58"/>
                  </a:lnTo>
                  <a:lnTo>
                    <a:pt x="2175" y="58"/>
                  </a:lnTo>
                  <a:lnTo>
                    <a:pt x="2175" y="58"/>
                  </a:lnTo>
                  <a:lnTo>
                    <a:pt x="2170" y="58"/>
                  </a:lnTo>
                  <a:lnTo>
                    <a:pt x="2163" y="58"/>
                  </a:lnTo>
                  <a:lnTo>
                    <a:pt x="2163" y="58"/>
                  </a:lnTo>
                  <a:lnTo>
                    <a:pt x="2163" y="63"/>
                  </a:lnTo>
                  <a:lnTo>
                    <a:pt x="2163" y="70"/>
                  </a:lnTo>
                  <a:lnTo>
                    <a:pt x="2163" y="70"/>
                  </a:lnTo>
                  <a:lnTo>
                    <a:pt x="2161" y="70"/>
                  </a:lnTo>
                  <a:lnTo>
                    <a:pt x="2158" y="70"/>
                  </a:lnTo>
                  <a:lnTo>
                    <a:pt x="2151" y="70"/>
                  </a:lnTo>
                  <a:lnTo>
                    <a:pt x="2151" y="70"/>
                  </a:lnTo>
                  <a:lnTo>
                    <a:pt x="2128" y="70"/>
                  </a:lnTo>
                  <a:lnTo>
                    <a:pt x="2128" y="70"/>
                  </a:lnTo>
                  <a:lnTo>
                    <a:pt x="2128" y="94"/>
                  </a:lnTo>
                  <a:lnTo>
                    <a:pt x="2128" y="94"/>
                  </a:lnTo>
                  <a:lnTo>
                    <a:pt x="2128" y="141"/>
                  </a:lnTo>
                  <a:lnTo>
                    <a:pt x="2128" y="141"/>
                  </a:lnTo>
                  <a:lnTo>
                    <a:pt x="2128" y="188"/>
                  </a:lnTo>
                  <a:lnTo>
                    <a:pt x="2128" y="188"/>
                  </a:lnTo>
                  <a:lnTo>
                    <a:pt x="2123" y="188"/>
                  </a:lnTo>
                  <a:lnTo>
                    <a:pt x="2116" y="188"/>
                  </a:lnTo>
                  <a:lnTo>
                    <a:pt x="2116" y="188"/>
                  </a:lnTo>
                  <a:lnTo>
                    <a:pt x="2116" y="183"/>
                  </a:lnTo>
                  <a:lnTo>
                    <a:pt x="2116" y="176"/>
                  </a:lnTo>
                  <a:lnTo>
                    <a:pt x="2116" y="176"/>
                  </a:lnTo>
                  <a:lnTo>
                    <a:pt x="2116" y="172"/>
                  </a:lnTo>
                  <a:lnTo>
                    <a:pt x="2116" y="165"/>
                  </a:lnTo>
                  <a:lnTo>
                    <a:pt x="2116" y="165"/>
                  </a:lnTo>
                  <a:lnTo>
                    <a:pt x="2111" y="165"/>
                  </a:lnTo>
                  <a:lnTo>
                    <a:pt x="2104" y="165"/>
                  </a:lnTo>
                  <a:lnTo>
                    <a:pt x="2104" y="165"/>
                  </a:lnTo>
                  <a:lnTo>
                    <a:pt x="2099" y="165"/>
                  </a:lnTo>
                  <a:lnTo>
                    <a:pt x="2092" y="165"/>
                  </a:lnTo>
                  <a:lnTo>
                    <a:pt x="2092" y="165"/>
                  </a:lnTo>
                  <a:lnTo>
                    <a:pt x="2081" y="165"/>
                  </a:lnTo>
                  <a:lnTo>
                    <a:pt x="2081" y="165"/>
                  </a:lnTo>
                  <a:lnTo>
                    <a:pt x="2057" y="165"/>
                  </a:lnTo>
                  <a:lnTo>
                    <a:pt x="2057" y="165"/>
                  </a:lnTo>
                  <a:lnTo>
                    <a:pt x="2050" y="165"/>
                  </a:lnTo>
                  <a:lnTo>
                    <a:pt x="2048" y="165"/>
                  </a:lnTo>
                  <a:lnTo>
                    <a:pt x="2045" y="165"/>
                  </a:lnTo>
                  <a:lnTo>
                    <a:pt x="2045" y="165"/>
                  </a:lnTo>
                  <a:lnTo>
                    <a:pt x="2045" y="167"/>
                  </a:lnTo>
                  <a:lnTo>
                    <a:pt x="2045" y="172"/>
                  </a:lnTo>
                  <a:lnTo>
                    <a:pt x="2045" y="176"/>
                  </a:lnTo>
                  <a:lnTo>
                    <a:pt x="2045" y="176"/>
                  </a:lnTo>
                  <a:lnTo>
                    <a:pt x="2045" y="183"/>
                  </a:lnTo>
                  <a:lnTo>
                    <a:pt x="2045" y="186"/>
                  </a:lnTo>
                  <a:lnTo>
                    <a:pt x="2045" y="188"/>
                  </a:lnTo>
                  <a:lnTo>
                    <a:pt x="2045" y="188"/>
                  </a:lnTo>
                  <a:lnTo>
                    <a:pt x="2038" y="188"/>
                  </a:lnTo>
                  <a:lnTo>
                    <a:pt x="2033" y="188"/>
                  </a:lnTo>
                  <a:lnTo>
                    <a:pt x="2033" y="188"/>
                  </a:lnTo>
                  <a:lnTo>
                    <a:pt x="2026" y="188"/>
                  </a:lnTo>
                  <a:lnTo>
                    <a:pt x="2022" y="188"/>
                  </a:lnTo>
                  <a:lnTo>
                    <a:pt x="2022" y="188"/>
                  </a:lnTo>
                  <a:lnTo>
                    <a:pt x="2022" y="186"/>
                  </a:lnTo>
                  <a:lnTo>
                    <a:pt x="2022" y="183"/>
                  </a:lnTo>
                  <a:lnTo>
                    <a:pt x="2022" y="176"/>
                  </a:lnTo>
                  <a:lnTo>
                    <a:pt x="2022" y="176"/>
                  </a:lnTo>
                  <a:lnTo>
                    <a:pt x="1998" y="176"/>
                  </a:lnTo>
                  <a:lnTo>
                    <a:pt x="1998" y="176"/>
                  </a:lnTo>
                  <a:lnTo>
                    <a:pt x="1998" y="200"/>
                  </a:lnTo>
                  <a:lnTo>
                    <a:pt x="1998" y="200"/>
                  </a:lnTo>
                  <a:lnTo>
                    <a:pt x="1986" y="200"/>
                  </a:lnTo>
                  <a:lnTo>
                    <a:pt x="1986" y="200"/>
                  </a:lnTo>
                  <a:lnTo>
                    <a:pt x="1979" y="200"/>
                  </a:lnTo>
                  <a:lnTo>
                    <a:pt x="1974" y="200"/>
                  </a:lnTo>
                  <a:lnTo>
                    <a:pt x="1974" y="200"/>
                  </a:lnTo>
                  <a:lnTo>
                    <a:pt x="1972" y="198"/>
                  </a:lnTo>
                  <a:lnTo>
                    <a:pt x="1974" y="195"/>
                  </a:lnTo>
                  <a:lnTo>
                    <a:pt x="1974" y="188"/>
                  </a:lnTo>
                  <a:lnTo>
                    <a:pt x="1974" y="188"/>
                  </a:lnTo>
                  <a:lnTo>
                    <a:pt x="1951" y="188"/>
                  </a:lnTo>
                  <a:lnTo>
                    <a:pt x="1951" y="188"/>
                  </a:lnTo>
                  <a:lnTo>
                    <a:pt x="1951" y="200"/>
                  </a:lnTo>
                  <a:lnTo>
                    <a:pt x="1951" y="200"/>
                  </a:lnTo>
                  <a:lnTo>
                    <a:pt x="1951" y="207"/>
                  </a:lnTo>
                  <a:lnTo>
                    <a:pt x="1951" y="212"/>
                  </a:lnTo>
                  <a:lnTo>
                    <a:pt x="1951" y="212"/>
                  </a:lnTo>
                  <a:lnTo>
                    <a:pt x="1944" y="214"/>
                  </a:lnTo>
                  <a:lnTo>
                    <a:pt x="1937" y="212"/>
                  </a:lnTo>
                  <a:lnTo>
                    <a:pt x="1937" y="212"/>
                  </a:lnTo>
                  <a:lnTo>
                    <a:pt x="1937" y="200"/>
                  </a:lnTo>
                  <a:lnTo>
                    <a:pt x="1937" y="200"/>
                  </a:lnTo>
                  <a:lnTo>
                    <a:pt x="1932" y="200"/>
                  </a:lnTo>
                  <a:lnTo>
                    <a:pt x="1925" y="200"/>
                  </a:lnTo>
                  <a:lnTo>
                    <a:pt x="1925" y="200"/>
                  </a:lnTo>
                  <a:lnTo>
                    <a:pt x="1913" y="200"/>
                  </a:lnTo>
                  <a:lnTo>
                    <a:pt x="1913" y="200"/>
                  </a:lnTo>
                  <a:lnTo>
                    <a:pt x="1901" y="200"/>
                  </a:lnTo>
                  <a:lnTo>
                    <a:pt x="1901" y="200"/>
                  </a:lnTo>
                  <a:lnTo>
                    <a:pt x="1890" y="200"/>
                  </a:lnTo>
                  <a:lnTo>
                    <a:pt x="1890" y="200"/>
                  </a:lnTo>
                  <a:lnTo>
                    <a:pt x="1866" y="200"/>
                  </a:lnTo>
                  <a:lnTo>
                    <a:pt x="1866" y="200"/>
                  </a:lnTo>
                  <a:lnTo>
                    <a:pt x="1843" y="200"/>
                  </a:lnTo>
                  <a:lnTo>
                    <a:pt x="1843" y="200"/>
                  </a:lnTo>
                  <a:lnTo>
                    <a:pt x="1843" y="188"/>
                  </a:lnTo>
                  <a:lnTo>
                    <a:pt x="1843" y="188"/>
                  </a:lnTo>
                  <a:lnTo>
                    <a:pt x="1843" y="176"/>
                  </a:lnTo>
                  <a:lnTo>
                    <a:pt x="1843" y="176"/>
                  </a:lnTo>
                  <a:lnTo>
                    <a:pt x="1843" y="165"/>
                  </a:lnTo>
                  <a:lnTo>
                    <a:pt x="1843" y="165"/>
                  </a:lnTo>
                  <a:lnTo>
                    <a:pt x="1843" y="160"/>
                  </a:lnTo>
                  <a:lnTo>
                    <a:pt x="1843" y="153"/>
                  </a:lnTo>
                  <a:lnTo>
                    <a:pt x="1843" y="153"/>
                  </a:lnTo>
                  <a:lnTo>
                    <a:pt x="1838" y="153"/>
                  </a:lnTo>
                  <a:lnTo>
                    <a:pt x="1831" y="153"/>
                  </a:lnTo>
                  <a:lnTo>
                    <a:pt x="1831" y="153"/>
                  </a:lnTo>
                  <a:lnTo>
                    <a:pt x="1831" y="150"/>
                  </a:lnTo>
                  <a:lnTo>
                    <a:pt x="1831" y="148"/>
                  </a:lnTo>
                  <a:lnTo>
                    <a:pt x="1831" y="141"/>
                  </a:lnTo>
                  <a:lnTo>
                    <a:pt x="1831" y="141"/>
                  </a:lnTo>
                  <a:lnTo>
                    <a:pt x="1784" y="141"/>
                  </a:lnTo>
                  <a:lnTo>
                    <a:pt x="1784" y="141"/>
                  </a:lnTo>
                  <a:lnTo>
                    <a:pt x="1784" y="136"/>
                  </a:lnTo>
                  <a:lnTo>
                    <a:pt x="1784" y="132"/>
                  </a:lnTo>
                  <a:lnTo>
                    <a:pt x="1784" y="129"/>
                  </a:lnTo>
                  <a:lnTo>
                    <a:pt x="1784" y="129"/>
                  </a:lnTo>
                  <a:lnTo>
                    <a:pt x="1772" y="129"/>
                  </a:lnTo>
                  <a:lnTo>
                    <a:pt x="1772" y="129"/>
                  </a:lnTo>
                  <a:lnTo>
                    <a:pt x="1760" y="129"/>
                  </a:lnTo>
                  <a:lnTo>
                    <a:pt x="1760" y="129"/>
                  </a:lnTo>
                  <a:lnTo>
                    <a:pt x="1748" y="129"/>
                  </a:lnTo>
                  <a:lnTo>
                    <a:pt x="1748" y="129"/>
                  </a:lnTo>
                  <a:lnTo>
                    <a:pt x="1748" y="136"/>
                  </a:lnTo>
                  <a:lnTo>
                    <a:pt x="1748" y="139"/>
                  </a:lnTo>
                  <a:lnTo>
                    <a:pt x="1748" y="141"/>
                  </a:lnTo>
                  <a:lnTo>
                    <a:pt x="1748" y="141"/>
                  </a:lnTo>
                  <a:lnTo>
                    <a:pt x="1741" y="141"/>
                  </a:lnTo>
                  <a:lnTo>
                    <a:pt x="1737" y="141"/>
                  </a:lnTo>
                  <a:lnTo>
                    <a:pt x="1737" y="141"/>
                  </a:lnTo>
                  <a:lnTo>
                    <a:pt x="1734" y="148"/>
                  </a:lnTo>
                  <a:lnTo>
                    <a:pt x="1737" y="153"/>
                  </a:lnTo>
                  <a:lnTo>
                    <a:pt x="1737" y="153"/>
                  </a:lnTo>
                  <a:lnTo>
                    <a:pt x="1737" y="176"/>
                  </a:lnTo>
                  <a:lnTo>
                    <a:pt x="1737" y="176"/>
                  </a:lnTo>
                  <a:lnTo>
                    <a:pt x="1713" y="176"/>
                  </a:lnTo>
                  <a:lnTo>
                    <a:pt x="1713" y="176"/>
                  </a:lnTo>
                  <a:lnTo>
                    <a:pt x="1713" y="153"/>
                  </a:lnTo>
                  <a:lnTo>
                    <a:pt x="1713" y="153"/>
                  </a:lnTo>
                  <a:lnTo>
                    <a:pt x="1713" y="141"/>
                  </a:lnTo>
                  <a:lnTo>
                    <a:pt x="1713" y="141"/>
                  </a:lnTo>
                  <a:lnTo>
                    <a:pt x="1713" y="129"/>
                  </a:lnTo>
                  <a:lnTo>
                    <a:pt x="1713" y="129"/>
                  </a:lnTo>
                  <a:lnTo>
                    <a:pt x="1713" y="122"/>
                  </a:lnTo>
                  <a:lnTo>
                    <a:pt x="1713" y="117"/>
                  </a:lnTo>
                  <a:lnTo>
                    <a:pt x="1713" y="117"/>
                  </a:lnTo>
                  <a:lnTo>
                    <a:pt x="1713" y="110"/>
                  </a:lnTo>
                  <a:lnTo>
                    <a:pt x="1713" y="106"/>
                  </a:lnTo>
                  <a:lnTo>
                    <a:pt x="1713" y="106"/>
                  </a:lnTo>
                  <a:lnTo>
                    <a:pt x="1706" y="106"/>
                  </a:lnTo>
                  <a:lnTo>
                    <a:pt x="1699" y="106"/>
                  </a:lnTo>
                  <a:lnTo>
                    <a:pt x="1699" y="106"/>
                  </a:lnTo>
                  <a:lnTo>
                    <a:pt x="1687" y="106"/>
                  </a:lnTo>
                  <a:lnTo>
                    <a:pt x="1687" y="106"/>
                  </a:lnTo>
                  <a:lnTo>
                    <a:pt x="1687" y="82"/>
                  </a:lnTo>
                  <a:lnTo>
                    <a:pt x="1687" y="82"/>
                  </a:lnTo>
                  <a:lnTo>
                    <a:pt x="1675" y="82"/>
                  </a:lnTo>
                  <a:lnTo>
                    <a:pt x="1675" y="82"/>
                  </a:lnTo>
                  <a:lnTo>
                    <a:pt x="1671" y="82"/>
                  </a:lnTo>
                  <a:lnTo>
                    <a:pt x="1663" y="82"/>
                  </a:lnTo>
                  <a:lnTo>
                    <a:pt x="1663" y="82"/>
                  </a:lnTo>
                  <a:lnTo>
                    <a:pt x="1663" y="87"/>
                  </a:lnTo>
                  <a:lnTo>
                    <a:pt x="1666" y="91"/>
                  </a:lnTo>
                  <a:lnTo>
                    <a:pt x="1663" y="94"/>
                  </a:lnTo>
                  <a:lnTo>
                    <a:pt x="1663" y="94"/>
                  </a:lnTo>
                  <a:lnTo>
                    <a:pt x="1663" y="99"/>
                  </a:lnTo>
                  <a:lnTo>
                    <a:pt x="1663" y="106"/>
                  </a:lnTo>
                  <a:lnTo>
                    <a:pt x="1663" y="106"/>
                  </a:lnTo>
                  <a:lnTo>
                    <a:pt x="1659" y="106"/>
                  </a:lnTo>
                  <a:lnTo>
                    <a:pt x="1652" y="106"/>
                  </a:lnTo>
                  <a:lnTo>
                    <a:pt x="1652" y="106"/>
                  </a:lnTo>
                  <a:lnTo>
                    <a:pt x="1640" y="106"/>
                  </a:lnTo>
                  <a:lnTo>
                    <a:pt x="1640" y="106"/>
                  </a:lnTo>
                  <a:lnTo>
                    <a:pt x="1628" y="106"/>
                  </a:lnTo>
                  <a:lnTo>
                    <a:pt x="1628" y="106"/>
                  </a:lnTo>
                  <a:lnTo>
                    <a:pt x="1623" y="106"/>
                  </a:lnTo>
                  <a:lnTo>
                    <a:pt x="1616" y="106"/>
                  </a:lnTo>
                  <a:lnTo>
                    <a:pt x="1616" y="106"/>
                  </a:lnTo>
                  <a:lnTo>
                    <a:pt x="1616" y="101"/>
                  </a:lnTo>
                  <a:lnTo>
                    <a:pt x="1616" y="94"/>
                  </a:lnTo>
                  <a:lnTo>
                    <a:pt x="1616" y="94"/>
                  </a:lnTo>
                  <a:lnTo>
                    <a:pt x="1612" y="94"/>
                  </a:lnTo>
                  <a:lnTo>
                    <a:pt x="1605" y="94"/>
                  </a:lnTo>
                  <a:lnTo>
                    <a:pt x="1605" y="94"/>
                  </a:lnTo>
                  <a:lnTo>
                    <a:pt x="1600" y="94"/>
                  </a:lnTo>
                  <a:lnTo>
                    <a:pt x="1593" y="94"/>
                  </a:lnTo>
                  <a:lnTo>
                    <a:pt x="1593" y="94"/>
                  </a:lnTo>
                  <a:lnTo>
                    <a:pt x="1593" y="99"/>
                  </a:lnTo>
                  <a:lnTo>
                    <a:pt x="1593" y="106"/>
                  </a:lnTo>
                  <a:lnTo>
                    <a:pt x="1593" y="106"/>
                  </a:lnTo>
                  <a:lnTo>
                    <a:pt x="1586" y="106"/>
                  </a:lnTo>
                  <a:lnTo>
                    <a:pt x="1583" y="106"/>
                  </a:lnTo>
                  <a:lnTo>
                    <a:pt x="1581" y="106"/>
                  </a:lnTo>
                  <a:lnTo>
                    <a:pt x="1581" y="106"/>
                  </a:lnTo>
                  <a:lnTo>
                    <a:pt x="1581" y="108"/>
                  </a:lnTo>
                  <a:lnTo>
                    <a:pt x="1581" y="110"/>
                  </a:lnTo>
                  <a:lnTo>
                    <a:pt x="1581" y="117"/>
                  </a:lnTo>
                  <a:lnTo>
                    <a:pt x="1581" y="117"/>
                  </a:lnTo>
                  <a:lnTo>
                    <a:pt x="1581" y="124"/>
                  </a:lnTo>
                  <a:lnTo>
                    <a:pt x="1581" y="129"/>
                  </a:lnTo>
                  <a:lnTo>
                    <a:pt x="1581" y="129"/>
                  </a:lnTo>
                  <a:lnTo>
                    <a:pt x="1576" y="129"/>
                  </a:lnTo>
                  <a:lnTo>
                    <a:pt x="1569" y="129"/>
                  </a:lnTo>
                  <a:lnTo>
                    <a:pt x="1569" y="129"/>
                  </a:lnTo>
                  <a:lnTo>
                    <a:pt x="1569" y="134"/>
                  </a:lnTo>
                  <a:lnTo>
                    <a:pt x="1569" y="141"/>
                  </a:lnTo>
                  <a:lnTo>
                    <a:pt x="1569" y="141"/>
                  </a:lnTo>
                  <a:lnTo>
                    <a:pt x="1569" y="148"/>
                  </a:lnTo>
                  <a:lnTo>
                    <a:pt x="1569" y="153"/>
                  </a:lnTo>
                  <a:lnTo>
                    <a:pt x="1569" y="153"/>
                  </a:lnTo>
                  <a:lnTo>
                    <a:pt x="1569" y="160"/>
                  </a:lnTo>
                  <a:lnTo>
                    <a:pt x="1569" y="165"/>
                  </a:lnTo>
                  <a:lnTo>
                    <a:pt x="1569" y="165"/>
                  </a:lnTo>
                  <a:lnTo>
                    <a:pt x="1565" y="165"/>
                  </a:lnTo>
                  <a:lnTo>
                    <a:pt x="1557" y="165"/>
                  </a:lnTo>
                  <a:lnTo>
                    <a:pt x="1557" y="165"/>
                  </a:lnTo>
                  <a:lnTo>
                    <a:pt x="1557" y="172"/>
                  </a:lnTo>
                  <a:lnTo>
                    <a:pt x="1557" y="176"/>
                  </a:lnTo>
                  <a:lnTo>
                    <a:pt x="1557" y="176"/>
                  </a:lnTo>
                  <a:lnTo>
                    <a:pt x="1557" y="188"/>
                  </a:lnTo>
                  <a:lnTo>
                    <a:pt x="1557" y="188"/>
                  </a:lnTo>
                  <a:lnTo>
                    <a:pt x="1550" y="188"/>
                  </a:lnTo>
                  <a:lnTo>
                    <a:pt x="1548" y="190"/>
                  </a:lnTo>
                  <a:lnTo>
                    <a:pt x="1546" y="188"/>
                  </a:lnTo>
                  <a:lnTo>
                    <a:pt x="1546" y="188"/>
                  </a:lnTo>
                  <a:lnTo>
                    <a:pt x="1546" y="183"/>
                  </a:lnTo>
                  <a:lnTo>
                    <a:pt x="1546" y="176"/>
                  </a:lnTo>
                  <a:lnTo>
                    <a:pt x="1546" y="176"/>
                  </a:lnTo>
                  <a:lnTo>
                    <a:pt x="1546" y="165"/>
                  </a:lnTo>
                  <a:lnTo>
                    <a:pt x="1546" y="165"/>
                  </a:lnTo>
                  <a:lnTo>
                    <a:pt x="1546" y="160"/>
                  </a:lnTo>
                  <a:lnTo>
                    <a:pt x="1546" y="153"/>
                  </a:lnTo>
                  <a:lnTo>
                    <a:pt x="1546" y="153"/>
                  </a:lnTo>
                  <a:lnTo>
                    <a:pt x="1539" y="153"/>
                  </a:lnTo>
                  <a:lnTo>
                    <a:pt x="1534" y="153"/>
                  </a:lnTo>
                  <a:lnTo>
                    <a:pt x="1534" y="153"/>
                  </a:lnTo>
                  <a:lnTo>
                    <a:pt x="1534" y="148"/>
                  </a:lnTo>
                  <a:lnTo>
                    <a:pt x="1534" y="141"/>
                  </a:lnTo>
                  <a:lnTo>
                    <a:pt x="1534" y="141"/>
                  </a:lnTo>
                  <a:lnTo>
                    <a:pt x="1534" y="136"/>
                  </a:lnTo>
                  <a:lnTo>
                    <a:pt x="1534" y="129"/>
                  </a:lnTo>
                  <a:lnTo>
                    <a:pt x="1534" y="129"/>
                  </a:lnTo>
                  <a:lnTo>
                    <a:pt x="1532" y="129"/>
                  </a:lnTo>
                  <a:lnTo>
                    <a:pt x="1527" y="129"/>
                  </a:lnTo>
                  <a:lnTo>
                    <a:pt x="1522" y="129"/>
                  </a:lnTo>
                  <a:lnTo>
                    <a:pt x="1522" y="129"/>
                  </a:lnTo>
                  <a:lnTo>
                    <a:pt x="1520" y="127"/>
                  </a:lnTo>
                  <a:lnTo>
                    <a:pt x="1522" y="124"/>
                  </a:lnTo>
                  <a:lnTo>
                    <a:pt x="1522" y="117"/>
                  </a:lnTo>
                  <a:lnTo>
                    <a:pt x="1522" y="117"/>
                  </a:lnTo>
                  <a:lnTo>
                    <a:pt x="1522" y="94"/>
                  </a:lnTo>
                  <a:lnTo>
                    <a:pt x="1522" y="94"/>
                  </a:lnTo>
                  <a:lnTo>
                    <a:pt x="1510" y="94"/>
                  </a:lnTo>
                  <a:lnTo>
                    <a:pt x="1510" y="94"/>
                  </a:lnTo>
                  <a:lnTo>
                    <a:pt x="1503" y="94"/>
                  </a:lnTo>
                  <a:lnTo>
                    <a:pt x="1499" y="94"/>
                  </a:lnTo>
                  <a:lnTo>
                    <a:pt x="1499" y="94"/>
                  </a:lnTo>
                  <a:lnTo>
                    <a:pt x="1496" y="87"/>
                  </a:lnTo>
                  <a:lnTo>
                    <a:pt x="1499" y="82"/>
                  </a:lnTo>
                  <a:lnTo>
                    <a:pt x="1499" y="82"/>
                  </a:lnTo>
                  <a:lnTo>
                    <a:pt x="1499" y="70"/>
                  </a:lnTo>
                  <a:lnTo>
                    <a:pt x="1499" y="70"/>
                  </a:lnTo>
                  <a:lnTo>
                    <a:pt x="1491" y="70"/>
                  </a:lnTo>
                  <a:lnTo>
                    <a:pt x="1489" y="70"/>
                  </a:lnTo>
                  <a:lnTo>
                    <a:pt x="1487" y="70"/>
                  </a:lnTo>
                  <a:lnTo>
                    <a:pt x="1487" y="70"/>
                  </a:lnTo>
                  <a:lnTo>
                    <a:pt x="1487" y="63"/>
                  </a:lnTo>
                  <a:lnTo>
                    <a:pt x="1487" y="58"/>
                  </a:lnTo>
                  <a:lnTo>
                    <a:pt x="1487" y="58"/>
                  </a:lnTo>
                  <a:lnTo>
                    <a:pt x="1480" y="58"/>
                  </a:lnTo>
                  <a:lnTo>
                    <a:pt x="1475" y="58"/>
                  </a:lnTo>
                  <a:lnTo>
                    <a:pt x="1475" y="58"/>
                  </a:lnTo>
                  <a:lnTo>
                    <a:pt x="1449" y="58"/>
                  </a:lnTo>
                  <a:lnTo>
                    <a:pt x="1449" y="58"/>
                  </a:lnTo>
                  <a:lnTo>
                    <a:pt x="1437" y="58"/>
                  </a:lnTo>
                  <a:lnTo>
                    <a:pt x="1437" y="58"/>
                  </a:lnTo>
                  <a:lnTo>
                    <a:pt x="1425" y="58"/>
                  </a:lnTo>
                  <a:lnTo>
                    <a:pt x="1425" y="58"/>
                  </a:lnTo>
                  <a:lnTo>
                    <a:pt x="1414" y="58"/>
                  </a:lnTo>
                  <a:lnTo>
                    <a:pt x="1414" y="58"/>
                  </a:lnTo>
                  <a:lnTo>
                    <a:pt x="1414" y="51"/>
                  </a:lnTo>
                  <a:lnTo>
                    <a:pt x="1414" y="47"/>
                  </a:lnTo>
                  <a:lnTo>
                    <a:pt x="1414" y="47"/>
                  </a:lnTo>
                  <a:lnTo>
                    <a:pt x="1402" y="47"/>
                  </a:lnTo>
                  <a:lnTo>
                    <a:pt x="1402" y="47"/>
                  </a:lnTo>
                  <a:lnTo>
                    <a:pt x="1390" y="47"/>
                  </a:lnTo>
                  <a:lnTo>
                    <a:pt x="1390" y="47"/>
                  </a:lnTo>
                  <a:lnTo>
                    <a:pt x="1367" y="47"/>
                  </a:lnTo>
                  <a:lnTo>
                    <a:pt x="1367" y="47"/>
                  </a:lnTo>
                  <a:lnTo>
                    <a:pt x="1367" y="94"/>
                  </a:lnTo>
                  <a:lnTo>
                    <a:pt x="1367" y="94"/>
                  </a:lnTo>
                  <a:lnTo>
                    <a:pt x="1367" y="141"/>
                  </a:lnTo>
                  <a:lnTo>
                    <a:pt x="1367" y="141"/>
                  </a:lnTo>
                  <a:lnTo>
                    <a:pt x="1355" y="141"/>
                  </a:lnTo>
                  <a:lnTo>
                    <a:pt x="1355" y="141"/>
                  </a:lnTo>
                  <a:lnTo>
                    <a:pt x="1261" y="141"/>
                  </a:lnTo>
                  <a:lnTo>
                    <a:pt x="1261" y="141"/>
                  </a:lnTo>
                  <a:lnTo>
                    <a:pt x="1261" y="153"/>
                  </a:lnTo>
                  <a:lnTo>
                    <a:pt x="1261" y="153"/>
                  </a:lnTo>
                  <a:lnTo>
                    <a:pt x="1261" y="176"/>
                  </a:lnTo>
                  <a:lnTo>
                    <a:pt x="1261" y="176"/>
                  </a:lnTo>
                  <a:lnTo>
                    <a:pt x="1261" y="188"/>
                  </a:lnTo>
                  <a:lnTo>
                    <a:pt x="1261" y="188"/>
                  </a:lnTo>
                  <a:lnTo>
                    <a:pt x="1261" y="200"/>
                  </a:lnTo>
                  <a:lnTo>
                    <a:pt x="1261" y="200"/>
                  </a:lnTo>
                  <a:lnTo>
                    <a:pt x="1261" y="207"/>
                  </a:lnTo>
                  <a:lnTo>
                    <a:pt x="1261" y="212"/>
                  </a:lnTo>
                  <a:lnTo>
                    <a:pt x="1261" y="212"/>
                  </a:lnTo>
                  <a:lnTo>
                    <a:pt x="1253" y="212"/>
                  </a:lnTo>
                  <a:lnTo>
                    <a:pt x="1249" y="212"/>
                  </a:lnTo>
                  <a:lnTo>
                    <a:pt x="1249" y="212"/>
                  </a:lnTo>
                  <a:lnTo>
                    <a:pt x="1249" y="219"/>
                  </a:lnTo>
                  <a:lnTo>
                    <a:pt x="1249" y="223"/>
                  </a:lnTo>
                  <a:lnTo>
                    <a:pt x="1249" y="223"/>
                  </a:lnTo>
                  <a:lnTo>
                    <a:pt x="1242" y="223"/>
                  </a:lnTo>
                  <a:lnTo>
                    <a:pt x="1237" y="223"/>
                  </a:lnTo>
                  <a:lnTo>
                    <a:pt x="1237" y="223"/>
                  </a:lnTo>
                  <a:lnTo>
                    <a:pt x="1235" y="230"/>
                  </a:lnTo>
                  <a:lnTo>
                    <a:pt x="1237" y="235"/>
                  </a:lnTo>
                  <a:lnTo>
                    <a:pt x="1237" y="235"/>
                  </a:lnTo>
                  <a:lnTo>
                    <a:pt x="1237" y="249"/>
                  </a:lnTo>
                  <a:lnTo>
                    <a:pt x="1237" y="249"/>
                  </a:lnTo>
                  <a:lnTo>
                    <a:pt x="1230" y="249"/>
                  </a:lnTo>
                  <a:lnTo>
                    <a:pt x="1225" y="249"/>
                  </a:lnTo>
                  <a:lnTo>
                    <a:pt x="1225" y="249"/>
                  </a:lnTo>
                  <a:lnTo>
                    <a:pt x="1218" y="249"/>
                  </a:lnTo>
                  <a:lnTo>
                    <a:pt x="1211" y="249"/>
                  </a:lnTo>
                  <a:lnTo>
                    <a:pt x="1211" y="249"/>
                  </a:lnTo>
                  <a:lnTo>
                    <a:pt x="1213" y="242"/>
                  </a:lnTo>
                  <a:lnTo>
                    <a:pt x="1211" y="235"/>
                  </a:lnTo>
                  <a:lnTo>
                    <a:pt x="1211" y="235"/>
                  </a:lnTo>
                  <a:lnTo>
                    <a:pt x="1206" y="235"/>
                  </a:lnTo>
                  <a:lnTo>
                    <a:pt x="1199" y="235"/>
                  </a:lnTo>
                  <a:lnTo>
                    <a:pt x="1199" y="235"/>
                  </a:lnTo>
                  <a:lnTo>
                    <a:pt x="1188" y="235"/>
                  </a:lnTo>
                  <a:lnTo>
                    <a:pt x="1188" y="235"/>
                  </a:lnTo>
                  <a:lnTo>
                    <a:pt x="1188" y="242"/>
                  </a:lnTo>
                  <a:lnTo>
                    <a:pt x="1190" y="247"/>
                  </a:lnTo>
                  <a:lnTo>
                    <a:pt x="1188" y="249"/>
                  </a:lnTo>
                  <a:lnTo>
                    <a:pt x="1188" y="249"/>
                  </a:lnTo>
                  <a:lnTo>
                    <a:pt x="1185" y="249"/>
                  </a:lnTo>
                  <a:lnTo>
                    <a:pt x="1183" y="249"/>
                  </a:lnTo>
                  <a:lnTo>
                    <a:pt x="1178" y="247"/>
                  </a:lnTo>
                  <a:lnTo>
                    <a:pt x="1176" y="249"/>
                  </a:lnTo>
                  <a:lnTo>
                    <a:pt x="1176" y="249"/>
                  </a:lnTo>
                  <a:lnTo>
                    <a:pt x="1176" y="252"/>
                  </a:lnTo>
                  <a:lnTo>
                    <a:pt x="1176" y="254"/>
                  </a:lnTo>
                  <a:lnTo>
                    <a:pt x="1178" y="259"/>
                  </a:lnTo>
                  <a:lnTo>
                    <a:pt x="1176" y="261"/>
                  </a:lnTo>
                  <a:lnTo>
                    <a:pt x="1176" y="261"/>
                  </a:lnTo>
                  <a:lnTo>
                    <a:pt x="1173" y="261"/>
                  </a:lnTo>
                  <a:lnTo>
                    <a:pt x="1171" y="261"/>
                  </a:lnTo>
                  <a:lnTo>
                    <a:pt x="1164" y="261"/>
                  </a:lnTo>
                  <a:lnTo>
                    <a:pt x="1164" y="261"/>
                  </a:lnTo>
                  <a:lnTo>
                    <a:pt x="1164" y="235"/>
                  </a:lnTo>
                  <a:lnTo>
                    <a:pt x="1164" y="235"/>
                  </a:lnTo>
                  <a:lnTo>
                    <a:pt x="1152" y="235"/>
                  </a:lnTo>
                  <a:lnTo>
                    <a:pt x="1152" y="235"/>
                  </a:lnTo>
                  <a:lnTo>
                    <a:pt x="1140" y="235"/>
                  </a:lnTo>
                  <a:lnTo>
                    <a:pt x="1140" y="235"/>
                  </a:lnTo>
                  <a:lnTo>
                    <a:pt x="1129" y="235"/>
                  </a:lnTo>
                  <a:lnTo>
                    <a:pt x="1129" y="235"/>
                  </a:lnTo>
                  <a:lnTo>
                    <a:pt x="1129" y="242"/>
                  </a:lnTo>
                  <a:lnTo>
                    <a:pt x="1129" y="247"/>
                  </a:lnTo>
                  <a:lnTo>
                    <a:pt x="1129" y="249"/>
                  </a:lnTo>
                  <a:lnTo>
                    <a:pt x="1129" y="249"/>
                  </a:lnTo>
                  <a:lnTo>
                    <a:pt x="1126" y="249"/>
                  </a:lnTo>
                  <a:lnTo>
                    <a:pt x="1124" y="249"/>
                  </a:lnTo>
                  <a:lnTo>
                    <a:pt x="1119" y="247"/>
                  </a:lnTo>
                  <a:lnTo>
                    <a:pt x="1117" y="249"/>
                  </a:lnTo>
                  <a:lnTo>
                    <a:pt x="1117" y="249"/>
                  </a:lnTo>
                  <a:lnTo>
                    <a:pt x="1117" y="252"/>
                  </a:lnTo>
                  <a:lnTo>
                    <a:pt x="1117" y="254"/>
                  </a:lnTo>
                  <a:lnTo>
                    <a:pt x="1117" y="259"/>
                  </a:lnTo>
                  <a:lnTo>
                    <a:pt x="1117" y="261"/>
                  </a:lnTo>
                  <a:lnTo>
                    <a:pt x="1117" y="261"/>
                  </a:lnTo>
                  <a:lnTo>
                    <a:pt x="1114" y="261"/>
                  </a:lnTo>
                  <a:lnTo>
                    <a:pt x="1112" y="261"/>
                  </a:lnTo>
                  <a:lnTo>
                    <a:pt x="1105" y="261"/>
                  </a:lnTo>
                  <a:lnTo>
                    <a:pt x="1105" y="261"/>
                  </a:lnTo>
                  <a:lnTo>
                    <a:pt x="1100" y="261"/>
                  </a:lnTo>
                  <a:lnTo>
                    <a:pt x="1093" y="261"/>
                  </a:lnTo>
                  <a:lnTo>
                    <a:pt x="1093" y="261"/>
                  </a:lnTo>
                  <a:lnTo>
                    <a:pt x="1086" y="259"/>
                  </a:lnTo>
                  <a:lnTo>
                    <a:pt x="1081" y="261"/>
                  </a:lnTo>
                  <a:lnTo>
                    <a:pt x="1081" y="261"/>
                  </a:lnTo>
                  <a:lnTo>
                    <a:pt x="1081" y="273"/>
                  </a:lnTo>
                  <a:lnTo>
                    <a:pt x="1081" y="273"/>
                  </a:lnTo>
                  <a:lnTo>
                    <a:pt x="1081" y="278"/>
                  </a:lnTo>
                  <a:lnTo>
                    <a:pt x="1081" y="285"/>
                  </a:lnTo>
                  <a:lnTo>
                    <a:pt x="1081" y="285"/>
                  </a:lnTo>
                  <a:lnTo>
                    <a:pt x="1079" y="285"/>
                  </a:lnTo>
                  <a:lnTo>
                    <a:pt x="1074" y="285"/>
                  </a:lnTo>
                  <a:lnTo>
                    <a:pt x="1070" y="285"/>
                  </a:lnTo>
                  <a:lnTo>
                    <a:pt x="1070" y="285"/>
                  </a:lnTo>
                  <a:lnTo>
                    <a:pt x="1070" y="188"/>
                  </a:lnTo>
                  <a:lnTo>
                    <a:pt x="1070" y="188"/>
                  </a:lnTo>
                  <a:lnTo>
                    <a:pt x="1058" y="188"/>
                  </a:lnTo>
                  <a:lnTo>
                    <a:pt x="1058" y="188"/>
                  </a:lnTo>
                  <a:lnTo>
                    <a:pt x="1034" y="188"/>
                  </a:lnTo>
                  <a:lnTo>
                    <a:pt x="1034" y="188"/>
                  </a:lnTo>
                  <a:lnTo>
                    <a:pt x="1034" y="165"/>
                  </a:lnTo>
                  <a:lnTo>
                    <a:pt x="1034" y="165"/>
                  </a:lnTo>
                  <a:lnTo>
                    <a:pt x="1011" y="165"/>
                  </a:lnTo>
                  <a:lnTo>
                    <a:pt x="1011" y="165"/>
                  </a:lnTo>
                  <a:lnTo>
                    <a:pt x="1011" y="188"/>
                  </a:lnTo>
                  <a:lnTo>
                    <a:pt x="1011" y="188"/>
                  </a:lnTo>
                  <a:lnTo>
                    <a:pt x="961" y="188"/>
                  </a:lnTo>
                  <a:lnTo>
                    <a:pt x="961" y="188"/>
                  </a:lnTo>
                  <a:lnTo>
                    <a:pt x="961" y="195"/>
                  </a:lnTo>
                  <a:lnTo>
                    <a:pt x="961" y="200"/>
                  </a:lnTo>
                  <a:lnTo>
                    <a:pt x="961" y="200"/>
                  </a:lnTo>
                  <a:lnTo>
                    <a:pt x="968" y="200"/>
                  </a:lnTo>
                  <a:lnTo>
                    <a:pt x="975" y="200"/>
                  </a:lnTo>
                  <a:lnTo>
                    <a:pt x="975" y="200"/>
                  </a:lnTo>
                  <a:lnTo>
                    <a:pt x="975" y="207"/>
                  </a:lnTo>
                  <a:lnTo>
                    <a:pt x="975" y="212"/>
                  </a:lnTo>
                  <a:lnTo>
                    <a:pt x="975" y="212"/>
                  </a:lnTo>
                  <a:lnTo>
                    <a:pt x="975" y="223"/>
                  </a:lnTo>
                  <a:lnTo>
                    <a:pt x="975" y="223"/>
                  </a:lnTo>
                  <a:lnTo>
                    <a:pt x="975" y="235"/>
                  </a:lnTo>
                  <a:lnTo>
                    <a:pt x="975" y="235"/>
                  </a:lnTo>
                  <a:lnTo>
                    <a:pt x="975" y="249"/>
                  </a:lnTo>
                  <a:lnTo>
                    <a:pt x="975" y="249"/>
                  </a:lnTo>
                  <a:lnTo>
                    <a:pt x="975" y="261"/>
                  </a:lnTo>
                  <a:lnTo>
                    <a:pt x="975" y="261"/>
                  </a:lnTo>
                  <a:lnTo>
                    <a:pt x="975" y="285"/>
                  </a:lnTo>
                  <a:lnTo>
                    <a:pt x="975" y="285"/>
                  </a:lnTo>
                  <a:lnTo>
                    <a:pt x="968" y="285"/>
                  </a:lnTo>
                  <a:lnTo>
                    <a:pt x="961" y="285"/>
                  </a:lnTo>
                  <a:lnTo>
                    <a:pt x="961" y="285"/>
                  </a:lnTo>
                  <a:lnTo>
                    <a:pt x="957" y="285"/>
                  </a:lnTo>
                  <a:lnTo>
                    <a:pt x="950" y="285"/>
                  </a:lnTo>
                  <a:lnTo>
                    <a:pt x="950" y="285"/>
                  </a:lnTo>
                  <a:lnTo>
                    <a:pt x="950" y="278"/>
                  </a:lnTo>
                  <a:lnTo>
                    <a:pt x="950" y="273"/>
                  </a:lnTo>
                  <a:lnTo>
                    <a:pt x="950" y="273"/>
                  </a:lnTo>
                  <a:lnTo>
                    <a:pt x="945" y="271"/>
                  </a:lnTo>
                  <a:lnTo>
                    <a:pt x="938" y="273"/>
                  </a:lnTo>
                  <a:lnTo>
                    <a:pt x="938" y="273"/>
                  </a:lnTo>
                  <a:lnTo>
                    <a:pt x="926" y="273"/>
                  </a:lnTo>
                  <a:lnTo>
                    <a:pt x="926" y="273"/>
                  </a:lnTo>
                  <a:lnTo>
                    <a:pt x="914" y="273"/>
                  </a:lnTo>
                  <a:lnTo>
                    <a:pt x="914" y="273"/>
                  </a:lnTo>
                  <a:lnTo>
                    <a:pt x="909" y="271"/>
                  </a:lnTo>
                  <a:lnTo>
                    <a:pt x="902" y="273"/>
                  </a:lnTo>
                  <a:lnTo>
                    <a:pt x="902" y="273"/>
                  </a:lnTo>
                  <a:lnTo>
                    <a:pt x="902" y="278"/>
                  </a:lnTo>
                  <a:lnTo>
                    <a:pt x="902" y="285"/>
                  </a:lnTo>
                  <a:lnTo>
                    <a:pt x="902" y="285"/>
                  </a:lnTo>
                  <a:lnTo>
                    <a:pt x="898" y="285"/>
                  </a:lnTo>
                  <a:lnTo>
                    <a:pt x="891" y="285"/>
                  </a:lnTo>
                  <a:lnTo>
                    <a:pt x="891" y="285"/>
                  </a:lnTo>
                  <a:lnTo>
                    <a:pt x="886" y="285"/>
                  </a:lnTo>
                  <a:lnTo>
                    <a:pt x="879" y="285"/>
                  </a:lnTo>
                  <a:lnTo>
                    <a:pt x="879" y="285"/>
                  </a:lnTo>
                  <a:lnTo>
                    <a:pt x="879" y="278"/>
                  </a:lnTo>
                  <a:lnTo>
                    <a:pt x="879" y="273"/>
                  </a:lnTo>
                  <a:lnTo>
                    <a:pt x="879" y="273"/>
                  </a:lnTo>
                  <a:lnTo>
                    <a:pt x="879" y="266"/>
                  </a:lnTo>
                  <a:lnTo>
                    <a:pt x="879" y="261"/>
                  </a:lnTo>
                  <a:lnTo>
                    <a:pt x="879" y="261"/>
                  </a:lnTo>
                  <a:lnTo>
                    <a:pt x="874" y="261"/>
                  </a:lnTo>
                  <a:lnTo>
                    <a:pt x="867" y="261"/>
                  </a:lnTo>
                  <a:lnTo>
                    <a:pt x="867" y="261"/>
                  </a:lnTo>
                  <a:lnTo>
                    <a:pt x="860" y="261"/>
                  </a:lnTo>
                  <a:lnTo>
                    <a:pt x="858" y="259"/>
                  </a:lnTo>
                  <a:lnTo>
                    <a:pt x="855" y="261"/>
                  </a:lnTo>
                  <a:lnTo>
                    <a:pt x="855" y="261"/>
                  </a:lnTo>
                  <a:lnTo>
                    <a:pt x="855" y="263"/>
                  </a:lnTo>
                  <a:lnTo>
                    <a:pt x="855" y="266"/>
                  </a:lnTo>
                  <a:lnTo>
                    <a:pt x="855" y="273"/>
                  </a:lnTo>
                  <a:lnTo>
                    <a:pt x="855" y="273"/>
                  </a:lnTo>
                  <a:lnTo>
                    <a:pt x="855" y="275"/>
                  </a:lnTo>
                  <a:lnTo>
                    <a:pt x="855" y="278"/>
                  </a:lnTo>
                  <a:lnTo>
                    <a:pt x="855" y="282"/>
                  </a:lnTo>
                  <a:lnTo>
                    <a:pt x="855" y="285"/>
                  </a:lnTo>
                  <a:lnTo>
                    <a:pt x="855" y="285"/>
                  </a:lnTo>
                  <a:lnTo>
                    <a:pt x="851" y="285"/>
                  </a:lnTo>
                  <a:lnTo>
                    <a:pt x="844" y="285"/>
                  </a:lnTo>
                  <a:lnTo>
                    <a:pt x="844" y="285"/>
                  </a:lnTo>
                  <a:lnTo>
                    <a:pt x="832" y="285"/>
                  </a:lnTo>
                  <a:lnTo>
                    <a:pt x="832" y="285"/>
                  </a:lnTo>
                  <a:lnTo>
                    <a:pt x="825" y="285"/>
                  </a:lnTo>
                  <a:lnTo>
                    <a:pt x="820" y="285"/>
                  </a:lnTo>
                  <a:lnTo>
                    <a:pt x="820" y="285"/>
                  </a:lnTo>
                  <a:lnTo>
                    <a:pt x="820" y="282"/>
                  </a:lnTo>
                  <a:lnTo>
                    <a:pt x="820" y="278"/>
                  </a:lnTo>
                  <a:lnTo>
                    <a:pt x="820" y="273"/>
                  </a:lnTo>
                  <a:lnTo>
                    <a:pt x="820" y="273"/>
                  </a:lnTo>
                  <a:lnTo>
                    <a:pt x="796" y="273"/>
                  </a:lnTo>
                  <a:lnTo>
                    <a:pt x="796" y="273"/>
                  </a:lnTo>
                  <a:lnTo>
                    <a:pt x="785" y="273"/>
                  </a:lnTo>
                  <a:lnTo>
                    <a:pt x="785" y="273"/>
                  </a:lnTo>
                  <a:lnTo>
                    <a:pt x="761" y="273"/>
                  </a:lnTo>
                  <a:lnTo>
                    <a:pt x="761" y="273"/>
                  </a:lnTo>
                  <a:lnTo>
                    <a:pt x="737" y="273"/>
                  </a:lnTo>
                  <a:lnTo>
                    <a:pt x="737" y="273"/>
                  </a:lnTo>
                  <a:lnTo>
                    <a:pt x="737" y="261"/>
                  </a:lnTo>
                  <a:lnTo>
                    <a:pt x="737" y="261"/>
                  </a:lnTo>
                  <a:lnTo>
                    <a:pt x="737" y="235"/>
                  </a:lnTo>
                  <a:lnTo>
                    <a:pt x="737" y="235"/>
                  </a:lnTo>
                  <a:lnTo>
                    <a:pt x="737" y="188"/>
                  </a:lnTo>
                  <a:lnTo>
                    <a:pt x="737" y="188"/>
                  </a:lnTo>
                  <a:lnTo>
                    <a:pt x="688" y="188"/>
                  </a:lnTo>
                  <a:lnTo>
                    <a:pt x="688" y="188"/>
                  </a:lnTo>
                  <a:lnTo>
                    <a:pt x="688" y="176"/>
                  </a:lnTo>
                  <a:lnTo>
                    <a:pt x="688" y="176"/>
                  </a:lnTo>
                  <a:lnTo>
                    <a:pt x="690" y="172"/>
                  </a:lnTo>
                  <a:lnTo>
                    <a:pt x="688" y="165"/>
                  </a:lnTo>
                  <a:lnTo>
                    <a:pt x="688" y="165"/>
                  </a:lnTo>
                  <a:lnTo>
                    <a:pt x="686" y="165"/>
                  </a:lnTo>
                  <a:lnTo>
                    <a:pt x="683" y="165"/>
                  </a:lnTo>
                  <a:lnTo>
                    <a:pt x="676" y="165"/>
                  </a:lnTo>
                  <a:lnTo>
                    <a:pt x="676" y="165"/>
                  </a:lnTo>
                  <a:lnTo>
                    <a:pt x="653" y="165"/>
                  </a:lnTo>
                  <a:lnTo>
                    <a:pt x="653" y="165"/>
                  </a:lnTo>
                  <a:lnTo>
                    <a:pt x="653" y="172"/>
                  </a:lnTo>
                  <a:lnTo>
                    <a:pt x="653" y="174"/>
                  </a:lnTo>
                  <a:lnTo>
                    <a:pt x="653" y="176"/>
                  </a:lnTo>
                  <a:lnTo>
                    <a:pt x="653" y="176"/>
                  </a:lnTo>
                  <a:lnTo>
                    <a:pt x="648" y="176"/>
                  </a:lnTo>
                  <a:lnTo>
                    <a:pt x="641" y="176"/>
                  </a:lnTo>
                  <a:lnTo>
                    <a:pt x="641" y="176"/>
                  </a:lnTo>
                  <a:lnTo>
                    <a:pt x="641" y="183"/>
                  </a:lnTo>
                  <a:lnTo>
                    <a:pt x="641" y="188"/>
                  </a:lnTo>
                  <a:lnTo>
                    <a:pt x="641" y="188"/>
                  </a:lnTo>
                  <a:lnTo>
                    <a:pt x="641" y="200"/>
                  </a:lnTo>
                  <a:lnTo>
                    <a:pt x="641" y="200"/>
                  </a:lnTo>
                  <a:lnTo>
                    <a:pt x="641" y="212"/>
                  </a:lnTo>
                  <a:lnTo>
                    <a:pt x="641" y="212"/>
                  </a:lnTo>
                  <a:lnTo>
                    <a:pt x="641" y="223"/>
                  </a:lnTo>
                  <a:lnTo>
                    <a:pt x="641" y="223"/>
                  </a:lnTo>
                  <a:lnTo>
                    <a:pt x="641" y="235"/>
                  </a:lnTo>
                  <a:lnTo>
                    <a:pt x="641" y="235"/>
                  </a:lnTo>
                  <a:lnTo>
                    <a:pt x="641" y="261"/>
                  </a:lnTo>
                  <a:lnTo>
                    <a:pt x="641" y="261"/>
                  </a:lnTo>
                  <a:lnTo>
                    <a:pt x="594" y="261"/>
                  </a:lnTo>
                  <a:lnTo>
                    <a:pt x="594" y="261"/>
                  </a:lnTo>
                  <a:lnTo>
                    <a:pt x="587" y="261"/>
                  </a:lnTo>
                  <a:lnTo>
                    <a:pt x="582" y="261"/>
                  </a:lnTo>
                  <a:lnTo>
                    <a:pt x="582" y="261"/>
                  </a:lnTo>
                  <a:lnTo>
                    <a:pt x="582" y="261"/>
                  </a:lnTo>
                  <a:lnTo>
                    <a:pt x="582" y="266"/>
                  </a:lnTo>
                  <a:lnTo>
                    <a:pt x="582" y="273"/>
                  </a:lnTo>
                  <a:lnTo>
                    <a:pt x="582" y="273"/>
                  </a:lnTo>
                  <a:lnTo>
                    <a:pt x="570" y="273"/>
                  </a:lnTo>
                  <a:lnTo>
                    <a:pt x="570" y="273"/>
                  </a:lnTo>
                  <a:lnTo>
                    <a:pt x="570" y="261"/>
                  </a:lnTo>
                  <a:lnTo>
                    <a:pt x="570" y="261"/>
                  </a:lnTo>
                  <a:lnTo>
                    <a:pt x="568" y="259"/>
                  </a:lnTo>
                  <a:lnTo>
                    <a:pt x="563" y="261"/>
                  </a:lnTo>
                  <a:lnTo>
                    <a:pt x="561" y="261"/>
                  </a:lnTo>
                  <a:lnTo>
                    <a:pt x="558" y="261"/>
                  </a:lnTo>
                  <a:lnTo>
                    <a:pt x="558" y="261"/>
                  </a:lnTo>
                  <a:lnTo>
                    <a:pt x="558" y="259"/>
                  </a:lnTo>
                  <a:lnTo>
                    <a:pt x="558" y="254"/>
                  </a:lnTo>
                  <a:lnTo>
                    <a:pt x="558" y="252"/>
                  </a:lnTo>
                  <a:lnTo>
                    <a:pt x="558" y="249"/>
                  </a:lnTo>
                  <a:lnTo>
                    <a:pt x="558" y="249"/>
                  </a:lnTo>
                  <a:lnTo>
                    <a:pt x="556" y="247"/>
                  </a:lnTo>
                  <a:lnTo>
                    <a:pt x="551" y="247"/>
                  </a:lnTo>
                  <a:lnTo>
                    <a:pt x="547" y="249"/>
                  </a:lnTo>
                  <a:lnTo>
                    <a:pt x="547" y="249"/>
                  </a:lnTo>
                  <a:lnTo>
                    <a:pt x="547" y="261"/>
                  </a:lnTo>
                  <a:lnTo>
                    <a:pt x="547" y="261"/>
                  </a:lnTo>
                  <a:lnTo>
                    <a:pt x="547" y="266"/>
                  </a:lnTo>
                  <a:lnTo>
                    <a:pt x="547" y="273"/>
                  </a:lnTo>
                  <a:lnTo>
                    <a:pt x="547" y="273"/>
                  </a:lnTo>
                  <a:lnTo>
                    <a:pt x="535" y="273"/>
                  </a:lnTo>
                  <a:lnTo>
                    <a:pt x="535" y="273"/>
                  </a:lnTo>
                  <a:lnTo>
                    <a:pt x="535" y="266"/>
                  </a:lnTo>
                  <a:lnTo>
                    <a:pt x="535" y="261"/>
                  </a:lnTo>
                  <a:lnTo>
                    <a:pt x="535" y="261"/>
                  </a:lnTo>
                  <a:lnTo>
                    <a:pt x="535" y="249"/>
                  </a:lnTo>
                  <a:lnTo>
                    <a:pt x="535" y="249"/>
                  </a:lnTo>
                  <a:lnTo>
                    <a:pt x="523" y="249"/>
                  </a:lnTo>
                  <a:lnTo>
                    <a:pt x="523" y="249"/>
                  </a:lnTo>
                  <a:lnTo>
                    <a:pt x="511" y="249"/>
                  </a:lnTo>
                  <a:lnTo>
                    <a:pt x="511" y="249"/>
                  </a:lnTo>
                  <a:lnTo>
                    <a:pt x="500" y="249"/>
                  </a:lnTo>
                  <a:lnTo>
                    <a:pt x="500" y="249"/>
                  </a:lnTo>
                  <a:lnTo>
                    <a:pt x="500" y="261"/>
                  </a:lnTo>
                  <a:lnTo>
                    <a:pt x="500" y="261"/>
                  </a:lnTo>
                  <a:lnTo>
                    <a:pt x="488" y="261"/>
                  </a:lnTo>
                  <a:lnTo>
                    <a:pt x="488" y="261"/>
                  </a:lnTo>
                  <a:lnTo>
                    <a:pt x="488" y="254"/>
                  </a:lnTo>
                  <a:lnTo>
                    <a:pt x="488" y="249"/>
                  </a:lnTo>
                  <a:lnTo>
                    <a:pt x="488" y="249"/>
                  </a:lnTo>
                  <a:lnTo>
                    <a:pt x="485" y="247"/>
                  </a:lnTo>
                  <a:lnTo>
                    <a:pt x="481" y="247"/>
                  </a:lnTo>
                  <a:lnTo>
                    <a:pt x="474" y="249"/>
                  </a:lnTo>
                  <a:lnTo>
                    <a:pt x="474" y="249"/>
                  </a:lnTo>
                  <a:lnTo>
                    <a:pt x="474" y="223"/>
                  </a:lnTo>
                  <a:lnTo>
                    <a:pt x="474" y="223"/>
                  </a:lnTo>
                  <a:lnTo>
                    <a:pt x="474" y="212"/>
                  </a:lnTo>
                  <a:lnTo>
                    <a:pt x="474" y="212"/>
                  </a:lnTo>
                  <a:lnTo>
                    <a:pt x="476" y="207"/>
                  </a:lnTo>
                  <a:lnTo>
                    <a:pt x="474" y="200"/>
                  </a:lnTo>
                  <a:lnTo>
                    <a:pt x="474" y="200"/>
                  </a:lnTo>
                  <a:lnTo>
                    <a:pt x="462" y="200"/>
                  </a:lnTo>
                  <a:lnTo>
                    <a:pt x="462" y="200"/>
                  </a:lnTo>
                  <a:lnTo>
                    <a:pt x="462" y="212"/>
                  </a:lnTo>
                  <a:lnTo>
                    <a:pt x="462" y="212"/>
                  </a:lnTo>
                  <a:lnTo>
                    <a:pt x="462" y="223"/>
                  </a:lnTo>
                  <a:lnTo>
                    <a:pt x="462" y="223"/>
                  </a:lnTo>
                  <a:lnTo>
                    <a:pt x="462" y="235"/>
                  </a:lnTo>
                  <a:lnTo>
                    <a:pt x="462" y="235"/>
                  </a:lnTo>
                  <a:lnTo>
                    <a:pt x="464" y="242"/>
                  </a:lnTo>
                  <a:lnTo>
                    <a:pt x="462" y="249"/>
                  </a:lnTo>
                  <a:lnTo>
                    <a:pt x="462" y="249"/>
                  </a:lnTo>
                  <a:lnTo>
                    <a:pt x="462" y="249"/>
                  </a:lnTo>
                  <a:lnTo>
                    <a:pt x="457" y="249"/>
                  </a:lnTo>
                  <a:lnTo>
                    <a:pt x="450" y="249"/>
                  </a:lnTo>
                  <a:lnTo>
                    <a:pt x="450" y="249"/>
                  </a:lnTo>
                  <a:lnTo>
                    <a:pt x="450" y="252"/>
                  </a:lnTo>
                  <a:lnTo>
                    <a:pt x="450" y="254"/>
                  </a:lnTo>
                  <a:lnTo>
                    <a:pt x="450" y="261"/>
                  </a:lnTo>
                  <a:lnTo>
                    <a:pt x="450" y="261"/>
                  </a:lnTo>
                  <a:lnTo>
                    <a:pt x="426" y="261"/>
                  </a:lnTo>
                  <a:lnTo>
                    <a:pt x="426" y="261"/>
                  </a:lnTo>
                  <a:lnTo>
                    <a:pt x="426" y="212"/>
                  </a:lnTo>
                  <a:lnTo>
                    <a:pt x="426" y="212"/>
                  </a:lnTo>
                  <a:lnTo>
                    <a:pt x="426" y="200"/>
                  </a:lnTo>
                  <a:lnTo>
                    <a:pt x="426" y="200"/>
                  </a:lnTo>
                  <a:lnTo>
                    <a:pt x="426" y="195"/>
                  </a:lnTo>
                  <a:lnTo>
                    <a:pt x="426" y="188"/>
                  </a:lnTo>
                  <a:lnTo>
                    <a:pt x="426" y="188"/>
                  </a:lnTo>
                  <a:lnTo>
                    <a:pt x="424" y="188"/>
                  </a:lnTo>
                  <a:lnTo>
                    <a:pt x="422" y="188"/>
                  </a:lnTo>
                  <a:lnTo>
                    <a:pt x="415" y="188"/>
                  </a:lnTo>
                  <a:lnTo>
                    <a:pt x="415" y="188"/>
                  </a:lnTo>
                  <a:lnTo>
                    <a:pt x="415" y="165"/>
                  </a:lnTo>
                  <a:lnTo>
                    <a:pt x="415" y="165"/>
                  </a:lnTo>
                  <a:lnTo>
                    <a:pt x="415" y="153"/>
                  </a:lnTo>
                  <a:lnTo>
                    <a:pt x="415" y="153"/>
                  </a:lnTo>
                  <a:lnTo>
                    <a:pt x="415" y="141"/>
                  </a:lnTo>
                  <a:lnTo>
                    <a:pt x="415" y="141"/>
                  </a:lnTo>
                  <a:lnTo>
                    <a:pt x="415" y="134"/>
                  </a:lnTo>
                  <a:lnTo>
                    <a:pt x="415" y="129"/>
                  </a:lnTo>
                  <a:lnTo>
                    <a:pt x="415" y="129"/>
                  </a:lnTo>
                  <a:lnTo>
                    <a:pt x="412" y="129"/>
                  </a:lnTo>
                  <a:lnTo>
                    <a:pt x="410" y="129"/>
                  </a:lnTo>
                  <a:lnTo>
                    <a:pt x="403" y="129"/>
                  </a:lnTo>
                  <a:lnTo>
                    <a:pt x="403" y="129"/>
                  </a:lnTo>
                  <a:lnTo>
                    <a:pt x="403" y="141"/>
                  </a:lnTo>
                  <a:lnTo>
                    <a:pt x="403" y="141"/>
                  </a:lnTo>
                  <a:lnTo>
                    <a:pt x="403" y="165"/>
                  </a:lnTo>
                  <a:lnTo>
                    <a:pt x="403" y="165"/>
                  </a:lnTo>
                  <a:lnTo>
                    <a:pt x="398" y="165"/>
                  </a:lnTo>
                  <a:lnTo>
                    <a:pt x="393" y="165"/>
                  </a:lnTo>
                  <a:lnTo>
                    <a:pt x="391" y="165"/>
                  </a:lnTo>
                  <a:lnTo>
                    <a:pt x="391" y="165"/>
                  </a:lnTo>
                  <a:lnTo>
                    <a:pt x="391" y="172"/>
                  </a:lnTo>
                  <a:lnTo>
                    <a:pt x="391" y="176"/>
                  </a:lnTo>
                  <a:lnTo>
                    <a:pt x="391" y="176"/>
                  </a:lnTo>
                  <a:lnTo>
                    <a:pt x="391" y="188"/>
                  </a:lnTo>
                  <a:lnTo>
                    <a:pt x="391" y="188"/>
                  </a:lnTo>
                  <a:lnTo>
                    <a:pt x="391" y="200"/>
                  </a:lnTo>
                  <a:lnTo>
                    <a:pt x="391" y="200"/>
                  </a:lnTo>
                  <a:lnTo>
                    <a:pt x="386" y="200"/>
                  </a:lnTo>
                  <a:lnTo>
                    <a:pt x="382" y="200"/>
                  </a:lnTo>
                  <a:lnTo>
                    <a:pt x="379" y="200"/>
                  </a:lnTo>
                  <a:lnTo>
                    <a:pt x="379" y="200"/>
                  </a:lnTo>
                  <a:lnTo>
                    <a:pt x="379" y="207"/>
                  </a:lnTo>
                  <a:lnTo>
                    <a:pt x="379" y="212"/>
                  </a:lnTo>
                  <a:lnTo>
                    <a:pt x="379" y="212"/>
                  </a:lnTo>
                  <a:lnTo>
                    <a:pt x="379" y="223"/>
                  </a:lnTo>
                  <a:lnTo>
                    <a:pt x="379" y="223"/>
                  </a:lnTo>
                  <a:lnTo>
                    <a:pt x="379" y="235"/>
                  </a:lnTo>
                  <a:lnTo>
                    <a:pt x="379" y="235"/>
                  </a:lnTo>
                  <a:lnTo>
                    <a:pt x="379" y="261"/>
                  </a:lnTo>
                  <a:lnTo>
                    <a:pt x="379" y="261"/>
                  </a:lnTo>
                  <a:lnTo>
                    <a:pt x="375" y="261"/>
                  </a:lnTo>
                  <a:lnTo>
                    <a:pt x="368" y="261"/>
                  </a:lnTo>
                  <a:lnTo>
                    <a:pt x="368" y="261"/>
                  </a:lnTo>
                  <a:lnTo>
                    <a:pt x="363" y="261"/>
                  </a:lnTo>
                  <a:lnTo>
                    <a:pt x="356" y="261"/>
                  </a:lnTo>
                  <a:lnTo>
                    <a:pt x="356" y="261"/>
                  </a:lnTo>
                  <a:lnTo>
                    <a:pt x="349" y="259"/>
                  </a:lnTo>
                  <a:lnTo>
                    <a:pt x="344" y="261"/>
                  </a:lnTo>
                  <a:lnTo>
                    <a:pt x="344" y="261"/>
                  </a:lnTo>
                  <a:lnTo>
                    <a:pt x="344" y="266"/>
                  </a:lnTo>
                  <a:lnTo>
                    <a:pt x="344" y="271"/>
                  </a:lnTo>
                  <a:lnTo>
                    <a:pt x="344" y="273"/>
                  </a:lnTo>
                  <a:lnTo>
                    <a:pt x="344" y="273"/>
                  </a:lnTo>
                  <a:lnTo>
                    <a:pt x="337" y="273"/>
                  </a:lnTo>
                  <a:lnTo>
                    <a:pt x="332" y="273"/>
                  </a:lnTo>
                  <a:lnTo>
                    <a:pt x="332" y="273"/>
                  </a:lnTo>
                  <a:lnTo>
                    <a:pt x="320" y="273"/>
                  </a:lnTo>
                  <a:lnTo>
                    <a:pt x="320" y="273"/>
                  </a:lnTo>
                  <a:lnTo>
                    <a:pt x="313" y="273"/>
                  </a:lnTo>
                  <a:lnTo>
                    <a:pt x="309" y="273"/>
                  </a:lnTo>
                  <a:lnTo>
                    <a:pt x="309" y="273"/>
                  </a:lnTo>
                  <a:lnTo>
                    <a:pt x="309" y="266"/>
                  </a:lnTo>
                  <a:lnTo>
                    <a:pt x="309" y="261"/>
                  </a:lnTo>
                  <a:lnTo>
                    <a:pt x="309" y="261"/>
                  </a:lnTo>
                  <a:lnTo>
                    <a:pt x="302" y="261"/>
                  </a:lnTo>
                  <a:lnTo>
                    <a:pt x="297" y="261"/>
                  </a:lnTo>
                  <a:lnTo>
                    <a:pt x="297" y="261"/>
                  </a:lnTo>
                  <a:lnTo>
                    <a:pt x="297" y="254"/>
                  </a:lnTo>
                  <a:lnTo>
                    <a:pt x="297" y="249"/>
                  </a:lnTo>
                  <a:lnTo>
                    <a:pt x="297" y="249"/>
                  </a:lnTo>
                  <a:lnTo>
                    <a:pt x="290" y="247"/>
                  </a:lnTo>
                  <a:lnTo>
                    <a:pt x="285" y="249"/>
                  </a:lnTo>
                  <a:lnTo>
                    <a:pt x="285" y="249"/>
                  </a:lnTo>
                  <a:lnTo>
                    <a:pt x="273" y="249"/>
                  </a:lnTo>
                  <a:lnTo>
                    <a:pt x="273" y="249"/>
                  </a:lnTo>
                  <a:lnTo>
                    <a:pt x="266" y="247"/>
                  </a:lnTo>
                  <a:lnTo>
                    <a:pt x="264" y="247"/>
                  </a:lnTo>
                  <a:lnTo>
                    <a:pt x="262" y="249"/>
                  </a:lnTo>
                  <a:lnTo>
                    <a:pt x="262" y="249"/>
                  </a:lnTo>
                  <a:lnTo>
                    <a:pt x="259" y="252"/>
                  </a:lnTo>
                  <a:lnTo>
                    <a:pt x="262" y="254"/>
                  </a:lnTo>
                  <a:lnTo>
                    <a:pt x="262" y="261"/>
                  </a:lnTo>
                  <a:lnTo>
                    <a:pt x="262" y="261"/>
                  </a:lnTo>
                  <a:lnTo>
                    <a:pt x="262" y="266"/>
                  </a:lnTo>
                  <a:lnTo>
                    <a:pt x="262" y="271"/>
                  </a:lnTo>
                  <a:lnTo>
                    <a:pt x="262" y="273"/>
                  </a:lnTo>
                  <a:lnTo>
                    <a:pt x="262" y="273"/>
                  </a:lnTo>
                  <a:lnTo>
                    <a:pt x="259" y="273"/>
                  </a:lnTo>
                  <a:lnTo>
                    <a:pt x="254" y="273"/>
                  </a:lnTo>
                  <a:lnTo>
                    <a:pt x="250" y="273"/>
                  </a:lnTo>
                  <a:lnTo>
                    <a:pt x="250" y="273"/>
                  </a:lnTo>
                  <a:lnTo>
                    <a:pt x="224" y="273"/>
                  </a:lnTo>
                  <a:lnTo>
                    <a:pt x="224" y="273"/>
                  </a:lnTo>
                  <a:lnTo>
                    <a:pt x="212" y="273"/>
                  </a:lnTo>
                  <a:lnTo>
                    <a:pt x="212" y="273"/>
                  </a:lnTo>
                  <a:lnTo>
                    <a:pt x="207" y="273"/>
                  </a:lnTo>
                  <a:lnTo>
                    <a:pt x="200" y="273"/>
                  </a:lnTo>
                  <a:lnTo>
                    <a:pt x="200" y="273"/>
                  </a:lnTo>
                  <a:lnTo>
                    <a:pt x="200" y="266"/>
                  </a:lnTo>
                  <a:lnTo>
                    <a:pt x="200" y="261"/>
                  </a:lnTo>
                  <a:lnTo>
                    <a:pt x="200" y="261"/>
                  </a:lnTo>
                  <a:lnTo>
                    <a:pt x="196" y="259"/>
                  </a:lnTo>
                  <a:lnTo>
                    <a:pt x="188" y="261"/>
                  </a:lnTo>
                  <a:lnTo>
                    <a:pt x="188" y="261"/>
                  </a:lnTo>
                  <a:lnTo>
                    <a:pt x="177" y="261"/>
                  </a:lnTo>
                  <a:lnTo>
                    <a:pt x="177" y="261"/>
                  </a:lnTo>
                  <a:lnTo>
                    <a:pt x="153" y="261"/>
                  </a:lnTo>
                  <a:lnTo>
                    <a:pt x="153" y="261"/>
                  </a:lnTo>
                  <a:lnTo>
                    <a:pt x="153" y="254"/>
                  </a:lnTo>
                  <a:lnTo>
                    <a:pt x="153" y="252"/>
                  </a:lnTo>
                  <a:lnTo>
                    <a:pt x="153" y="249"/>
                  </a:lnTo>
                  <a:lnTo>
                    <a:pt x="153" y="249"/>
                  </a:lnTo>
                  <a:lnTo>
                    <a:pt x="141" y="249"/>
                  </a:lnTo>
                  <a:lnTo>
                    <a:pt x="141" y="249"/>
                  </a:lnTo>
                  <a:lnTo>
                    <a:pt x="130" y="249"/>
                  </a:lnTo>
                  <a:lnTo>
                    <a:pt x="130" y="249"/>
                  </a:lnTo>
                  <a:lnTo>
                    <a:pt x="118" y="249"/>
                  </a:lnTo>
                  <a:lnTo>
                    <a:pt x="118" y="249"/>
                  </a:lnTo>
                  <a:lnTo>
                    <a:pt x="106" y="249"/>
                  </a:lnTo>
                  <a:lnTo>
                    <a:pt x="106" y="249"/>
                  </a:lnTo>
                  <a:lnTo>
                    <a:pt x="99" y="247"/>
                  </a:lnTo>
                  <a:lnTo>
                    <a:pt x="94" y="249"/>
                  </a:lnTo>
                  <a:lnTo>
                    <a:pt x="94" y="249"/>
                  </a:lnTo>
                  <a:lnTo>
                    <a:pt x="94" y="249"/>
                  </a:lnTo>
                  <a:lnTo>
                    <a:pt x="94" y="254"/>
                  </a:lnTo>
                  <a:lnTo>
                    <a:pt x="94" y="261"/>
                  </a:lnTo>
                  <a:lnTo>
                    <a:pt x="94" y="261"/>
                  </a:lnTo>
                  <a:lnTo>
                    <a:pt x="82" y="261"/>
                  </a:lnTo>
                  <a:lnTo>
                    <a:pt x="82" y="261"/>
                  </a:lnTo>
                  <a:lnTo>
                    <a:pt x="75" y="261"/>
                  </a:lnTo>
                  <a:lnTo>
                    <a:pt x="71" y="261"/>
                  </a:lnTo>
                  <a:lnTo>
                    <a:pt x="71" y="261"/>
                  </a:lnTo>
                  <a:lnTo>
                    <a:pt x="71" y="254"/>
                  </a:lnTo>
                  <a:lnTo>
                    <a:pt x="71" y="252"/>
                  </a:lnTo>
                  <a:lnTo>
                    <a:pt x="71" y="249"/>
                  </a:lnTo>
                  <a:lnTo>
                    <a:pt x="71" y="249"/>
                  </a:lnTo>
                  <a:lnTo>
                    <a:pt x="68" y="247"/>
                  </a:lnTo>
                  <a:lnTo>
                    <a:pt x="64" y="247"/>
                  </a:lnTo>
                  <a:lnTo>
                    <a:pt x="59" y="249"/>
                  </a:lnTo>
                  <a:lnTo>
                    <a:pt x="59" y="249"/>
                  </a:lnTo>
                  <a:lnTo>
                    <a:pt x="59" y="247"/>
                  </a:lnTo>
                  <a:lnTo>
                    <a:pt x="59" y="242"/>
                  </a:lnTo>
                  <a:lnTo>
                    <a:pt x="59" y="235"/>
                  </a:lnTo>
                  <a:lnTo>
                    <a:pt x="59" y="235"/>
                  </a:lnTo>
                  <a:lnTo>
                    <a:pt x="57" y="235"/>
                  </a:lnTo>
                  <a:lnTo>
                    <a:pt x="52" y="235"/>
                  </a:lnTo>
                  <a:lnTo>
                    <a:pt x="47" y="235"/>
                  </a:lnTo>
                  <a:lnTo>
                    <a:pt x="47" y="235"/>
                  </a:lnTo>
                  <a:lnTo>
                    <a:pt x="47" y="249"/>
                  </a:lnTo>
                  <a:lnTo>
                    <a:pt x="47" y="249"/>
                  </a:lnTo>
                  <a:lnTo>
                    <a:pt x="47" y="273"/>
                  </a:lnTo>
                  <a:lnTo>
                    <a:pt x="47" y="273"/>
                  </a:lnTo>
                  <a:lnTo>
                    <a:pt x="0" y="273"/>
                  </a:lnTo>
                  <a:lnTo>
                    <a:pt x="0" y="273"/>
                  </a:lnTo>
                  <a:lnTo>
                    <a:pt x="0" y="320"/>
                  </a:lnTo>
                  <a:lnTo>
                    <a:pt x="0" y="320"/>
                  </a:lnTo>
                  <a:lnTo>
                    <a:pt x="0" y="344"/>
                  </a:lnTo>
                  <a:lnTo>
                    <a:pt x="0" y="344"/>
                  </a:lnTo>
                  <a:lnTo>
                    <a:pt x="12" y="344"/>
                  </a:lnTo>
                  <a:lnTo>
                    <a:pt x="12" y="344"/>
                  </a:lnTo>
                  <a:lnTo>
                    <a:pt x="35" y="344"/>
                  </a:lnTo>
                  <a:lnTo>
                    <a:pt x="35" y="344"/>
                  </a:lnTo>
                  <a:lnTo>
                    <a:pt x="82" y="344"/>
                  </a:lnTo>
                  <a:lnTo>
                    <a:pt x="82" y="344"/>
                  </a:lnTo>
                  <a:lnTo>
                    <a:pt x="106" y="344"/>
                  </a:lnTo>
                  <a:lnTo>
                    <a:pt x="106" y="344"/>
                  </a:lnTo>
                  <a:lnTo>
                    <a:pt x="118" y="344"/>
                  </a:lnTo>
                  <a:lnTo>
                    <a:pt x="118" y="344"/>
                  </a:lnTo>
                  <a:lnTo>
                    <a:pt x="141" y="344"/>
                  </a:lnTo>
                  <a:lnTo>
                    <a:pt x="141" y="344"/>
                  </a:lnTo>
                  <a:lnTo>
                    <a:pt x="165" y="344"/>
                  </a:lnTo>
                  <a:lnTo>
                    <a:pt x="165" y="344"/>
                  </a:lnTo>
                  <a:lnTo>
                    <a:pt x="177" y="344"/>
                  </a:lnTo>
                  <a:lnTo>
                    <a:pt x="177" y="344"/>
                  </a:lnTo>
                  <a:lnTo>
                    <a:pt x="200" y="344"/>
                  </a:lnTo>
                  <a:lnTo>
                    <a:pt x="200" y="344"/>
                  </a:lnTo>
                  <a:lnTo>
                    <a:pt x="212" y="344"/>
                  </a:lnTo>
                  <a:lnTo>
                    <a:pt x="212" y="344"/>
                  </a:lnTo>
                  <a:lnTo>
                    <a:pt x="238" y="344"/>
                  </a:lnTo>
                  <a:lnTo>
                    <a:pt x="238" y="344"/>
                  </a:lnTo>
                  <a:lnTo>
                    <a:pt x="250" y="344"/>
                  </a:lnTo>
                  <a:lnTo>
                    <a:pt x="250" y="344"/>
                  </a:lnTo>
                  <a:lnTo>
                    <a:pt x="273" y="344"/>
                  </a:lnTo>
                  <a:lnTo>
                    <a:pt x="273" y="344"/>
                  </a:lnTo>
                  <a:lnTo>
                    <a:pt x="285" y="344"/>
                  </a:lnTo>
                  <a:lnTo>
                    <a:pt x="285" y="344"/>
                  </a:lnTo>
                  <a:lnTo>
                    <a:pt x="309" y="344"/>
                  </a:lnTo>
                  <a:lnTo>
                    <a:pt x="309" y="344"/>
                  </a:lnTo>
                  <a:lnTo>
                    <a:pt x="320" y="344"/>
                  </a:lnTo>
                  <a:lnTo>
                    <a:pt x="320" y="344"/>
                  </a:lnTo>
                  <a:lnTo>
                    <a:pt x="344" y="344"/>
                  </a:lnTo>
                  <a:lnTo>
                    <a:pt x="344" y="344"/>
                  </a:lnTo>
                  <a:lnTo>
                    <a:pt x="356" y="344"/>
                  </a:lnTo>
                  <a:lnTo>
                    <a:pt x="356" y="344"/>
                  </a:lnTo>
                  <a:lnTo>
                    <a:pt x="379" y="344"/>
                  </a:lnTo>
                  <a:lnTo>
                    <a:pt x="379" y="344"/>
                  </a:lnTo>
                  <a:lnTo>
                    <a:pt x="391" y="344"/>
                  </a:lnTo>
                  <a:lnTo>
                    <a:pt x="391" y="344"/>
                  </a:lnTo>
                  <a:lnTo>
                    <a:pt x="438" y="344"/>
                  </a:lnTo>
                  <a:lnTo>
                    <a:pt x="438" y="344"/>
                  </a:lnTo>
                  <a:lnTo>
                    <a:pt x="488" y="344"/>
                  </a:lnTo>
                  <a:lnTo>
                    <a:pt x="488" y="344"/>
                  </a:lnTo>
                  <a:lnTo>
                    <a:pt x="511" y="344"/>
                  </a:lnTo>
                  <a:lnTo>
                    <a:pt x="511" y="344"/>
                  </a:lnTo>
                  <a:lnTo>
                    <a:pt x="523" y="344"/>
                  </a:lnTo>
                  <a:lnTo>
                    <a:pt x="523" y="344"/>
                  </a:lnTo>
                  <a:lnTo>
                    <a:pt x="547" y="344"/>
                  </a:lnTo>
                  <a:lnTo>
                    <a:pt x="547" y="344"/>
                  </a:lnTo>
                  <a:lnTo>
                    <a:pt x="558" y="344"/>
                  </a:lnTo>
                  <a:lnTo>
                    <a:pt x="558" y="344"/>
                  </a:lnTo>
                  <a:lnTo>
                    <a:pt x="582" y="344"/>
                  </a:lnTo>
                  <a:lnTo>
                    <a:pt x="582" y="344"/>
                  </a:lnTo>
                  <a:lnTo>
                    <a:pt x="594" y="344"/>
                  </a:lnTo>
                  <a:lnTo>
                    <a:pt x="594" y="344"/>
                  </a:lnTo>
                  <a:lnTo>
                    <a:pt x="617" y="344"/>
                  </a:lnTo>
                  <a:lnTo>
                    <a:pt x="617" y="344"/>
                  </a:lnTo>
                  <a:lnTo>
                    <a:pt x="629" y="344"/>
                  </a:lnTo>
                  <a:lnTo>
                    <a:pt x="629" y="344"/>
                  </a:lnTo>
                  <a:lnTo>
                    <a:pt x="653" y="344"/>
                  </a:lnTo>
                  <a:lnTo>
                    <a:pt x="653" y="344"/>
                  </a:lnTo>
                  <a:lnTo>
                    <a:pt x="664" y="344"/>
                  </a:lnTo>
                  <a:lnTo>
                    <a:pt x="664" y="344"/>
                  </a:lnTo>
                  <a:lnTo>
                    <a:pt x="712" y="344"/>
                  </a:lnTo>
                  <a:lnTo>
                    <a:pt x="712" y="344"/>
                  </a:lnTo>
                  <a:lnTo>
                    <a:pt x="723" y="344"/>
                  </a:lnTo>
                  <a:lnTo>
                    <a:pt x="723" y="344"/>
                  </a:lnTo>
                  <a:lnTo>
                    <a:pt x="749" y="344"/>
                  </a:lnTo>
                  <a:lnTo>
                    <a:pt x="749" y="344"/>
                  </a:lnTo>
                  <a:lnTo>
                    <a:pt x="761" y="344"/>
                  </a:lnTo>
                  <a:lnTo>
                    <a:pt x="761" y="344"/>
                  </a:lnTo>
                  <a:lnTo>
                    <a:pt x="785" y="344"/>
                  </a:lnTo>
                  <a:lnTo>
                    <a:pt x="785" y="344"/>
                  </a:lnTo>
                  <a:lnTo>
                    <a:pt x="796" y="344"/>
                  </a:lnTo>
                  <a:lnTo>
                    <a:pt x="796" y="344"/>
                  </a:lnTo>
                  <a:lnTo>
                    <a:pt x="820" y="344"/>
                  </a:lnTo>
                  <a:lnTo>
                    <a:pt x="820" y="344"/>
                  </a:lnTo>
                  <a:lnTo>
                    <a:pt x="832" y="344"/>
                  </a:lnTo>
                  <a:lnTo>
                    <a:pt x="832" y="344"/>
                  </a:lnTo>
                  <a:lnTo>
                    <a:pt x="855" y="344"/>
                  </a:lnTo>
                  <a:lnTo>
                    <a:pt x="855" y="344"/>
                  </a:lnTo>
                  <a:lnTo>
                    <a:pt x="867" y="344"/>
                  </a:lnTo>
                  <a:lnTo>
                    <a:pt x="867" y="344"/>
                  </a:lnTo>
                  <a:lnTo>
                    <a:pt x="891" y="344"/>
                  </a:lnTo>
                  <a:lnTo>
                    <a:pt x="891" y="344"/>
                  </a:lnTo>
                  <a:lnTo>
                    <a:pt x="902" y="344"/>
                  </a:lnTo>
                  <a:lnTo>
                    <a:pt x="902" y="344"/>
                  </a:lnTo>
                  <a:lnTo>
                    <a:pt x="926" y="344"/>
                  </a:lnTo>
                  <a:lnTo>
                    <a:pt x="926" y="344"/>
                  </a:lnTo>
                  <a:lnTo>
                    <a:pt x="938" y="344"/>
                  </a:lnTo>
                  <a:lnTo>
                    <a:pt x="938" y="344"/>
                  </a:lnTo>
                  <a:lnTo>
                    <a:pt x="987" y="344"/>
                  </a:lnTo>
                  <a:lnTo>
                    <a:pt x="987" y="344"/>
                  </a:lnTo>
                  <a:lnTo>
                    <a:pt x="999" y="344"/>
                  </a:lnTo>
                  <a:lnTo>
                    <a:pt x="999" y="344"/>
                  </a:lnTo>
                  <a:lnTo>
                    <a:pt x="1023" y="344"/>
                  </a:lnTo>
                  <a:lnTo>
                    <a:pt x="1023" y="344"/>
                  </a:lnTo>
                  <a:lnTo>
                    <a:pt x="1034" y="344"/>
                  </a:lnTo>
                  <a:lnTo>
                    <a:pt x="1034" y="344"/>
                  </a:lnTo>
                  <a:lnTo>
                    <a:pt x="1058" y="344"/>
                  </a:lnTo>
                  <a:lnTo>
                    <a:pt x="1058" y="344"/>
                  </a:lnTo>
                  <a:lnTo>
                    <a:pt x="1070" y="344"/>
                  </a:lnTo>
                  <a:lnTo>
                    <a:pt x="1070" y="344"/>
                  </a:lnTo>
                  <a:lnTo>
                    <a:pt x="1093" y="344"/>
                  </a:lnTo>
                  <a:lnTo>
                    <a:pt x="1093" y="344"/>
                  </a:lnTo>
                  <a:lnTo>
                    <a:pt x="1105" y="344"/>
                  </a:lnTo>
                  <a:lnTo>
                    <a:pt x="1105" y="344"/>
                  </a:lnTo>
                  <a:lnTo>
                    <a:pt x="1129" y="344"/>
                  </a:lnTo>
                  <a:lnTo>
                    <a:pt x="1129" y="344"/>
                  </a:lnTo>
                  <a:lnTo>
                    <a:pt x="1140" y="344"/>
                  </a:lnTo>
                  <a:lnTo>
                    <a:pt x="1140" y="344"/>
                  </a:lnTo>
                  <a:lnTo>
                    <a:pt x="1164" y="344"/>
                  </a:lnTo>
                  <a:lnTo>
                    <a:pt x="1164" y="344"/>
                  </a:lnTo>
                  <a:lnTo>
                    <a:pt x="1176" y="344"/>
                  </a:lnTo>
                  <a:lnTo>
                    <a:pt x="1176" y="344"/>
                  </a:lnTo>
                  <a:lnTo>
                    <a:pt x="1199" y="344"/>
                  </a:lnTo>
                  <a:lnTo>
                    <a:pt x="1199" y="344"/>
                  </a:lnTo>
                  <a:lnTo>
                    <a:pt x="1211" y="344"/>
                  </a:lnTo>
                  <a:lnTo>
                    <a:pt x="1211" y="344"/>
                  </a:lnTo>
                  <a:lnTo>
                    <a:pt x="1261" y="344"/>
                  </a:lnTo>
                  <a:lnTo>
                    <a:pt x="1261" y="344"/>
                  </a:lnTo>
                  <a:lnTo>
                    <a:pt x="1272" y="344"/>
                  </a:lnTo>
                  <a:lnTo>
                    <a:pt x="1272" y="344"/>
                  </a:lnTo>
                  <a:lnTo>
                    <a:pt x="1296" y="344"/>
                  </a:lnTo>
                  <a:lnTo>
                    <a:pt x="1296" y="344"/>
                  </a:lnTo>
                  <a:lnTo>
                    <a:pt x="1308" y="344"/>
                  </a:lnTo>
                  <a:lnTo>
                    <a:pt x="1308" y="344"/>
                  </a:lnTo>
                  <a:lnTo>
                    <a:pt x="1331" y="344"/>
                  </a:lnTo>
                  <a:lnTo>
                    <a:pt x="1331" y="344"/>
                  </a:lnTo>
                  <a:lnTo>
                    <a:pt x="1343" y="344"/>
                  </a:lnTo>
                  <a:lnTo>
                    <a:pt x="1343" y="344"/>
                  </a:lnTo>
                  <a:lnTo>
                    <a:pt x="1367" y="344"/>
                  </a:lnTo>
                  <a:lnTo>
                    <a:pt x="1367" y="344"/>
                  </a:lnTo>
                  <a:lnTo>
                    <a:pt x="1378" y="344"/>
                  </a:lnTo>
                  <a:lnTo>
                    <a:pt x="1378" y="344"/>
                  </a:lnTo>
                  <a:lnTo>
                    <a:pt x="1402" y="344"/>
                  </a:lnTo>
                  <a:lnTo>
                    <a:pt x="1402" y="344"/>
                  </a:lnTo>
                  <a:lnTo>
                    <a:pt x="1414" y="344"/>
                  </a:lnTo>
                  <a:lnTo>
                    <a:pt x="1414" y="344"/>
                  </a:lnTo>
                  <a:lnTo>
                    <a:pt x="1437" y="344"/>
                  </a:lnTo>
                  <a:lnTo>
                    <a:pt x="1437" y="344"/>
                  </a:lnTo>
                  <a:lnTo>
                    <a:pt x="1449" y="344"/>
                  </a:lnTo>
                  <a:lnTo>
                    <a:pt x="1449" y="344"/>
                  </a:lnTo>
                  <a:lnTo>
                    <a:pt x="1475" y="344"/>
                  </a:lnTo>
                  <a:lnTo>
                    <a:pt x="1475" y="344"/>
                  </a:lnTo>
                  <a:lnTo>
                    <a:pt x="1487" y="344"/>
                  </a:lnTo>
                  <a:lnTo>
                    <a:pt x="1487" y="344"/>
                  </a:lnTo>
                  <a:lnTo>
                    <a:pt x="1534" y="344"/>
                  </a:lnTo>
                  <a:lnTo>
                    <a:pt x="1534" y="344"/>
                  </a:lnTo>
                  <a:lnTo>
                    <a:pt x="1546" y="344"/>
                  </a:lnTo>
                  <a:lnTo>
                    <a:pt x="1546" y="344"/>
                  </a:lnTo>
                  <a:lnTo>
                    <a:pt x="1569" y="344"/>
                  </a:lnTo>
                  <a:lnTo>
                    <a:pt x="1569" y="344"/>
                  </a:lnTo>
                  <a:lnTo>
                    <a:pt x="1581" y="344"/>
                  </a:lnTo>
                  <a:lnTo>
                    <a:pt x="1581" y="344"/>
                  </a:lnTo>
                  <a:lnTo>
                    <a:pt x="1605" y="344"/>
                  </a:lnTo>
                  <a:lnTo>
                    <a:pt x="1605" y="344"/>
                  </a:lnTo>
                  <a:lnTo>
                    <a:pt x="1616" y="344"/>
                  </a:lnTo>
                  <a:lnTo>
                    <a:pt x="1616" y="344"/>
                  </a:lnTo>
                  <a:lnTo>
                    <a:pt x="1640" y="344"/>
                  </a:lnTo>
                  <a:lnTo>
                    <a:pt x="1640" y="344"/>
                  </a:lnTo>
                  <a:lnTo>
                    <a:pt x="1652" y="344"/>
                  </a:lnTo>
                  <a:lnTo>
                    <a:pt x="1652" y="344"/>
                  </a:lnTo>
                  <a:lnTo>
                    <a:pt x="1675" y="344"/>
                  </a:lnTo>
                  <a:lnTo>
                    <a:pt x="1675" y="344"/>
                  </a:lnTo>
                  <a:lnTo>
                    <a:pt x="1687" y="344"/>
                  </a:lnTo>
                  <a:lnTo>
                    <a:pt x="1687" y="344"/>
                  </a:lnTo>
                  <a:lnTo>
                    <a:pt x="1713" y="344"/>
                  </a:lnTo>
                  <a:lnTo>
                    <a:pt x="1713" y="344"/>
                  </a:lnTo>
                  <a:lnTo>
                    <a:pt x="1725" y="344"/>
                  </a:lnTo>
                  <a:lnTo>
                    <a:pt x="1725" y="344"/>
                  </a:lnTo>
                  <a:lnTo>
                    <a:pt x="1748" y="344"/>
                  </a:lnTo>
                  <a:lnTo>
                    <a:pt x="1748" y="344"/>
                  </a:lnTo>
                  <a:lnTo>
                    <a:pt x="1760" y="344"/>
                  </a:lnTo>
                  <a:lnTo>
                    <a:pt x="1760" y="344"/>
                  </a:lnTo>
                  <a:lnTo>
                    <a:pt x="1807" y="344"/>
                  </a:lnTo>
                  <a:lnTo>
                    <a:pt x="1807" y="344"/>
                  </a:lnTo>
                  <a:lnTo>
                    <a:pt x="1854" y="344"/>
                  </a:lnTo>
                  <a:lnTo>
                    <a:pt x="1854" y="344"/>
                  </a:lnTo>
                  <a:lnTo>
                    <a:pt x="1878" y="344"/>
                  </a:lnTo>
                  <a:lnTo>
                    <a:pt x="1878" y="344"/>
                  </a:lnTo>
                  <a:lnTo>
                    <a:pt x="1890" y="344"/>
                  </a:lnTo>
                  <a:lnTo>
                    <a:pt x="1890" y="344"/>
                  </a:lnTo>
                  <a:lnTo>
                    <a:pt x="1913" y="344"/>
                  </a:lnTo>
                  <a:lnTo>
                    <a:pt x="1913" y="344"/>
                  </a:lnTo>
                  <a:lnTo>
                    <a:pt x="1925" y="344"/>
                  </a:lnTo>
                  <a:lnTo>
                    <a:pt x="1925" y="344"/>
                  </a:lnTo>
                  <a:lnTo>
                    <a:pt x="1951" y="344"/>
                  </a:lnTo>
                  <a:lnTo>
                    <a:pt x="1951" y="344"/>
                  </a:lnTo>
                  <a:lnTo>
                    <a:pt x="1963" y="344"/>
                  </a:lnTo>
                  <a:lnTo>
                    <a:pt x="1963" y="344"/>
                  </a:lnTo>
                  <a:lnTo>
                    <a:pt x="1986" y="344"/>
                  </a:lnTo>
                  <a:lnTo>
                    <a:pt x="1986" y="344"/>
                  </a:lnTo>
                  <a:lnTo>
                    <a:pt x="1998" y="344"/>
                  </a:lnTo>
                  <a:lnTo>
                    <a:pt x="1998" y="344"/>
                  </a:lnTo>
                  <a:lnTo>
                    <a:pt x="2022" y="344"/>
                  </a:lnTo>
                  <a:lnTo>
                    <a:pt x="2022" y="344"/>
                  </a:lnTo>
                  <a:lnTo>
                    <a:pt x="2033" y="344"/>
                  </a:lnTo>
                  <a:lnTo>
                    <a:pt x="2033" y="344"/>
                  </a:lnTo>
                  <a:lnTo>
                    <a:pt x="2057" y="344"/>
                  </a:lnTo>
                  <a:lnTo>
                    <a:pt x="2057" y="344"/>
                  </a:lnTo>
                  <a:lnTo>
                    <a:pt x="2069" y="344"/>
                  </a:lnTo>
                  <a:lnTo>
                    <a:pt x="2069" y="344"/>
                  </a:lnTo>
                  <a:lnTo>
                    <a:pt x="2092" y="344"/>
                  </a:lnTo>
                  <a:lnTo>
                    <a:pt x="2092" y="344"/>
                  </a:lnTo>
                  <a:lnTo>
                    <a:pt x="2104" y="344"/>
                  </a:lnTo>
                  <a:lnTo>
                    <a:pt x="2104" y="344"/>
                  </a:lnTo>
                  <a:lnTo>
                    <a:pt x="2128" y="344"/>
                  </a:lnTo>
                  <a:lnTo>
                    <a:pt x="2128" y="344"/>
                  </a:lnTo>
                  <a:lnTo>
                    <a:pt x="2139" y="344"/>
                  </a:lnTo>
                  <a:lnTo>
                    <a:pt x="2139" y="344"/>
                  </a:lnTo>
                  <a:lnTo>
                    <a:pt x="2163" y="344"/>
                  </a:lnTo>
                  <a:lnTo>
                    <a:pt x="2163" y="344"/>
                  </a:lnTo>
                  <a:lnTo>
                    <a:pt x="2175" y="344"/>
                  </a:lnTo>
                  <a:lnTo>
                    <a:pt x="2175" y="344"/>
                  </a:lnTo>
                  <a:lnTo>
                    <a:pt x="2201" y="344"/>
                  </a:lnTo>
                  <a:lnTo>
                    <a:pt x="2201" y="344"/>
                  </a:lnTo>
                  <a:lnTo>
                    <a:pt x="2248" y="344"/>
                  </a:lnTo>
                  <a:lnTo>
                    <a:pt x="2248" y="344"/>
                  </a:lnTo>
                  <a:lnTo>
                    <a:pt x="2271" y="344"/>
                  </a:lnTo>
                  <a:lnTo>
                    <a:pt x="2271" y="344"/>
                  </a:lnTo>
                  <a:lnTo>
                    <a:pt x="2283" y="344"/>
                  </a:lnTo>
                  <a:lnTo>
                    <a:pt x="2283" y="344"/>
                  </a:lnTo>
                  <a:lnTo>
                    <a:pt x="2307" y="344"/>
                  </a:lnTo>
                  <a:lnTo>
                    <a:pt x="2307" y="344"/>
                  </a:lnTo>
                  <a:lnTo>
                    <a:pt x="2318" y="344"/>
                  </a:lnTo>
                  <a:lnTo>
                    <a:pt x="2318" y="344"/>
                  </a:lnTo>
                  <a:lnTo>
                    <a:pt x="2366" y="344"/>
                  </a:lnTo>
                  <a:lnTo>
                    <a:pt x="2366" y="344"/>
                  </a:lnTo>
                  <a:lnTo>
                    <a:pt x="2366" y="82"/>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85523441"/>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3_Blank">
    <p:spTree>
      <p:nvGrpSpPr>
        <p:cNvPr id="1" name=""/>
        <p:cNvGrpSpPr/>
        <p:nvPr/>
      </p:nvGrpSpPr>
      <p:grpSpPr>
        <a:xfrm>
          <a:off x="0" y="0"/>
          <a:ext cx="0" cy="0"/>
          <a:chOff x="0" y="0"/>
          <a:chExt cx="0" cy="0"/>
        </a:xfrm>
      </p:grpSpPr>
      <p:sp>
        <p:nvSpPr>
          <p:cNvPr id="10" name="Text Placeholder 9"/>
          <p:cNvSpPr>
            <a:spLocks noGrp="1"/>
          </p:cNvSpPr>
          <p:nvPr>
            <p:ph type="body" sz="quarter" idx="16"/>
          </p:nvPr>
        </p:nvSpPr>
        <p:spPr>
          <a:xfrm>
            <a:off x="944392" y="1683363"/>
            <a:ext cx="5225823" cy="1685270"/>
          </a:xfrm>
          <a:noFill/>
        </p:spPr>
        <p:txBody>
          <a:bodyPr wrap="square">
            <a:spAutoFit/>
          </a:bodyPr>
          <a:lstStyle>
            <a:lvl1pPr marL="0" indent="0">
              <a:buNone/>
              <a:defRPr lang="en-US" sz="5750" b="1" spc="-30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defRPr>
            </a:lvl1pPr>
            <a:lvl2pPr marL="228509" indent="0">
              <a:buNone/>
              <a:defRPr lang="en-US" sz="1800" smtClean="0">
                <a:solidFill>
                  <a:schemeClr val="tx1">
                    <a:lumMod val="85000"/>
                    <a:lumOff val="15000"/>
                  </a:schemeClr>
                </a:solidFill>
                <a:latin typeface="+mn-lt"/>
              </a:defRPr>
            </a:lvl2pPr>
            <a:lvl3pPr marL="685617" indent="0">
              <a:buNone/>
              <a:defRPr lang="en-US" sz="1800" smtClean="0">
                <a:solidFill>
                  <a:schemeClr val="tx1">
                    <a:lumMod val="85000"/>
                    <a:lumOff val="15000"/>
                  </a:schemeClr>
                </a:solidFill>
                <a:latin typeface="+mn-lt"/>
              </a:defRPr>
            </a:lvl3pPr>
            <a:lvl4pPr marL="1142726" indent="0">
              <a:buNone/>
              <a:defRPr lang="en-US" smtClean="0">
                <a:solidFill>
                  <a:schemeClr val="tx1">
                    <a:lumMod val="85000"/>
                    <a:lumOff val="15000"/>
                  </a:schemeClr>
                </a:solidFill>
                <a:latin typeface="+mn-lt"/>
              </a:defRPr>
            </a:lvl4pPr>
            <a:lvl5pPr marL="1599834" indent="0">
              <a:buNone/>
              <a:defRPr lang="en-US">
                <a:solidFill>
                  <a:schemeClr val="tx1">
                    <a:lumMod val="85000"/>
                    <a:lumOff val="15000"/>
                  </a:schemeClr>
                </a:solidFill>
                <a:latin typeface="+mn-lt"/>
              </a:defRPr>
            </a:lvl5pPr>
          </a:lstStyle>
          <a:p>
            <a:pPr marL="0" lvl="0" defTabSz="914217"/>
            <a:r>
              <a:rPr lang="en-US" dirty="0" smtClean="0"/>
              <a:t>Click to edit Master text</a:t>
            </a:r>
            <a:endParaRPr lang="en-US" dirty="0"/>
          </a:p>
        </p:txBody>
      </p:sp>
      <p:sp>
        <p:nvSpPr>
          <p:cNvPr id="6" name="Picture Placeholder 5"/>
          <p:cNvSpPr>
            <a:spLocks noGrp="1"/>
          </p:cNvSpPr>
          <p:nvPr>
            <p:ph type="pic" sz="quarter" idx="15"/>
          </p:nvPr>
        </p:nvSpPr>
        <p:spPr>
          <a:xfrm>
            <a:off x="7947676" y="522514"/>
            <a:ext cx="3993456" cy="3993456"/>
          </a:xfrm>
          <a:prstGeom prst="ellipse">
            <a:avLst/>
          </a:prstGeom>
          <a:solidFill>
            <a:schemeClr val="bg1">
              <a:lumMod val="85000"/>
            </a:schemeClr>
          </a:solidFill>
        </p:spPr>
        <p:txBody>
          <a:bodyPr vert="horz" lIns="91440" tIns="45720" rIns="91440" bIns="45720" rtlCol="0">
            <a:normAutofit/>
          </a:bodyPr>
          <a:lstStyle>
            <a:lvl1pPr>
              <a:defRPr lang="en-US" sz="1800">
                <a:solidFill>
                  <a:schemeClr val="bg1">
                    <a:lumMod val="65000"/>
                  </a:schemeClr>
                </a:solidFill>
              </a:defRPr>
            </a:lvl1pPr>
          </a:lstStyle>
          <a:p>
            <a:pPr marL="0" lvl="0" indent="0">
              <a:buNone/>
            </a:pPr>
            <a:endParaRPr lang="en-US"/>
          </a:p>
        </p:txBody>
      </p:sp>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972256775"/>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2_Blank">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0" y="894"/>
            <a:ext cx="12192000" cy="6857106"/>
          </a:xfrm>
        </p:spPr>
        <p:txBody>
          <a:bodyPr>
            <a:normAutofit/>
          </a:bodyPr>
          <a:lstStyle>
            <a:lvl1pPr marL="0" indent="0" algn="l">
              <a:buNone/>
              <a:defRPr sz="1800">
                <a:solidFill>
                  <a:schemeClr val="bg1">
                    <a:lumMod val="65000"/>
                  </a:schemeClr>
                </a:solidFill>
              </a:defRPr>
            </a:lvl1pPr>
          </a:lstStyle>
          <a:p>
            <a:endParaRPr lang="en-US"/>
          </a:p>
        </p:txBody>
      </p:sp>
      <p:sp>
        <p:nvSpPr>
          <p:cNvPr id="7" name="Title 1"/>
          <p:cNvSpPr>
            <a:spLocks noGrp="1"/>
          </p:cNvSpPr>
          <p:nvPr>
            <p:ph type="title"/>
          </p:nvPr>
        </p:nvSpPr>
        <p:spPr>
          <a:xfrm>
            <a:off x="838200" y="2692400"/>
            <a:ext cx="10515600" cy="1738211"/>
          </a:xfrm>
          <a:noFill/>
        </p:spPr>
        <p:txBody>
          <a:bodyPr wrap="square">
            <a:noAutofit/>
          </a:bodyPr>
          <a:lstStyle>
            <a:lvl1pPr>
              <a:defRPr lang="en-US" sz="8800"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defTabSz="914217"/>
            <a:r>
              <a:rPr lang="en-US" dirty="0" smtClean="0"/>
              <a:t>Click to edit</a:t>
            </a:r>
            <a:endParaRPr lang="en-US" dirty="0"/>
          </a:p>
        </p:txBody>
      </p:sp>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1115690811"/>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4_Blank">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0" y="894"/>
            <a:ext cx="12192000" cy="6857106"/>
          </a:xfrm>
        </p:spPr>
        <p:txBody>
          <a:bodyPr>
            <a:normAutofit/>
          </a:bodyPr>
          <a:lstStyle>
            <a:lvl1pPr marL="0" indent="0" algn="l">
              <a:buNone/>
              <a:defRPr sz="1800">
                <a:solidFill>
                  <a:schemeClr val="bg1">
                    <a:lumMod val="65000"/>
                  </a:schemeClr>
                </a:solidFill>
              </a:defRPr>
            </a:lvl1pPr>
          </a:lstStyle>
          <a:p>
            <a:endParaRPr lang="en-US"/>
          </a:p>
        </p:txBody>
      </p:sp>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1310207066"/>
      </p:ext>
    </p:extLst>
  </p:cSld>
  <p:clrMapOvr>
    <a:masterClrMapping/>
  </p:clrMapOvr>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5_Blank">
    <p:spTree>
      <p:nvGrpSpPr>
        <p:cNvPr id="1" name=""/>
        <p:cNvGrpSpPr/>
        <p:nvPr/>
      </p:nvGrpSpPr>
      <p:grpSpPr>
        <a:xfrm>
          <a:off x="0" y="0"/>
          <a:ext cx="0" cy="0"/>
          <a:chOff x="0" y="0"/>
          <a:chExt cx="0" cy="0"/>
        </a:xfrm>
      </p:grpSpPr>
      <p:sp>
        <p:nvSpPr>
          <p:cNvPr id="10" name="Picture Placeholder 5"/>
          <p:cNvSpPr>
            <a:spLocks noGrp="1"/>
          </p:cNvSpPr>
          <p:nvPr>
            <p:ph type="pic" sz="quarter" idx="13"/>
          </p:nvPr>
        </p:nvSpPr>
        <p:spPr>
          <a:xfrm>
            <a:off x="0" y="894"/>
            <a:ext cx="12192000" cy="6857106"/>
          </a:xfrm>
        </p:spPr>
        <p:txBody>
          <a:bodyPr>
            <a:normAutofit/>
          </a:bodyPr>
          <a:lstStyle>
            <a:lvl1pPr marL="0" indent="0" algn="l">
              <a:buNone/>
              <a:defRPr sz="1800">
                <a:solidFill>
                  <a:schemeClr val="bg1">
                    <a:lumMod val="65000"/>
                  </a:schemeClr>
                </a:solidFill>
              </a:defRPr>
            </a:lvl1pPr>
          </a:lstStyle>
          <a:p>
            <a:endParaRPr lang="en-US"/>
          </a:p>
        </p:txBody>
      </p:sp>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
        <p:nvSpPr>
          <p:cNvPr id="5" name="Freeform 4"/>
          <p:cNvSpPr/>
          <p:nvPr userDrawn="1"/>
        </p:nvSpPr>
        <p:spPr>
          <a:xfrm rot="16200000">
            <a:off x="33119" y="1325126"/>
            <a:ext cx="1805749" cy="1871986"/>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9213" h="5493596">
                <a:moveTo>
                  <a:pt x="0" y="0"/>
                </a:moveTo>
                <a:lnTo>
                  <a:pt x="5295943" y="0"/>
                </a:lnTo>
                <a:lnTo>
                  <a:pt x="5295943" y="2711812"/>
                </a:lnTo>
                <a:cubicBezTo>
                  <a:pt x="5331543" y="3433312"/>
                  <a:pt x="5076659" y="4166265"/>
                  <a:pt x="4525606" y="4717125"/>
                </a:cubicBezTo>
                <a:cubicBezTo>
                  <a:pt x="3490249" y="5752420"/>
                  <a:pt x="1812122" y="5752420"/>
                  <a:pt x="776765" y="4717125"/>
                </a:cubicBezTo>
                <a:cubicBezTo>
                  <a:pt x="248950" y="4189170"/>
                  <a:pt x="-8404" y="3494392"/>
                  <a:pt x="1978" y="2802668"/>
                </a:cubicBezTo>
                <a:lnTo>
                  <a:pt x="0" y="2802668"/>
                </a:lnTo>
                <a:close/>
              </a:path>
            </a:pathLst>
          </a:custGeom>
          <a:solidFill>
            <a:schemeClr val="accent1"/>
          </a:solidFill>
          <a:ln w="12700">
            <a:miter lim="400000"/>
          </a:ln>
        </p:spPr>
        <p:txBody>
          <a:bodyPr wrap="square" lIns="25400" tIns="25400" rIns="25400" bIns="25400" anchor="ctr">
            <a:noAutofit/>
          </a:bodyPr>
          <a:lstStyle/>
          <a:p>
            <a:pPr>
              <a:defRPr sz="3200">
                <a:solidFill>
                  <a:srgbClr val="FFFFFF"/>
                </a:solidFill>
              </a:defRPr>
            </a:pPr>
            <a:endParaRPr sz="1600"/>
          </a:p>
        </p:txBody>
      </p:sp>
      <p:sp>
        <p:nvSpPr>
          <p:cNvPr id="9" name="Title 1"/>
          <p:cNvSpPr>
            <a:spLocks noGrp="1"/>
          </p:cNvSpPr>
          <p:nvPr>
            <p:ph type="title"/>
          </p:nvPr>
        </p:nvSpPr>
        <p:spPr>
          <a:xfrm>
            <a:off x="2165194" y="1514362"/>
            <a:ext cx="8974873" cy="757130"/>
          </a:xfrm>
          <a:noFill/>
        </p:spPr>
        <p:txBody>
          <a:bodyPr wrap="square">
            <a:spAutoFit/>
          </a:bodyPr>
          <a:lstStyle>
            <a:lvl1pPr algn="l">
              <a:defRPr lang="en-US" sz="4800" b="1" spc="-300" dirty="0">
                <a:solidFill>
                  <a:schemeClr val="tx1">
                    <a:lumMod val="65000"/>
                    <a:lumOff val="35000"/>
                  </a:schemeClr>
                </a:solidFill>
                <a:ea typeface="Roboto" panose="02000000000000000000" pitchFamily="2" charset="0"/>
                <a:cs typeface="Times New Roman" panose="02020603050405020304" pitchFamily="18" charset="0"/>
              </a:defRPr>
            </a:lvl1pPr>
          </a:lstStyle>
          <a:p>
            <a:pPr marL="0" lvl="0" algn="l" defTabSz="914217"/>
            <a:r>
              <a:rPr lang="en-US" dirty="0" smtClean="0"/>
              <a:t>Click to edit</a:t>
            </a:r>
            <a:endParaRPr lang="en-US" dirty="0"/>
          </a:p>
        </p:txBody>
      </p:sp>
    </p:spTree>
    <p:extLst>
      <p:ext uri="{BB962C8B-B14F-4D97-AF65-F5344CB8AC3E}">
        <p14:creationId xmlns:p14="http://schemas.microsoft.com/office/powerpoint/2010/main" val="328253514"/>
      </p:ext>
    </p:extLst>
  </p:cSld>
  <p:clrMapOvr>
    <a:masterClrMapping/>
  </p:clrMapOvr>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7" name="Slide Number Placeholder 6"/>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3613569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7_Title Only">
    <p:spTree>
      <p:nvGrpSpPr>
        <p:cNvPr id="1" name=""/>
        <p:cNvGrpSpPr/>
        <p:nvPr/>
      </p:nvGrpSpPr>
      <p:grpSpPr>
        <a:xfrm>
          <a:off x="0" y="0"/>
          <a:ext cx="0" cy="0"/>
          <a:chOff x="0" y="0"/>
          <a:chExt cx="0" cy="0"/>
        </a:xfrm>
      </p:grpSpPr>
      <p:sp>
        <p:nvSpPr>
          <p:cNvPr id="7" name="Picture Placeholder 5"/>
          <p:cNvSpPr>
            <a:spLocks noGrp="1"/>
          </p:cNvSpPr>
          <p:nvPr>
            <p:ph type="pic" sz="quarter" idx="17"/>
          </p:nvPr>
        </p:nvSpPr>
        <p:spPr>
          <a:xfrm>
            <a:off x="959556" y="877292"/>
            <a:ext cx="4601029" cy="290730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5776332" y="257508"/>
            <a:ext cx="5577468"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5776332" y="587708"/>
            <a:ext cx="5577468" cy="1096126"/>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97042171"/>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6_Title Only">
    <p:spTree>
      <p:nvGrpSpPr>
        <p:cNvPr id="1" name=""/>
        <p:cNvGrpSpPr/>
        <p:nvPr/>
      </p:nvGrpSpPr>
      <p:grpSpPr>
        <a:xfrm>
          <a:off x="0" y="0"/>
          <a:ext cx="0" cy="0"/>
          <a:chOff x="0" y="0"/>
          <a:chExt cx="0" cy="0"/>
        </a:xfrm>
      </p:grpSpPr>
      <p:sp>
        <p:nvSpPr>
          <p:cNvPr id="10" name="Picture Placeholder 5"/>
          <p:cNvSpPr>
            <a:spLocks noGrp="1"/>
          </p:cNvSpPr>
          <p:nvPr>
            <p:ph type="pic" sz="quarter" idx="17"/>
          </p:nvPr>
        </p:nvSpPr>
        <p:spPr>
          <a:xfrm>
            <a:off x="6070276" y="928056"/>
            <a:ext cx="4601029" cy="292183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4358268"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720813"/>
            <a:ext cx="4358268" cy="1241802"/>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750439592"/>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85_Title Only">
    <p:spTree>
      <p:nvGrpSpPr>
        <p:cNvPr id="1" name=""/>
        <p:cNvGrpSpPr/>
        <p:nvPr/>
      </p:nvGrpSpPr>
      <p:grpSpPr>
        <a:xfrm>
          <a:off x="0" y="0"/>
          <a:ext cx="0" cy="0"/>
          <a:chOff x="0" y="0"/>
          <a:chExt cx="0" cy="0"/>
        </a:xfrm>
      </p:grpSpPr>
      <p:sp>
        <p:nvSpPr>
          <p:cNvPr id="11" name="Picture Placeholder 5"/>
          <p:cNvSpPr>
            <a:spLocks noGrp="1"/>
          </p:cNvSpPr>
          <p:nvPr>
            <p:ph type="pic" sz="quarter" idx="19"/>
          </p:nvPr>
        </p:nvSpPr>
        <p:spPr>
          <a:xfrm>
            <a:off x="6011557" y="2425700"/>
            <a:ext cx="6180442" cy="2875855"/>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8" name="Picture Placeholder 5"/>
          <p:cNvSpPr>
            <a:spLocks noGrp="1"/>
          </p:cNvSpPr>
          <p:nvPr>
            <p:ph type="pic" sz="quarter" idx="17"/>
          </p:nvPr>
        </p:nvSpPr>
        <p:spPr>
          <a:xfrm>
            <a:off x="890417" y="1476021"/>
            <a:ext cx="4946512" cy="311855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8"/>
          </p:nvPr>
        </p:nvSpPr>
        <p:spPr>
          <a:xfrm>
            <a:off x="5355687" y="3388788"/>
            <a:ext cx="1063465" cy="191276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194556213"/>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3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1520236" y="684462"/>
            <a:ext cx="3749538" cy="3166079"/>
          </a:xfrm>
          <a:custGeom>
            <a:avLst/>
            <a:gdLst>
              <a:gd name="connsiteX0" fmla="*/ 0 w 3749538"/>
              <a:gd name="connsiteY0" fmla="*/ 0 h 3166079"/>
              <a:gd name="connsiteX1" fmla="*/ 3269478 w 3749538"/>
              <a:gd name="connsiteY1" fmla="*/ 1248728 h 3166079"/>
              <a:gd name="connsiteX2" fmla="*/ 3749538 w 3749538"/>
              <a:gd name="connsiteY2" fmla="*/ 3166079 h 3166079"/>
              <a:gd name="connsiteX3" fmla="*/ 220027 w 3749538"/>
              <a:gd name="connsiteY3" fmla="*/ 2853659 h 3166079"/>
            </a:gdLst>
            <a:ahLst/>
            <a:cxnLst>
              <a:cxn ang="0">
                <a:pos x="connsiteX0" y="connsiteY0"/>
              </a:cxn>
              <a:cxn ang="0">
                <a:pos x="connsiteX1" y="connsiteY1"/>
              </a:cxn>
              <a:cxn ang="0">
                <a:pos x="connsiteX2" y="connsiteY2"/>
              </a:cxn>
              <a:cxn ang="0">
                <a:pos x="connsiteX3" y="connsiteY3"/>
              </a:cxn>
            </a:cxnLst>
            <a:rect l="l" t="t" r="r" b="b"/>
            <a:pathLst>
              <a:path w="3749538" h="3166079">
                <a:moveTo>
                  <a:pt x="0" y="0"/>
                </a:moveTo>
                <a:lnTo>
                  <a:pt x="3269478" y="1248728"/>
                </a:lnTo>
                <a:lnTo>
                  <a:pt x="3749538" y="3166079"/>
                </a:lnTo>
                <a:lnTo>
                  <a:pt x="220027" y="2853659"/>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330007495"/>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82_Title Only">
    <p:spTree>
      <p:nvGrpSpPr>
        <p:cNvPr id="1" name=""/>
        <p:cNvGrpSpPr/>
        <p:nvPr/>
      </p:nvGrpSpPr>
      <p:grpSpPr>
        <a:xfrm>
          <a:off x="0" y="0"/>
          <a:ext cx="0" cy="0"/>
          <a:chOff x="0" y="0"/>
          <a:chExt cx="0" cy="0"/>
        </a:xfrm>
      </p:grpSpPr>
      <p:grpSp>
        <p:nvGrpSpPr>
          <p:cNvPr id="3" name="Group 2"/>
          <p:cNvGrpSpPr/>
          <p:nvPr userDrawn="1"/>
        </p:nvGrpSpPr>
        <p:grpSpPr>
          <a:xfrm>
            <a:off x="3208976" y="1684590"/>
            <a:ext cx="6131492" cy="3857475"/>
            <a:chOff x="3208976" y="1684590"/>
            <a:chExt cx="6131492" cy="3857475"/>
          </a:xfrm>
        </p:grpSpPr>
        <p:sp>
          <p:nvSpPr>
            <p:cNvPr id="6" name="Shape 12485"/>
            <p:cNvSpPr/>
            <p:nvPr userDrawn="1"/>
          </p:nvSpPr>
          <p:spPr>
            <a:xfrm>
              <a:off x="3208976" y="1684590"/>
              <a:ext cx="6131492" cy="3857475"/>
            </a:xfrm>
            <a:custGeom>
              <a:avLst/>
              <a:gdLst/>
              <a:ahLst/>
              <a:cxnLst>
                <a:cxn ang="0">
                  <a:pos x="wd2" y="hd2"/>
                </a:cxn>
                <a:cxn ang="5400000">
                  <a:pos x="wd2" y="hd2"/>
                </a:cxn>
                <a:cxn ang="10800000">
                  <a:pos x="wd2" y="hd2"/>
                </a:cxn>
                <a:cxn ang="16200000">
                  <a:pos x="wd2" y="hd2"/>
                </a:cxn>
              </a:cxnLst>
              <a:rect l="0" t="0" r="r" b="b"/>
              <a:pathLst>
                <a:path w="21600" h="21600" extrusionOk="0">
                  <a:moveTo>
                    <a:pt x="149" y="0"/>
                  </a:moveTo>
                  <a:cubicBezTo>
                    <a:pt x="66" y="0"/>
                    <a:pt x="0" y="106"/>
                    <a:pt x="0" y="237"/>
                  </a:cubicBezTo>
                  <a:lnTo>
                    <a:pt x="0" y="21600"/>
                  </a:lnTo>
                  <a:lnTo>
                    <a:pt x="21600" y="21600"/>
                  </a:lnTo>
                  <a:lnTo>
                    <a:pt x="21600" y="237"/>
                  </a:lnTo>
                  <a:cubicBezTo>
                    <a:pt x="21600" y="106"/>
                    <a:pt x="21534" y="0"/>
                    <a:pt x="21451" y="0"/>
                  </a:cubicBezTo>
                  <a:lnTo>
                    <a:pt x="149" y="0"/>
                  </a:lnTo>
                  <a:close/>
                </a:path>
              </a:pathLst>
            </a:custGeom>
            <a:solidFill>
              <a:srgbClr val="FFFFFF"/>
            </a:solidFill>
            <a:ln w="12700">
              <a:miter lim="400000"/>
            </a:ln>
            <a:effectLst>
              <a:outerShdw blurRad="101600" dir="5400000" rotWithShape="0">
                <a:srgbClr val="000000">
                  <a:alpha val="27455"/>
                </a:srgbClr>
              </a:outerShdw>
            </a:effectLst>
          </p:spPr>
          <p:txBody>
            <a:bodyPr lIns="25400" tIns="25400" rIns="25400" bIns="25400" anchor="ctr"/>
            <a:lstStyle/>
            <a:p>
              <a:pPr>
                <a:defRPr sz="3200">
                  <a:solidFill>
                    <a:srgbClr val="FFFFFF"/>
                  </a:solidFill>
                </a:defRPr>
              </a:pPr>
              <a:endParaRPr sz="1600"/>
            </a:p>
          </p:txBody>
        </p:sp>
        <p:grpSp>
          <p:nvGrpSpPr>
            <p:cNvPr id="8" name="Group 12528"/>
            <p:cNvGrpSpPr/>
            <p:nvPr userDrawn="1"/>
          </p:nvGrpSpPr>
          <p:grpSpPr>
            <a:xfrm>
              <a:off x="3257149" y="1728358"/>
              <a:ext cx="6035254" cy="479184"/>
              <a:chOff x="0" y="0"/>
              <a:chExt cx="13389099" cy="1063059"/>
            </a:xfrm>
          </p:grpSpPr>
          <p:sp>
            <p:nvSpPr>
              <p:cNvPr id="10" name="Shape 12487"/>
              <p:cNvSpPr/>
              <p:nvPr/>
            </p:nvSpPr>
            <p:spPr>
              <a:xfrm>
                <a:off x="0" y="0"/>
                <a:ext cx="13389100" cy="1054845"/>
              </a:xfrm>
              <a:custGeom>
                <a:avLst/>
                <a:gdLst/>
                <a:ahLst/>
                <a:cxnLst>
                  <a:cxn ang="0">
                    <a:pos x="wd2" y="hd2"/>
                  </a:cxn>
                  <a:cxn ang="5400000">
                    <a:pos x="wd2" y="hd2"/>
                  </a:cxn>
                  <a:cxn ang="10800000">
                    <a:pos x="wd2" y="hd2"/>
                  </a:cxn>
                  <a:cxn ang="16200000">
                    <a:pos x="wd2" y="hd2"/>
                  </a:cxn>
                </a:cxnLst>
                <a:rect l="0" t="0" r="r" b="b"/>
                <a:pathLst>
                  <a:path w="21600" h="21600" extrusionOk="0">
                    <a:moveTo>
                      <a:pt x="21600" y="1458"/>
                    </a:moveTo>
                    <a:cubicBezTo>
                      <a:pt x="21600" y="653"/>
                      <a:pt x="21549" y="0"/>
                      <a:pt x="21485" y="0"/>
                    </a:cubicBezTo>
                    <a:lnTo>
                      <a:pt x="115" y="0"/>
                    </a:lnTo>
                    <a:cubicBezTo>
                      <a:pt x="51" y="0"/>
                      <a:pt x="0" y="653"/>
                      <a:pt x="0" y="1458"/>
                    </a:cubicBezTo>
                    <a:lnTo>
                      <a:pt x="0" y="21600"/>
                    </a:lnTo>
                    <a:lnTo>
                      <a:pt x="21600" y="21600"/>
                    </a:lnTo>
                    <a:cubicBezTo>
                      <a:pt x="21600" y="21600"/>
                      <a:pt x="21600" y="1458"/>
                      <a:pt x="21600" y="1458"/>
                    </a:cubicBezTo>
                    <a:close/>
                  </a:path>
                </a:pathLst>
              </a:custGeom>
              <a:gradFill flip="none" rotWithShape="1">
                <a:gsLst>
                  <a:gs pos="31527">
                    <a:srgbClr val="F5F6F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12488"/>
              <p:cNvSpPr/>
              <p:nvPr/>
            </p:nvSpPr>
            <p:spPr>
              <a:xfrm>
                <a:off x="0" y="53865"/>
                <a:ext cx="13389100" cy="554243"/>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2"/>
                      <a:pt x="2003" y="11459"/>
                    </a:cubicBezTo>
                    <a:cubicBezTo>
                      <a:pt x="2036" y="9516"/>
                      <a:pt x="2091" y="7573"/>
                      <a:pt x="2173" y="7573"/>
                    </a:cubicBezTo>
                    <a:cubicBezTo>
                      <a:pt x="2254" y="7573"/>
                      <a:pt x="6362" y="7573"/>
                      <a:pt x="6408" y="7573"/>
                    </a:cubicBezTo>
                    <a:cubicBezTo>
                      <a:pt x="6455" y="7573"/>
                      <a:pt x="6504" y="8191"/>
                      <a:pt x="6537" y="9512"/>
                    </a:cubicBezTo>
                    <a:cubicBezTo>
                      <a:pt x="6569" y="10832"/>
                      <a:pt x="6662" y="16380"/>
                      <a:pt x="6695" y="18823"/>
                    </a:cubicBezTo>
                    <a:cubicBezTo>
                      <a:pt x="6728" y="21268"/>
                      <a:pt x="6772" y="21466"/>
                      <a:pt x="6846" y="21466"/>
                    </a:cubicBezTo>
                    <a:cubicBezTo>
                      <a:pt x="6916" y="21466"/>
                      <a:pt x="20403" y="21466"/>
                      <a:pt x="21600" y="21466"/>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9"/>
                      <a:pt x="1852" y="20444"/>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12489"/>
              <p:cNvSpPr/>
              <p:nvPr/>
            </p:nvSpPr>
            <p:spPr>
              <a:xfrm>
                <a:off x="0" y="33717"/>
                <a:ext cx="13389100" cy="554242"/>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300"/>
                      <a:pt x="1970" y="13402"/>
                      <a:pt x="2003" y="11459"/>
                    </a:cubicBezTo>
                    <a:cubicBezTo>
                      <a:pt x="2036" y="9516"/>
                      <a:pt x="2091" y="7574"/>
                      <a:pt x="2173" y="7574"/>
                    </a:cubicBezTo>
                    <a:cubicBezTo>
                      <a:pt x="2254" y="7574"/>
                      <a:pt x="6362" y="7574"/>
                      <a:pt x="6408" y="7574"/>
                    </a:cubicBezTo>
                    <a:cubicBezTo>
                      <a:pt x="6455" y="7574"/>
                      <a:pt x="6504" y="8190"/>
                      <a:pt x="6537" y="9512"/>
                    </a:cubicBezTo>
                    <a:cubicBezTo>
                      <a:pt x="6569" y="10832"/>
                      <a:pt x="6662" y="16380"/>
                      <a:pt x="6695" y="18823"/>
                    </a:cubicBezTo>
                    <a:cubicBezTo>
                      <a:pt x="6728" y="21268"/>
                      <a:pt x="6772" y="21466"/>
                      <a:pt x="6846" y="21466"/>
                    </a:cubicBezTo>
                    <a:cubicBezTo>
                      <a:pt x="6916" y="21466"/>
                      <a:pt x="20403" y="21466"/>
                      <a:pt x="21600" y="21466"/>
                    </a:cubicBezTo>
                    <a:lnTo>
                      <a:pt x="21600" y="2775"/>
                    </a:lnTo>
                    <a:cubicBezTo>
                      <a:pt x="21600" y="1243"/>
                      <a:pt x="21549" y="0"/>
                      <a:pt x="21485" y="0"/>
                    </a:cubicBezTo>
                    <a:lnTo>
                      <a:pt x="115" y="0"/>
                    </a:lnTo>
                    <a:cubicBezTo>
                      <a:pt x="51" y="0"/>
                      <a:pt x="0" y="1243"/>
                      <a:pt x="0" y="2775"/>
                    </a:cubicBezTo>
                    <a:lnTo>
                      <a:pt x="0" y="21600"/>
                    </a:lnTo>
                    <a:cubicBezTo>
                      <a:pt x="243" y="21600"/>
                      <a:pt x="1714" y="21600"/>
                      <a:pt x="1751" y="21600"/>
                    </a:cubicBezTo>
                    <a:cubicBezTo>
                      <a:pt x="1792" y="21600"/>
                      <a:pt x="1824" y="21589"/>
                      <a:pt x="1852" y="20444"/>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12490"/>
              <p:cNvSpPr/>
              <p:nvPr/>
            </p:nvSpPr>
            <p:spPr>
              <a:xfrm>
                <a:off x="0" y="16858"/>
                <a:ext cx="13389100" cy="554260"/>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1"/>
                      <a:pt x="2003" y="11458"/>
                    </a:cubicBezTo>
                    <a:cubicBezTo>
                      <a:pt x="2036" y="9516"/>
                      <a:pt x="2091" y="7573"/>
                      <a:pt x="2173" y="7573"/>
                    </a:cubicBezTo>
                    <a:cubicBezTo>
                      <a:pt x="2254" y="7573"/>
                      <a:pt x="6362" y="7573"/>
                      <a:pt x="6408" y="7573"/>
                    </a:cubicBezTo>
                    <a:cubicBezTo>
                      <a:pt x="6455" y="7573"/>
                      <a:pt x="6504" y="8190"/>
                      <a:pt x="6537" y="9511"/>
                    </a:cubicBezTo>
                    <a:cubicBezTo>
                      <a:pt x="6569" y="10832"/>
                      <a:pt x="6662" y="16379"/>
                      <a:pt x="6695" y="18823"/>
                    </a:cubicBezTo>
                    <a:cubicBezTo>
                      <a:pt x="6728" y="21266"/>
                      <a:pt x="6772" y="21465"/>
                      <a:pt x="6846" y="21465"/>
                    </a:cubicBezTo>
                    <a:cubicBezTo>
                      <a:pt x="6916" y="21465"/>
                      <a:pt x="20403" y="21465"/>
                      <a:pt x="21600" y="21465"/>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8"/>
                      <a:pt x="1852" y="20444"/>
                    </a:cubicBezTo>
                    <a:close/>
                  </a:path>
                </a:pathLst>
              </a:custGeom>
              <a:gradFill flip="none" rotWithShape="1">
                <a:gsLst>
                  <a:gs pos="0">
                    <a:srgbClr val="E4E6E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12491"/>
              <p:cNvSpPr/>
              <p:nvPr/>
            </p:nvSpPr>
            <p:spPr>
              <a:xfrm>
                <a:off x="1314967" y="640625"/>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1"/>
                    </a:lnTo>
                    <a:cubicBezTo>
                      <a:pt x="0" y="1837"/>
                      <a:pt x="59" y="0"/>
                      <a:pt x="132" y="0"/>
                    </a:cubicBezTo>
                    <a:lnTo>
                      <a:pt x="21468" y="0"/>
                    </a:lnTo>
                    <a:cubicBezTo>
                      <a:pt x="21541" y="0"/>
                      <a:pt x="21600" y="1837"/>
                      <a:pt x="21600" y="4101"/>
                    </a:cubicBezTo>
                    <a:cubicBezTo>
                      <a:pt x="21600" y="4101"/>
                      <a:pt x="21600" y="17498"/>
                      <a:pt x="21600" y="17498"/>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5" name="Group 12494"/>
              <p:cNvGrpSpPr/>
              <p:nvPr/>
            </p:nvGrpSpPr>
            <p:grpSpPr>
              <a:xfrm>
                <a:off x="219161" y="219161"/>
                <a:ext cx="167838" cy="202435"/>
                <a:chOff x="0" y="0"/>
                <a:chExt cx="167837" cy="202434"/>
              </a:xfrm>
            </p:grpSpPr>
            <p:sp>
              <p:nvSpPr>
                <p:cNvPr id="49" name="Shape 12492"/>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0" name="Shape 12493"/>
                <p:cNvSpPr/>
                <p:nvPr/>
              </p:nvSpPr>
              <p:spPr>
                <a:xfrm>
                  <a:off x="0" y="0"/>
                  <a:ext cx="167838" cy="167861"/>
                </a:xfrm>
                <a:prstGeom prst="ellipse">
                  <a:avLst/>
                </a:prstGeom>
                <a:gradFill flip="none" rotWithShape="1">
                  <a:gsLst>
                    <a:gs pos="0">
                      <a:srgbClr val="F5F6F7"/>
                    </a:gs>
                    <a:gs pos="29493">
                      <a:srgbClr val="F18C7C"/>
                    </a:gs>
                    <a:gs pos="61460">
                      <a:srgbClr val="EE22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6" name="Group 12497"/>
              <p:cNvGrpSpPr/>
              <p:nvPr/>
            </p:nvGrpSpPr>
            <p:grpSpPr>
              <a:xfrm>
                <a:off x="522615" y="219161"/>
                <a:ext cx="167838" cy="202435"/>
                <a:chOff x="0" y="0"/>
                <a:chExt cx="167837" cy="202434"/>
              </a:xfrm>
            </p:grpSpPr>
            <p:sp>
              <p:nvSpPr>
                <p:cNvPr id="47" name="Shape 12495"/>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Shape 12496"/>
                <p:cNvSpPr/>
                <p:nvPr/>
              </p:nvSpPr>
              <p:spPr>
                <a:xfrm>
                  <a:off x="0" y="0"/>
                  <a:ext cx="167838" cy="167861"/>
                </a:xfrm>
                <a:prstGeom prst="ellipse">
                  <a:avLst/>
                </a:prstGeom>
                <a:gradFill flip="none" rotWithShape="1">
                  <a:gsLst>
                    <a:gs pos="0">
                      <a:srgbClr val="F5F6F7"/>
                    </a:gs>
                    <a:gs pos="29628">
                      <a:srgbClr val="FACB7C"/>
                    </a:gs>
                    <a:gs pos="49985">
                      <a:srgbClr val="FF9F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7" name="Group 12500"/>
              <p:cNvGrpSpPr/>
              <p:nvPr/>
            </p:nvGrpSpPr>
            <p:grpSpPr>
              <a:xfrm>
                <a:off x="826068" y="219161"/>
                <a:ext cx="167854" cy="202435"/>
                <a:chOff x="0" y="0"/>
                <a:chExt cx="167852" cy="202434"/>
              </a:xfrm>
            </p:grpSpPr>
            <p:sp>
              <p:nvSpPr>
                <p:cNvPr id="45" name="Shape 12498"/>
                <p:cNvSpPr/>
                <p:nvPr/>
              </p:nvSpPr>
              <p:spPr>
                <a:xfrm>
                  <a:off x="0" y="34573"/>
                  <a:ext cx="167853"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12499"/>
                <p:cNvSpPr/>
                <p:nvPr/>
              </p:nvSpPr>
              <p:spPr>
                <a:xfrm>
                  <a:off x="0" y="0"/>
                  <a:ext cx="167853" cy="167861"/>
                </a:xfrm>
                <a:prstGeom prst="ellipse">
                  <a:avLst/>
                </a:prstGeom>
                <a:gradFill flip="none" rotWithShape="1">
                  <a:gsLst>
                    <a:gs pos="0">
                      <a:srgbClr val="F5F6F7"/>
                    </a:gs>
                    <a:gs pos="76093">
                      <a:srgbClr val="8FC321"/>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8" name="Shape 12501"/>
              <p:cNvSpPr/>
              <p:nvPr/>
            </p:nvSpPr>
            <p:spPr>
              <a:xfrm>
                <a:off x="1314967" y="623766"/>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2"/>
                    </a:lnTo>
                    <a:cubicBezTo>
                      <a:pt x="0" y="1837"/>
                      <a:pt x="59" y="0"/>
                      <a:pt x="132" y="0"/>
                    </a:cubicBezTo>
                    <a:lnTo>
                      <a:pt x="21468" y="0"/>
                    </a:lnTo>
                    <a:cubicBezTo>
                      <a:pt x="21541" y="0"/>
                      <a:pt x="21600" y="1837"/>
                      <a:pt x="21600" y="4102"/>
                    </a:cubicBezTo>
                    <a:cubicBezTo>
                      <a:pt x="21600" y="4102"/>
                      <a:pt x="21600" y="17498"/>
                      <a:pt x="21600" y="17498"/>
                    </a:cubicBezTo>
                    <a:close/>
                  </a:path>
                </a:pathLst>
              </a:custGeom>
              <a:solidFill>
                <a:srgbClr val="FFFFFF"/>
              </a:solidFill>
              <a:ln w="9525"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9" name="Shape 12502"/>
              <p:cNvSpPr/>
              <p:nvPr/>
            </p:nvSpPr>
            <p:spPr>
              <a:xfrm>
                <a:off x="12627056" y="691200"/>
                <a:ext cx="226179" cy="217187"/>
              </a:xfrm>
              <a:custGeom>
                <a:avLst/>
                <a:gdLst/>
                <a:ahLst/>
                <a:cxnLst>
                  <a:cxn ang="0">
                    <a:pos x="wd2" y="hd2"/>
                  </a:cxn>
                  <a:cxn ang="5400000">
                    <a:pos x="wd2" y="hd2"/>
                  </a:cxn>
                  <a:cxn ang="10800000">
                    <a:pos x="wd2" y="hd2"/>
                  </a:cxn>
                  <a:cxn ang="16200000">
                    <a:pos x="wd2" y="hd2"/>
                  </a:cxn>
                </a:cxnLst>
                <a:rect l="0" t="0" r="r" b="b"/>
                <a:pathLst>
                  <a:path w="21258" h="21467" extrusionOk="0">
                    <a:moveTo>
                      <a:pt x="13924" y="12769"/>
                    </a:moveTo>
                    <a:lnTo>
                      <a:pt x="15958" y="19356"/>
                    </a:lnTo>
                    <a:lnTo>
                      <a:pt x="10631" y="15283"/>
                    </a:lnTo>
                    <a:lnTo>
                      <a:pt x="5302" y="19356"/>
                    </a:lnTo>
                    <a:lnTo>
                      <a:pt x="7338" y="12769"/>
                    </a:lnTo>
                    <a:lnTo>
                      <a:pt x="2009" y="8699"/>
                    </a:lnTo>
                    <a:lnTo>
                      <a:pt x="8596" y="8699"/>
                    </a:lnTo>
                    <a:lnTo>
                      <a:pt x="10631" y="2109"/>
                    </a:lnTo>
                    <a:lnTo>
                      <a:pt x="12667" y="8699"/>
                    </a:lnTo>
                    <a:lnTo>
                      <a:pt x="19253" y="8699"/>
                    </a:lnTo>
                    <a:cubicBezTo>
                      <a:pt x="19253" y="8699"/>
                      <a:pt x="13924" y="12769"/>
                      <a:pt x="13924" y="12769"/>
                    </a:cubicBezTo>
                    <a:close/>
                    <a:moveTo>
                      <a:pt x="21161" y="8045"/>
                    </a:moveTo>
                    <a:cubicBezTo>
                      <a:pt x="20895" y="7179"/>
                      <a:pt x="20118" y="6587"/>
                      <a:pt x="19253" y="6587"/>
                    </a:cubicBezTo>
                    <a:lnTo>
                      <a:pt x="14123" y="6587"/>
                    </a:lnTo>
                    <a:lnTo>
                      <a:pt x="12540" y="1456"/>
                    </a:lnTo>
                    <a:cubicBezTo>
                      <a:pt x="12269" y="591"/>
                      <a:pt x="11496" y="0"/>
                      <a:pt x="10631" y="0"/>
                    </a:cubicBezTo>
                    <a:cubicBezTo>
                      <a:pt x="9761" y="0"/>
                      <a:pt x="8989" y="591"/>
                      <a:pt x="8720" y="1456"/>
                    </a:cubicBezTo>
                    <a:lnTo>
                      <a:pt x="7135" y="6587"/>
                    </a:lnTo>
                    <a:lnTo>
                      <a:pt x="2009" y="6587"/>
                    </a:lnTo>
                    <a:cubicBezTo>
                      <a:pt x="1141" y="6587"/>
                      <a:pt x="367" y="7179"/>
                      <a:pt x="98" y="8045"/>
                    </a:cubicBezTo>
                    <a:cubicBezTo>
                      <a:pt x="-170" y="8914"/>
                      <a:pt x="127" y="9871"/>
                      <a:pt x="828" y="10406"/>
                    </a:cubicBezTo>
                    <a:lnTo>
                      <a:pt x="4975" y="13576"/>
                    </a:lnTo>
                    <a:lnTo>
                      <a:pt x="3391" y="18700"/>
                    </a:lnTo>
                    <a:cubicBezTo>
                      <a:pt x="3121" y="19569"/>
                      <a:pt x="3420" y="20529"/>
                      <a:pt x="4121" y="21063"/>
                    </a:cubicBezTo>
                    <a:cubicBezTo>
                      <a:pt x="4822" y="21600"/>
                      <a:pt x="5780" y="21600"/>
                      <a:pt x="6479" y="21063"/>
                    </a:cubicBezTo>
                    <a:lnTo>
                      <a:pt x="10629" y="17892"/>
                    </a:lnTo>
                    <a:lnTo>
                      <a:pt x="14778" y="21063"/>
                    </a:lnTo>
                    <a:cubicBezTo>
                      <a:pt x="15127" y="21333"/>
                      <a:pt x="15542" y="21467"/>
                      <a:pt x="15958" y="21467"/>
                    </a:cubicBezTo>
                    <a:cubicBezTo>
                      <a:pt x="16373" y="21467"/>
                      <a:pt x="16788" y="21333"/>
                      <a:pt x="17141" y="21063"/>
                    </a:cubicBezTo>
                    <a:cubicBezTo>
                      <a:pt x="17837" y="20529"/>
                      <a:pt x="18134" y="19569"/>
                      <a:pt x="17868" y="18700"/>
                    </a:cubicBezTo>
                    <a:lnTo>
                      <a:pt x="16283" y="13576"/>
                    </a:lnTo>
                    <a:lnTo>
                      <a:pt x="20430" y="10406"/>
                    </a:lnTo>
                    <a:cubicBezTo>
                      <a:pt x="21130" y="9871"/>
                      <a:pt x="21430" y="8914"/>
                      <a:pt x="21161" y="8045"/>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0" name="Group 12507"/>
              <p:cNvGrpSpPr/>
              <p:nvPr/>
            </p:nvGrpSpPr>
            <p:grpSpPr>
              <a:xfrm>
                <a:off x="13065379" y="202302"/>
                <a:ext cx="184219" cy="208941"/>
                <a:chOff x="0" y="0"/>
                <a:chExt cx="184218" cy="208939"/>
              </a:xfrm>
            </p:grpSpPr>
            <p:sp>
              <p:nvSpPr>
                <p:cNvPr id="41" name="Shape 12503"/>
                <p:cNvSpPr/>
                <p:nvPr/>
              </p:nvSpPr>
              <p:spPr>
                <a:xfrm>
                  <a:off x="84292" y="0"/>
                  <a:ext cx="99408" cy="98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384" y="7587"/>
                      </a:lnTo>
                      <a:cubicBezTo>
                        <a:pt x="5602" y="9374"/>
                        <a:pt x="2225" y="12782"/>
                        <a:pt x="1606" y="13626"/>
                      </a:cubicBezTo>
                      <a:cubicBezTo>
                        <a:pt x="1252" y="14128"/>
                        <a:pt x="458" y="15150"/>
                        <a:pt x="447" y="16684"/>
                      </a:cubicBezTo>
                      <a:cubicBezTo>
                        <a:pt x="444" y="17532"/>
                        <a:pt x="737" y="18452"/>
                        <a:pt x="1316" y="19290"/>
                      </a:cubicBezTo>
                      <a:cubicBezTo>
                        <a:pt x="2297" y="20730"/>
                        <a:pt x="3881" y="21196"/>
                        <a:pt x="5119" y="21181"/>
                      </a:cubicBezTo>
                      <a:cubicBezTo>
                        <a:pt x="6343" y="21145"/>
                        <a:pt x="7319" y="20903"/>
                        <a:pt x="8192" y="20163"/>
                      </a:cubicBezTo>
                      <a:cubicBezTo>
                        <a:pt x="8790" y="19607"/>
                        <a:pt x="12285" y="16063"/>
                        <a:pt x="14088" y="14226"/>
                      </a:cubicBezTo>
                      <a:lnTo>
                        <a:pt x="21600" y="21600"/>
                      </a:lnTo>
                      <a:lnTo>
                        <a:pt x="21600" y="0"/>
                      </a:lnTo>
                      <a:cubicBezTo>
                        <a:pt x="21600" y="0"/>
                        <a:pt x="0" y="0"/>
                        <a:pt x="0" y="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12504"/>
                <p:cNvSpPr/>
                <p:nvPr/>
              </p:nvSpPr>
              <p:spPr>
                <a:xfrm>
                  <a:off x="0" y="118009"/>
                  <a:ext cx="91603" cy="90931"/>
                </a:xfrm>
                <a:custGeom>
                  <a:avLst/>
                  <a:gdLst/>
                  <a:ahLst/>
                  <a:cxnLst>
                    <a:cxn ang="0">
                      <a:pos x="wd2" y="hd2"/>
                    </a:cxn>
                    <a:cxn ang="5400000">
                      <a:pos x="wd2" y="hd2"/>
                    </a:cxn>
                    <a:cxn ang="10800000">
                      <a:pos x="wd2" y="hd2"/>
                    </a:cxn>
                    <a:cxn ang="16200000">
                      <a:pos x="wd2" y="hd2"/>
                    </a:cxn>
                  </a:cxnLst>
                  <a:rect l="0" t="0" r="r" b="b"/>
                  <a:pathLst>
                    <a:path w="21600" h="21585" extrusionOk="0">
                      <a:moveTo>
                        <a:pt x="20478" y="7117"/>
                      </a:moveTo>
                      <a:cubicBezTo>
                        <a:pt x="20847" y="6578"/>
                        <a:pt x="21596" y="5597"/>
                        <a:pt x="21600" y="4202"/>
                      </a:cubicBezTo>
                      <a:cubicBezTo>
                        <a:pt x="21600" y="3432"/>
                        <a:pt x="21355" y="2580"/>
                        <a:pt x="20785" y="1763"/>
                      </a:cubicBezTo>
                      <a:cubicBezTo>
                        <a:pt x="19869" y="431"/>
                        <a:pt x="18405" y="-15"/>
                        <a:pt x="17209" y="1"/>
                      </a:cubicBezTo>
                      <a:cubicBezTo>
                        <a:pt x="16029" y="28"/>
                        <a:pt x="15047" y="302"/>
                        <a:pt x="14329" y="931"/>
                      </a:cubicBezTo>
                      <a:cubicBezTo>
                        <a:pt x="13661" y="1552"/>
                        <a:pt x="9236" y="6035"/>
                        <a:pt x="7489" y="7805"/>
                      </a:cubicBezTo>
                      <a:lnTo>
                        <a:pt x="0" y="481"/>
                      </a:lnTo>
                      <a:lnTo>
                        <a:pt x="0" y="21585"/>
                      </a:lnTo>
                      <a:lnTo>
                        <a:pt x="21161" y="21585"/>
                      </a:lnTo>
                      <a:lnTo>
                        <a:pt x="13809" y="14042"/>
                      </a:lnTo>
                      <a:cubicBezTo>
                        <a:pt x="15532" y="12319"/>
                        <a:pt x="19845" y="7985"/>
                        <a:pt x="20478" y="7117"/>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3" name="Shape 12505"/>
                <p:cNvSpPr/>
                <p:nvPr/>
              </p:nvSpPr>
              <p:spPr>
                <a:xfrm>
                  <a:off x="101151" y="0"/>
                  <a:ext cx="83068" cy="82369"/>
                </a:xfrm>
                <a:custGeom>
                  <a:avLst/>
                  <a:gdLst/>
                  <a:ahLst/>
                  <a:cxnLst>
                    <a:cxn ang="0">
                      <a:pos x="wd2" y="hd2"/>
                    </a:cxn>
                    <a:cxn ang="5400000">
                      <a:pos x="wd2" y="hd2"/>
                    </a:cxn>
                    <a:cxn ang="10800000">
                      <a:pos x="wd2" y="hd2"/>
                    </a:cxn>
                    <a:cxn ang="16200000">
                      <a:pos x="wd2" y="hd2"/>
                    </a:cxn>
                  </a:cxnLst>
                  <a:rect l="0" t="0" r="r" b="b"/>
                  <a:pathLst>
                    <a:path w="20882" h="20956" extrusionOk="0">
                      <a:moveTo>
                        <a:pt x="8747" y="7007"/>
                      </a:moveTo>
                      <a:lnTo>
                        <a:pt x="1951" y="0"/>
                      </a:lnTo>
                      <a:lnTo>
                        <a:pt x="20882" y="0"/>
                      </a:lnTo>
                      <a:lnTo>
                        <a:pt x="20882" y="18965"/>
                      </a:lnTo>
                      <a:lnTo>
                        <a:pt x="13958" y="12147"/>
                      </a:lnTo>
                      <a:cubicBezTo>
                        <a:pt x="13958" y="12147"/>
                        <a:pt x="6777" y="19476"/>
                        <a:pt x="5954" y="20247"/>
                      </a:cubicBezTo>
                      <a:cubicBezTo>
                        <a:pt x="5130" y="21018"/>
                        <a:pt x="2080" y="21600"/>
                        <a:pt x="685" y="19539"/>
                      </a:cubicBezTo>
                      <a:cubicBezTo>
                        <a:pt x="-718" y="17483"/>
                        <a:pt x="366" y="15946"/>
                        <a:pt x="1000" y="15037"/>
                      </a:cubicBezTo>
                      <a:cubicBezTo>
                        <a:pt x="1633" y="14140"/>
                        <a:pt x="8747" y="7007"/>
                        <a:pt x="8747" y="7007"/>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4" name="Shape 12506"/>
                <p:cNvSpPr/>
                <p:nvPr/>
              </p:nvSpPr>
              <p:spPr>
                <a:xfrm>
                  <a:off x="0" y="101151"/>
                  <a:ext cx="83068" cy="82384"/>
                </a:xfrm>
                <a:custGeom>
                  <a:avLst/>
                  <a:gdLst/>
                  <a:ahLst/>
                  <a:cxnLst>
                    <a:cxn ang="0">
                      <a:pos x="wd2" y="hd2"/>
                    </a:cxn>
                    <a:cxn ang="5400000">
                      <a:pos x="wd2" y="hd2"/>
                    </a:cxn>
                    <a:cxn ang="10800000">
                      <a:pos x="wd2" y="hd2"/>
                    </a:cxn>
                    <a:cxn ang="16200000">
                      <a:pos x="wd2" y="hd2"/>
                    </a:cxn>
                  </a:cxnLst>
                  <a:rect l="0" t="0" r="r" b="b"/>
                  <a:pathLst>
                    <a:path w="20882" h="20955" extrusionOk="0">
                      <a:moveTo>
                        <a:pt x="12135" y="13945"/>
                      </a:moveTo>
                      <a:lnTo>
                        <a:pt x="18931" y="20955"/>
                      </a:lnTo>
                      <a:lnTo>
                        <a:pt x="0" y="20955"/>
                      </a:lnTo>
                      <a:lnTo>
                        <a:pt x="0" y="1989"/>
                      </a:lnTo>
                      <a:lnTo>
                        <a:pt x="6920" y="8807"/>
                      </a:lnTo>
                      <a:cubicBezTo>
                        <a:pt x="6920" y="8807"/>
                        <a:pt x="14105" y="1478"/>
                        <a:pt x="14924" y="708"/>
                      </a:cubicBezTo>
                      <a:cubicBezTo>
                        <a:pt x="15752" y="-63"/>
                        <a:pt x="18802" y="-645"/>
                        <a:pt x="20197" y="1420"/>
                      </a:cubicBezTo>
                      <a:cubicBezTo>
                        <a:pt x="21600" y="3471"/>
                        <a:pt x="20516" y="5013"/>
                        <a:pt x="19882" y="5917"/>
                      </a:cubicBezTo>
                      <a:cubicBezTo>
                        <a:pt x="19249" y="6813"/>
                        <a:pt x="12135" y="13945"/>
                        <a:pt x="12135" y="13945"/>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1" name="Shape 12508"/>
              <p:cNvSpPr/>
              <p:nvPr/>
            </p:nvSpPr>
            <p:spPr>
              <a:xfrm>
                <a:off x="4180921" y="303453"/>
                <a:ext cx="348731" cy="198632"/>
              </a:xfrm>
              <a:custGeom>
                <a:avLst/>
                <a:gdLst/>
                <a:ahLst/>
                <a:cxnLst>
                  <a:cxn ang="0">
                    <a:pos x="wd2" y="hd2"/>
                  </a:cxn>
                  <a:cxn ang="5400000">
                    <a:pos x="wd2" y="hd2"/>
                  </a:cxn>
                  <a:cxn ang="10800000">
                    <a:pos x="wd2" y="hd2"/>
                  </a:cxn>
                  <a:cxn ang="16200000">
                    <a:pos x="wd2" y="hd2"/>
                  </a:cxn>
                </a:cxnLst>
                <a:rect l="0" t="0" r="r" b="b"/>
                <a:pathLst>
                  <a:path w="20900" h="21600" extrusionOk="0">
                    <a:moveTo>
                      <a:pt x="20890" y="21600"/>
                    </a:moveTo>
                    <a:cubicBezTo>
                      <a:pt x="20890" y="21600"/>
                      <a:pt x="10090" y="21600"/>
                      <a:pt x="8127" y="21600"/>
                    </a:cubicBezTo>
                    <a:cubicBezTo>
                      <a:pt x="6163" y="21600"/>
                      <a:pt x="4813" y="20707"/>
                      <a:pt x="3524" y="17481"/>
                    </a:cubicBezTo>
                    <a:cubicBezTo>
                      <a:pt x="2236" y="14253"/>
                      <a:pt x="-526" y="779"/>
                      <a:pt x="88" y="0"/>
                    </a:cubicBezTo>
                    <a:cubicBezTo>
                      <a:pt x="1070" y="0"/>
                      <a:pt x="13342" y="0"/>
                      <a:pt x="14570" y="0"/>
                    </a:cubicBezTo>
                    <a:cubicBezTo>
                      <a:pt x="15797" y="0"/>
                      <a:pt x="16963" y="1003"/>
                      <a:pt x="17822" y="3004"/>
                    </a:cubicBezTo>
                    <a:cubicBezTo>
                      <a:pt x="18681" y="5011"/>
                      <a:pt x="21074" y="12804"/>
                      <a:pt x="20890" y="21600"/>
                    </a:cubicBezTo>
                    <a:close/>
                  </a:path>
                </a:pathLst>
              </a:custGeom>
              <a:solidFill>
                <a:srgbClr val="C2C6CA"/>
              </a:solidFill>
              <a:ln w="12700"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2" name="Group 12511"/>
              <p:cNvGrpSpPr/>
              <p:nvPr/>
            </p:nvGrpSpPr>
            <p:grpSpPr>
              <a:xfrm>
                <a:off x="3911184" y="337171"/>
                <a:ext cx="100338" cy="118142"/>
                <a:chOff x="0" y="0"/>
                <a:chExt cx="100337" cy="118141"/>
              </a:xfrm>
            </p:grpSpPr>
            <p:sp>
              <p:nvSpPr>
                <p:cNvPr id="39" name="Shape 12509"/>
                <p:cNvSpPr/>
                <p:nvPr/>
              </p:nvSpPr>
              <p:spPr>
                <a:xfrm>
                  <a:off x="0" y="16858"/>
                  <a:ext cx="100338" cy="101284"/>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28"/>
                      </a:lnTo>
                      <a:lnTo>
                        <a:pt x="3280" y="0"/>
                      </a:lnTo>
                      <a:lnTo>
                        <a:pt x="0" y="3381"/>
                      </a:lnTo>
                      <a:lnTo>
                        <a:pt x="7508" y="10821"/>
                      </a:lnTo>
                      <a:lnTo>
                        <a:pt x="0" y="18349"/>
                      </a:lnTo>
                      <a:lnTo>
                        <a:pt x="3213" y="21600"/>
                      </a:lnTo>
                      <a:lnTo>
                        <a:pt x="10799" y="14083"/>
                      </a:lnTo>
                      <a:lnTo>
                        <a:pt x="18387" y="21600"/>
                      </a:lnTo>
                      <a:lnTo>
                        <a:pt x="21600" y="18349"/>
                      </a:lnTo>
                      <a:lnTo>
                        <a:pt x="14090" y="10821"/>
                      </a:lnTo>
                      <a:cubicBezTo>
                        <a:pt x="14090" y="10821"/>
                        <a:pt x="21600" y="3381"/>
                        <a:pt x="21600" y="338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12510"/>
                <p:cNvSpPr/>
                <p:nvPr/>
              </p:nvSpPr>
              <p:spPr>
                <a:xfrm>
                  <a:off x="0" y="0"/>
                  <a:ext cx="100338" cy="101283"/>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31"/>
                      </a:lnTo>
                      <a:lnTo>
                        <a:pt x="3280" y="0"/>
                      </a:lnTo>
                      <a:lnTo>
                        <a:pt x="0" y="3381"/>
                      </a:lnTo>
                      <a:lnTo>
                        <a:pt x="7508" y="10825"/>
                      </a:lnTo>
                      <a:lnTo>
                        <a:pt x="0" y="18349"/>
                      </a:lnTo>
                      <a:lnTo>
                        <a:pt x="3213" y="21600"/>
                      </a:lnTo>
                      <a:lnTo>
                        <a:pt x="10799" y="14083"/>
                      </a:lnTo>
                      <a:lnTo>
                        <a:pt x="18387" y="21600"/>
                      </a:lnTo>
                      <a:lnTo>
                        <a:pt x="21600" y="18349"/>
                      </a:lnTo>
                      <a:lnTo>
                        <a:pt x="14090" y="10825"/>
                      </a:lnTo>
                      <a:cubicBezTo>
                        <a:pt x="14090" y="10825"/>
                        <a:pt x="21600" y="3381"/>
                        <a:pt x="21600" y="338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3" name="Group 12514"/>
              <p:cNvGrpSpPr/>
              <p:nvPr/>
            </p:nvGrpSpPr>
            <p:grpSpPr>
              <a:xfrm>
                <a:off x="994654" y="724917"/>
                <a:ext cx="171739" cy="200905"/>
                <a:chOff x="0" y="0"/>
                <a:chExt cx="171738" cy="200903"/>
              </a:xfrm>
            </p:grpSpPr>
            <p:sp>
              <p:nvSpPr>
                <p:cNvPr id="37" name="Shape 12512"/>
                <p:cNvSpPr/>
                <p:nvPr/>
              </p:nvSpPr>
              <p:spPr>
                <a:xfrm>
                  <a:off x="0" y="16858"/>
                  <a:ext cx="171739" cy="184046"/>
                </a:xfrm>
                <a:custGeom>
                  <a:avLst/>
                  <a:gdLst/>
                  <a:ahLst/>
                  <a:cxnLst>
                    <a:cxn ang="0">
                      <a:pos x="wd2" y="hd2"/>
                    </a:cxn>
                    <a:cxn ang="5400000">
                      <a:pos x="wd2" y="hd2"/>
                    </a:cxn>
                    <a:cxn ang="10800000">
                      <a:pos x="wd2" y="hd2"/>
                    </a:cxn>
                    <a:cxn ang="16200000">
                      <a:pos x="wd2" y="hd2"/>
                    </a:cxn>
                  </a:cxnLst>
                  <a:rect l="0" t="0" r="r" b="b"/>
                  <a:pathLst>
                    <a:path w="21600" h="21600" extrusionOk="0">
                      <a:moveTo>
                        <a:pt x="21600" y="9889"/>
                      </a:moveTo>
                      <a:lnTo>
                        <a:pt x="21600" y="0"/>
                      </a:lnTo>
                      <a:lnTo>
                        <a:pt x="18109" y="3229"/>
                      </a:lnTo>
                      <a:cubicBezTo>
                        <a:pt x="16199" y="1770"/>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3"/>
                        <a:pt x="20393" y="15168"/>
                        <a:pt x="19552" y="14646"/>
                      </a:cubicBezTo>
                      <a:cubicBezTo>
                        <a:pt x="18181" y="13576"/>
                        <a:pt x="17003" y="15061"/>
                        <a:pt x="17003" y="15061"/>
                      </a:cubicBezTo>
                      <a:cubicBezTo>
                        <a:pt x="15705" y="16806"/>
                        <a:pt x="13545" y="17948"/>
                        <a:pt x="11096" y="17948"/>
                      </a:cubicBezTo>
                      <a:cubicBezTo>
                        <a:pt x="7126" y="17948"/>
                        <a:pt x="3911" y="14949"/>
                        <a:pt x="3911" y="11247"/>
                      </a:cubicBezTo>
                      <a:cubicBezTo>
                        <a:pt x="3911" y="7543"/>
                        <a:pt x="7126" y="4543"/>
                        <a:pt x="11096" y="4543"/>
                      </a:cubicBezTo>
                      <a:cubicBezTo>
                        <a:pt x="12672" y="4543"/>
                        <a:pt x="14127" y="5018"/>
                        <a:pt x="15311" y="5820"/>
                      </a:cubicBezTo>
                      <a:lnTo>
                        <a:pt x="10913" y="9889"/>
                      </a:lnTo>
                      <a:cubicBezTo>
                        <a:pt x="10913" y="9889"/>
                        <a:pt x="21600" y="9889"/>
                        <a:pt x="21600" y="9889"/>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8" name="Shape 12513"/>
                <p:cNvSpPr/>
                <p:nvPr/>
              </p:nvSpPr>
              <p:spPr>
                <a:xfrm>
                  <a:off x="0" y="0"/>
                  <a:ext cx="171739" cy="184045"/>
                </a:xfrm>
                <a:custGeom>
                  <a:avLst/>
                  <a:gdLst/>
                  <a:ahLst/>
                  <a:cxnLst>
                    <a:cxn ang="0">
                      <a:pos x="wd2" y="hd2"/>
                    </a:cxn>
                    <a:cxn ang="5400000">
                      <a:pos x="wd2" y="hd2"/>
                    </a:cxn>
                    <a:cxn ang="10800000">
                      <a:pos x="wd2" y="hd2"/>
                    </a:cxn>
                    <a:cxn ang="16200000">
                      <a:pos x="wd2" y="hd2"/>
                    </a:cxn>
                  </a:cxnLst>
                  <a:rect l="0" t="0" r="r" b="b"/>
                  <a:pathLst>
                    <a:path w="21600" h="21600" extrusionOk="0">
                      <a:moveTo>
                        <a:pt x="21600" y="9891"/>
                      </a:moveTo>
                      <a:lnTo>
                        <a:pt x="21600" y="0"/>
                      </a:lnTo>
                      <a:lnTo>
                        <a:pt x="18109" y="3231"/>
                      </a:lnTo>
                      <a:cubicBezTo>
                        <a:pt x="16199" y="1772"/>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5"/>
                        <a:pt x="20393" y="15170"/>
                        <a:pt x="19552" y="14648"/>
                      </a:cubicBezTo>
                      <a:cubicBezTo>
                        <a:pt x="18181" y="13578"/>
                        <a:pt x="17003" y="15063"/>
                        <a:pt x="17003" y="15063"/>
                      </a:cubicBezTo>
                      <a:cubicBezTo>
                        <a:pt x="15705" y="16808"/>
                        <a:pt x="13545" y="17952"/>
                        <a:pt x="11096" y="17952"/>
                      </a:cubicBezTo>
                      <a:cubicBezTo>
                        <a:pt x="7126" y="17952"/>
                        <a:pt x="3911" y="14949"/>
                        <a:pt x="3911" y="11247"/>
                      </a:cubicBezTo>
                      <a:cubicBezTo>
                        <a:pt x="3911" y="7543"/>
                        <a:pt x="7126" y="4545"/>
                        <a:pt x="11096" y="4545"/>
                      </a:cubicBezTo>
                      <a:cubicBezTo>
                        <a:pt x="12672" y="4545"/>
                        <a:pt x="14127" y="5018"/>
                        <a:pt x="15311" y="5820"/>
                      </a:cubicBezTo>
                      <a:lnTo>
                        <a:pt x="10913" y="9891"/>
                      </a:lnTo>
                      <a:cubicBezTo>
                        <a:pt x="10913" y="9891"/>
                        <a:pt x="21600" y="9891"/>
                        <a:pt x="21600" y="989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4" name="Group 12517"/>
              <p:cNvGrpSpPr/>
              <p:nvPr/>
            </p:nvGrpSpPr>
            <p:grpSpPr>
              <a:xfrm>
                <a:off x="590049" y="724917"/>
                <a:ext cx="198573" cy="205905"/>
                <a:chOff x="0" y="0"/>
                <a:chExt cx="198572" cy="205903"/>
              </a:xfrm>
            </p:grpSpPr>
            <p:sp>
              <p:nvSpPr>
                <p:cNvPr id="35" name="Shape 12515"/>
                <p:cNvSpPr/>
                <p:nvPr/>
              </p:nvSpPr>
              <p:spPr>
                <a:xfrm>
                  <a:off x="0" y="16858"/>
                  <a:ext cx="198573" cy="189046"/>
                </a:xfrm>
                <a:custGeom>
                  <a:avLst/>
                  <a:gdLst/>
                  <a:ahLst/>
                  <a:cxnLst>
                    <a:cxn ang="0">
                      <a:pos x="wd2" y="hd2"/>
                    </a:cxn>
                    <a:cxn ang="5400000">
                      <a:pos x="wd2" y="hd2"/>
                    </a:cxn>
                    <a:cxn ang="10800000">
                      <a:pos x="wd2" y="hd2"/>
                    </a:cxn>
                    <a:cxn ang="16200000">
                      <a:pos x="wd2" y="hd2"/>
                    </a:cxn>
                  </a:cxnLst>
                  <a:rect l="0" t="0" r="r" b="b"/>
                  <a:pathLst>
                    <a:path w="20914" h="21228" extrusionOk="0">
                      <a:moveTo>
                        <a:pt x="20228" y="9150"/>
                      </a:moveTo>
                      <a:lnTo>
                        <a:pt x="17418" y="6366"/>
                      </a:lnTo>
                      <a:lnTo>
                        <a:pt x="11967" y="557"/>
                      </a:lnTo>
                      <a:cubicBezTo>
                        <a:pt x="11273" y="-186"/>
                        <a:pt x="10147" y="-186"/>
                        <a:pt x="9453" y="557"/>
                      </a:cubicBezTo>
                      <a:cubicBezTo>
                        <a:pt x="8757" y="1297"/>
                        <a:pt x="8757" y="2496"/>
                        <a:pt x="9453" y="3236"/>
                      </a:cubicBezTo>
                      <a:lnTo>
                        <a:pt x="14086" y="8177"/>
                      </a:lnTo>
                      <a:lnTo>
                        <a:pt x="2319" y="8177"/>
                      </a:lnTo>
                      <a:cubicBezTo>
                        <a:pt x="1040" y="8177"/>
                        <a:pt x="0" y="9268"/>
                        <a:pt x="0" y="10616"/>
                      </a:cubicBezTo>
                      <a:cubicBezTo>
                        <a:pt x="0" y="11958"/>
                        <a:pt x="1040" y="13049"/>
                        <a:pt x="2319" y="13049"/>
                      </a:cubicBezTo>
                      <a:lnTo>
                        <a:pt x="14088" y="13049"/>
                      </a:lnTo>
                      <a:lnTo>
                        <a:pt x="9453" y="17990"/>
                      </a:lnTo>
                      <a:cubicBezTo>
                        <a:pt x="8757" y="18730"/>
                        <a:pt x="8757" y="19930"/>
                        <a:pt x="9453" y="20669"/>
                      </a:cubicBezTo>
                      <a:cubicBezTo>
                        <a:pt x="10147" y="21414"/>
                        <a:pt x="11273" y="21414"/>
                        <a:pt x="11967" y="20669"/>
                      </a:cubicBezTo>
                      <a:lnTo>
                        <a:pt x="17418" y="14860"/>
                      </a:lnTo>
                      <a:lnTo>
                        <a:pt x="20463" y="11849"/>
                      </a:lnTo>
                      <a:cubicBezTo>
                        <a:pt x="21600" y="10636"/>
                        <a:pt x="20228" y="9150"/>
                        <a:pt x="20228"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12516"/>
                <p:cNvSpPr/>
                <p:nvPr/>
              </p:nvSpPr>
              <p:spPr>
                <a:xfrm>
                  <a:off x="0" y="-1"/>
                  <a:ext cx="198573" cy="189031"/>
                </a:xfrm>
                <a:custGeom>
                  <a:avLst/>
                  <a:gdLst/>
                  <a:ahLst/>
                  <a:cxnLst>
                    <a:cxn ang="0">
                      <a:pos x="wd2" y="hd2"/>
                    </a:cxn>
                    <a:cxn ang="5400000">
                      <a:pos x="wd2" y="hd2"/>
                    </a:cxn>
                    <a:cxn ang="10800000">
                      <a:pos x="wd2" y="hd2"/>
                    </a:cxn>
                    <a:cxn ang="16200000">
                      <a:pos x="wd2" y="hd2"/>
                    </a:cxn>
                  </a:cxnLst>
                  <a:rect l="0" t="0" r="r" b="b"/>
                  <a:pathLst>
                    <a:path w="20914" h="21230" extrusionOk="0">
                      <a:moveTo>
                        <a:pt x="20228" y="9149"/>
                      </a:moveTo>
                      <a:lnTo>
                        <a:pt x="17418" y="6366"/>
                      </a:lnTo>
                      <a:lnTo>
                        <a:pt x="11967" y="555"/>
                      </a:lnTo>
                      <a:cubicBezTo>
                        <a:pt x="11273" y="-185"/>
                        <a:pt x="10147" y="-185"/>
                        <a:pt x="9453" y="555"/>
                      </a:cubicBezTo>
                      <a:cubicBezTo>
                        <a:pt x="8757" y="1294"/>
                        <a:pt x="8757" y="2496"/>
                        <a:pt x="9453" y="3236"/>
                      </a:cubicBezTo>
                      <a:lnTo>
                        <a:pt x="14086" y="8176"/>
                      </a:lnTo>
                      <a:lnTo>
                        <a:pt x="2319" y="8176"/>
                      </a:lnTo>
                      <a:cubicBezTo>
                        <a:pt x="1040" y="8176"/>
                        <a:pt x="0" y="9267"/>
                        <a:pt x="0" y="10615"/>
                      </a:cubicBezTo>
                      <a:cubicBezTo>
                        <a:pt x="0" y="11957"/>
                        <a:pt x="1040" y="13048"/>
                        <a:pt x="2319" y="13048"/>
                      </a:cubicBezTo>
                      <a:lnTo>
                        <a:pt x="14088" y="13048"/>
                      </a:lnTo>
                      <a:lnTo>
                        <a:pt x="9453" y="17991"/>
                      </a:lnTo>
                      <a:cubicBezTo>
                        <a:pt x="8757" y="18730"/>
                        <a:pt x="8757" y="19930"/>
                        <a:pt x="9453" y="20674"/>
                      </a:cubicBezTo>
                      <a:cubicBezTo>
                        <a:pt x="10147" y="21415"/>
                        <a:pt x="11273" y="21415"/>
                        <a:pt x="11967" y="20674"/>
                      </a:cubicBezTo>
                      <a:lnTo>
                        <a:pt x="17418" y="14862"/>
                      </a:lnTo>
                      <a:lnTo>
                        <a:pt x="20463" y="11846"/>
                      </a:lnTo>
                      <a:cubicBezTo>
                        <a:pt x="21600" y="10635"/>
                        <a:pt x="20228" y="9149"/>
                        <a:pt x="20228" y="9149"/>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5" name="Group 12520"/>
              <p:cNvGrpSpPr/>
              <p:nvPr/>
            </p:nvGrpSpPr>
            <p:grpSpPr>
              <a:xfrm>
                <a:off x="236019" y="724917"/>
                <a:ext cx="198562" cy="205905"/>
                <a:chOff x="0" y="0"/>
                <a:chExt cx="198560" cy="205903"/>
              </a:xfrm>
            </p:grpSpPr>
            <p:sp>
              <p:nvSpPr>
                <p:cNvPr id="33" name="Shape 12518"/>
                <p:cNvSpPr/>
                <p:nvPr/>
              </p:nvSpPr>
              <p:spPr>
                <a:xfrm>
                  <a:off x="-1" y="16858"/>
                  <a:ext cx="198562" cy="189046"/>
                </a:xfrm>
                <a:custGeom>
                  <a:avLst/>
                  <a:gdLst/>
                  <a:ahLst/>
                  <a:cxnLst>
                    <a:cxn ang="0">
                      <a:pos x="wd2" y="hd2"/>
                    </a:cxn>
                    <a:cxn ang="5400000">
                      <a:pos x="wd2" y="hd2"/>
                    </a:cxn>
                    <a:cxn ang="10800000">
                      <a:pos x="wd2" y="hd2"/>
                    </a:cxn>
                    <a:cxn ang="16200000">
                      <a:pos x="wd2" y="hd2"/>
                    </a:cxn>
                  </a:cxnLst>
                  <a:rect l="0" t="0" r="r" b="b"/>
                  <a:pathLst>
                    <a:path w="20914" h="21228" extrusionOk="0">
                      <a:moveTo>
                        <a:pt x="686" y="9150"/>
                      </a:moveTo>
                      <a:lnTo>
                        <a:pt x="3496" y="6366"/>
                      </a:lnTo>
                      <a:lnTo>
                        <a:pt x="8947" y="557"/>
                      </a:lnTo>
                      <a:cubicBezTo>
                        <a:pt x="9642" y="-186"/>
                        <a:pt x="10766" y="-186"/>
                        <a:pt x="11463" y="557"/>
                      </a:cubicBezTo>
                      <a:cubicBezTo>
                        <a:pt x="12158" y="1297"/>
                        <a:pt x="12158" y="2496"/>
                        <a:pt x="11463" y="3236"/>
                      </a:cubicBezTo>
                      <a:lnTo>
                        <a:pt x="6829" y="8177"/>
                      </a:lnTo>
                      <a:lnTo>
                        <a:pt x="18595" y="8177"/>
                      </a:lnTo>
                      <a:cubicBezTo>
                        <a:pt x="19876" y="8177"/>
                        <a:pt x="20914" y="9268"/>
                        <a:pt x="20914" y="10616"/>
                      </a:cubicBezTo>
                      <a:cubicBezTo>
                        <a:pt x="20914" y="11958"/>
                        <a:pt x="19876" y="13049"/>
                        <a:pt x="18595" y="13049"/>
                      </a:cubicBezTo>
                      <a:lnTo>
                        <a:pt x="6828" y="13049"/>
                      </a:lnTo>
                      <a:lnTo>
                        <a:pt x="11463" y="17990"/>
                      </a:lnTo>
                      <a:cubicBezTo>
                        <a:pt x="12158" y="18730"/>
                        <a:pt x="12158" y="19930"/>
                        <a:pt x="11463" y="20669"/>
                      </a:cubicBezTo>
                      <a:cubicBezTo>
                        <a:pt x="10766" y="21414"/>
                        <a:pt x="9642" y="21414"/>
                        <a:pt x="8947" y="20669"/>
                      </a:cubicBezTo>
                      <a:lnTo>
                        <a:pt x="3496" y="14860"/>
                      </a:lnTo>
                      <a:lnTo>
                        <a:pt x="452" y="11849"/>
                      </a:lnTo>
                      <a:cubicBezTo>
                        <a:pt x="-686" y="10636"/>
                        <a:pt x="686" y="9150"/>
                        <a:pt x="686"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12519"/>
                <p:cNvSpPr/>
                <p:nvPr/>
              </p:nvSpPr>
              <p:spPr>
                <a:xfrm>
                  <a:off x="-1" y="-1"/>
                  <a:ext cx="198562" cy="189031"/>
                </a:xfrm>
                <a:custGeom>
                  <a:avLst/>
                  <a:gdLst/>
                  <a:ahLst/>
                  <a:cxnLst>
                    <a:cxn ang="0">
                      <a:pos x="wd2" y="hd2"/>
                    </a:cxn>
                    <a:cxn ang="5400000">
                      <a:pos x="wd2" y="hd2"/>
                    </a:cxn>
                    <a:cxn ang="10800000">
                      <a:pos x="wd2" y="hd2"/>
                    </a:cxn>
                    <a:cxn ang="16200000">
                      <a:pos x="wd2" y="hd2"/>
                    </a:cxn>
                  </a:cxnLst>
                  <a:rect l="0" t="0" r="r" b="b"/>
                  <a:pathLst>
                    <a:path w="20914" h="21230" extrusionOk="0">
                      <a:moveTo>
                        <a:pt x="686" y="9149"/>
                      </a:moveTo>
                      <a:lnTo>
                        <a:pt x="3496" y="6366"/>
                      </a:lnTo>
                      <a:lnTo>
                        <a:pt x="8947" y="555"/>
                      </a:lnTo>
                      <a:cubicBezTo>
                        <a:pt x="9642" y="-185"/>
                        <a:pt x="10766" y="-185"/>
                        <a:pt x="11463" y="555"/>
                      </a:cubicBezTo>
                      <a:cubicBezTo>
                        <a:pt x="12158" y="1294"/>
                        <a:pt x="12158" y="2496"/>
                        <a:pt x="11463" y="3236"/>
                      </a:cubicBezTo>
                      <a:lnTo>
                        <a:pt x="6829" y="8176"/>
                      </a:lnTo>
                      <a:lnTo>
                        <a:pt x="18595" y="8176"/>
                      </a:lnTo>
                      <a:cubicBezTo>
                        <a:pt x="19876" y="8176"/>
                        <a:pt x="20914" y="9267"/>
                        <a:pt x="20914" y="10615"/>
                      </a:cubicBezTo>
                      <a:cubicBezTo>
                        <a:pt x="20914" y="11957"/>
                        <a:pt x="19876" y="13048"/>
                        <a:pt x="18595" y="13048"/>
                      </a:cubicBezTo>
                      <a:lnTo>
                        <a:pt x="6828" y="13048"/>
                      </a:lnTo>
                      <a:lnTo>
                        <a:pt x="11463" y="17991"/>
                      </a:lnTo>
                      <a:cubicBezTo>
                        <a:pt x="12158" y="18730"/>
                        <a:pt x="12158" y="19930"/>
                        <a:pt x="11463" y="20674"/>
                      </a:cubicBezTo>
                      <a:cubicBezTo>
                        <a:pt x="10766" y="21415"/>
                        <a:pt x="9642" y="21415"/>
                        <a:pt x="8947" y="20674"/>
                      </a:cubicBezTo>
                      <a:lnTo>
                        <a:pt x="3496" y="14862"/>
                      </a:lnTo>
                      <a:lnTo>
                        <a:pt x="452" y="11846"/>
                      </a:lnTo>
                      <a:cubicBezTo>
                        <a:pt x="-686" y="10635"/>
                        <a:pt x="686" y="9149"/>
                        <a:pt x="686" y="9149"/>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6" name="Shape 12521"/>
              <p:cNvSpPr/>
              <p:nvPr/>
            </p:nvSpPr>
            <p:spPr>
              <a:xfrm>
                <a:off x="0" y="1045230"/>
                <a:ext cx="13389100" cy="17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7" name="Group 12524"/>
              <p:cNvGrpSpPr/>
              <p:nvPr/>
            </p:nvGrpSpPr>
            <p:grpSpPr>
              <a:xfrm>
                <a:off x="13031616" y="724975"/>
                <a:ext cx="236548" cy="193874"/>
                <a:chOff x="0" y="0"/>
                <a:chExt cx="236546" cy="193873"/>
              </a:xfrm>
            </p:grpSpPr>
            <p:sp>
              <p:nvSpPr>
                <p:cNvPr id="31" name="Shape 12522"/>
                <p:cNvSpPr/>
                <p:nvPr/>
              </p:nvSpPr>
              <p:spPr>
                <a:xfrm>
                  <a:off x="0" y="0"/>
                  <a:ext cx="236547" cy="193874"/>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053"/>
                        <a:pt x="0" y="2348"/>
                      </a:cubicBezTo>
                      <a:cubicBezTo>
                        <a:pt x="0" y="3645"/>
                        <a:pt x="860" y="4696"/>
                        <a:pt x="1924" y="4696"/>
                      </a:cubicBezTo>
                      <a:lnTo>
                        <a:pt x="19676" y="4696"/>
                      </a:lnTo>
                      <a:cubicBezTo>
                        <a:pt x="20743" y="4696"/>
                        <a:pt x="21600" y="3645"/>
                        <a:pt x="21600" y="2348"/>
                      </a:cubicBezTo>
                      <a:cubicBezTo>
                        <a:pt x="21600" y="1053"/>
                        <a:pt x="20743" y="0"/>
                        <a:pt x="19676" y="0"/>
                      </a:cubicBezTo>
                      <a:lnTo>
                        <a:pt x="1924" y="0"/>
                      </a:lnTo>
                      <a:close/>
                      <a:moveTo>
                        <a:pt x="1924" y="9391"/>
                      </a:moveTo>
                      <a:cubicBezTo>
                        <a:pt x="860" y="9391"/>
                        <a:pt x="0" y="10446"/>
                        <a:pt x="0" y="11739"/>
                      </a:cubicBezTo>
                      <a:cubicBezTo>
                        <a:pt x="0" y="13034"/>
                        <a:pt x="860" y="14087"/>
                        <a:pt x="1924" y="14087"/>
                      </a:cubicBezTo>
                      <a:lnTo>
                        <a:pt x="19676" y="14087"/>
                      </a:lnTo>
                      <a:cubicBezTo>
                        <a:pt x="20743" y="14087"/>
                        <a:pt x="21600" y="13034"/>
                        <a:pt x="21600" y="11739"/>
                      </a:cubicBezTo>
                      <a:cubicBezTo>
                        <a:pt x="21600" y="10446"/>
                        <a:pt x="20743" y="9391"/>
                        <a:pt x="19676" y="9391"/>
                      </a:cubicBezTo>
                      <a:lnTo>
                        <a:pt x="1924" y="9391"/>
                      </a:lnTo>
                      <a:close/>
                      <a:moveTo>
                        <a:pt x="1924" y="16904"/>
                      </a:moveTo>
                      <a:cubicBezTo>
                        <a:pt x="860" y="16904"/>
                        <a:pt x="0" y="17957"/>
                        <a:pt x="0" y="19252"/>
                      </a:cubicBezTo>
                      <a:cubicBezTo>
                        <a:pt x="0" y="20547"/>
                        <a:pt x="860" y="21600"/>
                        <a:pt x="1924" y="21600"/>
                      </a:cubicBezTo>
                      <a:lnTo>
                        <a:pt x="19676" y="21600"/>
                      </a:lnTo>
                      <a:cubicBezTo>
                        <a:pt x="20743" y="21600"/>
                        <a:pt x="21600" y="20547"/>
                        <a:pt x="21600" y="19252"/>
                      </a:cubicBezTo>
                      <a:cubicBezTo>
                        <a:pt x="21600" y="17957"/>
                        <a:pt x="20743" y="16904"/>
                        <a:pt x="19676" y="16904"/>
                      </a:cubicBezTo>
                      <a:lnTo>
                        <a:pt x="1924" y="16904"/>
                      </a:ln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2" name="Shape 12523"/>
                <p:cNvSpPr/>
                <p:nvPr/>
              </p:nvSpPr>
              <p:spPr>
                <a:xfrm>
                  <a:off x="0" y="0"/>
                  <a:ext cx="236547" cy="177015"/>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151"/>
                        <a:pt x="0" y="2571"/>
                      </a:cubicBezTo>
                      <a:cubicBezTo>
                        <a:pt x="0" y="3988"/>
                        <a:pt x="860" y="5143"/>
                        <a:pt x="1924" y="5143"/>
                      </a:cubicBezTo>
                      <a:lnTo>
                        <a:pt x="19676" y="5143"/>
                      </a:lnTo>
                      <a:cubicBezTo>
                        <a:pt x="20743" y="5143"/>
                        <a:pt x="21600" y="3988"/>
                        <a:pt x="21600" y="2571"/>
                      </a:cubicBezTo>
                      <a:cubicBezTo>
                        <a:pt x="21600" y="1151"/>
                        <a:pt x="20743" y="0"/>
                        <a:pt x="19676" y="0"/>
                      </a:cubicBezTo>
                      <a:lnTo>
                        <a:pt x="1924" y="0"/>
                      </a:lnTo>
                      <a:close/>
                      <a:moveTo>
                        <a:pt x="1924" y="8229"/>
                      </a:moveTo>
                      <a:cubicBezTo>
                        <a:pt x="860" y="8229"/>
                        <a:pt x="0" y="9382"/>
                        <a:pt x="0" y="10800"/>
                      </a:cubicBezTo>
                      <a:cubicBezTo>
                        <a:pt x="0" y="12218"/>
                        <a:pt x="860" y="13371"/>
                        <a:pt x="1924" y="13371"/>
                      </a:cubicBezTo>
                      <a:lnTo>
                        <a:pt x="19676" y="13371"/>
                      </a:lnTo>
                      <a:cubicBezTo>
                        <a:pt x="20743" y="13371"/>
                        <a:pt x="21600" y="12218"/>
                        <a:pt x="21600" y="10800"/>
                      </a:cubicBezTo>
                      <a:cubicBezTo>
                        <a:pt x="21600" y="9382"/>
                        <a:pt x="20743" y="8229"/>
                        <a:pt x="19676" y="8229"/>
                      </a:cubicBezTo>
                      <a:lnTo>
                        <a:pt x="1924" y="8229"/>
                      </a:lnTo>
                      <a:close/>
                      <a:moveTo>
                        <a:pt x="1924" y="16457"/>
                      </a:moveTo>
                      <a:cubicBezTo>
                        <a:pt x="860" y="16457"/>
                        <a:pt x="0" y="17610"/>
                        <a:pt x="0" y="19029"/>
                      </a:cubicBezTo>
                      <a:cubicBezTo>
                        <a:pt x="0" y="20447"/>
                        <a:pt x="860" y="21600"/>
                        <a:pt x="1924" y="21600"/>
                      </a:cubicBezTo>
                      <a:lnTo>
                        <a:pt x="19676" y="21600"/>
                      </a:lnTo>
                      <a:cubicBezTo>
                        <a:pt x="20743" y="21600"/>
                        <a:pt x="21600" y="20447"/>
                        <a:pt x="21600" y="19029"/>
                      </a:cubicBezTo>
                      <a:cubicBezTo>
                        <a:pt x="21600" y="17610"/>
                        <a:pt x="20743" y="16457"/>
                        <a:pt x="19676" y="16457"/>
                      </a:cubicBezTo>
                      <a:lnTo>
                        <a:pt x="1924" y="16457"/>
                      </a:ln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8" name="Group 12527"/>
              <p:cNvGrpSpPr/>
              <p:nvPr/>
            </p:nvGrpSpPr>
            <p:grpSpPr>
              <a:xfrm>
                <a:off x="1441684" y="698473"/>
                <a:ext cx="215504" cy="215490"/>
                <a:chOff x="0" y="0"/>
                <a:chExt cx="215503" cy="215489"/>
              </a:xfrm>
            </p:grpSpPr>
            <p:sp>
              <p:nvSpPr>
                <p:cNvPr id="29" name="Shape 12525"/>
                <p:cNvSpPr/>
                <p:nvPr/>
              </p:nvSpPr>
              <p:spPr>
                <a:xfrm>
                  <a:off x="0" y="0"/>
                  <a:ext cx="215504" cy="215490"/>
                </a:xfrm>
                <a:custGeom>
                  <a:avLst/>
                  <a:gdLst/>
                  <a:ahLst/>
                  <a:cxnLst>
                    <a:cxn ang="0">
                      <a:pos x="wd2" y="hd2"/>
                    </a:cxn>
                    <a:cxn ang="5400000">
                      <a:pos x="wd2" y="hd2"/>
                    </a:cxn>
                    <a:cxn ang="10800000">
                      <a:pos x="wd2" y="hd2"/>
                    </a:cxn>
                    <a:cxn ang="16200000">
                      <a:pos x="wd2" y="hd2"/>
                    </a:cxn>
                  </a:cxnLst>
                  <a:rect l="0" t="0" r="r" b="b"/>
                  <a:pathLst>
                    <a:path w="21600" h="21600" extrusionOk="0">
                      <a:moveTo>
                        <a:pt x="14087" y="19950"/>
                      </a:moveTo>
                      <a:cubicBezTo>
                        <a:pt x="14106" y="19766"/>
                        <a:pt x="13979" y="19583"/>
                        <a:pt x="13979" y="19583"/>
                      </a:cubicBezTo>
                      <a:lnTo>
                        <a:pt x="14851" y="18336"/>
                      </a:lnTo>
                      <a:cubicBezTo>
                        <a:pt x="14851" y="18336"/>
                        <a:pt x="15560" y="17445"/>
                        <a:pt x="15649" y="17090"/>
                      </a:cubicBezTo>
                      <a:cubicBezTo>
                        <a:pt x="15737" y="16736"/>
                        <a:pt x="16623" y="16294"/>
                        <a:pt x="17161" y="15338"/>
                      </a:cubicBezTo>
                      <a:cubicBezTo>
                        <a:pt x="17692" y="14377"/>
                        <a:pt x="14934" y="14979"/>
                        <a:pt x="15277" y="14769"/>
                      </a:cubicBezTo>
                      <a:cubicBezTo>
                        <a:pt x="15619" y="14566"/>
                        <a:pt x="14671" y="14339"/>
                        <a:pt x="13605" y="14010"/>
                      </a:cubicBezTo>
                      <a:cubicBezTo>
                        <a:pt x="12536" y="13681"/>
                        <a:pt x="12101" y="12298"/>
                        <a:pt x="12101" y="12298"/>
                      </a:cubicBezTo>
                      <a:cubicBezTo>
                        <a:pt x="9354" y="11227"/>
                        <a:pt x="11563" y="15883"/>
                        <a:pt x="11563" y="15883"/>
                      </a:cubicBezTo>
                      <a:cubicBezTo>
                        <a:pt x="11563" y="15883"/>
                        <a:pt x="12290" y="16136"/>
                        <a:pt x="12391" y="16939"/>
                      </a:cubicBezTo>
                      <a:cubicBezTo>
                        <a:pt x="12486" y="17692"/>
                        <a:pt x="12228" y="19931"/>
                        <a:pt x="13163" y="20235"/>
                      </a:cubicBezTo>
                      <a:cubicBezTo>
                        <a:pt x="12404" y="20424"/>
                        <a:pt x="11613" y="20531"/>
                        <a:pt x="10797" y="20531"/>
                      </a:cubicBezTo>
                      <a:cubicBezTo>
                        <a:pt x="5432" y="20531"/>
                        <a:pt x="1069" y="16168"/>
                        <a:pt x="1069" y="10798"/>
                      </a:cubicBezTo>
                      <a:cubicBezTo>
                        <a:pt x="1069" y="9949"/>
                        <a:pt x="1188" y="9133"/>
                        <a:pt x="1391" y="8356"/>
                      </a:cubicBezTo>
                      <a:cubicBezTo>
                        <a:pt x="1702" y="8861"/>
                        <a:pt x="2259" y="9710"/>
                        <a:pt x="3252" y="11083"/>
                      </a:cubicBezTo>
                      <a:cubicBezTo>
                        <a:pt x="5389" y="14010"/>
                        <a:pt x="6630" y="12947"/>
                        <a:pt x="8938" y="14656"/>
                      </a:cubicBezTo>
                      <a:cubicBezTo>
                        <a:pt x="11246" y="16363"/>
                        <a:pt x="9918" y="13390"/>
                        <a:pt x="8938" y="13402"/>
                      </a:cubicBezTo>
                      <a:cubicBezTo>
                        <a:pt x="7963" y="13415"/>
                        <a:pt x="7250" y="11259"/>
                        <a:pt x="7250" y="11259"/>
                      </a:cubicBezTo>
                      <a:cubicBezTo>
                        <a:pt x="7250" y="11259"/>
                        <a:pt x="6807" y="9746"/>
                        <a:pt x="7603" y="8976"/>
                      </a:cubicBezTo>
                      <a:cubicBezTo>
                        <a:pt x="8405" y="8204"/>
                        <a:pt x="8671" y="9128"/>
                        <a:pt x="9292" y="8976"/>
                      </a:cubicBezTo>
                      <a:cubicBezTo>
                        <a:pt x="9918" y="8824"/>
                        <a:pt x="10273" y="7971"/>
                        <a:pt x="10001" y="7172"/>
                      </a:cubicBezTo>
                      <a:cubicBezTo>
                        <a:pt x="9735" y="6369"/>
                        <a:pt x="9026" y="7792"/>
                        <a:pt x="8584" y="7615"/>
                      </a:cubicBezTo>
                      <a:cubicBezTo>
                        <a:pt x="8140" y="7439"/>
                        <a:pt x="8405" y="6819"/>
                        <a:pt x="10715" y="6281"/>
                      </a:cubicBezTo>
                      <a:cubicBezTo>
                        <a:pt x="13024" y="5750"/>
                        <a:pt x="11424" y="4928"/>
                        <a:pt x="11424" y="4928"/>
                      </a:cubicBezTo>
                      <a:cubicBezTo>
                        <a:pt x="11424" y="4928"/>
                        <a:pt x="10450" y="5395"/>
                        <a:pt x="9557" y="4769"/>
                      </a:cubicBezTo>
                      <a:cubicBezTo>
                        <a:pt x="8671" y="4149"/>
                        <a:pt x="8849" y="5838"/>
                        <a:pt x="7958" y="4149"/>
                      </a:cubicBezTo>
                      <a:cubicBezTo>
                        <a:pt x="7268" y="2834"/>
                        <a:pt x="5768" y="3162"/>
                        <a:pt x="4688" y="3232"/>
                      </a:cubicBezTo>
                      <a:cubicBezTo>
                        <a:pt x="6364" y="1878"/>
                        <a:pt x="8489" y="1068"/>
                        <a:pt x="10797" y="1068"/>
                      </a:cubicBezTo>
                      <a:cubicBezTo>
                        <a:pt x="13861" y="1068"/>
                        <a:pt x="16585" y="2486"/>
                        <a:pt x="18375" y="4700"/>
                      </a:cubicBezTo>
                      <a:cubicBezTo>
                        <a:pt x="17522" y="4775"/>
                        <a:pt x="16104" y="5091"/>
                        <a:pt x="15788" y="6274"/>
                      </a:cubicBezTo>
                      <a:lnTo>
                        <a:pt x="14523" y="7729"/>
                      </a:lnTo>
                      <a:cubicBezTo>
                        <a:pt x="12991" y="9544"/>
                        <a:pt x="15123" y="10924"/>
                        <a:pt x="15522" y="10798"/>
                      </a:cubicBezTo>
                      <a:cubicBezTo>
                        <a:pt x="15922" y="10678"/>
                        <a:pt x="16654" y="10075"/>
                        <a:pt x="17186" y="11342"/>
                      </a:cubicBezTo>
                      <a:cubicBezTo>
                        <a:pt x="17717" y="12606"/>
                        <a:pt x="17713" y="15143"/>
                        <a:pt x="18047" y="15541"/>
                      </a:cubicBezTo>
                      <a:cubicBezTo>
                        <a:pt x="18375" y="15939"/>
                        <a:pt x="19336" y="14958"/>
                        <a:pt x="19248" y="13358"/>
                      </a:cubicBezTo>
                      <a:cubicBezTo>
                        <a:pt x="19395" y="12884"/>
                        <a:pt x="20205" y="12277"/>
                        <a:pt x="20493" y="11537"/>
                      </a:cubicBezTo>
                      <a:cubicBezTo>
                        <a:pt x="20205" y="15426"/>
                        <a:pt x="17616" y="18678"/>
                        <a:pt x="14087" y="19950"/>
                      </a:cubicBezTo>
                      <a:cubicBezTo>
                        <a:pt x="14087" y="19950"/>
                        <a:pt x="14087" y="19950"/>
                        <a:pt x="14087" y="19950"/>
                      </a:cubicBezTo>
                      <a:close/>
                      <a:moveTo>
                        <a:pt x="10797" y="0"/>
                      </a:moveTo>
                      <a:cubicBezTo>
                        <a:pt x="4845" y="0"/>
                        <a:pt x="0" y="4845"/>
                        <a:pt x="0" y="10798"/>
                      </a:cubicBezTo>
                      <a:cubicBezTo>
                        <a:pt x="0" y="16755"/>
                        <a:pt x="4845" y="21600"/>
                        <a:pt x="10797" y="21600"/>
                      </a:cubicBezTo>
                      <a:cubicBezTo>
                        <a:pt x="16756" y="21600"/>
                        <a:pt x="21600" y="16755"/>
                        <a:pt x="21600" y="10798"/>
                      </a:cubicBezTo>
                      <a:cubicBezTo>
                        <a:pt x="21600" y="4845"/>
                        <a:pt x="16756" y="0"/>
                        <a:pt x="10797" y="0"/>
                      </a:cubicBezTo>
                      <a:cubicBezTo>
                        <a:pt x="10797" y="0"/>
                        <a:pt x="10797" y="0"/>
                        <a:pt x="10797" y="0"/>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0" name="Shape 12526"/>
                <p:cNvSpPr/>
                <p:nvPr/>
              </p:nvSpPr>
              <p:spPr>
                <a:xfrm>
                  <a:off x="1584" y="1577"/>
                  <a:ext cx="212335" cy="212335"/>
                </a:xfrm>
                <a:prstGeom prst="ellipse">
                  <a:avLst/>
                </a:prstGeom>
                <a:noFill/>
                <a:ln w="25400" cap="flat">
                  <a:solidFill>
                    <a:srgbClr val="8D959D"/>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grpSp>
        </p:grpSp>
      </p:grpSp>
      <p:sp>
        <p:nvSpPr>
          <p:cNvPr id="51" name="Picture Placeholder 5"/>
          <p:cNvSpPr>
            <a:spLocks noGrp="1"/>
          </p:cNvSpPr>
          <p:nvPr>
            <p:ph type="pic" sz="quarter" idx="17"/>
          </p:nvPr>
        </p:nvSpPr>
        <p:spPr>
          <a:xfrm>
            <a:off x="3257149" y="2198798"/>
            <a:ext cx="6035254" cy="324009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619640320"/>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1_Title Only">
    <p:spTree>
      <p:nvGrpSpPr>
        <p:cNvPr id="1" name=""/>
        <p:cNvGrpSpPr/>
        <p:nvPr/>
      </p:nvGrpSpPr>
      <p:grpSpPr>
        <a:xfrm>
          <a:off x="0" y="0"/>
          <a:ext cx="0" cy="0"/>
          <a:chOff x="0" y="0"/>
          <a:chExt cx="0" cy="0"/>
        </a:xfrm>
      </p:grpSpPr>
      <p:sp>
        <p:nvSpPr>
          <p:cNvPr id="11" name="Picture Placeholder 5"/>
          <p:cNvSpPr>
            <a:spLocks noGrp="1"/>
          </p:cNvSpPr>
          <p:nvPr>
            <p:ph type="pic" sz="quarter" idx="18"/>
          </p:nvPr>
        </p:nvSpPr>
        <p:spPr>
          <a:xfrm>
            <a:off x="1545899" y="3406059"/>
            <a:ext cx="4041219" cy="2169104"/>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2" name="Picture Placeholder 5"/>
          <p:cNvSpPr>
            <a:spLocks noGrp="1"/>
          </p:cNvSpPr>
          <p:nvPr>
            <p:ph type="pic" sz="quarter" idx="19"/>
          </p:nvPr>
        </p:nvSpPr>
        <p:spPr>
          <a:xfrm>
            <a:off x="6604955" y="3406059"/>
            <a:ext cx="4041219" cy="2169104"/>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7"/>
          </p:nvPr>
        </p:nvSpPr>
        <p:spPr>
          <a:xfrm>
            <a:off x="3834328" y="3293097"/>
            <a:ext cx="4523426" cy="242792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6450050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80_Title Only">
    <p:spTree>
      <p:nvGrpSpPr>
        <p:cNvPr id="1" name=""/>
        <p:cNvGrpSpPr/>
        <p:nvPr/>
      </p:nvGrpSpPr>
      <p:grpSpPr>
        <a:xfrm>
          <a:off x="0" y="0"/>
          <a:ext cx="0" cy="0"/>
          <a:chOff x="0" y="0"/>
          <a:chExt cx="0" cy="0"/>
        </a:xfrm>
      </p:grpSpPr>
      <p:sp>
        <p:nvSpPr>
          <p:cNvPr id="7" name="Rectangle 6"/>
          <p:cNvSpPr/>
          <p:nvPr userDrawn="1"/>
        </p:nvSpPr>
        <p:spPr>
          <a:xfrm>
            <a:off x="-14514" y="1489555"/>
            <a:ext cx="12192000" cy="4748353"/>
          </a:xfrm>
          <a:prstGeom prst="rect">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sp>
        <p:nvSpPr>
          <p:cNvPr id="8" name="Picture Placeholder 5"/>
          <p:cNvSpPr>
            <a:spLocks noGrp="1"/>
          </p:cNvSpPr>
          <p:nvPr>
            <p:ph type="pic" sz="quarter" idx="17"/>
          </p:nvPr>
        </p:nvSpPr>
        <p:spPr>
          <a:xfrm>
            <a:off x="1541886" y="2370667"/>
            <a:ext cx="2348090" cy="283351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8"/>
          </p:nvPr>
        </p:nvSpPr>
        <p:spPr>
          <a:xfrm>
            <a:off x="2207236" y="2954168"/>
            <a:ext cx="1082299" cy="1102065"/>
          </a:xfrm>
          <a:prstGeom prst="ellipse">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23584584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7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6688714" y="384060"/>
            <a:ext cx="4746171" cy="6092942"/>
          </a:xfrm>
          <a:custGeom>
            <a:avLst/>
            <a:gdLst>
              <a:gd name="connsiteX0" fmla="*/ 4032360 w 4746171"/>
              <a:gd name="connsiteY0" fmla="*/ 1258733 h 6092942"/>
              <a:gd name="connsiteX1" fmla="*/ 4043139 w 4746171"/>
              <a:gd name="connsiteY1" fmla="*/ 1264893 h 6092942"/>
              <a:gd name="connsiteX2" fmla="*/ 4043139 w 4746171"/>
              <a:gd name="connsiteY2" fmla="*/ 1267716 h 6092942"/>
              <a:gd name="connsiteX3" fmla="*/ 4026199 w 4746171"/>
              <a:gd name="connsiteY3" fmla="*/ 1253599 h 6092942"/>
              <a:gd name="connsiteX4" fmla="*/ 4032360 w 4746171"/>
              <a:gd name="connsiteY4" fmla="*/ 1258733 h 6092942"/>
              <a:gd name="connsiteX5" fmla="*/ 4029189 w 4746171"/>
              <a:gd name="connsiteY5" fmla="*/ 1256921 h 6092942"/>
              <a:gd name="connsiteX6" fmla="*/ 1778755 w 4746171"/>
              <a:gd name="connsiteY6" fmla="*/ 0 h 6092942"/>
              <a:gd name="connsiteX7" fmla="*/ 1843694 w 4746171"/>
              <a:gd name="connsiteY7" fmla="*/ 0 h 6092942"/>
              <a:gd name="connsiteX8" fmla="*/ 1888869 w 4746171"/>
              <a:gd name="connsiteY8" fmla="*/ 0 h 6092942"/>
              <a:gd name="connsiteX9" fmla="*/ 1934043 w 4746171"/>
              <a:gd name="connsiteY9" fmla="*/ 8470 h 6092942"/>
              <a:gd name="connsiteX10" fmla="*/ 1973571 w 4746171"/>
              <a:gd name="connsiteY10" fmla="*/ 16941 h 6092942"/>
              <a:gd name="connsiteX11" fmla="*/ 2015923 w 4746171"/>
              <a:gd name="connsiteY11" fmla="*/ 31058 h 6092942"/>
              <a:gd name="connsiteX12" fmla="*/ 2061097 w 4746171"/>
              <a:gd name="connsiteY12" fmla="*/ 39528 h 6092942"/>
              <a:gd name="connsiteX13" fmla="*/ 2106272 w 4746171"/>
              <a:gd name="connsiteY13" fmla="*/ 50822 h 6092942"/>
              <a:gd name="connsiteX14" fmla="*/ 2154270 w 4746171"/>
              <a:gd name="connsiteY14" fmla="*/ 70586 h 6092942"/>
              <a:gd name="connsiteX15" fmla="*/ 2219209 w 4746171"/>
              <a:gd name="connsiteY15" fmla="*/ 87526 h 6092942"/>
              <a:gd name="connsiteX16" fmla="*/ 2281324 w 4746171"/>
              <a:gd name="connsiteY16" fmla="*/ 110114 h 6092942"/>
              <a:gd name="connsiteX17" fmla="*/ 2394261 w 4746171"/>
              <a:gd name="connsiteY17" fmla="*/ 141171 h 6092942"/>
              <a:gd name="connsiteX18" fmla="*/ 2445083 w 4746171"/>
              <a:gd name="connsiteY18" fmla="*/ 143995 h 6092942"/>
              <a:gd name="connsiteX19" fmla="*/ 2498728 w 4746171"/>
              <a:gd name="connsiteY19" fmla="*/ 152465 h 6092942"/>
              <a:gd name="connsiteX20" fmla="*/ 2569313 w 4746171"/>
              <a:gd name="connsiteY20" fmla="*/ 172229 h 6092942"/>
              <a:gd name="connsiteX21" fmla="*/ 2631429 w 4746171"/>
              <a:gd name="connsiteY21" fmla="*/ 197640 h 6092942"/>
              <a:gd name="connsiteX22" fmla="*/ 2693544 w 4746171"/>
              <a:gd name="connsiteY22" fmla="*/ 234344 h 6092942"/>
              <a:gd name="connsiteX23" fmla="*/ 2755659 w 4746171"/>
              <a:gd name="connsiteY23" fmla="*/ 273872 h 6092942"/>
              <a:gd name="connsiteX24" fmla="*/ 2812127 w 4746171"/>
              <a:gd name="connsiteY24" fmla="*/ 321870 h 6092942"/>
              <a:gd name="connsiteX25" fmla="*/ 2854479 w 4746171"/>
              <a:gd name="connsiteY25" fmla="*/ 335987 h 6092942"/>
              <a:gd name="connsiteX26" fmla="*/ 2888360 w 4746171"/>
              <a:gd name="connsiteY26" fmla="*/ 344458 h 6092942"/>
              <a:gd name="connsiteX27" fmla="*/ 2913771 w 4746171"/>
              <a:gd name="connsiteY27" fmla="*/ 355751 h 6092942"/>
              <a:gd name="connsiteX28" fmla="*/ 2942005 w 4746171"/>
              <a:gd name="connsiteY28" fmla="*/ 375515 h 6092942"/>
              <a:gd name="connsiteX29" fmla="*/ 2967416 w 4746171"/>
              <a:gd name="connsiteY29" fmla="*/ 392456 h 6092942"/>
              <a:gd name="connsiteX30" fmla="*/ 2990003 w 4746171"/>
              <a:gd name="connsiteY30" fmla="*/ 409396 h 6092942"/>
              <a:gd name="connsiteX31" fmla="*/ 3006943 w 4746171"/>
              <a:gd name="connsiteY31" fmla="*/ 437630 h 6092942"/>
              <a:gd name="connsiteX32" fmla="*/ 3026707 w 4746171"/>
              <a:gd name="connsiteY32" fmla="*/ 457394 h 6092942"/>
              <a:gd name="connsiteX33" fmla="*/ 3038001 w 4746171"/>
              <a:gd name="connsiteY33" fmla="*/ 485629 h 6092942"/>
              <a:gd name="connsiteX34" fmla="*/ 3043648 w 4746171"/>
              <a:gd name="connsiteY34" fmla="*/ 516686 h 6092942"/>
              <a:gd name="connsiteX35" fmla="*/ 3088823 w 4746171"/>
              <a:gd name="connsiteY35" fmla="*/ 564684 h 6092942"/>
              <a:gd name="connsiteX36" fmla="*/ 3162232 w 4746171"/>
              <a:gd name="connsiteY36" fmla="*/ 666327 h 6092942"/>
              <a:gd name="connsiteX37" fmla="*/ 3238464 w 4746171"/>
              <a:gd name="connsiteY37" fmla="*/ 773617 h 6092942"/>
              <a:gd name="connsiteX38" fmla="*/ 3371165 w 4746171"/>
              <a:gd name="connsiteY38" fmla="*/ 976904 h 6092942"/>
              <a:gd name="connsiteX39" fmla="*/ 3467161 w 4746171"/>
              <a:gd name="connsiteY39" fmla="*/ 1132192 h 6092942"/>
              <a:gd name="connsiteX40" fmla="*/ 3503866 w 4746171"/>
              <a:gd name="connsiteY40" fmla="*/ 1191484 h 6092942"/>
              <a:gd name="connsiteX41" fmla="*/ 3515159 w 4746171"/>
              <a:gd name="connsiteY41" fmla="*/ 1183013 h 6092942"/>
              <a:gd name="connsiteX42" fmla="*/ 3546217 w 4746171"/>
              <a:gd name="connsiteY42" fmla="*/ 1171720 h 6092942"/>
              <a:gd name="connsiteX43" fmla="*/ 3591392 w 4746171"/>
              <a:gd name="connsiteY43" fmla="*/ 1157603 h 6092942"/>
              <a:gd name="connsiteX44" fmla="*/ 3619626 w 4746171"/>
              <a:gd name="connsiteY44" fmla="*/ 1151956 h 6092942"/>
              <a:gd name="connsiteX45" fmla="*/ 3645037 w 4746171"/>
              <a:gd name="connsiteY45" fmla="*/ 1151956 h 6092942"/>
              <a:gd name="connsiteX46" fmla="*/ 3676094 w 4746171"/>
              <a:gd name="connsiteY46" fmla="*/ 1163250 h 6092942"/>
              <a:gd name="connsiteX47" fmla="*/ 3709975 w 4746171"/>
              <a:gd name="connsiteY47" fmla="*/ 1174543 h 6092942"/>
              <a:gd name="connsiteX48" fmla="*/ 3741033 w 4746171"/>
              <a:gd name="connsiteY48" fmla="*/ 1197131 h 6092942"/>
              <a:gd name="connsiteX49" fmla="*/ 3769267 w 4746171"/>
              <a:gd name="connsiteY49" fmla="*/ 1214071 h 6092942"/>
              <a:gd name="connsiteX50" fmla="*/ 3794678 w 4746171"/>
              <a:gd name="connsiteY50" fmla="*/ 1211248 h 6092942"/>
              <a:gd name="connsiteX51" fmla="*/ 3842676 w 4746171"/>
              <a:gd name="connsiteY51" fmla="*/ 1205601 h 6092942"/>
              <a:gd name="connsiteX52" fmla="*/ 3896321 w 4746171"/>
              <a:gd name="connsiteY52" fmla="*/ 1211248 h 6092942"/>
              <a:gd name="connsiteX53" fmla="*/ 3955613 w 4746171"/>
              <a:gd name="connsiteY53" fmla="*/ 1222541 h 6092942"/>
              <a:gd name="connsiteX54" fmla="*/ 3981024 w 4746171"/>
              <a:gd name="connsiteY54" fmla="*/ 1233835 h 6092942"/>
              <a:gd name="connsiteX55" fmla="*/ 4003611 w 4746171"/>
              <a:gd name="connsiteY55" fmla="*/ 1242305 h 6092942"/>
              <a:gd name="connsiteX56" fmla="*/ 4029189 w 4746171"/>
              <a:gd name="connsiteY56" fmla="*/ 1256921 h 6092942"/>
              <a:gd name="connsiteX57" fmla="*/ 4051609 w 4746171"/>
              <a:gd name="connsiteY57" fmla="*/ 1281833 h 6092942"/>
              <a:gd name="connsiteX58" fmla="*/ 4108078 w 4746171"/>
              <a:gd name="connsiteY58" fmla="*/ 1298774 h 6092942"/>
              <a:gd name="connsiteX59" fmla="*/ 4136312 w 4746171"/>
              <a:gd name="connsiteY59" fmla="*/ 1290303 h 6092942"/>
              <a:gd name="connsiteX60" fmla="*/ 4161723 w 4746171"/>
              <a:gd name="connsiteY60" fmla="*/ 1273363 h 6092942"/>
              <a:gd name="connsiteX61" fmla="*/ 4161723 w 4746171"/>
              <a:gd name="connsiteY61" fmla="*/ 1276186 h 6092942"/>
              <a:gd name="connsiteX62" fmla="*/ 4150429 w 4746171"/>
              <a:gd name="connsiteY62" fmla="*/ 1295950 h 6092942"/>
              <a:gd name="connsiteX63" fmla="*/ 4130665 w 4746171"/>
              <a:gd name="connsiteY63" fmla="*/ 1304421 h 6092942"/>
              <a:gd name="connsiteX64" fmla="*/ 4178663 w 4746171"/>
              <a:gd name="connsiteY64" fmla="*/ 1298774 h 6092942"/>
              <a:gd name="connsiteX65" fmla="*/ 4229485 w 4746171"/>
              <a:gd name="connsiteY65" fmla="*/ 1284657 h 6092942"/>
              <a:gd name="connsiteX66" fmla="*/ 4232309 w 4746171"/>
              <a:gd name="connsiteY66" fmla="*/ 1290303 h 6092942"/>
              <a:gd name="connsiteX67" fmla="*/ 4229485 w 4746171"/>
              <a:gd name="connsiteY67" fmla="*/ 1290303 h 6092942"/>
              <a:gd name="connsiteX68" fmla="*/ 4192781 w 4746171"/>
              <a:gd name="connsiteY68" fmla="*/ 1304421 h 6092942"/>
              <a:gd name="connsiteX69" fmla="*/ 4153253 w 4746171"/>
              <a:gd name="connsiteY69" fmla="*/ 1312891 h 6092942"/>
              <a:gd name="connsiteX70" fmla="*/ 4209721 w 4746171"/>
              <a:gd name="connsiteY70" fmla="*/ 1338302 h 6092942"/>
              <a:gd name="connsiteX71" fmla="*/ 4269013 w 4746171"/>
              <a:gd name="connsiteY71" fmla="*/ 1366536 h 6092942"/>
              <a:gd name="connsiteX72" fmla="*/ 4325481 w 4746171"/>
              <a:gd name="connsiteY72" fmla="*/ 1397593 h 6092942"/>
              <a:gd name="connsiteX73" fmla="*/ 4384773 w 4746171"/>
              <a:gd name="connsiteY73" fmla="*/ 1437121 h 6092942"/>
              <a:gd name="connsiteX74" fmla="*/ 4432771 w 4746171"/>
              <a:gd name="connsiteY74" fmla="*/ 1479473 h 6092942"/>
              <a:gd name="connsiteX75" fmla="*/ 4480769 w 4746171"/>
              <a:gd name="connsiteY75" fmla="*/ 1530294 h 6092942"/>
              <a:gd name="connsiteX76" fmla="*/ 4525944 w 4746171"/>
              <a:gd name="connsiteY76" fmla="*/ 1581116 h 6092942"/>
              <a:gd name="connsiteX77" fmla="*/ 4559825 w 4746171"/>
              <a:gd name="connsiteY77" fmla="*/ 1640408 h 6092942"/>
              <a:gd name="connsiteX78" fmla="*/ 4599353 w 4746171"/>
              <a:gd name="connsiteY78" fmla="*/ 1682759 h 6092942"/>
              <a:gd name="connsiteX79" fmla="*/ 4627587 w 4746171"/>
              <a:gd name="connsiteY79" fmla="*/ 1733581 h 6092942"/>
              <a:gd name="connsiteX80" fmla="*/ 4652998 w 4746171"/>
              <a:gd name="connsiteY80" fmla="*/ 1781579 h 6092942"/>
              <a:gd name="connsiteX81" fmla="*/ 4667115 w 4746171"/>
              <a:gd name="connsiteY81" fmla="*/ 1835224 h 6092942"/>
              <a:gd name="connsiteX82" fmla="*/ 4675585 w 4746171"/>
              <a:gd name="connsiteY82" fmla="*/ 1891692 h 6092942"/>
              <a:gd name="connsiteX83" fmla="*/ 4681233 w 4746171"/>
              <a:gd name="connsiteY83" fmla="*/ 1945337 h 6092942"/>
              <a:gd name="connsiteX84" fmla="*/ 4681233 w 4746171"/>
              <a:gd name="connsiteY84" fmla="*/ 2007452 h 6092942"/>
              <a:gd name="connsiteX85" fmla="*/ 4669939 w 4746171"/>
              <a:gd name="connsiteY85" fmla="*/ 2063921 h 6092942"/>
              <a:gd name="connsiteX86" fmla="*/ 4667115 w 4746171"/>
              <a:gd name="connsiteY86" fmla="*/ 2142976 h 6092942"/>
              <a:gd name="connsiteX87" fmla="*/ 4652998 w 4746171"/>
              <a:gd name="connsiteY87" fmla="*/ 2222032 h 6092942"/>
              <a:gd name="connsiteX88" fmla="*/ 4652998 w 4746171"/>
              <a:gd name="connsiteY88" fmla="*/ 2241796 h 6092942"/>
              <a:gd name="connsiteX89" fmla="*/ 4667115 w 4746171"/>
              <a:gd name="connsiteY89" fmla="*/ 2298265 h 6092942"/>
              <a:gd name="connsiteX90" fmla="*/ 4669939 w 4746171"/>
              <a:gd name="connsiteY90" fmla="*/ 2368850 h 6092942"/>
              <a:gd name="connsiteX91" fmla="*/ 4667115 w 4746171"/>
              <a:gd name="connsiteY91" fmla="*/ 2439436 h 6092942"/>
              <a:gd name="connsiteX92" fmla="*/ 4652998 w 4746171"/>
              <a:gd name="connsiteY92" fmla="*/ 2507198 h 6092942"/>
              <a:gd name="connsiteX93" fmla="*/ 4630411 w 4746171"/>
              <a:gd name="connsiteY93" fmla="*/ 2577783 h 6092942"/>
              <a:gd name="connsiteX94" fmla="*/ 4621941 w 4746171"/>
              <a:gd name="connsiteY94" fmla="*/ 2642722 h 6092942"/>
              <a:gd name="connsiteX95" fmla="*/ 4599353 w 4746171"/>
              <a:gd name="connsiteY95" fmla="*/ 2704837 h 6092942"/>
              <a:gd name="connsiteX96" fmla="*/ 4582413 w 4746171"/>
              <a:gd name="connsiteY96" fmla="*/ 2744365 h 6092942"/>
              <a:gd name="connsiteX97" fmla="*/ 4576765 w 4746171"/>
              <a:gd name="connsiteY97" fmla="*/ 2764129 h 6092942"/>
              <a:gd name="connsiteX98" fmla="*/ 4588059 w 4746171"/>
              <a:gd name="connsiteY98" fmla="*/ 2803657 h 6092942"/>
              <a:gd name="connsiteX99" fmla="*/ 4590883 w 4746171"/>
              <a:gd name="connsiteY99" fmla="*/ 2843185 h 6092942"/>
              <a:gd name="connsiteX100" fmla="*/ 4588059 w 4746171"/>
              <a:gd name="connsiteY100" fmla="*/ 2882713 h 6092942"/>
              <a:gd name="connsiteX101" fmla="*/ 4582413 w 4746171"/>
              <a:gd name="connsiteY101" fmla="*/ 2916594 h 6092942"/>
              <a:gd name="connsiteX102" fmla="*/ 4559825 w 4746171"/>
              <a:gd name="connsiteY102" fmla="*/ 2978709 h 6092942"/>
              <a:gd name="connsiteX103" fmla="*/ 4537238 w 4746171"/>
              <a:gd name="connsiteY103" fmla="*/ 3038001 h 6092942"/>
              <a:gd name="connsiteX104" fmla="*/ 4542885 w 4746171"/>
              <a:gd name="connsiteY104" fmla="*/ 3054941 h 6092942"/>
              <a:gd name="connsiteX105" fmla="*/ 4551355 w 4746171"/>
              <a:gd name="connsiteY105" fmla="*/ 3117057 h 6092942"/>
              <a:gd name="connsiteX106" fmla="*/ 4557002 w 4746171"/>
              <a:gd name="connsiteY106" fmla="*/ 3173525 h 6092942"/>
              <a:gd name="connsiteX107" fmla="*/ 4557002 w 4746171"/>
              <a:gd name="connsiteY107" fmla="*/ 3235640 h 6092942"/>
              <a:gd name="connsiteX108" fmla="*/ 4551355 w 4746171"/>
              <a:gd name="connsiteY108" fmla="*/ 3292109 h 6092942"/>
              <a:gd name="connsiteX109" fmla="*/ 4551355 w 4746171"/>
              <a:gd name="connsiteY109" fmla="*/ 3314696 h 6092942"/>
              <a:gd name="connsiteX110" fmla="*/ 4573943 w 4746171"/>
              <a:gd name="connsiteY110" fmla="*/ 3376811 h 6092942"/>
              <a:gd name="connsiteX111" fmla="*/ 4596529 w 4746171"/>
              <a:gd name="connsiteY111" fmla="*/ 3436103 h 6092942"/>
              <a:gd name="connsiteX112" fmla="*/ 4599353 w 4746171"/>
              <a:gd name="connsiteY112" fmla="*/ 3438927 h 6092942"/>
              <a:gd name="connsiteX113" fmla="*/ 4621941 w 4746171"/>
              <a:gd name="connsiteY113" fmla="*/ 3467161 h 6092942"/>
              <a:gd name="connsiteX114" fmla="*/ 4644528 w 4746171"/>
              <a:gd name="connsiteY114" fmla="*/ 3492572 h 6092942"/>
              <a:gd name="connsiteX115" fmla="*/ 4675585 w 4746171"/>
              <a:gd name="connsiteY115" fmla="*/ 3546217 h 6092942"/>
              <a:gd name="connsiteX116" fmla="*/ 4698173 w 4746171"/>
              <a:gd name="connsiteY116" fmla="*/ 3608332 h 6092942"/>
              <a:gd name="connsiteX117" fmla="*/ 4709467 w 4746171"/>
              <a:gd name="connsiteY117" fmla="*/ 3670447 h 6092942"/>
              <a:gd name="connsiteX118" fmla="*/ 4723583 w 4746171"/>
              <a:gd name="connsiteY118" fmla="*/ 3704328 h 6092942"/>
              <a:gd name="connsiteX119" fmla="*/ 4732054 w 4746171"/>
              <a:gd name="connsiteY119" fmla="*/ 3735386 h 6092942"/>
              <a:gd name="connsiteX120" fmla="*/ 4746171 w 4746171"/>
              <a:gd name="connsiteY120" fmla="*/ 3803148 h 6092942"/>
              <a:gd name="connsiteX121" fmla="*/ 4746171 w 4746171"/>
              <a:gd name="connsiteY121" fmla="*/ 3868087 h 6092942"/>
              <a:gd name="connsiteX122" fmla="*/ 4740524 w 4746171"/>
              <a:gd name="connsiteY122" fmla="*/ 3935849 h 6092942"/>
              <a:gd name="connsiteX123" fmla="*/ 4729231 w 4746171"/>
              <a:gd name="connsiteY123" fmla="*/ 3997964 h 6092942"/>
              <a:gd name="connsiteX124" fmla="*/ 4709467 w 4746171"/>
              <a:gd name="connsiteY124" fmla="*/ 4048785 h 6092942"/>
              <a:gd name="connsiteX125" fmla="*/ 4689703 w 4746171"/>
              <a:gd name="connsiteY125" fmla="*/ 4102430 h 6092942"/>
              <a:gd name="connsiteX126" fmla="*/ 4661469 w 4746171"/>
              <a:gd name="connsiteY126" fmla="*/ 4147605 h 6092942"/>
              <a:gd name="connsiteX127" fmla="*/ 4650175 w 4746171"/>
              <a:gd name="connsiteY127" fmla="*/ 4181486 h 6092942"/>
              <a:gd name="connsiteX128" fmla="*/ 4627587 w 4746171"/>
              <a:gd name="connsiteY128" fmla="*/ 4218191 h 6092942"/>
              <a:gd name="connsiteX129" fmla="*/ 4607823 w 4746171"/>
              <a:gd name="connsiteY129" fmla="*/ 4249248 h 6092942"/>
              <a:gd name="connsiteX130" fmla="*/ 4582413 w 4746171"/>
              <a:gd name="connsiteY130" fmla="*/ 4280306 h 6092942"/>
              <a:gd name="connsiteX131" fmla="*/ 4557002 w 4746171"/>
              <a:gd name="connsiteY131" fmla="*/ 4359362 h 6092942"/>
              <a:gd name="connsiteX132" fmla="*/ 4542885 w 4746171"/>
              <a:gd name="connsiteY132" fmla="*/ 4398890 h 6092942"/>
              <a:gd name="connsiteX133" fmla="*/ 4525944 w 4746171"/>
              <a:gd name="connsiteY133" fmla="*/ 4438418 h 6092942"/>
              <a:gd name="connsiteX134" fmla="*/ 4494887 w 4746171"/>
              <a:gd name="connsiteY134" fmla="*/ 4492063 h 6092942"/>
              <a:gd name="connsiteX135" fmla="*/ 4458182 w 4746171"/>
              <a:gd name="connsiteY135" fmla="*/ 4540061 h 6092942"/>
              <a:gd name="connsiteX136" fmla="*/ 4444065 w 4746171"/>
              <a:gd name="connsiteY136" fmla="*/ 4562648 h 6092942"/>
              <a:gd name="connsiteX137" fmla="*/ 4463829 w 4746171"/>
              <a:gd name="connsiteY137" fmla="*/ 4630410 h 6092942"/>
              <a:gd name="connsiteX138" fmla="*/ 4486417 w 4746171"/>
              <a:gd name="connsiteY138" fmla="*/ 4672762 h 6092942"/>
              <a:gd name="connsiteX139" fmla="*/ 4503357 w 4746171"/>
              <a:gd name="connsiteY139" fmla="*/ 4717936 h 6092942"/>
              <a:gd name="connsiteX140" fmla="*/ 4511827 w 4746171"/>
              <a:gd name="connsiteY140" fmla="*/ 4765934 h 6092942"/>
              <a:gd name="connsiteX141" fmla="*/ 4517474 w 4746171"/>
              <a:gd name="connsiteY141" fmla="*/ 4813933 h 6092942"/>
              <a:gd name="connsiteX142" fmla="*/ 4511827 w 4746171"/>
              <a:gd name="connsiteY142" fmla="*/ 4864754 h 6092942"/>
              <a:gd name="connsiteX143" fmla="*/ 4503357 w 4746171"/>
              <a:gd name="connsiteY143" fmla="*/ 4907106 h 6092942"/>
              <a:gd name="connsiteX144" fmla="*/ 4503357 w 4746171"/>
              <a:gd name="connsiteY144" fmla="*/ 4991808 h 6092942"/>
              <a:gd name="connsiteX145" fmla="*/ 4497710 w 4746171"/>
              <a:gd name="connsiteY145" fmla="*/ 5028513 h 6092942"/>
              <a:gd name="connsiteX146" fmla="*/ 4489239 w 4746171"/>
              <a:gd name="connsiteY146" fmla="*/ 5068041 h 6092942"/>
              <a:gd name="connsiteX147" fmla="*/ 4475123 w 4746171"/>
              <a:gd name="connsiteY147" fmla="*/ 5101922 h 6092942"/>
              <a:gd name="connsiteX148" fmla="*/ 4463829 w 4746171"/>
              <a:gd name="connsiteY148" fmla="*/ 5138626 h 6092942"/>
              <a:gd name="connsiteX149" fmla="*/ 4441241 w 4746171"/>
              <a:gd name="connsiteY149" fmla="*/ 5172507 h 6092942"/>
              <a:gd name="connsiteX150" fmla="*/ 4424301 w 4746171"/>
              <a:gd name="connsiteY150" fmla="*/ 5203565 h 6092942"/>
              <a:gd name="connsiteX151" fmla="*/ 4418654 w 4746171"/>
              <a:gd name="connsiteY151" fmla="*/ 5240269 h 6092942"/>
              <a:gd name="connsiteX152" fmla="*/ 4418654 w 4746171"/>
              <a:gd name="connsiteY152" fmla="*/ 5257210 h 6092942"/>
              <a:gd name="connsiteX153" fmla="*/ 4410184 w 4746171"/>
              <a:gd name="connsiteY153" fmla="*/ 5271327 h 6092942"/>
              <a:gd name="connsiteX154" fmla="*/ 4396067 w 4746171"/>
              <a:gd name="connsiteY154" fmla="*/ 5288267 h 6092942"/>
              <a:gd name="connsiteX155" fmla="*/ 4384773 w 4746171"/>
              <a:gd name="connsiteY155" fmla="*/ 5302384 h 6092942"/>
              <a:gd name="connsiteX156" fmla="*/ 4353715 w 4746171"/>
              <a:gd name="connsiteY156" fmla="*/ 5322148 h 6092942"/>
              <a:gd name="connsiteX157" fmla="*/ 4317011 w 4746171"/>
              <a:gd name="connsiteY157" fmla="*/ 5341912 h 6092942"/>
              <a:gd name="connsiteX158" fmla="*/ 4283130 w 4746171"/>
              <a:gd name="connsiteY158" fmla="*/ 5353206 h 6092942"/>
              <a:gd name="connsiteX159" fmla="*/ 4209721 w 4746171"/>
              <a:gd name="connsiteY159" fmla="*/ 5372970 h 6092942"/>
              <a:gd name="connsiteX160" fmla="*/ 4158899 w 4746171"/>
              <a:gd name="connsiteY160" fmla="*/ 5404028 h 6092942"/>
              <a:gd name="connsiteX161" fmla="*/ 4096784 w 4746171"/>
              <a:gd name="connsiteY161" fmla="*/ 5420968 h 6092942"/>
              <a:gd name="connsiteX162" fmla="*/ 4051609 w 4746171"/>
              <a:gd name="connsiteY162" fmla="*/ 5437909 h 6092942"/>
              <a:gd name="connsiteX163" fmla="*/ 4003611 w 4746171"/>
              <a:gd name="connsiteY163" fmla="*/ 5477437 h 6092942"/>
              <a:gd name="connsiteX164" fmla="*/ 3964083 w 4746171"/>
              <a:gd name="connsiteY164" fmla="*/ 5516964 h 6092942"/>
              <a:gd name="connsiteX165" fmla="*/ 3944319 w 4746171"/>
              <a:gd name="connsiteY165" fmla="*/ 5539552 h 6092942"/>
              <a:gd name="connsiteX166" fmla="*/ 3927379 w 4746171"/>
              <a:gd name="connsiteY166" fmla="*/ 5562139 h 6092942"/>
              <a:gd name="connsiteX167" fmla="*/ 3910438 w 4746171"/>
              <a:gd name="connsiteY167" fmla="*/ 5584727 h 6092942"/>
              <a:gd name="connsiteX168" fmla="*/ 3901968 w 4746171"/>
              <a:gd name="connsiteY168" fmla="*/ 5615784 h 6092942"/>
              <a:gd name="connsiteX169" fmla="*/ 3904791 w 4746171"/>
              <a:gd name="connsiteY169" fmla="*/ 5663782 h 6092942"/>
              <a:gd name="connsiteX170" fmla="*/ 3913262 w 4746171"/>
              <a:gd name="connsiteY170" fmla="*/ 5711780 h 6092942"/>
              <a:gd name="connsiteX171" fmla="*/ 3910438 w 4746171"/>
              <a:gd name="connsiteY171" fmla="*/ 5711780 h 6092942"/>
              <a:gd name="connsiteX172" fmla="*/ 3896321 w 4746171"/>
              <a:gd name="connsiteY172" fmla="*/ 5694840 h 6092942"/>
              <a:gd name="connsiteX173" fmla="*/ 3887851 w 4746171"/>
              <a:gd name="connsiteY173" fmla="*/ 5677899 h 6092942"/>
              <a:gd name="connsiteX174" fmla="*/ 3885027 w 4746171"/>
              <a:gd name="connsiteY174" fmla="*/ 5717427 h 6092942"/>
              <a:gd name="connsiteX175" fmla="*/ 3887851 w 4746171"/>
              <a:gd name="connsiteY175" fmla="*/ 5756955 h 6092942"/>
              <a:gd name="connsiteX176" fmla="*/ 3901968 w 4746171"/>
              <a:gd name="connsiteY176" fmla="*/ 5796483 h 6092942"/>
              <a:gd name="connsiteX177" fmla="*/ 3918909 w 4746171"/>
              <a:gd name="connsiteY177" fmla="*/ 5833188 h 6092942"/>
              <a:gd name="connsiteX178" fmla="*/ 3918909 w 4746171"/>
              <a:gd name="connsiteY178" fmla="*/ 5836011 h 6092942"/>
              <a:gd name="connsiteX179" fmla="*/ 3913262 w 4746171"/>
              <a:gd name="connsiteY179" fmla="*/ 5833188 h 6092942"/>
              <a:gd name="connsiteX180" fmla="*/ 3901968 w 4746171"/>
              <a:gd name="connsiteY180" fmla="*/ 5813424 h 6092942"/>
              <a:gd name="connsiteX181" fmla="*/ 3893498 w 4746171"/>
              <a:gd name="connsiteY181" fmla="*/ 5790836 h 6092942"/>
              <a:gd name="connsiteX182" fmla="*/ 3885027 w 4746171"/>
              <a:gd name="connsiteY182" fmla="*/ 5771072 h 6092942"/>
              <a:gd name="connsiteX183" fmla="*/ 3879381 w 4746171"/>
              <a:gd name="connsiteY183" fmla="*/ 5748485 h 6092942"/>
              <a:gd name="connsiteX184" fmla="*/ 3873734 w 4746171"/>
              <a:gd name="connsiteY184" fmla="*/ 5700487 h 6092942"/>
              <a:gd name="connsiteX185" fmla="*/ 3879381 w 4746171"/>
              <a:gd name="connsiteY185" fmla="*/ 5655312 h 6092942"/>
              <a:gd name="connsiteX186" fmla="*/ 3870911 w 4746171"/>
              <a:gd name="connsiteY186" fmla="*/ 5618608 h 6092942"/>
              <a:gd name="connsiteX187" fmla="*/ 3870911 w 4746171"/>
              <a:gd name="connsiteY187" fmla="*/ 5579080 h 6092942"/>
              <a:gd name="connsiteX188" fmla="*/ 3865263 w 4746171"/>
              <a:gd name="connsiteY188" fmla="*/ 5584727 h 6092942"/>
              <a:gd name="connsiteX189" fmla="*/ 3862440 w 4746171"/>
              <a:gd name="connsiteY189" fmla="*/ 5629901 h 6092942"/>
              <a:gd name="connsiteX190" fmla="*/ 3862440 w 4746171"/>
              <a:gd name="connsiteY190" fmla="*/ 5677899 h 6092942"/>
              <a:gd name="connsiteX191" fmla="*/ 3865263 w 4746171"/>
              <a:gd name="connsiteY191" fmla="*/ 5720251 h 6092942"/>
              <a:gd name="connsiteX192" fmla="*/ 3873734 w 4746171"/>
              <a:gd name="connsiteY192" fmla="*/ 5765425 h 6092942"/>
              <a:gd name="connsiteX193" fmla="*/ 3896321 w 4746171"/>
              <a:gd name="connsiteY193" fmla="*/ 5827541 h 6092942"/>
              <a:gd name="connsiteX194" fmla="*/ 3913262 w 4746171"/>
              <a:gd name="connsiteY194" fmla="*/ 5852951 h 6092942"/>
              <a:gd name="connsiteX195" fmla="*/ 3933026 w 4746171"/>
              <a:gd name="connsiteY195" fmla="*/ 5881186 h 6092942"/>
              <a:gd name="connsiteX196" fmla="*/ 3933026 w 4746171"/>
              <a:gd name="connsiteY196" fmla="*/ 5884009 h 6092942"/>
              <a:gd name="connsiteX197" fmla="*/ 3924555 w 4746171"/>
              <a:gd name="connsiteY197" fmla="*/ 5884009 h 6092942"/>
              <a:gd name="connsiteX198" fmla="*/ 3904791 w 4746171"/>
              <a:gd name="connsiteY198" fmla="*/ 5858598 h 6092942"/>
              <a:gd name="connsiteX199" fmla="*/ 3893498 w 4746171"/>
              <a:gd name="connsiteY199" fmla="*/ 5833188 h 6092942"/>
              <a:gd name="connsiteX200" fmla="*/ 3918909 w 4746171"/>
              <a:gd name="connsiteY200" fmla="*/ 5903773 h 6092942"/>
              <a:gd name="connsiteX201" fmla="*/ 3918909 w 4746171"/>
              <a:gd name="connsiteY201" fmla="*/ 5906596 h 6092942"/>
              <a:gd name="connsiteX202" fmla="*/ 3913262 w 4746171"/>
              <a:gd name="connsiteY202" fmla="*/ 5906596 h 6092942"/>
              <a:gd name="connsiteX203" fmla="*/ 3904791 w 4746171"/>
              <a:gd name="connsiteY203" fmla="*/ 5898126 h 6092942"/>
              <a:gd name="connsiteX204" fmla="*/ 3918909 w 4746171"/>
              <a:gd name="connsiteY204" fmla="*/ 5915067 h 6092942"/>
              <a:gd name="connsiteX205" fmla="*/ 3904791 w 4746171"/>
              <a:gd name="connsiteY205" fmla="*/ 5906596 h 6092942"/>
              <a:gd name="connsiteX206" fmla="*/ 3918909 w 4746171"/>
              <a:gd name="connsiteY206" fmla="*/ 5929184 h 6092942"/>
              <a:gd name="connsiteX207" fmla="*/ 3935849 w 4746171"/>
              <a:gd name="connsiteY207" fmla="*/ 5946124 h 6092942"/>
              <a:gd name="connsiteX208" fmla="*/ 3941496 w 4746171"/>
              <a:gd name="connsiteY208" fmla="*/ 5946124 h 6092942"/>
              <a:gd name="connsiteX209" fmla="*/ 3935849 w 4746171"/>
              <a:gd name="connsiteY209" fmla="*/ 5951771 h 6092942"/>
              <a:gd name="connsiteX210" fmla="*/ 3918909 w 4746171"/>
              <a:gd name="connsiteY210" fmla="*/ 5937654 h 6092942"/>
              <a:gd name="connsiteX211" fmla="*/ 3901968 w 4746171"/>
              <a:gd name="connsiteY211" fmla="*/ 5920714 h 6092942"/>
              <a:gd name="connsiteX212" fmla="*/ 3893498 w 4746171"/>
              <a:gd name="connsiteY212" fmla="*/ 5903773 h 6092942"/>
              <a:gd name="connsiteX213" fmla="*/ 3879381 w 4746171"/>
              <a:gd name="connsiteY213" fmla="*/ 5881186 h 6092942"/>
              <a:gd name="connsiteX214" fmla="*/ 3848323 w 4746171"/>
              <a:gd name="connsiteY214" fmla="*/ 5844481 h 6092942"/>
              <a:gd name="connsiteX215" fmla="*/ 3862440 w 4746171"/>
              <a:gd name="connsiteY215" fmla="*/ 5872715 h 6092942"/>
              <a:gd name="connsiteX216" fmla="*/ 3885027 w 4746171"/>
              <a:gd name="connsiteY216" fmla="*/ 5903773 h 6092942"/>
              <a:gd name="connsiteX217" fmla="*/ 3904791 w 4746171"/>
              <a:gd name="connsiteY217" fmla="*/ 5937654 h 6092942"/>
              <a:gd name="connsiteX218" fmla="*/ 3904791 w 4746171"/>
              <a:gd name="connsiteY218" fmla="*/ 5943301 h 6092942"/>
              <a:gd name="connsiteX219" fmla="*/ 3901968 w 4746171"/>
              <a:gd name="connsiteY219" fmla="*/ 5943301 h 6092942"/>
              <a:gd name="connsiteX220" fmla="*/ 3865263 w 4746171"/>
              <a:gd name="connsiteY220" fmla="*/ 5898126 h 6092942"/>
              <a:gd name="connsiteX221" fmla="*/ 3848323 w 4746171"/>
              <a:gd name="connsiteY221" fmla="*/ 5872715 h 6092942"/>
              <a:gd name="connsiteX222" fmla="*/ 3834206 w 4746171"/>
              <a:gd name="connsiteY222" fmla="*/ 5850128 h 6092942"/>
              <a:gd name="connsiteX223" fmla="*/ 3825736 w 4746171"/>
              <a:gd name="connsiteY223" fmla="*/ 5821894 h 6092942"/>
              <a:gd name="connsiteX224" fmla="*/ 3777737 w 4746171"/>
              <a:gd name="connsiteY224" fmla="*/ 5762602 h 6092942"/>
              <a:gd name="connsiteX225" fmla="*/ 3729739 w 4746171"/>
              <a:gd name="connsiteY225" fmla="*/ 5689193 h 6092942"/>
              <a:gd name="connsiteX226" fmla="*/ 3676094 w 4746171"/>
              <a:gd name="connsiteY226" fmla="*/ 5607314 h 6092942"/>
              <a:gd name="connsiteX227" fmla="*/ 3653507 w 4746171"/>
              <a:gd name="connsiteY227" fmla="*/ 5562139 h 6092942"/>
              <a:gd name="connsiteX228" fmla="*/ 3636567 w 4746171"/>
              <a:gd name="connsiteY228" fmla="*/ 5514141 h 6092942"/>
              <a:gd name="connsiteX229" fmla="*/ 3639390 w 4746171"/>
              <a:gd name="connsiteY229" fmla="*/ 5553669 h 6092942"/>
              <a:gd name="connsiteX230" fmla="*/ 3653507 w 4746171"/>
              <a:gd name="connsiteY230" fmla="*/ 5587550 h 6092942"/>
              <a:gd name="connsiteX231" fmla="*/ 3670447 w 4746171"/>
              <a:gd name="connsiteY231" fmla="*/ 5641195 h 6092942"/>
              <a:gd name="connsiteX232" fmla="*/ 3698682 w 4746171"/>
              <a:gd name="connsiteY232" fmla="*/ 5689193 h 6092942"/>
              <a:gd name="connsiteX233" fmla="*/ 3715622 w 4746171"/>
              <a:gd name="connsiteY233" fmla="*/ 5711780 h 6092942"/>
              <a:gd name="connsiteX234" fmla="*/ 3732563 w 4746171"/>
              <a:gd name="connsiteY234" fmla="*/ 5734368 h 6092942"/>
              <a:gd name="connsiteX235" fmla="*/ 3772091 w 4746171"/>
              <a:gd name="connsiteY235" fmla="*/ 5771072 h 6092942"/>
              <a:gd name="connsiteX236" fmla="*/ 3772091 w 4746171"/>
              <a:gd name="connsiteY236" fmla="*/ 5773896 h 6092942"/>
              <a:gd name="connsiteX237" fmla="*/ 3732563 w 4746171"/>
              <a:gd name="connsiteY237" fmla="*/ 5742838 h 6092942"/>
              <a:gd name="connsiteX238" fmla="*/ 3715622 w 4746171"/>
              <a:gd name="connsiteY238" fmla="*/ 5731544 h 6092942"/>
              <a:gd name="connsiteX239" fmla="*/ 3698682 w 4746171"/>
              <a:gd name="connsiteY239" fmla="*/ 5708957 h 6092942"/>
              <a:gd name="connsiteX240" fmla="*/ 3667624 w 4746171"/>
              <a:gd name="connsiteY240" fmla="*/ 5658135 h 6092942"/>
              <a:gd name="connsiteX241" fmla="*/ 3645037 w 4746171"/>
              <a:gd name="connsiteY241" fmla="*/ 5607314 h 6092942"/>
              <a:gd name="connsiteX242" fmla="*/ 3628096 w 4746171"/>
              <a:gd name="connsiteY242" fmla="*/ 5548022 h 6092942"/>
              <a:gd name="connsiteX243" fmla="*/ 3619626 w 4746171"/>
              <a:gd name="connsiteY243" fmla="*/ 5485907 h 6092942"/>
              <a:gd name="connsiteX244" fmla="*/ 3582921 w 4746171"/>
              <a:gd name="connsiteY244" fmla="*/ 5420968 h 6092942"/>
              <a:gd name="connsiteX245" fmla="*/ 3568804 w 4746171"/>
              <a:gd name="connsiteY245" fmla="*/ 5389910 h 6092942"/>
              <a:gd name="connsiteX246" fmla="*/ 3557511 w 4746171"/>
              <a:gd name="connsiteY246" fmla="*/ 5353206 h 6092942"/>
              <a:gd name="connsiteX247" fmla="*/ 3546217 w 4746171"/>
              <a:gd name="connsiteY247" fmla="*/ 5319325 h 6092942"/>
              <a:gd name="connsiteX248" fmla="*/ 3543393 w 4746171"/>
              <a:gd name="connsiteY248" fmla="*/ 5282620 h 6092942"/>
              <a:gd name="connsiteX249" fmla="*/ 3543393 w 4746171"/>
              <a:gd name="connsiteY249" fmla="*/ 5243093 h 6092942"/>
              <a:gd name="connsiteX250" fmla="*/ 3543393 w 4746171"/>
              <a:gd name="connsiteY250" fmla="*/ 5209212 h 6092942"/>
              <a:gd name="connsiteX251" fmla="*/ 3551864 w 4746171"/>
              <a:gd name="connsiteY251" fmla="*/ 5155567 h 6092942"/>
              <a:gd name="connsiteX252" fmla="*/ 3565981 w 4746171"/>
              <a:gd name="connsiteY252" fmla="*/ 5101922 h 6092942"/>
              <a:gd name="connsiteX253" fmla="*/ 3588568 w 4746171"/>
              <a:gd name="connsiteY253" fmla="*/ 5053923 h 6092942"/>
              <a:gd name="connsiteX254" fmla="*/ 3613979 w 4746171"/>
              <a:gd name="connsiteY254" fmla="*/ 5005925 h 6092942"/>
              <a:gd name="connsiteX255" fmla="*/ 3628096 w 4746171"/>
              <a:gd name="connsiteY255" fmla="*/ 4943810 h 6092942"/>
              <a:gd name="connsiteX256" fmla="*/ 3647860 w 4746171"/>
              <a:gd name="connsiteY256" fmla="*/ 4884518 h 6092942"/>
              <a:gd name="connsiteX257" fmla="*/ 3659154 w 4746171"/>
              <a:gd name="connsiteY257" fmla="*/ 4828050 h 6092942"/>
              <a:gd name="connsiteX258" fmla="*/ 3670447 w 4746171"/>
              <a:gd name="connsiteY258" fmla="*/ 4771581 h 6092942"/>
              <a:gd name="connsiteX259" fmla="*/ 3678918 w 4746171"/>
              <a:gd name="connsiteY259" fmla="*/ 4748994 h 6092942"/>
              <a:gd name="connsiteX260" fmla="*/ 3693035 w 4746171"/>
              <a:gd name="connsiteY260" fmla="*/ 4720760 h 6092942"/>
              <a:gd name="connsiteX261" fmla="*/ 3709975 w 4746171"/>
              <a:gd name="connsiteY261" fmla="*/ 4695349 h 6092942"/>
              <a:gd name="connsiteX262" fmla="*/ 3729739 w 4746171"/>
              <a:gd name="connsiteY262" fmla="*/ 4672762 h 6092942"/>
              <a:gd name="connsiteX263" fmla="*/ 3732563 w 4746171"/>
              <a:gd name="connsiteY263" fmla="*/ 4672762 h 6092942"/>
              <a:gd name="connsiteX264" fmla="*/ 3732563 w 4746171"/>
              <a:gd name="connsiteY264" fmla="*/ 4661468 h 6092942"/>
              <a:gd name="connsiteX265" fmla="*/ 3698682 w 4746171"/>
              <a:gd name="connsiteY265" fmla="*/ 4568295 h 6092942"/>
              <a:gd name="connsiteX266" fmla="*/ 3678918 w 4746171"/>
              <a:gd name="connsiteY266" fmla="*/ 4537237 h 6092942"/>
              <a:gd name="connsiteX267" fmla="*/ 3667624 w 4746171"/>
              <a:gd name="connsiteY267" fmla="*/ 4506180 h 6092942"/>
              <a:gd name="connsiteX268" fmla="*/ 3653507 w 4746171"/>
              <a:gd name="connsiteY268" fmla="*/ 4469475 h 6092942"/>
              <a:gd name="connsiteX269" fmla="*/ 3639390 w 4746171"/>
              <a:gd name="connsiteY269" fmla="*/ 4438418 h 6092942"/>
              <a:gd name="connsiteX270" fmla="*/ 3543393 w 4746171"/>
              <a:gd name="connsiteY270" fmla="*/ 4221014 h 6092942"/>
              <a:gd name="connsiteX271" fmla="*/ 3520806 w 4746171"/>
              <a:gd name="connsiteY271" fmla="*/ 4201250 h 6092942"/>
              <a:gd name="connsiteX272" fmla="*/ 3498219 w 4746171"/>
              <a:gd name="connsiteY272" fmla="*/ 4173016 h 6092942"/>
              <a:gd name="connsiteX273" fmla="*/ 3464338 w 4746171"/>
              <a:gd name="connsiteY273" fmla="*/ 4116548 h 6092942"/>
              <a:gd name="connsiteX274" fmla="*/ 3436103 w 4746171"/>
              <a:gd name="connsiteY274" fmla="*/ 4054432 h 6092942"/>
              <a:gd name="connsiteX275" fmla="*/ 3424810 w 4746171"/>
              <a:gd name="connsiteY275" fmla="*/ 3992317 h 6092942"/>
              <a:gd name="connsiteX276" fmla="*/ 3405046 w 4746171"/>
              <a:gd name="connsiteY276" fmla="*/ 3978200 h 6092942"/>
              <a:gd name="connsiteX277" fmla="*/ 3393752 w 4746171"/>
              <a:gd name="connsiteY277" fmla="*/ 3961259 h 6092942"/>
              <a:gd name="connsiteX278" fmla="*/ 3371165 w 4746171"/>
              <a:gd name="connsiteY278" fmla="*/ 3924555 h 6092942"/>
              <a:gd name="connsiteX279" fmla="*/ 3354224 w 4746171"/>
              <a:gd name="connsiteY279" fmla="*/ 3882204 h 6092942"/>
              <a:gd name="connsiteX280" fmla="*/ 3342931 w 4746171"/>
              <a:gd name="connsiteY280" fmla="*/ 3837029 h 6092942"/>
              <a:gd name="connsiteX281" fmla="*/ 3334461 w 4746171"/>
              <a:gd name="connsiteY281" fmla="*/ 3791854 h 6092942"/>
              <a:gd name="connsiteX282" fmla="*/ 3331637 w 4746171"/>
              <a:gd name="connsiteY282" fmla="*/ 3743856 h 6092942"/>
              <a:gd name="connsiteX283" fmla="*/ 3325990 w 4746171"/>
              <a:gd name="connsiteY283" fmla="*/ 3661977 h 6092942"/>
              <a:gd name="connsiteX284" fmla="*/ 3325990 w 4746171"/>
              <a:gd name="connsiteY284" fmla="*/ 3602685 h 6092942"/>
              <a:gd name="connsiteX285" fmla="*/ 3331637 w 4746171"/>
              <a:gd name="connsiteY285" fmla="*/ 3540570 h 6092942"/>
              <a:gd name="connsiteX286" fmla="*/ 3317520 w 4746171"/>
              <a:gd name="connsiteY286" fmla="*/ 3492572 h 6092942"/>
              <a:gd name="connsiteX287" fmla="*/ 3311873 w 4746171"/>
              <a:gd name="connsiteY287" fmla="*/ 3444573 h 6092942"/>
              <a:gd name="connsiteX288" fmla="*/ 3317520 w 4746171"/>
              <a:gd name="connsiteY288" fmla="*/ 3396575 h 6092942"/>
              <a:gd name="connsiteX289" fmla="*/ 3317520 w 4746171"/>
              <a:gd name="connsiteY289" fmla="*/ 3345754 h 6092942"/>
              <a:gd name="connsiteX290" fmla="*/ 3323167 w 4746171"/>
              <a:gd name="connsiteY290" fmla="*/ 3283638 h 6092942"/>
              <a:gd name="connsiteX291" fmla="*/ 3331637 w 4746171"/>
              <a:gd name="connsiteY291" fmla="*/ 3218700 h 6092942"/>
              <a:gd name="connsiteX292" fmla="*/ 3342931 w 4746171"/>
              <a:gd name="connsiteY292" fmla="*/ 3150938 h 6092942"/>
              <a:gd name="connsiteX293" fmla="*/ 3362695 w 4746171"/>
              <a:gd name="connsiteY293" fmla="*/ 3088822 h 6092942"/>
              <a:gd name="connsiteX294" fmla="*/ 3382459 w 4746171"/>
              <a:gd name="connsiteY294" fmla="*/ 3038001 h 6092942"/>
              <a:gd name="connsiteX295" fmla="*/ 3410693 w 4746171"/>
              <a:gd name="connsiteY295" fmla="*/ 2987179 h 6092942"/>
              <a:gd name="connsiteX296" fmla="*/ 3433280 w 4746171"/>
              <a:gd name="connsiteY296" fmla="*/ 2925064 h 6092942"/>
              <a:gd name="connsiteX297" fmla="*/ 3379635 w 4746171"/>
              <a:gd name="connsiteY297" fmla="*/ 2998473 h 6092942"/>
              <a:gd name="connsiteX298" fmla="*/ 3323167 w 4746171"/>
              <a:gd name="connsiteY298" fmla="*/ 3069058 h 6092942"/>
              <a:gd name="connsiteX299" fmla="*/ 3252581 w 4746171"/>
              <a:gd name="connsiteY299" fmla="*/ 3148114 h 6092942"/>
              <a:gd name="connsiteX300" fmla="*/ 3286462 w 4746171"/>
              <a:gd name="connsiteY300" fmla="*/ 3131174 h 6092942"/>
              <a:gd name="connsiteX301" fmla="*/ 3323167 w 4746171"/>
              <a:gd name="connsiteY301" fmla="*/ 3108586 h 6092942"/>
              <a:gd name="connsiteX302" fmla="*/ 3325990 w 4746171"/>
              <a:gd name="connsiteY302" fmla="*/ 3108586 h 6092942"/>
              <a:gd name="connsiteX303" fmla="*/ 3325990 w 4746171"/>
              <a:gd name="connsiteY303" fmla="*/ 3111410 h 6092942"/>
              <a:gd name="connsiteX304" fmla="*/ 3303403 w 4746171"/>
              <a:gd name="connsiteY304" fmla="*/ 3131174 h 6092942"/>
              <a:gd name="connsiteX305" fmla="*/ 3280815 w 4746171"/>
              <a:gd name="connsiteY305" fmla="*/ 3142467 h 6092942"/>
              <a:gd name="connsiteX306" fmla="*/ 3261051 w 4746171"/>
              <a:gd name="connsiteY306" fmla="*/ 3156585 h 6092942"/>
              <a:gd name="connsiteX307" fmla="*/ 3232817 w 4746171"/>
              <a:gd name="connsiteY307" fmla="*/ 3165055 h 6092942"/>
              <a:gd name="connsiteX308" fmla="*/ 3176349 w 4746171"/>
              <a:gd name="connsiteY308" fmla="*/ 3218700 h 6092942"/>
              <a:gd name="connsiteX309" fmla="*/ 3229994 w 4746171"/>
              <a:gd name="connsiteY309" fmla="*/ 3196112 h 6092942"/>
              <a:gd name="connsiteX310" fmla="*/ 3286462 w 4746171"/>
              <a:gd name="connsiteY310" fmla="*/ 3179172 h 6092942"/>
              <a:gd name="connsiteX311" fmla="*/ 3286462 w 4746171"/>
              <a:gd name="connsiteY311" fmla="*/ 3181995 h 6092942"/>
              <a:gd name="connsiteX312" fmla="*/ 3215877 w 4746171"/>
              <a:gd name="connsiteY312" fmla="*/ 3210230 h 6092942"/>
              <a:gd name="connsiteX313" fmla="*/ 3148115 w 4746171"/>
              <a:gd name="connsiteY313" fmla="*/ 3241287 h 6092942"/>
              <a:gd name="connsiteX314" fmla="*/ 3100117 w 4746171"/>
              <a:gd name="connsiteY314" fmla="*/ 3275168 h 6092942"/>
              <a:gd name="connsiteX315" fmla="*/ 3057765 w 4746171"/>
              <a:gd name="connsiteY315" fmla="*/ 3297756 h 6092942"/>
              <a:gd name="connsiteX316" fmla="*/ 2981533 w 4746171"/>
              <a:gd name="connsiteY316" fmla="*/ 3328813 h 6092942"/>
              <a:gd name="connsiteX317" fmla="*/ 2990003 w 4746171"/>
              <a:gd name="connsiteY317" fmla="*/ 3334460 h 6092942"/>
              <a:gd name="connsiteX318" fmla="*/ 3060589 w 4746171"/>
              <a:gd name="connsiteY318" fmla="*/ 3320343 h 6092942"/>
              <a:gd name="connsiteX319" fmla="*/ 3066235 w 4746171"/>
              <a:gd name="connsiteY319" fmla="*/ 3323166 h 6092942"/>
              <a:gd name="connsiteX320" fmla="*/ 3060589 w 4746171"/>
              <a:gd name="connsiteY320" fmla="*/ 3323166 h 6092942"/>
              <a:gd name="connsiteX321" fmla="*/ 3015414 w 4746171"/>
              <a:gd name="connsiteY321" fmla="*/ 3337283 h 6092942"/>
              <a:gd name="connsiteX322" fmla="*/ 3035178 w 4746171"/>
              <a:gd name="connsiteY322" fmla="*/ 3342930 h 6092942"/>
              <a:gd name="connsiteX323" fmla="*/ 3043648 w 4746171"/>
              <a:gd name="connsiteY323" fmla="*/ 3342930 h 6092942"/>
              <a:gd name="connsiteX324" fmla="*/ 3083176 w 4746171"/>
              <a:gd name="connsiteY324" fmla="*/ 3328813 h 6092942"/>
              <a:gd name="connsiteX325" fmla="*/ 3122704 w 4746171"/>
              <a:gd name="connsiteY325" fmla="*/ 3311873 h 6092942"/>
              <a:gd name="connsiteX326" fmla="*/ 3201759 w 4746171"/>
              <a:gd name="connsiteY326" fmla="*/ 3275168 h 6092942"/>
              <a:gd name="connsiteX327" fmla="*/ 3207407 w 4746171"/>
              <a:gd name="connsiteY327" fmla="*/ 3275168 h 6092942"/>
              <a:gd name="connsiteX328" fmla="*/ 3207407 w 4746171"/>
              <a:gd name="connsiteY328" fmla="*/ 3280815 h 6092942"/>
              <a:gd name="connsiteX329" fmla="*/ 3145291 w 4746171"/>
              <a:gd name="connsiteY329" fmla="*/ 3311873 h 6092942"/>
              <a:gd name="connsiteX330" fmla="*/ 3176349 w 4746171"/>
              <a:gd name="connsiteY330" fmla="*/ 3303402 h 6092942"/>
              <a:gd name="connsiteX331" fmla="*/ 3215877 w 4746171"/>
              <a:gd name="connsiteY331" fmla="*/ 3289285 h 6092942"/>
              <a:gd name="connsiteX332" fmla="*/ 3255405 w 4746171"/>
              <a:gd name="connsiteY332" fmla="*/ 3283638 h 6092942"/>
              <a:gd name="connsiteX333" fmla="*/ 3261051 w 4746171"/>
              <a:gd name="connsiteY333" fmla="*/ 3283638 h 6092942"/>
              <a:gd name="connsiteX334" fmla="*/ 3261051 w 4746171"/>
              <a:gd name="connsiteY334" fmla="*/ 3289285 h 6092942"/>
              <a:gd name="connsiteX335" fmla="*/ 3261051 w 4746171"/>
              <a:gd name="connsiteY335" fmla="*/ 3292109 h 6092942"/>
              <a:gd name="connsiteX336" fmla="*/ 3215877 w 4746171"/>
              <a:gd name="connsiteY336" fmla="*/ 3303402 h 6092942"/>
              <a:gd name="connsiteX337" fmla="*/ 3170702 w 4746171"/>
              <a:gd name="connsiteY337" fmla="*/ 3314696 h 6092942"/>
              <a:gd name="connsiteX338" fmla="*/ 3131174 w 4746171"/>
              <a:gd name="connsiteY338" fmla="*/ 3337283 h 6092942"/>
              <a:gd name="connsiteX339" fmla="*/ 3091646 w 4746171"/>
              <a:gd name="connsiteY339" fmla="*/ 3354224 h 6092942"/>
              <a:gd name="connsiteX340" fmla="*/ 3139644 w 4746171"/>
              <a:gd name="connsiteY340" fmla="*/ 3368341 h 6092942"/>
              <a:gd name="connsiteX341" fmla="*/ 3162232 w 4746171"/>
              <a:gd name="connsiteY341" fmla="*/ 3373988 h 6092942"/>
              <a:gd name="connsiteX342" fmla="*/ 3184819 w 4746171"/>
              <a:gd name="connsiteY342" fmla="*/ 3373988 h 6092942"/>
              <a:gd name="connsiteX343" fmla="*/ 3190466 w 4746171"/>
              <a:gd name="connsiteY343" fmla="*/ 3376811 h 6092942"/>
              <a:gd name="connsiteX344" fmla="*/ 3190466 w 4746171"/>
              <a:gd name="connsiteY344" fmla="*/ 3382458 h 6092942"/>
              <a:gd name="connsiteX345" fmla="*/ 3184819 w 4746171"/>
              <a:gd name="connsiteY345" fmla="*/ 3382458 h 6092942"/>
              <a:gd name="connsiteX346" fmla="*/ 3159408 w 4746171"/>
              <a:gd name="connsiteY346" fmla="*/ 3382458 h 6092942"/>
              <a:gd name="connsiteX347" fmla="*/ 3131174 w 4746171"/>
              <a:gd name="connsiteY347" fmla="*/ 3376811 h 6092942"/>
              <a:gd name="connsiteX348" fmla="*/ 3077529 w 4746171"/>
              <a:gd name="connsiteY348" fmla="*/ 3365518 h 6092942"/>
              <a:gd name="connsiteX349" fmla="*/ 3015414 w 4746171"/>
              <a:gd name="connsiteY349" fmla="*/ 3396575 h 6092942"/>
              <a:gd name="connsiteX350" fmla="*/ 3026707 w 4746171"/>
              <a:gd name="connsiteY350" fmla="*/ 3399399 h 6092942"/>
              <a:gd name="connsiteX351" fmla="*/ 3026707 w 4746171"/>
              <a:gd name="connsiteY351" fmla="*/ 3405046 h 6092942"/>
              <a:gd name="connsiteX352" fmla="*/ 3021061 w 4746171"/>
              <a:gd name="connsiteY352" fmla="*/ 3407869 h 6092942"/>
              <a:gd name="connsiteX353" fmla="*/ 3006943 w 4746171"/>
              <a:gd name="connsiteY353" fmla="*/ 3399399 h 6092942"/>
              <a:gd name="connsiteX354" fmla="*/ 2967416 w 4746171"/>
              <a:gd name="connsiteY354" fmla="*/ 3416339 h 6092942"/>
              <a:gd name="connsiteX355" fmla="*/ 2927888 w 4746171"/>
              <a:gd name="connsiteY355" fmla="*/ 3430456 h 6092942"/>
              <a:gd name="connsiteX356" fmla="*/ 2888360 w 4746171"/>
              <a:gd name="connsiteY356" fmla="*/ 3438927 h 6092942"/>
              <a:gd name="connsiteX357" fmla="*/ 2848832 w 4746171"/>
              <a:gd name="connsiteY357" fmla="*/ 3444573 h 6092942"/>
              <a:gd name="connsiteX358" fmla="*/ 2817774 w 4746171"/>
              <a:gd name="connsiteY358" fmla="*/ 3438927 h 6092942"/>
              <a:gd name="connsiteX359" fmla="*/ 2786717 w 4746171"/>
              <a:gd name="connsiteY359" fmla="*/ 3430456 h 6092942"/>
              <a:gd name="connsiteX360" fmla="*/ 2761306 w 4746171"/>
              <a:gd name="connsiteY360" fmla="*/ 3416339 h 6092942"/>
              <a:gd name="connsiteX361" fmla="*/ 2738719 w 4746171"/>
              <a:gd name="connsiteY361" fmla="*/ 3399399 h 6092942"/>
              <a:gd name="connsiteX362" fmla="*/ 2710484 w 4746171"/>
              <a:gd name="connsiteY362" fmla="*/ 3478455 h 6092942"/>
              <a:gd name="connsiteX363" fmla="*/ 2676603 w 4746171"/>
              <a:gd name="connsiteY363" fmla="*/ 3616802 h 6092942"/>
              <a:gd name="connsiteX364" fmla="*/ 2668133 w 4746171"/>
              <a:gd name="connsiteY364" fmla="*/ 3650683 h 6092942"/>
              <a:gd name="connsiteX365" fmla="*/ 2662486 w 4746171"/>
              <a:gd name="connsiteY365" fmla="*/ 3695858 h 6092942"/>
              <a:gd name="connsiteX366" fmla="*/ 2659663 w 4746171"/>
              <a:gd name="connsiteY366" fmla="*/ 3803148 h 6092942"/>
              <a:gd name="connsiteX367" fmla="*/ 2662486 w 4746171"/>
              <a:gd name="connsiteY367" fmla="*/ 3924555 h 6092942"/>
              <a:gd name="connsiteX368" fmla="*/ 2670957 w 4746171"/>
              <a:gd name="connsiteY368" fmla="*/ 4062903 h 6092942"/>
              <a:gd name="connsiteX369" fmla="*/ 2693544 w 4746171"/>
              <a:gd name="connsiteY369" fmla="*/ 4204074 h 6092942"/>
              <a:gd name="connsiteX370" fmla="*/ 2707661 w 4746171"/>
              <a:gd name="connsiteY370" fmla="*/ 4274659 h 6092942"/>
              <a:gd name="connsiteX371" fmla="*/ 2724601 w 4746171"/>
              <a:gd name="connsiteY371" fmla="*/ 4345245 h 6092942"/>
              <a:gd name="connsiteX372" fmla="*/ 2747189 w 4746171"/>
              <a:gd name="connsiteY372" fmla="*/ 4413007 h 6092942"/>
              <a:gd name="connsiteX373" fmla="*/ 2769776 w 4746171"/>
              <a:gd name="connsiteY373" fmla="*/ 4475122 h 6092942"/>
              <a:gd name="connsiteX374" fmla="*/ 2792363 w 4746171"/>
              <a:gd name="connsiteY374" fmla="*/ 4531591 h 6092942"/>
              <a:gd name="connsiteX375" fmla="*/ 2823421 w 4746171"/>
              <a:gd name="connsiteY375" fmla="*/ 4585236 h 6092942"/>
              <a:gd name="connsiteX376" fmla="*/ 2882713 w 4746171"/>
              <a:gd name="connsiteY376" fmla="*/ 4686879 h 6092942"/>
              <a:gd name="connsiteX377" fmla="*/ 2950475 w 4746171"/>
              <a:gd name="connsiteY377" fmla="*/ 4791345 h 6092942"/>
              <a:gd name="connsiteX378" fmla="*/ 3097293 w 4746171"/>
              <a:gd name="connsiteY378" fmla="*/ 5014396 h 6092942"/>
              <a:gd name="connsiteX379" fmla="*/ 3167879 w 4746171"/>
              <a:gd name="connsiteY379" fmla="*/ 5118862 h 6092942"/>
              <a:gd name="connsiteX380" fmla="*/ 3229994 w 4746171"/>
              <a:gd name="connsiteY380" fmla="*/ 5226152 h 6092942"/>
              <a:gd name="connsiteX381" fmla="*/ 3280815 w 4746171"/>
              <a:gd name="connsiteY381" fmla="*/ 5322148 h 6092942"/>
              <a:gd name="connsiteX382" fmla="*/ 3323167 w 4746171"/>
              <a:gd name="connsiteY382" fmla="*/ 5415321 h 6092942"/>
              <a:gd name="connsiteX383" fmla="*/ 3354224 w 4746171"/>
              <a:gd name="connsiteY383" fmla="*/ 5514141 h 6092942"/>
              <a:gd name="connsiteX384" fmla="*/ 3379635 w 4746171"/>
              <a:gd name="connsiteY384" fmla="*/ 5618608 h 6092942"/>
              <a:gd name="connsiteX385" fmla="*/ 3402223 w 4746171"/>
              <a:gd name="connsiteY385" fmla="*/ 5731544 h 6092942"/>
              <a:gd name="connsiteX386" fmla="*/ 3419163 w 4746171"/>
              <a:gd name="connsiteY386" fmla="*/ 5841658 h 6092942"/>
              <a:gd name="connsiteX387" fmla="*/ 3444574 w 4746171"/>
              <a:gd name="connsiteY387" fmla="*/ 6016710 h 6092942"/>
              <a:gd name="connsiteX388" fmla="*/ 3450221 w 4746171"/>
              <a:gd name="connsiteY388" fmla="*/ 6092942 h 6092942"/>
              <a:gd name="connsiteX389" fmla="*/ 680445 w 4746171"/>
              <a:gd name="connsiteY389" fmla="*/ 6092942 h 6092942"/>
              <a:gd name="connsiteX390" fmla="*/ 700209 w 4746171"/>
              <a:gd name="connsiteY390" fmla="*/ 6044944 h 6092942"/>
              <a:gd name="connsiteX391" fmla="*/ 725619 w 4746171"/>
              <a:gd name="connsiteY391" fmla="*/ 5985652 h 6092942"/>
              <a:gd name="connsiteX392" fmla="*/ 762324 w 4746171"/>
              <a:gd name="connsiteY392" fmla="*/ 5912243 h 6092942"/>
              <a:gd name="connsiteX393" fmla="*/ 796205 w 4746171"/>
              <a:gd name="connsiteY393" fmla="*/ 5858598 h 6092942"/>
              <a:gd name="connsiteX394" fmla="*/ 844203 w 4746171"/>
              <a:gd name="connsiteY394" fmla="*/ 5779543 h 6092942"/>
              <a:gd name="connsiteX395" fmla="*/ 976904 w 4746171"/>
              <a:gd name="connsiteY395" fmla="*/ 5579080 h 6092942"/>
              <a:gd name="connsiteX396" fmla="*/ 1171720 w 4746171"/>
              <a:gd name="connsiteY396" fmla="*/ 5296738 h 6092942"/>
              <a:gd name="connsiteX397" fmla="*/ 1202778 w 4746171"/>
              <a:gd name="connsiteY397" fmla="*/ 5248739 h 6092942"/>
              <a:gd name="connsiteX398" fmla="*/ 1247952 w 4746171"/>
              <a:gd name="connsiteY398" fmla="*/ 5186624 h 6092942"/>
              <a:gd name="connsiteX399" fmla="*/ 1301597 w 4746171"/>
              <a:gd name="connsiteY399" fmla="*/ 5116039 h 6092942"/>
              <a:gd name="connsiteX400" fmla="*/ 1332655 w 4746171"/>
              <a:gd name="connsiteY400" fmla="*/ 5084981 h 6092942"/>
              <a:gd name="connsiteX401" fmla="*/ 1358066 w 4746171"/>
              <a:gd name="connsiteY401" fmla="*/ 5053923 h 6092942"/>
              <a:gd name="connsiteX402" fmla="*/ 1383477 w 4746171"/>
              <a:gd name="connsiteY402" fmla="*/ 5022866 h 6092942"/>
              <a:gd name="connsiteX403" fmla="*/ 1406064 w 4746171"/>
              <a:gd name="connsiteY403" fmla="*/ 4986161 h 6092942"/>
              <a:gd name="connsiteX404" fmla="*/ 1425828 w 4746171"/>
              <a:gd name="connsiteY404" fmla="*/ 4943810 h 6092942"/>
              <a:gd name="connsiteX405" fmla="*/ 1437122 w 4746171"/>
              <a:gd name="connsiteY405" fmla="*/ 4904282 h 6092942"/>
              <a:gd name="connsiteX406" fmla="*/ 1445592 w 4746171"/>
              <a:gd name="connsiteY406" fmla="*/ 4859107 h 6092942"/>
              <a:gd name="connsiteX407" fmla="*/ 1451239 w 4746171"/>
              <a:gd name="connsiteY407" fmla="*/ 4819579 h 6092942"/>
              <a:gd name="connsiteX408" fmla="*/ 1451239 w 4746171"/>
              <a:gd name="connsiteY408" fmla="*/ 4788522 h 6092942"/>
              <a:gd name="connsiteX409" fmla="*/ 1445592 w 4746171"/>
              <a:gd name="connsiteY409" fmla="*/ 4757464 h 6092942"/>
              <a:gd name="connsiteX410" fmla="*/ 1383477 w 4746171"/>
              <a:gd name="connsiteY410" fmla="*/ 4506180 h 6092942"/>
              <a:gd name="connsiteX411" fmla="*/ 1343949 w 4746171"/>
              <a:gd name="connsiteY411" fmla="*/ 4345245 h 6092942"/>
              <a:gd name="connsiteX412" fmla="*/ 1321361 w 4746171"/>
              <a:gd name="connsiteY412" fmla="*/ 4232308 h 6092942"/>
              <a:gd name="connsiteX413" fmla="*/ 1301597 w 4746171"/>
              <a:gd name="connsiteY413" fmla="*/ 4133488 h 6092942"/>
              <a:gd name="connsiteX414" fmla="*/ 1273363 w 4746171"/>
              <a:gd name="connsiteY414" fmla="*/ 4006434 h 6092942"/>
              <a:gd name="connsiteX415" fmla="*/ 1250776 w 4746171"/>
              <a:gd name="connsiteY415" fmla="*/ 3938672 h 6092942"/>
              <a:gd name="connsiteX416" fmla="*/ 1233835 w 4746171"/>
              <a:gd name="connsiteY416" fmla="*/ 3876557 h 6092942"/>
              <a:gd name="connsiteX417" fmla="*/ 1208424 w 4746171"/>
              <a:gd name="connsiteY417" fmla="*/ 3820088 h 6092942"/>
              <a:gd name="connsiteX418" fmla="*/ 1185837 w 4746171"/>
              <a:gd name="connsiteY418" fmla="*/ 3766443 h 6092942"/>
              <a:gd name="connsiteX419" fmla="*/ 1171720 w 4746171"/>
              <a:gd name="connsiteY419" fmla="*/ 3749503 h 6092942"/>
              <a:gd name="connsiteX420" fmla="*/ 1154779 w 4746171"/>
              <a:gd name="connsiteY420" fmla="*/ 3732562 h 6092942"/>
              <a:gd name="connsiteX421" fmla="*/ 1137839 w 4746171"/>
              <a:gd name="connsiteY421" fmla="*/ 3718445 h 6092942"/>
              <a:gd name="connsiteX422" fmla="*/ 1123722 w 4746171"/>
              <a:gd name="connsiteY422" fmla="*/ 3704328 h 6092942"/>
              <a:gd name="connsiteX423" fmla="*/ 1084194 w 4746171"/>
              <a:gd name="connsiteY423" fmla="*/ 3690211 h 6092942"/>
              <a:gd name="connsiteX424" fmla="*/ 1044666 w 4746171"/>
              <a:gd name="connsiteY424" fmla="*/ 3687388 h 6092942"/>
              <a:gd name="connsiteX425" fmla="*/ 1005138 w 4746171"/>
              <a:gd name="connsiteY425" fmla="*/ 3687388 h 6092942"/>
              <a:gd name="connsiteX426" fmla="*/ 959963 w 4746171"/>
              <a:gd name="connsiteY426" fmla="*/ 3690211 h 6092942"/>
              <a:gd name="connsiteX427" fmla="*/ 889378 w 4746171"/>
              <a:gd name="connsiteY427" fmla="*/ 3709975 h 6092942"/>
              <a:gd name="connsiteX428" fmla="*/ 796205 w 4746171"/>
              <a:gd name="connsiteY428" fmla="*/ 3721269 h 6092942"/>
              <a:gd name="connsiteX429" fmla="*/ 734090 w 4746171"/>
              <a:gd name="connsiteY429" fmla="*/ 3732562 h 6092942"/>
              <a:gd name="connsiteX430" fmla="*/ 669151 w 4746171"/>
              <a:gd name="connsiteY430" fmla="*/ 3741033 h 6092942"/>
              <a:gd name="connsiteX431" fmla="*/ 598566 w 4746171"/>
              <a:gd name="connsiteY431" fmla="*/ 3741033 h 6092942"/>
              <a:gd name="connsiteX432" fmla="*/ 525157 w 4746171"/>
              <a:gd name="connsiteY432" fmla="*/ 3741033 h 6092942"/>
              <a:gd name="connsiteX433" fmla="*/ 460218 w 4746171"/>
              <a:gd name="connsiteY433" fmla="*/ 3732562 h 6092942"/>
              <a:gd name="connsiteX434" fmla="*/ 392456 w 4746171"/>
              <a:gd name="connsiteY434" fmla="*/ 3718445 h 6092942"/>
              <a:gd name="connsiteX435" fmla="*/ 367045 w 4746171"/>
              <a:gd name="connsiteY435" fmla="*/ 3709975 h 6092942"/>
              <a:gd name="connsiteX436" fmla="*/ 344458 w 4746171"/>
              <a:gd name="connsiteY436" fmla="*/ 3695858 h 6092942"/>
              <a:gd name="connsiteX437" fmla="*/ 321870 w 4746171"/>
              <a:gd name="connsiteY437" fmla="*/ 3681741 h 6092942"/>
              <a:gd name="connsiteX438" fmla="*/ 304930 w 4746171"/>
              <a:gd name="connsiteY438" fmla="*/ 3670447 h 6092942"/>
              <a:gd name="connsiteX439" fmla="*/ 290813 w 4746171"/>
              <a:gd name="connsiteY439" fmla="*/ 3650683 h 6092942"/>
              <a:gd name="connsiteX440" fmla="*/ 279519 w 4746171"/>
              <a:gd name="connsiteY440" fmla="*/ 3633743 h 6092942"/>
              <a:gd name="connsiteX441" fmla="*/ 265402 w 4746171"/>
              <a:gd name="connsiteY441" fmla="*/ 3599862 h 6092942"/>
              <a:gd name="connsiteX442" fmla="*/ 256932 w 4746171"/>
              <a:gd name="connsiteY442" fmla="*/ 3557510 h 6092942"/>
              <a:gd name="connsiteX443" fmla="*/ 256932 w 4746171"/>
              <a:gd name="connsiteY443" fmla="*/ 3517982 h 6092942"/>
              <a:gd name="connsiteX444" fmla="*/ 262578 w 4746171"/>
              <a:gd name="connsiteY444" fmla="*/ 3438927 h 6092942"/>
              <a:gd name="connsiteX445" fmla="*/ 271049 w 4746171"/>
              <a:gd name="connsiteY445" fmla="*/ 3382458 h 6092942"/>
              <a:gd name="connsiteX446" fmla="*/ 279519 w 4746171"/>
              <a:gd name="connsiteY446" fmla="*/ 3342930 h 6092942"/>
              <a:gd name="connsiteX447" fmla="*/ 282342 w 4746171"/>
              <a:gd name="connsiteY447" fmla="*/ 3314696 h 6092942"/>
              <a:gd name="connsiteX448" fmla="*/ 282342 w 4746171"/>
              <a:gd name="connsiteY448" fmla="*/ 3306226 h 6092942"/>
              <a:gd name="connsiteX449" fmla="*/ 273872 w 4746171"/>
              <a:gd name="connsiteY449" fmla="*/ 3297756 h 6092942"/>
              <a:gd name="connsiteX450" fmla="*/ 265402 w 4746171"/>
              <a:gd name="connsiteY450" fmla="*/ 3289285 h 6092942"/>
              <a:gd name="connsiteX451" fmla="*/ 251285 w 4746171"/>
              <a:gd name="connsiteY451" fmla="*/ 3280815 h 6092942"/>
              <a:gd name="connsiteX452" fmla="*/ 217404 w 4746171"/>
              <a:gd name="connsiteY452" fmla="*/ 3272345 h 6092942"/>
              <a:gd name="connsiteX453" fmla="*/ 177876 w 4746171"/>
              <a:gd name="connsiteY453" fmla="*/ 3258228 h 6092942"/>
              <a:gd name="connsiteX454" fmla="*/ 163759 w 4746171"/>
              <a:gd name="connsiteY454" fmla="*/ 3249757 h 6092942"/>
              <a:gd name="connsiteX455" fmla="*/ 149642 w 4746171"/>
              <a:gd name="connsiteY455" fmla="*/ 3235640 h 6092942"/>
              <a:gd name="connsiteX456" fmla="*/ 146818 w 4746171"/>
              <a:gd name="connsiteY456" fmla="*/ 3218700 h 6092942"/>
              <a:gd name="connsiteX457" fmla="*/ 141171 w 4746171"/>
              <a:gd name="connsiteY457" fmla="*/ 3204583 h 6092942"/>
              <a:gd name="connsiteX458" fmla="*/ 138348 w 4746171"/>
              <a:gd name="connsiteY458" fmla="*/ 3170702 h 6092942"/>
              <a:gd name="connsiteX459" fmla="*/ 146818 w 4746171"/>
              <a:gd name="connsiteY459" fmla="*/ 3139644 h 6092942"/>
              <a:gd name="connsiteX460" fmla="*/ 155288 w 4746171"/>
              <a:gd name="connsiteY460" fmla="*/ 3111410 h 6092942"/>
              <a:gd name="connsiteX461" fmla="*/ 169406 w 4746171"/>
              <a:gd name="connsiteY461" fmla="*/ 3102940 h 6092942"/>
              <a:gd name="connsiteX462" fmla="*/ 180699 w 4746171"/>
              <a:gd name="connsiteY462" fmla="*/ 3094469 h 6092942"/>
              <a:gd name="connsiteX463" fmla="*/ 220227 w 4746171"/>
              <a:gd name="connsiteY463" fmla="*/ 3080352 h 6092942"/>
              <a:gd name="connsiteX464" fmla="*/ 256932 w 4746171"/>
              <a:gd name="connsiteY464" fmla="*/ 3071882 h 6092942"/>
              <a:gd name="connsiteX465" fmla="*/ 271049 w 4746171"/>
              <a:gd name="connsiteY465" fmla="*/ 3069058 h 6092942"/>
              <a:gd name="connsiteX466" fmla="*/ 273872 w 4746171"/>
              <a:gd name="connsiteY466" fmla="*/ 3063412 h 6092942"/>
              <a:gd name="connsiteX467" fmla="*/ 271049 w 4746171"/>
              <a:gd name="connsiteY467" fmla="*/ 3057765 h 6092942"/>
              <a:gd name="connsiteX468" fmla="*/ 256932 w 4746171"/>
              <a:gd name="connsiteY468" fmla="*/ 3054941 h 6092942"/>
              <a:gd name="connsiteX469" fmla="*/ 220227 w 4746171"/>
              <a:gd name="connsiteY469" fmla="*/ 3032354 h 6092942"/>
              <a:gd name="connsiteX470" fmla="*/ 138348 w 4746171"/>
              <a:gd name="connsiteY470" fmla="*/ 2998473 h 6092942"/>
              <a:gd name="connsiteX471" fmla="*/ 115761 w 4746171"/>
              <a:gd name="connsiteY471" fmla="*/ 2984356 h 6092942"/>
              <a:gd name="connsiteX472" fmla="*/ 101643 w 4746171"/>
              <a:gd name="connsiteY472" fmla="*/ 2970239 h 6092942"/>
              <a:gd name="connsiteX473" fmla="*/ 93173 w 4746171"/>
              <a:gd name="connsiteY473" fmla="*/ 2953298 h 6092942"/>
              <a:gd name="connsiteX474" fmla="*/ 87526 w 4746171"/>
              <a:gd name="connsiteY474" fmla="*/ 2930711 h 6092942"/>
              <a:gd name="connsiteX475" fmla="*/ 87526 w 4746171"/>
              <a:gd name="connsiteY475" fmla="*/ 2913770 h 6092942"/>
              <a:gd name="connsiteX476" fmla="*/ 87526 w 4746171"/>
              <a:gd name="connsiteY476" fmla="*/ 2891183 h 6092942"/>
              <a:gd name="connsiteX477" fmla="*/ 98820 w 4746171"/>
              <a:gd name="connsiteY477" fmla="*/ 2860125 h 6092942"/>
              <a:gd name="connsiteX478" fmla="*/ 101643 w 4746171"/>
              <a:gd name="connsiteY478" fmla="*/ 2846008 h 6092942"/>
              <a:gd name="connsiteX479" fmla="*/ 110114 w 4746171"/>
              <a:gd name="connsiteY479" fmla="*/ 2837538 h 6092942"/>
              <a:gd name="connsiteX480" fmla="*/ 132701 w 4746171"/>
              <a:gd name="connsiteY480" fmla="*/ 2820597 h 6092942"/>
              <a:gd name="connsiteX481" fmla="*/ 155288 w 4746171"/>
              <a:gd name="connsiteY481" fmla="*/ 2803657 h 6092942"/>
              <a:gd name="connsiteX482" fmla="*/ 177876 w 4746171"/>
              <a:gd name="connsiteY482" fmla="*/ 2781070 h 6092942"/>
              <a:gd name="connsiteX483" fmla="*/ 180699 w 4746171"/>
              <a:gd name="connsiteY483" fmla="*/ 2766952 h 6092942"/>
              <a:gd name="connsiteX484" fmla="*/ 186346 w 4746171"/>
              <a:gd name="connsiteY484" fmla="*/ 2752835 h 6092942"/>
              <a:gd name="connsiteX485" fmla="*/ 186346 w 4746171"/>
              <a:gd name="connsiteY485" fmla="*/ 2735895 h 6092942"/>
              <a:gd name="connsiteX486" fmla="*/ 180699 w 4746171"/>
              <a:gd name="connsiteY486" fmla="*/ 2713307 h 6092942"/>
              <a:gd name="connsiteX487" fmla="*/ 172229 w 4746171"/>
              <a:gd name="connsiteY487" fmla="*/ 2702014 h 6092942"/>
              <a:gd name="connsiteX488" fmla="*/ 163759 w 4746171"/>
              <a:gd name="connsiteY488" fmla="*/ 2682250 h 6092942"/>
              <a:gd name="connsiteX489" fmla="*/ 155288 w 4746171"/>
              <a:gd name="connsiteY489" fmla="*/ 2673780 h 6092942"/>
              <a:gd name="connsiteX490" fmla="*/ 141171 w 4746171"/>
              <a:gd name="connsiteY490" fmla="*/ 2665309 h 6092942"/>
              <a:gd name="connsiteX491" fmla="*/ 110114 w 4746171"/>
              <a:gd name="connsiteY491" fmla="*/ 2656839 h 6092942"/>
              <a:gd name="connsiteX492" fmla="*/ 76233 w 4746171"/>
              <a:gd name="connsiteY492" fmla="*/ 2634252 h 6092942"/>
              <a:gd name="connsiteX493" fmla="*/ 56469 w 4746171"/>
              <a:gd name="connsiteY493" fmla="*/ 2620135 h 6092942"/>
              <a:gd name="connsiteX494" fmla="*/ 39528 w 4746171"/>
              <a:gd name="connsiteY494" fmla="*/ 2603194 h 6092942"/>
              <a:gd name="connsiteX495" fmla="*/ 22588 w 4746171"/>
              <a:gd name="connsiteY495" fmla="*/ 2586254 h 6092942"/>
              <a:gd name="connsiteX496" fmla="*/ 8471 w 4746171"/>
              <a:gd name="connsiteY496" fmla="*/ 2563666 h 6092942"/>
              <a:gd name="connsiteX497" fmla="*/ 0 w 4746171"/>
              <a:gd name="connsiteY497" fmla="*/ 2538255 h 6092942"/>
              <a:gd name="connsiteX498" fmla="*/ 0 w 4746171"/>
              <a:gd name="connsiteY498" fmla="*/ 2510021 h 6092942"/>
              <a:gd name="connsiteX499" fmla="*/ 8471 w 4746171"/>
              <a:gd name="connsiteY499" fmla="*/ 2484610 h 6092942"/>
              <a:gd name="connsiteX500" fmla="*/ 22588 w 4746171"/>
              <a:gd name="connsiteY500" fmla="*/ 2453553 h 6092942"/>
              <a:gd name="connsiteX501" fmla="*/ 39528 w 4746171"/>
              <a:gd name="connsiteY501" fmla="*/ 2425319 h 6092942"/>
              <a:gd name="connsiteX502" fmla="*/ 62116 w 4746171"/>
              <a:gd name="connsiteY502" fmla="*/ 2397084 h 6092942"/>
              <a:gd name="connsiteX503" fmla="*/ 84703 w 4746171"/>
              <a:gd name="connsiteY503" fmla="*/ 2374497 h 6092942"/>
              <a:gd name="connsiteX504" fmla="*/ 110114 w 4746171"/>
              <a:gd name="connsiteY504" fmla="*/ 2346263 h 6092942"/>
              <a:gd name="connsiteX505" fmla="*/ 138348 w 4746171"/>
              <a:gd name="connsiteY505" fmla="*/ 2323675 h 6092942"/>
              <a:gd name="connsiteX506" fmla="*/ 169406 w 4746171"/>
              <a:gd name="connsiteY506" fmla="*/ 2289794 h 6092942"/>
              <a:gd name="connsiteX507" fmla="*/ 231521 w 4746171"/>
              <a:gd name="connsiteY507" fmla="*/ 2205092 h 6092942"/>
              <a:gd name="connsiteX508" fmla="*/ 287989 w 4746171"/>
              <a:gd name="connsiteY508" fmla="*/ 2117566 h 6092942"/>
              <a:gd name="connsiteX509" fmla="*/ 333164 w 4746171"/>
              <a:gd name="connsiteY509" fmla="*/ 2041333 h 6092942"/>
              <a:gd name="connsiteX510" fmla="*/ 287989 w 4746171"/>
              <a:gd name="connsiteY510" fmla="*/ 2032863 h 6092942"/>
              <a:gd name="connsiteX511" fmla="*/ 239991 w 4746171"/>
              <a:gd name="connsiteY511" fmla="*/ 2018746 h 6092942"/>
              <a:gd name="connsiteX512" fmla="*/ 217404 w 4746171"/>
              <a:gd name="connsiteY512" fmla="*/ 2010276 h 6092942"/>
              <a:gd name="connsiteX513" fmla="*/ 200463 w 4746171"/>
              <a:gd name="connsiteY513" fmla="*/ 1998982 h 6092942"/>
              <a:gd name="connsiteX514" fmla="*/ 180699 w 4746171"/>
              <a:gd name="connsiteY514" fmla="*/ 1984865 h 6092942"/>
              <a:gd name="connsiteX515" fmla="*/ 169406 w 4746171"/>
              <a:gd name="connsiteY515" fmla="*/ 1967924 h 6092942"/>
              <a:gd name="connsiteX516" fmla="*/ 169406 w 4746171"/>
              <a:gd name="connsiteY516" fmla="*/ 1962278 h 6092942"/>
              <a:gd name="connsiteX517" fmla="*/ 172229 w 4746171"/>
              <a:gd name="connsiteY517" fmla="*/ 1962278 h 6092942"/>
              <a:gd name="connsiteX518" fmla="*/ 211757 w 4746171"/>
              <a:gd name="connsiteY518" fmla="*/ 1979218 h 6092942"/>
              <a:gd name="connsiteX519" fmla="*/ 256932 w 4746171"/>
              <a:gd name="connsiteY519" fmla="*/ 1993335 h 6092942"/>
              <a:gd name="connsiteX520" fmla="*/ 304930 w 4746171"/>
              <a:gd name="connsiteY520" fmla="*/ 2001806 h 6092942"/>
              <a:gd name="connsiteX521" fmla="*/ 350104 w 4746171"/>
              <a:gd name="connsiteY521" fmla="*/ 2001806 h 6092942"/>
              <a:gd name="connsiteX522" fmla="*/ 358575 w 4746171"/>
              <a:gd name="connsiteY522" fmla="*/ 1976395 h 6092942"/>
              <a:gd name="connsiteX523" fmla="*/ 358575 w 4746171"/>
              <a:gd name="connsiteY523" fmla="*/ 1939690 h 6092942"/>
              <a:gd name="connsiteX524" fmla="*/ 352928 w 4746171"/>
              <a:gd name="connsiteY524" fmla="*/ 1874752 h 6092942"/>
              <a:gd name="connsiteX525" fmla="*/ 341634 w 4746171"/>
              <a:gd name="connsiteY525" fmla="*/ 1804166 h 6092942"/>
              <a:gd name="connsiteX526" fmla="*/ 333164 w 4746171"/>
              <a:gd name="connsiteY526" fmla="*/ 1744874 h 6092942"/>
              <a:gd name="connsiteX527" fmla="*/ 333164 w 4746171"/>
              <a:gd name="connsiteY527" fmla="*/ 1713817 h 6092942"/>
              <a:gd name="connsiteX528" fmla="*/ 335987 w 4746171"/>
              <a:gd name="connsiteY528" fmla="*/ 1679936 h 6092942"/>
              <a:gd name="connsiteX529" fmla="*/ 350104 w 4746171"/>
              <a:gd name="connsiteY529" fmla="*/ 1578292 h 6092942"/>
              <a:gd name="connsiteX530" fmla="*/ 372692 w 4746171"/>
              <a:gd name="connsiteY530" fmla="*/ 1462532 h 6092942"/>
              <a:gd name="connsiteX531" fmla="*/ 392456 w 4746171"/>
              <a:gd name="connsiteY531" fmla="*/ 1343948 h 6092942"/>
              <a:gd name="connsiteX532" fmla="*/ 406573 w 4746171"/>
              <a:gd name="connsiteY532" fmla="*/ 1276186 h 6092942"/>
              <a:gd name="connsiteX533" fmla="*/ 429160 w 4746171"/>
              <a:gd name="connsiteY533" fmla="*/ 1211248 h 6092942"/>
              <a:gd name="connsiteX534" fmla="*/ 460218 w 4746171"/>
              <a:gd name="connsiteY534" fmla="*/ 1140662 h 6092942"/>
              <a:gd name="connsiteX535" fmla="*/ 491276 w 4746171"/>
              <a:gd name="connsiteY535" fmla="*/ 1072900 h 6092942"/>
              <a:gd name="connsiteX536" fmla="*/ 547744 w 4746171"/>
              <a:gd name="connsiteY536" fmla="*/ 968433 h 6092942"/>
              <a:gd name="connsiteX537" fmla="*/ 575978 w 4746171"/>
              <a:gd name="connsiteY537" fmla="*/ 923259 h 6092942"/>
              <a:gd name="connsiteX538" fmla="*/ 592919 w 4746171"/>
              <a:gd name="connsiteY538" fmla="*/ 875261 h 6092942"/>
              <a:gd name="connsiteX539" fmla="*/ 584448 w 4746171"/>
              <a:gd name="connsiteY539" fmla="*/ 844203 h 6092942"/>
              <a:gd name="connsiteX540" fmla="*/ 584448 w 4746171"/>
              <a:gd name="connsiteY540" fmla="*/ 807498 h 6092942"/>
              <a:gd name="connsiteX541" fmla="*/ 578802 w 4746171"/>
              <a:gd name="connsiteY541" fmla="*/ 773617 h 6092942"/>
              <a:gd name="connsiteX542" fmla="*/ 584448 w 4746171"/>
              <a:gd name="connsiteY542" fmla="*/ 736913 h 6092942"/>
              <a:gd name="connsiteX543" fmla="*/ 584448 w 4746171"/>
              <a:gd name="connsiteY543" fmla="*/ 703032 h 6092942"/>
              <a:gd name="connsiteX544" fmla="*/ 587272 w 4746171"/>
              <a:gd name="connsiteY544" fmla="*/ 666327 h 6092942"/>
              <a:gd name="connsiteX545" fmla="*/ 592919 w 4746171"/>
              <a:gd name="connsiteY545" fmla="*/ 632446 h 6092942"/>
              <a:gd name="connsiteX546" fmla="*/ 607036 w 4746171"/>
              <a:gd name="connsiteY546" fmla="*/ 601389 h 6092942"/>
              <a:gd name="connsiteX547" fmla="*/ 607036 w 4746171"/>
              <a:gd name="connsiteY547" fmla="*/ 595742 h 6092942"/>
              <a:gd name="connsiteX548" fmla="*/ 609859 w 4746171"/>
              <a:gd name="connsiteY548" fmla="*/ 601389 h 6092942"/>
              <a:gd name="connsiteX549" fmla="*/ 598566 w 4746171"/>
              <a:gd name="connsiteY549" fmla="*/ 652210 h 6092942"/>
              <a:gd name="connsiteX550" fmla="*/ 592919 w 4746171"/>
              <a:gd name="connsiteY550" fmla="*/ 705855 h 6092942"/>
              <a:gd name="connsiteX551" fmla="*/ 601389 w 4746171"/>
              <a:gd name="connsiteY551" fmla="*/ 671974 h 6092942"/>
              <a:gd name="connsiteX552" fmla="*/ 609859 w 4746171"/>
              <a:gd name="connsiteY552" fmla="*/ 640917 h 6092942"/>
              <a:gd name="connsiteX553" fmla="*/ 629623 w 4746171"/>
              <a:gd name="connsiteY553" fmla="*/ 609859 h 6092942"/>
              <a:gd name="connsiteX554" fmla="*/ 646564 w 4746171"/>
              <a:gd name="connsiteY554" fmla="*/ 578801 h 6092942"/>
              <a:gd name="connsiteX555" fmla="*/ 686092 w 4746171"/>
              <a:gd name="connsiteY555" fmla="*/ 525156 h 6092942"/>
              <a:gd name="connsiteX556" fmla="*/ 708679 w 4746171"/>
              <a:gd name="connsiteY556" fmla="*/ 499746 h 6092942"/>
              <a:gd name="connsiteX557" fmla="*/ 731266 w 4746171"/>
              <a:gd name="connsiteY557" fmla="*/ 477158 h 6092942"/>
              <a:gd name="connsiteX558" fmla="*/ 787735 w 4746171"/>
              <a:gd name="connsiteY558" fmla="*/ 437630 h 6092942"/>
              <a:gd name="connsiteX559" fmla="*/ 804675 w 4746171"/>
              <a:gd name="connsiteY559" fmla="*/ 409396 h 6092942"/>
              <a:gd name="connsiteX560" fmla="*/ 804675 w 4746171"/>
              <a:gd name="connsiteY560" fmla="*/ 406573 h 6092942"/>
              <a:gd name="connsiteX561" fmla="*/ 810322 w 4746171"/>
              <a:gd name="connsiteY561" fmla="*/ 409396 h 6092942"/>
              <a:gd name="connsiteX562" fmla="*/ 796205 w 4746171"/>
              <a:gd name="connsiteY562" fmla="*/ 431983 h 6092942"/>
              <a:gd name="connsiteX563" fmla="*/ 832909 w 4746171"/>
              <a:gd name="connsiteY563" fmla="*/ 409396 h 6092942"/>
              <a:gd name="connsiteX564" fmla="*/ 875261 w 4746171"/>
              <a:gd name="connsiteY564" fmla="*/ 375515 h 6092942"/>
              <a:gd name="connsiteX565" fmla="*/ 920436 w 4746171"/>
              <a:gd name="connsiteY565" fmla="*/ 347281 h 6092942"/>
              <a:gd name="connsiteX566" fmla="*/ 951493 w 4746171"/>
              <a:gd name="connsiteY566" fmla="*/ 307753 h 6092942"/>
              <a:gd name="connsiteX567" fmla="*/ 985374 w 4746171"/>
              <a:gd name="connsiteY567" fmla="*/ 268225 h 6092942"/>
              <a:gd name="connsiteX568" fmla="*/ 1027726 w 4746171"/>
              <a:gd name="connsiteY568" fmla="*/ 237168 h 6092942"/>
              <a:gd name="connsiteX569" fmla="*/ 1070077 w 4746171"/>
              <a:gd name="connsiteY569" fmla="*/ 211757 h 6092942"/>
              <a:gd name="connsiteX570" fmla="*/ 1115252 w 4746171"/>
              <a:gd name="connsiteY570" fmla="*/ 189169 h 6092942"/>
              <a:gd name="connsiteX571" fmla="*/ 1160426 w 4746171"/>
              <a:gd name="connsiteY571" fmla="*/ 172229 h 6092942"/>
              <a:gd name="connsiteX572" fmla="*/ 1208424 w 4746171"/>
              <a:gd name="connsiteY572" fmla="*/ 152465 h 6092942"/>
              <a:gd name="connsiteX573" fmla="*/ 1256423 w 4746171"/>
              <a:gd name="connsiteY573" fmla="*/ 141171 h 6092942"/>
              <a:gd name="connsiteX574" fmla="*/ 1295951 w 4746171"/>
              <a:gd name="connsiteY574" fmla="*/ 110114 h 6092942"/>
              <a:gd name="connsiteX575" fmla="*/ 1343949 w 4746171"/>
              <a:gd name="connsiteY575" fmla="*/ 87526 h 6092942"/>
              <a:gd name="connsiteX576" fmla="*/ 1383477 w 4746171"/>
              <a:gd name="connsiteY576" fmla="*/ 70586 h 6092942"/>
              <a:gd name="connsiteX577" fmla="*/ 1425828 w 4746171"/>
              <a:gd name="connsiteY577" fmla="*/ 56469 h 6092942"/>
              <a:gd name="connsiteX578" fmla="*/ 1465356 w 4746171"/>
              <a:gd name="connsiteY578" fmla="*/ 47998 h 6092942"/>
              <a:gd name="connsiteX579" fmla="*/ 1499237 w 4746171"/>
              <a:gd name="connsiteY579" fmla="*/ 39528 h 6092942"/>
              <a:gd name="connsiteX580" fmla="*/ 1538765 w 4746171"/>
              <a:gd name="connsiteY580" fmla="*/ 39528 h 6092942"/>
              <a:gd name="connsiteX581" fmla="*/ 1575469 w 4746171"/>
              <a:gd name="connsiteY581" fmla="*/ 33881 h 6092942"/>
              <a:gd name="connsiteX582" fmla="*/ 1578293 w 4746171"/>
              <a:gd name="connsiteY582" fmla="*/ 33881 h 6092942"/>
              <a:gd name="connsiteX583" fmla="*/ 1646055 w 4746171"/>
              <a:gd name="connsiteY583" fmla="*/ 16941 h 6092942"/>
              <a:gd name="connsiteX584" fmla="*/ 1710993 w 4746171"/>
              <a:gd name="connsiteY584" fmla="*/ 2824 h 60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Lst>
            <a:rect l="l" t="t" r="r" b="b"/>
            <a:pathLst>
              <a:path w="4746171" h="6092942">
                <a:moveTo>
                  <a:pt x="4032360" y="1258733"/>
                </a:moveTo>
                <a:lnTo>
                  <a:pt x="4043139" y="1264893"/>
                </a:lnTo>
                <a:lnTo>
                  <a:pt x="4043139" y="1267716"/>
                </a:lnTo>
                <a:close/>
                <a:moveTo>
                  <a:pt x="4026199" y="1253599"/>
                </a:moveTo>
                <a:lnTo>
                  <a:pt x="4032360" y="1258733"/>
                </a:lnTo>
                <a:lnTo>
                  <a:pt x="4029189" y="1256921"/>
                </a:lnTo>
                <a:close/>
                <a:moveTo>
                  <a:pt x="1778755" y="0"/>
                </a:moveTo>
                <a:lnTo>
                  <a:pt x="1843694" y="0"/>
                </a:lnTo>
                <a:lnTo>
                  <a:pt x="1888869" y="0"/>
                </a:lnTo>
                <a:lnTo>
                  <a:pt x="1934043" y="8470"/>
                </a:lnTo>
                <a:lnTo>
                  <a:pt x="1973571" y="16941"/>
                </a:lnTo>
                <a:lnTo>
                  <a:pt x="2015923" y="31058"/>
                </a:lnTo>
                <a:lnTo>
                  <a:pt x="2061097" y="39528"/>
                </a:lnTo>
                <a:lnTo>
                  <a:pt x="2106272" y="50822"/>
                </a:lnTo>
                <a:lnTo>
                  <a:pt x="2154270" y="70586"/>
                </a:lnTo>
                <a:lnTo>
                  <a:pt x="2219209" y="87526"/>
                </a:lnTo>
                <a:lnTo>
                  <a:pt x="2281324" y="110114"/>
                </a:lnTo>
                <a:lnTo>
                  <a:pt x="2394261" y="141171"/>
                </a:lnTo>
                <a:lnTo>
                  <a:pt x="2445083" y="143995"/>
                </a:lnTo>
                <a:lnTo>
                  <a:pt x="2498728" y="152465"/>
                </a:lnTo>
                <a:lnTo>
                  <a:pt x="2569313" y="172229"/>
                </a:lnTo>
                <a:lnTo>
                  <a:pt x="2631429" y="197640"/>
                </a:lnTo>
                <a:lnTo>
                  <a:pt x="2693544" y="234344"/>
                </a:lnTo>
                <a:lnTo>
                  <a:pt x="2755659" y="273872"/>
                </a:lnTo>
                <a:lnTo>
                  <a:pt x="2812127" y="321870"/>
                </a:lnTo>
                <a:lnTo>
                  <a:pt x="2854479" y="335987"/>
                </a:lnTo>
                <a:lnTo>
                  <a:pt x="2888360" y="344458"/>
                </a:lnTo>
                <a:lnTo>
                  <a:pt x="2913771" y="355751"/>
                </a:lnTo>
                <a:lnTo>
                  <a:pt x="2942005" y="375515"/>
                </a:lnTo>
                <a:lnTo>
                  <a:pt x="2967416" y="392456"/>
                </a:lnTo>
                <a:lnTo>
                  <a:pt x="2990003" y="409396"/>
                </a:lnTo>
                <a:lnTo>
                  <a:pt x="3006943" y="437630"/>
                </a:lnTo>
                <a:lnTo>
                  <a:pt x="3026707" y="457394"/>
                </a:lnTo>
                <a:lnTo>
                  <a:pt x="3038001" y="485629"/>
                </a:lnTo>
                <a:lnTo>
                  <a:pt x="3043648" y="516686"/>
                </a:lnTo>
                <a:lnTo>
                  <a:pt x="3088823" y="564684"/>
                </a:lnTo>
                <a:lnTo>
                  <a:pt x="3162232" y="666327"/>
                </a:lnTo>
                <a:lnTo>
                  <a:pt x="3238464" y="773617"/>
                </a:lnTo>
                <a:lnTo>
                  <a:pt x="3371165" y="976904"/>
                </a:lnTo>
                <a:lnTo>
                  <a:pt x="3467161" y="1132192"/>
                </a:lnTo>
                <a:lnTo>
                  <a:pt x="3503866" y="1191484"/>
                </a:lnTo>
                <a:lnTo>
                  <a:pt x="3515159" y="1183013"/>
                </a:lnTo>
                <a:lnTo>
                  <a:pt x="3546217" y="1171720"/>
                </a:lnTo>
                <a:lnTo>
                  <a:pt x="3591392" y="1157603"/>
                </a:lnTo>
                <a:lnTo>
                  <a:pt x="3619626" y="1151956"/>
                </a:lnTo>
                <a:lnTo>
                  <a:pt x="3645037" y="1151956"/>
                </a:lnTo>
                <a:lnTo>
                  <a:pt x="3676094" y="1163250"/>
                </a:lnTo>
                <a:lnTo>
                  <a:pt x="3709975" y="1174543"/>
                </a:lnTo>
                <a:lnTo>
                  <a:pt x="3741033" y="1197131"/>
                </a:lnTo>
                <a:lnTo>
                  <a:pt x="3769267" y="1214071"/>
                </a:lnTo>
                <a:lnTo>
                  <a:pt x="3794678" y="1211248"/>
                </a:lnTo>
                <a:lnTo>
                  <a:pt x="3842676" y="1205601"/>
                </a:lnTo>
                <a:lnTo>
                  <a:pt x="3896321" y="1211248"/>
                </a:lnTo>
                <a:lnTo>
                  <a:pt x="3955613" y="1222541"/>
                </a:lnTo>
                <a:lnTo>
                  <a:pt x="3981024" y="1233835"/>
                </a:lnTo>
                <a:lnTo>
                  <a:pt x="4003611" y="1242305"/>
                </a:lnTo>
                <a:lnTo>
                  <a:pt x="4029189" y="1256921"/>
                </a:lnTo>
                <a:lnTo>
                  <a:pt x="4051609" y="1281833"/>
                </a:lnTo>
                <a:lnTo>
                  <a:pt x="4108078" y="1298774"/>
                </a:lnTo>
                <a:lnTo>
                  <a:pt x="4136312" y="1290303"/>
                </a:lnTo>
                <a:lnTo>
                  <a:pt x="4161723" y="1273363"/>
                </a:lnTo>
                <a:lnTo>
                  <a:pt x="4161723" y="1276186"/>
                </a:lnTo>
                <a:lnTo>
                  <a:pt x="4150429" y="1295950"/>
                </a:lnTo>
                <a:lnTo>
                  <a:pt x="4130665" y="1304421"/>
                </a:lnTo>
                <a:lnTo>
                  <a:pt x="4178663" y="1298774"/>
                </a:lnTo>
                <a:lnTo>
                  <a:pt x="4229485" y="1284657"/>
                </a:lnTo>
                <a:lnTo>
                  <a:pt x="4232309" y="1290303"/>
                </a:lnTo>
                <a:lnTo>
                  <a:pt x="4229485" y="1290303"/>
                </a:lnTo>
                <a:lnTo>
                  <a:pt x="4192781" y="1304421"/>
                </a:lnTo>
                <a:lnTo>
                  <a:pt x="4153253" y="1312891"/>
                </a:lnTo>
                <a:lnTo>
                  <a:pt x="4209721" y="1338302"/>
                </a:lnTo>
                <a:lnTo>
                  <a:pt x="4269013" y="1366536"/>
                </a:lnTo>
                <a:lnTo>
                  <a:pt x="4325481" y="1397593"/>
                </a:lnTo>
                <a:lnTo>
                  <a:pt x="4384773" y="1437121"/>
                </a:lnTo>
                <a:lnTo>
                  <a:pt x="4432771" y="1479473"/>
                </a:lnTo>
                <a:lnTo>
                  <a:pt x="4480769" y="1530294"/>
                </a:lnTo>
                <a:lnTo>
                  <a:pt x="4525944" y="1581116"/>
                </a:lnTo>
                <a:lnTo>
                  <a:pt x="4559825" y="1640408"/>
                </a:lnTo>
                <a:lnTo>
                  <a:pt x="4599353" y="1682759"/>
                </a:lnTo>
                <a:lnTo>
                  <a:pt x="4627587" y="1733581"/>
                </a:lnTo>
                <a:lnTo>
                  <a:pt x="4652998" y="1781579"/>
                </a:lnTo>
                <a:lnTo>
                  <a:pt x="4667115" y="1835224"/>
                </a:lnTo>
                <a:lnTo>
                  <a:pt x="4675585" y="1891692"/>
                </a:lnTo>
                <a:lnTo>
                  <a:pt x="4681233" y="1945337"/>
                </a:lnTo>
                <a:lnTo>
                  <a:pt x="4681233" y="2007452"/>
                </a:lnTo>
                <a:lnTo>
                  <a:pt x="4669939" y="2063921"/>
                </a:lnTo>
                <a:lnTo>
                  <a:pt x="4667115" y="2142976"/>
                </a:lnTo>
                <a:lnTo>
                  <a:pt x="4652998" y="2222032"/>
                </a:lnTo>
                <a:lnTo>
                  <a:pt x="4652998" y="2241796"/>
                </a:lnTo>
                <a:lnTo>
                  <a:pt x="4667115" y="2298265"/>
                </a:lnTo>
                <a:lnTo>
                  <a:pt x="4669939" y="2368850"/>
                </a:lnTo>
                <a:lnTo>
                  <a:pt x="4667115" y="2439436"/>
                </a:lnTo>
                <a:lnTo>
                  <a:pt x="4652998" y="2507198"/>
                </a:lnTo>
                <a:lnTo>
                  <a:pt x="4630411" y="2577783"/>
                </a:lnTo>
                <a:lnTo>
                  <a:pt x="4621941" y="2642722"/>
                </a:lnTo>
                <a:lnTo>
                  <a:pt x="4599353" y="2704837"/>
                </a:lnTo>
                <a:lnTo>
                  <a:pt x="4582413" y="2744365"/>
                </a:lnTo>
                <a:lnTo>
                  <a:pt x="4576765" y="2764129"/>
                </a:lnTo>
                <a:lnTo>
                  <a:pt x="4588059" y="2803657"/>
                </a:lnTo>
                <a:lnTo>
                  <a:pt x="4590883" y="2843185"/>
                </a:lnTo>
                <a:lnTo>
                  <a:pt x="4588059" y="2882713"/>
                </a:lnTo>
                <a:lnTo>
                  <a:pt x="4582413" y="2916594"/>
                </a:lnTo>
                <a:lnTo>
                  <a:pt x="4559825" y="2978709"/>
                </a:lnTo>
                <a:lnTo>
                  <a:pt x="4537238" y="3038001"/>
                </a:lnTo>
                <a:lnTo>
                  <a:pt x="4542885" y="3054941"/>
                </a:lnTo>
                <a:lnTo>
                  <a:pt x="4551355" y="3117057"/>
                </a:lnTo>
                <a:lnTo>
                  <a:pt x="4557002" y="3173525"/>
                </a:lnTo>
                <a:lnTo>
                  <a:pt x="4557002" y="3235640"/>
                </a:lnTo>
                <a:lnTo>
                  <a:pt x="4551355" y="3292109"/>
                </a:lnTo>
                <a:lnTo>
                  <a:pt x="4551355" y="3314696"/>
                </a:lnTo>
                <a:lnTo>
                  <a:pt x="4573943" y="3376811"/>
                </a:lnTo>
                <a:lnTo>
                  <a:pt x="4596529" y="3436103"/>
                </a:lnTo>
                <a:lnTo>
                  <a:pt x="4599353" y="3438927"/>
                </a:lnTo>
                <a:lnTo>
                  <a:pt x="4621941" y="3467161"/>
                </a:lnTo>
                <a:lnTo>
                  <a:pt x="4644528" y="3492572"/>
                </a:lnTo>
                <a:lnTo>
                  <a:pt x="4675585" y="3546217"/>
                </a:lnTo>
                <a:lnTo>
                  <a:pt x="4698173" y="3608332"/>
                </a:lnTo>
                <a:lnTo>
                  <a:pt x="4709467" y="3670447"/>
                </a:lnTo>
                <a:lnTo>
                  <a:pt x="4723583" y="3704328"/>
                </a:lnTo>
                <a:lnTo>
                  <a:pt x="4732054" y="3735386"/>
                </a:lnTo>
                <a:lnTo>
                  <a:pt x="4746171" y="3803148"/>
                </a:lnTo>
                <a:lnTo>
                  <a:pt x="4746171" y="3868087"/>
                </a:lnTo>
                <a:lnTo>
                  <a:pt x="4740524" y="3935849"/>
                </a:lnTo>
                <a:lnTo>
                  <a:pt x="4729231" y="3997964"/>
                </a:lnTo>
                <a:lnTo>
                  <a:pt x="4709467" y="4048785"/>
                </a:lnTo>
                <a:lnTo>
                  <a:pt x="4689703" y="4102430"/>
                </a:lnTo>
                <a:lnTo>
                  <a:pt x="4661469" y="4147605"/>
                </a:lnTo>
                <a:lnTo>
                  <a:pt x="4650175" y="4181486"/>
                </a:lnTo>
                <a:lnTo>
                  <a:pt x="4627587" y="4218191"/>
                </a:lnTo>
                <a:lnTo>
                  <a:pt x="4607823" y="4249248"/>
                </a:lnTo>
                <a:lnTo>
                  <a:pt x="4582413" y="4280306"/>
                </a:lnTo>
                <a:lnTo>
                  <a:pt x="4557002" y="4359362"/>
                </a:lnTo>
                <a:lnTo>
                  <a:pt x="4542885" y="4398890"/>
                </a:lnTo>
                <a:lnTo>
                  <a:pt x="4525944" y="4438418"/>
                </a:lnTo>
                <a:lnTo>
                  <a:pt x="4494887" y="4492063"/>
                </a:lnTo>
                <a:lnTo>
                  <a:pt x="4458182" y="4540061"/>
                </a:lnTo>
                <a:lnTo>
                  <a:pt x="4444065" y="4562648"/>
                </a:lnTo>
                <a:lnTo>
                  <a:pt x="4463829" y="4630410"/>
                </a:lnTo>
                <a:lnTo>
                  <a:pt x="4486417" y="4672762"/>
                </a:lnTo>
                <a:lnTo>
                  <a:pt x="4503357" y="4717936"/>
                </a:lnTo>
                <a:lnTo>
                  <a:pt x="4511827" y="4765934"/>
                </a:lnTo>
                <a:lnTo>
                  <a:pt x="4517474" y="4813933"/>
                </a:lnTo>
                <a:lnTo>
                  <a:pt x="4511827" y="4864754"/>
                </a:lnTo>
                <a:lnTo>
                  <a:pt x="4503357" y="4907106"/>
                </a:lnTo>
                <a:lnTo>
                  <a:pt x="4503357" y="4991808"/>
                </a:lnTo>
                <a:lnTo>
                  <a:pt x="4497710" y="5028513"/>
                </a:lnTo>
                <a:lnTo>
                  <a:pt x="4489239" y="5068041"/>
                </a:lnTo>
                <a:lnTo>
                  <a:pt x="4475123" y="5101922"/>
                </a:lnTo>
                <a:lnTo>
                  <a:pt x="4463829" y="5138626"/>
                </a:lnTo>
                <a:lnTo>
                  <a:pt x="4441241" y="5172507"/>
                </a:lnTo>
                <a:lnTo>
                  <a:pt x="4424301" y="5203565"/>
                </a:lnTo>
                <a:lnTo>
                  <a:pt x="4418654" y="5240269"/>
                </a:lnTo>
                <a:lnTo>
                  <a:pt x="4418654" y="5257210"/>
                </a:lnTo>
                <a:lnTo>
                  <a:pt x="4410184" y="5271327"/>
                </a:lnTo>
                <a:lnTo>
                  <a:pt x="4396067" y="5288267"/>
                </a:lnTo>
                <a:lnTo>
                  <a:pt x="4384773" y="5302384"/>
                </a:lnTo>
                <a:lnTo>
                  <a:pt x="4353715" y="5322148"/>
                </a:lnTo>
                <a:lnTo>
                  <a:pt x="4317011" y="5341912"/>
                </a:lnTo>
                <a:lnTo>
                  <a:pt x="4283130" y="5353206"/>
                </a:lnTo>
                <a:lnTo>
                  <a:pt x="4209721" y="5372970"/>
                </a:lnTo>
                <a:lnTo>
                  <a:pt x="4158899" y="5404028"/>
                </a:lnTo>
                <a:lnTo>
                  <a:pt x="4096784" y="5420968"/>
                </a:lnTo>
                <a:lnTo>
                  <a:pt x="4051609" y="5437909"/>
                </a:lnTo>
                <a:lnTo>
                  <a:pt x="4003611" y="5477437"/>
                </a:lnTo>
                <a:lnTo>
                  <a:pt x="3964083" y="5516964"/>
                </a:lnTo>
                <a:lnTo>
                  <a:pt x="3944319" y="5539552"/>
                </a:lnTo>
                <a:lnTo>
                  <a:pt x="3927379" y="5562139"/>
                </a:lnTo>
                <a:lnTo>
                  <a:pt x="3910438" y="5584727"/>
                </a:lnTo>
                <a:lnTo>
                  <a:pt x="3901968" y="5615784"/>
                </a:lnTo>
                <a:lnTo>
                  <a:pt x="3904791" y="5663782"/>
                </a:lnTo>
                <a:lnTo>
                  <a:pt x="3913262" y="5711780"/>
                </a:lnTo>
                <a:lnTo>
                  <a:pt x="3910438" y="5711780"/>
                </a:lnTo>
                <a:lnTo>
                  <a:pt x="3896321" y="5694840"/>
                </a:lnTo>
                <a:lnTo>
                  <a:pt x="3887851" y="5677899"/>
                </a:lnTo>
                <a:lnTo>
                  <a:pt x="3885027" y="5717427"/>
                </a:lnTo>
                <a:lnTo>
                  <a:pt x="3887851" y="5756955"/>
                </a:lnTo>
                <a:lnTo>
                  <a:pt x="3901968" y="5796483"/>
                </a:lnTo>
                <a:lnTo>
                  <a:pt x="3918909" y="5833188"/>
                </a:lnTo>
                <a:lnTo>
                  <a:pt x="3918909" y="5836011"/>
                </a:lnTo>
                <a:lnTo>
                  <a:pt x="3913262" y="5833188"/>
                </a:lnTo>
                <a:lnTo>
                  <a:pt x="3901968" y="5813424"/>
                </a:lnTo>
                <a:lnTo>
                  <a:pt x="3893498" y="5790836"/>
                </a:lnTo>
                <a:lnTo>
                  <a:pt x="3885027" y="5771072"/>
                </a:lnTo>
                <a:lnTo>
                  <a:pt x="3879381" y="5748485"/>
                </a:lnTo>
                <a:lnTo>
                  <a:pt x="3873734" y="5700487"/>
                </a:lnTo>
                <a:lnTo>
                  <a:pt x="3879381" y="5655312"/>
                </a:lnTo>
                <a:lnTo>
                  <a:pt x="3870911" y="5618608"/>
                </a:lnTo>
                <a:lnTo>
                  <a:pt x="3870911" y="5579080"/>
                </a:lnTo>
                <a:lnTo>
                  <a:pt x="3865263" y="5584727"/>
                </a:lnTo>
                <a:lnTo>
                  <a:pt x="3862440" y="5629901"/>
                </a:lnTo>
                <a:lnTo>
                  <a:pt x="3862440" y="5677899"/>
                </a:lnTo>
                <a:lnTo>
                  <a:pt x="3865263" y="5720251"/>
                </a:lnTo>
                <a:lnTo>
                  <a:pt x="3873734" y="5765425"/>
                </a:lnTo>
                <a:lnTo>
                  <a:pt x="3896321" y="5827541"/>
                </a:lnTo>
                <a:lnTo>
                  <a:pt x="3913262" y="5852951"/>
                </a:lnTo>
                <a:lnTo>
                  <a:pt x="3933026" y="5881186"/>
                </a:lnTo>
                <a:lnTo>
                  <a:pt x="3933026" y="5884009"/>
                </a:lnTo>
                <a:lnTo>
                  <a:pt x="3924555" y="5884009"/>
                </a:lnTo>
                <a:lnTo>
                  <a:pt x="3904791" y="5858598"/>
                </a:lnTo>
                <a:lnTo>
                  <a:pt x="3893498" y="5833188"/>
                </a:lnTo>
                <a:lnTo>
                  <a:pt x="3918909" y="5903773"/>
                </a:lnTo>
                <a:lnTo>
                  <a:pt x="3918909" y="5906596"/>
                </a:lnTo>
                <a:lnTo>
                  <a:pt x="3913262" y="5906596"/>
                </a:lnTo>
                <a:lnTo>
                  <a:pt x="3904791" y="5898126"/>
                </a:lnTo>
                <a:lnTo>
                  <a:pt x="3918909" y="5915067"/>
                </a:lnTo>
                <a:lnTo>
                  <a:pt x="3904791" y="5906596"/>
                </a:lnTo>
                <a:lnTo>
                  <a:pt x="3918909" y="5929184"/>
                </a:lnTo>
                <a:lnTo>
                  <a:pt x="3935849" y="5946124"/>
                </a:lnTo>
                <a:lnTo>
                  <a:pt x="3941496" y="5946124"/>
                </a:lnTo>
                <a:lnTo>
                  <a:pt x="3935849" y="5951771"/>
                </a:lnTo>
                <a:lnTo>
                  <a:pt x="3918909" y="5937654"/>
                </a:lnTo>
                <a:lnTo>
                  <a:pt x="3901968" y="5920714"/>
                </a:lnTo>
                <a:lnTo>
                  <a:pt x="3893498" y="5903773"/>
                </a:lnTo>
                <a:lnTo>
                  <a:pt x="3879381" y="5881186"/>
                </a:lnTo>
                <a:lnTo>
                  <a:pt x="3848323" y="5844481"/>
                </a:lnTo>
                <a:lnTo>
                  <a:pt x="3862440" y="5872715"/>
                </a:lnTo>
                <a:lnTo>
                  <a:pt x="3885027" y="5903773"/>
                </a:lnTo>
                <a:lnTo>
                  <a:pt x="3904791" y="5937654"/>
                </a:lnTo>
                <a:lnTo>
                  <a:pt x="3904791" y="5943301"/>
                </a:lnTo>
                <a:lnTo>
                  <a:pt x="3901968" y="5943301"/>
                </a:lnTo>
                <a:lnTo>
                  <a:pt x="3865263" y="5898126"/>
                </a:lnTo>
                <a:lnTo>
                  <a:pt x="3848323" y="5872715"/>
                </a:lnTo>
                <a:lnTo>
                  <a:pt x="3834206" y="5850128"/>
                </a:lnTo>
                <a:lnTo>
                  <a:pt x="3825736" y="5821894"/>
                </a:lnTo>
                <a:lnTo>
                  <a:pt x="3777737" y="5762602"/>
                </a:lnTo>
                <a:lnTo>
                  <a:pt x="3729739" y="5689193"/>
                </a:lnTo>
                <a:lnTo>
                  <a:pt x="3676094" y="5607314"/>
                </a:lnTo>
                <a:lnTo>
                  <a:pt x="3653507" y="5562139"/>
                </a:lnTo>
                <a:lnTo>
                  <a:pt x="3636567" y="5514141"/>
                </a:lnTo>
                <a:lnTo>
                  <a:pt x="3639390" y="5553669"/>
                </a:lnTo>
                <a:lnTo>
                  <a:pt x="3653507" y="5587550"/>
                </a:lnTo>
                <a:lnTo>
                  <a:pt x="3670447" y="5641195"/>
                </a:lnTo>
                <a:lnTo>
                  <a:pt x="3698682" y="5689193"/>
                </a:lnTo>
                <a:lnTo>
                  <a:pt x="3715622" y="5711780"/>
                </a:lnTo>
                <a:lnTo>
                  <a:pt x="3732563" y="5734368"/>
                </a:lnTo>
                <a:lnTo>
                  <a:pt x="3772091" y="5771072"/>
                </a:lnTo>
                <a:lnTo>
                  <a:pt x="3772091" y="5773896"/>
                </a:lnTo>
                <a:lnTo>
                  <a:pt x="3732563" y="5742838"/>
                </a:lnTo>
                <a:lnTo>
                  <a:pt x="3715622" y="5731544"/>
                </a:lnTo>
                <a:lnTo>
                  <a:pt x="3698682" y="5708957"/>
                </a:lnTo>
                <a:lnTo>
                  <a:pt x="3667624" y="5658135"/>
                </a:lnTo>
                <a:lnTo>
                  <a:pt x="3645037" y="5607314"/>
                </a:lnTo>
                <a:lnTo>
                  <a:pt x="3628096" y="5548022"/>
                </a:lnTo>
                <a:lnTo>
                  <a:pt x="3619626" y="5485907"/>
                </a:lnTo>
                <a:lnTo>
                  <a:pt x="3582921" y="5420968"/>
                </a:lnTo>
                <a:lnTo>
                  <a:pt x="3568804" y="5389910"/>
                </a:lnTo>
                <a:lnTo>
                  <a:pt x="3557511" y="5353206"/>
                </a:lnTo>
                <a:lnTo>
                  <a:pt x="3546217" y="5319325"/>
                </a:lnTo>
                <a:lnTo>
                  <a:pt x="3543393" y="5282620"/>
                </a:lnTo>
                <a:lnTo>
                  <a:pt x="3543393" y="5243093"/>
                </a:lnTo>
                <a:lnTo>
                  <a:pt x="3543393" y="5209212"/>
                </a:lnTo>
                <a:lnTo>
                  <a:pt x="3551864" y="5155567"/>
                </a:lnTo>
                <a:lnTo>
                  <a:pt x="3565981" y="5101922"/>
                </a:lnTo>
                <a:lnTo>
                  <a:pt x="3588568" y="5053923"/>
                </a:lnTo>
                <a:lnTo>
                  <a:pt x="3613979" y="5005925"/>
                </a:lnTo>
                <a:lnTo>
                  <a:pt x="3628096" y="4943810"/>
                </a:lnTo>
                <a:lnTo>
                  <a:pt x="3647860" y="4884518"/>
                </a:lnTo>
                <a:lnTo>
                  <a:pt x="3659154" y="4828050"/>
                </a:lnTo>
                <a:lnTo>
                  <a:pt x="3670447" y="4771581"/>
                </a:lnTo>
                <a:lnTo>
                  <a:pt x="3678918" y="4748994"/>
                </a:lnTo>
                <a:lnTo>
                  <a:pt x="3693035" y="4720760"/>
                </a:lnTo>
                <a:lnTo>
                  <a:pt x="3709975" y="4695349"/>
                </a:lnTo>
                <a:lnTo>
                  <a:pt x="3729739" y="4672762"/>
                </a:lnTo>
                <a:lnTo>
                  <a:pt x="3732563" y="4672762"/>
                </a:lnTo>
                <a:lnTo>
                  <a:pt x="3732563" y="4661468"/>
                </a:lnTo>
                <a:lnTo>
                  <a:pt x="3698682" y="4568295"/>
                </a:lnTo>
                <a:lnTo>
                  <a:pt x="3678918" y="4537237"/>
                </a:lnTo>
                <a:lnTo>
                  <a:pt x="3667624" y="4506180"/>
                </a:lnTo>
                <a:lnTo>
                  <a:pt x="3653507" y="4469475"/>
                </a:lnTo>
                <a:lnTo>
                  <a:pt x="3639390" y="4438418"/>
                </a:lnTo>
                <a:lnTo>
                  <a:pt x="3543393" y="4221014"/>
                </a:lnTo>
                <a:lnTo>
                  <a:pt x="3520806" y="4201250"/>
                </a:lnTo>
                <a:lnTo>
                  <a:pt x="3498219" y="4173016"/>
                </a:lnTo>
                <a:lnTo>
                  <a:pt x="3464338" y="4116548"/>
                </a:lnTo>
                <a:lnTo>
                  <a:pt x="3436103" y="4054432"/>
                </a:lnTo>
                <a:lnTo>
                  <a:pt x="3424810" y="3992317"/>
                </a:lnTo>
                <a:lnTo>
                  <a:pt x="3405046" y="3978200"/>
                </a:lnTo>
                <a:lnTo>
                  <a:pt x="3393752" y="3961259"/>
                </a:lnTo>
                <a:lnTo>
                  <a:pt x="3371165" y="3924555"/>
                </a:lnTo>
                <a:lnTo>
                  <a:pt x="3354224" y="3882204"/>
                </a:lnTo>
                <a:lnTo>
                  <a:pt x="3342931" y="3837029"/>
                </a:lnTo>
                <a:lnTo>
                  <a:pt x="3334461" y="3791854"/>
                </a:lnTo>
                <a:lnTo>
                  <a:pt x="3331637" y="3743856"/>
                </a:lnTo>
                <a:lnTo>
                  <a:pt x="3325990" y="3661977"/>
                </a:lnTo>
                <a:lnTo>
                  <a:pt x="3325990" y="3602685"/>
                </a:lnTo>
                <a:lnTo>
                  <a:pt x="3331637" y="3540570"/>
                </a:lnTo>
                <a:lnTo>
                  <a:pt x="3317520" y="3492572"/>
                </a:lnTo>
                <a:lnTo>
                  <a:pt x="3311873" y="3444573"/>
                </a:lnTo>
                <a:lnTo>
                  <a:pt x="3317520" y="3396575"/>
                </a:lnTo>
                <a:lnTo>
                  <a:pt x="3317520" y="3345754"/>
                </a:lnTo>
                <a:lnTo>
                  <a:pt x="3323167" y="3283638"/>
                </a:lnTo>
                <a:lnTo>
                  <a:pt x="3331637" y="3218700"/>
                </a:lnTo>
                <a:lnTo>
                  <a:pt x="3342931" y="3150938"/>
                </a:lnTo>
                <a:lnTo>
                  <a:pt x="3362695" y="3088822"/>
                </a:lnTo>
                <a:lnTo>
                  <a:pt x="3382459" y="3038001"/>
                </a:lnTo>
                <a:lnTo>
                  <a:pt x="3410693" y="2987179"/>
                </a:lnTo>
                <a:lnTo>
                  <a:pt x="3433280" y="2925064"/>
                </a:lnTo>
                <a:lnTo>
                  <a:pt x="3379635" y="2998473"/>
                </a:lnTo>
                <a:lnTo>
                  <a:pt x="3323167" y="3069058"/>
                </a:lnTo>
                <a:lnTo>
                  <a:pt x="3252581" y="3148114"/>
                </a:lnTo>
                <a:lnTo>
                  <a:pt x="3286462" y="3131174"/>
                </a:lnTo>
                <a:lnTo>
                  <a:pt x="3323167" y="3108586"/>
                </a:lnTo>
                <a:lnTo>
                  <a:pt x="3325990" y="3108586"/>
                </a:lnTo>
                <a:lnTo>
                  <a:pt x="3325990" y="3111410"/>
                </a:lnTo>
                <a:lnTo>
                  <a:pt x="3303403" y="3131174"/>
                </a:lnTo>
                <a:lnTo>
                  <a:pt x="3280815" y="3142467"/>
                </a:lnTo>
                <a:lnTo>
                  <a:pt x="3261051" y="3156585"/>
                </a:lnTo>
                <a:lnTo>
                  <a:pt x="3232817" y="3165055"/>
                </a:lnTo>
                <a:lnTo>
                  <a:pt x="3176349" y="3218700"/>
                </a:lnTo>
                <a:lnTo>
                  <a:pt x="3229994" y="3196112"/>
                </a:lnTo>
                <a:lnTo>
                  <a:pt x="3286462" y="3179172"/>
                </a:lnTo>
                <a:lnTo>
                  <a:pt x="3286462" y="3181995"/>
                </a:lnTo>
                <a:lnTo>
                  <a:pt x="3215877" y="3210230"/>
                </a:lnTo>
                <a:lnTo>
                  <a:pt x="3148115" y="3241287"/>
                </a:lnTo>
                <a:lnTo>
                  <a:pt x="3100117" y="3275168"/>
                </a:lnTo>
                <a:lnTo>
                  <a:pt x="3057765" y="3297756"/>
                </a:lnTo>
                <a:lnTo>
                  <a:pt x="2981533" y="3328813"/>
                </a:lnTo>
                <a:lnTo>
                  <a:pt x="2990003" y="3334460"/>
                </a:lnTo>
                <a:lnTo>
                  <a:pt x="3060589" y="3320343"/>
                </a:lnTo>
                <a:lnTo>
                  <a:pt x="3066235" y="3323166"/>
                </a:lnTo>
                <a:lnTo>
                  <a:pt x="3060589" y="3323166"/>
                </a:lnTo>
                <a:lnTo>
                  <a:pt x="3015414" y="3337283"/>
                </a:lnTo>
                <a:lnTo>
                  <a:pt x="3035178" y="3342930"/>
                </a:lnTo>
                <a:lnTo>
                  <a:pt x="3043648" y="3342930"/>
                </a:lnTo>
                <a:lnTo>
                  <a:pt x="3083176" y="3328813"/>
                </a:lnTo>
                <a:lnTo>
                  <a:pt x="3122704" y="3311873"/>
                </a:lnTo>
                <a:lnTo>
                  <a:pt x="3201759" y="3275168"/>
                </a:lnTo>
                <a:lnTo>
                  <a:pt x="3207407" y="3275168"/>
                </a:lnTo>
                <a:lnTo>
                  <a:pt x="3207407" y="3280815"/>
                </a:lnTo>
                <a:lnTo>
                  <a:pt x="3145291" y="3311873"/>
                </a:lnTo>
                <a:lnTo>
                  <a:pt x="3176349" y="3303402"/>
                </a:lnTo>
                <a:lnTo>
                  <a:pt x="3215877" y="3289285"/>
                </a:lnTo>
                <a:lnTo>
                  <a:pt x="3255405" y="3283638"/>
                </a:lnTo>
                <a:lnTo>
                  <a:pt x="3261051" y="3283638"/>
                </a:lnTo>
                <a:lnTo>
                  <a:pt x="3261051" y="3289285"/>
                </a:lnTo>
                <a:lnTo>
                  <a:pt x="3261051" y="3292109"/>
                </a:lnTo>
                <a:lnTo>
                  <a:pt x="3215877" y="3303402"/>
                </a:lnTo>
                <a:lnTo>
                  <a:pt x="3170702" y="3314696"/>
                </a:lnTo>
                <a:lnTo>
                  <a:pt x="3131174" y="3337283"/>
                </a:lnTo>
                <a:lnTo>
                  <a:pt x="3091646" y="3354224"/>
                </a:lnTo>
                <a:lnTo>
                  <a:pt x="3139644" y="3368341"/>
                </a:lnTo>
                <a:lnTo>
                  <a:pt x="3162232" y="3373988"/>
                </a:lnTo>
                <a:lnTo>
                  <a:pt x="3184819" y="3373988"/>
                </a:lnTo>
                <a:lnTo>
                  <a:pt x="3190466" y="3376811"/>
                </a:lnTo>
                <a:lnTo>
                  <a:pt x="3190466" y="3382458"/>
                </a:lnTo>
                <a:lnTo>
                  <a:pt x="3184819" y="3382458"/>
                </a:lnTo>
                <a:lnTo>
                  <a:pt x="3159408" y="3382458"/>
                </a:lnTo>
                <a:lnTo>
                  <a:pt x="3131174" y="3376811"/>
                </a:lnTo>
                <a:lnTo>
                  <a:pt x="3077529" y="3365518"/>
                </a:lnTo>
                <a:lnTo>
                  <a:pt x="3015414" y="3396575"/>
                </a:lnTo>
                <a:lnTo>
                  <a:pt x="3026707" y="3399399"/>
                </a:lnTo>
                <a:lnTo>
                  <a:pt x="3026707" y="3405046"/>
                </a:lnTo>
                <a:lnTo>
                  <a:pt x="3021061" y="3407869"/>
                </a:lnTo>
                <a:lnTo>
                  <a:pt x="3006943" y="3399399"/>
                </a:lnTo>
                <a:lnTo>
                  <a:pt x="2967416" y="3416339"/>
                </a:lnTo>
                <a:lnTo>
                  <a:pt x="2927888" y="3430456"/>
                </a:lnTo>
                <a:lnTo>
                  <a:pt x="2888360" y="3438927"/>
                </a:lnTo>
                <a:lnTo>
                  <a:pt x="2848832" y="3444573"/>
                </a:lnTo>
                <a:lnTo>
                  <a:pt x="2817774" y="3438927"/>
                </a:lnTo>
                <a:lnTo>
                  <a:pt x="2786717" y="3430456"/>
                </a:lnTo>
                <a:lnTo>
                  <a:pt x="2761306" y="3416339"/>
                </a:lnTo>
                <a:lnTo>
                  <a:pt x="2738719" y="3399399"/>
                </a:lnTo>
                <a:lnTo>
                  <a:pt x="2710484" y="3478455"/>
                </a:lnTo>
                <a:lnTo>
                  <a:pt x="2676603" y="3616802"/>
                </a:lnTo>
                <a:lnTo>
                  <a:pt x="2668133" y="3650683"/>
                </a:lnTo>
                <a:lnTo>
                  <a:pt x="2662486" y="3695858"/>
                </a:lnTo>
                <a:lnTo>
                  <a:pt x="2659663" y="3803148"/>
                </a:lnTo>
                <a:lnTo>
                  <a:pt x="2662486" y="3924555"/>
                </a:lnTo>
                <a:lnTo>
                  <a:pt x="2670957" y="4062903"/>
                </a:lnTo>
                <a:lnTo>
                  <a:pt x="2693544" y="4204074"/>
                </a:lnTo>
                <a:lnTo>
                  <a:pt x="2707661" y="4274659"/>
                </a:lnTo>
                <a:lnTo>
                  <a:pt x="2724601" y="4345245"/>
                </a:lnTo>
                <a:lnTo>
                  <a:pt x="2747189" y="4413007"/>
                </a:lnTo>
                <a:lnTo>
                  <a:pt x="2769776" y="4475122"/>
                </a:lnTo>
                <a:lnTo>
                  <a:pt x="2792363" y="4531591"/>
                </a:lnTo>
                <a:lnTo>
                  <a:pt x="2823421" y="4585236"/>
                </a:lnTo>
                <a:lnTo>
                  <a:pt x="2882713" y="4686879"/>
                </a:lnTo>
                <a:lnTo>
                  <a:pt x="2950475" y="4791345"/>
                </a:lnTo>
                <a:lnTo>
                  <a:pt x="3097293" y="5014396"/>
                </a:lnTo>
                <a:lnTo>
                  <a:pt x="3167879" y="5118862"/>
                </a:lnTo>
                <a:lnTo>
                  <a:pt x="3229994" y="5226152"/>
                </a:lnTo>
                <a:lnTo>
                  <a:pt x="3280815" y="5322148"/>
                </a:lnTo>
                <a:lnTo>
                  <a:pt x="3323167" y="5415321"/>
                </a:lnTo>
                <a:lnTo>
                  <a:pt x="3354224" y="5514141"/>
                </a:lnTo>
                <a:lnTo>
                  <a:pt x="3379635" y="5618608"/>
                </a:lnTo>
                <a:lnTo>
                  <a:pt x="3402223" y="5731544"/>
                </a:lnTo>
                <a:lnTo>
                  <a:pt x="3419163" y="5841658"/>
                </a:lnTo>
                <a:lnTo>
                  <a:pt x="3444574" y="6016710"/>
                </a:lnTo>
                <a:lnTo>
                  <a:pt x="3450221" y="6092942"/>
                </a:lnTo>
                <a:lnTo>
                  <a:pt x="680445" y="6092942"/>
                </a:lnTo>
                <a:lnTo>
                  <a:pt x="700209" y="6044944"/>
                </a:lnTo>
                <a:lnTo>
                  <a:pt x="725619" y="5985652"/>
                </a:lnTo>
                <a:lnTo>
                  <a:pt x="762324" y="5912243"/>
                </a:lnTo>
                <a:lnTo>
                  <a:pt x="796205" y="5858598"/>
                </a:lnTo>
                <a:lnTo>
                  <a:pt x="844203" y="5779543"/>
                </a:lnTo>
                <a:lnTo>
                  <a:pt x="976904" y="5579080"/>
                </a:lnTo>
                <a:lnTo>
                  <a:pt x="1171720" y="5296738"/>
                </a:lnTo>
                <a:lnTo>
                  <a:pt x="1202778" y="5248739"/>
                </a:lnTo>
                <a:lnTo>
                  <a:pt x="1247952" y="5186624"/>
                </a:lnTo>
                <a:lnTo>
                  <a:pt x="1301597" y="5116039"/>
                </a:lnTo>
                <a:lnTo>
                  <a:pt x="1332655" y="5084981"/>
                </a:lnTo>
                <a:lnTo>
                  <a:pt x="1358066" y="5053923"/>
                </a:lnTo>
                <a:lnTo>
                  <a:pt x="1383477" y="5022866"/>
                </a:lnTo>
                <a:lnTo>
                  <a:pt x="1406064" y="4986161"/>
                </a:lnTo>
                <a:lnTo>
                  <a:pt x="1425828" y="4943810"/>
                </a:lnTo>
                <a:lnTo>
                  <a:pt x="1437122" y="4904282"/>
                </a:lnTo>
                <a:lnTo>
                  <a:pt x="1445592" y="4859107"/>
                </a:lnTo>
                <a:lnTo>
                  <a:pt x="1451239" y="4819579"/>
                </a:lnTo>
                <a:lnTo>
                  <a:pt x="1451239" y="4788522"/>
                </a:lnTo>
                <a:lnTo>
                  <a:pt x="1445592" y="4757464"/>
                </a:lnTo>
                <a:lnTo>
                  <a:pt x="1383477" y="4506180"/>
                </a:lnTo>
                <a:lnTo>
                  <a:pt x="1343949" y="4345245"/>
                </a:lnTo>
                <a:lnTo>
                  <a:pt x="1321361" y="4232308"/>
                </a:lnTo>
                <a:lnTo>
                  <a:pt x="1301597" y="4133488"/>
                </a:lnTo>
                <a:lnTo>
                  <a:pt x="1273363" y="4006434"/>
                </a:lnTo>
                <a:lnTo>
                  <a:pt x="1250776" y="3938672"/>
                </a:lnTo>
                <a:lnTo>
                  <a:pt x="1233835" y="3876557"/>
                </a:lnTo>
                <a:lnTo>
                  <a:pt x="1208424" y="3820088"/>
                </a:lnTo>
                <a:lnTo>
                  <a:pt x="1185837" y="3766443"/>
                </a:lnTo>
                <a:lnTo>
                  <a:pt x="1171720" y="3749503"/>
                </a:lnTo>
                <a:lnTo>
                  <a:pt x="1154779" y="3732562"/>
                </a:lnTo>
                <a:lnTo>
                  <a:pt x="1137839" y="3718445"/>
                </a:lnTo>
                <a:lnTo>
                  <a:pt x="1123722" y="3704328"/>
                </a:lnTo>
                <a:lnTo>
                  <a:pt x="1084194" y="3690211"/>
                </a:lnTo>
                <a:lnTo>
                  <a:pt x="1044666" y="3687388"/>
                </a:lnTo>
                <a:lnTo>
                  <a:pt x="1005138" y="3687388"/>
                </a:lnTo>
                <a:lnTo>
                  <a:pt x="959963" y="3690211"/>
                </a:lnTo>
                <a:lnTo>
                  <a:pt x="889378" y="3709975"/>
                </a:lnTo>
                <a:lnTo>
                  <a:pt x="796205" y="3721269"/>
                </a:lnTo>
                <a:lnTo>
                  <a:pt x="734090" y="3732562"/>
                </a:lnTo>
                <a:lnTo>
                  <a:pt x="669151" y="3741033"/>
                </a:lnTo>
                <a:lnTo>
                  <a:pt x="598566" y="3741033"/>
                </a:lnTo>
                <a:lnTo>
                  <a:pt x="525157" y="3741033"/>
                </a:lnTo>
                <a:lnTo>
                  <a:pt x="460218" y="3732562"/>
                </a:lnTo>
                <a:lnTo>
                  <a:pt x="392456" y="3718445"/>
                </a:lnTo>
                <a:lnTo>
                  <a:pt x="367045" y="3709975"/>
                </a:lnTo>
                <a:lnTo>
                  <a:pt x="344458" y="3695858"/>
                </a:lnTo>
                <a:lnTo>
                  <a:pt x="321870" y="3681741"/>
                </a:lnTo>
                <a:lnTo>
                  <a:pt x="304930" y="3670447"/>
                </a:lnTo>
                <a:lnTo>
                  <a:pt x="290813" y="3650683"/>
                </a:lnTo>
                <a:lnTo>
                  <a:pt x="279519" y="3633743"/>
                </a:lnTo>
                <a:lnTo>
                  <a:pt x="265402" y="3599862"/>
                </a:lnTo>
                <a:lnTo>
                  <a:pt x="256932" y="3557510"/>
                </a:lnTo>
                <a:lnTo>
                  <a:pt x="256932" y="3517982"/>
                </a:lnTo>
                <a:lnTo>
                  <a:pt x="262578" y="3438927"/>
                </a:lnTo>
                <a:lnTo>
                  <a:pt x="271049" y="3382458"/>
                </a:lnTo>
                <a:lnTo>
                  <a:pt x="279519" y="3342930"/>
                </a:lnTo>
                <a:lnTo>
                  <a:pt x="282342" y="3314696"/>
                </a:lnTo>
                <a:lnTo>
                  <a:pt x="282342" y="3306226"/>
                </a:lnTo>
                <a:lnTo>
                  <a:pt x="273872" y="3297756"/>
                </a:lnTo>
                <a:lnTo>
                  <a:pt x="265402" y="3289285"/>
                </a:lnTo>
                <a:lnTo>
                  <a:pt x="251285" y="3280815"/>
                </a:lnTo>
                <a:lnTo>
                  <a:pt x="217404" y="3272345"/>
                </a:lnTo>
                <a:lnTo>
                  <a:pt x="177876" y="3258228"/>
                </a:lnTo>
                <a:lnTo>
                  <a:pt x="163759" y="3249757"/>
                </a:lnTo>
                <a:lnTo>
                  <a:pt x="149642" y="3235640"/>
                </a:lnTo>
                <a:lnTo>
                  <a:pt x="146818" y="3218700"/>
                </a:lnTo>
                <a:lnTo>
                  <a:pt x="141171" y="3204583"/>
                </a:lnTo>
                <a:lnTo>
                  <a:pt x="138348" y="3170702"/>
                </a:lnTo>
                <a:lnTo>
                  <a:pt x="146818" y="3139644"/>
                </a:lnTo>
                <a:lnTo>
                  <a:pt x="155288" y="3111410"/>
                </a:lnTo>
                <a:lnTo>
                  <a:pt x="169406" y="3102940"/>
                </a:lnTo>
                <a:lnTo>
                  <a:pt x="180699" y="3094469"/>
                </a:lnTo>
                <a:lnTo>
                  <a:pt x="220227" y="3080352"/>
                </a:lnTo>
                <a:lnTo>
                  <a:pt x="256932" y="3071882"/>
                </a:lnTo>
                <a:lnTo>
                  <a:pt x="271049" y="3069058"/>
                </a:lnTo>
                <a:lnTo>
                  <a:pt x="273872" y="3063412"/>
                </a:lnTo>
                <a:lnTo>
                  <a:pt x="271049" y="3057765"/>
                </a:lnTo>
                <a:lnTo>
                  <a:pt x="256932" y="3054941"/>
                </a:lnTo>
                <a:lnTo>
                  <a:pt x="220227" y="3032354"/>
                </a:lnTo>
                <a:lnTo>
                  <a:pt x="138348" y="2998473"/>
                </a:lnTo>
                <a:lnTo>
                  <a:pt x="115761" y="2984356"/>
                </a:lnTo>
                <a:lnTo>
                  <a:pt x="101643" y="2970239"/>
                </a:lnTo>
                <a:lnTo>
                  <a:pt x="93173" y="2953298"/>
                </a:lnTo>
                <a:lnTo>
                  <a:pt x="87526" y="2930711"/>
                </a:lnTo>
                <a:lnTo>
                  <a:pt x="87526" y="2913770"/>
                </a:lnTo>
                <a:lnTo>
                  <a:pt x="87526" y="2891183"/>
                </a:lnTo>
                <a:lnTo>
                  <a:pt x="98820" y="2860125"/>
                </a:lnTo>
                <a:lnTo>
                  <a:pt x="101643" y="2846008"/>
                </a:lnTo>
                <a:lnTo>
                  <a:pt x="110114" y="2837538"/>
                </a:lnTo>
                <a:lnTo>
                  <a:pt x="132701" y="2820597"/>
                </a:lnTo>
                <a:lnTo>
                  <a:pt x="155288" y="2803657"/>
                </a:lnTo>
                <a:lnTo>
                  <a:pt x="177876" y="2781070"/>
                </a:lnTo>
                <a:lnTo>
                  <a:pt x="180699" y="2766952"/>
                </a:lnTo>
                <a:lnTo>
                  <a:pt x="186346" y="2752835"/>
                </a:lnTo>
                <a:lnTo>
                  <a:pt x="186346" y="2735895"/>
                </a:lnTo>
                <a:lnTo>
                  <a:pt x="180699" y="2713307"/>
                </a:lnTo>
                <a:lnTo>
                  <a:pt x="172229" y="2702014"/>
                </a:lnTo>
                <a:lnTo>
                  <a:pt x="163759" y="2682250"/>
                </a:lnTo>
                <a:lnTo>
                  <a:pt x="155288" y="2673780"/>
                </a:lnTo>
                <a:lnTo>
                  <a:pt x="141171" y="2665309"/>
                </a:lnTo>
                <a:lnTo>
                  <a:pt x="110114" y="2656839"/>
                </a:lnTo>
                <a:lnTo>
                  <a:pt x="76233" y="2634252"/>
                </a:lnTo>
                <a:lnTo>
                  <a:pt x="56469" y="2620135"/>
                </a:lnTo>
                <a:lnTo>
                  <a:pt x="39528" y="2603194"/>
                </a:lnTo>
                <a:lnTo>
                  <a:pt x="22588" y="2586254"/>
                </a:lnTo>
                <a:lnTo>
                  <a:pt x="8471" y="2563666"/>
                </a:lnTo>
                <a:lnTo>
                  <a:pt x="0" y="2538255"/>
                </a:lnTo>
                <a:lnTo>
                  <a:pt x="0" y="2510021"/>
                </a:lnTo>
                <a:lnTo>
                  <a:pt x="8471" y="2484610"/>
                </a:lnTo>
                <a:lnTo>
                  <a:pt x="22588" y="2453553"/>
                </a:lnTo>
                <a:lnTo>
                  <a:pt x="39528" y="2425319"/>
                </a:lnTo>
                <a:lnTo>
                  <a:pt x="62116" y="2397084"/>
                </a:lnTo>
                <a:lnTo>
                  <a:pt x="84703" y="2374497"/>
                </a:lnTo>
                <a:lnTo>
                  <a:pt x="110114" y="2346263"/>
                </a:lnTo>
                <a:lnTo>
                  <a:pt x="138348" y="2323675"/>
                </a:lnTo>
                <a:lnTo>
                  <a:pt x="169406" y="2289794"/>
                </a:lnTo>
                <a:lnTo>
                  <a:pt x="231521" y="2205092"/>
                </a:lnTo>
                <a:lnTo>
                  <a:pt x="287989" y="2117566"/>
                </a:lnTo>
                <a:lnTo>
                  <a:pt x="333164" y="2041333"/>
                </a:lnTo>
                <a:lnTo>
                  <a:pt x="287989" y="2032863"/>
                </a:lnTo>
                <a:lnTo>
                  <a:pt x="239991" y="2018746"/>
                </a:lnTo>
                <a:lnTo>
                  <a:pt x="217404" y="2010276"/>
                </a:lnTo>
                <a:lnTo>
                  <a:pt x="200463" y="1998982"/>
                </a:lnTo>
                <a:lnTo>
                  <a:pt x="180699" y="1984865"/>
                </a:lnTo>
                <a:lnTo>
                  <a:pt x="169406" y="1967924"/>
                </a:lnTo>
                <a:lnTo>
                  <a:pt x="169406" y="1962278"/>
                </a:lnTo>
                <a:lnTo>
                  <a:pt x="172229" y="1962278"/>
                </a:lnTo>
                <a:lnTo>
                  <a:pt x="211757" y="1979218"/>
                </a:lnTo>
                <a:lnTo>
                  <a:pt x="256932" y="1993335"/>
                </a:lnTo>
                <a:lnTo>
                  <a:pt x="304930" y="2001806"/>
                </a:lnTo>
                <a:lnTo>
                  <a:pt x="350104" y="2001806"/>
                </a:lnTo>
                <a:lnTo>
                  <a:pt x="358575" y="1976395"/>
                </a:lnTo>
                <a:lnTo>
                  <a:pt x="358575" y="1939690"/>
                </a:lnTo>
                <a:lnTo>
                  <a:pt x="352928" y="1874752"/>
                </a:lnTo>
                <a:lnTo>
                  <a:pt x="341634" y="1804166"/>
                </a:lnTo>
                <a:lnTo>
                  <a:pt x="333164" y="1744874"/>
                </a:lnTo>
                <a:lnTo>
                  <a:pt x="333164" y="1713817"/>
                </a:lnTo>
                <a:lnTo>
                  <a:pt x="335987" y="1679936"/>
                </a:lnTo>
                <a:lnTo>
                  <a:pt x="350104" y="1578292"/>
                </a:lnTo>
                <a:lnTo>
                  <a:pt x="372692" y="1462532"/>
                </a:lnTo>
                <a:lnTo>
                  <a:pt x="392456" y="1343948"/>
                </a:lnTo>
                <a:lnTo>
                  <a:pt x="406573" y="1276186"/>
                </a:lnTo>
                <a:lnTo>
                  <a:pt x="429160" y="1211248"/>
                </a:lnTo>
                <a:lnTo>
                  <a:pt x="460218" y="1140662"/>
                </a:lnTo>
                <a:lnTo>
                  <a:pt x="491276" y="1072900"/>
                </a:lnTo>
                <a:lnTo>
                  <a:pt x="547744" y="968433"/>
                </a:lnTo>
                <a:lnTo>
                  <a:pt x="575978" y="923259"/>
                </a:lnTo>
                <a:lnTo>
                  <a:pt x="592919" y="875261"/>
                </a:lnTo>
                <a:lnTo>
                  <a:pt x="584448" y="844203"/>
                </a:lnTo>
                <a:lnTo>
                  <a:pt x="584448" y="807498"/>
                </a:lnTo>
                <a:lnTo>
                  <a:pt x="578802" y="773617"/>
                </a:lnTo>
                <a:lnTo>
                  <a:pt x="584448" y="736913"/>
                </a:lnTo>
                <a:lnTo>
                  <a:pt x="584448" y="703032"/>
                </a:lnTo>
                <a:lnTo>
                  <a:pt x="587272" y="666327"/>
                </a:lnTo>
                <a:lnTo>
                  <a:pt x="592919" y="632446"/>
                </a:lnTo>
                <a:lnTo>
                  <a:pt x="607036" y="601389"/>
                </a:lnTo>
                <a:lnTo>
                  <a:pt x="607036" y="595742"/>
                </a:lnTo>
                <a:lnTo>
                  <a:pt x="609859" y="601389"/>
                </a:lnTo>
                <a:lnTo>
                  <a:pt x="598566" y="652210"/>
                </a:lnTo>
                <a:lnTo>
                  <a:pt x="592919" y="705855"/>
                </a:lnTo>
                <a:lnTo>
                  <a:pt x="601389" y="671974"/>
                </a:lnTo>
                <a:lnTo>
                  <a:pt x="609859" y="640917"/>
                </a:lnTo>
                <a:lnTo>
                  <a:pt x="629623" y="609859"/>
                </a:lnTo>
                <a:lnTo>
                  <a:pt x="646564" y="578801"/>
                </a:lnTo>
                <a:lnTo>
                  <a:pt x="686092" y="525156"/>
                </a:lnTo>
                <a:lnTo>
                  <a:pt x="708679" y="499746"/>
                </a:lnTo>
                <a:lnTo>
                  <a:pt x="731266" y="477158"/>
                </a:lnTo>
                <a:lnTo>
                  <a:pt x="787735" y="437630"/>
                </a:lnTo>
                <a:lnTo>
                  <a:pt x="804675" y="409396"/>
                </a:lnTo>
                <a:lnTo>
                  <a:pt x="804675" y="406573"/>
                </a:lnTo>
                <a:lnTo>
                  <a:pt x="810322" y="409396"/>
                </a:lnTo>
                <a:lnTo>
                  <a:pt x="796205" y="431983"/>
                </a:lnTo>
                <a:lnTo>
                  <a:pt x="832909" y="409396"/>
                </a:lnTo>
                <a:lnTo>
                  <a:pt x="875261" y="375515"/>
                </a:lnTo>
                <a:lnTo>
                  <a:pt x="920436" y="347281"/>
                </a:lnTo>
                <a:lnTo>
                  <a:pt x="951493" y="307753"/>
                </a:lnTo>
                <a:lnTo>
                  <a:pt x="985374" y="268225"/>
                </a:lnTo>
                <a:lnTo>
                  <a:pt x="1027726" y="237168"/>
                </a:lnTo>
                <a:lnTo>
                  <a:pt x="1070077" y="211757"/>
                </a:lnTo>
                <a:lnTo>
                  <a:pt x="1115252" y="189169"/>
                </a:lnTo>
                <a:lnTo>
                  <a:pt x="1160426" y="172229"/>
                </a:lnTo>
                <a:lnTo>
                  <a:pt x="1208424" y="152465"/>
                </a:lnTo>
                <a:lnTo>
                  <a:pt x="1256423" y="141171"/>
                </a:lnTo>
                <a:lnTo>
                  <a:pt x="1295951" y="110114"/>
                </a:lnTo>
                <a:lnTo>
                  <a:pt x="1343949" y="87526"/>
                </a:lnTo>
                <a:lnTo>
                  <a:pt x="1383477" y="70586"/>
                </a:lnTo>
                <a:lnTo>
                  <a:pt x="1425828" y="56469"/>
                </a:lnTo>
                <a:lnTo>
                  <a:pt x="1465356" y="47998"/>
                </a:lnTo>
                <a:lnTo>
                  <a:pt x="1499237" y="39528"/>
                </a:lnTo>
                <a:lnTo>
                  <a:pt x="1538765" y="39528"/>
                </a:lnTo>
                <a:lnTo>
                  <a:pt x="1575469" y="33881"/>
                </a:lnTo>
                <a:lnTo>
                  <a:pt x="1578293" y="33881"/>
                </a:lnTo>
                <a:lnTo>
                  <a:pt x="1646055" y="16941"/>
                </a:lnTo>
                <a:lnTo>
                  <a:pt x="1710993" y="2824"/>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861127292"/>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76_Title Only">
    <p:spTree>
      <p:nvGrpSpPr>
        <p:cNvPr id="1" name=""/>
        <p:cNvGrpSpPr/>
        <p:nvPr/>
      </p:nvGrpSpPr>
      <p:grpSpPr>
        <a:xfrm>
          <a:off x="0" y="0"/>
          <a:ext cx="0" cy="0"/>
          <a:chOff x="0" y="0"/>
          <a:chExt cx="0" cy="0"/>
        </a:xfrm>
      </p:grpSpPr>
      <p:sp>
        <p:nvSpPr>
          <p:cNvPr id="10" name="Picture Placeholder 9"/>
          <p:cNvSpPr>
            <a:spLocks noGrp="1"/>
          </p:cNvSpPr>
          <p:nvPr>
            <p:ph type="pic" sz="quarter" idx="17"/>
          </p:nvPr>
        </p:nvSpPr>
        <p:spPr>
          <a:xfrm>
            <a:off x="0" y="0"/>
            <a:ext cx="4107543" cy="6477000"/>
          </a:xfrm>
          <a:custGeom>
            <a:avLst/>
            <a:gdLst>
              <a:gd name="connsiteX0" fmla="*/ 0 w 4107543"/>
              <a:gd name="connsiteY0" fmla="*/ 0 h 6477000"/>
              <a:gd name="connsiteX1" fmla="*/ 3824613 w 4107543"/>
              <a:gd name="connsiteY1" fmla="*/ 0 h 6477000"/>
              <a:gd name="connsiteX2" fmla="*/ 3839770 w 4107543"/>
              <a:gd name="connsiteY2" fmla="*/ 52125 h 6477000"/>
              <a:gd name="connsiteX3" fmla="*/ 3852400 w 4107543"/>
              <a:gd name="connsiteY3" fmla="*/ 106180 h 6477000"/>
              <a:gd name="connsiteX4" fmla="*/ 3862505 w 4107543"/>
              <a:gd name="connsiteY4" fmla="*/ 162166 h 6477000"/>
              <a:gd name="connsiteX5" fmla="*/ 3867557 w 4107543"/>
              <a:gd name="connsiteY5" fmla="*/ 220083 h 6477000"/>
              <a:gd name="connsiteX6" fmla="*/ 3870084 w 4107543"/>
              <a:gd name="connsiteY6" fmla="*/ 278000 h 6477000"/>
              <a:gd name="connsiteX7" fmla="*/ 3870084 w 4107543"/>
              <a:gd name="connsiteY7" fmla="*/ 335916 h 6477000"/>
              <a:gd name="connsiteX8" fmla="*/ 3867557 w 4107543"/>
              <a:gd name="connsiteY8" fmla="*/ 397694 h 6477000"/>
              <a:gd name="connsiteX9" fmla="*/ 3862505 w 4107543"/>
              <a:gd name="connsiteY9" fmla="*/ 459471 h 6477000"/>
              <a:gd name="connsiteX10" fmla="*/ 3854927 w 4107543"/>
              <a:gd name="connsiteY10" fmla="*/ 496152 h 6477000"/>
              <a:gd name="connsiteX11" fmla="*/ 3847348 w 4107543"/>
              <a:gd name="connsiteY11" fmla="*/ 532832 h 6477000"/>
              <a:gd name="connsiteX12" fmla="*/ 3832191 w 4107543"/>
              <a:gd name="connsiteY12" fmla="*/ 606193 h 6477000"/>
              <a:gd name="connsiteX13" fmla="*/ 3791772 w 4107543"/>
              <a:gd name="connsiteY13" fmla="*/ 747124 h 6477000"/>
              <a:gd name="connsiteX14" fmla="*/ 3776615 w 4107543"/>
              <a:gd name="connsiteY14" fmla="*/ 820485 h 6477000"/>
              <a:gd name="connsiteX15" fmla="*/ 3771563 w 4107543"/>
              <a:gd name="connsiteY15" fmla="*/ 855235 h 6477000"/>
              <a:gd name="connsiteX16" fmla="*/ 3766511 w 4107543"/>
              <a:gd name="connsiteY16" fmla="*/ 891915 h 6477000"/>
              <a:gd name="connsiteX17" fmla="*/ 3763985 w 4107543"/>
              <a:gd name="connsiteY17" fmla="*/ 928595 h 6477000"/>
              <a:gd name="connsiteX18" fmla="*/ 3763985 w 4107543"/>
              <a:gd name="connsiteY18" fmla="*/ 963345 h 6477000"/>
              <a:gd name="connsiteX19" fmla="*/ 3766511 w 4107543"/>
              <a:gd name="connsiteY19" fmla="*/ 1000026 h 6477000"/>
              <a:gd name="connsiteX20" fmla="*/ 3771563 w 4107543"/>
              <a:gd name="connsiteY20" fmla="*/ 1038637 h 6477000"/>
              <a:gd name="connsiteX21" fmla="*/ 3789246 w 4107543"/>
              <a:gd name="connsiteY21" fmla="*/ 1106206 h 6477000"/>
              <a:gd name="connsiteX22" fmla="*/ 3811982 w 4107543"/>
              <a:gd name="connsiteY22" fmla="*/ 1169915 h 6477000"/>
              <a:gd name="connsiteX23" fmla="*/ 3839770 w 4107543"/>
              <a:gd name="connsiteY23" fmla="*/ 1237484 h 6477000"/>
              <a:gd name="connsiteX24" fmla="*/ 3872610 w 4107543"/>
              <a:gd name="connsiteY24" fmla="*/ 1299261 h 6477000"/>
              <a:gd name="connsiteX25" fmla="*/ 3907976 w 4107543"/>
              <a:gd name="connsiteY25" fmla="*/ 1362970 h 6477000"/>
              <a:gd name="connsiteX26" fmla="*/ 3950921 w 4107543"/>
              <a:gd name="connsiteY26" fmla="*/ 1420886 h 6477000"/>
              <a:gd name="connsiteX27" fmla="*/ 3996392 w 4107543"/>
              <a:gd name="connsiteY27" fmla="*/ 1480733 h 6477000"/>
              <a:gd name="connsiteX28" fmla="*/ 4044389 w 4107543"/>
              <a:gd name="connsiteY28" fmla="*/ 1536719 h 6477000"/>
              <a:gd name="connsiteX29" fmla="*/ 4072177 w 4107543"/>
              <a:gd name="connsiteY29" fmla="*/ 1569539 h 6477000"/>
              <a:gd name="connsiteX30" fmla="*/ 4084808 w 4107543"/>
              <a:gd name="connsiteY30" fmla="*/ 1584983 h 6477000"/>
              <a:gd name="connsiteX31" fmla="*/ 4094912 w 4107543"/>
              <a:gd name="connsiteY31" fmla="*/ 1604289 h 6477000"/>
              <a:gd name="connsiteX32" fmla="*/ 4102491 w 4107543"/>
              <a:gd name="connsiteY32" fmla="*/ 1619733 h 6477000"/>
              <a:gd name="connsiteX33" fmla="*/ 4107543 w 4107543"/>
              <a:gd name="connsiteY33" fmla="*/ 1639039 h 6477000"/>
              <a:gd name="connsiteX34" fmla="*/ 4107543 w 4107543"/>
              <a:gd name="connsiteY34" fmla="*/ 1658344 h 6477000"/>
              <a:gd name="connsiteX35" fmla="*/ 4102491 w 4107543"/>
              <a:gd name="connsiteY35" fmla="*/ 1675719 h 6477000"/>
              <a:gd name="connsiteX36" fmla="*/ 4097438 w 4107543"/>
              <a:gd name="connsiteY36" fmla="*/ 1691163 h 6477000"/>
              <a:gd name="connsiteX37" fmla="*/ 4087334 w 4107543"/>
              <a:gd name="connsiteY37" fmla="*/ 1702747 h 6477000"/>
              <a:gd name="connsiteX38" fmla="*/ 4074703 w 4107543"/>
              <a:gd name="connsiteY38" fmla="*/ 1712400 h 6477000"/>
              <a:gd name="connsiteX39" fmla="*/ 4059546 w 4107543"/>
              <a:gd name="connsiteY39" fmla="*/ 1725913 h 6477000"/>
              <a:gd name="connsiteX40" fmla="*/ 4044389 w 4107543"/>
              <a:gd name="connsiteY40" fmla="*/ 1733636 h 6477000"/>
              <a:gd name="connsiteX41" fmla="*/ 4029232 w 4107543"/>
              <a:gd name="connsiteY41" fmla="*/ 1743288 h 6477000"/>
              <a:gd name="connsiteX42" fmla="*/ 3988813 w 4107543"/>
              <a:gd name="connsiteY42" fmla="*/ 1756802 h 6477000"/>
              <a:gd name="connsiteX43" fmla="*/ 3948395 w 4107543"/>
              <a:gd name="connsiteY43" fmla="*/ 1770316 h 6477000"/>
              <a:gd name="connsiteX44" fmla="*/ 3905450 w 4107543"/>
              <a:gd name="connsiteY44" fmla="*/ 1779969 h 6477000"/>
              <a:gd name="connsiteX45" fmla="*/ 3834717 w 4107543"/>
              <a:gd name="connsiteY45" fmla="*/ 1793483 h 6477000"/>
              <a:gd name="connsiteX46" fmla="*/ 3761458 w 4107543"/>
              <a:gd name="connsiteY46" fmla="*/ 1806997 h 6477000"/>
              <a:gd name="connsiteX47" fmla="*/ 3726092 w 4107543"/>
              <a:gd name="connsiteY47" fmla="*/ 1814719 h 6477000"/>
              <a:gd name="connsiteX48" fmla="*/ 3708409 w 4107543"/>
              <a:gd name="connsiteY48" fmla="*/ 1820510 h 6477000"/>
              <a:gd name="connsiteX49" fmla="*/ 3690726 w 4107543"/>
              <a:gd name="connsiteY49" fmla="*/ 1826302 h 6477000"/>
              <a:gd name="connsiteX50" fmla="*/ 3675569 w 4107543"/>
              <a:gd name="connsiteY50" fmla="*/ 1834024 h 6477000"/>
              <a:gd name="connsiteX51" fmla="*/ 3660412 w 4107543"/>
              <a:gd name="connsiteY51" fmla="*/ 1843677 h 6477000"/>
              <a:gd name="connsiteX52" fmla="*/ 3647781 w 4107543"/>
              <a:gd name="connsiteY52" fmla="*/ 1857191 h 6477000"/>
              <a:gd name="connsiteX53" fmla="*/ 3632624 w 4107543"/>
              <a:gd name="connsiteY53" fmla="*/ 1868774 h 6477000"/>
              <a:gd name="connsiteX54" fmla="*/ 3622519 w 4107543"/>
              <a:gd name="connsiteY54" fmla="*/ 1882288 h 6477000"/>
              <a:gd name="connsiteX55" fmla="*/ 3614941 w 4107543"/>
              <a:gd name="connsiteY55" fmla="*/ 1899663 h 6477000"/>
              <a:gd name="connsiteX56" fmla="*/ 3607362 w 4107543"/>
              <a:gd name="connsiteY56" fmla="*/ 1913177 h 6477000"/>
              <a:gd name="connsiteX57" fmla="*/ 3599784 w 4107543"/>
              <a:gd name="connsiteY57" fmla="*/ 1932482 h 6477000"/>
              <a:gd name="connsiteX58" fmla="*/ 3597258 w 4107543"/>
              <a:gd name="connsiteY58" fmla="*/ 1947927 h 6477000"/>
              <a:gd name="connsiteX59" fmla="*/ 3594731 w 4107543"/>
              <a:gd name="connsiteY59" fmla="*/ 1963371 h 6477000"/>
              <a:gd name="connsiteX60" fmla="*/ 3592205 w 4107543"/>
              <a:gd name="connsiteY60" fmla="*/ 1980746 h 6477000"/>
              <a:gd name="connsiteX61" fmla="*/ 3594731 w 4107543"/>
              <a:gd name="connsiteY61" fmla="*/ 1996191 h 6477000"/>
              <a:gd name="connsiteX62" fmla="*/ 3599784 w 4107543"/>
              <a:gd name="connsiteY62" fmla="*/ 2009705 h 6477000"/>
              <a:gd name="connsiteX63" fmla="*/ 3604836 w 4107543"/>
              <a:gd name="connsiteY63" fmla="*/ 2025149 h 6477000"/>
              <a:gd name="connsiteX64" fmla="*/ 3612415 w 4107543"/>
              <a:gd name="connsiteY64" fmla="*/ 2038663 h 6477000"/>
              <a:gd name="connsiteX65" fmla="*/ 3625045 w 4107543"/>
              <a:gd name="connsiteY65" fmla="*/ 2048316 h 6477000"/>
              <a:gd name="connsiteX66" fmla="*/ 3645255 w 4107543"/>
              <a:gd name="connsiteY66" fmla="*/ 2067621 h 6477000"/>
              <a:gd name="connsiteX67" fmla="*/ 3652833 w 4107543"/>
              <a:gd name="connsiteY67" fmla="*/ 2077274 h 6477000"/>
              <a:gd name="connsiteX68" fmla="*/ 3660412 w 4107543"/>
              <a:gd name="connsiteY68" fmla="*/ 2084996 h 6477000"/>
              <a:gd name="connsiteX69" fmla="*/ 3665464 w 4107543"/>
              <a:gd name="connsiteY69" fmla="*/ 2094649 h 6477000"/>
              <a:gd name="connsiteX70" fmla="*/ 3665464 w 4107543"/>
              <a:gd name="connsiteY70" fmla="*/ 2106232 h 6477000"/>
              <a:gd name="connsiteX71" fmla="*/ 3665464 w 4107543"/>
              <a:gd name="connsiteY71" fmla="*/ 2115885 h 6477000"/>
              <a:gd name="connsiteX72" fmla="*/ 3660412 w 4107543"/>
              <a:gd name="connsiteY72" fmla="*/ 2125538 h 6477000"/>
              <a:gd name="connsiteX73" fmla="*/ 3652833 w 4107543"/>
              <a:gd name="connsiteY73" fmla="*/ 2140982 h 6477000"/>
              <a:gd name="connsiteX74" fmla="*/ 3645255 w 4107543"/>
              <a:gd name="connsiteY74" fmla="*/ 2154496 h 6477000"/>
              <a:gd name="connsiteX75" fmla="*/ 3632624 w 4107543"/>
              <a:gd name="connsiteY75" fmla="*/ 2166079 h 6477000"/>
              <a:gd name="connsiteX76" fmla="*/ 3619993 w 4107543"/>
              <a:gd name="connsiteY76" fmla="*/ 2175732 h 6477000"/>
              <a:gd name="connsiteX77" fmla="*/ 3604836 w 4107543"/>
              <a:gd name="connsiteY77" fmla="*/ 2187315 h 6477000"/>
              <a:gd name="connsiteX78" fmla="*/ 3592205 w 4107543"/>
              <a:gd name="connsiteY78" fmla="*/ 2195037 h 6477000"/>
              <a:gd name="connsiteX79" fmla="*/ 3574522 w 4107543"/>
              <a:gd name="connsiteY79" fmla="*/ 2202760 h 6477000"/>
              <a:gd name="connsiteX80" fmla="*/ 3556839 w 4107543"/>
              <a:gd name="connsiteY80" fmla="*/ 2208551 h 6477000"/>
              <a:gd name="connsiteX81" fmla="*/ 3539156 w 4107543"/>
              <a:gd name="connsiteY81" fmla="*/ 2214343 h 6477000"/>
              <a:gd name="connsiteX82" fmla="*/ 3518946 w 4107543"/>
              <a:gd name="connsiteY82" fmla="*/ 2218204 h 6477000"/>
              <a:gd name="connsiteX83" fmla="*/ 3501263 w 4107543"/>
              <a:gd name="connsiteY83" fmla="*/ 2220135 h 6477000"/>
              <a:gd name="connsiteX84" fmla="*/ 3483580 w 4107543"/>
              <a:gd name="connsiteY84" fmla="*/ 2222065 h 6477000"/>
              <a:gd name="connsiteX85" fmla="*/ 3460845 w 4107543"/>
              <a:gd name="connsiteY85" fmla="*/ 2222065 h 6477000"/>
              <a:gd name="connsiteX86" fmla="*/ 3443161 w 4107543"/>
              <a:gd name="connsiteY86" fmla="*/ 2222065 h 6477000"/>
              <a:gd name="connsiteX87" fmla="*/ 3420426 w 4107543"/>
              <a:gd name="connsiteY87" fmla="*/ 2220135 h 6477000"/>
              <a:gd name="connsiteX88" fmla="*/ 3402743 w 4107543"/>
              <a:gd name="connsiteY88" fmla="*/ 2218204 h 6477000"/>
              <a:gd name="connsiteX89" fmla="*/ 3417900 w 4107543"/>
              <a:gd name="connsiteY89" fmla="*/ 2225926 h 6477000"/>
              <a:gd name="connsiteX90" fmla="*/ 3430531 w 4107543"/>
              <a:gd name="connsiteY90" fmla="*/ 2233648 h 6477000"/>
              <a:gd name="connsiteX91" fmla="*/ 3440635 w 4107543"/>
              <a:gd name="connsiteY91" fmla="*/ 2245232 h 6477000"/>
              <a:gd name="connsiteX92" fmla="*/ 3445688 w 4107543"/>
              <a:gd name="connsiteY92" fmla="*/ 2254885 h 6477000"/>
              <a:gd name="connsiteX93" fmla="*/ 3455792 w 4107543"/>
              <a:gd name="connsiteY93" fmla="*/ 2281913 h 6477000"/>
              <a:gd name="connsiteX94" fmla="*/ 3463371 w 4107543"/>
              <a:gd name="connsiteY94" fmla="*/ 2310871 h 6477000"/>
              <a:gd name="connsiteX95" fmla="*/ 3468423 w 4107543"/>
              <a:gd name="connsiteY95" fmla="*/ 2335968 h 6477000"/>
              <a:gd name="connsiteX96" fmla="*/ 3468423 w 4107543"/>
              <a:gd name="connsiteY96" fmla="*/ 2351412 h 6477000"/>
              <a:gd name="connsiteX97" fmla="*/ 3468423 w 4107543"/>
              <a:gd name="connsiteY97" fmla="*/ 2362996 h 6477000"/>
              <a:gd name="connsiteX98" fmla="*/ 3463371 w 4107543"/>
              <a:gd name="connsiteY98" fmla="*/ 2376509 h 6477000"/>
              <a:gd name="connsiteX99" fmla="*/ 3458318 w 4107543"/>
              <a:gd name="connsiteY99" fmla="*/ 2388093 h 6477000"/>
              <a:gd name="connsiteX100" fmla="*/ 3453266 w 4107543"/>
              <a:gd name="connsiteY100" fmla="*/ 2399676 h 6477000"/>
              <a:gd name="connsiteX101" fmla="*/ 3443161 w 4107543"/>
              <a:gd name="connsiteY101" fmla="*/ 2411259 h 6477000"/>
              <a:gd name="connsiteX102" fmla="*/ 3430531 w 4107543"/>
              <a:gd name="connsiteY102" fmla="*/ 2418981 h 6477000"/>
              <a:gd name="connsiteX103" fmla="*/ 3415374 w 4107543"/>
              <a:gd name="connsiteY103" fmla="*/ 2426704 h 6477000"/>
              <a:gd name="connsiteX104" fmla="*/ 3400217 w 4107543"/>
              <a:gd name="connsiteY104" fmla="*/ 2430565 h 6477000"/>
              <a:gd name="connsiteX105" fmla="*/ 3385060 w 4107543"/>
              <a:gd name="connsiteY105" fmla="*/ 2436356 h 6477000"/>
              <a:gd name="connsiteX106" fmla="*/ 3339589 w 4107543"/>
              <a:gd name="connsiteY106" fmla="*/ 2455662 h 6477000"/>
              <a:gd name="connsiteX107" fmla="*/ 3316853 w 4107543"/>
              <a:gd name="connsiteY107" fmla="*/ 2467245 h 6477000"/>
              <a:gd name="connsiteX108" fmla="*/ 3296644 w 4107543"/>
              <a:gd name="connsiteY108" fmla="*/ 2480759 h 6477000"/>
              <a:gd name="connsiteX109" fmla="*/ 3284013 w 4107543"/>
              <a:gd name="connsiteY109" fmla="*/ 2494273 h 6477000"/>
              <a:gd name="connsiteX110" fmla="*/ 3276435 w 4107543"/>
              <a:gd name="connsiteY110" fmla="*/ 2507787 h 6477000"/>
              <a:gd name="connsiteX111" fmla="*/ 3268856 w 4107543"/>
              <a:gd name="connsiteY111" fmla="*/ 2525162 h 6477000"/>
              <a:gd name="connsiteX112" fmla="*/ 3266330 w 4107543"/>
              <a:gd name="connsiteY112" fmla="*/ 2540606 h 6477000"/>
              <a:gd name="connsiteX113" fmla="*/ 3263804 w 4107543"/>
              <a:gd name="connsiteY113" fmla="*/ 2556051 h 6477000"/>
              <a:gd name="connsiteX114" fmla="*/ 3266330 w 4107543"/>
              <a:gd name="connsiteY114" fmla="*/ 2575356 h 6477000"/>
              <a:gd name="connsiteX115" fmla="*/ 3268856 w 4107543"/>
              <a:gd name="connsiteY115" fmla="*/ 2590801 h 6477000"/>
              <a:gd name="connsiteX116" fmla="*/ 3273908 w 4107543"/>
              <a:gd name="connsiteY116" fmla="*/ 2608175 h 6477000"/>
              <a:gd name="connsiteX117" fmla="*/ 3284013 w 4107543"/>
              <a:gd name="connsiteY117" fmla="*/ 2639064 h 6477000"/>
              <a:gd name="connsiteX118" fmla="*/ 3296644 w 4107543"/>
              <a:gd name="connsiteY118" fmla="*/ 2671884 h 6477000"/>
              <a:gd name="connsiteX119" fmla="*/ 3309275 w 4107543"/>
              <a:gd name="connsiteY119" fmla="*/ 2704703 h 6477000"/>
              <a:gd name="connsiteX120" fmla="*/ 3316853 w 4107543"/>
              <a:gd name="connsiteY120" fmla="*/ 2720147 h 6477000"/>
              <a:gd name="connsiteX121" fmla="*/ 3319379 w 4107543"/>
              <a:gd name="connsiteY121" fmla="*/ 2737522 h 6477000"/>
              <a:gd name="connsiteX122" fmla="*/ 3319379 w 4107543"/>
              <a:gd name="connsiteY122" fmla="*/ 2756828 h 6477000"/>
              <a:gd name="connsiteX123" fmla="*/ 3319379 w 4107543"/>
              <a:gd name="connsiteY123" fmla="*/ 2778064 h 6477000"/>
              <a:gd name="connsiteX124" fmla="*/ 3314327 w 4107543"/>
              <a:gd name="connsiteY124" fmla="*/ 2797370 h 6477000"/>
              <a:gd name="connsiteX125" fmla="*/ 3306749 w 4107543"/>
              <a:gd name="connsiteY125" fmla="*/ 2816675 h 6477000"/>
              <a:gd name="connsiteX126" fmla="*/ 3299170 w 4107543"/>
              <a:gd name="connsiteY126" fmla="*/ 2835981 h 6477000"/>
              <a:gd name="connsiteX127" fmla="*/ 3286539 w 4107543"/>
              <a:gd name="connsiteY127" fmla="*/ 2855286 h 6477000"/>
              <a:gd name="connsiteX128" fmla="*/ 3273908 w 4107543"/>
              <a:gd name="connsiteY128" fmla="*/ 2870731 h 6477000"/>
              <a:gd name="connsiteX129" fmla="*/ 3261278 w 4107543"/>
              <a:gd name="connsiteY129" fmla="*/ 2888106 h 6477000"/>
              <a:gd name="connsiteX130" fmla="*/ 3243594 w 4107543"/>
              <a:gd name="connsiteY130" fmla="*/ 2905480 h 6477000"/>
              <a:gd name="connsiteX131" fmla="*/ 3225911 w 4107543"/>
              <a:gd name="connsiteY131" fmla="*/ 2918995 h 6477000"/>
              <a:gd name="connsiteX132" fmla="*/ 3205702 w 4107543"/>
              <a:gd name="connsiteY132" fmla="*/ 2932508 h 6477000"/>
              <a:gd name="connsiteX133" fmla="*/ 3182966 w 4107543"/>
              <a:gd name="connsiteY133" fmla="*/ 2946022 h 6477000"/>
              <a:gd name="connsiteX134" fmla="*/ 3162757 w 4107543"/>
              <a:gd name="connsiteY134" fmla="*/ 2957605 h 6477000"/>
              <a:gd name="connsiteX135" fmla="*/ 3137495 w 4107543"/>
              <a:gd name="connsiteY135" fmla="*/ 2967258 h 6477000"/>
              <a:gd name="connsiteX136" fmla="*/ 3114760 w 4107543"/>
              <a:gd name="connsiteY136" fmla="*/ 2978841 h 6477000"/>
              <a:gd name="connsiteX137" fmla="*/ 3086972 w 4107543"/>
              <a:gd name="connsiteY137" fmla="*/ 2986564 h 6477000"/>
              <a:gd name="connsiteX138" fmla="*/ 3064237 w 4107543"/>
              <a:gd name="connsiteY138" fmla="*/ 2992355 h 6477000"/>
              <a:gd name="connsiteX139" fmla="*/ 3036449 w 4107543"/>
              <a:gd name="connsiteY139" fmla="*/ 2996217 h 6477000"/>
              <a:gd name="connsiteX140" fmla="*/ 2988452 w 4107543"/>
              <a:gd name="connsiteY140" fmla="*/ 3002008 h 6477000"/>
              <a:gd name="connsiteX141" fmla="*/ 2935402 w 4107543"/>
              <a:gd name="connsiteY141" fmla="*/ 3003939 h 6477000"/>
              <a:gd name="connsiteX142" fmla="*/ 2879826 w 4107543"/>
              <a:gd name="connsiteY142" fmla="*/ 3002008 h 6477000"/>
              <a:gd name="connsiteX143" fmla="*/ 2826777 w 4107543"/>
              <a:gd name="connsiteY143" fmla="*/ 2998147 h 6477000"/>
              <a:gd name="connsiteX144" fmla="*/ 2773728 w 4107543"/>
              <a:gd name="connsiteY144" fmla="*/ 2990425 h 6477000"/>
              <a:gd name="connsiteX145" fmla="*/ 2723204 w 4107543"/>
              <a:gd name="connsiteY145" fmla="*/ 2978841 h 6477000"/>
              <a:gd name="connsiteX146" fmla="*/ 2672681 w 4107543"/>
              <a:gd name="connsiteY146" fmla="*/ 2963397 h 6477000"/>
              <a:gd name="connsiteX147" fmla="*/ 2622158 w 4107543"/>
              <a:gd name="connsiteY147" fmla="*/ 2949883 h 6477000"/>
              <a:gd name="connsiteX148" fmla="*/ 2574160 w 4107543"/>
              <a:gd name="connsiteY148" fmla="*/ 2932508 h 6477000"/>
              <a:gd name="connsiteX149" fmla="*/ 2478166 w 4107543"/>
              <a:gd name="connsiteY149" fmla="*/ 2897758 h 6477000"/>
              <a:gd name="connsiteX150" fmla="*/ 2384698 w 4107543"/>
              <a:gd name="connsiteY150" fmla="*/ 2859147 h 6477000"/>
              <a:gd name="connsiteX151" fmla="*/ 2288704 w 4107543"/>
              <a:gd name="connsiteY151" fmla="*/ 2822467 h 6477000"/>
              <a:gd name="connsiteX152" fmla="*/ 2243233 w 4107543"/>
              <a:gd name="connsiteY152" fmla="*/ 2805092 h 6477000"/>
              <a:gd name="connsiteX153" fmla="*/ 2197762 w 4107543"/>
              <a:gd name="connsiteY153" fmla="*/ 2793508 h 6477000"/>
              <a:gd name="connsiteX154" fmla="*/ 2154817 w 4107543"/>
              <a:gd name="connsiteY154" fmla="*/ 2781925 h 6477000"/>
              <a:gd name="connsiteX155" fmla="*/ 2114398 w 4107543"/>
              <a:gd name="connsiteY155" fmla="*/ 2774203 h 6477000"/>
              <a:gd name="connsiteX156" fmla="*/ 2073979 w 4107543"/>
              <a:gd name="connsiteY156" fmla="*/ 2766481 h 6477000"/>
              <a:gd name="connsiteX157" fmla="*/ 2033561 w 4107543"/>
              <a:gd name="connsiteY157" fmla="*/ 2762620 h 6477000"/>
              <a:gd name="connsiteX158" fmla="*/ 1993142 w 4107543"/>
              <a:gd name="connsiteY158" fmla="*/ 2760689 h 6477000"/>
              <a:gd name="connsiteX159" fmla="*/ 1955250 w 4107543"/>
              <a:gd name="connsiteY159" fmla="*/ 2760689 h 6477000"/>
              <a:gd name="connsiteX160" fmla="*/ 1914831 w 4107543"/>
              <a:gd name="connsiteY160" fmla="*/ 2762620 h 6477000"/>
              <a:gd name="connsiteX161" fmla="*/ 1874412 w 4107543"/>
              <a:gd name="connsiteY161" fmla="*/ 2766481 h 6477000"/>
              <a:gd name="connsiteX162" fmla="*/ 1836520 w 4107543"/>
              <a:gd name="connsiteY162" fmla="*/ 2774203 h 6477000"/>
              <a:gd name="connsiteX163" fmla="*/ 1796101 w 4107543"/>
              <a:gd name="connsiteY163" fmla="*/ 2781925 h 6477000"/>
              <a:gd name="connsiteX164" fmla="*/ 1753156 w 4107543"/>
              <a:gd name="connsiteY164" fmla="*/ 2791578 h 6477000"/>
              <a:gd name="connsiteX165" fmla="*/ 1710212 w 4107543"/>
              <a:gd name="connsiteY165" fmla="*/ 2803161 h 6477000"/>
              <a:gd name="connsiteX166" fmla="*/ 1669793 w 4107543"/>
              <a:gd name="connsiteY166" fmla="*/ 2818606 h 6477000"/>
              <a:gd name="connsiteX167" fmla="*/ 1626848 w 4107543"/>
              <a:gd name="connsiteY167" fmla="*/ 2834050 h 6477000"/>
              <a:gd name="connsiteX168" fmla="*/ 1586429 w 4107543"/>
              <a:gd name="connsiteY168" fmla="*/ 2849494 h 6477000"/>
              <a:gd name="connsiteX169" fmla="*/ 1548537 w 4107543"/>
              <a:gd name="connsiteY169" fmla="*/ 2868800 h 6477000"/>
              <a:gd name="connsiteX170" fmla="*/ 1513171 w 4107543"/>
              <a:gd name="connsiteY170" fmla="*/ 2888106 h 6477000"/>
              <a:gd name="connsiteX171" fmla="*/ 1477804 w 4107543"/>
              <a:gd name="connsiteY171" fmla="*/ 2909342 h 6477000"/>
              <a:gd name="connsiteX172" fmla="*/ 1442438 w 4107543"/>
              <a:gd name="connsiteY172" fmla="*/ 2930578 h 6477000"/>
              <a:gd name="connsiteX173" fmla="*/ 1412124 w 4107543"/>
              <a:gd name="connsiteY173" fmla="*/ 2955675 h 6477000"/>
              <a:gd name="connsiteX174" fmla="*/ 1379284 w 4107543"/>
              <a:gd name="connsiteY174" fmla="*/ 2980772 h 6477000"/>
              <a:gd name="connsiteX175" fmla="*/ 1354022 w 4107543"/>
              <a:gd name="connsiteY175" fmla="*/ 3005869 h 6477000"/>
              <a:gd name="connsiteX176" fmla="*/ 1323708 w 4107543"/>
              <a:gd name="connsiteY176" fmla="*/ 3032897 h 6477000"/>
              <a:gd name="connsiteX177" fmla="*/ 1300973 w 4107543"/>
              <a:gd name="connsiteY177" fmla="*/ 3059925 h 6477000"/>
              <a:gd name="connsiteX178" fmla="*/ 1275711 w 4107543"/>
              <a:gd name="connsiteY178" fmla="*/ 3088883 h 6477000"/>
              <a:gd name="connsiteX179" fmla="*/ 1255502 w 4107543"/>
              <a:gd name="connsiteY179" fmla="*/ 3119772 h 6477000"/>
              <a:gd name="connsiteX180" fmla="*/ 1237818 w 4107543"/>
              <a:gd name="connsiteY180" fmla="*/ 3150661 h 6477000"/>
              <a:gd name="connsiteX181" fmla="*/ 1220135 w 4107543"/>
              <a:gd name="connsiteY181" fmla="*/ 3179619 h 6477000"/>
              <a:gd name="connsiteX182" fmla="*/ 1204978 w 4107543"/>
              <a:gd name="connsiteY182" fmla="*/ 3212438 h 6477000"/>
              <a:gd name="connsiteX183" fmla="*/ 1194874 w 4107543"/>
              <a:gd name="connsiteY183" fmla="*/ 3245258 h 6477000"/>
              <a:gd name="connsiteX184" fmla="*/ 1182243 w 4107543"/>
              <a:gd name="connsiteY184" fmla="*/ 3283869 h 6477000"/>
              <a:gd name="connsiteX185" fmla="*/ 1172138 w 4107543"/>
              <a:gd name="connsiteY185" fmla="*/ 3322480 h 6477000"/>
              <a:gd name="connsiteX186" fmla="*/ 1167086 w 4107543"/>
              <a:gd name="connsiteY186" fmla="*/ 3359160 h 6477000"/>
              <a:gd name="connsiteX187" fmla="*/ 1164560 w 4107543"/>
              <a:gd name="connsiteY187" fmla="*/ 3391979 h 6477000"/>
              <a:gd name="connsiteX188" fmla="*/ 1164560 w 4107543"/>
              <a:gd name="connsiteY188" fmla="*/ 3426729 h 6477000"/>
              <a:gd name="connsiteX189" fmla="*/ 1167086 w 4107543"/>
              <a:gd name="connsiteY189" fmla="*/ 3461479 h 6477000"/>
              <a:gd name="connsiteX190" fmla="*/ 1172138 w 4107543"/>
              <a:gd name="connsiteY190" fmla="*/ 3494299 h 6477000"/>
              <a:gd name="connsiteX191" fmla="*/ 1182243 w 4107543"/>
              <a:gd name="connsiteY191" fmla="*/ 3527118 h 6477000"/>
              <a:gd name="connsiteX192" fmla="*/ 1192348 w 4107543"/>
              <a:gd name="connsiteY192" fmla="*/ 3556076 h 6477000"/>
              <a:gd name="connsiteX193" fmla="*/ 1202452 w 4107543"/>
              <a:gd name="connsiteY193" fmla="*/ 3586965 h 6477000"/>
              <a:gd name="connsiteX194" fmla="*/ 1217609 w 4107543"/>
              <a:gd name="connsiteY194" fmla="*/ 3617854 h 6477000"/>
              <a:gd name="connsiteX195" fmla="*/ 1237818 w 4107543"/>
              <a:gd name="connsiteY195" fmla="*/ 3644882 h 6477000"/>
              <a:gd name="connsiteX196" fmla="*/ 1255502 w 4107543"/>
              <a:gd name="connsiteY196" fmla="*/ 3673840 h 6477000"/>
              <a:gd name="connsiteX197" fmla="*/ 1275711 w 4107543"/>
              <a:gd name="connsiteY197" fmla="*/ 3700868 h 6477000"/>
              <a:gd name="connsiteX198" fmla="*/ 1298446 w 4107543"/>
              <a:gd name="connsiteY198" fmla="*/ 3725965 h 6477000"/>
              <a:gd name="connsiteX199" fmla="*/ 1323708 w 4107543"/>
              <a:gd name="connsiteY199" fmla="*/ 3752993 h 6477000"/>
              <a:gd name="connsiteX200" fmla="*/ 1354022 w 4107543"/>
              <a:gd name="connsiteY200" fmla="*/ 3780020 h 6477000"/>
              <a:gd name="connsiteX201" fmla="*/ 1384336 w 4107543"/>
              <a:gd name="connsiteY201" fmla="*/ 3803187 h 6477000"/>
              <a:gd name="connsiteX202" fmla="*/ 1419702 w 4107543"/>
              <a:gd name="connsiteY202" fmla="*/ 3828284 h 6477000"/>
              <a:gd name="connsiteX203" fmla="*/ 1455069 w 4107543"/>
              <a:gd name="connsiteY203" fmla="*/ 3849520 h 6477000"/>
              <a:gd name="connsiteX204" fmla="*/ 1490435 w 4107543"/>
              <a:gd name="connsiteY204" fmla="*/ 3870756 h 6477000"/>
              <a:gd name="connsiteX205" fmla="*/ 1530854 w 4107543"/>
              <a:gd name="connsiteY205" fmla="*/ 3888131 h 6477000"/>
              <a:gd name="connsiteX206" fmla="*/ 1571272 w 4107543"/>
              <a:gd name="connsiteY206" fmla="*/ 3907437 h 6477000"/>
              <a:gd name="connsiteX207" fmla="*/ 1614217 w 4107543"/>
              <a:gd name="connsiteY207" fmla="*/ 3922881 h 6477000"/>
              <a:gd name="connsiteX208" fmla="*/ 1654636 w 4107543"/>
              <a:gd name="connsiteY208" fmla="*/ 3938326 h 6477000"/>
              <a:gd name="connsiteX209" fmla="*/ 1700107 w 4107543"/>
              <a:gd name="connsiteY209" fmla="*/ 3953770 h 6477000"/>
              <a:gd name="connsiteX210" fmla="*/ 1791049 w 4107543"/>
              <a:gd name="connsiteY210" fmla="*/ 3976937 h 6477000"/>
              <a:gd name="connsiteX211" fmla="*/ 1884517 w 4107543"/>
              <a:gd name="connsiteY211" fmla="*/ 4000103 h 6477000"/>
              <a:gd name="connsiteX212" fmla="*/ 1980511 w 4107543"/>
              <a:gd name="connsiteY212" fmla="*/ 4019409 h 6477000"/>
              <a:gd name="connsiteX213" fmla="*/ 2079032 w 4107543"/>
              <a:gd name="connsiteY213" fmla="*/ 4036784 h 6477000"/>
              <a:gd name="connsiteX214" fmla="*/ 2177552 w 4107543"/>
              <a:gd name="connsiteY214" fmla="*/ 4054159 h 6477000"/>
              <a:gd name="connsiteX215" fmla="*/ 2372067 w 4107543"/>
              <a:gd name="connsiteY215" fmla="*/ 4086978 h 6477000"/>
              <a:gd name="connsiteX216" fmla="*/ 2465535 w 4107543"/>
              <a:gd name="connsiteY216" fmla="*/ 4102423 h 6477000"/>
              <a:gd name="connsiteX217" fmla="*/ 2559003 w 4107543"/>
              <a:gd name="connsiteY217" fmla="*/ 4123659 h 6477000"/>
              <a:gd name="connsiteX218" fmla="*/ 2644893 w 4107543"/>
              <a:gd name="connsiteY218" fmla="*/ 4144895 h 6477000"/>
              <a:gd name="connsiteX219" fmla="*/ 2687838 w 4107543"/>
              <a:gd name="connsiteY219" fmla="*/ 4158409 h 6477000"/>
              <a:gd name="connsiteX220" fmla="*/ 2728257 w 4107543"/>
              <a:gd name="connsiteY220" fmla="*/ 4169992 h 6477000"/>
              <a:gd name="connsiteX221" fmla="*/ 2783832 w 4107543"/>
              <a:gd name="connsiteY221" fmla="*/ 4189297 h 6477000"/>
              <a:gd name="connsiteX222" fmla="*/ 2839408 w 4107543"/>
              <a:gd name="connsiteY222" fmla="*/ 4210534 h 6477000"/>
              <a:gd name="connsiteX223" fmla="*/ 2892457 w 4107543"/>
              <a:gd name="connsiteY223" fmla="*/ 4233700 h 6477000"/>
              <a:gd name="connsiteX224" fmla="*/ 2945507 w 4107543"/>
              <a:gd name="connsiteY224" fmla="*/ 4256867 h 6477000"/>
              <a:gd name="connsiteX225" fmla="*/ 2996030 w 4107543"/>
              <a:gd name="connsiteY225" fmla="*/ 4283895 h 6477000"/>
              <a:gd name="connsiteX226" fmla="*/ 3046553 w 4107543"/>
              <a:gd name="connsiteY226" fmla="*/ 4308992 h 6477000"/>
              <a:gd name="connsiteX227" fmla="*/ 3094551 w 4107543"/>
              <a:gd name="connsiteY227" fmla="*/ 4336019 h 6477000"/>
              <a:gd name="connsiteX228" fmla="*/ 3137495 w 4107543"/>
              <a:gd name="connsiteY228" fmla="*/ 4364978 h 6477000"/>
              <a:gd name="connsiteX229" fmla="*/ 3182966 w 4107543"/>
              <a:gd name="connsiteY229" fmla="*/ 4393936 h 6477000"/>
              <a:gd name="connsiteX230" fmla="*/ 3225911 w 4107543"/>
              <a:gd name="connsiteY230" fmla="*/ 4424825 h 6477000"/>
              <a:gd name="connsiteX231" fmla="*/ 3266330 w 4107543"/>
              <a:gd name="connsiteY231" fmla="*/ 4455714 h 6477000"/>
              <a:gd name="connsiteX232" fmla="*/ 3304222 w 4107543"/>
              <a:gd name="connsiteY232" fmla="*/ 4490464 h 6477000"/>
              <a:gd name="connsiteX233" fmla="*/ 3342115 w 4107543"/>
              <a:gd name="connsiteY233" fmla="*/ 4521352 h 6477000"/>
              <a:gd name="connsiteX234" fmla="*/ 3380007 w 4107543"/>
              <a:gd name="connsiteY234" fmla="*/ 4556102 h 6477000"/>
              <a:gd name="connsiteX235" fmla="*/ 3412847 w 4107543"/>
              <a:gd name="connsiteY235" fmla="*/ 4592783 h 6477000"/>
              <a:gd name="connsiteX236" fmla="*/ 3445688 w 4107543"/>
              <a:gd name="connsiteY236" fmla="*/ 4629463 h 6477000"/>
              <a:gd name="connsiteX237" fmla="*/ 3473475 w 4107543"/>
              <a:gd name="connsiteY237" fmla="*/ 4668074 h 6477000"/>
              <a:gd name="connsiteX238" fmla="*/ 3503789 w 4107543"/>
              <a:gd name="connsiteY238" fmla="*/ 4704755 h 6477000"/>
              <a:gd name="connsiteX239" fmla="*/ 3529051 w 4107543"/>
              <a:gd name="connsiteY239" fmla="*/ 4745296 h 6477000"/>
              <a:gd name="connsiteX240" fmla="*/ 3556839 w 4107543"/>
              <a:gd name="connsiteY240" fmla="*/ 4785838 h 6477000"/>
              <a:gd name="connsiteX241" fmla="*/ 3577048 w 4107543"/>
              <a:gd name="connsiteY241" fmla="*/ 4826380 h 6477000"/>
              <a:gd name="connsiteX242" fmla="*/ 3599784 w 4107543"/>
              <a:gd name="connsiteY242" fmla="*/ 4866921 h 6477000"/>
              <a:gd name="connsiteX243" fmla="*/ 3617467 w 4107543"/>
              <a:gd name="connsiteY243" fmla="*/ 4909393 h 6477000"/>
              <a:gd name="connsiteX244" fmla="*/ 3635150 w 4107543"/>
              <a:gd name="connsiteY244" fmla="*/ 4951865 h 6477000"/>
              <a:gd name="connsiteX245" fmla="*/ 3650307 w 4107543"/>
              <a:gd name="connsiteY245" fmla="*/ 4996268 h 6477000"/>
              <a:gd name="connsiteX246" fmla="*/ 3662938 w 4107543"/>
              <a:gd name="connsiteY246" fmla="*/ 5040671 h 6477000"/>
              <a:gd name="connsiteX247" fmla="*/ 3673043 w 4107543"/>
              <a:gd name="connsiteY247" fmla="*/ 5085073 h 6477000"/>
              <a:gd name="connsiteX248" fmla="*/ 3683147 w 4107543"/>
              <a:gd name="connsiteY248" fmla="*/ 5131407 h 6477000"/>
              <a:gd name="connsiteX249" fmla="*/ 3688200 w 4107543"/>
              <a:gd name="connsiteY249" fmla="*/ 5177740 h 6477000"/>
              <a:gd name="connsiteX250" fmla="*/ 3693252 w 4107543"/>
              <a:gd name="connsiteY250" fmla="*/ 5224073 h 6477000"/>
              <a:gd name="connsiteX251" fmla="*/ 3698304 w 4107543"/>
              <a:gd name="connsiteY251" fmla="*/ 5270406 h 6477000"/>
              <a:gd name="connsiteX252" fmla="*/ 3698304 w 4107543"/>
              <a:gd name="connsiteY252" fmla="*/ 5318670 h 6477000"/>
              <a:gd name="connsiteX253" fmla="*/ 3693252 w 4107543"/>
              <a:gd name="connsiteY253" fmla="*/ 5393962 h 6477000"/>
              <a:gd name="connsiteX254" fmla="*/ 3685673 w 4107543"/>
              <a:gd name="connsiteY254" fmla="*/ 5469253 h 6477000"/>
              <a:gd name="connsiteX255" fmla="*/ 3673043 w 4107543"/>
              <a:gd name="connsiteY255" fmla="*/ 5544545 h 6477000"/>
              <a:gd name="connsiteX256" fmla="*/ 3660412 w 4107543"/>
              <a:gd name="connsiteY256" fmla="*/ 5615975 h 6477000"/>
              <a:gd name="connsiteX257" fmla="*/ 3637676 w 4107543"/>
              <a:gd name="connsiteY257" fmla="*/ 5691267 h 6477000"/>
              <a:gd name="connsiteX258" fmla="*/ 3617467 w 4107543"/>
              <a:gd name="connsiteY258" fmla="*/ 5764628 h 6477000"/>
              <a:gd name="connsiteX259" fmla="*/ 3594731 w 4107543"/>
              <a:gd name="connsiteY259" fmla="*/ 5837989 h 6477000"/>
              <a:gd name="connsiteX260" fmla="*/ 3566944 w 4107543"/>
              <a:gd name="connsiteY260" fmla="*/ 5909419 h 6477000"/>
              <a:gd name="connsiteX261" fmla="*/ 3536630 w 4107543"/>
              <a:gd name="connsiteY261" fmla="*/ 5980849 h 6477000"/>
              <a:gd name="connsiteX262" fmla="*/ 3506316 w 4107543"/>
              <a:gd name="connsiteY262" fmla="*/ 6054210 h 6477000"/>
              <a:gd name="connsiteX263" fmla="*/ 3438109 w 4107543"/>
              <a:gd name="connsiteY263" fmla="*/ 6195141 h 6477000"/>
              <a:gd name="connsiteX264" fmla="*/ 3369903 w 4107543"/>
              <a:gd name="connsiteY264" fmla="*/ 6338002 h 6477000"/>
              <a:gd name="connsiteX265" fmla="*/ 3294118 w 4107543"/>
              <a:gd name="connsiteY265" fmla="*/ 6477000 h 6477000"/>
              <a:gd name="connsiteX266" fmla="*/ 0 w 4107543"/>
              <a:gd name="connsiteY266" fmla="*/ 6477000 h 647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4107543" h="6477000">
                <a:moveTo>
                  <a:pt x="0" y="0"/>
                </a:moveTo>
                <a:lnTo>
                  <a:pt x="3824613" y="0"/>
                </a:lnTo>
                <a:lnTo>
                  <a:pt x="3839770" y="52125"/>
                </a:lnTo>
                <a:lnTo>
                  <a:pt x="3852400" y="106180"/>
                </a:lnTo>
                <a:lnTo>
                  <a:pt x="3862505" y="162166"/>
                </a:lnTo>
                <a:lnTo>
                  <a:pt x="3867557" y="220083"/>
                </a:lnTo>
                <a:lnTo>
                  <a:pt x="3870084" y="278000"/>
                </a:lnTo>
                <a:lnTo>
                  <a:pt x="3870084" y="335916"/>
                </a:lnTo>
                <a:lnTo>
                  <a:pt x="3867557" y="397694"/>
                </a:lnTo>
                <a:lnTo>
                  <a:pt x="3862505" y="459471"/>
                </a:lnTo>
                <a:lnTo>
                  <a:pt x="3854927" y="496152"/>
                </a:lnTo>
                <a:lnTo>
                  <a:pt x="3847348" y="532832"/>
                </a:lnTo>
                <a:lnTo>
                  <a:pt x="3832191" y="606193"/>
                </a:lnTo>
                <a:lnTo>
                  <a:pt x="3791772" y="747124"/>
                </a:lnTo>
                <a:lnTo>
                  <a:pt x="3776615" y="820485"/>
                </a:lnTo>
                <a:lnTo>
                  <a:pt x="3771563" y="855235"/>
                </a:lnTo>
                <a:lnTo>
                  <a:pt x="3766511" y="891915"/>
                </a:lnTo>
                <a:lnTo>
                  <a:pt x="3763985" y="928595"/>
                </a:lnTo>
                <a:lnTo>
                  <a:pt x="3763985" y="963345"/>
                </a:lnTo>
                <a:lnTo>
                  <a:pt x="3766511" y="1000026"/>
                </a:lnTo>
                <a:lnTo>
                  <a:pt x="3771563" y="1038637"/>
                </a:lnTo>
                <a:lnTo>
                  <a:pt x="3789246" y="1106206"/>
                </a:lnTo>
                <a:lnTo>
                  <a:pt x="3811982" y="1169915"/>
                </a:lnTo>
                <a:lnTo>
                  <a:pt x="3839770" y="1237484"/>
                </a:lnTo>
                <a:lnTo>
                  <a:pt x="3872610" y="1299261"/>
                </a:lnTo>
                <a:lnTo>
                  <a:pt x="3907976" y="1362970"/>
                </a:lnTo>
                <a:lnTo>
                  <a:pt x="3950921" y="1420886"/>
                </a:lnTo>
                <a:lnTo>
                  <a:pt x="3996392" y="1480733"/>
                </a:lnTo>
                <a:lnTo>
                  <a:pt x="4044389" y="1536719"/>
                </a:lnTo>
                <a:lnTo>
                  <a:pt x="4072177" y="1569539"/>
                </a:lnTo>
                <a:lnTo>
                  <a:pt x="4084808" y="1584983"/>
                </a:lnTo>
                <a:lnTo>
                  <a:pt x="4094912" y="1604289"/>
                </a:lnTo>
                <a:lnTo>
                  <a:pt x="4102491" y="1619733"/>
                </a:lnTo>
                <a:lnTo>
                  <a:pt x="4107543" y="1639039"/>
                </a:lnTo>
                <a:lnTo>
                  <a:pt x="4107543" y="1658344"/>
                </a:lnTo>
                <a:lnTo>
                  <a:pt x="4102491" y="1675719"/>
                </a:lnTo>
                <a:lnTo>
                  <a:pt x="4097438" y="1691163"/>
                </a:lnTo>
                <a:lnTo>
                  <a:pt x="4087334" y="1702747"/>
                </a:lnTo>
                <a:lnTo>
                  <a:pt x="4074703" y="1712400"/>
                </a:lnTo>
                <a:lnTo>
                  <a:pt x="4059546" y="1725913"/>
                </a:lnTo>
                <a:lnTo>
                  <a:pt x="4044389" y="1733636"/>
                </a:lnTo>
                <a:lnTo>
                  <a:pt x="4029232" y="1743288"/>
                </a:lnTo>
                <a:lnTo>
                  <a:pt x="3988813" y="1756802"/>
                </a:lnTo>
                <a:lnTo>
                  <a:pt x="3948395" y="1770316"/>
                </a:lnTo>
                <a:lnTo>
                  <a:pt x="3905450" y="1779969"/>
                </a:lnTo>
                <a:lnTo>
                  <a:pt x="3834717" y="1793483"/>
                </a:lnTo>
                <a:lnTo>
                  <a:pt x="3761458" y="1806997"/>
                </a:lnTo>
                <a:lnTo>
                  <a:pt x="3726092" y="1814719"/>
                </a:lnTo>
                <a:lnTo>
                  <a:pt x="3708409" y="1820510"/>
                </a:lnTo>
                <a:lnTo>
                  <a:pt x="3690726" y="1826302"/>
                </a:lnTo>
                <a:lnTo>
                  <a:pt x="3675569" y="1834024"/>
                </a:lnTo>
                <a:lnTo>
                  <a:pt x="3660412" y="1843677"/>
                </a:lnTo>
                <a:lnTo>
                  <a:pt x="3647781" y="1857191"/>
                </a:lnTo>
                <a:lnTo>
                  <a:pt x="3632624" y="1868774"/>
                </a:lnTo>
                <a:lnTo>
                  <a:pt x="3622519" y="1882288"/>
                </a:lnTo>
                <a:lnTo>
                  <a:pt x="3614941" y="1899663"/>
                </a:lnTo>
                <a:lnTo>
                  <a:pt x="3607362" y="1913177"/>
                </a:lnTo>
                <a:lnTo>
                  <a:pt x="3599784" y="1932482"/>
                </a:lnTo>
                <a:lnTo>
                  <a:pt x="3597258" y="1947927"/>
                </a:lnTo>
                <a:lnTo>
                  <a:pt x="3594731" y="1963371"/>
                </a:lnTo>
                <a:lnTo>
                  <a:pt x="3592205" y="1980746"/>
                </a:lnTo>
                <a:lnTo>
                  <a:pt x="3594731" y="1996191"/>
                </a:lnTo>
                <a:lnTo>
                  <a:pt x="3599784" y="2009705"/>
                </a:lnTo>
                <a:lnTo>
                  <a:pt x="3604836" y="2025149"/>
                </a:lnTo>
                <a:lnTo>
                  <a:pt x="3612415" y="2038663"/>
                </a:lnTo>
                <a:lnTo>
                  <a:pt x="3625045" y="2048316"/>
                </a:lnTo>
                <a:lnTo>
                  <a:pt x="3645255" y="2067621"/>
                </a:lnTo>
                <a:lnTo>
                  <a:pt x="3652833" y="2077274"/>
                </a:lnTo>
                <a:lnTo>
                  <a:pt x="3660412" y="2084996"/>
                </a:lnTo>
                <a:lnTo>
                  <a:pt x="3665464" y="2094649"/>
                </a:lnTo>
                <a:lnTo>
                  <a:pt x="3665464" y="2106232"/>
                </a:lnTo>
                <a:lnTo>
                  <a:pt x="3665464" y="2115885"/>
                </a:lnTo>
                <a:lnTo>
                  <a:pt x="3660412" y="2125538"/>
                </a:lnTo>
                <a:lnTo>
                  <a:pt x="3652833" y="2140982"/>
                </a:lnTo>
                <a:lnTo>
                  <a:pt x="3645255" y="2154496"/>
                </a:lnTo>
                <a:lnTo>
                  <a:pt x="3632624" y="2166079"/>
                </a:lnTo>
                <a:lnTo>
                  <a:pt x="3619993" y="2175732"/>
                </a:lnTo>
                <a:lnTo>
                  <a:pt x="3604836" y="2187315"/>
                </a:lnTo>
                <a:lnTo>
                  <a:pt x="3592205" y="2195037"/>
                </a:lnTo>
                <a:lnTo>
                  <a:pt x="3574522" y="2202760"/>
                </a:lnTo>
                <a:lnTo>
                  <a:pt x="3556839" y="2208551"/>
                </a:lnTo>
                <a:lnTo>
                  <a:pt x="3539156" y="2214343"/>
                </a:lnTo>
                <a:lnTo>
                  <a:pt x="3518946" y="2218204"/>
                </a:lnTo>
                <a:lnTo>
                  <a:pt x="3501263" y="2220135"/>
                </a:lnTo>
                <a:lnTo>
                  <a:pt x="3483580" y="2222065"/>
                </a:lnTo>
                <a:lnTo>
                  <a:pt x="3460845" y="2222065"/>
                </a:lnTo>
                <a:lnTo>
                  <a:pt x="3443161" y="2222065"/>
                </a:lnTo>
                <a:lnTo>
                  <a:pt x="3420426" y="2220135"/>
                </a:lnTo>
                <a:lnTo>
                  <a:pt x="3402743" y="2218204"/>
                </a:lnTo>
                <a:lnTo>
                  <a:pt x="3417900" y="2225926"/>
                </a:lnTo>
                <a:lnTo>
                  <a:pt x="3430531" y="2233648"/>
                </a:lnTo>
                <a:lnTo>
                  <a:pt x="3440635" y="2245232"/>
                </a:lnTo>
                <a:lnTo>
                  <a:pt x="3445688" y="2254885"/>
                </a:lnTo>
                <a:lnTo>
                  <a:pt x="3455792" y="2281913"/>
                </a:lnTo>
                <a:lnTo>
                  <a:pt x="3463371" y="2310871"/>
                </a:lnTo>
                <a:lnTo>
                  <a:pt x="3468423" y="2335968"/>
                </a:lnTo>
                <a:lnTo>
                  <a:pt x="3468423" y="2351412"/>
                </a:lnTo>
                <a:lnTo>
                  <a:pt x="3468423" y="2362996"/>
                </a:lnTo>
                <a:lnTo>
                  <a:pt x="3463371" y="2376509"/>
                </a:lnTo>
                <a:lnTo>
                  <a:pt x="3458318" y="2388093"/>
                </a:lnTo>
                <a:lnTo>
                  <a:pt x="3453266" y="2399676"/>
                </a:lnTo>
                <a:lnTo>
                  <a:pt x="3443161" y="2411259"/>
                </a:lnTo>
                <a:lnTo>
                  <a:pt x="3430531" y="2418981"/>
                </a:lnTo>
                <a:lnTo>
                  <a:pt x="3415374" y="2426704"/>
                </a:lnTo>
                <a:lnTo>
                  <a:pt x="3400217" y="2430565"/>
                </a:lnTo>
                <a:lnTo>
                  <a:pt x="3385060" y="2436356"/>
                </a:lnTo>
                <a:lnTo>
                  <a:pt x="3339589" y="2455662"/>
                </a:lnTo>
                <a:lnTo>
                  <a:pt x="3316853" y="2467245"/>
                </a:lnTo>
                <a:lnTo>
                  <a:pt x="3296644" y="2480759"/>
                </a:lnTo>
                <a:lnTo>
                  <a:pt x="3284013" y="2494273"/>
                </a:lnTo>
                <a:lnTo>
                  <a:pt x="3276435" y="2507787"/>
                </a:lnTo>
                <a:lnTo>
                  <a:pt x="3268856" y="2525162"/>
                </a:lnTo>
                <a:lnTo>
                  <a:pt x="3266330" y="2540606"/>
                </a:lnTo>
                <a:lnTo>
                  <a:pt x="3263804" y="2556051"/>
                </a:lnTo>
                <a:lnTo>
                  <a:pt x="3266330" y="2575356"/>
                </a:lnTo>
                <a:lnTo>
                  <a:pt x="3268856" y="2590801"/>
                </a:lnTo>
                <a:lnTo>
                  <a:pt x="3273908" y="2608175"/>
                </a:lnTo>
                <a:lnTo>
                  <a:pt x="3284013" y="2639064"/>
                </a:lnTo>
                <a:lnTo>
                  <a:pt x="3296644" y="2671884"/>
                </a:lnTo>
                <a:lnTo>
                  <a:pt x="3309275" y="2704703"/>
                </a:lnTo>
                <a:lnTo>
                  <a:pt x="3316853" y="2720147"/>
                </a:lnTo>
                <a:lnTo>
                  <a:pt x="3319379" y="2737522"/>
                </a:lnTo>
                <a:lnTo>
                  <a:pt x="3319379" y="2756828"/>
                </a:lnTo>
                <a:lnTo>
                  <a:pt x="3319379" y="2778064"/>
                </a:lnTo>
                <a:lnTo>
                  <a:pt x="3314327" y="2797370"/>
                </a:lnTo>
                <a:lnTo>
                  <a:pt x="3306749" y="2816675"/>
                </a:lnTo>
                <a:lnTo>
                  <a:pt x="3299170" y="2835981"/>
                </a:lnTo>
                <a:lnTo>
                  <a:pt x="3286539" y="2855286"/>
                </a:lnTo>
                <a:lnTo>
                  <a:pt x="3273908" y="2870731"/>
                </a:lnTo>
                <a:lnTo>
                  <a:pt x="3261278" y="2888106"/>
                </a:lnTo>
                <a:lnTo>
                  <a:pt x="3243594" y="2905480"/>
                </a:lnTo>
                <a:lnTo>
                  <a:pt x="3225911" y="2918995"/>
                </a:lnTo>
                <a:lnTo>
                  <a:pt x="3205702" y="2932508"/>
                </a:lnTo>
                <a:lnTo>
                  <a:pt x="3182966" y="2946022"/>
                </a:lnTo>
                <a:lnTo>
                  <a:pt x="3162757" y="2957605"/>
                </a:lnTo>
                <a:lnTo>
                  <a:pt x="3137495" y="2967258"/>
                </a:lnTo>
                <a:lnTo>
                  <a:pt x="3114760" y="2978841"/>
                </a:lnTo>
                <a:lnTo>
                  <a:pt x="3086972" y="2986564"/>
                </a:lnTo>
                <a:lnTo>
                  <a:pt x="3064237" y="2992355"/>
                </a:lnTo>
                <a:lnTo>
                  <a:pt x="3036449" y="2996217"/>
                </a:lnTo>
                <a:lnTo>
                  <a:pt x="2988452" y="3002008"/>
                </a:lnTo>
                <a:lnTo>
                  <a:pt x="2935402" y="3003939"/>
                </a:lnTo>
                <a:lnTo>
                  <a:pt x="2879826" y="3002008"/>
                </a:lnTo>
                <a:lnTo>
                  <a:pt x="2826777" y="2998147"/>
                </a:lnTo>
                <a:lnTo>
                  <a:pt x="2773728" y="2990425"/>
                </a:lnTo>
                <a:lnTo>
                  <a:pt x="2723204" y="2978841"/>
                </a:lnTo>
                <a:lnTo>
                  <a:pt x="2672681" y="2963397"/>
                </a:lnTo>
                <a:lnTo>
                  <a:pt x="2622158" y="2949883"/>
                </a:lnTo>
                <a:lnTo>
                  <a:pt x="2574160" y="2932508"/>
                </a:lnTo>
                <a:lnTo>
                  <a:pt x="2478166" y="2897758"/>
                </a:lnTo>
                <a:lnTo>
                  <a:pt x="2384698" y="2859147"/>
                </a:lnTo>
                <a:lnTo>
                  <a:pt x="2288704" y="2822467"/>
                </a:lnTo>
                <a:lnTo>
                  <a:pt x="2243233" y="2805092"/>
                </a:lnTo>
                <a:lnTo>
                  <a:pt x="2197762" y="2793508"/>
                </a:lnTo>
                <a:lnTo>
                  <a:pt x="2154817" y="2781925"/>
                </a:lnTo>
                <a:lnTo>
                  <a:pt x="2114398" y="2774203"/>
                </a:lnTo>
                <a:lnTo>
                  <a:pt x="2073979" y="2766481"/>
                </a:lnTo>
                <a:lnTo>
                  <a:pt x="2033561" y="2762620"/>
                </a:lnTo>
                <a:lnTo>
                  <a:pt x="1993142" y="2760689"/>
                </a:lnTo>
                <a:lnTo>
                  <a:pt x="1955250" y="2760689"/>
                </a:lnTo>
                <a:lnTo>
                  <a:pt x="1914831" y="2762620"/>
                </a:lnTo>
                <a:lnTo>
                  <a:pt x="1874412" y="2766481"/>
                </a:lnTo>
                <a:lnTo>
                  <a:pt x="1836520" y="2774203"/>
                </a:lnTo>
                <a:lnTo>
                  <a:pt x="1796101" y="2781925"/>
                </a:lnTo>
                <a:lnTo>
                  <a:pt x="1753156" y="2791578"/>
                </a:lnTo>
                <a:lnTo>
                  <a:pt x="1710212" y="2803161"/>
                </a:lnTo>
                <a:lnTo>
                  <a:pt x="1669793" y="2818606"/>
                </a:lnTo>
                <a:lnTo>
                  <a:pt x="1626848" y="2834050"/>
                </a:lnTo>
                <a:lnTo>
                  <a:pt x="1586429" y="2849494"/>
                </a:lnTo>
                <a:lnTo>
                  <a:pt x="1548537" y="2868800"/>
                </a:lnTo>
                <a:lnTo>
                  <a:pt x="1513171" y="2888106"/>
                </a:lnTo>
                <a:lnTo>
                  <a:pt x="1477804" y="2909342"/>
                </a:lnTo>
                <a:lnTo>
                  <a:pt x="1442438" y="2930578"/>
                </a:lnTo>
                <a:lnTo>
                  <a:pt x="1412124" y="2955675"/>
                </a:lnTo>
                <a:lnTo>
                  <a:pt x="1379284" y="2980772"/>
                </a:lnTo>
                <a:lnTo>
                  <a:pt x="1354022" y="3005869"/>
                </a:lnTo>
                <a:lnTo>
                  <a:pt x="1323708" y="3032897"/>
                </a:lnTo>
                <a:lnTo>
                  <a:pt x="1300973" y="3059925"/>
                </a:lnTo>
                <a:lnTo>
                  <a:pt x="1275711" y="3088883"/>
                </a:lnTo>
                <a:lnTo>
                  <a:pt x="1255502" y="3119772"/>
                </a:lnTo>
                <a:lnTo>
                  <a:pt x="1237818" y="3150661"/>
                </a:lnTo>
                <a:lnTo>
                  <a:pt x="1220135" y="3179619"/>
                </a:lnTo>
                <a:lnTo>
                  <a:pt x="1204978" y="3212438"/>
                </a:lnTo>
                <a:lnTo>
                  <a:pt x="1194874" y="3245258"/>
                </a:lnTo>
                <a:lnTo>
                  <a:pt x="1182243" y="3283869"/>
                </a:lnTo>
                <a:lnTo>
                  <a:pt x="1172138" y="3322480"/>
                </a:lnTo>
                <a:lnTo>
                  <a:pt x="1167086" y="3359160"/>
                </a:lnTo>
                <a:lnTo>
                  <a:pt x="1164560" y="3391979"/>
                </a:lnTo>
                <a:lnTo>
                  <a:pt x="1164560" y="3426729"/>
                </a:lnTo>
                <a:lnTo>
                  <a:pt x="1167086" y="3461479"/>
                </a:lnTo>
                <a:lnTo>
                  <a:pt x="1172138" y="3494299"/>
                </a:lnTo>
                <a:lnTo>
                  <a:pt x="1182243" y="3527118"/>
                </a:lnTo>
                <a:lnTo>
                  <a:pt x="1192348" y="3556076"/>
                </a:lnTo>
                <a:lnTo>
                  <a:pt x="1202452" y="3586965"/>
                </a:lnTo>
                <a:lnTo>
                  <a:pt x="1217609" y="3617854"/>
                </a:lnTo>
                <a:lnTo>
                  <a:pt x="1237818" y="3644882"/>
                </a:lnTo>
                <a:lnTo>
                  <a:pt x="1255502" y="3673840"/>
                </a:lnTo>
                <a:lnTo>
                  <a:pt x="1275711" y="3700868"/>
                </a:lnTo>
                <a:lnTo>
                  <a:pt x="1298446" y="3725965"/>
                </a:lnTo>
                <a:lnTo>
                  <a:pt x="1323708" y="3752993"/>
                </a:lnTo>
                <a:lnTo>
                  <a:pt x="1354022" y="3780020"/>
                </a:lnTo>
                <a:lnTo>
                  <a:pt x="1384336" y="3803187"/>
                </a:lnTo>
                <a:lnTo>
                  <a:pt x="1419702" y="3828284"/>
                </a:lnTo>
                <a:lnTo>
                  <a:pt x="1455069" y="3849520"/>
                </a:lnTo>
                <a:lnTo>
                  <a:pt x="1490435" y="3870756"/>
                </a:lnTo>
                <a:lnTo>
                  <a:pt x="1530854" y="3888131"/>
                </a:lnTo>
                <a:lnTo>
                  <a:pt x="1571272" y="3907437"/>
                </a:lnTo>
                <a:lnTo>
                  <a:pt x="1614217" y="3922881"/>
                </a:lnTo>
                <a:lnTo>
                  <a:pt x="1654636" y="3938326"/>
                </a:lnTo>
                <a:lnTo>
                  <a:pt x="1700107" y="3953770"/>
                </a:lnTo>
                <a:lnTo>
                  <a:pt x="1791049" y="3976937"/>
                </a:lnTo>
                <a:lnTo>
                  <a:pt x="1884517" y="4000103"/>
                </a:lnTo>
                <a:lnTo>
                  <a:pt x="1980511" y="4019409"/>
                </a:lnTo>
                <a:lnTo>
                  <a:pt x="2079032" y="4036784"/>
                </a:lnTo>
                <a:lnTo>
                  <a:pt x="2177552" y="4054159"/>
                </a:lnTo>
                <a:lnTo>
                  <a:pt x="2372067" y="4086978"/>
                </a:lnTo>
                <a:lnTo>
                  <a:pt x="2465535" y="4102423"/>
                </a:lnTo>
                <a:lnTo>
                  <a:pt x="2559003" y="4123659"/>
                </a:lnTo>
                <a:lnTo>
                  <a:pt x="2644893" y="4144895"/>
                </a:lnTo>
                <a:lnTo>
                  <a:pt x="2687838" y="4158409"/>
                </a:lnTo>
                <a:lnTo>
                  <a:pt x="2728257" y="4169992"/>
                </a:lnTo>
                <a:lnTo>
                  <a:pt x="2783832" y="4189297"/>
                </a:lnTo>
                <a:lnTo>
                  <a:pt x="2839408" y="4210534"/>
                </a:lnTo>
                <a:lnTo>
                  <a:pt x="2892457" y="4233700"/>
                </a:lnTo>
                <a:lnTo>
                  <a:pt x="2945507" y="4256867"/>
                </a:lnTo>
                <a:lnTo>
                  <a:pt x="2996030" y="4283895"/>
                </a:lnTo>
                <a:lnTo>
                  <a:pt x="3046553" y="4308992"/>
                </a:lnTo>
                <a:lnTo>
                  <a:pt x="3094551" y="4336019"/>
                </a:lnTo>
                <a:lnTo>
                  <a:pt x="3137495" y="4364978"/>
                </a:lnTo>
                <a:lnTo>
                  <a:pt x="3182966" y="4393936"/>
                </a:lnTo>
                <a:lnTo>
                  <a:pt x="3225911" y="4424825"/>
                </a:lnTo>
                <a:lnTo>
                  <a:pt x="3266330" y="4455714"/>
                </a:lnTo>
                <a:lnTo>
                  <a:pt x="3304222" y="4490464"/>
                </a:lnTo>
                <a:lnTo>
                  <a:pt x="3342115" y="4521352"/>
                </a:lnTo>
                <a:lnTo>
                  <a:pt x="3380007" y="4556102"/>
                </a:lnTo>
                <a:lnTo>
                  <a:pt x="3412847" y="4592783"/>
                </a:lnTo>
                <a:lnTo>
                  <a:pt x="3445688" y="4629463"/>
                </a:lnTo>
                <a:lnTo>
                  <a:pt x="3473475" y="4668074"/>
                </a:lnTo>
                <a:lnTo>
                  <a:pt x="3503789" y="4704755"/>
                </a:lnTo>
                <a:lnTo>
                  <a:pt x="3529051" y="4745296"/>
                </a:lnTo>
                <a:lnTo>
                  <a:pt x="3556839" y="4785838"/>
                </a:lnTo>
                <a:lnTo>
                  <a:pt x="3577048" y="4826380"/>
                </a:lnTo>
                <a:lnTo>
                  <a:pt x="3599784" y="4866921"/>
                </a:lnTo>
                <a:lnTo>
                  <a:pt x="3617467" y="4909393"/>
                </a:lnTo>
                <a:lnTo>
                  <a:pt x="3635150" y="4951865"/>
                </a:lnTo>
                <a:lnTo>
                  <a:pt x="3650307" y="4996268"/>
                </a:lnTo>
                <a:lnTo>
                  <a:pt x="3662938" y="5040671"/>
                </a:lnTo>
                <a:lnTo>
                  <a:pt x="3673043" y="5085073"/>
                </a:lnTo>
                <a:lnTo>
                  <a:pt x="3683147" y="5131407"/>
                </a:lnTo>
                <a:lnTo>
                  <a:pt x="3688200" y="5177740"/>
                </a:lnTo>
                <a:lnTo>
                  <a:pt x="3693252" y="5224073"/>
                </a:lnTo>
                <a:lnTo>
                  <a:pt x="3698304" y="5270406"/>
                </a:lnTo>
                <a:lnTo>
                  <a:pt x="3698304" y="5318670"/>
                </a:lnTo>
                <a:lnTo>
                  <a:pt x="3693252" y="5393962"/>
                </a:lnTo>
                <a:lnTo>
                  <a:pt x="3685673" y="5469253"/>
                </a:lnTo>
                <a:lnTo>
                  <a:pt x="3673043" y="5544545"/>
                </a:lnTo>
                <a:lnTo>
                  <a:pt x="3660412" y="5615975"/>
                </a:lnTo>
                <a:lnTo>
                  <a:pt x="3637676" y="5691267"/>
                </a:lnTo>
                <a:lnTo>
                  <a:pt x="3617467" y="5764628"/>
                </a:lnTo>
                <a:lnTo>
                  <a:pt x="3594731" y="5837989"/>
                </a:lnTo>
                <a:lnTo>
                  <a:pt x="3566944" y="5909419"/>
                </a:lnTo>
                <a:lnTo>
                  <a:pt x="3536630" y="5980849"/>
                </a:lnTo>
                <a:lnTo>
                  <a:pt x="3506316" y="6054210"/>
                </a:lnTo>
                <a:lnTo>
                  <a:pt x="3438109" y="6195141"/>
                </a:lnTo>
                <a:lnTo>
                  <a:pt x="3369903" y="6338002"/>
                </a:lnTo>
                <a:lnTo>
                  <a:pt x="3294118" y="6477000"/>
                </a:lnTo>
                <a:lnTo>
                  <a:pt x="0" y="6477000"/>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80268382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6" name="Slide Number Placeholder 5"/>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242472151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5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2956860" y="-116117"/>
            <a:ext cx="11490376" cy="6593118"/>
          </a:xfrm>
          <a:custGeom>
            <a:avLst/>
            <a:gdLst>
              <a:gd name="connsiteX0" fmla="*/ 3206998 w 11490376"/>
              <a:gd name="connsiteY0" fmla="*/ 6501436 h 6593118"/>
              <a:gd name="connsiteX1" fmla="*/ 3214204 w 11490376"/>
              <a:gd name="connsiteY1" fmla="*/ 6501436 h 6593118"/>
              <a:gd name="connsiteX2" fmla="*/ 3235830 w 11490376"/>
              <a:gd name="connsiteY2" fmla="*/ 6531171 h 6593118"/>
              <a:gd name="connsiteX3" fmla="*/ 3279077 w 11490376"/>
              <a:gd name="connsiteY3" fmla="*/ 6563384 h 6593118"/>
              <a:gd name="connsiteX4" fmla="*/ 3228620 w 11490376"/>
              <a:gd name="connsiteY4" fmla="*/ 6563384 h 6593118"/>
              <a:gd name="connsiteX5" fmla="*/ 3219010 w 11490376"/>
              <a:gd name="connsiteY5" fmla="*/ 6593118 h 6593118"/>
              <a:gd name="connsiteX6" fmla="*/ 3182970 w 11490376"/>
              <a:gd name="connsiteY6" fmla="*/ 6575773 h 6593118"/>
              <a:gd name="connsiteX7" fmla="*/ 3163265 w 11490376"/>
              <a:gd name="connsiteY7" fmla="*/ 6488297 h 6593118"/>
              <a:gd name="connsiteX8" fmla="*/ 3213305 w 11490376"/>
              <a:gd name="connsiteY8" fmla="*/ 6500397 h 6593118"/>
              <a:gd name="connsiteX9" fmla="*/ 3205796 w 11490376"/>
              <a:gd name="connsiteY9" fmla="*/ 6500397 h 6593118"/>
              <a:gd name="connsiteX10" fmla="*/ 3180780 w 11490376"/>
              <a:gd name="connsiteY10" fmla="*/ 6577848 h 6593118"/>
              <a:gd name="connsiteX11" fmla="*/ 3128239 w 11490376"/>
              <a:gd name="connsiteY11" fmla="*/ 6548805 h 6593118"/>
              <a:gd name="connsiteX12" fmla="*/ 3140747 w 11490376"/>
              <a:gd name="connsiteY12" fmla="*/ 6505240 h 6593118"/>
              <a:gd name="connsiteX13" fmla="*/ 3468390 w 11490376"/>
              <a:gd name="connsiteY13" fmla="*/ 6363480 h 6593118"/>
              <a:gd name="connsiteX14" fmla="*/ 3487816 w 11490376"/>
              <a:gd name="connsiteY14" fmla="*/ 6385851 h 6593118"/>
              <a:gd name="connsiteX15" fmla="*/ 3524236 w 11490376"/>
              <a:gd name="connsiteY15" fmla="*/ 6408223 h 6593118"/>
              <a:gd name="connsiteX16" fmla="*/ 3495099 w 11490376"/>
              <a:gd name="connsiteY16" fmla="*/ 6423136 h 6593118"/>
              <a:gd name="connsiteX17" fmla="*/ 3444111 w 11490376"/>
              <a:gd name="connsiteY17" fmla="*/ 6438051 h 6593118"/>
              <a:gd name="connsiteX18" fmla="*/ 3427116 w 11490376"/>
              <a:gd name="connsiteY18" fmla="*/ 6425623 h 6593118"/>
              <a:gd name="connsiteX19" fmla="*/ 3400409 w 11490376"/>
              <a:gd name="connsiteY19" fmla="*/ 6452965 h 6593118"/>
              <a:gd name="connsiteX20" fmla="*/ 3393127 w 11490376"/>
              <a:gd name="connsiteY20" fmla="*/ 6425623 h 6593118"/>
              <a:gd name="connsiteX21" fmla="*/ 3397982 w 11490376"/>
              <a:gd name="connsiteY21" fmla="*/ 6393309 h 6593118"/>
              <a:gd name="connsiteX22" fmla="*/ 3434401 w 11490376"/>
              <a:gd name="connsiteY22" fmla="*/ 6385851 h 6593118"/>
              <a:gd name="connsiteX23" fmla="*/ 3463536 w 11490376"/>
              <a:gd name="connsiteY23" fmla="*/ 6390823 h 6593118"/>
              <a:gd name="connsiteX24" fmla="*/ 2980559 w 11490376"/>
              <a:gd name="connsiteY24" fmla="*/ 6247565 h 6593118"/>
              <a:gd name="connsiteX25" fmla="*/ 2978937 w 11490376"/>
              <a:gd name="connsiteY25" fmla="*/ 6247766 h 6593118"/>
              <a:gd name="connsiteX26" fmla="*/ 2983869 w 11490376"/>
              <a:gd name="connsiteY26" fmla="*/ 6358294 h 6593118"/>
              <a:gd name="connsiteX27" fmla="*/ 2989070 w 11490376"/>
              <a:gd name="connsiteY27" fmla="*/ 6361085 h 6593118"/>
              <a:gd name="connsiteX28" fmla="*/ 2983927 w 11490376"/>
              <a:gd name="connsiteY28" fmla="*/ 6358312 h 6593118"/>
              <a:gd name="connsiteX29" fmla="*/ 2979025 w 11490376"/>
              <a:gd name="connsiteY29" fmla="*/ 6247948 h 6593118"/>
              <a:gd name="connsiteX30" fmla="*/ 2991265 w 11490376"/>
              <a:gd name="connsiteY30" fmla="*/ 5968278 h 6593118"/>
              <a:gd name="connsiteX31" fmla="*/ 2991265 w 11490376"/>
              <a:gd name="connsiteY31" fmla="*/ 6026709 h 6593118"/>
              <a:gd name="connsiteX32" fmla="*/ 3006054 w 11490376"/>
              <a:gd name="connsiteY32" fmla="*/ 6066009 h 6593118"/>
              <a:gd name="connsiteX33" fmla="*/ 3003590 w 11490376"/>
              <a:gd name="connsiteY33" fmla="*/ 6213379 h 6593118"/>
              <a:gd name="connsiteX34" fmla="*/ 2999631 w 11490376"/>
              <a:gd name="connsiteY34" fmla="*/ 6239018 h 6593118"/>
              <a:gd name="connsiteX35" fmla="*/ 3005976 w 11490376"/>
              <a:gd name="connsiteY35" fmla="*/ 6213612 h 6593118"/>
              <a:gd name="connsiteX36" fmla="*/ 3008427 w 11490376"/>
              <a:gd name="connsiteY36" fmla="*/ 6064006 h 6593118"/>
              <a:gd name="connsiteX37" fmla="*/ 2993726 w 11490376"/>
              <a:gd name="connsiteY37" fmla="*/ 6024766 h 6593118"/>
              <a:gd name="connsiteX38" fmla="*/ 2991275 w 11490376"/>
              <a:gd name="connsiteY38" fmla="*/ 5968358 h 6593118"/>
              <a:gd name="connsiteX39" fmla="*/ 2967421 w 11490376"/>
              <a:gd name="connsiteY39" fmla="*/ 5869314 h 6593118"/>
              <a:gd name="connsiteX40" fmla="*/ 2978937 w 11490376"/>
              <a:gd name="connsiteY40" fmla="*/ 5901444 h 6593118"/>
              <a:gd name="connsiteX41" fmla="*/ 2990887 w 11490376"/>
              <a:gd name="connsiteY41" fmla="*/ 5965737 h 6593118"/>
              <a:gd name="connsiteX42" fmla="*/ 2981474 w 11490376"/>
              <a:gd name="connsiteY42" fmla="*/ 5902138 h 6593118"/>
              <a:gd name="connsiteX43" fmla="*/ 10304771 w 11490376"/>
              <a:gd name="connsiteY43" fmla="*/ 5846694 h 6593118"/>
              <a:gd name="connsiteX44" fmla="*/ 10350364 w 11490376"/>
              <a:gd name="connsiteY44" fmla="*/ 5856775 h 6593118"/>
              <a:gd name="connsiteX45" fmla="*/ 10419954 w 11490376"/>
              <a:gd name="connsiteY45" fmla="*/ 5856775 h 6593118"/>
              <a:gd name="connsiteX46" fmla="*/ 10415154 w 11490376"/>
              <a:gd name="connsiteY46" fmla="*/ 5899620 h 6593118"/>
              <a:gd name="connsiteX47" fmla="*/ 10393557 w 11490376"/>
              <a:gd name="connsiteY47" fmla="*/ 5932383 h 6593118"/>
              <a:gd name="connsiteX48" fmla="*/ 10388758 w 11490376"/>
              <a:gd name="connsiteY48" fmla="*/ 5965148 h 6593118"/>
              <a:gd name="connsiteX49" fmla="*/ 10350364 w 11490376"/>
              <a:gd name="connsiteY49" fmla="*/ 5972709 h 6593118"/>
              <a:gd name="connsiteX50" fmla="*/ 10323968 w 11490376"/>
              <a:gd name="connsiteY50" fmla="*/ 5977750 h 6593118"/>
              <a:gd name="connsiteX51" fmla="*/ 10297573 w 11490376"/>
              <a:gd name="connsiteY51" fmla="*/ 5960108 h 6593118"/>
              <a:gd name="connsiteX52" fmla="*/ 11272197 w 11490376"/>
              <a:gd name="connsiteY52" fmla="*/ 5833555 h 6593118"/>
              <a:gd name="connsiteX53" fmla="*/ 11274647 w 11490376"/>
              <a:gd name="connsiteY53" fmla="*/ 5867861 h 6593118"/>
              <a:gd name="connsiteX54" fmla="*/ 11294245 w 11490376"/>
              <a:gd name="connsiteY54" fmla="*/ 5843356 h 6593118"/>
              <a:gd name="connsiteX55" fmla="*/ 11306494 w 11490376"/>
              <a:gd name="connsiteY55" fmla="*/ 5885014 h 6593118"/>
              <a:gd name="connsiteX56" fmla="*/ 11274647 w 11490376"/>
              <a:gd name="connsiteY56" fmla="*/ 5914420 h 6593118"/>
              <a:gd name="connsiteX57" fmla="*/ 11242800 w 11490376"/>
              <a:gd name="connsiteY57" fmla="*/ 5951177 h 6593118"/>
              <a:gd name="connsiteX58" fmla="*/ 11230551 w 11490376"/>
              <a:gd name="connsiteY58" fmla="*/ 5992834 h 6593118"/>
              <a:gd name="connsiteX59" fmla="*/ 11201156 w 11490376"/>
              <a:gd name="connsiteY59" fmla="*/ 5992834 h 6593118"/>
              <a:gd name="connsiteX60" fmla="*/ 11154611 w 11490376"/>
              <a:gd name="connsiteY60" fmla="*/ 6032042 h 6593118"/>
              <a:gd name="connsiteX61" fmla="*/ 11132563 w 11490376"/>
              <a:gd name="connsiteY61" fmla="*/ 6085952 h 6593118"/>
              <a:gd name="connsiteX62" fmla="*/ 11063971 w 11490376"/>
              <a:gd name="connsiteY62" fmla="*/ 6139862 h 6593118"/>
              <a:gd name="connsiteX63" fmla="*/ 11010078 w 11490376"/>
              <a:gd name="connsiteY63" fmla="*/ 6090853 h 6593118"/>
              <a:gd name="connsiteX64" fmla="*/ 11000278 w 11490376"/>
              <a:gd name="connsiteY64" fmla="*/ 6051645 h 6593118"/>
              <a:gd name="connsiteX65" fmla="*/ 11059072 w 11490376"/>
              <a:gd name="connsiteY65" fmla="*/ 5997735 h 6593118"/>
              <a:gd name="connsiteX66" fmla="*/ 11147262 w 11490376"/>
              <a:gd name="connsiteY66" fmla="*/ 5958528 h 6593118"/>
              <a:gd name="connsiteX67" fmla="*/ 11184008 w 11490376"/>
              <a:gd name="connsiteY67" fmla="*/ 5909518 h 6593118"/>
              <a:gd name="connsiteX68" fmla="*/ 11233002 w 11490376"/>
              <a:gd name="connsiteY68" fmla="*/ 5885014 h 6593118"/>
              <a:gd name="connsiteX69" fmla="*/ 11240351 w 11490376"/>
              <a:gd name="connsiteY69" fmla="*/ 5836004 h 6593118"/>
              <a:gd name="connsiteX70" fmla="*/ 2965329 w 11490376"/>
              <a:gd name="connsiteY70" fmla="*/ 5742530 h 6593118"/>
              <a:gd name="connsiteX71" fmla="*/ 2993729 w 11490376"/>
              <a:gd name="connsiteY71" fmla="*/ 5805653 h 6593118"/>
              <a:gd name="connsiteX72" fmla="*/ 2966612 w 11490376"/>
              <a:gd name="connsiteY72" fmla="*/ 5837583 h 6593118"/>
              <a:gd name="connsiteX73" fmla="*/ 2966612 w 11490376"/>
              <a:gd name="connsiteY73" fmla="*/ 5867057 h 6593118"/>
              <a:gd name="connsiteX74" fmla="*/ 2966794 w 11490376"/>
              <a:gd name="connsiteY74" fmla="*/ 5867565 h 6593118"/>
              <a:gd name="connsiteX75" fmla="*/ 2969224 w 11490376"/>
              <a:gd name="connsiteY75" fmla="*/ 5838373 h 6593118"/>
              <a:gd name="connsiteX76" fmla="*/ 2996177 w 11490376"/>
              <a:gd name="connsiteY76" fmla="*/ 5806490 h 6593118"/>
              <a:gd name="connsiteX77" fmla="*/ 2993474 w 11490376"/>
              <a:gd name="connsiteY77" fmla="*/ 5683521 h 6593118"/>
              <a:gd name="connsiteX78" fmla="*/ 2986334 w 11490376"/>
              <a:gd name="connsiteY78" fmla="*/ 5692668 h 6593118"/>
              <a:gd name="connsiteX79" fmla="*/ 2961680 w 11490376"/>
              <a:gd name="connsiteY79" fmla="*/ 5734423 h 6593118"/>
              <a:gd name="connsiteX80" fmla="*/ 2962004 w 11490376"/>
              <a:gd name="connsiteY80" fmla="*/ 5735142 h 6593118"/>
              <a:gd name="connsiteX81" fmla="*/ 2986375 w 11490376"/>
              <a:gd name="connsiteY81" fmla="*/ 5693672 h 6593118"/>
              <a:gd name="connsiteX82" fmla="*/ 2993774 w 11490376"/>
              <a:gd name="connsiteY82" fmla="*/ 5659384 h 6593118"/>
              <a:gd name="connsiteX83" fmla="*/ 3003005 w 11490376"/>
              <a:gd name="connsiteY83" fmla="*/ 5669895 h 6593118"/>
              <a:gd name="connsiteX84" fmla="*/ 3003527 w 11490376"/>
              <a:gd name="connsiteY84" fmla="*/ 5669147 h 6593118"/>
              <a:gd name="connsiteX85" fmla="*/ 11343108 w 11490376"/>
              <a:gd name="connsiteY85" fmla="*/ 5568593 h 6593118"/>
              <a:gd name="connsiteX86" fmla="*/ 11377469 w 11490376"/>
              <a:gd name="connsiteY86" fmla="*/ 5573470 h 6593118"/>
              <a:gd name="connsiteX87" fmla="*/ 11389742 w 11490376"/>
              <a:gd name="connsiteY87" fmla="*/ 5602734 h 6593118"/>
              <a:gd name="connsiteX88" fmla="*/ 11387287 w 11490376"/>
              <a:gd name="connsiteY88" fmla="*/ 5646628 h 6593118"/>
              <a:gd name="connsiteX89" fmla="*/ 11409378 w 11490376"/>
              <a:gd name="connsiteY89" fmla="*/ 5656383 h 6593118"/>
              <a:gd name="connsiteX90" fmla="*/ 11426558 w 11490376"/>
              <a:gd name="connsiteY90" fmla="*/ 5656383 h 6593118"/>
              <a:gd name="connsiteX91" fmla="*/ 11429013 w 11490376"/>
              <a:gd name="connsiteY91" fmla="*/ 5702717 h 6593118"/>
              <a:gd name="connsiteX92" fmla="*/ 11487921 w 11490376"/>
              <a:gd name="connsiteY92" fmla="*/ 5702717 h 6593118"/>
              <a:gd name="connsiteX93" fmla="*/ 11490376 w 11490376"/>
              <a:gd name="connsiteY93" fmla="*/ 5731980 h 6593118"/>
              <a:gd name="connsiteX94" fmla="*/ 11478103 w 11490376"/>
              <a:gd name="connsiteY94" fmla="*/ 5770998 h 6593118"/>
              <a:gd name="connsiteX95" fmla="*/ 11424105 w 11490376"/>
              <a:gd name="connsiteY95" fmla="*/ 5802699 h 6593118"/>
              <a:gd name="connsiteX96" fmla="*/ 11389742 w 11490376"/>
              <a:gd name="connsiteY96" fmla="*/ 5836839 h 6593118"/>
              <a:gd name="connsiteX97" fmla="*/ 11379924 w 11490376"/>
              <a:gd name="connsiteY97" fmla="*/ 5888050 h 6593118"/>
              <a:gd name="connsiteX98" fmla="*/ 11348015 w 11490376"/>
              <a:gd name="connsiteY98" fmla="*/ 5873419 h 6593118"/>
              <a:gd name="connsiteX99" fmla="*/ 11335743 w 11490376"/>
              <a:gd name="connsiteY99" fmla="*/ 5797822 h 6593118"/>
              <a:gd name="connsiteX100" fmla="*/ 11330835 w 11490376"/>
              <a:gd name="connsiteY100" fmla="*/ 5770998 h 6593118"/>
              <a:gd name="connsiteX101" fmla="*/ 11365197 w 11490376"/>
              <a:gd name="connsiteY101" fmla="*/ 5729541 h 6593118"/>
              <a:gd name="connsiteX102" fmla="*/ 11379924 w 11490376"/>
              <a:gd name="connsiteY102" fmla="*/ 5685647 h 6593118"/>
              <a:gd name="connsiteX103" fmla="*/ 11362743 w 11490376"/>
              <a:gd name="connsiteY103" fmla="*/ 5651506 h 6593118"/>
              <a:gd name="connsiteX104" fmla="*/ 11343108 w 11490376"/>
              <a:gd name="connsiteY104" fmla="*/ 5607610 h 6593118"/>
              <a:gd name="connsiteX105" fmla="*/ 3003799 w 11490376"/>
              <a:gd name="connsiteY105" fmla="*/ 5551290 h 6593118"/>
              <a:gd name="connsiteX106" fmla="*/ 3006054 w 11490376"/>
              <a:gd name="connsiteY106" fmla="*/ 5589508 h 6593118"/>
              <a:gd name="connsiteX107" fmla="*/ 2986334 w 11490376"/>
              <a:gd name="connsiteY107" fmla="*/ 5596877 h 6593118"/>
              <a:gd name="connsiteX108" fmla="*/ 2986334 w 11490376"/>
              <a:gd name="connsiteY108" fmla="*/ 5650913 h 6593118"/>
              <a:gd name="connsiteX109" fmla="*/ 2986375 w 11490376"/>
              <a:gd name="connsiteY109" fmla="*/ 5650960 h 6593118"/>
              <a:gd name="connsiteX110" fmla="*/ 2986375 w 11490376"/>
              <a:gd name="connsiteY110" fmla="*/ 5598023 h 6593118"/>
              <a:gd name="connsiteX111" fmla="*/ 3008427 w 11490376"/>
              <a:gd name="connsiteY111" fmla="*/ 5590666 h 6593118"/>
              <a:gd name="connsiteX112" fmla="*/ 3404803 w 11490376"/>
              <a:gd name="connsiteY112" fmla="*/ 5471130 h 6593118"/>
              <a:gd name="connsiteX113" fmla="*/ 3400487 w 11490376"/>
              <a:gd name="connsiteY113" fmla="*/ 5477848 h 6593118"/>
              <a:gd name="connsiteX114" fmla="*/ 3397041 w 11490376"/>
              <a:gd name="connsiteY114" fmla="*/ 5505438 h 6593118"/>
              <a:gd name="connsiteX115" fmla="*/ 3402620 w 11490376"/>
              <a:gd name="connsiteY115" fmla="*/ 5475029 h 6593118"/>
              <a:gd name="connsiteX116" fmla="*/ 3000896 w 11490376"/>
              <a:gd name="connsiteY116" fmla="*/ 5469318 h 6593118"/>
              <a:gd name="connsiteX117" fmla="*/ 2983869 w 11490376"/>
              <a:gd name="connsiteY117" fmla="*/ 5481437 h 6593118"/>
              <a:gd name="connsiteX118" fmla="*/ 2984788 w 11490376"/>
              <a:gd name="connsiteY118" fmla="*/ 5504354 h 6593118"/>
              <a:gd name="connsiteX119" fmla="*/ 2983927 w 11490376"/>
              <a:gd name="connsiteY119" fmla="*/ 5482754 h 6593118"/>
              <a:gd name="connsiteX120" fmla="*/ 3001076 w 11490376"/>
              <a:gd name="connsiteY120" fmla="*/ 5470491 h 6593118"/>
              <a:gd name="connsiteX121" fmla="*/ 5982066 w 11490376"/>
              <a:gd name="connsiteY121" fmla="*/ 5317220 h 6593118"/>
              <a:gd name="connsiteX122" fmla="*/ 5990371 w 11490376"/>
              <a:gd name="connsiteY122" fmla="*/ 5333901 h 6593118"/>
              <a:gd name="connsiteX123" fmla="*/ 6039510 w 11490376"/>
              <a:gd name="connsiteY123" fmla="*/ 5341302 h 6593118"/>
              <a:gd name="connsiteX124" fmla="*/ 6050584 w 11490376"/>
              <a:gd name="connsiteY124" fmla="*/ 5325416 h 6593118"/>
              <a:gd name="connsiteX125" fmla="*/ 6038996 w 11490376"/>
              <a:gd name="connsiteY125" fmla="*/ 5338398 h 6593118"/>
              <a:gd name="connsiteX126" fmla="*/ 5989625 w 11490376"/>
              <a:gd name="connsiteY126" fmla="*/ 5331022 h 6593118"/>
              <a:gd name="connsiteX127" fmla="*/ 3378572 w 11490376"/>
              <a:gd name="connsiteY127" fmla="*/ 5303070 h 6593118"/>
              <a:gd name="connsiteX128" fmla="*/ 3378434 w 11490376"/>
              <a:gd name="connsiteY128" fmla="*/ 5303717 h 6593118"/>
              <a:gd name="connsiteX129" fmla="*/ 3407186 w 11490376"/>
              <a:gd name="connsiteY129" fmla="*/ 5303717 h 6593118"/>
              <a:gd name="connsiteX130" fmla="*/ 3552638 w 11490376"/>
              <a:gd name="connsiteY130" fmla="*/ 5281924 h 6593118"/>
              <a:gd name="connsiteX131" fmla="*/ 3554860 w 11490376"/>
              <a:gd name="connsiteY131" fmla="*/ 5308623 h 6593118"/>
              <a:gd name="connsiteX132" fmla="*/ 3527907 w 11490376"/>
              <a:gd name="connsiteY132" fmla="*/ 5313528 h 6593118"/>
              <a:gd name="connsiteX133" fmla="*/ 3508302 w 11490376"/>
              <a:gd name="connsiteY133" fmla="*/ 5338053 h 6593118"/>
              <a:gd name="connsiteX134" fmla="*/ 3493602 w 11490376"/>
              <a:gd name="connsiteY134" fmla="*/ 5342959 h 6593118"/>
              <a:gd name="connsiteX135" fmla="*/ 3473996 w 11490376"/>
              <a:gd name="connsiteY135" fmla="*/ 5369936 h 6593118"/>
              <a:gd name="connsiteX136" fmla="*/ 3454394 w 11490376"/>
              <a:gd name="connsiteY136" fmla="*/ 5392009 h 6593118"/>
              <a:gd name="connsiteX137" fmla="*/ 3441649 w 11490376"/>
              <a:gd name="connsiteY137" fmla="*/ 5415394 h 6593118"/>
              <a:gd name="connsiteX138" fmla="*/ 3443586 w 11490376"/>
              <a:gd name="connsiteY138" fmla="*/ 5418032 h 6593118"/>
              <a:gd name="connsiteX139" fmla="*/ 3455144 w 11490376"/>
              <a:gd name="connsiteY139" fmla="*/ 5392609 h 6593118"/>
              <a:gd name="connsiteX140" fmla="*/ 3474828 w 11490376"/>
              <a:gd name="connsiteY140" fmla="*/ 5372930 h 6593118"/>
              <a:gd name="connsiteX141" fmla="*/ 3494514 w 11490376"/>
              <a:gd name="connsiteY141" fmla="*/ 5345875 h 6593118"/>
              <a:gd name="connsiteX142" fmla="*/ 3511734 w 11490376"/>
              <a:gd name="connsiteY142" fmla="*/ 5338495 h 6593118"/>
              <a:gd name="connsiteX143" fmla="*/ 3528958 w 11490376"/>
              <a:gd name="connsiteY143" fmla="*/ 5313900 h 6593118"/>
              <a:gd name="connsiteX144" fmla="*/ 3556020 w 11490376"/>
              <a:gd name="connsiteY144" fmla="*/ 5308980 h 6593118"/>
              <a:gd name="connsiteX145" fmla="*/ 3553562 w 11490376"/>
              <a:gd name="connsiteY145" fmla="*/ 5281924 h 6593118"/>
              <a:gd name="connsiteX146" fmla="*/ 3040137 w 11490376"/>
              <a:gd name="connsiteY146" fmla="*/ 5274062 h 6593118"/>
              <a:gd name="connsiteX147" fmla="*/ 3030708 w 11490376"/>
              <a:gd name="connsiteY147" fmla="*/ 5304591 h 6593118"/>
              <a:gd name="connsiteX148" fmla="*/ 3006054 w 11490376"/>
              <a:gd name="connsiteY148" fmla="*/ 5321785 h 6593118"/>
              <a:gd name="connsiteX149" fmla="*/ 3003590 w 11490376"/>
              <a:gd name="connsiteY149" fmla="*/ 5356171 h 6593118"/>
              <a:gd name="connsiteX150" fmla="*/ 2988799 w 11490376"/>
              <a:gd name="connsiteY150" fmla="*/ 5378276 h 6593118"/>
              <a:gd name="connsiteX151" fmla="*/ 2988959 w 11490376"/>
              <a:gd name="connsiteY151" fmla="*/ 5379547 h 6593118"/>
              <a:gd name="connsiteX152" fmla="*/ 3003527 w 11490376"/>
              <a:gd name="connsiteY152" fmla="*/ 5357674 h 6593118"/>
              <a:gd name="connsiteX153" fmla="*/ 3008427 w 11490376"/>
              <a:gd name="connsiteY153" fmla="*/ 5323338 h 6593118"/>
              <a:gd name="connsiteX154" fmla="*/ 3030480 w 11490376"/>
              <a:gd name="connsiteY154" fmla="*/ 5306171 h 6593118"/>
              <a:gd name="connsiteX155" fmla="*/ 3040281 w 11490376"/>
              <a:gd name="connsiteY155" fmla="*/ 5274287 h 6593118"/>
              <a:gd name="connsiteX156" fmla="*/ 6490901 w 11490376"/>
              <a:gd name="connsiteY156" fmla="*/ 5258169 h 6593118"/>
              <a:gd name="connsiteX157" fmla="*/ 6491596 w 11490376"/>
              <a:gd name="connsiteY157" fmla="*/ 5262351 h 6593118"/>
              <a:gd name="connsiteX158" fmla="*/ 6491986 w 11490376"/>
              <a:gd name="connsiteY158" fmla="*/ 5262514 h 6593118"/>
              <a:gd name="connsiteX159" fmla="*/ 3395429 w 11490376"/>
              <a:gd name="connsiteY159" fmla="*/ 5235601 h 6593118"/>
              <a:gd name="connsiteX160" fmla="*/ 3385784 w 11490376"/>
              <a:gd name="connsiteY160" fmla="*/ 5269382 h 6593118"/>
              <a:gd name="connsiteX161" fmla="*/ 3381308 w 11490376"/>
              <a:gd name="connsiteY161" fmla="*/ 5290288 h 6593118"/>
              <a:gd name="connsiteX162" fmla="*/ 3387205 w 11490376"/>
              <a:gd name="connsiteY162" fmla="*/ 5270768 h 6593118"/>
              <a:gd name="connsiteX163" fmla="*/ 3042805 w 11490376"/>
              <a:gd name="connsiteY163" fmla="*/ 5221333 h 6593118"/>
              <a:gd name="connsiteX164" fmla="*/ 3020848 w 11490376"/>
              <a:gd name="connsiteY164" fmla="*/ 5245643 h 6593118"/>
              <a:gd name="connsiteX165" fmla="*/ 3030316 w 11490376"/>
              <a:gd name="connsiteY165" fmla="*/ 5258615 h 6593118"/>
              <a:gd name="connsiteX166" fmla="*/ 3023129 w 11490376"/>
              <a:gd name="connsiteY166" fmla="*/ 5247309 h 6593118"/>
              <a:gd name="connsiteX167" fmla="*/ 3042729 w 11490376"/>
              <a:gd name="connsiteY167" fmla="*/ 5222784 h 6593118"/>
              <a:gd name="connsiteX168" fmla="*/ 6164593 w 11490376"/>
              <a:gd name="connsiteY168" fmla="*/ 5208821 h 6593118"/>
              <a:gd name="connsiteX169" fmla="*/ 6163906 w 11490376"/>
              <a:gd name="connsiteY169" fmla="*/ 5209923 h 6593118"/>
              <a:gd name="connsiteX170" fmla="*/ 6156583 w 11490376"/>
              <a:gd name="connsiteY170" fmla="*/ 5231987 h 6593118"/>
              <a:gd name="connsiteX171" fmla="*/ 6137055 w 11490376"/>
              <a:gd name="connsiteY171" fmla="*/ 5244243 h 6593118"/>
              <a:gd name="connsiteX172" fmla="*/ 6091097 w 11490376"/>
              <a:gd name="connsiteY172" fmla="*/ 5232706 h 6593118"/>
              <a:gd name="connsiteX173" fmla="*/ 6091107 w 11490376"/>
              <a:gd name="connsiteY173" fmla="*/ 5232744 h 6593118"/>
              <a:gd name="connsiteX174" fmla="*/ 6137789 w 11490376"/>
              <a:gd name="connsiteY174" fmla="*/ 5245080 h 6593118"/>
              <a:gd name="connsiteX175" fmla="*/ 6157445 w 11490376"/>
              <a:gd name="connsiteY175" fmla="*/ 5232744 h 6593118"/>
              <a:gd name="connsiteX176" fmla="*/ 3381080 w 11490376"/>
              <a:gd name="connsiteY176" fmla="*/ 5200244 h 6593118"/>
              <a:gd name="connsiteX177" fmla="*/ 3388233 w 11490376"/>
              <a:gd name="connsiteY177" fmla="*/ 5205616 h 6593118"/>
              <a:gd name="connsiteX178" fmla="*/ 3395895 w 11490376"/>
              <a:gd name="connsiteY178" fmla="*/ 5213283 h 6593118"/>
              <a:gd name="connsiteX179" fmla="*/ 3389644 w 11490376"/>
              <a:gd name="connsiteY179" fmla="*/ 5203734 h 6593118"/>
              <a:gd name="connsiteX180" fmla="*/ 6176113 w 11490376"/>
              <a:gd name="connsiteY180" fmla="*/ 5190313 h 6593118"/>
              <a:gd name="connsiteX181" fmla="*/ 6166756 w 11490376"/>
              <a:gd name="connsiteY181" fmla="*/ 5205345 h 6593118"/>
              <a:gd name="connsiteX182" fmla="*/ 6177102 w 11490376"/>
              <a:gd name="connsiteY182" fmla="*/ 5190801 h 6593118"/>
              <a:gd name="connsiteX183" fmla="*/ 6198812 w 11490376"/>
              <a:gd name="connsiteY183" fmla="*/ 5190801 h 6593118"/>
              <a:gd name="connsiteX184" fmla="*/ 6198082 w 11490376"/>
              <a:gd name="connsiteY184" fmla="*/ 5190313 h 6593118"/>
              <a:gd name="connsiteX185" fmla="*/ 3325119 w 11490376"/>
              <a:gd name="connsiteY185" fmla="*/ 5188710 h 6593118"/>
              <a:gd name="connsiteX186" fmla="*/ 3326974 w 11490376"/>
              <a:gd name="connsiteY186" fmla="*/ 5193353 h 6593118"/>
              <a:gd name="connsiteX187" fmla="*/ 3365436 w 11490376"/>
              <a:gd name="connsiteY187" fmla="*/ 5197019 h 6593118"/>
              <a:gd name="connsiteX188" fmla="*/ 3326258 w 11490376"/>
              <a:gd name="connsiteY188" fmla="*/ 5191319 h 6593118"/>
              <a:gd name="connsiteX189" fmla="*/ 6274446 w 11490376"/>
              <a:gd name="connsiteY189" fmla="*/ 5184716 h 6593118"/>
              <a:gd name="connsiteX190" fmla="*/ 6254227 w 11490376"/>
              <a:gd name="connsiteY190" fmla="*/ 5205021 h 6593118"/>
              <a:gd name="connsiteX191" fmla="*/ 6220456 w 11490376"/>
              <a:gd name="connsiteY191" fmla="*/ 5205021 h 6593118"/>
              <a:gd name="connsiteX192" fmla="*/ 6221328 w 11490376"/>
              <a:gd name="connsiteY192" fmla="*/ 5205604 h 6593118"/>
              <a:gd name="connsiteX193" fmla="*/ 6255724 w 11490376"/>
              <a:gd name="connsiteY193" fmla="*/ 5205604 h 6593118"/>
              <a:gd name="connsiteX194" fmla="*/ 6068307 w 11490376"/>
              <a:gd name="connsiteY194" fmla="*/ 5182970 h 6593118"/>
              <a:gd name="connsiteX195" fmla="*/ 6067108 w 11490376"/>
              <a:gd name="connsiteY195" fmla="*/ 5199671 h 6593118"/>
              <a:gd name="connsiteX196" fmla="*/ 6068566 w 11490376"/>
              <a:gd name="connsiteY196" fmla="*/ 5183283 h 6593118"/>
              <a:gd name="connsiteX197" fmla="*/ 3064971 w 11490376"/>
              <a:gd name="connsiteY197" fmla="*/ 5167128 h 6593118"/>
              <a:gd name="connsiteX198" fmla="*/ 3043033 w 11490376"/>
              <a:gd name="connsiteY198" fmla="*/ 5174413 h 6593118"/>
              <a:gd name="connsiteX199" fmla="*/ 3043033 w 11490376"/>
              <a:gd name="connsiteY199" fmla="*/ 5216992 h 6593118"/>
              <a:gd name="connsiteX200" fmla="*/ 3045180 w 11490376"/>
              <a:gd name="connsiteY200" fmla="*/ 5176185 h 6593118"/>
              <a:gd name="connsiteX201" fmla="*/ 3064781 w 11490376"/>
              <a:gd name="connsiteY201" fmla="*/ 5168828 h 6593118"/>
              <a:gd name="connsiteX202" fmla="*/ 6312260 w 11490376"/>
              <a:gd name="connsiteY202" fmla="*/ 5153726 h 6593118"/>
              <a:gd name="connsiteX203" fmla="*/ 6290844 w 11490376"/>
              <a:gd name="connsiteY203" fmla="*/ 5160895 h 6593118"/>
              <a:gd name="connsiteX204" fmla="*/ 6276697 w 11490376"/>
              <a:gd name="connsiteY204" fmla="*/ 5182204 h 6593118"/>
              <a:gd name="connsiteX205" fmla="*/ 6277838 w 11490376"/>
              <a:gd name="connsiteY205" fmla="*/ 5180932 h 6593118"/>
              <a:gd name="connsiteX206" fmla="*/ 6292579 w 11490376"/>
              <a:gd name="connsiteY206" fmla="*/ 5161195 h 6593118"/>
              <a:gd name="connsiteX207" fmla="*/ 6312236 w 11490376"/>
              <a:gd name="connsiteY207" fmla="*/ 5153794 h 6593118"/>
              <a:gd name="connsiteX208" fmla="*/ 3516535 w 11490376"/>
              <a:gd name="connsiteY208" fmla="*/ 5143969 h 6593118"/>
              <a:gd name="connsiteX209" fmla="*/ 3521289 w 11490376"/>
              <a:gd name="connsiteY209" fmla="*/ 5233527 h 6593118"/>
              <a:gd name="connsiteX210" fmla="*/ 3528602 w 11490376"/>
              <a:gd name="connsiteY210" fmla="*/ 5243458 h 6593118"/>
              <a:gd name="connsiteX211" fmla="*/ 3511539 w 11490376"/>
              <a:gd name="connsiteY211" fmla="*/ 5270768 h 6593118"/>
              <a:gd name="connsiteX212" fmla="*/ 3489596 w 11490376"/>
              <a:gd name="connsiteY212" fmla="*/ 5285665 h 6593118"/>
              <a:gd name="connsiteX213" fmla="*/ 3487383 w 11490376"/>
              <a:gd name="connsiteY213" fmla="*/ 5303717 h 6593118"/>
              <a:gd name="connsiteX214" fmla="*/ 3488702 w 11490376"/>
              <a:gd name="connsiteY214" fmla="*/ 5303717 h 6593118"/>
              <a:gd name="connsiteX215" fmla="*/ 3491151 w 11490376"/>
              <a:gd name="connsiteY215" fmla="*/ 5286550 h 6593118"/>
              <a:gd name="connsiteX216" fmla="*/ 3513204 w 11490376"/>
              <a:gd name="connsiteY216" fmla="*/ 5271835 h 6593118"/>
              <a:gd name="connsiteX217" fmla="*/ 3530356 w 11490376"/>
              <a:gd name="connsiteY217" fmla="*/ 5242404 h 6593118"/>
              <a:gd name="connsiteX218" fmla="*/ 3535258 w 11490376"/>
              <a:gd name="connsiteY218" fmla="*/ 5279192 h 6593118"/>
              <a:gd name="connsiteX219" fmla="*/ 3535998 w 11490376"/>
              <a:gd name="connsiteY219" fmla="*/ 5279192 h 6593118"/>
              <a:gd name="connsiteX220" fmla="*/ 3531418 w 11490376"/>
              <a:gd name="connsiteY220" fmla="*/ 5242569 h 6593118"/>
              <a:gd name="connsiteX221" fmla="*/ 3524038 w 11490376"/>
              <a:gd name="connsiteY221" fmla="*/ 5235191 h 6593118"/>
              <a:gd name="connsiteX222" fmla="*/ 3519116 w 11490376"/>
              <a:gd name="connsiteY222" fmla="*/ 5144184 h 6593118"/>
              <a:gd name="connsiteX223" fmla="*/ 3067601 w 11490376"/>
              <a:gd name="connsiteY223" fmla="*/ 5122015 h 6593118"/>
              <a:gd name="connsiteX224" fmla="*/ 3065441 w 11490376"/>
              <a:gd name="connsiteY224" fmla="*/ 5162889 h 6593118"/>
              <a:gd name="connsiteX225" fmla="*/ 3069682 w 11490376"/>
              <a:gd name="connsiteY225" fmla="*/ 5124681 h 6593118"/>
              <a:gd name="connsiteX226" fmla="*/ 3070113 w 11490376"/>
              <a:gd name="connsiteY226" fmla="*/ 5123771 h 6593118"/>
              <a:gd name="connsiteX227" fmla="*/ 3482604 w 11490376"/>
              <a:gd name="connsiteY227" fmla="*/ 5099750 h 6593118"/>
              <a:gd name="connsiteX228" fmla="*/ 3487161 w 11490376"/>
              <a:gd name="connsiteY228" fmla="*/ 5139182 h 6593118"/>
              <a:gd name="connsiteX229" fmla="*/ 3489315 w 11490376"/>
              <a:gd name="connsiteY229" fmla="*/ 5139364 h 6593118"/>
              <a:gd name="connsiteX230" fmla="*/ 3484672 w 11490376"/>
              <a:gd name="connsiteY230" fmla="*/ 5099910 h 6593118"/>
              <a:gd name="connsiteX231" fmla="*/ 6359831 w 11490376"/>
              <a:gd name="connsiteY231" fmla="*/ 5096519 h 6593118"/>
              <a:gd name="connsiteX232" fmla="*/ 6349430 w 11490376"/>
              <a:gd name="connsiteY232" fmla="*/ 5106963 h 6593118"/>
              <a:gd name="connsiteX233" fmla="*/ 6322579 w 11490376"/>
              <a:gd name="connsiteY233" fmla="*/ 5119220 h 6593118"/>
              <a:gd name="connsiteX234" fmla="*/ 6314766 w 11490376"/>
              <a:gd name="connsiteY234" fmla="*/ 5146679 h 6593118"/>
              <a:gd name="connsiteX235" fmla="*/ 6324520 w 11490376"/>
              <a:gd name="connsiteY235" fmla="*/ 5119253 h 6593118"/>
              <a:gd name="connsiteX236" fmla="*/ 6351547 w 11490376"/>
              <a:gd name="connsiteY236" fmla="*/ 5106916 h 6593118"/>
              <a:gd name="connsiteX237" fmla="*/ 3448285 w 11490376"/>
              <a:gd name="connsiteY237" fmla="*/ 5095801 h 6593118"/>
              <a:gd name="connsiteX238" fmla="*/ 3450589 w 11490376"/>
              <a:gd name="connsiteY238" fmla="*/ 5096974 h 6593118"/>
              <a:gd name="connsiteX239" fmla="*/ 3451414 w 11490376"/>
              <a:gd name="connsiteY239" fmla="*/ 5096974 h 6593118"/>
              <a:gd name="connsiteX240" fmla="*/ 3030521 w 11490376"/>
              <a:gd name="connsiteY240" fmla="*/ 5080703 h 6593118"/>
              <a:gd name="connsiteX241" fmla="*/ 3043033 w 11490376"/>
              <a:gd name="connsiteY241" fmla="*/ 5105640 h 6593118"/>
              <a:gd name="connsiteX242" fmla="*/ 3050838 w 11490376"/>
              <a:gd name="connsiteY242" fmla="*/ 5110304 h 6593118"/>
              <a:gd name="connsiteX243" fmla="*/ 3045549 w 11490376"/>
              <a:gd name="connsiteY243" fmla="*/ 5106610 h 6593118"/>
              <a:gd name="connsiteX244" fmla="*/ 3092308 w 11490376"/>
              <a:gd name="connsiteY244" fmla="*/ 5077137 h 6593118"/>
              <a:gd name="connsiteX245" fmla="*/ 3091827 w 11490376"/>
              <a:gd name="connsiteY245" fmla="*/ 5078154 h 6593118"/>
              <a:gd name="connsiteX246" fmla="*/ 3126041 w 11490376"/>
              <a:gd name="connsiteY246" fmla="*/ 5105061 h 6593118"/>
              <a:gd name="connsiteX247" fmla="*/ 3167699 w 11490376"/>
              <a:gd name="connsiteY247" fmla="*/ 5119776 h 6593118"/>
              <a:gd name="connsiteX248" fmla="*/ 3201557 w 11490376"/>
              <a:gd name="connsiteY248" fmla="*/ 5091869 h 6593118"/>
              <a:gd name="connsiteX249" fmla="*/ 3166148 w 11490376"/>
              <a:gd name="connsiteY249" fmla="*/ 5118891 h 6593118"/>
              <a:gd name="connsiteX250" fmla="*/ 3126767 w 11490376"/>
              <a:gd name="connsiteY250" fmla="*/ 5104154 h 6593118"/>
              <a:gd name="connsiteX251" fmla="*/ 3425047 w 11490376"/>
              <a:gd name="connsiteY251" fmla="*/ 5072689 h 6593118"/>
              <a:gd name="connsiteX252" fmla="*/ 3431086 w 11490376"/>
              <a:gd name="connsiteY252" fmla="*/ 5087043 h 6593118"/>
              <a:gd name="connsiteX253" fmla="*/ 3431876 w 11490376"/>
              <a:gd name="connsiteY253" fmla="*/ 5087444 h 6593118"/>
              <a:gd name="connsiteX254" fmla="*/ 3425623 w 11490376"/>
              <a:gd name="connsiteY254" fmla="*/ 5072853 h 6593118"/>
              <a:gd name="connsiteX255" fmla="*/ 3389644 w 11490376"/>
              <a:gd name="connsiteY255" fmla="*/ 5046156 h 6593118"/>
              <a:gd name="connsiteX256" fmla="*/ 3389644 w 11490376"/>
              <a:gd name="connsiteY256" fmla="*/ 5062215 h 6593118"/>
              <a:gd name="connsiteX257" fmla="*/ 3391133 w 11490376"/>
              <a:gd name="connsiteY257" fmla="*/ 5062540 h 6593118"/>
              <a:gd name="connsiteX258" fmla="*/ 6499899 w 11490376"/>
              <a:gd name="connsiteY258" fmla="*/ 5030145 h 6593118"/>
              <a:gd name="connsiteX259" fmla="*/ 6484172 w 11490376"/>
              <a:gd name="connsiteY259" fmla="*/ 5039893 h 6593118"/>
              <a:gd name="connsiteX260" fmla="*/ 6483557 w 11490376"/>
              <a:gd name="connsiteY260" fmla="*/ 5042133 h 6593118"/>
              <a:gd name="connsiteX261" fmla="*/ 6499982 w 11490376"/>
              <a:gd name="connsiteY261" fmla="*/ 5031855 h 6593118"/>
              <a:gd name="connsiteX262" fmla="*/ 3232064 w 11490376"/>
              <a:gd name="connsiteY262" fmla="*/ 5003266 h 6593118"/>
              <a:gd name="connsiteX263" fmla="*/ 3222756 w 11490376"/>
              <a:gd name="connsiteY263" fmla="*/ 5025558 h 6593118"/>
              <a:gd name="connsiteX264" fmla="*/ 3208111 w 11490376"/>
              <a:gd name="connsiteY264" fmla="*/ 5086471 h 6593118"/>
              <a:gd name="connsiteX265" fmla="*/ 3209356 w 11490376"/>
              <a:gd name="connsiteY265" fmla="*/ 5085441 h 6593118"/>
              <a:gd name="connsiteX266" fmla="*/ 3231410 w 11490376"/>
              <a:gd name="connsiteY266" fmla="*/ 5109967 h 6593118"/>
              <a:gd name="connsiteX267" fmla="*/ 3265476 w 11490376"/>
              <a:gd name="connsiteY267" fmla="*/ 5124579 h 6593118"/>
              <a:gd name="connsiteX268" fmla="*/ 3265310 w 11490376"/>
              <a:gd name="connsiteY268" fmla="*/ 5124285 h 6593118"/>
              <a:gd name="connsiteX269" fmla="*/ 3231180 w 11490376"/>
              <a:gd name="connsiteY269" fmla="*/ 5109388 h 6593118"/>
              <a:gd name="connsiteX270" fmla="*/ 3209238 w 11490376"/>
              <a:gd name="connsiteY270" fmla="*/ 5084560 h 6593118"/>
              <a:gd name="connsiteX271" fmla="*/ 3223868 w 11490376"/>
              <a:gd name="connsiteY271" fmla="*/ 5024974 h 6593118"/>
              <a:gd name="connsiteX272" fmla="*/ 3362204 w 11490376"/>
              <a:gd name="connsiteY272" fmla="*/ 4998311 h 6593118"/>
              <a:gd name="connsiteX273" fmla="*/ 3360585 w 11490376"/>
              <a:gd name="connsiteY273" fmla="*/ 4998541 h 6593118"/>
              <a:gd name="connsiteX274" fmla="*/ 3360447 w 11490376"/>
              <a:gd name="connsiteY274" fmla="*/ 4998326 h 6593118"/>
              <a:gd name="connsiteX275" fmla="*/ 3360483 w 11490376"/>
              <a:gd name="connsiteY275" fmla="*/ 4998741 h 6593118"/>
              <a:gd name="connsiteX276" fmla="*/ 3018380 w 11490376"/>
              <a:gd name="connsiteY276" fmla="*/ 4981266 h 6593118"/>
              <a:gd name="connsiteX277" fmla="*/ 3018380 w 11490376"/>
              <a:gd name="connsiteY277" fmla="*/ 5056516 h 6593118"/>
              <a:gd name="connsiteX278" fmla="*/ 3018476 w 11490376"/>
              <a:gd name="connsiteY278" fmla="*/ 5056707 h 6593118"/>
              <a:gd name="connsiteX279" fmla="*/ 3018476 w 11490376"/>
              <a:gd name="connsiteY279" fmla="*/ 4981348 h 6593118"/>
              <a:gd name="connsiteX280" fmla="*/ 11158310 w 11490376"/>
              <a:gd name="connsiteY280" fmla="*/ 4968595 h 6593118"/>
              <a:gd name="connsiteX281" fmla="*/ 11194696 w 11490376"/>
              <a:gd name="connsiteY281" fmla="*/ 4981054 h 6593118"/>
              <a:gd name="connsiteX282" fmla="*/ 11218953 w 11490376"/>
              <a:gd name="connsiteY282" fmla="*/ 5018432 h 6593118"/>
              <a:gd name="connsiteX283" fmla="*/ 11209250 w 11490376"/>
              <a:gd name="connsiteY283" fmla="*/ 5038366 h 6593118"/>
              <a:gd name="connsiteX284" fmla="*/ 11175289 w 11490376"/>
              <a:gd name="connsiteY284" fmla="*/ 5023414 h 6593118"/>
              <a:gd name="connsiteX285" fmla="*/ 11151032 w 11490376"/>
              <a:gd name="connsiteY285" fmla="*/ 5000988 h 6593118"/>
              <a:gd name="connsiteX286" fmla="*/ 11131625 w 11490376"/>
              <a:gd name="connsiteY286" fmla="*/ 4981054 h 6593118"/>
              <a:gd name="connsiteX287" fmla="*/ 6518631 w 11490376"/>
              <a:gd name="connsiteY287" fmla="*/ 4967623 h 6593118"/>
              <a:gd name="connsiteX288" fmla="*/ 6501483 w 11490376"/>
              <a:gd name="connsiteY288" fmla="*/ 4976128 h 6593118"/>
              <a:gd name="connsiteX289" fmla="*/ 6501566 w 11490376"/>
              <a:gd name="connsiteY289" fmla="*/ 4977875 h 6593118"/>
              <a:gd name="connsiteX290" fmla="*/ 2973983 w 11490376"/>
              <a:gd name="connsiteY290" fmla="*/ 4905961 h 6593118"/>
              <a:gd name="connsiteX291" fmla="*/ 2978937 w 11490376"/>
              <a:gd name="connsiteY291" fmla="*/ 4911601 h 6593118"/>
              <a:gd name="connsiteX292" fmla="*/ 2983755 w 11490376"/>
              <a:gd name="connsiteY292" fmla="*/ 4947594 h 6593118"/>
              <a:gd name="connsiteX293" fmla="*/ 2981562 w 11490376"/>
              <a:gd name="connsiteY293" fmla="*/ 4912578 h 6593118"/>
              <a:gd name="connsiteX294" fmla="*/ 3377832 w 11490376"/>
              <a:gd name="connsiteY294" fmla="*/ 4890579 h 6593118"/>
              <a:gd name="connsiteX295" fmla="*/ 3382738 w 11490376"/>
              <a:gd name="connsiteY295" fmla="*/ 4917491 h 6593118"/>
              <a:gd name="connsiteX296" fmla="*/ 3395043 w 11490376"/>
              <a:gd name="connsiteY296" fmla="*/ 4927314 h 6593118"/>
              <a:gd name="connsiteX297" fmla="*/ 3390121 w 11490376"/>
              <a:gd name="connsiteY297" fmla="*/ 4971525 h 6593118"/>
              <a:gd name="connsiteX298" fmla="*/ 3378776 w 11490376"/>
              <a:gd name="connsiteY298" fmla="*/ 4994169 h 6593118"/>
              <a:gd name="connsiteX299" fmla="*/ 3378874 w 11490376"/>
              <a:gd name="connsiteY299" fmla="*/ 4994145 h 6593118"/>
              <a:gd name="connsiteX300" fmla="*/ 3391175 w 11490376"/>
              <a:gd name="connsiteY300" fmla="*/ 4972007 h 6593118"/>
              <a:gd name="connsiteX301" fmla="*/ 3396098 w 11490376"/>
              <a:gd name="connsiteY301" fmla="*/ 4927735 h 6593118"/>
              <a:gd name="connsiteX302" fmla="*/ 3383796 w 11490376"/>
              <a:gd name="connsiteY302" fmla="*/ 4917895 h 6593118"/>
              <a:gd name="connsiteX303" fmla="*/ 3378874 w 11490376"/>
              <a:gd name="connsiteY303" fmla="*/ 4890839 h 6593118"/>
              <a:gd name="connsiteX304" fmla="*/ 3356732 w 11490376"/>
              <a:gd name="connsiteY304" fmla="*/ 4858864 h 6593118"/>
              <a:gd name="connsiteX305" fmla="*/ 3355696 w 11490376"/>
              <a:gd name="connsiteY305" fmla="*/ 4858916 h 6593118"/>
              <a:gd name="connsiteX306" fmla="*/ 3358124 w 11490376"/>
              <a:gd name="connsiteY306" fmla="*/ 4885561 h 6593118"/>
              <a:gd name="connsiteX307" fmla="*/ 3359183 w 11490376"/>
              <a:gd name="connsiteY307" fmla="*/ 4885825 h 6593118"/>
              <a:gd name="connsiteX308" fmla="*/ 3284285 w 11490376"/>
              <a:gd name="connsiteY308" fmla="*/ 4822265 h 6593118"/>
              <a:gd name="connsiteX309" fmla="*/ 3284285 w 11490376"/>
              <a:gd name="connsiteY309" fmla="*/ 4846264 h 6593118"/>
              <a:gd name="connsiteX310" fmla="*/ 3294014 w 11490376"/>
              <a:gd name="connsiteY310" fmla="*/ 4846264 h 6593118"/>
              <a:gd name="connsiteX311" fmla="*/ 3285380 w 11490376"/>
              <a:gd name="connsiteY311" fmla="*/ 4844106 h 6593118"/>
              <a:gd name="connsiteX312" fmla="*/ 6389946 w 11490376"/>
              <a:gd name="connsiteY312" fmla="*/ 4786233 h 6593118"/>
              <a:gd name="connsiteX313" fmla="*/ 6387359 w 11490376"/>
              <a:gd name="connsiteY313" fmla="*/ 4786830 h 6593118"/>
              <a:gd name="connsiteX314" fmla="*/ 6382451 w 11490376"/>
              <a:gd name="connsiteY314" fmla="*/ 4811386 h 6593118"/>
              <a:gd name="connsiteX315" fmla="*/ 6370185 w 11490376"/>
              <a:gd name="connsiteY315" fmla="*/ 4818753 h 6593118"/>
              <a:gd name="connsiteX316" fmla="*/ 6364205 w 11490376"/>
              <a:gd name="connsiteY316" fmla="*/ 4821318 h 6593118"/>
              <a:gd name="connsiteX317" fmla="*/ 6372892 w 11490376"/>
              <a:gd name="connsiteY317" fmla="*/ 4819165 h 6593118"/>
              <a:gd name="connsiteX318" fmla="*/ 6385257 w 11490376"/>
              <a:gd name="connsiteY318" fmla="*/ 4811806 h 6593118"/>
              <a:gd name="connsiteX319" fmla="*/ 3301444 w 11490376"/>
              <a:gd name="connsiteY319" fmla="*/ 4780011 h 6593118"/>
              <a:gd name="connsiteX320" fmla="*/ 3291847 w 11490376"/>
              <a:gd name="connsiteY320" fmla="*/ 4788218 h 6593118"/>
              <a:gd name="connsiteX321" fmla="*/ 3302602 w 11490376"/>
              <a:gd name="connsiteY321" fmla="*/ 4780155 h 6593118"/>
              <a:gd name="connsiteX322" fmla="*/ 6642001 w 11490376"/>
              <a:gd name="connsiteY322" fmla="*/ 4765913 h 6593118"/>
              <a:gd name="connsiteX323" fmla="*/ 6617668 w 11490376"/>
              <a:gd name="connsiteY323" fmla="*/ 4778083 h 6593118"/>
              <a:gd name="connsiteX324" fmla="*/ 6617229 w 11490376"/>
              <a:gd name="connsiteY324" fmla="*/ 4785115 h 6593118"/>
              <a:gd name="connsiteX325" fmla="*/ 6617669 w 11490376"/>
              <a:gd name="connsiteY325" fmla="*/ 4783903 h 6593118"/>
              <a:gd name="connsiteX326" fmla="*/ 6642187 w 11490376"/>
              <a:gd name="connsiteY326" fmla="*/ 4766719 h 6593118"/>
              <a:gd name="connsiteX327" fmla="*/ 3259565 w 11490376"/>
              <a:gd name="connsiteY327" fmla="*/ 4738179 h 6593118"/>
              <a:gd name="connsiteX328" fmla="*/ 3259675 w 11490376"/>
              <a:gd name="connsiteY328" fmla="*/ 4738195 h 6593118"/>
              <a:gd name="connsiteX329" fmla="*/ 3264342 w 11490376"/>
              <a:gd name="connsiteY329" fmla="*/ 4739359 h 6593118"/>
              <a:gd name="connsiteX330" fmla="*/ 3260778 w 11490376"/>
              <a:gd name="connsiteY330" fmla="*/ 4738340 h 6593118"/>
              <a:gd name="connsiteX331" fmla="*/ 6634626 w 11490376"/>
              <a:gd name="connsiteY331" fmla="*/ 4734340 h 6593118"/>
              <a:gd name="connsiteX332" fmla="*/ 6635033 w 11490376"/>
              <a:gd name="connsiteY332" fmla="*/ 4735681 h 6593118"/>
              <a:gd name="connsiteX333" fmla="*/ 6634831 w 11490376"/>
              <a:gd name="connsiteY333" fmla="*/ 4734804 h 6593118"/>
              <a:gd name="connsiteX334" fmla="*/ 3192144 w 11490376"/>
              <a:gd name="connsiteY334" fmla="*/ 4701965 h 6593118"/>
              <a:gd name="connsiteX335" fmla="*/ 3193223 w 11490376"/>
              <a:gd name="connsiteY335" fmla="*/ 4706266 h 6593118"/>
              <a:gd name="connsiteX336" fmla="*/ 3217834 w 11490376"/>
              <a:gd name="connsiteY336" fmla="*/ 4711178 h 6593118"/>
              <a:gd name="connsiteX337" fmla="*/ 3221098 w 11490376"/>
              <a:gd name="connsiteY337" fmla="*/ 4720946 h 6593118"/>
              <a:gd name="connsiteX338" fmla="*/ 3218950 w 11490376"/>
              <a:gd name="connsiteY338" fmla="*/ 4711285 h 6593118"/>
              <a:gd name="connsiteX339" fmla="*/ 3194346 w 11490376"/>
              <a:gd name="connsiteY339" fmla="*/ 4706365 h 6593118"/>
              <a:gd name="connsiteX340" fmla="*/ 2996279 w 11490376"/>
              <a:gd name="connsiteY340" fmla="*/ 4682391 h 6593118"/>
              <a:gd name="connsiteX341" fmla="*/ 2991736 w 11490376"/>
              <a:gd name="connsiteY341" fmla="*/ 4716514 h 6593118"/>
              <a:gd name="connsiteX342" fmla="*/ 2982187 w 11490376"/>
              <a:gd name="connsiteY342" fmla="*/ 4726081 h 6593118"/>
              <a:gd name="connsiteX343" fmla="*/ 2993868 w 11490376"/>
              <a:gd name="connsiteY343" fmla="*/ 4716090 h 6593118"/>
              <a:gd name="connsiteX344" fmla="*/ 6129729 w 11490376"/>
              <a:gd name="connsiteY344" fmla="*/ 4677540 h 6593118"/>
              <a:gd name="connsiteX345" fmla="*/ 6128352 w 11490376"/>
              <a:gd name="connsiteY345" fmla="*/ 4677678 h 6593118"/>
              <a:gd name="connsiteX346" fmla="*/ 6125896 w 11490376"/>
              <a:gd name="connsiteY346" fmla="*/ 4773596 h 6593118"/>
              <a:gd name="connsiteX347" fmla="*/ 6130809 w 11490376"/>
              <a:gd name="connsiteY347" fmla="*/ 4800650 h 6593118"/>
              <a:gd name="connsiteX348" fmla="*/ 6157833 w 11490376"/>
              <a:gd name="connsiteY348" fmla="*/ 4837542 h 6593118"/>
              <a:gd name="connsiteX349" fmla="*/ 6160289 w 11490376"/>
              <a:gd name="connsiteY349" fmla="*/ 4854758 h 6593118"/>
              <a:gd name="connsiteX350" fmla="*/ 6116069 w 11490376"/>
              <a:gd name="connsiteY350" fmla="*/ 4871974 h 6593118"/>
              <a:gd name="connsiteX351" fmla="*/ 6089045 w 11490376"/>
              <a:gd name="connsiteY351" fmla="*/ 4867056 h 6593118"/>
              <a:gd name="connsiteX352" fmla="*/ 6015674 w 11490376"/>
              <a:gd name="connsiteY352" fmla="*/ 4857262 h 6593118"/>
              <a:gd name="connsiteX353" fmla="*/ 6016779 w 11490376"/>
              <a:gd name="connsiteY353" fmla="*/ 4859022 h 6593118"/>
              <a:gd name="connsiteX354" fmla="*/ 6093306 w 11490376"/>
              <a:gd name="connsiteY354" fmla="*/ 4868856 h 6593118"/>
              <a:gd name="connsiteX355" fmla="*/ 6118986 w 11490376"/>
              <a:gd name="connsiteY355" fmla="*/ 4873505 h 6593118"/>
              <a:gd name="connsiteX356" fmla="*/ 6161465 w 11490376"/>
              <a:gd name="connsiteY356" fmla="*/ 4856916 h 6593118"/>
              <a:gd name="connsiteX357" fmla="*/ 6178554 w 11490376"/>
              <a:gd name="connsiteY357" fmla="*/ 4864271 h 6593118"/>
              <a:gd name="connsiteX358" fmla="*/ 6273757 w 11490376"/>
              <a:gd name="connsiteY358" fmla="*/ 4866722 h 6593118"/>
              <a:gd name="connsiteX359" fmla="*/ 6288403 w 11490376"/>
              <a:gd name="connsiteY359" fmla="*/ 4920653 h 6593118"/>
              <a:gd name="connsiteX360" fmla="*/ 6290844 w 11490376"/>
              <a:gd name="connsiteY360" fmla="*/ 4947619 h 6593118"/>
              <a:gd name="connsiteX361" fmla="*/ 6310372 w 11490376"/>
              <a:gd name="connsiteY361" fmla="*/ 4959877 h 6593118"/>
              <a:gd name="connsiteX362" fmla="*/ 6320138 w 11490376"/>
              <a:gd name="connsiteY362" fmla="*/ 4989294 h 6593118"/>
              <a:gd name="connsiteX363" fmla="*/ 6339666 w 11490376"/>
              <a:gd name="connsiteY363" fmla="*/ 4989294 h 6593118"/>
              <a:gd name="connsiteX364" fmla="*/ 6349430 w 11490376"/>
              <a:gd name="connsiteY364" fmla="*/ 5028517 h 6593118"/>
              <a:gd name="connsiteX365" fmla="*/ 6364076 w 11490376"/>
              <a:gd name="connsiteY365" fmla="*/ 5030968 h 6593118"/>
              <a:gd name="connsiteX366" fmla="*/ 6400545 w 11490376"/>
              <a:gd name="connsiteY366" fmla="*/ 5045617 h 6593118"/>
              <a:gd name="connsiteX367" fmla="*/ 6400688 w 11490376"/>
              <a:gd name="connsiteY367" fmla="*/ 5045237 h 6593118"/>
              <a:gd name="connsiteX368" fmla="*/ 6425256 w 11490376"/>
              <a:gd name="connsiteY368" fmla="*/ 5055105 h 6593118"/>
              <a:gd name="connsiteX369" fmla="*/ 6435084 w 11490376"/>
              <a:gd name="connsiteY369" fmla="*/ 5067441 h 6593118"/>
              <a:gd name="connsiteX370" fmla="*/ 6474017 w 11490376"/>
              <a:gd name="connsiteY370" fmla="*/ 5067441 h 6593118"/>
              <a:gd name="connsiteX371" fmla="*/ 6474173 w 11490376"/>
              <a:gd name="connsiteY371" fmla="*/ 5066872 h 6593118"/>
              <a:gd name="connsiteX372" fmla="*/ 6437187 w 11490376"/>
              <a:gd name="connsiteY372" fmla="*/ 5066872 h 6593118"/>
              <a:gd name="connsiteX373" fmla="*/ 6427295 w 11490376"/>
              <a:gd name="connsiteY373" fmla="*/ 5054609 h 6593118"/>
              <a:gd name="connsiteX374" fmla="*/ 6402567 w 11490376"/>
              <a:gd name="connsiteY374" fmla="*/ 5044798 h 6593118"/>
              <a:gd name="connsiteX375" fmla="*/ 6365473 w 11490376"/>
              <a:gd name="connsiteY375" fmla="*/ 5030084 h 6593118"/>
              <a:gd name="connsiteX376" fmla="*/ 6350636 w 11490376"/>
              <a:gd name="connsiteY376" fmla="*/ 5025178 h 6593118"/>
              <a:gd name="connsiteX377" fmla="*/ 6340744 w 11490376"/>
              <a:gd name="connsiteY377" fmla="*/ 4988390 h 6593118"/>
              <a:gd name="connsiteX378" fmla="*/ 6320961 w 11490376"/>
              <a:gd name="connsiteY378" fmla="*/ 4985937 h 6593118"/>
              <a:gd name="connsiteX379" fmla="*/ 6311070 w 11490376"/>
              <a:gd name="connsiteY379" fmla="*/ 4956508 h 6593118"/>
              <a:gd name="connsiteX380" fmla="*/ 6293759 w 11490376"/>
              <a:gd name="connsiteY380" fmla="*/ 4946697 h 6593118"/>
              <a:gd name="connsiteX381" fmla="*/ 6288813 w 11490376"/>
              <a:gd name="connsiteY381" fmla="*/ 4919718 h 6593118"/>
              <a:gd name="connsiteX382" fmla="*/ 6273976 w 11490376"/>
              <a:gd name="connsiteY382" fmla="*/ 4865762 h 6593118"/>
              <a:gd name="connsiteX383" fmla="*/ 6293759 w 11490376"/>
              <a:gd name="connsiteY383" fmla="*/ 4858405 h 6593118"/>
              <a:gd name="connsiteX384" fmla="*/ 6328381 w 11490376"/>
              <a:gd name="connsiteY384" fmla="*/ 4858405 h 6593118"/>
              <a:gd name="connsiteX385" fmla="*/ 6348164 w 11490376"/>
              <a:gd name="connsiteY385" fmla="*/ 4851048 h 6593118"/>
              <a:gd name="connsiteX386" fmla="*/ 6352294 w 11490376"/>
              <a:gd name="connsiteY386" fmla="*/ 4828516 h 6593118"/>
              <a:gd name="connsiteX387" fmla="*/ 6345652 w 11490376"/>
              <a:gd name="connsiteY387" fmla="*/ 4850676 h 6593118"/>
              <a:gd name="connsiteX388" fmla="*/ 6326026 w 11490376"/>
              <a:gd name="connsiteY388" fmla="*/ 4858043 h 6593118"/>
              <a:gd name="connsiteX389" fmla="*/ 6294133 w 11490376"/>
              <a:gd name="connsiteY389" fmla="*/ 4858043 h 6593118"/>
              <a:gd name="connsiteX390" fmla="*/ 6272053 w 11490376"/>
              <a:gd name="connsiteY390" fmla="*/ 4865408 h 6593118"/>
              <a:gd name="connsiteX391" fmla="*/ 6178827 w 11490376"/>
              <a:gd name="connsiteY391" fmla="*/ 4860498 h 6593118"/>
              <a:gd name="connsiteX392" fmla="*/ 6161653 w 11490376"/>
              <a:gd name="connsiteY392" fmla="*/ 4855586 h 6593118"/>
              <a:gd name="connsiteX393" fmla="*/ 6161653 w 11490376"/>
              <a:gd name="connsiteY393" fmla="*/ 4835942 h 6593118"/>
              <a:gd name="connsiteX394" fmla="*/ 6132214 w 11490376"/>
              <a:gd name="connsiteY394" fmla="*/ 4801564 h 6593118"/>
              <a:gd name="connsiteX395" fmla="*/ 6127306 w 11490376"/>
              <a:gd name="connsiteY395" fmla="*/ 4772097 h 6593118"/>
              <a:gd name="connsiteX396" fmla="*/ 6530103 w 11490376"/>
              <a:gd name="connsiteY396" fmla="*/ 4673900 h 6593118"/>
              <a:gd name="connsiteX397" fmla="*/ 6527198 w 11490376"/>
              <a:gd name="connsiteY397" fmla="*/ 4713163 h 6593118"/>
              <a:gd name="connsiteX398" fmla="*/ 6497758 w 11490376"/>
              <a:gd name="connsiteY398" fmla="*/ 4727897 h 6593118"/>
              <a:gd name="connsiteX399" fmla="*/ 6490397 w 11490376"/>
              <a:gd name="connsiteY399" fmla="*/ 4749996 h 6593118"/>
              <a:gd name="connsiteX400" fmla="*/ 6433972 w 11490376"/>
              <a:gd name="connsiteY400" fmla="*/ 4762275 h 6593118"/>
              <a:gd name="connsiteX401" fmla="*/ 6419252 w 11490376"/>
              <a:gd name="connsiteY401" fmla="*/ 4779464 h 6593118"/>
              <a:gd name="connsiteX402" fmla="*/ 6410677 w 11490376"/>
              <a:gd name="connsiteY402" fmla="*/ 4781444 h 6593118"/>
              <a:gd name="connsiteX403" fmla="*/ 6419878 w 11490376"/>
              <a:gd name="connsiteY403" fmla="*/ 4779924 h 6593118"/>
              <a:gd name="connsiteX404" fmla="*/ 6434715 w 11490376"/>
              <a:gd name="connsiteY404" fmla="*/ 4762756 h 6593118"/>
              <a:gd name="connsiteX405" fmla="*/ 6442808 w 11490376"/>
              <a:gd name="connsiteY405" fmla="*/ 4764361 h 6593118"/>
              <a:gd name="connsiteX406" fmla="*/ 6490175 w 11490376"/>
              <a:gd name="connsiteY406" fmla="*/ 4751989 h 6593118"/>
              <a:gd name="connsiteX407" fmla="*/ 6497529 w 11490376"/>
              <a:gd name="connsiteY407" fmla="*/ 4729894 h 6593118"/>
              <a:gd name="connsiteX408" fmla="*/ 6526952 w 11490376"/>
              <a:gd name="connsiteY408" fmla="*/ 4715164 h 6593118"/>
              <a:gd name="connsiteX409" fmla="*/ 6553922 w 11490376"/>
              <a:gd name="connsiteY409" fmla="*/ 4727439 h 6593118"/>
              <a:gd name="connsiteX410" fmla="*/ 6580891 w 11490376"/>
              <a:gd name="connsiteY410" fmla="*/ 4734804 h 6593118"/>
              <a:gd name="connsiteX411" fmla="*/ 6580196 w 11490376"/>
              <a:gd name="connsiteY411" fmla="*/ 4743160 h 6593118"/>
              <a:gd name="connsiteX412" fmla="*/ 6582643 w 11490376"/>
              <a:gd name="connsiteY412" fmla="*/ 4734289 h 6593118"/>
              <a:gd name="connsiteX413" fmla="*/ 6530103 w 11490376"/>
              <a:gd name="connsiteY413" fmla="*/ 4714581 h 6593118"/>
              <a:gd name="connsiteX414" fmla="*/ 6599802 w 11490376"/>
              <a:gd name="connsiteY414" fmla="*/ 4672196 h 6593118"/>
              <a:gd name="connsiteX415" fmla="*/ 6607790 w 11490376"/>
              <a:gd name="connsiteY415" fmla="*/ 4683950 h 6593118"/>
              <a:gd name="connsiteX416" fmla="*/ 6602958 w 11490376"/>
              <a:gd name="connsiteY416" fmla="*/ 4675884 h 6593118"/>
              <a:gd name="connsiteX417" fmla="*/ 6154294 w 11490376"/>
              <a:gd name="connsiteY417" fmla="*/ 4655313 h 6593118"/>
              <a:gd name="connsiteX418" fmla="*/ 6152919 w 11490376"/>
              <a:gd name="connsiteY418" fmla="*/ 4655542 h 6593118"/>
              <a:gd name="connsiteX419" fmla="*/ 6152919 w 11490376"/>
              <a:gd name="connsiteY419" fmla="*/ 4674010 h 6593118"/>
              <a:gd name="connsiteX420" fmla="*/ 6154294 w 11490376"/>
              <a:gd name="connsiteY420" fmla="*/ 4673873 h 6593118"/>
              <a:gd name="connsiteX421" fmla="*/ 6345901 w 11490376"/>
              <a:gd name="connsiteY421" fmla="*/ 4635613 h 6593118"/>
              <a:gd name="connsiteX422" fmla="*/ 6353012 w 11490376"/>
              <a:gd name="connsiteY422" fmla="*/ 4639495 h 6593118"/>
              <a:gd name="connsiteX423" fmla="*/ 6357723 w 11490376"/>
              <a:gd name="connsiteY423" fmla="*/ 4658352 h 6593118"/>
              <a:gd name="connsiteX424" fmla="*/ 6354277 w 11490376"/>
              <a:gd name="connsiteY424" fmla="*/ 4639833 h 6593118"/>
              <a:gd name="connsiteX425" fmla="*/ 3110762 w 11490376"/>
              <a:gd name="connsiteY425" fmla="*/ 4623831 h 6593118"/>
              <a:gd name="connsiteX426" fmla="*/ 3111999 w 11490376"/>
              <a:gd name="connsiteY426" fmla="*/ 4659601 h 6593118"/>
              <a:gd name="connsiteX427" fmla="*/ 3126767 w 11490376"/>
              <a:gd name="connsiteY427" fmla="*/ 4684161 h 6593118"/>
              <a:gd name="connsiteX428" fmla="*/ 3130112 w 11490376"/>
              <a:gd name="connsiteY428" fmla="*/ 4689725 h 6593118"/>
              <a:gd name="connsiteX429" fmla="*/ 3127913 w 11490376"/>
              <a:gd name="connsiteY429" fmla="*/ 4684229 h 6593118"/>
              <a:gd name="connsiteX430" fmla="*/ 3113150 w 11490376"/>
              <a:gd name="connsiteY430" fmla="*/ 4659632 h 6593118"/>
              <a:gd name="connsiteX431" fmla="*/ 6292119 w 11490376"/>
              <a:gd name="connsiteY431" fmla="*/ 4619979 h 6593118"/>
              <a:gd name="connsiteX432" fmla="*/ 6283640 w 11490376"/>
              <a:gd name="connsiteY432" fmla="*/ 4639203 h 6593118"/>
              <a:gd name="connsiteX433" fmla="*/ 6284319 w 11490376"/>
              <a:gd name="connsiteY433" fmla="*/ 4639495 h 6593118"/>
              <a:gd name="connsiteX434" fmla="*/ 6549493 w 11490376"/>
              <a:gd name="connsiteY434" fmla="*/ 4616977 h 6593118"/>
              <a:gd name="connsiteX435" fmla="*/ 6551359 w 11490376"/>
              <a:gd name="connsiteY435" fmla="*/ 4627561 h 6593118"/>
              <a:gd name="connsiteX436" fmla="*/ 6551995 w 11490376"/>
              <a:gd name="connsiteY436" fmla="*/ 4626990 h 6593118"/>
              <a:gd name="connsiteX437" fmla="*/ 7104935 w 11490376"/>
              <a:gd name="connsiteY437" fmla="*/ 4609472 h 6593118"/>
              <a:gd name="connsiteX438" fmla="*/ 7127015 w 11490376"/>
              <a:gd name="connsiteY438" fmla="*/ 4624267 h 6593118"/>
              <a:gd name="connsiteX439" fmla="*/ 7129467 w 11490376"/>
              <a:gd name="connsiteY439" fmla="*/ 4666185 h 6593118"/>
              <a:gd name="connsiteX440" fmla="*/ 7151548 w 11490376"/>
              <a:gd name="connsiteY440" fmla="*/ 4678515 h 6593118"/>
              <a:gd name="connsiteX441" fmla="*/ 7149095 w 11490376"/>
              <a:gd name="connsiteY441" fmla="*/ 4767283 h 6593118"/>
              <a:gd name="connsiteX442" fmla="*/ 7131921 w 11490376"/>
              <a:gd name="connsiteY442" fmla="*/ 4767283 h 6593118"/>
              <a:gd name="connsiteX443" fmla="*/ 7129467 w 11490376"/>
              <a:gd name="connsiteY443" fmla="*/ 4821531 h 6593118"/>
              <a:gd name="connsiteX444" fmla="*/ 7109841 w 11490376"/>
              <a:gd name="connsiteY444" fmla="*/ 4833859 h 6593118"/>
              <a:gd name="connsiteX445" fmla="*/ 7109841 w 11490376"/>
              <a:gd name="connsiteY445" fmla="*/ 4902901 h 6593118"/>
              <a:gd name="connsiteX446" fmla="*/ 7095122 w 11490376"/>
              <a:gd name="connsiteY446" fmla="*/ 4917696 h 6593118"/>
              <a:gd name="connsiteX447" fmla="*/ 7070588 w 11490376"/>
              <a:gd name="connsiteY447" fmla="*/ 4934957 h 6593118"/>
              <a:gd name="connsiteX448" fmla="*/ 7073042 w 11490376"/>
              <a:gd name="connsiteY448" fmla="*/ 5021259 h 6593118"/>
              <a:gd name="connsiteX449" fmla="*/ 7060775 w 11490376"/>
              <a:gd name="connsiteY449" fmla="*/ 5028657 h 6593118"/>
              <a:gd name="connsiteX450" fmla="*/ 7060775 w 11490376"/>
              <a:gd name="connsiteY450" fmla="*/ 5090301 h 6593118"/>
              <a:gd name="connsiteX451" fmla="*/ 7041149 w 11490376"/>
              <a:gd name="connsiteY451" fmla="*/ 5097700 h 6593118"/>
              <a:gd name="connsiteX452" fmla="*/ 7031335 w 11490376"/>
              <a:gd name="connsiteY452" fmla="*/ 5144549 h 6593118"/>
              <a:gd name="connsiteX453" fmla="*/ 7014161 w 11490376"/>
              <a:gd name="connsiteY453" fmla="*/ 5156879 h 6593118"/>
              <a:gd name="connsiteX454" fmla="*/ 6996989 w 11490376"/>
              <a:gd name="connsiteY454" fmla="*/ 5169207 h 6593118"/>
              <a:gd name="connsiteX455" fmla="*/ 6972456 w 11490376"/>
              <a:gd name="connsiteY455" fmla="*/ 5171673 h 6593118"/>
              <a:gd name="connsiteX456" fmla="*/ 6950376 w 11490376"/>
              <a:gd name="connsiteY456" fmla="*/ 5193865 h 6593118"/>
              <a:gd name="connsiteX457" fmla="*/ 6933203 w 11490376"/>
              <a:gd name="connsiteY457" fmla="*/ 5186468 h 6593118"/>
              <a:gd name="connsiteX458" fmla="*/ 6918483 w 11490376"/>
              <a:gd name="connsiteY458" fmla="*/ 5171673 h 6593118"/>
              <a:gd name="connsiteX459" fmla="*/ 6896403 w 11490376"/>
              <a:gd name="connsiteY459" fmla="*/ 5171673 h 6593118"/>
              <a:gd name="connsiteX460" fmla="*/ 6896403 w 11490376"/>
              <a:gd name="connsiteY460" fmla="*/ 5075507 h 6593118"/>
              <a:gd name="connsiteX461" fmla="*/ 6871870 w 11490376"/>
              <a:gd name="connsiteY461" fmla="*/ 5075507 h 6593118"/>
              <a:gd name="connsiteX462" fmla="*/ 6869416 w 11490376"/>
              <a:gd name="connsiteY462" fmla="*/ 5028657 h 6593118"/>
              <a:gd name="connsiteX463" fmla="*/ 6891496 w 11490376"/>
              <a:gd name="connsiteY463" fmla="*/ 5021259 h 6593118"/>
              <a:gd name="connsiteX464" fmla="*/ 6893950 w 11490376"/>
              <a:gd name="connsiteY464" fmla="*/ 5003999 h 6593118"/>
              <a:gd name="connsiteX465" fmla="*/ 6911123 w 11490376"/>
              <a:gd name="connsiteY465" fmla="*/ 4996601 h 6593118"/>
              <a:gd name="connsiteX466" fmla="*/ 6918483 w 11490376"/>
              <a:gd name="connsiteY466" fmla="*/ 4962080 h 6593118"/>
              <a:gd name="connsiteX467" fmla="*/ 6933203 w 11490376"/>
              <a:gd name="connsiteY467" fmla="*/ 4952217 h 6593118"/>
              <a:gd name="connsiteX468" fmla="*/ 6928297 w 11490376"/>
              <a:gd name="connsiteY468" fmla="*/ 4925094 h 6593118"/>
              <a:gd name="connsiteX469" fmla="*/ 6918483 w 11490376"/>
              <a:gd name="connsiteY469" fmla="*/ 4922628 h 6593118"/>
              <a:gd name="connsiteX470" fmla="*/ 6911123 w 11490376"/>
              <a:gd name="connsiteY470" fmla="*/ 4819064 h 6593118"/>
              <a:gd name="connsiteX471" fmla="*/ 6925843 w 11490376"/>
              <a:gd name="connsiteY471" fmla="*/ 4816599 h 6593118"/>
              <a:gd name="connsiteX472" fmla="*/ 6933203 w 11490376"/>
              <a:gd name="connsiteY472" fmla="*/ 4784543 h 6593118"/>
              <a:gd name="connsiteX473" fmla="*/ 6955282 w 11490376"/>
              <a:gd name="connsiteY473" fmla="*/ 4774680 h 6593118"/>
              <a:gd name="connsiteX474" fmla="*/ 6960189 w 11490376"/>
              <a:gd name="connsiteY474" fmla="*/ 4759885 h 6593118"/>
              <a:gd name="connsiteX475" fmla="*/ 6982270 w 11490376"/>
              <a:gd name="connsiteY475" fmla="*/ 4759885 h 6593118"/>
              <a:gd name="connsiteX476" fmla="*/ 6987176 w 11490376"/>
              <a:gd name="connsiteY476" fmla="*/ 4779611 h 6593118"/>
              <a:gd name="connsiteX477" fmla="*/ 6999442 w 11490376"/>
              <a:gd name="connsiteY477" fmla="*/ 4782078 h 6593118"/>
              <a:gd name="connsiteX478" fmla="*/ 7006802 w 11490376"/>
              <a:gd name="connsiteY478" fmla="*/ 4762352 h 6593118"/>
              <a:gd name="connsiteX479" fmla="*/ 7026429 w 11490376"/>
              <a:gd name="connsiteY479" fmla="*/ 4745090 h 6593118"/>
              <a:gd name="connsiteX480" fmla="*/ 7031335 w 11490376"/>
              <a:gd name="connsiteY480" fmla="*/ 4725364 h 6593118"/>
              <a:gd name="connsiteX481" fmla="*/ 7041149 w 11490376"/>
              <a:gd name="connsiteY481" fmla="*/ 4710569 h 6593118"/>
              <a:gd name="connsiteX482" fmla="*/ 7063228 w 11490376"/>
              <a:gd name="connsiteY482" fmla="*/ 4710569 h 6593118"/>
              <a:gd name="connsiteX483" fmla="*/ 7068134 w 11490376"/>
              <a:gd name="connsiteY483" fmla="*/ 4673583 h 6593118"/>
              <a:gd name="connsiteX484" fmla="*/ 7082854 w 11490376"/>
              <a:gd name="connsiteY484" fmla="*/ 4666185 h 6593118"/>
              <a:gd name="connsiteX485" fmla="*/ 7085308 w 11490376"/>
              <a:gd name="connsiteY485" fmla="*/ 4616869 h 6593118"/>
              <a:gd name="connsiteX486" fmla="*/ 3036880 w 11490376"/>
              <a:gd name="connsiteY486" fmla="*/ 4605520 h 6593118"/>
              <a:gd name="connsiteX487" fmla="*/ 3029501 w 11490376"/>
              <a:gd name="connsiteY487" fmla="*/ 4622737 h 6593118"/>
              <a:gd name="connsiteX488" fmla="*/ 3017200 w 11490376"/>
              <a:gd name="connsiteY488" fmla="*/ 4632577 h 6593118"/>
              <a:gd name="connsiteX489" fmla="*/ 2992598 w 11490376"/>
              <a:gd name="connsiteY489" fmla="*/ 4639955 h 6593118"/>
              <a:gd name="connsiteX490" fmla="*/ 2970954 w 11490376"/>
              <a:gd name="connsiteY490" fmla="*/ 4639955 h 6593118"/>
              <a:gd name="connsiteX491" fmla="*/ 2971068 w 11490376"/>
              <a:gd name="connsiteY491" fmla="*/ 4640132 h 6593118"/>
              <a:gd name="connsiteX492" fmla="*/ 2993868 w 11490376"/>
              <a:gd name="connsiteY492" fmla="*/ 4642407 h 6593118"/>
              <a:gd name="connsiteX493" fmla="*/ 3018476 w 11490376"/>
              <a:gd name="connsiteY493" fmla="*/ 4632582 h 6593118"/>
              <a:gd name="connsiteX494" fmla="*/ 3030783 w 11490376"/>
              <a:gd name="connsiteY494" fmla="*/ 4622759 h 6593118"/>
              <a:gd name="connsiteX495" fmla="*/ 3038117 w 11490376"/>
              <a:gd name="connsiteY495" fmla="*/ 4605674 h 6593118"/>
              <a:gd name="connsiteX496" fmla="*/ 6216668 w 11490376"/>
              <a:gd name="connsiteY496" fmla="*/ 4593011 h 6593118"/>
              <a:gd name="connsiteX497" fmla="*/ 6209541 w 11490376"/>
              <a:gd name="connsiteY497" fmla="*/ 4673873 h 6593118"/>
              <a:gd name="connsiteX498" fmla="*/ 6213173 w 11490376"/>
              <a:gd name="connsiteY498" fmla="*/ 4673873 h 6593118"/>
              <a:gd name="connsiteX499" fmla="*/ 6217923 w 11490376"/>
              <a:gd name="connsiteY499" fmla="*/ 4593047 h 6593118"/>
              <a:gd name="connsiteX500" fmla="*/ 6217340 w 11490376"/>
              <a:gd name="connsiteY500" fmla="*/ 4593011 h 6593118"/>
              <a:gd name="connsiteX501" fmla="*/ 2866793 w 11490376"/>
              <a:gd name="connsiteY501" fmla="*/ 4588792 h 6593118"/>
              <a:gd name="connsiteX502" fmla="*/ 2866824 w 11490376"/>
              <a:gd name="connsiteY502" fmla="*/ 4588932 h 6593118"/>
              <a:gd name="connsiteX503" fmla="*/ 2868909 w 11490376"/>
              <a:gd name="connsiteY503" fmla="*/ 4589280 h 6593118"/>
              <a:gd name="connsiteX504" fmla="*/ 3061277 w 11490376"/>
              <a:gd name="connsiteY504" fmla="*/ 4581148 h 6593118"/>
              <a:gd name="connsiteX505" fmla="*/ 3108387 w 11490376"/>
              <a:gd name="connsiteY505" fmla="*/ 4588201 h 6593118"/>
              <a:gd name="connsiteX506" fmla="*/ 3108229 w 11490376"/>
              <a:gd name="connsiteY506" fmla="*/ 4585842 h 6593118"/>
              <a:gd name="connsiteX507" fmla="*/ 3059024 w 11490376"/>
              <a:gd name="connsiteY507" fmla="*/ 4580923 h 6593118"/>
              <a:gd name="connsiteX508" fmla="*/ 3056574 w 11490376"/>
              <a:gd name="connsiteY508" fmla="*/ 4607862 h 6593118"/>
              <a:gd name="connsiteX509" fmla="*/ 3057854 w 11490376"/>
              <a:gd name="connsiteY509" fmla="*/ 4608022 h 6593118"/>
              <a:gd name="connsiteX510" fmla="*/ 3060310 w 11490376"/>
              <a:gd name="connsiteY510" fmla="*/ 4581052 h 6593118"/>
              <a:gd name="connsiteX511" fmla="*/ 2923712 w 11490376"/>
              <a:gd name="connsiteY511" fmla="*/ 4578464 h 6593118"/>
              <a:gd name="connsiteX512" fmla="*/ 2911867 w 11490376"/>
              <a:gd name="connsiteY512" fmla="*/ 4586000 h 6593118"/>
              <a:gd name="connsiteX513" fmla="*/ 2924105 w 11490376"/>
              <a:gd name="connsiteY513" fmla="*/ 4579872 h 6593118"/>
              <a:gd name="connsiteX514" fmla="*/ 6596489 w 11490376"/>
              <a:gd name="connsiteY514" fmla="*/ 4571668 h 6593118"/>
              <a:gd name="connsiteX515" fmla="*/ 6596536 w 11490376"/>
              <a:gd name="connsiteY515" fmla="*/ 4571912 h 6593118"/>
              <a:gd name="connsiteX516" fmla="*/ 6621497 w 11490376"/>
              <a:gd name="connsiteY516" fmla="*/ 4589214 h 6593118"/>
              <a:gd name="connsiteX517" fmla="*/ 6621392 w 11490376"/>
              <a:gd name="connsiteY517" fmla="*/ 4588799 h 6593118"/>
              <a:gd name="connsiteX518" fmla="*/ 2837330 w 11490376"/>
              <a:gd name="connsiteY518" fmla="*/ 4564143 h 6593118"/>
              <a:gd name="connsiteX519" fmla="*/ 2837431 w 11490376"/>
              <a:gd name="connsiteY519" fmla="*/ 4564398 h 6593118"/>
              <a:gd name="connsiteX520" fmla="*/ 2839777 w 11490376"/>
              <a:gd name="connsiteY520" fmla="*/ 4564632 h 6593118"/>
              <a:gd name="connsiteX521" fmla="*/ 10408207 w 11490376"/>
              <a:gd name="connsiteY521" fmla="*/ 4548158 h 6593118"/>
              <a:gd name="connsiteX522" fmla="*/ 10445042 w 11490376"/>
              <a:gd name="connsiteY522" fmla="*/ 4594847 h 6593118"/>
              <a:gd name="connsiteX523" fmla="*/ 10425396 w 11490376"/>
              <a:gd name="connsiteY523" fmla="*/ 4629251 h 6593118"/>
              <a:gd name="connsiteX524" fmla="*/ 10449952 w 11490376"/>
              <a:gd name="connsiteY524" fmla="*/ 4695599 h 6593118"/>
              <a:gd name="connsiteX525" fmla="*/ 10494154 w 11490376"/>
              <a:gd name="connsiteY525" fmla="*/ 4744746 h 6593118"/>
              <a:gd name="connsiteX526" fmla="*/ 10518710 w 11490376"/>
              <a:gd name="connsiteY526" fmla="*/ 4835669 h 6593118"/>
              <a:gd name="connsiteX527" fmla="*/ 10521165 w 11490376"/>
              <a:gd name="connsiteY527" fmla="*/ 4916762 h 6593118"/>
              <a:gd name="connsiteX528" fmla="*/ 10592378 w 11490376"/>
              <a:gd name="connsiteY528" fmla="*/ 4953622 h 6593118"/>
              <a:gd name="connsiteX529" fmla="*/ 10602201 w 11490376"/>
              <a:gd name="connsiteY529" fmla="*/ 5017514 h 6593118"/>
              <a:gd name="connsiteX530" fmla="*/ 10648857 w 11490376"/>
              <a:gd name="connsiteY530" fmla="*/ 5042088 h 6593118"/>
              <a:gd name="connsiteX531" fmla="*/ 10670958 w 11490376"/>
              <a:gd name="connsiteY531" fmla="*/ 5108436 h 6593118"/>
              <a:gd name="connsiteX532" fmla="*/ 10712704 w 11490376"/>
              <a:gd name="connsiteY532" fmla="*/ 5164956 h 6593118"/>
              <a:gd name="connsiteX533" fmla="*/ 10717615 w 11490376"/>
              <a:gd name="connsiteY533" fmla="*/ 5194444 h 6593118"/>
              <a:gd name="connsiteX534" fmla="*/ 10695514 w 11490376"/>
              <a:gd name="connsiteY534" fmla="*/ 5324684 h 6593118"/>
              <a:gd name="connsiteX535" fmla="*/ 10695514 w 11490376"/>
              <a:gd name="connsiteY535" fmla="*/ 5420521 h 6593118"/>
              <a:gd name="connsiteX536" fmla="*/ 10678325 w 11490376"/>
              <a:gd name="connsiteY536" fmla="*/ 5447552 h 6593118"/>
              <a:gd name="connsiteX537" fmla="*/ 10619391 w 11490376"/>
              <a:gd name="connsiteY537" fmla="*/ 5501614 h 6593118"/>
              <a:gd name="connsiteX538" fmla="*/ 10587468 w 11490376"/>
              <a:gd name="connsiteY538" fmla="*/ 5567964 h 6593118"/>
              <a:gd name="connsiteX539" fmla="*/ 10543266 w 11490376"/>
              <a:gd name="connsiteY539" fmla="*/ 5602366 h 6593118"/>
              <a:gd name="connsiteX540" fmla="*/ 10513799 w 11490376"/>
              <a:gd name="connsiteY540" fmla="*/ 5678544 h 6593118"/>
              <a:gd name="connsiteX541" fmla="*/ 10413119 w 11490376"/>
              <a:gd name="connsiteY541" fmla="*/ 5730148 h 6593118"/>
              <a:gd name="connsiteX542" fmla="*/ 10351728 w 11490376"/>
              <a:gd name="connsiteY542" fmla="*/ 5752265 h 6593118"/>
              <a:gd name="connsiteX543" fmla="*/ 10263326 w 11490376"/>
              <a:gd name="connsiteY543" fmla="*/ 5732606 h 6593118"/>
              <a:gd name="connsiteX544" fmla="*/ 10187201 w 11490376"/>
              <a:gd name="connsiteY544" fmla="*/ 5705575 h 6593118"/>
              <a:gd name="connsiteX545" fmla="*/ 10152823 w 11490376"/>
              <a:gd name="connsiteY545" fmla="*/ 5668715 h 6593118"/>
              <a:gd name="connsiteX546" fmla="*/ 10165102 w 11490376"/>
              <a:gd name="connsiteY546" fmla="*/ 5634311 h 6593118"/>
              <a:gd name="connsiteX547" fmla="*/ 10162645 w 11490376"/>
              <a:gd name="connsiteY547" fmla="*/ 5607280 h 6593118"/>
              <a:gd name="connsiteX548" fmla="*/ 10140546 w 11490376"/>
              <a:gd name="connsiteY548" fmla="*/ 5585164 h 6593118"/>
              <a:gd name="connsiteX549" fmla="*/ 10135634 w 11490376"/>
              <a:gd name="connsiteY549" fmla="*/ 5560591 h 6593118"/>
              <a:gd name="connsiteX550" fmla="*/ 10135634 w 11490376"/>
              <a:gd name="connsiteY550" fmla="*/ 5543389 h 6593118"/>
              <a:gd name="connsiteX551" fmla="*/ 10123355 w 11490376"/>
              <a:gd name="connsiteY551" fmla="*/ 5560591 h 6593118"/>
              <a:gd name="connsiteX552" fmla="*/ 10113533 w 11490376"/>
              <a:gd name="connsiteY552" fmla="*/ 5585164 h 6593118"/>
              <a:gd name="connsiteX553" fmla="*/ 10088977 w 11490376"/>
              <a:gd name="connsiteY553" fmla="*/ 5580249 h 6593118"/>
              <a:gd name="connsiteX554" fmla="*/ 10108623 w 11490376"/>
              <a:gd name="connsiteY554" fmla="*/ 5553218 h 6593118"/>
              <a:gd name="connsiteX555" fmla="*/ 10123355 w 11490376"/>
              <a:gd name="connsiteY555" fmla="*/ 5516358 h 6593118"/>
              <a:gd name="connsiteX556" fmla="*/ 10118445 w 11490376"/>
              <a:gd name="connsiteY556" fmla="*/ 5489327 h 6593118"/>
              <a:gd name="connsiteX557" fmla="*/ 10098799 w 11490376"/>
              <a:gd name="connsiteY557" fmla="*/ 5523731 h 6593118"/>
              <a:gd name="connsiteX558" fmla="*/ 10069333 w 11490376"/>
              <a:gd name="connsiteY558" fmla="*/ 5553218 h 6593118"/>
              <a:gd name="connsiteX559" fmla="*/ 10042320 w 11490376"/>
              <a:gd name="connsiteY559" fmla="*/ 5570420 h 6593118"/>
              <a:gd name="connsiteX560" fmla="*/ 10020221 w 11490376"/>
              <a:gd name="connsiteY560" fmla="*/ 5575335 h 6593118"/>
              <a:gd name="connsiteX561" fmla="*/ 10017764 w 11490376"/>
              <a:gd name="connsiteY561" fmla="*/ 5528645 h 6593118"/>
              <a:gd name="connsiteX562" fmla="*/ 9990753 w 11490376"/>
              <a:gd name="connsiteY562" fmla="*/ 5489327 h 6593118"/>
              <a:gd name="connsiteX563" fmla="*/ 9963740 w 11490376"/>
              <a:gd name="connsiteY563" fmla="*/ 5459839 h 6593118"/>
              <a:gd name="connsiteX564" fmla="*/ 9909718 w 11490376"/>
              <a:gd name="connsiteY564" fmla="*/ 5454925 h 6593118"/>
              <a:gd name="connsiteX565" fmla="*/ 9907261 w 11490376"/>
              <a:gd name="connsiteY565" fmla="*/ 5435265 h 6593118"/>
              <a:gd name="connsiteX566" fmla="*/ 9875338 w 11490376"/>
              <a:gd name="connsiteY566" fmla="*/ 5445096 h 6593118"/>
              <a:gd name="connsiteX567" fmla="*/ 9831138 w 11490376"/>
              <a:gd name="connsiteY567" fmla="*/ 5447552 h 6593118"/>
              <a:gd name="connsiteX568" fmla="*/ 9809037 w 11490376"/>
              <a:gd name="connsiteY568" fmla="*/ 5469669 h 6593118"/>
              <a:gd name="connsiteX569" fmla="*/ 9696079 w 11490376"/>
              <a:gd name="connsiteY569" fmla="*/ 5481956 h 6593118"/>
              <a:gd name="connsiteX570" fmla="*/ 9656789 w 11490376"/>
              <a:gd name="connsiteY570" fmla="*/ 5508987 h 6593118"/>
              <a:gd name="connsiteX571" fmla="*/ 9634688 w 11490376"/>
              <a:gd name="connsiteY571" fmla="*/ 5543389 h 6593118"/>
              <a:gd name="connsiteX572" fmla="*/ 9511908 w 11490376"/>
              <a:gd name="connsiteY572" fmla="*/ 5560591 h 6593118"/>
              <a:gd name="connsiteX573" fmla="*/ 9452972 w 11490376"/>
              <a:gd name="connsiteY573" fmla="*/ 5553218 h 6593118"/>
              <a:gd name="connsiteX574" fmla="*/ 9438240 w 11490376"/>
              <a:gd name="connsiteY574" fmla="*/ 5580249 h 6593118"/>
              <a:gd name="connsiteX575" fmla="*/ 9423506 w 11490376"/>
              <a:gd name="connsiteY575" fmla="*/ 5597451 h 6593118"/>
              <a:gd name="connsiteX576" fmla="*/ 9394038 w 11490376"/>
              <a:gd name="connsiteY576" fmla="*/ 5590079 h 6593118"/>
              <a:gd name="connsiteX577" fmla="*/ 9322825 w 11490376"/>
              <a:gd name="connsiteY577" fmla="*/ 5526187 h 6593118"/>
              <a:gd name="connsiteX578" fmla="*/ 9337559 w 11490376"/>
              <a:gd name="connsiteY578" fmla="*/ 5504072 h 6593118"/>
              <a:gd name="connsiteX579" fmla="*/ 9349836 w 11490376"/>
              <a:gd name="connsiteY579" fmla="*/ 5477041 h 6593118"/>
              <a:gd name="connsiteX580" fmla="*/ 9369482 w 11490376"/>
              <a:gd name="connsiteY580" fmla="*/ 5474583 h 6593118"/>
              <a:gd name="connsiteX581" fmla="*/ 9367027 w 11490376"/>
              <a:gd name="connsiteY581" fmla="*/ 5405777 h 6593118"/>
              <a:gd name="connsiteX582" fmla="*/ 9349836 w 11490376"/>
              <a:gd name="connsiteY582" fmla="*/ 5393490 h 6593118"/>
              <a:gd name="connsiteX583" fmla="*/ 9349836 w 11490376"/>
              <a:gd name="connsiteY583" fmla="*/ 5361544 h 6593118"/>
              <a:gd name="connsiteX584" fmla="*/ 9349836 w 11490376"/>
              <a:gd name="connsiteY584" fmla="*/ 5314855 h 6593118"/>
              <a:gd name="connsiteX585" fmla="*/ 9327737 w 11490376"/>
              <a:gd name="connsiteY585" fmla="*/ 5275537 h 6593118"/>
              <a:gd name="connsiteX586" fmla="*/ 9308091 w 11490376"/>
              <a:gd name="connsiteY586" fmla="*/ 5211645 h 6593118"/>
              <a:gd name="connsiteX587" fmla="*/ 9313003 w 11490376"/>
              <a:gd name="connsiteY587" fmla="*/ 5174785 h 6593118"/>
              <a:gd name="connsiteX588" fmla="*/ 9349836 w 11490376"/>
              <a:gd name="connsiteY588" fmla="*/ 5199358 h 6593118"/>
              <a:gd name="connsiteX589" fmla="*/ 9357203 w 11490376"/>
              <a:gd name="connsiteY589" fmla="*/ 5174785 h 6593118"/>
              <a:gd name="connsiteX590" fmla="*/ 9330192 w 11490376"/>
              <a:gd name="connsiteY590" fmla="*/ 5157583 h 6593118"/>
              <a:gd name="connsiteX591" fmla="*/ 9322825 w 11490376"/>
              <a:gd name="connsiteY591" fmla="*/ 5042088 h 6593118"/>
              <a:gd name="connsiteX592" fmla="*/ 9384216 w 11490376"/>
              <a:gd name="connsiteY592" fmla="*/ 5037173 h 6593118"/>
              <a:gd name="connsiteX593" fmla="*/ 9438240 w 11490376"/>
              <a:gd name="connsiteY593" fmla="*/ 4980653 h 6593118"/>
              <a:gd name="connsiteX594" fmla="*/ 9563475 w 11490376"/>
              <a:gd name="connsiteY594" fmla="*/ 4943793 h 6593118"/>
              <a:gd name="connsiteX595" fmla="*/ 9612587 w 11490376"/>
              <a:gd name="connsiteY595" fmla="*/ 4924135 h 6593118"/>
              <a:gd name="connsiteX596" fmla="*/ 9664156 w 11490376"/>
              <a:gd name="connsiteY596" fmla="*/ 4860243 h 6593118"/>
              <a:gd name="connsiteX597" fmla="*/ 9673978 w 11490376"/>
              <a:gd name="connsiteY597" fmla="*/ 4798809 h 6593118"/>
              <a:gd name="connsiteX598" fmla="*/ 9691167 w 11490376"/>
              <a:gd name="connsiteY598" fmla="*/ 4825840 h 6593118"/>
              <a:gd name="connsiteX599" fmla="*/ 9710813 w 11490376"/>
              <a:gd name="connsiteY599" fmla="*/ 4825840 h 6593118"/>
              <a:gd name="connsiteX600" fmla="*/ 9710813 w 11490376"/>
              <a:gd name="connsiteY600" fmla="*/ 4798809 h 6593118"/>
              <a:gd name="connsiteX601" fmla="*/ 9728002 w 11490376"/>
              <a:gd name="connsiteY601" fmla="*/ 4771778 h 6593118"/>
              <a:gd name="connsiteX602" fmla="*/ 9759925 w 11490376"/>
              <a:gd name="connsiteY602" fmla="*/ 4757034 h 6593118"/>
              <a:gd name="connsiteX603" fmla="*/ 9786936 w 11490376"/>
              <a:gd name="connsiteY603" fmla="*/ 4730003 h 6593118"/>
              <a:gd name="connsiteX604" fmla="*/ 9796758 w 11490376"/>
              <a:gd name="connsiteY604" fmla="*/ 4695599 h 6593118"/>
              <a:gd name="connsiteX605" fmla="*/ 9850782 w 11490376"/>
              <a:gd name="connsiteY605" fmla="*/ 4683313 h 6593118"/>
              <a:gd name="connsiteX606" fmla="*/ 9872883 w 11490376"/>
              <a:gd name="connsiteY606" fmla="*/ 4710344 h 6593118"/>
              <a:gd name="connsiteX607" fmla="*/ 9890072 w 11490376"/>
              <a:gd name="connsiteY607" fmla="*/ 4739832 h 6593118"/>
              <a:gd name="connsiteX608" fmla="*/ 9931817 w 11490376"/>
              <a:gd name="connsiteY608" fmla="*/ 4730003 h 6593118"/>
              <a:gd name="connsiteX609" fmla="*/ 9936729 w 11490376"/>
              <a:gd name="connsiteY609" fmla="*/ 4693142 h 6593118"/>
              <a:gd name="connsiteX610" fmla="*/ 9941641 w 11490376"/>
              <a:gd name="connsiteY610" fmla="*/ 4673483 h 6593118"/>
              <a:gd name="connsiteX611" fmla="*/ 9968652 w 11490376"/>
              <a:gd name="connsiteY611" fmla="*/ 4639080 h 6593118"/>
              <a:gd name="connsiteX612" fmla="*/ 10034953 w 11490376"/>
              <a:gd name="connsiteY612" fmla="*/ 4629251 h 6593118"/>
              <a:gd name="connsiteX613" fmla="*/ 10027586 w 11490376"/>
              <a:gd name="connsiteY613" fmla="*/ 4597305 h 6593118"/>
              <a:gd name="connsiteX614" fmla="*/ 10000575 w 11490376"/>
              <a:gd name="connsiteY614" fmla="*/ 4585018 h 6593118"/>
              <a:gd name="connsiteX615" fmla="*/ 10005487 w 11490376"/>
              <a:gd name="connsiteY615" fmla="*/ 4570274 h 6593118"/>
              <a:gd name="connsiteX616" fmla="*/ 10061966 w 11490376"/>
              <a:gd name="connsiteY616" fmla="*/ 4577646 h 6593118"/>
              <a:gd name="connsiteX617" fmla="*/ 10113533 w 11490376"/>
              <a:gd name="connsiteY617" fmla="*/ 4604677 h 6593118"/>
              <a:gd name="connsiteX618" fmla="*/ 10160190 w 11490376"/>
              <a:gd name="connsiteY618" fmla="*/ 4609591 h 6593118"/>
              <a:gd name="connsiteX619" fmla="*/ 10206847 w 11490376"/>
              <a:gd name="connsiteY619" fmla="*/ 4616964 h 6593118"/>
              <a:gd name="connsiteX620" fmla="*/ 10192113 w 11490376"/>
              <a:gd name="connsiteY620" fmla="*/ 4661197 h 6593118"/>
              <a:gd name="connsiteX621" fmla="*/ 10170012 w 11490376"/>
              <a:gd name="connsiteY621" fmla="*/ 4668568 h 6593118"/>
              <a:gd name="connsiteX622" fmla="*/ 10162645 w 11490376"/>
              <a:gd name="connsiteY622" fmla="*/ 4700514 h 6593118"/>
              <a:gd name="connsiteX623" fmla="*/ 10147911 w 11490376"/>
              <a:gd name="connsiteY623" fmla="*/ 4737374 h 6593118"/>
              <a:gd name="connsiteX624" fmla="*/ 10174924 w 11490376"/>
              <a:gd name="connsiteY624" fmla="*/ 4747204 h 6593118"/>
              <a:gd name="connsiteX625" fmla="*/ 10204392 w 11490376"/>
              <a:gd name="connsiteY625" fmla="*/ 4776692 h 6593118"/>
              <a:gd name="connsiteX626" fmla="*/ 10251047 w 11490376"/>
              <a:gd name="connsiteY626" fmla="*/ 4793894 h 6593118"/>
              <a:gd name="connsiteX627" fmla="*/ 10287882 w 11490376"/>
              <a:gd name="connsiteY627" fmla="*/ 4825840 h 6593118"/>
              <a:gd name="connsiteX628" fmla="*/ 10329627 w 11490376"/>
              <a:gd name="connsiteY628" fmla="*/ 4825840 h 6593118"/>
              <a:gd name="connsiteX629" fmla="*/ 10341906 w 11490376"/>
              <a:gd name="connsiteY629" fmla="*/ 4803723 h 6593118"/>
              <a:gd name="connsiteX630" fmla="*/ 10364007 w 11490376"/>
              <a:gd name="connsiteY630" fmla="*/ 4766863 h 6593118"/>
              <a:gd name="connsiteX631" fmla="*/ 10361550 w 11490376"/>
              <a:gd name="connsiteY631" fmla="*/ 4621878 h 6593118"/>
              <a:gd name="connsiteX632" fmla="*/ 10381196 w 11490376"/>
              <a:gd name="connsiteY632" fmla="*/ 4594847 h 6593118"/>
              <a:gd name="connsiteX633" fmla="*/ 6560571 w 11490376"/>
              <a:gd name="connsiteY633" fmla="*/ 4546430 h 6593118"/>
              <a:gd name="connsiteX634" fmla="*/ 6564712 w 11490376"/>
              <a:gd name="connsiteY634" fmla="*/ 4548950 h 6593118"/>
              <a:gd name="connsiteX635" fmla="*/ 6562159 w 11490376"/>
              <a:gd name="connsiteY635" fmla="*/ 4547107 h 6593118"/>
              <a:gd name="connsiteX636" fmla="*/ 6544370 w 11490376"/>
              <a:gd name="connsiteY636" fmla="*/ 4538956 h 6593118"/>
              <a:gd name="connsiteX637" fmla="*/ 6544370 w 11490376"/>
              <a:gd name="connsiteY637" fmla="*/ 4543201 h 6593118"/>
              <a:gd name="connsiteX638" fmla="*/ 6544973 w 11490376"/>
              <a:gd name="connsiteY638" fmla="*/ 4539786 h 6593118"/>
              <a:gd name="connsiteX639" fmla="*/ 6544884 w 11490376"/>
              <a:gd name="connsiteY639" fmla="*/ 4539748 h 6593118"/>
              <a:gd name="connsiteX640" fmla="*/ 9769610 w 11490376"/>
              <a:gd name="connsiteY640" fmla="*/ 4513122 h 6593118"/>
              <a:gd name="connsiteX641" fmla="*/ 9769610 w 11490376"/>
              <a:gd name="connsiteY641" fmla="*/ 4526259 h 6593118"/>
              <a:gd name="connsiteX642" fmla="*/ 9749006 w 11490376"/>
              <a:gd name="connsiteY642" fmla="*/ 4549910 h 6593118"/>
              <a:gd name="connsiteX643" fmla="*/ 9728402 w 11490376"/>
              <a:gd name="connsiteY643" fmla="*/ 4549910 h 6593118"/>
              <a:gd name="connsiteX644" fmla="*/ 9743855 w 11490376"/>
              <a:gd name="connsiteY644" fmla="*/ 4518377 h 6593118"/>
              <a:gd name="connsiteX645" fmla="*/ 9640422 w 11490376"/>
              <a:gd name="connsiteY645" fmla="*/ 4513122 h 6593118"/>
              <a:gd name="connsiteX646" fmla="*/ 9629997 w 11490376"/>
              <a:gd name="connsiteY646" fmla="*/ 4534143 h 6593118"/>
              <a:gd name="connsiteX647" fmla="*/ 9588299 w 11490376"/>
              <a:gd name="connsiteY647" fmla="*/ 4549910 h 6593118"/>
              <a:gd name="connsiteX648" fmla="*/ 9596117 w 11490376"/>
              <a:gd name="connsiteY648" fmla="*/ 4518377 h 6593118"/>
              <a:gd name="connsiteX649" fmla="*/ 6483214 w 11490376"/>
              <a:gd name="connsiteY649" fmla="*/ 4480917 h 6593118"/>
              <a:gd name="connsiteX650" fmla="*/ 6490397 w 11490376"/>
              <a:gd name="connsiteY650" fmla="*/ 4489705 h 6593118"/>
              <a:gd name="connsiteX651" fmla="*/ 6505114 w 11490376"/>
              <a:gd name="connsiteY651" fmla="*/ 4496018 h 6593118"/>
              <a:gd name="connsiteX652" fmla="*/ 6490588 w 11490376"/>
              <a:gd name="connsiteY652" fmla="*/ 4488244 h 6593118"/>
              <a:gd name="connsiteX653" fmla="*/ 6401136 w 11490376"/>
              <a:gd name="connsiteY653" fmla="*/ 4479502 h 6593118"/>
              <a:gd name="connsiteX654" fmla="*/ 6400737 w 11490376"/>
              <a:gd name="connsiteY654" fmla="*/ 4479649 h 6593118"/>
              <a:gd name="connsiteX655" fmla="*/ 6388511 w 11490376"/>
              <a:gd name="connsiteY655" fmla="*/ 4504293 h 6593118"/>
              <a:gd name="connsiteX656" fmla="*/ 6378730 w 11490376"/>
              <a:gd name="connsiteY656" fmla="*/ 4612726 h 6593118"/>
              <a:gd name="connsiteX657" fmla="*/ 6393401 w 11490376"/>
              <a:gd name="connsiteY657" fmla="*/ 4627512 h 6593118"/>
              <a:gd name="connsiteX658" fmla="*/ 6417854 w 11490376"/>
              <a:gd name="connsiteY658" fmla="*/ 4629976 h 6593118"/>
              <a:gd name="connsiteX659" fmla="*/ 6425190 w 11490376"/>
              <a:gd name="connsiteY659" fmla="*/ 4674334 h 6593118"/>
              <a:gd name="connsiteX660" fmla="*/ 6415646 w 11490376"/>
              <a:gd name="connsiteY660" fmla="*/ 4695974 h 6593118"/>
              <a:gd name="connsiteX661" fmla="*/ 6416798 w 11490376"/>
              <a:gd name="connsiteY661" fmla="*/ 4695974 h 6593118"/>
              <a:gd name="connsiteX662" fmla="*/ 6426612 w 11490376"/>
              <a:gd name="connsiteY662" fmla="*/ 4671418 h 6593118"/>
              <a:gd name="connsiteX663" fmla="*/ 6419252 w 11490376"/>
              <a:gd name="connsiteY663" fmla="*/ 4627218 h 6593118"/>
              <a:gd name="connsiteX664" fmla="*/ 6394719 w 11490376"/>
              <a:gd name="connsiteY664" fmla="*/ 4627218 h 6593118"/>
              <a:gd name="connsiteX665" fmla="*/ 6379999 w 11490376"/>
              <a:gd name="connsiteY665" fmla="*/ 4612484 h 6593118"/>
              <a:gd name="connsiteX666" fmla="*/ 6389811 w 11490376"/>
              <a:gd name="connsiteY666" fmla="*/ 4504439 h 6593118"/>
              <a:gd name="connsiteX667" fmla="*/ 5998005 w 11490376"/>
              <a:gd name="connsiteY667" fmla="*/ 4469792 h 6593118"/>
              <a:gd name="connsiteX668" fmla="*/ 5998148 w 11490376"/>
              <a:gd name="connsiteY668" fmla="*/ 4471084 h 6593118"/>
              <a:gd name="connsiteX669" fmla="*/ 6062023 w 11490376"/>
              <a:gd name="connsiteY669" fmla="*/ 4471084 h 6593118"/>
              <a:gd name="connsiteX670" fmla="*/ 6062103 w 11490376"/>
              <a:gd name="connsiteY670" fmla="*/ 4469792 h 6593118"/>
              <a:gd name="connsiteX671" fmla="*/ 9665050 w 11490376"/>
              <a:gd name="connsiteY671" fmla="*/ 4467137 h 6593118"/>
              <a:gd name="connsiteX672" fmla="*/ 9701868 w 11490376"/>
              <a:gd name="connsiteY672" fmla="*/ 4481151 h 6593118"/>
              <a:gd name="connsiteX673" fmla="*/ 9674868 w 11490376"/>
              <a:gd name="connsiteY673" fmla="*/ 4499837 h 6593118"/>
              <a:gd name="connsiteX674" fmla="*/ 9630689 w 11490376"/>
              <a:gd name="connsiteY674" fmla="*/ 4492829 h 6593118"/>
              <a:gd name="connsiteX675" fmla="*/ 9623325 w 11490376"/>
              <a:gd name="connsiteY675" fmla="*/ 4471808 h 6593118"/>
              <a:gd name="connsiteX676" fmla="*/ 9507886 w 11490376"/>
              <a:gd name="connsiteY676" fmla="*/ 4462757 h 6593118"/>
              <a:gd name="connsiteX677" fmla="*/ 9512847 w 11490376"/>
              <a:gd name="connsiteY677" fmla="*/ 4462757 h 6593118"/>
              <a:gd name="connsiteX678" fmla="*/ 9520291 w 11490376"/>
              <a:gd name="connsiteY678" fmla="*/ 4462757 h 6593118"/>
              <a:gd name="connsiteX679" fmla="*/ 9525254 w 11490376"/>
              <a:gd name="connsiteY679" fmla="*/ 4462757 h 6593118"/>
              <a:gd name="connsiteX680" fmla="*/ 9530215 w 11490376"/>
              <a:gd name="connsiteY680" fmla="*/ 4465283 h 6593118"/>
              <a:gd name="connsiteX681" fmla="*/ 9530215 w 11490376"/>
              <a:gd name="connsiteY681" fmla="*/ 4467811 h 6593118"/>
              <a:gd name="connsiteX682" fmla="*/ 9530215 w 11490376"/>
              <a:gd name="connsiteY682" fmla="*/ 4470337 h 6593118"/>
              <a:gd name="connsiteX683" fmla="*/ 9530215 w 11490376"/>
              <a:gd name="connsiteY683" fmla="*/ 4472864 h 6593118"/>
              <a:gd name="connsiteX684" fmla="*/ 9537658 w 11490376"/>
              <a:gd name="connsiteY684" fmla="*/ 4475390 h 6593118"/>
              <a:gd name="connsiteX685" fmla="*/ 9530215 w 11490376"/>
              <a:gd name="connsiteY685" fmla="*/ 4475390 h 6593118"/>
              <a:gd name="connsiteX686" fmla="*/ 9530215 w 11490376"/>
              <a:gd name="connsiteY686" fmla="*/ 4477917 h 6593118"/>
              <a:gd name="connsiteX687" fmla="*/ 9530215 w 11490376"/>
              <a:gd name="connsiteY687" fmla="*/ 4482970 h 6593118"/>
              <a:gd name="connsiteX688" fmla="*/ 9530215 w 11490376"/>
              <a:gd name="connsiteY688" fmla="*/ 4488024 h 6593118"/>
              <a:gd name="connsiteX689" fmla="*/ 9525254 w 11490376"/>
              <a:gd name="connsiteY689" fmla="*/ 4490551 h 6593118"/>
              <a:gd name="connsiteX690" fmla="*/ 9520291 w 11490376"/>
              <a:gd name="connsiteY690" fmla="*/ 4490551 h 6593118"/>
              <a:gd name="connsiteX691" fmla="*/ 9520291 w 11490376"/>
              <a:gd name="connsiteY691" fmla="*/ 4493077 h 6593118"/>
              <a:gd name="connsiteX692" fmla="*/ 9512847 w 11490376"/>
              <a:gd name="connsiteY692" fmla="*/ 4490551 h 6593118"/>
              <a:gd name="connsiteX693" fmla="*/ 9507886 w 11490376"/>
              <a:gd name="connsiteY693" fmla="*/ 4490551 h 6593118"/>
              <a:gd name="connsiteX694" fmla="*/ 9502923 w 11490376"/>
              <a:gd name="connsiteY694" fmla="*/ 4488024 h 6593118"/>
              <a:gd name="connsiteX695" fmla="*/ 9502923 w 11490376"/>
              <a:gd name="connsiteY695" fmla="*/ 4482970 h 6593118"/>
              <a:gd name="connsiteX696" fmla="*/ 9502923 w 11490376"/>
              <a:gd name="connsiteY696" fmla="*/ 4477917 h 6593118"/>
              <a:gd name="connsiteX697" fmla="*/ 9502923 w 11490376"/>
              <a:gd name="connsiteY697" fmla="*/ 4475390 h 6593118"/>
              <a:gd name="connsiteX698" fmla="*/ 9502923 w 11490376"/>
              <a:gd name="connsiteY698" fmla="*/ 4472864 h 6593118"/>
              <a:gd name="connsiteX699" fmla="*/ 9502923 w 11490376"/>
              <a:gd name="connsiteY699" fmla="*/ 4470337 h 6593118"/>
              <a:gd name="connsiteX700" fmla="*/ 9502923 w 11490376"/>
              <a:gd name="connsiteY700" fmla="*/ 4467811 h 6593118"/>
              <a:gd name="connsiteX701" fmla="*/ 9502923 w 11490376"/>
              <a:gd name="connsiteY701" fmla="*/ 4465283 h 6593118"/>
              <a:gd name="connsiteX702" fmla="*/ 9463832 w 11490376"/>
              <a:gd name="connsiteY702" fmla="*/ 4462757 h 6593118"/>
              <a:gd name="connsiteX703" fmla="*/ 9466178 w 11490376"/>
              <a:gd name="connsiteY703" fmla="*/ 4462757 h 6593118"/>
              <a:gd name="connsiteX704" fmla="*/ 9468523 w 11490376"/>
              <a:gd name="connsiteY704" fmla="*/ 4462757 h 6593118"/>
              <a:gd name="connsiteX705" fmla="*/ 9475560 w 11490376"/>
              <a:gd name="connsiteY705" fmla="*/ 4462757 h 6593118"/>
              <a:gd name="connsiteX706" fmla="*/ 9477905 w 11490376"/>
              <a:gd name="connsiteY706" fmla="*/ 4462757 h 6593118"/>
              <a:gd name="connsiteX707" fmla="*/ 9480251 w 11490376"/>
              <a:gd name="connsiteY707" fmla="*/ 4462757 h 6593118"/>
              <a:gd name="connsiteX708" fmla="*/ 9482596 w 11490376"/>
              <a:gd name="connsiteY708" fmla="*/ 4465283 h 6593118"/>
              <a:gd name="connsiteX709" fmla="*/ 9484942 w 11490376"/>
              <a:gd name="connsiteY709" fmla="*/ 4465283 h 6593118"/>
              <a:gd name="connsiteX710" fmla="*/ 9484942 w 11490376"/>
              <a:gd name="connsiteY710" fmla="*/ 4467811 h 6593118"/>
              <a:gd name="connsiteX711" fmla="*/ 9484942 w 11490376"/>
              <a:gd name="connsiteY711" fmla="*/ 4470337 h 6593118"/>
              <a:gd name="connsiteX712" fmla="*/ 9489633 w 11490376"/>
              <a:gd name="connsiteY712" fmla="*/ 4470337 h 6593118"/>
              <a:gd name="connsiteX713" fmla="*/ 9489633 w 11490376"/>
              <a:gd name="connsiteY713" fmla="*/ 4472864 h 6593118"/>
              <a:gd name="connsiteX714" fmla="*/ 9489633 w 11490376"/>
              <a:gd name="connsiteY714" fmla="*/ 4475390 h 6593118"/>
              <a:gd name="connsiteX715" fmla="*/ 9489633 w 11490376"/>
              <a:gd name="connsiteY715" fmla="*/ 4477917 h 6593118"/>
              <a:gd name="connsiteX716" fmla="*/ 9489633 w 11490376"/>
              <a:gd name="connsiteY716" fmla="*/ 4482970 h 6593118"/>
              <a:gd name="connsiteX717" fmla="*/ 9484942 w 11490376"/>
              <a:gd name="connsiteY717" fmla="*/ 4482970 h 6593118"/>
              <a:gd name="connsiteX718" fmla="*/ 9482596 w 11490376"/>
              <a:gd name="connsiteY718" fmla="*/ 4488024 h 6593118"/>
              <a:gd name="connsiteX719" fmla="*/ 9480251 w 11490376"/>
              <a:gd name="connsiteY719" fmla="*/ 4490551 h 6593118"/>
              <a:gd name="connsiteX720" fmla="*/ 9477905 w 11490376"/>
              <a:gd name="connsiteY720" fmla="*/ 4490551 h 6593118"/>
              <a:gd name="connsiteX721" fmla="*/ 9475560 w 11490376"/>
              <a:gd name="connsiteY721" fmla="*/ 4490551 h 6593118"/>
              <a:gd name="connsiteX722" fmla="*/ 9475560 w 11490376"/>
              <a:gd name="connsiteY722" fmla="*/ 4493077 h 6593118"/>
              <a:gd name="connsiteX723" fmla="*/ 9468523 w 11490376"/>
              <a:gd name="connsiteY723" fmla="*/ 4490551 h 6593118"/>
              <a:gd name="connsiteX724" fmla="*/ 9466178 w 11490376"/>
              <a:gd name="connsiteY724" fmla="*/ 4490551 h 6593118"/>
              <a:gd name="connsiteX725" fmla="*/ 9463832 w 11490376"/>
              <a:gd name="connsiteY725" fmla="*/ 4490551 h 6593118"/>
              <a:gd name="connsiteX726" fmla="*/ 9463832 w 11490376"/>
              <a:gd name="connsiteY726" fmla="*/ 4488024 h 6593118"/>
              <a:gd name="connsiteX727" fmla="*/ 9461487 w 11490376"/>
              <a:gd name="connsiteY727" fmla="*/ 4482970 h 6593118"/>
              <a:gd name="connsiteX728" fmla="*/ 9459141 w 11490376"/>
              <a:gd name="connsiteY728" fmla="*/ 4482970 h 6593118"/>
              <a:gd name="connsiteX729" fmla="*/ 9459141 w 11490376"/>
              <a:gd name="connsiteY729" fmla="*/ 4477917 h 6593118"/>
              <a:gd name="connsiteX730" fmla="*/ 9459141 w 11490376"/>
              <a:gd name="connsiteY730" fmla="*/ 4475390 h 6593118"/>
              <a:gd name="connsiteX731" fmla="*/ 9459141 w 11490376"/>
              <a:gd name="connsiteY731" fmla="*/ 4472864 h 6593118"/>
              <a:gd name="connsiteX732" fmla="*/ 9459141 w 11490376"/>
              <a:gd name="connsiteY732" fmla="*/ 4470337 h 6593118"/>
              <a:gd name="connsiteX733" fmla="*/ 9461487 w 11490376"/>
              <a:gd name="connsiteY733" fmla="*/ 4470337 h 6593118"/>
              <a:gd name="connsiteX734" fmla="*/ 9461487 w 11490376"/>
              <a:gd name="connsiteY734" fmla="*/ 4467811 h 6593118"/>
              <a:gd name="connsiteX735" fmla="*/ 9461487 w 11490376"/>
              <a:gd name="connsiteY735" fmla="*/ 4465283 h 6593118"/>
              <a:gd name="connsiteX736" fmla="*/ 9463832 w 11490376"/>
              <a:gd name="connsiteY736" fmla="*/ 4465283 h 6593118"/>
              <a:gd name="connsiteX737" fmla="*/ 2821494 w 11490376"/>
              <a:gd name="connsiteY737" fmla="*/ 4452225 h 6593118"/>
              <a:gd name="connsiteX738" fmla="*/ 2817277 w 11490376"/>
              <a:gd name="connsiteY738" fmla="*/ 4454572 h 6593118"/>
              <a:gd name="connsiteX739" fmla="*/ 2820380 w 11490376"/>
              <a:gd name="connsiteY739" fmla="*/ 4453021 h 6593118"/>
              <a:gd name="connsiteX740" fmla="*/ 9564657 w 11490376"/>
              <a:gd name="connsiteY740" fmla="*/ 4451809 h 6593118"/>
              <a:gd name="connsiteX741" fmla="*/ 9577061 w 11490376"/>
              <a:gd name="connsiteY741" fmla="*/ 4464126 h 6593118"/>
              <a:gd name="connsiteX742" fmla="*/ 9574581 w 11490376"/>
              <a:gd name="connsiteY742" fmla="*/ 4488761 h 6593118"/>
              <a:gd name="connsiteX743" fmla="*/ 9542327 w 11490376"/>
              <a:gd name="connsiteY743" fmla="*/ 4478906 h 6593118"/>
              <a:gd name="connsiteX744" fmla="*/ 9547289 w 11490376"/>
              <a:gd name="connsiteY744" fmla="*/ 4464126 h 6593118"/>
              <a:gd name="connsiteX745" fmla="*/ 6436145 w 11490376"/>
              <a:gd name="connsiteY745" fmla="*/ 4446342 h 6593118"/>
              <a:gd name="connsiteX746" fmla="*/ 6435117 w 11490376"/>
              <a:gd name="connsiteY746" fmla="*/ 4446436 h 6593118"/>
              <a:gd name="connsiteX747" fmla="*/ 6434971 w 11490376"/>
              <a:gd name="connsiteY747" fmla="*/ 4447612 h 6593118"/>
              <a:gd name="connsiteX748" fmla="*/ 6428262 w 11490376"/>
              <a:gd name="connsiteY748" fmla="*/ 4467897 h 6593118"/>
              <a:gd name="connsiteX749" fmla="*/ 6429064 w 11490376"/>
              <a:gd name="connsiteY749" fmla="*/ 4467605 h 6593118"/>
              <a:gd name="connsiteX750" fmla="*/ 6080403 w 11490376"/>
              <a:gd name="connsiteY750" fmla="*/ 4415575 h 6593118"/>
              <a:gd name="connsiteX751" fmla="*/ 6065732 w 11490376"/>
              <a:gd name="connsiteY751" fmla="*/ 4430362 h 6593118"/>
              <a:gd name="connsiteX752" fmla="*/ 6065724 w 11490376"/>
              <a:gd name="connsiteY752" fmla="*/ 4430486 h 6593118"/>
              <a:gd name="connsiteX753" fmla="*/ 6079219 w 11490376"/>
              <a:gd name="connsiteY753" fmla="*/ 4416976 h 6593118"/>
              <a:gd name="connsiteX754" fmla="*/ 6098873 w 11490376"/>
              <a:gd name="connsiteY754" fmla="*/ 4461246 h 6593118"/>
              <a:gd name="connsiteX755" fmla="*/ 6113613 w 11490376"/>
              <a:gd name="connsiteY755" fmla="*/ 4448949 h 6593118"/>
              <a:gd name="connsiteX756" fmla="*/ 6135722 w 11490376"/>
              <a:gd name="connsiteY756" fmla="*/ 4444030 h 6593118"/>
              <a:gd name="connsiteX757" fmla="*/ 6150463 w 11490376"/>
              <a:gd name="connsiteY757" fmla="*/ 4466165 h 6593118"/>
              <a:gd name="connsiteX758" fmla="*/ 6152919 w 11490376"/>
              <a:gd name="connsiteY758" fmla="*/ 4544868 h 6593118"/>
              <a:gd name="connsiteX759" fmla="*/ 6152919 w 11490376"/>
              <a:gd name="connsiteY759" fmla="*/ 4574381 h 6593118"/>
              <a:gd name="connsiteX760" fmla="*/ 6168634 w 11490376"/>
              <a:gd name="connsiteY760" fmla="*/ 4586617 h 6593118"/>
              <a:gd name="connsiteX761" fmla="*/ 6153763 w 11490376"/>
              <a:gd name="connsiteY761" fmla="*/ 4573296 h 6593118"/>
              <a:gd name="connsiteX762" fmla="*/ 6153763 w 11490376"/>
              <a:gd name="connsiteY762" fmla="*/ 4543723 h 6593118"/>
              <a:gd name="connsiteX763" fmla="*/ 6151318 w 11490376"/>
              <a:gd name="connsiteY763" fmla="*/ 4464863 h 6593118"/>
              <a:gd name="connsiteX764" fmla="*/ 6136646 w 11490376"/>
              <a:gd name="connsiteY764" fmla="*/ 4442683 h 6593118"/>
              <a:gd name="connsiteX765" fmla="*/ 6114638 w 11490376"/>
              <a:gd name="connsiteY765" fmla="*/ 4447612 h 6593118"/>
              <a:gd name="connsiteX766" fmla="*/ 6099967 w 11490376"/>
              <a:gd name="connsiteY766" fmla="*/ 4459934 h 6593118"/>
              <a:gd name="connsiteX767" fmla="*/ 9205933 w 11490376"/>
              <a:gd name="connsiteY767" fmla="*/ 4362028 h 6593118"/>
              <a:gd name="connsiteX768" fmla="*/ 9258034 w 11490376"/>
              <a:gd name="connsiteY768" fmla="*/ 4381831 h 6593118"/>
              <a:gd name="connsiteX769" fmla="*/ 9310134 w 11490376"/>
              <a:gd name="connsiteY769" fmla="*/ 4384306 h 6593118"/>
              <a:gd name="connsiteX770" fmla="*/ 9339907 w 11490376"/>
              <a:gd name="connsiteY770" fmla="*/ 4404110 h 6593118"/>
              <a:gd name="connsiteX771" fmla="*/ 9379603 w 11490376"/>
              <a:gd name="connsiteY771" fmla="*/ 4406585 h 6593118"/>
              <a:gd name="connsiteX772" fmla="*/ 9411855 w 11490376"/>
              <a:gd name="connsiteY772" fmla="*/ 4404110 h 6593118"/>
              <a:gd name="connsiteX773" fmla="*/ 9406894 w 11490376"/>
              <a:gd name="connsiteY773" fmla="*/ 4431339 h 6593118"/>
              <a:gd name="connsiteX774" fmla="*/ 9439147 w 11490376"/>
              <a:gd name="connsiteY774" fmla="*/ 4446191 h 6593118"/>
              <a:gd name="connsiteX775" fmla="*/ 9436666 w 11490376"/>
              <a:gd name="connsiteY775" fmla="*/ 4473420 h 6593118"/>
              <a:gd name="connsiteX776" fmla="*/ 9411855 w 11490376"/>
              <a:gd name="connsiteY776" fmla="*/ 4473420 h 6593118"/>
              <a:gd name="connsiteX777" fmla="*/ 9384565 w 11490376"/>
              <a:gd name="connsiteY777" fmla="*/ 4473420 h 6593118"/>
              <a:gd name="connsiteX778" fmla="*/ 9280362 w 11490376"/>
              <a:gd name="connsiteY778" fmla="*/ 4473420 h 6593118"/>
              <a:gd name="connsiteX779" fmla="*/ 9275401 w 11490376"/>
              <a:gd name="connsiteY779" fmla="*/ 4451142 h 6593118"/>
              <a:gd name="connsiteX780" fmla="*/ 9218338 w 11490376"/>
              <a:gd name="connsiteY780" fmla="*/ 4451142 h 6593118"/>
              <a:gd name="connsiteX781" fmla="*/ 9193528 w 11490376"/>
              <a:gd name="connsiteY781" fmla="*/ 4438766 h 6593118"/>
              <a:gd name="connsiteX782" fmla="*/ 9126541 w 11490376"/>
              <a:gd name="connsiteY782" fmla="*/ 4438766 h 6593118"/>
              <a:gd name="connsiteX783" fmla="*/ 9106693 w 11490376"/>
              <a:gd name="connsiteY783" fmla="*/ 4404110 h 6593118"/>
              <a:gd name="connsiteX784" fmla="*/ 9126541 w 11490376"/>
              <a:gd name="connsiteY784" fmla="*/ 4379356 h 6593118"/>
              <a:gd name="connsiteX785" fmla="*/ 9153832 w 11490376"/>
              <a:gd name="connsiteY785" fmla="*/ 4366978 h 6593118"/>
              <a:gd name="connsiteX786" fmla="*/ 2640978 w 11490376"/>
              <a:gd name="connsiteY786" fmla="*/ 4362017 h 6593118"/>
              <a:gd name="connsiteX787" fmla="*/ 2613818 w 11490376"/>
              <a:gd name="connsiteY787" fmla="*/ 4382130 h 6593118"/>
              <a:gd name="connsiteX788" fmla="*/ 2614523 w 11490376"/>
              <a:gd name="connsiteY788" fmla="*/ 4382839 h 6593118"/>
              <a:gd name="connsiteX789" fmla="*/ 2923814 w 11490376"/>
              <a:gd name="connsiteY789" fmla="*/ 4359201 h 6593118"/>
              <a:gd name="connsiteX790" fmla="*/ 2896215 w 11490376"/>
              <a:gd name="connsiteY790" fmla="*/ 4373024 h 6593118"/>
              <a:gd name="connsiteX791" fmla="*/ 2876023 w 11490376"/>
              <a:gd name="connsiteY791" fmla="*/ 4367968 h 6593118"/>
              <a:gd name="connsiteX792" fmla="*/ 2896651 w 11490376"/>
              <a:gd name="connsiteY792" fmla="*/ 4374313 h 6593118"/>
              <a:gd name="connsiteX793" fmla="*/ 2923712 w 11490376"/>
              <a:gd name="connsiteY793" fmla="*/ 4359555 h 6593118"/>
              <a:gd name="connsiteX794" fmla="*/ 10819625 w 11490376"/>
              <a:gd name="connsiteY794" fmla="*/ 4322612 h 6593118"/>
              <a:gd name="connsiteX795" fmla="*/ 10824421 w 11490376"/>
              <a:gd name="connsiteY795" fmla="*/ 4322612 h 6593118"/>
              <a:gd name="connsiteX796" fmla="*/ 10826818 w 11490376"/>
              <a:gd name="connsiteY796" fmla="*/ 4322612 h 6593118"/>
              <a:gd name="connsiteX797" fmla="*/ 10831614 w 11490376"/>
              <a:gd name="connsiteY797" fmla="*/ 4322612 h 6593118"/>
              <a:gd name="connsiteX798" fmla="*/ 10834011 w 11490376"/>
              <a:gd name="connsiteY798" fmla="*/ 4322612 h 6593118"/>
              <a:gd name="connsiteX799" fmla="*/ 10838806 w 11490376"/>
              <a:gd name="connsiteY799" fmla="*/ 4322612 h 6593118"/>
              <a:gd name="connsiteX800" fmla="*/ 10843601 w 11490376"/>
              <a:gd name="connsiteY800" fmla="*/ 4325076 h 6593118"/>
              <a:gd name="connsiteX801" fmla="*/ 10845999 w 11490376"/>
              <a:gd name="connsiteY801" fmla="*/ 4325076 h 6593118"/>
              <a:gd name="connsiteX802" fmla="*/ 10848396 w 11490376"/>
              <a:gd name="connsiteY802" fmla="*/ 4327540 h 6593118"/>
              <a:gd name="connsiteX803" fmla="*/ 10850794 w 11490376"/>
              <a:gd name="connsiteY803" fmla="*/ 4330002 h 6593118"/>
              <a:gd name="connsiteX804" fmla="*/ 10850794 w 11490376"/>
              <a:gd name="connsiteY804" fmla="*/ 4332466 h 6593118"/>
              <a:gd name="connsiteX805" fmla="*/ 10853192 w 11490376"/>
              <a:gd name="connsiteY805" fmla="*/ 4332466 h 6593118"/>
              <a:gd name="connsiteX806" fmla="*/ 10855589 w 11490376"/>
              <a:gd name="connsiteY806" fmla="*/ 4334929 h 6593118"/>
              <a:gd name="connsiteX807" fmla="*/ 10855589 w 11490376"/>
              <a:gd name="connsiteY807" fmla="*/ 4337393 h 6593118"/>
              <a:gd name="connsiteX808" fmla="*/ 10855589 w 11490376"/>
              <a:gd name="connsiteY808" fmla="*/ 4339857 h 6593118"/>
              <a:gd name="connsiteX809" fmla="*/ 10855589 w 11490376"/>
              <a:gd name="connsiteY809" fmla="*/ 4342320 h 6593118"/>
              <a:gd name="connsiteX810" fmla="*/ 10855589 w 11490376"/>
              <a:gd name="connsiteY810" fmla="*/ 4344784 h 6593118"/>
              <a:gd name="connsiteX811" fmla="*/ 10853192 w 11490376"/>
              <a:gd name="connsiteY811" fmla="*/ 4349710 h 6593118"/>
              <a:gd name="connsiteX812" fmla="*/ 10850794 w 11490376"/>
              <a:gd name="connsiteY812" fmla="*/ 4349710 h 6593118"/>
              <a:gd name="connsiteX813" fmla="*/ 10848396 w 11490376"/>
              <a:gd name="connsiteY813" fmla="*/ 4352174 h 6593118"/>
              <a:gd name="connsiteX814" fmla="*/ 10845999 w 11490376"/>
              <a:gd name="connsiteY814" fmla="*/ 4354637 h 6593118"/>
              <a:gd name="connsiteX815" fmla="*/ 10843601 w 11490376"/>
              <a:gd name="connsiteY815" fmla="*/ 4354637 h 6593118"/>
              <a:gd name="connsiteX816" fmla="*/ 10838806 w 11490376"/>
              <a:gd name="connsiteY816" fmla="*/ 4357101 h 6593118"/>
              <a:gd name="connsiteX817" fmla="*/ 10834011 w 11490376"/>
              <a:gd name="connsiteY817" fmla="*/ 4357101 h 6593118"/>
              <a:gd name="connsiteX818" fmla="*/ 10831614 w 11490376"/>
              <a:gd name="connsiteY818" fmla="*/ 4359565 h 6593118"/>
              <a:gd name="connsiteX819" fmla="*/ 10826818 w 11490376"/>
              <a:gd name="connsiteY819" fmla="*/ 4357101 h 6593118"/>
              <a:gd name="connsiteX820" fmla="*/ 10824421 w 11490376"/>
              <a:gd name="connsiteY820" fmla="*/ 4357101 h 6593118"/>
              <a:gd name="connsiteX821" fmla="*/ 10819625 w 11490376"/>
              <a:gd name="connsiteY821" fmla="*/ 4357101 h 6593118"/>
              <a:gd name="connsiteX822" fmla="*/ 10819625 w 11490376"/>
              <a:gd name="connsiteY822" fmla="*/ 4354637 h 6593118"/>
              <a:gd name="connsiteX823" fmla="*/ 10814829 w 11490376"/>
              <a:gd name="connsiteY823" fmla="*/ 4354637 h 6593118"/>
              <a:gd name="connsiteX824" fmla="*/ 10814829 w 11490376"/>
              <a:gd name="connsiteY824" fmla="*/ 4352174 h 6593118"/>
              <a:gd name="connsiteX825" fmla="*/ 10812432 w 11490376"/>
              <a:gd name="connsiteY825" fmla="*/ 4349710 h 6593118"/>
              <a:gd name="connsiteX826" fmla="*/ 10810035 w 11490376"/>
              <a:gd name="connsiteY826" fmla="*/ 4349710 h 6593118"/>
              <a:gd name="connsiteX827" fmla="*/ 10807636 w 11490376"/>
              <a:gd name="connsiteY827" fmla="*/ 4344784 h 6593118"/>
              <a:gd name="connsiteX828" fmla="*/ 10807636 w 11490376"/>
              <a:gd name="connsiteY828" fmla="*/ 4342320 h 6593118"/>
              <a:gd name="connsiteX829" fmla="*/ 10807636 w 11490376"/>
              <a:gd name="connsiteY829" fmla="*/ 4339857 h 6593118"/>
              <a:gd name="connsiteX830" fmla="*/ 10807636 w 11490376"/>
              <a:gd name="connsiteY830" fmla="*/ 4337393 h 6593118"/>
              <a:gd name="connsiteX831" fmla="*/ 10807636 w 11490376"/>
              <a:gd name="connsiteY831" fmla="*/ 4334929 h 6593118"/>
              <a:gd name="connsiteX832" fmla="*/ 10810035 w 11490376"/>
              <a:gd name="connsiteY832" fmla="*/ 4332466 h 6593118"/>
              <a:gd name="connsiteX833" fmla="*/ 10812432 w 11490376"/>
              <a:gd name="connsiteY833" fmla="*/ 4330002 h 6593118"/>
              <a:gd name="connsiteX834" fmla="*/ 10814829 w 11490376"/>
              <a:gd name="connsiteY834" fmla="*/ 4327540 h 6593118"/>
              <a:gd name="connsiteX835" fmla="*/ 10814829 w 11490376"/>
              <a:gd name="connsiteY835" fmla="*/ 4325076 h 6593118"/>
              <a:gd name="connsiteX836" fmla="*/ 10819625 w 11490376"/>
              <a:gd name="connsiteY836" fmla="*/ 4325076 h 6593118"/>
              <a:gd name="connsiteX837" fmla="*/ 2740466 w 11490376"/>
              <a:gd name="connsiteY837" fmla="*/ 4301699 h 6593118"/>
              <a:gd name="connsiteX838" fmla="*/ 2694996 w 11490376"/>
              <a:gd name="connsiteY838" fmla="*/ 4321854 h 6593118"/>
              <a:gd name="connsiteX839" fmla="*/ 2657303 w 11490376"/>
              <a:gd name="connsiteY839" fmla="*/ 4349898 h 6593118"/>
              <a:gd name="connsiteX840" fmla="*/ 2697802 w 11490376"/>
              <a:gd name="connsiteY840" fmla="*/ 4321500 h 6593118"/>
              <a:gd name="connsiteX841" fmla="*/ 10736784 w 11490376"/>
              <a:gd name="connsiteY841" fmla="*/ 4300714 h 6593118"/>
              <a:gd name="connsiteX842" fmla="*/ 10741697 w 11490376"/>
              <a:gd name="connsiteY842" fmla="*/ 4327721 h 6593118"/>
              <a:gd name="connsiteX843" fmla="*/ 10722049 w 11490376"/>
              <a:gd name="connsiteY843" fmla="*/ 4354728 h 6593118"/>
              <a:gd name="connsiteX844" fmla="*/ 10682750 w 11490376"/>
              <a:gd name="connsiteY844" fmla="*/ 4379280 h 6593118"/>
              <a:gd name="connsiteX845" fmla="*/ 10643453 w 11490376"/>
              <a:gd name="connsiteY845" fmla="*/ 4369459 h 6593118"/>
              <a:gd name="connsiteX846" fmla="*/ 10648366 w 11490376"/>
              <a:gd name="connsiteY846" fmla="*/ 4339997 h 6593118"/>
              <a:gd name="connsiteX847" fmla="*/ 10702399 w 11490376"/>
              <a:gd name="connsiteY847" fmla="*/ 4327721 h 6593118"/>
              <a:gd name="connsiteX848" fmla="*/ 10707312 w 11490376"/>
              <a:gd name="connsiteY848" fmla="*/ 4303169 h 6593118"/>
              <a:gd name="connsiteX849" fmla="*/ 6407416 w 11490376"/>
              <a:gd name="connsiteY849" fmla="*/ 4256236 h 6593118"/>
              <a:gd name="connsiteX850" fmla="*/ 6400737 w 11490376"/>
              <a:gd name="connsiteY850" fmla="*/ 4289893 h 6593118"/>
              <a:gd name="connsiteX851" fmla="*/ 6403181 w 11490376"/>
              <a:gd name="connsiteY851" fmla="*/ 4291945 h 6593118"/>
              <a:gd name="connsiteX852" fmla="*/ 5786090 w 11490376"/>
              <a:gd name="connsiteY852" fmla="*/ 4253200 h 6593118"/>
              <a:gd name="connsiteX853" fmla="*/ 5787028 w 11490376"/>
              <a:gd name="connsiteY853" fmla="*/ 4256958 h 6593118"/>
              <a:gd name="connsiteX854" fmla="*/ 5801389 w 11490376"/>
              <a:gd name="connsiteY854" fmla="*/ 4267227 h 6593118"/>
              <a:gd name="connsiteX855" fmla="*/ 5801703 w 11490376"/>
              <a:gd name="connsiteY855" fmla="*/ 4266479 h 6593118"/>
              <a:gd name="connsiteX856" fmla="*/ 5782349 w 11490376"/>
              <a:gd name="connsiteY856" fmla="*/ 4237242 h 6593118"/>
              <a:gd name="connsiteX857" fmla="*/ 5782132 w 11490376"/>
              <a:gd name="connsiteY857" fmla="*/ 4237351 h 6593118"/>
              <a:gd name="connsiteX858" fmla="*/ 5782680 w 11490376"/>
              <a:gd name="connsiteY858" fmla="*/ 4239541 h 6593118"/>
              <a:gd name="connsiteX859" fmla="*/ 6449545 w 11490376"/>
              <a:gd name="connsiteY859" fmla="*/ 4237220 h 6593118"/>
              <a:gd name="connsiteX860" fmla="*/ 6449375 w 11490376"/>
              <a:gd name="connsiteY860" fmla="*/ 4237458 h 6593118"/>
              <a:gd name="connsiteX861" fmla="*/ 6457512 w 11490376"/>
              <a:gd name="connsiteY861" fmla="*/ 4252464 h 6593118"/>
              <a:gd name="connsiteX862" fmla="*/ 6459739 w 11490376"/>
              <a:gd name="connsiteY862" fmla="*/ 4294717 h 6593118"/>
              <a:gd name="connsiteX863" fmla="*/ 6460972 w 11490376"/>
              <a:gd name="connsiteY863" fmla="*/ 4294495 h 6593118"/>
              <a:gd name="connsiteX864" fmla="*/ 6458504 w 11490376"/>
              <a:gd name="connsiteY864" fmla="*/ 4252800 h 6593118"/>
              <a:gd name="connsiteX865" fmla="*/ 9958885 w 11490376"/>
              <a:gd name="connsiteY865" fmla="*/ 4235021 h 6593118"/>
              <a:gd name="connsiteX866" fmla="*/ 9986404 w 11490376"/>
              <a:gd name="connsiteY866" fmla="*/ 4235021 h 6593118"/>
              <a:gd name="connsiteX867" fmla="*/ 10001416 w 11490376"/>
              <a:gd name="connsiteY867" fmla="*/ 4255823 h 6593118"/>
              <a:gd name="connsiteX868" fmla="*/ 10003918 w 11490376"/>
              <a:gd name="connsiteY868" fmla="*/ 4274314 h 6593118"/>
              <a:gd name="connsiteX869" fmla="*/ 9976398 w 11490376"/>
              <a:gd name="connsiteY869" fmla="*/ 4262757 h 6593118"/>
              <a:gd name="connsiteX870" fmla="*/ 9948878 w 11490376"/>
              <a:gd name="connsiteY870" fmla="*/ 4255823 h 6593118"/>
              <a:gd name="connsiteX871" fmla="*/ 9918855 w 11490376"/>
              <a:gd name="connsiteY871" fmla="*/ 4262757 h 6593118"/>
              <a:gd name="connsiteX872" fmla="*/ 9928863 w 11490376"/>
              <a:gd name="connsiteY872" fmla="*/ 4241955 h 6593118"/>
              <a:gd name="connsiteX873" fmla="*/ 5826198 w 11490376"/>
              <a:gd name="connsiteY873" fmla="*/ 4220194 h 6593118"/>
              <a:gd name="connsiteX874" fmla="*/ 5824459 w 11490376"/>
              <a:gd name="connsiteY874" fmla="*/ 4220628 h 6593118"/>
              <a:gd name="connsiteX875" fmla="*/ 5843615 w 11490376"/>
              <a:gd name="connsiteY875" fmla="*/ 4242013 h 6593118"/>
              <a:gd name="connsiteX876" fmla="*/ 5843629 w 11490376"/>
              <a:gd name="connsiteY876" fmla="*/ 4242009 h 6593118"/>
              <a:gd name="connsiteX877" fmla="*/ 6618923 w 11490376"/>
              <a:gd name="connsiteY877" fmla="*/ 4207302 h 6593118"/>
              <a:gd name="connsiteX878" fmla="*/ 6668282 w 11490376"/>
              <a:gd name="connsiteY878" fmla="*/ 4247896 h 6593118"/>
              <a:gd name="connsiteX879" fmla="*/ 6705303 w 11490376"/>
              <a:gd name="connsiteY879" fmla="*/ 4257707 h 6593118"/>
              <a:gd name="connsiteX880" fmla="*/ 6706893 w 11490376"/>
              <a:gd name="connsiteY880" fmla="*/ 4278255 h 6593118"/>
              <a:gd name="connsiteX881" fmla="*/ 6706893 w 11490376"/>
              <a:gd name="connsiteY881" fmla="*/ 4257324 h 6593118"/>
              <a:gd name="connsiteX882" fmla="*/ 6667339 w 11490376"/>
              <a:gd name="connsiteY882" fmla="*/ 4245143 h 6593118"/>
              <a:gd name="connsiteX883" fmla="*/ 6394832 w 11490376"/>
              <a:gd name="connsiteY883" fmla="*/ 4205198 h 6593118"/>
              <a:gd name="connsiteX884" fmla="*/ 6398292 w 11490376"/>
              <a:gd name="connsiteY884" fmla="*/ 4220890 h 6593118"/>
              <a:gd name="connsiteX885" fmla="*/ 6383620 w 11490376"/>
              <a:gd name="connsiteY885" fmla="*/ 4235676 h 6593118"/>
              <a:gd name="connsiteX886" fmla="*/ 6386065 w 11490376"/>
              <a:gd name="connsiteY886" fmla="*/ 4255391 h 6593118"/>
              <a:gd name="connsiteX887" fmla="*/ 6407804 w 11490376"/>
              <a:gd name="connsiteY887" fmla="*/ 4252956 h 6593118"/>
              <a:gd name="connsiteX888" fmla="*/ 6407863 w 11490376"/>
              <a:gd name="connsiteY888" fmla="*/ 4252464 h 6593118"/>
              <a:gd name="connsiteX889" fmla="*/ 6436233 w 11490376"/>
              <a:gd name="connsiteY889" fmla="*/ 4252464 h 6593118"/>
              <a:gd name="connsiteX890" fmla="*/ 6436501 w 11490376"/>
              <a:gd name="connsiteY890" fmla="*/ 4252069 h 6593118"/>
              <a:gd name="connsiteX891" fmla="*/ 6409857 w 11490376"/>
              <a:gd name="connsiteY891" fmla="*/ 4252069 h 6593118"/>
              <a:gd name="connsiteX892" fmla="*/ 6388045 w 11490376"/>
              <a:gd name="connsiteY892" fmla="*/ 4254494 h 6593118"/>
              <a:gd name="connsiteX893" fmla="*/ 6385621 w 11490376"/>
              <a:gd name="connsiteY893" fmla="*/ 4235099 h 6593118"/>
              <a:gd name="connsiteX894" fmla="*/ 6400164 w 11490376"/>
              <a:gd name="connsiteY894" fmla="*/ 4222976 h 6593118"/>
              <a:gd name="connsiteX895" fmla="*/ 9792824 w 11490376"/>
              <a:gd name="connsiteY895" fmla="*/ 4197795 h 6593118"/>
              <a:gd name="connsiteX896" fmla="*/ 9797828 w 11490376"/>
              <a:gd name="connsiteY896" fmla="*/ 4197795 h 6593118"/>
              <a:gd name="connsiteX897" fmla="*/ 9800330 w 11490376"/>
              <a:gd name="connsiteY897" fmla="*/ 4197795 h 6593118"/>
              <a:gd name="connsiteX898" fmla="*/ 9805334 w 11490376"/>
              <a:gd name="connsiteY898" fmla="*/ 4197795 h 6593118"/>
              <a:gd name="connsiteX899" fmla="*/ 9810338 w 11490376"/>
              <a:gd name="connsiteY899" fmla="*/ 4197795 h 6593118"/>
              <a:gd name="connsiteX900" fmla="*/ 9812839 w 11490376"/>
              <a:gd name="connsiteY900" fmla="*/ 4197795 h 6593118"/>
              <a:gd name="connsiteX901" fmla="*/ 9820345 w 11490376"/>
              <a:gd name="connsiteY901" fmla="*/ 4197795 h 6593118"/>
              <a:gd name="connsiteX902" fmla="*/ 9827851 w 11490376"/>
              <a:gd name="connsiteY902" fmla="*/ 4197795 h 6593118"/>
              <a:gd name="connsiteX903" fmla="*/ 9830353 w 11490376"/>
              <a:gd name="connsiteY903" fmla="*/ 4197795 h 6593118"/>
              <a:gd name="connsiteX904" fmla="*/ 9835356 w 11490376"/>
              <a:gd name="connsiteY904" fmla="*/ 4197795 h 6593118"/>
              <a:gd name="connsiteX905" fmla="*/ 9837857 w 11490376"/>
              <a:gd name="connsiteY905" fmla="*/ 4197795 h 6593118"/>
              <a:gd name="connsiteX906" fmla="*/ 9842861 w 11490376"/>
              <a:gd name="connsiteY906" fmla="*/ 4197795 h 6593118"/>
              <a:gd name="connsiteX907" fmla="*/ 9845362 w 11490376"/>
              <a:gd name="connsiteY907" fmla="*/ 4203112 h 6593118"/>
              <a:gd name="connsiteX908" fmla="*/ 9847864 w 11490376"/>
              <a:gd name="connsiteY908" fmla="*/ 4211089 h 6593118"/>
              <a:gd name="connsiteX909" fmla="*/ 9850366 w 11490376"/>
              <a:gd name="connsiteY909" fmla="*/ 4211089 h 6593118"/>
              <a:gd name="connsiteX910" fmla="*/ 9850366 w 11490376"/>
              <a:gd name="connsiteY910" fmla="*/ 4216407 h 6593118"/>
              <a:gd name="connsiteX911" fmla="*/ 9852868 w 11490376"/>
              <a:gd name="connsiteY911" fmla="*/ 4216407 h 6593118"/>
              <a:gd name="connsiteX912" fmla="*/ 9850366 w 11490376"/>
              <a:gd name="connsiteY912" fmla="*/ 4224384 h 6593118"/>
              <a:gd name="connsiteX913" fmla="*/ 9847864 w 11490376"/>
              <a:gd name="connsiteY913" fmla="*/ 4232362 h 6593118"/>
              <a:gd name="connsiteX914" fmla="*/ 9845362 w 11490376"/>
              <a:gd name="connsiteY914" fmla="*/ 4232362 h 6593118"/>
              <a:gd name="connsiteX915" fmla="*/ 9842861 w 11490376"/>
              <a:gd name="connsiteY915" fmla="*/ 4232362 h 6593118"/>
              <a:gd name="connsiteX916" fmla="*/ 9837857 w 11490376"/>
              <a:gd name="connsiteY916" fmla="*/ 4232362 h 6593118"/>
              <a:gd name="connsiteX917" fmla="*/ 9835356 w 11490376"/>
              <a:gd name="connsiteY917" fmla="*/ 4232362 h 6593118"/>
              <a:gd name="connsiteX918" fmla="*/ 9830353 w 11490376"/>
              <a:gd name="connsiteY918" fmla="*/ 4232362 h 6593118"/>
              <a:gd name="connsiteX919" fmla="*/ 9827851 w 11490376"/>
              <a:gd name="connsiteY919" fmla="*/ 4232362 h 6593118"/>
              <a:gd name="connsiteX920" fmla="*/ 9820345 w 11490376"/>
              <a:gd name="connsiteY920" fmla="*/ 4232362 h 6593118"/>
              <a:gd name="connsiteX921" fmla="*/ 9812839 w 11490376"/>
              <a:gd name="connsiteY921" fmla="*/ 4232362 h 6593118"/>
              <a:gd name="connsiteX922" fmla="*/ 9810338 w 11490376"/>
              <a:gd name="connsiteY922" fmla="*/ 4232362 h 6593118"/>
              <a:gd name="connsiteX923" fmla="*/ 9805334 w 11490376"/>
              <a:gd name="connsiteY923" fmla="*/ 4232362 h 6593118"/>
              <a:gd name="connsiteX924" fmla="*/ 9800330 w 11490376"/>
              <a:gd name="connsiteY924" fmla="*/ 4232362 h 6593118"/>
              <a:gd name="connsiteX925" fmla="*/ 9797828 w 11490376"/>
              <a:gd name="connsiteY925" fmla="*/ 4232362 h 6593118"/>
              <a:gd name="connsiteX926" fmla="*/ 9792824 w 11490376"/>
              <a:gd name="connsiteY926" fmla="*/ 4232362 h 6593118"/>
              <a:gd name="connsiteX927" fmla="*/ 9790323 w 11490376"/>
              <a:gd name="connsiteY927" fmla="*/ 4232362 h 6593118"/>
              <a:gd name="connsiteX928" fmla="*/ 9787821 w 11490376"/>
              <a:gd name="connsiteY928" fmla="*/ 4232362 h 6593118"/>
              <a:gd name="connsiteX929" fmla="*/ 9785319 w 11490376"/>
              <a:gd name="connsiteY929" fmla="*/ 4224384 h 6593118"/>
              <a:gd name="connsiteX930" fmla="*/ 9785319 w 11490376"/>
              <a:gd name="connsiteY930" fmla="*/ 4216407 h 6593118"/>
              <a:gd name="connsiteX931" fmla="*/ 9785319 w 11490376"/>
              <a:gd name="connsiteY931" fmla="*/ 4211089 h 6593118"/>
              <a:gd name="connsiteX932" fmla="*/ 9787821 w 11490376"/>
              <a:gd name="connsiteY932" fmla="*/ 4211089 h 6593118"/>
              <a:gd name="connsiteX933" fmla="*/ 9790323 w 11490376"/>
              <a:gd name="connsiteY933" fmla="*/ 4203112 h 6593118"/>
              <a:gd name="connsiteX934" fmla="*/ 9792824 w 11490376"/>
              <a:gd name="connsiteY934" fmla="*/ 4203112 h 6593118"/>
              <a:gd name="connsiteX935" fmla="*/ 2758003 w 11490376"/>
              <a:gd name="connsiteY935" fmla="*/ 4194502 h 6593118"/>
              <a:gd name="connsiteX936" fmla="*/ 2783127 w 11490376"/>
              <a:gd name="connsiteY936" fmla="*/ 4213102 h 6593118"/>
              <a:gd name="connsiteX937" fmla="*/ 2814949 w 11490376"/>
              <a:gd name="connsiteY937" fmla="*/ 4252648 h 6593118"/>
              <a:gd name="connsiteX938" fmla="*/ 2796801 w 11490376"/>
              <a:gd name="connsiteY938" fmla="*/ 4275551 h 6593118"/>
              <a:gd name="connsiteX939" fmla="*/ 2798237 w 11490376"/>
              <a:gd name="connsiteY939" fmla="*/ 4274884 h 6593118"/>
              <a:gd name="connsiteX940" fmla="*/ 2816929 w 11490376"/>
              <a:gd name="connsiteY940" fmla="*/ 4251479 h 6593118"/>
              <a:gd name="connsiteX941" fmla="*/ 2816303 w 11490376"/>
              <a:gd name="connsiteY941" fmla="*/ 4251400 h 6593118"/>
              <a:gd name="connsiteX942" fmla="*/ 2784586 w 11490376"/>
              <a:gd name="connsiteY942" fmla="*/ 4212265 h 6593118"/>
              <a:gd name="connsiteX943" fmla="*/ 10276518 w 11490376"/>
              <a:gd name="connsiteY943" fmla="*/ 4189035 h 6593118"/>
              <a:gd name="connsiteX944" fmla="*/ 10298545 w 11490376"/>
              <a:gd name="connsiteY944" fmla="*/ 4203714 h 6593118"/>
              <a:gd name="connsiteX945" fmla="*/ 10371971 w 11490376"/>
              <a:gd name="connsiteY945" fmla="*/ 4235517 h 6593118"/>
              <a:gd name="connsiteX946" fmla="*/ 10405826 w 11490376"/>
              <a:gd name="connsiteY946" fmla="*/ 4247601 h 6593118"/>
              <a:gd name="connsiteX947" fmla="*/ 10404839 w 11490376"/>
              <a:gd name="connsiteY947" fmla="*/ 4243781 h 6593118"/>
              <a:gd name="connsiteX948" fmla="*/ 10444575 w 11490376"/>
              <a:gd name="connsiteY948" fmla="*/ 4258601 h 6593118"/>
              <a:gd name="connsiteX949" fmla="*/ 10504177 w 11490376"/>
              <a:gd name="connsiteY949" fmla="*/ 4256130 h 6593118"/>
              <a:gd name="connsiteX950" fmla="*/ 10504177 w 11490376"/>
              <a:gd name="connsiteY950" fmla="*/ 4305532 h 6593118"/>
              <a:gd name="connsiteX951" fmla="*/ 10541430 w 11490376"/>
              <a:gd name="connsiteY951" fmla="*/ 4317882 h 6593118"/>
              <a:gd name="connsiteX952" fmla="*/ 10551363 w 11490376"/>
              <a:gd name="connsiteY952" fmla="*/ 4342584 h 6593118"/>
              <a:gd name="connsiteX953" fmla="*/ 10578680 w 11490376"/>
              <a:gd name="connsiteY953" fmla="*/ 4369753 h 6593118"/>
              <a:gd name="connsiteX954" fmla="*/ 10598548 w 11490376"/>
              <a:gd name="connsiteY954" fmla="*/ 4389514 h 6593118"/>
              <a:gd name="connsiteX955" fmla="*/ 10593581 w 11490376"/>
              <a:gd name="connsiteY955" fmla="*/ 4431505 h 6593118"/>
              <a:gd name="connsiteX956" fmla="*/ 10620900 w 11490376"/>
              <a:gd name="connsiteY956" fmla="*/ 4478437 h 6593118"/>
              <a:gd name="connsiteX957" fmla="*/ 10670569 w 11490376"/>
              <a:gd name="connsiteY957" fmla="*/ 4493257 h 6593118"/>
              <a:gd name="connsiteX958" fmla="*/ 10697886 w 11490376"/>
              <a:gd name="connsiteY958" fmla="*/ 4540188 h 6593118"/>
              <a:gd name="connsiteX959" fmla="*/ 10692919 w 11490376"/>
              <a:gd name="connsiteY959" fmla="*/ 4540188 h 6593118"/>
              <a:gd name="connsiteX960" fmla="*/ 10690436 w 11490376"/>
              <a:gd name="connsiteY960" fmla="*/ 4542659 h 6593118"/>
              <a:gd name="connsiteX961" fmla="*/ 10685469 w 11490376"/>
              <a:gd name="connsiteY961" fmla="*/ 4542659 h 6593118"/>
              <a:gd name="connsiteX962" fmla="*/ 10678018 w 11490376"/>
              <a:gd name="connsiteY962" fmla="*/ 4542659 h 6593118"/>
              <a:gd name="connsiteX963" fmla="*/ 10673053 w 11490376"/>
              <a:gd name="connsiteY963" fmla="*/ 4545128 h 6593118"/>
              <a:gd name="connsiteX964" fmla="*/ 10668086 w 11490376"/>
              <a:gd name="connsiteY964" fmla="*/ 4547599 h 6593118"/>
              <a:gd name="connsiteX965" fmla="*/ 10660635 w 11490376"/>
              <a:gd name="connsiteY965" fmla="*/ 4547599 h 6593118"/>
              <a:gd name="connsiteX966" fmla="*/ 10655668 w 11490376"/>
              <a:gd name="connsiteY966" fmla="*/ 4550068 h 6593118"/>
              <a:gd name="connsiteX967" fmla="*/ 10650701 w 11490376"/>
              <a:gd name="connsiteY967" fmla="*/ 4550068 h 6593118"/>
              <a:gd name="connsiteX968" fmla="*/ 10645734 w 11490376"/>
              <a:gd name="connsiteY968" fmla="*/ 4550068 h 6593118"/>
              <a:gd name="connsiteX969" fmla="*/ 10643251 w 11490376"/>
              <a:gd name="connsiteY969" fmla="*/ 4550068 h 6593118"/>
              <a:gd name="connsiteX970" fmla="*/ 10640767 w 11490376"/>
              <a:gd name="connsiteY970" fmla="*/ 4545128 h 6593118"/>
              <a:gd name="connsiteX971" fmla="*/ 10635800 w 11490376"/>
              <a:gd name="connsiteY971" fmla="*/ 4542659 h 6593118"/>
              <a:gd name="connsiteX972" fmla="*/ 10630834 w 11490376"/>
              <a:gd name="connsiteY972" fmla="*/ 4542659 h 6593118"/>
              <a:gd name="connsiteX973" fmla="*/ 10623383 w 11490376"/>
              <a:gd name="connsiteY973" fmla="*/ 4542659 h 6593118"/>
              <a:gd name="connsiteX974" fmla="*/ 10618416 w 11490376"/>
              <a:gd name="connsiteY974" fmla="*/ 4540188 h 6593118"/>
              <a:gd name="connsiteX975" fmla="*/ 10610966 w 11490376"/>
              <a:gd name="connsiteY975" fmla="*/ 4537719 h 6593118"/>
              <a:gd name="connsiteX976" fmla="*/ 10605999 w 11490376"/>
              <a:gd name="connsiteY976" fmla="*/ 4535248 h 6593118"/>
              <a:gd name="connsiteX977" fmla="*/ 10598548 w 11490376"/>
              <a:gd name="connsiteY977" fmla="*/ 4532779 h 6593118"/>
              <a:gd name="connsiteX978" fmla="*/ 10593581 w 11490376"/>
              <a:gd name="connsiteY978" fmla="*/ 4532779 h 6593118"/>
              <a:gd name="connsiteX979" fmla="*/ 10591098 w 11490376"/>
              <a:gd name="connsiteY979" fmla="*/ 4532779 h 6593118"/>
              <a:gd name="connsiteX980" fmla="*/ 10588614 w 11490376"/>
              <a:gd name="connsiteY980" fmla="*/ 4532779 h 6593118"/>
              <a:gd name="connsiteX981" fmla="*/ 10541430 w 11490376"/>
              <a:gd name="connsiteY981" fmla="*/ 4483377 h 6593118"/>
              <a:gd name="connsiteX982" fmla="*/ 10506661 w 11490376"/>
              <a:gd name="connsiteY982" fmla="*/ 4436445 h 6593118"/>
              <a:gd name="connsiteX983" fmla="*/ 10452490 w 11490376"/>
              <a:gd name="connsiteY983" fmla="*/ 4426650 h 6593118"/>
              <a:gd name="connsiteX984" fmla="*/ 10433161 w 11490376"/>
              <a:gd name="connsiteY984" fmla="*/ 4450798 h 6593118"/>
              <a:gd name="connsiteX985" fmla="*/ 10416027 w 11490376"/>
              <a:gd name="connsiteY985" fmla="*/ 4482601 h 6593118"/>
              <a:gd name="connsiteX986" fmla="*/ 10374419 w 11490376"/>
              <a:gd name="connsiteY986" fmla="*/ 4499727 h 6593118"/>
              <a:gd name="connsiteX987" fmla="*/ 10345049 w 11490376"/>
              <a:gd name="connsiteY987" fmla="*/ 4487494 h 6593118"/>
              <a:gd name="connsiteX988" fmla="*/ 10327915 w 11490376"/>
              <a:gd name="connsiteY988" fmla="*/ 4467924 h 6593118"/>
              <a:gd name="connsiteX989" fmla="*/ 10283859 w 11490376"/>
              <a:gd name="connsiteY989" fmla="*/ 4467924 h 6593118"/>
              <a:gd name="connsiteX990" fmla="*/ 10239803 w 11490376"/>
              <a:gd name="connsiteY990" fmla="*/ 4472816 h 6593118"/>
              <a:gd name="connsiteX991" fmla="*/ 10232462 w 11490376"/>
              <a:gd name="connsiteY991" fmla="*/ 4441013 h 6593118"/>
              <a:gd name="connsiteX992" fmla="*/ 10264280 w 11490376"/>
              <a:gd name="connsiteY992" fmla="*/ 4428781 h 6593118"/>
              <a:gd name="connsiteX993" fmla="*/ 10271621 w 11490376"/>
              <a:gd name="connsiteY993" fmla="*/ 4414102 h 6593118"/>
              <a:gd name="connsiteX994" fmla="*/ 10271621 w 11490376"/>
              <a:gd name="connsiteY994" fmla="*/ 4372514 h 6593118"/>
              <a:gd name="connsiteX995" fmla="*/ 10237356 w 11490376"/>
              <a:gd name="connsiteY995" fmla="*/ 4340711 h 6593118"/>
              <a:gd name="connsiteX996" fmla="*/ 10203090 w 11490376"/>
              <a:gd name="connsiteY996" fmla="*/ 4321139 h 6593118"/>
              <a:gd name="connsiteX997" fmla="*/ 10154139 w 11490376"/>
              <a:gd name="connsiteY997" fmla="*/ 4294230 h 6593118"/>
              <a:gd name="connsiteX998" fmla="*/ 10117426 w 11490376"/>
              <a:gd name="connsiteY998" fmla="*/ 4299122 h 6593118"/>
              <a:gd name="connsiteX999" fmla="*/ 10102740 w 11490376"/>
              <a:gd name="connsiteY999" fmla="*/ 4272213 h 6593118"/>
              <a:gd name="connsiteX1000" fmla="*/ 10117426 w 11490376"/>
              <a:gd name="connsiteY1000" fmla="*/ 4267319 h 6593118"/>
              <a:gd name="connsiteX1001" fmla="*/ 10156587 w 11490376"/>
              <a:gd name="connsiteY1001" fmla="*/ 4259981 h 6593118"/>
              <a:gd name="connsiteX1002" fmla="*/ 10200643 w 11490376"/>
              <a:gd name="connsiteY1002" fmla="*/ 4235517 h 6593118"/>
              <a:gd name="connsiteX1003" fmla="*/ 10237356 w 11490376"/>
              <a:gd name="connsiteY1003" fmla="*/ 4196374 h 6593118"/>
              <a:gd name="connsiteX1004" fmla="*/ 9903417 w 11490376"/>
              <a:gd name="connsiteY1004" fmla="*/ 4189035 h 6593118"/>
              <a:gd name="connsiteX1005" fmla="*/ 9903417 w 11490376"/>
              <a:gd name="connsiteY1005" fmla="*/ 4191663 h 6593118"/>
              <a:gd name="connsiteX1006" fmla="*/ 9908256 w 11490376"/>
              <a:gd name="connsiteY1006" fmla="*/ 4191663 h 6593118"/>
              <a:gd name="connsiteX1007" fmla="*/ 9913094 w 11490376"/>
              <a:gd name="connsiteY1007" fmla="*/ 4191663 h 6593118"/>
              <a:gd name="connsiteX1008" fmla="*/ 9915514 w 11490376"/>
              <a:gd name="connsiteY1008" fmla="*/ 4196919 h 6593118"/>
              <a:gd name="connsiteX1009" fmla="*/ 9917934 w 11490376"/>
              <a:gd name="connsiteY1009" fmla="*/ 4196919 h 6593118"/>
              <a:gd name="connsiteX1010" fmla="*/ 9917934 w 11490376"/>
              <a:gd name="connsiteY1010" fmla="*/ 4199546 h 6593118"/>
              <a:gd name="connsiteX1011" fmla="*/ 9920354 w 11490376"/>
              <a:gd name="connsiteY1011" fmla="*/ 4199546 h 6593118"/>
              <a:gd name="connsiteX1012" fmla="*/ 9922774 w 11490376"/>
              <a:gd name="connsiteY1012" fmla="*/ 4204801 h 6593118"/>
              <a:gd name="connsiteX1013" fmla="*/ 9922774 w 11490376"/>
              <a:gd name="connsiteY1013" fmla="*/ 4207428 h 6593118"/>
              <a:gd name="connsiteX1014" fmla="*/ 9925192 w 11490376"/>
              <a:gd name="connsiteY1014" fmla="*/ 4207428 h 6593118"/>
              <a:gd name="connsiteX1015" fmla="*/ 9922774 w 11490376"/>
              <a:gd name="connsiteY1015" fmla="*/ 4212684 h 6593118"/>
              <a:gd name="connsiteX1016" fmla="*/ 9922774 w 11490376"/>
              <a:gd name="connsiteY1016" fmla="*/ 4217940 h 6593118"/>
              <a:gd name="connsiteX1017" fmla="*/ 9920354 w 11490376"/>
              <a:gd name="connsiteY1017" fmla="*/ 4217940 h 6593118"/>
              <a:gd name="connsiteX1018" fmla="*/ 9920354 w 11490376"/>
              <a:gd name="connsiteY1018" fmla="*/ 4220568 h 6593118"/>
              <a:gd name="connsiteX1019" fmla="*/ 9917934 w 11490376"/>
              <a:gd name="connsiteY1019" fmla="*/ 4220568 h 6593118"/>
              <a:gd name="connsiteX1020" fmla="*/ 9915514 w 11490376"/>
              <a:gd name="connsiteY1020" fmla="*/ 4220568 h 6593118"/>
              <a:gd name="connsiteX1021" fmla="*/ 9913094 w 11490376"/>
              <a:gd name="connsiteY1021" fmla="*/ 4225823 h 6593118"/>
              <a:gd name="connsiteX1022" fmla="*/ 9908256 w 11490376"/>
              <a:gd name="connsiteY1022" fmla="*/ 4225823 h 6593118"/>
              <a:gd name="connsiteX1023" fmla="*/ 9903417 w 11490376"/>
              <a:gd name="connsiteY1023" fmla="*/ 4225823 h 6593118"/>
              <a:gd name="connsiteX1024" fmla="*/ 9900997 w 11490376"/>
              <a:gd name="connsiteY1024" fmla="*/ 4225823 h 6593118"/>
              <a:gd name="connsiteX1025" fmla="*/ 9896157 w 11490376"/>
              <a:gd name="connsiteY1025" fmla="*/ 4225823 h 6593118"/>
              <a:gd name="connsiteX1026" fmla="*/ 9893737 w 11490376"/>
              <a:gd name="connsiteY1026" fmla="*/ 4225823 h 6593118"/>
              <a:gd name="connsiteX1027" fmla="*/ 9891319 w 11490376"/>
              <a:gd name="connsiteY1027" fmla="*/ 4225823 h 6593118"/>
              <a:gd name="connsiteX1028" fmla="*/ 9888899 w 11490376"/>
              <a:gd name="connsiteY1028" fmla="*/ 4220568 h 6593118"/>
              <a:gd name="connsiteX1029" fmla="*/ 9886479 w 11490376"/>
              <a:gd name="connsiteY1029" fmla="*/ 4220568 h 6593118"/>
              <a:gd name="connsiteX1030" fmla="*/ 9884060 w 11490376"/>
              <a:gd name="connsiteY1030" fmla="*/ 4220568 h 6593118"/>
              <a:gd name="connsiteX1031" fmla="*/ 9881640 w 11490376"/>
              <a:gd name="connsiteY1031" fmla="*/ 4220568 h 6593118"/>
              <a:gd name="connsiteX1032" fmla="*/ 9881640 w 11490376"/>
              <a:gd name="connsiteY1032" fmla="*/ 4217940 h 6593118"/>
              <a:gd name="connsiteX1033" fmla="*/ 9881640 w 11490376"/>
              <a:gd name="connsiteY1033" fmla="*/ 4212684 h 6593118"/>
              <a:gd name="connsiteX1034" fmla="*/ 9881640 w 11490376"/>
              <a:gd name="connsiteY1034" fmla="*/ 4207428 h 6593118"/>
              <a:gd name="connsiteX1035" fmla="*/ 9881640 w 11490376"/>
              <a:gd name="connsiteY1035" fmla="*/ 4204801 h 6593118"/>
              <a:gd name="connsiteX1036" fmla="*/ 9881640 w 11490376"/>
              <a:gd name="connsiteY1036" fmla="*/ 4199546 h 6593118"/>
              <a:gd name="connsiteX1037" fmla="*/ 9884060 w 11490376"/>
              <a:gd name="connsiteY1037" fmla="*/ 4199546 h 6593118"/>
              <a:gd name="connsiteX1038" fmla="*/ 9886479 w 11490376"/>
              <a:gd name="connsiteY1038" fmla="*/ 4196919 h 6593118"/>
              <a:gd name="connsiteX1039" fmla="*/ 9888899 w 11490376"/>
              <a:gd name="connsiteY1039" fmla="*/ 4196919 h 6593118"/>
              <a:gd name="connsiteX1040" fmla="*/ 9891319 w 11490376"/>
              <a:gd name="connsiteY1040" fmla="*/ 4191663 h 6593118"/>
              <a:gd name="connsiteX1041" fmla="*/ 9893737 w 11490376"/>
              <a:gd name="connsiteY1041" fmla="*/ 4191663 h 6593118"/>
              <a:gd name="connsiteX1042" fmla="*/ 9896157 w 11490376"/>
              <a:gd name="connsiteY1042" fmla="*/ 4191663 h 6593118"/>
              <a:gd name="connsiteX1043" fmla="*/ 9900997 w 11490376"/>
              <a:gd name="connsiteY1043" fmla="*/ 4191663 h 6593118"/>
              <a:gd name="connsiteX1044" fmla="*/ 6414415 w 11490376"/>
              <a:gd name="connsiteY1044" fmla="*/ 4186943 h 6593118"/>
              <a:gd name="connsiteX1045" fmla="*/ 6394535 w 11490376"/>
              <a:gd name="connsiteY1045" fmla="*/ 4198075 h 6593118"/>
              <a:gd name="connsiteX1046" fmla="*/ 6414582 w 11490376"/>
              <a:gd name="connsiteY1046" fmla="*/ 4190054 h 6593118"/>
              <a:gd name="connsiteX1047" fmla="*/ 6414080 w 11490376"/>
              <a:gd name="connsiteY1047" fmla="*/ 4189871 h 6593118"/>
              <a:gd name="connsiteX1048" fmla="*/ 10728828 w 11490376"/>
              <a:gd name="connsiteY1048" fmla="*/ 4186846 h 6593118"/>
              <a:gd name="connsiteX1049" fmla="*/ 10796378 w 11490376"/>
              <a:gd name="connsiteY1049" fmla="*/ 4224384 h 6593118"/>
              <a:gd name="connsiteX1050" fmla="*/ 10786370 w 11490376"/>
              <a:gd name="connsiteY1050" fmla="*/ 4289451 h 6593118"/>
              <a:gd name="connsiteX1051" fmla="*/ 10753847 w 11490376"/>
              <a:gd name="connsiteY1051" fmla="*/ 4236898 h 6593118"/>
              <a:gd name="connsiteX1052" fmla="*/ 9105009 w 11490376"/>
              <a:gd name="connsiteY1052" fmla="*/ 4184657 h 6593118"/>
              <a:gd name="connsiteX1053" fmla="*/ 9131867 w 11490376"/>
              <a:gd name="connsiteY1053" fmla="*/ 4189584 h 6593118"/>
              <a:gd name="connsiteX1054" fmla="*/ 9151401 w 11490376"/>
              <a:gd name="connsiteY1054" fmla="*/ 4209292 h 6593118"/>
              <a:gd name="connsiteX1055" fmla="*/ 9161168 w 11490376"/>
              <a:gd name="connsiteY1055" fmla="*/ 4236390 h 6593118"/>
              <a:gd name="connsiteX1056" fmla="*/ 9136751 w 11490376"/>
              <a:gd name="connsiteY1056" fmla="*/ 4241317 h 6593118"/>
              <a:gd name="connsiteX1057" fmla="*/ 9100125 w 11490376"/>
              <a:gd name="connsiteY1057" fmla="*/ 4206828 h 6593118"/>
              <a:gd name="connsiteX1058" fmla="*/ 2936065 w 11490376"/>
              <a:gd name="connsiteY1058" fmla="*/ 4175439 h 6593118"/>
              <a:gd name="connsiteX1059" fmla="*/ 2935842 w 11490376"/>
              <a:gd name="connsiteY1059" fmla="*/ 4175577 h 6593118"/>
              <a:gd name="connsiteX1060" fmla="*/ 2943161 w 11490376"/>
              <a:gd name="connsiteY1060" fmla="*/ 4246508 h 6593118"/>
              <a:gd name="connsiteX1061" fmla="*/ 2943161 w 11490376"/>
              <a:gd name="connsiteY1061" fmla="*/ 4275858 h 6593118"/>
              <a:gd name="connsiteX1062" fmla="*/ 2911246 w 11490376"/>
              <a:gd name="connsiteY1062" fmla="*/ 4280429 h 6593118"/>
              <a:gd name="connsiteX1063" fmla="*/ 2911300 w 11490376"/>
              <a:gd name="connsiteY1063" fmla="*/ 4280532 h 6593118"/>
              <a:gd name="connsiteX1064" fmla="*/ 2945854 w 11490376"/>
              <a:gd name="connsiteY1064" fmla="*/ 4275926 h 6593118"/>
              <a:gd name="connsiteX1065" fmla="*/ 2945854 w 11490376"/>
              <a:gd name="connsiteY1065" fmla="*/ 4243950 h 6593118"/>
              <a:gd name="connsiteX1066" fmla="*/ 10138170 w 11490376"/>
              <a:gd name="connsiteY1066" fmla="*/ 4156189 h 6593118"/>
              <a:gd name="connsiteX1067" fmla="*/ 10175327 w 11490376"/>
              <a:gd name="connsiteY1067" fmla="*/ 4163517 h 6593118"/>
              <a:gd name="connsiteX1068" fmla="*/ 10207531 w 11490376"/>
              <a:gd name="connsiteY1068" fmla="*/ 4170844 h 6593118"/>
              <a:gd name="connsiteX1069" fmla="*/ 10197622 w 11490376"/>
              <a:gd name="connsiteY1069" fmla="*/ 4195269 h 6593118"/>
              <a:gd name="connsiteX1070" fmla="*/ 10172850 w 11490376"/>
              <a:gd name="connsiteY1070" fmla="*/ 4217251 h 6593118"/>
              <a:gd name="connsiteX1071" fmla="*/ 10150556 w 11490376"/>
              <a:gd name="connsiteY1071" fmla="*/ 4214808 h 6593118"/>
              <a:gd name="connsiteX1072" fmla="*/ 10115875 w 11490376"/>
              <a:gd name="connsiteY1072" fmla="*/ 4217251 h 6593118"/>
              <a:gd name="connsiteX1073" fmla="*/ 10123307 w 11490376"/>
              <a:gd name="connsiteY1073" fmla="*/ 4187941 h 6593118"/>
              <a:gd name="connsiteX1074" fmla="*/ 5874314 w 11490376"/>
              <a:gd name="connsiteY1074" fmla="*/ 4149708 h 6593118"/>
              <a:gd name="connsiteX1075" fmla="*/ 5875159 w 11490376"/>
              <a:gd name="connsiteY1075" fmla="*/ 4151568 h 6593118"/>
              <a:gd name="connsiteX1076" fmla="*/ 5889846 w 11490376"/>
              <a:gd name="connsiteY1076" fmla="*/ 4166273 h 6593118"/>
              <a:gd name="connsiteX1077" fmla="*/ 5892832 w 11490376"/>
              <a:gd name="connsiteY1077" fmla="*/ 4180220 h 6593118"/>
              <a:gd name="connsiteX1078" fmla="*/ 5890457 w 11490376"/>
              <a:gd name="connsiteY1078" fmla="*/ 4163725 h 6593118"/>
              <a:gd name="connsiteX1079" fmla="*/ 2936163 w 11490376"/>
              <a:gd name="connsiteY1079" fmla="*/ 4145695 h 6593118"/>
              <a:gd name="connsiteX1080" fmla="*/ 2935842 w 11490376"/>
              <a:gd name="connsiteY1080" fmla="*/ 4146229 h 6593118"/>
              <a:gd name="connsiteX1081" fmla="*/ 2955122 w 11490376"/>
              <a:gd name="connsiteY1081" fmla="*/ 4163142 h 6593118"/>
              <a:gd name="connsiteX1082" fmla="*/ 2955696 w 11490376"/>
              <a:gd name="connsiteY1082" fmla="*/ 4162782 h 6593118"/>
              <a:gd name="connsiteX1083" fmla="*/ 3358801 w 11490376"/>
              <a:gd name="connsiteY1083" fmla="*/ 4118977 h 6593118"/>
              <a:gd name="connsiteX1084" fmla="*/ 3357928 w 11490376"/>
              <a:gd name="connsiteY1084" fmla="*/ 4119050 h 6593118"/>
              <a:gd name="connsiteX1085" fmla="*/ 3354839 w 11490376"/>
              <a:gd name="connsiteY1085" fmla="*/ 4123731 h 6593118"/>
              <a:gd name="connsiteX1086" fmla="*/ 5713039 w 11490376"/>
              <a:gd name="connsiteY1086" fmla="*/ 4115955 h 6593118"/>
              <a:gd name="connsiteX1087" fmla="*/ 5716035 w 11490376"/>
              <a:gd name="connsiteY1087" fmla="*/ 4119705 h 6593118"/>
              <a:gd name="connsiteX1088" fmla="*/ 5729955 w 11490376"/>
              <a:gd name="connsiteY1088" fmla="*/ 4118776 h 6593118"/>
              <a:gd name="connsiteX1089" fmla="*/ 3388512 w 11490376"/>
              <a:gd name="connsiteY1089" fmla="*/ 4113203 h 6593118"/>
              <a:gd name="connsiteX1090" fmla="*/ 3387071 w 11490376"/>
              <a:gd name="connsiteY1090" fmla="*/ 4116598 h 6593118"/>
              <a:gd name="connsiteX1091" fmla="*/ 3364359 w 11490376"/>
              <a:gd name="connsiteY1091" fmla="*/ 4118508 h 6593118"/>
              <a:gd name="connsiteX1092" fmla="*/ 3387214 w 11490376"/>
              <a:gd name="connsiteY1092" fmla="*/ 4118508 h 6593118"/>
              <a:gd name="connsiteX1093" fmla="*/ 5757473 w 11490376"/>
              <a:gd name="connsiteY1093" fmla="*/ 4104268 h 6593118"/>
              <a:gd name="connsiteX1094" fmla="*/ 5746968 w 11490376"/>
              <a:gd name="connsiteY1094" fmla="*/ 4117641 h 6593118"/>
              <a:gd name="connsiteX1095" fmla="*/ 5752756 w 11490376"/>
              <a:gd name="connsiteY1095" fmla="*/ 4117255 h 6593118"/>
              <a:gd name="connsiteX1096" fmla="*/ 3020993 w 11490376"/>
              <a:gd name="connsiteY1096" fmla="*/ 4101735 h 6593118"/>
              <a:gd name="connsiteX1097" fmla="*/ 3034423 w 11490376"/>
              <a:gd name="connsiteY1097" fmla="*/ 4106211 h 6593118"/>
              <a:gd name="connsiteX1098" fmla="*/ 3054103 w 11490376"/>
              <a:gd name="connsiteY1098" fmla="*/ 4133266 h 6593118"/>
              <a:gd name="connsiteX1099" fmla="*/ 3076188 w 11490376"/>
              <a:gd name="connsiteY1099" fmla="*/ 4143302 h 6593118"/>
              <a:gd name="connsiteX1100" fmla="*/ 3052319 w 11490376"/>
              <a:gd name="connsiteY1100" fmla="*/ 4130354 h 6593118"/>
              <a:gd name="connsiteX1101" fmla="*/ 3035153 w 11490376"/>
              <a:gd name="connsiteY1101" fmla="*/ 4105961 h 6593118"/>
              <a:gd name="connsiteX1102" fmla="*/ 3492463 w 11490376"/>
              <a:gd name="connsiteY1102" fmla="*/ 4091111 h 6593118"/>
              <a:gd name="connsiteX1103" fmla="*/ 3496974 w 11490376"/>
              <a:gd name="connsiteY1103" fmla="*/ 4096372 h 6593118"/>
              <a:gd name="connsiteX1104" fmla="*/ 3536338 w 11490376"/>
              <a:gd name="connsiteY1104" fmla="*/ 4101291 h 6593118"/>
              <a:gd name="connsiteX1105" fmla="*/ 3536390 w 11490376"/>
              <a:gd name="connsiteY1105" fmla="*/ 4101131 h 6593118"/>
              <a:gd name="connsiteX1106" fmla="*/ 3497562 w 11490376"/>
              <a:gd name="connsiteY1106" fmla="*/ 4096243 h 6593118"/>
              <a:gd name="connsiteX1107" fmla="*/ 3143165 w 11490376"/>
              <a:gd name="connsiteY1107" fmla="*/ 4089919 h 6593118"/>
              <a:gd name="connsiteX1108" fmla="*/ 3145523 w 11490376"/>
              <a:gd name="connsiteY1108" fmla="*/ 4115718 h 6593118"/>
              <a:gd name="connsiteX1109" fmla="*/ 3116089 w 11490376"/>
              <a:gd name="connsiteY1109" fmla="*/ 4137673 h 6593118"/>
              <a:gd name="connsiteX1110" fmla="*/ 3079717 w 11490376"/>
              <a:gd name="connsiteY1110" fmla="*/ 4144907 h 6593118"/>
              <a:gd name="connsiteX1111" fmla="*/ 3081164 w 11490376"/>
              <a:gd name="connsiteY1111" fmla="*/ 4145565 h 6593118"/>
              <a:gd name="connsiteX1112" fmla="*/ 3118071 w 11490376"/>
              <a:gd name="connsiteY1112" fmla="*/ 4140646 h 6593118"/>
              <a:gd name="connsiteX1113" fmla="*/ 3147596 w 11490376"/>
              <a:gd name="connsiteY1113" fmla="*/ 4118508 h 6593118"/>
              <a:gd name="connsiteX1114" fmla="*/ 3145136 w 11490376"/>
              <a:gd name="connsiteY1114" fmla="*/ 4091453 h 6593118"/>
              <a:gd name="connsiteX1115" fmla="*/ 6585756 w 11490376"/>
              <a:gd name="connsiteY1115" fmla="*/ 4085933 h 6593118"/>
              <a:gd name="connsiteX1116" fmla="*/ 6564544 w 11490376"/>
              <a:gd name="connsiteY1116" fmla="*/ 4125901 h 6593118"/>
              <a:gd name="connsiteX1117" fmla="*/ 6561822 w 11490376"/>
              <a:gd name="connsiteY1117" fmla="*/ 4147608 h 6593118"/>
              <a:gd name="connsiteX1118" fmla="*/ 6565979 w 11490376"/>
              <a:gd name="connsiteY1118" fmla="*/ 4125765 h 6593118"/>
              <a:gd name="connsiteX1119" fmla="*/ 6585756 w 11490376"/>
              <a:gd name="connsiteY1119" fmla="*/ 4086783 h 6593118"/>
              <a:gd name="connsiteX1120" fmla="*/ 3432807 w 11490376"/>
              <a:gd name="connsiteY1120" fmla="*/ 4083858 h 6593118"/>
              <a:gd name="connsiteX1121" fmla="*/ 3428043 w 11490376"/>
              <a:gd name="connsiteY1121" fmla="*/ 4084300 h 6593118"/>
              <a:gd name="connsiteX1122" fmla="*/ 3428043 w 11490376"/>
              <a:gd name="connsiteY1122" fmla="*/ 4116052 h 6593118"/>
              <a:gd name="connsiteX1123" fmla="*/ 3428082 w 11490376"/>
              <a:gd name="connsiteY1123" fmla="*/ 4116049 h 6593118"/>
              <a:gd name="connsiteX1124" fmla="*/ 3430542 w 11490376"/>
              <a:gd name="connsiteY1124" fmla="*/ 4084074 h 6593118"/>
              <a:gd name="connsiteX1125" fmla="*/ 5838437 w 11490376"/>
              <a:gd name="connsiteY1125" fmla="*/ 4080544 h 6593118"/>
              <a:gd name="connsiteX1126" fmla="*/ 5838437 w 11490376"/>
              <a:gd name="connsiteY1126" fmla="*/ 4082941 h 6593118"/>
              <a:gd name="connsiteX1127" fmla="*/ 5862918 w 11490376"/>
              <a:gd name="connsiteY1127" fmla="*/ 4085392 h 6593118"/>
              <a:gd name="connsiteX1128" fmla="*/ 5865955 w 11490376"/>
              <a:gd name="connsiteY1128" fmla="*/ 4092234 h 6593118"/>
              <a:gd name="connsiteX1129" fmla="*/ 5863337 w 11490376"/>
              <a:gd name="connsiteY1129" fmla="*/ 4080544 h 6593118"/>
              <a:gd name="connsiteX1130" fmla="*/ 6480776 w 11490376"/>
              <a:gd name="connsiteY1130" fmla="*/ 4078287 h 6593118"/>
              <a:gd name="connsiteX1131" fmla="*/ 6461869 w 11490376"/>
              <a:gd name="connsiteY1131" fmla="*/ 4087814 h 6593118"/>
              <a:gd name="connsiteX1132" fmla="*/ 6425190 w 11490376"/>
              <a:gd name="connsiteY1132" fmla="*/ 4102600 h 6593118"/>
              <a:gd name="connsiteX1133" fmla="*/ 6425109 w 11490376"/>
              <a:gd name="connsiteY1133" fmla="*/ 4103295 h 6593118"/>
              <a:gd name="connsiteX1134" fmla="*/ 6460946 w 11490376"/>
              <a:gd name="connsiteY1134" fmla="*/ 4088995 h 6593118"/>
              <a:gd name="connsiteX1135" fmla="*/ 6480678 w 11490376"/>
              <a:gd name="connsiteY1135" fmla="*/ 4079153 h 6593118"/>
              <a:gd name="connsiteX1136" fmla="*/ 3007011 w 11490376"/>
              <a:gd name="connsiteY1136" fmla="*/ 4073469 h 6593118"/>
              <a:gd name="connsiteX1137" fmla="*/ 3009026 w 11490376"/>
              <a:gd name="connsiteY1137" fmla="*/ 4099757 h 6593118"/>
              <a:gd name="connsiteX1138" fmla="*/ 3006981 w 11490376"/>
              <a:gd name="connsiteY1138" fmla="*/ 4100527 h 6593118"/>
              <a:gd name="connsiteX1139" fmla="*/ 3011790 w 11490376"/>
              <a:gd name="connsiteY1139" fmla="*/ 4098989 h 6593118"/>
              <a:gd name="connsiteX1140" fmla="*/ 3010625 w 11490376"/>
              <a:gd name="connsiteY1140" fmla="*/ 4098642 h 6593118"/>
              <a:gd name="connsiteX1141" fmla="*/ 5762549 w 11490376"/>
              <a:gd name="connsiteY1141" fmla="*/ 4072467 h 6593118"/>
              <a:gd name="connsiteX1142" fmla="*/ 5759440 w 11490376"/>
              <a:gd name="connsiteY1142" fmla="*/ 4074904 h 6593118"/>
              <a:gd name="connsiteX1143" fmla="*/ 5759440 w 11490376"/>
              <a:gd name="connsiteY1143" fmla="*/ 4089512 h 6593118"/>
              <a:gd name="connsiteX1144" fmla="*/ 5762549 w 11490376"/>
              <a:gd name="connsiteY1144" fmla="*/ 4089857 h 6593118"/>
              <a:gd name="connsiteX1145" fmla="*/ 9766519 w 11490376"/>
              <a:gd name="connsiteY1145" fmla="*/ 4055459 h 6593118"/>
              <a:gd name="connsiteX1146" fmla="*/ 9790894 w 11490376"/>
              <a:gd name="connsiteY1146" fmla="*/ 4055459 h 6593118"/>
              <a:gd name="connsiteX1147" fmla="*/ 9798206 w 11490376"/>
              <a:gd name="connsiteY1147" fmla="*/ 4097489 h 6593118"/>
              <a:gd name="connsiteX1148" fmla="*/ 9778707 w 11490376"/>
              <a:gd name="connsiteY1148" fmla="*/ 4107377 h 6593118"/>
              <a:gd name="connsiteX1149" fmla="*/ 9737272 w 11490376"/>
              <a:gd name="connsiteY1149" fmla="*/ 4119739 h 6593118"/>
              <a:gd name="connsiteX1150" fmla="*/ 9720211 w 11490376"/>
              <a:gd name="connsiteY1150" fmla="*/ 4107377 h 6593118"/>
              <a:gd name="connsiteX1151" fmla="*/ 9683649 w 11490376"/>
              <a:gd name="connsiteY1151" fmla="*/ 4117267 h 6593118"/>
              <a:gd name="connsiteX1152" fmla="*/ 9661714 w 11490376"/>
              <a:gd name="connsiteY1152" fmla="*/ 4099961 h 6593118"/>
              <a:gd name="connsiteX1153" fmla="*/ 9642214 w 11490376"/>
              <a:gd name="connsiteY1153" fmla="*/ 4092544 h 6593118"/>
              <a:gd name="connsiteX1154" fmla="*/ 9649527 w 11490376"/>
              <a:gd name="connsiteY1154" fmla="*/ 4137046 h 6593118"/>
              <a:gd name="connsiteX1155" fmla="*/ 9666589 w 11490376"/>
              <a:gd name="connsiteY1155" fmla="*/ 4184020 h 6593118"/>
              <a:gd name="connsiteX1156" fmla="*/ 9688524 w 11490376"/>
              <a:gd name="connsiteY1156" fmla="*/ 4171658 h 6593118"/>
              <a:gd name="connsiteX1157" fmla="*/ 9712897 w 11490376"/>
              <a:gd name="connsiteY1157" fmla="*/ 4159297 h 6593118"/>
              <a:gd name="connsiteX1158" fmla="*/ 9729959 w 11490376"/>
              <a:gd name="connsiteY1158" fmla="*/ 4174130 h 6593118"/>
              <a:gd name="connsiteX1159" fmla="*/ 9708024 w 11490376"/>
              <a:gd name="connsiteY1159" fmla="*/ 4213687 h 6593118"/>
              <a:gd name="connsiteX1160" fmla="*/ 9683649 w 11490376"/>
              <a:gd name="connsiteY1160" fmla="*/ 4233466 h 6593118"/>
              <a:gd name="connsiteX1161" fmla="*/ 9729959 w 11490376"/>
              <a:gd name="connsiteY1161" fmla="*/ 4312580 h 6593118"/>
              <a:gd name="connsiteX1162" fmla="*/ 9732397 w 11490376"/>
              <a:gd name="connsiteY1162" fmla="*/ 4352137 h 6593118"/>
              <a:gd name="connsiteX1163" fmla="*/ 9700711 w 11490376"/>
              <a:gd name="connsiteY1163" fmla="*/ 4359555 h 6593118"/>
              <a:gd name="connsiteX1164" fmla="*/ 9693399 w 11490376"/>
              <a:gd name="connsiteY1164" fmla="*/ 4339776 h 6593118"/>
              <a:gd name="connsiteX1165" fmla="*/ 9666589 w 11490376"/>
              <a:gd name="connsiteY1165" fmla="*/ 4332358 h 6593118"/>
              <a:gd name="connsiteX1166" fmla="*/ 9666589 w 11490376"/>
              <a:gd name="connsiteY1166" fmla="*/ 4275496 h 6593118"/>
              <a:gd name="connsiteX1167" fmla="*/ 9642214 w 11490376"/>
              <a:gd name="connsiteY1167" fmla="*/ 4282912 h 6593118"/>
              <a:gd name="connsiteX1168" fmla="*/ 9630027 w 11490376"/>
              <a:gd name="connsiteY1168" fmla="*/ 4352137 h 6593118"/>
              <a:gd name="connsiteX1169" fmla="*/ 9600778 w 11490376"/>
              <a:gd name="connsiteY1169" fmla="*/ 4347193 h 6593118"/>
              <a:gd name="connsiteX1170" fmla="*/ 9595905 w 11490376"/>
              <a:gd name="connsiteY1170" fmla="*/ 4302691 h 6593118"/>
              <a:gd name="connsiteX1171" fmla="*/ 9564218 w 11490376"/>
              <a:gd name="connsiteY1171" fmla="*/ 4287856 h 6593118"/>
              <a:gd name="connsiteX1172" fmla="*/ 9564218 w 11490376"/>
              <a:gd name="connsiteY1172" fmla="*/ 4223576 h 6593118"/>
              <a:gd name="connsiteX1173" fmla="*/ 9591030 w 11490376"/>
              <a:gd name="connsiteY1173" fmla="*/ 4203799 h 6593118"/>
              <a:gd name="connsiteX1174" fmla="*/ 9598342 w 11490376"/>
              <a:gd name="connsiteY1174" fmla="*/ 4169186 h 6593118"/>
              <a:gd name="connsiteX1175" fmla="*/ 9615403 w 11490376"/>
              <a:gd name="connsiteY1175" fmla="*/ 4144462 h 6593118"/>
              <a:gd name="connsiteX1176" fmla="*/ 9622715 w 11490376"/>
              <a:gd name="connsiteY1176" fmla="*/ 4097489 h 6593118"/>
              <a:gd name="connsiteX1177" fmla="*/ 9627590 w 11490376"/>
              <a:gd name="connsiteY1177" fmla="*/ 4080182 h 6593118"/>
              <a:gd name="connsiteX1178" fmla="*/ 9673900 w 11490376"/>
              <a:gd name="connsiteY1178" fmla="*/ 4077710 h 6593118"/>
              <a:gd name="connsiteX1179" fmla="*/ 9751896 w 11490376"/>
              <a:gd name="connsiteY1179" fmla="*/ 4085126 h 6593118"/>
              <a:gd name="connsiteX1180" fmla="*/ 5836218 w 11490376"/>
              <a:gd name="connsiteY1180" fmla="*/ 4050467 h 6593118"/>
              <a:gd name="connsiteX1181" fmla="*/ 5818054 w 11490376"/>
              <a:gd name="connsiteY1181" fmla="*/ 4052854 h 6593118"/>
              <a:gd name="connsiteX1182" fmla="*/ 5836218 w 11490376"/>
              <a:gd name="connsiteY1182" fmla="*/ 4051272 h 6593118"/>
              <a:gd name="connsiteX1183" fmla="*/ 3191505 w 11490376"/>
              <a:gd name="connsiteY1183" fmla="*/ 4030200 h 6593118"/>
              <a:gd name="connsiteX1184" fmla="*/ 3189674 w 11490376"/>
              <a:gd name="connsiteY1184" fmla="*/ 4030340 h 6593118"/>
              <a:gd name="connsiteX1185" fmla="*/ 3177945 w 11490376"/>
              <a:gd name="connsiteY1185" fmla="*/ 4038672 h 6593118"/>
              <a:gd name="connsiteX1186" fmla="*/ 3357928 w 11490376"/>
              <a:gd name="connsiteY1186" fmla="*/ 4030038 h 6593118"/>
              <a:gd name="connsiteX1187" fmla="*/ 3357928 w 11490376"/>
              <a:gd name="connsiteY1187" fmla="*/ 4035663 h 6593118"/>
              <a:gd name="connsiteX1188" fmla="*/ 3370071 w 11490376"/>
              <a:gd name="connsiteY1188" fmla="*/ 4050379 h 6593118"/>
              <a:gd name="connsiteX1189" fmla="*/ 3373368 w 11490376"/>
              <a:gd name="connsiteY1189" fmla="*/ 4052228 h 6593118"/>
              <a:gd name="connsiteX1190" fmla="*/ 3370335 w 11490376"/>
              <a:gd name="connsiteY1190" fmla="*/ 4049905 h 6593118"/>
              <a:gd name="connsiteX1191" fmla="*/ 3358315 w 11490376"/>
              <a:gd name="connsiteY1191" fmla="*/ 4035164 h 6593118"/>
              <a:gd name="connsiteX1192" fmla="*/ 3294646 w 11490376"/>
              <a:gd name="connsiteY1192" fmla="*/ 4020963 h 6593118"/>
              <a:gd name="connsiteX1193" fmla="*/ 3300143 w 11490376"/>
              <a:gd name="connsiteY1193" fmla="*/ 4052098 h 6593118"/>
              <a:gd name="connsiteX1194" fmla="*/ 3290302 w 11490376"/>
              <a:gd name="connsiteY1194" fmla="*/ 4079155 h 6593118"/>
              <a:gd name="connsiteX1195" fmla="*/ 3307524 w 11490376"/>
              <a:gd name="connsiteY1195" fmla="*/ 4116049 h 6593118"/>
              <a:gd name="connsiteX1196" fmla="*/ 3324745 w 11490376"/>
              <a:gd name="connsiteY1196" fmla="*/ 4135726 h 6593118"/>
              <a:gd name="connsiteX1197" fmla="*/ 3325826 w 11490376"/>
              <a:gd name="connsiteY1197" fmla="*/ 4135607 h 6593118"/>
              <a:gd name="connsiteX1198" fmla="*/ 3309358 w 11490376"/>
              <a:gd name="connsiteY1198" fmla="*/ 4116598 h 6593118"/>
              <a:gd name="connsiteX1199" fmla="*/ 3292358 w 11490376"/>
              <a:gd name="connsiteY1199" fmla="*/ 4079810 h 6593118"/>
              <a:gd name="connsiteX1200" fmla="*/ 3302071 w 11490376"/>
              <a:gd name="connsiteY1200" fmla="*/ 4052831 h 6593118"/>
              <a:gd name="connsiteX1201" fmla="*/ 6824705 w 11490376"/>
              <a:gd name="connsiteY1201" fmla="*/ 4019806 h 6593118"/>
              <a:gd name="connsiteX1202" fmla="*/ 6823086 w 11490376"/>
              <a:gd name="connsiteY1202" fmla="*/ 4021003 h 6593118"/>
              <a:gd name="connsiteX1203" fmla="*/ 6822949 w 11490376"/>
              <a:gd name="connsiteY1203" fmla="*/ 4021343 h 6593118"/>
              <a:gd name="connsiteX1204" fmla="*/ 9915149 w 11490376"/>
              <a:gd name="connsiteY1204" fmla="*/ 4016043 h 6593118"/>
              <a:gd name="connsiteX1205" fmla="*/ 9927358 w 11490376"/>
              <a:gd name="connsiteY1205" fmla="*/ 4050106 h 6593118"/>
              <a:gd name="connsiteX1206" fmla="*/ 9924916 w 11490376"/>
              <a:gd name="connsiteY1206" fmla="*/ 4093901 h 6593118"/>
              <a:gd name="connsiteX1207" fmla="*/ 9912708 w 11490376"/>
              <a:gd name="connsiteY1207" fmla="*/ 4144996 h 6593118"/>
              <a:gd name="connsiteX1208" fmla="*/ 9876083 w 11490376"/>
              <a:gd name="connsiteY1208" fmla="*/ 4120666 h 6593118"/>
              <a:gd name="connsiteX1209" fmla="*/ 9866316 w 11490376"/>
              <a:gd name="connsiteY1209" fmla="*/ 4081736 h 6593118"/>
              <a:gd name="connsiteX1210" fmla="*/ 9898058 w 11490376"/>
              <a:gd name="connsiteY1210" fmla="*/ 4067138 h 6593118"/>
              <a:gd name="connsiteX1211" fmla="*/ 9898058 w 11490376"/>
              <a:gd name="connsiteY1211" fmla="*/ 4030641 h 6593118"/>
              <a:gd name="connsiteX1212" fmla="*/ 3140617 w 11490376"/>
              <a:gd name="connsiteY1212" fmla="*/ 4015703 h 6593118"/>
              <a:gd name="connsiteX1213" fmla="*/ 3125900 w 11490376"/>
              <a:gd name="connsiteY1213" fmla="*/ 4018142 h 6593118"/>
              <a:gd name="connsiteX1214" fmla="*/ 3116089 w 11490376"/>
              <a:gd name="connsiteY1214" fmla="*/ 4052293 h 6593118"/>
              <a:gd name="connsiteX1215" fmla="*/ 3120995 w 11490376"/>
              <a:gd name="connsiteY1215" fmla="*/ 4071809 h 6593118"/>
              <a:gd name="connsiteX1216" fmla="*/ 3122755 w 11490376"/>
              <a:gd name="connsiteY1216" fmla="*/ 4073170 h 6593118"/>
              <a:gd name="connsiteX1217" fmla="*/ 3118071 w 11490376"/>
              <a:gd name="connsiteY1217" fmla="*/ 4052098 h 6593118"/>
              <a:gd name="connsiteX1218" fmla="*/ 3127913 w 11490376"/>
              <a:gd name="connsiteY1218" fmla="*/ 4020123 h 6593118"/>
              <a:gd name="connsiteX1219" fmla="*/ 3140776 w 11490376"/>
              <a:gd name="connsiteY1219" fmla="*/ 4015836 h 6593118"/>
              <a:gd name="connsiteX1220" fmla="*/ 6010576 w 11490376"/>
              <a:gd name="connsiteY1220" fmla="*/ 3988355 h 6593118"/>
              <a:gd name="connsiteX1221" fmla="*/ 6010027 w 11490376"/>
              <a:gd name="connsiteY1221" fmla="*/ 3988798 h 6593118"/>
              <a:gd name="connsiteX1222" fmla="*/ 6015915 w 11490376"/>
              <a:gd name="connsiteY1222" fmla="*/ 3990747 h 6593118"/>
              <a:gd name="connsiteX1223" fmla="*/ 6452088 w 11490376"/>
              <a:gd name="connsiteY1223" fmla="*/ 3988249 h 6593118"/>
              <a:gd name="connsiteX1224" fmla="*/ 6452088 w 11490376"/>
              <a:gd name="connsiteY1224" fmla="*/ 3991702 h 6593118"/>
              <a:gd name="connsiteX1225" fmla="*/ 6452368 w 11490376"/>
              <a:gd name="connsiteY1225" fmla="*/ 3993039 h 6593118"/>
              <a:gd name="connsiteX1226" fmla="*/ 6454191 w 11490376"/>
              <a:gd name="connsiteY1226" fmla="*/ 3993039 h 6593118"/>
              <a:gd name="connsiteX1227" fmla="*/ 6454191 w 11490376"/>
              <a:gd name="connsiteY1227" fmla="*/ 3988671 h 6593118"/>
              <a:gd name="connsiteX1228" fmla="*/ 6416562 w 11490376"/>
              <a:gd name="connsiteY1228" fmla="*/ 3963990 h 6593118"/>
              <a:gd name="connsiteX1229" fmla="*/ 6427635 w 11490376"/>
              <a:gd name="connsiteY1229" fmla="*/ 3981845 h 6593118"/>
              <a:gd name="connsiteX1230" fmla="*/ 6428544 w 11490376"/>
              <a:gd name="connsiteY1230" fmla="*/ 3982029 h 6593118"/>
              <a:gd name="connsiteX1231" fmla="*/ 6417325 w 11490376"/>
              <a:gd name="connsiteY1231" fmla="*/ 3964037 h 6593118"/>
              <a:gd name="connsiteX1232" fmla="*/ 6228303 w 11490376"/>
              <a:gd name="connsiteY1232" fmla="*/ 3941159 h 6593118"/>
              <a:gd name="connsiteX1233" fmla="*/ 6226370 w 11490376"/>
              <a:gd name="connsiteY1233" fmla="*/ 3954788 h 6593118"/>
              <a:gd name="connsiteX1234" fmla="*/ 6227121 w 11490376"/>
              <a:gd name="connsiteY1234" fmla="*/ 3954737 h 6593118"/>
              <a:gd name="connsiteX1235" fmla="*/ 6229031 w 11490376"/>
              <a:gd name="connsiteY1235" fmla="*/ 3941266 h 6593118"/>
              <a:gd name="connsiteX1236" fmla="*/ 8773820 w 11490376"/>
              <a:gd name="connsiteY1236" fmla="*/ 3913124 h 6593118"/>
              <a:gd name="connsiteX1237" fmla="*/ 8817859 w 11490376"/>
              <a:gd name="connsiteY1237" fmla="*/ 3962305 h 6593118"/>
              <a:gd name="connsiteX1238" fmla="*/ 8871686 w 11490376"/>
              <a:gd name="connsiteY1238" fmla="*/ 3984437 h 6593118"/>
              <a:gd name="connsiteX1239" fmla="*/ 8937745 w 11490376"/>
              <a:gd name="connsiteY1239" fmla="*/ 4043456 h 6593118"/>
              <a:gd name="connsiteX1240" fmla="*/ 8986679 w 11490376"/>
              <a:gd name="connsiteY1240" fmla="*/ 4072965 h 6593118"/>
              <a:gd name="connsiteX1241" fmla="*/ 9023378 w 11490376"/>
              <a:gd name="connsiteY1241" fmla="*/ 4107393 h 6593118"/>
              <a:gd name="connsiteX1242" fmla="*/ 9023378 w 11490376"/>
              <a:gd name="connsiteY1242" fmla="*/ 4151657 h 6593118"/>
              <a:gd name="connsiteX1243" fmla="*/ 9042951 w 11490376"/>
              <a:gd name="connsiteY1243" fmla="*/ 4183625 h 6593118"/>
              <a:gd name="connsiteX1244" fmla="*/ 9042951 w 11490376"/>
              <a:gd name="connsiteY1244" fmla="*/ 4205757 h 6593118"/>
              <a:gd name="connsiteX1245" fmla="*/ 9099225 w 11490376"/>
              <a:gd name="connsiteY1245" fmla="*/ 4225430 h 6593118"/>
              <a:gd name="connsiteX1246" fmla="*/ 9118797 w 11490376"/>
              <a:gd name="connsiteY1246" fmla="*/ 4252479 h 6593118"/>
              <a:gd name="connsiteX1247" fmla="*/ 9118797 w 11490376"/>
              <a:gd name="connsiteY1247" fmla="*/ 4301661 h 6593118"/>
              <a:gd name="connsiteX1248" fmla="*/ 9126137 w 11490376"/>
              <a:gd name="connsiteY1248" fmla="*/ 4341007 h 6593118"/>
              <a:gd name="connsiteX1249" fmla="*/ 9062525 w 11490376"/>
              <a:gd name="connsiteY1249" fmla="*/ 4370516 h 6593118"/>
              <a:gd name="connsiteX1250" fmla="*/ 9040505 w 11490376"/>
              <a:gd name="connsiteY1250" fmla="*/ 4341007 h 6593118"/>
              <a:gd name="connsiteX1251" fmla="*/ 8976892 w 11490376"/>
              <a:gd name="connsiteY1251" fmla="*/ 4264775 h 6593118"/>
              <a:gd name="connsiteX1252" fmla="*/ 8903491 w 11490376"/>
              <a:gd name="connsiteY1252" fmla="*/ 4166411 h 6593118"/>
              <a:gd name="connsiteX1253" fmla="*/ 8881473 w 11490376"/>
              <a:gd name="connsiteY1253" fmla="*/ 4119689 h 6593118"/>
              <a:gd name="connsiteX1254" fmla="*/ 8871686 w 11490376"/>
              <a:gd name="connsiteY1254" fmla="*/ 4068046 h 6593118"/>
              <a:gd name="connsiteX1255" fmla="*/ 8832539 w 11490376"/>
              <a:gd name="connsiteY1255" fmla="*/ 4033620 h 6593118"/>
              <a:gd name="connsiteX1256" fmla="*/ 8776266 w 11490376"/>
              <a:gd name="connsiteY1256" fmla="*/ 3984437 h 6593118"/>
              <a:gd name="connsiteX1257" fmla="*/ 8712652 w 11490376"/>
              <a:gd name="connsiteY1257" fmla="*/ 3940173 h 6593118"/>
              <a:gd name="connsiteX1258" fmla="*/ 8719993 w 11490376"/>
              <a:gd name="connsiteY1258" fmla="*/ 3920500 h 6593118"/>
              <a:gd name="connsiteX1259" fmla="*/ 6989454 w 11490376"/>
              <a:gd name="connsiteY1259" fmla="*/ 3902288 h 6593118"/>
              <a:gd name="connsiteX1260" fmla="*/ 6986911 w 11490376"/>
              <a:gd name="connsiteY1260" fmla="*/ 3914934 h 6593118"/>
              <a:gd name="connsiteX1261" fmla="*/ 6952507 w 11490376"/>
              <a:gd name="connsiteY1261" fmla="*/ 3954032 h 6593118"/>
              <a:gd name="connsiteX1262" fmla="*/ 6903359 w 11490376"/>
              <a:gd name="connsiteY1262" fmla="*/ 3963806 h 6593118"/>
              <a:gd name="connsiteX1263" fmla="*/ 6868955 w 11490376"/>
              <a:gd name="connsiteY1263" fmla="*/ 3963806 h 6593118"/>
              <a:gd name="connsiteX1264" fmla="*/ 6841924 w 11490376"/>
              <a:gd name="connsiteY1264" fmla="*/ 4000462 h 6593118"/>
              <a:gd name="connsiteX1265" fmla="*/ 6824722 w 11490376"/>
              <a:gd name="connsiteY1265" fmla="*/ 3990688 h 6593118"/>
              <a:gd name="connsiteX1266" fmla="*/ 6814893 w 11490376"/>
              <a:gd name="connsiteY1266" fmla="*/ 3976024 h 6593118"/>
              <a:gd name="connsiteX1267" fmla="*/ 6768202 w 11490376"/>
              <a:gd name="connsiteY1267" fmla="*/ 3980912 h 6593118"/>
              <a:gd name="connsiteX1268" fmla="*/ 6768202 w 11490376"/>
              <a:gd name="connsiteY1268" fmla="*/ 3984361 h 6593118"/>
              <a:gd name="connsiteX1269" fmla="*/ 6815670 w 11490376"/>
              <a:gd name="connsiteY1269" fmla="*/ 3982021 h 6593118"/>
              <a:gd name="connsiteX1270" fmla="*/ 6825558 w 11490376"/>
              <a:gd name="connsiteY1270" fmla="*/ 3996639 h 6593118"/>
              <a:gd name="connsiteX1271" fmla="*/ 6841158 w 11490376"/>
              <a:gd name="connsiteY1271" fmla="*/ 4005424 h 6593118"/>
              <a:gd name="connsiteX1272" fmla="*/ 6841990 w 11490376"/>
              <a:gd name="connsiteY1272" fmla="*/ 4004697 h 6593118"/>
              <a:gd name="connsiteX1273" fmla="*/ 6869021 w 11490376"/>
              <a:gd name="connsiteY1273" fmla="*/ 3967869 h 6593118"/>
              <a:gd name="connsiteX1274" fmla="*/ 6903426 w 11490376"/>
              <a:gd name="connsiteY1274" fmla="*/ 3967869 h 6593118"/>
              <a:gd name="connsiteX1275" fmla="*/ 6952575 w 11490376"/>
              <a:gd name="connsiteY1275" fmla="*/ 3955593 h 6593118"/>
              <a:gd name="connsiteX1276" fmla="*/ 6986980 w 11490376"/>
              <a:gd name="connsiteY1276" fmla="*/ 3918764 h 6593118"/>
              <a:gd name="connsiteX1277" fmla="*/ 5097626 w 11490376"/>
              <a:gd name="connsiteY1277" fmla="*/ 3895708 h 6593118"/>
              <a:gd name="connsiteX1278" fmla="*/ 5102486 w 11490376"/>
              <a:gd name="connsiteY1278" fmla="*/ 3936620 h 6593118"/>
              <a:gd name="connsiteX1279" fmla="*/ 5102566 w 11490376"/>
              <a:gd name="connsiteY1279" fmla="*/ 3936648 h 6593118"/>
              <a:gd name="connsiteX1280" fmla="*/ 5100152 w 11490376"/>
              <a:gd name="connsiteY1280" fmla="*/ 3895960 h 6593118"/>
              <a:gd name="connsiteX1281" fmla="*/ 6297366 w 11490376"/>
              <a:gd name="connsiteY1281" fmla="*/ 3891675 h 6593118"/>
              <a:gd name="connsiteX1282" fmla="*/ 6309114 w 11490376"/>
              <a:gd name="connsiteY1282" fmla="*/ 3896748 h 6593118"/>
              <a:gd name="connsiteX1283" fmla="*/ 6318910 w 11490376"/>
              <a:gd name="connsiteY1283" fmla="*/ 3911551 h 6593118"/>
              <a:gd name="connsiteX1284" fmla="*/ 6326010 w 11490376"/>
              <a:gd name="connsiteY1284" fmla="*/ 3923476 h 6593118"/>
              <a:gd name="connsiteX1285" fmla="*/ 6326387 w 11490376"/>
              <a:gd name="connsiteY1285" fmla="*/ 3922158 h 6593118"/>
              <a:gd name="connsiteX1286" fmla="*/ 6321471 w 11490376"/>
              <a:gd name="connsiteY1286" fmla="*/ 3909839 h 6593118"/>
              <a:gd name="connsiteX1287" fmla="*/ 6309182 w 11490376"/>
              <a:gd name="connsiteY1287" fmla="*/ 3895059 h 6593118"/>
              <a:gd name="connsiteX1288" fmla="*/ 2845664 w 11490376"/>
              <a:gd name="connsiteY1288" fmla="*/ 3881604 h 6593118"/>
              <a:gd name="connsiteX1289" fmla="*/ 2845580 w 11490376"/>
              <a:gd name="connsiteY1289" fmla="*/ 3882078 h 6593118"/>
              <a:gd name="connsiteX1290" fmla="*/ 2909007 w 11490376"/>
              <a:gd name="connsiteY1290" fmla="*/ 3886970 h 6593118"/>
              <a:gd name="connsiteX1291" fmla="*/ 2909007 w 11490376"/>
              <a:gd name="connsiteY1291" fmla="*/ 3908982 h 6593118"/>
              <a:gd name="connsiteX1292" fmla="*/ 2962676 w 11490376"/>
              <a:gd name="connsiteY1292" fmla="*/ 3933440 h 6593118"/>
              <a:gd name="connsiteX1293" fmla="*/ 3016346 w 11490376"/>
              <a:gd name="connsiteY1293" fmla="*/ 3953008 h 6593118"/>
              <a:gd name="connsiteX1294" fmla="*/ 3016346 w 11490376"/>
              <a:gd name="connsiteY1294" fmla="*/ 4021491 h 6593118"/>
              <a:gd name="connsiteX1295" fmla="*/ 3013455 w 11490376"/>
              <a:gd name="connsiteY1295" fmla="*/ 4035259 h 6593118"/>
              <a:gd name="connsiteX1296" fmla="*/ 3017985 w 11490376"/>
              <a:gd name="connsiteY1296" fmla="*/ 4018142 h 6593118"/>
              <a:gd name="connsiteX1297" fmla="*/ 3017985 w 11490376"/>
              <a:gd name="connsiteY1297" fmla="*/ 3949840 h 6593118"/>
              <a:gd name="connsiteX1298" fmla="*/ 2964026 w 11490376"/>
              <a:gd name="connsiteY1298" fmla="*/ 3932764 h 6593118"/>
              <a:gd name="connsiteX1299" fmla="*/ 2910072 w 11490376"/>
              <a:gd name="connsiteY1299" fmla="*/ 3908370 h 6593118"/>
              <a:gd name="connsiteX1300" fmla="*/ 2910072 w 11490376"/>
              <a:gd name="connsiteY1300" fmla="*/ 3883976 h 6593118"/>
              <a:gd name="connsiteX1301" fmla="*/ 9485382 w 11490376"/>
              <a:gd name="connsiteY1301" fmla="*/ 3849621 h 6593118"/>
              <a:gd name="connsiteX1302" fmla="*/ 9527164 w 11490376"/>
              <a:gd name="connsiteY1302" fmla="*/ 3871686 h 6593118"/>
              <a:gd name="connsiteX1303" fmla="*/ 9551741 w 11490376"/>
              <a:gd name="connsiteY1303" fmla="*/ 3881492 h 6593118"/>
              <a:gd name="connsiteX1304" fmla="*/ 9595980 w 11490376"/>
              <a:gd name="connsiteY1304" fmla="*/ 3891299 h 6593118"/>
              <a:gd name="connsiteX1305" fmla="*/ 9603352 w 11490376"/>
              <a:gd name="connsiteY1305" fmla="*/ 3928073 h 6593118"/>
              <a:gd name="connsiteX1306" fmla="*/ 9568944 w 11490376"/>
              <a:gd name="connsiteY1306" fmla="*/ 3955040 h 6593118"/>
              <a:gd name="connsiteX1307" fmla="*/ 9541911 w 11490376"/>
              <a:gd name="connsiteY1307" fmla="*/ 3977104 h 6593118"/>
              <a:gd name="connsiteX1308" fmla="*/ 9541911 w 11490376"/>
              <a:gd name="connsiteY1308" fmla="*/ 4038394 h 6593118"/>
              <a:gd name="connsiteX1309" fmla="*/ 9576319 w 11490376"/>
              <a:gd name="connsiteY1309" fmla="*/ 4065362 h 6593118"/>
              <a:gd name="connsiteX1310" fmla="*/ 9576319 w 11490376"/>
              <a:gd name="connsiteY1310" fmla="*/ 4099685 h 6593118"/>
              <a:gd name="connsiteX1311" fmla="*/ 9544367 w 11490376"/>
              <a:gd name="connsiteY1311" fmla="*/ 4111942 h 6593118"/>
              <a:gd name="connsiteX1312" fmla="*/ 9529622 w 11490376"/>
              <a:gd name="connsiteY1312" fmla="*/ 4170780 h 6593118"/>
              <a:gd name="connsiteX1313" fmla="*/ 9500129 w 11490376"/>
              <a:gd name="connsiteY1313" fmla="*/ 4197748 h 6593118"/>
              <a:gd name="connsiteX1314" fmla="*/ 9500129 w 11490376"/>
              <a:gd name="connsiteY1314" fmla="*/ 4234522 h 6593118"/>
              <a:gd name="connsiteX1315" fmla="*/ 9480467 w 11490376"/>
              <a:gd name="connsiteY1315" fmla="*/ 4263941 h 6593118"/>
              <a:gd name="connsiteX1316" fmla="*/ 9470637 w 11490376"/>
              <a:gd name="connsiteY1316" fmla="*/ 4293360 h 6593118"/>
              <a:gd name="connsiteX1317" fmla="*/ 9423940 w 11490376"/>
              <a:gd name="connsiteY1317" fmla="*/ 4298263 h 6593118"/>
              <a:gd name="connsiteX1318" fmla="*/ 9404278 w 11490376"/>
              <a:gd name="connsiteY1318" fmla="*/ 4261489 h 6593118"/>
              <a:gd name="connsiteX1319" fmla="*/ 9377244 w 11490376"/>
              <a:gd name="connsiteY1319" fmla="*/ 4251683 h 6593118"/>
              <a:gd name="connsiteX1320" fmla="*/ 9357581 w 11490376"/>
              <a:gd name="connsiteY1320" fmla="*/ 4278651 h 6593118"/>
              <a:gd name="connsiteX1321" fmla="*/ 9305970 w 11490376"/>
              <a:gd name="connsiteY1321" fmla="*/ 4266392 h 6593118"/>
              <a:gd name="connsiteX1322" fmla="*/ 9288765 w 11490376"/>
              <a:gd name="connsiteY1322" fmla="*/ 4244328 h 6593118"/>
              <a:gd name="connsiteX1323" fmla="*/ 9269104 w 11490376"/>
              <a:gd name="connsiteY1323" fmla="*/ 4241877 h 6593118"/>
              <a:gd name="connsiteX1324" fmla="*/ 9266646 w 11490376"/>
              <a:gd name="connsiteY1324" fmla="*/ 4190393 h 6593118"/>
              <a:gd name="connsiteX1325" fmla="*/ 9234696 w 11490376"/>
              <a:gd name="connsiteY1325" fmla="*/ 4183038 h 6593118"/>
              <a:gd name="connsiteX1326" fmla="*/ 9232238 w 11490376"/>
              <a:gd name="connsiteY1326" fmla="*/ 4138910 h 6593118"/>
              <a:gd name="connsiteX1327" fmla="*/ 9205203 w 11490376"/>
              <a:gd name="connsiteY1327" fmla="*/ 4124200 h 6593118"/>
              <a:gd name="connsiteX1328" fmla="*/ 9215033 w 11490376"/>
              <a:gd name="connsiteY1328" fmla="*/ 4067813 h 6593118"/>
              <a:gd name="connsiteX1329" fmla="*/ 9291223 w 11490376"/>
              <a:gd name="connsiteY1329" fmla="*/ 4067813 h 6593118"/>
              <a:gd name="connsiteX1330" fmla="*/ 9305970 w 11490376"/>
              <a:gd name="connsiteY1330" fmla="*/ 4045749 h 6593118"/>
              <a:gd name="connsiteX1331" fmla="*/ 9313342 w 11490376"/>
              <a:gd name="connsiteY1331" fmla="*/ 4011427 h 6593118"/>
              <a:gd name="connsiteX1332" fmla="*/ 9360039 w 11490376"/>
              <a:gd name="connsiteY1332" fmla="*/ 4016330 h 6593118"/>
              <a:gd name="connsiteX1333" fmla="*/ 9377244 w 11490376"/>
              <a:gd name="connsiteY1333" fmla="*/ 3979556 h 6593118"/>
              <a:gd name="connsiteX1334" fmla="*/ 9411652 w 11490376"/>
              <a:gd name="connsiteY1334" fmla="*/ 3955040 h 6593118"/>
              <a:gd name="connsiteX1335" fmla="*/ 9441143 w 11490376"/>
              <a:gd name="connsiteY1335" fmla="*/ 3940330 h 6593118"/>
              <a:gd name="connsiteX1336" fmla="*/ 9448518 w 11490376"/>
              <a:gd name="connsiteY1336" fmla="*/ 3898653 h 6593118"/>
              <a:gd name="connsiteX1337" fmla="*/ 9475551 w 11490376"/>
              <a:gd name="connsiteY1337" fmla="*/ 3883943 h 6593118"/>
              <a:gd name="connsiteX1338" fmla="*/ 5269577 w 11490376"/>
              <a:gd name="connsiteY1338" fmla="*/ 3847006 h 6593118"/>
              <a:gd name="connsiteX1339" fmla="*/ 5265539 w 11490376"/>
              <a:gd name="connsiteY1339" fmla="*/ 3876369 h 6593118"/>
              <a:gd name="connsiteX1340" fmla="*/ 5269500 w 11490376"/>
              <a:gd name="connsiteY1340" fmla="*/ 3906491 h 6593118"/>
              <a:gd name="connsiteX1341" fmla="*/ 5266983 w 11490376"/>
              <a:gd name="connsiteY1341" fmla="*/ 3877189 h 6593118"/>
              <a:gd name="connsiteX1342" fmla="*/ 7029311 w 11490376"/>
              <a:gd name="connsiteY1342" fmla="*/ 3838298 h 6593118"/>
              <a:gd name="connsiteX1343" fmla="*/ 6996740 w 11490376"/>
              <a:gd name="connsiteY1343" fmla="*/ 3866061 h 6593118"/>
              <a:gd name="connsiteX1344" fmla="*/ 6996334 w 11490376"/>
              <a:gd name="connsiteY1344" fmla="*/ 3868077 h 6593118"/>
              <a:gd name="connsiteX1345" fmla="*/ 7031215 w 11490376"/>
              <a:gd name="connsiteY1345" fmla="*/ 3840198 h 6593118"/>
              <a:gd name="connsiteX1346" fmla="*/ 6246448 w 11490376"/>
              <a:gd name="connsiteY1346" fmla="*/ 3812644 h 6593118"/>
              <a:gd name="connsiteX1347" fmla="*/ 6252791 w 11490376"/>
              <a:gd name="connsiteY1347" fmla="*/ 3842465 h 6593118"/>
              <a:gd name="connsiteX1348" fmla="*/ 6276209 w 11490376"/>
              <a:gd name="connsiteY1348" fmla="*/ 3847911 h 6593118"/>
              <a:gd name="connsiteX1349" fmla="*/ 6255112 w 11490376"/>
              <a:gd name="connsiteY1349" fmla="*/ 3840862 h 6593118"/>
              <a:gd name="connsiteX1350" fmla="*/ 6235900 w 11490376"/>
              <a:gd name="connsiteY1350" fmla="*/ 3810545 h 6593118"/>
              <a:gd name="connsiteX1351" fmla="*/ 6218333 w 11490376"/>
              <a:gd name="connsiteY1351" fmla="*/ 3813748 h 6593118"/>
              <a:gd name="connsiteX1352" fmla="*/ 6218507 w 11490376"/>
              <a:gd name="connsiteY1352" fmla="*/ 3815325 h 6593118"/>
              <a:gd name="connsiteX1353" fmla="*/ 6532998 w 11490376"/>
              <a:gd name="connsiteY1353" fmla="*/ 3806198 h 6593118"/>
              <a:gd name="connsiteX1354" fmla="*/ 6530382 w 11490376"/>
              <a:gd name="connsiteY1354" fmla="*/ 3806373 h 6593118"/>
              <a:gd name="connsiteX1355" fmla="*/ 6550045 w 11490376"/>
              <a:gd name="connsiteY1355" fmla="*/ 3840862 h 6593118"/>
              <a:gd name="connsiteX1356" fmla="*/ 6569707 w 11490376"/>
              <a:gd name="connsiteY1356" fmla="*/ 3845789 h 6593118"/>
              <a:gd name="connsiteX1357" fmla="*/ 6569707 w 11490376"/>
              <a:gd name="connsiteY1357" fmla="*/ 3875351 h 6593118"/>
              <a:gd name="connsiteX1358" fmla="*/ 6589369 w 11490376"/>
              <a:gd name="connsiteY1358" fmla="*/ 3887668 h 6593118"/>
              <a:gd name="connsiteX1359" fmla="*/ 6599201 w 11490376"/>
              <a:gd name="connsiteY1359" fmla="*/ 3895059 h 6593118"/>
              <a:gd name="connsiteX1360" fmla="*/ 6616405 w 11490376"/>
              <a:gd name="connsiteY1360" fmla="*/ 3924621 h 6593118"/>
              <a:gd name="connsiteX1361" fmla="*/ 6616405 w 11490376"/>
              <a:gd name="connsiteY1361" fmla="*/ 3946791 h 6593118"/>
              <a:gd name="connsiteX1362" fmla="*/ 6564863 w 11490376"/>
              <a:gd name="connsiteY1362" fmla="*/ 3983693 h 6593118"/>
              <a:gd name="connsiteX1363" fmla="*/ 6569242 w 11490376"/>
              <a:gd name="connsiteY1363" fmla="*/ 3990488 h 6593118"/>
              <a:gd name="connsiteX1364" fmla="*/ 6565979 w 11490376"/>
              <a:gd name="connsiteY1364" fmla="*/ 3984458 h 6593118"/>
              <a:gd name="connsiteX1365" fmla="*/ 6615423 w 11490376"/>
              <a:gd name="connsiteY1365" fmla="*/ 3950350 h 6593118"/>
              <a:gd name="connsiteX1366" fmla="*/ 6650033 w 11490376"/>
              <a:gd name="connsiteY1366" fmla="*/ 3957659 h 6593118"/>
              <a:gd name="connsiteX1367" fmla="*/ 6684644 w 11490376"/>
              <a:gd name="connsiteY1367" fmla="*/ 3982021 h 6593118"/>
              <a:gd name="connsiteX1368" fmla="*/ 6689588 w 11490376"/>
              <a:gd name="connsiteY1368" fmla="*/ 4006385 h 6593118"/>
              <a:gd name="connsiteX1369" fmla="*/ 6766226 w 11490376"/>
              <a:gd name="connsiteY1369" fmla="*/ 3999076 h 6593118"/>
              <a:gd name="connsiteX1370" fmla="*/ 6766226 w 11490376"/>
              <a:gd name="connsiteY1370" fmla="*/ 3993315 h 6593118"/>
              <a:gd name="connsiteX1371" fmla="*/ 6689565 w 11490376"/>
              <a:gd name="connsiteY1371" fmla="*/ 4000462 h 6593118"/>
              <a:gd name="connsiteX1372" fmla="*/ 6687109 w 11490376"/>
              <a:gd name="connsiteY1372" fmla="*/ 3976024 h 6593118"/>
              <a:gd name="connsiteX1373" fmla="*/ 6652705 w 11490376"/>
              <a:gd name="connsiteY1373" fmla="*/ 3954032 h 6593118"/>
              <a:gd name="connsiteX1374" fmla="*/ 6618301 w 11490376"/>
              <a:gd name="connsiteY1374" fmla="*/ 3944257 h 6593118"/>
              <a:gd name="connsiteX1375" fmla="*/ 6618301 w 11490376"/>
              <a:gd name="connsiteY1375" fmla="*/ 3922265 h 6593118"/>
              <a:gd name="connsiteX1376" fmla="*/ 6601100 w 11490376"/>
              <a:gd name="connsiteY1376" fmla="*/ 3892940 h 6593118"/>
              <a:gd name="connsiteX1377" fmla="*/ 6591270 w 11490376"/>
              <a:gd name="connsiteY1377" fmla="*/ 3885610 h 6593118"/>
              <a:gd name="connsiteX1378" fmla="*/ 6571611 w 11490376"/>
              <a:gd name="connsiteY1378" fmla="*/ 3873391 h 6593118"/>
              <a:gd name="connsiteX1379" fmla="*/ 6571611 w 11490376"/>
              <a:gd name="connsiteY1379" fmla="*/ 3844067 h 6593118"/>
              <a:gd name="connsiteX1380" fmla="*/ 6551952 w 11490376"/>
              <a:gd name="connsiteY1380" fmla="*/ 3839180 h 6593118"/>
              <a:gd name="connsiteX1381" fmla="*/ 2822862 w 11490376"/>
              <a:gd name="connsiteY1381" fmla="*/ 3795402 h 6593118"/>
              <a:gd name="connsiteX1382" fmla="*/ 2821181 w 11490376"/>
              <a:gd name="connsiteY1382" fmla="*/ 3796474 h 6593118"/>
              <a:gd name="connsiteX1383" fmla="*/ 2852898 w 11490376"/>
              <a:gd name="connsiteY1383" fmla="*/ 3840498 h 6593118"/>
              <a:gd name="connsiteX1384" fmla="*/ 2850977 w 11490376"/>
              <a:gd name="connsiteY1384" fmla="*/ 3851419 h 6593118"/>
              <a:gd name="connsiteX1385" fmla="*/ 2853662 w 11490376"/>
              <a:gd name="connsiteY1385" fmla="*/ 3840067 h 6593118"/>
              <a:gd name="connsiteX1386" fmla="*/ 2821773 w 11490376"/>
              <a:gd name="connsiteY1386" fmla="*/ 3796158 h 6593118"/>
              <a:gd name="connsiteX1387" fmla="*/ 2594051 w 11490376"/>
              <a:gd name="connsiteY1387" fmla="*/ 3788307 h 6593118"/>
              <a:gd name="connsiteX1388" fmla="*/ 2630661 w 11490376"/>
              <a:gd name="connsiteY1388" fmla="*/ 3797959 h 6593118"/>
              <a:gd name="connsiteX1389" fmla="*/ 2677033 w 11490376"/>
              <a:gd name="connsiteY1389" fmla="*/ 3829332 h 6593118"/>
              <a:gd name="connsiteX1390" fmla="*/ 2669713 w 11490376"/>
              <a:gd name="connsiteY1390" fmla="*/ 3904142 h 6593118"/>
              <a:gd name="connsiteX1391" fmla="*/ 2655068 w 11490376"/>
              <a:gd name="connsiteY1391" fmla="*/ 3877596 h 6593118"/>
              <a:gd name="connsiteX1392" fmla="*/ 2620898 w 11490376"/>
              <a:gd name="connsiteY1392" fmla="*/ 3838984 h 6593118"/>
              <a:gd name="connsiteX1393" fmla="*/ 2586728 w 11490376"/>
              <a:gd name="connsiteY1393" fmla="*/ 3841398 h 6593118"/>
              <a:gd name="connsiteX1394" fmla="*/ 2598932 w 11490376"/>
              <a:gd name="connsiteY1394" fmla="*/ 3867943 h 6593118"/>
              <a:gd name="connsiteX1395" fmla="*/ 2567202 w 11490376"/>
              <a:gd name="connsiteY1395" fmla="*/ 3884836 h 6593118"/>
              <a:gd name="connsiteX1396" fmla="*/ 2540354 w 11490376"/>
              <a:gd name="connsiteY1396" fmla="*/ 3860703 h 6593118"/>
              <a:gd name="connsiteX1397" fmla="*/ 2469568 w 11490376"/>
              <a:gd name="connsiteY1397" fmla="*/ 3851051 h 6593118"/>
              <a:gd name="connsiteX1398" fmla="*/ 2467129 w 11490376"/>
              <a:gd name="connsiteY1398" fmla="*/ 3814853 h 6593118"/>
              <a:gd name="connsiteX1399" fmla="*/ 2498859 w 11490376"/>
              <a:gd name="connsiteY1399" fmla="*/ 3797959 h 6593118"/>
              <a:gd name="connsiteX1400" fmla="*/ 2564760 w 11490376"/>
              <a:gd name="connsiteY1400" fmla="*/ 3814853 h 6593118"/>
              <a:gd name="connsiteX1401" fmla="*/ 5112292 w 11490376"/>
              <a:gd name="connsiteY1401" fmla="*/ 3783378 h 6593118"/>
              <a:gd name="connsiteX1402" fmla="*/ 5074447 w 11490376"/>
              <a:gd name="connsiteY1402" fmla="*/ 3811853 h 6593118"/>
              <a:gd name="connsiteX1403" fmla="*/ 5064683 w 11490376"/>
              <a:gd name="connsiteY1403" fmla="*/ 3855930 h 6593118"/>
              <a:gd name="connsiteX1404" fmla="*/ 5038507 w 11490376"/>
              <a:gd name="connsiteY1404" fmla="*/ 3848768 h 6593118"/>
              <a:gd name="connsiteX1405" fmla="*/ 5038774 w 11490376"/>
              <a:gd name="connsiteY1405" fmla="*/ 3849265 h 6593118"/>
              <a:gd name="connsiteX1406" fmla="*/ 5065649 w 11490376"/>
              <a:gd name="connsiteY1406" fmla="*/ 3856524 h 6593118"/>
              <a:gd name="connsiteX1407" fmla="*/ 5075469 w 11490376"/>
              <a:gd name="connsiteY1407" fmla="*/ 3812700 h 6593118"/>
              <a:gd name="connsiteX1408" fmla="*/ 5114962 w 11490376"/>
              <a:gd name="connsiteY1408" fmla="*/ 3785764 h 6593118"/>
              <a:gd name="connsiteX1409" fmla="*/ 5878699 w 11490376"/>
              <a:gd name="connsiteY1409" fmla="*/ 3778335 h 6593118"/>
              <a:gd name="connsiteX1410" fmla="*/ 5879142 w 11490376"/>
              <a:gd name="connsiteY1410" fmla="*/ 3781905 h 6593118"/>
              <a:gd name="connsiteX1411" fmla="*/ 5906015 w 11490376"/>
              <a:gd name="connsiteY1411" fmla="*/ 3816375 h 6593118"/>
              <a:gd name="connsiteX1412" fmla="*/ 5918742 w 11490376"/>
              <a:gd name="connsiteY1412" fmla="*/ 3842028 h 6593118"/>
              <a:gd name="connsiteX1413" fmla="*/ 5905640 w 11490376"/>
              <a:gd name="connsiteY1413" fmla="*/ 3812335 h 6593118"/>
              <a:gd name="connsiteX1414" fmla="*/ 5272800 w 11490376"/>
              <a:gd name="connsiteY1414" fmla="*/ 3776545 h 6593118"/>
              <a:gd name="connsiteX1415" fmla="*/ 5272946 w 11490376"/>
              <a:gd name="connsiteY1415" fmla="*/ 3778418 h 6593118"/>
              <a:gd name="connsiteX1416" fmla="*/ 5295163 w 11490376"/>
              <a:gd name="connsiteY1416" fmla="*/ 3790662 h 6593118"/>
              <a:gd name="connsiteX1417" fmla="*/ 5290226 w 11490376"/>
              <a:gd name="connsiteY1417" fmla="*/ 3817598 h 6593118"/>
              <a:gd name="connsiteX1418" fmla="*/ 5286785 w 11490376"/>
              <a:gd name="connsiteY1418" fmla="*/ 3818573 h 6593118"/>
              <a:gd name="connsiteX1419" fmla="*/ 5291352 w 11490376"/>
              <a:gd name="connsiteY1419" fmla="*/ 3817996 h 6593118"/>
              <a:gd name="connsiteX1420" fmla="*/ 5296227 w 11490376"/>
              <a:gd name="connsiteY1420" fmla="*/ 3788399 h 6593118"/>
              <a:gd name="connsiteX1421" fmla="*/ 6203014 w 11490376"/>
              <a:gd name="connsiteY1421" fmla="*/ 3760948 h 6593118"/>
              <a:gd name="connsiteX1422" fmla="*/ 6198917 w 11490376"/>
              <a:gd name="connsiteY1422" fmla="*/ 3785717 h 6593118"/>
              <a:gd name="connsiteX1423" fmla="*/ 6201042 w 11490376"/>
              <a:gd name="connsiteY1423" fmla="*/ 3786634 h 6593118"/>
              <a:gd name="connsiteX1424" fmla="*/ 9713078 w 11490376"/>
              <a:gd name="connsiteY1424" fmla="*/ 3753271 h 6593118"/>
              <a:gd name="connsiteX1425" fmla="*/ 9732536 w 11490376"/>
              <a:gd name="connsiteY1425" fmla="*/ 3765700 h 6593118"/>
              <a:gd name="connsiteX1426" fmla="*/ 9717942 w 11490376"/>
              <a:gd name="connsiteY1426" fmla="*/ 3800499 h 6593118"/>
              <a:gd name="connsiteX1427" fmla="*/ 9700916 w 11490376"/>
              <a:gd name="connsiteY1427" fmla="*/ 3832813 h 6593118"/>
              <a:gd name="connsiteX1428" fmla="*/ 9669296 w 11490376"/>
              <a:gd name="connsiteY1428" fmla="*/ 3842755 h 6593118"/>
              <a:gd name="connsiteX1429" fmla="*/ 9676593 w 11490376"/>
              <a:gd name="connsiteY1429" fmla="*/ 3820384 h 6593118"/>
              <a:gd name="connsiteX1430" fmla="*/ 9688754 w 11490376"/>
              <a:gd name="connsiteY1430" fmla="*/ 3780613 h 6593118"/>
              <a:gd name="connsiteX1431" fmla="*/ 8198737 w 11490376"/>
              <a:gd name="connsiteY1431" fmla="*/ 3748891 h 6593118"/>
              <a:gd name="connsiteX1432" fmla="*/ 8231122 w 11490376"/>
              <a:gd name="connsiteY1432" fmla="*/ 3775789 h 6593118"/>
              <a:gd name="connsiteX1433" fmla="*/ 8246068 w 11490376"/>
              <a:gd name="connsiteY1433" fmla="*/ 3795351 h 6593118"/>
              <a:gd name="connsiteX1434" fmla="*/ 8246068 w 11490376"/>
              <a:gd name="connsiteY1434" fmla="*/ 3885825 h 6593118"/>
              <a:gd name="connsiteX1435" fmla="*/ 8196247 w 11490376"/>
              <a:gd name="connsiteY1435" fmla="*/ 3893161 h 6593118"/>
              <a:gd name="connsiteX1436" fmla="*/ 8176318 w 11490376"/>
              <a:gd name="connsiteY1436" fmla="*/ 3846701 h 6593118"/>
              <a:gd name="connsiteX1437" fmla="*/ 8178810 w 11490376"/>
              <a:gd name="connsiteY1437" fmla="*/ 3790461 h 6593118"/>
              <a:gd name="connsiteX1438" fmla="*/ 9803927 w 11490376"/>
              <a:gd name="connsiteY1438" fmla="*/ 3742322 h 6593118"/>
              <a:gd name="connsiteX1439" fmla="*/ 9835944 w 11490376"/>
              <a:gd name="connsiteY1439" fmla="*/ 3759276 h 6593118"/>
              <a:gd name="connsiteX1440" fmla="*/ 9850720 w 11490376"/>
              <a:gd name="connsiteY1440" fmla="*/ 3785918 h 6593118"/>
              <a:gd name="connsiteX1441" fmla="*/ 9850720 w 11490376"/>
              <a:gd name="connsiteY1441" fmla="*/ 3851312 h 6593118"/>
              <a:gd name="connsiteX1442" fmla="*/ 9828555 w 11490376"/>
              <a:gd name="connsiteY1442" fmla="*/ 3868267 h 6593118"/>
              <a:gd name="connsiteX1443" fmla="*/ 9806391 w 11490376"/>
              <a:gd name="connsiteY1443" fmla="*/ 3899752 h 6593118"/>
              <a:gd name="connsiteX1444" fmla="*/ 9779300 w 11490376"/>
              <a:gd name="connsiteY1444" fmla="*/ 3868267 h 6593118"/>
              <a:gd name="connsiteX1445" fmla="*/ 9754672 w 11490376"/>
              <a:gd name="connsiteY1445" fmla="*/ 3834358 h 6593118"/>
              <a:gd name="connsiteX1446" fmla="*/ 9734970 w 11490376"/>
              <a:gd name="connsiteY1446" fmla="*/ 3805294 h 6593118"/>
              <a:gd name="connsiteX1447" fmla="*/ 9769449 w 11490376"/>
              <a:gd name="connsiteY1447" fmla="*/ 3766542 h 6593118"/>
              <a:gd name="connsiteX1448" fmla="*/ 6578910 w 11490376"/>
              <a:gd name="connsiteY1448" fmla="*/ 3724911 h 6593118"/>
              <a:gd name="connsiteX1449" fmla="*/ 6577080 w 11490376"/>
              <a:gd name="connsiteY1449" fmla="*/ 3725078 h 6593118"/>
              <a:gd name="connsiteX1450" fmla="*/ 6567408 w 11490376"/>
              <a:gd name="connsiteY1450" fmla="*/ 3802640 h 6593118"/>
              <a:gd name="connsiteX1451" fmla="*/ 6569154 w 11490376"/>
              <a:gd name="connsiteY1451" fmla="*/ 3802524 h 6593118"/>
              <a:gd name="connsiteX1452" fmla="*/ 8921548 w 11490376"/>
              <a:gd name="connsiteY1452" fmla="*/ 3724803 h 6593118"/>
              <a:gd name="connsiteX1453" fmla="*/ 8950696 w 11490376"/>
              <a:gd name="connsiteY1453" fmla="*/ 3810886 h 6593118"/>
              <a:gd name="connsiteX1454" fmla="*/ 9001706 w 11490376"/>
              <a:gd name="connsiteY1454" fmla="*/ 3837941 h 6593118"/>
              <a:gd name="connsiteX1455" fmla="*/ 9055144 w 11490376"/>
              <a:gd name="connsiteY1455" fmla="*/ 3916647 h 6593118"/>
              <a:gd name="connsiteX1456" fmla="*/ 9064860 w 11490376"/>
              <a:gd name="connsiteY1456" fmla="*/ 4037163 h 6593118"/>
              <a:gd name="connsiteX1457" fmla="*/ 9060002 w 11490376"/>
              <a:gd name="connsiteY1457" fmla="*/ 4061759 h 6593118"/>
              <a:gd name="connsiteX1458" fmla="*/ 8989560 w 11490376"/>
              <a:gd name="connsiteY1458" fmla="*/ 4051921 h 6593118"/>
              <a:gd name="connsiteX1459" fmla="*/ 8953124 w 11490376"/>
              <a:gd name="connsiteY1459" fmla="*/ 4010108 h 6593118"/>
              <a:gd name="connsiteX1460" fmla="*/ 8909402 w 11490376"/>
              <a:gd name="connsiteY1460" fmla="*/ 3948620 h 6593118"/>
              <a:gd name="connsiteX1461" fmla="*/ 8894828 w 11490376"/>
              <a:gd name="connsiteY1461" fmla="*/ 3813346 h 6593118"/>
              <a:gd name="connsiteX1462" fmla="*/ 8889970 w 11490376"/>
              <a:gd name="connsiteY1462" fmla="*/ 3756777 h 6593118"/>
              <a:gd name="connsiteX1463" fmla="*/ 5885845 w 11490376"/>
              <a:gd name="connsiteY1463" fmla="*/ 3718355 h 6593118"/>
              <a:gd name="connsiteX1464" fmla="*/ 5895452 w 11490376"/>
              <a:gd name="connsiteY1464" fmla="*/ 3733849 h 6593118"/>
              <a:gd name="connsiteX1465" fmla="*/ 5895754 w 11490376"/>
              <a:gd name="connsiteY1465" fmla="*/ 3731457 h 6593118"/>
              <a:gd name="connsiteX1466" fmla="*/ 6178504 w 11490376"/>
              <a:gd name="connsiteY1466" fmla="*/ 3704012 h 6593118"/>
              <a:gd name="connsiteX1467" fmla="*/ 6186672 w 11490376"/>
              <a:gd name="connsiteY1467" fmla="*/ 3719098 h 6593118"/>
              <a:gd name="connsiteX1468" fmla="*/ 6203447 w 11490376"/>
              <a:gd name="connsiteY1468" fmla="*/ 3755314 h 6593118"/>
              <a:gd name="connsiteX1469" fmla="*/ 6203498 w 11490376"/>
              <a:gd name="connsiteY1469" fmla="*/ 3754639 h 6593118"/>
              <a:gd name="connsiteX1470" fmla="*/ 6188751 w 11490376"/>
              <a:gd name="connsiteY1470" fmla="*/ 3720151 h 6593118"/>
              <a:gd name="connsiteX1471" fmla="*/ 9755767 w 11490376"/>
              <a:gd name="connsiteY1471" fmla="*/ 3702906 h 6593118"/>
              <a:gd name="connsiteX1472" fmla="*/ 9755767 w 11490376"/>
              <a:gd name="connsiteY1472" fmla="*/ 3705388 h 6593118"/>
              <a:gd name="connsiteX1473" fmla="*/ 9761084 w 11490376"/>
              <a:gd name="connsiteY1473" fmla="*/ 3705388 h 6593118"/>
              <a:gd name="connsiteX1474" fmla="*/ 9763741 w 11490376"/>
              <a:gd name="connsiteY1474" fmla="*/ 3705388 h 6593118"/>
              <a:gd name="connsiteX1475" fmla="*/ 9763741 w 11490376"/>
              <a:gd name="connsiteY1475" fmla="*/ 3707869 h 6593118"/>
              <a:gd name="connsiteX1476" fmla="*/ 9766400 w 11490376"/>
              <a:gd name="connsiteY1476" fmla="*/ 3710351 h 6593118"/>
              <a:gd name="connsiteX1477" fmla="*/ 9766400 w 11490376"/>
              <a:gd name="connsiteY1477" fmla="*/ 3712833 h 6593118"/>
              <a:gd name="connsiteX1478" fmla="*/ 9766400 w 11490376"/>
              <a:gd name="connsiteY1478" fmla="*/ 3715315 h 6593118"/>
              <a:gd name="connsiteX1479" fmla="*/ 9771717 w 11490376"/>
              <a:gd name="connsiteY1479" fmla="*/ 3720278 h 6593118"/>
              <a:gd name="connsiteX1480" fmla="*/ 9766400 w 11490376"/>
              <a:gd name="connsiteY1480" fmla="*/ 3725242 h 6593118"/>
              <a:gd name="connsiteX1481" fmla="*/ 9766400 w 11490376"/>
              <a:gd name="connsiteY1481" fmla="*/ 3727724 h 6593118"/>
              <a:gd name="connsiteX1482" fmla="*/ 9766400 w 11490376"/>
              <a:gd name="connsiteY1482" fmla="*/ 3730206 h 6593118"/>
              <a:gd name="connsiteX1483" fmla="*/ 9763741 w 11490376"/>
              <a:gd name="connsiteY1483" fmla="*/ 3732687 h 6593118"/>
              <a:gd name="connsiteX1484" fmla="*/ 9763741 w 11490376"/>
              <a:gd name="connsiteY1484" fmla="*/ 3737651 h 6593118"/>
              <a:gd name="connsiteX1485" fmla="*/ 9761084 w 11490376"/>
              <a:gd name="connsiteY1485" fmla="*/ 3737651 h 6593118"/>
              <a:gd name="connsiteX1486" fmla="*/ 9755767 w 11490376"/>
              <a:gd name="connsiteY1486" fmla="*/ 3737651 h 6593118"/>
              <a:gd name="connsiteX1487" fmla="*/ 9750451 w 11490376"/>
              <a:gd name="connsiteY1487" fmla="*/ 3737651 h 6593118"/>
              <a:gd name="connsiteX1488" fmla="*/ 9745134 w 11490376"/>
              <a:gd name="connsiteY1488" fmla="*/ 3737651 h 6593118"/>
              <a:gd name="connsiteX1489" fmla="*/ 9742476 w 11490376"/>
              <a:gd name="connsiteY1489" fmla="*/ 3737651 h 6593118"/>
              <a:gd name="connsiteX1490" fmla="*/ 9742476 w 11490376"/>
              <a:gd name="connsiteY1490" fmla="*/ 3732687 h 6593118"/>
              <a:gd name="connsiteX1491" fmla="*/ 9739818 w 11490376"/>
              <a:gd name="connsiteY1491" fmla="*/ 3730206 h 6593118"/>
              <a:gd name="connsiteX1492" fmla="*/ 9737159 w 11490376"/>
              <a:gd name="connsiteY1492" fmla="*/ 3730206 h 6593118"/>
              <a:gd name="connsiteX1493" fmla="*/ 9737159 w 11490376"/>
              <a:gd name="connsiteY1493" fmla="*/ 3727724 h 6593118"/>
              <a:gd name="connsiteX1494" fmla="*/ 9737159 w 11490376"/>
              <a:gd name="connsiteY1494" fmla="*/ 3725242 h 6593118"/>
              <a:gd name="connsiteX1495" fmla="*/ 9737159 w 11490376"/>
              <a:gd name="connsiteY1495" fmla="*/ 3720278 h 6593118"/>
              <a:gd name="connsiteX1496" fmla="*/ 9737159 w 11490376"/>
              <a:gd name="connsiteY1496" fmla="*/ 3715315 h 6593118"/>
              <a:gd name="connsiteX1497" fmla="*/ 9737159 w 11490376"/>
              <a:gd name="connsiteY1497" fmla="*/ 3712833 h 6593118"/>
              <a:gd name="connsiteX1498" fmla="*/ 9739818 w 11490376"/>
              <a:gd name="connsiteY1498" fmla="*/ 3710351 h 6593118"/>
              <a:gd name="connsiteX1499" fmla="*/ 9742476 w 11490376"/>
              <a:gd name="connsiteY1499" fmla="*/ 3707869 h 6593118"/>
              <a:gd name="connsiteX1500" fmla="*/ 9742476 w 11490376"/>
              <a:gd name="connsiteY1500" fmla="*/ 3705388 h 6593118"/>
              <a:gd name="connsiteX1501" fmla="*/ 9745134 w 11490376"/>
              <a:gd name="connsiteY1501" fmla="*/ 3705388 h 6593118"/>
              <a:gd name="connsiteX1502" fmla="*/ 9750451 w 11490376"/>
              <a:gd name="connsiteY1502" fmla="*/ 3705388 h 6593118"/>
              <a:gd name="connsiteX1503" fmla="*/ 5871145 w 11490376"/>
              <a:gd name="connsiteY1503" fmla="*/ 3687448 h 6593118"/>
              <a:gd name="connsiteX1504" fmla="*/ 5869371 w 11490376"/>
              <a:gd name="connsiteY1504" fmla="*/ 3688342 h 6593118"/>
              <a:gd name="connsiteX1505" fmla="*/ 5876700 w 11490376"/>
              <a:gd name="connsiteY1505" fmla="*/ 3695728 h 6593118"/>
              <a:gd name="connsiteX1506" fmla="*/ 5877196 w 11490376"/>
              <a:gd name="connsiteY1506" fmla="*/ 3697062 h 6593118"/>
              <a:gd name="connsiteX1507" fmla="*/ 5875981 w 11490376"/>
              <a:gd name="connsiteY1507" fmla="*/ 3692242 h 6593118"/>
              <a:gd name="connsiteX1508" fmla="*/ 6175298 w 11490376"/>
              <a:gd name="connsiteY1508" fmla="*/ 3683653 h 6593118"/>
              <a:gd name="connsiteX1509" fmla="*/ 6170100 w 11490376"/>
              <a:gd name="connsiteY1509" fmla="*/ 3692242 h 6593118"/>
              <a:gd name="connsiteX1510" fmla="*/ 6152799 w 11490376"/>
              <a:gd name="connsiteY1510" fmla="*/ 3697144 h 6593118"/>
              <a:gd name="connsiteX1511" fmla="*/ 6128083 w 11490376"/>
              <a:gd name="connsiteY1511" fmla="*/ 3721653 h 6593118"/>
              <a:gd name="connsiteX1512" fmla="*/ 6113253 w 11490376"/>
              <a:gd name="connsiteY1512" fmla="*/ 3751063 h 6593118"/>
              <a:gd name="connsiteX1513" fmla="*/ 6091009 w 11490376"/>
              <a:gd name="connsiteY1513" fmla="*/ 3758416 h 6593118"/>
              <a:gd name="connsiteX1514" fmla="*/ 6078651 w 11490376"/>
              <a:gd name="connsiteY1514" fmla="*/ 3785375 h 6593118"/>
              <a:gd name="connsiteX1515" fmla="*/ 6044050 w 11490376"/>
              <a:gd name="connsiteY1515" fmla="*/ 3792728 h 6593118"/>
              <a:gd name="connsiteX1516" fmla="*/ 6029219 w 11490376"/>
              <a:gd name="connsiteY1516" fmla="*/ 3817237 h 6593118"/>
              <a:gd name="connsiteX1517" fmla="*/ 5989675 w 11490376"/>
              <a:gd name="connsiteY1517" fmla="*/ 3819688 h 6593118"/>
              <a:gd name="connsiteX1518" fmla="*/ 5977317 w 11490376"/>
              <a:gd name="connsiteY1518" fmla="*/ 3844196 h 6593118"/>
              <a:gd name="connsiteX1519" fmla="*/ 5945186 w 11490376"/>
              <a:gd name="connsiteY1519" fmla="*/ 3839294 h 6593118"/>
              <a:gd name="connsiteX1520" fmla="*/ 5923352 w 11490376"/>
              <a:gd name="connsiteY1520" fmla="*/ 3851322 h 6593118"/>
              <a:gd name="connsiteX1521" fmla="*/ 5925558 w 11490376"/>
              <a:gd name="connsiteY1521" fmla="*/ 3855770 h 6593118"/>
              <a:gd name="connsiteX1522" fmla="*/ 5908457 w 11490376"/>
              <a:gd name="connsiteY1522" fmla="*/ 3877930 h 6593118"/>
              <a:gd name="connsiteX1523" fmla="*/ 5893800 w 11490376"/>
              <a:gd name="connsiteY1523" fmla="*/ 3924712 h 6593118"/>
              <a:gd name="connsiteX1524" fmla="*/ 5918230 w 11490376"/>
              <a:gd name="connsiteY1524" fmla="*/ 3966569 h 6593118"/>
              <a:gd name="connsiteX1525" fmla="*/ 5935330 w 11490376"/>
              <a:gd name="connsiteY1525" fmla="*/ 4015812 h 6593118"/>
              <a:gd name="connsiteX1526" fmla="*/ 5945510 w 11490376"/>
              <a:gd name="connsiteY1526" fmla="*/ 4034279 h 6593118"/>
              <a:gd name="connsiteX1527" fmla="*/ 5946023 w 11490376"/>
              <a:gd name="connsiteY1527" fmla="*/ 4034211 h 6593118"/>
              <a:gd name="connsiteX1528" fmla="*/ 5936890 w 11490376"/>
              <a:gd name="connsiteY1528" fmla="*/ 4017648 h 6593118"/>
              <a:gd name="connsiteX1529" fmla="*/ 5919748 w 11490376"/>
              <a:gd name="connsiteY1529" fmla="*/ 3965833 h 6593118"/>
              <a:gd name="connsiteX1530" fmla="*/ 5895260 w 11490376"/>
              <a:gd name="connsiteY1530" fmla="*/ 3923888 h 6593118"/>
              <a:gd name="connsiteX1531" fmla="*/ 5909953 w 11490376"/>
              <a:gd name="connsiteY1531" fmla="*/ 3877009 h 6593118"/>
              <a:gd name="connsiteX1532" fmla="*/ 5927095 w 11490376"/>
              <a:gd name="connsiteY1532" fmla="*/ 3854802 h 6593118"/>
              <a:gd name="connsiteX1533" fmla="*/ 5946686 w 11490376"/>
              <a:gd name="connsiteY1533" fmla="*/ 3842465 h 6593118"/>
              <a:gd name="connsiteX1534" fmla="*/ 5980969 w 11490376"/>
              <a:gd name="connsiteY1534" fmla="*/ 3844933 h 6593118"/>
              <a:gd name="connsiteX1535" fmla="*/ 5990766 w 11490376"/>
              <a:gd name="connsiteY1535" fmla="*/ 3822728 h 6593118"/>
              <a:gd name="connsiteX1536" fmla="*/ 6029947 w 11490376"/>
              <a:gd name="connsiteY1536" fmla="*/ 3820260 h 6593118"/>
              <a:gd name="connsiteX1537" fmla="*/ 6047088 w 11490376"/>
              <a:gd name="connsiteY1537" fmla="*/ 3795586 h 6593118"/>
              <a:gd name="connsiteX1538" fmla="*/ 6078923 w 11490376"/>
              <a:gd name="connsiteY1538" fmla="*/ 3785717 h 6593118"/>
              <a:gd name="connsiteX1539" fmla="*/ 6091168 w 11490376"/>
              <a:gd name="connsiteY1539" fmla="*/ 3758576 h 6593118"/>
              <a:gd name="connsiteX1540" fmla="*/ 6115656 w 11490376"/>
              <a:gd name="connsiteY1540" fmla="*/ 3751174 h 6593118"/>
              <a:gd name="connsiteX1541" fmla="*/ 6130349 w 11490376"/>
              <a:gd name="connsiteY1541" fmla="*/ 3721566 h 6593118"/>
              <a:gd name="connsiteX1542" fmla="*/ 6154837 w 11490376"/>
              <a:gd name="connsiteY1542" fmla="*/ 3699360 h 6593118"/>
              <a:gd name="connsiteX1543" fmla="*/ 6171979 w 11490376"/>
              <a:gd name="connsiteY1543" fmla="*/ 3691958 h 6593118"/>
              <a:gd name="connsiteX1544" fmla="*/ 6171982 w 11490376"/>
              <a:gd name="connsiteY1544" fmla="*/ 3691962 h 6593118"/>
              <a:gd name="connsiteX1545" fmla="*/ 2872416 w 11490376"/>
              <a:gd name="connsiteY1545" fmla="*/ 3676628 h 6593118"/>
              <a:gd name="connsiteX1546" fmla="*/ 2889492 w 11490376"/>
              <a:gd name="connsiteY1546" fmla="*/ 3691303 h 6593118"/>
              <a:gd name="connsiteX1547" fmla="*/ 2884481 w 11490376"/>
              <a:gd name="connsiteY1547" fmla="*/ 3697697 h 6593118"/>
              <a:gd name="connsiteX1548" fmla="*/ 2890451 w 11490376"/>
              <a:gd name="connsiteY1548" fmla="*/ 3691264 h 6593118"/>
              <a:gd name="connsiteX1549" fmla="*/ 2927239 w 11490376"/>
              <a:gd name="connsiteY1549" fmla="*/ 3691264 h 6593118"/>
              <a:gd name="connsiteX1550" fmla="*/ 2939501 w 11490376"/>
              <a:gd name="connsiteY1550" fmla="*/ 3676628 h 6593118"/>
              <a:gd name="connsiteX1551" fmla="*/ 2939501 w 11490376"/>
              <a:gd name="connsiteY1551" fmla="*/ 3691264 h 6593118"/>
              <a:gd name="connsiteX1552" fmla="*/ 2966480 w 11490376"/>
              <a:gd name="connsiteY1552" fmla="*/ 3698582 h 6593118"/>
              <a:gd name="connsiteX1553" fmla="*/ 2973838 w 11490376"/>
              <a:gd name="connsiteY1553" fmla="*/ 3720537 h 6593118"/>
              <a:gd name="connsiteX1554" fmla="*/ 3005722 w 11490376"/>
              <a:gd name="connsiteY1554" fmla="*/ 3730294 h 6593118"/>
              <a:gd name="connsiteX1555" fmla="*/ 3025343 w 11490376"/>
              <a:gd name="connsiteY1555" fmla="*/ 3737613 h 6593118"/>
              <a:gd name="connsiteX1556" fmla="*/ 3032699 w 11490376"/>
              <a:gd name="connsiteY1556" fmla="*/ 3757128 h 6593118"/>
              <a:gd name="connsiteX1557" fmla="*/ 3108732 w 11490376"/>
              <a:gd name="connsiteY1557" fmla="*/ 3762006 h 6593118"/>
              <a:gd name="connsiteX1558" fmla="*/ 3135712 w 11490376"/>
              <a:gd name="connsiteY1558" fmla="*/ 3766885 h 6593118"/>
              <a:gd name="connsiteX1559" fmla="*/ 3157786 w 11490376"/>
              <a:gd name="connsiteY1559" fmla="*/ 3749810 h 6593118"/>
              <a:gd name="connsiteX1560" fmla="*/ 3199487 w 11490376"/>
              <a:gd name="connsiteY1560" fmla="*/ 3742492 h 6593118"/>
              <a:gd name="connsiteX1561" fmla="*/ 3253447 w 11490376"/>
              <a:gd name="connsiteY1561" fmla="*/ 3744930 h 6593118"/>
              <a:gd name="connsiteX1562" fmla="*/ 3253447 w 11490376"/>
              <a:gd name="connsiteY1562" fmla="*/ 3762006 h 6593118"/>
              <a:gd name="connsiteX1563" fmla="*/ 3243634 w 11490376"/>
              <a:gd name="connsiteY1563" fmla="*/ 3771765 h 6593118"/>
              <a:gd name="connsiteX1564" fmla="*/ 3260803 w 11490376"/>
              <a:gd name="connsiteY1564" fmla="*/ 3791279 h 6593118"/>
              <a:gd name="connsiteX1565" fmla="*/ 3273066 w 11490376"/>
              <a:gd name="connsiteY1565" fmla="*/ 3825431 h 6593118"/>
              <a:gd name="connsiteX1566" fmla="*/ 3287783 w 11490376"/>
              <a:gd name="connsiteY1566" fmla="*/ 3832749 h 6593118"/>
              <a:gd name="connsiteX1567" fmla="*/ 3287783 w 11490376"/>
              <a:gd name="connsiteY1567" fmla="*/ 3869339 h 6593118"/>
              <a:gd name="connsiteX1568" fmla="*/ 3273066 w 11490376"/>
              <a:gd name="connsiteY1568" fmla="*/ 3883976 h 6593118"/>
              <a:gd name="connsiteX1569" fmla="*/ 3268163 w 11490376"/>
              <a:gd name="connsiteY1569" fmla="*/ 3901051 h 6593118"/>
              <a:gd name="connsiteX1570" fmla="*/ 3246088 w 11490376"/>
              <a:gd name="connsiteY1570" fmla="*/ 3920567 h 6593118"/>
              <a:gd name="connsiteX1571" fmla="*/ 3243634 w 11490376"/>
              <a:gd name="connsiteY1571" fmla="*/ 3954719 h 6593118"/>
              <a:gd name="connsiteX1572" fmla="*/ 3260803 w 11490376"/>
              <a:gd name="connsiteY1572" fmla="*/ 3976672 h 6593118"/>
              <a:gd name="connsiteX1573" fmla="*/ 3260803 w 11490376"/>
              <a:gd name="connsiteY1573" fmla="*/ 4003505 h 6593118"/>
              <a:gd name="connsiteX1574" fmla="*/ 3254170 w 11490376"/>
              <a:gd name="connsiteY1574" fmla="*/ 4023300 h 6593118"/>
              <a:gd name="connsiteX1575" fmla="*/ 3263237 w 11490376"/>
              <a:gd name="connsiteY1575" fmla="*/ 4002905 h 6593118"/>
              <a:gd name="connsiteX1576" fmla="*/ 3265643 w 11490376"/>
              <a:gd name="connsiteY1576" fmla="*/ 4003507 h 6593118"/>
              <a:gd name="connsiteX1577" fmla="*/ 3265643 w 11490376"/>
              <a:gd name="connsiteY1577" fmla="*/ 3976803 h 6593118"/>
              <a:gd name="connsiteX1578" fmla="*/ 3248642 w 11490376"/>
              <a:gd name="connsiteY1578" fmla="*/ 3954730 h 6593118"/>
              <a:gd name="connsiteX1579" fmla="*/ 3251071 w 11490376"/>
              <a:gd name="connsiteY1579" fmla="*/ 3920394 h 6593118"/>
              <a:gd name="connsiteX1580" fmla="*/ 3270501 w 11490376"/>
              <a:gd name="connsiteY1580" fmla="*/ 3900774 h 6593118"/>
              <a:gd name="connsiteX1581" fmla="*/ 3277786 w 11490376"/>
              <a:gd name="connsiteY1581" fmla="*/ 3881154 h 6593118"/>
              <a:gd name="connsiteX1582" fmla="*/ 3292358 w 11490376"/>
              <a:gd name="connsiteY1582" fmla="*/ 3866438 h 6593118"/>
              <a:gd name="connsiteX1583" fmla="*/ 3292358 w 11490376"/>
              <a:gd name="connsiteY1583" fmla="*/ 3832103 h 6593118"/>
              <a:gd name="connsiteX1584" fmla="*/ 3319071 w 11490376"/>
              <a:gd name="connsiteY1584" fmla="*/ 3837007 h 6593118"/>
              <a:gd name="connsiteX1585" fmla="*/ 3328785 w 11490376"/>
              <a:gd name="connsiteY1585" fmla="*/ 3866438 h 6593118"/>
              <a:gd name="connsiteX1586" fmla="*/ 3348215 w 11490376"/>
              <a:gd name="connsiteY1586" fmla="*/ 3868891 h 6593118"/>
              <a:gd name="connsiteX1587" fmla="*/ 3355499 w 11490376"/>
              <a:gd name="connsiteY1587" fmla="*/ 3903226 h 6593118"/>
              <a:gd name="connsiteX1588" fmla="*/ 3382213 w 11490376"/>
              <a:gd name="connsiteY1588" fmla="*/ 3905679 h 6593118"/>
              <a:gd name="connsiteX1589" fmla="*/ 3396785 w 11490376"/>
              <a:gd name="connsiteY1589" fmla="*/ 3920394 h 6593118"/>
              <a:gd name="connsiteX1590" fmla="*/ 3401576 w 11490376"/>
              <a:gd name="connsiteY1590" fmla="*/ 3956683 h 6593118"/>
              <a:gd name="connsiteX1591" fmla="*/ 3401595 w 11490376"/>
              <a:gd name="connsiteY1591" fmla="*/ 3956546 h 6593118"/>
              <a:gd name="connsiteX1592" fmla="*/ 3432851 w 11490376"/>
              <a:gd name="connsiteY1592" fmla="*/ 3939348 h 6593118"/>
              <a:gd name="connsiteX1593" fmla="*/ 3444874 w 11490376"/>
              <a:gd name="connsiteY1593" fmla="*/ 3919694 h 6593118"/>
              <a:gd name="connsiteX1594" fmla="*/ 3485751 w 11490376"/>
              <a:gd name="connsiteY1594" fmla="*/ 3919694 h 6593118"/>
              <a:gd name="connsiteX1595" fmla="*/ 3500178 w 11490376"/>
              <a:gd name="connsiteY1595" fmla="*/ 3944261 h 6593118"/>
              <a:gd name="connsiteX1596" fmla="*/ 3490561 w 11490376"/>
              <a:gd name="connsiteY1596" fmla="*/ 3966373 h 6593118"/>
              <a:gd name="connsiteX1597" fmla="*/ 3490561 w 11490376"/>
              <a:gd name="connsiteY1597" fmla="*/ 4069560 h 6593118"/>
              <a:gd name="connsiteX1598" fmla="*/ 3481062 w 11490376"/>
              <a:gd name="connsiteY1598" fmla="*/ 4079264 h 6593118"/>
              <a:gd name="connsiteX1599" fmla="*/ 3482211 w 11490376"/>
              <a:gd name="connsiteY1599" fmla="*/ 4079155 h 6593118"/>
              <a:gd name="connsiteX1600" fmla="*/ 3483583 w 11490376"/>
              <a:gd name="connsiteY1600" fmla="*/ 4080755 h 6593118"/>
              <a:gd name="connsiteX1601" fmla="*/ 3492667 w 11490376"/>
              <a:gd name="connsiteY1601" fmla="*/ 4071608 h 6593118"/>
              <a:gd name="connsiteX1602" fmla="*/ 3492667 w 11490376"/>
              <a:gd name="connsiteY1602" fmla="*/ 3970606 h 6593118"/>
              <a:gd name="connsiteX1603" fmla="*/ 3504903 w 11490376"/>
              <a:gd name="connsiteY1603" fmla="*/ 3950898 h 6593118"/>
              <a:gd name="connsiteX1604" fmla="*/ 3522026 w 11490376"/>
              <a:gd name="connsiteY1604" fmla="*/ 3945971 h 6593118"/>
              <a:gd name="connsiteX1605" fmla="*/ 3526919 w 11490376"/>
              <a:gd name="connsiteY1605" fmla="*/ 3965679 h 6593118"/>
              <a:gd name="connsiteX1606" fmla="*/ 3551385 w 11490376"/>
              <a:gd name="connsiteY1606" fmla="*/ 3970606 h 6593118"/>
              <a:gd name="connsiteX1607" fmla="*/ 3568513 w 11490376"/>
              <a:gd name="connsiteY1607" fmla="*/ 3977996 h 6593118"/>
              <a:gd name="connsiteX1608" fmla="*/ 3573406 w 11490376"/>
              <a:gd name="connsiteY1608" fmla="*/ 4000167 h 6593118"/>
              <a:gd name="connsiteX1609" fmla="*/ 3597870 w 11490376"/>
              <a:gd name="connsiteY1609" fmla="*/ 4014948 h 6593118"/>
              <a:gd name="connsiteX1610" fmla="*/ 3604544 w 11490376"/>
              <a:gd name="connsiteY1610" fmla="*/ 4037340 h 6593118"/>
              <a:gd name="connsiteX1611" fmla="*/ 3605229 w 11490376"/>
              <a:gd name="connsiteY1611" fmla="*/ 4037340 h 6593118"/>
              <a:gd name="connsiteX1612" fmla="*/ 3624911 w 11490376"/>
              <a:gd name="connsiteY1612" fmla="*/ 4059478 h 6593118"/>
              <a:gd name="connsiteX1613" fmla="*/ 3651975 w 11490376"/>
              <a:gd name="connsiteY1613" fmla="*/ 4120969 h 6593118"/>
              <a:gd name="connsiteX1614" fmla="*/ 3642134 w 11490376"/>
              <a:gd name="connsiteY1614" fmla="*/ 4140646 h 6593118"/>
              <a:gd name="connsiteX1615" fmla="*/ 3624911 w 11490376"/>
              <a:gd name="connsiteY1615" fmla="*/ 4175081 h 6593118"/>
              <a:gd name="connsiteX1616" fmla="*/ 3605229 w 11490376"/>
              <a:gd name="connsiteY1616" fmla="*/ 4202137 h 6593118"/>
              <a:gd name="connsiteX1617" fmla="*/ 3573244 w 11490376"/>
              <a:gd name="connsiteY1617" fmla="*/ 4256249 h 6593118"/>
              <a:gd name="connsiteX1618" fmla="*/ 3597848 w 11490376"/>
              <a:gd name="connsiteY1618" fmla="*/ 4246411 h 6593118"/>
              <a:gd name="connsiteX1619" fmla="*/ 3615071 w 11490376"/>
              <a:gd name="connsiteY1619" fmla="*/ 4224274 h 6593118"/>
              <a:gd name="connsiteX1620" fmla="*/ 3634753 w 11490376"/>
              <a:gd name="connsiteY1620" fmla="*/ 4202137 h 6593118"/>
              <a:gd name="connsiteX1621" fmla="*/ 3656897 w 11490376"/>
              <a:gd name="connsiteY1621" fmla="*/ 4184920 h 6593118"/>
              <a:gd name="connsiteX1622" fmla="*/ 3683962 w 11490376"/>
              <a:gd name="connsiteY1622" fmla="*/ 4184920 h 6593118"/>
              <a:gd name="connsiteX1623" fmla="*/ 3703643 w 11490376"/>
              <a:gd name="connsiteY1623" fmla="*/ 4199678 h 6593118"/>
              <a:gd name="connsiteX1624" fmla="*/ 3688882 w 11490376"/>
              <a:gd name="connsiteY1624" fmla="*/ 4229193 h 6593118"/>
              <a:gd name="connsiteX1625" fmla="*/ 3674120 w 11490376"/>
              <a:gd name="connsiteY1625" fmla="*/ 4253790 h 6593118"/>
              <a:gd name="connsiteX1626" fmla="*/ 3706103 w 11490376"/>
              <a:gd name="connsiteY1626" fmla="*/ 4236572 h 6593118"/>
              <a:gd name="connsiteX1627" fmla="*/ 3715945 w 11490376"/>
              <a:gd name="connsiteY1627" fmla="*/ 4216895 h 6593118"/>
              <a:gd name="connsiteX1628" fmla="*/ 3740550 w 11490376"/>
              <a:gd name="connsiteY1628" fmla="*/ 4209516 h 6593118"/>
              <a:gd name="connsiteX1629" fmla="*/ 3779915 w 11490376"/>
              <a:gd name="connsiteY1629" fmla="*/ 4204597 h 6593118"/>
              <a:gd name="connsiteX1630" fmla="*/ 3811900 w 11490376"/>
              <a:gd name="connsiteY1630" fmla="*/ 4209516 h 6593118"/>
              <a:gd name="connsiteX1631" fmla="*/ 3841423 w 11490376"/>
              <a:gd name="connsiteY1631" fmla="*/ 4229193 h 6593118"/>
              <a:gd name="connsiteX1632" fmla="*/ 3863568 w 11490376"/>
              <a:gd name="connsiteY1632" fmla="*/ 4256249 h 6593118"/>
              <a:gd name="connsiteX1633" fmla="*/ 3893093 w 11490376"/>
              <a:gd name="connsiteY1633" fmla="*/ 4273466 h 6593118"/>
              <a:gd name="connsiteX1634" fmla="*/ 3915235 w 11490376"/>
              <a:gd name="connsiteY1634" fmla="*/ 4271007 h 6593118"/>
              <a:gd name="connsiteX1635" fmla="*/ 3937380 w 11490376"/>
              <a:gd name="connsiteY1635" fmla="*/ 4258708 h 6593118"/>
              <a:gd name="connsiteX1636" fmla="*/ 3954602 w 11490376"/>
              <a:gd name="connsiteY1636" fmla="*/ 4275926 h 6593118"/>
              <a:gd name="connsiteX1637" fmla="*/ 3989045 w 11490376"/>
              <a:gd name="connsiteY1637" fmla="*/ 4283306 h 6593118"/>
              <a:gd name="connsiteX1638" fmla="*/ 4023491 w 11490376"/>
              <a:gd name="connsiteY1638" fmla="*/ 4283306 h 6593118"/>
              <a:gd name="connsiteX1639" fmla="*/ 4048095 w 11490376"/>
              <a:gd name="connsiteY1639" fmla="*/ 4295604 h 6593118"/>
              <a:gd name="connsiteX1640" fmla="*/ 4055476 w 11490376"/>
              <a:gd name="connsiteY1640" fmla="*/ 4322659 h 6593118"/>
              <a:gd name="connsiteX1641" fmla="*/ 4085001 w 11490376"/>
              <a:gd name="connsiteY1641" fmla="*/ 4322659 h 6593118"/>
              <a:gd name="connsiteX1642" fmla="*/ 4104685 w 11490376"/>
              <a:gd name="connsiteY1642" fmla="*/ 4352175 h 6593118"/>
              <a:gd name="connsiteX1643" fmla="*/ 4126828 w 11490376"/>
              <a:gd name="connsiteY1643" fmla="*/ 4366933 h 6593118"/>
              <a:gd name="connsiteX1644" fmla="*/ 4153892 w 11490376"/>
              <a:gd name="connsiteY1644" fmla="*/ 4371853 h 6593118"/>
              <a:gd name="connsiteX1645" fmla="*/ 4168654 w 11490376"/>
              <a:gd name="connsiteY1645" fmla="*/ 4386611 h 6593118"/>
              <a:gd name="connsiteX1646" fmla="*/ 4176034 w 11490376"/>
              <a:gd name="connsiteY1646" fmla="*/ 4455481 h 6593118"/>
              <a:gd name="connsiteX1647" fmla="*/ 4200639 w 11490376"/>
              <a:gd name="connsiteY1647" fmla="*/ 4457940 h 6593118"/>
              <a:gd name="connsiteX1648" fmla="*/ 4193258 w 11490376"/>
              <a:gd name="connsiteY1648" fmla="*/ 4489916 h 6593118"/>
              <a:gd name="connsiteX1649" fmla="*/ 4178499 w 11490376"/>
              <a:gd name="connsiteY1649" fmla="*/ 4489916 h 6593118"/>
              <a:gd name="connsiteX1650" fmla="*/ 4180955 w 11490376"/>
              <a:gd name="connsiteY1650" fmla="*/ 4524352 h 6593118"/>
              <a:gd name="connsiteX1651" fmla="*/ 4166193 w 11490376"/>
              <a:gd name="connsiteY1651" fmla="*/ 4529271 h 6593118"/>
              <a:gd name="connsiteX1652" fmla="*/ 4166193 w 11490376"/>
              <a:gd name="connsiteY1652" fmla="*/ 4558787 h 6593118"/>
              <a:gd name="connsiteX1653" fmla="*/ 4139131 w 11490376"/>
              <a:gd name="connsiteY1653" fmla="*/ 4568624 h 6593118"/>
              <a:gd name="connsiteX1654" fmla="*/ 4129289 w 11490376"/>
              <a:gd name="connsiteY1654" fmla="*/ 4603061 h 6593118"/>
              <a:gd name="connsiteX1655" fmla="*/ 4112067 w 11490376"/>
              <a:gd name="connsiteY1655" fmla="*/ 4610439 h 6593118"/>
              <a:gd name="connsiteX1656" fmla="*/ 4102225 w 11490376"/>
              <a:gd name="connsiteY1656" fmla="*/ 4644874 h 6593118"/>
              <a:gd name="connsiteX1657" fmla="*/ 4085001 w 11490376"/>
              <a:gd name="connsiteY1657" fmla="*/ 4654713 h 6593118"/>
              <a:gd name="connsiteX1658" fmla="*/ 4085001 w 11490376"/>
              <a:gd name="connsiteY1658" fmla="*/ 4691607 h 6593118"/>
              <a:gd name="connsiteX1659" fmla="*/ 4053016 w 11490376"/>
              <a:gd name="connsiteY1659" fmla="*/ 4703906 h 6593118"/>
              <a:gd name="connsiteX1660" fmla="*/ 4043174 w 11490376"/>
              <a:gd name="connsiteY1660" fmla="*/ 4890839 h 6593118"/>
              <a:gd name="connsiteX1661" fmla="*/ 4025951 w 11490376"/>
              <a:gd name="connsiteY1661" fmla="*/ 4900678 h 6593118"/>
              <a:gd name="connsiteX1662" fmla="*/ 4021030 w 11490376"/>
              <a:gd name="connsiteY1662" fmla="*/ 4967088 h 6593118"/>
              <a:gd name="connsiteX1663" fmla="*/ 4006267 w 11490376"/>
              <a:gd name="connsiteY1663" fmla="*/ 5006443 h 6593118"/>
              <a:gd name="connsiteX1664" fmla="*/ 3989045 w 11490376"/>
              <a:gd name="connsiteY1664" fmla="*/ 5035959 h 6593118"/>
              <a:gd name="connsiteX1665" fmla="*/ 3979204 w 11490376"/>
              <a:gd name="connsiteY1665" fmla="*/ 5099910 h 6593118"/>
              <a:gd name="connsiteX1666" fmla="*/ 3922616 w 11490376"/>
              <a:gd name="connsiteY1666" fmla="*/ 5102369 h 6593118"/>
              <a:gd name="connsiteX1667" fmla="*/ 3915235 w 11490376"/>
              <a:gd name="connsiteY1667" fmla="*/ 5122046 h 6593118"/>
              <a:gd name="connsiteX1668" fmla="*/ 3841423 w 11490376"/>
              <a:gd name="connsiteY1668" fmla="*/ 5131885 h 6593118"/>
              <a:gd name="connsiteX1669" fmla="*/ 3804519 w 11490376"/>
              <a:gd name="connsiteY1669" fmla="*/ 5158942 h 6593118"/>
              <a:gd name="connsiteX1670" fmla="*/ 3784838 w 11490376"/>
              <a:gd name="connsiteY1670" fmla="*/ 5173700 h 6593118"/>
              <a:gd name="connsiteX1671" fmla="*/ 3772538 w 11490376"/>
              <a:gd name="connsiteY1671" fmla="*/ 5193377 h 6593118"/>
              <a:gd name="connsiteX1672" fmla="*/ 3743009 w 11490376"/>
              <a:gd name="connsiteY1672" fmla="*/ 5205675 h 6593118"/>
              <a:gd name="connsiteX1673" fmla="*/ 3735628 w 11490376"/>
              <a:gd name="connsiteY1673" fmla="*/ 5232730 h 6593118"/>
              <a:gd name="connsiteX1674" fmla="*/ 3723327 w 11490376"/>
              <a:gd name="connsiteY1674" fmla="*/ 5350794 h 6593118"/>
              <a:gd name="connsiteX1675" fmla="*/ 3683962 w 11490376"/>
              <a:gd name="connsiteY1675" fmla="*/ 5375391 h 6593118"/>
              <a:gd name="connsiteX1676" fmla="*/ 3688882 w 11490376"/>
              <a:gd name="connsiteY1676" fmla="*/ 5424584 h 6593118"/>
              <a:gd name="connsiteX1677" fmla="*/ 3669198 w 11490376"/>
              <a:gd name="connsiteY1677" fmla="*/ 5441801 h 6593118"/>
              <a:gd name="connsiteX1678" fmla="*/ 3661817 w 11490376"/>
              <a:gd name="connsiteY1678" fmla="*/ 5473777 h 6593118"/>
              <a:gd name="connsiteX1679" fmla="*/ 3627372 w 11490376"/>
              <a:gd name="connsiteY1679" fmla="*/ 5486075 h 6593118"/>
              <a:gd name="connsiteX1680" fmla="*/ 3637213 w 11490376"/>
              <a:gd name="connsiteY1680" fmla="*/ 5466397 h 6593118"/>
              <a:gd name="connsiteX1681" fmla="*/ 3642134 w 11490376"/>
              <a:gd name="connsiteY1681" fmla="*/ 5441801 h 6593118"/>
              <a:gd name="connsiteX1682" fmla="*/ 3634753 w 11490376"/>
              <a:gd name="connsiteY1682" fmla="*/ 5431962 h 6593118"/>
              <a:gd name="connsiteX1683" fmla="*/ 3619991 w 11490376"/>
              <a:gd name="connsiteY1683" fmla="*/ 5429503 h 6593118"/>
              <a:gd name="connsiteX1684" fmla="*/ 3617530 w 11490376"/>
              <a:gd name="connsiteY1684" fmla="*/ 5476236 h 6593118"/>
              <a:gd name="connsiteX1685" fmla="*/ 3607690 w 11490376"/>
              <a:gd name="connsiteY1685" fmla="*/ 5505752 h 6593118"/>
              <a:gd name="connsiteX1686" fmla="*/ 3605229 w 11490376"/>
              <a:gd name="connsiteY1686" fmla="*/ 5547566 h 6593118"/>
              <a:gd name="connsiteX1687" fmla="*/ 3588006 w 11490376"/>
              <a:gd name="connsiteY1687" fmla="*/ 5577082 h 6593118"/>
              <a:gd name="connsiteX1688" fmla="*/ 3585214 w 11490376"/>
              <a:gd name="connsiteY1688" fmla="*/ 5566844 h 6593118"/>
              <a:gd name="connsiteX1689" fmla="*/ 3587711 w 11490376"/>
              <a:gd name="connsiteY1689" fmla="*/ 5577051 h 6593118"/>
              <a:gd name="connsiteX1690" fmla="*/ 3565792 w 11490376"/>
              <a:gd name="connsiteY1690" fmla="*/ 5591982 h 6593118"/>
              <a:gd name="connsiteX1691" fmla="*/ 3556052 w 11490376"/>
              <a:gd name="connsiteY1691" fmla="*/ 5601936 h 6593118"/>
              <a:gd name="connsiteX1692" fmla="*/ 3551179 w 11490376"/>
              <a:gd name="connsiteY1692" fmla="*/ 5616866 h 6593118"/>
              <a:gd name="connsiteX1693" fmla="*/ 3524393 w 11490376"/>
              <a:gd name="connsiteY1693" fmla="*/ 5621842 h 6593118"/>
              <a:gd name="connsiteX1694" fmla="*/ 3517084 w 11490376"/>
              <a:gd name="connsiteY1694" fmla="*/ 5631795 h 6593118"/>
              <a:gd name="connsiteX1695" fmla="*/ 3502476 w 11490376"/>
              <a:gd name="connsiteY1695" fmla="*/ 5624331 h 6593118"/>
              <a:gd name="connsiteX1696" fmla="*/ 3465942 w 11490376"/>
              <a:gd name="connsiteY1696" fmla="*/ 5609400 h 6593118"/>
              <a:gd name="connsiteX1697" fmla="*/ 3439151 w 11490376"/>
              <a:gd name="connsiteY1697" fmla="*/ 5594470 h 6593118"/>
              <a:gd name="connsiteX1698" fmla="*/ 3424990 w 11490376"/>
              <a:gd name="connsiteY1698" fmla="*/ 5608940 h 6593118"/>
              <a:gd name="connsiteX1699" fmla="*/ 3424990 w 11490376"/>
              <a:gd name="connsiteY1699" fmla="*/ 5627454 h 6593118"/>
              <a:gd name="connsiteX1700" fmla="*/ 3439693 w 11490376"/>
              <a:gd name="connsiteY1700" fmla="*/ 5634811 h 6593118"/>
              <a:gd name="connsiteX1701" fmla="*/ 3461746 w 11490376"/>
              <a:gd name="connsiteY1701" fmla="*/ 5637263 h 6593118"/>
              <a:gd name="connsiteX1702" fmla="*/ 3461746 w 11490376"/>
              <a:gd name="connsiteY1702" fmla="*/ 5688767 h 6593118"/>
              <a:gd name="connsiteX1703" fmla="*/ 3481349 w 11490376"/>
              <a:gd name="connsiteY1703" fmla="*/ 5696125 h 6593118"/>
              <a:gd name="connsiteX1704" fmla="*/ 3476449 w 11490376"/>
              <a:gd name="connsiteY1704" fmla="*/ 5742723 h 6593118"/>
              <a:gd name="connsiteX1705" fmla="*/ 3454394 w 11490376"/>
              <a:gd name="connsiteY1705" fmla="*/ 5757438 h 6593118"/>
              <a:gd name="connsiteX1706" fmla="*/ 3424990 w 11490376"/>
              <a:gd name="connsiteY1706" fmla="*/ 5762343 h 6593118"/>
              <a:gd name="connsiteX1707" fmla="*/ 3415189 w 11490376"/>
              <a:gd name="connsiteY1707" fmla="*/ 5786869 h 6593118"/>
              <a:gd name="connsiteX1708" fmla="*/ 3398035 w 11490376"/>
              <a:gd name="connsiteY1708" fmla="*/ 5789322 h 6593118"/>
              <a:gd name="connsiteX1709" fmla="*/ 3331876 w 11490376"/>
              <a:gd name="connsiteY1709" fmla="*/ 5801585 h 6593118"/>
              <a:gd name="connsiteX1710" fmla="*/ 3307371 w 11490376"/>
              <a:gd name="connsiteY1710" fmla="*/ 5804037 h 6593118"/>
              <a:gd name="connsiteX1711" fmla="*/ 3300021 w 11490376"/>
              <a:gd name="connsiteY1711" fmla="*/ 5816299 h 6593118"/>
              <a:gd name="connsiteX1712" fmla="*/ 3307371 w 11490376"/>
              <a:gd name="connsiteY1712" fmla="*/ 5853087 h 6593118"/>
              <a:gd name="connsiteX1713" fmla="*/ 3307371 w 11490376"/>
              <a:gd name="connsiteY1713" fmla="*/ 5902138 h 6593118"/>
              <a:gd name="connsiteX1714" fmla="*/ 3273066 w 11490376"/>
              <a:gd name="connsiteY1714" fmla="*/ 5914402 h 6593118"/>
              <a:gd name="connsiteX1715" fmla="*/ 3216706 w 11490376"/>
              <a:gd name="connsiteY1715" fmla="*/ 5884971 h 6593118"/>
              <a:gd name="connsiteX1716" fmla="*/ 3209356 w 11490376"/>
              <a:gd name="connsiteY1716" fmla="*/ 5921759 h 6593118"/>
              <a:gd name="connsiteX1717" fmla="*/ 3236311 w 11490376"/>
              <a:gd name="connsiteY1717" fmla="*/ 5941379 h 6593118"/>
              <a:gd name="connsiteX1718" fmla="*/ 3246112 w 11490376"/>
              <a:gd name="connsiteY1718" fmla="*/ 5965905 h 6593118"/>
              <a:gd name="connsiteX1719" fmla="*/ 3253463 w 11490376"/>
              <a:gd name="connsiteY1719" fmla="*/ 5995335 h 6593118"/>
              <a:gd name="connsiteX1720" fmla="*/ 3238759 w 11490376"/>
              <a:gd name="connsiteY1720" fmla="*/ 6010050 h 6593118"/>
              <a:gd name="connsiteX1721" fmla="*/ 3224060 w 11490376"/>
              <a:gd name="connsiteY1721" fmla="*/ 6029671 h 6593118"/>
              <a:gd name="connsiteX1722" fmla="*/ 3209356 w 11490376"/>
              <a:gd name="connsiteY1722" fmla="*/ 6076269 h 6593118"/>
              <a:gd name="connsiteX1723" fmla="*/ 3189754 w 11490376"/>
              <a:gd name="connsiteY1723" fmla="*/ 6083627 h 6593118"/>
              <a:gd name="connsiteX1724" fmla="*/ 3184852 w 11490376"/>
              <a:gd name="connsiteY1724" fmla="*/ 6103248 h 6593118"/>
              <a:gd name="connsiteX1725" fmla="*/ 3160347 w 11490376"/>
              <a:gd name="connsiteY1725" fmla="*/ 6110605 h 6593118"/>
              <a:gd name="connsiteX1726" fmla="*/ 3155447 w 11490376"/>
              <a:gd name="connsiteY1726" fmla="*/ 6159656 h 6593118"/>
              <a:gd name="connsiteX1727" fmla="*/ 3209356 w 11490376"/>
              <a:gd name="connsiteY1727" fmla="*/ 6181729 h 6593118"/>
              <a:gd name="connsiteX1728" fmla="*/ 3209356 w 11490376"/>
              <a:gd name="connsiteY1728" fmla="*/ 6206254 h 6593118"/>
              <a:gd name="connsiteX1729" fmla="*/ 3209356 w 11490376"/>
              <a:gd name="connsiteY1729" fmla="*/ 6228328 h 6593118"/>
              <a:gd name="connsiteX1730" fmla="*/ 3189754 w 11490376"/>
              <a:gd name="connsiteY1730" fmla="*/ 6243042 h 6593118"/>
              <a:gd name="connsiteX1731" fmla="*/ 3175050 w 11490376"/>
              <a:gd name="connsiteY1731" fmla="*/ 6262664 h 6593118"/>
              <a:gd name="connsiteX1732" fmla="*/ 3177501 w 11490376"/>
              <a:gd name="connsiteY1732" fmla="*/ 6321524 h 6593118"/>
              <a:gd name="connsiteX1733" fmla="*/ 3150546 w 11490376"/>
              <a:gd name="connsiteY1733" fmla="*/ 6328881 h 6593118"/>
              <a:gd name="connsiteX1734" fmla="*/ 3130940 w 11490376"/>
              <a:gd name="connsiteY1734" fmla="*/ 6343597 h 6593118"/>
              <a:gd name="connsiteX1735" fmla="*/ 3133393 w 11490376"/>
              <a:gd name="connsiteY1735" fmla="*/ 6375480 h 6593118"/>
              <a:gd name="connsiteX1736" fmla="*/ 3130940 w 11490376"/>
              <a:gd name="connsiteY1736" fmla="*/ 6419625 h 6593118"/>
              <a:gd name="connsiteX1737" fmla="*/ 3023129 w 11490376"/>
              <a:gd name="connsiteY1737" fmla="*/ 6424532 h 6593118"/>
              <a:gd name="connsiteX1738" fmla="*/ 3018964 w 11490376"/>
              <a:gd name="connsiteY1738" fmla="*/ 6396750 h 6593118"/>
              <a:gd name="connsiteX1739" fmla="*/ 3023314 w 11490376"/>
              <a:gd name="connsiteY1739" fmla="*/ 6427067 h 6593118"/>
              <a:gd name="connsiteX1740" fmla="*/ 3129323 w 11490376"/>
              <a:gd name="connsiteY1740" fmla="*/ 6422156 h 6593118"/>
              <a:gd name="connsiteX1741" fmla="*/ 3136719 w 11490376"/>
              <a:gd name="connsiteY1741" fmla="*/ 6488472 h 6593118"/>
              <a:gd name="connsiteX1742" fmla="*/ 3109599 w 11490376"/>
              <a:gd name="connsiteY1742" fmla="*/ 6503209 h 6593118"/>
              <a:gd name="connsiteX1743" fmla="*/ 3099736 w 11490376"/>
              <a:gd name="connsiteY1743" fmla="*/ 6544964 h 6593118"/>
              <a:gd name="connsiteX1744" fmla="*/ 3082477 w 11490376"/>
              <a:gd name="connsiteY1744" fmla="*/ 6517947 h 6593118"/>
              <a:gd name="connsiteX1745" fmla="*/ 3062757 w 11490376"/>
              <a:gd name="connsiteY1745" fmla="*/ 6498297 h 6593118"/>
              <a:gd name="connsiteX1746" fmla="*/ 3030708 w 11490376"/>
              <a:gd name="connsiteY1746" fmla="*/ 6481104 h 6593118"/>
              <a:gd name="connsiteX1747" fmla="*/ 3018380 w 11490376"/>
              <a:gd name="connsiteY1747" fmla="*/ 6456542 h 6593118"/>
              <a:gd name="connsiteX1748" fmla="*/ 2993729 w 11490376"/>
              <a:gd name="connsiteY1748" fmla="*/ 6444261 h 6593118"/>
              <a:gd name="connsiteX1749" fmla="*/ 2983869 w 11490376"/>
              <a:gd name="connsiteY1749" fmla="*/ 6427067 h 6593118"/>
              <a:gd name="connsiteX1750" fmla="*/ 2978937 w 11490376"/>
              <a:gd name="connsiteY1750" fmla="*/ 6390224 h 6593118"/>
              <a:gd name="connsiteX1751" fmla="*/ 2954286 w 11490376"/>
              <a:gd name="connsiteY1751" fmla="*/ 6377944 h 6593118"/>
              <a:gd name="connsiteX1752" fmla="*/ 2934565 w 11490376"/>
              <a:gd name="connsiteY1752" fmla="*/ 6346014 h 6593118"/>
              <a:gd name="connsiteX1753" fmla="*/ 2917306 w 11490376"/>
              <a:gd name="connsiteY1753" fmla="*/ 6282152 h 6593118"/>
              <a:gd name="connsiteX1754" fmla="*/ 2941959 w 11490376"/>
              <a:gd name="connsiteY1754" fmla="*/ 6218292 h 6593118"/>
              <a:gd name="connsiteX1755" fmla="*/ 2917306 w 11490376"/>
              <a:gd name="connsiteY1755" fmla="*/ 6206011 h 6593118"/>
              <a:gd name="connsiteX1756" fmla="*/ 2919772 w 11490376"/>
              <a:gd name="connsiteY1756" fmla="*/ 6149519 h 6593118"/>
              <a:gd name="connsiteX1757" fmla="*/ 2934565 w 11490376"/>
              <a:gd name="connsiteY1757" fmla="*/ 6117589 h 6593118"/>
              <a:gd name="connsiteX1758" fmla="*/ 2929632 w 11490376"/>
              <a:gd name="connsiteY1758" fmla="*/ 6007060 h 6593118"/>
              <a:gd name="connsiteX1759" fmla="*/ 2922237 w 11490376"/>
              <a:gd name="connsiteY1759" fmla="*/ 5999692 h 6593118"/>
              <a:gd name="connsiteX1760" fmla="*/ 2897583 w 11490376"/>
              <a:gd name="connsiteY1760" fmla="*/ 5999692 h 6593118"/>
              <a:gd name="connsiteX1761" fmla="*/ 2912377 w 11490376"/>
              <a:gd name="connsiteY1761" fmla="*/ 5965305 h 6593118"/>
              <a:gd name="connsiteX1762" fmla="*/ 2885258 w 11490376"/>
              <a:gd name="connsiteY1762" fmla="*/ 5741792 h 6593118"/>
              <a:gd name="connsiteX1763" fmla="*/ 2895120 w 11490376"/>
              <a:gd name="connsiteY1763" fmla="*/ 5727055 h 6593118"/>
              <a:gd name="connsiteX1764" fmla="*/ 2907445 w 11490376"/>
              <a:gd name="connsiteY1764" fmla="*/ 5702493 h 6593118"/>
              <a:gd name="connsiteX1765" fmla="*/ 2922237 w 11490376"/>
              <a:gd name="connsiteY1765" fmla="*/ 5550210 h 6593118"/>
              <a:gd name="connsiteX1766" fmla="*/ 2912377 w 11490376"/>
              <a:gd name="connsiteY1766" fmla="*/ 5545297 h 6593118"/>
              <a:gd name="connsiteX1767" fmla="*/ 2919772 w 11490376"/>
              <a:gd name="connsiteY1767" fmla="*/ 5422488 h 6593118"/>
              <a:gd name="connsiteX1768" fmla="*/ 2929632 w 11490376"/>
              <a:gd name="connsiteY1768" fmla="*/ 5373365 h 6593118"/>
              <a:gd name="connsiteX1769" fmla="*/ 2917306 w 11490376"/>
              <a:gd name="connsiteY1769" fmla="*/ 5351258 h 6593118"/>
              <a:gd name="connsiteX1770" fmla="*/ 2941959 w 11490376"/>
              <a:gd name="connsiteY1770" fmla="*/ 5351258 h 6593118"/>
              <a:gd name="connsiteX1771" fmla="*/ 2944424 w 11490376"/>
              <a:gd name="connsiteY1771" fmla="*/ 5253011 h 6593118"/>
              <a:gd name="connsiteX1772" fmla="*/ 2954286 w 11490376"/>
              <a:gd name="connsiteY1772" fmla="*/ 5253011 h 6593118"/>
              <a:gd name="connsiteX1773" fmla="*/ 2954286 w 11490376"/>
              <a:gd name="connsiteY1773" fmla="*/ 5167045 h 6593118"/>
              <a:gd name="connsiteX1774" fmla="*/ 2941959 w 11490376"/>
              <a:gd name="connsiteY1774" fmla="*/ 5167045 h 6593118"/>
              <a:gd name="connsiteX1775" fmla="*/ 2941959 w 11490376"/>
              <a:gd name="connsiteY1775" fmla="*/ 5147396 h 6593118"/>
              <a:gd name="connsiteX1776" fmla="*/ 2956750 w 11490376"/>
              <a:gd name="connsiteY1776" fmla="*/ 5130203 h 6593118"/>
              <a:gd name="connsiteX1777" fmla="*/ 2954286 w 11490376"/>
              <a:gd name="connsiteY1777" fmla="*/ 4987743 h 6593118"/>
              <a:gd name="connsiteX1778" fmla="*/ 2944424 w 11490376"/>
              <a:gd name="connsiteY1778" fmla="*/ 4968094 h 6593118"/>
              <a:gd name="connsiteX1779" fmla="*/ 2937304 w 11490376"/>
              <a:gd name="connsiteY1779" fmla="*/ 4918426 h 6593118"/>
              <a:gd name="connsiteX1780" fmla="*/ 2935405 w 11490376"/>
              <a:gd name="connsiteY1780" fmla="*/ 4920155 h 6593118"/>
              <a:gd name="connsiteX1781" fmla="*/ 2906013 w 11490376"/>
              <a:gd name="connsiteY1781" fmla="*/ 4895621 h 6593118"/>
              <a:gd name="connsiteX1782" fmla="*/ 2857027 w 11490376"/>
              <a:gd name="connsiteY1782" fmla="*/ 4856365 h 6593118"/>
              <a:gd name="connsiteX1783" fmla="*/ 2803136 w 11490376"/>
              <a:gd name="connsiteY1783" fmla="*/ 4836736 h 6593118"/>
              <a:gd name="connsiteX1784" fmla="*/ 2768843 w 11490376"/>
              <a:gd name="connsiteY1784" fmla="*/ 4792574 h 6593118"/>
              <a:gd name="connsiteX1785" fmla="*/ 2732100 w 11490376"/>
              <a:gd name="connsiteY1785" fmla="*/ 4770491 h 6593118"/>
              <a:gd name="connsiteX1786" fmla="*/ 2719851 w 11490376"/>
              <a:gd name="connsiteY1786" fmla="*/ 4738597 h 6593118"/>
              <a:gd name="connsiteX1787" fmla="*/ 2729649 w 11490376"/>
              <a:gd name="connsiteY1787" fmla="*/ 4723875 h 6593118"/>
              <a:gd name="connsiteX1788" fmla="*/ 2712501 w 11490376"/>
              <a:gd name="connsiteY1788" fmla="*/ 4709154 h 6593118"/>
              <a:gd name="connsiteX1789" fmla="*/ 2695354 w 11490376"/>
              <a:gd name="connsiteY1789" fmla="*/ 4674806 h 6593118"/>
              <a:gd name="connsiteX1790" fmla="*/ 2685556 w 11490376"/>
              <a:gd name="connsiteY1790" fmla="*/ 4640456 h 6593118"/>
              <a:gd name="connsiteX1791" fmla="*/ 2670861 w 11490376"/>
              <a:gd name="connsiteY1791" fmla="*/ 4620828 h 6593118"/>
              <a:gd name="connsiteX1792" fmla="*/ 2661062 w 11490376"/>
              <a:gd name="connsiteY1792" fmla="*/ 4611013 h 6593118"/>
              <a:gd name="connsiteX1793" fmla="*/ 2656162 w 11490376"/>
              <a:gd name="connsiteY1793" fmla="*/ 4574211 h 6593118"/>
              <a:gd name="connsiteX1794" fmla="*/ 2634119 w 11490376"/>
              <a:gd name="connsiteY1794" fmla="*/ 4561944 h 6593118"/>
              <a:gd name="connsiteX1795" fmla="*/ 2621873 w 11490376"/>
              <a:gd name="connsiteY1795" fmla="*/ 4530049 h 6593118"/>
              <a:gd name="connsiteX1796" fmla="*/ 2616972 w 11490376"/>
              <a:gd name="connsiteY1796" fmla="*/ 4495699 h 6593118"/>
              <a:gd name="connsiteX1797" fmla="*/ 2597376 w 11490376"/>
              <a:gd name="connsiteY1797" fmla="*/ 4480978 h 6593118"/>
              <a:gd name="connsiteX1798" fmla="*/ 2582682 w 11490376"/>
              <a:gd name="connsiteY1798" fmla="*/ 4424548 h 6593118"/>
              <a:gd name="connsiteX1799" fmla="*/ 2545939 w 11490376"/>
              <a:gd name="connsiteY1799" fmla="*/ 4424548 h 6593118"/>
              <a:gd name="connsiteX1800" fmla="*/ 2545939 w 11490376"/>
              <a:gd name="connsiteY1800" fmla="*/ 4341129 h 6593118"/>
              <a:gd name="connsiteX1801" fmla="*/ 2560638 w 11490376"/>
              <a:gd name="connsiteY1801" fmla="*/ 4326408 h 6593118"/>
              <a:gd name="connsiteX1802" fmla="*/ 2580228 w 11490376"/>
              <a:gd name="connsiteY1802" fmla="*/ 4326408 h 6593118"/>
              <a:gd name="connsiteX1803" fmla="*/ 2584847 w 11490376"/>
              <a:gd name="connsiteY1803" fmla="*/ 4344897 h 6593118"/>
              <a:gd name="connsiteX1804" fmla="*/ 2584847 w 11490376"/>
              <a:gd name="connsiteY1804" fmla="*/ 4319382 h 6593118"/>
              <a:gd name="connsiteX1805" fmla="*/ 2582399 w 11490376"/>
              <a:gd name="connsiteY1805" fmla="*/ 4292194 h 6593118"/>
              <a:gd name="connsiteX1806" fmla="*/ 2557918 w 11490376"/>
              <a:gd name="connsiteY1806" fmla="*/ 4269949 h 6593118"/>
              <a:gd name="connsiteX1807" fmla="*/ 2548130 w 11490376"/>
              <a:gd name="connsiteY1807" fmla="*/ 4242762 h 6593118"/>
              <a:gd name="connsiteX1808" fmla="*/ 2557918 w 11490376"/>
              <a:gd name="connsiteY1808" fmla="*/ 4215574 h 6593118"/>
              <a:gd name="connsiteX1809" fmla="*/ 2575055 w 11490376"/>
              <a:gd name="connsiteY1809" fmla="*/ 4193328 h 6593118"/>
              <a:gd name="connsiteX1810" fmla="*/ 2582399 w 11490376"/>
              <a:gd name="connsiteY1810" fmla="*/ 4151312 h 6593118"/>
              <a:gd name="connsiteX1811" fmla="*/ 2611772 w 11490376"/>
              <a:gd name="connsiteY1811" fmla="*/ 4136481 h 6593118"/>
              <a:gd name="connsiteX1812" fmla="*/ 2663177 w 11490376"/>
              <a:gd name="connsiteY1812" fmla="*/ 4166140 h 6593118"/>
              <a:gd name="connsiteX1813" fmla="*/ 2719477 w 11490376"/>
              <a:gd name="connsiteY1813" fmla="*/ 4163669 h 6593118"/>
              <a:gd name="connsiteX1814" fmla="*/ 2741103 w 11490376"/>
              <a:gd name="connsiteY1814" fmla="*/ 4181534 h 6593118"/>
              <a:gd name="connsiteX1815" fmla="*/ 2721149 w 11490376"/>
              <a:gd name="connsiteY1815" fmla="*/ 4163348 h 6593118"/>
              <a:gd name="connsiteX1816" fmla="*/ 2665036 w 11490376"/>
              <a:gd name="connsiteY1816" fmla="*/ 4165795 h 6593118"/>
              <a:gd name="connsiteX1817" fmla="*/ 2613801 w 11490376"/>
              <a:gd name="connsiteY1817" fmla="*/ 4136445 h 6593118"/>
              <a:gd name="connsiteX1818" fmla="*/ 2640637 w 11490376"/>
              <a:gd name="connsiteY1818" fmla="*/ 4094865 h 6593118"/>
              <a:gd name="connsiteX1819" fmla="*/ 2647960 w 11490376"/>
              <a:gd name="connsiteY1819" fmla="*/ 4075299 h 6593118"/>
              <a:gd name="connsiteX1820" fmla="*/ 2679672 w 11490376"/>
              <a:gd name="connsiteY1820" fmla="*/ 4070407 h 6593118"/>
              <a:gd name="connsiteX1821" fmla="*/ 2669914 w 11490376"/>
              <a:gd name="connsiteY1821" fmla="*/ 3908982 h 6593118"/>
              <a:gd name="connsiteX1822" fmla="*/ 2677233 w 11490376"/>
              <a:gd name="connsiteY1822" fmla="*/ 3830716 h 6593118"/>
              <a:gd name="connsiteX1823" fmla="*/ 2711390 w 11490376"/>
              <a:gd name="connsiteY1823" fmla="*/ 3862512 h 6593118"/>
              <a:gd name="connsiteX1824" fmla="*/ 2713830 w 11490376"/>
              <a:gd name="connsiteY1824" fmla="*/ 3806257 h 6593118"/>
              <a:gd name="connsiteX1825" fmla="*/ 2752868 w 11490376"/>
              <a:gd name="connsiteY1825" fmla="*/ 3794028 h 6593118"/>
              <a:gd name="connsiteX1826" fmla="*/ 2755307 w 11490376"/>
              <a:gd name="connsiteY1826" fmla="*/ 3752449 h 6593118"/>
              <a:gd name="connsiteX1827" fmla="*/ 2794343 w 11490376"/>
              <a:gd name="connsiteY1827" fmla="*/ 3725545 h 6593118"/>
              <a:gd name="connsiteX1828" fmla="*/ 2835822 w 11490376"/>
              <a:gd name="connsiteY1828" fmla="*/ 3720653 h 6593118"/>
              <a:gd name="connsiteX1829" fmla="*/ 2848021 w 11490376"/>
              <a:gd name="connsiteY1829" fmla="*/ 3691303 h 6593118"/>
              <a:gd name="connsiteX1830" fmla="*/ 9585313 w 11490376"/>
              <a:gd name="connsiteY1830" fmla="*/ 3661300 h 6593118"/>
              <a:gd name="connsiteX1831" fmla="*/ 9596922 w 11490376"/>
              <a:gd name="connsiteY1831" fmla="*/ 3688198 h 6593118"/>
              <a:gd name="connsiteX1832" fmla="*/ 9585313 w 11490376"/>
              <a:gd name="connsiteY1832" fmla="*/ 3719985 h 6593118"/>
              <a:gd name="connsiteX1833" fmla="*/ 9562095 w 11490376"/>
              <a:gd name="connsiteY1833" fmla="*/ 3768891 h 6593118"/>
              <a:gd name="connsiteX1834" fmla="*/ 9527269 w 11490376"/>
              <a:gd name="connsiteY1834" fmla="*/ 3805570 h 6593118"/>
              <a:gd name="connsiteX1835" fmla="*/ 9522624 w 11490376"/>
              <a:gd name="connsiteY1835" fmla="*/ 3756664 h 6593118"/>
              <a:gd name="connsiteX1836" fmla="*/ 9541199 w 11490376"/>
              <a:gd name="connsiteY1836" fmla="*/ 3727321 h 6593118"/>
              <a:gd name="connsiteX1837" fmla="*/ 9571383 w 11490376"/>
              <a:gd name="connsiteY1837" fmla="*/ 3702870 h 6593118"/>
              <a:gd name="connsiteX1838" fmla="*/ 9576026 w 11490376"/>
              <a:gd name="connsiteY1838" fmla="*/ 3675972 h 6593118"/>
              <a:gd name="connsiteX1839" fmla="*/ 9690666 w 11490376"/>
              <a:gd name="connsiteY1839" fmla="*/ 3659111 h 6593118"/>
              <a:gd name="connsiteX1840" fmla="*/ 9721940 w 11490376"/>
              <a:gd name="connsiteY1840" fmla="*/ 3669183 h 6593118"/>
              <a:gd name="connsiteX1841" fmla="*/ 9732365 w 11490376"/>
              <a:gd name="connsiteY1841" fmla="*/ 3696884 h 6593118"/>
              <a:gd name="connsiteX1842" fmla="*/ 9690666 w 11490376"/>
              <a:gd name="connsiteY1842" fmla="*/ 3706956 h 6593118"/>
              <a:gd name="connsiteX1843" fmla="*/ 9680241 w 11490376"/>
              <a:gd name="connsiteY1843" fmla="*/ 3689329 h 6593118"/>
              <a:gd name="connsiteX1844" fmla="*/ 5021642 w 11490376"/>
              <a:gd name="connsiteY1844" fmla="*/ 3648901 h 6593118"/>
              <a:gd name="connsiteX1845" fmla="*/ 5025628 w 11490376"/>
              <a:gd name="connsiteY1845" fmla="*/ 3650234 h 6593118"/>
              <a:gd name="connsiteX1846" fmla="*/ 5029589 w 11490376"/>
              <a:gd name="connsiteY1846" fmla="*/ 3650978 h 6593118"/>
              <a:gd name="connsiteX1847" fmla="*/ 5024092 w 11490376"/>
              <a:gd name="connsiteY1847" fmla="*/ 3649601 h 6593118"/>
              <a:gd name="connsiteX1848" fmla="*/ 9792809 w 11490376"/>
              <a:gd name="connsiteY1848" fmla="*/ 3648162 h 6593118"/>
              <a:gd name="connsiteX1849" fmla="*/ 9815852 w 11490376"/>
              <a:gd name="connsiteY1849" fmla="*/ 3648162 h 6593118"/>
              <a:gd name="connsiteX1850" fmla="*/ 9811243 w 11490376"/>
              <a:gd name="connsiteY1850" fmla="*/ 3672094 h 6593118"/>
              <a:gd name="connsiteX1851" fmla="*/ 9797416 w 11490376"/>
              <a:gd name="connsiteY1851" fmla="*/ 3682730 h 6593118"/>
              <a:gd name="connsiteX1852" fmla="*/ 9781287 w 11490376"/>
              <a:gd name="connsiteY1852" fmla="*/ 3682730 h 6593118"/>
              <a:gd name="connsiteX1853" fmla="*/ 9774373 w 11490376"/>
              <a:gd name="connsiteY1853" fmla="*/ 3656139 h 6593118"/>
              <a:gd name="connsiteX1854" fmla="*/ 4858175 w 11490376"/>
              <a:gd name="connsiteY1854" fmla="*/ 3646992 h 6593118"/>
              <a:gd name="connsiteX1855" fmla="*/ 4855913 w 11490376"/>
              <a:gd name="connsiteY1855" fmla="*/ 3647745 h 6593118"/>
              <a:gd name="connsiteX1856" fmla="*/ 4844301 w 11490376"/>
              <a:gd name="connsiteY1856" fmla="*/ 3662650 h 6593118"/>
              <a:gd name="connsiteX1857" fmla="*/ 5862627 w 11490376"/>
              <a:gd name="connsiteY1857" fmla="*/ 3618117 h 6593118"/>
              <a:gd name="connsiteX1858" fmla="*/ 5866928 w 11490376"/>
              <a:gd name="connsiteY1858" fmla="*/ 3626787 h 6593118"/>
              <a:gd name="connsiteX1859" fmla="*/ 5871090 w 11490376"/>
              <a:gd name="connsiteY1859" fmla="*/ 3635177 h 6593118"/>
              <a:gd name="connsiteX1860" fmla="*/ 5866095 w 11490376"/>
              <a:gd name="connsiteY1860" fmla="*/ 3623619 h 6593118"/>
              <a:gd name="connsiteX1861" fmla="*/ 5438296 w 11490376"/>
              <a:gd name="connsiteY1861" fmla="*/ 3616355 h 6593118"/>
              <a:gd name="connsiteX1862" fmla="*/ 5456592 w 11490376"/>
              <a:gd name="connsiteY1862" fmla="*/ 3644006 h 6593118"/>
              <a:gd name="connsiteX1863" fmla="*/ 5457162 w 11490376"/>
              <a:gd name="connsiteY1863" fmla="*/ 3641866 h 6593118"/>
              <a:gd name="connsiteX1864" fmla="*/ 5457878 w 11490376"/>
              <a:gd name="connsiteY1864" fmla="*/ 3641811 h 6593118"/>
              <a:gd name="connsiteX1865" fmla="*/ 5439537 w 11490376"/>
              <a:gd name="connsiteY1865" fmla="*/ 3616480 h 6593118"/>
              <a:gd name="connsiteX1866" fmla="*/ 5687041 w 11490376"/>
              <a:gd name="connsiteY1866" fmla="*/ 3607043 h 6593118"/>
              <a:gd name="connsiteX1867" fmla="*/ 5692864 w 11490376"/>
              <a:gd name="connsiteY1867" fmla="*/ 3614585 h 6593118"/>
              <a:gd name="connsiteX1868" fmla="*/ 5700712 w 11490376"/>
              <a:gd name="connsiteY1868" fmla="*/ 3614585 h 6593118"/>
              <a:gd name="connsiteX1869" fmla="*/ 5693989 w 11490376"/>
              <a:gd name="connsiteY1869" fmla="*/ 3614022 h 6593118"/>
              <a:gd name="connsiteX1870" fmla="*/ 5596808 w 11490376"/>
              <a:gd name="connsiteY1870" fmla="*/ 3606929 h 6593118"/>
              <a:gd name="connsiteX1871" fmla="*/ 5602127 w 11490376"/>
              <a:gd name="connsiteY1871" fmla="*/ 3614585 h 6593118"/>
              <a:gd name="connsiteX1872" fmla="*/ 5602130 w 11490376"/>
              <a:gd name="connsiteY1872" fmla="*/ 3614567 h 6593118"/>
              <a:gd name="connsiteX1873" fmla="*/ 5728243 w 11490376"/>
              <a:gd name="connsiteY1873" fmla="*/ 3596819 h 6593118"/>
              <a:gd name="connsiteX1874" fmla="*/ 5723822 w 11490376"/>
              <a:gd name="connsiteY1874" fmla="*/ 3614585 h 6593118"/>
              <a:gd name="connsiteX1875" fmla="*/ 5724746 w 11490376"/>
              <a:gd name="connsiteY1875" fmla="*/ 3614585 h 6593118"/>
              <a:gd name="connsiteX1876" fmla="*/ 5729651 w 11490376"/>
              <a:gd name="connsiteY1876" fmla="*/ 3597291 h 6593118"/>
              <a:gd name="connsiteX1877" fmla="*/ 5772753 w 11490376"/>
              <a:gd name="connsiteY1877" fmla="*/ 3597291 h 6593118"/>
              <a:gd name="connsiteX1878" fmla="*/ 5772283 w 11490376"/>
              <a:gd name="connsiteY1878" fmla="*/ 3596819 h 6593118"/>
              <a:gd name="connsiteX1879" fmla="*/ 5655084 w 11490376"/>
              <a:gd name="connsiteY1879" fmla="*/ 3596125 h 6593118"/>
              <a:gd name="connsiteX1880" fmla="*/ 5647503 w 11490376"/>
              <a:gd name="connsiteY1880" fmla="*/ 3596819 h 6593118"/>
              <a:gd name="connsiteX1881" fmla="*/ 5605909 w 11490376"/>
              <a:gd name="connsiteY1881" fmla="*/ 3599275 h 6593118"/>
              <a:gd name="connsiteX1882" fmla="*/ 5605851 w 11490376"/>
              <a:gd name="connsiteY1882" fmla="*/ 3599690 h 6593118"/>
              <a:gd name="connsiteX1883" fmla="*/ 5648722 w 11490376"/>
              <a:gd name="connsiteY1883" fmla="*/ 3597291 h 6593118"/>
              <a:gd name="connsiteX1884" fmla="*/ 5532152 w 11490376"/>
              <a:gd name="connsiteY1884" fmla="*/ 3595416 h 6593118"/>
              <a:gd name="connsiteX1885" fmla="*/ 5527617 w 11490376"/>
              <a:gd name="connsiteY1885" fmla="*/ 3596819 h 6593118"/>
              <a:gd name="connsiteX1886" fmla="*/ 5527614 w 11490376"/>
              <a:gd name="connsiteY1886" fmla="*/ 3596823 h 6593118"/>
              <a:gd name="connsiteX1887" fmla="*/ 9604248 w 11490376"/>
              <a:gd name="connsiteY1887" fmla="*/ 3589038 h 6593118"/>
              <a:gd name="connsiteX1888" fmla="*/ 9639274 w 11490376"/>
              <a:gd name="connsiteY1888" fmla="*/ 3601671 h 6593118"/>
              <a:gd name="connsiteX1889" fmla="*/ 9639274 w 11490376"/>
              <a:gd name="connsiteY1889" fmla="*/ 3604198 h 6593118"/>
              <a:gd name="connsiteX1890" fmla="*/ 9641776 w 11490376"/>
              <a:gd name="connsiteY1890" fmla="*/ 3604198 h 6593118"/>
              <a:gd name="connsiteX1891" fmla="*/ 9644278 w 11490376"/>
              <a:gd name="connsiteY1891" fmla="*/ 3606724 h 6593118"/>
              <a:gd name="connsiteX1892" fmla="*/ 9646780 w 11490376"/>
              <a:gd name="connsiteY1892" fmla="*/ 3609251 h 6593118"/>
              <a:gd name="connsiteX1893" fmla="*/ 9649282 w 11490376"/>
              <a:gd name="connsiteY1893" fmla="*/ 3609251 h 6593118"/>
              <a:gd name="connsiteX1894" fmla="*/ 9651782 w 11490376"/>
              <a:gd name="connsiteY1894" fmla="*/ 3611777 h 6593118"/>
              <a:gd name="connsiteX1895" fmla="*/ 9656786 w 11490376"/>
              <a:gd name="connsiteY1895" fmla="*/ 3614305 h 6593118"/>
              <a:gd name="connsiteX1896" fmla="*/ 9659288 w 11490376"/>
              <a:gd name="connsiteY1896" fmla="*/ 3616831 h 6593118"/>
              <a:gd name="connsiteX1897" fmla="*/ 9661790 w 11490376"/>
              <a:gd name="connsiteY1897" fmla="*/ 3621884 h 6593118"/>
              <a:gd name="connsiteX1898" fmla="*/ 9664292 w 11490376"/>
              <a:gd name="connsiteY1898" fmla="*/ 3626937 h 6593118"/>
              <a:gd name="connsiteX1899" fmla="*/ 9666794 w 11490376"/>
              <a:gd name="connsiteY1899" fmla="*/ 3629465 h 6593118"/>
              <a:gd name="connsiteX1900" fmla="*/ 9666794 w 11490376"/>
              <a:gd name="connsiteY1900" fmla="*/ 3634518 h 6593118"/>
              <a:gd name="connsiteX1901" fmla="*/ 9666794 w 11490376"/>
              <a:gd name="connsiteY1901" fmla="*/ 3637044 h 6593118"/>
              <a:gd name="connsiteX1902" fmla="*/ 9664292 w 11490376"/>
              <a:gd name="connsiteY1902" fmla="*/ 3642097 h 6593118"/>
              <a:gd name="connsiteX1903" fmla="*/ 9661790 w 11490376"/>
              <a:gd name="connsiteY1903" fmla="*/ 3644624 h 6593118"/>
              <a:gd name="connsiteX1904" fmla="*/ 9659288 w 11490376"/>
              <a:gd name="connsiteY1904" fmla="*/ 3644624 h 6593118"/>
              <a:gd name="connsiteX1905" fmla="*/ 9656786 w 11490376"/>
              <a:gd name="connsiteY1905" fmla="*/ 3647150 h 6593118"/>
              <a:gd name="connsiteX1906" fmla="*/ 9651782 w 11490376"/>
              <a:gd name="connsiteY1906" fmla="*/ 3649678 h 6593118"/>
              <a:gd name="connsiteX1907" fmla="*/ 9649282 w 11490376"/>
              <a:gd name="connsiteY1907" fmla="*/ 3652204 h 6593118"/>
              <a:gd name="connsiteX1908" fmla="*/ 9646780 w 11490376"/>
              <a:gd name="connsiteY1908" fmla="*/ 3652204 h 6593118"/>
              <a:gd name="connsiteX1909" fmla="*/ 9644278 w 11490376"/>
              <a:gd name="connsiteY1909" fmla="*/ 3652204 h 6593118"/>
              <a:gd name="connsiteX1910" fmla="*/ 9641776 w 11490376"/>
              <a:gd name="connsiteY1910" fmla="*/ 3652204 h 6593118"/>
              <a:gd name="connsiteX1911" fmla="*/ 9621761 w 11490376"/>
              <a:gd name="connsiteY1911" fmla="*/ 3644624 h 6593118"/>
              <a:gd name="connsiteX1912" fmla="*/ 9599244 w 11490376"/>
              <a:gd name="connsiteY1912" fmla="*/ 3619358 h 6593118"/>
              <a:gd name="connsiteX1913" fmla="*/ 5559424 w 11490376"/>
              <a:gd name="connsiteY1913" fmla="*/ 3586988 h 6593118"/>
              <a:gd name="connsiteX1914" fmla="*/ 5558043 w 11490376"/>
              <a:gd name="connsiteY1914" fmla="*/ 3587414 h 6593118"/>
              <a:gd name="connsiteX1915" fmla="*/ 5565502 w 11490376"/>
              <a:gd name="connsiteY1915" fmla="*/ 3588097 h 6593118"/>
              <a:gd name="connsiteX1916" fmla="*/ 5410494 w 11490376"/>
              <a:gd name="connsiteY1916" fmla="*/ 3575969 h 6593118"/>
              <a:gd name="connsiteX1917" fmla="*/ 5412925 w 11490376"/>
              <a:gd name="connsiteY1917" fmla="*/ 3615158 h 6593118"/>
              <a:gd name="connsiteX1918" fmla="*/ 5426388 w 11490376"/>
              <a:gd name="connsiteY1918" fmla="*/ 3615158 h 6593118"/>
              <a:gd name="connsiteX1919" fmla="*/ 5415070 w 11490376"/>
              <a:gd name="connsiteY1919" fmla="*/ 3614022 h 6593118"/>
              <a:gd name="connsiteX1920" fmla="*/ 5412624 w 11490376"/>
              <a:gd name="connsiteY1920" fmla="*/ 3577157 h 6593118"/>
              <a:gd name="connsiteX1921" fmla="*/ 6163858 w 11490376"/>
              <a:gd name="connsiteY1921" fmla="*/ 3570529 h 6593118"/>
              <a:gd name="connsiteX1922" fmla="*/ 6157742 w 11490376"/>
              <a:gd name="connsiteY1922" fmla="*/ 3591758 h 6593118"/>
              <a:gd name="connsiteX1923" fmla="*/ 6130554 w 11490376"/>
              <a:gd name="connsiteY1923" fmla="*/ 3594209 h 6593118"/>
              <a:gd name="connsiteX1924" fmla="*/ 6125611 w 11490376"/>
              <a:gd name="connsiteY1924" fmla="*/ 3616266 h 6593118"/>
              <a:gd name="connsiteX1925" fmla="*/ 6152799 w 11490376"/>
              <a:gd name="connsiteY1925" fmla="*/ 3628521 h 6593118"/>
              <a:gd name="connsiteX1926" fmla="*/ 6157248 w 11490376"/>
              <a:gd name="connsiteY1926" fmla="*/ 3640654 h 6593118"/>
              <a:gd name="connsiteX1927" fmla="*/ 6154342 w 11490376"/>
              <a:gd name="connsiteY1927" fmla="*/ 3629002 h 6593118"/>
              <a:gd name="connsiteX1928" fmla="*/ 6127306 w 11490376"/>
              <a:gd name="connsiteY1928" fmla="*/ 3616684 h 6593118"/>
              <a:gd name="connsiteX1929" fmla="*/ 6132222 w 11490376"/>
              <a:gd name="connsiteY1929" fmla="*/ 3594512 h 6593118"/>
              <a:gd name="connsiteX1930" fmla="*/ 6159258 w 11490376"/>
              <a:gd name="connsiteY1930" fmla="*/ 3592048 h 6593118"/>
              <a:gd name="connsiteX1931" fmla="*/ 9732781 w 11490376"/>
              <a:gd name="connsiteY1931" fmla="*/ 3564951 h 6593118"/>
              <a:gd name="connsiteX1932" fmla="*/ 9769722 w 11490376"/>
              <a:gd name="connsiteY1932" fmla="*/ 3586302 h 6593118"/>
              <a:gd name="connsiteX1933" fmla="*/ 9769722 w 11490376"/>
              <a:gd name="connsiteY1933" fmla="*/ 3619512 h 6593118"/>
              <a:gd name="connsiteX1934" fmla="*/ 9720467 w 11490376"/>
              <a:gd name="connsiteY1934" fmla="*/ 3614769 h 6593118"/>
              <a:gd name="connsiteX1935" fmla="*/ 9693376 w 11490376"/>
              <a:gd name="connsiteY1935" fmla="*/ 3600535 h 6593118"/>
              <a:gd name="connsiteX1936" fmla="*/ 9698302 w 11490376"/>
              <a:gd name="connsiteY1936" fmla="*/ 3572067 h 6593118"/>
              <a:gd name="connsiteX1937" fmla="*/ 9078091 w 11490376"/>
              <a:gd name="connsiteY1937" fmla="*/ 3555304 h 6593118"/>
              <a:gd name="connsiteX1938" fmla="*/ 9067278 w 11490376"/>
              <a:gd name="connsiteY1938" fmla="*/ 3557455 h 6593118"/>
              <a:gd name="connsiteX1939" fmla="*/ 9078091 w 11490376"/>
              <a:gd name="connsiteY1939" fmla="*/ 3556081 h 6593118"/>
              <a:gd name="connsiteX1940" fmla="*/ 9137073 w 11490376"/>
              <a:gd name="connsiteY1940" fmla="*/ 3554564 h 6593118"/>
              <a:gd name="connsiteX1941" fmla="*/ 9137073 w 11490376"/>
              <a:gd name="connsiteY1941" fmla="*/ 3557459 h 6593118"/>
              <a:gd name="connsiteX1942" fmla="*/ 9105235 w 11490376"/>
              <a:gd name="connsiteY1942" fmla="*/ 3582387 h 6593118"/>
              <a:gd name="connsiteX1943" fmla="*/ 9105612 w 11490376"/>
              <a:gd name="connsiteY1943" fmla="*/ 3582808 h 6593118"/>
              <a:gd name="connsiteX1944" fmla="*/ 9138982 w 11490376"/>
              <a:gd name="connsiteY1944" fmla="*/ 3556146 h 6593118"/>
              <a:gd name="connsiteX1945" fmla="*/ 8831531 w 11490376"/>
              <a:gd name="connsiteY1945" fmla="*/ 3551560 h 6593118"/>
              <a:gd name="connsiteX1946" fmla="*/ 8832396 w 11490376"/>
              <a:gd name="connsiteY1946" fmla="*/ 3556797 h 6593118"/>
              <a:gd name="connsiteX1947" fmla="*/ 8844601 w 11490376"/>
              <a:gd name="connsiteY1947" fmla="*/ 3603585 h 6593118"/>
              <a:gd name="connsiteX1948" fmla="*/ 8873118 w 11490376"/>
              <a:gd name="connsiteY1948" fmla="*/ 3629959 h 6593118"/>
              <a:gd name="connsiteX1949" fmla="*/ 8873885 w 11490376"/>
              <a:gd name="connsiteY1949" fmla="*/ 3628178 h 6593118"/>
              <a:gd name="connsiteX1950" fmla="*/ 8844419 w 11490376"/>
              <a:gd name="connsiteY1950" fmla="*/ 3601307 h 6593118"/>
              <a:gd name="connsiteX1951" fmla="*/ 8832140 w 11490376"/>
              <a:gd name="connsiteY1951" fmla="*/ 3554892 h 6593118"/>
              <a:gd name="connsiteX1952" fmla="*/ 6650830 w 11490376"/>
              <a:gd name="connsiteY1952" fmla="*/ 3535607 h 6593118"/>
              <a:gd name="connsiteX1953" fmla="*/ 6658187 w 11490376"/>
              <a:gd name="connsiteY1953" fmla="*/ 3631464 h 6593118"/>
              <a:gd name="connsiteX1954" fmla="*/ 6611489 w 11490376"/>
              <a:gd name="connsiteY1954" fmla="*/ 3641319 h 6593118"/>
              <a:gd name="connsiteX1955" fmla="*/ 6604166 w 11490376"/>
              <a:gd name="connsiteY1955" fmla="*/ 3722051 h 6593118"/>
              <a:gd name="connsiteX1956" fmla="*/ 6606014 w 11490376"/>
              <a:gd name="connsiteY1956" fmla="*/ 3721884 h 6593118"/>
              <a:gd name="connsiteX1957" fmla="*/ 6613387 w 11490376"/>
              <a:gd name="connsiteY1957" fmla="*/ 3641244 h 6593118"/>
              <a:gd name="connsiteX1958" fmla="*/ 6660078 w 11490376"/>
              <a:gd name="connsiteY1958" fmla="*/ 3631468 h 6593118"/>
              <a:gd name="connsiteX1959" fmla="*/ 6652705 w 11490376"/>
              <a:gd name="connsiteY1959" fmla="*/ 3536166 h 6593118"/>
              <a:gd name="connsiteX1960" fmla="*/ 2216003 w 11490376"/>
              <a:gd name="connsiteY1960" fmla="*/ 3528938 h 6593118"/>
              <a:gd name="connsiteX1961" fmla="*/ 2185645 w 11490376"/>
              <a:gd name="connsiteY1961" fmla="*/ 3535929 h 6593118"/>
              <a:gd name="connsiteX1962" fmla="*/ 2185621 w 11490376"/>
              <a:gd name="connsiteY1962" fmla="*/ 3535997 h 6593118"/>
              <a:gd name="connsiteX1963" fmla="*/ 2216001 w 11490376"/>
              <a:gd name="connsiteY1963" fmla="*/ 3528941 h 6593118"/>
              <a:gd name="connsiteX1964" fmla="*/ 5498257 w 11490376"/>
              <a:gd name="connsiteY1964" fmla="*/ 3509302 h 6593118"/>
              <a:gd name="connsiteX1965" fmla="*/ 5404907 w 11490376"/>
              <a:gd name="connsiteY1965" fmla="*/ 3521607 h 6593118"/>
              <a:gd name="connsiteX1966" fmla="*/ 5377880 w 11490376"/>
              <a:gd name="connsiteY1966" fmla="*/ 3541299 h 6593118"/>
              <a:gd name="connsiteX1967" fmla="*/ 5318912 w 11490376"/>
              <a:gd name="connsiteY1967" fmla="*/ 3538837 h 6593118"/>
              <a:gd name="connsiteX1968" fmla="*/ 5299257 w 11490376"/>
              <a:gd name="connsiteY1968" fmla="*/ 3563451 h 6593118"/>
              <a:gd name="connsiteX1969" fmla="*/ 5279601 w 11490376"/>
              <a:gd name="connsiteY1969" fmla="*/ 3580681 h 6593118"/>
              <a:gd name="connsiteX1970" fmla="*/ 5232936 w 11490376"/>
              <a:gd name="connsiteY1970" fmla="*/ 3595450 h 6593118"/>
              <a:gd name="connsiteX1971" fmla="*/ 5225564 w 11490376"/>
              <a:gd name="connsiteY1971" fmla="*/ 3615141 h 6593118"/>
              <a:gd name="connsiteX1972" fmla="*/ 5213280 w 11490376"/>
              <a:gd name="connsiteY1972" fmla="*/ 3642217 h 6593118"/>
              <a:gd name="connsiteX1973" fmla="*/ 5188710 w 11490376"/>
              <a:gd name="connsiteY1973" fmla="*/ 3676678 h 6593118"/>
              <a:gd name="connsiteX1974" fmla="*/ 5176425 w 11490376"/>
              <a:gd name="connsiteY1974" fmla="*/ 3725906 h 6593118"/>
              <a:gd name="connsiteX1975" fmla="*/ 5134655 w 11490376"/>
              <a:gd name="connsiteY1975" fmla="*/ 3730829 h 6593118"/>
              <a:gd name="connsiteX1976" fmla="*/ 5102713 w 11490376"/>
              <a:gd name="connsiteY1976" fmla="*/ 3733290 h 6593118"/>
              <a:gd name="connsiteX1977" fmla="*/ 5095457 w 11490376"/>
              <a:gd name="connsiteY1977" fmla="*/ 3705664 h 6593118"/>
              <a:gd name="connsiteX1978" fmla="*/ 5101296 w 11490376"/>
              <a:gd name="connsiteY1978" fmla="*/ 3733492 h 6593118"/>
              <a:gd name="connsiteX1979" fmla="*/ 5089093 w 11490376"/>
              <a:gd name="connsiteY1979" fmla="*/ 3762876 h 6593118"/>
              <a:gd name="connsiteX1980" fmla="*/ 5091434 w 11490376"/>
              <a:gd name="connsiteY1980" fmla="*/ 3764757 h 6593118"/>
              <a:gd name="connsiteX1981" fmla="*/ 5090279 w 11490376"/>
              <a:gd name="connsiteY1981" fmla="*/ 3763726 h 6593118"/>
              <a:gd name="connsiteX1982" fmla="*/ 5102623 w 11490376"/>
              <a:gd name="connsiteY1982" fmla="*/ 3734340 h 6593118"/>
              <a:gd name="connsiteX1983" fmla="*/ 5134714 w 11490376"/>
              <a:gd name="connsiteY1983" fmla="*/ 3734340 h 6593118"/>
              <a:gd name="connsiteX1984" fmla="*/ 5179148 w 11490376"/>
              <a:gd name="connsiteY1984" fmla="*/ 3726994 h 6593118"/>
              <a:gd name="connsiteX1985" fmla="*/ 5198897 w 11490376"/>
              <a:gd name="connsiteY1985" fmla="*/ 3741687 h 6593118"/>
              <a:gd name="connsiteX1986" fmla="*/ 5270477 w 11490376"/>
              <a:gd name="connsiteY1986" fmla="*/ 3746585 h 6593118"/>
              <a:gd name="connsiteX1987" fmla="*/ 5271856 w 11490376"/>
              <a:gd name="connsiteY1987" fmla="*/ 3764375 h 6593118"/>
              <a:gd name="connsiteX1988" fmla="*/ 5271856 w 11490376"/>
              <a:gd name="connsiteY1988" fmla="*/ 3744005 h 6593118"/>
              <a:gd name="connsiteX1989" fmla="*/ 5272712 w 11490376"/>
              <a:gd name="connsiteY1989" fmla="*/ 3742273 h 6593118"/>
              <a:gd name="connsiteX1990" fmla="*/ 5270363 w 11490376"/>
              <a:gd name="connsiteY1990" fmla="*/ 3746415 h 6593118"/>
              <a:gd name="connsiteX1991" fmla="*/ 5199092 w 11490376"/>
              <a:gd name="connsiteY1991" fmla="*/ 3741462 h 6593118"/>
              <a:gd name="connsiteX1992" fmla="*/ 5179428 w 11490376"/>
              <a:gd name="connsiteY1992" fmla="*/ 3726602 h 6593118"/>
              <a:gd name="connsiteX1993" fmla="*/ 5189259 w 11490376"/>
              <a:gd name="connsiteY1993" fmla="*/ 3679549 h 6593118"/>
              <a:gd name="connsiteX1994" fmla="*/ 5213839 w 11490376"/>
              <a:gd name="connsiteY1994" fmla="*/ 3644876 h 6593118"/>
              <a:gd name="connsiteX1995" fmla="*/ 5226129 w 11490376"/>
              <a:gd name="connsiteY1995" fmla="*/ 3615158 h 6593118"/>
              <a:gd name="connsiteX1996" fmla="*/ 5235963 w 11490376"/>
              <a:gd name="connsiteY1996" fmla="*/ 3597823 h 6593118"/>
              <a:gd name="connsiteX1997" fmla="*/ 5280195 w 11490376"/>
              <a:gd name="connsiteY1997" fmla="*/ 3582963 h 6593118"/>
              <a:gd name="connsiteX1998" fmla="*/ 5299860 w 11490376"/>
              <a:gd name="connsiteY1998" fmla="*/ 3563152 h 6593118"/>
              <a:gd name="connsiteX1999" fmla="*/ 5319522 w 11490376"/>
              <a:gd name="connsiteY1999" fmla="*/ 3540863 h 6593118"/>
              <a:gd name="connsiteX2000" fmla="*/ 5378513 w 11490376"/>
              <a:gd name="connsiteY2000" fmla="*/ 3543339 h 6593118"/>
              <a:gd name="connsiteX2001" fmla="*/ 5388345 w 11490376"/>
              <a:gd name="connsiteY2001" fmla="*/ 3563152 h 6593118"/>
              <a:gd name="connsiteX2002" fmla="*/ 5390338 w 11490376"/>
              <a:gd name="connsiteY2002" fmla="*/ 3564267 h 6593118"/>
              <a:gd name="connsiteX2003" fmla="*/ 5380817 w 11490376"/>
              <a:gd name="connsiteY2003" fmla="*/ 3542749 h 6593118"/>
              <a:gd name="connsiteX2004" fmla="*/ 5407730 w 11490376"/>
              <a:gd name="connsiteY2004" fmla="*/ 3525546 h 6593118"/>
              <a:gd name="connsiteX2005" fmla="*/ 5498257 w 11490376"/>
              <a:gd name="connsiteY2005" fmla="*/ 3510799 h 6593118"/>
              <a:gd name="connsiteX2006" fmla="*/ 4981862 w 11490376"/>
              <a:gd name="connsiteY2006" fmla="*/ 3506850 h 6593118"/>
              <a:gd name="connsiteX2007" fmla="*/ 4980608 w 11490376"/>
              <a:gd name="connsiteY2007" fmla="*/ 3508441 h 6593118"/>
              <a:gd name="connsiteX2008" fmla="*/ 5006893 w 11490376"/>
              <a:gd name="connsiteY2008" fmla="*/ 3521607 h 6593118"/>
              <a:gd name="connsiteX2009" fmla="*/ 5012521 w 11490376"/>
              <a:gd name="connsiteY2009" fmla="*/ 3521932 h 6593118"/>
              <a:gd name="connsiteX2010" fmla="*/ 5008954 w 11490376"/>
              <a:gd name="connsiteY2010" fmla="*/ 3521652 h 6593118"/>
              <a:gd name="connsiteX2011" fmla="*/ 4875330 w 11490376"/>
              <a:gd name="connsiteY2011" fmla="*/ 3490807 h 6593118"/>
              <a:gd name="connsiteX2012" fmla="*/ 4890275 w 11490376"/>
              <a:gd name="connsiteY2012" fmla="*/ 3498267 h 6593118"/>
              <a:gd name="connsiteX2013" fmla="*/ 4917274 w 11490376"/>
              <a:gd name="connsiteY2013" fmla="*/ 3535024 h 6593118"/>
              <a:gd name="connsiteX2014" fmla="*/ 4943721 w 11490376"/>
              <a:gd name="connsiteY2014" fmla="*/ 3554226 h 6593118"/>
              <a:gd name="connsiteX2015" fmla="*/ 4943340 w 11490376"/>
              <a:gd name="connsiteY2015" fmla="*/ 3552571 h 6593118"/>
              <a:gd name="connsiteX2016" fmla="*/ 4917831 w 11490376"/>
              <a:gd name="connsiteY2016" fmla="*/ 3533987 h 6593118"/>
              <a:gd name="connsiteX2017" fmla="*/ 4890740 w 11490376"/>
              <a:gd name="connsiteY2017" fmla="*/ 3496981 h 6593118"/>
              <a:gd name="connsiteX2018" fmla="*/ 5888013 w 11490376"/>
              <a:gd name="connsiteY2018" fmla="*/ 3489442 h 6593118"/>
              <a:gd name="connsiteX2019" fmla="*/ 5882383 w 11490376"/>
              <a:gd name="connsiteY2019" fmla="*/ 3491138 h 6593118"/>
              <a:gd name="connsiteX2020" fmla="*/ 5870149 w 11490376"/>
              <a:gd name="connsiteY2020" fmla="*/ 3513257 h 6593118"/>
              <a:gd name="connsiteX2021" fmla="*/ 5845682 w 11490376"/>
              <a:gd name="connsiteY2021" fmla="*/ 3528003 h 6593118"/>
              <a:gd name="connsiteX2022" fmla="*/ 5833449 w 11490376"/>
              <a:gd name="connsiteY2022" fmla="*/ 3547664 h 6593118"/>
              <a:gd name="connsiteX2023" fmla="*/ 5833449 w 11490376"/>
              <a:gd name="connsiteY2023" fmla="*/ 3582072 h 6593118"/>
              <a:gd name="connsiteX2024" fmla="*/ 5808982 w 11490376"/>
              <a:gd name="connsiteY2024" fmla="*/ 3596819 h 6593118"/>
              <a:gd name="connsiteX2025" fmla="*/ 5808978 w 11490376"/>
              <a:gd name="connsiteY2025" fmla="*/ 3596823 h 6593118"/>
              <a:gd name="connsiteX2026" fmla="*/ 5835102 w 11490376"/>
              <a:gd name="connsiteY2026" fmla="*/ 3582468 h 6593118"/>
              <a:gd name="connsiteX2027" fmla="*/ 5835403 w 11490376"/>
              <a:gd name="connsiteY2027" fmla="*/ 3584891 h 6593118"/>
              <a:gd name="connsiteX2028" fmla="*/ 5849405 w 11490376"/>
              <a:gd name="connsiteY2028" fmla="*/ 3582539 h 6593118"/>
              <a:gd name="connsiteX2029" fmla="*/ 5848794 w 11490376"/>
              <a:gd name="connsiteY2029" fmla="*/ 3579503 h 6593118"/>
              <a:gd name="connsiteX2030" fmla="*/ 5833964 w 11490376"/>
              <a:gd name="connsiteY2030" fmla="*/ 3581954 h 6593118"/>
              <a:gd name="connsiteX2031" fmla="*/ 5833964 w 11490376"/>
              <a:gd name="connsiteY2031" fmla="*/ 3547643 h 6593118"/>
              <a:gd name="connsiteX2032" fmla="*/ 5846322 w 11490376"/>
              <a:gd name="connsiteY2032" fmla="*/ 3528035 h 6593118"/>
              <a:gd name="connsiteX2033" fmla="*/ 5871038 w 11490376"/>
              <a:gd name="connsiteY2033" fmla="*/ 3513330 h 6593118"/>
              <a:gd name="connsiteX2034" fmla="*/ 5883396 w 11490376"/>
              <a:gd name="connsiteY2034" fmla="*/ 3491273 h 6593118"/>
              <a:gd name="connsiteX2035" fmla="*/ 5522629 w 11490376"/>
              <a:gd name="connsiteY2035" fmla="*/ 3484728 h 6593118"/>
              <a:gd name="connsiteX2036" fmla="*/ 5498272 w 11490376"/>
              <a:gd name="connsiteY2036" fmla="*/ 3489608 h 6593118"/>
              <a:gd name="connsiteX2037" fmla="*/ 5498272 w 11490376"/>
              <a:gd name="connsiteY2037" fmla="*/ 3491135 h 6593118"/>
              <a:gd name="connsiteX2038" fmla="*/ 5522723 w 11490376"/>
              <a:gd name="connsiteY2038" fmla="*/ 3486222 h 6593118"/>
              <a:gd name="connsiteX2039" fmla="*/ 7035174 w 11490376"/>
              <a:gd name="connsiteY2039" fmla="*/ 3470970 h 6593118"/>
              <a:gd name="connsiteX2040" fmla="*/ 6988165 w 11490376"/>
              <a:gd name="connsiteY2040" fmla="*/ 3506308 h 6593118"/>
              <a:gd name="connsiteX2041" fmla="*/ 6988165 w 11490376"/>
              <a:gd name="connsiteY2041" fmla="*/ 3509131 h 6593118"/>
              <a:gd name="connsiteX2042" fmla="*/ 7034852 w 11490376"/>
              <a:gd name="connsiteY2042" fmla="*/ 3472104 h 6593118"/>
              <a:gd name="connsiteX2043" fmla="*/ 5149358 w 11490376"/>
              <a:gd name="connsiteY2043" fmla="*/ 3470724 h 6593118"/>
              <a:gd name="connsiteX2044" fmla="*/ 5149331 w 11490376"/>
              <a:gd name="connsiteY2044" fmla="*/ 3472310 h 6593118"/>
              <a:gd name="connsiteX2045" fmla="*/ 5175606 w 11490376"/>
              <a:gd name="connsiteY2045" fmla="*/ 3479489 h 6593118"/>
              <a:gd name="connsiteX2046" fmla="*/ 3110440 w 11490376"/>
              <a:gd name="connsiteY2046" fmla="*/ 3420425 h 6593118"/>
              <a:gd name="connsiteX2047" fmla="*/ 3110440 w 11490376"/>
              <a:gd name="connsiteY2047" fmla="*/ 3447522 h 6593118"/>
              <a:gd name="connsiteX2048" fmla="*/ 3090640 w 11490376"/>
              <a:gd name="connsiteY2048" fmla="*/ 3457377 h 6593118"/>
              <a:gd name="connsiteX2049" fmla="*/ 3070844 w 11490376"/>
              <a:gd name="connsiteY2049" fmla="*/ 3447522 h 6593118"/>
              <a:gd name="connsiteX2050" fmla="*/ 3055998 w 11490376"/>
              <a:gd name="connsiteY2050" fmla="*/ 3437669 h 6593118"/>
              <a:gd name="connsiteX2051" fmla="*/ 3075796 w 11490376"/>
              <a:gd name="connsiteY2051" fmla="*/ 3425352 h 6593118"/>
              <a:gd name="connsiteX2052" fmla="*/ 2684239 w 11490376"/>
              <a:gd name="connsiteY2052" fmla="*/ 3413856 h 6593118"/>
              <a:gd name="connsiteX2053" fmla="*/ 2711861 w 11490376"/>
              <a:gd name="connsiteY2053" fmla="*/ 3413856 h 6593118"/>
              <a:gd name="connsiteX2054" fmla="*/ 2747019 w 11490376"/>
              <a:gd name="connsiteY2054" fmla="*/ 3429184 h 6593118"/>
              <a:gd name="connsiteX2055" fmla="*/ 2736975 w 11490376"/>
              <a:gd name="connsiteY2055" fmla="*/ 3454731 h 6593118"/>
              <a:gd name="connsiteX2056" fmla="*/ 2691771 w 11490376"/>
              <a:gd name="connsiteY2056" fmla="*/ 3457286 h 6593118"/>
              <a:gd name="connsiteX2057" fmla="*/ 2664152 w 11490376"/>
              <a:gd name="connsiteY2057" fmla="*/ 3436848 h 6593118"/>
              <a:gd name="connsiteX2058" fmla="*/ 9069306 w 11490376"/>
              <a:gd name="connsiteY2058" fmla="*/ 3408305 h 6593118"/>
              <a:gd name="connsiteX2059" fmla="*/ 9105123 w 11490376"/>
              <a:gd name="connsiteY2059" fmla="*/ 3464394 h 6593118"/>
              <a:gd name="connsiteX2060" fmla="*/ 9136711 w 11490376"/>
              <a:gd name="connsiteY2060" fmla="*/ 3486187 h 6593118"/>
              <a:gd name="connsiteX2061" fmla="*/ 9136711 w 11490376"/>
              <a:gd name="connsiteY2061" fmla="*/ 3483139 h 6593118"/>
              <a:gd name="connsiteX2062" fmla="*/ 9104663 w 11490376"/>
              <a:gd name="connsiteY2062" fmla="*/ 3461066 h 6593118"/>
              <a:gd name="connsiteX2063" fmla="*/ 6214534 w 11490376"/>
              <a:gd name="connsiteY2063" fmla="*/ 3406625 h 6593118"/>
              <a:gd name="connsiteX2064" fmla="*/ 6209645 w 11490376"/>
              <a:gd name="connsiteY2064" fmla="*/ 3508428 h 6593118"/>
              <a:gd name="connsiteX2065" fmla="*/ 6201536 w 11490376"/>
              <a:gd name="connsiteY2065" fmla="*/ 3512448 h 6593118"/>
              <a:gd name="connsiteX2066" fmla="*/ 6210872 w 11490376"/>
              <a:gd name="connsiteY2066" fmla="*/ 3508291 h 6593118"/>
              <a:gd name="connsiteX2067" fmla="*/ 6215690 w 11490376"/>
              <a:gd name="connsiteY2067" fmla="*/ 3406855 h 6593118"/>
              <a:gd name="connsiteX2068" fmla="*/ 9001905 w 11490376"/>
              <a:gd name="connsiteY2068" fmla="*/ 3388472 h 6593118"/>
              <a:gd name="connsiteX2069" fmla="*/ 8978341 w 11490376"/>
              <a:gd name="connsiteY2069" fmla="*/ 3408041 h 6593118"/>
              <a:gd name="connsiteX2070" fmla="*/ 9001577 w 11490376"/>
              <a:gd name="connsiteY2070" fmla="*/ 3388778 h 6593118"/>
              <a:gd name="connsiteX2071" fmla="*/ 9005048 w 11490376"/>
              <a:gd name="connsiteY2071" fmla="*/ 3392545 h 6593118"/>
              <a:gd name="connsiteX2072" fmla="*/ 5516576 w 11490376"/>
              <a:gd name="connsiteY2072" fmla="*/ 3365923 h 6593118"/>
              <a:gd name="connsiteX2073" fmla="*/ 5515697 w 11490376"/>
              <a:gd name="connsiteY2073" fmla="*/ 3368993 h 6593118"/>
              <a:gd name="connsiteX2074" fmla="*/ 5515474 w 11490376"/>
              <a:gd name="connsiteY2074" fmla="*/ 3369044 h 6593118"/>
              <a:gd name="connsiteX2075" fmla="*/ 5515540 w 11490376"/>
              <a:gd name="connsiteY2075" fmla="*/ 3370083 h 6593118"/>
              <a:gd name="connsiteX2076" fmla="*/ 9628476 w 11490376"/>
              <a:gd name="connsiteY2076" fmla="*/ 3363491 h 6593118"/>
              <a:gd name="connsiteX2077" fmla="*/ 9664531 w 11490376"/>
              <a:gd name="connsiteY2077" fmla="*/ 3365962 h 6593118"/>
              <a:gd name="connsiteX2078" fmla="*/ 9671742 w 11490376"/>
              <a:gd name="connsiteY2078" fmla="*/ 3388196 h 6593118"/>
              <a:gd name="connsiteX2079" fmla="*/ 9683762 w 11490376"/>
              <a:gd name="connsiteY2079" fmla="*/ 3430195 h 6593118"/>
              <a:gd name="connsiteX2080" fmla="*/ 9683762 w 11490376"/>
              <a:gd name="connsiteY2080" fmla="*/ 3454901 h 6593118"/>
              <a:gd name="connsiteX2081" fmla="*/ 9678954 w 11490376"/>
              <a:gd name="connsiteY2081" fmla="*/ 3491958 h 6593118"/>
              <a:gd name="connsiteX2082" fmla="*/ 9690973 w 11490376"/>
              <a:gd name="connsiteY2082" fmla="*/ 3538897 h 6593118"/>
              <a:gd name="connsiteX2083" fmla="*/ 9657321 w 11490376"/>
              <a:gd name="connsiteY2083" fmla="*/ 3551250 h 6593118"/>
              <a:gd name="connsiteX2084" fmla="*/ 9618860 w 11490376"/>
              <a:gd name="connsiteY2084" fmla="*/ 3553721 h 6593118"/>
              <a:gd name="connsiteX2085" fmla="*/ 9604438 w 11490376"/>
              <a:gd name="connsiteY2085" fmla="*/ 3533956 h 6593118"/>
              <a:gd name="connsiteX2086" fmla="*/ 9577997 w 11490376"/>
              <a:gd name="connsiteY2086" fmla="*/ 3526545 h 6593118"/>
              <a:gd name="connsiteX2087" fmla="*/ 9570786 w 11490376"/>
              <a:gd name="connsiteY2087" fmla="*/ 3477134 h 6593118"/>
              <a:gd name="connsiteX2088" fmla="*/ 9594824 w 11490376"/>
              <a:gd name="connsiteY2088" fmla="*/ 3454901 h 6593118"/>
              <a:gd name="connsiteX2089" fmla="*/ 9604438 w 11490376"/>
              <a:gd name="connsiteY2089" fmla="*/ 3403019 h 6593118"/>
              <a:gd name="connsiteX2090" fmla="*/ 6131334 w 11490376"/>
              <a:gd name="connsiteY2090" fmla="*/ 3357032 h 6593118"/>
              <a:gd name="connsiteX2091" fmla="*/ 6138413 w 11490376"/>
              <a:gd name="connsiteY2091" fmla="*/ 3362086 h 6593118"/>
              <a:gd name="connsiteX2092" fmla="*/ 6132614 w 11490376"/>
              <a:gd name="connsiteY2092" fmla="*/ 3357742 h 6593118"/>
              <a:gd name="connsiteX2093" fmla="*/ 2902119 w 11490376"/>
              <a:gd name="connsiteY2093" fmla="*/ 3354732 h 6593118"/>
              <a:gd name="connsiteX2094" fmla="*/ 2904023 w 11490376"/>
              <a:gd name="connsiteY2094" fmla="*/ 3355014 h 6593118"/>
              <a:gd name="connsiteX2095" fmla="*/ 2906893 w 11490376"/>
              <a:gd name="connsiteY2095" fmla="*/ 3354732 h 6593118"/>
              <a:gd name="connsiteX2096" fmla="*/ 2906893 w 11490376"/>
              <a:gd name="connsiteY2096" fmla="*/ 3355440 h 6593118"/>
              <a:gd name="connsiteX2097" fmla="*/ 2934568 w 11490376"/>
              <a:gd name="connsiteY2097" fmla="*/ 3359539 h 6593118"/>
              <a:gd name="connsiteX2098" fmla="*/ 2947049 w 11490376"/>
              <a:gd name="connsiteY2098" fmla="*/ 3376363 h 6593118"/>
              <a:gd name="connsiteX2099" fmla="*/ 2962025 w 11490376"/>
              <a:gd name="connsiteY2099" fmla="*/ 3381169 h 6593118"/>
              <a:gd name="connsiteX2100" fmla="*/ 2979500 w 11490376"/>
              <a:gd name="connsiteY2100" fmla="*/ 3381169 h 6593118"/>
              <a:gd name="connsiteX2101" fmla="*/ 2986989 w 11490376"/>
              <a:gd name="connsiteY2101" fmla="*/ 3402800 h 6593118"/>
              <a:gd name="connsiteX2102" fmla="*/ 3006959 w 11490376"/>
              <a:gd name="connsiteY2102" fmla="*/ 3412414 h 6593118"/>
              <a:gd name="connsiteX2103" fmla="*/ 3029423 w 11490376"/>
              <a:gd name="connsiteY2103" fmla="*/ 3429238 h 6593118"/>
              <a:gd name="connsiteX2104" fmla="*/ 3021934 w 11490376"/>
              <a:gd name="connsiteY2104" fmla="*/ 3443658 h 6593118"/>
              <a:gd name="connsiteX2105" fmla="*/ 2989485 w 11490376"/>
              <a:gd name="connsiteY2105" fmla="*/ 3446062 h 6593118"/>
              <a:gd name="connsiteX2106" fmla="*/ 2934568 w 11490376"/>
              <a:gd name="connsiteY2106" fmla="*/ 3443658 h 6593118"/>
              <a:gd name="connsiteX2107" fmla="*/ 2895081 w 11490376"/>
              <a:gd name="connsiteY2107" fmla="*/ 3449994 h 6593118"/>
              <a:gd name="connsiteX2108" fmla="*/ 2894674 w 11490376"/>
              <a:gd name="connsiteY2108" fmla="*/ 3450868 h 6593118"/>
              <a:gd name="connsiteX2109" fmla="*/ 2891823 w 11490376"/>
              <a:gd name="connsiteY2109" fmla="*/ 3450517 h 6593118"/>
              <a:gd name="connsiteX2110" fmla="*/ 2889636 w 11490376"/>
              <a:gd name="connsiteY2110" fmla="*/ 3450868 h 6593118"/>
              <a:gd name="connsiteX2111" fmla="*/ 2889912 w 11490376"/>
              <a:gd name="connsiteY2111" fmla="*/ 3450283 h 6593118"/>
              <a:gd name="connsiteX2112" fmla="*/ 2855581 w 11490376"/>
              <a:gd name="connsiteY2112" fmla="*/ 3446062 h 6593118"/>
              <a:gd name="connsiteX2113" fmla="*/ 2811593 w 11490376"/>
              <a:gd name="connsiteY2113" fmla="*/ 3443658 h 6593118"/>
              <a:gd name="connsiteX2114" fmla="*/ 2804261 w 11490376"/>
              <a:gd name="connsiteY2114" fmla="*/ 3417221 h 6593118"/>
              <a:gd name="connsiteX2115" fmla="*/ 2860468 w 11490376"/>
              <a:gd name="connsiteY2115" fmla="*/ 3417221 h 6593118"/>
              <a:gd name="connsiteX2116" fmla="*/ 2882459 w 11490376"/>
              <a:gd name="connsiteY2116" fmla="*/ 3405204 h 6593118"/>
              <a:gd name="connsiteX2117" fmla="*/ 2867797 w 11490376"/>
              <a:gd name="connsiteY2117" fmla="*/ 3388380 h 6593118"/>
              <a:gd name="connsiteX2118" fmla="*/ 2882459 w 11490376"/>
              <a:gd name="connsiteY2118" fmla="*/ 3357135 h 6593118"/>
              <a:gd name="connsiteX2119" fmla="*/ 2902119 w 11490376"/>
              <a:gd name="connsiteY2119" fmla="*/ 3355202 h 6593118"/>
              <a:gd name="connsiteX2120" fmla="*/ 9027112 w 11490376"/>
              <a:gd name="connsiteY2120" fmla="*/ 3354619 h 6593118"/>
              <a:gd name="connsiteX2121" fmla="*/ 9026481 w 11490376"/>
              <a:gd name="connsiteY2121" fmla="*/ 3356634 h 6593118"/>
              <a:gd name="connsiteX2122" fmla="*/ 9051166 w 11490376"/>
              <a:gd name="connsiteY2122" fmla="*/ 3381234 h 6593118"/>
              <a:gd name="connsiteX2123" fmla="*/ 9050427 w 11490376"/>
              <a:gd name="connsiteY2123" fmla="*/ 3380133 h 6593118"/>
              <a:gd name="connsiteX2124" fmla="*/ 5476161 w 11490376"/>
              <a:gd name="connsiteY2124" fmla="*/ 3317313 h 6593118"/>
              <a:gd name="connsiteX2125" fmla="*/ 5476873 w 11490376"/>
              <a:gd name="connsiteY2125" fmla="*/ 3321418 h 6593118"/>
              <a:gd name="connsiteX2126" fmla="*/ 5476371 w 11490376"/>
              <a:gd name="connsiteY2126" fmla="*/ 3317403 h 6593118"/>
              <a:gd name="connsiteX2127" fmla="*/ 9226265 w 11490376"/>
              <a:gd name="connsiteY2127" fmla="*/ 3315316 h 6593118"/>
              <a:gd name="connsiteX2128" fmla="*/ 9248684 w 11490376"/>
              <a:gd name="connsiteY2128" fmla="*/ 3376425 h 6593118"/>
              <a:gd name="connsiteX2129" fmla="*/ 9213809 w 11490376"/>
              <a:gd name="connsiteY2129" fmla="*/ 3417979 h 6593118"/>
              <a:gd name="connsiteX2130" fmla="*/ 9183917 w 11490376"/>
              <a:gd name="connsiteY2130" fmla="*/ 3417979 h 6593118"/>
              <a:gd name="connsiteX2131" fmla="*/ 9178934 w 11490376"/>
              <a:gd name="connsiteY2131" fmla="*/ 3371536 h 6593118"/>
              <a:gd name="connsiteX2132" fmla="*/ 9201354 w 11490376"/>
              <a:gd name="connsiteY2132" fmla="*/ 3337315 h 6593118"/>
              <a:gd name="connsiteX2133" fmla="*/ 8861636 w 11490376"/>
              <a:gd name="connsiteY2133" fmla="*/ 3305664 h 6593118"/>
              <a:gd name="connsiteX2134" fmla="*/ 8861318 w 11490376"/>
              <a:gd name="connsiteY2134" fmla="*/ 3305945 h 6593118"/>
              <a:gd name="connsiteX2135" fmla="*/ 8861608 w 11490376"/>
              <a:gd name="connsiteY2135" fmla="*/ 3305720 h 6593118"/>
              <a:gd name="connsiteX2136" fmla="*/ 6034534 w 11490376"/>
              <a:gd name="connsiteY2136" fmla="*/ 3286000 h 6593118"/>
              <a:gd name="connsiteX2137" fmla="*/ 6053935 w 11490376"/>
              <a:gd name="connsiteY2137" fmla="*/ 3317262 h 6593118"/>
              <a:gd name="connsiteX2138" fmla="*/ 6065773 w 11490376"/>
              <a:gd name="connsiteY2138" fmla="*/ 3323130 h 6593118"/>
              <a:gd name="connsiteX2139" fmla="*/ 6056154 w 11490376"/>
              <a:gd name="connsiteY2139" fmla="*/ 3318326 h 6593118"/>
              <a:gd name="connsiteX2140" fmla="*/ 6036422 w 11490376"/>
              <a:gd name="connsiteY2140" fmla="*/ 3286301 h 6593118"/>
              <a:gd name="connsiteX2141" fmla="*/ 8970237 w 11490376"/>
              <a:gd name="connsiteY2141" fmla="*/ 3271017 h 6593118"/>
              <a:gd name="connsiteX2142" fmla="*/ 9030917 w 11490376"/>
              <a:gd name="connsiteY2142" fmla="*/ 3292786 h 6593118"/>
              <a:gd name="connsiteX2143" fmla="*/ 9030707 w 11490376"/>
              <a:gd name="connsiteY2143" fmla="*/ 3291841 h 6593118"/>
              <a:gd name="connsiteX2144" fmla="*/ 6282734 w 11490376"/>
              <a:gd name="connsiteY2144" fmla="*/ 3240863 h 6593118"/>
              <a:gd name="connsiteX2145" fmla="*/ 6259926 w 11490376"/>
              <a:gd name="connsiteY2145" fmla="*/ 3257974 h 6593118"/>
              <a:gd name="connsiteX2146" fmla="*/ 6284605 w 11490376"/>
              <a:gd name="connsiteY2146" fmla="*/ 3242232 h 6593118"/>
              <a:gd name="connsiteX2147" fmla="*/ 6515635 w 11490376"/>
              <a:gd name="connsiteY2147" fmla="*/ 3242232 h 6593118"/>
              <a:gd name="connsiteX2148" fmla="*/ 6527890 w 11490376"/>
              <a:gd name="connsiteY2148" fmla="*/ 3251787 h 6593118"/>
              <a:gd name="connsiteX2149" fmla="*/ 6516970 w 11490376"/>
              <a:gd name="connsiteY2149" fmla="*/ 3240863 h 6593118"/>
              <a:gd name="connsiteX2150" fmla="*/ 2517834 w 11490376"/>
              <a:gd name="connsiteY2150" fmla="*/ 3234295 h 6593118"/>
              <a:gd name="connsiteX2151" fmla="*/ 2566941 w 11490376"/>
              <a:gd name="connsiteY2151" fmla="*/ 3241673 h 6593118"/>
              <a:gd name="connsiteX2152" fmla="*/ 2635693 w 11490376"/>
              <a:gd name="connsiteY2152" fmla="*/ 3256429 h 6593118"/>
              <a:gd name="connsiteX2153" fmla="*/ 2699531 w 11490376"/>
              <a:gd name="connsiteY2153" fmla="*/ 3290858 h 6593118"/>
              <a:gd name="connsiteX2154" fmla="*/ 2797752 w 11490376"/>
              <a:gd name="connsiteY2154" fmla="*/ 3337584 h 6593118"/>
              <a:gd name="connsiteX2155" fmla="*/ 2814942 w 11490376"/>
              <a:gd name="connsiteY2155" fmla="*/ 3362177 h 6593118"/>
              <a:gd name="connsiteX2156" fmla="*/ 2765833 w 11490376"/>
              <a:gd name="connsiteY2156" fmla="*/ 3391689 h 6593118"/>
              <a:gd name="connsiteX2157" fmla="*/ 2689711 w 11490376"/>
              <a:gd name="connsiteY2157" fmla="*/ 3384310 h 6593118"/>
              <a:gd name="connsiteX2158" fmla="*/ 2699531 w 11490376"/>
              <a:gd name="connsiteY2158" fmla="*/ 3344962 h 6593118"/>
              <a:gd name="connsiteX2159" fmla="*/ 2674977 w 11490376"/>
              <a:gd name="connsiteY2159" fmla="*/ 3320369 h 6593118"/>
              <a:gd name="connsiteX2160" fmla="*/ 2620962 w 11490376"/>
              <a:gd name="connsiteY2160" fmla="*/ 3283481 h 6593118"/>
              <a:gd name="connsiteX2161" fmla="*/ 2601317 w 11490376"/>
              <a:gd name="connsiteY2161" fmla="*/ 3276103 h 6593118"/>
              <a:gd name="connsiteX2162" fmla="*/ 2495736 w 11490376"/>
              <a:gd name="connsiteY2162" fmla="*/ 3266265 h 6593118"/>
              <a:gd name="connsiteX2163" fmla="*/ 2453994 w 11490376"/>
              <a:gd name="connsiteY2163" fmla="*/ 3281021 h 6593118"/>
              <a:gd name="connsiteX2164" fmla="*/ 2488368 w 11490376"/>
              <a:gd name="connsiteY2164" fmla="*/ 3249051 h 6593118"/>
              <a:gd name="connsiteX2165" fmla="*/ 5900496 w 11490376"/>
              <a:gd name="connsiteY2165" fmla="*/ 3217798 h 6593118"/>
              <a:gd name="connsiteX2166" fmla="*/ 5927885 w 11490376"/>
              <a:gd name="connsiteY2166" fmla="*/ 3221678 h 6593118"/>
              <a:gd name="connsiteX2167" fmla="*/ 5927885 w 11490376"/>
              <a:gd name="connsiteY2167" fmla="*/ 3233932 h 6593118"/>
              <a:gd name="connsiteX2168" fmla="*/ 5938437 w 11490376"/>
              <a:gd name="connsiteY2168" fmla="*/ 3237670 h 6593118"/>
              <a:gd name="connsiteX2169" fmla="*/ 5930364 w 11490376"/>
              <a:gd name="connsiteY2169" fmla="*/ 3234569 h 6593118"/>
              <a:gd name="connsiteX2170" fmla="*/ 5930364 w 11490376"/>
              <a:gd name="connsiteY2170" fmla="*/ 3219786 h 6593118"/>
              <a:gd name="connsiteX2171" fmla="*/ 8947553 w 11490376"/>
              <a:gd name="connsiteY2171" fmla="*/ 3215259 h 6593118"/>
              <a:gd name="connsiteX2172" fmla="*/ 8923024 w 11490376"/>
              <a:gd name="connsiteY2172" fmla="*/ 3228679 h 6593118"/>
              <a:gd name="connsiteX2173" fmla="*/ 8923415 w 11490376"/>
              <a:gd name="connsiteY2173" fmla="*/ 3231417 h 6593118"/>
              <a:gd name="connsiteX2174" fmla="*/ 8923262 w 11490376"/>
              <a:gd name="connsiteY2174" fmla="*/ 3229282 h 6593118"/>
              <a:gd name="connsiteX2175" fmla="*/ 8947792 w 11490376"/>
              <a:gd name="connsiteY2175" fmla="*/ 3215947 h 6593118"/>
              <a:gd name="connsiteX2176" fmla="*/ 4913984 w 11490376"/>
              <a:gd name="connsiteY2176" fmla="*/ 3215159 h 6593118"/>
              <a:gd name="connsiteX2177" fmla="*/ 4907967 w 11490376"/>
              <a:gd name="connsiteY2177" fmla="*/ 3234795 h 6593118"/>
              <a:gd name="connsiteX2178" fmla="*/ 4907967 w 11490376"/>
              <a:gd name="connsiteY2178" fmla="*/ 3282345 h 6593118"/>
              <a:gd name="connsiteX2179" fmla="*/ 4907980 w 11490376"/>
              <a:gd name="connsiteY2179" fmla="*/ 3282345 h 6593118"/>
              <a:gd name="connsiteX2180" fmla="*/ 4910442 w 11490376"/>
              <a:gd name="connsiteY2180" fmla="*/ 3230537 h 6593118"/>
              <a:gd name="connsiteX2181" fmla="*/ 5872897 w 11490376"/>
              <a:gd name="connsiteY2181" fmla="*/ 3207429 h 6593118"/>
              <a:gd name="connsiteX2182" fmla="*/ 5889723 w 11490376"/>
              <a:gd name="connsiteY2182" fmla="*/ 3215879 h 6593118"/>
              <a:gd name="connsiteX2183" fmla="*/ 5897061 w 11490376"/>
              <a:gd name="connsiteY2183" fmla="*/ 3235540 h 6593118"/>
              <a:gd name="connsiteX2184" fmla="*/ 5901955 w 11490376"/>
              <a:gd name="connsiteY2184" fmla="*/ 3250286 h 6593118"/>
              <a:gd name="connsiteX2185" fmla="*/ 5919082 w 11490376"/>
              <a:gd name="connsiteY2185" fmla="*/ 3289610 h 6593118"/>
              <a:gd name="connsiteX2186" fmla="*/ 5906964 w 11490376"/>
              <a:gd name="connsiteY2186" fmla="*/ 3481925 h 6593118"/>
              <a:gd name="connsiteX2187" fmla="*/ 5908112 w 11490376"/>
              <a:gd name="connsiteY2187" fmla="*/ 3481469 h 6593118"/>
              <a:gd name="connsiteX2188" fmla="*/ 5922942 w 11490376"/>
              <a:gd name="connsiteY2188" fmla="*/ 3290302 h 6593118"/>
              <a:gd name="connsiteX2189" fmla="*/ 5905640 w 11490376"/>
              <a:gd name="connsiteY2189" fmla="*/ 3251088 h 6593118"/>
              <a:gd name="connsiteX2190" fmla="*/ 5898226 w 11490376"/>
              <a:gd name="connsiteY2190" fmla="*/ 3236382 h 6593118"/>
              <a:gd name="connsiteX2191" fmla="*/ 5893420 w 11490376"/>
              <a:gd name="connsiteY2191" fmla="*/ 3217327 h 6593118"/>
              <a:gd name="connsiteX2192" fmla="*/ 5893367 w 11490376"/>
              <a:gd name="connsiteY2192" fmla="*/ 3217324 h 6593118"/>
              <a:gd name="connsiteX2193" fmla="*/ 5873636 w 11490376"/>
              <a:gd name="connsiteY2193" fmla="*/ 3207470 h 6593118"/>
              <a:gd name="connsiteX2194" fmla="*/ 7278581 w 11490376"/>
              <a:gd name="connsiteY2194" fmla="*/ 3204997 h 6593118"/>
              <a:gd name="connsiteX2195" fmla="*/ 7278330 w 11490376"/>
              <a:gd name="connsiteY2195" fmla="*/ 3205406 h 6593118"/>
              <a:gd name="connsiteX2196" fmla="*/ 7306980 w 11490376"/>
              <a:gd name="connsiteY2196" fmla="*/ 3245167 h 6593118"/>
              <a:gd name="connsiteX2197" fmla="*/ 7284945 w 11490376"/>
              <a:gd name="connsiteY2197" fmla="*/ 3343329 h 6593118"/>
              <a:gd name="connsiteX2198" fmla="*/ 7182114 w 11490376"/>
              <a:gd name="connsiteY2198" fmla="*/ 3362962 h 6593118"/>
              <a:gd name="connsiteX2199" fmla="*/ 7076836 w 11490376"/>
              <a:gd name="connsiteY2199" fmla="*/ 3380140 h 6593118"/>
              <a:gd name="connsiteX2200" fmla="*/ 7047456 w 11490376"/>
              <a:gd name="connsiteY2200" fmla="*/ 3419404 h 6593118"/>
              <a:gd name="connsiteX2201" fmla="*/ 7035372 w 11490376"/>
              <a:gd name="connsiteY2201" fmla="*/ 3470273 h 6593118"/>
              <a:gd name="connsiteX2202" fmla="*/ 7049594 w 11490376"/>
              <a:gd name="connsiteY2202" fmla="*/ 3420266 h 6593118"/>
              <a:gd name="connsiteX2203" fmla="*/ 7076624 w 11490376"/>
              <a:gd name="connsiteY2203" fmla="*/ 3383239 h 6593118"/>
              <a:gd name="connsiteX2204" fmla="*/ 7184695 w 11490376"/>
              <a:gd name="connsiteY2204" fmla="*/ 3363499 h 6593118"/>
              <a:gd name="connsiteX2205" fmla="*/ 7184649 w 11490376"/>
              <a:gd name="connsiteY2205" fmla="*/ 3363350 h 6593118"/>
              <a:gd name="connsiteX2206" fmla="*/ 7285107 w 11490376"/>
              <a:gd name="connsiteY2206" fmla="*/ 3346174 h 6593118"/>
              <a:gd name="connsiteX2207" fmla="*/ 7309610 w 11490376"/>
              <a:gd name="connsiteY2207" fmla="*/ 3248023 h 6593118"/>
              <a:gd name="connsiteX2208" fmla="*/ 5823833 w 11490376"/>
              <a:gd name="connsiteY2208" fmla="*/ 3185298 h 6593118"/>
              <a:gd name="connsiteX2209" fmla="*/ 5826109 w 11490376"/>
              <a:gd name="connsiteY2209" fmla="*/ 3203591 h 6593118"/>
              <a:gd name="connsiteX2210" fmla="*/ 5828925 w 11490376"/>
              <a:gd name="connsiteY2210" fmla="*/ 3203748 h 6593118"/>
              <a:gd name="connsiteX2211" fmla="*/ 5824306 w 11490376"/>
              <a:gd name="connsiteY2211" fmla="*/ 3185298 h 6593118"/>
              <a:gd name="connsiteX2212" fmla="*/ 8827555 w 11490376"/>
              <a:gd name="connsiteY2212" fmla="*/ 3182806 h 6593118"/>
              <a:gd name="connsiteX2213" fmla="*/ 8834837 w 11490376"/>
              <a:gd name="connsiteY2213" fmla="*/ 3239129 h 6593118"/>
              <a:gd name="connsiteX2214" fmla="*/ 8871451 w 11490376"/>
              <a:gd name="connsiteY2214" fmla="*/ 3248980 h 6593118"/>
              <a:gd name="connsiteX2215" fmla="*/ 8878774 w 11490376"/>
              <a:gd name="connsiteY2215" fmla="*/ 3271143 h 6593118"/>
              <a:gd name="connsiteX2216" fmla="*/ 8863749 w 11490376"/>
              <a:gd name="connsiteY2216" fmla="*/ 3301460 h 6593118"/>
              <a:gd name="connsiteX2217" fmla="*/ 8878797 w 11490376"/>
              <a:gd name="connsiteY2217" fmla="*/ 3271521 h 6593118"/>
              <a:gd name="connsiteX2218" fmla="*/ 8883708 w 11490376"/>
              <a:gd name="connsiteY2218" fmla="*/ 3303278 h 6593118"/>
              <a:gd name="connsiteX2219" fmla="*/ 8893531 w 11490376"/>
              <a:gd name="connsiteY2219" fmla="*/ 3337478 h 6593118"/>
              <a:gd name="connsiteX2220" fmla="*/ 8910720 w 11490376"/>
              <a:gd name="connsiteY2220" fmla="*/ 3354578 h 6593118"/>
              <a:gd name="connsiteX2221" fmla="*/ 8937731 w 11490376"/>
              <a:gd name="connsiteY2221" fmla="*/ 3364349 h 6593118"/>
              <a:gd name="connsiteX2222" fmla="*/ 8972111 w 11490376"/>
              <a:gd name="connsiteY2222" fmla="*/ 3413206 h 6593118"/>
              <a:gd name="connsiteX2223" fmla="*/ 8972411 w 11490376"/>
              <a:gd name="connsiteY2223" fmla="*/ 3412959 h 6593118"/>
              <a:gd name="connsiteX2224" fmla="*/ 8938007 w 11490376"/>
              <a:gd name="connsiteY2224" fmla="*/ 3363981 h 6593118"/>
              <a:gd name="connsiteX2225" fmla="*/ 8910973 w 11490376"/>
              <a:gd name="connsiteY2225" fmla="*/ 3354186 h 6593118"/>
              <a:gd name="connsiteX2226" fmla="*/ 8893770 w 11490376"/>
              <a:gd name="connsiteY2226" fmla="*/ 3337042 h 6593118"/>
              <a:gd name="connsiteX2227" fmla="*/ 8886397 w 11490376"/>
              <a:gd name="connsiteY2227" fmla="*/ 3302754 h 6593118"/>
              <a:gd name="connsiteX2228" fmla="*/ 8879025 w 11490376"/>
              <a:gd name="connsiteY2228" fmla="*/ 3270916 h 6593118"/>
              <a:gd name="connsiteX2229" fmla="*/ 8925720 w 11490376"/>
              <a:gd name="connsiteY2229" fmla="*/ 3263569 h 6593118"/>
              <a:gd name="connsiteX2230" fmla="*/ 8925710 w 11490376"/>
              <a:gd name="connsiteY2230" fmla="*/ 3263438 h 6593118"/>
              <a:gd name="connsiteX2231" fmla="*/ 8878893 w 11490376"/>
              <a:gd name="connsiteY2231" fmla="*/ 3270480 h 6593118"/>
              <a:gd name="connsiteX2232" fmla="*/ 8871539 w 11490376"/>
              <a:gd name="connsiteY2232" fmla="*/ 3248350 h 6593118"/>
              <a:gd name="connsiteX2233" fmla="*/ 8837214 w 11490376"/>
              <a:gd name="connsiteY2233" fmla="*/ 3238514 h 6593118"/>
              <a:gd name="connsiteX2234" fmla="*/ 5134655 w 11490376"/>
              <a:gd name="connsiteY2234" fmla="*/ 3121954 h 6593118"/>
              <a:gd name="connsiteX2235" fmla="*/ 5134554 w 11490376"/>
              <a:gd name="connsiteY2235" fmla="*/ 3121985 h 6593118"/>
              <a:gd name="connsiteX2236" fmla="*/ 5134554 w 11490376"/>
              <a:gd name="connsiteY2236" fmla="*/ 3176261 h 6593118"/>
              <a:gd name="connsiteX2237" fmla="*/ 5146019 w 11490376"/>
              <a:gd name="connsiteY2237" fmla="*/ 3189182 h 6593118"/>
              <a:gd name="connsiteX2238" fmla="*/ 5134655 w 11490376"/>
              <a:gd name="connsiteY2238" fmla="*/ 3174545 h 6593118"/>
              <a:gd name="connsiteX2239" fmla="*/ 8582364 w 11490376"/>
              <a:gd name="connsiteY2239" fmla="*/ 3117530 h 6593118"/>
              <a:gd name="connsiteX2240" fmla="*/ 8589623 w 11490376"/>
              <a:gd name="connsiteY2240" fmla="*/ 3160797 h 6593118"/>
              <a:gd name="connsiteX2241" fmla="*/ 8593442 w 11490376"/>
              <a:gd name="connsiteY2241" fmla="*/ 3175338 h 6593118"/>
              <a:gd name="connsiteX2242" fmla="*/ 8590179 w 11490376"/>
              <a:gd name="connsiteY2242" fmla="*/ 3159637 h 6593118"/>
              <a:gd name="connsiteX2243" fmla="*/ 8582809 w 11490376"/>
              <a:gd name="connsiteY2243" fmla="*/ 3117778 h 6593118"/>
              <a:gd name="connsiteX2244" fmla="*/ 5156780 w 11490376"/>
              <a:gd name="connsiteY2244" fmla="*/ 3115305 h 6593118"/>
              <a:gd name="connsiteX2245" fmla="*/ 5154697 w 11490376"/>
              <a:gd name="connsiteY2245" fmla="*/ 3115931 h 6593118"/>
              <a:gd name="connsiteX2246" fmla="*/ 5156768 w 11490376"/>
              <a:gd name="connsiteY2246" fmla="*/ 3115470 h 6593118"/>
              <a:gd name="connsiteX2247" fmla="*/ 9594691 w 11490376"/>
              <a:gd name="connsiteY2247" fmla="*/ 3102908 h 6593118"/>
              <a:gd name="connsiteX2248" fmla="*/ 9625163 w 11490376"/>
              <a:gd name="connsiteY2248" fmla="*/ 3166541 h 6593118"/>
              <a:gd name="connsiteX2249" fmla="*/ 9604848 w 11490376"/>
              <a:gd name="connsiteY2249" fmla="*/ 3225277 h 6593118"/>
              <a:gd name="connsiteX2250" fmla="*/ 9564218 w 11490376"/>
              <a:gd name="connsiteY2250" fmla="*/ 3186120 h 6593118"/>
              <a:gd name="connsiteX2251" fmla="*/ 9569297 w 11490376"/>
              <a:gd name="connsiteY2251" fmla="*/ 3139619 h 6593118"/>
              <a:gd name="connsiteX2252" fmla="*/ 8518499 w 11490376"/>
              <a:gd name="connsiteY2252" fmla="*/ 3090280 h 6593118"/>
              <a:gd name="connsiteX2253" fmla="*/ 8537331 w 11490376"/>
              <a:gd name="connsiteY2253" fmla="*/ 3094020 h 6593118"/>
              <a:gd name="connsiteX2254" fmla="*/ 8563318 w 11490376"/>
              <a:gd name="connsiteY2254" fmla="*/ 3106926 h 6593118"/>
              <a:gd name="connsiteX2255" fmla="*/ 8538588 w 11490376"/>
              <a:gd name="connsiteY2255" fmla="*/ 3093156 h 6593118"/>
              <a:gd name="connsiteX2256" fmla="*/ 8678621 w 11490376"/>
              <a:gd name="connsiteY2256" fmla="*/ 3073908 h 6593118"/>
              <a:gd name="connsiteX2257" fmla="*/ 8671251 w 11490376"/>
              <a:gd name="connsiteY2257" fmla="*/ 3083308 h 6593118"/>
              <a:gd name="connsiteX2258" fmla="*/ 8669928 w 11490376"/>
              <a:gd name="connsiteY2258" fmla="*/ 3088349 h 6593118"/>
              <a:gd name="connsiteX2259" fmla="*/ 8671292 w 11490376"/>
              <a:gd name="connsiteY2259" fmla="*/ 3083989 h 6593118"/>
              <a:gd name="connsiteX2260" fmla="*/ 4972012 w 11490376"/>
              <a:gd name="connsiteY2260" fmla="*/ 3072044 h 6593118"/>
              <a:gd name="connsiteX2261" fmla="*/ 4971813 w 11490376"/>
              <a:gd name="connsiteY2261" fmla="*/ 3072062 h 6593118"/>
              <a:gd name="connsiteX2262" fmla="*/ 4971813 w 11490376"/>
              <a:gd name="connsiteY2262" fmla="*/ 3190986 h 6593118"/>
              <a:gd name="connsiteX2263" fmla="*/ 4972012 w 11490376"/>
              <a:gd name="connsiteY2263" fmla="*/ 3191063 h 6593118"/>
              <a:gd name="connsiteX2264" fmla="*/ 8808399 w 11490376"/>
              <a:gd name="connsiteY2264" fmla="*/ 3063456 h 6593118"/>
              <a:gd name="connsiteX2265" fmla="*/ 8795782 w 11490376"/>
              <a:gd name="connsiteY2265" fmla="*/ 3088913 h 6593118"/>
              <a:gd name="connsiteX2266" fmla="*/ 8771372 w 11490376"/>
              <a:gd name="connsiteY2266" fmla="*/ 3108614 h 6593118"/>
              <a:gd name="connsiteX2267" fmla="*/ 8768931 w 11490376"/>
              <a:gd name="connsiteY2267" fmla="*/ 3140628 h 6593118"/>
              <a:gd name="connsiteX2268" fmla="*/ 8807987 w 11490376"/>
              <a:gd name="connsiteY2268" fmla="*/ 3145552 h 6593118"/>
              <a:gd name="connsiteX2269" fmla="*/ 8827494 w 11490376"/>
              <a:gd name="connsiteY2269" fmla="*/ 3182452 h 6593118"/>
              <a:gd name="connsiteX2270" fmla="*/ 8827408 w 11490376"/>
              <a:gd name="connsiteY2270" fmla="*/ 3181958 h 6593118"/>
              <a:gd name="connsiteX2271" fmla="*/ 8810246 w 11490376"/>
              <a:gd name="connsiteY2271" fmla="*/ 3145074 h 6593118"/>
              <a:gd name="connsiteX2272" fmla="*/ 8771019 w 11490376"/>
              <a:gd name="connsiteY2272" fmla="*/ 3140156 h 6593118"/>
              <a:gd name="connsiteX2273" fmla="*/ 8773470 w 11490376"/>
              <a:gd name="connsiteY2273" fmla="*/ 3108189 h 6593118"/>
              <a:gd name="connsiteX2274" fmla="*/ 8797988 w 11490376"/>
              <a:gd name="connsiteY2274" fmla="*/ 3088518 h 6593118"/>
              <a:gd name="connsiteX2275" fmla="*/ 8459973 w 11490376"/>
              <a:gd name="connsiteY2275" fmla="*/ 3056223 h 6593118"/>
              <a:gd name="connsiteX2276" fmla="*/ 8458913 w 11490376"/>
              <a:gd name="connsiteY2276" fmla="*/ 3059410 h 6593118"/>
              <a:gd name="connsiteX2277" fmla="*/ 8499979 w 11490376"/>
              <a:gd name="connsiteY2277" fmla="*/ 3086601 h 6593118"/>
              <a:gd name="connsiteX2278" fmla="*/ 8502683 w 11490376"/>
              <a:gd name="connsiteY2278" fmla="*/ 3087139 h 6593118"/>
              <a:gd name="connsiteX2279" fmla="*/ 7788186 w 11490376"/>
              <a:gd name="connsiteY2279" fmla="*/ 3050199 h 6593118"/>
              <a:gd name="connsiteX2280" fmla="*/ 7799098 w 11490376"/>
              <a:gd name="connsiteY2280" fmla="*/ 3063002 h 6593118"/>
              <a:gd name="connsiteX2281" fmla="*/ 7827657 w 11490376"/>
              <a:gd name="connsiteY2281" fmla="*/ 3100217 h 6593118"/>
              <a:gd name="connsiteX2282" fmla="*/ 7801567 w 11490376"/>
              <a:gd name="connsiteY2282" fmla="*/ 3063610 h 6593118"/>
              <a:gd name="connsiteX2283" fmla="*/ 8314639 w 11490376"/>
              <a:gd name="connsiteY2283" fmla="*/ 3030695 h 6593118"/>
              <a:gd name="connsiteX2284" fmla="*/ 8327646 w 11490376"/>
              <a:gd name="connsiteY2284" fmla="*/ 3033592 h 6593118"/>
              <a:gd name="connsiteX2285" fmla="*/ 8326147 w 11490376"/>
              <a:gd name="connsiteY2285" fmla="*/ 3032600 h 6593118"/>
              <a:gd name="connsiteX2286" fmla="*/ 8451591 w 11490376"/>
              <a:gd name="connsiteY2286" fmla="*/ 3011468 h 6593118"/>
              <a:gd name="connsiteX2287" fmla="*/ 8449846 w 11490376"/>
              <a:gd name="connsiteY2287" fmla="*/ 3014750 h 6593118"/>
              <a:gd name="connsiteX2288" fmla="*/ 8447129 w 11490376"/>
              <a:gd name="connsiteY2288" fmla="*/ 3013582 h 6593118"/>
              <a:gd name="connsiteX2289" fmla="*/ 8428197 w 11490376"/>
              <a:gd name="connsiteY2289" fmla="*/ 3048837 h 6593118"/>
              <a:gd name="connsiteX2290" fmla="*/ 8430492 w 11490376"/>
              <a:gd name="connsiteY2290" fmla="*/ 3048837 h 6593118"/>
              <a:gd name="connsiteX2291" fmla="*/ 8450145 w 11490376"/>
              <a:gd name="connsiteY2291" fmla="*/ 3014366 h 6593118"/>
              <a:gd name="connsiteX2292" fmla="*/ 8741564 w 11490376"/>
              <a:gd name="connsiteY2292" fmla="*/ 2994752 h 6593118"/>
              <a:gd name="connsiteX2293" fmla="*/ 8747410 w 11490376"/>
              <a:gd name="connsiteY2293" fmla="*/ 3004517 h 6593118"/>
              <a:gd name="connsiteX2294" fmla="*/ 8747390 w 11490376"/>
              <a:gd name="connsiteY2294" fmla="*/ 3004676 h 6593118"/>
              <a:gd name="connsiteX2295" fmla="*/ 8786018 w 11490376"/>
              <a:gd name="connsiteY2295" fmla="*/ 2997800 h 6593118"/>
              <a:gd name="connsiteX2296" fmla="*/ 8795782 w 11490376"/>
              <a:gd name="connsiteY2296" fmla="*/ 3017501 h 6593118"/>
              <a:gd name="connsiteX2297" fmla="*/ 8809943 w 11490376"/>
              <a:gd name="connsiteY2297" fmla="*/ 3057976 h 6593118"/>
              <a:gd name="connsiteX2298" fmla="*/ 8797988 w 11490376"/>
              <a:gd name="connsiteY2298" fmla="*/ 3017209 h 6593118"/>
              <a:gd name="connsiteX2299" fmla="*/ 8788180 w 11490376"/>
              <a:gd name="connsiteY2299" fmla="*/ 2997537 h 6593118"/>
              <a:gd name="connsiteX2300" fmla="*/ 8746501 w 11490376"/>
              <a:gd name="connsiteY2300" fmla="*/ 3002455 h 6593118"/>
              <a:gd name="connsiteX2301" fmla="*/ 8187170 w 11490376"/>
              <a:gd name="connsiteY2301" fmla="*/ 2992073 h 6593118"/>
              <a:gd name="connsiteX2302" fmla="*/ 8187275 w 11490376"/>
              <a:gd name="connsiteY2302" fmla="*/ 2992206 h 6593118"/>
              <a:gd name="connsiteX2303" fmla="*/ 8228699 w 11490376"/>
              <a:gd name="connsiteY2303" fmla="*/ 3003737 h 6593118"/>
              <a:gd name="connsiteX2304" fmla="*/ 8227100 w 11490376"/>
              <a:gd name="connsiteY2304" fmla="*/ 3003088 h 6593118"/>
              <a:gd name="connsiteX2305" fmla="*/ 8469459 w 11490376"/>
              <a:gd name="connsiteY2305" fmla="*/ 2977866 h 6593118"/>
              <a:gd name="connsiteX2306" fmla="*/ 8468184 w 11490376"/>
              <a:gd name="connsiteY2306" fmla="*/ 2980264 h 6593118"/>
              <a:gd name="connsiteX2307" fmla="*/ 8506651 w 11490376"/>
              <a:gd name="connsiteY2307" fmla="*/ 2997131 h 6593118"/>
              <a:gd name="connsiteX2308" fmla="*/ 8507875 w 11490376"/>
              <a:gd name="connsiteY2308" fmla="*/ 2997131 h 6593118"/>
              <a:gd name="connsiteX2309" fmla="*/ 7804045 w 11490376"/>
              <a:gd name="connsiteY2309" fmla="*/ 2974593 h 6593118"/>
              <a:gd name="connsiteX2310" fmla="*/ 7781783 w 11490376"/>
              <a:gd name="connsiteY2310" fmla="*/ 2996695 h 6593118"/>
              <a:gd name="connsiteX2311" fmla="*/ 7771888 w 11490376"/>
              <a:gd name="connsiteY2311" fmla="*/ 3031076 h 6593118"/>
              <a:gd name="connsiteX2312" fmla="*/ 7772645 w 11490376"/>
              <a:gd name="connsiteY2312" fmla="*/ 3031964 h 6593118"/>
              <a:gd name="connsiteX2313" fmla="*/ 7781914 w 11490376"/>
              <a:gd name="connsiteY2313" fmla="*/ 2997131 h 6593118"/>
              <a:gd name="connsiteX2314" fmla="*/ 7806482 w 11490376"/>
              <a:gd name="connsiteY2314" fmla="*/ 2977432 h 6593118"/>
              <a:gd name="connsiteX2315" fmla="*/ 7865443 w 11490376"/>
              <a:gd name="connsiteY2315" fmla="*/ 2997131 h 6593118"/>
              <a:gd name="connsiteX2316" fmla="*/ 7865651 w 11490376"/>
              <a:gd name="connsiteY2316" fmla="*/ 2996611 h 6593118"/>
              <a:gd name="connsiteX2317" fmla="*/ 8585117 w 11490376"/>
              <a:gd name="connsiteY2317" fmla="*/ 2970249 h 6593118"/>
              <a:gd name="connsiteX2318" fmla="*/ 8584689 w 11490376"/>
              <a:gd name="connsiteY2318" fmla="*/ 2970488 h 6593118"/>
              <a:gd name="connsiteX2319" fmla="*/ 8565371 w 11490376"/>
              <a:gd name="connsiteY2319" fmla="*/ 2997131 h 6593118"/>
              <a:gd name="connsiteX2320" fmla="*/ 8565612 w 11490376"/>
              <a:gd name="connsiteY2320" fmla="*/ 2997131 h 6593118"/>
              <a:gd name="connsiteX2321" fmla="*/ 1858564 w 11490376"/>
              <a:gd name="connsiteY2321" fmla="*/ 2936487 h 6593118"/>
              <a:gd name="connsiteX2322" fmla="*/ 1845429 w 11490376"/>
              <a:gd name="connsiteY2322" fmla="*/ 2989041 h 6593118"/>
              <a:gd name="connsiteX2323" fmla="*/ 1812333 w 11490376"/>
              <a:gd name="connsiteY2323" fmla="*/ 2989041 h 6593118"/>
              <a:gd name="connsiteX2324" fmla="*/ 1812516 w 11490376"/>
              <a:gd name="connsiteY2324" fmla="*/ 2989700 h 6593118"/>
              <a:gd name="connsiteX2325" fmla="*/ 1849340 w 11490376"/>
              <a:gd name="connsiteY2325" fmla="*/ 2989700 h 6593118"/>
              <a:gd name="connsiteX2326" fmla="*/ 1861500 w 11490376"/>
              <a:gd name="connsiteY2326" fmla="*/ 2938732 h 6593118"/>
              <a:gd name="connsiteX2327" fmla="*/ 1791136 w 11490376"/>
              <a:gd name="connsiteY2327" fmla="*/ 2927532 h 6593118"/>
              <a:gd name="connsiteX2328" fmla="*/ 1792947 w 11490376"/>
              <a:gd name="connsiteY2328" fmla="*/ 2927934 h 6593118"/>
              <a:gd name="connsiteX2329" fmla="*/ 1792889 w 11490376"/>
              <a:gd name="connsiteY2329" fmla="*/ 2927728 h 6593118"/>
              <a:gd name="connsiteX2330" fmla="*/ 7586687 w 11490376"/>
              <a:gd name="connsiteY2330" fmla="*/ 2924060 h 6593118"/>
              <a:gd name="connsiteX2331" fmla="*/ 7537782 w 11490376"/>
              <a:gd name="connsiteY2331" fmla="*/ 2928814 h 6593118"/>
              <a:gd name="connsiteX2332" fmla="*/ 7537157 w 11490376"/>
              <a:gd name="connsiteY2332" fmla="*/ 2930057 h 6593118"/>
              <a:gd name="connsiteX2333" fmla="*/ 8273324 w 11490376"/>
              <a:gd name="connsiteY2333" fmla="*/ 2921310 h 6593118"/>
              <a:gd name="connsiteX2334" fmla="*/ 8269761 w 11490376"/>
              <a:gd name="connsiteY2334" fmla="*/ 2928456 h 6593118"/>
              <a:gd name="connsiteX2335" fmla="*/ 8271671 w 11490376"/>
              <a:gd name="connsiteY2335" fmla="*/ 2958821 h 6593118"/>
              <a:gd name="connsiteX2336" fmla="*/ 8298910 w 11490376"/>
              <a:gd name="connsiteY2336" fmla="*/ 2976036 h 6593118"/>
              <a:gd name="connsiteX2337" fmla="*/ 8336053 w 11490376"/>
              <a:gd name="connsiteY2337" fmla="*/ 2995710 h 6593118"/>
              <a:gd name="connsiteX2338" fmla="*/ 8362272 w 11490376"/>
              <a:gd name="connsiteY2338" fmla="*/ 2996550 h 6593118"/>
              <a:gd name="connsiteX2339" fmla="*/ 8339519 w 11490376"/>
              <a:gd name="connsiteY2339" fmla="*/ 2995079 h 6593118"/>
              <a:gd name="connsiteX2340" fmla="*/ 8305195 w 11490376"/>
              <a:gd name="connsiteY2340" fmla="*/ 2975406 h 6593118"/>
              <a:gd name="connsiteX2341" fmla="*/ 8278227 w 11490376"/>
              <a:gd name="connsiteY2341" fmla="*/ 2960652 h 6593118"/>
              <a:gd name="connsiteX2342" fmla="*/ 8189488 w 11490376"/>
              <a:gd name="connsiteY2342" fmla="*/ 2896720 h 6593118"/>
              <a:gd name="connsiteX2343" fmla="*/ 8219671 w 11490376"/>
              <a:gd name="connsiteY2343" fmla="*/ 2924392 h 6593118"/>
              <a:gd name="connsiteX2344" fmla="*/ 8254338 w 11490376"/>
              <a:gd name="connsiteY2344" fmla="*/ 2944066 h 6593118"/>
              <a:gd name="connsiteX2345" fmla="*/ 8255245 w 11490376"/>
              <a:gd name="connsiteY2345" fmla="*/ 2942565 h 6593118"/>
              <a:gd name="connsiteX2346" fmla="*/ 8226741 w 11490376"/>
              <a:gd name="connsiteY2346" fmla="*/ 2926227 h 6593118"/>
              <a:gd name="connsiteX2347" fmla="*/ 8194869 w 11490376"/>
              <a:gd name="connsiteY2347" fmla="*/ 2896720 h 6593118"/>
              <a:gd name="connsiteX2348" fmla="*/ 1522040 w 11490376"/>
              <a:gd name="connsiteY2348" fmla="*/ 2893360 h 6593118"/>
              <a:gd name="connsiteX2349" fmla="*/ 1522852 w 11490376"/>
              <a:gd name="connsiteY2349" fmla="*/ 2894170 h 6593118"/>
              <a:gd name="connsiteX2350" fmla="*/ 1569128 w 11490376"/>
              <a:gd name="connsiteY2350" fmla="*/ 2904666 h 6593118"/>
              <a:gd name="connsiteX2351" fmla="*/ 6833977 w 11490376"/>
              <a:gd name="connsiteY2351" fmla="*/ 2873802 h 6593118"/>
              <a:gd name="connsiteX2352" fmla="*/ 6834448 w 11490376"/>
              <a:gd name="connsiteY2352" fmla="*/ 2874605 h 6593118"/>
              <a:gd name="connsiteX2353" fmla="*/ 6861052 w 11490376"/>
              <a:gd name="connsiteY2353" fmla="*/ 2881877 h 6593118"/>
              <a:gd name="connsiteX2354" fmla="*/ 6860522 w 11490376"/>
              <a:gd name="connsiteY2354" fmla="*/ 2880953 h 6593118"/>
              <a:gd name="connsiteX2355" fmla="*/ 8126513 w 11490376"/>
              <a:gd name="connsiteY2355" fmla="*/ 2869753 h 6593118"/>
              <a:gd name="connsiteX2356" fmla="*/ 8151584 w 11490376"/>
              <a:gd name="connsiteY2356" fmla="*/ 2894880 h 6593118"/>
              <a:gd name="connsiteX2357" fmla="*/ 8153654 w 11490376"/>
              <a:gd name="connsiteY2357" fmla="*/ 2894880 h 6593118"/>
              <a:gd name="connsiteX2358" fmla="*/ 5288604 w 11490376"/>
              <a:gd name="connsiteY2358" fmla="*/ 2869467 h 6593118"/>
              <a:gd name="connsiteX2359" fmla="*/ 5243242 w 11490376"/>
              <a:gd name="connsiteY2359" fmla="*/ 2907472 h 6593118"/>
              <a:gd name="connsiteX2360" fmla="*/ 5216107 w 11490376"/>
              <a:gd name="connsiteY2360" fmla="*/ 2939395 h 6593118"/>
              <a:gd name="connsiteX2361" fmla="*/ 5186487 w 11490376"/>
              <a:gd name="connsiteY2361" fmla="*/ 2954129 h 6593118"/>
              <a:gd name="connsiteX2362" fmla="*/ 5159335 w 11490376"/>
              <a:gd name="connsiteY2362" fmla="*/ 2954129 h 6593118"/>
              <a:gd name="connsiteX2363" fmla="*/ 5151932 w 11490376"/>
              <a:gd name="connsiteY2363" fmla="*/ 2971319 h 6593118"/>
              <a:gd name="connsiteX2364" fmla="*/ 5124779 w 11490376"/>
              <a:gd name="connsiteY2364" fmla="*/ 2968863 h 6593118"/>
              <a:gd name="connsiteX2365" fmla="*/ 5119843 w 11490376"/>
              <a:gd name="connsiteY2365" fmla="*/ 2990965 h 6593118"/>
              <a:gd name="connsiteX2366" fmla="*/ 5082940 w 11490376"/>
              <a:gd name="connsiteY2366" fmla="*/ 2990965 h 6593118"/>
              <a:gd name="connsiteX2367" fmla="*/ 5082315 w 11490376"/>
              <a:gd name="connsiteY2367" fmla="*/ 2993161 h 6593118"/>
              <a:gd name="connsiteX2368" fmla="*/ 5070038 w 11490376"/>
              <a:gd name="connsiteY2368" fmla="*/ 3042474 h 6593118"/>
              <a:gd name="connsiteX2369" fmla="*/ 5054244 w 11490376"/>
              <a:gd name="connsiteY2369" fmla="*/ 3062863 h 6593118"/>
              <a:gd name="connsiteX2370" fmla="*/ 5055745 w 11490376"/>
              <a:gd name="connsiteY2370" fmla="*/ 3062775 h 6593118"/>
              <a:gd name="connsiteX2371" fmla="*/ 5072982 w 11490376"/>
              <a:gd name="connsiteY2371" fmla="*/ 3040571 h 6593118"/>
              <a:gd name="connsiteX2372" fmla="*/ 5084429 w 11490376"/>
              <a:gd name="connsiteY2372" fmla="*/ 2994700 h 6593118"/>
              <a:gd name="connsiteX2373" fmla="*/ 5083113 w 11490376"/>
              <a:gd name="connsiteY2373" fmla="*/ 2993124 h 6593118"/>
              <a:gd name="connsiteX2374" fmla="*/ 5084825 w 11490376"/>
              <a:gd name="connsiteY2374" fmla="*/ 2993124 h 6593118"/>
              <a:gd name="connsiteX2375" fmla="*/ 5085298 w 11490376"/>
              <a:gd name="connsiteY2375" fmla="*/ 2991229 h 6593118"/>
              <a:gd name="connsiteX2376" fmla="*/ 5086927 w 11490376"/>
              <a:gd name="connsiteY2376" fmla="*/ 2993124 h 6593118"/>
              <a:gd name="connsiteX2377" fmla="*/ 5119982 w 11490376"/>
              <a:gd name="connsiteY2377" fmla="*/ 2993124 h 6593118"/>
              <a:gd name="connsiteX2378" fmla="*/ 5124898 w 11490376"/>
              <a:gd name="connsiteY2378" fmla="*/ 2971015 h 6593118"/>
              <a:gd name="connsiteX2379" fmla="*/ 5151936 w 11490376"/>
              <a:gd name="connsiteY2379" fmla="*/ 2975928 h 6593118"/>
              <a:gd name="connsiteX2380" fmla="*/ 5159310 w 11490376"/>
              <a:gd name="connsiteY2380" fmla="*/ 2956275 h 6593118"/>
              <a:gd name="connsiteX2381" fmla="*/ 5186347 w 11490376"/>
              <a:gd name="connsiteY2381" fmla="*/ 2956275 h 6593118"/>
              <a:gd name="connsiteX2382" fmla="*/ 5215843 w 11490376"/>
              <a:gd name="connsiteY2382" fmla="*/ 2941536 h 6593118"/>
              <a:gd name="connsiteX2383" fmla="*/ 5242865 w 11490376"/>
              <a:gd name="connsiteY2383" fmla="*/ 2909599 h 6593118"/>
              <a:gd name="connsiteX2384" fmla="*/ 5289566 w 11490376"/>
              <a:gd name="connsiteY2384" fmla="*/ 2870292 h 6593118"/>
              <a:gd name="connsiteX2385" fmla="*/ 1674695 w 11490376"/>
              <a:gd name="connsiteY2385" fmla="*/ 2868288 h 6593118"/>
              <a:gd name="connsiteX2386" fmla="*/ 1672488 w 11490376"/>
              <a:gd name="connsiteY2386" fmla="*/ 2868603 h 6593118"/>
              <a:gd name="connsiteX2387" fmla="*/ 1663733 w 11490376"/>
              <a:gd name="connsiteY2387" fmla="*/ 2888312 h 6593118"/>
              <a:gd name="connsiteX2388" fmla="*/ 1613382 w 11490376"/>
              <a:gd name="connsiteY2388" fmla="*/ 2888312 h 6593118"/>
              <a:gd name="connsiteX2389" fmla="*/ 1574074 w 11490376"/>
              <a:gd name="connsiteY2389" fmla="*/ 2905787 h 6593118"/>
              <a:gd name="connsiteX2390" fmla="*/ 1576857 w 11490376"/>
              <a:gd name="connsiteY2390" fmla="*/ 2906417 h 6593118"/>
              <a:gd name="connsiteX2391" fmla="*/ 1616133 w 11490376"/>
              <a:gd name="connsiteY2391" fmla="*/ 2889273 h 6593118"/>
              <a:gd name="connsiteX2392" fmla="*/ 1667685 w 11490376"/>
              <a:gd name="connsiteY2392" fmla="*/ 2889273 h 6593118"/>
              <a:gd name="connsiteX2393" fmla="*/ 7010904 w 11490376"/>
              <a:gd name="connsiteY2393" fmla="*/ 2846769 h 6593118"/>
              <a:gd name="connsiteX2394" fmla="*/ 7010867 w 11490376"/>
              <a:gd name="connsiteY2394" fmla="*/ 2846869 h 6593118"/>
              <a:gd name="connsiteX2395" fmla="*/ 7029849 w 11490376"/>
              <a:gd name="connsiteY2395" fmla="*/ 2853899 h 6593118"/>
              <a:gd name="connsiteX2396" fmla="*/ 7029835 w 11490376"/>
              <a:gd name="connsiteY2396" fmla="*/ 2853803 h 6593118"/>
              <a:gd name="connsiteX2397" fmla="*/ 1727216 w 11490376"/>
              <a:gd name="connsiteY2397" fmla="*/ 2844516 h 6593118"/>
              <a:gd name="connsiteX2398" fmla="*/ 1703137 w 11490376"/>
              <a:gd name="connsiteY2398" fmla="*/ 2864224 h 6593118"/>
              <a:gd name="connsiteX2399" fmla="*/ 1691964 w 11490376"/>
              <a:gd name="connsiteY2399" fmla="*/ 2865820 h 6593118"/>
              <a:gd name="connsiteX2400" fmla="*/ 1704507 w 11490376"/>
              <a:gd name="connsiteY2400" fmla="*/ 2864777 h 6593118"/>
              <a:gd name="connsiteX2401" fmla="*/ 1727700 w 11490376"/>
              <a:gd name="connsiteY2401" fmla="*/ 2846262 h 6593118"/>
              <a:gd name="connsiteX2402" fmla="*/ 7452661 w 11490376"/>
              <a:gd name="connsiteY2402" fmla="*/ 2838427 h 6593118"/>
              <a:gd name="connsiteX2403" fmla="*/ 7452602 w 11490376"/>
              <a:gd name="connsiteY2403" fmla="*/ 2839105 h 6593118"/>
              <a:gd name="connsiteX2404" fmla="*/ 7491405 w 11490376"/>
              <a:gd name="connsiteY2404" fmla="*/ 2839105 h 6593118"/>
              <a:gd name="connsiteX2405" fmla="*/ 7491205 w 11490376"/>
              <a:gd name="connsiteY2405" fmla="*/ 2838427 h 6593118"/>
              <a:gd name="connsiteX2406" fmla="*/ 7752264 w 11490376"/>
              <a:gd name="connsiteY2406" fmla="*/ 2833635 h 6593118"/>
              <a:gd name="connsiteX2407" fmla="*/ 7739544 w 11490376"/>
              <a:gd name="connsiteY2407" fmla="*/ 2834610 h 6593118"/>
              <a:gd name="connsiteX2408" fmla="*/ 7752100 w 11490376"/>
              <a:gd name="connsiteY2408" fmla="*/ 2834610 h 6593118"/>
              <a:gd name="connsiteX2409" fmla="*/ 6808765 w 11490376"/>
              <a:gd name="connsiteY2409" fmla="*/ 2832261 h 6593118"/>
              <a:gd name="connsiteX2410" fmla="*/ 6769829 w 11490376"/>
              <a:gd name="connsiteY2410" fmla="*/ 2834665 h 6593118"/>
              <a:gd name="connsiteX2411" fmla="*/ 6770792 w 11490376"/>
              <a:gd name="connsiteY2411" fmla="*/ 2835340 h 6593118"/>
              <a:gd name="connsiteX2412" fmla="*/ 6809167 w 11490376"/>
              <a:gd name="connsiteY2412" fmla="*/ 2832936 h 6593118"/>
              <a:gd name="connsiteX2413" fmla="*/ 5757747 w 11490376"/>
              <a:gd name="connsiteY2413" fmla="*/ 2817977 h 6593118"/>
              <a:gd name="connsiteX2414" fmla="*/ 5739156 w 11490376"/>
              <a:gd name="connsiteY2414" fmla="*/ 2822678 h 6593118"/>
              <a:gd name="connsiteX2415" fmla="*/ 5711724 w 11490376"/>
              <a:gd name="connsiteY2415" fmla="*/ 2836552 h 6593118"/>
              <a:gd name="connsiteX2416" fmla="*/ 5740446 w 11490376"/>
              <a:gd name="connsiteY2416" fmla="*/ 2823165 h 6593118"/>
              <a:gd name="connsiteX2417" fmla="*/ 5757712 w 11490376"/>
              <a:gd name="connsiteY2417" fmla="*/ 2818238 h 6593118"/>
              <a:gd name="connsiteX2418" fmla="*/ 6720037 w 11490376"/>
              <a:gd name="connsiteY2418" fmla="*/ 2798177 h 6593118"/>
              <a:gd name="connsiteX2419" fmla="*/ 6709054 w 11490376"/>
              <a:gd name="connsiteY2419" fmla="*/ 2802516 h 6593118"/>
              <a:gd name="connsiteX2420" fmla="*/ 6709357 w 11490376"/>
              <a:gd name="connsiteY2420" fmla="*/ 2803028 h 6593118"/>
              <a:gd name="connsiteX2421" fmla="*/ 6704997 w 11490376"/>
              <a:gd name="connsiteY2421" fmla="*/ 2807172 h 6593118"/>
              <a:gd name="connsiteX2422" fmla="*/ 6709583 w 11490376"/>
              <a:gd name="connsiteY2422" fmla="*/ 2803437 h 6593118"/>
              <a:gd name="connsiteX2423" fmla="*/ 6721609 w 11490376"/>
              <a:gd name="connsiteY2423" fmla="*/ 2799420 h 6593118"/>
              <a:gd name="connsiteX2424" fmla="*/ 7761691 w 11490376"/>
              <a:gd name="connsiteY2424" fmla="*/ 2789114 h 6593118"/>
              <a:gd name="connsiteX2425" fmla="*/ 7760855 w 11490376"/>
              <a:gd name="connsiteY2425" fmla="*/ 2789568 h 6593118"/>
              <a:gd name="connsiteX2426" fmla="*/ 7760846 w 11490376"/>
              <a:gd name="connsiteY2426" fmla="*/ 2789616 h 6593118"/>
              <a:gd name="connsiteX2427" fmla="*/ 6999234 w 11490376"/>
              <a:gd name="connsiteY2427" fmla="*/ 2786043 h 6593118"/>
              <a:gd name="connsiteX2428" fmla="*/ 6990278 w 11490376"/>
              <a:gd name="connsiteY2428" fmla="*/ 2787656 h 6593118"/>
              <a:gd name="connsiteX2429" fmla="*/ 6985744 w 11490376"/>
              <a:gd name="connsiteY2429" fmla="*/ 2786659 h 6593118"/>
              <a:gd name="connsiteX2430" fmla="*/ 6991151 w 11490376"/>
              <a:gd name="connsiteY2430" fmla="*/ 2788439 h 6593118"/>
              <a:gd name="connsiteX2431" fmla="*/ 7017473 w 11490376"/>
              <a:gd name="connsiteY2431" fmla="*/ 2782757 h 6593118"/>
              <a:gd name="connsiteX2432" fmla="*/ 7016229 w 11490376"/>
              <a:gd name="connsiteY2432" fmla="*/ 2782981 h 6593118"/>
              <a:gd name="connsiteX2433" fmla="*/ 7020807 w 11490376"/>
              <a:gd name="connsiteY2433" fmla="*/ 2802576 h 6593118"/>
              <a:gd name="connsiteX2434" fmla="*/ 6672385 w 11490376"/>
              <a:gd name="connsiteY2434" fmla="*/ 2777542 h 6593118"/>
              <a:gd name="connsiteX2435" fmla="*/ 6641391 w 11490376"/>
              <a:gd name="connsiteY2435" fmla="*/ 2800328 h 6593118"/>
              <a:gd name="connsiteX2436" fmla="*/ 6643354 w 11490376"/>
              <a:gd name="connsiteY2436" fmla="*/ 2800539 h 6593118"/>
              <a:gd name="connsiteX2437" fmla="*/ 5330547 w 11490376"/>
              <a:gd name="connsiteY2437" fmla="*/ 2776300 h 6593118"/>
              <a:gd name="connsiteX2438" fmla="*/ 5317289 w 11490376"/>
              <a:gd name="connsiteY2438" fmla="*/ 2821522 h 6593118"/>
              <a:gd name="connsiteX2439" fmla="*/ 5280266 w 11490376"/>
              <a:gd name="connsiteY2439" fmla="*/ 2823979 h 6593118"/>
              <a:gd name="connsiteX2440" fmla="*/ 5270393 w 11490376"/>
              <a:gd name="connsiteY2440" fmla="*/ 2850991 h 6593118"/>
              <a:gd name="connsiteX2441" fmla="*/ 5272988 w 11490376"/>
              <a:gd name="connsiteY2441" fmla="*/ 2853251 h 6593118"/>
              <a:gd name="connsiteX2442" fmla="*/ 5279734 w 11490376"/>
              <a:gd name="connsiteY2442" fmla="*/ 2828530 h 6593118"/>
              <a:gd name="connsiteX2443" fmla="*/ 5316604 w 11490376"/>
              <a:gd name="connsiteY2443" fmla="*/ 2826073 h 6593118"/>
              <a:gd name="connsiteX2444" fmla="*/ 8042908 w 11490376"/>
              <a:gd name="connsiteY2444" fmla="*/ 2771030 h 6593118"/>
              <a:gd name="connsiteX2445" fmla="*/ 8069351 w 11490376"/>
              <a:gd name="connsiteY2445" fmla="*/ 2790305 h 6593118"/>
              <a:gd name="connsiteX2446" fmla="*/ 8069351 w 11490376"/>
              <a:gd name="connsiteY2446" fmla="*/ 2854323 h 6593118"/>
              <a:gd name="connsiteX2447" fmla="*/ 8078790 w 11490376"/>
              <a:gd name="connsiteY2447" fmla="*/ 2856472 h 6593118"/>
              <a:gd name="connsiteX2448" fmla="*/ 8072284 w 11490376"/>
              <a:gd name="connsiteY2448" fmla="*/ 2854918 h 6593118"/>
              <a:gd name="connsiteX2449" fmla="*/ 8072284 w 11490376"/>
              <a:gd name="connsiteY2449" fmla="*/ 2790986 h 6593118"/>
              <a:gd name="connsiteX2450" fmla="*/ 8045315 w 11490376"/>
              <a:gd name="connsiteY2450" fmla="*/ 2771313 h 6593118"/>
              <a:gd name="connsiteX2451" fmla="*/ 6604526 w 11490376"/>
              <a:gd name="connsiteY2451" fmla="*/ 2754740 h 6593118"/>
              <a:gd name="connsiteX2452" fmla="*/ 6598673 w 11490376"/>
              <a:gd name="connsiteY2452" fmla="*/ 2757891 h 6593118"/>
              <a:gd name="connsiteX2453" fmla="*/ 6604308 w 11490376"/>
              <a:gd name="connsiteY2453" fmla="*/ 2755215 h 6593118"/>
              <a:gd name="connsiteX2454" fmla="*/ 9968719 w 11490376"/>
              <a:gd name="connsiteY2454" fmla="*/ 2748165 h 6593118"/>
              <a:gd name="connsiteX2455" fmla="*/ 9993043 w 11490376"/>
              <a:gd name="connsiteY2455" fmla="*/ 2762850 h 6593118"/>
              <a:gd name="connsiteX2456" fmla="*/ 9973584 w 11490376"/>
              <a:gd name="connsiteY2456" fmla="*/ 2787322 h 6593118"/>
              <a:gd name="connsiteX2457" fmla="*/ 9951692 w 11490376"/>
              <a:gd name="connsiteY2457" fmla="*/ 2787322 h 6593118"/>
              <a:gd name="connsiteX2458" fmla="*/ 9954125 w 11490376"/>
              <a:gd name="connsiteY2458" fmla="*/ 2762850 h 6593118"/>
              <a:gd name="connsiteX2459" fmla="*/ 9954125 w 11490376"/>
              <a:gd name="connsiteY2459" fmla="*/ 2753060 h 6593118"/>
              <a:gd name="connsiteX2460" fmla="*/ 6927068 w 11490376"/>
              <a:gd name="connsiteY2460" fmla="*/ 2736665 h 6593118"/>
              <a:gd name="connsiteX2461" fmla="*/ 6927068 w 11490376"/>
              <a:gd name="connsiteY2461" fmla="*/ 2737312 h 6593118"/>
              <a:gd name="connsiteX2462" fmla="*/ 6959110 w 11490376"/>
              <a:gd name="connsiteY2462" fmla="*/ 2751919 h 6593118"/>
              <a:gd name="connsiteX2463" fmla="*/ 6964710 w 11490376"/>
              <a:gd name="connsiteY2463" fmla="*/ 2768513 h 6593118"/>
              <a:gd name="connsiteX2464" fmla="*/ 6960609 w 11490376"/>
              <a:gd name="connsiteY2464" fmla="*/ 2750909 h 6593118"/>
              <a:gd name="connsiteX2465" fmla="*/ 5327877 w 11490376"/>
              <a:gd name="connsiteY2465" fmla="*/ 2719419 h 6593118"/>
              <a:gd name="connsiteX2466" fmla="*/ 5312353 w 11490376"/>
              <a:gd name="connsiteY2466" fmla="*/ 2750308 h 6593118"/>
              <a:gd name="connsiteX2467" fmla="*/ 5314541 w 11490376"/>
              <a:gd name="connsiteY2467" fmla="*/ 2751518 h 6593118"/>
              <a:gd name="connsiteX2468" fmla="*/ 5328893 w 11490376"/>
              <a:gd name="connsiteY2468" fmla="*/ 2720437 h 6593118"/>
              <a:gd name="connsiteX2469" fmla="*/ 9899604 w 11490376"/>
              <a:gd name="connsiteY2469" fmla="*/ 2715318 h 6593118"/>
              <a:gd name="connsiteX2470" fmla="*/ 9913898 w 11490376"/>
              <a:gd name="connsiteY2470" fmla="*/ 2735432 h 6593118"/>
              <a:gd name="connsiteX2471" fmla="*/ 9918663 w 11490376"/>
              <a:gd name="connsiteY2471" fmla="*/ 2795772 h 6593118"/>
              <a:gd name="connsiteX2472" fmla="*/ 9918663 w 11490376"/>
              <a:gd name="connsiteY2472" fmla="*/ 2833485 h 6593118"/>
              <a:gd name="connsiteX2473" fmla="*/ 9899604 w 11490376"/>
              <a:gd name="connsiteY2473" fmla="*/ 2848570 h 6593118"/>
              <a:gd name="connsiteX2474" fmla="*/ 9885310 w 11490376"/>
              <a:gd name="connsiteY2474" fmla="*/ 2815886 h 6593118"/>
              <a:gd name="connsiteX2475" fmla="*/ 9890075 w 11490376"/>
              <a:gd name="connsiteY2475" fmla="*/ 2793258 h 6593118"/>
              <a:gd name="connsiteX2476" fmla="*/ 9873400 w 11490376"/>
              <a:gd name="connsiteY2476" fmla="*/ 2785716 h 6593118"/>
              <a:gd name="connsiteX2477" fmla="*/ 9856724 w 11490376"/>
              <a:gd name="connsiteY2477" fmla="*/ 2805829 h 6593118"/>
              <a:gd name="connsiteX2478" fmla="*/ 9840047 w 11490376"/>
              <a:gd name="connsiteY2478" fmla="*/ 2768117 h 6593118"/>
              <a:gd name="connsiteX2479" fmla="*/ 9859106 w 11490376"/>
              <a:gd name="connsiteY2479" fmla="*/ 2753030 h 6593118"/>
              <a:gd name="connsiteX2480" fmla="*/ 9873400 w 11490376"/>
              <a:gd name="connsiteY2480" fmla="*/ 2727889 h 6593118"/>
              <a:gd name="connsiteX2481" fmla="*/ 5641909 w 11490376"/>
              <a:gd name="connsiteY2481" fmla="*/ 2710366 h 6593118"/>
              <a:gd name="connsiteX2482" fmla="*/ 5641053 w 11490376"/>
              <a:gd name="connsiteY2482" fmla="*/ 2710610 h 6593118"/>
              <a:gd name="connsiteX2483" fmla="*/ 5633681 w 11490376"/>
              <a:gd name="connsiteY2483" fmla="*/ 2747459 h 6593118"/>
              <a:gd name="connsiteX2484" fmla="*/ 5645969 w 11490376"/>
              <a:gd name="connsiteY2484" fmla="*/ 2789223 h 6593118"/>
              <a:gd name="connsiteX2485" fmla="*/ 5677923 w 11490376"/>
              <a:gd name="connsiteY2485" fmla="*/ 2801506 h 6593118"/>
              <a:gd name="connsiteX2486" fmla="*/ 5687755 w 11490376"/>
              <a:gd name="connsiteY2486" fmla="*/ 2840813 h 6593118"/>
              <a:gd name="connsiteX2487" fmla="*/ 5703368 w 11490376"/>
              <a:gd name="connsiteY2487" fmla="*/ 2843041 h 6593118"/>
              <a:gd name="connsiteX2488" fmla="*/ 5703449 w 11490376"/>
              <a:gd name="connsiteY2488" fmla="*/ 2840409 h 6593118"/>
              <a:gd name="connsiteX2489" fmla="*/ 5704739 w 11490376"/>
              <a:gd name="connsiteY2489" fmla="*/ 2839808 h 6593118"/>
              <a:gd name="connsiteX2490" fmla="*/ 5688170 w 11490376"/>
              <a:gd name="connsiteY2490" fmla="*/ 2837413 h 6593118"/>
              <a:gd name="connsiteX2491" fmla="*/ 5678458 w 11490376"/>
              <a:gd name="connsiteY2491" fmla="*/ 2798121 h 6593118"/>
              <a:gd name="connsiteX2492" fmla="*/ 5646895 w 11490376"/>
              <a:gd name="connsiteY2492" fmla="*/ 2788297 h 6593118"/>
              <a:gd name="connsiteX2493" fmla="*/ 5634755 w 11490376"/>
              <a:gd name="connsiteY2493" fmla="*/ 2746548 h 6593118"/>
              <a:gd name="connsiteX2494" fmla="*/ 6610417 w 11490376"/>
              <a:gd name="connsiteY2494" fmla="*/ 2708829 h 6593118"/>
              <a:gd name="connsiteX2495" fmla="*/ 6617668 w 11490376"/>
              <a:gd name="connsiteY2495" fmla="*/ 2715318 h 6593118"/>
              <a:gd name="connsiteX2496" fmla="*/ 6604548 w 11490376"/>
              <a:gd name="connsiteY2496" fmla="*/ 2754689 h 6593118"/>
              <a:gd name="connsiteX2497" fmla="*/ 6621569 w 11490376"/>
              <a:gd name="connsiteY2497" fmla="*/ 2717561 h 6593118"/>
              <a:gd name="connsiteX2498" fmla="*/ 6930632 w 11490376"/>
              <a:gd name="connsiteY2498" fmla="*/ 2696247 h 6593118"/>
              <a:gd name="connsiteX2499" fmla="*/ 6927068 w 11490376"/>
              <a:gd name="connsiteY2499" fmla="*/ 2698359 h 6593118"/>
              <a:gd name="connsiteX2500" fmla="*/ 6927068 w 11490376"/>
              <a:gd name="connsiteY2500" fmla="*/ 2698718 h 6593118"/>
              <a:gd name="connsiteX2501" fmla="*/ 6525862 w 11490376"/>
              <a:gd name="connsiteY2501" fmla="*/ 2654005 h 6593118"/>
              <a:gd name="connsiteX2502" fmla="*/ 6528394 w 11490376"/>
              <a:gd name="connsiteY2502" fmla="*/ 2654005 h 6593118"/>
              <a:gd name="connsiteX2503" fmla="*/ 6530924 w 11490376"/>
              <a:gd name="connsiteY2503" fmla="*/ 2654005 h 6593118"/>
              <a:gd name="connsiteX2504" fmla="*/ 6533456 w 11490376"/>
              <a:gd name="connsiteY2504" fmla="*/ 2654005 h 6593118"/>
              <a:gd name="connsiteX2505" fmla="*/ 6538519 w 11490376"/>
              <a:gd name="connsiteY2505" fmla="*/ 2654005 h 6593118"/>
              <a:gd name="connsiteX2506" fmla="*/ 6538519 w 11490376"/>
              <a:gd name="connsiteY2506" fmla="*/ 2656469 h 6593118"/>
              <a:gd name="connsiteX2507" fmla="*/ 6538519 w 11490376"/>
              <a:gd name="connsiteY2507" fmla="*/ 2658933 h 6593118"/>
              <a:gd name="connsiteX2508" fmla="*/ 6538519 w 11490376"/>
              <a:gd name="connsiteY2508" fmla="*/ 2661395 h 6593118"/>
              <a:gd name="connsiteX2509" fmla="*/ 6535987 w 11490376"/>
              <a:gd name="connsiteY2509" fmla="*/ 2663859 h 6593118"/>
              <a:gd name="connsiteX2510" fmla="*/ 6533456 w 11490376"/>
              <a:gd name="connsiteY2510" fmla="*/ 2663859 h 6593118"/>
              <a:gd name="connsiteX2511" fmla="*/ 6530924 w 11490376"/>
              <a:gd name="connsiteY2511" fmla="*/ 2663859 h 6593118"/>
              <a:gd name="connsiteX2512" fmla="*/ 6528394 w 11490376"/>
              <a:gd name="connsiteY2512" fmla="*/ 2668786 h 6593118"/>
              <a:gd name="connsiteX2513" fmla="*/ 6528394 w 11490376"/>
              <a:gd name="connsiteY2513" fmla="*/ 2671249 h 6593118"/>
              <a:gd name="connsiteX2514" fmla="*/ 6528394 w 11490376"/>
              <a:gd name="connsiteY2514" fmla="*/ 2673713 h 6593118"/>
              <a:gd name="connsiteX2515" fmla="*/ 6528394 w 11490376"/>
              <a:gd name="connsiteY2515" fmla="*/ 2676177 h 6593118"/>
              <a:gd name="connsiteX2516" fmla="*/ 6525862 w 11490376"/>
              <a:gd name="connsiteY2516" fmla="*/ 2676177 h 6593118"/>
              <a:gd name="connsiteX2517" fmla="*/ 6525862 w 11490376"/>
              <a:gd name="connsiteY2517" fmla="*/ 2678640 h 6593118"/>
              <a:gd name="connsiteX2518" fmla="*/ 6520800 w 11490376"/>
              <a:gd name="connsiteY2518" fmla="*/ 2681103 h 6593118"/>
              <a:gd name="connsiteX2519" fmla="*/ 6518269 w 11490376"/>
              <a:gd name="connsiteY2519" fmla="*/ 2681103 h 6593118"/>
              <a:gd name="connsiteX2520" fmla="*/ 6513207 w 11490376"/>
              <a:gd name="connsiteY2520" fmla="*/ 2681103 h 6593118"/>
              <a:gd name="connsiteX2521" fmla="*/ 6508144 w 11490376"/>
              <a:gd name="connsiteY2521" fmla="*/ 2681103 h 6593118"/>
              <a:gd name="connsiteX2522" fmla="*/ 6505614 w 11490376"/>
              <a:gd name="connsiteY2522" fmla="*/ 2681103 h 6593118"/>
              <a:gd name="connsiteX2523" fmla="*/ 6500550 w 11490376"/>
              <a:gd name="connsiteY2523" fmla="*/ 2681103 h 6593118"/>
              <a:gd name="connsiteX2524" fmla="*/ 6498020 w 11490376"/>
              <a:gd name="connsiteY2524" fmla="*/ 2681103 h 6593118"/>
              <a:gd name="connsiteX2525" fmla="*/ 6495489 w 11490376"/>
              <a:gd name="connsiteY2525" fmla="*/ 2681103 h 6593118"/>
              <a:gd name="connsiteX2526" fmla="*/ 6490425 w 11490376"/>
              <a:gd name="connsiteY2526" fmla="*/ 2681103 h 6593118"/>
              <a:gd name="connsiteX2527" fmla="*/ 6490425 w 11490376"/>
              <a:gd name="connsiteY2527" fmla="*/ 2683566 h 6593118"/>
              <a:gd name="connsiteX2528" fmla="*/ 6487895 w 11490376"/>
              <a:gd name="connsiteY2528" fmla="*/ 2683566 h 6593118"/>
              <a:gd name="connsiteX2529" fmla="*/ 6482832 w 11490376"/>
              <a:gd name="connsiteY2529" fmla="*/ 2686030 h 6593118"/>
              <a:gd name="connsiteX2530" fmla="*/ 6480302 w 11490376"/>
              <a:gd name="connsiteY2530" fmla="*/ 2686030 h 6593118"/>
              <a:gd name="connsiteX2531" fmla="*/ 6475239 w 11490376"/>
              <a:gd name="connsiteY2531" fmla="*/ 2688494 h 6593118"/>
              <a:gd name="connsiteX2532" fmla="*/ 6472709 w 11490376"/>
              <a:gd name="connsiteY2532" fmla="*/ 2688494 h 6593118"/>
              <a:gd name="connsiteX2533" fmla="*/ 6470177 w 11490376"/>
              <a:gd name="connsiteY2533" fmla="*/ 2690957 h 6593118"/>
              <a:gd name="connsiteX2534" fmla="*/ 6467645 w 11490376"/>
              <a:gd name="connsiteY2534" fmla="*/ 2688494 h 6593118"/>
              <a:gd name="connsiteX2535" fmla="*/ 6462584 w 11490376"/>
              <a:gd name="connsiteY2535" fmla="*/ 2688494 h 6593118"/>
              <a:gd name="connsiteX2536" fmla="*/ 6460052 w 11490376"/>
              <a:gd name="connsiteY2536" fmla="*/ 2686030 h 6593118"/>
              <a:gd name="connsiteX2537" fmla="*/ 6460052 w 11490376"/>
              <a:gd name="connsiteY2537" fmla="*/ 2683566 h 6593118"/>
              <a:gd name="connsiteX2538" fmla="*/ 6460052 w 11490376"/>
              <a:gd name="connsiteY2538" fmla="*/ 2681103 h 6593118"/>
              <a:gd name="connsiteX2539" fmla="*/ 6460052 w 11490376"/>
              <a:gd name="connsiteY2539" fmla="*/ 2678640 h 6593118"/>
              <a:gd name="connsiteX2540" fmla="*/ 6460052 w 11490376"/>
              <a:gd name="connsiteY2540" fmla="*/ 2676177 h 6593118"/>
              <a:gd name="connsiteX2541" fmla="*/ 6460052 w 11490376"/>
              <a:gd name="connsiteY2541" fmla="*/ 2673713 h 6593118"/>
              <a:gd name="connsiteX2542" fmla="*/ 6460052 w 11490376"/>
              <a:gd name="connsiteY2542" fmla="*/ 2671249 h 6593118"/>
              <a:gd name="connsiteX2543" fmla="*/ 6460052 w 11490376"/>
              <a:gd name="connsiteY2543" fmla="*/ 2668786 h 6593118"/>
              <a:gd name="connsiteX2544" fmla="*/ 6460052 w 11490376"/>
              <a:gd name="connsiteY2544" fmla="*/ 2666322 h 6593118"/>
              <a:gd name="connsiteX2545" fmla="*/ 6462584 w 11490376"/>
              <a:gd name="connsiteY2545" fmla="*/ 2663859 h 6593118"/>
              <a:gd name="connsiteX2546" fmla="*/ 6465115 w 11490376"/>
              <a:gd name="connsiteY2546" fmla="*/ 2663859 h 6593118"/>
              <a:gd name="connsiteX2547" fmla="*/ 6467645 w 11490376"/>
              <a:gd name="connsiteY2547" fmla="*/ 2663859 h 6593118"/>
              <a:gd name="connsiteX2548" fmla="*/ 6470177 w 11490376"/>
              <a:gd name="connsiteY2548" fmla="*/ 2663859 h 6593118"/>
              <a:gd name="connsiteX2549" fmla="*/ 6472709 w 11490376"/>
              <a:gd name="connsiteY2549" fmla="*/ 2663859 h 6593118"/>
              <a:gd name="connsiteX2550" fmla="*/ 6477770 w 11490376"/>
              <a:gd name="connsiteY2550" fmla="*/ 2663859 h 6593118"/>
              <a:gd name="connsiteX2551" fmla="*/ 6480302 w 11490376"/>
              <a:gd name="connsiteY2551" fmla="*/ 2663859 h 6593118"/>
              <a:gd name="connsiteX2552" fmla="*/ 6485364 w 11490376"/>
              <a:gd name="connsiteY2552" fmla="*/ 2663859 h 6593118"/>
              <a:gd name="connsiteX2553" fmla="*/ 6490425 w 11490376"/>
              <a:gd name="connsiteY2553" fmla="*/ 2663859 h 6593118"/>
              <a:gd name="connsiteX2554" fmla="*/ 6495489 w 11490376"/>
              <a:gd name="connsiteY2554" fmla="*/ 2663859 h 6593118"/>
              <a:gd name="connsiteX2555" fmla="*/ 6498020 w 11490376"/>
              <a:gd name="connsiteY2555" fmla="*/ 2663859 h 6593118"/>
              <a:gd name="connsiteX2556" fmla="*/ 6500550 w 11490376"/>
              <a:gd name="connsiteY2556" fmla="*/ 2663859 h 6593118"/>
              <a:gd name="connsiteX2557" fmla="*/ 6505614 w 11490376"/>
              <a:gd name="connsiteY2557" fmla="*/ 2663859 h 6593118"/>
              <a:gd name="connsiteX2558" fmla="*/ 6508144 w 11490376"/>
              <a:gd name="connsiteY2558" fmla="*/ 2661395 h 6593118"/>
              <a:gd name="connsiteX2559" fmla="*/ 6510675 w 11490376"/>
              <a:gd name="connsiteY2559" fmla="*/ 2658933 h 6593118"/>
              <a:gd name="connsiteX2560" fmla="*/ 6518269 w 11490376"/>
              <a:gd name="connsiteY2560" fmla="*/ 2658933 h 6593118"/>
              <a:gd name="connsiteX2561" fmla="*/ 6520800 w 11490376"/>
              <a:gd name="connsiteY2561" fmla="*/ 2656469 h 6593118"/>
              <a:gd name="connsiteX2562" fmla="*/ 5660717 w 11490376"/>
              <a:gd name="connsiteY2562" fmla="*/ 2644281 h 6593118"/>
              <a:gd name="connsiteX2563" fmla="*/ 5655801 w 11490376"/>
              <a:gd name="connsiteY2563" fmla="*/ 2673760 h 6593118"/>
              <a:gd name="connsiteX2564" fmla="*/ 5673651 w 11490376"/>
              <a:gd name="connsiteY2564" fmla="*/ 2698292 h 6593118"/>
              <a:gd name="connsiteX2565" fmla="*/ 5676030 w 11490376"/>
              <a:gd name="connsiteY2565" fmla="*/ 2697432 h 6593118"/>
              <a:gd name="connsiteX2566" fmla="*/ 5656606 w 11490376"/>
              <a:gd name="connsiteY2566" fmla="*/ 2670417 h 6593118"/>
              <a:gd name="connsiteX2567" fmla="*/ 5660913 w 11490376"/>
              <a:gd name="connsiteY2567" fmla="*/ 2644281 h 6593118"/>
              <a:gd name="connsiteX2568" fmla="*/ 6921698 w 11490376"/>
              <a:gd name="connsiteY2568" fmla="*/ 2635894 h 6593118"/>
              <a:gd name="connsiteX2569" fmla="*/ 6922140 w 11490376"/>
              <a:gd name="connsiteY2569" fmla="*/ 2637494 h 6593118"/>
              <a:gd name="connsiteX2570" fmla="*/ 6957865 w 11490376"/>
              <a:gd name="connsiteY2570" fmla="*/ 2644551 h 6593118"/>
              <a:gd name="connsiteX2571" fmla="*/ 6958137 w 11490376"/>
              <a:gd name="connsiteY2571" fmla="*/ 2643115 h 6593118"/>
              <a:gd name="connsiteX2572" fmla="*/ 6764040 w 11490376"/>
              <a:gd name="connsiteY2572" fmla="*/ 2597590 h 6593118"/>
              <a:gd name="connsiteX2573" fmla="*/ 6716158 w 11490376"/>
              <a:gd name="connsiteY2573" fmla="*/ 2607110 h 6593118"/>
              <a:gd name="connsiteX2574" fmla="*/ 6717738 w 11490376"/>
              <a:gd name="connsiteY2574" fmla="*/ 2607110 h 6593118"/>
              <a:gd name="connsiteX2575" fmla="*/ 6764070 w 11490376"/>
              <a:gd name="connsiteY2575" fmla="*/ 2597679 h 6593118"/>
              <a:gd name="connsiteX2576" fmla="*/ 6246613 w 11490376"/>
              <a:gd name="connsiteY2576" fmla="*/ 2583933 h 6593118"/>
              <a:gd name="connsiteX2577" fmla="*/ 6246613 w 11490376"/>
              <a:gd name="connsiteY2577" fmla="*/ 2586279 h 6593118"/>
              <a:gd name="connsiteX2578" fmla="*/ 6248984 w 11490376"/>
              <a:gd name="connsiteY2578" fmla="*/ 2586279 h 6593118"/>
              <a:gd name="connsiteX2579" fmla="*/ 6251356 w 11490376"/>
              <a:gd name="connsiteY2579" fmla="*/ 2588625 h 6593118"/>
              <a:gd name="connsiteX2580" fmla="*/ 6253728 w 11490376"/>
              <a:gd name="connsiteY2580" fmla="*/ 2588625 h 6593118"/>
              <a:gd name="connsiteX2581" fmla="*/ 6253728 w 11490376"/>
              <a:gd name="connsiteY2581" fmla="*/ 2590971 h 6593118"/>
              <a:gd name="connsiteX2582" fmla="*/ 6253728 w 11490376"/>
              <a:gd name="connsiteY2582" fmla="*/ 2595664 h 6593118"/>
              <a:gd name="connsiteX2583" fmla="*/ 6256098 w 11490376"/>
              <a:gd name="connsiteY2583" fmla="*/ 2598010 h 6593118"/>
              <a:gd name="connsiteX2584" fmla="*/ 6256098 w 11490376"/>
              <a:gd name="connsiteY2584" fmla="*/ 2600356 h 6593118"/>
              <a:gd name="connsiteX2585" fmla="*/ 6256098 w 11490376"/>
              <a:gd name="connsiteY2585" fmla="*/ 2605049 h 6593118"/>
              <a:gd name="connsiteX2586" fmla="*/ 6253728 w 11490376"/>
              <a:gd name="connsiteY2586" fmla="*/ 2607395 h 6593118"/>
              <a:gd name="connsiteX2587" fmla="*/ 6253728 w 11490376"/>
              <a:gd name="connsiteY2587" fmla="*/ 2609741 h 6593118"/>
              <a:gd name="connsiteX2588" fmla="*/ 6251356 w 11490376"/>
              <a:gd name="connsiteY2588" fmla="*/ 2609741 h 6593118"/>
              <a:gd name="connsiteX2589" fmla="*/ 6246613 w 11490376"/>
              <a:gd name="connsiteY2589" fmla="*/ 2609741 h 6593118"/>
              <a:gd name="connsiteX2590" fmla="*/ 6241869 w 11490376"/>
              <a:gd name="connsiteY2590" fmla="*/ 2614434 h 6593118"/>
              <a:gd name="connsiteX2591" fmla="*/ 6239497 w 11490376"/>
              <a:gd name="connsiteY2591" fmla="*/ 2614434 h 6593118"/>
              <a:gd name="connsiteX2592" fmla="*/ 6234754 w 11490376"/>
              <a:gd name="connsiteY2592" fmla="*/ 2614434 h 6593118"/>
              <a:gd name="connsiteX2593" fmla="*/ 6230012 w 11490376"/>
              <a:gd name="connsiteY2593" fmla="*/ 2614434 h 6593118"/>
              <a:gd name="connsiteX2594" fmla="*/ 6225269 w 11490376"/>
              <a:gd name="connsiteY2594" fmla="*/ 2614434 h 6593118"/>
              <a:gd name="connsiteX2595" fmla="*/ 6220525 w 11490376"/>
              <a:gd name="connsiteY2595" fmla="*/ 2614434 h 6593118"/>
              <a:gd name="connsiteX2596" fmla="*/ 6215782 w 11490376"/>
              <a:gd name="connsiteY2596" fmla="*/ 2614434 h 6593118"/>
              <a:gd name="connsiteX2597" fmla="*/ 6211040 w 11490376"/>
              <a:gd name="connsiteY2597" fmla="*/ 2614434 h 6593118"/>
              <a:gd name="connsiteX2598" fmla="*/ 6206297 w 11490376"/>
              <a:gd name="connsiteY2598" fmla="*/ 2614434 h 6593118"/>
              <a:gd name="connsiteX2599" fmla="*/ 6203925 w 11490376"/>
              <a:gd name="connsiteY2599" fmla="*/ 2614434 h 6593118"/>
              <a:gd name="connsiteX2600" fmla="*/ 6199182 w 11490376"/>
              <a:gd name="connsiteY2600" fmla="*/ 2609741 h 6593118"/>
              <a:gd name="connsiteX2601" fmla="*/ 6194438 w 11490376"/>
              <a:gd name="connsiteY2601" fmla="*/ 2609741 h 6593118"/>
              <a:gd name="connsiteX2602" fmla="*/ 6189696 w 11490376"/>
              <a:gd name="connsiteY2602" fmla="*/ 2607395 h 6593118"/>
              <a:gd name="connsiteX2603" fmla="*/ 6184953 w 11490376"/>
              <a:gd name="connsiteY2603" fmla="*/ 2605049 h 6593118"/>
              <a:gd name="connsiteX2604" fmla="*/ 6182581 w 11490376"/>
              <a:gd name="connsiteY2604" fmla="*/ 2605049 h 6593118"/>
              <a:gd name="connsiteX2605" fmla="*/ 6180209 w 11490376"/>
              <a:gd name="connsiteY2605" fmla="*/ 2605049 h 6593118"/>
              <a:gd name="connsiteX2606" fmla="*/ 6180209 w 11490376"/>
              <a:gd name="connsiteY2606" fmla="*/ 2600356 h 6593118"/>
              <a:gd name="connsiteX2607" fmla="*/ 6180209 w 11490376"/>
              <a:gd name="connsiteY2607" fmla="*/ 2598010 h 6593118"/>
              <a:gd name="connsiteX2608" fmla="*/ 6182581 w 11490376"/>
              <a:gd name="connsiteY2608" fmla="*/ 2598010 h 6593118"/>
              <a:gd name="connsiteX2609" fmla="*/ 6182581 w 11490376"/>
              <a:gd name="connsiteY2609" fmla="*/ 2595664 h 6593118"/>
              <a:gd name="connsiteX2610" fmla="*/ 6184953 w 11490376"/>
              <a:gd name="connsiteY2610" fmla="*/ 2595664 h 6593118"/>
              <a:gd name="connsiteX2611" fmla="*/ 6189696 w 11490376"/>
              <a:gd name="connsiteY2611" fmla="*/ 2595664 h 6593118"/>
              <a:gd name="connsiteX2612" fmla="*/ 6194438 w 11490376"/>
              <a:gd name="connsiteY2612" fmla="*/ 2595664 h 6593118"/>
              <a:gd name="connsiteX2613" fmla="*/ 6201553 w 11490376"/>
              <a:gd name="connsiteY2613" fmla="*/ 2595664 h 6593118"/>
              <a:gd name="connsiteX2614" fmla="*/ 6206297 w 11490376"/>
              <a:gd name="connsiteY2614" fmla="*/ 2595664 h 6593118"/>
              <a:gd name="connsiteX2615" fmla="*/ 6211040 w 11490376"/>
              <a:gd name="connsiteY2615" fmla="*/ 2595664 h 6593118"/>
              <a:gd name="connsiteX2616" fmla="*/ 6215782 w 11490376"/>
              <a:gd name="connsiteY2616" fmla="*/ 2595664 h 6593118"/>
              <a:gd name="connsiteX2617" fmla="*/ 6218154 w 11490376"/>
              <a:gd name="connsiteY2617" fmla="*/ 2595664 h 6593118"/>
              <a:gd name="connsiteX2618" fmla="*/ 6220525 w 11490376"/>
              <a:gd name="connsiteY2618" fmla="*/ 2590971 h 6593118"/>
              <a:gd name="connsiteX2619" fmla="*/ 6225269 w 11490376"/>
              <a:gd name="connsiteY2619" fmla="*/ 2590971 h 6593118"/>
              <a:gd name="connsiteX2620" fmla="*/ 6230012 w 11490376"/>
              <a:gd name="connsiteY2620" fmla="*/ 2588625 h 6593118"/>
              <a:gd name="connsiteX2621" fmla="*/ 6232384 w 11490376"/>
              <a:gd name="connsiteY2621" fmla="*/ 2588625 h 6593118"/>
              <a:gd name="connsiteX2622" fmla="*/ 6237126 w 11490376"/>
              <a:gd name="connsiteY2622" fmla="*/ 2588625 h 6593118"/>
              <a:gd name="connsiteX2623" fmla="*/ 6239497 w 11490376"/>
              <a:gd name="connsiteY2623" fmla="*/ 2586279 h 6593118"/>
              <a:gd name="connsiteX2624" fmla="*/ 6241869 w 11490376"/>
              <a:gd name="connsiteY2624" fmla="*/ 2586279 h 6593118"/>
              <a:gd name="connsiteX2625" fmla="*/ 6244241 w 11490376"/>
              <a:gd name="connsiteY2625" fmla="*/ 2586279 h 6593118"/>
              <a:gd name="connsiteX2626" fmla="*/ 6854514 w 11490376"/>
              <a:gd name="connsiteY2626" fmla="*/ 2583005 h 6593118"/>
              <a:gd name="connsiteX2627" fmla="*/ 6820280 w 11490376"/>
              <a:gd name="connsiteY2627" fmla="*/ 2590296 h 6593118"/>
              <a:gd name="connsiteX2628" fmla="*/ 6798274 w 11490376"/>
              <a:gd name="connsiteY2628" fmla="*/ 2612176 h 6593118"/>
              <a:gd name="connsiteX2629" fmla="*/ 6778456 w 11490376"/>
              <a:gd name="connsiteY2629" fmla="*/ 2631879 h 6593118"/>
              <a:gd name="connsiteX2630" fmla="*/ 6778872 w 11490376"/>
              <a:gd name="connsiteY2630" fmla="*/ 2633150 h 6593118"/>
              <a:gd name="connsiteX2631" fmla="*/ 6801370 w 11490376"/>
              <a:gd name="connsiteY2631" fmla="*/ 2613147 h 6593118"/>
              <a:gd name="connsiteX2632" fmla="*/ 6821088 w 11490376"/>
              <a:gd name="connsiteY2632" fmla="*/ 2591236 h 6593118"/>
              <a:gd name="connsiteX2633" fmla="*/ 6855391 w 11490376"/>
              <a:gd name="connsiteY2633" fmla="*/ 2584459 h 6593118"/>
              <a:gd name="connsiteX2634" fmla="*/ 7604959 w 11490376"/>
              <a:gd name="connsiteY2634" fmla="*/ 2578294 h 6593118"/>
              <a:gd name="connsiteX2635" fmla="*/ 7604712 w 11490376"/>
              <a:gd name="connsiteY2635" fmla="*/ 2579644 h 6593118"/>
              <a:gd name="connsiteX2636" fmla="*/ 7645907 w 11490376"/>
              <a:gd name="connsiteY2636" fmla="*/ 2581805 h 6593118"/>
              <a:gd name="connsiteX2637" fmla="*/ 7642449 w 11490376"/>
              <a:gd name="connsiteY2637" fmla="*/ 2580248 h 6593118"/>
              <a:gd name="connsiteX2638" fmla="*/ 7920277 w 11490376"/>
              <a:gd name="connsiteY2638" fmla="*/ 2577057 h 6593118"/>
              <a:gd name="connsiteX2639" fmla="*/ 7915571 w 11490376"/>
              <a:gd name="connsiteY2639" fmla="*/ 2581779 h 6593118"/>
              <a:gd name="connsiteX2640" fmla="*/ 7915571 w 11490376"/>
              <a:gd name="connsiteY2640" fmla="*/ 2607760 h 6593118"/>
              <a:gd name="connsiteX2641" fmla="*/ 7842600 w 11490376"/>
              <a:gd name="connsiteY2641" fmla="*/ 2602863 h 6593118"/>
              <a:gd name="connsiteX2642" fmla="*/ 7826151 w 11490376"/>
              <a:gd name="connsiteY2642" fmla="*/ 2596652 h 6593118"/>
              <a:gd name="connsiteX2643" fmla="*/ 7841750 w 11490376"/>
              <a:gd name="connsiteY2643" fmla="*/ 2603905 h 6593118"/>
              <a:gd name="connsiteX2644" fmla="*/ 7917742 w 11490376"/>
              <a:gd name="connsiteY2644" fmla="*/ 2608792 h 6593118"/>
              <a:gd name="connsiteX2645" fmla="*/ 7910387 w 11490376"/>
              <a:gd name="connsiteY2645" fmla="*/ 2664979 h 6593118"/>
              <a:gd name="connsiteX2646" fmla="*/ 7880970 w 11490376"/>
              <a:gd name="connsiteY2646" fmla="*/ 2647878 h 6593118"/>
              <a:gd name="connsiteX2647" fmla="*/ 7856458 w 11490376"/>
              <a:gd name="connsiteY2647" fmla="*/ 2642993 h 6593118"/>
              <a:gd name="connsiteX2648" fmla="*/ 7856188 w 11490376"/>
              <a:gd name="connsiteY2648" fmla="*/ 2643096 h 6593118"/>
              <a:gd name="connsiteX2649" fmla="*/ 7880726 w 11490376"/>
              <a:gd name="connsiteY2649" fmla="*/ 2647968 h 6593118"/>
              <a:gd name="connsiteX2650" fmla="*/ 7907935 w 11490376"/>
              <a:gd name="connsiteY2650" fmla="*/ 2665159 h 6593118"/>
              <a:gd name="connsiteX2651" fmla="*/ 7902988 w 11490376"/>
              <a:gd name="connsiteY2651" fmla="*/ 2697085 h 6593118"/>
              <a:gd name="connsiteX2652" fmla="*/ 7920303 w 11490376"/>
              <a:gd name="connsiteY2652" fmla="*/ 2721642 h 6593118"/>
              <a:gd name="connsiteX2653" fmla="*/ 7917829 w 11490376"/>
              <a:gd name="connsiteY2653" fmla="*/ 2770758 h 6593118"/>
              <a:gd name="connsiteX2654" fmla="*/ 7949986 w 11490376"/>
              <a:gd name="connsiteY2654" fmla="*/ 2797773 h 6593118"/>
              <a:gd name="connsiteX2655" fmla="*/ 7954933 w 11490376"/>
              <a:gd name="connsiteY2655" fmla="*/ 2851801 h 6593118"/>
              <a:gd name="connsiteX2656" fmla="*/ 7932671 w 11490376"/>
              <a:gd name="connsiteY2656" fmla="*/ 2876360 h 6593118"/>
              <a:gd name="connsiteX2657" fmla="*/ 7928274 w 11490376"/>
              <a:gd name="connsiteY2657" fmla="*/ 2886545 h 6593118"/>
              <a:gd name="connsiteX2658" fmla="*/ 7931775 w 11490376"/>
              <a:gd name="connsiteY2658" fmla="*/ 2878944 h 6593118"/>
              <a:gd name="connsiteX2659" fmla="*/ 7956342 w 11490376"/>
              <a:gd name="connsiteY2659" fmla="*/ 2854323 h 6593118"/>
              <a:gd name="connsiteX2660" fmla="*/ 7951428 w 11490376"/>
              <a:gd name="connsiteY2660" fmla="*/ 2800153 h 6593118"/>
              <a:gd name="connsiteX2661" fmla="*/ 7954310 w 11490376"/>
              <a:gd name="connsiteY2661" fmla="*/ 2798132 h 6593118"/>
              <a:gd name="connsiteX2662" fmla="*/ 7920277 w 11490376"/>
              <a:gd name="connsiteY2662" fmla="*/ 2771313 h 6593118"/>
              <a:gd name="connsiteX2663" fmla="*/ 7925182 w 11490376"/>
              <a:gd name="connsiteY2663" fmla="*/ 2724594 h 6593118"/>
              <a:gd name="connsiteX2664" fmla="*/ 7905568 w 11490376"/>
              <a:gd name="connsiteY2664" fmla="*/ 2700004 h 6593118"/>
              <a:gd name="connsiteX2665" fmla="*/ 7912923 w 11490376"/>
              <a:gd name="connsiteY2665" fmla="*/ 2665579 h 6593118"/>
              <a:gd name="connsiteX2666" fmla="*/ 7920277 w 11490376"/>
              <a:gd name="connsiteY2666" fmla="*/ 2609024 h 6593118"/>
              <a:gd name="connsiteX2667" fmla="*/ 7580879 w 11490376"/>
              <a:gd name="connsiteY2667" fmla="*/ 2543664 h 6593118"/>
              <a:gd name="connsiteX2668" fmla="*/ 7564279 w 11490376"/>
              <a:gd name="connsiteY2668" fmla="*/ 2553938 h 6593118"/>
              <a:gd name="connsiteX2669" fmla="*/ 7569862 w 11490376"/>
              <a:gd name="connsiteY2669" fmla="*/ 2558189 h 6593118"/>
              <a:gd name="connsiteX2670" fmla="*/ 7589469 w 11490376"/>
              <a:gd name="connsiteY2670" fmla="*/ 2548428 h 6593118"/>
              <a:gd name="connsiteX2671" fmla="*/ 7600307 w 11490376"/>
              <a:gd name="connsiteY2671" fmla="*/ 2552475 h 6593118"/>
              <a:gd name="connsiteX2672" fmla="*/ 7600582 w 11490376"/>
              <a:gd name="connsiteY2672" fmla="*/ 2550981 h 6593118"/>
              <a:gd name="connsiteX2673" fmla="*/ 5900732 w 11490376"/>
              <a:gd name="connsiteY2673" fmla="*/ 2540137 h 6593118"/>
              <a:gd name="connsiteX2674" fmla="*/ 5905658 w 11490376"/>
              <a:gd name="connsiteY2674" fmla="*/ 2567509 h 6593118"/>
              <a:gd name="connsiteX2675" fmla="*/ 5908120 w 11490376"/>
              <a:gd name="connsiteY2675" fmla="*/ 2592392 h 6593118"/>
              <a:gd name="connsiteX2676" fmla="*/ 5866253 w 11490376"/>
              <a:gd name="connsiteY2676" fmla="*/ 2577463 h 6593118"/>
              <a:gd name="connsiteX2677" fmla="*/ 5846551 w 11490376"/>
              <a:gd name="connsiteY2677" fmla="*/ 2574974 h 6593118"/>
              <a:gd name="connsiteX2678" fmla="*/ 5839163 w 11490376"/>
              <a:gd name="connsiteY2678" fmla="*/ 2555068 h 6593118"/>
              <a:gd name="connsiteX2679" fmla="*/ 5831775 w 11490376"/>
              <a:gd name="connsiteY2679" fmla="*/ 2545114 h 6593118"/>
              <a:gd name="connsiteX2680" fmla="*/ 5871179 w 11490376"/>
              <a:gd name="connsiteY2680" fmla="*/ 2547602 h 6593118"/>
              <a:gd name="connsiteX2681" fmla="*/ 7908273 w 11490376"/>
              <a:gd name="connsiteY2681" fmla="*/ 2480408 h 6593118"/>
              <a:gd name="connsiteX2682" fmla="*/ 7879086 w 11490376"/>
              <a:gd name="connsiteY2682" fmla="*/ 2499999 h 6593118"/>
              <a:gd name="connsiteX2683" fmla="*/ 7874221 w 11490376"/>
              <a:gd name="connsiteY2683" fmla="*/ 2553881 h 6593118"/>
              <a:gd name="connsiteX2684" fmla="*/ 7913138 w 11490376"/>
              <a:gd name="connsiteY2684" fmla="*/ 2580821 h 6593118"/>
              <a:gd name="connsiteX2685" fmla="*/ 7913317 w 11490376"/>
              <a:gd name="connsiteY2685" fmla="*/ 2580462 h 6593118"/>
              <a:gd name="connsiteX2686" fmla="*/ 7878599 w 11490376"/>
              <a:gd name="connsiteY2686" fmla="*/ 2554926 h 6593118"/>
              <a:gd name="connsiteX2687" fmla="*/ 7883502 w 11490376"/>
              <a:gd name="connsiteY2687" fmla="*/ 2500829 h 6593118"/>
              <a:gd name="connsiteX2688" fmla="*/ 7911260 w 11490376"/>
              <a:gd name="connsiteY2688" fmla="*/ 2482270 h 6593118"/>
              <a:gd name="connsiteX2689" fmla="*/ 6898242 w 11490376"/>
              <a:gd name="connsiteY2689" fmla="*/ 2466356 h 6593118"/>
              <a:gd name="connsiteX2690" fmla="*/ 6913635 w 11490376"/>
              <a:gd name="connsiteY2690" fmla="*/ 2476525 h 6593118"/>
              <a:gd name="connsiteX2691" fmla="*/ 6930941 w 11490376"/>
              <a:gd name="connsiteY2691" fmla="*/ 2505923 h 6593118"/>
              <a:gd name="connsiteX2692" fmla="*/ 6934152 w 11490376"/>
              <a:gd name="connsiteY2692" fmla="*/ 2505923 h 6593118"/>
              <a:gd name="connsiteX2693" fmla="*/ 6960121 w 11490376"/>
              <a:gd name="connsiteY2693" fmla="*/ 2489445 h 6593118"/>
              <a:gd name="connsiteX2694" fmla="*/ 6958182 w 11490376"/>
              <a:gd name="connsiteY2694" fmla="*/ 2485577 h 6593118"/>
              <a:gd name="connsiteX2695" fmla="*/ 6931806 w 11490376"/>
              <a:gd name="connsiteY2695" fmla="*/ 2504819 h 6593118"/>
              <a:gd name="connsiteX2696" fmla="*/ 6914566 w 11490376"/>
              <a:gd name="connsiteY2696" fmla="*/ 2475173 h 6593118"/>
              <a:gd name="connsiteX2697" fmla="*/ 6881392 w 11490376"/>
              <a:gd name="connsiteY2697" fmla="*/ 2456611 h 6593118"/>
              <a:gd name="connsiteX2698" fmla="*/ 6869184 w 11490376"/>
              <a:gd name="connsiteY2698" fmla="*/ 2471177 h 6593118"/>
              <a:gd name="connsiteX2699" fmla="*/ 6883856 w 11490376"/>
              <a:gd name="connsiteY2699" fmla="*/ 2517367 h 6593118"/>
              <a:gd name="connsiteX2700" fmla="*/ 6903417 w 11490376"/>
              <a:gd name="connsiteY2700" fmla="*/ 2563555 h 6593118"/>
              <a:gd name="connsiteX2701" fmla="*/ 6910752 w 11490376"/>
              <a:gd name="connsiteY2701" fmla="*/ 2609745 h 6593118"/>
              <a:gd name="connsiteX2702" fmla="*/ 6872374 w 11490376"/>
              <a:gd name="connsiteY2702" fmla="*/ 2607501 h 6593118"/>
              <a:gd name="connsiteX2703" fmla="*/ 6872846 w 11490376"/>
              <a:gd name="connsiteY2703" fmla="*/ 2608278 h 6593118"/>
              <a:gd name="connsiteX2704" fmla="*/ 6914147 w 11490376"/>
              <a:gd name="connsiteY2704" fmla="*/ 2610678 h 6593118"/>
              <a:gd name="connsiteX2705" fmla="*/ 6913635 w 11490376"/>
              <a:gd name="connsiteY2705" fmla="*/ 2608817 h 6593118"/>
              <a:gd name="connsiteX2706" fmla="*/ 6906218 w 11490376"/>
              <a:gd name="connsiteY2706" fmla="*/ 2562269 h 6593118"/>
              <a:gd name="connsiteX2707" fmla="*/ 6886440 w 11490376"/>
              <a:gd name="connsiteY2707" fmla="*/ 2518172 h 6593118"/>
              <a:gd name="connsiteX2708" fmla="*/ 6871605 w 11490376"/>
              <a:gd name="connsiteY2708" fmla="*/ 2471624 h 6593118"/>
              <a:gd name="connsiteX2709" fmla="*/ 6882973 w 11490376"/>
              <a:gd name="connsiteY2709" fmla="*/ 2458107 h 6593118"/>
              <a:gd name="connsiteX2710" fmla="*/ 6882551 w 11490376"/>
              <a:gd name="connsiteY2710" fmla="*/ 2457879 h 6593118"/>
              <a:gd name="connsiteX2711" fmla="*/ 7433130 w 11490376"/>
              <a:gd name="connsiteY2711" fmla="*/ 2449437 h 6593118"/>
              <a:gd name="connsiteX2712" fmla="*/ 7432613 w 11490376"/>
              <a:gd name="connsiteY2712" fmla="*/ 2450808 h 6593118"/>
              <a:gd name="connsiteX2713" fmla="*/ 7459574 w 11490376"/>
              <a:gd name="connsiteY2713" fmla="*/ 2458130 h 6593118"/>
              <a:gd name="connsiteX2714" fmla="*/ 7476729 w 11490376"/>
              <a:gd name="connsiteY2714" fmla="*/ 2458130 h 6593118"/>
              <a:gd name="connsiteX2715" fmla="*/ 7486864 w 11490376"/>
              <a:gd name="connsiteY2715" fmla="*/ 2461914 h 6593118"/>
              <a:gd name="connsiteX2716" fmla="*/ 7487294 w 11490376"/>
              <a:gd name="connsiteY2716" fmla="*/ 2460741 h 6593118"/>
              <a:gd name="connsiteX2717" fmla="*/ 7467593 w 11490376"/>
              <a:gd name="connsiteY2717" fmla="*/ 2453425 h 6593118"/>
              <a:gd name="connsiteX2718" fmla="*/ 7447891 w 11490376"/>
              <a:gd name="connsiteY2718" fmla="*/ 2453425 h 6593118"/>
              <a:gd name="connsiteX2719" fmla="*/ 7912026 w 11490376"/>
              <a:gd name="connsiteY2719" fmla="*/ 2434938 h 6593118"/>
              <a:gd name="connsiteX2720" fmla="*/ 7885166 w 11490376"/>
              <a:gd name="connsiteY2720" fmla="*/ 2454735 h 6593118"/>
              <a:gd name="connsiteX2721" fmla="*/ 7860181 w 11490376"/>
              <a:gd name="connsiteY2721" fmla="*/ 2457676 h 6593118"/>
              <a:gd name="connsiteX2722" fmla="*/ 7886382 w 11490376"/>
              <a:gd name="connsiteY2722" fmla="*/ 2455917 h 6593118"/>
              <a:gd name="connsiteX2723" fmla="*/ 2620367 w 11490376"/>
              <a:gd name="connsiteY2723" fmla="*/ 2424955 h 6593118"/>
              <a:gd name="connsiteX2724" fmla="*/ 2640071 w 11490376"/>
              <a:gd name="connsiteY2724" fmla="*/ 2432838 h 6593118"/>
              <a:gd name="connsiteX2725" fmla="*/ 2640706 w 11490376"/>
              <a:gd name="connsiteY2725" fmla="*/ 2432279 h 6593118"/>
              <a:gd name="connsiteX2726" fmla="*/ 7926760 w 11490376"/>
              <a:gd name="connsiteY2726" fmla="*/ 2424079 h 6593118"/>
              <a:gd name="connsiteX2727" fmla="*/ 7925624 w 11490376"/>
              <a:gd name="connsiteY2727" fmla="*/ 2424916 h 6593118"/>
              <a:gd name="connsiteX2728" fmla="*/ 7952834 w 11490376"/>
              <a:gd name="connsiteY2728" fmla="*/ 2495368 h 6593118"/>
              <a:gd name="connsiteX2729" fmla="*/ 5699116 w 11490376"/>
              <a:gd name="connsiteY2729" fmla="*/ 2417510 h 6593118"/>
              <a:gd name="connsiteX2730" fmla="*/ 5704151 w 11490376"/>
              <a:gd name="connsiteY2730" fmla="*/ 2429709 h 6593118"/>
              <a:gd name="connsiteX2731" fmla="*/ 5706668 w 11490376"/>
              <a:gd name="connsiteY2731" fmla="*/ 2449230 h 6593118"/>
              <a:gd name="connsiteX2732" fmla="*/ 5704151 w 11490376"/>
              <a:gd name="connsiteY2732" fmla="*/ 2466311 h 6593118"/>
              <a:gd name="connsiteX2733" fmla="*/ 5699116 w 11490376"/>
              <a:gd name="connsiteY2733" fmla="*/ 2493150 h 6593118"/>
              <a:gd name="connsiteX2734" fmla="*/ 5681494 w 11490376"/>
              <a:gd name="connsiteY2734" fmla="*/ 2500471 h 6593118"/>
              <a:gd name="connsiteX2735" fmla="*/ 5666388 w 11490376"/>
              <a:gd name="connsiteY2735" fmla="*/ 2493150 h 6593118"/>
              <a:gd name="connsiteX2736" fmla="*/ 5666388 w 11490376"/>
              <a:gd name="connsiteY2736" fmla="*/ 2473629 h 6593118"/>
              <a:gd name="connsiteX2737" fmla="*/ 5666388 w 11490376"/>
              <a:gd name="connsiteY2737" fmla="*/ 2451670 h 6593118"/>
              <a:gd name="connsiteX2738" fmla="*/ 5658835 w 11490376"/>
              <a:gd name="connsiteY2738" fmla="*/ 2437029 h 6593118"/>
              <a:gd name="connsiteX2739" fmla="*/ 5663870 w 11490376"/>
              <a:gd name="connsiteY2739" fmla="*/ 2424830 h 6593118"/>
              <a:gd name="connsiteX2740" fmla="*/ 5671422 w 11490376"/>
              <a:gd name="connsiteY2740" fmla="*/ 2424830 h 6593118"/>
              <a:gd name="connsiteX2741" fmla="*/ 5689046 w 11490376"/>
              <a:gd name="connsiteY2741" fmla="*/ 2419950 h 6593118"/>
              <a:gd name="connsiteX2742" fmla="*/ 7403560 w 11490376"/>
              <a:gd name="connsiteY2742" fmla="*/ 2392451 h 6593118"/>
              <a:gd name="connsiteX2743" fmla="*/ 7378933 w 11490376"/>
              <a:gd name="connsiteY2743" fmla="*/ 2404646 h 6593118"/>
              <a:gd name="connsiteX2744" fmla="*/ 7354305 w 11490376"/>
              <a:gd name="connsiteY2744" fmla="*/ 2411962 h 6593118"/>
              <a:gd name="connsiteX2745" fmla="*/ 7349381 w 11490376"/>
              <a:gd name="connsiteY2745" fmla="*/ 2436352 h 6593118"/>
              <a:gd name="connsiteX2746" fmla="*/ 7305050 w 11490376"/>
              <a:gd name="connsiteY2746" fmla="*/ 2424158 h 6593118"/>
              <a:gd name="connsiteX2747" fmla="*/ 7305234 w 11490376"/>
              <a:gd name="connsiteY2747" fmla="*/ 2422968 h 6593118"/>
              <a:gd name="connsiteX2748" fmla="*/ 7280661 w 11490376"/>
              <a:gd name="connsiteY2748" fmla="*/ 2414190 h 6593118"/>
              <a:gd name="connsiteX2749" fmla="*/ 7280661 w 11490376"/>
              <a:gd name="connsiteY2749" fmla="*/ 2416641 h 6593118"/>
              <a:gd name="connsiteX2750" fmla="*/ 7314973 w 11490376"/>
              <a:gd name="connsiteY2750" fmla="*/ 2428843 h 6593118"/>
              <a:gd name="connsiteX2751" fmla="*/ 7359088 w 11490376"/>
              <a:gd name="connsiteY2751" fmla="*/ 2441045 h 6593118"/>
              <a:gd name="connsiteX2752" fmla="*/ 7363990 w 11490376"/>
              <a:gd name="connsiteY2752" fmla="*/ 2416641 h 6593118"/>
              <a:gd name="connsiteX2753" fmla="*/ 7386047 w 11490376"/>
              <a:gd name="connsiteY2753" fmla="*/ 2409319 h 6593118"/>
              <a:gd name="connsiteX2754" fmla="*/ 7406549 w 11490376"/>
              <a:gd name="connsiteY2754" fmla="*/ 2399111 h 6593118"/>
              <a:gd name="connsiteX2755" fmla="*/ 2599788 w 11490376"/>
              <a:gd name="connsiteY2755" fmla="*/ 2391676 h 6593118"/>
              <a:gd name="connsiteX2756" fmla="*/ 2585344 w 11490376"/>
              <a:gd name="connsiteY2756" fmla="*/ 2410941 h 6593118"/>
              <a:gd name="connsiteX2757" fmla="*/ 2588144 w 11490376"/>
              <a:gd name="connsiteY2757" fmla="*/ 2412060 h 6593118"/>
              <a:gd name="connsiteX2758" fmla="*/ 7888983 w 11490376"/>
              <a:gd name="connsiteY2758" fmla="*/ 2384682 h 6593118"/>
              <a:gd name="connsiteX2759" fmla="*/ 7806285 w 11490376"/>
              <a:gd name="connsiteY2759" fmla="*/ 2413876 h 6593118"/>
              <a:gd name="connsiteX2760" fmla="*/ 7804393 w 11490376"/>
              <a:gd name="connsiteY2760" fmla="*/ 2415243 h 6593118"/>
              <a:gd name="connsiteX2761" fmla="*/ 7887355 w 11490376"/>
              <a:gd name="connsiteY2761" fmla="*/ 2386852 h 6593118"/>
              <a:gd name="connsiteX2762" fmla="*/ 10164857 w 11490376"/>
              <a:gd name="connsiteY2762" fmla="*/ 2384663 h 6593118"/>
              <a:gd name="connsiteX2763" fmla="*/ 10201798 w 11490376"/>
              <a:gd name="connsiteY2763" fmla="*/ 2384663 h 6593118"/>
              <a:gd name="connsiteX2764" fmla="*/ 10211650 w 11490376"/>
              <a:gd name="connsiteY2764" fmla="*/ 2446298 h 6593118"/>
              <a:gd name="connsiteX2765" fmla="*/ 10223964 w 11490376"/>
              <a:gd name="connsiteY2765" fmla="*/ 2468487 h 6593118"/>
              <a:gd name="connsiteX2766" fmla="*/ 10253517 w 11490376"/>
              <a:gd name="connsiteY2766" fmla="*/ 2495606 h 6593118"/>
              <a:gd name="connsiteX2767" fmla="*/ 10209188 w 11490376"/>
              <a:gd name="connsiteY2767" fmla="*/ 2532588 h 6593118"/>
              <a:gd name="connsiteX2768" fmla="*/ 10228889 w 11490376"/>
              <a:gd name="connsiteY2768" fmla="*/ 2599153 h 6593118"/>
              <a:gd name="connsiteX2769" fmla="*/ 10219038 w 11490376"/>
              <a:gd name="connsiteY2769" fmla="*/ 2638601 h 6593118"/>
              <a:gd name="connsiteX2770" fmla="*/ 10201798 w 11490376"/>
              <a:gd name="connsiteY2770" fmla="*/ 2660789 h 6593118"/>
              <a:gd name="connsiteX2771" fmla="*/ 10182097 w 11490376"/>
              <a:gd name="connsiteY2771" fmla="*/ 2665719 h 6593118"/>
              <a:gd name="connsiteX2772" fmla="*/ 10169783 w 11490376"/>
              <a:gd name="connsiteY2772" fmla="*/ 2697770 h 6593118"/>
              <a:gd name="connsiteX2773" fmla="*/ 10145155 w 11490376"/>
              <a:gd name="connsiteY2773" fmla="*/ 2670651 h 6593118"/>
              <a:gd name="connsiteX2774" fmla="*/ 10132842 w 11490376"/>
              <a:gd name="connsiteY2774" fmla="*/ 2685443 h 6593118"/>
              <a:gd name="connsiteX2775" fmla="*/ 10086049 w 11490376"/>
              <a:gd name="connsiteY2775" fmla="*/ 2687908 h 6593118"/>
              <a:gd name="connsiteX2776" fmla="*/ 10076198 w 11490376"/>
              <a:gd name="connsiteY2776" fmla="*/ 2665719 h 6593118"/>
              <a:gd name="connsiteX2777" fmla="*/ 10056497 w 11490376"/>
              <a:gd name="connsiteY2777" fmla="*/ 2670651 h 6593118"/>
              <a:gd name="connsiteX2778" fmla="*/ 10056497 w 11490376"/>
              <a:gd name="connsiteY2778" fmla="*/ 2727355 h 6593118"/>
              <a:gd name="connsiteX2779" fmla="*/ 10034331 w 11490376"/>
              <a:gd name="connsiteY2779" fmla="*/ 2712563 h 6593118"/>
              <a:gd name="connsiteX2780" fmla="*/ 10019554 w 11490376"/>
              <a:gd name="connsiteY2780" fmla="*/ 2690373 h 6593118"/>
              <a:gd name="connsiteX2781" fmla="*/ 10009704 w 11490376"/>
              <a:gd name="connsiteY2781" fmla="*/ 2727355 h 6593118"/>
              <a:gd name="connsiteX2782" fmla="*/ 9985076 w 11490376"/>
              <a:gd name="connsiteY2782" fmla="*/ 2734752 h 6593118"/>
              <a:gd name="connsiteX2783" fmla="*/ 9967837 w 11490376"/>
              <a:gd name="connsiteY2783" fmla="*/ 2707631 h 6593118"/>
              <a:gd name="connsiteX2784" fmla="*/ 9938284 w 11490376"/>
              <a:gd name="connsiteY2784" fmla="*/ 2702701 h 6593118"/>
              <a:gd name="connsiteX2785" fmla="*/ 9921044 w 11490376"/>
              <a:gd name="connsiteY2785" fmla="*/ 2687908 h 6593118"/>
              <a:gd name="connsiteX2786" fmla="*/ 9948135 w 11490376"/>
              <a:gd name="connsiteY2786" fmla="*/ 2660789 h 6593118"/>
              <a:gd name="connsiteX2787" fmla="*/ 9977688 w 11490376"/>
              <a:gd name="connsiteY2787" fmla="*/ 2643531 h 6593118"/>
              <a:gd name="connsiteX2788" fmla="*/ 9999853 w 11490376"/>
              <a:gd name="connsiteY2788" fmla="*/ 2623807 h 6593118"/>
              <a:gd name="connsiteX2789" fmla="*/ 10054033 w 11490376"/>
              <a:gd name="connsiteY2789" fmla="*/ 2628739 h 6593118"/>
              <a:gd name="connsiteX2790" fmla="*/ 10056497 w 11490376"/>
              <a:gd name="connsiteY2790" fmla="*/ 2591757 h 6593118"/>
              <a:gd name="connsiteX2791" fmla="*/ 10068809 w 11490376"/>
              <a:gd name="connsiteY2791" fmla="*/ 2562171 h 6593118"/>
              <a:gd name="connsiteX2792" fmla="*/ 10088512 w 11490376"/>
              <a:gd name="connsiteY2792" fmla="*/ 2572033 h 6593118"/>
              <a:gd name="connsiteX2793" fmla="*/ 10137767 w 11490376"/>
              <a:gd name="connsiteY2793" fmla="*/ 2564638 h 6593118"/>
              <a:gd name="connsiteX2794" fmla="*/ 10145155 w 11490376"/>
              <a:gd name="connsiteY2794" fmla="*/ 2537518 h 6593118"/>
              <a:gd name="connsiteX2795" fmla="*/ 10145155 w 11490376"/>
              <a:gd name="connsiteY2795" fmla="*/ 2493141 h 6593118"/>
              <a:gd name="connsiteX2796" fmla="*/ 10159931 w 11490376"/>
              <a:gd name="connsiteY2796" fmla="*/ 2468487 h 6593118"/>
              <a:gd name="connsiteX2797" fmla="*/ 10147619 w 11490376"/>
              <a:gd name="connsiteY2797" fmla="*/ 2409317 h 6593118"/>
              <a:gd name="connsiteX2798" fmla="*/ 6205848 w 11490376"/>
              <a:gd name="connsiteY2798" fmla="*/ 2378306 h 6593118"/>
              <a:gd name="connsiteX2799" fmla="*/ 6184933 w 11490376"/>
              <a:gd name="connsiteY2799" fmla="*/ 2394447 h 6593118"/>
              <a:gd name="connsiteX2800" fmla="*/ 6187275 w 11490376"/>
              <a:gd name="connsiteY2800" fmla="*/ 2395147 h 6593118"/>
              <a:gd name="connsiteX2801" fmla="*/ 6209549 w 11490376"/>
              <a:gd name="connsiteY2801" fmla="*/ 2378306 h 6593118"/>
              <a:gd name="connsiteX2802" fmla="*/ 7900415 w 11490376"/>
              <a:gd name="connsiteY2802" fmla="*/ 2369264 h 6593118"/>
              <a:gd name="connsiteX2803" fmla="*/ 7897834 w 11490376"/>
              <a:gd name="connsiteY2803" fmla="*/ 2372876 h 6593118"/>
              <a:gd name="connsiteX2804" fmla="*/ 7900490 w 11490376"/>
              <a:gd name="connsiteY2804" fmla="*/ 2369334 h 6593118"/>
              <a:gd name="connsiteX2805" fmla="*/ 9778001 w 11490376"/>
              <a:gd name="connsiteY2805" fmla="*/ 2343058 h 6593118"/>
              <a:gd name="connsiteX2806" fmla="*/ 9782879 w 11490376"/>
              <a:gd name="connsiteY2806" fmla="*/ 2403817 h 6593118"/>
              <a:gd name="connsiteX2807" fmla="*/ 9760927 w 11490376"/>
              <a:gd name="connsiteY2807" fmla="*/ 2418400 h 6593118"/>
              <a:gd name="connsiteX2808" fmla="*/ 9741411 w 11490376"/>
              <a:gd name="connsiteY2808" fmla="*/ 2452426 h 6593118"/>
              <a:gd name="connsiteX2809" fmla="*/ 9709701 w 11490376"/>
              <a:gd name="connsiteY2809" fmla="*/ 2467008 h 6593118"/>
              <a:gd name="connsiteX2810" fmla="*/ 9748730 w 11490376"/>
              <a:gd name="connsiteY2810" fmla="*/ 2505895 h 6593118"/>
              <a:gd name="connsiteX2811" fmla="*/ 9747854 w 11490376"/>
              <a:gd name="connsiteY2811" fmla="*/ 2508511 h 6593118"/>
              <a:gd name="connsiteX2812" fmla="*/ 9815729 w 11490376"/>
              <a:gd name="connsiteY2812" fmla="*/ 2599790 h 6593118"/>
              <a:gd name="connsiteX2813" fmla="*/ 9815729 w 11490376"/>
              <a:gd name="connsiteY2813" fmla="*/ 2684512 h 6593118"/>
              <a:gd name="connsiteX2814" fmla="*/ 9762314 w 11490376"/>
              <a:gd name="connsiteY2814" fmla="*/ 2719396 h 6593118"/>
              <a:gd name="connsiteX2815" fmla="*/ 9725895 w 11490376"/>
              <a:gd name="connsiteY2815" fmla="*/ 2701954 h 6593118"/>
              <a:gd name="connsiteX2816" fmla="*/ 9730750 w 11490376"/>
              <a:gd name="connsiteY2816" fmla="*/ 2632183 h 6593118"/>
              <a:gd name="connsiteX2817" fmla="*/ 9701615 w 11490376"/>
              <a:gd name="connsiteY2817" fmla="*/ 2619725 h 6593118"/>
              <a:gd name="connsiteX2818" fmla="*/ 9704043 w 11490376"/>
              <a:gd name="connsiteY2818" fmla="*/ 2592314 h 6593118"/>
              <a:gd name="connsiteX2819" fmla="*/ 9684620 w 11490376"/>
              <a:gd name="connsiteY2819" fmla="*/ 2562412 h 6593118"/>
              <a:gd name="connsiteX2820" fmla="*/ 9696145 w 11490376"/>
              <a:gd name="connsiteY2820" fmla="*/ 2557680 h 6593118"/>
              <a:gd name="connsiteX2821" fmla="*/ 9685309 w 11490376"/>
              <a:gd name="connsiteY2821" fmla="*/ 2561794 h 6593118"/>
              <a:gd name="connsiteX2822" fmla="*/ 9668233 w 11490376"/>
              <a:gd name="connsiteY2822" fmla="*/ 2539921 h 6593118"/>
              <a:gd name="connsiteX2823" fmla="*/ 9624325 w 11490376"/>
              <a:gd name="connsiteY2823" fmla="*/ 2520477 h 6593118"/>
              <a:gd name="connsiteX2824" fmla="*/ 9651158 w 11490376"/>
              <a:gd name="connsiteY2824" fmla="*/ 2501034 h 6593118"/>
              <a:gd name="connsiteX2825" fmla="*/ 9653598 w 11490376"/>
              <a:gd name="connsiteY2825" fmla="*/ 2459718 h 6593118"/>
              <a:gd name="connsiteX2826" fmla="*/ 9624325 w 11490376"/>
              <a:gd name="connsiteY2826" fmla="*/ 2452426 h 6593118"/>
              <a:gd name="connsiteX2827" fmla="*/ 9614568 w 11490376"/>
              <a:gd name="connsiteY2827" fmla="*/ 2452426 h 6593118"/>
              <a:gd name="connsiteX2828" fmla="*/ 9648719 w 11490376"/>
              <a:gd name="connsiteY2828" fmla="*/ 2432982 h 6593118"/>
              <a:gd name="connsiteX2829" fmla="*/ 9668233 w 11490376"/>
              <a:gd name="connsiteY2829" fmla="*/ 2372223 h 6593118"/>
              <a:gd name="connsiteX2830" fmla="*/ 9697504 w 11490376"/>
              <a:gd name="connsiteY2830" fmla="*/ 2386805 h 6593118"/>
              <a:gd name="connsiteX2831" fmla="*/ 9731654 w 11490376"/>
              <a:gd name="connsiteY2831" fmla="*/ 2386805 h 6593118"/>
              <a:gd name="connsiteX2832" fmla="*/ 9765805 w 11490376"/>
              <a:gd name="connsiteY2832" fmla="*/ 2345487 h 6593118"/>
              <a:gd name="connsiteX2833" fmla="*/ 2747341 w 11490376"/>
              <a:gd name="connsiteY2833" fmla="*/ 2336487 h 6593118"/>
              <a:gd name="connsiteX2834" fmla="*/ 2745151 w 11490376"/>
              <a:gd name="connsiteY2834" fmla="*/ 2338678 h 6593118"/>
              <a:gd name="connsiteX2835" fmla="*/ 2826154 w 11490376"/>
              <a:gd name="connsiteY2835" fmla="*/ 2343058 h 6593118"/>
              <a:gd name="connsiteX2836" fmla="*/ 2826791 w 11490376"/>
              <a:gd name="connsiteY2836" fmla="*/ 2340784 h 6593118"/>
              <a:gd name="connsiteX2837" fmla="*/ 5706559 w 11490376"/>
              <a:gd name="connsiteY2837" fmla="*/ 2329918 h 6593118"/>
              <a:gd name="connsiteX2838" fmla="*/ 5696051 w 11490376"/>
              <a:gd name="connsiteY2838" fmla="*/ 2395287 h 6593118"/>
              <a:gd name="connsiteX2839" fmla="*/ 5677662 w 11490376"/>
              <a:gd name="connsiteY2839" fmla="*/ 2380202 h 6593118"/>
              <a:gd name="connsiteX2840" fmla="*/ 5669781 w 11490376"/>
              <a:gd name="connsiteY2840" fmla="*/ 2355060 h 6593118"/>
              <a:gd name="connsiteX2841" fmla="*/ 5693424 w 11490376"/>
              <a:gd name="connsiteY2841" fmla="*/ 2339975 h 6593118"/>
              <a:gd name="connsiteX2842" fmla="*/ 8074297 w 11490376"/>
              <a:gd name="connsiteY2842" fmla="*/ 2328727 h 6593118"/>
              <a:gd name="connsiteX2843" fmla="*/ 8075620 w 11490376"/>
              <a:gd name="connsiteY2843" fmla="*/ 2329918 h 6593118"/>
              <a:gd name="connsiteX2844" fmla="*/ 8073431 w 11490376"/>
              <a:gd name="connsiteY2844" fmla="*/ 2428458 h 6593118"/>
              <a:gd name="connsiteX2845" fmla="*/ 8044972 w 11490376"/>
              <a:gd name="connsiteY2845" fmla="*/ 2437216 h 6593118"/>
              <a:gd name="connsiteX2846" fmla="*/ 8031837 w 11490376"/>
              <a:gd name="connsiteY2846" fmla="*/ 2461304 h 6593118"/>
              <a:gd name="connsiteX2847" fmla="*/ 7972732 w 11490376"/>
              <a:gd name="connsiteY2847" fmla="*/ 2474443 h 6593118"/>
              <a:gd name="connsiteX2848" fmla="*/ 7974921 w 11490376"/>
              <a:gd name="connsiteY2848" fmla="*/ 2494151 h 6593118"/>
              <a:gd name="connsiteX2849" fmla="*/ 7961549 w 11490376"/>
              <a:gd name="connsiteY2849" fmla="*/ 2511348 h 6593118"/>
              <a:gd name="connsiteX2850" fmla="*/ 7964408 w 11490376"/>
              <a:gd name="connsiteY2850" fmla="*/ 2513125 h 6593118"/>
              <a:gd name="connsiteX2851" fmla="*/ 7981571 w 11490376"/>
              <a:gd name="connsiteY2851" fmla="*/ 2495911 h 6593118"/>
              <a:gd name="connsiteX2852" fmla="*/ 7976667 w 11490376"/>
              <a:gd name="connsiteY2852" fmla="*/ 2473781 h 6593118"/>
              <a:gd name="connsiteX2853" fmla="*/ 8035508 w 11490376"/>
              <a:gd name="connsiteY2853" fmla="*/ 2461486 h 6593118"/>
              <a:gd name="connsiteX2854" fmla="*/ 8047767 w 11490376"/>
              <a:gd name="connsiteY2854" fmla="*/ 2439356 h 6593118"/>
              <a:gd name="connsiteX2855" fmla="*/ 8077187 w 11490376"/>
              <a:gd name="connsiteY2855" fmla="*/ 2429520 h 6593118"/>
              <a:gd name="connsiteX2856" fmla="*/ 8079639 w 11490376"/>
              <a:gd name="connsiteY2856" fmla="*/ 2331162 h 6593118"/>
              <a:gd name="connsiteX2857" fmla="*/ 9122453 w 11490376"/>
              <a:gd name="connsiteY2857" fmla="*/ 2316460 h 6593118"/>
              <a:gd name="connsiteX2858" fmla="*/ 9075886 w 11490376"/>
              <a:gd name="connsiteY2858" fmla="*/ 2352839 h 6593118"/>
              <a:gd name="connsiteX2859" fmla="*/ 9007218 w 11490376"/>
              <a:gd name="connsiteY2859" fmla="*/ 2345494 h 6593118"/>
              <a:gd name="connsiteX2860" fmla="*/ 9006550 w 11490376"/>
              <a:gd name="connsiteY2860" fmla="*/ 2345940 h 6593118"/>
              <a:gd name="connsiteX2861" fmla="*/ 9075030 w 11490376"/>
              <a:gd name="connsiteY2861" fmla="*/ 2355751 h 6593118"/>
              <a:gd name="connsiteX2862" fmla="*/ 7639280 w 11490376"/>
              <a:gd name="connsiteY2862" fmla="*/ 2303025 h 6593118"/>
              <a:gd name="connsiteX2863" fmla="*/ 7674464 w 11490376"/>
              <a:gd name="connsiteY2863" fmla="*/ 2319284 h 6593118"/>
              <a:gd name="connsiteX2864" fmla="*/ 7676927 w 11490376"/>
              <a:gd name="connsiteY2864" fmla="*/ 2375380 h 6593118"/>
              <a:gd name="connsiteX2865" fmla="*/ 7689240 w 11490376"/>
              <a:gd name="connsiteY2865" fmla="*/ 2404646 h 6593118"/>
              <a:gd name="connsiteX2866" fmla="*/ 7731107 w 11490376"/>
              <a:gd name="connsiteY2866" fmla="*/ 2426596 h 6593118"/>
              <a:gd name="connsiteX2867" fmla="*/ 7755735 w 11490376"/>
              <a:gd name="connsiteY2867" fmla="*/ 2446107 h 6593118"/>
              <a:gd name="connsiteX2868" fmla="*/ 7736033 w 11490376"/>
              <a:gd name="connsiteY2868" fmla="*/ 2485130 h 6593118"/>
              <a:gd name="connsiteX2869" fmla="*/ 7708942 w 11490376"/>
              <a:gd name="connsiteY2869" fmla="*/ 2521714 h 6593118"/>
              <a:gd name="connsiteX2870" fmla="*/ 7670271 w 11490376"/>
              <a:gd name="connsiteY2870" fmla="*/ 2591128 h 6593118"/>
              <a:gd name="connsiteX2871" fmla="*/ 7677509 w 11490376"/>
              <a:gd name="connsiteY2871" fmla="*/ 2594134 h 6593118"/>
              <a:gd name="connsiteX2872" fmla="*/ 7699572 w 11490376"/>
              <a:gd name="connsiteY2872" fmla="*/ 2581919 h 6593118"/>
              <a:gd name="connsiteX2873" fmla="*/ 7753501 w 11490376"/>
              <a:gd name="connsiteY2873" fmla="*/ 2569704 h 6593118"/>
              <a:gd name="connsiteX2874" fmla="*/ 7768209 w 11490376"/>
              <a:gd name="connsiteY2874" fmla="*/ 2537947 h 6593118"/>
              <a:gd name="connsiteX2875" fmla="*/ 7787021 w 11490376"/>
              <a:gd name="connsiteY2875" fmla="*/ 2542633 h 6593118"/>
              <a:gd name="connsiteX2876" fmla="*/ 7786656 w 11490376"/>
              <a:gd name="connsiteY2876" fmla="*/ 2541634 h 6593118"/>
              <a:gd name="connsiteX2877" fmla="*/ 7767197 w 11490376"/>
              <a:gd name="connsiteY2877" fmla="*/ 2536737 h 6593118"/>
              <a:gd name="connsiteX2878" fmla="*/ 7752603 w 11490376"/>
              <a:gd name="connsiteY2878" fmla="*/ 2568575 h 6593118"/>
              <a:gd name="connsiteX2879" fmla="*/ 7699092 w 11490376"/>
              <a:gd name="connsiteY2879" fmla="*/ 2580821 h 6593118"/>
              <a:gd name="connsiteX2880" fmla="*/ 7677200 w 11490376"/>
              <a:gd name="connsiteY2880" fmla="*/ 2593066 h 6593118"/>
              <a:gd name="connsiteX2881" fmla="*/ 7713686 w 11490376"/>
              <a:gd name="connsiteY2881" fmla="*/ 2522042 h 6593118"/>
              <a:gd name="connsiteX2882" fmla="*/ 7742875 w 11490376"/>
              <a:gd name="connsiteY2882" fmla="*/ 2485305 h 6593118"/>
              <a:gd name="connsiteX2883" fmla="*/ 7761262 w 11490376"/>
              <a:gd name="connsiteY2883" fmla="*/ 2448275 h 6593118"/>
              <a:gd name="connsiteX2884" fmla="*/ 7760386 w 11490376"/>
              <a:gd name="connsiteY2884" fmla="*/ 2448166 h 6593118"/>
              <a:gd name="connsiteX2885" fmla="*/ 7761869 w 11490376"/>
              <a:gd name="connsiteY2885" fmla="*/ 2447054 h 6593118"/>
              <a:gd name="connsiteX2886" fmla="*/ 7762332 w 11490376"/>
              <a:gd name="connsiteY2886" fmla="*/ 2446120 h 6593118"/>
              <a:gd name="connsiteX2887" fmla="*/ 7762990 w 11490376"/>
              <a:gd name="connsiteY2887" fmla="*/ 2446212 h 6593118"/>
              <a:gd name="connsiteX2888" fmla="*/ 7801113 w 11490376"/>
              <a:gd name="connsiteY2888" fmla="*/ 2417612 h 6593118"/>
              <a:gd name="connsiteX2889" fmla="*/ 7762205 w 11490376"/>
              <a:gd name="connsiteY2889" fmla="*/ 2445717 h 6593118"/>
              <a:gd name="connsiteX2890" fmla="*/ 7745064 w 11490376"/>
              <a:gd name="connsiteY2890" fmla="*/ 2431021 h 6593118"/>
              <a:gd name="connsiteX2891" fmla="*/ 7696086 w 11490376"/>
              <a:gd name="connsiteY2891" fmla="*/ 2406529 h 6593118"/>
              <a:gd name="connsiteX2892" fmla="*/ 7683843 w 11490376"/>
              <a:gd name="connsiteY2892" fmla="*/ 2374688 h 6593118"/>
              <a:gd name="connsiteX2893" fmla="*/ 7681393 w 11490376"/>
              <a:gd name="connsiteY2893" fmla="*/ 2320802 h 6593118"/>
              <a:gd name="connsiteX2894" fmla="*/ 7644660 w 11490376"/>
              <a:gd name="connsiteY2894" fmla="*/ 2303657 h 6593118"/>
              <a:gd name="connsiteX2895" fmla="*/ 8060010 w 11490376"/>
              <a:gd name="connsiteY2895" fmla="*/ 2302668 h 6593118"/>
              <a:gd name="connsiteX2896" fmla="*/ 8053729 w 11490376"/>
              <a:gd name="connsiteY2896" fmla="*/ 2310210 h 6593118"/>
              <a:gd name="connsiteX2897" fmla="*/ 8055764 w 11490376"/>
              <a:gd name="connsiteY2897" fmla="*/ 2312042 h 6593118"/>
              <a:gd name="connsiteX2898" fmla="*/ 5189631 w 11490376"/>
              <a:gd name="connsiteY2898" fmla="*/ 2288314 h 6593118"/>
              <a:gd name="connsiteX2899" fmla="*/ 5216739 w 11490376"/>
              <a:gd name="connsiteY2899" fmla="*/ 2303047 h 6593118"/>
              <a:gd name="connsiteX2900" fmla="*/ 5246305 w 11490376"/>
              <a:gd name="connsiteY2900" fmla="*/ 2295680 h 6593118"/>
              <a:gd name="connsiteX2901" fmla="*/ 5300520 w 11490376"/>
              <a:gd name="connsiteY2901" fmla="*/ 2312870 h 6593118"/>
              <a:gd name="connsiteX2902" fmla="*/ 5344878 w 11490376"/>
              <a:gd name="connsiteY2902" fmla="*/ 2327603 h 6593118"/>
              <a:gd name="connsiteX2903" fmla="*/ 5396629 w 11490376"/>
              <a:gd name="connsiteY2903" fmla="*/ 2332515 h 6593118"/>
              <a:gd name="connsiteX2904" fmla="*/ 5421271 w 11490376"/>
              <a:gd name="connsiteY2904" fmla="*/ 2349706 h 6593118"/>
              <a:gd name="connsiteX2905" fmla="*/ 5487809 w 11490376"/>
              <a:gd name="connsiteY2905" fmla="*/ 2349706 h 6593118"/>
              <a:gd name="connsiteX2906" fmla="*/ 5460701 w 11490376"/>
              <a:gd name="connsiteY2906" fmla="*/ 2376717 h 6593118"/>
              <a:gd name="connsiteX2907" fmla="*/ 5440986 w 11490376"/>
              <a:gd name="connsiteY2907" fmla="*/ 2396363 h 6593118"/>
              <a:gd name="connsiteX2908" fmla="*/ 5413879 w 11490376"/>
              <a:gd name="connsiteY2908" fmla="*/ 2430742 h 6593118"/>
              <a:gd name="connsiteX2909" fmla="*/ 5386771 w 11490376"/>
              <a:gd name="connsiteY2909" fmla="*/ 2438109 h 6593118"/>
              <a:gd name="connsiteX2910" fmla="*/ 5369522 w 11490376"/>
              <a:gd name="connsiteY2910" fmla="*/ 2462667 h 6593118"/>
              <a:gd name="connsiteX2911" fmla="*/ 5352272 w 11490376"/>
              <a:gd name="connsiteY2911" fmla="*/ 2484767 h 6593118"/>
              <a:gd name="connsiteX2912" fmla="*/ 5376914 w 11490376"/>
              <a:gd name="connsiteY2912" fmla="*/ 2514236 h 6593118"/>
              <a:gd name="connsiteX2913" fmla="*/ 5369522 w 11490376"/>
              <a:gd name="connsiteY2913" fmla="*/ 2541248 h 6593118"/>
              <a:gd name="connsiteX2914" fmla="*/ 5352272 w 11490376"/>
              <a:gd name="connsiteY2914" fmla="*/ 2560894 h 6593118"/>
              <a:gd name="connsiteX2915" fmla="*/ 5327628 w 11490376"/>
              <a:gd name="connsiteY2915" fmla="*/ 2575628 h 6593118"/>
              <a:gd name="connsiteX2916" fmla="*/ 5327628 w 11490376"/>
              <a:gd name="connsiteY2916" fmla="*/ 2597728 h 6593118"/>
              <a:gd name="connsiteX2917" fmla="*/ 5307913 w 11490376"/>
              <a:gd name="connsiteY2917" fmla="*/ 2612462 h 6593118"/>
              <a:gd name="connsiteX2918" fmla="*/ 5224131 w 11490376"/>
              <a:gd name="connsiteY2918" fmla="*/ 2610007 h 6593118"/>
              <a:gd name="connsiteX2919" fmla="*/ 5204417 w 11490376"/>
              <a:gd name="connsiteY2919" fmla="*/ 2622285 h 6593118"/>
              <a:gd name="connsiteX2920" fmla="*/ 5182237 w 11490376"/>
              <a:gd name="connsiteY2920" fmla="*/ 2629653 h 6593118"/>
              <a:gd name="connsiteX2921" fmla="*/ 5157595 w 11490376"/>
              <a:gd name="connsiteY2921" fmla="*/ 2612462 h 6593118"/>
              <a:gd name="connsiteX2922" fmla="*/ 5157595 w 11490376"/>
              <a:gd name="connsiteY2922" fmla="*/ 2587906 h 6593118"/>
              <a:gd name="connsiteX2923" fmla="*/ 5135416 w 11490376"/>
              <a:gd name="connsiteY2923" fmla="*/ 2582995 h 6593118"/>
              <a:gd name="connsiteX2924" fmla="*/ 5133302 w 11490376"/>
              <a:gd name="connsiteY2924" fmla="*/ 2564042 h 6593118"/>
              <a:gd name="connsiteX2925" fmla="*/ 5118128 w 11490376"/>
              <a:gd name="connsiteY2925" fmla="*/ 2592418 h 6593118"/>
              <a:gd name="connsiteX2926" fmla="*/ 5091214 w 11490376"/>
              <a:gd name="connsiteY2926" fmla="*/ 2592418 h 6593118"/>
              <a:gd name="connsiteX2927" fmla="*/ 5064299 w 11490376"/>
              <a:gd name="connsiteY2927" fmla="*/ 2582563 h 6593118"/>
              <a:gd name="connsiteX2928" fmla="*/ 5061854 w 11490376"/>
              <a:gd name="connsiteY2928" fmla="*/ 2555465 h 6593118"/>
              <a:gd name="connsiteX2929" fmla="*/ 5059406 w 11490376"/>
              <a:gd name="connsiteY2929" fmla="*/ 2530830 h 6593118"/>
              <a:gd name="connsiteX2930" fmla="*/ 5034941 w 11490376"/>
              <a:gd name="connsiteY2930" fmla="*/ 2520977 h 6593118"/>
              <a:gd name="connsiteX2931" fmla="*/ 5037387 w 11490376"/>
              <a:gd name="connsiteY2931" fmla="*/ 2481561 h 6593118"/>
              <a:gd name="connsiteX2932" fmla="*/ 5059406 w 11490376"/>
              <a:gd name="connsiteY2932" fmla="*/ 2466779 h 6593118"/>
              <a:gd name="connsiteX2933" fmla="*/ 5074086 w 11490376"/>
              <a:gd name="connsiteY2933" fmla="*/ 2442145 h 6593118"/>
              <a:gd name="connsiteX2934" fmla="*/ 5069193 w 11490376"/>
              <a:gd name="connsiteY2934" fmla="*/ 2427363 h 6593118"/>
              <a:gd name="connsiteX2935" fmla="*/ 5069193 w 11490376"/>
              <a:gd name="connsiteY2935" fmla="*/ 2390411 h 6593118"/>
              <a:gd name="connsiteX2936" fmla="*/ 5079411 w 11490376"/>
              <a:gd name="connsiteY2936" fmla="*/ 2363664 h 6593118"/>
              <a:gd name="connsiteX2937" fmla="*/ 5078736 w 11490376"/>
              <a:gd name="connsiteY2937" fmla="*/ 2361983 h 6593118"/>
              <a:gd name="connsiteX2938" fmla="*/ 5061486 w 11490376"/>
              <a:gd name="connsiteY2938" fmla="*/ 2342339 h 6593118"/>
              <a:gd name="connsiteX2939" fmla="*/ 5059021 w 11490376"/>
              <a:gd name="connsiteY2939" fmla="*/ 2315326 h 6593118"/>
              <a:gd name="connsiteX2940" fmla="*/ 5078736 w 11490376"/>
              <a:gd name="connsiteY2940" fmla="*/ 2307959 h 6593118"/>
              <a:gd name="connsiteX2941" fmla="*/ 5071344 w 11490376"/>
              <a:gd name="connsiteY2941" fmla="*/ 2290769 h 6593118"/>
              <a:gd name="connsiteX2942" fmla="*/ 8075620 w 11490376"/>
              <a:gd name="connsiteY2942" fmla="*/ 2283933 h 6593118"/>
              <a:gd name="connsiteX2943" fmla="*/ 8069455 w 11490376"/>
              <a:gd name="connsiteY2943" fmla="*/ 2291332 h 6593118"/>
              <a:gd name="connsiteX2944" fmla="*/ 8121305 w 11490376"/>
              <a:gd name="connsiteY2944" fmla="*/ 2285761 h 6593118"/>
              <a:gd name="connsiteX2945" fmla="*/ 6848927 w 11490376"/>
              <a:gd name="connsiteY2945" fmla="*/ 2275167 h 6593118"/>
              <a:gd name="connsiteX2946" fmla="*/ 6850201 w 11490376"/>
              <a:gd name="connsiteY2946" fmla="*/ 2276455 h 6593118"/>
              <a:gd name="connsiteX2947" fmla="*/ 6861374 w 11490376"/>
              <a:gd name="connsiteY2947" fmla="*/ 2288504 h 6593118"/>
              <a:gd name="connsiteX2948" fmla="*/ 6852956 w 11490376"/>
              <a:gd name="connsiteY2948" fmla="*/ 2278885 h 6593118"/>
              <a:gd name="connsiteX2949" fmla="*/ 2869935 w 11490376"/>
              <a:gd name="connsiteY2949" fmla="*/ 2262035 h 6593118"/>
              <a:gd name="connsiteX2950" fmla="*/ 2867746 w 11490376"/>
              <a:gd name="connsiteY2950" fmla="*/ 2264226 h 6593118"/>
              <a:gd name="connsiteX2951" fmla="*/ 3006393 w 11490376"/>
              <a:gd name="connsiteY2951" fmla="*/ 2270435 h 6593118"/>
              <a:gd name="connsiteX2952" fmla="*/ 6131860 w 11490376"/>
              <a:gd name="connsiteY2952" fmla="*/ 2244407 h 6593118"/>
              <a:gd name="connsiteX2953" fmla="*/ 6142357 w 11490376"/>
              <a:gd name="connsiteY2953" fmla="*/ 2253557 h 6593118"/>
              <a:gd name="connsiteX2954" fmla="*/ 6140661 w 11490376"/>
              <a:gd name="connsiteY2954" fmla="*/ 2254858 h 6593118"/>
              <a:gd name="connsiteX2955" fmla="*/ 6149358 w 11490376"/>
              <a:gd name="connsiteY2955" fmla="*/ 2261329 h 6593118"/>
              <a:gd name="connsiteX2956" fmla="*/ 6150856 w 11490376"/>
              <a:gd name="connsiteY2956" fmla="*/ 2259099 h 6593118"/>
              <a:gd name="connsiteX2957" fmla="*/ 6142592 w 11490376"/>
              <a:gd name="connsiteY2957" fmla="*/ 2252839 h 6593118"/>
              <a:gd name="connsiteX2958" fmla="*/ 3034691 w 11490376"/>
              <a:gd name="connsiteY2958" fmla="*/ 2243125 h 6593118"/>
              <a:gd name="connsiteX2959" fmla="*/ 3012296 w 11490376"/>
              <a:gd name="connsiteY2959" fmla="*/ 2270700 h 6593118"/>
              <a:gd name="connsiteX2960" fmla="*/ 3014409 w 11490376"/>
              <a:gd name="connsiteY2960" fmla="*/ 2270795 h 6593118"/>
              <a:gd name="connsiteX2961" fmla="*/ 7850364 w 11490376"/>
              <a:gd name="connsiteY2961" fmla="*/ 2242425 h 6593118"/>
              <a:gd name="connsiteX2962" fmla="*/ 7847993 w 11490376"/>
              <a:gd name="connsiteY2962" fmla="*/ 2244558 h 6593118"/>
              <a:gd name="connsiteX2963" fmla="*/ 7880788 w 11490376"/>
              <a:gd name="connsiteY2963" fmla="*/ 2277364 h 6593118"/>
              <a:gd name="connsiteX2964" fmla="*/ 7881565 w 11490376"/>
              <a:gd name="connsiteY2964" fmla="*/ 2276032 h 6593118"/>
              <a:gd name="connsiteX2965" fmla="*/ 9169429 w 11490376"/>
              <a:gd name="connsiteY2965" fmla="*/ 2237660 h 6593118"/>
              <a:gd name="connsiteX2966" fmla="*/ 9182905 w 11490376"/>
              <a:gd name="connsiteY2966" fmla="*/ 2242640 h 6593118"/>
              <a:gd name="connsiteX2967" fmla="*/ 9183105 w 11490376"/>
              <a:gd name="connsiteY2967" fmla="*/ 2242439 h 6593118"/>
              <a:gd name="connsiteX2968" fmla="*/ 8540300 w 11490376"/>
              <a:gd name="connsiteY2968" fmla="*/ 2236613 h 6593118"/>
              <a:gd name="connsiteX2969" fmla="*/ 8545462 w 11490376"/>
              <a:gd name="connsiteY2969" fmla="*/ 2237723 h 6593118"/>
              <a:gd name="connsiteX2970" fmla="*/ 8584689 w 11490376"/>
              <a:gd name="connsiteY2970" fmla="*/ 2259852 h 6593118"/>
              <a:gd name="connsiteX2971" fmla="*/ 8609207 w 11490376"/>
              <a:gd name="connsiteY2971" fmla="*/ 2306573 h 6593118"/>
              <a:gd name="connsiteX2972" fmla="*/ 8633723 w 11490376"/>
              <a:gd name="connsiteY2972" fmla="*/ 2328703 h 6593118"/>
              <a:gd name="connsiteX2973" fmla="*/ 8829860 w 11490376"/>
              <a:gd name="connsiteY2973" fmla="*/ 2343457 h 6593118"/>
              <a:gd name="connsiteX2974" fmla="*/ 8873990 w 11490376"/>
              <a:gd name="connsiteY2974" fmla="*/ 2355751 h 6593118"/>
              <a:gd name="connsiteX2975" fmla="*/ 8925476 w 11490376"/>
              <a:gd name="connsiteY2975" fmla="*/ 2385259 h 6593118"/>
              <a:gd name="connsiteX2976" fmla="*/ 8976961 w 11490376"/>
              <a:gd name="connsiteY2976" fmla="*/ 2368047 h 6593118"/>
              <a:gd name="connsiteX2977" fmla="*/ 9004826 w 11490376"/>
              <a:gd name="connsiteY2977" fmla="*/ 2347087 h 6593118"/>
              <a:gd name="connsiteX2978" fmla="*/ 8977788 w 11490376"/>
              <a:gd name="connsiteY2978" fmla="*/ 2365078 h 6593118"/>
              <a:gd name="connsiteX2979" fmla="*/ 8926287 w 11490376"/>
              <a:gd name="connsiteY2979" fmla="*/ 2382214 h 6593118"/>
              <a:gd name="connsiteX2980" fmla="*/ 8874786 w 11490376"/>
              <a:gd name="connsiteY2980" fmla="*/ 2352839 h 6593118"/>
              <a:gd name="connsiteX2981" fmla="*/ 8830643 w 11490376"/>
              <a:gd name="connsiteY2981" fmla="*/ 2340598 h 6593118"/>
              <a:gd name="connsiteX2982" fmla="*/ 8634448 w 11490376"/>
              <a:gd name="connsiteY2982" fmla="*/ 2325911 h 6593118"/>
              <a:gd name="connsiteX2983" fmla="*/ 8609924 w 11490376"/>
              <a:gd name="connsiteY2983" fmla="*/ 2303878 h 6593118"/>
              <a:gd name="connsiteX2984" fmla="*/ 8585399 w 11490376"/>
              <a:gd name="connsiteY2984" fmla="*/ 2257367 h 6593118"/>
              <a:gd name="connsiteX2985" fmla="*/ 8546160 w 11490376"/>
              <a:gd name="connsiteY2985" fmla="*/ 2237782 h 6593118"/>
              <a:gd name="connsiteX2986" fmla="*/ 9134744 w 11490376"/>
              <a:gd name="connsiteY2986" fmla="*/ 2225543 h 6593118"/>
              <a:gd name="connsiteX2987" fmla="*/ 9136322 w 11490376"/>
              <a:gd name="connsiteY2987" fmla="*/ 2252318 h 6593118"/>
              <a:gd name="connsiteX2988" fmla="*/ 9136322 w 11490376"/>
              <a:gd name="connsiteY2988" fmla="*/ 2226093 h 6593118"/>
              <a:gd name="connsiteX2989" fmla="*/ 6051187 w 11490376"/>
              <a:gd name="connsiteY2989" fmla="*/ 2196790 h 6593118"/>
              <a:gd name="connsiteX2990" fmla="*/ 6051309 w 11490376"/>
              <a:gd name="connsiteY2990" fmla="*/ 2197186 h 6593118"/>
              <a:gd name="connsiteX2991" fmla="*/ 6088222 w 11490376"/>
              <a:gd name="connsiteY2991" fmla="*/ 2219244 h 6593118"/>
              <a:gd name="connsiteX2992" fmla="*/ 6119088 w 11490376"/>
              <a:gd name="connsiteY2992" fmla="*/ 2234616 h 6593118"/>
              <a:gd name="connsiteX2993" fmla="*/ 6088718 w 11490376"/>
              <a:gd name="connsiteY2993" fmla="*/ 2215740 h 6593118"/>
              <a:gd name="connsiteX2994" fmla="*/ 8185854 w 11490376"/>
              <a:gd name="connsiteY2994" fmla="*/ 2195888 h 6593118"/>
              <a:gd name="connsiteX2995" fmla="*/ 8149122 w 11490376"/>
              <a:gd name="connsiteY2995" fmla="*/ 2215483 h 6593118"/>
              <a:gd name="connsiteX2996" fmla="*/ 8146673 w 11490376"/>
              <a:gd name="connsiteY2996" fmla="*/ 2264469 h 6593118"/>
              <a:gd name="connsiteX2997" fmla="*/ 8131981 w 11490376"/>
              <a:gd name="connsiteY2997" fmla="*/ 2284062 h 6593118"/>
              <a:gd name="connsiteX2998" fmla="*/ 8092798 w 11490376"/>
              <a:gd name="connsiteY2998" fmla="*/ 2249772 h 6593118"/>
              <a:gd name="connsiteX2999" fmla="*/ 8043822 w 11490376"/>
              <a:gd name="connsiteY2999" fmla="*/ 2249772 h 6593118"/>
              <a:gd name="connsiteX3000" fmla="*/ 7970356 w 11490376"/>
              <a:gd name="connsiteY3000" fmla="*/ 2259570 h 6593118"/>
              <a:gd name="connsiteX3001" fmla="*/ 7943420 w 11490376"/>
              <a:gd name="connsiteY3001" fmla="*/ 2237526 h 6593118"/>
              <a:gd name="connsiteX3002" fmla="*/ 7896892 w 11490376"/>
              <a:gd name="connsiteY3002" fmla="*/ 2249772 h 6593118"/>
              <a:gd name="connsiteX3003" fmla="*/ 7896187 w 11490376"/>
              <a:gd name="connsiteY3003" fmla="*/ 2251065 h 6593118"/>
              <a:gd name="connsiteX3004" fmla="*/ 7942084 w 11490376"/>
              <a:gd name="connsiteY3004" fmla="*/ 2237948 h 6593118"/>
              <a:gd name="connsiteX3005" fmla="*/ 7968354 w 11490376"/>
              <a:gd name="connsiteY3005" fmla="*/ 2259845 h 6593118"/>
              <a:gd name="connsiteX3006" fmla="*/ 8042783 w 11490376"/>
              <a:gd name="connsiteY3006" fmla="*/ 2251087 h 6593118"/>
              <a:gd name="connsiteX3007" fmla="*/ 8090944 w 11490376"/>
              <a:gd name="connsiteY3007" fmla="*/ 2253276 h 6593118"/>
              <a:gd name="connsiteX3008" fmla="*/ 8128931 w 11490376"/>
              <a:gd name="connsiteY3008" fmla="*/ 2284941 h 6593118"/>
              <a:gd name="connsiteX3009" fmla="*/ 8133577 w 11490376"/>
              <a:gd name="connsiteY3009" fmla="*/ 2284442 h 6593118"/>
              <a:gd name="connsiteX3010" fmla="*/ 8148287 w 11490376"/>
              <a:gd name="connsiteY3010" fmla="*/ 2264771 h 6593118"/>
              <a:gd name="connsiteX3011" fmla="*/ 8150738 w 11490376"/>
              <a:gd name="connsiteY3011" fmla="*/ 2215592 h 6593118"/>
              <a:gd name="connsiteX3012" fmla="*/ 8186913 w 11490376"/>
              <a:gd name="connsiteY3012" fmla="*/ 2196241 h 6593118"/>
              <a:gd name="connsiteX3013" fmla="*/ 9235398 w 11490376"/>
              <a:gd name="connsiteY3013" fmla="*/ 2193029 h 6593118"/>
              <a:gd name="connsiteX3014" fmla="*/ 9218127 w 11490376"/>
              <a:gd name="connsiteY3014" fmla="*/ 2205958 h 6593118"/>
              <a:gd name="connsiteX3015" fmla="*/ 9197759 w 11490376"/>
              <a:gd name="connsiteY3015" fmla="*/ 2227742 h 6593118"/>
              <a:gd name="connsiteX3016" fmla="*/ 9217228 w 11490376"/>
              <a:gd name="connsiteY3016" fmla="*/ 2208215 h 6593118"/>
              <a:gd name="connsiteX3017" fmla="*/ 5606618 w 11490376"/>
              <a:gd name="connsiteY3017" fmla="*/ 2162911 h 6593118"/>
              <a:gd name="connsiteX3018" fmla="*/ 5606618 w 11490376"/>
              <a:gd name="connsiteY3018" fmla="*/ 2163238 h 6593118"/>
              <a:gd name="connsiteX3019" fmla="*/ 5637656 w 11490376"/>
              <a:gd name="connsiteY3019" fmla="*/ 2163238 h 6593118"/>
              <a:gd name="connsiteX3020" fmla="*/ 5637927 w 11490376"/>
              <a:gd name="connsiteY3020" fmla="*/ 2162911 h 6593118"/>
              <a:gd name="connsiteX3021" fmla="*/ 9853362 w 11490376"/>
              <a:gd name="connsiteY3021" fmla="*/ 2162358 h 6593118"/>
              <a:gd name="connsiteX3022" fmla="*/ 9849768 w 11490376"/>
              <a:gd name="connsiteY3022" fmla="*/ 2225427 h 6593118"/>
              <a:gd name="connsiteX3023" fmla="*/ 9817896 w 11490376"/>
              <a:gd name="connsiteY3023" fmla="*/ 2222969 h 6593118"/>
              <a:gd name="connsiteX3024" fmla="*/ 9798282 w 11490376"/>
              <a:gd name="connsiteY3024" fmla="*/ 2257394 h 6593118"/>
              <a:gd name="connsiteX3025" fmla="*/ 9799917 w 11490376"/>
              <a:gd name="connsiteY3025" fmla="*/ 2283623 h 6593118"/>
              <a:gd name="connsiteX3026" fmla="*/ 9799917 w 11490376"/>
              <a:gd name="connsiteY3026" fmla="*/ 2261697 h 6593118"/>
              <a:gd name="connsiteX3027" fmla="*/ 9817107 w 11490376"/>
              <a:gd name="connsiteY3027" fmla="*/ 2224865 h 6593118"/>
              <a:gd name="connsiteX3028" fmla="*/ 9851488 w 11490376"/>
              <a:gd name="connsiteY3028" fmla="*/ 2229775 h 6593118"/>
              <a:gd name="connsiteX3029" fmla="*/ 10164097 w 11490376"/>
              <a:gd name="connsiteY3029" fmla="*/ 2152547 h 6593118"/>
              <a:gd name="connsiteX3030" fmla="*/ 10181148 w 11490376"/>
              <a:gd name="connsiteY3030" fmla="*/ 2186648 h 6593118"/>
              <a:gd name="connsiteX3031" fmla="*/ 10195763 w 11490376"/>
              <a:gd name="connsiteY3031" fmla="*/ 2225621 h 6593118"/>
              <a:gd name="connsiteX3032" fmla="*/ 10246914 w 11490376"/>
              <a:gd name="connsiteY3032" fmla="*/ 2242673 h 6593118"/>
              <a:gd name="connsiteX3033" fmla="*/ 10283450 w 11490376"/>
              <a:gd name="connsiteY3033" fmla="*/ 2254851 h 6593118"/>
              <a:gd name="connsiteX3034" fmla="*/ 10290758 w 11490376"/>
              <a:gd name="connsiteY3034" fmla="*/ 2301132 h 6593118"/>
              <a:gd name="connsiteX3035" fmla="*/ 10266400 w 11490376"/>
              <a:gd name="connsiteY3035" fmla="*/ 2313311 h 6593118"/>
              <a:gd name="connsiteX3036" fmla="*/ 10263964 w 11490376"/>
              <a:gd name="connsiteY3036" fmla="*/ 2315746 h 6593118"/>
              <a:gd name="connsiteX3037" fmla="*/ 10263964 w 11490376"/>
              <a:gd name="connsiteY3037" fmla="*/ 2318182 h 6593118"/>
              <a:gd name="connsiteX3038" fmla="*/ 10261529 w 11490376"/>
              <a:gd name="connsiteY3038" fmla="*/ 2320618 h 6593118"/>
              <a:gd name="connsiteX3039" fmla="*/ 10259092 w 11490376"/>
              <a:gd name="connsiteY3039" fmla="*/ 2325489 h 6593118"/>
              <a:gd name="connsiteX3040" fmla="*/ 10254222 w 11490376"/>
              <a:gd name="connsiteY3040" fmla="*/ 2332797 h 6593118"/>
              <a:gd name="connsiteX3041" fmla="*/ 10254222 w 11490376"/>
              <a:gd name="connsiteY3041" fmla="*/ 2337669 h 6593118"/>
              <a:gd name="connsiteX3042" fmla="*/ 10249349 w 11490376"/>
              <a:gd name="connsiteY3042" fmla="*/ 2342540 h 6593118"/>
              <a:gd name="connsiteX3043" fmla="*/ 10244479 w 11490376"/>
              <a:gd name="connsiteY3043" fmla="*/ 2347412 h 6593118"/>
              <a:gd name="connsiteX3044" fmla="*/ 10244479 w 11490376"/>
              <a:gd name="connsiteY3044" fmla="*/ 2354720 h 6593118"/>
              <a:gd name="connsiteX3045" fmla="*/ 10242042 w 11490376"/>
              <a:gd name="connsiteY3045" fmla="*/ 2359592 h 6593118"/>
              <a:gd name="connsiteX3046" fmla="*/ 10242042 w 11490376"/>
              <a:gd name="connsiteY3046" fmla="*/ 2362027 h 6593118"/>
              <a:gd name="connsiteX3047" fmla="*/ 10242042 w 11490376"/>
              <a:gd name="connsiteY3047" fmla="*/ 2364462 h 6593118"/>
              <a:gd name="connsiteX3048" fmla="*/ 10239606 w 11490376"/>
              <a:gd name="connsiteY3048" fmla="*/ 2366899 h 6593118"/>
              <a:gd name="connsiteX3049" fmla="*/ 10237171 w 11490376"/>
              <a:gd name="connsiteY3049" fmla="*/ 2366899 h 6593118"/>
              <a:gd name="connsiteX3050" fmla="*/ 10237171 w 11490376"/>
              <a:gd name="connsiteY3050" fmla="*/ 2364462 h 6593118"/>
              <a:gd name="connsiteX3051" fmla="*/ 10232299 w 11490376"/>
              <a:gd name="connsiteY3051" fmla="*/ 2359592 h 6593118"/>
              <a:gd name="connsiteX3052" fmla="*/ 10229864 w 11490376"/>
              <a:gd name="connsiteY3052" fmla="*/ 2359592 h 6593118"/>
              <a:gd name="connsiteX3053" fmla="*/ 10227428 w 11490376"/>
              <a:gd name="connsiteY3053" fmla="*/ 2354720 h 6593118"/>
              <a:gd name="connsiteX3054" fmla="*/ 10227428 w 11490376"/>
              <a:gd name="connsiteY3054" fmla="*/ 2347412 h 6593118"/>
              <a:gd name="connsiteX3055" fmla="*/ 10224991 w 11490376"/>
              <a:gd name="connsiteY3055" fmla="*/ 2347412 h 6593118"/>
              <a:gd name="connsiteX3056" fmla="*/ 10222556 w 11490376"/>
              <a:gd name="connsiteY3056" fmla="*/ 2344977 h 6593118"/>
              <a:gd name="connsiteX3057" fmla="*/ 10222556 w 11490376"/>
              <a:gd name="connsiteY3057" fmla="*/ 2342540 h 6593118"/>
              <a:gd name="connsiteX3058" fmla="*/ 10222556 w 11490376"/>
              <a:gd name="connsiteY3058" fmla="*/ 2340104 h 6593118"/>
              <a:gd name="connsiteX3059" fmla="*/ 10183584 w 11490376"/>
              <a:gd name="connsiteY3059" fmla="*/ 2332797 h 6593118"/>
              <a:gd name="connsiteX3060" fmla="*/ 10142176 w 11490376"/>
              <a:gd name="connsiteY3060" fmla="*/ 2347412 h 6593118"/>
              <a:gd name="connsiteX3061" fmla="*/ 10120254 w 11490376"/>
              <a:gd name="connsiteY3061" fmla="*/ 2330361 h 6593118"/>
              <a:gd name="connsiteX3062" fmla="*/ 10139741 w 11490376"/>
              <a:gd name="connsiteY3062" fmla="*/ 2293824 h 6593118"/>
              <a:gd name="connsiteX3063" fmla="*/ 10161662 w 11490376"/>
              <a:gd name="connsiteY3063" fmla="*/ 2254851 h 6593118"/>
              <a:gd name="connsiteX3064" fmla="*/ 10156790 w 11490376"/>
              <a:gd name="connsiteY3064" fmla="*/ 2215878 h 6593118"/>
              <a:gd name="connsiteX3065" fmla="*/ 10149484 w 11490376"/>
              <a:gd name="connsiteY3065" fmla="*/ 2172033 h 6593118"/>
              <a:gd name="connsiteX3066" fmla="*/ 6075064 w 11490376"/>
              <a:gd name="connsiteY3066" fmla="*/ 2149817 h 6593118"/>
              <a:gd name="connsiteX3067" fmla="*/ 6073911 w 11490376"/>
              <a:gd name="connsiteY3067" fmla="*/ 2151472 h 6593118"/>
              <a:gd name="connsiteX3068" fmla="*/ 6074024 w 11490376"/>
              <a:gd name="connsiteY3068" fmla="*/ 2151439 h 6593118"/>
              <a:gd name="connsiteX3069" fmla="*/ 5650524 w 11490376"/>
              <a:gd name="connsiteY3069" fmla="*/ 2148022 h 6593118"/>
              <a:gd name="connsiteX3070" fmla="*/ 5649982 w 11490376"/>
              <a:gd name="connsiteY3070" fmla="*/ 2148704 h 6593118"/>
              <a:gd name="connsiteX3071" fmla="*/ 5662093 w 11490376"/>
              <a:gd name="connsiteY3071" fmla="*/ 2165685 h 6593118"/>
              <a:gd name="connsiteX3072" fmla="*/ 5663675 w 11490376"/>
              <a:gd name="connsiteY3072" fmla="*/ 2164101 h 6593118"/>
              <a:gd name="connsiteX3073" fmla="*/ 7448754 w 11490376"/>
              <a:gd name="connsiteY3073" fmla="*/ 2142003 h 6593118"/>
              <a:gd name="connsiteX3074" fmla="*/ 7448754 w 11490376"/>
              <a:gd name="connsiteY3074" fmla="*/ 2181193 h 6593118"/>
              <a:gd name="connsiteX3075" fmla="*/ 7414469 w 11490376"/>
              <a:gd name="connsiteY3075" fmla="*/ 2188540 h 6593118"/>
              <a:gd name="connsiteX3076" fmla="*/ 7408942 w 11490376"/>
              <a:gd name="connsiteY3076" fmla="*/ 2193147 h 6593118"/>
              <a:gd name="connsiteX3077" fmla="*/ 7415874 w 11490376"/>
              <a:gd name="connsiteY3077" fmla="*/ 2277822 h 6593118"/>
              <a:gd name="connsiteX3078" fmla="*/ 7452815 w 11490376"/>
              <a:gd name="connsiteY3078" fmla="*/ 2277822 h 6593118"/>
              <a:gd name="connsiteX3079" fmla="*/ 7470055 w 11490376"/>
              <a:gd name="connsiteY3079" fmla="*/ 2294895 h 6593118"/>
              <a:gd name="connsiteX3080" fmla="*/ 7511922 w 11490376"/>
              <a:gd name="connsiteY3080" fmla="*/ 2294895 h 6593118"/>
              <a:gd name="connsiteX3081" fmla="*/ 7516848 w 11490376"/>
              <a:gd name="connsiteY3081" fmla="*/ 2236361 h 6593118"/>
              <a:gd name="connsiteX3082" fmla="*/ 7539013 w 11490376"/>
              <a:gd name="connsiteY3082" fmla="*/ 2277822 h 6593118"/>
              <a:gd name="connsiteX3083" fmla="*/ 7551327 w 11490376"/>
              <a:gd name="connsiteY3083" fmla="*/ 2309528 h 6593118"/>
              <a:gd name="connsiteX3084" fmla="*/ 7557709 w 11490376"/>
              <a:gd name="connsiteY3084" fmla="*/ 2307772 h 6593118"/>
              <a:gd name="connsiteX3085" fmla="*/ 7546706 w 11490376"/>
              <a:gd name="connsiteY3085" fmla="*/ 2279165 h 6593118"/>
              <a:gd name="connsiteX3086" fmla="*/ 7522218 w 11490376"/>
              <a:gd name="connsiteY3086" fmla="*/ 2237526 h 6593118"/>
              <a:gd name="connsiteX3087" fmla="*/ 7536911 w 11490376"/>
              <a:gd name="connsiteY3087" fmla="*/ 2222830 h 6593118"/>
              <a:gd name="connsiteX3088" fmla="*/ 7517321 w 11490376"/>
              <a:gd name="connsiteY3088" fmla="*/ 2195888 h 6593118"/>
              <a:gd name="connsiteX3089" fmla="*/ 7517321 w 11490376"/>
              <a:gd name="connsiteY3089" fmla="*/ 2142003 h 6593118"/>
              <a:gd name="connsiteX3090" fmla="*/ 3080078 w 11490376"/>
              <a:gd name="connsiteY3090" fmla="*/ 2141599 h 6593118"/>
              <a:gd name="connsiteX3091" fmla="*/ 3079139 w 11490376"/>
              <a:gd name="connsiteY3091" fmla="*/ 2144130 h 6593118"/>
              <a:gd name="connsiteX3092" fmla="*/ 3126050 w 11490376"/>
              <a:gd name="connsiteY3092" fmla="*/ 2156927 h 6593118"/>
              <a:gd name="connsiteX3093" fmla="*/ 3134806 w 11490376"/>
              <a:gd name="connsiteY3093" fmla="*/ 2251072 h 6593118"/>
              <a:gd name="connsiteX3094" fmla="*/ 3128239 w 11490376"/>
              <a:gd name="connsiteY3094" fmla="*/ 2154736 h 6593118"/>
              <a:gd name="connsiteX3095" fmla="*/ 9343734 w 11490376"/>
              <a:gd name="connsiteY3095" fmla="*/ 2132480 h 6593118"/>
              <a:gd name="connsiteX3096" fmla="*/ 9299057 w 11490376"/>
              <a:gd name="connsiteY3096" fmla="*/ 2152103 h 6593118"/>
              <a:gd name="connsiteX3097" fmla="*/ 9258815 w 11490376"/>
              <a:gd name="connsiteY3097" fmla="*/ 2176969 h 6593118"/>
              <a:gd name="connsiteX3098" fmla="*/ 9300587 w 11490376"/>
              <a:gd name="connsiteY3098" fmla="*/ 2154118 h 6593118"/>
              <a:gd name="connsiteX3099" fmla="*/ 8393533 w 11490376"/>
              <a:gd name="connsiteY3099" fmla="*/ 2115081 h 6593118"/>
              <a:gd name="connsiteX3100" fmla="*/ 8403263 w 11490376"/>
              <a:gd name="connsiteY3100" fmla="*/ 2154118 h 6593118"/>
              <a:gd name="connsiteX3101" fmla="*/ 8408844 w 11490376"/>
              <a:gd name="connsiteY3101" fmla="*/ 2166839 h 6593118"/>
              <a:gd name="connsiteX3102" fmla="*/ 8403919 w 11490376"/>
              <a:gd name="connsiteY3102" fmla="*/ 2154551 h 6593118"/>
              <a:gd name="connsiteX3103" fmla="*/ 8394110 w 11490376"/>
              <a:gd name="connsiteY3103" fmla="*/ 2115383 h 6593118"/>
              <a:gd name="connsiteX3104" fmla="*/ 5693560 w 11490376"/>
              <a:gd name="connsiteY3104" fmla="*/ 2107280 h 6593118"/>
              <a:gd name="connsiteX3105" fmla="*/ 5700249 w 11490376"/>
              <a:gd name="connsiteY3105" fmla="*/ 2130649 h 6593118"/>
              <a:gd name="connsiteX3106" fmla="*/ 5688411 w 11490376"/>
              <a:gd name="connsiteY3106" fmla="*/ 2157948 h 6593118"/>
              <a:gd name="connsiteX3107" fmla="*/ 5674203 w 11490376"/>
              <a:gd name="connsiteY3107" fmla="*/ 2152984 h 6593118"/>
              <a:gd name="connsiteX3108" fmla="*/ 5672352 w 11490376"/>
              <a:gd name="connsiteY3108" fmla="*/ 2155410 h 6593118"/>
              <a:gd name="connsiteX3109" fmla="*/ 5674311 w 11490376"/>
              <a:gd name="connsiteY3109" fmla="*/ 2153449 h 6593118"/>
              <a:gd name="connsiteX3110" fmla="*/ 5688974 w 11490376"/>
              <a:gd name="connsiteY3110" fmla="*/ 2158343 h 6593118"/>
              <a:gd name="connsiteX3111" fmla="*/ 5701192 w 11490376"/>
              <a:gd name="connsiteY3111" fmla="*/ 2131421 h 6593118"/>
              <a:gd name="connsiteX3112" fmla="*/ 5715853 w 11490376"/>
              <a:gd name="connsiteY3112" fmla="*/ 2138764 h 6593118"/>
              <a:gd name="connsiteX3113" fmla="*/ 5752509 w 11490376"/>
              <a:gd name="connsiteY3113" fmla="*/ 2138764 h 6593118"/>
              <a:gd name="connsiteX3114" fmla="*/ 5753026 w 11490376"/>
              <a:gd name="connsiteY3114" fmla="*/ 2138525 h 6593118"/>
              <a:gd name="connsiteX3115" fmla="*/ 5718546 w 11490376"/>
              <a:gd name="connsiteY3115" fmla="*/ 2138525 h 6593118"/>
              <a:gd name="connsiteX3116" fmla="*/ 5701267 w 11490376"/>
              <a:gd name="connsiteY3116" fmla="*/ 2128536 h 6593118"/>
              <a:gd name="connsiteX3117" fmla="*/ 5694447 w 11490376"/>
              <a:gd name="connsiteY3117" fmla="*/ 2107842 h 6593118"/>
              <a:gd name="connsiteX3118" fmla="*/ 6322136 w 11490376"/>
              <a:gd name="connsiteY3118" fmla="*/ 2107066 h 6593118"/>
              <a:gd name="connsiteX3119" fmla="*/ 6328706 w 11490376"/>
              <a:gd name="connsiteY3119" fmla="*/ 2113131 h 6593118"/>
              <a:gd name="connsiteX3120" fmla="*/ 6374677 w 11490376"/>
              <a:gd name="connsiteY3120" fmla="*/ 2178824 h 6593118"/>
              <a:gd name="connsiteX3121" fmla="*/ 6330894 w 11490376"/>
              <a:gd name="connsiteY3121" fmla="*/ 2113131 h 6593118"/>
              <a:gd name="connsiteX3122" fmla="*/ 6237601 w 11490376"/>
              <a:gd name="connsiteY3122" fmla="*/ 2103463 h 6593118"/>
              <a:gd name="connsiteX3123" fmla="*/ 6234638 w 11490376"/>
              <a:gd name="connsiteY3123" fmla="*/ 2104352 h 6593118"/>
              <a:gd name="connsiteX3124" fmla="*/ 6235648 w 11490376"/>
              <a:gd name="connsiteY3124" fmla="*/ 2104450 h 6593118"/>
              <a:gd name="connsiteX3125" fmla="*/ 5630686 w 11490376"/>
              <a:gd name="connsiteY3125" fmla="*/ 2098409 h 6593118"/>
              <a:gd name="connsiteX3126" fmla="*/ 5619537 w 11490376"/>
              <a:gd name="connsiteY3126" fmla="*/ 2099650 h 6593118"/>
              <a:gd name="connsiteX3127" fmla="*/ 5630696 w 11490376"/>
              <a:gd name="connsiteY3127" fmla="*/ 2098479 h 6593118"/>
              <a:gd name="connsiteX3128" fmla="*/ 9872541 w 11490376"/>
              <a:gd name="connsiteY3128" fmla="*/ 2090802 h 6593118"/>
              <a:gd name="connsiteX3129" fmla="*/ 9879189 w 11490376"/>
              <a:gd name="connsiteY3129" fmla="*/ 2119693 h 6593118"/>
              <a:gd name="connsiteX3130" fmla="*/ 9854671 w 11490376"/>
              <a:gd name="connsiteY3130" fmla="*/ 2139364 h 6593118"/>
              <a:gd name="connsiteX3131" fmla="*/ 9854579 w 11490376"/>
              <a:gd name="connsiteY3131" fmla="*/ 2140976 h 6593118"/>
              <a:gd name="connsiteX3132" fmla="*/ 9880958 w 11490376"/>
              <a:gd name="connsiteY3132" fmla="*/ 2124192 h 6593118"/>
              <a:gd name="connsiteX3133" fmla="*/ 9873591 w 11490376"/>
              <a:gd name="connsiteY3133" fmla="*/ 2092270 h 6593118"/>
              <a:gd name="connsiteX3134" fmla="*/ 9332459 w 11490376"/>
              <a:gd name="connsiteY3134" fmla="*/ 2087726 h 6593118"/>
              <a:gd name="connsiteX3135" fmla="*/ 9276069 w 11490376"/>
              <a:gd name="connsiteY3135" fmla="*/ 2095103 h 6593118"/>
              <a:gd name="connsiteX3136" fmla="*/ 9247160 w 11490376"/>
              <a:gd name="connsiteY3136" fmla="*/ 2102352 h 6593118"/>
              <a:gd name="connsiteX3137" fmla="*/ 9247556 w 11490376"/>
              <a:gd name="connsiteY3137" fmla="*/ 2103143 h 6593118"/>
              <a:gd name="connsiteX3138" fmla="*/ 9276985 w 11490376"/>
              <a:gd name="connsiteY3138" fmla="*/ 2095799 h 6593118"/>
              <a:gd name="connsiteX3139" fmla="*/ 9333026 w 11490376"/>
              <a:gd name="connsiteY3139" fmla="*/ 2088503 h 6593118"/>
              <a:gd name="connsiteX3140" fmla="*/ 2530614 w 11490376"/>
              <a:gd name="connsiteY3140" fmla="*/ 2078095 h 6593118"/>
              <a:gd name="connsiteX3141" fmla="*/ 2408023 w 11490376"/>
              <a:gd name="connsiteY3141" fmla="*/ 2093423 h 6593118"/>
              <a:gd name="connsiteX3142" fmla="*/ 2412402 w 11490376"/>
              <a:gd name="connsiteY3142" fmla="*/ 2113131 h 6593118"/>
              <a:gd name="connsiteX3143" fmla="*/ 2313891 w 11490376"/>
              <a:gd name="connsiteY3143" fmla="*/ 2104372 h 6593118"/>
              <a:gd name="connsiteX3144" fmla="*/ 2311702 w 11490376"/>
              <a:gd name="connsiteY3144" fmla="*/ 2104372 h 6593118"/>
              <a:gd name="connsiteX3145" fmla="*/ 2408023 w 11490376"/>
              <a:gd name="connsiteY3145" fmla="*/ 2117511 h 6593118"/>
              <a:gd name="connsiteX3146" fmla="*/ 2340160 w 11490376"/>
              <a:gd name="connsiteY3146" fmla="*/ 2163496 h 6593118"/>
              <a:gd name="connsiteX3147" fmla="*/ 2340160 w 11490376"/>
              <a:gd name="connsiteY3147" fmla="*/ 2191963 h 6593118"/>
              <a:gd name="connsiteX3148" fmla="*/ 2399265 w 11490376"/>
              <a:gd name="connsiteY3148" fmla="*/ 2209482 h 6593118"/>
              <a:gd name="connsiteX3149" fmla="*/ 2453995 w 11490376"/>
              <a:gd name="connsiteY3149" fmla="*/ 2139408 h 6593118"/>
              <a:gd name="connsiteX3150" fmla="*/ 2458372 w 11490376"/>
              <a:gd name="connsiteY3150" fmla="*/ 2152547 h 6593118"/>
              <a:gd name="connsiteX3151" fmla="*/ 2526237 w 11490376"/>
              <a:gd name="connsiteY3151" fmla="*/ 2163496 h 6593118"/>
              <a:gd name="connsiteX3152" fmla="*/ 2539370 w 11490376"/>
              <a:gd name="connsiteY3152" fmla="*/ 2198532 h 6593118"/>
              <a:gd name="connsiteX3153" fmla="*/ 2482456 w 11490376"/>
              <a:gd name="connsiteY3153" fmla="*/ 2198532 h 6593118"/>
              <a:gd name="connsiteX3154" fmla="*/ 2440860 w 11490376"/>
              <a:gd name="connsiteY3154" fmla="*/ 2237949 h 6593118"/>
              <a:gd name="connsiteX3155" fmla="*/ 2438671 w 11490376"/>
              <a:gd name="connsiteY3155" fmla="*/ 2277365 h 6593118"/>
              <a:gd name="connsiteX3156" fmla="*/ 2467129 w 11490376"/>
              <a:gd name="connsiteY3156" fmla="*/ 2251087 h 6593118"/>
              <a:gd name="connsiteX3157" fmla="*/ 2447426 w 11490376"/>
              <a:gd name="connsiteY3157" fmla="*/ 2323350 h 6593118"/>
              <a:gd name="connsiteX3158" fmla="*/ 2445239 w 11490376"/>
              <a:gd name="connsiteY3158" fmla="*/ 2395613 h 6593118"/>
              <a:gd name="connsiteX3159" fmla="*/ 2478076 w 11490376"/>
              <a:gd name="connsiteY3159" fmla="*/ 2439407 h 6593118"/>
              <a:gd name="connsiteX3160" fmla="*/ 2519670 w 11490376"/>
              <a:gd name="connsiteY3160" fmla="*/ 2399991 h 6593118"/>
              <a:gd name="connsiteX3161" fmla="*/ 2497778 w 11490376"/>
              <a:gd name="connsiteY3161" fmla="*/ 2314590 h 6593118"/>
              <a:gd name="connsiteX3162" fmla="*/ 2499967 w 11490376"/>
              <a:gd name="connsiteY3162" fmla="*/ 2268605 h 6593118"/>
              <a:gd name="connsiteX3163" fmla="*/ 2539370 w 11490376"/>
              <a:gd name="connsiteY3163" fmla="*/ 2248897 h 6593118"/>
              <a:gd name="connsiteX3164" fmla="*/ 2539370 w 11490376"/>
              <a:gd name="connsiteY3164" fmla="*/ 2205102 h 6593118"/>
              <a:gd name="connsiteX3165" fmla="*/ 2598477 w 11490376"/>
              <a:gd name="connsiteY3165" fmla="*/ 2270795 h 6593118"/>
              <a:gd name="connsiteX3166" fmla="*/ 2585344 w 11490376"/>
              <a:gd name="connsiteY3166" fmla="*/ 2334298 h 6593118"/>
              <a:gd name="connsiteX3167" fmla="*/ 2615993 w 11490376"/>
              <a:gd name="connsiteY3167" fmla="*/ 2316781 h 6593118"/>
              <a:gd name="connsiteX3168" fmla="*/ 2631316 w 11490376"/>
              <a:gd name="connsiteY3168" fmla="*/ 2340867 h 6593118"/>
              <a:gd name="connsiteX3169" fmla="*/ 2613259 w 11490376"/>
              <a:gd name="connsiteY3169" fmla="*/ 2370970 h 6593118"/>
              <a:gd name="connsiteX3170" fmla="*/ 2637882 w 11490376"/>
              <a:gd name="connsiteY3170" fmla="*/ 2336487 h 6593118"/>
              <a:gd name="connsiteX3171" fmla="*/ 2661961 w 11490376"/>
              <a:gd name="connsiteY3171" fmla="*/ 2356195 h 6593118"/>
              <a:gd name="connsiteX3172" fmla="*/ 2668530 w 11490376"/>
              <a:gd name="connsiteY3172" fmla="*/ 2275174 h 6593118"/>
              <a:gd name="connsiteX3173" fmla="*/ 2710122 w 11490376"/>
              <a:gd name="connsiteY3173" fmla="*/ 2281743 h 6593118"/>
              <a:gd name="connsiteX3174" fmla="*/ 2675094 w 11490376"/>
              <a:gd name="connsiteY3174" fmla="*/ 2218240 h 6593118"/>
              <a:gd name="connsiteX3175" fmla="*/ 2563451 w 11490376"/>
              <a:gd name="connsiteY3175" fmla="*/ 2198532 h 6593118"/>
              <a:gd name="connsiteX3176" fmla="*/ 7051659 w 11490376"/>
              <a:gd name="connsiteY3176" fmla="*/ 2077597 h 6593118"/>
              <a:gd name="connsiteX3177" fmla="*/ 7049420 w 11490376"/>
              <a:gd name="connsiteY3177" fmla="*/ 2079994 h 6593118"/>
              <a:gd name="connsiteX3178" fmla="*/ 7034686 w 11490376"/>
              <a:gd name="connsiteY3178" fmla="*/ 2143836 h 6593118"/>
              <a:gd name="connsiteX3179" fmla="*/ 7005215 w 11490376"/>
              <a:gd name="connsiteY3179" fmla="*/ 2173301 h 6593118"/>
              <a:gd name="connsiteX3180" fmla="*/ 6958556 w 11490376"/>
              <a:gd name="connsiteY3180" fmla="*/ 2219955 h 6593118"/>
              <a:gd name="connsiteX3181" fmla="*/ 6938910 w 11490376"/>
              <a:gd name="connsiteY3181" fmla="*/ 2251875 h 6593118"/>
              <a:gd name="connsiteX3182" fmla="*/ 6958556 w 11490376"/>
              <a:gd name="connsiteY3182" fmla="*/ 2300984 h 6593118"/>
              <a:gd name="connsiteX3183" fmla="*/ 6887337 w 11490376"/>
              <a:gd name="connsiteY3183" fmla="*/ 2318172 h 6593118"/>
              <a:gd name="connsiteX3184" fmla="*/ 6886172 w 11490376"/>
              <a:gd name="connsiteY3184" fmla="*/ 2316842 h 6593118"/>
              <a:gd name="connsiteX3185" fmla="*/ 6885844 w 11490376"/>
              <a:gd name="connsiteY3185" fmla="*/ 2317506 h 6593118"/>
              <a:gd name="connsiteX3186" fmla="*/ 6899790 w 11490376"/>
              <a:gd name="connsiteY3186" fmla="*/ 2366470 h 6593118"/>
              <a:gd name="connsiteX3187" fmla="*/ 6900155 w 11490376"/>
              <a:gd name="connsiteY3187" fmla="*/ 2367203 h 6593118"/>
              <a:gd name="connsiteX3188" fmla="*/ 6889119 w 11490376"/>
              <a:gd name="connsiteY3188" fmla="*/ 2320982 h 6593118"/>
              <a:gd name="connsiteX3189" fmla="*/ 6960121 w 11490376"/>
              <a:gd name="connsiteY3189" fmla="*/ 2301451 h 6593118"/>
              <a:gd name="connsiteX3190" fmla="*/ 6996846 w 11490376"/>
              <a:gd name="connsiteY3190" fmla="*/ 2369813 h 6593118"/>
              <a:gd name="connsiteX3191" fmla="*/ 7031123 w 11490376"/>
              <a:gd name="connsiteY3191" fmla="*/ 2406434 h 6593118"/>
              <a:gd name="connsiteX3192" fmla="*/ 7067849 w 11490376"/>
              <a:gd name="connsiteY3192" fmla="*/ 2428408 h 6593118"/>
              <a:gd name="connsiteX3193" fmla="*/ 7072745 w 11490376"/>
              <a:gd name="connsiteY3193" fmla="*/ 2452822 h 6593118"/>
              <a:gd name="connsiteX3194" fmla="*/ 7050710 w 11490376"/>
              <a:gd name="connsiteY3194" fmla="*/ 2460147 h 6593118"/>
              <a:gd name="connsiteX3195" fmla="*/ 7040917 w 11490376"/>
              <a:gd name="connsiteY3195" fmla="*/ 2494327 h 6593118"/>
              <a:gd name="connsiteX3196" fmla="*/ 7023778 w 11490376"/>
              <a:gd name="connsiteY3196" fmla="*/ 2511418 h 6593118"/>
              <a:gd name="connsiteX3197" fmla="*/ 7009088 w 11490376"/>
              <a:gd name="connsiteY3197" fmla="*/ 2465030 h 6593118"/>
              <a:gd name="connsiteX3198" fmla="*/ 7006045 w 11490376"/>
              <a:gd name="connsiteY3198" fmla="*/ 2467052 h 6593118"/>
              <a:gd name="connsiteX3199" fmla="*/ 7019945 w 11490376"/>
              <a:gd name="connsiteY3199" fmla="*/ 2508373 h 6593118"/>
              <a:gd name="connsiteX3200" fmla="*/ 7029835 w 11490376"/>
              <a:gd name="connsiteY3200" fmla="*/ 2554921 h 6593118"/>
              <a:gd name="connsiteX3201" fmla="*/ 7066919 w 11490376"/>
              <a:gd name="connsiteY3201" fmla="*/ 2579419 h 6593118"/>
              <a:gd name="connsiteX3202" fmla="*/ 7104004 w 11490376"/>
              <a:gd name="connsiteY3202" fmla="*/ 2608817 h 6593118"/>
              <a:gd name="connsiteX3203" fmla="*/ 7148506 w 11490376"/>
              <a:gd name="connsiteY3203" fmla="*/ 2616167 h 6593118"/>
              <a:gd name="connsiteX3204" fmla="*/ 7168285 w 11490376"/>
              <a:gd name="connsiteY3204" fmla="*/ 2599018 h 6593118"/>
              <a:gd name="connsiteX3205" fmla="*/ 7205370 w 11490376"/>
              <a:gd name="connsiteY3205" fmla="*/ 2584318 h 6593118"/>
              <a:gd name="connsiteX3206" fmla="*/ 7206905 w 11490376"/>
              <a:gd name="connsiteY3206" fmla="*/ 2583665 h 6593118"/>
              <a:gd name="connsiteX3207" fmla="*/ 7199782 w 11490376"/>
              <a:gd name="connsiteY3207" fmla="*/ 2541106 h 6593118"/>
              <a:gd name="connsiteX3208" fmla="*/ 7194880 w 11490376"/>
              <a:gd name="connsiteY3208" fmla="*/ 2516702 h 6593118"/>
              <a:gd name="connsiteX3209" fmla="*/ 7187528 w 11490376"/>
              <a:gd name="connsiteY3209" fmla="*/ 2499617 h 6593118"/>
              <a:gd name="connsiteX3210" fmla="*/ 7182627 w 11490376"/>
              <a:gd name="connsiteY3210" fmla="*/ 2458130 h 6593118"/>
              <a:gd name="connsiteX3211" fmla="*/ 7167921 w 11490376"/>
              <a:gd name="connsiteY3211" fmla="*/ 2443487 h 6593118"/>
              <a:gd name="connsiteX3212" fmla="*/ 7177725 w 11490376"/>
              <a:gd name="connsiteY3212" fmla="*/ 2428843 h 6593118"/>
              <a:gd name="connsiteX3213" fmla="*/ 7160568 w 11490376"/>
              <a:gd name="connsiteY3213" fmla="*/ 2416641 h 6593118"/>
              <a:gd name="connsiteX3214" fmla="*/ 7163019 w 11490376"/>
              <a:gd name="connsiteY3214" fmla="*/ 2389795 h 6593118"/>
              <a:gd name="connsiteX3215" fmla="*/ 7199782 w 11490376"/>
              <a:gd name="connsiteY3215" fmla="*/ 2428843 h 6593118"/>
              <a:gd name="connsiteX3216" fmla="*/ 7219389 w 11490376"/>
              <a:gd name="connsiteY3216" fmla="*/ 2397117 h 6593118"/>
              <a:gd name="connsiteX3217" fmla="*/ 7251250 w 11490376"/>
              <a:gd name="connsiteY3217" fmla="*/ 2382473 h 6593118"/>
              <a:gd name="connsiteX3218" fmla="*/ 7279784 w 11490376"/>
              <a:gd name="connsiteY3218" fmla="*/ 2394312 h 6593118"/>
              <a:gd name="connsiteX3219" fmla="*/ 7279784 w 11490376"/>
              <a:gd name="connsiteY3219" fmla="*/ 2391831 h 6593118"/>
              <a:gd name="connsiteX3220" fmla="*/ 7250398 w 11490376"/>
              <a:gd name="connsiteY3220" fmla="*/ 2379585 h 6593118"/>
              <a:gd name="connsiteX3221" fmla="*/ 7218563 w 11490376"/>
              <a:gd name="connsiteY3221" fmla="*/ 2394281 h 6593118"/>
              <a:gd name="connsiteX3222" fmla="*/ 7206318 w 11490376"/>
              <a:gd name="connsiteY3222" fmla="*/ 2345295 h 6593118"/>
              <a:gd name="connsiteX3223" fmla="*/ 7167137 w 11490376"/>
              <a:gd name="connsiteY3223" fmla="*/ 2340397 h 6593118"/>
              <a:gd name="connsiteX3224" fmla="*/ 7154892 w 11490376"/>
              <a:gd name="connsiteY3224" fmla="*/ 2374688 h 6593118"/>
              <a:gd name="connsiteX3225" fmla="*/ 7140199 w 11490376"/>
              <a:gd name="connsiteY3225" fmla="*/ 2313454 h 6593118"/>
              <a:gd name="connsiteX3226" fmla="*/ 7086325 w 11490376"/>
              <a:gd name="connsiteY3226" fmla="*/ 2313454 h 6593118"/>
              <a:gd name="connsiteX3227" fmla="*/ 7071633 w 11490376"/>
              <a:gd name="connsiteY3227" fmla="*/ 2276716 h 6593118"/>
              <a:gd name="connsiteX3228" fmla="*/ 7069183 w 11490376"/>
              <a:gd name="connsiteY3228" fmla="*/ 2252222 h 6593118"/>
              <a:gd name="connsiteX3229" fmla="*/ 7096121 w 11490376"/>
              <a:gd name="connsiteY3229" fmla="*/ 2249772 h 6593118"/>
              <a:gd name="connsiteX3230" fmla="*/ 7098569 w 11490376"/>
              <a:gd name="connsiteY3230" fmla="*/ 2222830 h 6593118"/>
              <a:gd name="connsiteX3231" fmla="*/ 7115711 w 11490376"/>
              <a:gd name="connsiteY3231" fmla="*/ 2205685 h 6593118"/>
              <a:gd name="connsiteX3232" fmla="*/ 7167137 w 11490376"/>
              <a:gd name="connsiteY3232" fmla="*/ 2205685 h 6593118"/>
              <a:gd name="connsiteX3233" fmla="*/ 7154892 w 11490376"/>
              <a:gd name="connsiteY3233" fmla="*/ 2183642 h 6593118"/>
              <a:gd name="connsiteX3234" fmla="*/ 7167137 w 11490376"/>
              <a:gd name="connsiteY3234" fmla="*/ 2139554 h 6593118"/>
              <a:gd name="connsiteX3235" fmla="*/ 7140199 w 11490376"/>
              <a:gd name="connsiteY3235" fmla="*/ 2124858 h 6593118"/>
              <a:gd name="connsiteX3236" fmla="*/ 7127956 w 11490376"/>
              <a:gd name="connsiteY3236" fmla="*/ 2142003 h 6593118"/>
              <a:gd name="connsiteX3237" fmla="*/ 7083876 w 11490376"/>
              <a:gd name="connsiteY3237" fmla="*/ 2129757 h 6593118"/>
              <a:gd name="connsiteX3238" fmla="*/ 7037348 w 11490376"/>
              <a:gd name="connsiteY3238" fmla="*/ 2142003 h 6593118"/>
              <a:gd name="connsiteX3239" fmla="*/ 8307020 w 11490376"/>
              <a:gd name="connsiteY3239" fmla="*/ 2072643 h 6593118"/>
              <a:gd name="connsiteX3240" fmla="*/ 8298501 w 11490376"/>
              <a:gd name="connsiteY3240" fmla="*/ 2078321 h 6593118"/>
              <a:gd name="connsiteX3241" fmla="*/ 8288705 w 11490376"/>
              <a:gd name="connsiteY3241" fmla="*/ 2105265 h 6593118"/>
              <a:gd name="connsiteX3242" fmla="*/ 8259320 w 11490376"/>
              <a:gd name="connsiteY3242" fmla="*/ 2112612 h 6593118"/>
              <a:gd name="connsiteX3243" fmla="*/ 8244627 w 11490376"/>
              <a:gd name="connsiteY3243" fmla="*/ 2129757 h 6593118"/>
              <a:gd name="connsiteX3244" fmla="*/ 8230017 w 11490376"/>
              <a:gd name="connsiteY3244" fmla="*/ 2210130 h 6593118"/>
              <a:gd name="connsiteX3245" fmla="*/ 8231644 w 11490376"/>
              <a:gd name="connsiteY3245" fmla="*/ 2210673 h 6593118"/>
              <a:gd name="connsiteX3246" fmla="*/ 8246355 w 11490376"/>
              <a:gd name="connsiteY3246" fmla="*/ 2129528 h 6593118"/>
              <a:gd name="connsiteX3247" fmla="*/ 8263516 w 11490376"/>
              <a:gd name="connsiteY3247" fmla="*/ 2112316 h 6593118"/>
              <a:gd name="connsiteX3248" fmla="*/ 8292937 w 11490376"/>
              <a:gd name="connsiteY3248" fmla="*/ 2104939 h 6593118"/>
              <a:gd name="connsiteX3249" fmla="*/ 8300291 w 11490376"/>
              <a:gd name="connsiteY3249" fmla="*/ 2077890 h 6593118"/>
              <a:gd name="connsiteX3250" fmla="*/ 5919943 w 11490376"/>
              <a:gd name="connsiteY3250" fmla="*/ 2064230 h 6593118"/>
              <a:gd name="connsiteX3251" fmla="*/ 5919530 w 11490376"/>
              <a:gd name="connsiteY3251" fmla="*/ 2064695 h 6593118"/>
              <a:gd name="connsiteX3252" fmla="*/ 5918939 w 11490376"/>
              <a:gd name="connsiteY3252" fmla="*/ 2064429 h 6593118"/>
              <a:gd name="connsiteX3253" fmla="*/ 5923439 w 11490376"/>
              <a:gd name="connsiteY3253" fmla="*/ 2098570 h 6593118"/>
              <a:gd name="connsiteX3254" fmla="*/ 5908627 w 11490376"/>
              <a:gd name="connsiteY3254" fmla="*/ 2118548 h 6593118"/>
              <a:gd name="connsiteX3255" fmla="*/ 5908627 w 11490376"/>
              <a:gd name="connsiteY3255" fmla="*/ 2128536 h 6593118"/>
              <a:gd name="connsiteX3256" fmla="*/ 5898049 w 11490376"/>
              <a:gd name="connsiteY3256" fmla="*/ 2143515 h 6593118"/>
              <a:gd name="connsiteX3257" fmla="*/ 5909871 w 11490376"/>
              <a:gd name="connsiteY3257" fmla="*/ 2129511 h 6593118"/>
              <a:gd name="connsiteX3258" fmla="*/ 5909871 w 11490376"/>
              <a:gd name="connsiteY3258" fmla="*/ 2119700 h 6593118"/>
              <a:gd name="connsiteX3259" fmla="*/ 5924776 w 11490376"/>
              <a:gd name="connsiteY3259" fmla="*/ 2097627 h 6593118"/>
              <a:gd name="connsiteX3260" fmla="*/ 8324080 w 11490376"/>
              <a:gd name="connsiteY3260" fmla="*/ 2063024 h 6593118"/>
              <a:gd name="connsiteX3261" fmla="*/ 8324067 w 11490376"/>
              <a:gd name="connsiteY3261" fmla="*/ 2063037 h 6593118"/>
              <a:gd name="connsiteX3262" fmla="*/ 8341971 w 11490376"/>
              <a:gd name="connsiteY3262" fmla="*/ 2087726 h 6593118"/>
              <a:gd name="connsiteX3263" fmla="*/ 8342145 w 11490376"/>
              <a:gd name="connsiteY3263" fmla="*/ 2087818 h 6593118"/>
              <a:gd name="connsiteX3264" fmla="*/ 5922200 w 11490376"/>
              <a:gd name="connsiteY3264" fmla="*/ 2061693 h 6593118"/>
              <a:gd name="connsiteX3265" fmla="*/ 5920669 w 11490376"/>
              <a:gd name="connsiteY3265" fmla="*/ 2063413 h 6593118"/>
              <a:gd name="connsiteX3266" fmla="*/ 5953434 w 11490376"/>
              <a:gd name="connsiteY3266" fmla="*/ 2068035 h 6593118"/>
              <a:gd name="connsiteX3267" fmla="*/ 6073048 w 11490376"/>
              <a:gd name="connsiteY3267" fmla="*/ 2060157 h 6593118"/>
              <a:gd name="connsiteX3268" fmla="*/ 6086255 w 11490376"/>
              <a:gd name="connsiteY3268" fmla="*/ 2065744 h 6593118"/>
              <a:gd name="connsiteX3269" fmla="*/ 6114459 w 11490376"/>
              <a:gd name="connsiteY3269" fmla="*/ 2088949 h 6593118"/>
              <a:gd name="connsiteX3270" fmla="*/ 6114464 w 11490376"/>
              <a:gd name="connsiteY3270" fmla="*/ 2088940 h 6593118"/>
              <a:gd name="connsiteX3271" fmla="*/ 6114508 w 11490376"/>
              <a:gd name="connsiteY3271" fmla="*/ 2088595 h 6593118"/>
              <a:gd name="connsiteX3272" fmla="*/ 6084991 w 11490376"/>
              <a:gd name="connsiteY3272" fmla="*/ 2063621 h 6593118"/>
              <a:gd name="connsiteX3273" fmla="*/ 6067684 w 11490376"/>
              <a:gd name="connsiteY3273" fmla="*/ 2058601 h 6593118"/>
              <a:gd name="connsiteX3274" fmla="*/ 6010721 w 11490376"/>
              <a:gd name="connsiteY3274" fmla="*/ 2070650 h 6593118"/>
              <a:gd name="connsiteX3275" fmla="*/ 6011726 w 11490376"/>
              <a:gd name="connsiteY3275" fmla="*/ 2070650 h 6593118"/>
              <a:gd name="connsiteX3276" fmla="*/ 6067762 w 11490376"/>
              <a:gd name="connsiteY3276" fmla="*/ 2058623 h 6593118"/>
              <a:gd name="connsiteX3277" fmla="*/ 5811825 w 11490376"/>
              <a:gd name="connsiteY3277" fmla="*/ 2024133 h 6593118"/>
              <a:gd name="connsiteX3278" fmla="*/ 5809682 w 11490376"/>
              <a:gd name="connsiteY3278" fmla="*/ 2058871 h 6593118"/>
              <a:gd name="connsiteX3279" fmla="*/ 5809883 w 11490376"/>
              <a:gd name="connsiteY3279" fmla="*/ 2058616 h 6593118"/>
              <a:gd name="connsiteX3280" fmla="*/ 5812133 w 11490376"/>
              <a:gd name="connsiteY3280" fmla="*/ 2024487 h 6593118"/>
              <a:gd name="connsiteX3281" fmla="*/ 5561529 w 11490376"/>
              <a:gd name="connsiteY3281" fmla="*/ 1999263 h 6593118"/>
              <a:gd name="connsiteX3282" fmla="*/ 5562347 w 11490376"/>
              <a:gd name="connsiteY3282" fmla="*/ 1999536 h 6593118"/>
              <a:gd name="connsiteX3283" fmla="*/ 5567528 w 11490376"/>
              <a:gd name="connsiteY3283" fmla="*/ 1999263 h 6593118"/>
              <a:gd name="connsiteX3284" fmla="*/ 8604116 w 11490376"/>
              <a:gd name="connsiteY3284" fmla="*/ 1993628 h 6593118"/>
              <a:gd name="connsiteX3285" fmla="*/ 8599029 w 11490376"/>
              <a:gd name="connsiteY3285" fmla="*/ 1994053 h 6593118"/>
              <a:gd name="connsiteX3286" fmla="*/ 8611309 w 11490376"/>
              <a:gd name="connsiteY3286" fmla="*/ 2013696 h 6593118"/>
              <a:gd name="connsiteX3287" fmla="*/ 8627079 w 11490376"/>
              <a:gd name="connsiteY3287" fmla="*/ 2051989 h 6593118"/>
              <a:gd name="connsiteX3288" fmla="*/ 8629543 w 11490376"/>
              <a:gd name="connsiteY3288" fmla="*/ 2051735 h 6593118"/>
              <a:gd name="connsiteX3289" fmla="*/ 8612376 w 11490376"/>
              <a:gd name="connsiteY3289" fmla="*/ 2010118 h 6593118"/>
              <a:gd name="connsiteX3290" fmla="*/ 9104925 w 11490376"/>
              <a:gd name="connsiteY3290" fmla="*/ 1986686 h 6593118"/>
              <a:gd name="connsiteX3291" fmla="*/ 9098137 w 11490376"/>
              <a:gd name="connsiteY3291" fmla="*/ 1997997 h 6593118"/>
              <a:gd name="connsiteX3292" fmla="*/ 9106295 w 11490376"/>
              <a:gd name="connsiteY3292" fmla="*/ 1987529 h 6593118"/>
              <a:gd name="connsiteX3293" fmla="*/ 3530216 w 11490376"/>
              <a:gd name="connsiteY3293" fmla="*/ 1983601 h 6593118"/>
              <a:gd name="connsiteX3294" fmla="*/ 3551120 w 11490376"/>
              <a:gd name="connsiteY3294" fmla="*/ 1994126 h 6593118"/>
              <a:gd name="connsiteX3295" fmla="*/ 3548663 w 11490376"/>
              <a:gd name="connsiteY3295" fmla="*/ 2013939 h 6593118"/>
              <a:gd name="connsiteX3296" fmla="*/ 3560959 w 11490376"/>
              <a:gd name="connsiteY3296" fmla="*/ 2046134 h 6593118"/>
              <a:gd name="connsiteX3297" fmla="*/ 3590471 w 11490376"/>
              <a:gd name="connsiteY3297" fmla="*/ 2046134 h 6593118"/>
              <a:gd name="connsiteX3298" fmla="*/ 3617525 w 11490376"/>
              <a:gd name="connsiteY3298" fmla="*/ 2056039 h 6593118"/>
              <a:gd name="connsiteX3299" fmla="*/ 3624901 w 11490376"/>
              <a:gd name="connsiteY3299" fmla="*/ 2105570 h 6593118"/>
              <a:gd name="connsiteX3300" fmla="*/ 3610146 w 11490376"/>
              <a:gd name="connsiteY3300" fmla="*/ 2142718 h 6593118"/>
              <a:gd name="connsiteX3301" fmla="*/ 3590471 w 11490376"/>
              <a:gd name="connsiteY3301" fmla="*/ 2187296 h 6593118"/>
              <a:gd name="connsiteX3302" fmla="*/ 3583093 w 11490376"/>
              <a:gd name="connsiteY3302" fmla="*/ 2157577 h 6593118"/>
              <a:gd name="connsiteX3303" fmla="*/ 3560959 w 11490376"/>
              <a:gd name="connsiteY3303" fmla="*/ 2155101 h 6593118"/>
              <a:gd name="connsiteX3304" fmla="*/ 3560959 w 11490376"/>
              <a:gd name="connsiteY3304" fmla="*/ 2187296 h 6593118"/>
              <a:gd name="connsiteX3305" fmla="*/ 3536366 w 11490376"/>
              <a:gd name="connsiteY3305" fmla="*/ 2177389 h 6593118"/>
              <a:gd name="connsiteX3306" fmla="*/ 3531446 w 11490376"/>
              <a:gd name="connsiteY3306" fmla="*/ 2130336 h 6593118"/>
              <a:gd name="connsiteX3307" fmla="*/ 3504395 w 11490376"/>
              <a:gd name="connsiteY3307" fmla="*/ 2130336 h 6593118"/>
              <a:gd name="connsiteX3308" fmla="*/ 3467502 w 11490376"/>
              <a:gd name="connsiteY3308" fmla="*/ 2145194 h 6593118"/>
              <a:gd name="connsiteX3309" fmla="*/ 3428152 w 11490376"/>
              <a:gd name="connsiteY3309" fmla="*/ 2140241 h 6593118"/>
              <a:gd name="connsiteX3310" fmla="*/ 3428152 w 11490376"/>
              <a:gd name="connsiteY3310" fmla="*/ 2090712 h 6593118"/>
              <a:gd name="connsiteX3311" fmla="*/ 3442907 w 11490376"/>
              <a:gd name="connsiteY3311" fmla="*/ 2056039 h 6593118"/>
              <a:gd name="connsiteX3312" fmla="*/ 3474879 w 11490376"/>
              <a:gd name="connsiteY3312" fmla="*/ 2041181 h 6593118"/>
              <a:gd name="connsiteX3313" fmla="*/ 3494557 w 11490376"/>
              <a:gd name="connsiteY3313" fmla="*/ 2013939 h 6593118"/>
              <a:gd name="connsiteX3314" fmla="*/ 3511771 w 11490376"/>
              <a:gd name="connsiteY3314" fmla="*/ 1989174 h 6593118"/>
              <a:gd name="connsiteX3315" fmla="*/ 3526527 w 11490376"/>
              <a:gd name="connsiteY3315" fmla="*/ 1981744 h 6593118"/>
              <a:gd name="connsiteX3316" fmla="*/ 3536366 w 11490376"/>
              <a:gd name="connsiteY3316" fmla="*/ 1981744 h 6593118"/>
              <a:gd name="connsiteX3317" fmla="*/ 3530216 w 11490376"/>
              <a:gd name="connsiteY3317" fmla="*/ 1983601 h 6593118"/>
              <a:gd name="connsiteX3318" fmla="*/ 8286765 w 11490376"/>
              <a:gd name="connsiteY3318" fmla="*/ 1979172 h 6593118"/>
              <a:gd name="connsiteX3319" fmla="*/ 8320074 w 11490376"/>
              <a:gd name="connsiteY3319" fmla="*/ 2062459 h 6593118"/>
              <a:gd name="connsiteX3320" fmla="*/ 8320326 w 11490376"/>
              <a:gd name="connsiteY3320" fmla="*/ 2062263 h 6593118"/>
              <a:gd name="connsiteX3321" fmla="*/ 8287143 w 11490376"/>
              <a:gd name="connsiteY3321" fmla="*/ 1979320 h 6593118"/>
              <a:gd name="connsiteX3322" fmla="*/ 5571475 w 11490376"/>
              <a:gd name="connsiteY3322" fmla="*/ 1970673 h 6593118"/>
              <a:gd name="connsiteX3323" fmla="*/ 5561909 w 11490376"/>
              <a:gd name="connsiteY3323" fmla="*/ 1981341 h 6593118"/>
              <a:gd name="connsiteX3324" fmla="*/ 5557758 w 11490376"/>
              <a:gd name="connsiteY3324" fmla="*/ 1998004 h 6593118"/>
              <a:gd name="connsiteX3325" fmla="*/ 5558593 w 11490376"/>
              <a:gd name="connsiteY3325" fmla="*/ 1998282 h 6593118"/>
              <a:gd name="connsiteX3326" fmla="*/ 9326994 w 11490376"/>
              <a:gd name="connsiteY3326" fmla="*/ 1943993 h 6593118"/>
              <a:gd name="connsiteX3327" fmla="*/ 9325947 w 11490376"/>
              <a:gd name="connsiteY3327" fmla="*/ 1944943 h 6593118"/>
              <a:gd name="connsiteX3328" fmla="*/ 9323194 w 11490376"/>
              <a:gd name="connsiteY3328" fmla="*/ 1969712 h 6593118"/>
              <a:gd name="connsiteX3329" fmla="*/ 9595500 w 11490376"/>
              <a:gd name="connsiteY3329" fmla="*/ 1927011 h 6593118"/>
              <a:gd name="connsiteX3330" fmla="*/ 9602145 w 11490376"/>
              <a:gd name="connsiteY3330" fmla="*/ 1964779 h 6593118"/>
              <a:gd name="connsiteX3331" fmla="*/ 9602758 w 11490376"/>
              <a:gd name="connsiteY3331" fmla="*/ 1965560 h 6593118"/>
              <a:gd name="connsiteX3332" fmla="*/ 9596084 w 11490376"/>
              <a:gd name="connsiteY3332" fmla="*/ 1927756 h 6593118"/>
              <a:gd name="connsiteX3333" fmla="*/ 7603030 w 11490376"/>
              <a:gd name="connsiteY3333" fmla="*/ 1886493 h 6593118"/>
              <a:gd name="connsiteX3334" fmla="*/ 7599519 w 11490376"/>
              <a:gd name="connsiteY3334" fmla="*/ 1888467 h 6593118"/>
              <a:gd name="connsiteX3335" fmla="*/ 7616076 w 11490376"/>
              <a:gd name="connsiteY3335" fmla="*/ 1931035 h 6593118"/>
              <a:gd name="connsiteX3336" fmla="*/ 7617724 w 11490376"/>
              <a:gd name="connsiteY3336" fmla="*/ 1928915 h 6593118"/>
              <a:gd name="connsiteX3337" fmla="*/ 7615275 w 11490376"/>
              <a:gd name="connsiteY3337" fmla="*/ 1924016 h 6593118"/>
              <a:gd name="connsiteX3338" fmla="*/ 7612825 w 11490376"/>
              <a:gd name="connsiteY3338" fmla="*/ 1919117 h 6593118"/>
              <a:gd name="connsiteX3339" fmla="*/ 7610377 w 11490376"/>
              <a:gd name="connsiteY3339" fmla="*/ 1914219 h 6593118"/>
              <a:gd name="connsiteX3340" fmla="*/ 7607928 w 11490376"/>
              <a:gd name="connsiteY3340" fmla="*/ 1909320 h 6593118"/>
              <a:gd name="connsiteX3341" fmla="*/ 7605479 w 11490376"/>
              <a:gd name="connsiteY3341" fmla="*/ 1901973 h 6593118"/>
              <a:gd name="connsiteX3342" fmla="*/ 7603030 w 11490376"/>
              <a:gd name="connsiteY3342" fmla="*/ 1897074 h 6593118"/>
              <a:gd name="connsiteX3343" fmla="*/ 7603030 w 11490376"/>
              <a:gd name="connsiteY3343" fmla="*/ 1892175 h 6593118"/>
              <a:gd name="connsiteX3344" fmla="*/ 7603030 w 11490376"/>
              <a:gd name="connsiteY3344" fmla="*/ 1887276 h 6593118"/>
              <a:gd name="connsiteX3345" fmla="*/ 7067168 w 11490376"/>
              <a:gd name="connsiteY3345" fmla="*/ 1875489 h 6593118"/>
              <a:gd name="connsiteX3346" fmla="*/ 7019951 w 11490376"/>
              <a:gd name="connsiteY3346" fmla="*/ 1930211 h 6593118"/>
              <a:gd name="connsiteX3347" fmla="*/ 7037141 w 11490376"/>
              <a:gd name="connsiteY3347" fmla="*/ 1971953 h 6593118"/>
              <a:gd name="connsiteX3348" fmla="*/ 7078889 w 11490376"/>
              <a:gd name="connsiteY3348" fmla="*/ 1996508 h 6593118"/>
              <a:gd name="connsiteX3349" fmla="*/ 7083659 w 11490376"/>
              <a:gd name="connsiteY3349" fmla="*/ 2041816 h 6593118"/>
              <a:gd name="connsiteX3350" fmla="*/ 7083876 w 11490376"/>
              <a:gd name="connsiteY3350" fmla="*/ 2041583 h 6593118"/>
              <a:gd name="connsiteX3351" fmla="*/ 7081428 w 11490376"/>
              <a:gd name="connsiteY3351" fmla="*/ 1995046 h 6593118"/>
              <a:gd name="connsiteX3352" fmla="*/ 7039797 w 11490376"/>
              <a:gd name="connsiteY3352" fmla="*/ 1968103 h 6593118"/>
              <a:gd name="connsiteX3353" fmla="*/ 7022655 w 11490376"/>
              <a:gd name="connsiteY3353" fmla="*/ 1928915 h 6593118"/>
              <a:gd name="connsiteX3354" fmla="*/ 7638389 w 11490376"/>
              <a:gd name="connsiteY3354" fmla="*/ 1866607 h 6593118"/>
              <a:gd name="connsiteX3355" fmla="*/ 7605993 w 11490376"/>
              <a:gd name="connsiteY3355" fmla="*/ 1884827 h 6593118"/>
              <a:gd name="connsiteX3356" fmla="*/ 7607928 w 11490376"/>
              <a:gd name="connsiteY3356" fmla="*/ 1884827 h 6593118"/>
              <a:gd name="connsiteX3357" fmla="*/ 7610377 w 11490376"/>
              <a:gd name="connsiteY3357" fmla="*/ 1884827 h 6593118"/>
              <a:gd name="connsiteX3358" fmla="*/ 7615275 w 11490376"/>
              <a:gd name="connsiteY3358" fmla="*/ 1882378 h 6593118"/>
              <a:gd name="connsiteX3359" fmla="*/ 7617724 w 11490376"/>
              <a:gd name="connsiteY3359" fmla="*/ 1879929 h 6593118"/>
              <a:gd name="connsiteX3360" fmla="*/ 7620172 w 11490376"/>
              <a:gd name="connsiteY3360" fmla="*/ 1877479 h 6593118"/>
              <a:gd name="connsiteX3361" fmla="*/ 7625070 w 11490376"/>
              <a:gd name="connsiteY3361" fmla="*/ 1875029 h 6593118"/>
              <a:gd name="connsiteX3362" fmla="*/ 7627519 w 11490376"/>
              <a:gd name="connsiteY3362" fmla="*/ 1875029 h 6593118"/>
              <a:gd name="connsiteX3363" fmla="*/ 7629968 w 11490376"/>
              <a:gd name="connsiteY3363" fmla="*/ 1872580 h 6593118"/>
              <a:gd name="connsiteX3364" fmla="*/ 7634865 w 11490376"/>
              <a:gd name="connsiteY3364" fmla="*/ 1870132 h 6593118"/>
              <a:gd name="connsiteX3365" fmla="*/ 7637315 w 11490376"/>
              <a:gd name="connsiteY3365" fmla="*/ 1867682 h 6593118"/>
              <a:gd name="connsiteX3366" fmla="*/ 8628500 w 11490376"/>
              <a:gd name="connsiteY3366" fmla="*/ 1866369 h 6593118"/>
              <a:gd name="connsiteX3367" fmla="*/ 8628500 w 11490376"/>
              <a:gd name="connsiteY3367" fmla="*/ 1932666 h 6593118"/>
              <a:gd name="connsiteX3368" fmla="*/ 8628500 w 11490376"/>
              <a:gd name="connsiteY3368" fmla="*/ 1990535 h 6593118"/>
              <a:gd name="connsiteX3369" fmla="*/ 8629543 w 11490376"/>
              <a:gd name="connsiteY3369" fmla="*/ 1990535 h 6593118"/>
              <a:gd name="connsiteX3370" fmla="*/ 8629543 w 11490376"/>
              <a:gd name="connsiteY3370" fmla="*/ 1929335 h 6593118"/>
              <a:gd name="connsiteX3371" fmla="*/ 8629543 w 11490376"/>
              <a:gd name="connsiteY3371" fmla="*/ 1866794 h 6593118"/>
              <a:gd name="connsiteX3372" fmla="*/ 9331451 w 11490376"/>
              <a:gd name="connsiteY3372" fmla="*/ 1857893 h 6593118"/>
              <a:gd name="connsiteX3373" fmla="*/ 9330858 w 11490376"/>
              <a:gd name="connsiteY3373" fmla="*/ 1859002 h 6593118"/>
              <a:gd name="connsiteX3374" fmla="*/ 9352671 w 11490376"/>
              <a:gd name="connsiteY3374" fmla="*/ 1919581 h 6593118"/>
              <a:gd name="connsiteX3375" fmla="*/ 9354524 w 11490376"/>
              <a:gd name="connsiteY3375" fmla="*/ 1918058 h 6593118"/>
              <a:gd name="connsiteX3376" fmla="*/ 7184015 w 11490376"/>
              <a:gd name="connsiteY3376" fmla="*/ 1816739 h 6593118"/>
              <a:gd name="connsiteX3377" fmla="*/ 7182034 w 11490376"/>
              <a:gd name="connsiteY3377" fmla="*/ 1817260 h 6593118"/>
              <a:gd name="connsiteX3378" fmla="*/ 7171811 w 11490376"/>
              <a:gd name="connsiteY3378" fmla="*/ 1839406 h 6593118"/>
              <a:gd name="connsiteX3379" fmla="*/ 7128005 w 11490376"/>
              <a:gd name="connsiteY3379" fmla="*/ 1804983 h 6593118"/>
              <a:gd name="connsiteX3380" fmla="*/ 7077096 w 11490376"/>
              <a:gd name="connsiteY3380" fmla="*/ 1863982 h 6593118"/>
              <a:gd name="connsiteX3381" fmla="*/ 7128768 w 11490376"/>
              <a:gd name="connsiteY3381" fmla="*/ 1805840 h 6593118"/>
              <a:gd name="connsiteX3382" fmla="*/ 7671754 w 11490376"/>
              <a:gd name="connsiteY3382" fmla="*/ 1795060 h 6593118"/>
              <a:gd name="connsiteX3383" fmla="*/ 7670738 w 11490376"/>
              <a:gd name="connsiteY3383" fmla="*/ 1795160 h 6593118"/>
              <a:gd name="connsiteX3384" fmla="*/ 7680434 w 11490376"/>
              <a:gd name="connsiteY3384" fmla="*/ 1848482 h 6593118"/>
              <a:gd name="connsiteX3385" fmla="*/ 7681393 w 11490376"/>
              <a:gd name="connsiteY3385" fmla="*/ 1848088 h 6593118"/>
              <a:gd name="connsiteX3386" fmla="*/ 10063337 w 11490376"/>
              <a:gd name="connsiteY3386" fmla="*/ 1775907 h 6593118"/>
              <a:gd name="connsiteX3387" fmla="*/ 10102255 w 11490376"/>
              <a:gd name="connsiteY3387" fmla="*/ 1783260 h 6593118"/>
              <a:gd name="connsiteX3388" fmla="*/ 10109553 w 11490376"/>
              <a:gd name="connsiteY3388" fmla="*/ 1832278 h 6593118"/>
              <a:gd name="connsiteX3389" fmla="*/ 10136308 w 11490376"/>
              <a:gd name="connsiteY3389" fmla="*/ 1866591 h 6593118"/>
              <a:gd name="connsiteX3390" fmla="*/ 10170362 w 11490376"/>
              <a:gd name="connsiteY3390" fmla="*/ 1915610 h 6593118"/>
              <a:gd name="connsiteX3391" fmla="*/ 10146038 w 11490376"/>
              <a:gd name="connsiteY3391" fmla="*/ 1910708 h 6593118"/>
              <a:gd name="connsiteX3392" fmla="*/ 10172793 w 11490376"/>
              <a:gd name="connsiteY3392" fmla="*/ 1979334 h 6593118"/>
              <a:gd name="connsiteX3393" fmla="*/ 10192252 w 11490376"/>
              <a:gd name="connsiteY3393" fmla="*/ 2025902 h 6593118"/>
              <a:gd name="connsiteX3394" fmla="*/ 10172793 w 11490376"/>
              <a:gd name="connsiteY3394" fmla="*/ 2040608 h 6593118"/>
              <a:gd name="connsiteX3395" fmla="*/ 10133875 w 11490376"/>
              <a:gd name="connsiteY3395" fmla="*/ 2023451 h 6593118"/>
              <a:gd name="connsiteX3396" fmla="*/ 10119281 w 11490376"/>
              <a:gd name="connsiteY3396" fmla="*/ 2023451 h 6593118"/>
              <a:gd name="connsiteX3397" fmla="*/ 10114418 w 11490376"/>
              <a:gd name="connsiteY3397" fmla="*/ 2008746 h 6593118"/>
              <a:gd name="connsiteX3398" fmla="*/ 10126579 w 11490376"/>
              <a:gd name="connsiteY3398" fmla="*/ 1974433 h 6593118"/>
              <a:gd name="connsiteX3399" fmla="*/ 10104688 w 11490376"/>
              <a:gd name="connsiteY3399" fmla="*/ 1952374 h 6593118"/>
              <a:gd name="connsiteX3400" fmla="*/ 10092526 w 11490376"/>
              <a:gd name="connsiteY3400" fmla="*/ 1903355 h 6593118"/>
              <a:gd name="connsiteX3401" fmla="*/ 10082796 w 11490376"/>
              <a:gd name="connsiteY3401" fmla="*/ 1859239 h 6593118"/>
              <a:gd name="connsiteX3402" fmla="*/ 10070635 w 11490376"/>
              <a:gd name="connsiteY3402" fmla="*/ 1824925 h 6593118"/>
              <a:gd name="connsiteX3403" fmla="*/ 10070635 w 11490376"/>
              <a:gd name="connsiteY3403" fmla="*/ 1797965 h 6593118"/>
              <a:gd name="connsiteX3404" fmla="*/ 6158363 w 11490376"/>
              <a:gd name="connsiteY3404" fmla="*/ 1768594 h 6593118"/>
              <a:gd name="connsiteX3405" fmla="*/ 6125117 w 11490376"/>
              <a:gd name="connsiteY3405" fmla="*/ 1778096 h 6593118"/>
              <a:gd name="connsiteX3406" fmla="*/ 6127306 w 11490376"/>
              <a:gd name="connsiteY3406" fmla="*/ 1813132 h 6593118"/>
              <a:gd name="connsiteX3407" fmla="*/ 6126310 w 11490376"/>
              <a:gd name="connsiteY3407" fmla="*/ 1812231 h 6593118"/>
              <a:gd name="connsiteX3408" fmla="*/ 6126310 w 11490376"/>
              <a:gd name="connsiteY3408" fmla="*/ 1859534 h 6593118"/>
              <a:gd name="connsiteX3409" fmla="*/ 6129737 w 11490376"/>
              <a:gd name="connsiteY3409" fmla="*/ 1859534 h 6593118"/>
              <a:gd name="connsiteX3410" fmla="*/ 6129737 w 11490376"/>
              <a:gd name="connsiteY3410" fmla="*/ 1813455 h 6593118"/>
              <a:gd name="connsiteX3411" fmla="*/ 6127306 w 11490376"/>
              <a:gd name="connsiteY3411" fmla="*/ 1781254 h 6593118"/>
              <a:gd name="connsiteX3412" fmla="*/ 6171089 w 11490376"/>
              <a:gd name="connsiteY3412" fmla="*/ 1764957 h 6593118"/>
              <a:gd name="connsiteX3413" fmla="*/ 6165415 w 11490376"/>
              <a:gd name="connsiteY3413" fmla="*/ 1766578 h 6593118"/>
              <a:gd name="connsiteX3414" fmla="*/ 6207515 w 11490376"/>
              <a:gd name="connsiteY3414" fmla="*/ 1771346 h 6593118"/>
              <a:gd name="connsiteX3415" fmla="*/ 6209083 w 11490376"/>
              <a:gd name="connsiteY3415" fmla="*/ 1764957 h 6593118"/>
              <a:gd name="connsiteX3416" fmla="*/ 6254656 w 11490376"/>
              <a:gd name="connsiteY3416" fmla="*/ 1727410 h 6593118"/>
              <a:gd name="connsiteX3417" fmla="*/ 6217061 w 11490376"/>
              <a:gd name="connsiteY3417" fmla="*/ 1732110 h 6593118"/>
              <a:gd name="connsiteX3418" fmla="*/ 6216467 w 11490376"/>
              <a:gd name="connsiteY3418" fmla="*/ 1741030 h 6593118"/>
              <a:gd name="connsiteX3419" fmla="*/ 5144125 w 11490376"/>
              <a:gd name="connsiteY3419" fmla="*/ 1723352 h 6593118"/>
              <a:gd name="connsiteX3420" fmla="*/ 5169436 w 11490376"/>
              <a:gd name="connsiteY3420" fmla="*/ 1730651 h 6593118"/>
              <a:gd name="connsiteX3421" fmla="*/ 5184623 w 11490376"/>
              <a:gd name="connsiteY3421" fmla="*/ 1747683 h 6593118"/>
              <a:gd name="connsiteX3422" fmla="*/ 5192216 w 11490376"/>
              <a:gd name="connsiteY3422" fmla="*/ 1769580 h 6593118"/>
              <a:gd name="connsiteX3423" fmla="*/ 5161843 w 11490376"/>
              <a:gd name="connsiteY3423" fmla="*/ 1786612 h 6593118"/>
              <a:gd name="connsiteX3424" fmla="*/ 5125501 w 11490376"/>
              <a:gd name="connsiteY3424" fmla="*/ 1786612 h 6593118"/>
              <a:gd name="connsiteX3425" fmla="*/ 5126447 w 11490376"/>
              <a:gd name="connsiteY3425" fmla="*/ 1788781 h 6593118"/>
              <a:gd name="connsiteX3426" fmla="*/ 5162569 w 11490376"/>
              <a:gd name="connsiteY3426" fmla="*/ 1788781 h 6593118"/>
              <a:gd name="connsiteX3427" fmla="*/ 5177016 w 11490376"/>
              <a:gd name="connsiteY3427" fmla="*/ 1828022 h 6593118"/>
              <a:gd name="connsiteX3428" fmla="*/ 5169792 w 11490376"/>
              <a:gd name="connsiteY3428" fmla="*/ 1879525 h 6593118"/>
              <a:gd name="connsiteX3429" fmla="*/ 5143304 w 11490376"/>
              <a:gd name="connsiteY3429" fmla="*/ 1884430 h 6593118"/>
              <a:gd name="connsiteX3430" fmla="*/ 5111999 w 11490376"/>
              <a:gd name="connsiteY3430" fmla="*/ 1884430 h 6593118"/>
              <a:gd name="connsiteX3431" fmla="*/ 5075879 w 11490376"/>
              <a:gd name="connsiteY3431" fmla="*/ 1908956 h 6593118"/>
              <a:gd name="connsiteX3432" fmla="*/ 5037350 w 11490376"/>
              <a:gd name="connsiteY3432" fmla="*/ 1911409 h 6593118"/>
              <a:gd name="connsiteX3433" fmla="*/ 5037350 w 11490376"/>
              <a:gd name="connsiteY3433" fmla="*/ 1891788 h 6593118"/>
              <a:gd name="connsiteX3434" fmla="*/ 5034942 w 11490376"/>
              <a:gd name="connsiteY3434" fmla="*/ 1859905 h 6593118"/>
              <a:gd name="connsiteX3435" fmla="*/ 5054206 w 11490376"/>
              <a:gd name="connsiteY3435" fmla="*/ 1847642 h 6593118"/>
              <a:gd name="connsiteX3436" fmla="*/ 5054206 w 11490376"/>
              <a:gd name="connsiteY3436" fmla="*/ 1828022 h 6593118"/>
              <a:gd name="connsiteX3437" fmla="*/ 5034942 w 11490376"/>
              <a:gd name="connsiteY3437" fmla="*/ 1823117 h 6593118"/>
              <a:gd name="connsiteX3438" fmla="*/ 5034942 w 11490376"/>
              <a:gd name="connsiteY3438" fmla="*/ 1793686 h 6593118"/>
              <a:gd name="connsiteX3439" fmla="*/ 5042166 w 11490376"/>
              <a:gd name="connsiteY3439" fmla="*/ 1776518 h 6593118"/>
              <a:gd name="connsiteX3440" fmla="*/ 5099960 w 11490376"/>
              <a:gd name="connsiteY3440" fmla="*/ 1769161 h 6593118"/>
              <a:gd name="connsiteX3441" fmla="*/ 5099960 w 11490376"/>
              <a:gd name="connsiteY3441" fmla="*/ 1744636 h 6593118"/>
              <a:gd name="connsiteX3442" fmla="*/ 5109591 w 11490376"/>
              <a:gd name="connsiteY3442" fmla="*/ 1729921 h 6593118"/>
              <a:gd name="connsiteX3443" fmla="*/ 5123788 w 11490376"/>
              <a:gd name="connsiteY3443" fmla="*/ 1738183 h 6593118"/>
              <a:gd name="connsiteX3444" fmla="*/ 5123876 w 11490376"/>
              <a:gd name="connsiteY3444" fmla="*/ 1737950 h 6593118"/>
              <a:gd name="connsiteX3445" fmla="*/ 6448400 w 11490376"/>
              <a:gd name="connsiteY3445" fmla="*/ 1644637 h 6593118"/>
              <a:gd name="connsiteX3446" fmla="*/ 6455433 w 11490376"/>
              <a:gd name="connsiteY3446" fmla="*/ 1768870 h 6593118"/>
              <a:gd name="connsiteX3447" fmla="*/ 6440849 w 11490376"/>
              <a:gd name="connsiteY3447" fmla="*/ 1786207 h 6593118"/>
              <a:gd name="connsiteX3448" fmla="*/ 6423836 w 11490376"/>
              <a:gd name="connsiteY3448" fmla="*/ 1835747 h 6593118"/>
              <a:gd name="connsiteX3449" fmla="*/ 6399875 w 11490376"/>
              <a:gd name="connsiteY3449" fmla="*/ 1874814 h 6593118"/>
              <a:gd name="connsiteX3450" fmla="*/ 6403136 w 11490376"/>
              <a:gd name="connsiteY3450" fmla="*/ 1874445 h 6593118"/>
              <a:gd name="connsiteX3451" fmla="*/ 6427215 w 11490376"/>
              <a:gd name="connsiteY3451" fmla="*/ 1835029 h 6593118"/>
              <a:gd name="connsiteX3452" fmla="*/ 6428695 w 11490376"/>
              <a:gd name="connsiteY3452" fmla="*/ 1834926 h 6593118"/>
              <a:gd name="connsiteX3453" fmla="*/ 6442837 w 11490376"/>
              <a:gd name="connsiteY3453" fmla="*/ 1787795 h 6593118"/>
              <a:gd name="connsiteX3454" fmla="*/ 6457573 w 11490376"/>
              <a:gd name="connsiteY3454" fmla="*/ 1770606 h 6593118"/>
              <a:gd name="connsiteX3455" fmla="*/ 6450204 w 11490376"/>
              <a:gd name="connsiteY3455" fmla="*/ 1645377 h 6593118"/>
              <a:gd name="connsiteX3456" fmla="*/ 6272809 w 11490376"/>
              <a:gd name="connsiteY3456" fmla="*/ 1632264 h 6593118"/>
              <a:gd name="connsiteX3457" fmla="*/ 6269599 w 11490376"/>
              <a:gd name="connsiteY3457" fmla="*/ 1646709 h 6593118"/>
              <a:gd name="connsiteX3458" fmla="*/ 6268312 w 11490376"/>
              <a:gd name="connsiteY3458" fmla="*/ 1650001 h 6593118"/>
              <a:gd name="connsiteX3459" fmla="*/ 6276295 w 11490376"/>
              <a:gd name="connsiteY3459" fmla="*/ 1656102 h 6593118"/>
              <a:gd name="connsiteX3460" fmla="*/ 6273976 w 11490376"/>
              <a:gd name="connsiteY3460" fmla="*/ 1632749 h 6593118"/>
              <a:gd name="connsiteX3461" fmla="*/ 6318403 w 11490376"/>
              <a:gd name="connsiteY3461" fmla="*/ 1619742 h 6593118"/>
              <a:gd name="connsiteX3462" fmla="*/ 6326613 w 11490376"/>
              <a:gd name="connsiteY3462" fmla="*/ 1622729 h 6593118"/>
              <a:gd name="connsiteX3463" fmla="*/ 6326828 w 11490376"/>
              <a:gd name="connsiteY3463" fmla="*/ 1622569 h 6593118"/>
              <a:gd name="connsiteX3464" fmla="*/ 6291103 w 11490376"/>
              <a:gd name="connsiteY3464" fmla="*/ 1610577 h 6593118"/>
              <a:gd name="connsiteX3465" fmla="*/ 6276723 w 11490376"/>
              <a:gd name="connsiteY3465" fmla="*/ 1656429 h 6593118"/>
              <a:gd name="connsiteX3466" fmla="*/ 6278002 w 11490376"/>
              <a:gd name="connsiteY3466" fmla="*/ 1657406 h 6593118"/>
              <a:gd name="connsiteX3467" fmla="*/ 6292379 w 11490376"/>
              <a:gd name="connsiteY3467" fmla="*/ 1611006 h 6593118"/>
              <a:gd name="connsiteX3468" fmla="*/ 5677662 w 11490376"/>
              <a:gd name="connsiteY3468" fmla="*/ 1574447 h 6593118"/>
              <a:gd name="connsiteX3469" fmla="*/ 5700320 w 11490376"/>
              <a:gd name="connsiteY3469" fmla="*/ 1574447 h 6593118"/>
              <a:gd name="connsiteX3470" fmla="*/ 5715425 w 11490376"/>
              <a:gd name="connsiteY3470" fmla="*/ 1574447 h 6593118"/>
              <a:gd name="connsiteX3471" fmla="*/ 5667592 w 11490376"/>
              <a:gd name="connsiteY3471" fmla="*/ 1607147 h 6593118"/>
              <a:gd name="connsiteX3472" fmla="*/ 5158576 w 11490376"/>
              <a:gd name="connsiteY3472" fmla="*/ 1561308 h 6593118"/>
              <a:gd name="connsiteX3473" fmla="*/ 5166020 w 11490376"/>
              <a:gd name="connsiteY3473" fmla="*/ 1587490 h 6593118"/>
              <a:gd name="connsiteX3474" fmla="*/ 5143687 w 11490376"/>
              <a:gd name="connsiteY3474" fmla="*/ 1613672 h 6593118"/>
              <a:gd name="connsiteX3475" fmla="*/ 5131284 w 11490376"/>
              <a:gd name="connsiteY3475" fmla="*/ 1601771 h 6593118"/>
              <a:gd name="connsiteX3476" fmla="*/ 5136247 w 11490376"/>
              <a:gd name="connsiteY3476" fmla="*/ 1575589 h 6593118"/>
              <a:gd name="connsiteX3477" fmla="*/ 980725 w 11490376"/>
              <a:gd name="connsiteY3477" fmla="*/ 1552549 h 6593118"/>
              <a:gd name="connsiteX3478" fmla="*/ 980482 w 11490376"/>
              <a:gd name="connsiteY3478" fmla="*/ 1553098 h 6593118"/>
              <a:gd name="connsiteX3479" fmla="*/ 997082 w 11490376"/>
              <a:gd name="connsiteY3479" fmla="*/ 1553098 h 6593118"/>
              <a:gd name="connsiteX3480" fmla="*/ 997231 w 11490376"/>
              <a:gd name="connsiteY3480" fmla="*/ 1552549 h 6593118"/>
              <a:gd name="connsiteX3481" fmla="*/ 5254395 w 11490376"/>
              <a:gd name="connsiteY3481" fmla="*/ 1550360 h 6593118"/>
              <a:gd name="connsiteX3482" fmla="*/ 5254395 w 11490376"/>
              <a:gd name="connsiteY3482" fmla="*/ 1587039 h 6593118"/>
              <a:gd name="connsiteX3483" fmla="*/ 5308576 w 11490376"/>
              <a:gd name="connsiteY3483" fmla="*/ 1587039 h 6593118"/>
              <a:gd name="connsiteX3484" fmla="*/ 5306114 w 11490376"/>
              <a:gd name="connsiteY3484" fmla="*/ 1626162 h 6593118"/>
              <a:gd name="connsiteX3485" fmla="*/ 5274098 w 11490376"/>
              <a:gd name="connsiteY3485" fmla="*/ 1635943 h 6593118"/>
              <a:gd name="connsiteX3486" fmla="*/ 5333205 w 11490376"/>
              <a:gd name="connsiteY3486" fmla="*/ 1677513 h 6593118"/>
              <a:gd name="connsiteX3487" fmla="*/ 5325816 w 11490376"/>
              <a:gd name="connsiteY3487" fmla="*/ 1719081 h 6593118"/>
              <a:gd name="connsiteX3488" fmla="*/ 5350443 w 11490376"/>
              <a:gd name="connsiteY3488" fmla="*/ 1726417 h 6593118"/>
              <a:gd name="connsiteX3489" fmla="*/ 5345519 w 11490376"/>
              <a:gd name="connsiteY3489" fmla="*/ 1755760 h 6593118"/>
              <a:gd name="connsiteX3490" fmla="*/ 5370146 w 11490376"/>
              <a:gd name="connsiteY3490" fmla="*/ 1765541 h 6593118"/>
              <a:gd name="connsiteX3491" fmla="*/ 5377534 w 11490376"/>
              <a:gd name="connsiteY3491" fmla="*/ 1787549 h 6593118"/>
              <a:gd name="connsiteX3492" fmla="*/ 5377534 w 11490376"/>
              <a:gd name="connsiteY3492" fmla="*/ 1824226 h 6593118"/>
              <a:gd name="connsiteX3493" fmla="*/ 5424327 w 11490376"/>
              <a:gd name="connsiteY3493" fmla="*/ 1838898 h 6593118"/>
              <a:gd name="connsiteX3494" fmla="*/ 5421864 w 11490376"/>
              <a:gd name="connsiteY3494" fmla="*/ 1895139 h 6593118"/>
              <a:gd name="connsiteX3495" fmla="*/ 5397236 w 11490376"/>
              <a:gd name="connsiteY3495" fmla="*/ 1890249 h 6593118"/>
              <a:gd name="connsiteX3496" fmla="*/ 5382460 w 11490376"/>
              <a:gd name="connsiteY3496" fmla="*/ 1902475 h 6593118"/>
              <a:gd name="connsiteX3497" fmla="*/ 5409550 w 11490376"/>
              <a:gd name="connsiteY3497" fmla="*/ 1926927 h 6593118"/>
              <a:gd name="connsiteX3498" fmla="*/ 5365220 w 11490376"/>
              <a:gd name="connsiteY3498" fmla="*/ 1936708 h 6593118"/>
              <a:gd name="connsiteX3499" fmla="*/ 5325816 w 11490376"/>
              <a:gd name="connsiteY3499" fmla="*/ 1961160 h 6593118"/>
              <a:gd name="connsiteX3500" fmla="*/ 5281486 w 11490376"/>
              <a:gd name="connsiteY3500" fmla="*/ 1951379 h 6593118"/>
              <a:gd name="connsiteX3501" fmla="*/ 5247007 w 11490376"/>
              <a:gd name="connsiteY3501" fmla="*/ 1968496 h 6593118"/>
              <a:gd name="connsiteX3502" fmla="*/ 5195296 w 11490376"/>
              <a:gd name="connsiteY3502" fmla="*/ 1988058 h 6593118"/>
              <a:gd name="connsiteX3503" fmla="*/ 5197758 w 11490376"/>
              <a:gd name="connsiteY3503" fmla="*/ 1966051 h 6593118"/>
              <a:gd name="connsiteX3504" fmla="*/ 5217460 w 11490376"/>
              <a:gd name="connsiteY3504" fmla="*/ 1939153 h 6593118"/>
              <a:gd name="connsiteX3505" fmla="*/ 5242083 w 11490376"/>
              <a:gd name="connsiteY3505" fmla="*/ 1914702 h 6593118"/>
              <a:gd name="connsiteX3506" fmla="*/ 5261784 w 11490376"/>
              <a:gd name="connsiteY3506" fmla="*/ 1912256 h 6593118"/>
              <a:gd name="connsiteX3507" fmla="*/ 5266710 w 11490376"/>
              <a:gd name="connsiteY3507" fmla="*/ 1902475 h 6593118"/>
              <a:gd name="connsiteX3508" fmla="*/ 5210072 w 11490376"/>
              <a:gd name="connsiteY3508" fmla="*/ 1890249 h 6593118"/>
              <a:gd name="connsiteX3509" fmla="*/ 5229774 w 11490376"/>
              <a:gd name="connsiteY3509" fmla="*/ 1880468 h 6593118"/>
              <a:gd name="connsiteX3510" fmla="*/ 5234699 w 11490376"/>
              <a:gd name="connsiteY3510" fmla="*/ 1853570 h 6593118"/>
              <a:gd name="connsiteX3511" fmla="*/ 5224848 w 11490376"/>
              <a:gd name="connsiteY3511" fmla="*/ 1838898 h 6593118"/>
              <a:gd name="connsiteX3512" fmla="*/ 5229774 w 11490376"/>
              <a:gd name="connsiteY3512" fmla="*/ 1812000 h 6593118"/>
              <a:gd name="connsiteX3513" fmla="*/ 5254395 w 11490376"/>
              <a:gd name="connsiteY3513" fmla="*/ 1812000 h 6593118"/>
              <a:gd name="connsiteX3514" fmla="*/ 5283950 w 11490376"/>
              <a:gd name="connsiteY3514" fmla="*/ 1792439 h 6593118"/>
              <a:gd name="connsiteX3515" fmla="*/ 5288874 w 11490376"/>
              <a:gd name="connsiteY3515" fmla="*/ 1775322 h 6593118"/>
              <a:gd name="connsiteX3516" fmla="*/ 5271636 w 11490376"/>
              <a:gd name="connsiteY3516" fmla="*/ 1767986 h 6593118"/>
              <a:gd name="connsiteX3517" fmla="*/ 5259321 w 11490376"/>
              <a:gd name="connsiteY3517" fmla="*/ 1748424 h 6593118"/>
              <a:gd name="connsiteX3518" fmla="*/ 5202682 w 11490376"/>
              <a:gd name="connsiteY3518" fmla="*/ 1736198 h 6593118"/>
              <a:gd name="connsiteX3519" fmla="*/ 5210072 w 11490376"/>
              <a:gd name="connsiteY3519" fmla="*/ 1719081 h 6593118"/>
              <a:gd name="connsiteX3520" fmla="*/ 5205146 w 11490376"/>
              <a:gd name="connsiteY3520" fmla="*/ 1699520 h 6593118"/>
              <a:gd name="connsiteX3521" fmla="*/ 5182980 w 11490376"/>
              <a:gd name="connsiteY3521" fmla="*/ 1694630 h 6593118"/>
              <a:gd name="connsiteX3522" fmla="*/ 5175592 w 11490376"/>
              <a:gd name="connsiteY3522" fmla="*/ 1675067 h 6593118"/>
              <a:gd name="connsiteX3523" fmla="*/ 5195296 w 11490376"/>
              <a:gd name="connsiteY3523" fmla="*/ 1662841 h 6593118"/>
              <a:gd name="connsiteX3524" fmla="*/ 5195296 w 11490376"/>
              <a:gd name="connsiteY3524" fmla="*/ 1638388 h 6593118"/>
              <a:gd name="connsiteX3525" fmla="*/ 5190368 w 11490376"/>
              <a:gd name="connsiteY3525" fmla="*/ 1621271 h 6593118"/>
              <a:gd name="connsiteX3526" fmla="*/ 5170667 w 11490376"/>
              <a:gd name="connsiteY3526" fmla="*/ 1611490 h 6593118"/>
              <a:gd name="connsiteX3527" fmla="*/ 5195296 w 11490376"/>
              <a:gd name="connsiteY3527" fmla="*/ 1584594 h 6593118"/>
              <a:gd name="connsiteX3528" fmla="*/ 5210072 w 11490376"/>
              <a:gd name="connsiteY3528" fmla="*/ 1555250 h 6593118"/>
              <a:gd name="connsiteX3529" fmla="*/ 6227902 w 11490376"/>
              <a:gd name="connsiteY3529" fmla="*/ 1549816 h 6593118"/>
              <a:gd name="connsiteX3530" fmla="*/ 6229937 w 11490376"/>
              <a:gd name="connsiteY3530" fmla="*/ 1551454 h 6593118"/>
              <a:gd name="connsiteX3531" fmla="*/ 6295746 w 11490376"/>
              <a:gd name="connsiteY3531" fmla="*/ 1553821 h 6593118"/>
              <a:gd name="connsiteX3532" fmla="*/ 6294641 w 11490376"/>
              <a:gd name="connsiteY3532" fmla="*/ 1552232 h 6593118"/>
              <a:gd name="connsiteX3533" fmla="*/ 1018783 w 11490376"/>
              <a:gd name="connsiteY3533" fmla="*/ 1529640 h 6593118"/>
              <a:gd name="connsiteX3534" fmla="*/ 1024095 w 11490376"/>
              <a:gd name="connsiteY3534" fmla="*/ 1530970 h 6593118"/>
              <a:gd name="connsiteX3535" fmla="*/ 1078125 w 11490376"/>
              <a:gd name="connsiteY3535" fmla="*/ 1589977 h 6593118"/>
              <a:gd name="connsiteX3536" fmla="*/ 1087948 w 11490376"/>
              <a:gd name="connsiteY3536" fmla="*/ 1634231 h 6593118"/>
              <a:gd name="connsiteX3537" fmla="*/ 1105140 w 11490376"/>
              <a:gd name="connsiteY3537" fmla="*/ 1641608 h 6593118"/>
              <a:gd name="connsiteX3538" fmla="*/ 1119875 w 11490376"/>
              <a:gd name="connsiteY3538" fmla="*/ 1700613 h 6593118"/>
              <a:gd name="connsiteX3539" fmla="*/ 1123015 w 11490376"/>
              <a:gd name="connsiteY3539" fmla="*/ 1701440 h 6593118"/>
              <a:gd name="connsiteX3540" fmla="*/ 1109885 w 11490376"/>
              <a:gd name="connsiteY3540" fmla="*/ 1642329 h 6593118"/>
              <a:gd name="connsiteX3541" fmla="*/ 1090183 w 11490376"/>
              <a:gd name="connsiteY3541" fmla="*/ 1633570 h 6593118"/>
              <a:gd name="connsiteX3542" fmla="*/ 1081426 w 11490376"/>
              <a:gd name="connsiteY3542" fmla="*/ 1589776 h 6593118"/>
              <a:gd name="connsiteX3543" fmla="*/ 1028887 w 11490376"/>
              <a:gd name="connsiteY3543" fmla="*/ 1530652 h 6593118"/>
              <a:gd name="connsiteX3544" fmla="*/ 5282307 w 11490376"/>
              <a:gd name="connsiteY3544" fmla="*/ 1521892 h 6593118"/>
              <a:gd name="connsiteX3545" fmla="*/ 5312799 w 11490376"/>
              <a:gd name="connsiteY3545" fmla="*/ 1521892 h 6593118"/>
              <a:gd name="connsiteX3546" fmla="*/ 5286998 w 11490376"/>
              <a:gd name="connsiteY3546" fmla="*/ 1552393 h 6593118"/>
              <a:gd name="connsiteX3547" fmla="*/ 917243 w 11490376"/>
              <a:gd name="connsiteY3547" fmla="*/ 1493425 h 6593118"/>
              <a:gd name="connsiteX3548" fmla="*/ 914229 w 11490376"/>
              <a:gd name="connsiteY3548" fmla="*/ 1494631 h 6593118"/>
              <a:gd name="connsiteX3549" fmla="*/ 928317 w 11490376"/>
              <a:gd name="connsiteY3549" fmla="*/ 1506384 h 6593118"/>
              <a:gd name="connsiteX3550" fmla="*/ 938141 w 11490376"/>
              <a:gd name="connsiteY3550" fmla="*/ 1553098 h 6593118"/>
              <a:gd name="connsiteX3551" fmla="*/ 970067 w 11490376"/>
              <a:gd name="connsiteY3551" fmla="*/ 1572766 h 6593118"/>
              <a:gd name="connsiteX3552" fmla="*/ 970590 w 11490376"/>
              <a:gd name="connsiteY3552" fmla="*/ 1571370 h 6593118"/>
              <a:gd name="connsiteX3553" fmla="*/ 941322 w 11490376"/>
              <a:gd name="connsiteY3553" fmla="*/ 1552549 h 6593118"/>
              <a:gd name="connsiteX3554" fmla="*/ 930378 w 11490376"/>
              <a:gd name="connsiteY3554" fmla="*/ 1506564 h 6593118"/>
              <a:gd name="connsiteX3555" fmla="*/ 5342435 w 11490376"/>
              <a:gd name="connsiteY3555" fmla="*/ 1436492 h 6593118"/>
              <a:gd name="connsiteX3556" fmla="*/ 5349879 w 11490376"/>
              <a:gd name="connsiteY3556" fmla="*/ 1477982 h 6593118"/>
              <a:gd name="connsiteX3557" fmla="*/ 5325068 w 11490376"/>
              <a:gd name="connsiteY3557" fmla="*/ 1477982 h 6593118"/>
              <a:gd name="connsiteX3558" fmla="*/ 5315144 w 11490376"/>
              <a:gd name="connsiteY3558" fmla="*/ 1457237 h 6593118"/>
              <a:gd name="connsiteX3559" fmla="*/ 6383464 w 11490376"/>
              <a:gd name="connsiteY3559" fmla="*/ 1311580 h 6593118"/>
              <a:gd name="connsiteX3560" fmla="*/ 6358328 w 11490376"/>
              <a:gd name="connsiteY3560" fmla="*/ 1332106 h 6593118"/>
              <a:gd name="connsiteX3561" fmla="*/ 6321475 w 11490376"/>
              <a:gd name="connsiteY3561" fmla="*/ 1371341 h 6593118"/>
              <a:gd name="connsiteX3562" fmla="*/ 6287080 w 11490376"/>
              <a:gd name="connsiteY3562" fmla="*/ 1413028 h 6593118"/>
              <a:gd name="connsiteX3563" fmla="*/ 6277252 w 11490376"/>
              <a:gd name="connsiteY3563" fmla="*/ 1447358 h 6593118"/>
              <a:gd name="connsiteX3564" fmla="*/ 6278778 w 11490376"/>
              <a:gd name="connsiteY3564" fmla="*/ 1459538 h 6593118"/>
              <a:gd name="connsiteX3565" fmla="*/ 6278299 w 11490376"/>
              <a:gd name="connsiteY3565" fmla="*/ 1451397 h 6593118"/>
              <a:gd name="connsiteX3566" fmla="*/ 6288123 w 11490376"/>
              <a:gd name="connsiteY3566" fmla="*/ 1419477 h 6593118"/>
              <a:gd name="connsiteX3567" fmla="*/ 6320047 w 11490376"/>
              <a:gd name="connsiteY3567" fmla="*/ 1377733 h 6593118"/>
              <a:gd name="connsiteX3568" fmla="*/ 6359340 w 11490376"/>
              <a:gd name="connsiteY3568" fmla="*/ 1338446 h 6593118"/>
              <a:gd name="connsiteX3569" fmla="*/ 6386354 w 11490376"/>
              <a:gd name="connsiteY3569" fmla="*/ 1313891 h 6593118"/>
              <a:gd name="connsiteX3570" fmla="*/ 2727822 w 11490376"/>
              <a:gd name="connsiteY3570" fmla="*/ 1213134 h 6593118"/>
              <a:gd name="connsiteX3571" fmla="*/ 2786599 w 11490376"/>
              <a:gd name="connsiteY3571" fmla="*/ 1233057 h 6593118"/>
              <a:gd name="connsiteX3572" fmla="*/ 2806191 w 11490376"/>
              <a:gd name="connsiteY3572" fmla="*/ 1270411 h 6593118"/>
              <a:gd name="connsiteX3573" fmla="*/ 2757212 w 11490376"/>
              <a:gd name="connsiteY3573" fmla="*/ 1290334 h 6593118"/>
              <a:gd name="connsiteX3574" fmla="*/ 2700885 w 11490376"/>
              <a:gd name="connsiteY3574" fmla="*/ 1337651 h 6593118"/>
              <a:gd name="connsiteX3575" fmla="*/ 2664152 w 11490376"/>
              <a:gd name="connsiteY3575" fmla="*/ 1290334 h 6593118"/>
              <a:gd name="connsiteX3576" fmla="*/ 2671497 w 11490376"/>
              <a:gd name="connsiteY3576" fmla="*/ 1238038 h 6593118"/>
              <a:gd name="connsiteX3577" fmla="*/ 4672624 w 11490376"/>
              <a:gd name="connsiteY3577" fmla="*/ 1116785 h 6593118"/>
              <a:gd name="connsiteX3578" fmla="*/ 4716472 w 11490376"/>
              <a:gd name="connsiteY3578" fmla="*/ 1153686 h 6593118"/>
              <a:gd name="connsiteX3579" fmla="*/ 4738396 w 11490376"/>
              <a:gd name="connsiteY3579" fmla="*/ 1124166 h 6593118"/>
              <a:gd name="connsiteX3580" fmla="*/ 4806606 w 11490376"/>
              <a:gd name="connsiteY3580" fmla="*/ 1146306 h 6593118"/>
              <a:gd name="connsiteX3581" fmla="*/ 4867506 w 11490376"/>
              <a:gd name="connsiteY3581" fmla="*/ 1126625 h 6593118"/>
              <a:gd name="connsiteX3582" fmla="*/ 4928406 w 11490376"/>
              <a:gd name="connsiteY3582" fmla="*/ 1126625 h 6593118"/>
              <a:gd name="connsiteX3583" fmla="*/ 4940587 w 11490376"/>
              <a:gd name="connsiteY3583" fmla="*/ 1183208 h 6593118"/>
              <a:gd name="connsiteX3584" fmla="*/ 4928406 w 11490376"/>
              <a:gd name="connsiteY3584" fmla="*/ 1234870 h 6593118"/>
              <a:gd name="connsiteX3585" fmla="*/ 4884556 w 11490376"/>
              <a:gd name="connsiteY3585" fmla="*/ 1264391 h 6593118"/>
              <a:gd name="connsiteX3586" fmla="*/ 4840711 w 11490376"/>
              <a:gd name="connsiteY3586" fmla="*/ 1264391 h 6593118"/>
              <a:gd name="connsiteX3587" fmla="*/ 4794429 w 11490376"/>
              <a:gd name="connsiteY3587" fmla="*/ 1313593 h 6593118"/>
              <a:gd name="connsiteX3588" fmla="*/ 4774935 w 11490376"/>
              <a:gd name="connsiteY3588" fmla="*/ 1291452 h 6593118"/>
              <a:gd name="connsiteX3589" fmla="*/ 4718910 w 11490376"/>
              <a:gd name="connsiteY3589" fmla="*/ 1264391 h 6593118"/>
              <a:gd name="connsiteX3590" fmla="*/ 4665316 w 11490376"/>
              <a:gd name="connsiteY3590" fmla="*/ 1276691 h 6593118"/>
              <a:gd name="connsiteX3591" fmla="*/ 4684806 w 11490376"/>
              <a:gd name="connsiteY3591" fmla="*/ 1244710 h 6593118"/>
              <a:gd name="connsiteX3592" fmla="*/ 4684806 w 11490376"/>
              <a:gd name="connsiteY3592" fmla="*/ 1195508 h 6593118"/>
              <a:gd name="connsiteX3593" fmla="*/ 4623904 w 11490376"/>
              <a:gd name="connsiteY3593" fmla="*/ 1207809 h 6593118"/>
              <a:gd name="connsiteX3594" fmla="*/ 4619033 w 11490376"/>
              <a:gd name="connsiteY3594" fmla="*/ 1178287 h 6593118"/>
              <a:gd name="connsiteX3595" fmla="*/ 6304495 w 11490376"/>
              <a:gd name="connsiteY3595" fmla="*/ 1106654 h 6593118"/>
              <a:gd name="connsiteX3596" fmla="*/ 6305891 w 11490376"/>
              <a:gd name="connsiteY3596" fmla="*/ 1123372 h 6593118"/>
              <a:gd name="connsiteX3597" fmla="*/ 6305313 w 11490376"/>
              <a:gd name="connsiteY3597" fmla="*/ 1110089 h 6593118"/>
              <a:gd name="connsiteX3598" fmla="*/ 3011491 w 11490376"/>
              <a:gd name="connsiteY3598" fmla="*/ 1051092 h 6593118"/>
              <a:gd name="connsiteX3599" fmla="*/ 3013922 w 11490376"/>
              <a:gd name="connsiteY3599" fmla="*/ 1053574 h 6593118"/>
              <a:gd name="connsiteX3600" fmla="*/ 3018786 w 11490376"/>
              <a:gd name="connsiteY3600" fmla="*/ 1053574 h 6593118"/>
              <a:gd name="connsiteX3601" fmla="*/ 3021218 w 11490376"/>
              <a:gd name="connsiteY3601" fmla="*/ 1056055 h 6593118"/>
              <a:gd name="connsiteX3602" fmla="*/ 3026082 w 11490376"/>
              <a:gd name="connsiteY3602" fmla="*/ 1056055 h 6593118"/>
              <a:gd name="connsiteX3603" fmla="*/ 3030947 w 11490376"/>
              <a:gd name="connsiteY3603" fmla="*/ 1058535 h 6593118"/>
              <a:gd name="connsiteX3604" fmla="*/ 3030947 w 11490376"/>
              <a:gd name="connsiteY3604" fmla="*/ 1061017 h 6593118"/>
              <a:gd name="connsiteX3605" fmla="*/ 3030947 w 11490376"/>
              <a:gd name="connsiteY3605" fmla="*/ 1063500 h 6593118"/>
              <a:gd name="connsiteX3606" fmla="*/ 3033378 w 11490376"/>
              <a:gd name="connsiteY3606" fmla="*/ 1068464 h 6593118"/>
              <a:gd name="connsiteX3607" fmla="*/ 3035811 w 11490376"/>
              <a:gd name="connsiteY3607" fmla="*/ 1068464 h 6593118"/>
              <a:gd name="connsiteX3608" fmla="*/ 3038242 w 11490376"/>
              <a:gd name="connsiteY3608" fmla="*/ 1075908 h 6593118"/>
              <a:gd name="connsiteX3609" fmla="*/ 3038242 w 11490376"/>
              <a:gd name="connsiteY3609" fmla="*/ 1078391 h 6593118"/>
              <a:gd name="connsiteX3610" fmla="*/ 3038242 w 11490376"/>
              <a:gd name="connsiteY3610" fmla="*/ 1080873 h 6593118"/>
              <a:gd name="connsiteX3611" fmla="*/ 3038242 w 11490376"/>
              <a:gd name="connsiteY3611" fmla="*/ 1085835 h 6593118"/>
              <a:gd name="connsiteX3612" fmla="*/ 3035811 w 11490376"/>
              <a:gd name="connsiteY3612" fmla="*/ 1093282 h 6593118"/>
              <a:gd name="connsiteX3613" fmla="*/ 3030947 w 11490376"/>
              <a:gd name="connsiteY3613" fmla="*/ 1095764 h 6593118"/>
              <a:gd name="connsiteX3614" fmla="*/ 3028515 w 11490376"/>
              <a:gd name="connsiteY3614" fmla="*/ 1100726 h 6593118"/>
              <a:gd name="connsiteX3615" fmla="*/ 3021218 w 11490376"/>
              <a:gd name="connsiteY3615" fmla="*/ 1105689 h 6593118"/>
              <a:gd name="connsiteX3616" fmla="*/ 3013922 w 11490376"/>
              <a:gd name="connsiteY3616" fmla="*/ 1110653 h 6593118"/>
              <a:gd name="connsiteX3617" fmla="*/ 3011491 w 11490376"/>
              <a:gd name="connsiteY3617" fmla="*/ 1113134 h 6593118"/>
              <a:gd name="connsiteX3618" fmla="*/ 3001761 w 11490376"/>
              <a:gd name="connsiteY3618" fmla="*/ 1118098 h 6593118"/>
              <a:gd name="connsiteX3619" fmla="*/ 2996897 w 11490376"/>
              <a:gd name="connsiteY3619" fmla="*/ 1120580 h 6593118"/>
              <a:gd name="connsiteX3620" fmla="*/ 2992032 w 11490376"/>
              <a:gd name="connsiteY3620" fmla="*/ 1120580 h 6593118"/>
              <a:gd name="connsiteX3621" fmla="*/ 2984735 w 11490376"/>
              <a:gd name="connsiteY3621" fmla="*/ 1123062 h 6593118"/>
              <a:gd name="connsiteX3622" fmla="*/ 2982303 w 11490376"/>
              <a:gd name="connsiteY3622" fmla="*/ 1123062 h 6593118"/>
              <a:gd name="connsiteX3623" fmla="*/ 2979871 w 11490376"/>
              <a:gd name="connsiteY3623" fmla="*/ 1123062 h 6593118"/>
              <a:gd name="connsiteX3624" fmla="*/ 2977438 w 11490376"/>
              <a:gd name="connsiteY3624" fmla="*/ 1120580 h 6593118"/>
              <a:gd name="connsiteX3625" fmla="*/ 2975007 w 11490376"/>
              <a:gd name="connsiteY3625" fmla="*/ 1120580 h 6593118"/>
              <a:gd name="connsiteX3626" fmla="*/ 2975007 w 11490376"/>
              <a:gd name="connsiteY3626" fmla="*/ 1118098 h 6593118"/>
              <a:gd name="connsiteX3627" fmla="*/ 2977438 w 11490376"/>
              <a:gd name="connsiteY3627" fmla="*/ 1113134 h 6593118"/>
              <a:gd name="connsiteX3628" fmla="*/ 2979871 w 11490376"/>
              <a:gd name="connsiteY3628" fmla="*/ 1110653 h 6593118"/>
              <a:gd name="connsiteX3629" fmla="*/ 2979871 w 11490376"/>
              <a:gd name="connsiteY3629" fmla="*/ 1105689 h 6593118"/>
              <a:gd name="connsiteX3630" fmla="*/ 2982303 w 11490376"/>
              <a:gd name="connsiteY3630" fmla="*/ 1100726 h 6593118"/>
              <a:gd name="connsiteX3631" fmla="*/ 2982303 w 11490376"/>
              <a:gd name="connsiteY3631" fmla="*/ 1095764 h 6593118"/>
              <a:gd name="connsiteX3632" fmla="*/ 2982303 w 11490376"/>
              <a:gd name="connsiteY3632" fmla="*/ 1093282 h 6593118"/>
              <a:gd name="connsiteX3633" fmla="*/ 2982303 w 11490376"/>
              <a:gd name="connsiteY3633" fmla="*/ 1085835 h 6593118"/>
              <a:gd name="connsiteX3634" fmla="*/ 2982303 w 11490376"/>
              <a:gd name="connsiteY3634" fmla="*/ 1080873 h 6593118"/>
              <a:gd name="connsiteX3635" fmla="*/ 2984735 w 11490376"/>
              <a:gd name="connsiteY3635" fmla="*/ 1078391 h 6593118"/>
              <a:gd name="connsiteX3636" fmla="*/ 2984735 w 11490376"/>
              <a:gd name="connsiteY3636" fmla="*/ 1075908 h 6593118"/>
              <a:gd name="connsiteX3637" fmla="*/ 2987169 w 11490376"/>
              <a:gd name="connsiteY3637" fmla="*/ 1068464 h 6593118"/>
              <a:gd name="connsiteX3638" fmla="*/ 2989601 w 11490376"/>
              <a:gd name="connsiteY3638" fmla="*/ 1068464 h 6593118"/>
              <a:gd name="connsiteX3639" fmla="*/ 2992032 w 11490376"/>
              <a:gd name="connsiteY3639" fmla="*/ 1063500 h 6593118"/>
              <a:gd name="connsiteX3640" fmla="*/ 2992032 w 11490376"/>
              <a:gd name="connsiteY3640" fmla="*/ 1061017 h 6593118"/>
              <a:gd name="connsiteX3641" fmla="*/ 2996897 w 11490376"/>
              <a:gd name="connsiteY3641" fmla="*/ 1058535 h 6593118"/>
              <a:gd name="connsiteX3642" fmla="*/ 2999328 w 11490376"/>
              <a:gd name="connsiteY3642" fmla="*/ 1056055 h 6593118"/>
              <a:gd name="connsiteX3643" fmla="*/ 3001761 w 11490376"/>
              <a:gd name="connsiteY3643" fmla="*/ 1056055 h 6593118"/>
              <a:gd name="connsiteX3644" fmla="*/ 3004195 w 11490376"/>
              <a:gd name="connsiteY3644" fmla="*/ 1053574 h 6593118"/>
              <a:gd name="connsiteX3645" fmla="*/ 3009059 w 11490376"/>
              <a:gd name="connsiteY3645" fmla="*/ 1053574 h 6593118"/>
              <a:gd name="connsiteX3646" fmla="*/ 5896901 w 11490376"/>
              <a:gd name="connsiteY3646" fmla="*/ 1036900 h 6593118"/>
              <a:gd name="connsiteX3647" fmla="*/ 5891976 w 11490376"/>
              <a:gd name="connsiteY3647" fmla="*/ 1068809 h 6593118"/>
              <a:gd name="connsiteX3648" fmla="*/ 5872275 w 11490376"/>
              <a:gd name="connsiteY3648" fmla="*/ 1078628 h 6593118"/>
              <a:gd name="connsiteX3649" fmla="*/ 5867349 w 11490376"/>
              <a:gd name="connsiteY3649" fmla="*/ 1110537 h 6593118"/>
              <a:gd name="connsiteX3650" fmla="*/ 5842720 w 11490376"/>
              <a:gd name="connsiteY3650" fmla="*/ 1110537 h 6593118"/>
              <a:gd name="connsiteX3651" fmla="*/ 5832870 w 11490376"/>
              <a:gd name="connsiteY3651" fmla="*/ 1139991 h 6593118"/>
              <a:gd name="connsiteX3652" fmla="*/ 5815630 w 11490376"/>
              <a:gd name="connsiteY3652" fmla="*/ 1149810 h 6593118"/>
              <a:gd name="connsiteX3653" fmla="*/ 5810705 w 11490376"/>
              <a:gd name="connsiteY3653" fmla="*/ 1193991 h 6593118"/>
              <a:gd name="connsiteX3654" fmla="*/ 5793465 w 11490376"/>
              <a:gd name="connsiteY3654" fmla="*/ 1228355 h 6593118"/>
              <a:gd name="connsiteX3655" fmla="*/ 5815630 w 11490376"/>
              <a:gd name="connsiteY3655" fmla="*/ 1245537 h 6593118"/>
              <a:gd name="connsiteX3656" fmla="*/ 5799733 w 11490376"/>
              <a:gd name="connsiteY3656" fmla="*/ 1256855 h 6593118"/>
              <a:gd name="connsiteX3657" fmla="*/ 5802931 w 11490376"/>
              <a:gd name="connsiteY3657" fmla="*/ 1257497 h 6593118"/>
              <a:gd name="connsiteX3658" fmla="*/ 5820058 w 11490376"/>
              <a:gd name="connsiteY3658" fmla="*/ 1245201 h 6593118"/>
              <a:gd name="connsiteX3659" fmla="*/ 5795591 w 11490376"/>
              <a:gd name="connsiteY3659" fmla="*/ 1227990 h 6593118"/>
              <a:gd name="connsiteX3660" fmla="*/ 5812718 w 11490376"/>
              <a:gd name="connsiteY3660" fmla="*/ 1193563 h 6593118"/>
              <a:gd name="connsiteX3661" fmla="*/ 5820058 w 11490376"/>
              <a:gd name="connsiteY3661" fmla="*/ 1149302 h 6593118"/>
              <a:gd name="connsiteX3662" fmla="*/ 5834738 w 11490376"/>
              <a:gd name="connsiteY3662" fmla="*/ 1139467 h 6593118"/>
              <a:gd name="connsiteX3663" fmla="*/ 5846970 w 11490376"/>
              <a:gd name="connsiteY3663" fmla="*/ 1112419 h 6593118"/>
              <a:gd name="connsiteX3664" fmla="*/ 5868990 w 11490376"/>
              <a:gd name="connsiteY3664" fmla="*/ 1112419 h 6593118"/>
              <a:gd name="connsiteX3665" fmla="*/ 5873884 w 11490376"/>
              <a:gd name="connsiteY3665" fmla="*/ 1077993 h 6593118"/>
              <a:gd name="connsiteX3666" fmla="*/ 5893457 w 11490376"/>
              <a:gd name="connsiteY3666" fmla="*/ 1068158 h 6593118"/>
              <a:gd name="connsiteX3667" fmla="*/ 5898169 w 11490376"/>
              <a:gd name="connsiteY3667" fmla="*/ 1037374 h 6593118"/>
              <a:gd name="connsiteX3668" fmla="*/ 5953545 w 11490376"/>
              <a:gd name="connsiteY3668" fmla="*/ 1014809 h 6593118"/>
              <a:gd name="connsiteX3669" fmla="*/ 5936306 w 11490376"/>
              <a:gd name="connsiteY3669" fmla="*/ 1031991 h 6593118"/>
              <a:gd name="connsiteX3670" fmla="*/ 5917797 w 11490376"/>
              <a:gd name="connsiteY3670" fmla="*/ 1043520 h 6593118"/>
              <a:gd name="connsiteX3671" fmla="*/ 5917924 w 11490376"/>
              <a:gd name="connsiteY3671" fmla="*/ 1043568 h 6593118"/>
              <a:gd name="connsiteX3672" fmla="*/ 5937498 w 11490376"/>
              <a:gd name="connsiteY3672" fmla="*/ 1033732 h 6593118"/>
              <a:gd name="connsiteX3673" fmla="*/ 5956325 w 11490376"/>
              <a:gd name="connsiteY3673" fmla="*/ 1014809 h 6593118"/>
              <a:gd name="connsiteX3674" fmla="*/ 6056275 w 11490376"/>
              <a:gd name="connsiteY3674" fmla="*/ 973847 h 6593118"/>
              <a:gd name="connsiteX3675" fmla="*/ 6081851 w 11490376"/>
              <a:gd name="connsiteY3675" fmla="*/ 1004226 h 6593118"/>
              <a:gd name="connsiteX3676" fmla="*/ 6108763 w 11490376"/>
              <a:gd name="connsiteY3676" fmla="*/ 1028814 h 6593118"/>
              <a:gd name="connsiteX3677" fmla="*/ 6111210 w 11490376"/>
              <a:gd name="connsiteY3677" fmla="*/ 1050945 h 6593118"/>
              <a:gd name="connsiteX3678" fmla="*/ 6116102 w 11490376"/>
              <a:gd name="connsiteY3678" fmla="*/ 1127139 h 6593118"/>
              <a:gd name="connsiteX3679" fmla="*/ 6117556 w 11490376"/>
              <a:gd name="connsiteY3679" fmla="*/ 1126123 h 6593118"/>
              <a:gd name="connsiteX3680" fmla="*/ 6112643 w 11490376"/>
              <a:gd name="connsiteY3680" fmla="*/ 1050104 h 6593118"/>
              <a:gd name="connsiteX3681" fmla="*/ 6110187 w 11490376"/>
              <a:gd name="connsiteY3681" fmla="*/ 1025582 h 6593118"/>
              <a:gd name="connsiteX3682" fmla="*/ 6083161 w 11490376"/>
              <a:gd name="connsiteY3682" fmla="*/ 1001062 h 6593118"/>
              <a:gd name="connsiteX3683" fmla="*/ 6058338 w 11490376"/>
              <a:gd name="connsiteY3683" fmla="*/ 974220 h 6593118"/>
              <a:gd name="connsiteX3684" fmla="*/ 6052055 w 11490376"/>
              <a:gd name="connsiteY3684" fmla="*/ 973082 h 6593118"/>
              <a:gd name="connsiteX3685" fmla="*/ 6032352 w 11490376"/>
              <a:gd name="connsiteY3685" fmla="*/ 990263 h 6593118"/>
              <a:gd name="connsiteX3686" fmla="*/ 6013253 w 11490376"/>
              <a:gd name="connsiteY3686" fmla="*/ 1014061 h 6593118"/>
              <a:gd name="connsiteX3687" fmla="*/ 6013344 w 11490376"/>
              <a:gd name="connsiteY3687" fmla="*/ 1014061 h 6593118"/>
              <a:gd name="connsiteX3688" fmla="*/ 6032917 w 11490376"/>
              <a:gd name="connsiteY3688" fmla="*/ 991930 h 6593118"/>
              <a:gd name="connsiteX3689" fmla="*/ 6053685 w 11490376"/>
              <a:gd name="connsiteY3689" fmla="*/ 973377 h 6593118"/>
              <a:gd name="connsiteX3690" fmla="*/ 2955159 w 11490376"/>
              <a:gd name="connsiteY3690" fmla="*/ 952552 h 6593118"/>
              <a:gd name="connsiteX3691" fmla="*/ 2957641 w 11490376"/>
              <a:gd name="connsiteY3691" fmla="*/ 954952 h 6593118"/>
              <a:gd name="connsiteX3692" fmla="*/ 2960123 w 11490376"/>
              <a:gd name="connsiteY3692" fmla="*/ 954952 h 6593118"/>
              <a:gd name="connsiteX3693" fmla="*/ 2965085 w 11490376"/>
              <a:gd name="connsiteY3693" fmla="*/ 957355 h 6593118"/>
              <a:gd name="connsiteX3694" fmla="*/ 2965085 w 11490376"/>
              <a:gd name="connsiteY3694" fmla="*/ 959757 h 6593118"/>
              <a:gd name="connsiteX3695" fmla="*/ 2967565 w 11490376"/>
              <a:gd name="connsiteY3695" fmla="*/ 962158 h 6593118"/>
              <a:gd name="connsiteX3696" fmla="*/ 2970047 w 11490376"/>
              <a:gd name="connsiteY3696" fmla="*/ 966961 h 6593118"/>
              <a:gd name="connsiteX3697" fmla="*/ 2970047 w 11490376"/>
              <a:gd name="connsiteY3697" fmla="*/ 969364 h 6593118"/>
              <a:gd name="connsiteX3698" fmla="*/ 2972526 w 11490376"/>
              <a:gd name="connsiteY3698" fmla="*/ 976568 h 6593118"/>
              <a:gd name="connsiteX3699" fmla="*/ 2972526 w 11490376"/>
              <a:gd name="connsiteY3699" fmla="*/ 978971 h 6593118"/>
              <a:gd name="connsiteX3700" fmla="*/ 2972526 w 11490376"/>
              <a:gd name="connsiteY3700" fmla="*/ 983773 h 6593118"/>
              <a:gd name="connsiteX3701" fmla="*/ 2972526 w 11490376"/>
              <a:gd name="connsiteY3701" fmla="*/ 986175 h 6593118"/>
              <a:gd name="connsiteX3702" fmla="*/ 2972526 w 11490376"/>
              <a:gd name="connsiteY3702" fmla="*/ 993379 h 6593118"/>
              <a:gd name="connsiteX3703" fmla="*/ 2972526 w 11490376"/>
              <a:gd name="connsiteY3703" fmla="*/ 998185 h 6593118"/>
              <a:gd name="connsiteX3704" fmla="*/ 2972526 w 11490376"/>
              <a:gd name="connsiteY3704" fmla="*/ 1000585 h 6593118"/>
              <a:gd name="connsiteX3705" fmla="*/ 2970047 w 11490376"/>
              <a:gd name="connsiteY3705" fmla="*/ 1005389 h 6593118"/>
              <a:gd name="connsiteX3706" fmla="*/ 2970047 w 11490376"/>
              <a:gd name="connsiteY3706" fmla="*/ 1010192 h 6593118"/>
              <a:gd name="connsiteX3707" fmla="*/ 2967565 w 11490376"/>
              <a:gd name="connsiteY3707" fmla="*/ 1014995 h 6593118"/>
              <a:gd name="connsiteX3708" fmla="*/ 2965085 w 11490376"/>
              <a:gd name="connsiteY3708" fmla="*/ 1017397 h 6593118"/>
              <a:gd name="connsiteX3709" fmla="*/ 2965085 w 11490376"/>
              <a:gd name="connsiteY3709" fmla="*/ 1022200 h 6593118"/>
              <a:gd name="connsiteX3710" fmla="*/ 2960123 w 11490376"/>
              <a:gd name="connsiteY3710" fmla="*/ 1024602 h 6593118"/>
              <a:gd name="connsiteX3711" fmla="*/ 2957641 w 11490376"/>
              <a:gd name="connsiteY3711" fmla="*/ 1024602 h 6593118"/>
              <a:gd name="connsiteX3712" fmla="*/ 2955159 w 11490376"/>
              <a:gd name="connsiteY3712" fmla="*/ 1024602 h 6593118"/>
              <a:gd name="connsiteX3713" fmla="*/ 2952679 w 11490376"/>
              <a:gd name="connsiteY3713" fmla="*/ 1024602 h 6593118"/>
              <a:gd name="connsiteX3714" fmla="*/ 2947718 w 11490376"/>
              <a:gd name="connsiteY3714" fmla="*/ 1022200 h 6593118"/>
              <a:gd name="connsiteX3715" fmla="*/ 2947718 w 11490376"/>
              <a:gd name="connsiteY3715" fmla="*/ 1017397 h 6593118"/>
              <a:gd name="connsiteX3716" fmla="*/ 2945237 w 11490376"/>
              <a:gd name="connsiteY3716" fmla="*/ 1014995 h 6593118"/>
              <a:gd name="connsiteX3717" fmla="*/ 2942757 w 11490376"/>
              <a:gd name="connsiteY3717" fmla="*/ 1014995 h 6593118"/>
              <a:gd name="connsiteX3718" fmla="*/ 2942757 w 11490376"/>
              <a:gd name="connsiteY3718" fmla="*/ 1010192 h 6593118"/>
              <a:gd name="connsiteX3719" fmla="*/ 2942757 w 11490376"/>
              <a:gd name="connsiteY3719" fmla="*/ 1005389 h 6593118"/>
              <a:gd name="connsiteX3720" fmla="*/ 2940275 w 11490376"/>
              <a:gd name="connsiteY3720" fmla="*/ 1000585 h 6593118"/>
              <a:gd name="connsiteX3721" fmla="*/ 2940275 w 11490376"/>
              <a:gd name="connsiteY3721" fmla="*/ 998185 h 6593118"/>
              <a:gd name="connsiteX3722" fmla="*/ 2940275 w 11490376"/>
              <a:gd name="connsiteY3722" fmla="*/ 993379 h 6593118"/>
              <a:gd name="connsiteX3723" fmla="*/ 2937793 w 11490376"/>
              <a:gd name="connsiteY3723" fmla="*/ 986175 h 6593118"/>
              <a:gd name="connsiteX3724" fmla="*/ 2940275 w 11490376"/>
              <a:gd name="connsiteY3724" fmla="*/ 983773 h 6593118"/>
              <a:gd name="connsiteX3725" fmla="*/ 2940275 w 11490376"/>
              <a:gd name="connsiteY3725" fmla="*/ 978971 h 6593118"/>
              <a:gd name="connsiteX3726" fmla="*/ 2940275 w 11490376"/>
              <a:gd name="connsiteY3726" fmla="*/ 976568 h 6593118"/>
              <a:gd name="connsiteX3727" fmla="*/ 2942757 w 11490376"/>
              <a:gd name="connsiteY3727" fmla="*/ 969364 h 6593118"/>
              <a:gd name="connsiteX3728" fmla="*/ 2942757 w 11490376"/>
              <a:gd name="connsiteY3728" fmla="*/ 966961 h 6593118"/>
              <a:gd name="connsiteX3729" fmla="*/ 2942757 w 11490376"/>
              <a:gd name="connsiteY3729" fmla="*/ 962158 h 6593118"/>
              <a:gd name="connsiteX3730" fmla="*/ 2945237 w 11490376"/>
              <a:gd name="connsiteY3730" fmla="*/ 962158 h 6593118"/>
              <a:gd name="connsiteX3731" fmla="*/ 2947718 w 11490376"/>
              <a:gd name="connsiteY3731" fmla="*/ 959757 h 6593118"/>
              <a:gd name="connsiteX3732" fmla="*/ 2947718 w 11490376"/>
              <a:gd name="connsiteY3732" fmla="*/ 957355 h 6593118"/>
              <a:gd name="connsiteX3733" fmla="*/ 2952679 w 11490376"/>
              <a:gd name="connsiteY3733" fmla="*/ 954952 h 6593118"/>
              <a:gd name="connsiteX3734" fmla="*/ 2955159 w 11490376"/>
              <a:gd name="connsiteY3734" fmla="*/ 954952 h 6593118"/>
              <a:gd name="connsiteX3735" fmla="*/ 5826668 w 11490376"/>
              <a:gd name="connsiteY3735" fmla="*/ 943793 h 6593118"/>
              <a:gd name="connsiteX3736" fmla="*/ 5853423 w 11490376"/>
              <a:gd name="connsiteY3736" fmla="*/ 943793 h 6593118"/>
              <a:gd name="connsiteX3737" fmla="*/ 5841262 w 11490376"/>
              <a:gd name="connsiteY3737" fmla="*/ 980745 h 6593118"/>
              <a:gd name="connsiteX3738" fmla="*/ 5812072 w 11490376"/>
              <a:gd name="connsiteY3738" fmla="*/ 970892 h 6593118"/>
              <a:gd name="connsiteX3739" fmla="*/ 3720155 w 11490376"/>
              <a:gd name="connsiteY3739" fmla="*/ 935035 h 6593118"/>
              <a:gd name="connsiteX3740" fmla="*/ 3782486 w 11490376"/>
              <a:gd name="connsiteY3740" fmla="*/ 959364 h 6593118"/>
              <a:gd name="connsiteX3741" fmla="*/ 3737608 w 11490376"/>
              <a:gd name="connsiteY3741" fmla="*/ 976398 h 6593118"/>
              <a:gd name="connsiteX3742" fmla="*/ 3695224 w 11490376"/>
              <a:gd name="connsiteY3742" fmla="*/ 976398 h 6593118"/>
              <a:gd name="connsiteX3743" fmla="*/ 6881313 w 11490376"/>
              <a:gd name="connsiteY3743" fmla="*/ 921894 h 6593118"/>
              <a:gd name="connsiteX3744" fmla="*/ 6908535 w 11490376"/>
              <a:gd name="connsiteY3744" fmla="*/ 943967 h 6593118"/>
              <a:gd name="connsiteX3745" fmla="*/ 6888738 w 11490376"/>
              <a:gd name="connsiteY3745" fmla="*/ 975850 h 6593118"/>
              <a:gd name="connsiteX3746" fmla="*/ 6866466 w 11490376"/>
              <a:gd name="connsiteY3746" fmla="*/ 980755 h 6593118"/>
              <a:gd name="connsiteX3747" fmla="*/ 6854092 w 11490376"/>
              <a:gd name="connsiteY3747" fmla="*/ 951325 h 6593118"/>
              <a:gd name="connsiteX3748" fmla="*/ 2377167 w 11490376"/>
              <a:gd name="connsiteY3748" fmla="*/ 921894 h 6593118"/>
              <a:gd name="connsiteX3749" fmla="*/ 2427516 w 11490376"/>
              <a:gd name="connsiteY3749" fmla="*/ 973629 h 6593118"/>
              <a:gd name="connsiteX3750" fmla="*/ 2389156 w 11490376"/>
              <a:gd name="connsiteY3750" fmla="*/ 998263 h 6593118"/>
              <a:gd name="connsiteX3751" fmla="*/ 2329214 w 11490376"/>
              <a:gd name="connsiteY3751" fmla="*/ 990873 h 6593118"/>
              <a:gd name="connsiteX3752" fmla="*/ 2341201 w 11490376"/>
              <a:gd name="connsiteY3752" fmla="*/ 946531 h 6593118"/>
              <a:gd name="connsiteX3753" fmla="*/ 5980198 w 11490376"/>
              <a:gd name="connsiteY3753" fmla="*/ 915326 h 6593118"/>
              <a:gd name="connsiteX3754" fmla="*/ 5961809 w 11490376"/>
              <a:gd name="connsiteY3754" fmla="*/ 945826 h 6593118"/>
              <a:gd name="connsiteX3755" fmla="*/ 5943420 w 11490376"/>
              <a:gd name="connsiteY3755" fmla="*/ 924710 h 6593118"/>
              <a:gd name="connsiteX3756" fmla="*/ 6199864 w 11490376"/>
              <a:gd name="connsiteY3756" fmla="*/ 914128 h 6593118"/>
              <a:gd name="connsiteX3757" fmla="*/ 6199820 w 11490376"/>
              <a:gd name="connsiteY3757" fmla="*/ 914172 h 6593118"/>
              <a:gd name="connsiteX3758" fmla="*/ 6175193 w 11490376"/>
              <a:gd name="connsiteY3758" fmla="*/ 941174 h 6593118"/>
              <a:gd name="connsiteX3759" fmla="*/ 6171354 w 11490376"/>
              <a:gd name="connsiteY3759" fmla="*/ 952650 h 6593118"/>
              <a:gd name="connsiteX3760" fmla="*/ 6176522 w 11490376"/>
              <a:gd name="connsiteY3760" fmla="*/ 939757 h 6593118"/>
              <a:gd name="connsiteX3761" fmla="*/ 5882125 w 11490376"/>
              <a:gd name="connsiteY3761" fmla="*/ 910946 h 6593118"/>
              <a:gd name="connsiteX3762" fmla="*/ 5916604 w 11490376"/>
              <a:gd name="connsiteY3762" fmla="*/ 910946 h 6593118"/>
              <a:gd name="connsiteX3763" fmla="*/ 5919067 w 11490376"/>
              <a:gd name="connsiteY3763" fmla="*/ 937953 h 6593118"/>
              <a:gd name="connsiteX3764" fmla="*/ 5919067 w 11490376"/>
              <a:gd name="connsiteY3764" fmla="*/ 960049 h 6593118"/>
              <a:gd name="connsiteX3765" fmla="*/ 5911679 w 11490376"/>
              <a:gd name="connsiteY3765" fmla="*/ 989512 h 6593118"/>
              <a:gd name="connsiteX3766" fmla="*/ 5904291 w 11490376"/>
              <a:gd name="connsiteY3766" fmla="*/ 950229 h 6593118"/>
              <a:gd name="connsiteX3767" fmla="*/ 5887051 w 11490376"/>
              <a:gd name="connsiteY3767" fmla="*/ 942863 h 6593118"/>
              <a:gd name="connsiteX3768" fmla="*/ 7161830 w 11490376"/>
              <a:gd name="connsiteY3768" fmla="*/ 867150 h 6593118"/>
              <a:gd name="connsiteX3769" fmla="*/ 7196192 w 11490376"/>
              <a:gd name="connsiteY3769" fmla="*/ 877455 h 6593118"/>
              <a:gd name="connsiteX3770" fmla="*/ 7208465 w 11490376"/>
              <a:gd name="connsiteY3770" fmla="*/ 908369 h 6593118"/>
              <a:gd name="connsiteX3771" fmla="*/ 7152012 w 11490376"/>
              <a:gd name="connsiteY3771" fmla="*/ 903218 h 6593118"/>
              <a:gd name="connsiteX3772" fmla="*/ 7129922 w 11490376"/>
              <a:gd name="connsiteY3772" fmla="*/ 898064 h 6593118"/>
              <a:gd name="connsiteX3773" fmla="*/ 2534992 w 11490376"/>
              <a:gd name="connsiteY3773" fmla="*/ 843064 h 6593118"/>
              <a:gd name="connsiteX3774" fmla="*/ 2583152 w 11490376"/>
              <a:gd name="connsiteY3774" fmla="*/ 884669 h 6593118"/>
              <a:gd name="connsiteX3775" fmla="*/ 2567828 w 11490376"/>
              <a:gd name="connsiteY3775" fmla="*/ 924085 h 6593118"/>
              <a:gd name="connsiteX3776" fmla="*/ 2576589 w 11490376"/>
              <a:gd name="connsiteY3776" fmla="*/ 959121 h 6593118"/>
              <a:gd name="connsiteX3777" fmla="*/ 2605046 w 11490376"/>
              <a:gd name="connsiteY3777" fmla="*/ 985398 h 6593118"/>
              <a:gd name="connsiteX3778" fmla="*/ 2622559 w 11490376"/>
              <a:gd name="connsiteY3778" fmla="*/ 1035762 h 6593118"/>
              <a:gd name="connsiteX3779" fmla="*/ 2661961 w 11490376"/>
              <a:gd name="connsiteY3779" fmla="*/ 985398 h 6593118"/>
              <a:gd name="connsiteX3780" fmla="*/ 2683853 w 11490376"/>
              <a:gd name="connsiteY3780" fmla="*/ 1029193 h 6593118"/>
              <a:gd name="connsiteX3781" fmla="*/ 2681663 w 11490376"/>
              <a:gd name="connsiteY3781" fmla="*/ 1099266 h 6593118"/>
              <a:gd name="connsiteX3782" fmla="*/ 2710122 w 11490376"/>
              <a:gd name="connsiteY3782" fmla="*/ 1099266 h 6593118"/>
              <a:gd name="connsiteX3783" fmla="*/ 2723259 w 11490376"/>
              <a:gd name="connsiteY3783" fmla="*/ 1059850 h 6593118"/>
              <a:gd name="connsiteX3784" fmla="*/ 2767046 w 11490376"/>
              <a:gd name="connsiteY3784" fmla="*/ 1016056 h 6593118"/>
              <a:gd name="connsiteX3785" fmla="*/ 2784557 w 11490376"/>
              <a:gd name="connsiteY3785" fmla="*/ 959121 h 6593118"/>
              <a:gd name="connsiteX3786" fmla="*/ 2863369 w 11490376"/>
              <a:gd name="connsiteY3786" fmla="*/ 967880 h 6593118"/>
              <a:gd name="connsiteX3787" fmla="*/ 2883070 w 11490376"/>
              <a:gd name="connsiteY3787" fmla="*/ 1024814 h 6593118"/>
              <a:gd name="connsiteX3788" fmla="*/ 2850236 w 11490376"/>
              <a:gd name="connsiteY3788" fmla="*/ 1040143 h 6593118"/>
              <a:gd name="connsiteX3789" fmla="*/ 2867746 w 11490376"/>
              <a:gd name="connsiteY3789" fmla="*/ 1112405 h 6593118"/>
              <a:gd name="connsiteX3790" fmla="*/ 2767046 w 11490376"/>
              <a:gd name="connsiteY3790" fmla="*/ 1162771 h 6593118"/>
              <a:gd name="connsiteX3791" fmla="*/ 2753908 w 11490376"/>
              <a:gd name="connsiteY3791" fmla="*/ 1140871 h 6593118"/>
              <a:gd name="connsiteX3792" fmla="*/ 2701367 w 11490376"/>
              <a:gd name="connsiteY3792" fmla="*/ 1143062 h 6593118"/>
              <a:gd name="connsiteX3793" fmla="*/ 2694797 w 11490376"/>
              <a:gd name="connsiteY3793" fmla="*/ 1184668 h 6593118"/>
              <a:gd name="connsiteX3794" fmla="*/ 2633506 w 11490376"/>
              <a:gd name="connsiteY3794" fmla="*/ 1184668 h 6593118"/>
              <a:gd name="connsiteX3795" fmla="*/ 2615992 w 11490376"/>
              <a:gd name="connsiteY3795" fmla="*/ 1167149 h 6593118"/>
              <a:gd name="connsiteX3796" fmla="*/ 2587530 w 11490376"/>
              <a:gd name="connsiteY3796" fmla="*/ 1169340 h 6593118"/>
              <a:gd name="connsiteX3797" fmla="*/ 2589722 w 11490376"/>
              <a:gd name="connsiteY3797" fmla="*/ 1193426 h 6593118"/>
              <a:gd name="connsiteX3798" fmla="*/ 2648829 w 11490376"/>
              <a:gd name="connsiteY3798" fmla="*/ 1217514 h 6593118"/>
              <a:gd name="connsiteX3799" fmla="*/ 2633506 w 11490376"/>
              <a:gd name="connsiteY3799" fmla="*/ 1270069 h 6593118"/>
              <a:gd name="connsiteX3800" fmla="*/ 2602856 w 11490376"/>
              <a:gd name="connsiteY3800" fmla="*/ 1291966 h 6593118"/>
              <a:gd name="connsiteX3801" fmla="*/ 2554696 w 11490376"/>
              <a:gd name="connsiteY3801" fmla="*/ 1298535 h 6593118"/>
              <a:gd name="connsiteX3802" fmla="*/ 2526237 w 11490376"/>
              <a:gd name="connsiteY3802" fmla="*/ 1342330 h 6593118"/>
              <a:gd name="connsiteX3803" fmla="*/ 2460561 w 11490376"/>
              <a:gd name="connsiteY3803" fmla="*/ 1392696 h 6593118"/>
              <a:gd name="connsiteX3804" fmla="*/ 2403644 w 11490376"/>
              <a:gd name="connsiteY3804" fmla="*/ 1443061 h 6593118"/>
              <a:gd name="connsiteX3805" fmla="*/ 2357670 w 11490376"/>
              <a:gd name="connsiteY3805" fmla="*/ 1513133 h 6593118"/>
              <a:gd name="connsiteX3806" fmla="*/ 2355482 w 11490376"/>
              <a:gd name="connsiteY3806" fmla="*/ 1565688 h 6593118"/>
              <a:gd name="connsiteX3807" fmla="*/ 2397076 w 11490376"/>
              <a:gd name="connsiteY3807" fmla="*/ 1572257 h 6593118"/>
              <a:gd name="connsiteX3808" fmla="*/ 2418968 w 11490376"/>
              <a:gd name="connsiteY3808" fmla="*/ 1662037 h 6593118"/>
              <a:gd name="connsiteX3809" fmla="*/ 2515290 w 11490376"/>
              <a:gd name="connsiteY3809" fmla="*/ 1672986 h 6593118"/>
              <a:gd name="connsiteX3810" fmla="*/ 2576589 w 11490376"/>
              <a:gd name="connsiteY3810" fmla="*/ 1732110 h 6593118"/>
              <a:gd name="connsiteX3811" fmla="*/ 2615992 w 11490376"/>
              <a:gd name="connsiteY3811" fmla="*/ 1736489 h 6593118"/>
              <a:gd name="connsiteX3812" fmla="*/ 2648829 w 11490376"/>
              <a:gd name="connsiteY3812" fmla="*/ 1775905 h 6593118"/>
              <a:gd name="connsiteX3813" fmla="*/ 2714502 w 11490376"/>
              <a:gd name="connsiteY3813" fmla="*/ 1771526 h 6593118"/>
              <a:gd name="connsiteX3814" fmla="*/ 2707935 w 11490376"/>
              <a:gd name="connsiteY3814" fmla="*/ 1848168 h 6593118"/>
              <a:gd name="connsiteX3815" fmla="*/ 2701367 w 11490376"/>
              <a:gd name="connsiteY3815" fmla="*/ 1913861 h 6593118"/>
              <a:gd name="connsiteX3816" fmla="*/ 2725449 w 11490376"/>
              <a:gd name="connsiteY3816" fmla="*/ 1964227 h 6593118"/>
              <a:gd name="connsiteX3817" fmla="*/ 2753908 w 11490376"/>
              <a:gd name="connsiteY3817" fmla="*/ 1966416 h 6593118"/>
              <a:gd name="connsiteX3818" fmla="*/ 2777993 w 11490376"/>
              <a:gd name="connsiteY3818" fmla="*/ 1940139 h 6593118"/>
              <a:gd name="connsiteX3819" fmla="*/ 2804261 w 11490376"/>
              <a:gd name="connsiteY3819" fmla="*/ 1964227 h 6593118"/>
              <a:gd name="connsiteX3820" fmla="*/ 2815205 w 11490376"/>
              <a:gd name="connsiteY3820" fmla="*/ 1935760 h 6593118"/>
              <a:gd name="connsiteX3821" fmla="*/ 2830532 w 11490376"/>
              <a:gd name="connsiteY3821" fmla="*/ 1856928 h 6593118"/>
              <a:gd name="connsiteX3822" fmla="*/ 2828343 w 11490376"/>
              <a:gd name="connsiteY3822" fmla="*/ 1828460 h 6593118"/>
              <a:gd name="connsiteX3823" fmla="*/ 2834912 w 11490376"/>
              <a:gd name="connsiteY3823" fmla="*/ 1775905 h 6593118"/>
              <a:gd name="connsiteX3824" fmla="*/ 2885258 w 11490376"/>
              <a:gd name="connsiteY3824" fmla="*/ 1749629 h 6593118"/>
              <a:gd name="connsiteX3825" fmla="*/ 2887449 w 11490376"/>
              <a:gd name="connsiteY3825" fmla="*/ 1747439 h 6593118"/>
              <a:gd name="connsiteX3826" fmla="*/ 2889636 w 11490376"/>
              <a:gd name="connsiteY3826" fmla="*/ 1738680 h 6593118"/>
              <a:gd name="connsiteX3827" fmla="*/ 2889636 w 11490376"/>
              <a:gd name="connsiteY3827" fmla="*/ 1725541 h 6593118"/>
              <a:gd name="connsiteX3828" fmla="*/ 2891825 w 11490376"/>
              <a:gd name="connsiteY3828" fmla="*/ 1708023 h 6593118"/>
              <a:gd name="connsiteX3829" fmla="*/ 2896204 w 11490376"/>
              <a:gd name="connsiteY3829" fmla="*/ 1690505 h 6593118"/>
              <a:gd name="connsiteX3830" fmla="*/ 2896204 w 11490376"/>
              <a:gd name="connsiteY3830" fmla="*/ 1668608 h 6593118"/>
              <a:gd name="connsiteX3831" fmla="*/ 2896204 w 11490376"/>
              <a:gd name="connsiteY3831" fmla="*/ 1648900 h 6593118"/>
              <a:gd name="connsiteX3832" fmla="*/ 2891825 w 11490376"/>
              <a:gd name="connsiteY3832" fmla="*/ 1627001 h 6593118"/>
              <a:gd name="connsiteX3833" fmla="*/ 2889636 w 11490376"/>
              <a:gd name="connsiteY3833" fmla="*/ 1609484 h 6593118"/>
              <a:gd name="connsiteX3834" fmla="*/ 2885258 w 11490376"/>
              <a:gd name="connsiteY3834" fmla="*/ 1591965 h 6593118"/>
              <a:gd name="connsiteX3835" fmla="*/ 2876503 w 11490376"/>
              <a:gd name="connsiteY3835" fmla="*/ 1581016 h 6593118"/>
              <a:gd name="connsiteX3836" fmla="*/ 2867746 w 11490376"/>
              <a:gd name="connsiteY3836" fmla="*/ 1570068 h 6593118"/>
              <a:gd name="connsiteX3837" fmla="*/ 2902770 w 11490376"/>
              <a:gd name="connsiteY3837" fmla="*/ 1554738 h 6593118"/>
              <a:gd name="connsiteX3838" fmla="*/ 2911528 w 11490376"/>
              <a:gd name="connsiteY3838" fmla="*/ 1486856 h 6593118"/>
              <a:gd name="connsiteX3839" fmla="*/ 2904959 w 11490376"/>
              <a:gd name="connsiteY3839" fmla="*/ 1462768 h 6593118"/>
              <a:gd name="connsiteX3840" fmla="*/ 2911528 w 11490376"/>
              <a:gd name="connsiteY3840" fmla="*/ 1405834 h 6593118"/>
              <a:gd name="connsiteX3841" fmla="*/ 2948740 w 11490376"/>
              <a:gd name="connsiteY3841" fmla="*/ 1351090 h 6593118"/>
              <a:gd name="connsiteX3842" fmla="*/ 3005652 w 11490376"/>
              <a:gd name="connsiteY3842" fmla="*/ 1381746 h 6593118"/>
              <a:gd name="connsiteX3843" fmla="*/ 3082267 w 11490376"/>
              <a:gd name="connsiteY3843" fmla="*/ 1381746 h 6593118"/>
              <a:gd name="connsiteX3844" fmla="*/ 3110724 w 11490376"/>
              <a:gd name="connsiteY3844" fmla="*/ 1410213 h 6593118"/>
              <a:gd name="connsiteX3845" fmla="*/ 3145751 w 11490376"/>
              <a:gd name="connsiteY3845" fmla="*/ 1445250 h 6593118"/>
              <a:gd name="connsiteX3846" fmla="*/ 3191727 w 11490376"/>
              <a:gd name="connsiteY3846" fmla="*/ 1462768 h 6593118"/>
              <a:gd name="connsiteX3847" fmla="*/ 3172022 w 11490376"/>
              <a:gd name="connsiteY3847" fmla="*/ 1489045 h 6593118"/>
              <a:gd name="connsiteX3848" fmla="*/ 3174211 w 11490376"/>
              <a:gd name="connsiteY3848" fmla="*/ 1587585 h 6593118"/>
              <a:gd name="connsiteX3849" fmla="*/ 3228941 w 11490376"/>
              <a:gd name="connsiteY3849" fmla="*/ 1602913 h 6593118"/>
              <a:gd name="connsiteX3850" fmla="*/ 3283669 w 11490376"/>
              <a:gd name="connsiteY3850" fmla="*/ 1583205 h 6593118"/>
              <a:gd name="connsiteX3851" fmla="*/ 3303370 w 11490376"/>
              <a:gd name="connsiteY3851" fmla="*/ 1552549 h 6593118"/>
              <a:gd name="connsiteX3852" fmla="*/ 3334018 w 11490376"/>
              <a:gd name="connsiteY3852" fmla="*/ 1502184 h 6593118"/>
              <a:gd name="connsiteX3853" fmla="*/ 3351530 w 11490376"/>
              <a:gd name="connsiteY3853" fmla="*/ 1528461 h 6593118"/>
              <a:gd name="connsiteX3854" fmla="*/ 3362477 w 11490376"/>
              <a:gd name="connsiteY3854" fmla="*/ 1576637 h 6593118"/>
              <a:gd name="connsiteX3855" fmla="*/ 3390935 w 11490376"/>
              <a:gd name="connsiteY3855" fmla="*/ 1576637 h 6593118"/>
              <a:gd name="connsiteX3856" fmla="*/ 3397502 w 11490376"/>
              <a:gd name="connsiteY3856" fmla="*/ 1640140 h 6593118"/>
              <a:gd name="connsiteX3857" fmla="*/ 3417206 w 11490376"/>
              <a:gd name="connsiteY3857" fmla="*/ 1635761 h 6593118"/>
              <a:gd name="connsiteX3858" fmla="*/ 3417206 w 11490376"/>
              <a:gd name="connsiteY3858" fmla="*/ 1664228 h 6593118"/>
              <a:gd name="connsiteX3859" fmla="*/ 3397502 w 11490376"/>
              <a:gd name="connsiteY3859" fmla="*/ 1675176 h 6593118"/>
              <a:gd name="connsiteX3860" fmla="*/ 3401882 w 11490376"/>
              <a:gd name="connsiteY3860" fmla="*/ 1701453 h 6593118"/>
              <a:gd name="connsiteX3861" fmla="*/ 3425961 w 11490376"/>
              <a:gd name="connsiteY3861" fmla="*/ 1705833 h 6593118"/>
              <a:gd name="connsiteX3862" fmla="*/ 3436907 w 11490376"/>
              <a:gd name="connsiteY3862" fmla="*/ 1764957 h 6593118"/>
              <a:gd name="connsiteX3863" fmla="*/ 3485069 w 11490376"/>
              <a:gd name="connsiteY3863" fmla="*/ 1758388 h 6593118"/>
              <a:gd name="connsiteX3864" fmla="*/ 3480690 w 11490376"/>
              <a:gd name="connsiteY3864" fmla="*/ 1784665 h 6593118"/>
              <a:gd name="connsiteX3865" fmla="*/ 3515716 w 11490376"/>
              <a:gd name="connsiteY3865" fmla="*/ 1775905 h 6593118"/>
              <a:gd name="connsiteX3866" fmla="*/ 3491635 w 11490376"/>
              <a:gd name="connsiteY3866" fmla="*/ 1810942 h 6593118"/>
              <a:gd name="connsiteX3867" fmla="*/ 3480690 w 11490376"/>
              <a:gd name="connsiteY3867" fmla="*/ 1835029 h 6593118"/>
              <a:gd name="connsiteX3868" fmla="*/ 3432530 w 11490376"/>
              <a:gd name="connsiteY3868" fmla="*/ 1848168 h 6593118"/>
              <a:gd name="connsiteX3869" fmla="*/ 3452229 w 11490376"/>
              <a:gd name="connsiteY3869" fmla="*/ 1856928 h 6593118"/>
              <a:gd name="connsiteX3870" fmla="*/ 3491635 w 11490376"/>
              <a:gd name="connsiteY3870" fmla="*/ 1848168 h 6593118"/>
              <a:gd name="connsiteX3871" fmla="*/ 3526660 w 11490376"/>
              <a:gd name="connsiteY3871" fmla="*/ 1828460 h 6593118"/>
              <a:gd name="connsiteX3872" fmla="*/ 3557310 w 11490376"/>
              <a:gd name="connsiteY3872" fmla="*/ 1830649 h 6593118"/>
              <a:gd name="connsiteX3873" fmla="*/ 3563876 w 11490376"/>
              <a:gd name="connsiteY3873" fmla="*/ 1863497 h 6593118"/>
              <a:gd name="connsiteX3874" fmla="*/ 3563876 w 11490376"/>
              <a:gd name="connsiteY3874" fmla="*/ 1905103 h 6593118"/>
              <a:gd name="connsiteX3875" fmla="*/ 3568254 w 11490376"/>
              <a:gd name="connsiteY3875" fmla="*/ 1929191 h 6593118"/>
              <a:gd name="connsiteX3876" fmla="*/ 3563876 w 11490376"/>
              <a:gd name="connsiteY3876" fmla="*/ 1948899 h 6593118"/>
              <a:gd name="connsiteX3877" fmla="*/ 3522283 w 11490376"/>
              <a:gd name="connsiteY3877" fmla="*/ 1959847 h 6593118"/>
              <a:gd name="connsiteX3878" fmla="*/ 3485069 w 11490376"/>
              <a:gd name="connsiteY3878" fmla="*/ 1955467 h 6593118"/>
              <a:gd name="connsiteX3879" fmla="*/ 3436907 w 11490376"/>
              <a:gd name="connsiteY3879" fmla="*/ 1999263 h 6593118"/>
              <a:gd name="connsiteX3880" fmla="*/ 3353721 w 11490376"/>
              <a:gd name="connsiteY3880" fmla="*/ 2010212 h 6593118"/>
              <a:gd name="connsiteX3881" fmla="*/ 3266155 w 11490376"/>
              <a:gd name="connsiteY3881" fmla="*/ 2010212 h 6593118"/>
              <a:gd name="connsiteX3882" fmla="*/ 3224562 w 11490376"/>
              <a:gd name="connsiteY3882" fmla="*/ 2003643 h 6593118"/>
              <a:gd name="connsiteX3883" fmla="*/ 3191727 w 11490376"/>
              <a:gd name="connsiteY3883" fmla="*/ 2032109 h 6593118"/>
              <a:gd name="connsiteX3884" fmla="*/ 3147941 w 11490376"/>
              <a:gd name="connsiteY3884" fmla="*/ 2054007 h 6593118"/>
              <a:gd name="connsiteX3885" fmla="*/ 3104157 w 11490376"/>
              <a:gd name="connsiteY3885" fmla="*/ 2108751 h 6593118"/>
              <a:gd name="connsiteX3886" fmla="*/ 3178589 w 11490376"/>
              <a:gd name="connsiteY3886" fmla="*/ 2075904 h 6593118"/>
              <a:gd name="connsiteX3887" fmla="*/ 3220186 w 11490376"/>
              <a:gd name="connsiteY3887" fmla="*/ 2054007 h 6593118"/>
              <a:gd name="connsiteX3888" fmla="*/ 3263967 w 11490376"/>
              <a:gd name="connsiteY3888" fmla="*/ 2080284 h 6593118"/>
              <a:gd name="connsiteX3889" fmla="*/ 3235510 w 11490376"/>
              <a:gd name="connsiteY3889" fmla="*/ 2124080 h 6593118"/>
              <a:gd name="connsiteX3890" fmla="*/ 3274911 w 11490376"/>
              <a:gd name="connsiteY3890" fmla="*/ 2167875 h 6593118"/>
              <a:gd name="connsiteX3891" fmla="*/ 3373422 w 11490376"/>
              <a:gd name="connsiteY3891" fmla="*/ 2216051 h 6593118"/>
              <a:gd name="connsiteX3892" fmla="*/ 3285857 w 11490376"/>
              <a:gd name="connsiteY3892" fmla="*/ 2262035 h 6593118"/>
              <a:gd name="connsiteX3893" fmla="*/ 3200483 w 11490376"/>
              <a:gd name="connsiteY3893" fmla="*/ 2321159 h 6593118"/>
              <a:gd name="connsiteX3894" fmla="*/ 3180780 w 11490376"/>
              <a:gd name="connsiteY3894" fmla="*/ 2299262 h 6593118"/>
              <a:gd name="connsiteX3895" fmla="*/ 3285857 w 11490376"/>
              <a:gd name="connsiteY3895" fmla="*/ 2200722 h 6593118"/>
              <a:gd name="connsiteX3896" fmla="*/ 3279291 w 11490376"/>
              <a:gd name="connsiteY3896" fmla="*/ 2187583 h 6593118"/>
              <a:gd name="connsiteX3897" fmla="*/ 3246453 w 11490376"/>
              <a:gd name="connsiteY3897" fmla="*/ 2187583 h 6593118"/>
              <a:gd name="connsiteX3898" fmla="*/ 3161076 w 11490376"/>
              <a:gd name="connsiteY3898" fmla="*/ 2262035 h 6593118"/>
              <a:gd name="connsiteX3899" fmla="*/ 3134806 w 11490376"/>
              <a:gd name="connsiteY3899" fmla="*/ 2251087 h 6593118"/>
              <a:gd name="connsiteX3900" fmla="*/ 3158887 w 11490376"/>
              <a:gd name="connsiteY3900" fmla="*/ 2264226 h 6593118"/>
              <a:gd name="connsiteX3901" fmla="*/ 3139185 w 11490376"/>
              <a:gd name="connsiteY3901" fmla="*/ 2288314 h 6593118"/>
              <a:gd name="connsiteX3902" fmla="*/ 3106346 w 11490376"/>
              <a:gd name="connsiteY3902" fmla="*/ 2290503 h 6593118"/>
              <a:gd name="connsiteX3903" fmla="*/ 3093211 w 11490376"/>
              <a:gd name="connsiteY3903" fmla="*/ 2316781 h 6593118"/>
              <a:gd name="connsiteX3904" fmla="*/ 3064754 w 11490376"/>
              <a:gd name="connsiteY3904" fmla="*/ 2310210 h 6593118"/>
              <a:gd name="connsiteX3905" fmla="*/ 3060377 w 11490376"/>
              <a:gd name="connsiteY3905" fmla="*/ 2329918 h 6593118"/>
              <a:gd name="connsiteX3906" fmla="*/ 3029730 w 11490376"/>
              <a:gd name="connsiteY3906" fmla="*/ 2329918 h 6593118"/>
              <a:gd name="connsiteX3907" fmla="*/ 3018786 w 11490376"/>
              <a:gd name="connsiteY3907" fmla="*/ 2360575 h 6593118"/>
              <a:gd name="connsiteX3908" fmla="*/ 3014409 w 11490376"/>
              <a:gd name="connsiteY3908" fmla="*/ 2386853 h 6593118"/>
              <a:gd name="connsiteX3909" fmla="*/ 3038487 w 11490376"/>
              <a:gd name="connsiteY3909" fmla="*/ 2410941 h 6593118"/>
              <a:gd name="connsiteX3910" fmla="*/ 3007842 w 11490376"/>
              <a:gd name="connsiteY3910" fmla="*/ 2430649 h 6593118"/>
              <a:gd name="connsiteX3911" fmla="*/ 2944362 w 11490376"/>
              <a:gd name="connsiteY3911" fmla="*/ 2437218 h 6593118"/>
              <a:gd name="connsiteX3912" fmla="*/ 2929038 w 11490376"/>
              <a:gd name="connsiteY3912" fmla="*/ 2465685 h 6593118"/>
              <a:gd name="connsiteX3913" fmla="*/ 2920281 w 11490376"/>
              <a:gd name="connsiteY3913" fmla="*/ 2483202 h 6593118"/>
              <a:gd name="connsiteX3914" fmla="*/ 2880883 w 11490376"/>
              <a:gd name="connsiteY3914" fmla="*/ 2487582 h 6593118"/>
              <a:gd name="connsiteX3915" fmla="*/ 2863369 w 11490376"/>
              <a:gd name="connsiteY3915" fmla="*/ 2511670 h 6593118"/>
              <a:gd name="connsiteX3916" fmla="*/ 2854613 w 11490376"/>
              <a:gd name="connsiteY3916" fmla="*/ 2572984 h 6593118"/>
              <a:gd name="connsiteX3917" fmla="*/ 2828345 w 11490376"/>
              <a:gd name="connsiteY3917" fmla="*/ 2583933 h 6593118"/>
              <a:gd name="connsiteX3918" fmla="*/ 2813019 w 11490376"/>
              <a:gd name="connsiteY3918" fmla="*/ 2601450 h 6593118"/>
              <a:gd name="connsiteX3919" fmla="*/ 2797692 w 11490376"/>
              <a:gd name="connsiteY3919" fmla="*/ 2623349 h 6593118"/>
              <a:gd name="connsiteX3920" fmla="*/ 2817397 w 11490376"/>
              <a:gd name="connsiteY3920" fmla="*/ 2634297 h 6593118"/>
              <a:gd name="connsiteX3921" fmla="*/ 2813019 w 11490376"/>
              <a:gd name="connsiteY3921" fmla="*/ 2708750 h 6593118"/>
              <a:gd name="connsiteX3922" fmla="*/ 2788936 w 11490376"/>
              <a:gd name="connsiteY3922" fmla="*/ 2721888 h 6593118"/>
              <a:gd name="connsiteX3923" fmla="*/ 2782371 w 11490376"/>
              <a:gd name="connsiteY3923" fmla="*/ 2748165 h 6593118"/>
              <a:gd name="connsiteX3924" fmla="*/ 2742964 w 11490376"/>
              <a:gd name="connsiteY3924" fmla="*/ 2745976 h 6593118"/>
              <a:gd name="connsiteX3925" fmla="*/ 2725449 w 11490376"/>
              <a:gd name="connsiteY3925" fmla="*/ 2770064 h 6593118"/>
              <a:gd name="connsiteX3926" fmla="*/ 2686043 w 11490376"/>
              <a:gd name="connsiteY3926" fmla="*/ 2783201 h 6593118"/>
              <a:gd name="connsiteX3927" fmla="*/ 2677287 w 11490376"/>
              <a:gd name="connsiteY3927" fmla="*/ 2816049 h 6593118"/>
              <a:gd name="connsiteX3928" fmla="*/ 2646641 w 11490376"/>
              <a:gd name="connsiteY3928" fmla="*/ 2822617 h 6593118"/>
              <a:gd name="connsiteX3929" fmla="*/ 2618181 w 11490376"/>
              <a:gd name="connsiteY3929" fmla="*/ 2848896 h 6593118"/>
              <a:gd name="connsiteX3930" fmla="*/ 2607234 w 11490376"/>
              <a:gd name="connsiteY3930" fmla="*/ 2883932 h 6593118"/>
              <a:gd name="connsiteX3931" fmla="*/ 2607234 w 11490376"/>
              <a:gd name="connsiteY3931" fmla="*/ 2936487 h 6593118"/>
              <a:gd name="connsiteX3932" fmla="*/ 2605046 w 11490376"/>
              <a:gd name="connsiteY3932" fmla="*/ 2984661 h 6593118"/>
              <a:gd name="connsiteX3933" fmla="*/ 2620370 w 11490376"/>
              <a:gd name="connsiteY3933" fmla="*/ 2991231 h 6593118"/>
              <a:gd name="connsiteX3934" fmla="*/ 2622559 w 11490376"/>
              <a:gd name="connsiteY3934" fmla="*/ 3050355 h 6593118"/>
              <a:gd name="connsiteX3935" fmla="*/ 2633506 w 11490376"/>
              <a:gd name="connsiteY3935" fmla="*/ 3067872 h 6593118"/>
              <a:gd name="connsiteX3936" fmla="*/ 2646641 w 11490376"/>
              <a:gd name="connsiteY3936" fmla="*/ 3153274 h 6593118"/>
              <a:gd name="connsiteX3937" fmla="*/ 2633506 w 11490376"/>
              <a:gd name="connsiteY3937" fmla="*/ 3188310 h 6593118"/>
              <a:gd name="connsiteX3938" fmla="*/ 2613801 w 11490376"/>
              <a:gd name="connsiteY3938" fmla="*/ 3166412 h 6593118"/>
              <a:gd name="connsiteX3939" fmla="*/ 2578775 w 11490376"/>
              <a:gd name="connsiteY3939" fmla="*/ 3142324 h 6593118"/>
              <a:gd name="connsiteX3940" fmla="*/ 2559073 w 11490376"/>
              <a:gd name="connsiteY3940" fmla="*/ 3094150 h 6593118"/>
              <a:gd name="connsiteX3941" fmla="*/ 2543752 w 11490376"/>
              <a:gd name="connsiteY3941" fmla="*/ 3043785 h 6593118"/>
              <a:gd name="connsiteX3942" fmla="*/ 2552508 w 11490376"/>
              <a:gd name="connsiteY3942" fmla="*/ 2989041 h 6593118"/>
              <a:gd name="connsiteX3943" fmla="*/ 2524049 w 11490376"/>
              <a:gd name="connsiteY3943" fmla="*/ 2962764 h 6593118"/>
              <a:gd name="connsiteX3944" fmla="*/ 2486832 w 11490376"/>
              <a:gd name="connsiteY3944" fmla="*/ 2932107 h 6593118"/>
              <a:gd name="connsiteX3945" fmla="*/ 2445239 w 11490376"/>
              <a:gd name="connsiteY3945" fmla="*/ 2943056 h 6593118"/>
              <a:gd name="connsiteX3946" fmla="*/ 2414591 w 11490376"/>
              <a:gd name="connsiteY3946" fmla="*/ 2925537 h 6593118"/>
              <a:gd name="connsiteX3947" fmla="*/ 2333591 w 11490376"/>
              <a:gd name="connsiteY3947" fmla="*/ 2927728 h 6593118"/>
              <a:gd name="connsiteX3948" fmla="*/ 2305136 w 11490376"/>
              <a:gd name="connsiteY3948" fmla="*/ 2947435 h 6593118"/>
              <a:gd name="connsiteX3949" fmla="*/ 2322647 w 11490376"/>
              <a:gd name="connsiteY3949" fmla="*/ 2984661 h 6593118"/>
              <a:gd name="connsiteX3950" fmla="*/ 2285434 w 11490376"/>
              <a:gd name="connsiteY3950" fmla="*/ 2989041 h 6593118"/>
              <a:gd name="connsiteX3951" fmla="*/ 2246036 w 11490376"/>
              <a:gd name="connsiteY3951" fmla="*/ 2980282 h 6593118"/>
              <a:gd name="connsiteX3952" fmla="*/ 2239469 w 11490376"/>
              <a:gd name="connsiteY3952" fmla="*/ 2927728 h 6593118"/>
              <a:gd name="connsiteX3953" fmla="*/ 2213199 w 11490376"/>
              <a:gd name="connsiteY3953" fmla="*/ 2936487 h 6593118"/>
              <a:gd name="connsiteX3954" fmla="*/ 2202254 w 11490376"/>
              <a:gd name="connsiteY3954" fmla="*/ 2975903 h 6593118"/>
              <a:gd name="connsiteX3955" fmla="*/ 2182553 w 11490376"/>
              <a:gd name="connsiteY3955" fmla="*/ 2969332 h 6593118"/>
              <a:gd name="connsiteX3956" fmla="*/ 2160661 w 11490376"/>
              <a:gd name="connsiteY3956" fmla="*/ 2936487 h 6593118"/>
              <a:gd name="connsiteX3957" fmla="*/ 2134392 w 11490376"/>
              <a:gd name="connsiteY3957" fmla="*/ 2951815 h 6593118"/>
              <a:gd name="connsiteX3958" fmla="*/ 2114691 w 11490376"/>
              <a:gd name="connsiteY3958" fmla="*/ 2975903 h 6593118"/>
              <a:gd name="connsiteX3959" fmla="*/ 2092798 w 11490376"/>
              <a:gd name="connsiteY3959" fmla="*/ 3008748 h 6593118"/>
              <a:gd name="connsiteX3960" fmla="*/ 2073097 w 11490376"/>
              <a:gd name="connsiteY3960" fmla="*/ 3032836 h 6593118"/>
              <a:gd name="connsiteX3961" fmla="*/ 2031505 w 11490376"/>
              <a:gd name="connsiteY3961" fmla="*/ 3050355 h 6593118"/>
              <a:gd name="connsiteX3962" fmla="*/ 2018367 w 11490376"/>
              <a:gd name="connsiteY3962" fmla="*/ 3109479 h 6593118"/>
              <a:gd name="connsiteX3963" fmla="*/ 1969576 w 11490376"/>
              <a:gd name="connsiteY3963" fmla="*/ 3109479 h 6593118"/>
              <a:gd name="connsiteX3964" fmla="*/ 1969624 w 11490376"/>
              <a:gd name="connsiteY3964" fmla="*/ 3109723 h 6593118"/>
              <a:gd name="connsiteX3965" fmla="*/ 2018717 w 11490376"/>
              <a:gd name="connsiteY3965" fmla="*/ 3109723 h 6593118"/>
              <a:gd name="connsiteX3966" fmla="*/ 2008899 w 11490376"/>
              <a:gd name="connsiteY3966" fmla="*/ 3158713 h 6593118"/>
              <a:gd name="connsiteX3967" fmla="*/ 1991717 w 11490376"/>
              <a:gd name="connsiteY3967" fmla="*/ 3210151 h 6593118"/>
              <a:gd name="connsiteX3968" fmla="*/ 2011354 w 11490376"/>
              <a:gd name="connsiteY3968" fmla="*/ 3278735 h 6593118"/>
              <a:gd name="connsiteX3969" fmla="*/ 2028539 w 11490376"/>
              <a:gd name="connsiteY3969" fmla="*/ 3379164 h 6593118"/>
              <a:gd name="connsiteX3970" fmla="*/ 2087453 w 11490376"/>
              <a:gd name="connsiteY3970" fmla="*/ 3420804 h 6593118"/>
              <a:gd name="connsiteX3971" fmla="*/ 2166008 w 11490376"/>
              <a:gd name="connsiteY3971" fmla="*/ 3418354 h 6593118"/>
              <a:gd name="connsiteX3972" fmla="*/ 2220012 w 11490376"/>
              <a:gd name="connsiteY3972" fmla="*/ 3401208 h 6593118"/>
              <a:gd name="connsiteX3973" fmla="*/ 2256834 w 11490376"/>
              <a:gd name="connsiteY3973" fmla="*/ 3327725 h 6593118"/>
              <a:gd name="connsiteX3974" fmla="*/ 2288740 w 11490376"/>
              <a:gd name="connsiteY3974" fmla="*/ 3300780 h 6593118"/>
              <a:gd name="connsiteX3975" fmla="*/ 2369746 w 11490376"/>
              <a:gd name="connsiteY3975" fmla="*/ 3308129 h 6593118"/>
              <a:gd name="connsiteX3976" fmla="*/ 2377109 w 11490376"/>
              <a:gd name="connsiteY3976" fmla="*/ 3342421 h 6593118"/>
              <a:gd name="connsiteX3977" fmla="*/ 2362381 w 11490376"/>
              <a:gd name="connsiteY3977" fmla="*/ 3352219 h 6593118"/>
              <a:gd name="connsiteX3978" fmla="*/ 2364835 w 11490376"/>
              <a:gd name="connsiteY3978" fmla="*/ 3398758 h 6593118"/>
              <a:gd name="connsiteX3979" fmla="*/ 2340287 w 11490376"/>
              <a:gd name="connsiteY3979" fmla="*/ 3430602 h 6593118"/>
              <a:gd name="connsiteX3980" fmla="*/ 2296102 w 11490376"/>
              <a:gd name="connsiteY3980" fmla="*/ 3455096 h 6593118"/>
              <a:gd name="connsiteX3981" fmla="*/ 2276465 w 11490376"/>
              <a:gd name="connsiteY3981" fmla="*/ 3462444 h 6593118"/>
              <a:gd name="connsiteX3982" fmla="*/ 2274501 w 11490376"/>
              <a:gd name="connsiteY3982" fmla="*/ 3463247 h 6593118"/>
              <a:gd name="connsiteX3983" fmla="*/ 2269936 w 11490376"/>
              <a:gd name="connsiteY3983" fmla="*/ 3509198 h 6593118"/>
              <a:gd name="connsiteX3984" fmla="*/ 2269936 w 11490376"/>
              <a:gd name="connsiteY3984" fmla="*/ 3543747 h 6593118"/>
              <a:gd name="connsiteX3985" fmla="*/ 2284950 w 11490376"/>
              <a:gd name="connsiteY3985" fmla="*/ 3545636 h 6593118"/>
              <a:gd name="connsiteX3986" fmla="*/ 2272301 w 11490376"/>
              <a:gd name="connsiteY3986" fmla="*/ 3542369 h 6593118"/>
              <a:gd name="connsiteX3987" fmla="*/ 2272301 w 11490376"/>
              <a:gd name="connsiteY3987" fmla="*/ 3510937 h 6593118"/>
              <a:gd name="connsiteX3988" fmla="*/ 2276979 w 11490376"/>
              <a:gd name="connsiteY3988" fmla="*/ 3464996 h 6593118"/>
              <a:gd name="connsiteX3989" fmla="*/ 2295699 w 11490376"/>
              <a:gd name="connsiteY3989" fmla="*/ 3457742 h 6593118"/>
              <a:gd name="connsiteX3990" fmla="*/ 2337818 w 11490376"/>
              <a:gd name="connsiteY3990" fmla="*/ 3433564 h 6593118"/>
              <a:gd name="connsiteX3991" fmla="*/ 2330799 w 11490376"/>
              <a:gd name="connsiteY3991" fmla="*/ 3479503 h 6593118"/>
              <a:gd name="connsiteX3992" fmla="*/ 2337818 w 11490376"/>
              <a:gd name="connsiteY3992" fmla="*/ 3527861 h 6593118"/>
              <a:gd name="connsiteX3993" fmla="*/ 2314418 w 11490376"/>
              <a:gd name="connsiteY3993" fmla="*/ 3544787 h 6593118"/>
              <a:gd name="connsiteX3994" fmla="*/ 2291019 w 11490376"/>
              <a:gd name="connsiteY3994" fmla="*/ 3547204 h 6593118"/>
              <a:gd name="connsiteX3995" fmla="*/ 2289460 w 11490376"/>
              <a:gd name="connsiteY3995" fmla="*/ 3546801 h 6593118"/>
              <a:gd name="connsiteX3996" fmla="*/ 2285791 w 11490376"/>
              <a:gd name="connsiteY3996" fmla="*/ 3570805 h 6593118"/>
              <a:gd name="connsiteX3997" fmla="*/ 2289454 w 11490376"/>
              <a:gd name="connsiteY3997" fmla="*/ 3549221 h 6593118"/>
              <a:gd name="connsiteX3998" fmla="*/ 2311568 w 11490376"/>
              <a:gd name="connsiteY3998" fmla="*/ 3546806 h 6593118"/>
              <a:gd name="connsiteX3999" fmla="*/ 2338596 w 11490376"/>
              <a:gd name="connsiteY3999" fmla="*/ 3529914 h 6593118"/>
              <a:gd name="connsiteX4000" fmla="*/ 2350879 w 11490376"/>
              <a:gd name="connsiteY4000" fmla="*/ 3549221 h 6593118"/>
              <a:gd name="connsiteX4001" fmla="*/ 2375456 w 11490376"/>
              <a:gd name="connsiteY4001" fmla="*/ 3532327 h 6593118"/>
              <a:gd name="connsiteX4002" fmla="*/ 2431968 w 11490376"/>
              <a:gd name="connsiteY4002" fmla="*/ 3532327 h 6593118"/>
              <a:gd name="connsiteX4003" fmla="*/ 2454083 w 11490376"/>
              <a:gd name="connsiteY4003" fmla="*/ 3554046 h 6593118"/>
              <a:gd name="connsiteX4004" fmla="*/ 2490942 w 11490376"/>
              <a:gd name="connsiteY4004" fmla="*/ 3563700 h 6593118"/>
              <a:gd name="connsiteX4005" fmla="*/ 2468825 w 11490376"/>
              <a:gd name="connsiteY4005" fmla="*/ 3590245 h 6593118"/>
              <a:gd name="connsiteX4006" fmla="*/ 2414770 w 11490376"/>
              <a:gd name="connsiteY4006" fmla="*/ 3590245 h 6593118"/>
              <a:gd name="connsiteX4007" fmla="*/ 2402524 w 11490376"/>
              <a:gd name="connsiteY4007" fmla="*/ 3626323 h 6593118"/>
              <a:gd name="connsiteX4008" fmla="*/ 2403644 w 11490376"/>
              <a:gd name="connsiteY4008" fmla="*/ 3626264 h 6593118"/>
              <a:gd name="connsiteX4009" fmla="*/ 2415917 w 11490376"/>
              <a:gd name="connsiteY4009" fmla="*/ 3591227 h 6593118"/>
              <a:gd name="connsiteX4010" fmla="*/ 2469915 w 11490376"/>
              <a:gd name="connsiteY4010" fmla="*/ 3591227 h 6593118"/>
              <a:gd name="connsiteX4011" fmla="*/ 2482188 w 11490376"/>
              <a:gd name="connsiteY4011" fmla="*/ 3608745 h 6593118"/>
              <a:gd name="connsiteX4012" fmla="*/ 2469915 w 11490376"/>
              <a:gd name="connsiteY4012" fmla="*/ 3636274 h 6593118"/>
              <a:gd name="connsiteX4013" fmla="*/ 2460229 w 11490376"/>
              <a:gd name="connsiteY4013" fmla="*/ 3744909 h 6593118"/>
              <a:gd name="connsiteX4014" fmla="*/ 2460652 w 11490376"/>
              <a:gd name="connsiteY4014" fmla="*/ 3744935 h 6593118"/>
              <a:gd name="connsiteX4015" fmla="*/ 2495053 w 11490376"/>
              <a:gd name="connsiteY4015" fmla="*/ 3764149 h 6593118"/>
              <a:gd name="connsiteX4016" fmla="*/ 2497508 w 11490376"/>
              <a:gd name="connsiteY4016" fmla="*/ 3795370 h 6593118"/>
              <a:gd name="connsiteX4017" fmla="*/ 2465565 w 11490376"/>
              <a:gd name="connsiteY4017" fmla="*/ 3812182 h 6593118"/>
              <a:gd name="connsiteX4018" fmla="*/ 2396763 w 11490376"/>
              <a:gd name="connsiteY4018" fmla="*/ 3795370 h 6593118"/>
              <a:gd name="connsiteX4019" fmla="*/ 2379566 w 11490376"/>
              <a:gd name="connsiteY4019" fmla="*/ 3768951 h 6593118"/>
              <a:gd name="connsiteX4020" fmla="*/ 2382020 w 11490376"/>
              <a:gd name="connsiteY4020" fmla="*/ 3740132 h 6593118"/>
              <a:gd name="connsiteX4021" fmla="*/ 2382941 w 11490376"/>
              <a:gd name="connsiteY4021" fmla="*/ 3740188 h 6593118"/>
              <a:gd name="connsiteX4022" fmla="*/ 2359462 w 11490376"/>
              <a:gd name="connsiteY4022" fmla="*/ 3713855 h 6593118"/>
              <a:gd name="connsiteX4023" fmla="*/ 2342281 w 11490376"/>
              <a:gd name="connsiteY4023" fmla="*/ 3668808 h 6593118"/>
              <a:gd name="connsiteX4024" fmla="*/ 2322647 w 11490376"/>
              <a:gd name="connsiteY4024" fmla="*/ 3648788 h 6593118"/>
              <a:gd name="connsiteX4025" fmla="*/ 2357006 w 11490376"/>
              <a:gd name="connsiteY4025" fmla="*/ 3628766 h 6593118"/>
              <a:gd name="connsiteX4026" fmla="*/ 2400295 w 11490376"/>
              <a:gd name="connsiteY4026" fmla="*/ 3626443 h 6593118"/>
              <a:gd name="connsiteX4027" fmla="*/ 2355794 w 11490376"/>
              <a:gd name="connsiteY4027" fmla="*/ 3626443 h 6593118"/>
              <a:gd name="connsiteX4028" fmla="*/ 2323852 w 11490376"/>
              <a:gd name="connsiteY4028" fmla="*/ 3645749 h 6593118"/>
              <a:gd name="connsiteX4029" fmla="*/ 2318939 w 11490376"/>
              <a:gd name="connsiteY4029" fmla="*/ 3599898 h 6593118"/>
              <a:gd name="connsiteX4030" fmla="*/ 2279626 w 11490376"/>
              <a:gd name="connsiteY4030" fmla="*/ 3599898 h 6593118"/>
              <a:gd name="connsiteX4031" fmla="*/ 2253006 w 11490376"/>
              <a:gd name="connsiteY4031" fmla="*/ 3611785 h 6593118"/>
              <a:gd name="connsiteX4032" fmla="*/ 2252781 w 11490376"/>
              <a:gd name="connsiteY4032" fmla="*/ 3612847 h 6593118"/>
              <a:gd name="connsiteX4033" fmla="*/ 2203744 w 11490376"/>
              <a:gd name="connsiteY4033" fmla="*/ 3610379 h 6593118"/>
              <a:gd name="connsiteX4034" fmla="*/ 2169418 w 11490376"/>
              <a:gd name="connsiteY4034" fmla="*/ 3580766 h 6593118"/>
              <a:gd name="connsiteX4035" fmla="*/ 2170035 w 11490376"/>
              <a:gd name="connsiteY4035" fmla="*/ 3578901 h 6593118"/>
              <a:gd name="connsiteX4036" fmla="*/ 2143912 w 11490376"/>
              <a:gd name="connsiteY4036" fmla="*/ 3545727 h 6593118"/>
              <a:gd name="connsiteX4037" fmla="*/ 2102181 w 11490376"/>
              <a:gd name="connsiteY4037" fmla="*/ 3531030 h 6593118"/>
              <a:gd name="connsiteX4038" fmla="*/ 2075180 w 11490376"/>
              <a:gd name="connsiteY4038" fmla="*/ 3518782 h 6593118"/>
              <a:gd name="connsiteX4039" fmla="*/ 2043268 w 11490376"/>
              <a:gd name="connsiteY4039" fmla="*/ 3540828 h 6593118"/>
              <a:gd name="connsiteX4040" fmla="*/ 1945077 w 11490376"/>
              <a:gd name="connsiteY4040" fmla="*/ 3508984 h 6593118"/>
              <a:gd name="connsiteX4041" fmla="*/ 1751147 w 11490376"/>
              <a:gd name="connsiteY4041" fmla="*/ 3381613 h 6593118"/>
              <a:gd name="connsiteX4042" fmla="*/ 1716780 w 11490376"/>
              <a:gd name="connsiteY4042" fmla="*/ 3362017 h 6593118"/>
              <a:gd name="connsiteX4043" fmla="*/ 1729056 w 11490376"/>
              <a:gd name="connsiteY4043" fmla="*/ 3325276 h 6593118"/>
              <a:gd name="connsiteX4044" fmla="*/ 1714325 w 11490376"/>
              <a:gd name="connsiteY4044" fmla="*/ 3283634 h 6593118"/>
              <a:gd name="connsiteX4045" fmla="*/ 1711871 w 11490376"/>
              <a:gd name="connsiteY4045" fmla="*/ 3239544 h 6593118"/>
              <a:gd name="connsiteX4046" fmla="*/ 1684868 w 11490376"/>
              <a:gd name="connsiteY4046" fmla="*/ 3237094 h 6593118"/>
              <a:gd name="connsiteX4047" fmla="*/ 1684868 w 11490376"/>
              <a:gd name="connsiteY4047" fmla="*/ 3205252 h 6593118"/>
              <a:gd name="connsiteX4048" fmla="*/ 1640681 w 11490376"/>
              <a:gd name="connsiteY4048" fmla="*/ 3185656 h 6593118"/>
              <a:gd name="connsiteX4049" fmla="*/ 1638226 w 11490376"/>
              <a:gd name="connsiteY4049" fmla="*/ 3141566 h 6593118"/>
              <a:gd name="connsiteX4050" fmla="*/ 1603860 w 11490376"/>
              <a:gd name="connsiteY4050" fmla="*/ 3129318 h 6593118"/>
              <a:gd name="connsiteX4051" fmla="*/ 1606314 w 11490376"/>
              <a:gd name="connsiteY4051" fmla="*/ 3092577 h 6593118"/>
              <a:gd name="connsiteX4052" fmla="*/ 1586677 w 11490376"/>
              <a:gd name="connsiteY4052" fmla="*/ 3077880 h 6593118"/>
              <a:gd name="connsiteX4053" fmla="*/ 1559674 w 11490376"/>
              <a:gd name="connsiteY4053" fmla="*/ 3033790 h 6593118"/>
              <a:gd name="connsiteX4054" fmla="*/ 1530216 w 11490376"/>
              <a:gd name="connsiteY4054" fmla="*/ 3004395 h 6593118"/>
              <a:gd name="connsiteX4055" fmla="*/ 1525307 w 11490376"/>
              <a:gd name="connsiteY4055" fmla="*/ 2938261 h 6593118"/>
              <a:gd name="connsiteX4056" fmla="*/ 1495848 w 11490376"/>
              <a:gd name="connsiteY4056" fmla="*/ 2916216 h 6593118"/>
              <a:gd name="connsiteX4057" fmla="*/ 1468846 w 11490376"/>
              <a:gd name="connsiteY4057" fmla="*/ 2886823 h 6593118"/>
              <a:gd name="connsiteX4058" fmla="*/ 1444297 w 11490376"/>
              <a:gd name="connsiteY4058" fmla="*/ 2872126 h 6593118"/>
              <a:gd name="connsiteX4059" fmla="*/ 1444297 w 11490376"/>
              <a:gd name="connsiteY4059" fmla="*/ 2928463 h 6593118"/>
              <a:gd name="connsiteX4060" fmla="*/ 1466393 w 11490376"/>
              <a:gd name="connsiteY4060" fmla="*/ 2972553 h 6593118"/>
              <a:gd name="connsiteX4061" fmla="*/ 1493394 w 11490376"/>
              <a:gd name="connsiteY4061" fmla="*/ 3021542 h 6593118"/>
              <a:gd name="connsiteX4062" fmla="*/ 1537580 w 11490376"/>
              <a:gd name="connsiteY4062" fmla="*/ 3075430 h 6593118"/>
              <a:gd name="connsiteX4063" fmla="*/ 1559674 w 11490376"/>
              <a:gd name="connsiteY4063" fmla="*/ 3134217 h 6593118"/>
              <a:gd name="connsiteX4064" fmla="*/ 1591586 w 11490376"/>
              <a:gd name="connsiteY4064" fmla="*/ 3195454 h 6593118"/>
              <a:gd name="connsiteX4065" fmla="*/ 1608770 w 11490376"/>
              <a:gd name="connsiteY4065" fmla="*/ 3251791 h 6593118"/>
              <a:gd name="connsiteX4066" fmla="*/ 1581768 w 11490376"/>
              <a:gd name="connsiteY4066" fmla="*/ 3251791 h 6593118"/>
              <a:gd name="connsiteX4067" fmla="*/ 1513034 w 11490376"/>
              <a:gd name="connsiteY4067" fmla="*/ 3175858 h 6593118"/>
              <a:gd name="connsiteX4068" fmla="*/ 1508124 w 11490376"/>
              <a:gd name="connsiteY4068" fmla="*/ 3119520 h 6593118"/>
              <a:gd name="connsiteX4069" fmla="*/ 1468846 w 11490376"/>
              <a:gd name="connsiteY4069" fmla="*/ 3087678 h 6593118"/>
              <a:gd name="connsiteX4070" fmla="*/ 1409932 w 11490376"/>
              <a:gd name="connsiteY4070" fmla="*/ 3043588 h 6593118"/>
              <a:gd name="connsiteX4071" fmla="*/ 1429571 w 11490376"/>
              <a:gd name="connsiteY4071" fmla="*/ 3031340 h 6593118"/>
              <a:gd name="connsiteX4072" fmla="*/ 1439389 w 11490376"/>
              <a:gd name="connsiteY4072" fmla="*/ 2997049 h 6593118"/>
              <a:gd name="connsiteX4073" fmla="*/ 1407477 w 11490376"/>
              <a:gd name="connsiteY4073" fmla="*/ 2948058 h 6593118"/>
              <a:gd name="connsiteX4074" fmla="*/ 1375565 w 11490376"/>
              <a:gd name="connsiteY4074" fmla="*/ 2908867 h 6593118"/>
              <a:gd name="connsiteX4075" fmla="*/ 1368201 w 11490376"/>
              <a:gd name="connsiteY4075" fmla="*/ 2818238 h 6593118"/>
              <a:gd name="connsiteX4076" fmla="*/ 1440581 w 11490376"/>
              <a:gd name="connsiteY4076" fmla="*/ 2822897 h 6593118"/>
              <a:gd name="connsiteX4077" fmla="*/ 1440441 w 11490376"/>
              <a:gd name="connsiteY4077" fmla="*/ 2822617 h 6593118"/>
              <a:gd name="connsiteX4078" fmla="*/ 1363824 w 11490376"/>
              <a:gd name="connsiteY4078" fmla="*/ 2816049 h 6593118"/>
              <a:gd name="connsiteX4079" fmla="*/ 1366012 w 11490376"/>
              <a:gd name="connsiteY4079" fmla="*/ 2789772 h 6593118"/>
              <a:gd name="connsiteX4080" fmla="*/ 1320041 w 11490376"/>
              <a:gd name="connsiteY4080" fmla="*/ 2772253 h 6593118"/>
              <a:gd name="connsiteX4081" fmla="*/ 1291582 w 11490376"/>
              <a:gd name="connsiteY4081" fmla="*/ 2748165 h 6593118"/>
              <a:gd name="connsiteX4082" fmla="*/ 1258747 w 11490376"/>
              <a:gd name="connsiteY4082" fmla="*/ 2732837 h 6593118"/>
              <a:gd name="connsiteX4083" fmla="*/ 1263124 w 11490376"/>
              <a:gd name="connsiteY4083" fmla="*/ 2682472 h 6593118"/>
              <a:gd name="connsiteX4084" fmla="*/ 1221531 w 11490376"/>
              <a:gd name="connsiteY4084" fmla="*/ 2673713 h 6593118"/>
              <a:gd name="connsiteX4085" fmla="*/ 1223719 w 11490376"/>
              <a:gd name="connsiteY4085" fmla="*/ 2647437 h 6593118"/>
              <a:gd name="connsiteX4086" fmla="*/ 1236855 w 11490376"/>
              <a:gd name="connsiteY4086" fmla="*/ 2614589 h 6593118"/>
              <a:gd name="connsiteX4087" fmla="*/ 1212775 w 11490376"/>
              <a:gd name="connsiteY4087" fmla="*/ 2586122 h 6593118"/>
              <a:gd name="connsiteX4088" fmla="*/ 1184316 w 11490376"/>
              <a:gd name="connsiteY4088" fmla="*/ 2557656 h 6593118"/>
              <a:gd name="connsiteX4089" fmla="*/ 1177747 w 11490376"/>
              <a:gd name="connsiteY4089" fmla="*/ 2450357 h 6593118"/>
              <a:gd name="connsiteX4090" fmla="*/ 1197451 w 11490376"/>
              <a:gd name="connsiteY4090" fmla="*/ 2432838 h 6593118"/>
              <a:gd name="connsiteX4091" fmla="*/ 1184316 w 11490376"/>
              <a:gd name="connsiteY4091" fmla="*/ 2417510 h 6593118"/>
              <a:gd name="connsiteX4092" fmla="*/ 1179937 w 11490376"/>
              <a:gd name="connsiteY4092" fmla="*/ 2399991 h 6593118"/>
              <a:gd name="connsiteX4093" fmla="*/ 1190883 w 11490376"/>
              <a:gd name="connsiteY4093" fmla="*/ 2382473 h 6593118"/>
              <a:gd name="connsiteX4094" fmla="*/ 1195261 w 11490376"/>
              <a:gd name="connsiteY4094" fmla="*/ 2343058 h 6593118"/>
              <a:gd name="connsiteX4095" fmla="*/ 1212775 w 11490376"/>
              <a:gd name="connsiteY4095" fmla="*/ 2329918 h 6593118"/>
              <a:gd name="connsiteX4096" fmla="*/ 1212775 w 11490376"/>
              <a:gd name="connsiteY4096" fmla="*/ 2268605 h 6593118"/>
              <a:gd name="connsiteX4097" fmla="*/ 1232476 w 11490376"/>
              <a:gd name="connsiteY4097" fmla="*/ 2251087 h 6593118"/>
              <a:gd name="connsiteX4098" fmla="*/ 1249989 w 11490376"/>
              <a:gd name="connsiteY4098" fmla="*/ 2183204 h 6593118"/>
              <a:gd name="connsiteX4099" fmla="*/ 1265313 w 11490376"/>
              <a:gd name="connsiteY4099" fmla="*/ 2176635 h 6593118"/>
              <a:gd name="connsiteX4100" fmla="*/ 1239044 w 11490376"/>
              <a:gd name="connsiteY4100" fmla="*/ 2143788 h 6593118"/>
              <a:gd name="connsiteX4101" fmla="*/ 1239044 w 11490376"/>
              <a:gd name="connsiteY4101" fmla="*/ 2117511 h 6593118"/>
              <a:gd name="connsiteX4102" fmla="*/ 1274069 w 11490376"/>
              <a:gd name="connsiteY4102" fmla="*/ 2108751 h 6593118"/>
              <a:gd name="connsiteX4103" fmla="*/ 1293772 w 11490376"/>
              <a:gd name="connsiteY4103" fmla="*/ 2135030 h 6593118"/>
              <a:gd name="connsiteX4104" fmla="*/ 1309094 w 11490376"/>
              <a:gd name="connsiteY4104" fmla="*/ 2156927 h 6593118"/>
              <a:gd name="connsiteX4105" fmla="*/ 1315661 w 11490376"/>
              <a:gd name="connsiteY4105" fmla="*/ 2084664 h 6593118"/>
              <a:gd name="connsiteX4106" fmla="*/ 2248226 w 11490376"/>
              <a:gd name="connsiteY4106" fmla="*/ 2082475 h 6593118"/>
              <a:gd name="connsiteX4107" fmla="*/ 2246036 w 11490376"/>
              <a:gd name="connsiteY4107" fmla="*/ 2104368 h 6593118"/>
              <a:gd name="connsiteX4108" fmla="*/ 2252604 w 11490376"/>
              <a:gd name="connsiteY4108" fmla="*/ 2080284 h 6593118"/>
              <a:gd name="connsiteX4109" fmla="*/ 1315661 w 11490376"/>
              <a:gd name="connsiteY4109" fmla="*/ 2084664 h 6593118"/>
              <a:gd name="connsiteX4110" fmla="*/ 1271880 w 11490376"/>
              <a:gd name="connsiteY4110" fmla="*/ 2025540 h 6593118"/>
              <a:gd name="connsiteX4111" fmla="*/ 1225908 w 11490376"/>
              <a:gd name="connsiteY4111" fmla="*/ 1992693 h 6593118"/>
              <a:gd name="connsiteX4112" fmla="*/ 1188693 w 11490376"/>
              <a:gd name="connsiteY4112" fmla="*/ 1951088 h 6593118"/>
              <a:gd name="connsiteX4113" fmla="*/ 1186504 w 11490376"/>
              <a:gd name="connsiteY4113" fmla="*/ 1898533 h 6593118"/>
              <a:gd name="connsiteX4114" fmla="*/ 1182127 w 11490376"/>
              <a:gd name="connsiteY4114" fmla="*/ 1854737 h 6593118"/>
              <a:gd name="connsiteX4115" fmla="*/ 1149289 w 11490376"/>
              <a:gd name="connsiteY4115" fmla="*/ 1856928 h 6593118"/>
              <a:gd name="connsiteX4116" fmla="*/ 1144910 w 11490376"/>
              <a:gd name="connsiteY4116" fmla="*/ 1826271 h 6593118"/>
              <a:gd name="connsiteX4117" fmla="*/ 1125209 w 11490376"/>
              <a:gd name="connsiteY4117" fmla="*/ 1815321 h 6593118"/>
              <a:gd name="connsiteX4118" fmla="*/ 1129587 w 11490376"/>
              <a:gd name="connsiteY4118" fmla="*/ 1764957 h 6593118"/>
              <a:gd name="connsiteX4119" fmla="*/ 1144910 w 11490376"/>
              <a:gd name="connsiteY4119" fmla="*/ 1736489 h 6593118"/>
              <a:gd name="connsiteX4120" fmla="*/ 1168990 w 11490376"/>
              <a:gd name="connsiteY4120" fmla="*/ 1712402 h 6593118"/>
              <a:gd name="connsiteX4121" fmla="*/ 1123499 w 11490376"/>
              <a:gd name="connsiteY4121" fmla="*/ 1701568 h 6593118"/>
              <a:gd name="connsiteX4122" fmla="*/ 1166535 w 11490376"/>
              <a:gd name="connsiteY4122" fmla="*/ 1712906 h 6593118"/>
              <a:gd name="connsiteX4123" fmla="*/ 1141976 w 11490376"/>
              <a:gd name="connsiteY4123" fmla="*/ 1737493 h 6593118"/>
              <a:gd name="connsiteX4124" fmla="*/ 1114962 w 11490376"/>
              <a:gd name="connsiteY4124" fmla="*/ 1737493 h 6593118"/>
              <a:gd name="connsiteX4125" fmla="*/ 1087948 w 11490376"/>
              <a:gd name="connsiteY4125" fmla="*/ 1722740 h 6593118"/>
              <a:gd name="connsiteX4126" fmla="*/ 1087948 w 11490376"/>
              <a:gd name="connsiteY4126" fmla="*/ 1693237 h 6593118"/>
              <a:gd name="connsiteX4127" fmla="*/ 1065846 w 11490376"/>
              <a:gd name="connsiteY4127" fmla="*/ 1690779 h 6593118"/>
              <a:gd name="connsiteX4128" fmla="*/ 1051111 w 11490376"/>
              <a:gd name="connsiteY4128" fmla="*/ 1673569 h 6593118"/>
              <a:gd name="connsiteX4129" fmla="*/ 1051111 w 11490376"/>
              <a:gd name="connsiteY4129" fmla="*/ 1641608 h 6593118"/>
              <a:gd name="connsiteX4130" fmla="*/ 1053566 w 11490376"/>
              <a:gd name="connsiteY4130" fmla="*/ 1624397 h 6593118"/>
              <a:gd name="connsiteX4131" fmla="*/ 1038830 w 11490376"/>
              <a:gd name="connsiteY4131" fmla="*/ 1621938 h 6593118"/>
              <a:gd name="connsiteX4132" fmla="*/ 1024095 w 11490376"/>
              <a:gd name="connsiteY4132" fmla="*/ 1634231 h 6593118"/>
              <a:gd name="connsiteX4133" fmla="*/ 1004448 w 11490376"/>
              <a:gd name="connsiteY4133" fmla="*/ 1621938 h 6593118"/>
              <a:gd name="connsiteX4134" fmla="*/ 989710 w 11490376"/>
              <a:gd name="connsiteY4134" fmla="*/ 1597352 h 6593118"/>
              <a:gd name="connsiteX4135" fmla="*/ 974979 w 11490376"/>
              <a:gd name="connsiteY4135" fmla="*/ 1621938 h 6593118"/>
              <a:gd name="connsiteX4136" fmla="*/ 945508 w 11490376"/>
              <a:gd name="connsiteY4136" fmla="*/ 1607187 h 6593118"/>
              <a:gd name="connsiteX4137" fmla="*/ 938141 w 11490376"/>
              <a:gd name="connsiteY4137" fmla="*/ 1580142 h 6593118"/>
              <a:gd name="connsiteX4138" fmla="*/ 908672 w 11490376"/>
              <a:gd name="connsiteY4138" fmla="*/ 1582601 h 6593118"/>
              <a:gd name="connsiteX4139" fmla="*/ 903759 w 11490376"/>
              <a:gd name="connsiteY4139" fmla="*/ 1555556 h 6593118"/>
              <a:gd name="connsiteX4140" fmla="*/ 866921 w 11490376"/>
              <a:gd name="connsiteY4140" fmla="*/ 1545722 h 6593118"/>
              <a:gd name="connsiteX4141" fmla="*/ 862009 w 11490376"/>
              <a:gd name="connsiteY4141" fmla="*/ 1526053 h 6593118"/>
              <a:gd name="connsiteX4142" fmla="*/ 852187 w 11490376"/>
              <a:gd name="connsiteY4142" fmla="*/ 1516219 h 6593118"/>
              <a:gd name="connsiteX4143" fmla="*/ 744124 w 11490376"/>
              <a:gd name="connsiteY4143" fmla="*/ 1508842 h 6593118"/>
              <a:gd name="connsiteX4144" fmla="*/ 744124 w 11490376"/>
              <a:gd name="connsiteY4144" fmla="*/ 1479339 h 6593118"/>
              <a:gd name="connsiteX4145" fmla="*/ 712198 w 11490376"/>
              <a:gd name="connsiteY4145" fmla="*/ 1474423 h 6593118"/>
              <a:gd name="connsiteX4146" fmla="*/ 699918 w 11490376"/>
              <a:gd name="connsiteY4146" fmla="*/ 1452295 h 6593118"/>
              <a:gd name="connsiteX4147" fmla="*/ 655713 w 11490376"/>
              <a:gd name="connsiteY4147" fmla="*/ 1467046 h 6593118"/>
              <a:gd name="connsiteX4148" fmla="*/ 648345 w 11490376"/>
              <a:gd name="connsiteY4148" fmla="*/ 1506384 h 6593118"/>
              <a:gd name="connsiteX4149" fmla="*/ 616419 w 11490376"/>
              <a:gd name="connsiteY4149" fmla="*/ 1523595 h 6593118"/>
              <a:gd name="connsiteX4150" fmla="*/ 616419 w 11490376"/>
              <a:gd name="connsiteY4150" fmla="*/ 1526053 h 6593118"/>
              <a:gd name="connsiteX4151" fmla="*/ 616419 w 11490376"/>
              <a:gd name="connsiteY4151" fmla="*/ 1528512 h 6593118"/>
              <a:gd name="connsiteX4152" fmla="*/ 611507 w 11490376"/>
              <a:gd name="connsiteY4152" fmla="*/ 1533428 h 6593118"/>
              <a:gd name="connsiteX4153" fmla="*/ 604140 w 11490376"/>
              <a:gd name="connsiteY4153" fmla="*/ 1540805 h 6593118"/>
              <a:gd name="connsiteX4154" fmla="*/ 599229 w 11490376"/>
              <a:gd name="connsiteY4154" fmla="*/ 1550638 h 6593118"/>
              <a:gd name="connsiteX4155" fmla="*/ 589405 w 11490376"/>
              <a:gd name="connsiteY4155" fmla="*/ 1558015 h 6593118"/>
              <a:gd name="connsiteX4156" fmla="*/ 579581 w 11490376"/>
              <a:gd name="connsiteY4156" fmla="*/ 1567849 h 6593118"/>
              <a:gd name="connsiteX4157" fmla="*/ 572213 w 11490376"/>
              <a:gd name="connsiteY4157" fmla="*/ 1575224 h 6593118"/>
              <a:gd name="connsiteX4158" fmla="*/ 562391 w 11490376"/>
              <a:gd name="connsiteY4158" fmla="*/ 1582601 h 6593118"/>
              <a:gd name="connsiteX4159" fmla="*/ 552567 w 11490376"/>
              <a:gd name="connsiteY4159" fmla="*/ 1585059 h 6593118"/>
              <a:gd name="connsiteX4160" fmla="*/ 542744 w 11490376"/>
              <a:gd name="connsiteY4160" fmla="*/ 1587519 h 6593118"/>
              <a:gd name="connsiteX4161" fmla="*/ 532920 w 11490376"/>
              <a:gd name="connsiteY4161" fmla="*/ 1587519 h 6593118"/>
              <a:gd name="connsiteX4162" fmla="*/ 505906 w 11490376"/>
              <a:gd name="connsiteY4162" fmla="*/ 1567849 h 6593118"/>
              <a:gd name="connsiteX4163" fmla="*/ 530465 w 11490376"/>
              <a:gd name="connsiteY4163" fmla="*/ 1550638 h 6593118"/>
              <a:gd name="connsiteX4164" fmla="*/ 513273 w 11490376"/>
              <a:gd name="connsiteY4164" fmla="*/ 1526053 h 6593118"/>
              <a:gd name="connsiteX4165" fmla="*/ 606596 w 11490376"/>
              <a:gd name="connsiteY4165" fmla="*/ 1459671 h 6593118"/>
              <a:gd name="connsiteX4166" fmla="*/ 547656 w 11490376"/>
              <a:gd name="connsiteY4166" fmla="*/ 1444920 h 6593118"/>
              <a:gd name="connsiteX4167" fmla="*/ 481347 w 11490376"/>
              <a:gd name="connsiteY4167" fmla="*/ 1526053 h 6593118"/>
              <a:gd name="connsiteX4168" fmla="*/ 427318 w 11490376"/>
              <a:gd name="connsiteY4168" fmla="*/ 1577684 h 6593118"/>
              <a:gd name="connsiteX4169" fmla="*/ 434686 w 11490376"/>
              <a:gd name="connsiteY4169" fmla="*/ 1609645 h 6593118"/>
              <a:gd name="connsiteX4170" fmla="*/ 385570 w 11490376"/>
              <a:gd name="connsiteY4170" fmla="*/ 1641608 h 6593118"/>
              <a:gd name="connsiteX4171" fmla="*/ 358554 w 11490376"/>
              <a:gd name="connsiteY4171" fmla="*/ 1661276 h 6593118"/>
              <a:gd name="connsiteX4172" fmla="*/ 338909 w 11490376"/>
              <a:gd name="connsiteY4172" fmla="*/ 1678486 h 6593118"/>
              <a:gd name="connsiteX4173" fmla="*/ 166998 w 11490376"/>
              <a:gd name="connsiteY4173" fmla="*/ 1794040 h 6593118"/>
              <a:gd name="connsiteX4174" fmla="*/ 2456 w 11490376"/>
              <a:gd name="connsiteY4174" fmla="*/ 1826001 h 6593118"/>
              <a:gd name="connsiteX4175" fmla="*/ 0 w 11490376"/>
              <a:gd name="connsiteY4175" fmla="*/ 1806333 h 6593118"/>
              <a:gd name="connsiteX4176" fmla="*/ 49118 w 11490376"/>
              <a:gd name="connsiteY4176" fmla="*/ 1784205 h 6593118"/>
              <a:gd name="connsiteX4177" fmla="*/ 149807 w 11490376"/>
              <a:gd name="connsiteY4177" fmla="*/ 1737493 h 6593118"/>
              <a:gd name="connsiteX4178" fmla="*/ 292248 w 11490376"/>
              <a:gd name="connsiteY4178" fmla="*/ 1644066 h 6593118"/>
              <a:gd name="connsiteX4179" fmla="*/ 282424 w 11490376"/>
              <a:gd name="connsiteY4179" fmla="*/ 1587519 h 6593118"/>
              <a:gd name="connsiteX4180" fmla="*/ 240673 w 11490376"/>
              <a:gd name="connsiteY4180" fmla="*/ 1602269 h 6593118"/>
              <a:gd name="connsiteX4181" fmla="*/ 223482 w 11490376"/>
              <a:gd name="connsiteY4181" fmla="*/ 1587519 h 6593118"/>
              <a:gd name="connsiteX4182" fmla="*/ 166998 w 11490376"/>
              <a:gd name="connsiteY4182" fmla="*/ 1607187 h 6593118"/>
              <a:gd name="connsiteX4183" fmla="*/ 162086 w 11490376"/>
              <a:gd name="connsiteY4183" fmla="*/ 1567849 h 6593118"/>
              <a:gd name="connsiteX4184" fmla="*/ 181733 w 11490376"/>
              <a:gd name="connsiteY4184" fmla="*/ 1538346 h 6593118"/>
              <a:gd name="connsiteX4185" fmla="*/ 181733 w 11490376"/>
              <a:gd name="connsiteY4185" fmla="*/ 1489174 h 6593118"/>
              <a:gd name="connsiteX4186" fmla="*/ 162086 w 11490376"/>
              <a:gd name="connsiteY4186" fmla="*/ 1518677 h 6593118"/>
              <a:gd name="connsiteX4187" fmla="*/ 125248 w 11490376"/>
              <a:gd name="connsiteY4187" fmla="*/ 1526053 h 6593118"/>
              <a:gd name="connsiteX4188" fmla="*/ 93323 w 11490376"/>
              <a:gd name="connsiteY4188" fmla="*/ 1489174 h 6593118"/>
              <a:gd name="connsiteX4189" fmla="*/ 137529 w 11490376"/>
              <a:gd name="connsiteY4189" fmla="*/ 1462130 h 6593118"/>
              <a:gd name="connsiteX4190" fmla="*/ 105601 w 11490376"/>
              <a:gd name="connsiteY4190" fmla="*/ 1452295 h 6593118"/>
              <a:gd name="connsiteX4191" fmla="*/ 88411 w 11490376"/>
              <a:gd name="connsiteY4191" fmla="*/ 1420334 h 6593118"/>
              <a:gd name="connsiteX4192" fmla="*/ 137529 w 11490376"/>
              <a:gd name="connsiteY4192" fmla="*/ 1395747 h 6593118"/>
              <a:gd name="connsiteX4193" fmla="*/ 142440 w 11490376"/>
              <a:gd name="connsiteY4193" fmla="*/ 1358868 h 6593118"/>
              <a:gd name="connsiteX4194" fmla="*/ 194012 w 11490376"/>
              <a:gd name="connsiteY4194" fmla="*/ 1334283 h 6593118"/>
              <a:gd name="connsiteX4195" fmla="*/ 223482 w 11490376"/>
              <a:gd name="connsiteY4195" fmla="*/ 1358868 h 6593118"/>
              <a:gd name="connsiteX4196" fmla="*/ 235763 w 11490376"/>
              <a:gd name="connsiteY4196" fmla="*/ 1321990 h 6593118"/>
              <a:gd name="connsiteX4197" fmla="*/ 292248 w 11490376"/>
              <a:gd name="connsiteY4197" fmla="*/ 1321990 h 6593118"/>
              <a:gd name="connsiteX4198" fmla="*/ 297158 w 11490376"/>
              <a:gd name="connsiteY4198" fmla="*/ 1277736 h 6593118"/>
              <a:gd name="connsiteX4199" fmla="*/ 319262 w 11490376"/>
              <a:gd name="connsiteY4199" fmla="*/ 1260525 h 6593118"/>
              <a:gd name="connsiteX4200" fmla="*/ 302070 w 11490376"/>
              <a:gd name="connsiteY4200" fmla="*/ 1243315 h 6593118"/>
              <a:gd name="connsiteX4201" fmla="*/ 252953 w 11490376"/>
              <a:gd name="connsiteY4201" fmla="*/ 1272818 h 6593118"/>
              <a:gd name="connsiteX4202" fmla="*/ 181733 w 11490376"/>
              <a:gd name="connsiteY4202" fmla="*/ 1272818 h 6593118"/>
              <a:gd name="connsiteX4203" fmla="*/ 157174 w 11490376"/>
              <a:gd name="connsiteY4203" fmla="*/ 1255608 h 6593118"/>
              <a:gd name="connsiteX4204" fmla="*/ 162086 w 11490376"/>
              <a:gd name="connsiteY4204" fmla="*/ 1218729 h 6593118"/>
              <a:gd name="connsiteX4205" fmla="*/ 125248 w 11490376"/>
              <a:gd name="connsiteY4205" fmla="*/ 1199061 h 6593118"/>
              <a:gd name="connsiteX4206" fmla="*/ 142440 w 11490376"/>
              <a:gd name="connsiteY4206" fmla="*/ 1174475 h 6593118"/>
              <a:gd name="connsiteX4207" fmla="*/ 203836 w 11490376"/>
              <a:gd name="connsiteY4207" fmla="*/ 1167098 h 6593118"/>
              <a:gd name="connsiteX4208" fmla="*/ 203836 w 11490376"/>
              <a:gd name="connsiteY4208" fmla="*/ 1149889 h 6593118"/>
              <a:gd name="connsiteX4209" fmla="*/ 240673 w 11490376"/>
              <a:gd name="connsiteY4209" fmla="*/ 1137596 h 6593118"/>
              <a:gd name="connsiteX4210" fmla="*/ 265232 w 11490376"/>
              <a:gd name="connsiteY4210" fmla="*/ 1167098 h 6593118"/>
              <a:gd name="connsiteX4211" fmla="*/ 314350 w 11490376"/>
              <a:gd name="connsiteY4211" fmla="*/ 1154807 h 6593118"/>
              <a:gd name="connsiteX4212" fmla="*/ 388025 w 11490376"/>
              <a:gd name="connsiteY4212" fmla="*/ 1142514 h 6593118"/>
              <a:gd name="connsiteX4213" fmla="*/ 282424 w 11490376"/>
              <a:gd name="connsiteY4213" fmla="*/ 1100718 h 6593118"/>
              <a:gd name="connsiteX4214" fmla="*/ 216115 w 11490376"/>
              <a:gd name="connsiteY4214" fmla="*/ 1051545 h 6593118"/>
              <a:gd name="connsiteX4215" fmla="*/ 228394 w 11490376"/>
              <a:gd name="connsiteY4215" fmla="*/ 1022042 h 6593118"/>
              <a:gd name="connsiteX4216" fmla="*/ 351187 w 11490376"/>
              <a:gd name="connsiteY4216" fmla="*/ 1002373 h 6593118"/>
              <a:gd name="connsiteX4217" fmla="*/ 383113 w 11490376"/>
              <a:gd name="connsiteY4217" fmla="*/ 933532 h 6593118"/>
              <a:gd name="connsiteX4218" fmla="*/ 469068 w 11490376"/>
              <a:gd name="connsiteY4218" fmla="*/ 928616 h 6593118"/>
              <a:gd name="connsiteX4219" fmla="*/ 486259 w 11490376"/>
              <a:gd name="connsiteY4219" fmla="*/ 891737 h 6593118"/>
              <a:gd name="connsiteX4220" fmla="*/ 562391 w 11490376"/>
              <a:gd name="connsiteY4220" fmla="*/ 891737 h 6593118"/>
              <a:gd name="connsiteX4221" fmla="*/ 589405 w 11490376"/>
              <a:gd name="connsiteY4221" fmla="*/ 867150 h 6593118"/>
              <a:gd name="connsiteX4222" fmla="*/ 616419 w 11490376"/>
              <a:gd name="connsiteY4222" fmla="*/ 869610 h 6593118"/>
              <a:gd name="connsiteX4223" fmla="*/ 616419 w 11490376"/>
              <a:gd name="connsiteY4223" fmla="*/ 904030 h 6593118"/>
              <a:gd name="connsiteX4224" fmla="*/ 670449 w 11490376"/>
              <a:gd name="connsiteY4224" fmla="*/ 911404 h 6593118"/>
              <a:gd name="connsiteX4225" fmla="*/ 707286 w 11490376"/>
              <a:gd name="connsiteY4225" fmla="*/ 876985 h 6593118"/>
              <a:gd name="connsiteX4226" fmla="*/ 744124 w 11490376"/>
              <a:gd name="connsiteY4226" fmla="*/ 928616 h 6593118"/>
              <a:gd name="connsiteX4227" fmla="*/ 854642 w 11490376"/>
              <a:gd name="connsiteY4227" fmla="*/ 918781 h 6593118"/>
              <a:gd name="connsiteX4228" fmla="*/ 879200 w 11490376"/>
              <a:gd name="connsiteY4228" fmla="*/ 943367 h 6593118"/>
              <a:gd name="connsiteX4229" fmla="*/ 916039 w 11490376"/>
              <a:gd name="connsiteY4229" fmla="*/ 940908 h 6593118"/>
              <a:gd name="connsiteX4230" fmla="*/ 1001993 w 11490376"/>
              <a:gd name="connsiteY4230" fmla="*/ 931074 h 6593118"/>
              <a:gd name="connsiteX4231" fmla="*/ 1038830 w 11490376"/>
              <a:gd name="connsiteY4231" fmla="*/ 965495 h 6593118"/>
              <a:gd name="connsiteX4232" fmla="*/ 881656 w 11490376"/>
              <a:gd name="connsiteY4232" fmla="*/ 1506384 h 6593118"/>
              <a:gd name="connsiteX4233" fmla="*/ 884814 w 11490376"/>
              <a:gd name="connsiteY4233" fmla="*/ 1505169 h 6593118"/>
              <a:gd name="connsiteX4234" fmla="*/ 1042021 w 11490376"/>
              <a:gd name="connsiteY4234" fmla="*/ 967880 h 6593118"/>
              <a:gd name="connsiteX4235" fmla="*/ 1142721 w 11490376"/>
              <a:gd name="connsiteY4235" fmla="*/ 985398 h 6593118"/>
              <a:gd name="connsiteX4236" fmla="*/ 1232474 w 11490376"/>
              <a:gd name="connsiteY4236" fmla="*/ 1029193 h 6593118"/>
              <a:gd name="connsiteX4237" fmla="*/ 1271880 w 11490376"/>
              <a:gd name="connsiteY4237" fmla="*/ 1031384 h 6593118"/>
              <a:gd name="connsiteX4238" fmla="*/ 1274068 w 11490376"/>
              <a:gd name="connsiteY4238" fmla="*/ 998537 h 6593118"/>
              <a:gd name="connsiteX4239" fmla="*/ 1309094 w 11490376"/>
              <a:gd name="connsiteY4239" fmla="*/ 970070 h 6593118"/>
              <a:gd name="connsiteX4240" fmla="*/ 1394469 w 11490376"/>
              <a:gd name="connsiteY4240" fmla="*/ 917516 h 6593118"/>
              <a:gd name="connsiteX4241" fmla="*/ 1420739 w 11490376"/>
              <a:gd name="connsiteY4241" fmla="*/ 930654 h 6593118"/>
              <a:gd name="connsiteX4242" fmla="*/ 1357254 w 11490376"/>
              <a:gd name="connsiteY4242" fmla="*/ 970070 h 6593118"/>
              <a:gd name="connsiteX4243" fmla="*/ 1425116 w 11490376"/>
              <a:gd name="connsiteY4243" fmla="*/ 967880 h 6593118"/>
              <a:gd name="connsiteX4244" fmla="*/ 1447007 w 11490376"/>
              <a:gd name="connsiteY4244" fmla="*/ 943793 h 6593118"/>
              <a:gd name="connsiteX4245" fmla="*/ 1462333 w 11490376"/>
              <a:gd name="connsiteY4245" fmla="*/ 917516 h 6593118"/>
              <a:gd name="connsiteX4246" fmla="*/ 1484223 w 11490376"/>
              <a:gd name="connsiteY4246" fmla="*/ 906566 h 6593118"/>
              <a:gd name="connsiteX4247" fmla="*/ 1512682 w 11490376"/>
              <a:gd name="connsiteY4247" fmla="*/ 959121 h 6593118"/>
              <a:gd name="connsiteX4248" fmla="*/ 1554274 w 11490376"/>
              <a:gd name="connsiteY4248" fmla="*/ 963501 h 6593118"/>
              <a:gd name="connsiteX4249" fmla="*/ 1573976 w 11490376"/>
              <a:gd name="connsiteY4249" fmla="*/ 943793 h 6593118"/>
              <a:gd name="connsiteX4250" fmla="*/ 1595868 w 11490376"/>
              <a:gd name="connsiteY4250" fmla="*/ 978828 h 6593118"/>
              <a:gd name="connsiteX4251" fmla="*/ 1628705 w 11490376"/>
              <a:gd name="connsiteY4251" fmla="*/ 956932 h 6593118"/>
              <a:gd name="connsiteX4252" fmla="*/ 1757863 w 11490376"/>
              <a:gd name="connsiteY4252" fmla="*/ 998537 h 6593118"/>
              <a:gd name="connsiteX4253" fmla="*/ 1841049 w 11490376"/>
              <a:gd name="connsiteY4253" fmla="*/ 1000726 h 6593118"/>
              <a:gd name="connsiteX4254" fmla="*/ 1902344 w 11490376"/>
              <a:gd name="connsiteY4254" fmla="*/ 1031384 h 6593118"/>
              <a:gd name="connsiteX4255" fmla="*/ 1891399 w 11490376"/>
              <a:gd name="connsiteY4255" fmla="*/ 1077369 h 6593118"/>
              <a:gd name="connsiteX4256" fmla="*/ 1972396 w 11490376"/>
              <a:gd name="connsiteY4256" fmla="*/ 1051092 h 6593118"/>
              <a:gd name="connsiteX4257" fmla="*/ 2033692 w 11490376"/>
              <a:gd name="connsiteY4257" fmla="*/ 1108027 h 6593118"/>
              <a:gd name="connsiteX4258" fmla="*/ 2075286 w 11490376"/>
              <a:gd name="connsiteY4258" fmla="*/ 1105836 h 6593118"/>
              <a:gd name="connsiteX4259" fmla="*/ 2070906 w 11490376"/>
              <a:gd name="connsiteY4259" fmla="*/ 1077369 h 6593118"/>
              <a:gd name="connsiteX4260" fmla="*/ 2119068 w 11490376"/>
              <a:gd name="connsiteY4260" fmla="*/ 1027004 h 6593118"/>
              <a:gd name="connsiteX4261" fmla="*/ 2171606 w 11490376"/>
              <a:gd name="connsiteY4261" fmla="*/ 1066419 h 6593118"/>
              <a:gd name="connsiteX4262" fmla="*/ 2327026 w 11490376"/>
              <a:gd name="connsiteY4262" fmla="*/ 1077369 h 6593118"/>
              <a:gd name="connsiteX4263" fmla="*/ 2355482 w 11490376"/>
              <a:gd name="connsiteY4263" fmla="*/ 1040143 h 6593118"/>
              <a:gd name="connsiteX4264" fmla="*/ 2399265 w 11490376"/>
              <a:gd name="connsiteY4264" fmla="*/ 1035762 h 6593118"/>
              <a:gd name="connsiteX4265" fmla="*/ 2423344 w 11490376"/>
              <a:gd name="connsiteY4265" fmla="*/ 1070799 h 6593118"/>
              <a:gd name="connsiteX4266" fmla="*/ 2462752 w 11490376"/>
              <a:gd name="connsiteY4266" fmla="*/ 1051092 h 6593118"/>
              <a:gd name="connsiteX4267" fmla="*/ 2497775 w 11490376"/>
              <a:gd name="connsiteY4267" fmla="*/ 1027004 h 6593118"/>
              <a:gd name="connsiteX4268" fmla="*/ 2480264 w 11490376"/>
              <a:gd name="connsiteY4268" fmla="*/ 956932 h 6593118"/>
              <a:gd name="connsiteX4269" fmla="*/ 2434292 w 11490376"/>
              <a:gd name="connsiteY4269" fmla="*/ 924085 h 6593118"/>
              <a:gd name="connsiteX4270" fmla="*/ 2467129 w 11490376"/>
              <a:gd name="connsiteY4270" fmla="*/ 904377 h 6593118"/>
              <a:gd name="connsiteX4271" fmla="*/ 2486831 w 11490376"/>
              <a:gd name="connsiteY4271" fmla="*/ 871531 h 6593118"/>
              <a:gd name="connsiteX4272" fmla="*/ 5106475 w 11490376"/>
              <a:gd name="connsiteY4272" fmla="*/ 843063 h 6593118"/>
              <a:gd name="connsiteX4273" fmla="*/ 5142047 w 11490376"/>
              <a:gd name="connsiteY4273" fmla="*/ 867981 h 6593118"/>
              <a:gd name="connsiteX4274" fmla="*/ 5087503 w 11490376"/>
              <a:gd name="connsiteY4274" fmla="*/ 912834 h 6593118"/>
              <a:gd name="connsiteX4275" fmla="*/ 10940158 w 11490376"/>
              <a:gd name="connsiteY4275" fmla="*/ 783939 h 6593118"/>
              <a:gd name="connsiteX4276" fmla="*/ 10973795 w 11490376"/>
              <a:gd name="connsiteY4276" fmla="*/ 803403 h 6593118"/>
              <a:gd name="connsiteX4277" fmla="*/ 10964185 w 11490376"/>
              <a:gd name="connsiteY4277" fmla="*/ 839900 h 6593118"/>
              <a:gd name="connsiteX4278" fmla="*/ 10925741 w 11490376"/>
              <a:gd name="connsiteY4278" fmla="*/ 842332 h 6593118"/>
              <a:gd name="connsiteX4279" fmla="*/ 10877687 w 11490376"/>
              <a:gd name="connsiteY4279" fmla="*/ 847199 h 6593118"/>
              <a:gd name="connsiteX4280" fmla="*/ 10884896 w 11490376"/>
              <a:gd name="connsiteY4280" fmla="*/ 815569 h 6593118"/>
              <a:gd name="connsiteX4281" fmla="*/ 10913728 w 11490376"/>
              <a:gd name="connsiteY4281" fmla="*/ 788805 h 6593118"/>
              <a:gd name="connsiteX4282" fmla="*/ 2132460 w 11490376"/>
              <a:gd name="connsiteY4282" fmla="*/ 733576 h 6593118"/>
              <a:gd name="connsiteX4283" fmla="*/ 2206223 w 11490376"/>
              <a:gd name="connsiteY4283" fmla="*/ 745829 h 6593118"/>
              <a:gd name="connsiteX4284" fmla="*/ 2186552 w 11490376"/>
              <a:gd name="connsiteY4284" fmla="*/ 787495 h 6593118"/>
              <a:gd name="connsiteX4285" fmla="*/ 2225893 w 11490376"/>
              <a:gd name="connsiteY4285" fmla="*/ 863474 h 6593118"/>
              <a:gd name="connsiteX4286" fmla="*/ 2287354 w 11490376"/>
              <a:gd name="connsiteY4286" fmla="*/ 900238 h 6593118"/>
              <a:gd name="connsiteX4287" fmla="*/ 2230810 w 11490376"/>
              <a:gd name="connsiteY4287" fmla="*/ 910042 h 6593118"/>
              <a:gd name="connsiteX4288" fmla="*/ 2252938 w 11490376"/>
              <a:gd name="connsiteY4288" fmla="*/ 973766 h 6593118"/>
              <a:gd name="connsiteX4289" fmla="*/ 2161963 w 11490376"/>
              <a:gd name="connsiteY4289" fmla="*/ 990922 h 6593118"/>
              <a:gd name="connsiteX4290" fmla="*/ 2016901 w 11490376"/>
              <a:gd name="connsiteY4290" fmla="*/ 998277 h 6593118"/>
              <a:gd name="connsiteX4291" fmla="*/ 1930846 w 11490376"/>
              <a:gd name="connsiteY4291" fmla="*/ 998277 h 6593118"/>
              <a:gd name="connsiteX4292" fmla="*/ 1869379 w 11490376"/>
              <a:gd name="connsiteY4292" fmla="*/ 966413 h 6593118"/>
              <a:gd name="connsiteX4293" fmla="*/ 1800535 w 11490376"/>
              <a:gd name="connsiteY4293" fmla="*/ 929649 h 6593118"/>
              <a:gd name="connsiteX4294" fmla="*/ 1820205 w 11490376"/>
              <a:gd name="connsiteY4294" fmla="*/ 910042 h 6593118"/>
              <a:gd name="connsiteX4295" fmla="*/ 1918552 w 11490376"/>
              <a:gd name="connsiteY4295" fmla="*/ 885532 h 6593118"/>
              <a:gd name="connsiteX4296" fmla="*/ 1790699 w 11490376"/>
              <a:gd name="connsiteY4296" fmla="*/ 863474 h 6593118"/>
              <a:gd name="connsiteX4297" fmla="*/ 1795617 w 11490376"/>
              <a:gd name="connsiteY4297" fmla="*/ 831612 h 6593118"/>
              <a:gd name="connsiteX4298" fmla="*/ 1874297 w 11490376"/>
              <a:gd name="connsiteY4298" fmla="*/ 824259 h 6593118"/>
              <a:gd name="connsiteX4299" fmla="*/ 1874297 w 11490376"/>
              <a:gd name="connsiteY4299" fmla="*/ 794849 h 6593118"/>
              <a:gd name="connsiteX4300" fmla="*/ 1943141 w 11490376"/>
              <a:gd name="connsiteY4300" fmla="*/ 755633 h 6593118"/>
              <a:gd name="connsiteX4301" fmla="*/ 1999691 w 11490376"/>
              <a:gd name="connsiteY4301" fmla="*/ 740927 h 6593118"/>
              <a:gd name="connsiteX4302" fmla="*/ 2021818 w 11490376"/>
              <a:gd name="connsiteY4302" fmla="*/ 787495 h 6593118"/>
              <a:gd name="connsiteX4303" fmla="*/ 2046407 w 11490376"/>
              <a:gd name="connsiteY4303" fmla="*/ 745829 h 6593118"/>
              <a:gd name="connsiteX4304" fmla="*/ 2078370 w 11490376"/>
              <a:gd name="connsiteY4304" fmla="*/ 767887 h 6593118"/>
              <a:gd name="connsiteX4305" fmla="*/ 2115250 w 11490376"/>
              <a:gd name="connsiteY4305" fmla="*/ 812006 h 6593118"/>
              <a:gd name="connsiteX4306" fmla="*/ 2795110 w 11490376"/>
              <a:gd name="connsiteY4306" fmla="*/ 681019 h 6593118"/>
              <a:gd name="connsiteX4307" fmla="*/ 2770510 w 11490376"/>
              <a:gd name="connsiteY4307" fmla="*/ 769672 h 6593118"/>
              <a:gd name="connsiteX4308" fmla="*/ 2814793 w 11490376"/>
              <a:gd name="connsiteY4308" fmla="*/ 779522 h 6593118"/>
              <a:gd name="connsiteX4309" fmla="*/ 2822173 w 11490376"/>
              <a:gd name="connsiteY4309" fmla="*/ 735196 h 6593118"/>
              <a:gd name="connsiteX4310" fmla="*/ 2863999 w 11490376"/>
              <a:gd name="connsiteY4310" fmla="*/ 681019 h 6593118"/>
              <a:gd name="connsiteX4311" fmla="*/ 2947641 w 11490376"/>
              <a:gd name="connsiteY4311" fmla="*/ 685945 h 6593118"/>
              <a:gd name="connsiteX4312" fmla="*/ 2932881 w 11490376"/>
              <a:gd name="connsiteY4312" fmla="*/ 796759 h 6593118"/>
              <a:gd name="connsiteX4313" fmla="*/ 2967320 w 11490376"/>
              <a:gd name="connsiteY4313" fmla="*/ 747509 h 6593118"/>
              <a:gd name="connsiteX4314" fmla="*/ 3092784 w 11490376"/>
              <a:gd name="connsiteY4314" fmla="*/ 735196 h 6593118"/>
              <a:gd name="connsiteX4315" fmla="*/ 3139530 w 11490376"/>
              <a:gd name="connsiteY4315" fmla="*/ 813998 h 6593118"/>
              <a:gd name="connsiteX4316" fmla="*/ 3201040 w 11490376"/>
              <a:gd name="connsiteY4316" fmla="*/ 846010 h 6593118"/>
              <a:gd name="connsiteX4317" fmla="*/ 3301907 w 11490376"/>
              <a:gd name="connsiteY4317" fmla="*/ 887874 h 6593118"/>
              <a:gd name="connsiteX4318" fmla="*/ 3328968 w 11490376"/>
              <a:gd name="connsiteY4318" fmla="*/ 942049 h 6593118"/>
              <a:gd name="connsiteX4319" fmla="*/ 3294526 w 11490376"/>
              <a:gd name="connsiteY4319" fmla="*/ 983914 h 6593118"/>
              <a:gd name="connsiteX4320" fmla="*/ 3343730 w 11490376"/>
              <a:gd name="connsiteY4320" fmla="*/ 1052864 h 6593118"/>
              <a:gd name="connsiteX4321" fmla="*/ 3410157 w 11490376"/>
              <a:gd name="connsiteY4321" fmla="*/ 1072565 h 6593118"/>
              <a:gd name="connsiteX4322" fmla="*/ 3471661 w 11490376"/>
              <a:gd name="connsiteY4322" fmla="*/ 1114427 h 6593118"/>
              <a:gd name="connsiteX4323" fmla="*/ 3447060 w 11490376"/>
              <a:gd name="connsiteY4323" fmla="*/ 1156291 h 6593118"/>
              <a:gd name="connsiteX4324" fmla="*/ 3410157 w 11490376"/>
              <a:gd name="connsiteY4324" fmla="*/ 1217855 h 6593118"/>
              <a:gd name="connsiteX4325" fmla="*/ 3314209 w 11490376"/>
              <a:gd name="connsiteY4325" fmla="*/ 1119353 h 6593118"/>
              <a:gd name="connsiteX4326" fmla="*/ 3282226 w 11490376"/>
              <a:gd name="connsiteY4326" fmla="*/ 1129204 h 6593118"/>
              <a:gd name="connsiteX4327" fmla="*/ 3274845 w 11490376"/>
              <a:gd name="connsiteY4327" fmla="*/ 1200616 h 6593118"/>
              <a:gd name="connsiteX4328" fmla="*/ 3336350 w 11490376"/>
              <a:gd name="connsiteY4328" fmla="*/ 1210467 h 6593118"/>
              <a:gd name="connsiteX4329" fmla="*/ 3356031 w 11490376"/>
              <a:gd name="connsiteY4329" fmla="*/ 1286805 h 6593118"/>
              <a:gd name="connsiteX4330" fmla="*/ 3328968 w 11490376"/>
              <a:gd name="connsiteY4330" fmla="*/ 1345906 h 6593118"/>
              <a:gd name="connsiteX4331" fmla="*/ 3245323 w 11490376"/>
              <a:gd name="connsiteY4331" fmla="*/ 1291729 h 6593118"/>
              <a:gd name="connsiteX4332" fmla="*/ 3287145 w 11490376"/>
              <a:gd name="connsiteY4332" fmla="*/ 1390232 h 6593118"/>
              <a:gd name="connsiteX4333" fmla="*/ 3164133 w 11490376"/>
              <a:gd name="connsiteY4333" fmla="*/ 1328669 h 6593118"/>
              <a:gd name="connsiteX4334" fmla="*/ 3073103 w 11490376"/>
              <a:gd name="connsiteY4334" fmla="*/ 1254791 h 6593118"/>
              <a:gd name="connsiteX4335" fmla="*/ 2982083 w 11490376"/>
              <a:gd name="connsiteY4335" fmla="*/ 1279417 h 6593118"/>
              <a:gd name="connsiteX4336" fmla="*/ 2937800 w 11490376"/>
              <a:gd name="connsiteY4336" fmla="*/ 1237556 h 6593118"/>
              <a:gd name="connsiteX4337" fmla="*/ 2962402 w 11490376"/>
              <a:gd name="connsiteY4337" fmla="*/ 1200616 h 6593118"/>
              <a:gd name="connsiteX4338" fmla="*/ 3073103 w 11490376"/>
              <a:gd name="connsiteY4338" fmla="*/ 1175991 h 6593118"/>
              <a:gd name="connsiteX4339" fmla="*/ 3139530 w 11490376"/>
              <a:gd name="connsiteY4339" fmla="*/ 1102114 h 6593118"/>
              <a:gd name="connsiteX4340" fmla="*/ 3134608 w 11490376"/>
              <a:gd name="connsiteY4340" fmla="*/ 1035625 h 6593118"/>
              <a:gd name="connsiteX4341" fmla="*/ 3097705 w 11490376"/>
              <a:gd name="connsiteY4341" fmla="*/ 1003613 h 6593118"/>
              <a:gd name="connsiteX4342" fmla="*/ 3036203 w 11490376"/>
              <a:gd name="connsiteY4342" fmla="*/ 1003613 h 6593118"/>
              <a:gd name="connsiteX4343" fmla="*/ 3041123 w 11490376"/>
              <a:gd name="connsiteY4343" fmla="*/ 961750 h 6593118"/>
              <a:gd name="connsiteX4344" fmla="*/ 2974700 w 11490376"/>
              <a:gd name="connsiteY4344" fmla="*/ 900185 h 6593118"/>
              <a:gd name="connsiteX4345" fmla="*/ 2918119 w 11490376"/>
              <a:gd name="connsiteY4345" fmla="*/ 937125 h 6593118"/>
              <a:gd name="connsiteX4346" fmla="*/ 2846779 w 11490376"/>
              <a:gd name="connsiteY4346" fmla="*/ 900185 h 6593118"/>
              <a:gd name="connsiteX4347" fmla="*/ 2728680 w 11490376"/>
              <a:gd name="connsiteY4347" fmla="*/ 917424 h 6593118"/>
              <a:gd name="connsiteX4348" fmla="*/ 2716380 w 11490376"/>
              <a:gd name="connsiteY4348" fmla="*/ 895261 h 6593118"/>
              <a:gd name="connsiteX4349" fmla="*/ 2740983 w 11490376"/>
              <a:gd name="connsiteY4349" fmla="*/ 868173 h 6593118"/>
              <a:gd name="connsiteX4350" fmla="*/ 2686855 w 11490376"/>
              <a:gd name="connsiteY4350" fmla="*/ 846010 h 6593118"/>
              <a:gd name="connsiteX4351" fmla="*/ 2679474 w 11490376"/>
              <a:gd name="connsiteY4351" fmla="*/ 779522 h 6593118"/>
              <a:gd name="connsiteX4352" fmla="*/ 2721300 w 11490376"/>
              <a:gd name="connsiteY4352" fmla="*/ 703182 h 6593118"/>
              <a:gd name="connsiteX4353" fmla="*/ 2205903 w 11490376"/>
              <a:gd name="connsiteY4353" fmla="*/ 681019 h 6593118"/>
              <a:gd name="connsiteX4354" fmla="*/ 2208456 w 11490376"/>
              <a:gd name="connsiteY4354" fmla="*/ 681019 h 6593118"/>
              <a:gd name="connsiteX4355" fmla="*/ 2213564 w 11490376"/>
              <a:gd name="connsiteY4355" fmla="*/ 681019 h 6593118"/>
              <a:gd name="connsiteX4356" fmla="*/ 2218673 w 11490376"/>
              <a:gd name="connsiteY4356" fmla="*/ 681019 h 6593118"/>
              <a:gd name="connsiteX4357" fmla="*/ 2226334 w 11490376"/>
              <a:gd name="connsiteY4357" fmla="*/ 681019 h 6593118"/>
              <a:gd name="connsiteX4358" fmla="*/ 2228888 w 11490376"/>
              <a:gd name="connsiteY4358" fmla="*/ 681019 h 6593118"/>
              <a:gd name="connsiteX4359" fmla="*/ 2233995 w 11490376"/>
              <a:gd name="connsiteY4359" fmla="*/ 681019 h 6593118"/>
              <a:gd name="connsiteX4360" fmla="*/ 2239104 w 11490376"/>
              <a:gd name="connsiteY4360" fmla="*/ 683648 h 6593118"/>
              <a:gd name="connsiteX4361" fmla="*/ 2244212 w 11490376"/>
              <a:gd name="connsiteY4361" fmla="*/ 686275 h 6593118"/>
              <a:gd name="connsiteX4362" fmla="*/ 2246765 w 11490376"/>
              <a:gd name="connsiteY4362" fmla="*/ 688903 h 6593118"/>
              <a:gd name="connsiteX4363" fmla="*/ 2251874 w 11490376"/>
              <a:gd name="connsiteY4363" fmla="*/ 688903 h 6593118"/>
              <a:gd name="connsiteX4364" fmla="*/ 2254428 w 11490376"/>
              <a:gd name="connsiteY4364" fmla="*/ 691532 h 6593118"/>
              <a:gd name="connsiteX4365" fmla="*/ 2254428 w 11490376"/>
              <a:gd name="connsiteY4365" fmla="*/ 696786 h 6593118"/>
              <a:gd name="connsiteX4366" fmla="*/ 2254428 w 11490376"/>
              <a:gd name="connsiteY4366" fmla="*/ 699414 h 6593118"/>
              <a:gd name="connsiteX4367" fmla="*/ 2254428 w 11490376"/>
              <a:gd name="connsiteY4367" fmla="*/ 702042 h 6593118"/>
              <a:gd name="connsiteX4368" fmla="*/ 2254428 w 11490376"/>
              <a:gd name="connsiteY4368" fmla="*/ 704668 h 6593118"/>
              <a:gd name="connsiteX4369" fmla="*/ 2254428 w 11490376"/>
              <a:gd name="connsiteY4369" fmla="*/ 707297 h 6593118"/>
              <a:gd name="connsiteX4370" fmla="*/ 2251874 w 11490376"/>
              <a:gd name="connsiteY4370" fmla="*/ 709925 h 6593118"/>
              <a:gd name="connsiteX4371" fmla="*/ 2246765 w 11490376"/>
              <a:gd name="connsiteY4371" fmla="*/ 709925 h 6593118"/>
              <a:gd name="connsiteX4372" fmla="*/ 2244212 w 11490376"/>
              <a:gd name="connsiteY4372" fmla="*/ 712552 h 6593118"/>
              <a:gd name="connsiteX4373" fmla="*/ 2239104 w 11490376"/>
              <a:gd name="connsiteY4373" fmla="*/ 715179 h 6593118"/>
              <a:gd name="connsiteX4374" fmla="*/ 2233995 w 11490376"/>
              <a:gd name="connsiteY4374" fmla="*/ 717809 h 6593118"/>
              <a:gd name="connsiteX4375" fmla="*/ 2228888 w 11490376"/>
              <a:gd name="connsiteY4375" fmla="*/ 717809 h 6593118"/>
              <a:gd name="connsiteX4376" fmla="*/ 2226334 w 11490376"/>
              <a:gd name="connsiteY4376" fmla="*/ 717809 h 6593118"/>
              <a:gd name="connsiteX4377" fmla="*/ 2218673 w 11490376"/>
              <a:gd name="connsiteY4377" fmla="*/ 717809 h 6593118"/>
              <a:gd name="connsiteX4378" fmla="*/ 2213564 w 11490376"/>
              <a:gd name="connsiteY4378" fmla="*/ 717809 h 6593118"/>
              <a:gd name="connsiteX4379" fmla="*/ 2208456 w 11490376"/>
              <a:gd name="connsiteY4379" fmla="*/ 717809 h 6593118"/>
              <a:gd name="connsiteX4380" fmla="*/ 2205903 w 11490376"/>
              <a:gd name="connsiteY4380" fmla="*/ 717809 h 6593118"/>
              <a:gd name="connsiteX4381" fmla="*/ 2200795 w 11490376"/>
              <a:gd name="connsiteY4381" fmla="*/ 715179 h 6593118"/>
              <a:gd name="connsiteX4382" fmla="*/ 2195686 w 11490376"/>
              <a:gd name="connsiteY4382" fmla="*/ 712552 h 6593118"/>
              <a:gd name="connsiteX4383" fmla="*/ 2193133 w 11490376"/>
              <a:gd name="connsiteY4383" fmla="*/ 712552 h 6593118"/>
              <a:gd name="connsiteX4384" fmla="*/ 2190578 w 11490376"/>
              <a:gd name="connsiteY4384" fmla="*/ 709925 h 6593118"/>
              <a:gd name="connsiteX4385" fmla="*/ 2185472 w 11490376"/>
              <a:gd name="connsiteY4385" fmla="*/ 709925 h 6593118"/>
              <a:gd name="connsiteX4386" fmla="*/ 2185472 w 11490376"/>
              <a:gd name="connsiteY4386" fmla="*/ 707297 h 6593118"/>
              <a:gd name="connsiteX4387" fmla="*/ 2182918 w 11490376"/>
              <a:gd name="connsiteY4387" fmla="*/ 704668 h 6593118"/>
              <a:gd name="connsiteX4388" fmla="*/ 2182918 w 11490376"/>
              <a:gd name="connsiteY4388" fmla="*/ 702042 h 6593118"/>
              <a:gd name="connsiteX4389" fmla="*/ 2180362 w 11490376"/>
              <a:gd name="connsiteY4389" fmla="*/ 699414 h 6593118"/>
              <a:gd name="connsiteX4390" fmla="*/ 2182918 w 11490376"/>
              <a:gd name="connsiteY4390" fmla="*/ 699414 h 6593118"/>
              <a:gd name="connsiteX4391" fmla="*/ 2182918 w 11490376"/>
              <a:gd name="connsiteY4391" fmla="*/ 696786 h 6593118"/>
              <a:gd name="connsiteX4392" fmla="*/ 2185472 w 11490376"/>
              <a:gd name="connsiteY4392" fmla="*/ 691532 h 6593118"/>
              <a:gd name="connsiteX4393" fmla="*/ 2185472 w 11490376"/>
              <a:gd name="connsiteY4393" fmla="*/ 688903 h 6593118"/>
              <a:gd name="connsiteX4394" fmla="*/ 2190578 w 11490376"/>
              <a:gd name="connsiteY4394" fmla="*/ 688903 h 6593118"/>
              <a:gd name="connsiteX4395" fmla="*/ 2193133 w 11490376"/>
              <a:gd name="connsiteY4395" fmla="*/ 686275 h 6593118"/>
              <a:gd name="connsiteX4396" fmla="*/ 2195686 w 11490376"/>
              <a:gd name="connsiteY4396" fmla="*/ 686275 h 6593118"/>
              <a:gd name="connsiteX4397" fmla="*/ 2200795 w 11490376"/>
              <a:gd name="connsiteY4397" fmla="*/ 683648 h 6593118"/>
              <a:gd name="connsiteX4398" fmla="*/ 2439292 w 11490376"/>
              <a:gd name="connsiteY4398" fmla="*/ 672261 h 6593118"/>
              <a:gd name="connsiteX4399" fmla="*/ 2431940 w 11490376"/>
              <a:gd name="connsiteY4399" fmla="*/ 740580 h 6593118"/>
              <a:gd name="connsiteX4400" fmla="*/ 2451544 w 11490376"/>
              <a:gd name="connsiteY4400" fmla="*/ 784502 h 6593118"/>
              <a:gd name="connsiteX4401" fmla="*/ 2419689 w 11490376"/>
              <a:gd name="connsiteY4401" fmla="*/ 840623 h 6593118"/>
              <a:gd name="connsiteX4402" fmla="*/ 2365776 w 11490376"/>
              <a:gd name="connsiteY4402" fmla="*/ 833303 h 6593118"/>
              <a:gd name="connsiteX4403" fmla="*/ 2341271 w 11490376"/>
              <a:gd name="connsiteY4403" fmla="*/ 801583 h 6593118"/>
              <a:gd name="connsiteX4404" fmla="*/ 2289812 w 11490376"/>
              <a:gd name="connsiteY4404" fmla="*/ 772302 h 6593118"/>
              <a:gd name="connsiteX4405" fmla="*/ 2297162 w 11490376"/>
              <a:gd name="connsiteY4405" fmla="*/ 735702 h 6593118"/>
              <a:gd name="connsiteX4406" fmla="*/ 2351070 w 11490376"/>
              <a:gd name="connsiteY4406" fmla="*/ 764982 h 6593118"/>
              <a:gd name="connsiteX4407" fmla="*/ 2358423 w 11490376"/>
              <a:gd name="connsiteY4407" fmla="*/ 723500 h 6593118"/>
              <a:gd name="connsiteX4408" fmla="*/ 2346174 w 11490376"/>
              <a:gd name="connsiteY4408" fmla="*/ 684461 h 6593118"/>
              <a:gd name="connsiteX4409" fmla="*/ 2581618 w 11490376"/>
              <a:gd name="connsiteY4409" fmla="*/ 665692 h 6593118"/>
              <a:gd name="connsiteX4410" fmla="*/ 2631285 w 11490376"/>
              <a:gd name="connsiteY4410" fmla="*/ 673097 h 6593118"/>
              <a:gd name="connsiteX4411" fmla="*/ 2666046 w 11490376"/>
              <a:gd name="connsiteY4411" fmla="*/ 685440 h 6593118"/>
              <a:gd name="connsiteX4412" fmla="*/ 2633768 w 11490376"/>
              <a:gd name="connsiteY4412" fmla="*/ 722467 h 6593118"/>
              <a:gd name="connsiteX4413" fmla="*/ 2584104 w 11490376"/>
              <a:gd name="connsiteY4413" fmla="*/ 761962 h 6593118"/>
              <a:gd name="connsiteX4414" fmla="*/ 2549340 w 11490376"/>
              <a:gd name="connsiteY4414" fmla="*/ 761962 h 6593118"/>
              <a:gd name="connsiteX4415" fmla="*/ 2536922 w 11490376"/>
              <a:gd name="connsiteY4415" fmla="*/ 798990 h 6593118"/>
              <a:gd name="connsiteX4416" fmla="*/ 2502155 w 11490376"/>
              <a:gd name="connsiteY4416" fmla="*/ 798990 h 6593118"/>
              <a:gd name="connsiteX4417" fmla="*/ 2507122 w 11490376"/>
              <a:gd name="connsiteY4417" fmla="*/ 742213 h 6593118"/>
              <a:gd name="connsiteX4418" fmla="*/ 2524505 w 11490376"/>
              <a:gd name="connsiteY4418" fmla="*/ 690376 h 6593118"/>
              <a:gd name="connsiteX4419" fmla="*/ 1739256 w 11490376"/>
              <a:gd name="connsiteY4419" fmla="*/ 628466 h 6593118"/>
              <a:gd name="connsiteX4420" fmla="*/ 1771121 w 11490376"/>
              <a:gd name="connsiteY4420" fmla="*/ 657693 h 6593118"/>
              <a:gd name="connsiteX4421" fmla="*/ 1849558 w 11490376"/>
              <a:gd name="connsiteY4421" fmla="*/ 674742 h 6593118"/>
              <a:gd name="connsiteX4422" fmla="*/ 1910838 w 11490376"/>
              <a:gd name="connsiteY4422" fmla="*/ 730760 h 6593118"/>
              <a:gd name="connsiteX4423" fmla="*/ 1861816 w 11490376"/>
              <a:gd name="connsiteY4423" fmla="*/ 767293 h 6593118"/>
              <a:gd name="connsiteX4424" fmla="*/ 1788279 w 11490376"/>
              <a:gd name="connsiteY4424" fmla="*/ 784342 h 6593118"/>
              <a:gd name="connsiteX4425" fmla="*/ 1739256 w 11490376"/>
              <a:gd name="connsiteY4425" fmla="*/ 816003 h 6593118"/>
              <a:gd name="connsiteX4426" fmla="*/ 1643658 w 11490376"/>
              <a:gd name="connsiteY4426" fmla="*/ 864715 h 6593118"/>
              <a:gd name="connsiteX4427" fmla="*/ 1597086 w 11490376"/>
              <a:gd name="connsiteY4427" fmla="*/ 833054 h 6593118"/>
              <a:gd name="connsiteX4428" fmla="*/ 1565220 w 11490376"/>
              <a:gd name="connsiteY4428" fmla="*/ 798956 h 6593118"/>
              <a:gd name="connsiteX4429" fmla="*/ 1609342 w 11490376"/>
              <a:gd name="connsiteY4429" fmla="*/ 750244 h 6593118"/>
              <a:gd name="connsiteX4430" fmla="*/ 1633854 w 11490376"/>
              <a:gd name="connsiteY4430" fmla="*/ 706404 h 6593118"/>
              <a:gd name="connsiteX4431" fmla="*/ 1675524 w 11490376"/>
              <a:gd name="connsiteY4431" fmla="*/ 638209 h 6593118"/>
              <a:gd name="connsiteX4432" fmla="*/ 1702488 w 11490376"/>
              <a:gd name="connsiteY4432" fmla="*/ 665000 h 6593118"/>
              <a:gd name="connsiteX4433" fmla="*/ 7502696 w 11490376"/>
              <a:gd name="connsiteY4433" fmla="*/ 608758 h 6593118"/>
              <a:gd name="connsiteX4434" fmla="*/ 7507387 w 11490376"/>
              <a:gd name="connsiteY4434" fmla="*/ 608758 h 6593118"/>
              <a:gd name="connsiteX4435" fmla="*/ 7509733 w 11490376"/>
              <a:gd name="connsiteY4435" fmla="*/ 608758 h 6593118"/>
              <a:gd name="connsiteX4436" fmla="*/ 7512078 w 11490376"/>
              <a:gd name="connsiteY4436" fmla="*/ 611221 h 6593118"/>
              <a:gd name="connsiteX4437" fmla="*/ 7514424 w 11490376"/>
              <a:gd name="connsiteY4437" fmla="*/ 611221 h 6593118"/>
              <a:gd name="connsiteX4438" fmla="*/ 7519115 w 11490376"/>
              <a:gd name="connsiteY4438" fmla="*/ 613685 h 6593118"/>
              <a:gd name="connsiteX4439" fmla="*/ 7519115 w 11490376"/>
              <a:gd name="connsiteY4439" fmla="*/ 616149 h 6593118"/>
              <a:gd name="connsiteX4440" fmla="*/ 7519115 w 11490376"/>
              <a:gd name="connsiteY4440" fmla="*/ 618612 h 6593118"/>
              <a:gd name="connsiteX4441" fmla="*/ 7519115 w 11490376"/>
              <a:gd name="connsiteY4441" fmla="*/ 621075 h 6593118"/>
              <a:gd name="connsiteX4442" fmla="*/ 7519115 w 11490376"/>
              <a:gd name="connsiteY4442" fmla="*/ 626002 h 6593118"/>
              <a:gd name="connsiteX4443" fmla="*/ 7519115 w 11490376"/>
              <a:gd name="connsiteY4443" fmla="*/ 628466 h 6593118"/>
              <a:gd name="connsiteX4444" fmla="*/ 7523806 w 11490376"/>
              <a:gd name="connsiteY4444" fmla="*/ 628466 h 6593118"/>
              <a:gd name="connsiteX4445" fmla="*/ 7519115 w 11490376"/>
              <a:gd name="connsiteY4445" fmla="*/ 630929 h 6593118"/>
              <a:gd name="connsiteX4446" fmla="*/ 7519115 w 11490376"/>
              <a:gd name="connsiteY4446" fmla="*/ 633393 h 6593118"/>
              <a:gd name="connsiteX4447" fmla="*/ 7519115 w 11490376"/>
              <a:gd name="connsiteY4447" fmla="*/ 635857 h 6593118"/>
              <a:gd name="connsiteX4448" fmla="*/ 7519115 w 11490376"/>
              <a:gd name="connsiteY4448" fmla="*/ 638320 h 6593118"/>
              <a:gd name="connsiteX4449" fmla="*/ 7519115 w 11490376"/>
              <a:gd name="connsiteY4449" fmla="*/ 640783 h 6593118"/>
              <a:gd name="connsiteX4450" fmla="*/ 7519115 w 11490376"/>
              <a:gd name="connsiteY4450" fmla="*/ 643246 h 6593118"/>
              <a:gd name="connsiteX4451" fmla="*/ 7514424 w 11490376"/>
              <a:gd name="connsiteY4451" fmla="*/ 643246 h 6593118"/>
              <a:gd name="connsiteX4452" fmla="*/ 7512078 w 11490376"/>
              <a:gd name="connsiteY4452" fmla="*/ 645710 h 6593118"/>
              <a:gd name="connsiteX4453" fmla="*/ 7509733 w 11490376"/>
              <a:gd name="connsiteY4453" fmla="*/ 645710 h 6593118"/>
              <a:gd name="connsiteX4454" fmla="*/ 7507387 w 11490376"/>
              <a:gd name="connsiteY4454" fmla="*/ 645710 h 6593118"/>
              <a:gd name="connsiteX4455" fmla="*/ 7502696 w 11490376"/>
              <a:gd name="connsiteY4455" fmla="*/ 645710 h 6593118"/>
              <a:gd name="connsiteX4456" fmla="*/ 7500351 w 11490376"/>
              <a:gd name="connsiteY4456" fmla="*/ 645710 h 6593118"/>
              <a:gd name="connsiteX4457" fmla="*/ 7500351 w 11490376"/>
              <a:gd name="connsiteY4457" fmla="*/ 643246 h 6593118"/>
              <a:gd name="connsiteX4458" fmla="*/ 7498005 w 11490376"/>
              <a:gd name="connsiteY4458" fmla="*/ 643246 h 6593118"/>
              <a:gd name="connsiteX4459" fmla="*/ 7495660 w 11490376"/>
              <a:gd name="connsiteY4459" fmla="*/ 640783 h 6593118"/>
              <a:gd name="connsiteX4460" fmla="*/ 7493314 w 11490376"/>
              <a:gd name="connsiteY4460" fmla="*/ 638320 h 6593118"/>
              <a:gd name="connsiteX4461" fmla="*/ 7493314 w 11490376"/>
              <a:gd name="connsiteY4461" fmla="*/ 635857 h 6593118"/>
              <a:gd name="connsiteX4462" fmla="*/ 7493314 w 11490376"/>
              <a:gd name="connsiteY4462" fmla="*/ 633393 h 6593118"/>
              <a:gd name="connsiteX4463" fmla="*/ 7493314 w 11490376"/>
              <a:gd name="connsiteY4463" fmla="*/ 630929 h 6593118"/>
              <a:gd name="connsiteX4464" fmla="*/ 7493314 w 11490376"/>
              <a:gd name="connsiteY4464" fmla="*/ 628466 h 6593118"/>
              <a:gd name="connsiteX4465" fmla="*/ 7493314 w 11490376"/>
              <a:gd name="connsiteY4465" fmla="*/ 626002 h 6593118"/>
              <a:gd name="connsiteX4466" fmla="*/ 7493314 w 11490376"/>
              <a:gd name="connsiteY4466" fmla="*/ 621075 h 6593118"/>
              <a:gd name="connsiteX4467" fmla="*/ 7493314 w 11490376"/>
              <a:gd name="connsiteY4467" fmla="*/ 618612 h 6593118"/>
              <a:gd name="connsiteX4468" fmla="*/ 7495660 w 11490376"/>
              <a:gd name="connsiteY4468" fmla="*/ 616149 h 6593118"/>
              <a:gd name="connsiteX4469" fmla="*/ 7498005 w 11490376"/>
              <a:gd name="connsiteY4469" fmla="*/ 613685 h 6593118"/>
              <a:gd name="connsiteX4470" fmla="*/ 7500351 w 11490376"/>
              <a:gd name="connsiteY4470" fmla="*/ 611221 h 6593118"/>
              <a:gd name="connsiteX4471" fmla="*/ 2543556 w 11490376"/>
              <a:gd name="connsiteY4471" fmla="*/ 575911 h 6593118"/>
              <a:gd name="connsiteX4472" fmla="*/ 2586244 w 11490376"/>
              <a:gd name="connsiteY4472" fmla="*/ 580862 h 6593118"/>
              <a:gd name="connsiteX4473" fmla="*/ 2593778 w 11490376"/>
              <a:gd name="connsiteY4473" fmla="*/ 613043 h 6593118"/>
              <a:gd name="connsiteX4474" fmla="*/ 2556111 w 11490376"/>
              <a:gd name="connsiteY4474" fmla="*/ 630370 h 6593118"/>
              <a:gd name="connsiteX4475" fmla="*/ 2510913 w 11490376"/>
              <a:gd name="connsiteY4475" fmla="*/ 613043 h 6593118"/>
              <a:gd name="connsiteX4476" fmla="*/ 1898841 w 11490376"/>
              <a:gd name="connsiteY4476" fmla="*/ 560584 h 6593118"/>
              <a:gd name="connsiteX4477" fmla="*/ 1901469 w 11490376"/>
              <a:gd name="connsiteY4477" fmla="*/ 563193 h 6593118"/>
              <a:gd name="connsiteX4478" fmla="*/ 1904096 w 11490376"/>
              <a:gd name="connsiteY4478" fmla="*/ 563193 h 6593118"/>
              <a:gd name="connsiteX4479" fmla="*/ 1909348 w 11490376"/>
              <a:gd name="connsiteY4479" fmla="*/ 565804 h 6593118"/>
              <a:gd name="connsiteX4480" fmla="*/ 1911976 w 11490376"/>
              <a:gd name="connsiteY4480" fmla="*/ 568416 h 6593118"/>
              <a:gd name="connsiteX4481" fmla="*/ 1911976 w 11490376"/>
              <a:gd name="connsiteY4481" fmla="*/ 571027 h 6593118"/>
              <a:gd name="connsiteX4482" fmla="*/ 1914603 w 11490376"/>
              <a:gd name="connsiteY4482" fmla="*/ 573638 h 6593118"/>
              <a:gd name="connsiteX4483" fmla="*/ 1914603 w 11490376"/>
              <a:gd name="connsiteY4483" fmla="*/ 576247 h 6593118"/>
              <a:gd name="connsiteX4484" fmla="*/ 1917230 w 11490376"/>
              <a:gd name="connsiteY4484" fmla="*/ 581470 h 6593118"/>
              <a:gd name="connsiteX4485" fmla="*/ 1917230 w 11490376"/>
              <a:gd name="connsiteY4485" fmla="*/ 584081 h 6593118"/>
              <a:gd name="connsiteX4486" fmla="*/ 1917230 w 11490376"/>
              <a:gd name="connsiteY4486" fmla="*/ 589303 h 6593118"/>
              <a:gd name="connsiteX4487" fmla="*/ 1917230 w 11490376"/>
              <a:gd name="connsiteY4487" fmla="*/ 594525 h 6593118"/>
              <a:gd name="connsiteX4488" fmla="*/ 1917230 w 11490376"/>
              <a:gd name="connsiteY4488" fmla="*/ 599746 h 6593118"/>
              <a:gd name="connsiteX4489" fmla="*/ 1917230 w 11490376"/>
              <a:gd name="connsiteY4489" fmla="*/ 602357 h 6593118"/>
              <a:gd name="connsiteX4490" fmla="*/ 1917230 w 11490376"/>
              <a:gd name="connsiteY4490" fmla="*/ 607579 h 6593118"/>
              <a:gd name="connsiteX4491" fmla="*/ 1914603 w 11490376"/>
              <a:gd name="connsiteY4491" fmla="*/ 612801 h 6593118"/>
              <a:gd name="connsiteX4492" fmla="*/ 1914603 w 11490376"/>
              <a:gd name="connsiteY4492" fmla="*/ 615411 h 6593118"/>
              <a:gd name="connsiteX4493" fmla="*/ 1911976 w 11490376"/>
              <a:gd name="connsiteY4493" fmla="*/ 618022 h 6593118"/>
              <a:gd name="connsiteX4494" fmla="*/ 1911976 w 11490376"/>
              <a:gd name="connsiteY4494" fmla="*/ 620635 h 6593118"/>
              <a:gd name="connsiteX4495" fmla="*/ 1909348 w 11490376"/>
              <a:gd name="connsiteY4495" fmla="*/ 623244 h 6593118"/>
              <a:gd name="connsiteX4496" fmla="*/ 1904096 w 11490376"/>
              <a:gd name="connsiteY4496" fmla="*/ 625856 h 6593118"/>
              <a:gd name="connsiteX4497" fmla="*/ 1901469 w 11490376"/>
              <a:gd name="connsiteY4497" fmla="*/ 625856 h 6593118"/>
              <a:gd name="connsiteX4498" fmla="*/ 1898841 w 11490376"/>
              <a:gd name="connsiteY4498" fmla="*/ 625856 h 6593118"/>
              <a:gd name="connsiteX4499" fmla="*/ 1896213 w 11490376"/>
              <a:gd name="connsiteY4499" fmla="*/ 625856 h 6593118"/>
              <a:gd name="connsiteX4500" fmla="*/ 1890961 w 11490376"/>
              <a:gd name="connsiteY4500" fmla="*/ 623244 h 6593118"/>
              <a:gd name="connsiteX4501" fmla="*/ 1888334 w 11490376"/>
              <a:gd name="connsiteY4501" fmla="*/ 623244 h 6593118"/>
              <a:gd name="connsiteX4502" fmla="*/ 1888334 w 11490376"/>
              <a:gd name="connsiteY4502" fmla="*/ 620635 h 6593118"/>
              <a:gd name="connsiteX4503" fmla="*/ 1885706 w 11490376"/>
              <a:gd name="connsiteY4503" fmla="*/ 618022 h 6593118"/>
              <a:gd name="connsiteX4504" fmla="*/ 1885706 w 11490376"/>
              <a:gd name="connsiteY4504" fmla="*/ 615411 h 6593118"/>
              <a:gd name="connsiteX4505" fmla="*/ 1885706 w 11490376"/>
              <a:gd name="connsiteY4505" fmla="*/ 612801 h 6593118"/>
              <a:gd name="connsiteX4506" fmla="*/ 1883080 w 11490376"/>
              <a:gd name="connsiteY4506" fmla="*/ 607579 h 6593118"/>
              <a:gd name="connsiteX4507" fmla="*/ 1883080 w 11490376"/>
              <a:gd name="connsiteY4507" fmla="*/ 602357 h 6593118"/>
              <a:gd name="connsiteX4508" fmla="*/ 1883080 w 11490376"/>
              <a:gd name="connsiteY4508" fmla="*/ 599746 h 6593118"/>
              <a:gd name="connsiteX4509" fmla="*/ 1880452 w 11490376"/>
              <a:gd name="connsiteY4509" fmla="*/ 594525 h 6593118"/>
              <a:gd name="connsiteX4510" fmla="*/ 1883080 w 11490376"/>
              <a:gd name="connsiteY4510" fmla="*/ 589303 h 6593118"/>
              <a:gd name="connsiteX4511" fmla="*/ 1883080 w 11490376"/>
              <a:gd name="connsiteY4511" fmla="*/ 584081 h 6593118"/>
              <a:gd name="connsiteX4512" fmla="*/ 1883080 w 11490376"/>
              <a:gd name="connsiteY4512" fmla="*/ 581470 h 6593118"/>
              <a:gd name="connsiteX4513" fmla="*/ 1885706 w 11490376"/>
              <a:gd name="connsiteY4513" fmla="*/ 576247 h 6593118"/>
              <a:gd name="connsiteX4514" fmla="*/ 1885706 w 11490376"/>
              <a:gd name="connsiteY4514" fmla="*/ 573638 h 6593118"/>
              <a:gd name="connsiteX4515" fmla="*/ 1885706 w 11490376"/>
              <a:gd name="connsiteY4515" fmla="*/ 571027 h 6593118"/>
              <a:gd name="connsiteX4516" fmla="*/ 1888334 w 11490376"/>
              <a:gd name="connsiteY4516" fmla="*/ 568416 h 6593118"/>
              <a:gd name="connsiteX4517" fmla="*/ 1888334 w 11490376"/>
              <a:gd name="connsiteY4517" fmla="*/ 565804 h 6593118"/>
              <a:gd name="connsiteX4518" fmla="*/ 1890961 w 11490376"/>
              <a:gd name="connsiteY4518" fmla="*/ 565804 h 6593118"/>
              <a:gd name="connsiteX4519" fmla="*/ 1896213 w 11490376"/>
              <a:gd name="connsiteY4519" fmla="*/ 563193 h 6593118"/>
              <a:gd name="connsiteX4520" fmla="*/ 1898841 w 11490376"/>
              <a:gd name="connsiteY4520" fmla="*/ 563193 h 6593118"/>
              <a:gd name="connsiteX4521" fmla="*/ 9759275 w 11490376"/>
              <a:gd name="connsiteY4521" fmla="*/ 534304 h 6593118"/>
              <a:gd name="connsiteX4522" fmla="*/ 9778600 w 11490376"/>
              <a:gd name="connsiteY4522" fmla="*/ 549157 h 6593118"/>
              <a:gd name="connsiteX4523" fmla="*/ 9829328 w 11490376"/>
              <a:gd name="connsiteY4523" fmla="*/ 549157 h 6593118"/>
              <a:gd name="connsiteX4524" fmla="*/ 9887301 w 11490376"/>
              <a:gd name="connsiteY4524" fmla="*/ 549157 h 6593118"/>
              <a:gd name="connsiteX4525" fmla="*/ 9894548 w 11490376"/>
              <a:gd name="connsiteY4525" fmla="*/ 581337 h 6593118"/>
              <a:gd name="connsiteX4526" fmla="*/ 9819666 w 11490376"/>
              <a:gd name="connsiteY4526" fmla="*/ 588764 h 6593118"/>
              <a:gd name="connsiteX4527" fmla="*/ 9778600 w 11490376"/>
              <a:gd name="connsiteY4527" fmla="*/ 576386 h 6593118"/>
              <a:gd name="connsiteX4528" fmla="*/ 9756860 w 11490376"/>
              <a:gd name="connsiteY4528" fmla="*/ 551632 h 6593118"/>
              <a:gd name="connsiteX4529" fmla="*/ 2320735 w 11490376"/>
              <a:gd name="connsiteY4529" fmla="*/ 501458 h 6593118"/>
              <a:gd name="connsiteX4530" fmla="*/ 2349962 w 11490376"/>
              <a:gd name="connsiteY4530" fmla="*/ 536115 h 6593118"/>
              <a:gd name="connsiteX4531" fmla="*/ 2369452 w 11490376"/>
              <a:gd name="connsiteY4531" fmla="*/ 546017 h 6593118"/>
              <a:gd name="connsiteX4532" fmla="*/ 2418167 w 11490376"/>
              <a:gd name="connsiteY4532" fmla="*/ 513836 h 6593118"/>
              <a:gd name="connsiteX4533" fmla="*/ 2466882 w 11490376"/>
              <a:gd name="connsiteY4533" fmla="*/ 518788 h 6593118"/>
              <a:gd name="connsiteX4534" fmla="*/ 2462010 w 11490376"/>
              <a:gd name="connsiteY4534" fmla="*/ 593049 h 6593118"/>
              <a:gd name="connsiteX4535" fmla="*/ 2359706 w 11490376"/>
              <a:gd name="connsiteY4535" fmla="*/ 612852 h 6593118"/>
              <a:gd name="connsiteX4536" fmla="*/ 2328045 w 11490376"/>
              <a:gd name="connsiteY4536" fmla="*/ 575721 h 6593118"/>
              <a:gd name="connsiteX4537" fmla="*/ 2296380 w 11490376"/>
              <a:gd name="connsiteY4537" fmla="*/ 526213 h 6593118"/>
              <a:gd name="connsiteX4538" fmla="*/ 2161496 w 11490376"/>
              <a:gd name="connsiteY4538" fmla="*/ 501458 h 6593118"/>
              <a:gd name="connsiteX4539" fmla="*/ 2173778 w 11490376"/>
              <a:gd name="connsiteY4539" fmla="*/ 546419 h 6593118"/>
              <a:gd name="connsiteX4540" fmla="*/ 2240104 w 11490376"/>
              <a:gd name="connsiteY4540" fmla="*/ 566400 h 6593118"/>
              <a:gd name="connsiteX4541" fmla="*/ 2272032 w 11490376"/>
              <a:gd name="connsiteY4541" fmla="*/ 636335 h 6593118"/>
              <a:gd name="connsiteX4542" fmla="*/ 2210625 w 11490376"/>
              <a:gd name="connsiteY4542" fmla="*/ 616352 h 6593118"/>
              <a:gd name="connsiteX4543" fmla="*/ 2141845 w 11490376"/>
              <a:gd name="connsiteY4543" fmla="*/ 628842 h 6593118"/>
              <a:gd name="connsiteX4544" fmla="*/ 2087801 w 11490376"/>
              <a:gd name="connsiteY4544" fmla="*/ 648823 h 6593118"/>
              <a:gd name="connsiteX4545" fmla="*/ 2026389 w 11490376"/>
              <a:gd name="connsiteY4545" fmla="*/ 658815 h 6593118"/>
              <a:gd name="connsiteX4546" fmla="*/ 1952694 w 11490376"/>
              <a:gd name="connsiteY4546" fmla="*/ 638832 h 6593118"/>
              <a:gd name="connsiteX4547" fmla="*/ 1964977 w 11490376"/>
              <a:gd name="connsiteY4547" fmla="*/ 583883 h 6593118"/>
              <a:gd name="connsiteX4548" fmla="*/ 2033759 w 11490376"/>
              <a:gd name="connsiteY4548" fmla="*/ 583883 h 6593118"/>
              <a:gd name="connsiteX4549" fmla="*/ 2063237 w 11490376"/>
              <a:gd name="connsiteY4549" fmla="*/ 551414 h 6593118"/>
              <a:gd name="connsiteX4550" fmla="*/ 2100084 w 11490376"/>
              <a:gd name="connsiteY4550" fmla="*/ 546419 h 6593118"/>
              <a:gd name="connsiteX4551" fmla="*/ 2104997 w 11490376"/>
              <a:gd name="connsiteY4551" fmla="*/ 508953 h 6593118"/>
              <a:gd name="connsiteX4552" fmla="*/ 9502178 w 11490376"/>
              <a:gd name="connsiteY4552" fmla="*/ 499268 h 6593118"/>
              <a:gd name="connsiteX4553" fmla="*/ 9539206 w 11490376"/>
              <a:gd name="connsiteY4553" fmla="*/ 518776 h 6593118"/>
              <a:gd name="connsiteX4554" fmla="*/ 9551550 w 11490376"/>
              <a:gd name="connsiteY4554" fmla="*/ 535848 h 6593118"/>
              <a:gd name="connsiteX4555" fmla="*/ 9591047 w 11490376"/>
              <a:gd name="connsiteY4555" fmla="*/ 535848 h 6593118"/>
              <a:gd name="connsiteX4556" fmla="*/ 9595984 w 11490376"/>
              <a:gd name="connsiteY4556" fmla="*/ 509022 h 6593118"/>
              <a:gd name="connsiteX4557" fmla="*/ 9610796 w 11490376"/>
              <a:gd name="connsiteY4557" fmla="*/ 501706 h 6593118"/>
              <a:gd name="connsiteX4558" fmla="*/ 9645355 w 11490376"/>
              <a:gd name="connsiteY4558" fmla="*/ 518776 h 6593118"/>
              <a:gd name="connsiteX4559" fmla="*/ 9665104 w 11490376"/>
              <a:gd name="connsiteY4559" fmla="*/ 555356 h 6593118"/>
              <a:gd name="connsiteX4560" fmla="*/ 9699665 w 11490376"/>
              <a:gd name="connsiteY4560" fmla="*/ 569987 h 6593118"/>
              <a:gd name="connsiteX4561" fmla="*/ 9682384 w 11490376"/>
              <a:gd name="connsiteY4561" fmla="*/ 594375 h 6593118"/>
              <a:gd name="connsiteX4562" fmla="*/ 9635482 w 11490376"/>
              <a:gd name="connsiteY4562" fmla="*/ 596813 h 6593118"/>
              <a:gd name="connsiteX4563" fmla="*/ 9600921 w 11490376"/>
              <a:gd name="connsiteY4563" fmla="*/ 582181 h 6593118"/>
              <a:gd name="connsiteX4564" fmla="*/ 9576235 w 11490376"/>
              <a:gd name="connsiteY4564" fmla="*/ 604129 h 6593118"/>
              <a:gd name="connsiteX4565" fmla="*/ 9516989 w 11490376"/>
              <a:gd name="connsiteY4565" fmla="*/ 596813 h 6593118"/>
              <a:gd name="connsiteX4566" fmla="*/ 9470086 w 11490376"/>
              <a:gd name="connsiteY4566" fmla="*/ 562671 h 6593118"/>
              <a:gd name="connsiteX4567" fmla="*/ 9470086 w 11490376"/>
              <a:gd name="connsiteY4567" fmla="*/ 518776 h 6593118"/>
              <a:gd name="connsiteX4568" fmla="*/ 2651566 w 11490376"/>
              <a:gd name="connsiteY4568" fmla="*/ 470802 h 6593118"/>
              <a:gd name="connsiteX4569" fmla="*/ 2717322 w 11490376"/>
              <a:gd name="connsiteY4569" fmla="*/ 478160 h 6593118"/>
              <a:gd name="connsiteX4570" fmla="*/ 2734371 w 11490376"/>
              <a:gd name="connsiteY4570" fmla="*/ 546830 h 6593118"/>
              <a:gd name="connsiteX4571" fmla="*/ 2848841 w 11490376"/>
              <a:gd name="connsiteY4571" fmla="*/ 576261 h 6593118"/>
              <a:gd name="connsiteX4572" fmla="*/ 2980344 w 11490376"/>
              <a:gd name="connsiteY4572" fmla="*/ 583619 h 6593118"/>
              <a:gd name="connsiteX4573" fmla="*/ 2990084 w 11490376"/>
              <a:gd name="connsiteY4573" fmla="*/ 652290 h 6593118"/>
              <a:gd name="connsiteX4574" fmla="*/ 2899981 w 11490376"/>
              <a:gd name="connsiteY4574" fmla="*/ 627765 h 6593118"/>
              <a:gd name="connsiteX4575" fmla="*/ 2741676 w 11490376"/>
              <a:gd name="connsiteY4575" fmla="*/ 644933 h 6593118"/>
              <a:gd name="connsiteX4576" fmla="*/ 2688095 w 11490376"/>
              <a:gd name="connsiteY4576" fmla="*/ 620407 h 6593118"/>
              <a:gd name="connsiteX4577" fmla="*/ 2634517 w 11490376"/>
              <a:gd name="connsiteY4577" fmla="*/ 556641 h 6593118"/>
              <a:gd name="connsiteX4578" fmla="*/ 2602857 w 11490376"/>
              <a:gd name="connsiteY4578" fmla="*/ 514948 h 6593118"/>
              <a:gd name="connsiteX4579" fmla="*/ 7351067 w 11490376"/>
              <a:gd name="connsiteY4579" fmla="*/ 462043 h 6593118"/>
              <a:gd name="connsiteX4580" fmla="*/ 7410139 w 11490376"/>
              <a:gd name="connsiteY4580" fmla="*/ 466923 h 6593118"/>
              <a:gd name="connsiteX4581" fmla="*/ 7427369 w 11490376"/>
              <a:gd name="connsiteY4581" fmla="*/ 488887 h 6593118"/>
              <a:gd name="connsiteX4582" fmla="*/ 7405217 w 11490376"/>
              <a:gd name="connsiteY4582" fmla="*/ 501089 h 6593118"/>
              <a:gd name="connsiteX4583" fmla="*/ 7353528 w 11490376"/>
              <a:gd name="connsiteY4583" fmla="*/ 518172 h 6593118"/>
              <a:gd name="connsiteX4584" fmla="*/ 7287073 w 11490376"/>
              <a:gd name="connsiteY4584" fmla="*/ 540136 h 6593118"/>
              <a:gd name="connsiteX4585" fmla="*/ 7255075 w 11490376"/>
              <a:gd name="connsiteY4585" fmla="*/ 552338 h 6593118"/>
              <a:gd name="connsiteX4586" fmla="*/ 7200925 w 11490376"/>
              <a:gd name="connsiteY4586" fmla="*/ 591385 h 6593118"/>
              <a:gd name="connsiteX4587" fmla="*/ 7151698 w 11490376"/>
              <a:gd name="connsiteY4587" fmla="*/ 618229 h 6593118"/>
              <a:gd name="connsiteX4588" fmla="*/ 7109856 w 11490376"/>
              <a:gd name="connsiteY4588" fmla="*/ 649954 h 6593118"/>
              <a:gd name="connsiteX4589" fmla="*/ 7097550 w 11490376"/>
              <a:gd name="connsiteY4589" fmla="*/ 667037 h 6593118"/>
              <a:gd name="connsiteX4590" fmla="*/ 7070475 w 11490376"/>
              <a:gd name="connsiteY4590" fmla="*/ 691441 h 6593118"/>
              <a:gd name="connsiteX4591" fmla="*/ 7070475 w 11490376"/>
              <a:gd name="connsiteY4591" fmla="*/ 701203 h 6593118"/>
              <a:gd name="connsiteX4592" fmla="*/ 7060629 w 11490376"/>
              <a:gd name="connsiteY4592" fmla="*/ 740249 h 6593118"/>
              <a:gd name="connsiteX4593" fmla="*/ 7060629 w 11490376"/>
              <a:gd name="connsiteY4593" fmla="*/ 789057 h 6593118"/>
              <a:gd name="connsiteX4594" fmla="*/ 7085243 w 11490376"/>
              <a:gd name="connsiteY4594" fmla="*/ 813462 h 6593118"/>
              <a:gd name="connsiteX4595" fmla="*/ 7122163 w 11490376"/>
              <a:gd name="connsiteY4595" fmla="*/ 832984 h 6593118"/>
              <a:gd name="connsiteX4596" fmla="*/ 7117239 w 11490376"/>
              <a:gd name="connsiteY4596" fmla="*/ 857389 h 6593118"/>
              <a:gd name="connsiteX4597" fmla="*/ 7055707 w 11490376"/>
              <a:gd name="connsiteY4597" fmla="*/ 864709 h 6593118"/>
              <a:gd name="connsiteX4598" fmla="*/ 7011402 w 11490376"/>
              <a:gd name="connsiteY4598" fmla="*/ 857389 h 6593118"/>
              <a:gd name="connsiteX4599" fmla="*/ 6984327 w 11490376"/>
              <a:gd name="connsiteY4599" fmla="*/ 801259 h 6593118"/>
              <a:gd name="connsiteX4600" fmla="*/ 6954791 w 11490376"/>
              <a:gd name="connsiteY4600" fmla="*/ 784176 h 6593118"/>
              <a:gd name="connsiteX4601" fmla="*/ 6959715 w 11490376"/>
              <a:gd name="connsiteY4601" fmla="*/ 737808 h 6593118"/>
              <a:gd name="connsiteX4602" fmla="*/ 6969559 w 11490376"/>
              <a:gd name="connsiteY4602" fmla="*/ 698762 h 6593118"/>
              <a:gd name="connsiteX4603" fmla="*/ 6986789 w 11490376"/>
              <a:gd name="connsiteY4603" fmla="*/ 686559 h 6593118"/>
              <a:gd name="connsiteX4604" fmla="*/ 6996634 w 11490376"/>
              <a:gd name="connsiteY4604" fmla="*/ 667037 h 6593118"/>
              <a:gd name="connsiteX4605" fmla="*/ 6994173 w 11490376"/>
              <a:gd name="connsiteY4605" fmla="*/ 654834 h 6593118"/>
              <a:gd name="connsiteX4606" fmla="*/ 6994173 w 11490376"/>
              <a:gd name="connsiteY4606" fmla="*/ 647513 h 6593118"/>
              <a:gd name="connsiteX4607" fmla="*/ 7021248 w 11490376"/>
              <a:gd name="connsiteY4607" fmla="*/ 649954 h 6593118"/>
              <a:gd name="connsiteX4608" fmla="*/ 7023709 w 11490376"/>
              <a:gd name="connsiteY4608" fmla="*/ 625551 h 6593118"/>
              <a:gd name="connsiteX4609" fmla="*/ 7033555 w 11490376"/>
              <a:gd name="connsiteY4609" fmla="*/ 581622 h 6593118"/>
              <a:gd name="connsiteX4610" fmla="*/ 7095088 w 11490376"/>
              <a:gd name="connsiteY4610" fmla="*/ 569421 h 6593118"/>
              <a:gd name="connsiteX4611" fmla="*/ 7112318 w 11490376"/>
              <a:gd name="connsiteY4611" fmla="*/ 540136 h 6593118"/>
              <a:gd name="connsiteX4612" fmla="*/ 7151698 w 11490376"/>
              <a:gd name="connsiteY4612" fmla="*/ 540136 h 6593118"/>
              <a:gd name="connsiteX4613" fmla="*/ 7186157 w 11490376"/>
              <a:gd name="connsiteY4613" fmla="*/ 510850 h 6593118"/>
              <a:gd name="connsiteX4614" fmla="*/ 7255075 w 11490376"/>
              <a:gd name="connsiteY4614" fmla="*/ 508411 h 6593118"/>
              <a:gd name="connsiteX4615" fmla="*/ 7311686 w 11490376"/>
              <a:gd name="connsiteY4615" fmla="*/ 493767 h 6593118"/>
              <a:gd name="connsiteX4616" fmla="*/ 1963334 w 11490376"/>
              <a:gd name="connsiteY4616" fmla="*/ 437955 h 6593118"/>
              <a:gd name="connsiteX4617" fmla="*/ 1963334 w 11490376"/>
              <a:gd name="connsiteY4617" fmla="*/ 509541 h 6593118"/>
              <a:gd name="connsiteX4618" fmla="*/ 1908452 w 11490376"/>
              <a:gd name="connsiteY4618" fmla="*/ 509541 h 6593118"/>
              <a:gd name="connsiteX4619" fmla="*/ 1843593 w 11490376"/>
              <a:gd name="connsiteY4619" fmla="*/ 571253 h 6593118"/>
              <a:gd name="connsiteX4620" fmla="*/ 1751296 w 11490376"/>
              <a:gd name="connsiteY4620" fmla="*/ 558911 h 6593118"/>
              <a:gd name="connsiteX4621" fmla="*/ 1756284 w 11490376"/>
              <a:gd name="connsiteY4621" fmla="*/ 514479 h 6593118"/>
              <a:gd name="connsiteX4622" fmla="*/ 1826132 w 11490376"/>
              <a:gd name="connsiteY4622" fmla="*/ 497199 h 6593118"/>
              <a:gd name="connsiteX4623" fmla="*/ 1908452 w 11490376"/>
              <a:gd name="connsiteY4623" fmla="*/ 457702 h 6593118"/>
              <a:gd name="connsiteX4624" fmla="*/ 2158150 w 11490376"/>
              <a:gd name="connsiteY4624" fmla="*/ 418247 h 6593118"/>
              <a:gd name="connsiteX4625" fmla="*/ 2153132 w 11490376"/>
              <a:gd name="connsiteY4625" fmla="*/ 454272 h 6593118"/>
              <a:gd name="connsiteX4626" fmla="*/ 2102943 w 11490376"/>
              <a:gd name="connsiteY4626" fmla="*/ 466281 h 6593118"/>
              <a:gd name="connsiteX4627" fmla="*/ 2057772 w 11490376"/>
              <a:gd name="connsiteY4627" fmla="*/ 490298 h 6593118"/>
              <a:gd name="connsiteX4628" fmla="*/ 2057772 w 11490376"/>
              <a:gd name="connsiteY4628" fmla="*/ 459076 h 6593118"/>
              <a:gd name="connsiteX4629" fmla="*/ 2077847 w 11490376"/>
              <a:gd name="connsiteY4629" fmla="*/ 423050 h 6593118"/>
              <a:gd name="connsiteX4630" fmla="*/ 2123019 w 11490376"/>
              <a:gd name="connsiteY4630" fmla="*/ 423050 h 6593118"/>
              <a:gd name="connsiteX4631" fmla="*/ 8449226 w 11490376"/>
              <a:gd name="connsiteY4631" fmla="*/ 402919 h 6593118"/>
              <a:gd name="connsiteX4632" fmla="*/ 8476240 w 11490376"/>
              <a:gd name="connsiteY4632" fmla="*/ 417651 h 6593118"/>
              <a:gd name="connsiteX4633" fmla="*/ 8508165 w 11490376"/>
              <a:gd name="connsiteY4633" fmla="*/ 439751 h 6593118"/>
              <a:gd name="connsiteX4634" fmla="*/ 8522900 w 11490376"/>
              <a:gd name="connsiteY4634" fmla="*/ 469216 h 6593118"/>
              <a:gd name="connsiteX4635" fmla="*/ 8562193 w 11490376"/>
              <a:gd name="connsiteY4635" fmla="*/ 488860 h 6593118"/>
              <a:gd name="connsiteX4636" fmla="*/ 8584295 w 11490376"/>
              <a:gd name="connsiteY4636" fmla="*/ 464305 h 6593118"/>
              <a:gd name="connsiteX4637" fmla="*/ 8699717 w 11490376"/>
              <a:gd name="connsiteY4637" fmla="*/ 474126 h 6593118"/>
              <a:gd name="connsiteX4638" fmla="*/ 8721819 w 11490376"/>
              <a:gd name="connsiteY4638" fmla="*/ 506048 h 6593118"/>
              <a:gd name="connsiteX4639" fmla="*/ 8773392 w 11490376"/>
              <a:gd name="connsiteY4639" fmla="*/ 528147 h 6593118"/>
              <a:gd name="connsiteX4640" fmla="*/ 8763569 w 11490376"/>
              <a:gd name="connsiteY4640" fmla="*/ 579711 h 6593118"/>
              <a:gd name="connsiteX4641" fmla="*/ 8726731 w 11490376"/>
              <a:gd name="connsiteY4641" fmla="*/ 616543 h 6593118"/>
              <a:gd name="connsiteX4642" fmla="*/ 8697262 w 11490376"/>
              <a:gd name="connsiteY4642" fmla="*/ 631276 h 6593118"/>
              <a:gd name="connsiteX4643" fmla="*/ 8626043 w 11490376"/>
              <a:gd name="connsiteY4643" fmla="*/ 670563 h 6593118"/>
              <a:gd name="connsiteX4644" fmla="*/ 8586750 w 11490376"/>
              <a:gd name="connsiteY4644" fmla="*/ 712305 h 6593118"/>
              <a:gd name="connsiteX4645" fmla="*/ 8660424 w 11490376"/>
              <a:gd name="connsiteY4645" fmla="*/ 687751 h 6593118"/>
              <a:gd name="connsiteX4646" fmla="*/ 8711997 w 11490376"/>
              <a:gd name="connsiteY4646" fmla="*/ 665651 h 6593118"/>
              <a:gd name="connsiteX4647" fmla="*/ 8763569 w 11490376"/>
              <a:gd name="connsiteY4647" fmla="*/ 665651 h 6593118"/>
              <a:gd name="connsiteX4648" fmla="*/ 8913373 w 11490376"/>
              <a:gd name="connsiteY4648" fmla="*/ 665651 h 6593118"/>
              <a:gd name="connsiteX4649" fmla="*/ 8991959 w 11490376"/>
              <a:gd name="connsiteY4649" fmla="*/ 685296 h 6593118"/>
              <a:gd name="connsiteX4650" fmla="*/ 9043530 w 11490376"/>
              <a:gd name="connsiteY4650" fmla="*/ 709850 h 6593118"/>
              <a:gd name="connsiteX4651" fmla="*/ 9104925 w 11490376"/>
              <a:gd name="connsiteY4651" fmla="*/ 729494 h 6593118"/>
              <a:gd name="connsiteX4652" fmla="*/ 9127028 w 11490376"/>
              <a:gd name="connsiteY4652" fmla="*/ 670563 h 6593118"/>
              <a:gd name="connsiteX4653" fmla="*/ 9203157 w 11490376"/>
              <a:gd name="connsiteY4653" fmla="*/ 665651 h 6593118"/>
              <a:gd name="connsiteX4654" fmla="*/ 9262096 w 11490376"/>
              <a:gd name="connsiteY4654" fmla="*/ 687751 h 6593118"/>
              <a:gd name="connsiteX4655" fmla="*/ 9286654 w 11490376"/>
              <a:gd name="connsiteY4655" fmla="*/ 736860 h 6593118"/>
              <a:gd name="connsiteX4656" fmla="*/ 9254728 w 11490376"/>
              <a:gd name="connsiteY4656" fmla="*/ 746682 h 6593118"/>
              <a:gd name="connsiteX4657" fmla="*/ 9242449 w 11490376"/>
              <a:gd name="connsiteY4657" fmla="*/ 768782 h 6593118"/>
              <a:gd name="connsiteX4658" fmla="*/ 9286654 w 11490376"/>
              <a:gd name="connsiteY4658" fmla="*/ 785969 h 6593118"/>
              <a:gd name="connsiteX4659" fmla="*/ 9357873 w 11490376"/>
              <a:gd name="connsiteY4659" fmla="*/ 808069 h 6593118"/>
              <a:gd name="connsiteX4660" fmla="*/ 9414356 w 11490376"/>
              <a:gd name="connsiteY4660" fmla="*/ 803158 h 6593118"/>
              <a:gd name="connsiteX4661" fmla="*/ 9419268 w 11490376"/>
              <a:gd name="connsiteY4661" fmla="*/ 763870 h 6593118"/>
              <a:gd name="connsiteX4662" fmla="*/ 9441370 w 11490376"/>
              <a:gd name="connsiteY4662" fmla="*/ 788425 h 6593118"/>
              <a:gd name="connsiteX4663" fmla="*/ 9480663 w 11490376"/>
              <a:gd name="connsiteY4663" fmla="*/ 808069 h 6593118"/>
              <a:gd name="connsiteX4664" fmla="*/ 9507675 w 11490376"/>
              <a:gd name="connsiteY4664" fmla="*/ 790881 h 6593118"/>
              <a:gd name="connsiteX4665" fmla="*/ 9551880 w 11490376"/>
              <a:gd name="connsiteY4665" fmla="*/ 793336 h 6593118"/>
              <a:gd name="connsiteX4666" fmla="*/ 9605908 w 11490376"/>
              <a:gd name="connsiteY4666" fmla="*/ 803158 h 6593118"/>
              <a:gd name="connsiteX4667" fmla="*/ 9650113 w 11490376"/>
              <a:gd name="connsiteY4667" fmla="*/ 793336 h 6593118"/>
              <a:gd name="connsiteX4668" fmla="*/ 9630466 w 11490376"/>
              <a:gd name="connsiteY4668" fmla="*/ 746682 h 6593118"/>
              <a:gd name="connsiteX4669" fmla="*/ 9662391 w 11490376"/>
              <a:gd name="connsiteY4669" fmla="*/ 724583 h 6593118"/>
              <a:gd name="connsiteX4670" fmla="*/ 9694317 w 11490376"/>
              <a:gd name="connsiteY4670" fmla="*/ 704940 h 6593118"/>
              <a:gd name="connsiteX4671" fmla="*/ 9718875 w 11490376"/>
              <a:gd name="connsiteY4671" fmla="*/ 736860 h 6593118"/>
              <a:gd name="connsiteX4672" fmla="*/ 9777815 w 11490376"/>
              <a:gd name="connsiteY4672" fmla="*/ 736860 h 6593118"/>
              <a:gd name="connsiteX4673" fmla="*/ 9809739 w 11490376"/>
              <a:gd name="connsiteY4673" fmla="*/ 773692 h 6593118"/>
              <a:gd name="connsiteX4674" fmla="*/ 9839210 w 11490376"/>
              <a:gd name="connsiteY4674" fmla="*/ 761415 h 6593118"/>
              <a:gd name="connsiteX4675" fmla="*/ 9944808 w 11490376"/>
              <a:gd name="connsiteY4675" fmla="*/ 761415 h 6593118"/>
              <a:gd name="connsiteX4676" fmla="*/ 9952176 w 11490376"/>
              <a:gd name="connsiteY4676" fmla="*/ 781059 h 6593118"/>
              <a:gd name="connsiteX4677" fmla="*/ 9996381 w 11490376"/>
              <a:gd name="connsiteY4677" fmla="*/ 800702 h 6593118"/>
              <a:gd name="connsiteX4678" fmla="*/ 10062686 w 11490376"/>
              <a:gd name="connsiteY4678" fmla="*/ 835079 h 6593118"/>
              <a:gd name="connsiteX4679" fmla="*/ 10116714 w 11490376"/>
              <a:gd name="connsiteY4679" fmla="*/ 844901 h 6593118"/>
              <a:gd name="connsiteX4680" fmla="*/ 10141272 w 11490376"/>
              <a:gd name="connsiteY4680" fmla="*/ 835079 h 6593118"/>
              <a:gd name="connsiteX4681" fmla="*/ 10173198 w 11490376"/>
              <a:gd name="connsiteY4681" fmla="*/ 825256 h 6593118"/>
              <a:gd name="connsiteX4682" fmla="*/ 10271430 w 11490376"/>
              <a:gd name="connsiteY4682" fmla="*/ 847356 h 6593118"/>
              <a:gd name="connsiteX4683" fmla="*/ 10310723 w 11490376"/>
              <a:gd name="connsiteY4683" fmla="*/ 889098 h 6593118"/>
              <a:gd name="connsiteX4684" fmla="*/ 10352471 w 11490376"/>
              <a:gd name="connsiteY4684" fmla="*/ 923475 h 6593118"/>
              <a:gd name="connsiteX4685" fmla="*/ 10381940 w 11490376"/>
              <a:gd name="connsiteY4685" fmla="*/ 933297 h 6593118"/>
              <a:gd name="connsiteX4686" fmla="*/ 10401588 w 11490376"/>
              <a:gd name="connsiteY4686" fmla="*/ 903831 h 6593118"/>
              <a:gd name="connsiteX4687" fmla="*/ 10487540 w 11490376"/>
              <a:gd name="connsiteY4687" fmla="*/ 891555 h 6593118"/>
              <a:gd name="connsiteX4688" fmla="*/ 10539112 w 11490376"/>
              <a:gd name="connsiteY4688" fmla="*/ 911198 h 6593118"/>
              <a:gd name="connsiteX4689" fmla="*/ 10578404 w 11490376"/>
              <a:gd name="connsiteY4689" fmla="*/ 903831 h 6593118"/>
              <a:gd name="connsiteX4690" fmla="*/ 10600507 w 11490376"/>
              <a:gd name="connsiteY4690" fmla="*/ 925930 h 6593118"/>
              <a:gd name="connsiteX4691" fmla="*/ 10637344 w 11490376"/>
              <a:gd name="connsiteY4691" fmla="*/ 918563 h 6593118"/>
              <a:gd name="connsiteX4692" fmla="*/ 10647168 w 11490376"/>
              <a:gd name="connsiteY4692" fmla="*/ 871911 h 6593118"/>
              <a:gd name="connsiteX4693" fmla="*/ 10725753 w 11490376"/>
              <a:gd name="connsiteY4693" fmla="*/ 879276 h 6593118"/>
              <a:gd name="connsiteX4694" fmla="*/ 10792059 w 11490376"/>
              <a:gd name="connsiteY4694" fmla="*/ 879276 h 6593118"/>
              <a:gd name="connsiteX4695" fmla="*/ 10838720 w 11490376"/>
              <a:gd name="connsiteY4695" fmla="*/ 896465 h 6593118"/>
              <a:gd name="connsiteX4696" fmla="*/ 10860822 w 11490376"/>
              <a:gd name="connsiteY4696" fmla="*/ 911198 h 6593118"/>
              <a:gd name="connsiteX4697" fmla="*/ 10909937 w 11490376"/>
              <a:gd name="connsiteY4697" fmla="*/ 930842 h 6593118"/>
              <a:gd name="connsiteX4698" fmla="*/ 10954142 w 11490376"/>
              <a:gd name="connsiteY4698" fmla="*/ 933297 h 6593118"/>
              <a:gd name="connsiteX4699" fmla="*/ 11000803 w 11490376"/>
              <a:gd name="connsiteY4699" fmla="*/ 960307 h 6593118"/>
              <a:gd name="connsiteX4700" fmla="*/ 11032727 w 11490376"/>
              <a:gd name="connsiteY4700" fmla="*/ 997137 h 6593118"/>
              <a:gd name="connsiteX4701" fmla="*/ 11103946 w 11490376"/>
              <a:gd name="connsiteY4701" fmla="*/ 997137 h 6593118"/>
              <a:gd name="connsiteX4702" fmla="*/ 11111313 w 11490376"/>
              <a:gd name="connsiteY4702" fmla="*/ 1026604 h 6593118"/>
              <a:gd name="connsiteX4703" fmla="*/ 11162886 w 11490376"/>
              <a:gd name="connsiteY4703" fmla="*/ 1041336 h 6593118"/>
              <a:gd name="connsiteX4704" fmla="*/ 11177620 w 11490376"/>
              <a:gd name="connsiteY4704" fmla="*/ 1060981 h 6593118"/>
              <a:gd name="connsiteX4705" fmla="*/ 11199722 w 11490376"/>
              <a:gd name="connsiteY4705" fmla="*/ 1100268 h 6593118"/>
              <a:gd name="connsiteX4706" fmla="*/ 11214458 w 11490376"/>
              <a:gd name="connsiteY4706" fmla="*/ 1078168 h 6593118"/>
              <a:gd name="connsiteX4707" fmla="*/ 11270941 w 11490376"/>
              <a:gd name="connsiteY4707" fmla="*/ 1068346 h 6593118"/>
              <a:gd name="connsiteX4708" fmla="*/ 11310234 w 11490376"/>
              <a:gd name="connsiteY4708" fmla="*/ 1095356 h 6593118"/>
              <a:gd name="connsiteX4709" fmla="*/ 11376541 w 11490376"/>
              <a:gd name="connsiteY4709" fmla="*/ 1095356 h 6593118"/>
              <a:gd name="connsiteX4710" fmla="*/ 11369172 w 11490376"/>
              <a:gd name="connsiteY4710" fmla="*/ 1139555 h 6593118"/>
              <a:gd name="connsiteX4711" fmla="*/ 11342159 w 11490376"/>
              <a:gd name="connsiteY4711" fmla="*/ 1151832 h 6593118"/>
              <a:gd name="connsiteX4712" fmla="*/ 11315145 w 11490376"/>
              <a:gd name="connsiteY4712" fmla="*/ 1151832 h 6593118"/>
              <a:gd name="connsiteX4713" fmla="*/ 11305322 w 11490376"/>
              <a:gd name="connsiteY4713" fmla="*/ 1181297 h 6593118"/>
              <a:gd name="connsiteX4714" fmla="*/ 11337246 w 11490376"/>
              <a:gd name="connsiteY4714" fmla="*/ 1218129 h 6593118"/>
              <a:gd name="connsiteX4715" fmla="*/ 11305322 w 11490376"/>
              <a:gd name="connsiteY4715" fmla="*/ 1247594 h 6593118"/>
              <a:gd name="connsiteX4716" fmla="*/ 11283220 w 11490376"/>
              <a:gd name="connsiteY4716" fmla="*/ 1240229 h 6593118"/>
              <a:gd name="connsiteX4717" fmla="*/ 11256206 w 11490376"/>
              <a:gd name="connsiteY4717" fmla="*/ 1203397 h 6593118"/>
              <a:gd name="connsiteX4718" fmla="*/ 11209546 w 11490376"/>
              <a:gd name="connsiteY4718" fmla="*/ 1200942 h 6593118"/>
              <a:gd name="connsiteX4719" fmla="*/ 11182532 w 11490376"/>
              <a:gd name="connsiteY4719" fmla="*/ 1171475 h 6593118"/>
              <a:gd name="connsiteX4720" fmla="*/ 11116225 w 11490376"/>
              <a:gd name="connsiteY4720" fmla="*/ 1166565 h 6593118"/>
              <a:gd name="connsiteX4721" fmla="*/ 11103946 w 11490376"/>
              <a:gd name="connsiteY4721" fmla="*/ 1134645 h 6593118"/>
              <a:gd name="connsiteX4722" fmla="*/ 11089211 w 11490376"/>
              <a:gd name="connsiteY4722" fmla="*/ 1092901 h 6593118"/>
              <a:gd name="connsiteX4723" fmla="*/ 11047463 w 11490376"/>
              <a:gd name="connsiteY4723" fmla="*/ 1105178 h 6593118"/>
              <a:gd name="connsiteX4724" fmla="*/ 11047463 w 11490376"/>
              <a:gd name="connsiteY4724" fmla="*/ 1144465 h 6593118"/>
              <a:gd name="connsiteX4725" fmla="*/ 11064653 w 11490376"/>
              <a:gd name="connsiteY4725" fmla="*/ 1166565 h 6593118"/>
              <a:gd name="connsiteX4726" fmla="*/ 11020449 w 11490376"/>
              <a:gd name="connsiteY4726" fmla="*/ 1196030 h 6593118"/>
              <a:gd name="connsiteX4727" fmla="*/ 10995891 w 11490376"/>
              <a:gd name="connsiteY4727" fmla="*/ 1218129 h 6593118"/>
              <a:gd name="connsiteX4728" fmla="*/ 11059742 w 11490376"/>
              <a:gd name="connsiteY4728" fmla="*/ 1259872 h 6593118"/>
              <a:gd name="connsiteX4729" fmla="*/ 11106403 w 11490376"/>
              <a:gd name="connsiteY4729" fmla="*/ 1318803 h 6593118"/>
              <a:gd name="connsiteX4730" fmla="*/ 11094123 w 11490376"/>
              <a:gd name="connsiteY4730" fmla="*/ 1345813 h 6593118"/>
              <a:gd name="connsiteX4731" fmla="*/ 11042551 w 11490376"/>
              <a:gd name="connsiteY4731" fmla="*/ 1326168 h 6593118"/>
              <a:gd name="connsiteX4732" fmla="*/ 11015537 w 11490376"/>
              <a:gd name="connsiteY4732" fmla="*/ 1331080 h 6593118"/>
              <a:gd name="connsiteX4733" fmla="*/ 10968877 w 11490376"/>
              <a:gd name="connsiteY4733" fmla="*/ 1365456 h 6593118"/>
              <a:gd name="connsiteX4734" fmla="*/ 10919761 w 11490376"/>
              <a:gd name="connsiteY4734" fmla="*/ 1363000 h 6593118"/>
              <a:gd name="connsiteX4735" fmla="*/ 10912394 w 11490376"/>
              <a:gd name="connsiteY4735" fmla="*/ 1397377 h 6593118"/>
              <a:gd name="connsiteX4736" fmla="*/ 10892747 w 11490376"/>
              <a:gd name="connsiteY4736" fmla="*/ 1414565 h 6593118"/>
              <a:gd name="connsiteX4737" fmla="*/ 10875556 w 11490376"/>
              <a:gd name="connsiteY4737" fmla="*/ 1478407 h 6593118"/>
              <a:gd name="connsiteX4738" fmla="*/ 10855911 w 11490376"/>
              <a:gd name="connsiteY4738" fmla="*/ 1463674 h 6593118"/>
              <a:gd name="connsiteX4739" fmla="*/ 10831352 w 11490376"/>
              <a:gd name="connsiteY4739" fmla="*/ 1431754 h 6593118"/>
              <a:gd name="connsiteX4740" fmla="*/ 10804339 w 11490376"/>
              <a:gd name="connsiteY4740" fmla="*/ 1424387 h 6593118"/>
              <a:gd name="connsiteX4741" fmla="*/ 10757678 w 11490376"/>
              <a:gd name="connsiteY4741" fmla="*/ 1431754 h 6593118"/>
              <a:gd name="connsiteX4742" fmla="*/ 10728209 w 11490376"/>
              <a:gd name="connsiteY4742" fmla="*/ 1453852 h 6593118"/>
              <a:gd name="connsiteX4743" fmla="*/ 10671725 w 11490376"/>
              <a:gd name="connsiteY4743" fmla="*/ 1480863 h 6593118"/>
              <a:gd name="connsiteX4744" fmla="*/ 10649623 w 11490376"/>
              <a:gd name="connsiteY4744" fmla="*/ 1507873 h 6593118"/>
              <a:gd name="connsiteX4745" fmla="*/ 10647168 w 11490376"/>
              <a:gd name="connsiteY4745" fmla="*/ 1510328 h 6593118"/>
              <a:gd name="connsiteX4746" fmla="*/ 10647168 w 11490376"/>
              <a:gd name="connsiteY4746" fmla="*/ 1512783 h 6593118"/>
              <a:gd name="connsiteX4747" fmla="*/ 10647168 w 11490376"/>
              <a:gd name="connsiteY4747" fmla="*/ 1517694 h 6593118"/>
              <a:gd name="connsiteX4748" fmla="*/ 10647168 w 11490376"/>
              <a:gd name="connsiteY4748" fmla="*/ 1520150 h 6593118"/>
              <a:gd name="connsiteX4749" fmla="*/ 10644711 w 11490376"/>
              <a:gd name="connsiteY4749" fmla="*/ 1527516 h 6593118"/>
              <a:gd name="connsiteX4750" fmla="*/ 10642256 w 11490376"/>
              <a:gd name="connsiteY4750" fmla="*/ 1532428 h 6593118"/>
              <a:gd name="connsiteX4751" fmla="*/ 10642256 w 11490376"/>
              <a:gd name="connsiteY4751" fmla="*/ 1537338 h 6593118"/>
              <a:gd name="connsiteX4752" fmla="*/ 10639800 w 11490376"/>
              <a:gd name="connsiteY4752" fmla="*/ 1544705 h 6593118"/>
              <a:gd name="connsiteX4753" fmla="*/ 10639800 w 11490376"/>
              <a:gd name="connsiteY4753" fmla="*/ 1549615 h 6593118"/>
              <a:gd name="connsiteX4754" fmla="*/ 10637344 w 11490376"/>
              <a:gd name="connsiteY4754" fmla="*/ 1554526 h 6593118"/>
              <a:gd name="connsiteX4755" fmla="*/ 10637344 w 11490376"/>
              <a:gd name="connsiteY4755" fmla="*/ 1561893 h 6593118"/>
              <a:gd name="connsiteX4756" fmla="*/ 10637344 w 11490376"/>
              <a:gd name="connsiteY4756" fmla="*/ 1569258 h 6593118"/>
              <a:gd name="connsiteX4757" fmla="*/ 10637344 w 11490376"/>
              <a:gd name="connsiteY4757" fmla="*/ 1571715 h 6593118"/>
              <a:gd name="connsiteX4758" fmla="*/ 10642256 w 11490376"/>
              <a:gd name="connsiteY4758" fmla="*/ 1574170 h 6593118"/>
              <a:gd name="connsiteX4759" fmla="*/ 10642256 w 11490376"/>
              <a:gd name="connsiteY4759" fmla="*/ 1576625 h 6593118"/>
              <a:gd name="connsiteX4760" fmla="*/ 10644711 w 11490376"/>
              <a:gd name="connsiteY4760" fmla="*/ 1576625 h 6593118"/>
              <a:gd name="connsiteX4761" fmla="*/ 10647168 w 11490376"/>
              <a:gd name="connsiteY4761" fmla="*/ 1579080 h 6593118"/>
              <a:gd name="connsiteX4762" fmla="*/ 10649623 w 11490376"/>
              <a:gd name="connsiteY4762" fmla="*/ 1581536 h 6593118"/>
              <a:gd name="connsiteX4763" fmla="*/ 10652080 w 11490376"/>
              <a:gd name="connsiteY4763" fmla="*/ 1581536 h 6593118"/>
              <a:gd name="connsiteX4764" fmla="*/ 10654535 w 11490376"/>
              <a:gd name="connsiteY4764" fmla="*/ 1581536 h 6593118"/>
              <a:gd name="connsiteX4765" fmla="*/ 10659447 w 11490376"/>
              <a:gd name="connsiteY4765" fmla="*/ 1581536 h 6593118"/>
              <a:gd name="connsiteX4766" fmla="*/ 10698739 w 11490376"/>
              <a:gd name="connsiteY4766" fmla="*/ 1625734 h 6593118"/>
              <a:gd name="connsiteX4767" fmla="*/ 10713473 w 11490376"/>
              <a:gd name="connsiteY4767" fmla="*/ 1652744 h 6593118"/>
              <a:gd name="connsiteX4768" fmla="*/ 10691372 w 11490376"/>
              <a:gd name="connsiteY4768" fmla="*/ 1657655 h 6593118"/>
              <a:gd name="connsiteX4769" fmla="*/ 10686461 w 11490376"/>
              <a:gd name="connsiteY4769" fmla="*/ 1694487 h 6593118"/>
              <a:gd name="connsiteX4770" fmla="*/ 10691372 w 11490376"/>
              <a:gd name="connsiteY4770" fmla="*/ 1741141 h 6593118"/>
              <a:gd name="connsiteX4771" fmla="*/ 10656990 w 11490376"/>
              <a:gd name="connsiteY4771" fmla="*/ 1741141 h 6593118"/>
              <a:gd name="connsiteX4772" fmla="*/ 10656990 w 11490376"/>
              <a:gd name="connsiteY4772" fmla="*/ 1780428 h 6593118"/>
              <a:gd name="connsiteX4773" fmla="*/ 10622609 w 11490376"/>
              <a:gd name="connsiteY4773" fmla="*/ 1849180 h 6593118"/>
              <a:gd name="connsiteX4774" fmla="*/ 10588228 w 11490376"/>
              <a:gd name="connsiteY4774" fmla="*/ 1905656 h 6593118"/>
              <a:gd name="connsiteX4775" fmla="*/ 10558759 w 11490376"/>
              <a:gd name="connsiteY4775" fmla="*/ 1886012 h 6593118"/>
              <a:gd name="connsiteX4776" fmla="*/ 10534200 w 11490376"/>
              <a:gd name="connsiteY4776" fmla="*/ 1849180 h 6593118"/>
              <a:gd name="connsiteX4777" fmla="*/ 10517009 w 11490376"/>
              <a:gd name="connsiteY4777" fmla="*/ 1787795 h 6593118"/>
              <a:gd name="connsiteX4778" fmla="*/ 10487540 w 11490376"/>
              <a:gd name="connsiteY4778" fmla="*/ 1736230 h 6593118"/>
              <a:gd name="connsiteX4779" fmla="*/ 10477717 w 11490376"/>
              <a:gd name="connsiteY4779" fmla="*/ 1660111 h 6593118"/>
              <a:gd name="connsiteX4780" fmla="*/ 10482628 w 11490376"/>
              <a:gd name="connsiteY4780" fmla="*/ 1588903 h 6593118"/>
              <a:gd name="connsiteX4781" fmla="*/ 10521921 w 11490376"/>
              <a:gd name="connsiteY4781" fmla="*/ 1539793 h 6593118"/>
              <a:gd name="connsiteX4782" fmla="*/ 10563671 w 11490376"/>
              <a:gd name="connsiteY4782" fmla="*/ 1475951 h 6593118"/>
              <a:gd name="connsiteX4783" fmla="*/ 10612787 w 11490376"/>
              <a:gd name="connsiteY4783" fmla="*/ 1436664 h 6593118"/>
              <a:gd name="connsiteX4784" fmla="*/ 10632433 w 11490376"/>
              <a:gd name="connsiteY4784" fmla="*/ 1397377 h 6593118"/>
              <a:gd name="connsiteX4785" fmla="*/ 10607875 w 11490376"/>
              <a:gd name="connsiteY4785" fmla="*/ 1353178 h 6593118"/>
              <a:gd name="connsiteX4786" fmla="*/ 10585773 w 11490376"/>
              <a:gd name="connsiteY4786" fmla="*/ 1363000 h 6593118"/>
              <a:gd name="connsiteX4787" fmla="*/ 10553847 w 11490376"/>
              <a:gd name="connsiteY4787" fmla="*/ 1417020 h 6593118"/>
              <a:gd name="connsiteX4788" fmla="*/ 10534200 w 11490376"/>
              <a:gd name="connsiteY4788" fmla="*/ 1409655 h 6593118"/>
              <a:gd name="connsiteX4789" fmla="*/ 10502275 w 11490376"/>
              <a:gd name="connsiteY4789" fmla="*/ 1370367 h 6593118"/>
              <a:gd name="connsiteX4790" fmla="*/ 10411411 w 11490376"/>
              <a:gd name="connsiteY4790" fmla="*/ 1370367 h 6593118"/>
              <a:gd name="connsiteX4791" fmla="*/ 10391764 w 11490376"/>
              <a:gd name="connsiteY4791" fmla="*/ 1404744 h 6593118"/>
              <a:gd name="connsiteX4792" fmla="*/ 10377029 w 11490376"/>
              <a:gd name="connsiteY4792" fmla="*/ 1463674 h 6593118"/>
              <a:gd name="connsiteX4793" fmla="*/ 10372118 w 11490376"/>
              <a:gd name="connsiteY4793" fmla="*/ 1507873 h 6593118"/>
              <a:gd name="connsiteX4794" fmla="*/ 10278797 w 11490376"/>
              <a:gd name="connsiteY4794" fmla="*/ 1520150 h 6593118"/>
              <a:gd name="connsiteX4795" fmla="*/ 10278797 w 11490376"/>
              <a:gd name="connsiteY4795" fmla="*/ 1498051 h 6593118"/>
              <a:gd name="connsiteX4796" fmla="*/ 10212491 w 11490376"/>
              <a:gd name="connsiteY4796" fmla="*/ 1480863 h 6593118"/>
              <a:gd name="connsiteX4797" fmla="*/ 10192845 w 11490376"/>
              <a:gd name="connsiteY4797" fmla="*/ 1517694 h 6593118"/>
              <a:gd name="connsiteX4798" fmla="*/ 10099524 w 11490376"/>
              <a:gd name="connsiteY4798" fmla="*/ 1507873 h 6593118"/>
              <a:gd name="connsiteX4799" fmla="*/ 10033217 w 11490376"/>
              <a:gd name="connsiteY4799" fmla="*/ 1512783 h 6593118"/>
              <a:gd name="connsiteX4800" fmla="*/ 9949720 w 11490376"/>
              <a:gd name="connsiteY4800" fmla="*/ 1534883 h 6593118"/>
              <a:gd name="connsiteX4801" fmla="*/ 9922706 w 11490376"/>
              <a:gd name="connsiteY4801" fmla="*/ 1576625 h 6593118"/>
              <a:gd name="connsiteX4802" fmla="*/ 9900605 w 11490376"/>
              <a:gd name="connsiteY4802" fmla="*/ 1623279 h 6593118"/>
              <a:gd name="connsiteX4803" fmla="*/ 9861312 w 11490376"/>
              <a:gd name="connsiteY4803" fmla="*/ 1687121 h 6593118"/>
              <a:gd name="connsiteX4804" fmla="*/ 9826929 w 11490376"/>
              <a:gd name="connsiteY4804" fmla="*/ 1721496 h 6593118"/>
              <a:gd name="connsiteX4805" fmla="*/ 9836753 w 11490376"/>
              <a:gd name="connsiteY4805" fmla="*/ 1748508 h 6593118"/>
              <a:gd name="connsiteX4806" fmla="*/ 9893236 w 11490376"/>
              <a:gd name="connsiteY4806" fmla="*/ 1777973 h 6593118"/>
              <a:gd name="connsiteX4807" fmla="*/ 9898148 w 11490376"/>
              <a:gd name="connsiteY4807" fmla="*/ 1809893 h 6593118"/>
              <a:gd name="connsiteX4808" fmla="*/ 9922706 w 11490376"/>
              <a:gd name="connsiteY4808" fmla="*/ 1807438 h 6593118"/>
              <a:gd name="connsiteX4809" fmla="*/ 9939898 w 11490376"/>
              <a:gd name="connsiteY4809" fmla="*/ 1773061 h 6593118"/>
              <a:gd name="connsiteX4810" fmla="*/ 9998836 w 11490376"/>
              <a:gd name="connsiteY4810" fmla="*/ 1792705 h 6593118"/>
              <a:gd name="connsiteX4811" fmla="*/ 10035674 w 11490376"/>
              <a:gd name="connsiteY4811" fmla="*/ 1846725 h 6593118"/>
              <a:gd name="connsiteX4812" fmla="*/ 10045496 w 11490376"/>
              <a:gd name="connsiteY4812" fmla="*/ 1935121 h 6593118"/>
              <a:gd name="connsiteX4813" fmla="*/ 10033217 w 11490376"/>
              <a:gd name="connsiteY4813" fmla="*/ 1959676 h 6593118"/>
              <a:gd name="connsiteX4814" fmla="*/ 10050408 w 11490376"/>
              <a:gd name="connsiteY4814" fmla="*/ 2040705 h 6593118"/>
              <a:gd name="connsiteX4815" fmla="*/ 10018483 w 11490376"/>
              <a:gd name="connsiteY4815" fmla="*/ 2124192 h 6593118"/>
              <a:gd name="connsiteX4816" fmla="*/ 9981646 w 11490376"/>
              <a:gd name="connsiteY4816" fmla="*/ 2207678 h 6593118"/>
              <a:gd name="connsiteX4817" fmla="*/ 9937441 w 11490376"/>
              <a:gd name="connsiteY4817" fmla="*/ 2278885 h 6593118"/>
              <a:gd name="connsiteX4818" fmla="*/ 9880958 w 11490376"/>
              <a:gd name="connsiteY4818" fmla="*/ 2323084 h 6593118"/>
              <a:gd name="connsiteX4819" fmla="*/ 9836753 w 11490376"/>
              <a:gd name="connsiteY4819" fmla="*/ 2308350 h 6593118"/>
              <a:gd name="connsiteX4820" fmla="*/ 9831646 w 11490376"/>
              <a:gd name="connsiteY4820" fmla="*/ 2307329 h 6593118"/>
              <a:gd name="connsiteX4821" fmla="*/ 9798282 w 11490376"/>
              <a:gd name="connsiteY4821" fmla="*/ 2333620 h 6593118"/>
              <a:gd name="connsiteX4822" fmla="*/ 9763958 w 11490376"/>
              <a:gd name="connsiteY4822" fmla="*/ 2343457 h 6593118"/>
              <a:gd name="connsiteX4823" fmla="*/ 9729635 w 11490376"/>
              <a:gd name="connsiteY4823" fmla="*/ 2385259 h 6593118"/>
              <a:gd name="connsiteX4824" fmla="*/ 9695311 w 11490376"/>
              <a:gd name="connsiteY4824" fmla="*/ 2385259 h 6593118"/>
              <a:gd name="connsiteX4825" fmla="*/ 9665889 w 11490376"/>
              <a:gd name="connsiteY4825" fmla="*/ 2370505 h 6593118"/>
              <a:gd name="connsiteX4826" fmla="*/ 9646276 w 11490376"/>
              <a:gd name="connsiteY4826" fmla="*/ 2429520 h 6593118"/>
              <a:gd name="connsiteX4827" fmla="*/ 9611953 w 11490376"/>
              <a:gd name="connsiteY4827" fmla="*/ 2451650 h 6593118"/>
              <a:gd name="connsiteX4828" fmla="*/ 9567822 w 11490376"/>
              <a:gd name="connsiteY4828" fmla="*/ 2478698 h 6593118"/>
              <a:gd name="connsiteX4829" fmla="*/ 9518788 w 11490376"/>
              <a:gd name="connsiteY4829" fmla="*/ 2495911 h 6593118"/>
              <a:gd name="connsiteX4830" fmla="*/ 9513885 w 11490376"/>
              <a:gd name="connsiteY4830" fmla="*/ 2454110 h 6593118"/>
              <a:gd name="connsiteX4831" fmla="*/ 9504078 w 11490376"/>
              <a:gd name="connsiteY4831" fmla="*/ 2414766 h 6593118"/>
              <a:gd name="connsiteX4832" fmla="*/ 9489367 w 11490376"/>
              <a:gd name="connsiteY4832" fmla="*/ 2412308 h 6593118"/>
              <a:gd name="connsiteX4833" fmla="*/ 9467303 w 11490376"/>
              <a:gd name="connsiteY4833" fmla="*/ 2429520 h 6593118"/>
              <a:gd name="connsiteX4834" fmla="*/ 9450141 w 11490376"/>
              <a:gd name="connsiteY4834" fmla="*/ 2456569 h 6593118"/>
              <a:gd name="connsiteX4835" fmla="*/ 9401106 w 11490376"/>
              <a:gd name="connsiteY4835" fmla="*/ 2493452 h 6593118"/>
              <a:gd name="connsiteX4836" fmla="*/ 9403557 w 11490376"/>
              <a:gd name="connsiteY4836" fmla="*/ 2530336 h 6593118"/>
              <a:gd name="connsiteX4837" fmla="*/ 9440334 w 11490376"/>
              <a:gd name="connsiteY4837" fmla="*/ 2562303 h 6593118"/>
              <a:gd name="connsiteX4838" fmla="*/ 9477109 w 11490376"/>
              <a:gd name="connsiteY4838" fmla="*/ 2564762 h 6593118"/>
              <a:gd name="connsiteX4839" fmla="*/ 9504078 w 11490376"/>
              <a:gd name="connsiteY4839" fmla="*/ 2537713 h 6593118"/>
              <a:gd name="connsiteX4840" fmla="*/ 9558016 w 11490376"/>
              <a:gd name="connsiteY4840" fmla="*/ 2542632 h 6593118"/>
              <a:gd name="connsiteX4841" fmla="*/ 9567822 w 11490376"/>
              <a:gd name="connsiteY4841" fmla="*/ 2591810 h 6593118"/>
              <a:gd name="connsiteX4842" fmla="*/ 9521239 w 11490376"/>
              <a:gd name="connsiteY4842" fmla="*/ 2606564 h 6593118"/>
              <a:gd name="connsiteX4843" fmla="*/ 9484464 w 11490376"/>
              <a:gd name="connsiteY4843" fmla="*/ 2640989 h 6593118"/>
              <a:gd name="connsiteX4844" fmla="*/ 9499175 w 11490376"/>
              <a:gd name="connsiteY4844" fmla="*/ 2687710 h 6593118"/>
              <a:gd name="connsiteX4845" fmla="*/ 9531047 w 11490376"/>
              <a:gd name="connsiteY4845" fmla="*/ 2749183 h 6593118"/>
              <a:gd name="connsiteX4846" fmla="*/ 9575177 w 11490376"/>
              <a:gd name="connsiteY4846" fmla="*/ 2795903 h 6593118"/>
              <a:gd name="connsiteX4847" fmla="*/ 9575177 w 11490376"/>
              <a:gd name="connsiteY4847" fmla="*/ 2835247 h 6593118"/>
              <a:gd name="connsiteX4848" fmla="*/ 9584985 w 11490376"/>
              <a:gd name="connsiteY4848" fmla="*/ 2879508 h 6593118"/>
              <a:gd name="connsiteX4849" fmla="*/ 9602145 w 11490376"/>
              <a:gd name="connsiteY4849" fmla="*/ 2977866 h 6593118"/>
              <a:gd name="connsiteX4850" fmla="*/ 9577629 w 11490376"/>
              <a:gd name="connsiteY4850" fmla="*/ 2985242 h 6593118"/>
              <a:gd name="connsiteX4851" fmla="*/ 9572726 w 11490376"/>
              <a:gd name="connsiteY4851" fmla="*/ 3017209 h 6593118"/>
              <a:gd name="connsiteX4852" fmla="*/ 9538401 w 11490376"/>
              <a:gd name="connsiteY4852" fmla="*/ 3049175 h 6593118"/>
              <a:gd name="connsiteX4853" fmla="*/ 9540854 w 11490376"/>
              <a:gd name="connsiteY4853" fmla="*/ 3095895 h 6593118"/>
              <a:gd name="connsiteX4854" fmla="*/ 9506529 w 11490376"/>
              <a:gd name="connsiteY4854" fmla="*/ 3120484 h 6593118"/>
              <a:gd name="connsiteX4855" fmla="*/ 9484464 w 11490376"/>
              <a:gd name="connsiteY4855" fmla="*/ 3122943 h 6593118"/>
              <a:gd name="connsiteX4856" fmla="*/ 9477109 w 11490376"/>
              <a:gd name="connsiteY4856" fmla="*/ 3159828 h 6593118"/>
              <a:gd name="connsiteX4857" fmla="*/ 9450141 w 11490376"/>
              <a:gd name="connsiteY4857" fmla="*/ 3167204 h 6593118"/>
              <a:gd name="connsiteX4858" fmla="*/ 9442785 w 11490376"/>
              <a:gd name="connsiteY4858" fmla="*/ 3204089 h 6593118"/>
              <a:gd name="connsiteX4859" fmla="*/ 9381493 w 11490376"/>
              <a:gd name="connsiteY4859" fmla="*/ 3221302 h 6593118"/>
              <a:gd name="connsiteX4860" fmla="*/ 9337362 w 11490376"/>
              <a:gd name="connsiteY4860" fmla="*/ 3213925 h 6593118"/>
              <a:gd name="connsiteX4861" fmla="*/ 9280972 w 11490376"/>
              <a:gd name="connsiteY4861" fmla="*/ 3233596 h 6593118"/>
              <a:gd name="connsiteX4862" fmla="*/ 9224584 w 11490376"/>
              <a:gd name="connsiteY4862" fmla="*/ 3277857 h 6593118"/>
              <a:gd name="connsiteX4863" fmla="*/ 9202518 w 11490376"/>
              <a:gd name="connsiteY4863" fmla="*/ 3297528 h 6593118"/>
              <a:gd name="connsiteX4864" fmla="*/ 9187808 w 11490376"/>
              <a:gd name="connsiteY4864" fmla="*/ 3248350 h 6593118"/>
              <a:gd name="connsiteX4865" fmla="*/ 9165743 w 11490376"/>
              <a:gd name="connsiteY4865" fmla="*/ 3236056 h 6593118"/>
              <a:gd name="connsiteX4866" fmla="*/ 9151033 w 11490376"/>
              <a:gd name="connsiteY4866" fmla="*/ 3277857 h 6593118"/>
              <a:gd name="connsiteX4867" fmla="*/ 9097096 w 11490376"/>
              <a:gd name="connsiteY4867" fmla="*/ 3204089 h 6593118"/>
              <a:gd name="connsiteX4868" fmla="*/ 9043158 w 11490376"/>
              <a:gd name="connsiteY4868" fmla="*/ 3184418 h 6593118"/>
              <a:gd name="connsiteX4869" fmla="*/ 9039513 w 11490376"/>
              <a:gd name="connsiteY4869" fmla="*/ 3184418 h 6593118"/>
              <a:gd name="connsiteX4870" fmla="*/ 9094802 w 11490376"/>
              <a:gd name="connsiteY4870" fmla="*/ 3203550 h 6593118"/>
              <a:gd name="connsiteX4871" fmla="*/ 9146571 w 11490376"/>
              <a:gd name="connsiteY4871" fmla="*/ 3277126 h 6593118"/>
              <a:gd name="connsiteX4872" fmla="*/ 9102197 w 11490376"/>
              <a:gd name="connsiteY4872" fmla="*/ 3311461 h 6593118"/>
              <a:gd name="connsiteX4873" fmla="*/ 9087406 w 11490376"/>
              <a:gd name="connsiteY4873" fmla="*/ 3328629 h 6593118"/>
              <a:gd name="connsiteX4874" fmla="*/ 9087406 w 11490376"/>
              <a:gd name="connsiteY4874" fmla="*/ 3380133 h 6593118"/>
              <a:gd name="connsiteX4875" fmla="*/ 9146571 w 11490376"/>
              <a:gd name="connsiteY4875" fmla="*/ 3448804 h 6593118"/>
              <a:gd name="connsiteX4876" fmla="*/ 9198341 w 11490376"/>
              <a:gd name="connsiteY4876" fmla="*/ 3505213 h 6593118"/>
              <a:gd name="connsiteX4877" fmla="*/ 9218063 w 11490376"/>
              <a:gd name="connsiteY4877" fmla="*/ 3583694 h 6593118"/>
              <a:gd name="connsiteX4878" fmla="*/ 9208203 w 11490376"/>
              <a:gd name="connsiteY4878" fmla="*/ 3676890 h 6593118"/>
              <a:gd name="connsiteX4879" fmla="*/ 9193411 w 11490376"/>
              <a:gd name="connsiteY4879" fmla="*/ 3696510 h 6593118"/>
              <a:gd name="connsiteX4880" fmla="*/ 9136711 w 11490376"/>
              <a:gd name="connsiteY4880" fmla="*/ 3748014 h 6593118"/>
              <a:gd name="connsiteX4881" fmla="*/ 9072614 w 11490376"/>
              <a:gd name="connsiteY4881" fmla="*/ 3794613 h 6593118"/>
              <a:gd name="connsiteX4882" fmla="*/ 9060289 w 11490376"/>
              <a:gd name="connsiteY4882" fmla="*/ 3757825 h 6593118"/>
              <a:gd name="connsiteX4883" fmla="*/ 9077545 w 11490376"/>
              <a:gd name="connsiteY4883" fmla="*/ 3733298 h 6593118"/>
              <a:gd name="connsiteX4884" fmla="*/ 9062754 w 11490376"/>
              <a:gd name="connsiteY4884" fmla="*/ 3711226 h 6593118"/>
              <a:gd name="connsiteX4885" fmla="*/ 9063766 w 11490376"/>
              <a:gd name="connsiteY4885" fmla="*/ 3710507 h 6593118"/>
              <a:gd name="connsiteX4886" fmla="*/ 9042523 w 11490376"/>
              <a:gd name="connsiteY4886" fmla="*/ 3688904 h 6593118"/>
              <a:gd name="connsiteX4887" fmla="*/ 8996419 w 11490376"/>
              <a:gd name="connsiteY4887" fmla="*/ 3698774 h 6593118"/>
              <a:gd name="connsiteX4888" fmla="*/ 8991567 w 11490376"/>
              <a:gd name="connsiteY4888" fmla="*/ 3642025 h 6593118"/>
              <a:gd name="connsiteX4889" fmla="*/ 8960021 w 11490376"/>
              <a:gd name="connsiteY4889" fmla="*/ 3614884 h 6593118"/>
              <a:gd name="connsiteX4890" fmla="*/ 8974581 w 11490376"/>
              <a:gd name="connsiteY4890" fmla="*/ 3572939 h 6593118"/>
              <a:gd name="connsiteX4891" fmla="*/ 9010536 w 11490376"/>
              <a:gd name="connsiteY4891" fmla="*/ 3541252 h 6593118"/>
              <a:gd name="connsiteX4892" fmla="*/ 9008944 w 11490376"/>
              <a:gd name="connsiteY4892" fmla="*/ 3540235 h 6593118"/>
              <a:gd name="connsiteX4893" fmla="*/ 8972111 w 11490376"/>
              <a:gd name="connsiteY4893" fmla="*/ 3574436 h 6593118"/>
              <a:gd name="connsiteX4894" fmla="*/ 8957377 w 11490376"/>
              <a:gd name="connsiteY4894" fmla="*/ 3615965 h 6593118"/>
              <a:gd name="connsiteX4895" fmla="*/ 8922997 w 11490376"/>
              <a:gd name="connsiteY4895" fmla="*/ 3611078 h 6593118"/>
              <a:gd name="connsiteX4896" fmla="*/ 8898441 w 11490376"/>
              <a:gd name="connsiteY4896" fmla="*/ 3686807 h 6593118"/>
              <a:gd name="connsiteX4897" fmla="*/ 8920542 w 11490376"/>
              <a:gd name="connsiteY4897" fmla="*/ 3723451 h 6593118"/>
              <a:gd name="connsiteX4898" fmla="*/ 8888619 w 11490376"/>
              <a:gd name="connsiteY4898" fmla="*/ 3755208 h 6593118"/>
              <a:gd name="connsiteX4899" fmla="*/ 8861608 w 11490376"/>
              <a:gd name="connsiteY4899" fmla="*/ 3735664 h 6593118"/>
              <a:gd name="connsiteX4900" fmla="*/ 8834995 w 11490376"/>
              <a:gd name="connsiteY4900" fmla="*/ 3706784 h 6593118"/>
              <a:gd name="connsiteX4901" fmla="*/ 8834837 w 11490376"/>
              <a:gd name="connsiteY4901" fmla="*/ 3707013 h 6593118"/>
              <a:gd name="connsiteX4902" fmla="*/ 8834721 w 11490376"/>
              <a:gd name="connsiteY4902" fmla="*/ 3706487 h 6593118"/>
              <a:gd name="connsiteX4903" fmla="*/ 8834596 w 11490376"/>
              <a:gd name="connsiteY4903" fmla="*/ 3706351 h 6593118"/>
              <a:gd name="connsiteX4904" fmla="*/ 8834667 w 11490376"/>
              <a:gd name="connsiteY4904" fmla="*/ 3706239 h 6593118"/>
              <a:gd name="connsiteX4905" fmla="*/ 8820191 w 11490376"/>
              <a:gd name="connsiteY4905" fmla="*/ 3640524 h 6593118"/>
              <a:gd name="connsiteX4906" fmla="*/ 8810428 w 11490376"/>
              <a:gd name="connsiteY4906" fmla="*/ 3593735 h 6593118"/>
              <a:gd name="connsiteX4907" fmla="*/ 8783577 w 11490376"/>
              <a:gd name="connsiteY4907" fmla="*/ 3574036 h 6593118"/>
              <a:gd name="connsiteX4908" fmla="*/ 8795782 w 11490376"/>
              <a:gd name="connsiteY4908" fmla="*/ 3482921 h 6593118"/>
              <a:gd name="connsiteX4909" fmla="*/ 8761607 w 11490376"/>
              <a:gd name="connsiteY4909" fmla="*/ 3428745 h 6593118"/>
              <a:gd name="connsiteX4910" fmla="*/ 8742081 w 11490376"/>
              <a:gd name="connsiteY4910" fmla="*/ 3458295 h 6593118"/>
              <a:gd name="connsiteX4911" fmla="*/ 8717670 w 11490376"/>
              <a:gd name="connsiteY4911" fmla="*/ 3482921 h 6593118"/>
              <a:gd name="connsiteX4912" fmla="*/ 8683497 w 11490376"/>
              <a:gd name="connsiteY4912" fmla="*/ 3470608 h 6593118"/>
              <a:gd name="connsiteX4913" fmla="*/ 8673733 w 11490376"/>
              <a:gd name="connsiteY4913" fmla="*/ 3391807 h 6593118"/>
              <a:gd name="connsiteX4914" fmla="*/ 8666410 w 11490376"/>
              <a:gd name="connsiteY4914" fmla="*/ 3354868 h 6593118"/>
              <a:gd name="connsiteX4915" fmla="*/ 8637119 w 11490376"/>
              <a:gd name="connsiteY4915" fmla="*/ 3313005 h 6593118"/>
              <a:gd name="connsiteX4916" fmla="*/ 8605386 w 11490376"/>
              <a:gd name="connsiteY4916" fmla="*/ 3285918 h 6593118"/>
              <a:gd name="connsiteX4917" fmla="*/ 8607827 w 11490376"/>
              <a:gd name="connsiteY4917" fmla="*/ 3266217 h 6593118"/>
              <a:gd name="connsiteX4918" fmla="*/ 8608826 w 11490376"/>
              <a:gd name="connsiteY4918" fmla="*/ 3264490 h 6593118"/>
              <a:gd name="connsiteX4919" fmla="*/ 8589623 w 11490376"/>
              <a:gd name="connsiteY4919" fmla="*/ 3259723 h 6593118"/>
              <a:gd name="connsiteX4920" fmla="*/ 8559742 w 11490376"/>
              <a:gd name="connsiteY4920" fmla="*/ 3220151 h 6593118"/>
              <a:gd name="connsiteX4921" fmla="*/ 8564722 w 11490376"/>
              <a:gd name="connsiteY4921" fmla="*/ 3185529 h 6593118"/>
              <a:gd name="connsiteX4922" fmla="*/ 8544802 w 11490376"/>
              <a:gd name="connsiteY4922" fmla="*/ 3158323 h 6593118"/>
              <a:gd name="connsiteX4923" fmla="*/ 8534841 w 11490376"/>
              <a:gd name="connsiteY4923" fmla="*/ 3185529 h 6593118"/>
              <a:gd name="connsiteX4924" fmla="*/ 8502469 w 11490376"/>
              <a:gd name="connsiteY4924" fmla="*/ 3197893 h 6593118"/>
              <a:gd name="connsiteX4925" fmla="*/ 8499979 w 11490376"/>
              <a:gd name="connsiteY4925" fmla="*/ 3237464 h 6593118"/>
              <a:gd name="connsiteX4926" fmla="*/ 8462418 w 11490376"/>
              <a:gd name="connsiteY4926" fmla="*/ 3233075 h 6593118"/>
              <a:gd name="connsiteX4927" fmla="*/ 8462429 w 11490376"/>
              <a:gd name="connsiteY4927" fmla="*/ 3233503 h 6593118"/>
              <a:gd name="connsiteX4928" fmla="*/ 8437862 w 11490376"/>
              <a:gd name="connsiteY4928" fmla="*/ 3238427 h 6593118"/>
              <a:gd name="connsiteX4929" fmla="*/ 8413294 w 11490376"/>
              <a:gd name="connsiteY4929" fmla="*/ 3253200 h 6593118"/>
              <a:gd name="connsiteX4930" fmla="*/ 8413294 w 11490376"/>
              <a:gd name="connsiteY4930" fmla="*/ 3297520 h 6593118"/>
              <a:gd name="connsiteX4931" fmla="*/ 8401010 w 11490376"/>
              <a:gd name="connsiteY4931" fmla="*/ 3309831 h 6593118"/>
              <a:gd name="connsiteX4932" fmla="*/ 8373986 w 11490376"/>
              <a:gd name="connsiteY4932" fmla="*/ 3349226 h 6593118"/>
              <a:gd name="connsiteX4933" fmla="*/ 8329766 w 11490376"/>
              <a:gd name="connsiteY4933" fmla="*/ 3363999 h 6593118"/>
              <a:gd name="connsiteX4934" fmla="*/ 8305199 w 11490376"/>
              <a:gd name="connsiteY4934" fmla="*/ 3396007 h 6593118"/>
              <a:gd name="connsiteX4935" fmla="*/ 8268347 w 11490376"/>
              <a:gd name="connsiteY4935" fmla="*/ 3410781 h 6593118"/>
              <a:gd name="connsiteX4936" fmla="*/ 8251149 w 11490376"/>
              <a:gd name="connsiteY4936" fmla="*/ 3460026 h 6593118"/>
              <a:gd name="connsiteX4937" fmla="*/ 8214299 w 11490376"/>
              <a:gd name="connsiteY4937" fmla="*/ 3487109 h 6593118"/>
              <a:gd name="connsiteX4938" fmla="*/ 8162708 w 11490376"/>
              <a:gd name="connsiteY4938" fmla="*/ 3516657 h 6593118"/>
              <a:gd name="connsiteX4939" fmla="*/ 8177447 w 11490376"/>
              <a:gd name="connsiteY4939" fmla="*/ 3644691 h 6593118"/>
              <a:gd name="connsiteX4940" fmla="*/ 8162708 w 11490376"/>
              <a:gd name="connsiteY4940" fmla="*/ 3649616 h 6593118"/>
              <a:gd name="connsiteX4941" fmla="*/ 8177447 w 11490376"/>
              <a:gd name="connsiteY4941" fmla="*/ 3708708 h 6593118"/>
              <a:gd name="connsiteX4942" fmla="*/ 8150423 w 11490376"/>
              <a:gd name="connsiteY4942" fmla="*/ 3750567 h 6593118"/>
              <a:gd name="connsiteX4943" fmla="*/ 8128313 w 11490376"/>
              <a:gd name="connsiteY4943" fmla="*/ 3792424 h 6593118"/>
              <a:gd name="connsiteX4944" fmla="*/ 8086549 w 11490376"/>
              <a:gd name="connsiteY4944" fmla="*/ 3812122 h 6593118"/>
              <a:gd name="connsiteX4945" fmla="*/ 8066895 w 11490376"/>
              <a:gd name="connsiteY4945" fmla="*/ 3797348 h 6593118"/>
              <a:gd name="connsiteX4946" fmla="*/ 8059525 w 11490376"/>
              <a:gd name="connsiteY4946" fmla="*/ 3750567 h 6593118"/>
              <a:gd name="connsiteX4947" fmla="*/ 8015304 w 11490376"/>
              <a:gd name="connsiteY4947" fmla="*/ 3654540 h 6593118"/>
              <a:gd name="connsiteX4948" fmla="*/ 7978453 w 11490376"/>
              <a:gd name="connsiteY4948" fmla="*/ 3543740 h 6593118"/>
              <a:gd name="connsiteX4949" fmla="*/ 7934232 w 11490376"/>
              <a:gd name="connsiteY4949" fmla="*/ 3479723 h 6593118"/>
              <a:gd name="connsiteX4950" fmla="*/ 7917034 w 11490376"/>
              <a:gd name="connsiteY4950" fmla="*/ 3393545 h 6593118"/>
              <a:gd name="connsiteX4951" fmla="*/ 7917034 w 11490376"/>
              <a:gd name="connsiteY4951" fmla="*/ 3317217 h 6593118"/>
              <a:gd name="connsiteX4952" fmla="*/ 7907208 w 11490376"/>
              <a:gd name="connsiteY4952" fmla="*/ 3255662 h 6593118"/>
              <a:gd name="connsiteX4953" fmla="*/ 7890010 w 11490376"/>
              <a:gd name="connsiteY4953" fmla="*/ 3218729 h 6593118"/>
              <a:gd name="connsiteX4954" fmla="*/ 7890010 w 11490376"/>
              <a:gd name="connsiteY4954" fmla="*/ 3253200 h 6593118"/>
              <a:gd name="connsiteX4955" fmla="*/ 7862986 w 11490376"/>
              <a:gd name="connsiteY4955" fmla="*/ 3277822 h 6593118"/>
              <a:gd name="connsiteX4956" fmla="*/ 7811395 w 11490376"/>
              <a:gd name="connsiteY4956" fmla="*/ 3275360 h 6593118"/>
              <a:gd name="connsiteX4957" fmla="*/ 7772086 w 11490376"/>
              <a:gd name="connsiteY4957" fmla="*/ 3221191 h 6593118"/>
              <a:gd name="connsiteX4958" fmla="*/ 7794197 w 11490376"/>
              <a:gd name="connsiteY4958" fmla="*/ 3194107 h 6593118"/>
              <a:gd name="connsiteX4959" fmla="*/ 7762260 w 11490376"/>
              <a:gd name="connsiteY4959" fmla="*/ 3196569 h 6593118"/>
              <a:gd name="connsiteX4960" fmla="*/ 7745062 w 11490376"/>
              <a:gd name="connsiteY4960" fmla="*/ 3167023 h 6593118"/>
              <a:gd name="connsiteX4961" fmla="*/ 7764717 w 11490376"/>
              <a:gd name="connsiteY4961" fmla="*/ 3144863 h 6593118"/>
              <a:gd name="connsiteX4962" fmla="*/ 7833506 w 11490376"/>
              <a:gd name="connsiteY4962" fmla="*/ 3144863 h 6593118"/>
              <a:gd name="connsiteX4963" fmla="*/ 7833641 w 11490376"/>
              <a:gd name="connsiteY4963" fmla="*/ 3144044 h 6593118"/>
              <a:gd name="connsiteX4964" fmla="*/ 7764468 w 11490376"/>
              <a:gd name="connsiteY4964" fmla="*/ 3144044 h 6593118"/>
              <a:gd name="connsiteX4965" fmla="*/ 7744679 w 11490376"/>
              <a:gd name="connsiteY4965" fmla="*/ 3166146 h 6593118"/>
              <a:gd name="connsiteX4966" fmla="*/ 7712522 w 11490376"/>
              <a:gd name="connsiteY4966" fmla="*/ 3144044 h 6593118"/>
              <a:gd name="connsiteX4967" fmla="*/ 7670472 w 11490376"/>
              <a:gd name="connsiteY4967" fmla="*/ 3117030 h 6593118"/>
              <a:gd name="connsiteX4968" fmla="*/ 7665524 w 11490376"/>
              <a:gd name="connsiteY4968" fmla="*/ 3087561 h 6593118"/>
              <a:gd name="connsiteX4969" fmla="*/ 7623474 w 11490376"/>
              <a:gd name="connsiteY4969" fmla="*/ 3102296 h 6593118"/>
              <a:gd name="connsiteX4970" fmla="*/ 7564108 w 11490376"/>
              <a:gd name="connsiteY4970" fmla="*/ 3102296 h 6593118"/>
              <a:gd name="connsiteX4971" fmla="*/ 7549266 w 11490376"/>
              <a:gd name="connsiteY4971" fmla="*/ 3070370 h 6593118"/>
              <a:gd name="connsiteX4972" fmla="*/ 7525895 w 11490376"/>
              <a:gd name="connsiteY4972" fmla="*/ 3062635 h 6593118"/>
              <a:gd name="connsiteX4973" fmla="*/ 7516882 w 11490376"/>
              <a:gd name="connsiteY4973" fmla="*/ 3093890 h 6593118"/>
              <a:gd name="connsiteX4974" fmla="*/ 7494631 w 11490376"/>
              <a:gd name="connsiteY4974" fmla="*/ 3086540 h 6593118"/>
              <a:gd name="connsiteX4975" fmla="*/ 7388321 w 11490376"/>
              <a:gd name="connsiteY4975" fmla="*/ 3093890 h 6593118"/>
              <a:gd name="connsiteX4976" fmla="*/ 7348765 w 11490376"/>
              <a:gd name="connsiteY4976" fmla="*/ 3069391 h 6593118"/>
              <a:gd name="connsiteX4977" fmla="*/ 7338875 w 11490376"/>
              <a:gd name="connsiteY4977" fmla="*/ 3013045 h 6593118"/>
              <a:gd name="connsiteX4978" fmla="*/ 7316624 w 11490376"/>
              <a:gd name="connsiteY4978" fmla="*/ 3003245 h 6593118"/>
              <a:gd name="connsiteX4979" fmla="*/ 7301790 w 11490376"/>
              <a:gd name="connsiteY4979" fmla="*/ 3032644 h 6593118"/>
              <a:gd name="connsiteX4980" fmla="*/ 7193008 w 11490376"/>
              <a:gd name="connsiteY4980" fmla="*/ 3027743 h 6593118"/>
              <a:gd name="connsiteX4981" fmla="*/ 7173229 w 11490376"/>
              <a:gd name="connsiteY4981" fmla="*/ 2998345 h 6593118"/>
              <a:gd name="connsiteX4982" fmla="*/ 7141089 w 11490376"/>
              <a:gd name="connsiteY4982" fmla="*/ 2995895 h 6593118"/>
              <a:gd name="connsiteX4983" fmla="*/ 7146034 w 11490376"/>
              <a:gd name="connsiteY4983" fmla="*/ 2976296 h 6593118"/>
              <a:gd name="connsiteX4984" fmla="*/ 7113894 w 11490376"/>
              <a:gd name="connsiteY4984" fmla="*/ 2964047 h 6593118"/>
              <a:gd name="connsiteX4985" fmla="*/ 7104004 w 11490376"/>
              <a:gd name="connsiteY4985" fmla="*/ 2915050 h 6593118"/>
              <a:gd name="connsiteX4986" fmla="*/ 7086698 w 11490376"/>
              <a:gd name="connsiteY4986" fmla="*/ 2880752 h 6593118"/>
              <a:gd name="connsiteX4987" fmla="*/ 7086698 w 11490376"/>
              <a:gd name="connsiteY4987" fmla="*/ 2897900 h 6593118"/>
              <a:gd name="connsiteX4988" fmla="*/ 7049614 w 11490376"/>
              <a:gd name="connsiteY4988" fmla="*/ 2905250 h 6593118"/>
              <a:gd name="connsiteX4989" fmla="*/ 7034779 w 11490376"/>
              <a:gd name="connsiteY4989" fmla="*/ 2888101 h 6593118"/>
              <a:gd name="connsiteX4990" fmla="*/ 7034506 w 11490376"/>
              <a:gd name="connsiteY4990" fmla="*/ 2886206 h 6593118"/>
              <a:gd name="connsiteX4991" fmla="*/ 7003473 w 11490376"/>
              <a:gd name="connsiteY4991" fmla="*/ 2897995 h 6593118"/>
              <a:gd name="connsiteX4992" fmla="*/ 6983757 w 11490376"/>
              <a:gd name="connsiteY4992" fmla="*/ 2902864 h 6593118"/>
              <a:gd name="connsiteX4993" fmla="*/ 6978827 w 11490376"/>
              <a:gd name="connsiteY4993" fmla="*/ 2953992 h 6593118"/>
              <a:gd name="connsiteX4994" fmla="*/ 6954180 w 11490376"/>
              <a:gd name="connsiteY4994" fmla="*/ 2973467 h 6593118"/>
              <a:gd name="connsiteX4995" fmla="*/ 6931999 w 11490376"/>
              <a:gd name="connsiteY4995" fmla="*/ 2961295 h 6593118"/>
              <a:gd name="connsiteX4996" fmla="*/ 6892564 w 11490376"/>
              <a:gd name="connsiteY4996" fmla="*/ 2936949 h 6593118"/>
              <a:gd name="connsiteX4997" fmla="*/ 6880223 w 11490376"/>
              <a:gd name="connsiteY4997" fmla="*/ 2915383 h 6593118"/>
              <a:gd name="connsiteX4998" fmla="*/ 6893210 w 11490376"/>
              <a:gd name="connsiteY4998" fmla="*/ 2938410 h 6593118"/>
              <a:gd name="connsiteX4999" fmla="*/ 6954418 w 11490376"/>
              <a:gd name="connsiteY4999" fmla="*/ 2975222 h 6593118"/>
              <a:gd name="connsiteX5000" fmla="*/ 6978902 w 11490376"/>
              <a:gd name="connsiteY5000" fmla="*/ 2955589 h 6593118"/>
              <a:gd name="connsiteX5001" fmla="*/ 7027868 w 11490376"/>
              <a:gd name="connsiteY5001" fmla="*/ 2958043 h 6593118"/>
              <a:gd name="connsiteX5002" fmla="*/ 7067042 w 11490376"/>
              <a:gd name="connsiteY5002" fmla="*/ 3002216 h 6593118"/>
              <a:gd name="connsiteX5003" fmla="*/ 7118458 w 11490376"/>
              <a:gd name="connsiteY5003" fmla="*/ 3051297 h 6593118"/>
              <a:gd name="connsiteX5004" fmla="*/ 7120906 w 11490376"/>
              <a:gd name="connsiteY5004" fmla="*/ 3095469 h 6593118"/>
              <a:gd name="connsiteX5005" fmla="*/ 7140492 w 11490376"/>
              <a:gd name="connsiteY5005" fmla="*/ 3112648 h 6593118"/>
              <a:gd name="connsiteX5006" fmla="*/ 7169872 w 11490376"/>
              <a:gd name="connsiteY5006" fmla="*/ 3193633 h 6593118"/>
              <a:gd name="connsiteX5007" fmla="*/ 7170404 w 11490376"/>
              <a:gd name="connsiteY5007" fmla="*/ 3193670 h 6593118"/>
              <a:gd name="connsiteX5008" fmla="*/ 7143056 w 11490376"/>
              <a:gd name="connsiteY5008" fmla="*/ 3115561 h 6593118"/>
              <a:gd name="connsiteX5009" fmla="*/ 7176847 w 11490376"/>
              <a:gd name="connsiteY5009" fmla="*/ 3142324 h 6593118"/>
              <a:gd name="connsiteX5010" fmla="*/ 7205811 w 11490376"/>
              <a:gd name="connsiteY5010" fmla="*/ 3152057 h 6593118"/>
              <a:gd name="connsiteX5011" fmla="*/ 7263738 w 11490376"/>
              <a:gd name="connsiteY5011" fmla="*/ 3142324 h 6593118"/>
              <a:gd name="connsiteX5012" fmla="*/ 7290288 w 11490376"/>
              <a:gd name="connsiteY5012" fmla="*/ 3113128 h 6593118"/>
              <a:gd name="connsiteX5013" fmla="*/ 7319252 w 11490376"/>
              <a:gd name="connsiteY5013" fmla="*/ 3076632 h 6593118"/>
              <a:gd name="connsiteX5014" fmla="*/ 7328604 w 11490376"/>
              <a:gd name="connsiteY5014" fmla="*/ 3121411 h 6593118"/>
              <a:gd name="connsiteX5015" fmla="*/ 7329211 w 11490376"/>
              <a:gd name="connsiteY5015" fmla="*/ 3120426 h 6593118"/>
              <a:gd name="connsiteX5016" fmla="*/ 7353714 w 11490376"/>
              <a:gd name="connsiteY5016" fmla="*/ 3149871 h 6593118"/>
              <a:gd name="connsiteX5017" fmla="*/ 7417418 w 11490376"/>
              <a:gd name="connsiteY5017" fmla="*/ 3159686 h 6593118"/>
              <a:gd name="connsiteX5018" fmla="*/ 7419869 w 11490376"/>
              <a:gd name="connsiteY5018" fmla="*/ 3194039 h 6593118"/>
              <a:gd name="connsiteX5019" fmla="*/ 7449272 w 11490376"/>
              <a:gd name="connsiteY5019" fmla="*/ 3203854 h 6593118"/>
              <a:gd name="connsiteX5020" fmla="*/ 7439471 w 11490376"/>
              <a:gd name="connsiteY5020" fmla="*/ 3270107 h 6593118"/>
              <a:gd name="connsiteX5021" fmla="*/ 7412518 w 11490376"/>
              <a:gd name="connsiteY5021" fmla="*/ 3284829 h 6593118"/>
              <a:gd name="connsiteX5022" fmla="*/ 7397818 w 11490376"/>
              <a:gd name="connsiteY5022" fmla="*/ 3311821 h 6593118"/>
              <a:gd name="connsiteX5023" fmla="*/ 7390466 w 11490376"/>
              <a:gd name="connsiteY5023" fmla="*/ 3378073 h 6593118"/>
              <a:gd name="connsiteX5024" fmla="*/ 7351263 w 11490376"/>
              <a:gd name="connsiteY5024" fmla="*/ 3387888 h 6593118"/>
              <a:gd name="connsiteX5025" fmla="*/ 7334112 w 11490376"/>
              <a:gd name="connsiteY5025" fmla="*/ 3409973 h 6593118"/>
              <a:gd name="connsiteX5026" fmla="*/ 7302260 w 11490376"/>
              <a:gd name="connsiteY5026" fmla="*/ 3417334 h 6593118"/>
              <a:gd name="connsiteX5027" fmla="*/ 7282658 w 11490376"/>
              <a:gd name="connsiteY5027" fmla="*/ 3454141 h 6593118"/>
              <a:gd name="connsiteX5028" fmla="*/ 7221403 w 11490376"/>
              <a:gd name="connsiteY5028" fmla="*/ 3463956 h 6593118"/>
              <a:gd name="connsiteX5029" fmla="*/ 7199350 w 11490376"/>
              <a:gd name="connsiteY5029" fmla="*/ 3409973 h 6593118"/>
              <a:gd name="connsiteX5030" fmla="*/ 7199247 w 11490376"/>
              <a:gd name="connsiteY5030" fmla="*/ 3409643 h 6593118"/>
              <a:gd name="connsiteX5031" fmla="*/ 7199482 w 11490376"/>
              <a:gd name="connsiteY5031" fmla="*/ 3410392 h 6593118"/>
              <a:gd name="connsiteX5032" fmla="*/ 7221597 w 11490376"/>
              <a:gd name="connsiteY5032" fmla="*/ 3464699 h 6593118"/>
              <a:gd name="connsiteX5033" fmla="*/ 7192110 w 11490376"/>
              <a:gd name="connsiteY5033" fmla="*/ 3489383 h 6593118"/>
              <a:gd name="connsiteX5034" fmla="*/ 7192110 w 11490376"/>
              <a:gd name="connsiteY5034" fmla="*/ 3516536 h 6593118"/>
              <a:gd name="connsiteX5035" fmla="*/ 7113481 w 11490376"/>
              <a:gd name="connsiteY5035" fmla="*/ 3531347 h 6593118"/>
              <a:gd name="connsiteX5036" fmla="*/ 7086451 w 11490376"/>
              <a:gd name="connsiteY5036" fmla="*/ 3556031 h 6593118"/>
              <a:gd name="connsiteX5037" fmla="*/ 6993079 w 11490376"/>
              <a:gd name="connsiteY5037" fmla="*/ 3558501 h 6593118"/>
              <a:gd name="connsiteX5038" fmla="*/ 6980794 w 11490376"/>
              <a:gd name="connsiteY5038" fmla="*/ 3570843 h 6593118"/>
              <a:gd name="connsiteX5039" fmla="*/ 6946393 w 11490376"/>
              <a:gd name="connsiteY5039" fmla="*/ 3605401 h 6593118"/>
              <a:gd name="connsiteX5040" fmla="*/ 6919365 w 11490376"/>
              <a:gd name="connsiteY5040" fmla="*/ 3632554 h 6593118"/>
              <a:gd name="connsiteX5041" fmla="*/ 6882507 w 11490376"/>
              <a:gd name="connsiteY5041" fmla="*/ 3612806 h 6593118"/>
              <a:gd name="connsiteX5042" fmla="*/ 6867763 w 11490376"/>
              <a:gd name="connsiteY5042" fmla="*/ 3588121 h 6593118"/>
              <a:gd name="connsiteX5043" fmla="*/ 6867763 w 11490376"/>
              <a:gd name="connsiteY5043" fmla="*/ 3546158 h 6593118"/>
              <a:gd name="connsiteX5044" fmla="*/ 6862849 w 11490376"/>
              <a:gd name="connsiteY5044" fmla="*/ 3464699 h 6593118"/>
              <a:gd name="connsiteX5045" fmla="*/ 6889878 w 11490376"/>
              <a:gd name="connsiteY5045" fmla="*/ 3447419 h 6593118"/>
              <a:gd name="connsiteX5046" fmla="*/ 6931650 w 11490376"/>
              <a:gd name="connsiteY5046" fmla="*/ 3444951 h 6593118"/>
              <a:gd name="connsiteX5047" fmla="*/ 6973422 w 11490376"/>
              <a:gd name="connsiteY5047" fmla="*/ 3447419 h 6593118"/>
              <a:gd name="connsiteX5048" fmla="*/ 6986246 w 11490376"/>
              <a:gd name="connsiteY5048" fmla="*/ 3451714 h 6593118"/>
              <a:gd name="connsiteX5049" fmla="*/ 6986246 w 11490376"/>
              <a:gd name="connsiteY5049" fmla="*/ 3451308 h 6593118"/>
              <a:gd name="connsiteX5050" fmla="*/ 6971556 w 11490376"/>
              <a:gd name="connsiteY5050" fmla="*/ 3446400 h 6593118"/>
              <a:gd name="connsiteX5051" fmla="*/ 6929934 w 11490376"/>
              <a:gd name="connsiteY5051" fmla="*/ 3443945 h 6593118"/>
              <a:gd name="connsiteX5052" fmla="*/ 6888312 w 11490376"/>
              <a:gd name="connsiteY5052" fmla="*/ 3446400 h 6593118"/>
              <a:gd name="connsiteX5053" fmla="*/ 6861380 w 11490376"/>
              <a:gd name="connsiteY5053" fmla="*/ 3461124 h 6593118"/>
              <a:gd name="connsiteX5054" fmla="*/ 6822207 w 11490376"/>
              <a:gd name="connsiteY5054" fmla="*/ 3416951 h 6593118"/>
              <a:gd name="connsiteX5055" fmla="*/ 6809965 w 11490376"/>
              <a:gd name="connsiteY5055" fmla="*/ 3372777 h 6593118"/>
              <a:gd name="connsiteX5056" fmla="*/ 6787930 w 11490376"/>
              <a:gd name="connsiteY5056" fmla="*/ 3335967 h 6593118"/>
              <a:gd name="connsiteX5057" fmla="*/ 6741411 w 11490376"/>
              <a:gd name="connsiteY5057" fmla="*/ 3281978 h 6593118"/>
              <a:gd name="connsiteX5058" fmla="*/ 6724273 w 11490376"/>
              <a:gd name="connsiteY5058" fmla="*/ 3242714 h 6593118"/>
              <a:gd name="connsiteX5059" fmla="*/ 6697341 w 11490376"/>
              <a:gd name="connsiteY5059" fmla="*/ 3164183 h 6593118"/>
              <a:gd name="connsiteX5060" fmla="*/ 6658167 w 11490376"/>
              <a:gd name="connsiteY5060" fmla="*/ 3100378 h 6593118"/>
              <a:gd name="connsiteX5061" fmla="*/ 6609200 w 11490376"/>
              <a:gd name="connsiteY5061" fmla="*/ 3053751 h 6593118"/>
              <a:gd name="connsiteX5062" fmla="*/ 6601855 w 11490376"/>
              <a:gd name="connsiteY5062" fmla="*/ 2997307 h 6593118"/>
              <a:gd name="connsiteX5063" fmla="*/ 6572475 w 11490376"/>
              <a:gd name="connsiteY5063" fmla="*/ 2980130 h 6593118"/>
              <a:gd name="connsiteX5064" fmla="*/ 6565892 w 11490376"/>
              <a:gd name="connsiteY5064" fmla="*/ 2944943 h 6593118"/>
              <a:gd name="connsiteX5065" fmla="*/ 6565129 w 11490376"/>
              <a:gd name="connsiteY5065" fmla="*/ 2944943 h 6593118"/>
              <a:gd name="connsiteX5066" fmla="*/ 6565129 w 11490376"/>
              <a:gd name="connsiteY5066" fmla="*/ 2940865 h 6593118"/>
              <a:gd name="connsiteX5067" fmla="*/ 6565129 w 11490376"/>
              <a:gd name="connsiteY5067" fmla="*/ 2938676 h 6593118"/>
              <a:gd name="connsiteX5068" fmla="*/ 6547618 w 11490376"/>
              <a:gd name="connsiteY5068" fmla="*/ 2975901 h 6593118"/>
              <a:gd name="connsiteX5069" fmla="*/ 6508213 w 11490376"/>
              <a:gd name="connsiteY5069" fmla="*/ 2932106 h 6593118"/>
              <a:gd name="connsiteX5070" fmla="*/ 6479754 w 11490376"/>
              <a:gd name="connsiteY5070" fmla="*/ 2903638 h 6593118"/>
              <a:gd name="connsiteX5071" fmla="*/ 6479754 w 11490376"/>
              <a:gd name="connsiteY5071" fmla="*/ 2938675 h 6593118"/>
              <a:gd name="connsiteX5072" fmla="*/ 6527915 w 11490376"/>
              <a:gd name="connsiteY5072" fmla="*/ 3019697 h 6593118"/>
              <a:gd name="connsiteX5073" fmla="*/ 6611101 w 11490376"/>
              <a:gd name="connsiteY5073" fmla="*/ 3153273 h 6593118"/>
              <a:gd name="connsiteX5074" fmla="*/ 6597967 w 11490376"/>
              <a:gd name="connsiteY5074" fmla="*/ 3159842 h 6593118"/>
              <a:gd name="connsiteX5075" fmla="*/ 6597967 w 11490376"/>
              <a:gd name="connsiteY5075" fmla="*/ 3210206 h 6593118"/>
              <a:gd name="connsiteX5076" fmla="*/ 6597386 w 11490376"/>
              <a:gd name="connsiteY5076" fmla="*/ 3210683 h 6593118"/>
              <a:gd name="connsiteX5077" fmla="*/ 6643441 w 11490376"/>
              <a:gd name="connsiteY5077" fmla="*/ 3244696 h 6593118"/>
              <a:gd name="connsiteX5078" fmla="*/ 6660645 w 11490376"/>
              <a:gd name="connsiteY5078" fmla="*/ 3291503 h 6593118"/>
              <a:gd name="connsiteX5079" fmla="*/ 6665560 w 11490376"/>
              <a:gd name="connsiteY5079" fmla="*/ 3325992 h 6593118"/>
              <a:gd name="connsiteX5080" fmla="*/ 6640983 w 11490376"/>
              <a:gd name="connsiteY5080" fmla="*/ 3392506 h 6593118"/>
              <a:gd name="connsiteX5081" fmla="*/ 6643441 w 11490376"/>
              <a:gd name="connsiteY5081" fmla="*/ 3436848 h 6593118"/>
              <a:gd name="connsiteX5082" fmla="*/ 6658187 w 11490376"/>
              <a:gd name="connsiteY5082" fmla="*/ 3473801 h 6593118"/>
              <a:gd name="connsiteX5083" fmla="*/ 6658187 w 11490376"/>
              <a:gd name="connsiteY5083" fmla="*/ 3503363 h 6593118"/>
              <a:gd name="connsiteX5084" fmla="*/ 6628694 w 11490376"/>
              <a:gd name="connsiteY5084" fmla="*/ 3500899 h 6593118"/>
              <a:gd name="connsiteX5085" fmla="*/ 6626236 w 11490376"/>
              <a:gd name="connsiteY5085" fmla="*/ 3527998 h 6593118"/>
              <a:gd name="connsiteX5086" fmla="*/ 6628155 w 11490376"/>
              <a:gd name="connsiteY5086" fmla="*/ 3528576 h 6593118"/>
              <a:gd name="connsiteX5087" fmla="*/ 6630589 w 11490376"/>
              <a:gd name="connsiteY5087" fmla="*/ 3501955 h 6593118"/>
              <a:gd name="connsiteX5088" fmla="*/ 6660078 w 11490376"/>
              <a:gd name="connsiteY5088" fmla="*/ 3504399 h 6593118"/>
              <a:gd name="connsiteX5089" fmla="*/ 6660078 w 11490376"/>
              <a:gd name="connsiteY5089" fmla="*/ 3475074 h 6593118"/>
              <a:gd name="connsiteX5090" fmla="*/ 6645333 w 11490376"/>
              <a:gd name="connsiteY5090" fmla="*/ 3440863 h 6593118"/>
              <a:gd name="connsiteX5091" fmla="*/ 6642876 w 11490376"/>
              <a:gd name="connsiteY5091" fmla="*/ 3394434 h 6593118"/>
              <a:gd name="connsiteX5092" fmla="*/ 6667449 w 11490376"/>
              <a:gd name="connsiteY5092" fmla="*/ 3328455 h 6593118"/>
              <a:gd name="connsiteX5093" fmla="*/ 6679736 w 11490376"/>
              <a:gd name="connsiteY5093" fmla="*/ 3357779 h 6593118"/>
              <a:gd name="connsiteX5094" fmla="*/ 6699396 w 11490376"/>
              <a:gd name="connsiteY5094" fmla="*/ 3389546 h 6593118"/>
              <a:gd name="connsiteX5095" fmla="*/ 6714140 w 11490376"/>
              <a:gd name="connsiteY5095" fmla="*/ 3411539 h 6593118"/>
              <a:gd name="connsiteX5096" fmla="*/ 6738714 w 11490376"/>
              <a:gd name="connsiteY5096" fmla="*/ 3455526 h 6593118"/>
              <a:gd name="connsiteX5097" fmla="*/ 6753458 w 11490376"/>
              <a:gd name="connsiteY5097" fmla="*/ 3482406 h 6593118"/>
              <a:gd name="connsiteX5098" fmla="*/ 6755916 w 11490376"/>
              <a:gd name="connsiteY5098" fmla="*/ 3514173 h 6593118"/>
              <a:gd name="connsiteX5099" fmla="*/ 6797691 w 11490376"/>
              <a:gd name="connsiteY5099" fmla="*/ 3526391 h 6593118"/>
              <a:gd name="connsiteX5100" fmla="*/ 6817351 w 11490376"/>
              <a:gd name="connsiteY5100" fmla="*/ 3572821 h 6593118"/>
              <a:gd name="connsiteX5101" fmla="*/ 6844382 w 11490376"/>
              <a:gd name="connsiteY5101" fmla="*/ 3624138 h 6593118"/>
              <a:gd name="connsiteX5102" fmla="*/ 6835116 w 11490376"/>
              <a:gd name="connsiteY5102" fmla="*/ 3649475 h 6593118"/>
              <a:gd name="connsiteX5103" fmla="*/ 6901979 w 11490376"/>
              <a:gd name="connsiteY5103" fmla="*/ 3691392 h 6593118"/>
              <a:gd name="connsiteX5104" fmla="*/ 6865828 w 11490376"/>
              <a:gd name="connsiteY5104" fmla="*/ 3723745 h 6593118"/>
              <a:gd name="connsiteX5105" fmla="*/ 6868955 w 11490376"/>
              <a:gd name="connsiteY5105" fmla="*/ 3724328 h 6593118"/>
              <a:gd name="connsiteX5106" fmla="*/ 6869249 w 11490376"/>
              <a:gd name="connsiteY5106" fmla="*/ 3724593 h 6593118"/>
              <a:gd name="connsiteX5107" fmla="*/ 6903426 w 11490376"/>
              <a:gd name="connsiteY5107" fmla="*/ 3692886 h 6593118"/>
              <a:gd name="connsiteX5108" fmla="*/ 6945203 w 11490376"/>
              <a:gd name="connsiteY5108" fmla="*/ 3707617 h 6593118"/>
              <a:gd name="connsiteX5109" fmla="*/ 7018928 w 11490376"/>
              <a:gd name="connsiteY5109" fmla="*/ 3714983 h 6593118"/>
              <a:gd name="connsiteX5110" fmla="*/ 7041044 w 11490376"/>
              <a:gd name="connsiteY5110" fmla="*/ 3697796 h 6593118"/>
              <a:gd name="connsiteX5111" fmla="*/ 7065618 w 11490376"/>
              <a:gd name="connsiteY5111" fmla="*/ 3685521 h 6593118"/>
              <a:gd name="connsiteX5112" fmla="*/ 7102481 w 11490376"/>
              <a:gd name="connsiteY5112" fmla="*/ 3678155 h 6593118"/>
              <a:gd name="connsiteX5113" fmla="*/ 7141800 w 11490376"/>
              <a:gd name="connsiteY5113" fmla="*/ 3643783 h 6593118"/>
              <a:gd name="connsiteX5114" fmla="*/ 7171290 w 11490376"/>
              <a:gd name="connsiteY5114" fmla="*/ 3680610 h 6593118"/>
              <a:gd name="connsiteX5115" fmla="*/ 7190950 w 11490376"/>
              <a:gd name="connsiteY5115" fmla="*/ 3705162 h 6593118"/>
              <a:gd name="connsiteX5116" fmla="*/ 7171290 w 11490376"/>
              <a:gd name="connsiteY5116" fmla="*/ 3724803 h 6593118"/>
              <a:gd name="connsiteX5117" fmla="*/ 7159003 w 11490376"/>
              <a:gd name="connsiteY5117" fmla="*/ 3768998 h 6593118"/>
              <a:gd name="connsiteX5118" fmla="*/ 7129513 w 11490376"/>
              <a:gd name="connsiteY5118" fmla="*/ 3808281 h 6593118"/>
              <a:gd name="connsiteX5119" fmla="*/ 7107396 w 11490376"/>
              <a:gd name="connsiteY5119" fmla="*/ 3857385 h 6593118"/>
              <a:gd name="connsiteX5120" fmla="*/ 7092651 w 11490376"/>
              <a:gd name="connsiteY5120" fmla="*/ 3926130 h 6593118"/>
              <a:gd name="connsiteX5121" fmla="*/ 7053331 w 11490376"/>
              <a:gd name="connsiteY5121" fmla="*/ 3982600 h 6593118"/>
              <a:gd name="connsiteX5122" fmla="*/ 6989437 w 11490376"/>
              <a:gd name="connsiteY5122" fmla="*/ 4048890 h 6593118"/>
              <a:gd name="connsiteX5123" fmla="*/ 6923086 w 11490376"/>
              <a:gd name="connsiteY5123" fmla="*/ 4107814 h 6593118"/>
              <a:gd name="connsiteX5124" fmla="*/ 6881309 w 11490376"/>
              <a:gd name="connsiteY5124" fmla="*/ 4137277 h 6593118"/>
              <a:gd name="connsiteX5125" fmla="*/ 6859192 w 11490376"/>
              <a:gd name="connsiteY5125" fmla="*/ 4174106 h 6593118"/>
              <a:gd name="connsiteX5126" fmla="*/ 6834391 w 11490376"/>
              <a:gd name="connsiteY5126" fmla="*/ 4205641 h 6593118"/>
              <a:gd name="connsiteX5127" fmla="*/ 6835447 w 11490376"/>
              <a:gd name="connsiteY5127" fmla="*/ 4206162 h 6593118"/>
              <a:gd name="connsiteX5128" fmla="*/ 6820614 w 11490376"/>
              <a:gd name="connsiteY5128" fmla="*/ 4220780 h 6593118"/>
              <a:gd name="connsiteX5129" fmla="*/ 6808253 w 11490376"/>
              <a:gd name="connsiteY5129" fmla="*/ 4245143 h 6593118"/>
              <a:gd name="connsiteX5130" fmla="*/ 6781059 w 11490376"/>
              <a:gd name="connsiteY5130" fmla="*/ 4269507 h 6593118"/>
              <a:gd name="connsiteX5131" fmla="*/ 6776115 w 11490376"/>
              <a:gd name="connsiteY5131" fmla="*/ 4291432 h 6593118"/>
              <a:gd name="connsiteX5132" fmla="*/ 6763754 w 11490376"/>
              <a:gd name="connsiteY5132" fmla="*/ 4315796 h 6593118"/>
              <a:gd name="connsiteX5133" fmla="*/ 6707562 w 11490376"/>
              <a:gd name="connsiteY5133" fmla="*/ 4286906 h 6593118"/>
              <a:gd name="connsiteX5134" fmla="*/ 6707771 w 11490376"/>
              <a:gd name="connsiteY5134" fmla="*/ 4289589 h 6593118"/>
              <a:gd name="connsiteX5135" fmla="*/ 6762066 w 11490376"/>
              <a:gd name="connsiteY5135" fmla="*/ 4316567 h 6593118"/>
              <a:gd name="connsiteX5136" fmla="*/ 6764534 w 11490376"/>
              <a:gd name="connsiteY5136" fmla="*/ 4336187 h 6593118"/>
              <a:gd name="connsiteX5137" fmla="*/ 6764534 w 11490376"/>
              <a:gd name="connsiteY5137" fmla="*/ 4363165 h 6593118"/>
              <a:gd name="connsiteX5138" fmla="*/ 6752194 w 11490376"/>
              <a:gd name="connsiteY5138" fmla="*/ 4377880 h 6593118"/>
              <a:gd name="connsiteX5139" fmla="*/ 6747259 w 11490376"/>
              <a:gd name="connsiteY5139" fmla="*/ 4404859 h 6593118"/>
              <a:gd name="connsiteX5140" fmla="*/ 6767003 w 11490376"/>
              <a:gd name="connsiteY5140" fmla="*/ 4409764 h 6593118"/>
              <a:gd name="connsiteX5141" fmla="*/ 6764534 w 11490376"/>
              <a:gd name="connsiteY5141" fmla="*/ 4449004 h 6593118"/>
              <a:gd name="connsiteX5142" fmla="*/ 6771939 w 11490376"/>
              <a:gd name="connsiteY5142" fmla="*/ 4488244 h 6593118"/>
              <a:gd name="connsiteX5143" fmla="*/ 6774407 w 11490376"/>
              <a:gd name="connsiteY5143" fmla="*/ 4532391 h 6593118"/>
              <a:gd name="connsiteX5144" fmla="*/ 6789215 w 11490376"/>
              <a:gd name="connsiteY5144" fmla="*/ 4547107 h 6593118"/>
              <a:gd name="connsiteX5145" fmla="*/ 6799086 w 11490376"/>
              <a:gd name="connsiteY5145" fmla="*/ 4566727 h 6593118"/>
              <a:gd name="connsiteX5146" fmla="*/ 6757130 w 11490376"/>
              <a:gd name="connsiteY5146" fmla="*/ 4576536 h 6593118"/>
              <a:gd name="connsiteX5147" fmla="*/ 6749727 w 11490376"/>
              <a:gd name="connsiteY5147" fmla="*/ 4593704 h 6593118"/>
              <a:gd name="connsiteX5148" fmla="*/ 6707771 w 11490376"/>
              <a:gd name="connsiteY5148" fmla="*/ 4593704 h 6593118"/>
              <a:gd name="connsiteX5149" fmla="*/ 6700367 w 11490376"/>
              <a:gd name="connsiteY5149" fmla="*/ 4615778 h 6593118"/>
              <a:gd name="connsiteX5150" fmla="*/ 6628799 w 11490376"/>
              <a:gd name="connsiteY5150" fmla="*/ 4608666 h 6593118"/>
              <a:gd name="connsiteX5151" fmla="*/ 6629928 w 11490376"/>
              <a:gd name="connsiteY5151" fmla="*/ 4612055 h 6593118"/>
              <a:gd name="connsiteX5152" fmla="*/ 6701030 w 11490376"/>
              <a:gd name="connsiteY5152" fmla="*/ 4616965 h 6593118"/>
              <a:gd name="connsiteX5153" fmla="*/ 6708386 w 11490376"/>
              <a:gd name="connsiteY5153" fmla="*/ 4594870 h 6593118"/>
              <a:gd name="connsiteX5154" fmla="*/ 6750066 w 11490376"/>
              <a:gd name="connsiteY5154" fmla="*/ 4594870 h 6593118"/>
              <a:gd name="connsiteX5155" fmla="*/ 6757422 w 11490376"/>
              <a:gd name="connsiteY5155" fmla="*/ 4577685 h 6593118"/>
              <a:gd name="connsiteX5156" fmla="*/ 6799103 w 11490376"/>
              <a:gd name="connsiteY5156" fmla="*/ 4567866 h 6593118"/>
              <a:gd name="connsiteX5157" fmla="*/ 6799103 w 11490376"/>
              <a:gd name="connsiteY5157" fmla="*/ 4641514 h 6593118"/>
              <a:gd name="connsiteX5158" fmla="*/ 6799103 w 11490376"/>
              <a:gd name="connsiteY5158" fmla="*/ 4771628 h 6593118"/>
              <a:gd name="connsiteX5159" fmla="*/ 6777036 w 11490376"/>
              <a:gd name="connsiteY5159" fmla="*/ 4796178 h 6593118"/>
              <a:gd name="connsiteX5160" fmla="*/ 6767230 w 11490376"/>
              <a:gd name="connsiteY5160" fmla="*/ 4820727 h 6593118"/>
              <a:gd name="connsiteX5161" fmla="*/ 6710837 w 11490376"/>
              <a:gd name="connsiteY5161" fmla="*/ 4828092 h 6593118"/>
              <a:gd name="connsiteX5162" fmla="*/ 6705934 w 11490376"/>
              <a:gd name="connsiteY5162" fmla="*/ 4847732 h 6593118"/>
              <a:gd name="connsiteX5163" fmla="*/ 6681416 w 11490376"/>
              <a:gd name="connsiteY5163" fmla="*/ 4855097 h 6593118"/>
              <a:gd name="connsiteX5164" fmla="*/ 6671608 w 11490376"/>
              <a:gd name="connsiteY5164" fmla="*/ 4864917 h 6593118"/>
              <a:gd name="connsiteX5165" fmla="*/ 6661801 w 11490376"/>
              <a:gd name="connsiteY5165" fmla="*/ 4909106 h 6593118"/>
              <a:gd name="connsiteX5166" fmla="*/ 6632379 w 11490376"/>
              <a:gd name="connsiteY5166" fmla="*/ 4918926 h 6593118"/>
              <a:gd name="connsiteX5167" fmla="*/ 6612766 w 11490376"/>
              <a:gd name="connsiteY5167" fmla="*/ 4933657 h 6593118"/>
              <a:gd name="connsiteX5168" fmla="*/ 6602958 w 11490376"/>
              <a:gd name="connsiteY5168" fmla="*/ 4953295 h 6593118"/>
              <a:gd name="connsiteX5169" fmla="*/ 6600505 w 11490376"/>
              <a:gd name="connsiteY5169" fmla="*/ 5031855 h 6593118"/>
              <a:gd name="connsiteX5170" fmla="*/ 6607861 w 11490376"/>
              <a:gd name="connsiteY5170" fmla="*/ 5034309 h 6593118"/>
              <a:gd name="connsiteX5171" fmla="*/ 6607861 w 11490376"/>
              <a:gd name="connsiteY5171" fmla="*/ 5107959 h 6593118"/>
              <a:gd name="connsiteX5172" fmla="*/ 6612766 w 11490376"/>
              <a:gd name="connsiteY5172" fmla="*/ 5139873 h 6593118"/>
              <a:gd name="connsiteX5173" fmla="*/ 6600505 w 11490376"/>
              <a:gd name="connsiteY5173" fmla="*/ 5142329 h 6593118"/>
              <a:gd name="connsiteX5174" fmla="*/ 6598054 w 11490376"/>
              <a:gd name="connsiteY5174" fmla="*/ 5161969 h 6593118"/>
              <a:gd name="connsiteX5175" fmla="*/ 6571084 w 11490376"/>
              <a:gd name="connsiteY5175" fmla="*/ 5161969 h 6593118"/>
              <a:gd name="connsiteX5176" fmla="*/ 6561276 w 11490376"/>
              <a:gd name="connsiteY5176" fmla="*/ 5171788 h 6593118"/>
              <a:gd name="connsiteX5177" fmla="*/ 6529403 w 11490376"/>
              <a:gd name="connsiteY5177" fmla="*/ 5176698 h 6593118"/>
              <a:gd name="connsiteX5178" fmla="*/ 6524499 w 11490376"/>
              <a:gd name="connsiteY5178" fmla="*/ 5203703 h 6593118"/>
              <a:gd name="connsiteX5179" fmla="*/ 6524499 w 11490376"/>
              <a:gd name="connsiteY5179" fmla="*/ 5228253 h 6593118"/>
              <a:gd name="connsiteX5180" fmla="*/ 6524499 w 11490376"/>
              <a:gd name="connsiteY5180" fmla="*/ 5255257 h 6593118"/>
              <a:gd name="connsiteX5181" fmla="*/ 6522048 w 11490376"/>
              <a:gd name="connsiteY5181" fmla="*/ 5274897 h 6593118"/>
              <a:gd name="connsiteX5182" fmla="*/ 6519739 w 11490376"/>
              <a:gd name="connsiteY5182" fmla="*/ 5274126 h 6593118"/>
              <a:gd name="connsiteX5183" fmla="*/ 6521079 w 11490376"/>
              <a:gd name="connsiteY5183" fmla="*/ 5274686 h 6593118"/>
              <a:gd name="connsiteX5184" fmla="*/ 6501424 w 11490376"/>
              <a:gd name="connsiteY5184" fmla="*/ 5314163 h 6593118"/>
              <a:gd name="connsiteX5185" fmla="*/ 6474397 w 11490376"/>
              <a:gd name="connsiteY5185" fmla="*/ 5316630 h 6593118"/>
              <a:gd name="connsiteX5186" fmla="*/ 6462111 w 11490376"/>
              <a:gd name="connsiteY5186" fmla="*/ 5353638 h 6593118"/>
              <a:gd name="connsiteX5187" fmla="*/ 6454741 w 11490376"/>
              <a:gd name="connsiteY5187" fmla="*/ 5395580 h 6593118"/>
              <a:gd name="connsiteX5188" fmla="*/ 6408057 w 11490376"/>
              <a:gd name="connsiteY5188" fmla="*/ 5435056 h 6593118"/>
              <a:gd name="connsiteX5189" fmla="*/ 6378574 w 11490376"/>
              <a:gd name="connsiteY5189" fmla="*/ 5457261 h 6593118"/>
              <a:gd name="connsiteX5190" fmla="*/ 6351547 w 11490376"/>
              <a:gd name="connsiteY5190" fmla="*/ 5504137 h 6593118"/>
              <a:gd name="connsiteX5191" fmla="*/ 6324520 w 11490376"/>
              <a:gd name="connsiteY5191" fmla="*/ 5521409 h 6593118"/>
              <a:gd name="connsiteX5192" fmla="*/ 6272923 w 11490376"/>
              <a:gd name="connsiteY5192" fmla="*/ 5528809 h 6593118"/>
              <a:gd name="connsiteX5193" fmla="*/ 6255724 w 11490376"/>
              <a:gd name="connsiteY5193" fmla="*/ 5543613 h 6593118"/>
              <a:gd name="connsiteX5194" fmla="*/ 6213957 w 11490376"/>
              <a:gd name="connsiteY5194" fmla="*/ 5560884 h 6593118"/>
              <a:gd name="connsiteX5195" fmla="*/ 6206585 w 11490376"/>
              <a:gd name="connsiteY5195" fmla="*/ 5548547 h 6593118"/>
              <a:gd name="connsiteX5196" fmla="*/ 6132876 w 11490376"/>
              <a:gd name="connsiteY5196" fmla="*/ 5546081 h 6593118"/>
              <a:gd name="connsiteX5197" fmla="*/ 6113219 w 11490376"/>
              <a:gd name="connsiteY5197" fmla="*/ 5573219 h 6593118"/>
              <a:gd name="connsiteX5198" fmla="*/ 6091107 w 11490376"/>
              <a:gd name="connsiteY5198" fmla="*/ 5588022 h 6593118"/>
              <a:gd name="connsiteX5199" fmla="*/ 6046881 w 11490376"/>
              <a:gd name="connsiteY5199" fmla="*/ 5583088 h 6593118"/>
              <a:gd name="connsiteX5200" fmla="*/ 5983000 w 11490376"/>
              <a:gd name="connsiteY5200" fmla="*/ 5499203 h 6593118"/>
              <a:gd name="connsiteX5201" fmla="*/ 6002655 w 11490376"/>
              <a:gd name="connsiteY5201" fmla="*/ 5484400 h 6593118"/>
              <a:gd name="connsiteX5202" fmla="*/ 6007570 w 11490376"/>
              <a:gd name="connsiteY5202" fmla="*/ 5454793 h 6593118"/>
              <a:gd name="connsiteX5203" fmla="*/ 5990371 w 11490376"/>
              <a:gd name="connsiteY5203" fmla="*/ 5454793 h 6593118"/>
              <a:gd name="connsiteX5204" fmla="*/ 5990371 w 11490376"/>
              <a:gd name="connsiteY5204" fmla="*/ 5439990 h 6593118"/>
              <a:gd name="connsiteX5205" fmla="*/ 5975629 w 11490376"/>
              <a:gd name="connsiteY5205" fmla="*/ 5432589 h 6593118"/>
              <a:gd name="connsiteX5206" fmla="*/ 5973172 w 11490376"/>
              <a:gd name="connsiteY5206" fmla="*/ 5385711 h 6593118"/>
              <a:gd name="connsiteX5207" fmla="*/ 5948602 w 11490376"/>
              <a:gd name="connsiteY5207" fmla="*/ 5375843 h 6593118"/>
              <a:gd name="connsiteX5208" fmla="*/ 5948602 w 11490376"/>
              <a:gd name="connsiteY5208" fmla="*/ 5336367 h 6593118"/>
              <a:gd name="connsiteX5209" fmla="*/ 5941231 w 11490376"/>
              <a:gd name="connsiteY5209" fmla="*/ 5319097 h 6593118"/>
              <a:gd name="connsiteX5210" fmla="*/ 5965801 w 11490376"/>
              <a:gd name="connsiteY5210" fmla="*/ 5316630 h 6593118"/>
              <a:gd name="connsiteX5211" fmla="*/ 5975248 w 11490376"/>
              <a:gd name="connsiteY5211" fmla="*/ 5304772 h 6593118"/>
              <a:gd name="connsiteX5212" fmla="*/ 5974813 w 11490376"/>
              <a:gd name="connsiteY5212" fmla="*/ 5303980 h 6593118"/>
              <a:gd name="connsiteX5213" fmla="*/ 5964939 w 11490376"/>
              <a:gd name="connsiteY5213" fmla="*/ 5316273 h 6593118"/>
              <a:gd name="connsiteX5214" fmla="*/ 5940254 w 11490376"/>
              <a:gd name="connsiteY5214" fmla="*/ 5318731 h 6593118"/>
              <a:gd name="connsiteX5215" fmla="*/ 5930380 w 11490376"/>
              <a:gd name="connsiteY5215" fmla="*/ 5286773 h 6593118"/>
              <a:gd name="connsiteX5216" fmla="*/ 5910631 w 11490376"/>
              <a:gd name="connsiteY5216" fmla="*/ 5264648 h 6593118"/>
              <a:gd name="connsiteX5217" fmla="*/ 5885944 w 11490376"/>
              <a:gd name="connsiteY5217" fmla="*/ 5259730 h 6593118"/>
              <a:gd name="connsiteX5218" fmla="*/ 5888414 w 11490376"/>
              <a:gd name="connsiteY5218" fmla="*/ 5213022 h 6593118"/>
              <a:gd name="connsiteX5219" fmla="*/ 5878539 w 11490376"/>
              <a:gd name="connsiteY5219" fmla="*/ 5158939 h 6593118"/>
              <a:gd name="connsiteX5220" fmla="*/ 5876070 w 11490376"/>
              <a:gd name="connsiteY5220" fmla="*/ 5122065 h 6593118"/>
              <a:gd name="connsiteX5221" fmla="*/ 5873602 w 11490376"/>
              <a:gd name="connsiteY5221" fmla="*/ 5072897 h 6593118"/>
              <a:gd name="connsiteX5222" fmla="*/ 5861260 w 11490376"/>
              <a:gd name="connsiteY5222" fmla="*/ 5038481 h 6593118"/>
              <a:gd name="connsiteX5223" fmla="*/ 5848916 w 11490376"/>
              <a:gd name="connsiteY5223" fmla="*/ 5011439 h 6593118"/>
              <a:gd name="connsiteX5224" fmla="*/ 5836573 w 11490376"/>
              <a:gd name="connsiteY5224" fmla="*/ 4986856 h 6593118"/>
              <a:gd name="connsiteX5225" fmla="*/ 5814356 w 11490376"/>
              <a:gd name="connsiteY5225" fmla="*/ 4942606 h 6593118"/>
              <a:gd name="connsiteX5226" fmla="*/ 5802013 w 11490376"/>
              <a:gd name="connsiteY5226" fmla="*/ 4918023 h 6593118"/>
              <a:gd name="connsiteX5227" fmla="*/ 5774858 w 11490376"/>
              <a:gd name="connsiteY5227" fmla="*/ 4881147 h 6593118"/>
              <a:gd name="connsiteX5228" fmla="*/ 5777328 w 11490376"/>
              <a:gd name="connsiteY5228" fmla="*/ 4834439 h 6593118"/>
              <a:gd name="connsiteX5229" fmla="*/ 5811887 w 11490376"/>
              <a:gd name="connsiteY5229" fmla="*/ 4819690 h 6593118"/>
              <a:gd name="connsiteX5230" fmla="*/ 5851385 w 11490376"/>
              <a:gd name="connsiteY5230" fmla="*/ 4836897 h 6593118"/>
              <a:gd name="connsiteX5231" fmla="*/ 5913099 w 11490376"/>
              <a:gd name="connsiteY5231" fmla="*/ 4841815 h 6593118"/>
              <a:gd name="connsiteX5232" fmla="*/ 6004198 w 11490376"/>
              <a:gd name="connsiteY5232" fmla="*/ 4839362 h 6593118"/>
              <a:gd name="connsiteX5233" fmla="*/ 6003061 w 11490376"/>
              <a:gd name="connsiteY5233" fmla="*/ 4837542 h 6593118"/>
              <a:gd name="connsiteX5234" fmla="*/ 5912165 w 11490376"/>
              <a:gd name="connsiteY5234" fmla="*/ 4840002 h 6593118"/>
              <a:gd name="connsiteX5235" fmla="*/ 5850748 w 11490376"/>
              <a:gd name="connsiteY5235" fmla="*/ 4835083 h 6593118"/>
              <a:gd name="connsiteX5236" fmla="*/ 5811441 w 11490376"/>
              <a:gd name="connsiteY5236" fmla="*/ 4817866 h 6593118"/>
              <a:gd name="connsiteX5237" fmla="*/ 5777048 w 11490376"/>
              <a:gd name="connsiteY5237" fmla="*/ 4832624 h 6593118"/>
              <a:gd name="connsiteX5238" fmla="*/ 5777048 w 11490376"/>
              <a:gd name="connsiteY5238" fmla="*/ 4773596 h 6593118"/>
              <a:gd name="connsiteX5239" fmla="*/ 5816355 w 11490376"/>
              <a:gd name="connsiteY5239" fmla="*/ 4702273 h 6593118"/>
              <a:gd name="connsiteX5240" fmla="*/ 5836009 w 11490376"/>
              <a:gd name="connsiteY5240" fmla="*/ 4655542 h 6593118"/>
              <a:gd name="connsiteX5241" fmla="*/ 5838465 w 11490376"/>
              <a:gd name="connsiteY5241" fmla="*/ 4645704 h 6593118"/>
              <a:gd name="connsiteX5242" fmla="*/ 5855661 w 11490376"/>
              <a:gd name="connsiteY5242" fmla="*/ 4640786 h 6593118"/>
              <a:gd name="connsiteX5243" fmla="*/ 5863031 w 11490376"/>
              <a:gd name="connsiteY5243" fmla="*/ 4603894 h 6593118"/>
              <a:gd name="connsiteX5244" fmla="*/ 5840922 w 11490376"/>
              <a:gd name="connsiteY5244" fmla="*/ 4567003 h 6593118"/>
              <a:gd name="connsiteX5245" fmla="*/ 5833552 w 11490376"/>
              <a:gd name="connsiteY5245" fmla="*/ 4520274 h 6593118"/>
              <a:gd name="connsiteX5246" fmla="*/ 5828638 w 11490376"/>
              <a:gd name="connsiteY5246" fmla="*/ 4471084 h 6593118"/>
              <a:gd name="connsiteX5247" fmla="*/ 5811441 w 11490376"/>
              <a:gd name="connsiteY5247" fmla="*/ 4458787 h 6593118"/>
              <a:gd name="connsiteX5248" fmla="*/ 5811441 w 11490376"/>
              <a:gd name="connsiteY5248" fmla="*/ 4404679 h 6593118"/>
              <a:gd name="connsiteX5249" fmla="*/ 5789332 w 11490376"/>
              <a:gd name="connsiteY5249" fmla="*/ 4404679 h 6593118"/>
              <a:gd name="connsiteX5250" fmla="*/ 5796702 w 11490376"/>
              <a:gd name="connsiteY5250" fmla="*/ 4382544 h 6593118"/>
              <a:gd name="connsiteX5251" fmla="*/ 5811441 w 11490376"/>
              <a:gd name="connsiteY5251" fmla="*/ 4387463 h 6593118"/>
              <a:gd name="connsiteX5252" fmla="*/ 5863031 w 11490376"/>
              <a:gd name="connsiteY5252" fmla="*/ 4389923 h 6593118"/>
              <a:gd name="connsiteX5253" fmla="*/ 5899882 w 11490376"/>
              <a:gd name="connsiteY5253" fmla="*/ 4375166 h 6593118"/>
              <a:gd name="connsiteX5254" fmla="*/ 5963755 w 11490376"/>
              <a:gd name="connsiteY5254" fmla="*/ 4382544 h 6593118"/>
              <a:gd name="connsiteX5255" fmla="*/ 5978496 w 11490376"/>
              <a:gd name="connsiteY5255" fmla="*/ 4444030 h 6593118"/>
              <a:gd name="connsiteX5256" fmla="*/ 5994943 w 11490376"/>
              <a:gd name="connsiteY5256" fmla="*/ 4448735 h 6593118"/>
              <a:gd name="connsiteX5257" fmla="*/ 5994819 w 11490376"/>
              <a:gd name="connsiteY5257" fmla="*/ 4447612 h 6593118"/>
              <a:gd name="connsiteX5258" fmla="*/ 5980147 w 11490376"/>
              <a:gd name="connsiteY5258" fmla="*/ 4442683 h 6593118"/>
              <a:gd name="connsiteX5259" fmla="*/ 5965475 w 11490376"/>
              <a:gd name="connsiteY5259" fmla="*/ 4381074 h 6593118"/>
              <a:gd name="connsiteX5260" fmla="*/ 5899453 w 11490376"/>
              <a:gd name="connsiteY5260" fmla="*/ 4373680 h 6593118"/>
              <a:gd name="connsiteX5261" fmla="*/ 5865219 w 11490376"/>
              <a:gd name="connsiteY5261" fmla="*/ 4388467 h 6593118"/>
              <a:gd name="connsiteX5262" fmla="*/ 5813867 w 11490376"/>
              <a:gd name="connsiteY5262" fmla="*/ 4386003 h 6593118"/>
              <a:gd name="connsiteX5263" fmla="*/ 5796750 w 11490376"/>
              <a:gd name="connsiteY5263" fmla="*/ 4378609 h 6593118"/>
              <a:gd name="connsiteX5264" fmla="*/ 5799195 w 11490376"/>
              <a:gd name="connsiteY5264" fmla="*/ 4363823 h 6593118"/>
              <a:gd name="connsiteX5265" fmla="*/ 5813867 w 11490376"/>
              <a:gd name="connsiteY5265" fmla="*/ 4356430 h 6593118"/>
              <a:gd name="connsiteX5266" fmla="*/ 5806531 w 11490376"/>
              <a:gd name="connsiteY5266" fmla="*/ 4353965 h 6593118"/>
              <a:gd name="connsiteX5267" fmla="*/ 5799195 w 11490376"/>
              <a:gd name="connsiteY5267" fmla="*/ 4341644 h 6593118"/>
              <a:gd name="connsiteX5268" fmla="*/ 5813867 w 11490376"/>
              <a:gd name="connsiteY5268" fmla="*/ 4336715 h 6593118"/>
              <a:gd name="connsiteX5269" fmla="*/ 5830984 w 11490376"/>
              <a:gd name="connsiteY5269" fmla="*/ 4329323 h 6593118"/>
              <a:gd name="connsiteX5270" fmla="*/ 5857883 w 11490376"/>
              <a:gd name="connsiteY5270" fmla="*/ 4319465 h 6593118"/>
              <a:gd name="connsiteX5271" fmla="*/ 5872555 w 11490376"/>
              <a:gd name="connsiteY5271" fmla="*/ 4329323 h 6593118"/>
              <a:gd name="connsiteX5272" fmla="*/ 5901898 w 11490376"/>
              <a:gd name="connsiteY5272" fmla="*/ 4329323 h 6593118"/>
              <a:gd name="connsiteX5273" fmla="*/ 5911679 w 11490376"/>
              <a:gd name="connsiteY5273" fmla="*/ 4317000 h 6593118"/>
              <a:gd name="connsiteX5274" fmla="*/ 5948358 w 11490376"/>
              <a:gd name="connsiteY5274" fmla="*/ 4302214 h 6593118"/>
              <a:gd name="connsiteX5275" fmla="*/ 5950804 w 11490376"/>
              <a:gd name="connsiteY5275" fmla="*/ 4243069 h 6593118"/>
              <a:gd name="connsiteX5276" fmla="*/ 5980147 w 11490376"/>
              <a:gd name="connsiteY5276" fmla="*/ 4243069 h 6593118"/>
              <a:gd name="connsiteX5277" fmla="*/ 5982592 w 11490376"/>
              <a:gd name="connsiteY5277" fmla="*/ 4193781 h 6593118"/>
              <a:gd name="connsiteX5278" fmla="*/ 5997264 w 11490376"/>
              <a:gd name="connsiteY5278" fmla="*/ 4176531 h 6593118"/>
              <a:gd name="connsiteX5279" fmla="*/ 6007045 w 11490376"/>
              <a:gd name="connsiteY5279" fmla="*/ 4161745 h 6593118"/>
              <a:gd name="connsiteX5280" fmla="*/ 6009490 w 11490376"/>
              <a:gd name="connsiteY5280" fmla="*/ 4050847 h 6593118"/>
              <a:gd name="connsiteX5281" fmla="*/ 6019271 w 11490376"/>
              <a:gd name="connsiteY5281" fmla="*/ 4040990 h 6593118"/>
              <a:gd name="connsiteX5282" fmla="*/ 6029052 w 11490376"/>
              <a:gd name="connsiteY5282" fmla="*/ 3996631 h 6593118"/>
              <a:gd name="connsiteX5283" fmla="*/ 6028235 w 11490376"/>
              <a:gd name="connsiteY5283" fmla="*/ 3996264 h 6593118"/>
              <a:gd name="connsiteX5284" fmla="*/ 6018659 w 11490376"/>
              <a:gd name="connsiteY5284" fmla="*/ 4041400 h 6593118"/>
              <a:gd name="connsiteX5285" fmla="*/ 6008797 w 11490376"/>
              <a:gd name="connsiteY5285" fmla="*/ 4051185 h 6593118"/>
              <a:gd name="connsiteX5286" fmla="*/ 6006332 w 11490376"/>
              <a:gd name="connsiteY5286" fmla="*/ 4161279 h 6593118"/>
              <a:gd name="connsiteX5287" fmla="*/ 5996470 w 11490376"/>
              <a:gd name="connsiteY5287" fmla="*/ 4175958 h 6593118"/>
              <a:gd name="connsiteX5288" fmla="*/ 5981678 w 11490376"/>
              <a:gd name="connsiteY5288" fmla="*/ 4193084 h 6593118"/>
              <a:gd name="connsiteX5289" fmla="*/ 5979212 w 11490376"/>
              <a:gd name="connsiteY5289" fmla="*/ 4239567 h 6593118"/>
              <a:gd name="connsiteX5290" fmla="*/ 5949628 w 11490376"/>
              <a:gd name="connsiteY5290" fmla="*/ 4242013 h 6593118"/>
              <a:gd name="connsiteX5291" fmla="*/ 5947161 w 11490376"/>
              <a:gd name="connsiteY5291" fmla="*/ 4300730 h 6593118"/>
              <a:gd name="connsiteX5292" fmla="*/ 5910181 w 11490376"/>
              <a:gd name="connsiteY5292" fmla="*/ 4315408 h 6593118"/>
              <a:gd name="connsiteX5293" fmla="*/ 5902784 w 11490376"/>
              <a:gd name="connsiteY5293" fmla="*/ 4327642 h 6593118"/>
              <a:gd name="connsiteX5294" fmla="*/ 5873199 w 11490376"/>
              <a:gd name="connsiteY5294" fmla="*/ 4327642 h 6593118"/>
              <a:gd name="connsiteX5295" fmla="*/ 5855942 w 11490376"/>
              <a:gd name="connsiteY5295" fmla="*/ 4317855 h 6593118"/>
              <a:gd name="connsiteX5296" fmla="*/ 5831287 w 11490376"/>
              <a:gd name="connsiteY5296" fmla="*/ 4327642 h 6593118"/>
              <a:gd name="connsiteX5297" fmla="*/ 5811564 w 11490376"/>
              <a:gd name="connsiteY5297" fmla="*/ 4334980 h 6593118"/>
              <a:gd name="connsiteX5298" fmla="*/ 5796771 w 11490376"/>
              <a:gd name="connsiteY5298" fmla="*/ 4339874 h 6593118"/>
              <a:gd name="connsiteX5299" fmla="*/ 5796771 w 11490376"/>
              <a:gd name="connsiteY5299" fmla="*/ 4322748 h 6593118"/>
              <a:gd name="connsiteX5300" fmla="*/ 5778724 w 11490376"/>
              <a:gd name="connsiteY5300" fmla="*/ 4313794 h 6593118"/>
              <a:gd name="connsiteX5301" fmla="*/ 5777236 w 11490376"/>
              <a:gd name="connsiteY5301" fmla="*/ 4315780 h 6593118"/>
              <a:gd name="connsiteX5302" fmla="*/ 5764997 w 11490376"/>
              <a:gd name="connsiteY5302" fmla="*/ 4301075 h 6593118"/>
              <a:gd name="connsiteX5303" fmla="*/ 5730723 w 11490376"/>
              <a:gd name="connsiteY5303" fmla="*/ 4259409 h 6593118"/>
              <a:gd name="connsiteX5304" fmla="*/ 5686659 w 11490376"/>
              <a:gd name="connsiteY5304" fmla="*/ 4220194 h 6593118"/>
              <a:gd name="connsiteX5305" fmla="*/ 5689107 w 11490376"/>
              <a:gd name="connsiteY5305" fmla="*/ 4188332 h 6593118"/>
              <a:gd name="connsiteX5306" fmla="*/ 5671970 w 11490376"/>
              <a:gd name="connsiteY5306" fmla="*/ 4178528 h 6593118"/>
              <a:gd name="connsiteX5307" fmla="*/ 5676866 w 11490376"/>
              <a:gd name="connsiteY5307" fmla="*/ 4168724 h 6593118"/>
              <a:gd name="connsiteX5308" fmla="*/ 5706244 w 11490376"/>
              <a:gd name="connsiteY5308" fmla="*/ 4154019 h 6593118"/>
              <a:gd name="connsiteX5309" fmla="*/ 5706244 w 11490376"/>
              <a:gd name="connsiteY5309" fmla="*/ 4114823 h 6593118"/>
              <a:gd name="connsiteX5310" fmla="*/ 5704806 w 11490376"/>
              <a:gd name="connsiteY5310" fmla="*/ 4114583 h 6593118"/>
              <a:gd name="connsiteX5311" fmla="*/ 5708883 w 11490376"/>
              <a:gd name="connsiteY5311" fmla="*/ 4086043 h 6593118"/>
              <a:gd name="connsiteX5312" fmla="*/ 5703252 w 11490376"/>
              <a:gd name="connsiteY5312" fmla="*/ 4057669 h 6593118"/>
              <a:gd name="connsiteX5313" fmla="*/ 5720352 w 11490376"/>
              <a:gd name="connsiteY5313" fmla="*/ 4020736 h 6593118"/>
              <a:gd name="connsiteX5314" fmla="*/ 5703252 w 11490376"/>
              <a:gd name="connsiteY5314" fmla="*/ 4001039 h 6593118"/>
              <a:gd name="connsiteX5315" fmla="*/ 5666608 w 11490376"/>
              <a:gd name="connsiteY5315" fmla="*/ 3986265 h 6593118"/>
              <a:gd name="connsiteX5316" fmla="*/ 5612863 w 11490376"/>
              <a:gd name="connsiteY5316" fmla="*/ 3969031 h 6593118"/>
              <a:gd name="connsiteX5317" fmla="*/ 5676380 w 11490376"/>
              <a:gd name="connsiteY5317" fmla="*/ 3914863 h 6593118"/>
              <a:gd name="connsiteX5318" fmla="*/ 5698366 w 11490376"/>
              <a:gd name="connsiteY5318" fmla="*/ 3887778 h 6593118"/>
              <a:gd name="connsiteX5319" fmla="*/ 5727681 w 11490376"/>
              <a:gd name="connsiteY5319" fmla="*/ 3860695 h 6593118"/>
              <a:gd name="connsiteX5320" fmla="*/ 5766768 w 11490376"/>
              <a:gd name="connsiteY5320" fmla="*/ 3833610 h 6593118"/>
              <a:gd name="connsiteX5321" fmla="*/ 5788755 w 11490376"/>
              <a:gd name="connsiteY5321" fmla="*/ 3791753 h 6593118"/>
              <a:gd name="connsiteX5322" fmla="*/ 5805855 w 11490376"/>
              <a:gd name="connsiteY5322" fmla="*/ 3725275 h 6593118"/>
              <a:gd name="connsiteX5323" fmla="*/ 5815627 w 11490376"/>
              <a:gd name="connsiteY5323" fmla="*/ 3708039 h 6593118"/>
              <a:gd name="connsiteX5324" fmla="*/ 5837613 w 11490376"/>
              <a:gd name="connsiteY5324" fmla="*/ 3693267 h 6593118"/>
              <a:gd name="connsiteX5325" fmla="*/ 5842498 w 11490376"/>
              <a:gd name="connsiteY5325" fmla="*/ 3644023 h 6593118"/>
              <a:gd name="connsiteX5326" fmla="*/ 5842327 w 11490376"/>
              <a:gd name="connsiteY5326" fmla="*/ 3642643 h 6593118"/>
              <a:gd name="connsiteX5327" fmla="*/ 5835102 w 11490376"/>
              <a:gd name="connsiteY5327" fmla="*/ 3691171 h 6593118"/>
              <a:gd name="connsiteX5328" fmla="*/ 5815483 w 11490376"/>
              <a:gd name="connsiteY5328" fmla="*/ 3703523 h 6593118"/>
              <a:gd name="connsiteX5329" fmla="*/ 5805673 w 11490376"/>
              <a:gd name="connsiteY5329" fmla="*/ 3723286 h 6593118"/>
              <a:gd name="connsiteX5330" fmla="*/ 5788507 w 11490376"/>
              <a:gd name="connsiteY5330" fmla="*/ 3789991 h 6593118"/>
              <a:gd name="connsiteX5331" fmla="*/ 5766436 w 11490376"/>
              <a:gd name="connsiteY5331" fmla="*/ 3831989 h 6593118"/>
              <a:gd name="connsiteX5332" fmla="*/ 5727198 w 11490376"/>
              <a:gd name="connsiteY5332" fmla="*/ 3856694 h 6593118"/>
              <a:gd name="connsiteX5333" fmla="*/ 5697769 w 11490376"/>
              <a:gd name="connsiteY5333" fmla="*/ 3883871 h 6593118"/>
              <a:gd name="connsiteX5334" fmla="*/ 5675697 w 11490376"/>
              <a:gd name="connsiteY5334" fmla="*/ 3911046 h 6593118"/>
              <a:gd name="connsiteX5335" fmla="*/ 5611936 w 11490376"/>
              <a:gd name="connsiteY5335" fmla="*/ 3965397 h 6593118"/>
              <a:gd name="connsiteX5336" fmla="*/ 5580056 w 11490376"/>
              <a:gd name="connsiteY5336" fmla="*/ 3962926 h 6593118"/>
              <a:gd name="connsiteX5337" fmla="*/ 5553080 w 11490376"/>
              <a:gd name="connsiteY5337" fmla="*/ 3945632 h 6593118"/>
              <a:gd name="connsiteX5338" fmla="*/ 5555532 w 11490376"/>
              <a:gd name="connsiteY5338" fmla="*/ 3908576 h 6593118"/>
              <a:gd name="connsiteX5339" fmla="*/ 5540818 w 11490376"/>
              <a:gd name="connsiteY5339" fmla="*/ 3888811 h 6593118"/>
              <a:gd name="connsiteX5340" fmla="*/ 5526104 w 11490376"/>
              <a:gd name="connsiteY5340" fmla="*/ 3871517 h 6593118"/>
              <a:gd name="connsiteX5341" fmla="*/ 5494222 w 11490376"/>
              <a:gd name="connsiteY5341" fmla="*/ 3876459 h 6593118"/>
              <a:gd name="connsiteX5342" fmla="*/ 5464794 w 11490376"/>
              <a:gd name="connsiteY5342" fmla="*/ 3871517 h 6593118"/>
              <a:gd name="connsiteX5343" fmla="*/ 5457437 w 11490376"/>
              <a:gd name="connsiteY5343" fmla="*/ 3792462 h 6593118"/>
              <a:gd name="connsiteX5344" fmla="*/ 5477056 w 11490376"/>
              <a:gd name="connsiteY5344" fmla="*/ 3765286 h 6593118"/>
              <a:gd name="connsiteX5345" fmla="*/ 5496674 w 11490376"/>
              <a:gd name="connsiteY5345" fmla="*/ 3686230 h 6593118"/>
              <a:gd name="connsiteX5346" fmla="*/ 5491955 w 11490376"/>
              <a:gd name="connsiteY5346" fmla="*/ 3641056 h 6593118"/>
              <a:gd name="connsiteX5347" fmla="*/ 5490916 w 11490376"/>
              <a:gd name="connsiteY5347" fmla="*/ 3641056 h 6593118"/>
              <a:gd name="connsiteX5348" fmla="*/ 5489457 w 11490376"/>
              <a:gd name="connsiteY5348" fmla="*/ 3641169 h 6593118"/>
              <a:gd name="connsiteX5349" fmla="*/ 5496567 w 11490376"/>
              <a:gd name="connsiteY5349" fmla="*/ 3686208 h 6593118"/>
              <a:gd name="connsiteX5350" fmla="*/ 5476865 w 11490376"/>
              <a:gd name="connsiteY5350" fmla="*/ 3765040 h 6593118"/>
              <a:gd name="connsiteX5351" fmla="*/ 5457162 w 11490376"/>
              <a:gd name="connsiteY5351" fmla="*/ 3792139 h 6593118"/>
              <a:gd name="connsiteX5352" fmla="*/ 5464550 w 11490376"/>
              <a:gd name="connsiteY5352" fmla="*/ 3873435 h 6593118"/>
              <a:gd name="connsiteX5353" fmla="*/ 5420221 w 11490376"/>
              <a:gd name="connsiteY5353" fmla="*/ 3893143 h 6593118"/>
              <a:gd name="connsiteX5354" fmla="*/ 5407907 w 11490376"/>
              <a:gd name="connsiteY5354" fmla="*/ 3846336 h 6593118"/>
              <a:gd name="connsiteX5355" fmla="*/ 5405445 w 11490376"/>
              <a:gd name="connsiteY5355" fmla="*/ 3801994 h 6593118"/>
              <a:gd name="connsiteX5356" fmla="*/ 5398057 w 11490376"/>
              <a:gd name="connsiteY5356" fmla="*/ 3752723 h 6593118"/>
              <a:gd name="connsiteX5357" fmla="*/ 5382130 w 11490376"/>
              <a:gd name="connsiteY5357" fmla="*/ 3729964 h 6593118"/>
              <a:gd name="connsiteX5358" fmla="*/ 5380971 w 11490376"/>
              <a:gd name="connsiteY5358" fmla="*/ 3731555 h 6593118"/>
              <a:gd name="connsiteX5359" fmla="*/ 5376320 w 11490376"/>
              <a:gd name="connsiteY5359" fmla="*/ 3732226 h 6593118"/>
              <a:gd name="connsiteX5360" fmla="*/ 5383006 w 11490376"/>
              <a:gd name="connsiteY5360" fmla="*/ 3733563 h 6593118"/>
              <a:gd name="connsiteX5361" fmla="*/ 5396141 w 11490376"/>
              <a:gd name="connsiteY5361" fmla="*/ 3753271 h 6593118"/>
              <a:gd name="connsiteX5362" fmla="*/ 5400519 w 11490376"/>
              <a:gd name="connsiteY5362" fmla="*/ 3786116 h 6593118"/>
              <a:gd name="connsiteX5363" fmla="*/ 5400519 w 11490376"/>
              <a:gd name="connsiteY5363" fmla="*/ 3834292 h 6593118"/>
              <a:gd name="connsiteX5364" fmla="*/ 5415842 w 11490376"/>
              <a:gd name="connsiteY5364" fmla="*/ 3886847 h 6593118"/>
              <a:gd name="connsiteX5365" fmla="*/ 5389573 w 11490376"/>
              <a:gd name="connsiteY5365" fmla="*/ 3910934 h 6593118"/>
              <a:gd name="connsiteX5366" fmla="*/ 5389326 w 11490376"/>
              <a:gd name="connsiteY5366" fmla="*/ 3909490 h 6593118"/>
              <a:gd name="connsiteX5367" fmla="*/ 5379082 w 11490376"/>
              <a:gd name="connsiteY5367" fmla="*/ 3921584 h 6593118"/>
              <a:gd name="connsiteX5368" fmla="*/ 5352276 w 11490376"/>
              <a:gd name="connsiteY5368" fmla="*/ 3921584 h 6593118"/>
              <a:gd name="connsiteX5369" fmla="*/ 5337655 w 11490376"/>
              <a:gd name="connsiteY5369" fmla="*/ 3938849 h 6593118"/>
              <a:gd name="connsiteX5370" fmla="*/ 5310848 w 11490376"/>
              <a:gd name="connsiteY5370" fmla="*/ 3941315 h 6593118"/>
              <a:gd name="connsiteX5371" fmla="*/ 5271856 w 11490376"/>
              <a:gd name="connsiteY5371" fmla="*/ 3933916 h 6593118"/>
              <a:gd name="connsiteX5372" fmla="*/ 5271754 w 11490376"/>
              <a:gd name="connsiteY5372" fmla="*/ 3932724 h 6593118"/>
              <a:gd name="connsiteX5373" fmla="*/ 5184085 w 11490376"/>
              <a:gd name="connsiteY5373" fmla="*/ 3935140 h 6593118"/>
              <a:gd name="connsiteX5374" fmla="*/ 5144589 w 11490376"/>
              <a:gd name="connsiteY5374" fmla="*/ 3952281 h 6593118"/>
              <a:gd name="connsiteX5375" fmla="*/ 5143826 w 11490376"/>
              <a:gd name="connsiteY5375" fmla="*/ 3952015 h 6593118"/>
              <a:gd name="connsiteX5376" fmla="*/ 5136793 w 11490376"/>
              <a:gd name="connsiteY5376" fmla="*/ 3970590 h 6593118"/>
              <a:gd name="connsiteX5377" fmla="*/ 5114736 w 11490376"/>
              <a:gd name="connsiteY5377" fmla="*/ 3985149 h 6593118"/>
              <a:gd name="connsiteX5378" fmla="*/ 5070631 w 11490376"/>
              <a:gd name="connsiteY5378" fmla="*/ 3973016 h 6593118"/>
              <a:gd name="connsiteX5379" fmla="*/ 4982411 w 11490376"/>
              <a:gd name="connsiteY5379" fmla="*/ 3871104 h 6593118"/>
              <a:gd name="connsiteX5380" fmla="*/ 4983192 w 11490376"/>
              <a:gd name="connsiteY5380" fmla="*/ 3869666 h 6593118"/>
              <a:gd name="connsiteX5381" fmla="*/ 4973976 w 11490376"/>
              <a:gd name="connsiteY5381" fmla="*/ 3851397 h 6593118"/>
              <a:gd name="connsiteX5382" fmla="*/ 4941450 w 11490376"/>
              <a:gd name="connsiteY5382" fmla="*/ 3841482 h 6593118"/>
              <a:gd name="connsiteX5383" fmla="*/ 4936446 w 11490376"/>
              <a:gd name="connsiteY5383" fmla="*/ 3811734 h 6593118"/>
              <a:gd name="connsiteX5384" fmla="*/ 4908925 w 11490376"/>
              <a:gd name="connsiteY5384" fmla="*/ 3804298 h 6593118"/>
              <a:gd name="connsiteX5385" fmla="*/ 4901533 w 11490376"/>
              <a:gd name="connsiteY5385" fmla="*/ 3767669 h 6593118"/>
              <a:gd name="connsiteX5386" fmla="*/ 4901138 w 11490376"/>
              <a:gd name="connsiteY5386" fmla="*/ 3767774 h 6593118"/>
              <a:gd name="connsiteX5387" fmla="*/ 4857201 w 11490376"/>
              <a:gd name="connsiteY5387" fmla="*/ 3721247 h 6593118"/>
              <a:gd name="connsiteX5388" fmla="*/ 4840261 w 11490376"/>
              <a:gd name="connsiteY5388" fmla="*/ 3667836 h 6593118"/>
              <a:gd name="connsiteX5389" fmla="*/ 4838733 w 11490376"/>
              <a:gd name="connsiteY5389" fmla="*/ 3669799 h 6593118"/>
              <a:gd name="connsiteX5390" fmla="*/ 4826458 w 11490376"/>
              <a:gd name="connsiteY5390" fmla="*/ 3655096 h 6593118"/>
              <a:gd name="connsiteX5391" fmla="*/ 4794552 w 11490376"/>
              <a:gd name="connsiteY5391" fmla="*/ 3655096 h 6593118"/>
              <a:gd name="connsiteX5392" fmla="*/ 4792097 w 11490376"/>
              <a:gd name="connsiteY5392" fmla="*/ 3628142 h 6593118"/>
              <a:gd name="connsiteX5393" fmla="*/ 4797007 w 11490376"/>
              <a:gd name="connsiteY5393" fmla="*/ 3603636 h 6593118"/>
              <a:gd name="connsiteX5394" fmla="*/ 4819097 w 11490376"/>
              <a:gd name="connsiteY5394" fmla="*/ 3588934 h 6593118"/>
              <a:gd name="connsiteX5395" fmla="*/ 4801915 w 11490376"/>
              <a:gd name="connsiteY5395" fmla="*/ 3574231 h 6593118"/>
              <a:gd name="connsiteX5396" fmla="*/ 4777369 w 11490376"/>
              <a:gd name="connsiteY5396" fmla="*/ 3544825 h 6593118"/>
              <a:gd name="connsiteX5397" fmla="*/ 4750372 w 11490376"/>
              <a:gd name="connsiteY5397" fmla="*/ 3535024 h 6593118"/>
              <a:gd name="connsiteX5398" fmla="*/ 4774914 w 11490376"/>
              <a:gd name="connsiteY5398" fmla="*/ 3525222 h 6593118"/>
              <a:gd name="connsiteX5399" fmla="*/ 4819097 w 11490376"/>
              <a:gd name="connsiteY5399" fmla="*/ 3473762 h 6593118"/>
              <a:gd name="connsiteX5400" fmla="*/ 4851004 w 11490376"/>
              <a:gd name="connsiteY5400" fmla="*/ 3466411 h 6593118"/>
              <a:gd name="connsiteX5401" fmla="*/ 4862670 w 11490376"/>
              <a:gd name="connsiteY5401" fmla="*/ 3481940 h 6593118"/>
              <a:gd name="connsiteX5402" fmla="*/ 4851335 w 11490376"/>
              <a:gd name="connsiteY5402" fmla="*/ 3464910 h 6593118"/>
              <a:gd name="connsiteX5403" fmla="*/ 4819319 w 11490376"/>
              <a:gd name="connsiteY5403" fmla="*/ 3472310 h 6593118"/>
              <a:gd name="connsiteX5404" fmla="*/ 4819319 w 11490376"/>
              <a:gd name="connsiteY5404" fmla="*/ 3390896 h 6593118"/>
              <a:gd name="connsiteX5405" fmla="*/ 4809470 w 11490376"/>
              <a:gd name="connsiteY5405" fmla="*/ 3376094 h 6593118"/>
              <a:gd name="connsiteX5406" fmla="*/ 4809470 w 11490376"/>
              <a:gd name="connsiteY5406" fmla="*/ 3270009 h 6593118"/>
              <a:gd name="connsiteX5407" fmla="*/ 4809544 w 11490376"/>
              <a:gd name="connsiteY5407" fmla="*/ 3270035 h 6593118"/>
              <a:gd name="connsiteX5408" fmla="*/ 4807287 w 11490376"/>
              <a:gd name="connsiteY5408" fmla="*/ 3222467 h 6593118"/>
              <a:gd name="connsiteX5409" fmla="*/ 4819564 w 11490376"/>
              <a:gd name="connsiteY5409" fmla="*/ 3187947 h 6593118"/>
              <a:gd name="connsiteX5410" fmla="*/ 4836759 w 11490376"/>
              <a:gd name="connsiteY5410" fmla="*/ 3175618 h 6593118"/>
              <a:gd name="connsiteX5411" fmla="*/ 4826932 w 11490376"/>
              <a:gd name="connsiteY5411" fmla="*/ 3148497 h 6593118"/>
              <a:gd name="connsiteX5412" fmla="*/ 4851488 w 11490376"/>
              <a:gd name="connsiteY5412" fmla="*/ 3143565 h 6593118"/>
              <a:gd name="connsiteX5413" fmla="*/ 4846578 w 11490376"/>
              <a:gd name="connsiteY5413" fmla="*/ 3089321 h 6593118"/>
              <a:gd name="connsiteX5414" fmla="*/ 4863766 w 11490376"/>
              <a:gd name="connsiteY5414" fmla="*/ 3074527 h 6593118"/>
              <a:gd name="connsiteX5415" fmla="*/ 4893233 w 11490376"/>
              <a:gd name="connsiteY5415" fmla="*/ 3062199 h 6593118"/>
              <a:gd name="connsiteX5416" fmla="*/ 4907967 w 11490376"/>
              <a:gd name="connsiteY5416" fmla="*/ 3037543 h 6593118"/>
              <a:gd name="connsiteX5417" fmla="*/ 4915334 w 11490376"/>
              <a:gd name="connsiteY5417" fmla="*/ 2990695 h 6593118"/>
              <a:gd name="connsiteX5418" fmla="*/ 4957079 w 11490376"/>
              <a:gd name="connsiteY5418" fmla="*/ 2998091 h 6593118"/>
              <a:gd name="connsiteX5419" fmla="*/ 4971813 w 11490376"/>
              <a:gd name="connsiteY5419" fmla="*/ 2975901 h 6593118"/>
              <a:gd name="connsiteX5420" fmla="*/ 5062672 w 11490376"/>
              <a:gd name="connsiteY5420" fmla="*/ 2975901 h 6593118"/>
              <a:gd name="connsiteX5421" fmla="*/ 5087146 w 11490376"/>
              <a:gd name="connsiteY5421" fmla="*/ 2975901 h 6593118"/>
              <a:gd name="connsiteX5422" fmla="*/ 5087755 w 11490376"/>
              <a:gd name="connsiteY5422" fmla="*/ 2973775 h 6593118"/>
              <a:gd name="connsiteX5423" fmla="*/ 5060606 w 11490376"/>
              <a:gd name="connsiteY5423" fmla="*/ 2973775 h 6593118"/>
              <a:gd name="connsiteX5424" fmla="*/ 4969279 w 11490376"/>
              <a:gd name="connsiteY5424" fmla="*/ 2973775 h 6593118"/>
              <a:gd name="connsiteX5425" fmla="*/ 4991494 w 11490376"/>
              <a:gd name="connsiteY5425" fmla="*/ 2944307 h 6593118"/>
              <a:gd name="connsiteX5426" fmla="*/ 5011239 w 11490376"/>
              <a:gd name="connsiteY5426" fmla="*/ 2932028 h 6593118"/>
              <a:gd name="connsiteX5427" fmla="*/ 5030987 w 11490376"/>
              <a:gd name="connsiteY5427" fmla="*/ 2914839 h 6593118"/>
              <a:gd name="connsiteX5428" fmla="*/ 5045796 w 11490376"/>
              <a:gd name="connsiteY5428" fmla="*/ 2806788 h 6593118"/>
              <a:gd name="connsiteX5429" fmla="*/ 5058137 w 11490376"/>
              <a:gd name="connsiteY5429" fmla="*/ 2769953 h 6593118"/>
              <a:gd name="connsiteX5430" fmla="*/ 5072946 w 11490376"/>
              <a:gd name="connsiteY5430" fmla="*/ 2774865 h 6593118"/>
              <a:gd name="connsiteX5431" fmla="*/ 5075414 w 11490376"/>
              <a:gd name="connsiteY5431" fmla="*/ 2750308 h 6593118"/>
              <a:gd name="connsiteX5432" fmla="*/ 5134652 w 11490376"/>
              <a:gd name="connsiteY5432" fmla="*/ 2747852 h 6593118"/>
              <a:gd name="connsiteX5433" fmla="*/ 5134652 w 11490376"/>
              <a:gd name="connsiteY5433" fmla="*/ 2718385 h 6593118"/>
              <a:gd name="connsiteX5434" fmla="*/ 5156868 w 11490376"/>
              <a:gd name="connsiteY5434" fmla="*/ 2696284 h 6593118"/>
              <a:gd name="connsiteX5435" fmla="*/ 5171678 w 11490376"/>
              <a:gd name="connsiteY5435" fmla="*/ 2671727 h 6593118"/>
              <a:gd name="connsiteX5436" fmla="*/ 5179083 w 11490376"/>
              <a:gd name="connsiteY5436" fmla="*/ 2649625 h 6593118"/>
              <a:gd name="connsiteX5437" fmla="*/ 5206233 w 11490376"/>
              <a:gd name="connsiteY5437" fmla="*/ 2666814 h 6593118"/>
              <a:gd name="connsiteX5438" fmla="*/ 5235852 w 11490376"/>
              <a:gd name="connsiteY5438" fmla="*/ 2669271 h 6593118"/>
              <a:gd name="connsiteX5439" fmla="*/ 5260520 w 11490376"/>
              <a:gd name="connsiteY5439" fmla="*/ 2696284 h 6593118"/>
              <a:gd name="connsiteX5440" fmla="*/ 5302480 w 11490376"/>
              <a:gd name="connsiteY5440" fmla="*/ 2688916 h 6593118"/>
              <a:gd name="connsiteX5441" fmla="*/ 5303417 w 11490376"/>
              <a:gd name="connsiteY5441" fmla="*/ 2689848 h 6593118"/>
              <a:gd name="connsiteX5442" fmla="*/ 5319062 w 11490376"/>
              <a:gd name="connsiteY5442" fmla="*/ 2654107 h 6593118"/>
              <a:gd name="connsiteX5443" fmla="*/ 5370679 w 11490376"/>
              <a:gd name="connsiteY5443" fmla="*/ 2644281 h 6593118"/>
              <a:gd name="connsiteX5444" fmla="*/ 5397716 w 11490376"/>
              <a:gd name="connsiteY5444" fmla="*/ 2619713 h 6593118"/>
              <a:gd name="connsiteX5445" fmla="*/ 5476371 w 11490376"/>
              <a:gd name="connsiteY5445" fmla="*/ 2612344 h 6593118"/>
              <a:gd name="connsiteX5446" fmla="*/ 5515697 w 11490376"/>
              <a:gd name="connsiteY5446" fmla="*/ 2600061 h 6593118"/>
              <a:gd name="connsiteX5447" fmla="*/ 5564858 w 11490376"/>
              <a:gd name="connsiteY5447" fmla="*/ 2592691 h 6593118"/>
              <a:gd name="connsiteX5448" fmla="*/ 5670549 w 11490376"/>
              <a:gd name="connsiteY5448" fmla="*/ 2600061 h 6593118"/>
              <a:gd name="connsiteX5449" fmla="*/ 5677367 w 11490376"/>
              <a:gd name="connsiteY5449" fmla="*/ 2640948 h 6593118"/>
              <a:gd name="connsiteX5450" fmla="*/ 5678458 w 11490376"/>
              <a:gd name="connsiteY5450" fmla="*/ 2640948 h 6593118"/>
              <a:gd name="connsiteX5451" fmla="*/ 5671173 w 11490376"/>
              <a:gd name="connsiteY5451" fmla="*/ 2596744 h 6593118"/>
              <a:gd name="connsiteX5452" fmla="*/ 5695454 w 11490376"/>
              <a:gd name="connsiteY5452" fmla="*/ 2582008 h 6593118"/>
              <a:gd name="connsiteX5453" fmla="*/ 5712449 w 11490376"/>
              <a:gd name="connsiteY5453" fmla="*/ 2579553 h 6593118"/>
              <a:gd name="connsiteX5454" fmla="*/ 5729444 w 11490376"/>
              <a:gd name="connsiteY5454" fmla="*/ 2591832 h 6593118"/>
              <a:gd name="connsiteX5455" fmla="*/ 5758579 w 11490376"/>
              <a:gd name="connsiteY5455" fmla="*/ 2601655 h 6593118"/>
              <a:gd name="connsiteX5456" fmla="*/ 5748867 w 11490376"/>
              <a:gd name="connsiteY5456" fmla="*/ 2631125 h 6593118"/>
              <a:gd name="connsiteX5457" fmla="*/ 5761008 w 11490376"/>
              <a:gd name="connsiteY5457" fmla="*/ 2653227 h 6593118"/>
              <a:gd name="connsiteX5458" fmla="*/ 5758579 w 11490376"/>
              <a:gd name="connsiteY5458" fmla="*/ 2694976 h 6593118"/>
              <a:gd name="connsiteX5459" fmla="*/ 5731872 w 11490376"/>
              <a:gd name="connsiteY5459" fmla="*/ 2702343 h 6593118"/>
              <a:gd name="connsiteX5460" fmla="*/ 5731872 w 11490376"/>
              <a:gd name="connsiteY5460" fmla="*/ 2736726 h 6593118"/>
              <a:gd name="connsiteX5461" fmla="*/ 5748867 w 11490376"/>
              <a:gd name="connsiteY5461" fmla="*/ 2744093 h 6593118"/>
              <a:gd name="connsiteX5462" fmla="*/ 5765864 w 11490376"/>
              <a:gd name="connsiteY5462" fmla="*/ 2763740 h 6593118"/>
              <a:gd name="connsiteX5463" fmla="*/ 5765778 w 11490376"/>
              <a:gd name="connsiteY5463" fmla="*/ 2764374 h 6593118"/>
              <a:gd name="connsiteX5464" fmla="*/ 5794708 w 11490376"/>
              <a:gd name="connsiteY5464" fmla="*/ 2778822 h 6593118"/>
              <a:gd name="connsiteX5465" fmla="*/ 5814440 w 11490376"/>
              <a:gd name="connsiteY5465" fmla="*/ 2781286 h 6593118"/>
              <a:gd name="connsiteX5466" fmla="*/ 5895833 w 11490376"/>
              <a:gd name="connsiteY5466" fmla="*/ 2796066 h 6593118"/>
              <a:gd name="connsiteX5467" fmla="*/ 5905699 w 11490376"/>
              <a:gd name="connsiteY5467" fmla="*/ 2825627 h 6593118"/>
              <a:gd name="connsiteX5468" fmla="*/ 5962429 w 11490376"/>
              <a:gd name="connsiteY5468" fmla="*/ 2835482 h 6593118"/>
              <a:gd name="connsiteX5469" fmla="*/ 5964895 w 11490376"/>
              <a:gd name="connsiteY5469" fmla="*/ 2852726 h 6593118"/>
              <a:gd name="connsiteX5470" fmla="*/ 6014224 w 11490376"/>
              <a:gd name="connsiteY5470" fmla="*/ 2862581 h 6593118"/>
              <a:gd name="connsiteX5471" fmla="*/ 6046288 w 11490376"/>
              <a:gd name="connsiteY5471" fmla="*/ 2877362 h 6593118"/>
              <a:gd name="connsiteX5472" fmla="*/ 6056154 w 11490376"/>
              <a:gd name="connsiteY5472" fmla="*/ 2860117 h 6593118"/>
              <a:gd name="connsiteX5473" fmla="*/ 6056154 w 11490376"/>
              <a:gd name="connsiteY5473" fmla="*/ 2808383 h 6593118"/>
              <a:gd name="connsiteX5474" fmla="*/ 6070953 w 11490376"/>
              <a:gd name="connsiteY5474" fmla="*/ 2793603 h 6593118"/>
              <a:gd name="connsiteX5475" fmla="*/ 6085752 w 11490376"/>
              <a:gd name="connsiteY5475" fmla="*/ 2771431 h 6593118"/>
              <a:gd name="connsiteX5476" fmla="*/ 6100551 w 11490376"/>
              <a:gd name="connsiteY5476" fmla="*/ 2759114 h 6593118"/>
              <a:gd name="connsiteX5477" fmla="*/ 6137547 w 11490376"/>
              <a:gd name="connsiteY5477" fmla="*/ 2761577 h 6593118"/>
              <a:gd name="connsiteX5478" fmla="*/ 6157279 w 11490376"/>
              <a:gd name="connsiteY5478" fmla="*/ 2781286 h 6593118"/>
              <a:gd name="connsiteX5479" fmla="*/ 6177011 w 11490376"/>
              <a:gd name="connsiteY5479" fmla="*/ 2798530 h 6593118"/>
              <a:gd name="connsiteX5480" fmla="*/ 6209076 w 11490376"/>
              <a:gd name="connsiteY5480" fmla="*/ 2798530 h 6593118"/>
              <a:gd name="connsiteX5481" fmla="*/ 6238673 w 11490376"/>
              <a:gd name="connsiteY5481" fmla="*/ 2808383 h 6593118"/>
              <a:gd name="connsiteX5482" fmla="*/ 6236565 w 11490376"/>
              <a:gd name="connsiteY5482" fmla="*/ 2837855 h 6593118"/>
              <a:gd name="connsiteX5483" fmla="*/ 6330894 w 11490376"/>
              <a:gd name="connsiteY5483" fmla="*/ 2833566 h 6593118"/>
              <a:gd name="connsiteX5484" fmla="*/ 6354974 w 11490376"/>
              <a:gd name="connsiteY5484" fmla="*/ 2859843 h 6593118"/>
              <a:gd name="connsiteX5485" fmla="*/ 6381244 w 11490376"/>
              <a:gd name="connsiteY5485" fmla="*/ 2875171 h 6593118"/>
              <a:gd name="connsiteX5486" fmla="*/ 6433784 w 11490376"/>
              <a:gd name="connsiteY5486" fmla="*/ 2840135 h 6593118"/>
              <a:gd name="connsiteX5487" fmla="*/ 6479754 w 11490376"/>
              <a:gd name="connsiteY5487" fmla="*/ 2837946 h 6593118"/>
              <a:gd name="connsiteX5488" fmla="*/ 6532294 w 11490376"/>
              <a:gd name="connsiteY5488" fmla="*/ 2844514 h 6593118"/>
              <a:gd name="connsiteX5489" fmla="*/ 6565131 w 11490376"/>
              <a:gd name="connsiteY5489" fmla="*/ 2894879 h 6593118"/>
              <a:gd name="connsiteX5490" fmla="*/ 6565131 w 11490376"/>
              <a:gd name="connsiteY5490" fmla="*/ 2900125 h 6593118"/>
              <a:gd name="connsiteX5491" fmla="*/ 6570246 w 11490376"/>
              <a:gd name="connsiteY5491" fmla="*/ 2868857 h 6593118"/>
              <a:gd name="connsiteX5492" fmla="*/ 6565129 w 11490376"/>
              <a:gd name="connsiteY5492" fmla="*/ 2888312 h 6593118"/>
              <a:gd name="connsiteX5493" fmla="*/ 6532292 w 11490376"/>
              <a:gd name="connsiteY5493" fmla="*/ 2842325 h 6593118"/>
              <a:gd name="connsiteX5494" fmla="*/ 6516968 w 11490376"/>
              <a:gd name="connsiteY5494" fmla="*/ 2840136 h 6593118"/>
              <a:gd name="connsiteX5495" fmla="*/ 6549805 w 11490376"/>
              <a:gd name="connsiteY5495" fmla="*/ 2741597 h 6593118"/>
              <a:gd name="connsiteX5496" fmla="*/ 6576075 w 11490376"/>
              <a:gd name="connsiteY5496" fmla="*/ 2678093 h 6593118"/>
              <a:gd name="connsiteX5497" fmla="*/ 6588711 w 11490376"/>
              <a:gd name="connsiteY5497" fmla="*/ 2689402 h 6593118"/>
              <a:gd name="connsiteX5498" fmla="*/ 6579648 w 11490376"/>
              <a:gd name="connsiteY5498" fmla="*/ 2654806 h 6593118"/>
              <a:gd name="connsiteX5499" fmla="*/ 6589511 w 11490376"/>
              <a:gd name="connsiteY5499" fmla="*/ 2619663 h 6593118"/>
              <a:gd name="connsiteX5500" fmla="*/ 6591500 w 11490376"/>
              <a:gd name="connsiteY5500" fmla="*/ 2619196 h 6593118"/>
              <a:gd name="connsiteX5501" fmla="*/ 6580650 w 11490376"/>
              <a:gd name="connsiteY5501" fmla="*/ 2617038 h 6593118"/>
              <a:gd name="connsiteX5502" fmla="*/ 6561089 w 11490376"/>
              <a:gd name="connsiteY5502" fmla="*/ 2617038 h 6593118"/>
              <a:gd name="connsiteX5503" fmla="*/ 6514631 w 11490376"/>
              <a:gd name="connsiteY5503" fmla="*/ 2624331 h 6593118"/>
              <a:gd name="connsiteX5504" fmla="*/ 6470617 w 11490376"/>
              <a:gd name="connsiteY5504" fmla="*/ 2619469 h 6593118"/>
              <a:gd name="connsiteX5505" fmla="*/ 6431494 w 11490376"/>
              <a:gd name="connsiteY5505" fmla="*/ 2592727 h 6593118"/>
              <a:gd name="connsiteX5506" fmla="*/ 6411932 w 11490376"/>
              <a:gd name="connsiteY5506" fmla="*/ 2609745 h 6593118"/>
              <a:gd name="connsiteX5507" fmla="*/ 6397260 w 11490376"/>
              <a:gd name="connsiteY5507" fmla="*/ 2619469 h 6593118"/>
              <a:gd name="connsiteX5508" fmla="*/ 6372809 w 11490376"/>
              <a:gd name="connsiteY5508" fmla="*/ 2626762 h 6593118"/>
              <a:gd name="connsiteX5509" fmla="*/ 6353247 w 11490376"/>
              <a:gd name="connsiteY5509" fmla="*/ 2604883 h 6593118"/>
              <a:gd name="connsiteX5510" fmla="*/ 6323905 w 11490376"/>
              <a:gd name="connsiteY5510" fmla="*/ 2595159 h 6593118"/>
              <a:gd name="connsiteX5511" fmla="*/ 6319014 w 11490376"/>
              <a:gd name="connsiteY5511" fmla="*/ 2578142 h 6593118"/>
              <a:gd name="connsiteX5512" fmla="*/ 6304343 w 11490376"/>
              <a:gd name="connsiteY5512" fmla="*/ 2580573 h 6593118"/>
              <a:gd name="connsiteX5513" fmla="*/ 6292118 w 11490376"/>
              <a:gd name="connsiteY5513" fmla="*/ 2563555 h 6593118"/>
              <a:gd name="connsiteX5514" fmla="*/ 6292118 w 11490376"/>
              <a:gd name="connsiteY5514" fmla="*/ 2539246 h 6593118"/>
              <a:gd name="connsiteX5515" fmla="*/ 6279891 w 11490376"/>
              <a:gd name="connsiteY5515" fmla="*/ 2529521 h 6593118"/>
              <a:gd name="connsiteX5516" fmla="*/ 6282337 w 11490376"/>
              <a:gd name="connsiteY5516" fmla="*/ 2507642 h 6593118"/>
              <a:gd name="connsiteX5517" fmla="*/ 6265220 w 11490376"/>
              <a:gd name="connsiteY5517" fmla="*/ 2502780 h 6593118"/>
              <a:gd name="connsiteX5518" fmla="*/ 6272555 w 11490376"/>
              <a:gd name="connsiteY5518" fmla="*/ 2485764 h 6593118"/>
              <a:gd name="connsiteX5519" fmla="*/ 6277446 w 11490376"/>
              <a:gd name="connsiteY5519" fmla="*/ 2466315 h 6593118"/>
              <a:gd name="connsiteX5520" fmla="*/ 6299453 w 11490376"/>
              <a:gd name="connsiteY5520" fmla="*/ 2444436 h 6593118"/>
              <a:gd name="connsiteX5521" fmla="*/ 6309233 w 11490376"/>
              <a:gd name="connsiteY5521" fmla="*/ 2427418 h 6593118"/>
              <a:gd name="connsiteX5522" fmla="*/ 6336131 w 11490376"/>
              <a:gd name="connsiteY5522" fmla="*/ 2412833 h 6593118"/>
              <a:gd name="connsiteX5523" fmla="*/ 6311678 w 11490376"/>
              <a:gd name="connsiteY5523" fmla="*/ 2400677 h 6593118"/>
              <a:gd name="connsiteX5524" fmla="*/ 6348356 w 11490376"/>
              <a:gd name="connsiteY5524" fmla="*/ 2386092 h 6593118"/>
              <a:gd name="connsiteX5525" fmla="*/ 6375254 w 11490376"/>
              <a:gd name="connsiteY5525" fmla="*/ 2386092 h 6593118"/>
              <a:gd name="connsiteX5526" fmla="*/ 6421713 w 11490376"/>
              <a:gd name="connsiteY5526" fmla="*/ 2383661 h 6593118"/>
              <a:gd name="connsiteX5527" fmla="*/ 6455945 w 11490376"/>
              <a:gd name="connsiteY5527" fmla="*/ 2371505 h 6593118"/>
              <a:gd name="connsiteX5528" fmla="*/ 6504849 w 11490376"/>
              <a:gd name="connsiteY5528" fmla="*/ 2366643 h 6593118"/>
              <a:gd name="connsiteX5529" fmla="*/ 6539082 w 11490376"/>
              <a:gd name="connsiteY5529" fmla="*/ 2349626 h 6593118"/>
              <a:gd name="connsiteX5530" fmla="*/ 6570870 w 11490376"/>
              <a:gd name="connsiteY5530" fmla="*/ 2366643 h 6593118"/>
              <a:gd name="connsiteX5531" fmla="*/ 6595322 w 11490376"/>
              <a:gd name="connsiteY5531" fmla="*/ 2395815 h 6593118"/>
              <a:gd name="connsiteX5532" fmla="*/ 6622220 w 11490376"/>
              <a:gd name="connsiteY5532" fmla="*/ 2395815 h 6593118"/>
              <a:gd name="connsiteX5533" fmla="*/ 6658898 w 11490376"/>
              <a:gd name="connsiteY5533" fmla="*/ 2412833 h 6593118"/>
              <a:gd name="connsiteX5534" fmla="*/ 6688239 w 11490376"/>
              <a:gd name="connsiteY5534" fmla="*/ 2410402 h 6593118"/>
              <a:gd name="connsiteX5535" fmla="*/ 6759151 w 11490376"/>
              <a:gd name="connsiteY5535" fmla="*/ 2405540 h 6593118"/>
              <a:gd name="connsiteX5536" fmla="*/ 6778712 w 11490376"/>
              <a:gd name="connsiteY5536" fmla="*/ 2383661 h 6593118"/>
              <a:gd name="connsiteX5537" fmla="*/ 6822725 w 11490376"/>
              <a:gd name="connsiteY5537" fmla="*/ 2378798 h 6593118"/>
              <a:gd name="connsiteX5538" fmla="*/ 6854514 w 11490376"/>
              <a:gd name="connsiteY5538" fmla="*/ 2427418 h 6593118"/>
              <a:gd name="connsiteX5539" fmla="*/ 6877281 w 11490376"/>
              <a:gd name="connsiteY5539" fmla="*/ 2452113 h 6593118"/>
              <a:gd name="connsiteX5540" fmla="*/ 6855461 w 11490376"/>
              <a:gd name="connsiteY5540" fmla="*/ 2428233 h 6593118"/>
              <a:gd name="connsiteX5541" fmla="*/ 6824135 w 11490376"/>
              <a:gd name="connsiteY5541" fmla="*/ 2377470 h 6593118"/>
              <a:gd name="connsiteX5542" fmla="*/ 6779663 w 11490376"/>
              <a:gd name="connsiteY5542" fmla="*/ 2382203 h 6593118"/>
              <a:gd name="connsiteX5543" fmla="*/ 6772367 w 11490376"/>
              <a:gd name="connsiteY5543" fmla="*/ 2347773 h 6593118"/>
              <a:gd name="connsiteX5544" fmla="*/ 6755340 w 11490376"/>
              <a:gd name="connsiteY5544" fmla="*/ 2315803 h 6593118"/>
              <a:gd name="connsiteX5545" fmla="*/ 6706692 w 11490376"/>
              <a:gd name="connsiteY5545" fmla="*/ 2301048 h 6593118"/>
              <a:gd name="connsiteX5546" fmla="*/ 6672290 w 11490376"/>
              <a:gd name="connsiteY5546" fmla="*/ 2270902 h 6593118"/>
              <a:gd name="connsiteX5547" fmla="*/ 6671227 w 11490376"/>
              <a:gd name="connsiteY5547" fmla="*/ 2271519 h 6593118"/>
              <a:gd name="connsiteX5548" fmla="*/ 6644213 w 11490376"/>
              <a:gd name="connsiteY5548" fmla="*/ 2242053 h 6593118"/>
              <a:gd name="connsiteX5549" fmla="*/ 6597553 w 11490376"/>
              <a:gd name="connsiteY5549" fmla="*/ 2219955 h 6593118"/>
              <a:gd name="connsiteX5550" fmla="*/ 6607376 w 11490376"/>
              <a:gd name="connsiteY5550" fmla="*/ 2192944 h 6593118"/>
              <a:gd name="connsiteX5551" fmla="*/ 6639301 w 11490376"/>
              <a:gd name="connsiteY5551" fmla="*/ 2163479 h 6593118"/>
              <a:gd name="connsiteX5552" fmla="*/ 6673682 w 11490376"/>
              <a:gd name="connsiteY5552" fmla="*/ 2126647 h 6593118"/>
              <a:gd name="connsiteX5553" fmla="*/ 6659189 w 11490376"/>
              <a:gd name="connsiteY5553" fmla="*/ 2109741 h 6593118"/>
              <a:gd name="connsiteX5554" fmla="*/ 6591399 w 11490376"/>
              <a:gd name="connsiteY5554" fmla="*/ 2139408 h 6593118"/>
              <a:gd name="connsiteX5555" fmla="*/ 6562940 w 11490376"/>
              <a:gd name="connsiteY5555" fmla="*/ 2135028 h 6593118"/>
              <a:gd name="connsiteX5556" fmla="*/ 6545427 w 11490376"/>
              <a:gd name="connsiteY5556" fmla="*/ 2161305 h 6593118"/>
              <a:gd name="connsiteX5557" fmla="*/ 6523537 w 11490376"/>
              <a:gd name="connsiteY5557" fmla="*/ 2170064 h 6593118"/>
              <a:gd name="connsiteX5558" fmla="*/ 6576075 w 11490376"/>
              <a:gd name="connsiteY5558" fmla="*/ 2218240 h 6593118"/>
              <a:gd name="connsiteX5559" fmla="*/ 6516970 w 11490376"/>
              <a:gd name="connsiteY5559" fmla="*/ 2229188 h 6593118"/>
              <a:gd name="connsiteX5560" fmla="*/ 6484133 w 11490376"/>
              <a:gd name="connsiteY5560" fmla="*/ 2209480 h 6593118"/>
              <a:gd name="connsiteX5561" fmla="*/ 6497267 w 11490376"/>
              <a:gd name="connsiteY5561" fmla="*/ 2165685 h 6593118"/>
              <a:gd name="connsiteX5562" fmla="*/ 6451295 w 11490376"/>
              <a:gd name="connsiteY5562" fmla="*/ 2172255 h 6593118"/>
              <a:gd name="connsiteX5563" fmla="*/ 6440350 w 11490376"/>
              <a:gd name="connsiteY5563" fmla="*/ 2121889 h 6593118"/>
              <a:gd name="connsiteX5564" fmla="*/ 6403136 w 11490376"/>
              <a:gd name="connsiteY5564" fmla="*/ 2130649 h 6593118"/>
              <a:gd name="connsiteX5565" fmla="*/ 6383433 w 11490376"/>
              <a:gd name="connsiteY5565" fmla="*/ 2207291 h 6593118"/>
              <a:gd name="connsiteX5566" fmla="*/ 6354974 w 11490376"/>
              <a:gd name="connsiteY5566" fmla="*/ 2237948 h 6593118"/>
              <a:gd name="connsiteX5567" fmla="*/ 6368109 w 11490376"/>
              <a:gd name="connsiteY5567" fmla="*/ 2205101 h 6593118"/>
              <a:gd name="connsiteX5568" fmla="*/ 6374665 w 11490376"/>
              <a:gd name="connsiteY5568" fmla="*/ 2178866 h 6593118"/>
              <a:gd name="connsiteX5569" fmla="*/ 6368109 w 11490376"/>
              <a:gd name="connsiteY5569" fmla="*/ 2202913 h 6593118"/>
              <a:gd name="connsiteX5570" fmla="*/ 6352785 w 11490376"/>
              <a:gd name="connsiteY5570" fmla="*/ 2235758 h 6593118"/>
              <a:gd name="connsiteX5571" fmla="*/ 6335274 w 11490376"/>
              <a:gd name="connsiteY5571" fmla="*/ 2248897 h 6593118"/>
              <a:gd name="connsiteX5572" fmla="*/ 6319556 w 11490376"/>
              <a:gd name="connsiteY5572" fmla="*/ 2215357 h 6593118"/>
              <a:gd name="connsiteX5573" fmla="*/ 6326255 w 11490376"/>
              <a:gd name="connsiteY5573" fmla="*/ 2230581 h 6593118"/>
              <a:gd name="connsiteX5574" fmla="*/ 6321358 w 11490376"/>
              <a:gd name="connsiteY5574" fmla="*/ 2255312 h 6593118"/>
              <a:gd name="connsiteX5575" fmla="*/ 6294420 w 11490376"/>
              <a:gd name="connsiteY5575" fmla="*/ 2280044 h 6593118"/>
              <a:gd name="connsiteX5576" fmla="*/ 6262585 w 11490376"/>
              <a:gd name="connsiteY5576" fmla="*/ 2284990 h 6593118"/>
              <a:gd name="connsiteX5577" fmla="*/ 6211159 w 11490376"/>
              <a:gd name="connsiteY5577" fmla="*/ 2292409 h 6593118"/>
              <a:gd name="connsiteX5578" fmla="*/ 6201364 w 11490376"/>
              <a:gd name="connsiteY5578" fmla="*/ 2260258 h 6593118"/>
              <a:gd name="connsiteX5579" fmla="*/ 6162183 w 11490376"/>
              <a:gd name="connsiteY5579" fmla="*/ 2245419 h 6593118"/>
              <a:gd name="connsiteX5580" fmla="*/ 6160929 w 11490376"/>
              <a:gd name="connsiteY5580" fmla="*/ 2247318 h 6593118"/>
              <a:gd name="connsiteX5581" fmla="*/ 6200935 w 11490376"/>
              <a:gd name="connsiteY5581" fmla="*/ 2261329 h 6593118"/>
              <a:gd name="connsiteX5582" fmla="*/ 6210760 w 11490376"/>
              <a:gd name="connsiteY5582" fmla="*/ 2293010 h 6593118"/>
              <a:gd name="connsiteX5583" fmla="*/ 6259882 w 11490376"/>
              <a:gd name="connsiteY5583" fmla="*/ 2285698 h 6593118"/>
              <a:gd name="connsiteX5584" fmla="*/ 6294266 w 11490376"/>
              <a:gd name="connsiteY5584" fmla="*/ 2280825 h 6593118"/>
              <a:gd name="connsiteX5585" fmla="*/ 6306547 w 11490376"/>
              <a:gd name="connsiteY5585" fmla="*/ 2310069 h 6593118"/>
              <a:gd name="connsiteX5586" fmla="*/ 6294266 w 11490376"/>
              <a:gd name="connsiteY5586" fmla="*/ 2334440 h 6593118"/>
              <a:gd name="connsiteX5587" fmla="*/ 6279530 w 11490376"/>
              <a:gd name="connsiteY5587" fmla="*/ 2351499 h 6593118"/>
              <a:gd name="connsiteX5588" fmla="*/ 6291811 w 11490376"/>
              <a:gd name="connsiteY5588" fmla="*/ 2368557 h 6593118"/>
              <a:gd name="connsiteX5589" fmla="*/ 6257425 w 11490376"/>
              <a:gd name="connsiteY5589" fmla="*/ 2375868 h 6593118"/>
              <a:gd name="connsiteX5590" fmla="*/ 6228273 w 11490376"/>
              <a:gd name="connsiteY5590" fmla="*/ 2378094 h 6593118"/>
              <a:gd name="connsiteX5591" fmla="*/ 6229876 w 11490376"/>
              <a:gd name="connsiteY5591" fmla="*/ 2378094 h 6593118"/>
              <a:gd name="connsiteX5592" fmla="*/ 6229876 w 11490376"/>
              <a:gd name="connsiteY5592" fmla="*/ 2380115 h 6593118"/>
              <a:gd name="connsiteX5593" fmla="*/ 6258069 w 11490376"/>
              <a:gd name="connsiteY5593" fmla="*/ 2375903 h 6593118"/>
              <a:gd name="connsiteX5594" fmla="*/ 6297765 w 11490376"/>
              <a:gd name="connsiteY5594" fmla="*/ 2399991 h 6593118"/>
              <a:gd name="connsiteX5595" fmla="*/ 6270474 w 11490376"/>
              <a:gd name="connsiteY5595" fmla="*/ 2421670 h 6593118"/>
              <a:gd name="connsiteX5596" fmla="*/ 6240703 w 11490376"/>
              <a:gd name="connsiteY5596" fmla="*/ 2421670 h 6593118"/>
              <a:gd name="connsiteX5597" fmla="*/ 6226445 w 11490376"/>
              <a:gd name="connsiteY5597" fmla="*/ 2410134 h 6593118"/>
              <a:gd name="connsiteX5598" fmla="*/ 6207323 w 11490376"/>
              <a:gd name="connsiteY5598" fmla="*/ 2412199 h 6593118"/>
              <a:gd name="connsiteX5599" fmla="*/ 6194793 w 11490376"/>
              <a:gd name="connsiteY5599" fmla="*/ 2424380 h 6593118"/>
              <a:gd name="connsiteX5600" fmla="*/ 6182264 w 11490376"/>
              <a:gd name="connsiteY5600" fmla="*/ 2436561 h 6593118"/>
              <a:gd name="connsiteX5601" fmla="*/ 6192287 w 11490376"/>
              <a:gd name="connsiteY5601" fmla="*/ 2453614 h 6593118"/>
              <a:gd name="connsiteX5602" fmla="*/ 6164721 w 11490376"/>
              <a:gd name="connsiteY5602" fmla="*/ 2458487 h 6593118"/>
              <a:gd name="connsiteX5603" fmla="*/ 6154698 w 11490376"/>
              <a:gd name="connsiteY5603" fmla="*/ 2451178 h 6593118"/>
              <a:gd name="connsiteX5604" fmla="*/ 6142169 w 11490376"/>
              <a:gd name="connsiteY5604" fmla="*/ 2453614 h 6593118"/>
              <a:gd name="connsiteX5605" fmla="*/ 6154698 w 11490376"/>
              <a:gd name="connsiteY5605" fmla="*/ 2468231 h 6593118"/>
              <a:gd name="connsiteX5606" fmla="*/ 6137157 w 11490376"/>
              <a:gd name="connsiteY5606" fmla="*/ 2487719 h 6593118"/>
              <a:gd name="connsiteX5607" fmla="*/ 6162217 w 11490376"/>
              <a:gd name="connsiteY5607" fmla="*/ 2497464 h 6593118"/>
              <a:gd name="connsiteX5608" fmla="*/ 6194793 w 11490376"/>
              <a:gd name="connsiteY5608" fmla="*/ 2519389 h 6593118"/>
              <a:gd name="connsiteX5609" fmla="*/ 6202312 w 11490376"/>
              <a:gd name="connsiteY5609" fmla="*/ 2536443 h 6593118"/>
              <a:gd name="connsiteX5610" fmla="*/ 6189781 w 11490376"/>
              <a:gd name="connsiteY5610" fmla="*/ 2534006 h 6593118"/>
              <a:gd name="connsiteX5611" fmla="*/ 6154698 w 11490376"/>
              <a:gd name="connsiteY5611" fmla="*/ 2546187 h 6593118"/>
              <a:gd name="connsiteX5612" fmla="*/ 6167227 w 11490376"/>
              <a:gd name="connsiteY5612" fmla="*/ 2565675 h 6593118"/>
              <a:gd name="connsiteX5613" fmla="*/ 6107085 w 11490376"/>
              <a:gd name="connsiteY5613" fmla="*/ 2570547 h 6593118"/>
              <a:gd name="connsiteX5614" fmla="*/ 6107085 w 11490376"/>
              <a:gd name="connsiteY5614" fmla="*/ 2546187 h 6593118"/>
              <a:gd name="connsiteX5615" fmla="*/ 6082025 w 11490376"/>
              <a:gd name="connsiteY5615" fmla="*/ 2536443 h 6593118"/>
              <a:gd name="connsiteX5616" fmla="*/ 6107085 w 11490376"/>
              <a:gd name="connsiteY5616" fmla="*/ 2526698 h 6593118"/>
              <a:gd name="connsiteX5617" fmla="*/ 6122120 w 11490376"/>
              <a:gd name="connsiteY5617" fmla="*/ 2524261 h 6593118"/>
              <a:gd name="connsiteX5618" fmla="*/ 6127132 w 11490376"/>
              <a:gd name="connsiteY5618" fmla="*/ 2519389 h 6593118"/>
              <a:gd name="connsiteX5619" fmla="*/ 6082025 w 11490376"/>
              <a:gd name="connsiteY5619" fmla="*/ 2509645 h 6593118"/>
              <a:gd name="connsiteX5620" fmla="*/ 6077014 w 11490376"/>
              <a:gd name="connsiteY5620" fmla="*/ 2487719 h 6593118"/>
              <a:gd name="connsiteX5621" fmla="*/ 6044436 w 11490376"/>
              <a:gd name="connsiteY5621" fmla="*/ 2456050 h 6593118"/>
              <a:gd name="connsiteX5622" fmla="*/ 6041930 w 11490376"/>
              <a:gd name="connsiteY5622" fmla="*/ 2429252 h 6593118"/>
              <a:gd name="connsiteX5623" fmla="*/ 6074508 w 11490376"/>
              <a:gd name="connsiteY5623" fmla="*/ 2402455 h 6593118"/>
              <a:gd name="connsiteX5624" fmla="*/ 6075364 w 11490376"/>
              <a:gd name="connsiteY5624" fmla="*/ 2402757 h 6593118"/>
              <a:gd name="connsiteX5625" fmla="*/ 6068535 w 11490376"/>
              <a:gd name="connsiteY5625" fmla="*/ 2368752 h 6593118"/>
              <a:gd name="connsiteX5626" fmla="*/ 6048850 w 11490376"/>
              <a:gd name="connsiteY5626" fmla="*/ 2336889 h 6593118"/>
              <a:gd name="connsiteX5627" fmla="*/ 6029163 w 11490376"/>
              <a:gd name="connsiteY5627" fmla="*/ 2344242 h 6593118"/>
              <a:gd name="connsiteX5628" fmla="*/ 6034084 w 11490376"/>
              <a:gd name="connsiteY5628" fmla="*/ 2371202 h 6593118"/>
              <a:gd name="connsiteX5629" fmla="*/ 6002095 w 11490376"/>
              <a:gd name="connsiteY5629" fmla="*/ 2363849 h 6593118"/>
              <a:gd name="connsiteX5630" fmla="*/ 5975026 w 11490376"/>
              <a:gd name="connsiteY5630" fmla="*/ 2344242 h 6593118"/>
              <a:gd name="connsiteX5631" fmla="*/ 5950419 w 11490376"/>
              <a:gd name="connsiteY5631" fmla="*/ 2314831 h 6593118"/>
              <a:gd name="connsiteX5632" fmla="*/ 5928271 w 11490376"/>
              <a:gd name="connsiteY5632" fmla="*/ 2300125 h 6593118"/>
              <a:gd name="connsiteX5633" fmla="*/ 5891360 w 11490376"/>
              <a:gd name="connsiteY5633" fmla="*/ 2285420 h 6593118"/>
              <a:gd name="connsiteX5634" fmla="*/ 5891360 w 11490376"/>
              <a:gd name="connsiteY5634" fmla="*/ 2260910 h 6593118"/>
              <a:gd name="connsiteX5635" fmla="*/ 5859370 w 11490376"/>
              <a:gd name="connsiteY5635" fmla="*/ 2241303 h 6593118"/>
              <a:gd name="connsiteX5636" fmla="*/ 5849527 w 11490376"/>
              <a:gd name="connsiteY5636" fmla="*/ 2199637 h 6593118"/>
              <a:gd name="connsiteX5637" fmla="*/ 5837224 w 11490376"/>
              <a:gd name="connsiteY5637" fmla="*/ 2192284 h 6593118"/>
              <a:gd name="connsiteX5638" fmla="*/ 5815077 w 11490376"/>
              <a:gd name="connsiteY5638" fmla="*/ 2177579 h 6593118"/>
              <a:gd name="connsiteX5639" fmla="*/ 5807694 w 11490376"/>
              <a:gd name="connsiteY5639" fmla="*/ 2148167 h 6593118"/>
              <a:gd name="connsiteX5640" fmla="*/ 5866753 w 11490376"/>
              <a:gd name="connsiteY5640" fmla="*/ 2162873 h 6593118"/>
              <a:gd name="connsiteX5641" fmla="*/ 5898742 w 11490376"/>
              <a:gd name="connsiteY5641" fmla="*/ 2148167 h 6593118"/>
              <a:gd name="connsiteX5642" fmla="*/ 5913508 w 11490376"/>
              <a:gd name="connsiteY5642" fmla="*/ 2153069 h 6593118"/>
              <a:gd name="connsiteX5643" fmla="*/ 5950419 w 11490376"/>
              <a:gd name="connsiteY5643" fmla="*/ 2172677 h 6593118"/>
              <a:gd name="connsiteX5644" fmla="*/ 5992252 w 11490376"/>
              <a:gd name="connsiteY5644" fmla="*/ 2182480 h 6593118"/>
              <a:gd name="connsiteX5645" fmla="*/ 6014398 w 11490376"/>
              <a:gd name="connsiteY5645" fmla="*/ 2162873 h 6593118"/>
              <a:gd name="connsiteX5646" fmla="*/ 6040854 w 11490376"/>
              <a:gd name="connsiteY5646" fmla="*/ 2165269 h 6593118"/>
              <a:gd name="connsiteX5647" fmla="*/ 6039741 w 11490376"/>
              <a:gd name="connsiteY5647" fmla="*/ 2161332 h 6593118"/>
              <a:gd name="connsiteX5648" fmla="*/ 6040002 w 11490376"/>
              <a:gd name="connsiteY5648" fmla="*/ 2161257 h 6593118"/>
              <a:gd name="connsiteX5649" fmla="*/ 6014211 w 11490376"/>
              <a:gd name="connsiteY5649" fmla="*/ 2158942 h 6593118"/>
              <a:gd name="connsiteX5650" fmla="*/ 5991853 w 11490376"/>
              <a:gd name="connsiteY5650" fmla="*/ 2178562 h 6593118"/>
              <a:gd name="connsiteX5651" fmla="*/ 5949619 w 11490376"/>
              <a:gd name="connsiteY5651" fmla="*/ 2171204 h 6593118"/>
              <a:gd name="connsiteX5652" fmla="*/ 5912356 w 11490376"/>
              <a:gd name="connsiteY5652" fmla="*/ 2149131 h 6593118"/>
              <a:gd name="connsiteX5653" fmla="*/ 5897528 w 11490376"/>
              <a:gd name="connsiteY5653" fmla="*/ 2144252 h 6593118"/>
              <a:gd name="connsiteX5654" fmla="*/ 5896284 w 11490376"/>
              <a:gd name="connsiteY5654" fmla="*/ 2146015 h 6593118"/>
              <a:gd name="connsiteX5655" fmla="*/ 5864193 w 11490376"/>
              <a:gd name="connsiteY5655" fmla="*/ 2160998 h 6593118"/>
              <a:gd name="connsiteX5656" fmla="*/ 5804946 w 11490376"/>
              <a:gd name="connsiteY5656" fmla="*/ 2146015 h 6593118"/>
              <a:gd name="connsiteX5657" fmla="*/ 5785198 w 11490376"/>
              <a:gd name="connsiteY5657" fmla="*/ 2123542 h 6593118"/>
              <a:gd name="connsiteX5658" fmla="*/ 5761073 w 11490376"/>
              <a:gd name="connsiteY5658" fmla="*/ 2134805 h 6593118"/>
              <a:gd name="connsiteX5659" fmla="*/ 5784276 w 11490376"/>
              <a:gd name="connsiteY5659" fmla="*/ 2124080 h 6593118"/>
              <a:gd name="connsiteX5660" fmla="*/ 5803825 w 11490376"/>
              <a:gd name="connsiteY5660" fmla="*/ 2146106 h 6593118"/>
              <a:gd name="connsiteX5661" fmla="*/ 5811157 w 11490376"/>
              <a:gd name="connsiteY5661" fmla="*/ 2175474 h 6593118"/>
              <a:gd name="connsiteX5662" fmla="*/ 5794051 w 11490376"/>
              <a:gd name="connsiteY5662" fmla="*/ 2190159 h 6593118"/>
              <a:gd name="connsiteX5663" fmla="*/ 5784276 w 11490376"/>
              <a:gd name="connsiteY5663" fmla="*/ 2224422 h 6593118"/>
              <a:gd name="connsiteX5664" fmla="*/ 5784276 w 11490376"/>
              <a:gd name="connsiteY5664" fmla="*/ 2248896 h 6593118"/>
              <a:gd name="connsiteX5665" fmla="*/ 5798938 w 11490376"/>
              <a:gd name="connsiteY5665" fmla="*/ 2256239 h 6593118"/>
              <a:gd name="connsiteX5666" fmla="*/ 5820931 w 11490376"/>
              <a:gd name="connsiteY5666" fmla="*/ 2292949 h 6593118"/>
              <a:gd name="connsiteX5667" fmla="*/ 5847811 w 11490376"/>
              <a:gd name="connsiteY5667" fmla="*/ 2332108 h 6593118"/>
              <a:gd name="connsiteX5668" fmla="*/ 5891797 w 11490376"/>
              <a:gd name="connsiteY5668" fmla="*/ 2371266 h 6593118"/>
              <a:gd name="connsiteX5669" fmla="*/ 5913791 w 11490376"/>
              <a:gd name="connsiteY5669" fmla="*/ 2371266 h 6593118"/>
              <a:gd name="connsiteX5670" fmla="*/ 5930896 w 11490376"/>
              <a:gd name="connsiteY5670" fmla="*/ 2366371 h 6593118"/>
              <a:gd name="connsiteX5671" fmla="*/ 5933340 w 11490376"/>
              <a:gd name="connsiteY5671" fmla="*/ 2383502 h 6593118"/>
              <a:gd name="connsiteX5672" fmla="*/ 5945558 w 11490376"/>
              <a:gd name="connsiteY5672" fmla="*/ 2395740 h 6593118"/>
              <a:gd name="connsiteX5673" fmla="*/ 5952888 w 11490376"/>
              <a:gd name="connsiteY5673" fmla="*/ 2410425 h 6593118"/>
              <a:gd name="connsiteX5674" fmla="*/ 5972438 w 11490376"/>
              <a:gd name="connsiteY5674" fmla="*/ 2425109 h 6593118"/>
              <a:gd name="connsiteX5675" fmla="*/ 5987099 w 11490376"/>
              <a:gd name="connsiteY5675" fmla="*/ 2439793 h 6593118"/>
              <a:gd name="connsiteX5676" fmla="*/ 6006649 w 11490376"/>
              <a:gd name="connsiteY5676" fmla="*/ 2464267 h 6593118"/>
              <a:gd name="connsiteX5677" fmla="*/ 5994431 w 11490376"/>
              <a:gd name="connsiteY5677" fmla="*/ 2474057 h 6593118"/>
              <a:gd name="connsiteX5678" fmla="*/ 5965107 w 11490376"/>
              <a:gd name="connsiteY5678" fmla="*/ 2452029 h 6593118"/>
              <a:gd name="connsiteX5679" fmla="*/ 5943114 w 11490376"/>
              <a:gd name="connsiteY5679" fmla="*/ 2461819 h 6593118"/>
              <a:gd name="connsiteX5680" fmla="*/ 5935782 w 11490376"/>
              <a:gd name="connsiteY5680" fmla="*/ 2476503 h 6593118"/>
              <a:gd name="connsiteX5681" fmla="*/ 5950446 w 11490376"/>
              <a:gd name="connsiteY5681" fmla="*/ 2503424 h 6593118"/>
              <a:gd name="connsiteX5682" fmla="*/ 5935782 w 11490376"/>
              <a:gd name="connsiteY5682" fmla="*/ 2518108 h 6593118"/>
              <a:gd name="connsiteX5683" fmla="*/ 5926008 w 11490376"/>
              <a:gd name="connsiteY5683" fmla="*/ 2537688 h 6593118"/>
              <a:gd name="connsiteX5684" fmla="*/ 5906459 w 11490376"/>
              <a:gd name="connsiteY5684" fmla="*/ 2537688 h 6593118"/>
              <a:gd name="connsiteX5685" fmla="*/ 5908903 w 11490376"/>
              <a:gd name="connsiteY5685" fmla="*/ 2496083 h 6593118"/>
              <a:gd name="connsiteX5686" fmla="*/ 5908903 w 11490376"/>
              <a:gd name="connsiteY5686" fmla="*/ 2476503 h 6593118"/>
              <a:gd name="connsiteX5687" fmla="*/ 5884466 w 11490376"/>
              <a:gd name="connsiteY5687" fmla="*/ 2459372 h 6593118"/>
              <a:gd name="connsiteX5688" fmla="*/ 5872248 w 11490376"/>
              <a:gd name="connsiteY5688" fmla="*/ 2437345 h 6593118"/>
              <a:gd name="connsiteX5689" fmla="*/ 5852698 w 11490376"/>
              <a:gd name="connsiteY5689" fmla="*/ 2432450 h 6593118"/>
              <a:gd name="connsiteX5690" fmla="*/ 5852698 w 11490376"/>
              <a:gd name="connsiteY5690" fmla="*/ 2410425 h 6593118"/>
              <a:gd name="connsiteX5691" fmla="*/ 5801381 w 11490376"/>
              <a:gd name="connsiteY5691" fmla="*/ 2395740 h 6593118"/>
              <a:gd name="connsiteX5692" fmla="*/ 5769614 w 11490376"/>
              <a:gd name="connsiteY5692" fmla="*/ 2366371 h 6593118"/>
              <a:gd name="connsiteX5693" fmla="*/ 5750065 w 11490376"/>
              <a:gd name="connsiteY5693" fmla="*/ 2351687 h 6593118"/>
              <a:gd name="connsiteX5694" fmla="*/ 5730515 w 11490376"/>
              <a:gd name="connsiteY5694" fmla="*/ 2334554 h 6593118"/>
              <a:gd name="connsiteX5695" fmla="*/ 5718297 w 11490376"/>
              <a:gd name="connsiteY5695" fmla="*/ 2292949 h 6593118"/>
              <a:gd name="connsiteX5696" fmla="*/ 5708522 w 11490376"/>
              <a:gd name="connsiteY5696" fmla="*/ 2268475 h 6593118"/>
              <a:gd name="connsiteX5697" fmla="*/ 5666980 w 11490376"/>
              <a:gd name="connsiteY5697" fmla="*/ 2261134 h 6593118"/>
              <a:gd name="connsiteX5698" fmla="*/ 5659649 w 11490376"/>
              <a:gd name="connsiteY5698" fmla="*/ 2280712 h 6593118"/>
              <a:gd name="connsiteX5699" fmla="*/ 5623761 w 11490376"/>
              <a:gd name="connsiteY5699" fmla="*/ 2282959 h 6593118"/>
              <a:gd name="connsiteX5700" fmla="*/ 5604159 w 11490376"/>
              <a:gd name="connsiteY5700" fmla="*/ 2314863 h 6593118"/>
              <a:gd name="connsiteX5701" fmla="*/ 5577104 w 11490376"/>
              <a:gd name="connsiteY5701" fmla="*/ 2307472 h 6593118"/>
              <a:gd name="connsiteX5702" fmla="*/ 5554968 w 11490376"/>
              <a:gd name="connsiteY5702" fmla="*/ 2292692 h 6593118"/>
              <a:gd name="connsiteX5703" fmla="*/ 5525455 w 11490376"/>
              <a:gd name="connsiteY5703" fmla="*/ 2292692 h 6593118"/>
              <a:gd name="connsiteX5704" fmla="*/ 5495940 w 11490376"/>
              <a:gd name="connsiteY5704" fmla="*/ 2295156 h 6593118"/>
              <a:gd name="connsiteX5705" fmla="*/ 5483641 w 11490376"/>
              <a:gd name="connsiteY5705" fmla="*/ 2322253 h 6593118"/>
              <a:gd name="connsiteX5706" fmla="*/ 5491021 w 11490376"/>
              <a:gd name="connsiteY5706" fmla="*/ 2349352 h 6593118"/>
              <a:gd name="connsiteX5707" fmla="*/ 5422153 w 11490376"/>
              <a:gd name="connsiteY5707" fmla="*/ 2349352 h 6593118"/>
              <a:gd name="connsiteX5708" fmla="*/ 5397559 w 11490376"/>
              <a:gd name="connsiteY5708" fmla="*/ 2329644 h 6593118"/>
              <a:gd name="connsiteX5709" fmla="*/ 5348367 w 11490376"/>
              <a:gd name="connsiteY5709" fmla="*/ 2327180 h 6593118"/>
              <a:gd name="connsiteX5710" fmla="*/ 5301637 w 11490376"/>
              <a:gd name="connsiteY5710" fmla="*/ 2312400 h 6593118"/>
              <a:gd name="connsiteX5711" fmla="*/ 5313934 w 11490376"/>
              <a:gd name="connsiteY5711" fmla="*/ 2287764 h 6593118"/>
              <a:gd name="connsiteX5712" fmla="*/ 5323772 w 11490376"/>
              <a:gd name="connsiteY5712" fmla="*/ 2201542 h 6593118"/>
              <a:gd name="connsiteX5713" fmla="*/ 5343449 w 11490376"/>
              <a:gd name="connsiteY5713" fmla="*/ 2191688 h 6593118"/>
              <a:gd name="connsiteX5714" fmla="*/ 5323772 w 11490376"/>
              <a:gd name="connsiteY5714" fmla="*/ 2169517 h 6593118"/>
              <a:gd name="connsiteX5715" fmla="*/ 5309015 w 11490376"/>
              <a:gd name="connsiteY5715" fmla="*/ 2135028 h 6593118"/>
              <a:gd name="connsiteX5716" fmla="*/ 5289338 w 11490376"/>
              <a:gd name="connsiteY5716" fmla="*/ 2112857 h 6593118"/>
              <a:gd name="connsiteX5717" fmla="*/ 5269663 w 11490376"/>
              <a:gd name="connsiteY5717" fmla="*/ 2103002 h 6593118"/>
              <a:gd name="connsiteX5718" fmla="*/ 5225396 w 11490376"/>
              <a:gd name="connsiteY5718" fmla="*/ 2080832 h 6593118"/>
              <a:gd name="connsiteX5719" fmla="*/ 5225396 w 11490376"/>
              <a:gd name="connsiteY5719" fmla="*/ 2066050 h 6593118"/>
              <a:gd name="connsiteX5720" fmla="*/ 5225396 w 11490376"/>
              <a:gd name="connsiteY5720" fmla="*/ 2056196 h 6593118"/>
              <a:gd name="connsiteX5721" fmla="*/ 5262283 w 11490376"/>
              <a:gd name="connsiteY5721" fmla="*/ 2051269 h 6593118"/>
              <a:gd name="connsiteX5722" fmla="*/ 5267203 w 11490376"/>
              <a:gd name="connsiteY5722" fmla="*/ 2046342 h 6593118"/>
              <a:gd name="connsiteX5723" fmla="*/ 5281960 w 11490376"/>
              <a:gd name="connsiteY5723" fmla="*/ 2036488 h 6593118"/>
              <a:gd name="connsiteX5724" fmla="*/ 5313934 w 11490376"/>
              <a:gd name="connsiteY5724" fmla="*/ 2034025 h 6593118"/>
              <a:gd name="connsiteX5725" fmla="*/ 5318853 w 11490376"/>
              <a:gd name="connsiteY5725" fmla="*/ 2014317 h 6593118"/>
              <a:gd name="connsiteX5726" fmla="*/ 5309015 w 11490376"/>
              <a:gd name="connsiteY5726" fmla="*/ 1994609 h 6593118"/>
              <a:gd name="connsiteX5727" fmla="*/ 5328691 w 11490376"/>
              <a:gd name="connsiteY5727" fmla="*/ 1989682 h 6593118"/>
              <a:gd name="connsiteX5728" fmla="*/ 5348367 w 11490376"/>
              <a:gd name="connsiteY5728" fmla="*/ 2009389 h 6593118"/>
              <a:gd name="connsiteX5729" fmla="*/ 5375422 w 11490376"/>
              <a:gd name="connsiteY5729" fmla="*/ 2006926 h 6593118"/>
              <a:gd name="connsiteX5730" fmla="*/ 5380341 w 11490376"/>
              <a:gd name="connsiteY5730" fmla="*/ 1984754 h 6593118"/>
              <a:gd name="connsiteX5731" fmla="*/ 5407396 w 11490376"/>
              <a:gd name="connsiteY5731" fmla="*/ 1989682 h 6593118"/>
              <a:gd name="connsiteX5732" fmla="*/ 5417234 w 11490376"/>
              <a:gd name="connsiteY5732" fmla="*/ 1969974 h 6593118"/>
              <a:gd name="connsiteX5733" fmla="*/ 5434452 w 11490376"/>
              <a:gd name="connsiteY5733" fmla="*/ 1955193 h 6593118"/>
              <a:gd name="connsiteX5734" fmla="*/ 5444289 w 11490376"/>
              <a:gd name="connsiteY5734" fmla="*/ 1925630 h 6593118"/>
              <a:gd name="connsiteX5735" fmla="*/ 5474978 w 11490376"/>
              <a:gd name="connsiteY5735" fmla="*/ 1919044 h 6593118"/>
              <a:gd name="connsiteX5736" fmla="*/ 5475508 w 11490376"/>
              <a:gd name="connsiteY5736" fmla="*/ 1916916 h 6593118"/>
              <a:gd name="connsiteX5737" fmla="*/ 5512536 w 11490376"/>
              <a:gd name="connsiteY5737" fmla="*/ 1916916 h 6593118"/>
              <a:gd name="connsiteX5738" fmla="*/ 5517744 w 11490376"/>
              <a:gd name="connsiteY5738" fmla="*/ 1914956 h 6593118"/>
              <a:gd name="connsiteX5739" fmla="*/ 5526154 w 11490376"/>
              <a:gd name="connsiteY5739" fmla="*/ 1888558 h 6593118"/>
              <a:gd name="connsiteX5740" fmla="*/ 5521348 w 11490376"/>
              <a:gd name="connsiteY5740" fmla="*/ 1881015 h 6593118"/>
              <a:gd name="connsiteX5741" fmla="*/ 5535763 w 11490376"/>
              <a:gd name="connsiteY5741" fmla="*/ 1840789 h 6593118"/>
              <a:gd name="connsiteX5742" fmla="*/ 5554986 w 11490376"/>
              <a:gd name="connsiteY5742" fmla="*/ 1853359 h 6593118"/>
              <a:gd name="connsiteX5743" fmla="*/ 5559790 w 11490376"/>
              <a:gd name="connsiteY5743" fmla="*/ 1838274 h 6593118"/>
              <a:gd name="connsiteX5744" fmla="*/ 5559790 w 11490376"/>
              <a:gd name="connsiteY5744" fmla="*/ 1833246 h 6593118"/>
              <a:gd name="connsiteX5745" fmla="*/ 5569402 w 11490376"/>
              <a:gd name="connsiteY5745" fmla="*/ 1820675 h 6593118"/>
              <a:gd name="connsiteX5746" fmla="*/ 5612650 w 11490376"/>
              <a:gd name="connsiteY5746" fmla="*/ 1813132 h 6593118"/>
              <a:gd name="connsiteX5747" fmla="*/ 5612650 w 11490376"/>
              <a:gd name="connsiteY5747" fmla="*/ 1850844 h 6593118"/>
              <a:gd name="connsiteX5748" fmla="*/ 5593428 w 11490376"/>
              <a:gd name="connsiteY5748" fmla="*/ 1886043 h 6593118"/>
              <a:gd name="connsiteX5749" fmla="*/ 5569402 w 11490376"/>
              <a:gd name="connsiteY5749" fmla="*/ 1903643 h 6593118"/>
              <a:gd name="connsiteX5750" fmla="*/ 5562193 w 11490376"/>
              <a:gd name="connsiteY5750" fmla="*/ 1946384 h 6593118"/>
              <a:gd name="connsiteX5751" fmla="*/ 5557389 w 11490376"/>
              <a:gd name="connsiteY5751" fmla="*/ 1913700 h 6593118"/>
              <a:gd name="connsiteX5752" fmla="*/ 5535763 w 11490376"/>
              <a:gd name="connsiteY5752" fmla="*/ 1908672 h 6593118"/>
              <a:gd name="connsiteX5753" fmla="*/ 5533637 w 11490376"/>
              <a:gd name="connsiteY5753" fmla="*/ 1909784 h 6593118"/>
              <a:gd name="connsiteX5754" fmla="*/ 5554502 w 11490376"/>
              <a:gd name="connsiteY5754" fmla="*/ 1914438 h 6593118"/>
              <a:gd name="connsiteX5755" fmla="*/ 5561909 w 11490376"/>
              <a:gd name="connsiteY5755" fmla="*/ 1946651 h 6593118"/>
              <a:gd name="connsiteX5756" fmla="*/ 5584126 w 11490376"/>
              <a:gd name="connsiteY5756" fmla="*/ 1956563 h 6593118"/>
              <a:gd name="connsiteX5757" fmla="*/ 5573920 w 11490376"/>
              <a:gd name="connsiteY5757" fmla="*/ 1967946 h 6593118"/>
              <a:gd name="connsiteX5758" fmla="*/ 5580027 w 11490376"/>
              <a:gd name="connsiteY5758" fmla="*/ 1988314 h 6593118"/>
              <a:gd name="connsiteX5759" fmla="*/ 5600309 w 11490376"/>
              <a:gd name="connsiteY5759" fmla="*/ 1997535 h 6593118"/>
              <a:gd name="connsiteX5760" fmla="*/ 5604349 w 11490376"/>
              <a:gd name="connsiteY5760" fmla="*/ 1997322 h 6593118"/>
              <a:gd name="connsiteX5761" fmla="*/ 5582071 w 11490376"/>
              <a:gd name="connsiteY5761" fmla="*/ 1981514 h 6593118"/>
              <a:gd name="connsiteX5762" fmla="*/ 5584515 w 11490376"/>
              <a:gd name="connsiteY5762" fmla="*/ 1956734 h 6593118"/>
              <a:gd name="connsiteX5763" fmla="*/ 5562514 w 11490376"/>
              <a:gd name="connsiteY5763" fmla="*/ 1946823 h 6593118"/>
              <a:gd name="connsiteX5764" fmla="*/ 5569849 w 11490376"/>
              <a:gd name="connsiteY5764" fmla="*/ 1904698 h 6593118"/>
              <a:gd name="connsiteX5765" fmla="*/ 5594293 w 11490376"/>
              <a:gd name="connsiteY5765" fmla="*/ 1887354 h 6593118"/>
              <a:gd name="connsiteX5766" fmla="*/ 5613850 w 11490376"/>
              <a:gd name="connsiteY5766" fmla="*/ 1852663 h 6593118"/>
              <a:gd name="connsiteX5767" fmla="*/ 5613850 w 11490376"/>
              <a:gd name="connsiteY5767" fmla="*/ 1815495 h 6593118"/>
              <a:gd name="connsiteX5768" fmla="*/ 5655406 w 11490376"/>
              <a:gd name="connsiteY5768" fmla="*/ 1800627 h 6593118"/>
              <a:gd name="connsiteX5769" fmla="*/ 5667629 w 11490376"/>
              <a:gd name="connsiteY5769" fmla="*/ 1800627 h 6593118"/>
              <a:gd name="connsiteX5770" fmla="*/ 5667629 w 11490376"/>
              <a:gd name="connsiteY5770" fmla="*/ 1785760 h 6593118"/>
              <a:gd name="connsiteX5771" fmla="*/ 5667629 w 11490376"/>
              <a:gd name="connsiteY5771" fmla="*/ 1748591 h 6593118"/>
              <a:gd name="connsiteX5772" fmla="*/ 5669979 w 11490376"/>
              <a:gd name="connsiteY5772" fmla="*/ 1748031 h 6593118"/>
              <a:gd name="connsiteX5773" fmla="*/ 5656703 w 11490376"/>
              <a:gd name="connsiteY5773" fmla="*/ 1717512 h 6593118"/>
              <a:gd name="connsiteX5774" fmla="*/ 5636944 w 11490376"/>
              <a:gd name="connsiteY5774" fmla="*/ 1705346 h 6593118"/>
              <a:gd name="connsiteX5775" fmla="*/ 5636944 w 11490376"/>
              <a:gd name="connsiteY5775" fmla="*/ 1646952 h 6593118"/>
              <a:gd name="connsiteX5776" fmla="*/ 5681400 w 11490376"/>
              <a:gd name="connsiteY5776" fmla="*/ 1642086 h 6593118"/>
              <a:gd name="connsiteX5777" fmla="*/ 5703628 w 11490376"/>
              <a:gd name="connsiteY5777" fmla="*/ 1600724 h 6593118"/>
              <a:gd name="connsiteX5778" fmla="*/ 5730795 w 11490376"/>
              <a:gd name="connsiteY5778" fmla="*/ 1642086 h 6593118"/>
              <a:gd name="connsiteX5779" fmla="*/ 5706098 w 11490376"/>
              <a:gd name="connsiteY5779" fmla="*/ 1702914 h 6593118"/>
              <a:gd name="connsiteX5780" fmla="*/ 5711036 w 11490376"/>
              <a:gd name="connsiteY5780" fmla="*/ 1741843 h 6593118"/>
              <a:gd name="connsiteX5781" fmla="*/ 5710778 w 11490376"/>
              <a:gd name="connsiteY5781" fmla="*/ 1741906 h 6593118"/>
              <a:gd name="connsiteX5782" fmla="*/ 5723852 w 11490376"/>
              <a:gd name="connsiteY5782" fmla="*/ 1768415 h 6593118"/>
              <a:gd name="connsiteX5783" fmla="*/ 5740964 w 11490376"/>
              <a:gd name="connsiteY5783" fmla="*/ 1788238 h 6593118"/>
              <a:gd name="connsiteX5784" fmla="*/ 5826522 w 11490376"/>
              <a:gd name="connsiteY5784" fmla="*/ 1773371 h 6593118"/>
              <a:gd name="connsiteX5785" fmla="*/ 5838744 w 11490376"/>
              <a:gd name="connsiteY5785" fmla="*/ 1783282 h 6593118"/>
              <a:gd name="connsiteX5786" fmla="*/ 5831411 w 11490376"/>
              <a:gd name="connsiteY5786" fmla="*/ 1855140 h 6593118"/>
              <a:gd name="connsiteX5787" fmla="*/ 5853411 w 11490376"/>
              <a:gd name="connsiteY5787" fmla="*/ 1919567 h 6593118"/>
              <a:gd name="connsiteX5788" fmla="*/ 5755630 w 11490376"/>
              <a:gd name="connsiteY5788" fmla="*/ 1961691 h 6593118"/>
              <a:gd name="connsiteX5789" fmla="*/ 5799267 w 11490376"/>
              <a:gd name="connsiteY5789" fmla="*/ 2009769 h 6593118"/>
              <a:gd name="connsiteX5790" fmla="*/ 5757345 w 11490376"/>
              <a:gd name="connsiteY5790" fmla="*/ 1961813 h 6593118"/>
              <a:gd name="connsiteX5791" fmla="*/ 5854171 w 11490376"/>
              <a:gd name="connsiteY5791" fmla="*/ 1922620 h 6593118"/>
              <a:gd name="connsiteX5792" fmla="*/ 5885640 w 11490376"/>
              <a:gd name="connsiteY5792" fmla="*/ 1944666 h 6593118"/>
              <a:gd name="connsiteX5793" fmla="*/ 5970364 w 11490376"/>
              <a:gd name="connsiteY5793" fmla="*/ 1974062 h 6593118"/>
              <a:gd name="connsiteX5794" fmla="*/ 6005396 w 11490376"/>
              <a:gd name="connsiteY5794" fmla="*/ 1995332 h 6593118"/>
              <a:gd name="connsiteX5795" fmla="*/ 6008347 w 11490376"/>
              <a:gd name="connsiteY5795" fmla="*/ 1993335 h 6593118"/>
              <a:gd name="connsiteX5796" fmla="*/ 6127022 w 11490376"/>
              <a:gd name="connsiteY5796" fmla="*/ 1988314 h 6593118"/>
              <a:gd name="connsiteX5797" fmla="*/ 6119257 w 11490376"/>
              <a:gd name="connsiteY5797" fmla="*/ 2051378 h 6593118"/>
              <a:gd name="connsiteX5798" fmla="*/ 6127306 w 11490376"/>
              <a:gd name="connsiteY5798" fmla="*/ 1988313 h 6593118"/>
              <a:gd name="connsiteX5799" fmla="*/ 6153576 w 11490376"/>
              <a:gd name="connsiteY5799" fmla="*/ 1966416 h 6593118"/>
              <a:gd name="connsiteX5800" fmla="*/ 6151387 w 11490376"/>
              <a:gd name="connsiteY5800" fmla="*/ 1902912 h 6593118"/>
              <a:gd name="connsiteX5801" fmla="*/ 6154042 w 11490376"/>
              <a:gd name="connsiteY5801" fmla="*/ 1902612 h 6593118"/>
              <a:gd name="connsiteX5802" fmla="*/ 6151612 w 11490376"/>
              <a:gd name="connsiteY5802" fmla="*/ 1862993 h 6593118"/>
              <a:gd name="connsiteX5803" fmla="*/ 6148616 w 11490376"/>
              <a:gd name="connsiteY5803" fmla="*/ 1862993 h 6593118"/>
              <a:gd name="connsiteX5804" fmla="*/ 6150855 w 11490376"/>
              <a:gd name="connsiteY5804" fmla="*/ 1898909 h 6593118"/>
              <a:gd name="connsiteX5805" fmla="*/ 6153310 w 11490376"/>
              <a:gd name="connsiteY5805" fmla="*/ 1965353 h 6593118"/>
              <a:gd name="connsiteX5806" fmla="*/ 6126310 w 11490376"/>
              <a:gd name="connsiteY5806" fmla="*/ 1985040 h 6593118"/>
              <a:gd name="connsiteX5807" fmla="*/ 6067404 w 11490376"/>
              <a:gd name="connsiteY5807" fmla="*/ 1989962 h 6593118"/>
              <a:gd name="connsiteX5808" fmla="*/ 6010951 w 11490376"/>
              <a:gd name="connsiteY5808" fmla="*/ 1992423 h 6593118"/>
              <a:gd name="connsiteX5809" fmla="*/ 5971679 w 11490376"/>
              <a:gd name="connsiteY5809" fmla="*/ 1970275 h 6593118"/>
              <a:gd name="connsiteX5810" fmla="*/ 5888228 w 11490376"/>
              <a:gd name="connsiteY5810" fmla="*/ 1943204 h 6593118"/>
              <a:gd name="connsiteX5811" fmla="*/ 5853866 w 11490376"/>
              <a:gd name="connsiteY5811" fmla="*/ 1918596 h 6593118"/>
              <a:gd name="connsiteX5812" fmla="*/ 5831775 w 11490376"/>
              <a:gd name="connsiteY5812" fmla="*/ 1854613 h 6593118"/>
              <a:gd name="connsiteX5813" fmla="*/ 5839139 w 11490376"/>
              <a:gd name="connsiteY5813" fmla="*/ 1783247 h 6593118"/>
              <a:gd name="connsiteX5814" fmla="*/ 5937316 w 11490376"/>
              <a:gd name="connsiteY5814" fmla="*/ 1736491 h 6593118"/>
              <a:gd name="connsiteX5815" fmla="*/ 5971679 w 11490376"/>
              <a:gd name="connsiteY5815" fmla="*/ 1753717 h 6593118"/>
              <a:gd name="connsiteX5816" fmla="*/ 6020768 w 11490376"/>
              <a:gd name="connsiteY5816" fmla="*/ 1743873 h 6593118"/>
              <a:gd name="connsiteX5817" fmla="*/ 6023647 w 11490376"/>
              <a:gd name="connsiteY5817" fmla="*/ 1745076 h 6593118"/>
              <a:gd name="connsiteX5818" fmla="*/ 6055066 w 11490376"/>
              <a:gd name="connsiteY5818" fmla="*/ 1692694 h 6593118"/>
              <a:gd name="connsiteX5819" fmla="*/ 6070390 w 11490376"/>
              <a:gd name="connsiteY5819" fmla="*/ 1651089 h 6593118"/>
              <a:gd name="connsiteX5820" fmla="*/ 6090092 w 11490376"/>
              <a:gd name="connsiteY5820" fmla="*/ 1651089 h 6593118"/>
              <a:gd name="connsiteX5821" fmla="*/ 6106472 w 11490376"/>
              <a:gd name="connsiteY5821" fmla="*/ 1648502 h 6593118"/>
              <a:gd name="connsiteX5822" fmla="*/ 6070904 w 11490376"/>
              <a:gd name="connsiteY5822" fmla="*/ 1649993 h 6593118"/>
              <a:gd name="connsiteX5823" fmla="*/ 6066010 w 11490376"/>
              <a:gd name="connsiteY5823" fmla="*/ 1588406 h 6593118"/>
              <a:gd name="connsiteX5824" fmla="*/ 6090477 w 11490376"/>
              <a:gd name="connsiteY5824" fmla="*/ 1563772 h 6593118"/>
              <a:gd name="connsiteX5825" fmla="*/ 6117391 w 11490376"/>
              <a:gd name="connsiteY5825" fmla="*/ 1603188 h 6593118"/>
              <a:gd name="connsiteX5826" fmla="*/ 6156536 w 11490376"/>
              <a:gd name="connsiteY5826" fmla="*/ 1603188 h 6593118"/>
              <a:gd name="connsiteX5827" fmla="*/ 6163877 w 11490376"/>
              <a:gd name="connsiteY5827" fmla="*/ 1568698 h 6593118"/>
              <a:gd name="connsiteX5828" fmla="*/ 6136964 w 11490376"/>
              <a:gd name="connsiteY5828" fmla="*/ 1556381 h 6593118"/>
              <a:gd name="connsiteX5829" fmla="*/ 6127178 w 11490376"/>
              <a:gd name="connsiteY5829" fmla="*/ 1526820 h 6593118"/>
              <a:gd name="connsiteX5830" fmla="*/ 6174232 w 11490376"/>
              <a:gd name="connsiteY5830" fmla="*/ 1523310 h 6593118"/>
              <a:gd name="connsiteX5831" fmla="*/ 6127306 w 11490376"/>
              <a:gd name="connsiteY5831" fmla="*/ 1525071 h 6593118"/>
              <a:gd name="connsiteX5832" fmla="*/ 6154139 w 11490376"/>
              <a:gd name="connsiteY5832" fmla="*/ 1502820 h 6593118"/>
              <a:gd name="connsiteX5833" fmla="*/ 6200485 w 11490376"/>
              <a:gd name="connsiteY5833" fmla="*/ 1478097 h 6593118"/>
              <a:gd name="connsiteX5834" fmla="*/ 6256589 w 11490376"/>
              <a:gd name="connsiteY5834" fmla="*/ 1497875 h 6593118"/>
              <a:gd name="connsiteX5835" fmla="*/ 6264252 w 11490376"/>
              <a:gd name="connsiteY5835" fmla="*/ 1508554 h 6593118"/>
              <a:gd name="connsiteX5836" fmla="*/ 6258652 w 11490376"/>
              <a:gd name="connsiteY5836" fmla="*/ 1500506 h 6593118"/>
              <a:gd name="connsiteX5837" fmla="*/ 6280754 w 11490376"/>
              <a:gd name="connsiteY5837" fmla="*/ 1493139 h 6593118"/>
              <a:gd name="connsiteX5838" fmla="*/ 6280200 w 11490376"/>
              <a:gd name="connsiteY5838" fmla="*/ 1483715 h 6593118"/>
              <a:gd name="connsiteX5839" fmla="*/ 6245314 w 11490376"/>
              <a:gd name="connsiteY5839" fmla="*/ 1432645 h 6593118"/>
              <a:gd name="connsiteX5840" fmla="*/ 6201091 w 11490376"/>
              <a:gd name="connsiteY5840" fmla="*/ 1440001 h 6593118"/>
              <a:gd name="connsiteX5841" fmla="*/ 6176522 w 11490376"/>
              <a:gd name="connsiteY5841" fmla="*/ 1462071 h 6593118"/>
              <a:gd name="connsiteX5842" fmla="*/ 6117556 w 11490376"/>
              <a:gd name="connsiteY5842" fmla="*/ 1457166 h 6593118"/>
              <a:gd name="connsiteX5843" fmla="*/ 6073333 w 11490376"/>
              <a:gd name="connsiteY5843" fmla="*/ 1427741 h 6593118"/>
              <a:gd name="connsiteX5844" fmla="*/ 6056136 w 11490376"/>
              <a:gd name="connsiteY5844" fmla="*/ 1386054 h 6593118"/>
              <a:gd name="connsiteX5845" fmla="*/ 6046308 w 11490376"/>
              <a:gd name="connsiteY5845" fmla="*/ 1349271 h 6593118"/>
              <a:gd name="connsiteX5846" fmla="*/ 6053679 w 11490376"/>
              <a:gd name="connsiteY5846" fmla="*/ 1280610 h 6593118"/>
              <a:gd name="connsiteX5847" fmla="*/ 6097902 w 11490376"/>
              <a:gd name="connsiteY5847" fmla="*/ 1263445 h 6593118"/>
              <a:gd name="connsiteX5848" fmla="*/ 6127384 w 11490376"/>
              <a:gd name="connsiteY5848" fmla="*/ 1234018 h 6593118"/>
              <a:gd name="connsiteX5849" fmla="*/ 6137212 w 11490376"/>
              <a:gd name="connsiteY5849" fmla="*/ 1192332 h 6593118"/>
              <a:gd name="connsiteX5850" fmla="*/ 6188806 w 11490376"/>
              <a:gd name="connsiteY5850" fmla="*/ 1197235 h 6593118"/>
              <a:gd name="connsiteX5851" fmla="*/ 6159324 w 11490376"/>
              <a:gd name="connsiteY5851" fmla="*/ 1145740 h 6593118"/>
              <a:gd name="connsiteX5852" fmla="*/ 6093186 w 11490376"/>
              <a:gd name="connsiteY5852" fmla="*/ 1143295 h 6593118"/>
              <a:gd name="connsiteX5853" fmla="*/ 6091636 w 11490376"/>
              <a:gd name="connsiteY5853" fmla="*/ 1144385 h 6593118"/>
              <a:gd name="connsiteX5854" fmla="*/ 6064724 w 11490376"/>
              <a:gd name="connsiteY5854" fmla="*/ 1166515 h 6593118"/>
              <a:gd name="connsiteX5855" fmla="*/ 6054937 w 11490376"/>
              <a:gd name="connsiteY5855" fmla="*/ 1208318 h 6593118"/>
              <a:gd name="connsiteX5856" fmla="*/ 6054937 w 11490376"/>
              <a:gd name="connsiteY5856" fmla="*/ 1235366 h 6593118"/>
              <a:gd name="connsiteX5857" fmla="*/ 6018237 w 11490376"/>
              <a:gd name="connsiteY5857" fmla="*/ 1259955 h 6593118"/>
              <a:gd name="connsiteX5858" fmla="*/ 5998663 w 11490376"/>
              <a:gd name="connsiteY5858" fmla="*/ 1287003 h 6593118"/>
              <a:gd name="connsiteX5859" fmla="*/ 5949731 w 11490376"/>
              <a:gd name="connsiteY5859" fmla="*/ 1296839 h 6593118"/>
              <a:gd name="connsiteX5860" fmla="*/ 5930157 w 11490376"/>
              <a:gd name="connsiteY5860" fmla="*/ 1336183 h 6593118"/>
              <a:gd name="connsiteX5861" fmla="*/ 5930157 w 11490376"/>
              <a:gd name="connsiteY5861" fmla="*/ 1405033 h 6593118"/>
              <a:gd name="connsiteX5862" fmla="*/ 5957071 w 11490376"/>
              <a:gd name="connsiteY5862" fmla="*/ 1437000 h 6593118"/>
              <a:gd name="connsiteX5863" fmla="*/ 5971750 w 11490376"/>
              <a:gd name="connsiteY5863" fmla="*/ 1464048 h 6593118"/>
              <a:gd name="connsiteX5864" fmla="*/ 5913031 w 11490376"/>
              <a:gd name="connsiteY5864" fmla="*/ 1491096 h 6593118"/>
              <a:gd name="connsiteX5865" fmla="*/ 5939944 w 11490376"/>
              <a:gd name="connsiteY5865" fmla="*/ 1491096 h 6593118"/>
              <a:gd name="connsiteX5866" fmla="*/ 5957071 w 11490376"/>
              <a:gd name="connsiteY5866" fmla="*/ 1505849 h 6593118"/>
              <a:gd name="connsiteX5867" fmla="*/ 5964410 w 11490376"/>
              <a:gd name="connsiteY5867" fmla="*/ 1532899 h 6593118"/>
              <a:gd name="connsiteX5868" fmla="*/ 5944838 w 11490376"/>
              <a:gd name="connsiteY5868" fmla="*/ 1547653 h 6593118"/>
              <a:gd name="connsiteX5869" fmla="*/ 5917924 w 11490376"/>
              <a:gd name="connsiteY5869" fmla="*/ 1574701 h 6593118"/>
              <a:gd name="connsiteX5870" fmla="*/ 5917924 w 11490376"/>
              <a:gd name="connsiteY5870" fmla="*/ 1623879 h 6593118"/>
              <a:gd name="connsiteX5871" fmla="*/ 5891010 w 11490376"/>
              <a:gd name="connsiteY5871" fmla="*/ 1641093 h 6593118"/>
              <a:gd name="connsiteX5872" fmla="*/ 5883670 w 11490376"/>
              <a:gd name="connsiteY5872" fmla="*/ 1668141 h 6593118"/>
              <a:gd name="connsiteX5873" fmla="*/ 5854310 w 11490376"/>
              <a:gd name="connsiteY5873" fmla="*/ 1685354 h 6593118"/>
              <a:gd name="connsiteX5874" fmla="*/ 5839630 w 11490376"/>
              <a:gd name="connsiteY5874" fmla="*/ 1709942 h 6593118"/>
              <a:gd name="connsiteX5875" fmla="*/ 5800484 w 11490376"/>
              <a:gd name="connsiteY5875" fmla="*/ 1695188 h 6593118"/>
              <a:gd name="connsiteX5876" fmla="*/ 5802931 w 11490376"/>
              <a:gd name="connsiteY5876" fmla="*/ 1648469 h 6593118"/>
              <a:gd name="connsiteX5877" fmla="*/ 5780911 w 11490376"/>
              <a:gd name="connsiteY5877" fmla="*/ 1641093 h 6593118"/>
              <a:gd name="connsiteX5878" fmla="*/ 5776017 w 11490376"/>
              <a:gd name="connsiteY5878" fmla="*/ 1614043 h 6593118"/>
              <a:gd name="connsiteX5879" fmla="*/ 5758891 w 11490376"/>
              <a:gd name="connsiteY5879" fmla="*/ 1579618 h 6593118"/>
              <a:gd name="connsiteX5880" fmla="*/ 5744210 w 11490376"/>
              <a:gd name="connsiteY5880" fmla="*/ 1547653 h 6593118"/>
              <a:gd name="connsiteX5881" fmla="*/ 5756444 w 11490376"/>
              <a:gd name="connsiteY5881" fmla="*/ 1525522 h 6593118"/>
              <a:gd name="connsiteX5882" fmla="*/ 5766231 w 11490376"/>
              <a:gd name="connsiteY5882" fmla="*/ 1478801 h 6593118"/>
              <a:gd name="connsiteX5883" fmla="*/ 5802931 w 11490376"/>
              <a:gd name="connsiteY5883" fmla="*/ 1461588 h 6593118"/>
              <a:gd name="connsiteX5884" fmla="*/ 5793144 w 11490376"/>
              <a:gd name="connsiteY5884" fmla="*/ 1419787 h 6593118"/>
              <a:gd name="connsiteX5885" fmla="*/ 5776017 w 11490376"/>
              <a:gd name="connsiteY5885" fmla="*/ 1380444 h 6593118"/>
              <a:gd name="connsiteX5886" fmla="*/ 5766231 w 11490376"/>
              <a:gd name="connsiteY5886" fmla="*/ 1341101 h 6593118"/>
              <a:gd name="connsiteX5887" fmla="*/ 5758891 w 11490376"/>
              <a:gd name="connsiteY5887" fmla="*/ 1274709 h 6593118"/>
              <a:gd name="connsiteX5888" fmla="*/ 5766001 w 11490376"/>
              <a:gd name="connsiteY5888" fmla="*/ 1250891 h 6593118"/>
              <a:gd name="connsiteX5889" fmla="*/ 5763913 w 11490376"/>
              <a:gd name="connsiteY5889" fmla="*/ 1250446 h 6593118"/>
              <a:gd name="connsiteX5890" fmla="*/ 5756525 w 11490376"/>
              <a:gd name="connsiteY5890" fmla="*/ 1274990 h 6593118"/>
              <a:gd name="connsiteX5891" fmla="*/ 5763913 w 11490376"/>
              <a:gd name="connsiteY5891" fmla="*/ 1338809 h 6593118"/>
              <a:gd name="connsiteX5892" fmla="*/ 5771301 w 11490376"/>
              <a:gd name="connsiteY5892" fmla="*/ 1378082 h 6593118"/>
              <a:gd name="connsiteX5893" fmla="*/ 5791003 w 11490376"/>
              <a:gd name="connsiteY5893" fmla="*/ 1417355 h 6593118"/>
              <a:gd name="connsiteX5894" fmla="*/ 5798391 w 11490376"/>
              <a:gd name="connsiteY5894" fmla="*/ 1459082 h 6593118"/>
              <a:gd name="connsiteX5895" fmla="*/ 5763913 w 11490376"/>
              <a:gd name="connsiteY5895" fmla="*/ 1478718 h 6593118"/>
              <a:gd name="connsiteX5896" fmla="*/ 5754062 w 11490376"/>
              <a:gd name="connsiteY5896" fmla="*/ 1525355 h 6593118"/>
              <a:gd name="connsiteX5897" fmla="*/ 5741748 w 11490376"/>
              <a:gd name="connsiteY5897" fmla="*/ 1547446 h 6593118"/>
              <a:gd name="connsiteX5898" fmla="*/ 5714658 w 11490376"/>
              <a:gd name="connsiteY5898" fmla="*/ 1532718 h 6593118"/>
              <a:gd name="connsiteX5899" fmla="*/ 5662940 w 11490376"/>
              <a:gd name="connsiteY5899" fmla="*/ 1540082 h 6593118"/>
              <a:gd name="connsiteX5900" fmla="*/ 5635850 w 11490376"/>
              <a:gd name="connsiteY5900" fmla="*/ 1559719 h 6593118"/>
              <a:gd name="connsiteX5901" fmla="*/ 5608759 w 11490376"/>
              <a:gd name="connsiteY5901" fmla="*/ 1567082 h 6593118"/>
              <a:gd name="connsiteX5902" fmla="*/ 5566893 w 11490376"/>
              <a:gd name="connsiteY5902" fmla="*/ 1571991 h 6593118"/>
              <a:gd name="connsiteX5903" fmla="*/ 5564430 w 11490376"/>
              <a:gd name="connsiteY5903" fmla="*/ 1527809 h 6593118"/>
              <a:gd name="connsiteX5904" fmla="*/ 5547190 w 11490376"/>
              <a:gd name="connsiteY5904" fmla="*/ 1515537 h 6593118"/>
              <a:gd name="connsiteX5905" fmla="*/ 5554578 w 11490376"/>
              <a:gd name="connsiteY5905" fmla="*/ 1451718 h 6593118"/>
              <a:gd name="connsiteX5906" fmla="*/ 5529952 w 11490376"/>
              <a:gd name="connsiteY5906" fmla="*/ 1449264 h 6593118"/>
              <a:gd name="connsiteX5907" fmla="*/ 5527488 w 11490376"/>
              <a:gd name="connsiteY5907" fmla="*/ 1358445 h 6593118"/>
              <a:gd name="connsiteX5908" fmla="*/ 5554578 w 11490376"/>
              <a:gd name="connsiteY5908" fmla="*/ 1348627 h 6593118"/>
              <a:gd name="connsiteX5909" fmla="*/ 5561967 w 11490376"/>
              <a:gd name="connsiteY5909" fmla="*/ 1326536 h 6593118"/>
              <a:gd name="connsiteX5910" fmla="*/ 5593983 w 11490376"/>
              <a:gd name="connsiteY5910" fmla="*/ 1314263 h 6593118"/>
              <a:gd name="connsiteX5911" fmla="*/ 5625998 w 11490376"/>
              <a:gd name="connsiteY5911" fmla="*/ 1311810 h 6593118"/>
              <a:gd name="connsiteX5912" fmla="*/ 5638312 w 11490376"/>
              <a:gd name="connsiteY5912" fmla="*/ 1292172 h 6593118"/>
              <a:gd name="connsiteX5913" fmla="*/ 5675253 w 11490376"/>
              <a:gd name="connsiteY5913" fmla="*/ 1287263 h 6593118"/>
              <a:gd name="connsiteX5914" fmla="*/ 5680179 w 11490376"/>
              <a:gd name="connsiteY5914" fmla="*/ 1245537 h 6593118"/>
              <a:gd name="connsiteX5915" fmla="*/ 5729434 w 11490376"/>
              <a:gd name="connsiteY5915" fmla="*/ 1228355 h 6593118"/>
              <a:gd name="connsiteX5916" fmla="*/ 5734360 w 11490376"/>
              <a:gd name="connsiteY5916" fmla="*/ 1193991 h 6593118"/>
              <a:gd name="connsiteX5917" fmla="*/ 5758987 w 11490376"/>
              <a:gd name="connsiteY5917" fmla="*/ 1176810 h 6593118"/>
              <a:gd name="connsiteX5918" fmla="*/ 5768839 w 11490376"/>
              <a:gd name="connsiteY5918" fmla="*/ 1144901 h 6593118"/>
              <a:gd name="connsiteX5919" fmla="*/ 5778689 w 11490376"/>
              <a:gd name="connsiteY5919" fmla="*/ 1110537 h 6593118"/>
              <a:gd name="connsiteX5920" fmla="*/ 5815630 w 11490376"/>
              <a:gd name="connsiteY5920" fmla="*/ 1073718 h 6593118"/>
              <a:gd name="connsiteX5921" fmla="*/ 5845184 w 11490376"/>
              <a:gd name="connsiteY5921" fmla="*/ 1036900 h 6593118"/>
              <a:gd name="connsiteX5922" fmla="*/ 5882125 w 11490376"/>
              <a:gd name="connsiteY5922" fmla="*/ 1014809 h 6593118"/>
              <a:gd name="connsiteX5923" fmla="*/ 5928918 w 11490376"/>
              <a:gd name="connsiteY5923" fmla="*/ 1004991 h 6593118"/>
              <a:gd name="connsiteX5924" fmla="*/ 5956008 w 11490376"/>
              <a:gd name="connsiteY5924" fmla="*/ 990263 h 6593118"/>
              <a:gd name="connsiteX5925" fmla="*/ 6007726 w 11490376"/>
              <a:gd name="connsiteY5925" fmla="*/ 980447 h 6593118"/>
              <a:gd name="connsiteX5926" fmla="*/ 6017576 w 11490376"/>
              <a:gd name="connsiteY5926" fmla="*/ 950991 h 6593118"/>
              <a:gd name="connsiteX5927" fmla="*/ 6049592 w 11490376"/>
              <a:gd name="connsiteY5927" fmla="*/ 936263 h 6593118"/>
              <a:gd name="connsiteX5928" fmla="*/ 6039742 w 11490376"/>
              <a:gd name="connsiteY5928" fmla="*/ 896990 h 6593118"/>
              <a:gd name="connsiteX5929" fmla="*/ 6015114 w 11490376"/>
              <a:gd name="connsiteY5929" fmla="*/ 879810 h 6593118"/>
              <a:gd name="connsiteX5930" fmla="*/ 6052055 w 11490376"/>
              <a:gd name="connsiteY5930" fmla="*/ 869992 h 6593118"/>
              <a:gd name="connsiteX5931" fmla="*/ 6064369 w 11490376"/>
              <a:gd name="connsiteY5931" fmla="*/ 842992 h 6593118"/>
              <a:gd name="connsiteX5932" fmla="*/ 6071757 w 11490376"/>
              <a:gd name="connsiteY5932" fmla="*/ 879810 h 6593118"/>
              <a:gd name="connsiteX5933" fmla="*/ 6091459 w 11490376"/>
              <a:gd name="connsiteY5933" fmla="*/ 884718 h 6593118"/>
              <a:gd name="connsiteX5934" fmla="*/ 6091459 w 11490376"/>
              <a:gd name="connsiteY5934" fmla="*/ 865081 h 6593118"/>
              <a:gd name="connsiteX5935" fmla="*/ 6108698 w 11490376"/>
              <a:gd name="connsiteY5935" fmla="*/ 865081 h 6593118"/>
              <a:gd name="connsiteX5936" fmla="*/ 6116086 w 11490376"/>
              <a:gd name="connsiteY5936" fmla="*/ 879810 h 6593118"/>
              <a:gd name="connsiteX5937" fmla="*/ 6138252 w 11490376"/>
              <a:gd name="connsiteY5937" fmla="*/ 887172 h 6593118"/>
              <a:gd name="connsiteX5938" fmla="*/ 6150565 w 11490376"/>
              <a:gd name="connsiteY5938" fmla="*/ 860172 h 6593118"/>
              <a:gd name="connsiteX5939" fmla="*/ 6133326 w 11490376"/>
              <a:gd name="connsiteY5939" fmla="*/ 847899 h 6593118"/>
              <a:gd name="connsiteX5940" fmla="*/ 6162879 w 11490376"/>
              <a:gd name="connsiteY5940" fmla="*/ 830719 h 6593118"/>
              <a:gd name="connsiteX5941" fmla="*/ 6194895 w 11490376"/>
              <a:gd name="connsiteY5941" fmla="*/ 852808 h 6593118"/>
              <a:gd name="connsiteX5942" fmla="*/ 6214598 w 11490376"/>
              <a:gd name="connsiteY5942" fmla="*/ 823355 h 6593118"/>
              <a:gd name="connsiteX5943" fmla="*/ 6221986 w 11490376"/>
              <a:gd name="connsiteY5943" fmla="*/ 857719 h 6593118"/>
              <a:gd name="connsiteX5944" fmla="*/ 6254001 w 11490376"/>
              <a:gd name="connsiteY5944" fmla="*/ 860172 h 6593118"/>
              <a:gd name="connsiteX5945" fmla="*/ 6288479 w 11490376"/>
              <a:gd name="connsiteY5945" fmla="*/ 835628 h 6593118"/>
              <a:gd name="connsiteX5946" fmla="*/ 6327884 w 11490376"/>
              <a:gd name="connsiteY5946" fmla="*/ 860172 h 6593118"/>
              <a:gd name="connsiteX5947" fmla="*/ 6320496 w 11490376"/>
              <a:gd name="connsiteY5947" fmla="*/ 887172 h 6593118"/>
              <a:gd name="connsiteX5948" fmla="*/ 6391915 w 11490376"/>
              <a:gd name="connsiteY5948" fmla="*/ 911718 h 6593118"/>
              <a:gd name="connsiteX5949" fmla="*/ 6347586 w 11490376"/>
              <a:gd name="connsiteY5949" fmla="*/ 941174 h 6593118"/>
              <a:gd name="connsiteX5950" fmla="*/ 6308182 w 11490376"/>
              <a:gd name="connsiteY5950" fmla="*/ 982900 h 6593118"/>
              <a:gd name="connsiteX5951" fmla="*/ 6291748 w 11490376"/>
              <a:gd name="connsiteY5951" fmla="*/ 1017999 h 6593118"/>
              <a:gd name="connsiteX5952" fmla="*/ 6291993 w 11490376"/>
              <a:gd name="connsiteY5952" fmla="*/ 1018227 h 6593118"/>
              <a:gd name="connsiteX5953" fmla="*/ 6291993 w 11490376"/>
              <a:gd name="connsiteY5953" fmla="*/ 1055009 h 6593118"/>
              <a:gd name="connsiteX5954" fmla="*/ 6296114 w 11490376"/>
              <a:gd name="connsiteY5954" fmla="*/ 1071458 h 6593118"/>
              <a:gd name="connsiteX5955" fmla="*/ 6293033 w 11490376"/>
              <a:gd name="connsiteY5955" fmla="*/ 1058524 h 6593118"/>
              <a:gd name="connsiteX5956" fmla="*/ 6293033 w 11490376"/>
              <a:gd name="connsiteY5956" fmla="*/ 1021694 h 6593118"/>
              <a:gd name="connsiteX5957" fmla="*/ 6307769 w 11490376"/>
              <a:gd name="connsiteY5957" fmla="*/ 984862 h 6593118"/>
              <a:gd name="connsiteX5958" fmla="*/ 6347061 w 11490376"/>
              <a:gd name="connsiteY5958" fmla="*/ 943119 h 6593118"/>
              <a:gd name="connsiteX5959" fmla="*/ 6388809 w 11490376"/>
              <a:gd name="connsiteY5959" fmla="*/ 916108 h 6593118"/>
              <a:gd name="connsiteX5960" fmla="*/ 6428102 w 11490376"/>
              <a:gd name="connsiteY5960" fmla="*/ 933297 h 6593118"/>
              <a:gd name="connsiteX5961" fmla="*/ 6504232 w 11490376"/>
              <a:gd name="connsiteY5961" fmla="*/ 975039 h 6593118"/>
              <a:gd name="connsiteX5962" fmla="*/ 6577906 w 11490376"/>
              <a:gd name="connsiteY5962" fmla="*/ 1009415 h 6593118"/>
              <a:gd name="connsiteX5963" fmla="*/ 6639301 w 11490376"/>
              <a:gd name="connsiteY5963" fmla="*/ 1053614 h 6593118"/>
              <a:gd name="connsiteX5964" fmla="*/ 6624566 w 11490376"/>
              <a:gd name="connsiteY5964" fmla="*/ 1083080 h 6593118"/>
              <a:gd name="connsiteX5965" fmla="*/ 6597553 w 11490376"/>
              <a:gd name="connsiteY5965" fmla="*/ 1107633 h 6593118"/>
              <a:gd name="connsiteX5966" fmla="*/ 6541070 w 11490376"/>
              <a:gd name="connsiteY5966" fmla="*/ 1122367 h 6593118"/>
              <a:gd name="connsiteX5967" fmla="*/ 6479675 w 11490376"/>
              <a:gd name="connsiteY5967" fmla="*/ 1105178 h 6593118"/>
              <a:gd name="connsiteX5968" fmla="*/ 6440382 w 11490376"/>
              <a:gd name="connsiteY5968" fmla="*/ 1092901 h 6593118"/>
              <a:gd name="connsiteX5969" fmla="*/ 6455116 w 11490376"/>
              <a:gd name="connsiteY5969" fmla="*/ 1112545 h 6593118"/>
              <a:gd name="connsiteX5970" fmla="*/ 6462485 w 11490376"/>
              <a:gd name="connsiteY5970" fmla="*/ 1166565 h 6593118"/>
              <a:gd name="connsiteX5971" fmla="*/ 6482130 w 11490376"/>
              <a:gd name="connsiteY5971" fmla="*/ 1203397 h 6593118"/>
              <a:gd name="connsiteX5972" fmla="*/ 6509144 w 11490376"/>
              <a:gd name="connsiteY5972" fmla="*/ 1240229 h 6593118"/>
              <a:gd name="connsiteX5973" fmla="*/ 6545980 w 11490376"/>
              <a:gd name="connsiteY5973" fmla="*/ 1267238 h 6593118"/>
              <a:gd name="connsiteX5974" fmla="*/ 6565628 w 11490376"/>
              <a:gd name="connsiteY5974" fmla="*/ 1247594 h 6593118"/>
              <a:gd name="connsiteX5975" fmla="*/ 6555804 w 11490376"/>
              <a:gd name="connsiteY5975" fmla="*/ 1232862 h 6593118"/>
              <a:gd name="connsiteX5976" fmla="*/ 6531247 w 11490376"/>
              <a:gd name="connsiteY5976" fmla="*/ 1223040 h 6593118"/>
              <a:gd name="connsiteX5977" fmla="*/ 6526335 w 11490376"/>
              <a:gd name="connsiteY5977" fmla="*/ 1193575 h 6593118"/>
              <a:gd name="connsiteX5978" fmla="*/ 6563172 w 11490376"/>
              <a:gd name="connsiteY5978" fmla="*/ 1178842 h 6593118"/>
              <a:gd name="connsiteX5979" fmla="*/ 6597553 w 11490376"/>
              <a:gd name="connsiteY5979" fmla="*/ 1193575 h 6593118"/>
              <a:gd name="connsiteX5980" fmla="*/ 6597553 w 11490376"/>
              <a:gd name="connsiteY5980" fmla="*/ 1232862 h 6593118"/>
              <a:gd name="connsiteX5981" fmla="*/ 6634390 w 11490376"/>
              <a:gd name="connsiteY5981" fmla="*/ 1232862 h 6593118"/>
              <a:gd name="connsiteX5982" fmla="*/ 6644213 w 11490376"/>
              <a:gd name="connsiteY5982" fmla="*/ 1193575 h 6593118"/>
              <a:gd name="connsiteX5983" fmla="*/ 6617199 w 11490376"/>
              <a:gd name="connsiteY5983" fmla="*/ 1178842 h 6593118"/>
              <a:gd name="connsiteX5984" fmla="*/ 6619656 w 11490376"/>
              <a:gd name="connsiteY5984" fmla="*/ 1149376 h 6593118"/>
              <a:gd name="connsiteX5985" fmla="*/ 6666315 w 11490376"/>
              <a:gd name="connsiteY5985" fmla="*/ 1134645 h 6593118"/>
              <a:gd name="connsiteX5986" fmla="*/ 6688418 w 11490376"/>
              <a:gd name="connsiteY5986" fmla="*/ 1110089 h 6593118"/>
              <a:gd name="connsiteX5987" fmla="*/ 6725254 w 11490376"/>
              <a:gd name="connsiteY5987" fmla="*/ 1117455 h 6593118"/>
              <a:gd name="connsiteX5988" fmla="*/ 6759636 w 11490376"/>
              <a:gd name="connsiteY5988" fmla="*/ 1134645 h 6593118"/>
              <a:gd name="connsiteX5989" fmla="*/ 6757180 w 11490376"/>
              <a:gd name="connsiteY5989" fmla="*/ 1092901 h 6593118"/>
              <a:gd name="connsiteX5990" fmla="*/ 6742444 w 11490376"/>
              <a:gd name="connsiteY5990" fmla="*/ 1058524 h 6593118"/>
              <a:gd name="connsiteX5991" fmla="*/ 6730166 w 11490376"/>
              <a:gd name="connsiteY5991" fmla="*/ 1021694 h 6593118"/>
              <a:gd name="connsiteX5992" fmla="*/ 6717887 w 11490376"/>
              <a:gd name="connsiteY5992" fmla="*/ 989772 h 6593118"/>
              <a:gd name="connsiteX5993" fmla="*/ 6769459 w 11490376"/>
              <a:gd name="connsiteY5993" fmla="*/ 984862 h 6593118"/>
              <a:gd name="connsiteX5994" fmla="*/ 6806296 w 11490376"/>
              <a:gd name="connsiteY5994" fmla="*/ 1021694 h 6593118"/>
              <a:gd name="connsiteX5995" fmla="*/ 6806296 w 11490376"/>
              <a:gd name="connsiteY5995" fmla="*/ 1051159 h 6593118"/>
              <a:gd name="connsiteX5996" fmla="*/ 6823487 w 11490376"/>
              <a:gd name="connsiteY5996" fmla="*/ 1083080 h 6593118"/>
              <a:gd name="connsiteX5997" fmla="*/ 6875058 w 11490376"/>
              <a:gd name="connsiteY5997" fmla="*/ 1058524 h 6593118"/>
              <a:gd name="connsiteX5998" fmla="*/ 6921718 w 11490376"/>
              <a:gd name="connsiteY5998" fmla="*/ 1014327 h 6593118"/>
              <a:gd name="connsiteX5999" fmla="*/ 6963467 w 11490376"/>
              <a:gd name="connsiteY5999" fmla="*/ 999594 h 6593118"/>
              <a:gd name="connsiteX6000" fmla="*/ 7002760 w 11490376"/>
              <a:gd name="connsiteY6000" fmla="*/ 982406 h 6593118"/>
              <a:gd name="connsiteX6001" fmla="*/ 7029774 w 11490376"/>
              <a:gd name="connsiteY6001" fmla="*/ 975039 h 6593118"/>
              <a:gd name="connsiteX6002" fmla="*/ 7049420 w 11490376"/>
              <a:gd name="connsiteY6002" fmla="*/ 1014327 h 6593118"/>
              <a:gd name="connsiteX6003" fmla="*/ 7076434 w 11490376"/>
              <a:gd name="connsiteY6003" fmla="*/ 982406 h 6593118"/>
              <a:gd name="connsiteX6004" fmla="*/ 7152564 w 11490376"/>
              <a:gd name="connsiteY6004" fmla="*/ 982406 h 6593118"/>
              <a:gd name="connsiteX6005" fmla="*/ 7174667 w 11490376"/>
              <a:gd name="connsiteY6005" fmla="*/ 952940 h 6593118"/>
              <a:gd name="connsiteX6006" fmla="*/ 7201679 w 11490376"/>
              <a:gd name="connsiteY6006" fmla="*/ 952940 h 6593118"/>
              <a:gd name="connsiteX6007" fmla="*/ 7209048 w 11490376"/>
              <a:gd name="connsiteY6007" fmla="*/ 994684 h 6593118"/>
              <a:gd name="connsiteX6008" fmla="*/ 7238517 w 11490376"/>
              <a:gd name="connsiteY6008" fmla="*/ 984862 h 6593118"/>
              <a:gd name="connsiteX6009" fmla="*/ 7243429 w 11490376"/>
              <a:gd name="connsiteY6009" fmla="*/ 938207 h 6593118"/>
              <a:gd name="connsiteX6010" fmla="*/ 7223782 w 11490376"/>
              <a:gd name="connsiteY6010" fmla="*/ 925930 h 6593118"/>
              <a:gd name="connsiteX6011" fmla="*/ 7238517 w 11490376"/>
              <a:gd name="connsiteY6011" fmla="*/ 903831 h 6593118"/>
              <a:gd name="connsiteX6012" fmla="*/ 7299912 w 11490376"/>
              <a:gd name="connsiteY6012" fmla="*/ 903831 h 6593118"/>
              <a:gd name="connsiteX6013" fmla="*/ 7368674 w 11490376"/>
              <a:gd name="connsiteY6013" fmla="*/ 923475 h 6593118"/>
              <a:gd name="connsiteX6014" fmla="*/ 7427614 w 11490376"/>
              <a:gd name="connsiteY6014" fmla="*/ 957850 h 6593118"/>
              <a:gd name="connsiteX6015" fmla="*/ 7461995 w 11490376"/>
              <a:gd name="connsiteY6015" fmla="*/ 1002049 h 6593118"/>
              <a:gd name="connsiteX6016" fmla="*/ 7493919 w 11490376"/>
              <a:gd name="connsiteY6016" fmla="*/ 989772 h 6593118"/>
              <a:gd name="connsiteX6017" fmla="*/ 7484097 w 11490376"/>
              <a:gd name="connsiteY6017" fmla="*/ 962762 h 6593118"/>
              <a:gd name="connsiteX6018" fmla="*/ 7464450 w 11490376"/>
              <a:gd name="connsiteY6018" fmla="*/ 933297 h 6593118"/>
              <a:gd name="connsiteX6019" fmla="*/ 7437436 w 11490376"/>
              <a:gd name="connsiteY6019" fmla="*/ 896465 h 6593118"/>
              <a:gd name="connsiteX6020" fmla="*/ 7412879 w 11490376"/>
              <a:gd name="connsiteY6020" fmla="*/ 859633 h 6593118"/>
              <a:gd name="connsiteX6021" fmla="*/ 7410423 w 11490376"/>
              <a:gd name="connsiteY6021" fmla="*/ 820346 h 6593118"/>
              <a:gd name="connsiteX6022" fmla="*/ 7449716 w 11490376"/>
              <a:gd name="connsiteY6022" fmla="*/ 793336 h 6593118"/>
              <a:gd name="connsiteX6023" fmla="*/ 7457083 w 11490376"/>
              <a:gd name="connsiteY6023" fmla="*/ 734405 h 6593118"/>
              <a:gd name="connsiteX6024" fmla="*/ 7481641 w 11490376"/>
              <a:gd name="connsiteY6024" fmla="*/ 673018 h 6593118"/>
              <a:gd name="connsiteX6025" fmla="*/ 7528302 w 11490376"/>
              <a:gd name="connsiteY6025" fmla="*/ 670563 h 6593118"/>
              <a:gd name="connsiteX6026" fmla="*/ 7560226 w 11490376"/>
              <a:gd name="connsiteY6026" fmla="*/ 704940 h 6593118"/>
              <a:gd name="connsiteX6027" fmla="*/ 7572505 w 11490376"/>
              <a:gd name="connsiteY6027" fmla="*/ 751593 h 6593118"/>
              <a:gd name="connsiteX6028" fmla="*/ 7587240 w 11490376"/>
              <a:gd name="connsiteY6028" fmla="*/ 812979 h 6593118"/>
              <a:gd name="connsiteX6029" fmla="*/ 7597064 w 11490376"/>
              <a:gd name="connsiteY6029" fmla="*/ 854722 h 6593118"/>
              <a:gd name="connsiteX6030" fmla="*/ 7609343 w 11490376"/>
              <a:gd name="connsiteY6030" fmla="*/ 889098 h 6593118"/>
              <a:gd name="connsiteX6031" fmla="*/ 7609343 w 11490376"/>
              <a:gd name="connsiteY6031" fmla="*/ 916108 h 6593118"/>
              <a:gd name="connsiteX6032" fmla="*/ 7619166 w 11490376"/>
              <a:gd name="connsiteY6032" fmla="*/ 952940 h 6593118"/>
              <a:gd name="connsiteX6033" fmla="*/ 7619166 w 11490376"/>
              <a:gd name="connsiteY6033" fmla="*/ 955395 h 6593118"/>
              <a:gd name="connsiteX6034" fmla="*/ 7621621 w 11490376"/>
              <a:gd name="connsiteY6034" fmla="*/ 960307 h 6593118"/>
              <a:gd name="connsiteX6035" fmla="*/ 7624078 w 11490376"/>
              <a:gd name="connsiteY6035" fmla="*/ 962762 h 6593118"/>
              <a:gd name="connsiteX6036" fmla="*/ 7626533 w 11490376"/>
              <a:gd name="connsiteY6036" fmla="*/ 970128 h 6593118"/>
              <a:gd name="connsiteX6037" fmla="*/ 7628990 w 11490376"/>
              <a:gd name="connsiteY6037" fmla="*/ 975039 h 6593118"/>
              <a:gd name="connsiteX6038" fmla="*/ 7631445 w 11490376"/>
              <a:gd name="connsiteY6038" fmla="*/ 979950 h 6593118"/>
              <a:gd name="connsiteX6039" fmla="*/ 7633900 w 11490376"/>
              <a:gd name="connsiteY6039" fmla="*/ 987317 h 6593118"/>
              <a:gd name="connsiteX6040" fmla="*/ 7636357 w 11490376"/>
              <a:gd name="connsiteY6040" fmla="*/ 994684 h 6593118"/>
              <a:gd name="connsiteX6041" fmla="*/ 7636357 w 11490376"/>
              <a:gd name="connsiteY6041" fmla="*/ 999594 h 6593118"/>
              <a:gd name="connsiteX6042" fmla="*/ 7636357 w 11490376"/>
              <a:gd name="connsiteY6042" fmla="*/ 1002049 h 6593118"/>
              <a:gd name="connsiteX6043" fmla="*/ 7638812 w 11490376"/>
              <a:gd name="connsiteY6043" fmla="*/ 1006960 h 6593118"/>
              <a:gd name="connsiteX6044" fmla="*/ 7636357 w 11490376"/>
              <a:gd name="connsiteY6044" fmla="*/ 1009415 h 6593118"/>
              <a:gd name="connsiteX6045" fmla="*/ 7636357 w 11490376"/>
              <a:gd name="connsiteY6045" fmla="*/ 1014327 h 6593118"/>
              <a:gd name="connsiteX6046" fmla="*/ 7636357 w 11490376"/>
              <a:gd name="connsiteY6046" fmla="*/ 1016782 h 6593118"/>
              <a:gd name="connsiteX6047" fmla="*/ 7636357 w 11490376"/>
              <a:gd name="connsiteY6047" fmla="*/ 1024149 h 6593118"/>
              <a:gd name="connsiteX6048" fmla="*/ 7633900 w 11490376"/>
              <a:gd name="connsiteY6048" fmla="*/ 1026604 h 6593118"/>
              <a:gd name="connsiteX6049" fmla="*/ 7631445 w 11490376"/>
              <a:gd name="connsiteY6049" fmla="*/ 1031514 h 6593118"/>
              <a:gd name="connsiteX6050" fmla="*/ 7631445 w 11490376"/>
              <a:gd name="connsiteY6050" fmla="*/ 1036426 h 6593118"/>
              <a:gd name="connsiteX6051" fmla="*/ 7628990 w 11490376"/>
              <a:gd name="connsiteY6051" fmla="*/ 1041336 h 6593118"/>
              <a:gd name="connsiteX6052" fmla="*/ 7626533 w 11490376"/>
              <a:gd name="connsiteY6052" fmla="*/ 1043793 h 6593118"/>
              <a:gd name="connsiteX6053" fmla="*/ 7626533 w 11490376"/>
              <a:gd name="connsiteY6053" fmla="*/ 1046247 h 6593118"/>
              <a:gd name="connsiteX6054" fmla="*/ 7592152 w 11490376"/>
              <a:gd name="connsiteY6054" fmla="*/ 1065891 h 6593118"/>
              <a:gd name="connsiteX6055" fmla="*/ 7555314 w 11490376"/>
              <a:gd name="connsiteY6055" fmla="*/ 1078168 h 6593118"/>
              <a:gd name="connsiteX6056" fmla="*/ 7547948 w 11490376"/>
              <a:gd name="connsiteY6056" fmla="*/ 1097811 h 6593118"/>
              <a:gd name="connsiteX6057" fmla="*/ 7604431 w 11490376"/>
              <a:gd name="connsiteY6057" fmla="*/ 1117455 h 6593118"/>
              <a:gd name="connsiteX6058" fmla="*/ 7643724 w 11490376"/>
              <a:gd name="connsiteY6058" fmla="*/ 1100268 h 6593118"/>
              <a:gd name="connsiteX6059" fmla="*/ 7670738 w 11490376"/>
              <a:gd name="connsiteY6059" fmla="*/ 1053614 h 6593118"/>
              <a:gd name="connsiteX6060" fmla="*/ 7687928 w 11490376"/>
              <a:gd name="connsiteY6060" fmla="*/ 1014327 h 6593118"/>
              <a:gd name="connsiteX6061" fmla="*/ 7695295 w 11490376"/>
              <a:gd name="connsiteY6061" fmla="*/ 987317 h 6593118"/>
              <a:gd name="connsiteX6062" fmla="*/ 7697752 w 11490376"/>
              <a:gd name="connsiteY6062" fmla="*/ 975039 h 6593118"/>
              <a:gd name="connsiteX6063" fmla="*/ 7737045 w 11490376"/>
              <a:gd name="connsiteY6063" fmla="*/ 975039 h 6593118"/>
              <a:gd name="connsiteX6064" fmla="*/ 7773881 w 11490376"/>
              <a:gd name="connsiteY6064" fmla="*/ 1002049 h 6593118"/>
              <a:gd name="connsiteX6065" fmla="*/ 7798440 w 11490376"/>
              <a:gd name="connsiteY6065" fmla="*/ 1031514 h 6593118"/>
              <a:gd name="connsiteX6066" fmla="*/ 7830364 w 11490376"/>
              <a:gd name="connsiteY6066" fmla="*/ 1051159 h 6593118"/>
              <a:gd name="connsiteX6067" fmla="*/ 7830364 w 11490376"/>
              <a:gd name="connsiteY6067" fmla="*/ 1024149 h 6593118"/>
              <a:gd name="connsiteX6068" fmla="*/ 7808262 w 11490376"/>
              <a:gd name="connsiteY6068" fmla="*/ 1014327 h 6593118"/>
              <a:gd name="connsiteX6069" fmla="*/ 7788616 w 11490376"/>
              <a:gd name="connsiteY6069" fmla="*/ 997137 h 6593118"/>
              <a:gd name="connsiteX6070" fmla="*/ 7781249 w 11490376"/>
              <a:gd name="connsiteY6070" fmla="*/ 962762 h 6593118"/>
              <a:gd name="connsiteX6071" fmla="*/ 7766514 w 11490376"/>
              <a:gd name="connsiteY6071" fmla="*/ 943119 h 6593118"/>
              <a:gd name="connsiteX6072" fmla="*/ 7744411 w 11490376"/>
              <a:gd name="connsiteY6072" fmla="*/ 933297 h 6593118"/>
              <a:gd name="connsiteX6073" fmla="*/ 7710030 w 11490376"/>
              <a:gd name="connsiteY6073" fmla="*/ 918563 h 6593118"/>
              <a:gd name="connsiteX6074" fmla="*/ 7702664 w 11490376"/>
              <a:gd name="connsiteY6074" fmla="*/ 938207 h 6593118"/>
              <a:gd name="connsiteX6075" fmla="*/ 7658459 w 11490376"/>
              <a:gd name="connsiteY6075" fmla="*/ 933297 h 6593118"/>
              <a:gd name="connsiteX6076" fmla="*/ 7651092 w 11490376"/>
              <a:gd name="connsiteY6076" fmla="*/ 898920 h 6593118"/>
              <a:gd name="connsiteX6077" fmla="*/ 7643724 w 11490376"/>
              <a:gd name="connsiteY6077" fmla="*/ 832623 h 6593118"/>
              <a:gd name="connsiteX6078" fmla="*/ 7626533 w 11490376"/>
              <a:gd name="connsiteY6078" fmla="*/ 825256 h 6593118"/>
              <a:gd name="connsiteX6079" fmla="*/ 7619166 w 11490376"/>
              <a:gd name="connsiteY6079" fmla="*/ 800702 h 6593118"/>
              <a:gd name="connsiteX6080" fmla="*/ 7626533 w 11490376"/>
              <a:gd name="connsiteY6080" fmla="*/ 776147 h 6593118"/>
              <a:gd name="connsiteX6081" fmla="*/ 7619166 w 11490376"/>
              <a:gd name="connsiteY6081" fmla="*/ 739317 h 6593118"/>
              <a:gd name="connsiteX6082" fmla="*/ 7643724 w 11490376"/>
              <a:gd name="connsiteY6082" fmla="*/ 714761 h 6593118"/>
              <a:gd name="connsiteX6083" fmla="*/ 7660914 w 11490376"/>
              <a:gd name="connsiteY6083" fmla="*/ 741772 h 6593118"/>
              <a:gd name="connsiteX6084" fmla="*/ 7665826 w 11490376"/>
              <a:gd name="connsiteY6084" fmla="*/ 788425 h 6593118"/>
              <a:gd name="connsiteX6085" fmla="*/ 7710030 w 11490376"/>
              <a:gd name="connsiteY6085" fmla="*/ 825256 h 6593118"/>
              <a:gd name="connsiteX6086" fmla="*/ 7754235 w 11490376"/>
              <a:gd name="connsiteY6086" fmla="*/ 839989 h 6593118"/>
              <a:gd name="connsiteX6087" fmla="*/ 7749323 w 11490376"/>
              <a:gd name="connsiteY6087" fmla="*/ 820346 h 6593118"/>
              <a:gd name="connsiteX6088" fmla="*/ 7734588 w 11490376"/>
              <a:gd name="connsiteY6088" fmla="*/ 798247 h 6593118"/>
              <a:gd name="connsiteX6089" fmla="*/ 7749323 w 11490376"/>
              <a:gd name="connsiteY6089" fmla="*/ 756504 h 6593118"/>
              <a:gd name="connsiteX6090" fmla="*/ 7781249 w 11490376"/>
              <a:gd name="connsiteY6090" fmla="*/ 754049 h 6593118"/>
              <a:gd name="connsiteX6091" fmla="*/ 7805807 w 11490376"/>
              <a:gd name="connsiteY6091" fmla="*/ 788425 h 6593118"/>
              <a:gd name="connsiteX6092" fmla="*/ 7857378 w 11490376"/>
              <a:gd name="connsiteY6092" fmla="*/ 803158 h 6593118"/>
              <a:gd name="connsiteX6093" fmla="*/ 7908950 w 11490376"/>
              <a:gd name="connsiteY6093" fmla="*/ 854722 h 6593118"/>
              <a:gd name="connsiteX6094" fmla="*/ 7913861 w 11490376"/>
              <a:gd name="connsiteY6094" fmla="*/ 825256 h 6593118"/>
              <a:gd name="connsiteX6095" fmla="*/ 7889304 w 11490376"/>
              <a:gd name="connsiteY6095" fmla="*/ 785969 h 6593118"/>
              <a:gd name="connsiteX6096" fmla="*/ 7864746 w 11490376"/>
              <a:gd name="connsiteY6096" fmla="*/ 754049 h 6593118"/>
              <a:gd name="connsiteX6097" fmla="*/ 7835276 w 11490376"/>
              <a:gd name="connsiteY6097" fmla="*/ 751593 h 6593118"/>
              <a:gd name="connsiteX6098" fmla="*/ 7815630 w 11490376"/>
              <a:gd name="connsiteY6098" fmla="*/ 719672 h 6593118"/>
              <a:gd name="connsiteX6099" fmla="*/ 7825454 w 11490376"/>
              <a:gd name="connsiteY6099" fmla="*/ 677930 h 6593118"/>
              <a:gd name="connsiteX6100" fmla="*/ 7864746 w 11490376"/>
              <a:gd name="connsiteY6100" fmla="*/ 663196 h 6593118"/>
              <a:gd name="connsiteX6101" fmla="*/ 7935964 w 11490376"/>
              <a:gd name="connsiteY6101" fmla="*/ 658286 h 6593118"/>
              <a:gd name="connsiteX6102" fmla="*/ 7992447 w 11490376"/>
              <a:gd name="connsiteY6102" fmla="*/ 665651 h 6593118"/>
              <a:gd name="connsiteX6103" fmla="*/ 7982625 w 11490376"/>
              <a:gd name="connsiteY6103" fmla="*/ 626364 h 6593118"/>
              <a:gd name="connsiteX6104" fmla="*/ 7950699 w 11490376"/>
              <a:gd name="connsiteY6104" fmla="*/ 616543 h 6593118"/>
              <a:gd name="connsiteX6105" fmla="*/ 7950699 w 11490376"/>
              <a:gd name="connsiteY6105" fmla="*/ 587077 h 6593118"/>
              <a:gd name="connsiteX6106" fmla="*/ 7992447 w 11490376"/>
              <a:gd name="connsiteY6106" fmla="*/ 572344 h 6593118"/>
              <a:gd name="connsiteX6107" fmla="*/ 8029285 w 11490376"/>
              <a:gd name="connsiteY6107" fmla="*/ 547791 h 6593118"/>
              <a:gd name="connsiteX6108" fmla="*/ 8083313 w 11490376"/>
              <a:gd name="connsiteY6108" fmla="*/ 542880 h 6593118"/>
              <a:gd name="connsiteX6109" fmla="*/ 8147163 w 11490376"/>
              <a:gd name="connsiteY6109" fmla="*/ 537969 h 6593118"/>
              <a:gd name="connsiteX6110" fmla="*/ 8149618 w 11490376"/>
              <a:gd name="connsiteY6110" fmla="*/ 508503 h 6593118"/>
              <a:gd name="connsiteX6111" fmla="*/ 8176632 w 11490376"/>
              <a:gd name="connsiteY6111" fmla="*/ 518325 h 6593118"/>
              <a:gd name="connsiteX6112" fmla="*/ 8213470 w 11490376"/>
              <a:gd name="connsiteY6112" fmla="*/ 503592 h 6593118"/>
              <a:gd name="connsiteX6113" fmla="*/ 8238027 w 11490376"/>
              <a:gd name="connsiteY6113" fmla="*/ 533057 h 6593118"/>
              <a:gd name="connsiteX6114" fmla="*/ 8257674 w 11490376"/>
              <a:gd name="connsiteY6114" fmla="*/ 515870 h 6593118"/>
              <a:gd name="connsiteX6115" fmla="*/ 8294511 w 11490376"/>
              <a:gd name="connsiteY6115" fmla="*/ 508503 h 6593118"/>
              <a:gd name="connsiteX6116" fmla="*/ 8353451 w 11490376"/>
              <a:gd name="connsiteY6116" fmla="*/ 520780 h 6593118"/>
              <a:gd name="connsiteX6117" fmla="*/ 8395198 w 11490376"/>
              <a:gd name="connsiteY6117" fmla="*/ 501137 h 6593118"/>
              <a:gd name="connsiteX6118" fmla="*/ 8368184 w 11490376"/>
              <a:gd name="connsiteY6118" fmla="*/ 491315 h 6593118"/>
              <a:gd name="connsiteX6119" fmla="*/ 8378008 w 11490376"/>
              <a:gd name="connsiteY6119" fmla="*/ 474126 h 6593118"/>
              <a:gd name="connsiteX6120" fmla="*/ 8392743 w 11490376"/>
              <a:gd name="connsiteY6120" fmla="*/ 425018 h 6593118"/>
              <a:gd name="connsiteX6121" fmla="*/ 2573425 w 11490376"/>
              <a:gd name="connsiteY6121" fmla="*/ 350364 h 6593118"/>
              <a:gd name="connsiteX6122" fmla="*/ 2602615 w 11490376"/>
              <a:gd name="connsiteY6122" fmla="*/ 392621 h 6593118"/>
              <a:gd name="connsiteX6123" fmla="*/ 2583153 w 11490376"/>
              <a:gd name="connsiteY6123" fmla="*/ 434877 h 6593118"/>
              <a:gd name="connsiteX6124" fmla="*/ 2549103 w 11490376"/>
              <a:gd name="connsiteY6124" fmla="*/ 439850 h 6593118"/>
              <a:gd name="connsiteX6125" fmla="*/ 2517480 w 11490376"/>
              <a:gd name="connsiteY6125" fmla="*/ 412507 h 6593118"/>
              <a:gd name="connsiteX6126" fmla="*/ 2517480 w 11490376"/>
              <a:gd name="connsiteY6126" fmla="*/ 367764 h 6593118"/>
              <a:gd name="connsiteX6127" fmla="*/ 2321520 w 11490376"/>
              <a:gd name="connsiteY6127" fmla="*/ 330656 h 6593118"/>
              <a:gd name="connsiteX6128" fmla="*/ 2365429 w 11490376"/>
              <a:gd name="connsiteY6128" fmla="*/ 335620 h 6593118"/>
              <a:gd name="connsiteX6129" fmla="*/ 2406897 w 11490376"/>
              <a:gd name="connsiteY6129" fmla="*/ 348029 h 6593118"/>
              <a:gd name="connsiteX6130" fmla="*/ 2445926 w 11490376"/>
              <a:gd name="connsiteY6130" fmla="*/ 392700 h 6593118"/>
              <a:gd name="connsiteX6131" fmla="*/ 2458123 w 11490376"/>
              <a:gd name="connsiteY6131" fmla="*/ 429927 h 6593118"/>
              <a:gd name="connsiteX6132" fmla="*/ 2384946 w 11490376"/>
              <a:gd name="connsiteY6132" fmla="*/ 439854 h 6593118"/>
              <a:gd name="connsiteX6133" fmla="*/ 2365429 w 11490376"/>
              <a:gd name="connsiteY6133" fmla="*/ 402627 h 6593118"/>
              <a:gd name="connsiteX6134" fmla="*/ 2321520 w 11490376"/>
              <a:gd name="connsiteY6134" fmla="*/ 397664 h 6593118"/>
              <a:gd name="connsiteX6135" fmla="*/ 2289812 w 11490376"/>
              <a:gd name="connsiteY6135" fmla="*/ 352993 h 6593118"/>
              <a:gd name="connsiteX6136" fmla="*/ 2115676 w 11490376"/>
              <a:gd name="connsiteY6136" fmla="*/ 330656 h 6593118"/>
              <a:gd name="connsiteX6137" fmla="*/ 2156539 w 11490376"/>
              <a:gd name="connsiteY6137" fmla="*/ 335522 h 6593118"/>
              <a:gd name="connsiteX6138" fmla="*/ 2175770 w 11490376"/>
              <a:gd name="connsiteY6138" fmla="*/ 367152 h 6593118"/>
              <a:gd name="connsiteX6139" fmla="*/ 2122887 w 11490376"/>
              <a:gd name="connsiteY6139" fmla="*/ 386617 h 6593118"/>
              <a:gd name="connsiteX6140" fmla="*/ 2055582 w 11490376"/>
              <a:gd name="connsiteY6140" fmla="*/ 393916 h 6593118"/>
              <a:gd name="connsiteX6141" fmla="*/ 2086832 w 11490376"/>
              <a:gd name="connsiteY6141" fmla="*/ 347688 h 6593118"/>
              <a:gd name="connsiteX6142" fmla="*/ 8372609 w 11490376"/>
              <a:gd name="connsiteY6142" fmla="*/ 275911 h 6593118"/>
              <a:gd name="connsiteX6143" fmla="*/ 8379907 w 11490376"/>
              <a:gd name="connsiteY6143" fmla="*/ 295467 h 6593118"/>
              <a:gd name="connsiteX6144" fmla="*/ 8394501 w 11490376"/>
              <a:gd name="connsiteY6144" fmla="*/ 302800 h 6593118"/>
              <a:gd name="connsiteX6145" fmla="*/ 8413960 w 11490376"/>
              <a:gd name="connsiteY6145" fmla="*/ 302800 h 6593118"/>
              <a:gd name="connsiteX6146" fmla="*/ 8438284 w 11490376"/>
              <a:gd name="connsiteY6146" fmla="*/ 312576 h 6593118"/>
              <a:gd name="connsiteX6147" fmla="*/ 8443147 w 11490376"/>
              <a:gd name="connsiteY6147" fmla="*/ 341910 h 6593118"/>
              <a:gd name="connsiteX6148" fmla="*/ 8426121 w 11490376"/>
              <a:gd name="connsiteY6148" fmla="*/ 371243 h 6593118"/>
              <a:gd name="connsiteX6149" fmla="*/ 8384771 w 11490376"/>
              <a:gd name="connsiteY6149" fmla="*/ 378576 h 6593118"/>
              <a:gd name="connsiteX6150" fmla="*/ 8331259 w 11490376"/>
              <a:gd name="connsiteY6150" fmla="*/ 371243 h 6593118"/>
              <a:gd name="connsiteX6151" fmla="*/ 8314233 w 11490376"/>
              <a:gd name="connsiteY6151" fmla="*/ 356576 h 6593118"/>
              <a:gd name="connsiteX6152" fmla="*/ 8331259 w 11490376"/>
              <a:gd name="connsiteY6152" fmla="*/ 322355 h 6593118"/>
              <a:gd name="connsiteX6153" fmla="*/ 8343421 w 11490376"/>
              <a:gd name="connsiteY6153" fmla="*/ 295467 h 6593118"/>
              <a:gd name="connsiteX6154" fmla="*/ 5907909 w 11490376"/>
              <a:gd name="connsiteY6154" fmla="*/ 260585 h 6593118"/>
              <a:gd name="connsiteX6155" fmla="*/ 5954484 w 11490376"/>
              <a:gd name="connsiteY6155" fmla="*/ 333578 h 6593118"/>
              <a:gd name="connsiteX6156" fmla="*/ 6094207 w 11490376"/>
              <a:gd name="connsiteY6156" fmla="*/ 406568 h 6593118"/>
              <a:gd name="connsiteX6157" fmla="*/ 6072146 w 11490376"/>
              <a:gd name="connsiteY6157" fmla="*/ 450364 h 6593118"/>
              <a:gd name="connsiteX6158" fmla="*/ 6042731 w 11490376"/>
              <a:gd name="connsiteY6158" fmla="*/ 438200 h 6593118"/>
              <a:gd name="connsiteX6159" fmla="*/ 5983900 w 11490376"/>
              <a:gd name="connsiteY6159" fmla="*/ 443065 h 6593118"/>
              <a:gd name="connsiteX6160" fmla="*/ 5983900 w 11490376"/>
              <a:gd name="connsiteY6160" fmla="*/ 401703 h 6593118"/>
              <a:gd name="connsiteX6161" fmla="*/ 5954484 w 11490376"/>
              <a:gd name="connsiteY6161" fmla="*/ 384671 h 6593118"/>
              <a:gd name="connsiteX6162" fmla="*/ 5903008 w 11490376"/>
              <a:gd name="connsiteY6162" fmla="*/ 438200 h 6593118"/>
              <a:gd name="connsiteX6163" fmla="*/ 5888299 w 11490376"/>
              <a:gd name="connsiteY6163" fmla="*/ 499026 h 6593118"/>
              <a:gd name="connsiteX6164" fmla="*/ 5853982 w 11490376"/>
              <a:gd name="connsiteY6164" fmla="*/ 484428 h 6593118"/>
              <a:gd name="connsiteX6165" fmla="*/ 5827017 w 11490376"/>
              <a:gd name="connsiteY6165" fmla="*/ 443065 h 6593118"/>
              <a:gd name="connsiteX6166" fmla="*/ 5797602 w 11490376"/>
              <a:gd name="connsiteY6166" fmla="*/ 418734 h 6593118"/>
              <a:gd name="connsiteX6167" fmla="*/ 5804956 w 11490376"/>
              <a:gd name="connsiteY6167" fmla="*/ 387105 h 6593118"/>
              <a:gd name="connsiteX6168" fmla="*/ 5817212 w 11490376"/>
              <a:gd name="connsiteY6168" fmla="*/ 353041 h 6593118"/>
              <a:gd name="connsiteX6169" fmla="*/ 5790249 w 11490376"/>
              <a:gd name="connsiteY6169" fmla="*/ 345742 h 6593118"/>
              <a:gd name="connsiteX6170" fmla="*/ 5760833 w 11490376"/>
              <a:gd name="connsiteY6170" fmla="*/ 374938 h 6593118"/>
              <a:gd name="connsiteX6171" fmla="*/ 5706904 w 11490376"/>
              <a:gd name="connsiteY6171" fmla="*/ 370073 h 6593118"/>
              <a:gd name="connsiteX6172" fmla="*/ 5697099 w 11490376"/>
              <a:gd name="connsiteY6172" fmla="*/ 328710 h 6593118"/>
              <a:gd name="connsiteX6173" fmla="*/ 5687294 w 11490376"/>
              <a:gd name="connsiteY6173" fmla="*/ 306813 h 6593118"/>
              <a:gd name="connsiteX6174" fmla="*/ 5736320 w 11490376"/>
              <a:gd name="connsiteY6174" fmla="*/ 267884 h 6593118"/>
              <a:gd name="connsiteX6175" fmla="*/ 5753479 w 11490376"/>
              <a:gd name="connsiteY6175" fmla="*/ 309245 h 6593118"/>
              <a:gd name="connsiteX6176" fmla="*/ 5790249 w 11490376"/>
              <a:gd name="connsiteY6176" fmla="*/ 287348 h 6593118"/>
              <a:gd name="connsiteX6177" fmla="*/ 5834371 w 11490376"/>
              <a:gd name="connsiteY6177" fmla="*/ 316544 h 6593118"/>
              <a:gd name="connsiteX6178" fmla="*/ 5846628 w 11490376"/>
              <a:gd name="connsiteY6178" fmla="*/ 267884 h 6593118"/>
              <a:gd name="connsiteX6179" fmla="*/ 2507061 w 11490376"/>
              <a:gd name="connsiteY6179" fmla="*/ 258393 h 6593118"/>
              <a:gd name="connsiteX6180" fmla="*/ 2561003 w 11490376"/>
              <a:gd name="connsiteY6180" fmla="*/ 270384 h 6593118"/>
              <a:gd name="connsiteX6181" fmla="*/ 2548741 w 11490376"/>
              <a:gd name="connsiteY6181" fmla="*/ 306359 h 6593118"/>
              <a:gd name="connsiteX6182" fmla="*/ 2502155 w 11490376"/>
              <a:gd name="connsiteY6182" fmla="*/ 306359 h 6593118"/>
              <a:gd name="connsiteX6183" fmla="*/ 8226806 w 11490376"/>
              <a:gd name="connsiteY6183" fmla="*/ 232116 h 6593118"/>
              <a:gd name="connsiteX6184" fmla="*/ 8251776 w 11490376"/>
              <a:gd name="connsiteY6184" fmla="*/ 239432 h 6593118"/>
              <a:gd name="connsiteX6185" fmla="*/ 8276746 w 11490376"/>
              <a:gd name="connsiteY6185" fmla="*/ 273572 h 6593118"/>
              <a:gd name="connsiteX6186" fmla="*/ 8276746 w 11490376"/>
              <a:gd name="connsiteY6186" fmla="*/ 300397 h 6593118"/>
              <a:gd name="connsiteX6187" fmla="*/ 8294225 w 11490376"/>
              <a:gd name="connsiteY6187" fmla="*/ 295519 h 6593118"/>
              <a:gd name="connsiteX6188" fmla="*/ 8294225 w 11490376"/>
              <a:gd name="connsiteY6188" fmla="*/ 322345 h 6593118"/>
              <a:gd name="connsiteX6189" fmla="*/ 8239291 w 11490376"/>
              <a:gd name="connsiteY6189" fmla="*/ 336977 h 6593118"/>
              <a:gd name="connsiteX6190" fmla="*/ 8189351 w 11490376"/>
              <a:gd name="connsiteY6190" fmla="*/ 315029 h 6593118"/>
              <a:gd name="connsiteX6191" fmla="*/ 8136915 w 11490376"/>
              <a:gd name="connsiteY6191" fmla="*/ 295519 h 6593118"/>
              <a:gd name="connsiteX6192" fmla="*/ 8146903 w 11490376"/>
              <a:gd name="connsiteY6192" fmla="*/ 271134 h 6593118"/>
              <a:gd name="connsiteX6193" fmla="*/ 8179363 w 11490376"/>
              <a:gd name="connsiteY6193" fmla="*/ 268695 h 6593118"/>
              <a:gd name="connsiteX6194" fmla="*/ 8196843 w 11490376"/>
              <a:gd name="connsiteY6194" fmla="*/ 239432 h 6593118"/>
              <a:gd name="connsiteX6195" fmla="*/ 6030800 w 11490376"/>
              <a:gd name="connsiteY6195" fmla="*/ 232116 h 6593118"/>
              <a:gd name="connsiteX6196" fmla="*/ 6087510 w 11490376"/>
              <a:gd name="connsiteY6196" fmla="*/ 244218 h 6593118"/>
              <a:gd name="connsiteX6197" fmla="*/ 6186136 w 11490376"/>
              <a:gd name="connsiteY6197" fmla="*/ 244218 h 6593118"/>
              <a:gd name="connsiteX6198" fmla="*/ 6129426 w 11490376"/>
              <a:gd name="connsiteY6198" fmla="*/ 297463 h 6593118"/>
              <a:gd name="connsiteX6199" fmla="*/ 6060388 w 11490376"/>
              <a:gd name="connsiteY6199" fmla="*/ 321667 h 6593118"/>
              <a:gd name="connsiteX6200" fmla="*/ 5966694 w 11490376"/>
              <a:gd name="connsiteY6200" fmla="*/ 297463 h 6593118"/>
              <a:gd name="connsiteX6201" fmla="*/ 5954365 w 11490376"/>
              <a:gd name="connsiteY6201" fmla="*/ 239377 h 6593118"/>
              <a:gd name="connsiteX6202" fmla="*/ 2695353 w 11490376"/>
              <a:gd name="connsiteY6202" fmla="*/ 179561 h 6593118"/>
              <a:gd name="connsiteX6203" fmla="*/ 2788566 w 11490376"/>
              <a:gd name="connsiteY6203" fmla="*/ 228277 h 6593118"/>
              <a:gd name="connsiteX6204" fmla="*/ 2830270 w 11490376"/>
              <a:gd name="connsiteY6204" fmla="*/ 284300 h 6593118"/>
              <a:gd name="connsiteX6205" fmla="*/ 2825364 w 11490376"/>
              <a:gd name="connsiteY6205" fmla="*/ 350068 h 6593118"/>
              <a:gd name="connsiteX6206" fmla="*/ 2793472 w 11490376"/>
              <a:gd name="connsiteY6206" fmla="*/ 393913 h 6593118"/>
              <a:gd name="connsiteX6207" fmla="*/ 2683087 w 11490376"/>
              <a:gd name="connsiteY6207" fmla="*/ 381735 h 6593118"/>
              <a:gd name="connsiteX6208" fmla="*/ 2670822 w 11490376"/>
              <a:gd name="connsiteY6208" fmla="*/ 342760 h 6593118"/>
              <a:gd name="connsiteX6209" fmla="*/ 2678184 w 11490376"/>
              <a:gd name="connsiteY6209" fmla="*/ 315967 h 6593118"/>
              <a:gd name="connsiteX6210" fmla="*/ 2634033 w 11490376"/>
              <a:gd name="connsiteY6210" fmla="*/ 315967 h 6593118"/>
              <a:gd name="connsiteX6211" fmla="*/ 2629127 w 11490376"/>
              <a:gd name="connsiteY6211" fmla="*/ 264816 h 6593118"/>
              <a:gd name="connsiteX6212" fmla="*/ 2665919 w 11490376"/>
              <a:gd name="connsiteY6212" fmla="*/ 223406 h 6593118"/>
              <a:gd name="connsiteX6213" fmla="*/ 8132047 w 11490376"/>
              <a:gd name="connsiteY6213" fmla="*/ 140145 h 6593118"/>
              <a:gd name="connsiteX6214" fmla="*/ 8179228 w 11490376"/>
              <a:gd name="connsiteY6214" fmla="*/ 167012 h 6593118"/>
              <a:gd name="connsiteX6215" fmla="*/ 8189160 w 11490376"/>
              <a:gd name="connsiteY6215" fmla="*/ 218303 h 6593118"/>
              <a:gd name="connsiteX6216" fmla="*/ 8144463 w 11490376"/>
              <a:gd name="connsiteY6216" fmla="*/ 240285 h 6593118"/>
              <a:gd name="connsiteX6217" fmla="*/ 8087350 w 11490376"/>
              <a:gd name="connsiteY6217" fmla="*/ 264710 h 6593118"/>
              <a:gd name="connsiteX6218" fmla="*/ 8045136 w 11490376"/>
              <a:gd name="connsiteY6218" fmla="*/ 237843 h 6593118"/>
              <a:gd name="connsiteX6219" fmla="*/ 8025270 w 11490376"/>
              <a:gd name="connsiteY6219" fmla="*/ 203649 h 6593118"/>
              <a:gd name="connsiteX6220" fmla="*/ 8052585 w 11490376"/>
              <a:gd name="connsiteY6220" fmla="*/ 186551 h 6593118"/>
              <a:gd name="connsiteX6221" fmla="*/ 8079901 w 11490376"/>
              <a:gd name="connsiteY6221" fmla="*/ 181667 h 6593118"/>
              <a:gd name="connsiteX6222" fmla="*/ 8107215 w 11490376"/>
              <a:gd name="connsiteY6222" fmla="*/ 157242 h 6593118"/>
              <a:gd name="connsiteX6223" fmla="*/ 3193159 w 11490376"/>
              <a:gd name="connsiteY6223" fmla="*/ 54744 h 6593118"/>
              <a:gd name="connsiteX6224" fmla="*/ 3247050 w 11490376"/>
              <a:gd name="connsiteY6224" fmla="*/ 103987 h 6593118"/>
              <a:gd name="connsiteX6225" fmla="*/ 3310739 w 11490376"/>
              <a:gd name="connsiteY6225" fmla="*/ 54744 h 6593118"/>
              <a:gd name="connsiteX6226" fmla="*/ 3494458 w 11490376"/>
              <a:gd name="connsiteY6226" fmla="*/ 62131 h 6593118"/>
              <a:gd name="connsiteX6227" fmla="*/ 3567944 w 11490376"/>
              <a:gd name="connsiteY6227" fmla="*/ 62131 h 6593118"/>
              <a:gd name="connsiteX6228" fmla="*/ 3609587 w 11490376"/>
              <a:gd name="connsiteY6228" fmla="*/ 103987 h 6593118"/>
              <a:gd name="connsiteX6229" fmla="*/ 3536100 w 11490376"/>
              <a:gd name="connsiteY6229" fmla="*/ 133532 h 6593118"/>
              <a:gd name="connsiteX6230" fmla="*/ 3425869 w 11490376"/>
              <a:gd name="connsiteY6230" fmla="*/ 153229 h 6593118"/>
              <a:gd name="connsiteX6231" fmla="*/ 3450364 w 11490376"/>
              <a:gd name="connsiteY6231" fmla="*/ 197548 h 6593118"/>
              <a:gd name="connsiteX6232" fmla="*/ 3327885 w 11490376"/>
              <a:gd name="connsiteY6232" fmla="*/ 300957 h 6593118"/>
              <a:gd name="connsiteX6233" fmla="*/ 3261748 w 11490376"/>
              <a:gd name="connsiteY6233" fmla="*/ 281261 h 6593118"/>
              <a:gd name="connsiteX6234" fmla="*/ 3210307 w 11490376"/>
              <a:gd name="connsiteY6234" fmla="*/ 313268 h 6593118"/>
              <a:gd name="connsiteX6235" fmla="*/ 3193159 w 11490376"/>
              <a:gd name="connsiteY6235" fmla="*/ 342813 h 6593118"/>
              <a:gd name="connsiteX6236" fmla="*/ 3131917 w 11490376"/>
              <a:gd name="connsiteY6236" fmla="*/ 404368 h 6593118"/>
              <a:gd name="connsiteX6237" fmla="*/ 3090272 w 11490376"/>
              <a:gd name="connsiteY6237" fmla="*/ 416678 h 6593118"/>
              <a:gd name="connsiteX6238" fmla="*/ 3053529 w 11490376"/>
              <a:gd name="connsiteY6238" fmla="*/ 431451 h 6593118"/>
              <a:gd name="connsiteX6239" fmla="*/ 3090272 w 11490376"/>
              <a:gd name="connsiteY6239" fmla="*/ 478231 h 6593118"/>
              <a:gd name="connsiteX6240" fmla="*/ 3043733 w 11490376"/>
              <a:gd name="connsiteY6240" fmla="*/ 527473 h 6593118"/>
              <a:gd name="connsiteX6241" fmla="*/ 2945757 w 11490376"/>
              <a:gd name="connsiteY6241" fmla="*/ 547170 h 6593118"/>
              <a:gd name="connsiteX6242" fmla="*/ 2776739 w 11490376"/>
              <a:gd name="connsiteY6242" fmla="*/ 520087 h 6593118"/>
              <a:gd name="connsiteX6243" fmla="*/ 2747342 w 11490376"/>
              <a:gd name="connsiteY6243" fmla="*/ 465920 h 6593118"/>
              <a:gd name="connsiteX6244" fmla="*/ 2808583 w 11490376"/>
              <a:gd name="connsiteY6244" fmla="*/ 478231 h 6593118"/>
              <a:gd name="connsiteX6245" fmla="*/ 2825735 w 11490376"/>
              <a:gd name="connsiteY6245" fmla="*/ 448685 h 6593118"/>
              <a:gd name="connsiteX6246" fmla="*/ 2862476 w 11490376"/>
              <a:gd name="connsiteY6246" fmla="*/ 421602 h 6593118"/>
              <a:gd name="connsiteX6247" fmla="*/ 2891868 w 11490376"/>
              <a:gd name="connsiteY6247" fmla="*/ 399442 h 6593118"/>
              <a:gd name="connsiteX6248" fmla="*/ 2931060 w 11490376"/>
              <a:gd name="connsiteY6248" fmla="*/ 367435 h 6593118"/>
              <a:gd name="connsiteX6249" fmla="*/ 2899218 w 11490376"/>
              <a:gd name="connsiteY6249" fmla="*/ 323116 h 6593118"/>
              <a:gd name="connsiteX6250" fmla="*/ 2904117 w 11490376"/>
              <a:gd name="connsiteY6250" fmla="*/ 276336 h 6593118"/>
              <a:gd name="connsiteX6251" fmla="*/ 2943308 w 11490376"/>
              <a:gd name="connsiteY6251" fmla="*/ 300957 h 6593118"/>
              <a:gd name="connsiteX6252" fmla="*/ 3021688 w 11490376"/>
              <a:gd name="connsiteY6252" fmla="*/ 300957 h 6593118"/>
              <a:gd name="connsiteX6253" fmla="*/ 2980049 w 11490376"/>
              <a:gd name="connsiteY6253" fmla="*/ 281261 h 6593118"/>
              <a:gd name="connsiteX6254" fmla="*/ 3029037 w 11490376"/>
              <a:gd name="connsiteY6254" fmla="*/ 256639 h 6593118"/>
              <a:gd name="connsiteX6255" fmla="*/ 3109868 w 11490376"/>
              <a:gd name="connsiteY6255" fmla="*/ 239404 h 6593118"/>
              <a:gd name="connsiteX6256" fmla="*/ 3109868 w 11490376"/>
              <a:gd name="connsiteY6256" fmla="*/ 197548 h 6593118"/>
              <a:gd name="connsiteX6257" fmla="*/ 3082923 w 11490376"/>
              <a:gd name="connsiteY6257" fmla="*/ 207397 h 6593118"/>
              <a:gd name="connsiteX6258" fmla="*/ 3009442 w 11490376"/>
              <a:gd name="connsiteY6258" fmla="*/ 224631 h 6593118"/>
              <a:gd name="connsiteX6259" fmla="*/ 2955554 w 11490376"/>
              <a:gd name="connsiteY6259" fmla="*/ 251715 h 6593118"/>
              <a:gd name="connsiteX6260" fmla="*/ 2891868 w 11490376"/>
              <a:gd name="connsiteY6260" fmla="*/ 232018 h 6593118"/>
              <a:gd name="connsiteX6261" fmla="*/ 2862476 w 11490376"/>
              <a:gd name="connsiteY6261" fmla="*/ 222169 h 6593118"/>
              <a:gd name="connsiteX6262" fmla="*/ 2830634 w 11490376"/>
              <a:gd name="connsiteY6262" fmla="*/ 185238 h 6593118"/>
              <a:gd name="connsiteX6263" fmla="*/ 2813485 w 11490376"/>
              <a:gd name="connsiteY6263" fmla="*/ 145844 h 6593118"/>
              <a:gd name="connsiteX6264" fmla="*/ 2891868 w 11490376"/>
              <a:gd name="connsiteY6264" fmla="*/ 133532 h 6593118"/>
              <a:gd name="connsiteX6265" fmla="*/ 2904117 w 11490376"/>
              <a:gd name="connsiteY6265" fmla="*/ 108911 h 6593118"/>
              <a:gd name="connsiteX6266" fmla="*/ 2960454 w 11490376"/>
              <a:gd name="connsiteY6266" fmla="*/ 99063 h 6593118"/>
              <a:gd name="connsiteX6267" fmla="*/ 2984947 w 11490376"/>
              <a:gd name="connsiteY6267" fmla="*/ 128609 h 6593118"/>
              <a:gd name="connsiteX6268" fmla="*/ 3033936 w 11490376"/>
              <a:gd name="connsiteY6268" fmla="*/ 128609 h 6593118"/>
              <a:gd name="connsiteX6269" fmla="*/ 3082923 w 11490376"/>
              <a:gd name="connsiteY6269" fmla="*/ 71980 h 6593118"/>
              <a:gd name="connsiteX6270" fmla="*/ 3188258 w 11490376"/>
              <a:gd name="connsiteY6270" fmla="*/ 79365 h 6593118"/>
              <a:gd name="connsiteX6271" fmla="*/ 4538715 w 11490376"/>
              <a:gd name="connsiteY6271" fmla="*/ 0 h 6593118"/>
              <a:gd name="connsiteX6272" fmla="*/ 4420794 w 11490376"/>
              <a:gd name="connsiteY6272" fmla="*/ 49126 h 6593118"/>
              <a:gd name="connsiteX6273" fmla="*/ 4636983 w 11490376"/>
              <a:gd name="connsiteY6273" fmla="*/ 19650 h 6593118"/>
              <a:gd name="connsiteX6274" fmla="*/ 4735249 w 11490376"/>
              <a:gd name="connsiteY6274" fmla="*/ 56495 h 6593118"/>
              <a:gd name="connsiteX6275" fmla="*/ 4686117 w 11490376"/>
              <a:gd name="connsiteY6275" fmla="*/ 68776 h 6593118"/>
              <a:gd name="connsiteX6276" fmla="*/ 4538715 w 11490376"/>
              <a:gd name="connsiteY6276" fmla="*/ 90883 h 6593118"/>
              <a:gd name="connsiteX6277" fmla="*/ 4420794 w 11490376"/>
              <a:gd name="connsiteY6277" fmla="*/ 130184 h 6593118"/>
              <a:gd name="connsiteX6278" fmla="*/ 4624700 w 11490376"/>
              <a:gd name="connsiteY6278" fmla="*/ 110533 h 6593118"/>
              <a:gd name="connsiteX6279" fmla="*/ 4617329 w 11490376"/>
              <a:gd name="connsiteY6279" fmla="*/ 167027 h 6593118"/>
              <a:gd name="connsiteX6280" fmla="*/ 4742620 w 11490376"/>
              <a:gd name="connsiteY6280" fmla="*/ 122814 h 6593118"/>
              <a:gd name="connsiteX6281" fmla="*/ 4686117 w 11490376"/>
              <a:gd name="connsiteY6281" fmla="*/ 223523 h 6593118"/>
              <a:gd name="connsiteX6282" fmla="*/ 4799124 w 11490376"/>
              <a:gd name="connsiteY6282" fmla="*/ 167027 h 6593118"/>
              <a:gd name="connsiteX6283" fmla="*/ 4877735 w 11490376"/>
              <a:gd name="connsiteY6283" fmla="*/ 142464 h 6593118"/>
              <a:gd name="connsiteX6284" fmla="*/ 5032508 w 11490376"/>
              <a:gd name="connsiteY6284" fmla="*/ 154746 h 6593118"/>
              <a:gd name="connsiteX6285" fmla="*/ 4951438 w 11490376"/>
              <a:gd name="connsiteY6285" fmla="*/ 208785 h 6593118"/>
              <a:gd name="connsiteX6286" fmla="*/ 4865454 w 11490376"/>
              <a:gd name="connsiteY6286" fmla="*/ 233347 h 6593118"/>
              <a:gd name="connsiteX6287" fmla="*/ 4828603 w 11490376"/>
              <a:gd name="connsiteY6287" fmla="*/ 238260 h 6593118"/>
              <a:gd name="connsiteX6288" fmla="*/ 4784383 w 11490376"/>
              <a:gd name="connsiteY6288" fmla="*/ 257910 h 6593118"/>
              <a:gd name="connsiteX6289" fmla="*/ 4845801 w 11490376"/>
              <a:gd name="connsiteY6289" fmla="*/ 287386 h 6593118"/>
              <a:gd name="connsiteX6290" fmla="*/ 4816321 w 11490376"/>
              <a:gd name="connsiteY6290" fmla="*/ 314406 h 6593118"/>
              <a:gd name="connsiteX6291" fmla="*/ 4762275 w 11490376"/>
              <a:gd name="connsiteY6291" fmla="*/ 348793 h 6593118"/>
              <a:gd name="connsiteX6292" fmla="*/ 4735249 w 11490376"/>
              <a:gd name="connsiteY6292" fmla="*/ 412657 h 6593118"/>
              <a:gd name="connsiteX6293" fmla="*/ 4840885 w 11490376"/>
              <a:gd name="connsiteY6293" fmla="*/ 422482 h 6593118"/>
              <a:gd name="connsiteX6294" fmla="*/ 4845801 w 11490376"/>
              <a:gd name="connsiteY6294" fmla="*/ 478977 h 6593118"/>
              <a:gd name="connsiteX6295" fmla="*/ 4816321 w 11490376"/>
              <a:gd name="connsiteY6295" fmla="*/ 486345 h 6593118"/>
              <a:gd name="connsiteX6296" fmla="*/ 4791755 w 11490376"/>
              <a:gd name="connsiteY6296" fmla="*/ 515822 h 6593118"/>
              <a:gd name="connsiteX6297" fmla="*/ 4799124 w 11490376"/>
              <a:gd name="connsiteY6297" fmla="*/ 557578 h 6593118"/>
              <a:gd name="connsiteX6298" fmla="*/ 4853169 w 11490376"/>
              <a:gd name="connsiteY6298" fmla="*/ 582141 h 6593118"/>
              <a:gd name="connsiteX6299" fmla="*/ 4840885 w 11490376"/>
              <a:gd name="connsiteY6299" fmla="*/ 621441 h 6593118"/>
              <a:gd name="connsiteX6300" fmla="*/ 4804038 w 11490376"/>
              <a:gd name="connsiteY6300" fmla="*/ 655831 h 6593118"/>
              <a:gd name="connsiteX6301" fmla="*/ 4762275 w 11490376"/>
              <a:gd name="connsiteY6301" fmla="*/ 655831 h 6593118"/>
              <a:gd name="connsiteX6302" fmla="*/ 4779469 w 11490376"/>
              <a:gd name="connsiteY6302" fmla="*/ 687761 h 6593118"/>
              <a:gd name="connsiteX6303" fmla="*/ 4730335 w 11490376"/>
              <a:gd name="connsiteY6303" fmla="*/ 700044 h 6593118"/>
              <a:gd name="connsiteX6304" fmla="*/ 4710681 w 11490376"/>
              <a:gd name="connsiteY6304" fmla="*/ 731975 h 6593118"/>
              <a:gd name="connsiteX6305" fmla="*/ 4693486 w 11490376"/>
              <a:gd name="connsiteY6305" fmla="*/ 712324 h 6593118"/>
              <a:gd name="connsiteX6306" fmla="*/ 4644353 w 11490376"/>
              <a:gd name="connsiteY6306" fmla="*/ 712324 h 6593118"/>
              <a:gd name="connsiteX6307" fmla="*/ 4636983 w 11490376"/>
              <a:gd name="connsiteY6307" fmla="*/ 754082 h 6593118"/>
              <a:gd name="connsiteX6308" fmla="*/ 4705768 w 11490376"/>
              <a:gd name="connsiteY6308" fmla="*/ 781100 h 6593118"/>
              <a:gd name="connsiteX6309" fmla="*/ 4735249 w 11490376"/>
              <a:gd name="connsiteY6309" fmla="*/ 840051 h 6593118"/>
              <a:gd name="connsiteX6310" fmla="*/ 4710681 w 11490376"/>
              <a:gd name="connsiteY6310" fmla="*/ 879353 h 6593118"/>
              <a:gd name="connsiteX6311" fmla="*/ 4664006 w 11490376"/>
              <a:gd name="connsiteY6311" fmla="*/ 854789 h 6593118"/>
              <a:gd name="connsiteX6312" fmla="*/ 4612415 w 11490376"/>
              <a:gd name="connsiteY6312" fmla="*/ 815488 h 6593118"/>
              <a:gd name="connsiteX6313" fmla="*/ 4570652 w 11490376"/>
              <a:gd name="connsiteY6313" fmla="*/ 827770 h 6593118"/>
              <a:gd name="connsiteX6314" fmla="*/ 4555913 w 11490376"/>
              <a:gd name="connsiteY6314" fmla="*/ 869528 h 6593118"/>
              <a:gd name="connsiteX6315" fmla="*/ 4632069 w 11490376"/>
              <a:gd name="connsiteY6315" fmla="*/ 881809 h 6593118"/>
              <a:gd name="connsiteX6316" fmla="*/ 4693486 w 11490376"/>
              <a:gd name="connsiteY6316" fmla="*/ 901459 h 6593118"/>
              <a:gd name="connsiteX6317" fmla="*/ 4636983 w 11490376"/>
              <a:gd name="connsiteY6317" fmla="*/ 965322 h 6593118"/>
              <a:gd name="connsiteX6318" fmla="*/ 4519064 w 11490376"/>
              <a:gd name="connsiteY6318" fmla="*/ 1043923 h 6593118"/>
              <a:gd name="connsiteX6319" fmla="*/ 4386403 w 11490376"/>
              <a:gd name="connsiteY6319" fmla="*/ 1031643 h 6593118"/>
              <a:gd name="connsiteX6320" fmla="*/ 4329898 w 11490376"/>
              <a:gd name="connsiteY6320" fmla="*/ 1142176 h 6593118"/>
              <a:gd name="connsiteX6321" fmla="*/ 4219348 w 11490376"/>
              <a:gd name="connsiteY6321" fmla="*/ 1166739 h 6593118"/>
              <a:gd name="connsiteX6322" fmla="*/ 4113710 w 11490376"/>
              <a:gd name="connsiteY6322" fmla="*/ 1191302 h 6593118"/>
              <a:gd name="connsiteX6323" fmla="*/ 4108798 w 11490376"/>
              <a:gd name="connsiteY6323" fmla="*/ 1269902 h 6593118"/>
              <a:gd name="connsiteX6324" fmla="*/ 4064577 w 11490376"/>
              <a:gd name="connsiteY6324" fmla="*/ 1326396 h 6593118"/>
              <a:gd name="connsiteX6325" fmla="*/ 4005616 w 11490376"/>
              <a:gd name="connsiteY6325" fmla="*/ 1478687 h 6593118"/>
              <a:gd name="connsiteX6326" fmla="*/ 3949115 w 11490376"/>
              <a:gd name="connsiteY6326" fmla="*/ 1490968 h 6593118"/>
              <a:gd name="connsiteX6327" fmla="*/ 3919633 w 11490376"/>
              <a:gd name="connsiteY6327" fmla="*/ 1444299 h 6593118"/>
              <a:gd name="connsiteX6328" fmla="*/ 3855758 w 11490376"/>
              <a:gd name="connsiteY6328" fmla="*/ 1429560 h 6593118"/>
              <a:gd name="connsiteX6329" fmla="*/ 3801713 w 11490376"/>
              <a:gd name="connsiteY6329" fmla="*/ 1319028 h 6593118"/>
              <a:gd name="connsiteX6330" fmla="*/ 3757492 w 11490376"/>
              <a:gd name="connsiteY6330" fmla="*/ 1203582 h 6593118"/>
              <a:gd name="connsiteX6331" fmla="*/ 3728012 w 11490376"/>
              <a:gd name="connsiteY6331" fmla="*/ 1093049 h 6593118"/>
              <a:gd name="connsiteX6332" fmla="*/ 3745209 w 11490376"/>
              <a:gd name="connsiteY6332" fmla="*/ 1036555 h 6593118"/>
              <a:gd name="connsiteX6333" fmla="*/ 3811540 w 11490376"/>
              <a:gd name="connsiteY6333" fmla="*/ 999710 h 6593118"/>
              <a:gd name="connsiteX6334" fmla="*/ 3823822 w 11490376"/>
              <a:gd name="connsiteY6334" fmla="*/ 926022 h 6593118"/>
              <a:gd name="connsiteX6335" fmla="*/ 3740296 w 11490376"/>
              <a:gd name="connsiteY6335" fmla="*/ 891634 h 6593118"/>
              <a:gd name="connsiteX6336" fmla="*/ 3804171 w 11490376"/>
              <a:gd name="connsiteY6336" fmla="*/ 869528 h 6593118"/>
              <a:gd name="connsiteX6337" fmla="*/ 3784516 w 11490376"/>
              <a:gd name="connsiteY6337" fmla="*/ 815488 h 6593118"/>
              <a:gd name="connsiteX6338" fmla="*/ 3732926 w 11490376"/>
              <a:gd name="connsiteY6338" fmla="*/ 840051 h 6593118"/>
              <a:gd name="connsiteX6339" fmla="*/ 3728012 w 11490376"/>
              <a:gd name="connsiteY6339" fmla="*/ 800751 h 6593118"/>
              <a:gd name="connsiteX6340" fmla="*/ 3708358 w 11490376"/>
              <a:gd name="connsiteY6340" fmla="*/ 700044 h 6593118"/>
              <a:gd name="connsiteX6341" fmla="*/ 3673963 w 11490376"/>
              <a:gd name="connsiteY6341" fmla="*/ 601791 h 6593118"/>
              <a:gd name="connsiteX6342" fmla="*/ 3617462 w 11490376"/>
              <a:gd name="connsiteY6342" fmla="*/ 540385 h 6593118"/>
              <a:gd name="connsiteX6343" fmla="*/ 3401272 w 11490376"/>
              <a:gd name="connsiteY6343" fmla="*/ 540385 h 6593118"/>
              <a:gd name="connsiteX6344" fmla="*/ 3315291 w 11490376"/>
              <a:gd name="connsiteY6344" fmla="*/ 478977 h 6593118"/>
              <a:gd name="connsiteX6345" fmla="*/ 3369338 w 11490376"/>
              <a:gd name="connsiteY6345" fmla="*/ 471609 h 6593118"/>
              <a:gd name="connsiteX6346" fmla="*/ 3425841 w 11490376"/>
              <a:gd name="connsiteY6346" fmla="*/ 459327 h 6593118"/>
              <a:gd name="connsiteX6347" fmla="*/ 3401272 w 11490376"/>
              <a:gd name="connsiteY6347" fmla="*/ 422482 h 6593118"/>
              <a:gd name="connsiteX6348" fmla="*/ 3273524 w 11490376"/>
              <a:gd name="connsiteY6348" fmla="*/ 429851 h 6593118"/>
              <a:gd name="connsiteX6349" fmla="*/ 3266155 w 11490376"/>
              <a:gd name="connsiteY6349" fmla="*/ 402832 h 6593118"/>
              <a:gd name="connsiteX6350" fmla="*/ 3342314 w 11490376"/>
              <a:gd name="connsiteY6350" fmla="*/ 380726 h 6593118"/>
              <a:gd name="connsiteX6351" fmla="*/ 3413556 w 11490376"/>
              <a:gd name="connsiteY6351" fmla="*/ 324230 h 6593118"/>
              <a:gd name="connsiteX6352" fmla="*/ 3494630 w 11490376"/>
              <a:gd name="connsiteY6352" fmla="*/ 302123 h 6593118"/>
              <a:gd name="connsiteX6353" fmla="*/ 3499541 w 11490376"/>
              <a:gd name="connsiteY6353" fmla="*/ 225979 h 6593118"/>
              <a:gd name="connsiteX6354" fmla="*/ 3605178 w 11490376"/>
              <a:gd name="connsiteY6354" fmla="*/ 203872 h 6593118"/>
              <a:gd name="connsiteX6355" fmla="*/ 3634658 w 11490376"/>
              <a:gd name="connsiteY6355" fmla="*/ 159659 h 6593118"/>
              <a:gd name="connsiteX6356" fmla="*/ 3676421 w 11490376"/>
              <a:gd name="connsiteY6356" fmla="*/ 122814 h 6593118"/>
              <a:gd name="connsiteX6357" fmla="*/ 3715727 w 11490376"/>
              <a:gd name="connsiteY6357" fmla="*/ 122814 h 6593118"/>
              <a:gd name="connsiteX6358" fmla="*/ 3757492 w 11490376"/>
              <a:gd name="connsiteY6358" fmla="*/ 100708 h 6593118"/>
              <a:gd name="connsiteX6359" fmla="*/ 3855758 w 11490376"/>
              <a:gd name="connsiteY6359" fmla="*/ 135096 h 6593118"/>
              <a:gd name="connsiteX6360" fmla="*/ 3843475 w 11490376"/>
              <a:gd name="connsiteY6360" fmla="*/ 105621 h 6593118"/>
              <a:gd name="connsiteX6361" fmla="*/ 3899979 w 11490376"/>
              <a:gd name="connsiteY6361" fmla="*/ 110533 h 6593118"/>
              <a:gd name="connsiteX6362" fmla="*/ 3907350 w 11490376"/>
              <a:gd name="connsiteY6362" fmla="*/ 159659 h 6593118"/>
              <a:gd name="connsiteX6363" fmla="*/ 3961397 w 11490376"/>
              <a:gd name="connsiteY6363" fmla="*/ 159659 h 6593118"/>
              <a:gd name="connsiteX6364" fmla="*/ 3961397 w 11490376"/>
              <a:gd name="connsiteY6364" fmla="*/ 100708 h 6593118"/>
              <a:gd name="connsiteX6365" fmla="*/ 4010529 w 11490376"/>
              <a:gd name="connsiteY6365" fmla="*/ 100708 h 6593118"/>
              <a:gd name="connsiteX6366" fmla="*/ 4047381 w 11490376"/>
              <a:gd name="connsiteY6366" fmla="*/ 100708 h 6593118"/>
              <a:gd name="connsiteX6367" fmla="*/ 4084231 w 11490376"/>
              <a:gd name="connsiteY6367" fmla="*/ 142464 h 6593118"/>
              <a:gd name="connsiteX6368" fmla="*/ 4101427 w 11490376"/>
              <a:gd name="connsiteY6368" fmla="*/ 88426 h 6593118"/>
              <a:gd name="connsiteX6369" fmla="*/ 4101427 w 11490376"/>
              <a:gd name="connsiteY6369" fmla="*/ 36845 h 6593118"/>
              <a:gd name="connsiteX6370" fmla="*/ 4207065 w 11490376"/>
              <a:gd name="connsiteY6370" fmla="*/ 73688 h 6593118"/>
              <a:gd name="connsiteX6371" fmla="*/ 4280764 w 11490376"/>
              <a:gd name="connsiteY6371" fmla="*/ 7369 h 659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Lst>
            <a:rect l="l" t="t" r="r" b="b"/>
            <a:pathLst>
              <a:path w="11490376" h="6593118">
                <a:moveTo>
                  <a:pt x="3206998" y="6501436"/>
                </a:moveTo>
                <a:lnTo>
                  <a:pt x="3214204" y="6501436"/>
                </a:lnTo>
                <a:lnTo>
                  <a:pt x="3235830" y="6531171"/>
                </a:lnTo>
                <a:lnTo>
                  <a:pt x="3279077" y="6563384"/>
                </a:lnTo>
                <a:lnTo>
                  <a:pt x="3228620" y="6563384"/>
                </a:lnTo>
                <a:lnTo>
                  <a:pt x="3219010" y="6593118"/>
                </a:lnTo>
                <a:lnTo>
                  <a:pt x="3182970" y="6575773"/>
                </a:lnTo>
                <a:close/>
                <a:moveTo>
                  <a:pt x="3163265" y="6488297"/>
                </a:moveTo>
                <a:lnTo>
                  <a:pt x="3213305" y="6500397"/>
                </a:lnTo>
                <a:lnTo>
                  <a:pt x="3205796" y="6500397"/>
                </a:lnTo>
                <a:lnTo>
                  <a:pt x="3180780" y="6577848"/>
                </a:lnTo>
                <a:lnTo>
                  <a:pt x="3128239" y="6548805"/>
                </a:lnTo>
                <a:lnTo>
                  <a:pt x="3140747" y="6505240"/>
                </a:lnTo>
                <a:close/>
                <a:moveTo>
                  <a:pt x="3468390" y="6363480"/>
                </a:moveTo>
                <a:lnTo>
                  <a:pt x="3487816" y="6385851"/>
                </a:lnTo>
                <a:lnTo>
                  <a:pt x="3524236" y="6408223"/>
                </a:lnTo>
                <a:lnTo>
                  <a:pt x="3495099" y="6423136"/>
                </a:lnTo>
                <a:lnTo>
                  <a:pt x="3444111" y="6438051"/>
                </a:lnTo>
                <a:lnTo>
                  <a:pt x="3427116" y="6425623"/>
                </a:lnTo>
                <a:lnTo>
                  <a:pt x="3400409" y="6452965"/>
                </a:lnTo>
                <a:lnTo>
                  <a:pt x="3393127" y="6425623"/>
                </a:lnTo>
                <a:lnTo>
                  <a:pt x="3397982" y="6393309"/>
                </a:lnTo>
                <a:lnTo>
                  <a:pt x="3434401" y="6385851"/>
                </a:lnTo>
                <a:lnTo>
                  <a:pt x="3463536" y="6390823"/>
                </a:lnTo>
                <a:close/>
                <a:moveTo>
                  <a:pt x="2980559" y="6247565"/>
                </a:moveTo>
                <a:lnTo>
                  <a:pt x="2978937" y="6247766"/>
                </a:lnTo>
                <a:lnTo>
                  <a:pt x="2983869" y="6358294"/>
                </a:lnTo>
                <a:lnTo>
                  <a:pt x="2989070" y="6361085"/>
                </a:lnTo>
                <a:lnTo>
                  <a:pt x="2983927" y="6358312"/>
                </a:lnTo>
                <a:lnTo>
                  <a:pt x="2979025" y="6247948"/>
                </a:lnTo>
                <a:close/>
                <a:moveTo>
                  <a:pt x="2991265" y="5968278"/>
                </a:moveTo>
                <a:lnTo>
                  <a:pt x="2991265" y="6026709"/>
                </a:lnTo>
                <a:lnTo>
                  <a:pt x="3006054" y="6066009"/>
                </a:lnTo>
                <a:lnTo>
                  <a:pt x="3003590" y="6213379"/>
                </a:lnTo>
                <a:lnTo>
                  <a:pt x="2999631" y="6239018"/>
                </a:lnTo>
                <a:lnTo>
                  <a:pt x="3005976" y="6213612"/>
                </a:lnTo>
                <a:lnTo>
                  <a:pt x="3008427" y="6064006"/>
                </a:lnTo>
                <a:lnTo>
                  <a:pt x="2993726" y="6024766"/>
                </a:lnTo>
                <a:lnTo>
                  <a:pt x="2991275" y="5968358"/>
                </a:lnTo>
                <a:close/>
                <a:moveTo>
                  <a:pt x="2967421" y="5869314"/>
                </a:moveTo>
                <a:lnTo>
                  <a:pt x="2978937" y="5901444"/>
                </a:lnTo>
                <a:lnTo>
                  <a:pt x="2990887" y="5965737"/>
                </a:lnTo>
                <a:lnTo>
                  <a:pt x="2981474" y="5902138"/>
                </a:lnTo>
                <a:close/>
                <a:moveTo>
                  <a:pt x="10304771" y="5846694"/>
                </a:moveTo>
                <a:lnTo>
                  <a:pt x="10350364" y="5856775"/>
                </a:lnTo>
                <a:lnTo>
                  <a:pt x="10419954" y="5856775"/>
                </a:lnTo>
                <a:lnTo>
                  <a:pt x="10415154" y="5899620"/>
                </a:lnTo>
                <a:lnTo>
                  <a:pt x="10393557" y="5932383"/>
                </a:lnTo>
                <a:lnTo>
                  <a:pt x="10388758" y="5965148"/>
                </a:lnTo>
                <a:lnTo>
                  <a:pt x="10350364" y="5972709"/>
                </a:lnTo>
                <a:lnTo>
                  <a:pt x="10323968" y="5977750"/>
                </a:lnTo>
                <a:lnTo>
                  <a:pt x="10297573" y="5960108"/>
                </a:lnTo>
                <a:close/>
                <a:moveTo>
                  <a:pt x="11272197" y="5833555"/>
                </a:moveTo>
                <a:lnTo>
                  <a:pt x="11274647" y="5867861"/>
                </a:lnTo>
                <a:lnTo>
                  <a:pt x="11294245" y="5843356"/>
                </a:lnTo>
                <a:lnTo>
                  <a:pt x="11306494" y="5885014"/>
                </a:lnTo>
                <a:lnTo>
                  <a:pt x="11274647" y="5914420"/>
                </a:lnTo>
                <a:lnTo>
                  <a:pt x="11242800" y="5951177"/>
                </a:lnTo>
                <a:lnTo>
                  <a:pt x="11230551" y="5992834"/>
                </a:lnTo>
                <a:lnTo>
                  <a:pt x="11201156" y="5992834"/>
                </a:lnTo>
                <a:lnTo>
                  <a:pt x="11154611" y="6032042"/>
                </a:lnTo>
                <a:lnTo>
                  <a:pt x="11132563" y="6085952"/>
                </a:lnTo>
                <a:lnTo>
                  <a:pt x="11063971" y="6139862"/>
                </a:lnTo>
                <a:lnTo>
                  <a:pt x="11010078" y="6090853"/>
                </a:lnTo>
                <a:lnTo>
                  <a:pt x="11000278" y="6051645"/>
                </a:lnTo>
                <a:lnTo>
                  <a:pt x="11059072" y="5997735"/>
                </a:lnTo>
                <a:lnTo>
                  <a:pt x="11147262" y="5958528"/>
                </a:lnTo>
                <a:lnTo>
                  <a:pt x="11184008" y="5909518"/>
                </a:lnTo>
                <a:lnTo>
                  <a:pt x="11233002" y="5885014"/>
                </a:lnTo>
                <a:lnTo>
                  <a:pt x="11240351" y="5836004"/>
                </a:lnTo>
                <a:close/>
                <a:moveTo>
                  <a:pt x="2965329" y="5742530"/>
                </a:moveTo>
                <a:lnTo>
                  <a:pt x="2993729" y="5805653"/>
                </a:lnTo>
                <a:lnTo>
                  <a:pt x="2966612" y="5837583"/>
                </a:lnTo>
                <a:lnTo>
                  <a:pt x="2966612" y="5867057"/>
                </a:lnTo>
                <a:lnTo>
                  <a:pt x="2966794" y="5867565"/>
                </a:lnTo>
                <a:lnTo>
                  <a:pt x="2969224" y="5838373"/>
                </a:lnTo>
                <a:lnTo>
                  <a:pt x="2996177" y="5806490"/>
                </a:lnTo>
                <a:close/>
                <a:moveTo>
                  <a:pt x="2993474" y="5683521"/>
                </a:moveTo>
                <a:lnTo>
                  <a:pt x="2986334" y="5692668"/>
                </a:lnTo>
                <a:lnTo>
                  <a:pt x="2961680" y="5734423"/>
                </a:lnTo>
                <a:lnTo>
                  <a:pt x="2962004" y="5735142"/>
                </a:lnTo>
                <a:lnTo>
                  <a:pt x="2986375" y="5693672"/>
                </a:lnTo>
                <a:close/>
                <a:moveTo>
                  <a:pt x="2993774" y="5659384"/>
                </a:moveTo>
                <a:lnTo>
                  <a:pt x="3003005" y="5669895"/>
                </a:lnTo>
                <a:lnTo>
                  <a:pt x="3003527" y="5669147"/>
                </a:lnTo>
                <a:close/>
                <a:moveTo>
                  <a:pt x="11343108" y="5568593"/>
                </a:moveTo>
                <a:lnTo>
                  <a:pt x="11377469" y="5573470"/>
                </a:lnTo>
                <a:lnTo>
                  <a:pt x="11389742" y="5602734"/>
                </a:lnTo>
                <a:lnTo>
                  <a:pt x="11387287" y="5646628"/>
                </a:lnTo>
                <a:lnTo>
                  <a:pt x="11409378" y="5656383"/>
                </a:lnTo>
                <a:lnTo>
                  <a:pt x="11426558" y="5656383"/>
                </a:lnTo>
                <a:lnTo>
                  <a:pt x="11429013" y="5702717"/>
                </a:lnTo>
                <a:lnTo>
                  <a:pt x="11487921" y="5702717"/>
                </a:lnTo>
                <a:lnTo>
                  <a:pt x="11490376" y="5731980"/>
                </a:lnTo>
                <a:lnTo>
                  <a:pt x="11478103" y="5770998"/>
                </a:lnTo>
                <a:lnTo>
                  <a:pt x="11424105" y="5802699"/>
                </a:lnTo>
                <a:lnTo>
                  <a:pt x="11389742" y="5836839"/>
                </a:lnTo>
                <a:lnTo>
                  <a:pt x="11379924" y="5888050"/>
                </a:lnTo>
                <a:lnTo>
                  <a:pt x="11348015" y="5873419"/>
                </a:lnTo>
                <a:lnTo>
                  <a:pt x="11335743" y="5797822"/>
                </a:lnTo>
                <a:lnTo>
                  <a:pt x="11330835" y="5770998"/>
                </a:lnTo>
                <a:lnTo>
                  <a:pt x="11365197" y="5729541"/>
                </a:lnTo>
                <a:lnTo>
                  <a:pt x="11379924" y="5685647"/>
                </a:lnTo>
                <a:lnTo>
                  <a:pt x="11362743" y="5651506"/>
                </a:lnTo>
                <a:lnTo>
                  <a:pt x="11343108" y="5607610"/>
                </a:lnTo>
                <a:close/>
                <a:moveTo>
                  <a:pt x="3003799" y="5551290"/>
                </a:moveTo>
                <a:lnTo>
                  <a:pt x="3006054" y="5589508"/>
                </a:lnTo>
                <a:lnTo>
                  <a:pt x="2986334" y="5596877"/>
                </a:lnTo>
                <a:lnTo>
                  <a:pt x="2986334" y="5650913"/>
                </a:lnTo>
                <a:lnTo>
                  <a:pt x="2986375" y="5650960"/>
                </a:lnTo>
                <a:lnTo>
                  <a:pt x="2986375" y="5598023"/>
                </a:lnTo>
                <a:lnTo>
                  <a:pt x="3008427" y="5590666"/>
                </a:lnTo>
                <a:close/>
                <a:moveTo>
                  <a:pt x="3404803" y="5471130"/>
                </a:moveTo>
                <a:lnTo>
                  <a:pt x="3400487" y="5477848"/>
                </a:lnTo>
                <a:lnTo>
                  <a:pt x="3397041" y="5505438"/>
                </a:lnTo>
                <a:lnTo>
                  <a:pt x="3402620" y="5475029"/>
                </a:lnTo>
                <a:close/>
                <a:moveTo>
                  <a:pt x="3000896" y="5469318"/>
                </a:moveTo>
                <a:lnTo>
                  <a:pt x="2983869" y="5481437"/>
                </a:lnTo>
                <a:lnTo>
                  <a:pt x="2984788" y="5504354"/>
                </a:lnTo>
                <a:lnTo>
                  <a:pt x="2983927" y="5482754"/>
                </a:lnTo>
                <a:lnTo>
                  <a:pt x="3001076" y="5470491"/>
                </a:lnTo>
                <a:close/>
                <a:moveTo>
                  <a:pt x="5982066" y="5317220"/>
                </a:moveTo>
                <a:lnTo>
                  <a:pt x="5990371" y="5333901"/>
                </a:lnTo>
                <a:lnTo>
                  <a:pt x="6039510" y="5341302"/>
                </a:lnTo>
                <a:lnTo>
                  <a:pt x="6050584" y="5325416"/>
                </a:lnTo>
                <a:lnTo>
                  <a:pt x="6038996" y="5338398"/>
                </a:lnTo>
                <a:lnTo>
                  <a:pt x="5989625" y="5331022"/>
                </a:lnTo>
                <a:close/>
                <a:moveTo>
                  <a:pt x="3378572" y="5303070"/>
                </a:moveTo>
                <a:lnTo>
                  <a:pt x="3378434" y="5303717"/>
                </a:lnTo>
                <a:lnTo>
                  <a:pt x="3407186" y="5303717"/>
                </a:lnTo>
                <a:close/>
                <a:moveTo>
                  <a:pt x="3552638" y="5281924"/>
                </a:moveTo>
                <a:lnTo>
                  <a:pt x="3554860" y="5308623"/>
                </a:lnTo>
                <a:lnTo>
                  <a:pt x="3527907" y="5313528"/>
                </a:lnTo>
                <a:lnTo>
                  <a:pt x="3508302" y="5338053"/>
                </a:lnTo>
                <a:lnTo>
                  <a:pt x="3493602" y="5342959"/>
                </a:lnTo>
                <a:lnTo>
                  <a:pt x="3473996" y="5369936"/>
                </a:lnTo>
                <a:lnTo>
                  <a:pt x="3454394" y="5392009"/>
                </a:lnTo>
                <a:lnTo>
                  <a:pt x="3441649" y="5415394"/>
                </a:lnTo>
                <a:lnTo>
                  <a:pt x="3443586" y="5418032"/>
                </a:lnTo>
                <a:lnTo>
                  <a:pt x="3455144" y="5392609"/>
                </a:lnTo>
                <a:lnTo>
                  <a:pt x="3474828" y="5372930"/>
                </a:lnTo>
                <a:lnTo>
                  <a:pt x="3494514" y="5345875"/>
                </a:lnTo>
                <a:lnTo>
                  <a:pt x="3511734" y="5338495"/>
                </a:lnTo>
                <a:lnTo>
                  <a:pt x="3528958" y="5313900"/>
                </a:lnTo>
                <a:lnTo>
                  <a:pt x="3556020" y="5308980"/>
                </a:lnTo>
                <a:lnTo>
                  <a:pt x="3553562" y="5281924"/>
                </a:lnTo>
                <a:close/>
                <a:moveTo>
                  <a:pt x="3040137" y="5274062"/>
                </a:moveTo>
                <a:lnTo>
                  <a:pt x="3030708" y="5304591"/>
                </a:lnTo>
                <a:lnTo>
                  <a:pt x="3006054" y="5321785"/>
                </a:lnTo>
                <a:lnTo>
                  <a:pt x="3003590" y="5356171"/>
                </a:lnTo>
                <a:lnTo>
                  <a:pt x="2988799" y="5378276"/>
                </a:lnTo>
                <a:lnTo>
                  <a:pt x="2988959" y="5379547"/>
                </a:lnTo>
                <a:lnTo>
                  <a:pt x="3003527" y="5357674"/>
                </a:lnTo>
                <a:lnTo>
                  <a:pt x="3008427" y="5323338"/>
                </a:lnTo>
                <a:lnTo>
                  <a:pt x="3030480" y="5306171"/>
                </a:lnTo>
                <a:lnTo>
                  <a:pt x="3040281" y="5274287"/>
                </a:lnTo>
                <a:close/>
                <a:moveTo>
                  <a:pt x="6490901" y="5258169"/>
                </a:moveTo>
                <a:lnTo>
                  <a:pt x="6491596" y="5262351"/>
                </a:lnTo>
                <a:lnTo>
                  <a:pt x="6491986" y="5262514"/>
                </a:lnTo>
                <a:close/>
                <a:moveTo>
                  <a:pt x="3395429" y="5235601"/>
                </a:moveTo>
                <a:lnTo>
                  <a:pt x="3385784" y="5269382"/>
                </a:lnTo>
                <a:lnTo>
                  <a:pt x="3381308" y="5290288"/>
                </a:lnTo>
                <a:lnTo>
                  <a:pt x="3387205" y="5270768"/>
                </a:lnTo>
                <a:close/>
                <a:moveTo>
                  <a:pt x="3042805" y="5221333"/>
                </a:moveTo>
                <a:lnTo>
                  <a:pt x="3020848" y="5245643"/>
                </a:lnTo>
                <a:lnTo>
                  <a:pt x="3030316" y="5258615"/>
                </a:lnTo>
                <a:lnTo>
                  <a:pt x="3023129" y="5247309"/>
                </a:lnTo>
                <a:lnTo>
                  <a:pt x="3042729" y="5222784"/>
                </a:lnTo>
                <a:close/>
                <a:moveTo>
                  <a:pt x="6164593" y="5208821"/>
                </a:moveTo>
                <a:lnTo>
                  <a:pt x="6163906" y="5209923"/>
                </a:lnTo>
                <a:lnTo>
                  <a:pt x="6156583" y="5231987"/>
                </a:lnTo>
                <a:lnTo>
                  <a:pt x="6137055" y="5244243"/>
                </a:lnTo>
                <a:lnTo>
                  <a:pt x="6091097" y="5232706"/>
                </a:lnTo>
                <a:lnTo>
                  <a:pt x="6091107" y="5232744"/>
                </a:lnTo>
                <a:lnTo>
                  <a:pt x="6137789" y="5245080"/>
                </a:lnTo>
                <a:lnTo>
                  <a:pt x="6157445" y="5232744"/>
                </a:lnTo>
                <a:close/>
                <a:moveTo>
                  <a:pt x="3381080" y="5200244"/>
                </a:moveTo>
                <a:lnTo>
                  <a:pt x="3388233" y="5205616"/>
                </a:lnTo>
                <a:lnTo>
                  <a:pt x="3395895" y="5213283"/>
                </a:lnTo>
                <a:lnTo>
                  <a:pt x="3389644" y="5203734"/>
                </a:lnTo>
                <a:close/>
                <a:moveTo>
                  <a:pt x="6176113" y="5190313"/>
                </a:moveTo>
                <a:lnTo>
                  <a:pt x="6166756" y="5205345"/>
                </a:lnTo>
                <a:lnTo>
                  <a:pt x="6177102" y="5190801"/>
                </a:lnTo>
                <a:lnTo>
                  <a:pt x="6198812" y="5190801"/>
                </a:lnTo>
                <a:lnTo>
                  <a:pt x="6198082" y="5190313"/>
                </a:lnTo>
                <a:close/>
                <a:moveTo>
                  <a:pt x="3325119" y="5188710"/>
                </a:moveTo>
                <a:lnTo>
                  <a:pt x="3326974" y="5193353"/>
                </a:lnTo>
                <a:lnTo>
                  <a:pt x="3365436" y="5197019"/>
                </a:lnTo>
                <a:lnTo>
                  <a:pt x="3326258" y="5191319"/>
                </a:lnTo>
                <a:close/>
                <a:moveTo>
                  <a:pt x="6274446" y="5184716"/>
                </a:moveTo>
                <a:lnTo>
                  <a:pt x="6254227" y="5205021"/>
                </a:lnTo>
                <a:lnTo>
                  <a:pt x="6220456" y="5205021"/>
                </a:lnTo>
                <a:lnTo>
                  <a:pt x="6221328" y="5205604"/>
                </a:lnTo>
                <a:lnTo>
                  <a:pt x="6255724" y="5205604"/>
                </a:lnTo>
                <a:close/>
                <a:moveTo>
                  <a:pt x="6068307" y="5182970"/>
                </a:moveTo>
                <a:lnTo>
                  <a:pt x="6067108" y="5199671"/>
                </a:lnTo>
                <a:lnTo>
                  <a:pt x="6068566" y="5183283"/>
                </a:lnTo>
                <a:close/>
                <a:moveTo>
                  <a:pt x="3064971" y="5167128"/>
                </a:moveTo>
                <a:lnTo>
                  <a:pt x="3043033" y="5174413"/>
                </a:lnTo>
                <a:lnTo>
                  <a:pt x="3043033" y="5216992"/>
                </a:lnTo>
                <a:lnTo>
                  <a:pt x="3045180" y="5176185"/>
                </a:lnTo>
                <a:lnTo>
                  <a:pt x="3064781" y="5168828"/>
                </a:lnTo>
                <a:close/>
                <a:moveTo>
                  <a:pt x="6312260" y="5153726"/>
                </a:moveTo>
                <a:lnTo>
                  <a:pt x="6290844" y="5160895"/>
                </a:lnTo>
                <a:lnTo>
                  <a:pt x="6276697" y="5182204"/>
                </a:lnTo>
                <a:lnTo>
                  <a:pt x="6277838" y="5180932"/>
                </a:lnTo>
                <a:lnTo>
                  <a:pt x="6292579" y="5161195"/>
                </a:lnTo>
                <a:lnTo>
                  <a:pt x="6312236" y="5153794"/>
                </a:lnTo>
                <a:close/>
                <a:moveTo>
                  <a:pt x="3516535" y="5143969"/>
                </a:moveTo>
                <a:lnTo>
                  <a:pt x="3521289" y="5233527"/>
                </a:lnTo>
                <a:lnTo>
                  <a:pt x="3528602" y="5243458"/>
                </a:lnTo>
                <a:lnTo>
                  <a:pt x="3511539" y="5270768"/>
                </a:lnTo>
                <a:lnTo>
                  <a:pt x="3489596" y="5285665"/>
                </a:lnTo>
                <a:lnTo>
                  <a:pt x="3487383" y="5303717"/>
                </a:lnTo>
                <a:lnTo>
                  <a:pt x="3488702" y="5303717"/>
                </a:lnTo>
                <a:lnTo>
                  <a:pt x="3491151" y="5286550"/>
                </a:lnTo>
                <a:lnTo>
                  <a:pt x="3513204" y="5271835"/>
                </a:lnTo>
                <a:lnTo>
                  <a:pt x="3530356" y="5242404"/>
                </a:lnTo>
                <a:lnTo>
                  <a:pt x="3535258" y="5279192"/>
                </a:lnTo>
                <a:lnTo>
                  <a:pt x="3535998" y="5279192"/>
                </a:lnTo>
                <a:lnTo>
                  <a:pt x="3531418" y="5242569"/>
                </a:lnTo>
                <a:lnTo>
                  <a:pt x="3524038" y="5235191"/>
                </a:lnTo>
                <a:lnTo>
                  <a:pt x="3519116" y="5144184"/>
                </a:lnTo>
                <a:close/>
                <a:moveTo>
                  <a:pt x="3067601" y="5122015"/>
                </a:moveTo>
                <a:lnTo>
                  <a:pt x="3065441" y="5162889"/>
                </a:lnTo>
                <a:lnTo>
                  <a:pt x="3069682" y="5124681"/>
                </a:lnTo>
                <a:lnTo>
                  <a:pt x="3070113" y="5123771"/>
                </a:lnTo>
                <a:close/>
                <a:moveTo>
                  <a:pt x="3482604" y="5099750"/>
                </a:moveTo>
                <a:lnTo>
                  <a:pt x="3487161" y="5139182"/>
                </a:lnTo>
                <a:lnTo>
                  <a:pt x="3489315" y="5139364"/>
                </a:lnTo>
                <a:lnTo>
                  <a:pt x="3484672" y="5099910"/>
                </a:lnTo>
                <a:close/>
                <a:moveTo>
                  <a:pt x="6359831" y="5096519"/>
                </a:moveTo>
                <a:lnTo>
                  <a:pt x="6349430" y="5106963"/>
                </a:lnTo>
                <a:lnTo>
                  <a:pt x="6322579" y="5119220"/>
                </a:lnTo>
                <a:lnTo>
                  <a:pt x="6314766" y="5146679"/>
                </a:lnTo>
                <a:lnTo>
                  <a:pt x="6324520" y="5119253"/>
                </a:lnTo>
                <a:lnTo>
                  <a:pt x="6351547" y="5106916"/>
                </a:lnTo>
                <a:close/>
                <a:moveTo>
                  <a:pt x="3448285" y="5095801"/>
                </a:moveTo>
                <a:lnTo>
                  <a:pt x="3450589" y="5096974"/>
                </a:lnTo>
                <a:lnTo>
                  <a:pt x="3451414" y="5096974"/>
                </a:lnTo>
                <a:close/>
                <a:moveTo>
                  <a:pt x="3030521" y="5080703"/>
                </a:moveTo>
                <a:lnTo>
                  <a:pt x="3043033" y="5105640"/>
                </a:lnTo>
                <a:lnTo>
                  <a:pt x="3050838" y="5110304"/>
                </a:lnTo>
                <a:lnTo>
                  <a:pt x="3045549" y="5106610"/>
                </a:lnTo>
                <a:close/>
                <a:moveTo>
                  <a:pt x="3092308" y="5077137"/>
                </a:moveTo>
                <a:lnTo>
                  <a:pt x="3091827" y="5078154"/>
                </a:lnTo>
                <a:lnTo>
                  <a:pt x="3126041" y="5105061"/>
                </a:lnTo>
                <a:lnTo>
                  <a:pt x="3167699" y="5119776"/>
                </a:lnTo>
                <a:lnTo>
                  <a:pt x="3201557" y="5091869"/>
                </a:lnTo>
                <a:lnTo>
                  <a:pt x="3166148" y="5118891"/>
                </a:lnTo>
                <a:lnTo>
                  <a:pt x="3126767" y="5104154"/>
                </a:lnTo>
                <a:close/>
                <a:moveTo>
                  <a:pt x="3425047" y="5072689"/>
                </a:moveTo>
                <a:lnTo>
                  <a:pt x="3431086" y="5087043"/>
                </a:lnTo>
                <a:lnTo>
                  <a:pt x="3431876" y="5087444"/>
                </a:lnTo>
                <a:lnTo>
                  <a:pt x="3425623" y="5072853"/>
                </a:lnTo>
                <a:close/>
                <a:moveTo>
                  <a:pt x="3389644" y="5046156"/>
                </a:moveTo>
                <a:lnTo>
                  <a:pt x="3389644" y="5062215"/>
                </a:lnTo>
                <a:lnTo>
                  <a:pt x="3391133" y="5062540"/>
                </a:lnTo>
                <a:close/>
                <a:moveTo>
                  <a:pt x="6499899" y="5030145"/>
                </a:moveTo>
                <a:lnTo>
                  <a:pt x="6484172" y="5039893"/>
                </a:lnTo>
                <a:lnTo>
                  <a:pt x="6483557" y="5042133"/>
                </a:lnTo>
                <a:lnTo>
                  <a:pt x="6499982" y="5031855"/>
                </a:lnTo>
                <a:close/>
                <a:moveTo>
                  <a:pt x="3232064" y="5003266"/>
                </a:moveTo>
                <a:lnTo>
                  <a:pt x="3222756" y="5025558"/>
                </a:lnTo>
                <a:lnTo>
                  <a:pt x="3208111" y="5086471"/>
                </a:lnTo>
                <a:lnTo>
                  <a:pt x="3209356" y="5085441"/>
                </a:lnTo>
                <a:lnTo>
                  <a:pt x="3231410" y="5109967"/>
                </a:lnTo>
                <a:lnTo>
                  <a:pt x="3265476" y="5124579"/>
                </a:lnTo>
                <a:lnTo>
                  <a:pt x="3265310" y="5124285"/>
                </a:lnTo>
                <a:lnTo>
                  <a:pt x="3231180" y="5109388"/>
                </a:lnTo>
                <a:lnTo>
                  <a:pt x="3209238" y="5084560"/>
                </a:lnTo>
                <a:lnTo>
                  <a:pt x="3223868" y="5024974"/>
                </a:lnTo>
                <a:close/>
                <a:moveTo>
                  <a:pt x="3362204" y="4998311"/>
                </a:moveTo>
                <a:lnTo>
                  <a:pt x="3360585" y="4998541"/>
                </a:lnTo>
                <a:lnTo>
                  <a:pt x="3360447" y="4998326"/>
                </a:lnTo>
                <a:lnTo>
                  <a:pt x="3360483" y="4998741"/>
                </a:lnTo>
                <a:close/>
                <a:moveTo>
                  <a:pt x="3018380" y="4981266"/>
                </a:moveTo>
                <a:lnTo>
                  <a:pt x="3018380" y="5056516"/>
                </a:lnTo>
                <a:lnTo>
                  <a:pt x="3018476" y="5056707"/>
                </a:lnTo>
                <a:lnTo>
                  <a:pt x="3018476" y="4981348"/>
                </a:lnTo>
                <a:close/>
                <a:moveTo>
                  <a:pt x="11158310" y="4968595"/>
                </a:moveTo>
                <a:lnTo>
                  <a:pt x="11194696" y="4981054"/>
                </a:lnTo>
                <a:lnTo>
                  <a:pt x="11218953" y="5018432"/>
                </a:lnTo>
                <a:lnTo>
                  <a:pt x="11209250" y="5038366"/>
                </a:lnTo>
                <a:lnTo>
                  <a:pt x="11175289" y="5023414"/>
                </a:lnTo>
                <a:lnTo>
                  <a:pt x="11151032" y="5000988"/>
                </a:lnTo>
                <a:lnTo>
                  <a:pt x="11131625" y="4981054"/>
                </a:lnTo>
                <a:close/>
                <a:moveTo>
                  <a:pt x="6518631" y="4967623"/>
                </a:moveTo>
                <a:lnTo>
                  <a:pt x="6501483" y="4976128"/>
                </a:lnTo>
                <a:lnTo>
                  <a:pt x="6501566" y="4977875"/>
                </a:lnTo>
                <a:close/>
                <a:moveTo>
                  <a:pt x="2973983" y="4905961"/>
                </a:moveTo>
                <a:lnTo>
                  <a:pt x="2978937" y="4911601"/>
                </a:lnTo>
                <a:lnTo>
                  <a:pt x="2983755" y="4947594"/>
                </a:lnTo>
                <a:lnTo>
                  <a:pt x="2981562" y="4912578"/>
                </a:lnTo>
                <a:close/>
                <a:moveTo>
                  <a:pt x="3377832" y="4890579"/>
                </a:moveTo>
                <a:lnTo>
                  <a:pt x="3382738" y="4917491"/>
                </a:lnTo>
                <a:lnTo>
                  <a:pt x="3395043" y="4927314"/>
                </a:lnTo>
                <a:lnTo>
                  <a:pt x="3390121" y="4971525"/>
                </a:lnTo>
                <a:lnTo>
                  <a:pt x="3378776" y="4994169"/>
                </a:lnTo>
                <a:lnTo>
                  <a:pt x="3378874" y="4994145"/>
                </a:lnTo>
                <a:lnTo>
                  <a:pt x="3391175" y="4972007"/>
                </a:lnTo>
                <a:lnTo>
                  <a:pt x="3396098" y="4927735"/>
                </a:lnTo>
                <a:lnTo>
                  <a:pt x="3383796" y="4917895"/>
                </a:lnTo>
                <a:lnTo>
                  <a:pt x="3378874" y="4890839"/>
                </a:lnTo>
                <a:close/>
                <a:moveTo>
                  <a:pt x="3356732" y="4858864"/>
                </a:moveTo>
                <a:lnTo>
                  <a:pt x="3355696" y="4858916"/>
                </a:lnTo>
                <a:lnTo>
                  <a:pt x="3358124" y="4885561"/>
                </a:lnTo>
                <a:lnTo>
                  <a:pt x="3359183" y="4885825"/>
                </a:lnTo>
                <a:close/>
                <a:moveTo>
                  <a:pt x="3284285" y="4822265"/>
                </a:moveTo>
                <a:lnTo>
                  <a:pt x="3284285" y="4846264"/>
                </a:lnTo>
                <a:lnTo>
                  <a:pt x="3294014" y="4846264"/>
                </a:lnTo>
                <a:lnTo>
                  <a:pt x="3285380" y="4844106"/>
                </a:lnTo>
                <a:close/>
                <a:moveTo>
                  <a:pt x="6389946" y="4786233"/>
                </a:moveTo>
                <a:lnTo>
                  <a:pt x="6387359" y="4786830"/>
                </a:lnTo>
                <a:lnTo>
                  <a:pt x="6382451" y="4811386"/>
                </a:lnTo>
                <a:lnTo>
                  <a:pt x="6370185" y="4818753"/>
                </a:lnTo>
                <a:lnTo>
                  <a:pt x="6364205" y="4821318"/>
                </a:lnTo>
                <a:lnTo>
                  <a:pt x="6372892" y="4819165"/>
                </a:lnTo>
                <a:lnTo>
                  <a:pt x="6385257" y="4811806"/>
                </a:lnTo>
                <a:close/>
                <a:moveTo>
                  <a:pt x="3301444" y="4780011"/>
                </a:moveTo>
                <a:lnTo>
                  <a:pt x="3291847" y="4788218"/>
                </a:lnTo>
                <a:lnTo>
                  <a:pt x="3302602" y="4780155"/>
                </a:lnTo>
                <a:close/>
                <a:moveTo>
                  <a:pt x="6642001" y="4765913"/>
                </a:moveTo>
                <a:lnTo>
                  <a:pt x="6617668" y="4778083"/>
                </a:lnTo>
                <a:lnTo>
                  <a:pt x="6617229" y="4785115"/>
                </a:lnTo>
                <a:lnTo>
                  <a:pt x="6617669" y="4783903"/>
                </a:lnTo>
                <a:lnTo>
                  <a:pt x="6642187" y="4766719"/>
                </a:lnTo>
                <a:close/>
                <a:moveTo>
                  <a:pt x="3259565" y="4738179"/>
                </a:moveTo>
                <a:lnTo>
                  <a:pt x="3259675" y="4738195"/>
                </a:lnTo>
                <a:lnTo>
                  <a:pt x="3264342" y="4739359"/>
                </a:lnTo>
                <a:lnTo>
                  <a:pt x="3260778" y="4738340"/>
                </a:lnTo>
                <a:close/>
                <a:moveTo>
                  <a:pt x="6634626" y="4734340"/>
                </a:moveTo>
                <a:lnTo>
                  <a:pt x="6635033" y="4735681"/>
                </a:lnTo>
                <a:lnTo>
                  <a:pt x="6634831" y="4734804"/>
                </a:lnTo>
                <a:close/>
                <a:moveTo>
                  <a:pt x="3192144" y="4701965"/>
                </a:moveTo>
                <a:lnTo>
                  <a:pt x="3193223" y="4706266"/>
                </a:lnTo>
                <a:lnTo>
                  <a:pt x="3217834" y="4711178"/>
                </a:lnTo>
                <a:lnTo>
                  <a:pt x="3221098" y="4720946"/>
                </a:lnTo>
                <a:lnTo>
                  <a:pt x="3218950" y="4711285"/>
                </a:lnTo>
                <a:lnTo>
                  <a:pt x="3194346" y="4706365"/>
                </a:lnTo>
                <a:close/>
                <a:moveTo>
                  <a:pt x="2996279" y="4682391"/>
                </a:moveTo>
                <a:lnTo>
                  <a:pt x="2991736" y="4716514"/>
                </a:lnTo>
                <a:lnTo>
                  <a:pt x="2982187" y="4726081"/>
                </a:lnTo>
                <a:lnTo>
                  <a:pt x="2993868" y="4716090"/>
                </a:lnTo>
                <a:close/>
                <a:moveTo>
                  <a:pt x="6129729" y="4677540"/>
                </a:moveTo>
                <a:lnTo>
                  <a:pt x="6128352" y="4677678"/>
                </a:lnTo>
                <a:lnTo>
                  <a:pt x="6125896" y="4773596"/>
                </a:lnTo>
                <a:lnTo>
                  <a:pt x="6130809" y="4800650"/>
                </a:lnTo>
                <a:lnTo>
                  <a:pt x="6157833" y="4837542"/>
                </a:lnTo>
                <a:lnTo>
                  <a:pt x="6160289" y="4854758"/>
                </a:lnTo>
                <a:lnTo>
                  <a:pt x="6116069" y="4871974"/>
                </a:lnTo>
                <a:lnTo>
                  <a:pt x="6089045" y="4867056"/>
                </a:lnTo>
                <a:lnTo>
                  <a:pt x="6015674" y="4857262"/>
                </a:lnTo>
                <a:lnTo>
                  <a:pt x="6016779" y="4859022"/>
                </a:lnTo>
                <a:lnTo>
                  <a:pt x="6093306" y="4868856"/>
                </a:lnTo>
                <a:lnTo>
                  <a:pt x="6118986" y="4873505"/>
                </a:lnTo>
                <a:lnTo>
                  <a:pt x="6161465" y="4856916"/>
                </a:lnTo>
                <a:lnTo>
                  <a:pt x="6178554" y="4864271"/>
                </a:lnTo>
                <a:lnTo>
                  <a:pt x="6273757" y="4866722"/>
                </a:lnTo>
                <a:lnTo>
                  <a:pt x="6288403" y="4920653"/>
                </a:lnTo>
                <a:lnTo>
                  <a:pt x="6290844" y="4947619"/>
                </a:lnTo>
                <a:lnTo>
                  <a:pt x="6310372" y="4959877"/>
                </a:lnTo>
                <a:lnTo>
                  <a:pt x="6320138" y="4989294"/>
                </a:lnTo>
                <a:lnTo>
                  <a:pt x="6339666" y="4989294"/>
                </a:lnTo>
                <a:lnTo>
                  <a:pt x="6349430" y="5028517"/>
                </a:lnTo>
                <a:lnTo>
                  <a:pt x="6364076" y="5030968"/>
                </a:lnTo>
                <a:lnTo>
                  <a:pt x="6400545" y="5045617"/>
                </a:lnTo>
                <a:lnTo>
                  <a:pt x="6400688" y="5045237"/>
                </a:lnTo>
                <a:lnTo>
                  <a:pt x="6425256" y="5055105"/>
                </a:lnTo>
                <a:lnTo>
                  <a:pt x="6435084" y="5067441"/>
                </a:lnTo>
                <a:lnTo>
                  <a:pt x="6474017" y="5067441"/>
                </a:lnTo>
                <a:lnTo>
                  <a:pt x="6474173" y="5066872"/>
                </a:lnTo>
                <a:lnTo>
                  <a:pt x="6437187" y="5066872"/>
                </a:lnTo>
                <a:lnTo>
                  <a:pt x="6427295" y="5054609"/>
                </a:lnTo>
                <a:lnTo>
                  <a:pt x="6402567" y="5044798"/>
                </a:lnTo>
                <a:lnTo>
                  <a:pt x="6365473" y="5030084"/>
                </a:lnTo>
                <a:lnTo>
                  <a:pt x="6350636" y="5025178"/>
                </a:lnTo>
                <a:lnTo>
                  <a:pt x="6340744" y="4988390"/>
                </a:lnTo>
                <a:lnTo>
                  <a:pt x="6320961" y="4985937"/>
                </a:lnTo>
                <a:lnTo>
                  <a:pt x="6311070" y="4956508"/>
                </a:lnTo>
                <a:lnTo>
                  <a:pt x="6293759" y="4946697"/>
                </a:lnTo>
                <a:lnTo>
                  <a:pt x="6288813" y="4919718"/>
                </a:lnTo>
                <a:lnTo>
                  <a:pt x="6273976" y="4865762"/>
                </a:lnTo>
                <a:lnTo>
                  <a:pt x="6293759" y="4858405"/>
                </a:lnTo>
                <a:lnTo>
                  <a:pt x="6328381" y="4858405"/>
                </a:lnTo>
                <a:lnTo>
                  <a:pt x="6348164" y="4851048"/>
                </a:lnTo>
                <a:lnTo>
                  <a:pt x="6352294" y="4828516"/>
                </a:lnTo>
                <a:lnTo>
                  <a:pt x="6345652" y="4850676"/>
                </a:lnTo>
                <a:lnTo>
                  <a:pt x="6326026" y="4858043"/>
                </a:lnTo>
                <a:lnTo>
                  <a:pt x="6294133" y="4858043"/>
                </a:lnTo>
                <a:lnTo>
                  <a:pt x="6272053" y="4865408"/>
                </a:lnTo>
                <a:lnTo>
                  <a:pt x="6178827" y="4860498"/>
                </a:lnTo>
                <a:lnTo>
                  <a:pt x="6161653" y="4855586"/>
                </a:lnTo>
                <a:lnTo>
                  <a:pt x="6161653" y="4835942"/>
                </a:lnTo>
                <a:lnTo>
                  <a:pt x="6132214" y="4801564"/>
                </a:lnTo>
                <a:lnTo>
                  <a:pt x="6127306" y="4772097"/>
                </a:lnTo>
                <a:close/>
                <a:moveTo>
                  <a:pt x="6530103" y="4673900"/>
                </a:moveTo>
                <a:lnTo>
                  <a:pt x="6527198" y="4713163"/>
                </a:lnTo>
                <a:lnTo>
                  <a:pt x="6497758" y="4727897"/>
                </a:lnTo>
                <a:lnTo>
                  <a:pt x="6490397" y="4749996"/>
                </a:lnTo>
                <a:lnTo>
                  <a:pt x="6433972" y="4762275"/>
                </a:lnTo>
                <a:lnTo>
                  <a:pt x="6419252" y="4779464"/>
                </a:lnTo>
                <a:lnTo>
                  <a:pt x="6410677" y="4781444"/>
                </a:lnTo>
                <a:lnTo>
                  <a:pt x="6419878" y="4779924"/>
                </a:lnTo>
                <a:lnTo>
                  <a:pt x="6434715" y="4762756"/>
                </a:lnTo>
                <a:lnTo>
                  <a:pt x="6442808" y="4764361"/>
                </a:lnTo>
                <a:lnTo>
                  <a:pt x="6490175" y="4751989"/>
                </a:lnTo>
                <a:lnTo>
                  <a:pt x="6497529" y="4729894"/>
                </a:lnTo>
                <a:lnTo>
                  <a:pt x="6526952" y="4715164"/>
                </a:lnTo>
                <a:lnTo>
                  <a:pt x="6553922" y="4727439"/>
                </a:lnTo>
                <a:lnTo>
                  <a:pt x="6580891" y="4734804"/>
                </a:lnTo>
                <a:lnTo>
                  <a:pt x="6580196" y="4743160"/>
                </a:lnTo>
                <a:lnTo>
                  <a:pt x="6582643" y="4734289"/>
                </a:lnTo>
                <a:lnTo>
                  <a:pt x="6530103" y="4714581"/>
                </a:lnTo>
                <a:close/>
                <a:moveTo>
                  <a:pt x="6599802" y="4672196"/>
                </a:moveTo>
                <a:lnTo>
                  <a:pt x="6607790" y="4683950"/>
                </a:lnTo>
                <a:lnTo>
                  <a:pt x="6602958" y="4675884"/>
                </a:lnTo>
                <a:close/>
                <a:moveTo>
                  <a:pt x="6154294" y="4655313"/>
                </a:moveTo>
                <a:lnTo>
                  <a:pt x="6152919" y="4655542"/>
                </a:lnTo>
                <a:lnTo>
                  <a:pt x="6152919" y="4674010"/>
                </a:lnTo>
                <a:lnTo>
                  <a:pt x="6154294" y="4673873"/>
                </a:lnTo>
                <a:close/>
                <a:moveTo>
                  <a:pt x="6345901" y="4635613"/>
                </a:moveTo>
                <a:lnTo>
                  <a:pt x="6353012" y="4639495"/>
                </a:lnTo>
                <a:lnTo>
                  <a:pt x="6357723" y="4658352"/>
                </a:lnTo>
                <a:lnTo>
                  <a:pt x="6354277" y="4639833"/>
                </a:lnTo>
                <a:close/>
                <a:moveTo>
                  <a:pt x="3110762" y="4623831"/>
                </a:moveTo>
                <a:lnTo>
                  <a:pt x="3111999" y="4659601"/>
                </a:lnTo>
                <a:lnTo>
                  <a:pt x="3126767" y="4684161"/>
                </a:lnTo>
                <a:lnTo>
                  <a:pt x="3130112" y="4689725"/>
                </a:lnTo>
                <a:lnTo>
                  <a:pt x="3127913" y="4684229"/>
                </a:lnTo>
                <a:lnTo>
                  <a:pt x="3113150" y="4659632"/>
                </a:lnTo>
                <a:close/>
                <a:moveTo>
                  <a:pt x="6292119" y="4619979"/>
                </a:moveTo>
                <a:lnTo>
                  <a:pt x="6283640" y="4639203"/>
                </a:lnTo>
                <a:lnTo>
                  <a:pt x="6284319" y="4639495"/>
                </a:lnTo>
                <a:close/>
                <a:moveTo>
                  <a:pt x="6549493" y="4616977"/>
                </a:moveTo>
                <a:lnTo>
                  <a:pt x="6551359" y="4627561"/>
                </a:lnTo>
                <a:lnTo>
                  <a:pt x="6551995" y="4626990"/>
                </a:lnTo>
                <a:close/>
                <a:moveTo>
                  <a:pt x="7104935" y="4609472"/>
                </a:moveTo>
                <a:lnTo>
                  <a:pt x="7127015" y="4624267"/>
                </a:lnTo>
                <a:lnTo>
                  <a:pt x="7129467" y="4666185"/>
                </a:lnTo>
                <a:lnTo>
                  <a:pt x="7151548" y="4678515"/>
                </a:lnTo>
                <a:lnTo>
                  <a:pt x="7149095" y="4767283"/>
                </a:lnTo>
                <a:lnTo>
                  <a:pt x="7131921" y="4767283"/>
                </a:lnTo>
                <a:lnTo>
                  <a:pt x="7129467" y="4821531"/>
                </a:lnTo>
                <a:lnTo>
                  <a:pt x="7109841" y="4833859"/>
                </a:lnTo>
                <a:lnTo>
                  <a:pt x="7109841" y="4902901"/>
                </a:lnTo>
                <a:lnTo>
                  <a:pt x="7095122" y="4917696"/>
                </a:lnTo>
                <a:lnTo>
                  <a:pt x="7070588" y="4934957"/>
                </a:lnTo>
                <a:lnTo>
                  <a:pt x="7073042" y="5021259"/>
                </a:lnTo>
                <a:lnTo>
                  <a:pt x="7060775" y="5028657"/>
                </a:lnTo>
                <a:lnTo>
                  <a:pt x="7060775" y="5090301"/>
                </a:lnTo>
                <a:lnTo>
                  <a:pt x="7041149" y="5097700"/>
                </a:lnTo>
                <a:lnTo>
                  <a:pt x="7031335" y="5144549"/>
                </a:lnTo>
                <a:lnTo>
                  <a:pt x="7014161" y="5156879"/>
                </a:lnTo>
                <a:lnTo>
                  <a:pt x="6996989" y="5169207"/>
                </a:lnTo>
                <a:lnTo>
                  <a:pt x="6972456" y="5171673"/>
                </a:lnTo>
                <a:lnTo>
                  <a:pt x="6950376" y="5193865"/>
                </a:lnTo>
                <a:lnTo>
                  <a:pt x="6933203" y="5186468"/>
                </a:lnTo>
                <a:lnTo>
                  <a:pt x="6918483" y="5171673"/>
                </a:lnTo>
                <a:lnTo>
                  <a:pt x="6896403" y="5171673"/>
                </a:lnTo>
                <a:lnTo>
                  <a:pt x="6896403" y="5075507"/>
                </a:lnTo>
                <a:lnTo>
                  <a:pt x="6871870" y="5075507"/>
                </a:lnTo>
                <a:lnTo>
                  <a:pt x="6869416" y="5028657"/>
                </a:lnTo>
                <a:lnTo>
                  <a:pt x="6891496" y="5021259"/>
                </a:lnTo>
                <a:lnTo>
                  <a:pt x="6893950" y="5003999"/>
                </a:lnTo>
                <a:lnTo>
                  <a:pt x="6911123" y="4996601"/>
                </a:lnTo>
                <a:lnTo>
                  <a:pt x="6918483" y="4962080"/>
                </a:lnTo>
                <a:lnTo>
                  <a:pt x="6933203" y="4952217"/>
                </a:lnTo>
                <a:lnTo>
                  <a:pt x="6928297" y="4925094"/>
                </a:lnTo>
                <a:lnTo>
                  <a:pt x="6918483" y="4922628"/>
                </a:lnTo>
                <a:lnTo>
                  <a:pt x="6911123" y="4819064"/>
                </a:lnTo>
                <a:lnTo>
                  <a:pt x="6925843" y="4816599"/>
                </a:lnTo>
                <a:lnTo>
                  <a:pt x="6933203" y="4784543"/>
                </a:lnTo>
                <a:lnTo>
                  <a:pt x="6955282" y="4774680"/>
                </a:lnTo>
                <a:lnTo>
                  <a:pt x="6960189" y="4759885"/>
                </a:lnTo>
                <a:lnTo>
                  <a:pt x="6982270" y="4759885"/>
                </a:lnTo>
                <a:lnTo>
                  <a:pt x="6987176" y="4779611"/>
                </a:lnTo>
                <a:lnTo>
                  <a:pt x="6999442" y="4782078"/>
                </a:lnTo>
                <a:lnTo>
                  <a:pt x="7006802" y="4762352"/>
                </a:lnTo>
                <a:lnTo>
                  <a:pt x="7026429" y="4745090"/>
                </a:lnTo>
                <a:lnTo>
                  <a:pt x="7031335" y="4725364"/>
                </a:lnTo>
                <a:lnTo>
                  <a:pt x="7041149" y="4710569"/>
                </a:lnTo>
                <a:lnTo>
                  <a:pt x="7063228" y="4710569"/>
                </a:lnTo>
                <a:lnTo>
                  <a:pt x="7068134" y="4673583"/>
                </a:lnTo>
                <a:lnTo>
                  <a:pt x="7082854" y="4666185"/>
                </a:lnTo>
                <a:lnTo>
                  <a:pt x="7085308" y="4616869"/>
                </a:lnTo>
                <a:close/>
                <a:moveTo>
                  <a:pt x="3036880" y="4605520"/>
                </a:moveTo>
                <a:lnTo>
                  <a:pt x="3029501" y="4622737"/>
                </a:lnTo>
                <a:lnTo>
                  <a:pt x="3017200" y="4632577"/>
                </a:lnTo>
                <a:lnTo>
                  <a:pt x="2992598" y="4639955"/>
                </a:lnTo>
                <a:lnTo>
                  <a:pt x="2970954" y="4639955"/>
                </a:lnTo>
                <a:lnTo>
                  <a:pt x="2971068" y="4640132"/>
                </a:lnTo>
                <a:lnTo>
                  <a:pt x="2993868" y="4642407"/>
                </a:lnTo>
                <a:lnTo>
                  <a:pt x="3018476" y="4632582"/>
                </a:lnTo>
                <a:lnTo>
                  <a:pt x="3030783" y="4622759"/>
                </a:lnTo>
                <a:lnTo>
                  <a:pt x="3038117" y="4605674"/>
                </a:lnTo>
                <a:close/>
                <a:moveTo>
                  <a:pt x="6216668" y="4593011"/>
                </a:moveTo>
                <a:lnTo>
                  <a:pt x="6209541" y="4673873"/>
                </a:lnTo>
                <a:lnTo>
                  <a:pt x="6213173" y="4673873"/>
                </a:lnTo>
                <a:lnTo>
                  <a:pt x="6217923" y="4593047"/>
                </a:lnTo>
                <a:lnTo>
                  <a:pt x="6217340" y="4593011"/>
                </a:lnTo>
                <a:close/>
                <a:moveTo>
                  <a:pt x="2866793" y="4588792"/>
                </a:moveTo>
                <a:lnTo>
                  <a:pt x="2866824" y="4588932"/>
                </a:lnTo>
                <a:lnTo>
                  <a:pt x="2868909" y="4589280"/>
                </a:lnTo>
                <a:close/>
                <a:moveTo>
                  <a:pt x="3061277" y="4581148"/>
                </a:moveTo>
                <a:lnTo>
                  <a:pt x="3108387" y="4588201"/>
                </a:lnTo>
                <a:lnTo>
                  <a:pt x="3108229" y="4585842"/>
                </a:lnTo>
                <a:close/>
                <a:moveTo>
                  <a:pt x="3059024" y="4580923"/>
                </a:moveTo>
                <a:lnTo>
                  <a:pt x="3056574" y="4607862"/>
                </a:lnTo>
                <a:lnTo>
                  <a:pt x="3057854" y="4608022"/>
                </a:lnTo>
                <a:lnTo>
                  <a:pt x="3060310" y="4581052"/>
                </a:lnTo>
                <a:close/>
                <a:moveTo>
                  <a:pt x="2923712" y="4578464"/>
                </a:moveTo>
                <a:lnTo>
                  <a:pt x="2911867" y="4586000"/>
                </a:lnTo>
                <a:lnTo>
                  <a:pt x="2924105" y="4579872"/>
                </a:lnTo>
                <a:close/>
                <a:moveTo>
                  <a:pt x="6596489" y="4571668"/>
                </a:moveTo>
                <a:lnTo>
                  <a:pt x="6596536" y="4571912"/>
                </a:lnTo>
                <a:lnTo>
                  <a:pt x="6621497" y="4589214"/>
                </a:lnTo>
                <a:lnTo>
                  <a:pt x="6621392" y="4588799"/>
                </a:lnTo>
                <a:close/>
                <a:moveTo>
                  <a:pt x="2837330" y="4564143"/>
                </a:moveTo>
                <a:lnTo>
                  <a:pt x="2837431" y="4564398"/>
                </a:lnTo>
                <a:lnTo>
                  <a:pt x="2839777" y="4564632"/>
                </a:lnTo>
                <a:close/>
                <a:moveTo>
                  <a:pt x="10408207" y="4548158"/>
                </a:moveTo>
                <a:lnTo>
                  <a:pt x="10445042" y="4594847"/>
                </a:lnTo>
                <a:lnTo>
                  <a:pt x="10425396" y="4629251"/>
                </a:lnTo>
                <a:lnTo>
                  <a:pt x="10449952" y="4695599"/>
                </a:lnTo>
                <a:lnTo>
                  <a:pt x="10494154" y="4744746"/>
                </a:lnTo>
                <a:lnTo>
                  <a:pt x="10518710" y="4835669"/>
                </a:lnTo>
                <a:lnTo>
                  <a:pt x="10521165" y="4916762"/>
                </a:lnTo>
                <a:lnTo>
                  <a:pt x="10592378" y="4953622"/>
                </a:lnTo>
                <a:lnTo>
                  <a:pt x="10602201" y="5017514"/>
                </a:lnTo>
                <a:lnTo>
                  <a:pt x="10648857" y="5042088"/>
                </a:lnTo>
                <a:lnTo>
                  <a:pt x="10670958" y="5108436"/>
                </a:lnTo>
                <a:lnTo>
                  <a:pt x="10712704" y="5164956"/>
                </a:lnTo>
                <a:lnTo>
                  <a:pt x="10717615" y="5194444"/>
                </a:lnTo>
                <a:lnTo>
                  <a:pt x="10695514" y="5324684"/>
                </a:lnTo>
                <a:lnTo>
                  <a:pt x="10695514" y="5420521"/>
                </a:lnTo>
                <a:lnTo>
                  <a:pt x="10678325" y="5447552"/>
                </a:lnTo>
                <a:lnTo>
                  <a:pt x="10619391" y="5501614"/>
                </a:lnTo>
                <a:lnTo>
                  <a:pt x="10587468" y="5567964"/>
                </a:lnTo>
                <a:lnTo>
                  <a:pt x="10543266" y="5602366"/>
                </a:lnTo>
                <a:lnTo>
                  <a:pt x="10513799" y="5678544"/>
                </a:lnTo>
                <a:lnTo>
                  <a:pt x="10413119" y="5730148"/>
                </a:lnTo>
                <a:lnTo>
                  <a:pt x="10351728" y="5752265"/>
                </a:lnTo>
                <a:lnTo>
                  <a:pt x="10263326" y="5732606"/>
                </a:lnTo>
                <a:lnTo>
                  <a:pt x="10187201" y="5705575"/>
                </a:lnTo>
                <a:lnTo>
                  <a:pt x="10152823" y="5668715"/>
                </a:lnTo>
                <a:lnTo>
                  <a:pt x="10165102" y="5634311"/>
                </a:lnTo>
                <a:lnTo>
                  <a:pt x="10162645" y="5607280"/>
                </a:lnTo>
                <a:lnTo>
                  <a:pt x="10140546" y="5585164"/>
                </a:lnTo>
                <a:lnTo>
                  <a:pt x="10135634" y="5560591"/>
                </a:lnTo>
                <a:lnTo>
                  <a:pt x="10135634" y="5543389"/>
                </a:lnTo>
                <a:lnTo>
                  <a:pt x="10123355" y="5560591"/>
                </a:lnTo>
                <a:lnTo>
                  <a:pt x="10113533" y="5585164"/>
                </a:lnTo>
                <a:lnTo>
                  <a:pt x="10088977" y="5580249"/>
                </a:lnTo>
                <a:lnTo>
                  <a:pt x="10108623" y="5553218"/>
                </a:lnTo>
                <a:lnTo>
                  <a:pt x="10123355" y="5516358"/>
                </a:lnTo>
                <a:lnTo>
                  <a:pt x="10118445" y="5489327"/>
                </a:lnTo>
                <a:lnTo>
                  <a:pt x="10098799" y="5523731"/>
                </a:lnTo>
                <a:lnTo>
                  <a:pt x="10069333" y="5553218"/>
                </a:lnTo>
                <a:lnTo>
                  <a:pt x="10042320" y="5570420"/>
                </a:lnTo>
                <a:lnTo>
                  <a:pt x="10020221" y="5575335"/>
                </a:lnTo>
                <a:lnTo>
                  <a:pt x="10017764" y="5528645"/>
                </a:lnTo>
                <a:lnTo>
                  <a:pt x="9990753" y="5489327"/>
                </a:lnTo>
                <a:lnTo>
                  <a:pt x="9963740" y="5459839"/>
                </a:lnTo>
                <a:lnTo>
                  <a:pt x="9909718" y="5454925"/>
                </a:lnTo>
                <a:lnTo>
                  <a:pt x="9907261" y="5435265"/>
                </a:lnTo>
                <a:lnTo>
                  <a:pt x="9875338" y="5445096"/>
                </a:lnTo>
                <a:lnTo>
                  <a:pt x="9831138" y="5447552"/>
                </a:lnTo>
                <a:lnTo>
                  <a:pt x="9809037" y="5469669"/>
                </a:lnTo>
                <a:lnTo>
                  <a:pt x="9696079" y="5481956"/>
                </a:lnTo>
                <a:lnTo>
                  <a:pt x="9656789" y="5508987"/>
                </a:lnTo>
                <a:lnTo>
                  <a:pt x="9634688" y="5543389"/>
                </a:lnTo>
                <a:lnTo>
                  <a:pt x="9511908" y="5560591"/>
                </a:lnTo>
                <a:lnTo>
                  <a:pt x="9452972" y="5553218"/>
                </a:lnTo>
                <a:lnTo>
                  <a:pt x="9438240" y="5580249"/>
                </a:lnTo>
                <a:lnTo>
                  <a:pt x="9423506" y="5597451"/>
                </a:lnTo>
                <a:lnTo>
                  <a:pt x="9394038" y="5590079"/>
                </a:lnTo>
                <a:lnTo>
                  <a:pt x="9322825" y="5526187"/>
                </a:lnTo>
                <a:lnTo>
                  <a:pt x="9337559" y="5504072"/>
                </a:lnTo>
                <a:lnTo>
                  <a:pt x="9349836" y="5477041"/>
                </a:lnTo>
                <a:lnTo>
                  <a:pt x="9369482" y="5474583"/>
                </a:lnTo>
                <a:lnTo>
                  <a:pt x="9367027" y="5405777"/>
                </a:lnTo>
                <a:lnTo>
                  <a:pt x="9349836" y="5393490"/>
                </a:lnTo>
                <a:lnTo>
                  <a:pt x="9349836" y="5361544"/>
                </a:lnTo>
                <a:lnTo>
                  <a:pt x="9349836" y="5314855"/>
                </a:lnTo>
                <a:lnTo>
                  <a:pt x="9327737" y="5275537"/>
                </a:lnTo>
                <a:lnTo>
                  <a:pt x="9308091" y="5211645"/>
                </a:lnTo>
                <a:lnTo>
                  <a:pt x="9313003" y="5174785"/>
                </a:lnTo>
                <a:lnTo>
                  <a:pt x="9349836" y="5199358"/>
                </a:lnTo>
                <a:lnTo>
                  <a:pt x="9357203" y="5174785"/>
                </a:lnTo>
                <a:lnTo>
                  <a:pt x="9330192" y="5157583"/>
                </a:lnTo>
                <a:lnTo>
                  <a:pt x="9322825" y="5042088"/>
                </a:lnTo>
                <a:lnTo>
                  <a:pt x="9384216" y="5037173"/>
                </a:lnTo>
                <a:lnTo>
                  <a:pt x="9438240" y="4980653"/>
                </a:lnTo>
                <a:lnTo>
                  <a:pt x="9563475" y="4943793"/>
                </a:lnTo>
                <a:lnTo>
                  <a:pt x="9612587" y="4924135"/>
                </a:lnTo>
                <a:lnTo>
                  <a:pt x="9664156" y="4860243"/>
                </a:lnTo>
                <a:lnTo>
                  <a:pt x="9673978" y="4798809"/>
                </a:lnTo>
                <a:lnTo>
                  <a:pt x="9691167" y="4825840"/>
                </a:lnTo>
                <a:lnTo>
                  <a:pt x="9710813" y="4825840"/>
                </a:lnTo>
                <a:lnTo>
                  <a:pt x="9710813" y="4798809"/>
                </a:lnTo>
                <a:lnTo>
                  <a:pt x="9728002" y="4771778"/>
                </a:lnTo>
                <a:lnTo>
                  <a:pt x="9759925" y="4757034"/>
                </a:lnTo>
                <a:lnTo>
                  <a:pt x="9786936" y="4730003"/>
                </a:lnTo>
                <a:lnTo>
                  <a:pt x="9796758" y="4695599"/>
                </a:lnTo>
                <a:lnTo>
                  <a:pt x="9850782" y="4683313"/>
                </a:lnTo>
                <a:lnTo>
                  <a:pt x="9872883" y="4710344"/>
                </a:lnTo>
                <a:lnTo>
                  <a:pt x="9890072" y="4739832"/>
                </a:lnTo>
                <a:lnTo>
                  <a:pt x="9931817" y="4730003"/>
                </a:lnTo>
                <a:lnTo>
                  <a:pt x="9936729" y="4693142"/>
                </a:lnTo>
                <a:lnTo>
                  <a:pt x="9941641" y="4673483"/>
                </a:lnTo>
                <a:lnTo>
                  <a:pt x="9968652" y="4639080"/>
                </a:lnTo>
                <a:lnTo>
                  <a:pt x="10034953" y="4629251"/>
                </a:lnTo>
                <a:lnTo>
                  <a:pt x="10027586" y="4597305"/>
                </a:lnTo>
                <a:lnTo>
                  <a:pt x="10000575" y="4585018"/>
                </a:lnTo>
                <a:lnTo>
                  <a:pt x="10005487" y="4570274"/>
                </a:lnTo>
                <a:lnTo>
                  <a:pt x="10061966" y="4577646"/>
                </a:lnTo>
                <a:lnTo>
                  <a:pt x="10113533" y="4604677"/>
                </a:lnTo>
                <a:lnTo>
                  <a:pt x="10160190" y="4609591"/>
                </a:lnTo>
                <a:lnTo>
                  <a:pt x="10206847" y="4616964"/>
                </a:lnTo>
                <a:lnTo>
                  <a:pt x="10192113" y="4661197"/>
                </a:lnTo>
                <a:lnTo>
                  <a:pt x="10170012" y="4668568"/>
                </a:lnTo>
                <a:lnTo>
                  <a:pt x="10162645" y="4700514"/>
                </a:lnTo>
                <a:lnTo>
                  <a:pt x="10147911" y="4737374"/>
                </a:lnTo>
                <a:lnTo>
                  <a:pt x="10174924" y="4747204"/>
                </a:lnTo>
                <a:lnTo>
                  <a:pt x="10204392" y="4776692"/>
                </a:lnTo>
                <a:lnTo>
                  <a:pt x="10251047" y="4793894"/>
                </a:lnTo>
                <a:lnTo>
                  <a:pt x="10287882" y="4825840"/>
                </a:lnTo>
                <a:lnTo>
                  <a:pt x="10329627" y="4825840"/>
                </a:lnTo>
                <a:lnTo>
                  <a:pt x="10341906" y="4803723"/>
                </a:lnTo>
                <a:lnTo>
                  <a:pt x="10364007" y="4766863"/>
                </a:lnTo>
                <a:lnTo>
                  <a:pt x="10361550" y="4621878"/>
                </a:lnTo>
                <a:lnTo>
                  <a:pt x="10381196" y="4594847"/>
                </a:lnTo>
                <a:close/>
                <a:moveTo>
                  <a:pt x="6560571" y="4546430"/>
                </a:moveTo>
                <a:lnTo>
                  <a:pt x="6564712" y="4548950"/>
                </a:lnTo>
                <a:lnTo>
                  <a:pt x="6562159" y="4547107"/>
                </a:lnTo>
                <a:close/>
                <a:moveTo>
                  <a:pt x="6544370" y="4538956"/>
                </a:moveTo>
                <a:lnTo>
                  <a:pt x="6544370" y="4543201"/>
                </a:lnTo>
                <a:lnTo>
                  <a:pt x="6544973" y="4539786"/>
                </a:lnTo>
                <a:lnTo>
                  <a:pt x="6544884" y="4539748"/>
                </a:lnTo>
                <a:close/>
                <a:moveTo>
                  <a:pt x="9769610" y="4513122"/>
                </a:moveTo>
                <a:lnTo>
                  <a:pt x="9769610" y="4526259"/>
                </a:lnTo>
                <a:lnTo>
                  <a:pt x="9749006" y="4549910"/>
                </a:lnTo>
                <a:lnTo>
                  <a:pt x="9728402" y="4549910"/>
                </a:lnTo>
                <a:lnTo>
                  <a:pt x="9743855" y="4518377"/>
                </a:lnTo>
                <a:close/>
                <a:moveTo>
                  <a:pt x="9640422" y="4513122"/>
                </a:moveTo>
                <a:lnTo>
                  <a:pt x="9629997" y="4534143"/>
                </a:lnTo>
                <a:lnTo>
                  <a:pt x="9588299" y="4549910"/>
                </a:lnTo>
                <a:lnTo>
                  <a:pt x="9596117" y="4518377"/>
                </a:lnTo>
                <a:close/>
                <a:moveTo>
                  <a:pt x="6483214" y="4480917"/>
                </a:moveTo>
                <a:lnTo>
                  <a:pt x="6490397" y="4489705"/>
                </a:lnTo>
                <a:lnTo>
                  <a:pt x="6505114" y="4496018"/>
                </a:lnTo>
                <a:lnTo>
                  <a:pt x="6490588" y="4488244"/>
                </a:lnTo>
                <a:close/>
                <a:moveTo>
                  <a:pt x="6401136" y="4479502"/>
                </a:moveTo>
                <a:lnTo>
                  <a:pt x="6400737" y="4479649"/>
                </a:lnTo>
                <a:lnTo>
                  <a:pt x="6388511" y="4504293"/>
                </a:lnTo>
                <a:lnTo>
                  <a:pt x="6378730" y="4612726"/>
                </a:lnTo>
                <a:lnTo>
                  <a:pt x="6393401" y="4627512"/>
                </a:lnTo>
                <a:lnTo>
                  <a:pt x="6417854" y="4629976"/>
                </a:lnTo>
                <a:lnTo>
                  <a:pt x="6425190" y="4674334"/>
                </a:lnTo>
                <a:lnTo>
                  <a:pt x="6415646" y="4695974"/>
                </a:lnTo>
                <a:lnTo>
                  <a:pt x="6416798" y="4695974"/>
                </a:lnTo>
                <a:lnTo>
                  <a:pt x="6426612" y="4671418"/>
                </a:lnTo>
                <a:lnTo>
                  <a:pt x="6419252" y="4627218"/>
                </a:lnTo>
                <a:lnTo>
                  <a:pt x="6394719" y="4627218"/>
                </a:lnTo>
                <a:lnTo>
                  <a:pt x="6379999" y="4612484"/>
                </a:lnTo>
                <a:lnTo>
                  <a:pt x="6389811" y="4504439"/>
                </a:lnTo>
                <a:close/>
                <a:moveTo>
                  <a:pt x="5998005" y="4469792"/>
                </a:moveTo>
                <a:lnTo>
                  <a:pt x="5998148" y="4471084"/>
                </a:lnTo>
                <a:lnTo>
                  <a:pt x="6062023" y="4471084"/>
                </a:lnTo>
                <a:lnTo>
                  <a:pt x="6062103" y="4469792"/>
                </a:lnTo>
                <a:close/>
                <a:moveTo>
                  <a:pt x="9665050" y="4467137"/>
                </a:moveTo>
                <a:lnTo>
                  <a:pt x="9701868" y="4481151"/>
                </a:lnTo>
                <a:lnTo>
                  <a:pt x="9674868" y="4499837"/>
                </a:lnTo>
                <a:lnTo>
                  <a:pt x="9630689" y="4492829"/>
                </a:lnTo>
                <a:lnTo>
                  <a:pt x="9623325" y="4471808"/>
                </a:lnTo>
                <a:close/>
                <a:moveTo>
                  <a:pt x="9507886" y="4462757"/>
                </a:moveTo>
                <a:lnTo>
                  <a:pt x="9512847" y="4462757"/>
                </a:lnTo>
                <a:lnTo>
                  <a:pt x="9520291" y="4462757"/>
                </a:lnTo>
                <a:lnTo>
                  <a:pt x="9525254" y="4462757"/>
                </a:lnTo>
                <a:lnTo>
                  <a:pt x="9530215" y="4465283"/>
                </a:lnTo>
                <a:lnTo>
                  <a:pt x="9530215" y="4467811"/>
                </a:lnTo>
                <a:lnTo>
                  <a:pt x="9530215" y="4470337"/>
                </a:lnTo>
                <a:lnTo>
                  <a:pt x="9530215" y="4472864"/>
                </a:lnTo>
                <a:lnTo>
                  <a:pt x="9537658" y="4475390"/>
                </a:lnTo>
                <a:lnTo>
                  <a:pt x="9530215" y="4475390"/>
                </a:lnTo>
                <a:lnTo>
                  <a:pt x="9530215" y="4477917"/>
                </a:lnTo>
                <a:lnTo>
                  <a:pt x="9530215" y="4482970"/>
                </a:lnTo>
                <a:lnTo>
                  <a:pt x="9530215" y="4488024"/>
                </a:lnTo>
                <a:lnTo>
                  <a:pt x="9525254" y="4490551"/>
                </a:lnTo>
                <a:lnTo>
                  <a:pt x="9520291" y="4490551"/>
                </a:lnTo>
                <a:lnTo>
                  <a:pt x="9520291" y="4493077"/>
                </a:lnTo>
                <a:lnTo>
                  <a:pt x="9512847" y="4490551"/>
                </a:lnTo>
                <a:lnTo>
                  <a:pt x="9507886" y="4490551"/>
                </a:lnTo>
                <a:lnTo>
                  <a:pt x="9502923" y="4488024"/>
                </a:lnTo>
                <a:lnTo>
                  <a:pt x="9502923" y="4482970"/>
                </a:lnTo>
                <a:lnTo>
                  <a:pt x="9502923" y="4477917"/>
                </a:lnTo>
                <a:lnTo>
                  <a:pt x="9502923" y="4475390"/>
                </a:lnTo>
                <a:lnTo>
                  <a:pt x="9502923" y="4472864"/>
                </a:lnTo>
                <a:lnTo>
                  <a:pt x="9502923" y="4470337"/>
                </a:lnTo>
                <a:lnTo>
                  <a:pt x="9502923" y="4467811"/>
                </a:lnTo>
                <a:lnTo>
                  <a:pt x="9502923" y="4465283"/>
                </a:lnTo>
                <a:close/>
                <a:moveTo>
                  <a:pt x="9463832" y="4462757"/>
                </a:moveTo>
                <a:lnTo>
                  <a:pt x="9466178" y="4462757"/>
                </a:lnTo>
                <a:lnTo>
                  <a:pt x="9468523" y="4462757"/>
                </a:lnTo>
                <a:lnTo>
                  <a:pt x="9475560" y="4462757"/>
                </a:lnTo>
                <a:lnTo>
                  <a:pt x="9477905" y="4462757"/>
                </a:lnTo>
                <a:lnTo>
                  <a:pt x="9480251" y="4462757"/>
                </a:lnTo>
                <a:lnTo>
                  <a:pt x="9482596" y="4465283"/>
                </a:lnTo>
                <a:lnTo>
                  <a:pt x="9484942" y="4465283"/>
                </a:lnTo>
                <a:lnTo>
                  <a:pt x="9484942" y="4467811"/>
                </a:lnTo>
                <a:lnTo>
                  <a:pt x="9484942" y="4470337"/>
                </a:lnTo>
                <a:lnTo>
                  <a:pt x="9489633" y="4470337"/>
                </a:lnTo>
                <a:lnTo>
                  <a:pt x="9489633" y="4472864"/>
                </a:lnTo>
                <a:lnTo>
                  <a:pt x="9489633" y="4475390"/>
                </a:lnTo>
                <a:lnTo>
                  <a:pt x="9489633" y="4477917"/>
                </a:lnTo>
                <a:lnTo>
                  <a:pt x="9489633" y="4482970"/>
                </a:lnTo>
                <a:lnTo>
                  <a:pt x="9484942" y="4482970"/>
                </a:lnTo>
                <a:lnTo>
                  <a:pt x="9482596" y="4488024"/>
                </a:lnTo>
                <a:lnTo>
                  <a:pt x="9480251" y="4490551"/>
                </a:lnTo>
                <a:lnTo>
                  <a:pt x="9477905" y="4490551"/>
                </a:lnTo>
                <a:lnTo>
                  <a:pt x="9475560" y="4490551"/>
                </a:lnTo>
                <a:lnTo>
                  <a:pt x="9475560" y="4493077"/>
                </a:lnTo>
                <a:lnTo>
                  <a:pt x="9468523" y="4490551"/>
                </a:lnTo>
                <a:lnTo>
                  <a:pt x="9466178" y="4490551"/>
                </a:lnTo>
                <a:lnTo>
                  <a:pt x="9463832" y="4490551"/>
                </a:lnTo>
                <a:lnTo>
                  <a:pt x="9463832" y="4488024"/>
                </a:lnTo>
                <a:lnTo>
                  <a:pt x="9461487" y="4482970"/>
                </a:lnTo>
                <a:lnTo>
                  <a:pt x="9459141" y="4482970"/>
                </a:lnTo>
                <a:lnTo>
                  <a:pt x="9459141" y="4477917"/>
                </a:lnTo>
                <a:lnTo>
                  <a:pt x="9459141" y="4475390"/>
                </a:lnTo>
                <a:lnTo>
                  <a:pt x="9459141" y="4472864"/>
                </a:lnTo>
                <a:lnTo>
                  <a:pt x="9459141" y="4470337"/>
                </a:lnTo>
                <a:lnTo>
                  <a:pt x="9461487" y="4470337"/>
                </a:lnTo>
                <a:lnTo>
                  <a:pt x="9461487" y="4467811"/>
                </a:lnTo>
                <a:lnTo>
                  <a:pt x="9461487" y="4465283"/>
                </a:lnTo>
                <a:lnTo>
                  <a:pt x="9463832" y="4465283"/>
                </a:lnTo>
                <a:close/>
                <a:moveTo>
                  <a:pt x="2821494" y="4452225"/>
                </a:moveTo>
                <a:lnTo>
                  <a:pt x="2817277" y="4454572"/>
                </a:lnTo>
                <a:lnTo>
                  <a:pt x="2820380" y="4453021"/>
                </a:lnTo>
                <a:close/>
                <a:moveTo>
                  <a:pt x="9564657" y="4451809"/>
                </a:moveTo>
                <a:lnTo>
                  <a:pt x="9577061" y="4464126"/>
                </a:lnTo>
                <a:lnTo>
                  <a:pt x="9574581" y="4488761"/>
                </a:lnTo>
                <a:lnTo>
                  <a:pt x="9542327" y="4478906"/>
                </a:lnTo>
                <a:lnTo>
                  <a:pt x="9547289" y="4464126"/>
                </a:lnTo>
                <a:close/>
                <a:moveTo>
                  <a:pt x="6436145" y="4446342"/>
                </a:moveTo>
                <a:lnTo>
                  <a:pt x="6435117" y="4446436"/>
                </a:lnTo>
                <a:lnTo>
                  <a:pt x="6434971" y="4447612"/>
                </a:lnTo>
                <a:lnTo>
                  <a:pt x="6428262" y="4467897"/>
                </a:lnTo>
                <a:lnTo>
                  <a:pt x="6429064" y="4467605"/>
                </a:lnTo>
                <a:close/>
                <a:moveTo>
                  <a:pt x="6080403" y="4415575"/>
                </a:moveTo>
                <a:lnTo>
                  <a:pt x="6065732" y="4430362"/>
                </a:lnTo>
                <a:lnTo>
                  <a:pt x="6065724" y="4430486"/>
                </a:lnTo>
                <a:lnTo>
                  <a:pt x="6079219" y="4416976"/>
                </a:lnTo>
                <a:lnTo>
                  <a:pt x="6098873" y="4461246"/>
                </a:lnTo>
                <a:lnTo>
                  <a:pt x="6113613" y="4448949"/>
                </a:lnTo>
                <a:lnTo>
                  <a:pt x="6135722" y="4444030"/>
                </a:lnTo>
                <a:lnTo>
                  <a:pt x="6150463" y="4466165"/>
                </a:lnTo>
                <a:lnTo>
                  <a:pt x="6152919" y="4544868"/>
                </a:lnTo>
                <a:lnTo>
                  <a:pt x="6152919" y="4574381"/>
                </a:lnTo>
                <a:lnTo>
                  <a:pt x="6168634" y="4586617"/>
                </a:lnTo>
                <a:lnTo>
                  <a:pt x="6153763" y="4573296"/>
                </a:lnTo>
                <a:lnTo>
                  <a:pt x="6153763" y="4543723"/>
                </a:lnTo>
                <a:lnTo>
                  <a:pt x="6151318" y="4464863"/>
                </a:lnTo>
                <a:lnTo>
                  <a:pt x="6136646" y="4442683"/>
                </a:lnTo>
                <a:lnTo>
                  <a:pt x="6114638" y="4447612"/>
                </a:lnTo>
                <a:lnTo>
                  <a:pt x="6099967" y="4459934"/>
                </a:lnTo>
                <a:close/>
                <a:moveTo>
                  <a:pt x="9205933" y="4362028"/>
                </a:moveTo>
                <a:lnTo>
                  <a:pt x="9258034" y="4381831"/>
                </a:lnTo>
                <a:lnTo>
                  <a:pt x="9310134" y="4384306"/>
                </a:lnTo>
                <a:lnTo>
                  <a:pt x="9339907" y="4404110"/>
                </a:lnTo>
                <a:lnTo>
                  <a:pt x="9379603" y="4406585"/>
                </a:lnTo>
                <a:lnTo>
                  <a:pt x="9411855" y="4404110"/>
                </a:lnTo>
                <a:lnTo>
                  <a:pt x="9406894" y="4431339"/>
                </a:lnTo>
                <a:lnTo>
                  <a:pt x="9439147" y="4446191"/>
                </a:lnTo>
                <a:lnTo>
                  <a:pt x="9436666" y="4473420"/>
                </a:lnTo>
                <a:lnTo>
                  <a:pt x="9411855" y="4473420"/>
                </a:lnTo>
                <a:lnTo>
                  <a:pt x="9384565" y="4473420"/>
                </a:lnTo>
                <a:lnTo>
                  <a:pt x="9280362" y="4473420"/>
                </a:lnTo>
                <a:lnTo>
                  <a:pt x="9275401" y="4451142"/>
                </a:lnTo>
                <a:lnTo>
                  <a:pt x="9218338" y="4451142"/>
                </a:lnTo>
                <a:lnTo>
                  <a:pt x="9193528" y="4438766"/>
                </a:lnTo>
                <a:lnTo>
                  <a:pt x="9126541" y="4438766"/>
                </a:lnTo>
                <a:lnTo>
                  <a:pt x="9106693" y="4404110"/>
                </a:lnTo>
                <a:lnTo>
                  <a:pt x="9126541" y="4379356"/>
                </a:lnTo>
                <a:lnTo>
                  <a:pt x="9153832" y="4366978"/>
                </a:lnTo>
                <a:close/>
                <a:moveTo>
                  <a:pt x="2640978" y="4362017"/>
                </a:moveTo>
                <a:lnTo>
                  <a:pt x="2613818" y="4382130"/>
                </a:lnTo>
                <a:lnTo>
                  <a:pt x="2614523" y="4382839"/>
                </a:lnTo>
                <a:close/>
                <a:moveTo>
                  <a:pt x="2923814" y="4359201"/>
                </a:moveTo>
                <a:lnTo>
                  <a:pt x="2896215" y="4373024"/>
                </a:lnTo>
                <a:lnTo>
                  <a:pt x="2876023" y="4367968"/>
                </a:lnTo>
                <a:lnTo>
                  <a:pt x="2896651" y="4374313"/>
                </a:lnTo>
                <a:lnTo>
                  <a:pt x="2923712" y="4359555"/>
                </a:lnTo>
                <a:close/>
                <a:moveTo>
                  <a:pt x="10819625" y="4322612"/>
                </a:moveTo>
                <a:lnTo>
                  <a:pt x="10824421" y="4322612"/>
                </a:lnTo>
                <a:lnTo>
                  <a:pt x="10826818" y="4322612"/>
                </a:lnTo>
                <a:lnTo>
                  <a:pt x="10831614" y="4322612"/>
                </a:lnTo>
                <a:lnTo>
                  <a:pt x="10834011" y="4322612"/>
                </a:lnTo>
                <a:lnTo>
                  <a:pt x="10838806" y="4322612"/>
                </a:lnTo>
                <a:lnTo>
                  <a:pt x="10843601" y="4325076"/>
                </a:lnTo>
                <a:lnTo>
                  <a:pt x="10845999" y="4325076"/>
                </a:lnTo>
                <a:lnTo>
                  <a:pt x="10848396" y="4327540"/>
                </a:lnTo>
                <a:lnTo>
                  <a:pt x="10850794" y="4330002"/>
                </a:lnTo>
                <a:lnTo>
                  <a:pt x="10850794" y="4332466"/>
                </a:lnTo>
                <a:lnTo>
                  <a:pt x="10853192" y="4332466"/>
                </a:lnTo>
                <a:lnTo>
                  <a:pt x="10855589" y="4334929"/>
                </a:lnTo>
                <a:lnTo>
                  <a:pt x="10855589" y="4337393"/>
                </a:lnTo>
                <a:lnTo>
                  <a:pt x="10855589" y="4339857"/>
                </a:lnTo>
                <a:lnTo>
                  <a:pt x="10855589" y="4342320"/>
                </a:lnTo>
                <a:lnTo>
                  <a:pt x="10855589" y="4344784"/>
                </a:lnTo>
                <a:lnTo>
                  <a:pt x="10853192" y="4349710"/>
                </a:lnTo>
                <a:lnTo>
                  <a:pt x="10850794" y="4349710"/>
                </a:lnTo>
                <a:lnTo>
                  <a:pt x="10848396" y="4352174"/>
                </a:lnTo>
                <a:lnTo>
                  <a:pt x="10845999" y="4354637"/>
                </a:lnTo>
                <a:lnTo>
                  <a:pt x="10843601" y="4354637"/>
                </a:lnTo>
                <a:lnTo>
                  <a:pt x="10838806" y="4357101"/>
                </a:lnTo>
                <a:lnTo>
                  <a:pt x="10834011" y="4357101"/>
                </a:lnTo>
                <a:lnTo>
                  <a:pt x="10831614" y="4359565"/>
                </a:lnTo>
                <a:lnTo>
                  <a:pt x="10826818" y="4357101"/>
                </a:lnTo>
                <a:lnTo>
                  <a:pt x="10824421" y="4357101"/>
                </a:lnTo>
                <a:lnTo>
                  <a:pt x="10819625" y="4357101"/>
                </a:lnTo>
                <a:lnTo>
                  <a:pt x="10819625" y="4354637"/>
                </a:lnTo>
                <a:lnTo>
                  <a:pt x="10814829" y="4354637"/>
                </a:lnTo>
                <a:lnTo>
                  <a:pt x="10814829" y="4352174"/>
                </a:lnTo>
                <a:lnTo>
                  <a:pt x="10812432" y="4349710"/>
                </a:lnTo>
                <a:lnTo>
                  <a:pt x="10810035" y="4349710"/>
                </a:lnTo>
                <a:lnTo>
                  <a:pt x="10807636" y="4344784"/>
                </a:lnTo>
                <a:lnTo>
                  <a:pt x="10807636" y="4342320"/>
                </a:lnTo>
                <a:lnTo>
                  <a:pt x="10807636" y="4339857"/>
                </a:lnTo>
                <a:lnTo>
                  <a:pt x="10807636" y="4337393"/>
                </a:lnTo>
                <a:lnTo>
                  <a:pt x="10807636" y="4334929"/>
                </a:lnTo>
                <a:lnTo>
                  <a:pt x="10810035" y="4332466"/>
                </a:lnTo>
                <a:lnTo>
                  <a:pt x="10812432" y="4330002"/>
                </a:lnTo>
                <a:lnTo>
                  <a:pt x="10814829" y="4327540"/>
                </a:lnTo>
                <a:lnTo>
                  <a:pt x="10814829" y="4325076"/>
                </a:lnTo>
                <a:lnTo>
                  <a:pt x="10819625" y="4325076"/>
                </a:lnTo>
                <a:close/>
                <a:moveTo>
                  <a:pt x="2740466" y="4301699"/>
                </a:moveTo>
                <a:lnTo>
                  <a:pt x="2694996" y="4321854"/>
                </a:lnTo>
                <a:lnTo>
                  <a:pt x="2657303" y="4349898"/>
                </a:lnTo>
                <a:lnTo>
                  <a:pt x="2697802" y="4321500"/>
                </a:lnTo>
                <a:close/>
                <a:moveTo>
                  <a:pt x="10736784" y="4300714"/>
                </a:moveTo>
                <a:lnTo>
                  <a:pt x="10741697" y="4327721"/>
                </a:lnTo>
                <a:lnTo>
                  <a:pt x="10722049" y="4354728"/>
                </a:lnTo>
                <a:lnTo>
                  <a:pt x="10682750" y="4379280"/>
                </a:lnTo>
                <a:lnTo>
                  <a:pt x="10643453" y="4369459"/>
                </a:lnTo>
                <a:lnTo>
                  <a:pt x="10648366" y="4339997"/>
                </a:lnTo>
                <a:lnTo>
                  <a:pt x="10702399" y="4327721"/>
                </a:lnTo>
                <a:lnTo>
                  <a:pt x="10707312" y="4303169"/>
                </a:lnTo>
                <a:close/>
                <a:moveTo>
                  <a:pt x="6407416" y="4256236"/>
                </a:moveTo>
                <a:lnTo>
                  <a:pt x="6400737" y="4289893"/>
                </a:lnTo>
                <a:lnTo>
                  <a:pt x="6403181" y="4291945"/>
                </a:lnTo>
                <a:close/>
                <a:moveTo>
                  <a:pt x="5786090" y="4253200"/>
                </a:moveTo>
                <a:lnTo>
                  <a:pt x="5787028" y="4256958"/>
                </a:lnTo>
                <a:lnTo>
                  <a:pt x="5801389" y="4267227"/>
                </a:lnTo>
                <a:lnTo>
                  <a:pt x="5801703" y="4266479"/>
                </a:lnTo>
                <a:close/>
                <a:moveTo>
                  <a:pt x="5782349" y="4237242"/>
                </a:moveTo>
                <a:lnTo>
                  <a:pt x="5782132" y="4237351"/>
                </a:lnTo>
                <a:lnTo>
                  <a:pt x="5782680" y="4239541"/>
                </a:lnTo>
                <a:close/>
                <a:moveTo>
                  <a:pt x="6449545" y="4237220"/>
                </a:moveTo>
                <a:lnTo>
                  <a:pt x="6449375" y="4237458"/>
                </a:lnTo>
                <a:lnTo>
                  <a:pt x="6457512" y="4252464"/>
                </a:lnTo>
                <a:lnTo>
                  <a:pt x="6459739" y="4294717"/>
                </a:lnTo>
                <a:lnTo>
                  <a:pt x="6460972" y="4294495"/>
                </a:lnTo>
                <a:lnTo>
                  <a:pt x="6458504" y="4252800"/>
                </a:lnTo>
                <a:close/>
                <a:moveTo>
                  <a:pt x="9958885" y="4235021"/>
                </a:moveTo>
                <a:lnTo>
                  <a:pt x="9986404" y="4235021"/>
                </a:lnTo>
                <a:lnTo>
                  <a:pt x="10001416" y="4255823"/>
                </a:lnTo>
                <a:lnTo>
                  <a:pt x="10003918" y="4274314"/>
                </a:lnTo>
                <a:lnTo>
                  <a:pt x="9976398" y="4262757"/>
                </a:lnTo>
                <a:lnTo>
                  <a:pt x="9948878" y="4255823"/>
                </a:lnTo>
                <a:lnTo>
                  <a:pt x="9918855" y="4262757"/>
                </a:lnTo>
                <a:lnTo>
                  <a:pt x="9928863" y="4241955"/>
                </a:lnTo>
                <a:close/>
                <a:moveTo>
                  <a:pt x="5826198" y="4220194"/>
                </a:moveTo>
                <a:lnTo>
                  <a:pt x="5824459" y="4220628"/>
                </a:lnTo>
                <a:lnTo>
                  <a:pt x="5843615" y="4242013"/>
                </a:lnTo>
                <a:lnTo>
                  <a:pt x="5843629" y="4242009"/>
                </a:lnTo>
                <a:close/>
                <a:moveTo>
                  <a:pt x="6618923" y="4207302"/>
                </a:moveTo>
                <a:lnTo>
                  <a:pt x="6668282" y="4247896"/>
                </a:lnTo>
                <a:lnTo>
                  <a:pt x="6705303" y="4257707"/>
                </a:lnTo>
                <a:lnTo>
                  <a:pt x="6706893" y="4278255"/>
                </a:lnTo>
                <a:lnTo>
                  <a:pt x="6706893" y="4257324"/>
                </a:lnTo>
                <a:lnTo>
                  <a:pt x="6667339" y="4245143"/>
                </a:lnTo>
                <a:close/>
                <a:moveTo>
                  <a:pt x="6394832" y="4205198"/>
                </a:moveTo>
                <a:lnTo>
                  <a:pt x="6398292" y="4220890"/>
                </a:lnTo>
                <a:lnTo>
                  <a:pt x="6383620" y="4235676"/>
                </a:lnTo>
                <a:lnTo>
                  <a:pt x="6386065" y="4255391"/>
                </a:lnTo>
                <a:lnTo>
                  <a:pt x="6407804" y="4252956"/>
                </a:lnTo>
                <a:lnTo>
                  <a:pt x="6407863" y="4252464"/>
                </a:lnTo>
                <a:lnTo>
                  <a:pt x="6436233" y="4252464"/>
                </a:lnTo>
                <a:lnTo>
                  <a:pt x="6436501" y="4252069"/>
                </a:lnTo>
                <a:lnTo>
                  <a:pt x="6409857" y="4252069"/>
                </a:lnTo>
                <a:lnTo>
                  <a:pt x="6388045" y="4254494"/>
                </a:lnTo>
                <a:lnTo>
                  <a:pt x="6385621" y="4235099"/>
                </a:lnTo>
                <a:lnTo>
                  <a:pt x="6400164" y="4222976"/>
                </a:lnTo>
                <a:close/>
                <a:moveTo>
                  <a:pt x="9792824" y="4197795"/>
                </a:moveTo>
                <a:lnTo>
                  <a:pt x="9797828" y="4197795"/>
                </a:lnTo>
                <a:lnTo>
                  <a:pt x="9800330" y="4197795"/>
                </a:lnTo>
                <a:lnTo>
                  <a:pt x="9805334" y="4197795"/>
                </a:lnTo>
                <a:lnTo>
                  <a:pt x="9810338" y="4197795"/>
                </a:lnTo>
                <a:lnTo>
                  <a:pt x="9812839" y="4197795"/>
                </a:lnTo>
                <a:lnTo>
                  <a:pt x="9820345" y="4197795"/>
                </a:lnTo>
                <a:lnTo>
                  <a:pt x="9827851" y="4197795"/>
                </a:lnTo>
                <a:lnTo>
                  <a:pt x="9830353" y="4197795"/>
                </a:lnTo>
                <a:lnTo>
                  <a:pt x="9835356" y="4197795"/>
                </a:lnTo>
                <a:lnTo>
                  <a:pt x="9837857" y="4197795"/>
                </a:lnTo>
                <a:lnTo>
                  <a:pt x="9842861" y="4197795"/>
                </a:lnTo>
                <a:lnTo>
                  <a:pt x="9845362" y="4203112"/>
                </a:lnTo>
                <a:lnTo>
                  <a:pt x="9847864" y="4211089"/>
                </a:lnTo>
                <a:lnTo>
                  <a:pt x="9850366" y="4211089"/>
                </a:lnTo>
                <a:lnTo>
                  <a:pt x="9850366" y="4216407"/>
                </a:lnTo>
                <a:lnTo>
                  <a:pt x="9852868" y="4216407"/>
                </a:lnTo>
                <a:lnTo>
                  <a:pt x="9850366" y="4224384"/>
                </a:lnTo>
                <a:lnTo>
                  <a:pt x="9847864" y="4232362"/>
                </a:lnTo>
                <a:lnTo>
                  <a:pt x="9845362" y="4232362"/>
                </a:lnTo>
                <a:lnTo>
                  <a:pt x="9842861" y="4232362"/>
                </a:lnTo>
                <a:lnTo>
                  <a:pt x="9837857" y="4232362"/>
                </a:lnTo>
                <a:lnTo>
                  <a:pt x="9835356" y="4232362"/>
                </a:lnTo>
                <a:lnTo>
                  <a:pt x="9830353" y="4232362"/>
                </a:lnTo>
                <a:lnTo>
                  <a:pt x="9827851" y="4232362"/>
                </a:lnTo>
                <a:lnTo>
                  <a:pt x="9820345" y="4232362"/>
                </a:lnTo>
                <a:lnTo>
                  <a:pt x="9812839" y="4232362"/>
                </a:lnTo>
                <a:lnTo>
                  <a:pt x="9810338" y="4232362"/>
                </a:lnTo>
                <a:lnTo>
                  <a:pt x="9805334" y="4232362"/>
                </a:lnTo>
                <a:lnTo>
                  <a:pt x="9800330" y="4232362"/>
                </a:lnTo>
                <a:lnTo>
                  <a:pt x="9797828" y="4232362"/>
                </a:lnTo>
                <a:lnTo>
                  <a:pt x="9792824" y="4232362"/>
                </a:lnTo>
                <a:lnTo>
                  <a:pt x="9790323" y="4232362"/>
                </a:lnTo>
                <a:lnTo>
                  <a:pt x="9787821" y="4232362"/>
                </a:lnTo>
                <a:lnTo>
                  <a:pt x="9785319" y="4224384"/>
                </a:lnTo>
                <a:lnTo>
                  <a:pt x="9785319" y="4216407"/>
                </a:lnTo>
                <a:lnTo>
                  <a:pt x="9785319" y="4211089"/>
                </a:lnTo>
                <a:lnTo>
                  <a:pt x="9787821" y="4211089"/>
                </a:lnTo>
                <a:lnTo>
                  <a:pt x="9790323" y="4203112"/>
                </a:lnTo>
                <a:lnTo>
                  <a:pt x="9792824" y="4203112"/>
                </a:lnTo>
                <a:close/>
                <a:moveTo>
                  <a:pt x="2758003" y="4194502"/>
                </a:moveTo>
                <a:lnTo>
                  <a:pt x="2783127" y="4213102"/>
                </a:lnTo>
                <a:lnTo>
                  <a:pt x="2814949" y="4252648"/>
                </a:lnTo>
                <a:lnTo>
                  <a:pt x="2796801" y="4275551"/>
                </a:lnTo>
                <a:lnTo>
                  <a:pt x="2798237" y="4274884"/>
                </a:lnTo>
                <a:lnTo>
                  <a:pt x="2816929" y="4251479"/>
                </a:lnTo>
                <a:lnTo>
                  <a:pt x="2816303" y="4251400"/>
                </a:lnTo>
                <a:lnTo>
                  <a:pt x="2784586" y="4212265"/>
                </a:lnTo>
                <a:close/>
                <a:moveTo>
                  <a:pt x="10276518" y="4189035"/>
                </a:moveTo>
                <a:lnTo>
                  <a:pt x="10298545" y="4203714"/>
                </a:lnTo>
                <a:lnTo>
                  <a:pt x="10371971" y="4235517"/>
                </a:lnTo>
                <a:lnTo>
                  <a:pt x="10405826" y="4247601"/>
                </a:lnTo>
                <a:lnTo>
                  <a:pt x="10404839" y="4243781"/>
                </a:lnTo>
                <a:lnTo>
                  <a:pt x="10444575" y="4258601"/>
                </a:lnTo>
                <a:lnTo>
                  <a:pt x="10504177" y="4256130"/>
                </a:lnTo>
                <a:lnTo>
                  <a:pt x="10504177" y="4305532"/>
                </a:lnTo>
                <a:lnTo>
                  <a:pt x="10541430" y="4317882"/>
                </a:lnTo>
                <a:lnTo>
                  <a:pt x="10551363" y="4342584"/>
                </a:lnTo>
                <a:lnTo>
                  <a:pt x="10578680" y="4369753"/>
                </a:lnTo>
                <a:lnTo>
                  <a:pt x="10598548" y="4389514"/>
                </a:lnTo>
                <a:lnTo>
                  <a:pt x="10593581" y="4431505"/>
                </a:lnTo>
                <a:lnTo>
                  <a:pt x="10620900" y="4478437"/>
                </a:lnTo>
                <a:lnTo>
                  <a:pt x="10670569" y="4493257"/>
                </a:lnTo>
                <a:lnTo>
                  <a:pt x="10697886" y="4540188"/>
                </a:lnTo>
                <a:lnTo>
                  <a:pt x="10692919" y="4540188"/>
                </a:lnTo>
                <a:lnTo>
                  <a:pt x="10690436" y="4542659"/>
                </a:lnTo>
                <a:lnTo>
                  <a:pt x="10685469" y="4542659"/>
                </a:lnTo>
                <a:lnTo>
                  <a:pt x="10678018" y="4542659"/>
                </a:lnTo>
                <a:lnTo>
                  <a:pt x="10673053" y="4545128"/>
                </a:lnTo>
                <a:lnTo>
                  <a:pt x="10668086" y="4547599"/>
                </a:lnTo>
                <a:lnTo>
                  <a:pt x="10660635" y="4547599"/>
                </a:lnTo>
                <a:lnTo>
                  <a:pt x="10655668" y="4550068"/>
                </a:lnTo>
                <a:lnTo>
                  <a:pt x="10650701" y="4550068"/>
                </a:lnTo>
                <a:lnTo>
                  <a:pt x="10645734" y="4550068"/>
                </a:lnTo>
                <a:lnTo>
                  <a:pt x="10643251" y="4550068"/>
                </a:lnTo>
                <a:lnTo>
                  <a:pt x="10640767" y="4545128"/>
                </a:lnTo>
                <a:lnTo>
                  <a:pt x="10635800" y="4542659"/>
                </a:lnTo>
                <a:lnTo>
                  <a:pt x="10630834" y="4542659"/>
                </a:lnTo>
                <a:lnTo>
                  <a:pt x="10623383" y="4542659"/>
                </a:lnTo>
                <a:lnTo>
                  <a:pt x="10618416" y="4540188"/>
                </a:lnTo>
                <a:lnTo>
                  <a:pt x="10610966" y="4537719"/>
                </a:lnTo>
                <a:lnTo>
                  <a:pt x="10605999" y="4535248"/>
                </a:lnTo>
                <a:lnTo>
                  <a:pt x="10598548" y="4532779"/>
                </a:lnTo>
                <a:lnTo>
                  <a:pt x="10593581" y="4532779"/>
                </a:lnTo>
                <a:lnTo>
                  <a:pt x="10591098" y="4532779"/>
                </a:lnTo>
                <a:lnTo>
                  <a:pt x="10588614" y="4532779"/>
                </a:lnTo>
                <a:lnTo>
                  <a:pt x="10541430" y="4483377"/>
                </a:lnTo>
                <a:lnTo>
                  <a:pt x="10506661" y="4436445"/>
                </a:lnTo>
                <a:lnTo>
                  <a:pt x="10452490" y="4426650"/>
                </a:lnTo>
                <a:lnTo>
                  <a:pt x="10433161" y="4450798"/>
                </a:lnTo>
                <a:lnTo>
                  <a:pt x="10416027" y="4482601"/>
                </a:lnTo>
                <a:lnTo>
                  <a:pt x="10374419" y="4499727"/>
                </a:lnTo>
                <a:lnTo>
                  <a:pt x="10345049" y="4487494"/>
                </a:lnTo>
                <a:lnTo>
                  <a:pt x="10327915" y="4467924"/>
                </a:lnTo>
                <a:lnTo>
                  <a:pt x="10283859" y="4467924"/>
                </a:lnTo>
                <a:lnTo>
                  <a:pt x="10239803" y="4472816"/>
                </a:lnTo>
                <a:lnTo>
                  <a:pt x="10232462" y="4441013"/>
                </a:lnTo>
                <a:lnTo>
                  <a:pt x="10264280" y="4428781"/>
                </a:lnTo>
                <a:lnTo>
                  <a:pt x="10271621" y="4414102"/>
                </a:lnTo>
                <a:lnTo>
                  <a:pt x="10271621" y="4372514"/>
                </a:lnTo>
                <a:lnTo>
                  <a:pt x="10237356" y="4340711"/>
                </a:lnTo>
                <a:lnTo>
                  <a:pt x="10203090" y="4321139"/>
                </a:lnTo>
                <a:lnTo>
                  <a:pt x="10154139" y="4294230"/>
                </a:lnTo>
                <a:lnTo>
                  <a:pt x="10117426" y="4299122"/>
                </a:lnTo>
                <a:lnTo>
                  <a:pt x="10102740" y="4272213"/>
                </a:lnTo>
                <a:lnTo>
                  <a:pt x="10117426" y="4267319"/>
                </a:lnTo>
                <a:lnTo>
                  <a:pt x="10156587" y="4259981"/>
                </a:lnTo>
                <a:lnTo>
                  <a:pt x="10200643" y="4235517"/>
                </a:lnTo>
                <a:lnTo>
                  <a:pt x="10237356" y="4196374"/>
                </a:lnTo>
                <a:close/>
                <a:moveTo>
                  <a:pt x="9903417" y="4189035"/>
                </a:moveTo>
                <a:lnTo>
                  <a:pt x="9903417" y="4191663"/>
                </a:lnTo>
                <a:lnTo>
                  <a:pt x="9908256" y="4191663"/>
                </a:lnTo>
                <a:lnTo>
                  <a:pt x="9913094" y="4191663"/>
                </a:lnTo>
                <a:lnTo>
                  <a:pt x="9915514" y="4196919"/>
                </a:lnTo>
                <a:lnTo>
                  <a:pt x="9917934" y="4196919"/>
                </a:lnTo>
                <a:lnTo>
                  <a:pt x="9917934" y="4199546"/>
                </a:lnTo>
                <a:lnTo>
                  <a:pt x="9920354" y="4199546"/>
                </a:lnTo>
                <a:lnTo>
                  <a:pt x="9922774" y="4204801"/>
                </a:lnTo>
                <a:lnTo>
                  <a:pt x="9922774" y="4207428"/>
                </a:lnTo>
                <a:lnTo>
                  <a:pt x="9925192" y="4207428"/>
                </a:lnTo>
                <a:lnTo>
                  <a:pt x="9922774" y="4212684"/>
                </a:lnTo>
                <a:lnTo>
                  <a:pt x="9922774" y="4217940"/>
                </a:lnTo>
                <a:lnTo>
                  <a:pt x="9920354" y="4217940"/>
                </a:lnTo>
                <a:lnTo>
                  <a:pt x="9920354" y="4220568"/>
                </a:lnTo>
                <a:lnTo>
                  <a:pt x="9917934" y="4220568"/>
                </a:lnTo>
                <a:lnTo>
                  <a:pt x="9915514" y="4220568"/>
                </a:lnTo>
                <a:lnTo>
                  <a:pt x="9913094" y="4225823"/>
                </a:lnTo>
                <a:lnTo>
                  <a:pt x="9908256" y="4225823"/>
                </a:lnTo>
                <a:lnTo>
                  <a:pt x="9903417" y="4225823"/>
                </a:lnTo>
                <a:lnTo>
                  <a:pt x="9900997" y="4225823"/>
                </a:lnTo>
                <a:lnTo>
                  <a:pt x="9896157" y="4225823"/>
                </a:lnTo>
                <a:lnTo>
                  <a:pt x="9893737" y="4225823"/>
                </a:lnTo>
                <a:lnTo>
                  <a:pt x="9891319" y="4225823"/>
                </a:lnTo>
                <a:lnTo>
                  <a:pt x="9888899" y="4220568"/>
                </a:lnTo>
                <a:lnTo>
                  <a:pt x="9886479" y="4220568"/>
                </a:lnTo>
                <a:lnTo>
                  <a:pt x="9884060" y="4220568"/>
                </a:lnTo>
                <a:lnTo>
                  <a:pt x="9881640" y="4220568"/>
                </a:lnTo>
                <a:lnTo>
                  <a:pt x="9881640" y="4217940"/>
                </a:lnTo>
                <a:lnTo>
                  <a:pt x="9881640" y="4212684"/>
                </a:lnTo>
                <a:lnTo>
                  <a:pt x="9881640" y="4207428"/>
                </a:lnTo>
                <a:lnTo>
                  <a:pt x="9881640" y="4204801"/>
                </a:lnTo>
                <a:lnTo>
                  <a:pt x="9881640" y="4199546"/>
                </a:lnTo>
                <a:lnTo>
                  <a:pt x="9884060" y="4199546"/>
                </a:lnTo>
                <a:lnTo>
                  <a:pt x="9886479" y="4196919"/>
                </a:lnTo>
                <a:lnTo>
                  <a:pt x="9888899" y="4196919"/>
                </a:lnTo>
                <a:lnTo>
                  <a:pt x="9891319" y="4191663"/>
                </a:lnTo>
                <a:lnTo>
                  <a:pt x="9893737" y="4191663"/>
                </a:lnTo>
                <a:lnTo>
                  <a:pt x="9896157" y="4191663"/>
                </a:lnTo>
                <a:lnTo>
                  <a:pt x="9900997" y="4191663"/>
                </a:lnTo>
                <a:close/>
                <a:moveTo>
                  <a:pt x="6414415" y="4186943"/>
                </a:moveTo>
                <a:lnTo>
                  <a:pt x="6394535" y="4198075"/>
                </a:lnTo>
                <a:lnTo>
                  <a:pt x="6414582" y="4190054"/>
                </a:lnTo>
                <a:lnTo>
                  <a:pt x="6414080" y="4189871"/>
                </a:lnTo>
                <a:close/>
                <a:moveTo>
                  <a:pt x="10728828" y="4186846"/>
                </a:moveTo>
                <a:lnTo>
                  <a:pt x="10796378" y="4224384"/>
                </a:lnTo>
                <a:lnTo>
                  <a:pt x="10786370" y="4289451"/>
                </a:lnTo>
                <a:lnTo>
                  <a:pt x="10753847" y="4236898"/>
                </a:lnTo>
                <a:close/>
                <a:moveTo>
                  <a:pt x="9105009" y="4184657"/>
                </a:moveTo>
                <a:lnTo>
                  <a:pt x="9131867" y="4189584"/>
                </a:lnTo>
                <a:lnTo>
                  <a:pt x="9151401" y="4209292"/>
                </a:lnTo>
                <a:lnTo>
                  <a:pt x="9161168" y="4236390"/>
                </a:lnTo>
                <a:lnTo>
                  <a:pt x="9136751" y="4241317"/>
                </a:lnTo>
                <a:lnTo>
                  <a:pt x="9100125" y="4206828"/>
                </a:lnTo>
                <a:close/>
                <a:moveTo>
                  <a:pt x="2936065" y="4175439"/>
                </a:moveTo>
                <a:lnTo>
                  <a:pt x="2935842" y="4175577"/>
                </a:lnTo>
                <a:lnTo>
                  <a:pt x="2943161" y="4246508"/>
                </a:lnTo>
                <a:lnTo>
                  <a:pt x="2943161" y="4275858"/>
                </a:lnTo>
                <a:lnTo>
                  <a:pt x="2911246" y="4280429"/>
                </a:lnTo>
                <a:lnTo>
                  <a:pt x="2911300" y="4280532"/>
                </a:lnTo>
                <a:lnTo>
                  <a:pt x="2945854" y="4275926"/>
                </a:lnTo>
                <a:lnTo>
                  <a:pt x="2945854" y="4243950"/>
                </a:lnTo>
                <a:close/>
                <a:moveTo>
                  <a:pt x="10138170" y="4156189"/>
                </a:moveTo>
                <a:lnTo>
                  <a:pt x="10175327" y="4163517"/>
                </a:lnTo>
                <a:lnTo>
                  <a:pt x="10207531" y="4170844"/>
                </a:lnTo>
                <a:lnTo>
                  <a:pt x="10197622" y="4195269"/>
                </a:lnTo>
                <a:lnTo>
                  <a:pt x="10172850" y="4217251"/>
                </a:lnTo>
                <a:lnTo>
                  <a:pt x="10150556" y="4214808"/>
                </a:lnTo>
                <a:lnTo>
                  <a:pt x="10115875" y="4217251"/>
                </a:lnTo>
                <a:lnTo>
                  <a:pt x="10123307" y="4187941"/>
                </a:lnTo>
                <a:close/>
                <a:moveTo>
                  <a:pt x="5874314" y="4149708"/>
                </a:moveTo>
                <a:lnTo>
                  <a:pt x="5875159" y="4151568"/>
                </a:lnTo>
                <a:lnTo>
                  <a:pt x="5889846" y="4166273"/>
                </a:lnTo>
                <a:lnTo>
                  <a:pt x="5892832" y="4180220"/>
                </a:lnTo>
                <a:lnTo>
                  <a:pt x="5890457" y="4163725"/>
                </a:lnTo>
                <a:close/>
                <a:moveTo>
                  <a:pt x="2936163" y="4145695"/>
                </a:moveTo>
                <a:lnTo>
                  <a:pt x="2935842" y="4146229"/>
                </a:lnTo>
                <a:lnTo>
                  <a:pt x="2955122" y="4163142"/>
                </a:lnTo>
                <a:lnTo>
                  <a:pt x="2955696" y="4162782"/>
                </a:lnTo>
                <a:close/>
                <a:moveTo>
                  <a:pt x="3358801" y="4118977"/>
                </a:moveTo>
                <a:lnTo>
                  <a:pt x="3357928" y="4119050"/>
                </a:lnTo>
                <a:lnTo>
                  <a:pt x="3354839" y="4123731"/>
                </a:lnTo>
                <a:close/>
                <a:moveTo>
                  <a:pt x="5713039" y="4115955"/>
                </a:moveTo>
                <a:lnTo>
                  <a:pt x="5716035" y="4119705"/>
                </a:lnTo>
                <a:lnTo>
                  <a:pt x="5729955" y="4118776"/>
                </a:lnTo>
                <a:close/>
                <a:moveTo>
                  <a:pt x="3388512" y="4113203"/>
                </a:moveTo>
                <a:lnTo>
                  <a:pt x="3387071" y="4116598"/>
                </a:lnTo>
                <a:lnTo>
                  <a:pt x="3364359" y="4118508"/>
                </a:lnTo>
                <a:lnTo>
                  <a:pt x="3387214" y="4118508"/>
                </a:lnTo>
                <a:close/>
                <a:moveTo>
                  <a:pt x="5757473" y="4104268"/>
                </a:moveTo>
                <a:lnTo>
                  <a:pt x="5746968" y="4117641"/>
                </a:lnTo>
                <a:lnTo>
                  <a:pt x="5752756" y="4117255"/>
                </a:lnTo>
                <a:close/>
                <a:moveTo>
                  <a:pt x="3020993" y="4101735"/>
                </a:moveTo>
                <a:lnTo>
                  <a:pt x="3034423" y="4106211"/>
                </a:lnTo>
                <a:lnTo>
                  <a:pt x="3054103" y="4133266"/>
                </a:lnTo>
                <a:lnTo>
                  <a:pt x="3076188" y="4143302"/>
                </a:lnTo>
                <a:lnTo>
                  <a:pt x="3052319" y="4130354"/>
                </a:lnTo>
                <a:lnTo>
                  <a:pt x="3035153" y="4105961"/>
                </a:lnTo>
                <a:close/>
                <a:moveTo>
                  <a:pt x="3492463" y="4091111"/>
                </a:moveTo>
                <a:lnTo>
                  <a:pt x="3496974" y="4096372"/>
                </a:lnTo>
                <a:lnTo>
                  <a:pt x="3536338" y="4101291"/>
                </a:lnTo>
                <a:lnTo>
                  <a:pt x="3536390" y="4101131"/>
                </a:lnTo>
                <a:lnTo>
                  <a:pt x="3497562" y="4096243"/>
                </a:lnTo>
                <a:close/>
                <a:moveTo>
                  <a:pt x="3143165" y="4089919"/>
                </a:moveTo>
                <a:lnTo>
                  <a:pt x="3145523" y="4115718"/>
                </a:lnTo>
                <a:lnTo>
                  <a:pt x="3116089" y="4137673"/>
                </a:lnTo>
                <a:lnTo>
                  <a:pt x="3079717" y="4144907"/>
                </a:lnTo>
                <a:lnTo>
                  <a:pt x="3081164" y="4145565"/>
                </a:lnTo>
                <a:lnTo>
                  <a:pt x="3118071" y="4140646"/>
                </a:lnTo>
                <a:lnTo>
                  <a:pt x="3147596" y="4118508"/>
                </a:lnTo>
                <a:lnTo>
                  <a:pt x="3145136" y="4091453"/>
                </a:lnTo>
                <a:close/>
                <a:moveTo>
                  <a:pt x="6585756" y="4085933"/>
                </a:moveTo>
                <a:lnTo>
                  <a:pt x="6564544" y="4125901"/>
                </a:lnTo>
                <a:lnTo>
                  <a:pt x="6561822" y="4147608"/>
                </a:lnTo>
                <a:lnTo>
                  <a:pt x="6565979" y="4125765"/>
                </a:lnTo>
                <a:lnTo>
                  <a:pt x="6585756" y="4086783"/>
                </a:lnTo>
                <a:close/>
                <a:moveTo>
                  <a:pt x="3432807" y="4083858"/>
                </a:moveTo>
                <a:lnTo>
                  <a:pt x="3428043" y="4084300"/>
                </a:lnTo>
                <a:lnTo>
                  <a:pt x="3428043" y="4116052"/>
                </a:lnTo>
                <a:lnTo>
                  <a:pt x="3428082" y="4116049"/>
                </a:lnTo>
                <a:lnTo>
                  <a:pt x="3430542" y="4084074"/>
                </a:lnTo>
                <a:close/>
                <a:moveTo>
                  <a:pt x="5838437" y="4080544"/>
                </a:moveTo>
                <a:lnTo>
                  <a:pt x="5838437" y="4082941"/>
                </a:lnTo>
                <a:lnTo>
                  <a:pt x="5862918" y="4085392"/>
                </a:lnTo>
                <a:lnTo>
                  <a:pt x="5865955" y="4092234"/>
                </a:lnTo>
                <a:lnTo>
                  <a:pt x="5863337" y="4080544"/>
                </a:lnTo>
                <a:close/>
                <a:moveTo>
                  <a:pt x="6480776" y="4078287"/>
                </a:moveTo>
                <a:lnTo>
                  <a:pt x="6461869" y="4087814"/>
                </a:lnTo>
                <a:lnTo>
                  <a:pt x="6425190" y="4102600"/>
                </a:lnTo>
                <a:lnTo>
                  <a:pt x="6425109" y="4103295"/>
                </a:lnTo>
                <a:lnTo>
                  <a:pt x="6460946" y="4088995"/>
                </a:lnTo>
                <a:lnTo>
                  <a:pt x="6480678" y="4079153"/>
                </a:lnTo>
                <a:close/>
                <a:moveTo>
                  <a:pt x="3007011" y="4073469"/>
                </a:moveTo>
                <a:lnTo>
                  <a:pt x="3009026" y="4099757"/>
                </a:lnTo>
                <a:lnTo>
                  <a:pt x="3006981" y="4100527"/>
                </a:lnTo>
                <a:lnTo>
                  <a:pt x="3011790" y="4098989"/>
                </a:lnTo>
                <a:lnTo>
                  <a:pt x="3010625" y="4098642"/>
                </a:lnTo>
                <a:close/>
                <a:moveTo>
                  <a:pt x="5762549" y="4072467"/>
                </a:moveTo>
                <a:lnTo>
                  <a:pt x="5759440" y="4074904"/>
                </a:lnTo>
                <a:lnTo>
                  <a:pt x="5759440" y="4089512"/>
                </a:lnTo>
                <a:lnTo>
                  <a:pt x="5762549" y="4089857"/>
                </a:lnTo>
                <a:close/>
                <a:moveTo>
                  <a:pt x="9766519" y="4055459"/>
                </a:moveTo>
                <a:lnTo>
                  <a:pt x="9790894" y="4055459"/>
                </a:lnTo>
                <a:lnTo>
                  <a:pt x="9798206" y="4097489"/>
                </a:lnTo>
                <a:lnTo>
                  <a:pt x="9778707" y="4107377"/>
                </a:lnTo>
                <a:lnTo>
                  <a:pt x="9737272" y="4119739"/>
                </a:lnTo>
                <a:lnTo>
                  <a:pt x="9720211" y="4107377"/>
                </a:lnTo>
                <a:lnTo>
                  <a:pt x="9683649" y="4117267"/>
                </a:lnTo>
                <a:lnTo>
                  <a:pt x="9661714" y="4099961"/>
                </a:lnTo>
                <a:lnTo>
                  <a:pt x="9642214" y="4092544"/>
                </a:lnTo>
                <a:lnTo>
                  <a:pt x="9649527" y="4137046"/>
                </a:lnTo>
                <a:lnTo>
                  <a:pt x="9666589" y="4184020"/>
                </a:lnTo>
                <a:lnTo>
                  <a:pt x="9688524" y="4171658"/>
                </a:lnTo>
                <a:lnTo>
                  <a:pt x="9712897" y="4159297"/>
                </a:lnTo>
                <a:lnTo>
                  <a:pt x="9729959" y="4174130"/>
                </a:lnTo>
                <a:lnTo>
                  <a:pt x="9708024" y="4213687"/>
                </a:lnTo>
                <a:lnTo>
                  <a:pt x="9683649" y="4233466"/>
                </a:lnTo>
                <a:lnTo>
                  <a:pt x="9729959" y="4312580"/>
                </a:lnTo>
                <a:lnTo>
                  <a:pt x="9732397" y="4352137"/>
                </a:lnTo>
                <a:lnTo>
                  <a:pt x="9700711" y="4359555"/>
                </a:lnTo>
                <a:lnTo>
                  <a:pt x="9693399" y="4339776"/>
                </a:lnTo>
                <a:lnTo>
                  <a:pt x="9666589" y="4332358"/>
                </a:lnTo>
                <a:lnTo>
                  <a:pt x="9666589" y="4275496"/>
                </a:lnTo>
                <a:lnTo>
                  <a:pt x="9642214" y="4282912"/>
                </a:lnTo>
                <a:lnTo>
                  <a:pt x="9630027" y="4352137"/>
                </a:lnTo>
                <a:lnTo>
                  <a:pt x="9600778" y="4347193"/>
                </a:lnTo>
                <a:lnTo>
                  <a:pt x="9595905" y="4302691"/>
                </a:lnTo>
                <a:lnTo>
                  <a:pt x="9564218" y="4287856"/>
                </a:lnTo>
                <a:lnTo>
                  <a:pt x="9564218" y="4223576"/>
                </a:lnTo>
                <a:lnTo>
                  <a:pt x="9591030" y="4203799"/>
                </a:lnTo>
                <a:lnTo>
                  <a:pt x="9598342" y="4169186"/>
                </a:lnTo>
                <a:lnTo>
                  <a:pt x="9615403" y="4144462"/>
                </a:lnTo>
                <a:lnTo>
                  <a:pt x="9622715" y="4097489"/>
                </a:lnTo>
                <a:lnTo>
                  <a:pt x="9627590" y="4080182"/>
                </a:lnTo>
                <a:lnTo>
                  <a:pt x="9673900" y="4077710"/>
                </a:lnTo>
                <a:lnTo>
                  <a:pt x="9751896" y="4085126"/>
                </a:lnTo>
                <a:close/>
                <a:moveTo>
                  <a:pt x="5836218" y="4050467"/>
                </a:moveTo>
                <a:lnTo>
                  <a:pt x="5818054" y="4052854"/>
                </a:lnTo>
                <a:lnTo>
                  <a:pt x="5836218" y="4051272"/>
                </a:lnTo>
                <a:close/>
                <a:moveTo>
                  <a:pt x="3191505" y="4030200"/>
                </a:moveTo>
                <a:lnTo>
                  <a:pt x="3189674" y="4030340"/>
                </a:lnTo>
                <a:lnTo>
                  <a:pt x="3177945" y="4038672"/>
                </a:lnTo>
                <a:close/>
                <a:moveTo>
                  <a:pt x="3357928" y="4030038"/>
                </a:moveTo>
                <a:lnTo>
                  <a:pt x="3357928" y="4035663"/>
                </a:lnTo>
                <a:lnTo>
                  <a:pt x="3370071" y="4050379"/>
                </a:lnTo>
                <a:lnTo>
                  <a:pt x="3373368" y="4052228"/>
                </a:lnTo>
                <a:lnTo>
                  <a:pt x="3370335" y="4049905"/>
                </a:lnTo>
                <a:lnTo>
                  <a:pt x="3358315" y="4035164"/>
                </a:lnTo>
                <a:close/>
                <a:moveTo>
                  <a:pt x="3294646" y="4020963"/>
                </a:moveTo>
                <a:lnTo>
                  <a:pt x="3300143" y="4052098"/>
                </a:lnTo>
                <a:lnTo>
                  <a:pt x="3290302" y="4079155"/>
                </a:lnTo>
                <a:lnTo>
                  <a:pt x="3307524" y="4116049"/>
                </a:lnTo>
                <a:lnTo>
                  <a:pt x="3324745" y="4135726"/>
                </a:lnTo>
                <a:lnTo>
                  <a:pt x="3325826" y="4135607"/>
                </a:lnTo>
                <a:lnTo>
                  <a:pt x="3309358" y="4116598"/>
                </a:lnTo>
                <a:lnTo>
                  <a:pt x="3292358" y="4079810"/>
                </a:lnTo>
                <a:lnTo>
                  <a:pt x="3302071" y="4052831"/>
                </a:lnTo>
                <a:close/>
                <a:moveTo>
                  <a:pt x="6824705" y="4019806"/>
                </a:moveTo>
                <a:lnTo>
                  <a:pt x="6823086" y="4021003"/>
                </a:lnTo>
                <a:lnTo>
                  <a:pt x="6822949" y="4021343"/>
                </a:lnTo>
                <a:close/>
                <a:moveTo>
                  <a:pt x="9915149" y="4016043"/>
                </a:moveTo>
                <a:lnTo>
                  <a:pt x="9927358" y="4050106"/>
                </a:lnTo>
                <a:lnTo>
                  <a:pt x="9924916" y="4093901"/>
                </a:lnTo>
                <a:lnTo>
                  <a:pt x="9912708" y="4144996"/>
                </a:lnTo>
                <a:lnTo>
                  <a:pt x="9876083" y="4120666"/>
                </a:lnTo>
                <a:lnTo>
                  <a:pt x="9866316" y="4081736"/>
                </a:lnTo>
                <a:lnTo>
                  <a:pt x="9898058" y="4067138"/>
                </a:lnTo>
                <a:lnTo>
                  <a:pt x="9898058" y="4030641"/>
                </a:lnTo>
                <a:close/>
                <a:moveTo>
                  <a:pt x="3140617" y="4015703"/>
                </a:moveTo>
                <a:lnTo>
                  <a:pt x="3125900" y="4018142"/>
                </a:lnTo>
                <a:lnTo>
                  <a:pt x="3116089" y="4052293"/>
                </a:lnTo>
                <a:lnTo>
                  <a:pt x="3120995" y="4071809"/>
                </a:lnTo>
                <a:lnTo>
                  <a:pt x="3122755" y="4073170"/>
                </a:lnTo>
                <a:lnTo>
                  <a:pt x="3118071" y="4052098"/>
                </a:lnTo>
                <a:lnTo>
                  <a:pt x="3127913" y="4020123"/>
                </a:lnTo>
                <a:lnTo>
                  <a:pt x="3140776" y="4015836"/>
                </a:lnTo>
                <a:close/>
                <a:moveTo>
                  <a:pt x="6010576" y="3988355"/>
                </a:moveTo>
                <a:lnTo>
                  <a:pt x="6010027" y="3988798"/>
                </a:lnTo>
                <a:lnTo>
                  <a:pt x="6015915" y="3990747"/>
                </a:lnTo>
                <a:close/>
                <a:moveTo>
                  <a:pt x="6452088" y="3988249"/>
                </a:moveTo>
                <a:lnTo>
                  <a:pt x="6452088" y="3991702"/>
                </a:lnTo>
                <a:lnTo>
                  <a:pt x="6452368" y="3993039"/>
                </a:lnTo>
                <a:lnTo>
                  <a:pt x="6454191" y="3993039"/>
                </a:lnTo>
                <a:lnTo>
                  <a:pt x="6454191" y="3988671"/>
                </a:lnTo>
                <a:close/>
                <a:moveTo>
                  <a:pt x="6416562" y="3963990"/>
                </a:moveTo>
                <a:lnTo>
                  <a:pt x="6427635" y="3981845"/>
                </a:lnTo>
                <a:lnTo>
                  <a:pt x="6428544" y="3982029"/>
                </a:lnTo>
                <a:lnTo>
                  <a:pt x="6417325" y="3964037"/>
                </a:lnTo>
                <a:close/>
                <a:moveTo>
                  <a:pt x="6228303" y="3941159"/>
                </a:moveTo>
                <a:lnTo>
                  <a:pt x="6226370" y="3954788"/>
                </a:lnTo>
                <a:lnTo>
                  <a:pt x="6227121" y="3954737"/>
                </a:lnTo>
                <a:lnTo>
                  <a:pt x="6229031" y="3941266"/>
                </a:lnTo>
                <a:close/>
                <a:moveTo>
                  <a:pt x="8773820" y="3913124"/>
                </a:moveTo>
                <a:lnTo>
                  <a:pt x="8817859" y="3962305"/>
                </a:lnTo>
                <a:lnTo>
                  <a:pt x="8871686" y="3984437"/>
                </a:lnTo>
                <a:lnTo>
                  <a:pt x="8937745" y="4043456"/>
                </a:lnTo>
                <a:lnTo>
                  <a:pt x="8986679" y="4072965"/>
                </a:lnTo>
                <a:lnTo>
                  <a:pt x="9023378" y="4107393"/>
                </a:lnTo>
                <a:lnTo>
                  <a:pt x="9023378" y="4151657"/>
                </a:lnTo>
                <a:lnTo>
                  <a:pt x="9042951" y="4183625"/>
                </a:lnTo>
                <a:lnTo>
                  <a:pt x="9042951" y="4205757"/>
                </a:lnTo>
                <a:lnTo>
                  <a:pt x="9099225" y="4225430"/>
                </a:lnTo>
                <a:lnTo>
                  <a:pt x="9118797" y="4252479"/>
                </a:lnTo>
                <a:lnTo>
                  <a:pt x="9118797" y="4301661"/>
                </a:lnTo>
                <a:lnTo>
                  <a:pt x="9126137" y="4341007"/>
                </a:lnTo>
                <a:lnTo>
                  <a:pt x="9062525" y="4370516"/>
                </a:lnTo>
                <a:lnTo>
                  <a:pt x="9040505" y="4341007"/>
                </a:lnTo>
                <a:lnTo>
                  <a:pt x="8976892" y="4264775"/>
                </a:lnTo>
                <a:lnTo>
                  <a:pt x="8903491" y="4166411"/>
                </a:lnTo>
                <a:lnTo>
                  <a:pt x="8881473" y="4119689"/>
                </a:lnTo>
                <a:lnTo>
                  <a:pt x="8871686" y="4068046"/>
                </a:lnTo>
                <a:lnTo>
                  <a:pt x="8832539" y="4033620"/>
                </a:lnTo>
                <a:lnTo>
                  <a:pt x="8776266" y="3984437"/>
                </a:lnTo>
                <a:lnTo>
                  <a:pt x="8712652" y="3940173"/>
                </a:lnTo>
                <a:lnTo>
                  <a:pt x="8719993" y="3920500"/>
                </a:lnTo>
                <a:close/>
                <a:moveTo>
                  <a:pt x="6989454" y="3902288"/>
                </a:moveTo>
                <a:lnTo>
                  <a:pt x="6986911" y="3914934"/>
                </a:lnTo>
                <a:lnTo>
                  <a:pt x="6952507" y="3954032"/>
                </a:lnTo>
                <a:lnTo>
                  <a:pt x="6903359" y="3963806"/>
                </a:lnTo>
                <a:lnTo>
                  <a:pt x="6868955" y="3963806"/>
                </a:lnTo>
                <a:lnTo>
                  <a:pt x="6841924" y="4000462"/>
                </a:lnTo>
                <a:lnTo>
                  <a:pt x="6824722" y="3990688"/>
                </a:lnTo>
                <a:lnTo>
                  <a:pt x="6814893" y="3976024"/>
                </a:lnTo>
                <a:lnTo>
                  <a:pt x="6768202" y="3980912"/>
                </a:lnTo>
                <a:lnTo>
                  <a:pt x="6768202" y="3984361"/>
                </a:lnTo>
                <a:lnTo>
                  <a:pt x="6815670" y="3982021"/>
                </a:lnTo>
                <a:lnTo>
                  <a:pt x="6825558" y="3996639"/>
                </a:lnTo>
                <a:lnTo>
                  <a:pt x="6841158" y="4005424"/>
                </a:lnTo>
                <a:lnTo>
                  <a:pt x="6841990" y="4004697"/>
                </a:lnTo>
                <a:lnTo>
                  <a:pt x="6869021" y="3967869"/>
                </a:lnTo>
                <a:lnTo>
                  <a:pt x="6903426" y="3967869"/>
                </a:lnTo>
                <a:lnTo>
                  <a:pt x="6952575" y="3955593"/>
                </a:lnTo>
                <a:lnTo>
                  <a:pt x="6986980" y="3918764"/>
                </a:lnTo>
                <a:close/>
                <a:moveTo>
                  <a:pt x="5097626" y="3895708"/>
                </a:moveTo>
                <a:lnTo>
                  <a:pt x="5102486" y="3936620"/>
                </a:lnTo>
                <a:lnTo>
                  <a:pt x="5102566" y="3936648"/>
                </a:lnTo>
                <a:lnTo>
                  <a:pt x="5100152" y="3895960"/>
                </a:lnTo>
                <a:close/>
                <a:moveTo>
                  <a:pt x="6297366" y="3891675"/>
                </a:moveTo>
                <a:lnTo>
                  <a:pt x="6309114" y="3896748"/>
                </a:lnTo>
                <a:lnTo>
                  <a:pt x="6318910" y="3911551"/>
                </a:lnTo>
                <a:lnTo>
                  <a:pt x="6326010" y="3923476"/>
                </a:lnTo>
                <a:lnTo>
                  <a:pt x="6326387" y="3922158"/>
                </a:lnTo>
                <a:lnTo>
                  <a:pt x="6321471" y="3909839"/>
                </a:lnTo>
                <a:lnTo>
                  <a:pt x="6309182" y="3895059"/>
                </a:lnTo>
                <a:close/>
                <a:moveTo>
                  <a:pt x="2845664" y="3881604"/>
                </a:moveTo>
                <a:lnTo>
                  <a:pt x="2845580" y="3882078"/>
                </a:lnTo>
                <a:lnTo>
                  <a:pt x="2909007" y="3886970"/>
                </a:lnTo>
                <a:lnTo>
                  <a:pt x="2909007" y="3908982"/>
                </a:lnTo>
                <a:lnTo>
                  <a:pt x="2962676" y="3933440"/>
                </a:lnTo>
                <a:lnTo>
                  <a:pt x="3016346" y="3953008"/>
                </a:lnTo>
                <a:lnTo>
                  <a:pt x="3016346" y="4021491"/>
                </a:lnTo>
                <a:lnTo>
                  <a:pt x="3013455" y="4035259"/>
                </a:lnTo>
                <a:lnTo>
                  <a:pt x="3017985" y="4018142"/>
                </a:lnTo>
                <a:lnTo>
                  <a:pt x="3017985" y="3949840"/>
                </a:lnTo>
                <a:lnTo>
                  <a:pt x="2964026" y="3932764"/>
                </a:lnTo>
                <a:lnTo>
                  <a:pt x="2910072" y="3908370"/>
                </a:lnTo>
                <a:lnTo>
                  <a:pt x="2910072" y="3883976"/>
                </a:lnTo>
                <a:close/>
                <a:moveTo>
                  <a:pt x="9485382" y="3849621"/>
                </a:moveTo>
                <a:lnTo>
                  <a:pt x="9527164" y="3871686"/>
                </a:lnTo>
                <a:lnTo>
                  <a:pt x="9551741" y="3881492"/>
                </a:lnTo>
                <a:lnTo>
                  <a:pt x="9595980" y="3891299"/>
                </a:lnTo>
                <a:lnTo>
                  <a:pt x="9603352" y="3928073"/>
                </a:lnTo>
                <a:lnTo>
                  <a:pt x="9568944" y="3955040"/>
                </a:lnTo>
                <a:lnTo>
                  <a:pt x="9541911" y="3977104"/>
                </a:lnTo>
                <a:lnTo>
                  <a:pt x="9541911" y="4038394"/>
                </a:lnTo>
                <a:lnTo>
                  <a:pt x="9576319" y="4065362"/>
                </a:lnTo>
                <a:lnTo>
                  <a:pt x="9576319" y="4099685"/>
                </a:lnTo>
                <a:lnTo>
                  <a:pt x="9544367" y="4111942"/>
                </a:lnTo>
                <a:lnTo>
                  <a:pt x="9529622" y="4170780"/>
                </a:lnTo>
                <a:lnTo>
                  <a:pt x="9500129" y="4197748"/>
                </a:lnTo>
                <a:lnTo>
                  <a:pt x="9500129" y="4234522"/>
                </a:lnTo>
                <a:lnTo>
                  <a:pt x="9480467" y="4263941"/>
                </a:lnTo>
                <a:lnTo>
                  <a:pt x="9470637" y="4293360"/>
                </a:lnTo>
                <a:lnTo>
                  <a:pt x="9423940" y="4298263"/>
                </a:lnTo>
                <a:lnTo>
                  <a:pt x="9404278" y="4261489"/>
                </a:lnTo>
                <a:lnTo>
                  <a:pt x="9377244" y="4251683"/>
                </a:lnTo>
                <a:lnTo>
                  <a:pt x="9357581" y="4278651"/>
                </a:lnTo>
                <a:lnTo>
                  <a:pt x="9305970" y="4266392"/>
                </a:lnTo>
                <a:lnTo>
                  <a:pt x="9288765" y="4244328"/>
                </a:lnTo>
                <a:lnTo>
                  <a:pt x="9269104" y="4241877"/>
                </a:lnTo>
                <a:lnTo>
                  <a:pt x="9266646" y="4190393"/>
                </a:lnTo>
                <a:lnTo>
                  <a:pt x="9234696" y="4183038"/>
                </a:lnTo>
                <a:lnTo>
                  <a:pt x="9232238" y="4138910"/>
                </a:lnTo>
                <a:lnTo>
                  <a:pt x="9205203" y="4124200"/>
                </a:lnTo>
                <a:lnTo>
                  <a:pt x="9215033" y="4067813"/>
                </a:lnTo>
                <a:lnTo>
                  <a:pt x="9291223" y="4067813"/>
                </a:lnTo>
                <a:lnTo>
                  <a:pt x="9305970" y="4045749"/>
                </a:lnTo>
                <a:lnTo>
                  <a:pt x="9313342" y="4011427"/>
                </a:lnTo>
                <a:lnTo>
                  <a:pt x="9360039" y="4016330"/>
                </a:lnTo>
                <a:lnTo>
                  <a:pt x="9377244" y="3979556"/>
                </a:lnTo>
                <a:lnTo>
                  <a:pt x="9411652" y="3955040"/>
                </a:lnTo>
                <a:lnTo>
                  <a:pt x="9441143" y="3940330"/>
                </a:lnTo>
                <a:lnTo>
                  <a:pt x="9448518" y="3898653"/>
                </a:lnTo>
                <a:lnTo>
                  <a:pt x="9475551" y="3883943"/>
                </a:lnTo>
                <a:close/>
                <a:moveTo>
                  <a:pt x="5269577" y="3847006"/>
                </a:moveTo>
                <a:lnTo>
                  <a:pt x="5265539" y="3876369"/>
                </a:lnTo>
                <a:lnTo>
                  <a:pt x="5269500" y="3906491"/>
                </a:lnTo>
                <a:lnTo>
                  <a:pt x="5266983" y="3877189"/>
                </a:lnTo>
                <a:close/>
                <a:moveTo>
                  <a:pt x="7029311" y="3838298"/>
                </a:moveTo>
                <a:lnTo>
                  <a:pt x="6996740" y="3866061"/>
                </a:lnTo>
                <a:lnTo>
                  <a:pt x="6996334" y="3868077"/>
                </a:lnTo>
                <a:lnTo>
                  <a:pt x="7031215" y="3840198"/>
                </a:lnTo>
                <a:close/>
                <a:moveTo>
                  <a:pt x="6246448" y="3812644"/>
                </a:moveTo>
                <a:lnTo>
                  <a:pt x="6252791" y="3842465"/>
                </a:lnTo>
                <a:lnTo>
                  <a:pt x="6276209" y="3847911"/>
                </a:lnTo>
                <a:lnTo>
                  <a:pt x="6255112" y="3840862"/>
                </a:lnTo>
                <a:close/>
                <a:moveTo>
                  <a:pt x="6235900" y="3810545"/>
                </a:moveTo>
                <a:lnTo>
                  <a:pt x="6218333" y="3813748"/>
                </a:lnTo>
                <a:lnTo>
                  <a:pt x="6218507" y="3815325"/>
                </a:lnTo>
                <a:close/>
                <a:moveTo>
                  <a:pt x="6532998" y="3806198"/>
                </a:moveTo>
                <a:lnTo>
                  <a:pt x="6530382" y="3806373"/>
                </a:lnTo>
                <a:lnTo>
                  <a:pt x="6550045" y="3840862"/>
                </a:lnTo>
                <a:lnTo>
                  <a:pt x="6569707" y="3845789"/>
                </a:lnTo>
                <a:lnTo>
                  <a:pt x="6569707" y="3875351"/>
                </a:lnTo>
                <a:lnTo>
                  <a:pt x="6589369" y="3887668"/>
                </a:lnTo>
                <a:lnTo>
                  <a:pt x="6599201" y="3895059"/>
                </a:lnTo>
                <a:lnTo>
                  <a:pt x="6616405" y="3924621"/>
                </a:lnTo>
                <a:lnTo>
                  <a:pt x="6616405" y="3946791"/>
                </a:lnTo>
                <a:lnTo>
                  <a:pt x="6564863" y="3983693"/>
                </a:lnTo>
                <a:lnTo>
                  <a:pt x="6569242" y="3990488"/>
                </a:lnTo>
                <a:lnTo>
                  <a:pt x="6565979" y="3984458"/>
                </a:lnTo>
                <a:lnTo>
                  <a:pt x="6615423" y="3950350"/>
                </a:lnTo>
                <a:lnTo>
                  <a:pt x="6650033" y="3957659"/>
                </a:lnTo>
                <a:lnTo>
                  <a:pt x="6684644" y="3982021"/>
                </a:lnTo>
                <a:lnTo>
                  <a:pt x="6689588" y="4006385"/>
                </a:lnTo>
                <a:lnTo>
                  <a:pt x="6766226" y="3999076"/>
                </a:lnTo>
                <a:lnTo>
                  <a:pt x="6766226" y="3993315"/>
                </a:lnTo>
                <a:lnTo>
                  <a:pt x="6689565" y="4000462"/>
                </a:lnTo>
                <a:lnTo>
                  <a:pt x="6687109" y="3976024"/>
                </a:lnTo>
                <a:lnTo>
                  <a:pt x="6652705" y="3954032"/>
                </a:lnTo>
                <a:lnTo>
                  <a:pt x="6618301" y="3944257"/>
                </a:lnTo>
                <a:lnTo>
                  <a:pt x="6618301" y="3922265"/>
                </a:lnTo>
                <a:lnTo>
                  <a:pt x="6601100" y="3892940"/>
                </a:lnTo>
                <a:lnTo>
                  <a:pt x="6591270" y="3885610"/>
                </a:lnTo>
                <a:lnTo>
                  <a:pt x="6571611" y="3873391"/>
                </a:lnTo>
                <a:lnTo>
                  <a:pt x="6571611" y="3844067"/>
                </a:lnTo>
                <a:lnTo>
                  <a:pt x="6551952" y="3839180"/>
                </a:lnTo>
                <a:close/>
                <a:moveTo>
                  <a:pt x="2822862" y="3795402"/>
                </a:moveTo>
                <a:lnTo>
                  <a:pt x="2821181" y="3796474"/>
                </a:lnTo>
                <a:lnTo>
                  <a:pt x="2852898" y="3840498"/>
                </a:lnTo>
                <a:lnTo>
                  <a:pt x="2850977" y="3851419"/>
                </a:lnTo>
                <a:lnTo>
                  <a:pt x="2853662" y="3840067"/>
                </a:lnTo>
                <a:lnTo>
                  <a:pt x="2821773" y="3796158"/>
                </a:lnTo>
                <a:close/>
                <a:moveTo>
                  <a:pt x="2594051" y="3788307"/>
                </a:moveTo>
                <a:lnTo>
                  <a:pt x="2630661" y="3797959"/>
                </a:lnTo>
                <a:lnTo>
                  <a:pt x="2677033" y="3829332"/>
                </a:lnTo>
                <a:lnTo>
                  <a:pt x="2669713" y="3904142"/>
                </a:lnTo>
                <a:lnTo>
                  <a:pt x="2655068" y="3877596"/>
                </a:lnTo>
                <a:lnTo>
                  <a:pt x="2620898" y="3838984"/>
                </a:lnTo>
                <a:lnTo>
                  <a:pt x="2586728" y="3841398"/>
                </a:lnTo>
                <a:lnTo>
                  <a:pt x="2598932" y="3867943"/>
                </a:lnTo>
                <a:lnTo>
                  <a:pt x="2567202" y="3884836"/>
                </a:lnTo>
                <a:lnTo>
                  <a:pt x="2540354" y="3860703"/>
                </a:lnTo>
                <a:lnTo>
                  <a:pt x="2469568" y="3851051"/>
                </a:lnTo>
                <a:lnTo>
                  <a:pt x="2467129" y="3814853"/>
                </a:lnTo>
                <a:lnTo>
                  <a:pt x="2498859" y="3797959"/>
                </a:lnTo>
                <a:lnTo>
                  <a:pt x="2564760" y="3814853"/>
                </a:lnTo>
                <a:close/>
                <a:moveTo>
                  <a:pt x="5112292" y="3783378"/>
                </a:moveTo>
                <a:lnTo>
                  <a:pt x="5074447" y="3811853"/>
                </a:lnTo>
                <a:lnTo>
                  <a:pt x="5064683" y="3855930"/>
                </a:lnTo>
                <a:lnTo>
                  <a:pt x="5038507" y="3848768"/>
                </a:lnTo>
                <a:lnTo>
                  <a:pt x="5038774" y="3849265"/>
                </a:lnTo>
                <a:lnTo>
                  <a:pt x="5065649" y="3856524"/>
                </a:lnTo>
                <a:lnTo>
                  <a:pt x="5075469" y="3812700"/>
                </a:lnTo>
                <a:lnTo>
                  <a:pt x="5114962" y="3785764"/>
                </a:lnTo>
                <a:close/>
                <a:moveTo>
                  <a:pt x="5878699" y="3778335"/>
                </a:moveTo>
                <a:lnTo>
                  <a:pt x="5879142" y="3781905"/>
                </a:lnTo>
                <a:lnTo>
                  <a:pt x="5906015" y="3816375"/>
                </a:lnTo>
                <a:lnTo>
                  <a:pt x="5918742" y="3842028"/>
                </a:lnTo>
                <a:lnTo>
                  <a:pt x="5905640" y="3812335"/>
                </a:lnTo>
                <a:close/>
                <a:moveTo>
                  <a:pt x="5272800" y="3776545"/>
                </a:moveTo>
                <a:lnTo>
                  <a:pt x="5272946" y="3778418"/>
                </a:lnTo>
                <a:lnTo>
                  <a:pt x="5295163" y="3790662"/>
                </a:lnTo>
                <a:lnTo>
                  <a:pt x="5290226" y="3817598"/>
                </a:lnTo>
                <a:lnTo>
                  <a:pt x="5286785" y="3818573"/>
                </a:lnTo>
                <a:lnTo>
                  <a:pt x="5291352" y="3817996"/>
                </a:lnTo>
                <a:lnTo>
                  <a:pt x="5296227" y="3788399"/>
                </a:lnTo>
                <a:close/>
                <a:moveTo>
                  <a:pt x="6203014" y="3760948"/>
                </a:moveTo>
                <a:lnTo>
                  <a:pt x="6198917" y="3785717"/>
                </a:lnTo>
                <a:lnTo>
                  <a:pt x="6201042" y="3786634"/>
                </a:lnTo>
                <a:close/>
                <a:moveTo>
                  <a:pt x="9713078" y="3753271"/>
                </a:moveTo>
                <a:lnTo>
                  <a:pt x="9732536" y="3765700"/>
                </a:lnTo>
                <a:lnTo>
                  <a:pt x="9717942" y="3800499"/>
                </a:lnTo>
                <a:lnTo>
                  <a:pt x="9700916" y="3832813"/>
                </a:lnTo>
                <a:lnTo>
                  <a:pt x="9669296" y="3842755"/>
                </a:lnTo>
                <a:lnTo>
                  <a:pt x="9676593" y="3820384"/>
                </a:lnTo>
                <a:lnTo>
                  <a:pt x="9688754" y="3780613"/>
                </a:lnTo>
                <a:close/>
                <a:moveTo>
                  <a:pt x="8198737" y="3748891"/>
                </a:moveTo>
                <a:lnTo>
                  <a:pt x="8231122" y="3775789"/>
                </a:lnTo>
                <a:lnTo>
                  <a:pt x="8246068" y="3795351"/>
                </a:lnTo>
                <a:lnTo>
                  <a:pt x="8246068" y="3885825"/>
                </a:lnTo>
                <a:lnTo>
                  <a:pt x="8196247" y="3893161"/>
                </a:lnTo>
                <a:lnTo>
                  <a:pt x="8176318" y="3846701"/>
                </a:lnTo>
                <a:lnTo>
                  <a:pt x="8178810" y="3790461"/>
                </a:lnTo>
                <a:close/>
                <a:moveTo>
                  <a:pt x="9803927" y="3742322"/>
                </a:moveTo>
                <a:lnTo>
                  <a:pt x="9835944" y="3759276"/>
                </a:lnTo>
                <a:lnTo>
                  <a:pt x="9850720" y="3785918"/>
                </a:lnTo>
                <a:lnTo>
                  <a:pt x="9850720" y="3851312"/>
                </a:lnTo>
                <a:lnTo>
                  <a:pt x="9828555" y="3868267"/>
                </a:lnTo>
                <a:lnTo>
                  <a:pt x="9806391" y="3899752"/>
                </a:lnTo>
                <a:lnTo>
                  <a:pt x="9779300" y="3868267"/>
                </a:lnTo>
                <a:lnTo>
                  <a:pt x="9754672" y="3834358"/>
                </a:lnTo>
                <a:lnTo>
                  <a:pt x="9734970" y="3805294"/>
                </a:lnTo>
                <a:lnTo>
                  <a:pt x="9769449" y="3766542"/>
                </a:lnTo>
                <a:close/>
                <a:moveTo>
                  <a:pt x="6578910" y="3724911"/>
                </a:moveTo>
                <a:lnTo>
                  <a:pt x="6577080" y="3725078"/>
                </a:lnTo>
                <a:lnTo>
                  <a:pt x="6567408" y="3802640"/>
                </a:lnTo>
                <a:lnTo>
                  <a:pt x="6569154" y="3802524"/>
                </a:lnTo>
                <a:close/>
                <a:moveTo>
                  <a:pt x="8921548" y="3724803"/>
                </a:moveTo>
                <a:lnTo>
                  <a:pt x="8950696" y="3810886"/>
                </a:lnTo>
                <a:lnTo>
                  <a:pt x="9001706" y="3837941"/>
                </a:lnTo>
                <a:lnTo>
                  <a:pt x="9055144" y="3916647"/>
                </a:lnTo>
                <a:lnTo>
                  <a:pt x="9064860" y="4037163"/>
                </a:lnTo>
                <a:lnTo>
                  <a:pt x="9060002" y="4061759"/>
                </a:lnTo>
                <a:lnTo>
                  <a:pt x="8989560" y="4051921"/>
                </a:lnTo>
                <a:lnTo>
                  <a:pt x="8953124" y="4010108"/>
                </a:lnTo>
                <a:lnTo>
                  <a:pt x="8909402" y="3948620"/>
                </a:lnTo>
                <a:lnTo>
                  <a:pt x="8894828" y="3813346"/>
                </a:lnTo>
                <a:lnTo>
                  <a:pt x="8889970" y="3756777"/>
                </a:lnTo>
                <a:close/>
                <a:moveTo>
                  <a:pt x="5885845" y="3718355"/>
                </a:moveTo>
                <a:lnTo>
                  <a:pt x="5895452" y="3733849"/>
                </a:lnTo>
                <a:lnTo>
                  <a:pt x="5895754" y="3731457"/>
                </a:lnTo>
                <a:close/>
                <a:moveTo>
                  <a:pt x="6178504" y="3704012"/>
                </a:moveTo>
                <a:lnTo>
                  <a:pt x="6186672" y="3719098"/>
                </a:lnTo>
                <a:lnTo>
                  <a:pt x="6203447" y="3755314"/>
                </a:lnTo>
                <a:lnTo>
                  <a:pt x="6203498" y="3754639"/>
                </a:lnTo>
                <a:lnTo>
                  <a:pt x="6188751" y="3720151"/>
                </a:lnTo>
                <a:close/>
                <a:moveTo>
                  <a:pt x="9755767" y="3702906"/>
                </a:moveTo>
                <a:lnTo>
                  <a:pt x="9755767" y="3705388"/>
                </a:lnTo>
                <a:lnTo>
                  <a:pt x="9761084" y="3705388"/>
                </a:lnTo>
                <a:lnTo>
                  <a:pt x="9763741" y="3705388"/>
                </a:lnTo>
                <a:lnTo>
                  <a:pt x="9763741" y="3707869"/>
                </a:lnTo>
                <a:lnTo>
                  <a:pt x="9766400" y="3710351"/>
                </a:lnTo>
                <a:lnTo>
                  <a:pt x="9766400" y="3712833"/>
                </a:lnTo>
                <a:lnTo>
                  <a:pt x="9766400" y="3715315"/>
                </a:lnTo>
                <a:lnTo>
                  <a:pt x="9771717" y="3720278"/>
                </a:lnTo>
                <a:lnTo>
                  <a:pt x="9766400" y="3725242"/>
                </a:lnTo>
                <a:lnTo>
                  <a:pt x="9766400" y="3727724"/>
                </a:lnTo>
                <a:lnTo>
                  <a:pt x="9766400" y="3730206"/>
                </a:lnTo>
                <a:lnTo>
                  <a:pt x="9763741" y="3732687"/>
                </a:lnTo>
                <a:lnTo>
                  <a:pt x="9763741" y="3737651"/>
                </a:lnTo>
                <a:lnTo>
                  <a:pt x="9761084" y="3737651"/>
                </a:lnTo>
                <a:lnTo>
                  <a:pt x="9755767" y="3737651"/>
                </a:lnTo>
                <a:lnTo>
                  <a:pt x="9750451" y="3737651"/>
                </a:lnTo>
                <a:lnTo>
                  <a:pt x="9745134" y="3737651"/>
                </a:lnTo>
                <a:lnTo>
                  <a:pt x="9742476" y="3737651"/>
                </a:lnTo>
                <a:lnTo>
                  <a:pt x="9742476" y="3732687"/>
                </a:lnTo>
                <a:lnTo>
                  <a:pt x="9739818" y="3730206"/>
                </a:lnTo>
                <a:lnTo>
                  <a:pt x="9737159" y="3730206"/>
                </a:lnTo>
                <a:lnTo>
                  <a:pt x="9737159" y="3727724"/>
                </a:lnTo>
                <a:lnTo>
                  <a:pt x="9737159" y="3725242"/>
                </a:lnTo>
                <a:lnTo>
                  <a:pt x="9737159" y="3720278"/>
                </a:lnTo>
                <a:lnTo>
                  <a:pt x="9737159" y="3715315"/>
                </a:lnTo>
                <a:lnTo>
                  <a:pt x="9737159" y="3712833"/>
                </a:lnTo>
                <a:lnTo>
                  <a:pt x="9739818" y="3710351"/>
                </a:lnTo>
                <a:lnTo>
                  <a:pt x="9742476" y="3707869"/>
                </a:lnTo>
                <a:lnTo>
                  <a:pt x="9742476" y="3705388"/>
                </a:lnTo>
                <a:lnTo>
                  <a:pt x="9745134" y="3705388"/>
                </a:lnTo>
                <a:lnTo>
                  <a:pt x="9750451" y="3705388"/>
                </a:lnTo>
                <a:close/>
                <a:moveTo>
                  <a:pt x="5871145" y="3687448"/>
                </a:moveTo>
                <a:lnTo>
                  <a:pt x="5869371" y="3688342"/>
                </a:lnTo>
                <a:lnTo>
                  <a:pt x="5876700" y="3695728"/>
                </a:lnTo>
                <a:lnTo>
                  <a:pt x="5877196" y="3697062"/>
                </a:lnTo>
                <a:lnTo>
                  <a:pt x="5875981" y="3692242"/>
                </a:lnTo>
                <a:close/>
                <a:moveTo>
                  <a:pt x="6175298" y="3683653"/>
                </a:moveTo>
                <a:lnTo>
                  <a:pt x="6170100" y="3692242"/>
                </a:lnTo>
                <a:lnTo>
                  <a:pt x="6152799" y="3697144"/>
                </a:lnTo>
                <a:lnTo>
                  <a:pt x="6128083" y="3721653"/>
                </a:lnTo>
                <a:lnTo>
                  <a:pt x="6113253" y="3751063"/>
                </a:lnTo>
                <a:lnTo>
                  <a:pt x="6091009" y="3758416"/>
                </a:lnTo>
                <a:lnTo>
                  <a:pt x="6078651" y="3785375"/>
                </a:lnTo>
                <a:lnTo>
                  <a:pt x="6044050" y="3792728"/>
                </a:lnTo>
                <a:lnTo>
                  <a:pt x="6029219" y="3817237"/>
                </a:lnTo>
                <a:lnTo>
                  <a:pt x="5989675" y="3819688"/>
                </a:lnTo>
                <a:lnTo>
                  <a:pt x="5977317" y="3844196"/>
                </a:lnTo>
                <a:lnTo>
                  <a:pt x="5945186" y="3839294"/>
                </a:lnTo>
                <a:lnTo>
                  <a:pt x="5923352" y="3851322"/>
                </a:lnTo>
                <a:lnTo>
                  <a:pt x="5925558" y="3855770"/>
                </a:lnTo>
                <a:lnTo>
                  <a:pt x="5908457" y="3877930"/>
                </a:lnTo>
                <a:lnTo>
                  <a:pt x="5893800" y="3924712"/>
                </a:lnTo>
                <a:lnTo>
                  <a:pt x="5918230" y="3966569"/>
                </a:lnTo>
                <a:lnTo>
                  <a:pt x="5935330" y="4015812"/>
                </a:lnTo>
                <a:lnTo>
                  <a:pt x="5945510" y="4034279"/>
                </a:lnTo>
                <a:lnTo>
                  <a:pt x="5946023" y="4034211"/>
                </a:lnTo>
                <a:lnTo>
                  <a:pt x="5936890" y="4017648"/>
                </a:lnTo>
                <a:lnTo>
                  <a:pt x="5919748" y="3965833"/>
                </a:lnTo>
                <a:lnTo>
                  <a:pt x="5895260" y="3923888"/>
                </a:lnTo>
                <a:lnTo>
                  <a:pt x="5909953" y="3877009"/>
                </a:lnTo>
                <a:lnTo>
                  <a:pt x="5927095" y="3854802"/>
                </a:lnTo>
                <a:lnTo>
                  <a:pt x="5946686" y="3842465"/>
                </a:lnTo>
                <a:lnTo>
                  <a:pt x="5980969" y="3844933"/>
                </a:lnTo>
                <a:lnTo>
                  <a:pt x="5990766" y="3822728"/>
                </a:lnTo>
                <a:lnTo>
                  <a:pt x="6029947" y="3820260"/>
                </a:lnTo>
                <a:lnTo>
                  <a:pt x="6047088" y="3795586"/>
                </a:lnTo>
                <a:lnTo>
                  <a:pt x="6078923" y="3785717"/>
                </a:lnTo>
                <a:lnTo>
                  <a:pt x="6091168" y="3758576"/>
                </a:lnTo>
                <a:lnTo>
                  <a:pt x="6115656" y="3751174"/>
                </a:lnTo>
                <a:lnTo>
                  <a:pt x="6130349" y="3721566"/>
                </a:lnTo>
                <a:lnTo>
                  <a:pt x="6154837" y="3699360"/>
                </a:lnTo>
                <a:lnTo>
                  <a:pt x="6171979" y="3691958"/>
                </a:lnTo>
                <a:lnTo>
                  <a:pt x="6171982" y="3691962"/>
                </a:lnTo>
                <a:close/>
                <a:moveTo>
                  <a:pt x="2872416" y="3676628"/>
                </a:moveTo>
                <a:lnTo>
                  <a:pt x="2889492" y="3691303"/>
                </a:lnTo>
                <a:lnTo>
                  <a:pt x="2884481" y="3697697"/>
                </a:lnTo>
                <a:lnTo>
                  <a:pt x="2890451" y="3691264"/>
                </a:lnTo>
                <a:lnTo>
                  <a:pt x="2927239" y="3691264"/>
                </a:lnTo>
                <a:lnTo>
                  <a:pt x="2939501" y="3676628"/>
                </a:lnTo>
                <a:lnTo>
                  <a:pt x="2939501" y="3691264"/>
                </a:lnTo>
                <a:lnTo>
                  <a:pt x="2966480" y="3698582"/>
                </a:lnTo>
                <a:lnTo>
                  <a:pt x="2973838" y="3720537"/>
                </a:lnTo>
                <a:lnTo>
                  <a:pt x="3005722" y="3730294"/>
                </a:lnTo>
                <a:lnTo>
                  <a:pt x="3025343" y="3737613"/>
                </a:lnTo>
                <a:lnTo>
                  <a:pt x="3032699" y="3757128"/>
                </a:lnTo>
                <a:lnTo>
                  <a:pt x="3108732" y="3762006"/>
                </a:lnTo>
                <a:lnTo>
                  <a:pt x="3135712" y="3766885"/>
                </a:lnTo>
                <a:lnTo>
                  <a:pt x="3157786" y="3749810"/>
                </a:lnTo>
                <a:lnTo>
                  <a:pt x="3199487" y="3742492"/>
                </a:lnTo>
                <a:lnTo>
                  <a:pt x="3253447" y="3744930"/>
                </a:lnTo>
                <a:lnTo>
                  <a:pt x="3253447" y="3762006"/>
                </a:lnTo>
                <a:lnTo>
                  <a:pt x="3243634" y="3771765"/>
                </a:lnTo>
                <a:lnTo>
                  <a:pt x="3260803" y="3791279"/>
                </a:lnTo>
                <a:lnTo>
                  <a:pt x="3273066" y="3825431"/>
                </a:lnTo>
                <a:lnTo>
                  <a:pt x="3287783" y="3832749"/>
                </a:lnTo>
                <a:lnTo>
                  <a:pt x="3287783" y="3869339"/>
                </a:lnTo>
                <a:lnTo>
                  <a:pt x="3273066" y="3883976"/>
                </a:lnTo>
                <a:lnTo>
                  <a:pt x="3268163" y="3901051"/>
                </a:lnTo>
                <a:lnTo>
                  <a:pt x="3246088" y="3920567"/>
                </a:lnTo>
                <a:lnTo>
                  <a:pt x="3243634" y="3954719"/>
                </a:lnTo>
                <a:lnTo>
                  <a:pt x="3260803" y="3976672"/>
                </a:lnTo>
                <a:lnTo>
                  <a:pt x="3260803" y="4003505"/>
                </a:lnTo>
                <a:lnTo>
                  <a:pt x="3254170" y="4023300"/>
                </a:lnTo>
                <a:lnTo>
                  <a:pt x="3263237" y="4002905"/>
                </a:lnTo>
                <a:lnTo>
                  <a:pt x="3265643" y="4003507"/>
                </a:lnTo>
                <a:lnTo>
                  <a:pt x="3265643" y="3976803"/>
                </a:lnTo>
                <a:lnTo>
                  <a:pt x="3248642" y="3954730"/>
                </a:lnTo>
                <a:lnTo>
                  <a:pt x="3251071" y="3920394"/>
                </a:lnTo>
                <a:lnTo>
                  <a:pt x="3270501" y="3900774"/>
                </a:lnTo>
                <a:lnTo>
                  <a:pt x="3277786" y="3881154"/>
                </a:lnTo>
                <a:lnTo>
                  <a:pt x="3292358" y="3866438"/>
                </a:lnTo>
                <a:lnTo>
                  <a:pt x="3292358" y="3832103"/>
                </a:lnTo>
                <a:lnTo>
                  <a:pt x="3319071" y="3837007"/>
                </a:lnTo>
                <a:lnTo>
                  <a:pt x="3328785" y="3866438"/>
                </a:lnTo>
                <a:lnTo>
                  <a:pt x="3348215" y="3868891"/>
                </a:lnTo>
                <a:lnTo>
                  <a:pt x="3355499" y="3903226"/>
                </a:lnTo>
                <a:lnTo>
                  <a:pt x="3382213" y="3905679"/>
                </a:lnTo>
                <a:lnTo>
                  <a:pt x="3396785" y="3920394"/>
                </a:lnTo>
                <a:lnTo>
                  <a:pt x="3401576" y="3956683"/>
                </a:lnTo>
                <a:lnTo>
                  <a:pt x="3401595" y="3956546"/>
                </a:lnTo>
                <a:lnTo>
                  <a:pt x="3432851" y="3939348"/>
                </a:lnTo>
                <a:lnTo>
                  <a:pt x="3444874" y="3919694"/>
                </a:lnTo>
                <a:lnTo>
                  <a:pt x="3485751" y="3919694"/>
                </a:lnTo>
                <a:lnTo>
                  <a:pt x="3500178" y="3944261"/>
                </a:lnTo>
                <a:lnTo>
                  <a:pt x="3490561" y="3966373"/>
                </a:lnTo>
                <a:lnTo>
                  <a:pt x="3490561" y="4069560"/>
                </a:lnTo>
                <a:lnTo>
                  <a:pt x="3481062" y="4079264"/>
                </a:lnTo>
                <a:lnTo>
                  <a:pt x="3482211" y="4079155"/>
                </a:lnTo>
                <a:lnTo>
                  <a:pt x="3483583" y="4080755"/>
                </a:lnTo>
                <a:lnTo>
                  <a:pt x="3492667" y="4071608"/>
                </a:lnTo>
                <a:lnTo>
                  <a:pt x="3492667" y="3970606"/>
                </a:lnTo>
                <a:lnTo>
                  <a:pt x="3504903" y="3950898"/>
                </a:lnTo>
                <a:lnTo>
                  <a:pt x="3522026" y="3945971"/>
                </a:lnTo>
                <a:lnTo>
                  <a:pt x="3526919" y="3965679"/>
                </a:lnTo>
                <a:lnTo>
                  <a:pt x="3551385" y="3970606"/>
                </a:lnTo>
                <a:lnTo>
                  <a:pt x="3568513" y="3977996"/>
                </a:lnTo>
                <a:lnTo>
                  <a:pt x="3573406" y="4000167"/>
                </a:lnTo>
                <a:lnTo>
                  <a:pt x="3597870" y="4014948"/>
                </a:lnTo>
                <a:lnTo>
                  <a:pt x="3604544" y="4037340"/>
                </a:lnTo>
                <a:lnTo>
                  <a:pt x="3605229" y="4037340"/>
                </a:lnTo>
                <a:lnTo>
                  <a:pt x="3624911" y="4059478"/>
                </a:lnTo>
                <a:lnTo>
                  <a:pt x="3651975" y="4120969"/>
                </a:lnTo>
                <a:lnTo>
                  <a:pt x="3642134" y="4140646"/>
                </a:lnTo>
                <a:lnTo>
                  <a:pt x="3624911" y="4175081"/>
                </a:lnTo>
                <a:lnTo>
                  <a:pt x="3605229" y="4202137"/>
                </a:lnTo>
                <a:lnTo>
                  <a:pt x="3573244" y="4256249"/>
                </a:lnTo>
                <a:lnTo>
                  <a:pt x="3597848" y="4246411"/>
                </a:lnTo>
                <a:lnTo>
                  <a:pt x="3615071" y="4224274"/>
                </a:lnTo>
                <a:lnTo>
                  <a:pt x="3634753" y="4202137"/>
                </a:lnTo>
                <a:lnTo>
                  <a:pt x="3656897" y="4184920"/>
                </a:lnTo>
                <a:lnTo>
                  <a:pt x="3683962" y="4184920"/>
                </a:lnTo>
                <a:lnTo>
                  <a:pt x="3703643" y="4199678"/>
                </a:lnTo>
                <a:lnTo>
                  <a:pt x="3688882" y="4229193"/>
                </a:lnTo>
                <a:lnTo>
                  <a:pt x="3674120" y="4253790"/>
                </a:lnTo>
                <a:lnTo>
                  <a:pt x="3706103" y="4236572"/>
                </a:lnTo>
                <a:lnTo>
                  <a:pt x="3715945" y="4216895"/>
                </a:lnTo>
                <a:lnTo>
                  <a:pt x="3740550" y="4209516"/>
                </a:lnTo>
                <a:lnTo>
                  <a:pt x="3779915" y="4204597"/>
                </a:lnTo>
                <a:lnTo>
                  <a:pt x="3811900" y="4209516"/>
                </a:lnTo>
                <a:lnTo>
                  <a:pt x="3841423" y="4229193"/>
                </a:lnTo>
                <a:lnTo>
                  <a:pt x="3863568" y="4256249"/>
                </a:lnTo>
                <a:lnTo>
                  <a:pt x="3893093" y="4273466"/>
                </a:lnTo>
                <a:lnTo>
                  <a:pt x="3915235" y="4271007"/>
                </a:lnTo>
                <a:lnTo>
                  <a:pt x="3937380" y="4258708"/>
                </a:lnTo>
                <a:lnTo>
                  <a:pt x="3954602" y="4275926"/>
                </a:lnTo>
                <a:lnTo>
                  <a:pt x="3989045" y="4283306"/>
                </a:lnTo>
                <a:lnTo>
                  <a:pt x="4023491" y="4283306"/>
                </a:lnTo>
                <a:lnTo>
                  <a:pt x="4048095" y="4295604"/>
                </a:lnTo>
                <a:lnTo>
                  <a:pt x="4055476" y="4322659"/>
                </a:lnTo>
                <a:lnTo>
                  <a:pt x="4085001" y="4322659"/>
                </a:lnTo>
                <a:lnTo>
                  <a:pt x="4104685" y="4352175"/>
                </a:lnTo>
                <a:lnTo>
                  <a:pt x="4126828" y="4366933"/>
                </a:lnTo>
                <a:lnTo>
                  <a:pt x="4153892" y="4371853"/>
                </a:lnTo>
                <a:lnTo>
                  <a:pt x="4168654" y="4386611"/>
                </a:lnTo>
                <a:lnTo>
                  <a:pt x="4176034" y="4455481"/>
                </a:lnTo>
                <a:lnTo>
                  <a:pt x="4200639" y="4457940"/>
                </a:lnTo>
                <a:lnTo>
                  <a:pt x="4193258" y="4489916"/>
                </a:lnTo>
                <a:lnTo>
                  <a:pt x="4178499" y="4489916"/>
                </a:lnTo>
                <a:lnTo>
                  <a:pt x="4180955" y="4524352"/>
                </a:lnTo>
                <a:lnTo>
                  <a:pt x="4166193" y="4529271"/>
                </a:lnTo>
                <a:lnTo>
                  <a:pt x="4166193" y="4558787"/>
                </a:lnTo>
                <a:lnTo>
                  <a:pt x="4139131" y="4568624"/>
                </a:lnTo>
                <a:lnTo>
                  <a:pt x="4129289" y="4603061"/>
                </a:lnTo>
                <a:lnTo>
                  <a:pt x="4112067" y="4610439"/>
                </a:lnTo>
                <a:lnTo>
                  <a:pt x="4102225" y="4644874"/>
                </a:lnTo>
                <a:lnTo>
                  <a:pt x="4085001" y="4654713"/>
                </a:lnTo>
                <a:lnTo>
                  <a:pt x="4085001" y="4691607"/>
                </a:lnTo>
                <a:lnTo>
                  <a:pt x="4053016" y="4703906"/>
                </a:lnTo>
                <a:lnTo>
                  <a:pt x="4043174" y="4890839"/>
                </a:lnTo>
                <a:lnTo>
                  <a:pt x="4025951" y="4900678"/>
                </a:lnTo>
                <a:lnTo>
                  <a:pt x="4021030" y="4967088"/>
                </a:lnTo>
                <a:lnTo>
                  <a:pt x="4006267" y="5006443"/>
                </a:lnTo>
                <a:lnTo>
                  <a:pt x="3989045" y="5035959"/>
                </a:lnTo>
                <a:lnTo>
                  <a:pt x="3979204" y="5099910"/>
                </a:lnTo>
                <a:lnTo>
                  <a:pt x="3922616" y="5102369"/>
                </a:lnTo>
                <a:lnTo>
                  <a:pt x="3915235" y="5122046"/>
                </a:lnTo>
                <a:lnTo>
                  <a:pt x="3841423" y="5131885"/>
                </a:lnTo>
                <a:lnTo>
                  <a:pt x="3804519" y="5158942"/>
                </a:lnTo>
                <a:lnTo>
                  <a:pt x="3784838" y="5173700"/>
                </a:lnTo>
                <a:lnTo>
                  <a:pt x="3772538" y="5193377"/>
                </a:lnTo>
                <a:lnTo>
                  <a:pt x="3743009" y="5205675"/>
                </a:lnTo>
                <a:lnTo>
                  <a:pt x="3735628" y="5232730"/>
                </a:lnTo>
                <a:lnTo>
                  <a:pt x="3723327" y="5350794"/>
                </a:lnTo>
                <a:lnTo>
                  <a:pt x="3683962" y="5375391"/>
                </a:lnTo>
                <a:lnTo>
                  <a:pt x="3688882" y="5424584"/>
                </a:lnTo>
                <a:lnTo>
                  <a:pt x="3669198" y="5441801"/>
                </a:lnTo>
                <a:lnTo>
                  <a:pt x="3661817" y="5473777"/>
                </a:lnTo>
                <a:lnTo>
                  <a:pt x="3627372" y="5486075"/>
                </a:lnTo>
                <a:lnTo>
                  <a:pt x="3637213" y="5466397"/>
                </a:lnTo>
                <a:lnTo>
                  <a:pt x="3642134" y="5441801"/>
                </a:lnTo>
                <a:lnTo>
                  <a:pt x="3634753" y="5431962"/>
                </a:lnTo>
                <a:lnTo>
                  <a:pt x="3619991" y="5429503"/>
                </a:lnTo>
                <a:lnTo>
                  <a:pt x="3617530" y="5476236"/>
                </a:lnTo>
                <a:lnTo>
                  <a:pt x="3607690" y="5505752"/>
                </a:lnTo>
                <a:lnTo>
                  <a:pt x="3605229" y="5547566"/>
                </a:lnTo>
                <a:lnTo>
                  <a:pt x="3588006" y="5577082"/>
                </a:lnTo>
                <a:lnTo>
                  <a:pt x="3585214" y="5566844"/>
                </a:lnTo>
                <a:lnTo>
                  <a:pt x="3587711" y="5577051"/>
                </a:lnTo>
                <a:lnTo>
                  <a:pt x="3565792" y="5591982"/>
                </a:lnTo>
                <a:lnTo>
                  <a:pt x="3556052" y="5601936"/>
                </a:lnTo>
                <a:lnTo>
                  <a:pt x="3551179" y="5616866"/>
                </a:lnTo>
                <a:lnTo>
                  <a:pt x="3524393" y="5621842"/>
                </a:lnTo>
                <a:lnTo>
                  <a:pt x="3517084" y="5631795"/>
                </a:lnTo>
                <a:lnTo>
                  <a:pt x="3502476" y="5624331"/>
                </a:lnTo>
                <a:lnTo>
                  <a:pt x="3465942" y="5609400"/>
                </a:lnTo>
                <a:lnTo>
                  <a:pt x="3439151" y="5594470"/>
                </a:lnTo>
                <a:lnTo>
                  <a:pt x="3424990" y="5608940"/>
                </a:lnTo>
                <a:lnTo>
                  <a:pt x="3424990" y="5627454"/>
                </a:lnTo>
                <a:lnTo>
                  <a:pt x="3439693" y="5634811"/>
                </a:lnTo>
                <a:lnTo>
                  <a:pt x="3461746" y="5637263"/>
                </a:lnTo>
                <a:lnTo>
                  <a:pt x="3461746" y="5688767"/>
                </a:lnTo>
                <a:lnTo>
                  <a:pt x="3481349" y="5696125"/>
                </a:lnTo>
                <a:lnTo>
                  <a:pt x="3476449" y="5742723"/>
                </a:lnTo>
                <a:lnTo>
                  <a:pt x="3454394" y="5757438"/>
                </a:lnTo>
                <a:lnTo>
                  <a:pt x="3424990" y="5762343"/>
                </a:lnTo>
                <a:lnTo>
                  <a:pt x="3415189" y="5786869"/>
                </a:lnTo>
                <a:lnTo>
                  <a:pt x="3398035" y="5789322"/>
                </a:lnTo>
                <a:lnTo>
                  <a:pt x="3331876" y="5801585"/>
                </a:lnTo>
                <a:lnTo>
                  <a:pt x="3307371" y="5804037"/>
                </a:lnTo>
                <a:lnTo>
                  <a:pt x="3300021" y="5816299"/>
                </a:lnTo>
                <a:lnTo>
                  <a:pt x="3307371" y="5853087"/>
                </a:lnTo>
                <a:lnTo>
                  <a:pt x="3307371" y="5902138"/>
                </a:lnTo>
                <a:lnTo>
                  <a:pt x="3273066" y="5914402"/>
                </a:lnTo>
                <a:lnTo>
                  <a:pt x="3216706" y="5884971"/>
                </a:lnTo>
                <a:lnTo>
                  <a:pt x="3209356" y="5921759"/>
                </a:lnTo>
                <a:lnTo>
                  <a:pt x="3236311" y="5941379"/>
                </a:lnTo>
                <a:lnTo>
                  <a:pt x="3246112" y="5965905"/>
                </a:lnTo>
                <a:lnTo>
                  <a:pt x="3253463" y="5995335"/>
                </a:lnTo>
                <a:lnTo>
                  <a:pt x="3238759" y="6010050"/>
                </a:lnTo>
                <a:lnTo>
                  <a:pt x="3224060" y="6029671"/>
                </a:lnTo>
                <a:lnTo>
                  <a:pt x="3209356" y="6076269"/>
                </a:lnTo>
                <a:lnTo>
                  <a:pt x="3189754" y="6083627"/>
                </a:lnTo>
                <a:lnTo>
                  <a:pt x="3184852" y="6103248"/>
                </a:lnTo>
                <a:lnTo>
                  <a:pt x="3160347" y="6110605"/>
                </a:lnTo>
                <a:lnTo>
                  <a:pt x="3155447" y="6159656"/>
                </a:lnTo>
                <a:lnTo>
                  <a:pt x="3209356" y="6181729"/>
                </a:lnTo>
                <a:lnTo>
                  <a:pt x="3209356" y="6206254"/>
                </a:lnTo>
                <a:lnTo>
                  <a:pt x="3209356" y="6228328"/>
                </a:lnTo>
                <a:lnTo>
                  <a:pt x="3189754" y="6243042"/>
                </a:lnTo>
                <a:lnTo>
                  <a:pt x="3175050" y="6262664"/>
                </a:lnTo>
                <a:lnTo>
                  <a:pt x="3177501" y="6321524"/>
                </a:lnTo>
                <a:lnTo>
                  <a:pt x="3150546" y="6328881"/>
                </a:lnTo>
                <a:lnTo>
                  <a:pt x="3130940" y="6343597"/>
                </a:lnTo>
                <a:lnTo>
                  <a:pt x="3133393" y="6375480"/>
                </a:lnTo>
                <a:lnTo>
                  <a:pt x="3130940" y="6419625"/>
                </a:lnTo>
                <a:lnTo>
                  <a:pt x="3023129" y="6424532"/>
                </a:lnTo>
                <a:lnTo>
                  <a:pt x="3018964" y="6396750"/>
                </a:lnTo>
                <a:lnTo>
                  <a:pt x="3023314" y="6427067"/>
                </a:lnTo>
                <a:lnTo>
                  <a:pt x="3129323" y="6422156"/>
                </a:lnTo>
                <a:lnTo>
                  <a:pt x="3136719" y="6488472"/>
                </a:lnTo>
                <a:lnTo>
                  <a:pt x="3109599" y="6503209"/>
                </a:lnTo>
                <a:lnTo>
                  <a:pt x="3099736" y="6544964"/>
                </a:lnTo>
                <a:lnTo>
                  <a:pt x="3082477" y="6517947"/>
                </a:lnTo>
                <a:lnTo>
                  <a:pt x="3062757" y="6498297"/>
                </a:lnTo>
                <a:lnTo>
                  <a:pt x="3030708" y="6481104"/>
                </a:lnTo>
                <a:lnTo>
                  <a:pt x="3018380" y="6456542"/>
                </a:lnTo>
                <a:lnTo>
                  <a:pt x="2993729" y="6444261"/>
                </a:lnTo>
                <a:lnTo>
                  <a:pt x="2983869" y="6427067"/>
                </a:lnTo>
                <a:lnTo>
                  <a:pt x="2978937" y="6390224"/>
                </a:lnTo>
                <a:lnTo>
                  <a:pt x="2954286" y="6377944"/>
                </a:lnTo>
                <a:lnTo>
                  <a:pt x="2934565" y="6346014"/>
                </a:lnTo>
                <a:lnTo>
                  <a:pt x="2917306" y="6282152"/>
                </a:lnTo>
                <a:lnTo>
                  <a:pt x="2941959" y="6218292"/>
                </a:lnTo>
                <a:lnTo>
                  <a:pt x="2917306" y="6206011"/>
                </a:lnTo>
                <a:lnTo>
                  <a:pt x="2919772" y="6149519"/>
                </a:lnTo>
                <a:lnTo>
                  <a:pt x="2934565" y="6117589"/>
                </a:lnTo>
                <a:lnTo>
                  <a:pt x="2929632" y="6007060"/>
                </a:lnTo>
                <a:lnTo>
                  <a:pt x="2922237" y="5999692"/>
                </a:lnTo>
                <a:lnTo>
                  <a:pt x="2897583" y="5999692"/>
                </a:lnTo>
                <a:lnTo>
                  <a:pt x="2912377" y="5965305"/>
                </a:lnTo>
                <a:lnTo>
                  <a:pt x="2885258" y="5741792"/>
                </a:lnTo>
                <a:lnTo>
                  <a:pt x="2895120" y="5727055"/>
                </a:lnTo>
                <a:lnTo>
                  <a:pt x="2907445" y="5702493"/>
                </a:lnTo>
                <a:lnTo>
                  <a:pt x="2922237" y="5550210"/>
                </a:lnTo>
                <a:lnTo>
                  <a:pt x="2912377" y="5545297"/>
                </a:lnTo>
                <a:lnTo>
                  <a:pt x="2919772" y="5422488"/>
                </a:lnTo>
                <a:lnTo>
                  <a:pt x="2929632" y="5373365"/>
                </a:lnTo>
                <a:lnTo>
                  <a:pt x="2917306" y="5351258"/>
                </a:lnTo>
                <a:lnTo>
                  <a:pt x="2941959" y="5351258"/>
                </a:lnTo>
                <a:lnTo>
                  <a:pt x="2944424" y="5253011"/>
                </a:lnTo>
                <a:lnTo>
                  <a:pt x="2954286" y="5253011"/>
                </a:lnTo>
                <a:lnTo>
                  <a:pt x="2954286" y="5167045"/>
                </a:lnTo>
                <a:lnTo>
                  <a:pt x="2941959" y="5167045"/>
                </a:lnTo>
                <a:lnTo>
                  <a:pt x="2941959" y="5147396"/>
                </a:lnTo>
                <a:lnTo>
                  <a:pt x="2956750" y="5130203"/>
                </a:lnTo>
                <a:lnTo>
                  <a:pt x="2954286" y="4987743"/>
                </a:lnTo>
                <a:lnTo>
                  <a:pt x="2944424" y="4968094"/>
                </a:lnTo>
                <a:lnTo>
                  <a:pt x="2937304" y="4918426"/>
                </a:lnTo>
                <a:lnTo>
                  <a:pt x="2935405" y="4920155"/>
                </a:lnTo>
                <a:lnTo>
                  <a:pt x="2906013" y="4895621"/>
                </a:lnTo>
                <a:lnTo>
                  <a:pt x="2857027" y="4856365"/>
                </a:lnTo>
                <a:lnTo>
                  <a:pt x="2803136" y="4836736"/>
                </a:lnTo>
                <a:lnTo>
                  <a:pt x="2768843" y="4792574"/>
                </a:lnTo>
                <a:lnTo>
                  <a:pt x="2732100" y="4770491"/>
                </a:lnTo>
                <a:lnTo>
                  <a:pt x="2719851" y="4738597"/>
                </a:lnTo>
                <a:lnTo>
                  <a:pt x="2729649" y="4723875"/>
                </a:lnTo>
                <a:lnTo>
                  <a:pt x="2712501" y="4709154"/>
                </a:lnTo>
                <a:lnTo>
                  <a:pt x="2695354" y="4674806"/>
                </a:lnTo>
                <a:lnTo>
                  <a:pt x="2685556" y="4640456"/>
                </a:lnTo>
                <a:lnTo>
                  <a:pt x="2670861" y="4620828"/>
                </a:lnTo>
                <a:lnTo>
                  <a:pt x="2661062" y="4611013"/>
                </a:lnTo>
                <a:lnTo>
                  <a:pt x="2656162" y="4574211"/>
                </a:lnTo>
                <a:lnTo>
                  <a:pt x="2634119" y="4561944"/>
                </a:lnTo>
                <a:lnTo>
                  <a:pt x="2621873" y="4530049"/>
                </a:lnTo>
                <a:lnTo>
                  <a:pt x="2616972" y="4495699"/>
                </a:lnTo>
                <a:lnTo>
                  <a:pt x="2597376" y="4480978"/>
                </a:lnTo>
                <a:lnTo>
                  <a:pt x="2582682" y="4424548"/>
                </a:lnTo>
                <a:lnTo>
                  <a:pt x="2545939" y="4424548"/>
                </a:lnTo>
                <a:lnTo>
                  <a:pt x="2545939" y="4341129"/>
                </a:lnTo>
                <a:lnTo>
                  <a:pt x="2560638" y="4326408"/>
                </a:lnTo>
                <a:lnTo>
                  <a:pt x="2580228" y="4326408"/>
                </a:lnTo>
                <a:lnTo>
                  <a:pt x="2584847" y="4344897"/>
                </a:lnTo>
                <a:lnTo>
                  <a:pt x="2584847" y="4319382"/>
                </a:lnTo>
                <a:lnTo>
                  <a:pt x="2582399" y="4292194"/>
                </a:lnTo>
                <a:lnTo>
                  <a:pt x="2557918" y="4269949"/>
                </a:lnTo>
                <a:lnTo>
                  <a:pt x="2548130" y="4242762"/>
                </a:lnTo>
                <a:lnTo>
                  <a:pt x="2557918" y="4215574"/>
                </a:lnTo>
                <a:lnTo>
                  <a:pt x="2575055" y="4193328"/>
                </a:lnTo>
                <a:lnTo>
                  <a:pt x="2582399" y="4151312"/>
                </a:lnTo>
                <a:lnTo>
                  <a:pt x="2611772" y="4136481"/>
                </a:lnTo>
                <a:lnTo>
                  <a:pt x="2663177" y="4166140"/>
                </a:lnTo>
                <a:lnTo>
                  <a:pt x="2719477" y="4163669"/>
                </a:lnTo>
                <a:lnTo>
                  <a:pt x="2741103" y="4181534"/>
                </a:lnTo>
                <a:lnTo>
                  <a:pt x="2721149" y="4163348"/>
                </a:lnTo>
                <a:lnTo>
                  <a:pt x="2665036" y="4165795"/>
                </a:lnTo>
                <a:lnTo>
                  <a:pt x="2613801" y="4136445"/>
                </a:lnTo>
                <a:lnTo>
                  <a:pt x="2640637" y="4094865"/>
                </a:lnTo>
                <a:lnTo>
                  <a:pt x="2647960" y="4075299"/>
                </a:lnTo>
                <a:lnTo>
                  <a:pt x="2679672" y="4070407"/>
                </a:lnTo>
                <a:lnTo>
                  <a:pt x="2669914" y="3908982"/>
                </a:lnTo>
                <a:lnTo>
                  <a:pt x="2677233" y="3830716"/>
                </a:lnTo>
                <a:lnTo>
                  <a:pt x="2711390" y="3862512"/>
                </a:lnTo>
                <a:lnTo>
                  <a:pt x="2713830" y="3806257"/>
                </a:lnTo>
                <a:lnTo>
                  <a:pt x="2752868" y="3794028"/>
                </a:lnTo>
                <a:lnTo>
                  <a:pt x="2755307" y="3752449"/>
                </a:lnTo>
                <a:lnTo>
                  <a:pt x="2794343" y="3725545"/>
                </a:lnTo>
                <a:lnTo>
                  <a:pt x="2835822" y="3720653"/>
                </a:lnTo>
                <a:lnTo>
                  <a:pt x="2848021" y="3691303"/>
                </a:lnTo>
                <a:close/>
                <a:moveTo>
                  <a:pt x="9585313" y="3661300"/>
                </a:moveTo>
                <a:lnTo>
                  <a:pt x="9596922" y="3688198"/>
                </a:lnTo>
                <a:lnTo>
                  <a:pt x="9585313" y="3719985"/>
                </a:lnTo>
                <a:lnTo>
                  <a:pt x="9562095" y="3768891"/>
                </a:lnTo>
                <a:lnTo>
                  <a:pt x="9527269" y="3805570"/>
                </a:lnTo>
                <a:lnTo>
                  <a:pt x="9522624" y="3756664"/>
                </a:lnTo>
                <a:lnTo>
                  <a:pt x="9541199" y="3727321"/>
                </a:lnTo>
                <a:lnTo>
                  <a:pt x="9571383" y="3702870"/>
                </a:lnTo>
                <a:lnTo>
                  <a:pt x="9576026" y="3675972"/>
                </a:lnTo>
                <a:close/>
                <a:moveTo>
                  <a:pt x="9690666" y="3659111"/>
                </a:moveTo>
                <a:lnTo>
                  <a:pt x="9721940" y="3669183"/>
                </a:lnTo>
                <a:lnTo>
                  <a:pt x="9732365" y="3696884"/>
                </a:lnTo>
                <a:lnTo>
                  <a:pt x="9690666" y="3706956"/>
                </a:lnTo>
                <a:lnTo>
                  <a:pt x="9680241" y="3689329"/>
                </a:lnTo>
                <a:close/>
                <a:moveTo>
                  <a:pt x="5021642" y="3648901"/>
                </a:moveTo>
                <a:lnTo>
                  <a:pt x="5025628" y="3650234"/>
                </a:lnTo>
                <a:lnTo>
                  <a:pt x="5029589" y="3650978"/>
                </a:lnTo>
                <a:lnTo>
                  <a:pt x="5024092" y="3649601"/>
                </a:lnTo>
                <a:close/>
                <a:moveTo>
                  <a:pt x="9792809" y="3648162"/>
                </a:moveTo>
                <a:lnTo>
                  <a:pt x="9815852" y="3648162"/>
                </a:lnTo>
                <a:lnTo>
                  <a:pt x="9811243" y="3672094"/>
                </a:lnTo>
                <a:lnTo>
                  <a:pt x="9797416" y="3682730"/>
                </a:lnTo>
                <a:lnTo>
                  <a:pt x="9781287" y="3682730"/>
                </a:lnTo>
                <a:lnTo>
                  <a:pt x="9774373" y="3656139"/>
                </a:lnTo>
                <a:close/>
                <a:moveTo>
                  <a:pt x="4858175" y="3646992"/>
                </a:moveTo>
                <a:lnTo>
                  <a:pt x="4855913" y="3647745"/>
                </a:lnTo>
                <a:lnTo>
                  <a:pt x="4844301" y="3662650"/>
                </a:lnTo>
                <a:close/>
                <a:moveTo>
                  <a:pt x="5862627" y="3618117"/>
                </a:moveTo>
                <a:lnTo>
                  <a:pt x="5866928" y="3626787"/>
                </a:lnTo>
                <a:lnTo>
                  <a:pt x="5871090" y="3635177"/>
                </a:lnTo>
                <a:lnTo>
                  <a:pt x="5866095" y="3623619"/>
                </a:lnTo>
                <a:close/>
                <a:moveTo>
                  <a:pt x="5438296" y="3616355"/>
                </a:moveTo>
                <a:lnTo>
                  <a:pt x="5456592" y="3644006"/>
                </a:lnTo>
                <a:lnTo>
                  <a:pt x="5457162" y="3641866"/>
                </a:lnTo>
                <a:lnTo>
                  <a:pt x="5457878" y="3641811"/>
                </a:lnTo>
                <a:lnTo>
                  <a:pt x="5439537" y="3616480"/>
                </a:lnTo>
                <a:close/>
                <a:moveTo>
                  <a:pt x="5687041" y="3607043"/>
                </a:moveTo>
                <a:lnTo>
                  <a:pt x="5692864" y="3614585"/>
                </a:lnTo>
                <a:lnTo>
                  <a:pt x="5700712" y="3614585"/>
                </a:lnTo>
                <a:lnTo>
                  <a:pt x="5693989" y="3614022"/>
                </a:lnTo>
                <a:close/>
                <a:moveTo>
                  <a:pt x="5596808" y="3606929"/>
                </a:moveTo>
                <a:lnTo>
                  <a:pt x="5602127" y="3614585"/>
                </a:lnTo>
                <a:lnTo>
                  <a:pt x="5602130" y="3614567"/>
                </a:lnTo>
                <a:close/>
                <a:moveTo>
                  <a:pt x="5728243" y="3596819"/>
                </a:moveTo>
                <a:lnTo>
                  <a:pt x="5723822" y="3614585"/>
                </a:lnTo>
                <a:lnTo>
                  <a:pt x="5724746" y="3614585"/>
                </a:lnTo>
                <a:lnTo>
                  <a:pt x="5729651" y="3597291"/>
                </a:lnTo>
                <a:lnTo>
                  <a:pt x="5772753" y="3597291"/>
                </a:lnTo>
                <a:lnTo>
                  <a:pt x="5772283" y="3596819"/>
                </a:lnTo>
                <a:close/>
                <a:moveTo>
                  <a:pt x="5655084" y="3596125"/>
                </a:moveTo>
                <a:lnTo>
                  <a:pt x="5647503" y="3596819"/>
                </a:lnTo>
                <a:lnTo>
                  <a:pt x="5605909" y="3599275"/>
                </a:lnTo>
                <a:lnTo>
                  <a:pt x="5605851" y="3599690"/>
                </a:lnTo>
                <a:lnTo>
                  <a:pt x="5648722" y="3597291"/>
                </a:lnTo>
                <a:close/>
                <a:moveTo>
                  <a:pt x="5532152" y="3595416"/>
                </a:moveTo>
                <a:lnTo>
                  <a:pt x="5527617" y="3596819"/>
                </a:lnTo>
                <a:lnTo>
                  <a:pt x="5527614" y="3596823"/>
                </a:lnTo>
                <a:close/>
                <a:moveTo>
                  <a:pt x="9604248" y="3589038"/>
                </a:moveTo>
                <a:lnTo>
                  <a:pt x="9639274" y="3601671"/>
                </a:lnTo>
                <a:lnTo>
                  <a:pt x="9639274" y="3604198"/>
                </a:lnTo>
                <a:lnTo>
                  <a:pt x="9641776" y="3604198"/>
                </a:lnTo>
                <a:lnTo>
                  <a:pt x="9644278" y="3606724"/>
                </a:lnTo>
                <a:lnTo>
                  <a:pt x="9646780" y="3609251"/>
                </a:lnTo>
                <a:lnTo>
                  <a:pt x="9649282" y="3609251"/>
                </a:lnTo>
                <a:lnTo>
                  <a:pt x="9651782" y="3611777"/>
                </a:lnTo>
                <a:lnTo>
                  <a:pt x="9656786" y="3614305"/>
                </a:lnTo>
                <a:lnTo>
                  <a:pt x="9659288" y="3616831"/>
                </a:lnTo>
                <a:lnTo>
                  <a:pt x="9661790" y="3621884"/>
                </a:lnTo>
                <a:lnTo>
                  <a:pt x="9664292" y="3626937"/>
                </a:lnTo>
                <a:lnTo>
                  <a:pt x="9666794" y="3629465"/>
                </a:lnTo>
                <a:lnTo>
                  <a:pt x="9666794" y="3634518"/>
                </a:lnTo>
                <a:lnTo>
                  <a:pt x="9666794" y="3637044"/>
                </a:lnTo>
                <a:lnTo>
                  <a:pt x="9664292" y="3642097"/>
                </a:lnTo>
                <a:lnTo>
                  <a:pt x="9661790" y="3644624"/>
                </a:lnTo>
                <a:lnTo>
                  <a:pt x="9659288" y="3644624"/>
                </a:lnTo>
                <a:lnTo>
                  <a:pt x="9656786" y="3647150"/>
                </a:lnTo>
                <a:lnTo>
                  <a:pt x="9651782" y="3649678"/>
                </a:lnTo>
                <a:lnTo>
                  <a:pt x="9649282" y="3652204"/>
                </a:lnTo>
                <a:lnTo>
                  <a:pt x="9646780" y="3652204"/>
                </a:lnTo>
                <a:lnTo>
                  <a:pt x="9644278" y="3652204"/>
                </a:lnTo>
                <a:lnTo>
                  <a:pt x="9641776" y="3652204"/>
                </a:lnTo>
                <a:lnTo>
                  <a:pt x="9621761" y="3644624"/>
                </a:lnTo>
                <a:lnTo>
                  <a:pt x="9599244" y="3619358"/>
                </a:lnTo>
                <a:close/>
                <a:moveTo>
                  <a:pt x="5559424" y="3586988"/>
                </a:moveTo>
                <a:lnTo>
                  <a:pt x="5558043" y="3587414"/>
                </a:lnTo>
                <a:lnTo>
                  <a:pt x="5565502" y="3588097"/>
                </a:lnTo>
                <a:close/>
                <a:moveTo>
                  <a:pt x="5410494" y="3575969"/>
                </a:moveTo>
                <a:lnTo>
                  <a:pt x="5412925" y="3615158"/>
                </a:lnTo>
                <a:lnTo>
                  <a:pt x="5426388" y="3615158"/>
                </a:lnTo>
                <a:lnTo>
                  <a:pt x="5415070" y="3614022"/>
                </a:lnTo>
                <a:lnTo>
                  <a:pt x="5412624" y="3577157"/>
                </a:lnTo>
                <a:close/>
                <a:moveTo>
                  <a:pt x="6163858" y="3570529"/>
                </a:moveTo>
                <a:lnTo>
                  <a:pt x="6157742" y="3591758"/>
                </a:lnTo>
                <a:lnTo>
                  <a:pt x="6130554" y="3594209"/>
                </a:lnTo>
                <a:lnTo>
                  <a:pt x="6125611" y="3616266"/>
                </a:lnTo>
                <a:lnTo>
                  <a:pt x="6152799" y="3628521"/>
                </a:lnTo>
                <a:lnTo>
                  <a:pt x="6157248" y="3640654"/>
                </a:lnTo>
                <a:lnTo>
                  <a:pt x="6154342" y="3629002"/>
                </a:lnTo>
                <a:lnTo>
                  <a:pt x="6127306" y="3616684"/>
                </a:lnTo>
                <a:lnTo>
                  <a:pt x="6132222" y="3594512"/>
                </a:lnTo>
                <a:lnTo>
                  <a:pt x="6159258" y="3592048"/>
                </a:lnTo>
                <a:close/>
                <a:moveTo>
                  <a:pt x="9732781" y="3564951"/>
                </a:moveTo>
                <a:lnTo>
                  <a:pt x="9769722" y="3586302"/>
                </a:lnTo>
                <a:lnTo>
                  <a:pt x="9769722" y="3619512"/>
                </a:lnTo>
                <a:lnTo>
                  <a:pt x="9720467" y="3614769"/>
                </a:lnTo>
                <a:lnTo>
                  <a:pt x="9693376" y="3600535"/>
                </a:lnTo>
                <a:lnTo>
                  <a:pt x="9698302" y="3572067"/>
                </a:lnTo>
                <a:close/>
                <a:moveTo>
                  <a:pt x="9078091" y="3555304"/>
                </a:moveTo>
                <a:lnTo>
                  <a:pt x="9067278" y="3557455"/>
                </a:lnTo>
                <a:lnTo>
                  <a:pt x="9078091" y="3556081"/>
                </a:lnTo>
                <a:close/>
                <a:moveTo>
                  <a:pt x="9137073" y="3554564"/>
                </a:moveTo>
                <a:lnTo>
                  <a:pt x="9137073" y="3557459"/>
                </a:lnTo>
                <a:lnTo>
                  <a:pt x="9105235" y="3582387"/>
                </a:lnTo>
                <a:lnTo>
                  <a:pt x="9105612" y="3582808"/>
                </a:lnTo>
                <a:lnTo>
                  <a:pt x="9138982" y="3556146"/>
                </a:lnTo>
                <a:close/>
                <a:moveTo>
                  <a:pt x="8831531" y="3551560"/>
                </a:moveTo>
                <a:lnTo>
                  <a:pt x="8832396" y="3556797"/>
                </a:lnTo>
                <a:lnTo>
                  <a:pt x="8844601" y="3603585"/>
                </a:lnTo>
                <a:lnTo>
                  <a:pt x="8873118" y="3629959"/>
                </a:lnTo>
                <a:lnTo>
                  <a:pt x="8873885" y="3628178"/>
                </a:lnTo>
                <a:lnTo>
                  <a:pt x="8844419" y="3601307"/>
                </a:lnTo>
                <a:lnTo>
                  <a:pt x="8832140" y="3554892"/>
                </a:lnTo>
                <a:close/>
                <a:moveTo>
                  <a:pt x="6650830" y="3535607"/>
                </a:moveTo>
                <a:lnTo>
                  <a:pt x="6658187" y="3631464"/>
                </a:lnTo>
                <a:lnTo>
                  <a:pt x="6611489" y="3641319"/>
                </a:lnTo>
                <a:lnTo>
                  <a:pt x="6604166" y="3722051"/>
                </a:lnTo>
                <a:lnTo>
                  <a:pt x="6606014" y="3721884"/>
                </a:lnTo>
                <a:lnTo>
                  <a:pt x="6613387" y="3641244"/>
                </a:lnTo>
                <a:lnTo>
                  <a:pt x="6660078" y="3631468"/>
                </a:lnTo>
                <a:lnTo>
                  <a:pt x="6652705" y="3536166"/>
                </a:lnTo>
                <a:close/>
                <a:moveTo>
                  <a:pt x="2216003" y="3528938"/>
                </a:moveTo>
                <a:lnTo>
                  <a:pt x="2185645" y="3535929"/>
                </a:lnTo>
                <a:lnTo>
                  <a:pt x="2185621" y="3535997"/>
                </a:lnTo>
                <a:lnTo>
                  <a:pt x="2216001" y="3528941"/>
                </a:lnTo>
                <a:close/>
                <a:moveTo>
                  <a:pt x="5498257" y="3509302"/>
                </a:moveTo>
                <a:lnTo>
                  <a:pt x="5404907" y="3521607"/>
                </a:lnTo>
                <a:lnTo>
                  <a:pt x="5377880" y="3541299"/>
                </a:lnTo>
                <a:lnTo>
                  <a:pt x="5318912" y="3538837"/>
                </a:lnTo>
                <a:lnTo>
                  <a:pt x="5299257" y="3563451"/>
                </a:lnTo>
                <a:lnTo>
                  <a:pt x="5279601" y="3580681"/>
                </a:lnTo>
                <a:lnTo>
                  <a:pt x="5232936" y="3595450"/>
                </a:lnTo>
                <a:lnTo>
                  <a:pt x="5225564" y="3615141"/>
                </a:lnTo>
                <a:lnTo>
                  <a:pt x="5213280" y="3642217"/>
                </a:lnTo>
                <a:lnTo>
                  <a:pt x="5188710" y="3676678"/>
                </a:lnTo>
                <a:lnTo>
                  <a:pt x="5176425" y="3725906"/>
                </a:lnTo>
                <a:lnTo>
                  <a:pt x="5134655" y="3730829"/>
                </a:lnTo>
                <a:lnTo>
                  <a:pt x="5102713" y="3733290"/>
                </a:lnTo>
                <a:lnTo>
                  <a:pt x="5095457" y="3705664"/>
                </a:lnTo>
                <a:lnTo>
                  <a:pt x="5101296" y="3733492"/>
                </a:lnTo>
                <a:lnTo>
                  <a:pt x="5089093" y="3762876"/>
                </a:lnTo>
                <a:lnTo>
                  <a:pt x="5091434" y="3764757"/>
                </a:lnTo>
                <a:lnTo>
                  <a:pt x="5090279" y="3763726"/>
                </a:lnTo>
                <a:lnTo>
                  <a:pt x="5102623" y="3734340"/>
                </a:lnTo>
                <a:lnTo>
                  <a:pt x="5134714" y="3734340"/>
                </a:lnTo>
                <a:lnTo>
                  <a:pt x="5179148" y="3726994"/>
                </a:lnTo>
                <a:lnTo>
                  <a:pt x="5198897" y="3741687"/>
                </a:lnTo>
                <a:lnTo>
                  <a:pt x="5270477" y="3746585"/>
                </a:lnTo>
                <a:lnTo>
                  <a:pt x="5271856" y="3764375"/>
                </a:lnTo>
                <a:lnTo>
                  <a:pt x="5271856" y="3744005"/>
                </a:lnTo>
                <a:lnTo>
                  <a:pt x="5272712" y="3742273"/>
                </a:lnTo>
                <a:lnTo>
                  <a:pt x="5270363" y="3746415"/>
                </a:lnTo>
                <a:lnTo>
                  <a:pt x="5199092" y="3741462"/>
                </a:lnTo>
                <a:lnTo>
                  <a:pt x="5179428" y="3726602"/>
                </a:lnTo>
                <a:lnTo>
                  <a:pt x="5189259" y="3679549"/>
                </a:lnTo>
                <a:lnTo>
                  <a:pt x="5213839" y="3644876"/>
                </a:lnTo>
                <a:lnTo>
                  <a:pt x="5226129" y="3615158"/>
                </a:lnTo>
                <a:lnTo>
                  <a:pt x="5235963" y="3597823"/>
                </a:lnTo>
                <a:lnTo>
                  <a:pt x="5280195" y="3582963"/>
                </a:lnTo>
                <a:lnTo>
                  <a:pt x="5299860" y="3563152"/>
                </a:lnTo>
                <a:lnTo>
                  <a:pt x="5319522" y="3540863"/>
                </a:lnTo>
                <a:lnTo>
                  <a:pt x="5378513" y="3543339"/>
                </a:lnTo>
                <a:lnTo>
                  <a:pt x="5388345" y="3563152"/>
                </a:lnTo>
                <a:lnTo>
                  <a:pt x="5390338" y="3564267"/>
                </a:lnTo>
                <a:lnTo>
                  <a:pt x="5380817" y="3542749"/>
                </a:lnTo>
                <a:lnTo>
                  <a:pt x="5407730" y="3525546"/>
                </a:lnTo>
                <a:lnTo>
                  <a:pt x="5498257" y="3510799"/>
                </a:lnTo>
                <a:close/>
                <a:moveTo>
                  <a:pt x="4981862" y="3506850"/>
                </a:moveTo>
                <a:lnTo>
                  <a:pt x="4980608" y="3508441"/>
                </a:lnTo>
                <a:lnTo>
                  <a:pt x="5006893" y="3521607"/>
                </a:lnTo>
                <a:lnTo>
                  <a:pt x="5012521" y="3521932"/>
                </a:lnTo>
                <a:lnTo>
                  <a:pt x="5008954" y="3521652"/>
                </a:lnTo>
                <a:close/>
                <a:moveTo>
                  <a:pt x="4875330" y="3490807"/>
                </a:moveTo>
                <a:lnTo>
                  <a:pt x="4890275" y="3498267"/>
                </a:lnTo>
                <a:lnTo>
                  <a:pt x="4917274" y="3535024"/>
                </a:lnTo>
                <a:lnTo>
                  <a:pt x="4943721" y="3554226"/>
                </a:lnTo>
                <a:lnTo>
                  <a:pt x="4943340" y="3552571"/>
                </a:lnTo>
                <a:lnTo>
                  <a:pt x="4917831" y="3533987"/>
                </a:lnTo>
                <a:lnTo>
                  <a:pt x="4890740" y="3496981"/>
                </a:lnTo>
                <a:close/>
                <a:moveTo>
                  <a:pt x="5888013" y="3489442"/>
                </a:moveTo>
                <a:lnTo>
                  <a:pt x="5882383" y="3491138"/>
                </a:lnTo>
                <a:lnTo>
                  <a:pt x="5870149" y="3513257"/>
                </a:lnTo>
                <a:lnTo>
                  <a:pt x="5845682" y="3528003"/>
                </a:lnTo>
                <a:lnTo>
                  <a:pt x="5833449" y="3547664"/>
                </a:lnTo>
                <a:lnTo>
                  <a:pt x="5833449" y="3582072"/>
                </a:lnTo>
                <a:lnTo>
                  <a:pt x="5808982" y="3596819"/>
                </a:lnTo>
                <a:lnTo>
                  <a:pt x="5808978" y="3596823"/>
                </a:lnTo>
                <a:lnTo>
                  <a:pt x="5835102" y="3582468"/>
                </a:lnTo>
                <a:lnTo>
                  <a:pt x="5835403" y="3584891"/>
                </a:lnTo>
                <a:lnTo>
                  <a:pt x="5849405" y="3582539"/>
                </a:lnTo>
                <a:lnTo>
                  <a:pt x="5848794" y="3579503"/>
                </a:lnTo>
                <a:lnTo>
                  <a:pt x="5833964" y="3581954"/>
                </a:lnTo>
                <a:lnTo>
                  <a:pt x="5833964" y="3547643"/>
                </a:lnTo>
                <a:lnTo>
                  <a:pt x="5846322" y="3528035"/>
                </a:lnTo>
                <a:lnTo>
                  <a:pt x="5871038" y="3513330"/>
                </a:lnTo>
                <a:lnTo>
                  <a:pt x="5883396" y="3491273"/>
                </a:lnTo>
                <a:close/>
                <a:moveTo>
                  <a:pt x="5522629" y="3484728"/>
                </a:moveTo>
                <a:lnTo>
                  <a:pt x="5498272" y="3489608"/>
                </a:lnTo>
                <a:lnTo>
                  <a:pt x="5498272" y="3491135"/>
                </a:lnTo>
                <a:lnTo>
                  <a:pt x="5522723" y="3486222"/>
                </a:lnTo>
                <a:close/>
                <a:moveTo>
                  <a:pt x="7035174" y="3470970"/>
                </a:moveTo>
                <a:lnTo>
                  <a:pt x="6988165" y="3506308"/>
                </a:lnTo>
                <a:lnTo>
                  <a:pt x="6988165" y="3509131"/>
                </a:lnTo>
                <a:lnTo>
                  <a:pt x="7034852" y="3472104"/>
                </a:lnTo>
                <a:close/>
                <a:moveTo>
                  <a:pt x="5149358" y="3470724"/>
                </a:moveTo>
                <a:lnTo>
                  <a:pt x="5149331" y="3472310"/>
                </a:lnTo>
                <a:lnTo>
                  <a:pt x="5175606" y="3479489"/>
                </a:lnTo>
                <a:close/>
                <a:moveTo>
                  <a:pt x="3110440" y="3420425"/>
                </a:moveTo>
                <a:lnTo>
                  <a:pt x="3110440" y="3447522"/>
                </a:lnTo>
                <a:lnTo>
                  <a:pt x="3090640" y="3457377"/>
                </a:lnTo>
                <a:lnTo>
                  <a:pt x="3070844" y="3447522"/>
                </a:lnTo>
                <a:lnTo>
                  <a:pt x="3055998" y="3437669"/>
                </a:lnTo>
                <a:lnTo>
                  <a:pt x="3075796" y="3425352"/>
                </a:lnTo>
                <a:close/>
                <a:moveTo>
                  <a:pt x="2684239" y="3413856"/>
                </a:moveTo>
                <a:lnTo>
                  <a:pt x="2711861" y="3413856"/>
                </a:lnTo>
                <a:lnTo>
                  <a:pt x="2747019" y="3429184"/>
                </a:lnTo>
                <a:lnTo>
                  <a:pt x="2736975" y="3454731"/>
                </a:lnTo>
                <a:lnTo>
                  <a:pt x="2691771" y="3457286"/>
                </a:lnTo>
                <a:lnTo>
                  <a:pt x="2664152" y="3436848"/>
                </a:lnTo>
                <a:close/>
                <a:moveTo>
                  <a:pt x="9069306" y="3408305"/>
                </a:moveTo>
                <a:lnTo>
                  <a:pt x="9105123" y="3464394"/>
                </a:lnTo>
                <a:lnTo>
                  <a:pt x="9136711" y="3486187"/>
                </a:lnTo>
                <a:lnTo>
                  <a:pt x="9136711" y="3483139"/>
                </a:lnTo>
                <a:lnTo>
                  <a:pt x="9104663" y="3461066"/>
                </a:lnTo>
                <a:close/>
                <a:moveTo>
                  <a:pt x="6214534" y="3406625"/>
                </a:moveTo>
                <a:lnTo>
                  <a:pt x="6209645" y="3508428"/>
                </a:lnTo>
                <a:lnTo>
                  <a:pt x="6201536" y="3512448"/>
                </a:lnTo>
                <a:lnTo>
                  <a:pt x="6210872" y="3508291"/>
                </a:lnTo>
                <a:lnTo>
                  <a:pt x="6215690" y="3406855"/>
                </a:lnTo>
                <a:close/>
                <a:moveTo>
                  <a:pt x="9001905" y="3388472"/>
                </a:moveTo>
                <a:lnTo>
                  <a:pt x="8978341" y="3408041"/>
                </a:lnTo>
                <a:lnTo>
                  <a:pt x="9001577" y="3388778"/>
                </a:lnTo>
                <a:lnTo>
                  <a:pt x="9005048" y="3392545"/>
                </a:lnTo>
                <a:close/>
                <a:moveTo>
                  <a:pt x="5516576" y="3365923"/>
                </a:moveTo>
                <a:lnTo>
                  <a:pt x="5515697" y="3368993"/>
                </a:lnTo>
                <a:lnTo>
                  <a:pt x="5515474" y="3369044"/>
                </a:lnTo>
                <a:lnTo>
                  <a:pt x="5515540" y="3370083"/>
                </a:lnTo>
                <a:close/>
                <a:moveTo>
                  <a:pt x="9628476" y="3363491"/>
                </a:moveTo>
                <a:lnTo>
                  <a:pt x="9664531" y="3365962"/>
                </a:lnTo>
                <a:lnTo>
                  <a:pt x="9671742" y="3388196"/>
                </a:lnTo>
                <a:lnTo>
                  <a:pt x="9683762" y="3430195"/>
                </a:lnTo>
                <a:lnTo>
                  <a:pt x="9683762" y="3454901"/>
                </a:lnTo>
                <a:lnTo>
                  <a:pt x="9678954" y="3491958"/>
                </a:lnTo>
                <a:lnTo>
                  <a:pt x="9690973" y="3538897"/>
                </a:lnTo>
                <a:lnTo>
                  <a:pt x="9657321" y="3551250"/>
                </a:lnTo>
                <a:lnTo>
                  <a:pt x="9618860" y="3553721"/>
                </a:lnTo>
                <a:lnTo>
                  <a:pt x="9604438" y="3533956"/>
                </a:lnTo>
                <a:lnTo>
                  <a:pt x="9577997" y="3526545"/>
                </a:lnTo>
                <a:lnTo>
                  <a:pt x="9570786" y="3477134"/>
                </a:lnTo>
                <a:lnTo>
                  <a:pt x="9594824" y="3454901"/>
                </a:lnTo>
                <a:lnTo>
                  <a:pt x="9604438" y="3403019"/>
                </a:lnTo>
                <a:close/>
                <a:moveTo>
                  <a:pt x="6131334" y="3357032"/>
                </a:moveTo>
                <a:lnTo>
                  <a:pt x="6138413" y="3362086"/>
                </a:lnTo>
                <a:lnTo>
                  <a:pt x="6132614" y="3357742"/>
                </a:lnTo>
                <a:close/>
                <a:moveTo>
                  <a:pt x="2902119" y="3354732"/>
                </a:moveTo>
                <a:lnTo>
                  <a:pt x="2904023" y="3355014"/>
                </a:lnTo>
                <a:lnTo>
                  <a:pt x="2906893" y="3354732"/>
                </a:lnTo>
                <a:lnTo>
                  <a:pt x="2906893" y="3355440"/>
                </a:lnTo>
                <a:lnTo>
                  <a:pt x="2934568" y="3359539"/>
                </a:lnTo>
                <a:lnTo>
                  <a:pt x="2947049" y="3376363"/>
                </a:lnTo>
                <a:lnTo>
                  <a:pt x="2962025" y="3381169"/>
                </a:lnTo>
                <a:lnTo>
                  <a:pt x="2979500" y="3381169"/>
                </a:lnTo>
                <a:lnTo>
                  <a:pt x="2986989" y="3402800"/>
                </a:lnTo>
                <a:lnTo>
                  <a:pt x="3006959" y="3412414"/>
                </a:lnTo>
                <a:lnTo>
                  <a:pt x="3029423" y="3429238"/>
                </a:lnTo>
                <a:lnTo>
                  <a:pt x="3021934" y="3443658"/>
                </a:lnTo>
                <a:lnTo>
                  <a:pt x="2989485" y="3446062"/>
                </a:lnTo>
                <a:lnTo>
                  <a:pt x="2934568" y="3443658"/>
                </a:lnTo>
                <a:lnTo>
                  <a:pt x="2895081" y="3449994"/>
                </a:lnTo>
                <a:lnTo>
                  <a:pt x="2894674" y="3450868"/>
                </a:lnTo>
                <a:lnTo>
                  <a:pt x="2891823" y="3450517"/>
                </a:lnTo>
                <a:lnTo>
                  <a:pt x="2889636" y="3450868"/>
                </a:lnTo>
                <a:lnTo>
                  <a:pt x="2889912" y="3450283"/>
                </a:lnTo>
                <a:lnTo>
                  <a:pt x="2855581" y="3446062"/>
                </a:lnTo>
                <a:lnTo>
                  <a:pt x="2811593" y="3443658"/>
                </a:lnTo>
                <a:lnTo>
                  <a:pt x="2804261" y="3417221"/>
                </a:lnTo>
                <a:lnTo>
                  <a:pt x="2860468" y="3417221"/>
                </a:lnTo>
                <a:lnTo>
                  <a:pt x="2882459" y="3405204"/>
                </a:lnTo>
                <a:lnTo>
                  <a:pt x="2867797" y="3388380"/>
                </a:lnTo>
                <a:lnTo>
                  <a:pt x="2882459" y="3357135"/>
                </a:lnTo>
                <a:lnTo>
                  <a:pt x="2902119" y="3355202"/>
                </a:lnTo>
                <a:close/>
                <a:moveTo>
                  <a:pt x="9027112" y="3354619"/>
                </a:moveTo>
                <a:lnTo>
                  <a:pt x="9026481" y="3356634"/>
                </a:lnTo>
                <a:lnTo>
                  <a:pt x="9051166" y="3381234"/>
                </a:lnTo>
                <a:lnTo>
                  <a:pt x="9050427" y="3380133"/>
                </a:lnTo>
                <a:close/>
                <a:moveTo>
                  <a:pt x="5476161" y="3317313"/>
                </a:moveTo>
                <a:lnTo>
                  <a:pt x="5476873" y="3321418"/>
                </a:lnTo>
                <a:lnTo>
                  <a:pt x="5476371" y="3317403"/>
                </a:lnTo>
                <a:close/>
                <a:moveTo>
                  <a:pt x="9226265" y="3315316"/>
                </a:moveTo>
                <a:lnTo>
                  <a:pt x="9248684" y="3376425"/>
                </a:lnTo>
                <a:lnTo>
                  <a:pt x="9213809" y="3417979"/>
                </a:lnTo>
                <a:lnTo>
                  <a:pt x="9183917" y="3417979"/>
                </a:lnTo>
                <a:lnTo>
                  <a:pt x="9178934" y="3371536"/>
                </a:lnTo>
                <a:lnTo>
                  <a:pt x="9201354" y="3337315"/>
                </a:lnTo>
                <a:close/>
                <a:moveTo>
                  <a:pt x="8861636" y="3305664"/>
                </a:moveTo>
                <a:lnTo>
                  <a:pt x="8861318" y="3305945"/>
                </a:lnTo>
                <a:lnTo>
                  <a:pt x="8861608" y="3305720"/>
                </a:lnTo>
                <a:close/>
                <a:moveTo>
                  <a:pt x="6034534" y="3286000"/>
                </a:moveTo>
                <a:lnTo>
                  <a:pt x="6053935" y="3317262"/>
                </a:lnTo>
                <a:lnTo>
                  <a:pt x="6065773" y="3323130"/>
                </a:lnTo>
                <a:lnTo>
                  <a:pt x="6056154" y="3318326"/>
                </a:lnTo>
                <a:lnTo>
                  <a:pt x="6036422" y="3286301"/>
                </a:lnTo>
                <a:close/>
                <a:moveTo>
                  <a:pt x="8970237" y="3271017"/>
                </a:moveTo>
                <a:lnTo>
                  <a:pt x="9030917" y="3292786"/>
                </a:lnTo>
                <a:lnTo>
                  <a:pt x="9030707" y="3291841"/>
                </a:lnTo>
                <a:close/>
                <a:moveTo>
                  <a:pt x="6282734" y="3240863"/>
                </a:moveTo>
                <a:lnTo>
                  <a:pt x="6259926" y="3257974"/>
                </a:lnTo>
                <a:lnTo>
                  <a:pt x="6284605" y="3242232"/>
                </a:lnTo>
                <a:lnTo>
                  <a:pt x="6515635" y="3242232"/>
                </a:lnTo>
                <a:lnTo>
                  <a:pt x="6527890" y="3251787"/>
                </a:lnTo>
                <a:lnTo>
                  <a:pt x="6516970" y="3240863"/>
                </a:lnTo>
                <a:close/>
                <a:moveTo>
                  <a:pt x="2517834" y="3234295"/>
                </a:moveTo>
                <a:lnTo>
                  <a:pt x="2566941" y="3241673"/>
                </a:lnTo>
                <a:lnTo>
                  <a:pt x="2635693" y="3256429"/>
                </a:lnTo>
                <a:lnTo>
                  <a:pt x="2699531" y="3290858"/>
                </a:lnTo>
                <a:lnTo>
                  <a:pt x="2797752" y="3337584"/>
                </a:lnTo>
                <a:lnTo>
                  <a:pt x="2814942" y="3362177"/>
                </a:lnTo>
                <a:lnTo>
                  <a:pt x="2765833" y="3391689"/>
                </a:lnTo>
                <a:lnTo>
                  <a:pt x="2689711" y="3384310"/>
                </a:lnTo>
                <a:lnTo>
                  <a:pt x="2699531" y="3344962"/>
                </a:lnTo>
                <a:lnTo>
                  <a:pt x="2674977" y="3320369"/>
                </a:lnTo>
                <a:lnTo>
                  <a:pt x="2620962" y="3283481"/>
                </a:lnTo>
                <a:lnTo>
                  <a:pt x="2601317" y="3276103"/>
                </a:lnTo>
                <a:lnTo>
                  <a:pt x="2495736" y="3266265"/>
                </a:lnTo>
                <a:lnTo>
                  <a:pt x="2453994" y="3281021"/>
                </a:lnTo>
                <a:lnTo>
                  <a:pt x="2488368" y="3249051"/>
                </a:lnTo>
                <a:close/>
                <a:moveTo>
                  <a:pt x="5900496" y="3217798"/>
                </a:moveTo>
                <a:lnTo>
                  <a:pt x="5927885" y="3221678"/>
                </a:lnTo>
                <a:lnTo>
                  <a:pt x="5927885" y="3233932"/>
                </a:lnTo>
                <a:lnTo>
                  <a:pt x="5938437" y="3237670"/>
                </a:lnTo>
                <a:lnTo>
                  <a:pt x="5930364" y="3234569"/>
                </a:lnTo>
                <a:lnTo>
                  <a:pt x="5930364" y="3219786"/>
                </a:lnTo>
                <a:close/>
                <a:moveTo>
                  <a:pt x="8947553" y="3215259"/>
                </a:moveTo>
                <a:lnTo>
                  <a:pt x="8923024" y="3228679"/>
                </a:lnTo>
                <a:lnTo>
                  <a:pt x="8923415" y="3231417"/>
                </a:lnTo>
                <a:lnTo>
                  <a:pt x="8923262" y="3229282"/>
                </a:lnTo>
                <a:lnTo>
                  <a:pt x="8947792" y="3215947"/>
                </a:lnTo>
                <a:close/>
                <a:moveTo>
                  <a:pt x="4913984" y="3215159"/>
                </a:moveTo>
                <a:lnTo>
                  <a:pt x="4907967" y="3234795"/>
                </a:lnTo>
                <a:lnTo>
                  <a:pt x="4907967" y="3282345"/>
                </a:lnTo>
                <a:lnTo>
                  <a:pt x="4907980" y="3282345"/>
                </a:lnTo>
                <a:lnTo>
                  <a:pt x="4910442" y="3230537"/>
                </a:lnTo>
                <a:close/>
                <a:moveTo>
                  <a:pt x="5872897" y="3207429"/>
                </a:moveTo>
                <a:lnTo>
                  <a:pt x="5889723" y="3215879"/>
                </a:lnTo>
                <a:lnTo>
                  <a:pt x="5897061" y="3235540"/>
                </a:lnTo>
                <a:lnTo>
                  <a:pt x="5901955" y="3250286"/>
                </a:lnTo>
                <a:lnTo>
                  <a:pt x="5919082" y="3289610"/>
                </a:lnTo>
                <a:lnTo>
                  <a:pt x="5906964" y="3481925"/>
                </a:lnTo>
                <a:lnTo>
                  <a:pt x="5908112" y="3481469"/>
                </a:lnTo>
                <a:lnTo>
                  <a:pt x="5922942" y="3290302"/>
                </a:lnTo>
                <a:lnTo>
                  <a:pt x="5905640" y="3251088"/>
                </a:lnTo>
                <a:lnTo>
                  <a:pt x="5898226" y="3236382"/>
                </a:lnTo>
                <a:lnTo>
                  <a:pt x="5893420" y="3217327"/>
                </a:lnTo>
                <a:lnTo>
                  <a:pt x="5893367" y="3217324"/>
                </a:lnTo>
                <a:lnTo>
                  <a:pt x="5873636" y="3207470"/>
                </a:lnTo>
                <a:close/>
                <a:moveTo>
                  <a:pt x="7278581" y="3204997"/>
                </a:moveTo>
                <a:lnTo>
                  <a:pt x="7278330" y="3205406"/>
                </a:lnTo>
                <a:lnTo>
                  <a:pt x="7306980" y="3245167"/>
                </a:lnTo>
                <a:lnTo>
                  <a:pt x="7284945" y="3343329"/>
                </a:lnTo>
                <a:lnTo>
                  <a:pt x="7182114" y="3362962"/>
                </a:lnTo>
                <a:lnTo>
                  <a:pt x="7076836" y="3380140"/>
                </a:lnTo>
                <a:lnTo>
                  <a:pt x="7047456" y="3419404"/>
                </a:lnTo>
                <a:lnTo>
                  <a:pt x="7035372" y="3470273"/>
                </a:lnTo>
                <a:lnTo>
                  <a:pt x="7049594" y="3420266"/>
                </a:lnTo>
                <a:lnTo>
                  <a:pt x="7076624" y="3383239"/>
                </a:lnTo>
                <a:lnTo>
                  <a:pt x="7184695" y="3363499"/>
                </a:lnTo>
                <a:lnTo>
                  <a:pt x="7184649" y="3363350"/>
                </a:lnTo>
                <a:lnTo>
                  <a:pt x="7285107" y="3346174"/>
                </a:lnTo>
                <a:lnTo>
                  <a:pt x="7309610" y="3248023"/>
                </a:lnTo>
                <a:close/>
                <a:moveTo>
                  <a:pt x="5823833" y="3185298"/>
                </a:moveTo>
                <a:lnTo>
                  <a:pt x="5826109" y="3203591"/>
                </a:lnTo>
                <a:lnTo>
                  <a:pt x="5828925" y="3203748"/>
                </a:lnTo>
                <a:lnTo>
                  <a:pt x="5824306" y="3185298"/>
                </a:lnTo>
                <a:close/>
                <a:moveTo>
                  <a:pt x="8827555" y="3182806"/>
                </a:moveTo>
                <a:lnTo>
                  <a:pt x="8834837" y="3239129"/>
                </a:lnTo>
                <a:lnTo>
                  <a:pt x="8871451" y="3248980"/>
                </a:lnTo>
                <a:lnTo>
                  <a:pt x="8878774" y="3271143"/>
                </a:lnTo>
                <a:lnTo>
                  <a:pt x="8863749" y="3301460"/>
                </a:lnTo>
                <a:lnTo>
                  <a:pt x="8878797" y="3271521"/>
                </a:lnTo>
                <a:lnTo>
                  <a:pt x="8883708" y="3303278"/>
                </a:lnTo>
                <a:lnTo>
                  <a:pt x="8893531" y="3337478"/>
                </a:lnTo>
                <a:lnTo>
                  <a:pt x="8910720" y="3354578"/>
                </a:lnTo>
                <a:lnTo>
                  <a:pt x="8937731" y="3364349"/>
                </a:lnTo>
                <a:lnTo>
                  <a:pt x="8972111" y="3413206"/>
                </a:lnTo>
                <a:lnTo>
                  <a:pt x="8972411" y="3412959"/>
                </a:lnTo>
                <a:lnTo>
                  <a:pt x="8938007" y="3363981"/>
                </a:lnTo>
                <a:lnTo>
                  <a:pt x="8910973" y="3354186"/>
                </a:lnTo>
                <a:lnTo>
                  <a:pt x="8893770" y="3337042"/>
                </a:lnTo>
                <a:lnTo>
                  <a:pt x="8886397" y="3302754"/>
                </a:lnTo>
                <a:lnTo>
                  <a:pt x="8879025" y="3270916"/>
                </a:lnTo>
                <a:lnTo>
                  <a:pt x="8925720" y="3263569"/>
                </a:lnTo>
                <a:lnTo>
                  <a:pt x="8925710" y="3263438"/>
                </a:lnTo>
                <a:lnTo>
                  <a:pt x="8878893" y="3270480"/>
                </a:lnTo>
                <a:lnTo>
                  <a:pt x="8871539" y="3248350"/>
                </a:lnTo>
                <a:lnTo>
                  <a:pt x="8837214" y="3238514"/>
                </a:lnTo>
                <a:close/>
                <a:moveTo>
                  <a:pt x="5134655" y="3121954"/>
                </a:moveTo>
                <a:lnTo>
                  <a:pt x="5134554" y="3121985"/>
                </a:lnTo>
                <a:lnTo>
                  <a:pt x="5134554" y="3176261"/>
                </a:lnTo>
                <a:lnTo>
                  <a:pt x="5146019" y="3189182"/>
                </a:lnTo>
                <a:lnTo>
                  <a:pt x="5134655" y="3174545"/>
                </a:lnTo>
                <a:close/>
                <a:moveTo>
                  <a:pt x="8582364" y="3117530"/>
                </a:moveTo>
                <a:lnTo>
                  <a:pt x="8589623" y="3160797"/>
                </a:lnTo>
                <a:lnTo>
                  <a:pt x="8593442" y="3175338"/>
                </a:lnTo>
                <a:lnTo>
                  <a:pt x="8590179" y="3159637"/>
                </a:lnTo>
                <a:lnTo>
                  <a:pt x="8582809" y="3117778"/>
                </a:lnTo>
                <a:close/>
                <a:moveTo>
                  <a:pt x="5156780" y="3115305"/>
                </a:moveTo>
                <a:lnTo>
                  <a:pt x="5154697" y="3115931"/>
                </a:lnTo>
                <a:lnTo>
                  <a:pt x="5156768" y="3115470"/>
                </a:lnTo>
                <a:close/>
                <a:moveTo>
                  <a:pt x="9594691" y="3102908"/>
                </a:moveTo>
                <a:lnTo>
                  <a:pt x="9625163" y="3166541"/>
                </a:lnTo>
                <a:lnTo>
                  <a:pt x="9604848" y="3225277"/>
                </a:lnTo>
                <a:lnTo>
                  <a:pt x="9564218" y="3186120"/>
                </a:lnTo>
                <a:lnTo>
                  <a:pt x="9569297" y="3139619"/>
                </a:lnTo>
                <a:close/>
                <a:moveTo>
                  <a:pt x="8518499" y="3090280"/>
                </a:moveTo>
                <a:lnTo>
                  <a:pt x="8537331" y="3094020"/>
                </a:lnTo>
                <a:lnTo>
                  <a:pt x="8563318" y="3106926"/>
                </a:lnTo>
                <a:lnTo>
                  <a:pt x="8538588" y="3093156"/>
                </a:lnTo>
                <a:close/>
                <a:moveTo>
                  <a:pt x="8678621" y="3073908"/>
                </a:moveTo>
                <a:lnTo>
                  <a:pt x="8671251" y="3083308"/>
                </a:lnTo>
                <a:lnTo>
                  <a:pt x="8669928" y="3088349"/>
                </a:lnTo>
                <a:lnTo>
                  <a:pt x="8671292" y="3083989"/>
                </a:lnTo>
                <a:close/>
                <a:moveTo>
                  <a:pt x="4972012" y="3072044"/>
                </a:moveTo>
                <a:lnTo>
                  <a:pt x="4971813" y="3072062"/>
                </a:lnTo>
                <a:lnTo>
                  <a:pt x="4971813" y="3190986"/>
                </a:lnTo>
                <a:lnTo>
                  <a:pt x="4972012" y="3191063"/>
                </a:lnTo>
                <a:close/>
                <a:moveTo>
                  <a:pt x="8808399" y="3063456"/>
                </a:moveTo>
                <a:lnTo>
                  <a:pt x="8795782" y="3088913"/>
                </a:lnTo>
                <a:lnTo>
                  <a:pt x="8771372" y="3108614"/>
                </a:lnTo>
                <a:lnTo>
                  <a:pt x="8768931" y="3140628"/>
                </a:lnTo>
                <a:lnTo>
                  <a:pt x="8807987" y="3145552"/>
                </a:lnTo>
                <a:lnTo>
                  <a:pt x="8827494" y="3182452"/>
                </a:lnTo>
                <a:lnTo>
                  <a:pt x="8827408" y="3181958"/>
                </a:lnTo>
                <a:lnTo>
                  <a:pt x="8810246" y="3145074"/>
                </a:lnTo>
                <a:lnTo>
                  <a:pt x="8771019" y="3140156"/>
                </a:lnTo>
                <a:lnTo>
                  <a:pt x="8773470" y="3108189"/>
                </a:lnTo>
                <a:lnTo>
                  <a:pt x="8797988" y="3088518"/>
                </a:lnTo>
                <a:close/>
                <a:moveTo>
                  <a:pt x="8459973" y="3056223"/>
                </a:moveTo>
                <a:lnTo>
                  <a:pt x="8458913" y="3059410"/>
                </a:lnTo>
                <a:lnTo>
                  <a:pt x="8499979" y="3086601"/>
                </a:lnTo>
                <a:lnTo>
                  <a:pt x="8502683" y="3087139"/>
                </a:lnTo>
                <a:close/>
                <a:moveTo>
                  <a:pt x="7788186" y="3050199"/>
                </a:moveTo>
                <a:lnTo>
                  <a:pt x="7799098" y="3063002"/>
                </a:lnTo>
                <a:lnTo>
                  <a:pt x="7827657" y="3100217"/>
                </a:lnTo>
                <a:lnTo>
                  <a:pt x="7801567" y="3063610"/>
                </a:lnTo>
                <a:close/>
                <a:moveTo>
                  <a:pt x="8314639" y="3030695"/>
                </a:moveTo>
                <a:lnTo>
                  <a:pt x="8327646" y="3033592"/>
                </a:lnTo>
                <a:lnTo>
                  <a:pt x="8326147" y="3032600"/>
                </a:lnTo>
                <a:close/>
                <a:moveTo>
                  <a:pt x="8451591" y="3011468"/>
                </a:moveTo>
                <a:lnTo>
                  <a:pt x="8449846" y="3014750"/>
                </a:lnTo>
                <a:lnTo>
                  <a:pt x="8447129" y="3013582"/>
                </a:lnTo>
                <a:lnTo>
                  <a:pt x="8428197" y="3048837"/>
                </a:lnTo>
                <a:lnTo>
                  <a:pt x="8430492" y="3048837"/>
                </a:lnTo>
                <a:lnTo>
                  <a:pt x="8450145" y="3014366"/>
                </a:lnTo>
                <a:close/>
                <a:moveTo>
                  <a:pt x="8741564" y="2994752"/>
                </a:moveTo>
                <a:lnTo>
                  <a:pt x="8747410" y="3004517"/>
                </a:lnTo>
                <a:lnTo>
                  <a:pt x="8747390" y="3004676"/>
                </a:lnTo>
                <a:lnTo>
                  <a:pt x="8786018" y="2997800"/>
                </a:lnTo>
                <a:lnTo>
                  <a:pt x="8795782" y="3017501"/>
                </a:lnTo>
                <a:lnTo>
                  <a:pt x="8809943" y="3057976"/>
                </a:lnTo>
                <a:lnTo>
                  <a:pt x="8797988" y="3017209"/>
                </a:lnTo>
                <a:lnTo>
                  <a:pt x="8788180" y="2997537"/>
                </a:lnTo>
                <a:lnTo>
                  <a:pt x="8746501" y="3002455"/>
                </a:lnTo>
                <a:close/>
                <a:moveTo>
                  <a:pt x="8187170" y="2992073"/>
                </a:moveTo>
                <a:lnTo>
                  <a:pt x="8187275" y="2992206"/>
                </a:lnTo>
                <a:lnTo>
                  <a:pt x="8228699" y="3003737"/>
                </a:lnTo>
                <a:lnTo>
                  <a:pt x="8227100" y="3003088"/>
                </a:lnTo>
                <a:close/>
                <a:moveTo>
                  <a:pt x="8469459" y="2977866"/>
                </a:moveTo>
                <a:lnTo>
                  <a:pt x="8468184" y="2980264"/>
                </a:lnTo>
                <a:lnTo>
                  <a:pt x="8506651" y="2997131"/>
                </a:lnTo>
                <a:lnTo>
                  <a:pt x="8507875" y="2997131"/>
                </a:lnTo>
                <a:close/>
                <a:moveTo>
                  <a:pt x="7804045" y="2974593"/>
                </a:moveTo>
                <a:lnTo>
                  <a:pt x="7781783" y="2996695"/>
                </a:lnTo>
                <a:lnTo>
                  <a:pt x="7771888" y="3031076"/>
                </a:lnTo>
                <a:lnTo>
                  <a:pt x="7772645" y="3031964"/>
                </a:lnTo>
                <a:lnTo>
                  <a:pt x="7781914" y="2997131"/>
                </a:lnTo>
                <a:lnTo>
                  <a:pt x="7806482" y="2977432"/>
                </a:lnTo>
                <a:lnTo>
                  <a:pt x="7865443" y="2997131"/>
                </a:lnTo>
                <a:lnTo>
                  <a:pt x="7865651" y="2996611"/>
                </a:lnTo>
                <a:close/>
                <a:moveTo>
                  <a:pt x="8585117" y="2970249"/>
                </a:moveTo>
                <a:lnTo>
                  <a:pt x="8584689" y="2970488"/>
                </a:lnTo>
                <a:lnTo>
                  <a:pt x="8565371" y="2997131"/>
                </a:lnTo>
                <a:lnTo>
                  <a:pt x="8565612" y="2997131"/>
                </a:lnTo>
                <a:close/>
                <a:moveTo>
                  <a:pt x="1858564" y="2936487"/>
                </a:moveTo>
                <a:lnTo>
                  <a:pt x="1845429" y="2989041"/>
                </a:lnTo>
                <a:lnTo>
                  <a:pt x="1812333" y="2989041"/>
                </a:lnTo>
                <a:lnTo>
                  <a:pt x="1812516" y="2989700"/>
                </a:lnTo>
                <a:lnTo>
                  <a:pt x="1849340" y="2989700"/>
                </a:lnTo>
                <a:lnTo>
                  <a:pt x="1861500" y="2938732"/>
                </a:lnTo>
                <a:close/>
                <a:moveTo>
                  <a:pt x="1791136" y="2927532"/>
                </a:moveTo>
                <a:lnTo>
                  <a:pt x="1792947" y="2927934"/>
                </a:lnTo>
                <a:lnTo>
                  <a:pt x="1792889" y="2927728"/>
                </a:lnTo>
                <a:close/>
                <a:moveTo>
                  <a:pt x="7586687" y="2924060"/>
                </a:moveTo>
                <a:lnTo>
                  <a:pt x="7537782" y="2928814"/>
                </a:lnTo>
                <a:lnTo>
                  <a:pt x="7537157" y="2930057"/>
                </a:lnTo>
                <a:close/>
                <a:moveTo>
                  <a:pt x="8273324" y="2921310"/>
                </a:moveTo>
                <a:lnTo>
                  <a:pt x="8269761" y="2928456"/>
                </a:lnTo>
                <a:lnTo>
                  <a:pt x="8271671" y="2958821"/>
                </a:lnTo>
                <a:lnTo>
                  <a:pt x="8298910" y="2976036"/>
                </a:lnTo>
                <a:lnTo>
                  <a:pt x="8336053" y="2995710"/>
                </a:lnTo>
                <a:lnTo>
                  <a:pt x="8362272" y="2996550"/>
                </a:lnTo>
                <a:lnTo>
                  <a:pt x="8339519" y="2995079"/>
                </a:lnTo>
                <a:lnTo>
                  <a:pt x="8305195" y="2975406"/>
                </a:lnTo>
                <a:lnTo>
                  <a:pt x="8278227" y="2960652"/>
                </a:lnTo>
                <a:close/>
                <a:moveTo>
                  <a:pt x="8189488" y="2896720"/>
                </a:moveTo>
                <a:lnTo>
                  <a:pt x="8219671" y="2924392"/>
                </a:lnTo>
                <a:lnTo>
                  <a:pt x="8254338" y="2944066"/>
                </a:lnTo>
                <a:lnTo>
                  <a:pt x="8255245" y="2942565"/>
                </a:lnTo>
                <a:lnTo>
                  <a:pt x="8226741" y="2926227"/>
                </a:lnTo>
                <a:lnTo>
                  <a:pt x="8194869" y="2896720"/>
                </a:lnTo>
                <a:close/>
                <a:moveTo>
                  <a:pt x="1522040" y="2893360"/>
                </a:moveTo>
                <a:lnTo>
                  <a:pt x="1522852" y="2894170"/>
                </a:lnTo>
                <a:lnTo>
                  <a:pt x="1569128" y="2904666"/>
                </a:lnTo>
                <a:close/>
                <a:moveTo>
                  <a:pt x="6833977" y="2873802"/>
                </a:moveTo>
                <a:lnTo>
                  <a:pt x="6834448" y="2874605"/>
                </a:lnTo>
                <a:lnTo>
                  <a:pt x="6861052" y="2881877"/>
                </a:lnTo>
                <a:lnTo>
                  <a:pt x="6860522" y="2880953"/>
                </a:lnTo>
                <a:close/>
                <a:moveTo>
                  <a:pt x="8126513" y="2869753"/>
                </a:moveTo>
                <a:lnTo>
                  <a:pt x="8151584" y="2894880"/>
                </a:lnTo>
                <a:lnTo>
                  <a:pt x="8153654" y="2894880"/>
                </a:lnTo>
                <a:close/>
                <a:moveTo>
                  <a:pt x="5288604" y="2869467"/>
                </a:moveTo>
                <a:lnTo>
                  <a:pt x="5243242" y="2907472"/>
                </a:lnTo>
                <a:lnTo>
                  <a:pt x="5216107" y="2939395"/>
                </a:lnTo>
                <a:lnTo>
                  <a:pt x="5186487" y="2954129"/>
                </a:lnTo>
                <a:lnTo>
                  <a:pt x="5159335" y="2954129"/>
                </a:lnTo>
                <a:lnTo>
                  <a:pt x="5151932" y="2971319"/>
                </a:lnTo>
                <a:lnTo>
                  <a:pt x="5124779" y="2968863"/>
                </a:lnTo>
                <a:lnTo>
                  <a:pt x="5119843" y="2990965"/>
                </a:lnTo>
                <a:lnTo>
                  <a:pt x="5082940" y="2990965"/>
                </a:lnTo>
                <a:lnTo>
                  <a:pt x="5082315" y="2993161"/>
                </a:lnTo>
                <a:lnTo>
                  <a:pt x="5070038" y="3042474"/>
                </a:lnTo>
                <a:lnTo>
                  <a:pt x="5054244" y="3062863"/>
                </a:lnTo>
                <a:lnTo>
                  <a:pt x="5055745" y="3062775"/>
                </a:lnTo>
                <a:lnTo>
                  <a:pt x="5072982" y="3040571"/>
                </a:lnTo>
                <a:lnTo>
                  <a:pt x="5084429" y="2994700"/>
                </a:lnTo>
                <a:lnTo>
                  <a:pt x="5083113" y="2993124"/>
                </a:lnTo>
                <a:lnTo>
                  <a:pt x="5084825" y="2993124"/>
                </a:lnTo>
                <a:lnTo>
                  <a:pt x="5085298" y="2991229"/>
                </a:lnTo>
                <a:lnTo>
                  <a:pt x="5086927" y="2993124"/>
                </a:lnTo>
                <a:lnTo>
                  <a:pt x="5119982" y="2993124"/>
                </a:lnTo>
                <a:lnTo>
                  <a:pt x="5124898" y="2971015"/>
                </a:lnTo>
                <a:lnTo>
                  <a:pt x="5151936" y="2975928"/>
                </a:lnTo>
                <a:lnTo>
                  <a:pt x="5159310" y="2956275"/>
                </a:lnTo>
                <a:lnTo>
                  <a:pt x="5186347" y="2956275"/>
                </a:lnTo>
                <a:lnTo>
                  <a:pt x="5215843" y="2941536"/>
                </a:lnTo>
                <a:lnTo>
                  <a:pt x="5242865" y="2909599"/>
                </a:lnTo>
                <a:lnTo>
                  <a:pt x="5289566" y="2870292"/>
                </a:lnTo>
                <a:close/>
                <a:moveTo>
                  <a:pt x="1674695" y="2868288"/>
                </a:moveTo>
                <a:lnTo>
                  <a:pt x="1672488" y="2868603"/>
                </a:lnTo>
                <a:lnTo>
                  <a:pt x="1663733" y="2888312"/>
                </a:lnTo>
                <a:lnTo>
                  <a:pt x="1613382" y="2888312"/>
                </a:lnTo>
                <a:lnTo>
                  <a:pt x="1574074" y="2905787"/>
                </a:lnTo>
                <a:lnTo>
                  <a:pt x="1576857" y="2906417"/>
                </a:lnTo>
                <a:lnTo>
                  <a:pt x="1616133" y="2889273"/>
                </a:lnTo>
                <a:lnTo>
                  <a:pt x="1667685" y="2889273"/>
                </a:lnTo>
                <a:close/>
                <a:moveTo>
                  <a:pt x="7010904" y="2846769"/>
                </a:moveTo>
                <a:lnTo>
                  <a:pt x="7010867" y="2846869"/>
                </a:lnTo>
                <a:lnTo>
                  <a:pt x="7029849" y="2853899"/>
                </a:lnTo>
                <a:lnTo>
                  <a:pt x="7029835" y="2853803"/>
                </a:lnTo>
                <a:close/>
                <a:moveTo>
                  <a:pt x="1727216" y="2844516"/>
                </a:moveTo>
                <a:lnTo>
                  <a:pt x="1703137" y="2864224"/>
                </a:lnTo>
                <a:lnTo>
                  <a:pt x="1691964" y="2865820"/>
                </a:lnTo>
                <a:lnTo>
                  <a:pt x="1704507" y="2864777"/>
                </a:lnTo>
                <a:lnTo>
                  <a:pt x="1727700" y="2846262"/>
                </a:lnTo>
                <a:close/>
                <a:moveTo>
                  <a:pt x="7452661" y="2838427"/>
                </a:moveTo>
                <a:lnTo>
                  <a:pt x="7452602" y="2839105"/>
                </a:lnTo>
                <a:lnTo>
                  <a:pt x="7491405" y="2839105"/>
                </a:lnTo>
                <a:lnTo>
                  <a:pt x="7491205" y="2838427"/>
                </a:lnTo>
                <a:close/>
                <a:moveTo>
                  <a:pt x="7752264" y="2833635"/>
                </a:moveTo>
                <a:lnTo>
                  <a:pt x="7739544" y="2834610"/>
                </a:lnTo>
                <a:lnTo>
                  <a:pt x="7752100" y="2834610"/>
                </a:lnTo>
                <a:close/>
                <a:moveTo>
                  <a:pt x="6808765" y="2832261"/>
                </a:moveTo>
                <a:lnTo>
                  <a:pt x="6769829" y="2834665"/>
                </a:lnTo>
                <a:lnTo>
                  <a:pt x="6770792" y="2835340"/>
                </a:lnTo>
                <a:lnTo>
                  <a:pt x="6809167" y="2832936"/>
                </a:lnTo>
                <a:close/>
                <a:moveTo>
                  <a:pt x="5757747" y="2817977"/>
                </a:moveTo>
                <a:lnTo>
                  <a:pt x="5739156" y="2822678"/>
                </a:lnTo>
                <a:lnTo>
                  <a:pt x="5711724" y="2836552"/>
                </a:lnTo>
                <a:lnTo>
                  <a:pt x="5740446" y="2823165"/>
                </a:lnTo>
                <a:lnTo>
                  <a:pt x="5757712" y="2818238"/>
                </a:lnTo>
                <a:close/>
                <a:moveTo>
                  <a:pt x="6720037" y="2798177"/>
                </a:moveTo>
                <a:lnTo>
                  <a:pt x="6709054" y="2802516"/>
                </a:lnTo>
                <a:lnTo>
                  <a:pt x="6709357" y="2803028"/>
                </a:lnTo>
                <a:lnTo>
                  <a:pt x="6704997" y="2807172"/>
                </a:lnTo>
                <a:lnTo>
                  <a:pt x="6709583" y="2803437"/>
                </a:lnTo>
                <a:lnTo>
                  <a:pt x="6721609" y="2799420"/>
                </a:lnTo>
                <a:close/>
                <a:moveTo>
                  <a:pt x="7761691" y="2789114"/>
                </a:moveTo>
                <a:lnTo>
                  <a:pt x="7760855" y="2789568"/>
                </a:lnTo>
                <a:lnTo>
                  <a:pt x="7760846" y="2789616"/>
                </a:lnTo>
                <a:close/>
                <a:moveTo>
                  <a:pt x="6999234" y="2786043"/>
                </a:moveTo>
                <a:lnTo>
                  <a:pt x="6990278" y="2787656"/>
                </a:lnTo>
                <a:lnTo>
                  <a:pt x="6985744" y="2786659"/>
                </a:lnTo>
                <a:lnTo>
                  <a:pt x="6991151" y="2788439"/>
                </a:lnTo>
                <a:close/>
                <a:moveTo>
                  <a:pt x="7017473" y="2782757"/>
                </a:moveTo>
                <a:lnTo>
                  <a:pt x="7016229" y="2782981"/>
                </a:lnTo>
                <a:lnTo>
                  <a:pt x="7020807" y="2802576"/>
                </a:lnTo>
                <a:close/>
                <a:moveTo>
                  <a:pt x="6672385" y="2777542"/>
                </a:moveTo>
                <a:lnTo>
                  <a:pt x="6641391" y="2800328"/>
                </a:lnTo>
                <a:lnTo>
                  <a:pt x="6643354" y="2800539"/>
                </a:lnTo>
                <a:close/>
                <a:moveTo>
                  <a:pt x="5330547" y="2776300"/>
                </a:moveTo>
                <a:lnTo>
                  <a:pt x="5317289" y="2821522"/>
                </a:lnTo>
                <a:lnTo>
                  <a:pt x="5280266" y="2823979"/>
                </a:lnTo>
                <a:lnTo>
                  <a:pt x="5270393" y="2850991"/>
                </a:lnTo>
                <a:lnTo>
                  <a:pt x="5272988" y="2853251"/>
                </a:lnTo>
                <a:lnTo>
                  <a:pt x="5279734" y="2828530"/>
                </a:lnTo>
                <a:lnTo>
                  <a:pt x="5316604" y="2826073"/>
                </a:lnTo>
                <a:close/>
                <a:moveTo>
                  <a:pt x="8042908" y="2771030"/>
                </a:moveTo>
                <a:lnTo>
                  <a:pt x="8069351" y="2790305"/>
                </a:lnTo>
                <a:lnTo>
                  <a:pt x="8069351" y="2854323"/>
                </a:lnTo>
                <a:lnTo>
                  <a:pt x="8078790" y="2856472"/>
                </a:lnTo>
                <a:lnTo>
                  <a:pt x="8072284" y="2854918"/>
                </a:lnTo>
                <a:lnTo>
                  <a:pt x="8072284" y="2790986"/>
                </a:lnTo>
                <a:lnTo>
                  <a:pt x="8045315" y="2771313"/>
                </a:lnTo>
                <a:close/>
                <a:moveTo>
                  <a:pt x="6604526" y="2754740"/>
                </a:moveTo>
                <a:lnTo>
                  <a:pt x="6598673" y="2757891"/>
                </a:lnTo>
                <a:lnTo>
                  <a:pt x="6604308" y="2755215"/>
                </a:lnTo>
                <a:close/>
                <a:moveTo>
                  <a:pt x="9968719" y="2748165"/>
                </a:moveTo>
                <a:lnTo>
                  <a:pt x="9993043" y="2762850"/>
                </a:lnTo>
                <a:lnTo>
                  <a:pt x="9973584" y="2787322"/>
                </a:lnTo>
                <a:lnTo>
                  <a:pt x="9951692" y="2787322"/>
                </a:lnTo>
                <a:lnTo>
                  <a:pt x="9954125" y="2762850"/>
                </a:lnTo>
                <a:lnTo>
                  <a:pt x="9954125" y="2753060"/>
                </a:lnTo>
                <a:close/>
                <a:moveTo>
                  <a:pt x="6927068" y="2736665"/>
                </a:moveTo>
                <a:lnTo>
                  <a:pt x="6927068" y="2737312"/>
                </a:lnTo>
                <a:lnTo>
                  <a:pt x="6959110" y="2751919"/>
                </a:lnTo>
                <a:lnTo>
                  <a:pt x="6964710" y="2768513"/>
                </a:lnTo>
                <a:lnTo>
                  <a:pt x="6960609" y="2750909"/>
                </a:lnTo>
                <a:close/>
                <a:moveTo>
                  <a:pt x="5327877" y="2719419"/>
                </a:moveTo>
                <a:lnTo>
                  <a:pt x="5312353" y="2750308"/>
                </a:lnTo>
                <a:lnTo>
                  <a:pt x="5314541" y="2751518"/>
                </a:lnTo>
                <a:lnTo>
                  <a:pt x="5328893" y="2720437"/>
                </a:lnTo>
                <a:close/>
                <a:moveTo>
                  <a:pt x="9899604" y="2715318"/>
                </a:moveTo>
                <a:lnTo>
                  <a:pt x="9913898" y="2735432"/>
                </a:lnTo>
                <a:lnTo>
                  <a:pt x="9918663" y="2795772"/>
                </a:lnTo>
                <a:lnTo>
                  <a:pt x="9918663" y="2833485"/>
                </a:lnTo>
                <a:lnTo>
                  <a:pt x="9899604" y="2848570"/>
                </a:lnTo>
                <a:lnTo>
                  <a:pt x="9885310" y="2815886"/>
                </a:lnTo>
                <a:lnTo>
                  <a:pt x="9890075" y="2793258"/>
                </a:lnTo>
                <a:lnTo>
                  <a:pt x="9873400" y="2785716"/>
                </a:lnTo>
                <a:lnTo>
                  <a:pt x="9856724" y="2805829"/>
                </a:lnTo>
                <a:lnTo>
                  <a:pt x="9840047" y="2768117"/>
                </a:lnTo>
                <a:lnTo>
                  <a:pt x="9859106" y="2753030"/>
                </a:lnTo>
                <a:lnTo>
                  <a:pt x="9873400" y="2727889"/>
                </a:lnTo>
                <a:close/>
                <a:moveTo>
                  <a:pt x="5641909" y="2710366"/>
                </a:moveTo>
                <a:lnTo>
                  <a:pt x="5641053" y="2710610"/>
                </a:lnTo>
                <a:lnTo>
                  <a:pt x="5633681" y="2747459"/>
                </a:lnTo>
                <a:lnTo>
                  <a:pt x="5645969" y="2789223"/>
                </a:lnTo>
                <a:lnTo>
                  <a:pt x="5677923" y="2801506"/>
                </a:lnTo>
                <a:lnTo>
                  <a:pt x="5687755" y="2840813"/>
                </a:lnTo>
                <a:lnTo>
                  <a:pt x="5703368" y="2843041"/>
                </a:lnTo>
                <a:lnTo>
                  <a:pt x="5703449" y="2840409"/>
                </a:lnTo>
                <a:lnTo>
                  <a:pt x="5704739" y="2839808"/>
                </a:lnTo>
                <a:lnTo>
                  <a:pt x="5688170" y="2837413"/>
                </a:lnTo>
                <a:lnTo>
                  <a:pt x="5678458" y="2798121"/>
                </a:lnTo>
                <a:lnTo>
                  <a:pt x="5646895" y="2788297"/>
                </a:lnTo>
                <a:lnTo>
                  <a:pt x="5634755" y="2746548"/>
                </a:lnTo>
                <a:close/>
                <a:moveTo>
                  <a:pt x="6610417" y="2708829"/>
                </a:moveTo>
                <a:lnTo>
                  <a:pt x="6617668" y="2715318"/>
                </a:lnTo>
                <a:lnTo>
                  <a:pt x="6604548" y="2754689"/>
                </a:lnTo>
                <a:lnTo>
                  <a:pt x="6621569" y="2717561"/>
                </a:lnTo>
                <a:close/>
                <a:moveTo>
                  <a:pt x="6930632" y="2696247"/>
                </a:moveTo>
                <a:lnTo>
                  <a:pt x="6927068" y="2698359"/>
                </a:lnTo>
                <a:lnTo>
                  <a:pt x="6927068" y="2698718"/>
                </a:lnTo>
                <a:close/>
                <a:moveTo>
                  <a:pt x="6525862" y="2654005"/>
                </a:moveTo>
                <a:lnTo>
                  <a:pt x="6528394" y="2654005"/>
                </a:lnTo>
                <a:lnTo>
                  <a:pt x="6530924" y="2654005"/>
                </a:lnTo>
                <a:lnTo>
                  <a:pt x="6533456" y="2654005"/>
                </a:lnTo>
                <a:lnTo>
                  <a:pt x="6538519" y="2654005"/>
                </a:lnTo>
                <a:lnTo>
                  <a:pt x="6538519" y="2656469"/>
                </a:lnTo>
                <a:lnTo>
                  <a:pt x="6538519" y="2658933"/>
                </a:lnTo>
                <a:lnTo>
                  <a:pt x="6538519" y="2661395"/>
                </a:lnTo>
                <a:lnTo>
                  <a:pt x="6535987" y="2663859"/>
                </a:lnTo>
                <a:lnTo>
                  <a:pt x="6533456" y="2663859"/>
                </a:lnTo>
                <a:lnTo>
                  <a:pt x="6530924" y="2663859"/>
                </a:lnTo>
                <a:lnTo>
                  <a:pt x="6528394" y="2668786"/>
                </a:lnTo>
                <a:lnTo>
                  <a:pt x="6528394" y="2671249"/>
                </a:lnTo>
                <a:lnTo>
                  <a:pt x="6528394" y="2673713"/>
                </a:lnTo>
                <a:lnTo>
                  <a:pt x="6528394" y="2676177"/>
                </a:lnTo>
                <a:lnTo>
                  <a:pt x="6525862" y="2676177"/>
                </a:lnTo>
                <a:lnTo>
                  <a:pt x="6525862" y="2678640"/>
                </a:lnTo>
                <a:lnTo>
                  <a:pt x="6520800" y="2681103"/>
                </a:lnTo>
                <a:lnTo>
                  <a:pt x="6518269" y="2681103"/>
                </a:lnTo>
                <a:lnTo>
                  <a:pt x="6513207" y="2681103"/>
                </a:lnTo>
                <a:lnTo>
                  <a:pt x="6508144" y="2681103"/>
                </a:lnTo>
                <a:lnTo>
                  <a:pt x="6505614" y="2681103"/>
                </a:lnTo>
                <a:lnTo>
                  <a:pt x="6500550" y="2681103"/>
                </a:lnTo>
                <a:lnTo>
                  <a:pt x="6498020" y="2681103"/>
                </a:lnTo>
                <a:lnTo>
                  <a:pt x="6495489" y="2681103"/>
                </a:lnTo>
                <a:lnTo>
                  <a:pt x="6490425" y="2681103"/>
                </a:lnTo>
                <a:lnTo>
                  <a:pt x="6490425" y="2683566"/>
                </a:lnTo>
                <a:lnTo>
                  <a:pt x="6487895" y="2683566"/>
                </a:lnTo>
                <a:lnTo>
                  <a:pt x="6482832" y="2686030"/>
                </a:lnTo>
                <a:lnTo>
                  <a:pt x="6480302" y="2686030"/>
                </a:lnTo>
                <a:lnTo>
                  <a:pt x="6475239" y="2688494"/>
                </a:lnTo>
                <a:lnTo>
                  <a:pt x="6472709" y="2688494"/>
                </a:lnTo>
                <a:lnTo>
                  <a:pt x="6470177" y="2690957"/>
                </a:lnTo>
                <a:lnTo>
                  <a:pt x="6467645" y="2688494"/>
                </a:lnTo>
                <a:lnTo>
                  <a:pt x="6462584" y="2688494"/>
                </a:lnTo>
                <a:lnTo>
                  <a:pt x="6460052" y="2686030"/>
                </a:lnTo>
                <a:lnTo>
                  <a:pt x="6460052" y="2683566"/>
                </a:lnTo>
                <a:lnTo>
                  <a:pt x="6460052" y="2681103"/>
                </a:lnTo>
                <a:lnTo>
                  <a:pt x="6460052" y="2678640"/>
                </a:lnTo>
                <a:lnTo>
                  <a:pt x="6460052" y="2676177"/>
                </a:lnTo>
                <a:lnTo>
                  <a:pt x="6460052" y="2673713"/>
                </a:lnTo>
                <a:lnTo>
                  <a:pt x="6460052" y="2671249"/>
                </a:lnTo>
                <a:lnTo>
                  <a:pt x="6460052" y="2668786"/>
                </a:lnTo>
                <a:lnTo>
                  <a:pt x="6460052" y="2666322"/>
                </a:lnTo>
                <a:lnTo>
                  <a:pt x="6462584" y="2663859"/>
                </a:lnTo>
                <a:lnTo>
                  <a:pt x="6465115" y="2663859"/>
                </a:lnTo>
                <a:lnTo>
                  <a:pt x="6467645" y="2663859"/>
                </a:lnTo>
                <a:lnTo>
                  <a:pt x="6470177" y="2663859"/>
                </a:lnTo>
                <a:lnTo>
                  <a:pt x="6472709" y="2663859"/>
                </a:lnTo>
                <a:lnTo>
                  <a:pt x="6477770" y="2663859"/>
                </a:lnTo>
                <a:lnTo>
                  <a:pt x="6480302" y="2663859"/>
                </a:lnTo>
                <a:lnTo>
                  <a:pt x="6485364" y="2663859"/>
                </a:lnTo>
                <a:lnTo>
                  <a:pt x="6490425" y="2663859"/>
                </a:lnTo>
                <a:lnTo>
                  <a:pt x="6495489" y="2663859"/>
                </a:lnTo>
                <a:lnTo>
                  <a:pt x="6498020" y="2663859"/>
                </a:lnTo>
                <a:lnTo>
                  <a:pt x="6500550" y="2663859"/>
                </a:lnTo>
                <a:lnTo>
                  <a:pt x="6505614" y="2663859"/>
                </a:lnTo>
                <a:lnTo>
                  <a:pt x="6508144" y="2661395"/>
                </a:lnTo>
                <a:lnTo>
                  <a:pt x="6510675" y="2658933"/>
                </a:lnTo>
                <a:lnTo>
                  <a:pt x="6518269" y="2658933"/>
                </a:lnTo>
                <a:lnTo>
                  <a:pt x="6520800" y="2656469"/>
                </a:lnTo>
                <a:close/>
                <a:moveTo>
                  <a:pt x="5660717" y="2644281"/>
                </a:moveTo>
                <a:lnTo>
                  <a:pt x="5655801" y="2673760"/>
                </a:lnTo>
                <a:lnTo>
                  <a:pt x="5673651" y="2698292"/>
                </a:lnTo>
                <a:lnTo>
                  <a:pt x="5676030" y="2697432"/>
                </a:lnTo>
                <a:lnTo>
                  <a:pt x="5656606" y="2670417"/>
                </a:lnTo>
                <a:lnTo>
                  <a:pt x="5660913" y="2644281"/>
                </a:lnTo>
                <a:close/>
                <a:moveTo>
                  <a:pt x="6921698" y="2635894"/>
                </a:moveTo>
                <a:lnTo>
                  <a:pt x="6922140" y="2637494"/>
                </a:lnTo>
                <a:lnTo>
                  <a:pt x="6957865" y="2644551"/>
                </a:lnTo>
                <a:lnTo>
                  <a:pt x="6958137" y="2643115"/>
                </a:lnTo>
                <a:close/>
                <a:moveTo>
                  <a:pt x="6764040" y="2597590"/>
                </a:moveTo>
                <a:lnTo>
                  <a:pt x="6716158" y="2607110"/>
                </a:lnTo>
                <a:lnTo>
                  <a:pt x="6717738" y="2607110"/>
                </a:lnTo>
                <a:lnTo>
                  <a:pt x="6764070" y="2597679"/>
                </a:lnTo>
                <a:close/>
                <a:moveTo>
                  <a:pt x="6246613" y="2583933"/>
                </a:moveTo>
                <a:lnTo>
                  <a:pt x="6246613" y="2586279"/>
                </a:lnTo>
                <a:lnTo>
                  <a:pt x="6248984" y="2586279"/>
                </a:lnTo>
                <a:lnTo>
                  <a:pt x="6251356" y="2588625"/>
                </a:lnTo>
                <a:lnTo>
                  <a:pt x="6253728" y="2588625"/>
                </a:lnTo>
                <a:lnTo>
                  <a:pt x="6253728" y="2590971"/>
                </a:lnTo>
                <a:lnTo>
                  <a:pt x="6253728" y="2595664"/>
                </a:lnTo>
                <a:lnTo>
                  <a:pt x="6256098" y="2598010"/>
                </a:lnTo>
                <a:lnTo>
                  <a:pt x="6256098" y="2600356"/>
                </a:lnTo>
                <a:lnTo>
                  <a:pt x="6256098" y="2605049"/>
                </a:lnTo>
                <a:lnTo>
                  <a:pt x="6253728" y="2607395"/>
                </a:lnTo>
                <a:lnTo>
                  <a:pt x="6253728" y="2609741"/>
                </a:lnTo>
                <a:lnTo>
                  <a:pt x="6251356" y="2609741"/>
                </a:lnTo>
                <a:lnTo>
                  <a:pt x="6246613" y="2609741"/>
                </a:lnTo>
                <a:lnTo>
                  <a:pt x="6241869" y="2614434"/>
                </a:lnTo>
                <a:lnTo>
                  <a:pt x="6239497" y="2614434"/>
                </a:lnTo>
                <a:lnTo>
                  <a:pt x="6234754" y="2614434"/>
                </a:lnTo>
                <a:lnTo>
                  <a:pt x="6230012" y="2614434"/>
                </a:lnTo>
                <a:lnTo>
                  <a:pt x="6225269" y="2614434"/>
                </a:lnTo>
                <a:lnTo>
                  <a:pt x="6220525" y="2614434"/>
                </a:lnTo>
                <a:lnTo>
                  <a:pt x="6215782" y="2614434"/>
                </a:lnTo>
                <a:lnTo>
                  <a:pt x="6211040" y="2614434"/>
                </a:lnTo>
                <a:lnTo>
                  <a:pt x="6206297" y="2614434"/>
                </a:lnTo>
                <a:lnTo>
                  <a:pt x="6203925" y="2614434"/>
                </a:lnTo>
                <a:lnTo>
                  <a:pt x="6199182" y="2609741"/>
                </a:lnTo>
                <a:lnTo>
                  <a:pt x="6194438" y="2609741"/>
                </a:lnTo>
                <a:lnTo>
                  <a:pt x="6189696" y="2607395"/>
                </a:lnTo>
                <a:lnTo>
                  <a:pt x="6184953" y="2605049"/>
                </a:lnTo>
                <a:lnTo>
                  <a:pt x="6182581" y="2605049"/>
                </a:lnTo>
                <a:lnTo>
                  <a:pt x="6180209" y="2605049"/>
                </a:lnTo>
                <a:lnTo>
                  <a:pt x="6180209" y="2600356"/>
                </a:lnTo>
                <a:lnTo>
                  <a:pt x="6180209" y="2598010"/>
                </a:lnTo>
                <a:lnTo>
                  <a:pt x="6182581" y="2598010"/>
                </a:lnTo>
                <a:lnTo>
                  <a:pt x="6182581" y="2595664"/>
                </a:lnTo>
                <a:lnTo>
                  <a:pt x="6184953" y="2595664"/>
                </a:lnTo>
                <a:lnTo>
                  <a:pt x="6189696" y="2595664"/>
                </a:lnTo>
                <a:lnTo>
                  <a:pt x="6194438" y="2595664"/>
                </a:lnTo>
                <a:lnTo>
                  <a:pt x="6201553" y="2595664"/>
                </a:lnTo>
                <a:lnTo>
                  <a:pt x="6206297" y="2595664"/>
                </a:lnTo>
                <a:lnTo>
                  <a:pt x="6211040" y="2595664"/>
                </a:lnTo>
                <a:lnTo>
                  <a:pt x="6215782" y="2595664"/>
                </a:lnTo>
                <a:lnTo>
                  <a:pt x="6218154" y="2595664"/>
                </a:lnTo>
                <a:lnTo>
                  <a:pt x="6220525" y="2590971"/>
                </a:lnTo>
                <a:lnTo>
                  <a:pt x="6225269" y="2590971"/>
                </a:lnTo>
                <a:lnTo>
                  <a:pt x="6230012" y="2588625"/>
                </a:lnTo>
                <a:lnTo>
                  <a:pt x="6232384" y="2588625"/>
                </a:lnTo>
                <a:lnTo>
                  <a:pt x="6237126" y="2588625"/>
                </a:lnTo>
                <a:lnTo>
                  <a:pt x="6239497" y="2586279"/>
                </a:lnTo>
                <a:lnTo>
                  <a:pt x="6241869" y="2586279"/>
                </a:lnTo>
                <a:lnTo>
                  <a:pt x="6244241" y="2586279"/>
                </a:lnTo>
                <a:close/>
                <a:moveTo>
                  <a:pt x="6854514" y="2583005"/>
                </a:moveTo>
                <a:lnTo>
                  <a:pt x="6820280" y="2590296"/>
                </a:lnTo>
                <a:lnTo>
                  <a:pt x="6798274" y="2612176"/>
                </a:lnTo>
                <a:lnTo>
                  <a:pt x="6778456" y="2631879"/>
                </a:lnTo>
                <a:lnTo>
                  <a:pt x="6778872" y="2633150"/>
                </a:lnTo>
                <a:lnTo>
                  <a:pt x="6801370" y="2613147"/>
                </a:lnTo>
                <a:lnTo>
                  <a:pt x="6821088" y="2591236"/>
                </a:lnTo>
                <a:lnTo>
                  <a:pt x="6855391" y="2584459"/>
                </a:lnTo>
                <a:close/>
                <a:moveTo>
                  <a:pt x="7604959" y="2578294"/>
                </a:moveTo>
                <a:lnTo>
                  <a:pt x="7604712" y="2579644"/>
                </a:lnTo>
                <a:lnTo>
                  <a:pt x="7645907" y="2581805"/>
                </a:lnTo>
                <a:lnTo>
                  <a:pt x="7642449" y="2580248"/>
                </a:lnTo>
                <a:close/>
                <a:moveTo>
                  <a:pt x="7920277" y="2577057"/>
                </a:moveTo>
                <a:lnTo>
                  <a:pt x="7915571" y="2581779"/>
                </a:lnTo>
                <a:lnTo>
                  <a:pt x="7915571" y="2607760"/>
                </a:lnTo>
                <a:lnTo>
                  <a:pt x="7842600" y="2602863"/>
                </a:lnTo>
                <a:lnTo>
                  <a:pt x="7826151" y="2596652"/>
                </a:lnTo>
                <a:lnTo>
                  <a:pt x="7841750" y="2603905"/>
                </a:lnTo>
                <a:lnTo>
                  <a:pt x="7917742" y="2608792"/>
                </a:lnTo>
                <a:lnTo>
                  <a:pt x="7910387" y="2664979"/>
                </a:lnTo>
                <a:lnTo>
                  <a:pt x="7880970" y="2647878"/>
                </a:lnTo>
                <a:lnTo>
                  <a:pt x="7856458" y="2642993"/>
                </a:lnTo>
                <a:lnTo>
                  <a:pt x="7856188" y="2643096"/>
                </a:lnTo>
                <a:lnTo>
                  <a:pt x="7880726" y="2647968"/>
                </a:lnTo>
                <a:lnTo>
                  <a:pt x="7907935" y="2665159"/>
                </a:lnTo>
                <a:lnTo>
                  <a:pt x="7902988" y="2697085"/>
                </a:lnTo>
                <a:lnTo>
                  <a:pt x="7920303" y="2721642"/>
                </a:lnTo>
                <a:lnTo>
                  <a:pt x="7917829" y="2770758"/>
                </a:lnTo>
                <a:lnTo>
                  <a:pt x="7949986" y="2797773"/>
                </a:lnTo>
                <a:lnTo>
                  <a:pt x="7954933" y="2851801"/>
                </a:lnTo>
                <a:lnTo>
                  <a:pt x="7932671" y="2876360"/>
                </a:lnTo>
                <a:lnTo>
                  <a:pt x="7928274" y="2886545"/>
                </a:lnTo>
                <a:lnTo>
                  <a:pt x="7931775" y="2878944"/>
                </a:lnTo>
                <a:lnTo>
                  <a:pt x="7956342" y="2854323"/>
                </a:lnTo>
                <a:lnTo>
                  <a:pt x="7951428" y="2800153"/>
                </a:lnTo>
                <a:lnTo>
                  <a:pt x="7954310" y="2798132"/>
                </a:lnTo>
                <a:lnTo>
                  <a:pt x="7920277" y="2771313"/>
                </a:lnTo>
                <a:lnTo>
                  <a:pt x="7925182" y="2724594"/>
                </a:lnTo>
                <a:lnTo>
                  <a:pt x="7905568" y="2700004"/>
                </a:lnTo>
                <a:lnTo>
                  <a:pt x="7912923" y="2665579"/>
                </a:lnTo>
                <a:lnTo>
                  <a:pt x="7920277" y="2609024"/>
                </a:lnTo>
                <a:close/>
                <a:moveTo>
                  <a:pt x="7580879" y="2543664"/>
                </a:moveTo>
                <a:lnTo>
                  <a:pt x="7564279" y="2553938"/>
                </a:lnTo>
                <a:lnTo>
                  <a:pt x="7569862" y="2558189"/>
                </a:lnTo>
                <a:lnTo>
                  <a:pt x="7589469" y="2548428"/>
                </a:lnTo>
                <a:lnTo>
                  <a:pt x="7600307" y="2552475"/>
                </a:lnTo>
                <a:lnTo>
                  <a:pt x="7600582" y="2550981"/>
                </a:lnTo>
                <a:close/>
                <a:moveTo>
                  <a:pt x="5900732" y="2540137"/>
                </a:moveTo>
                <a:lnTo>
                  <a:pt x="5905658" y="2567509"/>
                </a:lnTo>
                <a:lnTo>
                  <a:pt x="5908120" y="2592392"/>
                </a:lnTo>
                <a:lnTo>
                  <a:pt x="5866253" y="2577463"/>
                </a:lnTo>
                <a:lnTo>
                  <a:pt x="5846551" y="2574974"/>
                </a:lnTo>
                <a:lnTo>
                  <a:pt x="5839163" y="2555068"/>
                </a:lnTo>
                <a:lnTo>
                  <a:pt x="5831775" y="2545114"/>
                </a:lnTo>
                <a:lnTo>
                  <a:pt x="5871179" y="2547602"/>
                </a:lnTo>
                <a:close/>
                <a:moveTo>
                  <a:pt x="7908273" y="2480408"/>
                </a:moveTo>
                <a:lnTo>
                  <a:pt x="7879086" y="2499999"/>
                </a:lnTo>
                <a:lnTo>
                  <a:pt x="7874221" y="2553881"/>
                </a:lnTo>
                <a:lnTo>
                  <a:pt x="7913138" y="2580821"/>
                </a:lnTo>
                <a:lnTo>
                  <a:pt x="7913317" y="2580462"/>
                </a:lnTo>
                <a:lnTo>
                  <a:pt x="7878599" y="2554926"/>
                </a:lnTo>
                <a:lnTo>
                  <a:pt x="7883502" y="2500829"/>
                </a:lnTo>
                <a:lnTo>
                  <a:pt x="7911260" y="2482270"/>
                </a:lnTo>
                <a:close/>
                <a:moveTo>
                  <a:pt x="6898242" y="2466356"/>
                </a:moveTo>
                <a:lnTo>
                  <a:pt x="6913635" y="2476525"/>
                </a:lnTo>
                <a:lnTo>
                  <a:pt x="6930941" y="2505923"/>
                </a:lnTo>
                <a:lnTo>
                  <a:pt x="6934152" y="2505923"/>
                </a:lnTo>
                <a:lnTo>
                  <a:pt x="6960121" y="2489445"/>
                </a:lnTo>
                <a:lnTo>
                  <a:pt x="6958182" y="2485577"/>
                </a:lnTo>
                <a:lnTo>
                  <a:pt x="6931806" y="2504819"/>
                </a:lnTo>
                <a:lnTo>
                  <a:pt x="6914566" y="2475173"/>
                </a:lnTo>
                <a:close/>
                <a:moveTo>
                  <a:pt x="6881392" y="2456611"/>
                </a:moveTo>
                <a:lnTo>
                  <a:pt x="6869184" y="2471177"/>
                </a:lnTo>
                <a:lnTo>
                  <a:pt x="6883856" y="2517367"/>
                </a:lnTo>
                <a:lnTo>
                  <a:pt x="6903417" y="2563555"/>
                </a:lnTo>
                <a:lnTo>
                  <a:pt x="6910752" y="2609745"/>
                </a:lnTo>
                <a:lnTo>
                  <a:pt x="6872374" y="2607501"/>
                </a:lnTo>
                <a:lnTo>
                  <a:pt x="6872846" y="2608278"/>
                </a:lnTo>
                <a:lnTo>
                  <a:pt x="6914147" y="2610678"/>
                </a:lnTo>
                <a:lnTo>
                  <a:pt x="6913635" y="2608817"/>
                </a:lnTo>
                <a:lnTo>
                  <a:pt x="6906218" y="2562269"/>
                </a:lnTo>
                <a:lnTo>
                  <a:pt x="6886440" y="2518172"/>
                </a:lnTo>
                <a:lnTo>
                  <a:pt x="6871605" y="2471624"/>
                </a:lnTo>
                <a:lnTo>
                  <a:pt x="6882973" y="2458107"/>
                </a:lnTo>
                <a:lnTo>
                  <a:pt x="6882551" y="2457879"/>
                </a:lnTo>
                <a:close/>
                <a:moveTo>
                  <a:pt x="7433130" y="2449437"/>
                </a:moveTo>
                <a:lnTo>
                  <a:pt x="7432613" y="2450808"/>
                </a:lnTo>
                <a:lnTo>
                  <a:pt x="7459574" y="2458130"/>
                </a:lnTo>
                <a:lnTo>
                  <a:pt x="7476729" y="2458130"/>
                </a:lnTo>
                <a:lnTo>
                  <a:pt x="7486864" y="2461914"/>
                </a:lnTo>
                <a:lnTo>
                  <a:pt x="7487294" y="2460741"/>
                </a:lnTo>
                <a:lnTo>
                  <a:pt x="7467593" y="2453425"/>
                </a:lnTo>
                <a:lnTo>
                  <a:pt x="7447891" y="2453425"/>
                </a:lnTo>
                <a:close/>
                <a:moveTo>
                  <a:pt x="7912026" y="2434938"/>
                </a:moveTo>
                <a:lnTo>
                  <a:pt x="7885166" y="2454735"/>
                </a:lnTo>
                <a:lnTo>
                  <a:pt x="7860181" y="2457676"/>
                </a:lnTo>
                <a:lnTo>
                  <a:pt x="7886382" y="2455917"/>
                </a:lnTo>
                <a:close/>
                <a:moveTo>
                  <a:pt x="2620367" y="2424955"/>
                </a:moveTo>
                <a:lnTo>
                  <a:pt x="2640071" y="2432838"/>
                </a:lnTo>
                <a:lnTo>
                  <a:pt x="2640706" y="2432279"/>
                </a:lnTo>
                <a:close/>
                <a:moveTo>
                  <a:pt x="7926760" y="2424079"/>
                </a:moveTo>
                <a:lnTo>
                  <a:pt x="7925624" y="2424916"/>
                </a:lnTo>
                <a:lnTo>
                  <a:pt x="7952834" y="2495368"/>
                </a:lnTo>
                <a:close/>
                <a:moveTo>
                  <a:pt x="5699116" y="2417510"/>
                </a:moveTo>
                <a:lnTo>
                  <a:pt x="5704151" y="2429709"/>
                </a:lnTo>
                <a:lnTo>
                  <a:pt x="5706668" y="2449230"/>
                </a:lnTo>
                <a:lnTo>
                  <a:pt x="5704151" y="2466311"/>
                </a:lnTo>
                <a:lnTo>
                  <a:pt x="5699116" y="2493150"/>
                </a:lnTo>
                <a:lnTo>
                  <a:pt x="5681494" y="2500471"/>
                </a:lnTo>
                <a:lnTo>
                  <a:pt x="5666388" y="2493150"/>
                </a:lnTo>
                <a:lnTo>
                  <a:pt x="5666388" y="2473629"/>
                </a:lnTo>
                <a:lnTo>
                  <a:pt x="5666388" y="2451670"/>
                </a:lnTo>
                <a:lnTo>
                  <a:pt x="5658835" y="2437029"/>
                </a:lnTo>
                <a:lnTo>
                  <a:pt x="5663870" y="2424830"/>
                </a:lnTo>
                <a:lnTo>
                  <a:pt x="5671422" y="2424830"/>
                </a:lnTo>
                <a:lnTo>
                  <a:pt x="5689046" y="2419950"/>
                </a:lnTo>
                <a:close/>
                <a:moveTo>
                  <a:pt x="7403560" y="2392451"/>
                </a:moveTo>
                <a:lnTo>
                  <a:pt x="7378933" y="2404646"/>
                </a:lnTo>
                <a:lnTo>
                  <a:pt x="7354305" y="2411962"/>
                </a:lnTo>
                <a:lnTo>
                  <a:pt x="7349381" y="2436352"/>
                </a:lnTo>
                <a:lnTo>
                  <a:pt x="7305050" y="2424158"/>
                </a:lnTo>
                <a:lnTo>
                  <a:pt x="7305234" y="2422968"/>
                </a:lnTo>
                <a:lnTo>
                  <a:pt x="7280661" y="2414190"/>
                </a:lnTo>
                <a:lnTo>
                  <a:pt x="7280661" y="2416641"/>
                </a:lnTo>
                <a:lnTo>
                  <a:pt x="7314973" y="2428843"/>
                </a:lnTo>
                <a:lnTo>
                  <a:pt x="7359088" y="2441045"/>
                </a:lnTo>
                <a:lnTo>
                  <a:pt x="7363990" y="2416641"/>
                </a:lnTo>
                <a:lnTo>
                  <a:pt x="7386047" y="2409319"/>
                </a:lnTo>
                <a:lnTo>
                  <a:pt x="7406549" y="2399111"/>
                </a:lnTo>
                <a:close/>
                <a:moveTo>
                  <a:pt x="2599788" y="2391676"/>
                </a:moveTo>
                <a:lnTo>
                  <a:pt x="2585344" y="2410941"/>
                </a:lnTo>
                <a:lnTo>
                  <a:pt x="2588144" y="2412060"/>
                </a:lnTo>
                <a:close/>
                <a:moveTo>
                  <a:pt x="7888983" y="2384682"/>
                </a:moveTo>
                <a:lnTo>
                  <a:pt x="7806285" y="2413876"/>
                </a:lnTo>
                <a:lnTo>
                  <a:pt x="7804393" y="2415243"/>
                </a:lnTo>
                <a:lnTo>
                  <a:pt x="7887355" y="2386852"/>
                </a:lnTo>
                <a:close/>
                <a:moveTo>
                  <a:pt x="10164857" y="2384663"/>
                </a:moveTo>
                <a:lnTo>
                  <a:pt x="10201798" y="2384663"/>
                </a:lnTo>
                <a:lnTo>
                  <a:pt x="10211650" y="2446298"/>
                </a:lnTo>
                <a:lnTo>
                  <a:pt x="10223964" y="2468487"/>
                </a:lnTo>
                <a:lnTo>
                  <a:pt x="10253517" y="2495606"/>
                </a:lnTo>
                <a:lnTo>
                  <a:pt x="10209188" y="2532588"/>
                </a:lnTo>
                <a:lnTo>
                  <a:pt x="10228889" y="2599153"/>
                </a:lnTo>
                <a:lnTo>
                  <a:pt x="10219038" y="2638601"/>
                </a:lnTo>
                <a:lnTo>
                  <a:pt x="10201798" y="2660789"/>
                </a:lnTo>
                <a:lnTo>
                  <a:pt x="10182097" y="2665719"/>
                </a:lnTo>
                <a:lnTo>
                  <a:pt x="10169783" y="2697770"/>
                </a:lnTo>
                <a:lnTo>
                  <a:pt x="10145155" y="2670651"/>
                </a:lnTo>
                <a:lnTo>
                  <a:pt x="10132842" y="2685443"/>
                </a:lnTo>
                <a:lnTo>
                  <a:pt x="10086049" y="2687908"/>
                </a:lnTo>
                <a:lnTo>
                  <a:pt x="10076198" y="2665719"/>
                </a:lnTo>
                <a:lnTo>
                  <a:pt x="10056497" y="2670651"/>
                </a:lnTo>
                <a:lnTo>
                  <a:pt x="10056497" y="2727355"/>
                </a:lnTo>
                <a:lnTo>
                  <a:pt x="10034331" y="2712563"/>
                </a:lnTo>
                <a:lnTo>
                  <a:pt x="10019554" y="2690373"/>
                </a:lnTo>
                <a:lnTo>
                  <a:pt x="10009704" y="2727355"/>
                </a:lnTo>
                <a:lnTo>
                  <a:pt x="9985076" y="2734752"/>
                </a:lnTo>
                <a:lnTo>
                  <a:pt x="9967837" y="2707631"/>
                </a:lnTo>
                <a:lnTo>
                  <a:pt x="9938284" y="2702701"/>
                </a:lnTo>
                <a:lnTo>
                  <a:pt x="9921044" y="2687908"/>
                </a:lnTo>
                <a:lnTo>
                  <a:pt x="9948135" y="2660789"/>
                </a:lnTo>
                <a:lnTo>
                  <a:pt x="9977688" y="2643531"/>
                </a:lnTo>
                <a:lnTo>
                  <a:pt x="9999853" y="2623807"/>
                </a:lnTo>
                <a:lnTo>
                  <a:pt x="10054033" y="2628739"/>
                </a:lnTo>
                <a:lnTo>
                  <a:pt x="10056497" y="2591757"/>
                </a:lnTo>
                <a:lnTo>
                  <a:pt x="10068809" y="2562171"/>
                </a:lnTo>
                <a:lnTo>
                  <a:pt x="10088512" y="2572033"/>
                </a:lnTo>
                <a:lnTo>
                  <a:pt x="10137767" y="2564638"/>
                </a:lnTo>
                <a:lnTo>
                  <a:pt x="10145155" y="2537518"/>
                </a:lnTo>
                <a:lnTo>
                  <a:pt x="10145155" y="2493141"/>
                </a:lnTo>
                <a:lnTo>
                  <a:pt x="10159931" y="2468487"/>
                </a:lnTo>
                <a:lnTo>
                  <a:pt x="10147619" y="2409317"/>
                </a:lnTo>
                <a:close/>
                <a:moveTo>
                  <a:pt x="6205848" y="2378306"/>
                </a:moveTo>
                <a:lnTo>
                  <a:pt x="6184933" y="2394447"/>
                </a:lnTo>
                <a:lnTo>
                  <a:pt x="6187275" y="2395147"/>
                </a:lnTo>
                <a:lnTo>
                  <a:pt x="6209549" y="2378306"/>
                </a:lnTo>
                <a:close/>
                <a:moveTo>
                  <a:pt x="7900415" y="2369264"/>
                </a:moveTo>
                <a:lnTo>
                  <a:pt x="7897834" y="2372876"/>
                </a:lnTo>
                <a:lnTo>
                  <a:pt x="7900490" y="2369334"/>
                </a:lnTo>
                <a:close/>
                <a:moveTo>
                  <a:pt x="9778001" y="2343058"/>
                </a:moveTo>
                <a:lnTo>
                  <a:pt x="9782879" y="2403817"/>
                </a:lnTo>
                <a:lnTo>
                  <a:pt x="9760927" y="2418400"/>
                </a:lnTo>
                <a:lnTo>
                  <a:pt x="9741411" y="2452426"/>
                </a:lnTo>
                <a:lnTo>
                  <a:pt x="9709701" y="2467008"/>
                </a:lnTo>
                <a:lnTo>
                  <a:pt x="9748730" y="2505895"/>
                </a:lnTo>
                <a:lnTo>
                  <a:pt x="9747854" y="2508511"/>
                </a:lnTo>
                <a:lnTo>
                  <a:pt x="9815729" y="2599790"/>
                </a:lnTo>
                <a:lnTo>
                  <a:pt x="9815729" y="2684512"/>
                </a:lnTo>
                <a:lnTo>
                  <a:pt x="9762314" y="2719396"/>
                </a:lnTo>
                <a:lnTo>
                  <a:pt x="9725895" y="2701954"/>
                </a:lnTo>
                <a:lnTo>
                  <a:pt x="9730750" y="2632183"/>
                </a:lnTo>
                <a:lnTo>
                  <a:pt x="9701615" y="2619725"/>
                </a:lnTo>
                <a:lnTo>
                  <a:pt x="9704043" y="2592314"/>
                </a:lnTo>
                <a:lnTo>
                  <a:pt x="9684620" y="2562412"/>
                </a:lnTo>
                <a:lnTo>
                  <a:pt x="9696145" y="2557680"/>
                </a:lnTo>
                <a:lnTo>
                  <a:pt x="9685309" y="2561794"/>
                </a:lnTo>
                <a:lnTo>
                  <a:pt x="9668233" y="2539921"/>
                </a:lnTo>
                <a:lnTo>
                  <a:pt x="9624325" y="2520477"/>
                </a:lnTo>
                <a:lnTo>
                  <a:pt x="9651158" y="2501034"/>
                </a:lnTo>
                <a:lnTo>
                  <a:pt x="9653598" y="2459718"/>
                </a:lnTo>
                <a:lnTo>
                  <a:pt x="9624325" y="2452426"/>
                </a:lnTo>
                <a:lnTo>
                  <a:pt x="9614568" y="2452426"/>
                </a:lnTo>
                <a:lnTo>
                  <a:pt x="9648719" y="2432982"/>
                </a:lnTo>
                <a:lnTo>
                  <a:pt x="9668233" y="2372223"/>
                </a:lnTo>
                <a:lnTo>
                  <a:pt x="9697504" y="2386805"/>
                </a:lnTo>
                <a:lnTo>
                  <a:pt x="9731654" y="2386805"/>
                </a:lnTo>
                <a:lnTo>
                  <a:pt x="9765805" y="2345487"/>
                </a:lnTo>
                <a:close/>
                <a:moveTo>
                  <a:pt x="2747341" y="2336487"/>
                </a:moveTo>
                <a:lnTo>
                  <a:pt x="2745151" y="2338678"/>
                </a:lnTo>
                <a:lnTo>
                  <a:pt x="2826154" y="2343058"/>
                </a:lnTo>
                <a:lnTo>
                  <a:pt x="2826791" y="2340784"/>
                </a:lnTo>
                <a:close/>
                <a:moveTo>
                  <a:pt x="5706559" y="2329918"/>
                </a:moveTo>
                <a:lnTo>
                  <a:pt x="5696051" y="2395287"/>
                </a:lnTo>
                <a:lnTo>
                  <a:pt x="5677662" y="2380202"/>
                </a:lnTo>
                <a:lnTo>
                  <a:pt x="5669781" y="2355060"/>
                </a:lnTo>
                <a:lnTo>
                  <a:pt x="5693424" y="2339975"/>
                </a:lnTo>
                <a:close/>
                <a:moveTo>
                  <a:pt x="8074297" y="2328727"/>
                </a:moveTo>
                <a:lnTo>
                  <a:pt x="8075620" y="2329918"/>
                </a:lnTo>
                <a:lnTo>
                  <a:pt x="8073431" y="2428458"/>
                </a:lnTo>
                <a:lnTo>
                  <a:pt x="8044972" y="2437216"/>
                </a:lnTo>
                <a:lnTo>
                  <a:pt x="8031837" y="2461304"/>
                </a:lnTo>
                <a:lnTo>
                  <a:pt x="7972732" y="2474443"/>
                </a:lnTo>
                <a:lnTo>
                  <a:pt x="7974921" y="2494151"/>
                </a:lnTo>
                <a:lnTo>
                  <a:pt x="7961549" y="2511348"/>
                </a:lnTo>
                <a:lnTo>
                  <a:pt x="7964408" y="2513125"/>
                </a:lnTo>
                <a:lnTo>
                  <a:pt x="7981571" y="2495911"/>
                </a:lnTo>
                <a:lnTo>
                  <a:pt x="7976667" y="2473781"/>
                </a:lnTo>
                <a:lnTo>
                  <a:pt x="8035508" y="2461486"/>
                </a:lnTo>
                <a:lnTo>
                  <a:pt x="8047767" y="2439356"/>
                </a:lnTo>
                <a:lnTo>
                  <a:pt x="8077187" y="2429520"/>
                </a:lnTo>
                <a:lnTo>
                  <a:pt x="8079639" y="2331162"/>
                </a:lnTo>
                <a:close/>
                <a:moveTo>
                  <a:pt x="9122453" y="2316460"/>
                </a:moveTo>
                <a:lnTo>
                  <a:pt x="9075886" y="2352839"/>
                </a:lnTo>
                <a:lnTo>
                  <a:pt x="9007218" y="2345494"/>
                </a:lnTo>
                <a:lnTo>
                  <a:pt x="9006550" y="2345940"/>
                </a:lnTo>
                <a:lnTo>
                  <a:pt x="9075030" y="2355751"/>
                </a:lnTo>
                <a:close/>
                <a:moveTo>
                  <a:pt x="7639280" y="2303025"/>
                </a:moveTo>
                <a:lnTo>
                  <a:pt x="7674464" y="2319284"/>
                </a:lnTo>
                <a:lnTo>
                  <a:pt x="7676927" y="2375380"/>
                </a:lnTo>
                <a:lnTo>
                  <a:pt x="7689240" y="2404646"/>
                </a:lnTo>
                <a:lnTo>
                  <a:pt x="7731107" y="2426596"/>
                </a:lnTo>
                <a:lnTo>
                  <a:pt x="7755735" y="2446107"/>
                </a:lnTo>
                <a:lnTo>
                  <a:pt x="7736033" y="2485130"/>
                </a:lnTo>
                <a:lnTo>
                  <a:pt x="7708942" y="2521714"/>
                </a:lnTo>
                <a:lnTo>
                  <a:pt x="7670271" y="2591128"/>
                </a:lnTo>
                <a:lnTo>
                  <a:pt x="7677509" y="2594134"/>
                </a:lnTo>
                <a:lnTo>
                  <a:pt x="7699572" y="2581919"/>
                </a:lnTo>
                <a:lnTo>
                  <a:pt x="7753501" y="2569704"/>
                </a:lnTo>
                <a:lnTo>
                  <a:pt x="7768209" y="2537947"/>
                </a:lnTo>
                <a:lnTo>
                  <a:pt x="7787021" y="2542633"/>
                </a:lnTo>
                <a:lnTo>
                  <a:pt x="7786656" y="2541634"/>
                </a:lnTo>
                <a:lnTo>
                  <a:pt x="7767197" y="2536737"/>
                </a:lnTo>
                <a:lnTo>
                  <a:pt x="7752603" y="2568575"/>
                </a:lnTo>
                <a:lnTo>
                  <a:pt x="7699092" y="2580821"/>
                </a:lnTo>
                <a:lnTo>
                  <a:pt x="7677200" y="2593066"/>
                </a:lnTo>
                <a:lnTo>
                  <a:pt x="7713686" y="2522042"/>
                </a:lnTo>
                <a:lnTo>
                  <a:pt x="7742875" y="2485305"/>
                </a:lnTo>
                <a:lnTo>
                  <a:pt x="7761262" y="2448275"/>
                </a:lnTo>
                <a:lnTo>
                  <a:pt x="7760386" y="2448166"/>
                </a:lnTo>
                <a:lnTo>
                  <a:pt x="7761869" y="2447054"/>
                </a:lnTo>
                <a:lnTo>
                  <a:pt x="7762332" y="2446120"/>
                </a:lnTo>
                <a:lnTo>
                  <a:pt x="7762990" y="2446212"/>
                </a:lnTo>
                <a:lnTo>
                  <a:pt x="7801113" y="2417612"/>
                </a:lnTo>
                <a:lnTo>
                  <a:pt x="7762205" y="2445717"/>
                </a:lnTo>
                <a:lnTo>
                  <a:pt x="7745064" y="2431021"/>
                </a:lnTo>
                <a:lnTo>
                  <a:pt x="7696086" y="2406529"/>
                </a:lnTo>
                <a:lnTo>
                  <a:pt x="7683843" y="2374688"/>
                </a:lnTo>
                <a:lnTo>
                  <a:pt x="7681393" y="2320802"/>
                </a:lnTo>
                <a:lnTo>
                  <a:pt x="7644660" y="2303657"/>
                </a:lnTo>
                <a:close/>
                <a:moveTo>
                  <a:pt x="8060010" y="2302668"/>
                </a:moveTo>
                <a:lnTo>
                  <a:pt x="8053729" y="2310210"/>
                </a:lnTo>
                <a:lnTo>
                  <a:pt x="8055764" y="2312042"/>
                </a:lnTo>
                <a:close/>
                <a:moveTo>
                  <a:pt x="5189631" y="2288314"/>
                </a:moveTo>
                <a:lnTo>
                  <a:pt x="5216739" y="2303047"/>
                </a:lnTo>
                <a:lnTo>
                  <a:pt x="5246305" y="2295680"/>
                </a:lnTo>
                <a:lnTo>
                  <a:pt x="5300520" y="2312870"/>
                </a:lnTo>
                <a:lnTo>
                  <a:pt x="5344878" y="2327603"/>
                </a:lnTo>
                <a:lnTo>
                  <a:pt x="5396629" y="2332515"/>
                </a:lnTo>
                <a:lnTo>
                  <a:pt x="5421271" y="2349706"/>
                </a:lnTo>
                <a:lnTo>
                  <a:pt x="5487809" y="2349706"/>
                </a:lnTo>
                <a:lnTo>
                  <a:pt x="5460701" y="2376717"/>
                </a:lnTo>
                <a:lnTo>
                  <a:pt x="5440986" y="2396363"/>
                </a:lnTo>
                <a:lnTo>
                  <a:pt x="5413879" y="2430742"/>
                </a:lnTo>
                <a:lnTo>
                  <a:pt x="5386771" y="2438109"/>
                </a:lnTo>
                <a:lnTo>
                  <a:pt x="5369522" y="2462667"/>
                </a:lnTo>
                <a:lnTo>
                  <a:pt x="5352272" y="2484767"/>
                </a:lnTo>
                <a:lnTo>
                  <a:pt x="5376914" y="2514236"/>
                </a:lnTo>
                <a:lnTo>
                  <a:pt x="5369522" y="2541248"/>
                </a:lnTo>
                <a:lnTo>
                  <a:pt x="5352272" y="2560894"/>
                </a:lnTo>
                <a:lnTo>
                  <a:pt x="5327628" y="2575628"/>
                </a:lnTo>
                <a:lnTo>
                  <a:pt x="5327628" y="2597728"/>
                </a:lnTo>
                <a:lnTo>
                  <a:pt x="5307913" y="2612462"/>
                </a:lnTo>
                <a:lnTo>
                  <a:pt x="5224131" y="2610007"/>
                </a:lnTo>
                <a:lnTo>
                  <a:pt x="5204417" y="2622285"/>
                </a:lnTo>
                <a:lnTo>
                  <a:pt x="5182237" y="2629653"/>
                </a:lnTo>
                <a:lnTo>
                  <a:pt x="5157595" y="2612462"/>
                </a:lnTo>
                <a:lnTo>
                  <a:pt x="5157595" y="2587906"/>
                </a:lnTo>
                <a:lnTo>
                  <a:pt x="5135416" y="2582995"/>
                </a:lnTo>
                <a:lnTo>
                  <a:pt x="5133302" y="2564042"/>
                </a:lnTo>
                <a:lnTo>
                  <a:pt x="5118128" y="2592418"/>
                </a:lnTo>
                <a:lnTo>
                  <a:pt x="5091214" y="2592418"/>
                </a:lnTo>
                <a:lnTo>
                  <a:pt x="5064299" y="2582563"/>
                </a:lnTo>
                <a:lnTo>
                  <a:pt x="5061854" y="2555465"/>
                </a:lnTo>
                <a:lnTo>
                  <a:pt x="5059406" y="2530830"/>
                </a:lnTo>
                <a:lnTo>
                  <a:pt x="5034941" y="2520977"/>
                </a:lnTo>
                <a:lnTo>
                  <a:pt x="5037387" y="2481561"/>
                </a:lnTo>
                <a:lnTo>
                  <a:pt x="5059406" y="2466779"/>
                </a:lnTo>
                <a:lnTo>
                  <a:pt x="5074086" y="2442145"/>
                </a:lnTo>
                <a:lnTo>
                  <a:pt x="5069193" y="2427363"/>
                </a:lnTo>
                <a:lnTo>
                  <a:pt x="5069193" y="2390411"/>
                </a:lnTo>
                <a:lnTo>
                  <a:pt x="5079411" y="2363664"/>
                </a:lnTo>
                <a:lnTo>
                  <a:pt x="5078736" y="2361983"/>
                </a:lnTo>
                <a:lnTo>
                  <a:pt x="5061486" y="2342339"/>
                </a:lnTo>
                <a:lnTo>
                  <a:pt x="5059021" y="2315326"/>
                </a:lnTo>
                <a:lnTo>
                  <a:pt x="5078736" y="2307959"/>
                </a:lnTo>
                <a:lnTo>
                  <a:pt x="5071344" y="2290769"/>
                </a:lnTo>
                <a:close/>
                <a:moveTo>
                  <a:pt x="8075620" y="2283933"/>
                </a:moveTo>
                <a:lnTo>
                  <a:pt x="8069455" y="2291332"/>
                </a:lnTo>
                <a:lnTo>
                  <a:pt x="8121305" y="2285761"/>
                </a:lnTo>
                <a:close/>
                <a:moveTo>
                  <a:pt x="6848927" y="2275167"/>
                </a:moveTo>
                <a:lnTo>
                  <a:pt x="6850201" y="2276455"/>
                </a:lnTo>
                <a:lnTo>
                  <a:pt x="6861374" y="2288504"/>
                </a:lnTo>
                <a:lnTo>
                  <a:pt x="6852956" y="2278885"/>
                </a:lnTo>
                <a:close/>
                <a:moveTo>
                  <a:pt x="2869935" y="2262035"/>
                </a:moveTo>
                <a:lnTo>
                  <a:pt x="2867746" y="2264226"/>
                </a:lnTo>
                <a:lnTo>
                  <a:pt x="3006393" y="2270435"/>
                </a:lnTo>
                <a:close/>
                <a:moveTo>
                  <a:pt x="6131860" y="2244407"/>
                </a:moveTo>
                <a:lnTo>
                  <a:pt x="6142357" y="2253557"/>
                </a:lnTo>
                <a:lnTo>
                  <a:pt x="6140661" y="2254858"/>
                </a:lnTo>
                <a:lnTo>
                  <a:pt x="6149358" y="2261329"/>
                </a:lnTo>
                <a:lnTo>
                  <a:pt x="6150856" y="2259099"/>
                </a:lnTo>
                <a:lnTo>
                  <a:pt x="6142592" y="2252839"/>
                </a:lnTo>
                <a:close/>
                <a:moveTo>
                  <a:pt x="3034691" y="2243125"/>
                </a:moveTo>
                <a:lnTo>
                  <a:pt x="3012296" y="2270700"/>
                </a:lnTo>
                <a:lnTo>
                  <a:pt x="3014409" y="2270795"/>
                </a:lnTo>
                <a:close/>
                <a:moveTo>
                  <a:pt x="7850364" y="2242425"/>
                </a:moveTo>
                <a:lnTo>
                  <a:pt x="7847993" y="2244558"/>
                </a:lnTo>
                <a:lnTo>
                  <a:pt x="7880788" y="2277364"/>
                </a:lnTo>
                <a:lnTo>
                  <a:pt x="7881565" y="2276032"/>
                </a:lnTo>
                <a:close/>
                <a:moveTo>
                  <a:pt x="9169429" y="2237660"/>
                </a:moveTo>
                <a:lnTo>
                  <a:pt x="9182905" y="2242640"/>
                </a:lnTo>
                <a:lnTo>
                  <a:pt x="9183105" y="2242439"/>
                </a:lnTo>
                <a:close/>
                <a:moveTo>
                  <a:pt x="8540300" y="2236613"/>
                </a:moveTo>
                <a:lnTo>
                  <a:pt x="8545462" y="2237723"/>
                </a:lnTo>
                <a:lnTo>
                  <a:pt x="8584689" y="2259852"/>
                </a:lnTo>
                <a:lnTo>
                  <a:pt x="8609207" y="2306573"/>
                </a:lnTo>
                <a:lnTo>
                  <a:pt x="8633723" y="2328703"/>
                </a:lnTo>
                <a:lnTo>
                  <a:pt x="8829860" y="2343457"/>
                </a:lnTo>
                <a:lnTo>
                  <a:pt x="8873990" y="2355751"/>
                </a:lnTo>
                <a:lnTo>
                  <a:pt x="8925476" y="2385259"/>
                </a:lnTo>
                <a:lnTo>
                  <a:pt x="8976961" y="2368047"/>
                </a:lnTo>
                <a:lnTo>
                  <a:pt x="9004826" y="2347087"/>
                </a:lnTo>
                <a:lnTo>
                  <a:pt x="8977788" y="2365078"/>
                </a:lnTo>
                <a:lnTo>
                  <a:pt x="8926287" y="2382214"/>
                </a:lnTo>
                <a:lnTo>
                  <a:pt x="8874786" y="2352839"/>
                </a:lnTo>
                <a:lnTo>
                  <a:pt x="8830643" y="2340598"/>
                </a:lnTo>
                <a:lnTo>
                  <a:pt x="8634448" y="2325911"/>
                </a:lnTo>
                <a:lnTo>
                  <a:pt x="8609924" y="2303878"/>
                </a:lnTo>
                <a:lnTo>
                  <a:pt x="8585399" y="2257367"/>
                </a:lnTo>
                <a:lnTo>
                  <a:pt x="8546160" y="2237782"/>
                </a:lnTo>
                <a:close/>
                <a:moveTo>
                  <a:pt x="9134744" y="2225543"/>
                </a:moveTo>
                <a:lnTo>
                  <a:pt x="9136322" y="2252318"/>
                </a:lnTo>
                <a:lnTo>
                  <a:pt x="9136322" y="2226093"/>
                </a:lnTo>
                <a:close/>
                <a:moveTo>
                  <a:pt x="6051187" y="2196790"/>
                </a:moveTo>
                <a:lnTo>
                  <a:pt x="6051309" y="2197186"/>
                </a:lnTo>
                <a:lnTo>
                  <a:pt x="6088222" y="2219244"/>
                </a:lnTo>
                <a:lnTo>
                  <a:pt x="6119088" y="2234616"/>
                </a:lnTo>
                <a:lnTo>
                  <a:pt x="6088718" y="2215740"/>
                </a:lnTo>
                <a:close/>
                <a:moveTo>
                  <a:pt x="8185854" y="2195888"/>
                </a:moveTo>
                <a:lnTo>
                  <a:pt x="8149122" y="2215483"/>
                </a:lnTo>
                <a:lnTo>
                  <a:pt x="8146673" y="2264469"/>
                </a:lnTo>
                <a:lnTo>
                  <a:pt x="8131981" y="2284062"/>
                </a:lnTo>
                <a:lnTo>
                  <a:pt x="8092798" y="2249772"/>
                </a:lnTo>
                <a:lnTo>
                  <a:pt x="8043822" y="2249772"/>
                </a:lnTo>
                <a:lnTo>
                  <a:pt x="7970356" y="2259570"/>
                </a:lnTo>
                <a:lnTo>
                  <a:pt x="7943420" y="2237526"/>
                </a:lnTo>
                <a:lnTo>
                  <a:pt x="7896892" y="2249772"/>
                </a:lnTo>
                <a:lnTo>
                  <a:pt x="7896187" y="2251065"/>
                </a:lnTo>
                <a:lnTo>
                  <a:pt x="7942084" y="2237948"/>
                </a:lnTo>
                <a:lnTo>
                  <a:pt x="7968354" y="2259845"/>
                </a:lnTo>
                <a:lnTo>
                  <a:pt x="8042783" y="2251087"/>
                </a:lnTo>
                <a:lnTo>
                  <a:pt x="8090944" y="2253276"/>
                </a:lnTo>
                <a:lnTo>
                  <a:pt x="8128931" y="2284941"/>
                </a:lnTo>
                <a:lnTo>
                  <a:pt x="8133577" y="2284442"/>
                </a:lnTo>
                <a:lnTo>
                  <a:pt x="8148287" y="2264771"/>
                </a:lnTo>
                <a:lnTo>
                  <a:pt x="8150738" y="2215592"/>
                </a:lnTo>
                <a:lnTo>
                  <a:pt x="8186913" y="2196241"/>
                </a:lnTo>
                <a:close/>
                <a:moveTo>
                  <a:pt x="9235398" y="2193029"/>
                </a:moveTo>
                <a:lnTo>
                  <a:pt x="9218127" y="2205958"/>
                </a:lnTo>
                <a:lnTo>
                  <a:pt x="9197759" y="2227742"/>
                </a:lnTo>
                <a:lnTo>
                  <a:pt x="9217228" y="2208215"/>
                </a:lnTo>
                <a:close/>
                <a:moveTo>
                  <a:pt x="5606618" y="2162911"/>
                </a:moveTo>
                <a:lnTo>
                  <a:pt x="5606618" y="2163238"/>
                </a:lnTo>
                <a:lnTo>
                  <a:pt x="5637656" y="2163238"/>
                </a:lnTo>
                <a:lnTo>
                  <a:pt x="5637927" y="2162911"/>
                </a:lnTo>
                <a:close/>
                <a:moveTo>
                  <a:pt x="9853362" y="2162358"/>
                </a:moveTo>
                <a:lnTo>
                  <a:pt x="9849768" y="2225427"/>
                </a:lnTo>
                <a:lnTo>
                  <a:pt x="9817896" y="2222969"/>
                </a:lnTo>
                <a:lnTo>
                  <a:pt x="9798282" y="2257394"/>
                </a:lnTo>
                <a:lnTo>
                  <a:pt x="9799917" y="2283623"/>
                </a:lnTo>
                <a:lnTo>
                  <a:pt x="9799917" y="2261697"/>
                </a:lnTo>
                <a:lnTo>
                  <a:pt x="9817107" y="2224865"/>
                </a:lnTo>
                <a:lnTo>
                  <a:pt x="9851488" y="2229775"/>
                </a:lnTo>
                <a:close/>
                <a:moveTo>
                  <a:pt x="10164097" y="2152547"/>
                </a:moveTo>
                <a:lnTo>
                  <a:pt x="10181148" y="2186648"/>
                </a:lnTo>
                <a:lnTo>
                  <a:pt x="10195763" y="2225621"/>
                </a:lnTo>
                <a:lnTo>
                  <a:pt x="10246914" y="2242673"/>
                </a:lnTo>
                <a:lnTo>
                  <a:pt x="10283450" y="2254851"/>
                </a:lnTo>
                <a:lnTo>
                  <a:pt x="10290758" y="2301132"/>
                </a:lnTo>
                <a:lnTo>
                  <a:pt x="10266400" y="2313311"/>
                </a:lnTo>
                <a:lnTo>
                  <a:pt x="10263964" y="2315746"/>
                </a:lnTo>
                <a:lnTo>
                  <a:pt x="10263964" y="2318182"/>
                </a:lnTo>
                <a:lnTo>
                  <a:pt x="10261529" y="2320618"/>
                </a:lnTo>
                <a:lnTo>
                  <a:pt x="10259092" y="2325489"/>
                </a:lnTo>
                <a:lnTo>
                  <a:pt x="10254222" y="2332797"/>
                </a:lnTo>
                <a:lnTo>
                  <a:pt x="10254222" y="2337669"/>
                </a:lnTo>
                <a:lnTo>
                  <a:pt x="10249349" y="2342540"/>
                </a:lnTo>
                <a:lnTo>
                  <a:pt x="10244479" y="2347412"/>
                </a:lnTo>
                <a:lnTo>
                  <a:pt x="10244479" y="2354720"/>
                </a:lnTo>
                <a:lnTo>
                  <a:pt x="10242042" y="2359592"/>
                </a:lnTo>
                <a:lnTo>
                  <a:pt x="10242042" y="2362027"/>
                </a:lnTo>
                <a:lnTo>
                  <a:pt x="10242042" y="2364462"/>
                </a:lnTo>
                <a:lnTo>
                  <a:pt x="10239606" y="2366899"/>
                </a:lnTo>
                <a:lnTo>
                  <a:pt x="10237171" y="2366899"/>
                </a:lnTo>
                <a:lnTo>
                  <a:pt x="10237171" y="2364462"/>
                </a:lnTo>
                <a:lnTo>
                  <a:pt x="10232299" y="2359592"/>
                </a:lnTo>
                <a:lnTo>
                  <a:pt x="10229864" y="2359592"/>
                </a:lnTo>
                <a:lnTo>
                  <a:pt x="10227428" y="2354720"/>
                </a:lnTo>
                <a:lnTo>
                  <a:pt x="10227428" y="2347412"/>
                </a:lnTo>
                <a:lnTo>
                  <a:pt x="10224991" y="2347412"/>
                </a:lnTo>
                <a:lnTo>
                  <a:pt x="10222556" y="2344977"/>
                </a:lnTo>
                <a:lnTo>
                  <a:pt x="10222556" y="2342540"/>
                </a:lnTo>
                <a:lnTo>
                  <a:pt x="10222556" y="2340104"/>
                </a:lnTo>
                <a:lnTo>
                  <a:pt x="10183584" y="2332797"/>
                </a:lnTo>
                <a:lnTo>
                  <a:pt x="10142176" y="2347412"/>
                </a:lnTo>
                <a:lnTo>
                  <a:pt x="10120254" y="2330361"/>
                </a:lnTo>
                <a:lnTo>
                  <a:pt x="10139741" y="2293824"/>
                </a:lnTo>
                <a:lnTo>
                  <a:pt x="10161662" y="2254851"/>
                </a:lnTo>
                <a:lnTo>
                  <a:pt x="10156790" y="2215878"/>
                </a:lnTo>
                <a:lnTo>
                  <a:pt x="10149484" y="2172033"/>
                </a:lnTo>
                <a:close/>
                <a:moveTo>
                  <a:pt x="6075064" y="2149817"/>
                </a:moveTo>
                <a:lnTo>
                  <a:pt x="6073911" y="2151472"/>
                </a:lnTo>
                <a:lnTo>
                  <a:pt x="6074024" y="2151439"/>
                </a:lnTo>
                <a:close/>
                <a:moveTo>
                  <a:pt x="5650524" y="2148022"/>
                </a:moveTo>
                <a:lnTo>
                  <a:pt x="5649982" y="2148704"/>
                </a:lnTo>
                <a:lnTo>
                  <a:pt x="5662093" y="2165685"/>
                </a:lnTo>
                <a:lnTo>
                  <a:pt x="5663675" y="2164101"/>
                </a:lnTo>
                <a:close/>
                <a:moveTo>
                  <a:pt x="7448754" y="2142003"/>
                </a:moveTo>
                <a:lnTo>
                  <a:pt x="7448754" y="2181193"/>
                </a:lnTo>
                <a:lnTo>
                  <a:pt x="7414469" y="2188540"/>
                </a:lnTo>
                <a:lnTo>
                  <a:pt x="7408942" y="2193147"/>
                </a:lnTo>
                <a:lnTo>
                  <a:pt x="7415874" y="2277822"/>
                </a:lnTo>
                <a:lnTo>
                  <a:pt x="7452815" y="2277822"/>
                </a:lnTo>
                <a:lnTo>
                  <a:pt x="7470055" y="2294895"/>
                </a:lnTo>
                <a:lnTo>
                  <a:pt x="7511922" y="2294895"/>
                </a:lnTo>
                <a:lnTo>
                  <a:pt x="7516848" y="2236361"/>
                </a:lnTo>
                <a:lnTo>
                  <a:pt x="7539013" y="2277822"/>
                </a:lnTo>
                <a:lnTo>
                  <a:pt x="7551327" y="2309528"/>
                </a:lnTo>
                <a:lnTo>
                  <a:pt x="7557709" y="2307772"/>
                </a:lnTo>
                <a:lnTo>
                  <a:pt x="7546706" y="2279165"/>
                </a:lnTo>
                <a:lnTo>
                  <a:pt x="7522218" y="2237526"/>
                </a:lnTo>
                <a:lnTo>
                  <a:pt x="7536911" y="2222830"/>
                </a:lnTo>
                <a:lnTo>
                  <a:pt x="7517321" y="2195888"/>
                </a:lnTo>
                <a:lnTo>
                  <a:pt x="7517321" y="2142003"/>
                </a:lnTo>
                <a:close/>
                <a:moveTo>
                  <a:pt x="3080078" y="2141599"/>
                </a:moveTo>
                <a:lnTo>
                  <a:pt x="3079139" y="2144130"/>
                </a:lnTo>
                <a:lnTo>
                  <a:pt x="3126050" y="2156927"/>
                </a:lnTo>
                <a:lnTo>
                  <a:pt x="3134806" y="2251072"/>
                </a:lnTo>
                <a:lnTo>
                  <a:pt x="3128239" y="2154736"/>
                </a:lnTo>
                <a:close/>
                <a:moveTo>
                  <a:pt x="9343734" y="2132480"/>
                </a:moveTo>
                <a:lnTo>
                  <a:pt x="9299057" y="2152103"/>
                </a:lnTo>
                <a:lnTo>
                  <a:pt x="9258815" y="2176969"/>
                </a:lnTo>
                <a:lnTo>
                  <a:pt x="9300587" y="2154118"/>
                </a:lnTo>
                <a:close/>
                <a:moveTo>
                  <a:pt x="8393533" y="2115081"/>
                </a:moveTo>
                <a:lnTo>
                  <a:pt x="8403263" y="2154118"/>
                </a:lnTo>
                <a:lnTo>
                  <a:pt x="8408844" y="2166839"/>
                </a:lnTo>
                <a:lnTo>
                  <a:pt x="8403919" y="2154551"/>
                </a:lnTo>
                <a:lnTo>
                  <a:pt x="8394110" y="2115383"/>
                </a:lnTo>
                <a:close/>
                <a:moveTo>
                  <a:pt x="5693560" y="2107280"/>
                </a:moveTo>
                <a:lnTo>
                  <a:pt x="5700249" y="2130649"/>
                </a:lnTo>
                <a:lnTo>
                  <a:pt x="5688411" y="2157948"/>
                </a:lnTo>
                <a:lnTo>
                  <a:pt x="5674203" y="2152984"/>
                </a:lnTo>
                <a:lnTo>
                  <a:pt x="5672352" y="2155410"/>
                </a:lnTo>
                <a:lnTo>
                  <a:pt x="5674311" y="2153449"/>
                </a:lnTo>
                <a:lnTo>
                  <a:pt x="5688974" y="2158343"/>
                </a:lnTo>
                <a:lnTo>
                  <a:pt x="5701192" y="2131421"/>
                </a:lnTo>
                <a:lnTo>
                  <a:pt x="5715853" y="2138764"/>
                </a:lnTo>
                <a:lnTo>
                  <a:pt x="5752509" y="2138764"/>
                </a:lnTo>
                <a:lnTo>
                  <a:pt x="5753026" y="2138525"/>
                </a:lnTo>
                <a:lnTo>
                  <a:pt x="5718546" y="2138525"/>
                </a:lnTo>
                <a:lnTo>
                  <a:pt x="5701267" y="2128536"/>
                </a:lnTo>
                <a:lnTo>
                  <a:pt x="5694447" y="2107842"/>
                </a:lnTo>
                <a:close/>
                <a:moveTo>
                  <a:pt x="6322136" y="2107066"/>
                </a:moveTo>
                <a:lnTo>
                  <a:pt x="6328706" y="2113131"/>
                </a:lnTo>
                <a:lnTo>
                  <a:pt x="6374677" y="2178824"/>
                </a:lnTo>
                <a:lnTo>
                  <a:pt x="6330894" y="2113131"/>
                </a:lnTo>
                <a:close/>
                <a:moveTo>
                  <a:pt x="6237601" y="2103463"/>
                </a:moveTo>
                <a:lnTo>
                  <a:pt x="6234638" y="2104352"/>
                </a:lnTo>
                <a:lnTo>
                  <a:pt x="6235648" y="2104450"/>
                </a:lnTo>
                <a:close/>
                <a:moveTo>
                  <a:pt x="5630686" y="2098409"/>
                </a:moveTo>
                <a:lnTo>
                  <a:pt x="5619537" y="2099650"/>
                </a:lnTo>
                <a:lnTo>
                  <a:pt x="5630696" y="2098479"/>
                </a:lnTo>
                <a:close/>
                <a:moveTo>
                  <a:pt x="9872541" y="2090802"/>
                </a:moveTo>
                <a:lnTo>
                  <a:pt x="9879189" y="2119693"/>
                </a:lnTo>
                <a:lnTo>
                  <a:pt x="9854671" y="2139364"/>
                </a:lnTo>
                <a:lnTo>
                  <a:pt x="9854579" y="2140976"/>
                </a:lnTo>
                <a:lnTo>
                  <a:pt x="9880958" y="2124192"/>
                </a:lnTo>
                <a:lnTo>
                  <a:pt x="9873591" y="2092270"/>
                </a:lnTo>
                <a:close/>
                <a:moveTo>
                  <a:pt x="9332459" y="2087726"/>
                </a:moveTo>
                <a:lnTo>
                  <a:pt x="9276069" y="2095103"/>
                </a:lnTo>
                <a:lnTo>
                  <a:pt x="9247160" y="2102352"/>
                </a:lnTo>
                <a:lnTo>
                  <a:pt x="9247556" y="2103143"/>
                </a:lnTo>
                <a:lnTo>
                  <a:pt x="9276985" y="2095799"/>
                </a:lnTo>
                <a:lnTo>
                  <a:pt x="9333026" y="2088503"/>
                </a:lnTo>
                <a:close/>
                <a:moveTo>
                  <a:pt x="2530614" y="2078095"/>
                </a:moveTo>
                <a:lnTo>
                  <a:pt x="2408023" y="2093423"/>
                </a:lnTo>
                <a:lnTo>
                  <a:pt x="2412402" y="2113131"/>
                </a:lnTo>
                <a:lnTo>
                  <a:pt x="2313891" y="2104372"/>
                </a:lnTo>
                <a:lnTo>
                  <a:pt x="2311702" y="2104372"/>
                </a:lnTo>
                <a:lnTo>
                  <a:pt x="2408023" y="2117511"/>
                </a:lnTo>
                <a:lnTo>
                  <a:pt x="2340160" y="2163496"/>
                </a:lnTo>
                <a:lnTo>
                  <a:pt x="2340160" y="2191963"/>
                </a:lnTo>
                <a:lnTo>
                  <a:pt x="2399265" y="2209482"/>
                </a:lnTo>
                <a:lnTo>
                  <a:pt x="2453995" y="2139408"/>
                </a:lnTo>
                <a:lnTo>
                  <a:pt x="2458372" y="2152547"/>
                </a:lnTo>
                <a:lnTo>
                  <a:pt x="2526237" y="2163496"/>
                </a:lnTo>
                <a:lnTo>
                  <a:pt x="2539370" y="2198532"/>
                </a:lnTo>
                <a:lnTo>
                  <a:pt x="2482456" y="2198532"/>
                </a:lnTo>
                <a:lnTo>
                  <a:pt x="2440860" y="2237949"/>
                </a:lnTo>
                <a:lnTo>
                  <a:pt x="2438671" y="2277365"/>
                </a:lnTo>
                <a:lnTo>
                  <a:pt x="2467129" y="2251087"/>
                </a:lnTo>
                <a:lnTo>
                  <a:pt x="2447426" y="2323350"/>
                </a:lnTo>
                <a:lnTo>
                  <a:pt x="2445239" y="2395613"/>
                </a:lnTo>
                <a:lnTo>
                  <a:pt x="2478076" y="2439407"/>
                </a:lnTo>
                <a:lnTo>
                  <a:pt x="2519670" y="2399991"/>
                </a:lnTo>
                <a:lnTo>
                  <a:pt x="2497778" y="2314590"/>
                </a:lnTo>
                <a:lnTo>
                  <a:pt x="2499967" y="2268605"/>
                </a:lnTo>
                <a:lnTo>
                  <a:pt x="2539370" y="2248897"/>
                </a:lnTo>
                <a:lnTo>
                  <a:pt x="2539370" y="2205102"/>
                </a:lnTo>
                <a:lnTo>
                  <a:pt x="2598477" y="2270795"/>
                </a:lnTo>
                <a:lnTo>
                  <a:pt x="2585344" y="2334298"/>
                </a:lnTo>
                <a:lnTo>
                  <a:pt x="2615993" y="2316781"/>
                </a:lnTo>
                <a:lnTo>
                  <a:pt x="2631316" y="2340867"/>
                </a:lnTo>
                <a:lnTo>
                  <a:pt x="2613259" y="2370970"/>
                </a:lnTo>
                <a:lnTo>
                  <a:pt x="2637882" y="2336487"/>
                </a:lnTo>
                <a:lnTo>
                  <a:pt x="2661961" y="2356195"/>
                </a:lnTo>
                <a:lnTo>
                  <a:pt x="2668530" y="2275174"/>
                </a:lnTo>
                <a:lnTo>
                  <a:pt x="2710122" y="2281743"/>
                </a:lnTo>
                <a:lnTo>
                  <a:pt x="2675094" y="2218240"/>
                </a:lnTo>
                <a:lnTo>
                  <a:pt x="2563451" y="2198532"/>
                </a:lnTo>
                <a:close/>
                <a:moveTo>
                  <a:pt x="7051659" y="2077597"/>
                </a:moveTo>
                <a:lnTo>
                  <a:pt x="7049420" y="2079994"/>
                </a:lnTo>
                <a:lnTo>
                  <a:pt x="7034686" y="2143836"/>
                </a:lnTo>
                <a:lnTo>
                  <a:pt x="7005215" y="2173301"/>
                </a:lnTo>
                <a:lnTo>
                  <a:pt x="6958556" y="2219955"/>
                </a:lnTo>
                <a:lnTo>
                  <a:pt x="6938910" y="2251875"/>
                </a:lnTo>
                <a:lnTo>
                  <a:pt x="6958556" y="2300984"/>
                </a:lnTo>
                <a:lnTo>
                  <a:pt x="6887337" y="2318172"/>
                </a:lnTo>
                <a:lnTo>
                  <a:pt x="6886172" y="2316842"/>
                </a:lnTo>
                <a:lnTo>
                  <a:pt x="6885844" y="2317506"/>
                </a:lnTo>
                <a:lnTo>
                  <a:pt x="6899790" y="2366470"/>
                </a:lnTo>
                <a:lnTo>
                  <a:pt x="6900155" y="2367203"/>
                </a:lnTo>
                <a:lnTo>
                  <a:pt x="6889119" y="2320982"/>
                </a:lnTo>
                <a:lnTo>
                  <a:pt x="6960121" y="2301451"/>
                </a:lnTo>
                <a:lnTo>
                  <a:pt x="6996846" y="2369813"/>
                </a:lnTo>
                <a:lnTo>
                  <a:pt x="7031123" y="2406434"/>
                </a:lnTo>
                <a:lnTo>
                  <a:pt x="7067849" y="2428408"/>
                </a:lnTo>
                <a:lnTo>
                  <a:pt x="7072745" y="2452822"/>
                </a:lnTo>
                <a:lnTo>
                  <a:pt x="7050710" y="2460147"/>
                </a:lnTo>
                <a:lnTo>
                  <a:pt x="7040917" y="2494327"/>
                </a:lnTo>
                <a:lnTo>
                  <a:pt x="7023778" y="2511418"/>
                </a:lnTo>
                <a:lnTo>
                  <a:pt x="7009088" y="2465030"/>
                </a:lnTo>
                <a:lnTo>
                  <a:pt x="7006045" y="2467052"/>
                </a:lnTo>
                <a:lnTo>
                  <a:pt x="7019945" y="2508373"/>
                </a:lnTo>
                <a:lnTo>
                  <a:pt x="7029835" y="2554921"/>
                </a:lnTo>
                <a:lnTo>
                  <a:pt x="7066919" y="2579419"/>
                </a:lnTo>
                <a:lnTo>
                  <a:pt x="7104004" y="2608817"/>
                </a:lnTo>
                <a:lnTo>
                  <a:pt x="7148506" y="2616167"/>
                </a:lnTo>
                <a:lnTo>
                  <a:pt x="7168285" y="2599018"/>
                </a:lnTo>
                <a:lnTo>
                  <a:pt x="7205370" y="2584318"/>
                </a:lnTo>
                <a:lnTo>
                  <a:pt x="7206905" y="2583665"/>
                </a:lnTo>
                <a:lnTo>
                  <a:pt x="7199782" y="2541106"/>
                </a:lnTo>
                <a:lnTo>
                  <a:pt x="7194880" y="2516702"/>
                </a:lnTo>
                <a:lnTo>
                  <a:pt x="7187528" y="2499617"/>
                </a:lnTo>
                <a:lnTo>
                  <a:pt x="7182627" y="2458130"/>
                </a:lnTo>
                <a:lnTo>
                  <a:pt x="7167921" y="2443487"/>
                </a:lnTo>
                <a:lnTo>
                  <a:pt x="7177725" y="2428843"/>
                </a:lnTo>
                <a:lnTo>
                  <a:pt x="7160568" y="2416641"/>
                </a:lnTo>
                <a:lnTo>
                  <a:pt x="7163019" y="2389795"/>
                </a:lnTo>
                <a:lnTo>
                  <a:pt x="7199782" y="2428843"/>
                </a:lnTo>
                <a:lnTo>
                  <a:pt x="7219389" y="2397117"/>
                </a:lnTo>
                <a:lnTo>
                  <a:pt x="7251250" y="2382473"/>
                </a:lnTo>
                <a:lnTo>
                  <a:pt x="7279784" y="2394312"/>
                </a:lnTo>
                <a:lnTo>
                  <a:pt x="7279784" y="2391831"/>
                </a:lnTo>
                <a:lnTo>
                  <a:pt x="7250398" y="2379585"/>
                </a:lnTo>
                <a:lnTo>
                  <a:pt x="7218563" y="2394281"/>
                </a:lnTo>
                <a:lnTo>
                  <a:pt x="7206318" y="2345295"/>
                </a:lnTo>
                <a:lnTo>
                  <a:pt x="7167137" y="2340397"/>
                </a:lnTo>
                <a:lnTo>
                  <a:pt x="7154892" y="2374688"/>
                </a:lnTo>
                <a:lnTo>
                  <a:pt x="7140199" y="2313454"/>
                </a:lnTo>
                <a:lnTo>
                  <a:pt x="7086325" y="2313454"/>
                </a:lnTo>
                <a:lnTo>
                  <a:pt x="7071633" y="2276716"/>
                </a:lnTo>
                <a:lnTo>
                  <a:pt x="7069183" y="2252222"/>
                </a:lnTo>
                <a:lnTo>
                  <a:pt x="7096121" y="2249772"/>
                </a:lnTo>
                <a:lnTo>
                  <a:pt x="7098569" y="2222830"/>
                </a:lnTo>
                <a:lnTo>
                  <a:pt x="7115711" y="2205685"/>
                </a:lnTo>
                <a:lnTo>
                  <a:pt x="7167137" y="2205685"/>
                </a:lnTo>
                <a:lnTo>
                  <a:pt x="7154892" y="2183642"/>
                </a:lnTo>
                <a:lnTo>
                  <a:pt x="7167137" y="2139554"/>
                </a:lnTo>
                <a:lnTo>
                  <a:pt x="7140199" y="2124858"/>
                </a:lnTo>
                <a:lnTo>
                  <a:pt x="7127956" y="2142003"/>
                </a:lnTo>
                <a:lnTo>
                  <a:pt x="7083876" y="2129757"/>
                </a:lnTo>
                <a:lnTo>
                  <a:pt x="7037348" y="2142003"/>
                </a:lnTo>
                <a:close/>
                <a:moveTo>
                  <a:pt x="8307020" y="2072643"/>
                </a:moveTo>
                <a:lnTo>
                  <a:pt x="8298501" y="2078321"/>
                </a:lnTo>
                <a:lnTo>
                  <a:pt x="8288705" y="2105265"/>
                </a:lnTo>
                <a:lnTo>
                  <a:pt x="8259320" y="2112612"/>
                </a:lnTo>
                <a:lnTo>
                  <a:pt x="8244627" y="2129757"/>
                </a:lnTo>
                <a:lnTo>
                  <a:pt x="8230017" y="2210130"/>
                </a:lnTo>
                <a:lnTo>
                  <a:pt x="8231644" y="2210673"/>
                </a:lnTo>
                <a:lnTo>
                  <a:pt x="8246355" y="2129528"/>
                </a:lnTo>
                <a:lnTo>
                  <a:pt x="8263516" y="2112316"/>
                </a:lnTo>
                <a:lnTo>
                  <a:pt x="8292937" y="2104939"/>
                </a:lnTo>
                <a:lnTo>
                  <a:pt x="8300291" y="2077890"/>
                </a:lnTo>
                <a:close/>
                <a:moveTo>
                  <a:pt x="5919943" y="2064230"/>
                </a:moveTo>
                <a:lnTo>
                  <a:pt x="5919530" y="2064695"/>
                </a:lnTo>
                <a:lnTo>
                  <a:pt x="5918939" y="2064429"/>
                </a:lnTo>
                <a:lnTo>
                  <a:pt x="5923439" y="2098570"/>
                </a:lnTo>
                <a:lnTo>
                  <a:pt x="5908627" y="2118548"/>
                </a:lnTo>
                <a:lnTo>
                  <a:pt x="5908627" y="2128536"/>
                </a:lnTo>
                <a:lnTo>
                  <a:pt x="5898049" y="2143515"/>
                </a:lnTo>
                <a:lnTo>
                  <a:pt x="5909871" y="2129511"/>
                </a:lnTo>
                <a:lnTo>
                  <a:pt x="5909871" y="2119700"/>
                </a:lnTo>
                <a:lnTo>
                  <a:pt x="5924776" y="2097627"/>
                </a:lnTo>
                <a:close/>
                <a:moveTo>
                  <a:pt x="8324080" y="2063024"/>
                </a:moveTo>
                <a:lnTo>
                  <a:pt x="8324067" y="2063037"/>
                </a:lnTo>
                <a:lnTo>
                  <a:pt x="8341971" y="2087726"/>
                </a:lnTo>
                <a:lnTo>
                  <a:pt x="8342145" y="2087818"/>
                </a:lnTo>
                <a:close/>
                <a:moveTo>
                  <a:pt x="5922200" y="2061693"/>
                </a:moveTo>
                <a:lnTo>
                  <a:pt x="5920669" y="2063413"/>
                </a:lnTo>
                <a:lnTo>
                  <a:pt x="5953434" y="2068035"/>
                </a:lnTo>
                <a:close/>
                <a:moveTo>
                  <a:pt x="6073048" y="2060157"/>
                </a:moveTo>
                <a:lnTo>
                  <a:pt x="6086255" y="2065744"/>
                </a:lnTo>
                <a:lnTo>
                  <a:pt x="6114459" y="2088949"/>
                </a:lnTo>
                <a:lnTo>
                  <a:pt x="6114464" y="2088940"/>
                </a:lnTo>
                <a:lnTo>
                  <a:pt x="6114508" y="2088595"/>
                </a:lnTo>
                <a:lnTo>
                  <a:pt x="6084991" y="2063621"/>
                </a:lnTo>
                <a:close/>
                <a:moveTo>
                  <a:pt x="6067684" y="2058601"/>
                </a:moveTo>
                <a:lnTo>
                  <a:pt x="6010721" y="2070650"/>
                </a:lnTo>
                <a:lnTo>
                  <a:pt x="6011726" y="2070650"/>
                </a:lnTo>
                <a:lnTo>
                  <a:pt x="6067762" y="2058623"/>
                </a:lnTo>
                <a:close/>
                <a:moveTo>
                  <a:pt x="5811825" y="2024133"/>
                </a:moveTo>
                <a:lnTo>
                  <a:pt x="5809682" y="2058871"/>
                </a:lnTo>
                <a:lnTo>
                  <a:pt x="5809883" y="2058616"/>
                </a:lnTo>
                <a:lnTo>
                  <a:pt x="5812133" y="2024487"/>
                </a:lnTo>
                <a:close/>
                <a:moveTo>
                  <a:pt x="5561529" y="1999263"/>
                </a:moveTo>
                <a:lnTo>
                  <a:pt x="5562347" y="1999536"/>
                </a:lnTo>
                <a:lnTo>
                  <a:pt x="5567528" y="1999263"/>
                </a:lnTo>
                <a:close/>
                <a:moveTo>
                  <a:pt x="8604116" y="1993628"/>
                </a:moveTo>
                <a:lnTo>
                  <a:pt x="8599029" y="1994053"/>
                </a:lnTo>
                <a:lnTo>
                  <a:pt x="8611309" y="2013696"/>
                </a:lnTo>
                <a:lnTo>
                  <a:pt x="8627079" y="2051989"/>
                </a:lnTo>
                <a:lnTo>
                  <a:pt x="8629543" y="2051735"/>
                </a:lnTo>
                <a:lnTo>
                  <a:pt x="8612376" y="2010118"/>
                </a:lnTo>
                <a:close/>
                <a:moveTo>
                  <a:pt x="9104925" y="1986686"/>
                </a:moveTo>
                <a:lnTo>
                  <a:pt x="9098137" y="1997997"/>
                </a:lnTo>
                <a:lnTo>
                  <a:pt x="9106295" y="1987529"/>
                </a:lnTo>
                <a:close/>
                <a:moveTo>
                  <a:pt x="3530216" y="1983601"/>
                </a:moveTo>
                <a:lnTo>
                  <a:pt x="3551120" y="1994126"/>
                </a:lnTo>
                <a:lnTo>
                  <a:pt x="3548663" y="2013939"/>
                </a:lnTo>
                <a:lnTo>
                  <a:pt x="3560959" y="2046134"/>
                </a:lnTo>
                <a:lnTo>
                  <a:pt x="3590471" y="2046134"/>
                </a:lnTo>
                <a:lnTo>
                  <a:pt x="3617525" y="2056039"/>
                </a:lnTo>
                <a:lnTo>
                  <a:pt x="3624901" y="2105570"/>
                </a:lnTo>
                <a:lnTo>
                  <a:pt x="3610146" y="2142718"/>
                </a:lnTo>
                <a:lnTo>
                  <a:pt x="3590471" y="2187296"/>
                </a:lnTo>
                <a:lnTo>
                  <a:pt x="3583093" y="2157577"/>
                </a:lnTo>
                <a:lnTo>
                  <a:pt x="3560959" y="2155101"/>
                </a:lnTo>
                <a:lnTo>
                  <a:pt x="3560959" y="2187296"/>
                </a:lnTo>
                <a:lnTo>
                  <a:pt x="3536366" y="2177389"/>
                </a:lnTo>
                <a:lnTo>
                  <a:pt x="3531446" y="2130336"/>
                </a:lnTo>
                <a:lnTo>
                  <a:pt x="3504395" y="2130336"/>
                </a:lnTo>
                <a:lnTo>
                  <a:pt x="3467502" y="2145194"/>
                </a:lnTo>
                <a:lnTo>
                  <a:pt x="3428152" y="2140241"/>
                </a:lnTo>
                <a:lnTo>
                  <a:pt x="3428152" y="2090712"/>
                </a:lnTo>
                <a:lnTo>
                  <a:pt x="3442907" y="2056039"/>
                </a:lnTo>
                <a:lnTo>
                  <a:pt x="3474879" y="2041181"/>
                </a:lnTo>
                <a:lnTo>
                  <a:pt x="3494557" y="2013939"/>
                </a:lnTo>
                <a:lnTo>
                  <a:pt x="3511771" y="1989174"/>
                </a:lnTo>
                <a:close/>
                <a:moveTo>
                  <a:pt x="3526527" y="1981744"/>
                </a:moveTo>
                <a:lnTo>
                  <a:pt x="3536366" y="1981744"/>
                </a:lnTo>
                <a:lnTo>
                  <a:pt x="3530216" y="1983601"/>
                </a:lnTo>
                <a:close/>
                <a:moveTo>
                  <a:pt x="8286765" y="1979172"/>
                </a:moveTo>
                <a:lnTo>
                  <a:pt x="8320074" y="2062459"/>
                </a:lnTo>
                <a:lnTo>
                  <a:pt x="8320326" y="2062263"/>
                </a:lnTo>
                <a:lnTo>
                  <a:pt x="8287143" y="1979320"/>
                </a:lnTo>
                <a:close/>
                <a:moveTo>
                  <a:pt x="5571475" y="1970673"/>
                </a:moveTo>
                <a:lnTo>
                  <a:pt x="5561909" y="1981341"/>
                </a:lnTo>
                <a:lnTo>
                  <a:pt x="5557758" y="1998004"/>
                </a:lnTo>
                <a:lnTo>
                  <a:pt x="5558593" y="1998282"/>
                </a:lnTo>
                <a:close/>
                <a:moveTo>
                  <a:pt x="9326994" y="1943993"/>
                </a:moveTo>
                <a:lnTo>
                  <a:pt x="9325947" y="1944943"/>
                </a:lnTo>
                <a:lnTo>
                  <a:pt x="9323194" y="1969712"/>
                </a:lnTo>
                <a:close/>
                <a:moveTo>
                  <a:pt x="9595500" y="1927011"/>
                </a:moveTo>
                <a:lnTo>
                  <a:pt x="9602145" y="1964779"/>
                </a:lnTo>
                <a:lnTo>
                  <a:pt x="9602758" y="1965560"/>
                </a:lnTo>
                <a:lnTo>
                  <a:pt x="9596084" y="1927756"/>
                </a:lnTo>
                <a:close/>
                <a:moveTo>
                  <a:pt x="7603030" y="1886493"/>
                </a:moveTo>
                <a:lnTo>
                  <a:pt x="7599519" y="1888467"/>
                </a:lnTo>
                <a:lnTo>
                  <a:pt x="7616076" y="1931035"/>
                </a:lnTo>
                <a:lnTo>
                  <a:pt x="7617724" y="1928915"/>
                </a:lnTo>
                <a:lnTo>
                  <a:pt x="7615275" y="1924016"/>
                </a:lnTo>
                <a:lnTo>
                  <a:pt x="7612825" y="1919117"/>
                </a:lnTo>
                <a:lnTo>
                  <a:pt x="7610377" y="1914219"/>
                </a:lnTo>
                <a:lnTo>
                  <a:pt x="7607928" y="1909320"/>
                </a:lnTo>
                <a:lnTo>
                  <a:pt x="7605479" y="1901973"/>
                </a:lnTo>
                <a:lnTo>
                  <a:pt x="7603030" y="1897074"/>
                </a:lnTo>
                <a:lnTo>
                  <a:pt x="7603030" y="1892175"/>
                </a:lnTo>
                <a:lnTo>
                  <a:pt x="7603030" y="1887276"/>
                </a:lnTo>
                <a:close/>
                <a:moveTo>
                  <a:pt x="7067168" y="1875489"/>
                </a:moveTo>
                <a:lnTo>
                  <a:pt x="7019951" y="1930211"/>
                </a:lnTo>
                <a:lnTo>
                  <a:pt x="7037141" y="1971953"/>
                </a:lnTo>
                <a:lnTo>
                  <a:pt x="7078889" y="1996508"/>
                </a:lnTo>
                <a:lnTo>
                  <a:pt x="7083659" y="2041816"/>
                </a:lnTo>
                <a:lnTo>
                  <a:pt x="7083876" y="2041583"/>
                </a:lnTo>
                <a:lnTo>
                  <a:pt x="7081428" y="1995046"/>
                </a:lnTo>
                <a:lnTo>
                  <a:pt x="7039797" y="1968103"/>
                </a:lnTo>
                <a:lnTo>
                  <a:pt x="7022655" y="1928915"/>
                </a:lnTo>
                <a:close/>
                <a:moveTo>
                  <a:pt x="7638389" y="1866607"/>
                </a:moveTo>
                <a:lnTo>
                  <a:pt x="7605993" y="1884827"/>
                </a:lnTo>
                <a:lnTo>
                  <a:pt x="7607928" y="1884827"/>
                </a:lnTo>
                <a:lnTo>
                  <a:pt x="7610377" y="1884827"/>
                </a:lnTo>
                <a:lnTo>
                  <a:pt x="7615275" y="1882378"/>
                </a:lnTo>
                <a:lnTo>
                  <a:pt x="7617724" y="1879929"/>
                </a:lnTo>
                <a:lnTo>
                  <a:pt x="7620172" y="1877479"/>
                </a:lnTo>
                <a:lnTo>
                  <a:pt x="7625070" y="1875029"/>
                </a:lnTo>
                <a:lnTo>
                  <a:pt x="7627519" y="1875029"/>
                </a:lnTo>
                <a:lnTo>
                  <a:pt x="7629968" y="1872580"/>
                </a:lnTo>
                <a:lnTo>
                  <a:pt x="7634865" y="1870132"/>
                </a:lnTo>
                <a:lnTo>
                  <a:pt x="7637315" y="1867682"/>
                </a:lnTo>
                <a:close/>
                <a:moveTo>
                  <a:pt x="8628500" y="1866369"/>
                </a:moveTo>
                <a:lnTo>
                  <a:pt x="8628500" y="1932666"/>
                </a:lnTo>
                <a:lnTo>
                  <a:pt x="8628500" y="1990535"/>
                </a:lnTo>
                <a:lnTo>
                  <a:pt x="8629543" y="1990535"/>
                </a:lnTo>
                <a:lnTo>
                  <a:pt x="8629543" y="1929335"/>
                </a:lnTo>
                <a:lnTo>
                  <a:pt x="8629543" y="1866794"/>
                </a:lnTo>
                <a:close/>
                <a:moveTo>
                  <a:pt x="9331451" y="1857893"/>
                </a:moveTo>
                <a:lnTo>
                  <a:pt x="9330858" y="1859002"/>
                </a:lnTo>
                <a:lnTo>
                  <a:pt x="9352671" y="1919581"/>
                </a:lnTo>
                <a:lnTo>
                  <a:pt x="9354524" y="1918058"/>
                </a:lnTo>
                <a:close/>
                <a:moveTo>
                  <a:pt x="7184015" y="1816739"/>
                </a:moveTo>
                <a:lnTo>
                  <a:pt x="7182034" y="1817260"/>
                </a:lnTo>
                <a:lnTo>
                  <a:pt x="7171811" y="1839406"/>
                </a:lnTo>
                <a:close/>
                <a:moveTo>
                  <a:pt x="7128005" y="1804983"/>
                </a:moveTo>
                <a:lnTo>
                  <a:pt x="7077096" y="1863982"/>
                </a:lnTo>
                <a:lnTo>
                  <a:pt x="7128768" y="1805840"/>
                </a:lnTo>
                <a:close/>
                <a:moveTo>
                  <a:pt x="7671754" y="1795060"/>
                </a:moveTo>
                <a:lnTo>
                  <a:pt x="7670738" y="1795160"/>
                </a:lnTo>
                <a:lnTo>
                  <a:pt x="7680434" y="1848482"/>
                </a:lnTo>
                <a:lnTo>
                  <a:pt x="7681393" y="1848088"/>
                </a:lnTo>
                <a:close/>
                <a:moveTo>
                  <a:pt x="10063337" y="1775907"/>
                </a:moveTo>
                <a:lnTo>
                  <a:pt x="10102255" y="1783260"/>
                </a:lnTo>
                <a:lnTo>
                  <a:pt x="10109553" y="1832278"/>
                </a:lnTo>
                <a:lnTo>
                  <a:pt x="10136308" y="1866591"/>
                </a:lnTo>
                <a:lnTo>
                  <a:pt x="10170362" y="1915610"/>
                </a:lnTo>
                <a:lnTo>
                  <a:pt x="10146038" y="1910708"/>
                </a:lnTo>
                <a:lnTo>
                  <a:pt x="10172793" y="1979334"/>
                </a:lnTo>
                <a:lnTo>
                  <a:pt x="10192252" y="2025902"/>
                </a:lnTo>
                <a:lnTo>
                  <a:pt x="10172793" y="2040608"/>
                </a:lnTo>
                <a:lnTo>
                  <a:pt x="10133875" y="2023451"/>
                </a:lnTo>
                <a:lnTo>
                  <a:pt x="10119281" y="2023451"/>
                </a:lnTo>
                <a:lnTo>
                  <a:pt x="10114418" y="2008746"/>
                </a:lnTo>
                <a:lnTo>
                  <a:pt x="10126579" y="1974433"/>
                </a:lnTo>
                <a:lnTo>
                  <a:pt x="10104688" y="1952374"/>
                </a:lnTo>
                <a:lnTo>
                  <a:pt x="10092526" y="1903355"/>
                </a:lnTo>
                <a:lnTo>
                  <a:pt x="10082796" y="1859239"/>
                </a:lnTo>
                <a:lnTo>
                  <a:pt x="10070635" y="1824925"/>
                </a:lnTo>
                <a:lnTo>
                  <a:pt x="10070635" y="1797965"/>
                </a:lnTo>
                <a:close/>
                <a:moveTo>
                  <a:pt x="6158363" y="1768594"/>
                </a:moveTo>
                <a:lnTo>
                  <a:pt x="6125117" y="1778096"/>
                </a:lnTo>
                <a:lnTo>
                  <a:pt x="6127306" y="1813132"/>
                </a:lnTo>
                <a:lnTo>
                  <a:pt x="6126310" y="1812231"/>
                </a:lnTo>
                <a:lnTo>
                  <a:pt x="6126310" y="1859534"/>
                </a:lnTo>
                <a:lnTo>
                  <a:pt x="6129737" y="1859534"/>
                </a:lnTo>
                <a:lnTo>
                  <a:pt x="6129737" y="1813455"/>
                </a:lnTo>
                <a:lnTo>
                  <a:pt x="6127306" y="1781254"/>
                </a:lnTo>
                <a:close/>
                <a:moveTo>
                  <a:pt x="6171089" y="1764957"/>
                </a:moveTo>
                <a:lnTo>
                  <a:pt x="6165415" y="1766578"/>
                </a:lnTo>
                <a:lnTo>
                  <a:pt x="6207515" y="1771346"/>
                </a:lnTo>
                <a:lnTo>
                  <a:pt x="6209083" y="1764957"/>
                </a:lnTo>
                <a:close/>
                <a:moveTo>
                  <a:pt x="6254656" y="1727410"/>
                </a:moveTo>
                <a:lnTo>
                  <a:pt x="6217061" y="1732110"/>
                </a:lnTo>
                <a:lnTo>
                  <a:pt x="6216467" y="1741030"/>
                </a:lnTo>
                <a:close/>
                <a:moveTo>
                  <a:pt x="5144125" y="1723352"/>
                </a:moveTo>
                <a:lnTo>
                  <a:pt x="5169436" y="1730651"/>
                </a:lnTo>
                <a:lnTo>
                  <a:pt x="5184623" y="1747683"/>
                </a:lnTo>
                <a:lnTo>
                  <a:pt x="5192216" y="1769580"/>
                </a:lnTo>
                <a:lnTo>
                  <a:pt x="5161843" y="1786612"/>
                </a:lnTo>
                <a:lnTo>
                  <a:pt x="5125501" y="1786612"/>
                </a:lnTo>
                <a:lnTo>
                  <a:pt x="5126447" y="1788781"/>
                </a:lnTo>
                <a:lnTo>
                  <a:pt x="5162569" y="1788781"/>
                </a:lnTo>
                <a:lnTo>
                  <a:pt x="5177016" y="1828022"/>
                </a:lnTo>
                <a:lnTo>
                  <a:pt x="5169792" y="1879525"/>
                </a:lnTo>
                <a:lnTo>
                  <a:pt x="5143304" y="1884430"/>
                </a:lnTo>
                <a:lnTo>
                  <a:pt x="5111999" y="1884430"/>
                </a:lnTo>
                <a:lnTo>
                  <a:pt x="5075879" y="1908956"/>
                </a:lnTo>
                <a:lnTo>
                  <a:pt x="5037350" y="1911409"/>
                </a:lnTo>
                <a:lnTo>
                  <a:pt x="5037350" y="1891788"/>
                </a:lnTo>
                <a:lnTo>
                  <a:pt x="5034942" y="1859905"/>
                </a:lnTo>
                <a:lnTo>
                  <a:pt x="5054206" y="1847642"/>
                </a:lnTo>
                <a:lnTo>
                  <a:pt x="5054206" y="1828022"/>
                </a:lnTo>
                <a:lnTo>
                  <a:pt x="5034942" y="1823117"/>
                </a:lnTo>
                <a:lnTo>
                  <a:pt x="5034942" y="1793686"/>
                </a:lnTo>
                <a:lnTo>
                  <a:pt x="5042166" y="1776518"/>
                </a:lnTo>
                <a:lnTo>
                  <a:pt x="5099960" y="1769161"/>
                </a:lnTo>
                <a:lnTo>
                  <a:pt x="5099960" y="1744636"/>
                </a:lnTo>
                <a:lnTo>
                  <a:pt x="5109591" y="1729921"/>
                </a:lnTo>
                <a:lnTo>
                  <a:pt x="5123788" y="1738183"/>
                </a:lnTo>
                <a:lnTo>
                  <a:pt x="5123876" y="1737950"/>
                </a:lnTo>
                <a:close/>
                <a:moveTo>
                  <a:pt x="6448400" y="1644637"/>
                </a:moveTo>
                <a:lnTo>
                  <a:pt x="6455433" y="1768870"/>
                </a:lnTo>
                <a:lnTo>
                  <a:pt x="6440849" y="1786207"/>
                </a:lnTo>
                <a:lnTo>
                  <a:pt x="6423836" y="1835747"/>
                </a:lnTo>
                <a:lnTo>
                  <a:pt x="6399875" y="1874814"/>
                </a:lnTo>
                <a:lnTo>
                  <a:pt x="6403136" y="1874445"/>
                </a:lnTo>
                <a:lnTo>
                  <a:pt x="6427215" y="1835029"/>
                </a:lnTo>
                <a:lnTo>
                  <a:pt x="6428695" y="1834926"/>
                </a:lnTo>
                <a:lnTo>
                  <a:pt x="6442837" y="1787795"/>
                </a:lnTo>
                <a:lnTo>
                  <a:pt x="6457573" y="1770606"/>
                </a:lnTo>
                <a:lnTo>
                  <a:pt x="6450204" y="1645377"/>
                </a:lnTo>
                <a:close/>
                <a:moveTo>
                  <a:pt x="6272809" y="1632264"/>
                </a:moveTo>
                <a:lnTo>
                  <a:pt x="6269599" y="1646709"/>
                </a:lnTo>
                <a:lnTo>
                  <a:pt x="6268312" y="1650001"/>
                </a:lnTo>
                <a:lnTo>
                  <a:pt x="6276295" y="1656102"/>
                </a:lnTo>
                <a:lnTo>
                  <a:pt x="6273976" y="1632749"/>
                </a:lnTo>
                <a:close/>
                <a:moveTo>
                  <a:pt x="6318403" y="1619742"/>
                </a:moveTo>
                <a:lnTo>
                  <a:pt x="6326613" y="1622729"/>
                </a:lnTo>
                <a:lnTo>
                  <a:pt x="6326828" y="1622569"/>
                </a:lnTo>
                <a:close/>
                <a:moveTo>
                  <a:pt x="6291103" y="1610577"/>
                </a:moveTo>
                <a:lnTo>
                  <a:pt x="6276723" y="1656429"/>
                </a:lnTo>
                <a:lnTo>
                  <a:pt x="6278002" y="1657406"/>
                </a:lnTo>
                <a:lnTo>
                  <a:pt x="6292379" y="1611006"/>
                </a:lnTo>
                <a:close/>
                <a:moveTo>
                  <a:pt x="5677662" y="1574447"/>
                </a:moveTo>
                <a:lnTo>
                  <a:pt x="5700320" y="1574447"/>
                </a:lnTo>
                <a:lnTo>
                  <a:pt x="5715425" y="1574447"/>
                </a:lnTo>
                <a:lnTo>
                  <a:pt x="5667592" y="1607147"/>
                </a:lnTo>
                <a:close/>
                <a:moveTo>
                  <a:pt x="5158576" y="1561308"/>
                </a:moveTo>
                <a:lnTo>
                  <a:pt x="5166020" y="1587490"/>
                </a:lnTo>
                <a:lnTo>
                  <a:pt x="5143687" y="1613672"/>
                </a:lnTo>
                <a:lnTo>
                  <a:pt x="5131284" y="1601771"/>
                </a:lnTo>
                <a:lnTo>
                  <a:pt x="5136247" y="1575589"/>
                </a:lnTo>
                <a:close/>
                <a:moveTo>
                  <a:pt x="980725" y="1552549"/>
                </a:moveTo>
                <a:lnTo>
                  <a:pt x="980482" y="1553098"/>
                </a:lnTo>
                <a:lnTo>
                  <a:pt x="997082" y="1553098"/>
                </a:lnTo>
                <a:lnTo>
                  <a:pt x="997231" y="1552549"/>
                </a:lnTo>
                <a:close/>
                <a:moveTo>
                  <a:pt x="5254395" y="1550360"/>
                </a:moveTo>
                <a:lnTo>
                  <a:pt x="5254395" y="1587039"/>
                </a:lnTo>
                <a:lnTo>
                  <a:pt x="5308576" y="1587039"/>
                </a:lnTo>
                <a:lnTo>
                  <a:pt x="5306114" y="1626162"/>
                </a:lnTo>
                <a:lnTo>
                  <a:pt x="5274098" y="1635943"/>
                </a:lnTo>
                <a:lnTo>
                  <a:pt x="5333205" y="1677513"/>
                </a:lnTo>
                <a:lnTo>
                  <a:pt x="5325816" y="1719081"/>
                </a:lnTo>
                <a:lnTo>
                  <a:pt x="5350443" y="1726417"/>
                </a:lnTo>
                <a:lnTo>
                  <a:pt x="5345519" y="1755760"/>
                </a:lnTo>
                <a:lnTo>
                  <a:pt x="5370146" y="1765541"/>
                </a:lnTo>
                <a:lnTo>
                  <a:pt x="5377534" y="1787549"/>
                </a:lnTo>
                <a:lnTo>
                  <a:pt x="5377534" y="1824226"/>
                </a:lnTo>
                <a:lnTo>
                  <a:pt x="5424327" y="1838898"/>
                </a:lnTo>
                <a:lnTo>
                  <a:pt x="5421864" y="1895139"/>
                </a:lnTo>
                <a:lnTo>
                  <a:pt x="5397236" y="1890249"/>
                </a:lnTo>
                <a:lnTo>
                  <a:pt x="5382460" y="1902475"/>
                </a:lnTo>
                <a:lnTo>
                  <a:pt x="5409550" y="1926927"/>
                </a:lnTo>
                <a:lnTo>
                  <a:pt x="5365220" y="1936708"/>
                </a:lnTo>
                <a:lnTo>
                  <a:pt x="5325816" y="1961160"/>
                </a:lnTo>
                <a:lnTo>
                  <a:pt x="5281486" y="1951379"/>
                </a:lnTo>
                <a:lnTo>
                  <a:pt x="5247007" y="1968496"/>
                </a:lnTo>
                <a:lnTo>
                  <a:pt x="5195296" y="1988058"/>
                </a:lnTo>
                <a:lnTo>
                  <a:pt x="5197758" y="1966051"/>
                </a:lnTo>
                <a:lnTo>
                  <a:pt x="5217460" y="1939153"/>
                </a:lnTo>
                <a:lnTo>
                  <a:pt x="5242083" y="1914702"/>
                </a:lnTo>
                <a:lnTo>
                  <a:pt x="5261784" y="1912256"/>
                </a:lnTo>
                <a:lnTo>
                  <a:pt x="5266710" y="1902475"/>
                </a:lnTo>
                <a:lnTo>
                  <a:pt x="5210072" y="1890249"/>
                </a:lnTo>
                <a:lnTo>
                  <a:pt x="5229774" y="1880468"/>
                </a:lnTo>
                <a:lnTo>
                  <a:pt x="5234699" y="1853570"/>
                </a:lnTo>
                <a:lnTo>
                  <a:pt x="5224848" y="1838898"/>
                </a:lnTo>
                <a:lnTo>
                  <a:pt x="5229774" y="1812000"/>
                </a:lnTo>
                <a:lnTo>
                  <a:pt x="5254395" y="1812000"/>
                </a:lnTo>
                <a:lnTo>
                  <a:pt x="5283950" y="1792439"/>
                </a:lnTo>
                <a:lnTo>
                  <a:pt x="5288874" y="1775322"/>
                </a:lnTo>
                <a:lnTo>
                  <a:pt x="5271636" y="1767986"/>
                </a:lnTo>
                <a:lnTo>
                  <a:pt x="5259321" y="1748424"/>
                </a:lnTo>
                <a:lnTo>
                  <a:pt x="5202682" y="1736198"/>
                </a:lnTo>
                <a:lnTo>
                  <a:pt x="5210072" y="1719081"/>
                </a:lnTo>
                <a:lnTo>
                  <a:pt x="5205146" y="1699520"/>
                </a:lnTo>
                <a:lnTo>
                  <a:pt x="5182980" y="1694630"/>
                </a:lnTo>
                <a:lnTo>
                  <a:pt x="5175592" y="1675067"/>
                </a:lnTo>
                <a:lnTo>
                  <a:pt x="5195296" y="1662841"/>
                </a:lnTo>
                <a:lnTo>
                  <a:pt x="5195296" y="1638388"/>
                </a:lnTo>
                <a:lnTo>
                  <a:pt x="5190368" y="1621271"/>
                </a:lnTo>
                <a:lnTo>
                  <a:pt x="5170667" y="1611490"/>
                </a:lnTo>
                <a:lnTo>
                  <a:pt x="5195296" y="1584594"/>
                </a:lnTo>
                <a:lnTo>
                  <a:pt x="5210072" y="1555250"/>
                </a:lnTo>
                <a:close/>
                <a:moveTo>
                  <a:pt x="6227902" y="1549816"/>
                </a:moveTo>
                <a:lnTo>
                  <a:pt x="6229937" y="1551454"/>
                </a:lnTo>
                <a:lnTo>
                  <a:pt x="6295746" y="1553821"/>
                </a:lnTo>
                <a:lnTo>
                  <a:pt x="6294641" y="1552232"/>
                </a:lnTo>
                <a:close/>
                <a:moveTo>
                  <a:pt x="1018783" y="1529640"/>
                </a:moveTo>
                <a:lnTo>
                  <a:pt x="1024095" y="1530970"/>
                </a:lnTo>
                <a:lnTo>
                  <a:pt x="1078125" y="1589977"/>
                </a:lnTo>
                <a:lnTo>
                  <a:pt x="1087948" y="1634231"/>
                </a:lnTo>
                <a:lnTo>
                  <a:pt x="1105140" y="1641608"/>
                </a:lnTo>
                <a:lnTo>
                  <a:pt x="1119875" y="1700613"/>
                </a:lnTo>
                <a:lnTo>
                  <a:pt x="1123015" y="1701440"/>
                </a:lnTo>
                <a:lnTo>
                  <a:pt x="1109885" y="1642329"/>
                </a:lnTo>
                <a:lnTo>
                  <a:pt x="1090183" y="1633570"/>
                </a:lnTo>
                <a:lnTo>
                  <a:pt x="1081426" y="1589776"/>
                </a:lnTo>
                <a:lnTo>
                  <a:pt x="1028887" y="1530652"/>
                </a:lnTo>
                <a:close/>
                <a:moveTo>
                  <a:pt x="5282307" y="1521892"/>
                </a:moveTo>
                <a:lnTo>
                  <a:pt x="5312799" y="1521892"/>
                </a:lnTo>
                <a:lnTo>
                  <a:pt x="5286998" y="1552393"/>
                </a:lnTo>
                <a:close/>
                <a:moveTo>
                  <a:pt x="917243" y="1493425"/>
                </a:moveTo>
                <a:lnTo>
                  <a:pt x="914229" y="1494631"/>
                </a:lnTo>
                <a:lnTo>
                  <a:pt x="928317" y="1506384"/>
                </a:lnTo>
                <a:lnTo>
                  <a:pt x="938141" y="1553098"/>
                </a:lnTo>
                <a:lnTo>
                  <a:pt x="970067" y="1572766"/>
                </a:lnTo>
                <a:lnTo>
                  <a:pt x="970590" y="1571370"/>
                </a:lnTo>
                <a:lnTo>
                  <a:pt x="941322" y="1552549"/>
                </a:lnTo>
                <a:lnTo>
                  <a:pt x="930378" y="1506564"/>
                </a:lnTo>
                <a:close/>
                <a:moveTo>
                  <a:pt x="5342435" y="1436492"/>
                </a:moveTo>
                <a:lnTo>
                  <a:pt x="5349879" y="1477982"/>
                </a:lnTo>
                <a:lnTo>
                  <a:pt x="5325068" y="1477982"/>
                </a:lnTo>
                <a:lnTo>
                  <a:pt x="5315144" y="1457237"/>
                </a:lnTo>
                <a:close/>
                <a:moveTo>
                  <a:pt x="6383464" y="1311580"/>
                </a:moveTo>
                <a:lnTo>
                  <a:pt x="6358328" y="1332106"/>
                </a:lnTo>
                <a:lnTo>
                  <a:pt x="6321475" y="1371341"/>
                </a:lnTo>
                <a:lnTo>
                  <a:pt x="6287080" y="1413028"/>
                </a:lnTo>
                <a:lnTo>
                  <a:pt x="6277252" y="1447358"/>
                </a:lnTo>
                <a:lnTo>
                  <a:pt x="6278778" y="1459538"/>
                </a:lnTo>
                <a:lnTo>
                  <a:pt x="6278299" y="1451397"/>
                </a:lnTo>
                <a:lnTo>
                  <a:pt x="6288123" y="1419477"/>
                </a:lnTo>
                <a:lnTo>
                  <a:pt x="6320047" y="1377733"/>
                </a:lnTo>
                <a:lnTo>
                  <a:pt x="6359340" y="1338446"/>
                </a:lnTo>
                <a:lnTo>
                  <a:pt x="6386354" y="1313891"/>
                </a:lnTo>
                <a:close/>
                <a:moveTo>
                  <a:pt x="2727822" y="1213134"/>
                </a:moveTo>
                <a:lnTo>
                  <a:pt x="2786599" y="1233057"/>
                </a:lnTo>
                <a:lnTo>
                  <a:pt x="2806191" y="1270411"/>
                </a:lnTo>
                <a:lnTo>
                  <a:pt x="2757212" y="1290334"/>
                </a:lnTo>
                <a:lnTo>
                  <a:pt x="2700885" y="1337651"/>
                </a:lnTo>
                <a:lnTo>
                  <a:pt x="2664152" y="1290334"/>
                </a:lnTo>
                <a:lnTo>
                  <a:pt x="2671497" y="1238038"/>
                </a:lnTo>
                <a:close/>
                <a:moveTo>
                  <a:pt x="4672624" y="1116785"/>
                </a:moveTo>
                <a:lnTo>
                  <a:pt x="4716472" y="1153686"/>
                </a:lnTo>
                <a:lnTo>
                  <a:pt x="4738396" y="1124166"/>
                </a:lnTo>
                <a:lnTo>
                  <a:pt x="4806606" y="1146306"/>
                </a:lnTo>
                <a:lnTo>
                  <a:pt x="4867506" y="1126625"/>
                </a:lnTo>
                <a:lnTo>
                  <a:pt x="4928406" y="1126625"/>
                </a:lnTo>
                <a:lnTo>
                  <a:pt x="4940587" y="1183208"/>
                </a:lnTo>
                <a:lnTo>
                  <a:pt x="4928406" y="1234870"/>
                </a:lnTo>
                <a:lnTo>
                  <a:pt x="4884556" y="1264391"/>
                </a:lnTo>
                <a:lnTo>
                  <a:pt x="4840711" y="1264391"/>
                </a:lnTo>
                <a:lnTo>
                  <a:pt x="4794429" y="1313593"/>
                </a:lnTo>
                <a:lnTo>
                  <a:pt x="4774935" y="1291452"/>
                </a:lnTo>
                <a:lnTo>
                  <a:pt x="4718910" y="1264391"/>
                </a:lnTo>
                <a:lnTo>
                  <a:pt x="4665316" y="1276691"/>
                </a:lnTo>
                <a:lnTo>
                  <a:pt x="4684806" y="1244710"/>
                </a:lnTo>
                <a:lnTo>
                  <a:pt x="4684806" y="1195508"/>
                </a:lnTo>
                <a:lnTo>
                  <a:pt x="4623904" y="1207809"/>
                </a:lnTo>
                <a:lnTo>
                  <a:pt x="4619033" y="1178287"/>
                </a:lnTo>
                <a:close/>
                <a:moveTo>
                  <a:pt x="6304495" y="1106654"/>
                </a:moveTo>
                <a:lnTo>
                  <a:pt x="6305891" y="1123372"/>
                </a:lnTo>
                <a:lnTo>
                  <a:pt x="6305313" y="1110089"/>
                </a:lnTo>
                <a:close/>
                <a:moveTo>
                  <a:pt x="3011491" y="1051092"/>
                </a:moveTo>
                <a:lnTo>
                  <a:pt x="3013922" y="1053574"/>
                </a:lnTo>
                <a:lnTo>
                  <a:pt x="3018786" y="1053574"/>
                </a:lnTo>
                <a:lnTo>
                  <a:pt x="3021218" y="1056055"/>
                </a:lnTo>
                <a:lnTo>
                  <a:pt x="3026082" y="1056055"/>
                </a:lnTo>
                <a:lnTo>
                  <a:pt x="3030947" y="1058535"/>
                </a:lnTo>
                <a:lnTo>
                  <a:pt x="3030947" y="1061017"/>
                </a:lnTo>
                <a:lnTo>
                  <a:pt x="3030947" y="1063500"/>
                </a:lnTo>
                <a:lnTo>
                  <a:pt x="3033378" y="1068464"/>
                </a:lnTo>
                <a:lnTo>
                  <a:pt x="3035811" y="1068464"/>
                </a:lnTo>
                <a:lnTo>
                  <a:pt x="3038242" y="1075908"/>
                </a:lnTo>
                <a:lnTo>
                  <a:pt x="3038242" y="1078391"/>
                </a:lnTo>
                <a:lnTo>
                  <a:pt x="3038242" y="1080873"/>
                </a:lnTo>
                <a:lnTo>
                  <a:pt x="3038242" y="1085835"/>
                </a:lnTo>
                <a:lnTo>
                  <a:pt x="3035811" y="1093282"/>
                </a:lnTo>
                <a:lnTo>
                  <a:pt x="3030947" y="1095764"/>
                </a:lnTo>
                <a:lnTo>
                  <a:pt x="3028515" y="1100726"/>
                </a:lnTo>
                <a:lnTo>
                  <a:pt x="3021218" y="1105689"/>
                </a:lnTo>
                <a:lnTo>
                  <a:pt x="3013922" y="1110653"/>
                </a:lnTo>
                <a:lnTo>
                  <a:pt x="3011491" y="1113134"/>
                </a:lnTo>
                <a:lnTo>
                  <a:pt x="3001761" y="1118098"/>
                </a:lnTo>
                <a:lnTo>
                  <a:pt x="2996897" y="1120580"/>
                </a:lnTo>
                <a:lnTo>
                  <a:pt x="2992032" y="1120580"/>
                </a:lnTo>
                <a:lnTo>
                  <a:pt x="2984735" y="1123062"/>
                </a:lnTo>
                <a:lnTo>
                  <a:pt x="2982303" y="1123062"/>
                </a:lnTo>
                <a:lnTo>
                  <a:pt x="2979871" y="1123062"/>
                </a:lnTo>
                <a:lnTo>
                  <a:pt x="2977438" y="1120580"/>
                </a:lnTo>
                <a:lnTo>
                  <a:pt x="2975007" y="1120580"/>
                </a:lnTo>
                <a:lnTo>
                  <a:pt x="2975007" y="1118098"/>
                </a:lnTo>
                <a:lnTo>
                  <a:pt x="2977438" y="1113134"/>
                </a:lnTo>
                <a:lnTo>
                  <a:pt x="2979871" y="1110653"/>
                </a:lnTo>
                <a:lnTo>
                  <a:pt x="2979871" y="1105689"/>
                </a:lnTo>
                <a:lnTo>
                  <a:pt x="2982303" y="1100726"/>
                </a:lnTo>
                <a:lnTo>
                  <a:pt x="2982303" y="1095764"/>
                </a:lnTo>
                <a:lnTo>
                  <a:pt x="2982303" y="1093282"/>
                </a:lnTo>
                <a:lnTo>
                  <a:pt x="2982303" y="1085835"/>
                </a:lnTo>
                <a:lnTo>
                  <a:pt x="2982303" y="1080873"/>
                </a:lnTo>
                <a:lnTo>
                  <a:pt x="2984735" y="1078391"/>
                </a:lnTo>
                <a:lnTo>
                  <a:pt x="2984735" y="1075908"/>
                </a:lnTo>
                <a:lnTo>
                  <a:pt x="2987169" y="1068464"/>
                </a:lnTo>
                <a:lnTo>
                  <a:pt x="2989601" y="1068464"/>
                </a:lnTo>
                <a:lnTo>
                  <a:pt x="2992032" y="1063500"/>
                </a:lnTo>
                <a:lnTo>
                  <a:pt x="2992032" y="1061017"/>
                </a:lnTo>
                <a:lnTo>
                  <a:pt x="2996897" y="1058535"/>
                </a:lnTo>
                <a:lnTo>
                  <a:pt x="2999328" y="1056055"/>
                </a:lnTo>
                <a:lnTo>
                  <a:pt x="3001761" y="1056055"/>
                </a:lnTo>
                <a:lnTo>
                  <a:pt x="3004195" y="1053574"/>
                </a:lnTo>
                <a:lnTo>
                  <a:pt x="3009059" y="1053574"/>
                </a:lnTo>
                <a:close/>
                <a:moveTo>
                  <a:pt x="5896901" y="1036900"/>
                </a:moveTo>
                <a:lnTo>
                  <a:pt x="5891976" y="1068809"/>
                </a:lnTo>
                <a:lnTo>
                  <a:pt x="5872275" y="1078628"/>
                </a:lnTo>
                <a:lnTo>
                  <a:pt x="5867349" y="1110537"/>
                </a:lnTo>
                <a:lnTo>
                  <a:pt x="5842720" y="1110537"/>
                </a:lnTo>
                <a:lnTo>
                  <a:pt x="5832870" y="1139991"/>
                </a:lnTo>
                <a:lnTo>
                  <a:pt x="5815630" y="1149810"/>
                </a:lnTo>
                <a:lnTo>
                  <a:pt x="5810705" y="1193991"/>
                </a:lnTo>
                <a:lnTo>
                  <a:pt x="5793465" y="1228355"/>
                </a:lnTo>
                <a:lnTo>
                  <a:pt x="5815630" y="1245537"/>
                </a:lnTo>
                <a:lnTo>
                  <a:pt x="5799733" y="1256855"/>
                </a:lnTo>
                <a:lnTo>
                  <a:pt x="5802931" y="1257497"/>
                </a:lnTo>
                <a:lnTo>
                  <a:pt x="5820058" y="1245201"/>
                </a:lnTo>
                <a:lnTo>
                  <a:pt x="5795591" y="1227990"/>
                </a:lnTo>
                <a:lnTo>
                  <a:pt x="5812718" y="1193563"/>
                </a:lnTo>
                <a:lnTo>
                  <a:pt x="5820058" y="1149302"/>
                </a:lnTo>
                <a:lnTo>
                  <a:pt x="5834738" y="1139467"/>
                </a:lnTo>
                <a:lnTo>
                  <a:pt x="5846970" y="1112419"/>
                </a:lnTo>
                <a:lnTo>
                  <a:pt x="5868990" y="1112419"/>
                </a:lnTo>
                <a:lnTo>
                  <a:pt x="5873884" y="1077993"/>
                </a:lnTo>
                <a:lnTo>
                  <a:pt x="5893457" y="1068158"/>
                </a:lnTo>
                <a:lnTo>
                  <a:pt x="5898169" y="1037374"/>
                </a:lnTo>
                <a:close/>
                <a:moveTo>
                  <a:pt x="5953545" y="1014809"/>
                </a:moveTo>
                <a:lnTo>
                  <a:pt x="5936306" y="1031991"/>
                </a:lnTo>
                <a:lnTo>
                  <a:pt x="5917797" y="1043520"/>
                </a:lnTo>
                <a:lnTo>
                  <a:pt x="5917924" y="1043568"/>
                </a:lnTo>
                <a:lnTo>
                  <a:pt x="5937498" y="1033732"/>
                </a:lnTo>
                <a:lnTo>
                  <a:pt x="5956325" y="1014809"/>
                </a:lnTo>
                <a:close/>
                <a:moveTo>
                  <a:pt x="6056275" y="973847"/>
                </a:moveTo>
                <a:lnTo>
                  <a:pt x="6081851" y="1004226"/>
                </a:lnTo>
                <a:lnTo>
                  <a:pt x="6108763" y="1028814"/>
                </a:lnTo>
                <a:lnTo>
                  <a:pt x="6111210" y="1050945"/>
                </a:lnTo>
                <a:lnTo>
                  <a:pt x="6116102" y="1127139"/>
                </a:lnTo>
                <a:lnTo>
                  <a:pt x="6117556" y="1126123"/>
                </a:lnTo>
                <a:lnTo>
                  <a:pt x="6112643" y="1050104"/>
                </a:lnTo>
                <a:lnTo>
                  <a:pt x="6110187" y="1025582"/>
                </a:lnTo>
                <a:lnTo>
                  <a:pt x="6083161" y="1001062"/>
                </a:lnTo>
                <a:lnTo>
                  <a:pt x="6058338" y="974220"/>
                </a:lnTo>
                <a:close/>
                <a:moveTo>
                  <a:pt x="6052055" y="973082"/>
                </a:moveTo>
                <a:lnTo>
                  <a:pt x="6032352" y="990263"/>
                </a:lnTo>
                <a:lnTo>
                  <a:pt x="6013253" y="1014061"/>
                </a:lnTo>
                <a:lnTo>
                  <a:pt x="6013344" y="1014061"/>
                </a:lnTo>
                <a:lnTo>
                  <a:pt x="6032917" y="991930"/>
                </a:lnTo>
                <a:lnTo>
                  <a:pt x="6053685" y="973377"/>
                </a:lnTo>
                <a:close/>
                <a:moveTo>
                  <a:pt x="2955159" y="952552"/>
                </a:moveTo>
                <a:lnTo>
                  <a:pt x="2957641" y="954952"/>
                </a:lnTo>
                <a:lnTo>
                  <a:pt x="2960123" y="954952"/>
                </a:lnTo>
                <a:lnTo>
                  <a:pt x="2965085" y="957355"/>
                </a:lnTo>
                <a:lnTo>
                  <a:pt x="2965085" y="959757"/>
                </a:lnTo>
                <a:lnTo>
                  <a:pt x="2967565" y="962158"/>
                </a:lnTo>
                <a:lnTo>
                  <a:pt x="2970047" y="966961"/>
                </a:lnTo>
                <a:lnTo>
                  <a:pt x="2970047" y="969364"/>
                </a:lnTo>
                <a:lnTo>
                  <a:pt x="2972526" y="976568"/>
                </a:lnTo>
                <a:lnTo>
                  <a:pt x="2972526" y="978971"/>
                </a:lnTo>
                <a:lnTo>
                  <a:pt x="2972526" y="983773"/>
                </a:lnTo>
                <a:lnTo>
                  <a:pt x="2972526" y="986175"/>
                </a:lnTo>
                <a:lnTo>
                  <a:pt x="2972526" y="993379"/>
                </a:lnTo>
                <a:lnTo>
                  <a:pt x="2972526" y="998185"/>
                </a:lnTo>
                <a:lnTo>
                  <a:pt x="2972526" y="1000585"/>
                </a:lnTo>
                <a:lnTo>
                  <a:pt x="2970047" y="1005389"/>
                </a:lnTo>
                <a:lnTo>
                  <a:pt x="2970047" y="1010192"/>
                </a:lnTo>
                <a:lnTo>
                  <a:pt x="2967565" y="1014995"/>
                </a:lnTo>
                <a:lnTo>
                  <a:pt x="2965085" y="1017397"/>
                </a:lnTo>
                <a:lnTo>
                  <a:pt x="2965085" y="1022200"/>
                </a:lnTo>
                <a:lnTo>
                  <a:pt x="2960123" y="1024602"/>
                </a:lnTo>
                <a:lnTo>
                  <a:pt x="2957641" y="1024602"/>
                </a:lnTo>
                <a:lnTo>
                  <a:pt x="2955159" y="1024602"/>
                </a:lnTo>
                <a:lnTo>
                  <a:pt x="2952679" y="1024602"/>
                </a:lnTo>
                <a:lnTo>
                  <a:pt x="2947718" y="1022200"/>
                </a:lnTo>
                <a:lnTo>
                  <a:pt x="2947718" y="1017397"/>
                </a:lnTo>
                <a:lnTo>
                  <a:pt x="2945237" y="1014995"/>
                </a:lnTo>
                <a:lnTo>
                  <a:pt x="2942757" y="1014995"/>
                </a:lnTo>
                <a:lnTo>
                  <a:pt x="2942757" y="1010192"/>
                </a:lnTo>
                <a:lnTo>
                  <a:pt x="2942757" y="1005389"/>
                </a:lnTo>
                <a:lnTo>
                  <a:pt x="2940275" y="1000585"/>
                </a:lnTo>
                <a:lnTo>
                  <a:pt x="2940275" y="998185"/>
                </a:lnTo>
                <a:lnTo>
                  <a:pt x="2940275" y="993379"/>
                </a:lnTo>
                <a:lnTo>
                  <a:pt x="2937793" y="986175"/>
                </a:lnTo>
                <a:lnTo>
                  <a:pt x="2940275" y="983773"/>
                </a:lnTo>
                <a:lnTo>
                  <a:pt x="2940275" y="978971"/>
                </a:lnTo>
                <a:lnTo>
                  <a:pt x="2940275" y="976568"/>
                </a:lnTo>
                <a:lnTo>
                  <a:pt x="2942757" y="969364"/>
                </a:lnTo>
                <a:lnTo>
                  <a:pt x="2942757" y="966961"/>
                </a:lnTo>
                <a:lnTo>
                  <a:pt x="2942757" y="962158"/>
                </a:lnTo>
                <a:lnTo>
                  <a:pt x="2945237" y="962158"/>
                </a:lnTo>
                <a:lnTo>
                  <a:pt x="2947718" y="959757"/>
                </a:lnTo>
                <a:lnTo>
                  <a:pt x="2947718" y="957355"/>
                </a:lnTo>
                <a:lnTo>
                  <a:pt x="2952679" y="954952"/>
                </a:lnTo>
                <a:lnTo>
                  <a:pt x="2955159" y="954952"/>
                </a:lnTo>
                <a:close/>
                <a:moveTo>
                  <a:pt x="5826668" y="943793"/>
                </a:moveTo>
                <a:lnTo>
                  <a:pt x="5853423" y="943793"/>
                </a:lnTo>
                <a:lnTo>
                  <a:pt x="5841262" y="980745"/>
                </a:lnTo>
                <a:lnTo>
                  <a:pt x="5812072" y="970892"/>
                </a:lnTo>
                <a:close/>
                <a:moveTo>
                  <a:pt x="3720155" y="935035"/>
                </a:moveTo>
                <a:lnTo>
                  <a:pt x="3782486" y="959364"/>
                </a:lnTo>
                <a:lnTo>
                  <a:pt x="3737608" y="976398"/>
                </a:lnTo>
                <a:lnTo>
                  <a:pt x="3695224" y="976398"/>
                </a:lnTo>
                <a:close/>
                <a:moveTo>
                  <a:pt x="6881313" y="921894"/>
                </a:moveTo>
                <a:lnTo>
                  <a:pt x="6908535" y="943967"/>
                </a:lnTo>
                <a:lnTo>
                  <a:pt x="6888738" y="975850"/>
                </a:lnTo>
                <a:lnTo>
                  <a:pt x="6866466" y="980755"/>
                </a:lnTo>
                <a:lnTo>
                  <a:pt x="6854092" y="951325"/>
                </a:lnTo>
                <a:close/>
                <a:moveTo>
                  <a:pt x="2377167" y="921894"/>
                </a:moveTo>
                <a:lnTo>
                  <a:pt x="2427516" y="973629"/>
                </a:lnTo>
                <a:lnTo>
                  <a:pt x="2389156" y="998263"/>
                </a:lnTo>
                <a:lnTo>
                  <a:pt x="2329214" y="990873"/>
                </a:lnTo>
                <a:lnTo>
                  <a:pt x="2341201" y="946531"/>
                </a:lnTo>
                <a:close/>
                <a:moveTo>
                  <a:pt x="5980198" y="915326"/>
                </a:moveTo>
                <a:lnTo>
                  <a:pt x="5961809" y="945826"/>
                </a:lnTo>
                <a:lnTo>
                  <a:pt x="5943420" y="924710"/>
                </a:lnTo>
                <a:close/>
                <a:moveTo>
                  <a:pt x="6199864" y="914128"/>
                </a:moveTo>
                <a:lnTo>
                  <a:pt x="6199820" y="914172"/>
                </a:lnTo>
                <a:lnTo>
                  <a:pt x="6175193" y="941174"/>
                </a:lnTo>
                <a:lnTo>
                  <a:pt x="6171354" y="952650"/>
                </a:lnTo>
                <a:lnTo>
                  <a:pt x="6176522" y="939757"/>
                </a:lnTo>
                <a:close/>
                <a:moveTo>
                  <a:pt x="5882125" y="910946"/>
                </a:moveTo>
                <a:lnTo>
                  <a:pt x="5916604" y="910946"/>
                </a:lnTo>
                <a:lnTo>
                  <a:pt x="5919067" y="937953"/>
                </a:lnTo>
                <a:lnTo>
                  <a:pt x="5919067" y="960049"/>
                </a:lnTo>
                <a:lnTo>
                  <a:pt x="5911679" y="989512"/>
                </a:lnTo>
                <a:lnTo>
                  <a:pt x="5904291" y="950229"/>
                </a:lnTo>
                <a:lnTo>
                  <a:pt x="5887051" y="942863"/>
                </a:lnTo>
                <a:close/>
                <a:moveTo>
                  <a:pt x="7161830" y="867150"/>
                </a:moveTo>
                <a:lnTo>
                  <a:pt x="7196192" y="877455"/>
                </a:lnTo>
                <a:lnTo>
                  <a:pt x="7208465" y="908369"/>
                </a:lnTo>
                <a:lnTo>
                  <a:pt x="7152012" y="903218"/>
                </a:lnTo>
                <a:lnTo>
                  <a:pt x="7129922" y="898064"/>
                </a:lnTo>
                <a:close/>
                <a:moveTo>
                  <a:pt x="2534992" y="843064"/>
                </a:moveTo>
                <a:lnTo>
                  <a:pt x="2583152" y="884669"/>
                </a:lnTo>
                <a:lnTo>
                  <a:pt x="2567828" y="924085"/>
                </a:lnTo>
                <a:lnTo>
                  <a:pt x="2576589" y="959121"/>
                </a:lnTo>
                <a:lnTo>
                  <a:pt x="2605046" y="985398"/>
                </a:lnTo>
                <a:lnTo>
                  <a:pt x="2622559" y="1035762"/>
                </a:lnTo>
                <a:lnTo>
                  <a:pt x="2661961" y="985398"/>
                </a:lnTo>
                <a:lnTo>
                  <a:pt x="2683853" y="1029193"/>
                </a:lnTo>
                <a:lnTo>
                  <a:pt x="2681663" y="1099266"/>
                </a:lnTo>
                <a:lnTo>
                  <a:pt x="2710122" y="1099266"/>
                </a:lnTo>
                <a:lnTo>
                  <a:pt x="2723259" y="1059850"/>
                </a:lnTo>
                <a:lnTo>
                  <a:pt x="2767046" y="1016056"/>
                </a:lnTo>
                <a:lnTo>
                  <a:pt x="2784557" y="959121"/>
                </a:lnTo>
                <a:lnTo>
                  <a:pt x="2863369" y="967880"/>
                </a:lnTo>
                <a:lnTo>
                  <a:pt x="2883070" y="1024814"/>
                </a:lnTo>
                <a:lnTo>
                  <a:pt x="2850236" y="1040143"/>
                </a:lnTo>
                <a:lnTo>
                  <a:pt x="2867746" y="1112405"/>
                </a:lnTo>
                <a:lnTo>
                  <a:pt x="2767046" y="1162771"/>
                </a:lnTo>
                <a:lnTo>
                  <a:pt x="2753908" y="1140871"/>
                </a:lnTo>
                <a:lnTo>
                  <a:pt x="2701367" y="1143062"/>
                </a:lnTo>
                <a:lnTo>
                  <a:pt x="2694797" y="1184668"/>
                </a:lnTo>
                <a:lnTo>
                  <a:pt x="2633506" y="1184668"/>
                </a:lnTo>
                <a:lnTo>
                  <a:pt x="2615992" y="1167149"/>
                </a:lnTo>
                <a:lnTo>
                  <a:pt x="2587530" y="1169340"/>
                </a:lnTo>
                <a:lnTo>
                  <a:pt x="2589722" y="1193426"/>
                </a:lnTo>
                <a:lnTo>
                  <a:pt x="2648829" y="1217514"/>
                </a:lnTo>
                <a:lnTo>
                  <a:pt x="2633506" y="1270069"/>
                </a:lnTo>
                <a:lnTo>
                  <a:pt x="2602856" y="1291966"/>
                </a:lnTo>
                <a:lnTo>
                  <a:pt x="2554696" y="1298535"/>
                </a:lnTo>
                <a:lnTo>
                  <a:pt x="2526237" y="1342330"/>
                </a:lnTo>
                <a:lnTo>
                  <a:pt x="2460561" y="1392696"/>
                </a:lnTo>
                <a:lnTo>
                  <a:pt x="2403644" y="1443061"/>
                </a:lnTo>
                <a:lnTo>
                  <a:pt x="2357670" y="1513133"/>
                </a:lnTo>
                <a:lnTo>
                  <a:pt x="2355482" y="1565688"/>
                </a:lnTo>
                <a:lnTo>
                  <a:pt x="2397076" y="1572257"/>
                </a:lnTo>
                <a:lnTo>
                  <a:pt x="2418968" y="1662037"/>
                </a:lnTo>
                <a:lnTo>
                  <a:pt x="2515290" y="1672986"/>
                </a:lnTo>
                <a:lnTo>
                  <a:pt x="2576589" y="1732110"/>
                </a:lnTo>
                <a:lnTo>
                  <a:pt x="2615992" y="1736489"/>
                </a:lnTo>
                <a:lnTo>
                  <a:pt x="2648829" y="1775905"/>
                </a:lnTo>
                <a:lnTo>
                  <a:pt x="2714502" y="1771526"/>
                </a:lnTo>
                <a:lnTo>
                  <a:pt x="2707935" y="1848168"/>
                </a:lnTo>
                <a:lnTo>
                  <a:pt x="2701367" y="1913861"/>
                </a:lnTo>
                <a:lnTo>
                  <a:pt x="2725449" y="1964227"/>
                </a:lnTo>
                <a:lnTo>
                  <a:pt x="2753908" y="1966416"/>
                </a:lnTo>
                <a:lnTo>
                  <a:pt x="2777993" y="1940139"/>
                </a:lnTo>
                <a:lnTo>
                  <a:pt x="2804261" y="1964227"/>
                </a:lnTo>
                <a:lnTo>
                  <a:pt x="2815205" y="1935760"/>
                </a:lnTo>
                <a:lnTo>
                  <a:pt x="2830532" y="1856928"/>
                </a:lnTo>
                <a:lnTo>
                  <a:pt x="2828343" y="1828460"/>
                </a:lnTo>
                <a:lnTo>
                  <a:pt x="2834912" y="1775905"/>
                </a:lnTo>
                <a:lnTo>
                  <a:pt x="2885258" y="1749629"/>
                </a:lnTo>
                <a:lnTo>
                  <a:pt x="2887449" y="1747439"/>
                </a:lnTo>
                <a:lnTo>
                  <a:pt x="2889636" y="1738680"/>
                </a:lnTo>
                <a:lnTo>
                  <a:pt x="2889636" y="1725541"/>
                </a:lnTo>
                <a:lnTo>
                  <a:pt x="2891825" y="1708023"/>
                </a:lnTo>
                <a:lnTo>
                  <a:pt x="2896204" y="1690505"/>
                </a:lnTo>
                <a:lnTo>
                  <a:pt x="2896204" y="1668608"/>
                </a:lnTo>
                <a:lnTo>
                  <a:pt x="2896204" y="1648900"/>
                </a:lnTo>
                <a:lnTo>
                  <a:pt x="2891825" y="1627001"/>
                </a:lnTo>
                <a:lnTo>
                  <a:pt x="2889636" y="1609484"/>
                </a:lnTo>
                <a:lnTo>
                  <a:pt x="2885258" y="1591965"/>
                </a:lnTo>
                <a:lnTo>
                  <a:pt x="2876503" y="1581016"/>
                </a:lnTo>
                <a:lnTo>
                  <a:pt x="2867746" y="1570068"/>
                </a:lnTo>
                <a:lnTo>
                  <a:pt x="2902770" y="1554738"/>
                </a:lnTo>
                <a:lnTo>
                  <a:pt x="2911528" y="1486856"/>
                </a:lnTo>
                <a:lnTo>
                  <a:pt x="2904959" y="1462768"/>
                </a:lnTo>
                <a:lnTo>
                  <a:pt x="2911528" y="1405834"/>
                </a:lnTo>
                <a:lnTo>
                  <a:pt x="2948740" y="1351090"/>
                </a:lnTo>
                <a:lnTo>
                  <a:pt x="3005652" y="1381746"/>
                </a:lnTo>
                <a:lnTo>
                  <a:pt x="3082267" y="1381746"/>
                </a:lnTo>
                <a:lnTo>
                  <a:pt x="3110724" y="1410213"/>
                </a:lnTo>
                <a:lnTo>
                  <a:pt x="3145751" y="1445250"/>
                </a:lnTo>
                <a:lnTo>
                  <a:pt x="3191727" y="1462768"/>
                </a:lnTo>
                <a:lnTo>
                  <a:pt x="3172022" y="1489045"/>
                </a:lnTo>
                <a:lnTo>
                  <a:pt x="3174211" y="1587585"/>
                </a:lnTo>
                <a:lnTo>
                  <a:pt x="3228941" y="1602913"/>
                </a:lnTo>
                <a:lnTo>
                  <a:pt x="3283669" y="1583205"/>
                </a:lnTo>
                <a:lnTo>
                  <a:pt x="3303370" y="1552549"/>
                </a:lnTo>
                <a:lnTo>
                  <a:pt x="3334018" y="1502184"/>
                </a:lnTo>
                <a:lnTo>
                  <a:pt x="3351530" y="1528461"/>
                </a:lnTo>
                <a:lnTo>
                  <a:pt x="3362477" y="1576637"/>
                </a:lnTo>
                <a:lnTo>
                  <a:pt x="3390935" y="1576637"/>
                </a:lnTo>
                <a:lnTo>
                  <a:pt x="3397502" y="1640140"/>
                </a:lnTo>
                <a:lnTo>
                  <a:pt x="3417206" y="1635761"/>
                </a:lnTo>
                <a:lnTo>
                  <a:pt x="3417206" y="1664228"/>
                </a:lnTo>
                <a:lnTo>
                  <a:pt x="3397502" y="1675176"/>
                </a:lnTo>
                <a:lnTo>
                  <a:pt x="3401882" y="1701453"/>
                </a:lnTo>
                <a:lnTo>
                  <a:pt x="3425961" y="1705833"/>
                </a:lnTo>
                <a:lnTo>
                  <a:pt x="3436907" y="1764957"/>
                </a:lnTo>
                <a:lnTo>
                  <a:pt x="3485069" y="1758388"/>
                </a:lnTo>
                <a:lnTo>
                  <a:pt x="3480690" y="1784665"/>
                </a:lnTo>
                <a:lnTo>
                  <a:pt x="3515716" y="1775905"/>
                </a:lnTo>
                <a:lnTo>
                  <a:pt x="3491635" y="1810942"/>
                </a:lnTo>
                <a:lnTo>
                  <a:pt x="3480690" y="1835029"/>
                </a:lnTo>
                <a:lnTo>
                  <a:pt x="3432530" y="1848168"/>
                </a:lnTo>
                <a:lnTo>
                  <a:pt x="3452229" y="1856928"/>
                </a:lnTo>
                <a:lnTo>
                  <a:pt x="3491635" y="1848168"/>
                </a:lnTo>
                <a:lnTo>
                  <a:pt x="3526660" y="1828460"/>
                </a:lnTo>
                <a:lnTo>
                  <a:pt x="3557310" y="1830649"/>
                </a:lnTo>
                <a:lnTo>
                  <a:pt x="3563876" y="1863497"/>
                </a:lnTo>
                <a:lnTo>
                  <a:pt x="3563876" y="1905103"/>
                </a:lnTo>
                <a:lnTo>
                  <a:pt x="3568254" y="1929191"/>
                </a:lnTo>
                <a:lnTo>
                  <a:pt x="3563876" y="1948899"/>
                </a:lnTo>
                <a:lnTo>
                  <a:pt x="3522283" y="1959847"/>
                </a:lnTo>
                <a:lnTo>
                  <a:pt x="3485069" y="1955467"/>
                </a:lnTo>
                <a:lnTo>
                  <a:pt x="3436907" y="1999263"/>
                </a:lnTo>
                <a:lnTo>
                  <a:pt x="3353721" y="2010212"/>
                </a:lnTo>
                <a:lnTo>
                  <a:pt x="3266155" y="2010212"/>
                </a:lnTo>
                <a:lnTo>
                  <a:pt x="3224562" y="2003643"/>
                </a:lnTo>
                <a:lnTo>
                  <a:pt x="3191727" y="2032109"/>
                </a:lnTo>
                <a:lnTo>
                  <a:pt x="3147941" y="2054007"/>
                </a:lnTo>
                <a:lnTo>
                  <a:pt x="3104157" y="2108751"/>
                </a:lnTo>
                <a:lnTo>
                  <a:pt x="3178589" y="2075904"/>
                </a:lnTo>
                <a:lnTo>
                  <a:pt x="3220186" y="2054007"/>
                </a:lnTo>
                <a:lnTo>
                  <a:pt x="3263967" y="2080284"/>
                </a:lnTo>
                <a:lnTo>
                  <a:pt x="3235510" y="2124080"/>
                </a:lnTo>
                <a:lnTo>
                  <a:pt x="3274911" y="2167875"/>
                </a:lnTo>
                <a:lnTo>
                  <a:pt x="3373422" y="2216051"/>
                </a:lnTo>
                <a:lnTo>
                  <a:pt x="3285857" y="2262035"/>
                </a:lnTo>
                <a:lnTo>
                  <a:pt x="3200483" y="2321159"/>
                </a:lnTo>
                <a:lnTo>
                  <a:pt x="3180780" y="2299262"/>
                </a:lnTo>
                <a:lnTo>
                  <a:pt x="3285857" y="2200722"/>
                </a:lnTo>
                <a:lnTo>
                  <a:pt x="3279291" y="2187583"/>
                </a:lnTo>
                <a:lnTo>
                  <a:pt x="3246453" y="2187583"/>
                </a:lnTo>
                <a:lnTo>
                  <a:pt x="3161076" y="2262035"/>
                </a:lnTo>
                <a:lnTo>
                  <a:pt x="3134806" y="2251087"/>
                </a:lnTo>
                <a:lnTo>
                  <a:pt x="3158887" y="2264226"/>
                </a:lnTo>
                <a:lnTo>
                  <a:pt x="3139185" y="2288314"/>
                </a:lnTo>
                <a:lnTo>
                  <a:pt x="3106346" y="2290503"/>
                </a:lnTo>
                <a:lnTo>
                  <a:pt x="3093211" y="2316781"/>
                </a:lnTo>
                <a:lnTo>
                  <a:pt x="3064754" y="2310210"/>
                </a:lnTo>
                <a:lnTo>
                  <a:pt x="3060377" y="2329918"/>
                </a:lnTo>
                <a:lnTo>
                  <a:pt x="3029730" y="2329918"/>
                </a:lnTo>
                <a:lnTo>
                  <a:pt x="3018786" y="2360575"/>
                </a:lnTo>
                <a:lnTo>
                  <a:pt x="3014409" y="2386853"/>
                </a:lnTo>
                <a:lnTo>
                  <a:pt x="3038487" y="2410941"/>
                </a:lnTo>
                <a:lnTo>
                  <a:pt x="3007842" y="2430649"/>
                </a:lnTo>
                <a:lnTo>
                  <a:pt x="2944362" y="2437218"/>
                </a:lnTo>
                <a:lnTo>
                  <a:pt x="2929038" y="2465685"/>
                </a:lnTo>
                <a:lnTo>
                  <a:pt x="2920281" y="2483202"/>
                </a:lnTo>
                <a:lnTo>
                  <a:pt x="2880883" y="2487582"/>
                </a:lnTo>
                <a:lnTo>
                  <a:pt x="2863369" y="2511670"/>
                </a:lnTo>
                <a:lnTo>
                  <a:pt x="2854613" y="2572984"/>
                </a:lnTo>
                <a:lnTo>
                  <a:pt x="2828345" y="2583933"/>
                </a:lnTo>
                <a:lnTo>
                  <a:pt x="2813019" y="2601450"/>
                </a:lnTo>
                <a:lnTo>
                  <a:pt x="2797692" y="2623349"/>
                </a:lnTo>
                <a:lnTo>
                  <a:pt x="2817397" y="2634297"/>
                </a:lnTo>
                <a:lnTo>
                  <a:pt x="2813019" y="2708750"/>
                </a:lnTo>
                <a:lnTo>
                  <a:pt x="2788936" y="2721888"/>
                </a:lnTo>
                <a:lnTo>
                  <a:pt x="2782371" y="2748165"/>
                </a:lnTo>
                <a:lnTo>
                  <a:pt x="2742964" y="2745976"/>
                </a:lnTo>
                <a:lnTo>
                  <a:pt x="2725449" y="2770064"/>
                </a:lnTo>
                <a:lnTo>
                  <a:pt x="2686043" y="2783201"/>
                </a:lnTo>
                <a:lnTo>
                  <a:pt x="2677287" y="2816049"/>
                </a:lnTo>
                <a:lnTo>
                  <a:pt x="2646641" y="2822617"/>
                </a:lnTo>
                <a:lnTo>
                  <a:pt x="2618181" y="2848896"/>
                </a:lnTo>
                <a:lnTo>
                  <a:pt x="2607234" y="2883932"/>
                </a:lnTo>
                <a:lnTo>
                  <a:pt x="2607234" y="2936487"/>
                </a:lnTo>
                <a:lnTo>
                  <a:pt x="2605046" y="2984661"/>
                </a:lnTo>
                <a:lnTo>
                  <a:pt x="2620370" y="2991231"/>
                </a:lnTo>
                <a:lnTo>
                  <a:pt x="2622559" y="3050355"/>
                </a:lnTo>
                <a:lnTo>
                  <a:pt x="2633506" y="3067872"/>
                </a:lnTo>
                <a:lnTo>
                  <a:pt x="2646641" y="3153274"/>
                </a:lnTo>
                <a:lnTo>
                  <a:pt x="2633506" y="3188310"/>
                </a:lnTo>
                <a:lnTo>
                  <a:pt x="2613801" y="3166412"/>
                </a:lnTo>
                <a:lnTo>
                  <a:pt x="2578775" y="3142324"/>
                </a:lnTo>
                <a:lnTo>
                  <a:pt x="2559073" y="3094150"/>
                </a:lnTo>
                <a:lnTo>
                  <a:pt x="2543752" y="3043785"/>
                </a:lnTo>
                <a:lnTo>
                  <a:pt x="2552508" y="2989041"/>
                </a:lnTo>
                <a:lnTo>
                  <a:pt x="2524049" y="2962764"/>
                </a:lnTo>
                <a:lnTo>
                  <a:pt x="2486832" y="2932107"/>
                </a:lnTo>
                <a:lnTo>
                  <a:pt x="2445239" y="2943056"/>
                </a:lnTo>
                <a:lnTo>
                  <a:pt x="2414591" y="2925537"/>
                </a:lnTo>
                <a:lnTo>
                  <a:pt x="2333591" y="2927728"/>
                </a:lnTo>
                <a:lnTo>
                  <a:pt x="2305136" y="2947435"/>
                </a:lnTo>
                <a:lnTo>
                  <a:pt x="2322647" y="2984661"/>
                </a:lnTo>
                <a:lnTo>
                  <a:pt x="2285434" y="2989041"/>
                </a:lnTo>
                <a:lnTo>
                  <a:pt x="2246036" y="2980282"/>
                </a:lnTo>
                <a:lnTo>
                  <a:pt x="2239469" y="2927728"/>
                </a:lnTo>
                <a:lnTo>
                  <a:pt x="2213199" y="2936487"/>
                </a:lnTo>
                <a:lnTo>
                  <a:pt x="2202254" y="2975903"/>
                </a:lnTo>
                <a:lnTo>
                  <a:pt x="2182553" y="2969332"/>
                </a:lnTo>
                <a:lnTo>
                  <a:pt x="2160661" y="2936487"/>
                </a:lnTo>
                <a:lnTo>
                  <a:pt x="2134392" y="2951815"/>
                </a:lnTo>
                <a:lnTo>
                  <a:pt x="2114691" y="2975903"/>
                </a:lnTo>
                <a:lnTo>
                  <a:pt x="2092798" y="3008748"/>
                </a:lnTo>
                <a:lnTo>
                  <a:pt x="2073097" y="3032836"/>
                </a:lnTo>
                <a:lnTo>
                  <a:pt x="2031505" y="3050355"/>
                </a:lnTo>
                <a:lnTo>
                  <a:pt x="2018367" y="3109479"/>
                </a:lnTo>
                <a:lnTo>
                  <a:pt x="1969576" y="3109479"/>
                </a:lnTo>
                <a:lnTo>
                  <a:pt x="1969624" y="3109723"/>
                </a:lnTo>
                <a:lnTo>
                  <a:pt x="2018717" y="3109723"/>
                </a:lnTo>
                <a:lnTo>
                  <a:pt x="2008899" y="3158713"/>
                </a:lnTo>
                <a:lnTo>
                  <a:pt x="1991717" y="3210151"/>
                </a:lnTo>
                <a:lnTo>
                  <a:pt x="2011354" y="3278735"/>
                </a:lnTo>
                <a:lnTo>
                  <a:pt x="2028539" y="3379164"/>
                </a:lnTo>
                <a:lnTo>
                  <a:pt x="2087453" y="3420804"/>
                </a:lnTo>
                <a:lnTo>
                  <a:pt x="2166008" y="3418354"/>
                </a:lnTo>
                <a:lnTo>
                  <a:pt x="2220012" y="3401208"/>
                </a:lnTo>
                <a:lnTo>
                  <a:pt x="2256834" y="3327725"/>
                </a:lnTo>
                <a:lnTo>
                  <a:pt x="2288740" y="3300780"/>
                </a:lnTo>
                <a:lnTo>
                  <a:pt x="2369746" y="3308129"/>
                </a:lnTo>
                <a:lnTo>
                  <a:pt x="2377109" y="3342421"/>
                </a:lnTo>
                <a:lnTo>
                  <a:pt x="2362381" y="3352219"/>
                </a:lnTo>
                <a:lnTo>
                  <a:pt x="2364835" y="3398758"/>
                </a:lnTo>
                <a:lnTo>
                  <a:pt x="2340287" y="3430602"/>
                </a:lnTo>
                <a:lnTo>
                  <a:pt x="2296102" y="3455096"/>
                </a:lnTo>
                <a:lnTo>
                  <a:pt x="2276465" y="3462444"/>
                </a:lnTo>
                <a:lnTo>
                  <a:pt x="2274501" y="3463247"/>
                </a:lnTo>
                <a:lnTo>
                  <a:pt x="2269936" y="3509198"/>
                </a:lnTo>
                <a:lnTo>
                  <a:pt x="2269936" y="3543747"/>
                </a:lnTo>
                <a:lnTo>
                  <a:pt x="2284950" y="3545636"/>
                </a:lnTo>
                <a:lnTo>
                  <a:pt x="2272301" y="3542369"/>
                </a:lnTo>
                <a:lnTo>
                  <a:pt x="2272301" y="3510937"/>
                </a:lnTo>
                <a:lnTo>
                  <a:pt x="2276979" y="3464996"/>
                </a:lnTo>
                <a:lnTo>
                  <a:pt x="2295699" y="3457742"/>
                </a:lnTo>
                <a:lnTo>
                  <a:pt x="2337818" y="3433564"/>
                </a:lnTo>
                <a:lnTo>
                  <a:pt x="2330799" y="3479503"/>
                </a:lnTo>
                <a:lnTo>
                  <a:pt x="2337818" y="3527861"/>
                </a:lnTo>
                <a:lnTo>
                  <a:pt x="2314418" y="3544787"/>
                </a:lnTo>
                <a:lnTo>
                  <a:pt x="2291019" y="3547204"/>
                </a:lnTo>
                <a:lnTo>
                  <a:pt x="2289460" y="3546801"/>
                </a:lnTo>
                <a:lnTo>
                  <a:pt x="2285791" y="3570805"/>
                </a:lnTo>
                <a:lnTo>
                  <a:pt x="2289454" y="3549221"/>
                </a:lnTo>
                <a:lnTo>
                  <a:pt x="2311568" y="3546806"/>
                </a:lnTo>
                <a:lnTo>
                  <a:pt x="2338596" y="3529914"/>
                </a:lnTo>
                <a:lnTo>
                  <a:pt x="2350879" y="3549221"/>
                </a:lnTo>
                <a:lnTo>
                  <a:pt x="2375456" y="3532327"/>
                </a:lnTo>
                <a:lnTo>
                  <a:pt x="2431968" y="3532327"/>
                </a:lnTo>
                <a:lnTo>
                  <a:pt x="2454083" y="3554046"/>
                </a:lnTo>
                <a:lnTo>
                  <a:pt x="2490942" y="3563700"/>
                </a:lnTo>
                <a:lnTo>
                  <a:pt x="2468825" y="3590245"/>
                </a:lnTo>
                <a:lnTo>
                  <a:pt x="2414770" y="3590245"/>
                </a:lnTo>
                <a:lnTo>
                  <a:pt x="2402524" y="3626323"/>
                </a:lnTo>
                <a:lnTo>
                  <a:pt x="2403644" y="3626264"/>
                </a:lnTo>
                <a:lnTo>
                  <a:pt x="2415917" y="3591227"/>
                </a:lnTo>
                <a:lnTo>
                  <a:pt x="2469915" y="3591227"/>
                </a:lnTo>
                <a:lnTo>
                  <a:pt x="2482188" y="3608745"/>
                </a:lnTo>
                <a:lnTo>
                  <a:pt x="2469915" y="3636274"/>
                </a:lnTo>
                <a:lnTo>
                  <a:pt x="2460229" y="3744909"/>
                </a:lnTo>
                <a:lnTo>
                  <a:pt x="2460652" y="3744935"/>
                </a:lnTo>
                <a:lnTo>
                  <a:pt x="2495053" y="3764149"/>
                </a:lnTo>
                <a:lnTo>
                  <a:pt x="2497508" y="3795370"/>
                </a:lnTo>
                <a:lnTo>
                  <a:pt x="2465565" y="3812182"/>
                </a:lnTo>
                <a:lnTo>
                  <a:pt x="2396763" y="3795370"/>
                </a:lnTo>
                <a:lnTo>
                  <a:pt x="2379566" y="3768951"/>
                </a:lnTo>
                <a:lnTo>
                  <a:pt x="2382020" y="3740132"/>
                </a:lnTo>
                <a:lnTo>
                  <a:pt x="2382941" y="3740188"/>
                </a:lnTo>
                <a:lnTo>
                  <a:pt x="2359462" y="3713855"/>
                </a:lnTo>
                <a:lnTo>
                  <a:pt x="2342281" y="3668808"/>
                </a:lnTo>
                <a:lnTo>
                  <a:pt x="2322647" y="3648788"/>
                </a:lnTo>
                <a:lnTo>
                  <a:pt x="2357006" y="3628766"/>
                </a:lnTo>
                <a:lnTo>
                  <a:pt x="2400295" y="3626443"/>
                </a:lnTo>
                <a:lnTo>
                  <a:pt x="2355794" y="3626443"/>
                </a:lnTo>
                <a:lnTo>
                  <a:pt x="2323852" y="3645749"/>
                </a:lnTo>
                <a:lnTo>
                  <a:pt x="2318939" y="3599898"/>
                </a:lnTo>
                <a:lnTo>
                  <a:pt x="2279626" y="3599898"/>
                </a:lnTo>
                <a:lnTo>
                  <a:pt x="2253006" y="3611785"/>
                </a:lnTo>
                <a:lnTo>
                  <a:pt x="2252781" y="3612847"/>
                </a:lnTo>
                <a:lnTo>
                  <a:pt x="2203744" y="3610379"/>
                </a:lnTo>
                <a:lnTo>
                  <a:pt x="2169418" y="3580766"/>
                </a:lnTo>
                <a:lnTo>
                  <a:pt x="2170035" y="3578901"/>
                </a:lnTo>
                <a:lnTo>
                  <a:pt x="2143912" y="3545727"/>
                </a:lnTo>
                <a:lnTo>
                  <a:pt x="2102181" y="3531030"/>
                </a:lnTo>
                <a:lnTo>
                  <a:pt x="2075180" y="3518782"/>
                </a:lnTo>
                <a:lnTo>
                  <a:pt x="2043268" y="3540828"/>
                </a:lnTo>
                <a:lnTo>
                  <a:pt x="1945077" y="3508984"/>
                </a:lnTo>
                <a:lnTo>
                  <a:pt x="1751147" y="3381613"/>
                </a:lnTo>
                <a:lnTo>
                  <a:pt x="1716780" y="3362017"/>
                </a:lnTo>
                <a:lnTo>
                  <a:pt x="1729056" y="3325276"/>
                </a:lnTo>
                <a:lnTo>
                  <a:pt x="1714325" y="3283634"/>
                </a:lnTo>
                <a:lnTo>
                  <a:pt x="1711871" y="3239544"/>
                </a:lnTo>
                <a:lnTo>
                  <a:pt x="1684868" y="3237094"/>
                </a:lnTo>
                <a:lnTo>
                  <a:pt x="1684868" y="3205252"/>
                </a:lnTo>
                <a:lnTo>
                  <a:pt x="1640681" y="3185656"/>
                </a:lnTo>
                <a:lnTo>
                  <a:pt x="1638226" y="3141566"/>
                </a:lnTo>
                <a:lnTo>
                  <a:pt x="1603860" y="3129318"/>
                </a:lnTo>
                <a:lnTo>
                  <a:pt x="1606314" y="3092577"/>
                </a:lnTo>
                <a:lnTo>
                  <a:pt x="1586677" y="3077880"/>
                </a:lnTo>
                <a:lnTo>
                  <a:pt x="1559674" y="3033790"/>
                </a:lnTo>
                <a:lnTo>
                  <a:pt x="1530216" y="3004395"/>
                </a:lnTo>
                <a:lnTo>
                  <a:pt x="1525307" y="2938261"/>
                </a:lnTo>
                <a:lnTo>
                  <a:pt x="1495848" y="2916216"/>
                </a:lnTo>
                <a:lnTo>
                  <a:pt x="1468846" y="2886823"/>
                </a:lnTo>
                <a:lnTo>
                  <a:pt x="1444297" y="2872126"/>
                </a:lnTo>
                <a:lnTo>
                  <a:pt x="1444297" y="2928463"/>
                </a:lnTo>
                <a:lnTo>
                  <a:pt x="1466393" y="2972553"/>
                </a:lnTo>
                <a:lnTo>
                  <a:pt x="1493394" y="3021542"/>
                </a:lnTo>
                <a:lnTo>
                  <a:pt x="1537580" y="3075430"/>
                </a:lnTo>
                <a:lnTo>
                  <a:pt x="1559674" y="3134217"/>
                </a:lnTo>
                <a:lnTo>
                  <a:pt x="1591586" y="3195454"/>
                </a:lnTo>
                <a:lnTo>
                  <a:pt x="1608770" y="3251791"/>
                </a:lnTo>
                <a:lnTo>
                  <a:pt x="1581768" y="3251791"/>
                </a:lnTo>
                <a:lnTo>
                  <a:pt x="1513034" y="3175858"/>
                </a:lnTo>
                <a:lnTo>
                  <a:pt x="1508124" y="3119520"/>
                </a:lnTo>
                <a:lnTo>
                  <a:pt x="1468846" y="3087678"/>
                </a:lnTo>
                <a:lnTo>
                  <a:pt x="1409932" y="3043588"/>
                </a:lnTo>
                <a:lnTo>
                  <a:pt x="1429571" y="3031340"/>
                </a:lnTo>
                <a:lnTo>
                  <a:pt x="1439389" y="2997049"/>
                </a:lnTo>
                <a:lnTo>
                  <a:pt x="1407477" y="2948058"/>
                </a:lnTo>
                <a:lnTo>
                  <a:pt x="1375565" y="2908867"/>
                </a:lnTo>
                <a:lnTo>
                  <a:pt x="1368201" y="2818238"/>
                </a:lnTo>
                <a:lnTo>
                  <a:pt x="1440581" y="2822897"/>
                </a:lnTo>
                <a:lnTo>
                  <a:pt x="1440441" y="2822617"/>
                </a:lnTo>
                <a:lnTo>
                  <a:pt x="1363824" y="2816049"/>
                </a:lnTo>
                <a:lnTo>
                  <a:pt x="1366012" y="2789772"/>
                </a:lnTo>
                <a:lnTo>
                  <a:pt x="1320041" y="2772253"/>
                </a:lnTo>
                <a:lnTo>
                  <a:pt x="1291582" y="2748165"/>
                </a:lnTo>
                <a:lnTo>
                  <a:pt x="1258747" y="2732837"/>
                </a:lnTo>
                <a:lnTo>
                  <a:pt x="1263124" y="2682472"/>
                </a:lnTo>
                <a:lnTo>
                  <a:pt x="1221531" y="2673713"/>
                </a:lnTo>
                <a:lnTo>
                  <a:pt x="1223719" y="2647437"/>
                </a:lnTo>
                <a:lnTo>
                  <a:pt x="1236855" y="2614589"/>
                </a:lnTo>
                <a:lnTo>
                  <a:pt x="1212775" y="2586122"/>
                </a:lnTo>
                <a:lnTo>
                  <a:pt x="1184316" y="2557656"/>
                </a:lnTo>
                <a:lnTo>
                  <a:pt x="1177747" y="2450357"/>
                </a:lnTo>
                <a:lnTo>
                  <a:pt x="1197451" y="2432838"/>
                </a:lnTo>
                <a:lnTo>
                  <a:pt x="1184316" y="2417510"/>
                </a:lnTo>
                <a:lnTo>
                  <a:pt x="1179937" y="2399991"/>
                </a:lnTo>
                <a:lnTo>
                  <a:pt x="1190883" y="2382473"/>
                </a:lnTo>
                <a:lnTo>
                  <a:pt x="1195261" y="2343058"/>
                </a:lnTo>
                <a:lnTo>
                  <a:pt x="1212775" y="2329918"/>
                </a:lnTo>
                <a:lnTo>
                  <a:pt x="1212775" y="2268605"/>
                </a:lnTo>
                <a:lnTo>
                  <a:pt x="1232476" y="2251087"/>
                </a:lnTo>
                <a:lnTo>
                  <a:pt x="1249989" y="2183204"/>
                </a:lnTo>
                <a:lnTo>
                  <a:pt x="1265313" y="2176635"/>
                </a:lnTo>
                <a:lnTo>
                  <a:pt x="1239044" y="2143788"/>
                </a:lnTo>
                <a:lnTo>
                  <a:pt x="1239044" y="2117511"/>
                </a:lnTo>
                <a:lnTo>
                  <a:pt x="1274069" y="2108751"/>
                </a:lnTo>
                <a:lnTo>
                  <a:pt x="1293772" y="2135030"/>
                </a:lnTo>
                <a:lnTo>
                  <a:pt x="1309094" y="2156927"/>
                </a:lnTo>
                <a:lnTo>
                  <a:pt x="1315661" y="2084664"/>
                </a:lnTo>
                <a:lnTo>
                  <a:pt x="2248226" y="2082475"/>
                </a:lnTo>
                <a:lnTo>
                  <a:pt x="2246036" y="2104368"/>
                </a:lnTo>
                <a:lnTo>
                  <a:pt x="2252604" y="2080284"/>
                </a:lnTo>
                <a:lnTo>
                  <a:pt x="1315661" y="2084664"/>
                </a:lnTo>
                <a:lnTo>
                  <a:pt x="1271880" y="2025540"/>
                </a:lnTo>
                <a:lnTo>
                  <a:pt x="1225908" y="1992693"/>
                </a:lnTo>
                <a:lnTo>
                  <a:pt x="1188693" y="1951088"/>
                </a:lnTo>
                <a:lnTo>
                  <a:pt x="1186504" y="1898533"/>
                </a:lnTo>
                <a:lnTo>
                  <a:pt x="1182127" y="1854737"/>
                </a:lnTo>
                <a:lnTo>
                  <a:pt x="1149289" y="1856928"/>
                </a:lnTo>
                <a:lnTo>
                  <a:pt x="1144910" y="1826271"/>
                </a:lnTo>
                <a:lnTo>
                  <a:pt x="1125209" y="1815321"/>
                </a:lnTo>
                <a:lnTo>
                  <a:pt x="1129587" y="1764957"/>
                </a:lnTo>
                <a:lnTo>
                  <a:pt x="1144910" y="1736489"/>
                </a:lnTo>
                <a:lnTo>
                  <a:pt x="1168990" y="1712402"/>
                </a:lnTo>
                <a:lnTo>
                  <a:pt x="1123499" y="1701568"/>
                </a:lnTo>
                <a:lnTo>
                  <a:pt x="1166535" y="1712906"/>
                </a:lnTo>
                <a:lnTo>
                  <a:pt x="1141976" y="1737493"/>
                </a:lnTo>
                <a:lnTo>
                  <a:pt x="1114962" y="1737493"/>
                </a:lnTo>
                <a:lnTo>
                  <a:pt x="1087948" y="1722740"/>
                </a:lnTo>
                <a:lnTo>
                  <a:pt x="1087948" y="1693237"/>
                </a:lnTo>
                <a:lnTo>
                  <a:pt x="1065846" y="1690779"/>
                </a:lnTo>
                <a:lnTo>
                  <a:pt x="1051111" y="1673569"/>
                </a:lnTo>
                <a:lnTo>
                  <a:pt x="1051111" y="1641608"/>
                </a:lnTo>
                <a:lnTo>
                  <a:pt x="1053566" y="1624397"/>
                </a:lnTo>
                <a:lnTo>
                  <a:pt x="1038830" y="1621938"/>
                </a:lnTo>
                <a:lnTo>
                  <a:pt x="1024095" y="1634231"/>
                </a:lnTo>
                <a:lnTo>
                  <a:pt x="1004448" y="1621938"/>
                </a:lnTo>
                <a:lnTo>
                  <a:pt x="989710" y="1597352"/>
                </a:lnTo>
                <a:lnTo>
                  <a:pt x="974979" y="1621938"/>
                </a:lnTo>
                <a:lnTo>
                  <a:pt x="945508" y="1607187"/>
                </a:lnTo>
                <a:lnTo>
                  <a:pt x="938141" y="1580142"/>
                </a:lnTo>
                <a:lnTo>
                  <a:pt x="908672" y="1582601"/>
                </a:lnTo>
                <a:lnTo>
                  <a:pt x="903759" y="1555556"/>
                </a:lnTo>
                <a:lnTo>
                  <a:pt x="866921" y="1545722"/>
                </a:lnTo>
                <a:lnTo>
                  <a:pt x="862009" y="1526053"/>
                </a:lnTo>
                <a:lnTo>
                  <a:pt x="852187" y="1516219"/>
                </a:lnTo>
                <a:lnTo>
                  <a:pt x="744124" y="1508842"/>
                </a:lnTo>
                <a:lnTo>
                  <a:pt x="744124" y="1479339"/>
                </a:lnTo>
                <a:lnTo>
                  <a:pt x="712198" y="1474423"/>
                </a:lnTo>
                <a:lnTo>
                  <a:pt x="699918" y="1452295"/>
                </a:lnTo>
                <a:lnTo>
                  <a:pt x="655713" y="1467046"/>
                </a:lnTo>
                <a:lnTo>
                  <a:pt x="648345" y="1506384"/>
                </a:lnTo>
                <a:lnTo>
                  <a:pt x="616419" y="1523595"/>
                </a:lnTo>
                <a:lnTo>
                  <a:pt x="616419" y="1526053"/>
                </a:lnTo>
                <a:lnTo>
                  <a:pt x="616419" y="1528512"/>
                </a:lnTo>
                <a:lnTo>
                  <a:pt x="611507" y="1533428"/>
                </a:lnTo>
                <a:lnTo>
                  <a:pt x="604140" y="1540805"/>
                </a:lnTo>
                <a:lnTo>
                  <a:pt x="599229" y="1550638"/>
                </a:lnTo>
                <a:lnTo>
                  <a:pt x="589405" y="1558015"/>
                </a:lnTo>
                <a:lnTo>
                  <a:pt x="579581" y="1567849"/>
                </a:lnTo>
                <a:lnTo>
                  <a:pt x="572213" y="1575224"/>
                </a:lnTo>
                <a:lnTo>
                  <a:pt x="562391" y="1582601"/>
                </a:lnTo>
                <a:lnTo>
                  <a:pt x="552567" y="1585059"/>
                </a:lnTo>
                <a:lnTo>
                  <a:pt x="542744" y="1587519"/>
                </a:lnTo>
                <a:lnTo>
                  <a:pt x="532920" y="1587519"/>
                </a:lnTo>
                <a:lnTo>
                  <a:pt x="505906" y="1567849"/>
                </a:lnTo>
                <a:lnTo>
                  <a:pt x="530465" y="1550638"/>
                </a:lnTo>
                <a:lnTo>
                  <a:pt x="513273" y="1526053"/>
                </a:lnTo>
                <a:lnTo>
                  <a:pt x="606596" y="1459671"/>
                </a:lnTo>
                <a:lnTo>
                  <a:pt x="547656" y="1444920"/>
                </a:lnTo>
                <a:lnTo>
                  <a:pt x="481347" y="1526053"/>
                </a:lnTo>
                <a:lnTo>
                  <a:pt x="427318" y="1577684"/>
                </a:lnTo>
                <a:lnTo>
                  <a:pt x="434686" y="1609645"/>
                </a:lnTo>
                <a:lnTo>
                  <a:pt x="385570" y="1641608"/>
                </a:lnTo>
                <a:lnTo>
                  <a:pt x="358554" y="1661276"/>
                </a:lnTo>
                <a:lnTo>
                  <a:pt x="338909" y="1678486"/>
                </a:lnTo>
                <a:lnTo>
                  <a:pt x="166998" y="1794040"/>
                </a:lnTo>
                <a:lnTo>
                  <a:pt x="2456" y="1826001"/>
                </a:lnTo>
                <a:lnTo>
                  <a:pt x="0" y="1806333"/>
                </a:lnTo>
                <a:lnTo>
                  <a:pt x="49118" y="1784205"/>
                </a:lnTo>
                <a:lnTo>
                  <a:pt x="149807" y="1737493"/>
                </a:lnTo>
                <a:lnTo>
                  <a:pt x="292248" y="1644066"/>
                </a:lnTo>
                <a:lnTo>
                  <a:pt x="282424" y="1587519"/>
                </a:lnTo>
                <a:lnTo>
                  <a:pt x="240673" y="1602269"/>
                </a:lnTo>
                <a:lnTo>
                  <a:pt x="223482" y="1587519"/>
                </a:lnTo>
                <a:lnTo>
                  <a:pt x="166998" y="1607187"/>
                </a:lnTo>
                <a:lnTo>
                  <a:pt x="162086" y="1567849"/>
                </a:lnTo>
                <a:lnTo>
                  <a:pt x="181733" y="1538346"/>
                </a:lnTo>
                <a:lnTo>
                  <a:pt x="181733" y="1489174"/>
                </a:lnTo>
                <a:lnTo>
                  <a:pt x="162086" y="1518677"/>
                </a:lnTo>
                <a:lnTo>
                  <a:pt x="125248" y="1526053"/>
                </a:lnTo>
                <a:lnTo>
                  <a:pt x="93323" y="1489174"/>
                </a:lnTo>
                <a:lnTo>
                  <a:pt x="137529" y="1462130"/>
                </a:lnTo>
                <a:lnTo>
                  <a:pt x="105601" y="1452295"/>
                </a:lnTo>
                <a:lnTo>
                  <a:pt x="88411" y="1420334"/>
                </a:lnTo>
                <a:lnTo>
                  <a:pt x="137529" y="1395747"/>
                </a:lnTo>
                <a:lnTo>
                  <a:pt x="142440" y="1358868"/>
                </a:lnTo>
                <a:lnTo>
                  <a:pt x="194012" y="1334283"/>
                </a:lnTo>
                <a:lnTo>
                  <a:pt x="223482" y="1358868"/>
                </a:lnTo>
                <a:lnTo>
                  <a:pt x="235763" y="1321990"/>
                </a:lnTo>
                <a:lnTo>
                  <a:pt x="292248" y="1321990"/>
                </a:lnTo>
                <a:lnTo>
                  <a:pt x="297158" y="1277736"/>
                </a:lnTo>
                <a:lnTo>
                  <a:pt x="319262" y="1260525"/>
                </a:lnTo>
                <a:lnTo>
                  <a:pt x="302070" y="1243315"/>
                </a:lnTo>
                <a:lnTo>
                  <a:pt x="252953" y="1272818"/>
                </a:lnTo>
                <a:lnTo>
                  <a:pt x="181733" y="1272818"/>
                </a:lnTo>
                <a:lnTo>
                  <a:pt x="157174" y="1255608"/>
                </a:lnTo>
                <a:lnTo>
                  <a:pt x="162086" y="1218729"/>
                </a:lnTo>
                <a:lnTo>
                  <a:pt x="125248" y="1199061"/>
                </a:lnTo>
                <a:lnTo>
                  <a:pt x="142440" y="1174475"/>
                </a:lnTo>
                <a:lnTo>
                  <a:pt x="203836" y="1167098"/>
                </a:lnTo>
                <a:lnTo>
                  <a:pt x="203836" y="1149889"/>
                </a:lnTo>
                <a:lnTo>
                  <a:pt x="240673" y="1137596"/>
                </a:lnTo>
                <a:lnTo>
                  <a:pt x="265232" y="1167098"/>
                </a:lnTo>
                <a:lnTo>
                  <a:pt x="314350" y="1154807"/>
                </a:lnTo>
                <a:lnTo>
                  <a:pt x="388025" y="1142514"/>
                </a:lnTo>
                <a:lnTo>
                  <a:pt x="282424" y="1100718"/>
                </a:lnTo>
                <a:lnTo>
                  <a:pt x="216115" y="1051545"/>
                </a:lnTo>
                <a:lnTo>
                  <a:pt x="228394" y="1022042"/>
                </a:lnTo>
                <a:lnTo>
                  <a:pt x="351187" y="1002373"/>
                </a:lnTo>
                <a:lnTo>
                  <a:pt x="383113" y="933532"/>
                </a:lnTo>
                <a:lnTo>
                  <a:pt x="469068" y="928616"/>
                </a:lnTo>
                <a:lnTo>
                  <a:pt x="486259" y="891737"/>
                </a:lnTo>
                <a:lnTo>
                  <a:pt x="562391" y="891737"/>
                </a:lnTo>
                <a:lnTo>
                  <a:pt x="589405" y="867150"/>
                </a:lnTo>
                <a:lnTo>
                  <a:pt x="616419" y="869610"/>
                </a:lnTo>
                <a:lnTo>
                  <a:pt x="616419" y="904030"/>
                </a:lnTo>
                <a:lnTo>
                  <a:pt x="670449" y="911404"/>
                </a:lnTo>
                <a:lnTo>
                  <a:pt x="707286" y="876985"/>
                </a:lnTo>
                <a:lnTo>
                  <a:pt x="744124" y="928616"/>
                </a:lnTo>
                <a:lnTo>
                  <a:pt x="854642" y="918781"/>
                </a:lnTo>
                <a:lnTo>
                  <a:pt x="879200" y="943367"/>
                </a:lnTo>
                <a:lnTo>
                  <a:pt x="916039" y="940908"/>
                </a:lnTo>
                <a:lnTo>
                  <a:pt x="1001993" y="931074"/>
                </a:lnTo>
                <a:lnTo>
                  <a:pt x="1038830" y="965495"/>
                </a:lnTo>
                <a:lnTo>
                  <a:pt x="881656" y="1506384"/>
                </a:lnTo>
                <a:lnTo>
                  <a:pt x="884814" y="1505169"/>
                </a:lnTo>
                <a:lnTo>
                  <a:pt x="1042021" y="967880"/>
                </a:lnTo>
                <a:lnTo>
                  <a:pt x="1142721" y="985398"/>
                </a:lnTo>
                <a:lnTo>
                  <a:pt x="1232474" y="1029193"/>
                </a:lnTo>
                <a:lnTo>
                  <a:pt x="1271880" y="1031384"/>
                </a:lnTo>
                <a:lnTo>
                  <a:pt x="1274068" y="998537"/>
                </a:lnTo>
                <a:lnTo>
                  <a:pt x="1309094" y="970070"/>
                </a:lnTo>
                <a:lnTo>
                  <a:pt x="1394469" y="917516"/>
                </a:lnTo>
                <a:lnTo>
                  <a:pt x="1420739" y="930654"/>
                </a:lnTo>
                <a:lnTo>
                  <a:pt x="1357254" y="970070"/>
                </a:lnTo>
                <a:lnTo>
                  <a:pt x="1425116" y="967880"/>
                </a:lnTo>
                <a:lnTo>
                  <a:pt x="1447007" y="943793"/>
                </a:lnTo>
                <a:lnTo>
                  <a:pt x="1462333" y="917516"/>
                </a:lnTo>
                <a:lnTo>
                  <a:pt x="1484223" y="906566"/>
                </a:lnTo>
                <a:lnTo>
                  <a:pt x="1512682" y="959121"/>
                </a:lnTo>
                <a:lnTo>
                  <a:pt x="1554274" y="963501"/>
                </a:lnTo>
                <a:lnTo>
                  <a:pt x="1573976" y="943793"/>
                </a:lnTo>
                <a:lnTo>
                  <a:pt x="1595868" y="978828"/>
                </a:lnTo>
                <a:lnTo>
                  <a:pt x="1628705" y="956932"/>
                </a:lnTo>
                <a:lnTo>
                  <a:pt x="1757863" y="998537"/>
                </a:lnTo>
                <a:lnTo>
                  <a:pt x="1841049" y="1000726"/>
                </a:lnTo>
                <a:lnTo>
                  <a:pt x="1902344" y="1031384"/>
                </a:lnTo>
                <a:lnTo>
                  <a:pt x="1891399" y="1077369"/>
                </a:lnTo>
                <a:lnTo>
                  <a:pt x="1972396" y="1051092"/>
                </a:lnTo>
                <a:lnTo>
                  <a:pt x="2033692" y="1108027"/>
                </a:lnTo>
                <a:lnTo>
                  <a:pt x="2075286" y="1105836"/>
                </a:lnTo>
                <a:lnTo>
                  <a:pt x="2070906" y="1077369"/>
                </a:lnTo>
                <a:lnTo>
                  <a:pt x="2119068" y="1027004"/>
                </a:lnTo>
                <a:lnTo>
                  <a:pt x="2171606" y="1066419"/>
                </a:lnTo>
                <a:lnTo>
                  <a:pt x="2327026" y="1077369"/>
                </a:lnTo>
                <a:lnTo>
                  <a:pt x="2355482" y="1040143"/>
                </a:lnTo>
                <a:lnTo>
                  <a:pt x="2399265" y="1035762"/>
                </a:lnTo>
                <a:lnTo>
                  <a:pt x="2423344" y="1070799"/>
                </a:lnTo>
                <a:lnTo>
                  <a:pt x="2462752" y="1051092"/>
                </a:lnTo>
                <a:lnTo>
                  <a:pt x="2497775" y="1027004"/>
                </a:lnTo>
                <a:lnTo>
                  <a:pt x="2480264" y="956932"/>
                </a:lnTo>
                <a:lnTo>
                  <a:pt x="2434292" y="924085"/>
                </a:lnTo>
                <a:lnTo>
                  <a:pt x="2467129" y="904377"/>
                </a:lnTo>
                <a:lnTo>
                  <a:pt x="2486831" y="871531"/>
                </a:lnTo>
                <a:close/>
                <a:moveTo>
                  <a:pt x="5106475" y="843063"/>
                </a:moveTo>
                <a:lnTo>
                  <a:pt x="5142047" y="867981"/>
                </a:lnTo>
                <a:lnTo>
                  <a:pt x="5087503" y="912834"/>
                </a:lnTo>
                <a:close/>
                <a:moveTo>
                  <a:pt x="10940158" y="783939"/>
                </a:moveTo>
                <a:lnTo>
                  <a:pt x="10973795" y="803403"/>
                </a:lnTo>
                <a:lnTo>
                  <a:pt x="10964185" y="839900"/>
                </a:lnTo>
                <a:lnTo>
                  <a:pt x="10925741" y="842332"/>
                </a:lnTo>
                <a:lnTo>
                  <a:pt x="10877687" y="847199"/>
                </a:lnTo>
                <a:lnTo>
                  <a:pt x="10884896" y="815569"/>
                </a:lnTo>
                <a:lnTo>
                  <a:pt x="10913728" y="788805"/>
                </a:lnTo>
                <a:close/>
                <a:moveTo>
                  <a:pt x="2132460" y="733576"/>
                </a:moveTo>
                <a:lnTo>
                  <a:pt x="2206223" y="745829"/>
                </a:lnTo>
                <a:lnTo>
                  <a:pt x="2186552" y="787495"/>
                </a:lnTo>
                <a:lnTo>
                  <a:pt x="2225893" y="863474"/>
                </a:lnTo>
                <a:lnTo>
                  <a:pt x="2287354" y="900238"/>
                </a:lnTo>
                <a:lnTo>
                  <a:pt x="2230810" y="910042"/>
                </a:lnTo>
                <a:lnTo>
                  <a:pt x="2252938" y="973766"/>
                </a:lnTo>
                <a:lnTo>
                  <a:pt x="2161963" y="990922"/>
                </a:lnTo>
                <a:lnTo>
                  <a:pt x="2016901" y="998277"/>
                </a:lnTo>
                <a:lnTo>
                  <a:pt x="1930846" y="998277"/>
                </a:lnTo>
                <a:lnTo>
                  <a:pt x="1869379" y="966413"/>
                </a:lnTo>
                <a:lnTo>
                  <a:pt x="1800535" y="929649"/>
                </a:lnTo>
                <a:lnTo>
                  <a:pt x="1820205" y="910042"/>
                </a:lnTo>
                <a:lnTo>
                  <a:pt x="1918552" y="885532"/>
                </a:lnTo>
                <a:lnTo>
                  <a:pt x="1790699" y="863474"/>
                </a:lnTo>
                <a:lnTo>
                  <a:pt x="1795617" y="831612"/>
                </a:lnTo>
                <a:lnTo>
                  <a:pt x="1874297" y="824259"/>
                </a:lnTo>
                <a:lnTo>
                  <a:pt x="1874297" y="794849"/>
                </a:lnTo>
                <a:lnTo>
                  <a:pt x="1943141" y="755633"/>
                </a:lnTo>
                <a:lnTo>
                  <a:pt x="1999691" y="740927"/>
                </a:lnTo>
                <a:lnTo>
                  <a:pt x="2021818" y="787495"/>
                </a:lnTo>
                <a:lnTo>
                  <a:pt x="2046407" y="745829"/>
                </a:lnTo>
                <a:lnTo>
                  <a:pt x="2078370" y="767887"/>
                </a:lnTo>
                <a:lnTo>
                  <a:pt x="2115250" y="812006"/>
                </a:lnTo>
                <a:close/>
                <a:moveTo>
                  <a:pt x="2795110" y="681019"/>
                </a:moveTo>
                <a:lnTo>
                  <a:pt x="2770510" y="769672"/>
                </a:lnTo>
                <a:lnTo>
                  <a:pt x="2814793" y="779522"/>
                </a:lnTo>
                <a:lnTo>
                  <a:pt x="2822173" y="735196"/>
                </a:lnTo>
                <a:lnTo>
                  <a:pt x="2863999" y="681019"/>
                </a:lnTo>
                <a:lnTo>
                  <a:pt x="2947641" y="685945"/>
                </a:lnTo>
                <a:lnTo>
                  <a:pt x="2932881" y="796759"/>
                </a:lnTo>
                <a:lnTo>
                  <a:pt x="2967320" y="747509"/>
                </a:lnTo>
                <a:lnTo>
                  <a:pt x="3092784" y="735196"/>
                </a:lnTo>
                <a:lnTo>
                  <a:pt x="3139530" y="813998"/>
                </a:lnTo>
                <a:lnTo>
                  <a:pt x="3201040" y="846010"/>
                </a:lnTo>
                <a:lnTo>
                  <a:pt x="3301907" y="887874"/>
                </a:lnTo>
                <a:lnTo>
                  <a:pt x="3328968" y="942049"/>
                </a:lnTo>
                <a:lnTo>
                  <a:pt x="3294526" y="983914"/>
                </a:lnTo>
                <a:lnTo>
                  <a:pt x="3343730" y="1052864"/>
                </a:lnTo>
                <a:lnTo>
                  <a:pt x="3410157" y="1072565"/>
                </a:lnTo>
                <a:lnTo>
                  <a:pt x="3471661" y="1114427"/>
                </a:lnTo>
                <a:lnTo>
                  <a:pt x="3447060" y="1156291"/>
                </a:lnTo>
                <a:lnTo>
                  <a:pt x="3410157" y="1217855"/>
                </a:lnTo>
                <a:lnTo>
                  <a:pt x="3314209" y="1119353"/>
                </a:lnTo>
                <a:lnTo>
                  <a:pt x="3282226" y="1129204"/>
                </a:lnTo>
                <a:lnTo>
                  <a:pt x="3274845" y="1200616"/>
                </a:lnTo>
                <a:lnTo>
                  <a:pt x="3336350" y="1210467"/>
                </a:lnTo>
                <a:lnTo>
                  <a:pt x="3356031" y="1286805"/>
                </a:lnTo>
                <a:lnTo>
                  <a:pt x="3328968" y="1345906"/>
                </a:lnTo>
                <a:lnTo>
                  <a:pt x="3245323" y="1291729"/>
                </a:lnTo>
                <a:lnTo>
                  <a:pt x="3287145" y="1390232"/>
                </a:lnTo>
                <a:lnTo>
                  <a:pt x="3164133" y="1328669"/>
                </a:lnTo>
                <a:lnTo>
                  <a:pt x="3073103" y="1254791"/>
                </a:lnTo>
                <a:lnTo>
                  <a:pt x="2982083" y="1279417"/>
                </a:lnTo>
                <a:lnTo>
                  <a:pt x="2937800" y="1237556"/>
                </a:lnTo>
                <a:lnTo>
                  <a:pt x="2962402" y="1200616"/>
                </a:lnTo>
                <a:lnTo>
                  <a:pt x="3073103" y="1175991"/>
                </a:lnTo>
                <a:lnTo>
                  <a:pt x="3139530" y="1102114"/>
                </a:lnTo>
                <a:lnTo>
                  <a:pt x="3134608" y="1035625"/>
                </a:lnTo>
                <a:lnTo>
                  <a:pt x="3097705" y="1003613"/>
                </a:lnTo>
                <a:lnTo>
                  <a:pt x="3036203" y="1003613"/>
                </a:lnTo>
                <a:lnTo>
                  <a:pt x="3041123" y="961750"/>
                </a:lnTo>
                <a:lnTo>
                  <a:pt x="2974700" y="900185"/>
                </a:lnTo>
                <a:lnTo>
                  <a:pt x="2918119" y="937125"/>
                </a:lnTo>
                <a:lnTo>
                  <a:pt x="2846779" y="900185"/>
                </a:lnTo>
                <a:lnTo>
                  <a:pt x="2728680" y="917424"/>
                </a:lnTo>
                <a:lnTo>
                  <a:pt x="2716380" y="895261"/>
                </a:lnTo>
                <a:lnTo>
                  <a:pt x="2740983" y="868173"/>
                </a:lnTo>
                <a:lnTo>
                  <a:pt x="2686855" y="846010"/>
                </a:lnTo>
                <a:lnTo>
                  <a:pt x="2679474" y="779522"/>
                </a:lnTo>
                <a:lnTo>
                  <a:pt x="2721300" y="703182"/>
                </a:lnTo>
                <a:close/>
                <a:moveTo>
                  <a:pt x="2205903" y="681019"/>
                </a:moveTo>
                <a:lnTo>
                  <a:pt x="2208456" y="681019"/>
                </a:lnTo>
                <a:lnTo>
                  <a:pt x="2213564" y="681019"/>
                </a:lnTo>
                <a:lnTo>
                  <a:pt x="2218673" y="681019"/>
                </a:lnTo>
                <a:lnTo>
                  <a:pt x="2226334" y="681019"/>
                </a:lnTo>
                <a:lnTo>
                  <a:pt x="2228888" y="681019"/>
                </a:lnTo>
                <a:lnTo>
                  <a:pt x="2233995" y="681019"/>
                </a:lnTo>
                <a:lnTo>
                  <a:pt x="2239104" y="683648"/>
                </a:lnTo>
                <a:lnTo>
                  <a:pt x="2244212" y="686275"/>
                </a:lnTo>
                <a:lnTo>
                  <a:pt x="2246765" y="688903"/>
                </a:lnTo>
                <a:lnTo>
                  <a:pt x="2251874" y="688903"/>
                </a:lnTo>
                <a:lnTo>
                  <a:pt x="2254428" y="691532"/>
                </a:lnTo>
                <a:lnTo>
                  <a:pt x="2254428" y="696786"/>
                </a:lnTo>
                <a:lnTo>
                  <a:pt x="2254428" y="699414"/>
                </a:lnTo>
                <a:lnTo>
                  <a:pt x="2254428" y="702042"/>
                </a:lnTo>
                <a:lnTo>
                  <a:pt x="2254428" y="704668"/>
                </a:lnTo>
                <a:lnTo>
                  <a:pt x="2254428" y="707297"/>
                </a:lnTo>
                <a:lnTo>
                  <a:pt x="2251874" y="709925"/>
                </a:lnTo>
                <a:lnTo>
                  <a:pt x="2246765" y="709925"/>
                </a:lnTo>
                <a:lnTo>
                  <a:pt x="2244212" y="712552"/>
                </a:lnTo>
                <a:lnTo>
                  <a:pt x="2239104" y="715179"/>
                </a:lnTo>
                <a:lnTo>
                  <a:pt x="2233995" y="717809"/>
                </a:lnTo>
                <a:lnTo>
                  <a:pt x="2228888" y="717809"/>
                </a:lnTo>
                <a:lnTo>
                  <a:pt x="2226334" y="717809"/>
                </a:lnTo>
                <a:lnTo>
                  <a:pt x="2218673" y="717809"/>
                </a:lnTo>
                <a:lnTo>
                  <a:pt x="2213564" y="717809"/>
                </a:lnTo>
                <a:lnTo>
                  <a:pt x="2208456" y="717809"/>
                </a:lnTo>
                <a:lnTo>
                  <a:pt x="2205903" y="717809"/>
                </a:lnTo>
                <a:lnTo>
                  <a:pt x="2200795" y="715179"/>
                </a:lnTo>
                <a:lnTo>
                  <a:pt x="2195686" y="712552"/>
                </a:lnTo>
                <a:lnTo>
                  <a:pt x="2193133" y="712552"/>
                </a:lnTo>
                <a:lnTo>
                  <a:pt x="2190578" y="709925"/>
                </a:lnTo>
                <a:lnTo>
                  <a:pt x="2185472" y="709925"/>
                </a:lnTo>
                <a:lnTo>
                  <a:pt x="2185472" y="707297"/>
                </a:lnTo>
                <a:lnTo>
                  <a:pt x="2182918" y="704668"/>
                </a:lnTo>
                <a:lnTo>
                  <a:pt x="2182918" y="702042"/>
                </a:lnTo>
                <a:lnTo>
                  <a:pt x="2180362" y="699414"/>
                </a:lnTo>
                <a:lnTo>
                  <a:pt x="2182918" y="699414"/>
                </a:lnTo>
                <a:lnTo>
                  <a:pt x="2182918" y="696786"/>
                </a:lnTo>
                <a:lnTo>
                  <a:pt x="2185472" y="691532"/>
                </a:lnTo>
                <a:lnTo>
                  <a:pt x="2185472" y="688903"/>
                </a:lnTo>
                <a:lnTo>
                  <a:pt x="2190578" y="688903"/>
                </a:lnTo>
                <a:lnTo>
                  <a:pt x="2193133" y="686275"/>
                </a:lnTo>
                <a:lnTo>
                  <a:pt x="2195686" y="686275"/>
                </a:lnTo>
                <a:lnTo>
                  <a:pt x="2200795" y="683648"/>
                </a:lnTo>
                <a:close/>
                <a:moveTo>
                  <a:pt x="2439292" y="672261"/>
                </a:moveTo>
                <a:lnTo>
                  <a:pt x="2431940" y="740580"/>
                </a:lnTo>
                <a:lnTo>
                  <a:pt x="2451544" y="784502"/>
                </a:lnTo>
                <a:lnTo>
                  <a:pt x="2419689" y="840623"/>
                </a:lnTo>
                <a:lnTo>
                  <a:pt x="2365776" y="833303"/>
                </a:lnTo>
                <a:lnTo>
                  <a:pt x="2341271" y="801583"/>
                </a:lnTo>
                <a:lnTo>
                  <a:pt x="2289812" y="772302"/>
                </a:lnTo>
                <a:lnTo>
                  <a:pt x="2297162" y="735702"/>
                </a:lnTo>
                <a:lnTo>
                  <a:pt x="2351070" y="764982"/>
                </a:lnTo>
                <a:lnTo>
                  <a:pt x="2358423" y="723500"/>
                </a:lnTo>
                <a:lnTo>
                  <a:pt x="2346174" y="684461"/>
                </a:lnTo>
                <a:close/>
                <a:moveTo>
                  <a:pt x="2581618" y="665692"/>
                </a:moveTo>
                <a:lnTo>
                  <a:pt x="2631285" y="673097"/>
                </a:lnTo>
                <a:lnTo>
                  <a:pt x="2666046" y="685440"/>
                </a:lnTo>
                <a:lnTo>
                  <a:pt x="2633768" y="722467"/>
                </a:lnTo>
                <a:lnTo>
                  <a:pt x="2584104" y="761962"/>
                </a:lnTo>
                <a:lnTo>
                  <a:pt x="2549340" y="761962"/>
                </a:lnTo>
                <a:lnTo>
                  <a:pt x="2536922" y="798990"/>
                </a:lnTo>
                <a:lnTo>
                  <a:pt x="2502155" y="798990"/>
                </a:lnTo>
                <a:lnTo>
                  <a:pt x="2507122" y="742213"/>
                </a:lnTo>
                <a:lnTo>
                  <a:pt x="2524505" y="690376"/>
                </a:lnTo>
                <a:close/>
                <a:moveTo>
                  <a:pt x="1739256" y="628466"/>
                </a:moveTo>
                <a:lnTo>
                  <a:pt x="1771121" y="657693"/>
                </a:lnTo>
                <a:lnTo>
                  <a:pt x="1849558" y="674742"/>
                </a:lnTo>
                <a:lnTo>
                  <a:pt x="1910838" y="730760"/>
                </a:lnTo>
                <a:lnTo>
                  <a:pt x="1861816" y="767293"/>
                </a:lnTo>
                <a:lnTo>
                  <a:pt x="1788279" y="784342"/>
                </a:lnTo>
                <a:lnTo>
                  <a:pt x="1739256" y="816003"/>
                </a:lnTo>
                <a:lnTo>
                  <a:pt x="1643658" y="864715"/>
                </a:lnTo>
                <a:lnTo>
                  <a:pt x="1597086" y="833054"/>
                </a:lnTo>
                <a:lnTo>
                  <a:pt x="1565220" y="798956"/>
                </a:lnTo>
                <a:lnTo>
                  <a:pt x="1609342" y="750244"/>
                </a:lnTo>
                <a:lnTo>
                  <a:pt x="1633854" y="706404"/>
                </a:lnTo>
                <a:lnTo>
                  <a:pt x="1675524" y="638209"/>
                </a:lnTo>
                <a:lnTo>
                  <a:pt x="1702488" y="665000"/>
                </a:lnTo>
                <a:close/>
                <a:moveTo>
                  <a:pt x="7502696" y="608758"/>
                </a:moveTo>
                <a:lnTo>
                  <a:pt x="7507387" y="608758"/>
                </a:lnTo>
                <a:lnTo>
                  <a:pt x="7509733" y="608758"/>
                </a:lnTo>
                <a:lnTo>
                  <a:pt x="7512078" y="611221"/>
                </a:lnTo>
                <a:lnTo>
                  <a:pt x="7514424" y="611221"/>
                </a:lnTo>
                <a:lnTo>
                  <a:pt x="7519115" y="613685"/>
                </a:lnTo>
                <a:lnTo>
                  <a:pt x="7519115" y="616149"/>
                </a:lnTo>
                <a:lnTo>
                  <a:pt x="7519115" y="618612"/>
                </a:lnTo>
                <a:lnTo>
                  <a:pt x="7519115" y="621075"/>
                </a:lnTo>
                <a:lnTo>
                  <a:pt x="7519115" y="626002"/>
                </a:lnTo>
                <a:lnTo>
                  <a:pt x="7519115" y="628466"/>
                </a:lnTo>
                <a:lnTo>
                  <a:pt x="7523806" y="628466"/>
                </a:lnTo>
                <a:lnTo>
                  <a:pt x="7519115" y="630929"/>
                </a:lnTo>
                <a:lnTo>
                  <a:pt x="7519115" y="633393"/>
                </a:lnTo>
                <a:lnTo>
                  <a:pt x="7519115" y="635857"/>
                </a:lnTo>
                <a:lnTo>
                  <a:pt x="7519115" y="638320"/>
                </a:lnTo>
                <a:lnTo>
                  <a:pt x="7519115" y="640783"/>
                </a:lnTo>
                <a:lnTo>
                  <a:pt x="7519115" y="643246"/>
                </a:lnTo>
                <a:lnTo>
                  <a:pt x="7514424" y="643246"/>
                </a:lnTo>
                <a:lnTo>
                  <a:pt x="7512078" y="645710"/>
                </a:lnTo>
                <a:lnTo>
                  <a:pt x="7509733" y="645710"/>
                </a:lnTo>
                <a:lnTo>
                  <a:pt x="7507387" y="645710"/>
                </a:lnTo>
                <a:lnTo>
                  <a:pt x="7502696" y="645710"/>
                </a:lnTo>
                <a:lnTo>
                  <a:pt x="7500351" y="645710"/>
                </a:lnTo>
                <a:lnTo>
                  <a:pt x="7500351" y="643246"/>
                </a:lnTo>
                <a:lnTo>
                  <a:pt x="7498005" y="643246"/>
                </a:lnTo>
                <a:lnTo>
                  <a:pt x="7495660" y="640783"/>
                </a:lnTo>
                <a:lnTo>
                  <a:pt x="7493314" y="638320"/>
                </a:lnTo>
                <a:lnTo>
                  <a:pt x="7493314" y="635857"/>
                </a:lnTo>
                <a:lnTo>
                  <a:pt x="7493314" y="633393"/>
                </a:lnTo>
                <a:lnTo>
                  <a:pt x="7493314" y="630929"/>
                </a:lnTo>
                <a:lnTo>
                  <a:pt x="7493314" y="628466"/>
                </a:lnTo>
                <a:lnTo>
                  <a:pt x="7493314" y="626002"/>
                </a:lnTo>
                <a:lnTo>
                  <a:pt x="7493314" y="621075"/>
                </a:lnTo>
                <a:lnTo>
                  <a:pt x="7493314" y="618612"/>
                </a:lnTo>
                <a:lnTo>
                  <a:pt x="7495660" y="616149"/>
                </a:lnTo>
                <a:lnTo>
                  <a:pt x="7498005" y="613685"/>
                </a:lnTo>
                <a:lnTo>
                  <a:pt x="7500351" y="611221"/>
                </a:lnTo>
                <a:close/>
                <a:moveTo>
                  <a:pt x="2543556" y="575911"/>
                </a:moveTo>
                <a:lnTo>
                  <a:pt x="2586244" y="580862"/>
                </a:lnTo>
                <a:lnTo>
                  <a:pt x="2593778" y="613043"/>
                </a:lnTo>
                <a:lnTo>
                  <a:pt x="2556111" y="630370"/>
                </a:lnTo>
                <a:lnTo>
                  <a:pt x="2510913" y="613043"/>
                </a:lnTo>
                <a:close/>
                <a:moveTo>
                  <a:pt x="1898841" y="560584"/>
                </a:moveTo>
                <a:lnTo>
                  <a:pt x="1901469" y="563193"/>
                </a:lnTo>
                <a:lnTo>
                  <a:pt x="1904096" y="563193"/>
                </a:lnTo>
                <a:lnTo>
                  <a:pt x="1909348" y="565804"/>
                </a:lnTo>
                <a:lnTo>
                  <a:pt x="1911976" y="568416"/>
                </a:lnTo>
                <a:lnTo>
                  <a:pt x="1911976" y="571027"/>
                </a:lnTo>
                <a:lnTo>
                  <a:pt x="1914603" y="573638"/>
                </a:lnTo>
                <a:lnTo>
                  <a:pt x="1914603" y="576247"/>
                </a:lnTo>
                <a:lnTo>
                  <a:pt x="1917230" y="581470"/>
                </a:lnTo>
                <a:lnTo>
                  <a:pt x="1917230" y="584081"/>
                </a:lnTo>
                <a:lnTo>
                  <a:pt x="1917230" y="589303"/>
                </a:lnTo>
                <a:lnTo>
                  <a:pt x="1917230" y="594525"/>
                </a:lnTo>
                <a:lnTo>
                  <a:pt x="1917230" y="599746"/>
                </a:lnTo>
                <a:lnTo>
                  <a:pt x="1917230" y="602357"/>
                </a:lnTo>
                <a:lnTo>
                  <a:pt x="1917230" y="607579"/>
                </a:lnTo>
                <a:lnTo>
                  <a:pt x="1914603" y="612801"/>
                </a:lnTo>
                <a:lnTo>
                  <a:pt x="1914603" y="615411"/>
                </a:lnTo>
                <a:lnTo>
                  <a:pt x="1911976" y="618022"/>
                </a:lnTo>
                <a:lnTo>
                  <a:pt x="1911976" y="620635"/>
                </a:lnTo>
                <a:lnTo>
                  <a:pt x="1909348" y="623244"/>
                </a:lnTo>
                <a:lnTo>
                  <a:pt x="1904096" y="625856"/>
                </a:lnTo>
                <a:lnTo>
                  <a:pt x="1901469" y="625856"/>
                </a:lnTo>
                <a:lnTo>
                  <a:pt x="1898841" y="625856"/>
                </a:lnTo>
                <a:lnTo>
                  <a:pt x="1896213" y="625856"/>
                </a:lnTo>
                <a:lnTo>
                  <a:pt x="1890961" y="623244"/>
                </a:lnTo>
                <a:lnTo>
                  <a:pt x="1888334" y="623244"/>
                </a:lnTo>
                <a:lnTo>
                  <a:pt x="1888334" y="620635"/>
                </a:lnTo>
                <a:lnTo>
                  <a:pt x="1885706" y="618022"/>
                </a:lnTo>
                <a:lnTo>
                  <a:pt x="1885706" y="615411"/>
                </a:lnTo>
                <a:lnTo>
                  <a:pt x="1885706" y="612801"/>
                </a:lnTo>
                <a:lnTo>
                  <a:pt x="1883080" y="607579"/>
                </a:lnTo>
                <a:lnTo>
                  <a:pt x="1883080" y="602357"/>
                </a:lnTo>
                <a:lnTo>
                  <a:pt x="1883080" y="599746"/>
                </a:lnTo>
                <a:lnTo>
                  <a:pt x="1880452" y="594525"/>
                </a:lnTo>
                <a:lnTo>
                  <a:pt x="1883080" y="589303"/>
                </a:lnTo>
                <a:lnTo>
                  <a:pt x="1883080" y="584081"/>
                </a:lnTo>
                <a:lnTo>
                  <a:pt x="1883080" y="581470"/>
                </a:lnTo>
                <a:lnTo>
                  <a:pt x="1885706" y="576247"/>
                </a:lnTo>
                <a:lnTo>
                  <a:pt x="1885706" y="573638"/>
                </a:lnTo>
                <a:lnTo>
                  <a:pt x="1885706" y="571027"/>
                </a:lnTo>
                <a:lnTo>
                  <a:pt x="1888334" y="568416"/>
                </a:lnTo>
                <a:lnTo>
                  <a:pt x="1888334" y="565804"/>
                </a:lnTo>
                <a:lnTo>
                  <a:pt x="1890961" y="565804"/>
                </a:lnTo>
                <a:lnTo>
                  <a:pt x="1896213" y="563193"/>
                </a:lnTo>
                <a:lnTo>
                  <a:pt x="1898841" y="563193"/>
                </a:lnTo>
                <a:close/>
                <a:moveTo>
                  <a:pt x="9759275" y="534304"/>
                </a:moveTo>
                <a:lnTo>
                  <a:pt x="9778600" y="549157"/>
                </a:lnTo>
                <a:lnTo>
                  <a:pt x="9829328" y="549157"/>
                </a:lnTo>
                <a:lnTo>
                  <a:pt x="9887301" y="549157"/>
                </a:lnTo>
                <a:lnTo>
                  <a:pt x="9894548" y="581337"/>
                </a:lnTo>
                <a:lnTo>
                  <a:pt x="9819666" y="588764"/>
                </a:lnTo>
                <a:lnTo>
                  <a:pt x="9778600" y="576386"/>
                </a:lnTo>
                <a:lnTo>
                  <a:pt x="9756860" y="551632"/>
                </a:lnTo>
                <a:close/>
                <a:moveTo>
                  <a:pt x="2320735" y="501458"/>
                </a:moveTo>
                <a:lnTo>
                  <a:pt x="2349962" y="536115"/>
                </a:lnTo>
                <a:lnTo>
                  <a:pt x="2369452" y="546017"/>
                </a:lnTo>
                <a:lnTo>
                  <a:pt x="2418167" y="513836"/>
                </a:lnTo>
                <a:lnTo>
                  <a:pt x="2466882" y="518788"/>
                </a:lnTo>
                <a:lnTo>
                  <a:pt x="2462010" y="593049"/>
                </a:lnTo>
                <a:lnTo>
                  <a:pt x="2359706" y="612852"/>
                </a:lnTo>
                <a:lnTo>
                  <a:pt x="2328045" y="575721"/>
                </a:lnTo>
                <a:lnTo>
                  <a:pt x="2296380" y="526213"/>
                </a:lnTo>
                <a:close/>
                <a:moveTo>
                  <a:pt x="2161496" y="501458"/>
                </a:moveTo>
                <a:lnTo>
                  <a:pt x="2173778" y="546419"/>
                </a:lnTo>
                <a:lnTo>
                  <a:pt x="2240104" y="566400"/>
                </a:lnTo>
                <a:lnTo>
                  <a:pt x="2272032" y="636335"/>
                </a:lnTo>
                <a:lnTo>
                  <a:pt x="2210625" y="616352"/>
                </a:lnTo>
                <a:lnTo>
                  <a:pt x="2141845" y="628842"/>
                </a:lnTo>
                <a:lnTo>
                  <a:pt x="2087801" y="648823"/>
                </a:lnTo>
                <a:lnTo>
                  <a:pt x="2026389" y="658815"/>
                </a:lnTo>
                <a:lnTo>
                  <a:pt x="1952694" y="638832"/>
                </a:lnTo>
                <a:lnTo>
                  <a:pt x="1964977" y="583883"/>
                </a:lnTo>
                <a:lnTo>
                  <a:pt x="2033759" y="583883"/>
                </a:lnTo>
                <a:lnTo>
                  <a:pt x="2063237" y="551414"/>
                </a:lnTo>
                <a:lnTo>
                  <a:pt x="2100084" y="546419"/>
                </a:lnTo>
                <a:lnTo>
                  <a:pt x="2104997" y="508953"/>
                </a:lnTo>
                <a:close/>
                <a:moveTo>
                  <a:pt x="9502178" y="499268"/>
                </a:moveTo>
                <a:lnTo>
                  <a:pt x="9539206" y="518776"/>
                </a:lnTo>
                <a:lnTo>
                  <a:pt x="9551550" y="535848"/>
                </a:lnTo>
                <a:lnTo>
                  <a:pt x="9591047" y="535848"/>
                </a:lnTo>
                <a:lnTo>
                  <a:pt x="9595984" y="509022"/>
                </a:lnTo>
                <a:lnTo>
                  <a:pt x="9610796" y="501706"/>
                </a:lnTo>
                <a:lnTo>
                  <a:pt x="9645355" y="518776"/>
                </a:lnTo>
                <a:lnTo>
                  <a:pt x="9665104" y="555356"/>
                </a:lnTo>
                <a:lnTo>
                  <a:pt x="9699665" y="569987"/>
                </a:lnTo>
                <a:lnTo>
                  <a:pt x="9682384" y="594375"/>
                </a:lnTo>
                <a:lnTo>
                  <a:pt x="9635482" y="596813"/>
                </a:lnTo>
                <a:lnTo>
                  <a:pt x="9600921" y="582181"/>
                </a:lnTo>
                <a:lnTo>
                  <a:pt x="9576235" y="604129"/>
                </a:lnTo>
                <a:lnTo>
                  <a:pt x="9516989" y="596813"/>
                </a:lnTo>
                <a:lnTo>
                  <a:pt x="9470086" y="562671"/>
                </a:lnTo>
                <a:lnTo>
                  <a:pt x="9470086" y="518776"/>
                </a:lnTo>
                <a:close/>
                <a:moveTo>
                  <a:pt x="2651566" y="470802"/>
                </a:moveTo>
                <a:lnTo>
                  <a:pt x="2717322" y="478160"/>
                </a:lnTo>
                <a:lnTo>
                  <a:pt x="2734371" y="546830"/>
                </a:lnTo>
                <a:lnTo>
                  <a:pt x="2848841" y="576261"/>
                </a:lnTo>
                <a:lnTo>
                  <a:pt x="2980344" y="583619"/>
                </a:lnTo>
                <a:lnTo>
                  <a:pt x="2990084" y="652290"/>
                </a:lnTo>
                <a:lnTo>
                  <a:pt x="2899981" y="627765"/>
                </a:lnTo>
                <a:lnTo>
                  <a:pt x="2741676" y="644933"/>
                </a:lnTo>
                <a:lnTo>
                  <a:pt x="2688095" y="620407"/>
                </a:lnTo>
                <a:lnTo>
                  <a:pt x="2634517" y="556641"/>
                </a:lnTo>
                <a:lnTo>
                  <a:pt x="2602857" y="514948"/>
                </a:lnTo>
                <a:close/>
                <a:moveTo>
                  <a:pt x="7351067" y="462043"/>
                </a:moveTo>
                <a:lnTo>
                  <a:pt x="7410139" y="466923"/>
                </a:lnTo>
                <a:lnTo>
                  <a:pt x="7427369" y="488887"/>
                </a:lnTo>
                <a:lnTo>
                  <a:pt x="7405217" y="501089"/>
                </a:lnTo>
                <a:lnTo>
                  <a:pt x="7353528" y="518172"/>
                </a:lnTo>
                <a:lnTo>
                  <a:pt x="7287073" y="540136"/>
                </a:lnTo>
                <a:lnTo>
                  <a:pt x="7255075" y="552338"/>
                </a:lnTo>
                <a:lnTo>
                  <a:pt x="7200925" y="591385"/>
                </a:lnTo>
                <a:lnTo>
                  <a:pt x="7151698" y="618229"/>
                </a:lnTo>
                <a:lnTo>
                  <a:pt x="7109856" y="649954"/>
                </a:lnTo>
                <a:lnTo>
                  <a:pt x="7097550" y="667037"/>
                </a:lnTo>
                <a:lnTo>
                  <a:pt x="7070475" y="691441"/>
                </a:lnTo>
                <a:lnTo>
                  <a:pt x="7070475" y="701203"/>
                </a:lnTo>
                <a:lnTo>
                  <a:pt x="7060629" y="740249"/>
                </a:lnTo>
                <a:lnTo>
                  <a:pt x="7060629" y="789057"/>
                </a:lnTo>
                <a:lnTo>
                  <a:pt x="7085243" y="813462"/>
                </a:lnTo>
                <a:lnTo>
                  <a:pt x="7122163" y="832984"/>
                </a:lnTo>
                <a:lnTo>
                  <a:pt x="7117239" y="857389"/>
                </a:lnTo>
                <a:lnTo>
                  <a:pt x="7055707" y="864709"/>
                </a:lnTo>
                <a:lnTo>
                  <a:pt x="7011402" y="857389"/>
                </a:lnTo>
                <a:lnTo>
                  <a:pt x="6984327" y="801259"/>
                </a:lnTo>
                <a:lnTo>
                  <a:pt x="6954791" y="784176"/>
                </a:lnTo>
                <a:lnTo>
                  <a:pt x="6959715" y="737808"/>
                </a:lnTo>
                <a:lnTo>
                  <a:pt x="6969559" y="698762"/>
                </a:lnTo>
                <a:lnTo>
                  <a:pt x="6986789" y="686559"/>
                </a:lnTo>
                <a:lnTo>
                  <a:pt x="6996634" y="667037"/>
                </a:lnTo>
                <a:lnTo>
                  <a:pt x="6994173" y="654834"/>
                </a:lnTo>
                <a:lnTo>
                  <a:pt x="6994173" y="647513"/>
                </a:lnTo>
                <a:lnTo>
                  <a:pt x="7021248" y="649954"/>
                </a:lnTo>
                <a:lnTo>
                  <a:pt x="7023709" y="625551"/>
                </a:lnTo>
                <a:lnTo>
                  <a:pt x="7033555" y="581622"/>
                </a:lnTo>
                <a:lnTo>
                  <a:pt x="7095088" y="569421"/>
                </a:lnTo>
                <a:lnTo>
                  <a:pt x="7112318" y="540136"/>
                </a:lnTo>
                <a:lnTo>
                  <a:pt x="7151698" y="540136"/>
                </a:lnTo>
                <a:lnTo>
                  <a:pt x="7186157" y="510850"/>
                </a:lnTo>
                <a:lnTo>
                  <a:pt x="7255075" y="508411"/>
                </a:lnTo>
                <a:lnTo>
                  <a:pt x="7311686" y="493767"/>
                </a:lnTo>
                <a:close/>
                <a:moveTo>
                  <a:pt x="1963334" y="437955"/>
                </a:moveTo>
                <a:lnTo>
                  <a:pt x="1963334" y="509541"/>
                </a:lnTo>
                <a:lnTo>
                  <a:pt x="1908452" y="509541"/>
                </a:lnTo>
                <a:lnTo>
                  <a:pt x="1843593" y="571253"/>
                </a:lnTo>
                <a:lnTo>
                  <a:pt x="1751296" y="558911"/>
                </a:lnTo>
                <a:lnTo>
                  <a:pt x="1756284" y="514479"/>
                </a:lnTo>
                <a:lnTo>
                  <a:pt x="1826132" y="497199"/>
                </a:lnTo>
                <a:lnTo>
                  <a:pt x="1908452" y="457702"/>
                </a:lnTo>
                <a:close/>
                <a:moveTo>
                  <a:pt x="2158150" y="418247"/>
                </a:moveTo>
                <a:lnTo>
                  <a:pt x="2153132" y="454272"/>
                </a:lnTo>
                <a:lnTo>
                  <a:pt x="2102943" y="466281"/>
                </a:lnTo>
                <a:lnTo>
                  <a:pt x="2057772" y="490298"/>
                </a:lnTo>
                <a:lnTo>
                  <a:pt x="2057772" y="459076"/>
                </a:lnTo>
                <a:lnTo>
                  <a:pt x="2077847" y="423050"/>
                </a:lnTo>
                <a:lnTo>
                  <a:pt x="2123019" y="423050"/>
                </a:lnTo>
                <a:close/>
                <a:moveTo>
                  <a:pt x="8449226" y="402919"/>
                </a:moveTo>
                <a:lnTo>
                  <a:pt x="8476240" y="417651"/>
                </a:lnTo>
                <a:lnTo>
                  <a:pt x="8508165" y="439751"/>
                </a:lnTo>
                <a:lnTo>
                  <a:pt x="8522900" y="469216"/>
                </a:lnTo>
                <a:lnTo>
                  <a:pt x="8562193" y="488860"/>
                </a:lnTo>
                <a:lnTo>
                  <a:pt x="8584295" y="464305"/>
                </a:lnTo>
                <a:lnTo>
                  <a:pt x="8699717" y="474126"/>
                </a:lnTo>
                <a:lnTo>
                  <a:pt x="8721819" y="506048"/>
                </a:lnTo>
                <a:lnTo>
                  <a:pt x="8773392" y="528147"/>
                </a:lnTo>
                <a:lnTo>
                  <a:pt x="8763569" y="579711"/>
                </a:lnTo>
                <a:lnTo>
                  <a:pt x="8726731" y="616543"/>
                </a:lnTo>
                <a:lnTo>
                  <a:pt x="8697262" y="631276"/>
                </a:lnTo>
                <a:lnTo>
                  <a:pt x="8626043" y="670563"/>
                </a:lnTo>
                <a:lnTo>
                  <a:pt x="8586750" y="712305"/>
                </a:lnTo>
                <a:lnTo>
                  <a:pt x="8660424" y="687751"/>
                </a:lnTo>
                <a:lnTo>
                  <a:pt x="8711997" y="665651"/>
                </a:lnTo>
                <a:lnTo>
                  <a:pt x="8763569" y="665651"/>
                </a:lnTo>
                <a:lnTo>
                  <a:pt x="8913373" y="665651"/>
                </a:lnTo>
                <a:lnTo>
                  <a:pt x="8991959" y="685296"/>
                </a:lnTo>
                <a:lnTo>
                  <a:pt x="9043530" y="709850"/>
                </a:lnTo>
                <a:lnTo>
                  <a:pt x="9104925" y="729494"/>
                </a:lnTo>
                <a:lnTo>
                  <a:pt x="9127028" y="670563"/>
                </a:lnTo>
                <a:lnTo>
                  <a:pt x="9203157" y="665651"/>
                </a:lnTo>
                <a:lnTo>
                  <a:pt x="9262096" y="687751"/>
                </a:lnTo>
                <a:lnTo>
                  <a:pt x="9286654" y="736860"/>
                </a:lnTo>
                <a:lnTo>
                  <a:pt x="9254728" y="746682"/>
                </a:lnTo>
                <a:lnTo>
                  <a:pt x="9242449" y="768782"/>
                </a:lnTo>
                <a:lnTo>
                  <a:pt x="9286654" y="785969"/>
                </a:lnTo>
                <a:lnTo>
                  <a:pt x="9357873" y="808069"/>
                </a:lnTo>
                <a:lnTo>
                  <a:pt x="9414356" y="803158"/>
                </a:lnTo>
                <a:lnTo>
                  <a:pt x="9419268" y="763870"/>
                </a:lnTo>
                <a:lnTo>
                  <a:pt x="9441370" y="788425"/>
                </a:lnTo>
                <a:lnTo>
                  <a:pt x="9480663" y="808069"/>
                </a:lnTo>
                <a:lnTo>
                  <a:pt x="9507675" y="790881"/>
                </a:lnTo>
                <a:lnTo>
                  <a:pt x="9551880" y="793336"/>
                </a:lnTo>
                <a:lnTo>
                  <a:pt x="9605908" y="803158"/>
                </a:lnTo>
                <a:lnTo>
                  <a:pt x="9650113" y="793336"/>
                </a:lnTo>
                <a:lnTo>
                  <a:pt x="9630466" y="746682"/>
                </a:lnTo>
                <a:lnTo>
                  <a:pt x="9662391" y="724583"/>
                </a:lnTo>
                <a:lnTo>
                  <a:pt x="9694317" y="704940"/>
                </a:lnTo>
                <a:lnTo>
                  <a:pt x="9718875" y="736860"/>
                </a:lnTo>
                <a:lnTo>
                  <a:pt x="9777815" y="736860"/>
                </a:lnTo>
                <a:lnTo>
                  <a:pt x="9809739" y="773692"/>
                </a:lnTo>
                <a:lnTo>
                  <a:pt x="9839210" y="761415"/>
                </a:lnTo>
                <a:lnTo>
                  <a:pt x="9944808" y="761415"/>
                </a:lnTo>
                <a:lnTo>
                  <a:pt x="9952176" y="781059"/>
                </a:lnTo>
                <a:lnTo>
                  <a:pt x="9996381" y="800702"/>
                </a:lnTo>
                <a:lnTo>
                  <a:pt x="10062686" y="835079"/>
                </a:lnTo>
                <a:lnTo>
                  <a:pt x="10116714" y="844901"/>
                </a:lnTo>
                <a:lnTo>
                  <a:pt x="10141272" y="835079"/>
                </a:lnTo>
                <a:lnTo>
                  <a:pt x="10173198" y="825256"/>
                </a:lnTo>
                <a:lnTo>
                  <a:pt x="10271430" y="847356"/>
                </a:lnTo>
                <a:lnTo>
                  <a:pt x="10310723" y="889098"/>
                </a:lnTo>
                <a:lnTo>
                  <a:pt x="10352471" y="923475"/>
                </a:lnTo>
                <a:lnTo>
                  <a:pt x="10381940" y="933297"/>
                </a:lnTo>
                <a:lnTo>
                  <a:pt x="10401588" y="903831"/>
                </a:lnTo>
                <a:lnTo>
                  <a:pt x="10487540" y="891555"/>
                </a:lnTo>
                <a:lnTo>
                  <a:pt x="10539112" y="911198"/>
                </a:lnTo>
                <a:lnTo>
                  <a:pt x="10578404" y="903831"/>
                </a:lnTo>
                <a:lnTo>
                  <a:pt x="10600507" y="925930"/>
                </a:lnTo>
                <a:lnTo>
                  <a:pt x="10637344" y="918563"/>
                </a:lnTo>
                <a:lnTo>
                  <a:pt x="10647168" y="871911"/>
                </a:lnTo>
                <a:lnTo>
                  <a:pt x="10725753" y="879276"/>
                </a:lnTo>
                <a:lnTo>
                  <a:pt x="10792059" y="879276"/>
                </a:lnTo>
                <a:lnTo>
                  <a:pt x="10838720" y="896465"/>
                </a:lnTo>
                <a:lnTo>
                  <a:pt x="10860822" y="911198"/>
                </a:lnTo>
                <a:lnTo>
                  <a:pt x="10909937" y="930842"/>
                </a:lnTo>
                <a:lnTo>
                  <a:pt x="10954142" y="933297"/>
                </a:lnTo>
                <a:lnTo>
                  <a:pt x="11000803" y="960307"/>
                </a:lnTo>
                <a:lnTo>
                  <a:pt x="11032727" y="997137"/>
                </a:lnTo>
                <a:lnTo>
                  <a:pt x="11103946" y="997137"/>
                </a:lnTo>
                <a:lnTo>
                  <a:pt x="11111313" y="1026604"/>
                </a:lnTo>
                <a:lnTo>
                  <a:pt x="11162886" y="1041336"/>
                </a:lnTo>
                <a:lnTo>
                  <a:pt x="11177620" y="1060981"/>
                </a:lnTo>
                <a:lnTo>
                  <a:pt x="11199722" y="1100268"/>
                </a:lnTo>
                <a:lnTo>
                  <a:pt x="11214458" y="1078168"/>
                </a:lnTo>
                <a:lnTo>
                  <a:pt x="11270941" y="1068346"/>
                </a:lnTo>
                <a:lnTo>
                  <a:pt x="11310234" y="1095356"/>
                </a:lnTo>
                <a:lnTo>
                  <a:pt x="11376541" y="1095356"/>
                </a:lnTo>
                <a:lnTo>
                  <a:pt x="11369172" y="1139555"/>
                </a:lnTo>
                <a:lnTo>
                  <a:pt x="11342159" y="1151832"/>
                </a:lnTo>
                <a:lnTo>
                  <a:pt x="11315145" y="1151832"/>
                </a:lnTo>
                <a:lnTo>
                  <a:pt x="11305322" y="1181297"/>
                </a:lnTo>
                <a:lnTo>
                  <a:pt x="11337246" y="1218129"/>
                </a:lnTo>
                <a:lnTo>
                  <a:pt x="11305322" y="1247594"/>
                </a:lnTo>
                <a:lnTo>
                  <a:pt x="11283220" y="1240229"/>
                </a:lnTo>
                <a:lnTo>
                  <a:pt x="11256206" y="1203397"/>
                </a:lnTo>
                <a:lnTo>
                  <a:pt x="11209546" y="1200942"/>
                </a:lnTo>
                <a:lnTo>
                  <a:pt x="11182532" y="1171475"/>
                </a:lnTo>
                <a:lnTo>
                  <a:pt x="11116225" y="1166565"/>
                </a:lnTo>
                <a:lnTo>
                  <a:pt x="11103946" y="1134645"/>
                </a:lnTo>
                <a:lnTo>
                  <a:pt x="11089211" y="1092901"/>
                </a:lnTo>
                <a:lnTo>
                  <a:pt x="11047463" y="1105178"/>
                </a:lnTo>
                <a:lnTo>
                  <a:pt x="11047463" y="1144465"/>
                </a:lnTo>
                <a:lnTo>
                  <a:pt x="11064653" y="1166565"/>
                </a:lnTo>
                <a:lnTo>
                  <a:pt x="11020449" y="1196030"/>
                </a:lnTo>
                <a:lnTo>
                  <a:pt x="10995891" y="1218129"/>
                </a:lnTo>
                <a:lnTo>
                  <a:pt x="11059742" y="1259872"/>
                </a:lnTo>
                <a:lnTo>
                  <a:pt x="11106403" y="1318803"/>
                </a:lnTo>
                <a:lnTo>
                  <a:pt x="11094123" y="1345813"/>
                </a:lnTo>
                <a:lnTo>
                  <a:pt x="11042551" y="1326168"/>
                </a:lnTo>
                <a:lnTo>
                  <a:pt x="11015537" y="1331080"/>
                </a:lnTo>
                <a:lnTo>
                  <a:pt x="10968877" y="1365456"/>
                </a:lnTo>
                <a:lnTo>
                  <a:pt x="10919761" y="1363000"/>
                </a:lnTo>
                <a:lnTo>
                  <a:pt x="10912394" y="1397377"/>
                </a:lnTo>
                <a:lnTo>
                  <a:pt x="10892747" y="1414565"/>
                </a:lnTo>
                <a:lnTo>
                  <a:pt x="10875556" y="1478407"/>
                </a:lnTo>
                <a:lnTo>
                  <a:pt x="10855911" y="1463674"/>
                </a:lnTo>
                <a:lnTo>
                  <a:pt x="10831352" y="1431754"/>
                </a:lnTo>
                <a:lnTo>
                  <a:pt x="10804339" y="1424387"/>
                </a:lnTo>
                <a:lnTo>
                  <a:pt x="10757678" y="1431754"/>
                </a:lnTo>
                <a:lnTo>
                  <a:pt x="10728209" y="1453852"/>
                </a:lnTo>
                <a:lnTo>
                  <a:pt x="10671725" y="1480863"/>
                </a:lnTo>
                <a:lnTo>
                  <a:pt x="10649623" y="1507873"/>
                </a:lnTo>
                <a:lnTo>
                  <a:pt x="10647168" y="1510328"/>
                </a:lnTo>
                <a:lnTo>
                  <a:pt x="10647168" y="1512783"/>
                </a:lnTo>
                <a:lnTo>
                  <a:pt x="10647168" y="1517694"/>
                </a:lnTo>
                <a:lnTo>
                  <a:pt x="10647168" y="1520150"/>
                </a:lnTo>
                <a:lnTo>
                  <a:pt x="10644711" y="1527516"/>
                </a:lnTo>
                <a:lnTo>
                  <a:pt x="10642256" y="1532428"/>
                </a:lnTo>
                <a:lnTo>
                  <a:pt x="10642256" y="1537338"/>
                </a:lnTo>
                <a:lnTo>
                  <a:pt x="10639800" y="1544705"/>
                </a:lnTo>
                <a:lnTo>
                  <a:pt x="10639800" y="1549615"/>
                </a:lnTo>
                <a:lnTo>
                  <a:pt x="10637344" y="1554526"/>
                </a:lnTo>
                <a:lnTo>
                  <a:pt x="10637344" y="1561893"/>
                </a:lnTo>
                <a:lnTo>
                  <a:pt x="10637344" y="1569258"/>
                </a:lnTo>
                <a:lnTo>
                  <a:pt x="10637344" y="1571715"/>
                </a:lnTo>
                <a:lnTo>
                  <a:pt x="10642256" y="1574170"/>
                </a:lnTo>
                <a:lnTo>
                  <a:pt x="10642256" y="1576625"/>
                </a:lnTo>
                <a:lnTo>
                  <a:pt x="10644711" y="1576625"/>
                </a:lnTo>
                <a:lnTo>
                  <a:pt x="10647168" y="1579080"/>
                </a:lnTo>
                <a:lnTo>
                  <a:pt x="10649623" y="1581536"/>
                </a:lnTo>
                <a:lnTo>
                  <a:pt x="10652080" y="1581536"/>
                </a:lnTo>
                <a:lnTo>
                  <a:pt x="10654535" y="1581536"/>
                </a:lnTo>
                <a:lnTo>
                  <a:pt x="10659447" y="1581536"/>
                </a:lnTo>
                <a:lnTo>
                  <a:pt x="10698739" y="1625734"/>
                </a:lnTo>
                <a:lnTo>
                  <a:pt x="10713473" y="1652744"/>
                </a:lnTo>
                <a:lnTo>
                  <a:pt x="10691372" y="1657655"/>
                </a:lnTo>
                <a:lnTo>
                  <a:pt x="10686461" y="1694487"/>
                </a:lnTo>
                <a:lnTo>
                  <a:pt x="10691372" y="1741141"/>
                </a:lnTo>
                <a:lnTo>
                  <a:pt x="10656990" y="1741141"/>
                </a:lnTo>
                <a:lnTo>
                  <a:pt x="10656990" y="1780428"/>
                </a:lnTo>
                <a:lnTo>
                  <a:pt x="10622609" y="1849180"/>
                </a:lnTo>
                <a:lnTo>
                  <a:pt x="10588228" y="1905656"/>
                </a:lnTo>
                <a:lnTo>
                  <a:pt x="10558759" y="1886012"/>
                </a:lnTo>
                <a:lnTo>
                  <a:pt x="10534200" y="1849180"/>
                </a:lnTo>
                <a:lnTo>
                  <a:pt x="10517009" y="1787795"/>
                </a:lnTo>
                <a:lnTo>
                  <a:pt x="10487540" y="1736230"/>
                </a:lnTo>
                <a:lnTo>
                  <a:pt x="10477717" y="1660111"/>
                </a:lnTo>
                <a:lnTo>
                  <a:pt x="10482628" y="1588903"/>
                </a:lnTo>
                <a:lnTo>
                  <a:pt x="10521921" y="1539793"/>
                </a:lnTo>
                <a:lnTo>
                  <a:pt x="10563671" y="1475951"/>
                </a:lnTo>
                <a:lnTo>
                  <a:pt x="10612787" y="1436664"/>
                </a:lnTo>
                <a:lnTo>
                  <a:pt x="10632433" y="1397377"/>
                </a:lnTo>
                <a:lnTo>
                  <a:pt x="10607875" y="1353178"/>
                </a:lnTo>
                <a:lnTo>
                  <a:pt x="10585773" y="1363000"/>
                </a:lnTo>
                <a:lnTo>
                  <a:pt x="10553847" y="1417020"/>
                </a:lnTo>
                <a:lnTo>
                  <a:pt x="10534200" y="1409655"/>
                </a:lnTo>
                <a:lnTo>
                  <a:pt x="10502275" y="1370367"/>
                </a:lnTo>
                <a:lnTo>
                  <a:pt x="10411411" y="1370367"/>
                </a:lnTo>
                <a:lnTo>
                  <a:pt x="10391764" y="1404744"/>
                </a:lnTo>
                <a:lnTo>
                  <a:pt x="10377029" y="1463674"/>
                </a:lnTo>
                <a:lnTo>
                  <a:pt x="10372118" y="1507873"/>
                </a:lnTo>
                <a:lnTo>
                  <a:pt x="10278797" y="1520150"/>
                </a:lnTo>
                <a:lnTo>
                  <a:pt x="10278797" y="1498051"/>
                </a:lnTo>
                <a:lnTo>
                  <a:pt x="10212491" y="1480863"/>
                </a:lnTo>
                <a:lnTo>
                  <a:pt x="10192845" y="1517694"/>
                </a:lnTo>
                <a:lnTo>
                  <a:pt x="10099524" y="1507873"/>
                </a:lnTo>
                <a:lnTo>
                  <a:pt x="10033217" y="1512783"/>
                </a:lnTo>
                <a:lnTo>
                  <a:pt x="9949720" y="1534883"/>
                </a:lnTo>
                <a:lnTo>
                  <a:pt x="9922706" y="1576625"/>
                </a:lnTo>
                <a:lnTo>
                  <a:pt x="9900605" y="1623279"/>
                </a:lnTo>
                <a:lnTo>
                  <a:pt x="9861312" y="1687121"/>
                </a:lnTo>
                <a:lnTo>
                  <a:pt x="9826929" y="1721496"/>
                </a:lnTo>
                <a:lnTo>
                  <a:pt x="9836753" y="1748508"/>
                </a:lnTo>
                <a:lnTo>
                  <a:pt x="9893236" y="1777973"/>
                </a:lnTo>
                <a:lnTo>
                  <a:pt x="9898148" y="1809893"/>
                </a:lnTo>
                <a:lnTo>
                  <a:pt x="9922706" y="1807438"/>
                </a:lnTo>
                <a:lnTo>
                  <a:pt x="9939898" y="1773061"/>
                </a:lnTo>
                <a:lnTo>
                  <a:pt x="9998836" y="1792705"/>
                </a:lnTo>
                <a:lnTo>
                  <a:pt x="10035674" y="1846725"/>
                </a:lnTo>
                <a:lnTo>
                  <a:pt x="10045496" y="1935121"/>
                </a:lnTo>
                <a:lnTo>
                  <a:pt x="10033217" y="1959676"/>
                </a:lnTo>
                <a:lnTo>
                  <a:pt x="10050408" y="2040705"/>
                </a:lnTo>
                <a:lnTo>
                  <a:pt x="10018483" y="2124192"/>
                </a:lnTo>
                <a:lnTo>
                  <a:pt x="9981646" y="2207678"/>
                </a:lnTo>
                <a:lnTo>
                  <a:pt x="9937441" y="2278885"/>
                </a:lnTo>
                <a:lnTo>
                  <a:pt x="9880958" y="2323084"/>
                </a:lnTo>
                <a:lnTo>
                  <a:pt x="9836753" y="2308350"/>
                </a:lnTo>
                <a:lnTo>
                  <a:pt x="9831646" y="2307329"/>
                </a:lnTo>
                <a:lnTo>
                  <a:pt x="9798282" y="2333620"/>
                </a:lnTo>
                <a:lnTo>
                  <a:pt x="9763958" y="2343457"/>
                </a:lnTo>
                <a:lnTo>
                  <a:pt x="9729635" y="2385259"/>
                </a:lnTo>
                <a:lnTo>
                  <a:pt x="9695311" y="2385259"/>
                </a:lnTo>
                <a:lnTo>
                  <a:pt x="9665889" y="2370505"/>
                </a:lnTo>
                <a:lnTo>
                  <a:pt x="9646276" y="2429520"/>
                </a:lnTo>
                <a:lnTo>
                  <a:pt x="9611953" y="2451650"/>
                </a:lnTo>
                <a:lnTo>
                  <a:pt x="9567822" y="2478698"/>
                </a:lnTo>
                <a:lnTo>
                  <a:pt x="9518788" y="2495911"/>
                </a:lnTo>
                <a:lnTo>
                  <a:pt x="9513885" y="2454110"/>
                </a:lnTo>
                <a:lnTo>
                  <a:pt x="9504078" y="2414766"/>
                </a:lnTo>
                <a:lnTo>
                  <a:pt x="9489367" y="2412308"/>
                </a:lnTo>
                <a:lnTo>
                  <a:pt x="9467303" y="2429520"/>
                </a:lnTo>
                <a:lnTo>
                  <a:pt x="9450141" y="2456569"/>
                </a:lnTo>
                <a:lnTo>
                  <a:pt x="9401106" y="2493452"/>
                </a:lnTo>
                <a:lnTo>
                  <a:pt x="9403557" y="2530336"/>
                </a:lnTo>
                <a:lnTo>
                  <a:pt x="9440334" y="2562303"/>
                </a:lnTo>
                <a:lnTo>
                  <a:pt x="9477109" y="2564762"/>
                </a:lnTo>
                <a:lnTo>
                  <a:pt x="9504078" y="2537713"/>
                </a:lnTo>
                <a:lnTo>
                  <a:pt x="9558016" y="2542632"/>
                </a:lnTo>
                <a:lnTo>
                  <a:pt x="9567822" y="2591810"/>
                </a:lnTo>
                <a:lnTo>
                  <a:pt x="9521239" y="2606564"/>
                </a:lnTo>
                <a:lnTo>
                  <a:pt x="9484464" y="2640989"/>
                </a:lnTo>
                <a:lnTo>
                  <a:pt x="9499175" y="2687710"/>
                </a:lnTo>
                <a:lnTo>
                  <a:pt x="9531047" y="2749183"/>
                </a:lnTo>
                <a:lnTo>
                  <a:pt x="9575177" y="2795903"/>
                </a:lnTo>
                <a:lnTo>
                  <a:pt x="9575177" y="2835247"/>
                </a:lnTo>
                <a:lnTo>
                  <a:pt x="9584985" y="2879508"/>
                </a:lnTo>
                <a:lnTo>
                  <a:pt x="9602145" y="2977866"/>
                </a:lnTo>
                <a:lnTo>
                  <a:pt x="9577629" y="2985242"/>
                </a:lnTo>
                <a:lnTo>
                  <a:pt x="9572726" y="3017209"/>
                </a:lnTo>
                <a:lnTo>
                  <a:pt x="9538401" y="3049175"/>
                </a:lnTo>
                <a:lnTo>
                  <a:pt x="9540854" y="3095895"/>
                </a:lnTo>
                <a:lnTo>
                  <a:pt x="9506529" y="3120484"/>
                </a:lnTo>
                <a:lnTo>
                  <a:pt x="9484464" y="3122943"/>
                </a:lnTo>
                <a:lnTo>
                  <a:pt x="9477109" y="3159828"/>
                </a:lnTo>
                <a:lnTo>
                  <a:pt x="9450141" y="3167204"/>
                </a:lnTo>
                <a:lnTo>
                  <a:pt x="9442785" y="3204089"/>
                </a:lnTo>
                <a:lnTo>
                  <a:pt x="9381493" y="3221302"/>
                </a:lnTo>
                <a:lnTo>
                  <a:pt x="9337362" y="3213925"/>
                </a:lnTo>
                <a:lnTo>
                  <a:pt x="9280972" y="3233596"/>
                </a:lnTo>
                <a:lnTo>
                  <a:pt x="9224584" y="3277857"/>
                </a:lnTo>
                <a:lnTo>
                  <a:pt x="9202518" y="3297528"/>
                </a:lnTo>
                <a:lnTo>
                  <a:pt x="9187808" y="3248350"/>
                </a:lnTo>
                <a:lnTo>
                  <a:pt x="9165743" y="3236056"/>
                </a:lnTo>
                <a:lnTo>
                  <a:pt x="9151033" y="3277857"/>
                </a:lnTo>
                <a:lnTo>
                  <a:pt x="9097096" y="3204089"/>
                </a:lnTo>
                <a:lnTo>
                  <a:pt x="9043158" y="3184418"/>
                </a:lnTo>
                <a:lnTo>
                  <a:pt x="9039513" y="3184418"/>
                </a:lnTo>
                <a:lnTo>
                  <a:pt x="9094802" y="3203550"/>
                </a:lnTo>
                <a:lnTo>
                  <a:pt x="9146571" y="3277126"/>
                </a:lnTo>
                <a:lnTo>
                  <a:pt x="9102197" y="3311461"/>
                </a:lnTo>
                <a:lnTo>
                  <a:pt x="9087406" y="3328629"/>
                </a:lnTo>
                <a:lnTo>
                  <a:pt x="9087406" y="3380133"/>
                </a:lnTo>
                <a:lnTo>
                  <a:pt x="9146571" y="3448804"/>
                </a:lnTo>
                <a:lnTo>
                  <a:pt x="9198341" y="3505213"/>
                </a:lnTo>
                <a:lnTo>
                  <a:pt x="9218063" y="3583694"/>
                </a:lnTo>
                <a:lnTo>
                  <a:pt x="9208203" y="3676890"/>
                </a:lnTo>
                <a:lnTo>
                  <a:pt x="9193411" y="3696510"/>
                </a:lnTo>
                <a:lnTo>
                  <a:pt x="9136711" y="3748014"/>
                </a:lnTo>
                <a:lnTo>
                  <a:pt x="9072614" y="3794613"/>
                </a:lnTo>
                <a:lnTo>
                  <a:pt x="9060289" y="3757825"/>
                </a:lnTo>
                <a:lnTo>
                  <a:pt x="9077545" y="3733298"/>
                </a:lnTo>
                <a:lnTo>
                  <a:pt x="9062754" y="3711226"/>
                </a:lnTo>
                <a:lnTo>
                  <a:pt x="9063766" y="3710507"/>
                </a:lnTo>
                <a:lnTo>
                  <a:pt x="9042523" y="3688904"/>
                </a:lnTo>
                <a:lnTo>
                  <a:pt x="8996419" y="3698774"/>
                </a:lnTo>
                <a:lnTo>
                  <a:pt x="8991567" y="3642025"/>
                </a:lnTo>
                <a:lnTo>
                  <a:pt x="8960021" y="3614884"/>
                </a:lnTo>
                <a:lnTo>
                  <a:pt x="8974581" y="3572939"/>
                </a:lnTo>
                <a:lnTo>
                  <a:pt x="9010536" y="3541252"/>
                </a:lnTo>
                <a:lnTo>
                  <a:pt x="9008944" y="3540235"/>
                </a:lnTo>
                <a:lnTo>
                  <a:pt x="8972111" y="3574436"/>
                </a:lnTo>
                <a:lnTo>
                  <a:pt x="8957377" y="3615965"/>
                </a:lnTo>
                <a:lnTo>
                  <a:pt x="8922997" y="3611078"/>
                </a:lnTo>
                <a:lnTo>
                  <a:pt x="8898441" y="3686807"/>
                </a:lnTo>
                <a:lnTo>
                  <a:pt x="8920542" y="3723451"/>
                </a:lnTo>
                <a:lnTo>
                  <a:pt x="8888619" y="3755208"/>
                </a:lnTo>
                <a:lnTo>
                  <a:pt x="8861608" y="3735664"/>
                </a:lnTo>
                <a:lnTo>
                  <a:pt x="8834995" y="3706784"/>
                </a:lnTo>
                <a:lnTo>
                  <a:pt x="8834837" y="3707013"/>
                </a:lnTo>
                <a:lnTo>
                  <a:pt x="8834721" y="3706487"/>
                </a:lnTo>
                <a:lnTo>
                  <a:pt x="8834596" y="3706351"/>
                </a:lnTo>
                <a:lnTo>
                  <a:pt x="8834667" y="3706239"/>
                </a:lnTo>
                <a:lnTo>
                  <a:pt x="8820191" y="3640524"/>
                </a:lnTo>
                <a:lnTo>
                  <a:pt x="8810428" y="3593735"/>
                </a:lnTo>
                <a:lnTo>
                  <a:pt x="8783577" y="3574036"/>
                </a:lnTo>
                <a:lnTo>
                  <a:pt x="8795782" y="3482921"/>
                </a:lnTo>
                <a:lnTo>
                  <a:pt x="8761607" y="3428745"/>
                </a:lnTo>
                <a:lnTo>
                  <a:pt x="8742081" y="3458295"/>
                </a:lnTo>
                <a:lnTo>
                  <a:pt x="8717670" y="3482921"/>
                </a:lnTo>
                <a:lnTo>
                  <a:pt x="8683497" y="3470608"/>
                </a:lnTo>
                <a:lnTo>
                  <a:pt x="8673733" y="3391807"/>
                </a:lnTo>
                <a:lnTo>
                  <a:pt x="8666410" y="3354868"/>
                </a:lnTo>
                <a:lnTo>
                  <a:pt x="8637119" y="3313005"/>
                </a:lnTo>
                <a:lnTo>
                  <a:pt x="8605386" y="3285918"/>
                </a:lnTo>
                <a:lnTo>
                  <a:pt x="8607827" y="3266217"/>
                </a:lnTo>
                <a:lnTo>
                  <a:pt x="8608826" y="3264490"/>
                </a:lnTo>
                <a:lnTo>
                  <a:pt x="8589623" y="3259723"/>
                </a:lnTo>
                <a:lnTo>
                  <a:pt x="8559742" y="3220151"/>
                </a:lnTo>
                <a:lnTo>
                  <a:pt x="8564722" y="3185529"/>
                </a:lnTo>
                <a:lnTo>
                  <a:pt x="8544802" y="3158323"/>
                </a:lnTo>
                <a:lnTo>
                  <a:pt x="8534841" y="3185529"/>
                </a:lnTo>
                <a:lnTo>
                  <a:pt x="8502469" y="3197893"/>
                </a:lnTo>
                <a:lnTo>
                  <a:pt x="8499979" y="3237464"/>
                </a:lnTo>
                <a:lnTo>
                  <a:pt x="8462418" y="3233075"/>
                </a:lnTo>
                <a:lnTo>
                  <a:pt x="8462429" y="3233503"/>
                </a:lnTo>
                <a:lnTo>
                  <a:pt x="8437862" y="3238427"/>
                </a:lnTo>
                <a:lnTo>
                  <a:pt x="8413294" y="3253200"/>
                </a:lnTo>
                <a:lnTo>
                  <a:pt x="8413294" y="3297520"/>
                </a:lnTo>
                <a:lnTo>
                  <a:pt x="8401010" y="3309831"/>
                </a:lnTo>
                <a:lnTo>
                  <a:pt x="8373986" y="3349226"/>
                </a:lnTo>
                <a:lnTo>
                  <a:pt x="8329766" y="3363999"/>
                </a:lnTo>
                <a:lnTo>
                  <a:pt x="8305199" y="3396007"/>
                </a:lnTo>
                <a:lnTo>
                  <a:pt x="8268347" y="3410781"/>
                </a:lnTo>
                <a:lnTo>
                  <a:pt x="8251149" y="3460026"/>
                </a:lnTo>
                <a:lnTo>
                  <a:pt x="8214299" y="3487109"/>
                </a:lnTo>
                <a:lnTo>
                  <a:pt x="8162708" y="3516657"/>
                </a:lnTo>
                <a:lnTo>
                  <a:pt x="8177447" y="3644691"/>
                </a:lnTo>
                <a:lnTo>
                  <a:pt x="8162708" y="3649616"/>
                </a:lnTo>
                <a:lnTo>
                  <a:pt x="8177447" y="3708708"/>
                </a:lnTo>
                <a:lnTo>
                  <a:pt x="8150423" y="3750567"/>
                </a:lnTo>
                <a:lnTo>
                  <a:pt x="8128313" y="3792424"/>
                </a:lnTo>
                <a:lnTo>
                  <a:pt x="8086549" y="3812122"/>
                </a:lnTo>
                <a:lnTo>
                  <a:pt x="8066895" y="3797348"/>
                </a:lnTo>
                <a:lnTo>
                  <a:pt x="8059525" y="3750567"/>
                </a:lnTo>
                <a:lnTo>
                  <a:pt x="8015304" y="3654540"/>
                </a:lnTo>
                <a:lnTo>
                  <a:pt x="7978453" y="3543740"/>
                </a:lnTo>
                <a:lnTo>
                  <a:pt x="7934232" y="3479723"/>
                </a:lnTo>
                <a:lnTo>
                  <a:pt x="7917034" y="3393545"/>
                </a:lnTo>
                <a:lnTo>
                  <a:pt x="7917034" y="3317217"/>
                </a:lnTo>
                <a:lnTo>
                  <a:pt x="7907208" y="3255662"/>
                </a:lnTo>
                <a:lnTo>
                  <a:pt x="7890010" y="3218729"/>
                </a:lnTo>
                <a:lnTo>
                  <a:pt x="7890010" y="3253200"/>
                </a:lnTo>
                <a:lnTo>
                  <a:pt x="7862986" y="3277822"/>
                </a:lnTo>
                <a:lnTo>
                  <a:pt x="7811395" y="3275360"/>
                </a:lnTo>
                <a:lnTo>
                  <a:pt x="7772086" y="3221191"/>
                </a:lnTo>
                <a:lnTo>
                  <a:pt x="7794197" y="3194107"/>
                </a:lnTo>
                <a:lnTo>
                  <a:pt x="7762260" y="3196569"/>
                </a:lnTo>
                <a:lnTo>
                  <a:pt x="7745062" y="3167023"/>
                </a:lnTo>
                <a:lnTo>
                  <a:pt x="7764717" y="3144863"/>
                </a:lnTo>
                <a:lnTo>
                  <a:pt x="7833506" y="3144863"/>
                </a:lnTo>
                <a:lnTo>
                  <a:pt x="7833641" y="3144044"/>
                </a:lnTo>
                <a:lnTo>
                  <a:pt x="7764468" y="3144044"/>
                </a:lnTo>
                <a:lnTo>
                  <a:pt x="7744679" y="3166146"/>
                </a:lnTo>
                <a:lnTo>
                  <a:pt x="7712522" y="3144044"/>
                </a:lnTo>
                <a:lnTo>
                  <a:pt x="7670472" y="3117030"/>
                </a:lnTo>
                <a:lnTo>
                  <a:pt x="7665524" y="3087561"/>
                </a:lnTo>
                <a:lnTo>
                  <a:pt x="7623474" y="3102296"/>
                </a:lnTo>
                <a:lnTo>
                  <a:pt x="7564108" y="3102296"/>
                </a:lnTo>
                <a:lnTo>
                  <a:pt x="7549266" y="3070370"/>
                </a:lnTo>
                <a:lnTo>
                  <a:pt x="7525895" y="3062635"/>
                </a:lnTo>
                <a:lnTo>
                  <a:pt x="7516882" y="3093890"/>
                </a:lnTo>
                <a:lnTo>
                  <a:pt x="7494631" y="3086540"/>
                </a:lnTo>
                <a:lnTo>
                  <a:pt x="7388321" y="3093890"/>
                </a:lnTo>
                <a:lnTo>
                  <a:pt x="7348765" y="3069391"/>
                </a:lnTo>
                <a:lnTo>
                  <a:pt x="7338875" y="3013045"/>
                </a:lnTo>
                <a:lnTo>
                  <a:pt x="7316624" y="3003245"/>
                </a:lnTo>
                <a:lnTo>
                  <a:pt x="7301790" y="3032644"/>
                </a:lnTo>
                <a:lnTo>
                  <a:pt x="7193008" y="3027743"/>
                </a:lnTo>
                <a:lnTo>
                  <a:pt x="7173229" y="2998345"/>
                </a:lnTo>
                <a:lnTo>
                  <a:pt x="7141089" y="2995895"/>
                </a:lnTo>
                <a:lnTo>
                  <a:pt x="7146034" y="2976296"/>
                </a:lnTo>
                <a:lnTo>
                  <a:pt x="7113894" y="2964047"/>
                </a:lnTo>
                <a:lnTo>
                  <a:pt x="7104004" y="2915050"/>
                </a:lnTo>
                <a:lnTo>
                  <a:pt x="7086698" y="2880752"/>
                </a:lnTo>
                <a:lnTo>
                  <a:pt x="7086698" y="2897900"/>
                </a:lnTo>
                <a:lnTo>
                  <a:pt x="7049614" y="2905250"/>
                </a:lnTo>
                <a:lnTo>
                  <a:pt x="7034779" y="2888101"/>
                </a:lnTo>
                <a:lnTo>
                  <a:pt x="7034506" y="2886206"/>
                </a:lnTo>
                <a:lnTo>
                  <a:pt x="7003473" y="2897995"/>
                </a:lnTo>
                <a:lnTo>
                  <a:pt x="6983757" y="2902864"/>
                </a:lnTo>
                <a:lnTo>
                  <a:pt x="6978827" y="2953992"/>
                </a:lnTo>
                <a:lnTo>
                  <a:pt x="6954180" y="2973467"/>
                </a:lnTo>
                <a:lnTo>
                  <a:pt x="6931999" y="2961295"/>
                </a:lnTo>
                <a:lnTo>
                  <a:pt x="6892564" y="2936949"/>
                </a:lnTo>
                <a:lnTo>
                  <a:pt x="6880223" y="2915383"/>
                </a:lnTo>
                <a:lnTo>
                  <a:pt x="6893210" y="2938410"/>
                </a:lnTo>
                <a:lnTo>
                  <a:pt x="6954418" y="2975222"/>
                </a:lnTo>
                <a:lnTo>
                  <a:pt x="6978902" y="2955589"/>
                </a:lnTo>
                <a:lnTo>
                  <a:pt x="7027868" y="2958043"/>
                </a:lnTo>
                <a:lnTo>
                  <a:pt x="7067042" y="3002216"/>
                </a:lnTo>
                <a:lnTo>
                  <a:pt x="7118458" y="3051297"/>
                </a:lnTo>
                <a:lnTo>
                  <a:pt x="7120906" y="3095469"/>
                </a:lnTo>
                <a:lnTo>
                  <a:pt x="7140492" y="3112648"/>
                </a:lnTo>
                <a:lnTo>
                  <a:pt x="7169872" y="3193633"/>
                </a:lnTo>
                <a:lnTo>
                  <a:pt x="7170404" y="3193670"/>
                </a:lnTo>
                <a:lnTo>
                  <a:pt x="7143056" y="3115561"/>
                </a:lnTo>
                <a:lnTo>
                  <a:pt x="7176847" y="3142324"/>
                </a:lnTo>
                <a:lnTo>
                  <a:pt x="7205811" y="3152057"/>
                </a:lnTo>
                <a:lnTo>
                  <a:pt x="7263738" y="3142324"/>
                </a:lnTo>
                <a:lnTo>
                  <a:pt x="7290288" y="3113128"/>
                </a:lnTo>
                <a:lnTo>
                  <a:pt x="7319252" y="3076632"/>
                </a:lnTo>
                <a:lnTo>
                  <a:pt x="7328604" y="3121411"/>
                </a:lnTo>
                <a:lnTo>
                  <a:pt x="7329211" y="3120426"/>
                </a:lnTo>
                <a:lnTo>
                  <a:pt x="7353714" y="3149871"/>
                </a:lnTo>
                <a:lnTo>
                  <a:pt x="7417418" y="3159686"/>
                </a:lnTo>
                <a:lnTo>
                  <a:pt x="7419869" y="3194039"/>
                </a:lnTo>
                <a:lnTo>
                  <a:pt x="7449272" y="3203854"/>
                </a:lnTo>
                <a:lnTo>
                  <a:pt x="7439471" y="3270107"/>
                </a:lnTo>
                <a:lnTo>
                  <a:pt x="7412518" y="3284829"/>
                </a:lnTo>
                <a:lnTo>
                  <a:pt x="7397818" y="3311821"/>
                </a:lnTo>
                <a:lnTo>
                  <a:pt x="7390466" y="3378073"/>
                </a:lnTo>
                <a:lnTo>
                  <a:pt x="7351263" y="3387888"/>
                </a:lnTo>
                <a:lnTo>
                  <a:pt x="7334112" y="3409973"/>
                </a:lnTo>
                <a:lnTo>
                  <a:pt x="7302260" y="3417334"/>
                </a:lnTo>
                <a:lnTo>
                  <a:pt x="7282658" y="3454141"/>
                </a:lnTo>
                <a:lnTo>
                  <a:pt x="7221403" y="3463956"/>
                </a:lnTo>
                <a:lnTo>
                  <a:pt x="7199350" y="3409973"/>
                </a:lnTo>
                <a:lnTo>
                  <a:pt x="7199247" y="3409643"/>
                </a:lnTo>
                <a:lnTo>
                  <a:pt x="7199482" y="3410392"/>
                </a:lnTo>
                <a:lnTo>
                  <a:pt x="7221597" y="3464699"/>
                </a:lnTo>
                <a:lnTo>
                  <a:pt x="7192110" y="3489383"/>
                </a:lnTo>
                <a:lnTo>
                  <a:pt x="7192110" y="3516536"/>
                </a:lnTo>
                <a:lnTo>
                  <a:pt x="7113481" y="3531347"/>
                </a:lnTo>
                <a:lnTo>
                  <a:pt x="7086451" y="3556031"/>
                </a:lnTo>
                <a:lnTo>
                  <a:pt x="6993079" y="3558501"/>
                </a:lnTo>
                <a:lnTo>
                  <a:pt x="6980794" y="3570843"/>
                </a:lnTo>
                <a:lnTo>
                  <a:pt x="6946393" y="3605401"/>
                </a:lnTo>
                <a:lnTo>
                  <a:pt x="6919365" y="3632554"/>
                </a:lnTo>
                <a:lnTo>
                  <a:pt x="6882507" y="3612806"/>
                </a:lnTo>
                <a:lnTo>
                  <a:pt x="6867763" y="3588121"/>
                </a:lnTo>
                <a:lnTo>
                  <a:pt x="6867763" y="3546158"/>
                </a:lnTo>
                <a:lnTo>
                  <a:pt x="6862849" y="3464699"/>
                </a:lnTo>
                <a:lnTo>
                  <a:pt x="6889878" y="3447419"/>
                </a:lnTo>
                <a:lnTo>
                  <a:pt x="6931650" y="3444951"/>
                </a:lnTo>
                <a:lnTo>
                  <a:pt x="6973422" y="3447419"/>
                </a:lnTo>
                <a:lnTo>
                  <a:pt x="6986246" y="3451714"/>
                </a:lnTo>
                <a:lnTo>
                  <a:pt x="6986246" y="3451308"/>
                </a:lnTo>
                <a:lnTo>
                  <a:pt x="6971556" y="3446400"/>
                </a:lnTo>
                <a:lnTo>
                  <a:pt x="6929934" y="3443945"/>
                </a:lnTo>
                <a:lnTo>
                  <a:pt x="6888312" y="3446400"/>
                </a:lnTo>
                <a:lnTo>
                  <a:pt x="6861380" y="3461124"/>
                </a:lnTo>
                <a:lnTo>
                  <a:pt x="6822207" y="3416951"/>
                </a:lnTo>
                <a:lnTo>
                  <a:pt x="6809965" y="3372777"/>
                </a:lnTo>
                <a:lnTo>
                  <a:pt x="6787930" y="3335967"/>
                </a:lnTo>
                <a:lnTo>
                  <a:pt x="6741411" y="3281978"/>
                </a:lnTo>
                <a:lnTo>
                  <a:pt x="6724273" y="3242714"/>
                </a:lnTo>
                <a:lnTo>
                  <a:pt x="6697341" y="3164183"/>
                </a:lnTo>
                <a:lnTo>
                  <a:pt x="6658167" y="3100378"/>
                </a:lnTo>
                <a:lnTo>
                  <a:pt x="6609200" y="3053751"/>
                </a:lnTo>
                <a:lnTo>
                  <a:pt x="6601855" y="2997307"/>
                </a:lnTo>
                <a:lnTo>
                  <a:pt x="6572475" y="2980130"/>
                </a:lnTo>
                <a:lnTo>
                  <a:pt x="6565892" y="2944943"/>
                </a:lnTo>
                <a:lnTo>
                  <a:pt x="6565129" y="2944943"/>
                </a:lnTo>
                <a:lnTo>
                  <a:pt x="6565129" y="2940865"/>
                </a:lnTo>
                <a:lnTo>
                  <a:pt x="6565129" y="2938676"/>
                </a:lnTo>
                <a:lnTo>
                  <a:pt x="6547618" y="2975901"/>
                </a:lnTo>
                <a:lnTo>
                  <a:pt x="6508213" y="2932106"/>
                </a:lnTo>
                <a:lnTo>
                  <a:pt x="6479754" y="2903638"/>
                </a:lnTo>
                <a:lnTo>
                  <a:pt x="6479754" y="2938675"/>
                </a:lnTo>
                <a:lnTo>
                  <a:pt x="6527915" y="3019697"/>
                </a:lnTo>
                <a:lnTo>
                  <a:pt x="6611101" y="3153273"/>
                </a:lnTo>
                <a:lnTo>
                  <a:pt x="6597967" y="3159842"/>
                </a:lnTo>
                <a:lnTo>
                  <a:pt x="6597967" y="3210206"/>
                </a:lnTo>
                <a:lnTo>
                  <a:pt x="6597386" y="3210683"/>
                </a:lnTo>
                <a:lnTo>
                  <a:pt x="6643441" y="3244696"/>
                </a:lnTo>
                <a:lnTo>
                  <a:pt x="6660645" y="3291503"/>
                </a:lnTo>
                <a:lnTo>
                  <a:pt x="6665560" y="3325992"/>
                </a:lnTo>
                <a:lnTo>
                  <a:pt x="6640983" y="3392506"/>
                </a:lnTo>
                <a:lnTo>
                  <a:pt x="6643441" y="3436848"/>
                </a:lnTo>
                <a:lnTo>
                  <a:pt x="6658187" y="3473801"/>
                </a:lnTo>
                <a:lnTo>
                  <a:pt x="6658187" y="3503363"/>
                </a:lnTo>
                <a:lnTo>
                  <a:pt x="6628694" y="3500899"/>
                </a:lnTo>
                <a:lnTo>
                  <a:pt x="6626236" y="3527998"/>
                </a:lnTo>
                <a:lnTo>
                  <a:pt x="6628155" y="3528576"/>
                </a:lnTo>
                <a:lnTo>
                  <a:pt x="6630589" y="3501955"/>
                </a:lnTo>
                <a:lnTo>
                  <a:pt x="6660078" y="3504399"/>
                </a:lnTo>
                <a:lnTo>
                  <a:pt x="6660078" y="3475074"/>
                </a:lnTo>
                <a:lnTo>
                  <a:pt x="6645333" y="3440863"/>
                </a:lnTo>
                <a:lnTo>
                  <a:pt x="6642876" y="3394434"/>
                </a:lnTo>
                <a:lnTo>
                  <a:pt x="6667449" y="3328455"/>
                </a:lnTo>
                <a:lnTo>
                  <a:pt x="6679736" y="3357779"/>
                </a:lnTo>
                <a:lnTo>
                  <a:pt x="6699396" y="3389546"/>
                </a:lnTo>
                <a:lnTo>
                  <a:pt x="6714140" y="3411539"/>
                </a:lnTo>
                <a:lnTo>
                  <a:pt x="6738714" y="3455526"/>
                </a:lnTo>
                <a:lnTo>
                  <a:pt x="6753458" y="3482406"/>
                </a:lnTo>
                <a:lnTo>
                  <a:pt x="6755916" y="3514173"/>
                </a:lnTo>
                <a:lnTo>
                  <a:pt x="6797691" y="3526391"/>
                </a:lnTo>
                <a:lnTo>
                  <a:pt x="6817351" y="3572821"/>
                </a:lnTo>
                <a:lnTo>
                  <a:pt x="6844382" y="3624138"/>
                </a:lnTo>
                <a:lnTo>
                  <a:pt x="6835116" y="3649475"/>
                </a:lnTo>
                <a:lnTo>
                  <a:pt x="6901979" y="3691392"/>
                </a:lnTo>
                <a:lnTo>
                  <a:pt x="6865828" y="3723745"/>
                </a:lnTo>
                <a:lnTo>
                  <a:pt x="6868955" y="3724328"/>
                </a:lnTo>
                <a:lnTo>
                  <a:pt x="6869249" y="3724593"/>
                </a:lnTo>
                <a:lnTo>
                  <a:pt x="6903426" y="3692886"/>
                </a:lnTo>
                <a:lnTo>
                  <a:pt x="6945203" y="3707617"/>
                </a:lnTo>
                <a:lnTo>
                  <a:pt x="7018928" y="3714983"/>
                </a:lnTo>
                <a:lnTo>
                  <a:pt x="7041044" y="3697796"/>
                </a:lnTo>
                <a:lnTo>
                  <a:pt x="7065618" y="3685521"/>
                </a:lnTo>
                <a:lnTo>
                  <a:pt x="7102481" y="3678155"/>
                </a:lnTo>
                <a:lnTo>
                  <a:pt x="7141800" y="3643783"/>
                </a:lnTo>
                <a:lnTo>
                  <a:pt x="7171290" y="3680610"/>
                </a:lnTo>
                <a:lnTo>
                  <a:pt x="7190950" y="3705162"/>
                </a:lnTo>
                <a:lnTo>
                  <a:pt x="7171290" y="3724803"/>
                </a:lnTo>
                <a:lnTo>
                  <a:pt x="7159003" y="3768998"/>
                </a:lnTo>
                <a:lnTo>
                  <a:pt x="7129513" y="3808281"/>
                </a:lnTo>
                <a:lnTo>
                  <a:pt x="7107396" y="3857385"/>
                </a:lnTo>
                <a:lnTo>
                  <a:pt x="7092651" y="3926130"/>
                </a:lnTo>
                <a:lnTo>
                  <a:pt x="7053331" y="3982600"/>
                </a:lnTo>
                <a:lnTo>
                  <a:pt x="6989437" y="4048890"/>
                </a:lnTo>
                <a:lnTo>
                  <a:pt x="6923086" y="4107814"/>
                </a:lnTo>
                <a:lnTo>
                  <a:pt x="6881309" y="4137277"/>
                </a:lnTo>
                <a:lnTo>
                  <a:pt x="6859192" y="4174106"/>
                </a:lnTo>
                <a:lnTo>
                  <a:pt x="6834391" y="4205641"/>
                </a:lnTo>
                <a:lnTo>
                  <a:pt x="6835447" y="4206162"/>
                </a:lnTo>
                <a:lnTo>
                  <a:pt x="6820614" y="4220780"/>
                </a:lnTo>
                <a:lnTo>
                  <a:pt x="6808253" y="4245143"/>
                </a:lnTo>
                <a:lnTo>
                  <a:pt x="6781059" y="4269507"/>
                </a:lnTo>
                <a:lnTo>
                  <a:pt x="6776115" y="4291432"/>
                </a:lnTo>
                <a:lnTo>
                  <a:pt x="6763754" y="4315796"/>
                </a:lnTo>
                <a:lnTo>
                  <a:pt x="6707562" y="4286906"/>
                </a:lnTo>
                <a:lnTo>
                  <a:pt x="6707771" y="4289589"/>
                </a:lnTo>
                <a:lnTo>
                  <a:pt x="6762066" y="4316567"/>
                </a:lnTo>
                <a:lnTo>
                  <a:pt x="6764534" y="4336187"/>
                </a:lnTo>
                <a:lnTo>
                  <a:pt x="6764534" y="4363165"/>
                </a:lnTo>
                <a:lnTo>
                  <a:pt x="6752194" y="4377880"/>
                </a:lnTo>
                <a:lnTo>
                  <a:pt x="6747259" y="4404859"/>
                </a:lnTo>
                <a:lnTo>
                  <a:pt x="6767003" y="4409764"/>
                </a:lnTo>
                <a:lnTo>
                  <a:pt x="6764534" y="4449004"/>
                </a:lnTo>
                <a:lnTo>
                  <a:pt x="6771939" y="4488244"/>
                </a:lnTo>
                <a:lnTo>
                  <a:pt x="6774407" y="4532391"/>
                </a:lnTo>
                <a:lnTo>
                  <a:pt x="6789215" y="4547107"/>
                </a:lnTo>
                <a:lnTo>
                  <a:pt x="6799086" y="4566727"/>
                </a:lnTo>
                <a:lnTo>
                  <a:pt x="6757130" y="4576536"/>
                </a:lnTo>
                <a:lnTo>
                  <a:pt x="6749727" y="4593704"/>
                </a:lnTo>
                <a:lnTo>
                  <a:pt x="6707771" y="4593704"/>
                </a:lnTo>
                <a:lnTo>
                  <a:pt x="6700367" y="4615778"/>
                </a:lnTo>
                <a:lnTo>
                  <a:pt x="6628799" y="4608666"/>
                </a:lnTo>
                <a:lnTo>
                  <a:pt x="6629928" y="4612055"/>
                </a:lnTo>
                <a:lnTo>
                  <a:pt x="6701030" y="4616965"/>
                </a:lnTo>
                <a:lnTo>
                  <a:pt x="6708386" y="4594870"/>
                </a:lnTo>
                <a:lnTo>
                  <a:pt x="6750066" y="4594870"/>
                </a:lnTo>
                <a:lnTo>
                  <a:pt x="6757422" y="4577685"/>
                </a:lnTo>
                <a:lnTo>
                  <a:pt x="6799103" y="4567866"/>
                </a:lnTo>
                <a:lnTo>
                  <a:pt x="6799103" y="4641514"/>
                </a:lnTo>
                <a:lnTo>
                  <a:pt x="6799103" y="4771628"/>
                </a:lnTo>
                <a:lnTo>
                  <a:pt x="6777036" y="4796178"/>
                </a:lnTo>
                <a:lnTo>
                  <a:pt x="6767230" y="4820727"/>
                </a:lnTo>
                <a:lnTo>
                  <a:pt x="6710837" y="4828092"/>
                </a:lnTo>
                <a:lnTo>
                  <a:pt x="6705934" y="4847732"/>
                </a:lnTo>
                <a:lnTo>
                  <a:pt x="6681416" y="4855097"/>
                </a:lnTo>
                <a:lnTo>
                  <a:pt x="6671608" y="4864917"/>
                </a:lnTo>
                <a:lnTo>
                  <a:pt x="6661801" y="4909106"/>
                </a:lnTo>
                <a:lnTo>
                  <a:pt x="6632379" y="4918926"/>
                </a:lnTo>
                <a:lnTo>
                  <a:pt x="6612766" y="4933657"/>
                </a:lnTo>
                <a:lnTo>
                  <a:pt x="6602958" y="4953295"/>
                </a:lnTo>
                <a:lnTo>
                  <a:pt x="6600505" y="5031855"/>
                </a:lnTo>
                <a:lnTo>
                  <a:pt x="6607861" y="5034309"/>
                </a:lnTo>
                <a:lnTo>
                  <a:pt x="6607861" y="5107959"/>
                </a:lnTo>
                <a:lnTo>
                  <a:pt x="6612766" y="5139873"/>
                </a:lnTo>
                <a:lnTo>
                  <a:pt x="6600505" y="5142329"/>
                </a:lnTo>
                <a:lnTo>
                  <a:pt x="6598054" y="5161969"/>
                </a:lnTo>
                <a:lnTo>
                  <a:pt x="6571084" y="5161969"/>
                </a:lnTo>
                <a:lnTo>
                  <a:pt x="6561276" y="5171788"/>
                </a:lnTo>
                <a:lnTo>
                  <a:pt x="6529403" y="5176698"/>
                </a:lnTo>
                <a:lnTo>
                  <a:pt x="6524499" y="5203703"/>
                </a:lnTo>
                <a:lnTo>
                  <a:pt x="6524499" y="5228253"/>
                </a:lnTo>
                <a:lnTo>
                  <a:pt x="6524499" y="5255257"/>
                </a:lnTo>
                <a:lnTo>
                  <a:pt x="6522048" y="5274897"/>
                </a:lnTo>
                <a:lnTo>
                  <a:pt x="6519739" y="5274126"/>
                </a:lnTo>
                <a:lnTo>
                  <a:pt x="6521079" y="5274686"/>
                </a:lnTo>
                <a:lnTo>
                  <a:pt x="6501424" y="5314163"/>
                </a:lnTo>
                <a:lnTo>
                  <a:pt x="6474397" y="5316630"/>
                </a:lnTo>
                <a:lnTo>
                  <a:pt x="6462111" y="5353638"/>
                </a:lnTo>
                <a:lnTo>
                  <a:pt x="6454741" y="5395580"/>
                </a:lnTo>
                <a:lnTo>
                  <a:pt x="6408057" y="5435056"/>
                </a:lnTo>
                <a:lnTo>
                  <a:pt x="6378574" y="5457261"/>
                </a:lnTo>
                <a:lnTo>
                  <a:pt x="6351547" y="5504137"/>
                </a:lnTo>
                <a:lnTo>
                  <a:pt x="6324520" y="5521409"/>
                </a:lnTo>
                <a:lnTo>
                  <a:pt x="6272923" y="5528809"/>
                </a:lnTo>
                <a:lnTo>
                  <a:pt x="6255724" y="5543613"/>
                </a:lnTo>
                <a:lnTo>
                  <a:pt x="6213957" y="5560884"/>
                </a:lnTo>
                <a:lnTo>
                  <a:pt x="6206585" y="5548547"/>
                </a:lnTo>
                <a:lnTo>
                  <a:pt x="6132876" y="5546081"/>
                </a:lnTo>
                <a:lnTo>
                  <a:pt x="6113219" y="5573219"/>
                </a:lnTo>
                <a:lnTo>
                  <a:pt x="6091107" y="5588022"/>
                </a:lnTo>
                <a:lnTo>
                  <a:pt x="6046881" y="5583088"/>
                </a:lnTo>
                <a:lnTo>
                  <a:pt x="5983000" y="5499203"/>
                </a:lnTo>
                <a:lnTo>
                  <a:pt x="6002655" y="5484400"/>
                </a:lnTo>
                <a:lnTo>
                  <a:pt x="6007570" y="5454793"/>
                </a:lnTo>
                <a:lnTo>
                  <a:pt x="5990371" y="5454793"/>
                </a:lnTo>
                <a:lnTo>
                  <a:pt x="5990371" y="5439990"/>
                </a:lnTo>
                <a:lnTo>
                  <a:pt x="5975629" y="5432589"/>
                </a:lnTo>
                <a:lnTo>
                  <a:pt x="5973172" y="5385711"/>
                </a:lnTo>
                <a:lnTo>
                  <a:pt x="5948602" y="5375843"/>
                </a:lnTo>
                <a:lnTo>
                  <a:pt x="5948602" y="5336367"/>
                </a:lnTo>
                <a:lnTo>
                  <a:pt x="5941231" y="5319097"/>
                </a:lnTo>
                <a:lnTo>
                  <a:pt x="5965801" y="5316630"/>
                </a:lnTo>
                <a:lnTo>
                  <a:pt x="5975248" y="5304772"/>
                </a:lnTo>
                <a:lnTo>
                  <a:pt x="5974813" y="5303980"/>
                </a:lnTo>
                <a:lnTo>
                  <a:pt x="5964939" y="5316273"/>
                </a:lnTo>
                <a:lnTo>
                  <a:pt x="5940254" y="5318731"/>
                </a:lnTo>
                <a:lnTo>
                  <a:pt x="5930380" y="5286773"/>
                </a:lnTo>
                <a:lnTo>
                  <a:pt x="5910631" y="5264648"/>
                </a:lnTo>
                <a:lnTo>
                  <a:pt x="5885944" y="5259730"/>
                </a:lnTo>
                <a:lnTo>
                  <a:pt x="5888414" y="5213022"/>
                </a:lnTo>
                <a:lnTo>
                  <a:pt x="5878539" y="5158939"/>
                </a:lnTo>
                <a:lnTo>
                  <a:pt x="5876070" y="5122065"/>
                </a:lnTo>
                <a:lnTo>
                  <a:pt x="5873602" y="5072897"/>
                </a:lnTo>
                <a:lnTo>
                  <a:pt x="5861260" y="5038481"/>
                </a:lnTo>
                <a:lnTo>
                  <a:pt x="5848916" y="5011439"/>
                </a:lnTo>
                <a:lnTo>
                  <a:pt x="5836573" y="4986856"/>
                </a:lnTo>
                <a:lnTo>
                  <a:pt x="5814356" y="4942606"/>
                </a:lnTo>
                <a:lnTo>
                  <a:pt x="5802013" y="4918023"/>
                </a:lnTo>
                <a:lnTo>
                  <a:pt x="5774858" y="4881147"/>
                </a:lnTo>
                <a:lnTo>
                  <a:pt x="5777328" y="4834439"/>
                </a:lnTo>
                <a:lnTo>
                  <a:pt x="5811887" y="4819690"/>
                </a:lnTo>
                <a:lnTo>
                  <a:pt x="5851385" y="4836897"/>
                </a:lnTo>
                <a:lnTo>
                  <a:pt x="5913099" y="4841815"/>
                </a:lnTo>
                <a:lnTo>
                  <a:pt x="6004198" y="4839362"/>
                </a:lnTo>
                <a:lnTo>
                  <a:pt x="6003061" y="4837542"/>
                </a:lnTo>
                <a:lnTo>
                  <a:pt x="5912165" y="4840002"/>
                </a:lnTo>
                <a:lnTo>
                  <a:pt x="5850748" y="4835083"/>
                </a:lnTo>
                <a:lnTo>
                  <a:pt x="5811441" y="4817866"/>
                </a:lnTo>
                <a:lnTo>
                  <a:pt x="5777048" y="4832624"/>
                </a:lnTo>
                <a:lnTo>
                  <a:pt x="5777048" y="4773596"/>
                </a:lnTo>
                <a:lnTo>
                  <a:pt x="5816355" y="4702273"/>
                </a:lnTo>
                <a:lnTo>
                  <a:pt x="5836009" y="4655542"/>
                </a:lnTo>
                <a:lnTo>
                  <a:pt x="5838465" y="4645704"/>
                </a:lnTo>
                <a:lnTo>
                  <a:pt x="5855661" y="4640786"/>
                </a:lnTo>
                <a:lnTo>
                  <a:pt x="5863031" y="4603894"/>
                </a:lnTo>
                <a:lnTo>
                  <a:pt x="5840922" y="4567003"/>
                </a:lnTo>
                <a:lnTo>
                  <a:pt x="5833552" y="4520274"/>
                </a:lnTo>
                <a:lnTo>
                  <a:pt x="5828638" y="4471084"/>
                </a:lnTo>
                <a:lnTo>
                  <a:pt x="5811441" y="4458787"/>
                </a:lnTo>
                <a:lnTo>
                  <a:pt x="5811441" y="4404679"/>
                </a:lnTo>
                <a:lnTo>
                  <a:pt x="5789332" y="4404679"/>
                </a:lnTo>
                <a:lnTo>
                  <a:pt x="5796702" y="4382544"/>
                </a:lnTo>
                <a:lnTo>
                  <a:pt x="5811441" y="4387463"/>
                </a:lnTo>
                <a:lnTo>
                  <a:pt x="5863031" y="4389923"/>
                </a:lnTo>
                <a:lnTo>
                  <a:pt x="5899882" y="4375166"/>
                </a:lnTo>
                <a:lnTo>
                  <a:pt x="5963755" y="4382544"/>
                </a:lnTo>
                <a:lnTo>
                  <a:pt x="5978496" y="4444030"/>
                </a:lnTo>
                <a:lnTo>
                  <a:pt x="5994943" y="4448735"/>
                </a:lnTo>
                <a:lnTo>
                  <a:pt x="5994819" y="4447612"/>
                </a:lnTo>
                <a:lnTo>
                  <a:pt x="5980147" y="4442683"/>
                </a:lnTo>
                <a:lnTo>
                  <a:pt x="5965475" y="4381074"/>
                </a:lnTo>
                <a:lnTo>
                  <a:pt x="5899453" y="4373680"/>
                </a:lnTo>
                <a:lnTo>
                  <a:pt x="5865219" y="4388467"/>
                </a:lnTo>
                <a:lnTo>
                  <a:pt x="5813867" y="4386003"/>
                </a:lnTo>
                <a:lnTo>
                  <a:pt x="5796750" y="4378609"/>
                </a:lnTo>
                <a:lnTo>
                  <a:pt x="5799195" y="4363823"/>
                </a:lnTo>
                <a:lnTo>
                  <a:pt x="5813867" y="4356430"/>
                </a:lnTo>
                <a:lnTo>
                  <a:pt x="5806531" y="4353965"/>
                </a:lnTo>
                <a:lnTo>
                  <a:pt x="5799195" y="4341644"/>
                </a:lnTo>
                <a:lnTo>
                  <a:pt x="5813867" y="4336715"/>
                </a:lnTo>
                <a:lnTo>
                  <a:pt x="5830984" y="4329323"/>
                </a:lnTo>
                <a:lnTo>
                  <a:pt x="5857883" y="4319465"/>
                </a:lnTo>
                <a:lnTo>
                  <a:pt x="5872555" y="4329323"/>
                </a:lnTo>
                <a:lnTo>
                  <a:pt x="5901898" y="4329323"/>
                </a:lnTo>
                <a:lnTo>
                  <a:pt x="5911679" y="4317000"/>
                </a:lnTo>
                <a:lnTo>
                  <a:pt x="5948358" y="4302214"/>
                </a:lnTo>
                <a:lnTo>
                  <a:pt x="5950804" y="4243069"/>
                </a:lnTo>
                <a:lnTo>
                  <a:pt x="5980147" y="4243069"/>
                </a:lnTo>
                <a:lnTo>
                  <a:pt x="5982592" y="4193781"/>
                </a:lnTo>
                <a:lnTo>
                  <a:pt x="5997264" y="4176531"/>
                </a:lnTo>
                <a:lnTo>
                  <a:pt x="6007045" y="4161745"/>
                </a:lnTo>
                <a:lnTo>
                  <a:pt x="6009490" y="4050847"/>
                </a:lnTo>
                <a:lnTo>
                  <a:pt x="6019271" y="4040990"/>
                </a:lnTo>
                <a:lnTo>
                  <a:pt x="6029052" y="3996631"/>
                </a:lnTo>
                <a:lnTo>
                  <a:pt x="6028235" y="3996264"/>
                </a:lnTo>
                <a:lnTo>
                  <a:pt x="6018659" y="4041400"/>
                </a:lnTo>
                <a:lnTo>
                  <a:pt x="6008797" y="4051185"/>
                </a:lnTo>
                <a:lnTo>
                  <a:pt x="6006332" y="4161279"/>
                </a:lnTo>
                <a:lnTo>
                  <a:pt x="5996470" y="4175958"/>
                </a:lnTo>
                <a:lnTo>
                  <a:pt x="5981678" y="4193084"/>
                </a:lnTo>
                <a:lnTo>
                  <a:pt x="5979212" y="4239567"/>
                </a:lnTo>
                <a:lnTo>
                  <a:pt x="5949628" y="4242013"/>
                </a:lnTo>
                <a:lnTo>
                  <a:pt x="5947161" y="4300730"/>
                </a:lnTo>
                <a:lnTo>
                  <a:pt x="5910181" y="4315408"/>
                </a:lnTo>
                <a:lnTo>
                  <a:pt x="5902784" y="4327642"/>
                </a:lnTo>
                <a:lnTo>
                  <a:pt x="5873199" y="4327642"/>
                </a:lnTo>
                <a:lnTo>
                  <a:pt x="5855942" y="4317855"/>
                </a:lnTo>
                <a:lnTo>
                  <a:pt x="5831287" y="4327642"/>
                </a:lnTo>
                <a:lnTo>
                  <a:pt x="5811564" y="4334980"/>
                </a:lnTo>
                <a:lnTo>
                  <a:pt x="5796771" y="4339874"/>
                </a:lnTo>
                <a:lnTo>
                  <a:pt x="5796771" y="4322748"/>
                </a:lnTo>
                <a:lnTo>
                  <a:pt x="5778724" y="4313794"/>
                </a:lnTo>
                <a:lnTo>
                  <a:pt x="5777236" y="4315780"/>
                </a:lnTo>
                <a:lnTo>
                  <a:pt x="5764997" y="4301075"/>
                </a:lnTo>
                <a:lnTo>
                  <a:pt x="5730723" y="4259409"/>
                </a:lnTo>
                <a:lnTo>
                  <a:pt x="5686659" y="4220194"/>
                </a:lnTo>
                <a:lnTo>
                  <a:pt x="5689107" y="4188332"/>
                </a:lnTo>
                <a:lnTo>
                  <a:pt x="5671970" y="4178528"/>
                </a:lnTo>
                <a:lnTo>
                  <a:pt x="5676866" y="4168724"/>
                </a:lnTo>
                <a:lnTo>
                  <a:pt x="5706244" y="4154019"/>
                </a:lnTo>
                <a:lnTo>
                  <a:pt x="5706244" y="4114823"/>
                </a:lnTo>
                <a:lnTo>
                  <a:pt x="5704806" y="4114583"/>
                </a:lnTo>
                <a:lnTo>
                  <a:pt x="5708883" y="4086043"/>
                </a:lnTo>
                <a:lnTo>
                  <a:pt x="5703252" y="4057669"/>
                </a:lnTo>
                <a:lnTo>
                  <a:pt x="5720352" y="4020736"/>
                </a:lnTo>
                <a:lnTo>
                  <a:pt x="5703252" y="4001039"/>
                </a:lnTo>
                <a:lnTo>
                  <a:pt x="5666608" y="3986265"/>
                </a:lnTo>
                <a:lnTo>
                  <a:pt x="5612863" y="3969031"/>
                </a:lnTo>
                <a:lnTo>
                  <a:pt x="5676380" y="3914863"/>
                </a:lnTo>
                <a:lnTo>
                  <a:pt x="5698366" y="3887778"/>
                </a:lnTo>
                <a:lnTo>
                  <a:pt x="5727681" y="3860695"/>
                </a:lnTo>
                <a:lnTo>
                  <a:pt x="5766768" y="3833610"/>
                </a:lnTo>
                <a:lnTo>
                  <a:pt x="5788755" y="3791753"/>
                </a:lnTo>
                <a:lnTo>
                  <a:pt x="5805855" y="3725275"/>
                </a:lnTo>
                <a:lnTo>
                  <a:pt x="5815627" y="3708039"/>
                </a:lnTo>
                <a:lnTo>
                  <a:pt x="5837613" y="3693267"/>
                </a:lnTo>
                <a:lnTo>
                  <a:pt x="5842498" y="3644023"/>
                </a:lnTo>
                <a:lnTo>
                  <a:pt x="5842327" y="3642643"/>
                </a:lnTo>
                <a:lnTo>
                  <a:pt x="5835102" y="3691171"/>
                </a:lnTo>
                <a:lnTo>
                  <a:pt x="5815483" y="3703523"/>
                </a:lnTo>
                <a:lnTo>
                  <a:pt x="5805673" y="3723286"/>
                </a:lnTo>
                <a:lnTo>
                  <a:pt x="5788507" y="3789991"/>
                </a:lnTo>
                <a:lnTo>
                  <a:pt x="5766436" y="3831989"/>
                </a:lnTo>
                <a:lnTo>
                  <a:pt x="5727198" y="3856694"/>
                </a:lnTo>
                <a:lnTo>
                  <a:pt x="5697769" y="3883871"/>
                </a:lnTo>
                <a:lnTo>
                  <a:pt x="5675697" y="3911046"/>
                </a:lnTo>
                <a:lnTo>
                  <a:pt x="5611936" y="3965397"/>
                </a:lnTo>
                <a:lnTo>
                  <a:pt x="5580056" y="3962926"/>
                </a:lnTo>
                <a:lnTo>
                  <a:pt x="5553080" y="3945632"/>
                </a:lnTo>
                <a:lnTo>
                  <a:pt x="5555532" y="3908576"/>
                </a:lnTo>
                <a:lnTo>
                  <a:pt x="5540818" y="3888811"/>
                </a:lnTo>
                <a:lnTo>
                  <a:pt x="5526104" y="3871517"/>
                </a:lnTo>
                <a:lnTo>
                  <a:pt x="5494222" y="3876459"/>
                </a:lnTo>
                <a:lnTo>
                  <a:pt x="5464794" y="3871517"/>
                </a:lnTo>
                <a:lnTo>
                  <a:pt x="5457437" y="3792462"/>
                </a:lnTo>
                <a:lnTo>
                  <a:pt x="5477056" y="3765286"/>
                </a:lnTo>
                <a:lnTo>
                  <a:pt x="5496674" y="3686230"/>
                </a:lnTo>
                <a:lnTo>
                  <a:pt x="5491955" y="3641056"/>
                </a:lnTo>
                <a:lnTo>
                  <a:pt x="5490916" y="3641056"/>
                </a:lnTo>
                <a:lnTo>
                  <a:pt x="5489457" y="3641169"/>
                </a:lnTo>
                <a:lnTo>
                  <a:pt x="5496567" y="3686208"/>
                </a:lnTo>
                <a:lnTo>
                  <a:pt x="5476865" y="3765040"/>
                </a:lnTo>
                <a:lnTo>
                  <a:pt x="5457162" y="3792139"/>
                </a:lnTo>
                <a:lnTo>
                  <a:pt x="5464550" y="3873435"/>
                </a:lnTo>
                <a:lnTo>
                  <a:pt x="5420221" y="3893143"/>
                </a:lnTo>
                <a:lnTo>
                  <a:pt x="5407907" y="3846336"/>
                </a:lnTo>
                <a:lnTo>
                  <a:pt x="5405445" y="3801994"/>
                </a:lnTo>
                <a:lnTo>
                  <a:pt x="5398057" y="3752723"/>
                </a:lnTo>
                <a:lnTo>
                  <a:pt x="5382130" y="3729964"/>
                </a:lnTo>
                <a:lnTo>
                  <a:pt x="5380971" y="3731555"/>
                </a:lnTo>
                <a:lnTo>
                  <a:pt x="5376320" y="3732226"/>
                </a:lnTo>
                <a:lnTo>
                  <a:pt x="5383006" y="3733563"/>
                </a:lnTo>
                <a:lnTo>
                  <a:pt x="5396141" y="3753271"/>
                </a:lnTo>
                <a:lnTo>
                  <a:pt x="5400519" y="3786116"/>
                </a:lnTo>
                <a:lnTo>
                  <a:pt x="5400519" y="3834292"/>
                </a:lnTo>
                <a:lnTo>
                  <a:pt x="5415842" y="3886847"/>
                </a:lnTo>
                <a:lnTo>
                  <a:pt x="5389573" y="3910934"/>
                </a:lnTo>
                <a:lnTo>
                  <a:pt x="5389326" y="3909490"/>
                </a:lnTo>
                <a:lnTo>
                  <a:pt x="5379082" y="3921584"/>
                </a:lnTo>
                <a:lnTo>
                  <a:pt x="5352276" y="3921584"/>
                </a:lnTo>
                <a:lnTo>
                  <a:pt x="5337655" y="3938849"/>
                </a:lnTo>
                <a:lnTo>
                  <a:pt x="5310848" y="3941315"/>
                </a:lnTo>
                <a:lnTo>
                  <a:pt x="5271856" y="3933916"/>
                </a:lnTo>
                <a:lnTo>
                  <a:pt x="5271754" y="3932724"/>
                </a:lnTo>
                <a:lnTo>
                  <a:pt x="5184085" y="3935140"/>
                </a:lnTo>
                <a:lnTo>
                  <a:pt x="5144589" y="3952281"/>
                </a:lnTo>
                <a:lnTo>
                  <a:pt x="5143826" y="3952015"/>
                </a:lnTo>
                <a:lnTo>
                  <a:pt x="5136793" y="3970590"/>
                </a:lnTo>
                <a:lnTo>
                  <a:pt x="5114736" y="3985149"/>
                </a:lnTo>
                <a:lnTo>
                  <a:pt x="5070631" y="3973016"/>
                </a:lnTo>
                <a:lnTo>
                  <a:pt x="4982411" y="3871104"/>
                </a:lnTo>
                <a:lnTo>
                  <a:pt x="4983192" y="3869666"/>
                </a:lnTo>
                <a:lnTo>
                  <a:pt x="4973976" y="3851397"/>
                </a:lnTo>
                <a:lnTo>
                  <a:pt x="4941450" y="3841482"/>
                </a:lnTo>
                <a:lnTo>
                  <a:pt x="4936446" y="3811734"/>
                </a:lnTo>
                <a:lnTo>
                  <a:pt x="4908925" y="3804298"/>
                </a:lnTo>
                <a:lnTo>
                  <a:pt x="4901533" y="3767669"/>
                </a:lnTo>
                <a:lnTo>
                  <a:pt x="4901138" y="3767774"/>
                </a:lnTo>
                <a:lnTo>
                  <a:pt x="4857201" y="3721247"/>
                </a:lnTo>
                <a:lnTo>
                  <a:pt x="4840261" y="3667836"/>
                </a:lnTo>
                <a:lnTo>
                  <a:pt x="4838733" y="3669799"/>
                </a:lnTo>
                <a:lnTo>
                  <a:pt x="4826458" y="3655096"/>
                </a:lnTo>
                <a:lnTo>
                  <a:pt x="4794552" y="3655096"/>
                </a:lnTo>
                <a:lnTo>
                  <a:pt x="4792097" y="3628142"/>
                </a:lnTo>
                <a:lnTo>
                  <a:pt x="4797007" y="3603636"/>
                </a:lnTo>
                <a:lnTo>
                  <a:pt x="4819097" y="3588934"/>
                </a:lnTo>
                <a:lnTo>
                  <a:pt x="4801915" y="3574231"/>
                </a:lnTo>
                <a:lnTo>
                  <a:pt x="4777369" y="3544825"/>
                </a:lnTo>
                <a:lnTo>
                  <a:pt x="4750372" y="3535024"/>
                </a:lnTo>
                <a:lnTo>
                  <a:pt x="4774914" y="3525222"/>
                </a:lnTo>
                <a:lnTo>
                  <a:pt x="4819097" y="3473762"/>
                </a:lnTo>
                <a:lnTo>
                  <a:pt x="4851004" y="3466411"/>
                </a:lnTo>
                <a:lnTo>
                  <a:pt x="4862670" y="3481940"/>
                </a:lnTo>
                <a:lnTo>
                  <a:pt x="4851335" y="3464910"/>
                </a:lnTo>
                <a:lnTo>
                  <a:pt x="4819319" y="3472310"/>
                </a:lnTo>
                <a:lnTo>
                  <a:pt x="4819319" y="3390896"/>
                </a:lnTo>
                <a:lnTo>
                  <a:pt x="4809470" y="3376094"/>
                </a:lnTo>
                <a:lnTo>
                  <a:pt x="4809470" y="3270009"/>
                </a:lnTo>
                <a:lnTo>
                  <a:pt x="4809544" y="3270035"/>
                </a:lnTo>
                <a:lnTo>
                  <a:pt x="4807287" y="3222467"/>
                </a:lnTo>
                <a:lnTo>
                  <a:pt x="4819564" y="3187947"/>
                </a:lnTo>
                <a:lnTo>
                  <a:pt x="4836759" y="3175618"/>
                </a:lnTo>
                <a:lnTo>
                  <a:pt x="4826932" y="3148497"/>
                </a:lnTo>
                <a:lnTo>
                  <a:pt x="4851488" y="3143565"/>
                </a:lnTo>
                <a:lnTo>
                  <a:pt x="4846578" y="3089321"/>
                </a:lnTo>
                <a:lnTo>
                  <a:pt x="4863766" y="3074527"/>
                </a:lnTo>
                <a:lnTo>
                  <a:pt x="4893233" y="3062199"/>
                </a:lnTo>
                <a:lnTo>
                  <a:pt x="4907967" y="3037543"/>
                </a:lnTo>
                <a:lnTo>
                  <a:pt x="4915334" y="2990695"/>
                </a:lnTo>
                <a:lnTo>
                  <a:pt x="4957079" y="2998091"/>
                </a:lnTo>
                <a:lnTo>
                  <a:pt x="4971813" y="2975901"/>
                </a:lnTo>
                <a:lnTo>
                  <a:pt x="5062672" y="2975901"/>
                </a:lnTo>
                <a:lnTo>
                  <a:pt x="5087146" y="2975901"/>
                </a:lnTo>
                <a:lnTo>
                  <a:pt x="5087755" y="2973775"/>
                </a:lnTo>
                <a:lnTo>
                  <a:pt x="5060606" y="2973775"/>
                </a:lnTo>
                <a:lnTo>
                  <a:pt x="4969279" y="2973775"/>
                </a:lnTo>
                <a:lnTo>
                  <a:pt x="4991494" y="2944307"/>
                </a:lnTo>
                <a:lnTo>
                  <a:pt x="5011239" y="2932028"/>
                </a:lnTo>
                <a:lnTo>
                  <a:pt x="5030987" y="2914839"/>
                </a:lnTo>
                <a:lnTo>
                  <a:pt x="5045796" y="2806788"/>
                </a:lnTo>
                <a:lnTo>
                  <a:pt x="5058137" y="2769953"/>
                </a:lnTo>
                <a:lnTo>
                  <a:pt x="5072946" y="2774865"/>
                </a:lnTo>
                <a:lnTo>
                  <a:pt x="5075414" y="2750308"/>
                </a:lnTo>
                <a:lnTo>
                  <a:pt x="5134652" y="2747852"/>
                </a:lnTo>
                <a:lnTo>
                  <a:pt x="5134652" y="2718385"/>
                </a:lnTo>
                <a:lnTo>
                  <a:pt x="5156868" y="2696284"/>
                </a:lnTo>
                <a:lnTo>
                  <a:pt x="5171678" y="2671727"/>
                </a:lnTo>
                <a:lnTo>
                  <a:pt x="5179083" y="2649625"/>
                </a:lnTo>
                <a:lnTo>
                  <a:pt x="5206233" y="2666814"/>
                </a:lnTo>
                <a:lnTo>
                  <a:pt x="5235852" y="2669271"/>
                </a:lnTo>
                <a:lnTo>
                  <a:pt x="5260520" y="2696284"/>
                </a:lnTo>
                <a:lnTo>
                  <a:pt x="5302480" y="2688916"/>
                </a:lnTo>
                <a:lnTo>
                  <a:pt x="5303417" y="2689848"/>
                </a:lnTo>
                <a:lnTo>
                  <a:pt x="5319062" y="2654107"/>
                </a:lnTo>
                <a:lnTo>
                  <a:pt x="5370679" y="2644281"/>
                </a:lnTo>
                <a:lnTo>
                  <a:pt x="5397716" y="2619713"/>
                </a:lnTo>
                <a:lnTo>
                  <a:pt x="5476371" y="2612344"/>
                </a:lnTo>
                <a:lnTo>
                  <a:pt x="5515697" y="2600061"/>
                </a:lnTo>
                <a:lnTo>
                  <a:pt x="5564858" y="2592691"/>
                </a:lnTo>
                <a:lnTo>
                  <a:pt x="5670549" y="2600061"/>
                </a:lnTo>
                <a:lnTo>
                  <a:pt x="5677367" y="2640948"/>
                </a:lnTo>
                <a:lnTo>
                  <a:pt x="5678458" y="2640948"/>
                </a:lnTo>
                <a:lnTo>
                  <a:pt x="5671173" y="2596744"/>
                </a:lnTo>
                <a:lnTo>
                  <a:pt x="5695454" y="2582008"/>
                </a:lnTo>
                <a:lnTo>
                  <a:pt x="5712449" y="2579553"/>
                </a:lnTo>
                <a:lnTo>
                  <a:pt x="5729444" y="2591832"/>
                </a:lnTo>
                <a:lnTo>
                  <a:pt x="5758579" y="2601655"/>
                </a:lnTo>
                <a:lnTo>
                  <a:pt x="5748867" y="2631125"/>
                </a:lnTo>
                <a:lnTo>
                  <a:pt x="5761008" y="2653227"/>
                </a:lnTo>
                <a:lnTo>
                  <a:pt x="5758579" y="2694976"/>
                </a:lnTo>
                <a:lnTo>
                  <a:pt x="5731872" y="2702343"/>
                </a:lnTo>
                <a:lnTo>
                  <a:pt x="5731872" y="2736726"/>
                </a:lnTo>
                <a:lnTo>
                  <a:pt x="5748867" y="2744093"/>
                </a:lnTo>
                <a:lnTo>
                  <a:pt x="5765864" y="2763740"/>
                </a:lnTo>
                <a:lnTo>
                  <a:pt x="5765778" y="2764374"/>
                </a:lnTo>
                <a:lnTo>
                  <a:pt x="5794708" y="2778822"/>
                </a:lnTo>
                <a:lnTo>
                  <a:pt x="5814440" y="2781286"/>
                </a:lnTo>
                <a:lnTo>
                  <a:pt x="5895833" y="2796066"/>
                </a:lnTo>
                <a:lnTo>
                  <a:pt x="5905699" y="2825627"/>
                </a:lnTo>
                <a:lnTo>
                  <a:pt x="5962429" y="2835482"/>
                </a:lnTo>
                <a:lnTo>
                  <a:pt x="5964895" y="2852726"/>
                </a:lnTo>
                <a:lnTo>
                  <a:pt x="6014224" y="2862581"/>
                </a:lnTo>
                <a:lnTo>
                  <a:pt x="6046288" y="2877362"/>
                </a:lnTo>
                <a:lnTo>
                  <a:pt x="6056154" y="2860117"/>
                </a:lnTo>
                <a:lnTo>
                  <a:pt x="6056154" y="2808383"/>
                </a:lnTo>
                <a:lnTo>
                  <a:pt x="6070953" y="2793603"/>
                </a:lnTo>
                <a:lnTo>
                  <a:pt x="6085752" y="2771431"/>
                </a:lnTo>
                <a:lnTo>
                  <a:pt x="6100551" y="2759114"/>
                </a:lnTo>
                <a:lnTo>
                  <a:pt x="6137547" y="2761577"/>
                </a:lnTo>
                <a:lnTo>
                  <a:pt x="6157279" y="2781286"/>
                </a:lnTo>
                <a:lnTo>
                  <a:pt x="6177011" y="2798530"/>
                </a:lnTo>
                <a:lnTo>
                  <a:pt x="6209076" y="2798530"/>
                </a:lnTo>
                <a:lnTo>
                  <a:pt x="6238673" y="2808383"/>
                </a:lnTo>
                <a:lnTo>
                  <a:pt x="6236565" y="2837855"/>
                </a:lnTo>
                <a:lnTo>
                  <a:pt x="6330894" y="2833566"/>
                </a:lnTo>
                <a:lnTo>
                  <a:pt x="6354974" y="2859843"/>
                </a:lnTo>
                <a:lnTo>
                  <a:pt x="6381244" y="2875171"/>
                </a:lnTo>
                <a:lnTo>
                  <a:pt x="6433784" y="2840135"/>
                </a:lnTo>
                <a:lnTo>
                  <a:pt x="6479754" y="2837946"/>
                </a:lnTo>
                <a:lnTo>
                  <a:pt x="6532294" y="2844514"/>
                </a:lnTo>
                <a:lnTo>
                  <a:pt x="6565131" y="2894879"/>
                </a:lnTo>
                <a:lnTo>
                  <a:pt x="6565131" y="2900125"/>
                </a:lnTo>
                <a:lnTo>
                  <a:pt x="6570246" y="2868857"/>
                </a:lnTo>
                <a:lnTo>
                  <a:pt x="6565129" y="2888312"/>
                </a:lnTo>
                <a:lnTo>
                  <a:pt x="6532292" y="2842325"/>
                </a:lnTo>
                <a:lnTo>
                  <a:pt x="6516968" y="2840136"/>
                </a:lnTo>
                <a:lnTo>
                  <a:pt x="6549805" y="2741597"/>
                </a:lnTo>
                <a:lnTo>
                  <a:pt x="6576075" y="2678093"/>
                </a:lnTo>
                <a:lnTo>
                  <a:pt x="6588711" y="2689402"/>
                </a:lnTo>
                <a:lnTo>
                  <a:pt x="6579648" y="2654806"/>
                </a:lnTo>
                <a:lnTo>
                  <a:pt x="6589511" y="2619663"/>
                </a:lnTo>
                <a:lnTo>
                  <a:pt x="6591500" y="2619196"/>
                </a:lnTo>
                <a:lnTo>
                  <a:pt x="6580650" y="2617038"/>
                </a:lnTo>
                <a:lnTo>
                  <a:pt x="6561089" y="2617038"/>
                </a:lnTo>
                <a:lnTo>
                  <a:pt x="6514631" y="2624331"/>
                </a:lnTo>
                <a:lnTo>
                  <a:pt x="6470617" y="2619469"/>
                </a:lnTo>
                <a:lnTo>
                  <a:pt x="6431494" y="2592727"/>
                </a:lnTo>
                <a:lnTo>
                  <a:pt x="6411932" y="2609745"/>
                </a:lnTo>
                <a:lnTo>
                  <a:pt x="6397260" y="2619469"/>
                </a:lnTo>
                <a:lnTo>
                  <a:pt x="6372809" y="2626762"/>
                </a:lnTo>
                <a:lnTo>
                  <a:pt x="6353247" y="2604883"/>
                </a:lnTo>
                <a:lnTo>
                  <a:pt x="6323905" y="2595159"/>
                </a:lnTo>
                <a:lnTo>
                  <a:pt x="6319014" y="2578142"/>
                </a:lnTo>
                <a:lnTo>
                  <a:pt x="6304343" y="2580573"/>
                </a:lnTo>
                <a:lnTo>
                  <a:pt x="6292118" y="2563555"/>
                </a:lnTo>
                <a:lnTo>
                  <a:pt x="6292118" y="2539246"/>
                </a:lnTo>
                <a:lnTo>
                  <a:pt x="6279891" y="2529521"/>
                </a:lnTo>
                <a:lnTo>
                  <a:pt x="6282337" y="2507642"/>
                </a:lnTo>
                <a:lnTo>
                  <a:pt x="6265220" y="2502780"/>
                </a:lnTo>
                <a:lnTo>
                  <a:pt x="6272555" y="2485764"/>
                </a:lnTo>
                <a:lnTo>
                  <a:pt x="6277446" y="2466315"/>
                </a:lnTo>
                <a:lnTo>
                  <a:pt x="6299453" y="2444436"/>
                </a:lnTo>
                <a:lnTo>
                  <a:pt x="6309233" y="2427418"/>
                </a:lnTo>
                <a:lnTo>
                  <a:pt x="6336131" y="2412833"/>
                </a:lnTo>
                <a:lnTo>
                  <a:pt x="6311678" y="2400677"/>
                </a:lnTo>
                <a:lnTo>
                  <a:pt x="6348356" y="2386092"/>
                </a:lnTo>
                <a:lnTo>
                  <a:pt x="6375254" y="2386092"/>
                </a:lnTo>
                <a:lnTo>
                  <a:pt x="6421713" y="2383661"/>
                </a:lnTo>
                <a:lnTo>
                  <a:pt x="6455945" y="2371505"/>
                </a:lnTo>
                <a:lnTo>
                  <a:pt x="6504849" y="2366643"/>
                </a:lnTo>
                <a:lnTo>
                  <a:pt x="6539082" y="2349626"/>
                </a:lnTo>
                <a:lnTo>
                  <a:pt x="6570870" y="2366643"/>
                </a:lnTo>
                <a:lnTo>
                  <a:pt x="6595322" y="2395815"/>
                </a:lnTo>
                <a:lnTo>
                  <a:pt x="6622220" y="2395815"/>
                </a:lnTo>
                <a:lnTo>
                  <a:pt x="6658898" y="2412833"/>
                </a:lnTo>
                <a:lnTo>
                  <a:pt x="6688239" y="2410402"/>
                </a:lnTo>
                <a:lnTo>
                  <a:pt x="6759151" y="2405540"/>
                </a:lnTo>
                <a:lnTo>
                  <a:pt x="6778712" y="2383661"/>
                </a:lnTo>
                <a:lnTo>
                  <a:pt x="6822725" y="2378798"/>
                </a:lnTo>
                <a:lnTo>
                  <a:pt x="6854514" y="2427418"/>
                </a:lnTo>
                <a:lnTo>
                  <a:pt x="6877281" y="2452113"/>
                </a:lnTo>
                <a:lnTo>
                  <a:pt x="6855461" y="2428233"/>
                </a:lnTo>
                <a:lnTo>
                  <a:pt x="6824135" y="2377470"/>
                </a:lnTo>
                <a:lnTo>
                  <a:pt x="6779663" y="2382203"/>
                </a:lnTo>
                <a:lnTo>
                  <a:pt x="6772367" y="2347773"/>
                </a:lnTo>
                <a:lnTo>
                  <a:pt x="6755340" y="2315803"/>
                </a:lnTo>
                <a:lnTo>
                  <a:pt x="6706692" y="2301048"/>
                </a:lnTo>
                <a:lnTo>
                  <a:pt x="6672290" y="2270902"/>
                </a:lnTo>
                <a:lnTo>
                  <a:pt x="6671227" y="2271519"/>
                </a:lnTo>
                <a:lnTo>
                  <a:pt x="6644213" y="2242053"/>
                </a:lnTo>
                <a:lnTo>
                  <a:pt x="6597553" y="2219955"/>
                </a:lnTo>
                <a:lnTo>
                  <a:pt x="6607376" y="2192944"/>
                </a:lnTo>
                <a:lnTo>
                  <a:pt x="6639301" y="2163479"/>
                </a:lnTo>
                <a:lnTo>
                  <a:pt x="6673682" y="2126647"/>
                </a:lnTo>
                <a:lnTo>
                  <a:pt x="6659189" y="2109741"/>
                </a:lnTo>
                <a:lnTo>
                  <a:pt x="6591399" y="2139408"/>
                </a:lnTo>
                <a:lnTo>
                  <a:pt x="6562940" y="2135028"/>
                </a:lnTo>
                <a:lnTo>
                  <a:pt x="6545427" y="2161305"/>
                </a:lnTo>
                <a:lnTo>
                  <a:pt x="6523537" y="2170064"/>
                </a:lnTo>
                <a:lnTo>
                  <a:pt x="6576075" y="2218240"/>
                </a:lnTo>
                <a:lnTo>
                  <a:pt x="6516970" y="2229188"/>
                </a:lnTo>
                <a:lnTo>
                  <a:pt x="6484133" y="2209480"/>
                </a:lnTo>
                <a:lnTo>
                  <a:pt x="6497267" y="2165685"/>
                </a:lnTo>
                <a:lnTo>
                  <a:pt x="6451295" y="2172255"/>
                </a:lnTo>
                <a:lnTo>
                  <a:pt x="6440350" y="2121889"/>
                </a:lnTo>
                <a:lnTo>
                  <a:pt x="6403136" y="2130649"/>
                </a:lnTo>
                <a:lnTo>
                  <a:pt x="6383433" y="2207291"/>
                </a:lnTo>
                <a:lnTo>
                  <a:pt x="6354974" y="2237948"/>
                </a:lnTo>
                <a:lnTo>
                  <a:pt x="6368109" y="2205101"/>
                </a:lnTo>
                <a:lnTo>
                  <a:pt x="6374665" y="2178866"/>
                </a:lnTo>
                <a:lnTo>
                  <a:pt x="6368109" y="2202913"/>
                </a:lnTo>
                <a:lnTo>
                  <a:pt x="6352785" y="2235758"/>
                </a:lnTo>
                <a:lnTo>
                  <a:pt x="6335274" y="2248897"/>
                </a:lnTo>
                <a:lnTo>
                  <a:pt x="6319556" y="2215357"/>
                </a:lnTo>
                <a:lnTo>
                  <a:pt x="6326255" y="2230581"/>
                </a:lnTo>
                <a:lnTo>
                  <a:pt x="6321358" y="2255312"/>
                </a:lnTo>
                <a:lnTo>
                  <a:pt x="6294420" y="2280044"/>
                </a:lnTo>
                <a:lnTo>
                  <a:pt x="6262585" y="2284990"/>
                </a:lnTo>
                <a:lnTo>
                  <a:pt x="6211159" y="2292409"/>
                </a:lnTo>
                <a:lnTo>
                  <a:pt x="6201364" y="2260258"/>
                </a:lnTo>
                <a:lnTo>
                  <a:pt x="6162183" y="2245419"/>
                </a:lnTo>
                <a:lnTo>
                  <a:pt x="6160929" y="2247318"/>
                </a:lnTo>
                <a:lnTo>
                  <a:pt x="6200935" y="2261329"/>
                </a:lnTo>
                <a:lnTo>
                  <a:pt x="6210760" y="2293010"/>
                </a:lnTo>
                <a:lnTo>
                  <a:pt x="6259882" y="2285698"/>
                </a:lnTo>
                <a:lnTo>
                  <a:pt x="6294266" y="2280825"/>
                </a:lnTo>
                <a:lnTo>
                  <a:pt x="6306547" y="2310069"/>
                </a:lnTo>
                <a:lnTo>
                  <a:pt x="6294266" y="2334440"/>
                </a:lnTo>
                <a:lnTo>
                  <a:pt x="6279530" y="2351499"/>
                </a:lnTo>
                <a:lnTo>
                  <a:pt x="6291811" y="2368557"/>
                </a:lnTo>
                <a:lnTo>
                  <a:pt x="6257425" y="2375868"/>
                </a:lnTo>
                <a:lnTo>
                  <a:pt x="6228273" y="2378094"/>
                </a:lnTo>
                <a:lnTo>
                  <a:pt x="6229876" y="2378094"/>
                </a:lnTo>
                <a:lnTo>
                  <a:pt x="6229876" y="2380115"/>
                </a:lnTo>
                <a:lnTo>
                  <a:pt x="6258069" y="2375903"/>
                </a:lnTo>
                <a:lnTo>
                  <a:pt x="6297765" y="2399991"/>
                </a:lnTo>
                <a:lnTo>
                  <a:pt x="6270474" y="2421670"/>
                </a:lnTo>
                <a:lnTo>
                  <a:pt x="6240703" y="2421670"/>
                </a:lnTo>
                <a:lnTo>
                  <a:pt x="6226445" y="2410134"/>
                </a:lnTo>
                <a:lnTo>
                  <a:pt x="6207323" y="2412199"/>
                </a:lnTo>
                <a:lnTo>
                  <a:pt x="6194793" y="2424380"/>
                </a:lnTo>
                <a:lnTo>
                  <a:pt x="6182264" y="2436561"/>
                </a:lnTo>
                <a:lnTo>
                  <a:pt x="6192287" y="2453614"/>
                </a:lnTo>
                <a:lnTo>
                  <a:pt x="6164721" y="2458487"/>
                </a:lnTo>
                <a:lnTo>
                  <a:pt x="6154698" y="2451178"/>
                </a:lnTo>
                <a:lnTo>
                  <a:pt x="6142169" y="2453614"/>
                </a:lnTo>
                <a:lnTo>
                  <a:pt x="6154698" y="2468231"/>
                </a:lnTo>
                <a:lnTo>
                  <a:pt x="6137157" y="2487719"/>
                </a:lnTo>
                <a:lnTo>
                  <a:pt x="6162217" y="2497464"/>
                </a:lnTo>
                <a:lnTo>
                  <a:pt x="6194793" y="2519389"/>
                </a:lnTo>
                <a:lnTo>
                  <a:pt x="6202312" y="2536443"/>
                </a:lnTo>
                <a:lnTo>
                  <a:pt x="6189781" y="2534006"/>
                </a:lnTo>
                <a:lnTo>
                  <a:pt x="6154698" y="2546187"/>
                </a:lnTo>
                <a:lnTo>
                  <a:pt x="6167227" y="2565675"/>
                </a:lnTo>
                <a:lnTo>
                  <a:pt x="6107085" y="2570547"/>
                </a:lnTo>
                <a:lnTo>
                  <a:pt x="6107085" y="2546187"/>
                </a:lnTo>
                <a:lnTo>
                  <a:pt x="6082025" y="2536443"/>
                </a:lnTo>
                <a:lnTo>
                  <a:pt x="6107085" y="2526698"/>
                </a:lnTo>
                <a:lnTo>
                  <a:pt x="6122120" y="2524261"/>
                </a:lnTo>
                <a:lnTo>
                  <a:pt x="6127132" y="2519389"/>
                </a:lnTo>
                <a:lnTo>
                  <a:pt x="6082025" y="2509645"/>
                </a:lnTo>
                <a:lnTo>
                  <a:pt x="6077014" y="2487719"/>
                </a:lnTo>
                <a:lnTo>
                  <a:pt x="6044436" y="2456050"/>
                </a:lnTo>
                <a:lnTo>
                  <a:pt x="6041930" y="2429252"/>
                </a:lnTo>
                <a:lnTo>
                  <a:pt x="6074508" y="2402455"/>
                </a:lnTo>
                <a:lnTo>
                  <a:pt x="6075364" y="2402757"/>
                </a:lnTo>
                <a:lnTo>
                  <a:pt x="6068535" y="2368752"/>
                </a:lnTo>
                <a:lnTo>
                  <a:pt x="6048850" y="2336889"/>
                </a:lnTo>
                <a:lnTo>
                  <a:pt x="6029163" y="2344242"/>
                </a:lnTo>
                <a:lnTo>
                  <a:pt x="6034084" y="2371202"/>
                </a:lnTo>
                <a:lnTo>
                  <a:pt x="6002095" y="2363849"/>
                </a:lnTo>
                <a:lnTo>
                  <a:pt x="5975026" y="2344242"/>
                </a:lnTo>
                <a:lnTo>
                  <a:pt x="5950419" y="2314831"/>
                </a:lnTo>
                <a:lnTo>
                  <a:pt x="5928271" y="2300125"/>
                </a:lnTo>
                <a:lnTo>
                  <a:pt x="5891360" y="2285420"/>
                </a:lnTo>
                <a:lnTo>
                  <a:pt x="5891360" y="2260910"/>
                </a:lnTo>
                <a:lnTo>
                  <a:pt x="5859370" y="2241303"/>
                </a:lnTo>
                <a:lnTo>
                  <a:pt x="5849527" y="2199637"/>
                </a:lnTo>
                <a:lnTo>
                  <a:pt x="5837224" y="2192284"/>
                </a:lnTo>
                <a:lnTo>
                  <a:pt x="5815077" y="2177579"/>
                </a:lnTo>
                <a:lnTo>
                  <a:pt x="5807694" y="2148167"/>
                </a:lnTo>
                <a:lnTo>
                  <a:pt x="5866753" y="2162873"/>
                </a:lnTo>
                <a:lnTo>
                  <a:pt x="5898742" y="2148167"/>
                </a:lnTo>
                <a:lnTo>
                  <a:pt x="5913508" y="2153069"/>
                </a:lnTo>
                <a:lnTo>
                  <a:pt x="5950419" y="2172677"/>
                </a:lnTo>
                <a:lnTo>
                  <a:pt x="5992252" y="2182480"/>
                </a:lnTo>
                <a:lnTo>
                  <a:pt x="6014398" y="2162873"/>
                </a:lnTo>
                <a:lnTo>
                  <a:pt x="6040854" y="2165269"/>
                </a:lnTo>
                <a:lnTo>
                  <a:pt x="6039741" y="2161332"/>
                </a:lnTo>
                <a:lnTo>
                  <a:pt x="6040002" y="2161257"/>
                </a:lnTo>
                <a:lnTo>
                  <a:pt x="6014211" y="2158942"/>
                </a:lnTo>
                <a:lnTo>
                  <a:pt x="5991853" y="2178562"/>
                </a:lnTo>
                <a:lnTo>
                  <a:pt x="5949619" y="2171204"/>
                </a:lnTo>
                <a:lnTo>
                  <a:pt x="5912356" y="2149131"/>
                </a:lnTo>
                <a:lnTo>
                  <a:pt x="5897528" y="2144252"/>
                </a:lnTo>
                <a:lnTo>
                  <a:pt x="5896284" y="2146015"/>
                </a:lnTo>
                <a:lnTo>
                  <a:pt x="5864193" y="2160998"/>
                </a:lnTo>
                <a:lnTo>
                  <a:pt x="5804946" y="2146015"/>
                </a:lnTo>
                <a:lnTo>
                  <a:pt x="5785198" y="2123542"/>
                </a:lnTo>
                <a:lnTo>
                  <a:pt x="5761073" y="2134805"/>
                </a:lnTo>
                <a:lnTo>
                  <a:pt x="5784276" y="2124080"/>
                </a:lnTo>
                <a:lnTo>
                  <a:pt x="5803825" y="2146106"/>
                </a:lnTo>
                <a:lnTo>
                  <a:pt x="5811157" y="2175474"/>
                </a:lnTo>
                <a:lnTo>
                  <a:pt x="5794051" y="2190159"/>
                </a:lnTo>
                <a:lnTo>
                  <a:pt x="5784276" y="2224422"/>
                </a:lnTo>
                <a:lnTo>
                  <a:pt x="5784276" y="2248896"/>
                </a:lnTo>
                <a:lnTo>
                  <a:pt x="5798938" y="2256239"/>
                </a:lnTo>
                <a:lnTo>
                  <a:pt x="5820931" y="2292949"/>
                </a:lnTo>
                <a:lnTo>
                  <a:pt x="5847811" y="2332108"/>
                </a:lnTo>
                <a:lnTo>
                  <a:pt x="5891797" y="2371266"/>
                </a:lnTo>
                <a:lnTo>
                  <a:pt x="5913791" y="2371266"/>
                </a:lnTo>
                <a:lnTo>
                  <a:pt x="5930896" y="2366371"/>
                </a:lnTo>
                <a:lnTo>
                  <a:pt x="5933340" y="2383502"/>
                </a:lnTo>
                <a:lnTo>
                  <a:pt x="5945558" y="2395740"/>
                </a:lnTo>
                <a:lnTo>
                  <a:pt x="5952888" y="2410425"/>
                </a:lnTo>
                <a:lnTo>
                  <a:pt x="5972438" y="2425109"/>
                </a:lnTo>
                <a:lnTo>
                  <a:pt x="5987099" y="2439793"/>
                </a:lnTo>
                <a:lnTo>
                  <a:pt x="6006649" y="2464267"/>
                </a:lnTo>
                <a:lnTo>
                  <a:pt x="5994431" y="2474057"/>
                </a:lnTo>
                <a:lnTo>
                  <a:pt x="5965107" y="2452029"/>
                </a:lnTo>
                <a:lnTo>
                  <a:pt x="5943114" y="2461819"/>
                </a:lnTo>
                <a:lnTo>
                  <a:pt x="5935782" y="2476503"/>
                </a:lnTo>
                <a:lnTo>
                  <a:pt x="5950446" y="2503424"/>
                </a:lnTo>
                <a:lnTo>
                  <a:pt x="5935782" y="2518108"/>
                </a:lnTo>
                <a:lnTo>
                  <a:pt x="5926008" y="2537688"/>
                </a:lnTo>
                <a:lnTo>
                  <a:pt x="5906459" y="2537688"/>
                </a:lnTo>
                <a:lnTo>
                  <a:pt x="5908903" y="2496083"/>
                </a:lnTo>
                <a:lnTo>
                  <a:pt x="5908903" y="2476503"/>
                </a:lnTo>
                <a:lnTo>
                  <a:pt x="5884466" y="2459372"/>
                </a:lnTo>
                <a:lnTo>
                  <a:pt x="5872248" y="2437345"/>
                </a:lnTo>
                <a:lnTo>
                  <a:pt x="5852698" y="2432450"/>
                </a:lnTo>
                <a:lnTo>
                  <a:pt x="5852698" y="2410425"/>
                </a:lnTo>
                <a:lnTo>
                  <a:pt x="5801381" y="2395740"/>
                </a:lnTo>
                <a:lnTo>
                  <a:pt x="5769614" y="2366371"/>
                </a:lnTo>
                <a:lnTo>
                  <a:pt x="5750065" y="2351687"/>
                </a:lnTo>
                <a:lnTo>
                  <a:pt x="5730515" y="2334554"/>
                </a:lnTo>
                <a:lnTo>
                  <a:pt x="5718297" y="2292949"/>
                </a:lnTo>
                <a:lnTo>
                  <a:pt x="5708522" y="2268475"/>
                </a:lnTo>
                <a:lnTo>
                  <a:pt x="5666980" y="2261134"/>
                </a:lnTo>
                <a:lnTo>
                  <a:pt x="5659649" y="2280712"/>
                </a:lnTo>
                <a:lnTo>
                  <a:pt x="5623761" y="2282959"/>
                </a:lnTo>
                <a:lnTo>
                  <a:pt x="5604159" y="2314863"/>
                </a:lnTo>
                <a:lnTo>
                  <a:pt x="5577104" y="2307472"/>
                </a:lnTo>
                <a:lnTo>
                  <a:pt x="5554968" y="2292692"/>
                </a:lnTo>
                <a:lnTo>
                  <a:pt x="5525455" y="2292692"/>
                </a:lnTo>
                <a:lnTo>
                  <a:pt x="5495940" y="2295156"/>
                </a:lnTo>
                <a:lnTo>
                  <a:pt x="5483641" y="2322253"/>
                </a:lnTo>
                <a:lnTo>
                  <a:pt x="5491021" y="2349352"/>
                </a:lnTo>
                <a:lnTo>
                  <a:pt x="5422153" y="2349352"/>
                </a:lnTo>
                <a:lnTo>
                  <a:pt x="5397559" y="2329644"/>
                </a:lnTo>
                <a:lnTo>
                  <a:pt x="5348367" y="2327180"/>
                </a:lnTo>
                <a:lnTo>
                  <a:pt x="5301637" y="2312400"/>
                </a:lnTo>
                <a:lnTo>
                  <a:pt x="5313934" y="2287764"/>
                </a:lnTo>
                <a:lnTo>
                  <a:pt x="5323772" y="2201542"/>
                </a:lnTo>
                <a:lnTo>
                  <a:pt x="5343449" y="2191688"/>
                </a:lnTo>
                <a:lnTo>
                  <a:pt x="5323772" y="2169517"/>
                </a:lnTo>
                <a:lnTo>
                  <a:pt x="5309015" y="2135028"/>
                </a:lnTo>
                <a:lnTo>
                  <a:pt x="5289338" y="2112857"/>
                </a:lnTo>
                <a:lnTo>
                  <a:pt x="5269663" y="2103002"/>
                </a:lnTo>
                <a:lnTo>
                  <a:pt x="5225396" y="2080832"/>
                </a:lnTo>
                <a:lnTo>
                  <a:pt x="5225396" y="2066050"/>
                </a:lnTo>
                <a:lnTo>
                  <a:pt x="5225396" y="2056196"/>
                </a:lnTo>
                <a:lnTo>
                  <a:pt x="5262283" y="2051269"/>
                </a:lnTo>
                <a:lnTo>
                  <a:pt x="5267203" y="2046342"/>
                </a:lnTo>
                <a:lnTo>
                  <a:pt x="5281960" y="2036488"/>
                </a:lnTo>
                <a:lnTo>
                  <a:pt x="5313934" y="2034025"/>
                </a:lnTo>
                <a:lnTo>
                  <a:pt x="5318853" y="2014317"/>
                </a:lnTo>
                <a:lnTo>
                  <a:pt x="5309015" y="1994609"/>
                </a:lnTo>
                <a:lnTo>
                  <a:pt x="5328691" y="1989682"/>
                </a:lnTo>
                <a:lnTo>
                  <a:pt x="5348367" y="2009389"/>
                </a:lnTo>
                <a:lnTo>
                  <a:pt x="5375422" y="2006926"/>
                </a:lnTo>
                <a:lnTo>
                  <a:pt x="5380341" y="1984754"/>
                </a:lnTo>
                <a:lnTo>
                  <a:pt x="5407396" y="1989682"/>
                </a:lnTo>
                <a:lnTo>
                  <a:pt x="5417234" y="1969974"/>
                </a:lnTo>
                <a:lnTo>
                  <a:pt x="5434452" y="1955193"/>
                </a:lnTo>
                <a:lnTo>
                  <a:pt x="5444289" y="1925630"/>
                </a:lnTo>
                <a:lnTo>
                  <a:pt x="5474978" y="1919044"/>
                </a:lnTo>
                <a:lnTo>
                  <a:pt x="5475508" y="1916916"/>
                </a:lnTo>
                <a:lnTo>
                  <a:pt x="5512536" y="1916916"/>
                </a:lnTo>
                <a:lnTo>
                  <a:pt x="5517744" y="1914956"/>
                </a:lnTo>
                <a:lnTo>
                  <a:pt x="5526154" y="1888558"/>
                </a:lnTo>
                <a:lnTo>
                  <a:pt x="5521348" y="1881015"/>
                </a:lnTo>
                <a:lnTo>
                  <a:pt x="5535763" y="1840789"/>
                </a:lnTo>
                <a:lnTo>
                  <a:pt x="5554986" y="1853359"/>
                </a:lnTo>
                <a:lnTo>
                  <a:pt x="5559790" y="1838274"/>
                </a:lnTo>
                <a:lnTo>
                  <a:pt x="5559790" y="1833246"/>
                </a:lnTo>
                <a:lnTo>
                  <a:pt x="5569402" y="1820675"/>
                </a:lnTo>
                <a:lnTo>
                  <a:pt x="5612650" y="1813132"/>
                </a:lnTo>
                <a:lnTo>
                  <a:pt x="5612650" y="1850844"/>
                </a:lnTo>
                <a:lnTo>
                  <a:pt x="5593428" y="1886043"/>
                </a:lnTo>
                <a:lnTo>
                  <a:pt x="5569402" y="1903643"/>
                </a:lnTo>
                <a:lnTo>
                  <a:pt x="5562193" y="1946384"/>
                </a:lnTo>
                <a:lnTo>
                  <a:pt x="5557389" y="1913700"/>
                </a:lnTo>
                <a:lnTo>
                  <a:pt x="5535763" y="1908672"/>
                </a:lnTo>
                <a:lnTo>
                  <a:pt x="5533637" y="1909784"/>
                </a:lnTo>
                <a:lnTo>
                  <a:pt x="5554502" y="1914438"/>
                </a:lnTo>
                <a:lnTo>
                  <a:pt x="5561909" y="1946651"/>
                </a:lnTo>
                <a:lnTo>
                  <a:pt x="5584126" y="1956563"/>
                </a:lnTo>
                <a:lnTo>
                  <a:pt x="5573920" y="1967946"/>
                </a:lnTo>
                <a:lnTo>
                  <a:pt x="5580027" y="1988314"/>
                </a:lnTo>
                <a:lnTo>
                  <a:pt x="5600309" y="1997535"/>
                </a:lnTo>
                <a:lnTo>
                  <a:pt x="5604349" y="1997322"/>
                </a:lnTo>
                <a:lnTo>
                  <a:pt x="5582071" y="1981514"/>
                </a:lnTo>
                <a:lnTo>
                  <a:pt x="5584515" y="1956734"/>
                </a:lnTo>
                <a:lnTo>
                  <a:pt x="5562514" y="1946823"/>
                </a:lnTo>
                <a:lnTo>
                  <a:pt x="5569849" y="1904698"/>
                </a:lnTo>
                <a:lnTo>
                  <a:pt x="5594293" y="1887354"/>
                </a:lnTo>
                <a:lnTo>
                  <a:pt x="5613850" y="1852663"/>
                </a:lnTo>
                <a:lnTo>
                  <a:pt x="5613850" y="1815495"/>
                </a:lnTo>
                <a:lnTo>
                  <a:pt x="5655406" y="1800627"/>
                </a:lnTo>
                <a:lnTo>
                  <a:pt x="5667629" y="1800627"/>
                </a:lnTo>
                <a:lnTo>
                  <a:pt x="5667629" y="1785760"/>
                </a:lnTo>
                <a:lnTo>
                  <a:pt x="5667629" y="1748591"/>
                </a:lnTo>
                <a:lnTo>
                  <a:pt x="5669979" y="1748031"/>
                </a:lnTo>
                <a:lnTo>
                  <a:pt x="5656703" y="1717512"/>
                </a:lnTo>
                <a:lnTo>
                  <a:pt x="5636944" y="1705346"/>
                </a:lnTo>
                <a:lnTo>
                  <a:pt x="5636944" y="1646952"/>
                </a:lnTo>
                <a:lnTo>
                  <a:pt x="5681400" y="1642086"/>
                </a:lnTo>
                <a:lnTo>
                  <a:pt x="5703628" y="1600724"/>
                </a:lnTo>
                <a:lnTo>
                  <a:pt x="5730795" y="1642086"/>
                </a:lnTo>
                <a:lnTo>
                  <a:pt x="5706098" y="1702914"/>
                </a:lnTo>
                <a:lnTo>
                  <a:pt x="5711036" y="1741843"/>
                </a:lnTo>
                <a:lnTo>
                  <a:pt x="5710778" y="1741906"/>
                </a:lnTo>
                <a:lnTo>
                  <a:pt x="5723852" y="1768415"/>
                </a:lnTo>
                <a:lnTo>
                  <a:pt x="5740964" y="1788238"/>
                </a:lnTo>
                <a:lnTo>
                  <a:pt x="5826522" y="1773371"/>
                </a:lnTo>
                <a:lnTo>
                  <a:pt x="5838744" y="1783282"/>
                </a:lnTo>
                <a:lnTo>
                  <a:pt x="5831411" y="1855140"/>
                </a:lnTo>
                <a:lnTo>
                  <a:pt x="5853411" y="1919567"/>
                </a:lnTo>
                <a:lnTo>
                  <a:pt x="5755630" y="1961691"/>
                </a:lnTo>
                <a:lnTo>
                  <a:pt x="5799267" y="2009769"/>
                </a:lnTo>
                <a:lnTo>
                  <a:pt x="5757345" y="1961813"/>
                </a:lnTo>
                <a:lnTo>
                  <a:pt x="5854171" y="1922620"/>
                </a:lnTo>
                <a:lnTo>
                  <a:pt x="5885640" y="1944666"/>
                </a:lnTo>
                <a:lnTo>
                  <a:pt x="5970364" y="1974062"/>
                </a:lnTo>
                <a:lnTo>
                  <a:pt x="6005396" y="1995332"/>
                </a:lnTo>
                <a:lnTo>
                  <a:pt x="6008347" y="1993335"/>
                </a:lnTo>
                <a:lnTo>
                  <a:pt x="6127022" y="1988314"/>
                </a:lnTo>
                <a:lnTo>
                  <a:pt x="6119257" y="2051378"/>
                </a:lnTo>
                <a:lnTo>
                  <a:pt x="6127306" y="1988313"/>
                </a:lnTo>
                <a:lnTo>
                  <a:pt x="6153576" y="1966416"/>
                </a:lnTo>
                <a:lnTo>
                  <a:pt x="6151387" y="1902912"/>
                </a:lnTo>
                <a:lnTo>
                  <a:pt x="6154042" y="1902612"/>
                </a:lnTo>
                <a:lnTo>
                  <a:pt x="6151612" y="1862993"/>
                </a:lnTo>
                <a:lnTo>
                  <a:pt x="6148616" y="1862993"/>
                </a:lnTo>
                <a:lnTo>
                  <a:pt x="6150855" y="1898909"/>
                </a:lnTo>
                <a:lnTo>
                  <a:pt x="6153310" y="1965353"/>
                </a:lnTo>
                <a:lnTo>
                  <a:pt x="6126310" y="1985040"/>
                </a:lnTo>
                <a:lnTo>
                  <a:pt x="6067404" y="1989962"/>
                </a:lnTo>
                <a:lnTo>
                  <a:pt x="6010951" y="1992423"/>
                </a:lnTo>
                <a:lnTo>
                  <a:pt x="5971679" y="1970275"/>
                </a:lnTo>
                <a:lnTo>
                  <a:pt x="5888228" y="1943204"/>
                </a:lnTo>
                <a:lnTo>
                  <a:pt x="5853866" y="1918596"/>
                </a:lnTo>
                <a:lnTo>
                  <a:pt x="5831775" y="1854613"/>
                </a:lnTo>
                <a:lnTo>
                  <a:pt x="5839139" y="1783247"/>
                </a:lnTo>
                <a:lnTo>
                  <a:pt x="5937316" y="1736491"/>
                </a:lnTo>
                <a:lnTo>
                  <a:pt x="5971679" y="1753717"/>
                </a:lnTo>
                <a:lnTo>
                  <a:pt x="6020768" y="1743873"/>
                </a:lnTo>
                <a:lnTo>
                  <a:pt x="6023647" y="1745076"/>
                </a:lnTo>
                <a:lnTo>
                  <a:pt x="6055066" y="1692694"/>
                </a:lnTo>
                <a:lnTo>
                  <a:pt x="6070390" y="1651089"/>
                </a:lnTo>
                <a:lnTo>
                  <a:pt x="6090092" y="1651089"/>
                </a:lnTo>
                <a:lnTo>
                  <a:pt x="6106472" y="1648502"/>
                </a:lnTo>
                <a:lnTo>
                  <a:pt x="6070904" y="1649993"/>
                </a:lnTo>
                <a:lnTo>
                  <a:pt x="6066010" y="1588406"/>
                </a:lnTo>
                <a:lnTo>
                  <a:pt x="6090477" y="1563772"/>
                </a:lnTo>
                <a:lnTo>
                  <a:pt x="6117391" y="1603188"/>
                </a:lnTo>
                <a:lnTo>
                  <a:pt x="6156536" y="1603188"/>
                </a:lnTo>
                <a:lnTo>
                  <a:pt x="6163877" y="1568698"/>
                </a:lnTo>
                <a:lnTo>
                  <a:pt x="6136964" y="1556381"/>
                </a:lnTo>
                <a:lnTo>
                  <a:pt x="6127178" y="1526820"/>
                </a:lnTo>
                <a:lnTo>
                  <a:pt x="6174232" y="1523310"/>
                </a:lnTo>
                <a:lnTo>
                  <a:pt x="6127306" y="1525071"/>
                </a:lnTo>
                <a:lnTo>
                  <a:pt x="6154139" y="1502820"/>
                </a:lnTo>
                <a:lnTo>
                  <a:pt x="6200485" y="1478097"/>
                </a:lnTo>
                <a:lnTo>
                  <a:pt x="6256589" y="1497875"/>
                </a:lnTo>
                <a:lnTo>
                  <a:pt x="6264252" y="1508554"/>
                </a:lnTo>
                <a:lnTo>
                  <a:pt x="6258652" y="1500506"/>
                </a:lnTo>
                <a:lnTo>
                  <a:pt x="6280754" y="1493139"/>
                </a:lnTo>
                <a:lnTo>
                  <a:pt x="6280200" y="1483715"/>
                </a:lnTo>
                <a:lnTo>
                  <a:pt x="6245314" y="1432645"/>
                </a:lnTo>
                <a:lnTo>
                  <a:pt x="6201091" y="1440001"/>
                </a:lnTo>
                <a:lnTo>
                  <a:pt x="6176522" y="1462071"/>
                </a:lnTo>
                <a:lnTo>
                  <a:pt x="6117556" y="1457166"/>
                </a:lnTo>
                <a:lnTo>
                  <a:pt x="6073333" y="1427741"/>
                </a:lnTo>
                <a:lnTo>
                  <a:pt x="6056136" y="1386054"/>
                </a:lnTo>
                <a:lnTo>
                  <a:pt x="6046308" y="1349271"/>
                </a:lnTo>
                <a:lnTo>
                  <a:pt x="6053679" y="1280610"/>
                </a:lnTo>
                <a:lnTo>
                  <a:pt x="6097902" y="1263445"/>
                </a:lnTo>
                <a:lnTo>
                  <a:pt x="6127384" y="1234018"/>
                </a:lnTo>
                <a:lnTo>
                  <a:pt x="6137212" y="1192332"/>
                </a:lnTo>
                <a:lnTo>
                  <a:pt x="6188806" y="1197235"/>
                </a:lnTo>
                <a:lnTo>
                  <a:pt x="6159324" y="1145740"/>
                </a:lnTo>
                <a:lnTo>
                  <a:pt x="6093186" y="1143295"/>
                </a:lnTo>
                <a:lnTo>
                  <a:pt x="6091636" y="1144385"/>
                </a:lnTo>
                <a:lnTo>
                  <a:pt x="6064724" y="1166515"/>
                </a:lnTo>
                <a:lnTo>
                  <a:pt x="6054937" y="1208318"/>
                </a:lnTo>
                <a:lnTo>
                  <a:pt x="6054937" y="1235366"/>
                </a:lnTo>
                <a:lnTo>
                  <a:pt x="6018237" y="1259955"/>
                </a:lnTo>
                <a:lnTo>
                  <a:pt x="5998663" y="1287003"/>
                </a:lnTo>
                <a:lnTo>
                  <a:pt x="5949731" y="1296839"/>
                </a:lnTo>
                <a:lnTo>
                  <a:pt x="5930157" y="1336183"/>
                </a:lnTo>
                <a:lnTo>
                  <a:pt x="5930157" y="1405033"/>
                </a:lnTo>
                <a:lnTo>
                  <a:pt x="5957071" y="1437000"/>
                </a:lnTo>
                <a:lnTo>
                  <a:pt x="5971750" y="1464048"/>
                </a:lnTo>
                <a:lnTo>
                  <a:pt x="5913031" y="1491096"/>
                </a:lnTo>
                <a:lnTo>
                  <a:pt x="5939944" y="1491096"/>
                </a:lnTo>
                <a:lnTo>
                  <a:pt x="5957071" y="1505849"/>
                </a:lnTo>
                <a:lnTo>
                  <a:pt x="5964410" y="1532899"/>
                </a:lnTo>
                <a:lnTo>
                  <a:pt x="5944838" y="1547653"/>
                </a:lnTo>
                <a:lnTo>
                  <a:pt x="5917924" y="1574701"/>
                </a:lnTo>
                <a:lnTo>
                  <a:pt x="5917924" y="1623879"/>
                </a:lnTo>
                <a:lnTo>
                  <a:pt x="5891010" y="1641093"/>
                </a:lnTo>
                <a:lnTo>
                  <a:pt x="5883670" y="1668141"/>
                </a:lnTo>
                <a:lnTo>
                  <a:pt x="5854310" y="1685354"/>
                </a:lnTo>
                <a:lnTo>
                  <a:pt x="5839630" y="1709942"/>
                </a:lnTo>
                <a:lnTo>
                  <a:pt x="5800484" y="1695188"/>
                </a:lnTo>
                <a:lnTo>
                  <a:pt x="5802931" y="1648469"/>
                </a:lnTo>
                <a:lnTo>
                  <a:pt x="5780911" y="1641093"/>
                </a:lnTo>
                <a:lnTo>
                  <a:pt x="5776017" y="1614043"/>
                </a:lnTo>
                <a:lnTo>
                  <a:pt x="5758891" y="1579618"/>
                </a:lnTo>
                <a:lnTo>
                  <a:pt x="5744210" y="1547653"/>
                </a:lnTo>
                <a:lnTo>
                  <a:pt x="5756444" y="1525522"/>
                </a:lnTo>
                <a:lnTo>
                  <a:pt x="5766231" y="1478801"/>
                </a:lnTo>
                <a:lnTo>
                  <a:pt x="5802931" y="1461588"/>
                </a:lnTo>
                <a:lnTo>
                  <a:pt x="5793144" y="1419787"/>
                </a:lnTo>
                <a:lnTo>
                  <a:pt x="5776017" y="1380444"/>
                </a:lnTo>
                <a:lnTo>
                  <a:pt x="5766231" y="1341101"/>
                </a:lnTo>
                <a:lnTo>
                  <a:pt x="5758891" y="1274709"/>
                </a:lnTo>
                <a:lnTo>
                  <a:pt x="5766001" y="1250891"/>
                </a:lnTo>
                <a:lnTo>
                  <a:pt x="5763913" y="1250446"/>
                </a:lnTo>
                <a:lnTo>
                  <a:pt x="5756525" y="1274990"/>
                </a:lnTo>
                <a:lnTo>
                  <a:pt x="5763913" y="1338809"/>
                </a:lnTo>
                <a:lnTo>
                  <a:pt x="5771301" y="1378082"/>
                </a:lnTo>
                <a:lnTo>
                  <a:pt x="5791003" y="1417355"/>
                </a:lnTo>
                <a:lnTo>
                  <a:pt x="5798391" y="1459082"/>
                </a:lnTo>
                <a:lnTo>
                  <a:pt x="5763913" y="1478718"/>
                </a:lnTo>
                <a:lnTo>
                  <a:pt x="5754062" y="1525355"/>
                </a:lnTo>
                <a:lnTo>
                  <a:pt x="5741748" y="1547446"/>
                </a:lnTo>
                <a:lnTo>
                  <a:pt x="5714658" y="1532718"/>
                </a:lnTo>
                <a:lnTo>
                  <a:pt x="5662940" y="1540082"/>
                </a:lnTo>
                <a:lnTo>
                  <a:pt x="5635850" y="1559719"/>
                </a:lnTo>
                <a:lnTo>
                  <a:pt x="5608759" y="1567082"/>
                </a:lnTo>
                <a:lnTo>
                  <a:pt x="5566893" y="1571991"/>
                </a:lnTo>
                <a:lnTo>
                  <a:pt x="5564430" y="1527809"/>
                </a:lnTo>
                <a:lnTo>
                  <a:pt x="5547190" y="1515537"/>
                </a:lnTo>
                <a:lnTo>
                  <a:pt x="5554578" y="1451718"/>
                </a:lnTo>
                <a:lnTo>
                  <a:pt x="5529952" y="1449264"/>
                </a:lnTo>
                <a:lnTo>
                  <a:pt x="5527488" y="1358445"/>
                </a:lnTo>
                <a:lnTo>
                  <a:pt x="5554578" y="1348627"/>
                </a:lnTo>
                <a:lnTo>
                  <a:pt x="5561967" y="1326536"/>
                </a:lnTo>
                <a:lnTo>
                  <a:pt x="5593983" y="1314263"/>
                </a:lnTo>
                <a:lnTo>
                  <a:pt x="5625998" y="1311810"/>
                </a:lnTo>
                <a:lnTo>
                  <a:pt x="5638312" y="1292172"/>
                </a:lnTo>
                <a:lnTo>
                  <a:pt x="5675253" y="1287263"/>
                </a:lnTo>
                <a:lnTo>
                  <a:pt x="5680179" y="1245537"/>
                </a:lnTo>
                <a:lnTo>
                  <a:pt x="5729434" y="1228355"/>
                </a:lnTo>
                <a:lnTo>
                  <a:pt x="5734360" y="1193991"/>
                </a:lnTo>
                <a:lnTo>
                  <a:pt x="5758987" y="1176810"/>
                </a:lnTo>
                <a:lnTo>
                  <a:pt x="5768839" y="1144901"/>
                </a:lnTo>
                <a:lnTo>
                  <a:pt x="5778689" y="1110537"/>
                </a:lnTo>
                <a:lnTo>
                  <a:pt x="5815630" y="1073718"/>
                </a:lnTo>
                <a:lnTo>
                  <a:pt x="5845184" y="1036900"/>
                </a:lnTo>
                <a:lnTo>
                  <a:pt x="5882125" y="1014809"/>
                </a:lnTo>
                <a:lnTo>
                  <a:pt x="5928918" y="1004991"/>
                </a:lnTo>
                <a:lnTo>
                  <a:pt x="5956008" y="990263"/>
                </a:lnTo>
                <a:lnTo>
                  <a:pt x="6007726" y="980447"/>
                </a:lnTo>
                <a:lnTo>
                  <a:pt x="6017576" y="950991"/>
                </a:lnTo>
                <a:lnTo>
                  <a:pt x="6049592" y="936263"/>
                </a:lnTo>
                <a:lnTo>
                  <a:pt x="6039742" y="896990"/>
                </a:lnTo>
                <a:lnTo>
                  <a:pt x="6015114" y="879810"/>
                </a:lnTo>
                <a:lnTo>
                  <a:pt x="6052055" y="869992"/>
                </a:lnTo>
                <a:lnTo>
                  <a:pt x="6064369" y="842992"/>
                </a:lnTo>
                <a:lnTo>
                  <a:pt x="6071757" y="879810"/>
                </a:lnTo>
                <a:lnTo>
                  <a:pt x="6091459" y="884718"/>
                </a:lnTo>
                <a:lnTo>
                  <a:pt x="6091459" y="865081"/>
                </a:lnTo>
                <a:lnTo>
                  <a:pt x="6108698" y="865081"/>
                </a:lnTo>
                <a:lnTo>
                  <a:pt x="6116086" y="879810"/>
                </a:lnTo>
                <a:lnTo>
                  <a:pt x="6138252" y="887172"/>
                </a:lnTo>
                <a:lnTo>
                  <a:pt x="6150565" y="860172"/>
                </a:lnTo>
                <a:lnTo>
                  <a:pt x="6133326" y="847899"/>
                </a:lnTo>
                <a:lnTo>
                  <a:pt x="6162879" y="830719"/>
                </a:lnTo>
                <a:lnTo>
                  <a:pt x="6194895" y="852808"/>
                </a:lnTo>
                <a:lnTo>
                  <a:pt x="6214598" y="823355"/>
                </a:lnTo>
                <a:lnTo>
                  <a:pt x="6221986" y="857719"/>
                </a:lnTo>
                <a:lnTo>
                  <a:pt x="6254001" y="860172"/>
                </a:lnTo>
                <a:lnTo>
                  <a:pt x="6288479" y="835628"/>
                </a:lnTo>
                <a:lnTo>
                  <a:pt x="6327884" y="860172"/>
                </a:lnTo>
                <a:lnTo>
                  <a:pt x="6320496" y="887172"/>
                </a:lnTo>
                <a:lnTo>
                  <a:pt x="6391915" y="911718"/>
                </a:lnTo>
                <a:lnTo>
                  <a:pt x="6347586" y="941174"/>
                </a:lnTo>
                <a:lnTo>
                  <a:pt x="6308182" y="982900"/>
                </a:lnTo>
                <a:lnTo>
                  <a:pt x="6291748" y="1017999"/>
                </a:lnTo>
                <a:lnTo>
                  <a:pt x="6291993" y="1018227"/>
                </a:lnTo>
                <a:lnTo>
                  <a:pt x="6291993" y="1055009"/>
                </a:lnTo>
                <a:lnTo>
                  <a:pt x="6296114" y="1071458"/>
                </a:lnTo>
                <a:lnTo>
                  <a:pt x="6293033" y="1058524"/>
                </a:lnTo>
                <a:lnTo>
                  <a:pt x="6293033" y="1021694"/>
                </a:lnTo>
                <a:lnTo>
                  <a:pt x="6307769" y="984862"/>
                </a:lnTo>
                <a:lnTo>
                  <a:pt x="6347061" y="943119"/>
                </a:lnTo>
                <a:lnTo>
                  <a:pt x="6388809" y="916108"/>
                </a:lnTo>
                <a:lnTo>
                  <a:pt x="6428102" y="933297"/>
                </a:lnTo>
                <a:lnTo>
                  <a:pt x="6504232" y="975039"/>
                </a:lnTo>
                <a:lnTo>
                  <a:pt x="6577906" y="1009415"/>
                </a:lnTo>
                <a:lnTo>
                  <a:pt x="6639301" y="1053614"/>
                </a:lnTo>
                <a:lnTo>
                  <a:pt x="6624566" y="1083080"/>
                </a:lnTo>
                <a:lnTo>
                  <a:pt x="6597553" y="1107633"/>
                </a:lnTo>
                <a:lnTo>
                  <a:pt x="6541070" y="1122367"/>
                </a:lnTo>
                <a:lnTo>
                  <a:pt x="6479675" y="1105178"/>
                </a:lnTo>
                <a:lnTo>
                  <a:pt x="6440382" y="1092901"/>
                </a:lnTo>
                <a:lnTo>
                  <a:pt x="6455116" y="1112545"/>
                </a:lnTo>
                <a:lnTo>
                  <a:pt x="6462485" y="1166565"/>
                </a:lnTo>
                <a:lnTo>
                  <a:pt x="6482130" y="1203397"/>
                </a:lnTo>
                <a:lnTo>
                  <a:pt x="6509144" y="1240229"/>
                </a:lnTo>
                <a:lnTo>
                  <a:pt x="6545980" y="1267238"/>
                </a:lnTo>
                <a:lnTo>
                  <a:pt x="6565628" y="1247594"/>
                </a:lnTo>
                <a:lnTo>
                  <a:pt x="6555804" y="1232862"/>
                </a:lnTo>
                <a:lnTo>
                  <a:pt x="6531247" y="1223040"/>
                </a:lnTo>
                <a:lnTo>
                  <a:pt x="6526335" y="1193575"/>
                </a:lnTo>
                <a:lnTo>
                  <a:pt x="6563172" y="1178842"/>
                </a:lnTo>
                <a:lnTo>
                  <a:pt x="6597553" y="1193575"/>
                </a:lnTo>
                <a:lnTo>
                  <a:pt x="6597553" y="1232862"/>
                </a:lnTo>
                <a:lnTo>
                  <a:pt x="6634390" y="1232862"/>
                </a:lnTo>
                <a:lnTo>
                  <a:pt x="6644213" y="1193575"/>
                </a:lnTo>
                <a:lnTo>
                  <a:pt x="6617199" y="1178842"/>
                </a:lnTo>
                <a:lnTo>
                  <a:pt x="6619656" y="1149376"/>
                </a:lnTo>
                <a:lnTo>
                  <a:pt x="6666315" y="1134645"/>
                </a:lnTo>
                <a:lnTo>
                  <a:pt x="6688418" y="1110089"/>
                </a:lnTo>
                <a:lnTo>
                  <a:pt x="6725254" y="1117455"/>
                </a:lnTo>
                <a:lnTo>
                  <a:pt x="6759636" y="1134645"/>
                </a:lnTo>
                <a:lnTo>
                  <a:pt x="6757180" y="1092901"/>
                </a:lnTo>
                <a:lnTo>
                  <a:pt x="6742444" y="1058524"/>
                </a:lnTo>
                <a:lnTo>
                  <a:pt x="6730166" y="1021694"/>
                </a:lnTo>
                <a:lnTo>
                  <a:pt x="6717887" y="989772"/>
                </a:lnTo>
                <a:lnTo>
                  <a:pt x="6769459" y="984862"/>
                </a:lnTo>
                <a:lnTo>
                  <a:pt x="6806296" y="1021694"/>
                </a:lnTo>
                <a:lnTo>
                  <a:pt x="6806296" y="1051159"/>
                </a:lnTo>
                <a:lnTo>
                  <a:pt x="6823487" y="1083080"/>
                </a:lnTo>
                <a:lnTo>
                  <a:pt x="6875058" y="1058524"/>
                </a:lnTo>
                <a:lnTo>
                  <a:pt x="6921718" y="1014327"/>
                </a:lnTo>
                <a:lnTo>
                  <a:pt x="6963467" y="999594"/>
                </a:lnTo>
                <a:lnTo>
                  <a:pt x="7002760" y="982406"/>
                </a:lnTo>
                <a:lnTo>
                  <a:pt x="7029774" y="975039"/>
                </a:lnTo>
                <a:lnTo>
                  <a:pt x="7049420" y="1014327"/>
                </a:lnTo>
                <a:lnTo>
                  <a:pt x="7076434" y="982406"/>
                </a:lnTo>
                <a:lnTo>
                  <a:pt x="7152564" y="982406"/>
                </a:lnTo>
                <a:lnTo>
                  <a:pt x="7174667" y="952940"/>
                </a:lnTo>
                <a:lnTo>
                  <a:pt x="7201679" y="952940"/>
                </a:lnTo>
                <a:lnTo>
                  <a:pt x="7209048" y="994684"/>
                </a:lnTo>
                <a:lnTo>
                  <a:pt x="7238517" y="984862"/>
                </a:lnTo>
                <a:lnTo>
                  <a:pt x="7243429" y="938207"/>
                </a:lnTo>
                <a:lnTo>
                  <a:pt x="7223782" y="925930"/>
                </a:lnTo>
                <a:lnTo>
                  <a:pt x="7238517" y="903831"/>
                </a:lnTo>
                <a:lnTo>
                  <a:pt x="7299912" y="903831"/>
                </a:lnTo>
                <a:lnTo>
                  <a:pt x="7368674" y="923475"/>
                </a:lnTo>
                <a:lnTo>
                  <a:pt x="7427614" y="957850"/>
                </a:lnTo>
                <a:lnTo>
                  <a:pt x="7461995" y="1002049"/>
                </a:lnTo>
                <a:lnTo>
                  <a:pt x="7493919" y="989772"/>
                </a:lnTo>
                <a:lnTo>
                  <a:pt x="7484097" y="962762"/>
                </a:lnTo>
                <a:lnTo>
                  <a:pt x="7464450" y="933297"/>
                </a:lnTo>
                <a:lnTo>
                  <a:pt x="7437436" y="896465"/>
                </a:lnTo>
                <a:lnTo>
                  <a:pt x="7412879" y="859633"/>
                </a:lnTo>
                <a:lnTo>
                  <a:pt x="7410423" y="820346"/>
                </a:lnTo>
                <a:lnTo>
                  <a:pt x="7449716" y="793336"/>
                </a:lnTo>
                <a:lnTo>
                  <a:pt x="7457083" y="734405"/>
                </a:lnTo>
                <a:lnTo>
                  <a:pt x="7481641" y="673018"/>
                </a:lnTo>
                <a:lnTo>
                  <a:pt x="7528302" y="670563"/>
                </a:lnTo>
                <a:lnTo>
                  <a:pt x="7560226" y="704940"/>
                </a:lnTo>
                <a:lnTo>
                  <a:pt x="7572505" y="751593"/>
                </a:lnTo>
                <a:lnTo>
                  <a:pt x="7587240" y="812979"/>
                </a:lnTo>
                <a:lnTo>
                  <a:pt x="7597064" y="854722"/>
                </a:lnTo>
                <a:lnTo>
                  <a:pt x="7609343" y="889098"/>
                </a:lnTo>
                <a:lnTo>
                  <a:pt x="7609343" y="916108"/>
                </a:lnTo>
                <a:lnTo>
                  <a:pt x="7619166" y="952940"/>
                </a:lnTo>
                <a:lnTo>
                  <a:pt x="7619166" y="955395"/>
                </a:lnTo>
                <a:lnTo>
                  <a:pt x="7621621" y="960307"/>
                </a:lnTo>
                <a:lnTo>
                  <a:pt x="7624078" y="962762"/>
                </a:lnTo>
                <a:lnTo>
                  <a:pt x="7626533" y="970128"/>
                </a:lnTo>
                <a:lnTo>
                  <a:pt x="7628990" y="975039"/>
                </a:lnTo>
                <a:lnTo>
                  <a:pt x="7631445" y="979950"/>
                </a:lnTo>
                <a:lnTo>
                  <a:pt x="7633900" y="987317"/>
                </a:lnTo>
                <a:lnTo>
                  <a:pt x="7636357" y="994684"/>
                </a:lnTo>
                <a:lnTo>
                  <a:pt x="7636357" y="999594"/>
                </a:lnTo>
                <a:lnTo>
                  <a:pt x="7636357" y="1002049"/>
                </a:lnTo>
                <a:lnTo>
                  <a:pt x="7638812" y="1006960"/>
                </a:lnTo>
                <a:lnTo>
                  <a:pt x="7636357" y="1009415"/>
                </a:lnTo>
                <a:lnTo>
                  <a:pt x="7636357" y="1014327"/>
                </a:lnTo>
                <a:lnTo>
                  <a:pt x="7636357" y="1016782"/>
                </a:lnTo>
                <a:lnTo>
                  <a:pt x="7636357" y="1024149"/>
                </a:lnTo>
                <a:lnTo>
                  <a:pt x="7633900" y="1026604"/>
                </a:lnTo>
                <a:lnTo>
                  <a:pt x="7631445" y="1031514"/>
                </a:lnTo>
                <a:lnTo>
                  <a:pt x="7631445" y="1036426"/>
                </a:lnTo>
                <a:lnTo>
                  <a:pt x="7628990" y="1041336"/>
                </a:lnTo>
                <a:lnTo>
                  <a:pt x="7626533" y="1043793"/>
                </a:lnTo>
                <a:lnTo>
                  <a:pt x="7626533" y="1046247"/>
                </a:lnTo>
                <a:lnTo>
                  <a:pt x="7592152" y="1065891"/>
                </a:lnTo>
                <a:lnTo>
                  <a:pt x="7555314" y="1078168"/>
                </a:lnTo>
                <a:lnTo>
                  <a:pt x="7547948" y="1097811"/>
                </a:lnTo>
                <a:lnTo>
                  <a:pt x="7604431" y="1117455"/>
                </a:lnTo>
                <a:lnTo>
                  <a:pt x="7643724" y="1100268"/>
                </a:lnTo>
                <a:lnTo>
                  <a:pt x="7670738" y="1053614"/>
                </a:lnTo>
                <a:lnTo>
                  <a:pt x="7687928" y="1014327"/>
                </a:lnTo>
                <a:lnTo>
                  <a:pt x="7695295" y="987317"/>
                </a:lnTo>
                <a:lnTo>
                  <a:pt x="7697752" y="975039"/>
                </a:lnTo>
                <a:lnTo>
                  <a:pt x="7737045" y="975039"/>
                </a:lnTo>
                <a:lnTo>
                  <a:pt x="7773881" y="1002049"/>
                </a:lnTo>
                <a:lnTo>
                  <a:pt x="7798440" y="1031514"/>
                </a:lnTo>
                <a:lnTo>
                  <a:pt x="7830364" y="1051159"/>
                </a:lnTo>
                <a:lnTo>
                  <a:pt x="7830364" y="1024149"/>
                </a:lnTo>
                <a:lnTo>
                  <a:pt x="7808262" y="1014327"/>
                </a:lnTo>
                <a:lnTo>
                  <a:pt x="7788616" y="997137"/>
                </a:lnTo>
                <a:lnTo>
                  <a:pt x="7781249" y="962762"/>
                </a:lnTo>
                <a:lnTo>
                  <a:pt x="7766514" y="943119"/>
                </a:lnTo>
                <a:lnTo>
                  <a:pt x="7744411" y="933297"/>
                </a:lnTo>
                <a:lnTo>
                  <a:pt x="7710030" y="918563"/>
                </a:lnTo>
                <a:lnTo>
                  <a:pt x="7702664" y="938207"/>
                </a:lnTo>
                <a:lnTo>
                  <a:pt x="7658459" y="933297"/>
                </a:lnTo>
                <a:lnTo>
                  <a:pt x="7651092" y="898920"/>
                </a:lnTo>
                <a:lnTo>
                  <a:pt x="7643724" y="832623"/>
                </a:lnTo>
                <a:lnTo>
                  <a:pt x="7626533" y="825256"/>
                </a:lnTo>
                <a:lnTo>
                  <a:pt x="7619166" y="800702"/>
                </a:lnTo>
                <a:lnTo>
                  <a:pt x="7626533" y="776147"/>
                </a:lnTo>
                <a:lnTo>
                  <a:pt x="7619166" y="739317"/>
                </a:lnTo>
                <a:lnTo>
                  <a:pt x="7643724" y="714761"/>
                </a:lnTo>
                <a:lnTo>
                  <a:pt x="7660914" y="741772"/>
                </a:lnTo>
                <a:lnTo>
                  <a:pt x="7665826" y="788425"/>
                </a:lnTo>
                <a:lnTo>
                  <a:pt x="7710030" y="825256"/>
                </a:lnTo>
                <a:lnTo>
                  <a:pt x="7754235" y="839989"/>
                </a:lnTo>
                <a:lnTo>
                  <a:pt x="7749323" y="820346"/>
                </a:lnTo>
                <a:lnTo>
                  <a:pt x="7734588" y="798247"/>
                </a:lnTo>
                <a:lnTo>
                  <a:pt x="7749323" y="756504"/>
                </a:lnTo>
                <a:lnTo>
                  <a:pt x="7781249" y="754049"/>
                </a:lnTo>
                <a:lnTo>
                  <a:pt x="7805807" y="788425"/>
                </a:lnTo>
                <a:lnTo>
                  <a:pt x="7857378" y="803158"/>
                </a:lnTo>
                <a:lnTo>
                  <a:pt x="7908950" y="854722"/>
                </a:lnTo>
                <a:lnTo>
                  <a:pt x="7913861" y="825256"/>
                </a:lnTo>
                <a:lnTo>
                  <a:pt x="7889304" y="785969"/>
                </a:lnTo>
                <a:lnTo>
                  <a:pt x="7864746" y="754049"/>
                </a:lnTo>
                <a:lnTo>
                  <a:pt x="7835276" y="751593"/>
                </a:lnTo>
                <a:lnTo>
                  <a:pt x="7815630" y="719672"/>
                </a:lnTo>
                <a:lnTo>
                  <a:pt x="7825454" y="677930"/>
                </a:lnTo>
                <a:lnTo>
                  <a:pt x="7864746" y="663196"/>
                </a:lnTo>
                <a:lnTo>
                  <a:pt x="7935964" y="658286"/>
                </a:lnTo>
                <a:lnTo>
                  <a:pt x="7992447" y="665651"/>
                </a:lnTo>
                <a:lnTo>
                  <a:pt x="7982625" y="626364"/>
                </a:lnTo>
                <a:lnTo>
                  <a:pt x="7950699" y="616543"/>
                </a:lnTo>
                <a:lnTo>
                  <a:pt x="7950699" y="587077"/>
                </a:lnTo>
                <a:lnTo>
                  <a:pt x="7992447" y="572344"/>
                </a:lnTo>
                <a:lnTo>
                  <a:pt x="8029285" y="547791"/>
                </a:lnTo>
                <a:lnTo>
                  <a:pt x="8083313" y="542880"/>
                </a:lnTo>
                <a:lnTo>
                  <a:pt x="8147163" y="537969"/>
                </a:lnTo>
                <a:lnTo>
                  <a:pt x="8149618" y="508503"/>
                </a:lnTo>
                <a:lnTo>
                  <a:pt x="8176632" y="518325"/>
                </a:lnTo>
                <a:lnTo>
                  <a:pt x="8213470" y="503592"/>
                </a:lnTo>
                <a:lnTo>
                  <a:pt x="8238027" y="533057"/>
                </a:lnTo>
                <a:lnTo>
                  <a:pt x="8257674" y="515870"/>
                </a:lnTo>
                <a:lnTo>
                  <a:pt x="8294511" y="508503"/>
                </a:lnTo>
                <a:lnTo>
                  <a:pt x="8353451" y="520780"/>
                </a:lnTo>
                <a:lnTo>
                  <a:pt x="8395198" y="501137"/>
                </a:lnTo>
                <a:lnTo>
                  <a:pt x="8368184" y="491315"/>
                </a:lnTo>
                <a:lnTo>
                  <a:pt x="8378008" y="474126"/>
                </a:lnTo>
                <a:lnTo>
                  <a:pt x="8392743" y="425018"/>
                </a:lnTo>
                <a:close/>
                <a:moveTo>
                  <a:pt x="2573425" y="350364"/>
                </a:moveTo>
                <a:lnTo>
                  <a:pt x="2602615" y="392621"/>
                </a:lnTo>
                <a:lnTo>
                  <a:pt x="2583153" y="434877"/>
                </a:lnTo>
                <a:lnTo>
                  <a:pt x="2549103" y="439850"/>
                </a:lnTo>
                <a:lnTo>
                  <a:pt x="2517480" y="412507"/>
                </a:lnTo>
                <a:lnTo>
                  <a:pt x="2517480" y="367764"/>
                </a:lnTo>
                <a:close/>
                <a:moveTo>
                  <a:pt x="2321520" y="330656"/>
                </a:moveTo>
                <a:lnTo>
                  <a:pt x="2365429" y="335620"/>
                </a:lnTo>
                <a:lnTo>
                  <a:pt x="2406897" y="348029"/>
                </a:lnTo>
                <a:lnTo>
                  <a:pt x="2445926" y="392700"/>
                </a:lnTo>
                <a:lnTo>
                  <a:pt x="2458123" y="429927"/>
                </a:lnTo>
                <a:lnTo>
                  <a:pt x="2384946" y="439854"/>
                </a:lnTo>
                <a:lnTo>
                  <a:pt x="2365429" y="402627"/>
                </a:lnTo>
                <a:lnTo>
                  <a:pt x="2321520" y="397664"/>
                </a:lnTo>
                <a:lnTo>
                  <a:pt x="2289812" y="352993"/>
                </a:lnTo>
                <a:close/>
                <a:moveTo>
                  <a:pt x="2115676" y="330656"/>
                </a:moveTo>
                <a:lnTo>
                  <a:pt x="2156539" y="335522"/>
                </a:lnTo>
                <a:lnTo>
                  <a:pt x="2175770" y="367152"/>
                </a:lnTo>
                <a:lnTo>
                  <a:pt x="2122887" y="386617"/>
                </a:lnTo>
                <a:lnTo>
                  <a:pt x="2055582" y="393916"/>
                </a:lnTo>
                <a:lnTo>
                  <a:pt x="2086832" y="347688"/>
                </a:lnTo>
                <a:close/>
                <a:moveTo>
                  <a:pt x="8372609" y="275911"/>
                </a:moveTo>
                <a:lnTo>
                  <a:pt x="8379907" y="295467"/>
                </a:lnTo>
                <a:lnTo>
                  <a:pt x="8394501" y="302800"/>
                </a:lnTo>
                <a:lnTo>
                  <a:pt x="8413960" y="302800"/>
                </a:lnTo>
                <a:lnTo>
                  <a:pt x="8438284" y="312576"/>
                </a:lnTo>
                <a:lnTo>
                  <a:pt x="8443147" y="341910"/>
                </a:lnTo>
                <a:lnTo>
                  <a:pt x="8426121" y="371243"/>
                </a:lnTo>
                <a:lnTo>
                  <a:pt x="8384771" y="378576"/>
                </a:lnTo>
                <a:lnTo>
                  <a:pt x="8331259" y="371243"/>
                </a:lnTo>
                <a:lnTo>
                  <a:pt x="8314233" y="356576"/>
                </a:lnTo>
                <a:lnTo>
                  <a:pt x="8331259" y="322355"/>
                </a:lnTo>
                <a:lnTo>
                  <a:pt x="8343421" y="295467"/>
                </a:lnTo>
                <a:close/>
                <a:moveTo>
                  <a:pt x="5907909" y="260585"/>
                </a:moveTo>
                <a:lnTo>
                  <a:pt x="5954484" y="333578"/>
                </a:lnTo>
                <a:lnTo>
                  <a:pt x="6094207" y="406568"/>
                </a:lnTo>
                <a:lnTo>
                  <a:pt x="6072146" y="450364"/>
                </a:lnTo>
                <a:lnTo>
                  <a:pt x="6042731" y="438200"/>
                </a:lnTo>
                <a:lnTo>
                  <a:pt x="5983900" y="443065"/>
                </a:lnTo>
                <a:lnTo>
                  <a:pt x="5983900" y="401703"/>
                </a:lnTo>
                <a:lnTo>
                  <a:pt x="5954484" y="384671"/>
                </a:lnTo>
                <a:lnTo>
                  <a:pt x="5903008" y="438200"/>
                </a:lnTo>
                <a:lnTo>
                  <a:pt x="5888299" y="499026"/>
                </a:lnTo>
                <a:lnTo>
                  <a:pt x="5853982" y="484428"/>
                </a:lnTo>
                <a:lnTo>
                  <a:pt x="5827017" y="443065"/>
                </a:lnTo>
                <a:lnTo>
                  <a:pt x="5797602" y="418734"/>
                </a:lnTo>
                <a:lnTo>
                  <a:pt x="5804956" y="387105"/>
                </a:lnTo>
                <a:lnTo>
                  <a:pt x="5817212" y="353041"/>
                </a:lnTo>
                <a:lnTo>
                  <a:pt x="5790249" y="345742"/>
                </a:lnTo>
                <a:lnTo>
                  <a:pt x="5760833" y="374938"/>
                </a:lnTo>
                <a:lnTo>
                  <a:pt x="5706904" y="370073"/>
                </a:lnTo>
                <a:lnTo>
                  <a:pt x="5697099" y="328710"/>
                </a:lnTo>
                <a:lnTo>
                  <a:pt x="5687294" y="306813"/>
                </a:lnTo>
                <a:lnTo>
                  <a:pt x="5736320" y="267884"/>
                </a:lnTo>
                <a:lnTo>
                  <a:pt x="5753479" y="309245"/>
                </a:lnTo>
                <a:lnTo>
                  <a:pt x="5790249" y="287348"/>
                </a:lnTo>
                <a:lnTo>
                  <a:pt x="5834371" y="316544"/>
                </a:lnTo>
                <a:lnTo>
                  <a:pt x="5846628" y="267884"/>
                </a:lnTo>
                <a:close/>
                <a:moveTo>
                  <a:pt x="2507061" y="258393"/>
                </a:moveTo>
                <a:lnTo>
                  <a:pt x="2561003" y="270384"/>
                </a:lnTo>
                <a:lnTo>
                  <a:pt x="2548741" y="306359"/>
                </a:lnTo>
                <a:lnTo>
                  <a:pt x="2502155" y="306359"/>
                </a:lnTo>
                <a:close/>
                <a:moveTo>
                  <a:pt x="8226806" y="232116"/>
                </a:moveTo>
                <a:lnTo>
                  <a:pt x="8251776" y="239432"/>
                </a:lnTo>
                <a:lnTo>
                  <a:pt x="8276746" y="273572"/>
                </a:lnTo>
                <a:lnTo>
                  <a:pt x="8276746" y="300397"/>
                </a:lnTo>
                <a:lnTo>
                  <a:pt x="8294225" y="295519"/>
                </a:lnTo>
                <a:lnTo>
                  <a:pt x="8294225" y="322345"/>
                </a:lnTo>
                <a:lnTo>
                  <a:pt x="8239291" y="336977"/>
                </a:lnTo>
                <a:lnTo>
                  <a:pt x="8189351" y="315029"/>
                </a:lnTo>
                <a:lnTo>
                  <a:pt x="8136915" y="295519"/>
                </a:lnTo>
                <a:lnTo>
                  <a:pt x="8146903" y="271134"/>
                </a:lnTo>
                <a:lnTo>
                  <a:pt x="8179363" y="268695"/>
                </a:lnTo>
                <a:lnTo>
                  <a:pt x="8196843" y="239432"/>
                </a:lnTo>
                <a:close/>
                <a:moveTo>
                  <a:pt x="6030800" y="232116"/>
                </a:moveTo>
                <a:lnTo>
                  <a:pt x="6087510" y="244218"/>
                </a:lnTo>
                <a:lnTo>
                  <a:pt x="6186136" y="244218"/>
                </a:lnTo>
                <a:lnTo>
                  <a:pt x="6129426" y="297463"/>
                </a:lnTo>
                <a:lnTo>
                  <a:pt x="6060388" y="321667"/>
                </a:lnTo>
                <a:lnTo>
                  <a:pt x="5966694" y="297463"/>
                </a:lnTo>
                <a:lnTo>
                  <a:pt x="5954365" y="239377"/>
                </a:lnTo>
                <a:close/>
                <a:moveTo>
                  <a:pt x="2695353" y="179561"/>
                </a:moveTo>
                <a:lnTo>
                  <a:pt x="2788566" y="228277"/>
                </a:lnTo>
                <a:lnTo>
                  <a:pt x="2830270" y="284300"/>
                </a:lnTo>
                <a:lnTo>
                  <a:pt x="2825364" y="350068"/>
                </a:lnTo>
                <a:lnTo>
                  <a:pt x="2793472" y="393913"/>
                </a:lnTo>
                <a:lnTo>
                  <a:pt x="2683087" y="381735"/>
                </a:lnTo>
                <a:lnTo>
                  <a:pt x="2670822" y="342760"/>
                </a:lnTo>
                <a:lnTo>
                  <a:pt x="2678184" y="315967"/>
                </a:lnTo>
                <a:lnTo>
                  <a:pt x="2634033" y="315967"/>
                </a:lnTo>
                <a:lnTo>
                  <a:pt x="2629127" y="264816"/>
                </a:lnTo>
                <a:lnTo>
                  <a:pt x="2665919" y="223406"/>
                </a:lnTo>
                <a:close/>
                <a:moveTo>
                  <a:pt x="8132047" y="140145"/>
                </a:moveTo>
                <a:lnTo>
                  <a:pt x="8179228" y="167012"/>
                </a:lnTo>
                <a:lnTo>
                  <a:pt x="8189160" y="218303"/>
                </a:lnTo>
                <a:lnTo>
                  <a:pt x="8144463" y="240285"/>
                </a:lnTo>
                <a:lnTo>
                  <a:pt x="8087350" y="264710"/>
                </a:lnTo>
                <a:lnTo>
                  <a:pt x="8045136" y="237843"/>
                </a:lnTo>
                <a:lnTo>
                  <a:pt x="8025270" y="203649"/>
                </a:lnTo>
                <a:lnTo>
                  <a:pt x="8052585" y="186551"/>
                </a:lnTo>
                <a:lnTo>
                  <a:pt x="8079901" y="181667"/>
                </a:lnTo>
                <a:lnTo>
                  <a:pt x="8107215" y="157242"/>
                </a:lnTo>
                <a:close/>
                <a:moveTo>
                  <a:pt x="3193159" y="54744"/>
                </a:moveTo>
                <a:lnTo>
                  <a:pt x="3247050" y="103987"/>
                </a:lnTo>
                <a:lnTo>
                  <a:pt x="3310739" y="54744"/>
                </a:lnTo>
                <a:lnTo>
                  <a:pt x="3494458" y="62131"/>
                </a:lnTo>
                <a:lnTo>
                  <a:pt x="3567944" y="62131"/>
                </a:lnTo>
                <a:lnTo>
                  <a:pt x="3609587" y="103987"/>
                </a:lnTo>
                <a:lnTo>
                  <a:pt x="3536100" y="133532"/>
                </a:lnTo>
                <a:lnTo>
                  <a:pt x="3425869" y="153229"/>
                </a:lnTo>
                <a:lnTo>
                  <a:pt x="3450364" y="197548"/>
                </a:lnTo>
                <a:lnTo>
                  <a:pt x="3327885" y="300957"/>
                </a:lnTo>
                <a:lnTo>
                  <a:pt x="3261748" y="281261"/>
                </a:lnTo>
                <a:lnTo>
                  <a:pt x="3210307" y="313268"/>
                </a:lnTo>
                <a:lnTo>
                  <a:pt x="3193159" y="342813"/>
                </a:lnTo>
                <a:lnTo>
                  <a:pt x="3131917" y="404368"/>
                </a:lnTo>
                <a:lnTo>
                  <a:pt x="3090272" y="416678"/>
                </a:lnTo>
                <a:lnTo>
                  <a:pt x="3053529" y="431451"/>
                </a:lnTo>
                <a:lnTo>
                  <a:pt x="3090272" y="478231"/>
                </a:lnTo>
                <a:lnTo>
                  <a:pt x="3043733" y="527473"/>
                </a:lnTo>
                <a:lnTo>
                  <a:pt x="2945757" y="547170"/>
                </a:lnTo>
                <a:lnTo>
                  <a:pt x="2776739" y="520087"/>
                </a:lnTo>
                <a:lnTo>
                  <a:pt x="2747342" y="465920"/>
                </a:lnTo>
                <a:lnTo>
                  <a:pt x="2808583" y="478231"/>
                </a:lnTo>
                <a:lnTo>
                  <a:pt x="2825735" y="448685"/>
                </a:lnTo>
                <a:lnTo>
                  <a:pt x="2862476" y="421602"/>
                </a:lnTo>
                <a:lnTo>
                  <a:pt x="2891868" y="399442"/>
                </a:lnTo>
                <a:lnTo>
                  <a:pt x="2931060" y="367435"/>
                </a:lnTo>
                <a:lnTo>
                  <a:pt x="2899218" y="323116"/>
                </a:lnTo>
                <a:lnTo>
                  <a:pt x="2904117" y="276336"/>
                </a:lnTo>
                <a:lnTo>
                  <a:pt x="2943308" y="300957"/>
                </a:lnTo>
                <a:lnTo>
                  <a:pt x="3021688" y="300957"/>
                </a:lnTo>
                <a:lnTo>
                  <a:pt x="2980049" y="281261"/>
                </a:lnTo>
                <a:lnTo>
                  <a:pt x="3029037" y="256639"/>
                </a:lnTo>
                <a:lnTo>
                  <a:pt x="3109868" y="239404"/>
                </a:lnTo>
                <a:lnTo>
                  <a:pt x="3109868" y="197548"/>
                </a:lnTo>
                <a:lnTo>
                  <a:pt x="3082923" y="207397"/>
                </a:lnTo>
                <a:lnTo>
                  <a:pt x="3009442" y="224631"/>
                </a:lnTo>
                <a:lnTo>
                  <a:pt x="2955554" y="251715"/>
                </a:lnTo>
                <a:lnTo>
                  <a:pt x="2891868" y="232018"/>
                </a:lnTo>
                <a:lnTo>
                  <a:pt x="2862476" y="222169"/>
                </a:lnTo>
                <a:lnTo>
                  <a:pt x="2830634" y="185238"/>
                </a:lnTo>
                <a:lnTo>
                  <a:pt x="2813485" y="145844"/>
                </a:lnTo>
                <a:lnTo>
                  <a:pt x="2891868" y="133532"/>
                </a:lnTo>
                <a:lnTo>
                  <a:pt x="2904117" y="108911"/>
                </a:lnTo>
                <a:lnTo>
                  <a:pt x="2960454" y="99063"/>
                </a:lnTo>
                <a:lnTo>
                  <a:pt x="2984947" y="128609"/>
                </a:lnTo>
                <a:lnTo>
                  <a:pt x="3033936" y="128609"/>
                </a:lnTo>
                <a:lnTo>
                  <a:pt x="3082923" y="71980"/>
                </a:lnTo>
                <a:lnTo>
                  <a:pt x="3188258" y="79365"/>
                </a:lnTo>
                <a:close/>
                <a:moveTo>
                  <a:pt x="4538715" y="0"/>
                </a:moveTo>
                <a:lnTo>
                  <a:pt x="4420794" y="49126"/>
                </a:lnTo>
                <a:lnTo>
                  <a:pt x="4636983" y="19650"/>
                </a:lnTo>
                <a:lnTo>
                  <a:pt x="4735249" y="56495"/>
                </a:lnTo>
                <a:lnTo>
                  <a:pt x="4686117" y="68776"/>
                </a:lnTo>
                <a:lnTo>
                  <a:pt x="4538715" y="90883"/>
                </a:lnTo>
                <a:lnTo>
                  <a:pt x="4420794" y="130184"/>
                </a:lnTo>
                <a:lnTo>
                  <a:pt x="4624700" y="110533"/>
                </a:lnTo>
                <a:lnTo>
                  <a:pt x="4617329" y="167027"/>
                </a:lnTo>
                <a:lnTo>
                  <a:pt x="4742620" y="122814"/>
                </a:lnTo>
                <a:lnTo>
                  <a:pt x="4686117" y="223523"/>
                </a:lnTo>
                <a:lnTo>
                  <a:pt x="4799124" y="167027"/>
                </a:lnTo>
                <a:lnTo>
                  <a:pt x="4877735" y="142464"/>
                </a:lnTo>
                <a:lnTo>
                  <a:pt x="5032508" y="154746"/>
                </a:lnTo>
                <a:lnTo>
                  <a:pt x="4951438" y="208785"/>
                </a:lnTo>
                <a:lnTo>
                  <a:pt x="4865454" y="233347"/>
                </a:lnTo>
                <a:lnTo>
                  <a:pt x="4828603" y="238260"/>
                </a:lnTo>
                <a:lnTo>
                  <a:pt x="4784383" y="257910"/>
                </a:lnTo>
                <a:lnTo>
                  <a:pt x="4845801" y="287386"/>
                </a:lnTo>
                <a:lnTo>
                  <a:pt x="4816321" y="314406"/>
                </a:lnTo>
                <a:lnTo>
                  <a:pt x="4762275" y="348793"/>
                </a:lnTo>
                <a:lnTo>
                  <a:pt x="4735249" y="412657"/>
                </a:lnTo>
                <a:lnTo>
                  <a:pt x="4840885" y="422482"/>
                </a:lnTo>
                <a:lnTo>
                  <a:pt x="4845801" y="478977"/>
                </a:lnTo>
                <a:lnTo>
                  <a:pt x="4816321" y="486345"/>
                </a:lnTo>
                <a:lnTo>
                  <a:pt x="4791755" y="515822"/>
                </a:lnTo>
                <a:lnTo>
                  <a:pt x="4799124" y="557578"/>
                </a:lnTo>
                <a:lnTo>
                  <a:pt x="4853169" y="582141"/>
                </a:lnTo>
                <a:lnTo>
                  <a:pt x="4840885" y="621441"/>
                </a:lnTo>
                <a:lnTo>
                  <a:pt x="4804038" y="655831"/>
                </a:lnTo>
                <a:lnTo>
                  <a:pt x="4762275" y="655831"/>
                </a:lnTo>
                <a:lnTo>
                  <a:pt x="4779469" y="687761"/>
                </a:lnTo>
                <a:lnTo>
                  <a:pt x="4730335" y="700044"/>
                </a:lnTo>
                <a:lnTo>
                  <a:pt x="4710681" y="731975"/>
                </a:lnTo>
                <a:lnTo>
                  <a:pt x="4693486" y="712324"/>
                </a:lnTo>
                <a:lnTo>
                  <a:pt x="4644353" y="712324"/>
                </a:lnTo>
                <a:lnTo>
                  <a:pt x="4636983" y="754082"/>
                </a:lnTo>
                <a:lnTo>
                  <a:pt x="4705768" y="781100"/>
                </a:lnTo>
                <a:lnTo>
                  <a:pt x="4735249" y="840051"/>
                </a:lnTo>
                <a:lnTo>
                  <a:pt x="4710681" y="879353"/>
                </a:lnTo>
                <a:lnTo>
                  <a:pt x="4664006" y="854789"/>
                </a:lnTo>
                <a:lnTo>
                  <a:pt x="4612415" y="815488"/>
                </a:lnTo>
                <a:lnTo>
                  <a:pt x="4570652" y="827770"/>
                </a:lnTo>
                <a:lnTo>
                  <a:pt x="4555913" y="869528"/>
                </a:lnTo>
                <a:lnTo>
                  <a:pt x="4632069" y="881809"/>
                </a:lnTo>
                <a:lnTo>
                  <a:pt x="4693486" y="901459"/>
                </a:lnTo>
                <a:lnTo>
                  <a:pt x="4636983" y="965322"/>
                </a:lnTo>
                <a:lnTo>
                  <a:pt x="4519064" y="1043923"/>
                </a:lnTo>
                <a:lnTo>
                  <a:pt x="4386403" y="1031643"/>
                </a:lnTo>
                <a:lnTo>
                  <a:pt x="4329898" y="1142176"/>
                </a:lnTo>
                <a:lnTo>
                  <a:pt x="4219348" y="1166739"/>
                </a:lnTo>
                <a:lnTo>
                  <a:pt x="4113710" y="1191302"/>
                </a:lnTo>
                <a:lnTo>
                  <a:pt x="4108798" y="1269902"/>
                </a:lnTo>
                <a:lnTo>
                  <a:pt x="4064577" y="1326396"/>
                </a:lnTo>
                <a:lnTo>
                  <a:pt x="4005616" y="1478687"/>
                </a:lnTo>
                <a:lnTo>
                  <a:pt x="3949115" y="1490968"/>
                </a:lnTo>
                <a:lnTo>
                  <a:pt x="3919633" y="1444299"/>
                </a:lnTo>
                <a:lnTo>
                  <a:pt x="3855758" y="1429560"/>
                </a:lnTo>
                <a:lnTo>
                  <a:pt x="3801713" y="1319028"/>
                </a:lnTo>
                <a:lnTo>
                  <a:pt x="3757492" y="1203582"/>
                </a:lnTo>
                <a:lnTo>
                  <a:pt x="3728012" y="1093049"/>
                </a:lnTo>
                <a:lnTo>
                  <a:pt x="3745209" y="1036555"/>
                </a:lnTo>
                <a:lnTo>
                  <a:pt x="3811540" y="999710"/>
                </a:lnTo>
                <a:lnTo>
                  <a:pt x="3823822" y="926022"/>
                </a:lnTo>
                <a:lnTo>
                  <a:pt x="3740296" y="891634"/>
                </a:lnTo>
                <a:lnTo>
                  <a:pt x="3804171" y="869528"/>
                </a:lnTo>
                <a:lnTo>
                  <a:pt x="3784516" y="815488"/>
                </a:lnTo>
                <a:lnTo>
                  <a:pt x="3732926" y="840051"/>
                </a:lnTo>
                <a:lnTo>
                  <a:pt x="3728012" y="800751"/>
                </a:lnTo>
                <a:lnTo>
                  <a:pt x="3708358" y="700044"/>
                </a:lnTo>
                <a:lnTo>
                  <a:pt x="3673963" y="601791"/>
                </a:lnTo>
                <a:lnTo>
                  <a:pt x="3617462" y="540385"/>
                </a:lnTo>
                <a:lnTo>
                  <a:pt x="3401272" y="540385"/>
                </a:lnTo>
                <a:lnTo>
                  <a:pt x="3315291" y="478977"/>
                </a:lnTo>
                <a:lnTo>
                  <a:pt x="3369338" y="471609"/>
                </a:lnTo>
                <a:lnTo>
                  <a:pt x="3425841" y="459327"/>
                </a:lnTo>
                <a:lnTo>
                  <a:pt x="3401272" y="422482"/>
                </a:lnTo>
                <a:lnTo>
                  <a:pt x="3273524" y="429851"/>
                </a:lnTo>
                <a:lnTo>
                  <a:pt x="3266155" y="402832"/>
                </a:lnTo>
                <a:lnTo>
                  <a:pt x="3342314" y="380726"/>
                </a:lnTo>
                <a:lnTo>
                  <a:pt x="3413556" y="324230"/>
                </a:lnTo>
                <a:lnTo>
                  <a:pt x="3494630" y="302123"/>
                </a:lnTo>
                <a:lnTo>
                  <a:pt x="3499541" y="225979"/>
                </a:lnTo>
                <a:lnTo>
                  <a:pt x="3605178" y="203872"/>
                </a:lnTo>
                <a:lnTo>
                  <a:pt x="3634658" y="159659"/>
                </a:lnTo>
                <a:lnTo>
                  <a:pt x="3676421" y="122814"/>
                </a:lnTo>
                <a:lnTo>
                  <a:pt x="3715727" y="122814"/>
                </a:lnTo>
                <a:lnTo>
                  <a:pt x="3757492" y="100708"/>
                </a:lnTo>
                <a:lnTo>
                  <a:pt x="3855758" y="135096"/>
                </a:lnTo>
                <a:lnTo>
                  <a:pt x="3843475" y="105621"/>
                </a:lnTo>
                <a:lnTo>
                  <a:pt x="3899979" y="110533"/>
                </a:lnTo>
                <a:lnTo>
                  <a:pt x="3907350" y="159659"/>
                </a:lnTo>
                <a:lnTo>
                  <a:pt x="3961397" y="159659"/>
                </a:lnTo>
                <a:lnTo>
                  <a:pt x="3961397" y="100708"/>
                </a:lnTo>
                <a:lnTo>
                  <a:pt x="4010529" y="100708"/>
                </a:lnTo>
                <a:lnTo>
                  <a:pt x="4047381" y="100708"/>
                </a:lnTo>
                <a:lnTo>
                  <a:pt x="4084231" y="142464"/>
                </a:lnTo>
                <a:lnTo>
                  <a:pt x="4101427" y="88426"/>
                </a:lnTo>
                <a:lnTo>
                  <a:pt x="4101427" y="36845"/>
                </a:lnTo>
                <a:lnTo>
                  <a:pt x="4207065" y="73688"/>
                </a:lnTo>
                <a:lnTo>
                  <a:pt x="4280764" y="7369"/>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21907371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4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1202499" y="850900"/>
            <a:ext cx="4679404" cy="4679404"/>
          </a:xfrm>
          <a:custGeom>
            <a:avLst/>
            <a:gdLst>
              <a:gd name="connsiteX0" fmla="*/ 4280185 w 4679404"/>
              <a:gd name="connsiteY0" fmla="*/ 3545002 h 4679404"/>
              <a:gd name="connsiteX1" fmla="*/ 4336902 w 4679404"/>
              <a:gd name="connsiteY1" fmla="*/ 3547191 h 4679404"/>
              <a:gd name="connsiteX2" fmla="*/ 4387081 w 4679404"/>
              <a:gd name="connsiteY2" fmla="*/ 3555932 h 4679404"/>
              <a:gd name="connsiteX3" fmla="*/ 4435070 w 4679404"/>
              <a:gd name="connsiteY3" fmla="*/ 3566863 h 4679404"/>
              <a:gd name="connsiteX4" fmla="*/ 4459069 w 4679404"/>
              <a:gd name="connsiteY4" fmla="*/ 3573415 h 4679404"/>
              <a:gd name="connsiteX5" fmla="*/ 4480886 w 4679404"/>
              <a:gd name="connsiteY5" fmla="*/ 3584345 h 4679404"/>
              <a:gd name="connsiteX6" fmla="*/ 4507066 w 4679404"/>
              <a:gd name="connsiteY6" fmla="*/ 3595276 h 4679404"/>
              <a:gd name="connsiteX7" fmla="*/ 4531057 w 4679404"/>
              <a:gd name="connsiteY7" fmla="*/ 3612758 h 4679404"/>
              <a:gd name="connsiteX8" fmla="*/ 4552874 w 4679404"/>
              <a:gd name="connsiteY8" fmla="*/ 3630249 h 4679404"/>
              <a:gd name="connsiteX9" fmla="*/ 4574691 w 4679404"/>
              <a:gd name="connsiteY9" fmla="*/ 3652102 h 4679404"/>
              <a:gd name="connsiteX10" fmla="*/ 4594326 w 4679404"/>
              <a:gd name="connsiteY10" fmla="*/ 3671774 h 4679404"/>
              <a:gd name="connsiteX11" fmla="*/ 4609598 w 4679404"/>
              <a:gd name="connsiteY11" fmla="*/ 3695816 h 4679404"/>
              <a:gd name="connsiteX12" fmla="*/ 4624869 w 4679404"/>
              <a:gd name="connsiteY12" fmla="*/ 3722048 h 4679404"/>
              <a:gd name="connsiteX13" fmla="*/ 4637952 w 4679404"/>
              <a:gd name="connsiteY13" fmla="*/ 3750461 h 4679404"/>
              <a:gd name="connsiteX14" fmla="*/ 4648861 w 4679404"/>
              <a:gd name="connsiteY14" fmla="*/ 3778874 h 4679404"/>
              <a:gd name="connsiteX15" fmla="*/ 4655406 w 4679404"/>
              <a:gd name="connsiteY15" fmla="*/ 3807294 h 4679404"/>
              <a:gd name="connsiteX16" fmla="*/ 4657587 w 4679404"/>
              <a:gd name="connsiteY16" fmla="*/ 3837889 h 4679404"/>
              <a:gd name="connsiteX17" fmla="*/ 4659769 w 4679404"/>
              <a:gd name="connsiteY17" fmla="*/ 3866310 h 4679404"/>
              <a:gd name="connsiteX18" fmla="*/ 4659769 w 4679404"/>
              <a:gd name="connsiteY18" fmla="*/ 3890352 h 4679404"/>
              <a:gd name="connsiteX19" fmla="*/ 4657587 w 4679404"/>
              <a:gd name="connsiteY19" fmla="*/ 3914395 h 4679404"/>
              <a:gd name="connsiteX20" fmla="*/ 4653224 w 4679404"/>
              <a:gd name="connsiteY20" fmla="*/ 3936248 h 4679404"/>
              <a:gd name="connsiteX21" fmla="*/ 4648861 w 4679404"/>
              <a:gd name="connsiteY21" fmla="*/ 3958109 h 4679404"/>
              <a:gd name="connsiteX22" fmla="*/ 4640134 w 4679404"/>
              <a:gd name="connsiteY22" fmla="*/ 3979962 h 4679404"/>
              <a:gd name="connsiteX23" fmla="*/ 4633589 w 4679404"/>
              <a:gd name="connsiteY23" fmla="*/ 4001823 h 4679404"/>
              <a:gd name="connsiteX24" fmla="*/ 4624869 w 4679404"/>
              <a:gd name="connsiteY24" fmla="*/ 4019306 h 4679404"/>
              <a:gd name="connsiteX25" fmla="*/ 4611779 w 4679404"/>
              <a:gd name="connsiteY25" fmla="*/ 4038977 h 4679404"/>
              <a:gd name="connsiteX26" fmla="*/ 4587781 w 4679404"/>
              <a:gd name="connsiteY26" fmla="*/ 4078321 h 4679404"/>
              <a:gd name="connsiteX27" fmla="*/ 4563782 w 4679404"/>
              <a:gd name="connsiteY27" fmla="*/ 4108923 h 4679404"/>
              <a:gd name="connsiteX28" fmla="*/ 4539784 w 4679404"/>
              <a:gd name="connsiteY28" fmla="*/ 4137336 h 4679404"/>
              <a:gd name="connsiteX29" fmla="*/ 4517974 w 4679404"/>
              <a:gd name="connsiteY29" fmla="*/ 4161386 h 4679404"/>
              <a:gd name="connsiteX30" fmla="*/ 4452524 w 4679404"/>
              <a:gd name="connsiteY30" fmla="*/ 4218212 h 4679404"/>
              <a:gd name="connsiteX31" fmla="*/ 4352174 w 4679404"/>
              <a:gd name="connsiteY31" fmla="*/ 4301270 h 4679404"/>
              <a:gd name="connsiteX32" fmla="*/ 4299813 w 4679404"/>
              <a:gd name="connsiteY32" fmla="*/ 4347173 h 4679404"/>
              <a:gd name="connsiteX33" fmla="*/ 4256187 w 4679404"/>
              <a:gd name="connsiteY33" fmla="*/ 4384328 h 4679404"/>
              <a:gd name="connsiteX34" fmla="*/ 4221280 w 4679404"/>
              <a:gd name="connsiteY34" fmla="*/ 4421490 h 4679404"/>
              <a:gd name="connsiteX35" fmla="*/ 4195100 w 4679404"/>
              <a:gd name="connsiteY35" fmla="*/ 4449903 h 4679404"/>
              <a:gd name="connsiteX36" fmla="*/ 4175472 w 4679404"/>
              <a:gd name="connsiteY36" fmla="*/ 4471756 h 4679404"/>
              <a:gd name="connsiteX37" fmla="*/ 4155837 w 4679404"/>
              <a:gd name="connsiteY37" fmla="*/ 4497988 h 4679404"/>
              <a:gd name="connsiteX38" fmla="*/ 4557237 w 4679404"/>
              <a:gd name="connsiteY38" fmla="*/ 4497988 h 4679404"/>
              <a:gd name="connsiteX39" fmla="*/ 4583417 w 4679404"/>
              <a:gd name="connsiteY39" fmla="*/ 4500177 h 4679404"/>
              <a:gd name="connsiteX40" fmla="*/ 4609598 w 4679404"/>
              <a:gd name="connsiteY40" fmla="*/ 4504547 h 4679404"/>
              <a:gd name="connsiteX41" fmla="*/ 4631407 w 4679404"/>
              <a:gd name="connsiteY41" fmla="*/ 4511100 h 4679404"/>
              <a:gd name="connsiteX42" fmla="*/ 4648861 w 4679404"/>
              <a:gd name="connsiteY42" fmla="*/ 4524219 h 4679404"/>
              <a:gd name="connsiteX43" fmla="*/ 4661951 w 4679404"/>
              <a:gd name="connsiteY43" fmla="*/ 4535142 h 4679404"/>
              <a:gd name="connsiteX44" fmla="*/ 4672859 w 4679404"/>
              <a:gd name="connsiteY44" fmla="*/ 4552632 h 4679404"/>
              <a:gd name="connsiteX45" fmla="*/ 4677223 w 4679404"/>
              <a:gd name="connsiteY45" fmla="*/ 4570115 h 4679404"/>
              <a:gd name="connsiteX46" fmla="*/ 4679404 w 4679404"/>
              <a:gd name="connsiteY46" fmla="*/ 4587605 h 4679404"/>
              <a:gd name="connsiteX47" fmla="*/ 4677223 w 4679404"/>
              <a:gd name="connsiteY47" fmla="*/ 4607277 h 4679404"/>
              <a:gd name="connsiteX48" fmla="*/ 4672859 w 4679404"/>
              <a:gd name="connsiteY48" fmla="*/ 4624760 h 4679404"/>
              <a:gd name="connsiteX49" fmla="*/ 4664132 w 4679404"/>
              <a:gd name="connsiteY49" fmla="*/ 4637879 h 4679404"/>
              <a:gd name="connsiteX50" fmla="*/ 4655406 w 4679404"/>
              <a:gd name="connsiteY50" fmla="*/ 4653173 h 4679404"/>
              <a:gd name="connsiteX51" fmla="*/ 4640134 w 4679404"/>
              <a:gd name="connsiteY51" fmla="*/ 4664103 h 4679404"/>
              <a:gd name="connsiteX52" fmla="*/ 4622688 w 4679404"/>
              <a:gd name="connsiteY52" fmla="*/ 4672845 h 4679404"/>
              <a:gd name="connsiteX53" fmla="*/ 4603053 w 4679404"/>
              <a:gd name="connsiteY53" fmla="*/ 4677223 h 4679404"/>
              <a:gd name="connsiteX54" fmla="*/ 4579054 w 4679404"/>
              <a:gd name="connsiteY54" fmla="*/ 4679404 h 4679404"/>
              <a:gd name="connsiteX55" fmla="*/ 4016216 w 4679404"/>
              <a:gd name="connsiteY55" fmla="*/ 4679404 h 4679404"/>
              <a:gd name="connsiteX56" fmla="*/ 3987854 w 4679404"/>
              <a:gd name="connsiteY56" fmla="*/ 4677223 h 4679404"/>
              <a:gd name="connsiteX57" fmla="*/ 3966037 w 4679404"/>
              <a:gd name="connsiteY57" fmla="*/ 4672845 h 4679404"/>
              <a:gd name="connsiteX58" fmla="*/ 3944228 w 4679404"/>
              <a:gd name="connsiteY58" fmla="*/ 4661921 h 4679404"/>
              <a:gd name="connsiteX59" fmla="*/ 3926775 w 4679404"/>
              <a:gd name="connsiteY59" fmla="*/ 4648802 h 4679404"/>
              <a:gd name="connsiteX60" fmla="*/ 3911503 w 4679404"/>
              <a:gd name="connsiteY60" fmla="*/ 4631319 h 4679404"/>
              <a:gd name="connsiteX61" fmla="*/ 3900594 w 4679404"/>
              <a:gd name="connsiteY61" fmla="*/ 4611648 h 4679404"/>
              <a:gd name="connsiteX62" fmla="*/ 3896231 w 4679404"/>
              <a:gd name="connsiteY62" fmla="*/ 4594158 h 4679404"/>
              <a:gd name="connsiteX63" fmla="*/ 3894049 w 4679404"/>
              <a:gd name="connsiteY63" fmla="*/ 4572304 h 4679404"/>
              <a:gd name="connsiteX64" fmla="*/ 3896231 w 4679404"/>
              <a:gd name="connsiteY64" fmla="*/ 4557003 h 4679404"/>
              <a:gd name="connsiteX65" fmla="*/ 3898413 w 4679404"/>
              <a:gd name="connsiteY65" fmla="*/ 4539520 h 4679404"/>
              <a:gd name="connsiteX66" fmla="*/ 3904958 w 4679404"/>
              <a:gd name="connsiteY66" fmla="*/ 4522030 h 4679404"/>
              <a:gd name="connsiteX67" fmla="*/ 3915866 w 4679404"/>
              <a:gd name="connsiteY67" fmla="*/ 4500177 h 4679404"/>
              <a:gd name="connsiteX68" fmla="*/ 3924593 w 4679404"/>
              <a:gd name="connsiteY68" fmla="*/ 4478316 h 4679404"/>
              <a:gd name="connsiteX69" fmla="*/ 3935501 w 4679404"/>
              <a:gd name="connsiteY69" fmla="*/ 4458644 h 4679404"/>
              <a:gd name="connsiteX70" fmla="*/ 3948591 w 4679404"/>
              <a:gd name="connsiteY70" fmla="*/ 4441161 h 4679404"/>
              <a:gd name="connsiteX71" fmla="*/ 3959492 w 4679404"/>
              <a:gd name="connsiteY71" fmla="*/ 4428042 h 4679404"/>
              <a:gd name="connsiteX72" fmla="*/ 4055487 w 4679404"/>
              <a:gd name="connsiteY72" fmla="*/ 4329683 h 4679404"/>
              <a:gd name="connsiteX73" fmla="*/ 4144928 w 4679404"/>
              <a:gd name="connsiteY73" fmla="*/ 4246626 h 4679404"/>
              <a:gd name="connsiteX74" fmla="*/ 4212553 w 4679404"/>
              <a:gd name="connsiteY74" fmla="*/ 4183239 h 4679404"/>
              <a:gd name="connsiteX75" fmla="*/ 4238733 w 4679404"/>
              <a:gd name="connsiteY75" fmla="*/ 4161386 h 4679404"/>
              <a:gd name="connsiteX76" fmla="*/ 4260550 w 4679404"/>
              <a:gd name="connsiteY76" fmla="*/ 4148267 h 4679404"/>
              <a:gd name="connsiteX77" fmla="*/ 4288912 w 4679404"/>
              <a:gd name="connsiteY77" fmla="*/ 4124224 h 4679404"/>
              <a:gd name="connsiteX78" fmla="*/ 4319448 w 4679404"/>
              <a:gd name="connsiteY78" fmla="*/ 4102371 h 4679404"/>
              <a:gd name="connsiteX79" fmla="*/ 4343447 w 4679404"/>
              <a:gd name="connsiteY79" fmla="*/ 4080510 h 4679404"/>
              <a:gd name="connsiteX80" fmla="*/ 4363082 w 4679404"/>
              <a:gd name="connsiteY80" fmla="*/ 4056468 h 4679404"/>
              <a:gd name="connsiteX81" fmla="*/ 4384899 w 4679404"/>
              <a:gd name="connsiteY81" fmla="*/ 4034607 h 4679404"/>
              <a:gd name="connsiteX82" fmla="*/ 4402352 w 4679404"/>
              <a:gd name="connsiteY82" fmla="*/ 4010564 h 4679404"/>
              <a:gd name="connsiteX83" fmla="*/ 4417617 w 4679404"/>
              <a:gd name="connsiteY83" fmla="*/ 3988711 h 4679404"/>
              <a:gd name="connsiteX84" fmla="*/ 4428525 w 4679404"/>
              <a:gd name="connsiteY84" fmla="*/ 3964668 h 4679404"/>
              <a:gd name="connsiteX85" fmla="*/ 4437252 w 4679404"/>
              <a:gd name="connsiteY85" fmla="*/ 3940626 h 4679404"/>
              <a:gd name="connsiteX86" fmla="*/ 4445979 w 4679404"/>
              <a:gd name="connsiteY86" fmla="*/ 3916576 h 4679404"/>
              <a:gd name="connsiteX87" fmla="*/ 4450342 w 4679404"/>
              <a:gd name="connsiteY87" fmla="*/ 3894723 h 4679404"/>
              <a:gd name="connsiteX88" fmla="*/ 4450342 w 4679404"/>
              <a:gd name="connsiteY88" fmla="*/ 3870680 h 4679404"/>
              <a:gd name="connsiteX89" fmla="*/ 4450342 w 4679404"/>
              <a:gd name="connsiteY89" fmla="*/ 3846638 h 4679404"/>
              <a:gd name="connsiteX90" fmla="*/ 4445979 w 4679404"/>
              <a:gd name="connsiteY90" fmla="*/ 3826966 h 4679404"/>
              <a:gd name="connsiteX91" fmla="*/ 4437252 w 4679404"/>
              <a:gd name="connsiteY91" fmla="*/ 3805105 h 4679404"/>
              <a:gd name="connsiteX92" fmla="*/ 4426344 w 4679404"/>
              <a:gd name="connsiteY92" fmla="*/ 3783252 h 4679404"/>
              <a:gd name="connsiteX93" fmla="*/ 4413253 w 4679404"/>
              <a:gd name="connsiteY93" fmla="*/ 3765762 h 4679404"/>
              <a:gd name="connsiteX94" fmla="*/ 4400171 w 4679404"/>
              <a:gd name="connsiteY94" fmla="*/ 3750461 h 4679404"/>
              <a:gd name="connsiteX95" fmla="*/ 4382717 w 4679404"/>
              <a:gd name="connsiteY95" fmla="*/ 3735160 h 4679404"/>
              <a:gd name="connsiteX96" fmla="*/ 4363082 w 4679404"/>
              <a:gd name="connsiteY96" fmla="*/ 3722048 h 4679404"/>
              <a:gd name="connsiteX97" fmla="*/ 4343447 w 4679404"/>
              <a:gd name="connsiteY97" fmla="*/ 3713306 h 4679404"/>
              <a:gd name="connsiteX98" fmla="*/ 4321630 w 4679404"/>
              <a:gd name="connsiteY98" fmla="*/ 3706747 h 4679404"/>
              <a:gd name="connsiteX99" fmla="*/ 4299813 w 4679404"/>
              <a:gd name="connsiteY99" fmla="*/ 3704565 h 4679404"/>
              <a:gd name="connsiteX100" fmla="*/ 4275822 w 4679404"/>
              <a:gd name="connsiteY100" fmla="*/ 3702376 h 4679404"/>
              <a:gd name="connsiteX101" fmla="*/ 4251824 w 4679404"/>
              <a:gd name="connsiteY101" fmla="*/ 3704565 h 4679404"/>
              <a:gd name="connsiteX102" fmla="*/ 4227825 w 4679404"/>
              <a:gd name="connsiteY102" fmla="*/ 3708936 h 4679404"/>
              <a:gd name="connsiteX103" fmla="*/ 4206008 w 4679404"/>
              <a:gd name="connsiteY103" fmla="*/ 3713306 h 4679404"/>
              <a:gd name="connsiteX104" fmla="*/ 4186373 w 4679404"/>
              <a:gd name="connsiteY104" fmla="*/ 3722048 h 4679404"/>
              <a:gd name="connsiteX105" fmla="*/ 4168927 w 4679404"/>
              <a:gd name="connsiteY105" fmla="*/ 3737349 h 4679404"/>
              <a:gd name="connsiteX106" fmla="*/ 4149292 w 4679404"/>
              <a:gd name="connsiteY106" fmla="*/ 3752650 h 4679404"/>
              <a:gd name="connsiteX107" fmla="*/ 4131838 w 4679404"/>
              <a:gd name="connsiteY107" fmla="*/ 3767951 h 4679404"/>
              <a:gd name="connsiteX108" fmla="*/ 4118748 w 4679404"/>
              <a:gd name="connsiteY108" fmla="*/ 3789804 h 4679404"/>
              <a:gd name="connsiteX109" fmla="*/ 4107840 w 4679404"/>
              <a:gd name="connsiteY109" fmla="*/ 3811665 h 4679404"/>
              <a:gd name="connsiteX110" fmla="*/ 4092568 w 4679404"/>
              <a:gd name="connsiteY110" fmla="*/ 3853190 h 4679404"/>
              <a:gd name="connsiteX111" fmla="*/ 4081659 w 4679404"/>
              <a:gd name="connsiteY111" fmla="*/ 3879422 h 4679404"/>
              <a:gd name="connsiteX112" fmla="*/ 4072933 w 4679404"/>
              <a:gd name="connsiteY112" fmla="*/ 3899093 h 4679404"/>
              <a:gd name="connsiteX113" fmla="*/ 4062032 w 4679404"/>
              <a:gd name="connsiteY113" fmla="*/ 3916576 h 4679404"/>
              <a:gd name="connsiteX114" fmla="*/ 4051123 w 4679404"/>
              <a:gd name="connsiteY114" fmla="*/ 3931877 h 4679404"/>
              <a:gd name="connsiteX115" fmla="*/ 4038033 w 4679404"/>
              <a:gd name="connsiteY115" fmla="*/ 3942808 h 4679404"/>
              <a:gd name="connsiteX116" fmla="*/ 4024943 w 4679404"/>
              <a:gd name="connsiteY116" fmla="*/ 3953738 h 4679404"/>
              <a:gd name="connsiteX117" fmla="*/ 4005308 w 4679404"/>
              <a:gd name="connsiteY117" fmla="*/ 3958109 h 4679404"/>
              <a:gd name="connsiteX118" fmla="*/ 3985673 w 4679404"/>
              <a:gd name="connsiteY118" fmla="*/ 3960290 h 4679404"/>
              <a:gd name="connsiteX119" fmla="*/ 3968219 w 4679404"/>
              <a:gd name="connsiteY119" fmla="*/ 3958109 h 4679404"/>
              <a:gd name="connsiteX120" fmla="*/ 3950773 w 4679404"/>
              <a:gd name="connsiteY120" fmla="*/ 3953738 h 4679404"/>
              <a:gd name="connsiteX121" fmla="*/ 3935501 w 4679404"/>
              <a:gd name="connsiteY121" fmla="*/ 3944997 h 4679404"/>
              <a:gd name="connsiteX122" fmla="*/ 3922411 w 4679404"/>
              <a:gd name="connsiteY122" fmla="*/ 3934066 h 4679404"/>
              <a:gd name="connsiteX123" fmla="*/ 3909321 w 4679404"/>
              <a:gd name="connsiteY123" fmla="*/ 3920954 h 4679404"/>
              <a:gd name="connsiteX124" fmla="*/ 3902776 w 4679404"/>
              <a:gd name="connsiteY124" fmla="*/ 3905653 h 4679404"/>
              <a:gd name="connsiteX125" fmla="*/ 3898413 w 4679404"/>
              <a:gd name="connsiteY125" fmla="*/ 3885981 h 4679404"/>
              <a:gd name="connsiteX126" fmla="*/ 3896231 w 4679404"/>
              <a:gd name="connsiteY126" fmla="*/ 3866310 h 4679404"/>
              <a:gd name="connsiteX127" fmla="*/ 3898413 w 4679404"/>
              <a:gd name="connsiteY127" fmla="*/ 3837889 h 4679404"/>
              <a:gd name="connsiteX128" fmla="*/ 3902776 w 4679404"/>
              <a:gd name="connsiteY128" fmla="*/ 3811665 h 4679404"/>
              <a:gd name="connsiteX129" fmla="*/ 3909321 w 4679404"/>
              <a:gd name="connsiteY129" fmla="*/ 3783252 h 4679404"/>
              <a:gd name="connsiteX130" fmla="*/ 3920229 w 4679404"/>
              <a:gd name="connsiteY130" fmla="*/ 3754831 h 4679404"/>
              <a:gd name="connsiteX131" fmla="*/ 3933320 w 4679404"/>
              <a:gd name="connsiteY131" fmla="*/ 3728607 h 4679404"/>
              <a:gd name="connsiteX132" fmla="*/ 3950773 w 4679404"/>
              <a:gd name="connsiteY132" fmla="*/ 3698005 h 4679404"/>
              <a:gd name="connsiteX133" fmla="*/ 3970401 w 4679404"/>
              <a:gd name="connsiteY133" fmla="*/ 3676144 h 4679404"/>
              <a:gd name="connsiteX134" fmla="*/ 3992218 w 4679404"/>
              <a:gd name="connsiteY134" fmla="*/ 3652102 h 4679404"/>
              <a:gd name="connsiteX135" fmla="*/ 4016216 w 4679404"/>
              <a:gd name="connsiteY135" fmla="*/ 3628060 h 4679404"/>
              <a:gd name="connsiteX136" fmla="*/ 4044578 w 4679404"/>
              <a:gd name="connsiteY136" fmla="*/ 3608388 h 4679404"/>
              <a:gd name="connsiteX137" fmla="*/ 4075114 w 4679404"/>
              <a:gd name="connsiteY137" fmla="*/ 3590905 h 4679404"/>
              <a:gd name="connsiteX138" fmla="*/ 4110021 w 4679404"/>
              <a:gd name="connsiteY138" fmla="*/ 3573415 h 4679404"/>
              <a:gd name="connsiteX139" fmla="*/ 4149292 w 4679404"/>
              <a:gd name="connsiteY139" fmla="*/ 3562492 h 4679404"/>
              <a:gd name="connsiteX140" fmla="*/ 4188555 w 4679404"/>
              <a:gd name="connsiteY140" fmla="*/ 3553743 h 4679404"/>
              <a:gd name="connsiteX141" fmla="*/ 4232188 w 4679404"/>
              <a:gd name="connsiteY141" fmla="*/ 3547191 h 4679404"/>
              <a:gd name="connsiteX142" fmla="*/ 3473292 w 4679404"/>
              <a:gd name="connsiteY142" fmla="*/ 1058044 h 4679404"/>
              <a:gd name="connsiteX143" fmla="*/ 3512533 w 4679404"/>
              <a:gd name="connsiteY143" fmla="*/ 1103881 h 4679404"/>
              <a:gd name="connsiteX144" fmla="*/ 3547418 w 4679404"/>
              <a:gd name="connsiteY144" fmla="*/ 1149725 h 4679404"/>
              <a:gd name="connsiteX145" fmla="*/ 3582303 w 4679404"/>
              <a:gd name="connsiteY145" fmla="*/ 1197745 h 4679404"/>
              <a:gd name="connsiteX146" fmla="*/ 3617195 w 4679404"/>
              <a:gd name="connsiteY146" fmla="*/ 1243589 h 4679404"/>
              <a:gd name="connsiteX147" fmla="*/ 3649898 w 4679404"/>
              <a:gd name="connsiteY147" fmla="*/ 1293790 h 4679404"/>
              <a:gd name="connsiteX148" fmla="*/ 3680420 w 4679404"/>
              <a:gd name="connsiteY148" fmla="*/ 1343998 h 4679404"/>
              <a:gd name="connsiteX149" fmla="*/ 3708767 w 4679404"/>
              <a:gd name="connsiteY149" fmla="*/ 1398569 h 4679404"/>
              <a:gd name="connsiteX150" fmla="*/ 3739289 w 4679404"/>
              <a:gd name="connsiteY150" fmla="*/ 1453141 h 4679404"/>
              <a:gd name="connsiteX151" fmla="*/ 3767636 w 4679404"/>
              <a:gd name="connsiteY151" fmla="*/ 1512075 h 4679404"/>
              <a:gd name="connsiteX152" fmla="*/ 3793802 w 4679404"/>
              <a:gd name="connsiteY152" fmla="*/ 1575381 h 4679404"/>
              <a:gd name="connsiteX153" fmla="*/ 3817785 w 4679404"/>
              <a:gd name="connsiteY153" fmla="*/ 1636497 h 4679404"/>
              <a:gd name="connsiteX154" fmla="*/ 3839588 w 4679404"/>
              <a:gd name="connsiteY154" fmla="*/ 1699803 h 4679404"/>
              <a:gd name="connsiteX155" fmla="*/ 3859208 w 4679404"/>
              <a:gd name="connsiteY155" fmla="*/ 1763108 h 4679404"/>
              <a:gd name="connsiteX156" fmla="*/ 3878836 w 4679404"/>
              <a:gd name="connsiteY156" fmla="*/ 1830777 h 4679404"/>
              <a:gd name="connsiteX157" fmla="*/ 3896275 w 4679404"/>
              <a:gd name="connsiteY157" fmla="*/ 1898446 h 4679404"/>
              <a:gd name="connsiteX158" fmla="*/ 3913721 w 4679404"/>
              <a:gd name="connsiteY158" fmla="*/ 1968296 h 4679404"/>
              <a:gd name="connsiteX159" fmla="*/ 3924622 w 4679404"/>
              <a:gd name="connsiteY159" fmla="*/ 2035965 h 4679404"/>
              <a:gd name="connsiteX160" fmla="*/ 3935523 w 4679404"/>
              <a:gd name="connsiteY160" fmla="*/ 2107997 h 4679404"/>
              <a:gd name="connsiteX161" fmla="*/ 3948606 w 4679404"/>
              <a:gd name="connsiteY161" fmla="*/ 2180029 h 4679404"/>
              <a:gd name="connsiteX162" fmla="*/ 3955144 w 4679404"/>
              <a:gd name="connsiteY162" fmla="*/ 2254250 h 4679404"/>
              <a:gd name="connsiteX163" fmla="*/ 3963870 w 4679404"/>
              <a:gd name="connsiteY163" fmla="*/ 2328464 h 4679404"/>
              <a:gd name="connsiteX164" fmla="*/ 3966045 w 4679404"/>
              <a:gd name="connsiteY164" fmla="*/ 2404867 h 4679404"/>
              <a:gd name="connsiteX165" fmla="*/ 3970408 w 4679404"/>
              <a:gd name="connsiteY165" fmla="*/ 2483452 h 4679404"/>
              <a:gd name="connsiteX166" fmla="*/ 3970408 w 4679404"/>
              <a:gd name="connsiteY166" fmla="*/ 2564218 h 4679404"/>
              <a:gd name="connsiteX167" fmla="*/ 3968226 w 4679404"/>
              <a:gd name="connsiteY167" fmla="*/ 2677724 h 4679404"/>
              <a:gd name="connsiteX168" fmla="*/ 3963870 w 4679404"/>
              <a:gd name="connsiteY168" fmla="*/ 2793412 h 4679404"/>
              <a:gd name="connsiteX169" fmla="*/ 3952969 w 4679404"/>
              <a:gd name="connsiteY169" fmla="*/ 2902555 h 4679404"/>
              <a:gd name="connsiteX170" fmla="*/ 3939887 w 4679404"/>
              <a:gd name="connsiteY170" fmla="*/ 3011697 h 4679404"/>
              <a:gd name="connsiteX171" fmla="*/ 3920259 w 4679404"/>
              <a:gd name="connsiteY171" fmla="*/ 3118658 h 4679404"/>
              <a:gd name="connsiteX172" fmla="*/ 3898457 w 4679404"/>
              <a:gd name="connsiteY172" fmla="*/ 3221256 h 4679404"/>
              <a:gd name="connsiteX173" fmla="*/ 3872291 w 4679404"/>
              <a:gd name="connsiteY173" fmla="*/ 3319483 h 4679404"/>
              <a:gd name="connsiteX174" fmla="*/ 3843951 w 4679404"/>
              <a:gd name="connsiteY174" fmla="*/ 3417710 h 4679404"/>
              <a:gd name="connsiteX175" fmla="*/ 3809059 w 4679404"/>
              <a:gd name="connsiteY175" fmla="*/ 3513755 h 4679404"/>
              <a:gd name="connsiteX176" fmla="*/ 3771999 w 4679404"/>
              <a:gd name="connsiteY176" fmla="*/ 3605437 h 4679404"/>
              <a:gd name="connsiteX177" fmla="*/ 3728388 w 4679404"/>
              <a:gd name="connsiteY177" fmla="*/ 3692749 h 4679404"/>
              <a:gd name="connsiteX178" fmla="*/ 3682602 w 4679404"/>
              <a:gd name="connsiteY178" fmla="*/ 3777886 h 4679404"/>
              <a:gd name="connsiteX179" fmla="*/ 3632452 w 4679404"/>
              <a:gd name="connsiteY179" fmla="*/ 3860833 h 4679404"/>
              <a:gd name="connsiteX180" fmla="*/ 3580128 w 4679404"/>
              <a:gd name="connsiteY180" fmla="*/ 3937229 h 4679404"/>
              <a:gd name="connsiteX181" fmla="*/ 3523434 w 4679404"/>
              <a:gd name="connsiteY181" fmla="*/ 4013632 h 4679404"/>
              <a:gd name="connsiteX182" fmla="*/ 3462391 w 4679404"/>
              <a:gd name="connsiteY182" fmla="*/ 4085664 h 4679404"/>
              <a:gd name="connsiteX183" fmla="*/ 3396977 w 4679404"/>
              <a:gd name="connsiteY183" fmla="*/ 4155515 h 4679404"/>
              <a:gd name="connsiteX184" fmla="*/ 3327207 w 4679404"/>
              <a:gd name="connsiteY184" fmla="*/ 4221002 h 4679404"/>
              <a:gd name="connsiteX185" fmla="*/ 3253074 w 4679404"/>
              <a:gd name="connsiteY185" fmla="*/ 4279944 h 4679404"/>
              <a:gd name="connsiteX186" fmla="*/ 3176759 w 4679404"/>
              <a:gd name="connsiteY186" fmla="*/ 4334515 h 4679404"/>
              <a:gd name="connsiteX187" fmla="*/ 3098269 w 4679404"/>
              <a:gd name="connsiteY187" fmla="*/ 4386898 h 4679404"/>
              <a:gd name="connsiteX188" fmla="*/ 3015416 w 4679404"/>
              <a:gd name="connsiteY188" fmla="*/ 4434924 h 4679404"/>
              <a:gd name="connsiteX189" fmla="*/ 2928200 w 4679404"/>
              <a:gd name="connsiteY189" fmla="*/ 4478580 h 4679404"/>
              <a:gd name="connsiteX190" fmla="*/ 2836628 w 4679404"/>
              <a:gd name="connsiteY190" fmla="*/ 4520053 h 4679404"/>
              <a:gd name="connsiteX191" fmla="*/ 2742874 w 4679404"/>
              <a:gd name="connsiteY191" fmla="*/ 4552801 h 4679404"/>
              <a:gd name="connsiteX192" fmla="*/ 2644757 w 4679404"/>
              <a:gd name="connsiteY192" fmla="*/ 4583359 h 4679404"/>
              <a:gd name="connsiteX193" fmla="*/ 2544466 w 4679404"/>
              <a:gd name="connsiteY193" fmla="*/ 4609554 h 4679404"/>
              <a:gd name="connsiteX194" fmla="*/ 2439803 w 4679404"/>
              <a:gd name="connsiteY194" fmla="*/ 4631378 h 4679404"/>
              <a:gd name="connsiteX195" fmla="*/ 2330785 w 4679404"/>
              <a:gd name="connsiteY195" fmla="*/ 4646657 h 4679404"/>
              <a:gd name="connsiteX196" fmla="*/ 2219592 w 4679404"/>
              <a:gd name="connsiteY196" fmla="*/ 4657573 h 4679404"/>
              <a:gd name="connsiteX197" fmla="*/ 2108392 w 4679404"/>
              <a:gd name="connsiteY197" fmla="*/ 4666307 h 4679404"/>
              <a:gd name="connsiteX198" fmla="*/ 1988473 w 4679404"/>
              <a:gd name="connsiteY198" fmla="*/ 4668489 h 4679404"/>
              <a:gd name="connsiteX199" fmla="*/ 1870735 w 4679404"/>
              <a:gd name="connsiteY199" fmla="*/ 4666307 h 4679404"/>
              <a:gd name="connsiteX200" fmla="*/ 1755179 w 4679404"/>
              <a:gd name="connsiteY200" fmla="*/ 4657573 h 4679404"/>
              <a:gd name="connsiteX201" fmla="*/ 1646161 w 4679404"/>
              <a:gd name="connsiteY201" fmla="*/ 4646657 h 4679404"/>
              <a:gd name="connsiteX202" fmla="*/ 1539324 w 4679404"/>
              <a:gd name="connsiteY202" fmla="*/ 4629196 h 4679404"/>
              <a:gd name="connsiteX203" fmla="*/ 1434670 w 4679404"/>
              <a:gd name="connsiteY203" fmla="*/ 4607372 h 4679404"/>
              <a:gd name="connsiteX204" fmla="*/ 1332189 w 4679404"/>
              <a:gd name="connsiteY204" fmla="*/ 4581177 h 4679404"/>
              <a:gd name="connsiteX205" fmla="*/ 1234072 w 4679404"/>
              <a:gd name="connsiteY205" fmla="*/ 4550612 h 4679404"/>
              <a:gd name="connsiteX206" fmla="*/ 1138144 w 4679404"/>
              <a:gd name="connsiteY206" fmla="*/ 4513508 h 4679404"/>
              <a:gd name="connsiteX207" fmla="*/ 1044382 w 4679404"/>
              <a:gd name="connsiteY207" fmla="*/ 4474216 h 4679404"/>
              <a:gd name="connsiteX208" fmla="*/ 957174 w 4679404"/>
              <a:gd name="connsiteY208" fmla="*/ 4430561 h 4679404"/>
              <a:gd name="connsiteX209" fmla="*/ 872139 w 4679404"/>
              <a:gd name="connsiteY209" fmla="*/ 4380353 h 4679404"/>
              <a:gd name="connsiteX210" fmla="*/ 791468 w 4679404"/>
              <a:gd name="connsiteY210" fmla="*/ 4330145 h 4679404"/>
              <a:gd name="connsiteX211" fmla="*/ 715153 w 4679404"/>
              <a:gd name="connsiteY211" fmla="*/ 4273391 h 4679404"/>
              <a:gd name="connsiteX212" fmla="*/ 643201 w 4679404"/>
              <a:gd name="connsiteY212" fmla="*/ 4212275 h 4679404"/>
              <a:gd name="connsiteX213" fmla="*/ 573432 w 4679404"/>
              <a:gd name="connsiteY213" fmla="*/ 4148969 h 4679404"/>
              <a:gd name="connsiteX214" fmla="*/ 510199 w 4679404"/>
              <a:gd name="connsiteY214" fmla="*/ 4081301 h 4679404"/>
              <a:gd name="connsiteX215" fmla="*/ 446967 w 4679404"/>
              <a:gd name="connsiteY215" fmla="*/ 4009269 h 4679404"/>
              <a:gd name="connsiteX216" fmla="*/ 392462 w 4679404"/>
              <a:gd name="connsiteY216" fmla="*/ 3932866 h 4679404"/>
              <a:gd name="connsiteX217" fmla="*/ 337956 w 4679404"/>
              <a:gd name="connsiteY217" fmla="*/ 3854281 h 4679404"/>
              <a:gd name="connsiteX218" fmla="*/ 289988 w 4679404"/>
              <a:gd name="connsiteY218" fmla="*/ 3771333 h 4679404"/>
              <a:gd name="connsiteX219" fmla="*/ 242021 w 4679404"/>
              <a:gd name="connsiteY219" fmla="*/ 3686204 h 4679404"/>
              <a:gd name="connsiteX220" fmla="*/ 200591 w 4679404"/>
              <a:gd name="connsiteY220" fmla="*/ 3596703 h 4679404"/>
              <a:gd name="connsiteX221" fmla="*/ 163524 w 4679404"/>
              <a:gd name="connsiteY221" fmla="*/ 3505029 h 4679404"/>
              <a:gd name="connsiteX222" fmla="*/ 130821 w 4679404"/>
              <a:gd name="connsiteY222" fmla="*/ 3408976 h 4679404"/>
              <a:gd name="connsiteX223" fmla="*/ 98117 w 4679404"/>
              <a:gd name="connsiteY223" fmla="*/ 3308567 h 4679404"/>
              <a:gd name="connsiteX224" fmla="*/ 71952 w 4679404"/>
              <a:gd name="connsiteY224" fmla="*/ 3208159 h 4679404"/>
              <a:gd name="connsiteX225" fmla="*/ 50150 w 4679404"/>
              <a:gd name="connsiteY225" fmla="*/ 3105561 h 4679404"/>
              <a:gd name="connsiteX226" fmla="*/ 34885 w 4679404"/>
              <a:gd name="connsiteY226" fmla="*/ 2998600 h 4679404"/>
              <a:gd name="connsiteX227" fmla="*/ 19621 w 4679404"/>
              <a:gd name="connsiteY227" fmla="*/ 2891646 h 4679404"/>
              <a:gd name="connsiteX228" fmla="*/ 8720 w 4679404"/>
              <a:gd name="connsiteY228" fmla="*/ 2780314 h 4679404"/>
              <a:gd name="connsiteX229" fmla="*/ 4363 w 4679404"/>
              <a:gd name="connsiteY229" fmla="*/ 2671172 h 4679404"/>
              <a:gd name="connsiteX230" fmla="*/ 0 w 4679404"/>
              <a:gd name="connsiteY230" fmla="*/ 2555484 h 4679404"/>
              <a:gd name="connsiteX231" fmla="*/ 4363 w 4679404"/>
              <a:gd name="connsiteY231" fmla="*/ 2441978 h 4679404"/>
              <a:gd name="connsiteX232" fmla="*/ 10901 w 4679404"/>
              <a:gd name="connsiteY232" fmla="*/ 2328464 h 4679404"/>
              <a:gd name="connsiteX233" fmla="*/ 19621 w 4679404"/>
              <a:gd name="connsiteY233" fmla="*/ 2217140 h 4679404"/>
              <a:gd name="connsiteX234" fmla="*/ 34885 w 4679404"/>
              <a:gd name="connsiteY234" fmla="*/ 2107997 h 4679404"/>
              <a:gd name="connsiteX235" fmla="*/ 54506 w 4679404"/>
              <a:gd name="connsiteY235" fmla="*/ 2001036 h 4679404"/>
              <a:gd name="connsiteX236" fmla="*/ 78490 w 4679404"/>
              <a:gd name="connsiteY236" fmla="*/ 1898446 h 4679404"/>
              <a:gd name="connsiteX237" fmla="*/ 104655 w 4679404"/>
              <a:gd name="connsiteY237" fmla="*/ 1798030 h 4679404"/>
              <a:gd name="connsiteX238" fmla="*/ 135184 w 4679404"/>
              <a:gd name="connsiteY238" fmla="*/ 1699803 h 4679404"/>
              <a:gd name="connsiteX239" fmla="*/ 163524 w 4679404"/>
              <a:gd name="connsiteY239" fmla="*/ 1621218 h 4679404"/>
              <a:gd name="connsiteX240" fmla="*/ 194053 w 4679404"/>
              <a:gd name="connsiteY240" fmla="*/ 1544823 h 4679404"/>
              <a:gd name="connsiteX241" fmla="*/ 231120 w 4679404"/>
              <a:gd name="connsiteY241" fmla="*/ 1470601 h 4679404"/>
              <a:gd name="connsiteX242" fmla="*/ 266004 w 4679404"/>
              <a:gd name="connsiteY242" fmla="*/ 1398569 h 4679404"/>
              <a:gd name="connsiteX243" fmla="*/ 305245 w 4679404"/>
              <a:gd name="connsiteY243" fmla="*/ 1328719 h 4679404"/>
              <a:gd name="connsiteX244" fmla="*/ 346676 w 4679404"/>
              <a:gd name="connsiteY244" fmla="*/ 1261050 h 4679404"/>
              <a:gd name="connsiteX245" fmla="*/ 390280 w 4679404"/>
              <a:gd name="connsiteY245" fmla="*/ 1197745 h 4679404"/>
              <a:gd name="connsiteX246" fmla="*/ 438248 w 4679404"/>
              <a:gd name="connsiteY246" fmla="*/ 1134446 h 4679404"/>
              <a:gd name="connsiteX247" fmla="*/ 442611 w 4679404"/>
              <a:gd name="connsiteY247" fmla="*/ 1154089 h 4679404"/>
              <a:gd name="connsiteX248" fmla="*/ 451330 w 4679404"/>
              <a:gd name="connsiteY248" fmla="*/ 1169368 h 4679404"/>
              <a:gd name="connsiteX249" fmla="*/ 460050 w 4679404"/>
              <a:gd name="connsiteY249" fmla="*/ 1186829 h 4679404"/>
              <a:gd name="connsiteX250" fmla="*/ 470951 w 4679404"/>
              <a:gd name="connsiteY250" fmla="*/ 1204297 h 4679404"/>
              <a:gd name="connsiteX251" fmla="*/ 484034 w 4679404"/>
              <a:gd name="connsiteY251" fmla="*/ 1217394 h 4679404"/>
              <a:gd name="connsiteX252" fmla="*/ 494935 w 4679404"/>
              <a:gd name="connsiteY252" fmla="*/ 1232673 h 4679404"/>
              <a:gd name="connsiteX253" fmla="*/ 510199 w 4679404"/>
              <a:gd name="connsiteY253" fmla="*/ 1247953 h 4679404"/>
              <a:gd name="connsiteX254" fmla="*/ 523282 w 4679404"/>
              <a:gd name="connsiteY254" fmla="*/ 1258868 h 4679404"/>
              <a:gd name="connsiteX255" fmla="*/ 538547 w 4679404"/>
              <a:gd name="connsiteY255" fmla="*/ 1267595 h 4679404"/>
              <a:gd name="connsiteX256" fmla="*/ 555985 w 4679404"/>
              <a:gd name="connsiteY256" fmla="*/ 1278511 h 4679404"/>
              <a:gd name="connsiteX257" fmla="*/ 573432 w 4679404"/>
              <a:gd name="connsiteY257" fmla="*/ 1287245 h 4679404"/>
              <a:gd name="connsiteX258" fmla="*/ 590870 w 4679404"/>
              <a:gd name="connsiteY258" fmla="*/ 1293790 h 4679404"/>
              <a:gd name="connsiteX259" fmla="*/ 610498 w 4679404"/>
              <a:gd name="connsiteY259" fmla="*/ 1300342 h 4679404"/>
              <a:gd name="connsiteX260" fmla="*/ 630119 w 4679404"/>
              <a:gd name="connsiteY260" fmla="*/ 1304706 h 4679404"/>
              <a:gd name="connsiteX261" fmla="*/ 647565 w 4679404"/>
              <a:gd name="connsiteY261" fmla="*/ 1306887 h 4679404"/>
              <a:gd name="connsiteX262" fmla="*/ 669367 w 4679404"/>
              <a:gd name="connsiteY262" fmla="*/ 1306887 h 4679404"/>
              <a:gd name="connsiteX263" fmla="*/ 697707 w 4679404"/>
              <a:gd name="connsiteY263" fmla="*/ 1304706 h 4679404"/>
              <a:gd name="connsiteX264" fmla="*/ 723873 w 4679404"/>
              <a:gd name="connsiteY264" fmla="*/ 1300342 h 4679404"/>
              <a:gd name="connsiteX265" fmla="*/ 750038 w 4679404"/>
              <a:gd name="connsiteY265" fmla="*/ 1291608 h 4679404"/>
              <a:gd name="connsiteX266" fmla="*/ 774022 w 4679404"/>
              <a:gd name="connsiteY266" fmla="*/ 1282874 h 4679404"/>
              <a:gd name="connsiteX267" fmla="*/ 798006 w 4679404"/>
              <a:gd name="connsiteY267" fmla="*/ 1271966 h 4679404"/>
              <a:gd name="connsiteX268" fmla="*/ 819808 w 4679404"/>
              <a:gd name="connsiteY268" fmla="*/ 1254498 h 4679404"/>
              <a:gd name="connsiteX269" fmla="*/ 839436 w 4679404"/>
              <a:gd name="connsiteY269" fmla="*/ 1237037 h 4679404"/>
              <a:gd name="connsiteX270" fmla="*/ 859056 w 4679404"/>
              <a:gd name="connsiteY270" fmla="*/ 1217394 h 4679404"/>
              <a:gd name="connsiteX271" fmla="*/ 856875 w 4679404"/>
              <a:gd name="connsiteY271" fmla="*/ 1243589 h 4679404"/>
              <a:gd name="connsiteX272" fmla="*/ 859056 w 4679404"/>
              <a:gd name="connsiteY272" fmla="*/ 1267595 h 4679404"/>
              <a:gd name="connsiteX273" fmla="*/ 861238 w 4679404"/>
              <a:gd name="connsiteY273" fmla="*/ 1293790 h 4679404"/>
              <a:gd name="connsiteX274" fmla="*/ 867776 w 4679404"/>
              <a:gd name="connsiteY274" fmla="*/ 1315621 h 4679404"/>
              <a:gd name="connsiteX275" fmla="*/ 874321 w 4679404"/>
              <a:gd name="connsiteY275" fmla="*/ 1339634 h 4679404"/>
              <a:gd name="connsiteX276" fmla="*/ 885222 w 4679404"/>
              <a:gd name="connsiteY276" fmla="*/ 1361459 h 4679404"/>
              <a:gd name="connsiteX277" fmla="*/ 896123 w 4679404"/>
              <a:gd name="connsiteY277" fmla="*/ 1381108 h 4679404"/>
              <a:gd name="connsiteX278" fmla="*/ 911388 w 4679404"/>
              <a:gd name="connsiteY278" fmla="*/ 1400751 h 4679404"/>
              <a:gd name="connsiteX279" fmla="*/ 926645 w 4679404"/>
              <a:gd name="connsiteY279" fmla="*/ 1416030 h 4679404"/>
              <a:gd name="connsiteX280" fmla="*/ 944091 w 4679404"/>
              <a:gd name="connsiteY280" fmla="*/ 1433498 h 4679404"/>
              <a:gd name="connsiteX281" fmla="*/ 963711 w 4679404"/>
              <a:gd name="connsiteY281" fmla="*/ 1448777 h 4679404"/>
              <a:gd name="connsiteX282" fmla="*/ 983332 w 4679404"/>
              <a:gd name="connsiteY282" fmla="*/ 1459686 h 4679404"/>
              <a:gd name="connsiteX283" fmla="*/ 1002960 w 4679404"/>
              <a:gd name="connsiteY283" fmla="*/ 1470601 h 4679404"/>
              <a:gd name="connsiteX284" fmla="*/ 1026944 w 4679404"/>
              <a:gd name="connsiteY284" fmla="*/ 1477154 h 4679404"/>
              <a:gd name="connsiteX285" fmla="*/ 1048746 w 4679404"/>
              <a:gd name="connsiteY285" fmla="*/ 1483699 h 4679404"/>
              <a:gd name="connsiteX286" fmla="*/ 1074911 w 4679404"/>
              <a:gd name="connsiteY286" fmla="*/ 1485881 h 4679404"/>
              <a:gd name="connsiteX287" fmla="*/ 1098895 w 4679404"/>
              <a:gd name="connsiteY287" fmla="*/ 1488070 h 4679404"/>
              <a:gd name="connsiteX288" fmla="*/ 1131599 w 4679404"/>
              <a:gd name="connsiteY288" fmla="*/ 1485881 h 4679404"/>
              <a:gd name="connsiteX289" fmla="*/ 1162120 w 4679404"/>
              <a:gd name="connsiteY289" fmla="*/ 1481517 h 4679404"/>
              <a:gd name="connsiteX290" fmla="*/ 1157764 w 4679404"/>
              <a:gd name="connsiteY290" fmla="*/ 1483699 h 4679404"/>
              <a:gd name="connsiteX291" fmla="*/ 1120697 w 4679404"/>
              <a:gd name="connsiteY291" fmla="*/ 1531725 h 4679404"/>
              <a:gd name="connsiteX292" fmla="*/ 1087994 w 4679404"/>
              <a:gd name="connsiteY292" fmla="*/ 1579744 h 4679404"/>
              <a:gd name="connsiteX293" fmla="*/ 1053109 w 4679404"/>
              <a:gd name="connsiteY293" fmla="*/ 1632134 h 4679404"/>
              <a:gd name="connsiteX294" fmla="*/ 1022580 w 4679404"/>
              <a:gd name="connsiteY294" fmla="*/ 1686705 h 4679404"/>
              <a:gd name="connsiteX295" fmla="*/ 994240 w 4679404"/>
              <a:gd name="connsiteY295" fmla="*/ 1745640 h 4679404"/>
              <a:gd name="connsiteX296" fmla="*/ 968075 w 4679404"/>
              <a:gd name="connsiteY296" fmla="*/ 1806764 h 4679404"/>
              <a:gd name="connsiteX297" fmla="*/ 941909 w 4679404"/>
              <a:gd name="connsiteY297" fmla="*/ 1870069 h 4679404"/>
              <a:gd name="connsiteX298" fmla="*/ 920107 w 4679404"/>
              <a:gd name="connsiteY298" fmla="*/ 1937738 h 4679404"/>
              <a:gd name="connsiteX299" fmla="*/ 898305 w 4679404"/>
              <a:gd name="connsiteY299" fmla="*/ 2007588 h 4679404"/>
              <a:gd name="connsiteX300" fmla="*/ 883040 w 4679404"/>
              <a:gd name="connsiteY300" fmla="*/ 2079621 h 4679404"/>
              <a:gd name="connsiteX301" fmla="*/ 867776 w 4679404"/>
              <a:gd name="connsiteY301" fmla="*/ 2153834 h 4679404"/>
              <a:gd name="connsiteX302" fmla="*/ 856875 w 4679404"/>
              <a:gd name="connsiteY302" fmla="*/ 2230237 h 4679404"/>
              <a:gd name="connsiteX303" fmla="*/ 845974 w 4679404"/>
              <a:gd name="connsiteY303" fmla="*/ 2308822 h 4679404"/>
              <a:gd name="connsiteX304" fmla="*/ 839436 w 4679404"/>
              <a:gd name="connsiteY304" fmla="*/ 2389588 h 4679404"/>
              <a:gd name="connsiteX305" fmla="*/ 835073 w 4679404"/>
              <a:gd name="connsiteY305" fmla="*/ 2472536 h 4679404"/>
              <a:gd name="connsiteX306" fmla="*/ 832891 w 4679404"/>
              <a:gd name="connsiteY306" fmla="*/ 2555484 h 4679404"/>
              <a:gd name="connsiteX307" fmla="*/ 835073 w 4679404"/>
              <a:gd name="connsiteY307" fmla="*/ 2642795 h 4679404"/>
              <a:gd name="connsiteX308" fmla="*/ 839436 w 4679404"/>
              <a:gd name="connsiteY308" fmla="*/ 2725743 h 4679404"/>
              <a:gd name="connsiteX309" fmla="*/ 845974 w 4679404"/>
              <a:gd name="connsiteY309" fmla="*/ 2808691 h 4679404"/>
              <a:gd name="connsiteX310" fmla="*/ 856875 w 4679404"/>
              <a:gd name="connsiteY310" fmla="*/ 2887275 h 4679404"/>
              <a:gd name="connsiteX311" fmla="*/ 867776 w 4679404"/>
              <a:gd name="connsiteY311" fmla="*/ 2963678 h 4679404"/>
              <a:gd name="connsiteX312" fmla="*/ 883040 w 4679404"/>
              <a:gd name="connsiteY312" fmla="*/ 3040074 h 4679404"/>
              <a:gd name="connsiteX313" fmla="*/ 898305 w 4679404"/>
              <a:gd name="connsiteY313" fmla="*/ 3112113 h 4679404"/>
              <a:gd name="connsiteX314" fmla="*/ 920107 w 4679404"/>
              <a:gd name="connsiteY314" fmla="*/ 3184145 h 4679404"/>
              <a:gd name="connsiteX315" fmla="*/ 941909 w 4679404"/>
              <a:gd name="connsiteY315" fmla="*/ 3249633 h 4679404"/>
              <a:gd name="connsiteX316" fmla="*/ 968075 w 4679404"/>
              <a:gd name="connsiteY316" fmla="*/ 3317301 h 4679404"/>
              <a:gd name="connsiteX317" fmla="*/ 994240 w 4679404"/>
              <a:gd name="connsiteY317" fmla="*/ 3380600 h 4679404"/>
              <a:gd name="connsiteX318" fmla="*/ 1024762 w 4679404"/>
              <a:gd name="connsiteY318" fmla="*/ 3439542 h 4679404"/>
              <a:gd name="connsiteX319" fmla="*/ 1057465 w 4679404"/>
              <a:gd name="connsiteY319" fmla="*/ 3494113 h 4679404"/>
              <a:gd name="connsiteX320" fmla="*/ 1090176 w 4679404"/>
              <a:gd name="connsiteY320" fmla="*/ 3548684 h 4679404"/>
              <a:gd name="connsiteX321" fmla="*/ 1127235 w 4679404"/>
              <a:gd name="connsiteY321" fmla="*/ 3601074 h 4679404"/>
              <a:gd name="connsiteX322" fmla="*/ 1166483 w 4679404"/>
              <a:gd name="connsiteY322" fmla="*/ 3646911 h 4679404"/>
              <a:gd name="connsiteX323" fmla="*/ 1207914 w 4679404"/>
              <a:gd name="connsiteY323" fmla="*/ 3690567 h 4679404"/>
              <a:gd name="connsiteX324" fmla="*/ 1247155 w 4679404"/>
              <a:gd name="connsiteY324" fmla="*/ 3734230 h 4679404"/>
              <a:gd name="connsiteX325" fmla="*/ 1292948 w 4679404"/>
              <a:gd name="connsiteY325" fmla="*/ 3771333 h 4679404"/>
              <a:gd name="connsiteX326" fmla="*/ 1336552 w 4679404"/>
              <a:gd name="connsiteY326" fmla="*/ 3808444 h 4679404"/>
              <a:gd name="connsiteX327" fmla="*/ 1384520 w 4679404"/>
              <a:gd name="connsiteY327" fmla="*/ 3841184 h 4679404"/>
              <a:gd name="connsiteX328" fmla="*/ 1432488 w 4679404"/>
              <a:gd name="connsiteY328" fmla="*/ 3869560 h 4679404"/>
              <a:gd name="connsiteX329" fmla="*/ 1478274 w 4679404"/>
              <a:gd name="connsiteY329" fmla="*/ 3900126 h 4679404"/>
              <a:gd name="connsiteX330" fmla="*/ 1532779 w 4679404"/>
              <a:gd name="connsiteY330" fmla="*/ 3924132 h 4679404"/>
              <a:gd name="connsiteX331" fmla="*/ 1582929 w 4679404"/>
              <a:gd name="connsiteY331" fmla="*/ 3943781 h 4679404"/>
              <a:gd name="connsiteX332" fmla="*/ 1637442 w 4679404"/>
              <a:gd name="connsiteY332" fmla="*/ 3963424 h 4679404"/>
              <a:gd name="connsiteX333" fmla="*/ 1691947 w 4679404"/>
              <a:gd name="connsiteY333" fmla="*/ 3978703 h 4679404"/>
              <a:gd name="connsiteX334" fmla="*/ 1746453 w 4679404"/>
              <a:gd name="connsiteY334" fmla="*/ 3991800 h 4679404"/>
              <a:gd name="connsiteX335" fmla="*/ 1803147 w 4679404"/>
              <a:gd name="connsiteY335" fmla="*/ 4002716 h 4679404"/>
              <a:gd name="connsiteX336" fmla="*/ 1862016 w 4679404"/>
              <a:gd name="connsiteY336" fmla="*/ 4009269 h 4679404"/>
              <a:gd name="connsiteX337" fmla="*/ 1920885 w 4679404"/>
              <a:gd name="connsiteY337" fmla="*/ 4011450 h 4679404"/>
              <a:gd name="connsiteX338" fmla="*/ 1984117 w 4679404"/>
              <a:gd name="connsiteY338" fmla="*/ 4013632 h 4679404"/>
              <a:gd name="connsiteX339" fmla="*/ 2062606 w 4679404"/>
              <a:gd name="connsiteY339" fmla="*/ 4011450 h 4679404"/>
              <a:gd name="connsiteX340" fmla="*/ 2138921 w 4679404"/>
              <a:gd name="connsiteY340" fmla="*/ 4004898 h 4679404"/>
              <a:gd name="connsiteX341" fmla="*/ 2213047 w 4679404"/>
              <a:gd name="connsiteY341" fmla="*/ 3991800 h 4679404"/>
              <a:gd name="connsiteX342" fmla="*/ 2284999 w 4679404"/>
              <a:gd name="connsiteY342" fmla="*/ 3976521 h 4679404"/>
              <a:gd name="connsiteX343" fmla="*/ 2354769 w 4679404"/>
              <a:gd name="connsiteY343" fmla="*/ 3952515 h 4679404"/>
              <a:gd name="connsiteX344" fmla="*/ 2426721 w 4679404"/>
              <a:gd name="connsiteY344" fmla="*/ 3926321 h 4679404"/>
              <a:gd name="connsiteX345" fmla="*/ 2494316 w 4679404"/>
              <a:gd name="connsiteY345" fmla="*/ 3893573 h 4679404"/>
              <a:gd name="connsiteX346" fmla="*/ 2561904 w 4679404"/>
              <a:gd name="connsiteY346" fmla="*/ 3856463 h 4679404"/>
              <a:gd name="connsiteX347" fmla="*/ 2594608 w 4679404"/>
              <a:gd name="connsiteY347" fmla="*/ 3836820 h 4679404"/>
              <a:gd name="connsiteX348" fmla="*/ 2625137 w 4679404"/>
              <a:gd name="connsiteY348" fmla="*/ 3812807 h 4679404"/>
              <a:gd name="connsiteX349" fmla="*/ 2655658 w 4679404"/>
              <a:gd name="connsiteY349" fmla="*/ 3790983 h 4679404"/>
              <a:gd name="connsiteX350" fmla="*/ 2688362 w 4679404"/>
              <a:gd name="connsiteY350" fmla="*/ 3766970 h 4679404"/>
              <a:gd name="connsiteX351" fmla="*/ 2716709 w 4679404"/>
              <a:gd name="connsiteY351" fmla="*/ 3740775 h 4679404"/>
              <a:gd name="connsiteX352" fmla="*/ 2745056 w 4679404"/>
              <a:gd name="connsiteY352" fmla="*/ 3714580 h 4679404"/>
              <a:gd name="connsiteX353" fmla="*/ 2771222 w 4679404"/>
              <a:gd name="connsiteY353" fmla="*/ 3686204 h 4679404"/>
              <a:gd name="connsiteX354" fmla="*/ 2799562 w 4679404"/>
              <a:gd name="connsiteY354" fmla="*/ 3655645 h 4679404"/>
              <a:gd name="connsiteX355" fmla="*/ 2823545 w 4679404"/>
              <a:gd name="connsiteY355" fmla="*/ 3622898 h 4679404"/>
              <a:gd name="connsiteX356" fmla="*/ 2849711 w 4679404"/>
              <a:gd name="connsiteY356" fmla="*/ 3592340 h 4679404"/>
              <a:gd name="connsiteX357" fmla="*/ 2873695 w 4679404"/>
              <a:gd name="connsiteY357" fmla="*/ 3557418 h 4679404"/>
              <a:gd name="connsiteX358" fmla="*/ 2897679 w 4679404"/>
              <a:gd name="connsiteY358" fmla="*/ 3522489 h 4679404"/>
              <a:gd name="connsiteX359" fmla="*/ 2941283 w 4679404"/>
              <a:gd name="connsiteY359" fmla="*/ 3448268 h 4679404"/>
              <a:gd name="connsiteX360" fmla="*/ 2980531 w 4679404"/>
              <a:gd name="connsiteY360" fmla="*/ 3367502 h 4679404"/>
              <a:gd name="connsiteX361" fmla="*/ 3000152 w 4679404"/>
              <a:gd name="connsiteY361" fmla="*/ 3328217 h 4679404"/>
              <a:gd name="connsiteX362" fmla="*/ 3019780 w 4679404"/>
              <a:gd name="connsiteY362" fmla="*/ 3284554 h 4679404"/>
              <a:gd name="connsiteX363" fmla="*/ 3032863 w 4679404"/>
              <a:gd name="connsiteY363" fmla="*/ 3240899 h 4679404"/>
              <a:gd name="connsiteX364" fmla="*/ 3050301 w 4679404"/>
              <a:gd name="connsiteY364" fmla="*/ 3195061 h 4679404"/>
              <a:gd name="connsiteX365" fmla="*/ 3065566 w 4679404"/>
              <a:gd name="connsiteY365" fmla="*/ 3147035 h 4679404"/>
              <a:gd name="connsiteX366" fmla="*/ 3076467 w 4679404"/>
              <a:gd name="connsiteY366" fmla="*/ 3099016 h 4679404"/>
              <a:gd name="connsiteX367" fmla="*/ 3089550 w 4679404"/>
              <a:gd name="connsiteY367" fmla="*/ 3050990 h 4679404"/>
              <a:gd name="connsiteX368" fmla="*/ 3098269 w 4679404"/>
              <a:gd name="connsiteY368" fmla="*/ 3000789 h 4679404"/>
              <a:gd name="connsiteX369" fmla="*/ 3115715 w 4679404"/>
              <a:gd name="connsiteY369" fmla="*/ 2896009 h 4679404"/>
              <a:gd name="connsiteX370" fmla="*/ 3128798 w 4679404"/>
              <a:gd name="connsiteY370" fmla="*/ 2789048 h 4679404"/>
              <a:gd name="connsiteX371" fmla="*/ 3137517 w 4679404"/>
              <a:gd name="connsiteY371" fmla="*/ 2675542 h 4679404"/>
              <a:gd name="connsiteX372" fmla="*/ 3139699 w 4679404"/>
              <a:gd name="connsiteY372" fmla="*/ 2555484 h 4679404"/>
              <a:gd name="connsiteX373" fmla="*/ 3137517 w 4679404"/>
              <a:gd name="connsiteY373" fmla="*/ 2446341 h 4679404"/>
              <a:gd name="connsiteX374" fmla="*/ 3128798 w 4679404"/>
              <a:gd name="connsiteY374" fmla="*/ 2341562 h 4679404"/>
              <a:gd name="connsiteX375" fmla="*/ 3117890 w 4679404"/>
              <a:gd name="connsiteY375" fmla="*/ 2241153 h 4679404"/>
              <a:gd name="connsiteX376" fmla="*/ 3102633 w 4679404"/>
              <a:gd name="connsiteY376" fmla="*/ 2140737 h 4679404"/>
              <a:gd name="connsiteX377" fmla="*/ 3080830 w 4679404"/>
              <a:gd name="connsiteY377" fmla="*/ 2046881 h 4679404"/>
              <a:gd name="connsiteX378" fmla="*/ 3056846 w 4679404"/>
              <a:gd name="connsiteY378" fmla="*/ 1955199 h 4679404"/>
              <a:gd name="connsiteX379" fmla="*/ 3028499 w 4679404"/>
              <a:gd name="connsiteY379" fmla="*/ 1867880 h 4679404"/>
              <a:gd name="connsiteX380" fmla="*/ 2993614 w 4679404"/>
              <a:gd name="connsiteY380" fmla="*/ 1782751 h 4679404"/>
              <a:gd name="connsiteX381" fmla="*/ 2969630 w 4679404"/>
              <a:gd name="connsiteY381" fmla="*/ 1728179 h 4679404"/>
              <a:gd name="connsiteX382" fmla="*/ 2941283 w 4679404"/>
              <a:gd name="connsiteY382" fmla="*/ 1675789 h 4679404"/>
              <a:gd name="connsiteX383" fmla="*/ 2910761 w 4679404"/>
              <a:gd name="connsiteY383" fmla="*/ 1625589 h 4679404"/>
              <a:gd name="connsiteX384" fmla="*/ 2878058 w 4679404"/>
              <a:gd name="connsiteY384" fmla="*/ 1575381 h 4679404"/>
              <a:gd name="connsiteX385" fmla="*/ 2910761 w 4679404"/>
              <a:gd name="connsiteY385" fmla="*/ 1581926 h 4679404"/>
              <a:gd name="connsiteX386" fmla="*/ 2943465 w 4679404"/>
              <a:gd name="connsiteY386" fmla="*/ 1584115 h 4679404"/>
              <a:gd name="connsiteX387" fmla="*/ 2967449 w 4679404"/>
              <a:gd name="connsiteY387" fmla="*/ 1584115 h 4679404"/>
              <a:gd name="connsiteX388" fmla="*/ 2989251 w 4679404"/>
              <a:gd name="connsiteY388" fmla="*/ 1579744 h 4679404"/>
              <a:gd name="connsiteX389" fmla="*/ 3013235 w 4679404"/>
              <a:gd name="connsiteY389" fmla="*/ 1575381 h 4679404"/>
              <a:gd name="connsiteX390" fmla="*/ 3030681 w 4679404"/>
              <a:gd name="connsiteY390" fmla="*/ 1566647 h 4679404"/>
              <a:gd name="connsiteX391" fmla="*/ 3052483 w 4679404"/>
              <a:gd name="connsiteY391" fmla="*/ 1557920 h 4679404"/>
              <a:gd name="connsiteX392" fmla="*/ 3072104 w 4679404"/>
              <a:gd name="connsiteY392" fmla="*/ 1549186 h 4679404"/>
              <a:gd name="connsiteX393" fmla="*/ 3091731 w 4679404"/>
              <a:gd name="connsiteY393" fmla="*/ 1533907 h 4679404"/>
              <a:gd name="connsiteX394" fmla="*/ 3106989 w 4679404"/>
              <a:gd name="connsiteY394" fmla="*/ 1520809 h 4679404"/>
              <a:gd name="connsiteX395" fmla="*/ 3122253 w 4679404"/>
              <a:gd name="connsiteY395" fmla="*/ 1505530 h 4679404"/>
              <a:gd name="connsiteX396" fmla="*/ 3137517 w 4679404"/>
              <a:gd name="connsiteY396" fmla="*/ 1488070 h 4679404"/>
              <a:gd name="connsiteX397" fmla="*/ 3148419 w 4679404"/>
              <a:gd name="connsiteY397" fmla="*/ 1470601 h 4679404"/>
              <a:gd name="connsiteX398" fmla="*/ 3161501 w 4679404"/>
              <a:gd name="connsiteY398" fmla="*/ 1450959 h 4679404"/>
              <a:gd name="connsiteX399" fmla="*/ 3170221 w 4679404"/>
              <a:gd name="connsiteY399" fmla="*/ 1431309 h 4679404"/>
              <a:gd name="connsiteX400" fmla="*/ 3176759 w 4679404"/>
              <a:gd name="connsiteY400" fmla="*/ 1409485 h 4679404"/>
              <a:gd name="connsiteX401" fmla="*/ 3181122 w 4679404"/>
              <a:gd name="connsiteY401" fmla="*/ 1387654 h 4679404"/>
              <a:gd name="connsiteX402" fmla="*/ 3187667 w 4679404"/>
              <a:gd name="connsiteY402" fmla="*/ 1363640 h 4679404"/>
              <a:gd name="connsiteX403" fmla="*/ 3216007 w 4679404"/>
              <a:gd name="connsiteY403" fmla="*/ 1361459 h 4679404"/>
              <a:gd name="connsiteX404" fmla="*/ 3244354 w 4679404"/>
              <a:gd name="connsiteY404" fmla="*/ 1359277 h 4679404"/>
              <a:gd name="connsiteX405" fmla="*/ 3272694 w 4679404"/>
              <a:gd name="connsiteY405" fmla="*/ 1352732 h 4679404"/>
              <a:gd name="connsiteX406" fmla="*/ 3298860 w 4679404"/>
              <a:gd name="connsiteY406" fmla="*/ 1341816 h 4679404"/>
              <a:gd name="connsiteX407" fmla="*/ 3322843 w 4679404"/>
              <a:gd name="connsiteY407" fmla="*/ 1330900 h 4679404"/>
              <a:gd name="connsiteX408" fmla="*/ 3346827 w 4679404"/>
              <a:gd name="connsiteY408" fmla="*/ 1315621 h 4679404"/>
              <a:gd name="connsiteX409" fmla="*/ 3368630 w 4679404"/>
              <a:gd name="connsiteY409" fmla="*/ 1300342 h 4679404"/>
              <a:gd name="connsiteX410" fmla="*/ 3390439 w 4679404"/>
              <a:gd name="connsiteY410" fmla="*/ 1280692 h 4679404"/>
              <a:gd name="connsiteX411" fmla="*/ 3407878 w 4679404"/>
              <a:gd name="connsiteY411" fmla="*/ 1258868 h 4679404"/>
              <a:gd name="connsiteX412" fmla="*/ 3425324 w 4679404"/>
              <a:gd name="connsiteY412" fmla="*/ 1237037 h 4679404"/>
              <a:gd name="connsiteX413" fmla="*/ 3440581 w 4679404"/>
              <a:gd name="connsiteY413" fmla="*/ 1213024 h 4679404"/>
              <a:gd name="connsiteX414" fmla="*/ 3451482 w 4679404"/>
              <a:gd name="connsiteY414" fmla="*/ 1189018 h 4679404"/>
              <a:gd name="connsiteX415" fmla="*/ 3462391 w 4679404"/>
              <a:gd name="connsiteY415" fmla="*/ 1162823 h 4679404"/>
              <a:gd name="connsiteX416" fmla="*/ 3468928 w 4679404"/>
              <a:gd name="connsiteY416" fmla="*/ 1134446 h 4679404"/>
              <a:gd name="connsiteX417" fmla="*/ 3471110 w 4679404"/>
              <a:gd name="connsiteY417" fmla="*/ 1106063 h 4679404"/>
              <a:gd name="connsiteX418" fmla="*/ 3473292 w 4679404"/>
              <a:gd name="connsiteY418" fmla="*/ 1077686 h 4679404"/>
              <a:gd name="connsiteX419" fmla="*/ 1124702 w 4679404"/>
              <a:gd name="connsiteY419" fmla="*/ 1014417 h 4679404"/>
              <a:gd name="connsiteX420" fmla="*/ 1144220 w 4679404"/>
              <a:gd name="connsiteY420" fmla="*/ 1014417 h 4679404"/>
              <a:gd name="connsiteX421" fmla="*/ 1163745 w 4679404"/>
              <a:gd name="connsiteY421" fmla="*/ 1014417 h 4679404"/>
              <a:gd name="connsiteX422" fmla="*/ 1183263 w 4679404"/>
              <a:gd name="connsiteY422" fmla="*/ 1018751 h 4679404"/>
              <a:gd name="connsiteX423" fmla="*/ 1198440 w 4679404"/>
              <a:gd name="connsiteY423" fmla="*/ 1023093 h 4679404"/>
              <a:gd name="connsiteX424" fmla="*/ 1215791 w 4679404"/>
              <a:gd name="connsiteY424" fmla="*/ 1029601 h 4679404"/>
              <a:gd name="connsiteX425" fmla="*/ 1233142 w 4679404"/>
              <a:gd name="connsiteY425" fmla="*/ 1036102 h 4679404"/>
              <a:gd name="connsiteX426" fmla="*/ 1248326 w 4679404"/>
              <a:gd name="connsiteY426" fmla="*/ 1044778 h 4679404"/>
              <a:gd name="connsiteX427" fmla="*/ 1263510 w 4679404"/>
              <a:gd name="connsiteY427" fmla="*/ 1057795 h 4679404"/>
              <a:gd name="connsiteX428" fmla="*/ 1274352 w 4679404"/>
              <a:gd name="connsiteY428" fmla="*/ 1068637 h 4679404"/>
              <a:gd name="connsiteX429" fmla="*/ 1287362 w 4679404"/>
              <a:gd name="connsiteY429" fmla="*/ 1081647 h 4679404"/>
              <a:gd name="connsiteX430" fmla="*/ 1298204 w 4679404"/>
              <a:gd name="connsiteY430" fmla="*/ 1094664 h 4679404"/>
              <a:gd name="connsiteX431" fmla="*/ 1309054 w 4679404"/>
              <a:gd name="connsiteY431" fmla="*/ 1112015 h 4679404"/>
              <a:gd name="connsiteX432" fmla="*/ 1315555 w 4679404"/>
              <a:gd name="connsiteY432" fmla="*/ 1129365 h 4679404"/>
              <a:gd name="connsiteX433" fmla="*/ 1319897 w 4679404"/>
              <a:gd name="connsiteY433" fmla="*/ 1144542 h 4679404"/>
              <a:gd name="connsiteX434" fmla="*/ 1324231 w 4679404"/>
              <a:gd name="connsiteY434" fmla="*/ 1161893 h 4679404"/>
              <a:gd name="connsiteX435" fmla="*/ 1330739 w 4679404"/>
              <a:gd name="connsiteY435" fmla="*/ 1181411 h 4679404"/>
              <a:gd name="connsiteX436" fmla="*/ 1330739 w 4679404"/>
              <a:gd name="connsiteY436" fmla="*/ 1200936 h 4679404"/>
              <a:gd name="connsiteX437" fmla="*/ 1330739 w 4679404"/>
              <a:gd name="connsiteY437" fmla="*/ 1218287 h 4679404"/>
              <a:gd name="connsiteX438" fmla="*/ 1324231 w 4679404"/>
              <a:gd name="connsiteY438" fmla="*/ 1237805 h 4679404"/>
              <a:gd name="connsiteX439" fmla="*/ 1319897 w 4679404"/>
              <a:gd name="connsiteY439" fmla="*/ 1255156 h 4679404"/>
              <a:gd name="connsiteX440" fmla="*/ 1315555 w 4679404"/>
              <a:gd name="connsiteY440" fmla="*/ 1270333 h 4679404"/>
              <a:gd name="connsiteX441" fmla="*/ 1309054 w 4679404"/>
              <a:gd name="connsiteY441" fmla="*/ 1287684 h 4679404"/>
              <a:gd name="connsiteX442" fmla="*/ 1298204 w 4679404"/>
              <a:gd name="connsiteY442" fmla="*/ 1305035 h 4679404"/>
              <a:gd name="connsiteX443" fmla="*/ 1287362 w 4679404"/>
              <a:gd name="connsiteY443" fmla="*/ 1318052 h 4679404"/>
              <a:gd name="connsiteX444" fmla="*/ 1274352 w 4679404"/>
              <a:gd name="connsiteY444" fmla="*/ 1331062 h 4679404"/>
              <a:gd name="connsiteX445" fmla="*/ 1263510 w 4679404"/>
              <a:gd name="connsiteY445" fmla="*/ 1341904 h 4679404"/>
              <a:gd name="connsiteX446" fmla="*/ 1248326 w 4679404"/>
              <a:gd name="connsiteY446" fmla="*/ 1354921 h 4679404"/>
              <a:gd name="connsiteX447" fmla="*/ 1233142 w 4679404"/>
              <a:gd name="connsiteY447" fmla="*/ 1363596 h 4679404"/>
              <a:gd name="connsiteX448" fmla="*/ 1215791 w 4679404"/>
              <a:gd name="connsiteY448" fmla="*/ 1370098 h 4679404"/>
              <a:gd name="connsiteX449" fmla="*/ 1198440 w 4679404"/>
              <a:gd name="connsiteY449" fmla="*/ 1376606 h 4679404"/>
              <a:gd name="connsiteX450" fmla="*/ 1183263 w 4679404"/>
              <a:gd name="connsiteY450" fmla="*/ 1380940 h 4679404"/>
              <a:gd name="connsiteX451" fmla="*/ 1163745 w 4679404"/>
              <a:gd name="connsiteY451" fmla="*/ 1385281 h 4679404"/>
              <a:gd name="connsiteX452" fmla="*/ 1144220 w 4679404"/>
              <a:gd name="connsiteY452" fmla="*/ 1385281 h 4679404"/>
              <a:gd name="connsiteX453" fmla="*/ 1124702 w 4679404"/>
              <a:gd name="connsiteY453" fmla="*/ 1385281 h 4679404"/>
              <a:gd name="connsiteX454" fmla="*/ 1107351 w 4679404"/>
              <a:gd name="connsiteY454" fmla="*/ 1380940 h 4679404"/>
              <a:gd name="connsiteX455" fmla="*/ 1090000 w 4679404"/>
              <a:gd name="connsiteY455" fmla="*/ 1376606 h 4679404"/>
              <a:gd name="connsiteX456" fmla="*/ 1072649 w 4679404"/>
              <a:gd name="connsiteY456" fmla="*/ 1370098 h 4679404"/>
              <a:gd name="connsiteX457" fmla="*/ 1057473 w 4679404"/>
              <a:gd name="connsiteY457" fmla="*/ 1363596 h 4679404"/>
              <a:gd name="connsiteX458" fmla="*/ 1040122 w 4679404"/>
              <a:gd name="connsiteY458" fmla="*/ 1354921 h 4679404"/>
              <a:gd name="connsiteX459" fmla="*/ 1024938 w 4679404"/>
              <a:gd name="connsiteY459" fmla="*/ 1341904 h 4679404"/>
              <a:gd name="connsiteX460" fmla="*/ 1014095 w 4679404"/>
              <a:gd name="connsiteY460" fmla="*/ 1331062 h 4679404"/>
              <a:gd name="connsiteX461" fmla="*/ 1001085 w 4679404"/>
              <a:gd name="connsiteY461" fmla="*/ 1318052 h 4679404"/>
              <a:gd name="connsiteX462" fmla="*/ 990236 w 4679404"/>
              <a:gd name="connsiteY462" fmla="*/ 1305035 h 4679404"/>
              <a:gd name="connsiteX463" fmla="*/ 981560 w 4679404"/>
              <a:gd name="connsiteY463" fmla="*/ 1287684 h 4679404"/>
              <a:gd name="connsiteX464" fmla="*/ 972885 w 4679404"/>
              <a:gd name="connsiteY464" fmla="*/ 1270333 h 4679404"/>
              <a:gd name="connsiteX465" fmla="*/ 968551 w 4679404"/>
              <a:gd name="connsiteY465" fmla="*/ 1255156 h 4679404"/>
              <a:gd name="connsiteX466" fmla="*/ 964209 w 4679404"/>
              <a:gd name="connsiteY466" fmla="*/ 1237805 h 4679404"/>
              <a:gd name="connsiteX467" fmla="*/ 959875 w 4679404"/>
              <a:gd name="connsiteY467" fmla="*/ 1218287 h 4679404"/>
              <a:gd name="connsiteX468" fmla="*/ 959875 w 4679404"/>
              <a:gd name="connsiteY468" fmla="*/ 1200936 h 4679404"/>
              <a:gd name="connsiteX469" fmla="*/ 959875 w 4679404"/>
              <a:gd name="connsiteY469" fmla="*/ 1181411 h 4679404"/>
              <a:gd name="connsiteX470" fmla="*/ 964209 w 4679404"/>
              <a:gd name="connsiteY470" fmla="*/ 1161893 h 4679404"/>
              <a:gd name="connsiteX471" fmla="*/ 968551 w 4679404"/>
              <a:gd name="connsiteY471" fmla="*/ 1144542 h 4679404"/>
              <a:gd name="connsiteX472" fmla="*/ 972885 w 4679404"/>
              <a:gd name="connsiteY472" fmla="*/ 1129365 h 4679404"/>
              <a:gd name="connsiteX473" fmla="*/ 981560 w 4679404"/>
              <a:gd name="connsiteY473" fmla="*/ 1112015 h 4679404"/>
              <a:gd name="connsiteX474" fmla="*/ 990236 w 4679404"/>
              <a:gd name="connsiteY474" fmla="*/ 1094664 h 4679404"/>
              <a:gd name="connsiteX475" fmla="*/ 1001085 w 4679404"/>
              <a:gd name="connsiteY475" fmla="*/ 1081647 h 4679404"/>
              <a:gd name="connsiteX476" fmla="*/ 1014095 w 4679404"/>
              <a:gd name="connsiteY476" fmla="*/ 1068637 h 4679404"/>
              <a:gd name="connsiteX477" fmla="*/ 1024938 w 4679404"/>
              <a:gd name="connsiteY477" fmla="*/ 1057795 h 4679404"/>
              <a:gd name="connsiteX478" fmla="*/ 1040122 w 4679404"/>
              <a:gd name="connsiteY478" fmla="*/ 1044778 h 4679404"/>
              <a:gd name="connsiteX479" fmla="*/ 1057473 w 4679404"/>
              <a:gd name="connsiteY479" fmla="*/ 1036102 h 4679404"/>
              <a:gd name="connsiteX480" fmla="*/ 1072649 w 4679404"/>
              <a:gd name="connsiteY480" fmla="*/ 1029601 h 4679404"/>
              <a:gd name="connsiteX481" fmla="*/ 1090000 w 4679404"/>
              <a:gd name="connsiteY481" fmla="*/ 1023093 h 4679404"/>
              <a:gd name="connsiteX482" fmla="*/ 1107351 w 4679404"/>
              <a:gd name="connsiteY482" fmla="*/ 1018751 h 4679404"/>
              <a:gd name="connsiteX483" fmla="*/ 3119603 w 4679404"/>
              <a:gd name="connsiteY483" fmla="*/ 719912 h 4679404"/>
              <a:gd name="connsiteX484" fmla="*/ 3146010 w 4679404"/>
              <a:gd name="connsiteY484" fmla="*/ 722064 h 4679404"/>
              <a:gd name="connsiteX485" fmla="*/ 3170221 w 4679404"/>
              <a:gd name="connsiteY485" fmla="*/ 724217 h 4679404"/>
              <a:gd name="connsiteX486" fmla="*/ 3194424 w 4679404"/>
              <a:gd name="connsiteY486" fmla="*/ 730674 h 4679404"/>
              <a:gd name="connsiteX487" fmla="*/ 3216431 w 4679404"/>
              <a:gd name="connsiteY487" fmla="*/ 739283 h 4679404"/>
              <a:gd name="connsiteX488" fmla="*/ 3240642 w 4679404"/>
              <a:gd name="connsiteY488" fmla="*/ 750053 h 4679404"/>
              <a:gd name="connsiteX489" fmla="*/ 3258250 w 4679404"/>
              <a:gd name="connsiteY489" fmla="*/ 762967 h 4679404"/>
              <a:gd name="connsiteX490" fmla="*/ 3278053 w 4679404"/>
              <a:gd name="connsiteY490" fmla="*/ 775882 h 4679404"/>
              <a:gd name="connsiteX491" fmla="*/ 3297857 w 4679404"/>
              <a:gd name="connsiteY491" fmla="*/ 790956 h 4679404"/>
              <a:gd name="connsiteX492" fmla="*/ 3313260 w 4679404"/>
              <a:gd name="connsiteY492" fmla="*/ 810327 h 4679404"/>
              <a:gd name="connsiteX493" fmla="*/ 3326467 w 4679404"/>
              <a:gd name="connsiteY493" fmla="*/ 827554 h 4679404"/>
              <a:gd name="connsiteX494" fmla="*/ 3339675 w 4679404"/>
              <a:gd name="connsiteY494" fmla="*/ 846925 h 4679404"/>
              <a:gd name="connsiteX495" fmla="*/ 3350678 w 4679404"/>
              <a:gd name="connsiteY495" fmla="*/ 870609 h 4679404"/>
              <a:gd name="connsiteX496" fmla="*/ 3357275 w 4679404"/>
              <a:gd name="connsiteY496" fmla="*/ 892140 h 4679404"/>
              <a:gd name="connsiteX497" fmla="*/ 3366082 w 4679404"/>
              <a:gd name="connsiteY497" fmla="*/ 915817 h 4679404"/>
              <a:gd name="connsiteX498" fmla="*/ 3368278 w 4679404"/>
              <a:gd name="connsiteY498" fmla="*/ 939501 h 4679404"/>
              <a:gd name="connsiteX499" fmla="*/ 3370482 w 4679404"/>
              <a:gd name="connsiteY499" fmla="*/ 965329 h 4679404"/>
              <a:gd name="connsiteX500" fmla="*/ 3368278 w 4679404"/>
              <a:gd name="connsiteY500" fmla="*/ 991165 h 4679404"/>
              <a:gd name="connsiteX501" fmla="*/ 3366082 w 4679404"/>
              <a:gd name="connsiteY501" fmla="*/ 1014849 h 4679404"/>
              <a:gd name="connsiteX502" fmla="*/ 3357275 w 4679404"/>
              <a:gd name="connsiteY502" fmla="*/ 1038526 h 4679404"/>
              <a:gd name="connsiteX503" fmla="*/ 3350678 w 4679404"/>
              <a:gd name="connsiteY503" fmla="*/ 1060057 h 4679404"/>
              <a:gd name="connsiteX504" fmla="*/ 3339675 w 4679404"/>
              <a:gd name="connsiteY504" fmla="*/ 1083741 h 4679404"/>
              <a:gd name="connsiteX505" fmla="*/ 3326467 w 4679404"/>
              <a:gd name="connsiteY505" fmla="*/ 1103112 h 4679404"/>
              <a:gd name="connsiteX506" fmla="*/ 3313260 w 4679404"/>
              <a:gd name="connsiteY506" fmla="*/ 1120339 h 4679404"/>
              <a:gd name="connsiteX507" fmla="*/ 3297857 w 4679404"/>
              <a:gd name="connsiteY507" fmla="*/ 1139710 h 4679404"/>
              <a:gd name="connsiteX508" fmla="*/ 3278053 w 4679404"/>
              <a:gd name="connsiteY508" fmla="*/ 1154777 h 4679404"/>
              <a:gd name="connsiteX509" fmla="*/ 3258250 w 4679404"/>
              <a:gd name="connsiteY509" fmla="*/ 1167699 h 4679404"/>
              <a:gd name="connsiteX510" fmla="*/ 3240642 w 4679404"/>
              <a:gd name="connsiteY510" fmla="*/ 1180613 h 4679404"/>
              <a:gd name="connsiteX511" fmla="*/ 3216431 w 4679404"/>
              <a:gd name="connsiteY511" fmla="*/ 1191375 h 4679404"/>
              <a:gd name="connsiteX512" fmla="*/ 3194424 w 4679404"/>
              <a:gd name="connsiteY512" fmla="*/ 1199992 h 4679404"/>
              <a:gd name="connsiteX513" fmla="*/ 3170221 w 4679404"/>
              <a:gd name="connsiteY513" fmla="*/ 1206449 h 4679404"/>
              <a:gd name="connsiteX514" fmla="*/ 3146010 w 4679404"/>
              <a:gd name="connsiteY514" fmla="*/ 1208602 h 4679404"/>
              <a:gd name="connsiteX515" fmla="*/ 3119603 w 4679404"/>
              <a:gd name="connsiteY515" fmla="*/ 1210754 h 4679404"/>
              <a:gd name="connsiteX516" fmla="*/ 3093196 w 4679404"/>
              <a:gd name="connsiteY516" fmla="*/ 1208602 h 4679404"/>
              <a:gd name="connsiteX517" fmla="*/ 3068985 w 4679404"/>
              <a:gd name="connsiteY517" fmla="*/ 1206449 h 4679404"/>
              <a:gd name="connsiteX518" fmla="*/ 3044781 w 4679404"/>
              <a:gd name="connsiteY518" fmla="*/ 1199992 h 4679404"/>
              <a:gd name="connsiteX519" fmla="*/ 3022774 w 4679404"/>
              <a:gd name="connsiteY519" fmla="*/ 1191375 h 4679404"/>
              <a:gd name="connsiteX520" fmla="*/ 3021874 w 4679404"/>
              <a:gd name="connsiteY520" fmla="*/ 1190980 h 4679404"/>
              <a:gd name="connsiteX521" fmla="*/ 3032533 w 4679404"/>
              <a:gd name="connsiteY521" fmla="*/ 1205907 h 4679404"/>
              <a:gd name="connsiteX522" fmla="*/ 3043383 w 4679404"/>
              <a:gd name="connsiteY522" fmla="*/ 1221091 h 4679404"/>
              <a:gd name="connsiteX523" fmla="*/ 3049884 w 4679404"/>
              <a:gd name="connsiteY523" fmla="*/ 1238442 h 4679404"/>
              <a:gd name="connsiteX524" fmla="*/ 3054225 w 4679404"/>
              <a:gd name="connsiteY524" fmla="*/ 1255793 h 4679404"/>
              <a:gd name="connsiteX525" fmla="*/ 3058560 w 4679404"/>
              <a:gd name="connsiteY525" fmla="*/ 1270970 h 4679404"/>
              <a:gd name="connsiteX526" fmla="*/ 3065068 w 4679404"/>
              <a:gd name="connsiteY526" fmla="*/ 1290488 h 4679404"/>
              <a:gd name="connsiteX527" fmla="*/ 3065068 w 4679404"/>
              <a:gd name="connsiteY527" fmla="*/ 1310013 h 4679404"/>
              <a:gd name="connsiteX528" fmla="*/ 3065068 w 4679404"/>
              <a:gd name="connsiteY528" fmla="*/ 1329531 h 4679404"/>
              <a:gd name="connsiteX529" fmla="*/ 3058560 w 4679404"/>
              <a:gd name="connsiteY529" fmla="*/ 1346882 h 4679404"/>
              <a:gd name="connsiteX530" fmla="*/ 3054225 w 4679404"/>
              <a:gd name="connsiteY530" fmla="*/ 1364233 h 4679404"/>
              <a:gd name="connsiteX531" fmla="*/ 3049884 w 4679404"/>
              <a:gd name="connsiteY531" fmla="*/ 1381577 h 4679404"/>
              <a:gd name="connsiteX532" fmla="*/ 3043383 w 4679404"/>
              <a:gd name="connsiteY532" fmla="*/ 1396761 h 4679404"/>
              <a:gd name="connsiteX533" fmla="*/ 3032533 w 4679404"/>
              <a:gd name="connsiteY533" fmla="*/ 1414112 h 4679404"/>
              <a:gd name="connsiteX534" fmla="*/ 3021691 w 4679404"/>
              <a:gd name="connsiteY534" fmla="*/ 1429296 h 4679404"/>
              <a:gd name="connsiteX535" fmla="*/ 3008681 w 4679404"/>
              <a:gd name="connsiteY535" fmla="*/ 1440138 h 4679404"/>
              <a:gd name="connsiteX536" fmla="*/ 2997838 w 4679404"/>
              <a:gd name="connsiteY536" fmla="*/ 1453148 h 4679404"/>
              <a:gd name="connsiteX537" fmla="*/ 2982655 w 4679404"/>
              <a:gd name="connsiteY537" fmla="*/ 1463998 h 4679404"/>
              <a:gd name="connsiteX538" fmla="*/ 2967471 w 4679404"/>
              <a:gd name="connsiteY538" fmla="*/ 1472673 h 4679404"/>
              <a:gd name="connsiteX539" fmla="*/ 2950120 w 4679404"/>
              <a:gd name="connsiteY539" fmla="*/ 1481349 h 4679404"/>
              <a:gd name="connsiteX540" fmla="*/ 2932769 w 4679404"/>
              <a:gd name="connsiteY540" fmla="*/ 1485683 h 4679404"/>
              <a:gd name="connsiteX541" fmla="*/ 2917592 w 4679404"/>
              <a:gd name="connsiteY541" fmla="*/ 1490017 h 4679404"/>
              <a:gd name="connsiteX542" fmla="*/ 2898067 w 4679404"/>
              <a:gd name="connsiteY542" fmla="*/ 1494358 h 4679404"/>
              <a:gd name="connsiteX543" fmla="*/ 2878549 w 4679404"/>
              <a:gd name="connsiteY543" fmla="*/ 1494358 h 4679404"/>
              <a:gd name="connsiteX544" fmla="*/ 2859031 w 4679404"/>
              <a:gd name="connsiteY544" fmla="*/ 1494358 h 4679404"/>
              <a:gd name="connsiteX545" fmla="*/ 2841680 w 4679404"/>
              <a:gd name="connsiteY545" fmla="*/ 1490017 h 4679404"/>
              <a:gd name="connsiteX546" fmla="*/ 2824329 w 4679404"/>
              <a:gd name="connsiteY546" fmla="*/ 1485683 h 4679404"/>
              <a:gd name="connsiteX547" fmla="*/ 2806978 w 4679404"/>
              <a:gd name="connsiteY547" fmla="*/ 1481349 h 4679404"/>
              <a:gd name="connsiteX548" fmla="*/ 2791801 w 4679404"/>
              <a:gd name="connsiteY548" fmla="*/ 1472673 h 4679404"/>
              <a:gd name="connsiteX549" fmla="*/ 2774450 w 4679404"/>
              <a:gd name="connsiteY549" fmla="*/ 1463998 h 4679404"/>
              <a:gd name="connsiteX550" fmla="*/ 2759266 w 4679404"/>
              <a:gd name="connsiteY550" fmla="*/ 1453148 h 4679404"/>
              <a:gd name="connsiteX551" fmla="*/ 2748424 w 4679404"/>
              <a:gd name="connsiteY551" fmla="*/ 1440138 h 4679404"/>
              <a:gd name="connsiteX552" fmla="*/ 2735414 w 4679404"/>
              <a:gd name="connsiteY552" fmla="*/ 1429296 h 4679404"/>
              <a:gd name="connsiteX553" fmla="*/ 2724564 w 4679404"/>
              <a:gd name="connsiteY553" fmla="*/ 1414112 h 4679404"/>
              <a:gd name="connsiteX554" fmla="*/ 2715889 w 4679404"/>
              <a:gd name="connsiteY554" fmla="*/ 1396761 h 4679404"/>
              <a:gd name="connsiteX555" fmla="*/ 2707213 w 4679404"/>
              <a:gd name="connsiteY555" fmla="*/ 1381577 h 4679404"/>
              <a:gd name="connsiteX556" fmla="*/ 2702879 w 4679404"/>
              <a:gd name="connsiteY556" fmla="*/ 1364233 h 4679404"/>
              <a:gd name="connsiteX557" fmla="*/ 2698538 w 4679404"/>
              <a:gd name="connsiteY557" fmla="*/ 1346882 h 4679404"/>
              <a:gd name="connsiteX558" fmla="*/ 2694204 w 4679404"/>
              <a:gd name="connsiteY558" fmla="*/ 1329531 h 4679404"/>
              <a:gd name="connsiteX559" fmla="*/ 2694204 w 4679404"/>
              <a:gd name="connsiteY559" fmla="*/ 1310013 h 4679404"/>
              <a:gd name="connsiteX560" fmla="*/ 2694204 w 4679404"/>
              <a:gd name="connsiteY560" fmla="*/ 1290488 h 4679404"/>
              <a:gd name="connsiteX561" fmla="*/ 2698538 w 4679404"/>
              <a:gd name="connsiteY561" fmla="*/ 1270970 h 4679404"/>
              <a:gd name="connsiteX562" fmla="*/ 2702879 w 4679404"/>
              <a:gd name="connsiteY562" fmla="*/ 1255793 h 4679404"/>
              <a:gd name="connsiteX563" fmla="*/ 2707213 w 4679404"/>
              <a:gd name="connsiteY563" fmla="*/ 1238442 h 4679404"/>
              <a:gd name="connsiteX564" fmla="*/ 2715889 w 4679404"/>
              <a:gd name="connsiteY564" fmla="*/ 1221091 h 4679404"/>
              <a:gd name="connsiteX565" fmla="*/ 2724564 w 4679404"/>
              <a:gd name="connsiteY565" fmla="*/ 1205907 h 4679404"/>
              <a:gd name="connsiteX566" fmla="*/ 2735414 w 4679404"/>
              <a:gd name="connsiteY566" fmla="*/ 1190724 h 4679404"/>
              <a:gd name="connsiteX567" fmla="*/ 2748424 w 4679404"/>
              <a:gd name="connsiteY567" fmla="*/ 1177714 h 4679404"/>
              <a:gd name="connsiteX568" fmla="*/ 2759266 w 4679404"/>
              <a:gd name="connsiteY568" fmla="*/ 1166871 h 4679404"/>
              <a:gd name="connsiteX569" fmla="*/ 2774450 w 4679404"/>
              <a:gd name="connsiteY569" fmla="*/ 1153855 h 4679404"/>
              <a:gd name="connsiteX570" fmla="*/ 2791801 w 4679404"/>
              <a:gd name="connsiteY570" fmla="*/ 1145179 h 4679404"/>
              <a:gd name="connsiteX571" fmla="*/ 2806978 w 4679404"/>
              <a:gd name="connsiteY571" fmla="*/ 1138678 h 4679404"/>
              <a:gd name="connsiteX572" fmla="*/ 2824329 w 4679404"/>
              <a:gd name="connsiteY572" fmla="*/ 1134337 h 4679404"/>
              <a:gd name="connsiteX573" fmla="*/ 2841680 w 4679404"/>
              <a:gd name="connsiteY573" fmla="*/ 1127828 h 4679404"/>
              <a:gd name="connsiteX574" fmla="*/ 2859031 w 4679404"/>
              <a:gd name="connsiteY574" fmla="*/ 1123494 h 4679404"/>
              <a:gd name="connsiteX575" fmla="*/ 2878549 w 4679404"/>
              <a:gd name="connsiteY575" fmla="*/ 1123494 h 4679404"/>
              <a:gd name="connsiteX576" fmla="*/ 2898067 w 4679404"/>
              <a:gd name="connsiteY576" fmla="*/ 1123494 h 4679404"/>
              <a:gd name="connsiteX577" fmla="*/ 2917592 w 4679404"/>
              <a:gd name="connsiteY577" fmla="*/ 1127828 h 4679404"/>
              <a:gd name="connsiteX578" fmla="*/ 2932769 w 4679404"/>
              <a:gd name="connsiteY578" fmla="*/ 1134337 h 4679404"/>
              <a:gd name="connsiteX579" fmla="*/ 2938142 w 4679404"/>
              <a:gd name="connsiteY579" fmla="*/ 1135684 h 4679404"/>
              <a:gd name="connsiteX580" fmla="*/ 2925938 w 4679404"/>
              <a:gd name="connsiteY580" fmla="*/ 1120339 h 4679404"/>
              <a:gd name="connsiteX581" fmla="*/ 2912738 w 4679404"/>
              <a:gd name="connsiteY581" fmla="*/ 1103112 h 4679404"/>
              <a:gd name="connsiteX582" fmla="*/ 2899531 w 4679404"/>
              <a:gd name="connsiteY582" fmla="*/ 1083741 h 4679404"/>
              <a:gd name="connsiteX583" fmla="*/ 2888527 w 4679404"/>
              <a:gd name="connsiteY583" fmla="*/ 1060057 h 4679404"/>
              <a:gd name="connsiteX584" fmla="*/ 2879727 w 4679404"/>
              <a:gd name="connsiteY584" fmla="*/ 1038526 h 4679404"/>
              <a:gd name="connsiteX585" fmla="*/ 2873124 w 4679404"/>
              <a:gd name="connsiteY585" fmla="*/ 1014849 h 4679404"/>
              <a:gd name="connsiteX586" fmla="*/ 2870927 w 4679404"/>
              <a:gd name="connsiteY586" fmla="*/ 991165 h 4679404"/>
              <a:gd name="connsiteX587" fmla="*/ 2868724 w 4679404"/>
              <a:gd name="connsiteY587" fmla="*/ 965329 h 4679404"/>
              <a:gd name="connsiteX588" fmla="*/ 2870927 w 4679404"/>
              <a:gd name="connsiteY588" fmla="*/ 939501 h 4679404"/>
              <a:gd name="connsiteX589" fmla="*/ 2873124 w 4679404"/>
              <a:gd name="connsiteY589" fmla="*/ 915817 h 4679404"/>
              <a:gd name="connsiteX590" fmla="*/ 2879727 w 4679404"/>
              <a:gd name="connsiteY590" fmla="*/ 892140 h 4679404"/>
              <a:gd name="connsiteX591" fmla="*/ 2888527 w 4679404"/>
              <a:gd name="connsiteY591" fmla="*/ 870609 h 4679404"/>
              <a:gd name="connsiteX592" fmla="*/ 2899531 w 4679404"/>
              <a:gd name="connsiteY592" fmla="*/ 846925 h 4679404"/>
              <a:gd name="connsiteX593" fmla="*/ 2912738 w 4679404"/>
              <a:gd name="connsiteY593" fmla="*/ 827554 h 4679404"/>
              <a:gd name="connsiteX594" fmla="*/ 2925938 w 4679404"/>
              <a:gd name="connsiteY594" fmla="*/ 810327 h 4679404"/>
              <a:gd name="connsiteX595" fmla="*/ 2941349 w 4679404"/>
              <a:gd name="connsiteY595" fmla="*/ 790956 h 4679404"/>
              <a:gd name="connsiteX596" fmla="*/ 2961153 w 4679404"/>
              <a:gd name="connsiteY596" fmla="*/ 775882 h 4679404"/>
              <a:gd name="connsiteX597" fmla="*/ 2978760 w 4679404"/>
              <a:gd name="connsiteY597" fmla="*/ 762967 h 4679404"/>
              <a:gd name="connsiteX598" fmla="*/ 2998563 w 4679404"/>
              <a:gd name="connsiteY598" fmla="*/ 750053 h 4679404"/>
              <a:gd name="connsiteX599" fmla="*/ 3022774 w 4679404"/>
              <a:gd name="connsiteY599" fmla="*/ 739283 h 4679404"/>
              <a:gd name="connsiteX600" fmla="*/ 3044781 w 4679404"/>
              <a:gd name="connsiteY600" fmla="*/ 730674 h 4679404"/>
              <a:gd name="connsiteX601" fmla="*/ 3068985 w 4679404"/>
              <a:gd name="connsiteY601" fmla="*/ 724217 h 4679404"/>
              <a:gd name="connsiteX602" fmla="*/ 3093196 w 4679404"/>
              <a:gd name="connsiteY602" fmla="*/ 722064 h 4679404"/>
              <a:gd name="connsiteX603" fmla="*/ 1639528 w 4679404"/>
              <a:gd name="connsiteY603" fmla="*/ 719912 h 4679404"/>
              <a:gd name="connsiteX604" fmla="*/ 1656879 w 4679404"/>
              <a:gd name="connsiteY604" fmla="*/ 719912 h 4679404"/>
              <a:gd name="connsiteX605" fmla="*/ 1676404 w 4679404"/>
              <a:gd name="connsiteY605" fmla="*/ 719912 h 4679404"/>
              <a:gd name="connsiteX606" fmla="*/ 1695922 w 4679404"/>
              <a:gd name="connsiteY606" fmla="*/ 724246 h 4679404"/>
              <a:gd name="connsiteX607" fmla="*/ 1713273 w 4679404"/>
              <a:gd name="connsiteY607" fmla="*/ 728587 h 4679404"/>
              <a:gd name="connsiteX608" fmla="*/ 1728450 w 4679404"/>
              <a:gd name="connsiteY608" fmla="*/ 735096 h 4679404"/>
              <a:gd name="connsiteX609" fmla="*/ 1745801 w 4679404"/>
              <a:gd name="connsiteY609" fmla="*/ 741597 h 4679404"/>
              <a:gd name="connsiteX610" fmla="*/ 1763152 w 4679404"/>
              <a:gd name="connsiteY610" fmla="*/ 750272 h 4679404"/>
              <a:gd name="connsiteX611" fmla="*/ 1776169 w 4679404"/>
              <a:gd name="connsiteY611" fmla="*/ 763289 h 4679404"/>
              <a:gd name="connsiteX612" fmla="*/ 1789178 w 4679404"/>
              <a:gd name="connsiteY612" fmla="*/ 774132 h 4679404"/>
              <a:gd name="connsiteX613" fmla="*/ 1800021 w 4679404"/>
              <a:gd name="connsiteY613" fmla="*/ 787141 h 4679404"/>
              <a:gd name="connsiteX614" fmla="*/ 1813038 w 4679404"/>
              <a:gd name="connsiteY614" fmla="*/ 800158 h 4679404"/>
              <a:gd name="connsiteX615" fmla="*/ 1821713 w 4679404"/>
              <a:gd name="connsiteY615" fmla="*/ 817509 h 4679404"/>
              <a:gd name="connsiteX616" fmla="*/ 1828215 w 4679404"/>
              <a:gd name="connsiteY616" fmla="*/ 834860 h 4679404"/>
              <a:gd name="connsiteX617" fmla="*/ 1832556 w 4679404"/>
              <a:gd name="connsiteY617" fmla="*/ 850037 h 4679404"/>
              <a:gd name="connsiteX618" fmla="*/ 1839057 w 4679404"/>
              <a:gd name="connsiteY618" fmla="*/ 867388 h 4679404"/>
              <a:gd name="connsiteX619" fmla="*/ 1843398 w 4679404"/>
              <a:gd name="connsiteY619" fmla="*/ 886906 h 4679404"/>
              <a:gd name="connsiteX620" fmla="*/ 1843398 w 4679404"/>
              <a:gd name="connsiteY620" fmla="*/ 906431 h 4679404"/>
              <a:gd name="connsiteX621" fmla="*/ 1843398 w 4679404"/>
              <a:gd name="connsiteY621" fmla="*/ 923782 h 4679404"/>
              <a:gd name="connsiteX622" fmla="*/ 1839057 w 4679404"/>
              <a:gd name="connsiteY622" fmla="*/ 943300 h 4679404"/>
              <a:gd name="connsiteX623" fmla="*/ 1832556 w 4679404"/>
              <a:gd name="connsiteY623" fmla="*/ 960651 h 4679404"/>
              <a:gd name="connsiteX624" fmla="*/ 1828215 w 4679404"/>
              <a:gd name="connsiteY624" fmla="*/ 975828 h 4679404"/>
              <a:gd name="connsiteX625" fmla="*/ 1821713 w 4679404"/>
              <a:gd name="connsiteY625" fmla="*/ 993179 h 4679404"/>
              <a:gd name="connsiteX626" fmla="*/ 1813038 w 4679404"/>
              <a:gd name="connsiteY626" fmla="*/ 1010530 h 4679404"/>
              <a:gd name="connsiteX627" fmla="*/ 1800021 w 4679404"/>
              <a:gd name="connsiteY627" fmla="*/ 1023547 h 4679404"/>
              <a:gd name="connsiteX628" fmla="*/ 1789178 w 4679404"/>
              <a:gd name="connsiteY628" fmla="*/ 1036556 h 4679404"/>
              <a:gd name="connsiteX629" fmla="*/ 1776169 w 4679404"/>
              <a:gd name="connsiteY629" fmla="*/ 1047399 h 4679404"/>
              <a:gd name="connsiteX630" fmla="*/ 1763152 w 4679404"/>
              <a:gd name="connsiteY630" fmla="*/ 1060415 h 4679404"/>
              <a:gd name="connsiteX631" fmla="*/ 1745801 w 4679404"/>
              <a:gd name="connsiteY631" fmla="*/ 1069091 h 4679404"/>
              <a:gd name="connsiteX632" fmla="*/ 1728450 w 4679404"/>
              <a:gd name="connsiteY632" fmla="*/ 1075592 h 4679404"/>
              <a:gd name="connsiteX633" fmla="*/ 1713273 w 4679404"/>
              <a:gd name="connsiteY633" fmla="*/ 1082101 h 4679404"/>
              <a:gd name="connsiteX634" fmla="*/ 1695922 w 4679404"/>
              <a:gd name="connsiteY634" fmla="*/ 1086435 h 4679404"/>
              <a:gd name="connsiteX635" fmla="*/ 1676404 w 4679404"/>
              <a:gd name="connsiteY635" fmla="*/ 1090776 h 4679404"/>
              <a:gd name="connsiteX636" fmla="*/ 1656879 w 4679404"/>
              <a:gd name="connsiteY636" fmla="*/ 1090776 h 4679404"/>
              <a:gd name="connsiteX637" fmla="*/ 1639528 w 4679404"/>
              <a:gd name="connsiteY637" fmla="*/ 1090776 h 4679404"/>
              <a:gd name="connsiteX638" fmla="*/ 1620010 w 4679404"/>
              <a:gd name="connsiteY638" fmla="*/ 1086435 h 4679404"/>
              <a:gd name="connsiteX639" fmla="*/ 1602659 w 4679404"/>
              <a:gd name="connsiteY639" fmla="*/ 1082101 h 4679404"/>
              <a:gd name="connsiteX640" fmla="*/ 1587483 w 4679404"/>
              <a:gd name="connsiteY640" fmla="*/ 1075592 h 4679404"/>
              <a:gd name="connsiteX641" fmla="*/ 1570132 w 4679404"/>
              <a:gd name="connsiteY641" fmla="*/ 1069091 h 4679404"/>
              <a:gd name="connsiteX642" fmla="*/ 1552781 w 4679404"/>
              <a:gd name="connsiteY642" fmla="*/ 1060415 h 4679404"/>
              <a:gd name="connsiteX643" fmla="*/ 1539764 w 4679404"/>
              <a:gd name="connsiteY643" fmla="*/ 1047399 h 4679404"/>
              <a:gd name="connsiteX644" fmla="*/ 1526754 w 4679404"/>
              <a:gd name="connsiteY644" fmla="*/ 1036556 h 4679404"/>
              <a:gd name="connsiteX645" fmla="*/ 1515912 w 4679404"/>
              <a:gd name="connsiteY645" fmla="*/ 1023547 h 4679404"/>
              <a:gd name="connsiteX646" fmla="*/ 1502895 w 4679404"/>
              <a:gd name="connsiteY646" fmla="*/ 1010530 h 4679404"/>
              <a:gd name="connsiteX647" fmla="*/ 1494219 w 4679404"/>
              <a:gd name="connsiteY647" fmla="*/ 993179 h 4679404"/>
              <a:gd name="connsiteX648" fmla="*/ 1487718 w 4679404"/>
              <a:gd name="connsiteY648" fmla="*/ 975828 h 4679404"/>
              <a:gd name="connsiteX649" fmla="*/ 1481210 w 4679404"/>
              <a:gd name="connsiteY649" fmla="*/ 960651 h 4679404"/>
              <a:gd name="connsiteX650" fmla="*/ 1476868 w 4679404"/>
              <a:gd name="connsiteY650" fmla="*/ 943300 h 4679404"/>
              <a:gd name="connsiteX651" fmla="*/ 1472534 w 4679404"/>
              <a:gd name="connsiteY651" fmla="*/ 923782 h 4679404"/>
              <a:gd name="connsiteX652" fmla="*/ 1472534 w 4679404"/>
              <a:gd name="connsiteY652" fmla="*/ 906431 h 4679404"/>
              <a:gd name="connsiteX653" fmla="*/ 1472534 w 4679404"/>
              <a:gd name="connsiteY653" fmla="*/ 886906 h 4679404"/>
              <a:gd name="connsiteX654" fmla="*/ 1476868 w 4679404"/>
              <a:gd name="connsiteY654" fmla="*/ 867388 h 4679404"/>
              <a:gd name="connsiteX655" fmla="*/ 1481210 w 4679404"/>
              <a:gd name="connsiteY655" fmla="*/ 850037 h 4679404"/>
              <a:gd name="connsiteX656" fmla="*/ 1487718 w 4679404"/>
              <a:gd name="connsiteY656" fmla="*/ 834860 h 4679404"/>
              <a:gd name="connsiteX657" fmla="*/ 1494219 w 4679404"/>
              <a:gd name="connsiteY657" fmla="*/ 817509 h 4679404"/>
              <a:gd name="connsiteX658" fmla="*/ 1502895 w 4679404"/>
              <a:gd name="connsiteY658" fmla="*/ 800158 h 4679404"/>
              <a:gd name="connsiteX659" fmla="*/ 1515912 w 4679404"/>
              <a:gd name="connsiteY659" fmla="*/ 787141 h 4679404"/>
              <a:gd name="connsiteX660" fmla="*/ 1526754 w 4679404"/>
              <a:gd name="connsiteY660" fmla="*/ 774132 h 4679404"/>
              <a:gd name="connsiteX661" fmla="*/ 1539764 w 4679404"/>
              <a:gd name="connsiteY661" fmla="*/ 763289 h 4679404"/>
              <a:gd name="connsiteX662" fmla="*/ 1552781 w 4679404"/>
              <a:gd name="connsiteY662" fmla="*/ 750272 h 4679404"/>
              <a:gd name="connsiteX663" fmla="*/ 1570132 w 4679404"/>
              <a:gd name="connsiteY663" fmla="*/ 741597 h 4679404"/>
              <a:gd name="connsiteX664" fmla="*/ 1587483 w 4679404"/>
              <a:gd name="connsiteY664" fmla="*/ 735096 h 4679404"/>
              <a:gd name="connsiteX665" fmla="*/ 1602659 w 4679404"/>
              <a:gd name="connsiteY665" fmla="*/ 728587 h 4679404"/>
              <a:gd name="connsiteX666" fmla="*/ 1620010 w 4679404"/>
              <a:gd name="connsiteY666" fmla="*/ 724246 h 4679404"/>
              <a:gd name="connsiteX667" fmla="*/ 2305901 w 4679404"/>
              <a:gd name="connsiteY667" fmla="*/ 698095 h 4679404"/>
              <a:gd name="connsiteX668" fmla="*/ 2334043 w 4679404"/>
              <a:gd name="connsiteY668" fmla="*/ 700291 h 4679404"/>
              <a:gd name="connsiteX669" fmla="*/ 2366527 w 4679404"/>
              <a:gd name="connsiteY669" fmla="*/ 702488 h 4679404"/>
              <a:gd name="connsiteX670" fmla="*/ 2392509 w 4679404"/>
              <a:gd name="connsiteY670" fmla="*/ 711280 h 4679404"/>
              <a:gd name="connsiteX671" fmla="*/ 2418492 w 4679404"/>
              <a:gd name="connsiteY671" fmla="*/ 722269 h 4679404"/>
              <a:gd name="connsiteX672" fmla="*/ 2444474 w 4679404"/>
              <a:gd name="connsiteY672" fmla="*/ 735455 h 4679404"/>
              <a:gd name="connsiteX673" fmla="*/ 2468290 w 4679404"/>
              <a:gd name="connsiteY673" fmla="*/ 748647 h 4679404"/>
              <a:gd name="connsiteX674" fmla="*/ 2492105 w 4679404"/>
              <a:gd name="connsiteY674" fmla="*/ 766225 h 4679404"/>
              <a:gd name="connsiteX675" fmla="*/ 2511594 w 4679404"/>
              <a:gd name="connsiteY675" fmla="*/ 786007 h 4679404"/>
              <a:gd name="connsiteX676" fmla="*/ 2528916 w 4679404"/>
              <a:gd name="connsiteY676" fmla="*/ 803592 h 4679404"/>
              <a:gd name="connsiteX677" fmla="*/ 2546237 w 4679404"/>
              <a:gd name="connsiteY677" fmla="*/ 827766 h 4679404"/>
              <a:gd name="connsiteX678" fmla="*/ 2561392 w 4679404"/>
              <a:gd name="connsiteY678" fmla="*/ 851940 h 4679404"/>
              <a:gd name="connsiteX679" fmla="*/ 2572220 w 4679404"/>
              <a:gd name="connsiteY679" fmla="*/ 878318 h 4679404"/>
              <a:gd name="connsiteX680" fmla="*/ 2583040 w 4679404"/>
              <a:gd name="connsiteY680" fmla="*/ 906885 h 4679404"/>
              <a:gd name="connsiteX681" fmla="*/ 2591701 w 4679404"/>
              <a:gd name="connsiteY681" fmla="*/ 933263 h 4679404"/>
              <a:gd name="connsiteX682" fmla="*/ 2593868 w 4679404"/>
              <a:gd name="connsiteY682" fmla="*/ 964033 h 4679404"/>
              <a:gd name="connsiteX683" fmla="*/ 2596035 w 4679404"/>
              <a:gd name="connsiteY683" fmla="*/ 992600 h 4679404"/>
              <a:gd name="connsiteX684" fmla="*/ 2593868 w 4679404"/>
              <a:gd name="connsiteY684" fmla="*/ 1021175 h 4679404"/>
              <a:gd name="connsiteX685" fmla="*/ 2591701 w 4679404"/>
              <a:gd name="connsiteY685" fmla="*/ 1051945 h 4679404"/>
              <a:gd name="connsiteX686" fmla="*/ 2583040 w 4679404"/>
              <a:gd name="connsiteY686" fmla="*/ 1078316 h 4679404"/>
              <a:gd name="connsiteX687" fmla="*/ 2572220 w 4679404"/>
              <a:gd name="connsiteY687" fmla="*/ 1106890 h 4679404"/>
              <a:gd name="connsiteX688" fmla="*/ 2561392 w 4679404"/>
              <a:gd name="connsiteY688" fmla="*/ 1133268 h 4679404"/>
              <a:gd name="connsiteX689" fmla="*/ 2546237 w 4679404"/>
              <a:gd name="connsiteY689" fmla="*/ 1157442 h 4679404"/>
              <a:gd name="connsiteX690" fmla="*/ 2528916 w 4679404"/>
              <a:gd name="connsiteY690" fmla="*/ 1181616 h 4679404"/>
              <a:gd name="connsiteX691" fmla="*/ 2511594 w 4679404"/>
              <a:gd name="connsiteY691" fmla="*/ 1199201 h 4679404"/>
              <a:gd name="connsiteX692" fmla="*/ 2492105 w 4679404"/>
              <a:gd name="connsiteY692" fmla="*/ 1218983 h 4679404"/>
              <a:gd name="connsiteX693" fmla="*/ 2468290 w 4679404"/>
              <a:gd name="connsiteY693" fmla="*/ 1236561 h 4679404"/>
              <a:gd name="connsiteX694" fmla="*/ 2444474 w 4679404"/>
              <a:gd name="connsiteY694" fmla="*/ 1249746 h 4679404"/>
              <a:gd name="connsiteX695" fmla="*/ 2418492 w 4679404"/>
              <a:gd name="connsiteY695" fmla="*/ 1262939 h 4679404"/>
              <a:gd name="connsiteX696" fmla="*/ 2392509 w 4679404"/>
              <a:gd name="connsiteY696" fmla="*/ 1273928 h 4679404"/>
              <a:gd name="connsiteX697" fmla="*/ 2366527 w 4679404"/>
              <a:gd name="connsiteY697" fmla="*/ 1282720 h 4679404"/>
              <a:gd name="connsiteX698" fmla="*/ 2334043 w 4679404"/>
              <a:gd name="connsiteY698" fmla="*/ 1284917 h 4679404"/>
              <a:gd name="connsiteX699" fmla="*/ 2305901 w 4679404"/>
              <a:gd name="connsiteY699" fmla="*/ 1287113 h 4679404"/>
              <a:gd name="connsiteX700" fmla="*/ 2277751 w 4679404"/>
              <a:gd name="connsiteY700" fmla="*/ 1284917 h 4679404"/>
              <a:gd name="connsiteX701" fmla="*/ 2247434 w 4679404"/>
              <a:gd name="connsiteY701" fmla="*/ 1282720 h 4679404"/>
              <a:gd name="connsiteX702" fmla="*/ 2221452 w 4679404"/>
              <a:gd name="connsiteY702" fmla="*/ 1273928 h 4679404"/>
              <a:gd name="connsiteX703" fmla="*/ 2195469 w 4679404"/>
              <a:gd name="connsiteY703" fmla="*/ 1262939 h 4679404"/>
              <a:gd name="connsiteX704" fmla="*/ 2169487 w 4679404"/>
              <a:gd name="connsiteY704" fmla="*/ 1249746 h 4679404"/>
              <a:gd name="connsiteX705" fmla="*/ 2145671 w 4679404"/>
              <a:gd name="connsiteY705" fmla="*/ 1236561 h 4679404"/>
              <a:gd name="connsiteX706" fmla="*/ 2121856 w 4679404"/>
              <a:gd name="connsiteY706" fmla="*/ 1218983 h 4679404"/>
              <a:gd name="connsiteX707" fmla="*/ 2102367 w 4679404"/>
              <a:gd name="connsiteY707" fmla="*/ 1199201 h 4679404"/>
              <a:gd name="connsiteX708" fmla="*/ 2082878 w 4679404"/>
              <a:gd name="connsiteY708" fmla="*/ 1181616 h 4679404"/>
              <a:gd name="connsiteX709" fmla="*/ 2067724 w 4679404"/>
              <a:gd name="connsiteY709" fmla="*/ 1157442 h 4679404"/>
              <a:gd name="connsiteX710" fmla="*/ 2052569 w 4679404"/>
              <a:gd name="connsiteY710" fmla="*/ 1133268 h 4679404"/>
              <a:gd name="connsiteX711" fmla="*/ 2041741 w 4679404"/>
              <a:gd name="connsiteY711" fmla="*/ 1106890 h 4679404"/>
              <a:gd name="connsiteX712" fmla="*/ 2028754 w 4679404"/>
              <a:gd name="connsiteY712" fmla="*/ 1078316 h 4679404"/>
              <a:gd name="connsiteX713" fmla="*/ 2022253 w 4679404"/>
              <a:gd name="connsiteY713" fmla="*/ 1051945 h 4679404"/>
              <a:gd name="connsiteX714" fmla="*/ 2020093 w 4679404"/>
              <a:gd name="connsiteY714" fmla="*/ 1021175 h 4679404"/>
              <a:gd name="connsiteX715" fmla="*/ 2017926 w 4679404"/>
              <a:gd name="connsiteY715" fmla="*/ 992600 h 4679404"/>
              <a:gd name="connsiteX716" fmla="*/ 2020093 w 4679404"/>
              <a:gd name="connsiteY716" fmla="*/ 964033 h 4679404"/>
              <a:gd name="connsiteX717" fmla="*/ 2022253 w 4679404"/>
              <a:gd name="connsiteY717" fmla="*/ 933263 h 4679404"/>
              <a:gd name="connsiteX718" fmla="*/ 2028754 w 4679404"/>
              <a:gd name="connsiteY718" fmla="*/ 906885 h 4679404"/>
              <a:gd name="connsiteX719" fmla="*/ 2041741 w 4679404"/>
              <a:gd name="connsiteY719" fmla="*/ 878318 h 4679404"/>
              <a:gd name="connsiteX720" fmla="*/ 2052569 w 4679404"/>
              <a:gd name="connsiteY720" fmla="*/ 851940 h 4679404"/>
              <a:gd name="connsiteX721" fmla="*/ 2067724 w 4679404"/>
              <a:gd name="connsiteY721" fmla="*/ 827766 h 4679404"/>
              <a:gd name="connsiteX722" fmla="*/ 2082878 w 4679404"/>
              <a:gd name="connsiteY722" fmla="*/ 803592 h 4679404"/>
              <a:gd name="connsiteX723" fmla="*/ 2102367 w 4679404"/>
              <a:gd name="connsiteY723" fmla="*/ 786007 h 4679404"/>
              <a:gd name="connsiteX724" fmla="*/ 2121856 w 4679404"/>
              <a:gd name="connsiteY724" fmla="*/ 766225 h 4679404"/>
              <a:gd name="connsiteX725" fmla="*/ 2145671 w 4679404"/>
              <a:gd name="connsiteY725" fmla="*/ 748647 h 4679404"/>
              <a:gd name="connsiteX726" fmla="*/ 2169487 w 4679404"/>
              <a:gd name="connsiteY726" fmla="*/ 735455 h 4679404"/>
              <a:gd name="connsiteX727" fmla="*/ 2195469 w 4679404"/>
              <a:gd name="connsiteY727" fmla="*/ 722269 h 4679404"/>
              <a:gd name="connsiteX728" fmla="*/ 2221452 w 4679404"/>
              <a:gd name="connsiteY728" fmla="*/ 711280 h 4679404"/>
              <a:gd name="connsiteX729" fmla="*/ 2247434 w 4679404"/>
              <a:gd name="connsiteY729" fmla="*/ 702488 h 4679404"/>
              <a:gd name="connsiteX730" fmla="*/ 2277751 w 4679404"/>
              <a:gd name="connsiteY730" fmla="*/ 700291 h 4679404"/>
              <a:gd name="connsiteX731" fmla="*/ 1173900 w 4679404"/>
              <a:gd name="connsiteY731" fmla="*/ 665370 h 4679404"/>
              <a:gd name="connsiteX732" fmla="*/ 1188937 w 4679404"/>
              <a:gd name="connsiteY732" fmla="*/ 665370 h 4679404"/>
              <a:gd name="connsiteX733" fmla="*/ 1201830 w 4679404"/>
              <a:gd name="connsiteY733" fmla="*/ 665370 h 4679404"/>
              <a:gd name="connsiteX734" fmla="*/ 1216867 w 4679404"/>
              <a:gd name="connsiteY734" fmla="*/ 667537 h 4679404"/>
              <a:gd name="connsiteX735" fmla="*/ 1242652 w 4679404"/>
              <a:gd name="connsiteY735" fmla="*/ 676190 h 4679404"/>
              <a:gd name="connsiteX736" fmla="*/ 1268437 w 4679404"/>
              <a:gd name="connsiteY736" fmla="*/ 689185 h 4679404"/>
              <a:gd name="connsiteX737" fmla="*/ 1287772 w 4679404"/>
              <a:gd name="connsiteY737" fmla="*/ 706500 h 4679404"/>
              <a:gd name="connsiteX738" fmla="*/ 1307107 w 4679404"/>
              <a:gd name="connsiteY738" fmla="*/ 725988 h 4679404"/>
              <a:gd name="connsiteX739" fmla="*/ 1317847 w 4679404"/>
              <a:gd name="connsiteY739" fmla="*/ 751964 h 4679404"/>
              <a:gd name="connsiteX740" fmla="*/ 1328594 w 4679404"/>
              <a:gd name="connsiteY740" fmla="*/ 777939 h 4679404"/>
              <a:gd name="connsiteX741" fmla="*/ 1330739 w 4679404"/>
              <a:gd name="connsiteY741" fmla="*/ 793093 h 4679404"/>
              <a:gd name="connsiteX742" fmla="*/ 1330739 w 4679404"/>
              <a:gd name="connsiteY742" fmla="*/ 806088 h 4679404"/>
              <a:gd name="connsiteX743" fmla="*/ 1330739 w 4679404"/>
              <a:gd name="connsiteY743" fmla="*/ 821243 h 4679404"/>
              <a:gd name="connsiteX744" fmla="*/ 1328594 w 4679404"/>
              <a:gd name="connsiteY744" fmla="*/ 836390 h 4679404"/>
              <a:gd name="connsiteX745" fmla="*/ 1317847 w 4679404"/>
              <a:gd name="connsiteY745" fmla="*/ 862373 h 4679404"/>
              <a:gd name="connsiteX746" fmla="*/ 1307107 w 4679404"/>
              <a:gd name="connsiteY746" fmla="*/ 888348 h 4679404"/>
              <a:gd name="connsiteX747" fmla="*/ 1287772 w 4679404"/>
              <a:gd name="connsiteY747" fmla="*/ 907837 h 4679404"/>
              <a:gd name="connsiteX748" fmla="*/ 1268437 w 4679404"/>
              <a:gd name="connsiteY748" fmla="*/ 925151 h 4679404"/>
              <a:gd name="connsiteX749" fmla="*/ 1242652 w 4679404"/>
              <a:gd name="connsiteY749" fmla="*/ 938139 h 4679404"/>
              <a:gd name="connsiteX750" fmla="*/ 1216867 w 4679404"/>
              <a:gd name="connsiteY750" fmla="*/ 946800 h 4679404"/>
              <a:gd name="connsiteX751" fmla="*/ 1201830 w 4679404"/>
              <a:gd name="connsiteY751" fmla="*/ 948967 h 4679404"/>
              <a:gd name="connsiteX752" fmla="*/ 1188937 w 4679404"/>
              <a:gd name="connsiteY752" fmla="*/ 948967 h 4679404"/>
              <a:gd name="connsiteX753" fmla="*/ 1173900 w 4679404"/>
              <a:gd name="connsiteY753" fmla="*/ 948967 h 4679404"/>
              <a:gd name="connsiteX754" fmla="*/ 1161007 w 4679404"/>
              <a:gd name="connsiteY754" fmla="*/ 946800 h 4679404"/>
              <a:gd name="connsiteX755" fmla="*/ 1135230 w 4679404"/>
              <a:gd name="connsiteY755" fmla="*/ 938139 h 4679404"/>
              <a:gd name="connsiteX756" fmla="*/ 1109445 w 4679404"/>
              <a:gd name="connsiteY756" fmla="*/ 925151 h 4679404"/>
              <a:gd name="connsiteX757" fmla="*/ 1090110 w 4679404"/>
              <a:gd name="connsiteY757" fmla="*/ 907837 h 4679404"/>
              <a:gd name="connsiteX758" fmla="*/ 1070775 w 4679404"/>
              <a:gd name="connsiteY758" fmla="*/ 888348 h 4679404"/>
              <a:gd name="connsiteX759" fmla="*/ 1060035 w 4679404"/>
              <a:gd name="connsiteY759" fmla="*/ 862373 h 4679404"/>
              <a:gd name="connsiteX760" fmla="*/ 1049288 w 4679404"/>
              <a:gd name="connsiteY760" fmla="*/ 836390 h 4679404"/>
              <a:gd name="connsiteX761" fmla="*/ 1047142 w 4679404"/>
              <a:gd name="connsiteY761" fmla="*/ 821243 h 4679404"/>
              <a:gd name="connsiteX762" fmla="*/ 1047142 w 4679404"/>
              <a:gd name="connsiteY762" fmla="*/ 806088 h 4679404"/>
              <a:gd name="connsiteX763" fmla="*/ 1047142 w 4679404"/>
              <a:gd name="connsiteY763" fmla="*/ 793093 h 4679404"/>
              <a:gd name="connsiteX764" fmla="*/ 1049288 w 4679404"/>
              <a:gd name="connsiteY764" fmla="*/ 777939 h 4679404"/>
              <a:gd name="connsiteX765" fmla="*/ 1060035 w 4679404"/>
              <a:gd name="connsiteY765" fmla="*/ 751964 h 4679404"/>
              <a:gd name="connsiteX766" fmla="*/ 1070775 w 4679404"/>
              <a:gd name="connsiteY766" fmla="*/ 725988 h 4679404"/>
              <a:gd name="connsiteX767" fmla="*/ 1090110 w 4679404"/>
              <a:gd name="connsiteY767" fmla="*/ 706500 h 4679404"/>
              <a:gd name="connsiteX768" fmla="*/ 1109445 w 4679404"/>
              <a:gd name="connsiteY768" fmla="*/ 689185 h 4679404"/>
              <a:gd name="connsiteX769" fmla="*/ 1135230 w 4679404"/>
              <a:gd name="connsiteY769" fmla="*/ 676190 h 4679404"/>
              <a:gd name="connsiteX770" fmla="*/ 1161007 w 4679404"/>
              <a:gd name="connsiteY770" fmla="*/ 667537 h 4679404"/>
              <a:gd name="connsiteX771" fmla="*/ 692641 w 4679404"/>
              <a:gd name="connsiteY771" fmla="*/ 665370 h 4679404"/>
              <a:gd name="connsiteX772" fmla="*/ 716749 w 4679404"/>
              <a:gd name="connsiteY772" fmla="*/ 667551 h 4679404"/>
              <a:gd name="connsiteX773" fmla="*/ 740857 w 4679404"/>
              <a:gd name="connsiteY773" fmla="*/ 669733 h 4679404"/>
              <a:gd name="connsiteX774" fmla="*/ 762777 w 4679404"/>
              <a:gd name="connsiteY774" fmla="*/ 674096 h 4679404"/>
              <a:gd name="connsiteX775" fmla="*/ 784696 w 4679404"/>
              <a:gd name="connsiteY775" fmla="*/ 685005 h 4679404"/>
              <a:gd name="connsiteX776" fmla="*/ 804419 w 4679404"/>
              <a:gd name="connsiteY776" fmla="*/ 693732 h 4679404"/>
              <a:gd name="connsiteX777" fmla="*/ 824142 w 4679404"/>
              <a:gd name="connsiteY777" fmla="*/ 706822 h 4679404"/>
              <a:gd name="connsiteX778" fmla="*/ 841676 w 4679404"/>
              <a:gd name="connsiteY778" fmla="*/ 717723 h 4679404"/>
              <a:gd name="connsiteX779" fmla="*/ 857021 w 4679404"/>
              <a:gd name="connsiteY779" fmla="*/ 735176 h 4679404"/>
              <a:gd name="connsiteX780" fmla="*/ 874555 w 4679404"/>
              <a:gd name="connsiteY780" fmla="*/ 752630 h 4679404"/>
              <a:gd name="connsiteX781" fmla="*/ 887704 w 4679404"/>
              <a:gd name="connsiteY781" fmla="*/ 767902 h 4679404"/>
              <a:gd name="connsiteX782" fmla="*/ 898663 w 4679404"/>
              <a:gd name="connsiteY782" fmla="*/ 787537 h 4679404"/>
              <a:gd name="connsiteX783" fmla="*/ 907434 w 4679404"/>
              <a:gd name="connsiteY783" fmla="*/ 809346 h 4679404"/>
              <a:gd name="connsiteX784" fmla="*/ 918386 w 4679404"/>
              <a:gd name="connsiteY784" fmla="*/ 831163 h 4679404"/>
              <a:gd name="connsiteX785" fmla="*/ 922772 w 4679404"/>
              <a:gd name="connsiteY785" fmla="*/ 852980 h 4679404"/>
              <a:gd name="connsiteX786" fmla="*/ 924968 w 4679404"/>
              <a:gd name="connsiteY786" fmla="*/ 876978 h 4679404"/>
              <a:gd name="connsiteX787" fmla="*/ 927157 w 4679404"/>
              <a:gd name="connsiteY787" fmla="*/ 900970 h 4679404"/>
              <a:gd name="connsiteX788" fmla="*/ 924968 w 4679404"/>
              <a:gd name="connsiteY788" fmla="*/ 922786 h 4679404"/>
              <a:gd name="connsiteX789" fmla="*/ 922772 w 4679404"/>
              <a:gd name="connsiteY789" fmla="*/ 946785 h 4679404"/>
              <a:gd name="connsiteX790" fmla="*/ 918386 w 4679404"/>
              <a:gd name="connsiteY790" fmla="*/ 968602 h 4679404"/>
              <a:gd name="connsiteX791" fmla="*/ 907434 w 4679404"/>
              <a:gd name="connsiteY791" fmla="*/ 990419 h 4679404"/>
              <a:gd name="connsiteX792" fmla="*/ 898663 w 4679404"/>
              <a:gd name="connsiteY792" fmla="*/ 1012228 h 4679404"/>
              <a:gd name="connsiteX793" fmla="*/ 887704 w 4679404"/>
              <a:gd name="connsiteY793" fmla="*/ 1031863 h 4679404"/>
              <a:gd name="connsiteX794" fmla="*/ 874555 w 4679404"/>
              <a:gd name="connsiteY794" fmla="*/ 1049317 h 4679404"/>
              <a:gd name="connsiteX795" fmla="*/ 857021 w 4679404"/>
              <a:gd name="connsiteY795" fmla="*/ 1064589 h 4679404"/>
              <a:gd name="connsiteX796" fmla="*/ 841676 w 4679404"/>
              <a:gd name="connsiteY796" fmla="*/ 1082042 h 4679404"/>
              <a:gd name="connsiteX797" fmla="*/ 824142 w 4679404"/>
              <a:gd name="connsiteY797" fmla="*/ 1092943 h 4679404"/>
              <a:gd name="connsiteX798" fmla="*/ 804419 w 4679404"/>
              <a:gd name="connsiteY798" fmla="*/ 1106033 h 4679404"/>
              <a:gd name="connsiteX799" fmla="*/ 784696 w 4679404"/>
              <a:gd name="connsiteY799" fmla="*/ 1114760 h 4679404"/>
              <a:gd name="connsiteX800" fmla="*/ 762777 w 4679404"/>
              <a:gd name="connsiteY800" fmla="*/ 1125668 h 4679404"/>
              <a:gd name="connsiteX801" fmla="*/ 740857 w 4679404"/>
              <a:gd name="connsiteY801" fmla="*/ 1130032 h 4679404"/>
              <a:gd name="connsiteX802" fmla="*/ 716749 w 4679404"/>
              <a:gd name="connsiteY802" fmla="*/ 1132213 h 4679404"/>
              <a:gd name="connsiteX803" fmla="*/ 692641 w 4679404"/>
              <a:gd name="connsiteY803" fmla="*/ 1134395 h 4679404"/>
              <a:gd name="connsiteX804" fmla="*/ 668532 w 4679404"/>
              <a:gd name="connsiteY804" fmla="*/ 1132213 h 4679404"/>
              <a:gd name="connsiteX805" fmla="*/ 644424 w 4679404"/>
              <a:gd name="connsiteY805" fmla="*/ 1130032 h 4679404"/>
              <a:gd name="connsiteX806" fmla="*/ 622505 w 4679404"/>
              <a:gd name="connsiteY806" fmla="*/ 1125668 h 4679404"/>
              <a:gd name="connsiteX807" fmla="*/ 600585 w 4679404"/>
              <a:gd name="connsiteY807" fmla="*/ 1114760 h 4679404"/>
              <a:gd name="connsiteX808" fmla="*/ 578673 w 4679404"/>
              <a:gd name="connsiteY808" fmla="*/ 1106033 h 4679404"/>
              <a:gd name="connsiteX809" fmla="*/ 561139 w 4679404"/>
              <a:gd name="connsiteY809" fmla="*/ 1092943 h 4679404"/>
              <a:gd name="connsiteX810" fmla="*/ 543605 w 4679404"/>
              <a:gd name="connsiteY810" fmla="*/ 1082042 h 4679404"/>
              <a:gd name="connsiteX811" fmla="*/ 526071 w 4679404"/>
              <a:gd name="connsiteY811" fmla="*/ 1064589 h 4679404"/>
              <a:gd name="connsiteX812" fmla="*/ 510726 w 4679404"/>
              <a:gd name="connsiteY812" fmla="*/ 1049317 h 4679404"/>
              <a:gd name="connsiteX813" fmla="*/ 497578 w 4679404"/>
              <a:gd name="connsiteY813" fmla="*/ 1031863 h 4679404"/>
              <a:gd name="connsiteX814" fmla="*/ 486618 w 4679404"/>
              <a:gd name="connsiteY814" fmla="*/ 1012228 h 4679404"/>
              <a:gd name="connsiteX815" fmla="*/ 475658 w 4679404"/>
              <a:gd name="connsiteY815" fmla="*/ 990419 h 4679404"/>
              <a:gd name="connsiteX816" fmla="*/ 466888 w 4679404"/>
              <a:gd name="connsiteY816" fmla="*/ 968602 h 4679404"/>
              <a:gd name="connsiteX817" fmla="*/ 462510 w 4679404"/>
              <a:gd name="connsiteY817" fmla="*/ 946785 h 4679404"/>
              <a:gd name="connsiteX818" fmla="*/ 460313 w 4679404"/>
              <a:gd name="connsiteY818" fmla="*/ 922786 h 4679404"/>
              <a:gd name="connsiteX819" fmla="*/ 458124 w 4679404"/>
              <a:gd name="connsiteY819" fmla="*/ 900970 h 4679404"/>
              <a:gd name="connsiteX820" fmla="*/ 460313 w 4679404"/>
              <a:gd name="connsiteY820" fmla="*/ 876978 h 4679404"/>
              <a:gd name="connsiteX821" fmla="*/ 462510 w 4679404"/>
              <a:gd name="connsiteY821" fmla="*/ 852980 h 4679404"/>
              <a:gd name="connsiteX822" fmla="*/ 466888 w 4679404"/>
              <a:gd name="connsiteY822" fmla="*/ 831163 h 4679404"/>
              <a:gd name="connsiteX823" fmla="*/ 475658 w 4679404"/>
              <a:gd name="connsiteY823" fmla="*/ 809346 h 4679404"/>
              <a:gd name="connsiteX824" fmla="*/ 486618 w 4679404"/>
              <a:gd name="connsiteY824" fmla="*/ 787537 h 4679404"/>
              <a:gd name="connsiteX825" fmla="*/ 497578 w 4679404"/>
              <a:gd name="connsiteY825" fmla="*/ 767902 h 4679404"/>
              <a:gd name="connsiteX826" fmla="*/ 510726 w 4679404"/>
              <a:gd name="connsiteY826" fmla="*/ 752630 h 4679404"/>
              <a:gd name="connsiteX827" fmla="*/ 526071 w 4679404"/>
              <a:gd name="connsiteY827" fmla="*/ 735176 h 4679404"/>
              <a:gd name="connsiteX828" fmla="*/ 543605 w 4679404"/>
              <a:gd name="connsiteY828" fmla="*/ 717723 h 4679404"/>
              <a:gd name="connsiteX829" fmla="*/ 561139 w 4679404"/>
              <a:gd name="connsiteY829" fmla="*/ 706822 h 4679404"/>
              <a:gd name="connsiteX830" fmla="*/ 578673 w 4679404"/>
              <a:gd name="connsiteY830" fmla="*/ 693732 h 4679404"/>
              <a:gd name="connsiteX831" fmla="*/ 600585 w 4679404"/>
              <a:gd name="connsiteY831" fmla="*/ 685005 h 4679404"/>
              <a:gd name="connsiteX832" fmla="*/ 622505 w 4679404"/>
              <a:gd name="connsiteY832" fmla="*/ 674096 h 4679404"/>
              <a:gd name="connsiteX833" fmla="*/ 644424 w 4679404"/>
              <a:gd name="connsiteY833" fmla="*/ 669733 h 4679404"/>
              <a:gd name="connsiteX834" fmla="*/ 668532 w 4679404"/>
              <a:gd name="connsiteY834" fmla="*/ 667551 h 4679404"/>
              <a:gd name="connsiteX835" fmla="*/ 2705859 w 4679404"/>
              <a:gd name="connsiteY835" fmla="*/ 469025 h 4679404"/>
              <a:gd name="connsiteX836" fmla="*/ 2721475 w 4679404"/>
              <a:gd name="connsiteY836" fmla="*/ 469025 h 4679404"/>
              <a:gd name="connsiteX837" fmla="*/ 2734865 w 4679404"/>
              <a:gd name="connsiteY837" fmla="*/ 469025 h 4679404"/>
              <a:gd name="connsiteX838" fmla="*/ 2750481 w 4679404"/>
              <a:gd name="connsiteY838" fmla="*/ 471171 h 4679404"/>
              <a:gd name="connsiteX839" fmla="*/ 2777254 w 4679404"/>
              <a:gd name="connsiteY839" fmla="*/ 479765 h 4679404"/>
              <a:gd name="connsiteX840" fmla="*/ 2804027 w 4679404"/>
              <a:gd name="connsiteY840" fmla="*/ 492658 h 4679404"/>
              <a:gd name="connsiteX841" fmla="*/ 2824109 w 4679404"/>
              <a:gd name="connsiteY841" fmla="*/ 511993 h 4679404"/>
              <a:gd name="connsiteX842" fmla="*/ 2844191 w 4679404"/>
              <a:gd name="connsiteY842" fmla="*/ 529183 h 4679404"/>
              <a:gd name="connsiteX843" fmla="*/ 2855341 w 4679404"/>
              <a:gd name="connsiteY843" fmla="*/ 557113 h 4679404"/>
              <a:gd name="connsiteX844" fmla="*/ 2866498 w 4679404"/>
              <a:gd name="connsiteY844" fmla="*/ 582890 h 4679404"/>
              <a:gd name="connsiteX845" fmla="*/ 2868731 w 4679404"/>
              <a:gd name="connsiteY845" fmla="*/ 595783 h 4679404"/>
              <a:gd name="connsiteX846" fmla="*/ 2868731 w 4679404"/>
              <a:gd name="connsiteY846" fmla="*/ 610820 h 4679404"/>
              <a:gd name="connsiteX847" fmla="*/ 2868731 w 4679404"/>
              <a:gd name="connsiteY847" fmla="*/ 623713 h 4679404"/>
              <a:gd name="connsiteX848" fmla="*/ 2866498 w 4679404"/>
              <a:gd name="connsiteY848" fmla="*/ 638750 h 4679404"/>
              <a:gd name="connsiteX849" fmla="*/ 2855341 w 4679404"/>
              <a:gd name="connsiteY849" fmla="*/ 664535 h 4679404"/>
              <a:gd name="connsiteX850" fmla="*/ 2844191 w 4679404"/>
              <a:gd name="connsiteY850" fmla="*/ 690320 h 4679404"/>
              <a:gd name="connsiteX851" fmla="*/ 2824109 w 4679404"/>
              <a:gd name="connsiteY851" fmla="*/ 709655 h 4679404"/>
              <a:gd name="connsiteX852" fmla="*/ 2804027 w 4679404"/>
              <a:gd name="connsiteY852" fmla="*/ 728990 h 4679404"/>
              <a:gd name="connsiteX853" fmla="*/ 2777254 w 4679404"/>
              <a:gd name="connsiteY853" fmla="*/ 739730 h 4679404"/>
              <a:gd name="connsiteX854" fmla="*/ 2750481 w 4679404"/>
              <a:gd name="connsiteY854" fmla="*/ 748325 h 4679404"/>
              <a:gd name="connsiteX855" fmla="*/ 2734865 w 4679404"/>
              <a:gd name="connsiteY855" fmla="*/ 752622 h 4679404"/>
              <a:gd name="connsiteX856" fmla="*/ 2721475 w 4679404"/>
              <a:gd name="connsiteY856" fmla="*/ 752622 h 4679404"/>
              <a:gd name="connsiteX857" fmla="*/ 2705859 w 4679404"/>
              <a:gd name="connsiteY857" fmla="*/ 752622 h 4679404"/>
              <a:gd name="connsiteX858" fmla="*/ 2692469 w 4679404"/>
              <a:gd name="connsiteY858" fmla="*/ 748325 h 4679404"/>
              <a:gd name="connsiteX859" fmla="*/ 2665695 w 4679404"/>
              <a:gd name="connsiteY859" fmla="*/ 739730 h 4679404"/>
              <a:gd name="connsiteX860" fmla="*/ 2638922 w 4679404"/>
              <a:gd name="connsiteY860" fmla="*/ 728990 h 4679404"/>
              <a:gd name="connsiteX861" fmla="*/ 2618840 w 4679404"/>
              <a:gd name="connsiteY861" fmla="*/ 709655 h 4679404"/>
              <a:gd name="connsiteX862" fmla="*/ 2598759 w 4679404"/>
              <a:gd name="connsiteY862" fmla="*/ 690320 h 4679404"/>
              <a:gd name="connsiteX863" fmla="*/ 2587609 w 4679404"/>
              <a:gd name="connsiteY863" fmla="*/ 664535 h 4679404"/>
              <a:gd name="connsiteX864" fmla="*/ 2576451 w 4679404"/>
              <a:gd name="connsiteY864" fmla="*/ 638750 h 4679404"/>
              <a:gd name="connsiteX865" fmla="*/ 2574218 w 4679404"/>
              <a:gd name="connsiteY865" fmla="*/ 623713 h 4679404"/>
              <a:gd name="connsiteX866" fmla="*/ 2574218 w 4679404"/>
              <a:gd name="connsiteY866" fmla="*/ 610820 h 4679404"/>
              <a:gd name="connsiteX867" fmla="*/ 2574218 w 4679404"/>
              <a:gd name="connsiteY867" fmla="*/ 595783 h 4679404"/>
              <a:gd name="connsiteX868" fmla="*/ 2576451 w 4679404"/>
              <a:gd name="connsiteY868" fmla="*/ 582890 h 4679404"/>
              <a:gd name="connsiteX869" fmla="*/ 2587609 w 4679404"/>
              <a:gd name="connsiteY869" fmla="*/ 557113 h 4679404"/>
              <a:gd name="connsiteX870" fmla="*/ 2598759 w 4679404"/>
              <a:gd name="connsiteY870" fmla="*/ 529183 h 4679404"/>
              <a:gd name="connsiteX871" fmla="*/ 2618840 w 4679404"/>
              <a:gd name="connsiteY871" fmla="*/ 511993 h 4679404"/>
              <a:gd name="connsiteX872" fmla="*/ 2638922 w 4679404"/>
              <a:gd name="connsiteY872" fmla="*/ 492658 h 4679404"/>
              <a:gd name="connsiteX873" fmla="*/ 2665695 w 4679404"/>
              <a:gd name="connsiteY873" fmla="*/ 479765 h 4679404"/>
              <a:gd name="connsiteX874" fmla="*/ 2692469 w 4679404"/>
              <a:gd name="connsiteY874" fmla="*/ 471171 h 4679404"/>
              <a:gd name="connsiteX875" fmla="*/ 1238018 w 4679404"/>
              <a:gd name="connsiteY875" fmla="*/ 381765 h 4679404"/>
              <a:gd name="connsiteX876" fmla="*/ 1256987 w 4679404"/>
              <a:gd name="connsiteY876" fmla="*/ 386224 h 4679404"/>
              <a:gd name="connsiteX877" fmla="*/ 1273847 w 4679404"/>
              <a:gd name="connsiteY877" fmla="*/ 390690 h 4679404"/>
              <a:gd name="connsiteX878" fmla="*/ 1288592 w 4679404"/>
              <a:gd name="connsiteY878" fmla="*/ 399614 h 4679404"/>
              <a:gd name="connsiteX879" fmla="*/ 1301235 w 4679404"/>
              <a:gd name="connsiteY879" fmla="*/ 412997 h 4679404"/>
              <a:gd name="connsiteX880" fmla="*/ 1313879 w 4679404"/>
              <a:gd name="connsiteY880" fmla="*/ 426387 h 4679404"/>
              <a:gd name="connsiteX881" fmla="*/ 1322313 w 4679404"/>
              <a:gd name="connsiteY881" fmla="*/ 442003 h 4679404"/>
              <a:gd name="connsiteX882" fmla="*/ 1328631 w 4679404"/>
              <a:gd name="connsiteY882" fmla="*/ 462085 h 4679404"/>
              <a:gd name="connsiteX883" fmla="*/ 1330739 w 4679404"/>
              <a:gd name="connsiteY883" fmla="*/ 479934 h 4679404"/>
              <a:gd name="connsiteX884" fmla="*/ 1328631 w 4679404"/>
              <a:gd name="connsiteY884" fmla="*/ 500016 h 4679404"/>
              <a:gd name="connsiteX885" fmla="*/ 1322313 w 4679404"/>
              <a:gd name="connsiteY885" fmla="*/ 520090 h 4679404"/>
              <a:gd name="connsiteX886" fmla="*/ 1313879 w 4679404"/>
              <a:gd name="connsiteY886" fmla="*/ 533480 h 4679404"/>
              <a:gd name="connsiteX887" fmla="*/ 1301235 w 4679404"/>
              <a:gd name="connsiteY887" fmla="*/ 549096 h 4679404"/>
              <a:gd name="connsiteX888" fmla="*/ 1288592 w 4679404"/>
              <a:gd name="connsiteY888" fmla="*/ 562487 h 4679404"/>
              <a:gd name="connsiteX889" fmla="*/ 1273847 w 4679404"/>
              <a:gd name="connsiteY889" fmla="*/ 571411 h 4679404"/>
              <a:gd name="connsiteX890" fmla="*/ 1256987 w 4679404"/>
              <a:gd name="connsiteY890" fmla="*/ 575869 h 4679404"/>
              <a:gd name="connsiteX891" fmla="*/ 1238018 w 4679404"/>
              <a:gd name="connsiteY891" fmla="*/ 578102 h 4679404"/>
              <a:gd name="connsiteX892" fmla="*/ 1219056 w 4679404"/>
              <a:gd name="connsiteY892" fmla="*/ 575869 h 4679404"/>
              <a:gd name="connsiteX893" fmla="*/ 1200095 w 4679404"/>
              <a:gd name="connsiteY893" fmla="*/ 571411 h 4679404"/>
              <a:gd name="connsiteX894" fmla="*/ 1187451 w 4679404"/>
              <a:gd name="connsiteY894" fmla="*/ 562487 h 4679404"/>
              <a:gd name="connsiteX895" fmla="*/ 1172699 w 4679404"/>
              <a:gd name="connsiteY895" fmla="*/ 549096 h 4679404"/>
              <a:gd name="connsiteX896" fmla="*/ 1162164 w 4679404"/>
              <a:gd name="connsiteY896" fmla="*/ 533480 h 4679404"/>
              <a:gd name="connsiteX897" fmla="*/ 1151622 w 4679404"/>
              <a:gd name="connsiteY897" fmla="*/ 520090 h 4679404"/>
              <a:gd name="connsiteX898" fmla="*/ 1147412 w 4679404"/>
              <a:gd name="connsiteY898" fmla="*/ 500016 h 4679404"/>
              <a:gd name="connsiteX899" fmla="*/ 1145304 w 4679404"/>
              <a:gd name="connsiteY899" fmla="*/ 479934 h 4679404"/>
              <a:gd name="connsiteX900" fmla="*/ 1147412 w 4679404"/>
              <a:gd name="connsiteY900" fmla="*/ 462085 h 4679404"/>
              <a:gd name="connsiteX901" fmla="*/ 1151622 w 4679404"/>
              <a:gd name="connsiteY901" fmla="*/ 442003 h 4679404"/>
              <a:gd name="connsiteX902" fmla="*/ 1162164 w 4679404"/>
              <a:gd name="connsiteY902" fmla="*/ 426387 h 4679404"/>
              <a:gd name="connsiteX903" fmla="*/ 1172699 w 4679404"/>
              <a:gd name="connsiteY903" fmla="*/ 412997 h 4679404"/>
              <a:gd name="connsiteX904" fmla="*/ 1187451 w 4679404"/>
              <a:gd name="connsiteY904" fmla="*/ 399614 h 4679404"/>
              <a:gd name="connsiteX905" fmla="*/ 1200095 w 4679404"/>
              <a:gd name="connsiteY905" fmla="*/ 390690 h 4679404"/>
              <a:gd name="connsiteX906" fmla="*/ 1219056 w 4679404"/>
              <a:gd name="connsiteY906" fmla="*/ 386224 h 4679404"/>
              <a:gd name="connsiteX907" fmla="*/ 2480435 w 4679404"/>
              <a:gd name="connsiteY907" fmla="*/ 185429 h 4679404"/>
              <a:gd name="connsiteX908" fmla="*/ 2499617 w 4679404"/>
              <a:gd name="connsiteY908" fmla="*/ 187537 h 4679404"/>
              <a:gd name="connsiteX909" fmla="*/ 2518798 w 4679404"/>
              <a:gd name="connsiteY909" fmla="*/ 193855 h 4679404"/>
              <a:gd name="connsiteX910" fmla="*/ 2531588 w 4679404"/>
              <a:gd name="connsiteY910" fmla="*/ 202289 h 4679404"/>
              <a:gd name="connsiteX911" fmla="*/ 2546508 w 4679404"/>
              <a:gd name="connsiteY911" fmla="*/ 214925 h 4679404"/>
              <a:gd name="connsiteX912" fmla="*/ 2559298 w 4679404"/>
              <a:gd name="connsiteY912" fmla="*/ 227569 h 4679404"/>
              <a:gd name="connsiteX913" fmla="*/ 2567827 w 4679404"/>
              <a:gd name="connsiteY913" fmla="*/ 242321 h 4679404"/>
              <a:gd name="connsiteX914" fmla="*/ 2572088 w 4679404"/>
              <a:gd name="connsiteY914" fmla="*/ 259181 h 4679404"/>
              <a:gd name="connsiteX915" fmla="*/ 2574218 w 4679404"/>
              <a:gd name="connsiteY915" fmla="*/ 278143 h 4679404"/>
              <a:gd name="connsiteX916" fmla="*/ 2572088 w 4679404"/>
              <a:gd name="connsiteY916" fmla="*/ 297104 h 4679404"/>
              <a:gd name="connsiteX917" fmla="*/ 2567827 w 4679404"/>
              <a:gd name="connsiteY917" fmla="*/ 316073 h 4679404"/>
              <a:gd name="connsiteX918" fmla="*/ 2559298 w 4679404"/>
              <a:gd name="connsiteY918" fmla="*/ 328717 h 4679404"/>
              <a:gd name="connsiteX919" fmla="*/ 2546508 w 4679404"/>
              <a:gd name="connsiteY919" fmla="*/ 343462 h 4679404"/>
              <a:gd name="connsiteX920" fmla="*/ 2531588 w 4679404"/>
              <a:gd name="connsiteY920" fmla="*/ 353997 h 4679404"/>
              <a:gd name="connsiteX921" fmla="*/ 2518798 w 4679404"/>
              <a:gd name="connsiteY921" fmla="*/ 364539 h 4679404"/>
              <a:gd name="connsiteX922" fmla="*/ 2499617 w 4679404"/>
              <a:gd name="connsiteY922" fmla="*/ 368749 h 4679404"/>
              <a:gd name="connsiteX923" fmla="*/ 2480435 w 4679404"/>
              <a:gd name="connsiteY923" fmla="*/ 370857 h 4679404"/>
              <a:gd name="connsiteX924" fmla="*/ 2463385 w 4679404"/>
              <a:gd name="connsiteY924" fmla="*/ 368749 h 4679404"/>
              <a:gd name="connsiteX925" fmla="*/ 2444203 w 4679404"/>
              <a:gd name="connsiteY925" fmla="*/ 364539 h 4679404"/>
              <a:gd name="connsiteX926" fmla="*/ 2429283 w 4679404"/>
              <a:gd name="connsiteY926" fmla="*/ 353997 h 4679404"/>
              <a:gd name="connsiteX927" fmla="*/ 2416493 w 4679404"/>
              <a:gd name="connsiteY927" fmla="*/ 343462 h 4679404"/>
              <a:gd name="connsiteX928" fmla="*/ 2403703 w 4679404"/>
              <a:gd name="connsiteY928" fmla="*/ 328717 h 4679404"/>
              <a:gd name="connsiteX929" fmla="*/ 2395174 w 4679404"/>
              <a:gd name="connsiteY929" fmla="*/ 316073 h 4679404"/>
              <a:gd name="connsiteX930" fmla="*/ 2390913 w 4679404"/>
              <a:gd name="connsiteY930" fmla="*/ 297104 h 4679404"/>
              <a:gd name="connsiteX931" fmla="*/ 2388783 w 4679404"/>
              <a:gd name="connsiteY931" fmla="*/ 278143 h 4679404"/>
              <a:gd name="connsiteX932" fmla="*/ 2390913 w 4679404"/>
              <a:gd name="connsiteY932" fmla="*/ 259181 h 4679404"/>
              <a:gd name="connsiteX933" fmla="*/ 2395174 w 4679404"/>
              <a:gd name="connsiteY933" fmla="*/ 242321 h 4679404"/>
              <a:gd name="connsiteX934" fmla="*/ 2403703 w 4679404"/>
              <a:gd name="connsiteY934" fmla="*/ 227569 h 4679404"/>
              <a:gd name="connsiteX935" fmla="*/ 2416493 w 4679404"/>
              <a:gd name="connsiteY935" fmla="*/ 214925 h 4679404"/>
              <a:gd name="connsiteX936" fmla="*/ 2429283 w 4679404"/>
              <a:gd name="connsiteY936" fmla="*/ 202289 h 4679404"/>
              <a:gd name="connsiteX937" fmla="*/ 2444203 w 4679404"/>
              <a:gd name="connsiteY937" fmla="*/ 193855 h 4679404"/>
              <a:gd name="connsiteX938" fmla="*/ 2463385 w 4679404"/>
              <a:gd name="connsiteY938" fmla="*/ 187537 h 4679404"/>
              <a:gd name="connsiteX939" fmla="*/ 2960376 w 4679404"/>
              <a:gd name="connsiteY939" fmla="*/ 87260 h 4679404"/>
              <a:gd name="connsiteX940" fmla="*/ 2979558 w 4679404"/>
              <a:gd name="connsiteY940" fmla="*/ 91477 h 4679404"/>
              <a:gd name="connsiteX941" fmla="*/ 2998739 w 4679404"/>
              <a:gd name="connsiteY941" fmla="*/ 95687 h 4679404"/>
              <a:gd name="connsiteX942" fmla="*/ 3013659 w 4679404"/>
              <a:gd name="connsiteY942" fmla="*/ 104121 h 4679404"/>
              <a:gd name="connsiteX943" fmla="*/ 3026449 w 4679404"/>
              <a:gd name="connsiteY943" fmla="*/ 116757 h 4679404"/>
              <a:gd name="connsiteX944" fmla="*/ 3039239 w 4679404"/>
              <a:gd name="connsiteY944" fmla="*/ 129400 h 4679404"/>
              <a:gd name="connsiteX945" fmla="*/ 3047768 w 4679404"/>
              <a:gd name="connsiteY945" fmla="*/ 144152 h 4679404"/>
              <a:gd name="connsiteX946" fmla="*/ 3052029 w 4679404"/>
              <a:gd name="connsiteY946" fmla="*/ 163114 h 4679404"/>
              <a:gd name="connsiteX947" fmla="*/ 3054160 w 4679404"/>
              <a:gd name="connsiteY947" fmla="*/ 179974 h 4679404"/>
              <a:gd name="connsiteX948" fmla="*/ 3052029 w 4679404"/>
              <a:gd name="connsiteY948" fmla="*/ 198936 h 4679404"/>
              <a:gd name="connsiteX949" fmla="*/ 3047768 w 4679404"/>
              <a:gd name="connsiteY949" fmla="*/ 217905 h 4679404"/>
              <a:gd name="connsiteX950" fmla="*/ 3039239 w 4679404"/>
              <a:gd name="connsiteY950" fmla="*/ 230549 h 4679404"/>
              <a:gd name="connsiteX951" fmla="*/ 3026449 w 4679404"/>
              <a:gd name="connsiteY951" fmla="*/ 245293 h 4679404"/>
              <a:gd name="connsiteX952" fmla="*/ 3013659 w 4679404"/>
              <a:gd name="connsiteY952" fmla="*/ 257937 h 4679404"/>
              <a:gd name="connsiteX953" fmla="*/ 2998739 w 4679404"/>
              <a:gd name="connsiteY953" fmla="*/ 266370 h 4679404"/>
              <a:gd name="connsiteX954" fmla="*/ 2979558 w 4679404"/>
              <a:gd name="connsiteY954" fmla="*/ 270580 h 4679404"/>
              <a:gd name="connsiteX955" fmla="*/ 2960376 w 4679404"/>
              <a:gd name="connsiteY955" fmla="*/ 272689 h 4679404"/>
              <a:gd name="connsiteX956" fmla="*/ 2943326 w 4679404"/>
              <a:gd name="connsiteY956" fmla="*/ 270580 h 4679404"/>
              <a:gd name="connsiteX957" fmla="*/ 2924144 w 4679404"/>
              <a:gd name="connsiteY957" fmla="*/ 266370 h 4679404"/>
              <a:gd name="connsiteX958" fmla="*/ 2909224 w 4679404"/>
              <a:gd name="connsiteY958" fmla="*/ 257937 h 4679404"/>
              <a:gd name="connsiteX959" fmla="*/ 2896434 w 4679404"/>
              <a:gd name="connsiteY959" fmla="*/ 245293 h 4679404"/>
              <a:gd name="connsiteX960" fmla="*/ 2883644 w 4679404"/>
              <a:gd name="connsiteY960" fmla="*/ 230549 h 4679404"/>
              <a:gd name="connsiteX961" fmla="*/ 2875115 w 4679404"/>
              <a:gd name="connsiteY961" fmla="*/ 217905 h 4679404"/>
              <a:gd name="connsiteX962" fmla="*/ 2870854 w 4679404"/>
              <a:gd name="connsiteY962" fmla="*/ 198936 h 4679404"/>
              <a:gd name="connsiteX963" fmla="*/ 2868724 w 4679404"/>
              <a:gd name="connsiteY963" fmla="*/ 179974 h 4679404"/>
              <a:gd name="connsiteX964" fmla="*/ 2870854 w 4679404"/>
              <a:gd name="connsiteY964" fmla="*/ 163114 h 4679404"/>
              <a:gd name="connsiteX965" fmla="*/ 2875115 w 4679404"/>
              <a:gd name="connsiteY965" fmla="*/ 144152 h 4679404"/>
              <a:gd name="connsiteX966" fmla="*/ 2883644 w 4679404"/>
              <a:gd name="connsiteY966" fmla="*/ 129400 h 4679404"/>
              <a:gd name="connsiteX967" fmla="*/ 2896434 w 4679404"/>
              <a:gd name="connsiteY967" fmla="*/ 116757 h 4679404"/>
              <a:gd name="connsiteX968" fmla="*/ 2909224 w 4679404"/>
              <a:gd name="connsiteY968" fmla="*/ 104121 h 4679404"/>
              <a:gd name="connsiteX969" fmla="*/ 2924144 w 4679404"/>
              <a:gd name="connsiteY969" fmla="*/ 95687 h 4679404"/>
              <a:gd name="connsiteX970" fmla="*/ 2943326 w 4679404"/>
              <a:gd name="connsiteY970" fmla="*/ 91477 h 4679404"/>
              <a:gd name="connsiteX971" fmla="*/ 953359 w 4679404"/>
              <a:gd name="connsiteY971" fmla="*/ 87260 h 4679404"/>
              <a:gd name="connsiteX972" fmla="*/ 972541 w 4679404"/>
              <a:gd name="connsiteY972" fmla="*/ 91477 h 4679404"/>
              <a:gd name="connsiteX973" fmla="*/ 991722 w 4679404"/>
              <a:gd name="connsiteY973" fmla="*/ 95687 h 4679404"/>
              <a:gd name="connsiteX974" fmla="*/ 1004512 w 4679404"/>
              <a:gd name="connsiteY974" fmla="*/ 104121 h 4679404"/>
              <a:gd name="connsiteX975" fmla="*/ 1019432 w 4679404"/>
              <a:gd name="connsiteY975" fmla="*/ 116757 h 4679404"/>
              <a:gd name="connsiteX976" fmla="*/ 1032222 w 4679404"/>
              <a:gd name="connsiteY976" fmla="*/ 129400 h 4679404"/>
              <a:gd name="connsiteX977" fmla="*/ 1040751 w 4679404"/>
              <a:gd name="connsiteY977" fmla="*/ 144152 h 4679404"/>
              <a:gd name="connsiteX978" fmla="*/ 1045012 w 4679404"/>
              <a:gd name="connsiteY978" fmla="*/ 163114 h 4679404"/>
              <a:gd name="connsiteX979" fmla="*/ 1047142 w 4679404"/>
              <a:gd name="connsiteY979" fmla="*/ 179974 h 4679404"/>
              <a:gd name="connsiteX980" fmla="*/ 1045012 w 4679404"/>
              <a:gd name="connsiteY980" fmla="*/ 198936 h 4679404"/>
              <a:gd name="connsiteX981" fmla="*/ 1040751 w 4679404"/>
              <a:gd name="connsiteY981" fmla="*/ 217905 h 4679404"/>
              <a:gd name="connsiteX982" fmla="*/ 1032222 w 4679404"/>
              <a:gd name="connsiteY982" fmla="*/ 230549 h 4679404"/>
              <a:gd name="connsiteX983" fmla="*/ 1019432 w 4679404"/>
              <a:gd name="connsiteY983" fmla="*/ 245293 h 4679404"/>
              <a:gd name="connsiteX984" fmla="*/ 1004512 w 4679404"/>
              <a:gd name="connsiteY984" fmla="*/ 257937 h 4679404"/>
              <a:gd name="connsiteX985" fmla="*/ 991722 w 4679404"/>
              <a:gd name="connsiteY985" fmla="*/ 266370 h 4679404"/>
              <a:gd name="connsiteX986" fmla="*/ 972541 w 4679404"/>
              <a:gd name="connsiteY986" fmla="*/ 270580 h 4679404"/>
              <a:gd name="connsiteX987" fmla="*/ 953359 w 4679404"/>
              <a:gd name="connsiteY987" fmla="*/ 272689 h 4679404"/>
              <a:gd name="connsiteX988" fmla="*/ 936309 w 4679404"/>
              <a:gd name="connsiteY988" fmla="*/ 270580 h 4679404"/>
              <a:gd name="connsiteX989" fmla="*/ 917127 w 4679404"/>
              <a:gd name="connsiteY989" fmla="*/ 266370 h 4679404"/>
              <a:gd name="connsiteX990" fmla="*/ 902207 w 4679404"/>
              <a:gd name="connsiteY990" fmla="*/ 257937 h 4679404"/>
              <a:gd name="connsiteX991" fmla="*/ 889417 w 4679404"/>
              <a:gd name="connsiteY991" fmla="*/ 245293 h 4679404"/>
              <a:gd name="connsiteX992" fmla="*/ 876627 w 4679404"/>
              <a:gd name="connsiteY992" fmla="*/ 230549 h 4679404"/>
              <a:gd name="connsiteX993" fmla="*/ 868098 w 4679404"/>
              <a:gd name="connsiteY993" fmla="*/ 217905 h 4679404"/>
              <a:gd name="connsiteX994" fmla="*/ 863837 w 4679404"/>
              <a:gd name="connsiteY994" fmla="*/ 198936 h 4679404"/>
              <a:gd name="connsiteX995" fmla="*/ 861707 w 4679404"/>
              <a:gd name="connsiteY995" fmla="*/ 179974 h 4679404"/>
              <a:gd name="connsiteX996" fmla="*/ 863837 w 4679404"/>
              <a:gd name="connsiteY996" fmla="*/ 163114 h 4679404"/>
              <a:gd name="connsiteX997" fmla="*/ 868098 w 4679404"/>
              <a:gd name="connsiteY997" fmla="*/ 144152 h 4679404"/>
              <a:gd name="connsiteX998" fmla="*/ 876627 w 4679404"/>
              <a:gd name="connsiteY998" fmla="*/ 129400 h 4679404"/>
              <a:gd name="connsiteX999" fmla="*/ 889417 w 4679404"/>
              <a:gd name="connsiteY999" fmla="*/ 116757 h 4679404"/>
              <a:gd name="connsiteX1000" fmla="*/ 902207 w 4679404"/>
              <a:gd name="connsiteY1000" fmla="*/ 104121 h 4679404"/>
              <a:gd name="connsiteX1001" fmla="*/ 917127 w 4679404"/>
              <a:gd name="connsiteY1001" fmla="*/ 95687 h 4679404"/>
              <a:gd name="connsiteX1002" fmla="*/ 936309 w 4679404"/>
              <a:gd name="connsiteY1002" fmla="*/ 91477 h 4679404"/>
              <a:gd name="connsiteX1003" fmla="*/ 1915401 w 4679404"/>
              <a:gd name="connsiteY1003" fmla="*/ 0 h 4679404"/>
              <a:gd name="connsiteX1004" fmla="*/ 1943976 w 4679404"/>
              <a:gd name="connsiteY1004" fmla="*/ 2196 h 4679404"/>
              <a:gd name="connsiteX1005" fmla="*/ 1972550 w 4679404"/>
              <a:gd name="connsiteY1005" fmla="*/ 4393 h 4679404"/>
              <a:gd name="connsiteX1006" fmla="*/ 2001124 w 4679404"/>
              <a:gd name="connsiteY1006" fmla="*/ 10989 h 4679404"/>
              <a:gd name="connsiteX1007" fmla="*/ 2027502 w 4679404"/>
              <a:gd name="connsiteY1007" fmla="*/ 21978 h 4679404"/>
              <a:gd name="connsiteX1008" fmla="*/ 2051683 w 4679404"/>
              <a:gd name="connsiteY1008" fmla="*/ 32974 h 4679404"/>
              <a:gd name="connsiteX1009" fmla="*/ 2075865 w 4679404"/>
              <a:gd name="connsiteY1009" fmla="*/ 48356 h 4679404"/>
              <a:gd name="connsiteX1010" fmla="*/ 2097843 w 4679404"/>
              <a:gd name="connsiteY1010" fmla="*/ 65941 h 4679404"/>
              <a:gd name="connsiteX1011" fmla="*/ 2119828 w 4679404"/>
              <a:gd name="connsiteY1011" fmla="*/ 83526 h 4679404"/>
              <a:gd name="connsiteX1012" fmla="*/ 2139610 w 4679404"/>
              <a:gd name="connsiteY1012" fmla="*/ 105512 h 4679404"/>
              <a:gd name="connsiteX1013" fmla="*/ 2154998 w 4679404"/>
              <a:gd name="connsiteY1013" fmla="*/ 127490 h 4679404"/>
              <a:gd name="connsiteX1014" fmla="*/ 2170380 w 4679404"/>
              <a:gd name="connsiteY1014" fmla="*/ 151671 h 4679404"/>
              <a:gd name="connsiteX1015" fmla="*/ 2181369 w 4679404"/>
              <a:gd name="connsiteY1015" fmla="*/ 175845 h 4679404"/>
              <a:gd name="connsiteX1016" fmla="*/ 2192365 w 4679404"/>
              <a:gd name="connsiteY1016" fmla="*/ 202223 h 4679404"/>
              <a:gd name="connsiteX1017" fmla="*/ 2198954 w 4679404"/>
              <a:gd name="connsiteY1017" fmla="*/ 230805 h 4679404"/>
              <a:gd name="connsiteX1018" fmla="*/ 2201158 w 4679404"/>
              <a:gd name="connsiteY1018" fmla="*/ 259379 h 4679404"/>
              <a:gd name="connsiteX1019" fmla="*/ 2203354 w 4679404"/>
              <a:gd name="connsiteY1019" fmla="*/ 290149 h 4679404"/>
              <a:gd name="connsiteX1020" fmla="*/ 2201158 w 4679404"/>
              <a:gd name="connsiteY1020" fmla="*/ 318724 h 4679404"/>
              <a:gd name="connsiteX1021" fmla="*/ 2198954 w 4679404"/>
              <a:gd name="connsiteY1021" fmla="*/ 347298 h 4679404"/>
              <a:gd name="connsiteX1022" fmla="*/ 2192365 w 4679404"/>
              <a:gd name="connsiteY1022" fmla="*/ 375879 h 4679404"/>
              <a:gd name="connsiteX1023" fmla="*/ 2181369 w 4679404"/>
              <a:gd name="connsiteY1023" fmla="*/ 402250 h 4679404"/>
              <a:gd name="connsiteX1024" fmla="*/ 2170380 w 4679404"/>
              <a:gd name="connsiteY1024" fmla="*/ 426431 h 4679404"/>
              <a:gd name="connsiteX1025" fmla="*/ 2154998 w 4679404"/>
              <a:gd name="connsiteY1025" fmla="*/ 450613 h 4679404"/>
              <a:gd name="connsiteX1026" fmla="*/ 2139610 w 4679404"/>
              <a:gd name="connsiteY1026" fmla="*/ 472591 h 4679404"/>
              <a:gd name="connsiteX1027" fmla="*/ 2119828 w 4679404"/>
              <a:gd name="connsiteY1027" fmla="*/ 494576 h 4679404"/>
              <a:gd name="connsiteX1028" fmla="*/ 2097843 w 4679404"/>
              <a:gd name="connsiteY1028" fmla="*/ 514358 h 4679404"/>
              <a:gd name="connsiteX1029" fmla="*/ 2075865 w 4679404"/>
              <a:gd name="connsiteY1029" fmla="*/ 529747 h 4679404"/>
              <a:gd name="connsiteX1030" fmla="*/ 2051683 w 4679404"/>
              <a:gd name="connsiteY1030" fmla="*/ 545128 h 4679404"/>
              <a:gd name="connsiteX1031" fmla="*/ 2027502 w 4679404"/>
              <a:gd name="connsiteY1031" fmla="*/ 556124 h 4679404"/>
              <a:gd name="connsiteX1032" fmla="*/ 2001124 w 4679404"/>
              <a:gd name="connsiteY1032" fmla="*/ 567113 h 4679404"/>
              <a:gd name="connsiteX1033" fmla="*/ 1972550 w 4679404"/>
              <a:gd name="connsiteY1033" fmla="*/ 573702 h 4679404"/>
              <a:gd name="connsiteX1034" fmla="*/ 1943976 w 4679404"/>
              <a:gd name="connsiteY1034" fmla="*/ 575906 h 4679404"/>
              <a:gd name="connsiteX1035" fmla="*/ 1915401 w 4679404"/>
              <a:gd name="connsiteY1035" fmla="*/ 578102 h 4679404"/>
              <a:gd name="connsiteX1036" fmla="*/ 1886820 w 4679404"/>
              <a:gd name="connsiteY1036" fmla="*/ 575906 h 4679404"/>
              <a:gd name="connsiteX1037" fmla="*/ 1858246 w 4679404"/>
              <a:gd name="connsiteY1037" fmla="*/ 573702 h 4679404"/>
              <a:gd name="connsiteX1038" fmla="*/ 1827475 w 4679404"/>
              <a:gd name="connsiteY1038" fmla="*/ 567113 h 4679404"/>
              <a:gd name="connsiteX1039" fmla="*/ 1801097 w 4679404"/>
              <a:gd name="connsiteY1039" fmla="*/ 556124 h 4679404"/>
              <a:gd name="connsiteX1040" fmla="*/ 1776916 w 4679404"/>
              <a:gd name="connsiteY1040" fmla="*/ 545128 h 4679404"/>
              <a:gd name="connsiteX1041" fmla="*/ 1752734 w 4679404"/>
              <a:gd name="connsiteY1041" fmla="*/ 529747 h 4679404"/>
              <a:gd name="connsiteX1042" fmla="*/ 1732953 w 4679404"/>
              <a:gd name="connsiteY1042" fmla="*/ 514358 h 4679404"/>
              <a:gd name="connsiteX1043" fmla="*/ 1710975 w 4679404"/>
              <a:gd name="connsiteY1043" fmla="*/ 494576 h 4679404"/>
              <a:gd name="connsiteX1044" fmla="*/ 1691186 w 4679404"/>
              <a:gd name="connsiteY1044" fmla="*/ 472591 h 4679404"/>
              <a:gd name="connsiteX1045" fmla="*/ 1673600 w 4679404"/>
              <a:gd name="connsiteY1045" fmla="*/ 450613 h 4679404"/>
              <a:gd name="connsiteX1046" fmla="*/ 1660415 w 4679404"/>
              <a:gd name="connsiteY1046" fmla="*/ 426431 h 4679404"/>
              <a:gd name="connsiteX1047" fmla="*/ 1647223 w 4679404"/>
              <a:gd name="connsiteY1047" fmla="*/ 402250 h 4679404"/>
              <a:gd name="connsiteX1048" fmla="*/ 1638430 w 4679404"/>
              <a:gd name="connsiteY1048" fmla="*/ 375879 h 4679404"/>
              <a:gd name="connsiteX1049" fmla="*/ 1631841 w 4679404"/>
              <a:gd name="connsiteY1049" fmla="*/ 347298 h 4679404"/>
              <a:gd name="connsiteX1050" fmla="*/ 1629637 w 4679404"/>
              <a:gd name="connsiteY1050" fmla="*/ 318724 h 4679404"/>
              <a:gd name="connsiteX1051" fmla="*/ 1625245 w 4679404"/>
              <a:gd name="connsiteY1051" fmla="*/ 290149 h 4679404"/>
              <a:gd name="connsiteX1052" fmla="*/ 1629637 w 4679404"/>
              <a:gd name="connsiteY1052" fmla="*/ 259379 h 4679404"/>
              <a:gd name="connsiteX1053" fmla="*/ 1631841 w 4679404"/>
              <a:gd name="connsiteY1053" fmla="*/ 230805 h 4679404"/>
              <a:gd name="connsiteX1054" fmla="*/ 1638430 w 4679404"/>
              <a:gd name="connsiteY1054" fmla="*/ 202223 h 4679404"/>
              <a:gd name="connsiteX1055" fmla="*/ 1647223 w 4679404"/>
              <a:gd name="connsiteY1055" fmla="*/ 175845 h 4679404"/>
              <a:gd name="connsiteX1056" fmla="*/ 1660415 w 4679404"/>
              <a:gd name="connsiteY1056" fmla="*/ 151671 h 4679404"/>
              <a:gd name="connsiteX1057" fmla="*/ 1673600 w 4679404"/>
              <a:gd name="connsiteY1057" fmla="*/ 127490 h 4679404"/>
              <a:gd name="connsiteX1058" fmla="*/ 1691186 w 4679404"/>
              <a:gd name="connsiteY1058" fmla="*/ 105512 h 4679404"/>
              <a:gd name="connsiteX1059" fmla="*/ 1710975 w 4679404"/>
              <a:gd name="connsiteY1059" fmla="*/ 83526 h 4679404"/>
              <a:gd name="connsiteX1060" fmla="*/ 1732953 w 4679404"/>
              <a:gd name="connsiteY1060" fmla="*/ 65941 h 4679404"/>
              <a:gd name="connsiteX1061" fmla="*/ 1752734 w 4679404"/>
              <a:gd name="connsiteY1061" fmla="*/ 48356 h 4679404"/>
              <a:gd name="connsiteX1062" fmla="*/ 1776916 w 4679404"/>
              <a:gd name="connsiteY1062" fmla="*/ 32974 h 4679404"/>
              <a:gd name="connsiteX1063" fmla="*/ 1801097 w 4679404"/>
              <a:gd name="connsiteY1063" fmla="*/ 21978 h 4679404"/>
              <a:gd name="connsiteX1064" fmla="*/ 1827475 w 4679404"/>
              <a:gd name="connsiteY1064" fmla="*/ 10989 h 4679404"/>
              <a:gd name="connsiteX1065" fmla="*/ 1858246 w 4679404"/>
              <a:gd name="connsiteY1065" fmla="*/ 4393 h 4679404"/>
              <a:gd name="connsiteX1066" fmla="*/ 1886820 w 4679404"/>
              <a:gd name="connsiteY1066" fmla="*/ 2196 h 46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Lst>
            <a:rect l="l" t="t" r="r" b="b"/>
            <a:pathLst>
              <a:path w="4679404" h="4679404">
                <a:moveTo>
                  <a:pt x="4280185" y="3545002"/>
                </a:moveTo>
                <a:lnTo>
                  <a:pt x="4336902" y="3547191"/>
                </a:lnTo>
                <a:lnTo>
                  <a:pt x="4387081" y="3555932"/>
                </a:lnTo>
                <a:lnTo>
                  <a:pt x="4435070" y="3566863"/>
                </a:lnTo>
                <a:lnTo>
                  <a:pt x="4459069" y="3573415"/>
                </a:lnTo>
                <a:lnTo>
                  <a:pt x="4480886" y="3584345"/>
                </a:lnTo>
                <a:lnTo>
                  <a:pt x="4507066" y="3595276"/>
                </a:lnTo>
                <a:lnTo>
                  <a:pt x="4531057" y="3612758"/>
                </a:lnTo>
                <a:lnTo>
                  <a:pt x="4552874" y="3630249"/>
                </a:lnTo>
                <a:lnTo>
                  <a:pt x="4574691" y="3652102"/>
                </a:lnTo>
                <a:lnTo>
                  <a:pt x="4594326" y="3671774"/>
                </a:lnTo>
                <a:lnTo>
                  <a:pt x="4609598" y="3695816"/>
                </a:lnTo>
                <a:lnTo>
                  <a:pt x="4624869" y="3722048"/>
                </a:lnTo>
                <a:lnTo>
                  <a:pt x="4637952" y="3750461"/>
                </a:lnTo>
                <a:lnTo>
                  <a:pt x="4648861" y="3778874"/>
                </a:lnTo>
                <a:lnTo>
                  <a:pt x="4655406" y="3807294"/>
                </a:lnTo>
                <a:lnTo>
                  <a:pt x="4657587" y="3837889"/>
                </a:lnTo>
                <a:lnTo>
                  <a:pt x="4659769" y="3866310"/>
                </a:lnTo>
                <a:lnTo>
                  <a:pt x="4659769" y="3890352"/>
                </a:lnTo>
                <a:lnTo>
                  <a:pt x="4657587" y="3914395"/>
                </a:lnTo>
                <a:lnTo>
                  <a:pt x="4653224" y="3936248"/>
                </a:lnTo>
                <a:lnTo>
                  <a:pt x="4648861" y="3958109"/>
                </a:lnTo>
                <a:lnTo>
                  <a:pt x="4640134" y="3979962"/>
                </a:lnTo>
                <a:lnTo>
                  <a:pt x="4633589" y="4001823"/>
                </a:lnTo>
                <a:lnTo>
                  <a:pt x="4624869" y="4019306"/>
                </a:lnTo>
                <a:lnTo>
                  <a:pt x="4611779" y="4038977"/>
                </a:lnTo>
                <a:lnTo>
                  <a:pt x="4587781" y="4078321"/>
                </a:lnTo>
                <a:lnTo>
                  <a:pt x="4563782" y="4108923"/>
                </a:lnTo>
                <a:lnTo>
                  <a:pt x="4539784" y="4137336"/>
                </a:lnTo>
                <a:lnTo>
                  <a:pt x="4517974" y="4161386"/>
                </a:lnTo>
                <a:lnTo>
                  <a:pt x="4452524" y="4218212"/>
                </a:lnTo>
                <a:lnTo>
                  <a:pt x="4352174" y="4301270"/>
                </a:lnTo>
                <a:lnTo>
                  <a:pt x="4299813" y="4347173"/>
                </a:lnTo>
                <a:lnTo>
                  <a:pt x="4256187" y="4384328"/>
                </a:lnTo>
                <a:lnTo>
                  <a:pt x="4221280" y="4421490"/>
                </a:lnTo>
                <a:lnTo>
                  <a:pt x="4195100" y="4449903"/>
                </a:lnTo>
                <a:lnTo>
                  <a:pt x="4175472" y="4471756"/>
                </a:lnTo>
                <a:lnTo>
                  <a:pt x="4155837" y="4497988"/>
                </a:lnTo>
                <a:lnTo>
                  <a:pt x="4557237" y="4497988"/>
                </a:lnTo>
                <a:lnTo>
                  <a:pt x="4583417" y="4500177"/>
                </a:lnTo>
                <a:lnTo>
                  <a:pt x="4609598" y="4504547"/>
                </a:lnTo>
                <a:lnTo>
                  <a:pt x="4631407" y="4511100"/>
                </a:lnTo>
                <a:lnTo>
                  <a:pt x="4648861" y="4524219"/>
                </a:lnTo>
                <a:lnTo>
                  <a:pt x="4661951" y="4535142"/>
                </a:lnTo>
                <a:lnTo>
                  <a:pt x="4672859" y="4552632"/>
                </a:lnTo>
                <a:lnTo>
                  <a:pt x="4677223" y="4570115"/>
                </a:lnTo>
                <a:lnTo>
                  <a:pt x="4679404" y="4587605"/>
                </a:lnTo>
                <a:lnTo>
                  <a:pt x="4677223" y="4607277"/>
                </a:lnTo>
                <a:lnTo>
                  <a:pt x="4672859" y="4624760"/>
                </a:lnTo>
                <a:lnTo>
                  <a:pt x="4664132" y="4637879"/>
                </a:lnTo>
                <a:lnTo>
                  <a:pt x="4655406" y="4653173"/>
                </a:lnTo>
                <a:lnTo>
                  <a:pt x="4640134" y="4664103"/>
                </a:lnTo>
                <a:lnTo>
                  <a:pt x="4622688" y="4672845"/>
                </a:lnTo>
                <a:lnTo>
                  <a:pt x="4603053" y="4677223"/>
                </a:lnTo>
                <a:lnTo>
                  <a:pt x="4579054" y="4679404"/>
                </a:lnTo>
                <a:lnTo>
                  <a:pt x="4016216" y="4679404"/>
                </a:lnTo>
                <a:lnTo>
                  <a:pt x="3987854" y="4677223"/>
                </a:lnTo>
                <a:lnTo>
                  <a:pt x="3966037" y="4672845"/>
                </a:lnTo>
                <a:lnTo>
                  <a:pt x="3944228" y="4661921"/>
                </a:lnTo>
                <a:lnTo>
                  <a:pt x="3926775" y="4648802"/>
                </a:lnTo>
                <a:lnTo>
                  <a:pt x="3911503" y="4631319"/>
                </a:lnTo>
                <a:lnTo>
                  <a:pt x="3900594" y="4611648"/>
                </a:lnTo>
                <a:lnTo>
                  <a:pt x="3896231" y="4594158"/>
                </a:lnTo>
                <a:lnTo>
                  <a:pt x="3894049" y="4572304"/>
                </a:lnTo>
                <a:lnTo>
                  <a:pt x="3896231" y="4557003"/>
                </a:lnTo>
                <a:lnTo>
                  <a:pt x="3898413" y="4539520"/>
                </a:lnTo>
                <a:lnTo>
                  <a:pt x="3904958" y="4522030"/>
                </a:lnTo>
                <a:lnTo>
                  <a:pt x="3915866" y="4500177"/>
                </a:lnTo>
                <a:lnTo>
                  <a:pt x="3924593" y="4478316"/>
                </a:lnTo>
                <a:lnTo>
                  <a:pt x="3935501" y="4458644"/>
                </a:lnTo>
                <a:lnTo>
                  <a:pt x="3948591" y="4441161"/>
                </a:lnTo>
                <a:lnTo>
                  <a:pt x="3959492" y="4428042"/>
                </a:lnTo>
                <a:lnTo>
                  <a:pt x="4055487" y="4329683"/>
                </a:lnTo>
                <a:lnTo>
                  <a:pt x="4144928" y="4246626"/>
                </a:lnTo>
                <a:lnTo>
                  <a:pt x="4212553" y="4183239"/>
                </a:lnTo>
                <a:lnTo>
                  <a:pt x="4238733" y="4161386"/>
                </a:lnTo>
                <a:lnTo>
                  <a:pt x="4260550" y="4148267"/>
                </a:lnTo>
                <a:lnTo>
                  <a:pt x="4288912" y="4124224"/>
                </a:lnTo>
                <a:lnTo>
                  <a:pt x="4319448" y="4102371"/>
                </a:lnTo>
                <a:lnTo>
                  <a:pt x="4343447" y="4080510"/>
                </a:lnTo>
                <a:lnTo>
                  <a:pt x="4363082" y="4056468"/>
                </a:lnTo>
                <a:lnTo>
                  <a:pt x="4384899" y="4034607"/>
                </a:lnTo>
                <a:lnTo>
                  <a:pt x="4402352" y="4010564"/>
                </a:lnTo>
                <a:lnTo>
                  <a:pt x="4417617" y="3988711"/>
                </a:lnTo>
                <a:lnTo>
                  <a:pt x="4428525" y="3964668"/>
                </a:lnTo>
                <a:lnTo>
                  <a:pt x="4437252" y="3940626"/>
                </a:lnTo>
                <a:lnTo>
                  <a:pt x="4445979" y="3916576"/>
                </a:lnTo>
                <a:lnTo>
                  <a:pt x="4450342" y="3894723"/>
                </a:lnTo>
                <a:lnTo>
                  <a:pt x="4450342" y="3870680"/>
                </a:lnTo>
                <a:lnTo>
                  <a:pt x="4450342" y="3846638"/>
                </a:lnTo>
                <a:lnTo>
                  <a:pt x="4445979" y="3826966"/>
                </a:lnTo>
                <a:lnTo>
                  <a:pt x="4437252" y="3805105"/>
                </a:lnTo>
                <a:lnTo>
                  <a:pt x="4426344" y="3783252"/>
                </a:lnTo>
                <a:lnTo>
                  <a:pt x="4413253" y="3765762"/>
                </a:lnTo>
                <a:lnTo>
                  <a:pt x="4400171" y="3750461"/>
                </a:lnTo>
                <a:lnTo>
                  <a:pt x="4382717" y="3735160"/>
                </a:lnTo>
                <a:lnTo>
                  <a:pt x="4363082" y="3722048"/>
                </a:lnTo>
                <a:lnTo>
                  <a:pt x="4343447" y="3713306"/>
                </a:lnTo>
                <a:lnTo>
                  <a:pt x="4321630" y="3706747"/>
                </a:lnTo>
                <a:lnTo>
                  <a:pt x="4299813" y="3704565"/>
                </a:lnTo>
                <a:lnTo>
                  <a:pt x="4275822" y="3702376"/>
                </a:lnTo>
                <a:lnTo>
                  <a:pt x="4251824" y="3704565"/>
                </a:lnTo>
                <a:lnTo>
                  <a:pt x="4227825" y="3708936"/>
                </a:lnTo>
                <a:lnTo>
                  <a:pt x="4206008" y="3713306"/>
                </a:lnTo>
                <a:lnTo>
                  <a:pt x="4186373" y="3722048"/>
                </a:lnTo>
                <a:lnTo>
                  <a:pt x="4168927" y="3737349"/>
                </a:lnTo>
                <a:lnTo>
                  <a:pt x="4149292" y="3752650"/>
                </a:lnTo>
                <a:lnTo>
                  <a:pt x="4131838" y="3767951"/>
                </a:lnTo>
                <a:lnTo>
                  <a:pt x="4118748" y="3789804"/>
                </a:lnTo>
                <a:lnTo>
                  <a:pt x="4107840" y="3811665"/>
                </a:lnTo>
                <a:lnTo>
                  <a:pt x="4092568" y="3853190"/>
                </a:lnTo>
                <a:lnTo>
                  <a:pt x="4081659" y="3879422"/>
                </a:lnTo>
                <a:lnTo>
                  <a:pt x="4072933" y="3899093"/>
                </a:lnTo>
                <a:lnTo>
                  <a:pt x="4062032" y="3916576"/>
                </a:lnTo>
                <a:lnTo>
                  <a:pt x="4051123" y="3931877"/>
                </a:lnTo>
                <a:lnTo>
                  <a:pt x="4038033" y="3942808"/>
                </a:lnTo>
                <a:lnTo>
                  <a:pt x="4024943" y="3953738"/>
                </a:lnTo>
                <a:lnTo>
                  <a:pt x="4005308" y="3958109"/>
                </a:lnTo>
                <a:lnTo>
                  <a:pt x="3985673" y="3960290"/>
                </a:lnTo>
                <a:lnTo>
                  <a:pt x="3968219" y="3958109"/>
                </a:lnTo>
                <a:lnTo>
                  <a:pt x="3950773" y="3953738"/>
                </a:lnTo>
                <a:lnTo>
                  <a:pt x="3935501" y="3944997"/>
                </a:lnTo>
                <a:lnTo>
                  <a:pt x="3922411" y="3934066"/>
                </a:lnTo>
                <a:lnTo>
                  <a:pt x="3909321" y="3920954"/>
                </a:lnTo>
                <a:lnTo>
                  <a:pt x="3902776" y="3905653"/>
                </a:lnTo>
                <a:lnTo>
                  <a:pt x="3898413" y="3885981"/>
                </a:lnTo>
                <a:lnTo>
                  <a:pt x="3896231" y="3866310"/>
                </a:lnTo>
                <a:lnTo>
                  <a:pt x="3898413" y="3837889"/>
                </a:lnTo>
                <a:lnTo>
                  <a:pt x="3902776" y="3811665"/>
                </a:lnTo>
                <a:lnTo>
                  <a:pt x="3909321" y="3783252"/>
                </a:lnTo>
                <a:lnTo>
                  <a:pt x="3920229" y="3754831"/>
                </a:lnTo>
                <a:lnTo>
                  <a:pt x="3933320" y="3728607"/>
                </a:lnTo>
                <a:lnTo>
                  <a:pt x="3950773" y="3698005"/>
                </a:lnTo>
                <a:lnTo>
                  <a:pt x="3970401" y="3676144"/>
                </a:lnTo>
                <a:lnTo>
                  <a:pt x="3992218" y="3652102"/>
                </a:lnTo>
                <a:lnTo>
                  <a:pt x="4016216" y="3628060"/>
                </a:lnTo>
                <a:lnTo>
                  <a:pt x="4044578" y="3608388"/>
                </a:lnTo>
                <a:lnTo>
                  <a:pt x="4075114" y="3590905"/>
                </a:lnTo>
                <a:lnTo>
                  <a:pt x="4110021" y="3573415"/>
                </a:lnTo>
                <a:lnTo>
                  <a:pt x="4149292" y="3562492"/>
                </a:lnTo>
                <a:lnTo>
                  <a:pt x="4188555" y="3553743"/>
                </a:lnTo>
                <a:lnTo>
                  <a:pt x="4232188" y="3547191"/>
                </a:lnTo>
                <a:close/>
                <a:moveTo>
                  <a:pt x="3473292" y="1058044"/>
                </a:moveTo>
                <a:lnTo>
                  <a:pt x="3512533" y="1103881"/>
                </a:lnTo>
                <a:lnTo>
                  <a:pt x="3547418" y="1149725"/>
                </a:lnTo>
                <a:lnTo>
                  <a:pt x="3582303" y="1197745"/>
                </a:lnTo>
                <a:lnTo>
                  <a:pt x="3617195" y="1243589"/>
                </a:lnTo>
                <a:lnTo>
                  <a:pt x="3649898" y="1293790"/>
                </a:lnTo>
                <a:lnTo>
                  <a:pt x="3680420" y="1343998"/>
                </a:lnTo>
                <a:lnTo>
                  <a:pt x="3708767" y="1398569"/>
                </a:lnTo>
                <a:lnTo>
                  <a:pt x="3739289" y="1453141"/>
                </a:lnTo>
                <a:lnTo>
                  <a:pt x="3767636" y="1512075"/>
                </a:lnTo>
                <a:lnTo>
                  <a:pt x="3793802" y="1575381"/>
                </a:lnTo>
                <a:lnTo>
                  <a:pt x="3817785" y="1636497"/>
                </a:lnTo>
                <a:lnTo>
                  <a:pt x="3839588" y="1699803"/>
                </a:lnTo>
                <a:lnTo>
                  <a:pt x="3859208" y="1763108"/>
                </a:lnTo>
                <a:lnTo>
                  <a:pt x="3878836" y="1830777"/>
                </a:lnTo>
                <a:lnTo>
                  <a:pt x="3896275" y="1898446"/>
                </a:lnTo>
                <a:lnTo>
                  <a:pt x="3913721" y="1968296"/>
                </a:lnTo>
                <a:lnTo>
                  <a:pt x="3924622" y="2035965"/>
                </a:lnTo>
                <a:lnTo>
                  <a:pt x="3935523" y="2107997"/>
                </a:lnTo>
                <a:lnTo>
                  <a:pt x="3948606" y="2180029"/>
                </a:lnTo>
                <a:lnTo>
                  <a:pt x="3955144" y="2254250"/>
                </a:lnTo>
                <a:lnTo>
                  <a:pt x="3963870" y="2328464"/>
                </a:lnTo>
                <a:lnTo>
                  <a:pt x="3966045" y="2404867"/>
                </a:lnTo>
                <a:lnTo>
                  <a:pt x="3970408" y="2483452"/>
                </a:lnTo>
                <a:lnTo>
                  <a:pt x="3970408" y="2564218"/>
                </a:lnTo>
                <a:lnTo>
                  <a:pt x="3968226" y="2677724"/>
                </a:lnTo>
                <a:lnTo>
                  <a:pt x="3963870" y="2793412"/>
                </a:lnTo>
                <a:lnTo>
                  <a:pt x="3952969" y="2902555"/>
                </a:lnTo>
                <a:lnTo>
                  <a:pt x="3939887" y="3011697"/>
                </a:lnTo>
                <a:lnTo>
                  <a:pt x="3920259" y="3118658"/>
                </a:lnTo>
                <a:lnTo>
                  <a:pt x="3898457" y="3221256"/>
                </a:lnTo>
                <a:lnTo>
                  <a:pt x="3872291" y="3319483"/>
                </a:lnTo>
                <a:lnTo>
                  <a:pt x="3843951" y="3417710"/>
                </a:lnTo>
                <a:lnTo>
                  <a:pt x="3809059" y="3513755"/>
                </a:lnTo>
                <a:lnTo>
                  <a:pt x="3771999" y="3605437"/>
                </a:lnTo>
                <a:lnTo>
                  <a:pt x="3728388" y="3692749"/>
                </a:lnTo>
                <a:lnTo>
                  <a:pt x="3682602" y="3777886"/>
                </a:lnTo>
                <a:lnTo>
                  <a:pt x="3632452" y="3860833"/>
                </a:lnTo>
                <a:lnTo>
                  <a:pt x="3580128" y="3937229"/>
                </a:lnTo>
                <a:lnTo>
                  <a:pt x="3523434" y="4013632"/>
                </a:lnTo>
                <a:lnTo>
                  <a:pt x="3462391" y="4085664"/>
                </a:lnTo>
                <a:lnTo>
                  <a:pt x="3396977" y="4155515"/>
                </a:lnTo>
                <a:lnTo>
                  <a:pt x="3327207" y="4221002"/>
                </a:lnTo>
                <a:lnTo>
                  <a:pt x="3253074" y="4279944"/>
                </a:lnTo>
                <a:lnTo>
                  <a:pt x="3176759" y="4334515"/>
                </a:lnTo>
                <a:lnTo>
                  <a:pt x="3098269" y="4386898"/>
                </a:lnTo>
                <a:lnTo>
                  <a:pt x="3015416" y="4434924"/>
                </a:lnTo>
                <a:lnTo>
                  <a:pt x="2928200" y="4478580"/>
                </a:lnTo>
                <a:lnTo>
                  <a:pt x="2836628" y="4520053"/>
                </a:lnTo>
                <a:lnTo>
                  <a:pt x="2742874" y="4552801"/>
                </a:lnTo>
                <a:lnTo>
                  <a:pt x="2644757" y="4583359"/>
                </a:lnTo>
                <a:lnTo>
                  <a:pt x="2544466" y="4609554"/>
                </a:lnTo>
                <a:lnTo>
                  <a:pt x="2439803" y="4631378"/>
                </a:lnTo>
                <a:lnTo>
                  <a:pt x="2330785" y="4646657"/>
                </a:lnTo>
                <a:lnTo>
                  <a:pt x="2219592" y="4657573"/>
                </a:lnTo>
                <a:lnTo>
                  <a:pt x="2108392" y="4666307"/>
                </a:lnTo>
                <a:lnTo>
                  <a:pt x="1988473" y="4668489"/>
                </a:lnTo>
                <a:lnTo>
                  <a:pt x="1870735" y="4666307"/>
                </a:lnTo>
                <a:lnTo>
                  <a:pt x="1755179" y="4657573"/>
                </a:lnTo>
                <a:lnTo>
                  <a:pt x="1646161" y="4646657"/>
                </a:lnTo>
                <a:lnTo>
                  <a:pt x="1539324" y="4629196"/>
                </a:lnTo>
                <a:lnTo>
                  <a:pt x="1434670" y="4607372"/>
                </a:lnTo>
                <a:lnTo>
                  <a:pt x="1332189" y="4581177"/>
                </a:lnTo>
                <a:lnTo>
                  <a:pt x="1234072" y="4550612"/>
                </a:lnTo>
                <a:lnTo>
                  <a:pt x="1138144" y="4513508"/>
                </a:lnTo>
                <a:lnTo>
                  <a:pt x="1044382" y="4474216"/>
                </a:lnTo>
                <a:lnTo>
                  <a:pt x="957174" y="4430561"/>
                </a:lnTo>
                <a:lnTo>
                  <a:pt x="872139" y="4380353"/>
                </a:lnTo>
                <a:lnTo>
                  <a:pt x="791468" y="4330145"/>
                </a:lnTo>
                <a:lnTo>
                  <a:pt x="715153" y="4273391"/>
                </a:lnTo>
                <a:lnTo>
                  <a:pt x="643201" y="4212275"/>
                </a:lnTo>
                <a:lnTo>
                  <a:pt x="573432" y="4148969"/>
                </a:lnTo>
                <a:lnTo>
                  <a:pt x="510199" y="4081301"/>
                </a:lnTo>
                <a:lnTo>
                  <a:pt x="446967" y="4009269"/>
                </a:lnTo>
                <a:lnTo>
                  <a:pt x="392462" y="3932866"/>
                </a:lnTo>
                <a:lnTo>
                  <a:pt x="337956" y="3854281"/>
                </a:lnTo>
                <a:lnTo>
                  <a:pt x="289988" y="3771333"/>
                </a:lnTo>
                <a:lnTo>
                  <a:pt x="242021" y="3686204"/>
                </a:lnTo>
                <a:lnTo>
                  <a:pt x="200591" y="3596703"/>
                </a:lnTo>
                <a:lnTo>
                  <a:pt x="163524" y="3505029"/>
                </a:lnTo>
                <a:lnTo>
                  <a:pt x="130821" y="3408976"/>
                </a:lnTo>
                <a:lnTo>
                  <a:pt x="98117" y="3308567"/>
                </a:lnTo>
                <a:lnTo>
                  <a:pt x="71952" y="3208159"/>
                </a:lnTo>
                <a:lnTo>
                  <a:pt x="50150" y="3105561"/>
                </a:lnTo>
                <a:lnTo>
                  <a:pt x="34885" y="2998600"/>
                </a:lnTo>
                <a:lnTo>
                  <a:pt x="19621" y="2891646"/>
                </a:lnTo>
                <a:lnTo>
                  <a:pt x="8720" y="2780314"/>
                </a:lnTo>
                <a:lnTo>
                  <a:pt x="4363" y="2671172"/>
                </a:lnTo>
                <a:lnTo>
                  <a:pt x="0" y="2555484"/>
                </a:lnTo>
                <a:lnTo>
                  <a:pt x="4363" y="2441978"/>
                </a:lnTo>
                <a:lnTo>
                  <a:pt x="10901" y="2328464"/>
                </a:lnTo>
                <a:lnTo>
                  <a:pt x="19621" y="2217140"/>
                </a:lnTo>
                <a:lnTo>
                  <a:pt x="34885" y="2107997"/>
                </a:lnTo>
                <a:lnTo>
                  <a:pt x="54506" y="2001036"/>
                </a:lnTo>
                <a:lnTo>
                  <a:pt x="78490" y="1898446"/>
                </a:lnTo>
                <a:lnTo>
                  <a:pt x="104655" y="1798030"/>
                </a:lnTo>
                <a:lnTo>
                  <a:pt x="135184" y="1699803"/>
                </a:lnTo>
                <a:lnTo>
                  <a:pt x="163524" y="1621218"/>
                </a:lnTo>
                <a:lnTo>
                  <a:pt x="194053" y="1544823"/>
                </a:lnTo>
                <a:lnTo>
                  <a:pt x="231120" y="1470601"/>
                </a:lnTo>
                <a:lnTo>
                  <a:pt x="266004" y="1398569"/>
                </a:lnTo>
                <a:lnTo>
                  <a:pt x="305245" y="1328719"/>
                </a:lnTo>
                <a:lnTo>
                  <a:pt x="346676" y="1261050"/>
                </a:lnTo>
                <a:lnTo>
                  <a:pt x="390280" y="1197745"/>
                </a:lnTo>
                <a:lnTo>
                  <a:pt x="438248" y="1134446"/>
                </a:lnTo>
                <a:lnTo>
                  <a:pt x="442611" y="1154089"/>
                </a:lnTo>
                <a:lnTo>
                  <a:pt x="451330" y="1169368"/>
                </a:lnTo>
                <a:lnTo>
                  <a:pt x="460050" y="1186829"/>
                </a:lnTo>
                <a:lnTo>
                  <a:pt x="470951" y="1204297"/>
                </a:lnTo>
                <a:lnTo>
                  <a:pt x="484034" y="1217394"/>
                </a:lnTo>
                <a:lnTo>
                  <a:pt x="494935" y="1232673"/>
                </a:lnTo>
                <a:lnTo>
                  <a:pt x="510199" y="1247953"/>
                </a:lnTo>
                <a:lnTo>
                  <a:pt x="523282" y="1258868"/>
                </a:lnTo>
                <a:lnTo>
                  <a:pt x="538547" y="1267595"/>
                </a:lnTo>
                <a:lnTo>
                  <a:pt x="555985" y="1278511"/>
                </a:lnTo>
                <a:lnTo>
                  <a:pt x="573432" y="1287245"/>
                </a:lnTo>
                <a:lnTo>
                  <a:pt x="590870" y="1293790"/>
                </a:lnTo>
                <a:lnTo>
                  <a:pt x="610498" y="1300342"/>
                </a:lnTo>
                <a:lnTo>
                  <a:pt x="630119" y="1304706"/>
                </a:lnTo>
                <a:lnTo>
                  <a:pt x="647565" y="1306887"/>
                </a:lnTo>
                <a:lnTo>
                  <a:pt x="669367" y="1306887"/>
                </a:lnTo>
                <a:lnTo>
                  <a:pt x="697707" y="1304706"/>
                </a:lnTo>
                <a:lnTo>
                  <a:pt x="723873" y="1300342"/>
                </a:lnTo>
                <a:lnTo>
                  <a:pt x="750038" y="1291608"/>
                </a:lnTo>
                <a:lnTo>
                  <a:pt x="774022" y="1282874"/>
                </a:lnTo>
                <a:lnTo>
                  <a:pt x="798006" y="1271966"/>
                </a:lnTo>
                <a:lnTo>
                  <a:pt x="819808" y="1254498"/>
                </a:lnTo>
                <a:lnTo>
                  <a:pt x="839436" y="1237037"/>
                </a:lnTo>
                <a:lnTo>
                  <a:pt x="859056" y="1217394"/>
                </a:lnTo>
                <a:lnTo>
                  <a:pt x="856875" y="1243589"/>
                </a:lnTo>
                <a:lnTo>
                  <a:pt x="859056" y="1267595"/>
                </a:lnTo>
                <a:lnTo>
                  <a:pt x="861238" y="1293790"/>
                </a:lnTo>
                <a:lnTo>
                  <a:pt x="867776" y="1315621"/>
                </a:lnTo>
                <a:lnTo>
                  <a:pt x="874321" y="1339634"/>
                </a:lnTo>
                <a:lnTo>
                  <a:pt x="885222" y="1361459"/>
                </a:lnTo>
                <a:lnTo>
                  <a:pt x="896123" y="1381108"/>
                </a:lnTo>
                <a:lnTo>
                  <a:pt x="911388" y="1400751"/>
                </a:lnTo>
                <a:lnTo>
                  <a:pt x="926645" y="1416030"/>
                </a:lnTo>
                <a:lnTo>
                  <a:pt x="944091" y="1433498"/>
                </a:lnTo>
                <a:lnTo>
                  <a:pt x="963711" y="1448777"/>
                </a:lnTo>
                <a:lnTo>
                  <a:pt x="983332" y="1459686"/>
                </a:lnTo>
                <a:lnTo>
                  <a:pt x="1002960" y="1470601"/>
                </a:lnTo>
                <a:lnTo>
                  <a:pt x="1026944" y="1477154"/>
                </a:lnTo>
                <a:lnTo>
                  <a:pt x="1048746" y="1483699"/>
                </a:lnTo>
                <a:lnTo>
                  <a:pt x="1074911" y="1485881"/>
                </a:lnTo>
                <a:lnTo>
                  <a:pt x="1098895" y="1488070"/>
                </a:lnTo>
                <a:lnTo>
                  <a:pt x="1131599" y="1485881"/>
                </a:lnTo>
                <a:lnTo>
                  <a:pt x="1162120" y="1481517"/>
                </a:lnTo>
                <a:lnTo>
                  <a:pt x="1157764" y="1483699"/>
                </a:lnTo>
                <a:lnTo>
                  <a:pt x="1120697" y="1531725"/>
                </a:lnTo>
                <a:lnTo>
                  <a:pt x="1087994" y="1579744"/>
                </a:lnTo>
                <a:lnTo>
                  <a:pt x="1053109" y="1632134"/>
                </a:lnTo>
                <a:lnTo>
                  <a:pt x="1022580" y="1686705"/>
                </a:lnTo>
                <a:lnTo>
                  <a:pt x="994240" y="1745640"/>
                </a:lnTo>
                <a:lnTo>
                  <a:pt x="968075" y="1806764"/>
                </a:lnTo>
                <a:lnTo>
                  <a:pt x="941909" y="1870069"/>
                </a:lnTo>
                <a:lnTo>
                  <a:pt x="920107" y="1937738"/>
                </a:lnTo>
                <a:lnTo>
                  <a:pt x="898305" y="2007588"/>
                </a:lnTo>
                <a:lnTo>
                  <a:pt x="883040" y="2079621"/>
                </a:lnTo>
                <a:lnTo>
                  <a:pt x="867776" y="2153834"/>
                </a:lnTo>
                <a:lnTo>
                  <a:pt x="856875" y="2230237"/>
                </a:lnTo>
                <a:lnTo>
                  <a:pt x="845974" y="2308822"/>
                </a:lnTo>
                <a:lnTo>
                  <a:pt x="839436" y="2389588"/>
                </a:lnTo>
                <a:lnTo>
                  <a:pt x="835073" y="2472536"/>
                </a:lnTo>
                <a:lnTo>
                  <a:pt x="832891" y="2555484"/>
                </a:lnTo>
                <a:lnTo>
                  <a:pt x="835073" y="2642795"/>
                </a:lnTo>
                <a:lnTo>
                  <a:pt x="839436" y="2725743"/>
                </a:lnTo>
                <a:lnTo>
                  <a:pt x="845974" y="2808691"/>
                </a:lnTo>
                <a:lnTo>
                  <a:pt x="856875" y="2887275"/>
                </a:lnTo>
                <a:lnTo>
                  <a:pt x="867776" y="2963678"/>
                </a:lnTo>
                <a:lnTo>
                  <a:pt x="883040" y="3040074"/>
                </a:lnTo>
                <a:lnTo>
                  <a:pt x="898305" y="3112113"/>
                </a:lnTo>
                <a:lnTo>
                  <a:pt x="920107" y="3184145"/>
                </a:lnTo>
                <a:lnTo>
                  <a:pt x="941909" y="3249633"/>
                </a:lnTo>
                <a:lnTo>
                  <a:pt x="968075" y="3317301"/>
                </a:lnTo>
                <a:lnTo>
                  <a:pt x="994240" y="3380600"/>
                </a:lnTo>
                <a:lnTo>
                  <a:pt x="1024762" y="3439542"/>
                </a:lnTo>
                <a:lnTo>
                  <a:pt x="1057465" y="3494113"/>
                </a:lnTo>
                <a:lnTo>
                  <a:pt x="1090176" y="3548684"/>
                </a:lnTo>
                <a:lnTo>
                  <a:pt x="1127235" y="3601074"/>
                </a:lnTo>
                <a:lnTo>
                  <a:pt x="1166483" y="3646911"/>
                </a:lnTo>
                <a:lnTo>
                  <a:pt x="1207914" y="3690567"/>
                </a:lnTo>
                <a:lnTo>
                  <a:pt x="1247155" y="3734230"/>
                </a:lnTo>
                <a:lnTo>
                  <a:pt x="1292948" y="3771333"/>
                </a:lnTo>
                <a:lnTo>
                  <a:pt x="1336552" y="3808444"/>
                </a:lnTo>
                <a:lnTo>
                  <a:pt x="1384520" y="3841184"/>
                </a:lnTo>
                <a:lnTo>
                  <a:pt x="1432488" y="3869560"/>
                </a:lnTo>
                <a:lnTo>
                  <a:pt x="1478274" y="3900126"/>
                </a:lnTo>
                <a:lnTo>
                  <a:pt x="1532779" y="3924132"/>
                </a:lnTo>
                <a:lnTo>
                  <a:pt x="1582929" y="3943781"/>
                </a:lnTo>
                <a:lnTo>
                  <a:pt x="1637442" y="3963424"/>
                </a:lnTo>
                <a:lnTo>
                  <a:pt x="1691947" y="3978703"/>
                </a:lnTo>
                <a:lnTo>
                  <a:pt x="1746453" y="3991800"/>
                </a:lnTo>
                <a:lnTo>
                  <a:pt x="1803147" y="4002716"/>
                </a:lnTo>
                <a:lnTo>
                  <a:pt x="1862016" y="4009269"/>
                </a:lnTo>
                <a:lnTo>
                  <a:pt x="1920885" y="4011450"/>
                </a:lnTo>
                <a:lnTo>
                  <a:pt x="1984117" y="4013632"/>
                </a:lnTo>
                <a:lnTo>
                  <a:pt x="2062606" y="4011450"/>
                </a:lnTo>
                <a:lnTo>
                  <a:pt x="2138921" y="4004898"/>
                </a:lnTo>
                <a:lnTo>
                  <a:pt x="2213047" y="3991800"/>
                </a:lnTo>
                <a:lnTo>
                  <a:pt x="2284999" y="3976521"/>
                </a:lnTo>
                <a:lnTo>
                  <a:pt x="2354769" y="3952515"/>
                </a:lnTo>
                <a:lnTo>
                  <a:pt x="2426721" y="3926321"/>
                </a:lnTo>
                <a:lnTo>
                  <a:pt x="2494316" y="3893573"/>
                </a:lnTo>
                <a:lnTo>
                  <a:pt x="2561904" y="3856463"/>
                </a:lnTo>
                <a:lnTo>
                  <a:pt x="2594608" y="3836820"/>
                </a:lnTo>
                <a:lnTo>
                  <a:pt x="2625137" y="3812807"/>
                </a:lnTo>
                <a:lnTo>
                  <a:pt x="2655658" y="3790983"/>
                </a:lnTo>
                <a:lnTo>
                  <a:pt x="2688362" y="3766970"/>
                </a:lnTo>
                <a:lnTo>
                  <a:pt x="2716709" y="3740775"/>
                </a:lnTo>
                <a:lnTo>
                  <a:pt x="2745056" y="3714580"/>
                </a:lnTo>
                <a:lnTo>
                  <a:pt x="2771222" y="3686204"/>
                </a:lnTo>
                <a:lnTo>
                  <a:pt x="2799562" y="3655645"/>
                </a:lnTo>
                <a:lnTo>
                  <a:pt x="2823545" y="3622898"/>
                </a:lnTo>
                <a:lnTo>
                  <a:pt x="2849711" y="3592340"/>
                </a:lnTo>
                <a:lnTo>
                  <a:pt x="2873695" y="3557418"/>
                </a:lnTo>
                <a:lnTo>
                  <a:pt x="2897679" y="3522489"/>
                </a:lnTo>
                <a:lnTo>
                  <a:pt x="2941283" y="3448268"/>
                </a:lnTo>
                <a:lnTo>
                  <a:pt x="2980531" y="3367502"/>
                </a:lnTo>
                <a:lnTo>
                  <a:pt x="3000152" y="3328217"/>
                </a:lnTo>
                <a:lnTo>
                  <a:pt x="3019780" y="3284554"/>
                </a:lnTo>
                <a:lnTo>
                  <a:pt x="3032863" y="3240899"/>
                </a:lnTo>
                <a:lnTo>
                  <a:pt x="3050301" y="3195061"/>
                </a:lnTo>
                <a:lnTo>
                  <a:pt x="3065566" y="3147035"/>
                </a:lnTo>
                <a:lnTo>
                  <a:pt x="3076467" y="3099016"/>
                </a:lnTo>
                <a:lnTo>
                  <a:pt x="3089550" y="3050990"/>
                </a:lnTo>
                <a:lnTo>
                  <a:pt x="3098269" y="3000789"/>
                </a:lnTo>
                <a:lnTo>
                  <a:pt x="3115715" y="2896009"/>
                </a:lnTo>
                <a:lnTo>
                  <a:pt x="3128798" y="2789048"/>
                </a:lnTo>
                <a:lnTo>
                  <a:pt x="3137517" y="2675542"/>
                </a:lnTo>
                <a:lnTo>
                  <a:pt x="3139699" y="2555484"/>
                </a:lnTo>
                <a:lnTo>
                  <a:pt x="3137517" y="2446341"/>
                </a:lnTo>
                <a:lnTo>
                  <a:pt x="3128798" y="2341562"/>
                </a:lnTo>
                <a:lnTo>
                  <a:pt x="3117890" y="2241153"/>
                </a:lnTo>
                <a:lnTo>
                  <a:pt x="3102633" y="2140737"/>
                </a:lnTo>
                <a:lnTo>
                  <a:pt x="3080830" y="2046881"/>
                </a:lnTo>
                <a:lnTo>
                  <a:pt x="3056846" y="1955199"/>
                </a:lnTo>
                <a:lnTo>
                  <a:pt x="3028499" y="1867880"/>
                </a:lnTo>
                <a:lnTo>
                  <a:pt x="2993614" y="1782751"/>
                </a:lnTo>
                <a:lnTo>
                  <a:pt x="2969630" y="1728179"/>
                </a:lnTo>
                <a:lnTo>
                  <a:pt x="2941283" y="1675789"/>
                </a:lnTo>
                <a:lnTo>
                  <a:pt x="2910761" y="1625589"/>
                </a:lnTo>
                <a:lnTo>
                  <a:pt x="2878058" y="1575381"/>
                </a:lnTo>
                <a:lnTo>
                  <a:pt x="2910761" y="1581926"/>
                </a:lnTo>
                <a:lnTo>
                  <a:pt x="2943465" y="1584115"/>
                </a:lnTo>
                <a:lnTo>
                  <a:pt x="2967449" y="1584115"/>
                </a:lnTo>
                <a:lnTo>
                  <a:pt x="2989251" y="1579744"/>
                </a:lnTo>
                <a:lnTo>
                  <a:pt x="3013235" y="1575381"/>
                </a:lnTo>
                <a:lnTo>
                  <a:pt x="3030681" y="1566647"/>
                </a:lnTo>
                <a:lnTo>
                  <a:pt x="3052483" y="1557920"/>
                </a:lnTo>
                <a:lnTo>
                  <a:pt x="3072104" y="1549186"/>
                </a:lnTo>
                <a:lnTo>
                  <a:pt x="3091731" y="1533907"/>
                </a:lnTo>
                <a:lnTo>
                  <a:pt x="3106989" y="1520809"/>
                </a:lnTo>
                <a:lnTo>
                  <a:pt x="3122253" y="1505530"/>
                </a:lnTo>
                <a:lnTo>
                  <a:pt x="3137517" y="1488070"/>
                </a:lnTo>
                <a:lnTo>
                  <a:pt x="3148419" y="1470601"/>
                </a:lnTo>
                <a:lnTo>
                  <a:pt x="3161501" y="1450959"/>
                </a:lnTo>
                <a:lnTo>
                  <a:pt x="3170221" y="1431309"/>
                </a:lnTo>
                <a:lnTo>
                  <a:pt x="3176759" y="1409485"/>
                </a:lnTo>
                <a:lnTo>
                  <a:pt x="3181122" y="1387654"/>
                </a:lnTo>
                <a:lnTo>
                  <a:pt x="3187667" y="1363640"/>
                </a:lnTo>
                <a:lnTo>
                  <a:pt x="3216007" y="1361459"/>
                </a:lnTo>
                <a:lnTo>
                  <a:pt x="3244354" y="1359277"/>
                </a:lnTo>
                <a:lnTo>
                  <a:pt x="3272694" y="1352732"/>
                </a:lnTo>
                <a:lnTo>
                  <a:pt x="3298860" y="1341816"/>
                </a:lnTo>
                <a:lnTo>
                  <a:pt x="3322843" y="1330900"/>
                </a:lnTo>
                <a:lnTo>
                  <a:pt x="3346827" y="1315621"/>
                </a:lnTo>
                <a:lnTo>
                  <a:pt x="3368630" y="1300342"/>
                </a:lnTo>
                <a:lnTo>
                  <a:pt x="3390439" y="1280692"/>
                </a:lnTo>
                <a:lnTo>
                  <a:pt x="3407878" y="1258868"/>
                </a:lnTo>
                <a:lnTo>
                  <a:pt x="3425324" y="1237037"/>
                </a:lnTo>
                <a:lnTo>
                  <a:pt x="3440581" y="1213024"/>
                </a:lnTo>
                <a:lnTo>
                  <a:pt x="3451482" y="1189018"/>
                </a:lnTo>
                <a:lnTo>
                  <a:pt x="3462391" y="1162823"/>
                </a:lnTo>
                <a:lnTo>
                  <a:pt x="3468928" y="1134446"/>
                </a:lnTo>
                <a:lnTo>
                  <a:pt x="3471110" y="1106063"/>
                </a:lnTo>
                <a:lnTo>
                  <a:pt x="3473292" y="1077686"/>
                </a:lnTo>
                <a:close/>
                <a:moveTo>
                  <a:pt x="1124702" y="1014417"/>
                </a:moveTo>
                <a:lnTo>
                  <a:pt x="1144220" y="1014417"/>
                </a:lnTo>
                <a:lnTo>
                  <a:pt x="1163745" y="1014417"/>
                </a:lnTo>
                <a:lnTo>
                  <a:pt x="1183263" y="1018751"/>
                </a:lnTo>
                <a:lnTo>
                  <a:pt x="1198440" y="1023093"/>
                </a:lnTo>
                <a:lnTo>
                  <a:pt x="1215791" y="1029601"/>
                </a:lnTo>
                <a:lnTo>
                  <a:pt x="1233142" y="1036102"/>
                </a:lnTo>
                <a:lnTo>
                  <a:pt x="1248326" y="1044778"/>
                </a:lnTo>
                <a:lnTo>
                  <a:pt x="1263510" y="1057795"/>
                </a:lnTo>
                <a:lnTo>
                  <a:pt x="1274352" y="1068637"/>
                </a:lnTo>
                <a:lnTo>
                  <a:pt x="1287362" y="1081647"/>
                </a:lnTo>
                <a:lnTo>
                  <a:pt x="1298204" y="1094664"/>
                </a:lnTo>
                <a:lnTo>
                  <a:pt x="1309054" y="1112015"/>
                </a:lnTo>
                <a:lnTo>
                  <a:pt x="1315555" y="1129365"/>
                </a:lnTo>
                <a:lnTo>
                  <a:pt x="1319897" y="1144542"/>
                </a:lnTo>
                <a:lnTo>
                  <a:pt x="1324231" y="1161893"/>
                </a:lnTo>
                <a:lnTo>
                  <a:pt x="1330739" y="1181411"/>
                </a:lnTo>
                <a:lnTo>
                  <a:pt x="1330739" y="1200936"/>
                </a:lnTo>
                <a:lnTo>
                  <a:pt x="1330739" y="1218287"/>
                </a:lnTo>
                <a:lnTo>
                  <a:pt x="1324231" y="1237805"/>
                </a:lnTo>
                <a:lnTo>
                  <a:pt x="1319897" y="1255156"/>
                </a:lnTo>
                <a:lnTo>
                  <a:pt x="1315555" y="1270333"/>
                </a:lnTo>
                <a:lnTo>
                  <a:pt x="1309054" y="1287684"/>
                </a:lnTo>
                <a:lnTo>
                  <a:pt x="1298204" y="1305035"/>
                </a:lnTo>
                <a:lnTo>
                  <a:pt x="1287362" y="1318052"/>
                </a:lnTo>
                <a:lnTo>
                  <a:pt x="1274352" y="1331062"/>
                </a:lnTo>
                <a:lnTo>
                  <a:pt x="1263510" y="1341904"/>
                </a:lnTo>
                <a:lnTo>
                  <a:pt x="1248326" y="1354921"/>
                </a:lnTo>
                <a:lnTo>
                  <a:pt x="1233142" y="1363596"/>
                </a:lnTo>
                <a:lnTo>
                  <a:pt x="1215791" y="1370098"/>
                </a:lnTo>
                <a:lnTo>
                  <a:pt x="1198440" y="1376606"/>
                </a:lnTo>
                <a:lnTo>
                  <a:pt x="1183263" y="1380940"/>
                </a:lnTo>
                <a:lnTo>
                  <a:pt x="1163745" y="1385281"/>
                </a:lnTo>
                <a:lnTo>
                  <a:pt x="1144220" y="1385281"/>
                </a:lnTo>
                <a:lnTo>
                  <a:pt x="1124702" y="1385281"/>
                </a:lnTo>
                <a:lnTo>
                  <a:pt x="1107351" y="1380940"/>
                </a:lnTo>
                <a:lnTo>
                  <a:pt x="1090000" y="1376606"/>
                </a:lnTo>
                <a:lnTo>
                  <a:pt x="1072649" y="1370098"/>
                </a:lnTo>
                <a:lnTo>
                  <a:pt x="1057473" y="1363596"/>
                </a:lnTo>
                <a:lnTo>
                  <a:pt x="1040122" y="1354921"/>
                </a:lnTo>
                <a:lnTo>
                  <a:pt x="1024938" y="1341904"/>
                </a:lnTo>
                <a:lnTo>
                  <a:pt x="1014095" y="1331062"/>
                </a:lnTo>
                <a:lnTo>
                  <a:pt x="1001085" y="1318052"/>
                </a:lnTo>
                <a:lnTo>
                  <a:pt x="990236" y="1305035"/>
                </a:lnTo>
                <a:lnTo>
                  <a:pt x="981560" y="1287684"/>
                </a:lnTo>
                <a:lnTo>
                  <a:pt x="972885" y="1270333"/>
                </a:lnTo>
                <a:lnTo>
                  <a:pt x="968551" y="1255156"/>
                </a:lnTo>
                <a:lnTo>
                  <a:pt x="964209" y="1237805"/>
                </a:lnTo>
                <a:lnTo>
                  <a:pt x="959875" y="1218287"/>
                </a:lnTo>
                <a:lnTo>
                  <a:pt x="959875" y="1200936"/>
                </a:lnTo>
                <a:lnTo>
                  <a:pt x="959875" y="1181411"/>
                </a:lnTo>
                <a:lnTo>
                  <a:pt x="964209" y="1161893"/>
                </a:lnTo>
                <a:lnTo>
                  <a:pt x="968551" y="1144542"/>
                </a:lnTo>
                <a:lnTo>
                  <a:pt x="972885" y="1129365"/>
                </a:lnTo>
                <a:lnTo>
                  <a:pt x="981560" y="1112015"/>
                </a:lnTo>
                <a:lnTo>
                  <a:pt x="990236" y="1094664"/>
                </a:lnTo>
                <a:lnTo>
                  <a:pt x="1001085" y="1081647"/>
                </a:lnTo>
                <a:lnTo>
                  <a:pt x="1014095" y="1068637"/>
                </a:lnTo>
                <a:lnTo>
                  <a:pt x="1024938" y="1057795"/>
                </a:lnTo>
                <a:lnTo>
                  <a:pt x="1040122" y="1044778"/>
                </a:lnTo>
                <a:lnTo>
                  <a:pt x="1057473" y="1036102"/>
                </a:lnTo>
                <a:lnTo>
                  <a:pt x="1072649" y="1029601"/>
                </a:lnTo>
                <a:lnTo>
                  <a:pt x="1090000" y="1023093"/>
                </a:lnTo>
                <a:lnTo>
                  <a:pt x="1107351" y="1018751"/>
                </a:lnTo>
                <a:close/>
                <a:moveTo>
                  <a:pt x="3119603" y="719912"/>
                </a:moveTo>
                <a:lnTo>
                  <a:pt x="3146010" y="722064"/>
                </a:lnTo>
                <a:lnTo>
                  <a:pt x="3170221" y="724217"/>
                </a:lnTo>
                <a:lnTo>
                  <a:pt x="3194424" y="730674"/>
                </a:lnTo>
                <a:lnTo>
                  <a:pt x="3216431" y="739283"/>
                </a:lnTo>
                <a:lnTo>
                  <a:pt x="3240642" y="750053"/>
                </a:lnTo>
                <a:lnTo>
                  <a:pt x="3258250" y="762967"/>
                </a:lnTo>
                <a:lnTo>
                  <a:pt x="3278053" y="775882"/>
                </a:lnTo>
                <a:lnTo>
                  <a:pt x="3297857" y="790956"/>
                </a:lnTo>
                <a:lnTo>
                  <a:pt x="3313260" y="810327"/>
                </a:lnTo>
                <a:lnTo>
                  <a:pt x="3326467" y="827554"/>
                </a:lnTo>
                <a:lnTo>
                  <a:pt x="3339675" y="846925"/>
                </a:lnTo>
                <a:lnTo>
                  <a:pt x="3350678" y="870609"/>
                </a:lnTo>
                <a:lnTo>
                  <a:pt x="3357275" y="892140"/>
                </a:lnTo>
                <a:lnTo>
                  <a:pt x="3366082" y="915817"/>
                </a:lnTo>
                <a:lnTo>
                  <a:pt x="3368278" y="939501"/>
                </a:lnTo>
                <a:lnTo>
                  <a:pt x="3370482" y="965329"/>
                </a:lnTo>
                <a:lnTo>
                  <a:pt x="3368278" y="991165"/>
                </a:lnTo>
                <a:lnTo>
                  <a:pt x="3366082" y="1014849"/>
                </a:lnTo>
                <a:lnTo>
                  <a:pt x="3357275" y="1038526"/>
                </a:lnTo>
                <a:lnTo>
                  <a:pt x="3350678" y="1060057"/>
                </a:lnTo>
                <a:lnTo>
                  <a:pt x="3339675" y="1083741"/>
                </a:lnTo>
                <a:lnTo>
                  <a:pt x="3326467" y="1103112"/>
                </a:lnTo>
                <a:lnTo>
                  <a:pt x="3313260" y="1120339"/>
                </a:lnTo>
                <a:lnTo>
                  <a:pt x="3297857" y="1139710"/>
                </a:lnTo>
                <a:lnTo>
                  <a:pt x="3278053" y="1154777"/>
                </a:lnTo>
                <a:lnTo>
                  <a:pt x="3258250" y="1167699"/>
                </a:lnTo>
                <a:lnTo>
                  <a:pt x="3240642" y="1180613"/>
                </a:lnTo>
                <a:lnTo>
                  <a:pt x="3216431" y="1191375"/>
                </a:lnTo>
                <a:lnTo>
                  <a:pt x="3194424" y="1199992"/>
                </a:lnTo>
                <a:lnTo>
                  <a:pt x="3170221" y="1206449"/>
                </a:lnTo>
                <a:lnTo>
                  <a:pt x="3146010" y="1208602"/>
                </a:lnTo>
                <a:lnTo>
                  <a:pt x="3119603" y="1210754"/>
                </a:lnTo>
                <a:lnTo>
                  <a:pt x="3093196" y="1208602"/>
                </a:lnTo>
                <a:lnTo>
                  <a:pt x="3068985" y="1206449"/>
                </a:lnTo>
                <a:lnTo>
                  <a:pt x="3044781" y="1199992"/>
                </a:lnTo>
                <a:lnTo>
                  <a:pt x="3022774" y="1191375"/>
                </a:lnTo>
                <a:lnTo>
                  <a:pt x="3021874" y="1190980"/>
                </a:lnTo>
                <a:lnTo>
                  <a:pt x="3032533" y="1205907"/>
                </a:lnTo>
                <a:lnTo>
                  <a:pt x="3043383" y="1221091"/>
                </a:lnTo>
                <a:lnTo>
                  <a:pt x="3049884" y="1238442"/>
                </a:lnTo>
                <a:lnTo>
                  <a:pt x="3054225" y="1255793"/>
                </a:lnTo>
                <a:lnTo>
                  <a:pt x="3058560" y="1270970"/>
                </a:lnTo>
                <a:lnTo>
                  <a:pt x="3065068" y="1290488"/>
                </a:lnTo>
                <a:lnTo>
                  <a:pt x="3065068" y="1310013"/>
                </a:lnTo>
                <a:lnTo>
                  <a:pt x="3065068" y="1329531"/>
                </a:lnTo>
                <a:lnTo>
                  <a:pt x="3058560" y="1346882"/>
                </a:lnTo>
                <a:lnTo>
                  <a:pt x="3054225" y="1364233"/>
                </a:lnTo>
                <a:lnTo>
                  <a:pt x="3049884" y="1381577"/>
                </a:lnTo>
                <a:lnTo>
                  <a:pt x="3043383" y="1396761"/>
                </a:lnTo>
                <a:lnTo>
                  <a:pt x="3032533" y="1414112"/>
                </a:lnTo>
                <a:lnTo>
                  <a:pt x="3021691" y="1429296"/>
                </a:lnTo>
                <a:lnTo>
                  <a:pt x="3008681" y="1440138"/>
                </a:lnTo>
                <a:lnTo>
                  <a:pt x="2997838" y="1453148"/>
                </a:lnTo>
                <a:lnTo>
                  <a:pt x="2982655" y="1463998"/>
                </a:lnTo>
                <a:lnTo>
                  <a:pt x="2967471" y="1472673"/>
                </a:lnTo>
                <a:lnTo>
                  <a:pt x="2950120" y="1481349"/>
                </a:lnTo>
                <a:lnTo>
                  <a:pt x="2932769" y="1485683"/>
                </a:lnTo>
                <a:lnTo>
                  <a:pt x="2917592" y="1490017"/>
                </a:lnTo>
                <a:lnTo>
                  <a:pt x="2898067" y="1494358"/>
                </a:lnTo>
                <a:lnTo>
                  <a:pt x="2878549" y="1494358"/>
                </a:lnTo>
                <a:lnTo>
                  <a:pt x="2859031" y="1494358"/>
                </a:lnTo>
                <a:lnTo>
                  <a:pt x="2841680" y="1490017"/>
                </a:lnTo>
                <a:lnTo>
                  <a:pt x="2824329" y="1485683"/>
                </a:lnTo>
                <a:lnTo>
                  <a:pt x="2806978" y="1481349"/>
                </a:lnTo>
                <a:lnTo>
                  <a:pt x="2791801" y="1472673"/>
                </a:lnTo>
                <a:lnTo>
                  <a:pt x="2774450" y="1463998"/>
                </a:lnTo>
                <a:lnTo>
                  <a:pt x="2759266" y="1453148"/>
                </a:lnTo>
                <a:lnTo>
                  <a:pt x="2748424" y="1440138"/>
                </a:lnTo>
                <a:lnTo>
                  <a:pt x="2735414" y="1429296"/>
                </a:lnTo>
                <a:lnTo>
                  <a:pt x="2724564" y="1414112"/>
                </a:lnTo>
                <a:lnTo>
                  <a:pt x="2715889" y="1396761"/>
                </a:lnTo>
                <a:lnTo>
                  <a:pt x="2707213" y="1381577"/>
                </a:lnTo>
                <a:lnTo>
                  <a:pt x="2702879" y="1364233"/>
                </a:lnTo>
                <a:lnTo>
                  <a:pt x="2698538" y="1346882"/>
                </a:lnTo>
                <a:lnTo>
                  <a:pt x="2694204" y="1329531"/>
                </a:lnTo>
                <a:lnTo>
                  <a:pt x="2694204" y="1310013"/>
                </a:lnTo>
                <a:lnTo>
                  <a:pt x="2694204" y="1290488"/>
                </a:lnTo>
                <a:lnTo>
                  <a:pt x="2698538" y="1270970"/>
                </a:lnTo>
                <a:lnTo>
                  <a:pt x="2702879" y="1255793"/>
                </a:lnTo>
                <a:lnTo>
                  <a:pt x="2707213" y="1238442"/>
                </a:lnTo>
                <a:lnTo>
                  <a:pt x="2715889" y="1221091"/>
                </a:lnTo>
                <a:lnTo>
                  <a:pt x="2724564" y="1205907"/>
                </a:lnTo>
                <a:lnTo>
                  <a:pt x="2735414" y="1190724"/>
                </a:lnTo>
                <a:lnTo>
                  <a:pt x="2748424" y="1177714"/>
                </a:lnTo>
                <a:lnTo>
                  <a:pt x="2759266" y="1166871"/>
                </a:lnTo>
                <a:lnTo>
                  <a:pt x="2774450" y="1153855"/>
                </a:lnTo>
                <a:lnTo>
                  <a:pt x="2791801" y="1145179"/>
                </a:lnTo>
                <a:lnTo>
                  <a:pt x="2806978" y="1138678"/>
                </a:lnTo>
                <a:lnTo>
                  <a:pt x="2824329" y="1134337"/>
                </a:lnTo>
                <a:lnTo>
                  <a:pt x="2841680" y="1127828"/>
                </a:lnTo>
                <a:lnTo>
                  <a:pt x="2859031" y="1123494"/>
                </a:lnTo>
                <a:lnTo>
                  <a:pt x="2878549" y="1123494"/>
                </a:lnTo>
                <a:lnTo>
                  <a:pt x="2898067" y="1123494"/>
                </a:lnTo>
                <a:lnTo>
                  <a:pt x="2917592" y="1127828"/>
                </a:lnTo>
                <a:lnTo>
                  <a:pt x="2932769" y="1134337"/>
                </a:lnTo>
                <a:lnTo>
                  <a:pt x="2938142" y="1135684"/>
                </a:lnTo>
                <a:lnTo>
                  <a:pt x="2925938" y="1120339"/>
                </a:lnTo>
                <a:lnTo>
                  <a:pt x="2912738" y="1103112"/>
                </a:lnTo>
                <a:lnTo>
                  <a:pt x="2899531" y="1083741"/>
                </a:lnTo>
                <a:lnTo>
                  <a:pt x="2888527" y="1060057"/>
                </a:lnTo>
                <a:lnTo>
                  <a:pt x="2879727" y="1038526"/>
                </a:lnTo>
                <a:lnTo>
                  <a:pt x="2873124" y="1014849"/>
                </a:lnTo>
                <a:lnTo>
                  <a:pt x="2870927" y="991165"/>
                </a:lnTo>
                <a:lnTo>
                  <a:pt x="2868724" y="965329"/>
                </a:lnTo>
                <a:lnTo>
                  <a:pt x="2870927" y="939501"/>
                </a:lnTo>
                <a:lnTo>
                  <a:pt x="2873124" y="915817"/>
                </a:lnTo>
                <a:lnTo>
                  <a:pt x="2879727" y="892140"/>
                </a:lnTo>
                <a:lnTo>
                  <a:pt x="2888527" y="870609"/>
                </a:lnTo>
                <a:lnTo>
                  <a:pt x="2899531" y="846925"/>
                </a:lnTo>
                <a:lnTo>
                  <a:pt x="2912738" y="827554"/>
                </a:lnTo>
                <a:lnTo>
                  <a:pt x="2925938" y="810327"/>
                </a:lnTo>
                <a:lnTo>
                  <a:pt x="2941349" y="790956"/>
                </a:lnTo>
                <a:lnTo>
                  <a:pt x="2961153" y="775882"/>
                </a:lnTo>
                <a:lnTo>
                  <a:pt x="2978760" y="762967"/>
                </a:lnTo>
                <a:lnTo>
                  <a:pt x="2998563" y="750053"/>
                </a:lnTo>
                <a:lnTo>
                  <a:pt x="3022774" y="739283"/>
                </a:lnTo>
                <a:lnTo>
                  <a:pt x="3044781" y="730674"/>
                </a:lnTo>
                <a:lnTo>
                  <a:pt x="3068985" y="724217"/>
                </a:lnTo>
                <a:lnTo>
                  <a:pt x="3093196" y="722064"/>
                </a:lnTo>
                <a:close/>
                <a:moveTo>
                  <a:pt x="1639528" y="719912"/>
                </a:moveTo>
                <a:lnTo>
                  <a:pt x="1656879" y="719912"/>
                </a:lnTo>
                <a:lnTo>
                  <a:pt x="1676404" y="719912"/>
                </a:lnTo>
                <a:lnTo>
                  <a:pt x="1695922" y="724246"/>
                </a:lnTo>
                <a:lnTo>
                  <a:pt x="1713273" y="728587"/>
                </a:lnTo>
                <a:lnTo>
                  <a:pt x="1728450" y="735096"/>
                </a:lnTo>
                <a:lnTo>
                  <a:pt x="1745801" y="741597"/>
                </a:lnTo>
                <a:lnTo>
                  <a:pt x="1763152" y="750272"/>
                </a:lnTo>
                <a:lnTo>
                  <a:pt x="1776169" y="763289"/>
                </a:lnTo>
                <a:lnTo>
                  <a:pt x="1789178" y="774132"/>
                </a:lnTo>
                <a:lnTo>
                  <a:pt x="1800021" y="787141"/>
                </a:lnTo>
                <a:lnTo>
                  <a:pt x="1813038" y="800158"/>
                </a:lnTo>
                <a:lnTo>
                  <a:pt x="1821713" y="817509"/>
                </a:lnTo>
                <a:lnTo>
                  <a:pt x="1828215" y="834860"/>
                </a:lnTo>
                <a:lnTo>
                  <a:pt x="1832556" y="850037"/>
                </a:lnTo>
                <a:lnTo>
                  <a:pt x="1839057" y="867388"/>
                </a:lnTo>
                <a:lnTo>
                  <a:pt x="1843398" y="886906"/>
                </a:lnTo>
                <a:lnTo>
                  <a:pt x="1843398" y="906431"/>
                </a:lnTo>
                <a:lnTo>
                  <a:pt x="1843398" y="923782"/>
                </a:lnTo>
                <a:lnTo>
                  <a:pt x="1839057" y="943300"/>
                </a:lnTo>
                <a:lnTo>
                  <a:pt x="1832556" y="960651"/>
                </a:lnTo>
                <a:lnTo>
                  <a:pt x="1828215" y="975828"/>
                </a:lnTo>
                <a:lnTo>
                  <a:pt x="1821713" y="993179"/>
                </a:lnTo>
                <a:lnTo>
                  <a:pt x="1813038" y="1010530"/>
                </a:lnTo>
                <a:lnTo>
                  <a:pt x="1800021" y="1023547"/>
                </a:lnTo>
                <a:lnTo>
                  <a:pt x="1789178" y="1036556"/>
                </a:lnTo>
                <a:lnTo>
                  <a:pt x="1776169" y="1047399"/>
                </a:lnTo>
                <a:lnTo>
                  <a:pt x="1763152" y="1060415"/>
                </a:lnTo>
                <a:lnTo>
                  <a:pt x="1745801" y="1069091"/>
                </a:lnTo>
                <a:lnTo>
                  <a:pt x="1728450" y="1075592"/>
                </a:lnTo>
                <a:lnTo>
                  <a:pt x="1713273" y="1082101"/>
                </a:lnTo>
                <a:lnTo>
                  <a:pt x="1695922" y="1086435"/>
                </a:lnTo>
                <a:lnTo>
                  <a:pt x="1676404" y="1090776"/>
                </a:lnTo>
                <a:lnTo>
                  <a:pt x="1656879" y="1090776"/>
                </a:lnTo>
                <a:lnTo>
                  <a:pt x="1639528" y="1090776"/>
                </a:lnTo>
                <a:lnTo>
                  <a:pt x="1620010" y="1086435"/>
                </a:lnTo>
                <a:lnTo>
                  <a:pt x="1602659" y="1082101"/>
                </a:lnTo>
                <a:lnTo>
                  <a:pt x="1587483" y="1075592"/>
                </a:lnTo>
                <a:lnTo>
                  <a:pt x="1570132" y="1069091"/>
                </a:lnTo>
                <a:lnTo>
                  <a:pt x="1552781" y="1060415"/>
                </a:lnTo>
                <a:lnTo>
                  <a:pt x="1539764" y="1047399"/>
                </a:lnTo>
                <a:lnTo>
                  <a:pt x="1526754" y="1036556"/>
                </a:lnTo>
                <a:lnTo>
                  <a:pt x="1515912" y="1023547"/>
                </a:lnTo>
                <a:lnTo>
                  <a:pt x="1502895" y="1010530"/>
                </a:lnTo>
                <a:lnTo>
                  <a:pt x="1494219" y="993179"/>
                </a:lnTo>
                <a:lnTo>
                  <a:pt x="1487718" y="975828"/>
                </a:lnTo>
                <a:lnTo>
                  <a:pt x="1481210" y="960651"/>
                </a:lnTo>
                <a:lnTo>
                  <a:pt x="1476868" y="943300"/>
                </a:lnTo>
                <a:lnTo>
                  <a:pt x="1472534" y="923782"/>
                </a:lnTo>
                <a:lnTo>
                  <a:pt x="1472534" y="906431"/>
                </a:lnTo>
                <a:lnTo>
                  <a:pt x="1472534" y="886906"/>
                </a:lnTo>
                <a:lnTo>
                  <a:pt x="1476868" y="867388"/>
                </a:lnTo>
                <a:lnTo>
                  <a:pt x="1481210" y="850037"/>
                </a:lnTo>
                <a:lnTo>
                  <a:pt x="1487718" y="834860"/>
                </a:lnTo>
                <a:lnTo>
                  <a:pt x="1494219" y="817509"/>
                </a:lnTo>
                <a:lnTo>
                  <a:pt x="1502895" y="800158"/>
                </a:lnTo>
                <a:lnTo>
                  <a:pt x="1515912" y="787141"/>
                </a:lnTo>
                <a:lnTo>
                  <a:pt x="1526754" y="774132"/>
                </a:lnTo>
                <a:lnTo>
                  <a:pt x="1539764" y="763289"/>
                </a:lnTo>
                <a:lnTo>
                  <a:pt x="1552781" y="750272"/>
                </a:lnTo>
                <a:lnTo>
                  <a:pt x="1570132" y="741597"/>
                </a:lnTo>
                <a:lnTo>
                  <a:pt x="1587483" y="735096"/>
                </a:lnTo>
                <a:lnTo>
                  <a:pt x="1602659" y="728587"/>
                </a:lnTo>
                <a:lnTo>
                  <a:pt x="1620010" y="724246"/>
                </a:lnTo>
                <a:close/>
                <a:moveTo>
                  <a:pt x="2305901" y="698095"/>
                </a:moveTo>
                <a:lnTo>
                  <a:pt x="2334043" y="700291"/>
                </a:lnTo>
                <a:lnTo>
                  <a:pt x="2366527" y="702488"/>
                </a:lnTo>
                <a:lnTo>
                  <a:pt x="2392509" y="711280"/>
                </a:lnTo>
                <a:lnTo>
                  <a:pt x="2418492" y="722269"/>
                </a:lnTo>
                <a:lnTo>
                  <a:pt x="2444474" y="735455"/>
                </a:lnTo>
                <a:lnTo>
                  <a:pt x="2468290" y="748647"/>
                </a:lnTo>
                <a:lnTo>
                  <a:pt x="2492105" y="766225"/>
                </a:lnTo>
                <a:lnTo>
                  <a:pt x="2511594" y="786007"/>
                </a:lnTo>
                <a:lnTo>
                  <a:pt x="2528916" y="803592"/>
                </a:lnTo>
                <a:lnTo>
                  <a:pt x="2546237" y="827766"/>
                </a:lnTo>
                <a:lnTo>
                  <a:pt x="2561392" y="851940"/>
                </a:lnTo>
                <a:lnTo>
                  <a:pt x="2572220" y="878318"/>
                </a:lnTo>
                <a:lnTo>
                  <a:pt x="2583040" y="906885"/>
                </a:lnTo>
                <a:lnTo>
                  <a:pt x="2591701" y="933263"/>
                </a:lnTo>
                <a:lnTo>
                  <a:pt x="2593868" y="964033"/>
                </a:lnTo>
                <a:lnTo>
                  <a:pt x="2596035" y="992600"/>
                </a:lnTo>
                <a:lnTo>
                  <a:pt x="2593868" y="1021175"/>
                </a:lnTo>
                <a:lnTo>
                  <a:pt x="2591701" y="1051945"/>
                </a:lnTo>
                <a:lnTo>
                  <a:pt x="2583040" y="1078316"/>
                </a:lnTo>
                <a:lnTo>
                  <a:pt x="2572220" y="1106890"/>
                </a:lnTo>
                <a:lnTo>
                  <a:pt x="2561392" y="1133268"/>
                </a:lnTo>
                <a:lnTo>
                  <a:pt x="2546237" y="1157442"/>
                </a:lnTo>
                <a:lnTo>
                  <a:pt x="2528916" y="1181616"/>
                </a:lnTo>
                <a:lnTo>
                  <a:pt x="2511594" y="1199201"/>
                </a:lnTo>
                <a:lnTo>
                  <a:pt x="2492105" y="1218983"/>
                </a:lnTo>
                <a:lnTo>
                  <a:pt x="2468290" y="1236561"/>
                </a:lnTo>
                <a:lnTo>
                  <a:pt x="2444474" y="1249746"/>
                </a:lnTo>
                <a:lnTo>
                  <a:pt x="2418492" y="1262939"/>
                </a:lnTo>
                <a:lnTo>
                  <a:pt x="2392509" y="1273928"/>
                </a:lnTo>
                <a:lnTo>
                  <a:pt x="2366527" y="1282720"/>
                </a:lnTo>
                <a:lnTo>
                  <a:pt x="2334043" y="1284917"/>
                </a:lnTo>
                <a:lnTo>
                  <a:pt x="2305901" y="1287113"/>
                </a:lnTo>
                <a:lnTo>
                  <a:pt x="2277751" y="1284917"/>
                </a:lnTo>
                <a:lnTo>
                  <a:pt x="2247434" y="1282720"/>
                </a:lnTo>
                <a:lnTo>
                  <a:pt x="2221452" y="1273928"/>
                </a:lnTo>
                <a:lnTo>
                  <a:pt x="2195469" y="1262939"/>
                </a:lnTo>
                <a:lnTo>
                  <a:pt x="2169487" y="1249746"/>
                </a:lnTo>
                <a:lnTo>
                  <a:pt x="2145671" y="1236561"/>
                </a:lnTo>
                <a:lnTo>
                  <a:pt x="2121856" y="1218983"/>
                </a:lnTo>
                <a:lnTo>
                  <a:pt x="2102367" y="1199201"/>
                </a:lnTo>
                <a:lnTo>
                  <a:pt x="2082878" y="1181616"/>
                </a:lnTo>
                <a:lnTo>
                  <a:pt x="2067724" y="1157442"/>
                </a:lnTo>
                <a:lnTo>
                  <a:pt x="2052569" y="1133268"/>
                </a:lnTo>
                <a:lnTo>
                  <a:pt x="2041741" y="1106890"/>
                </a:lnTo>
                <a:lnTo>
                  <a:pt x="2028754" y="1078316"/>
                </a:lnTo>
                <a:lnTo>
                  <a:pt x="2022253" y="1051945"/>
                </a:lnTo>
                <a:lnTo>
                  <a:pt x="2020093" y="1021175"/>
                </a:lnTo>
                <a:lnTo>
                  <a:pt x="2017926" y="992600"/>
                </a:lnTo>
                <a:lnTo>
                  <a:pt x="2020093" y="964033"/>
                </a:lnTo>
                <a:lnTo>
                  <a:pt x="2022253" y="933263"/>
                </a:lnTo>
                <a:lnTo>
                  <a:pt x="2028754" y="906885"/>
                </a:lnTo>
                <a:lnTo>
                  <a:pt x="2041741" y="878318"/>
                </a:lnTo>
                <a:lnTo>
                  <a:pt x="2052569" y="851940"/>
                </a:lnTo>
                <a:lnTo>
                  <a:pt x="2067724" y="827766"/>
                </a:lnTo>
                <a:lnTo>
                  <a:pt x="2082878" y="803592"/>
                </a:lnTo>
                <a:lnTo>
                  <a:pt x="2102367" y="786007"/>
                </a:lnTo>
                <a:lnTo>
                  <a:pt x="2121856" y="766225"/>
                </a:lnTo>
                <a:lnTo>
                  <a:pt x="2145671" y="748647"/>
                </a:lnTo>
                <a:lnTo>
                  <a:pt x="2169487" y="735455"/>
                </a:lnTo>
                <a:lnTo>
                  <a:pt x="2195469" y="722269"/>
                </a:lnTo>
                <a:lnTo>
                  <a:pt x="2221452" y="711280"/>
                </a:lnTo>
                <a:lnTo>
                  <a:pt x="2247434" y="702488"/>
                </a:lnTo>
                <a:lnTo>
                  <a:pt x="2277751" y="700291"/>
                </a:lnTo>
                <a:close/>
                <a:moveTo>
                  <a:pt x="1173900" y="665370"/>
                </a:moveTo>
                <a:lnTo>
                  <a:pt x="1188937" y="665370"/>
                </a:lnTo>
                <a:lnTo>
                  <a:pt x="1201830" y="665370"/>
                </a:lnTo>
                <a:lnTo>
                  <a:pt x="1216867" y="667537"/>
                </a:lnTo>
                <a:lnTo>
                  <a:pt x="1242652" y="676190"/>
                </a:lnTo>
                <a:lnTo>
                  <a:pt x="1268437" y="689185"/>
                </a:lnTo>
                <a:lnTo>
                  <a:pt x="1287772" y="706500"/>
                </a:lnTo>
                <a:lnTo>
                  <a:pt x="1307107" y="725988"/>
                </a:lnTo>
                <a:lnTo>
                  <a:pt x="1317847" y="751964"/>
                </a:lnTo>
                <a:lnTo>
                  <a:pt x="1328594" y="777939"/>
                </a:lnTo>
                <a:lnTo>
                  <a:pt x="1330739" y="793093"/>
                </a:lnTo>
                <a:lnTo>
                  <a:pt x="1330739" y="806088"/>
                </a:lnTo>
                <a:lnTo>
                  <a:pt x="1330739" y="821243"/>
                </a:lnTo>
                <a:lnTo>
                  <a:pt x="1328594" y="836390"/>
                </a:lnTo>
                <a:lnTo>
                  <a:pt x="1317847" y="862373"/>
                </a:lnTo>
                <a:lnTo>
                  <a:pt x="1307107" y="888348"/>
                </a:lnTo>
                <a:lnTo>
                  <a:pt x="1287772" y="907837"/>
                </a:lnTo>
                <a:lnTo>
                  <a:pt x="1268437" y="925151"/>
                </a:lnTo>
                <a:lnTo>
                  <a:pt x="1242652" y="938139"/>
                </a:lnTo>
                <a:lnTo>
                  <a:pt x="1216867" y="946800"/>
                </a:lnTo>
                <a:lnTo>
                  <a:pt x="1201830" y="948967"/>
                </a:lnTo>
                <a:lnTo>
                  <a:pt x="1188937" y="948967"/>
                </a:lnTo>
                <a:lnTo>
                  <a:pt x="1173900" y="948967"/>
                </a:lnTo>
                <a:lnTo>
                  <a:pt x="1161007" y="946800"/>
                </a:lnTo>
                <a:lnTo>
                  <a:pt x="1135230" y="938139"/>
                </a:lnTo>
                <a:lnTo>
                  <a:pt x="1109445" y="925151"/>
                </a:lnTo>
                <a:lnTo>
                  <a:pt x="1090110" y="907837"/>
                </a:lnTo>
                <a:lnTo>
                  <a:pt x="1070775" y="888348"/>
                </a:lnTo>
                <a:lnTo>
                  <a:pt x="1060035" y="862373"/>
                </a:lnTo>
                <a:lnTo>
                  <a:pt x="1049288" y="836390"/>
                </a:lnTo>
                <a:lnTo>
                  <a:pt x="1047142" y="821243"/>
                </a:lnTo>
                <a:lnTo>
                  <a:pt x="1047142" y="806088"/>
                </a:lnTo>
                <a:lnTo>
                  <a:pt x="1047142" y="793093"/>
                </a:lnTo>
                <a:lnTo>
                  <a:pt x="1049288" y="777939"/>
                </a:lnTo>
                <a:lnTo>
                  <a:pt x="1060035" y="751964"/>
                </a:lnTo>
                <a:lnTo>
                  <a:pt x="1070775" y="725988"/>
                </a:lnTo>
                <a:lnTo>
                  <a:pt x="1090110" y="706500"/>
                </a:lnTo>
                <a:lnTo>
                  <a:pt x="1109445" y="689185"/>
                </a:lnTo>
                <a:lnTo>
                  <a:pt x="1135230" y="676190"/>
                </a:lnTo>
                <a:lnTo>
                  <a:pt x="1161007" y="667537"/>
                </a:lnTo>
                <a:close/>
                <a:moveTo>
                  <a:pt x="692641" y="665370"/>
                </a:moveTo>
                <a:lnTo>
                  <a:pt x="716749" y="667551"/>
                </a:lnTo>
                <a:lnTo>
                  <a:pt x="740857" y="669733"/>
                </a:lnTo>
                <a:lnTo>
                  <a:pt x="762777" y="674096"/>
                </a:lnTo>
                <a:lnTo>
                  <a:pt x="784696" y="685005"/>
                </a:lnTo>
                <a:lnTo>
                  <a:pt x="804419" y="693732"/>
                </a:lnTo>
                <a:lnTo>
                  <a:pt x="824142" y="706822"/>
                </a:lnTo>
                <a:lnTo>
                  <a:pt x="841676" y="717723"/>
                </a:lnTo>
                <a:lnTo>
                  <a:pt x="857021" y="735176"/>
                </a:lnTo>
                <a:lnTo>
                  <a:pt x="874555" y="752630"/>
                </a:lnTo>
                <a:lnTo>
                  <a:pt x="887704" y="767902"/>
                </a:lnTo>
                <a:lnTo>
                  <a:pt x="898663" y="787537"/>
                </a:lnTo>
                <a:lnTo>
                  <a:pt x="907434" y="809346"/>
                </a:lnTo>
                <a:lnTo>
                  <a:pt x="918386" y="831163"/>
                </a:lnTo>
                <a:lnTo>
                  <a:pt x="922772" y="852980"/>
                </a:lnTo>
                <a:lnTo>
                  <a:pt x="924968" y="876978"/>
                </a:lnTo>
                <a:lnTo>
                  <a:pt x="927157" y="900970"/>
                </a:lnTo>
                <a:lnTo>
                  <a:pt x="924968" y="922786"/>
                </a:lnTo>
                <a:lnTo>
                  <a:pt x="922772" y="946785"/>
                </a:lnTo>
                <a:lnTo>
                  <a:pt x="918386" y="968602"/>
                </a:lnTo>
                <a:lnTo>
                  <a:pt x="907434" y="990419"/>
                </a:lnTo>
                <a:lnTo>
                  <a:pt x="898663" y="1012228"/>
                </a:lnTo>
                <a:lnTo>
                  <a:pt x="887704" y="1031863"/>
                </a:lnTo>
                <a:lnTo>
                  <a:pt x="874555" y="1049317"/>
                </a:lnTo>
                <a:lnTo>
                  <a:pt x="857021" y="1064589"/>
                </a:lnTo>
                <a:lnTo>
                  <a:pt x="841676" y="1082042"/>
                </a:lnTo>
                <a:lnTo>
                  <a:pt x="824142" y="1092943"/>
                </a:lnTo>
                <a:lnTo>
                  <a:pt x="804419" y="1106033"/>
                </a:lnTo>
                <a:lnTo>
                  <a:pt x="784696" y="1114760"/>
                </a:lnTo>
                <a:lnTo>
                  <a:pt x="762777" y="1125668"/>
                </a:lnTo>
                <a:lnTo>
                  <a:pt x="740857" y="1130032"/>
                </a:lnTo>
                <a:lnTo>
                  <a:pt x="716749" y="1132213"/>
                </a:lnTo>
                <a:lnTo>
                  <a:pt x="692641" y="1134395"/>
                </a:lnTo>
                <a:lnTo>
                  <a:pt x="668532" y="1132213"/>
                </a:lnTo>
                <a:lnTo>
                  <a:pt x="644424" y="1130032"/>
                </a:lnTo>
                <a:lnTo>
                  <a:pt x="622505" y="1125668"/>
                </a:lnTo>
                <a:lnTo>
                  <a:pt x="600585" y="1114760"/>
                </a:lnTo>
                <a:lnTo>
                  <a:pt x="578673" y="1106033"/>
                </a:lnTo>
                <a:lnTo>
                  <a:pt x="561139" y="1092943"/>
                </a:lnTo>
                <a:lnTo>
                  <a:pt x="543605" y="1082042"/>
                </a:lnTo>
                <a:lnTo>
                  <a:pt x="526071" y="1064589"/>
                </a:lnTo>
                <a:lnTo>
                  <a:pt x="510726" y="1049317"/>
                </a:lnTo>
                <a:lnTo>
                  <a:pt x="497578" y="1031863"/>
                </a:lnTo>
                <a:lnTo>
                  <a:pt x="486618" y="1012228"/>
                </a:lnTo>
                <a:lnTo>
                  <a:pt x="475658" y="990419"/>
                </a:lnTo>
                <a:lnTo>
                  <a:pt x="466888" y="968602"/>
                </a:lnTo>
                <a:lnTo>
                  <a:pt x="462510" y="946785"/>
                </a:lnTo>
                <a:lnTo>
                  <a:pt x="460313" y="922786"/>
                </a:lnTo>
                <a:lnTo>
                  <a:pt x="458124" y="900970"/>
                </a:lnTo>
                <a:lnTo>
                  <a:pt x="460313" y="876978"/>
                </a:lnTo>
                <a:lnTo>
                  <a:pt x="462510" y="852980"/>
                </a:lnTo>
                <a:lnTo>
                  <a:pt x="466888" y="831163"/>
                </a:lnTo>
                <a:lnTo>
                  <a:pt x="475658" y="809346"/>
                </a:lnTo>
                <a:lnTo>
                  <a:pt x="486618" y="787537"/>
                </a:lnTo>
                <a:lnTo>
                  <a:pt x="497578" y="767902"/>
                </a:lnTo>
                <a:lnTo>
                  <a:pt x="510726" y="752630"/>
                </a:lnTo>
                <a:lnTo>
                  <a:pt x="526071" y="735176"/>
                </a:lnTo>
                <a:lnTo>
                  <a:pt x="543605" y="717723"/>
                </a:lnTo>
                <a:lnTo>
                  <a:pt x="561139" y="706822"/>
                </a:lnTo>
                <a:lnTo>
                  <a:pt x="578673" y="693732"/>
                </a:lnTo>
                <a:lnTo>
                  <a:pt x="600585" y="685005"/>
                </a:lnTo>
                <a:lnTo>
                  <a:pt x="622505" y="674096"/>
                </a:lnTo>
                <a:lnTo>
                  <a:pt x="644424" y="669733"/>
                </a:lnTo>
                <a:lnTo>
                  <a:pt x="668532" y="667551"/>
                </a:lnTo>
                <a:close/>
                <a:moveTo>
                  <a:pt x="2705859" y="469025"/>
                </a:moveTo>
                <a:lnTo>
                  <a:pt x="2721475" y="469025"/>
                </a:lnTo>
                <a:lnTo>
                  <a:pt x="2734865" y="469025"/>
                </a:lnTo>
                <a:lnTo>
                  <a:pt x="2750481" y="471171"/>
                </a:lnTo>
                <a:lnTo>
                  <a:pt x="2777254" y="479765"/>
                </a:lnTo>
                <a:lnTo>
                  <a:pt x="2804027" y="492658"/>
                </a:lnTo>
                <a:lnTo>
                  <a:pt x="2824109" y="511993"/>
                </a:lnTo>
                <a:lnTo>
                  <a:pt x="2844191" y="529183"/>
                </a:lnTo>
                <a:lnTo>
                  <a:pt x="2855341" y="557113"/>
                </a:lnTo>
                <a:lnTo>
                  <a:pt x="2866498" y="582890"/>
                </a:lnTo>
                <a:lnTo>
                  <a:pt x="2868731" y="595783"/>
                </a:lnTo>
                <a:lnTo>
                  <a:pt x="2868731" y="610820"/>
                </a:lnTo>
                <a:lnTo>
                  <a:pt x="2868731" y="623713"/>
                </a:lnTo>
                <a:lnTo>
                  <a:pt x="2866498" y="638750"/>
                </a:lnTo>
                <a:lnTo>
                  <a:pt x="2855341" y="664535"/>
                </a:lnTo>
                <a:lnTo>
                  <a:pt x="2844191" y="690320"/>
                </a:lnTo>
                <a:lnTo>
                  <a:pt x="2824109" y="709655"/>
                </a:lnTo>
                <a:lnTo>
                  <a:pt x="2804027" y="728990"/>
                </a:lnTo>
                <a:lnTo>
                  <a:pt x="2777254" y="739730"/>
                </a:lnTo>
                <a:lnTo>
                  <a:pt x="2750481" y="748325"/>
                </a:lnTo>
                <a:lnTo>
                  <a:pt x="2734865" y="752622"/>
                </a:lnTo>
                <a:lnTo>
                  <a:pt x="2721475" y="752622"/>
                </a:lnTo>
                <a:lnTo>
                  <a:pt x="2705859" y="752622"/>
                </a:lnTo>
                <a:lnTo>
                  <a:pt x="2692469" y="748325"/>
                </a:lnTo>
                <a:lnTo>
                  <a:pt x="2665695" y="739730"/>
                </a:lnTo>
                <a:lnTo>
                  <a:pt x="2638922" y="728990"/>
                </a:lnTo>
                <a:lnTo>
                  <a:pt x="2618840" y="709655"/>
                </a:lnTo>
                <a:lnTo>
                  <a:pt x="2598759" y="690320"/>
                </a:lnTo>
                <a:lnTo>
                  <a:pt x="2587609" y="664535"/>
                </a:lnTo>
                <a:lnTo>
                  <a:pt x="2576451" y="638750"/>
                </a:lnTo>
                <a:lnTo>
                  <a:pt x="2574218" y="623713"/>
                </a:lnTo>
                <a:lnTo>
                  <a:pt x="2574218" y="610820"/>
                </a:lnTo>
                <a:lnTo>
                  <a:pt x="2574218" y="595783"/>
                </a:lnTo>
                <a:lnTo>
                  <a:pt x="2576451" y="582890"/>
                </a:lnTo>
                <a:lnTo>
                  <a:pt x="2587609" y="557113"/>
                </a:lnTo>
                <a:lnTo>
                  <a:pt x="2598759" y="529183"/>
                </a:lnTo>
                <a:lnTo>
                  <a:pt x="2618840" y="511993"/>
                </a:lnTo>
                <a:lnTo>
                  <a:pt x="2638922" y="492658"/>
                </a:lnTo>
                <a:lnTo>
                  <a:pt x="2665695" y="479765"/>
                </a:lnTo>
                <a:lnTo>
                  <a:pt x="2692469" y="471171"/>
                </a:lnTo>
                <a:close/>
                <a:moveTo>
                  <a:pt x="1238018" y="381765"/>
                </a:moveTo>
                <a:lnTo>
                  <a:pt x="1256987" y="386224"/>
                </a:lnTo>
                <a:lnTo>
                  <a:pt x="1273847" y="390690"/>
                </a:lnTo>
                <a:lnTo>
                  <a:pt x="1288592" y="399614"/>
                </a:lnTo>
                <a:lnTo>
                  <a:pt x="1301235" y="412997"/>
                </a:lnTo>
                <a:lnTo>
                  <a:pt x="1313879" y="426387"/>
                </a:lnTo>
                <a:lnTo>
                  <a:pt x="1322313" y="442003"/>
                </a:lnTo>
                <a:lnTo>
                  <a:pt x="1328631" y="462085"/>
                </a:lnTo>
                <a:lnTo>
                  <a:pt x="1330739" y="479934"/>
                </a:lnTo>
                <a:lnTo>
                  <a:pt x="1328631" y="500016"/>
                </a:lnTo>
                <a:lnTo>
                  <a:pt x="1322313" y="520090"/>
                </a:lnTo>
                <a:lnTo>
                  <a:pt x="1313879" y="533480"/>
                </a:lnTo>
                <a:lnTo>
                  <a:pt x="1301235" y="549096"/>
                </a:lnTo>
                <a:lnTo>
                  <a:pt x="1288592" y="562487"/>
                </a:lnTo>
                <a:lnTo>
                  <a:pt x="1273847" y="571411"/>
                </a:lnTo>
                <a:lnTo>
                  <a:pt x="1256987" y="575869"/>
                </a:lnTo>
                <a:lnTo>
                  <a:pt x="1238018" y="578102"/>
                </a:lnTo>
                <a:lnTo>
                  <a:pt x="1219056" y="575869"/>
                </a:lnTo>
                <a:lnTo>
                  <a:pt x="1200095" y="571411"/>
                </a:lnTo>
                <a:lnTo>
                  <a:pt x="1187451" y="562487"/>
                </a:lnTo>
                <a:lnTo>
                  <a:pt x="1172699" y="549096"/>
                </a:lnTo>
                <a:lnTo>
                  <a:pt x="1162164" y="533480"/>
                </a:lnTo>
                <a:lnTo>
                  <a:pt x="1151622" y="520090"/>
                </a:lnTo>
                <a:lnTo>
                  <a:pt x="1147412" y="500016"/>
                </a:lnTo>
                <a:lnTo>
                  <a:pt x="1145304" y="479934"/>
                </a:lnTo>
                <a:lnTo>
                  <a:pt x="1147412" y="462085"/>
                </a:lnTo>
                <a:lnTo>
                  <a:pt x="1151622" y="442003"/>
                </a:lnTo>
                <a:lnTo>
                  <a:pt x="1162164" y="426387"/>
                </a:lnTo>
                <a:lnTo>
                  <a:pt x="1172699" y="412997"/>
                </a:lnTo>
                <a:lnTo>
                  <a:pt x="1187451" y="399614"/>
                </a:lnTo>
                <a:lnTo>
                  <a:pt x="1200095" y="390690"/>
                </a:lnTo>
                <a:lnTo>
                  <a:pt x="1219056" y="386224"/>
                </a:lnTo>
                <a:close/>
                <a:moveTo>
                  <a:pt x="2480435" y="185429"/>
                </a:moveTo>
                <a:lnTo>
                  <a:pt x="2499617" y="187537"/>
                </a:lnTo>
                <a:lnTo>
                  <a:pt x="2518798" y="193855"/>
                </a:lnTo>
                <a:lnTo>
                  <a:pt x="2531588" y="202289"/>
                </a:lnTo>
                <a:lnTo>
                  <a:pt x="2546508" y="214925"/>
                </a:lnTo>
                <a:lnTo>
                  <a:pt x="2559298" y="227569"/>
                </a:lnTo>
                <a:lnTo>
                  <a:pt x="2567827" y="242321"/>
                </a:lnTo>
                <a:lnTo>
                  <a:pt x="2572088" y="259181"/>
                </a:lnTo>
                <a:lnTo>
                  <a:pt x="2574218" y="278143"/>
                </a:lnTo>
                <a:lnTo>
                  <a:pt x="2572088" y="297104"/>
                </a:lnTo>
                <a:lnTo>
                  <a:pt x="2567827" y="316073"/>
                </a:lnTo>
                <a:lnTo>
                  <a:pt x="2559298" y="328717"/>
                </a:lnTo>
                <a:lnTo>
                  <a:pt x="2546508" y="343462"/>
                </a:lnTo>
                <a:lnTo>
                  <a:pt x="2531588" y="353997"/>
                </a:lnTo>
                <a:lnTo>
                  <a:pt x="2518798" y="364539"/>
                </a:lnTo>
                <a:lnTo>
                  <a:pt x="2499617" y="368749"/>
                </a:lnTo>
                <a:lnTo>
                  <a:pt x="2480435" y="370857"/>
                </a:lnTo>
                <a:lnTo>
                  <a:pt x="2463385" y="368749"/>
                </a:lnTo>
                <a:lnTo>
                  <a:pt x="2444203" y="364539"/>
                </a:lnTo>
                <a:lnTo>
                  <a:pt x="2429283" y="353997"/>
                </a:lnTo>
                <a:lnTo>
                  <a:pt x="2416493" y="343462"/>
                </a:lnTo>
                <a:lnTo>
                  <a:pt x="2403703" y="328717"/>
                </a:lnTo>
                <a:lnTo>
                  <a:pt x="2395174" y="316073"/>
                </a:lnTo>
                <a:lnTo>
                  <a:pt x="2390913" y="297104"/>
                </a:lnTo>
                <a:lnTo>
                  <a:pt x="2388783" y="278143"/>
                </a:lnTo>
                <a:lnTo>
                  <a:pt x="2390913" y="259181"/>
                </a:lnTo>
                <a:lnTo>
                  <a:pt x="2395174" y="242321"/>
                </a:lnTo>
                <a:lnTo>
                  <a:pt x="2403703" y="227569"/>
                </a:lnTo>
                <a:lnTo>
                  <a:pt x="2416493" y="214925"/>
                </a:lnTo>
                <a:lnTo>
                  <a:pt x="2429283" y="202289"/>
                </a:lnTo>
                <a:lnTo>
                  <a:pt x="2444203" y="193855"/>
                </a:lnTo>
                <a:lnTo>
                  <a:pt x="2463385" y="187537"/>
                </a:lnTo>
                <a:close/>
                <a:moveTo>
                  <a:pt x="2960376" y="87260"/>
                </a:moveTo>
                <a:lnTo>
                  <a:pt x="2979558" y="91477"/>
                </a:lnTo>
                <a:lnTo>
                  <a:pt x="2998739" y="95687"/>
                </a:lnTo>
                <a:lnTo>
                  <a:pt x="3013659" y="104121"/>
                </a:lnTo>
                <a:lnTo>
                  <a:pt x="3026449" y="116757"/>
                </a:lnTo>
                <a:lnTo>
                  <a:pt x="3039239" y="129400"/>
                </a:lnTo>
                <a:lnTo>
                  <a:pt x="3047768" y="144152"/>
                </a:lnTo>
                <a:lnTo>
                  <a:pt x="3052029" y="163114"/>
                </a:lnTo>
                <a:lnTo>
                  <a:pt x="3054160" y="179974"/>
                </a:lnTo>
                <a:lnTo>
                  <a:pt x="3052029" y="198936"/>
                </a:lnTo>
                <a:lnTo>
                  <a:pt x="3047768" y="217905"/>
                </a:lnTo>
                <a:lnTo>
                  <a:pt x="3039239" y="230549"/>
                </a:lnTo>
                <a:lnTo>
                  <a:pt x="3026449" y="245293"/>
                </a:lnTo>
                <a:lnTo>
                  <a:pt x="3013659" y="257937"/>
                </a:lnTo>
                <a:lnTo>
                  <a:pt x="2998739" y="266370"/>
                </a:lnTo>
                <a:lnTo>
                  <a:pt x="2979558" y="270580"/>
                </a:lnTo>
                <a:lnTo>
                  <a:pt x="2960376" y="272689"/>
                </a:lnTo>
                <a:lnTo>
                  <a:pt x="2943326" y="270580"/>
                </a:lnTo>
                <a:lnTo>
                  <a:pt x="2924144" y="266370"/>
                </a:lnTo>
                <a:lnTo>
                  <a:pt x="2909224" y="257937"/>
                </a:lnTo>
                <a:lnTo>
                  <a:pt x="2896434" y="245293"/>
                </a:lnTo>
                <a:lnTo>
                  <a:pt x="2883644" y="230549"/>
                </a:lnTo>
                <a:lnTo>
                  <a:pt x="2875115" y="217905"/>
                </a:lnTo>
                <a:lnTo>
                  <a:pt x="2870854" y="198936"/>
                </a:lnTo>
                <a:lnTo>
                  <a:pt x="2868724" y="179974"/>
                </a:lnTo>
                <a:lnTo>
                  <a:pt x="2870854" y="163114"/>
                </a:lnTo>
                <a:lnTo>
                  <a:pt x="2875115" y="144152"/>
                </a:lnTo>
                <a:lnTo>
                  <a:pt x="2883644" y="129400"/>
                </a:lnTo>
                <a:lnTo>
                  <a:pt x="2896434" y="116757"/>
                </a:lnTo>
                <a:lnTo>
                  <a:pt x="2909224" y="104121"/>
                </a:lnTo>
                <a:lnTo>
                  <a:pt x="2924144" y="95687"/>
                </a:lnTo>
                <a:lnTo>
                  <a:pt x="2943326" y="91477"/>
                </a:lnTo>
                <a:close/>
                <a:moveTo>
                  <a:pt x="953359" y="87260"/>
                </a:moveTo>
                <a:lnTo>
                  <a:pt x="972541" y="91477"/>
                </a:lnTo>
                <a:lnTo>
                  <a:pt x="991722" y="95687"/>
                </a:lnTo>
                <a:lnTo>
                  <a:pt x="1004512" y="104121"/>
                </a:lnTo>
                <a:lnTo>
                  <a:pt x="1019432" y="116757"/>
                </a:lnTo>
                <a:lnTo>
                  <a:pt x="1032222" y="129400"/>
                </a:lnTo>
                <a:lnTo>
                  <a:pt x="1040751" y="144152"/>
                </a:lnTo>
                <a:lnTo>
                  <a:pt x="1045012" y="163114"/>
                </a:lnTo>
                <a:lnTo>
                  <a:pt x="1047142" y="179974"/>
                </a:lnTo>
                <a:lnTo>
                  <a:pt x="1045012" y="198936"/>
                </a:lnTo>
                <a:lnTo>
                  <a:pt x="1040751" y="217905"/>
                </a:lnTo>
                <a:lnTo>
                  <a:pt x="1032222" y="230549"/>
                </a:lnTo>
                <a:lnTo>
                  <a:pt x="1019432" y="245293"/>
                </a:lnTo>
                <a:lnTo>
                  <a:pt x="1004512" y="257937"/>
                </a:lnTo>
                <a:lnTo>
                  <a:pt x="991722" y="266370"/>
                </a:lnTo>
                <a:lnTo>
                  <a:pt x="972541" y="270580"/>
                </a:lnTo>
                <a:lnTo>
                  <a:pt x="953359" y="272689"/>
                </a:lnTo>
                <a:lnTo>
                  <a:pt x="936309" y="270580"/>
                </a:lnTo>
                <a:lnTo>
                  <a:pt x="917127" y="266370"/>
                </a:lnTo>
                <a:lnTo>
                  <a:pt x="902207" y="257937"/>
                </a:lnTo>
                <a:lnTo>
                  <a:pt x="889417" y="245293"/>
                </a:lnTo>
                <a:lnTo>
                  <a:pt x="876627" y="230549"/>
                </a:lnTo>
                <a:lnTo>
                  <a:pt x="868098" y="217905"/>
                </a:lnTo>
                <a:lnTo>
                  <a:pt x="863837" y="198936"/>
                </a:lnTo>
                <a:lnTo>
                  <a:pt x="861707" y="179974"/>
                </a:lnTo>
                <a:lnTo>
                  <a:pt x="863837" y="163114"/>
                </a:lnTo>
                <a:lnTo>
                  <a:pt x="868098" y="144152"/>
                </a:lnTo>
                <a:lnTo>
                  <a:pt x="876627" y="129400"/>
                </a:lnTo>
                <a:lnTo>
                  <a:pt x="889417" y="116757"/>
                </a:lnTo>
                <a:lnTo>
                  <a:pt x="902207" y="104121"/>
                </a:lnTo>
                <a:lnTo>
                  <a:pt x="917127" y="95687"/>
                </a:lnTo>
                <a:lnTo>
                  <a:pt x="936309" y="91477"/>
                </a:lnTo>
                <a:close/>
                <a:moveTo>
                  <a:pt x="1915401" y="0"/>
                </a:moveTo>
                <a:lnTo>
                  <a:pt x="1943976" y="2196"/>
                </a:lnTo>
                <a:lnTo>
                  <a:pt x="1972550" y="4393"/>
                </a:lnTo>
                <a:lnTo>
                  <a:pt x="2001124" y="10989"/>
                </a:lnTo>
                <a:lnTo>
                  <a:pt x="2027502" y="21978"/>
                </a:lnTo>
                <a:lnTo>
                  <a:pt x="2051683" y="32974"/>
                </a:lnTo>
                <a:lnTo>
                  <a:pt x="2075865" y="48356"/>
                </a:lnTo>
                <a:lnTo>
                  <a:pt x="2097843" y="65941"/>
                </a:lnTo>
                <a:lnTo>
                  <a:pt x="2119828" y="83526"/>
                </a:lnTo>
                <a:lnTo>
                  <a:pt x="2139610" y="105512"/>
                </a:lnTo>
                <a:lnTo>
                  <a:pt x="2154998" y="127490"/>
                </a:lnTo>
                <a:lnTo>
                  <a:pt x="2170380" y="151671"/>
                </a:lnTo>
                <a:lnTo>
                  <a:pt x="2181369" y="175845"/>
                </a:lnTo>
                <a:lnTo>
                  <a:pt x="2192365" y="202223"/>
                </a:lnTo>
                <a:lnTo>
                  <a:pt x="2198954" y="230805"/>
                </a:lnTo>
                <a:lnTo>
                  <a:pt x="2201158" y="259379"/>
                </a:lnTo>
                <a:lnTo>
                  <a:pt x="2203354" y="290149"/>
                </a:lnTo>
                <a:lnTo>
                  <a:pt x="2201158" y="318724"/>
                </a:lnTo>
                <a:lnTo>
                  <a:pt x="2198954" y="347298"/>
                </a:lnTo>
                <a:lnTo>
                  <a:pt x="2192365" y="375879"/>
                </a:lnTo>
                <a:lnTo>
                  <a:pt x="2181369" y="402250"/>
                </a:lnTo>
                <a:lnTo>
                  <a:pt x="2170380" y="426431"/>
                </a:lnTo>
                <a:lnTo>
                  <a:pt x="2154998" y="450613"/>
                </a:lnTo>
                <a:lnTo>
                  <a:pt x="2139610" y="472591"/>
                </a:lnTo>
                <a:lnTo>
                  <a:pt x="2119828" y="494576"/>
                </a:lnTo>
                <a:lnTo>
                  <a:pt x="2097843" y="514358"/>
                </a:lnTo>
                <a:lnTo>
                  <a:pt x="2075865" y="529747"/>
                </a:lnTo>
                <a:lnTo>
                  <a:pt x="2051683" y="545128"/>
                </a:lnTo>
                <a:lnTo>
                  <a:pt x="2027502" y="556124"/>
                </a:lnTo>
                <a:lnTo>
                  <a:pt x="2001124" y="567113"/>
                </a:lnTo>
                <a:lnTo>
                  <a:pt x="1972550" y="573702"/>
                </a:lnTo>
                <a:lnTo>
                  <a:pt x="1943976" y="575906"/>
                </a:lnTo>
                <a:lnTo>
                  <a:pt x="1915401" y="578102"/>
                </a:lnTo>
                <a:lnTo>
                  <a:pt x="1886820" y="575906"/>
                </a:lnTo>
                <a:lnTo>
                  <a:pt x="1858246" y="573702"/>
                </a:lnTo>
                <a:lnTo>
                  <a:pt x="1827475" y="567113"/>
                </a:lnTo>
                <a:lnTo>
                  <a:pt x="1801097" y="556124"/>
                </a:lnTo>
                <a:lnTo>
                  <a:pt x="1776916" y="545128"/>
                </a:lnTo>
                <a:lnTo>
                  <a:pt x="1752734" y="529747"/>
                </a:lnTo>
                <a:lnTo>
                  <a:pt x="1732953" y="514358"/>
                </a:lnTo>
                <a:lnTo>
                  <a:pt x="1710975" y="494576"/>
                </a:lnTo>
                <a:lnTo>
                  <a:pt x="1691186" y="472591"/>
                </a:lnTo>
                <a:lnTo>
                  <a:pt x="1673600" y="450613"/>
                </a:lnTo>
                <a:lnTo>
                  <a:pt x="1660415" y="426431"/>
                </a:lnTo>
                <a:lnTo>
                  <a:pt x="1647223" y="402250"/>
                </a:lnTo>
                <a:lnTo>
                  <a:pt x="1638430" y="375879"/>
                </a:lnTo>
                <a:lnTo>
                  <a:pt x="1631841" y="347298"/>
                </a:lnTo>
                <a:lnTo>
                  <a:pt x="1629637" y="318724"/>
                </a:lnTo>
                <a:lnTo>
                  <a:pt x="1625245" y="290149"/>
                </a:lnTo>
                <a:lnTo>
                  <a:pt x="1629637" y="259379"/>
                </a:lnTo>
                <a:lnTo>
                  <a:pt x="1631841" y="230805"/>
                </a:lnTo>
                <a:lnTo>
                  <a:pt x="1638430" y="202223"/>
                </a:lnTo>
                <a:lnTo>
                  <a:pt x="1647223" y="175845"/>
                </a:lnTo>
                <a:lnTo>
                  <a:pt x="1660415" y="151671"/>
                </a:lnTo>
                <a:lnTo>
                  <a:pt x="1673600" y="127490"/>
                </a:lnTo>
                <a:lnTo>
                  <a:pt x="1691186" y="105512"/>
                </a:lnTo>
                <a:lnTo>
                  <a:pt x="1710975" y="83526"/>
                </a:lnTo>
                <a:lnTo>
                  <a:pt x="1732953" y="65941"/>
                </a:lnTo>
                <a:lnTo>
                  <a:pt x="1752734" y="48356"/>
                </a:lnTo>
                <a:lnTo>
                  <a:pt x="1776916" y="32974"/>
                </a:lnTo>
                <a:lnTo>
                  <a:pt x="1801097" y="21978"/>
                </a:lnTo>
                <a:lnTo>
                  <a:pt x="1827475" y="10989"/>
                </a:lnTo>
                <a:lnTo>
                  <a:pt x="1858246" y="4393"/>
                </a:lnTo>
                <a:lnTo>
                  <a:pt x="1886820" y="2196"/>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38238677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73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6349768" y="508000"/>
            <a:ext cx="5282638" cy="4504269"/>
          </a:xfrm>
          <a:custGeom>
            <a:avLst/>
            <a:gdLst>
              <a:gd name="connsiteX0" fmla="*/ 1294045 w 5282638"/>
              <a:gd name="connsiteY0" fmla="*/ 0 h 4504269"/>
              <a:gd name="connsiteX1" fmla="*/ 1346091 w 5282638"/>
              <a:gd name="connsiteY1" fmla="*/ 0 h 4504269"/>
              <a:gd name="connsiteX2" fmla="*/ 1398137 w 5282638"/>
              <a:gd name="connsiteY2" fmla="*/ 0 h 4504269"/>
              <a:gd name="connsiteX3" fmla="*/ 1447817 w 5282638"/>
              <a:gd name="connsiteY3" fmla="*/ 2369 h 4504269"/>
              <a:gd name="connsiteX4" fmla="*/ 1497497 w 5282638"/>
              <a:gd name="connsiteY4" fmla="*/ 4739 h 4504269"/>
              <a:gd name="connsiteX5" fmla="*/ 1559005 w 5282638"/>
              <a:gd name="connsiteY5" fmla="*/ 11846 h 4504269"/>
              <a:gd name="connsiteX6" fmla="*/ 1622880 w 5282638"/>
              <a:gd name="connsiteY6" fmla="*/ 26062 h 4504269"/>
              <a:gd name="connsiteX7" fmla="*/ 1677291 w 5282638"/>
              <a:gd name="connsiteY7" fmla="*/ 40277 h 4504269"/>
              <a:gd name="connsiteX8" fmla="*/ 1734068 w 5282638"/>
              <a:gd name="connsiteY8" fmla="*/ 59231 h 4504269"/>
              <a:gd name="connsiteX9" fmla="*/ 1790845 w 5282638"/>
              <a:gd name="connsiteY9" fmla="*/ 82924 h 4504269"/>
              <a:gd name="connsiteX10" fmla="*/ 1845257 w 5282638"/>
              <a:gd name="connsiteY10" fmla="*/ 106616 h 4504269"/>
              <a:gd name="connsiteX11" fmla="*/ 1897302 w 5282638"/>
              <a:gd name="connsiteY11" fmla="*/ 135047 h 4504269"/>
              <a:gd name="connsiteX12" fmla="*/ 1949348 w 5282638"/>
              <a:gd name="connsiteY12" fmla="*/ 163478 h 4504269"/>
              <a:gd name="connsiteX13" fmla="*/ 1996662 w 5282638"/>
              <a:gd name="connsiteY13" fmla="*/ 196647 h 4504269"/>
              <a:gd name="connsiteX14" fmla="*/ 2046342 w 5282638"/>
              <a:gd name="connsiteY14" fmla="*/ 232186 h 4504269"/>
              <a:gd name="connsiteX15" fmla="*/ 2091291 w 5282638"/>
              <a:gd name="connsiteY15" fmla="*/ 267724 h 4504269"/>
              <a:gd name="connsiteX16" fmla="*/ 2133874 w 5282638"/>
              <a:gd name="connsiteY16" fmla="*/ 300894 h 4504269"/>
              <a:gd name="connsiteX17" fmla="*/ 2178822 w 5282638"/>
              <a:gd name="connsiteY17" fmla="*/ 341171 h 4504269"/>
              <a:gd name="connsiteX18" fmla="*/ 2219039 w 5282638"/>
              <a:gd name="connsiteY18" fmla="*/ 379079 h 4504269"/>
              <a:gd name="connsiteX19" fmla="*/ 2256890 w 5282638"/>
              <a:gd name="connsiteY19" fmla="*/ 419356 h 4504269"/>
              <a:gd name="connsiteX20" fmla="*/ 2294742 w 5282638"/>
              <a:gd name="connsiteY20" fmla="*/ 462002 h 4504269"/>
              <a:gd name="connsiteX21" fmla="*/ 2363348 w 5282638"/>
              <a:gd name="connsiteY21" fmla="*/ 542556 h 4504269"/>
              <a:gd name="connsiteX22" fmla="*/ 2427222 w 5282638"/>
              <a:gd name="connsiteY22" fmla="*/ 620741 h 4504269"/>
              <a:gd name="connsiteX23" fmla="*/ 2479268 w 5282638"/>
              <a:gd name="connsiteY23" fmla="*/ 698926 h 4504269"/>
              <a:gd name="connsiteX24" fmla="*/ 2526582 w 5282638"/>
              <a:gd name="connsiteY24" fmla="*/ 767634 h 4504269"/>
              <a:gd name="connsiteX25" fmla="*/ 2566799 w 5282638"/>
              <a:gd name="connsiteY25" fmla="*/ 833973 h 4504269"/>
              <a:gd name="connsiteX26" fmla="*/ 2599919 w 5282638"/>
              <a:gd name="connsiteY26" fmla="*/ 890835 h 4504269"/>
              <a:gd name="connsiteX27" fmla="*/ 2642502 w 5282638"/>
              <a:gd name="connsiteY27" fmla="*/ 969020 h 4504269"/>
              <a:gd name="connsiteX28" fmla="*/ 2682719 w 5282638"/>
              <a:gd name="connsiteY28" fmla="*/ 890835 h 4504269"/>
              <a:gd name="connsiteX29" fmla="*/ 2715839 w 5282638"/>
              <a:gd name="connsiteY29" fmla="*/ 833973 h 4504269"/>
              <a:gd name="connsiteX30" fmla="*/ 2756056 w 5282638"/>
              <a:gd name="connsiteY30" fmla="*/ 767634 h 4504269"/>
              <a:gd name="connsiteX31" fmla="*/ 2801005 w 5282638"/>
              <a:gd name="connsiteY31" fmla="*/ 698926 h 4504269"/>
              <a:gd name="connsiteX32" fmla="*/ 2857782 w 5282638"/>
              <a:gd name="connsiteY32" fmla="*/ 620741 h 4504269"/>
              <a:gd name="connsiteX33" fmla="*/ 2919290 w 5282638"/>
              <a:gd name="connsiteY33" fmla="*/ 542556 h 4504269"/>
              <a:gd name="connsiteX34" fmla="*/ 2987896 w 5282638"/>
              <a:gd name="connsiteY34" fmla="*/ 462002 h 4504269"/>
              <a:gd name="connsiteX35" fmla="*/ 3025748 w 5282638"/>
              <a:gd name="connsiteY35" fmla="*/ 419356 h 4504269"/>
              <a:gd name="connsiteX36" fmla="*/ 3063599 w 5282638"/>
              <a:gd name="connsiteY36" fmla="*/ 379079 h 4504269"/>
              <a:gd name="connsiteX37" fmla="*/ 3103816 w 5282638"/>
              <a:gd name="connsiteY37" fmla="*/ 341171 h 4504269"/>
              <a:gd name="connsiteX38" fmla="*/ 3146399 w 5282638"/>
              <a:gd name="connsiteY38" fmla="*/ 300894 h 4504269"/>
              <a:gd name="connsiteX39" fmla="*/ 3191347 w 5282638"/>
              <a:gd name="connsiteY39" fmla="*/ 267724 h 4504269"/>
              <a:gd name="connsiteX40" fmla="*/ 3236296 w 5282638"/>
              <a:gd name="connsiteY40" fmla="*/ 232186 h 4504269"/>
              <a:gd name="connsiteX41" fmla="*/ 3283610 w 5282638"/>
              <a:gd name="connsiteY41" fmla="*/ 196647 h 4504269"/>
              <a:gd name="connsiteX42" fmla="*/ 3333290 w 5282638"/>
              <a:gd name="connsiteY42" fmla="*/ 163478 h 4504269"/>
              <a:gd name="connsiteX43" fmla="*/ 3385336 w 5282638"/>
              <a:gd name="connsiteY43" fmla="*/ 135047 h 4504269"/>
              <a:gd name="connsiteX44" fmla="*/ 3435016 w 5282638"/>
              <a:gd name="connsiteY44" fmla="*/ 106616 h 4504269"/>
              <a:gd name="connsiteX45" fmla="*/ 3489427 w 5282638"/>
              <a:gd name="connsiteY45" fmla="*/ 82924 h 4504269"/>
              <a:gd name="connsiteX46" fmla="*/ 3546204 w 5282638"/>
              <a:gd name="connsiteY46" fmla="*/ 59231 h 4504269"/>
              <a:gd name="connsiteX47" fmla="*/ 3602982 w 5282638"/>
              <a:gd name="connsiteY47" fmla="*/ 40277 h 4504269"/>
              <a:gd name="connsiteX48" fmla="*/ 3662124 w 5282638"/>
              <a:gd name="connsiteY48" fmla="*/ 26062 h 4504269"/>
              <a:gd name="connsiteX49" fmla="*/ 3721267 w 5282638"/>
              <a:gd name="connsiteY49" fmla="*/ 11846 h 4504269"/>
              <a:gd name="connsiteX50" fmla="*/ 3785142 w 5282638"/>
              <a:gd name="connsiteY50" fmla="*/ 4739 h 4504269"/>
              <a:gd name="connsiteX51" fmla="*/ 3851382 w 5282638"/>
              <a:gd name="connsiteY51" fmla="*/ 0 h 4504269"/>
              <a:gd name="connsiteX52" fmla="*/ 3922353 w 5282638"/>
              <a:gd name="connsiteY52" fmla="*/ 0 h 4504269"/>
              <a:gd name="connsiteX53" fmla="*/ 3988593 w 5282638"/>
              <a:gd name="connsiteY53" fmla="*/ 0 h 4504269"/>
              <a:gd name="connsiteX54" fmla="*/ 4059564 w 5282638"/>
              <a:gd name="connsiteY54" fmla="*/ 4739 h 4504269"/>
              <a:gd name="connsiteX55" fmla="*/ 4128170 w 5282638"/>
              <a:gd name="connsiteY55" fmla="*/ 16585 h 4504269"/>
              <a:gd name="connsiteX56" fmla="*/ 4194410 w 5282638"/>
              <a:gd name="connsiteY56" fmla="*/ 26062 h 4504269"/>
              <a:gd name="connsiteX57" fmla="*/ 4263016 w 5282638"/>
              <a:gd name="connsiteY57" fmla="*/ 42646 h 4504269"/>
              <a:gd name="connsiteX58" fmla="*/ 4326890 w 5282638"/>
              <a:gd name="connsiteY58" fmla="*/ 61600 h 4504269"/>
              <a:gd name="connsiteX59" fmla="*/ 4390764 w 5282638"/>
              <a:gd name="connsiteY59" fmla="*/ 85293 h 4504269"/>
              <a:gd name="connsiteX60" fmla="*/ 4457004 w 5282638"/>
              <a:gd name="connsiteY60" fmla="*/ 113724 h 4504269"/>
              <a:gd name="connsiteX61" fmla="*/ 4518512 w 5282638"/>
              <a:gd name="connsiteY61" fmla="*/ 142155 h 4504269"/>
              <a:gd name="connsiteX62" fmla="*/ 4580021 w 5282638"/>
              <a:gd name="connsiteY62" fmla="*/ 175324 h 4504269"/>
              <a:gd name="connsiteX63" fmla="*/ 4639164 w 5282638"/>
              <a:gd name="connsiteY63" fmla="*/ 210863 h 4504269"/>
              <a:gd name="connsiteX64" fmla="*/ 4698307 w 5282638"/>
              <a:gd name="connsiteY64" fmla="*/ 251140 h 4504269"/>
              <a:gd name="connsiteX65" fmla="*/ 4752718 w 5282638"/>
              <a:gd name="connsiteY65" fmla="*/ 293786 h 4504269"/>
              <a:gd name="connsiteX66" fmla="*/ 4807130 w 5282638"/>
              <a:gd name="connsiteY66" fmla="*/ 338802 h 4504269"/>
              <a:gd name="connsiteX67" fmla="*/ 4861541 w 5282638"/>
              <a:gd name="connsiteY67" fmla="*/ 388556 h 4504269"/>
              <a:gd name="connsiteX68" fmla="*/ 4908856 w 5282638"/>
              <a:gd name="connsiteY68" fmla="*/ 443048 h 4504269"/>
              <a:gd name="connsiteX69" fmla="*/ 4958536 w 5282638"/>
              <a:gd name="connsiteY69" fmla="*/ 497541 h 4504269"/>
              <a:gd name="connsiteX70" fmla="*/ 5001118 w 5282638"/>
              <a:gd name="connsiteY70" fmla="*/ 559141 h 4504269"/>
              <a:gd name="connsiteX71" fmla="*/ 5046066 w 5282638"/>
              <a:gd name="connsiteY71" fmla="*/ 620741 h 4504269"/>
              <a:gd name="connsiteX72" fmla="*/ 5083918 w 5282638"/>
              <a:gd name="connsiteY72" fmla="*/ 684711 h 4504269"/>
              <a:gd name="connsiteX73" fmla="*/ 5117038 w 5282638"/>
              <a:gd name="connsiteY73" fmla="*/ 755788 h 4504269"/>
              <a:gd name="connsiteX74" fmla="*/ 5152524 w 5282638"/>
              <a:gd name="connsiteY74" fmla="*/ 824496 h 4504269"/>
              <a:gd name="connsiteX75" fmla="*/ 5183278 w 5282638"/>
              <a:gd name="connsiteY75" fmla="*/ 900312 h 4504269"/>
              <a:gd name="connsiteX76" fmla="*/ 5206935 w 5282638"/>
              <a:gd name="connsiteY76" fmla="*/ 978497 h 4504269"/>
              <a:gd name="connsiteX77" fmla="*/ 5230592 w 5282638"/>
              <a:gd name="connsiteY77" fmla="*/ 1059051 h 4504269"/>
              <a:gd name="connsiteX78" fmla="*/ 5247152 w 5282638"/>
              <a:gd name="connsiteY78" fmla="*/ 1146713 h 4504269"/>
              <a:gd name="connsiteX79" fmla="*/ 5263712 w 5282638"/>
              <a:gd name="connsiteY79" fmla="*/ 1232005 h 4504269"/>
              <a:gd name="connsiteX80" fmla="*/ 5275541 w 5282638"/>
              <a:gd name="connsiteY80" fmla="*/ 1324406 h 4504269"/>
              <a:gd name="connsiteX81" fmla="*/ 5280272 w 5282638"/>
              <a:gd name="connsiteY81" fmla="*/ 1416806 h 4504269"/>
              <a:gd name="connsiteX82" fmla="*/ 5282638 w 5282638"/>
              <a:gd name="connsiteY82" fmla="*/ 1513945 h 4504269"/>
              <a:gd name="connsiteX83" fmla="*/ 5280272 w 5282638"/>
              <a:gd name="connsiteY83" fmla="*/ 1611084 h 4504269"/>
              <a:gd name="connsiteX84" fmla="*/ 5270810 w 5282638"/>
              <a:gd name="connsiteY84" fmla="*/ 1708223 h 4504269"/>
              <a:gd name="connsiteX85" fmla="*/ 5258981 w 5282638"/>
              <a:gd name="connsiteY85" fmla="*/ 1802992 h 4504269"/>
              <a:gd name="connsiteX86" fmla="*/ 5240055 w 5282638"/>
              <a:gd name="connsiteY86" fmla="*/ 1897762 h 4504269"/>
              <a:gd name="connsiteX87" fmla="*/ 5218764 w 5282638"/>
              <a:gd name="connsiteY87" fmla="*/ 1987793 h 4504269"/>
              <a:gd name="connsiteX88" fmla="*/ 5188010 w 5282638"/>
              <a:gd name="connsiteY88" fmla="*/ 2077824 h 4504269"/>
              <a:gd name="connsiteX89" fmla="*/ 5157255 w 5282638"/>
              <a:gd name="connsiteY89" fmla="*/ 2167856 h 4504269"/>
              <a:gd name="connsiteX90" fmla="*/ 5124135 w 5282638"/>
              <a:gd name="connsiteY90" fmla="*/ 2255517 h 4504269"/>
              <a:gd name="connsiteX91" fmla="*/ 5083918 w 5282638"/>
              <a:gd name="connsiteY91" fmla="*/ 2340810 h 4504269"/>
              <a:gd name="connsiteX92" fmla="*/ 5041335 w 5282638"/>
              <a:gd name="connsiteY92" fmla="*/ 2423734 h 4504269"/>
              <a:gd name="connsiteX93" fmla="*/ 4996386 w 5282638"/>
              <a:gd name="connsiteY93" fmla="*/ 2506657 h 4504269"/>
              <a:gd name="connsiteX94" fmla="*/ 4951438 w 5282638"/>
              <a:gd name="connsiteY94" fmla="*/ 2584842 h 4504269"/>
              <a:gd name="connsiteX95" fmla="*/ 4899392 w 5282638"/>
              <a:gd name="connsiteY95" fmla="*/ 2663027 h 4504269"/>
              <a:gd name="connsiteX96" fmla="*/ 4847346 w 5282638"/>
              <a:gd name="connsiteY96" fmla="*/ 2738843 h 4504269"/>
              <a:gd name="connsiteX97" fmla="*/ 4792936 w 5282638"/>
              <a:gd name="connsiteY97" fmla="*/ 2814658 h 4504269"/>
              <a:gd name="connsiteX98" fmla="*/ 4740890 w 5282638"/>
              <a:gd name="connsiteY98" fmla="*/ 2885736 h 4504269"/>
              <a:gd name="connsiteX99" fmla="*/ 4684112 w 5282638"/>
              <a:gd name="connsiteY99" fmla="*/ 2954443 h 4504269"/>
              <a:gd name="connsiteX100" fmla="*/ 4627336 w 5282638"/>
              <a:gd name="connsiteY100" fmla="*/ 3023151 h 4504269"/>
              <a:gd name="connsiteX101" fmla="*/ 4568192 w 5282638"/>
              <a:gd name="connsiteY101" fmla="*/ 3089490 h 4504269"/>
              <a:gd name="connsiteX102" fmla="*/ 4511416 w 5282638"/>
              <a:gd name="connsiteY102" fmla="*/ 3153460 h 4504269"/>
              <a:gd name="connsiteX103" fmla="*/ 4395496 w 5282638"/>
              <a:gd name="connsiteY103" fmla="*/ 3271922 h 4504269"/>
              <a:gd name="connsiteX104" fmla="*/ 4277210 w 5282638"/>
              <a:gd name="connsiteY104" fmla="*/ 3380907 h 4504269"/>
              <a:gd name="connsiteX105" fmla="*/ 4170753 w 5282638"/>
              <a:gd name="connsiteY105" fmla="*/ 3482784 h 4504269"/>
              <a:gd name="connsiteX106" fmla="*/ 4064296 w 5282638"/>
              <a:gd name="connsiteY106" fmla="*/ 3570446 h 4504269"/>
              <a:gd name="connsiteX107" fmla="*/ 3969667 w 5282638"/>
              <a:gd name="connsiteY107" fmla="*/ 3648631 h 4504269"/>
              <a:gd name="connsiteX108" fmla="*/ 3889233 w 5282638"/>
              <a:gd name="connsiteY108" fmla="*/ 3717339 h 4504269"/>
              <a:gd name="connsiteX109" fmla="*/ 3749656 w 5282638"/>
              <a:gd name="connsiteY109" fmla="*/ 3823955 h 4504269"/>
              <a:gd name="connsiteX110" fmla="*/ 3586422 w 5282638"/>
              <a:gd name="connsiteY110" fmla="*/ 3940048 h 4504269"/>
              <a:gd name="connsiteX111" fmla="*/ 3416090 w 5282638"/>
              <a:gd name="connsiteY111" fmla="*/ 4063248 h 4504269"/>
              <a:gd name="connsiteX112" fmla="*/ 3243393 w 5282638"/>
              <a:gd name="connsiteY112" fmla="*/ 4181710 h 4504269"/>
              <a:gd name="connsiteX113" fmla="*/ 2928753 w 5282638"/>
              <a:gd name="connsiteY113" fmla="*/ 4397311 h 4504269"/>
              <a:gd name="connsiteX114" fmla="*/ 2765110 w 5282638"/>
              <a:gd name="connsiteY114" fmla="*/ 4504269 h 4504269"/>
              <a:gd name="connsiteX115" fmla="*/ 2721299 w 5282638"/>
              <a:gd name="connsiteY115" fmla="*/ 4504269 h 4504269"/>
              <a:gd name="connsiteX116" fmla="*/ 2850685 w 5282638"/>
              <a:gd name="connsiteY116" fmla="*/ 4205403 h 4504269"/>
              <a:gd name="connsiteX117" fmla="*/ 2924022 w 5282638"/>
              <a:gd name="connsiteY117" fmla="*/ 4037187 h 4504269"/>
              <a:gd name="connsiteX118" fmla="*/ 2983164 w 5282638"/>
              <a:gd name="connsiteY118" fmla="*/ 3909248 h 4504269"/>
              <a:gd name="connsiteX119" fmla="*/ 3004456 w 5282638"/>
              <a:gd name="connsiteY119" fmla="*/ 3866601 h 4504269"/>
              <a:gd name="connsiteX120" fmla="*/ 3025748 w 5282638"/>
              <a:gd name="connsiteY120" fmla="*/ 3833432 h 4504269"/>
              <a:gd name="connsiteX121" fmla="*/ 3047039 w 5282638"/>
              <a:gd name="connsiteY121" fmla="*/ 3802632 h 4504269"/>
              <a:gd name="connsiteX122" fmla="*/ 3073062 w 5282638"/>
              <a:gd name="connsiteY122" fmla="*/ 3776570 h 4504269"/>
              <a:gd name="connsiteX123" fmla="*/ 3099084 w 5282638"/>
              <a:gd name="connsiteY123" fmla="*/ 3755247 h 4504269"/>
              <a:gd name="connsiteX124" fmla="*/ 3127473 w 5282638"/>
              <a:gd name="connsiteY124" fmla="*/ 3731555 h 4504269"/>
              <a:gd name="connsiteX125" fmla="*/ 3158228 w 5282638"/>
              <a:gd name="connsiteY125" fmla="*/ 3717339 h 4504269"/>
              <a:gd name="connsiteX126" fmla="*/ 3191347 w 5282638"/>
              <a:gd name="connsiteY126" fmla="*/ 3700754 h 4504269"/>
              <a:gd name="connsiteX127" fmla="*/ 3222102 w 5282638"/>
              <a:gd name="connsiteY127" fmla="*/ 3686539 h 4504269"/>
              <a:gd name="connsiteX128" fmla="*/ 3257587 w 5282638"/>
              <a:gd name="connsiteY128" fmla="*/ 3677062 h 4504269"/>
              <a:gd name="connsiteX129" fmla="*/ 3335656 w 5282638"/>
              <a:gd name="connsiteY129" fmla="*/ 3651000 h 4504269"/>
              <a:gd name="connsiteX130" fmla="*/ 3423187 w 5282638"/>
              <a:gd name="connsiteY130" fmla="*/ 3627308 h 4504269"/>
              <a:gd name="connsiteX131" fmla="*/ 3520182 w 5282638"/>
              <a:gd name="connsiteY131" fmla="*/ 3598877 h 4504269"/>
              <a:gd name="connsiteX132" fmla="*/ 3567496 w 5282638"/>
              <a:gd name="connsiteY132" fmla="*/ 3579923 h 4504269"/>
              <a:gd name="connsiteX133" fmla="*/ 3614810 w 5282638"/>
              <a:gd name="connsiteY133" fmla="*/ 3560969 h 4504269"/>
              <a:gd name="connsiteX134" fmla="*/ 3657393 w 5282638"/>
              <a:gd name="connsiteY134" fmla="*/ 3537277 h 4504269"/>
              <a:gd name="connsiteX135" fmla="*/ 3695244 w 5282638"/>
              <a:gd name="connsiteY135" fmla="*/ 3513584 h 4504269"/>
              <a:gd name="connsiteX136" fmla="*/ 3733096 w 5282638"/>
              <a:gd name="connsiteY136" fmla="*/ 3489892 h 4504269"/>
              <a:gd name="connsiteX137" fmla="*/ 3766216 w 5282638"/>
              <a:gd name="connsiteY137" fmla="*/ 3466200 h 4504269"/>
              <a:gd name="connsiteX138" fmla="*/ 3794604 w 5282638"/>
              <a:gd name="connsiteY138" fmla="*/ 3440138 h 4504269"/>
              <a:gd name="connsiteX139" fmla="*/ 3825358 w 5282638"/>
              <a:gd name="connsiteY139" fmla="*/ 3416445 h 4504269"/>
              <a:gd name="connsiteX140" fmla="*/ 3867942 w 5282638"/>
              <a:gd name="connsiteY140" fmla="*/ 3373799 h 4504269"/>
              <a:gd name="connsiteX141" fmla="*/ 3901062 w 5282638"/>
              <a:gd name="connsiteY141" fmla="*/ 3335891 h 4504269"/>
              <a:gd name="connsiteX142" fmla="*/ 3927084 w 5282638"/>
              <a:gd name="connsiteY142" fmla="*/ 3302722 h 4504269"/>
              <a:gd name="connsiteX143" fmla="*/ 3927084 w 5282638"/>
              <a:gd name="connsiteY143" fmla="*/ 3300353 h 4504269"/>
              <a:gd name="connsiteX144" fmla="*/ 3799336 w 5282638"/>
              <a:gd name="connsiteY144" fmla="*/ 3331153 h 4504269"/>
              <a:gd name="connsiteX145" fmla="*/ 3662124 w 5282638"/>
              <a:gd name="connsiteY145" fmla="*/ 3359584 h 4504269"/>
              <a:gd name="connsiteX146" fmla="*/ 3503622 w 5282638"/>
              <a:gd name="connsiteY146" fmla="*/ 3392753 h 4504269"/>
              <a:gd name="connsiteX147" fmla="*/ 3505987 w 5282638"/>
              <a:gd name="connsiteY147" fmla="*/ 3388015 h 4504269"/>
              <a:gd name="connsiteX148" fmla="*/ 3655027 w 5282638"/>
              <a:gd name="connsiteY148" fmla="*/ 3331153 h 4504269"/>
              <a:gd name="connsiteX149" fmla="*/ 3806433 w 5282638"/>
              <a:gd name="connsiteY149" fmla="*/ 3271922 h 4504269"/>
              <a:gd name="connsiteX150" fmla="*/ 3938913 w 5282638"/>
              <a:gd name="connsiteY150" fmla="*/ 3217429 h 4504269"/>
              <a:gd name="connsiteX151" fmla="*/ 3986227 w 5282638"/>
              <a:gd name="connsiteY151" fmla="*/ 3196106 h 4504269"/>
              <a:gd name="connsiteX152" fmla="*/ 4019347 w 5282638"/>
              <a:gd name="connsiteY152" fmla="*/ 3179521 h 4504269"/>
              <a:gd name="connsiteX153" fmla="*/ 4057198 w 5282638"/>
              <a:gd name="connsiteY153" fmla="*/ 3160567 h 4504269"/>
              <a:gd name="connsiteX154" fmla="*/ 4097416 w 5282638"/>
              <a:gd name="connsiteY154" fmla="*/ 3146352 h 4504269"/>
              <a:gd name="connsiteX155" fmla="*/ 4180216 w 5282638"/>
              <a:gd name="connsiteY155" fmla="*/ 3122660 h 4504269"/>
              <a:gd name="connsiteX156" fmla="*/ 4218067 w 5282638"/>
              <a:gd name="connsiteY156" fmla="*/ 3110813 h 4504269"/>
              <a:gd name="connsiteX157" fmla="*/ 4248821 w 5282638"/>
              <a:gd name="connsiteY157" fmla="*/ 3101336 h 4504269"/>
              <a:gd name="connsiteX158" fmla="*/ 4258284 w 5282638"/>
              <a:gd name="connsiteY158" fmla="*/ 3091859 h 4504269"/>
              <a:gd name="connsiteX159" fmla="*/ 4270112 w 5282638"/>
              <a:gd name="connsiteY159" fmla="*/ 3084752 h 4504269"/>
              <a:gd name="connsiteX160" fmla="*/ 4274844 w 5282638"/>
              <a:gd name="connsiteY160" fmla="*/ 3072906 h 4504269"/>
              <a:gd name="connsiteX161" fmla="*/ 4281941 w 5282638"/>
              <a:gd name="connsiteY161" fmla="*/ 3065798 h 4504269"/>
              <a:gd name="connsiteX162" fmla="*/ 4284307 w 5282638"/>
              <a:gd name="connsiteY162" fmla="*/ 3044475 h 4504269"/>
              <a:gd name="connsiteX163" fmla="*/ 4281941 w 5282638"/>
              <a:gd name="connsiteY163" fmla="*/ 3023151 h 4504269"/>
              <a:gd name="connsiteX164" fmla="*/ 4274844 w 5282638"/>
              <a:gd name="connsiteY164" fmla="*/ 3006567 h 4504269"/>
              <a:gd name="connsiteX165" fmla="*/ 4263016 w 5282638"/>
              <a:gd name="connsiteY165" fmla="*/ 2987613 h 4504269"/>
              <a:gd name="connsiteX166" fmla="*/ 4244090 w 5282638"/>
              <a:gd name="connsiteY166" fmla="*/ 2971028 h 4504269"/>
              <a:gd name="connsiteX167" fmla="*/ 4218067 w 5282638"/>
              <a:gd name="connsiteY167" fmla="*/ 2954443 h 4504269"/>
              <a:gd name="connsiteX168" fmla="*/ 4184947 w 5282638"/>
              <a:gd name="connsiteY168" fmla="*/ 2940228 h 4504269"/>
              <a:gd name="connsiteX169" fmla="*/ 4142364 w 5282638"/>
              <a:gd name="connsiteY169" fmla="*/ 2921274 h 4504269"/>
              <a:gd name="connsiteX170" fmla="*/ 4118707 w 5282638"/>
              <a:gd name="connsiteY170" fmla="*/ 2911797 h 4504269"/>
              <a:gd name="connsiteX171" fmla="*/ 4092684 w 5282638"/>
              <a:gd name="connsiteY171" fmla="*/ 2907059 h 4504269"/>
              <a:gd name="connsiteX172" fmla="*/ 4066661 w 5282638"/>
              <a:gd name="connsiteY172" fmla="*/ 2902320 h 4504269"/>
              <a:gd name="connsiteX173" fmla="*/ 4040638 w 5282638"/>
              <a:gd name="connsiteY173" fmla="*/ 2897582 h 4504269"/>
              <a:gd name="connsiteX174" fmla="*/ 4014616 w 5282638"/>
              <a:gd name="connsiteY174" fmla="*/ 2897582 h 4504269"/>
              <a:gd name="connsiteX175" fmla="*/ 3983861 w 5282638"/>
              <a:gd name="connsiteY175" fmla="*/ 2897582 h 4504269"/>
              <a:gd name="connsiteX176" fmla="*/ 3955473 w 5282638"/>
              <a:gd name="connsiteY176" fmla="*/ 2904689 h 4504269"/>
              <a:gd name="connsiteX177" fmla="*/ 3924718 w 5282638"/>
              <a:gd name="connsiteY177" fmla="*/ 2907059 h 4504269"/>
              <a:gd name="connsiteX178" fmla="*/ 3865576 w 5282638"/>
              <a:gd name="connsiteY178" fmla="*/ 2923643 h 4504269"/>
              <a:gd name="connsiteX179" fmla="*/ 3804067 w 5282638"/>
              <a:gd name="connsiteY179" fmla="*/ 2944967 h 4504269"/>
              <a:gd name="connsiteX180" fmla="*/ 3740193 w 5282638"/>
              <a:gd name="connsiteY180" fmla="*/ 2971028 h 4504269"/>
              <a:gd name="connsiteX181" fmla="*/ 3676318 w 5282638"/>
              <a:gd name="connsiteY181" fmla="*/ 3008936 h 4504269"/>
              <a:gd name="connsiteX182" fmla="*/ 3645564 w 5282638"/>
              <a:gd name="connsiteY182" fmla="*/ 3023151 h 4504269"/>
              <a:gd name="connsiteX183" fmla="*/ 3614810 w 5282638"/>
              <a:gd name="connsiteY183" fmla="*/ 3032628 h 4504269"/>
              <a:gd name="connsiteX184" fmla="*/ 3579324 w 5282638"/>
              <a:gd name="connsiteY184" fmla="*/ 3042105 h 4504269"/>
              <a:gd name="connsiteX185" fmla="*/ 3543839 w 5282638"/>
              <a:gd name="connsiteY185" fmla="*/ 3044475 h 4504269"/>
              <a:gd name="connsiteX186" fmla="*/ 3479964 w 5282638"/>
              <a:gd name="connsiteY186" fmla="*/ 3049213 h 4504269"/>
              <a:gd name="connsiteX187" fmla="*/ 3449210 w 5282638"/>
              <a:gd name="connsiteY187" fmla="*/ 3051582 h 4504269"/>
              <a:gd name="connsiteX188" fmla="*/ 3425553 w 5282638"/>
              <a:gd name="connsiteY188" fmla="*/ 3056321 h 4504269"/>
              <a:gd name="connsiteX189" fmla="*/ 3392433 w 5282638"/>
              <a:gd name="connsiteY189" fmla="*/ 3056321 h 4504269"/>
              <a:gd name="connsiteX190" fmla="*/ 3364044 w 5282638"/>
              <a:gd name="connsiteY190" fmla="*/ 3056321 h 4504269"/>
              <a:gd name="connsiteX191" fmla="*/ 3314364 w 5282638"/>
              <a:gd name="connsiteY191" fmla="*/ 3049213 h 4504269"/>
              <a:gd name="connsiteX192" fmla="*/ 3271782 w 5282638"/>
              <a:gd name="connsiteY192" fmla="*/ 3042105 h 4504269"/>
              <a:gd name="connsiteX193" fmla="*/ 3233930 w 5282638"/>
              <a:gd name="connsiteY193" fmla="*/ 3030259 h 4504269"/>
              <a:gd name="connsiteX194" fmla="*/ 3200810 w 5282638"/>
              <a:gd name="connsiteY194" fmla="*/ 3023151 h 4504269"/>
              <a:gd name="connsiteX195" fmla="*/ 3167690 w 5282638"/>
              <a:gd name="connsiteY195" fmla="*/ 3018413 h 4504269"/>
              <a:gd name="connsiteX196" fmla="*/ 3155862 w 5282638"/>
              <a:gd name="connsiteY196" fmla="*/ 3018413 h 4504269"/>
              <a:gd name="connsiteX197" fmla="*/ 3139302 w 5282638"/>
              <a:gd name="connsiteY197" fmla="*/ 3018413 h 4504269"/>
              <a:gd name="connsiteX198" fmla="*/ 3122742 w 5282638"/>
              <a:gd name="connsiteY198" fmla="*/ 3020782 h 4504269"/>
              <a:gd name="connsiteX199" fmla="*/ 3106182 w 5282638"/>
              <a:gd name="connsiteY199" fmla="*/ 3025521 h 4504269"/>
              <a:gd name="connsiteX200" fmla="*/ 2919290 w 5282638"/>
              <a:gd name="connsiteY200" fmla="*/ 3096598 h 4504269"/>
              <a:gd name="connsiteX201" fmla="*/ 2838856 w 5282638"/>
              <a:gd name="connsiteY201" fmla="*/ 3125029 h 4504269"/>
              <a:gd name="connsiteX202" fmla="*/ 2886170 w 5282638"/>
              <a:gd name="connsiteY202" fmla="*/ 3089490 h 4504269"/>
              <a:gd name="connsiteX203" fmla="*/ 3011553 w 5282638"/>
              <a:gd name="connsiteY203" fmla="*/ 2994721 h 4504269"/>
              <a:gd name="connsiteX204" fmla="*/ 3023382 w 5282638"/>
              <a:gd name="connsiteY204" fmla="*/ 2987613 h 4504269"/>
              <a:gd name="connsiteX205" fmla="*/ 3037576 w 5282638"/>
              <a:gd name="connsiteY205" fmla="*/ 2982874 h 4504269"/>
              <a:gd name="connsiteX206" fmla="*/ 3063599 w 5282638"/>
              <a:gd name="connsiteY206" fmla="*/ 2971028 h 4504269"/>
              <a:gd name="connsiteX207" fmla="*/ 3099084 w 5282638"/>
              <a:gd name="connsiteY207" fmla="*/ 2966290 h 4504269"/>
              <a:gd name="connsiteX208" fmla="*/ 3134570 w 5282638"/>
              <a:gd name="connsiteY208" fmla="*/ 2963920 h 4504269"/>
              <a:gd name="connsiteX209" fmla="*/ 3172422 w 5282638"/>
              <a:gd name="connsiteY209" fmla="*/ 2963920 h 4504269"/>
              <a:gd name="connsiteX210" fmla="*/ 3212639 w 5282638"/>
              <a:gd name="connsiteY210" fmla="*/ 2963920 h 4504269"/>
              <a:gd name="connsiteX211" fmla="*/ 3295439 w 5282638"/>
              <a:gd name="connsiteY211" fmla="*/ 2971028 h 4504269"/>
              <a:gd name="connsiteX212" fmla="*/ 3382970 w 5282638"/>
              <a:gd name="connsiteY212" fmla="*/ 2980505 h 4504269"/>
              <a:gd name="connsiteX213" fmla="*/ 3463404 w 5282638"/>
              <a:gd name="connsiteY213" fmla="*/ 2985244 h 4504269"/>
              <a:gd name="connsiteX214" fmla="*/ 3501256 w 5282638"/>
              <a:gd name="connsiteY214" fmla="*/ 2985244 h 4504269"/>
              <a:gd name="connsiteX215" fmla="*/ 3536742 w 5282638"/>
              <a:gd name="connsiteY215" fmla="*/ 2982874 h 4504269"/>
              <a:gd name="connsiteX216" fmla="*/ 3567496 w 5282638"/>
              <a:gd name="connsiteY216" fmla="*/ 2975767 h 4504269"/>
              <a:gd name="connsiteX217" fmla="*/ 3595884 w 5282638"/>
              <a:gd name="connsiteY217" fmla="*/ 2968659 h 4504269"/>
              <a:gd name="connsiteX218" fmla="*/ 3716536 w 5282638"/>
              <a:gd name="connsiteY218" fmla="*/ 2914166 h 4504269"/>
              <a:gd name="connsiteX219" fmla="*/ 3799336 w 5282638"/>
              <a:gd name="connsiteY219" fmla="*/ 2883366 h 4504269"/>
              <a:gd name="connsiteX220" fmla="*/ 3832456 w 5282638"/>
              <a:gd name="connsiteY220" fmla="*/ 2869151 h 4504269"/>
              <a:gd name="connsiteX221" fmla="*/ 3865576 w 5282638"/>
              <a:gd name="connsiteY221" fmla="*/ 2859674 h 4504269"/>
              <a:gd name="connsiteX222" fmla="*/ 3936547 w 5282638"/>
              <a:gd name="connsiteY222" fmla="*/ 2845458 h 4504269"/>
              <a:gd name="connsiteX223" fmla="*/ 3962570 w 5282638"/>
              <a:gd name="connsiteY223" fmla="*/ 2840720 h 4504269"/>
              <a:gd name="connsiteX224" fmla="*/ 3988593 w 5282638"/>
              <a:gd name="connsiteY224" fmla="*/ 2838351 h 4504269"/>
              <a:gd name="connsiteX225" fmla="*/ 4024078 w 5282638"/>
              <a:gd name="connsiteY225" fmla="*/ 2835981 h 4504269"/>
              <a:gd name="connsiteX226" fmla="*/ 4059564 w 5282638"/>
              <a:gd name="connsiteY226" fmla="*/ 2838351 h 4504269"/>
              <a:gd name="connsiteX227" fmla="*/ 4097416 w 5282638"/>
              <a:gd name="connsiteY227" fmla="*/ 2845458 h 4504269"/>
              <a:gd name="connsiteX228" fmla="*/ 4137633 w 5282638"/>
              <a:gd name="connsiteY228" fmla="*/ 2852566 h 4504269"/>
              <a:gd name="connsiteX229" fmla="*/ 4175484 w 5282638"/>
              <a:gd name="connsiteY229" fmla="*/ 2864412 h 4504269"/>
              <a:gd name="connsiteX230" fmla="*/ 4208604 w 5282638"/>
              <a:gd name="connsiteY230" fmla="*/ 2873889 h 4504269"/>
              <a:gd name="connsiteX231" fmla="*/ 4234627 w 5282638"/>
              <a:gd name="connsiteY231" fmla="*/ 2888105 h 4504269"/>
              <a:gd name="connsiteX232" fmla="*/ 4255918 w 5282638"/>
              <a:gd name="connsiteY232" fmla="*/ 2904689 h 4504269"/>
              <a:gd name="connsiteX233" fmla="*/ 4272478 w 5282638"/>
              <a:gd name="connsiteY233" fmla="*/ 2885736 h 4504269"/>
              <a:gd name="connsiteX234" fmla="*/ 4386032 w 5282638"/>
              <a:gd name="connsiteY234" fmla="*/ 2724627 h 4504269"/>
              <a:gd name="connsiteX235" fmla="*/ 4587118 w 5282638"/>
              <a:gd name="connsiteY235" fmla="*/ 2447426 h 4504269"/>
              <a:gd name="connsiteX236" fmla="*/ 4672284 w 5282638"/>
              <a:gd name="connsiteY236" fmla="*/ 2328964 h 4504269"/>
              <a:gd name="connsiteX237" fmla="*/ 4717232 w 5282638"/>
              <a:gd name="connsiteY237" fmla="*/ 2264994 h 4504269"/>
              <a:gd name="connsiteX238" fmla="*/ 4762181 w 5282638"/>
              <a:gd name="connsiteY238" fmla="*/ 2198656 h 4504269"/>
              <a:gd name="connsiteX239" fmla="*/ 4797667 w 5282638"/>
              <a:gd name="connsiteY239" fmla="*/ 2139425 h 4504269"/>
              <a:gd name="connsiteX240" fmla="*/ 4809496 w 5282638"/>
              <a:gd name="connsiteY240" fmla="*/ 2110994 h 4504269"/>
              <a:gd name="connsiteX241" fmla="*/ 4821324 w 5282638"/>
              <a:gd name="connsiteY241" fmla="*/ 2082563 h 4504269"/>
              <a:gd name="connsiteX242" fmla="*/ 4826056 w 5282638"/>
              <a:gd name="connsiteY242" fmla="*/ 2058871 h 4504269"/>
              <a:gd name="connsiteX243" fmla="*/ 4828421 w 5282638"/>
              <a:gd name="connsiteY243" fmla="*/ 2035178 h 4504269"/>
              <a:gd name="connsiteX244" fmla="*/ 4826056 w 5282638"/>
              <a:gd name="connsiteY244" fmla="*/ 2016224 h 4504269"/>
              <a:gd name="connsiteX245" fmla="*/ 4821324 w 5282638"/>
              <a:gd name="connsiteY245" fmla="*/ 1997270 h 4504269"/>
              <a:gd name="connsiteX246" fmla="*/ 4802398 w 5282638"/>
              <a:gd name="connsiteY246" fmla="*/ 1987793 h 4504269"/>
              <a:gd name="connsiteX247" fmla="*/ 4783472 w 5282638"/>
              <a:gd name="connsiteY247" fmla="*/ 1983055 h 4504269"/>
              <a:gd name="connsiteX248" fmla="*/ 4762181 w 5282638"/>
              <a:gd name="connsiteY248" fmla="*/ 1983055 h 4504269"/>
              <a:gd name="connsiteX249" fmla="*/ 4736158 w 5282638"/>
              <a:gd name="connsiteY249" fmla="*/ 1985424 h 4504269"/>
              <a:gd name="connsiteX250" fmla="*/ 4726696 w 5282638"/>
              <a:gd name="connsiteY250" fmla="*/ 1992532 h 4504269"/>
              <a:gd name="connsiteX251" fmla="*/ 4712501 w 5282638"/>
              <a:gd name="connsiteY251" fmla="*/ 1997270 h 4504269"/>
              <a:gd name="connsiteX252" fmla="*/ 4684112 w 5282638"/>
              <a:gd name="connsiteY252" fmla="*/ 2020963 h 4504269"/>
              <a:gd name="connsiteX253" fmla="*/ 4650992 w 5282638"/>
              <a:gd name="connsiteY253" fmla="*/ 2051763 h 4504269"/>
              <a:gd name="connsiteX254" fmla="*/ 4610776 w 5282638"/>
              <a:gd name="connsiteY254" fmla="*/ 2092040 h 4504269"/>
              <a:gd name="connsiteX255" fmla="*/ 4525610 w 5282638"/>
              <a:gd name="connsiteY255" fmla="*/ 2182071 h 4504269"/>
              <a:gd name="connsiteX256" fmla="*/ 4435712 w 5282638"/>
              <a:gd name="connsiteY256" fmla="*/ 2291056 h 4504269"/>
              <a:gd name="connsiteX257" fmla="*/ 4341084 w 5282638"/>
              <a:gd name="connsiteY257" fmla="*/ 2400041 h 4504269"/>
              <a:gd name="connsiteX258" fmla="*/ 4251187 w 5282638"/>
              <a:gd name="connsiteY258" fmla="*/ 2499549 h 4504269"/>
              <a:gd name="connsiteX259" fmla="*/ 4192044 w 5282638"/>
              <a:gd name="connsiteY259" fmla="*/ 2563519 h 4504269"/>
              <a:gd name="connsiteX260" fmla="*/ 4137633 w 5282638"/>
              <a:gd name="connsiteY260" fmla="*/ 2620381 h 4504269"/>
              <a:gd name="connsiteX261" fmla="*/ 4090318 w 5282638"/>
              <a:gd name="connsiteY261" fmla="*/ 2665396 h 4504269"/>
              <a:gd name="connsiteX262" fmla="*/ 4045370 w 5282638"/>
              <a:gd name="connsiteY262" fmla="*/ 2708042 h 4504269"/>
              <a:gd name="connsiteX263" fmla="*/ 4007518 w 5282638"/>
              <a:gd name="connsiteY263" fmla="*/ 2736473 h 4504269"/>
              <a:gd name="connsiteX264" fmla="*/ 3972033 w 5282638"/>
              <a:gd name="connsiteY264" fmla="*/ 2760166 h 4504269"/>
              <a:gd name="connsiteX265" fmla="*/ 3941278 w 5282638"/>
              <a:gd name="connsiteY265" fmla="*/ 2776750 h 4504269"/>
              <a:gd name="connsiteX266" fmla="*/ 3910524 w 5282638"/>
              <a:gd name="connsiteY266" fmla="*/ 2788597 h 4504269"/>
              <a:gd name="connsiteX267" fmla="*/ 3886867 w 5282638"/>
              <a:gd name="connsiteY267" fmla="*/ 2793335 h 4504269"/>
              <a:gd name="connsiteX268" fmla="*/ 3865576 w 5282638"/>
              <a:gd name="connsiteY268" fmla="*/ 2795704 h 4504269"/>
              <a:gd name="connsiteX269" fmla="*/ 3846650 w 5282638"/>
              <a:gd name="connsiteY269" fmla="*/ 2795704 h 4504269"/>
              <a:gd name="connsiteX270" fmla="*/ 3830090 w 5282638"/>
              <a:gd name="connsiteY270" fmla="*/ 2795704 h 4504269"/>
              <a:gd name="connsiteX271" fmla="*/ 3806433 w 5282638"/>
              <a:gd name="connsiteY271" fmla="*/ 2790966 h 4504269"/>
              <a:gd name="connsiteX272" fmla="*/ 3787507 w 5282638"/>
              <a:gd name="connsiteY272" fmla="*/ 2786227 h 4504269"/>
              <a:gd name="connsiteX273" fmla="*/ 3780410 w 5282638"/>
              <a:gd name="connsiteY273" fmla="*/ 2781489 h 4504269"/>
              <a:gd name="connsiteX274" fmla="*/ 3832456 w 5282638"/>
              <a:gd name="connsiteY274" fmla="*/ 2772012 h 4504269"/>
              <a:gd name="connsiteX275" fmla="*/ 3879770 w 5282638"/>
              <a:gd name="connsiteY275" fmla="*/ 2760166 h 4504269"/>
              <a:gd name="connsiteX276" fmla="*/ 3898696 w 5282638"/>
              <a:gd name="connsiteY276" fmla="*/ 2753058 h 4504269"/>
              <a:gd name="connsiteX277" fmla="*/ 3912890 w 5282638"/>
              <a:gd name="connsiteY277" fmla="*/ 2748320 h 4504269"/>
              <a:gd name="connsiteX278" fmla="*/ 3948376 w 5282638"/>
              <a:gd name="connsiteY278" fmla="*/ 2719889 h 4504269"/>
              <a:gd name="connsiteX279" fmla="*/ 3983861 w 5282638"/>
              <a:gd name="connsiteY279" fmla="*/ 2693827 h 4504269"/>
              <a:gd name="connsiteX280" fmla="*/ 4014616 w 5282638"/>
              <a:gd name="connsiteY280" fmla="*/ 2663027 h 4504269"/>
              <a:gd name="connsiteX281" fmla="*/ 4045370 w 5282638"/>
              <a:gd name="connsiteY281" fmla="*/ 2627488 h 4504269"/>
              <a:gd name="connsiteX282" fmla="*/ 4118707 w 5282638"/>
              <a:gd name="connsiteY282" fmla="*/ 2546934 h 4504269"/>
              <a:gd name="connsiteX283" fmla="*/ 4220432 w 5282638"/>
              <a:gd name="connsiteY283" fmla="*/ 2437949 h 4504269"/>
              <a:gd name="connsiteX284" fmla="*/ 4291404 w 5282638"/>
              <a:gd name="connsiteY284" fmla="*/ 2359764 h 4504269"/>
              <a:gd name="connsiteX285" fmla="*/ 4360010 w 5282638"/>
              <a:gd name="connsiteY285" fmla="*/ 2283948 h 4504269"/>
              <a:gd name="connsiteX286" fmla="*/ 4483027 w 5282638"/>
              <a:gd name="connsiteY286" fmla="*/ 2134686 h 4504269"/>
              <a:gd name="connsiteX287" fmla="*/ 4537438 w 5282638"/>
              <a:gd name="connsiteY287" fmla="*/ 2065978 h 4504269"/>
              <a:gd name="connsiteX288" fmla="*/ 4589484 w 5282638"/>
              <a:gd name="connsiteY288" fmla="*/ 2013855 h 4504269"/>
              <a:gd name="connsiteX289" fmla="*/ 4636798 w 5282638"/>
              <a:gd name="connsiteY289" fmla="*/ 1966470 h 4504269"/>
              <a:gd name="connsiteX290" fmla="*/ 4658090 w 5282638"/>
              <a:gd name="connsiteY290" fmla="*/ 1947516 h 4504269"/>
              <a:gd name="connsiteX291" fmla="*/ 4679381 w 5282638"/>
              <a:gd name="connsiteY291" fmla="*/ 1935670 h 4504269"/>
              <a:gd name="connsiteX292" fmla="*/ 4707770 w 5282638"/>
              <a:gd name="connsiteY292" fmla="*/ 1923824 h 4504269"/>
              <a:gd name="connsiteX293" fmla="*/ 4717232 w 5282638"/>
              <a:gd name="connsiteY293" fmla="*/ 1919085 h 4504269"/>
              <a:gd name="connsiteX294" fmla="*/ 4731427 w 5282638"/>
              <a:gd name="connsiteY294" fmla="*/ 1919085 h 4504269"/>
              <a:gd name="connsiteX295" fmla="*/ 4721964 w 5282638"/>
              <a:gd name="connsiteY295" fmla="*/ 1907239 h 4504269"/>
              <a:gd name="connsiteX296" fmla="*/ 4705404 w 5282638"/>
              <a:gd name="connsiteY296" fmla="*/ 1895393 h 4504269"/>
              <a:gd name="connsiteX297" fmla="*/ 4693576 w 5282638"/>
              <a:gd name="connsiteY297" fmla="*/ 1885916 h 4504269"/>
              <a:gd name="connsiteX298" fmla="*/ 4679381 w 5282638"/>
              <a:gd name="connsiteY298" fmla="*/ 1881177 h 4504269"/>
              <a:gd name="connsiteX299" fmla="*/ 4667552 w 5282638"/>
              <a:gd name="connsiteY299" fmla="*/ 1876439 h 4504269"/>
              <a:gd name="connsiteX300" fmla="*/ 4650992 w 5282638"/>
              <a:gd name="connsiteY300" fmla="*/ 1871700 h 4504269"/>
              <a:gd name="connsiteX301" fmla="*/ 4629701 w 5282638"/>
              <a:gd name="connsiteY301" fmla="*/ 1871700 h 4504269"/>
              <a:gd name="connsiteX302" fmla="*/ 4606044 w 5282638"/>
              <a:gd name="connsiteY302" fmla="*/ 1878808 h 4504269"/>
              <a:gd name="connsiteX303" fmla="*/ 4589484 w 5282638"/>
              <a:gd name="connsiteY303" fmla="*/ 1885916 h 4504269"/>
              <a:gd name="connsiteX304" fmla="*/ 4572924 w 5282638"/>
              <a:gd name="connsiteY304" fmla="*/ 1897762 h 4504269"/>
              <a:gd name="connsiteX305" fmla="*/ 4530341 w 5282638"/>
              <a:gd name="connsiteY305" fmla="*/ 1928562 h 4504269"/>
              <a:gd name="connsiteX306" fmla="*/ 4483027 w 5282638"/>
              <a:gd name="connsiteY306" fmla="*/ 1975947 h 4504269"/>
              <a:gd name="connsiteX307" fmla="*/ 4430981 w 5282638"/>
              <a:gd name="connsiteY307" fmla="*/ 2032809 h 4504269"/>
              <a:gd name="connsiteX308" fmla="*/ 4376570 w 5282638"/>
              <a:gd name="connsiteY308" fmla="*/ 2096778 h 4504269"/>
              <a:gd name="connsiteX309" fmla="*/ 4312696 w 5282638"/>
              <a:gd name="connsiteY309" fmla="*/ 2167856 h 4504269"/>
              <a:gd name="connsiteX310" fmla="*/ 4189678 w 5282638"/>
              <a:gd name="connsiteY310" fmla="*/ 2317118 h 4504269"/>
              <a:gd name="connsiteX311" fmla="*/ 4130536 w 5282638"/>
              <a:gd name="connsiteY311" fmla="*/ 2388195 h 4504269"/>
              <a:gd name="connsiteX312" fmla="*/ 4078490 w 5282638"/>
              <a:gd name="connsiteY312" fmla="*/ 2447426 h 4504269"/>
              <a:gd name="connsiteX313" fmla="*/ 4028810 w 5282638"/>
              <a:gd name="connsiteY313" fmla="*/ 2501918 h 4504269"/>
              <a:gd name="connsiteX314" fmla="*/ 3986227 w 5282638"/>
              <a:gd name="connsiteY314" fmla="*/ 2549303 h 4504269"/>
              <a:gd name="connsiteX315" fmla="*/ 3943644 w 5282638"/>
              <a:gd name="connsiteY315" fmla="*/ 2591950 h 4504269"/>
              <a:gd name="connsiteX316" fmla="*/ 3905793 w 5282638"/>
              <a:gd name="connsiteY316" fmla="*/ 2625119 h 4504269"/>
              <a:gd name="connsiteX317" fmla="*/ 3870307 w 5282638"/>
              <a:gd name="connsiteY317" fmla="*/ 2653550 h 4504269"/>
              <a:gd name="connsiteX318" fmla="*/ 3837187 w 5282638"/>
              <a:gd name="connsiteY318" fmla="*/ 2674873 h 4504269"/>
              <a:gd name="connsiteX319" fmla="*/ 3811164 w 5282638"/>
              <a:gd name="connsiteY319" fmla="*/ 2684350 h 4504269"/>
              <a:gd name="connsiteX320" fmla="*/ 3778044 w 5282638"/>
              <a:gd name="connsiteY320" fmla="*/ 2696196 h 4504269"/>
              <a:gd name="connsiteX321" fmla="*/ 3759118 w 5282638"/>
              <a:gd name="connsiteY321" fmla="*/ 2698565 h 4504269"/>
              <a:gd name="connsiteX322" fmla="*/ 3740193 w 5282638"/>
              <a:gd name="connsiteY322" fmla="*/ 2698565 h 4504269"/>
              <a:gd name="connsiteX323" fmla="*/ 3711804 w 5282638"/>
              <a:gd name="connsiteY323" fmla="*/ 2696196 h 4504269"/>
              <a:gd name="connsiteX324" fmla="*/ 3690513 w 5282638"/>
              <a:gd name="connsiteY324" fmla="*/ 2691458 h 4504269"/>
              <a:gd name="connsiteX325" fmla="*/ 3681050 w 5282638"/>
              <a:gd name="connsiteY325" fmla="*/ 2689089 h 4504269"/>
              <a:gd name="connsiteX326" fmla="*/ 3690513 w 5282638"/>
              <a:gd name="connsiteY326" fmla="*/ 2684350 h 4504269"/>
              <a:gd name="connsiteX327" fmla="*/ 3752022 w 5282638"/>
              <a:gd name="connsiteY327" fmla="*/ 2665396 h 4504269"/>
              <a:gd name="connsiteX328" fmla="*/ 3785142 w 5282638"/>
              <a:gd name="connsiteY328" fmla="*/ 2653550 h 4504269"/>
              <a:gd name="connsiteX329" fmla="*/ 3811164 w 5282638"/>
              <a:gd name="connsiteY329" fmla="*/ 2641704 h 4504269"/>
              <a:gd name="connsiteX330" fmla="*/ 3813530 w 5282638"/>
              <a:gd name="connsiteY330" fmla="*/ 2639334 h 4504269"/>
              <a:gd name="connsiteX331" fmla="*/ 3851382 w 5282638"/>
              <a:gd name="connsiteY331" fmla="*/ 2618011 h 4504269"/>
              <a:gd name="connsiteX332" fmla="*/ 3884502 w 5282638"/>
              <a:gd name="connsiteY332" fmla="*/ 2594319 h 4504269"/>
              <a:gd name="connsiteX333" fmla="*/ 3917621 w 5282638"/>
              <a:gd name="connsiteY333" fmla="*/ 2561150 h 4504269"/>
              <a:gd name="connsiteX334" fmla="*/ 3948376 w 5282638"/>
              <a:gd name="connsiteY334" fmla="*/ 2525611 h 4504269"/>
              <a:gd name="connsiteX335" fmla="*/ 4028810 w 5282638"/>
              <a:gd name="connsiteY335" fmla="*/ 2421364 h 4504269"/>
              <a:gd name="connsiteX336" fmla="*/ 4156558 w 5282638"/>
              <a:gd name="connsiteY336" fmla="*/ 2255517 h 4504269"/>
              <a:gd name="connsiteX337" fmla="*/ 4305598 w 5282638"/>
              <a:gd name="connsiteY337" fmla="*/ 2065978 h 4504269"/>
              <a:gd name="connsiteX338" fmla="*/ 4367107 w 5282638"/>
              <a:gd name="connsiteY338" fmla="*/ 1992532 h 4504269"/>
              <a:gd name="connsiteX339" fmla="*/ 4423884 w 5282638"/>
              <a:gd name="connsiteY339" fmla="*/ 1926193 h 4504269"/>
              <a:gd name="connsiteX340" fmla="*/ 4421518 w 5282638"/>
              <a:gd name="connsiteY340" fmla="*/ 1909608 h 4504269"/>
              <a:gd name="connsiteX341" fmla="*/ 4419152 w 5282638"/>
              <a:gd name="connsiteY341" fmla="*/ 1895393 h 4504269"/>
              <a:gd name="connsiteX342" fmla="*/ 4414421 w 5282638"/>
              <a:gd name="connsiteY342" fmla="*/ 1881177 h 4504269"/>
              <a:gd name="connsiteX343" fmla="*/ 4402592 w 5282638"/>
              <a:gd name="connsiteY343" fmla="*/ 1866962 h 4504269"/>
              <a:gd name="connsiteX344" fmla="*/ 4388398 w 5282638"/>
              <a:gd name="connsiteY344" fmla="*/ 1862224 h 4504269"/>
              <a:gd name="connsiteX345" fmla="*/ 4371838 w 5282638"/>
              <a:gd name="connsiteY345" fmla="*/ 1862224 h 4504269"/>
              <a:gd name="connsiteX346" fmla="*/ 4357644 w 5282638"/>
              <a:gd name="connsiteY346" fmla="*/ 1862224 h 4504269"/>
              <a:gd name="connsiteX347" fmla="*/ 4338718 w 5282638"/>
              <a:gd name="connsiteY347" fmla="*/ 1869331 h 4504269"/>
              <a:gd name="connsiteX348" fmla="*/ 4319792 w 5282638"/>
              <a:gd name="connsiteY348" fmla="*/ 1881177 h 4504269"/>
              <a:gd name="connsiteX349" fmla="*/ 4296136 w 5282638"/>
              <a:gd name="connsiteY349" fmla="*/ 1900131 h 4504269"/>
              <a:gd name="connsiteX350" fmla="*/ 4272478 w 5282638"/>
              <a:gd name="connsiteY350" fmla="*/ 1921455 h 4504269"/>
              <a:gd name="connsiteX351" fmla="*/ 4248821 w 5282638"/>
              <a:gd name="connsiteY351" fmla="*/ 1949885 h 4504269"/>
              <a:gd name="connsiteX352" fmla="*/ 4189678 w 5282638"/>
              <a:gd name="connsiteY352" fmla="*/ 2023332 h 4504269"/>
              <a:gd name="connsiteX353" fmla="*/ 4121073 w 5282638"/>
              <a:gd name="connsiteY353" fmla="*/ 2110994 h 4504269"/>
              <a:gd name="connsiteX354" fmla="*/ 3995690 w 5282638"/>
              <a:gd name="connsiteY354" fmla="*/ 2283948 h 4504269"/>
              <a:gd name="connsiteX355" fmla="*/ 3893964 w 5282638"/>
              <a:gd name="connsiteY355" fmla="*/ 2414257 h 4504269"/>
              <a:gd name="connsiteX356" fmla="*/ 3849016 w 5282638"/>
              <a:gd name="connsiteY356" fmla="*/ 2471118 h 4504269"/>
              <a:gd name="connsiteX357" fmla="*/ 3808798 w 5282638"/>
              <a:gd name="connsiteY357" fmla="*/ 2520872 h 4504269"/>
              <a:gd name="connsiteX358" fmla="*/ 3770947 w 5282638"/>
              <a:gd name="connsiteY358" fmla="*/ 2561150 h 4504269"/>
              <a:gd name="connsiteX359" fmla="*/ 3735462 w 5282638"/>
              <a:gd name="connsiteY359" fmla="*/ 2594319 h 4504269"/>
              <a:gd name="connsiteX360" fmla="*/ 3707073 w 5282638"/>
              <a:gd name="connsiteY360" fmla="*/ 2618011 h 4504269"/>
              <a:gd name="connsiteX361" fmla="*/ 3681050 w 5282638"/>
              <a:gd name="connsiteY361" fmla="*/ 2634596 h 4504269"/>
              <a:gd name="connsiteX362" fmla="*/ 3662124 w 5282638"/>
              <a:gd name="connsiteY362" fmla="*/ 2641704 h 4504269"/>
              <a:gd name="connsiteX363" fmla="*/ 3643198 w 5282638"/>
              <a:gd name="connsiteY363" fmla="*/ 2646442 h 4504269"/>
              <a:gd name="connsiteX364" fmla="*/ 3626639 w 5282638"/>
              <a:gd name="connsiteY364" fmla="*/ 2651181 h 4504269"/>
              <a:gd name="connsiteX365" fmla="*/ 3614810 w 5282638"/>
              <a:gd name="connsiteY365" fmla="*/ 2651181 h 4504269"/>
              <a:gd name="connsiteX366" fmla="*/ 3598250 w 5282638"/>
              <a:gd name="connsiteY366" fmla="*/ 2651181 h 4504269"/>
              <a:gd name="connsiteX367" fmla="*/ 3586422 w 5282638"/>
              <a:gd name="connsiteY367" fmla="*/ 2646442 h 4504269"/>
              <a:gd name="connsiteX368" fmla="*/ 3576959 w 5282638"/>
              <a:gd name="connsiteY368" fmla="*/ 2644073 h 4504269"/>
              <a:gd name="connsiteX369" fmla="*/ 3586422 w 5282638"/>
              <a:gd name="connsiteY369" fmla="*/ 2639334 h 4504269"/>
              <a:gd name="connsiteX370" fmla="*/ 3636102 w 5282638"/>
              <a:gd name="connsiteY370" fmla="*/ 2618011 h 4504269"/>
              <a:gd name="connsiteX371" fmla="*/ 3662124 w 5282638"/>
              <a:gd name="connsiteY371" fmla="*/ 2606165 h 4504269"/>
              <a:gd name="connsiteX372" fmla="*/ 3681050 w 5282638"/>
              <a:gd name="connsiteY372" fmla="*/ 2594319 h 4504269"/>
              <a:gd name="connsiteX373" fmla="*/ 3714170 w 5282638"/>
              <a:gd name="connsiteY373" fmla="*/ 2572996 h 4504269"/>
              <a:gd name="connsiteX374" fmla="*/ 3740193 w 5282638"/>
              <a:gd name="connsiteY374" fmla="*/ 2546934 h 4504269"/>
              <a:gd name="connsiteX375" fmla="*/ 3768582 w 5282638"/>
              <a:gd name="connsiteY375" fmla="*/ 2520872 h 4504269"/>
              <a:gd name="connsiteX376" fmla="*/ 3794604 w 5282638"/>
              <a:gd name="connsiteY376" fmla="*/ 2487703 h 4504269"/>
              <a:gd name="connsiteX377" fmla="*/ 3827724 w 5282638"/>
              <a:gd name="connsiteY377" fmla="*/ 2445057 h 4504269"/>
              <a:gd name="connsiteX378" fmla="*/ 3865576 w 5282638"/>
              <a:gd name="connsiteY378" fmla="*/ 2388195 h 4504269"/>
              <a:gd name="connsiteX379" fmla="*/ 3967301 w 5282638"/>
              <a:gd name="connsiteY379" fmla="*/ 2231825 h 4504269"/>
              <a:gd name="connsiteX380" fmla="*/ 4040638 w 5282638"/>
              <a:gd name="connsiteY380" fmla="*/ 2122840 h 4504269"/>
              <a:gd name="connsiteX381" fmla="*/ 4102147 w 5282638"/>
              <a:gd name="connsiteY381" fmla="*/ 2032809 h 4504269"/>
              <a:gd name="connsiteX382" fmla="*/ 4085587 w 5282638"/>
              <a:gd name="connsiteY382" fmla="*/ 2018593 h 4504269"/>
              <a:gd name="connsiteX383" fmla="*/ 4078490 w 5282638"/>
              <a:gd name="connsiteY383" fmla="*/ 2013855 h 4504269"/>
              <a:gd name="connsiteX384" fmla="*/ 4064296 w 5282638"/>
              <a:gd name="connsiteY384" fmla="*/ 2013855 h 4504269"/>
              <a:gd name="connsiteX385" fmla="*/ 4054833 w 5282638"/>
              <a:gd name="connsiteY385" fmla="*/ 2016224 h 4504269"/>
              <a:gd name="connsiteX386" fmla="*/ 4040638 w 5282638"/>
              <a:gd name="connsiteY386" fmla="*/ 2020963 h 4504269"/>
              <a:gd name="connsiteX387" fmla="*/ 4026444 w 5282638"/>
              <a:gd name="connsiteY387" fmla="*/ 2032809 h 4504269"/>
              <a:gd name="connsiteX388" fmla="*/ 4009884 w 5282638"/>
              <a:gd name="connsiteY388" fmla="*/ 2042286 h 4504269"/>
              <a:gd name="connsiteX389" fmla="*/ 3981496 w 5282638"/>
              <a:gd name="connsiteY389" fmla="*/ 2075455 h 4504269"/>
              <a:gd name="connsiteX390" fmla="*/ 3948376 w 5282638"/>
              <a:gd name="connsiteY390" fmla="*/ 2115732 h 4504269"/>
              <a:gd name="connsiteX391" fmla="*/ 3917621 w 5282638"/>
              <a:gd name="connsiteY391" fmla="*/ 2165486 h 4504269"/>
              <a:gd name="connsiteX392" fmla="*/ 3882136 w 5282638"/>
              <a:gd name="connsiteY392" fmla="*/ 2217610 h 4504269"/>
              <a:gd name="connsiteX393" fmla="*/ 3851382 w 5282638"/>
              <a:gd name="connsiteY393" fmla="*/ 2274471 h 4504269"/>
              <a:gd name="connsiteX394" fmla="*/ 3834822 w 5282638"/>
              <a:gd name="connsiteY394" fmla="*/ 2298164 h 4504269"/>
              <a:gd name="connsiteX395" fmla="*/ 3818262 w 5282638"/>
              <a:gd name="connsiteY395" fmla="*/ 2326595 h 4504269"/>
              <a:gd name="connsiteX396" fmla="*/ 3780410 w 5282638"/>
              <a:gd name="connsiteY396" fmla="*/ 2378718 h 4504269"/>
              <a:gd name="connsiteX397" fmla="*/ 3737827 w 5282638"/>
              <a:gd name="connsiteY397" fmla="*/ 2423734 h 4504269"/>
              <a:gd name="connsiteX398" fmla="*/ 3690513 w 5282638"/>
              <a:gd name="connsiteY398" fmla="*/ 2468749 h 4504269"/>
              <a:gd name="connsiteX399" fmla="*/ 3636102 w 5282638"/>
              <a:gd name="connsiteY399" fmla="*/ 2511395 h 4504269"/>
              <a:gd name="connsiteX400" fmla="*/ 3581690 w 5282638"/>
              <a:gd name="connsiteY400" fmla="*/ 2554042 h 4504269"/>
              <a:gd name="connsiteX401" fmla="*/ 3524913 w 5282638"/>
              <a:gd name="connsiteY401" fmla="*/ 2587211 h 4504269"/>
              <a:gd name="connsiteX402" fmla="*/ 3468136 w 5282638"/>
              <a:gd name="connsiteY402" fmla="*/ 2622750 h 4504269"/>
              <a:gd name="connsiteX403" fmla="*/ 3427919 w 5282638"/>
              <a:gd name="connsiteY403" fmla="*/ 2627488 h 4504269"/>
              <a:gd name="connsiteX404" fmla="*/ 3392433 w 5282638"/>
              <a:gd name="connsiteY404" fmla="*/ 2636965 h 4504269"/>
              <a:gd name="connsiteX405" fmla="*/ 3356947 w 5282638"/>
              <a:gd name="connsiteY405" fmla="*/ 2646442 h 4504269"/>
              <a:gd name="connsiteX406" fmla="*/ 3316730 w 5282638"/>
              <a:gd name="connsiteY406" fmla="*/ 2665396 h 4504269"/>
              <a:gd name="connsiteX407" fmla="*/ 3203176 w 5282638"/>
              <a:gd name="connsiteY407" fmla="*/ 2719889 h 4504269"/>
              <a:gd name="connsiteX408" fmla="*/ 3118010 w 5282638"/>
              <a:gd name="connsiteY408" fmla="*/ 2757797 h 4504269"/>
              <a:gd name="connsiteX409" fmla="*/ 3004456 w 5282638"/>
              <a:gd name="connsiteY409" fmla="*/ 2800443 h 4504269"/>
              <a:gd name="connsiteX410" fmla="*/ 2964239 w 5282638"/>
              <a:gd name="connsiteY410" fmla="*/ 2819397 h 4504269"/>
              <a:gd name="connsiteX411" fmla="*/ 2924022 w 5282638"/>
              <a:gd name="connsiteY411" fmla="*/ 2838351 h 4504269"/>
              <a:gd name="connsiteX412" fmla="*/ 2888536 w 5282638"/>
              <a:gd name="connsiteY412" fmla="*/ 2857305 h 4504269"/>
              <a:gd name="connsiteX413" fmla="*/ 2853050 w 5282638"/>
              <a:gd name="connsiteY413" fmla="*/ 2876259 h 4504269"/>
              <a:gd name="connsiteX414" fmla="*/ 2819930 w 5282638"/>
              <a:gd name="connsiteY414" fmla="*/ 2897582 h 4504269"/>
              <a:gd name="connsiteX415" fmla="*/ 2793908 w 5282638"/>
              <a:gd name="connsiteY415" fmla="*/ 2916536 h 4504269"/>
              <a:gd name="connsiteX416" fmla="*/ 2765519 w 5282638"/>
              <a:gd name="connsiteY416" fmla="*/ 2940228 h 4504269"/>
              <a:gd name="connsiteX417" fmla="*/ 2739496 w 5282638"/>
              <a:gd name="connsiteY417" fmla="*/ 2963920 h 4504269"/>
              <a:gd name="connsiteX418" fmla="*/ 2718205 w 5282638"/>
              <a:gd name="connsiteY418" fmla="*/ 2985244 h 4504269"/>
              <a:gd name="connsiteX419" fmla="*/ 2696913 w 5282638"/>
              <a:gd name="connsiteY419" fmla="*/ 3006567 h 4504269"/>
              <a:gd name="connsiteX420" fmla="*/ 2661428 w 5282638"/>
              <a:gd name="connsiteY420" fmla="*/ 3051582 h 4504269"/>
              <a:gd name="connsiteX421" fmla="*/ 2630673 w 5282638"/>
              <a:gd name="connsiteY421" fmla="*/ 3101336 h 4504269"/>
              <a:gd name="connsiteX422" fmla="*/ 2609382 w 5282638"/>
              <a:gd name="connsiteY422" fmla="*/ 3146352 h 4504269"/>
              <a:gd name="connsiteX423" fmla="*/ 2590456 w 5282638"/>
              <a:gd name="connsiteY423" fmla="*/ 3188998 h 4504269"/>
              <a:gd name="connsiteX424" fmla="*/ 2573896 w 5282638"/>
              <a:gd name="connsiteY424" fmla="*/ 3236383 h 4504269"/>
              <a:gd name="connsiteX425" fmla="*/ 2564433 w 5282638"/>
              <a:gd name="connsiteY425" fmla="*/ 3276660 h 4504269"/>
              <a:gd name="connsiteX426" fmla="*/ 2554970 w 5282638"/>
              <a:gd name="connsiteY426" fmla="*/ 3316937 h 4504269"/>
              <a:gd name="connsiteX427" fmla="*/ 2543142 w 5282638"/>
              <a:gd name="connsiteY427" fmla="*/ 3385645 h 4504269"/>
              <a:gd name="connsiteX428" fmla="*/ 2533679 w 5282638"/>
              <a:gd name="connsiteY428" fmla="*/ 3411707 h 4504269"/>
              <a:gd name="connsiteX429" fmla="*/ 2526582 w 5282638"/>
              <a:gd name="connsiteY429" fmla="*/ 3433030 h 4504269"/>
              <a:gd name="connsiteX430" fmla="*/ 2505290 w 5282638"/>
              <a:gd name="connsiteY430" fmla="*/ 3482784 h 4504269"/>
              <a:gd name="connsiteX431" fmla="*/ 2460342 w 5282638"/>
              <a:gd name="connsiteY431" fmla="*/ 3553861 h 4504269"/>
              <a:gd name="connsiteX432" fmla="*/ 2339690 w 5282638"/>
              <a:gd name="connsiteY432" fmla="*/ 3759985 h 4504269"/>
              <a:gd name="connsiteX433" fmla="*/ 2197748 w 5282638"/>
              <a:gd name="connsiteY433" fmla="*/ 3994540 h 4504269"/>
              <a:gd name="connsiteX434" fmla="*/ 2069999 w 5282638"/>
              <a:gd name="connsiteY434" fmla="*/ 4203034 h 4504269"/>
              <a:gd name="connsiteX435" fmla="*/ 1890205 w 5282638"/>
              <a:gd name="connsiteY435" fmla="*/ 4077464 h 4504269"/>
              <a:gd name="connsiteX436" fmla="*/ 1710411 w 5282638"/>
              <a:gd name="connsiteY436" fmla="*/ 3951894 h 4504269"/>
              <a:gd name="connsiteX437" fmla="*/ 1540080 w 5282638"/>
              <a:gd name="connsiteY437" fmla="*/ 3831063 h 4504269"/>
              <a:gd name="connsiteX438" fmla="*/ 1395771 w 5282638"/>
              <a:gd name="connsiteY438" fmla="*/ 3717339 h 4504269"/>
              <a:gd name="connsiteX439" fmla="*/ 1310605 w 5282638"/>
              <a:gd name="connsiteY439" fmla="*/ 3648631 h 4504269"/>
              <a:gd name="connsiteX440" fmla="*/ 1215977 w 5282638"/>
              <a:gd name="connsiteY440" fmla="*/ 3570446 h 4504269"/>
              <a:gd name="connsiteX441" fmla="*/ 1114251 w 5282638"/>
              <a:gd name="connsiteY441" fmla="*/ 3482784 h 4504269"/>
              <a:gd name="connsiteX442" fmla="*/ 1003063 w 5282638"/>
              <a:gd name="connsiteY442" fmla="*/ 3380907 h 4504269"/>
              <a:gd name="connsiteX443" fmla="*/ 889508 w 5282638"/>
              <a:gd name="connsiteY443" fmla="*/ 3271922 h 4504269"/>
              <a:gd name="connsiteX444" fmla="*/ 773588 w 5282638"/>
              <a:gd name="connsiteY444" fmla="*/ 3153460 h 4504269"/>
              <a:gd name="connsiteX445" fmla="*/ 714446 w 5282638"/>
              <a:gd name="connsiteY445" fmla="*/ 3089490 h 4504269"/>
              <a:gd name="connsiteX446" fmla="*/ 657669 w 5282638"/>
              <a:gd name="connsiteY446" fmla="*/ 3023151 h 4504269"/>
              <a:gd name="connsiteX447" fmla="*/ 598526 w 5282638"/>
              <a:gd name="connsiteY447" fmla="*/ 2954443 h 4504269"/>
              <a:gd name="connsiteX448" fmla="*/ 544114 w 5282638"/>
              <a:gd name="connsiteY448" fmla="*/ 2885736 h 4504269"/>
              <a:gd name="connsiteX449" fmla="*/ 487337 w 5282638"/>
              <a:gd name="connsiteY449" fmla="*/ 2814658 h 4504269"/>
              <a:gd name="connsiteX450" fmla="*/ 432926 w 5282638"/>
              <a:gd name="connsiteY450" fmla="*/ 2738843 h 4504269"/>
              <a:gd name="connsiteX451" fmla="*/ 383246 w 5282638"/>
              <a:gd name="connsiteY451" fmla="*/ 2663027 h 4504269"/>
              <a:gd name="connsiteX452" fmla="*/ 333566 w 5282638"/>
              <a:gd name="connsiteY452" fmla="*/ 2584842 h 4504269"/>
              <a:gd name="connsiteX453" fmla="*/ 286252 w 5282638"/>
              <a:gd name="connsiteY453" fmla="*/ 2506657 h 4504269"/>
              <a:gd name="connsiteX454" fmla="*/ 238937 w 5282638"/>
              <a:gd name="connsiteY454" fmla="*/ 2423734 h 4504269"/>
              <a:gd name="connsiteX455" fmla="*/ 198720 w 5282638"/>
              <a:gd name="connsiteY455" fmla="*/ 2340810 h 4504269"/>
              <a:gd name="connsiteX456" fmla="*/ 160869 w 5282638"/>
              <a:gd name="connsiteY456" fmla="*/ 2255517 h 4504269"/>
              <a:gd name="connsiteX457" fmla="*/ 123017 w 5282638"/>
              <a:gd name="connsiteY457" fmla="*/ 2167856 h 4504269"/>
              <a:gd name="connsiteX458" fmla="*/ 94629 w 5282638"/>
              <a:gd name="connsiteY458" fmla="*/ 2077824 h 4504269"/>
              <a:gd name="connsiteX459" fmla="*/ 66240 w 5282638"/>
              <a:gd name="connsiteY459" fmla="*/ 1987793 h 4504269"/>
              <a:gd name="connsiteX460" fmla="*/ 42583 w 5282638"/>
              <a:gd name="connsiteY460" fmla="*/ 1897762 h 4504269"/>
              <a:gd name="connsiteX461" fmla="*/ 23657 w 5282638"/>
              <a:gd name="connsiteY461" fmla="*/ 1802992 h 4504269"/>
              <a:gd name="connsiteX462" fmla="*/ 9463 w 5282638"/>
              <a:gd name="connsiteY462" fmla="*/ 1708223 h 4504269"/>
              <a:gd name="connsiteX463" fmla="*/ 2366 w 5282638"/>
              <a:gd name="connsiteY463" fmla="*/ 1611084 h 4504269"/>
              <a:gd name="connsiteX464" fmla="*/ 0 w 5282638"/>
              <a:gd name="connsiteY464" fmla="*/ 1513945 h 4504269"/>
              <a:gd name="connsiteX465" fmla="*/ 2366 w 5282638"/>
              <a:gd name="connsiteY465" fmla="*/ 1445237 h 4504269"/>
              <a:gd name="connsiteX466" fmla="*/ 4732 w 5282638"/>
              <a:gd name="connsiteY466" fmla="*/ 1376529 h 4504269"/>
              <a:gd name="connsiteX467" fmla="*/ 9463 w 5282638"/>
              <a:gd name="connsiteY467" fmla="*/ 1310190 h 4504269"/>
              <a:gd name="connsiteX468" fmla="*/ 18926 w 5282638"/>
              <a:gd name="connsiteY468" fmla="*/ 1246221 h 4504269"/>
              <a:gd name="connsiteX469" fmla="*/ 26023 w 5282638"/>
              <a:gd name="connsiteY469" fmla="*/ 1184621 h 4504269"/>
              <a:gd name="connsiteX470" fmla="*/ 40217 w 5282638"/>
              <a:gd name="connsiteY470" fmla="*/ 1123020 h 4504269"/>
              <a:gd name="connsiteX471" fmla="*/ 52046 w 5282638"/>
              <a:gd name="connsiteY471" fmla="*/ 1063789 h 4504269"/>
              <a:gd name="connsiteX472" fmla="*/ 68606 w 5282638"/>
              <a:gd name="connsiteY472" fmla="*/ 1004558 h 4504269"/>
              <a:gd name="connsiteX473" fmla="*/ 85166 w 5282638"/>
              <a:gd name="connsiteY473" fmla="*/ 947697 h 4504269"/>
              <a:gd name="connsiteX474" fmla="*/ 104092 w 5282638"/>
              <a:gd name="connsiteY474" fmla="*/ 890835 h 4504269"/>
              <a:gd name="connsiteX475" fmla="*/ 125383 w 5282638"/>
              <a:gd name="connsiteY475" fmla="*/ 836342 h 4504269"/>
              <a:gd name="connsiteX476" fmla="*/ 146674 w 5282638"/>
              <a:gd name="connsiteY476" fmla="*/ 784219 h 4504269"/>
              <a:gd name="connsiteX477" fmla="*/ 172697 w 5282638"/>
              <a:gd name="connsiteY477" fmla="*/ 736834 h 4504269"/>
              <a:gd name="connsiteX478" fmla="*/ 198720 w 5282638"/>
              <a:gd name="connsiteY478" fmla="*/ 684711 h 4504269"/>
              <a:gd name="connsiteX479" fmla="*/ 227109 w 5282638"/>
              <a:gd name="connsiteY479" fmla="*/ 639695 h 4504269"/>
              <a:gd name="connsiteX480" fmla="*/ 255497 w 5282638"/>
              <a:gd name="connsiteY480" fmla="*/ 592310 h 4504269"/>
              <a:gd name="connsiteX481" fmla="*/ 335932 w 5282638"/>
              <a:gd name="connsiteY481" fmla="*/ 696557 h 4504269"/>
              <a:gd name="connsiteX482" fmla="*/ 387977 w 5282638"/>
              <a:gd name="connsiteY482" fmla="*/ 765265 h 4504269"/>
              <a:gd name="connsiteX483" fmla="*/ 402172 w 5282638"/>
              <a:gd name="connsiteY483" fmla="*/ 784219 h 4504269"/>
              <a:gd name="connsiteX484" fmla="*/ 411634 w 5282638"/>
              <a:gd name="connsiteY484" fmla="*/ 812650 h 4504269"/>
              <a:gd name="connsiteX485" fmla="*/ 440023 w 5282638"/>
              <a:gd name="connsiteY485" fmla="*/ 876619 h 4504269"/>
              <a:gd name="connsiteX486" fmla="*/ 451851 w 5282638"/>
              <a:gd name="connsiteY486" fmla="*/ 914527 h 4504269"/>
              <a:gd name="connsiteX487" fmla="*/ 470777 w 5282638"/>
              <a:gd name="connsiteY487" fmla="*/ 952435 h 4504269"/>
              <a:gd name="connsiteX488" fmla="*/ 494434 w 5282638"/>
              <a:gd name="connsiteY488" fmla="*/ 992712 h 4504269"/>
              <a:gd name="connsiteX489" fmla="*/ 520457 w 5282638"/>
              <a:gd name="connsiteY489" fmla="*/ 1032989 h 4504269"/>
              <a:gd name="connsiteX490" fmla="*/ 553577 w 5282638"/>
              <a:gd name="connsiteY490" fmla="*/ 1075636 h 4504269"/>
              <a:gd name="connsiteX491" fmla="*/ 591429 w 5282638"/>
              <a:gd name="connsiteY491" fmla="*/ 1115913 h 4504269"/>
              <a:gd name="connsiteX492" fmla="*/ 634011 w 5282638"/>
              <a:gd name="connsiteY492" fmla="*/ 1153820 h 4504269"/>
              <a:gd name="connsiteX493" fmla="*/ 657669 w 5282638"/>
              <a:gd name="connsiteY493" fmla="*/ 1172774 h 4504269"/>
              <a:gd name="connsiteX494" fmla="*/ 686057 w 5282638"/>
              <a:gd name="connsiteY494" fmla="*/ 1191728 h 4504269"/>
              <a:gd name="connsiteX495" fmla="*/ 712080 w 5282638"/>
              <a:gd name="connsiteY495" fmla="*/ 1208313 h 4504269"/>
              <a:gd name="connsiteX496" fmla="*/ 742834 w 5282638"/>
              <a:gd name="connsiteY496" fmla="*/ 1224898 h 4504269"/>
              <a:gd name="connsiteX497" fmla="*/ 773588 w 5282638"/>
              <a:gd name="connsiteY497" fmla="*/ 1241482 h 4504269"/>
              <a:gd name="connsiteX498" fmla="*/ 809074 w 5282638"/>
              <a:gd name="connsiteY498" fmla="*/ 1255698 h 4504269"/>
              <a:gd name="connsiteX499" fmla="*/ 846926 w 5282638"/>
              <a:gd name="connsiteY499" fmla="*/ 1267544 h 4504269"/>
              <a:gd name="connsiteX500" fmla="*/ 884777 w 5282638"/>
              <a:gd name="connsiteY500" fmla="*/ 1281759 h 4504269"/>
              <a:gd name="connsiteX501" fmla="*/ 927360 w 5282638"/>
              <a:gd name="connsiteY501" fmla="*/ 1291236 h 4504269"/>
              <a:gd name="connsiteX502" fmla="*/ 972308 w 5282638"/>
              <a:gd name="connsiteY502" fmla="*/ 1300713 h 4504269"/>
              <a:gd name="connsiteX503" fmla="*/ 1090594 w 5282638"/>
              <a:gd name="connsiteY503" fmla="*/ 1324406 h 4504269"/>
              <a:gd name="connsiteX504" fmla="*/ 1182857 w 5282638"/>
              <a:gd name="connsiteY504" fmla="*/ 1345729 h 4504269"/>
              <a:gd name="connsiteX505" fmla="*/ 1303508 w 5282638"/>
              <a:gd name="connsiteY505" fmla="*/ 1378898 h 4504269"/>
              <a:gd name="connsiteX506" fmla="*/ 1346091 w 5282638"/>
              <a:gd name="connsiteY506" fmla="*/ 1388375 h 4504269"/>
              <a:gd name="connsiteX507" fmla="*/ 1383943 w 5282638"/>
              <a:gd name="connsiteY507" fmla="*/ 1395483 h 4504269"/>
              <a:gd name="connsiteX508" fmla="*/ 1419428 w 5282638"/>
              <a:gd name="connsiteY508" fmla="*/ 1397852 h 4504269"/>
              <a:gd name="connsiteX509" fmla="*/ 1459645 w 5282638"/>
              <a:gd name="connsiteY509" fmla="*/ 1395483 h 4504269"/>
              <a:gd name="connsiteX510" fmla="*/ 1521154 w 5282638"/>
              <a:gd name="connsiteY510" fmla="*/ 1416806 h 4504269"/>
              <a:gd name="connsiteX511" fmla="*/ 1585028 w 5282638"/>
              <a:gd name="connsiteY511" fmla="*/ 1442868 h 4504269"/>
              <a:gd name="connsiteX512" fmla="*/ 1646537 w 5282638"/>
              <a:gd name="connsiteY512" fmla="*/ 1473668 h 4504269"/>
              <a:gd name="connsiteX513" fmla="*/ 1705680 w 5282638"/>
              <a:gd name="connsiteY513" fmla="*/ 1504468 h 4504269"/>
              <a:gd name="connsiteX514" fmla="*/ 1760091 w 5282638"/>
              <a:gd name="connsiteY514" fmla="*/ 1542376 h 4504269"/>
              <a:gd name="connsiteX515" fmla="*/ 1814502 w 5282638"/>
              <a:gd name="connsiteY515" fmla="*/ 1580284 h 4504269"/>
              <a:gd name="connsiteX516" fmla="*/ 1859451 w 5282638"/>
              <a:gd name="connsiteY516" fmla="*/ 1625299 h 4504269"/>
              <a:gd name="connsiteX517" fmla="*/ 1880742 w 5282638"/>
              <a:gd name="connsiteY517" fmla="*/ 1646623 h 4504269"/>
              <a:gd name="connsiteX518" fmla="*/ 1899668 w 5282638"/>
              <a:gd name="connsiteY518" fmla="*/ 1670315 h 4504269"/>
              <a:gd name="connsiteX519" fmla="*/ 1939885 w 5282638"/>
              <a:gd name="connsiteY519" fmla="*/ 1720069 h 4504269"/>
              <a:gd name="connsiteX520" fmla="*/ 1982468 w 5282638"/>
              <a:gd name="connsiteY520" fmla="*/ 1767454 h 4504269"/>
              <a:gd name="connsiteX521" fmla="*/ 2025051 w 5282638"/>
              <a:gd name="connsiteY521" fmla="*/ 1807731 h 4504269"/>
              <a:gd name="connsiteX522" fmla="*/ 2062902 w 5282638"/>
              <a:gd name="connsiteY522" fmla="*/ 1843270 h 4504269"/>
              <a:gd name="connsiteX523" fmla="*/ 2100754 w 5282638"/>
              <a:gd name="connsiteY523" fmla="*/ 1866962 h 4504269"/>
              <a:gd name="connsiteX524" fmla="*/ 2114948 w 5282638"/>
              <a:gd name="connsiteY524" fmla="*/ 1876439 h 4504269"/>
              <a:gd name="connsiteX525" fmla="*/ 2131508 w 5282638"/>
              <a:gd name="connsiteY525" fmla="*/ 1883547 h 4504269"/>
              <a:gd name="connsiteX526" fmla="*/ 2145702 w 5282638"/>
              <a:gd name="connsiteY526" fmla="*/ 1885916 h 4504269"/>
              <a:gd name="connsiteX527" fmla="*/ 2155165 w 5282638"/>
              <a:gd name="connsiteY527" fmla="*/ 1885916 h 4504269"/>
              <a:gd name="connsiteX528" fmla="*/ 2169359 w 5282638"/>
              <a:gd name="connsiteY528" fmla="*/ 1883547 h 4504269"/>
              <a:gd name="connsiteX529" fmla="*/ 2178822 w 5282638"/>
              <a:gd name="connsiteY529" fmla="*/ 1878808 h 4504269"/>
              <a:gd name="connsiteX530" fmla="*/ 2190650 w 5282638"/>
              <a:gd name="connsiteY530" fmla="*/ 1862224 h 4504269"/>
              <a:gd name="connsiteX531" fmla="*/ 2110216 w 5282638"/>
              <a:gd name="connsiteY531" fmla="*/ 1784039 h 4504269"/>
              <a:gd name="connsiteX532" fmla="*/ 2020319 w 5282638"/>
              <a:gd name="connsiteY532" fmla="*/ 1689269 h 4504269"/>
              <a:gd name="connsiteX533" fmla="*/ 1892571 w 5282638"/>
              <a:gd name="connsiteY533" fmla="*/ 1554222 h 4504269"/>
              <a:gd name="connsiteX534" fmla="*/ 1845257 w 5282638"/>
              <a:gd name="connsiteY534" fmla="*/ 1504468 h 4504269"/>
              <a:gd name="connsiteX535" fmla="*/ 1807405 w 5282638"/>
              <a:gd name="connsiteY535" fmla="*/ 1471299 h 4504269"/>
              <a:gd name="connsiteX536" fmla="*/ 1771920 w 5282638"/>
              <a:gd name="connsiteY536" fmla="*/ 1440499 h 4504269"/>
              <a:gd name="connsiteX537" fmla="*/ 1743531 w 5282638"/>
              <a:gd name="connsiteY537" fmla="*/ 1419175 h 4504269"/>
              <a:gd name="connsiteX538" fmla="*/ 1710411 w 5282638"/>
              <a:gd name="connsiteY538" fmla="*/ 1400222 h 4504269"/>
              <a:gd name="connsiteX539" fmla="*/ 1674925 w 5282638"/>
              <a:gd name="connsiteY539" fmla="*/ 1383637 h 4504269"/>
              <a:gd name="connsiteX540" fmla="*/ 1653634 w 5282638"/>
              <a:gd name="connsiteY540" fmla="*/ 1376529 h 4504269"/>
              <a:gd name="connsiteX541" fmla="*/ 1627611 w 5282638"/>
              <a:gd name="connsiteY541" fmla="*/ 1367052 h 4504269"/>
              <a:gd name="connsiteX542" fmla="*/ 1573200 w 5282638"/>
              <a:gd name="connsiteY542" fmla="*/ 1357575 h 4504269"/>
              <a:gd name="connsiteX543" fmla="*/ 1561371 w 5282638"/>
              <a:gd name="connsiteY543" fmla="*/ 1355206 h 4504269"/>
              <a:gd name="connsiteX544" fmla="*/ 1573200 w 5282638"/>
              <a:gd name="connsiteY544" fmla="*/ 1348098 h 4504269"/>
              <a:gd name="connsiteX545" fmla="*/ 1585028 w 5282638"/>
              <a:gd name="connsiteY545" fmla="*/ 1345729 h 4504269"/>
              <a:gd name="connsiteX546" fmla="*/ 1599222 w 5282638"/>
              <a:gd name="connsiteY546" fmla="*/ 1340991 h 4504269"/>
              <a:gd name="connsiteX547" fmla="*/ 1613417 w 5282638"/>
              <a:gd name="connsiteY547" fmla="*/ 1340991 h 4504269"/>
              <a:gd name="connsiteX548" fmla="*/ 1629977 w 5282638"/>
              <a:gd name="connsiteY548" fmla="*/ 1340991 h 4504269"/>
              <a:gd name="connsiteX549" fmla="*/ 1646537 w 5282638"/>
              <a:gd name="connsiteY549" fmla="*/ 1340991 h 4504269"/>
              <a:gd name="connsiteX550" fmla="*/ 1667828 w 5282638"/>
              <a:gd name="connsiteY550" fmla="*/ 1345729 h 4504269"/>
              <a:gd name="connsiteX551" fmla="*/ 1693851 w 5282638"/>
              <a:gd name="connsiteY551" fmla="*/ 1357575 h 4504269"/>
              <a:gd name="connsiteX552" fmla="*/ 1729337 w 5282638"/>
              <a:gd name="connsiteY552" fmla="*/ 1376529 h 4504269"/>
              <a:gd name="connsiteX553" fmla="*/ 1769554 w 5282638"/>
              <a:gd name="connsiteY553" fmla="*/ 1402591 h 4504269"/>
              <a:gd name="connsiteX554" fmla="*/ 1814502 w 5282638"/>
              <a:gd name="connsiteY554" fmla="*/ 1435760 h 4504269"/>
              <a:gd name="connsiteX555" fmla="*/ 1861817 w 5282638"/>
              <a:gd name="connsiteY555" fmla="*/ 1476037 h 4504269"/>
              <a:gd name="connsiteX556" fmla="*/ 1916228 w 5282638"/>
              <a:gd name="connsiteY556" fmla="*/ 1521053 h 4504269"/>
              <a:gd name="connsiteX557" fmla="*/ 2036879 w 5282638"/>
              <a:gd name="connsiteY557" fmla="*/ 1634776 h 4504269"/>
              <a:gd name="connsiteX558" fmla="*/ 2197748 w 5282638"/>
              <a:gd name="connsiteY558" fmla="*/ 1784039 h 4504269"/>
              <a:gd name="connsiteX559" fmla="*/ 2275816 w 5282638"/>
              <a:gd name="connsiteY559" fmla="*/ 1857485 h 4504269"/>
              <a:gd name="connsiteX560" fmla="*/ 2349154 w 5282638"/>
              <a:gd name="connsiteY560" fmla="*/ 1916716 h 4504269"/>
              <a:gd name="connsiteX561" fmla="*/ 2377542 w 5282638"/>
              <a:gd name="connsiteY561" fmla="*/ 1940408 h 4504269"/>
              <a:gd name="connsiteX562" fmla="*/ 2408296 w 5282638"/>
              <a:gd name="connsiteY562" fmla="*/ 1959362 h 4504269"/>
              <a:gd name="connsiteX563" fmla="*/ 2429588 w 5282638"/>
              <a:gd name="connsiteY563" fmla="*/ 1973578 h 4504269"/>
              <a:gd name="connsiteX564" fmla="*/ 2450879 w 5282638"/>
              <a:gd name="connsiteY564" fmla="*/ 1980686 h 4504269"/>
              <a:gd name="connsiteX565" fmla="*/ 2469805 w 5282638"/>
              <a:gd name="connsiteY565" fmla="*/ 1983055 h 4504269"/>
              <a:gd name="connsiteX566" fmla="*/ 2488730 w 5282638"/>
              <a:gd name="connsiteY566" fmla="*/ 1983055 h 4504269"/>
              <a:gd name="connsiteX567" fmla="*/ 2502925 w 5282638"/>
              <a:gd name="connsiteY567" fmla="*/ 1978316 h 4504269"/>
              <a:gd name="connsiteX568" fmla="*/ 2514753 w 5282638"/>
              <a:gd name="connsiteY568" fmla="*/ 1968839 h 4504269"/>
              <a:gd name="connsiteX569" fmla="*/ 2521850 w 5282638"/>
              <a:gd name="connsiteY569" fmla="*/ 1956993 h 4504269"/>
              <a:gd name="connsiteX570" fmla="*/ 2526582 w 5282638"/>
              <a:gd name="connsiteY570" fmla="*/ 1940408 h 4504269"/>
              <a:gd name="connsiteX571" fmla="*/ 2526582 w 5282638"/>
              <a:gd name="connsiteY571" fmla="*/ 1923824 h 4504269"/>
              <a:gd name="connsiteX572" fmla="*/ 2524216 w 5282638"/>
              <a:gd name="connsiteY572" fmla="*/ 1909608 h 4504269"/>
              <a:gd name="connsiteX573" fmla="*/ 2457976 w 5282638"/>
              <a:gd name="connsiteY573" fmla="*/ 1857485 h 4504269"/>
              <a:gd name="connsiteX574" fmla="*/ 2382274 w 5282638"/>
              <a:gd name="connsiteY574" fmla="*/ 1791146 h 4504269"/>
              <a:gd name="connsiteX575" fmla="*/ 2202479 w 5282638"/>
              <a:gd name="connsiteY575" fmla="*/ 1632407 h 4504269"/>
              <a:gd name="connsiteX576" fmla="*/ 2048708 w 5282638"/>
              <a:gd name="connsiteY576" fmla="*/ 1494991 h 4504269"/>
              <a:gd name="connsiteX577" fmla="*/ 1951714 w 5282638"/>
              <a:gd name="connsiteY577" fmla="*/ 1404960 h 4504269"/>
              <a:gd name="connsiteX578" fmla="*/ 1911497 w 5282638"/>
              <a:gd name="connsiteY578" fmla="*/ 1374160 h 4504269"/>
              <a:gd name="connsiteX579" fmla="*/ 1876011 w 5282638"/>
              <a:gd name="connsiteY579" fmla="*/ 1352837 h 4504269"/>
              <a:gd name="connsiteX580" fmla="*/ 1838159 w 5282638"/>
              <a:gd name="connsiteY580" fmla="*/ 1329144 h 4504269"/>
              <a:gd name="connsiteX581" fmla="*/ 1797942 w 5282638"/>
              <a:gd name="connsiteY581" fmla="*/ 1317298 h 4504269"/>
              <a:gd name="connsiteX582" fmla="*/ 1795577 w 5282638"/>
              <a:gd name="connsiteY582" fmla="*/ 1314929 h 4504269"/>
              <a:gd name="connsiteX583" fmla="*/ 1767188 w 5282638"/>
              <a:gd name="connsiteY583" fmla="*/ 1307821 h 4504269"/>
              <a:gd name="connsiteX584" fmla="*/ 1729337 w 5282638"/>
              <a:gd name="connsiteY584" fmla="*/ 1303083 h 4504269"/>
              <a:gd name="connsiteX585" fmla="*/ 1667828 w 5282638"/>
              <a:gd name="connsiteY585" fmla="*/ 1291236 h 4504269"/>
              <a:gd name="connsiteX586" fmla="*/ 1656000 w 5282638"/>
              <a:gd name="connsiteY586" fmla="*/ 1291236 h 4504269"/>
              <a:gd name="connsiteX587" fmla="*/ 1665462 w 5282638"/>
              <a:gd name="connsiteY587" fmla="*/ 1286498 h 4504269"/>
              <a:gd name="connsiteX588" fmla="*/ 1686754 w 5282638"/>
              <a:gd name="connsiteY588" fmla="*/ 1279390 h 4504269"/>
              <a:gd name="connsiteX589" fmla="*/ 1715142 w 5282638"/>
              <a:gd name="connsiteY589" fmla="*/ 1269913 h 4504269"/>
              <a:gd name="connsiteX590" fmla="*/ 1731702 w 5282638"/>
              <a:gd name="connsiteY590" fmla="*/ 1267544 h 4504269"/>
              <a:gd name="connsiteX591" fmla="*/ 1752994 w 5282638"/>
              <a:gd name="connsiteY591" fmla="*/ 1267544 h 4504269"/>
              <a:gd name="connsiteX592" fmla="*/ 1786114 w 5282638"/>
              <a:gd name="connsiteY592" fmla="*/ 1269913 h 4504269"/>
              <a:gd name="connsiteX593" fmla="*/ 1816868 w 5282638"/>
              <a:gd name="connsiteY593" fmla="*/ 1279390 h 4504269"/>
              <a:gd name="connsiteX594" fmla="*/ 1847622 w 5282638"/>
              <a:gd name="connsiteY594" fmla="*/ 1291236 h 4504269"/>
              <a:gd name="connsiteX595" fmla="*/ 1890205 w 5282638"/>
              <a:gd name="connsiteY595" fmla="*/ 1314929 h 4504269"/>
              <a:gd name="connsiteX596" fmla="*/ 1932788 w 5282638"/>
              <a:gd name="connsiteY596" fmla="*/ 1340991 h 4504269"/>
              <a:gd name="connsiteX597" fmla="*/ 1982468 w 5282638"/>
              <a:gd name="connsiteY597" fmla="*/ 1374160 h 4504269"/>
              <a:gd name="connsiteX598" fmla="*/ 2034514 w 5282638"/>
              <a:gd name="connsiteY598" fmla="*/ 1414437 h 4504269"/>
              <a:gd name="connsiteX599" fmla="*/ 2091291 w 5282638"/>
              <a:gd name="connsiteY599" fmla="*/ 1457083 h 4504269"/>
              <a:gd name="connsiteX600" fmla="*/ 2152799 w 5282638"/>
              <a:gd name="connsiteY600" fmla="*/ 1504468 h 4504269"/>
              <a:gd name="connsiteX601" fmla="*/ 2223770 w 5282638"/>
              <a:gd name="connsiteY601" fmla="*/ 1566068 h 4504269"/>
              <a:gd name="connsiteX602" fmla="*/ 2375176 w 5282638"/>
              <a:gd name="connsiteY602" fmla="*/ 1691638 h 4504269"/>
              <a:gd name="connsiteX603" fmla="*/ 2446148 w 5282638"/>
              <a:gd name="connsiteY603" fmla="*/ 1750869 h 4504269"/>
              <a:gd name="connsiteX604" fmla="*/ 2512388 w 5282638"/>
              <a:gd name="connsiteY604" fmla="*/ 1805362 h 4504269"/>
              <a:gd name="connsiteX605" fmla="*/ 2573896 w 5282638"/>
              <a:gd name="connsiteY605" fmla="*/ 1850377 h 4504269"/>
              <a:gd name="connsiteX606" fmla="*/ 2628308 w 5282638"/>
              <a:gd name="connsiteY606" fmla="*/ 1885916 h 4504269"/>
              <a:gd name="connsiteX607" fmla="*/ 2675622 w 5282638"/>
              <a:gd name="connsiteY607" fmla="*/ 1909608 h 4504269"/>
              <a:gd name="connsiteX608" fmla="*/ 2696913 w 5282638"/>
              <a:gd name="connsiteY608" fmla="*/ 1919085 h 4504269"/>
              <a:gd name="connsiteX609" fmla="*/ 2713473 w 5282638"/>
              <a:gd name="connsiteY609" fmla="*/ 1923824 h 4504269"/>
              <a:gd name="connsiteX610" fmla="*/ 2737130 w 5282638"/>
              <a:gd name="connsiteY610" fmla="*/ 1923824 h 4504269"/>
              <a:gd name="connsiteX611" fmla="*/ 2758422 w 5282638"/>
              <a:gd name="connsiteY611" fmla="*/ 1921455 h 4504269"/>
              <a:gd name="connsiteX612" fmla="*/ 2772616 w 5282638"/>
              <a:gd name="connsiteY612" fmla="*/ 1916716 h 4504269"/>
              <a:gd name="connsiteX613" fmla="*/ 2784445 w 5282638"/>
              <a:gd name="connsiteY613" fmla="*/ 1907239 h 4504269"/>
              <a:gd name="connsiteX614" fmla="*/ 2796273 w 5282638"/>
              <a:gd name="connsiteY614" fmla="*/ 1900131 h 4504269"/>
              <a:gd name="connsiteX615" fmla="*/ 2808102 w 5282638"/>
              <a:gd name="connsiteY615" fmla="*/ 1890654 h 4504269"/>
              <a:gd name="connsiteX616" fmla="*/ 2819930 w 5282638"/>
              <a:gd name="connsiteY616" fmla="*/ 1876439 h 4504269"/>
              <a:gd name="connsiteX617" fmla="*/ 2829393 w 5282638"/>
              <a:gd name="connsiteY617" fmla="*/ 1862224 h 4504269"/>
              <a:gd name="connsiteX618" fmla="*/ 2817565 w 5282638"/>
              <a:gd name="connsiteY618" fmla="*/ 1862224 h 4504269"/>
              <a:gd name="connsiteX619" fmla="*/ 2803370 w 5282638"/>
              <a:gd name="connsiteY619" fmla="*/ 1862224 h 4504269"/>
              <a:gd name="connsiteX620" fmla="*/ 2777348 w 5282638"/>
              <a:gd name="connsiteY620" fmla="*/ 1852747 h 4504269"/>
              <a:gd name="connsiteX621" fmla="*/ 2753690 w 5282638"/>
              <a:gd name="connsiteY621" fmla="*/ 1845639 h 4504269"/>
              <a:gd name="connsiteX622" fmla="*/ 2727668 w 5282638"/>
              <a:gd name="connsiteY622" fmla="*/ 1831423 h 4504269"/>
              <a:gd name="connsiteX623" fmla="*/ 2675622 w 5282638"/>
              <a:gd name="connsiteY623" fmla="*/ 1793516 h 4504269"/>
              <a:gd name="connsiteX624" fmla="*/ 2611748 w 5282638"/>
              <a:gd name="connsiteY624" fmla="*/ 1748500 h 4504269"/>
              <a:gd name="connsiteX625" fmla="*/ 2545508 w 5282638"/>
              <a:gd name="connsiteY625" fmla="*/ 1694007 h 4504269"/>
              <a:gd name="connsiteX626" fmla="*/ 2398834 w 5282638"/>
              <a:gd name="connsiteY626" fmla="*/ 1570807 h 4504269"/>
              <a:gd name="connsiteX627" fmla="*/ 2318399 w 5282638"/>
              <a:gd name="connsiteY627" fmla="*/ 1504468 h 4504269"/>
              <a:gd name="connsiteX628" fmla="*/ 2235599 w 5282638"/>
              <a:gd name="connsiteY628" fmla="*/ 1442868 h 4504269"/>
              <a:gd name="connsiteX629" fmla="*/ 2112582 w 5282638"/>
              <a:gd name="connsiteY629" fmla="*/ 1352837 h 4504269"/>
              <a:gd name="connsiteX630" fmla="*/ 2027417 w 5282638"/>
              <a:gd name="connsiteY630" fmla="*/ 1284129 h 4504269"/>
              <a:gd name="connsiteX631" fmla="*/ 1989565 w 5282638"/>
              <a:gd name="connsiteY631" fmla="*/ 1258067 h 4504269"/>
              <a:gd name="connsiteX632" fmla="*/ 1954079 w 5282638"/>
              <a:gd name="connsiteY632" fmla="*/ 1236744 h 4504269"/>
              <a:gd name="connsiteX633" fmla="*/ 1916228 w 5282638"/>
              <a:gd name="connsiteY633" fmla="*/ 1213052 h 4504269"/>
              <a:gd name="connsiteX634" fmla="*/ 1876011 w 5282638"/>
              <a:gd name="connsiteY634" fmla="*/ 1194097 h 4504269"/>
              <a:gd name="connsiteX635" fmla="*/ 1859451 w 5282638"/>
              <a:gd name="connsiteY635" fmla="*/ 1189359 h 4504269"/>
              <a:gd name="connsiteX636" fmla="*/ 1840525 w 5282638"/>
              <a:gd name="connsiteY636" fmla="*/ 1186990 h 4504269"/>
              <a:gd name="connsiteX637" fmla="*/ 1790845 w 5282638"/>
              <a:gd name="connsiteY637" fmla="*/ 1182251 h 4504269"/>
              <a:gd name="connsiteX638" fmla="*/ 1741165 w 5282638"/>
              <a:gd name="connsiteY638" fmla="*/ 1182251 h 4504269"/>
              <a:gd name="connsiteX639" fmla="*/ 1745897 w 5282638"/>
              <a:gd name="connsiteY639" fmla="*/ 1179882 h 4504269"/>
              <a:gd name="connsiteX640" fmla="*/ 1762457 w 5282638"/>
              <a:gd name="connsiteY640" fmla="*/ 1168036 h 4504269"/>
              <a:gd name="connsiteX641" fmla="*/ 1786114 w 5282638"/>
              <a:gd name="connsiteY641" fmla="*/ 1160928 h 4504269"/>
              <a:gd name="connsiteX642" fmla="*/ 1802674 w 5282638"/>
              <a:gd name="connsiteY642" fmla="*/ 1153820 h 4504269"/>
              <a:gd name="connsiteX643" fmla="*/ 1819234 w 5282638"/>
              <a:gd name="connsiteY643" fmla="*/ 1151451 h 4504269"/>
              <a:gd name="connsiteX644" fmla="*/ 1840525 w 5282638"/>
              <a:gd name="connsiteY644" fmla="*/ 1151451 h 4504269"/>
              <a:gd name="connsiteX645" fmla="*/ 1864182 w 5282638"/>
              <a:gd name="connsiteY645" fmla="*/ 1151451 h 4504269"/>
              <a:gd name="connsiteX646" fmla="*/ 1897302 w 5282638"/>
              <a:gd name="connsiteY646" fmla="*/ 1158559 h 4504269"/>
              <a:gd name="connsiteX647" fmla="*/ 1932788 w 5282638"/>
              <a:gd name="connsiteY647" fmla="*/ 1168036 h 4504269"/>
              <a:gd name="connsiteX648" fmla="*/ 1970639 w 5282638"/>
              <a:gd name="connsiteY648" fmla="*/ 1186990 h 4504269"/>
              <a:gd name="connsiteX649" fmla="*/ 2013222 w 5282638"/>
              <a:gd name="connsiteY649" fmla="*/ 1208313 h 4504269"/>
              <a:gd name="connsiteX650" fmla="*/ 2065268 w 5282638"/>
              <a:gd name="connsiteY650" fmla="*/ 1241482 h 4504269"/>
              <a:gd name="connsiteX651" fmla="*/ 2119679 w 5282638"/>
              <a:gd name="connsiteY651" fmla="*/ 1279390 h 4504269"/>
              <a:gd name="connsiteX652" fmla="*/ 2183554 w 5282638"/>
              <a:gd name="connsiteY652" fmla="*/ 1322036 h 4504269"/>
              <a:gd name="connsiteX653" fmla="*/ 2254525 w 5282638"/>
              <a:gd name="connsiteY653" fmla="*/ 1376529 h 4504269"/>
              <a:gd name="connsiteX654" fmla="*/ 2358616 w 5282638"/>
              <a:gd name="connsiteY654" fmla="*/ 1459452 h 4504269"/>
              <a:gd name="connsiteX655" fmla="*/ 2472170 w 5282638"/>
              <a:gd name="connsiteY655" fmla="*/ 1549484 h 4504269"/>
              <a:gd name="connsiteX656" fmla="*/ 2580993 w 5282638"/>
              <a:gd name="connsiteY656" fmla="*/ 1637146 h 4504269"/>
              <a:gd name="connsiteX657" fmla="*/ 2680353 w 5282638"/>
              <a:gd name="connsiteY657" fmla="*/ 1712961 h 4504269"/>
              <a:gd name="connsiteX658" fmla="*/ 2725302 w 5282638"/>
              <a:gd name="connsiteY658" fmla="*/ 1746131 h 4504269"/>
              <a:gd name="connsiteX659" fmla="*/ 2763153 w 5282638"/>
              <a:gd name="connsiteY659" fmla="*/ 1769823 h 4504269"/>
              <a:gd name="connsiteX660" fmla="*/ 2798639 w 5282638"/>
              <a:gd name="connsiteY660" fmla="*/ 1786408 h 4504269"/>
              <a:gd name="connsiteX661" fmla="*/ 2812833 w 5282638"/>
              <a:gd name="connsiteY661" fmla="*/ 1791146 h 4504269"/>
              <a:gd name="connsiteX662" fmla="*/ 2822296 w 5282638"/>
              <a:gd name="connsiteY662" fmla="*/ 1793516 h 4504269"/>
              <a:gd name="connsiteX663" fmla="*/ 2848319 w 5282638"/>
              <a:gd name="connsiteY663" fmla="*/ 1793516 h 4504269"/>
              <a:gd name="connsiteX664" fmla="*/ 2869610 w 5282638"/>
              <a:gd name="connsiteY664" fmla="*/ 1788777 h 4504269"/>
              <a:gd name="connsiteX665" fmla="*/ 2888536 w 5282638"/>
              <a:gd name="connsiteY665" fmla="*/ 1779300 h 4504269"/>
              <a:gd name="connsiteX666" fmla="*/ 2900364 w 5282638"/>
              <a:gd name="connsiteY666" fmla="*/ 1767454 h 4504269"/>
              <a:gd name="connsiteX667" fmla="*/ 2907462 w 5282638"/>
              <a:gd name="connsiteY667" fmla="*/ 1748500 h 4504269"/>
              <a:gd name="connsiteX668" fmla="*/ 2905096 w 5282638"/>
              <a:gd name="connsiteY668" fmla="*/ 1729546 h 4504269"/>
              <a:gd name="connsiteX669" fmla="*/ 2897999 w 5282638"/>
              <a:gd name="connsiteY669" fmla="*/ 1708223 h 4504269"/>
              <a:gd name="connsiteX670" fmla="*/ 2888536 w 5282638"/>
              <a:gd name="connsiteY670" fmla="*/ 1684530 h 4504269"/>
              <a:gd name="connsiteX671" fmla="*/ 2871976 w 5282638"/>
              <a:gd name="connsiteY671" fmla="*/ 1658469 h 4504269"/>
              <a:gd name="connsiteX672" fmla="*/ 2853050 w 5282638"/>
              <a:gd name="connsiteY672" fmla="*/ 1632407 h 4504269"/>
              <a:gd name="connsiteX673" fmla="*/ 2808102 w 5282638"/>
              <a:gd name="connsiteY673" fmla="*/ 1577915 h 4504269"/>
              <a:gd name="connsiteX674" fmla="*/ 2756056 w 5282638"/>
              <a:gd name="connsiteY674" fmla="*/ 1523422 h 4504269"/>
              <a:gd name="connsiteX675" fmla="*/ 2699279 w 5282638"/>
              <a:gd name="connsiteY675" fmla="*/ 1471299 h 4504269"/>
              <a:gd name="connsiteX676" fmla="*/ 2590456 w 5282638"/>
              <a:gd name="connsiteY676" fmla="*/ 1367052 h 4504269"/>
              <a:gd name="connsiteX677" fmla="*/ 2344422 w 5282638"/>
              <a:gd name="connsiteY677" fmla="*/ 1130128 h 4504269"/>
              <a:gd name="connsiteX678" fmla="*/ 2204845 w 5282638"/>
              <a:gd name="connsiteY678" fmla="*/ 992712 h 4504269"/>
              <a:gd name="connsiteX679" fmla="*/ 2185919 w 5282638"/>
              <a:gd name="connsiteY679" fmla="*/ 978497 h 4504269"/>
              <a:gd name="connsiteX680" fmla="*/ 2166994 w 5282638"/>
              <a:gd name="connsiteY680" fmla="*/ 995081 h 4504269"/>
              <a:gd name="connsiteX681" fmla="*/ 2143336 w 5282638"/>
              <a:gd name="connsiteY681" fmla="*/ 1014035 h 4504269"/>
              <a:gd name="connsiteX682" fmla="*/ 2112582 w 5282638"/>
              <a:gd name="connsiteY682" fmla="*/ 1032989 h 4504269"/>
              <a:gd name="connsiteX683" fmla="*/ 2077096 w 5282638"/>
              <a:gd name="connsiteY683" fmla="*/ 1049574 h 4504269"/>
              <a:gd name="connsiteX684" fmla="*/ 2039245 w 5282638"/>
              <a:gd name="connsiteY684" fmla="*/ 1066159 h 4504269"/>
              <a:gd name="connsiteX685" fmla="*/ 2001394 w 5282638"/>
              <a:gd name="connsiteY685" fmla="*/ 1075636 h 4504269"/>
              <a:gd name="connsiteX686" fmla="*/ 1968274 w 5282638"/>
              <a:gd name="connsiteY686" fmla="*/ 1085113 h 4504269"/>
              <a:gd name="connsiteX687" fmla="*/ 1932788 w 5282638"/>
              <a:gd name="connsiteY687" fmla="*/ 1089851 h 4504269"/>
              <a:gd name="connsiteX688" fmla="*/ 1904399 w 5282638"/>
              <a:gd name="connsiteY688" fmla="*/ 1092220 h 4504269"/>
              <a:gd name="connsiteX689" fmla="*/ 1878377 w 5282638"/>
              <a:gd name="connsiteY689" fmla="*/ 1092220 h 4504269"/>
              <a:gd name="connsiteX690" fmla="*/ 1807405 w 5282638"/>
              <a:gd name="connsiteY690" fmla="*/ 1089851 h 4504269"/>
              <a:gd name="connsiteX691" fmla="*/ 1776651 w 5282638"/>
              <a:gd name="connsiteY691" fmla="*/ 1087482 h 4504269"/>
              <a:gd name="connsiteX692" fmla="*/ 1741165 w 5282638"/>
              <a:gd name="connsiteY692" fmla="*/ 1082743 h 4504269"/>
              <a:gd name="connsiteX693" fmla="*/ 1651268 w 5282638"/>
              <a:gd name="connsiteY693" fmla="*/ 1063789 h 4504269"/>
              <a:gd name="connsiteX694" fmla="*/ 1521154 w 5282638"/>
              <a:gd name="connsiteY694" fmla="*/ 1032989 h 4504269"/>
              <a:gd name="connsiteX695" fmla="*/ 1495131 w 5282638"/>
              <a:gd name="connsiteY695" fmla="*/ 1028251 h 4504269"/>
              <a:gd name="connsiteX696" fmla="*/ 1462011 w 5282638"/>
              <a:gd name="connsiteY696" fmla="*/ 1028251 h 4504269"/>
              <a:gd name="connsiteX697" fmla="*/ 1426525 w 5282638"/>
              <a:gd name="connsiteY697" fmla="*/ 1030620 h 4504269"/>
              <a:gd name="connsiteX698" fmla="*/ 1393405 w 5282638"/>
              <a:gd name="connsiteY698" fmla="*/ 1037728 h 4504269"/>
              <a:gd name="connsiteX699" fmla="*/ 1310605 w 5282638"/>
              <a:gd name="connsiteY699" fmla="*/ 1056681 h 4504269"/>
              <a:gd name="connsiteX700" fmla="*/ 1230171 w 5282638"/>
              <a:gd name="connsiteY700" fmla="*/ 1082743 h 4504269"/>
              <a:gd name="connsiteX701" fmla="*/ 1147371 w 5282638"/>
              <a:gd name="connsiteY701" fmla="*/ 1104066 h 4504269"/>
              <a:gd name="connsiteX702" fmla="*/ 1107154 w 5282638"/>
              <a:gd name="connsiteY702" fmla="*/ 1113543 h 4504269"/>
              <a:gd name="connsiteX703" fmla="*/ 1069303 w 5282638"/>
              <a:gd name="connsiteY703" fmla="*/ 1120651 h 4504269"/>
              <a:gd name="connsiteX704" fmla="*/ 1033817 w 5282638"/>
              <a:gd name="connsiteY704" fmla="*/ 1125390 h 4504269"/>
              <a:gd name="connsiteX705" fmla="*/ 1000697 w 5282638"/>
              <a:gd name="connsiteY705" fmla="*/ 1123020 h 4504269"/>
              <a:gd name="connsiteX706" fmla="*/ 972308 w 5282638"/>
              <a:gd name="connsiteY706" fmla="*/ 1120651 h 4504269"/>
              <a:gd name="connsiteX707" fmla="*/ 958114 w 5282638"/>
              <a:gd name="connsiteY707" fmla="*/ 1113543 h 4504269"/>
              <a:gd name="connsiteX708" fmla="*/ 943920 w 5282638"/>
              <a:gd name="connsiteY708" fmla="*/ 1108805 h 4504269"/>
              <a:gd name="connsiteX709" fmla="*/ 804343 w 5282638"/>
              <a:gd name="connsiteY709" fmla="*/ 1037728 h 4504269"/>
              <a:gd name="connsiteX710" fmla="*/ 749931 w 5282638"/>
              <a:gd name="connsiteY710" fmla="*/ 1014035 h 4504269"/>
              <a:gd name="connsiteX711" fmla="*/ 835097 w 5282638"/>
              <a:gd name="connsiteY711" fmla="*/ 1028251 h 4504269"/>
              <a:gd name="connsiteX712" fmla="*/ 1033817 w 5282638"/>
              <a:gd name="connsiteY712" fmla="*/ 1063789 h 4504269"/>
              <a:gd name="connsiteX713" fmla="*/ 1050377 w 5282638"/>
              <a:gd name="connsiteY713" fmla="*/ 1066159 h 4504269"/>
              <a:gd name="connsiteX714" fmla="*/ 1064571 w 5282638"/>
              <a:gd name="connsiteY714" fmla="*/ 1066159 h 4504269"/>
              <a:gd name="connsiteX715" fmla="*/ 1081131 w 5282638"/>
              <a:gd name="connsiteY715" fmla="*/ 1063789 h 4504269"/>
              <a:gd name="connsiteX716" fmla="*/ 1095325 w 5282638"/>
              <a:gd name="connsiteY716" fmla="*/ 1059051 h 4504269"/>
              <a:gd name="connsiteX717" fmla="*/ 1126080 w 5282638"/>
              <a:gd name="connsiteY717" fmla="*/ 1049574 h 4504269"/>
              <a:gd name="connsiteX718" fmla="*/ 1156834 w 5282638"/>
              <a:gd name="connsiteY718" fmla="*/ 1035358 h 4504269"/>
              <a:gd name="connsiteX719" fmla="*/ 1189954 w 5282638"/>
              <a:gd name="connsiteY719" fmla="*/ 1018774 h 4504269"/>
              <a:gd name="connsiteX720" fmla="*/ 1230171 w 5282638"/>
              <a:gd name="connsiteY720" fmla="*/ 1004558 h 4504269"/>
              <a:gd name="connsiteX721" fmla="*/ 1282217 w 5282638"/>
              <a:gd name="connsiteY721" fmla="*/ 990343 h 4504269"/>
              <a:gd name="connsiteX722" fmla="*/ 1308240 w 5282638"/>
              <a:gd name="connsiteY722" fmla="*/ 980866 h 4504269"/>
              <a:gd name="connsiteX723" fmla="*/ 1341360 w 5282638"/>
              <a:gd name="connsiteY723" fmla="*/ 976127 h 4504269"/>
              <a:gd name="connsiteX724" fmla="*/ 1365017 w 5282638"/>
              <a:gd name="connsiteY724" fmla="*/ 976127 h 4504269"/>
              <a:gd name="connsiteX725" fmla="*/ 1395771 w 5282638"/>
              <a:gd name="connsiteY725" fmla="*/ 973758 h 4504269"/>
              <a:gd name="connsiteX726" fmla="*/ 1459645 w 5282638"/>
              <a:gd name="connsiteY726" fmla="*/ 966650 h 4504269"/>
              <a:gd name="connsiteX727" fmla="*/ 1495131 w 5282638"/>
              <a:gd name="connsiteY727" fmla="*/ 961912 h 4504269"/>
              <a:gd name="connsiteX728" fmla="*/ 1530617 w 5282638"/>
              <a:gd name="connsiteY728" fmla="*/ 966650 h 4504269"/>
              <a:gd name="connsiteX729" fmla="*/ 1561371 w 5282638"/>
              <a:gd name="connsiteY729" fmla="*/ 969020 h 4504269"/>
              <a:gd name="connsiteX730" fmla="*/ 1596857 w 5282638"/>
              <a:gd name="connsiteY730" fmla="*/ 978497 h 4504269"/>
              <a:gd name="connsiteX731" fmla="*/ 1665462 w 5282638"/>
              <a:gd name="connsiteY731" fmla="*/ 999820 h 4504269"/>
              <a:gd name="connsiteX732" fmla="*/ 1731702 w 5282638"/>
              <a:gd name="connsiteY732" fmla="*/ 1018774 h 4504269"/>
              <a:gd name="connsiteX733" fmla="*/ 1797942 w 5282638"/>
              <a:gd name="connsiteY733" fmla="*/ 1030620 h 4504269"/>
              <a:gd name="connsiteX734" fmla="*/ 1859451 w 5282638"/>
              <a:gd name="connsiteY734" fmla="*/ 1032989 h 4504269"/>
              <a:gd name="connsiteX735" fmla="*/ 1890205 w 5282638"/>
              <a:gd name="connsiteY735" fmla="*/ 1032989 h 4504269"/>
              <a:gd name="connsiteX736" fmla="*/ 1918594 w 5282638"/>
              <a:gd name="connsiteY736" fmla="*/ 1030620 h 4504269"/>
              <a:gd name="connsiteX737" fmla="*/ 1944617 w 5282638"/>
              <a:gd name="connsiteY737" fmla="*/ 1025881 h 4504269"/>
              <a:gd name="connsiteX738" fmla="*/ 1973005 w 5282638"/>
              <a:gd name="connsiteY738" fmla="*/ 1018774 h 4504269"/>
              <a:gd name="connsiteX739" fmla="*/ 1999028 w 5282638"/>
              <a:gd name="connsiteY739" fmla="*/ 1014035 h 4504269"/>
              <a:gd name="connsiteX740" fmla="*/ 2025051 w 5282638"/>
              <a:gd name="connsiteY740" fmla="*/ 1004558 h 4504269"/>
              <a:gd name="connsiteX741" fmla="*/ 2048708 w 5282638"/>
              <a:gd name="connsiteY741" fmla="*/ 992712 h 4504269"/>
              <a:gd name="connsiteX742" fmla="*/ 2069999 w 5282638"/>
              <a:gd name="connsiteY742" fmla="*/ 980866 h 4504269"/>
              <a:gd name="connsiteX743" fmla="*/ 2107851 w 5282638"/>
              <a:gd name="connsiteY743" fmla="*/ 954804 h 4504269"/>
              <a:gd name="connsiteX744" fmla="*/ 2140970 w 5282638"/>
              <a:gd name="connsiteY744" fmla="*/ 933481 h 4504269"/>
              <a:gd name="connsiteX745" fmla="*/ 2162262 w 5282638"/>
              <a:gd name="connsiteY745" fmla="*/ 912158 h 4504269"/>
              <a:gd name="connsiteX746" fmla="*/ 2174090 w 5282638"/>
              <a:gd name="connsiteY746" fmla="*/ 893204 h 4504269"/>
              <a:gd name="connsiteX747" fmla="*/ 2185919 w 5282638"/>
              <a:gd name="connsiteY747" fmla="*/ 874250 h 4504269"/>
              <a:gd name="connsiteX748" fmla="*/ 2188285 w 5282638"/>
              <a:gd name="connsiteY748" fmla="*/ 855296 h 4504269"/>
              <a:gd name="connsiteX749" fmla="*/ 2185919 w 5282638"/>
              <a:gd name="connsiteY749" fmla="*/ 836342 h 4504269"/>
              <a:gd name="connsiteX750" fmla="*/ 2181188 w 5282638"/>
              <a:gd name="connsiteY750" fmla="*/ 815019 h 4504269"/>
              <a:gd name="connsiteX751" fmla="*/ 2174090 w 5282638"/>
              <a:gd name="connsiteY751" fmla="*/ 805542 h 4504269"/>
              <a:gd name="connsiteX752" fmla="*/ 2166994 w 5282638"/>
              <a:gd name="connsiteY752" fmla="*/ 798434 h 4504269"/>
              <a:gd name="connsiteX753" fmla="*/ 2155165 w 5282638"/>
              <a:gd name="connsiteY753" fmla="*/ 791327 h 4504269"/>
              <a:gd name="connsiteX754" fmla="*/ 2143336 w 5282638"/>
              <a:gd name="connsiteY754" fmla="*/ 784219 h 4504269"/>
              <a:gd name="connsiteX755" fmla="*/ 2110216 w 5282638"/>
              <a:gd name="connsiteY755" fmla="*/ 779480 h 4504269"/>
              <a:gd name="connsiteX756" fmla="*/ 2072365 w 5282638"/>
              <a:gd name="connsiteY756" fmla="*/ 774742 h 4504269"/>
              <a:gd name="connsiteX757" fmla="*/ 1987199 w 5282638"/>
              <a:gd name="connsiteY757" fmla="*/ 765265 h 4504269"/>
              <a:gd name="connsiteX758" fmla="*/ 1942251 w 5282638"/>
              <a:gd name="connsiteY758" fmla="*/ 760526 h 4504269"/>
              <a:gd name="connsiteX759" fmla="*/ 1902034 w 5282638"/>
              <a:gd name="connsiteY759" fmla="*/ 748680 h 4504269"/>
              <a:gd name="connsiteX760" fmla="*/ 1866548 w 5282638"/>
              <a:gd name="connsiteY760" fmla="*/ 739203 h 4504269"/>
              <a:gd name="connsiteX761" fmla="*/ 1816868 w 5282638"/>
              <a:gd name="connsiteY761" fmla="*/ 724988 h 4504269"/>
              <a:gd name="connsiteX762" fmla="*/ 1677291 w 5282638"/>
              <a:gd name="connsiteY762" fmla="*/ 696557 h 4504269"/>
              <a:gd name="connsiteX763" fmla="*/ 1516422 w 5282638"/>
              <a:gd name="connsiteY763" fmla="*/ 665757 h 4504269"/>
              <a:gd name="connsiteX764" fmla="*/ 1362651 w 5282638"/>
              <a:gd name="connsiteY764" fmla="*/ 637326 h 4504269"/>
              <a:gd name="connsiteX765" fmla="*/ 1357920 w 5282638"/>
              <a:gd name="connsiteY765" fmla="*/ 630218 h 4504269"/>
              <a:gd name="connsiteX766" fmla="*/ 1518788 w 5282638"/>
              <a:gd name="connsiteY766" fmla="*/ 632587 h 4504269"/>
              <a:gd name="connsiteX767" fmla="*/ 1660731 w 5282638"/>
              <a:gd name="connsiteY767" fmla="*/ 639695 h 4504269"/>
              <a:gd name="connsiteX768" fmla="*/ 1788480 w 5282638"/>
              <a:gd name="connsiteY768" fmla="*/ 644434 h 4504269"/>
              <a:gd name="connsiteX769" fmla="*/ 1757725 w 5282638"/>
              <a:gd name="connsiteY769" fmla="*/ 613634 h 4504269"/>
              <a:gd name="connsiteX770" fmla="*/ 1719874 w 5282638"/>
              <a:gd name="connsiteY770" fmla="*/ 585203 h 4504269"/>
              <a:gd name="connsiteX771" fmla="*/ 1667828 w 5282638"/>
              <a:gd name="connsiteY771" fmla="*/ 549664 h 4504269"/>
              <a:gd name="connsiteX772" fmla="*/ 1634708 w 5282638"/>
              <a:gd name="connsiteY772" fmla="*/ 530710 h 4504269"/>
              <a:gd name="connsiteX773" fmla="*/ 1603954 w 5282638"/>
              <a:gd name="connsiteY773" fmla="*/ 511756 h 4504269"/>
              <a:gd name="connsiteX774" fmla="*/ 1566102 w 5282638"/>
              <a:gd name="connsiteY774" fmla="*/ 495172 h 4504269"/>
              <a:gd name="connsiteX775" fmla="*/ 1523520 w 5282638"/>
              <a:gd name="connsiteY775" fmla="*/ 476217 h 4504269"/>
              <a:gd name="connsiteX776" fmla="*/ 1480937 w 5282638"/>
              <a:gd name="connsiteY776" fmla="*/ 462002 h 4504269"/>
              <a:gd name="connsiteX777" fmla="*/ 1435988 w 5282638"/>
              <a:gd name="connsiteY777" fmla="*/ 447787 h 4504269"/>
              <a:gd name="connsiteX778" fmla="*/ 1386308 w 5282638"/>
              <a:gd name="connsiteY778" fmla="*/ 435940 h 4504269"/>
              <a:gd name="connsiteX779" fmla="*/ 1336628 w 5282638"/>
              <a:gd name="connsiteY779" fmla="*/ 426463 h 4504269"/>
              <a:gd name="connsiteX780" fmla="*/ 1234903 w 5282638"/>
              <a:gd name="connsiteY780" fmla="*/ 414617 h 4504269"/>
              <a:gd name="connsiteX781" fmla="*/ 1147371 w 5282638"/>
              <a:gd name="connsiteY781" fmla="*/ 407510 h 4504269"/>
              <a:gd name="connsiteX782" fmla="*/ 1064571 w 5282638"/>
              <a:gd name="connsiteY782" fmla="*/ 395663 h 4504269"/>
              <a:gd name="connsiteX783" fmla="*/ 1026720 w 5282638"/>
              <a:gd name="connsiteY783" fmla="*/ 390925 h 4504269"/>
              <a:gd name="connsiteX784" fmla="*/ 993600 w 5282638"/>
              <a:gd name="connsiteY784" fmla="*/ 381448 h 4504269"/>
              <a:gd name="connsiteX785" fmla="*/ 958114 w 5282638"/>
              <a:gd name="connsiteY785" fmla="*/ 374340 h 4504269"/>
              <a:gd name="connsiteX786" fmla="*/ 924994 w 5282638"/>
              <a:gd name="connsiteY786" fmla="*/ 364863 h 4504269"/>
              <a:gd name="connsiteX787" fmla="*/ 896606 w 5282638"/>
              <a:gd name="connsiteY787" fmla="*/ 348278 h 4504269"/>
              <a:gd name="connsiteX788" fmla="*/ 865851 w 5282638"/>
              <a:gd name="connsiteY788" fmla="*/ 331694 h 4504269"/>
              <a:gd name="connsiteX789" fmla="*/ 835097 w 5282638"/>
              <a:gd name="connsiteY789" fmla="*/ 310371 h 4504269"/>
              <a:gd name="connsiteX790" fmla="*/ 806708 w 5282638"/>
              <a:gd name="connsiteY790" fmla="*/ 281940 h 4504269"/>
              <a:gd name="connsiteX791" fmla="*/ 778320 w 5282638"/>
              <a:gd name="connsiteY791" fmla="*/ 253509 h 4504269"/>
              <a:gd name="connsiteX792" fmla="*/ 752297 w 5282638"/>
              <a:gd name="connsiteY792" fmla="*/ 217970 h 4504269"/>
              <a:gd name="connsiteX793" fmla="*/ 716811 w 5282638"/>
              <a:gd name="connsiteY793" fmla="*/ 165847 h 4504269"/>
              <a:gd name="connsiteX794" fmla="*/ 764126 w 5282638"/>
              <a:gd name="connsiteY794" fmla="*/ 142155 h 4504269"/>
              <a:gd name="connsiteX795" fmla="*/ 809074 w 5282638"/>
              <a:gd name="connsiteY795" fmla="*/ 120831 h 4504269"/>
              <a:gd name="connsiteX796" fmla="*/ 854023 w 5282638"/>
              <a:gd name="connsiteY796" fmla="*/ 99508 h 4504269"/>
              <a:gd name="connsiteX797" fmla="*/ 901337 w 5282638"/>
              <a:gd name="connsiteY797" fmla="*/ 80554 h 4504269"/>
              <a:gd name="connsiteX798" fmla="*/ 948651 w 5282638"/>
              <a:gd name="connsiteY798" fmla="*/ 63970 h 4504269"/>
              <a:gd name="connsiteX799" fmla="*/ 998331 w 5282638"/>
              <a:gd name="connsiteY799" fmla="*/ 49754 h 4504269"/>
              <a:gd name="connsiteX800" fmla="*/ 1045646 w 5282638"/>
              <a:gd name="connsiteY800" fmla="*/ 37908 h 4504269"/>
              <a:gd name="connsiteX801" fmla="*/ 1095325 w 5282638"/>
              <a:gd name="connsiteY801" fmla="*/ 26062 h 4504269"/>
              <a:gd name="connsiteX802" fmla="*/ 1147371 w 5282638"/>
              <a:gd name="connsiteY802" fmla="*/ 16585 h 4504269"/>
              <a:gd name="connsiteX803" fmla="*/ 1194685 w 5282638"/>
              <a:gd name="connsiteY803" fmla="*/ 9477 h 4504269"/>
              <a:gd name="connsiteX804" fmla="*/ 1246731 w 5282638"/>
              <a:gd name="connsiteY804" fmla="*/ 4739 h 450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Lst>
            <a:rect l="l" t="t" r="r" b="b"/>
            <a:pathLst>
              <a:path w="5282638" h="4504269">
                <a:moveTo>
                  <a:pt x="1294045" y="0"/>
                </a:moveTo>
                <a:lnTo>
                  <a:pt x="1346091" y="0"/>
                </a:lnTo>
                <a:lnTo>
                  <a:pt x="1398137" y="0"/>
                </a:lnTo>
                <a:lnTo>
                  <a:pt x="1447817" y="2369"/>
                </a:lnTo>
                <a:lnTo>
                  <a:pt x="1497497" y="4739"/>
                </a:lnTo>
                <a:lnTo>
                  <a:pt x="1559005" y="11846"/>
                </a:lnTo>
                <a:lnTo>
                  <a:pt x="1622880" y="26062"/>
                </a:lnTo>
                <a:lnTo>
                  <a:pt x="1677291" y="40277"/>
                </a:lnTo>
                <a:lnTo>
                  <a:pt x="1734068" y="59231"/>
                </a:lnTo>
                <a:lnTo>
                  <a:pt x="1790845" y="82924"/>
                </a:lnTo>
                <a:lnTo>
                  <a:pt x="1845257" y="106616"/>
                </a:lnTo>
                <a:lnTo>
                  <a:pt x="1897302" y="135047"/>
                </a:lnTo>
                <a:lnTo>
                  <a:pt x="1949348" y="163478"/>
                </a:lnTo>
                <a:lnTo>
                  <a:pt x="1996662" y="196647"/>
                </a:lnTo>
                <a:lnTo>
                  <a:pt x="2046342" y="232186"/>
                </a:lnTo>
                <a:lnTo>
                  <a:pt x="2091291" y="267724"/>
                </a:lnTo>
                <a:lnTo>
                  <a:pt x="2133874" y="300894"/>
                </a:lnTo>
                <a:lnTo>
                  <a:pt x="2178822" y="341171"/>
                </a:lnTo>
                <a:lnTo>
                  <a:pt x="2219039" y="379079"/>
                </a:lnTo>
                <a:lnTo>
                  <a:pt x="2256890" y="419356"/>
                </a:lnTo>
                <a:lnTo>
                  <a:pt x="2294742" y="462002"/>
                </a:lnTo>
                <a:lnTo>
                  <a:pt x="2363348" y="542556"/>
                </a:lnTo>
                <a:lnTo>
                  <a:pt x="2427222" y="620741"/>
                </a:lnTo>
                <a:lnTo>
                  <a:pt x="2479268" y="698926"/>
                </a:lnTo>
                <a:lnTo>
                  <a:pt x="2526582" y="767634"/>
                </a:lnTo>
                <a:lnTo>
                  <a:pt x="2566799" y="833973"/>
                </a:lnTo>
                <a:lnTo>
                  <a:pt x="2599919" y="890835"/>
                </a:lnTo>
                <a:lnTo>
                  <a:pt x="2642502" y="969020"/>
                </a:lnTo>
                <a:lnTo>
                  <a:pt x="2682719" y="890835"/>
                </a:lnTo>
                <a:lnTo>
                  <a:pt x="2715839" y="833973"/>
                </a:lnTo>
                <a:lnTo>
                  <a:pt x="2756056" y="767634"/>
                </a:lnTo>
                <a:lnTo>
                  <a:pt x="2801005" y="698926"/>
                </a:lnTo>
                <a:lnTo>
                  <a:pt x="2857782" y="620741"/>
                </a:lnTo>
                <a:lnTo>
                  <a:pt x="2919290" y="542556"/>
                </a:lnTo>
                <a:lnTo>
                  <a:pt x="2987896" y="462002"/>
                </a:lnTo>
                <a:lnTo>
                  <a:pt x="3025748" y="419356"/>
                </a:lnTo>
                <a:lnTo>
                  <a:pt x="3063599" y="379079"/>
                </a:lnTo>
                <a:lnTo>
                  <a:pt x="3103816" y="341171"/>
                </a:lnTo>
                <a:lnTo>
                  <a:pt x="3146399" y="300894"/>
                </a:lnTo>
                <a:lnTo>
                  <a:pt x="3191347" y="267724"/>
                </a:lnTo>
                <a:lnTo>
                  <a:pt x="3236296" y="232186"/>
                </a:lnTo>
                <a:lnTo>
                  <a:pt x="3283610" y="196647"/>
                </a:lnTo>
                <a:lnTo>
                  <a:pt x="3333290" y="163478"/>
                </a:lnTo>
                <a:lnTo>
                  <a:pt x="3385336" y="135047"/>
                </a:lnTo>
                <a:lnTo>
                  <a:pt x="3435016" y="106616"/>
                </a:lnTo>
                <a:lnTo>
                  <a:pt x="3489427" y="82924"/>
                </a:lnTo>
                <a:lnTo>
                  <a:pt x="3546204" y="59231"/>
                </a:lnTo>
                <a:lnTo>
                  <a:pt x="3602982" y="40277"/>
                </a:lnTo>
                <a:lnTo>
                  <a:pt x="3662124" y="26062"/>
                </a:lnTo>
                <a:lnTo>
                  <a:pt x="3721267" y="11846"/>
                </a:lnTo>
                <a:lnTo>
                  <a:pt x="3785142" y="4739"/>
                </a:lnTo>
                <a:lnTo>
                  <a:pt x="3851382" y="0"/>
                </a:lnTo>
                <a:lnTo>
                  <a:pt x="3922353" y="0"/>
                </a:lnTo>
                <a:lnTo>
                  <a:pt x="3988593" y="0"/>
                </a:lnTo>
                <a:lnTo>
                  <a:pt x="4059564" y="4739"/>
                </a:lnTo>
                <a:lnTo>
                  <a:pt x="4128170" y="16585"/>
                </a:lnTo>
                <a:lnTo>
                  <a:pt x="4194410" y="26062"/>
                </a:lnTo>
                <a:lnTo>
                  <a:pt x="4263016" y="42646"/>
                </a:lnTo>
                <a:lnTo>
                  <a:pt x="4326890" y="61600"/>
                </a:lnTo>
                <a:lnTo>
                  <a:pt x="4390764" y="85293"/>
                </a:lnTo>
                <a:lnTo>
                  <a:pt x="4457004" y="113724"/>
                </a:lnTo>
                <a:lnTo>
                  <a:pt x="4518512" y="142155"/>
                </a:lnTo>
                <a:lnTo>
                  <a:pt x="4580021" y="175324"/>
                </a:lnTo>
                <a:lnTo>
                  <a:pt x="4639164" y="210863"/>
                </a:lnTo>
                <a:lnTo>
                  <a:pt x="4698307" y="251140"/>
                </a:lnTo>
                <a:lnTo>
                  <a:pt x="4752718" y="293786"/>
                </a:lnTo>
                <a:lnTo>
                  <a:pt x="4807130" y="338802"/>
                </a:lnTo>
                <a:lnTo>
                  <a:pt x="4861541" y="388556"/>
                </a:lnTo>
                <a:lnTo>
                  <a:pt x="4908856" y="443048"/>
                </a:lnTo>
                <a:lnTo>
                  <a:pt x="4958536" y="497541"/>
                </a:lnTo>
                <a:lnTo>
                  <a:pt x="5001118" y="559141"/>
                </a:lnTo>
                <a:lnTo>
                  <a:pt x="5046066" y="620741"/>
                </a:lnTo>
                <a:lnTo>
                  <a:pt x="5083918" y="684711"/>
                </a:lnTo>
                <a:lnTo>
                  <a:pt x="5117038" y="755788"/>
                </a:lnTo>
                <a:lnTo>
                  <a:pt x="5152524" y="824496"/>
                </a:lnTo>
                <a:lnTo>
                  <a:pt x="5183278" y="900312"/>
                </a:lnTo>
                <a:lnTo>
                  <a:pt x="5206935" y="978497"/>
                </a:lnTo>
                <a:lnTo>
                  <a:pt x="5230592" y="1059051"/>
                </a:lnTo>
                <a:lnTo>
                  <a:pt x="5247152" y="1146713"/>
                </a:lnTo>
                <a:lnTo>
                  <a:pt x="5263712" y="1232005"/>
                </a:lnTo>
                <a:lnTo>
                  <a:pt x="5275541" y="1324406"/>
                </a:lnTo>
                <a:lnTo>
                  <a:pt x="5280272" y="1416806"/>
                </a:lnTo>
                <a:lnTo>
                  <a:pt x="5282638" y="1513945"/>
                </a:lnTo>
                <a:lnTo>
                  <a:pt x="5280272" y="1611084"/>
                </a:lnTo>
                <a:lnTo>
                  <a:pt x="5270810" y="1708223"/>
                </a:lnTo>
                <a:lnTo>
                  <a:pt x="5258981" y="1802992"/>
                </a:lnTo>
                <a:lnTo>
                  <a:pt x="5240055" y="1897762"/>
                </a:lnTo>
                <a:lnTo>
                  <a:pt x="5218764" y="1987793"/>
                </a:lnTo>
                <a:lnTo>
                  <a:pt x="5188010" y="2077824"/>
                </a:lnTo>
                <a:lnTo>
                  <a:pt x="5157255" y="2167856"/>
                </a:lnTo>
                <a:lnTo>
                  <a:pt x="5124135" y="2255517"/>
                </a:lnTo>
                <a:lnTo>
                  <a:pt x="5083918" y="2340810"/>
                </a:lnTo>
                <a:lnTo>
                  <a:pt x="5041335" y="2423734"/>
                </a:lnTo>
                <a:lnTo>
                  <a:pt x="4996386" y="2506657"/>
                </a:lnTo>
                <a:lnTo>
                  <a:pt x="4951438" y="2584842"/>
                </a:lnTo>
                <a:lnTo>
                  <a:pt x="4899392" y="2663027"/>
                </a:lnTo>
                <a:lnTo>
                  <a:pt x="4847346" y="2738843"/>
                </a:lnTo>
                <a:lnTo>
                  <a:pt x="4792936" y="2814658"/>
                </a:lnTo>
                <a:lnTo>
                  <a:pt x="4740890" y="2885736"/>
                </a:lnTo>
                <a:lnTo>
                  <a:pt x="4684112" y="2954443"/>
                </a:lnTo>
                <a:lnTo>
                  <a:pt x="4627336" y="3023151"/>
                </a:lnTo>
                <a:lnTo>
                  <a:pt x="4568192" y="3089490"/>
                </a:lnTo>
                <a:lnTo>
                  <a:pt x="4511416" y="3153460"/>
                </a:lnTo>
                <a:lnTo>
                  <a:pt x="4395496" y="3271922"/>
                </a:lnTo>
                <a:lnTo>
                  <a:pt x="4277210" y="3380907"/>
                </a:lnTo>
                <a:lnTo>
                  <a:pt x="4170753" y="3482784"/>
                </a:lnTo>
                <a:lnTo>
                  <a:pt x="4064296" y="3570446"/>
                </a:lnTo>
                <a:lnTo>
                  <a:pt x="3969667" y="3648631"/>
                </a:lnTo>
                <a:lnTo>
                  <a:pt x="3889233" y="3717339"/>
                </a:lnTo>
                <a:lnTo>
                  <a:pt x="3749656" y="3823955"/>
                </a:lnTo>
                <a:lnTo>
                  <a:pt x="3586422" y="3940048"/>
                </a:lnTo>
                <a:lnTo>
                  <a:pt x="3416090" y="4063248"/>
                </a:lnTo>
                <a:lnTo>
                  <a:pt x="3243393" y="4181710"/>
                </a:lnTo>
                <a:lnTo>
                  <a:pt x="2928753" y="4397311"/>
                </a:lnTo>
                <a:lnTo>
                  <a:pt x="2765110" y="4504269"/>
                </a:lnTo>
                <a:lnTo>
                  <a:pt x="2721299" y="4504269"/>
                </a:lnTo>
                <a:lnTo>
                  <a:pt x="2850685" y="4205403"/>
                </a:lnTo>
                <a:lnTo>
                  <a:pt x="2924022" y="4037187"/>
                </a:lnTo>
                <a:lnTo>
                  <a:pt x="2983164" y="3909248"/>
                </a:lnTo>
                <a:lnTo>
                  <a:pt x="3004456" y="3866601"/>
                </a:lnTo>
                <a:lnTo>
                  <a:pt x="3025748" y="3833432"/>
                </a:lnTo>
                <a:lnTo>
                  <a:pt x="3047039" y="3802632"/>
                </a:lnTo>
                <a:lnTo>
                  <a:pt x="3073062" y="3776570"/>
                </a:lnTo>
                <a:lnTo>
                  <a:pt x="3099084" y="3755247"/>
                </a:lnTo>
                <a:lnTo>
                  <a:pt x="3127473" y="3731555"/>
                </a:lnTo>
                <a:lnTo>
                  <a:pt x="3158228" y="3717339"/>
                </a:lnTo>
                <a:lnTo>
                  <a:pt x="3191347" y="3700754"/>
                </a:lnTo>
                <a:lnTo>
                  <a:pt x="3222102" y="3686539"/>
                </a:lnTo>
                <a:lnTo>
                  <a:pt x="3257587" y="3677062"/>
                </a:lnTo>
                <a:lnTo>
                  <a:pt x="3335656" y="3651000"/>
                </a:lnTo>
                <a:lnTo>
                  <a:pt x="3423187" y="3627308"/>
                </a:lnTo>
                <a:lnTo>
                  <a:pt x="3520182" y="3598877"/>
                </a:lnTo>
                <a:lnTo>
                  <a:pt x="3567496" y="3579923"/>
                </a:lnTo>
                <a:lnTo>
                  <a:pt x="3614810" y="3560969"/>
                </a:lnTo>
                <a:lnTo>
                  <a:pt x="3657393" y="3537277"/>
                </a:lnTo>
                <a:lnTo>
                  <a:pt x="3695244" y="3513584"/>
                </a:lnTo>
                <a:lnTo>
                  <a:pt x="3733096" y="3489892"/>
                </a:lnTo>
                <a:lnTo>
                  <a:pt x="3766216" y="3466200"/>
                </a:lnTo>
                <a:lnTo>
                  <a:pt x="3794604" y="3440138"/>
                </a:lnTo>
                <a:lnTo>
                  <a:pt x="3825358" y="3416445"/>
                </a:lnTo>
                <a:lnTo>
                  <a:pt x="3867942" y="3373799"/>
                </a:lnTo>
                <a:lnTo>
                  <a:pt x="3901062" y="3335891"/>
                </a:lnTo>
                <a:lnTo>
                  <a:pt x="3927084" y="3302722"/>
                </a:lnTo>
                <a:lnTo>
                  <a:pt x="3927084" y="3300353"/>
                </a:lnTo>
                <a:lnTo>
                  <a:pt x="3799336" y="3331153"/>
                </a:lnTo>
                <a:lnTo>
                  <a:pt x="3662124" y="3359584"/>
                </a:lnTo>
                <a:lnTo>
                  <a:pt x="3503622" y="3392753"/>
                </a:lnTo>
                <a:lnTo>
                  <a:pt x="3505987" y="3388015"/>
                </a:lnTo>
                <a:lnTo>
                  <a:pt x="3655027" y="3331153"/>
                </a:lnTo>
                <a:lnTo>
                  <a:pt x="3806433" y="3271922"/>
                </a:lnTo>
                <a:lnTo>
                  <a:pt x="3938913" y="3217429"/>
                </a:lnTo>
                <a:lnTo>
                  <a:pt x="3986227" y="3196106"/>
                </a:lnTo>
                <a:lnTo>
                  <a:pt x="4019347" y="3179521"/>
                </a:lnTo>
                <a:lnTo>
                  <a:pt x="4057198" y="3160567"/>
                </a:lnTo>
                <a:lnTo>
                  <a:pt x="4097416" y="3146352"/>
                </a:lnTo>
                <a:lnTo>
                  <a:pt x="4180216" y="3122660"/>
                </a:lnTo>
                <a:lnTo>
                  <a:pt x="4218067" y="3110813"/>
                </a:lnTo>
                <a:lnTo>
                  <a:pt x="4248821" y="3101336"/>
                </a:lnTo>
                <a:lnTo>
                  <a:pt x="4258284" y="3091859"/>
                </a:lnTo>
                <a:lnTo>
                  <a:pt x="4270112" y="3084752"/>
                </a:lnTo>
                <a:lnTo>
                  <a:pt x="4274844" y="3072906"/>
                </a:lnTo>
                <a:lnTo>
                  <a:pt x="4281941" y="3065798"/>
                </a:lnTo>
                <a:lnTo>
                  <a:pt x="4284307" y="3044475"/>
                </a:lnTo>
                <a:lnTo>
                  <a:pt x="4281941" y="3023151"/>
                </a:lnTo>
                <a:lnTo>
                  <a:pt x="4274844" y="3006567"/>
                </a:lnTo>
                <a:lnTo>
                  <a:pt x="4263016" y="2987613"/>
                </a:lnTo>
                <a:lnTo>
                  <a:pt x="4244090" y="2971028"/>
                </a:lnTo>
                <a:lnTo>
                  <a:pt x="4218067" y="2954443"/>
                </a:lnTo>
                <a:lnTo>
                  <a:pt x="4184947" y="2940228"/>
                </a:lnTo>
                <a:lnTo>
                  <a:pt x="4142364" y="2921274"/>
                </a:lnTo>
                <a:lnTo>
                  <a:pt x="4118707" y="2911797"/>
                </a:lnTo>
                <a:lnTo>
                  <a:pt x="4092684" y="2907059"/>
                </a:lnTo>
                <a:lnTo>
                  <a:pt x="4066661" y="2902320"/>
                </a:lnTo>
                <a:lnTo>
                  <a:pt x="4040638" y="2897582"/>
                </a:lnTo>
                <a:lnTo>
                  <a:pt x="4014616" y="2897582"/>
                </a:lnTo>
                <a:lnTo>
                  <a:pt x="3983861" y="2897582"/>
                </a:lnTo>
                <a:lnTo>
                  <a:pt x="3955473" y="2904689"/>
                </a:lnTo>
                <a:lnTo>
                  <a:pt x="3924718" y="2907059"/>
                </a:lnTo>
                <a:lnTo>
                  <a:pt x="3865576" y="2923643"/>
                </a:lnTo>
                <a:lnTo>
                  <a:pt x="3804067" y="2944967"/>
                </a:lnTo>
                <a:lnTo>
                  <a:pt x="3740193" y="2971028"/>
                </a:lnTo>
                <a:lnTo>
                  <a:pt x="3676318" y="3008936"/>
                </a:lnTo>
                <a:lnTo>
                  <a:pt x="3645564" y="3023151"/>
                </a:lnTo>
                <a:lnTo>
                  <a:pt x="3614810" y="3032628"/>
                </a:lnTo>
                <a:lnTo>
                  <a:pt x="3579324" y="3042105"/>
                </a:lnTo>
                <a:lnTo>
                  <a:pt x="3543839" y="3044475"/>
                </a:lnTo>
                <a:lnTo>
                  <a:pt x="3479964" y="3049213"/>
                </a:lnTo>
                <a:lnTo>
                  <a:pt x="3449210" y="3051582"/>
                </a:lnTo>
                <a:lnTo>
                  <a:pt x="3425553" y="3056321"/>
                </a:lnTo>
                <a:lnTo>
                  <a:pt x="3392433" y="3056321"/>
                </a:lnTo>
                <a:lnTo>
                  <a:pt x="3364044" y="3056321"/>
                </a:lnTo>
                <a:lnTo>
                  <a:pt x="3314364" y="3049213"/>
                </a:lnTo>
                <a:lnTo>
                  <a:pt x="3271782" y="3042105"/>
                </a:lnTo>
                <a:lnTo>
                  <a:pt x="3233930" y="3030259"/>
                </a:lnTo>
                <a:lnTo>
                  <a:pt x="3200810" y="3023151"/>
                </a:lnTo>
                <a:lnTo>
                  <a:pt x="3167690" y="3018413"/>
                </a:lnTo>
                <a:lnTo>
                  <a:pt x="3155862" y="3018413"/>
                </a:lnTo>
                <a:lnTo>
                  <a:pt x="3139302" y="3018413"/>
                </a:lnTo>
                <a:lnTo>
                  <a:pt x="3122742" y="3020782"/>
                </a:lnTo>
                <a:lnTo>
                  <a:pt x="3106182" y="3025521"/>
                </a:lnTo>
                <a:lnTo>
                  <a:pt x="2919290" y="3096598"/>
                </a:lnTo>
                <a:lnTo>
                  <a:pt x="2838856" y="3125029"/>
                </a:lnTo>
                <a:lnTo>
                  <a:pt x="2886170" y="3089490"/>
                </a:lnTo>
                <a:lnTo>
                  <a:pt x="3011553" y="2994721"/>
                </a:lnTo>
                <a:lnTo>
                  <a:pt x="3023382" y="2987613"/>
                </a:lnTo>
                <a:lnTo>
                  <a:pt x="3037576" y="2982874"/>
                </a:lnTo>
                <a:lnTo>
                  <a:pt x="3063599" y="2971028"/>
                </a:lnTo>
                <a:lnTo>
                  <a:pt x="3099084" y="2966290"/>
                </a:lnTo>
                <a:lnTo>
                  <a:pt x="3134570" y="2963920"/>
                </a:lnTo>
                <a:lnTo>
                  <a:pt x="3172422" y="2963920"/>
                </a:lnTo>
                <a:lnTo>
                  <a:pt x="3212639" y="2963920"/>
                </a:lnTo>
                <a:lnTo>
                  <a:pt x="3295439" y="2971028"/>
                </a:lnTo>
                <a:lnTo>
                  <a:pt x="3382970" y="2980505"/>
                </a:lnTo>
                <a:lnTo>
                  <a:pt x="3463404" y="2985244"/>
                </a:lnTo>
                <a:lnTo>
                  <a:pt x="3501256" y="2985244"/>
                </a:lnTo>
                <a:lnTo>
                  <a:pt x="3536742" y="2982874"/>
                </a:lnTo>
                <a:lnTo>
                  <a:pt x="3567496" y="2975767"/>
                </a:lnTo>
                <a:lnTo>
                  <a:pt x="3595884" y="2968659"/>
                </a:lnTo>
                <a:lnTo>
                  <a:pt x="3716536" y="2914166"/>
                </a:lnTo>
                <a:lnTo>
                  <a:pt x="3799336" y="2883366"/>
                </a:lnTo>
                <a:lnTo>
                  <a:pt x="3832456" y="2869151"/>
                </a:lnTo>
                <a:lnTo>
                  <a:pt x="3865576" y="2859674"/>
                </a:lnTo>
                <a:lnTo>
                  <a:pt x="3936547" y="2845458"/>
                </a:lnTo>
                <a:lnTo>
                  <a:pt x="3962570" y="2840720"/>
                </a:lnTo>
                <a:lnTo>
                  <a:pt x="3988593" y="2838351"/>
                </a:lnTo>
                <a:lnTo>
                  <a:pt x="4024078" y="2835981"/>
                </a:lnTo>
                <a:lnTo>
                  <a:pt x="4059564" y="2838351"/>
                </a:lnTo>
                <a:lnTo>
                  <a:pt x="4097416" y="2845458"/>
                </a:lnTo>
                <a:lnTo>
                  <a:pt x="4137633" y="2852566"/>
                </a:lnTo>
                <a:lnTo>
                  <a:pt x="4175484" y="2864412"/>
                </a:lnTo>
                <a:lnTo>
                  <a:pt x="4208604" y="2873889"/>
                </a:lnTo>
                <a:lnTo>
                  <a:pt x="4234627" y="2888105"/>
                </a:lnTo>
                <a:lnTo>
                  <a:pt x="4255918" y="2904689"/>
                </a:lnTo>
                <a:lnTo>
                  <a:pt x="4272478" y="2885736"/>
                </a:lnTo>
                <a:lnTo>
                  <a:pt x="4386032" y="2724627"/>
                </a:lnTo>
                <a:lnTo>
                  <a:pt x="4587118" y="2447426"/>
                </a:lnTo>
                <a:lnTo>
                  <a:pt x="4672284" y="2328964"/>
                </a:lnTo>
                <a:lnTo>
                  <a:pt x="4717232" y="2264994"/>
                </a:lnTo>
                <a:lnTo>
                  <a:pt x="4762181" y="2198656"/>
                </a:lnTo>
                <a:lnTo>
                  <a:pt x="4797667" y="2139425"/>
                </a:lnTo>
                <a:lnTo>
                  <a:pt x="4809496" y="2110994"/>
                </a:lnTo>
                <a:lnTo>
                  <a:pt x="4821324" y="2082563"/>
                </a:lnTo>
                <a:lnTo>
                  <a:pt x="4826056" y="2058871"/>
                </a:lnTo>
                <a:lnTo>
                  <a:pt x="4828421" y="2035178"/>
                </a:lnTo>
                <a:lnTo>
                  <a:pt x="4826056" y="2016224"/>
                </a:lnTo>
                <a:lnTo>
                  <a:pt x="4821324" y="1997270"/>
                </a:lnTo>
                <a:lnTo>
                  <a:pt x="4802398" y="1987793"/>
                </a:lnTo>
                <a:lnTo>
                  <a:pt x="4783472" y="1983055"/>
                </a:lnTo>
                <a:lnTo>
                  <a:pt x="4762181" y="1983055"/>
                </a:lnTo>
                <a:lnTo>
                  <a:pt x="4736158" y="1985424"/>
                </a:lnTo>
                <a:lnTo>
                  <a:pt x="4726696" y="1992532"/>
                </a:lnTo>
                <a:lnTo>
                  <a:pt x="4712501" y="1997270"/>
                </a:lnTo>
                <a:lnTo>
                  <a:pt x="4684112" y="2020963"/>
                </a:lnTo>
                <a:lnTo>
                  <a:pt x="4650992" y="2051763"/>
                </a:lnTo>
                <a:lnTo>
                  <a:pt x="4610776" y="2092040"/>
                </a:lnTo>
                <a:lnTo>
                  <a:pt x="4525610" y="2182071"/>
                </a:lnTo>
                <a:lnTo>
                  <a:pt x="4435712" y="2291056"/>
                </a:lnTo>
                <a:lnTo>
                  <a:pt x="4341084" y="2400041"/>
                </a:lnTo>
                <a:lnTo>
                  <a:pt x="4251187" y="2499549"/>
                </a:lnTo>
                <a:lnTo>
                  <a:pt x="4192044" y="2563519"/>
                </a:lnTo>
                <a:lnTo>
                  <a:pt x="4137633" y="2620381"/>
                </a:lnTo>
                <a:lnTo>
                  <a:pt x="4090318" y="2665396"/>
                </a:lnTo>
                <a:lnTo>
                  <a:pt x="4045370" y="2708042"/>
                </a:lnTo>
                <a:lnTo>
                  <a:pt x="4007518" y="2736473"/>
                </a:lnTo>
                <a:lnTo>
                  <a:pt x="3972033" y="2760166"/>
                </a:lnTo>
                <a:lnTo>
                  <a:pt x="3941278" y="2776750"/>
                </a:lnTo>
                <a:lnTo>
                  <a:pt x="3910524" y="2788597"/>
                </a:lnTo>
                <a:lnTo>
                  <a:pt x="3886867" y="2793335"/>
                </a:lnTo>
                <a:lnTo>
                  <a:pt x="3865576" y="2795704"/>
                </a:lnTo>
                <a:lnTo>
                  <a:pt x="3846650" y="2795704"/>
                </a:lnTo>
                <a:lnTo>
                  <a:pt x="3830090" y="2795704"/>
                </a:lnTo>
                <a:lnTo>
                  <a:pt x="3806433" y="2790966"/>
                </a:lnTo>
                <a:lnTo>
                  <a:pt x="3787507" y="2786227"/>
                </a:lnTo>
                <a:lnTo>
                  <a:pt x="3780410" y="2781489"/>
                </a:lnTo>
                <a:lnTo>
                  <a:pt x="3832456" y="2772012"/>
                </a:lnTo>
                <a:lnTo>
                  <a:pt x="3879770" y="2760166"/>
                </a:lnTo>
                <a:lnTo>
                  <a:pt x="3898696" y="2753058"/>
                </a:lnTo>
                <a:lnTo>
                  <a:pt x="3912890" y="2748320"/>
                </a:lnTo>
                <a:lnTo>
                  <a:pt x="3948376" y="2719889"/>
                </a:lnTo>
                <a:lnTo>
                  <a:pt x="3983861" y="2693827"/>
                </a:lnTo>
                <a:lnTo>
                  <a:pt x="4014616" y="2663027"/>
                </a:lnTo>
                <a:lnTo>
                  <a:pt x="4045370" y="2627488"/>
                </a:lnTo>
                <a:lnTo>
                  <a:pt x="4118707" y="2546934"/>
                </a:lnTo>
                <a:lnTo>
                  <a:pt x="4220432" y="2437949"/>
                </a:lnTo>
                <a:lnTo>
                  <a:pt x="4291404" y="2359764"/>
                </a:lnTo>
                <a:lnTo>
                  <a:pt x="4360010" y="2283948"/>
                </a:lnTo>
                <a:lnTo>
                  <a:pt x="4483027" y="2134686"/>
                </a:lnTo>
                <a:lnTo>
                  <a:pt x="4537438" y="2065978"/>
                </a:lnTo>
                <a:lnTo>
                  <a:pt x="4589484" y="2013855"/>
                </a:lnTo>
                <a:lnTo>
                  <a:pt x="4636798" y="1966470"/>
                </a:lnTo>
                <a:lnTo>
                  <a:pt x="4658090" y="1947516"/>
                </a:lnTo>
                <a:lnTo>
                  <a:pt x="4679381" y="1935670"/>
                </a:lnTo>
                <a:lnTo>
                  <a:pt x="4707770" y="1923824"/>
                </a:lnTo>
                <a:lnTo>
                  <a:pt x="4717232" y="1919085"/>
                </a:lnTo>
                <a:lnTo>
                  <a:pt x="4731427" y="1919085"/>
                </a:lnTo>
                <a:lnTo>
                  <a:pt x="4721964" y="1907239"/>
                </a:lnTo>
                <a:lnTo>
                  <a:pt x="4705404" y="1895393"/>
                </a:lnTo>
                <a:lnTo>
                  <a:pt x="4693576" y="1885916"/>
                </a:lnTo>
                <a:lnTo>
                  <a:pt x="4679381" y="1881177"/>
                </a:lnTo>
                <a:lnTo>
                  <a:pt x="4667552" y="1876439"/>
                </a:lnTo>
                <a:lnTo>
                  <a:pt x="4650992" y="1871700"/>
                </a:lnTo>
                <a:lnTo>
                  <a:pt x="4629701" y="1871700"/>
                </a:lnTo>
                <a:lnTo>
                  <a:pt x="4606044" y="1878808"/>
                </a:lnTo>
                <a:lnTo>
                  <a:pt x="4589484" y="1885916"/>
                </a:lnTo>
                <a:lnTo>
                  <a:pt x="4572924" y="1897762"/>
                </a:lnTo>
                <a:lnTo>
                  <a:pt x="4530341" y="1928562"/>
                </a:lnTo>
                <a:lnTo>
                  <a:pt x="4483027" y="1975947"/>
                </a:lnTo>
                <a:lnTo>
                  <a:pt x="4430981" y="2032809"/>
                </a:lnTo>
                <a:lnTo>
                  <a:pt x="4376570" y="2096778"/>
                </a:lnTo>
                <a:lnTo>
                  <a:pt x="4312696" y="2167856"/>
                </a:lnTo>
                <a:lnTo>
                  <a:pt x="4189678" y="2317118"/>
                </a:lnTo>
                <a:lnTo>
                  <a:pt x="4130536" y="2388195"/>
                </a:lnTo>
                <a:lnTo>
                  <a:pt x="4078490" y="2447426"/>
                </a:lnTo>
                <a:lnTo>
                  <a:pt x="4028810" y="2501918"/>
                </a:lnTo>
                <a:lnTo>
                  <a:pt x="3986227" y="2549303"/>
                </a:lnTo>
                <a:lnTo>
                  <a:pt x="3943644" y="2591950"/>
                </a:lnTo>
                <a:lnTo>
                  <a:pt x="3905793" y="2625119"/>
                </a:lnTo>
                <a:lnTo>
                  <a:pt x="3870307" y="2653550"/>
                </a:lnTo>
                <a:lnTo>
                  <a:pt x="3837187" y="2674873"/>
                </a:lnTo>
                <a:lnTo>
                  <a:pt x="3811164" y="2684350"/>
                </a:lnTo>
                <a:lnTo>
                  <a:pt x="3778044" y="2696196"/>
                </a:lnTo>
                <a:lnTo>
                  <a:pt x="3759118" y="2698565"/>
                </a:lnTo>
                <a:lnTo>
                  <a:pt x="3740193" y="2698565"/>
                </a:lnTo>
                <a:lnTo>
                  <a:pt x="3711804" y="2696196"/>
                </a:lnTo>
                <a:lnTo>
                  <a:pt x="3690513" y="2691458"/>
                </a:lnTo>
                <a:lnTo>
                  <a:pt x="3681050" y="2689089"/>
                </a:lnTo>
                <a:lnTo>
                  <a:pt x="3690513" y="2684350"/>
                </a:lnTo>
                <a:lnTo>
                  <a:pt x="3752022" y="2665396"/>
                </a:lnTo>
                <a:lnTo>
                  <a:pt x="3785142" y="2653550"/>
                </a:lnTo>
                <a:lnTo>
                  <a:pt x="3811164" y="2641704"/>
                </a:lnTo>
                <a:lnTo>
                  <a:pt x="3813530" y="2639334"/>
                </a:lnTo>
                <a:lnTo>
                  <a:pt x="3851382" y="2618011"/>
                </a:lnTo>
                <a:lnTo>
                  <a:pt x="3884502" y="2594319"/>
                </a:lnTo>
                <a:lnTo>
                  <a:pt x="3917621" y="2561150"/>
                </a:lnTo>
                <a:lnTo>
                  <a:pt x="3948376" y="2525611"/>
                </a:lnTo>
                <a:lnTo>
                  <a:pt x="4028810" y="2421364"/>
                </a:lnTo>
                <a:lnTo>
                  <a:pt x="4156558" y="2255517"/>
                </a:lnTo>
                <a:lnTo>
                  <a:pt x="4305598" y="2065978"/>
                </a:lnTo>
                <a:lnTo>
                  <a:pt x="4367107" y="1992532"/>
                </a:lnTo>
                <a:lnTo>
                  <a:pt x="4423884" y="1926193"/>
                </a:lnTo>
                <a:lnTo>
                  <a:pt x="4421518" y="1909608"/>
                </a:lnTo>
                <a:lnTo>
                  <a:pt x="4419152" y="1895393"/>
                </a:lnTo>
                <a:lnTo>
                  <a:pt x="4414421" y="1881177"/>
                </a:lnTo>
                <a:lnTo>
                  <a:pt x="4402592" y="1866962"/>
                </a:lnTo>
                <a:lnTo>
                  <a:pt x="4388398" y="1862224"/>
                </a:lnTo>
                <a:lnTo>
                  <a:pt x="4371838" y="1862224"/>
                </a:lnTo>
                <a:lnTo>
                  <a:pt x="4357644" y="1862224"/>
                </a:lnTo>
                <a:lnTo>
                  <a:pt x="4338718" y="1869331"/>
                </a:lnTo>
                <a:lnTo>
                  <a:pt x="4319792" y="1881177"/>
                </a:lnTo>
                <a:lnTo>
                  <a:pt x="4296136" y="1900131"/>
                </a:lnTo>
                <a:lnTo>
                  <a:pt x="4272478" y="1921455"/>
                </a:lnTo>
                <a:lnTo>
                  <a:pt x="4248821" y="1949885"/>
                </a:lnTo>
                <a:lnTo>
                  <a:pt x="4189678" y="2023332"/>
                </a:lnTo>
                <a:lnTo>
                  <a:pt x="4121073" y="2110994"/>
                </a:lnTo>
                <a:lnTo>
                  <a:pt x="3995690" y="2283948"/>
                </a:lnTo>
                <a:lnTo>
                  <a:pt x="3893964" y="2414257"/>
                </a:lnTo>
                <a:lnTo>
                  <a:pt x="3849016" y="2471118"/>
                </a:lnTo>
                <a:lnTo>
                  <a:pt x="3808798" y="2520872"/>
                </a:lnTo>
                <a:lnTo>
                  <a:pt x="3770947" y="2561150"/>
                </a:lnTo>
                <a:lnTo>
                  <a:pt x="3735462" y="2594319"/>
                </a:lnTo>
                <a:lnTo>
                  <a:pt x="3707073" y="2618011"/>
                </a:lnTo>
                <a:lnTo>
                  <a:pt x="3681050" y="2634596"/>
                </a:lnTo>
                <a:lnTo>
                  <a:pt x="3662124" y="2641704"/>
                </a:lnTo>
                <a:lnTo>
                  <a:pt x="3643198" y="2646442"/>
                </a:lnTo>
                <a:lnTo>
                  <a:pt x="3626639" y="2651181"/>
                </a:lnTo>
                <a:lnTo>
                  <a:pt x="3614810" y="2651181"/>
                </a:lnTo>
                <a:lnTo>
                  <a:pt x="3598250" y="2651181"/>
                </a:lnTo>
                <a:lnTo>
                  <a:pt x="3586422" y="2646442"/>
                </a:lnTo>
                <a:lnTo>
                  <a:pt x="3576959" y="2644073"/>
                </a:lnTo>
                <a:lnTo>
                  <a:pt x="3586422" y="2639334"/>
                </a:lnTo>
                <a:lnTo>
                  <a:pt x="3636102" y="2618011"/>
                </a:lnTo>
                <a:lnTo>
                  <a:pt x="3662124" y="2606165"/>
                </a:lnTo>
                <a:lnTo>
                  <a:pt x="3681050" y="2594319"/>
                </a:lnTo>
                <a:lnTo>
                  <a:pt x="3714170" y="2572996"/>
                </a:lnTo>
                <a:lnTo>
                  <a:pt x="3740193" y="2546934"/>
                </a:lnTo>
                <a:lnTo>
                  <a:pt x="3768582" y="2520872"/>
                </a:lnTo>
                <a:lnTo>
                  <a:pt x="3794604" y="2487703"/>
                </a:lnTo>
                <a:lnTo>
                  <a:pt x="3827724" y="2445057"/>
                </a:lnTo>
                <a:lnTo>
                  <a:pt x="3865576" y="2388195"/>
                </a:lnTo>
                <a:lnTo>
                  <a:pt x="3967301" y="2231825"/>
                </a:lnTo>
                <a:lnTo>
                  <a:pt x="4040638" y="2122840"/>
                </a:lnTo>
                <a:lnTo>
                  <a:pt x="4102147" y="2032809"/>
                </a:lnTo>
                <a:lnTo>
                  <a:pt x="4085587" y="2018593"/>
                </a:lnTo>
                <a:lnTo>
                  <a:pt x="4078490" y="2013855"/>
                </a:lnTo>
                <a:lnTo>
                  <a:pt x="4064296" y="2013855"/>
                </a:lnTo>
                <a:lnTo>
                  <a:pt x="4054833" y="2016224"/>
                </a:lnTo>
                <a:lnTo>
                  <a:pt x="4040638" y="2020963"/>
                </a:lnTo>
                <a:lnTo>
                  <a:pt x="4026444" y="2032809"/>
                </a:lnTo>
                <a:lnTo>
                  <a:pt x="4009884" y="2042286"/>
                </a:lnTo>
                <a:lnTo>
                  <a:pt x="3981496" y="2075455"/>
                </a:lnTo>
                <a:lnTo>
                  <a:pt x="3948376" y="2115732"/>
                </a:lnTo>
                <a:lnTo>
                  <a:pt x="3917621" y="2165486"/>
                </a:lnTo>
                <a:lnTo>
                  <a:pt x="3882136" y="2217610"/>
                </a:lnTo>
                <a:lnTo>
                  <a:pt x="3851382" y="2274471"/>
                </a:lnTo>
                <a:lnTo>
                  <a:pt x="3834822" y="2298164"/>
                </a:lnTo>
                <a:lnTo>
                  <a:pt x="3818262" y="2326595"/>
                </a:lnTo>
                <a:lnTo>
                  <a:pt x="3780410" y="2378718"/>
                </a:lnTo>
                <a:lnTo>
                  <a:pt x="3737827" y="2423734"/>
                </a:lnTo>
                <a:lnTo>
                  <a:pt x="3690513" y="2468749"/>
                </a:lnTo>
                <a:lnTo>
                  <a:pt x="3636102" y="2511395"/>
                </a:lnTo>
                <a:lnTo>
                  <a:pt x="3581690" y="2554042"/>
                </a:lnTo>
                <a:lnTo>
                  <a:pt x="3524913" y="2587211"/>
                </a:lnTo>
                <a:lnTo>
                  <a:pt x="3468136" y="2622750"/>
                </a:lnTo>
                <a:lnTo>
                  <a:pt x="3427919" y="2627488"/>
                </a:lnTo>
                <a:lnTo>
                  <a:pt x="3392433" y="2636965"/>
                </a:lnTo>
                <a:lnTo>
                  <a:pt x="3356947" y="2646442"/>
                </a:lnTo>
                <a:lnTo>
                  <a:pt x="3316730" y="2665396"/>
                </a:lnTo>
                <a:lnTo>
                  <a:pt x="3203176" y="2719889"/>
                </a:lnTo>
                <a:lnTo>
                  <a:pt x="3118010" y="2757797"/>
                </a:lnTo>
                <a:lnTo>
                  <a:pt x="3004456" y="2800443"/>
                </a:lnTo>
                <a:lnTo>
                  <a:pt x="2964239" y="2819397"/>
                </a:lnTo>
                <a:lnTo>
                  <a:pt x="2924022" y="2838351"/>
                </a:lnTo>
                <a:lnTo>
                  <a:pt x="2888536" y="2857305"/>
                </a:lnTo>
                <a:lnTo>
                  <a:pt x="2853050" y="2876259"/>
                </a:lnTo>
                <a:lnTo>
                  <a:pt x="2819930" y="2897582"/>
                </a:lnTo>
                <a:lnTo>
                  <a:pt x="2793908" y="2916536"/>
                </a:lnTo>
                <a:lnTo>
                  <a:pt x="2765519" y="2940228"/>
                </a:lnTo>
                <a:lnTo>
                  <a:pt x="2739496" y="2963920"/>
                </a:lnTo>
                <a:lnTo>
                  <a:pt x="2718205" y="2985244"/>
                </a:lnTo>
                <a:lnTo>
                  <a:pt x="2696913" y="3006567"/>
                </a:lnTo>
                <a:lnTo>
                  <a:pt x="2661428" y="3051582"/>
                </a:lnTo>
                <a:lnTo>
                  <a:pt x="2630673" y="3101336"/>
                </a:lnTo>
                <a:lnTo>
                  <a:pt x="2609382" y="3146352"/>
                </a:lnTo>
                <a:lnTo>
                  <a:pt x="2590456" y="3188998"/>
                </a:lnTo>
                <a:lnTo>
                  <a:pt x="2573896" y="3236383"/>
                </a:lnTo>
                <a:lnTo>
                  <a:pt x="2564433" y="3276660"/>
                </a:lnTo>
                <a:lnTo>
                  <a:pt x="2554970" y="3316937"/>
                </a:lnTo>
                <a:lnTo>
                  <a:pt x="2543142" y="3385645"/>
                </a:lnTo>
                <a:lnTo>
                  <a:pt x="2533679" y="3411707"/>
                </a:lnTo>
                <a:lnTo>
                  <a:pt x="2526582" y="3433030"/>
                </a:lnTo>
                <a:lnTo>
                  <a:pt x="2505290" y="3482784"/>
                </a:lnTo>
                <a:lnTo>
                  <a:pt x="2460342" y="3553861"/>
                </a:lnTo>
                <a:lnTo>
                  <a:pt x="2339690" y="3759985"/>
                </a:lnTo>
                <a:lnTo>
                  <a:pt x="2197748" y="3994540"/>
                </a:lnTo>
                <a:lnTo>
                  <a:pt x="2069999" y="4203034"/>
                </a:lnTo>
                <a:lnTo>
                  <a:pt x="1890205" y="4077464"/>
                </a:lnTo>
                <a:lnTo>
                  <a:pt x="1710411" y="3951894"/>
                </a:lnTo>
                <a:lnTo>
                  <a:pt x="1540080" y="3831063"/>
                </a:lnTo>
                <a:lnTo>
                  <a:pt x="1395771" y="3717339"/>
                </a:lnTo>
                <a:lnTo>
                  <a:pt x="1310605" y="3648631"/>
                </a:lnTo>
                <a:lnTo>
                  <a:pt x="1215977" y="3570446"/>
                </a:lnTo>
                <a:lnTo>
                  <a:pt x="1114251" y="3482784"/>
                </a:lnTo>
                <a:lnTo>
                  <a:pt x="1003063" y="3380907"/>
                </a:lnTo>
                <a:lnTo>
                  <a:pt x="889508" y="3271922"/>
                </a:lnTo>
                <a:lnTo>
                  <a:pt x="773588" y="3153460"/>
                </a:lnTo>
                <a:lnTo>
                  <a:pt x="714446" y="3089490"/>
                </a:lnTo>
                <a:lnTo>
                  <a:pt x="657669" y="3023151"/>
                </a:lnTo>
                <a:lnTo>
                  <a:pt x="598526" y="2954443"/>
                </a:lnTo>
                <a:lnTo>
                  <a:pt x="544114" y="2885736"/>
                </a:lnTo>
                <a:lnTo>
                  <a:pt x="487337" y="2814658"/>
                </a:lnTo>
                <a:lnTo>
                  <a:pt x="432926" y="2738843"/>
                </a:lnTo>
                <a:lnTo>
                  <a:pt x="383246" y="2663027"/>
                </a:lnTo>
                <a:lnTo>
                  <a:pt x="333566" y="2584842"/>
                </a:lnTo>
                <a:lnTo>
                  <a:pt x="286252" y="2506657"/>
                </a:lnTo>
                <a:lnTo>
                  <a:pt x="238937" y="2423734"/>
                </a:lnTo>
                <a:lnTo>
                  <a:pt x="198720" y="2340810"/>
                </a:lnTo>
                <a:lnTo>
                  <a:pt x="160869" y="2255517"/>
                </a:lnTo>
                <a:lnTo>
                  <a:pt x="123017" y="2167856"/>
                </a:lnTo>
                <a:lnTo>
                  <a:pt x="94629" y="2077824"/>
                </a:lnTo>
                <a:lnTo>
                  <a:pt x="66240" y="1987793"/>
                </a:lnTo>
                <a:lnTo>
                  <a:pt x="42583" y="1897762"/>
                </a:lnTo>
                <a:lnTo>
                  <a:pt x="23657" y="1802992"/>
                </a:lnTo>
                <a:lnTo>
                  <a:pt x="9463" y="1708223"/>
                </a:lnTo>
                <a:lnTo>
                  <a:pt x="2366" y="1611084"/>
                </a:lnTo>
                <a:lnTo>
                  <a:pt x="0" y="1513945"/>
                </a:lnTo>
                <a:lnTo>
                  <a:pt x="2366" y="1445237"/>
                </a:lnTo>
                <a:lnTo>
                  <a:pt x="4732" y="1376529"/>
                </a:lnTo>
                <a:lnTo>
                  <a:pt x="9463" y="1310190"/>
                </a:lnTo>
                <a:lnTo>
                  <a:pt x="18926" y="1246221"/>
                </a:lnTo>
                <a:lnTo>
                  <a:pt x="26023" y="1184621"/>
                </a:lnTo>
                <a:lnTo>
                  <a:pt x="40217" y="1123020"/>
                </a:lnTo>
                <a:lnTo>
                  <a:pt x="52046" y="1063789"/>
                </a:lnTo>
                <a:lnTo>
                  <a:pt x="68606" y="1004558"/>
                </a:lnTo>
                <a:lnTo>
                  <a:pt x="85166" y="947697"/>
                </a:lnTo>
                <a:lnTo>
                  <a:pt x="104092" y="890835"/>
                </a:lnTo>
                <a:lnTo>
                  <a:pt x="125383" y="836342"/>
                </a:lnTo>
                <a:lnTo>
                  <a:pt x="146674" y="784219"/>
                </a:lnTo>
                <a:lnTo>
                  <a:pt x="172697" y="736834"/>
                </a:lnTo>
                <a:lnTo>
                  <a:pt x="198720" y="684711"/>
                </a:lnTo>
                <a:lnTo>
                  <a:pt x="227109" y="639695"/>
                </a:lnTo>
                <a:lnTo>
                  <a:pt x="255497" y="592310"/>
                </a:lnTo>
                <a:lnTo>
                  <a:pt x="335932" y="696557"/>
                </a:lnTo>
                <a:lnTo>
                  <a:pt x="387977" y="765265"/>
                </a:lnTo>
                <a:lnTo>
                  <a:pt x="402172" y="784219"/>
                </a:lnTo>
                <a:lnTo>
                  <a:pt x="411634" y="812650"/>
                </a:lnTo>
                <a:lnTo>
                  <a:pt x="440023" y="876619"/>
                </a:lnTo>
                <a:lnTo>
                  <a:pt x="451851" y="914527"/>
                </a:lnTo>
                <a:lnTo>
                  <a:pt x="470777" y="952435"/>
                </a:lnTo>
                <a:lnTo>
                  <a:pt x="494434" y="992712"/>
                </a:lnTo>
                <a:lnTo>
                  <a:pt x="520457" y="1032989"/>
                </a:lnTo>
                <a:lnTo>
                  <a:pt x="553577" y="1075636"/>
                </a:lnTo>
                <a:lnTo>
                  <a:pt x="591429" y="1115913"/>
                </a:lnTo>
                <a:lnTo>
                  <a:pt x="634011" y="1153820"/>
                </a:lnTo>
                <a:lnTo>
                  <a:pt x="657669" y="1172774"/>
                </a:lnTo>
                <a:lnTo>
                  <a:pt x="686057" y="1191728"/>
                </a:lnTo>
                <a:lnTo>
                  <a:pt x="712080" y="1208313"/>
                </a:lnTo>
                <a:lnTo>
                  <a:pt x="742834" y="1224898"/>
                </a:lnTo>
                <a:lnTo>
                  <a:pt x="773588" y="1241482"/>
                </a:lnTo>
                <a:lnTo>
                  <a:pt x="809074" y="1255698"/>
                </a:lnTo>
                <a:lnTo>
                  <a:pt x="846926" y="1267544"/>
                </a:lnTo>
                <a:lnTo>
                  <a:pt x="884777" y="1281759"/>
                </a:lnTo>
                <a:lnTo>
                  <a:pt x="927360" y="1291236"/>
                </a:lnTo>
                <a:lnTo>
                  <a:pt x="972308" y="1300713"/>
                </a:lnTo>
                <a:lnTo>
                  <a:pt x="1090594" y="1324406"/>
                </a:lnTo>
                <a:lnTo>
                  <a:pt x="1182857" y="1345729"/>
                </a:lnTo>
                <a:lnTo>
                  <a:pt x="1303508" y="1378898"/>
                </a:lnTo>
                <a:lnTo>
                  <a:pt x="1346091" y="1388375"/>
                </a:lnTo>
                <a:lnTo>
                  <a:pt x="1383943" y="1395483"/>
                </a:lnTo>
                <a:lnTo>
                  <a:pt x="1419428" y="1397852"/>
                </a:lnTo>
                <a:lnTo>
                  <a:pt x="1459645" y="1395483"/>
                </a:lnTo>
                <a:lnTo>
                  <a:pt x="1521154" y="1416806"/>
                </a:lnTo>
                <a:lnTo>
                  <a:pt x="1585028" y="1442868"/>
                </a:lnTo>
                <a:lnTo>
                  <a:pt x="1646537" y="1473668"/>
                </a:lnTo>
                <a:lnTo>
                  <a:pt x="1705680" y="1504468"/>
                </a:lnTo>
                <a:lnTo>
                  <a:pt x="1760091" y="1542376"/>
                </a:lnTo>
                <a:lnTo>
                  <a:pt x="1814502" y="1580284"/>
                </a:lnTo>
                <a:lnTo>
                  <a:pt x="1859451" y="1625299"/>
                </a:lnTo>
                <a:lnTo>
                  <a:pt x="1880742" y="1646623"/>
                </a:lnTo>
                <a:lnTo>
                  <a:pt x="1899668" y="1670315"/>
                </a:lnTo>
                <a:lnTo>
                  <a:pt x="1939885" y="1720069"/>
                </a:lnTo>
                <a:lnTo>
                  <a:pt x="1982468" y="1767454"/>
                </a:lnTo>
                <a:lnTo>
                  <a:pt x="2025051" y="1807731"/>
                </a:lnTo>
                <a:lnTo>
                  <a:pt x="2062902" y="1843270"/>
                </a:lnTo>
                <a:lnTo>
                  <a:pt x="2100754" y="1866962"/>
                </a:lnTo>
                <a:lnTo>
                  <a:pt x="2114948" y="1876439"/>
                </a:lnTo>
                <a:lnTo>
                  <a:pt x="2131508" y="1883547"/>
                </a:lnTo>
                <a:lnTo>
                  <a:pt x="2145702" y="1885916"/>
                </a:lnTo>
                <a:lnTo>
                  <a:pt x="2155165" y="1885916"/>
                </a:lnTo>
                <a:lnTo>
                  <a:pt x="2169359" y="1883547"/>
                </a:lnTo>
                <a:lnTo>
                  <a:pt x="2178822" y="1878808"/>
                </a:lnTo>
                <a:lnTo>
                  <a:pt x="2190650" y="1862224"/>
                </a:lnTo>
                <a:lnTo>
                  <a:pt x="2110216" y="1784039"/>
                </a:lnTo>
                <a:lnTo>
                  <a:pt x="2020319" y="1689269"/>
                </a:lnTo>
                <a:lnTo>
                  <a:pt x="1892571" y="1554222"/>
                </a:lnTo>
                <a:lnTo>
                  <a:pt x="1845257" y="1504468"/>
                </a:lnTo>
                <a:lnTo>
                  <a:pt x="1807405" y="1471299"/>
                </a:lnTo>
                <a:lnTo>
                  <a:pt x="1771920" y="1440499"/>
                </a:lnTo>
                <a:lnTo>
                  <a:pt x="1743531" y="1419175"/>
                </a:lnTo>
                <a:lnTo>
                  <a:pt x="1710411" y="1400222"/>
                </a:lnTo>
                <a:lnTo>
                  <a:pt x="1674925" y="1383637"/>
                </a:lnTo>
                <a:lnTo>
                  <a:pt x="1653634" y="1376529"/>
                </a:lnTo>
                <a:lnTo>
                  <a:pt x="1627611" y="1367052"/>
                </a:lnTo>
                <a:lnTo>
                  <a:pt x="1573200" y="1357575"/>
                </a:lnTo>
                <a:lnTo>
                  <a:pt x="1561371" y="1355206"/>
                </a:lnTo>
                <a:lnTo>
                  <a:pt x="1573200" y="1348098"/>
                </a:lnTo>
                <a:lnTo>
                  <a:pt x="1585028" y="1345729"/>
                </a:lnTo>
                <a:lnTo>
                  <a:pt x="1599222" y="1340991"/>
                </a:lnTo>
                <a:lnTo>
                  <a:pt x="1613417" y="1340991"/>
                </a:lnTo>
                <a:lnTo>
                  <a:pt x="1629977" y="1340991"/>
                </a:lnTo>
                <a:lnTo>
                  <a:pt x="1646537" y="1340991"/>
                </a:lnTo>
                <a:lnTo>
                  <a:pt x="1667828" y="1345729"/>
                </a:lnTo>
                <a:lnTo>
                  <a:pt x="1693851" y="1357575"/>
                </a:lnTo>
                <a:lnTo>
                  <a:pt x="1729337" y="1376529"/>
                </a:lnTo>
                <a:lnTo>
                  <a:pt x="1769554" y="1402591"/>
                </a:lnTo>
                <a:lnTo>
                  <a:pt x="1814502" y="1435760"/>
                </a:lnTo>
                <a:lnTo>
                  <a:pt x="1861817" y="1476037"/>
                </a:lnTo>
                <a:lnTo>
                  <a:pt x="1916228" y="1521053"/>
                </a:lnTo>
                <a:lnTo>
                  <a:pt x="2036879" y="1634776"/>
                </a:lnTo>
                <a:lnTo>
                  <a:pt x="2197748" y="1784039"/>
                </a:lnTo>
                <a:lnTo>
                  <a:pt x="2275816" y="1857485"/>
                </a:lnTo>
                <a:lnTo>
                  <a:pt x="2349154" y="1916716"/>
                </a:lnTo>
                <a:lnTo>
                  <a:pt x="2377542" y="1940408"/>
                </a:lnTo>
                <a:lnTo>
                  <a:pt x="2408296" y="1959362"/>
                </a:lnTo>
                <a:lnTo>
                  <a:pt x="2429588" y="1973578"/>
                </a:lnTo>
                <a:lnTo>
                  <a:pt x="2450879" y="1980686"/>
                </a:lnTo>
                <a:lnTo>
                  <a:pt x="2469805" y="1983055"/>
                </a:lnTo>
                <a:lnTo>
                  <a:pt x="2488730" y="1983055"/>
                </a:lnTo>
                <a:lnTo>
                  <a:pt x="2502925" y="1978316"/>
                </a:lnTo>
                <a:lnTo>
                  <a:pt x="2514753" y="1968839"/>
                </a:lnTo>
                <a:lnTo>
                  <a:pt x="2521850" y="1956993"/>
                </a:lnTo>
                <a:lnTo>
                  <a:pt x="2526582" y="1940408"/>
                </a:lnTo>
                <a:lnTo>
                  <a:pt x="2526582" y="1923824"/>
                </a:lnTo>
                <a:lnTo>
                  <a:pt x="2524216" y="1909608"/>
                </a:lnTo>
                <a:lnTo>
                  <a:pt x="2457976" y="1857485"/>
                </a:lnTo>
                <a:lnTo>
                  <a:pt x="2382274" y="1791146"/>
                </a:lnTo>
                <a:lnTo>
                  <a:pt x="2202479" y="1632407"/>
                </a:lnTo>
                <a:lnTo>
                  <a:pt x="2048708" y="1494991"/>
                </a:lnTo>
                <a:lnTo>
                  <a:pt x="1951714" y="1404960"/>
                </a:lnTo>
                <a:lnTo>
                  <a:pt x="1911497" y="1374160"/>
                </a:lnTo>
                <a:lnTo>
                  <a:pt x="1876011" y="1352837"/>
                </a:lnTo>
                <a:lnTo>
                  <a:pt x="1838159" y="1329144"/>
                </a:lnTo>
                <a:lnTo>
                  <a:pt x="1797942" y="1317298"/>
                </a:lnTo>
                <a:lnTo>
                  <a:pt x="1795577" y="1314929"/>
                </a:lnTo>
                <a:lnTo>
                  <a:pt x="1767188" y="1307821"/>
                </a:lnTo>
                <a:lnTo>
                  <a:pt x="1729337" y="1303083"/>
                </a:lnTo>
                <a:lnTo>
                  <a:pt x="1667828" y="1291236"/>
                </a:lnTo>
                <a:lnTo>
                  <a:pt x="1656000" y="1291236"/>
                </a:lnTo>
                <a:lnTo>
                  <a:pt x="1665462" y="1286498"/>
                </a:lnTo>
                <a:lnTo>
                  <a:pt x="1686754" y="1279390"/>
                </a:lnTo>
                <a:lnTo>
                  <a:pt x="1715142" y="1269913"/>
                </a:lnTo>
                <a:lnTo>
                  <a:pt x="1731702" y="1267544"/>
                </a:lnTo>
                <a:lnTo>
                  <a:pt x="1752994" y="1267544"/>
                </a:lnTo>
                <a:lnTo>
                  <a:pt x="1786114" y="1269913"/>
                </a:lnTo>
                <a:lnTo>
                  <a:pt x="1816868" y="1279390"/>
                </a:lnTo>
                <a:lnTo>
                  <a:pt x="1847622" y="1291236"/>
                </a:lnTo>
                <a:lnTo>
                  <a:pt x="1890205" y="1314929"/>
                </a:lnTo>
                <a:lnTo>
                  <a:pt x="1932788" y="1340991"/>
                </a:lnTo>
                <a:lnTo>
                  <a:pt x="1982468" y="1374160"/>
                </a:lnTo>
                <a:lnTo>
                  <a:pt x="2034514" y="1414437"/>
                </a:lnTo>
                <a:lnTo>
                  <a:pt x="2091291" y="1457083"/>
                </a:lnTo>
                <a:lnTo>
                  <a:pt x="2152799" y="1504468"/>
                </a:lnTo>
                <a:lnTo>
                  <a:pt x="2223770" y="1566068"/>
                </a:lnTo>
                <a:lnTo>
                  <a:pt x="2375176" y="1691638"/>
                </a:lnTo>
                <a:lnTo>
                  <a:pt x="2446148" y="1750869"/>
                </a:lnTo>
                <a:lnTo>
                  <a:pt x="2512388" y="1805362"/>
                </a:lnTo>
                <a:lnTo>
                  <a:pt x="2573896" y="1850377"/>
                </a:lnTo>
                <a:lnTo>
                  <a:pt x="2628308" y="1885916"/>
                </a:lnTo>
                <a:lnTo>
                  <a:pt x="2675622" y="1909608"/>
                </a:lnTo>
                <a:lnTo>
                  <a:pt x="2696913" y="1919085"/>
                </a:lnTo>
                <a:lnTo>
                  <a:pt x="2713473" y="1923824"/>
                </a:lnTo>
                <a:lnTo>
                  <a:pt x="2737130" y="1923824"/>
                </a:lnTo>
                <a:lnTo>
                  <a:pt x="2758422" y="1921455"/>
                </a:lnTo>
                <a:lnTo>
                  <a:pt x="2772616" y="1916716"/>
                </a:lnTo>
                <a:lnTo>
                  <a:pt x="2784445" y="1907239"/>
                </a:lnTo>
                <a:lnTo>
                  <a:pt x="2796273" y="1900131"/>
                </a:lnTo>
                <a:lnTo>
                  <a:pt x="2808102" y="1890654"/>
                </a:lnTo>
                <a:lnTo>
                  <a:pt x="2819930" y="1876439"/>
                </a:lnTo>
                <a:lnTo>
                  <a:pt x="2829393" y="1862224"/>
                </a:lnTo>
                <a:lnTo>
                  <a:pt x="2817565" y="1862224"/>
                </a:lnTo>
                <a:lnTo>
                  <a:pt x="2803370" y="1862224"/>
                </a:lnTo>
                <a:lnTo>
                  <a:pt x="2777348" y="1852747"/>
                </a:lnTo>
                <a:lnTo>
                  <a:pt x="2753690" y="1845639"/>
                </a:lnTo>
                <a:lnTo>
                  <a:pt x="2727668" y="1831423"/>
                </a:lnTo>
                <a:lnTo>
                  <a:pt x="2675622" y="1793516"/>
                </a:lnTo>
                <a:lnTo>
                  <a:pt x="2611748" y="1748500"/>
                </a:lnTo>
                <a:lnTo>
                  <a:pt x="2545508" y="1694007"/>
                </a:lnTo>
                <a:lnTo>
                  <a:pt x="2398834" y="1570807"/>
                </a:lnTo>
                <a:lnTo>
                  <a:pt x="2318399" y="1504468"/>
                </a:lnTo>
                <a:lnTo>
                  <a:pt x="2235599" y="1442868"/>
                </a:lnTo>
                <a:lnTo>
                  <a:pt x="2112582" y="1352837"/>
                </a:lnTo>
                <a:lnTo>
                  <a:pt x="2027417" y="1284129"/>
                </a:lnTo>
                <a:lnTo>
                  <a:pt x="1989565" y="1258067"/>
                </a:lnTo>
                <a:lnTo>
                  <a:pt x="1954079" y="1236744"/>
                </a:lnTo>
                <a:lnTo>
                  <a:pt x="1916228" y="1213052"/>
                </a:lnTo>
                <a:lnTo>
                  <a:pt x="1876011" y="1194097"/>
                </a:lnTo>
                <a:lnTo>
                  <a:pt x="1859451" y="1189359"/>
                </a:lnTo>
                <a:lnTo>
                  <a:pt x="1840525" y="1186990"/>
                </a:lnTo>
                <a:lnTo>
                  <a:pt x="1790845" y="1182251"/>
                </a:lnTo>
                <a:lnTo>
                  <a:pt x="1741165" y="1182251"/>
                </a:lnTo>
                <a:lnTo>
                  <a:pt x="1745897" y="1179882"/>
                </a:lnTo>
                <a:lnTo>
                  <a:pt x="1762457" y="1168036"/>
                </a:lnTo>
                <a:lnTo>
                  <a:pt x="1786114" y="1160928"/>
                </a:lnTo>
                <a:lnTo>
                  <a:pt x="1802674" y="1153820"/>
                </a:lnTo>
                <a:lnTo>
                  <a:pt x="1819234" y="1151451"/>
                </a:lnTo>
                <a:lnTo>
                  <a:pt x="1840525" y="1151451"/>
                </a:lnTo>
                <a:lnTo>
                  <a:pt x="1864182" y="1151451"/>
                </a:lnTo>
                <a:lnTo>
                  <a:pt x="1897302" y="1158559"/>
                </a:lnTo>
                <a:lnTo>
                  <a:pt x="1932788" y="1168036"/>
                </a:lnTo>
                <a:lnTo>
                  <a:pt x="1970639" y="1186990"/>
                </a:lnTo>
                <a:lnTo>
                  <a:pt x="2013222" y="1208313"/>
                </a:lnTo>
                <a:lnTo>
                  <a:pt x="2065268" y="1241482"/>
                </a:lnTo>
                <a:lnTo>
                  <a:pt x="2119679" y="1279390"/>
                </a:lnTo>
                <a:lnTo>
                  <a:pt x="2183554" y="1322036"/>
                </a:lnTo>
                <a:lnTo>
                  <a:pt x="2254525" y="1376529"/>
                </a:lnTo>
                <a:lnTo>
                  <a:pt x="2358616" y="1459452"/>
                </a:lnTo>
                <a:lnTo>
                  <a:pt x="2472170" y="1549484"/>
                </a:lnTo>
                <a:lnTo>
                  <a:pt x="2580993" y="1637146"/>
                </a:lnTo>
                <a:lnTo>
                  <a:pt x="2680353" y="1712961"/>
                </a:lnTo>
                <a:lnTo>
                  <a:pt x="2725302" y="1746131"/>
                </a:lnTo>
                <a:lnTo>
                  <a:pt x="2763153" y="1769823"/>
                </a:lnTo>
                <a:lnTo>
                  <a:pt x="2798639" y="1786408"/>
                </a:lnTo>
                <a:lnTo>
                  <a:pt x="2812833" y="1791146"/>
                </a:lnTo>
                <a:lnTo>
                  <a:pt x="2822296" y="1793516"/>
                </a:lnTo>
                <a:lnTo>
                  <a:pt x="2848319" y="1793516"/>
                </a:lnTo>
                <a:lnTo>
                  <a:pt x="2869610" y="1788777"/>
                </a:lnTo>
                <a:lnTo>
                  <a:pt x="2888536" y="1779300"/>
                </a:lnTo>
                <a:lnTo>
                  <a:pt x="2900364" y="1767454"/>
                </a:lnTo>
                <a:lnTo>
                  <a:pt x="2907462" y="1748500"/>
                </a:lnTo>
                <a:lnTo>
                  <a:pt x="2905096" y="1729546"/>
                </a:lnTo>
                <a:lnTo>
                  <a:pt x="2897999" y="1708223"/>
                </a:lnTo>
                <a:lnTo>
                  <a:pt x="2888536" y="1684530"/>
                </a:lnTo>
                <a:lnTo>
                  <a:pt x="2871976" y="1658469"/>
                </a:lnTo>
                <a:lnTo>
                  <a:pt x="2853050" y="1632407"/>
                </a:lnTo>
                <a:lnTo>
                  <a:pt x="2808102" y="1577915"/>
                </a:lnTo>
                <a:lnTo>
                  <a:pt x="2756056" y="1523422"/>
                </a:lnTo>
                <a:lnTo>
                  <a:pt x="2699279" y="1471299"/>
                </a:lnTo>
                <a:lnTo>
                  <a:pt x="2590456" y="1367052"/>
                </a:lnTo>
                <a:lnTo>
                  <a:pt x="2344422" y="1130128"/>
                </a:lnTo>
                <a:lnTo>
                  <a:pt x="2204845" y="992712"/>
                </a:lnTo>
                <a:lnTo>
                  <a:pt x="2185919" y="978497"/>
                </a:lnTo>
                <a:lnTo>
                  <a:pt x="2166994" y="995081"/>
                </a:lnTo>
                <a:lnTo>
                  <a:pt x="2143336" y="1014035"/>
                </a:lnTo>
                <a:lnTo>
                  <a:pt x="2112582" y="1032989"/>
                </a:lnTo>
                <a:lnTo>
                  <a:pt x="2077096" y="1049574"/>
                </a:lnTo>
                <a:lnTo>
                  <a:pt x="2039245" y="1066159"/>
                </a:lnTo>
                <a:lnTo>
                  <a:pt x="2001394" y="1075636"/>
                </a:lnTo>
                <a:lnTo>
                  <a:pt x="1968274" y="1085113"/>
                </a:lnTo>
                <a:lnTo>
                  <a:pt x="1932788" y="1089851"/>
                </a:lnTo>
                <a:lnTo>
                  <a:pt x="1904399" y="1092220"/>
                </a:lnTo>
                <a:lnTo>
                  <a:pt x="1878377" y="1092220"/>
                </a:lnTo>
                <a:lnTo>
                  <a:pt x="1807405" y="1089851"/>
                </a:lnTo>
                <a:lnTo>
                  <a:pt x="1776651" y="1087482"/>
                </a:lnTo>
                <a:lnTo>
                  <a:pt x="1741165" y="1082743"/>
                </a:lnTo>
                <a:lnTo>
                  <a:pt x="1651268" y="1063789"/>
                </a:lnTo>
                <a:lnTo>
                  <a:pt x="1521154" y="1032989"/>
                </a:lnTo>
                <a:lnTo>
                  <a:pt x="1495131" y="1028251"/>
                </a:lnTo>
                <a:lnTo>
                  <a:pt x="1462011" y="1028251"/>
                </a:lnTo>
                <a:lnTo>
                  <a:pt x="1426525" y="1030620"/>
                </a:lnTo>
                <a:lnTo>
                  <a:pt x="1393405" y="1037728"/>
                </a:lnTo>
                <a:lnTo>
                  <a:pt x="1310605" y="1056681"/>
                </a:lnTo>
                <a:lnTo>
                  <a:pt x="1230171" y="1082743"/>
                </a:lnTo>
                <a:lnTo>
                  <a:pt x="1147371" y="1104066"/>
                </a:lnTo>
                <a:lnTo>
                  <a:pt x="1107154" y="1113543"/>
                </a:lnTo>
                <a:lnTo>
                  <a:pt x="1069303" y="1120651"/>
                </a:lnTo>
                <a:lnTo>
                  <a:pt x="1033817" y="1125390"/>
                </a:lnTo>
                <a:lnTo>
                  <a:pt x="1000697" y="1123020"/>
                </a:lnTo>
                <a:lnTo>
                  <a:pt x="972308" y="1120651"/>
                </a:lnTo>
                <a:lnTo>
                  <a:pt x="958114" y="1113543"/>
                </a:lnTo>
                <a:lnTo>
                  <a:pt x="943920" y="1108805"/>
                </a:lnTo>
                <a:lnTo>
                  <a:pt x="804343" y="1037728"/>
                </a:lnTo>
                <a:lnTo>
                  <a:pt x="749931" y="1014035"/>
                </a:lnTo>
                <a:lnTo>
                  <a:pt x="835097" y="1028251"/>
                </a:lnTo>
                <a:lnTo>
                  <a:pt x="1033817" y="1063789"/>
                </a:lnTo>
                <a:lnTo>
                  <a:pt x="1050377" y="1066159"/>
                </a:lnTo>
                <a:lnTo>
                  <a:pt x="1064571" y="1066159"/>
                </a:lnTo>
                <a:lnTo>
                  <a:pt x="1081131" y="1063789"/>
                </a:lnTo>
                <a:lnTo>
                  <a:pt x="1095325" y="1059051"/>
                </a:lnTo>
                <a:lnTo>
                  <a:pt x="1126080" y="1049574"/>
                </a:lnTo>
                <a:lnTo>
                  <a:pt x="1156834" y="1035358"/>
                </a:lnTo>
                <a:lnTo>
                  <a:pt x="1189954" y="1018774"/>
                </a:lnTo>
                <a:lnTo>
                  <a:pt x="1230171" y="1004558"/>
                </a:lnTo>
                <a:lnTo>
                  <a:pt x="1282217" y="990343"/>
                </a:lnTo>
                <a:lnTo>
                  <a:pt x="1308240" y="980866"/>
                </a:lnTo>
                <a:lnTo>
                  <a:pt x="1341360" y="976127"/>
                </a:lnTo>
                <a:lnTo>
                  <a:pt x="1365017" y="976127"/>
                </a:lnTo>
                <a:lnTo>
                  <a:pt x="1395771" y="973758"/>
                </a:lnTo>
                <a:lnTo>
                  <a:pt x="1459645" y="966650"/>
                </a:lnTo>
                <a:lnTo>
                  <a:pt x="1495131" y="961912"/>
                </a:lnTo>
                <a:lnTo>
                  <a:pt x="1530617" y="966650"/>
                </a:lnTo>
                <a:lnTo>
                  <a:pt x="1561371" y="969020"/>
                </a:lnTo>
                <a:lnTo>
                  <a:pt x="1596857" y="978497"/>
                </a:lnTo>
                <a:lnTo>
                  <a:pt x="1665462" y="999820"/>
                </a:lnTo>
                <a:lnTo>
                  <a:pt x="1731702" y="1018774"/>
                </a:lnTo>
                <a:lnTo>
                  <a:pt x="1797942" y="1030620"/>
                </a:lnTo>
                <a:lnTo>
                  <a:pt x="1859451" y="1032989"/>
                </a:lnTo>
                <a:lnTo>
                  <a:pt x="1890205" y="1032989"/>
                </a:lnTo>
                <a:lnTo>
                  <a:pt x="1918594" y="1030620"/>
                </a:lnTo>
                <a:lnTo>
                  <a:pt x="1944617" y="1025881"/>
                </a:lnTo>
                <a:lnTo>
                  <a:pt x="1973005" y="1018774"/>
                </a:lnTo>
                <a:lnTo>
                  <a:pt x="1999028" y="1014035"/>
                </a:lnTo>
                <a:lnTo>
                  <a:pt x="2025051" y="1004558"/>
                </a:lnTo>
                <a:lnTo>
                  <a:pt x="2048708" y="992712"/>
                </a:lnTo>
                <a:lnTo>
                  <a:pt x="2069999" y="980866"/>
                </a:lnTo>
                <a:lnTo>
                  <a:pt x="2107851" y="954804"/>
                </a:lnTo>
                <a:lnTo>
                  <a:pt x="2140970" y="933481"/>
                </a:lnTo>
                <a:lnTo>
                  <a:pt x="2162262" y="912158"/>
                </a:lnTo>
                <a:lnTo>
                  <a:pt x="2174090" y="893204"/>
                </a:lnTo>
                <a:lnTo>
                  <a:pt x="2185919" y="874250"/>
                </a:lnTo>
                <a:lnTo>
                  <a:pt x="2188285" y="855296"/>
                </a:lnTo>
                <a:lnTo>
                  <a:pt x="2185919" y="836342"/>
                </a:lnTo>
                <a:lnTo>
                  <a:pt x="2181188" y="815019"/>
                </a:lnTo>
                <a:lnTo>
                  <a:pt x="2174090" y="805542"/>
                </a:lnTo>
                <a:lnTo>
                  <a:pt x="2166994" y="798434"/>
                </a:lnTo>
                <a:lnTo>
                  <a:pt x="2155165" y="791327"/>
                </a:lnTo>
                <a:lnTo>
                  <a:pt x="2143336" y="784219"/>
                </a:lnTo>
                <a:lnTo>
                  <a:pt x="2110216" y="779480"/>
                </a:lnTo>
                <a:lnTo>
                  <a:pt x="2072365" y="774742"/>
                </a:lnTo>
                <a:lnTo>
                  <a:pt x="1987199" y="765265"/>
                </a:lnTo>
                <a:lnTo>
                  <a:pt x="1942251" y="760526"/>
                </a:lnTo>
                <a:lnTo>
                  <a:pt x="1902034" y="748680"/>
                </a:lnTo>
                <a:lnTo>
                  <a:pt x="1866548" y="739203"/>
                </a:lnTo>
                <a:lnTo>
                  <a:pt x="1816868" y="724988"/>
                </a:lnTo>
                <a:lnTo>
                  <a:pt x="1677291" y="696557"/>
                </a:lnTo>
                <a:lnTo>
                  <a:pt x="1516422" y="665757"/>
                </a:lnTo>
                <a:lnTo>
                  <a:pt x="1362651" y="637326"/>
                </a:lnTo>
                <a:lnTo>
                  <a:pt x="1357920" y="630218"/>
                </a:lnTo>
                <a:lnTo>
                  <a:pt x="1518788" y="632587"/>
                </a:lnTo>
                <a:lnTo>
                  <a:pt x="1660731" y="639695"/>
                </a:lnTo>
                <a:lnTo>
                  <a:pt x="1788480" y="644434"/>
                </a:lnTo>
                <a:lnTo>
                  <a:pt x="1757725" y="613634"/>
                </a:lnTo>
                <a:lnTo>
                  <a:pt x="1719874" y="585203"/>
                </a:lnTo>
                <a:lnTo>
                  <a:pt x="1667828" y="549664"/>
                </a:lnTo>
                <a:lnTo>
                  <a:pt x="1634708" y="530710"/>
                </a:lnTo>
                <a:lnTo>
                  <a:pt x="1603954" y="511756"/>
                </a:lnTo>
                <a:lnTo>
                  <a:pt x="1566102" y="495172"/>
                </a:lnTo>
                <a:lnTo>
                  <a:pt x="1523520" y="476217"/>
                </a:lnTo>
                <a:lnTo>
                  <a:pt x="1480937" y="462002"/>
                </a:lnTo>
                <a:lnTo>
                  <a:pt x="1435988" y="447787"/>
                </a:lnTo>
                <a:lnTo>
                  <a:pt x="1386308" y="435940"/>
                </a:lnTo>
                <a:lnTo>
                  <a:pt x="1336628" y="426463"/>
                </a:lnTo>
                <a:lnTo>
                  <a:pt x="1234903" y="414617"/>
                </a:lnTo>
                <a:lnTo>
                  <a:pt x="1147371" y="407510"/>
                </a:lnTo>
                <a:lnTo>
                  <a:pt x="1064571" y="395663"/>
                </a:lnTo>
                <a:lnTo>
                  <a:pt x="1026720" y="390925"/>
                </a:lnTo>
                <a:lnTo>
                  <a:pt x="993600" y="381448"/>
                </a:lnTo>
                <a:lnTo>
                  <a:pt x="958114" y="374340"/>
                </a:lnTo>
                <a:lnTo>
                  <a:pt x="924994" y="364863"/>
                </a:lnTo>
                <a:lnTo>
                  <a:pt x="896606" y="348278"/>
                </a:lnTo>
                <a:lnTo>
                  <a:pt x="865851" y="331694"/>
                </a:lnTo>
                <a:lnTo>
                  <a:pt x="835097" y="310371"/>
                </a:lnTo>
                <a:lnTo>
                  <a:pt x="806708" y="281940"/>
                </a:lnTo>
                <a:lnTo>
                  <a:pt x="778320" y="253509"/>
                </a:lnTo>
                <a:lnTo>
                  <a:pt x="752297" y="217970"/>
                </a:lnTo>
                <a:lnTo>
                  <a:pt x="716811" y="165847"/>
                </a:lnTo>
                <a:lnTo>
                  <a:pt x="764126" y="142155"/>
                </a:lnTo>
                <a:lnTo>
                  <a:pt x="809074" y="120831"/>
                </a:lnTo>
                <a:lnTo>
                  <a:pt x="854023" y="99508"/>
                </a:lnTo>
                <a:lnTo>
                  <a:pt x="901337" y="80554"/>
                </a:lnTo>
                <a:lnTo>
                  <a:pt x="948651" y="63970"/>
                </a:lnTo>
                <a:lnTo>
                  <a:pt x="998331" y="49754"/>
                </a:lnTo>
                <a:lnTo>
                  <a:pt x="1045646" y="37908"/>
                </a:lnTo>
                <a:lnTo>
                  <a:pt x="1095325" y="26062"/>
                </a:lnTo>
                <a:lnTo>
                  <a:pt x="1147371" y="16585"/>
                </a:lnTo>
                <a:lnTo>
                  <a:pt x="1194685" y="9477"/>
                </a:lnTo>
                <a:lnTo>
                  <a:pt x="1246731" y="4739"/>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75132152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2_Title Only">
    <p:spTree>
      <p:nvGrpSpPr>
        <p:cNvPr id="1" name=""/>
        <p:cNvGrpSpPr/>
        <p:nvPr/>
      </p:nvGrpSpPr>
      <p:grpSpPr>
        <a:xfrm>
          <a:off x="0" y="0"/>
          <a:ext cx="0" cy="0"/>
          <a:chOff x="0" y="0"/>
          <a:chExt cx="0" cy="0"/>
        </a:xfrm>
      </p:grpSpPr>
      <p:sp>
        <p:nvSpPr>
          <p:cNvPr id="13" name="Picture Placeholder 5"/>
          <p:cNvSpPr>
            <a:spLocks noGrp="1"/>
          </p:cNvSpPr>
          <p:nvPr>
            <p:ph type="pic" sz="quarter" idx="17"/>
          </p:nvPr>
        </p:nvSpPr>
        <p:spPr>
          <a:xfrm>
            <a:off x="967342" y="1738489"/>
            <a:ext cx="3387282" cy="2357800"/>
          </a:xfrm>
          <a:solidFill>
            <a:schemeClr val="bg1">
              <a:lumMod val="95000"/>
            </a:schemeClr>
          </a:solidFill>
          <a:ln>
            <a:noFill/>
          </a:ln>
          <a:effectLst>
            <a:outerShdw blurRad="533400" sx="102000" sy="102000" algn="ctr"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solidFill>
                  <a:schemeClr val="lt1"/>
                </a:solidFill>
                <a:latin typeface="+mn-lt"/>
              </a:defRPr>
            </a:lvl1pPr>
          </a:lstStyle>
          <a:p>
            <a:pPr marL="0" lvl="0" algn="ctr" defTabSz="914217"/>
            <a:endParaRPr lang="en-US" dirty="0"/>
          </a:p>
        </p:txBody>
      </p:sp>
      <p:sp>
        <p:nvSpPr>
          <p:cNvPr id="14" name="Picture Placeholder 5"/>
          <p:cNvSpPr>
            <a:spLocks noGrp="1"/>
          </p:cNvSpPr>
          <p:nvPr>
            <p:ph type="pic" sz="quarter" idx="18"/>
          </p:nvPr>
        </p:nvSpPr>
        <p:spPr>
          <a:xfrm>
            <a:off x="4346618" y="1738489"/>
            <a:ext cx="3387282" cy="2357800"/>
          </a:xfrm>
          <a:solidFill>
            <a:schemeClr val="bg1">
              <a:lumMod val="95000"/>
            </a:schemeClr>
          </a:solidFill>
          <a:ln>
            <a:noFill/>
          </a:ln>
          <a:effectLst>
            <a:outerShdw blurRad="533400" sx="102000" sy="102000" algn="ctr"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solidFill>
                  <a:schemeClr val="lt1"/>
                </a:solidFill>
                <a:latin typeface="+mn-lt"/>
              </a:defRPr>
            </a:lvl1pPr>
          </a:lstStyle>
          <a:p>
            <a:pPr marL="0" lvl="0" algn="ctr" defTabSz="914217"/>
            <a:endParaRPr lang="en-US" dirty="0"/>
          </a:p>
        </p:txBody>
      </p:sp>
      <p:sp>
        <p:nvSpPr>
          <p:cNvPr id="15" name="Picture Placeholder 5"/>
          <p:cNvSpPr>
            <a:spLocks noGrp="1"/>
          </p:cNvSpPr>
          <p:nvPr>
            <p:ph type="pic" sz="quarter" idx="19"/>
          </p:nvPr>
        </p:nvSpPr>
        <p:spPr>
          <a:xfrm>
            <a:off x="7737902" y="1738489"/>
            <a:ext cx="3387282" cy="2357800"/>
          </a:xfrm>
          <a:solidFill>
            <a:schemeClr val="bg1">
              <a:lumMod val="95000"/>
            </a:schemeClr>
          </a:solidFill>
          <a:ln>
            <a:noFill/>
          </a:ln>
          <a:effectLst>
            <a:outerShdw blurRad="533400" sx="102000" sy="102000" algn="ctr"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solidFill>
                  <a:schemeClr val="lt1"/>
                </a:solidFill>
                <a:latin typeface="+mn-lt"/>
              </a:defRPr>
            </a:lvl1pPr>
          </a:lstStyle>
          <a:p>
            <a:pPr marL="0" lvl="0" algn="ctr" defTabSz="914217"/>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8" name="Rectangle 7"/>
          <p:cNvSpPr/>
          <p:nvPr userDrawn="1"/>
        </p:nvSpPr>
        <p:spPr>
          <a:xfrm>
            <a:off x="971345" y="4096289"/>
            <a:ext cx="3387281"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7737903" y="4096289"/>
            <a:ext cx="3387281"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4354624" y="4070147"/>
            <a:ext cx="3387281" cy="980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66593716"/>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0_Title Only">
    <p:spTree>
      <p:nvGrpSpPr>
        <p:cNvPr id="1" name=""/>
        <p:cNvGrpSpPr/>
        <p:nvPr/>
      </p:nvGrpSpPr>
      <p:grpSpPr>
        <a:xfrm>
          <a:off x="0" y="0"/>
          <a:ext cx="0" cy="0"/>
          <a:chOff x="0" y="0"/>
          <a:chExt cx="0" cy="0"/>
        </a:xfrm>
      </p:grpSpPr>
      <p:sp>
        <p:nvSpPr>
          <p:cNvPr id="13" name="Picture Placeholder 5"/>
          <p:cNvSpPr>
            <a:spLocks noGrp="1"/>
          </p:cNvSpPr>
          <p:nvPr>
            <p:ph type="pic" sz="quarter" idx="17"/>
          </p:nvPr>
        </p:nvSpPr>
        <p:spPr>
          <a:xfrm>
            <a:off x="0" y="0"/>
            <a:ext cx="5576710" cy="501226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4" name="Picture Placeholder 5"/>
          <p:cNvSpPr>
            <a:spLocks noGrp="1"/>
          </p:cNvSpPr>
          <p:nvPr>
            <p:ph type="pic" sz="quarter" idx="18"/>
          </p:nvPr>
        </p:nvSpPr>
        <p:spPr>
          <a:xfrm>
            <a:off x="5576710" y="0"/>
            <a:ext cx="3307645" cy="16707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5" name="Picture Placeholder 5"/>
          <p:cNvSpPr>
            <a:spLocks noGrp="1"/>
          </p:cNvSpPr>
          <p:nvPr>
            <p:ph type="pic" sz="quarter" idx="19"/>
          </p:nvPr>
        </p:nvSpPr>
        <p:spPr>
          <a:xfrm>
            <a:off x="8884354" y="0"/>
            <a:ext cx="3307645" cy="16707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6" name="Picture Placeholder 5"/>
          <p:cNvSpPr>
            <a:spLocks noGrp="1"/>
          </p:cNvSpPr>
          <p:nvPr>
            <p:ph type="pic" sz="quarter" idx="20"/>
          </p:nvPr>
        </p:nvSpPr>
        <p:spPr>
          <a:xfrm>
            <a:off x="8884354" y="1670756"/>
            <a:ext cx="3307645" cy="16707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7" name="Picture Placeholder 5"/>
          <p:cNvSpPr>
            <a:spLocks noGrp="1"/>
          </p:cNvSpPr>
          <p:nvPr>
            <p:ph type="pic" sz="quarter" idx="21"/>
          </p:nvPr>
        </p:nvSpPr>
        <p:spPr>
          <a:xfrm>
            <a:off x="5576710" y="3341512"/>
            <a:ext cx="3307645" cy="16707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8" name="Picture Placeholder 5"/>
          <p:cNvSpPr>
            <a:spLocks noGrp="1"/>
          </p:cNvSpPr>
          <p:nvPr>
            <p:ph type="pic" sz="quarter" idx="22"/>
          </p:nvPr>
        </p:nvSpPr>
        <p:spPr>
          <a:xfrm>
            <a:off x="8884354" y="3341512"/>
            <a:ext cx="3307645" cy="16707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512408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529746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40073071"/>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9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3705497"/>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3878870"/>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31" name="Picture Placeholder 5"/>
          <p:cNvSpPr>
            <a:spLocks noGrp="1"/>
          </p:cNvSpPr>
          <p:nvPr>
            <p:ph type="pic" sz="quarter" idx="17"/>
          </p:nvPr>
        </p:nvSpPr>
        <p:spPr>
          <a:xfrm>
            <a:off x="0" y="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2" name="Picture Placeholder 5"/>
          <p:cNvSpPr>
            <a:spLocks noGrp="1"/>
          </p:cNvSpPr>
          <p:nvPr>
            <p:ph type="pic" sz="quarter" idx="18"/>
          </p:nvPr>
        </p:nvSpPr>
        <p:spPr>
          <a:xfrm>
            <a:off x="4045631" y="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3" name="Picture Placeholder 5"/>
          <p:cNvSpPr>
            <a:spLocks noGrp="1"/>
          </p:cNvSpPr>
          <p:nvPr>
            <p:ph type="pic" sz="quarter" idx="19"/>
          </p:nvPr>
        </p:nvSpPr>
        <p:spPr>
          <a:xfrm>
            <a:off x="8111513" y="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4" name="Picture Placeholder 5"/>
          <p:cNvSpPr>
            <a:spLocks noGrp="1"/>
          </p:cNvSpPr>
          <p:nvPr>
            <p:ph type="pic" sz="quarter" idx="20"/>
          </p:nvPr>
        </p:nvSpPr>
        <p:spPr>
          <a:xfrm>
            <a:off x="2031483" y="174538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5" name="Picture Placeholder 5"/>
          <p:cNvSpPr>
            <a:spLocks noGrp="1"/>
          </p:cNvSpPr>
          <p:nvPr>
            <p:ph type="pic" sz="quarter" idx="21"/>
          </p:nvPr>
        </p:nvSpPr>
        <p:spPr>
          <a:xfrm>
            <a:off x="6052686" y="174538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6" name="Picture Placeholder 5"/>
          <p:cNvSpPr>
            <a:spLocks noGrp="1"/>
          </p:cNvSpPr>
          <p:nvPr>
            <p:ph type="pic" sz="quarter" idx="22"/>
          </p:nvPr>
        </p:nvSpPr>
        <p:spPr>
          <a:xfrm>
            <a:off x="10166171" y="1745380"/>
            <a:ext cx="2034401" cy="17293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grpSp>
        <p:nvGrpSpPr>
          <p:cNvPr id="3" name="Group 2"/>
          <p:cNvGrpSpPr/>
          <p:nvPr userDrawn="1"/>
        </p:nvGrpSpPr>
        <p:grpSpPr>
          <a:xfrm>
            <a:off x="0" y="0"/>
            <a:ext cx="12200574" cy="3472384"/>
            <a:chOff x="0" y="0"/>
            <a:chExt cx="12200574" cy="3472384"/>
          </a:xfrm>
        </p:grpSpPr>
        <p:sp>
          <p:nvSpPr>
            <p:cNvPr id="6" name="Rectangle 5"/>
            <p:cNvSpPr/>
            <p:nvPr userDrawn="1"/>
          </p:nvSpPr>
          <p:spPr>
            <a:xfrm>
              <a:off x="0" y="1733895"/>
              <a:ext cx="2034402" cy="17384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2034402" y="0"/>
              <a:ext cx="2034402" cy="17384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4065885" y="1733895"/>
              <a:ext cx="2034402" cy="17384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userDrawn="1"/>
          </p:nvSpPr>
          <p:spPr>
            <a:xfrm>
              <a:off x="6100288" y="0"/>
              <a:ext cx="2034402" cy="17384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userDrawn="1"/>
          </p:nvSpPr>
          <p:spPr>
            <a:xfrm>
              <a:off x="8131769" y="1733895"/>
              <a:ext cx="2034402" cy="173848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userDrawn="1"/>
          </p:nvSpPr>
          <p:spPr>
            <a:xfrm>
              <a:off x="10166172" y="0"/>
              <a:ext cx="2034402" cy="17384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04996220"/>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67_Title Only">
    <p:spTree>
      <p:nvGrpSpPr>
        <p:cNvPr id="1" name=""/>
        <p:cNvGrpSpPr/>
        <p:nvPr/>
      </p:nvGrpSpPr>
      <p:grpSpPr>
        <a:xfrm>
          <a:off x="0" y="0"/>
          <a:ext cx="0" cy="0"/>
          <a:chOff x="0" y="0"/>
          <a:chExt cx="0" cy="0"/>
        </a:xfrm>
      </p:grpSpPr>
      <p:sp>
        <p:nvSpPr>
          <p:cNvPr id="14" name="Picture Placeholder 5"/>
          <p:cNvSpPr>
            <a:spLocks noGrp="1"/>
          </p:cNvSpPr>
          <p:nvPr>
            <p:ph type="pic" sz="quarter" idx="20"/>
          </p:nvPr>
        </p:nvSpPr>
        <p:spPr>
          <a:xfrm>
            <a:off x="5039235" y="4588738"/>
            <a:ext cx="1894171" cy="142007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1" name="Picture Placeholder 5"/>
          <p:cNvSpPr>
            <a:spLocks noGrp="1"/>
          </p:cNvSpPr>
          <p:nvPr>
            <p:ph type="pic" sz="quarter" idx="17"/>
          </p:nvPr>
        </p:nvSpPr>
        <p:spPr>
          <a:xfrm>
            <a:off x="606935" y="1580784"/>
            <a:ext cx="4343400" cy="444780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2" name="Picture Placeholder 5"/>
          <p:cNvSpPr>
            <a:spLocks noGrp="1"/>
          </p:cNvSpPr>
          <p:nvPr>
            <p:ph type="pic" sz="quarter" idx="18"/>
          </p:nvPr>
        </p:nvSpPr>
        <p:spPr>
          <a:xfrm>
            <a:off x="5039235" y="1580784"/>
            <a:ext cx="1894171" cy="142007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3" name="Picture Placeholder 5"/>
          <p:cNvSpPr>
            <a:spLocks noGrp="1"/>
          </p:cNvSpPr>
          <p:nvPr>
            <p:ph type="pic" sz="quarter" idx="19"/>
          </p:nvPr>
        </p:nvSpPr>
        <p:spPr>
          <a:xfrm>
            <a:off x="5039235" y="3084761"/>
            <a:ext cx="1894171" cy="142007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1558492891"/>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6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7723986" y="2449166"/>
            <a:ext cx="3629814"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7723986" y="2898310"/>
            <a:ext cx="3629814" cy="1572090"/>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2" name="Picture Placeholder 5"/>
          <p:cNvSpPr>
            <a:spLocks noGrp="1"/>
          </p:cNvSpPr>
          <p:nvPr>
            <p:ph type="pic" sz="quarter" idx="17"/>
          </p:nvPr>
        </p:nvSpPr>
        <p:spPr>
          <a:xfrm>
            <a:off x="-1501951" y="0"/>
            <a:ext cx="3259998" cy="4227259"/>
          </a:xfrm>
          <a:prstGeom prst="parallelogram">
            <a:avLst>
              <a:gd name="adj" fmla="val 45364"/>
            </a:avLst>
          </a:prstGeom>
          <a:solidFill>
            <a:schemeClr val="bg1">
              <a:lumMod val="9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lvl1pPr>
          </a:lstStyle>
          <a:p>
            <a:pPr marL="0" lvl="0" algn="ctr" defTabSz="914217"/>
            <a:endParaRPr lang="en-US" dirty="0"/>
          </a:p>
        </p:txBody>
      </p:sp>
      <p:sp>
        <p:nvSpPr>
          <p:cNvPr id="13" name="Picture Placeholder 5"/>
          <p:cNvSpPr>
            <a:spLocks noGrp="1"/>
          </p:cNvSpPr>
          <p:nvPr>
            <p:ph type="pic" sz="quarter" idx="18"/>
          </p:nvPr>
        </p:nvSpPr>
        <p:spPr>
          <a:xfrm>
            <a:off x="343235" y="0"/>
            <a:ext cx="3259998" cy="4227259"/>
          </a:xfrm>
          <a:prstGeom prst="parallelogram">
            <a:avLst>
              <a:gd name="adj" fmla="val 45364"/>
            </a:avLst>
          </a:prstGeom>
          <a:solidFill>
            <a:schemeClr val="bg1">
              <a:lumMod val="9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lvl1pPr>
          </a:lstStyle>
          <a:p>
            <a:pPr marL="0" lvl="0" algn="ctr" defTabSz="914217"/>
            <a:endParaRPr lang="en-US" dirty="0"/>
          </a:p>
        </p:txBody>
      </p:sp>
      <p:sp>
        <p:nvSpPr>
          <p:cNvPr id="14" name="Picture Placeholder 5"/>
          <p:cNvSpPr>
            <a:spLocks noGrp="1"/>
          </p:cNvSpPr>
          <p:nvPr>
            <p:ph type="pic" sz="quarter" idx="19"/>
          </p:nvPr>
        </p:nvSpPr>
        <p:spPr>
          <a:xfrm>
            <a:off x="2188424" y="0"/>
            <a:ext cx="3259998" cy="4227259"/>
          </a:xfrm>
          <a:prstGeom prst="parallelogram">
            <a:avLst>
              <a:gd name="adj" fmla="val 45364"/>
            </a:avLst>
          </a:prstGeom>
          <a:solidFill>
            <a:schemeClr val="bg1">
              <a:lumMod val="9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lvl1pPr>
          </a:lstStyle>
          <a:p>
            <a:pPr marL="0" lvl="0" algn="ctr" defTabSz="914217"/>
            <a:endParaRPr lang="en-US" dirty="0"/>
          </a:p>
        </p:txBody>
      </p:sp>
      <p:sp>
        <p:nvSpPr>
          <p:cNvPr id="15" name="Picture Placeholder 5"/>
          <p:cNvSpPr>
            <a:spLocks noGrp="1"/>
          </p:cNvSpPr>
          <p:nvPr>
            <p:ph type="pic" sz="quarter" idx="20"/>
          </p:nvPr>
        </p:nvSpPr>
        <p:spPr>
          <a:xfrm>
            <a:off x="4033612" y="0"/>
            <a:ext cx="3259998" cy="4227259"/>
          </a:xfrm>
          <a:prstGeom prst="parallelogram">
            <a:avLst>
              <a:gd name="adj" fmla="val 45364"/>
            </a:avLst>
          </a:prstGeom>
          <a:solidFill>
            <a:schemeClr val="bg1">
              <a:lumMod val="9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dirty="0"/>
            </a:lvl1pPr>
          </a:lstStyle>
          <a:p>
            <a:pPr marL="0" lvl="0" algn="ctr" defTabSz="914217"/>
            <a:endParaRPr lang="en-US" dirty="0"/>
          </a:p>
        </p:txBody>
      </p:sp>
    </p:spTree>
    <p:extLst>
      <p:ext uri="{BB962C8B-B14F-4D97-AF65-F5344CB8AC3E}">
        <p14:creationId xmlns:p14="http://schemas.microsoft.com/office/powerpoint/2010/main" val="2975403645"/>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5_Title Only">
    <p:spTree>
      <p:nvGrpSpPr>
        <p:cNvPr id="1" name=""/>
        <p:cNvGrpSpPr/>
        <p:nvPr/>
      </p:nvGrpSpPr>
      <p:grpSpPr>
        <a:xfrm>
          <a:off x="0" y="0"/>
          <a:ext cx="0" cy="0"/>
          <a:chOff x="0" y="0"/>
          <a:chExt cx="0" cy="0"/>
        </a:xfrm>
      </p:grpSpPr>
      <p:sp>
        <p:nvSpPr>
          <p:cNvPr id="8" name="Picture Placeholder 5"/>
          <p:cNvSpPr>
            <a:spLocks noGrp="1"/>
          </p:cNvSpPr>
          <p:nvPr>
            <p:ph type="pic" sz="quarter" idx="17"/>
          </p:nvPr>
        </p:nvSpPr>
        <p:spPr>
          <a:xfrm>
            <a:off x="4472016" y="1548278"/>
            <a:ext cx="6297415" cy="4402577"/>
          </a:xfrm>
          <a:prstGeom prst="triangle">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1" name="Picture Placeholder 10"/>
          <p:cNvSpPr>
            <a:spLocks noGrp="1"/>
          </p:cNvSpPr>
          <p:nvPr>
            <p:ph type="pic" sz="quarter" idx="18"/>
          </p:nvPr>
        </p:nvSpPr>
        <p:spPr>
          <a:xfrm>
            <a:off x="6005447" y="-933668"/>
            <a:ext cx="9847575" cy="6884523"/>
          </a:xfrm>
          <a:custGeom>
            <a:avLst/>
            <a:gdLst>
              <a:gd name="connsiteX0" fmla="*/ 0 w 9847575"/>
              <a:gd name="connsiteY0" fmla="*/ 0 h 6884523"/>
              <a:gd name="connsiteX1" fmla="*/ 9847575 w 9847575"/>
              <a:gd name="connsiteY1" fmla="*/ 0 h 6884523"/>
              <a:gd name="connsiteX2" fmla="*/ 4923788 w 9847575"/>
              <a:gd name="connsiteY2" fmla="*/ 6884523 h 6884523"/>
            </a:gdLst>
            <a:ahLst/>
            <a:cxnLst>
              <a:cxn ang="0">
                <a:pos x="connsiteX0" y="connsiteY0"/>
              </a:cxn>
              <a:cxn ang="0">
                <a:pos x="connsiteX1" y="connsiteY1"/>
              </a:cxn>
              <a:cxn ang="0">
                <a:pos x="connsiteX2" y="connsiteY2"/>
              </a:cxn>
            </a:cxnLst>
            <a:rect l="l" t="t" r="r" b="b"/>
            <a:pathLst>
              <a:path w="9847575" h="6884523">
                <a:moveTo>
                  <a:pt x="0" y="0"/>
                </a:moveTo>
                <a:lnTo>
                  <a:pt x="9847575" y="0"/>
                </a:lnTo>
                <a:lnTo>
                  <a:pt x="4923788" y="6884523"/>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584835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5848350" cy="737520"/>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857081505"/>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64_Title Only">
    <p:spTree>
      <p:nvGrpSpPr>
        <p:cNvPr id="1" name=""/>
        <p:cNvGrpSpPr/>
        <p:nvPr/>
      </p:nvGrpSpPr>
      <p:grpSpPr>
        <a:xfrm>
          <a:off x="0" y="0"/>
          <a:ext cx="0" cy="0"/>
          <a:chOff x="0" y="0"/>
          <a:chExt cx="0" cy="0"/>
        </a:xfrm>
      </p:grpSpPr>
      <p:sp>
        <p:nvSpPr>
          <p:cNvPr id="26" name="Picture Placeholder 5"/>
          <p:cNvSpPr>
            <a:spLocks noGrp="1"/>
          </p:cNvSpPr>
          <p:nvPr>
            <p:ph type="pic" sz="quarter" idx="15"/>
          </p:nvPr>
        </p:nvSpPr>
        <p:spPr>
          <a:xfrm>
            <a:off x="775504" y="2180429"/>
            <a:ext cx="1140062" cy="174339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7" name="Picture Placeholder 5"/>
          <p:cNvSpPr>
            <a:spLocks noGrp="1"/>
          </p:cNvSpPr>
          <p:nvPr>
            <p:ph type="pic" sz="quarter" idx="16"/>
          </p:nvPr>
        </p:nvSpPr>
        <p:spPr>
          <a:xfrm>
            <a:off x="2034226" y="1942140"/>
            <a:ext cx="1707483" cy="221903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8" name="Picture Placeholder 5"/>
          <p:cNvSpPr>
            <a:spLocks noGrp="1"/>
          </p:cNvSpPr>
          <p:nvPr>
            <p:ph type="pic" sz="quarter" idx="17"/>
          </p:nvPr>
        </p:nvSpPr>
        <p:spPr>
          <a:xfrm>
            <a:off x="3935503" y="1541768"/>
            <a:ext cx="4253181" cy="3017845"/>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9" name="Picture Placeholder 5"/>
          <p:cNvSpPr>
            <a:spLocks noGrp="1"/>
          </p:cNvSpPr>
          <p:nvPr>
            <p:ph type="pic" sz="quarter" idx="18"/>
          </p:nvPr>
        </p:nvSpPr>
        <p:spPr>
          <a:xfrm>
            <a:off x="8320524" y="1942140"/>
            <a:ext cx="1707483" cy="221903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30" name="Picture Placeholder 5"/>
          <p:cNvSpPr>
            <a:spLocks noGrp="1"/>
          </p:cNvSpPr>
          <p:nvPr>
            <p:ph type="pic" sz="quarter" idx="19"/>
          </p:nvPr>
        </p:nvSpPr>
        <p:spPr>
          <a:xfrm>
            <a:off x="10186252" y="2180429"/>
            <a:ext cx="1140062" cy="174339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82953481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314554643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3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876300" y="-558800"/>
            <a:ext cx="5676900" cy="4813300"/>
          </a:xfrm>
          <a:custGeom>
            <a:avLst/>
            <a:gdLst>
              <a:gd name="connsiteX0" fmla="*/ 1714500 w 5676900"/>
              <a:gd name="connsiteY0" fmla="*/ 0 h 4813300"/>
              <a:gd name="connsiteX1" fmla="*/ 5676900 w 5676900"/>
              <a:gd name="connsiteY1" fmla="*/ 101600 h 4813300"/>
              <a:gd name="connsiteX2" fmla="*/ 2959100 w 5676900"/>
              <a:gd name="connsiteY2" fmla="*/ 4813300 h 4813300"/>
              <a:gd name="connsiteX3" fmla="*/ 0 w 5676900"/>
              <a:gd name="connsiteY3" fmla="*/ 2997200 h 4813300"/>
            </a:gdLst>
            <a:ahLst/>
            <a:cxnLst>
              <a:cxn ang="0">
                <a:pos x="connsiteX0" y="connsiteY0"/>
              </a:cxn>
              <a:cxn ang="0">
                <a:pos x="connsiteX1" y="connsiteY1"/>
              </a:cxn>
              <a:cxn ang="0">
                <a:pos x="connsiteX2" y="connsiteY2"/>
              </a:cxn>
              <a:cxn ang="0">
                <a:pos x="connsiteX3" y="connsiteY3"/>
              </a:cxn>
            </a:cxnLst>
            <a:rect l="l" t="t" r="r" b="b"/>
            <a:pathLst>
              <a:path w="5676900" h="4813300">
                <a:moveTo>
                  <a:pt x="1714500" y="0"/>
                </a:moveTo>
                <a:lnTo>
                  <a:pt x="5676900" y="101600"/>
                </a:lnTo>
                <a:lnTo>
                  <a:pt x="2959100" y="4813300"/>
                </a:lnTo>
                <a:lnTo>
                  <a:pt x="0" y="2997200"/>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415547262"/>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62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485700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5"/>
          </p:nvPr>
        </p:nvSpPr>
        <p:spPr>
          <a:xfrm>
            <a:off x="3433555" y="2322612"/>
            <a:ext cx="2678837" cy="1568104"/>
          </a:xfrm>
          <a:custGeom>
            <a:avLst/>
            <a:gdLst>
              <a:gd name="connsiteX0" fmla="*/ 0 w 2662962"/>
              <a:gd name="connsiteY0" fmla="*/ 0 h 1553816"/>
              <a:gd name="connsiteX1" fmla="*/ 2662962 w 2662962"/>
              <a:gd name="connsiteY1" fmla="*/ 0 h 1553816"/>
              <a:gd name="connsiteX2" fmla="*/ 2662962 w 2662962"/>
              <a:gd name="connsiteY2" fmla="*/ 1553816 h 1553816"/>
              <a:gd name="connsiteX3" fmla="*/ 0 w 2662962"/>
              <a:gd name="connsiteY3" fmla="*/ 1553816 h 1553816"/>
              <a:gd name="connsiteX4" fmla="*/ 0 w 2662962"/>
              <a:gd name="connsiteY4" fmla="*/ 0 h 1553816"/>
              <a:gd name="connsiteX0" fmla="*/ 0 w 2662962"/>
              <a:gd name="connsiteY0" fmla="*/ 0 h 1563341"/>
              <a:gd name="connsiteX1" fmla="*/ 2662962 w 2662962"/>
              <a:gd name="connsiteY1" fmla="*/ 0 h 1563341"/>
              <a:gd name="connsiteX2" fmla="*/ 2615337 w 2662962"/>
              <a:gd name="connsiteY2" fmla="*/ 1563341 h 1563341"/>
              <a:gd name="connsiteX3" fmla="*/ 0 w 2662962"/>
              <a:gd name="connsiteY3" fmla="*/ 1553816 h 1563341"/>
              <a:gd name="connsiteX4" fmla="*/ 0 w 2662962"/>
              <a:gd name="connsiteY4" fmla="*/ 0 h 1563341"/>
              <a:gd name="connsiteX0" fmla="*/ 12700 w 2675662"/>
              <a:gd name="connsiteY0" fmla="*/ 0 h 1563341"/>
              <a:gd name="connsiteX1" fmla="*/ 2675662 w 2675662"/>
              <a:gd name="connsiteY1" fmla="*/ 0 h 1563341"/>
              <a:gd name="connsiteX2" fmla="*/ 2628037 w 2675662"/>
              <a:gd name="connsiteY2" fmla="*/ 1563341 h 1563341"/>
              <a:gd name="connsiteX3" fmla="*/ 0 w 2675662"/>
              <a:gd name="connsiteY3" fmla="*/ 1496666 h 1563341"/>
              <a:gd name="connsiteX4" fmla="*/ 12700 w 2675662"/>
              <a:gd name="connsiteY4" fmla="*/ 0 h 1563341"/>
              <a:gd name="connsiteX0" fmla="*/ 12700 w 2678837"/>
              <a:gd name="connsiteY0" fmla="*/ 0 h 1563341"/>
              <a:gd name="connsiteX1" fmla="*/ 2678837 w 2678837"/>
              <a:gd name="connsiteY1" fmla="*/ 19050 h 1563341"/>
              <a:gd name="connsiteX2" fmla="*/ 2628037 w 2678837"/>
              <a:gd name="connsiteY2" fmla="*/ 1563341 h 1563341"/>
              <a:gd name="connsiteX3" fmla="*/ 0 w 2678837"/>
              <a:gd name="connsiteY3" fmla="*/ 1496666 h 1563341"/>
              <a:gd name="connsiteX4" fmla="*/ 12700 w 2678837"/>
              <a:gd name="connsiteY4" fmla="*/ 0 h 1563341"/>
              <a:gd name="connsiteX0" fmla="*/ 31750 w 2678837"/>
              <a:gd name="connsiteY0" fmla="*/ 0 h 1568104"/>
              <a:gd name="connsiteX1" fmla="*/ 2678837 w 2678837"/>
              <a:gd name="connsiteY1" fmla="*/ 23813 h 1568104"/>
              <a:gd name="connsiteX2" fmla="*/ 2628037 w 2678837"/>
              <a:gd name="connsiteY2" fmla="*/ 1568104 h 1568104"/>
              <a:gd name="connsiteX3" fmla="*/ 0 w 2678837"/>
              <a:gd name="connsiteY3" fmla="*/ 1501429 h 1568104"/>
              <a:gd name="connsiteX4" fmla="*/ 31750 w 2678837"/>
              <a:gd name="connsiteY4" fmla="*/ 0 h 1568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37" h="1568104">
                <a:moveTo>
                  <a:pt x="31750" y="0"/>
                </a:moveTo>
                <a:lnTo>
                  <a:pt x="2678837" y="23813"/>
                </a:lnTo>
                <a:lnTo>
                  <a:pt x="2628037" y="1568104"/>
                </a:lnTo>
                <a:lnTo>
                  <a:pt x="0" y="1501429"/>
                </a:lnTo>
                <a:lnTo>
                  <a:pt x="31750" y="0"/>
                </a:lnTo>
                <a:close/>
              </a:path>
            </a:pathLst>
          </a:cu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61631145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61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5"/>
          </p:nvPr>
        </p:nvSpPr>
        <p:spPr>
          <a:xfrm>
            <a:off x="1253284" y="2300695"/>
            <a:ext cx="3905456" cy="1915706"/>
          </a:xfrm>
          <a:custGeom>
            <a:avLst/>
            <a:gdLst>
              <a:gd name="connsiteX0" fmla="*/ 0 w 4423616"/>
              <a:gd name="connsiteY0" fmla="*/ 0 h 2350046"/>
              <a:gd name="connsiteX1" fmla="*/ 4423616 w 4423616"/>
              <a:gd name="connsiteY1" fmla="*/ 0 h 2350046"/>
              <a:gd name="connsiteX2" fmla="*/ 4423616 w 4423616"/>
              <a:gd name="connsiteY2" fmla="*/ 2350046 h 2350046"/>
              <a:gd name="connsiteX3" fmla="*/ 0 w 4423616"/>
              <a:gd name="connsiteY3" fmla="*/ 2350046 h 2350046"/>
              <a:gd name="connsiteX4" fmla="*/ 0 w 4423616"/>
              <a:gd name="connsiteY4" fmla="*/ 0 h 2350046"/>
              <a:gd name="connsiteX0" fmla="*/ 0 w 4423616"/>
              <a:gd name="connsiteY0" fmla="*/ 541020 h 2891066"/>
              <a:gd name="connsiteX1" fmla="*/ 1588976 w 4423616"/>
              <a:gd name="connsiteY1" fmla="*/ 0 h 2891066"/>
              <a:gd name="connsiteX2" fmla="*/ 4423616 w 4423616"/>
              <a:gd name="connsiteY2" fmla="*/ 2891066 h 2891066"/>
              <a:gd name="connsiteX3" fmla="*/ 0 w 4423616"/>
              <a:gd name="connsiteY3" fmla="*/ 2891066 h 2891066"/>
              <a:gd name="connsiteX4" fmla="*/ 0 w 4423616"/>
              <a:gd name="connsiteY4" fmla="*/ 541020 h 2891066"/>
              <a:gd name="connsiteX0" fmla="*/ 0 w 3905456"/>
              <a:gd name="connsiteY0" fmla="*/ 541020 h 2891066"/>
              <a:gd name="connsiteX1" fmla="*/ 1588976 w 3905456"/>
              <a:gd name="connsiteY1" fmla="*/ 0 h 2891066"/>
              <a:gd name="connsiteX2" fmla="*/ 3905456 w 3905456"/>
              <a:gd name="connsiteY2" fmla="*/ 1237526 h 2891066"/>
              <a:gd name="connsiteX3" fmla="*/ 0 w 3905456"/>
              <a:gd name="connsiteY3" fmla="*/ 2891066 h 2891066"/>
              <a:gd name="connsiteX4" fmla="*/ 0 w 3905456"/>
              <a:gd name="connsiteY4" fmla="*/ 541020 h 2891066"/>
              <a:gd name="connsiteX0" fmla="*/ 0 w 3905456"/>
              <a:gd name="connsiteY0" fmla="*/ 541020 h 1915706"/>
              <a:gd name="connsiteX1" fmla="*/ 1588976 w 3905456"/>
              <a:gd name="connsiteY1" fmla="*/ 0 h 1915706"/>
              <a:gd name="connsiteX2" fmla="*/ 3905456 w 3905456"/>
              <a:gd name="connsiteY2" fmla="*/ 1237526 h 1915706"/>
              <a:gd name="connsiteX3" fmla="*/ 2301240 w 3905456"/>
              <a:gd name="connsiteY3" fmla="*/ 1915706 h 1915706"/>
              <a:gd name="connsiteX4" fmla="*/ 0 w 3905456"/>
              <a:gd name="connsiteY4" fmla="*/ 541020 h 191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456" h="1915706">
                <a:moveTo>
                  <a:pt x="0" y="541020"/>
                </a:moveTo>
                <a:lnTo>
                  <a:pt x="1588976" y="0"/>
                </a:lnTo>
                <a:lnTo>
                  <a:pt x="3905456" y="1237526"/>
                </a:lnTo>
                <a:lnTo>
                  <a:pt x="2301240" y="1915706"/>
                </a:lnTo>
                <a:lnTo>
                  <a:pt x="0" y="541020"/>
                </a:lnTo>
                <a:close/>
              </a:path>
            </a:pathLst>
          </a:cu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35942524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60_Title Only">
    <p:spTree>
      <p:nvGrpSpPr>
        <p:cNvPr id="1" name=""/>
        <p:cNvGrpSpPr/>
        <p:nvPr/>
      </p:nvGrpSpPr>
      <p:grpSpPr>
        <a:xfrm>
          <a:off x="0" y="0"/>
          <a:ext cx="0" cy="0"/>
          <a:chOff x="0" y="0"/>
          <a:chExt cx="0" cy="0"/>
        </a:xfrm>
      </p:grpSpPr>
      <p:pic>
        <p:nvPicPr>
          <p:cNvPr id="6" name="01_Mobile 01.png"/>
          <p:cNvPicPr>
            <a:picLocks noChangeAspect="1"/>
          </p:cNvPicPr>
          <p:nvPr userDrawn="1"/>
        </p:nvPicPr>
        <p:blipFill>
          <a:blip r:embed="rId2">
            <a:extLst/>
          </a:blip>
          <a:stretch>
            <a:fillRect/>
          </a:stretch>
        </p:blipFill>
        <p:spPr>
          <a:xfrm>
            <a:off x="4204205" y="2051694"/>
            <a:ext cx="2201464" cy="3862217"/>
          </a:xfrm>
          <a:prstGeom prst="rect">
            <a:avLst/>
          </a:prstGeom>
        </p:spPr>
      </p:pic>
      <p:pic>
        <p:nvPicPr>
          <p:cNvPr id="8" name="01_Mobile 01.png"/>
          <p:cNvPicPr>
            <a:picLocks noChangeAspect="1"/>
          </p:cNvPicPr>
          <p:nvPr userDrawn="1"/>
        </p:nvPicPr>
        <p:blipFill>
          <a:blip r:embed="rId2">
            <a:extLst/>
          </a:blip>
          <a:stretch>
            <a:fillRect/>
          </a:stretch>
        </p:blipFill>
        <p:spPr>
          <a:xfrm>
            <a:off x="6073367" y="2051694"/>
            <a:ext cx="2201464" cy="3862217"/>
          </a:xfrm>
          <a:prstGeom prst="rect">
            <a:avLst/>
          </a:prstGeom>
        </p:spPr>
      </p:pic>
      <p:sp>
        <p:nvSpPr>
          <p:cNvPr id="11" name="Picture Placeholder 5"/>
          <p:cNvSpPr>
            <a:spLocks noGrp="1"/>
          </p:cNvSpPr>
          <p:nvPr>
            <p:ph type="pic" sz="quarter" idx="15"/>
          </p:nvPr>
        </p:nvSpPr>
        <p:spPr>
          <a:xfrm>
            <a:off x="4522540" y="2465397"/>
            <a:ext cx="1509278" cy="269535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2" name="Picture Placeholder 5"/>
          <p:cNvSpPr>
            <a:spLocks noGrp="1"/>
          </p:cNvSpPr>
          <p:nvPr>
            <p:ph type="pic" sz="quarter" idx="16"/>
          </p:nvPr>
        </p:nvSpPr>
        <p:spPr>
          <a:xfrm>
            <a:off x="6391700" y="2465397"/>
            <a:ext cx="1509278" cy="269535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00424113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9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3897452"/>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5"/>
          </p:nvPr>
        </p:nvSpPr>
        <p:spPr>
          <a:xfrm>
            <a:off x="1432089" y="1547178"/>
            <a:ext cx="2160255" cy="385234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824742412"/>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8_Title Only">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0" y="1"/>
            <a:ext cx="12192000" cy="6041134"/>
          </a:xfrm>
          <a:custGeom>
            <a:avLst/>
            <a:gdLst>
              <a:gd name="connsiteX0" fmla="*/ 0 w 12192000"/>
              <a:gd name="connsiteY0" fmla="*/ 0 h 6041134"/>
              <a:gd name="connsiteX1" fmla="*/ 12192000 w 12192000"/>
              <a:gd name="connsiteY1" fmla="*/ 0 h 6041134"/>
              <a:gd name="connsiteX2" fmla="*/ 12192000 w 12192000"/>
              <a:gd name="connsiteY2" fmla="*/ 5333051 h 6041134"/>
              <a:gd name="connsiteX3" fmla="*/ 5467773 w 12192000"/>
              <a:gd name="connsiteY3" fmla="*/ 3897919 h 6041134"/>
              <a:gd name="connsiteX4" fmla="*/ 296038 w 12192000"/>
              <a:gd name="connsiteY4" fmla="*/ 2469026 h 6041134"/>
              <a:gd name="connsiteX5" fmla="*/ 0 w 12192000"/>
              <a:gd name="connsiteY5" fmla="*/ 2592535 h 604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041134">
                <a:moveTo>
                  <a:pt x="0" y="0"/>
                </a:moveTo>
                <a:lnTo>
                  <a:pt x="12192000" y="0"/>
                </a:lnTo>
                <a:lnTo>
                  <a:pt x="12192000" y="5333051"/>
                </a:lnTo>
                <a:cubicBezTo>
                  <a:pt x="10420208" y="6563382"/>
                  <a:pt x="7302782" y="6254963"/>
                  <a:pt x="5467773" y="3897919"/>
                </a:cubicBezTo>
                <a:cubicBezTo>
                  <a:pt x="4209415" y="2281572"/>
                  <a:pt x="1834845" y="1912685"/>
                  <a:pt x="296038" y="2469026"/>
                </a:cubicBezTo>
                <a:lnTo>
                  <a:pt x="0" y="2592535"/>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11" name="Picture Placeholder 5"/>
          <p:cNvSpPr>
            <a:spLocks noGrp="1"/>
          </p:cNvSpPr>
          <p:nvPr>
            <p:ph type="pic" sz="quarter" idx="15"/>
          </p:nvPr>
        </p:nvSpPr>
        <p:spPr>
          <a:xfrm>
            <a:off x="8564535" y="1278194"/>
            <a:ext cx="1923469" cy="3403538"/>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871832336"/>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7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3657599"/>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0" name="Picture Placeholder 5"/>
          <p:cNvSpPr>
            <a:spLocks noGrp="1"/>
          </p:cNvSpPr>
          <p:nvPr>
            <p:ph type="pic" sz="quarter" idx="15"/>
          </p:nvPr>
        </p:nvSpPr>
        <p:spPr>
          <a:xfrm>
            <a:off x="4080126" y="1698292"/>
            <a:ext cx="4263278" cy="239679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698565536"/>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6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0"/>
            <a:ext cx="8946352"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6248400" y="257508"/>
            <a:ext cx="51054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6248400" y="587708"/>
            <a:ext cx="5105400" cy="1364584"/>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937634797"/>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708860" y="1"/>
            <a:ext cx="4213760" cy="4157289"/>
          </a:xfrm>
          <a:custGeom>
            <a:avLst/>
            <a:gdLst>
              <a:gd name="connsiteX0" fmla="*/ 0 w 4213760"/>
              <a:gd name="connsiteY0" fmla="*/ 0 h 4157289"/>
              <a:gd name="connsiteX1" fmla="*/ 4213760 w 4213760"/>
              <a:gd name="connsiteY1" fmla="*/ 0 h 4157289"/>
              <a:gd name="connsiteX2" fmla="*/ 4213760 w 4213760"/>
              <a:gd name="connsiteY2" fmla="*/ 2050414 h 4157289"/>
              <a:gd name="connsiteX3" fmla="*/ 2106880 w 4213760"/>
              <a:gd name="connsiteY3" fmla="*/ 4157289 h 4157289"/>
              <a:gd name="connsiteX4" fmla="*/ 0 w 4213760"/>
              <a:gd name="connsiteY4" fmla="*/ 2050414 h 4157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760" h="4157289">
                <a:moveTo>
                  <a:pt x="0" y="0"/>
                </a:moveTo>
                <a:lnTo>
                  <a:pt x="4213760" y="0"/>
                </a:lnTo>
                <a:lnTo>
                  <a:pt x="4213760" y="2050414"/>
                </a:lnTo>
                <a:cubicBezTo>
                  <a:pt x="4213760" y="3214012"/>
                  <a:pt x="3270480" y="4157289"/>
                  <a:pt x="2106880" y="4157289"/>
                </a:cubicBezTo>
                <a:cubicBezTo>
                  <a:pt x="943279" y="4157289"/>
                  <a:pt x="0" y="3214012"/>
                  <a:pt x="0" y="2050414"/>
                </a:cubicBez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423490077"/>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10" name="Picture Placeholder 5"/>
          <p:cNvSpPr>
            <a:spLocks noGrp="1"/>
          </p:cNvSpPr>
          <p:nvPr>
            <p:ph type="pic" sz="quarter" idx="14"/>
          </p:nvPr>
        </p:nvSpPr>
        <p:spPr>
          <a:xfrm>
            <a:off x="0" y="1"/>
            <a:ext cx="12192000" cy="291655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597508452"/>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692939062"/>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0"/>
            <a:ext cx="6731000"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4087436761"/>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6" name="Rectangle 5"/>
          <p:cNvSpPr/>
          <p:nvPr userDrawn="1"/>
        </p:nvSpPr>
        <p:spPr>
          <a:xfrm flipV="1">
            <a:off x="0" y="-1"/>
            <a:ext cx="12192000" cy="6477001"/>
          </a:xfrm>
          <a:prstGeom prst="rect">
            <a:avLst/>
          </a:prstGeom>
          <a:gradFill>
            <a:gsLst>
              <a:gs pos="0">
                <a:schemeClr val="bg1"/>
              </a:gs>
              <a:gs pos="99000">
                <a:schemeClr val="bg1">
                  <a:lumMod val="8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338606602"/>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3_Title Only">
    <p:spTree>
      <p:nvGrpSpPr>
        <p:cNvPr id="1" name=""/>
        <p:cNvGrpSpPr/>
        <p:nvPr/>
      </p:nvGrpSpPr>
      <p:grpSpPr>
        <a:xfrm>
          <a:off x="0" y="0"/>
          <a:ext cx="0" cy="0"/>
          <a:chOff x="0" y="0"/>
          <a:chExt cx="0" cy="0"/>
        </a:xfrm>
      </p:grpSpPr>
      <p:sp>
        <p:nvSpPr>
          <p:cNvPr id="7" name="Rectangle 6"/>
          <p:cNvSpPr/>
          <p:nvPr userDrawn="1"/>
        </p:nvSpPr>
        <p:spPr>
          <a:xfrm>
            <a:off x="0" y="0"/>
            <a:ext cx="12192000" cy="6477001"/>
          </a:xfrm>
          <a:prstGeom prst="rect">
            <a:avLst/>
          </a:prstGeom>
          <a:gradFill>
            <a:gsLst>
              <a:gs pos="100000">
                <a:srgbClr val="59D8D5"/>
              </a:gs>
              <a:gs pos="0">
                <a:schemeClr val="tx2">
                  <a:lumMod val="40000"/>
                  <a:lumOff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01464380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54_Title Only">
    <p:spTree>
      <p:nvGrpSpPr>
        <p:cNvPr id="1" name=""/>
        <p:cNvGrpSpPr/>
        <p:nvPr/>
      </p:nvGrpSpPr>
      <p:grpSpPr>
        <a:xfrm>
          <a:off x="0" y="0"/>
          <a:ext cx="0" cy="0"/>
          <a:chOff x="0" y="0"/>
          <a:chExt cx="0" cy="0"/>
        </a:xfrm>
      </p:grpSpPr>
      <p:sp>
        <p:nvSpPr>
          <p:cNvPr id="8" name="Rectangle 7"/>
          <p:cNvSpPr/>
          <p:nvPr userDrawn="1"/>
        </p:nvSpPr>
        <p:spPr>
          <a:xfrm flipH="1" flipV="1">
            <a:off x="0" y="0"/>
            <a:ext cx="12192000" cy="6477001"/>
          </a:xfrm>
          <a:prstGeom prst="rect">
            <a:avLst/>
          </a:prstGeom>
          <a:gradFill flip="none" rotWithShape="1">
            <a:gsLst>
              <a:gs pos="100000">
                <a:schemeClr val="accent3"/>
              </a:gs>
              <a:gs pos="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148747541"/>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5_Title Only">
    <p:spTree>
      <p:nvGrpSpPr>
        <p:cNvPr id="1" name=""/>
        <p:cNvGrpSpPr/>
        <p:nvPr/>
      </p:nvGrpSpPr>
      <p:grpSpPr>
        <a:xfrm>
          <a:off x="0" y="0"/>
          <a:ext cx="0" cy="0"/>
          <a:chOff x="0" y="0"/>
          <a:chExt cx="0" cy="0"/>
        </a:xfrm>
      </p:grpSpPr>
      <p:sp>
        <p:nvSpPr>
          <p:cNvPr id="6" name="Rectangle 5"/>
          <p:cNvSpPr/>
          <p:nvPr userDrawn="1"/>
        </p:nvSpPr>
        <p:spPr>
          <a:xfrm flipH="1" flipV="1">
            <a:off x="0" y="0"/>
            <a:ext cx="12192000" cy="6477001"/>
          </a:xfrm>
          <a:prstGeom prst="rect">
            <a:avLst/>
          </a:prstGeom>
          <a:gradFill flip="none" rotWithShape="1">
            <a:gsLst>
              <a:gs pos="100000">
                <a:schemeClr val="accent3"/>
              </a:gs>
              <a:gs pos="0">
                <a:schemeClr val="accent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298627090"/>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5829302" y="1"/>
            <a:ext cx="6362699" cy="6477001"/>
          </a:xfrm>
          <a:custGeom>
            <a:avLst/>
            <a:gdLst>
              <a:gd name="connsiteX0" fmla="*/ 6348531 w 6362699"/>
              <a:gd name="connsiteY0" fmla="*/ 0 h 6477001"/>
              <a:gd name="connsiteX1" fmla="*/ 6362699 w 6362699"/>
              <a:gd name="connsiteY1" fmla="*/ 0 h 6477001"/>
              <a:gd name="connsiteX2" fmla="*/ 6362699 w 6362699"/>
              <a:gd name="connsiteY2" fmla="*/ 6477001 h 6477001"/>
              <a:gd name="connsiteX3" fmla="*/ 0 w 6362699"/>
              <a:gd name="connsiteY3" fmla="*/ 6477001 h 6477001"/>
            </a:gdLst>
            <a:ahLst/>
            <a:cxnLst>
              <a:cxn ang="0">
                <a:pos x="connsiteX0" y="connsiteY0"/>
              </a:cxn>
              <a:cxn ang="0">
                <a:pos x="connsiteX1" y="connsiteY1"/>
              </a:cxn>
              <a:cxn ang="0">
                <a:pos x="connsiteX2" y="connsiteY2"/>
              </a:cxn>
              <a:cxn ang="0">
                <a:pos x="connsiteX3" y="connsiteY3"/>
              </a:cxn>
            </a:cxnLst>
            <a:rect l="l" t="t" r="r" b="b"/>
            <a:pathLst>
              <a:path w="6362699" h="6477001">
                <a:moveTo>
                  <a:pt x="6348531" y="0"/>
                </a:moveTo>
                <a:lnTo>
                  <a:pt x="6362699" y="0"/>
                </a:lnTo>
                <a:lnTo>
                  <a:pt x="6362699" y="6477001"/>
                </a:lnTo>
                <a:lnTo>
                  <a:pt x="0" y="6477001"/>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378827677"/>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6" name="Picture Placeholder 5"/>
          <p:cNvSpPr>
            <a:spLocks noGrp="1"/>
          </p:cNvSpPr>
          <p:nvPr>
            <p:ph type="pic" sz="quarter" idx="14"/>
          </p:nvPr>
        </p:nvSpPr>
        <p:spPr>
          <a:xfrm>
            <a:off x="0" y="0"/>
            <a:ext cx="12192000" cy="685800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2357439745"/>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93_Title Only">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xfrm>
            <a:off x="0" y="0"/>
            <a:ext cx="12192000" cy="685800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8" name="Picture Placeholder 5"/>
          <p:cNvSpPr>
            <a:spLocks noGrp="1"/>
          </p:cNvSpPr>
          <p:nvPr>
            <p:ph type="pic" sz="quarter" idx="15"/>
          </p:nvPr>
        </p:nvSpPr>
        <p:spPr>
          <a:xfrm>
            <a:off x="293077" y="1159562"/>
            <a:ext cx="1770185" cy="1259866"/>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51827563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735693" y="1184399"/>
            <a:ext cx="3183164" cy="4794640"/>
          </a:xfrm>
          <a:custGeom>
            <a:avLst/>
            <a:gdLst>
              <a:gd name="connsiteX0" fmla="*/ 1420487 w 3183164"/>
              <a:gd name="connsiteY0" fmla="*/ 0 h 4794640"/>
              <a:gd name="connsiteX1" fmla="*/ 1494098 w 3183164"/>
              <a:gd name="connsiteY1" fmla="*/ 0 h 4794640"/>
              <a:gd name="connsiteX2" fmla="*/ 1585614 w 3183164"/>
              <a:gd name="connsiteY2" fmla="*/ 3979 h 4794640"/>
              <a:gd name="connsiteX3" fmla="*/ 1673151 w 3183164"/>
              <a:gd name="connsiteY3" fmla="*/ 5969 h 4794640"/>
              <a:gd name="connsiteX4" fmla="*/ 1752730 w 3183164"/>
              <a:gd name="connsiteY4" fmla="*/ 11937 h 4794640"/>
              <a:gd name="connsiteX5" fmla="*/ 1828330 w 3183164"/>
              <a:gd name="connsiteY5" fmla="*/ 21884 h 4794640"/>
              <a:gd name="connsiteX6" fmla="*/ 1897962 w 3183164"/>
              <a:gd name="connsiteY6" fmla="*/ 33821 h 4794640"/>
              <a:gd name="connsiteX7" fmla="*/ 1965604 w 3183164"/>
              <a:gd name="connsiteY7" fmla="*/ 47748 h 4794640"/>
              <a:gd name="connsiteX8" fmla="*/ 2027278 w 3183164"/>
              <a:gd name="connsiteY8" fmla="*/ 63663 h 4794640"/>
              <a:gd name="connsiteX9" fmla="*/ 2084973 w 3183164"/>
              <a:gd name="connsiteY9" fmla="*/ 81569 h 4794640"/>
              <a:gd name="connsiteX10" fmla="*/ 2138688 w 3183164"/>
              <a:gd name="connsiteY10" fmla="*/ 99474 h 4794640"/>
              <a:gd name="connsiteX11" fmla="*/ 2190415 w 3183164"/>
              <a:gd name="connsiteY11" fmla="*/ 119369 h 4794640"/>
              <a:gd name="connsiteX12" fmla="*/ 2236173 w 3183164"/>
              <a:gd name="connsiteY12" fmla="*/ 139264 h 4794640"/>
              <a:gd name="connsiteX13" fmla="*/ 2281931 w 3183164"/>
              <a:gd name="connsiteY13" fmla="*/ 161148 h 4794640"/>
              <a:gd name="connsiteX14" fmla="*/ 2367478 w 3183164"/>
              <a:gd name="connsiteY14" fmla="*/ 206906 h 4794640"/>
              <a:gd name="connsiteX15" fmla="*/ 2447057 w 3183164"/>
              <a:gd name="connsiteY15" fmla="*/ 252664 h 4794640"/>
              <a:gd name="connsiteX16" fmla="*/ 2516689 w 3183164"/>
              <a:gd name="connsiteY16" fmla="*/ 292453 h 4794640"/>
              <a:gd name="connsiteX17" fmla="*/ 2574384 w 3183164"/>
              <a:gd name="connsiteY17" fmla="*/ 322295 h 4794640"/>
              <a:gd name="connsiteX18" fmla="*/ 2598258 w 3183164"/>
              <a:gd name="connsiteY18" fmla="*/ 332243 h 4794640"/>
              <a:gd name="connsiteX19" fmla="*/ 2624121 w 3183164"/>
              <a:gd name="connsiteY19" fmla="*/ 338211 h 4794640"/>
              <a:gd name="connsiteX20" fmla="*/ 2644016 w 3183164"/>
              <a:gd name="connsiteY20" fmla="*/ 344180 h 4794640"/>
              <a:gd name="connsiteX21" fmla="*/ 2665900 w 3183164"/>
              <a:gd name="connsiteY21" fmla="*/ 344180 h 4794640"/>
              <a:gd name="connsiteX22" fmla="*/ 2681816 w 3183164"/>
              <a:gd name="connsiteY22" fmla="*/ 344180 h 4794640"/>
              <a:gd name="connsiteX23" fmla="*/ 2695742 w 3183164"/>
              <a:gd name="connsiteY23" fmla="*/ 340201 h 4794640"/>
              <a:gd name="connsiteX24" fmla="*/ 2707679 w 3183164"/>
              <a:gd name="connsiteY24" fmla="*/ 334232 h 4794640"/>
              <a:gd name="connsiteX25" fmla="*/ 2719616 w 3183164"/>
              <a:gd name="connsiteY25" fmla="*/ 326274 h 4794640"/>
              <a:gd name="connsiteX26" fmla="*/ 2733542 w 3183164"/>
              <a:gd name="connsiteY26" fmla="*/ 316327 h 4794640"/>
              <a:gd name="connsiteX27" fmla="*/ 2741500 w 3183164"/>
              <a:gd name="connsiteY27" fmla="*/ 304390 h 4794640"/>
              <a:gd name="connsiteX28" fmla="*/ 2759405 w 3183164"/>
              <a:gd name="connsiteY28" fmla="*/ 270569 h 4794640"/>
              <a:gd name="connsiteX29" fmla="*/ 2779300 w 3183164"/>
              <a:gd name="connsiteY29" fmla="*/ 230780 h 4794640"/>
              <a:gd name="connsiteX30" fmla="*/ 2791237 w 3183164"/>
              <a:gd name="connsiteY30" fmla="*/ 183032 h 4794640"/>
              <a:gd name="connsiteX31" fmla="*/ 2803174 w 3183164"/>
              <a:gd name="connsiteY31" fmla="*/ 125337 h 4794640"/>
              <a:gd name="connsiteX32" fmla="*/ 2811132 w 3183164"/>
              <a:gd name="connsiteY32" fmla="*/ 57695 h 4794640"/>
              <a:gd name="connsiteX33" fmla="*/ 2964322 w 3183164"/>
              <a:gd name="connsiteY33" fmla="*/ 57695 h 4794640"/>
              <a:gd name="connsiteX34" fmla="*/ 2954374 w 3183164"/>
              <a:gd name="connsiteY34" fmla="*/ 159158 h 4794640"/>
              <a:gd name="connsiteX35" fmla="*/ 2948406 w 3183164"/>
              <a:gd name="connsiteY35" fmla="*/ 270569 h 4794640"/>
              <a:gd name="connsiteX36" fmla="*/ 2942437 w 3183164"/>
              <a:gd name="connsiteY36" fmla="*/ 397896 h 4794640"/>
              <a:gd name="connsiteX37" fmla="*/ 2936469 w 3183164"/>
              <a:gd name="connsiteY37" fmla="*/ 553075 h 4794640"/>
              <a:gd name="connsiteX38" fmla="*/ 2930500 w 3183164"/>
              <a:gd name="connsiteY38" fmla="*/ 960918 h 4794640"/>
              <a:gd name="connsiteX39" fmla="*/ 2928511 w 3183164"/>
              <a:gd name="connsiteY39" fmla="*/ 1545824 h 4794640"/>
              <a:gd name="connsiteX40" fmla="*/ 2779300 w 3183164"/>
              <a:gd name="connsiteY40" fmla="*/ 1545824 h 4794640"/>
              <a:gd name="connsiteX41" fmla="*/ 2771342 w 3183164"/>
              <a:gd name="connsiteY41" fmla="*/ 1482161 h 4794640"/>
              <a:gd name="connsiteX42" fmla="*/ 2765374 w 3183164"/>
              <a:gd name="connsiteY42" fmla="*/ 1418497 h 4794640"/>
              <a:gd name="connsiteX43" fmla="*/ 2757416 w 3183164"/>
              <a:gd name="connsiteY43" fmla="*/ 1352845 h 4794640"/>
              <a:gd name="connsiteX44" fmla="*/ 2745479 w 3183164"/>
              <a:gd name="connsiteY44" fmla="*/ 1289181 h 4794640"/>
              <a:gd name="connsiteX45" fmla="*/ 2733542 w 3183164"/>
              <a:gd name="connsiteY45" fmla="*/ 1229497 h 4794640"/>
              <a:gd name="connsiteX46" fmla="*/ 2719616 w 3183164"/>
              <a:gd name="connsiteY46" fmla="*/ 1165834 h 4794640"/>
              <a:gd name="connsiteX47" fmla="*/ 2701711 w 3183164"/>
              <a:gd name="connsiteY47" fmla="*/ 1104160 h 4794640"/>
              <a:gd name="connsiteX48" fmla="*/ 2683805 w 3183164"/>
              <a:gd name="connsiteY48" fmla="*/ 1044476 h 4794640"/>
              <a:gd name="connsiteX49" fmla="*/ 2661921 w 3183164"/>
              <a:gd name="connsiteY49" fmla="*/ 982802 h 4794640"/>
              <a:gd name="connsiteX50" fmla="*/ 2642026 w 3183164"/>
              <a:gd name="connsiteY50" fmla="*/ 921128 h 4794640"/>
              <a:gd name="connsiteX51" fmla="*/ 2616163 w 3183164"/>
              <a:gd name="connsiteY51" fmla="*/ 863433 h 4794640"/>
              <a:gd name="connsiteX52" fmla="*/ 2592289 w 3183164"/>
              <a:gd name="connsiteY52" fmla="*/ 805738 h 4794640"/>
              <a:gd name="connsiteX53" fmla="*/ 2564437 w 3183164"/>
              <a:gd name="connsiteY53" fmla="*/ 752022 h 4794640"/>
              <a:gd name="connsiteX54" fmla="*/ 2534594 w 3183164"/>
              <a:gd name="connsiteY54" fmla="*/ 700296 h 4794640"/>
              <a:gd name="connsiteX55" fmla="*/ 2500773 w 3183164"/>
              <a:gd name="connsiteY55" fmla="*/ 648570 h 4794640"/>
              <a:gd name="connsiteX56" fmla="*/ 2468942 w 3183164"/>
              <a:gd name="connsiteY56" fmla="*/ 596843 h 4794640"/>
              <a:gd name="connsiteX57" fmla="*/ 2435121 w 3183164"/>
              <a:gd name="connsiteY57" fmla="*/ 547106 h 4794640"/>
              <a:gd name="connsiteX58" fmla="*/ 2395331 w 3183164"/>
              <a:gd name="connsiteY58" fmla="*/ 501348 h 4794640"/>
              <a:gd name="connsiteX59" fmla="*/ 2355541 w 3183164"/>
              <a:gd name="connsiteY59" fmla="*/ 459569 h 4794640"/>
              <a:gd name="connsiteX60" fmla="*/ 2315752 w 3183164"/>
              <a:gd name="connsiteY60" fmla="*/ 415801 h 4794640"/>
              <a:gd name="connsiteX61" fmla="*/ 2273973 w 3183164"/>
              <a:gd name="connsiteY61" fmla="*/ 378001 h 4794640"/>
              <a:gd name="connsiteX62" fmla="*/ 2228215 w 3183164"/>
              <a:gd name="connsiteY62" fmla="*/ 340201 h 4794640"/>
              <a:gd name="connsiteX63" fmla="*/ 2178478 w 3183164"/>
              <a:gd name="connsiteY63" fmla="*/ 306380 h 4794640"/>
              <a:gd name="connsiteX64" fmla="*/ 2130731 w 3183164"/>
              <a:gd name="connsiteY64" fmla="*/ 276537 h 4794640"/>
              <a:gd name="connsiteX65" fmla="*/ 2079004 w 3183164"/>
              <a:gd name="connsiteY65" fmla="*/ 248685 h 4794640"/>
              <a:gd name="connsiteX66" fmla="*/ 2027278 w 3183164"/>
              <a:gd name="connsiteY66" fmla="*/ 224811 h 4794640"/>
              <a:gd name="connsiteX67" fmla="*/ 1971572 w 3183164"/>
              <a:gd name="connsiteY67" fmla="*/ 206906 h 4794640"/>
              <a:gd name="connsiteX68" fmla="*/ 1913878 w 3183164"/>
              <a:gd name="connsiteY68" fmla="*/ 189001 h 4794640"/>
              <a:gd name="connsiteX69" fmla="*/ 1856183 w 3183164"/>
              <a:gd name="connsiteY69" fmla="*/ 173085 h 4794640"/>
              <a:gd name="connsiteX70" fmla="*/ 1794509 w 3183164"/>
              <a:gd name="connsiteY70" fmla="*/ 165127 h 4794640"/>
              <a:gd name="connsiteX71" fmla="*/ 1734825 w 3183164"/>
              <a:gd name="connsiteY71" fmla="*/ 159158 h 4794640"/>
              <a:gd name="connsiteX72" fmla="*/ 1671161 w 3183164"/>
              <a:gd name="connsiteY72" fmla="*/ 155179 h 4794640"/>
              <a:gd name="connsiteX73" fmla="*/ 1591582 w 3183164"/>
              <a:gd name="connsiteY73" fmla="*/ 159158 h 4794640"/>
              <a:gd name="connsiteX74" fmla="*/ 1517972 w 3183164"/>
              <a:gd name="connsiteY74" fmla="*/ 167116 h 4794640"/>
              <a:gd name="connsiteX75" fmla="*/ 1448340 w 3183164"/>
              <a:gd name="connsiteY75" fmla="*/ 183032 h 4794640"/>
              <a:gd name="connsiteX76" fmla="*/ 1380698 w 3183164"/>
              <a:gd name="connsiteY76" fmla="*/ 200937 h 4794640"/>
              <a:gd name="connsiteX77" fmla="*/ 1317034 w 3183164"/>
              <a:gd name="connsiteY77" fmla="*/ 228790 h 4794640"/>
              <a:gd name="connsiteX78" fmla="*/ 1259339 w 3183164"/>
              <a:gd name="connsiteY78" fmla="*/ 258632 h 4794640"/>
              <a:gd name="connsiteX79" fmla="*/ 1205624 w 3183164"/>
              <a:gd name="connsiteY79" fmla="*/ 292453 h 4794640"/>
              <a:gd name="connsiteX80" fmla="*/ 1153897 w 3183164"/>
              <a:gd name="connsiteY80" fmla="*/ 334232 h 4794640"/>
              <a:gd name="connsiteX81" fmla="*/ 1108139 w 3183164"/>
              <a:gd name="connsiteY81" fmla="*/ 379990 h 4794640"/>
              <a:gd name="connsiteX82" fmla="*/ 1068350 w 3183164"/>
              <a:gd name="connsiteY82" fmla="*/ 429727 h 4794640"/>
              <a:gd name="connsiteX83" fmla="*/ 1034528 w 3183164"/>
              <a:gd name="connsiteY83" fmla="*/ 483443 h 4794640"/>
              <a:gd name="connsiteX84" fmla="*/ 1004686 w 3183164"/>
              <a:gd name="connsiteY84" fmla="*/ 545117 h 4794640"/>
              <a:gd name="connsiteX85" fmla="*/ 982802 w 3183164"/>
              <a:gd name="connsiteY85" fmla="*/ 608780 h 4794640"/>
              <a:gd name="connsiteX86" fmla="*/ 964897 w 3183164"/>
              <a:gd name="connsiteY86" fmla="*/ 674433 h 4794640"/>
              <a:gd name="connsiteX87" fmla="*/ 954949 w 3183164"/>
              <a:gd name="connsiteY87" fmla="*/ 746054 h 4794640"/>
              <a:gd name="connsiteX88" fmla="*/ 952960 w 3183164"/>
              <a:gd name="connsiteY88" fmla="*/ 821654 h 4794640"/>
              <a:gd name="connsiteX89" fmla="*/ 952960 w 3183164"/>
              <a:gd name="connsiteY89" fmla="*/ 869402 h 4794640"/>
              <a:gd name="connsiteX90" fmla="*/ 954949 w 3183164"/>
              <a:gd name="connsiteY90" fmla="*/ 919139 h 4794640"/>
              <a:gd name="connsiteX91" fmla="*/ 960918 w 3183164"/>
              <a:gd name="connsiteY91" fmla="*/ 960918 h 4794640"/>
              <a:gd name="connsiteX92" fmla="*/ 970865 w 3183164"/>
              <a:gd name="connsiteY92" fmla="*/ 1006676 h 4794640"/>
              <a:gd name="connsiteX93" fmla="*/ 980813 w 3183164"/>
              <a:gd name="connsiteY93" fmla="*/ 1046465 h 4794640"/>
              <a:gd name="connsiteX94" fmla="*/ 994739 w 3183164"/>
              <a:gd name="connsiteY94" fmla="*/ 1088244 h 4794640"/>
              <a:gd name="connsiteX95" fmla="*/ 1010655 w 3183164"/>
              <a:gd name="connsiteY95" fmla="*/ 1128034 h 4794640"/>
              <a:gd name="connsiteX96" fmla="*/ 1024581 w 3183164"/>
              <a:gd name="connsiteY96" fmla="*/ 1167823 h 4794640"/>
              <a:gd name="connsiteX97" fmla="*/ 1046465 w 3183164"/>
              <a:gd name="connsiteY97" fmla="*/ 1205623 h 4794640"/>
              <a:gd name="connsiteX98" fmla="*/ 1068350 w 3183164"/>
              <a:gd name="connsiteY98" fmla="*/ 1241434 h 4794640"/>
              <a:gd name="connsiteX99" fmla="*/ 1090234 w 3183164"/>
              <a:gd name="connsiteY99" fmla="*/ 1277245 h 4794640"/>
              <a:gd name="connsiteX100" fmla="*/ 1116097 w 3183164"/>
              <a:gd name="connsiteY100" fmla="*/ 1315045 h 4794640"/>
              <a:gd name="connsiteX101" fmla="*/ 1143950 w 3183164"/>
              <a:gd name="connsiteY101" fmla="*/ 1346876 h 4794640"/>
              <a:gd name="connsiteX102" fmla="*/ 1173792 w 3183164"/>
              <a:gd name="connsiteY102" fmla="*/ 1380697 h 4794640"/>
              <a:gd name="connsiteX103" fmla="*/ 1241434 w 3183164"/>
              <a:gd name="connsiteY103" fmla="*/ 1450329 h 4794640"/>
              <a:gd name="connsiteX104" fmla="*/ 1317034 w 3183164"/>
              <a:gd name="connsiteY104" fmla="*/ 1517971 h 4794640"/>
              <a:gd name="connsiteX105" fmla="*/ 1402582 w 3183164"/>
              <a:gd name="connsiteY105" fmla="*/ 1585613 h 4794640"/>
              <a:gd name="connsiteX106" fmla="*/ 1494098 w 3183164"/>
              <a:gd name="connsiteY106" fmla="*/ 1655245 h 4794640"/>
              <a:gd name="connsiteX107" fmla="*/ 1597551 w 3183164"/>
              <a:gd name="connsiteY107" fmla="*/ 1728856 h 4794640"/>
              <a:gd name="connsiteX108" fmla="*/ 1822362 w 3183164"/>
              <a:gd name="connsiteY108" fmla="*/ 1880056 h 4794640"/>
              <a:gd name="connsiteX109" fmla="*/ 2080994 w 3183164"/>
              <a:gd name="connsiteY109" fmla="*/ 2051151 h 4794640"/>
              <a:gd name="connsiteX110" fmla="*/ 2305805 w 3183164"/>
              <a:gd name="connsiteY110" fmla="*/ 2202351 h 4794640"/>
              <a:gd name="connsiteX111" fmla="*/ 2413236 w 3183164"/>
              <a:gd name="connsiteY111" fmla="*/ 2277951 h 4794640"/>
              <a:gd name="connsiteX112" fmla="*/ 2512710 w 3183164"/>
              <a:gd name="connsiteY112" fmla="*/ 2355541 h 4794640"/>
              <a:gd name="connsiteX113" fmla="*/ 2610195 w 3183164"/>
              <a:gd name="connsiteY113" fmla="*/ 2433131 h 4794640"/>
              <a:gd name="connsiteX114" fmla="*/ 2701711 w 3183164"/>
              <a:gd name="connsiteY114" fmla="*/ 2512710 h 4794640"/>
              <a:gd name="connsiteX115" fmla="*/ 2785269 w 3183164"/>
              <a:gd name="connsiteY115" fmla="*/ 2592289 h 4794640"/>
              <a:gd name="connsiteX116" fmla="*/ 2825058 w 3183164"/>
              <a:gd name="connsiteY116" fmla="*/ 2634068 h 4794640"/>
              <a:gd name="connsiteX117" fmla="*/ 2862858 w 3183164"/>
              <a:gd name="connsiteY117" fmla="*/ 2677836 h 4794640"/>
              <a:gd name="connsiteX118" fmla="*/ 2900658 w 3183164"/>
              <a:gd name="connsiteY118" fmla="*/ 2719615 h 4794640"/>
              <a:gd name="connsiteX119" fmla="*/ 2934479 w 3183164"/>
              <a:gd name="connsiteY119" fmla="*/ 2765373 h 4794640"/>
              <a:gd name="connsiteX120" fmla="*/ 2966311 w 3183164"/>
              <a:gd name="connsiteY120" fmla="*/ 2807152 h 4794640"/>
              <a:gd name="connsiteX121" fmla="*/ 2998143 w 3183164"/>
              <a:gd name="connsiteY121" fmla="*/ 2856889 h 4794640"/>
              <a:gd name="connsiteX122" fmla="*/ 3024006 w 3183164"/>
              <a:gd name="connsiteY122" fmla="*/ 2902647 h 4794640"/>
              <a:gd name="connsiteX123" fmla="*/ 3051859 w 3183164"/>
              <a:gd name="connsiteY123" fmla="*/ 2950395 h 4794640"/>
              <a:gd name="connsiteX124" fmla="*/ 3075732 w 3183164"/>
              <a:gd name="connsiteY124" fmla="*/ 3002121 h 4794640"/>
              <a:gd name="connsiteX125" fmla="*/ 3097617 w 3183164"/>
              <a:gd name="connsiteY125" fmla="*/ 3053848 h 4794640"/>
              <a:gd name="connsiteX126" fmla="*/ 3115522 w 3183164"/>
              <a:gd name="connsiteY126" fmla="*/ 3105574 h 4794640"/>
              <a:gd name="connsiteX127" fmla="*/ 3135417 w 3183164"/>
              <a:gd name="connsiteY127" fmla="*/ 3161279 h 4794640"/>
              <a:gd name="connsiteX128" fmla="*/ 3149343 w 3183164"/>
              <a:gd name="connsiteY128" fmla="*/ 3214995 h 4794640"/>
              <a:gd name="connsiteX129" fmla="*/ 3161280 w 3183164"/>
              <a:gd name="connsiteY129" fmla="*/ 3272690 h 4794640"/>
              <a:gd name="connsiteX130" fmla="*/ 3171227 w 3183164"/>
              <a:gd name="connsiteY130" fmla="*/ 3334364 h 4794640"/>
              <a:gd name="connsiteX131" fmla="*/ 3177196 w 3183164"/>
              <a:gd name="connsiteY131" fmla="*/ 3396038 h 4794640"/>
              <a:gd name="connsiteX132" fmla="*/ 3179185 w 3183164"/>
              <a:gd name="connsiteY132" fmla="*/ 3459701 h 4794640"/>
              <a:gd name="connsiteX133" fmla="*/ 3183164 w 3183164"/>
              <a:gd name="connsiteY133" fmla="*/ 3523364 h 4794640"/>
              <a:gd name="connsiteX134" fmla="*/ 3179185 w 3183164"/>
              <a:gd name="connsiteY134" fmla="*/ 3602943 h 4794640"/>
              <a:gd name="connsiteX135" fmla="*/ 3173217 w 3183164"/>
              <a:gd name="connsiteY135" fmla="*/ 3680533 h 4794640"/>
              <a:gd name="connsiteX136" fmla="*/ 3165259 w 3183164"/>
              <a:gd name="connsiteY136" fmla="*/ 3754144 h 4794640"/>
              <a:gd name="connsiteX137" fmla="*/ 3149343 w 3183164"/>
              <a:gd name="connsiteY137" fmla="*/ 3823775 h 4794640"/>
              <a:gd name="connsiteX138" fmla="*/ 3131438 w 3183164"/>
              <a:gd name="connsiteY138" fmla="*/ 3893407 h 4794640"/>
              <a:gd name="connsiteX139" fmla="*/ 3109553 w 3183164"/>
              <a:gd name="connsiteY139" fmla="*/ 3961049 h 4794640"/>
              <a:gd name="connsiteX140" fmla="*/ 3083690 w 3183164"/>
              <a:gd name="connsiteY140" fmla="*/ 4024712 h 4794640"/>
              <a:gd name="connsiteX141" fmla="*/ 3051859 w 3183164"/>
              <a:gd name="connsiteY141" fmla="*/ 4086386 h 4794640"/>
              <a:gd name="connsiteX142" fmla="*/ 3018037 w 3183164"/>
              <a:gd name="connsiteY142" fmla="*/ 4144081 h 4794640"/>
              <a:gd name="connsiteX143" fmla="*/ 2986206 w 3183164"/>
              <a:gd name="connsiteY143" fmla="*/ 4197797 h 4794640"/>
              <a:gd name="connsiteX144" fmla="*/ 2946416 w 3183164"/>
              <a:gd name="connsiteY144" fmla="*/ 4253502 h 4794640"/>
              <a:gd name="connsiteX145" fmla="*/ 2902648 w 3183164"/>
              <a:gd name="connsiteY145" fmla="*/ 4305229 h 4794640"/>
              <a:gd name="connsiteX146" fmla="*/ 2856890 w 3183164"/>
              <a:gd name="connsiteY146" fmla="*/ 4352976 h 4794640"/>
              <a:gd name="connsiteX147" fmla="*/ 2809142 w 3183164"/>
              <a:gd name="connsiteY147" fmla="*/ 4398734 h 4794640"/>
              <a:gd name="connsiteX148" fmla="*/ 2757416 w 3183164"/>
              <a:gd name="connsiteY148" fmla="*/ 4442503 h 4794640"/>
              <a:gd name="connsiteX149" fmla="*/ 2701711 w 3183164"/>
              <a:gd name="connsiteY149" fmla="*/ 4480303 h 4794640"/>
              <a:gd name="connsiteX150" fmla="*/ 2644016 w 3183164"/>
              <a:gd name="connsiteY150" fmla="*/ 4520092 h 4794640"/>
              <a:gd name="connsiteX151" fmla="*/ 2586321 w 3183164"/>
              <a:gd name="connsiteY151" fmla="*/ 4553914 h 4794640"/>
              <a:gd name="connsiteX152" fmla="*/ 2526637 w 3183164"/>
              <a:gd name="connsiteY152" fmla="*/ 4587735 h 4794640"/>
              <a:gd name="connsiteX153" fmla="*/ 2460984 w 3183164"/>
              <a:gd name="connsiteY153" fmla="*/ 4617577 h 4794640"/>
              <a:gd name="connsiteX154" fmla="*/ 2395331 w 3183164"/>
              <a:gd name="connsiteY154" fmla="*/ 4649408 h 4794640"/>
              <a:gd name="connsiteX155" fmla="*/ 2327689 w 3183164"/>
              <a:gd name="connsiteY155" fmla="*/ 4673282 h 4794640"/>
              <a:gd name="connsiteX156" fmla="*/ 2258057 w 3183164"/>
              <a:gd name="connsiteY156" fmla="*/ 4697156 h 4794640"/>
              <a:gd name="connsiteX157" fmla="*/ 2188425 w 3183164"/>
              <a:gd name="connsiteY157" fmla="*/ 4715061 h 4794640"/>
              <a:gd name="connsiteX158" fmla="*/ 2114815 w 3183164"/>
              <a:gd name="connsiteY158" fmla="*/ 4732966 h 4794640"/>
              <a:gd name="connsiteX159" fmla="*/ 2039215 w 3183164"/>
              <a:gd name="connsiteY159" fmla="*/ 4752861 h 4794640"/>
              <a:gd name="connsiteX160" fmla="*/ 1963614 w 3183164"/>
              <a:gd name="connsiteY160" fmla="*/ 4764798 h 4794640"/>
              <a:gd name="connsiteX161" fmla="*/ 1886025 w 3183164"/>
              <a:gd name="connsiteY161" fmla="*/ 4776735 h 4794640"/>
              <a:gd name="connsiteX162" fmla="*/ 1808435 w 3183164"/>
              <a:gd name="connsiteY162" fmla="*/ 4782703 h 4794640"/>
              <a:gd name="connsiteX163" fmla="*/ 1724877 w 3183164"/>
              <a:gd name="connsiteY163" fmla="*/ 4788672 h 4794640"/>
              <a:gd name="connsiteX164" fmla="*/ 1647288 w 3183164"/>
              <a:gd name="connsiteY164" fmla="*/ 4794640 h 4794640"/>
              <a:gd name="connsiteX165" fmla="*/ 1563730 w 3183164"/>
              <a:gd name="connsiteY165" fmla="*/ 4794640 h 4794640"/>
              <a:gd name="connsiteX166" fmla="*/ 1466245 w 3183164"/>
              <a:gd name="connsiteY166" fmla="*/ 4794640 h 4794640"/>
              <a:gd name="connsiteX167" fmla="*/ 1372740 w 3183164"/>
              <a:gd name="connsiteY167" fmla="*/ 4788672 h 4794640"/>
              <a:gd name="connsiteX168" fmla="*/ 1285203 w 3183164"/>
              <a:gd name="connsiteY168" fmla="*/ 4782703 h 4794640"/>
              <a:gd name="connsiteX169" fmla="*/ 1201645 w 3183164"/>
              <a:gd name="connsiteY169" fmla="*/ 4772756 h 4794640"/>
              <a:gd name="connsiteX170" fmla="*/ 1126044 w 3183164"/>
              <a:gd name="connsiteY170" fmla="*/ 4760819 h 4794640"/>
              <a:gd name="connsiteX171" fmla="*/ 1052434 w 3183164"/>
              <a:gd name="connsiteY171" fmla="*/ 4748882 h 4794640"/>
              <a:gd name="connsiteX172" fmla="*/ 982802 w 3183164"/>
              <a:gd name="connsiteY172" fmla="*/ 4732966 h 4794640"/>
              <a:gd name="connsiteX173" fmla="*/ 919139 w 3183164"/>
              <a:gd name="connsiteY173" fmla="*/ 4719040 h 4794640"/>
              <a:gd name="connsiteX174" fmla="*/ 857465 w 3183164"/>
              <a:gd name="connsiteY174" fmla="*/ 4701135 h 4794640"/>
              <a:gd name="connsiteX175" fmla="*/ 799770 w 3183164"/>
              <a:gd name="connsiteY175" fmla="*/ 4681240 h 4794640"/>
              <a:gd name="connsiteX176" fmla="*/ 748044 w 3183164"/>
              <a:gd name="connsiteY176" fmla="*/ 4661345 h 4794640"/>
              <a:gd name="connsiteX177" fmla="*/ 696317 w 3183164"/>
              <a:gd name="connsiteY177" fmla="*/ 4639461 h 4794640"/>
              <a:gd name="connsiteX178" fmla="*/ 602812 w 3183164"/>
              <a:gd name="connsiteY178" fmla="*/ 4597682 h 4794640"/>
              <a:gd name="connsiteX179" fmla="*/ 515275 w 3183164"/>
              <a:gd name="connsiteY179" fmla="*/ 4551924 h 4794640"/>
              <a:gd name="connsiteX180" fmla="*/ 443654 w 3183164"/>
              <a:gd name="connsiteY180" fmla="*/ 4508156 h 4794640"/>
              <a:gd name="connsiteX181" fmla="*/ 383969 w 3183164"/>
              <a:gd name="connsiteY181" fmla="*/ 4480303 h 4794640"/>
              <a:gd name="connsiteX182" fmla="*/ 358106 w 3183164"/>
              <a:gd name="connsiteY182" fmla="*/ 4472345 h 4794640"/>
              <a:gd name="connsiteX183" fmla="*/ 334232 w 3183164"/>
              <a:gd name="connsiteY183" fmla="*/ 4466377 h 4794640"/>
              <a:gd name="connsiteX184" fmla="*/ 314338 w 3183164"/>
              <a:gd name="connsiteY184" fmla="*/ 4460408 h 4794640"/>
              <a:gd name="connsiteX185" fmla="*/ 292453 w 3183164"/>
              <a:gd name="connsiteY185" fmla="*/ 4460408 h 4794640"/>
              <a:gd name="connsiteX186" fmla="*/ 276537 w 3183164"/>
              <a:gd name="connsiteY186" fmla="*/ 4460408 h 4794640"/>
              <a:gd name="connsiteX187" fmla="*/ 262611 w 3183164"/>
              <a:gd name="connsiteY187" fmla="*/ 4466377 h 4794640"/>
              <a:gd name="connsiteX188" fmla="*/ 248685 w 3183164"/>
              <a:gd name="connsiteY188" fmla="*/ 4468366 h 4794640"/>
              <a:gd name="connsiteX189" fmla="*/ 236748 w 3183164"/>
              <a:gd name="connsiteY189" fmla="*/ 4478313 h 4794640"/>
              <a:gd name="connsiteX190" fmla="*/ 224811 w 3183164"/>
              <a:gd name="connsiteY190" fmla="*/ 4488261 h 4794640"/>
              <a:gd name="connsiteX191" fmla="*/ 216853 w 3183164"/>
              <a:gd name="connsiteY191" fmla="*/ 4502187 h 4794640"/>
              <a:gd name="connsiteX192" fmla="*/ 196958 w 3183164"/>
              <a:gd name="connsiteY192" fmla="*/ 4532029 h 4794640"/>
              <a:gd name="connsiteX193" fmla="*/ 183032 w 3183164"/>
              <a:gd name="connsiteY193" fmla="*/ 4571819 h 4794640"/>
              <a:gd name="connsiteX194" fmla="*/ 171095 w 3183164"/>
              <a:gd name="connsiteY194" fmla="*/ 4623545 h 4794640"/>
              <a:gd name="connsiteX195" fmla="*/ 159158 w 3183164"/>
              <a:gd name="connsiteY195" fmla="*/ 4681240 h 4794640"/>
              <a:gd name="connsiteX196" fmla="*/ 149211 w 3183164"/>
              <a:gd name="connsiteY196" fmla="*/ 4746893 h 4794640"/>
              <a:gd name="connsiteX197" fmla="*/ 0 w 3183164"/>
              <a:gd name="connsiteY197" fmla="*/ 4746893 h 4794640"/>
              <a:gd name="connsiteX198" fmla="*/ 5969 w 3183164"/>
              <a:gd name="connsiteY198" fmla="*/ 4627524 h 4794640"/>
              <a:gd name="connsiteX199" fmla="*/ 11937 w 3183164"/>
              <a:gd name="connsiteY199" fmla="*/ 4488261 h 4794640"/>
              <a:gd name="connsiteX200" fmla="*/ 17905 w 3183164"/>
              <a:gd name="connsiteY200" fmla="*/ 4140102 h 4794640"/>
              <a:gd name="connsiteX201" fmla="*/ 23874 w 3183164"/>
              <a:gd name="connsiteY201" fmla="*/ 3656659 h 4794640"/>
              <a:gd name="connsiteX202" fmla="*/ 23874 w 3183164"/>
              <a:gd name="connsiteY202" fmla="*/ 2984216 h 4794640"/>
              <a:gd name="connsiteX203" fmla="*/ 173085 w 3183164"/>
              <a:gd name="connsiteY203" fmla="*/ 2984216 h 4794640"/>
              <a:gd name="connsiteX204" fmla="*/ 189000 w 3183164"/>
              <a:gd name="connsiteY204" fmla="*/ 3145364 h 4794640"/>
              <a:gd name="connsiteX205" fmla="*/ 206906 w 3183164"/>
              <a:gd name="connsiteY205" fmla="*/ 3304522 h 4794640"/>
              <a:gd name="connsiteX206" fmla="*/ 218843 w 3183164"/>
              <a:gd name="connsiteY206" fmla="*/ 3382111 h 4794640"/>
              <a:gd name="connsiteX207" fmla="*/ 234758 w 3183164"/>
              <a:gd name="connsiteY207" fmla="*/ 3459701 h 4794640"/>
              <a:gd name="connsiteX208" fmla="*/ 248685 w 3183164"/>
              <a:gd name="connsiteY208" fmla="*/ 3535301 h 4794640"/>
              <a:gd name="connsiteX209" fmla="*/ 264601 w 3183164"/>
              <a:gd name="connsiteY209" fmla="*/ 3608912 h 4794640"/>
              <a:gd name="connsiteX210" fmla="*/ 286485 w 3183164"/>
              <a:gd name="connsiteY210" fmla="*/ 3680533 h 4794640"/>
              <a:gd name="connsiteX211" fmla="*/ 306380 w 3183164"/>
              <a:gd name="connsiteY211" fmla="*/ 3750165 h 4794640"/>
              <a:gd name="connsiteX212" fmla="*/ 328264 w 3183164"/>
              <a:gd name="connsiteY212" fmla="*/ 3817807 h 4794640"/>
              <a:gd name="connsiteX213" fmla="*/ 356117 w 3183164"/>
              <a:gd name="connsiteY213" fmla="*/ 3885449 h 4794640"/>
              <a:gd name="connsiteX214" fmla="*/ 379990 w 3183164"/>
              <a:gd name="connsiteY214" fmla="*/ 3949112 h 4794640"/>
              <a:gd name="connsiteX215" fmla="*/ 411822 w 3183164"/>
              <a:gd name="connsiteY215" fmla="*/ 4012776 h 4794640"/>
              <a:gd name="connsiteX216" fmla="*/ 441664 w 3183164"/>
              <a:gd name="connsiteY216" fmla="*/ 4074449 h 4794640"/>
              <a:gd name="connsiteX217" fmla="*/ 477475 w 3183164"/>
              <a:gd name="connsiteY217" fmla="*/ 4132144 h 4794640"/>
              <a:gd name="connsiteX218" fmla="*/ 511296 w 3183164"/>
              <a:gd name="connsiteY218" fmla="*/ 4185860 h 4794640"/>
              <a:gd name="connsiteX219" fmla="*/ 551085 w 3183164"/>
              <a:gd name="connsiteY219" fmla="*/ 4237587 h 4794640"/>
              <a:gd name="connsiteX220" fmla="*/ 590875 w 3183164"/>
              <a:gd name="connsiteY220" fmla="*/ 4287324 h 4794640"/>
              <a:gd name="connsiteX221" fmla="*/ 636633 w 3183164"/>
              <a:gd name="connsiteY221" fmla="*/ 4335071 h 4794640"/>
              <a:gd name="connsiteX222" fmla="*/ 682391 w 3183164"/>
              <a:gd name="connsiteY222" fmla="*/ 4378840 h 4794640"/>
              <a:gd name="connsiteX223" fmla="*/ 728149 w 3183164"/>
              <a:gd name="connsiteY223" fmla="*/ 4416640 h 4794640"/>
              <a:gd name="connsiteX224" fmla="*/ 779875 w 3183164"/>
              <a:gd name="connsiteY224" fmla="*/ 4454440 h 4794640"/>
              <a:gd name="connsiteX225" fmla="*/ 833591 w 3183164"/>
              <a:gd name="connsiteY225" fmla="*/ 4490250 h 4794640"/>
              <a:gd name="connsiteX226" fmla="*/ 889297 w 3183164"/>
              <a:gd name="connsiteY226" fmla="*/ 4520092 h 4794640"/>
              <a:gd name="connsiteX227" fmla="*/ 948981 w 3183164"/>
              <a:gd name="connsiteY227" fmla="*/ 4545956 h 4794640"/>
              <a:gd name="connsiteX228" fmla="*/ 1010655 w 3183164"/>
              <a:gd name="connsiteY228" fmla="*/ 4569829 h 4794640"/>
              <a:gd name="connsiteX229" fmla="*/ 1074318 w 3183164"/>
              <a:gd name="connsiteY229" fmla="*/ 4587735 h 4794640"/>
              <a:gd name="connsiteX230" fmla="*/ 1141960 w 3183164"/>
              <a:gd name="connsiteY230" fmla="*/ 4603650 h 4794640"/>
              <a:gd name="connsiteX231" fmla="*/ 1213581 w 3183164"/>
              <a:gd name="connsiteY231" fmla="*/ 4615587 h 4794640"/>
              <a:gd name="connsiteX232" fmla="*/ 1287192 w 3183164"/>
              <a:gd name="connsiteY232" fmla="*/ 4621556 h 4794640"/>
              <a:gd name="connsiteX233" fmla="*/ 1362792 w 3183164"/>
              <a:gd name="connsiteY233" fmla="*/ 4621556 h 4794640"/>
              <a:gd name="connsiteX234" fmla="*/ 1448340 w 3183164"/>
              <a:gd name="connsiteY234" fmla="*/ 4621556 h 4794640"/>
              <a:gd name="connsiteX235" fmla="*/ 1527919 w 3183164"/>
              <a:gd name="connsiteY235" fmla="*/ 4611608 h 4794640"/>
              <a:gd name="connsiteX236" fmla="*/ 1607498 w 3183164"/>
              <a:gd name="connsiteY236" fmla="*/ 4597682 h 4794640"/>
              <a:gd name="connsiteX237" fmla="*/ 1683098 w 3183164"/>
              <a:gd name="connsiteY237" fmla="*/ 4577787 h 4794640"/>
              <a:gd name="connsiteX238" fmla="*/ 1752730 w 3183164"/>
              <a:gd name="connsiteY238" fmla="*/ 4551924 h 4794640"/>
              <a:gd name="connsiteX239" fmla="*/ 1820372 w 3183164"/>
              <a:gd name="connsiteY239" fmla="*/ 4520092 h 4794640"/>
              <a:gd name="connsiteX240" fmla="*/ 1850214 w 3183164"/>
              <a:gd name="connsiteY240" fmla="*/ 4502187 h 4794640"/>
              <a:gd name="connsiteX241" fmla="*/ 1880056 w 3183164"/>
              <a:gd name="connsiteY241" fmla="*/ 4484282 h 4794640"/>
              <a:gd name="connsiteX242" fmla="*/ 1911888 w 3183164"/>
              <a:gd name="connsiteY242" fmla="*/ 4462398 h 4794640"/>
              <a:gd name="connsiteX243" fmla="*/ 1937751 w 3183164"/>
              <a:gd name="connsiteY243" fmla="*/ 4442503 h 4794640"/>
              <a:gd name="connsiteX244" fmla="*/ 1965604 w 3183164"/>
              <a:gd name="connsiteY244" fmla="*/ 4416640 h 4794640"/>
              <a:gd name="connsiteX245" fmla="*/ 1989478 w 3183164"/>
              <a:gd name="connsiteY245" fmla="*/ 4392766 h 4794640"/>
              <a:gd name="connsiteX246" fmla="*/ 2015341 w 3183164"/>
              <a:gd name="connsiteY246" fmla="*/ 4364913 h 4794640"/>
              <a:gd name="connsiteX247" fmla="*/ 2035236 w 3183164"/>
              <a:gd name="connsiteY247" fmla="*/ 4339050 h 4794640"/>
              <a:gd name="connsiteX248" fmla="*/ 2057120 w 3183164"/>
              <a:gd name="connsiteY248" fmla="*/ 4307218 h 4794640"/>
              <a:gd name="connsiteX249" fmla="*/ 2075025 w 3183164"/>
              <a:gd name="connsiteY249" fmla="*/ 4277376 h 4794640"/>
              <a:gd name="connsiteX250" fmla="*/ 2092931 w 3183164"/>
              <a:gd name="connsiteY250" fmla="*/ 4247534 h 4794640"/>
              <a:gd name="connsiteX251" fmla="*/ 2108846 w 3183164"/>
              <a:gd name="connsiteY251" fmla="*/ 4213713 h 4794640"/>
              <a:gd name="connsiteX252" fmla="*/ 2124762 w 3183164"/>
              <a:gd name="connsiteY252" fmla="*/ 4177902 h 4794640"/>
              <a:gd name="connsiteX253" fmla="*/ 2136699 w 3183164"/>
              <a:gd name="connsiteY253" fmla="*/ 4140102 h 4794640"/>
              <a:gd name="connsiteX254" fmla="*/ 2148636 w 3183164"/>
              <a:gd name="connsiteY254" fmla="*/ 4104292 h 4794640"/>
              <a:gd name="connsiteX255" fmla="*/ 2158583 w 3183164"/>
              <a:gd name="connsiteY255" fmla="*/ 4064502 h 4794640"/>
              <a:gd name="connsiteX256" fmla="*/ 2164552 w 3183164"/>
              <a:gd name="connsiteY256" fmla="*/ 4024712 h 4794640"/>
              <a:gd name="connsiteX257" fmla="*/ 2170520 w 3183164"/>
              <a:gd name="connsiteY257" fmla="*/ 3982933 h 4794640"/>
              <a:gd name="connsiteX258" fmla="*/ 2172510 w 3183164"/>
              <a:gd name="connsiteY258" fmla="*/ 3937175 h 4794640"/>
              <a:gd name="connsiteX259" fmla="*/ 2172510 w 3183164"/>
              <a:gd name="connsiteY259" fmla="*/ 3893407 h 4794640"/>
              <a:gd name="connsiteX260" fmla="*/ 2172510 w 3183164"/>
              <a:gd name="connsiteY260" fmla="*/ 3841681 h 4794640"/>
              <a:gd name="connsiteX261" fmla="*/ 2166541 w 3183164"/>
              <a:gd name="connsiteY261" fmla="*/ 3795923 h 4794640"/>
              <a:gd name="connsiteX262" fmla="*/ 2164552 w 3183164"/>
              <a:gd name="connsiteY262" fmla="*/ 3748175 h 4794640"/>
              <a:gd name="connsiteX263" fmla="*/ 2154604 w 3183164"/>
              <a:gd name="connsiteY263" fmla="*/ 3702417 h 4794640"/>
              <a:gd name="connsiteX264" fmla="*/ 2144657 w 3183164"/>
              <a:gd name="connsiteY264" fmla="*/ 3656659 h 4794640"/>
              <a:gd name="connsiteX265" fmla="*/ 2130731 w 3183164"/>
              <a:gd name="connsiteY265" fmla="*/ 3614880 h 4794640"/>
              <a:gd name="connsiteX266" fmla="*/ 2118794 w 3183164"/>
              <a:gd name="connsiteY266" fmla="*/ 3571112 h 4794640"/>
              <a:gd name="connsiteX267" fmla="*/ 2098899 w 3183164"/>
              <a:gd name="connsiteY267" fmla="*/ 3529333 h 4794640"/>
              <a:gd name="connsiteX268" fmla="*/ 2080994 w 3183164"/>
              <a:gd name="connsiteY268" fmla="*/ 3489543 h 4794640"/>
              <a:gd name="connsiteX269" fmla="*/ 2061099 w 3183164"/>
              <a:gd name="connsiteY269" fmla="*/ 3449754 h 4794640"/>
              <a:gd name="connsiteX270" fmla="*/ 2039215 w 3183164"/>
              <a:gd name="connsiteY270" fmla="*/ 3409964 h 4794640"/>
              <a:gd name="connsiteX271" fmla="*/ 2015341 w 3183164"/>
              <a:gd name="connsiteY271" fmla="*/ 3370174 h 4794640"/>
              <a:gd name="connsiteX272" fmla="*/ 1987488 w 3183164"/>
              <a:gd name="connsiteY272" fmla="*/ 3334364 h 4794640"/>
              <a:gd name="connsiteX273" fmla="*/ 1959636 w 3183164"/>
              <a:gd name="connsiteY273" fmla="*/ 3298553 h 4794640"/>
              <a:gd name="connsiteX274" fmla="*/ 1897962 w 3183164"/>
              <a:gd name="connsiteY274" fmla="*/ 3224943 h 4794640"/>
              <a:gd name="connsiteX275" fmla="*/ 1832309 w 3183164"/>
              <a:gd name="connsiteY275" fmla="*/ 3155311 h 4794640"/>
              <a:gd name="connsiteX276" fmla="*/ 1756709 w 3183164"/>
              <a:gd name="connsiteY276" fmla="*/ 3085679 h 4794640"/>
              <a:gd name="connsiteX277" fmla="*/ 1677130 w 3183164"/>
              <a:gd name="connsiteY277" fmla="*/ 3018037 h 4794640"/>
              <a:gd name="connsiteX278" fmla="*/ 1587603 w 3183164"/>
              <a:gd name="connsiteY278" fmla="*/ 2950395 h 4794640"/>
              <a:gd name="connsiteX279" fmla="*/ 1498077 w 3183164"/>
              <a:gd name="connsiteY279" fmla="*/ 2884742 h 4794640"/>
              <a:gd name="connsiteX280" fmla="*/ 1400592 w 3183164"/>
              <a:gd name="connsiteY280" fmla="*/ 2817100 h 4794640"/>
              <a:gd name="connsiteX281" fmla="*/ 1195676 w 3183164"/>
              <a:gd name="connsiteY281" fmla="*/ 2679826 h 4794640"/>
              <a:gd name="connsiteX282" fmla="*/ 964897 w 3183164"/>
              <a:gd name="connsiteY282" fmla="*/ 2530615 h 4794640"/>
              <a:gd name="connsiteX283" fmla="*/ 855475 w 3183164"/>
              <a:gd name="connsiteY283" fmla="*/ 2458994 h 4794640"/>
              <a:gd name="connsiteX284" fmla="*/ 752023 w 3183164"/>
              <a:gd name="connsiteY284" fmla="*/ 2381404 h 4794640"/>
              <a:gd name="connsiteX285" fmla="*/ 648570 w 3183164"/>
              <a:gd name="connsiteY285" fmla="*/ 2305804 h 4794640"/>
              <a:gd name="connsiteX286" fmla="*/ 553075 w 3183164"/>
              <a:gd name="connsiteY286" fmla="*/ 2226225 h 4794640"/>
              <a:gd name="connsiteX287" fmla="*/ 463548 w 3183164"/>
              <a:gd name="connsiteY287" fmla="*/ 2144657 h 4794640"/>
              <a:gd name="connsiteX288" fmla="*/ 419780 w 3183164"/>
              <a:gd name="connsiteY288" fmla="*/ 2102878 h 4794640"/>
              <a:gd name="connsiteX289" fmla="*/ 379990 w 3183164"/>
              <a:gd name="connsiteY289" fmla="*/ 2059109 h 4794640"/>
              <a:gd name="connsiteX290" fmla="*/ 340201 w 3183164"/>
              <a:gd name="connsiteY290" fmla="*/ 2017330 h 4794640"/>
              <a:gd name="connsiteX291" fmla="*/ 304390 w 3183164"/>
              <a:gd name="connsiteY291" fmla="*/ 1971572 h 4794640"/>
              <a:gd name="connsiteX292" fmla="*/ 268580 w 3183164"/>
              <a:gd name="connsiteY292" fmla="*/ 1925814 h 4794640"/>
              <a:gd name="connsiteX293" fmla="*/ 234758 w 3183164"/>
              <a:gd name="connsiteY293" fmla="*/ 1878067 h 4794640"/>
              <a:gd name="connsiteX294" fmla="*/ 202927 w 3183164"/>
              <a:gd name="connsiteY294" fmla="*/ 1828330 h 4794640"/>
              <a:gd name="connsiteX295" fmla="*/ 177064 w 3183164"/>
              <a:gd name="connsiteY295" fmla="*/ 1780582 h 4794640"/>
              <a:gd name="connsiteX296" fmla="*/ 149211 w 3183164"/>
              <a:gd name="connsiteY296" fmla="*/ 1728856 h 4794640"/>
              <a:gd name="connsiteX297" fmla="*/ 125337 w 3183164"/>
              <a:gd name="connsiteY297" fmla="*/ 1677129 h 4794640"/>
              <a:gd name="connsiteX298" fmla="*/ 103453 w 3183164"/>
              <a:gd name="connsiteY298" fmla="*/ 1621424 h 4794640"/>
              <a:gd name="connsiteX299" fmla="*/ 85548 w 3183164"/>
              <a:gd name="connsiteY299" fmla="*/ 1563729 h 4794640"/>
              <a:gd name="connsiteX300" fmla="*/ 69632 w 3183164"/>
              <a:gd name="connsiteY300" fmla="*/ 1506034 h 4794640"/>
              <a:gd name="connsiteX301" fmla="*/ 55705 w 3183164"/>
              <a:gd name="connsiteY301" fmla="*/ 1448340 h 4794640"/>
              <a:gd name="connsiteX302" fmla="*/ 45758 w 3183164"/>
              <a:gd name="connsiteY302" fmla="*/ 1386666 h 4794640"/>
              <a:gd name="connsiteX303" fmla="*/ 35811 w 3183164"/>
              <a:gd name="connsiteY303" fmla="*/ 1323003 h 4794640"/>
              <a:gd name="connsiteX304" fmla="*/ 33821 w 3183164"/>
              <a:gd name="connsiteY304" fmla="*/ 1259339 h 4794640"/>
              <a:gd name="connsiteX305" fmla="*/ 29842 w 3183164"/>
              <a:gd name="connsiteY305" fmla="*/ 1191697 h 4794640"/>
              <a:gd name="connsiteX306" fmla="*/ 33821 w 3183164"/>
              <a:gd name="connsiteY306" fmla="*/ 1116097 h 4794640"/>
              <a:gd name="connsiteX307" fmla="*/ 39790 w 3183164"/>
              <a:gd name="connsiteY307" fmla="*/ 1044476 h 4794640"/>
              <a:gd name="connsiteX308" fmla="*/ 47748 w 3183164"/>
              <a:gd name="connsiteY308" fmla="*/ 972854 h 4794640"/>
              <a:gd name="connsiteX309" fmla="*/ 63663 w 3183164"/>
              <a:gd name="connsiteY309" fmla="*/ 903223 h 4794640"/>
              <a:gd name="connsiteX310" fmla="*/ 79579 w 3183164"/>
              <a:gd name="connsiteY310" fmla="*/ 839560 h 4794640"/>
              <a:gd name="connsiteX311" fmla="*/ 99474 w 3183164"/>
              <a:gd name="connsiteY311" fmla="*/ 775896 h 4794640"/>
              <a:gd name="connsiteX312" fmla="*/ 125337 w 3183164"/>
              <a:gd name="connsiteY312" fmla="*/ 718201 h 4794640"/>
              <a:gd name="connsiteX313" fmla="*/ 151200 w 3183164"/>
              <a:gd name="connsiteY313" fmla="*/ 660507 h 4794640"/>
              <a:gd name="connsiteX314" fmla="*/ 183032 w 3183164"/>
              <a:gd name="connsiteY314" fmla="*/ 602812 h 4794640"/>
              <a:gd name="connsiteX315" fmla="*/ 216853 w 3183164"/>
              <a:gd name="connsiteY315" fmla="*/ 551085 h 4794640"/>
              <a:gd name="connsiteX316" fmla="*/ 252664 w 3183164"/>
              <a:gd name="connsiteY316" fmla="*/ 501348 h 4794640"/>
              <a:gd name="connsiteX317" fmla="*/ 292453 w 3183164"/>
              <a:gd name="connsiteY317" fmla="*/ 453601 h 4794640"/>
              <a:gd name="connsiteX318" fmla="*/ 334232 w 3183164"/>
              <a:gd name="connsiteY318" fmla="*/ 407843 h 4794640"/>
              <a:gd name="connsiteX319" fmla="*/ 379990 w 3183164"/>
              <a:gd name="connsiteY319" fmla="*/ 366064 h 4794640"/>
              <a:gd name="connsiteX320" fmla="*/ 425748 w 3183164"/>
              <a:gd name="connsiteY320" fmla="*/ 326274 h 4794640"/>
              <a:gd name="connsiteX321" fmla="*/ 475485 w 3183164"/>
              <a:gd name="connsiteY321" fmla="*/ 288474 h 4794640"/>
              <a:gd name="connsiteX322" fmla="*/ 527212 w 3183164"/>
              <a:gd name="connsiteY322" fmla="*/ 252664 h 4794640"/>
              <a:gd name="connsiteX323" fmla="*/ 580928 w 3183164"/>
              <a:gd name="connsiteY323" fmla="*/ 218843 h 4794640"/>
              <a:gd name="connsiteX324" fmla="*/ 636633 w 3183164"/>
              <a:gd name="connsiteY324" fmla="*/ 189001 h 4794640"/>
              <a:gd name="connsiteX325" fmla="*/ 694328 w 3183164"/>
              <a:gd name="connsiteY325" fmla="*/ 161148 h 4794640"/>
              <a:gd name="connsiteX326" fmla="*/ 754012 w 3183164"/>
              <a:gd name="connsiteY326" fmla="*/ 133295 h 4794640"/>
              <a:gd name="connsiteX327" fmla="*/ 815686 w 3183164"/>
              <a:gd name="connsiteY327" fmla="*/ 113400 h 4794640"/>
              <a:gd name="connsiteX328" fmla="*/ 879349 w 3183164"/>
              <a:gd name="connsiteY328" fmla="*/ 91516 h 4794640"/>
              <a:gd name="connsiteX329" fmla="*/ 943012 w 3183164"/>
              <a:gd name="connsiteY329" fmla="*/ 69632 h 4794640"/>
              <a:gd name="connsiteX330" fmla="*/ 1006676 w 3183164"/>
              <a:gd name="connsiteY330" fmla="*/ 55706 h 4794640"/>
              <a:gd name="connsiteX331" fmla="*/ 1074318 w 3183164"/>
              <a:gd name="connsiteY331" fmla="*/ 39790 h 4794640"/>
              <a:gd name="connsiteX332" fmla="*/ 1143950 w 3183164"/>
              <a:gd name="connsiteY332" fmla="*/ 27853 h 4794640"/>
              <a:gd name="connsiteX333" fmla="*/ 1211592 w 3183164"/>
              <a:gd name="connsiteY333" fmla="*/ 17905 h 4794640"/>
              <a:gd name="connsiteX334" fmla="*/ 1281224 w 3183164"/>
              <a:gd name="connsiteY334" fmla="*/ 9947 h 4794640"/>
              <a:gd name="connsiteX335" fmla="*/ 1350855 w 3183164"/>
              <a:gd name="connsiteY335" fmla="*/ 5969 h 479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3183164" h="4794640">
                <a:moveTo>
                  <a:pt x="1420487" y="0"/>
                </a:moveTo>
                <a:lnTo>
                  <a:pt x="1494098" y="0"/>
                </a:lnTo>
                <a:lnTo>
                  <a:pt x="1585614" y="3979"/>
                </a:lnTo>
                <a:lnTo>
                  <a:pt x="1673151" y="5969"/>
                </a:lnTo>
                <a:lnTo>
                  <a:pt x="1752730" y="11937"/>
                </a:lnTo>
                <a:lnTo>
                  <a:pt x="1828330" y="21884"/>
                </a:lnTo>
                <a:lnTo>
                  <a:pt x="1897962" y="33821"/>
                </a:lnTo>
                <a:lnTo>
                  <a:pt x="1965604" y="47748"/>
                </a:lnTo>
                <a:lnTo>
                  <a:pt x="2027278" y="63663"/>
                </a:lnTo>
                <a:lnTo>
                  <a:pt x="2084973" y="81569"/>
                </a:lnTo>
                <a:lnTo>
                  <a:pt x="2138688" y="99474"/>
                </a:lnTo>
                <a:lnTo>
                  <a:pt x="2190415" y="119369"/>
                </a:lnTo>
                <a:lnTo>
                  <a:pt x="2236173" y="139264"/>
                </a:lnTo>
                <a:lnTo>
                  <a:pt x="2281931" y="161148"/>
                </a:lnTo>
                <a:lnTo>
                  <a:pt x="2367478" y="206906"/>
                </a:lnTo>
                <a:lnTo>
                  <a:pt x="2447057" y="252664"/>
                </a:lnTo>
                <a:lnTo>
                  <a:pt x="2516689" y="292453"/>
                </a:lnTo>
                <a:lnTo>
                  <a:pt x="2574384" y="322295"/>
                </a:lnTo>
                <a:lnTo>
                  <a:pt x="2598258" y="332243"/>
                </a:lnTo>
                <a:lnTo>
                  <a:pt x="2624121" y="338211"/>
                </a:lnTo>
                <a:lnTo>
                  <a:pt x="2644016" y="344180"/>
                </a:lnTo>
                <a:lnTo>
                  <a:pt x="2665900" y="344180"/>
                </a:lnTo>
                <a:lnTo>
                  <a:pt x="2681816" y="344180"/>
                </a:lnTo>
                <a:lnTo>
                  <a:pt x="2695742" y="340201"/>
                </a:lnTo>
                <a:lnTo>
                  <a:pt x="2707679" y="334232"/>
                </a:lnTo>
                <a:lnTo>
                  <a:pt x="2719616" y="326274"/>
                </a:lnTo>
                <a:lnTo>
                  <a:pt x="2733542" y="316327"/>
                </a:lnTo>
                <a:lnTo>
                  <a:pt x="2741500" y="304390"/>
                </a:lnTo>
                <a:lnTo>
                  <a:pt x="2759405" y="270569"/>
                </a:lnTo>
                <a:lnTo>
                  <a:pt x="2779300" y="230780"/>
                </a:lnTo>
                <a:lnTo>
                  <a:pt x="2791237" y="183032"/>
                </a:lnTo>
                <a:lnTo>
                  <a:pt x="2803174" y="125337"/>
                </a:lnTo>
                <a:lnTo>
                  <a:pt x="2811132" y="57695"/>
                </a:lnTo>
                <a:lnTo>
                  <a:pt x="2964322" y="57695"/>
                </a:lnTo>
                <a:lnTo>
                  <a:pt x="2954374" y="159158"/>
                </a:lnTo>
                <a:lnTo>
                  <a:pt x="2948406" y="270569"/>
                </a:lnTo>
                <a:lnTo>
                  <a:pt x="2942437" y="397896"/>
                </a:lnTo>
                <a:lnTo>
                  <a:pt x="2936469" y="553075"/>
                </a:lnTo>
                <a:lnTo>
                  <a:pt x="2930500" y="960918"/>
                </a:lnTo>
                <a:lnTo>
                  <a:pt x="2928511" y="1545824"/>
                </a:lnTo>
                <a:lnTo>
                  <a:pt x="2779300" y="1545824"/>
                </a:lnTo>
                <a:lnTo>
                  <a:pt x="2771342" y="1482161"/>
                </a:lnTo>
                <a:lnTo>
                  <a:pt x="2765374" y="1418497"/>
                </a:lnTo>
                <a:lnTo>
                  <a:pt x="2757416" y="1352845"/>
                </a:lnTo>
                <a:lnTo>
                  <a:pt x="2745479" y="1289181"/>
                </a:lnTo>
                <a:lnTo>
                  <a:pt x="2733542" y="1229497"/>
                </a:lnTo>
                <a:lnTo>
                  <a:pt x="2719616" y="1165834"/>
                </a:lnTo>
                <a:lnTo>
                  <a:pt x="2701711" y="1104160"/>
                </a:lnTo>
                <a:lnTo>
                  <a:pt x="2683805" y="1044476"/>
                </a:lnTo>
                <a:lnTo>
                  <a:pt x="2661921" y="982802"/>
                </a:lnTo>
                <a:lnTo>
                  <a:pt x="2642026" y="921128"/>
                </a:lnTo>
                <a:lnTo>
                  <a:pt x="2616163" y="863433"/>
                </a:lnTo>
                <a:lnTo>
                  <a:pt x="2592289" y="805738"/>
                </a:lnTo>
                <a:lnTo>
                  <a:pt x="2564437" y="752022"/>
                </a:lnTo>
                <a:lnTo>
                  <a:pt x="2534594" y="700296"/>
                </a:lnTo>
                <a:lnTo>
                  <a:pt x="2500773" y="648570"/>
                </a:lnTo>
                <a:lnTo>
                  <a:pt x="2468942" y="596843"/>
                </a:lnTo>
                <a:lnTo>
                  <a:pt x="2435121" y="547106"/>
                </a:lnTo>
                <a:lnTo>
                  <a:pt x="2395331" y="501348"/>
                </a:lnTo>
                <a:lnTo>
                  <a:pt x="2355541" y="459569"/>
                </a:lnTo>
                <a:lnTo>
                  <a:pt x="2315752" y="415801"/>
                </a:lnTo>
                <a:lnTo>
                  <a:pt x="2273973" y="378001"/>
                </a:lnTo>
                <a:lnTo>
                  <a:pt x="2228215" y="340201"/>
                </a:lnTo>
                <a:lnTo>
                  <a:pt x="2178478" y="306380"/>
                </a:lnTo>
                <a:lnTo>
                  <a:pt x="2130731" y="276537"/>
                </a:lnTo>
                <a:lnTo>
                  <a:pt x="2079004" y="248685"/>
                </a:lnTo>
                <a:lnTo>
                  <a:pt x="2027278" y="224811"/>
                </a:lnTo>
                <a:lnTo>
                  <a:pt x="1971572" y="206906"/>
                </a:lnTo>
                <a:lnTo>
                  <a:pt x="1913878" y="189001"/>
                </a:lnTo>
                <a:lnTo>
                  <a:pt x="1856183" y="173085"/>
                </a:lnTo>
                <a:lnTo>
                  <a:pt x="1794509" y="165127"/>
                </a:lnTo>
                <a:lnTo>
                  <a:pt x="1734825" y="159158"/>
                </a:lnTo>
                <a:lnTo>
                  <a:pt x="1671161" y="155179"/>
                </a:lnTo>
                <a:lnTo>
                  <a:pt x="1591582" y="159158"/>
                </a:lnTo>
                <a:lnTo>
                  <a:pt x="1517972" y="167116"/>
                </a:lnTo>
                <a:lnTo>
                  <a:pt x="1448340" y="183032"/>
                </a:lnTo>
                <a:lnTo>
                  <a:pt x="1380698" y="200937"/>
                </a:lnTo>
                <a:lnTo>
                  <a:pt x="1317034" y="228790"/>
                </a:lnTo>
                <a:lnTo>
                  <a:pt x="1259339" y="258632"/>
                </a:lnTo>
                <a:lnTo>
                  <a:pt x="1205624" y="292453"/>
                </a:lnTo>
                <a:lnTo>
                  <a:pt x="1153897" y="334232"/>
                </a:lnTo>
                <a:lnTo>
                  <a:pt x="1108139" y="379990"/>
                </a:lnTo>
                <a:lnTo>
                  <a:pt x="1068350" y="429727"/>
                </a:lnTo>
                <a:lnTo>
                  <a:pt x="1034528" y="483443"/>
                </a:lnTo>
                <a:lnTo>
                  <a:pt x="1004686" y="545117"/>
                </a:lnTo>
                <a:lnTo>
                  <a:pt x="982802" y="608780"/>
                </a:lnTo>
                <a:lnTo>
                  <a:pt x="964897" y="674433"/>
                </a:lnTo>
                <a:lnTo>
                  <a:pt x="954949" y="746054"/>
                </a:lnTo>
                <a:lnTo>
                  <a:pt x="952960" y="821654"/>
                </a:lnTo>
                <a:lnTo>
                  <a:pt x="952960" y="869402"/>
                </a:lnTo>
                <a:lnTo>
                  <a:pt x="954949" y="919139"/>
                </a:lnTo>
                <a:lnTo>
                  <a:pt x="960918" y="960918"/>
                </a:lnTo>
                <a:lnTo>
                  <a:pt x="970865" y="1006676"/>
                </a:lnTo>
                <a:lnTo>
                  <a:pt x="980813" y="1046465"/>
                </a:lnTo>
                <a:lnTo>
                  <a:pt x="994739" y="1088244"/>
                </a:lnTo>
                <a:lnTo>
                  <a:pt x="1010655" y="1128034"/>
                </a:lnTo>
                <a:lnTo>
                  <a:pt x="1024581" y="1167823"/>
                </a:lnTo>
                <a:lnTo>
                  <a:pt x="1046465" y="1205623"/>
                </a:lnTo>
                <a:lnTo>
                  <a:pt x="1068350" y="1241434"/>
                </a:lnTo>
                <a:lnTo>
                  <a:pt x="1090234" y="1277245"/>
                </a:lnTo>
                <a:lnTo>
                  <a:pt x="1116097" y="1315045"/>
                </a:lnTo>
                <a:lnTo>
                  <a:pt x="1143950" y="1346876"/>
                </a:lnTo>
                <a:lnTo>
                  <a:pt x="1173792" y="1380697"/>
                </a:lnTo>
                <a:lnTo>
                  <a:pt x="1241434" y="1450329"/>
                </a:lnTo>
                <a:lnTo>
                  <a:pt x="1317034" y="1517971"/>
                </a:lnTo>
                <a:lnTo>
                  <a:pt x="1402582" y="1585613"/>
                </a:lnTo>
                <a:lnTo>
                  <a:pt x="1494098" y="1655245"/>
                </a:lnTo>
                <a:lnTo>
                  <a:pt x="1597551" y="1728856"/>
                </a:lnTo>
                <a:lnTo>
                  <a:pt x="1822362" y="1880056"/>
                </a:lnTo>
                <a:lnTo>
                  <a:pt x="2080994" y="2051151"/>
                </a:lnTo>
                <a:lnTo>
                  <a:pt x="2305805" y="2202351"/>
                </a:lnTo>
                <a:lnTo>
                  <a:pt x="2413236" y="2277951"/>
                </a:lnTo>
                <a:lnTo>
                  <a:pt x="2512710" y="2355541"/>
                </a:lnTo>
                <a:lnTo>
                  <a:pt x="2610195" y="2433131"/>
                </a:lnTo>
                <a:lnTo>
                  <a:pt x="2701711" y="2512710"/>
                </a:lnTo>
                <a:lnTo>
                  <a:pt x="2785269" y="2592289"/>
                </a:lnTo>
                <a:lnTo>
                  <a:pt x="2825058" y="2634068"/>
                </a:lnTo>
                <a:lnTo>
                  <a:pt x="2862858" y="2677836"/>
                </a:lnTo>
                <a:lnTo>
                  <a:pt x="2900658" y="2719615"/>
                </a:lnTo>
                <a:lnTo>
                  <a:pt x="2934479" y="2765373"/>
                </a:lnTo>
                <a:lnTo>
                  <a:pt x="2966311" y="2807152"/>
                </a:lnTo>
                <a:lnTo>
                  <a:pt x="2998143" y="2856889"/>
                </a:lnTo>
                <a:lnTo>
                  <a:pt x="3024006" y="2902647"/>
                </a:lnTo>
                <a:lnTo>
                  <a:pt x="3051859" y="2950395"/>
                </a:lnTo>
                <a:lnTo>
                  <a:pt x="3075732" y="3002121"/>
                </a:lnTo>
                <a:lnTo>
                  <a:pt x="3097617" y="3053848"/>
                </a:lnTo>
                <a:lnTo>
                  <a:pt x="3115522" y="3105574"/>
                </a:lnTo>
                <a:lnTo>
                  <a:pt x="3135417" y="3161279"/>
                </a:lnTo>
                <a:lnTo>
                  <a:pt x="3149343" y="3214995"/>
                </a:lnTo>
                <a:lnTo>
                  <a:pt x="3161280" y="3272690"/>
                </a:lnTo>
                <a:lnTo>
                  <a:pt x="3171227" y="3334364"/>
                </a:lnTo>
                <a:lnTo>
                  <a:pt x="3177196" y="3396038"/>
                </a:lnTo>
                <a:lnTo>
                  <a:pt x="3179185" y="3459701"/>
                </a:lnTo>
                <a:lnTo>
                  <a:pt x="3183164" y="3523364"/>
                </a:lnTo>
                <a:lnTo>
                  <a:pt x="3179185" y="3602943"/>
                </a:lnTo>
                <a:lnTo>
                  <a:pt x="3173217" y="3680533"/>
                </a:lnTo>
                <a:lnTo>
                  <a:pt x="3165259" y="3754144"/>
                </a:lnTo>
                <a:lnTo>
                  <a:pt x="3149343" y="3823775"/>
                </a:lnTo>
                <a:lnTo>
                  <a:pt x="3131438" y="3893407"/>
                </a:lnTo>
                <a:lnTo>
                  <a:pt x="3109553" y="3961049"/>
                </a:lnTo>
                <a:lnTo>
                  <a:pt x="3083690" y="4024712"/>
                </a:lnTo>
                <a:lnTo>
                  <a:pt x="3051859" y="4086386"/>
                </a:lnTo>
                <a:lnTo>
                  <a:pt x="3018037" y="4144081"/>
                </a:lnTo>
                <a:lnTo>
                  <a:pt x="2986206" y="4197797"/>
                </a:lnTo>
                <a:lnTo>
                  <a:pt x="2946416" y="4253502"/>
                </a:lnTo>
                <a:lnTo>
                  <a:pt x="2902648" y="4305229"/>
                </a:lnTo>
                <a:lnTo>
                  <a:pt x="2856890" y="4352976"/>
                </a:lnTo>
                <a:lnTo>
                  <a:pt x="2809142" y="4398734"/>
                </a:lnTo>
                <a:lnTo>
                  <a:pt x="2757416" y="4442503"/>
                </a:lnTo>
                <a:lnTo>
                  <a:pt x="2701711" y="4480303"/>
                </a:lnTo>
                <a:lnTo>
                  <a:pt x="2644016" y="4520092"/>
                </a:lnTo>
                <a:lnTo>
                  <a:pt x="2586321" y="4553914"/>
                </a:lnTo>
                <a:lnTo>
                  <a:pt x="2526637" y="4587735"/>
                </a:lnTo>
                <a:lnTo>
                  <a:pt x="2460984" y="4617577"/>
                </a:lnTo>
                <a:lnTo>
                  <a:pt x="2395331" y="4649408"/>
                </a:lnTo>
                <a:lnTo>
                  <a:pt x="2327689" y="4673282"/>
                </a:lnTo>
                <a:lnTo>
                  <a:pt x="2258057" y="4697156"/>
                </a:lnTo>
                <a:lnTo>
                  <a:pt x="2188425" y="4715061"/>
                </a:lnTo>
                <a:lnTo>
                  <a:pt x="2114815" y="4732966"/>
                </a:lnTo>
                <a:lnTo>
                  <a:pt x="2039215" y="4752861"/>
                </a:lnTo>
                <a:lnTo>
                  <a:pt x="1963614" y="4764798"/>
                </a:lnTo>
                <a:lnTo>
                  <a:pt x="1886025" y="4776735"/>
                </a:lnTo>
                <a:lnTo>
                  <a:pt x="1808435" y="4782703"/>
                </a:lnTo>
                <a:lnTo>
                  <a:pt x="1724877" y="4788672"/>
                </a:lnTo>
                <a:lnTo>
                  <a:pt x="1647288" y="4794640"/>
                </a:lnTo>
                <a:lnTo>
                  <a:pt x="1563730" y="4794640"/>
                </a:lnTo>
                <a:lnTo>
                  <a:pt x="1466245" y="4794640"/>
                </a:lnTo>
                <a:lnTo>
                  <a:pt x="1372740" y="4788672"/>
                </a:lnTo>
                <a:lnTo>
                  <a:pt x="1285203" y="4782703"/>
                </a:lnTo>
                <a:lnTo>
                  <a:pt x="1201645" y="4772756"/>
                </a:lnTo>
                <a:lnTo>
                  <a:pt x="1126044" y="4760819"/>
                </a:lnTo>
                <a:lnTo>
                  <a:pt x="1052434" y="4748882"/>
                </a:lnTo>
                <a:lnTo>
                  <a:pt x="982802" y="4732966"/>
                </a:lnTo>
                <a:lnTo>
                  <a:pt x="919139" y="4719040"/>
                </a:lnTo>
                <a:lnTo>
                  <a:pt x="857465" y="4701135"/>
                </a:lnTo>
                <a:lnTo>
                  <a:pt x="799770" y="4681240"/>
                </a:lnTo>
                <a:lnTo>
                  <a:pt x="748044" y="4661345"/>
                </a:lnTo>
                <a:lnTo>
                  <a:pt x="696317" y="4639461"/>
                </a:lnTo>
                <a:lnTo>
                  <a:pt x="602812" y="4597682"/>
                </a:lnTo>
                <a:lnTo>
                  <a:pt x="515275" y="4551924"/>
                </a:lnTo>
                <a:lnTo>
                  <a:pt x="443654" y="4508156"/>
                </a:lnTo>
                <a:lnTo>
                  <a:pt x="383969" y="4480303"/>
                </a:lnTo>
                <a:lnTo>
                  <a:pt x="358106" y="4472345"/>
                </a:lnTo>
                <a:lnTo>
                  <a:pt x="334232" y="4466377"/>
                </a:lnTo>
                <a:lnTo>
                  <a:pt x="314338" y="4460408"/>
                </a:lnTo>
                <a:lnTo>
                  <a:pt x="292453" y="4460408"/>
                </a:lnTo>
                <a:lnTo>
                  <a:pt x="276537" y="4460408"/>
                </a:lnTo>
                <a:lnTo>
                  <a:pt x="262611" y="4466377"/>
                </a:lnTo>
                <a:lnTo>
                  <a:pt x="248685" y="4468366"/>
                </a:lnTo>
                <a:lnTo>
                  <a:pt x="236748" y="4478313"/>
                </a:lnTo>
                <a:lnTo>
                  <a:pt x="224811" y="4488261"/>
                </a:lnTo>
                <a:lnTo>
                  <a:pt x="216853" y="4502187"/>
                </a:lnTo>
                <a:lnTo>
                  <a:pt x="196958" y="4532029"/>
                </a:lnTo>
                <a:lnTo>
                  <a:pt x="183032" y="4571819"/>
                </a:lnTo>
                <a:lnTo>
                  <a:pt x="171095" y="4623545"/>
                </a:lnTo>
                <a:lnTo>
                  <a:pt x="159158" y="4681240"/>
                </a:lnTo>
                <a:lnTo>
                  <a:pt x="149211" y="4746893"/>
                </a:lnTo>
                <a:lnTo>
                  <a:pt x="0" y="4746893"/>
                </a:lnTo>
                <a:lnTo>
                  <a:pt x="5969" y="4627524"/>
                </a:lnTo>
                <a:lnTo>
                  <a:pt x="11937" y="4488261"/>
                </a:lnTo>
                <a:lnTo>
                  <a:pt x="17905" y="4140102"/>
                </a:lnTo>
                <a:lnTo>
                  <a:pt x="23874" y="3656659"/>
                </a:lnTo>
                <a:lnTo>
                  <a:pt x="23874" y="2984216"/>
                </a:lnTo>
                <a:lnTo>
                  <a:pt x="173085" y="2984216"/>
                </a:lnTo>
                <a:lnTo>
                  <a:pt x="189000" y="3145364"/>
                </a:lnTo>
                <a:lnTo>
                  <a:pt x="206906" y="3304522"/>
                </a:lnTo>
                <a:lnTo>
                  <a:pt x="218843" y="3382111"/>
                </a:lnTo>
                <a:lnTo>
                  <a:pt x="234758" y="3459701"/>
                </a:lnTo>
                <a:lnTo>
                  <a:pt x="248685" y="3535301"/>
                </a:lnTo>
                <a:lnTo>
                  <a:pt x="264601" y="3608912"/>
                </a:lnTo>
                <a:lnTo>
                  <a:pt x="286485" y="3680533"/>
                </a:lnTo>
                <a:lnTo>
                  <a:pt x="306380" y="3750165"/>
                </a:lnTo>
                <a:lnTo>
                  <a:pt x="328264" y="3817807"/>
                </a:lnTo>
                <a:lnTo>
                  <a:pt x="356117" y="3885449"/>
                </a:lnTo>
                <a:lnTo>
                  <a:pt x="379990" y="3949112"/>
                </a:lnTo>
                <a:lnTo>
                  <a:pt x="411822" y="4012776"/>
                </a:lnTo>
                <a:lnTo>
                  <a:pt x="441664" y="4074449"/>
                </a:lnTo>
                <a:lnTo>
                  <a:pt x="477475" y="4132144"/>
                </a:lnTo>
                <a:lnTo>
                  <a:pt x="511296" y="4185860"/>
                </a:lnTo>
                <a:lnTo>
                  <a:pt x="551085" y="4237587"/>
                </a:lnTo>
                <a:lnTo>
                  <a:pt x="590875" y="4287324"/>
                </a:lnTo>
                <a:lnTo>
                  <a:pt x="636633" y="4335071"/>
                </a:lnTo>
                <a:lnTo>
                  <a:pt x="682391" y="4378840"/>
                </a:lnTo>
                <a:lnTo>
                  <a:pt x="728149" y="4416640"/>
                </a:lnTo>
                <a:lnTo>
                  <a:pt x="779875" y="4454440"/>
                </a:lnTo>
                <a:lnTo>
                  <a:pt x="833591" y="4490250"/>
                </a:lnTo>
                <a:lnTo>
                  <a:pt x="889297" y="4520092"/>
                </a:lnTo>
                <a:lnTo>
                  <a:pt x="948981" y="4545956"/>
                </a:lnTo>
                <a:lnTo>
                  <a:pt x="1010655" y="4569829"/>
                </a:lnTo>
                <a:lnTo>
                  <a:pt x="1074318" y="4587735"/>
                </a:lnTo>
                <a:lnTo>
                  <a:pt x="1141960" y="4603650"/>
                </a:lnTo>
                <a:lnTo>
                  <a:pt x="1213581" y="4615587"/>
                </a:lnTo>
                <a:lnTo>
                  <a:pt x="1287192" y="4621556"/>
                </a:lnTo>
                <a:lnTo>
                  <a:pt x="1362792" y="4621556"/>
                </a:lnTo>
                <a:lnTo>
                  <a:pt x="1448340" y="4621556"/>
                </a:lnTo>
                <a:lnTo>
                  <a:pt x="1527919" y="4611608"/>
                </a:lnTo>
                <a:lnTo>
                  <a:pt x="1607498" y="4597682"/>
                </a:lnTo>
                <a:lnTo>
                  <a:pt x="1683098" y="4577787"/>
                </a:lnTo>
                <a:lnTo>
                  <a:pt x="1752730" y="4551924"/>
                </a:lnTo>
                <a:lnTo>
                  <a:pt x="1820372" y="4520092"/>
                </a:lnTo>
                <a:lnTo>
                  <a:pt x="1850214" y="4502187"/>
                </a:lnTo>
                <a:lnTo>
                  <a:pt x="1880056" y="4484282"/>
                </a:lnTo>
                <a:lnTo>
                  <a:pt x="1911888" y="4462398"/>
                </a:lnTo>
                <a:lnTo>
                  <a:pt x="1937751" y="4442503"/>
                </a:lnTo>
                <a:lnTo>
                  <a:pt x="1965604" y="4416640"/>
                </a:lnTo>
                <a:lnTo>
                  <a:pt x="1989478" y="4392766"/>
                </a:lnTo>
                <a:lnTo>
                  <a:pt x="2015341" y="4364913"/>
                </a:lnTo>
                <a:lnTo>
                  <a:pt x="2035236" y="4339050"/>
                </a:lnTo>
                <a:lnTo>
                  <a:pt x="2057120" y="4307218"/>
                </a:lnTo>
                <a:lnTo>
                  <a:pt x="2075025" y="4277376"/>
                </a:lnTo>
                <a:lnTo>
                  <a:pt x="2092931" y="4247534"/>
                </a:lnTo>
                <a:lnTo>
                  <a:pt x="2108846" y="4213713"/>
                </a:lnTo>
                <a:lnTo>
                  <a:pt x="2124762" y="4177902"/>
                </a:lnTo>
                <a:lnTo>
                  <a:pt x="2136699" y="4140102"/>
                </a:lnTo>
                <a:lnTo>
                  <a:pt x="2148636" y="4104292"/>
                </a:lnTo>
                <a:lnTo>
                  <a:pt x="2158583" y="4064502"/>
                </a:lnTo>
                <a:lnTo>
                  <a:pt x="2164552" y="4024712"/>
                </a:lnTo>
                <a:lnTo>
                  <a:pt x="2170520" y="3982933"/>
                </a:lnTo>
                <a:lnTo>
                  <a:pt x="2172510" y="3937175"/>
                </a:lnTo>
                <a:lnTo>
                  <a:pt x="2172510" y="3893407"/>
                </a:lnTo>
                <a:lnTo>
                  <a:pt x="2172510" y="3841681"/>
                </a:lnTo>
                <a:lnTo>
                  <a:pt x="2166541" y="3795923"/>
                </a:lnTo>
                <a:lnTo>
                  <a:pt x="2164552" y="3748175"/>
                </a:lnTo>
                <a:lnTo>
                  <a:pt x="2154604" y="3702417"/>
                </a:lnTo>
                <a:lnTo>
                  <a:pt x="2144657" y="3656659"/>
                </a:lnTo>
                <a:lnTo>
                  <a:pt x="2130731" y="3614880"/>
                </a:lnTo>
                <a:lnTo>
                  <a:pt x="2118794" y="3571112"/>
                </a:lnTo>
                <a:lnTo>
                  <a:pt x="2098899" y="3529333"/>
                </a:lnTo>
                <a:lnTo>
                  <a:pt x="2080994" y="3489543"/>
                </a:lnTo>
                <a:lnTo>
                  <a:pt x="2061099" y="3449754"/>
                </a:lnTo>
                <a:lnTo>
                  <a:pt x="2039215" y="3409964"/>
                </a:lnTo>
                <a:lnTo>
                  <a:pt x="2015341" y="3370174"/>
                </a:lnTo>
                <a:lnTo>
                  <a:pt x="1987488" y="3334364"/>
                </a:lnTo>
                <a:lnTo>
                  <a:pt x="1959636" y="3298553"/>
                </a:lnTo>
                <a:lnTo>
                  <a:pt x="1897962" y="3224943"/>
                </a:lnTo>
                <a:lnTo>
                  <a:pt x="1832309" y="3155311"/>
                </a:lnTo>
                <a:lnTo>
                  <a:pt x="1756709" y="3085679"/>
                </a:lnTo>
                <a:lnTo>
                  <a:pt x="1677130" y="3018037"/>
                </a:lnTo>
                <a:lnTo>
                  <a:pt x="1587603" y="2950395"/>
                </a:lnTo>
                <a:lnTo>
                  <a:pt x="1498077" y="2884742"/>
                </a:lnTo>
                <a:lnTo>
                  <a:pt x="1400592" y="2817100"/>
                </a:lnTo>
                <a:lnTo>
                  <a:pt x="1195676" y="2679826"/>
                </a:lnTo>
                <a:lnTo>
                  <a:pt x="964897" y="2530615"/>
                </a:lnTo>
                <a:lnTo>
                  <a:pt x="855475" y="2458994"/>
                </a:lnTo>
                <a:lnTo>
                  <a:pt x="752023" y="2381404"/>
                </a:lnTo>
                <a:lnTo>
                  <a:pt x="648570" y="2305804"/>
                </a:lnTo>
                <a:lnTo>
                  <a:pt x="553075" y="2226225"/>
                </a:lnTo>
                <a:lnTo>
                  <a:pt x="463548" y="2144657"/>
                </a:lnTo>
                <a:lnTo>
                  <a:pt x="419780" y="2102878"/>
                </a:lnTo>
                <a:lnTo>
                  <a:pt x="379990" y="2059109"/>
                </a:lnTo>
                <a:lnTo>
                  <a:pt x="340201" y="2017330"/>
                </a:lnTo>
                <a:lnTo>
                  <a:pt x="304390" y="1971572"/>
                </a:lnTo>
                <a:lnTo>
                  <a:pt x="268580" y="1925814"/>
                </a:lnTo>
                <a:lnTo>
                  <a:pt x="234758" y="1878067"/>
                </a:lnTo>
                <a:lnTo>
                  <a:pt x="202927" y="1828330"/>
                </a:lnTo>
                <a:lnTo>
                  <a:pt x="177064" y="1780582"/>
                </a:lnTo>
                <a:lnTo>
                  <a:pt x="149211" y="1728856"/>
                </a:lnTo>
                <a:lnTo>
                  <a:pt x="125337" y="1677129"/>
                </a:lnTo>
                <a:lnTo>
                  <a:pt x="103453" y="1621424"/>
                </a:lnTo>
                <a:lnTo>
                  <a:pt x="85548" y="1563729"/>
                </a:lnTo>
                <a:lnTo>
                  <a:pt x="69632" y="1506034"/>
                </a:lnTo>
                <a:lnTo>
                  <a:pt x="55705" y="1448340"/>
                </a:lnTo>
                <a:lnTo>
                  <a:pt x="45758" y="1386666"/>
                </a:lnTo>
                <a:lnTo>
                  <a:pt x="35811" y="1323003"/>
                </a:lnTo>
                <a:lnTo>
                  <a:pt x="33821" y="1259339"/>
                </a:lnTo>
                <a:lnTo>
                  <a:pt x="29842" y="1191697"/>
                </a:lnTo>
                <a:lnTo>
                  <a:pt x="33821" y="1116097"/>
                </a:lnTo>
                <a:lnTo>
                  <a:pt x="39790" y="1044476"/>
                </a:lnTo>
                <a:lnTo>
                  <a:pt x="47748" y="972854"/>
                </a:lnTo>
                <a:lnTo>
                  <a:pt x="63663" y="903223"/>
                </a:lnTo>
                <a:lnTo>
                  <a:pt x="79579" y="839560"/>
                </a:lnTo>
                <a:lnTo>
                  <a:pt x="99474" y="775896"/>
                </a:lnTo>
                <a:lnTo>
                  <a:pt x="125337" y="718201"/>
                </a:lnTo>
                <a:lnTo>
                  <a:pt x="151200" y="660507"/>
                </a:lnTo>
                <a:lnTo>
                  <a:pt x="183032" y="602812"/>
                </a:lnTo>
                <a:lnTo>
                  <a:pt x="216853" y="551085"/>
                </a:lnTo>
                <a:lnTo>
                  <a:pt x="252664" y="501348"/>
                </a:lnTo>
                <a:lnTo>
                  <a:pt x="292453" y="453601"/>
                </a:lnTo>
                <a:lnTo>
                  <a:pt x="334232" y="407843"/>
                </a:lnTo>
                <a:lnTo>
                  <a:pt x="379990" y="366064"/>
                </a:lnTo>
                <a:lnTo>
                  <a:pt x="425748" y="326274"/>
                </a:lnTo>
                <a:lnTo>
                  <a:pt x="475485" y="288474"/>
                </a:lnTo>
                <a:lnTo>
                  <a:pt x="527212" y="252664"/>
                </a:lnTo>
                <a:lnTo>
                  <a:pt x="580928" y="218843"/>
                </a:lnTo>
                <a:lnTo>
                  <a:pt x="636633" y="189001"/>
                </a:lnTo>
                <a:lnTo>
                  <a:pt x="694328" y="161148"/>
                </a:lnTo>
                <a:lnTo>
                  <a:pt x="754012" y="133295"/>
                </a:lnTo>
                <a:lnTo>
                  <a:pt x="815686" y="113400"/>
                </a:lnTo>
                <a:lnTo>
                  <a:pt x="879349" y="91516"/>
                </a:lnTo>
                <a:lnTo>
                  <a:pt x="943012" y="69632"/>
                </a:lnTo>
                <a:lnTo>
                  <a:pt x="1006676" y="55706"/>
                </a:lnTo>
                <a:lnTo>
                  <a:pt x="1074318" y="39790"/>
                </a:lnTo>
                <a:lnTo>
                  <a:pt x="1143950" y="27853"/>
                </a:lnTo>
                <a:lnTo>
                  <a:pt x="1211592" y="17905"/>
                </a:lnTo>
                <a:lnTo>
                  <a:pt x="1281224" y="9947"/>
                </a:lnTo>
                <a:lnTo>
                  <a:pt x="1350855" y="5969"/>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924884172"/>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5225256" y="1058862"/>
            <a:ext cx="6407150" cy="4616450"/>
          </a:xfrm>
          <a:custGeom>
            <a:avLst/>
            <a:gdLst>
              <a:gd name="connsiteX0" fmla="*/ 0 w 6407150"/>
              <a:gd name="connsiteY0" fmla="*/ 0 h 4616450"/>
              <a:gd name="connsiteX1" fmla="*/ 212725 w 6407150"/>
              <a:gd name="connsiteY1" fmla="*/ 9525 h 4616450"/>
              <a:gd name="connsiteX2" fmla="*/ 457200 w 6407150"/>
              <a:gd name="connsiteY2" fmla="*/ 15875 h 4616450"/>
              <a:gd name="connsiteX3" fmla="*/ 714375 w 6407150"/>
              <a:gd name="connsiteY3" fmla="*/ 19050 h 4616450"/>
              <a:gd name="connsiteX4" fmla="*/ 968375 w 6407150"/>
              <a:gd name="connsiteY4" fmla="*/ 19050 h 4616450"/>
              <a:gd name="connsiteX5" fmla="*/ 1216025 w 6407150"/>
              <a:gd name="connsiteY5" fmla="*/ 19050 h 4616450"/>
              <a:gd name="connsiteX6" fmla="*/ 1435100 w 6407150"/>
              <a:gd name="connsiteY6" fmla="*/ 15875 h 4616450"/>
              <a:gd name="connsiteX7" fmla="*/ 1619250 w 6407150"/>
              <a:gd name="connsiteY7" fmla="*/ 9525 h 4616450"/>
              <a:gd name="connsiteX8" fmla="*/ 1768475 w 6407150"/>
              <a:gd name="connsiteY8" fmla="*/ 0 h 4616450"/>
              <a:gd name="connsiteX9" fmla="*/ 1768475 w 6407150"/>
              <a:gd name="connsiteY9" fmla="*/ 130175 h 4616450"/>
              <a:gd name="connsiteX10" fmla="*/ 1736725 w 6407150"/>
              <a:gd name="connsiteY10" fmla="*/ 136525 h 4616450"/>
              <a:gd name="connsiteX11" fmla="*/ 1711325 w 6407150"/>
              <a:gd name="connsiteY11" fmla="*/ 142875 h 4616450"/>
              <a:gd name="connsiteX12" fmla="*/ 1685925 w 6407150"/>
              <a:gd name="connsiteY12" fmla="*/ 149225 h 4616450"/>
              <a:gd name="connsiteX13" fmla="*/ 1660525 w 6407150"/>
              <a:gd name="connsiteY13" fmla="*/ 158750 h 4616450"/>
              <a:gd name="connsiteX14" fmla="*/ 1641475 w 6407150"/>
              <a:gd name="connsiteY14" fmla="*/ 171450 h 4616450"/>
              <a:gd name="connsiteX15" fmla="*/ 1622425 w 6407150"/>
              <a:gd name="connsiteY15" fmla="*/ 184150 h 4616450"/>
              <a:gd name="connsiteX16" fmla="*/ 1606550 w 6407150"/>
              <a:gd name="connsiteY16" fmla="*/ 200025 h 4616450"/>
              <a:gd name="connsiteX17" fmla="*/ 1590675 w 6407150"/>
              <a:gd name="connsiteY17" fmla="*/ 215900 h 4616450"/>
              <a:gd name="connsiteX18" fmla="*/ 1577975 w 6407150"/>
              <a:gd name="connsiteY18" fmla="*/ 231775 h 4616450"/>
              <a:gd name="connsiteX19" fmla="*/ 1568450 w 6407150"/>
              <a:gd name="connsiteY19" fmla="*/ 250825 h 4616450"/>
              <a:gd name="connsiteX20" fmla="*/ 1558925 w 6407150"/>
              <a:gd name="connsiteY20" fmla="*/ 269875 h 4616450"/>
              <a:gd name="connsiteX21" fmla="*/ 1552575 w 6407150"/>
              <a:gd name="connsiteY21" fmla="*/ 288925 h 4616450"/>
              <a:gd name="connsiteX22" fmla="*/ 1543050 w 6407150"/>
              <a:gd name="connsiteY22" fmla="*/ 336550 h 4616450"/>
              <a:gd name="connsiteX23" fmla="*/ 1539875 w 6407150"/>
              <a:gd name="connsiteY23" fmla="*/ 384175 h 4616450"/>
              <a:gd name="connsiteX24" fmla="*/ 1539875 w 6407150"/>
              <a:gd name="connsiteY24" fmla="*/ 415925 h 4616450"/>
              <a:gd name="connsiteX25" fmla="*/ 1543050 w 6407150"/>
              <a:gd name="connsiteY25" fmla="*/ 450850 h 4616450"/>
              <a:gd name="connsiteX26" fmla="*/ 1555750 w 6407150"/>
              <a:gd name="connsiteY26" fmla="*/ 520700 h 4616450"/>
              <a:gd name="connsiteX27" fmla="*/ 1574800 w 6407150"/>
              <a:gd name="connsiteY27" fmla="*/ 596900 h 4616450"/>
              <a:gd name="connsiteX28" fmla="*/ 1600200 w 6407150"/>
              <a:gd name="connsiteY28" fmla="*/ 676275 h 4616450"/>
              <a:gd name="connsiteX29" fmla="*/ 2543175 w 6407150"/>
              <a:gd name="connsiteY29" fmla="*/ 3425825 h 4616450"/>
              <a:gd name="connsiteX30" fmla="*/ 3206750 w 6407150"/>
              <a:gd name="connsiteY30" fmla="*/ 1492250 h 4616450"/>
              <a:gd name="connsiteX31" fmla="*/ 2870200 w 6407150"/>
              <a:gd name="connsiteY31" fmla="*/ 479425 h 4616450"/>
              <a:gd name="connsiteX32" fmla="*/ 2854325 w 6407150"/>
              <a:gd name="connsiteY32" fmla="*/ 431800 h 4616450"/>
              <a:gd name="connsiteX33" fmla="*/ 2835275 w 6407150"/>
              <a:gd name="connsiteY33" fmla="*/ 387350 h 4616450"/>
              <a:gd name="connsiteX34" fmla="*/ 2816225 w 6407150"/>
              <a:gd name="connsiteY34" fmla="*/ 349250 h 4616450"/>
              <a:gd name="connsiteX35" fmla="*/ 2797175 w 6407150"/>
              <a:gd name="connsiteY35" fmla="*/ 311150 h 4616450"/>
              <a:gd name="connsiteX36" fmla="*/ 2778125 w 6407150"/>
              <a:gd name="connsiteY36" fmla="*/ 279400 h 4616450"/>
              <a:gd name="connsiteX37" fmla="*/ 2755900 w 6407150"/>
              <a:gd name="connsiteY37" fmla="*/ 254000 h 4616450"/>
              <a:gd name="connsiteX38" fmla="*/ 2733675 w 6407150"/>
              <a:gd name="connsiteY38" fmla="*/ 228600 h 4616450"/>
              <a:gd name="connsiteX39" fmla="*/ 2711450 w 6407150"/>
              <a:gd name="connsiteY39" fmla="*/ 206375 h 4616450"/>
              <a:gd name="connsiteX40" fmla="*/ 2689225 w 6407150"/>
              <a:gd name="connsiteY40" fmla="*/ 190500 h 4616450"/>
              <a:gd name="connsiteX41" fmla="*/ 2667000 w 6407150"/>
              <a:gd name="connsiteY41" fmla="*/ 174625 h 4616450"/>
              <a:gd name="connsiteX42" fmla="*/ 2641600 w 6407150"/>
              <a:gd name="connsiteY42" fmla="*/ 161925 h 4616450"/>
              <a:gd name="connsiteX43" fmla="*/ 2619375 w 6407150"/>
              <a:gd name="connsiteY43" fmla="*/ 152400 h 4616450"/>
              <a:gd name="connsiteX44" fmla="*/ 2593975 w 6407150"/>
              <a:gd name="connsiteY44" fmla="*/ 142875 h 4616450"/>
              <a:gd name="connsiteX45" fmla="*/ 2568575 w 6407150"/>
              <a:gd name="connsiteY45" fmla="*/ 136525 h 4616450"/>
              <a:gd name="connsiteX46" fmla="*/ 2517775 w 6407150"/>
              <a:gd name="connsiteY46" fmla="*/ 130175 h 4616450"/>
              <a:gd name="connsiteX47" fmla="*/ 2517775 w 6407150"/>
              <a:gd name="connsiteY47" fmla="*/ 0 h 4616450"/>
              <a:gd name="connsiteX48" fmla="*/ 2714625 w 6407150"/>
              <a:gd name="connsiteY48" fmla="*/ 9525 h 4616450"/>
              <a:gd name="connsiteX49" fmla="*/ 2946400 w 6407150"/>
              <a:gd name="connsiteY49" fmla="*/ 15875 h 4616450"/>
              <a:gd name="connsiteX50" fmla="*/ 3194050 w 6407150"/>
              <a:gd name="connsiteY50" fmla="*/ 19050 h 4616450"/>
              <a:gd name="connsiteX51" fmla="*/ 3444875 w 6407150"/>
              <a:gd name="connsiteY51" fmla="*/ 19050 h 4616450"/>
              <a:gd name="connsiteX52" fmla="*/ 3724275 w 6407150"/>
              <a:gd name="connsiteY52" fmla="*/ 19050 h 4616450"/>
              <a:gd name="connsiteX53" fmla="*/ 3978275 w 6407150"/>
              <a:gd name="connsiteY53" fmla="*/ 15875 h 4616450"/>
              <a:gd name="connsiteX54" fmla="*/ 4200525 w 6407150"/>
              <a:gd name="connsiteY54" fmla="*/ 9525 h 4616450"/>
              <a:gd name="connsiteX55" fmla="*/ 4381500 w 6407150"/>
              <a:gd name="connsiteY55" fmla="*/ 0 h 4616450"/>
              <a:gd name="connsiteX56" fmla="*/ 4381500 w 6407150"/>
              <a:gd name="connsiteY56" fmla="*/ 130175 h 4616450"/>
              <a:gd name="connsiteX57" fmla="*/ 4279900 w 6407150"/>
              <a:gd name="connsiteY57" fmla="*/ 136525 h 4616450"/>
              <a:gd name="connsiteX58" fmla="*/ 4187825 w 6407150"/>
              <a:gd name="connsiteY58" fmla="*/ 146050 h 4616450"/>
              <a:gd name="connsiteX59" fmla="*/ 4149725 w 6407150"/>
              <a:gd name="connsiteY59" fmla="*/ 152400 h 4616450"/>
              <a:gd name="connsiteX60" fmla="*/ 4111625 w 6407150"/>
              <a:gd name="connsiteY60" fmla="*/ 161925 h 4616450"/>
              <a:gd name="connsiteX61" fmla="*/ 4079875 w 6407150"/>
              <a:gd name="connsiteY61" fmla="*/ 171450 h 4616450"/>
              <a:gd name="connsiteX62" fmla="*/ 4051300 w 6407150"/>
              <a:gd name="connsiteY62" fmla="*/ 180975 h 4616450"/>
              <a:gd name="connsiteX63" fmla="*/ 4022725 w 6407150"/>
              <a:gd name="connsiteY63" fmla="*/ 196850 h 4616450"/>
              <a:gd name="connsiteX64" fmla="*/ 4000500 w 6407150"/>
              <a:gd name="connsiteY64" fmla="*/ 212725 h 4616450"/>
              <a:gd name="connsiteX65" fmla="*/ 3981450 w 6407150"/>
              <a:gd name="connsiteY65" fmla="*/ 231775 h 4616450"/>
              <a:gd name="connsiteX66" fmla="*/ 3965575 w 6407150"/>
              <a:gd name="connsiteY66" fmla="*/ 254000 h 4616450"/>
              <a:gd name="connsiteX67" fmla="*/ 3952875 w 6407150"/>
              <a:gd name="connsiteY67" fmla="*/ 276225 h 4616450"/>
              <a:gd name="connsiteX68" fmla="*/ 3943350 w 6407150"/>
              <a:gd name="connsiteY68" fmla="*/ 304800 h 4616450"/>
              <a:gd name="connsiteX69" fmla="*/ 3940175 w 6407150"/>
              <a:gd name="connsiteY69" fmla="*/ 336550 h 4616450"/>
              <a:gd name="connsiteX70" fmla="*/ 3937000 w 6407150"/>
              <a:gd name="connsiteY70" fmla="*/ 371475 h 4616450"/>
              <a:gd name="connsiteX71" fmla="*/ 3937000 w 6407150"/>
              <a:gd name="connsiteY71" fmla="*/ 400050 h 4616450"/>
              <a:gd name="connsiteX72" fmla="*/ 3940175 w 6407150"/>
              <a:gd name="connsiteY72" fmla="*/ 431800 h 4616450"/>
              <a:gd name="connsiteX73" fmla="*/ 3952875 w 6407150"/>
              <a:gd name="connsiteY73" fmla="*/ 504825 h 4616450"/>
              <a:gd name="connsiteX74" fmla="*/ 3975100 w 6407150"/>
              <a:gd name="connsiteY74" fmla="*/ 584200 h 4616450"/>
              <a:gd name="connsiteX75" fmla="*/ 4003675 w 6407150"/>
              <a:gd name="connsiteY75" fmla="*/ 676275 h 4616450"/>
              <a:gd name="connsiteX76" fmla="*/ 4895850 w 6407150"/>
              <a:gd name="connsiteY76" fmla="*/ 3397250 h 4616450"/>
              <a:gd name="connsiteX77" fmla="*/ 5514975 w 6407150"/>
              <a:gd name="connsiteY77" fmla="*/ 1428750 h 4616450"/>
              <a:gd name="connsiteX78" fmla="*/ 5549900 w 6407150"/>
              <a:gd name="connsiteY78" fmla="*/ 1314450 h 4616450"/>
              <a:gd name="connsiteX79" fmla="*/ 5578475 w 6407150"/>
              <a:gd name="connsiteY79" fmla="*/ 1203325 h 4616450"/>
              <a:gd name="connsiteX80" fmla="*/ 5603875 w 6407150"/>
              <a:gd name="connsiteY80" fmla="*/ 1101725 h 4616450"/>
              <a:gd name="connsiteX81" fmla="*/ 5626100 w 6407150"/>
              <a:gd name="connsiteY81" fmla="*/ 1003300 h 4616450"/>
              <a:gd name="connsiteX82" fmla="*/ 5641975 w 6407150"/>
              <a:gd name="connsiteY82" fmla="*/ 911225 h 4616450"/>
              <a:gd name="connsiteX83" fmla="*/ 5651500 w 6407150"/>
              <a:gd name="connsiteY83" fmla="*/ 825500 h 4616450"/>
              <a:gd name="connsiteX84" fmla="*/ 5657850 w 6407150"/>
              <a:gd name="connsiteY84" fmla="*/ 746125 h 4616450"/>
              <a:gd name="connsiteX85" fmla="*/ 5661025 w 6407150"/>
              <a:gd name="connsiteY85" fmla="*/ 673100 h 4616450"/>
              <a:gd name="connsiteX86" fmla="*/ 5657850 w 6407150"/>
              <a:gd name="connsiteY86" fmla="*/ 603250 h 4616450"/>
              <a:gd name="connsiteX87" fmla="*/ 5651500 w 6407150"/>
              <a:gd name="connsiteY87" fmla="*/ 539750 h 4616450"/>
              <a:gd name="connsiteX88" fmla="*/ 5638800 w 6407150"/>
              <a:gd name="connsiteY88" fmla="*/ 479425 h 4616450"/>
              <a:gd name="connsiteX89" fmla="*/ 5622925 w 6407150"/>
              <a:gd name="connsiteY89" fmla="*/ 425450 h 4616450"/>
              <a:gd name="connsiteX90" fmla="*/ 5603875 w 6407150"/>
              <a:gd name="connsiteY90" fmla="*/ 374650 h 4616450"/>
              <a:gd name="connsiteX91" fmla="*/ 5578475 w 6407150"/>
              <a:gd name="connsiteY91" fmla="*/ 333375 h 4616450"/>
              <a:gd name="connsiteX92" fmla="*/ 5549900 w 6407150"/>
              <a:gd name="connsiteY92" fmla="*/ 292100 h 4616450"/>
              <a:gd name="connsiteX93" fmla="*/ 5514975 w 6407150"/>
              <a:gd name="connsiteY93" fmla="*/ 260350 h 4616450"/>
              <a:gd name="connsiteX94" fmla="*/ 5480050 w 6407150"/>
              <a:gd name="connsiteY94" fmla="*/ 228600 h 4616450"/>
              <a:gd name="connsiteX95" fmla="*/ 5435600 w 6407150"/>
              <a:gd name="connsiteY95" fmla="*/ 203200 h 4616450"/>
              <a:gd name="connsiteX96" fmla="*/ 5391150 w 6407150"/>
              <a:gd name="connsiteY96" fmla="*/ 180975 h 4616450"/>
              <a:gd name="connsiteX97" fmla="*/ 5340350 w 6407150"/>
              <a:gd name="connsiteY97" fmla="*/ 165100 h 4616450"/>
              <a:gd name="connsiteX98" fmla="*/ 5286375 w 6407150"/>
              <a:gd name="connsiteY98" fmla="*/ 149225 h 4616450"/>
              <a:gd name="connsiteX99" fmla="*/ 5229225 w 6407150"/>
              <a:gd name="connsiteY99" fmla="*/ 139700 h 4616450"/>
              <a:gd name="connsiteX100" fmla="*/ 5168900 w 6407150"/>
              <a:gd name="connsiteY100" fmla="*/ 133350 h 4616450"/>
              <a:gd name="connsiteX101" fmla="*/ 5102225 w 6407150"/>
              <a:gd name="connsiteY101" fmla="*/ 130175 h 4616450"/>
              <a:gd name="connsiteX102" fmla="*/ 5102225 w 6407150"/>
              <a:gd name="connsiteY102" fmla="*/ 0 h 4616450"/>
              <a:gd name="connsiteX103" fmla="*/ 5314950 w 6407150"/>
              <a:gd name="connsiteY103" fmla="*/ 9525 h 4616450"/>
              <a:gd name="connsiteX104" fmla="*/ 5514975 w 6407150"/>
              <a:gd name="connsiteY104" fmla="*/ 15875 h 4616450"/>
              <a:gd name="connsiteX105" fmla="*/ 5711825 w 6407150"/>
              <a:gd name="connsiteY105" fmla="*/ 19050 h 4616450"/>
              <a:gd name="connsiteX106" fmla="*/ 5911850 w 6407150"/>
              <a:gd name="connsiteY106" fmla="*/ 19050 h 4616450"/>
              <a:gd name="connsiteX107" fmla="*/ 6051550 w 6407150"/>
              <a:gd name="connsiteY107" fmla="*/ 19050 h 4616450"/>
              <a:gd name="connsiteX108" fmla="*/ 6181725 w 6407150"/>
              <a:gd name="connsiteY108" fmla="*/ 15875 h 4616450"/>
              <a:gd name="connsiteX109" fmla="*/ 6302375 w 6407150"/>
              <a:gd name="connsiteY109" fmla="*/ 9525 h 4616450"/>
              <a:gd name="connsiteX110" fmla="*/ 6407150 w 6407150"/>
              <a:gd name="connsiteY110" fmla="*/ 0 h 4616450"/>
              <a:gd name="connsiteX111" fmla="*/ 6407150 w 6407150"/>
              <a:gd name="connsiteY111" fmla="*/ 130175 h 4616450"/>
              <a:gd name="connsiteX112" fmla="*/ 6372225 w 6407150"/>
              <a:gd name="connsiteY112" fmla="*/ 146050 h 4616450"/>
              <a:gd name="connsiteX113" fmla="*/ 6334125 w 6407150"/>
              <a:gd name="connsiteY113" fmla="*/ 165100 h 4616450"/>
              <a:gd name="connsiteX114" fmla="*/ 6299200 w 6407150"/>
              <a:gd name="connsiteY114" fmla="*/ 187325 h 4616450"/>
              <a:gd name="connsiteX115" fmla="*/ 6261100 w 6407150"/>
              <a:gd name="connsiteY115" fmla="*/ 212725 h 4616450"/>
              <a:gd name="connsiteX116" fmla="*/ 6223000 w 6407150"/>
              <a:gd name="connsiteY116" fmla="*/ 241300 h 4616450"/>
              <a:gd name="connsiteX117" fmla="*/ 6184900 w 6407150"/>
              <a:gd name="connsiteY117" fmla="*/ 276225 h 4616450"/>
              <a:gd name="connsiteX118" fmla="*/ 6146800 w 6407150"/>
              <a:gd name="connsiteY118" fmla="*/ 314325 h 4616450"/>
              <a:gd name="connsiteX119" fmla="*/ 6108700 w 6407150"/>
              <a:gd name="connsiteY119" fmla="*/ 358775 h 4616450"/>
              <a:gd name="connsiteX120" fmla="*/ 6070600 w 6407150"/>
              <a:gd name="connsiteY120" fmla="*/ 406400 h 4616450"/>
              <a:gd name="connsiteX121" fmla="*/ 6035675 w 6407150"/>
              <a:gd name="connsiteY121" fmla="*/ 460375 h 4616450"/>
              <a:gd name="connsiteX122" fmla="*/ 5997575 w 6407150"/>
              <a:gd name="connsiteY122" fmla="*/ 520700 h 4616450"/>
              <a:gd name="connsiteX123" fmla="*/ 5965825 w 6407150"/>
              <a:gd name="connsiteY123" fmla="*/ 584200 h 4616450"/>
              <a:gd name="connsiteX124" fmla="*/ 5930900 w 6407150"/>
              <a:gd name="connsiteY124" fmla="*/ 654050 h 4616450"/>
              <a:gd name="connsiteX125" fmla="*/ 5899150 w 6407150"/>
              <a:gd name="connsiteY125" fmla="*/ 730250 h 4616450"/>
              <a:gd name="connsiteX126" fmla="*/ 5867400 w 6407150"/>
              <a:gd name="connsiteY126" fmla="*/ 812800 h 4616450"/>
              <a:gd name="connsiteX127" fmla="*/ 5838825 w 6407150"/>
              <a:gd name="connsiteY127" fmla="*/ 901700 h 4616450"/>
              <a:gd name="connsiteX128" fmla="*/ 4692650 w 6407150"/>
              <a:gd name="connsiteY128" fmla="*/ 4616450 h 4616450"/>
              <a:gd name="connsiteX129" fmla="*/ 4581525 w 6407150"/>
              <a:gd name="connsiteY129" fmla="*/ 4613275 h 4616450"/>
              <a:gd name="connsiteX130" fmla="*/ 4464050 w 6407150"/>
              <a:gd name="connsiteY130" fmla="*/ 4610100 h 4616450"/>
              <a:gd name="connsiteX131" fmla="*/ 4349750 w 6407150"/>
              <a:gd name="connsiteY131" fmla="*/ 4613275 h 4616450"/>
              <a:gd name="connsiteX132" fmla="*/ 4241800 w 6407150"/>
              <a:gd name="connsiteY132" fmla="*/ 4616450 h 4616450"/>
              <a:gd name="connsiteX133" fmla="*/ 3282950 w 6407150"/>
              <a:gd name="connsiteY133" fmla="*/ 1724025 h 4616450"/>
              <a:gd name="connsiteX134" fmla="*/ 2317750 w 6407150"/>
              <a:gd name="connsiteY134" fmla="*/ 4616450 h 4616450"/>
              <a:gd name="connsiteX135" fmla="*/ 2206625 w 6407150"/>
              <a:gd name="connsiteY135" fmla="*/ 4613275 h 4616450"/>
              <a:gd name="connsiteX136" fmla="*/ 2089150 w 6407150"/>
              <a:gd name="connsiteY136" fmla="*/ 4610100 h 4616450"/>
              <a:gd name="connsiteX137" fmla="*/ 1974850 w 6407150"/>
              <a:gd name="connsiteY137" fmla="*/ 4613275 h 4616450"/>
              <a:gd name="connsiteX138" fmla="*/ 1866900 w 6407150"/>
              <a:gd name="connsiteY138" fmla="*/ 4616450 h 4616450"/>
              <a:gd name="connsiteX139" fmla="*/ 409575 w 6407150"/>
              <a:gd name="connsiteY139" fmla="*/ 546100 h 4616450"/>
              <a:gd name="connsiteX140" fmla="*/ 387350 w 6407150"/>
              <a:gd name="connsiteY140" fmla="*/ 488950 h 4616450"/>
              <a:gd name="connsiteX141" fmla="*/ 365125 w 6407150"/>
              <a:gd name="connsiteY141" fmla="*/ 438150 h 4616450"/>
              <a:gd name="connsiteX142" fmla="*/ 339725 w 6407150"/>
              <a:gd name="connsiteY142" fmla="*/ 390525 h 4616450"/>
              <a:gd name="connsiteX143" fmla="*/ 314325 w 6407150"/>
              <a:gd name="connsiteY143" fmla="*/ 349250 h 4616450"/>
              <a:gd name="connsiteX144" fmla="*/ 288925 w 6407150"/>
              <a:gd name="connsiteY144" fmla="*/ 311150 h 4616450"/>
              <a:gd name="connsiteX145" fmla="*/ 263525 w 6407150"/>
              <a:gd name="connsiteY145" fmla="*/ 279400 h 4616450"/>
              <a:gd name="connsiteX146" fmla="*/ 234950 w 6407150"/>
              <a:gd name="connsiteY146" fmla="*/ 247650 h 4616450"/>
              <a:gd name="connsiteX147" fmla="*/ 209550 w 6407150"/>
              <a:gd name="connsiteY147" fmla="*/ 222250 h 4616450"/>
              <a:gd name="connsiteX148" fmla="*/ 180975 w 6407150"/>
              <a:gd name="connsiteY148" fmla="*/ 200025 h 4616450"/>
              <a:gd name="connsiteX149" fmla="*/ 152400 w 6407150"/>
              <a:gd name="connsiteY149" fmla="*/ 180975 h 4616450"/>
              <a:gd name="connsiteX150" fmla="*/ 127000 w 6407150"/>
              <a:gd name="connsiteY150" fmla="*/ 165100 h 4616450"/>
              <a:gd name="connsiteX151" fmla="*/ 101600 w 6407150"/>
              <a:gd name="connsiteY151" fmla="*/ 152400 h 4616450"/>
              <a:gd name="connsiteX152" fmla="*/ 73025 w 6407150"/>
              <a:gd name="connsiteY152" fmla="*/ 142875 h 4616450"/>
              <a:gd name="connsiteX153" fmla="*/ 47625 w 6407150"/>
              <a:gd name="connsiteY153" fmla="*/ 136525 h 4616450"/>
              <a:gd name="connsiteX154" fmla="*/ 22225 w 6407150"/>
              <a:gd name="connsiteY154" fmla="*/ 133350 h 4616450"/>
              <a:gd name="connsiteX155" fmla="*/ 0 w 6407150"/>
              <a:gd name="connsiteY155" fmla="*/ 130175 h 46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6407150" h="4616450">
                <a:moveTo>
                  <a:pt x="0" y="0"/>
                </a:moveTo>
                <a:lnTo>
                  <a:pt x="212725" y="9525"/>
                </a:lnTo>
                <a:lnTo>
                  <a:pt x="457200" y="15875"/>
                </a:lnTo>
                <a:lnTo>
                  <a:pt x="714375" y="19050"/>
                </a:lnTo>
                <a:lnTo>
                  <a:pt x="968375" y="19050"/>
                </a:lnTo>
                <a:lnTo>
                  <a:pt x="1216025" y="19050"/>
                </a:lnTo>
                <a:lnTo>
                  <a:pt x="1435100" y="15875"/>
                </a:lnTo>
                <a:lnTo>
                  <a:pt x="1619250" y="9525"/>
                </a:lnTo>
                <a:lnTo>
                  <a:pt x="1768475" y="0"/>
                </a:lnTo>
                <a:lnTo>
                  <a:pt x="1768475" y="130175"/>
                </a:lnTo>
                <a:lnTo>
                  <a:pt x="1736725" y="136525"/>
                </a:lnTo>
                <a:lnTo>
                  <a:pt x="1711325" y="142875"/>
                </a:lnTo>
                <a:lnTo>
                  <a:pt x="1685925" y="149225"/>
                </a:lnTo>
                <a:lnTo>
                  <a:pt x="1660525" y="158750"/>
                </a:lnTo>
                <a:lnTo>
                  <a:pt x="1641475" y="171450"/>
                </a:lnTo>
                <a:lnTo>
                  <a:pt x="1622425" y="184150"/>
                </a:lnTo>
                <a:lnTo>
                  <a:pt x="1606550" y="200025"/>
                </a:lnTo>
                <a:lnTo>
                  <a:pt x="1590675" y="215900"/>
                </a:lnTo>
                <a:lnTo>
                  <a:pt x="1577975" y="231775"/>
                </a:lnTo>
                <a:lnTo>
                  <a:pt x="1568450" y="250825"/>
                </a:lnTo>
                <a:lnTo>
                  <a:pt x="1558925" y="269875"/>
                </a:lnTo>
                <a:lnTo>
                  <a:pt x="1552575" y="288925"/>
                </a:lnTo>
                <a:lnTo>
                  <a:pt x="1543050" y="336550"/>
                </a:lnTo>
                <a:lnTo>
                  <a:pt x="1539875" y="384175"/>
                </a:lnTo>
                <a:lnTo>
                  <a:pt x="1539875" y="415925"/>
                </a:lnTo>
                <a:lnTo>
                  <a:pt x="1543050" y="450850"/>
                </a:lnTo>
                <a:lnTo>
                  <a:pt x="1555750" y="520700"/>
                </a:lnTo>
                <a:lnTo>
                  <a:pt x="1574800" y="596900"/>
                </a:lnTo>
                <a:lnTo>
                  <a:pt x="1600200" y="676275"/>
                </a:lnTo>
                <a:lnTo>
                  <a:pt x="2543175" y="3425825"/>
                </a:lnTo>
                <a:lnTo>
                  <a:pt x="3206750" y="1492250"/>
                </a:lnTo>
                <a:lnTo>
                  <a:pt x="2870200" y="479425"/>
                </a:lnTo>
                <a:lnTo>
                  <a:pt x="2854325" y="431800"/>
                </a:lnTo>
                <a:lnTo>
                  <a:pt x="2835275" y="387350"/>
                </a:lnTo>
                <a:lnTo>
                  <a:pt x="2816225" y="349250"/>
                </a:lnTo>
                <a:lnTo>
                  <a:pt x="2797175" y="311150"/>
                </a:lnTo>
                <a:lnTo>
                  <a:pt x="2778125" y="279400"/>
                </a:lnTo>
                <a:lnTo>
                  <a:pt x="2755900" y="254000"/>
                </a:lnTo>
                <a:lnTo>
                  <a:pt x="2733675" y="228600"/>
                </a:lnTo>
                <a:lnTo>
                  <a:pt x="2711450" y="206375"/>
                </a:lnTo>
                <a:lnTo>
                  <a:pt x="2689225" y="190500"/>
                </a:lnTo>
                <a:lnTo>
                  <a:pt x="2667000" y="174625"/>
                </a:lnTo>
                <a:lnTo>
                  <a:pt x="2641600" y="161925"/>
                </a:lnTo>
                <a:lnTo>
                  <a:pt x="2619375" y="152400"/>
                </a:lnTo>
                <a:lnTo>
                  <a:pt x="2593975" y="142875"/>
                </a:lnTo>
                <a:lnTo>
                  <a:pt x="2568575" y="136525"/>
                </a:lnTo>
                <a:lnTo>
                  <a:pt x="2517775" y="130175"/>
                </a:lnTo>
                <a:lnTo>
                  <a:pt x="2517775" y="0"/>
                </a:lnTo>
                <a:lnTo>
                  <a:pt x="2714625" y="9525"/>
                </a:lnTo>
                <a:lnTo>
                  <a:pt x="2946400" y="15875"/>
                </a:lnTo>
                <a:lnTo>
                  <a:pt x="3194050" y="19050"/>
                </a:lnTo>
                <a:lnTo>
                  <a:pt x="3444875" y="19050"/>
                </a:lnTo>
                <a:lnTo>
                  <a:pt x="3724275" y="19050"/>
                </a:lnTo>
                <a:lnTo>
                  <a:pt x="3978275" y="15875"/>
                </a:lnTo>
                <a:lnTo>
                  <a:pt x="4200525" y="9525"/>
                </a:lnTo>
                <a:lnTo>
                  <a:pt x="4381500" y="0"/>
                </a:lnTo>
                <a:lnTo>
                  <a:pt x="4381500" y="130175"/>
                </a:lnTo>
                <a:lnTo>
                  <a:pt x="4279900" y="136525"/>
                </a:lnTo>
                <a:lnTo>
                  <a:pt x="4187825" y="146050"/>
                </a:lnTo>
                <a:lnTo>
                  <a:pt x="4149725" y="152400"/>
                </a:lnTo>
                <a:lnTo>
                  <a:pt x="4111625" y="161925"/>
                </a:lnTo>
                <a:lnTo>
                  <a:pt x="4079875" y="171450"/>
                </a:lnTo>
                <a:lnTo>
                  <a:pt x="4051300" y="180975"/>
                </a:lnTo>
                <a:lnTo>
                  <a:pt x="4022725" y="196850"/>
                </a:lnTo>
                <a:lnTo>
                  <a:pt x="4000500" y="212725"/>
                </a:lnTo>
                <a:lnTo>
                  <a:pt x="3981450" y="231775"/>
                </a:lnTo>
                <a:lnTo>
                  <a:pt x="3965575" y="254000"/>
                </a:lnTo>
                <a:lnTo>
                  <a:pt x="3952875" y="276225"/>
                </a:lnTo>
                <a:lnTo>
                  <a:pt x="3943350" y="304800"/>
                </a:lnTo>
                <a:lnTo>
                  <a:pt x="3940175" y="336550"/>
                </a:lnTo>
                <a:lnTo>
                  <a:pt x="3937000" y="371475"/>
                </a:lnTo>
                <a:lnTo>
                  <a:pt x="3937000" y="400050"/>
                </a:lnTo>
                <a:lnTo>
                  <a:pt x="3940175" y="431800"/>
                </a:lnTo>
                <a:lnTo>
                  <a:pt x="3952875" y="504825"/>
                </a:lnTo>
                <a:lnTo>
                  <a:pt x="3975100" y="584200"/>
                </a:lnTo>
                <a:lnTo>
                  <a:pt x="4003675" y="676275"/>
                </a:lnTo>
                <a:lnTo>
                  <a:pt x="4895850" y="3397250"/>
                </a:lnTo>
                <a:lnTo>
                  <a:pt x="5514975" y="1428750"/>
                </a:lnTo>
                <a:lnTo>
                  <a:pt x="5549900" y="1314450"/>
                </a:lnTo>
                <a:lnTo>
                  <a:pt x="5578475" y="1203325"/>
                </a:lnTo>
                <a:lnTo>
                  <a:pt x="5603875" y="1101725"/>
                </a:lnTo>
                <a:lnTo>
                  <a:pt x="5626100" y="1003300"/>
                </a:lnTo>
                <a:lnTo>
                  <a:pt x="5641975" y="911225"/>
                </a:lnTo>
                <a:lnTo>
                  <a:pt x="5651500" y="825500"/>
                </a:lnTo>
                <a:lnTo>
                  <a:pt x="5657850" y="746125"/>
                </a:lnTo>
                <a:lnTo>
                  <a:pt x="5661025" y="673100"/>
                </a:lnTo>
                <a:lnTo>
                  <a:pt x="5657850" y="603250"/>
                </a:lnTo>
                <a:lnTo>
                  <a:pt x="5651500" y="539750"/>
                </a:lnTo>
                <a:lnTo>
                  <a:pt x="5638800" y="479425"/>
                </a:lnTo>
                <a:lnTo>
                  <a:pt x="5622925" y="425450"/>
                </a:lnTo>
                <a:lnTo>
                  <a:pt x="5603875" y="374650"/>
                </a:lnTo>
                <a:lnTo>
                  <a:pt x="5578475" y="333375"/>
                </a:lnTo>
                <a:lnTo>
                  <a:pt x="5549900" y="292100"/>
                </a:lnTo>
                <a:lnTo>
                  <a:pt x="5514975" y="260350"/>
                </a:lnTo>
                <a:lnTo>
                  <a:pt x="5480050" y="228600"/>
                </a:lnTo>
                <a:lnTo>
                  <a:pt x="5435600" y="203200"/>
                </a:lnTo>
                <a:lnTo>
                  <a:pt x="5391150" y="180975"/>
                </a:lnTo>
                <a:lnTo>
                  <a:pt x="5340350" y="165100"/>
                </a:lnTo>
                <a:lnTo>
                  <a:pt x="5286375" y="149225"/>
                </a:lnTo>
                <a:lnTo>
                  <a:pt x="5229225" y="139700"/>
                </a:lnTo>
                <a:lnTo>
                  <a:pt x="5168900" y="133350"/>
                </a:lnTo>
                <a:lnTo>
                  <a:pt x="5102225" y="130175"/>
                </a:lnTo>
                <a:lnTo>
                  <a:pt x="5102225" y="0"/>
                </a:lnTo>
                <a:lnTo>
                  <a:pt x="5314950" y="9525"/>
                </a:lnTo>
                <a:lnTo>
                  <a:pt x="5514975" y="15875"/>
                </a:lnTo>
                <a:lnTo>
                  <a:pt x="5711825" y="19050"/>
                </a:lnTo>
                <a:lnTo>
                  <a:pt x="5911850" y="19050"/>
                </a:lnTo>
                <a:lnTo>
                  <a:pt x="6051550" y="19050"/>
                </a:lnTo>
                <a:lnTo>
                  <a:pt x="6181725" y="15875"/>
                </a:lnTo>
                <a:lnTo>
                  <a:pt x="6302375" y="9525"/>
                </a:lnTo>
                <a:lnTo>
                  <a:pt x="6407150" y="0"/>
                </a:lnTo>
                <a:lnTo>
                  <a:pt x="6407150" y="130175"/>
                </a:lnTo>
                <a:lnTo>
                  <a:pt x="6372225" y="146050"/>
                </a:lnTo>
                <a:lnTo>
                  <a:pt x="6334125" y="165100"/>
                </a:lnTo>
                <a:lnTo>
                  <a:pt x="6299200" y="187325"/>
                </a:lnTo>
                <a:lnTo>
                  <a:pt x="6261100" y="212725"/>
                </a:lnTo>
                <a:lnTo>
                  <a:pt x="6223000" y="241300"/>
                </a:lnTo>
                <a:lnTo>
                  <a:pt x="6184900" y="276225"/>
                </a:lnTo>
                <a:lnTo>
                  <a:pt x="6146800" y="314325"/>
                </a:lnTo>
                <a:lnTo>
                  <a:pt x="6108700" y="358775"/>
                </a:lnTo>
                <a:lnTo>
                  <a:pt x="6070600" y="406400"/>
                </a:lnTo>
                <a:lnTo>
                  <a:pt x="6035675" y="460375"/>
                </a:lnTo>
                <a:lnTo>
                  <a:pt x="5997575" y="520700"/>
                </a:lnTo>
                <a:lnTo>
                  <a:pt x="5965825" y="584200"/>
                </a:lnTo>
                <a:lnTo>
                  <a:pt x="5930900" y="654050"/>
                </a:lnTo>
                <a:lnTo>
                  <a:pt x="5899150" y="730250"/>
                </a:lnTo>
                <a:lnTo>
                  <a:pt x="5867400" y="812800"/>
                </a:lnTo>
                <a:lnTo>
                  <a:pt x="5838825" y="901700"/>
                </a:lnTo>
                <a:lnTo>
                  <a:pt x="4692650" y="4616450"/>
                </a:lnTo>
                <a:lnTo>
                  <a:pt x="4581525" y="4613275"/>
                </a:lnTo>
                <a:lnTo>
                  <a:pt x="4464050" y="4610100"/>
                </a:lnTo>
                <a:lnTo>
                  <a:pt x="4349750" y="4613275"/>
                </a:lnTo>
                <a:lnTo>
                  <a:pt x="4241800" y="4616450"/>
                </a:lnTo>
                <a:lnTo>
                  <a:pt x="3282950" y="1724025"/>
                </a:lnTo>
                <a:lnTo>
                  <a:pt x="2317750" y="4616450"/>
                </a:lnTo>
                <a:lnTo>
                  <a:pt x="2206625" y="4613275"/>
                </a:lnTo>
                <a:lnTo>
                  <a:pt x="2089150" y="4610100"/>
                </a:lnTo>
                <a:lnTo>
                  <a:pt x="1974850" y="4613275"/>
                </a:lnTo>
                <a:lnTo>
                  <a:pt x="1866900" y="4616450"/>
                </a:lnTo>
                <a:lnTo>
                  <a:pt x="409575" y="546100"/>
                </a:lnTo>
                <a:lnTo>
                  <a:pt x="387350" y="488950"/>
                </a:lnTo>
                <a:lnTo>
                  <a:pt x="365125" y="438150"/>
                </a:lnTo>
                <a:lnTo>
                  <a:pt x="339725" y="390525"/>
                </a:lnTo>
                <a:lnTo>
                  <a:pt x="314325" y="349250"/>
                </a:lnTo>
                <a:lnTo>
                  <a:pt x="288925" y="311150"/>
                </a:lnTo>
                <a:lnTo>
                  <a:pt x="263525" y="279400"/>
                </a:lnTo>
                <a:lnTo>
                  <a:pt x="234950" y="247650"/>
                </a:lnTo>
                <a:lnTo>
                  <a:pt x="209550" y="222250"/>
                </a:lnTo>
                <a:lnTo>
                  <a:pt x="180975" y="200025"/>
                </a:lnTo>
                <a:lnTo>
                  <a:pt x="152400" y="180975"/>
                </a:lnTo>
                <a:lnTo>
                  <a:pt x="127000" y="165100"/>
                </a:lnTo>
                <a:lnTo>
                  <a:pt x="101600" y="152400"/>
                </a:lnTo>
                <a:lnTo>
                  <a:pt x="73025" y="142875"/>
                </a:lnTo>
                <a:lnTo>
                  <a:pt x="47625" y="136525"/>
                </a:lnTo>
                <a:lnTo>
                  <a:pt x="22225" y="133350"/>
                </a:lnTo>
                <a:lnTo>
                  <a:pt x="0" y="130175"/>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979828079"/>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94_Title Only">
    <p:spTree>
      <p:nvGrpSpPr>
        <p:cNvPr id="1" name=""/>
        <p:cNvGrpSpPr/>
        <p:nvPr/>
      </p:nvGrpSpPr>
      <p:grpSpPr>
        <a:xfrm>
          <a:off x="0" y="0"/>
          <a:ext cx="0" cy="0"/>
          <a:chOff x="0" y="0"/>
          <a:chExt cx="0" cy="0"/>
        </a:xfrm>
      </p:grpSpPr>
      <p:sp>
        <p:nvSpPr>
          <p:cNvPr id="10" name="Picture Placeholder 9"/>
          <p:cNvSpPr>
            <a:spLocks noGrp="1"/>
          </p:cNvSpPr>
          <p:nvPr>
            <p:ph type="pic" sz="quarter" idx="17"/>
          </p:nvPr>
        </p:nvSpPr>
        <p:spPr>
          <a:xfrm>
            <a:off x="3053080" y="751610"/>
            <a:ext cx="5961380" cy="1103006"/>
          </a:xfrm>
          <a:custGeom>
            <a:avLst/>
            <a:gdLst>
              <a:gd name="connsiteX0" fmla="*/ 0 w 5961380"/>
              <a:gd name="connsiteY0" fmla="*/ 0 h 1103006"/>
              <a:gd name="connsiteX1" fmla="*/ 5961380 w 5961380"/>
              <a:gd name="connsiteY1" fmla="*/ 15392 h 1103006"/>
              <a:gd name="connsiteX2" fmla="*/ 5252720 w 5961380"/>
              <a:gd name="connsiteY2" fmla="*/ 1103006 h 1103006"/>
              <a:gd name="connsiteX3" fmla="*/ 708660 w 5961380"/>
              <a:gd name="connsiteY3" fmla="*/ 1056905 h 1103006"/>
            </a:gdLst>
            <a:ahLst/>
            <a:cxnLst>
              <a:cxn ang="0">
                <a:pos x="connsiteX0" y="connsiteY0"/>
              </a:cxn>
              <a:cxn ang="0">
                <a:pos x="connsiteX1" y="connsiteY1"/>
              </a:cxn>
              <a:cxn ang="0">
                <a:pos x="connsiteX2" y="connsiteY2"/>
              </a:cxn>
              <a:cxn ang="0">
                <a:pos x="connsiteX3" y="connsiteY3"/>
              </a:cxn>
            </a:cxnLst>
            <a:rect l="l" t="t" r="r" b="b"/>
            <a:pathLst>
              <a:path w="5961380" h="1103006">
                <a:moveTo>
                  <a:pt x="0" y="0"/>
                </a:moveTo>
                <a:lnTo>
                  <a:pt x="5961380" y="15392"/>
                </a:lnTo>
                <a:lnTo>
                  <a:pt x="5252720" y="1103006"/>
                </a:lnTo>
                <a:lnTo>
                  <a:pt x="708660" y="1056905"/>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031508522"/>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2" name="Picture Placeholder 11"/>
          <p:cNvSpPr>
            <a:spLocks noGrp="1"/>
          </p:cNvSpPr>
          <p:nvPr>
            <p:ph type="pic" sz="quarter" idx="14"/>
          </p:nvPr>
        </p:nvSpPr>
        <p:spPr>
          <a:xfrm>
            <a:off x="3722687" y="957262"/>
            <a:ext cx="4746626" cy="4943476"/>
          </a:xfrm>
          <a:custGeom>
            <a:avLst/>
            <a:gdLst>
              <a:gd name="connsiteX0" fmla="*/ 2373313 w 4746626"/>
              <a:gd name="connsiteY0" fmla="*/ 134937 h 4943476"/>
              <a:gd name="connsiteX1" fmla="*/ 1103312 w 4746626"/>
              <a:gd name="connsiteY1" fmla="*/ 2471737 h 4943476"/>
              <a:gd name="connsiteX2" fmla="*/ 2373313 w 4746626"/>
              <a:gd name="connsiteY2" fmla="*/ 4808537 h 4943476"/>
              <a:gd name="connsiteX3" fmla="*/ 3643314 w 4746626"/>
              <a:gd name="connsiteY3" fmla="*/ 2471737 h 4943476"/>
              <a:gd name="connsiteX4" fmla="*/ 2373313 w 4746626"/>
              <a:gd name="connsiteY4" fmla="*/ 134937 h 4943476"/>
              <a:gd name="connsiteX5" fmla="*/ 2373313 w 4746626"/>
              <a:gd name="connsiteY5" fmla="*/ 0 h 4943476"/>
              <a:gd name="connsiteX6" fmla="*/ 4746626 w 4746626"/>
              <a:gd name="connsiteY6" fmla="*/ 2471738 h 4943476"/>
              <a:gd name="connsiteX7" fmla="*/ 2373313 w 4746626"/>
              <a:gd name="connsiteY7" fmla="*/ 4943476 h 4943476"/>
              <a:gd name="connsiteX8" fmla="*/ 0 w 4746626"/>
              <a:gd name="connsiteY8" fmla="*/ 2471738 h 4943476"/>
              <a:gd name="connsiteX9" fmla="*/ 2373313 w 4746626"/>
              <a:gd name="connsiteY9" fmla="*/ 0 h 494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6626" h="4943476">
                <a:moveTo>
                  <a:pt x="2373313" y="134937"/>
                </a:moveTo>
                <a:cubicBezTo>
                  <a:pt x="1671911" y="134937"/>
                  <a:pt x="1103312" y="1181158"/>
                  <a:pt x="1103312" y="2471737"/>
                </a:cubicBezTo>
                <a:cubicBezTo>
                  <a:pt x="1103312" y="3762316"/>
                  <a:pt x="1671911" y="4808537"/>
                  <a:pt x="2373313" y="4808537"/>
                </a:cubicBezTo>
                <a:cubicBezTo>
                  <a:pt x="3074715" y="4808537"/>
                  <a:pt x="3643314" y="3762316"/>
                  <a:pt x="3643314" y="2471737"/>
                </a:cubicBezTo>
                <a:cubicBezTo>
                  <a:pt x="3643314" y="1181158"/>
                  <a:pt x="3074715" y="134937"/>
                  <a:pt x="2373313" y="134937"/>
                </a:cubicBezTo>
                <a:close/>
                <a:moveTo>
                  <a:pt x="2373313" y="0"/>
                </a:moveTo>
                <a:cubicBezTo>
                  <a:pt x="3684058" y="0"/>
                  <a:pt x="4746626" y="1106635"/>
                  <a:pt x="4746626" y="2471738"/>
                </a:cubicBezTo>
                <a:cubicBezTo>
                  <a:pt x="4746626" y="3836841"/>
                  <a:pt x="3684058" y="4943476"/>
                  <a:pt x="2373313" y="4943476"/>
                </a:cubicBezTo>
                <a:cubicBezTo>
                  <a:pt x="1062568" y="4943476"/>
                  <a:pt x="0" y="3836841"/>
                  <a:pt x="0" y="2471738"/>
                </a:cubicBezTo>
                <a:cubicBezTo>
                  <a:pt x="0" y="1106635"/>
                  <a:pt x="1062568" y="0"/>
                  <a:pt x="2373313" y="0"/>
                </a:cubicBez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393511295"/>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7714456" y="1291772"/>
            <a:ext cx="3917950" cy="4492625"/>
          </a:xfrm>
          <a:custGeom>
            <a:avLst/>
            <a:gdLst>
              <a:gd name="connsiteX0" fmla="*/ 0 w 3917950"/>
              <a:gd name="connsiteY0" fmla="*/ 0 h 4492625"/>
              <a:gd name="connsiteX1" fmla="*/ 225425 w 3917950"/>
              <a:gd name="connsiteY1" fmla="*/ 6350 h 4492625"/>
              <a:gd name="connsiteX2" fmla="*/ 466725 w 3917950"/>
              <a:gd name="connsiteY2" fmla="*/ 9525 h 4492625"/>
              <a:gd name="connsiteX3" fmla="*/ 984250 w 3917950"/>
              <a:gd name="connsiteY3" fmla="*/ 15875 h 4492625"/>
              <a:gd name="connsiteX4" fmla="*/ 1495425 w 3917950"/>
              <a:gd name="connsiteY4" fmla="*/ 15875 h 4492625"/>
              <a:gd name="connsiteX5" fmla="*/ 1962150 w 3917950"/>
              <a:gd name="connsiteY5" fmla="*/ 19050 h 4492625"/>
              <a:gd name="connsiteX6" fmla="*/ 2425700 w 3917950"/>
              <a:gd name="connsiteY6" fmla="*/ 15875 h 4492625"/>
              <a:gd name="connsiteX7" fmla="*/ 2936875 w 3917950"/>
              <a:gd name="connsiteY7" fmla="*/ 15875 h 4492625"/>
              <a:gd name="connsiteX8" fmla="*/ 3451225 w 3917950"/>
              <a:gd name="connsiteY8" fmla="*/ 9525 h 4492625"/>
              <a:gd name="connsiteX9" fmla="*/ 3692525 w 3917950"/>
              <a:gd name="connsiteY9" fmla="*/ 6350 h 4492625"/>
              <a:gd name="connsiteX10" fmla="*/ 3917950 w 3917950"/>
              <a:gd name="connsiteY10" fmla="*/ 0 h 4492625"/>
              <a:gd name="connsiteX11" fmla="*/ 3895725 w 3917950"/>
              <a:gd name="connsiteY11" fmla="*/ 320675 h 4492625"/>
              <a:gd name="connsiteX12" fmla="*/ 3879850 w 3917950"/>
              <a:gd name="connsiteY12" fmla="*/ 622300 h 4492625"/>
              <a:gd name="connsiteX13" fmla="*/ 3873500 w 3917950"/>
              <a:gd name="connsiteY13" fmla="*/ 879475 h 4492625"/>
              <a:gd name="connsiteX14" fmla="*/ 3870325 w 3917950"/>
              <a:gd name="connsiteY14" fmla="*/ 1076325 h 4492625"/>
              <a:gd name="connsiteX15" fmla="*/ 3873500 w 3917950"/>
              <a:gd name="connsiteY15" fmla="*/ 1216025 h 4492625"/>
              <a:gd name="connsiteX16" fmla="*/ 3876675 w 3917950"/>
              <a:gd name="connsiteY16" fmla="*/ 1346200 h 4492625"/>
              <a:gd name="connsiteX17" fmla="*/ 3879850 w 3917950"/>
              <a:gd name="connsiteY17" fmla="*/ 1463675 h 4492625"/>
              <a:gd name="connsiteX18" fmla="*/ 3889375 w 3917950"/>
              <a:gd name="connsiteY18" fmla="*/ 1562100 h 4492625"/>
              <a:gd name="connsiteX19" fmla="*/ 3743325 w 3917950"/>
              <a:gd name="connsiteY19" fmla="*/ 1562100 h 4492625"/>
              <a:gd name="connsiteX20" fmla="*/ 3702050 w 3917950"/>
              <a:gd name="connsiteY20" fmla="*/ 1368425 h 4492625"/>
              <a:gd name="connsiteX21" fmla="*/ 3657600 w 3917950"/>
              <a:gd name="connsiteY21" fmla="*/ 1193800 h 4492625"/>
              <a:gd name="connsiteX22" fmla="*/ 3635375 w 3917950"/>
              <a:gd name="connsiteY22" fmla="*/ 1111250 h 4492625"/>
              <a:gd name="connsiteX23" fmla="*/ 3609975 w 3917950"/>
              <a:gd name="connsiteY23" fmla="*/ 1035050 h 4492625"/>
              <a:gd name="connsiteX24" fmla="*/ 3584575 w 3917950"/>
              <a:gd name="connsiteY24" fmla="*/ 958850 h 4492625"/>
              <a:gd name="connsiteX25" fmla="*/ 3559175 w 3917950"/>
              <a:gd name="connsiteY25" fmla="*/ 889000 h 4492625"/>
              <a:gd name="connsiteX26" fmla="*/ 3530600 w 3917950"/>
              <a:gd name="connsiteY26" fmla="*/ 822325 h 4492625"/>
              <a:gd name="connsiteX27" fmla="*/ 3505200 w 3917950"/>
              <a:gd name="connsiteY27" fmla="*/ 758825 h 4492625"/>
              <a:gd name="connsiteX28" fmla="*/ 3473450 w 3917950"/>
              <a:gd name="connsiteY28" fmla="*/ 698500 h 4492625"/>
              <a:gd name="connsiteX29" fmla="*/ 3444875 w 3917950"/>
              <a:gd name="connsiteY29" fmla="*/ 644525 h 4492625"/>
              <a:gd name="connsiteX30" fmla="*/ 3413125 w 3917950"/>
              <a:gd name="connsiteY30" fmla="*/ 590550 h 4492625"/>
              <a:gd name="connsiteX31" fmla="*/ 3381375 w 3917950"/>
              <a:gd name="connsiteY31" fmla="*/ 539750 h 4492625"/>
              <a:gd name="connsiteX32" fmla="*/ 3349625 w 3917950"/>
              <a:gd name="connsiteY32" fmla="*/ 495300 h 4492625"/>
              <a:gd name="connsiteX33" fmla="*/ 3314700 w 3917950"/>
              <a:gd name="connsiteY33" fmla="*/ 450850 h 4492625"/>
              <a:gd name="connsiteX34" fmla="*/ 3279775 w 3917950"/>
              <a:gd name="connsiteY34" fmla="*/ 412750 h 4492625"/>
              <a:gd name="connsiteX35" fmla="*/ 3244850 w 3917950"/>
              <a:gd name="connsiteY35" fmla="*/ 374650 h 4492625"/>
              <a:gd name="connsiteX36" fmla="*/ 3206750 w 3917950"/>
              <a:gd name="connsiteY36" fmla="*/ 342900 h 4492625"/>
              <a:gd name="connsiteX37" fmla="*/ 3168650 w 3917950"/>
              <a:gd name="connsiteY37" fmla="*/ 311150 h 4492625"/>
              <a:gd name="connsiteX38" fmla="*/ 3127375 w 3917950"/>
              <a:gd name="connsiteY38" fmla="*/ 282575 h 4492625"/>
              <a:gd name="connsiteX39" fmla="*/ 3086100 w 3917950"/>
              <a:gd name="connsiteY39" fmla="*/ 257175 h 4492625"/>
              <a:gd name="connsiteX40" fmla="*/ 3044825 w 3917950"/>
              <a:gd name="connsiteY40" fmla="*/ 234950 h 4492625"/>
              <a:gd name="connsiteX41" fmla="*/ 3000375 w 3917950"/>
              <a:gd name="connsiteY41" fmla="*/ 215900 h 4492625"/>
              <a:gd name="connsiteX42" fmla="*/ 2955925 w 3917950"/>
              <a:gd name="connsiteY42" fmla="*/ 200025 h 4492625"/>
              <a:gd name="connsiteX43" fmla="*/ 2911475 w 3917950"/>
              <a:gd name="connsiteY43" fmla="*/ 184150 h 4492625"/>
              <a:gd name="connsiteX44" fmla="*/ 2863850 w 3917950"/>
              <a:gd name="connsiteY44" fmla="*/ 171450 h 4492625"/>
              <a:gd name="connsiteX45" fmla="*/ 2813050 w 3917950"/>
              <a:gd name="connsiteY45" fmla="*/ 161925 h 4492625"/>
              <a:gd name="connsiteX46" fmla="*/ 2762250 w 3917950"/>
              <a:gd name="connsiteY46" fmla="*/ 155575 h 4492625"/>
              <a:gd name="connsiteX47" fmla="*/ 2711450 w 3917950"/>
              <a:gd name="connsiteY47" fmla="*/ 149225 h 4492625"/>
              <a:gd name="connsiteX48" fmla="*/ 2657475 w 3917950"/>
              <a:gd name="connsiteY48" fmla="*/ 146050 h 4492625"/>
              <a:gd name="connsiteX49" fmla="*/ 2603500 w 3917950"/>
              <a:gd name="connsiteY49" fmla="*/ 146050 h 4492625"/>
              <a:gd name="connsiteX50" fmla="*/ 2463800 w 3917950"/>
              <a:gd name="connsiteY50" fmla="*/ 146050 h 4492625"/>
              <a:gd name="connsiteX51" fmla="*/ 2463800 w 3917950"/>
              <a:gd name="connsiteY51" fmla="*/ 3768725 h 4492625"/>
              <a:gd name="connsiteX52" fmla="*/ 2463800 w 3917950"/>
              <a:gd name="connsiteY52" fmla="*/ 3860800 h 4492625"/>
              <a:gd name="connsiteX53" fmla="*/ 2470150 w 3917950"/>
              <a:gd name="connsiteY53" fmla="*/ 3943350 h 4492625"/>
              <a:gd name="connsiteX54" fmla="*/ 2476500 w 3917950"/>
              <a:gd name="connsiteY54" fmla="*/ 4016375 h 4492625"/>
              <a:gd name="connsiteX55" fmla="*/ 2489200 w 3917950"/>
              <a:gd name="connsiteY55" fmla="*/ 4079875 h 4492625"/>
              <a:gd name="connsiteX56" fmla="*/ 2508250 w 3917950"/>
              <a:gd name="connsiteY56" fmla="*/ 4133850 h 4492625"/>
              <a:gd name="connsiteX57" fmla="*/ 2517775 w 3917950"/>
              <a:gd name="connsiteY57" fmla="*/ 4159250 h 4492625"/>
              <a:gd name="connsiteX58" fmla="*/ 2530475 w 3917950"/>
              <a:gd name="connsiteY58" fmla="*/ 4184650 h 4492625"/>
              <a:gd name="connsiteX59" fmla="*/ 2543175 w 3917950"/>
              <a:gd name="connsiteY59" fmla="*/ 4203700 h 4492625"/>
              <a:gd name="connsiteX60" fmla="*/ 2559050 w 3917950"/>
              <a:gd name="connsiteY60" fmla="*/ 4225925 h 4492625"/>
              <a:gd name="connsiteX61" fmla="*/ 2574925 w 3917950"/>
              <a:gd name="connsiteY61" fmla="*/ 4241800 h 4492625"/>
              <a:gd name="connsiteX62" fmla="*/ 2590800 w 3917950"/>
              <a:gd name="connsiteY62" fmla="*/ 4260850 h 4492625"/>
              <a:gd name="connsiteX63" fmla="*/ 2609850 w 3917950"/>
              <a:gd name="connsiteY63" fmla="*/ 4273550 h 4492625"/>
              <a:gd name="connsiteX64" fmla="*/ 2632075 w 3917950"/>
              <a:gd name="connsiteY64" fmla="*/ 4289425 h 4492625"/>
              <a:gd name="connsiteX65" fmla="*/ 2654300 w 3917950"/>
              <a:gd name="connsiteY65" fmla="*/ 4298950 h 4492625"/>
              <a:gd name="connsiteX66" fmla="*/ 2679700 w 3917950"/>
              <a:gd name="connsiteY66" fmla="*/ 4311650 h 4492625"/>
              <a:gd name="connsiteX67" fmla="*/ 2733675 w 3917950"/>
              <a:gd name="connsiteY67" fmla="*/ 4330700 h 4492625"/>
              <a:gd name="connsiteX68" fmla="*/ 2797175 w 3917950"/>
              <a:gd name="connsiteY68" fmla="*/ 4343400 h 4492625"/>
              <a:gd name="connsiteX69" fmla="*/ 2870200 w 3917950"/>
              <a:gd name="connsiteY69" fmla="*/ 4352925 h 4492625"/>
              <a:gd name="connsiteX70" fmla="*/ 2952750 w 3917950"/>
              <a:gd name="connsiteY70" fmla="*/ 4359275 h 4492625"/>
              <a:gd name="connsiteX71" fmla="*/ 3041650 w 3917950"/>
              <a:gd name="connsiteY71" fmla="*/ 4365625 h 4492625"/>
              <a:gd name="connsiteX72" fmla="*/ 3143250 w 3917950"/>
              <a:gd name="connsiteY72" fmla="*/ 4365625 h 4492625"/>
              <a:gd name="connsiteX73" fmla="*/ 3143250 w 3917950"/>
              <a:gd name="connsiteY73" fmla="*/ 4492625 h 4492625"/>
              <a:gd name="connsiteX74" fmla="*/ 2905125 w 3917950"/>
              <a:gd name="connsiteY74" fmla="*/ 4486275 h 4492625"/>
              <a:gd name="connsiteX75" fmla="*/ 2613025 w 3917950"/>
              <a:gd name="connsiteY75" fmla="*/ 4479925 h 4492625"/>
              <a:gd name="connsiteX76" fmla="*/ 2282825 w 3917950"/>
              <a:gd name="connsiteY76" fmla="*/ 4476750 h 4492625"/>
              <a:gd name="connsiteX77" fmla="*/ 1933575 w 3917950"/>
              <a:gd name="connsiteY77" fmla="*/ 4476750 h 4492625"/>
              <a:gd name="connsiteX78" fmla="*/ 1590675 w 3917950"/>
              <a:gd name="connsiteY78" fmla="*/ 4476750 h 4492625"/>
              <a:gd name="connsiteX79" fmla="*/ 1273175 w 3917950"/>
              <a:gd name="connsiteY79" fmla="*/ 4479925 h 4492625"/>
              <a:gd name="connsiteX80" fmla="*/ 996950 w 3917950"/>
              <a:gd name="connsiteY80" fmla="*/ 4486275 h 4492625"/>
              <a:gd name="connsiteX81" fmla="*/ 774700 w 3917950"/>
              <a:gd name="connsiteY81" fmla="*/ 4492625 h 4492625"/>
              <a:gd name="connsiteX82" fmla="*/ 774700 w 3917950"/>
              <a:gd name="connsiteY82" fmla="*/ 4365625 h 4492625"/>
              <a:gd name="connsiteX83" fmla="*/ 876300 w 3917950"/>
              <a:gd name="connsiteY83" fmla="*/ 4365625 h 4492625"/>
              <a:gd name="connsiteX84" fmla="*/ 965200 w 3917950"/>
              <a:gd name="connsiteY84" fmla="*/ 4359275 h 4492625"/>
              <a:gd name="connsiteX85" fmla="*/ 1047750 w 3917950"/>
              <a:gd name="connsiteY85" fmla="*/ 4352925 h 4492625"/>
              <a:gd name="connsiteX86" fmla="*/ 1117600 w 3917950"/>
              <a:gd name="connsiteY86" fmla="*/ 4343400 h 4492625"/>
              <a:gd name="connsiteX87" fmla="*/ 1181100 w 3917950"/>
              <a:gd name="connsiteY87" fmla="*/ 4330700 h 4492625"/>
              <a:gd name="connsiteX88" fmla="*/ 1238250 w 3917950"/>
              <a:gd name="connsiteY88" fmla="*/ 4311650 h 4492625"/>
              <a:gd name="connsiteX89" fmla="*/ 1260475 w 3917950"/>
              <a:gd name="connsiteY89" fmla="*/ 4298950 h 4492625"/>
              <a:gd name="connsiteX90" fmla="*/ 1285875 w 3917950"/>
              <a:gd name="connsiteY90" fmla="*/ 4289425 h 4492625"/>
              <a:gd name="connsiteX91" fmla="*/ 1304925 w 3917950"/>
              <a:gd name="connsiteY91" fmla="*/ 4273550 h 4492625"/>
              <a:gd name="connsiteX92" fmla="*/ 1323975 w 3917950"/>
              <a:gd name="connsiteY92" fmla="*/ 4260850 h 4492625"/>
              <a:gd name="connsiteX93" fmla="*/ 1343025 w 3917950"/>
              <a:gd name="connsiteY93" fmla="*/ 4241800 h 4492625"/>
              <a:gd name="connsiteX94" fmla="*/ 1358900 w 3917950"/>
              <a:gd name="connsiteY94" fmla="*/ 4225925 h 4492625"/>
              <a:gd name="connsiteX95" fmla="*/ 1374775 w 3917950"/>
              <a:gd name="connsiteY95" fmla="*/ 4203700 h 4492625"/>
              <a:gd name="connsiteX96" fmla="*/ 1387475 w 3917950"/>
              <a:gd name="connsiteY96" fmla="*/ 4184650 h 4492625"/>
              <a:gd name="connsiteX97" fmla="*/ 1400175 w 3917950"/>
              <a:gd name="connsiteY97" fmla="*/ 4159250 h 4492625"/>
              <a:gd name="connsiteX98" fmla="*/ 1409700 w 3917950"/>
              <a:gd name="connsiteY98" fmla="*/ 4133850 h 4492625"/>
              <a:gd name="connsiteX99" fmla="*/ 1425575 w 3917950"/>
              <a:gd name="connsiteY99" fmla="*/ 4079875 h 4492625"/>
              <a:gd name="connsiteX100" fmla="*/ 1438275 w 3917950"/>
              <a:gd name="connsiteY100" fmla="*/ 4016375 h 4492625"/>
              <a:gd name="connsiteX101" fmla="*/ 1447800 w 3917950"/>
              <a:gd name="connsiteY101" fmla="*/ 3943350 h 4492625"/>
              <a:gd name="connsiteX102" fmla="*/ 1450975 w 3917950"/>
              <a:gd name="connsiteY102" fmla="*/ 3860800 h 4492625"/>
              <a:gd name="connsiteX103" fmla="*/ 1454150 w 3917950"/>
              <a:gd name="connsiteY103" fmla="*/ 3768725 h 4492625"/>
              <a:gd name="connsiteX104" fmla="*/ 1454150 w 3917950"/>
              <a:gd name="connsiteY104" fmla="*/ 146050 h 4492625"/>
              <a:gd name="connsiteX105" fmla="*/ 1314450 w 3917950"/>
              <a:gd name="connsiteY105" fmla="*/ 146050 h 4492625"/>
              <a:gd name="connsiteX106" fmla="*/ 1257300 w 3917950"/>
              <a:gd name="connsiteY106" fmla="*/ 146050 h 4492625"/>
              <a:gd name="connsiteX107" fmla="*/ 1203325 w 3917950"/>
              <a:gd name="connsiteY107" fmla="*/ 149225 h 4492625"/>
              <a:gd name="connsiteX108" fmla="*/ 1152525 w 3917950"/>
              <a:gd name="connsiteY108" fmla="*/ 155575 h 4492625"/>
              <a:gd name="connsiteX109" fmla="*/ 1101725 w 3917950"/>
              <a:gd name="connsiteY109" fmla="*/ 161925 h 4492625"/>
              <a:gd name="connsiteX110" fmla="*/ 1050925 w 3917950"/>
              <a:gd name="connsiteY110" fmla="*/ 171450 h 4492625"/>
              <a:gd name="connsiteX111" fmla="*/ 1003300 w 3917950"/>
              <a:gd name="connsiteY111" fmla="*/ 184150 h 4492625"/>
              <a:gd name="connsiteX112" fmla="*/ 958850 w 3917950"/>
              <a:gd name="connsiteY112" fmla="*/ 196850 h 4492625"/>
              <a:gd name="connsiteX113" fmla="*/ 914400 w 3917950"/>
              <a:gd name="connsiteY113" fmla="*/ 215900 h 4492625"/>
              <a:gd name="connsiteX114" fmla="*/ 869950 w 3917950"/>
              <a:gd name="connsiteY114" fmla="*/ 234950 h 4492625"/>
              <a:gd name="connsiteX115" fmla="*/ 825500 w 3917950"/>
              <a:gd name="connsiteY115" fmla="*/ 257175 h 4492625"/>
              <a:gd name="connsiteX116" fmla="*/ 787400 w 3917950"/>
              <a:gd name="connsiteY116" fmla="*/ 282575 h 4492625"/>
              <a:gd name="connsiteX117" fmla="*/ 746125 w 3917950"/>
              <a:gd name="connsiteY117" fmla="*/ 311150 h 4492625"/>
              <a:gd name="connsiteX118" fmla="*/ 708025 w 3917950"/>
              <a:gd name="connsiteY118" fmla="*/ 339725 h 4492625"/>
              <a:gd name="connsiteX119" fmla="*/ 669925 w 3917950"/>
              <a:gd name="connsiteY119" fmla="*/ 374650 h 4492625"/>
              <a:gd name="connsiteX120" fmla="*/ 635000 w 3917950"/>
              <a:gd name="connsiteY120" fmla="*/ 412750 h 4492625"/>
              <a:gd name="connsiteX121" fmla="*/ 600075 w 3917950"/>
              <a:gd name="connsiteY121" fmla="*/ 450850 h 4492625"/>
              <a:gd name="connsiteX122" fmla="*/ 565150 w 3917950"/>
              <a:gd name="connsiteY122" fmla="*/ 495300 h 4492625"/>
              <a:gd name="connsiteX123" fmla="*/ 533400 w 3917950"/>
              <a:gd name="connsiteY123" fmla="*/ 539750 h 4492625"/>
              <a:gd name="connsiteX124" fmla="*/ 501650 w 3917950"/>
              <a:gd name="connsiteY124" fmla="*/ 590550 h 4492625"/>
              <a:gd name="connsiteX125" fmla="*/ 469900 w 3917950"/>
              <a:gd name="connsiteY125" fmla="*/ 641350 h 4492625"/>
              <a:gd name="connsiteX126" fmla="*/ 438150 w 3917950"/>
              <a:gd name="connsiteY126" fmla="*/ 698500 h 4492625"/>
              <a:gd name="connsiteX127" fmla="*/ 409575 w 3917950"/>
              <a:gd name="connsiteY127" fmla="*/ 758825 h 4492625"/>
              <a:gd name="connsiteX128" fmla="*/ 384175 w 3917950"/>
              <a:gd name="connsiteY128" fmla="*/ 822325 h 4492625"/>
              <a:gd name="connsiteX129" fmla="*/ 355600 w 3917950"/>
              <a:gd name="connsiteY129" fmla="*/ 889000 h 4492625"/>
              <a:gd name="connsiteX130" fmla="*/ 330200 w 3917950"/>
              <a:gd name="connsiteY130" fmla="*/ 958850 h 4492625"/>
              <a:gd name="connsiteX131" fmla="*/ 304800 w 3917950"/>
              <a:gd name="connsiteY131" fmla="*/ 1031875 h 4492625"/>
              <a:gd name="connsiteX132" fmla="*/ 257175 w 3917950"/>
              <a:gd name="connsiteY132" fmla="*/ 1193800 h 4492625"/>
              <a:gd name="connsiteX133" fmla="*/ 212725 w 3917950"/>
              <a:gd name="connsiteY133" fmla="*/ 1368425 h 4492625"/>
              <a:gd name="connsiteX134" fmla="*/ 168275 w 3917950"/>
              <a:gd name="connsiteY134" fmla="*/ 1562100 h 4492625"/>
              <a:gd name="connsiteX135" fmla="*/ 25400 w 3917950"/>
              <a:gd name="connsiteY135" fmla="*/ 1562100 h 4492625"/>
              <a:gd name="connsiteX136" fmla="*/ 31750 w 3917950"/>
              <a:gd name="connsiteY136" fmla="*/ 1463675 h 4492625"/>
              <a:gd name="connsiteX137" fmla="*/ 38100 w 3917950"/>
              <a:gd name="connsiteY137" fmla="*/ 1346200 h 4492625"/>
              <a:gd name="connsiteX138" fmla="*/ 41275 w 3917950"/>
              <a:gd name="connsiteY138" fmla="*/ 1216025 h 4492625"/>
              <a:gd name="connsiteX139" fmla="*/ 41275 w 3917950"/>
              <a:gd name="connsiteY139" fmla="*/ 1076325 h 4492625"/>
              <a:gd name="connsiteX140" fmla="*/ 41275 w 3917950"/>
              <a:gd name="connsiteY140" fmla="*/ 879475 h 4492625"/>
              <a:gd name="connsiteX141" fmla="*/ 31750 w 3917950"/>
              <a:gd name="connsiteY141" fmla="*/ 622300 h 4492625"/>
              <a:gd name="connsiteX142" fmla="*/ 19050 w 3917950"/>
              <a:gd name="connsiteY142" fmla="*/ 320675 h 449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3917950" h="4492625">
                <a:moveTo>
                  <a:pt x="0" y="0"/>
                </a:moveTo>
                <a:lnTo>
                  <a:pt x="225425" y="6350"/>
                </a:lnTo>
                <a:lnTo>
                  <a:pt x="466725" y="9525"/>
                </a:lnTo>
                <a:lnTo>
                  <a:pt x="984250" y="15875"/>
                </a:lnTo>
                <a:lnTo>
                  <a:pt x="1495425" y="15875"/>
                </a:lnTo>
                <a:lnTo>
                  <a:pt x="1962150" y="19050"/>
                </a:lnTo>
                <a:lnTo>
                  <a:pt x="2425700" y="15875"/>
                </a:lnTo>
                <a:lnTo>
                  <a:pt x="2936875" y="15875"/>
                </a:lnTo>
                <a:lnTo>
                  <a:pt x="3451225" y="9525"/>
                </a:lnTo>
                <a:lnTo>
                  <a:pt x="3692525" y="6350"/>
                </a:lnTo>
                <a:lnTo>
                  <a:pt x="3917950" y="0"/>
                </a:lnTo>
                <a:lnTo>
                  <a:pt x="3895725" y="320675"/>
                </a:lnTo>
                <a:lnTo>
                  <a:pt x="3879850" y="622300"/>
                </a:lnTo>
                <a:lnTo>
                  <a:pt x="3873500" y="879475"/>
                </a:lnTo>
                <a:lnTo>
                  <a:pt x="3870325" y="1076325"/>
                </a:lnTo>
                <a:lnTo>
                  <a:pt x="3873500" y="1216025"/>
                </a:lnTo>
                <a:lnTo>
                  <a:pt x="3876675" y="1346200"/>
                </a:lnTo>
                <a:lnTo>
                  <a:pt x="3879850" y="1463675"/>
                </a:lnTo>
                <a:lnTo>
                  <a:pt x="3889375" y="1562100"/>
                </a:lnTo>
                <a:lnTo>
                  <a:pt x="3743325" y="1562100"/>
                </a:lnTo>
                <a:lnTo>
                  <a:pt x="3702050" y="1368425"/>
                </a:lnTo>
                <a:lnTo>
                  <a:pt x="3657600" y="1193800"/>
                </a:lnTo>
                <a:lnTo>
                  <a:pt x="3635375" y="1111250"/>
                </a:lnTo>
                <a:lnTo>
                  <a:pt x="3609975" y="1035050"/>
                </a:lnTo>
                <a:lnTo>
                  <a:pt x="3584575" y="958850"/>
                </a:lnTo>
                <a:lnTo>
                  <a:pt x="3559175" y="889000"/>
                </a:lnTo>
                <a:lnTo>
                  <a:pt x="3530600" y="822325"/>
                </a:lnTo>
                <a:lnTo>
                  <a:pt x="3505200" y="758825"/>
                </a:lnTo>
                <a:lnTo>
                  <a:pt x="3473450" y="698500"/>
                </a:lnTo>
                <a:lnTo>
                  <a:pt x="3444875" y="644525"/>
                </a:lnTo>
                <a:lnTo>
                  <a:pt x="3413125" y="590550"/>
                </a:lnTo>
                <a:lnTo>
                  <a:pt x="3381375" y="539750"/>
                </a:lnTo>
                <a:lnTo>
                  <a:pt x="3349625" y="495300"/>
                </a:lnTo>
                <a:lnTo>
                  <a:pt x="3314700" y="450850"/>
                </a:lnTo>
                <a:lnTo>
                  <a:pt x="3279775" y="412750"/>
                </a:lnTo>
                <a:lnTo>
                  <a:pt x="3244850" y="374650"/>
                </a:lnTo>
                <a:lnTo>
                  <a:pt x="3206750" y="342900"/>
                </a:lnTo>
                <a:lnTo>
                  <a:pt x="3168650" y="311150"/>
                </a:lnTo>
                <a:lnTo>
                  <a:pt x="3127375" y="282575"/>
                </a:lnTo>
                <a:lnTo>
                  <a:pt x="3086100" y="257175"/>
                </a:lnTo>
                <a:lnTo>
                  <a:pt x="3044825" y="234950"/>
                </a:lnTo>
                <a:lnTo>
                  <a:pt x="3000375" y="215900"/>
                </a:lnTo>
                <a:lnTo>
                  <a:pt x="2955925" y="200025"/>
                </a:lnTo>
                <a:lnTo>
                  <a:pt x="2911475" y="184150"/>
                </a:lnTo>
                <a:lnTo>
                  <a:pt x="2863850" y="171450"/>
                </a:lnTo>
                <a:lnTo>
                  <a:pt x="2813050" y="161925"/>
                </a:lnTo>
                <a:lnTo>
                  <a:pt x="2762250" y="155575"/>
                </a:lnTo>
                <a:lnTo>
                  <a:pt x="2711450" y="149225"/>
                </a:lnTo>
                <a:lnTo>
                  <a:pt x="2657475" y="146050"/>
                </a:lnTo>
                <a:lnTo>
                  <a:pt x="2603500" y="146050"/>
                </a:lnTo>
                <a:lnTo>
                  <a:pt x="2463800" y="146050"/>
                </a:lnTo>
                <a:lnTo>
                  <a:pt x="2463800" y="3768725"/>
                </a:lnTo>
                <a:lnTo>
                  <a:pt x="2463800" y="3860800"/>
                </a:lnTo>
                <a:lnTo>
                  <a:pt x="2470150" y="3943350"/>
                </a:lnTo>
                <a:lnTo>
                  <a:pt x="2476500" y="4016375"/>
                </a:lnTo>
                <a:lnTo>
                  <a:pt x="2489200" y="4079875"/>
                </a:lnTo>
                <a:lnTo>
                  <a:pt x="2508250" y="4133850"/>
                </a:lnTo>
                <a:lnTo>
                  <a:pt x="2517775" y="4159250"/>
                </a:lnTo>
                <a:lnTo>
                  <a:pt x="2530475" y="4184650"/>
                </a:lnTo>
                <a:lnTo>
                  <a:pt x="2543175" y="4203700"/>
                </a:lnTo>
                <a:lnTo>
                  <a:pt x="2559050" y="4225925"/>
                </a:lnTo>
                <a:lnTo>
                  <a:pt x="2574925" y="4241800"/>
                </a:lnTo>
                <a:lnTo>
                  <a:pt x="2590800" y="4260850"/>
                </a:lnTo>
                <a:lnTo>
                  <a:pt x="2609850" y="4273550"/>
                </a:lnTo>
                <a:lnTo>
                  <a:pt x="2632075" y="4289425"/>
                </a:lnTo>
                <a:lnTo>
                  <a:pt x="2654300" y="4298950"/>
                </a:lnTo>
                <a:lnTo>
                  <a:pt x="2679700" y="4311650"/>
                </a:lnTo>
                <a:lnTo>
                  <a:pt x="2733675" y="4330700"/>
                </a:lnTo>
                <a:lnTo>
                  <a:pt x="2797175" y="4343400"/>
                </a:lnTo>
                <a:lnTo>
                  <a:pt x="2870200" y="4352925"/>
                </a:lnTo>
                <a:lnTo>
                  <a:pt x="2952750" y="4359275"/>
                </a:lnTo>
                <a:lnTo>
                  <a:pt x="3041650" y="4365625"/>
                </a:lnTo>
                <a:lnTo>
                  <a:pt x="3143250" y="4365625"/>
                </a:lnTo>
                <a:lnTo>
                  <a:pt x="3143250" y="4492625"/>
                </a:lnTo>
                <a:lnTo>
                  <a:pt x="2905125" y="4486275"/>
                </a:lnTo>
                <a:lnTo>
                  <a:pt x="2613025" y="4479925"/>
                </a:lnTo>
                <a:lnTo>
                  <a:pt x="2282825" y="4476750"/>
                </a:lnTo>
                <a:lnTo>
                  <a:pt x="1933575" y="4476750"/>
                </a:lnTo>
                <a:lnTo>
                  <a:pt x="1590675" y="4476750"/>
                </a:lnTo>
                <a:lnTo>
                  <a:pt x="1273175" y="4479925"/>
                </a:lnTo>
                <a:lnTo>
                  <a:pt x="996950" y="4486275"/>
                </a:lnTo>
                <a:lnTo>
                  <a:pt x="774700" y="4492625"/>
                </a:lnTo>
                <a:lnTo>
                  <a:pt x="774700" y="4365625"/>
                </a:lnTo>
                <a:lnTo>
                  <a:pt x="876300" y="4365625"/>
                </a:lnTo>
                <a:lnTo>
                  <a:pt x="965200" y="4359275"/>
                </a:lnTo>
                <a:lnTo>
                  <a:pt x="1047750" y="4352925"/>
                </a:lnTo>
                <a:lnTo>
                  <a:pt x="1117600" y="4343400"/>
                </a:lnTo>
                <a:lnTo>
                  <a:pt x="1181100" y="4330700"/>
                </a:lnTo>
                <a:lnTo>
                  <a:pt x="1238250" y="4311650"/>
                </a:lnTo>
                <a:lnTo>
                  <a:pt x="1260475" y="4298950"/>
                </a:lnTo>
                <a:lnTo>
                  <a:pt x="1285875" y="4289425"/>
                </a:lnTo>
                <a:lnTo>
                  <a:pt x="1304925" y="4273550"/>
                </a:lnTo>
                <a:lnTo>
                  <a:pt x="1323975" y="4260850"/>
                </a:lnTo>
                <a:lnTo>
                  <a:pt x="1343025" y="4241800"/>
                </a:lnTo>
                <a:lnTo>
                  <a:pt x="1358900" y="4225925"/>
                </a:lnTo>
                <a:lnTo>
                  <a:pt x="1374775" y="4203700"/>
                </a:lnTo>
                <a:lnTo>
                  <a:pt x="1387475" y="4184650"/>
                </a:lnTo>
                <a:lnTo>
                  <a:pt x="1400175" y="4159250"/>
                </a:lnTo>
                <a:lnTo>
                  <a:pt x="1409700" y="4133850"/>
                </a:lnTo>
                <a:lnTo>
                  <a:pt x="1425575" y="4079875"/>
                </a:lnTo>
                <a:lnTo>
                  <a:pt x="1438275" y="4016375"/>
                </a:lnTo>
                <a:lnTo>
                  <a:pt x="1447800" y="3943350"/>
                </a:lnTo>
                <a:lnTo>
                  <a:pt x="1450975" y="3860800"/>
                </a:lnTo>
                <a:lnTo>
                  <a:pt x="1454150" y="3768725"/>
                </a:lnTo>
                <a:lnTo>
                  <a:pt x="1454150" y="146050"/>
                </a:lnTo>
                <a:lnTo>
                  <a:pt x="1314450" y="146050"/>
                </a:lnTo>
                <a:lnTo>
                  <a:pt x="1257300" y="146050"/>
                </a:lnTo>
                <a:lnTo>
                  <a:pt x="1203325" y="149225"/>
                </a:lnTo>
                <a:lnTo>
                  <a:pt x="1152525" y="155575"/>
                </a:lnTo>
                <a:lnTo>
                  <a:pt x="1101725" y="161925"/>
                </a:lnTo>
                <a:lnTo>
                  <a:pt x="1050925" y="171450"/>
                </a:lnTo>
                <a:lnTo>
                  <a:pt x="1003300" y="184150"/>
                </a:lnTo>
                <a:lnTo>
                  <a:pt x="958850" y="196850"/>
                </a:lnTo>
                <a:lnTo>
                  <a:pt x="914400" y="215900"/>
                </a:lnTo>
                <a:lnTo>
                  <a:pt x="869950" y="234950"/>
                </a:lnTo>
                <a:lnTo>
                  <a:pt x="825500" y="257175"/>
                </a:lnTo>
                <a:lnTo>
                  <a:pt x="787400" y="282575"/>
                </a:lnTo>
                <a:lnTo>
                  <a:pt x="746125" y="311150"/>
                </a:lnTo>
                <a:lnTo>
                  <a:pt x="708025" y="339725"/>
                </a:lnTo>
                <a:lnTo>
                  <a:pt x="669925" y="374650"/>
                </a:lnTo>
                <a:lnTo>
                  <a:pt x="635000" y="412750"/>
                </a:lnTo>
                <a:lnTo>
                  <a:pt x="600075" y="450850"/>
                </a:lnTo>
                <a:lnTo>
                  <a:pt x="565150" y="495300"/>
                </a:lnTo>
                <a:lnTo>
                  <a:pt x="533400" y="539750"/>
                </a:lnTo>
                <a:lnTo>
                  <a:pt x="501650" y="590550"/>
                </a:lnTo>
                <a:lnTo>
                  <a:pt x="469900" y="641350"/>
                </a:lnTo>
                <a:lnTo>
                  <a:pt x="438150" y="698500"/>
                </a:lnTo>
                <a:lnTo>
                  <a:pt x="409575" y="758825"/>
                </a:lnTo>
                <a:lnTo>
                  <a:pt x="384175" y="822325"/>
                </a:lnTo>
                <a:lnTo>
                  <a:pt x="355600" y="889000"/>
                </a:lnTo>
                <a:lnTo>
                  <a:pt x="330200" y="958850"/>
                </a:lnTo>
                <a:lnTo>
                  <a:pt x="304800" y="1031875"/>
                </a:lnTo>
                <a:lnTo>
                  <a:pt x="257175" y="1193800"/>
                </a:lnTo>
                <a:lnTo>
                  <a:pt x="212725" y="1368425"/>
                </a:lnTo>
                <a:lnTo>
                  <a:pt x="168275" y="1562100"/>
                </a:lnTo>
                <a:lnTo>
                  <a:pt x="25400" y="1562100"/>
                </a:lnTo>
                <a:lnTo>
                  <a:pt x="31750" y="1463675"/>
                </a:lnTo>
                <a:lnTo>
                  <a:pt x="38100" y="1346200"/>
                </a:lnTo>
                <a:lnTo>
                  <a:pt x="41275" y="1216025"/>
                </a:lnTo>
                <a:lnTo>
                  <a:pt x="41275" y="1076325"/>
                </a:lnTo>
                <a:lnTo>
                  <a:pt x="41275" y="879475"/>
                </a:lnTo>
                <a:lnTo>
                  <a:pt x="31750" y="622300"/>
                </a:lnTo>
                <a:lnTo>
                  <a:pt x="19050" y="320675"/>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607607448"/>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1" y="2908301"/>
            <a:ext cx="3701067" cy="1955800"/>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1051024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584200" y="0"/>
            <a:ext cx="3136900"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4306229" y="1004640"/>
            <a:ext cx="2875156"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4306229" y="1423339"/>
            <a:ext cx="2875156" cy="1765909"/>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453899051"/>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5"/>
          <p:cNvSpPr>
            <a:spLocks noGrp="1"/>
          </p:cNvSpPr>
          <p:nvPr>
            <p:ph type="pic" sz="quarter" idx="15"/>
          </p:nvPr>
        </p:nvSpPr>
        <p:spPr>
          <a:xfrm>
            <a:off x="3599721" y="1866900"/>
            <a:ext cx="4992557" cy="3124200"/>
          </a:xfrm>
          <a:prstGeom prst="roundRect">
            <a:avLst>
              <a:gd name="adj" fmla="val 50000"/>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47976099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5"/>
          <p:cNvSpPr>
            <a:spLocks noGrp="1"/>
          </p:cNvSpPr>
          <p:nvPr>
            <p:ph type="pic" sz="quarter" idx="15"/>
          </p:nvPr>
        </p:nvSpPr>
        <p:spPr>
          <a:xfrm>
            <a:off x="4059627" y="2727496"/>
            <a:ext cx="1570239" cy="1570239"/>
          </a:xfrm>
          <a:prstGeom prst="ellipse">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10" name="Picture Placeholder 5"/>
          <p:cNvSpPr>
            <a:spLocks noGrp="1"/>
          </p:cNvSpPr>
          <p:nvPr>
            <p:ph type="pic" sz="quarter" idx="16"/>
          </p:nvPr>
        </p:nvSpPr>
        <p:spPr>
          <a:xfrm>
            <a:off x="6583676" y="2727496"/>
            <a:ext cx="1570239" cy="1570239"/>
          </a:xfrm>
          <a:prstGeom prst="ellipse">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987622885"/>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507189" y="0"/>
            <a:ext cx="3733800" cy="64770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4572196" y="1026942"/>
            <a:ext cx="3021784"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4572196" y="1357141"/>
            <a:ext cx="3021784" cy="1709443"/>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4004779152"/>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sp>
        <p:nvSpPr>
          <p:cNvPr id="6" name="Freeform 2"/>
          <p:cNvSpPr>
            <a:spLocks/>
          </p:cNvSpPr>
          <p:nvPr userDrawn="1"/>
        </p:nvSpPr>
        <p:spPr bwMode="auto">
          <a:xfrm rot="16200000" flipV="1">
            <a:off x="3075476" y="-2258524"/>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solidFill>
            <a:schemeClr val="accent1">
              <a:alpha val="18000"/>
            </a:schemeClr>
          </a:solidFill>
          <a:ln>
            <a:noFill/>
          </a:ln>
          <a:extLst/>
        </p:spPr>
        <p:txBody>
          <a:bodyPr lIns="0" tIns="0" rIns="0" bIns="0"/>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6" name="Picture Placeholder 5"/>
          <p:cNvSpPr>
            <a:spLocks noGrp="1"/>
          </p:cNvSpPr>
          <p:nvPr>
            <p:ph type="pic" sz="quarter" idx="14"/>
          </p:nvPr>
        </p:nvSpPr>
        <p:spPr>
          <a:xfrm>
            <a:off x="665798" y="2507338"/>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7" name="Picture Placeholder 5"/>
          <p:cNvSpPr>
            <a:spLocks noGrp="1"/>
          </p:cNvSpPr>
          <p:nvPr>
            <p:ph type="pic" sz="quarter" idx="15"/>
          </p:nvPr>
        </p:nvSpPr>
        <p:spPr>
          <a:xfrm>
            <a:off x="3247801" y="2507338"/>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8" name="Picture Placeholder 5"/>
          <p:cNvSpPr>
            <a:spLocks noGrp="1"/>
          </p:cNvSpPr>
          <p:nvPr>
            <p:ph type="pic" sz="quarter" idx="16"/>
          </p:nvPr>
        </p:nvSpPr>
        <p:spPr>
          <a:xfrm>
            <a:off x="1959952" y="3262612"/>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9" name="Picture Placeholder 5"/>
          <p:cNvSpPr>
            <a:spLocks noGrp="1"/>
          </p:cNvSpPr>
          <p:nvPr>
            <p:ph type="pic" sz="quarter" idx="17"/>
          </p:nvPr>
        </p:nvSpPr>
        <p:spPr>
          <a:xfrm>
            <a:off x="5828955" y="2507338"/>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0" name="Picture Placeholder 5"/>
          <p:cNvSpPr>
            <a:spLocks noGrp="1"/>
          </p:cNvSpPr>
          <p:nvPr>
            <p:ph type="pic" sz="quarter" idx="18"/>
          </p:nvPr>
        </p:nvSpPr>
        <p:spPr>
          <a:xfrm>
            <a:off x="8406396" y="2507338"/>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1" name="Picture Placeholder 5"/>
          <p:cNvSpPr>
            <a:spLocks noGrp="1"/>
          </p:cNvSpPr>
          <p:nvPr>
            <p:ph type="pic" sz="quarter" idx="19"/>
          </p:nvPr>
        </p:nvSpPr>
        <p:spPr>
          <a:xfrm>
            <a:off x="4535696" y="3262612"/>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2" name="Picture Placeholder 5"/>
          <p:cNvSpPr>
            <a:spLocks noGrp="1"/>
          </p:cNvSpPr>
          <p:nvPr>
            <p:ph type="pic" sz="quarter" idx="20"/>
          </p:nvPr>
        </p:nvSpPr>
        <p:spPr>
          <a:xfrm>
            <a:off x="7113985" y="3262612"/>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3" name="Picture Placeholder 5"/>
          <p:cNvSpPr>
            <a:spLocks noGrp="1"/>
          </p:cNvSpPr>
          <p:nvPr>
            <p:ph type="pic" sz="quarter" idx="21"/>
          </p:nvPr>
        </p:nvSpPr>
        <p:spPr>
          <a:xfrm>
            <a:off x="9653418" y="3262612"/>
            <a:ext cx="1837834" cy="1827538"/>
          </a:xfrm>
          <a:prstGeom prst="diamond">
            <a:avLst/>
          </a:prstGeom>
          <a:noFill/>
          <a:ln>
            <a:noFill/>
          </a:ln>
        </p:spPr>
        <p:txBody>
          <a:bodyPr>
            <a:norm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380759218"/>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sp>
        <p:nvSpPr>
          <p:cNvPr id="18" name="Picture Placeholder 5"/>
          <p:cNvSpPr>
            <a:spLocks noGrp="1"/>
          </p:cNvSpPr>
          <p:nvPr>
            <p:ph type="pic" sz="quarter" idx="15"/>
          </p:nvPr>
        </p:nvSpPr>
        <p:spPr>
          <a:xfrm>
            <a:off x="2446275" y="0"/>
            <a:ext cx="2431923" cy="42672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7" name="Picture Placeholder 5"/>
          <p:cNvSpPr>
            <a:spLocks noGrp="1"/>
          </p:cNvSpPr>
          <p:nvPr>
            <p:ph type="pic" sz="quarter" idx="14"/>
          </p:nvPr>
        </p:nvSpPr>
        <p:spPr>
          <a:xfrm>
            <a:off x="-1" y="0"/>
            <a:ext cx="2456948" cy="42672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9" name="Picture Placeholder 5"/>
          <p:cNvSpPr>
            <a:spLocks noGrp="1"/>
          </p:cNvSpPr>
          <p:nvPr>
            <p:ph type="pic" sz="quarter" idx="16"/>
          </p:nvPr>
        </p:nvSpPr>
        <p:spPr>
          <a:xfrm>
            <a:off x="4889790" y="0"/>
            <a:ext cx="2399909" cy="42672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0" name="Picture Placeholder 5"/>
          <p:cNvSpPr>
            <a:spLocks noGrp="1"/>
          </p:cNvSpPr>
          <p:nvPr>
            <p:ph type="pic" sz="quarter" idx="17"/>
          </p:nvPr>
        </p:nvSpPr>
        <p:spPr>
          <a:xfrm>
            <a:off x="7266516" y="0"/>
            <a:ext cx="2456947" cy="42672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21" name="Picture Placeholder 5"/>
          <p:cNvSpPr>
            <a:spLocks noGrp="1"/>
          </p:cNvSpPr>
          <p:nvPr>
            <p:ph type="pic" sz="quarter" idx="18"/>
          </p:nvPr>
        </p:nvSpPr>
        <p:spPr>
          <a:xfrm>
            <a:off x="9710951" y="0"/>
            <a:ext cx="2456947" cy="4267201"/>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12" name="Rectangle 11"/>
          <p:cNvSpPr/>
          <p:nvPr userDrawn="1"/>
        </p:nvSpPr>
        <p:spPr>
          <a:xfrm>
            <a:off x="1" y="4267201"/>
            <a:ext cx="2456946" cy="2209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userDrawn="1"/>
        </p:nvSpPr>
        <p:spPr>
          <a:xfrm>
            <a:off x="2433765" y="4267201"/>
            <a:ext cx="2456946" cy="2209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4867528" y="4267201"/>
            <a:ext cx="2456946" cy="2209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7301292" y="4267201"/>
            <a:ext cx="2456946" cy="2209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userDrawn="1"/>
        </p:nvSpPr>
        <p:spPr>
          <a:xfrm>
            <a:off x="9735055" y="4267201"/>
            <a:ext cx="2456946" cy="2209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userDrawn="1">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userDrawn="1">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userDrawn="1">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666018875"/>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grpSp>
        <p:nvGrpSpPr>
          <p:cNvPr id="3" name="Group 2"/>
          <p:cNvGrpSpPr/>
          <p:nvPr userDrawn="1"/>
        </p:nvGrpSpPr>
        <p:grpSpPr>
          <a:xfrm>
            <a:off x="1116767" y="1807899"/>
            <a:ext cx="9949253" cy="1926337"/>
            <a:chOff x="1116767" y="1807899"/>
            <a:chExt cx="9949253" cy="1926337"/>
          </a:xfrm>
        </p:grpSpPr>
        <p:sp>
          <p:nvSpPr>
            <p:cNvPr id="6" name="Rounded Rectangle 5"/>
            <p:cNvSpPr>
              <a:spLocks noChangeAspect="1"/>
            </p:cNvSpPr>
            <p:nvPr userDrawn="1"/>
          </p:nvSpPr>
          <p:spPr>
            <a:xfrm>
              <a:off x="1116767" y="1807899"/>
              <a:ext cx="1926340" cy="1926337"/>
            </a:xfrm>
            <a:prstGeom prst="roundRect">
              <a:avLst/>
            </a:prstGeom>
            <a:solidFill>
              <a:schemeClr val="accent1"/>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7" name="Rounded Rectangle 6"/>
            <p:cNvSpPr>
              <a:spLocks noChangeAspect="1"/>
            </p:cNvSpPr>
            <p:nvPr userDrawn="1"/>
          </p:nvSpPr>
          <p:spPr>
            <a:xfrm>
              <a:off x="3788000" y="1807899"/>
              <a:ext cx="1926340" cy="1926337"/>
            </a:xfrm>
            <a:prstGeom prst="roundRect">
              <a:avLst/>
            </a:prstGeom>
            <a:solidFill>
              <a:schemeClr val="accent2"/>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8" name="Rounded Rectangle 7"/>
            <p:cNvSpPr>
              <a:spLocks noChangeAspect="1"/>
            </p:cNvSpPr>
            <p:nvPr userDrawn="1"/>
          </p:nvSpPr>
          <p:spPr>
            <a:xfrm>
              <a:off x="6459233" y="1807899"/>
              <a:ext cx="1926340" cy="1926337"/>
            </a:xfrm>
            <a:prstGeom prst="roundRect">
              <a:avLst/>
            </a:prstGeom>
            <a:solidFill>
              <a:schemeClr val="accent3"/>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10" name="Rounded Rectangle 9"/>
            <p:cNvSpPr>
              <a:spLocks noChangeAspect="1"/>
            </p:cNvSpPr>
            <p:nvPr userDrawn="1"/>
          </p:nvSpPr>
          <p:spPr>
            <a:xfrm>
              <a:off x="9139680" y="1807899"/>
              <a:ext cx="1926340" cy="1926337"/>
            </a:xfrm>
            <a:prstGeom prst="roundRect">
              <a:avLst/>
            </a:prstGeom>
            <a:solidFill>
              <a:schemeClr val="accent4"/>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gr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5" name="Picture Placeholder 5"/>
          <p:cNvSpPr>
            <a:spLocks noGrp="1"/>
          </p:cNvSpPr>
          <p:nvPr>
            <p:ph type="pic" sz="quarter" idx="14"/>
          </p:nvPr>
        </p:nvSpPr>
        <p:spPr>
          <a:xfrm>
            <a:off x="1331775" y="1997421"/>
            <a:ext cx="1495198" cy="1540721"/>
          </a:xfrm>
          <a:prstGeom prst="ellipse">
            <a:avLst/>
          </a:prstGeom>
          <a:noFill/>
        </p:spPr>
        <p:txBody>
          <a:bodyPr>
            <a:normAutofit/>
          </a:bodyPr>
          <a:lstStyle>
            <a:lvl1pPr marL="0" indent="0" algn="l">
              <a:buNone/>
              <a:defRPr sz="1800">
                <a:solidFill>
                  <a:schemeClr val="bg1">
                    <a:lumMod val="65000"/>
                  </a:schemeClr>
                </a:solidFill>
              </a:defRPr>
            </a:lvl1pPr>
          </a:lstStyle>
          <a:p>
            <a:endParaRPr lang="en-US" dirty="0"/>
          </a:p>
        </p:txBody>
      </p:sp>
      <p:sp>
        <p:nvSpPr>
          <p:cNvPr id="16" name="Picture Placeholder 5"/>
          <p:cNvSpPr>
            <a:spLocks noGrp="1"/>
          </p:cNvSpPr>
          <p:nvPr>
            <p:ph type="pic" sz="quarter" idx="15"/>
          </p:nvPr>
        </p:nvSpPr>
        <p:spPr>
          <a:xfrm>
            <a:off x="3996084" y="1997421"/>
            <a:ext cx="1495198" cy="1540721"/>
          </a:xfrm>
          <a:prstGeom prst="ellipse">
            <a:avLst/>
          </a:prstGeom>
          <a:noFill/>
        </p:spPr>
        <p:txBody>
          <a:bodyPr>
            <a:normAutofit/>
          </a:bodyPr>
          <a:lstStyle>
            <a:lvl1pPr marL="0" indent="0" algn="l">
              <a:buNone/>
              <a:defRPr sz="1800">
                <a:solidFill>
                  <a:schemeClr val="bg1">
                    <a:lumMod val="65000"/>
                  </a:schemeClr>
                </a:solidFill>
              </a:defRPr>
            </a:lvl1pPr>
          </a:lstStyle>
          <a:p>
            <a:endParaRPr lang="en-US" dirty="0"/>
          </a:p>
        </p:txBody>
      </p:sp>
      <p:sp>
        <p:nvSpPr>
          <p:cNvPr id="17" name="Picture Placeholder 5"/>
          <p:cNvSpPr>
            <a:spLocks noGrp="1"/>
          </p:cNvSpPr>
          <p:nvPr>
            <p:ph type="pic" sz="quarter" idx="16"/>
          </p:nvPr>
        </p:nvSpPr>
        <p:spPr>
          <a:xfrm>
            <a:off x="6677021" y="1997421"/>
            <a:ext cx="1495198" cy="1540721"/>
          </a:xfrm>
          <a:prstGeom prst="ellipse">
            <a:avLst/>
          </a:prstGeom>
          <a:noFill/>
        </p:spPr>
        <p:txBody>
          <a:bodyPr>
            <a:normAutofit/>
          </a:bodyPr>
          <a:lstStyle>
            <a:lvl1pPr marL="0" indent="0" algn="l">
              <a:buNone/>
              <a:defRPr sz="1800">
                <a:solidFill>
                  <a:schemeClr val="bg1">
                    <a:lumMod val="65000"/>
                  </a:schemeClr>
                </a:solidFill>
              </a:defRPr>
            </a:lvl1pPr>
          </a:lstStyle>
          <a:p>
            <a:endParaRPr lang="en-US" dirty="0"/>
          </a:p>
        </p:txBody>
      </p:sp>
      <p:sp>
        <p:nvSpPr>
          <p:cNvPr id="18" name="Picture Placeholder 5"/>
          <p:cNvSpPr>
            <a:spLocks noGrp="1"/>
          </p:cNvSpPr>
          <p:nvPr>
            <p:ph type="pic" sz="quarter" idx="17"/>
          </p:nvPr>
        </p:nvSpPr>
        <p:spPr>
          <a:xfrm>
            <a:off x="9341330" y="1997421"/>
            <a:ext cx="1495198" cy="1540721"/>
          </a:xfrm>
          <a:prstGeom prst="ellipse">
            <a:avLst/>
          </a:prstGeom>
          <a:noFill/>
        </p:spPr>
        <p:txBody>
          <a:bodyPr>
            <a:norm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879078343"/>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2_Title Only">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a:xfrm>
            <a:off x="876300" y="-558800"/>
            <a:ext cx="5676900" cy="4813300"/>
          </a:xfrm>
          <a:custGeom>
            <a:avLst/>
            <a:gdLst>
              <a:gd name="connsiteX0" fmla="*/ 1714500 w 5676900"/>
              <a:gd name="connsiteY0" fmla="*/ 0 h 4813300"/>
              <a:gd name="connsiteX1" fmla="*/ 5676900 w 5676900"/>
              <a:gd name="connsiteY1" fmla="*/ 101600 h 4813300"/>
              <a:gd name="connsiteX2" fmla="*/ 2959100 w 5676900"/>
              <a:gd name="connsiteY2" fmla="*/ 4813300 h 4813300"/>
              <a:gd name="connsiteX3" fmla="*/ 0 w 5676900"/>
              <a:gd name="connsiteY3" fmla="*/ 2997200 h 4813300"/>
            </a:gdLst>
            <a:ahLst/>
            <a:cxnLst>
              <a:cxn ang="0">
                <a:pos x="connsiteX0" y="connsiteY0"/>
              </a:cxn>
              <a:cxn ang="0">
                <a:pos x="connsiteX1" y="connsiteY1"/>
              </a:cxn>
              <a:cxn ang="0">
                <a:pos x="connsiteX2" y="connsiteY2"/>
              </a:cxn>
              <a:cxn ang="0">
                <a:pos x="connsiteX3" y="connsiteY3"/>
              </a:cxn>
            </a:cxnLst>
            <a:rect l="l" t="t" r="r" b="b"/>
            <a:pathLst>
              <a:path w="5676900" h="4813300">
                <a:moveTo>
                  <a:pt x="1714500" y="0"/>
                </a:moveTo>
                <a:lnTo>
                  <a:pt x="5676900" y="101600"/>
                </a:lnTo>
                <a:lnTo>
                  <a:pt x="2959100" y="4813300"/>
                </a:lnTo>
                <a:lnTo>
                  <a:pt x="0" y="2997200"/>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848058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grpSp>
        <p:nvGrpSpPr>
          <p:cNvPr id="3" name="Group 2"/>
          <p:cNvGrpSpPr/>
          <p:nvPr userDrawn="1"/>
        </p:nvGrpSpPr>
        <p:grpSpPr>
          <a:xfrm>
            <a:off x="759558" y="2247900"/>
            <a:ext cx="10672884" cy="1308100"/>
            <a:chOff x="759558" y="2247900"/>
            <a:chExt cx="10672884" cy="1308100"/>
          </a:xfrm>
        </p:grpSpPr>
        <p:sp>
          <p:nvSpPr>
            <p:cNvPr id="6" name="Rectangle 5"/>
            <p:cNvSpPr/>
            <p:nvPr userDrawn="1"/>
          </p:nvSpPr>
          <p:spPr>
            <a:xfrm>
              <a:off x="759558" y="2247900"/>
              <a:ext cx="3124200" cy="130810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533900" y="2247900"/>
              <a:ext cx="3124200" cy="13081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8308242" y="2247900"/>
              <a:ext cx="3124200" cy="1308100"/>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Picture Placeholder 5"/>
          <p:cNvSpPr>
            <a:spLocks noGrp="1"/>
          </p:cNvSpPr>
          <p:nvPr>
            <p:ph type="pic" sz="quarter" idx="14"/>
          </p:nvPr>
        </p:nvSpPr>
        <p:spPr>
          <a:xfrm>
            <a:off x="759558" y="2082799"/>
            <a:ext cx="1549400" cy="1465943"/>
          </a:xfrm>
          <a:solidFill>
            <a:schemeClr val="bg1">
              <a:lumMod val="95000"/>
            </a:schemeClr>
          </a:solidFill>
        </p:spPr>
        <p:txBody>
          <a:bodyPr>
            <a:normAutofit/>
          </a:bodyPr>
          <a:lstStyle>
            <a:lvl1pPr marL="0" indent="0" algn="l">
              <a:buNone/>
              <a:defRPr sz="1800">
                <a:solidFill>
                  <a:schemeClr val="bg1">
                    <a:lumMod val="65000"/>
                  </a:schemeClr>
                </a:solidFill>
              </a:defRPr>
            </a:lvl1pPr>
          </a:lstStyle>
          <a:p>
            <a:endParaRPr lang="en-US" dirty="0"/>
          </a:p>
        </p:txBody>
      </p:sp>
      <p:sp>
        <p:nvSpPr>
          <p:cNvPr id="14" name="Picture Placeholder 5"/>
          <p:cNvSpPr>
            <a:spLocks noGrp="1"/>
          </p:cNvSpPr>
          <p:nvPr>
            <p:ph type="pic" sz="quarter" idx="15"/>
          </p:nvPr>
        </p:nvSpPr>
        <p:spPr>
          <a:xfrm>
            <a:off x="4533900" y="2082799"/>
            <a:ext cx="1549400" cy="1465943"/>
          </a:xfrm>
          <a:solidFill>
            <a:schemeClr val="bg1">
              <a:lumMod val="95000"/>
            </a:schemeClr>
          </a:solidFill>
        </p:spPr>
        <p:txBody>
          <a:bodyPr>
            <a:normAutofit/>
          </a:bodyPr>
          <a:lstStyle>
            <a:lvl1pPr marL="0" indent="0" algn="l">
              <a:buNone/>
              <a:defRPr sz="1800">
                <a:solidFill>
                  <a:schemeClr val="bg1">
                    <a:lumMod val="65000"/>
                  </a:schemeClr>
                </a:solidFill>
              </a:defRPr>
            </a:lvl1pPr>
          </a:lstStyle>
          <a:p>
            <a:endParaRPr lang="en-US"/>
          </a:p>
        </p:txBody>
      </p:sp>
      <p:sp>
        <p:nvSpPr>
          <p:cNvPr id="15" name="Picture Placeholder 5"/>
          <p:cNvSpPr>
            <a:spLocks noGrp="1"/>
          </p:cNvSpPr>
          <p:nvPr>
            <p:ph type="pic" sz="quarter" idx="16"/>
          </p:nvPr>
        </p:nvSpPr>
        <p:spPr>
          <a:xfrm>
            <a:off x="8308242" y="2082799"/>
            <a:ext cx="1549400" cy="1465943"/>
          </a:xfrm>
          <a:solidFill>
            <a:schemeClr val="bg1">
              <a:lumMod val="95000"/>
            </a:schemeClr>
          </a:solidFill>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887377462"/>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13" name="Picture Placeholder 5"/>
          <p:cNvSpPr>
            <a:spLocks noGrp="1"/>
          </p:cNvSpPr>
          <p:nvPr>
            <p:ph type="pic" sz="quarter" idx="15"/>
          </p:nvPr>
        </p:nvSpPr>
        <p:spPr>
          <a:xfrm>
            <a:off x="8127999" y="2142109"/>
            <a:ext cx="4064000" cy="2106041"/>
          </a:xfrm>
        </p:spPr>
        <p:txBody>
          <a:bodyPr>
            <a:normAutofit/>
          </a:bodyPr>
          <a:lstStyle>
            <a:lvl1pPr marL="0" indent="0" algn="l">
              <a:buNone/>
              <a:defRPr sz="1800">
                <a:solidFill>
                  <a:schemeClr val="bg1">
                    <a:lumMod val="65000"/>
                  </a:schemeClr>
                </a:solidFill>
              </a:defRPr>
            </a:lvl1pPr>
          </a:lstStyle>
          <a:p>
            <a:endParaRPr lang="en-US"/>
          </a:p>
        </p:txBody>
      </p:sp>
      <p:sp>
        <p:nvSpPr>
          <p:cNvPr id="12" name="Picture Placeholder 5"/>
          <p:cNvSpPr>
            <a:spLocks noGrp="1"/>
          </p:cNvSpPr>
          <p:nvPr>
            <p:ph type="pic" sz="quarter" idx="14"/>
          </p:nvPr>
        </p:nvSpPr>
        <p:spPr>
          <a:xfrm>
            <a:off x="0" y="2142109"/>
            <a:ext cx="4064000" cy="2106041"/>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7" name="Rectangle 6"/>
          <p:cNvSpPr/>
          <p:nvPr userDrawn="1"/>
        </p:nvSpPr>
        <p:spPr>
          <a:xfrm>
            <a:off x="4064001" y="2127250"/>
            <a:ext cx="4064000" cy="2120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0"/>
            <a:ext cx="4064000" cy="21421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8128000" y="4254499"/>
            <a:ext cx="4064000" cy="222250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4447349"/>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10" name="Picture Placeholder 5"/>
          <p:cNvSpPr>
            <a:spLocks noGrp="1"/>
          </p:cNvSpPr>
          <p:nvPr>
            <p:ph type="pic" sz="quarter" idx="14"/>
          </p:nvPr>
        </p:nvSpPr>
        <p:spPr>
          <a:xfrm>
            <a:off x="2975429" y="1821186"/>
            <a:ext cx="2423886" cy="2141214"/>
          </a:xfrm>
        </p:spPr>
        <p:txBody>
          <a:bodyPr>
            <a:normAutofit/>
          </a:bodyPr>
          <a:lstStyle>
            <a:lvl1pPr marL="0" indent="0" algn="l">
              <a:buNone/>
              <a:defRPr sz="1800">
                <a:solidFill>
                  <a:schemeClr val="bg1">
                    <a:lumMod val="65000"/>
                  </a:schemeClr>
                </a:solidFill>
              </a:defRPr>
            </a:lvl1pPr>
          </a:lstStyle>
          <a:p>
            <a:endParaRPr lang="en-US"/>
          </a:p>
        </p:txBody>
      </p:sp>
      <p:sp>
        <p:nvSpPr>
          <p:cNvPr id="11" name="Picture Placeholder 5"/>
          <p:cNvSpPr>
            <a:spLocks noGrp="1"/>
          </p:cNvSpPr>
          <p:nvPr>
            <p:ph type="pic" sz="quarter" idx="15"/>
          </p:nvPr>
        </p:nvSpPr>
        <p:spPr>
          <a:xfrm>
            <a:off x="5399315" y="246742"/>
            <a:ext cx="6633028" cy="3715657"/>
          </a:xfrm>
        </p:spPr>
        <p:txBody>
          <a:bodyPr>
            <a:normAutofit/>
          </a:bodyPr>
          <a:lstStyle>
            <a:lvl1pPr marL="0" indent="0" algn="l">
              <a:buNone/>
              <a:defRPr sz="1800">
                <a:solidFill>
                  <a:schemeClr val="bg1">
                    <a:lumMod val="65000"/>
                  </a:schemeClr>
                </a:solidFill>
              </a:defRPr>
            </a:lvl1pPr>
          </a:lstStyle>
          <a:p>
            <a:endParaRPr lang="en-US"/>
          </a:p>
        </p:txBody>
      </p:sp>
      <p:sp>
        <p:nvSpPr>
          <p:cNvPr id="7" name="Rectangle 6"/>
          <p:cNvSpPr/>
          <p:nvPr userDrawn="1"/>
        </p:nvSpPr>
        <p:spPr>
          <a:xfrm>
            <a:off x="2975429" y="246743"/>
            <a:ext cx="2423886" cy="15744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2975429" y="4222121"/>
            <a:ext cx="9056914"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2975429" y="4395494"/>
            <a:ext cx="9056914" cy="737520"/>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534553675"/>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6" name="Freeform 2"/>
          <p:cNvSpPr>
            <a:spLocks/>
          </p:cNvSpPr>
          <p:nvPr userDrawn="1"/>
        </p:nvSpPr>
        <p:spPr bwMode="auto">
          <a:xfrm rot="5400000">
            <a:off x="3075476" y="-3075477"/>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gradFill flip="none" rotWithShape="1">
            <a:gsLst>
              <a:gs pos="0">
                <a:schemeClr val="accent3"/>
              </a:gs>
              <a:gs pos="100000">
                <a:schemeClr val="accent4"/>
              </a:gs>
            </a:gsLst>
            <a:path path="circle">
              <a:fillToRect l="100000" t="100000"/>
            </a:path>
            <a:tileRect r="-100000" b="-100000"/>
          </a:gradFill>
          <a:ln>
            <a:noFill/>
          </a:ln>
          <a:extLst/>
        </p:spPr>
        <p:txBody>
          <a:bodyPr lIns="0" tIns="0" rIns="0" bIns="0"/>
          <a:lstStyle/>
          <a:p>
            <a:endParaRPr lang="en-US"/>
          </a:p>
        </p:txBody>
      </p:sp>
      <p:sp>
        <p:nvSpPr>
          <p:cNvPr id="8" name="Picture Placeholder 5"/>
          <p:cNvSpPr>
            <a:spLocks noGrp="1"/>
          </p:cNvSpPr>
          <p:nvPr>
            <p:ph type="pic" sz="quarter" idx="15"/>
          </p:nvPr>
        </p:nvSpPr>
        <p:spPr>
          <a:xfrm>
            <a:off x="1031355" y="948571"/>
            <a:ext cx="2712297" cy="2712297"/>
          </a:xfrm>
          <a:prstGeom prst="ellipse">
            <a:avLst/>
          </a:prstGeom>
          <a:solidFill>
            <a:schemeClr val="bg1">
              <a:lumMod val="85000"/>
            </a:schemeClr>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138030027"/>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0" y="-153328"/>
            <a:ext cx="14746514" cy="7011328"/>
          </a:xfrm>
          <a:custGeom>
            <a:avLst/>
            <a:gdLst>
              <a:gd name="connsiteX0" fmla="*/ 3903108 w 14746514"/>
              <a:gd name="connsiteY0" fmla="*/ 1849 h 7011328"/>
              <a:gd name="connsiteX1" fmla="*/ 14684282 w 14746514"/>
              <a:gd name="connsiteY1" fmla="*/ 6846540 h 7011328"/>
              <a:gd name="connsiteX2" fmla="*/ 14746514 w 14746514"/>
              <a:gd name="connsiteY2" fmla="*/ 7011328 h 7011328"/>
              <a:gd name="connsiteX3" fmla="*/ 0 w 14746514"/>
              <a:gd name="connsiteY3" fmla="*/ 7011328 h 7011328"/>
              <a:gd name="connsiteX4" fmla="*/ 0 w 14746514"/>
              <a:gd name="connsiteY4" fmla="*/ 723317 h 7011328"/>
              <a:gd name="connsiteX5" fmla="*/ 530380 w 14746514"/>
              <a:gd name="connsiteY5" fmla="*/ 544112 h 7011328"/>
              <a:gd name="connsiteX6" fmla="*/ 3903108 w 14746514"/>
              <a:gd name="connsiteY6" fmla="*/ 1849 h 701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6514" h="7011328">
                <a:moveTo>
                  <a:pt x="3903108" y="1849"/>
                </a:moveTo>
                <a:cubicBezTo>
                  <a:pt x="8578544" y="-79857"/>
                  <a:pt x="13014679" y="2552015"/>
                  <a:pt x="14684282" y="6846540"/>
                </a:cubicBezTo>
                <a:cubicBezTo>
                  <a:pt x="14705482" y="6901209"/>
                  <a:pt x="14726682" y="6956269"/>
                  <a:pt x="14746514" y="7011328"/>
                </a:cubicBezTo>
                <a:lnTo>
                  <a:pt x="0" y="7011328"/>
                </a:lnTo>
                <a:lnTo>
                  <a:pt x="0" y="723317"/>
                </a:lnTo>
                <a:lnTo>
                  <a:pt x="530380" y="544112"/>
                </a:lnTo>
                <a:cubicBezTo>
                  <a:pt x="1645115" y="197370"/>
                  <a:pt x="2781004" y="21459"/>
                  <a:pt x="3903108" y="1849"/>
                </a:cubicBezTo>
                <a:close/>
              </a:path>
            </a:pathLst>
          </a:custGeom>
          <a:noFill/>
        </p:spPr>
        <p:txBody>
          <a:bodyPr wrap="square">
            <a:no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179561558"/>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2" name="Picture Placeholder 5"/>
          <p:cNvSpPr>
            <a:spLocks noGrp="1"/>
          </p:cNvSpPr>
          <p:nvPr>
            <p:ph type="pic" sz="quarter" idx="16"/>
          </p:nvPr>
        </p:nvSpPr>
        <p:spPr>
          <a:xfrm>
            <a:off x="7868744" y="3972419"/>
            <a:ext cx="2801822" cy="1820242"/>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0" name="Picture Placeholder 5"/>
          <p:cNvSpPr>
            <a:spLocks noGrp="1"/>
          </p:cNvSpPr>
          <p:nvPr>
            <p:ph type="pic" sz="quarter" idx="14"/>
          </p:nvPr>
        </p:nvSpPr>
        <p:spPr>
          <a:xfrm>
            <a:off x="1579809" y="3972419"/>
            <a:ext cx="2801822" cy="1820242"/>
          </a:xfrm>
        </p:spPr>
        <p:txBody>
          <a:bodyPr>
            <a:normAutofit/>
          </a:bodyPr>
          <a:lstStyle>
            <a:lvl1pPr marL="0" indent="0" algn="l">
              <a:buNone/>
              <a:defRPr sz="1800">
                <a:solidFill>
                  <a:schemeClr val="bg1">
                    <a:lumMod val="65000"/>
                  </a:schemeClr>
                </a:solidFill>
              </a:defRPr>
            </a:lvl1pPr>
          </a:lstStyle>
          <a:p>
            <a:endParaRPr lang="en-US"/>
          </a:p>
        </p:txBody>
      </p:sp>
      <p:sp>
        <p:nvSpPr>
          <p:cNvPr id="11" name="Picture Placeholder 5"/>
          <p:cNvSpPr>
            <a:spLocks noGrp="1"/>
          </p:cNvSpPr>
          <p:nvPr>
            <p:ph type="pic" sz="quarter" idx="15"/>
          </p:nvPr>
        </p:nvSpPr>
        <p:spPr>
          <a:xfrm>
            <a:off x="4716785" y="3972419"/>
            <a:ext cx="2801822" cy="1820242"/>
          </a:xfrm>
        </p:spPr>
        <p:txBody>
          <a:bodyPr>
            <a:normAutofit/>
          </a:bodyPr>
          <a:lstStyle>
            <a:lvl1pPr marL="0" indent="0" algn="l">
              <a:buNone/>
              <a:defRPr sz="1800">
                <a:solidFill>
                  <a:schemeClr val="bg1">
                    <a:lumMod val="65000"/>
                  </a:schemeClr>
                </a:solidFill>
              </a:defRPr>
            </a:lvl1pPr>
          </a:lstStyle>
          <a:p>
            <a:endParaRPr lang="en-US"/>
          </a:p>
        </p:txBody>
      </p:sp>
    </p:spTree>
    <p:extLst>
      <p:ext uri="{BB962C8B-B14F-4D97-AF65-F5344CB8AC3E}">
        <p14:creationId xmlns:p14="http://schemas.microsoft.com/office/powerpoint/2010/main" val="1035434985"/>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1"/>
            <a:ext cx="12192000" cy="4421268"/>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526561963"/>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1"/>
            <a:ext cx="12192000" cy="3759513"/>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24770719"/>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5170309" cy="6865257"/>
          </a:xfrm>
        </p:spPr>
        <p:txBody>
          <a:bodyPr>
            <a:normAutofit/>
          </a:bodyPr>
          <a:lstStyle>
            <a:lvl1pPr marL="0" indent="0" algn="l">
              <a:buNone/>
              <a:defRPr sz="1800">
                <a:solidFill>
                  <a:schemeClr val="bg1">
                    <a:lumMod val="65000"/>
                  </a:schemeClr>
                </a:solidFill>
              </a:defRPr>
            </a:lvl1pPr>
          </a:lstStyle>
          <a:p>
            <a:endParaRPr lang="en-US"/>
          </a:p>
        </p:txBody>
      </p:sp>
      <p:sp>
        <p:nvSpPr>
          <p:cNvPr id="7" name="Rectangle 6"/>
          <p:cNvSpPr/>
          <p:nvPr userDrawn="1"/>
        </p:nvSpPr>
        <p:spPr>
          <a:xfrm>
            <a:off x="5170310" y="0"/>
            <a:ext cx="7021689" cy="6858000"/>
          </a:xfrm>
          <a:prstGeom prst="rect">
            <a:avLst/>
          </a:prstGeom>
          <a:solidFill>
            <a:schemeClr val="accent3"/>
          </a:solidFill>
          <a:ln w="12700">
            <a:miter lim="400000"/>
          </a:ln>
        </p:spPr>
        <p:txBody>
          <a:bodyPr lIns="25400" tIns="25400" rIns="25400" bIns="25400" anchor="ctr"/>
          <a:lstStyle/>
          <a:p>
            <a:endParaRPr lang="en-US" sz="160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2182383"/>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6" name="Rectangle 5"/>
          <p:cNvSpPr/>
          <p:nvPr userDrawn="1"/>
        </p:nvSpPr>
        <p:spPr>
          <a:xfrm>
            <a:off x="0" y="0"/>
            <a:ext cx="8353778" cy="6477001"/>
          </a:xfrm>
          <a:prstGeom prst="rect">
            <a:avLst/>
          </a:prstGeom>
          <a:gradFill flip="none" rotWithShape="1">
            <a:gsLst>
              <a:gs pos="0">
                <a:schemeClr val="accent2"/>
              </a:gs>
              <a:gs pos="100000">
                <a:schemeClr val="accent1"/>
              </a:gs>
            </a:gsLst>
            <a:lin ang="8100000" scaled="1"/>
            <a:tileRect/>
          </a:gradFill>
          <a:ln w="12700">
            <a:miter lim="400000"/>
          </a:ln>
        </p:spPr>
        <p:txBody>
          <a:bodyPr lIns="25400" tIns="25400" rIns="25400" bIns="25400" anchor="ctr"/>
          <a:lstStyle/>
          <a:p>
            <a:endParaRPr lang="en-US" sz="1600"/>
          </a:p>
        </p:txBody>
      </p:sp>
      <p:sp>
        <p:nvSpPr>
          <p:cNvPr id="8" name="Picture Placeholder 5"/>
          <p:cNvSpPr>
            <a:spLocks noGrp="1"/>
          </p:cNvSpPr>
          <p:nvPr>
            <p:ph type="pic" sz="quarter" idx="14"/>
          </p:nvPr>
        </p:nvSpPr>
        <p:spPr>
          <a:xfrm>
            <a:off x="6276621" y="575989"/>
            <a:ext cx="5463823" cy="5367353"/>
          </a:xfrm>
          <a:no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508000" y="727408"/>
            <a:ext cx="4572000" cy="330200"/>
          </a:xfrm>
        </p:spPr>
        <p:txBody>
          <a:bodyPr vert="horz" lIns="91416" tIns="45708" rIns="91416" bIns="45708" rtlCol="0" anchor="ctr">
            <a:noAutofit/>
          </a:bodyPr>
          <a:lstStyle>
            <a:lvl1pPr marL="0" indent="0" algn="l">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508000" y="1230981"/>
            <a:ext cx="4572000" cy="737520"/>
          </a:xfrm>
        </p:spPr>
        <p:txBody>
          <a:bodyPr vert="horz" wrap="square" lIns="91416" tIns="45708" rIns="91416" bIns="45708" rtlCol="0" anchor="ctr">
            <a:noAutofit/>
          </a:bodyPr>
          <a:lstStyle>
            <a:lvl1pPr algn="l">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281013329"/>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9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pic>
        <p:nvPicPr>
          <p:cNvPr id="6" name="10_Mobile_Side View.png"/>
          <p:cNvPicPr>
            <a:picLocks noChangeAspect="1"/>
          </p:cNvPicPr>
          <p:nvPr userDrawn="1"/>
        </p:nvPicPr>
        <p:blipFill>
          <a:blip r:embed="rId2">
            <a:extLst/>
          </a:blip>
          <a:stretch>
            <a:fillRect/>
          </a:stretch>
        </p:blipFill>
        <p:spPr>
          <a:xfrm>
            <a:off x="647217" y="2174597"/>
            <a:ext cx="10783269" cy="3190188"/>
          </a:xfrm>
          <a:prstGeom prst="rect">
            <a:avLst/>
          </a:prstGeom>
          <a:ln w="12700">
            <a:miter lim="400000"/>
          </a:ln>
        </p:spPr>
      </p:pic>
      <p:sp>
        <p:nvSpPr>
          <p:cNvPr id="10" name="Picture Placeholder 9"/>
          <p:cNvSpPr>
            <a:spLocks noGrp="1"/>
          </p:cNvSpPr>
          <p:nvPr>
            <p:ph type="pic" sz="quarter" idx="17"/>
          </p:nvPr>
        </p:nvSpPr>
        <p:spPr>
          <a:xfrm>
            <a:off x="2362200" y="2641600"/>
            <a:ext cx="7239000" cy="1333500"/>
          </a:xfrm>
          <a:custGeom>
            <a:avLst/>
            <a:gdLst>
              <a:gd name="connsiteX0" fmla="*/ 635000 w 7239000"/>
              <a:gd name="connsiteY0" fmla="*/ 0 h 1333500"/>
              <a:gd name="connsiteX1" fmla="*/ 6578600 w 7239000"/>
              <a:gd name="connsiteY1" fmla="*/ 0 h 1333500"/>
              <a:gd name="connsiteX2" fmla="*/ 7239000 w 7239000"/>
              <a:gd name="connsiteY2" fmla="*/ 1333500 h 1333500"/>
              <a:gd name="connsiteX3" fmla="*/ 0 w 7239000"/>
              <a:gd name="connsiteY3" fmla="*/ 1320800 h 1333500"/>
            </a:gdLst>
            <a:ahLst/>
            <a:cxnLst>
              <a:cxn ang="0">
                <a:pos x="connsiteX0" y="connsiteY0"/>
              </a:cxn>
              <a:cxn ang="0">
                <a:pos x="connsiteX1" y="connsiteY1"/>
              </a:cxn>
              <a:cxn ang="0">
                <a:pos x="connsiteX2" y="connsiteY2"/>
              </a:cxn>
              <a:cxn ang="0">
                <a:pos x="connsiteX3" y="connsiteY3"/>
              </a:cxn>
            </a:cxnLst>
            <a:rect l="l" t="t" r="r" b="b"/>
            <a:pathLst>
              <a:path w="7239000" h="1333500">
                <a:moveTo>
                  <a:pt x="635000" y="0"/>
                </a:moveTo>
                <a:lnTo>
                  <a:pt x="6578600" y="0"/>
                </a:lnTo>
                <a:lnTo>
                  <a:pt x="7239000" y="1333500"/>
                </a:lnTo>
                <a:lnTo>
                  <a:pt x="0" y="1320800"/>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453265456"/>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3309257"/>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7" name="Rectangle 6"/>
          <p:cNvSpPr/>
          <p:nvPr userDrawn="1"/>
        </p:nvSpPr>
        <p:spPr>
          <a:xfrm>
            <a:off x="4194629" y="3309257"/>
            <a:ext cx="3802743" cy="31677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960050"/>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10" name="Picture Placeholder 5"/>
          <p:cNvSpPr>
            <a:spLocks noGrp="1"/>
          </p:cNvSpPr>
          <p:nvPr>
            <p:ph type="pic" sz="quarter" idx="15"/>
          </p:nvPr>
        </p:nvSpPr>
        <p:spPr>
          <a:xfrm>
            <a:off x="8541192" y="924384"/>
            <a:ext cx="1802071" cy="1802071"/>
          </a:xfrm>
          <a:prstGeom prst="ellipse">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8" name="Picture Placeholder 5"/>
          <p:cNvSpPr>
            <a:spLocks noGrp="1"/>
          </p:cNvSpPr>
          <p:nvPr>
            <p:ph type="pic" sz="quarter" idx="14"/>
          </p:nvPr>
        </p:nvSpPr>
        <p:spPr>
          <a:xfrm>
            <a:off x="3512535" y="0"/>
            <a:ext cx="3447066" cy="6477001"/>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766557"/>
            <a:ext cx="28956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1096757"/>
            <a:ext cx="2895600" cy="1460126"/>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255813396"/>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 y="390072"/>
            <a:ext cx="6023939" cy="5646056"/>
          </a:xfrm>
          <a:custGeom>
            <a:avLst/>
            <a:gdLst>
              <a:gd name="connsiteX0" fmla="*/ 0 w 6023939"/>
              <a:gd name="connsiteY0" fmla="*/ 0 h 5646056"/>
              <a:gd name="connsiteX1" fmla="*/ 3200911 w 6023939"/>
              <a:gd name="connsiteY1" fmla="*/ 0 h 5646056"/>
              <a:gd name="connsiteX2" fmla="*/ 6023939 w 6023939"/>
              <a:gd name="connsiteY2" fmla="*/ 2823028 h 5646056"/>
              <a:gd name="connsiteX3" fmla="*/ 3200911 w 6023939"/>
              <a:gd name="connsiteY3" fmla="*/ 5646056 h 5646056"/>
              <a:gd name="connsiteX4" fmla="*/ 0 w 6023939"/>
              <a:gd name="connsiteY4" fmla="*/ 5646056 h 5646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3939" h="5646056">
                <a:moveTo>
                  <a:pt x="0" y="0"/>
                </a:moveTo>
                <a:lnTo>
                  <a:pt x="3200911" y="0"/>
                </a:lnTo>
                <a:cubicBezTo>
                  <a:pt x="4760026" y="0"/>
                  <a:pt x="6023939" y="1263913"/>
                  <a:pt x="6023939" y="2823028"/>
                </a:cubicBezTo>
                <a:cubicBezTo>
                  <a:pt x="6023939" y="4382143"/>
                  <a:pt x="4760026" y="5646056"/>
                  <a:pt x="3200911" y="5646056"/>
                </a:cubicBezTo>
                <a:lnTo>
                  <a:pt x="0" y="5646056"/>
                </a:lnTo>
                <a:close/>
              </a:path>
            </a:pathLst>
          </a:custGeom>
          <a:noFill/>
        </p:spPr>
        <p:txBody>
          <a:bodyPr wrap="square">
            <a:no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196181"/>
            <a:ext cx="35052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2526380"/>
            <a:ext cx="3505200" cy="1245519"/>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540887867"/>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4702629" cy="6477001"/>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3889828" y="257508"/>
            <a:ext cx="2933701"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3889829" y="587708"/>
            <a:ext cx="2933700" cy="1702719"/>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544000283"/>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6066970" y="0"/>
            <a:ext cx="6125029" cy="68580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736600" y="811880"/>
            <a:ext cx="34544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736600" y="1142080"/>
            <a:ext cx="3454400" cy="2159919"/>
          </a:xfrm>
        </p:spPr>
        <p:txBody>
          <a:bodyPr vert="horz" wrap="square" lIns="91416" tIns="45708" rIns="91416" bIns="45708" rtlCol="0" anchor="ctr">
            <a:noAutofit/>
          </a:bodyPr>
          <a:lstStyle>
            <a:lvl1pPr algn="l">
              <a:defRPr lang="en-US" sz="4400"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617486766"/>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5"/>
          <p:cNvSpPr>
            <a:spLocks noGrp="1"/>
          </p:cNvSpPr>
          <p:nvPr>
            <p:ph type="pic" sz="quarter" idx="14"/>
          </p:nvPr>
        </p:nvSpPr>
        <p:spPr>
          <a:xfrm>
            <a:off x="653142" y="0"/>
            <a:ext cx="4034973" cy="2960914"/>
          </a:xfrm>
        </p:spPr>
        <p:txBody>
          <a:bodyPr>
            <a:normAutofit/>
          </a:bodyPr>
          <a:lstStyle>
            <a:lvl1pPr marL="0" indent="0" algn="l">
              <a:buNone/>
              <a:defRPr sz="1800">
                <a:solidFill>
                  <a:schemeClr val="bg1">
                    <a:lumMod val="65000"/>
                  </a:schemeClr>
                </a:solidFill>
              </a:defRPr>
            </a:lvl1pPr>
          </a:lstStyle>
          <a:p>
            <a:endParaRPr lang="en-US"/>
          </a:p>
        </p:txBody>
      </p:sp>
      <p:sp>
        <p:nvSpPr>
          <p:cNvPr id="11" name="Picture Placeholder 5"/>
          <p:cNvSpPr>
            <a:spLocks noGrp="1"/>
          </p:cNvSpPr>
          <p:nvPr>
            <p:ph type="pic" sz="quarter" idx="15"/>
          </p:nvPr>
        </p:nvSpPr>
        <p:spPr>
          <a:xfrm>
            <a:off x="653142" y="5490029"/>
            <a:ext cx="4034973" cy="974269"/>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653142" y="3220909"/>
            <a:ext cx="3849915"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653142" y="3561614"/>
            <a:ext cx="3849915" cy="737520"/>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267863252"/>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1524001"/>
            <a:ext cx="12192000" cy="3220918"/>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546437692"/>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10" name="Picture Placeholder 5"/>
          <p:cNvSpPr>
            <a:spLocks noGrp="1"/>
          </p:cNvSpPr>
          <p:nvPr>
            <p:ph type="pic" sz="quarter" idx="14"/>
          </p:nvPr>
        </p:nvSpPr>
        <p:spPr>
          <a:xfrm>
            <a:off x="664095" y="3919591"/>
            <a:ext cx="4165600" cy="19431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7" name="Rectangle 6"/>
          <p:cNvSpPr/>
          <p:nvPr userDrawn="1"/>
        </p:nvSpPr>
        <p:spPr>
          <a:xfrm>
            <a:off x="4829696" y="3919591"/>
            <a:ext cx="2701404" cy="19431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7531099" y="3919591"/>
            <a:ext cx="4101307" cy="19431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63522579"/>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12" name="Picture Placeholder 5"/>
          <p:cNvSpPr>
            <a:spLocks noGrp="1"/>
          </p:cNvSpPr>
          <p:nvPr>
            <p:ph type="pic" sz="quarter" idx="15"/>
          </p:nvPr>
        </p:nvSpPr>
        <p:spPr>
          <a:xfrm>
            <a:off x="0" y="1549399"/>
            <a:ext cx="12192000" cy="2349501"/>
          </a:xfrm>
          <a:solidFill>
            <a:schemeClr val="bg1">
              <a:lumMod val="85000"/>
            </a:schemeClr>
          </a:solidFill>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1" name="Picture Placeholder 10"/>
          <p:cNvSpPr>
            <a:spLocks noGrp="1"/>
          </p:cNvSpPr>
          <p:nvPr>
            <p:ph type="pic" sz="quarter" idx="14"/>
          </p:nvPr>
        </p:nvSpPr>
        <p:spPr>
          <a:xfrm>
            <a:off x="5098120" y="0"/>
            <a:ext cx="7093880" cy="6476999"/>
          </a:xfrm>
          <a:custGeom>
            <a:avLst/>
            <a:gdLst>
              <a:gd name="connsiteX0" fmla="*/ 3787649 w 7093880"/>
              <a:gd name="connsiteY0" fmla="*/ 0 h 6476999"/>
              <a:gd name="connsiteX1" fmla="*/ 7093880 w 7093880"/>
              <a:gd name="connsiteY1" fmla="*/ 0 h 6476999"/>
              <a:gd name="connsiteX2" fmla="*/ 7093880 w 7093880"/>
              <a:gd name="connsiteY2" fmla="*/ 6476999 h 6476999"/>
              <a:gd name="connsiteX3" fmla="*/ 0 w 7093880"/>
              <a:gd name="connsiteY3" fmla="*/ 6476999 h 6476999"/>
            </a:gdLst>
            <a:ahLst/>
            <a:cxnLst>
              <a:cxn ang="0">
                <a:pos x="connsiteX0" y="connsiteY0"/>
              </a:cxn>
              <a:cxn ang="0">
                <a:pos x="connsiteX1" y="connsiteY1"/>
              </a:cxn>
              <a:cxn ang="0">
                <a:pos x="connsiteX2" y="connsiteY2"/>
              </a:cxn>
              <a:cxn ang="0">
                <a:pos x="connsiteX3" y="connsiteY3"/>
              </a:cxn>
            </a:cxnLst>
            <a:rect l="l" t="t" r="r" b="b"/>
            <a:pathLst>
              <a:path w="7093880" h="6476999">
                <a:moveTo>
                  <a:pt x="3787649" y="0"/>
                </a:moveTo>
                <a:lnTo>
                  <a:pt x="7093880" y="0"/>
                </a:lnTo>
                <a:lnTo>
                  <a:pt x="7093880" y="6476999"/>
                </a:lnTo>
                <a:lnTo>
                  <a:pt x="0" y="6476999"/>
                </a:lnTo>
                <a:close/>
              </a:path>
            </a:pathLst>
          </a:custGeom>
        </p:spPr>
        <p:txBody>
          <a:bodyPr wrap="square">
            <a:noAutofit/>
          </a:bodyPr>
          <a:lstStyle>
            <a:lvl1pPr marL="0" indent="0" algn="l">
              <a:buNone/>
              <a:defRPr sz="1800">
                <a:solidFill>
                  <a:schemeClr val="bg1">
                    <a:lumMod val="65000"/>
                  </a:schemeClr>
                </a:solidFill>
              </a:defRPr>
            </a:lvl1pPr>
          </a:lstStyle>
          <a:p>
            <a:endParaRPr lang="en-US"/>
          </a:p>
        </p:txBody>
      </p:sp>
    </p:spTree>
    <p:extLst>
      <p:ext uri="{BB962C8B-B14F-4D97-AF65-F5344CB8AC3E}">
        <p14:creationId xmlns:p14="http://schemas.microsoft.com/office/powerpoint/2010/main" val="2549284818"/>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3390900" y="1"/>
            <a:ext cx="3594100" cy="64770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2108200" cy="326692"/>
          </a:xfrm>
        </p:spPr>
        <p:txBody>
          <a:bodyPr vert="horz" lIns="91416" tIns="45708" rIns="91416" bIns="45708" rtlCol="0" anchor="ctr">
            <a:noAutofit/>
          </a:bodyPr>
          <a:lstStyle>
            <a:lvl1pPr marL="0" indent="0" algn="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584200"/>
            <a:ext cx="2108200" cy="2083719"/>
          </a:xfrm>
        </p:spPr>
        <p:txBody>
          <a:bodyPr vert="horz" wrap="square" lIns="91416" tIns="45708" rIns="91416" bIns="45708" rtlCol="0" anchor="ctr">
            <a:noAutofit/>
          </a:bodyPr>
          <a:lstStyle>
            <a:lvl1pPr algn="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48330426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90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pic>
        <p:nvPicPr>
          <p:cNvPr id="7" name="iPad.png"/>
          <p:cNvPicPr>
            <a:picLocks noChangeAspect="1"/>
          </p:cNvPicPr>
          <p:nvPr/>
        </p:nvPicPr>
        <p:blipFill>
          <a:blip r:embed="rId2">
            <a:extLst/>
          </a:blip>
          <a:stretch>
            <a:fillRect/>
          </a:stretch>
        </p:blipFill>
        <p:spPr>
          <a:xfrm rot="602954">
            <a:off x="816606" y="1462621"/>
            <a:ext cx="5223319" cy="3733164"/>
          </a:xfrm>
          <a:prstGeom prst="rect">
            <a:avLst/>
          </a:prstGeom>
        </p:spPr>
      </p:pic>
      <p:pic>
        <p:nvPicPr>
          <p:cNvPr id="10" name="Pencil.png"/>
          <p:cNvPicPr>
            <a:picLocks noChangeAspect="1"/>
          </p:cNvPicPr>
          <p:nvPr/>
        </p:nvPicPr>
        <p:blipFill>
          <a:blip r:embed="rId3">
            <a:extLst/>
          </a:blip>
          <a:stretch>
            <a:fillRect/>
          </a:stretch>
        </p:blipFill>
        <p:spPr>
          <a:xfrm rot="602954">
            <a:off x="487615" y="1750643"/>
            <a:ext cx="630877" cy="2850825"/>
          </a:xfrm>
          <a:prstGeom prst="rect">
            <a:avLst/>
          </a:prstGeom>
        </p:spPr>
      </p:pic>
      <p:sp>
        <p:nvSpPr>
          <p:cNvPr id="12" name="Picture Placeholder 11"/>
          <p:cNvSpPr>
            <a:spLocks noGrp="1"/>
          </p:cNvSpPr>
          <p:nvPr userDrawn="1">
            <p:ph type="pic" sz="quarter" idx="17"/>
          </p:nvPr>
        </p:nvSpPr>
        <p:spPr>
          <a:xfrm>
            <a:off x="1064915" y="1265715"/>
            <a:ext cx="4806169" cy="3907601"/>
          </a:xfrm>
          <a:custGeom>
            <a:avLst/>
            <a:gdLst>
              <a:gd name="connsiteX0" fmla="*/ 559101 w 4806169"/>
              <a:gd name="connsiteY0" fmla="*/ 0 h 3907601"/>
              <a:gd name="connsiteX1" fmla="*/ 4806169 w 4806169"/>
              <a:gd name="connsiteY1" fmla="*/ 752636 h 3907601"/>
              <a:gd name="connsiteX2" fmla="*/ 4247068 w 4806169"/>
              <a:gd name="connsiteY2" fmla="*/ 3907601 h 3907601"/>
              <a:gd name="connsiteX3" fmla="*/ 0 w 4806169"/>
              <a:gd name="connsiteY3" fmla="*/ 3154965 h 3907601"/>
            </a:gdLst>
            <a:ahLst/>
            <a:cxnLst>
              <a:cxn ang="0">
                <a:pos x="connsiteX0" y="connsiteY0"/>
              </a:cxn>
              <a:cxn ang="0">
                <a:pos x="connsiteX1" y="connsiteY1"/>
              </a:cxn>
              <a:cxn ang="0">
                <a:pos x="connsiteX2" y="connsiteY2"/>
              </a:cxn>
              <a:cxn ang="0">
                <a:pos x="connsiteX3" y="connsiteY3"/>
              </a:cxn>
            </a:cxnLst>
            <a:rect l="l" t="t" r="r" b="b"/>
            <a:pathLst>
              <a:path w="4806169" h="3907601">
                <a:moveTo>
                  <a:pt x="559101" y="0"/>
                </a:moveTo>
                <a:lnTo>
                  <a:pt x="4806169" y="752636"/>
                </a:lnTo>
                <a:lnTo>
                  <a:pt x="4247068" y="3907601"/>
                </a:lnTo>
                <a:lnTo>
                  <a:pt x="0" y="3154965"/>
                </a:lnTo>
                <a:close/>
              </a:path>
            </a:pathLst>
          </a:custGeom>
          <a:noFill/>
          <a:ln>
            <a:noFill/>
          </a:ln>
        </p:spPr>
        <p:txBody>
          <a:bodyPr wrap="square">
            <a:no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1911715636"/>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1"/>
            <a:ext cx="12192000" cy="47625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166436615"/>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10" name="Picture Placeholder 5"/>
          <p:cNvSpPr>
            <a:spLocks noGrp="1"/>
          </p:cNvSpPr>
          <p:nvPr>
            <p:ph type="pic" sz="quarter" idx="14"/>
          </p:nvPr>
        </p:nvSpPr>
        <p:spPr>
          <a:xfrm>
            <a:off x="609600" y="1473200"/>
            <a:ext cx="3591020" cy="48133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609600" y="257508"/>
            <a:ext cx="105156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609600" y="430881"/>
            <a:ext cx="10515600" cy="737520"/>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055415354"/>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8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279184" y="218337"/>
            <a:ext cx="5551918" cy="6421785"/>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2" name="Title 1"/>
          <p:cNvSpPr>
            <a:spLocks noGrp="1"/>
          </p:cNvSpPr>
          <p:nvPr>
            <p:ph type="title"/>
          </p:nvPr>
        </p:nvSpPr>
        <p:spPr>
          <a:xfrm>
            <a:off x="6703618" y="1330766"/>
            <a:ext cx="3661229" cy="3371862"/>
          </a:xfrm>
        </p:spPr>
        <p:txBody>
          <a:bodyPr vert="horz" wrap="square" lIns="91416" tIns="45708" rIns="91416" bIns="45708" rtlCol="0" anchor="ctr">
            <a:noAutofit/>
          </a:bodyPr>
          <a:lstStyle>
            <a:lvl1pPr algn="l">
              <a:defRPr lang="en-US" sz="4000"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744273353"/>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9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6865257"/>
          </a:xfrm>
        </p:spPr>
        <p:txBody>
          <a:bodyPr>
            <a:normAutofit/>
          </a:bodyPr>
          <a:lstStyle>
            <a:lvl1pPr marL="0" indent="0" algn="l">
              <a:buNone/>
              <a:defRPr sz="1800">
                <a:solidFill>
                  <a:schemeClr val="bg1">
                    <a:lumMod val="65000"/>
                  </a:schemeClr>
                </a:solidFill>
              </a:defRPr>
            </a:lvl1pPr>
          </a:lstStyle>
          <a:p>
            <a:endParaRPr lang="en-US"/>
          </a:p>
        </p:txBody>
      </p:sp>
      <p:sp>
        <p:nvSpPr>
          <p:cNvPr id="9" name="Picture Placeholder 5"/>
          <p:cNvSpPr>
            <a:spLocks noGrp="1"/>
          </p:cNvSpPr>
          <p:nvPr>
            <p:ph type="pic" sz="quarter" idx="15"/>
          </p:nvPr>
        </p:nvSpPr>
        <p:spPr>
          <a:xfrm>
            <a:off x="5369107" y="3634707"/>
            <a:ext cx="1622026" cy="1622026"/>
          </a:xfrm>
          <a:prstGeom prst="ellipse">
            <a:avLst/>
          </a:prstGeom>
          <a:solidFill>
            <a:schemeClr val="bg1">
              <a:lumMod val="85000"/>
            </a:schemeClr>
          </a:solidFill>
          <a:ln w="38100">
            <a:solidFill>
              <a:schemeClr val="bg1"/>
            </a:solid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1619913404"/>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8" name="Picture Placeholder 5"/>
          <p:cNvSpPr>
            <a:spLocks noGrp="1"/>
          </p:cNvSpPr>
          <p:nvPr>
            <p:ph type="pic" sz="quarter" idx="14"/>
          </p:nvPr>
        </p:nvSpPr>
        <p:spPr>
          <a:xfrm>
            <a:off x="0" y="0"/>
            <a:ext cx="12192000" cy="3769743"/>
          </a:xfrm>
        </p:spPr>
        <p:txBody>
          <a:bodyPr>
            <a:normAutofit/>
          </a:bodyPr>
          <a:lstStyle>
            <a:lvl1pPr marL="0" indent="0" algn="l">
              <a:buNone/>
              <a:defRPr sz="1800">
                <a:solidFill>
                  <a:schemeClr val="bg1">
                    <a:lumMod val="65000"/>
                  </a:schemeClr>
                </a:solidFill>
              </a:defRPr>
            </a:lvl1pPr>
          </a:lstStyle>
          <a:p>
            <a:endParaRPr lang="en-US"/>
          </a:p>
        </p:txBody>
      </p:sp>
      <p:sp>
        <p:nvSpPr>
          <p:cNvPr id="9" name="Picture Placeholder 5"/>
          <p:cNvSpPr>
            <a:spLocks noGrp="1"/>
          </p:cNvSpPr>
          <p:nvPr>
            <p:ph type="pic" sz="quarter" idx="15"/>
          </p:nvPr>
        </p:nvSpPr>
        <p:spPr>
          <a:xfrm>
            <a:off x="1557575" y="2631069"/>
            <a:ext cx="1784229" cy="1784229"/>
          </a:xfrm>
          <a:prstGeom prst="ellipse">
            <a:avLst/>
          </a:prstGeom>
          <a:solidFill>
            <a:schemeClr val="bg1">
              <a:lumMod val="85000"/>
            </a:schemeClr>
          </a:solidFill>
          <a:ln w="38100">
            <a:solidFill>
              <a:schemeClr val="bg1"/>
            </a:solid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defTabSz="914217"/>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10"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11"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73609842"/>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7348082" y="582183"/>
            <a:ext cx="4570186" cy="2959301"/>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949527078"/>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895"/>
            <a:ext cx="12192000" cy="3428106"/>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491913680"/>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3429894"/>
            <a:ext cx="12192000" cy="3428106"/>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2454526780"/>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3060700"/>
            <a:ext cx="12192000" cy="37973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312915492"/>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894"/>
            <a:ext cx="12192000" cy="6476107"/>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29371126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9_Title Only">
    <p:spTree>
      <p:nvGrpSpPr>
        <p:cNvPr id="1" name=""/>
        <p:cNvGrpSpPr/>
        <p:nvPr/>
      </p:nvGrpSpPr>
      <p:grpSpPr>
        <a:xfrm>
          <a:off x="0" y="0"/>
          <a:ext cx="0" cy="0"/>
          <a:chOff x="0" y="0"/>
          <a:chExt cx="0" cy="0"/>
        </a:xfrm>
      </p:grpSpPr>
      <p:sp>
        <p:nvSpPr>
          <p:cNvPr id="11" name="Picture Placeholder 5"/>
          <p:cNvSpPr>
            <a:spLocks noGrp="1"/>
          </p:cNvSpPr>
          <p:nvPr>
            <p:ph type="pic" sz="quarter" idx="17"/>
          </p:nvPr>
        </p:nvSpPr>
        <p:spPr>
          <a:xfrm>
            <a:off x="4003581" y="2007365"/>
            <a:ext cx="4213305" cy="5423207"/>
          </a:xfrm>
          <a:noFill/>
          <a:ln>
            <a:noFill/>
          </a:ln>
        </p:spPr>
        <p:txBody>
          <a:bodyPr>
            <a:normAutofit/>
          </a:bodyPr>
          <a:lstStyle>
            <a:lvl1pPr marL="0" indent="0" algn="l">
              <a:buNone/>
              <a:defRPr sz="1800">
                <a:solidFill>
                  <a:schemeClr val="bg1">
                    <a:lumMod val="65000"/>
                  </a:schemeClr>
                </a:solidFill>
              </a:defRPr>
            </a:lvl1pPr>
          </a:lstStyle>
          <a:p>
            <a:endParaRPr lang="en-US" dirty="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426387267"/>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71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5561419" y="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18" name="Picture Placeholder 5"/>
          <p:cNvSpPr>
            <a:spLocks noGrp="1"/>
          </p:cNvSpPr>
          <p:nvPr>
            <p:ph type="pic" sz="quarter" idx="15"/>
          </p:nvPr>
        </p:nvSpPr>
        <p:spPr>
          <a:xfrm>
            <a:off x="7750628" y="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19" name="Picture Placeholder 5"/>
          <p:cNvSpPr>
            <a:spLocks noGrp="1"/>
          </p:cNvSpPr>
          <p:nvPr>
            <p:ph type="pic" sz="quarter" idx="16"/>
          </p:nvPr>
        </p:nvSpPr>
        <p:spPr>
          <a:xfrm>
            <a:off x="9939837" y="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0" name="Picture Placeholder 5"/>
          <p:cNvSpPr>
            <a:spLocks noGrp="1"/>
          </p:cNvSpPr>
          <p:nvPr>
            <p:ph type="pic" sz="quarter" idx="17"/>
          </p:nvPr>
        </p:nvSpPr>
        <p:spPr>
          <a:xfrm>
            <a:off x="5561419" y="1714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1" name="Picture Placeholder 5"/>
          <p:cNvSpPr>
            <a:spLocks noGrp="1"/>
          </p:cNvSpPr>
          <p:nvPr>
            <p:ph type="pic" sz="quarter" idx="18"/>
          </p:nvPr>
        </p:nvSpPr>
        <p:spPr>
          <a:xfrm>
            <a:off x="7750628" y="1714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2" name="Picture Placeholder 5"/>
          <p:cNvSpPr>
            <a:spLocks noGrp="1"/>
          </p:cNvSpPr>
          <p:nvPr>
            <p:ph type="pic" sz="quarter" idx="19"/>
          </p:nvPr>
        </p:nvSpPr>
        <p:spPr>
          <a:xfrm>
            <a:off x="9939837" y="1714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3" name="Picture Placeholder 5"/>
          <p:cNvSpPr>
            <a:spLocks noGrp="1"/>
          </p:cNvSpPr>
          <p:nvPr>
            <p:ph type="pic" sz="quarter" idx="20"/>
          </p:nvPr>
        </p:nvSpPr>
        <p:spPr>
          <a:xfrm>
            <a:off x="9939837" y="34290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4" name="Picture Placeholder 5"/>
          <p:cNvSpPr>
            <a:spLocks noGrp="1"/>
          </p:cNvSpPr>
          <p:nvPr>
            <p:ph type="pic" sz="quarter" idx="21"/>
          </p:nvPr>
        </p:nvSpPr>
        <p:spPr>
          <a:xfrm>
            <a:off x="5561419" y="5143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5" name="Picture Placeholder 5"/>
          <p:cNvSpPr>
            <a:spLocks noGrp="1"/>
          </p:cNvSpPr>
          <p:nvPr>
            <p:ph type="pic" sz="quarter" idx="22"/>
          </p:nvPr>
        </p:nvSpPr>
        <p:spPr>
          <a:xfrm>
            <a:off x="7750628" y="5143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26" name="Picture Placeholder 5"/>
          <p:cNvSpPr>
            <a:spLocks noGrp="1"/>
          </p:cNvSpPr>
          <p:nvPr>
            <p:ph type="pic" sz="quarter" idx="23"/>
          </p:nvPr>
        </p:nvSpPr>
        <p:spPr>
          <a:xfrm>
            <a:off x="9939837" y="5143500"/>
            <a:ext cx="2220686" cy="1714500"/>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463910" y="527050"/>
            <a:ext cx="29083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463910" y="980282"/>
            <a:ext cx="2908300" cy="2007519"/>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1295289576"/>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68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894"/>
            <a:ext cx="6016978" cy="6857106"/>
          </a:xfrm>
        </p:spPr>
        <p:txBody>
          <a:bodyPr>
            <a:normAutofit/>
          </a:bodyPr>
          <a:lstStyle>
            <a:lvl1pPr marL="0" indent="0" algn="l">
              <a:buNone/>
              <a:defRPr sz="1800">
                <a:solidFill>
                  <a:schemeClr val="bg1">
                    <a:lumMod val="65000"/>
                  </a:schemeClr>
                </a:solidFill>
              </a:defRPr>
            </a:lvl1pPr>
          </a:lstStyle>
          <a:p>
            <a:endParaRPr lang="en-US"/>
          </a:p>
        </p:txBody>
      </p:sp>
      <p:sp>
        <p:nvSpPr>
          <p:cNvPr id="13" name="Picture Placeholder 5"/>
          <p:cNvSpPr>
            <a:spLocks noGrp="1"/>
          </p:cNvSpPr>
          <p:nvPr>
            <p:ph type="pic" sz="quarter" idx="15"/>
          </p:nvPr>
        </p:nvSpPr>
        <p:spPr>
          <a:xfrm>
            <a:off x="6016978" y="895"/>
            <a:ext cx="3087511" cy="3428106"/>
          </a:xfrm>
        </p:spPr>
        <p:txBody>
          <a:bodyPr>
            <a:normAutofit/>
          </a:bodyPr>
          <a:lstStyle>
            <a:lvl1pPr marL="0" indent="0" algn="l">
              <a:buNone/>
              <a:defRPr sz="1800">
                <a:solidFill>
                  <a:schemeClr val="bg1">
                    <a:lumMod val="65000"/>
                  </a:schemeClr>
                </a:solidFill>
              </a:defRPr>
            </a:lvl1pPr>
          </a:lstStyle>
          <a:p>
            <a:endParaRPr lang="en-US"/>
          </a:p>
        </p:txBody>
      </p:sp>
      <p:sp>
        <p:nvSpPr>
          <p:cNvPr id="14" name="Picture Placeholder 5"/>
          <p:cNvSpPr>
            <a:spLocks noGrp="1"/>
          </p:cNvSpPr>
          <p:nvPr>
            <p:ph type="pic" sz="quarter" idx="16"/>
          </p:nvPr>
        </p:nvSpPr>
        <p:spPr>
          <a:xfrm>
            <a:off x="9104489" y="895"/>
            <a:ext cx="3087511" cy="3428106"/>
          </a:xfrm>
        </p:spPr>
        <p:txBody>
          <a:bodyPr>
            <a:normAutofit/>
          </a:bodyPr>
          <a:lstStyle>
            <a:lvl1pPr marL="0" indent="0" algn="l">
              <a:buNone/>
              <a:defRPr sz="1800">
                <a:solidFill>
                  <a:schemeClr val="bg1">
                    <a:lumMod val="65000"/>
                  </a:schemeClr>
                </a:solidFill>
              </a:defRPr>
            </a:lvl1pPr>
          </a:lstStyle>
          <a:p>
            <a:endParaRPr lang="en-US"/>
          </a:p>
        </p:txBody>
      </p:sp>
      <p:sp>
        <p:nvSpPr>
          <p:cNvPr id="15" name="Picture Placeholder 5"/>
          <p:cNvSpPr>
            <a:spLocks noGrp="1"/>
          </p:cNvSpPr>
          <p:nvPr>
            <p:ph type="pic" sz="quarter" idx="17"/>
          </p:nvPr>
        </p:nvSpPr>
        <p:spPr>
          <a:xfrm>
            <a:off x="6016978" y="3429895"/>
            <a:ext cx="3087511" cy="3428106"/>
          </a:xfrm>
        </p:spPr>
        <p:txBody>
          <a:bodyPr>
            <a:normAutofit/>
          </a:bodyPr>
          <a:lstStyle>
            <a:lvl1pPr marL="0" indent="0" algn="l">
              <a:buNone/>
              <a:defRPr sz="1800">
                <a:solidFill>
                  <a:schemeClr val="bg1">
                    <a:lumMod val="65000"/>
                  </a:schemeClr>
                </a:solidFill>
              </a:defRPr>
            </a:lvl1pPr>
          </a:lstStyle>
          <a:p>
            <a:endParaRPr lang="en-US"/>
          </a:p>
        </p:txBody>
      </p:sp>
      <p:sp>
        <p:nvSpPr>
          <p:cNvPr id="16" name="Picture Placeholder 5"/>
          <p:cNvSpPr>
            <a:spLocks noGrp="1"/>
          </p:cNvSpPr>
          <p:nvPr>
            <p:ph type="pic" sz="quarter" idx="18"/>
          </p:nvPr>
        </p:nvSpPr>
        <p:spPr>
          <a:xfrm>
            <a:off x="9104489" y="3429895"/>
            <a:ext cx="3087511" cy="3428106"/>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3467100" cy="330200"/>
          </a:xfrm>
        </p:spPr>
        <p:txBody>
          <a:bodyPr vert="horz" lIns="91416" tIns="45708" rIns="91416" bIns="45708" rtlCol="0" anchor="ctr">
            <a:noAutofit/>
          </a:bodyPr>
          <a:lstStyle>
            <a:lvl1pPr marL="0" indent="0" algn="l">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587708"/>
            <a:ext cx="3467100" cy="1563019"/>
          </a:xfrm>
        </p:spPr>
        <p:txBody>
          <a:bodyPr vert="horz" wrap="square" lIns="91416" tIns="45708" rIns="91416" bIns="45708" rtlCol="0" anchor="ctr">
            <a:noAutofit/>
          </a:bodyPr>
          <a:lstStyle>
            <a:lvl1pPr algn="l">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679547603"/>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5"/>
          <p:cNvSpPr>
            <a:spLocks noGrp="1"/>
          </p:cNvSpPr>
          <p:nvPr>
            <p:ph type="pic" sz="quarter" idx="14"/>
          </p:nvPr>
        </p:nvSpPr>
        <p:spPr>
          <a:xfrm>
            <a:off x="0" y="894"/>
            <a:ext cx="12192000" cy="6476107"/>
          </a:xfrm>
        </p:spPr>
        <p:txBody>
          <a:bodyPr>
            <a:normAutofit/>
          </a:bodyPr>
          <a:lstStyle>
            <a:lvl1pPr marL="0" indent="0" algn="l">
              <a:buNone/>
              <a:defRPr sz="1800">
                <a:solidFill>
                  <a:schemeClr val="bg1">
                    <a:lumMod val="65000"/>
                  </a:schemeClr>
                </a:solidFill>
              </a:defRPr>
            </a:lvl1pPr>
          </a:lstStyle>
          <a:p>
            <a:endParaRPr lang="en-US"/>
          </a:p>
        </p:txBody>
      </p:sp>
      <p:sp>
        <p:nvSpPr>
          <p:cNvPr id="8" name="Picture Placeholder 5"/>
          <p:cNvSpPr>
            <a:spLocks noGrp="1"/>
          </p:cNvSpPr>
          <p:nvPr>
            <p:ph type="pic" sz="quarter" idx="15"/>
          </p:nvPr>
        </p:nvSpPr>
        <p:spPr>
          <a:xfrm>
            <a:off x="554181" y="904201"/>
            <a:ext cx="5604673" cy="5049597"/>
          </a:xfrm>
        </p:spPr>
        <p:txBody>
          <a:bodyPr>
            <a:norm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4123830601"/>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1" name="Picture Placeholder 10"/>
          <p:cNvSpPr>
            <a:spLocks noGrp="1"/>
          </p:cNvSpPr>
          <p:nvPr>
            <p:ph type="pic" sz="quarter" idx="14"/>
          </p:nvPr>
        </p:nvSpPr>
        <p:spPr>
          <a:xfrm>
            <a:off x="1028700" y="1341774"/>
            <a:ext cx="4457700" cy="4703426"/>
          </a:xfrm>
          <a:solidFill>
            <a:schemeClr val="tx2">
              <a:lumMod val="75000"/>
            </a:schemeClr>
          </a:solidFill>
        </p:spPr>
        <p:txBody>
          <a:bodyPr/>
          <a:lstStyle/>
          <a:p>
            <a:endParaRPr lang="en-US"/>
          </a:p>
        </p:txBody>
      </p:sp>
    </p:spTree>
    <p:extLst>
      <p:ext uri="{BB962C8B-B14F-4D97-AF65-F5344CB8AC3E}">
        <p14:creationId xmlns:p14="http://schemas.microsoft.com/office/powerpoint/2010/main" val="3242742618"/>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79_Title Only">
    <p:spTree>
      <p:nvGrpSpPr>
        <p:cNvPr id="1" name=""/>
        <p:cNvGrpSpPr/>
        <p:nvPr/>
      </p:nvGrpSpPr>
      <p:grpSpPr>
        <a:xfrm>
          <a:off x="0" y="0"/>
          <a:ext cx="0" cy="0"/>
          <a:chOff x="0" y="0"/>
          <a:chExt cx="0" cy="0"/>
        </a:xfrm>
      </p:grpSpPr>
      <p:sp>
        <p:nvSpPr>
          <p:cNvPr id="6" name="Rectangle 5"/>
          <p:cNvSpPr/>
          <p:nvPr userDrawn="1"/>
        </p:nvSpPr>
        <p:spPr>
          <a:xfrm>
            <a:off x="0" y="1"/>
            <a:ext cx="12192000" cy="6237908"/>
          </a:xfrm>
          <a:prstGeom prst="rect">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0" name="Picture Placeholder 9"/>
          <p:cNvSpPr>
            <a:spLocks noGrp="1"/>
          </p:cNvSpPr>
          <p:nvPr>
            <p:ph type="pic" sz="quarter" idx="14"/>
          </p:nvPr>
        </p:nvSpPr>
        <p:spPr>
          <a:xfrm>
            <a:off x="2176892" y="357197"/>
            <a:ext cx="7919608" cy="5061538"/>
          </a:xfrm>
          <a:custGeom>
            <a:avLst/>
            <a:gdLst>
              <a:gd name="connsiteX0" fmla="*/ 969383 w 7919608"/>
              <a:gd name="connsiteY0" fmla="*/ 0 h 5061538"/>
              <a:gd name="connsiteX1" fmla="*/ 980114 w 7919608"/>
              <a:gd name="connsiteY1" fmla="*/ 0 h 5061538"/>
              <a:gd name="connsiteX2" fmla="*/ 994423 w 7919608"/>
              <a:gd name="connsiteY2" fmla="*/ 3577 h 5061538"/>
              <a:gd name="connsiteX3" fmla="*/ 1001577 w 7919608"/>
              <a:gd name="connsiteY3" fmla="*/ 17885 h 5061538"/>
              <a:gd name="connsiteX4" fmla="*/ 1030193 w 7919608"/>
              <a:gd name="connsiteY4" fmla="*/ 46502 h 5061538"/>
              <a:gd name="connsiteX5" fmla="*/ 1044501 w 7919608"/>
              <a:gd name="connsiteY5" fmla="*/ 82272 h 5061538"/>
              <a:gd name="connsiteX6" fmla="*/ 1055233 w 7919608"/>
              <a:gd name="connsiteY6" fmla="*/ 100158 h 5061538"/>
              <a:gd name="connsiteX7" fmla="*/ 1058810 w 7919608"/>
              <a:gd name="connsiteY7" fmla="*/ 118043 h 5061538"/>
              <a:gd name="connsiteX8" fmla="*/ 1058810 w 7919608"/>
              <a:gd name="connsiteY8" fmla="*/ 132351 h 5061538"/>
              <a:gd name="connsiteX9" fmla="*/ 1058810 w 7919608"/>
              <a:gd name="connsiteY9" fmla="*/ 157391 h 5061538"/>
              <a:gd name="connsiteX10" fmla="*/ 1058810 w 7919608"/>
              <a:gd name="connsiteY10" fmla="*/ 168122 h 5061538"/>
              <a:gd name="connsiteX11" fmla="*/ 1062387 w 7919608"/>
              <a:gd name="connsiteY11" fmla="*/ 182430 h 5061538"/>
              <a:gd name="connsiteX12" fmla="*/ 1073118 w 7919608"/>
              <a:gd name="connsiteY12" fmla="*/ 207469 h 5061538"/>
              <a:gd name="connsiteX13" fmla="*/ 1098157 w 7919608"/>
              <a:gd name="connsiteY13" fmla="*/ 296896 h 5061538"/>
              <a:gd name="connsiteX14" fmla="*/ 1105311 w 7919608"/>
              <a:gd name="connsiteY14" fmla="*/ 318358 h 5061538"/>
              <a:gd name="connsiteX15" fmla="*/ 1126774 w 7919608"/>
              <a:gd name="connsiteY15" fmla="*/ 307627 h 5061538"/>
              <a:gd name="connsiteX16" fmla="*/ 1144659 w 7919608"/>
              <a:gd name="connsiteY16" fmla="*/ 289742 h 5061538"/>
              <a:gd name="connsiteX17" fmla="*/ 1158967 w 7919608"/>
              <a:gd name="connsiteY17" fmla="*/ 268279 h 5061538"/>
              <a:gd name="connsiteX18" fmla="*/ 1162544 w 7919608"/>
              <a:gd name="connsiteY18" fmla="*/ 246817 h 5061538"/>
              <a:gd name="connsiteX19" fmla="*/ 1162544 w 7919608"/>
              <a:gd name="connsiteY19" fmla="*/ 225355 h 5061538"/>
              <a:gd name="connsiteX20" fmla="*/ 1162544 w 7919608"/>
              <a:gd name="connsiteY20" fmla="*/ 207469 h 5061538"/>
              <a:gd name="connsiteX21" fmla="*/ 1169699 w 7919608"/>
              <a:gd name="connsiteY21" fmla="*/ 193161 h 5061538"/>
              <a:gd name="connsiteX22" fmla="*/ 1180430 w 7919608"/>
              <a:gd name="connsiteY22" fmla="*/ 178853 h 5061538"/>
              <a:gd name="connsiteX23" fmla="*/ 1191161 w 7919608"/>
              <a:gd name="connsiteY23" fmla="*/ 186007 h 5061538"/>
              <a:gd name="connsiteX24" fmla="*/ 1191161 w 7919608"/>
              <a:gd name="connsiteY24" fmla="*/ 211047 h 5061538"/>
              <a:gd name="connsiteX25" fmla="*/ 1198315 w 7919608"/>
              <a:gd name="connsiteY25" fmla="*/ 236086 h 5061538"/>
              <a:gd name="connsiteX26" fmla="*/ 1205469 w 7919608"/>
              <a:gd name="connsiteY26" fmla="*/ 261125 h 5061538"/>
              <a:gd name="connsiteX27" fmla="*/ 1219777 w 7919608"/>
              <a:gd name="connsiteY27" fmla="*/ 275434 h 5061538"/>
              <a:gd name="connsiteX28" fmla="*/ 1230509 w 7919608"/>
              <a:gd name="connsiteY28" fmla="*/ 293319 h 5061538"/>
              <a:gd name="connsiteX29" fmla="*/ 1248394 w 7919608"/>
              <a:gd name="connsiteY29" fmla="*/ 311204 h 5061538"/>
              <a:gd name="connsiteX30" fmla="*/ 1269856 w 7919608"/>
              <a:gd name="connsiteY30" fmla="*/ 325512 h 5061538"/>
              <a:gd name="connsiteX31" fmla="*/ 1291318 w 7919608"/>
              <a:gd name="connsiteY31" fmla="*/ 336244 h 5061538"/>
              <a:gd name="connsiteX32" fmla="*/ 1305627 w 7919608"/>
              <a:gd name="connsiteY32" fmla="*/ 346975 h 5061538"/>
              <a:gd name="connsiteX33" fmla="*/ 1319935 w 7919608"/>
              <a:gd name="connsiteY33" fmla="*/ 357706 h 5061538"/>
              <a:gd name="connsiteX34" fmla="*/ 1323512 w 7919608"/>
              <a:gd name="connsiteY34" fmla="*/ 372014 h 5061538"/>
              <a:gd name="connsiteX35" fmla="*/ 1323512 w 7919608"/>
              <a:gd name="connsiteY35" fmla="*/ 386322 h 5061538"/>
              <a:gd name="connsiteX36" fmla="*/ 1319935 w 7919608"/>
              <a:gd name="connsiteY36" fmla="*/ 407785 h 5061538"/>
              <a:gd name="connsiteX37" fmla="*/ 1323512 w 7919608"/>
              <a:gd name="connsiteY37" fmla="*/ 422093 h 5061538"/>
              <a:gd name="connsiteX38" fmla="*/ 1327089 w 7919608"/>
              <a:gd name="connsiteY38" fmla="*/ 439978 h 5061538"/>
              <a:gd name="connsiteX39" fmla="*/ 1334243 w 7919608"/>
              <a:gd name="connsiteY39" fmla="*/ 457864 h 5061538"/>
              <a:gd name="connsiteX40" fmla="*/ 1352129 w 7919608"/>
              <a:gd name="connsiteY40" fmla="*/ 482903 h 5061538"/>
              <a:gd name="connsiteX41" fmla="*/ 1373591 w 7919608"/>
              <a:gd name="connsiteY41" fmla="*/ 515097 h 5061538"/>
              <a:gd name="connsiteX42" fmla="*/ 1395053 w 7919608"/>
              <a:gd name="connsiteY42" fmla="*/ 536559 h 5061538"/>
              <a:gd name="connsiteX43" fmla="*/ 1416516 w 7919608"/>
              <a:gd name="connsiteY43" fmla="*/ 558021 h 5061538"/>
              <a:gd name="connsiteX44" fmla="*/ 1445132 w 7919608"/>
              <a:gd name="connsiteY44" fmla="*/ 572329 h 5061538"/>
              <a:gd name="connsiteX45" fmla="*/ 1473748 w 7919608"/>
              <a:gd name="connsiteY45" fmla="*/ 583061 h 5061538"/>
              <a:gd name="connsiteX46" fmla="*/ 1491634 w 7919608"/>
              <a:gd name="connsiteY46" fmla="*/ 597369 h 5061538"/>
              <a:gd name="connsiteX47" fmla="*/ 1509519 w 7919608"/>
              <a:gd name="connsiteY47" fmla="*/ 604523 h 5061538"/>
              <a:gd name="connsiteX48" fmla="*/ 1527404 w 7919608"/>
              <a:gd name="connsiteY48" fmla="*/ 622408 h 5061538"/>
              <a:gd name="connsiteX49" fmla="*/ 1534559 w 7919608"/>
              <a:gd name="connsiteY49" fmla="*/ 643871 h 5061538"/>
              <a:gd name="connsiteX50" fmla="*/ 1541713 w 7919608"/>
              <a:gd name="connsiteY50" fmla="*/ 651025 h 5061538"/>
              <a:gd name="connsiteX51" fmla="*/ 1552444 w 7919608"/>
              <a:gd name="connsiteY51" fmla="*/ 665333 h 5061538"/>
              <a:gd name="connsiteX52" fmla="*/ 1573906 w 7919608"/>
              <a:gd name="connsiteY52" fmla="*/ 683218 h 5061538"/>
              <a:gd name="connsiteX53" fmla="*/ 1591791 w 7919608"/>
              <a:gd name="connsiteY53" fmla="*/ 686795 h 5061538"/>
              <a:gd name="connsiteX54" fmla="*/ 1598946 w 7919608"/>
              <a:gd name="connsiteY54" fmla="*/ 683218 h 5061538"/>
              <a:gd name="connsiteX55" fmla="*/ 1602523 w 7919608"/>
              <a:gd name="connsiteY55" fmla="*/ 683218 h 5061538"/>
              <a:gd name="connsiteX56" fmla="*/ 1613254 w 7919608"/>
              <a:gd name="connsiteY56" fmla="*/ 665333 h 5061538"/>
              <a:gd name="connsiteX57" fmla="*/ 1616831 w 7919608"/>
              <a:gd name="connsiteY57" fmla="*/ 658179 h 5061538"/>
              <a:gd name="connsiteX58" fmla="*/ 1616831 w 7919608"/>
              <a:gd name="connsiteY58" fmla="*/ 647448 h 5061538"/>
              <a:gd name="connsiteX59" fmla="*/ 1598946 w 7919608"/>
              <a:gd name="connsiteY59" fmla="*/ 618831 h 5061538"/>
              <a:gd name="connsiteX60" fmla="*/ 1581060 w 7919608"/>
              <a:gd name="connsiteY60" fmla="*/ 586638 h 5061538"/>
              <a:gd name="connsiteX61" fmla="*/ 1563175 w 7919608"/>
              <a:gd name="connsiteY61" fmla="*/ 561598 h 5061538"/>
              <a:gd name="connsiteX62" fmla="*/ 1559598 w 7919608"/>
              <a:gd name="connsiteY62" fmla="*/ 536559 h 5061538"/>
              <a:gd name="connsiteX63" fmla="*/ 1556021 w 7919608"/>
              <a:gd name="connsiteY63" fmla="*/ 511519 h 5061538"/>
              <a:gd name="connsiteX64" fmla="*/ 1559598 w 7919608"/>
              <a:gd name="connsiteY64" fmla="*/ 479326 h 5061538"/>
              <a:gd name="connsiteX65" fmla="*/ 1563175 w 7919608"/>
              <a:gd name="connsiteY65" fmla="*/ 472172 h 5061538"/>
              <a:gd name="connsiteX66" fmla="*/ 1570329 w 7919608"/>
              <a:gd name="connsiteY66" fmla="*/ 457864 h 5061538"/>
              <a:gd name="connsiteX67" fmla="*/ 1584637 w 7919608"/>
              <a:gd name="connsiteY67" fmla="*/ 439978 h 5061538"/>
              <a:gd name="connsiteX68" fmla="*/ 1598946 w 7919608"/>
              <a:gd name="connsiteY68" fmla="*/ 429247 h 5061538"/>
              <a:gd name="connsiteX69" fmla="*/ 1613254 w 7919608"/>
              <a:gd name="connsiteY69" fmla="*/ 429247 h 5061538"/>
              <a:gd name="connsiteX70" fmla="*/ 1620408 w 7919608"/>
              <a:gd name="connsiteY70" fmla="*/ 436401 h 5061538"/>
              <a:gd name="connsiteX71" fmla="*/ 1634716 w 7919608"/>
              <a:gd name="connsiteY71" fmla="*/ 450709 h 5061538"/>
              <a:gd name="connsiteX72" fmla="*/ 1659755 w 7919608"/>
              <a:gd name="connsiteY72" fmla="*/ 500788 h 5061538"/>
              <a:gd name="connsiteX73" fmla="*/ 1688372 w 7919608"/>
              <a:gd name="connsiteY73" fmla="*/ 547290 h 5061538"/>
              <a:gd name="connsiteX74" fmla="*/ 1702680 w 7919608"/>
              <a:gd name="connsiteY74" fmla="*/ 561598 h 5061538"/>
              <a:gd name="connsiteX75" fmla="*/ 1716988 w 7919608"/>
              <a:gd name="connsiteY75" fmla="*/ 572329 h 5061538"/>
              <a:gd name="connsiteX76" fmla="*/ 1734874 w 7919608"/>
              <a:gd name="connsiteY76" fmla="*/ 572329 h 5061538"/>
              <a:gd name="connsiteX77" fmla="*/ 1749182 w 7919608"/>
              <a:gd name="connsiteY77" fmla="*/ 558021 h 5061538"/>
              <a:gd name="connsiteX78" fmla="*/ 1763490 w 7919608"/>
              <a:gd name="connsiteY78" fmla="*/ 547290 h 5061538"/>
              <a:gd name="connsiteX79" fmla="*/ 1777798 w 7919608"/>
              <a:gd name="connsiteY79" fmla="*/ 540136 h 5061538"/>
              <a:gd name="connsiteX80" fmla="*/ 1802838 w 7919608"/>
              <a:gd name="connsiteY80" fmla="*/ 532982 h 5061538"/>
              <a:gd name="connsiteX81" fmla="*/ 1831454 w 7919608"/>
              <a:gd name="connsiteY81" fmla="*/ 532982 h 5061538"/>
              <a:gd name="connsiteX82" fmla="*/ 1860071 w 7919608"/>
              <a:gd name="connsiteY82" fmla="*/ 532982 h 5061538"/>
              <a:gd name="connsiteX83" fmla="*/ 1881533 w 7919608"/>
              <a:gd name="connsiteY83" fmla="*/ 536559 h 5061538"/>
              <a:gd name="connsiteX84" fmla="*/ 1888687 w 7919608"/>
              <a:gd name="connsiteY84" fmla="*/ 543713 h 5061538"/>
              <a:gd name="connsiteX85" fmla="*/ 1895841 w 7919608"/>
              <a:gd name="connsiteY85" fmla="*/ 558021 h 5061538"/>
              <a:gd name="connsiteX86" fmla="*/ 1892264 w 7919608"/>
              <a:gd name="connsiteY86" fmla="*/ 575907 h 5061538"/>
              <a:gd name="connsiteX87" fmla="*/ 1888687 w 7919608"/>
              <a:gd name="connsiteY87" fmla="*/ 604523 h 5061538"/>
              <a:gd name="connsiteX88" fmla="*/ 1881533 w 7919608"/>
              <a:gd name="connsiteY88" fmla="*/ 629562 h 5061538"/>
              <a:gd name="connsiteX89" fmla="*/ 1867225 w 7919608"/>
              <a:gd name="connsiteY89" fmla="*/ 651025 h 5061538"/>
              <a:gd name="connsiteX90" fmla="*/ 1845762 w 7919608"/>
              <a:gd name="connsiteY90" fmla="*/ 668910 h 5061538"/>
              <a:gd name="connsiteX91" fmla="*/ 1860071 w 7919608"/>
              <a:gd name="connsiteY91" fmla="*/ 690372 h 5061538"/>
              <a:gd name="connsiteX92" fmla="*/ 1870802 w 7919608"/>
              <a:gd name="connsiteY92" fmla="*/ 708258 h 5061538"/>
              <a:gd name="connsiteX93" fmla="*/ 1885110 w 7919608"/>
              <a:gd name="connsiteY93" fmla="*/ 718989 h 5061538"/>
              <a:gd name="connsiteX94" fmla="*/ 1895841 w 7919608"/>
              <a:gd name="connsiteY94" fmla="*/ 722566 h 5061538"/>
              <a:gd name="connsiteX95" fmla="*/ 1913727 w 7919608"/>
              <a:gd name="connsiteY95" fmla="*/ 722566 h 5061538"/>
              <a:gd name="connsiteX96" fmla="*/ 1931612 w 7919608"/>
              <a:gd name="connsiteY96" fmla="*/ 718989 h 5061538"/>
              <a:gd name="connsiteX97" fmla="*/ 1945920 w 7919608"/>
              <a:gd name="connsiteY97" fmla="*/ 708258 h 5061538"/>
              <a:gd name="connsiteX98" fmla="*/ 1967383 w 7919608"/>
              <a:gd name="connsiteY98" fmla="*/ 690372 h 5061538"/>
              <a:gd name="connsiteX99" fmla="*/ 1995999 w 7919608"/>
              <a:gd name="connsiteY99" fmla="*/ 658179 h 5061538"/>
              <a:gd name="connsiteX100" fmla="*/ 2028192 w 7919608"/>
              <a:gd name="connsiteY100" fmla="*/ 618831 h 5061538"/>
              <a:gd name="connsiteX101" fmla="*/ 2038924 w 7919608"/>
              <a:gd name="connsiteY101" fmla="*/ 604523 h 5061538"/>
              <a:gd name="connsiteX102" fmla="*/ 2046078 w 7919608"/>
              <a:gd name="connsiteY102" fmla="*/ 586638 h 5061538"/>
              <a:gd name="connsiteX103" fmla="*/ 2038924 w 7919608"/>
              <a:gd name="connsiteY103" fmla="*/ 572329 h 5061538"/>
              <a:gd name="connsiteX104" fmla="*/ 2028192 w 7919608"/>
              <a:gd name="connsiteY104" fmla="*/ 558021 h 5061538"/>
              <a:gd name="connsiteX105" fmla="*/ 2010307 w 7919608"/>
              <a:gd name="connsiteY105" fmla="*/ 532982 h 5061538"/>
              <a:gd name="connsiteX106" fmla="*/ 2006730 w 7919608"/>
              <a:gd name="connsiteY106" fmla="*/ 522251 h 5061538"/>
              <a:gd name="connsiteX107" fmla="*/ 2010307 w 7919608"/>
              <a:gd name="connsiteY107" fmla="*/ 515097 h 5061538"/>
              <a:gd name="connsiteX108" fmla="*/ 2010307 w 7919608"/>
              <a:gd name="connsiteY108" fmla="*/ 504365 h 5061538"/>
              <a:gd name="connsiteX109" fmla="*/ 2017461 w 7919608"/>
              <a:gd name="connsiteY109" fmla="*/ 500788 h 5061538"/>
              <a:gd name="connsiteX110" fmla="*/ 2049655 w 7919608"/>
              <a:gd name="connsiteY110" fmla="*/ 490057 h 5061538"/>
              <a:gd name="connsiteX111" fmla="*/ 2067540 w 7919608"/>
              <a:gd name="connsiteY111" fmla="*/ 479326 h 5061538"/>
              <a:gd name="connsiteX112" fmla="*/ 2071117 w 7919608"/>
              <a:gd name="connsiteY112" fmla="*/ 457864 h 5061538"/>
              <a:gd name="connsiteX113" fmla="*/ 2078271 w 7919608"/>
              <a:gd name="connsiteY113" fmla="*/ 432824 h 5061538"/>
              <a:gd name="connsiteX114" fmla="*/ 2089002 w 7919608"/>
              <a:gd name="connsiteY114" fmla="*/ 418516 h 5061538"/>
              <a:gd name="connsiteX115" fmla="*/ 2103311 w 7919608"/>
              <a:gd name="connsiteY115" fmla="*/ 411362 h 5061538"/>
              <a:gd name="connsiteX116" fmla="*/ 2121196 w 7919608"/>
              <a:gd name="connsiteY116" fmla="*/ 407785 h 5061538"/>
              <a:gd name="connsiteX117" fmla="*/ 2142658 w 7919608"/>
              <a:gd name="connsiteY117" fmla="*/ 414939 h 5061538"/>
              <a:gd name="connsiteX118" fmla="*/ 2160544 w 7919608"/>
              <a:gd name="connsiteY118" fmla="*/ 429247 h 5061538"/>
              <a:gd name="connsiteX119" fmla="*/ 2171275 w 7919608"/>
              <a:gd name="connsiteY119" fmla="*/ 450709 h 5061538"/>
              <a:gd name="connsiteX120" fmla="*/ 2174852 w 7919608"/>
              <a:gd name="connsiteY120" fmla="*/ 472172 h 5061538"/>
              <a:gd name="connsiteX121" fmla="*/ 2174852 w 7919608"/>
              <a:gd name="connsiteY121" fmla="*/ 500788 h 5061538"/>
              <a:gd name="connsiteX122" fmla="*/ 2182006 w 7919608"/>
              <a:gd name="connsiteY122" fmla="*/ 525828 h 5061538"/>
              <a:gd name="connsiteX123" fmla="*/ 2196314 w 7919608"/>
              <a:gd name="connsiteY123" fmla="*/ 558021 h 5061538"/>
              <a:gd name="connsiteX124" fmla="*/ 2207045 w 7919608"/>
              <a:gd name="connsiteY124" fmla="*/ 583061 h 5061538"/>
              <a:gd name="connsiteX125" fmla="*/ 2239239 w 7919608"/>
              <a:gd name="connsiteY125" fmla="*/ 640294 h 5061538"/>
              <a:gd name="connsiteX126" fmla="*/ 2253547 w 7919608"/>
              <a:gd name="connsiteY126" fmla="*/ 668910 h 5061538"/>
              <a:gd name="connsiteX127" fmla="*/ 2260701 w 7919608"/>
              <a:gd name="connsiteY127" fmla="*/ 704681 h 5061538"/>
              <a:gd name="connsiteX128" fmla="*/ 2264278 w 7919608"/>
              <a:gd name="connsiteY128" fmla="*/ 718989 h 5061538"/>
              <a:gd name="connsiteX129" fmla="*/ 2275009 w 7919608"/>
              <a:gd name="connsiteY129" fmla="*/ 729720 h 5061538"/>
              <a:gd name="connsiteX130" fmla="*/ 2282164 w 7919608"/>
              <a:gd name="connsiteY130" fmla="*/ 740451 h 5061538"/>
              <a:gd name="connsiteX131" fmla="*/ 2296472 w 7919608"/>
              <a:gd name="connsiteY131" fmla="*/ 747605 h 5061538"/>
              <a:gd name="connsiteX132" fmla="*/ 2307203 w 7919608"/>
              <a:gd name="connsiteY132" fmla="*/ 747605 h 5061538"/>
              <a:gd name="connsiteX133" fmla="*/ 2321511 w 7919608"/>
              <a:gd name="connsiteY133" fmla="*/ 747605 h 5061538"/>
              <a:gd name="connsiteX134" fmla="*/ 2332242 w 7919608"/>
              <a:gd name="connsiteY134" fmla="*/ 744028 h 5061538"/>
              <a:gd name="connsiteX135" fmla="*/ 2346551 w 7919608"/>
              <a:gd name="connsiteY135" fmla="*/ 733297 h 5061538"/>
              <a:gd name="connsiteX136" fmla="*/ 2371590 w 7919608"/>
              <a:gd name="connsiteY136" fmla="*/ 708258 h 5061538"/>
              <a:gd name="connsiteX137" fmla="*/ 2400207 w 7919608"/>
              <a:gd name="connsiteY137" fmla="*/ 679641 h 5061538"/>
              <a:gd name="connsiteX138" fmla="*/ 2357282 w 7919608"/>
              <a:gd name="connsiteY138" fmla="*/ 661756 h 5061538"/>
              <a:gd name="connsiteX139" fmla="*/ 2332242 w 7919608"/>
              <a:gd name="connsiteY139" fmla="*/ 651025 h 5061538"/>
              <a:gd name="connsiteX140" fmla="*/ 2310780 w 7919608"/>
              <a:gd name="connsiteY140" fmla="*/ 640294 h 5061538"/>
              <a:gd name="connsiteX141" fmla="*/ 2289318 w 7919608"/>
              <a:gd name="connsiteY141" fmla="*/ 615254 h 5061538"/>
              <a:gd name="connsiteX142" fmla="*/ 2285741 w 7919608"/>
              <a:gd name="connsiteY142" fmla="*/ 604523 h 5061538"/>
              <a:gd name="connsiteX143" fmla="*/ 2285741 w 7919608"/>
              <a:gd name="connsiteY143" fmla="*/ 597369 h 5061538"/>
              <a:gd name="connsiteX144" fmla="*/ 2289318 w 7919608"/>
              <a:gd name="connsiteY144" fmla="*/ 593792 h 5061538"/>
              <a:gd name="connsiteX145" fmla="*/ 2296472 w 7919608"/>
              <a:gd name="connsiteY145" fmla="*/ 583061 h 5061538"/>
              <a:gd name="connsiteX146" fmla="*/ 2325088 w 7919608"/>
              <a:gd name="connsiteY146" fmla="*/ 572329 h 5061538"/>
              <a:gd name="connsiteX147" fmla="*/ 2342974 w 7919608"/>
              <a:gd name="connsiteY147" fmla="*/ 561598 h 5061538"/>
              <a:gd name="connsiteX148" fmla="*/ 2350128 w 7919608"/>
              <a:gd name="connsiteY148" fmla="*/ 547290 h 5061538"/>
              <a:gd name="connsiteX149" fmla="*/ 2357282 w 7919608"/>
              <a:gd name="connsiteY149" fmla="*/ 536559 h 5061538"/>
              <a:gd name="connsiteX150" fmla="*/ 2360859 w 7919608"/>
              <a:gd name="connsiteY150" fmla="*/ 518674 h 5061538"/>
              <a:gd name="connsiteX151" fmla="*/ 2364436 w 7919608"/>
              <a:gd name="connsiteY151" fmla="*/ 490057 h 5061538"/>
              <a:gd name="connsiteX152" fmla="*/ 2368013 w 7919608"/>
              <a:gd name="connsiteY152" fmla="*/ 475749 h 5061538"/>
              <a:gd name="connsiteX153" fmla="*/ 2371590 w 7919608"/>
              <a:gd name="connsiteY153" fmla="*/ 468595 h 5061538"/>
              <a:gd name="connsiteX154" fmla="*/ 2382321 w 7919608"/>
              <a:gd name="connsiteY154" fmla="*/ 457864 h 5061538"/>
              <a:gd name="connsiteX155" fmla="*/ 2393052 w 7919608"/>
              <a:gd name="connsiteY155" fmla="*/ 454287 h 5061538"/>
              <a:gd name="connsiteX156" fmla="*/ 2425246 w 7919608"/>
              <a:gd name="connsiteY156" fmla="*/ 450709 h 5061538"/>
              <a:gd name="connsiteX157" fmla="*/ 2446708 w 7919608"/>
              <a:gd name="connsiteY157" fmla="*/ 450709 h 5061538"/>
              <a:gd name="connsiteX158" fmla="*/ 2464594 w 7919608"/>
              <a:gd name="connsiteY158" fmla="*/ 454287 h 5061538"/>
              <a:gd name="connsiteX159" fmla="*/ 2486056 w 7919608"/>
              <a:gd name="connsiteY159" fmla="*/ 461441 h 5061538"/>
              <a:gd name="connsiteX160" fmla="*/ 2503941 w 7919608"/>
              <a:gd name="connsiteY160" fmla="*/ 472172 h 5061538"/>
              <a:gd name="connsiteX161" fmla="*/ 2532558 w 7919608"/>
              <a:gd name="connsiteY161" fmla="*/ 493634 h 5061538"/>
              <a:gd name="connsiteX162" fmla="*/ 2564751 w 7919608"/>
              <a:gd name="connsiteY162" fmla="*/ 511519 h 5061538"/>
              <a:gd name="connsiteX163" fmla="*/ 2596945 w 7919608"/>
              <a:gd name="connsiteY163" fmla="*/ 518674 h 5061538"/>
              <a:gd name="connsiteX164" fmla="*/ 2632715 w 7919608"/>
              <a:gd name="connsiteY164" fmla="*/ 522251 h 5061538"/>
              <a:gd name="connsiteX165" fmla="*/ 2650601 w 7919608"/>
              <a:gd name="connsiteY165" fmla="*/ 522251 h 5061538"/>
              <a:gd name="connsiteX166" fmla="*/ 2668486 w 7919608"/>
              <a:gd name="connsiteY166" fmla="*/ 525828 h 5061538"/>
              <a:gd name="connsiteX167" fmla="*/ 2675640 w 7919608"/>
              <a:gd name="connsiteY167" fmla="*/ 511519 h 5061538"/>
              <a:gd name="connsiteX168" fmla="*/ 2682794 w 7919608"/>
              <a:gd name="connsiteY168" fmla="*/ 497211 h 5061538"/>
              <a:gd name="connsiteX169" fmla="*/ 2689948 w 7919608"/>
              <a:gd name="connsiteY169" fmla="*/ 482903 h 5061538"/>
              <a:gd name="connsiteX170" fmla="*/ 2689948 w 7919608"/>
              <a:gd name="connsiteY170" fmla="*/ 472172 h 5061538"/>
              <a:gd name="connsiteX171" fmla="*/ 2682794 w 7919608"/>
              <a:gd name="connsiteY171" fmla="*/ 457864 h 5061538"/>
              <a:gd name="connsiteX172" fmla="*/ 2672063 w 7919608"/>
              <a:gd name="connsiteY172" fmla="*/ 450709 h 5061538"/>
              <a:gd name="connsiteX173" fmla="*/ 2657755 w 7919608"/>
              <a:gd name="connsiteY173" fmla="*/ 443555 h 5061538"/>
              <a:gd name="connsiteX174" fmla="*/ 2639869 w 7919608"/>
              <a:gd name="connsiteY174" fmla="*/ 436401 h 5061538"/>
              <a:gd name="connsiteX175" fmla="*/ 2607676 w 7919608"/>
              <a:gd name="connsiteY175" fmla="*/ 432824 h 5061538"/>
              <a:gd name="connsiteX176" fmla="*/ 2571905 w 7919608"/>
              <a:gd name="connsiteY176" fmla="*/ 422093 h 5061538"/>
              <a:gd name="connsiteX177" fmla="*/ 2557597 w 7919608"/>
              <a:gd name="connsiteY177" fmla="*/ 422093 h 5061538"/>
              <a:gd name="connsiteX178" fmla="*/ 2546866 w 7919608"/>
              <a:gd name="connsiteY178" fmla="*/ 414939 h 5061538"/>
              <a:gd name="connsiteX179" fmla="*/ 2539712 w 7919608"/>
              <a:gd name="connsiteY179" fmla="*/ 407785 h 5061538"/>
              <a:gd name="connsiteX180" fmla="*/ 2536135 w 7919608"/>
              <a:gd name="connsiteY180" fmla="*/ 393477 h 5061538"/>
              <a:gd name="connsiteX181" fmla="*/ 2536135 w 7919608"/>
              <a:gd name="connsiteY181" fmla="*/ 379168 h 5061538"/>
              <a:gd name="connsiteX182" fmla="*/ 2539712 w 7919608"/>
              <a:gd name="connsiteY182" fmla="*/ 368437 h 5061538"/>
              <a:gd name="connsiteX183" fmla="*/ 2550443 w 7919608"/>
              <a:gd name="connsiteY183" fmla="*/ 364860 h 5061538"/>
              <a:gd name="connsiteX184" fmla="*/ 2564751 w 7919608"/>
              <a:gd name="connsiteY184" fmla="*/ 354129 h 5061538"/>
              <a:gd name="connsiteX185" fmla="*/ 2614830 w 7919608"/>
              <a:gd name="connsiteY185" fmla="*/ 329089 h 5061538"/>
              <a:gd name="connsiteX186" fmla="*/ 2661332 w 7919608"/>
              <a:gd name="connsiteY186" fmla="*/ 296896 h 5061538"/>
              <a:gd name="connsiteX187" fmla="*/ 2675640 w 7919608"/>
              <a:gd name="connsiteY187" fmla="*/ 286165 h 5061538"/>
              <a:gd name="connsiteX188" fmla="*/ 2679217 w 7919608"/>
              <a:gd name="connsiteY188" fmla="*/ 264702 h 5061538"/>
              <a:gd name="connsiteX189" fmla="*/ 2682794 w 7919608"/>
              <a:gd name="connsiteY189" fmla="*/ 246817 h 5061538"/>
              <a:gd name="connsiteX190" fmla="*/ 2689948 w 7919608"/>
              <a:gd name="connsiteY190" fmla="*/ 225355 h 5061538"/>
              <a:gd name="connsiteX191" fmla="*/ 2697102 w 7919608"/>
              <a:gd name="connsiteY191" fmla="*/ 207469 h 5061538"/>
              <a:gd name="connsiteX192" fmla="*/ 2704257 w 7919608"/>
              <a:gd name="connsiteY192" fmla="*/ 200315 h 5061538"/>
              <a:gd name="connsiteX193" fmla="*/ 2722142 w 7919608"/>
              <a:gd name="connsiteY193" fmla="*/ 200315 h 5061538"/>
              <a:gd name="connsiteX194" fmla="*/ 2740027 w 7919608"/>
              <a:gd name="connsiteY194" fmla="*/ 207469 h 5061538"/>
              <a:gd name="connsiteX195" fmla="*/ 2775798 w 7919608"/>
              <a:gd name="connsiteY195" fmla="*/ 228932 h 5061538"/>
              <a:gd name="connsiteX196" fmla="*/ 2775798 w 7919608"/>
              <a:gd name="connsiteY196" fmla="*/ 236086 h 5061538"/>
              <a:gd name="connsiteX197" fmla="*/ 2772221 w 7919608"/>
              <a:gd name="connsiteY197" fmla="*/ 246817 h 5061538"/>
              <a:gd name="connsiteX198" fmla="*/ 2757912 w 7919608"/>
              <a:gd name="connsiteY198" fmla="*/ 268279 h 5061538"/>
              <a:gd name="connsiteX199" fmla="*/ 2757912 w 7919608"/>
              <a:gd name="connsiteY199" fmla="*/ 286165 h 5061538"/>
              <a:gd name="connsiteX200" fmla="*/ 2757912 w 7919608"/>
              <a:gd name="connsiteY200" fmla="*/ 304050 h 5061538"/>
              <a:gd name="connsiteX201" fmla="*/ 2772221 w 7919608"/>
              <a:gd name="connsiteY201" fmla="*/ 325512 h 5061538"/>
              <a:gd name="connsiteX202" fmla="*/ 2786529 w 7919608"/>
              <a:gd name="connsiteY202" fmla="*/ 357706 h 5061538"/>
              <a:gd name="connsiteX203" fmla="*/ 2793683 w 7919608"/>
              <a:gd name="connsiteY203" fmla="*/ 372014 h 5061538"/>
              <a:gd name="connsiteX204" fmla="*/ 2797260 w 7919608"/>
              <a:gd name="connsiteY204" fmla="*/ 386322 h 5061538"/>
              <a:gd name="connsiteX205" fmla="*/ 2793683 w 7919608"/>
              <a:gd name="connsiteY205" fmla="*/ 393477 h 5061538"/>
              <a:gd name="connsiteX206" fmla="*/ 2786529 w 7919608"/>
              <a:gd name="connsiteY206" fmla="*/ 407785 h 5061538"/>
              <a:gd name="connsiteX207" fmla="*/ 2761489 w 7919608"/>
              <a:gd name="connsiteY207" fmla="*/ 439978 h 5061538"/>
              <a:gd name="connsiteX208" fmla="*/ 2747181 w 7919608"/>
              <a:gd name="connsiteY208" fmla="*/ 472172 h 5061538"/>
              <a:gd name="connsiteX209" fmla="*/ 2736450 w 7919608"/>
              <a:gd name="connsiteY209" fmla="*/ 500788 h 5061538"/>
              <a:gd name="connsiteX210" fmla="*/ 2765067 w 7919608"/>
              <a:gd name="connsiteY210" fmla="*/ 525828 h 5061538"/>
              <a:gd name="connsiteX211" fmla="*/ 2779375 w 7919608"/>
              <a:gd name="connsiteY211" fmla="*/ 540136 h 5061538"/>
              <a:gd name="connsiteX212" fmla="*/ 2786529 w 7919608"/>
              <a:gd name="connsiteY212" fmla="*/ 554444 h 5061538"/>
              <a:gd name="connsiteX213" fmla="*/ 2793683 w 7919608"/>
              <a:gd name="connsiteY213" fmla="*/ 572329 h 5061538"/>
              <a:gd name="connsiteX214" fmla="*/ 2793683 w 7919608"/>
              <a:gd name="connsiteY214" fmla="*/ 586638 h 5061538"/>
              <a:gd name="connsiteX215" fmla="*/ 2793683 w 7919608"/>
              <a:gd name="connsiteY215" fmla="*/ 622408 h 5061538"/>
              <a:gd name="connsiteX216" fmla="*/ 2843762 w 7919608"/>
              <a:gd name="connsiteY216" fmla="*/ 618831 h 5061538"/>
              <a:gd name="connsiteX217" fmla="*/ 2858070 w 7919608"/>
              <a:gd name="connsiteY217" fmla="*/ 618831 h 5061538"/>
              <a:gd name="connsiteX218" fmla="*/ 2868801 w 7919608"/>
              <a:gd name="connsiteY218" fmla="*/ 622408 h 5061538"/>
              <a:gd name="connsiteX219" fmla="*/ 2879532 w 7919608"/>
              <a:gd name="connsiteY219" fmla="*/ 629562 h 5061538"/>
              <a:gd name="connsiteX220" fmla="*/ 2883109 w 7919608"/>
              <a:gd name="connsiteY220" fmla="*/ 647448 h 5061538"/>
              <a:gd name="connsiteX221" fmla="*/ 2897418 w 7919608"/>
              <a:gd name="connsiteY221" fmla="*/ 697527 h 5061538"/>
              <a:gd name="connsiteX222" fmla="*/ 2904572 w 7919608"/>
              <a:gd name="connsiteY222" fmla="*/ 718989 h 5061538"/>
              <a:gd name="connsiteX223" fmla="*/ 2918880 w 7919608"/>
              <a:gd name="connsiteY223" fmla="*/ 711835 h 5061538"/>
              <a:gd name="connsiteX224" fmla="*/ 2929611 w 7919608"/>
              <a:gd name="connsiteY224" fmla="*/ 708258 h 5061538"/>
              <a:gd name="connsiteX225" fmla="*/ 2954651 w 7919608"/>
              <a:gd name="connsiteY225" fmla="*/ 690372 h 5061538"/>
              <a:gd name="connsiteX226" fmla="*/ 2979690 w 7919608"/>
              <a:gd name="connsiteY226" fmla="*/ 679641 h 5061538"/>
              <a:gd name="connsiteX227" fmla="*/ 3004729 w 7919608"/>
              <a:gd name="connsiteY227" fmla="*/ 668910 h 5061538"/>
              <a:gd name="connsiteX228" fmla="*/ 3015461 w 7919608"/>
              <a:gd name="connsiteY228" fmla="*/ 668910 h 5061538"/>
              <a:gd name="connsiteX229" fmla="*/ 3033346 w 7919608"/>
              <a:gd name="connsiteY229" fmla="*/ 668910 h 5061538"/>
              <a:gd name="connsiteX230" fmla="*/ 3047654 w 7919608"/>
              <a:gd name="connsiteY230" fmla="*/ 668910 h 5061538"/>
              <a:gd name="connsiteX231" fmla="*/ 3054808 w 7919608"/>
              <a:gd name="connsiteY231" fmla="*/ 661756 h 5061538"/>
              <a:gd name="connsiteX232" fmla="*/ 3076271 w 7919608"/>
              <a:gd name="connsiteY232" fmla="*/ 651025 h 5061538"/>
              <a:gd name="connsiteX233" fmla="*/ 3097733 w 7919608"/>
              <a:gd name="connsiteY233" fmla="*/ 651025 h 5061538"/>
              <a:gd name="connsiteX234" fmla="*/ 3119195 w 7919608"/>
              <a:gd name="connsiteY234" fmla="*/ 658179 h 5061538"/>
              <a:gd name="connsiteX235" fmla="*/ 3137081 w 7919608"/>
              <a:gd name="connsiteY235" fmla="*/ 651025 h 5061538"/>
              <a:gd name="connsiteX236" fmla="*/ 3151389 w 7919608"/>
              <a:gd name="connsiteY236" fmla="*/ 647448 h 5061538"/>
              <a:gd name="connsiteX237" fmla="*/ 3162120 w 7919608"/>
              <a:gd name="connsiteY237" fmla="*/ 640294 h 5061538"/>
              <a:gd name="connsiteX238" fmla="*/ 3172851 w 7919608"/>
              <a:gd name="connsiteY238" fmla="*/ 625985 h 5061538"/>
              <a:gd name="connsiteX239" fmla="*/ 3176428 w 7919608"/>
              <a:gd name="connsiteY239" fmla="*/ 608100 h 5061538"/>
              <a:gd name="connsiteX240" fmla="*/ 3176428 w 7919608"/>
              <a:gd name="connsiteY240" fmla="*/ 593792 h 5061538"/>
              <a:gd name="connsiteX241" fmla="*/ 3176428 w 7919608"/>
              <a:gd name="connsiteY241" fmla="*/ 575907 h 5061538"/>
              <a:gd name="connsiteX242" fmla="*/ 3172851 w 7919608"/>
              <a:gd name="connsiteY242" fmla="*/ 547290 h 5061538"/>
              <a:gd name="connsiteX243" fmla="*/ 3172851 w 7919608"/>
              <a:gd name="connsiteY243" fmla="*/ 525828 h 5061538"/>
              <a:gd name="connsiteX244" fmla="*/ 3169274 w 7919608"/>
              <a:gd name="connsiteY244" fmla="*/ 500788 h 5061538"/>
              <a:gd name="connsiteX245" fmla="*/ 3158543 w 7919608"/>
              <a:gd name="connsiteY245" fmla="*/ 475749 h 5061538"/>
              <a:gd name="connsiteX246" fmla="*/ 3151389 w 7919608"/>
              <a:gd name="connsiteY246" fmla="*/ 457864 h 5061538"/>
              <a:gd name="connsiteX247" fmla="*/ 3151389 w 7919608"/>
              <a:gd name="connsiteY247" fmla="*/ 443555 h 5061538"/>
              <a:gd name="connsiteX248" fmla="*/ 3154966 w 7919608"/>
              <a:gd name="connsiteY248" fmla="*/ 432824 h 5061538"/>
              <a:gd name="connsiteX249" fmla="*/ 3162120 w 7919608"/>
              <a:gd name="connsiteY249" fmla="*/ 422093 h 5061538"/>
              <a:gd name="connsiteX250" fmla="*/ 3187159 w 7919608"/>
              <a:gd name="connsiteY250" fmla="*/ 418516 h 5061538"/>
              <a:gd name="connsiteX251" fmla="*/ 3201468 w 7919608"/>
              <a:gd name="connsiteY251" fmla="*/ 418516 h 5061538"/>
              <a:gd name="connsiteX252" fmla="*/ 3219353 w 7919608"/>
              <a:gd name="connsiteY252" fmla="*/ 429247 h 5061538"/>
              <a:gd name="connsiteX253" fmla="*/ 3233661 w 7919608"/>
              <a:gd name="connsiteY253" fmla="*/ 443555 h 5061538"/>
              <a:gd name="connsiteX254" fmla="*/ 3233661 w 7919608"/>
              <a:gd name="connsiteY254" fmla="*/ 468595 h 5061538"/>
              <a:gd name="connsiteX255" fmla="*/ 3237238 w 7919608"/>
              <a:gd name="connsiteY255" fmla="*/ 490057 h 5061538"/>
              <a:gd name="connsiteX256" fmla="*/ 3244392 w 7919608"/>
              <a:gd name="connsiteY256" fmla="*/ 518674 h 5061538"/>
              <a:gd name="connsiteX257" fmla="*/ 3255124 w 7919608"/>
              <a:gd name="connsiteY257" fmla="*/ 525828 h 5061538"/>
              <a:gd name="connsiteX258" fmla="*/ 3262278 w 7919608"/>
              <a:gd name="connsiteY258" fmla="*/ 536559 h 5061538"/>
              <a:gd name="connsiteX259" fmla="*/ 3290894 w 7919608"/>
              <a:gd name="connsiteY259" fmla="*/ 561598 h 5061538"/>
              <a:gd name="connsiteX260" fmla="*/ 3315934 w 7919608"/>
              <a:gd name="connsiteY260" fmla="*/ 593792 h 5061538"/>
              <a:gd name="connsiteX261" fmla="*/ 3333819 w 7919608"/>
              <a:gd name="connsiteY261" fmla="*/ 622408 h 5061538"/>
              <a:gd name="connsiteX262" fmla="*/ 3340973 w 7919608"/>
              <a:gd name="connsiteY262" fmla="*/ 658179 h 5061538"/>
              <a:gd name="connsiteX263" fmla="*/ 3344550 w 7919608"/>
              <a:gd name="connsiteY263" fmla="*/ 665333 h 5061538"/>
              <a:gd name="connsiteX264" fmla="*/ 3358858 w 7919608"/>
              <a:gd name="connsiteY264" fmla="*/ 683218 h 5061538"/>
              <a:gd name="connsiteX265" fmla="*/ 3398206 w 7919608"/>
              <a:gd name="connsiteY265" fmla="*/ 629562 h 5061538"/>
              <a:gd name="connsiteX266" fmla="*/ 3401783 w 7919608"/>
              <a:gd name="connsiteY266" fmla="*/ 618831 h 5061538"/>
              <a:gd name="connsiteX267" fmla="*/ 3401783 w 7919608"/>
              <a:gd name="connsiteY267" fmla="*/ 604523 h 5061538"/>
              <a:gd name="connsiteX268" fmla="*/ 3394629 w 7919608"/>
              <a:gd name="connsiteY268" fmla="*/ 579484 h 5061538"/>
              <a:gd name="connsiteX269" fmla="*/ 3394629 w 7919608"/>
              <a:gd name="connsiteY269" fmla="*/ 561598 h 5061538"/>
              <a:gd name="connsiteX270" fmla="*/ 3398206 w 7919608"/>
              <a:gd name="connsiteY270" fmla="*/ 547290 h 5061538"/>
              <a:gd name="connsiteX271" fmla="*/ 3405360 w 7919608"/>
              <a:gd name="connsiteY271" fmla="*/ 543713 h 5061538"/>
              <a:gd name="connsiteX272" fmla="*/ 3426822 w 7919608"/>
              <a:gd name="connsiteY272" fmla="*/ 543713 h 5061538"/>
              <a:gd name="connsiteX273" fmla="*/ 3473324 w 7919608"/>
              <a:gd name="connsiteY273" fmla="*/ 547290 h 5061538"/>
              <a:gd name="connsiteX274" fmla="*/ 3469747 w 7919608"/>
              <a:gd name="connsiteY274" fmla="*/ 547290 h 5061538"/>
              <a:gd name="connsiteX275" fmla="*/ 3469747 w 7919608"/>
              <a:gd name="connsiteY275" fmla="*/ 597369 h 5061538"/>
              <a:gd name="connsiteX276" fmla="*/ 3473324 w 7919608"/>
              <a:gd name="connsiteY276" fmla="*/ 640294 h 5061538"/>
              <a:gd name="connsiteX277" fmla="*/ 3480478 w 7919608"/>
              <a:gd name="connsiteY277" fmla="*/ 658179 h 5061538"/>
              <a:gd name="connsiteX278" fmla="*/ 3484055 w 7919608"/>
              <a:gd name="connsiteY278" fmla="*/ 668910 h 5061538"/>
              <a:gd name="connsiteX279" fmla="*/ 3498364 w 7919608"/>
              <a:gd name="connsiteY279" fmla="*/ 676064 h 5061538"/>
              <a:gd name="connsiteX280" fmla="*/ 3512672 w 7919608"/>
              <a:gd name="connsiteY280" fmla="*/ 679641 h 5061538"/>
              <a:gd name="connsiteX281" fmla="*/ 3526980 w 7919608"/>
              <a:gd name="connsiteY281" fmla="*/ 683218 h 5061538"/>
              <a:gd name="connsiteX282" fmla="*/ 3541288 w 7919608"/>
              <a:gd name="connsiteY282" fmla="*/ 690372 h 5061538"/>
              <a:gd name="connsiteX283" fmla="*/ 3569905 w 7919608"/>
              <a:gd name="connsiteY283" fmla="*/ 704681 h 5061538"/>
              <a:gd name="connsiteX284" fmla="*/ 3602098 w 7919608"/>
              <a:gd name="connsiteY284" fmla="*/ 722566 h 5061538"/>
              <a:gd name="connsiteX285" fmla="*/ 3612829 w 7919608"/>
              <a:gd name="connsiteY285" fmla="*/ 722566 h 5061538"/>
              <a:gd name="connsiteX286" fmla="*/ 3623561 w 7919608"/>
              <a:gd name="connsiteY286" fmla="*/ 722566 h 5061538"/>
              <a:gd name="connsiteX287" fmla="*/ 3630715 w 7919608"/>
              <a:gd name="connsiteY287" fmla="*/ 711835 h 5061538"/>
              <a:gd name="connsiteX288" fmla="*/ 3634292 w 7919608"/>
              <a:gd name="connsiteY288" fmla="*/ 704681 h 5061538"/>
              <a:gd name="connsiteX289" fmla="*/ 3648600 w 7919608"/>
              <a:gd name="connsiteY289" fmla="*/ 676064 h 5061538"/>
              <a:gd name="connsiteX290" fmla="*/ 3652177 w 7919608"/>
              <a:gd name="connsiteY290" fmla="*/ 661756 h 5061538"/>
              <a:gd name="connsiteX291" fmla="*/ 3659331 w 7919608"/>
              <a:gd name="connsiteY291" fmla="*/ 647448 h 5061538"/>
              <a:gd name="connsiteX292" fmla="*/ 3673639 w 7919608"/>
              <a:gd name="connsiteY292" fmla="*/ 636717 h 5061538"/>
              <a:gd name="connsiteX293" fmla="*/ 3691525 w 7919608"/>
              <a:gd name="connsiteY293" fmla="*/ 636717 h 5061538"/>
              <a:gd name="connsiteX294" fmla="*/ 3705833 w 7919608"/>
              <a:gd name="connsiteY294" fmla="*/ 643871 h 5061538"/>
              <a:gd name="connsiteX295" fmla="*/ 3709410 w 7919608"/>
              <a:gd name="connsiteY295" fmla="*/ 651025 h 5061538"/>
              <a:gd name="connsiteX296" fmla="*/ 3712987 w 7919608"/>
              <a:gd name="connsiteY296" fmla="*/ 661756 h 5061538"/>
              <a:gd name="connsiteX297" fmla="*/ 3712987 w 7919608"/>
              <a:gd name="connsiteY297" fmla="*/ 690372 h 5061538"/>
              <a:gd name="connsiteX298" fmla="*/ 3709410 w 7919608"/>
              <a:gd name="connsiteY298" fmla="*/ 722566 h 5061538"/>
              <a:gd name="connsiteX299" fmla="*/ 3698679 w 7919608"/>
              <a:gd name="connsiteY299" fmla="*/ 754760 h 5061538"/>
              <a:gd name="connsiteX300" fmla="*/ 3698679 w 7919608"/>
              <a:gd name="connsiteY300" fmla="*/ 769068 h 5061538"/>
              <a:gd name="connsiteX301" fmla="*/ 3705833 w 7919608"/>
              <a:gd name="connsiteY301" fmla="*/ 779799 h 5061538"/>
              <a:gd name="connsiteX302" fmla="*/ 3712987 w 7919608"/>
              <a:gd name="connsiteY302" fmla="*/ 786953 h 5061538"/>
              <a:gd name="connsiteX303" fmla="*/ 3730872 w 7919608"/>
              <a:gd name="connsiteY303" fmla="*/ 801261 h 5061538"/>
              <a:gd name="connsiteX304" fmla="*/ 3748758 w 7919608"/>
              <a:gd name="connsiteY304" fmla="*/ 801261 h 5061538"/>
              <a:gd name="connsiteX305" fmla="*/ 3770220 w 7919608"/>
              <a:gd name="connsiteY305" fmla="*/ 794107 h 5061538"/>
              <a:gd name="connsiteX306" fmla="*/ 3784528 w 7919608"/>
              <a:gd name="connsiteY306" fmla="*/ 790530 h 5061538"/>
              <a:gd name="connsiteX307" fmla="*/ 3820299 w 7919608"/>
              <a:gd name="connsiteY307" fmla="*/ 779799 h 5061538"/>
              <a:gd name="connsiteX308" fmla="*/ 3852492 w 7919608"/>
              <a:gd name="connsiteY308" fmla="*/ 769068 h 5061538"/>
              <a:gd name="connsiteX309" fmla="*/ 3863224 w 7919608"/>
              <a:gd name="connsiteY309" fmla="*/ 769068 h 5061538"/>
              <a:gd name="connsiteX310" fmla="*/ 3877532 w 7919608"/>
              <a:gd name="connsiteY310" fmla="*/ 772645 h 5061538"/>
              <a:gd name="connsiteX311" fmla="*/ 3884686 w 7919608"/>
              <a:gd name="connsiteY311" fmla="*/ 779799 h 5061538"/>
              <a:gd name="connsiteX312" fmla="*/ 3895417 w 7919608"/>
              <a:gd name="connsiteY312" fmla="*/ 790530 h 5061538"/>
              <a:gd name="connsiteX313" fmla="*/ 3902571 w 7919608"/>
              <a:gd name="connsiteY313" fmla="*/ 801261 h 5061538"/>
              <a:gd name="connsiteX314" fmla="*/ 3906148 w 7919608"/>
              <a:gd name="connsiteY314" fmla="*/ 815570 h 5061538"/>
              <a:gd name="connsiteX315" fmla="*/ 3913302 w 7919608"/>
              <a:gd name="connsiteY315" fmla="*/ 837032 h 5061538"/>
              <a:gd name="connsiteX316" fmla="*/ 3920456 w 7919608"/>
              <a:gd name="connsiteY316" fmla="*/ 858494 h 5061538"/>
              <a:gd name="connsiteX317" fmla="*/ 3934765 w 7919608"/>
              <a:gd name="connsiteY317" fmla="*/ 872802 h 5061538"/>
              <a:gd name="connsiteX318" fmla="*/ 3945496 w 7919608"/>
              <a:gd name="connsiteY318" fmla="*/ 887111 h 5061538"/>
              <a:gd name="connsiteX319" fmla="*/ 3959804 w 7919608"/>
              <a:gd name="connsiteY319" fmla="*/ 890688 h 5061538"/>
              <a:gd name="connsiteX320" fmla="*/ 3977689 w 7919608"/>
              <a:gd name="connsiteY320" fmla="*/ 897842 h 5061538"/>
              <a:gd name="connsiteX321" fmla="*/ 4024191 w 7919608"/>
              <a:gd name="connsiteY321" fmla="*/ 904996 h 5061538"/>
              <a:gd name="connsiteX322" fmla="*/ 4081424 w 7919608"/>
              <a:gd name="connsiteY322" fmla="*/ 904996 h 5061538"/>
              <a:gd name="connsiteX323" fmla="*/ 4135080 w 7919608"/>
              <a:gd name="connsiteY323" fmla="*/ 897842 h 5061538"/>
              <a:gd name="connsiteX324" fmla="*/ 4192313 w 7919608"/>
              <a:gd name="connsiteY324" fmla="*/ 890688 h 5061538"/>
              <a:gd name="connsiteX325" fmla="*/ 4249546 w 7919608"/>
              <a:gd name="connsiteY325" fmla="*/ 887111 h 5061538"/>
              <a:gd name="connsiteX326" fmla="*/ 4288894 w 7919608"/>
              <a:gd name="connsiteY326" fmla="*/ 883534 h 5061538"/>
              <a:gd name="connsiteX327" fmla="*/ 4331818 w 7919608"/>
              <a:gd name="connsiteY327" fmla="*/ 876380 h 5061538"/>
              <a:gd name="connsiteX328" fmla="*/ 4349704 w 7919608"/>
              <a:gd name="connsiteY328" fmla="*/ 869225 h 5061538"/>
              <a:gd name="connsiteX329" fmla="*/ 4364012 w 7919608"/>
              <a:gd name="connsiteY329" fmla="*/ 858494 h 5061538"/>
              <a:gd name="connsiteX330" fmla="*/ 4385474 w 7919608"/>
              <a:gd name="connsiteY330" fmla="*/ 847763 h 5061538"/>
              <a:gd name="connsiteX331" fmla="*/ 4399782 w 7919608"/>
              <a:gd name="connsiteY331" fmla="*/ 833455 h 5061538"/>
              <a:gd name="connsiteX332" fmla="*/ 4421245 w 7919608"/>
              <a:gd name="connsiteY332" fmla="*/ 815570 h 5061538"/>
              <a:gd name="connsiteX333" fmla="*/ 4446284 w 7919608"/>
              <a:gd name="connsiteY333" fmla="*/ 808415 h 5061538"/>
              <a:gd name="connsiteX334" fmla="*/ 4499940 w 7919608"/>
              <a:gd name="connsiteY334" fmla="*/ 794107 h 5061538"/>
              <a:gd name="connsiteX335" fmla="*/ 4521402 w 7919608"/>
              <a:gd name="connsiteY335" fmla="*/ 790530 h 5061538"/>
              <a:gd name="connsiteX336" fmla="*/ 4542865 w 7919608"/>
              <a:gd name="connsiteY336" fmla="*/ 801261 h 5061538"/>
              <a:gd name="connsiteX337" fmla="*/ 4550019 w 7919608"/>
              <a:gd name="connsiteY337" fmla="*/ 804838 h 5061538"/>
              <a:gd name="connsiteX338" fmla="*/ 4557173 w 7919608"/>
              <a:gd name="connsiteY338" fmla="*/ 811992 h 5061538"/>
              <a:gd name="connsiteX339" fmla="*/ 4557173 w 7919608"/>
              <a:gd name="connsiteY339" fmla="*/ 822724 h 5061538"/>
              <a:gd name="connsiteX340" fmla="*/ 4550019 w 7919608"/>
              <a:gd name="connsiteY340" fmla="*/ 829878 h 5061538"/>
              <a:gd name="connsiteX341" fmla="*/ 4524980 w 7919608"/>
              <a:gd name="connsiteY341" fmla="*/ 851340 h 5061538"/>
              <a:gd name="connsiteX342" fmla="*/ 4496363 w 7919608"/>
              <a:gd name="connsiteY342" fmla="*/ 872802 h 5061538"/>
              <a:gd name="connsiteX343" fmla="*/ 4464170 w 7919608"/>
              <a:gd name="connsiteY343" fmla="*/ 890688 h 5061538"/>
              <a:gd name="connsiteX344" fmla="*/ 4446284 w 7919608"/>
              <a:gd name="connsiteY344" fmla="*/ 894265 h 5061538"/>
              <a:gd name="connsiteX345" fmla="*/ 4431976 w 7919608"/>
              <a:gd name="connsiteY345" fmla="*/ 894265 h 5061538"/>
              <a:gd name="connsiteX346" fmla="*/ 4399782 w 7919608"/>
              <a:gd name="connsiteY346" fmla="*/ 897842 h 5061538"/>
              <a:gd name="connsiteX347" fmla="*/ 4374743 w 7919608"/>
              <a:gd name="connsiteY347" fmla="*/ 908573 h 5061538"/>
              <a:gd name="connsiteX348" fmla="*/ 4342550 w 7919608"/>
              <a:gd name="connsiteY348" fmla="*/ 915727 h 5061538"/>
              <a:gd name="connsiteX349" fmla="*/ 4317510 w 7919608"/>
              <a:gd name="connsiteY349" fmla="*/ 933612 h 5061538"/>
              <a:gd name="connsiteX350" fmla="*/ 4303202 w 7919608"/>
              <a:gd name="connsiteY350" fmla="*/ 940767 h 5061538"/>
              <a:gd name="connsiteX351" fmla="*/ 4288894 w 7919608"/>
              <a:gd name="connsiteY351" fmla="*/ 947921 h 5061538"/>
              <a:gd name="connsiteX352" fmla="*/ 4274585 w 7919608"/>
              <a:gd name="connsiteY352" fmla="*/ 947921 h 5061538"/>
              <a:gd name="connsiteX353" fmla="*/ 4256700 w 7919608"/>
              <a:gd name="connsiteY353" fmla="*/ 937190 h 5061538"/>
              <a:gd name="connsiteX354" fmla="*/ 4235238 w 7919608"/>
              <a:gd name="connsiteY354" fmla="*/ 926458 h 5061538"/>
              <a:gd name="connsiteX355" fmla="*/ 4213775 w 7919608"/>
              <a:gd name="connsiteY355" fmla="*/ 926458 h 5061538"/>
              <a:gd name="connsiteX356" fmla="*/ 4192313 w 7919608"/>
              <a:gd name="connsiteY356" fmla="*/ 926458 h 5061538"/>
              <a:gd name="connsiteX357" fmla="*/ 4170851 w 7919608"/>
              <a:gd name="connsiteY357" fmla="*/ 933612 h 5061538"/>
              <a:gd name="connsiteX358" fmla="*/ 4149388 w 7919608"/>
              <a:gd name="connsiteY358" fmla="*/ 947921 h 5061538"/>
              <a:gd name="connsiteX359" fmla="*/ 4124349 w 7919608"/>
              <a:gd name="connsiteY359" fmla="*/ 955075 h 5061538"/>
              <a:gd name="connsiteX360" fmla="*/ 4102886 w 7919608"/>
              <a:gd name="connsiteY360" fmla="*/ 955075 h 5061538"/>
              <a:gd name="connsiteX361" fmla="*/ 4088578 w 7919608"/>
              <a:gd name="connsiteY361" fmla="*/ 951498 h 5061538"/>
              <a:gd name="connsiteX362" fmla="*/ 4074270 w 7919608"/>
              <a:gd name="connsiteY362" fmla="*/ 947921 h 5061538"/>
              <a:gd name="connsiteX363" fmla="*/ 4059962 w 7919608"/>
              <a:gd name="connsiteY363" fmla="*/ 947921 h 5061538"/>
              <a:gd name="connsiteX364" fmla="*/ 4049231 w 7919608"/>
              <a:gd name="connsiteY364" fmla="*/ 951498 h 5061538"/>
              <a:gd name="connsiteX365" fmla="*/ 4042076 w 7919608"/>
              <a:gd name="connsiteY365" fmla="*/ 962229 h 5061538"/>
              <a:gd name="connsiteX366" fmla="*/ 4042076 w 7919608"/>
              <a:gd name="connsiteY366" fmla="*/ 976537 h 5061538"/>
              <a:gd name="connsiteX367" fmla="*/ 4045654 w 7919608"/>
              <a:gd name="connsiteY367" fmla="*/ 1001577 h 5061538"/>
              <a:gd name="connsiteX368" fmla="*/ 4059962 w 7919608"/>
              <a:gd name="connsiteY368" fmla="*/ 1019462 h 5061538"/>
              <a:gd name="connsiteX369" fmla="*/ 4081424 w 7919608"/>
              <a:gd name="connsiteY369" fmla="*/ 1030193 h 5061538"/>
              <a:gd name="connsiteX370" fmla="*/ 4106464 w 7919608"/>
              <a:gd name="connsiteY370" fmla="*/ 1030193 h 5061538"/>
              <a:gd name="connsiteX371" fmla="*/ 4170851 w 7919608"/>
              <a:gd name="connsiteY371" fmla="*/ 1015885 h 5061538"/>
              <a:gd name="connsiteX372" fmla="*/ 4238815 w 7919608"/>
              <a:gd name="connsiteY372" fmla="*/ 1001577 h 5061538"/>
              <a:gd name="connsiteX373" fmla="*/ 4267431 w 7919608"/>
              <a:gd name="connsiteY373" fmla="*/ 998000 h 5061538"/>
              <a:gd name="connsiteX374" fmla="*/ 4278162 w 7919608"/>
              <a:gd name="connsiteY374" fmla="*/ 998000 h 5061538"/>
              <a:gd name="connsiteX375" fmla="*/ 4292471 w 7919608"/>
              <a:gd name="connsiteY375" fmla="*/ 1008731 h 5061538"/>
              <a:gd name="connsiteX376" fmla="*/ 4310356 w 7919608"/>
              <a:gd name="connsiteY376" fmla="*/ 1019462 h 5061538"/>
              <a:gd name="connsiteX377" fmla="*/ 4331818 w 7919608"/>
              <a:gd name="connsiteY377" fmla="*/ 1030193 h 5061538"/>
              <a:gd name="connsiteX378" fmla="*/ 4349704 w 7919608"/>
              <a:gd name="connsiteY378" fmla="*/ 1037347 h 5061538"/>
              <a:gd name="connsiteX379" fmla="*/ 4371166 w 7919608"/>
              <a:gd name="connsiteY379" fmla="*/ 1037347 h 5061538"/>
              <a:gd name="connsiteX380" fmla="*/ 4392628 w 7919608"/>
              <a:gd name="connsiteY380" fmla="*/ 1037347 h 5061538"/>
              <a:gd name="connsiteX381" fmla="*/ 4406937 w 7919608"/>
              <a:gd name="connsiteY381" fmla="*/ 1033770 h 5061538"/>
              <a:gd name="connsiteX382" fmla="*/ 4453438 w 7919608"/>
              <a:gd name="connsiteY382" fmla="*/ 1015885 h 5061538"/>
              <a:gd name="connsiteX383" fmla="*/ 4507094 w 7919608"/>
              <a:gd name="connsiteY383" fmla="*/ 994422 h 5061538"/>
              <a:gd name="connsiteX384" fmla="*/ 4528557 w 7919608"/>
              <a:gd name="connsiteY384" fmla="*/ 990845 h 5061538"/>
              <a:gd name="connsiteX385" fmla="*/ 4539288 w 7919608"/>
              <a:gd name="connsiteY385" fmla="*/ 987268 h 5061538"/>
              <a:gd name="connsiteX386" fmla="*/ 4546442 w 7919608"/>
              <a:gd name="connsiteY386" fmla="*/ 990845 h 5061538"/>
              <a:gd name="connsiteX387" fmla="*/ 4564327 w 7919608"/>
              <a:gd name="connsiteY387" fmla="*/ 994422 h 5061538"/>
              <a:gd name="connsiteX388" fmla="*/ 4582212 w 7919608"/>
              <a:gd name="connsiteY388" fmla="*/ 994422 h 5061538"/>
              <a:gd name="connsiteX389" fmla="*/ 4610829 w 7919608"/>
              <a:gd name="connsiteY389" fmla="*/ 994422 h 5061538"/>
              <a:gd name="connsiteX390" fmla="*/ 4643022 w 7919608"/>
              <a:gd name="connsiteY390" fmla="*/ 980114 h 5061538"/>
              <a:gd name="connsiteX391" fmla="*/ 4671639 w 7919608"/>
              <a:gd name="connsiteY391" fmla="*/ 962229 h 5061538"/>
              <a:gd name="connsiteX392" fmla="*/ 4689524 w 7919608"/>
              <a:gd name="connsiteY392" fmla="*/ 955075 h 5061538"/>
              <a:gd name="connsiteX393" fmla="*/ 4707410 w 7919608"/>
              <a:gd name="connsiteY393" fmla="*/ 951498 h 5061538"/>
              <a:gd name="connsiteX394" fmla="*/ 4750334 w 7919608"/>
              <a:gd name="connsiteY394" fmla="*/ 940767 h 5061538"/>
              <a:gd name="connsiteX395" fmla="*/ 4807567 w 7919608"/>
              <a:gd name="connsiteY395" fmla="*/ 930035 h 5061538"/>
              <a:gd name="connsiteX396" fmla="*/ 4857646 w 7919608"/>
              <a:gd name="connsiteY396" fmla="*/ 912150 h 5061538"/>
              <a:gd name="connsiteX397" fmla="*/ 4882685 w 7919608"/>
              <a:gd name="connsiteY397" fmla="*/ 897842 h 5061538"/>
              <a:gd name="connsiteX398" fmla="*/ 4904148 w 7919608"/>
              <a:gd name="connsiteY398" fmla="*/ 887111 h 5061538"/>
              <a:gd name="connsiteX399" fmla="*/ 4932764 w 7919608"/>
              <a:gd name="connsiteY399" fmla="*/ 869225 h 5061538"/>
              <a:gd name="connsiteX400" fmla="*/ 4950650 w 7919608"/>
              <a:gd name="connsiteY400" fmla="*/ 851340 h 5061538"/>
              <a:gd name="connsiteX401" fmla="*/ 4961381 w 7919608"/>
              <a:gd name="connsiteY401" fmla="*/ 837032 h 5061538"/>
              <a:gd name="connsiteX402" fmla="*/ 4979266 w 7919608"/>
              <a:gd name="connsiteY402" fmla="*/ 833455 h 5061538"/>
              <a:gd name="connsiteX403" fmla="*/ 4997151 w 7919608"/>
              <a:gd name="connsiteY403" fmla="*/ 826301 h 5061538"/>
              <a:gd name="connsiteX404" fmla="*/ 5015037 w 7919608"/>
              <a:gd name="connsiteY404" fmla="*/ 811992 h 5061538"/>
              <a:gd name="connsiteX405" fmla="*/ 5025768 w 7919608"/>
              <a:gd name="connsiteY405" fmla="*/ 794107 h 5061538"/>
              <a:gd name="connsiteX406" fmla="*/ 5036499 w 7919608"/>
              <a:gd name="connsiteY406" fmla="*/ 772645 h 5061538"/>
              <a:gd name="connsiteX407" fmla="*/ 5040076 w 7919608"/>
              <a:gd name="connsiteY407" fmla="*/ 754760 h 5061538"/>
              <a:gd name="connsiteX408" fmla="*/ 5047230 w 7919608"/>
              <a:gd name="connsiteY408" fmla="*/ 744028 h 5061538"/>
              <a:gd name="connsiteX409" fmla="*/ 5068692 w 7919608"/>
              <a:gd name="connsiteY409" fmla="*/ 722566 h 5061538"/>
              <a:gd name="connsiteX410" fmla="*/ 5097309 w 7919608"/>
              <a:gd name="connsiteY410" fmla="*/ 708258 h 5061538"/>
              <a:gd name="connsiteX411" fmla="*/ 5125925 w 7919608"/>
              <a:gd name="connsiteY411" fmla="*/ 701104 h 5061538"/>
              <a:gd name="connsiteX412" fmla="*/ 5129502 w 7919608"/>
              <a:gd name="connsiteY412" fmla="*/ 701104 h 5061538"/>
              <a:gd name="connsiteX413" fmla="*/ 5140234 w 7919608"/>
              <a:gd name="connsiteY413" fmla="*/ 701104 h 5061538"/>
              <a:gd name="connsiteX414" fmla="*/ 5158119 w 7919608"/>
              <a:gd name="connsiteY414" fmla="*/ 708258 h 5061538"/>
              <a:gd name="connsiteX415" fmla="*/ 5147388 w 7919608"/>
              <a:gd name="connsiteY415" fmla="*/ 726143 h 5061538"/>
              <a:gd name="connsiteX416" fmla="*/ 5140234 w 7919608"/>
              <a:gd name="connsiteY416" fmla="*/ 740451 h 5061538"/>
              <a:gd name="connsiteX417" fmla="*/ 5125925 w 7919608"/>
              <a:gd name="connsiteY417" fmla="*/ 747605 h 5061538"/>
              <a:gd name="connsiteX418" fmla="*/ 5118771 w 7919608"/>
              <a:gd name="connsiteY418" fmla="*/ 751182 h 5061538"/>
              <a:gd name="connsiteX419" fmla="*/ 5108040 w 7919608"/>
              <a:gd name="connsiteY419" fmla="*/ 754760 h 5061538"/>
              <a:gd name="connsiteX420" fmla="*/ 5097309 w 7919608"/>
              <a:gd name="connsiteY420" fmla="*/ 772645 h 5061538"/>
              <a:gd name="connsiteX421" fmla="*/ 5090155 w 7919608"/>
              <a:gd name="connsiteY421" fmla="*/ 783376 h 5061538"/>
              <a:gd name="connsiteX422" fmla="*/ 5090155 w 7919608"/>
              <a:gd name="connsiteY422" fmla="*/ 794107 h 5061538"/>
              <a:gd name="connsiteX423" fmla="*/ 5097309 w 7919608"/>
              <a:gd name="connsiteY423" fmla="*/ 801261 h 5061538"/>
              <a:gd name="connsiteX424" fmla="*/ 5104463 w 7919608"/>
              <a:gd name="connsiteY424" fmla="*/ 804838 h 5061538"/>
              <a:gd name="connsiteX425" fmla="*/ 5122348 w 7919608"/>
              <a:gd name="connsiteY425" fmla="*/ 815570 h 5061538"/>
              <a:gd name="connsiteX426" fmla="*/ 5133080 w 7919608"/>
              <a:gd name="connsiteY426" fmla="*/ 815570 h 5061538"/>
              <a:gd name="connsiteX427" fmla="*/ 5143811 w 7919608"/>
              <a:gd name="connsiteY427" fmla="*/ 815570 h 5061538"/>
              <a:gd name="connsiteX428" fmla="*/ 5165273 w 7919608"/>
              <a:gd name="connsiteY428" fmla="*/ 833455 h 5061538"/>
              <a:gd name="connsiteX429" fmla="*/ 5186735 w 7919608"/>
              <a:gd name="connsiteY429" fmla="*/ 844186 h 5061538"/>
              <a:gd name="connsiteX430" fmla="*/ 5208198 w 7919608"/>
              <a:gd name="connsiteY430" fmla="*/ 847763 h 5061538"/>
              <a:gd name="connsiteX431" fmla="*/ 5233237 w 7919608"/>
              <a:gd name="connsiteY431" fmla="*/ 847763 h 5061538"/>
              <a:gd name="connsiteX432" fmla="*/ 5276162 w 7919608"/>
              <a:gd name="connsiteY432" fmla="*/ 847763 h 5061538"/>
              <a:gd name="connsiteX433" fmla="*/ 5326241 w 7919608"/>
              <a:gd name="connsiteY433" fmla="*/ 847763 h 5061538"/>
              <a:gd name="connsiteX434" fmla="*/ 5333395 w 7919608"/>
              <a:gd name="connsiteY434" fmla="*/ 876380 h 5061538"/>
              <a:gd name="connsiteX435" fmla="*/ 5336972 w 7919608"/>
              <a:gd name="connsiteY435" fmla="*/ 890688 h 5061538"/>
              <a:gd name="connsiteX436" fmla="*/ 5347703 w 7919608"/>
              <a:gd name="connsiteY436" fmla="*/ 904996 h 5061538"/>
              <a:gd name="connsiteX437" fmla="*/ 5379897 w 7919608"/>
              <a:gd name="connsiteY437" fmla="*/ 933612 h 5061538"/>
              <a:gd name="connsiteX438" fmla="*/ 5397782 w 7919608"/>
              <a:gd name="connsiteY438" fmla="*/ 940767 h 5061538"/>
              <a:gd name="connsiteX439" fmla="*/ 5419244 w 7919608"/>
              <a:gd name="connsiteY439" fmla="*/ 955075 h 5061538"/>
              <a:gd name="connsiteX440" fmla="*/ 5433552 w 7919608"/>
              <a:gd name="connsiteY440" fmla="*/ 955075 h 5061538"/>
              <a:gd name="connsiteX441" fmla="*/ 5451438 w 7919608"/>
              <a:gd name="connsiteY441" fmla="*/ 955075 h 5061538"/>
              <a:gd name="connsiteX442" fmla="*/ 5483631 w 7919608"/>
              <a:gd name="connsiteY442" fmla="*/ 940767 h 5061538"/>
              <a:gd name="connsiteX443" fmla="*/ 5490785 w 7919608"/>
              <a:gd name="connsiteY443" fmla="*/ 940767 h 5061538"/>
              <a:gd name="connsiteX444" fmla="*/ 5497939 w 7919608"/>
              <a:gd name="connsiteY444" fmla="*/ 933612 h 5061538"/>
              <a:gd name="connsiteX445" fmla="*/ 5501517 w 7919608"/>
              <a:gd name="connsiteY445" fmla="*/ 919304 h 5061538"/>
              <a:gd name="connsiteX446" fmla="*/ 5501517 w 7919608"/>
              <a:gd name="connsiteY446" fmla="*/ 890688 h 5061538"/>
              <a:gd name="connsiteX447" fmla="*/ 5512248 w 7919608"/>
              <a:gd name="connsiteY447" fmla="*/ 833455 h 5061538"/>
              <a:gd name="connsiteX448" fmla="*/ 5522979 w 7919608"/>
              <a:gd name="connsiteY448" fmla="*/ 772645 h 5061538"/>
              <a:gd name="connsiteX449" fmla="*/ 5533710 w 7919608"/>
              <a:gd name="connsiteY449" fmla="*/ 754760 h 5061538"/>
              <a:gd name="connsiteX450" fmla="*/ 5544441 w 7919608"/>
              <a:gd name="connsiteY450" fmla="*/ 744028 h 5061538"/>
              <a:gd name="connsiteX451" fmla="*/ 5562327 w 7919608"/>
              <a:gd name="connsiteY451" fmla="*/ 733297 h 5061538"/>
              <a:gd name="connsiteX452" fmla="*/ 5580212 w 7919608"/>
              <a:gd name="connsiteY452" fmla="*/ 726143 h 5061538"/>
              <a:gd name="connsiteX453" fmla="*/ 5605251 w 7919608"/>
              <a:gd name="connsiteY453" fmla="*/ 718989 h 5061538"/>
              <a:gd name="connsiteX454" fmla="*/ 5630291 w 7919608"/>
              <a:gd name="connsiteY454" fmla="*/ 701104 h 5061538"/>
              <a:gd name="connsiteX455" fmla="*/ 5648176 w 7919608"/>
              <a:gd name="connsiteY455" fmla="*/ 679641 h 5061538"/>
              <a:gd name="connsiteX456" fmla="*/ 5662484 w 7919608"/>
              <a:gd name="connsiteY456" fmla="*/ 647448 h 5061538"/>
              <a:gd name="connsiteX457" fmla="*/ 5666061 w 7919608"/>
              <a:gd name="connsiteY457" fmla="*/ 640294 h 5061538"/>
              <a:gd name="connsiteX458" fmla="*/ 5676792 w 7919608"/>
              <a:gd name="connsiteY458" fmla="*/ 625985 h 5061538"/>
              <a:gd name="connsiteX459" fmla="*/ 5687524 w 7919608"/>
              <a:gd name="connsiteY459" fmla="*/ 615254 h 5061538"/>
              <a:gd name="connsiteX460" fmla="*/ 5701832 w 7919608"/>
              <a:gd name="connsiteY460" fmla="*/ 608100 h 5061538"/>
              <a:gd name="connsiteX461" fmla="*/ 5712563 w 7919608"/>
              <a:gd name="connsiteY461" fmla="*/ 615254 h 5061538"/>
              <a:gd name="connsiteX462" fmla="*/ 5726871 w 7919608"/>
              <a:gd name="connsiteY462" fmla="*/ 625985 h 5061538"/>
              <a:gd name="connsiteX463" fmla="*/ 5755488 w 7919608"/>
              <a:gd name="connsiteY463" fmla="*/ 661756 h 5061538"/>
              <a:gd name="connsiteX464" fmla="*/ 5794835 w 7919608"/>
              <a:gd name="connsiteY464" fmla="*/ 686795 h 5061538"/>
              <a:gd name="connsiteX465" fmla="*/ 5834183 w 7919608"/>
              <a:gd name="connsiteY465" fmla="*/ 708258 h 5061538"/>
              <a:gd name="connsiteX466" fmla="*/ 5877108 w 7919608"/>
              <a:gd name="connsiteY466" fmla="*/ 726143 h 5061538"/>
              <a:gd name="connsiteX467" fmla="*/ 5905724 w 7919608"/>
              <a:gd name="connsiteY467" fmla="*/ 733297 h 5061538"/>
              <a:gd name="connsiteX468" fmla="*/ 5916455 w 7919608"/>
              <a:gd name="connsiteY468" fmla="*/ 733297 h 5061538"/>
              <a:gd name="connsiteX469" fmla="*/ 5930764 w 7919608"/>
              <a:gd name="connsiteY469" fmla="*/ 722566 h 5061538"/>
              <a:gd name="connsiteX470" fmla="*/ 5941495 w 7919608"/>
              <a:gd name="connsiteY470" fmla="*/ 704681 h 5061538"/>
              <a:gd name="connsiteX471" fmla="*/ 5962957 w 7919608"/>
              <a:gd name="connsiteY471" fmla="*/ 679641 h 5061538"/>
              <a:gd name="connsiteX472" fmla="*/ 5991574 w 7919608"/>
              <a:gd name="connsiteY472" fmla="*/ 665333 h 5061538"/>
              <a:gd name="connsiteX473" fmla="*/ 6016613 w 7919608"/>
              <a:gd name="connsiteY473" fmla="*/ 658179 h 5061538"/>
              <a:gd name="connsiteX474" fmla="*/ 6045229 w 7919608"/>
              <a:gd name="connsiteY474" fmla="*/ 651025 h 5061538"/>
              <a:gd name="connsiteX475" fmla="*/ 6073846 w 7919608"/>
              <a:gd name="connsiteY475" fmla="*/ 647448 h 5061538"/>
              <a:gd name="connsiteX476" fmla="*/ 6091731 w 7919608"/>
              <a:gd name="connsiteY476" fmla="*/ 636717 h 5061538"/>
              <a:gd name="connsiteX477" fmla="*/ 6102462 w 7919608"/>
              <a:gd name="connsiteY477" fmla="*/ 618831 h 5061538"/>
              <a:gd name="connsiteX478" fmla="*/ 6113194 w 7919608"/>
              <a:gd name="connsiteY478" fmla="*/ 597369 h 5061538"/>
              <a:gd name="connsiteX479" fmla="*/ 6120348 w 7919608"/>
              <a:gd name="connsiteY479" fmla="*/ 572329 h 5061538"/>
              <a:gd name="connsiteX480" fmla="*/ 6138233 w 7919608"/>
              <a:gd name="connsiteY480" fmla="*/ 554444 h 5061538"/>
              <a:gd name="connsiteX481" fmla="*/ 6156118 w 7919608"/>
              <a:gd name="connsiteY481" fmla="*/ 536559 h 5061538"/>
              <a:gd name="connsiteX482" fmla="*/ 6177581 w 7919608"/>
              <a:gd name="connsiteY482" fmla="*/ 522251 h 5061538"/>
              <a:gd name="connsiteX483" fmla="*/ 6195466 w 7919608"/>
              <a:gd name="connsiteY483" fmla="*/ 518674 h 5061538"/>
              <a:gd name="connsiteX484" fmla="*/ 6206197 w 7919608"/>
              <a:gd name="connsiteY484" fmla="*/ 518674 h 5061538"/>
              <a:gd name="connsiteX485" fmla="*/ 6220505 w 7919608"/>
              <a:gd name="connsiteY485" fmla="*/ 522251 h 5061538"/>
              <a:gd name="connsiteX486" fmla="*/ 6227659 w 7919608"/>
              <a:gd name="connsiteY486" fmla="*/ 540136 h 5061538"/>
              <a:gd name="connsiteX487" fmla="*/ 6238390 w 7919608"/>
              <a:gd name="connsiteY487" fmla="*/ 558021 h 5061538"/>
              <a:gd name="connsiteX488" fmla="*/ 6245544 w 7919608"/>
              <a:gd name="connsiteY488" fmla="*/ 572329 h 5061538"/>
              <a:gd name="connsiteX489" fmla="*/ 6259853 w 7919608"/>
              <a:gd name="connsiteY489" fmla="*/ 583061 h 5061538"/>
              <a:gd name="connsiteX490" fmla="*/ 6270584 w 7919608"/>
              <a:gd name="connsiteY490" fmla="*/ 586638 h 5061538"/>
              <a:gd name="connsiteX491" fmla="*/ 6292046 w 7919608"/>
              <a:gd name="connsiteY491" fmla="*/ 586638 h 5061538"/>
              <a:gd name="connsiteX492" fmla="*/ 6309932 w 7919608"/>
              <a:gd name="connsiteY492" fmla="*/ 579484 h 5061538"/>
              <a:gd name="connsiteX493" fmla="*/ 6327817 w 7919608"/>
              <a:gd name="connsiteY493" fmla="*/ 572329 h 5061538"/>
              <a:gd name="connsiteX494" fmla="*/ 6342125 w 7919608"/>
              <a:gd name="connsiteY494" fmla="*/ 554444 h 5061538"/>
              <a:gd name="connsiteX495" fmla="*/ 6342125 w 7919608"/>
              <a:gd name="connsiteY495" fmla="*/ 532982 h 5061538"/>
              <a:gd name="connsiteX496" fmla="*/ 6345702 w 7919608"/>
              <a:gd name="connsiteY496" fmla="*/ 479326 h 5061538"/>
              <a:gd name="connsiteX497" fmla="*/ 6352856 w 7919608"/>
              <a:gd name="connsiteY497" fmla="*/ 432824 h 5061538"/>
              <a:gd name="connsiteX498" fmla="*/ 6370742 w 7919608"/>
              <a:gd name="connsiteY498" fmla="*/ 329089 h 5061538"/>
              <a:gd name="connsiteX499" fmla="*/ 6374318 w 7919608"/>
              <a:gd name="connsiteY499" fmla="*/ 314781 h 5061538"/>
              <a:gd name="connsiteX500" fmla="*/ 6385050 w 7919608"/>
              <a:gd name="connsiteY500" fmla="*/ 304050 h 5061538"/>
              <a:gd name="connsiteX501" fmla="*/ 6392204 w 7919608"/>
              <a:gd name="connsiteY501" fmla="*/ 293319 h 5061538"/>
              <a:gd name="connsiteX502" fmla="*/ 6402935 w 7919608"/>
              <a:gd name="connsiteY502" fmla="*/ 286165 h 5061538"/>
              <a:gd name="connsiteX503" fmla="*/ 6410089 w 7919608"/>
              <a:gd name="connsiteY503" fmla="*/ 286165 h 5061538"/>
              <a:gd name="connsiteX504" fmla="*/ 6424398 w 7919608"/>
              <a:gd name="connsiteY504" fmla="*/ 286165 h 5061538"/>
              <a:gd name="connsiteX505" fmla="*/ 6435128 w 7919608"/>
              <a:gd name="connsiteY505" fmla="*/ 289742 h 5061538"/>
              <a:gd name="connsiteX506" fmla="*/ 6453014 w 7919608"/>
              <a:gd name="connsiteY506" fmla="*/ 296896 h 5061538"/>
              <a:gd name="connsiteX507" fmla="*/ 6470899 w 7919608"/>
              <a:gd name="connsiteY507" fmla="*/ 311204 h 5061538"/>
              <a:gd name="connsiteX508" fmla="*/ 6481630 w 7919608"/>
              <a:gd name="connsiteY508" fmla="*/ 329089 h 5061538"/>
              <a:gd name="connsiteX509" fmla="*/ 6492362 w 7919608"/>
              <a:gd name="connsiteY509" fmla="*/ 346975 h 5061538"/>
              <a:gd name="connsiteX510" fmla="*/ 6495938 w 7919608"/>
              <a:gd name="connsiteY510" fmla="*/ 364860 h 5061538"/>
              <a:gd name="connsiteX511" fmla="*/ 6495938 w 7919608"/>
              <a:gd name="connsiteY511" fmla="*/ 386322 h 5061538"/>
              <a:gd name="connsiteX512" fmla="*/ 6492362 w 7919608"/>
              <a:gd name="connsiteY512" fmla="*/ 400631 h 5061538"/>
              <a:gd name="connsiteX513" fmla="*/ 6488784 w 7919608"/>
              <a:gd name="connsiteY513" fmla="*/ 422093 h 5061538"/>
              <a:gd name="connsiteX514" fmla="*/ 6474476 w 7919608"/>
              <a:gd name="connsiteY514" fmla="*/ 439978 h 5061538"/>
              <a:gd name="connsiteX515" fmla="*/ 6460168 w 7919608"/>
              <a:gd name="connsiteY515" fmla="*/ 457864 h 5061538"/>
              <a:gd name="connsiteX516" fmla="*/ 6445860 w 7919608"/>
              <a:gd name="connsiteY516" fmla="*/ 468595 h 5061538"/>
              <a:gd name="connsiteX517" fmla="*/ 6424398 w 7919608"/>
              <a:gd name="connsiteY517" fmla="*/ 482903 h 5061538"/>
              <a:gd name="connsiteX518" fmla="*/ 6413666 w 7919608"/>
              <a:gd name="connsiteY518" fmla="*/ 504365 h 5061538"/>
              <a:gd name="connsiteX519" fmla="*/ 6410089 w 7919608"/>
              <a:gd name="connsiteY519" fmla="*/ 525828 h 5061538"/>
              <a:gd name="connsiteX520" fmla="*/ 6417244 w 7919608"/>
              <a:gd name="connsiteY520" fmla="*/ 547290 h 5061538"/>
              <a:gd name="connsiteX521" fmla="*/ 6427974 w 7919608"/>
              <a:gd name="connsiteY521" fmla="*/ 575907 h 5061538"/>
              <a:gd name="connsiteX522" fmla="*/ 6431552 w 7919608"/>
              <a:gd name="connsiteY522" fmla="*/ 604523 h 5061538"/>
              <a:gd name="connsiteX523" fmla="*/ 6435128 w 7919608"/>
              <a:gd name="connsiteY523" fmla="*/ 629562 h 5061538"/>
              <a:gd name="connsiteX524" fmla="*/ 6431552 w 7919608"/>
              <a:gd name="connsiteY524" fmla="*/ 658179 h 5061538"/>
              <a:gd name="connsiteX525" fmla="*/ 6431552 w 7919608"/>
              <a:gd name="connsiteY525" fmla="*/ 676064 h 5061538"/>
              <a:gd name="connsiteX526" fmla="*/ 6435128 w 7919608"/>
              <a:gd name="connsiteY526" fmla="*/ 686795 h 5061538"/>
              <a:gd name="connsiteX527" fmla="*/ 6445860 w 7919608"/>
              <a:gd name="connsiteY527" fmla="*/ 697527 h 5061538"/>
              <a:gd name="connsiteX528" fmla="*/ 6456591 w 7919608"/>
              <a:gd name="connsiteY528" fmla="*/ 704681 h 5061538"/>
              <a:gd name="connsiteX529" fmla="*/ 6513824 w 7919608"/>
              <a:gd name="connsiteY529" fmla="*/ 729720 h 5061538"/>
              <a:gd name="connsiteX530" fmla="*/ 6563902 w 7919608"/>
              <a:gd name="connsiteY530" fmla="*/ 751182 h 5061538"/>
              <a:gd name="connsiteX531" fmla="*/ 6592519 w 7919608"/>
              <a:gd name="connsiteY531" fmla="*/ 765491 h 5061538"/>
              <a:gd name="connsiteX532" fmla="*/ 6610404 w 7919608"/>
              <a:gd name="connsiteY532" fmla="*/ 779799 h 5061538"/>
              <a:gd name="connsiteX533" fmla="*/ 6624712 w 7919608"/>
              <a:gd name="connsiteY533" fmla="*/ 794107 h 5061538"/>
              <a:gd name="connsiteX534" fmla="*/ 6642598 w 7919608"/>
              <a:gd name="connsiteY534" fmla="*/ 815570 h 5061538"/>
              <a:gd name="connsiteX535" fmla="*/ 6667638 w 7919608"/>
              <a:gd name="connsiteY535" fmla="*/ 865648 h 5061538"/>
              <a:gd name="connsiteX536" fmla="*/ 6685522 w 7919608"/>
              <a:gd name="connsiteY536" fmla="*/ 887111 h 5061538"/>
              <a:gd name="connsiteX537" fmla="*/ 6706985 w 7919608"/>
              <a:gd name="connsiteY537" fmla="*/ 908573 h 5061538"/>
              <a:gd name="connsiteX538" fmla="*/ 6717716 w 7919608"/>
              <a:gd name="connsiteY538" fmla="*/ 915727 h 5061538"/>
              <a:gd name="connsiteX539" fmla="*/ 6724870 w 7919608"/>
              <a:gd name="connsiteY539" fmla="*/ 926458 h 5061538"/>
              <a:gd name="connsiteX540" fmla="*/ 6728448 w 7919608"/>
              <a:gd name="connsiteY540" fmla="*/ 951498 h 5061538"/>
              <a:gd name="connsiteX541" fmla="*/ 6724870 w 7919608"/>
              <a:gd name="connsiteY541" fmla="*/ 998000 h 5061538"/>
              <a:gd name="connsiteX542" fmla="*/ 6717716 w 7919608"/>
              <a:gd name="connsiteY542" fmla="*/ 1044501 h 5061538"/>
              <a:gd name="connsiteX543" fmla="*/ 6714139 w 7919608"/>
              <a:gd name="connsiteY543" fmla="*/ 1065964 h 5061538"/>
              <a:gd name="connsiteX544" fmla="*/ 6717716 w 7919608"/>
              <a:gd name="connsiteY544" fmla="*/ 1091003 h 5061538"/>
              <a:gd name="connsiteX545" fmla="*/ 6724870 w 7919608"/>
              <a:gd name="connsiteY545" fmla="*/ 1105311 h 5061538"/>
              <a:gd name="connsiteX546" fmla="*/ 6739178 w 7919608"/>
              <a:gd name="connsiteY546" fmla="*/ 1123197 h 5061538"/>
              <a:gd name="connsiteX547" fmla="*/ 6757064 w 7919608"/>
              <a:gd name="connsiteY547" fmla="*/ 1137505 h 5061538"/>
              <a:gd name="connsiteX548" fmla="*/ 6778526 w 7919608"/>
              <a:gd name="connsiteY548" fmla="*/ 1141082 h 5061538"/>
              <a:gd name="connsiteX549" fmla="*/ 6792834 w 7919608"/>
              <a:gd name="connsiteY549" fmla="*/ 1141082 h 5061538"/>
              <a:gd name="connsiteX550" fmla="*/ 6817874 w 7919608"/>
              <a:gd name="connsiteY550" fmla="*/ 1133928 h 5061538"/>
              <a:gd name="connsiteX551" fmla="*/ 6846490 w 7919608"/>
              <a:gd name="connsiteY551" fmla="*/ 1119620 h 5061538"/>
              <a:gd name="connsiteX552" fmla="*/ 6875107 w 7919608"/>
              <a:gd name="connsiteY552" fmla="*/ 1105311 h 5061538"/>
              <a:gd name="connsiteX553" fmla="*/ 6896569 w 7919608"/>
              <a:gd name="connsiteY553" fmla="*/ 1091003 h 5061538"/>
              <a:gd name="connsiteX554" fmla="*/ 6907300 w 7919608"/>
              <a:gd name="connsiteY554" fmla="*/ 1083849 h 5061538"/>
              <a:gd name="connsiteX555" fmla="*/ 6910878 w 7919608"/>
              <a:gd name="connsiteY555" fmla="*/ 1076695 h 5061538"/>
              <a:gd name="connsiteX556" fmla="*/ 6910878 w 7919608"/>
              <a:gd name="connsiteY556" fmla="*/ 1062387 h 5061538"/>
              <a:gd name="connsiteX557" fmla="*/ 6910878 w 7919608"/>
              <a:gd name="connsiteY557" fmla="*/ 1055232 h 5061538"/>
              <a:gd name="connsiteX558" fmla="*/ 6896569 w 7919608"/>
              <a:gd name="connsiteY558" fmla="*/ 1030193 h 5061538"/>
              <a:gd name="connsiteX559" fmla="*/ 6892992 w 7919608"/>
              <a:gd name="connsiteY559" fmla="*/ 1015885 h 5061538"/>
              <a:gd name="connsiteX560" fmla="*/ 6910878 w 7919608"/>
              <a:gd name="connsiteY560" fmla="*/ 1001577 h 5061538"/>
              <a:gd name="connsiteX561" fmla="*/ 6928762 w 7919608"/>
              <a:gd name="connsiteY561" fmla="*/ 990845 h 5061538"/>
              <a:gd name="connsiteX562" fmla="*/ 6946648 w 7919608"/>
              <a:gd name="connsiteY562" fmla="*/ 987268 h 5061538"/>
              <a:gd name="connsiteX563" fmla="*/ 6957379 w 7919608"/>
              <a:gd name="connsiteY563" fmla="*/ 990845 h 5061538"/>
              <a:gd name="connsiteX564" fmla="*/ 6971688 w 7919608"/>
              <a:gd name="connsiteY564" fmla="*/ 994422 h 5061538"/>
              <a:gd name="connsiteX565" fmla="*/ 6978842 w 7919608"/>
              <a:gd name="connsiteY565" fmla="*/ 1001577 h 5061538"/>
              <a:gd name="connsiteX566" fmla="*/ 6993150 w 7919608"/>
              <a:gd name="connsiteY566" fmla="*/ 1015885 h 5061538"/>
              <a:gd name="connsiteX567" fmla="*/ 7000304 w 7919608"/>
              <a:gd name="connsiteY567" fmla="*/ 1037347 h 5061538"/>
              <a:gd name="connsiteX568" fmla="*/ 7011035 w 7919608"/>
              <a:gd name="connsiteY568" fmla="*/ 1062387 h 5061538"/>
              <a:gd name="connsiteX569" fmla="*/ 7018189 w 7919608"/>
              <a:gd name="connsiteY569" fmla="*/ 1076695 h 5061538"/>
              <a:gd name="connsiteX570" fmla="*/ 7032498 w 7919608"/>
              <a:gd name="connsiteY570" fmla="*/ 1080272 h 5061538"/>
              <a:gd name="connsiteX571" fmla="*/ 7039652 w 7919608"/>
              <a:gd name="connsiteY571" fmla="*/ 1083849 h 5061538"/>
              <a:gd name="connsiteX572" fmla="*/ 7053960 w 7919608"/>
              <a:gd name="connsiteY572" fmla="*/ 1080272 h 5061538"/>
              <a:gd name="connsiteX573" fmla="*/ 7071845 w 7919608"/>
              <a:gd name="connsiteY573" fmla="*/ 1073118 h 5061538"/>
              <a:gd name="connsiteX574" fmla="*/ 7089730 w 7919608"/>
              <a:gd name="connsiteY574" fmla="*/ 1065964 h 5061538"/>
              <a:gd name="connsiteX575" fmla="*/ 7100462 w 7919608"/>
              <a:gd name="connsiteY575" fmla="*/ 1065964 h 5061538"/>
              <a:gd name="connsiteX576" fmla="*/ 7114770 w 7919608"/>
              <a:gd name="connsiteY576" fmla="*/ 1073118 h 5061538"/>
              <a:gd name="connsiteX577" fmla="*/ 7129078 w 7919608"/>
              <a:gd name="connsiteY577" fmla="*/ 1080272 h 5061538"/>
              <a:gd name="connsiteX578" fmla="*/ 7132655 w 7919608"/>
              <a:gd name="connsiteY578" fmla="*/ 1094580 h 5061538"/>
              <a:gd name="connsiteX579" fmla="*/ 7132655 w 7919608"/>
              <a:gd name="connsiteY579" fmla="*/ 1105311 h 5061538"/>
              <a:gd name="connsiteX580" fmla="*/ 7129078 w 7919608"/>
              <a:gd name="connsiteY580" fmla="*/ 1116042 h 5061538"/>
              <a:gd name="connsiteX581" fmla="*/ 7114770 w 7919608"/>
              <a:gd name="connsiteY581" fmla="*/ 1123197 h 5061538"/>
              <a:gd name="connsiteX582" fmla="*/ 7100462 w 7919608"/>
              <a:gd name="connsiteY582" fmla="*/ 1126774 h 5061538"/>
              <a:gd name="connsiteX583" fmla="*/ 7053960 w 7919608"/>
              <a:gd name="connsiteY583" fmla="*/ 1141082 h 5061538"/>
              <a:gd name="connsiteX584" fmla="*/ 7007458 w 7919608"/>
              <a:gd name="connsiteY584" fmla="*/ 1158967 h 5061538"/>
              <a:gd name="connsiteX585" fmla="*/ 6996727 w 7919608"/>
              <a:gd name="connsiteY585" fmla="*/ 1166121 h 5061538"/>
              <a:gd name="connsiteX586" fmla="*/ 6989572 w 7919608"/>
              <a:gd name="connsiteY586" fmla="*/ 1180430 h 5061538"/>
              <a:gd name="connsiteX587" fmla="*/ 6968110 w 7919608"/>
              <a:gd name="connsiteY587" fmla="*/ 1223354 h 5061538"/>
              <a:gd name="connsiteX588" fmla="*/ 6950225 w 7919608"/>
              <a:gd name="connsiteY588" fmla="*/ 1269856 h 5061538"/>
              <a:gd name="connsiteX589" fmla="*/ 6946648 w 7919608"/>
              <a:gd name="connsiteY589" fmla="*/ 1305627 h 5061538"/>
              <a:gd name="connsiteX590" fmla="*/ 6935917 w 7919608"/>
              <a:gd name="connsiteY590" fmla="*/ 1352128 h 5061538"/>
              <a:gd name="connsiteX591" fmla="*/ 6964534 w 7919608"/>
              <a:gd name="connsiteY591" fmla="*/ 1341397 h 5061538"/>
              <a:gd name="connsiteX592" fmla="*/ 6975264 w 7919608"/>
              <a:gd name="connsiteY592" fmla="*/ 1327089 h 5061538"/>
              <a:gd name="connsiteX593" fmla="*/ 6989572 w 7919608"/>
              <a:gd name="connsiteY593" fmla="*/ 1302050 h 5061538"/>
              <a:gd name="connsiteX594" fmla="*/ 7000304 w 7919608"/>
              <a:gd name="connsiteY594" fmla="*/ 1269856 h 5061538"/>
              <a:gd name="connsiteX595" fmla="*/ 7014612 w 7919608"/>
              <a:gd name="connsiteY595" fmla="*/ 1251971 h 5061538"/>
              <a:gd name="connsiteX596" fmla="*/ 7028920 w 7919608"/>
              <a:gd name="connsiteY596" fmla="*/ 1244817 h 5061538"/>
              <a:gd name="connsiteX597" fmla="*/ 7039652 w 7919608"/>
              <a:gd name="connsiteY597" fmla="*/ 1237662 h 5061538"/>
              <a:gd name="connsiteX598" fmla="*/ 7057537 w 7919608"/>
              <a:gd name="connsiteY598" fmla="*/ 1230508 h 5061538"/>
              <a:gd name="connsiteX599" fmla="*/ 7071845 w 7919608"/>
              <a:gd name="connsiteY599" fmla="*/ 1237662 h 5061538"/>
              <a:gd name="connsiteX600" fmla="*/ 7082576 w 7919608"/>
              <a:gd name="connsiteY600" fmla="*/ 1241240 h 5061538"/>
              <a:gd name="connsiteX601" fmla="*/ 7096884 w 7919608"/>
              <a:gd name="connsiteY601" fmla="*/ 1251971 h 5061538"/>
              <a:gd name="connsiteX602" fmla="*/ 7111192 w 7919608"/>
              <a:gd name="connsiteY602" fmla="*/ 1269856 h 5061538"/>
              <a:gd name="connsiteX603" fmla="*/ 7129078 w 7919608"/>
              <a:gd name="connsiteY603" fmla="*/ 1298472 h 5061538"/>
              <a:gd name="connsiteX604" fmla="*/ 7150540 w 7919608"/>
              <a:gd name="connsiteY604" fmla="*/ 1312781 h 5061538"/>
              <a:gd name="connsiteX605" fmla="*/ 7172002 w 7919608"/>
              <a:gd name="connsiteY605" fmla="*/ 1323512 h 5061538"/>
              <a:gd name="connsiteX606" fmla="*/ 7200619 w 7919608"/>
              <a:gd name="connsiteY606" fmla="*/ 1327089 h 5061538"/>
              <a:gd name="connsiteX607" fmla="*/ 7225658 w 7919608"/>
              <a:gd name="connsiteY607" fmla="*/ 1327089 h 5061538"/>
              <a:gd name="connsiteX608" fmla="*/ 7275738 w 7919608"/>
              <a:gd name="connsiteY608" fmla="*/ 1323512 h 5061538"/>
              <a:gd name="connsiteX609" fmla="*/ 7325816 w 7919608"/>
              <a:gd name="connsiteY609" fmla="*/ 1323512 h 5061538"/>
              <a:gd name="connsiteX610" fmla="*/ 7350856 w 7919608"/>
              <a:gd name="connsiteY610" fmla="*/ 1323512 h 5061538"/>
              <a:gd name="connsiteX611" fmla="*/ 7365164 w 7919608"/>
              <a:gd name="connsiteY611" fmla="*/ 1330666 h 5061538"/>
              <a:gd name="connsiteX612" fmla="*/ 7372318 w 7919608"/>
              <a:gd name="connsiteY612" fmla="*/ 1348551 h 5061538"/>
              <a:gd name="connsiteX613" fmla="*/ 7379472 w 7919608"/>
              <a:gd name="connsiteY613" fmla="*/ 1370014 h 5061538"/>
              <a:gd name="connsiteX614" fmla="*/ 7379472 w 7919608"/>
              <a:gd name="connsiteY614" fmla="*/ 1395053 h 5061538"/>
              <a:gd name="connsiteX615" fmla="*/ 7386626 w 7919608"/>
              <a:gd name="connsiteY615" fmla="*/ 1423670 h 5061538"/>
              <a:gd name="connsiteX616" fmla="*/ 7393780 w 7919608"/>
              <a:gd name="connsiteY616" fmla="*/ 1445132 h 5061538"/>
              <a:gd name="connsiteX617" fmla="*/ 7408088 w 7919608"/>
              <a:gd name="connsiteY617" fmla="*/ 1466594 h 5061538"/>
              <a:gd name="connsiteX618" fmla="*/ 7422397 w 7919608"/>
              <a:gd name="connsiteY618" fmla="*/ 1488056 h 5061538"/>
              <a:gd name="connsiteX619" fmla="*/ 7433128 w 7919608"/>
              <a:gd name="connsiteY619" fmla="*/ 1513096 h 5061538"/>
              <a:gd name="connsiteX620" fmla="*/ 7454590 w 7919608"/>
              <a:gd name="connsiteY620" fmla="*/ 1559598 h 5061538"/>
              <a:gd name="connsiteX621" fmla="*/ 7465322 w 7919608"/>
              <a:gd name="connsiteY621" fmla="*/ 1577483 h 5061538"/>
              <a:gd name="connsiteX622" fmla="*/ 7476052 w 7919608"/>
              <a:gd name="connsiteY622" fmla="*/ 1595368 h 5061538"/>
              <a:gd name="connsiteX623" fmla="*/ 7493938 w 7919608"/>
              <a:gd name="connsiteY623" fmla="*/ 1609676 h 5061538"/>
              <a:gd name="connsiteX624" fmla="*/ 7511824 w 7919608"/>
              <a:gd name="connsiteY624" fmla="*/ 1616831 h 5061538"/>
              <a:gd name="connsiteX625" fmla="*/ 7529708 w 7919608"/>
              <a:gd name="connsiteY625" fmla="*/ 1634716 h 5061538"/>
              <a:gd name="connsiteX626" fmla="*/ 7536862 w 7919608"/>
              <a:gd name="connsiteY626" fmla="*/ 1645447 h 5061538"/>
              <a:gd name="connsiteX627" fmla="*/ 7544017 w 7919608"/>
              <a:gd name="connsiteY627" fmla="*/ 1663332 h 5061538"/>
              <a:gd name="connsiteX628" fmla="*/ 7533286 w 7919608"/>
              <a:gd name="connsiteY628" fmla="*/ 1695526 h 5061538"/>
              <a:gd name="connsiteX629" fmla="*/ 7493938 w 7919608"/>
              <a:gd name="connsiteY629" fmla="*/ 1695526 h 5061538"/>
              <a:gd name="connsiteX630" fmla="*/ 7454590 w 7919608"/>
              <a:gd name="connsiteY630" fmla="*/ 1688372 h 5061538"/>
              <a:gd name="connsiteX631" fmla="*/ 7429551 w 7919608"/>
              <a:gd name="connsiteY631" fmla="*/ 1681218 h 5061538"/>
              <a:gd name="connsiteX632" fmla="*/ 7415242 w 7919608"/>
              <a:gd name="connsiteY632" fmla="*/ 1666910 h 5061538"/>
              <a:gd name="connsiteX633" fmla="*/ 7404512 w 7919608"/>
              <a:gd name="connsiteY633" fmla="*/ 1652601 h 5061538"/>
              <a:gd name="connsiteX634" fmla="*/ 7400934 w 7919608"/>
              <a:gd name="connsiteY634" fmla="*/ 1623985 h 5061538"/>
              <a:gd name="connsiteX635" fmla="*/ 7400934 w 7919608"/>
              <a:gd name="connsiteY635" fmla="*/ 1602522 h 5061538"/>
              <a:gd name="connsiteX636" fmla="*/ 7393780 w 7919608"/>
              <a:gd name="connsiteY636" fmla="*/ 1584637 h 5061538"/>
              <a:gd name="connsiteX637" fmla="*/ 7386626 w 7919608"/>
              <a:gd name="connsiteY637" fmla="*/ 1570329 h 5061538"/>
              <a:gd name="connsiteX638" fmla="*/ 7379472 w 7919608"/>
              <a:gd name="connsiteY638" fmla="*/ 1563175 h 5061538"/>
              <a:gd name="connsiteX639" fmla="*/ 7365164 w 7919608"/>
              <a:gd name="connsiteY639" fmla="*/ 1559598 h 5061538"/>
              <a:gd name="connsiteX640" fmla="*/ 7347278 w 7919608"/>
              <a:gd name="connsiteY640" fmla="*/ 1559598 h 5061538"/>
              <a:gd name="connsiteX641" fmla="*/ 7329394 w 7919608"/>
              <a:gd name="connsiteY641" fmla="*/ 1563175 h 5061538"/>
              <a:gd name="connsiteX642" fmla="*/ 7311508 w 7919608"/>
              <a:gd name="connsiteY642" fmla="*/ 1577483 h 5061538"/>
              <a:gd name="connsiteX643" fmla="*/ 7297200 w 7919608"/>
              <a:gd name="connsiteY643" fmla="*/ 1602522 h 5061538"/>
              <a:gd name="connsiteX644" fmla="*/ 7300777 w 7919608"/>
              <a:gd name="connsiteY644" fmla="*/ 1613254 h 5061538"/>
              <a:gd name="connsiteX645" fmla="*/ 7300777 w 7919608"/>
              <a:gd name="connsiteY645" fmla="*/ 1616831 h 5061538"/>
              <a:gd name="connsiteX646" fmla="*/ 7329394 w 7919608"/>
              <a:gd name="connsiteY646" fmla="*/ 1641870 h 5061538"/>
              <a:gd name="connsiteX647" fmla="*/ 7358010 w 7919608"/>
              <a:gd name="connsiteY647" fmla="*/ 1674064 h 5061538"/>
              <a:gd name="connsiteX648" fmla="*/ 7372318 w 7919608"/>
              <a:gd name="connsiteY648" fmla="*/ 1706257 h 5061538"/>
              <a:gd name="connsiteX649" fmla="*/ 7390204 w 7919608"/>
              <a:gd name="connsiteY649" fmla="*/ 1745605 h 5061538"/>
              <a:gd name="connsiteX650" fmla="*/ 7408088 w 7919608"/>
              <a:gd name="connsiteY650" fmla="*/ 1767067 h 5061538"/>
              <a:gd name="connsiteX651" fmla="*/ 7425974 w 7919608"/>
              <a:gd name="connsiteY651" fmla="*/ 1788530 h 5061538"/>
              <a:gd name="connsiteX652" fmla="*/ 7443859 w 7919608"/>
              <a:gd name="connsiteY652" fmla="*/ 1806415 h 5061538"/>
              <a:gd name="connsiteX653" fmla="*/ 7454590 w 7919608"/>
              <a:gd name="connsiteY653" fmla="*/ 1824300 h 5061538"/>
              <a:gd name="connsiteX654" fmla="*/ 7472476 w 7919608"/>
              <a:gd name="connsiteY654" fmla="*/ 1860071 h 5061538"/>
              <a:gd name="connsiteX655" fmla="*/ 7476052 w 7919608"/>
              <a:gd name="connsiteY655" fmla="*/ 1874379 h 5061538"/>
              <a:gd name="connsiteX656" fmla="*/ 7490361 w 7919608"/>
              <a:gd name="connsiteY656" fmla="*/ 1888687 h 5061538"/>
              <a:gd name="connsiteX657" fmla="*/ 7504669 w 7919608"/>
              <a:gd name="connsiteY657" fmla="*/ 1902995 h 5061538"/>
              <a:gd name="connsiteX658" fmla="*/ 7515400 w 7919608"/>
              <a:gd name="connsiteY658" fmla="*/ 1910150 h 5061538"/>
              <a:gd name="connsiteX659" fmla="*/ 7551171 w 7919608"/>
              <a:gd name="connsiteY659" fmla="*/ 1931612 h 5061538"/>
              <a:gd name="connsiteX660" fmla="*/ 7558325 w 7919608"/>
              <a:gd name="connsiteY660" fmla="*/ 1942343 h 5061538"/>
              <a:gd name="connsiteX661" fmla="*/ 7558325 w 7919608"/>
              <a:gd name="connsiteY661" fmla="*/ 1949497 h 5061538"/>
              <a:gd name="connsiteX662" fmla="*/ 7558325 w 7919608"/>
              <a:gd name="connsiteY662" fmla="*/ 1963805 h 5061538"/>
              <a:gd name="connsiteX663" fmla="*/ 7554748 w 7919608"/>
              <a:gd name="connsiteY663" fmla="*/ 1970960 h 5061538"/>
              <a:gd name="connsiteX664" fmla="*/ 7526132 w 7919608"/>
              <a:gd name="connsiteY664" fmla="*/ 2013884 h 5061538"/>
              <a:gd name="connsiteX665" fmla="*/ 7536862 w 7919608"/>
              <a:gd name="connsiteY665" fmla="*/ 2024615 h 5061538"/>
              <a:gd name="connsiteX666" fmla="*/ 7547594 w 7919608"/>
              <a:gd name="connsiteY666" fmla="*/ 2031770 h 5061538"/>
              <a:gd name="connsiteX667" fmla="*/ 7554748 w 7919608"/>
              <a:gd name="connsiteY667" fmla="*/ 2056809 h 5061538"/>
              <a:gd name="connsiteX668" fmla="*/ 7565479 w 7919608"/>
              <a:gd name="connsiteY668" fmla="*/ 2110465 h 5061538"/>
              <a:gd name="connsiteX669" fmla="*/ 7572634 w 7919608"/>
              <a:gd name="connsiteY669" fmla="*/ 2149813 h 5061538"/>
              <a:gd name="connsiteX670" fmla="*/ 7586942 w 7919608"/>
              <a:gd name="connsiteY670" fmla="*/ 2192737 h 5061538"/>
              <a:gd name="connsiteX671" fmla="*/ 7615558 w 7919608"/>
              <a:gd name="connsiteY671" fmla="*/ 2275009 h 5061538"/>
              <a:gd name="connsiteX672" fmla="*/ 7629866 w 7919608"/>
              <a:gd name="connsiteY672" fmla="*/ 2307203 h 5061538"/>
              <a:gd name="connsiteX673" fmla="*/ 7629866 w 7919608"/>
              <a:gd name="connsiteY673" fmla="*/ 2325088 h 5061538"/>
              <a:gd name="connsiteX674" fmla="*/ 7629866 w 7919608"/>
              <a:gd name="connsiteY674" fmla="*/ 2339396 h 5061538"/>
              <a:gd name="connsiteX675" fmla="*/ 7622712 w 7919608"/>
              <a:gd name="connsiteY675" fmla="*/ 2357282 h 5061538"/>
              <a:gd name="connsiteX676" fmla="*/ 7619135 w 7919608"/>
              <a:gd name="connsiteY676" fmla="*/ 2368013 h 5061538"/>
              <a:gd name="connsiteX677" fmla="*/ 7608404 w 7919608"/>
              <a:gd name="connsiteY677" fmla="*/ 2382321 h 5061538"/>
              <a:gd name="connsiteX678" fmla="*/ 7594096 w 7919608"/>
              <a:gd name="connsiteY678" fmla="*/ 2400206 h 5061538"/>
              <a:gd name="connsiteX679" fmla="*/ 7579788 w 7919608"/>
              <a:gd name="connsiteY679" fmla="*/ 2410938 h 5061538"/>
              <a:gd name="connsiteX680" fmla="*/ 7572634 w 7919608"/>
              <a:gd name="connsiteY680" fmla="*/ 2432400 h 5061538"/>
              <a:gd name="connsiteX681" fmla="*/ 7536862 w 7919608"/>
              <a:gd name="connsiteY681" fmla="*/ 2496787 h 5061538"/>
              <a:gd name="connsiteX682" fmla="*/ 7533286 w 7919608"/>
              <a:gd name="connsiteY682" fmla="*/ 2514673 h 5061538"/>
              <a:gd name="connsiteX683" fmla="*/ 7529708 w 7919608"/>
              <a:gd name="connsiteY683" fmla="*/ 2528981 h 5061538"/>
              <a:gd name="connsiteX684" fmla="*/ 7529708 w 7919608"/>
              <a:gd name="connsiteY684" fmla="*/ 2543289 h 5061538"/>
              <a:gd name="connsiteX685" fmla="*/ 7536862 w 7919608"/>
              <a:gd name="connsiteY685" fmla="*/ 2554020 h 5061538"/>
              <a:gd name="connsiteX686" fmla="*/ 7551171 w 7919608"/>
              <a:gd name="connsiteY686" fmla="*/ 2554020 h 5061538"/>
              <a:gd name="connsiteX687" fmla="*/ 7565479 w 7919608"/>
              <a:gd name="connsiteY687" fmla="*/ 2550443 h 5061538"/>
              <a:gd name="connsiteX688" fmla="*/ 7579788 w 7919608"/>
              <a:gd name="connsiteY688" fmla="*/ 2532558 h 5061538"/>
              <a:gd name="connsiteX689" fmla="*/ 7597672 w 7919608"/>
              <a:gd name="connsiteY689" fmla="*/ 2514673 h 5061538"/>
              <a:gd name="connsiteX690" fmla="*/ 7608404 w 7919608"/>
              <a:gd name="connsiteY690" fmla="*/ 2493210 h 5061538"/>
              <a:gd name="connsiteX691" fmla="*/ 7615558 w 7919608"/>
              <a:gd name="connsiteY691" fmla="*/ 2471748 h 5061538"/>
              <a:gd name="connsiteX692" fmla="*/ 7622712 w 7919608"/>
              <a:gd name="connsiteY692" fmla="*/ 2446708 h 5061538"/>
              <a:gd name="connsiteX693" fmla="*/ 7640598 w 7919608"/>
              <a:gd name="connsiteY693" fmla="*/ 2421669 h 5061538"/>
              <a:gd name="connsiteX694" fmla="*/ 7662060 w 7919608"/>
              <a:gd name="connsiteY694" fmla="*/ 2403784 h 5061538"/>
              <a:gd name="connsiteX695" fmla="*/ 7690676 w 7919608"/>
              <a:gd name="connsiteY695" fmla="*/ 2385898 h 5061538"/>
              <a:gd name="connsiteX696" fmla="*/ 7737178 w 7919608"/>
              <a:gd name="connsiteY696" fmla="*/ 2360859 h 5061538"/>
              <a:gd name="connsiteX697" fmla="*/ 7783680 w 7919608"/>
              <a:gd name="connsiteY697" fmla="*/ 2335819 h 5061538"/>
              <a:gd name="connsiteX698" fmla="*/ 7826604 w 7919608"/>
              <a:gd name="connsiteY698" fmla="*/ 2300049 h 5061538"/>
              <a:gd name="connsiteX699" fmla="*/ 7844490 w 7919608"/>
              <a:gd name="connsiteY699" fmla="*/ 2282164 h 5061538"/>
              <a:gd name="connsiteX700" fmla="*/ 7862375 w 7919608"/>
              <a:gd name="connsiteY700" fmla="*/ 2260701 h 5061538"/>
              <a:gd name="connsiteX701" fmla="*/ 7869529 w 7919608"/>
              <a:gd name="connsiteY701" fmla="*/ 2246393 h 5061538"/>
              <a:gd name="connsiteX702" fmla="*/ 7880260 w 7919608"/>
              <a:gd name="connsiteY702" fmla="*/ 2242816 h 5061538"/>
              <a:gd name="connsiteX703" fmla="*/ 7898146 w 7919608"/>
              <a:gd name="connsiteY703" fmla="*/ 2242816 h 5061538"/>
              <a:gd name="connsiteX704" fmla="*/ 7912454 w 7919608"/>
              <a:gd name="connsiteY704" fmla="*/ 2246393 h 5061538"/>
              <a:gd name="connsiteX705" fmla="*/ 7919608 w 7919608"/>
              <a:gd name="connsiteY705" fmla="*/ 2253547 h 5061538"/>
              <a:gd name="connsiteX706" fmla="*/ 7919608 w 7919608"/>
              <a:gd name="connsiteY706" fmla="*/ 2260701 h 5061538"/>
              <a:gd name="connsiteX707" fmla="*/ 7919608 w 7919608"/>
              <a:gd name="connsiteY707" fmla="*/ 2267855 h 5061538"/>
              <a:gd name="connsiteX708" fmla="*/ 7912454 w 7919608"/>
              <a:gd name="connsiteY708" fmla="*/ 2278586 h 5061538"/>
              <a:gd name="connsiteX709" fmla="*/ 7898146 w 7919608"/>
              <a:gd name="connsiteY709" fmla="*/ 2300049 h 5061538"/>
              <a:gd name="connsiteX710" fmla="*/ 7890992 w 7919608"/>
              <a:gd name="connsiteY710" fmla="*/ 2328665 h 5061538"/>
              <a:gd name="connsiteX711" fmla="*/ 7890992 w 7919608"/>
              <a:gd name="connsiteY711" fmla="*/ 2357282 h 5061538"/>
              <a:gd name="connsiteX712" fmla="*/ 7901722 w 7919608"/>
              <a:gd name="connsiteY712" fmla="*/ 2385898 h 5061538"/>
              <a:gd name="connsiteX713" fmla="*/ 7905300 w 7919608"/>
              <a:gd name="connsiteY713" fmla="*/ 2393053 h 5061538"/>
              <a:gd name="connsiteX714" fmla="*/ 7901722 w 7919608"/>
              <a:gd name="connsiteY714" fmla="*/ 2407361 h 5061538"/>
              <a:gd name="connsiteX715" fmla="*/ 7890992 w 7919608"/>
              <a:gd name="connsiteY715" fmla="*/ 2432400 h 5061538"/>
              <a:gd name="connsiteX716" fmla="*/ 7890992 w 7919608"/>
              <a:gd name="connsiteY716" fmla="*/ 2464594 h 5061538"/>
              <a:gd name="connsiteX717" fmla="*/ 7887414 w 7919608"/>
              <a:gd name="connsiteY717" fmla="*/ 2528981 h 5061538"/>
              <a:gd name="connsiteX718" fmla="*/ 7880260 w 7919608"/>
              <a:gd name="connsiteY718" fmla="*/ 2586214 h 5061538"/>
              <a:gd name="connsiteX719" fmla="*/ 7883838 w 7919608"/>
              <a:gd name="connsiteY719" fmla="*/ 2647024 h 5061538"/>
              <a:gd name="connsiteX720" fmla="*/ 7883838 w 7919608"/>
              <a:gd name="connsiteY720" fmla="*/ 2668486 h 5061538"/>
              <a:gd name="connsiteX721" fmla="*/ 7883838 w 7919608"/>
              <a:gd name="connsiteY721" fmla="*/ 2693525 h 5061538"/>
              <a:gd name="connsiteX722" fmla="*/ 7876684 w 7919608"/>
              <a:gd name="connsiteY722" fmla="*/ 2714988 h 5061538"/>
              <a:gd name="connsiteX723" fmla="*/ 7865952 w 7919608"/>
              <a:gd name="connsiteY723" fmla="*/ 2736450 h 5061538"/>
              <a:gd name="connsiteX724" fmla="*/ 7855221 w 7919608"/>
              <a:gd name="connsiteY724" fmla="*/ 2754335 h 5061538"/>
              <a:gd name="connsiteX725" fmla="*/ 7837336 w 7919608"/>
              <a:gd name="connsiteY725" fmla="*/ 2772221 h 5061538"/>
              <a:gd name="connsiteX726" fmla="*/ 7819450 w 7919608"/>
              <a:gd name="connsiteY726" fmla="*/ 2786529 h 5061538"/>
              <a:gd name="connsiteX727" fmla="*/ 7797988 w 7919608"/>
              <a:gd name="connsiteY727" fmla="*/ 2800837 h 5061538"/>
              <a:gd name="connsiteX728" fmla="*/ 7783680 w 7919608"/>
              <a:gd name="connsiteY728" fmla="*/ 2807991 h 5061538"/>
              <a:gd name="connsiteX729" fmla="*/ 7772948 w 7919608"/>
              <a:gd name="connsiteY729" fmla="*/ 2818723 h 5061538"/>
              <a:gd name="connsiteX730" fmla="*/ 7762218 w 7919608"/>
              <a:gd name="connsiteY730" fmla="*/ 2836608 h 5061538"/>
              <a:gd name="connsiteX731" fmla="*/ 7758640 w 7919608"/>
              <a:gd name="connsiteY731" fmla="*/ 2854493 h 5061538"/>
              <a:gd name="connsiteX732" fmla="*/ 7772948 w 7919608"/>
              <a:gd name="connsiteY732" fmla="*/ 2858070 h 5061538"/>
              <a:gd name="connsiteX733" fmla="*/ 7780102 w 7919608"/>
              <a:gd name="connsiteY733" fmla="*/ 2858070 h 5061538"/>
              <a:gd name="connsiteX734" fmla="*/ 7801565 w 7919608"/>
              <a:gd name="connsiteY734" fmla="*/ 2843762 h 5061538"/>
              <a:gd name="connsiteX735" fmla="*/ 7823028 w 7919608"/>
              <a:gd name="connsiteY735" fmla="*/ 2840185 h 5061538"/>
              <a:gd name="connsiteX736" fmla="*/ 7830182 w 7919608"/>
              <a:gd name="connsiteY736" fmla="*/ 2840185 h 5061538"/>
              <a:gd name="connsiteX737" fmla="*/ 7840912 w 7919608"/>
              <a:gd name="connsiteY737" fmla="*/ 2843762 h 5061538"/>
              <a:gd name="connsiteX738" fmla="*/ 7844490 w 7919608"/>
              <a:gd name="connsiteY738" fmla="*/ 2847339 h 5061538"/>
              <a:gd name="connsiteX739" fmla="*/ 7848067 w 7919608"/>
              <a:gd name="connsiteY739" fmla="*/ 2858070 h 5061538"/>
              <a:gd name="connsiteX740" fmla="*/ 7848067 w 7919608"/>
              <a:gd name="connsiteY740" fmla="*/ 2879533 h 5061538"/>
              <a:gd name="connsiteX741" fmla="*/ 7844490 w 7919608"/>
              <a:gd name="connsiteY741" fmla="*/ 2904572 h 5061538"/>
              <a:gd name="connsiteX742" fmla="*/ 7837336 w 7919608"/>
              <a:gd name="connsiteY742" fmla="*/ 2929611 h 5061538"/>
              <a:gd name="connsiteX743" fmla="*/ 7823028 w 7919608"/>
              <a:gd name="connsiteY743" fmla="*/ 2972536 h 5061538"/>
              <a:gd name="connsiteX744" fmla="*/ 7808719 w 7919608"/>
              <a:gd name="connsiteY744" fmla="*/ 3015461 h 5061538"/>
              <a:gd name="connsiteX745" fmla="*/ 7797988 w 7919608"/>
              <a:gd name="connsiteY745" fmla="*/ 3036923 h 5061538"/>
              <a:gd name="connsiteX746" fmla="*/ 7787257 w 7919608"/>
              <a:gd name="connsiteY746" fmla="*/ 3054808 h 5061538"/>
              <a:gd name="connsiteX747" fmla="*/ 7776526 w 7919608"/>
              <a:gd name="connsiteY747" fmla="*/ 3076271 h 5061538"/>
              <a:gd name="connsiteX748" fmla="*/ 7755064 w 7919608"/>
              <a:gd name="connsiteY748" fmla="*/ 3090579 h 5061538"/>
              <a:gd name="connsiteX749" fmla="*/ 7744332 w 7919608"/>
              <a:gd name="connsiteY749" fmla="*/ 3104887 h 5061538"/>
              <a:gd name="connsiteX750" fmla="*/ 7740755 w 7919608"/>
              <a:gd name="connsiteY750" fmla="*/ 3119195 h 5061538"/>
              <a:gd name="connsiteX751" fmla="*/ 7740755 w 7919608"/>
              <a:gd name="connsiteY751" fmla="*/ 3208622 h 5061538"/>
              <a:gd name="connsiteX752" fmla="*/ 7744332 w 7919608"/>
              <a:gd name="connsiteY752" fmla="*/ 3219353 h 5061538"/>
              <a:gd name="connsiteX753" fmla="*/ 7751486 w 7919608"/>
              <a:gd name="connsiteY753" fmla="*/ 3233661 h 5061538"/>
              <a:gd name="connsiteX754" fmla="*/ 7758640 w 7919608"/>
              <a:gd name="connsiteY754" fmla="*/ 3240815 h 5061538"/>
              <a:gd name="connsiteX755" fmla="*/ 7776526 w 7919608"/>
              <a:gd name="connsiteY755" fmla="*/ 3247969 h 5061538"/>
              <a:gd name="connsiteX756" fmla="*/ 7794411 w 7919608"/>
              <a:gd name="connsiteY756" fmla="*/ 3247969 h 5061538"/>
              <a:gd name="connsiteX757" fmla="*/ 7837336 w 7919608"/>
              <a:gd name="connsiteY757" fmla="*/ 3255124 h 5061538"/>
              <a:gd name="connsiteX758" fmla="*/ 7855221 w 7919608"/>
              <a:gd name="connsiteY758" fmla="*/ 3262278 h 5061538"/>
              <a:gd name="connsiteX759" fmla="*/ 7865952 w 7919608"/>
              <a:gd name="connsiteY759" fmla="*/ 3273009 h 5061538"/>
              <a:gd name="connsiteX760" fmla="*/ 7880260 w 7919608"/>
              <a:gd name="connsiteY760" fmla="*/ 3283740 h 5061538"/>
              <a:gd name="connsiteX761" fmla="*/ 7890992 w 7919608"/>
              <a:gd name="connsiteY761" fmla="*/ 3301625 h 5061538"/>
              <a:gd name="connsiteX762" fmla="*/ 7898146 w 7919608"/>
              <a:gd name="connsiteY762" fmla="*/ 3319511 h 5061538"/>
              <a:gd name="connsiteX763" fmla="*/ 7905300 w 7919608"/>
              <a:gd name="connsiteY763" fmla="*/ 3340973 h 5061538"/>
              <a:gd name="connsiteX764" fmla="*/ 7905300 w 7919608"/>
              <a:gd name="connsiteY764" fmla="*/ 3351704 h 5061538"/>
              <a:gd name="connsiteX765" fmla="*/ 7905300 w 7919608"/>
              <a:gd name="connsiteY765" fmla="*/ 3362435 h 5061538"/>
              <a:gd name="connsiteX766" fmla="*/ 7890992 w 7919608"/>
              <a:gd name="connsiteY766" fmla="*/ 3380321 h 5061538"/>
              <a:gd name="connsiteX767" fmla="*/ 7865952 w 7919608"/>
              <a:gd name="connsiteY767" fmla="*/ 3405360 h 5061538"/>
              <a:gd name="connsiteX768" fmla="*/ 7837336 w 7919608"/>
              <a:gd name="connsiteY768" fmla="*/ 3426822 h 5061538"/>
              <a:gd name="connsiteX769" fmla="*/ 7794411 w 7919608"/>
              <a:gd name="connsiteY769" fmla="*/ 3455439 h 5061538"/>
              <a:gd name="connsiteX770" fmla="*/ 7823028 w 7919608"/>
              <a:gd name="connsiteY770" fmla="*/ 3491209 h 5061538"/>
              <a:gd name="connsiteX771" fmla="*/ 7837336 w 7919608"/>
              <a:gd name="connsiteY771" fmla="*/ 3505518 h 5061538"/>
              <a:gd name="connsiteX772" fmla="*/ 7837336 w 7919608"/>
              <a:gd name="connsiteY772" fmla="*/ 3519826 h 5061538"/>
              <a:gd name="connsiteX773" fmla="*/ 7837336 w 7919608"/>
              <a:gd name="connsiteY773" fmla="*/ 3530557 h 5061538"/>
              <a:gd name="connsiteX774" fmla="*/ 7826604 w 7919608"/>
              <a:gd name="connsiteY774" fmla="*/ 3544865 h 5061538"/>
              <a:gd name="connsiteX775" fmla="*/ 7787257 w 7919608"/>
              <a:gd name="connsiteY775" fmla="*/ 3594944 h 5061538"/>
              <a:gd name="connsiteX776" fmla="*/ 7783680 w 7919608"/>
              <a:gd name="connsiteY776" fmla="*/ 3609252 h 5061538"/>
              <a:gd name="connsiteX777" fmla="*/ 7780102 w 7919608"/>
              <a:gd name="connsiteY777" fmla="*/ 3623561 h 5061538"/>
              <a:gd name="connsiteX778" fmla="*/ 7783680 w 7919608"/>
              <a:gd name="connsiteY778" fmla="*/ 3634292 h 5061538"/>
              <a:gd name="connsiteX779" fmla="*/ 7797988 w 7919608"/>
              <a:gd name="connsiteY779" fmla="*/ 3648600 h 5061538"/>
              <a:gd name="connsiteX780" fmla="*/ 7808719 w 7919608"/>
              <a:gd name="connsiteY780" fmla="*/ 3666485 h 5061538"/>
              <a:gd name="connsiteX781" fmla="*/ 7819450 w 7919608"/>
              <a:gd name="connsiteY781" fmla="*/ 3684371 h 5061538"/>
              <a:gd name="connsiteX782" fmla="*/ 7823028 w 7919608"/>
              <a:gd name="connsiteY782" fmla="*/ 3705833 h 5061538"/>
              <a:gd name="connsiteX783" fmla="*/ 7819450 w 7919608"/>
              <a:gd name="connsiteY783" fmla="*/ 3727295 h 5061538"/>
              <a:gd name="connsiteX784" fmla="*/ 7823028 w 7919608"/>
              <a:gd name="connsiteY784" fmla="*/ 3748758 h 5061538"/>
              <a:gd name="connsiteX785" fmla="*/ 7826604 w 7919608"/>
              <a:gd name="connsiteY785" fmla="*/ 3773797 h 5061538"/>
              <a:gd name="connsiteX786" fmla="*/ 7837336 w 7919608"/>
              <a:gd name="connsiteY786" fmla="*/ 3791682 h 5061538"/>
              <a:gd name="connsiteX787" fmla="*/ 7855221 w 7919608"/>
              <a:gd name="connsiteY787" fmla="*/ 3813145 h 5061538"/>
              <a:gd name="connsiteX788" fmla="*/ 7865952 w 7919608"/>
              <a:gd name="connsiteY788" fmla="*/ 3831030 h 5061538"/>
              <a:gd name="connsiteX789" fmla="*/ 7880260 w 7919608"/>
              <a:gd name="connsiteY789" fmla="*/ 3845338 h 5061538"/>
              <a:gd name="connsiteX790" fmla="*/ 7883838 w 7919608"/>
              <a:gd name="connsiteY790" fmla="*/ 3870378 h 5061538"/>
              <a:gd name="connsiteX791" fmla="*/ 7883838 w 7919608"/>
              <a:gd name="connsiteY791" fmla="*/ 3895417 h 5061538"/>
              <a:gd name="connsiteX792" fmla="*/ 7880260 w 7919608"/>
              <a:gd name="connsiteY792" fmla="*/ 3916879 h 5061538"/>
              <a:gd name="connsiteX793" fmla="*/ 7869529 w 7919608"/>
              <a:gd name="connsiteY793" fmla="*/ 3938342 h 5061538"/>
              <a:gd name="connsiteX794" fmla="*/ 7862375 w 7919608"/>
              <a:gd name="connsiteY794" fmla="*/ 3956227 h 5061538"/>
              <a:gd name="connsiteX795" fmla="*/ 7844490 w 7919608"/>
              <a:gd name="connsiteY795" fmla="*/ 3974112 h 5061538"/>
              <a:gd name="connsiteX796" fmla="*/ 7837336 w 7919608"/>
              <a:gd name="connsiteY796" fmla="*/ 3977689 h 5061538"/>
              <a:gd name="connsiteX797" fmla="*/ 7826604 w 7919608"/>
              <a:gd name="connsiteY797" fmla="*/ 3981266 h 5061538"/>
              <a:gd name="connsiteX798" fmla="*/ 7801565 w 7919608"/>
              <a:gd name="connsiteY798" fmla="*/ 3981266 h 5061538"/>
              <a:gd name="connsiteX799" fmla="*/ 7772948 w 7919608"/>
              <a:gd name="connsiteY799" fmla="*/ 3981266 h 5061538"/>
              <a:gd name="connsiteX800" fmla="*/ 7758640 w 7919608"/>
              <a:gd name="connsiteY800" fmla="*/ 3981266 h 5061538"/>
              <a:gd name="connsiteX801" fmla="*/ 7751486 w 7919608"/>
              <a:gd name="connsiteY801" fmla="*/ 3984843 h 5061538"/>
              <a:gd name="connsiteX802" fmla="*/ 7740755 w 7919608"/>
              <a:gd name="connsiteY802" fmla="*/ 3995575 h 5061538"/>
              <a:gd name="connsiteX803" fmla="*/ 7737178 w 7919608"/>
              <a:gd name="connsiteY803" fmla="*/ 4002729 h 5061538"/>
              <a:gd name="connsiteX804" fmla="*/ 7726447 w 7919608"/>
              <a:gd name="connsiteY804" fmla="*/ 4031345 h 5061538"/>
              <a:gd name="connsiteX805" fmla="*/ 7722870 w 7919608"/>
              <a:gd name="connsiteY805" fmla="*/ 4070693 h 5061538"/>
              <a:gd name="connsiteX806" fmla="*/ 7722870 w 7919608"/>
              <a:gd name="connsiteY806" fmla="*/ 4085001 h 5061538"/>
              <a:gd name="connsiteX807" fmla="*/ 7726447 w 7919608"/>
              <a:gd name="connsiteY807" fmla="*/ 4099309 h 5061538"/>
              <a:gd name="connsiteX808" fmla="*/ 7737178 w 7919608"/>
              <a:gd name="connsiteY808" fmla="*/ 4110041 h 5061538"/>
              <a:gd name="connsiteX809" fmla="*/ 7751486 w 7919608"/>
              <a:gd name="connsiteY809" fmla="*/ 4120772 h 5061538"/>
              <a:gd name="connsiteX810" fmla="*/ 7783680 w 7919608"/>
              <a:gd name="connsiteY810" fmla="*/ 4142234 h 5061538"/>
              <a:gd name="connsiteX811" fmla="*/ 7797988 w 7919608"/>
              <a:gd name="connsiteY811" fmla="*/ 4149388 h 5061538"/>
              <a:gd name="connsiteX812" fmla="*/ 7794411 w 7919608"/>
              <a:gd name="connsiteY812" fmla="*/ 4167273 h 5061538"/>
              <a:gd name="connsiteX813" fmla="*/ 7783680 w 7919608"/>
              <a:gd name="connsiteY813" fmla="*/ 4174428 h 5061538"/>
              <a:gd name="connsiteX814" fmla="*/ 7772948 w 7919608"/>
              <a:gd name="connsiteY814" fmla="*/ 4185159 h 5061538"/>
              <a:gd name="connsiteX815" fmla="*/ 7758640 w 7919608"/>
              <a:gd name="connsiteY815" fmla="*/ 4192313 h 5061538"/>
              <a:gd name="connsiteX816" fmla="*/ 7744332 w 7919608"/>
              <a:gd name="connsiteY816" fmla="*/ 4203044 h 5061538"/>
              <a:gd name="connsiteX817" fmla="*/ 7737178 w 7919608"/>
              <a:gd name="connsiteY817" fmla="*/ 4213775 h 5061538"/>
              <a:gd name="connsiteX818" fmla="*/ 7762218 w 7919608"/>
              <a:gd name="connsiteY818" fmla="*/ 4238815 h 5061538"/>
              <a:gd name="connsiteX819" fmla="*/ 7776526 w 7919608"/>
              <a:gd name="connsiteY819" fmla="*/ 4238815 h 5061538"/>
              <a:gd name="connsiteX820" fmla="*/ 7805142 w 7919608"/>
              <a:gd name="connsiteY820" fmla="*/ 4249546 h 5061538"/>
              <a:gd name="connsiteX821" fmla="*/ 7819450 w 7919608"/>
              <a:gd name="connsiteY821" fmla="*/ 4253123 h 5061538"/>
              <a:gd name="connsiteX822" fmla="*/ 7826604 w 7919608"/>
              <a:gd name="connsiteY822" fmla="*/ 4260277 h 5061538"/>
              <a:gd name="connsiteX823" fmla="*/ 7830182 w 7919608"/>
              <a:gd name="connsiteY823" fmla="*/ 4271008 h 5061538"/>
              <a:gd name="connsiteX824" fmla="*/ 7837336 w 7919608"/>
              <a:gd name="connsiteY824" fmla="*/ 4285317 h 5061538"/>
              <a:gd name="connsiteX825" fmla="*/ 7837336 w 7919608"/>
              <a:gd name="connsiteY825" fmla="*/ 4317510 h 5061538"/>
              <a:gd name="connsiteX826" fmla="*/ 7837336 w 7919608"/>
              <a:gd name="connsiteY826" fmla="*/ 4331818 h 5061538"/>
              <a:gd name="connsiteX827" fmla="*/ 7830182 w 7919608"/>
              <a:gd name="connsiteY827" fmla="*/ 4338972 h 5061538"/>
              <a:gd name="connsiteX828" fmla="*/ 7826604 w 7919608"/>
              <a:gd name="connsiteY828" fmla="*/ 4349704 h 5061538"/>
              <a:gd name="connsiteX829" fmla="*/ 7815874 w 7919608"/>
              <a:gd name="connsiteY829" fmla="*/ 4353281 h 5061538"/>
              <a:gd name="connsiteX830" fmla="*/ 7797988 w 7919608"/>
              <a:gd name="connsiteY830" fmla="*/ 4349704 h 5061538"/>
              <a:gd name="connsiteX831" fmla="*/ 7780102 w 7919608"/>
              <a:gd name="connsiteY831" fmla="*/ 4338972 h 5061538"/>
              <a:gd name="connsiteX832" fmla="*/ 7755064 w 7919608"/>
              <a:gd name="connsiteY832" fmla="*/ 4313933 h 5061538"/>
              <a:gd name="connsiteX833" fmla="*/ 7744332 w 7919608"/>
              <a:gd name="connsiteY833" fmla="*/ 4310356 h 5061538"/>
              <a:gd name="connsiteX834" fmla="*/ 7733601 w 7919608"/>
              <a:gd name="connsiteY834" fmla="*/ 4306779 h 5061538"/>
              <a:gd name="connsiteX835" fmla="*/ 7722870 w 7919608"/>
              <a:gd name="connsiteY835" fmla="*/ 4310356 h 5061538"/>
              <a:gd name="connsiteX836" fmla="*/ 7712138 w 7919608"/>
              <a:gd name="connsiteY836" fmla="*/ 4313933 h 5061538"/>
              <a:gd name="connsiteX837" fmla="*/ 7690676 w 7919608"/>
              <a:gd name="connsiteY837" fmla="*/ 4338972 h 5061538"/>
              <a:gd name="connsiteX838" fmla="*/ 7672791 w 7919608"/>
              <a:gd name="connsiteY838" fmla="*/ 4360435 h 5061538"/>
              <a:gd name="connsiteX839" fmla="*/ 7669214 w 7919608"/>
              <a:gd name="connsiteY839" fmla="*/ 4374743 h 5061538"/>
              <a:gd name="connsiteX840" fmla="*/ 7662060 w 7919608"/>
              <a:gd name="connsiteY840" fmla="*/ 4381897 h 5061538"/>
              <a:gd name="connsiteX841" fmla="*/ 7662060 w 7919608"/>
              <a:gd name="connsiteY841" fmla="*/ 4403359 h 5061538"/>
              <a:gd name="connsiteX842" fmla="*/ 7658482 w 7919608"/>
              <a:gd name="connsiteY842" fmla="*/ 4421245 h 5061538"/>
              <a:gd name="connsiteX843" fmla="*/ 7640598 w 7919608"/>
              <a:gd name="connsiteY843" fmla="*/ 4453438 h 5061538"/>
              <a:gd name="connsiteX844" fmla="*/ 7622712 w 7919608"/>
              <a:gd name="connsiteY844" fmla="*/ 4485632 h 5061538"/>
              <a:gd name="connsiteX845" fmla="*/ 7601250 w 7919608"/>
              <a:gd name="connsiteY845" fmla="*/ 4517825 h 5061538"/>
              <a:gd name="connsiteX846" fmla="*/ 7597672 w 7919608"/>
              <a:gd name="connsiteY846" fmla="*/ 4524979 h 5061538"/>
              <a:gd name="connsiteX847" fmla="*/ 7590518 w 7919608"/>
              <a:gd name="connsiteY847" fmla="*/ 4535711 h 5061538"/>
              <a:gd name="connsiteX848" fmla="*/ 7569056 w 7919608"/>
              <a:gd name="connsiteY848" fmla="*/ 4550019 h 5061538"/>
              <a:gd name="connsiteX849" fmla="*/ 7551171 w 7919608"/>
              <a:gd name="connsiteY849" fmla="*/ 4560750 h 5061538"/>
              <a:gd name="connsiteX850" fmla="*/ 7533286 w 7919608"/>
              <a:gd name="connsiteY850" fmla="*/ 4560750 h 5061538"/>
              <a:gd name="connsiteX851" fmla="*/ 7515400 w 7919608"/>
              <a:gd name="connsiteY851" fmla="*/ 4557173 h 5061538"/>
              <a:gd name="connsiteX852" fmla="*/ 7508246 w 7919608"/>
              <a:gd name="connsiteY852" fmla="*/ 4546442 h 5061538"/>
              <a:gd name="connsiteX853" fmla="*/ 7497515 w 7919608"/>
              <a:gd name="connsiteY853" fmla="*/ 4528557 h 5061538"/>
              <a:gd name="connsiteX854" fmla="*/ 7497515 w 7919608"/>
              <a:gd name="connsiteY854" fmla="*/ 4517825 h 5061538"/>
              <a:gd name="connsiteX855" fmla="*/ 7508246 w 7919608"/>
              <a:gd name="connsiteY855" fmla="*/ 4507094 h 5061538"/>
              <a:gd name="connsiteX856" fmla="*/ 7518978 w 7919608"/>
              <a:gd name="connsiteY856" fmla="*/ 4499940 h 5061538"/>
              <a:gd name="connsiteX857" fmla="*/ 7544017 w 7919608"/>
              <a:gd name="connsiteY857" fmla="*/ 4464169 h 5061538"/>
              <a:gd name="connsiteX858" fmla="*/ 7594096 w 7919608"/>
              <a:gd name="connsiteY858" fmla="*/ 4399782 h 5061538"/>
              <a:gd name="connsiteX859" fmla="*/ 7640598 w 7919608"/>
              <a:gd name="connsiteY859" fmla="*/ 4335395 h 5061538"/>
              <a:gd name="connsiteX860" fmla="*/ 7658482 w 7919608"/>
              <a:gd name="connsiteY860" fmla="*/ 4306779 h 5061538"/>
              <a:gd name="connsiteX861" fmla="*/ 7669214 w 7919608"/>
              <a:gd name="connsiteY861" fmla="*/ 4274585 h 5061538"/>
              <a:gd name="connsiteX862" fmla="*/ 7669214 w 7919608"/>
              <a:gd name="connsiteY862" fmla="*/ 4256700 h 5061538"/>
              <a:gd name="connsiteX863" fmla="*/ 7662060 w 7919608"/>
              <a:gd name="connsiteY863" fmla="*/ 4238815 h 5061538"/>
              <a:gd name="connsiteX864" fmla="*/ 7651328 w 7919608"/>
              <a:gd name="connsiteY864" fmla="*/ 4231661 h 5061538"/>
              <a:gd name="connsiteX865" fmla="*/ 7629866 w 7919608"/>
              <a:gd name="connsiteY865" fmla="*/ 4224507 h 5061538"/>
              <a:gd name="connsiteX866" fmla="*/ 7608404 w 7919608"/>
              <a:gd name="connsiteY866" fmla="*/ 4217352 h 5061538"/>
              <a:gd name="connsiteX867" fmla="*/ 7594096 w 7919608"/>
              <a:gd name="connsiteY867" fmla="*/ 4206621 h 5061538"/>
              <a:gd name="connsiteX868" fmla="*/ 7579788 w 7919608"/>
              <a:gd name="connsiteY868" fmla="*/ 4192313 h 5061538"/>
              <a:gd name="connsiteX869" fmla="*/ 7576210 w 7919608"/>
              <a:gd name="connsiteY869" fmla="*/ 4170851 h 5061538"/>
              <a:gd name="connsiteX870" fmla="*/ 7569056 w 7919608"/>
              <a:gd name="connsiteY870" fmla="*/ 4149388 h 5061538"/>
              <a:gd name="connsiteX871" fmla="*/ 7554748 w 7919608"/>
              <a:gd name="connsiteY871" fmla="*/ 4135080 h 5061538"/>
              <a:gd name="connsiteX872" fmla="*/ 7551171 w 7919608"/>
              <a:gd name="connsiteY872" fmla="*/ 4131503 h 5061538"/>
              <a:gd name="connsiteX873" fmla="*/ 7544017 w 7919608"/>
              <a:gd name="connsiteY873" fmla="*/ 4131503 h 5061538"/>
              <a:gd name="connsiteX874" fmla="*/ 7518978 w 7919608"/>
              <a:gd name="connsiteY874" fmla="*/ 4142234 h 5061538"/>
              <a:gd name="connsiteX875" fmla="*/ 7493938 w 7919608"/>
              <a:gd name="connsiteY875" fmla="*/ 4152965 h 5061538"/>
              <a:gd name="connsiteX876" fmla="*/ 7483207 w 7919608"/>
              <a:gd name="connsiteY876" fmla="*/ 4156542 h 5061538"/>
              <a:gd name="connsiteX877" fmla="*/ 7468898 w 7919608"/>
              <a:gd name="connsiteY877" fmla="*/ 4152965 h 5061538"/>
              <a:gd name="connsiteX878" fmla="*/ 7447436 w 7919608"/>
              <a:gd name="connsiteY878" fmla="*/ 4145811 h 5061538"/>
              <a:gd name="connsiteX879" fmla="*/ 7425974 w 7919608"/>
              <a:gd name="connsiteY879" fmla="*/ 4127926 h 5061538"/>
              <a:gd name="connsiteX880" fmla="*/ 7408088 w 7919608"/>
              <a:gd name="connsiteY880" fmla="*/ 4106463 h 5061538"/>
              <a:gd name="connsiteX881" fmla="*/ 7400934 w 7919608"/>
              <a:gd name="connsiteY881" fmla="*/ 4085001 h 5061538"/>
              <a:gd name="connsiteX882" fmla="*/ 7393780 w 7919608"/>
              <a:gd name="connsiteY882" fmla="*/ 4059962 h 5061538"/>
              <a:gd name="connsiteX883" fmla="*/ 7400934 w 7919608"/>
              <a:gd name="connsiteY883" fmla="*/ 4027768 h 5061538"/>
              <a:gd name="connsiteX884" fmla="*/ 7411666 w 7919608"/>
              <a:gd name="connsiteY884" fmla="*/ 4002729 h 5061538"/>
              <a:gd name="connsiteX885" fmla="*/ 7425974 w 7919608"/>
              <a:gd name="connsiteY885" fmla="*/ 3981266 h 5061538"/>
              <a:gd name="connsiteX886" fmla="*/ 7433128 w 7919608"/>
              <a:gd name="connsiteY886" fmla="*/ 3959804 h 5061538"/>
              <a:gd name="connsiteX887" fmla="*/ 7440282 w 7919608"/>
              <a:gd name="connsiteY887" fmla="*/ 3941919 h 5061538"/>
              <a:gd name="connsiteX888" fmla="*/ 7433128 w 7919608"/>
              <a:gd name="connsiteY888" fmla="*/ 3924033 h 5061538"/>
              <a:gd name="connsiteX889" fmla="*/ 7425974 w 7919608"/>
              <a:gd name="connsiteY889" fmla="*/ 3902571 h 5061538"/>
              <a:gd name="connsiteX890" fmla="*/ 7408088 w 7919608"/>
              <a:gd name="connsiteY890" fmla="*/ 3870378 h 5061538"/>
              <a:gd name="connsiteX891" fmla="*/ 7390204 w 7919608"/>
              <a:gd name="connsiteY891" fmla="*/ 3831030 h 5061538"/>
              <a:gd name="connsiteX892" fmla="*/ 7383049 w 7919608"/>
              <a:gd name="connsiteY892" fmla="*/ 3813145 h 5061538"/>
              <a:gd name="connsiteX893" fmla="*/ 7368741 w 7919608"/>
              <a:gd name="connsiteY893" fmla="*/ 3802413 h 5061538"/>
              <a:gd name="connsiteX894" fmla="*/ 7361587 w 7919608"/>
              <a:gd name="connsiteY894" fmla="*/ 3798836 h 5061538"/>
              <a:gd name="connsiteX895" fmla="*/ 7343702 w 7919608"/>
              <a:gd name="connsiteY895" fmla="*/ 3798836 h 5061538"/>
              <a:gd name="connsiteX896" fmla="*/ 7329394 w 7919608"/>
              <a:gd name="connsiteY896" fmla="*/ 3809568 h 5061538"/>
              <a:gd name="connsiteX897" fmla="*/ 7322239 w 7919608"/>
              <a:gd name="connsiteY897" fmla="*/ 3820299 h 5061538"/>
              <a:gd name="connsiteX898" fmla="*/ 7322239 w 7919608"/>
              <a:gd name="connsiteY898" fmla="*/ 3831030 h 5061538"/>
              <a:gd name="connsiteX899" fmla="*/ 7322239 w 7919608"/>
              <a:gd name="connsiteY899" fmla="*/ 3845338 h 5061538"/>
              <a:gd name="connsiteX900" fmla="*/ 7325816 w 7919608"/>
              <a:gd name="connsiteY900" fmla="*/ 3877532 h 5061538"/>
              <a:gd name="connsiteX901" fmla="*/ 7325816 w 7919608"/>
              <a:gd name="connsiteY901" fmla="*/ 3913302 h 5061538"/>
              <a:gd name="connsiteX902" fmla="*/ 7318662 w 7919608"/>
              <a:gd name="connsiteY902" fmla="*/ 3938342 h 5061538"/>
              <a:gd name="connsiteX903" fmla="*/ 7300777 w 7919608"/>
              <a:gd name="connsiteY903" fmla="*/ 3966958 h 5061538"/>
              <a:gd name="connsiteX904" fmla="*/ 7290046 w 7919608"/>
              <a:gd name="connsiteY904" fmla="*/ 3984843 h 5061538"/>
              <a:gd name="connsiteX905" fmla="*/ 7290046 w 7919608"/>
              <a:gd name="connsiteY905" fmla="*/ 3999152 h 5061538"/>
              <a:gd name="connsiteX906" fmla="*/ 7297200 w 7919608"/>
              <a:gd name="connsiteY906" fmla="*/ 4009883 h 5061538"/>
              <a:gd name="connsiteX907" fmla="*/ 7304354 w 7919608"/>
              <a:gd name="connsiteY907" fmla="*/ 4027768 h 5061538"/>
              <a:gd name="connsiteX908" fmla="*/ 7329394 w 7919608"/>
              <a:gd name="connsiteY908" fmla="*/ 4049231 h 5061538"/>
              <a:gd name="connsiteX909" fmla="*/ 7322239 w 7919608"/>
              <a:gd name="connsiteY909" fmla="*/ 4067116 h 5061538"/>
              <a:gd name="connsiteX910" fmla="*/ 7311508 w 7919608"/>
              <a:gd name="connsiteY910" fmla="*/ 4081424 h 5061538"/>
              <a:gd name="connsiteX911" fmla="*/ 7297200 w 7919608"/>
              <a:gd name="connsiteY911" fmla="*/ 4088578 h 5061538"/>
              <a:gd name="connsiteX912" fmla="*/ 7279314 w 7919608"/>
              <a:gd name="connsiteY912" fmla="*/ 4092155 h 5061538"/>
              <a:gd name="connsiteX913" fmla="*/ 7261429 w 7919608"/>
              <a:gd name="connsiteY913" fmla="*/ 4102886 h 5061538"/>
              <a:gd name="connsiteX914" fmla="*/ 7243544 w 7919608"/>
              <a:gd name="connsiteY914" fmla="*/ 4110041 h 5061538"/>
              <a:gd name="connsiteX915" fmla="*/ 7232812 w 7919608"/>
              <a:gd name="connsiteY915" fmla="*/ 4124349 h 5061538"/>
              <a:gd name="connsiteX916" fmla="*/ 7222082 w 7919608"/>
              <a:gd name="connsiteY916" fmla="*/ 4142234 h 5061538"/>
              <a:gd name="connsiteX917" fmla="*/ 7207774 w 7919608"/>
              <a:gd name="connsiteY917" fmla="*/ 4163696 h 5061538"/>
              <a:gd name="connsiteX918" fmla="*/ 7193465 w 7919608"/>
              <a:gd name="connsiteY918" fmla="*/ 4174428 h 5061538"/>
              <a:gd name="connsiteX919" fmla="*/ 7172002 w 7919608"/>
              <a:gd name="connsiteY919" fmla="*/ 4185159 h 5061538"/>
              <a:gd name="connsiteX920" fmla="*/ 7139809 w 7919608"/>
              <a:gd name="connsiteY920" fmla="*/ 4185159 h 5061538"/>
              <a:gd name="connsiteX921" fmla="*/ 7121924 w 7919608"/>
              <a:gd name="connsiteY921" fmla="*/ 4181582 h 5061538"/>
              <a:gd name="connsiteX922" fmla="*/ 7104038 w 7919608"/>
              <a:gd name="connsiteY922" fmla="*/ 4185159 h 5061538"/>
              <a:gd name="connsiteX923" fmla="*/ 7093308 w 7919608"/>
              <a:gd name="connsiteY923" fmla="*/ 4192313 h 5061538"/>
              <a:gd name="connsiteX924" fmla="*/ 7078999 w 7919608"/>
              <a:gd name="connsiteY924" fmla="*/ 4203044 h 5061538"/>
              <a:gd name="connsiteX925" fmla="*/ 7075422 w 7919608"/>
              <a:gd name="connsiteY925" fmla="*/ 4213775 h 5061538"/>
              <a:gd name="connsiteX926" fmla="*/ 7071845 w 7919608"/>
              <a:gd name="connsiteY926" fmla="*/ 4228084 h 5061538"/>
              <a:gd name="connsiteX927" fmla="*/ 7071845 w 7919608"/>
              <a:gd name="connsiteY927" fmla="*/ 4249546 h 5061538"/>
              <a:gd name="connsiteX928" fmla="*/ 7075422 w 7919608"/>
              <a:gd name="connsiteY928" fmla="*/ 4267431 h 5061538"/>
              <a:gd name="connsiteX929" fmla="*/ 7082576 w 7919608"/>
              <a:gd name="connsiteY929" fmla="*/ 4296048 h 5061538"/>
              <a:gd name="connsiteX930" fmla="*/ 7100462 w 7919608"/>
              <a:gd name="connsiteY930" fmla="*/ 4321087 h 5061538"/>
              <a:gd name="connsiteX931" fmla="*/ 7114770 w 7919608"/>
              <a:gd name="connsiteY931" fmla="*/ 4338972 h 5061538"/>
              <a:gd name="connsiteX932" fmla="*/ 7132655 w 7919608"/>
              <a:gd name="connsiteY932" fmla="*/ 4356858 h 5061538"/>
              <a:gd name="connsiteX933" fmla="*/ 7154118 w 7919608"/>
              <a:gd name="connsiteY933" fmla="*/ 4364012 h 5061538"/>
              <a:gd name="connsiteX934" fmla="*/ 7175580 w 7919608"/>
              <a:gd name="connsiteY934" fmla="*/ 4364012 h 5061538"/>
              <a:gd name="connsiteX935" fmla="*/ 7197042 w 7919608"/>
              <a:gd name="connsiteY935" fmla="*/ 4364012 h 5061538"/>
              <a:gd name="connsiteX936" fmla="*/ 7214928 w 7919608"/>
              <a:gd name="connsiteY936" fmla="*/ 4364012 h 5061538"/>
              <a:gd name="connsiteX937" fmla="*/ 7232812 w 7919608"/>
              <a:gd name="connsiteY937" fmla="*/ 4371166 h 5061538"/>
              <a:gd name="connsiteX938" fmla="*/ 7247121 w 7919608"/>
              <a:gd name="connsiteY938" fmla="*/ 4364012 h 5061538"/>
              <a:gd name="connsiteX939" fmla="*/ 7261429 w 7919608"/>
              <a:gd name="connsiteY939" fmla="*/ 4353281 h 5061538"/>
              <a:gd name="connsiteX940" fmla="*/ 7275738 w 7919608"/>
              <a:gd name="connsiteY940" fmla="*/ 4338972 h 5061538"/>
              <a:gd name="connsiteX941" fmla="*/ 7279314 w 7919608"/>
              <a:gd name="connsiteY941" fmla="*/ 4321087 h 5061538"/>
              <a:gd name="connsiteX942" fmla="*/ 7282892 w 7919608"/>
              <a:gd name="connsiteY942" fmla="*/ 4306779 h 5061538"/>
              <a:gd name="connsiteX943" fmla="*/ 7282892 w 7919608"/>
              <a:gd name="connsiteY943" fmla="*/ 4288894 h 5061538"/>
              <a:gd name="connsiteX944" fmla="*/ 7268584 w 7919608"/>
              <a:gd name="connsiteY944" fmla="*/ 4271008 h 5061538"/>
              <a:gd name="connsiteX945" fmla="*/ 7261429 w 7919608"/>
              <a:gd name="connsiteY945" fmla="*/ 4260277 h 5061538"/>
              <a:gd name="connsiteX946" fmla="*/ 7261429 w 7919608"/>
              <a:gd name="connsiteY946" fmla="*/ 4249546 h 5061538"/>
              <a:gd name="connsiteX947" fmla="*/ 7268584 w 7919608"/>
              <a:gd name="connsiteY947" fmla="*/ 4231661 h 5061538"/>
              <a:gd name="connsiteX948" fmla="*/ 7282892 w 7919608"/>
              <a:gd name="connsiteY948" fmla="*/ 4217352 h 5061538"/>
              <a:gd name="connsiteX949" fmla="*/ 7286468 w 7919608"/>
              <a:gd name="connsiteY949" fmla="*/ 4217352 h 5061538"/>
              <a:gd name="connsiteX950" fmla="*/ 7297200 w 7919608"/>
              <a:gd name="connsiteY950" fmla="*/ 4224507 h 5061538"/>
              <a:gd name="connsiteX951" fmla="*/ 7304354 w 7919608"/>
              <a:gd name="connsiteY951" fmla="*/ 4228084 h 5061538"/>
              <a:gd name="connsiteX952" fmla="*/ 7307931 w 7919608"/>
              <a:gd name="connsiteY952" fmla="*/ 4231661 h 5061538"/>
              <a:gd name="connsiteX953" fmla="*/ 7318662 w 7919608"/>
              <a:gd name="connsiteY953" fmla="*/ 4260277 h 5061538"/>
              <a:gd name="connsiteX954" fmla="*/ 7325816 w 7919608"/>
              <a:gd name="connsiteY954" fmla="*/ 4292471 h 5061538"/>
              <a:gd name="connsiteX955" fmla="*/ 7325816 w 7919608"/>
              <a:gd name="connsiteY955" fmla="*/ 4321087 h 5061538"/>
              <a:gd name="connsiteX956" fmla="*/ 7322239 w 7919608"/>
              <a:gd name="connsiteY956" fmla="*/ 4353281 h 5061538"/>
              <a:gd name="connsiteX957" fmla="*/ 7311508 w 7919608"/>
              <a:gd name="connsiteY957" fmla="*/ 4371166 h 5061538"/>
              <a:gd name="connsiteX958" fmla="*/ 7297200 w 7919608"/>
              <a:gd name="connsiteY958" fmla="*/ 4381897 h 5061538"/>
              <a:gd name="connsiteX959" fmla="*/ 7282892 w 7919608"/>
              <a:gd name="connsiteY959" fmla="*/ 4396205 h 5061538"/>
              <a:gd name="connsiteX960" fmla="*/ 7268584 w 7919608"/>
              <a:gd name="connsiteY960" fmla="*/ 4410514 h 5061538"/>
              <a:gd name="connsiteX961" fmla="*/ 7257852 w 7919608"/>
              <a:gd name="connsiteY961" fmla="*/ 4421245 h 5061538"/>
              <a:gd name="connsiteX962" fmla="*/ 7254275 w 7919608"/>
              <a:gd name="connsiteY962" fmla="*/ 4439130 h 5061538"/>
              <a:gd name="connsiteX963" fmla="*/ 7247121 w 7919608"/>
              <a:gd name="connsiteY963" fmla="*/ 4457015 h 5061538"/>
              <a:gd name="connsiteX964" fmla="*/ 7243544 w 7919608"/>
              <a:gd name="connsiteY964" fmla="*/ 4474901 h 5061538"/>
              <a:gd name="connsiteX965" fmla="*/ 7247121 w 7919608"/>
              <a:gd name="connsiteY965" fmla="*/ 4492786 h 5061538"/>
              <a:gd name="connsiteX966" fmla="*/ 7254275 w 7919608"/>
              <a:gd name="connsiteY966" fmla="*/ 4507094 h 5061538"/>
              <a:gd name="connsiteX967" fmla="*/ 7257852 w 7919608"/>
              <a:gd name="connsiteY967" fmla="*/ 4528557 h 5061538"/>
              <a:gd name="connsiteX968" fmla="*/ 7257852 w 7919608"/>
              <a:gd name="connsiteY968" fmla="*/ 4546442 h 5061538"/>
              <a:gd name="connsiteX969" fmla="*/ 7254275 w 7919608"/>
              <a:gd name="connsiteY969" fmla="*/ 4564327 h 5061538"/>
              <a:gd name="connsiteX970" fmla="*/ 7243544 w 7919608"/>
              <a:gd name="connsiteY970" fmla="*/ 4578635 h 5061538"/>
              <a:gd name="connsiteX971" fmla="*/ 7243544 w 7919608"/>
              <a:gd name="connsiteY971" fmla="*/ 4582212 h 5061538"/>
              <a:gd name="connsiteX972" fmla="*/ 7232812 w 7919608"/>
              <a:gd name="connsiteY972" fmla="*/ 4610829 h 5061538"/>
              <a:gd name="connsiteX973" fmla="*/ 7214928 w 7919608"/>
              <a:gd name="connsiteY973" fmla="*/ 4639445 h 5061538"/>
              <a:gd name="connsiteX974" fmla="*/ 7197042 w 7919608"/>
              <a:gd name="connsiteY974" fmla="*/ 4664485 h 5061538"/>
              <a:gd name="connsiteX975" fmla="*/ 7179157 w 7919608"/>
              <a:gd name="connsiteY975" fmla="*/ 4685947 h 5061538"/>
              <a:gd name="connsiteX976" fmla="*/ 7136232 w 7919608"/>
              <a:gd name="connsiteY976" fmla="*/ 4728872 h 5061538"/>
              <a:gd name="connsiteX977" fmla="*/ 7082576 w 7919608"/>
              <a:gd name="connsiteY977" fmla="*/ 4764642 h 5061538"/>
              <a:gd name="connsiteX978" fmla="*/ 7046806 w 7919608"/>
              <a:gd name="connsiteY978" fmla="*/ 4789682 h 5061538"/>
              <a:gd name="connsiteX979" fmla="*/ 7000304 w 7919608"/>
              <a:gd name="connsiteY979" fmla="*/ 4811144 h 5061538"/>
              <a:gd name="connsiteX980" fmla="*/ 6964534 w 7919608"/>
              <a:gd name="connsiteY980" fmla="*/ 4836184 h 5061538"/>
              <a:gd name="connsiteX981" fmla="*/ 6925186 w 7919608"/>
              <a:gd name="connsiteY981" fmla="*/ 4861223 h 5061538"/>
              <a:gd name="connsiteX982" fmla="*/ 6910878 w 7919608"/>
              <a:gd name="connsiteY982" fmla="*/ 4871954 h 5061538"/>
              <a:gd name="connsiteX983" fmla="*/ 6896569 w 7919608"/>
              <a:gd name="connsiteY983" fmla="*/ 4879108 h 5061538"/>
              <a:gd name="connsiteX984" fmla="*/ 6882261 w 7919608"/>
              <a:gd name="connsiteY984" fmla="*/ 4879108 h 5061538"/>
              <a:gd name="connsiteX985" fmla="*/ 6867952 w 7919608"/>
              <a:gd name="connsiteY985" fmla="*/ 4879108 h 5061538"/>
              <a:gd name="connsiteX986" fmla="*/ 6832182 w 7919608"/>
              <a:gd name="connsiteY986" fmla="*/ 4875531 h 5061538"/>
              <a:gd name="connsiteX987" fmla="*/ 6792834 w 7919608"/>
              <a:gd name="connsiteY987" fmla="*/ 4854069 h 5061538"/>
              <a:gd name="connsiteX988" fmla="*/ 6782104 w 7919608"/>
              <a:gd name="connsiteY988" fmla="*/ 4871954 h 5061538"/>
              <a:gd name="connsiteX989" fmla="*/ 6778526 w 7919608"/>
              <a:gd name="connsiteY989" fmla="*/ 4882685 h 5061538"/>
              <a:gd name="connsiteX990" fmla="*/ 6771372 w 7919608"/>
              <a:gd name="connsiteY990" fmla="*/ 4900571 h 5061538"/>
              <a:gd name="connsiteX991" fmla="*/ 6771372 w 7919608"/>
              <a:gd name="connsiteY991" fmla="*/ 4914879 h 5061538"/>
              <a:gd name="connsiteX992" fmla="*/ 6771372 w 7919608"/>
              <a:gd name="connsiteY992" fmla="*/ 4932764 h 5061538"/>
              <a:gd name="connsiteX993" fmla="*/ 6778526 w 7919608"/>
              <a:gd name="connsiteY993" fmla="*/ 4943495 h 5061538"/>
              <a:gd name="connsiteX994" fmla="*/ 6785680 w 7919608"/>
              <a:gd name="connsiteY994" fmla="*/ 4961381 h 5061538"/>
              <a:gd name="connsiteX995" fmla="*/ 6799988 w 7919608"/>
              <a:gd name="connsiteY995" fmla="*/ 4979266 h 5061538"/>
              <a:gd name="connsiteX996" fmla="*/ 6778526 w 7919608"/>
              <a:gd name="connsiteY996" fmla="*/ 4986420 h 5061538"/>
              <a:gd name="connsiteX997" fmla="*/ 6760641 w 7919608"/>
              <a:gd name="connsiteY997" fmla="*/ 4993574 h 5061538"/>
              <a:gd name="connsiteX998" fmla="*/ 6746332 w 7919608"/>
              <a:gd name="connsiteY998" fmla="*/ 4993574 h 5061538"/>
              <a:gd name="connsiteX999" fmla="*/ 6724870 w 7919608"/>
              <a:gd name="connsiteY999" fmla="*/ 4979266 h 5061538"/>
              <a:gd name="connsiteX1000" fmla="*/ 6689100 w 7919608"/>
              <a:gd name="connsiteY1000" fmla="*/ 4961381 h 5061538"/>
              <a:gd name="connsiteX1001" fmla="*/ 6656906 w 7919608"/>
              <a:gd name="connsiteY1001" fmla="*/ 4943495 h 5061538"/>
              <a:gd name="connsiteX1002" fmla="*/ 6635444 w 7919608"/>
              <a:gd name="connsiteY1002" fmla="*/ 4932764 h 5061538"/>
              <a:gd name="connsiteX1003" fmla="*/ 6613982 w 7919608"/>
              <a:gd name="connsiteY1003" fmla="*/ 4918456 h 5061538"/>
              <a:gd name="connsiteX1004" fmla="*/ 6596096 w 7919608"/>
              <a:gd name="connsiteY1004" fmla="*/ 4900571 h 5061538"/>
              <a:gd name="connsiteX1005" fmla="*/ 6578211 w 7919608"/>
              <a:gd name="connsiteY1005" fmla="*/ 4879108 h 5061538"/>
              <a:gd name="connsiteX1006" fmla="*/ 6624712 w 7919608"/>
              <a:gd name="connsiteY1006" fmla="*/ 4861223 h 5061538"/>
              <a:gd name="connsiteX1007" fmla="*/ 6724870 w 7919608"/>
              <a:gd name="connsiteY1007" fmla="*/ 4829029 h 5061538"/>
              <a:gd name="connsiteX1008" fmla="*/ 6735602 w 7919608"/>
              <a:gd name="connsiteY1008" fmla="*/ 4825452 h 5061538"/>
              <a:gd name="connsiteX1009" fmla="*/ 6746332 w 7919608"/>
              <a:gd name="connsiteY1009" fmla="*/ 4825452 h 5061538"/>
              <a:gd name="connsiteX1010" fmla="*/ 6771372 w 7919608"/>
              <a:gd name="connsiteY1010" fmla="*/ 4818298 h 5061538"/>
              <a:gd name="connsiteX1011" fmla="*/ 6785680 w 7919608"/>
              <a:gd name="connsiteY1011" fmla="*/ 4814721 h 5061538"/>
              <a:gd name="connsiteX1012" fmla="*/ 6789258 w 7919608"/>
              <a:gd name="connsiteY1012" fmla="*/ 4807567 h 5061538"/>
              <a:gd name="connsiteX1013" fmla="*/ 6792834 w 7919608"/>
              <a:gd name="connsiteY1013" fmla="*/ 4771796 h 5061538"/>
              <a:gd name="connsiteX1014" fmla="*/ 6799988 w 7919608"/>
              <a:gd name="connsiteY1014" fmla="*/ 4736026 h 5061538"/>
              <a:gd name="connsiteX1015" fmla="*/ 6789258 w 7919608"/>
              <a:gd name="connsiteY1015" fmla="*/ 4721718 h 5061538"/>
              <a:gd name="connsiteX1016" fmla="*/ 6782104 w 7919608"/>
              <a:gd name="connsiteY1016" fmla="*/ 4703832 h 5061538"/>
              <a:gd name="connsiteX1017" fmla="*/ 6767795 w 7919608"/>
              <a:gd name="connsiteY1017" fmla="*/ 4682370 h 5061538"/>
              <a:gd name="connsiteX1018" fmla="*/ 6767795 w 7919608"/>
              <a:gd name="connsiteY1018" fmla="*/ 4653754 h 5061538"/>
              <a:gd name="connsiteX1019" fmla="*/ 6771372 w 7919608"/>
              <a:gd name="connsiteY1019" fmla="*/ 4632291 h 5061538"/>
              <a:gd name="connsiteX1020" fmla="*/ 6789258 w 7919608"/>
              <a:gd name="connsiteY1020" fmla="*/ 4610829 h 5061538"/>
              <a:gd name="connsiteX1021" fmla="*/ 6807142 w 7919608"/>
              <a:gd name="connsiteY1021" fmla="*/ 4589367 h 5061538"/>
              <a:gd name="connsiteX1022" fmla="*/ 6817874 w 7919608"/>
              <a:gd name="connsiteY1022" fmla="*/ 4567904 h 5061538"/>
              <a:gd name="connsiteX1023" fmla="*/ 6810720 w 7919608"/>
              <a:gd name="connsiteY1023" fmla="*/ 4546442 h 5061538"/>
              <a:gd name="connsiteX1024" fmla="*/ 6807142 w 7919608"/>
              <a:gd name="connsiteY1024" fmla="*/ 4539288 h 5061538"/>
              <a:gd name="connsiteX1025" fmla="*/ 6803566 w 7919608"/>
              <a:gd name="connsiteY1025" fmla="*/ 4535711 h 5061538"/>
              <a:gd name="connsiteX1026" fmla="*/ 6792834 w 7919608"/>
              <a:gd name="connsiteY1026" fmla="*/ 4524979 h 5061538"/>
              <a:gd name="connsiteX1027" fmla="*/ 6782104 w 7919608"/>
              <a:gd name="connsiteY1027" fmla="*/ 4521402 h 5061538"/>
              <a:gd name="connsiteX1028" fmla="*/ 6760641 w 7919608"/>
              <a:gd name="connsiteY1028" fmla="*/ 4517825 h 5061538"/>
              <a:gd name="connsiteX1029" fmla="*/ 6742756 w 7919608"/>
              <a:gd name="connsiteY1029" fmla="*/ 4514248 h 5061538"/>
              <a:gd name="connsiteX1030" fmla="*/ 6724870 w 7919608"/>
              <a:gd name="connsiteY1030" fmla="*/ 4503517 h 5061538"/>
              <a:gd name="connsiteX1031" fmla="*/ 6714139 w 7919608"/>
              <a:gd name="connsiteY1031" fmla="*/ 4485632 h 5061538"/>
              <a:gd name="connsiteX1032" fmla="*/ 6703408 w 7919608"/>
              <a:gd name="connsiteY1032" fmla="*/ 4482055 h 5061538"/>
              <a:gd name="connsiteX1033" fmla="*/ 6689100 w 7919608"/>
              <a:gd name="connsiteY1033" fmla="*/ 4478478 h 5061538"/>
              <a:gd name="connsiteX1034" fmla="*/ 6631867 w 7919608"/>
              <a:gd name="connsiteY1034" fmla="*/ 4492786 h 5061538"/>
              <a:gd name="connsiteX1035" fmla="*/ 6563902 w 7919608"/>
              <a:gd name="connsiteY1035" fmla="*/ 4503517 h 5061538"/>
              <a:gd name="connsiteX1036" fmla="*/ 6560326 w 7919608"/>
              <a:gd name="connsiteY1036" fmla="*/ 4507094 h 5061538"/>
              <a:gd name="connsiteX1037" fmla="*/ 6556748 w 7919608"/>
              <a:gd name="connsiteY1037" fmla="*/ 4514248 h 5061538"/>
              <a:gd name="connsiteX1038" fmla="*/ 6553172 w 7919608"/>
              <a:gd name="connsiteY1038" fmla="*/ 4521402 h 5061538"/>
              <a:gd name="connsiteX1039" fmla="*/ 6553172 w 7919608"/>
              <a:gd name="connsiteY1039" fmla="*/ 4524979 h 5061538"/>
              <a:gd name="connsiteX1040" fmla="*/ 6560326 w 7919608"/>
              <a:gd name="connsiteY1040" fmla="*/ 4542865 h 5061538"/>
              <a:gd name="connsiteX1041" fmla="*/ 6571057 w 7919608"/>
              <a:gd name="connsiteY1041" fmla="*/ 4546442 h 5061538"/>
              <a:gd name="connsiteX1042" fmla="*/ 6574634 w 7919608"/>
              <a:gd name="connsiteY1042" fmla="*/ 4546442 h 5061538"/>
              <a:gd name="connsiteX1043" fmla="*/ 6596096 w 7919608"/>
              <a:gd name="connsiteY1043" fmla="*/ 4546442 h 5061538"/>
              <a:gd name="connsiteX1044" fmla="*/ 6613982 w 7919608"/>
              <a:gd name="connsiteY1044" fmla="*/ 4550019 h 5061538"/>
              <a:gd name="connsiteX1045" fmla="*/ 6631867 w 7919608"/>
              <a:gd name="connsiteY1045" fmla="*/ 4560750 h 5061538"/>
              <a:gd name="connsiteX1046" fmla="*/ 6642598 w 7919608"/>
              <a:gd name="connsiteY1046" fmla="*/ 4567904 h 5061538"/>
              <a:gd name="connsiteX1047" fmla="*/ 6667638 w 7919608"/>
              <a:gd name="connsiteY1047" fmla="*/ 4589367 h 5061538"/>
              <a:gd name="connsiteX1048" fmla="*/ 6699831 w 7919608"/>
              <a:gd name="connsiteY1048" fmla="*/ 4610829 h 5061538"/>
              <a:gd name="connsiteX1049" fmla="*/ 6706985 w 7919608"/>
              <a:gd name="connsiteY1049" fmla="*/ 4621560 h 5061538"/>
              <a:gd name="connsiteX1050" fmla="*/ 6717716 w 7919608"/>
              <a:gd name="connsiteY1050" fmla="*/ 4628714 h 5061538"/>
              <a:gd name="connsiteX1051" fmla="*/ 6724870 w 7919608"/>
              <a:gd name="connsiteY1051" fmla="*/ 4653754 h 5061538"/>
              <a:gd name="connsiteX1052" fmla="*/ 6721294 w 7919608"/>
              <a:gd name="connsiteY1052" fmla="*/ 4664485 h 5061538"/>
              <a:gd name="connsiteX1053" fmla="*/ 6721294 w 7919608"/>
              <a:gd name="connsiteY1053" fmla="*/ 4671639 h 5061538"/>
              <a:gd name="connsiteX1054" fmla="*/ 6706985 w 7919608"/>
              <a:gd name="connsiteY1054" fmla="*/ 4685947 h 5061538"/>
              <a:gd name="connsiteX1055" fmla="*/ 6689100 w 7919608"/>
              <a:gd name="connsiteY1055" fmla="*/ 4689524 h 5061538"/>
              <a:gd name="connsiteX1056" fmla="*/ 6674792 w 7919608"/>
              <a:gd name="connsiteY1056" fmla="*/ 4693101 h 5061538"/>
              <a:gd name="connsiteX1057" fmla="*/ 6656906 w 7919608"/>
              <a:gd name="connsiteY1057" fmla="*/ 4689524 h 5061538"/>
              <a:gd name="connsiteX1058" fmla="*/ 6642598 w 7919608"/>
              <a:gd name="connsiteY1058" fmla="*/ 4682370 h 5061538"/>
              <a:gd name="connsiteX1059" fmla="*/ 6631867 w 7919608"/>
              <a:gd name="connsiteY1059" fmla="*/ 4668062 h 5061538"/>
              <a:gd name="connsiteX1060" fmla="*/ 6617558 w 7919608"/>
              <a:gd name="connsiteY1060" fmla="*/ 4660908 h 5061538"/>
              <a:gd name="connsiteX1061" fmla="*/ 6581788 w 7919608"/>
              <a:gd name="connsiteY1061" fmla="*/ 4650177 h 5061538"/>
              <a:gd name="connsiteX1062" fmla="*/ 6571057 w 7919608"/>
              <a:gd name="connsiteY1062" fmla="*/ 4646599 h 5061538"/>
              <a:gd name="connsiteX1063" fmla="*/ 6553172 w 7919608"/>
              <a:gd name="connsiteY1063" fmla="*/ 4639445 h 5061538"/>
              <a:gd name="connsiteX1064" fmla="*/ 6517401 w 7919608"/>
              <a:gd name="connsiteY1064" fmla="*/ 4621560 h 5061538"/>
              <a:gd name="connsiteX1065" fmla="*/ 6513824 w 7919608"/>
              <a:gd name="connsiteY1065" fmla="*/ 4628714 h 5061538"/>
              <a:gd name="connsiteX1066" fmla="*/ 6510247 w 7919608"/>
              <a:gd name="connsiteY1066" fmla="*/ 4639445 h 5061538"/>
              <a:gd name="connsiteX1067" fmla="*/ 6495938 w 7919608"/>
              <a:gd name="connsiteY1067" fmla="*/ 4668062 h 5061538"/>
              <a:gd name="connsiteX1068" fmla="*/ 6488784 w 7919608"/>
              <a:gd name="connsiteY1068" fmla="*/ 4682370 h 5061538"/>
              <a:gd name="connsiteX1069" fmla="*/ 6478054 w 7919608"/>
              <a:gd name="connsiteY1069" fmla="*/ 4689524 h 5061538"/>
              <a:gd name="connsiteX1070" fmla="*/ 6467322 w 7919608"/>
              <a:gd name="connsiteY1070" fmla="*/ 4700255 h 5061538"/>
              <a:gd name="connsiteX1071" fmla="*/ 6453014 w 7919608"/>
              <a:gd name="connsiteY1071" fmla="*/ 4703832 h 5061538"/>
              <a:gd name="connsiteX1072" fmla="*/ 6435128 w 7919608"/>
              <a:gd name="connsiteY1072" fmla="*/ 4703832 h 5061538"/>
              <a:gd name="connsiteX1073" fmla="*/ 6417244 w 7919608"/>
              <a:gd name="connsiteY1073" fmla="*/ 4703832 h 5061538"/>
              <a:gd name="connsiteX1074" fmla="*/ 6395781 w 7919608"/>
              <a:gd name="connsiteY1074" fmla="*/ 4707409 h 5061538"/>
              <a:gd name="connsiteX1075" fmla="*/ 6377896 w 7919608"/>
              <a:gd name="connsiteY1075" fmla="*/ 4710987 h 5061538"/>
              <a:gd name="connsiteX1076" fmla="*/ 6342125 w 7919608"/>
              <a:gd name="connsiteY1076" fmla="*/ 4721718 h 5061538"/>
              <a:gd name="connsiteX1077" fmla="*/ 6306354 w 7919608"/>
              <a:gd name="connsiteY1077" fmla="*/ 4721718 h 5061538"/>
              <a:gd name="connsiteX1078" fmla="*/ 6267007 w 7919608"/>
              <a:gd name="connsiteY1078" fmla="*/ 4714564 h 5061538"/>
              <a:gd name="connsiteX1079" fmla="*/ 6231236 w 7919608"/>
              <a:gd name="connsiteY1079" fmla="*/ 4707409 h 5061538"/>
              <a:gd name="connsiteX1080" fmla="*/ 6199043 w 7919608"/>
              <a:gd name="connsiteY1080" fmla="*/ 4703832 h 5061538"/>
              <a:gd name="connsiteX1081" fmla="*/ 6181158 w 7919608"/>
              <a:gd name="connsiteY1081" fmla="*/ 4703832 h 5061538"/>
              <a:gd name="connsiteX1082" fmla="*/ 6170427 w 7919608"/>
              <a:gd name="connsiteY1082" fmla="*/ 4703832 h 5061538"/>
              <a:gd name="connsiteX1083" fmla="*/ 6159695 w 7919608"/>
              <a:gd name="connsiteY1083" fmla="*/ 4707409 h 5061538"/>
              <a:gd name="connsiteX1084" fmla="*/ 6148964 w 7919608"/>
              <a:gd name="connsiteY1084" fmla="*/ 4714564 h 5061538"/>
              <a:gd name="connsiteX1085" fmla="*/ 6123925 w 7919608"/>
              <a:gd name="connsiteY1085" fmla="*/ 4746757 h 5061538"/>
              <a:gd name="connsiteX1086" fmla="*/ 6106039 w 7919608"/>
              <a:gd name="connsiteY1086" fmla="*/ 4775374 h 5061538"/>
              <a:gd name="connsiteX1087" fmla="*/ 6081000 w 7919608"/>
              <a:gd name="connsiteY1087" fmla="*/ 4803990 h 5061538"/>
              <a:gd name="connsiteX1088" fmla="*/ 6066692 w 7919608"/>
              <a:gd name="connsiteY1088" fmla="*/ 4807567 h 5061538"/>
              <a:gd name="connsiteX1089" fmla="*/ 6055961 w 7919608"/>
              <a:gd name="connsiteY1089" fmla="*/ 4814721 h 5061538"/>
              <a:gd name="connsiteX1090" fmla="*/ 6023767 w 7919608"/>
              <a:gd name="connsiteY1090" fmla="*/ 4825452 h 5061538"/>
              <a:gd name="connsiteX1091" fmla="*/ 6009459 w 7919608"/>
              <a:gd name="connsiteY1091" fmla="*/ 4832606 h 5061538"/>
              <a:gd name="connsiteX1092" fmla="*/ 5998728 w 7919608"/>
              <a:gd name="connsiteY1092" fmla="*/ 4836184 h 5061538"/>
              <a:gd name="connsiteX1093" fmla="*/ 5995151 w 7919608"/>
              <a:gd name="connsiteY1093" fmla="*/ 4846915 h 5061538"/>
              <a:gd name="connsiteX1094" fmla="*/ 5998728 w 7919608"/>
              <a:gd name="connsiteY1094" fmla="*/ 4868377 h 5061538"/>
              <a:gd name="connsiteX1095" fmla="*/ 6009459 w 7919608"/>
              <a:gd name="connsiteY1095" fmla="*/ 4889839 h 5061538"/>
              <a:gd name="connsiteX1096" fmla="*/ 6013036 w 7919608"/>
              <a:gd name="connsiteY1096" fmla="*/ 4893416 h 5061538"/>
              <a:gd name="connsiteX1097" fmla="*/ 6020190 w 7919608"/>
              <a:gd name="connsiteY1097" fmla="*/ 4896994 h 5061538"/>
              <a:gd name="connsiteX1098" fmla="*/ 6034498 w 7919608"/>
              <a:gd name="connsiteY1098" fmla="*/ 4907725 h 5061538"/>
              <a:gd name="connsiteX1099" fmla="*/ 6045229 w 7919608"/>
              <a:gd name="connsiteY1099" fmla="*/ 4914879 h 5061538"/>
              <a:gd name="connsiteX1100" fmla="*/ 6055961 w 7919608"/>
              <a:gd name="connsiteY1100" fmla="*/ 4929187 h 5061538"/>
              <a:gd name="connsiteX1101" fmla="*/ 6063115 w 7919608"/>
              <a:gd name="connsiteY1101" fmla="*/ 4939918 h 5061538"/>
              <a:gd name="connsiteX1102" fmla="*/ 6063115 w 7919608"/>
              <a:gd name="connsiteY1102" fmla="*/ 4954226 h 5061538"/>
              <a:gd name="connsiteX1103" fmla="*/ 6063115 w 7919608"/>
              <a:gd name="connsiteY1103" fmla="*/ 4972112 h 5061538"/>
              <a:gd name="connsiteX1104" fmla="*/ 6059538 w 7919608"/>
              <a:gd name="connsiteY1104" fmla="*/ 4982843 h 5061538"/>
              <a:gd name="connsiteX1105" fmla="*/ 6055961 w 7919608"/>
              <a:gd name="connsiteY1105" fmla="*/ 4997151 h 5061538"/>
              <a:gd name="connsiteX1106" fmla="*/ 6045229 w 7919608"/>
              <a:gd name="connsiteY1106" fmla="*/ 5011459 h 5061538"/>
              <a:gd name="connsiteX1107" fmla="*/ 6038075 w 7919608"/>
              <a:gd name="connsiteY1107" fmla="*/ 5015036 h 5061538"/>
              <a:gd name="connsiteX1108" fmla="*/ 6023767 w 7919608"/>
              <a:gd name="connsiteY1108" fmla="*/ 5018614 h 5061538"/>
              <a:gd name="connsiteX1109" fmla="*/ 5995151 w 7919608"/>
              <a:gd name="connsiteY1109" fmla="*/ 5018614 h 5061538"/>
              <a:gd name="connsiteX1110" fmla="*/ 5959380 w 7919608"/>
              <a:gd name="connsiteY1110" fmla="*/ 5015036 h 5061538"/>
              <a:gd name="connsiteX1111" fmla="*/ 5952226 w 7919608"/>
              <a:gd name="connsiteY1111" fmla="*/ 5011459 h 5061538"/>
              <a:gd name="connsiteX1112" fmla="*/ 5941495 w 7919608"/>
              <a:gd name="connsiteY1112" fmla="*/ 5004305 h 5061538"/>
              <a:gd name="connsiteX1113" fmla="*/ 5937918 w 7919608"/>
              <a:gd name="connsiteY1113" fmla="*/ 4997151 h 5061538"/>
              <a:gd name="connsiteX1114" fmla="*/ 5934341 w 7919608"/>
              <a:gd name="connsiteY1114" fmla="*/ 4986420 h 5061538"/>
              <a:gd name="connsiteX1115" fmla="*/ 5937918 w 7919608"/>
              <a:gd name="connsiteY1115" fmla="*/ 4975689 h 5061538"/>
              <a:gd name="connsiteX1116" fmla="*/ 5937918 w 7919608"/>
              <a:gd name="connsiteY1116" fmla="*/ 4964958 h 5061538"/>
              <a:gd name="connsiteX1117" fmla="*/ 5941495 w 7919608"/>
              <a:gd name="connsiteY1117" fmla="*/ 4932764 h 5061538"/>
              <a:gd name="connsiteX1118" fmla="*/ 5937918 w 7919608"/>
              <a:gd name="connsiteY1118" fmla="*/ 4900571 h 5061538"/>
              <a:gd name="connsiteX1119" fmla="*/ 5927187 w 7919608"/>
              <a:gd name="connsiteY1119" fmla="*/ 4879108 h 5061538"/>
              <a:gd name="connsiteX1120" fmla="*/ 5916455 w 7919608"/>
              <a:gd name="connsiteY1120" fmla="*/ 4871954 h 5061538"/>
              <a:gd name="connsiteX1121" fmla="*/ 5909301 w 7919608"/>
              <a:gd name="connsiteY1121" fmla="*/ 4868377 h 5061538"/>
              <a:gd name="connsiteX1122" fmla="*/ 5894993 w 7919608"/>
              <a:gd name="connsiteY1122" fmla="*/ 4861223 h 5061538"/>
              <a:gd name="connsiteX1123" fmla="*/ 5884262 w 7919608"/>
              <a:gd name="connsiteY1123" fmla="*/ 4861223 h 5061538"/>
              <a:gd name="connsiteX1124" fmla="*/ 5848491 w 7919608"/>
              <a:gd name="connsiteY1124" fmla="*/ 4868377 h 5061538"/>
              <a:gd name="connsiteX1125" fmla="*/ 5812721 w 7919608"/>
              <a:gd name="connsiteY1125" fmla="*/ 4879108 h 5061538"/>
              <a:gd name="connsiteX1126" fmla="*/ 5801989 w 7919608"/>
              <a:gd name="connsiteY1126" fmla="*/ 4889839 h 5061538"/>
              <a:gd name="connsiteX1127" fmla="*/ 5787681 w 7919608"/>
              <a:gd name="connsiteY1127" fmla="*/ 4896994 h 5061538"/>
              <a:gd name="connsiteX1128" fmla="*/ 5748334 w 7919608"/>
              <a:gd name="connsiteY1128" fmla="*/ 4943495 h 5061538"/>
              <a:gd name="connsiteX1129" fmla="*/ 5730448 w 7919608"/>
              <a:gd name="connsiteY1129" fmla="*/ 4957804 h 5061538"/>
              <a:gd name="connsiteX1130" fmla="*/ 5683947 w 7919608"/>
              <a:gd name="connsiteY1130" fmla="*/ 4932764 h 5061538"/>
              <a:gd name="connsiteX1131" fmla="*/ 5630291 w 7919608"/>
              <a:gd name="connsiteY1131" fmla="*/ 4907725 h 5061538"/>
              <a:gd name="connsiteX1132" fmla="*/ 5623137 w 7919608"/>
              <a:gd name="connsiteY1132" fmla="*/ 4896994 h 5061538"/>
              <a:gd name="connsiteX1133" fmla="*/ 5619559 w 7919608"/>
              <a:gd name="connsiteY1133" fmla="*/ 4882685 h 5061538"/>
              <a:gd name="connsiteX1134" fmla="*/ 5619559 w 7919608"/>
              <a:gd name="connsiteY1134" fmla="*/ 4871954 h 5061538"/>
              <a:gd name="connsiteX1135" fmla="*/ 5619559 w 7919608"/>
              <a:gd name="connsiteY1135" fmla="*/ 4854069 h 5061538"/>
              <a:gd name="connsiteX1136" fmla="*/ 5623137 w 7919608"/>
              <a:gd name="connsiteY1136" fmla="*/ 4836184 h 5061538"/>
              <a:gd name="connsiteX1137" fmla="*/ 5630291 w 7919608"/>
              <a:gd name="connsiteY1137" fmla="*/ 4825452 h 5061538"/>
              <a:gd name="connsiteX1138" fmla="*/ 5641022 w 7919608"/>
              <a:gd name="connsiteY1138" fmla="*/ 4811144 h 5061538"/>
              <a:gd name="connsiteX1139" fmla="*/ 5648176 w 7919608"/>
              <a:gd name="connsiteY1139" fmla="*/ 4803990 h 5061538"/>
              <a:gd name="connsiteX1140" fmla="*/ 5701832 w 7919608"/>
              <a:gd name="connsiteY1140" fmla="*/ 4789682 h 5061538"/>
              <a:gd name="connsiteX1141" fmla="*/ 5751911 w 7919608"/>
              <a:gd name="connsiteY1141" fmla="*/ 4775374 h 5061538"/>
              <a:gd name="connsiteX1142" fmla="*/ 5809144 w 7919608"/>
              <a:gd name="connsiteY1142" fmla="*/ 4768219 h 5061538"/>
              <a:gd name="connsiteX1143" fmla="*/ 5805567 w 7919608"/>
              <a:gd name="connsiteY1143" fmla="*/ 4743180 h 5061538"/>
              <a:gd name="connsiteX1144" fmla="*/ 5794835 w 7919608"/>
              <a:gd name="connsiteY1144" fmla="*/ 4714564 h 5061538"/>
              <a:gd name="connsiteX1145" fmla="*/ 5784104 w 7919608"/>
              <a:gd name="connsiteY1145" fmla="*/ 4693101 h 5061538"/>
              <a:gd name="connsiteX1146" fmla="*/ 5762642 w 7919608"/>
              <a:gd name="connsiteY1146" fmla="*/ 4682370 h 5061538"/>
              <a:gd name="connsiteX1147" fmla="*/ 5744757 w 7919608"/>
              <a:gd name="connsiteY1147" fmla="*/ 4675216 h 5061538"/>
              <a:gd name="connsiteX1148" fmla="*/ 5719717 w 7919608"/>
              <a:gd name="connsiteY1148" fmla="*/ 4675216 h 5061538"/>
              <a:gd name="connsiteX1149" fmla="*/ 5669638 w 7919608"/>
              <a:gd name="connsiteY1149" fmla="*/ 4671639 h 5061538"/>
              <a:gd name="connsiteX1150" fmla="*/ 5662484 w 7919608"/>
              <a:gd name="connsiteY1150" fmla="*/ 4643022 h 5061538"/>
              <a:gd name="connsiteX1151" fmla="*/ 5662484 w 7919608"/>
              <a:gd name="connsiteY1151" fmla="*/ 4632291 h 5061538"/>
              <a:gd name="connsiteX1152" fmla="*/ 5641022 w 7919608"/>
              <a:gd name="connsiteY1152" fmla="*/ 4603675 h 5061538"/>
              <a:gd name="connsiteX1153" fmla="*/ 5619559 w 7919608"/>
              <a:gd name="connsiteY1153" fmla="*/ 4578635 h 5061538"/>
              <a:gd name="connsiteX1154" fmla="*/ 5565904 w 7919608"/>
              <a:gd name="connsiteY1154" fmla="*/ 4535711 h 5061538"/>
              <a:gd name="connsiteX1155" fmla="*/ 5558749 w 7919608"/>
              <a:gd name="connsiteY1155" fmla="*/ 4528557 h 5061538"/>
              <a:gd name="connsiteX1156" fmla="*/ 5548018 w 7919608"/>
              <a:gd name="connsiteY1156" fmla="*/ 4524979 h 5061538"/>
              <a:gd name="connsiteX1157" fmla="*/ 5540864 w 7919608"/>
              <a:gd name="connsiteY1157" fmla="*/ 4528557 h 5061538"/>
              <a:gd name="connsiteX1158" fmla="*/ 5533710 w 7919608"/>
              <a:gd name="connsiteY1158" fmla="*/ 4535711 h 5061538"/>
              <a:gd name="connsiteX1159" fmla="*/ 5526556 w 7919608"/>
              <a:gd name="connsiteY1159" fmla="*/ 4539288 h 5061538"/>
              <a:gd name="connsiteX1160" fmla="*/ 5522979 w 7919608"/>
              <a:gd name="connsiteY1160" fmla="*/ 4546442 h 5061538"/>
              <a:gd name="connsiteX1161" fmla="*/ 5522979 w 7919608"/>
              <a:gd name="connsiteY1161" fmla="*/ 4560750 h 5061538"/>
              <a:gd name="connsiteX1162" fmla="*/ 5522979 w 7919608"/>
              <a:gd name="connsiteY1162" fmla="*/ 4567904 h 5061538"/>
              <a:gd name="connsiteX1163" fmla="*/ 5533710 w 7919608"/>
              <a:gd name="connsiteY1163" fmla="*/ 4596521 h 5061538"/>
              <a:gd name="connsiteX1164" fmla="*/ 5537287 w 7919608"/>
              <a:gd name="connsiteY1164" fmla="*/ 4625137 h 5061538"/>
              <a:gd name="connsiteX1165" fmla="*/ 5537287 w 7919608"/>
              <a:gd name="connsiteY1165" fmla="*/ 4650177 h 5061538"/>
              <a:gd name="connsiteX1166" fmla="*/ 5533710 w 7919608"/>
              <a:gd name="connsiteY1166" fmla="*/ 4675216 h 5061538"/>
              <a:gd name="connsiteX1167" fmla="*/ 5533710 w 7919608"/>
              <a:gd name="connsiteY1167" fmla="*/ 4685947 h 5061538"/>
              <a:gd name="connsiteX1168" fmla="*/ 5533710 w 7919608"/>
              <a:gd name="connsiteY1168" fmla="*/ 4700255 h 5061538"/>
              <a:gd name="connsiteX1169" fmla="*/ 5540864 w 7919608"/>
              <a:gd name="connsiteY1169" fmla="*/ 4721718 h 5061538"/>
              <a:gd name="connsiteX1170" fmla="*/ 5544441 w 7919608"/>
              <a:gd name="connsiteY1170" fmla="*/ 4746757 h 5061538"/>
              <a:gd name="connsiteX1171" fmla="*/ 5544441 w 7919608"/>
              <a:gd name="connsiteY1171" fmla="*/ 4757488 h 5061538"/>
              <a:gd name="connsiteX1172" fmla="*/ 5540864 w 7919608"/>
              <a:gd name="connsiteY1172" fmla="*/ 4768219 h 5061538"/>
              <a:gd name="connsiteX1173" fmla="*/ 5537287 w 7919608"/>
              <a:gd name="connsiteY1173" fmla="*/ 4775374 h 5061538"/>
              <a:gd name="connsiteX1174" fmla="*/ 5526556 w 7919608"/>
              <a:gd name="connsiteY1174" fmla="*/ 4778951 h 5061538"/>
              <a:gd name="connsiteX1175" fmla="*/ 5501517 w 7919608"/>
              <a:gd name="connsiteY1175" fmla="*/ 4789682 h 5061538"/>
              <a:gd name="connsiteX1176" fmla="*/ 5469323 w 7919608"/>
              <a:gd name="connsiteY1176" fmla="*/ 4793259 h 5061538"/>
              <a:gd name="connsiteX1177" fmla="*/ 5433552 w 7919608"/>
              <a:gd name="connsiteY1177" fmla="*/ 4793259 h 5061538"/>
              <a:gd name="connsiteX1178" fmla="*/ 5401359 w 7919608"/>
              <a:gd name="connsiteY1178" fmla="*/ 4793259 h 5061538"/>
              <a:gd name="connsiteX1179" fmla="*/ 5369165 w 7919608"/>
              <a:gd name="connsiteY1179" fmla="*/ 4786105 h 5061538"/>
              <a:gd name="connsiteX1180" fmla="*/ 5351280 w 7919608"/>
              <a:gd name="connsiteY1180" fmla="*/ 4775374 h 5061538"/>
              <a:gd name="connsiteX1181" fmla="*/ 5329818 w 7919608"/>
              <a:gd name="connsiteY1181" fmla="*/ 4771796 h 5061538"/>
              <a:gd name="connsiteX1182" fmla="*/ 5308355 w 7919608"/>
              <a:gd name="connsiteY1182" fmla="*/ 4771796 h 5061538"/>
              <a:gd name="connsiteX1183" fmla="*/ 5286893 w 7919608"/>
              <a:gd name="connsiteY1183" fmla="*/ 4778951 h 5061538"/>
              <a:gd name="connsiteX1184" fmla="*/ 5272585 w 7919608"/>
              <a:gd name="connsiteY1184" fmla="*/ 4786105 h 5061538"/>
              <a:gd name="connsiteX1185" fmla="*/ 5254700 w 7919608"/>
              <a:gd name="connsiteY1185" fmla="*/ 4786105 h 5061538"/>
              <a:gd name="connsiteX1186" fmla="*/ 5236814 w 7919608"/>
              <a:gd name="connsiteY1186" fmla="*/ 4778951 h 5061538"/>
              <a:gd name="connsiteX1187" fmla="*/ 5222506 w 7919608"/>
              <a:gd name="connsiteY1187" fmla="*/ 4778951 h 5061538"/>
              <a:gd name="connsiteX1188" fmla="*/ 5186735 w 7919608"/>
              <a:gd name="connsiteY1188" fmla="*/ 4789682 h 5061538"/>
              <a:gd name="connsiteX1189" fmla="*/ 5125925 w 7919608"/>
              <a:gd name="connsiteY1189" fmla="*/ 4814721 h 5061538"/>
              <a:gd name="connsiteX1190" fmla="*/ 5125925 w 7919608"/>
              <a:gd name="connsiteY1190" fmla="*/ 4832606 h 5061538"/>
              <a:gd name="connsiteX1191" fmla="*/ 5133080 w 7919608"/>
              <a:gd name="connsiteY1191" fmla="*/ 4850492 h 5061538"/>
              <a:gd name="connsiteX1192" fmla="*/ 5143811 w 7919608"/>
              <a:gd name="connsiteY1192" fmla="*/ 4857646 h 5061538"/>
              <a:gd name="connsiteX1193" fmla="*/ 5158119 w 7919608"/>
              <a:gd name="connsiteY1193" fmla="*/ 4868377 h 5061538"/>
              <a:gd name="connsiteX1194" fmla="*/ 5168850 w 7919608"/>
              <a:gd name="connsiteY1194" fmla="*/ 4871954 h 5061538"/>
              <a:gd name="connsiteX1195" fmla="*/ 5183158 w 7919608"/>
              <a:gd name="connsiteY1195" fmla="*/ 4879108 h 5061538"/>
              <a:gd name="connsiteX1196" fmla="*/ 5186735 w 7919608"/>
              <a:gd name="connsiteY1196" fmla="*/ 4889839 h 5061538"/>
              <a:gd name="connsiteX1197" fmla="*/ 5183158 w 7919608"/>
              <a:gd name="connsiteY1197" fmla="*/ 4900571 h 5061538"/>
              <a:gd name="connsiteX1198" fmla="*/ 5165273 w 7919608"/>
              <a:gd name="connsiteY1198" fmla="*/ 4929187 h 5061538"/>
              <a:gd name="connsiteX1199" fmla="*/ 5158119 w 7919608"/>
              <a:gd name="connsiteY1199" fmla="*/ 4939918 h 5061538"/>
              <a:gd name="connsiteX1200" fmla="*/ 5143811 w 7919608"/>
              <a:gd name="connsiteY1200" fmla="*/ 4943495 h 5061538"/>
              <a:gd name="connsiteX1201" fmla="*/ 5111617 w 7919608"/>
              <a:gd name="connsiteY1201" fmla="*/ 4950649 h 5061538"/>
              <a:gd name="connsiteX1202" fmla="*/ 5083001 w 7919608"/>
              <a:gd name="connsiteY1202" fmla="*/ 4950649 h 5061538"/>
              <a:gd name="connsiteX1203" fmla="*/ 5065115 w 7919608"/>
              <a:gd name="connsiteY1203" fmla="*/ 4950649 h 5061538"/>
              <a:gd name="connsiteX1204" fmla="*/ 5054384 w 7919608"/>
              <a:gd name="connsiteY1204" fmla="*/ 4939918 h 5061538"/>
              <a:gd name="connsiteX1205" fmla="*/ 5040076 w 7919608"/>
              <a:gd name="connsiteY1205" fmla="*/ 4932764 h 5061538"/>
              <a:gd name="connsiteX1206" fmla="*/ 5025768 w 7919608"/>
              <a:gd name="connsiteY1206" fmla="*/ 4918456 h 5061538"/>
              <a:gd name="connsiteX1207" fmla="*/ 5018614 w 7919608"/>
              <a:gd name="connsiteY1207" fmla="*/ 4896994 h 5061538"/>
              <a:gd name="connsiteX1208" fmla="*/ 5007882 w 7919608"/>
              <a:gd name="connsiteY1208" fmla="*/ 4875531 h 5061538"/>
              <a:gd name="connsiteX1209" fmla="*/ 5004305 w 7919608"/>
              <a:gd name="connsiteY1209" fmla="*/ 4854069 h 5061538"/>
              <a:gd name="connsiteX1210" fmla="*/ 4997151 w 7919608"/>
              <a:gd name="connsiteY1210" fmla="*/ 4836184 h 5061538"/>
              <a:gd name="connsiteX1211" fmla="*/ 4979266 w 7919608"/>
              <a:gd name="connsiteY1211" fmla="*/ 4829029 h 5061538"/>
              <a:gd name="connsiteX1212" fmla="*/ 4954227 w 7919608"/>
              <a:gd name="connsiteY1212" fmla="*/ 4829029 h 5061538"/>
              <a:gd name="connsiteX1213" fmla="*/ 4936341 w 7919608"/>
              <a:gd name="connsiteY1213" fmla="*/ 4829029 h 5061538"/>
              <a:gd name="connsiteX1214" fmla="*/ 4918456 w 7919608"/>
              <a:gd name="connsiteY1214" fmla="*/ 4825452 h 5061538"/>
              <a:gd name="connsiteX1215" fmla="*/ 4889840 w 7919608"/>
              <a:gd name="connsiteY1215" fmla="*/ 4807567 h 5061538"/>
              <a:gd name="connsiteX1216" fmla="*/ 4829030 w 7919608"/>
              <a:gd name="connsiteY1216" fmla="*/ 4775374 h 5061538"/>
              <a:gd name="connsiteX1217" fmla="*/ 4793259 w 7919608"/>
              <a:gd name="connsiteY1217" fmla="*/ 4764642 h 5061538"/>
              <a:gd name="connsiteX1218" fmla="*/ 4757488 w 7919608"/>
              <a:gd name="connsiteY1218" fmla="*/ 4753911 h 5061538"/>
              <a:gd name="connsiteX1219" fmla="*/ 4746757 w 7919608"/>
              <a:gd name="connsiteY1219" fmla="*/ 4750334 h 5061538"/>
              <a:gd name="connsiteX1220" fmla="*/ 4728872 w 7919608"/>
              <a:gd name="connsiteY1220" fmla="*/ 4746757 h 5061538"/>
              <a:gd name="connsiteX1221" fmla="*/ 4693101 w 7919608"/>
              <a:gd name="connsiteY1221" fmla="*/ 4728872 h 5061538"/>
              <a:gd name="connsiteX1222" fmla="*/ 4675216 w 7919608"/>
              <a:gd name="connsiteY1222" fmla="*/ 4746757 h 5061538"/>
              <a:gd name="connsiteX1223" fmla="*/ 4653754 w 7919608"/>
              <a:gd name="connsiteY1223" fmla="*/ 4768219 h 5061538"/>
              <a:gd name="connsiteX1224" fmla="*/ 4643022 w 7919608"/>
              <a:gd name="connsiteY1224" fmla="*/ 4775374 h 5061538"/>
              <a:gd name="connsiteX1225" fmla="*/ 4632291 w 7919608"/>
              <a:gd name="connsiteY1225" fmla="*/ 4786105 h 5061538"/>
              <a:gd name="connsiteX1226" fmla="*/ 4621560 w 7919608"/>
              <a:gd name="connsiteY1226" fmla="*/ 4786105 h 5061538"/>
              <a:gd name="connsiteX1227" fmla="*/ 4603675 w 7919608"/>
              <a:gd name="connsiteY1227" fmla="*/ 4786105 h 5061538"/>
              <a:gd name="connsiteX1228" fmla="*/ 4571481 w 7919608"/>
              <a:gd name="connsiteY1228" fmla="*/ 4775374 h 5061538"/>
              <a:gd name="connsiteX1229" fmla="*/ 4542865 w 7919608"/>
              <a:gd name="connsiteY1229" fmla="*/ 4768219 h 5061538"/>
              <a:gd name="connsiteX1230" fmla="*/ 4510671 w 7919608"/>
              <a:gd name="connsiteY1230" fmla="*/ 4753911 h 5061538"/>
              <a:gd name="connsiteX1231" fmla="*/ 4499940 w 7919608"/>
              <a:gd name="connsiteY1231" fmla="*/ 4746757 h 5061538"/>
              <a:gd name="connsiteX1232" fmla="*/ 4485632 w 7919608"/>
              <a:gd name="connsiteY1232" fmla="*/ 4732449 h 5061538"/>
              <a:gd name="connsiteX1233" fmla="*/ 4474901 w 7919608"/>
              <a:gd name="connsiteY1233" fmla="*/ 4721718 h 5061538"/>
              <a:gd name="connsiteX1234" fmla="*/ 4460592 w 7919608"/>
              <a:gd name="connsiteY1234" fmla="*/ 4714564 h 5061538"/>
              <a:gd name="connsiteX1235" fmla="*/ 4442707 w 7919608"/>
              <a:gd name="connsiteY1235" fmla="*/ 4710987 h 5061538"/>
              <a:gd name="connsiteX1236" fmla="*/ 4424822 w 7919608"/>
              <a:gd name="connsiteY1236" fmla="*/ 4714564 h 5061538"/>
              <a:gd name="connsiteX1237" fmla="*/ 4392628 w 7919608"/>
              <a:gd name="connsiteY1237" fmla="*/ 4725295 h 5061538"/>
              <a:gd name="connsiteX1238" fmla="*/ 4356858 w 7919608"/>
              <a:gd name="connsiteY1238" fmla="*/ 4736026 h 5061538"/>
              <a:gd name="connsiteX1239" fmla="*/ 4328241 w 7919608"/>
              <a:gd name="connsiteY1239" fmla="*/ 4750334 h 5061538"/>
              <a:gd name="connsiteX1240" fmla="*/ 4299625 w 7919608"/>
              <a:gd name="connsiteY1240" fmla="*/ 4775374 h 5061538"/>
              <a:gd name="connsiteX1241" fmla="*/ 4288894 w 7919608"/>
              <a:gd name="connsiteY1241" fmla="*/ 4786105 h 5061538"/>
              <a:gd name="connsiteX1242" fmla="*/ 4271008 w 7919608"/>
              <a:gd name="connsiteY1242" fmla="*/ 4786105 h 5061538"/>
              <a:gd name="connsiteX1243" fmla="*/ 4256700 w 7919608"/>
              <a:gd name="connsiteY1243" fmla="*/ 4778951 h 5061538"/>
              <a:gd name="connsiteX1244" fmla="*/ 4245969 w 7919608"/>
              <a:gd name="connsiteY1244" fmla="*/ 4768219 h 5061538"/>
              <a:gd name="connsiteX1245" fmla="*/ 4217352 w 7919608"/>
              <a:gd name="connsiteY1245" fmla="*/ 4732449 h 5061538"/>
              <a:gd name="connsiteX1246" fmla="*/ 4206621 w 7919608"/>
              <a:gd name="connsiteY1246" fmla="*/ 4721718 h 5061538"/>
              <a:gd name="connsiteX1247" fmla="*/ 4192313 w 7919608"/>
              <a:gd name="connsiteY1247" fmla="*/ 4710987 h 5061538"/>
              <a:gd name="connsiteX1248" fmla="*/ 4174428 w 7919608"/>
              <a:gd name="connsiteY1248" fmla="*/ 4710987 h 5061538"/>
              <a:gd name="connsiteX1249" fmla="*/ 4152965 w 7919608"/>
              <a:gd name="connsiteY1249" fmla="*/ 4721718 h 5061538"/>
              <a:gd name="connsiteX1250" fmla="*/ 4149388 w 7919608"/>
              <a:gd name="connsiteY1250" fmla="*/ 4721718 h 5061538"/>
              <a:gd name="connsiteX1251" fmla="*/ 4120772 w 7919608"/>
              <a:gd name="connsiteY1251" fmla="*/ 4753911 h 5061538"/>
              <a:gd name="connsiteX1252" fmla="*/ 4106464 w 7919608"/>
              <a:gd name="connsiteY1252" fmla="*/ 4771796 h 5061538"/>
              <a:gd name="connsiteX1253" fmla="*/ 4102886 w 7919608"/>
              <a:gd name="connsiteY1253" fmla="*/ 4789682 h 5061538"/>
              <a:gd name="connsiteX1254" fmla="*/ 4102886 w 7919608"/>
              <a:gd name="connsiteY1254" fmla="*/ 4796836 h 5061538"/>
              <a:gd name="connsiteX1255" fmla="*/ 4106464 w 7919608"/>
              <a:gd name="connsiteY1255" fmla="*/ 4807567 h 5061538"/>
              <a:gd name="connsiteX1256" fmla="*/ 4124349 w 7919608"/>
              <a:gd name="connsiteY1256" fmla="*/ 4825452 h 5061538"/>
              <a:gd name="connsiteX1257" fmla="*/ 4142234 w 7919608"/>
              <a:gd name="connsiteY1257" fmla="*/ 4836184 h 5061538"/>
              <a:gd name="connsiteX1258" fmla="*/ 4167274 w 7919608"/>
              <a:gd name="connsiteY1258" fmla="*/ 4846915 h 5061538"/>
              <a:gd name="connsiteX1259" fmla="*/ 4206621 w 7919608"/>
              <a:gd name="connsiteY1259" fmla="*/ 4854069 h 5061538"/>
              <a:gd name="connsiteX1260" fmla="*/ 4228084 w 7919608"/>
              <a:gd name="connsiteY1260" fmla="*/ 4857646 h 5061538"/>
              <a:gd name="connsiteX1261" fmla="*/ 4245969 w 7919608"/>
              <a:gd name="connsiteY1261" fmla="*/ 4854069 h 5061538"/>
              <a:gd name="connsiteX1262" fmla="*/ 4274585 w 7919608"/>
              <a:gd name="connsiteY1262" fmla="*/ 4857646 h 5061538"/>
              <a:gd name="connsiteX1263" fmla="*/ 4296048 w 7919608"/>
              <a:gd name="connsiteY1263" fmla="*/ 4868377 h 5061538"/>
              <a:gd name="connsiteX1264" fmla="*/ 4313933 w 7919608"/>
              <a:gd name="connsiteY1264" fmla="*/ 4879108 h 5061538"/>
              <a:gd name="connsiteX1265" fmla="*/ 4331818 w 7919608"/>
              <a:gd name="connsiteY1265" fmla="*/ 4900571 h 5061538"/>
              <a:gd name="connsiteX1266" fmla="*/ 4342550 w 7919608"/>
              <a:gd name="connsiteY1266" fmla="*/ 4914879 h 5061538"/>
              <a:gd name="connsiteX1267" fmla="*/ 4356858 w 7919608"/>
              <a:gd name="connsiteY1267" fmla="*/ 4929187 h 5061538"/>
              <a:gd name="connsiteX1268" fmla="*/ 4371166 w 7919608"/>
              <a:gd name="connsiteY1268" fmla="*/ 4932764 h 5061538"/>
              <a:gd name="connsiteX1269" fmla="*/ 4385474 w 7919608"/>
              <a:gd name="connsiteY1269" fmla="*/ 4932764 h 5061538"/>
              <a:gd name="connsiteX1270" fmla="*/ 4417668 w 7919608"/>
              <a:gd name="connsiteY1270" fmla="*/ 4936341 h 5061538"/>
              <a:gd name="connsiteX1271" fmla="*/ 4435553 w 7919608"/>
              <a:gd name="connsiteY1271" fmla="*/ 4943495 h 5061538"/>
              <a:gd name="connsiteX1272" fmla="*/ 4442707 w 7919608"/>
              <a:gd name="connsiteY1272" fmla="*/ 4961381 h 5061538"/>
              <a:gd name="connsiteX1273" fmla="*/ 4446284 w 7919608"/>
              <a:gd name="connsiteY1273" fmla="*/ 4979266 h 5061538"/>
              <a:gd name="connsiteX1274" fmla="*/ 4442707 w 7919608"/>
              <a:gd name="connsiteY1274" fmla="*/ 4993574 h 5061538"/>
              <a:gd name="connsiteX1275" fmla="*/ 4439130 w 7919608"/>
              <a:gd name="connsiteY1275" fmla="*/ 5004305 h 5061538"/>
              <a:gd name="connsiteX1276" fmla="*/ 4431976 w 7919608"/>
              <a:gd name="connsiteY1276" fmla="*/ 5015036 h 5061538"/>
              <a:gd name="connsiteX1277" fmla="*/ 4421245 w 7919608"/>
              <a:gd name="connsiteY1277" fmla="*/ 5022191 h 5061538"/>
              <a:gd name="connsiteX1278" fmla="*/ 4406937 w 7919608"/>
              <a:gd name="connsiteY1278" fmla="*/ 5025768 h 5061538"/>
              <a:gd name="connsiteX1279" fmla="*/ 4396205 w 7919608"/>
              <a:gd name="connsiteY1279" fmla="*/ 5032922 h 5061538"/>
              <a:gd name="connsiteX1280" fmla="*/ 4381897 w 7919608"/>
              <a:gd name="connsiteY1280" fmla="*/ 5032922 h 5061538"/>
              <a:gd name="connsiteX1281" fmla="*/ 4371166 w 7919608"/>
              <a:gd name="connsiteY1281" fmla="*/ 5032922 h 5061538"/>
              <a:gd name="connsiteX1282" fmla="*/ 4331818 w 7919608"/>
              <a:gd name="connsiteY1282" fmla="*/ 5018614 h 5061538"/>
              <a:gd name="connsiteX1283" fmla="*/ 4292471 w 7919608"/>
              <a:gd name="connsiteY1283" fmla="*/ 4997151 h 5061538"/>
              <a:gd name="connsiteX1284" fmla="*/ 4271008 w 7919608"/>
              <a:gd name="connsiteY1284" fmla="*/ 4986420 h 5061538"/>
              <a:gd name="connsiteX1285" fmla="*/ 4249546 w 7919608"/>
              <a:gd name="connsiteY1285" fmla="*/ 4979266 h 5061538"/>
              <a:gd name="connsiteX1286" fmla="*/ 4210198 w 7919608"/>
              <a:gd name="connsiteY1286" fmla="*/ 4972112 h 5061538"/>
              <a:gd name="connsiteX1287" fmla="*/ 4178005 w 7919608"/>
              <a:gd name="connsiteY1287" fmla="*/ 4964958 h 5061538"/>
              <a:gd name="connsiteX1288" fmla="*/ 4152965 w 7919608"/>
              <a:gd name="connsiteY1288" fmla="*/ 4972112 h 5061538"/>
              <a:gd name="connsiteX1289" fmla="*/ 4142234 w 7919608"/>
              <a:gd name="connsiteY1289" fmla="*/ 4979266 h 5061538"/>
              <a:gd name="connsiteX1290" fmla="*/ 4131503 w 7919608"/>
              <a:gd name="connsiteY1290" fmla="*/ 4986420 h 5061538"/>
              <a:gd name="connsiteX1291" fmla="*/ 4124349 w 7919608"/>
              <a:gd name="connsiteY1291" fmla="*/ 4997151 h 5061538"/>
              <a:gd name="connsiteX1292" fmla="*/ 4113618 w 7919608"/>
              <a:gd name="connsiteY1292" fmla="*/ 5015036 h 5061538"/>
              <a:gd name="connsiteX1293" fmla="*/ 4110041 w 7919608"/>
              <a:gd name="connsiteY1293" fmla="*/ 5025768 h 5061538"/>
              <a:gd name="connsiteX1294" fmla="*/ 4106464 w 7919608"/>
              <a:gd name="connsiteY1294" fmla="*/ 5036499 h 5061538"/>
              <a:gd name="connsiteX1295" fmla="*/ 4088578 w 7919608"/>
              <a:gd name="connsiteY1295" fmla="*/ 5043653 h 5061538"/>
              <a:gd name="connsiteX1296" fmla="*/ 4067116 w 7919608"/>
              <a:gd name="connsiteY1296" fmla="*/ 5054384 h 5061538"/>
              <a:gd name="connsiteX1297" fmla="*/ 4045654 w 7919608"/>
              <a:gd name="connsiteY1297" fmla="*/ 5054384 h 5061538"/>
              <a:gd name="connsiteX1298" fmla="*/ 3920456 w 7919608"/>
              <a:gd name="connsiteY1298" fmla="*/ 5061538 h 5061538"/>
              <a:gd name="connsiteX1299" fmla="*/ 3906148 w 7919608"/>
              <a:gd name="connsiteY1299" fmla="*/ 5061538 h 5061538"/>
              <a:gd name="connsiteX1300" fmla="*/ 3863224 w 7919608"/>
              <a:gd name="connsiteY1300" fmla="*/ 5047230 h 5061538"/>
              <a:gd name="connsiteX1301" fmla="*/ 3820299 w 7919608"/>
              <a:gd name="connsiteY1301" fmla="*/ 5043653 h 5061538"/>
              <a:gd name="connsiteX1302" fmla="*/ 3734449 w 7919608"/>
              <a:gd name="connsiteY1302" fmla="*/ 5043653 h 5061538"/>
              <a:gd name="connsiteX1303" fmla="*/ 3698679 w 7919608"/>
              <a:gd name="connsiteY1303" fmla="*/ 5036499 h 5061538"/>
              <a:gd name="connsiteX1304" fmla="*/ 3687948 w 7919608"/>
              <a:gd name="connsiteY1304" fmla="*/ 5025768 h 5061538"/>
              <a:gd name="connsiteX1305" fmla="*/ 3673639 w 7919608"/>
              <a:gd name="connsiteY1305" fmla="*/ 5018614 h 5061538"/>
              <a:gd name="connsiteX1306" fmla="*/ 3652177 w 7919608"/>
              <a:gd name="connsiteY1306" fmla="*/ 4993574 h 5061538"/>
              <a:gd name="connsiteX1307" fmla="*/ 3637869 w 7919608"/>
              <a:gd name="connsiteY1307" fmla="*/ 4961381 h 5061538"/>
              <a:gd name="connsiteX1308" fmla="*/ 3627138 w 7919608"/>
              <a:gd name="connsiteY1308" fmla="*/ 4932764 h 5061538"/>
              <a:gd name="connsiteX1309" fmla="*/ 3616406 w 7919608"/>
              <a:gd name="connsiteY1309" fmla="*/ 4918456 h 5061538"/>
              <a:gd name="connsiteX1310" fmla="*/ 3609252 w 7919608"/>
              <a:gd name="connsiteY1310" fmla="*/ 4914879 h 5061538"/>
              <a:gd name="connsiteX1311" fmla="*/ 3594944 w 7919608"/>
              <a:gd name="connsiteY1311" fmla="*/ 4911302 h 5061538"/>
              <a:gd name="connsiteX1312" fmla="*/ 3584213 w 7919608"/>
              <a:gd name="connsiteY1312" fmla="*/ 4911302 h 5061538"/>
              <a:gd name="connsiteX1313" fmla="*/ 3552019 w 7919608"/>
              <a:gd name="connsiteY1313" fmla="*/ 4914879 h 5061538"/>
              <a:gd name="connsiteX1314" fmla="*/ 3519826 w 7919608"/>
              <a:gd name="connsiteY1314" fmla="*/ 4932764 h 5061538"/>
              <a:gd name="connsiteX1315" fmla="*/ 3491209 w 7919608"/>
              <a:gd name="connsiteY1315" fmla="*/ 4939918 h 5061538"/>
              <a:gd name="connsiteX1316" fmla="*/ 3462593 w 7919608"/>
              <a:gd name="connsiteY1316" fmla="*/ 4939918 h 5061538"/>
              <a:gd name="connsiteX1317" fmla="*/ 3437554 w 7919608"/>
              <a:gd name="connsiteY1317" fmla="*/ 4932764 h 5061538"/>
              <a:gd name="connsiteX1318" fmla="*/ 3416091 w 7919608"/>
              <a:gd name="connsiteY1318" fmla="*/ 4918456 h 5061538"/>
              <a:gd name="connsiteX1319" fmla="*/ 3394629 w 7919608"/>
              <a:gd name="connsiteY1319" fmla="*/ 4900571 h 5061538"/>
              <a:gd name="connsiteX1320" fmla="*/ 3366012 w 7919608"/>
              <a:gd name="connsiteY1320" fmla="*/ 4893416 h 5061538"/>
              <a:gd name="connsiteX1321" fmla="*/ 3340973 w 7919608"/>
              <a:gd name="connsiteY1321" fmla="*/ 4889839 h 5061538"/>
              <a:gd name="connsiteX1322" fmla="*/ 3315934 w 7919608"/>
              <a:gd name="connsiteY1322" fmla="*/ 4896994 h 5061538"/>
              <a:gd name="connsiteX1323" fmla="*/ 3294471 w 7919608"/>
              <a:gd name="connsiteY1323" fmla="*/ 4900571 h 5061538"/>
              <a:gd name="connsiteX1324" fmla="*/ 3276586 w 7919608"/>
              <a:gd name="connsiteY1324" fmla="*/ 4900571 h 5061538"/>
              <a:gd name="connsiteX1325" fmla="*/ 3258701 w 7919608"/>
              <a:gd name="connsiteY1325" fmla="*/ 4896994 h 5061538"/>
              <a:gd name="connsiteX1326" fmla="*/ 3237238 w 7919608"/>
              <a:gd name="connsiteY1326" fmla="*/ 4889839 h 5061538"/>
              <a:gd name="connsiteX1327" fmla="*/ 3222930 w 7919608"/>
              <a:gd name="connsiteY1327" fmla="*/ 4879108 h 5061538"/>
              <a:gd name="connsiteX1328" fmla="*/ 3208622 w 7919608"/>
              <a:gd name="connsiteY1328" fmla="*/ 4871954 h 5061538"/>
              <a:gd name="connsiteX1329" fmla="*/ 3194314 w 7919608"/>
              <a:gd name="connsiteY1329" fmla="*/ 4871954 h 5061538"/>
              <a:gd name="connsiteX1330" fmla="*/ 3176428 w 7919608"/>
              <a:gd name="connsiteY1330" fmla="*/ 4871954 h 5061538"/>
              <a:gd name="connsiteX1331" fmla="*/ 3151389 w 7919608"/>
              <a:gd name="connsiteY1331" fmla="*/ 4879108 h 5061538"/>
              <a:gd name="connsiteX1332" fmla="*/ 3119195 w 7919608"/>
              <a:gd name="connsiteY1332" fmla="*/ 4896994 h 5061538"/>
              <a:gd name="connsiteX1333" fmla="*/ 3090579 w 7919608"/>
              <a:gd name="connsiteY1333" fmla="*/ 4929187 h 5061538"/>
              <a:gd name="connsiteX1334" fmla="*/ 3076271 w 7919608"/>
              <a:gd name="connsiteY1334" fmla="*/ 4939918 h 5061538"/>
              <a:gd name="connsiteX1335" fmla="*/ 3058385 w 7919608"/>
              <a:gd name="connsiteY1335" fmla="*/ 4943495 h 5061538"/>
              <a:gd name="connsiteX1336" fmla="*/ 3044077 w 7919608"/>
              <a:gd name="connsiteY1336" fmla="*/ 4950649 h 5061538"/>
              <a:gd name="connsiteX1337" fmla="*/ 3026192 w 7919608"/>
              <a:gd name="connsiteY1337" fmla="*/ 4943495 h 5061538"/>
              <a:gd name="connsiteX1338" fmla="*/ 2929611 w 7919608"/>
              <a:gd name="connsiteY1338" fmla="*/ 4918456 h 5061538"/>
              <a:gd name="connsiteX1339" fmla="*/ 2911726 w 7919608"/>
              <a:gd name="connsiteY1339" fmla="*/ 4914879 h 5061538"/>
              <a:gd name="connsiteX1340" fmla="*/ 2904572 w 7919608"/>
              <a:gd name="connsiteY1340" fmla="*/ 4907725 h 5061538"/>
              <a:gd name="connsiteX1341" fmla="*/ 2900995 w 7919608"/>
              <a:gd name="connsiteY1341" fmla="*/ 4893416 h 5061538"/>
              <a:gd name="connsiteX1342" fmla="*/ 2900995 w 7919608"/>
              <a:gd name="connsiteY1342" fmla="*/ 4871954 h 5061538"/>
              <a:gd name="connsiteX1343" fmla="*/ 2904572 w 7919608"/>
              <a:gd name="connsiteY1343" fmla="*/ 4854069 h 5061538"/>
              <a:gd name="connsiteX1344" fmla="*/ 2904572 w 7919608"/>
              <a:gd name="connsiteY1344" fmla="*/ 4832606 h 5061538"/>
              <a:gd name="connsiteX1345" fmla="*/ 2900995 w 7919608"/>
              <a:gd name="connsiteY1345" fmla="*/ 4814721 h 5061538"/>
              <a:gd name="connsiteX1346" fmla="*/ 2886687 w 7919608"/>
              <a:gd name="connsiteY1346" fmla="*/ 4803990 h 5061538"/>
              <a:gd name="connsiteX1347" fmla="*/ 2865224 w 7919608"/>
              <a:gd name="connsiteY1347" fmla="*/ 4796836 h 5061538"/>
              <a:gd name="connsiteX1348" fmla="*/ 2840185 w 7919608"/>
              <a:gd name="connsiteY1348" fmla="*/ 4789682 h 5061538"/>
              <a:gd name="connsiteX1349" fmla="*/ 2818722 w 7919608"/>
              <a:gd name="connsiteY1349" fmla="*/ 4778951 h 5061538"/>
              <a:gd name="connsiteX1350" fmla="*/ 2775798 w 7919608"/>
              <a:gd name="connsiteY1350" fmla="*/ 4753911 h 5061538"/>
              <a:gd name="connsiteX1351" fmla="*/ 2754335 w 7919608"/>
              <a:gd name="connsiteY1351" fmla="*/ 4743180 h 5061538"/>
              <a:gd name="connsiteX1352" fmla="*/ 2736450 w 7919608"/>
              <a:gd name="connsiteY1352" fmla="*/ 4725295 h 5061538"/>
              <a:gd name="connsiteX1353" fmla="*/ 2722142 w 7919608"/>
              <a:gd name="connsiteY1353" fmla="*/ 4707409 h 5061538"/>
              <a:gd name="connsiteX1354" fmla="*/ 2722142 w 7919608"/>
              <a:gd name="connsiteY1354" fmla="*/ 4693101 h 5061538"/>
              <a:gd name="connsiteX1355" fmla="*/ 2718565 w 7919608"/>
              <a:gd name="connsiteY1355" fmla="*/ 4682370 h 5061538"/>
              <a:gd name="connsiteX1356" fmla="*/ 2714988 w 7919608"/>
              <a:gd name="connsiteY1356" fmla="*/ 4668062 h 5061538"/>
              <a:gd name="connsiteX1357" fmla="*/ 2704257 w 7919608"/>
              <a:gd name="connsiteY1357" fmla="*/ 4653754 h 5061538"/>
              <a:gd name="connsiteX1358" fmla="*/ 2689948 w 7919608"/>
              <a:gd name="connsiteY1358" fmla="*/ 4650177 h 5061538"/>
              <a:gd name="connsiteX1359" fmla="*/ 2672063 w 7919608"/>
              <a:gd name="connsiteY1359" fmla="*/ 4650177 h 5061538"/>
              <a:gd name="connsiteX1360" fmla="*/ 2668486 w 7919608"/>
              <a:gd name="connsiteY1360" fmla="*/ 4653754 h 5061538"/>
              <a:gd name="connsiteX1361" fmla="*/ 2661332 w 7919608"/>
              <a:gd name="connsiteY1361" fmla="*/ 4660908 h 5061538"/>
              <a:gd name="connsiteX1362" fmla="*/ 2661332 w 7919608"/>
              <a:gd name="connsiteY1362" fmla="*/ 4675216 h 5061538"/>
              <a:gd name="connsiteX1363" fmla="*/ 2668486 w 7919608"/>
              <a:gd name="connsiteY1363" fmla="*/ 4700255 h 5061538"/>
              <a:gd name="connsiteX1364" fmla="*/ 2675640 w 7919608"/>
              <a:gd name="connsiteY1364" fmla="*/ 4721718 h 5061538"/>
              <a:gd name="connsiteX1365" fmla="*/ 2679217 w 7919608"/>
              <a:gd name="connsiteY1365" fmla="*/ 4732449 h 5061538"/>
              <a:gd name="connsiteX1366" fmla="*/ 2679217 w 7919608"/>
              <a:gd name="connsiteY1366" fmla="*/ 4750334 h 5061538"/>
              <a:gd name="connsiteX1367" fmla="*/ 2675640 w 7919608"/>
              <a:gd name="connsiteY1367" fmla="*/ 4764642 h 5061538"/>
              <a:gd name="connsiteX1368" fmla="*/ 2668486 w 7919608"/>
              <a:gd name="connsiteY1368" fmla="*/ 4775374 h 5061538"/>
              <a:gd name="connsiteX1369" fmla="*/ 2657755 w 7919608"/>
              <a:gd name="connsiteY1369" fmla="*/ 4786105 h 5061538"/>
              <a:gd name="connsiteX1370" fmla="*/ 2650601 w 7919608"/>
              <a:gd name="connsiteY1370" fmla="*/ 4793259 h 5061538"/>
              <a:gd name="connsiteX1371" fmla="*/ 2636292 w 7919608"/>
              <a:gd name="connsiteY1371" fmla="*/ 4793259 h 5061538"/>
              <a:gd name="connsiteX1372" fmla="*/ 2618407 w 7919608"/>
              <a:gd name="connsiteY1372" fmla="*/ 4796836 h 5061538"/>
              <a:gd name="connsiteX1373" fmla="*/ 2571905 w 7919608"/>
              <a:gd name="connsiteY1373" fmla="*/ 4786105 h 5061538"/>
              <a:gd name="connsiteX1374" fmla="*/ 2518249 w 7919608"/>
              <a:gd name="connsiteY1374" fmla="*/ 4768219 h 5061538"/>
              <a:gd name="connsiteX1375" fmla="*/ 2514672 w 7919608"/>
              <a:gd name="connsiteY1375" fmla="*/ 4764642 h 5061538"/>
              <a:gd name="connsiteX1376" fmla="*/ 2511095 w 7919608"/>
              <a:gd name="connsiteY1376" fmla="*/ 4753911 h 5061538"/>
              <a:gd name="connsiteX1377" fmla="*/ 2511095 w 7919608"/>
              <a:gd name="connsiteY1377" fmla="*/ 4732449 h 5061538"/>
              <a:gd name="connsiteX1378" fmla="*/ 2525404 w 7919608"/>
              <a:gd name="connsiteY1378" fmla="*/ 4700255 h 5061538"/>
              <a:gd name="connsiteX1379" fmla="*/ 2536135 w 7919608"/>
              <a:gd name="connsiteY1379" fmla="*/ 4664485 h 5061538"/>
              <a:gd name="connsiteX1380" fmla="*/ 2536135 w 7919608"/>
              <a:gd name="connsiteY1380" fmla="*/ 4646599 h 5061538"/>
              <a:gd name="connsiteX1381" fmla="*/ 2532558 w 7919608"/>
              <a:gd name="connsiteY1381" fmla="*/ 4628714 h 5061538"/>
              <a:gd name="connsiteX1382" fmla="*/ 2518249 w 7919608"/>
              <a:gd name="connsiteY1382" fmla="*/ 4628714 h 5061538"/>
              <a:gd name="connsiteX1383" fmla="*/ 2507518 w 7919608"/>
              <a:gd name="connsiteY1383" fmla="*/ 4628714 h 5061538"/>
              <a:gd name="connsiteX1384" fmla="*/ 2410938 w 7919608"/>
              <a:gd name="connsiteY1384" fmla="*/ 4664485 h 5061538"/>
              <a:gd name="connsiteX1385" fmla="*/ 2400207 w 7919608"/>
              <a:gd name="connsiteY1385" fmla="*/ 4668062 h 5061538"/>
              <a:gd name="connsiteX1386" fmla="*/ 2389475 w 7919608"/>
              <a:gd name="connsiteY1386" fmla="*/ 4675216 h 5061538"/>
              <a:gd name="connsiteX1387" fmla="*/ 2385898 w 7919608"/>
              <a:gd name="connsiteY1387" fmla="*/ 4689524 h 5061538"/>
              <a:gd name="connsiteX1388" fmla="*/ 2382321 w 7919608"/>
              <a:gd name="connsiteY1388" fmla="*/ 4707409 h 5061538"/>
              <a:gd name="connsiteX1389" fmla="*/ 2385898 w 7919608"/>
              <a:gd name="connsiteY1389" fmla="*/ 4746757 h 5061538"/>
              <a:gd name="connsiteX1390" fmla="*/ 2382321 w 7919608"/>
              <a:gd name="connsiteY1390" fmla="*/ 4786105 h 5061538"/>
              <a:gd name="connsiteX1391" fmla="*/ 2382321 w 7919608"/>
              <a:gd name="connsiteY1391" fmla="*/ 4796836 h 5061538"/>
              <a:gd name="connsiteX1392" fmla="*/ 2382321 w 7919608"/>
              <a:gd name="connsiteY1392" fmla="*/ 4811144 h 5061538"/>
              <a:gd name="connsiteX1393" fmla="*/ 2385898 w 7919608"/>
              <a:gd name="connsiteY1393" fmla="*/ 4836184 h 5061538"/>
              <a:gd name="connsiteX1394" fmla="*/ 2393052 w 7919608"/>
              <a:gd name="connsiteY1394" fmla="*/ 4857646 h 5061538"/>
              <a:gd name="connsiteX1395" fmla="*/ 2400207 w 7919608"/>
              <a:gd name="connsiteY1395" fmla="*/ 4882685 h 5061538"/>
              <a:gd name="connsiteX1396" fmla="*/ 2389475 w 7919608"/>
              <a:gd name="connsiteY1396" fmla="*/ 4929187 h 5061538"/>
              <a:gd name="connsiteX1397" fmla="*/ 2389475 w 7919608"/>
              <a:gd name="connsiteY1397" fmla="*/ 4954226 h 5061538"/>
              <a:gd name="connsiteX1398" fmla="*/ 2393052 w 7919608"/>
              <a:gd name="connsiteY1398" fmla="*/ 4979266 h 5061538"/>
              <a:gd name="connsiteX1399" fmla="*/ 2403784 w 7919608"/>
              <a:gd name="connsiteY1399" fmla="*/ 5004305 h 5061538"/>
              <a:gd name="connsiteX1400" fmla="*/ 2403784 w 7919608"/>
              <a:gd name="connsiteY1400" fmla="*/ 5015036 h 5061538"/>
              <a:gd name="connsiteX1401" fmla="*/ 2400207 w 7919608"/>
              <a:gd name="connsiteY1401" fmla="*/ 5022191 h 5061538"/>
              <a:gd name="connsiteX1402" fmla="*/ 2393052 w 7919608"/>
              <a:gd name="connsiteY1402" fmla="*/ 5025768 h 5061538"/>
              <a:gd name="connsiteX1403" fmla="*/ 2385898 w 7919608"/>
              <a:gd name="connsiteY1403" fmla="*/ 5036499 h 5061538"/>
              <a:gd name="connsiteX1404" fmla="*/ 2360859 w 7919608"/>
              <a:gd name="connsiteY1404" fmla="*/ 5043653 h 5061538"/>
              <a:gd name="connsiteX1405" fmla="*/ 2317934 w 7919608"/>
              <a:gd name="connsiteY1405" fmla="*/ 5047230 h 5061538"/>
              <a:gd name="connsiteX1406" fmla="*/ 2300049 w 7919608"/>
              <a:gd name="connsiteY1406" fmla="*/ 5047230 h 5061538"/>
              <a:gd name="connsiteX1407" fmla="*/ 2285741 w 7919608"/>
              <a:gd name="connsiteY1407" fmla="*/ 5040076 h 5061538"/>
              <a:gd name="connsiteX1408" fmla="*/ 2275009 w 7919608"/>
              <a:gd name="connsiteY1408" fmla="*/ 5032922 h 5061538"/>
              <a:gd name="connsiteX1409" fmla="*/ 2260701 w 7919608"/>
              <a:gd name="connsiteY1409" fmla="*/ 5018614 h 5061538"/>
              <a:gd name="connsiteX1410" fmla="*/ 2242816 w 7919608"/>
              <a:gd name="connsiteY1410" fmla="*/ 4979266 h 5061538"/>
              <a:gd name="connsiteX1411" fmla="*/ 2228508 w 7919608"/>
              <a:gd name="connsiteY1411" fmla="*/ 4950649 h 5061538"/>
              <a:gd name="connsiteX1412" fmla="*/ 2214199 w 7919608"/>
              <a:gd name="connsiteY1412" fmla="*/ 4918456 h 5061538"/>
              <a:gd name="connsiteX1413" fmla="*/ 2203468 w 7919608"/>
              <a:gd name="connsiteY1413" fmla="*/ 4900571 h 5061538"/>
              <a:gd name="connsiteX1414" fmla="*/ 2199891 w 7919608"/>
              <a:gd name="connsiteY1414" fmla="*/ 4879108 h 5061538"/>
              <a:gd name="connsiteX1415" fmla="*/ 2203468 w 7919608"/>
              <a:gd name="connsiteY1415" fmla="*/ 4861223 h 5061538"/>
              <a:gd name="connsiteX1416" fmla="*/ 2217777 w 7919608"/>
              <a:gd name="connsiteY1416" fmla="*/ 4846915 h 5061538"/>
              <a:gd name="connsiteX1417" fmla="*/ 2224931 w 7919608"/>
              <a:gd name="connsiteY1417" fmla="*/ 4818298 h 5061538"/>
              <a:gd name="connsiteX1418" fmla="*/ 2242816 w 7919608"/>
              <a:gd name="connsiteY1418" fmla="*/ 4789682 h 5061538"/>
              <a:gd name="connsiteX1419" fmla="*/ 2124773 w 7919608"/>
              <a:gd name="connsiteY1419" fmla="*/ 4796836 h 5061538"/>
              <a:gd name="connsiteX1420" fmla="*/ 2124773 w 7919608"/>
              <a:gd name="connsiteY1420" fmla="*/ 4725295 h 5061538"/>
              <a:gd name="connsiteX1421" fmla="*/ 2131927 w 7919608"/>
              <a:gd name="connsiteY1421" fmla="*/ 4700255 h 5061538"/>
              <a:gd name="connsiteX1422" fmla="*/ 2139081 w 7919608"/>
              <a:gd name="connsiteY1422" fmla="*/ 4675216 h 5061538"/>
              <a:gd name="connsiteX1423" fmla="*/ 2156967 w 7919608"/>
              <a:gd name="connsiteY1423" fmla="*/ 4653754 h 5061538"/>
              <a:gd name="connsiteX1424" fmla="*/ 2164121 w 7919608"/>
              <a:gd name="connsiteY1424" fmla="*/ 4650177 h 5061538"/>
              <a:gd name="connsiteX1425" fmla="*/ 2178429 w 7919608"/>
              <a:gd name="connsiteY1425" fmla="*/ 4646599 h 5061538"/>
              <a:gd name="connsiteX1426" fmla="*/ 2196314 w 7919608"/>
              <a:gd name="connsiteY1426" fmla="*/ 4632291 h 5061538"/>
              <a:gd name="connsiteX1427" fmla="*/ 2203468 w 7919608"/>
              <a:gd name="connsiteY1427" fmla="*/ 4628714 h 5061538"/>
              <a:gd name="connsiteX1428" fmla="*/ 2203468 w 7919608"/>
              <a:gd name="connsiteY1428" fmla="*/ 4621560 h 5061538"/>
              <a:gd name="connsiteX1429" fmla="*/ 2203468 w 7919608"/>
              <a:gd name="connsiteY1429" fmla="*/ 4585789 h 5061538"/>
              <a:gd name="connsiteX1430" fmla="*/ 2199891 w 7919608"/>
              <a:gd name="connsiteY1430" fmla="*/ 4546442 h 5061538"/>
              <a:gd name="connsiteX1431" fmla="*/ 2196314 w 7919608"/>
              <a:gd name="connsiteY1431" fmla="*/ 4524979 h 5061538"/>
              <a:gd name="connsiteX1432" fmla="*/ 2185583 w 7919608"/>
              <a:gd name="connsiteY1432" fmla="*/ 4514248 h 5061538"/>
              <a:gd name="connsiteX1433" fmla="*/ 2174852 w 7919608"/>
              <a:gd name="connsiteY1433" fmla="*/ 4499940 h 5061538"/>
              <a:gd name="connsiteX1434" fmla="*/ 2160544 w 7919608"/>
              <a:gd name="connsiteY1434" fmla="*/ 4485632 h 5061538"/>
              <a:gd name="connsiteX1435" fmla="*/ 2135504 w 7919608"/>
              <a:gd name="connsiteY1435" fmla="*/ 4464169 h 5061538"/>
              <a:gd name="connsiteX1436" fmla="*/ 2117619 w 7919608"/>
              <a:gd name="connsiteY1436" fmla="*/ 4442707 h 5061538"/>
              <a:gd name="connsiteX1437" fmla="*/ 2099734 w 7919608"/>
              <a:gd name="connsiteY1437" fmla="*/ 4421245 h 5061538"/>
              <a:gd name="connsiteX1438" fmla="*/ 2089002 w 7919608"/>
              <a:gd name="connsiteY1438" fmla="*/ 4396205 h 5061538"/>
              <a:gd name="connsiteX1439" fmla="*/ 2099734 w 7919608"/>
              <a:gd name="connsiteY1439" fmla="*/ 4381897 h 5061538"/>
              <a:gd name="connsiteX1440" fmla="*/ 2110465 w 7919608"/>
              <a:gd name="connsiteY1440" fmla="*/ 4378320 h 5061538"/>
              <a:gd name="connsiteX1441" fmla="*/ 2117619 w 7919608"/>
              <a:gd name="connsiteY1441" fmla="*/ 4381897 h 5061538"/>
              <a:gd name="connsiteX1442" fmla="*/ 2124773 w 7919608"/>
              <a:gd name="connsiteY1442" fmla="*/ 4392628 h 5061538"/>
              <a:gd name="connsiteX1443" fmla="*/ 2142658 w 7919608"/>
              <a:gd name="connsiteY1443" fmla="*/ 4410514 h 5061538"/>
              <a:gd name="connsiteX1444" fmla="*/ 2160544 w 7919608"/>
              <a:gd name="connsiteY1444" fmla="*/ 4421245 h 5061538"/>
              <a:gd name="connsiteX1445" fmla="*/ 2182006 w 7919608"/>
              <a:gd name="connsiteY1445" fmla="*/ 4435553 h 5061538"/>
              <a:gd name="connsiteX1446" fmla="*/ 2203468 w 7919608"/>
              <a:gd name="connsiteY1446" fmla="*/ 4442707 h 5061538"/>
              <a:gd name="connsiteX1447" fmla="*/ 2217777 w 7919608"/>
              <a:gd name="connsiteY1447" fmla="*/ 4453438 h 5061538"/>
              <a:gd name="connsiteX1448" fmla="*/ 2224931 w 7919608"/>
              <a:gd name="connsiteY1448" fmla="*/ 4464169 h 5061538"/>
              <a:gd name="connsiteX1449" fmla="*/ 2242816 w 7919608"/>
              <a:gd name="connsiteY1449" fmla="*/ 4482055 h 5061538"/>
              <a:gd name="connsiteX1450" fmla="*/ 2264278 w 7919608"/>
              <a:gd name="connsiteY1450" fmla="*/ 4496363 h 5061538"/>
              <a:gd name="connsiteX1451" fmla="*/ 2285741 w 7919608"/>
              <a:gd name="connsiteY1451" fmla="*/ 4503517 h 5061538"/>
              <a:gd name="connsiteX1452" fmla="*/ 2307203 w 7919608"/>
              <a:gd name="connsiteY1452" fmla="*/ 4514248 h 5061538"/>
              <a:gd name="connsiteX1453" fmla="*/ 2332242 w 7919608"/>
              <a:gd name="connsiteY1453" fmla="*/ 4517825 h 5061538"/>
              <a:gd name="connsiteX1454" fmla="*/ 2346551 w 7919608"/>
              <a:gd name="connsiteY1454" fmla="*/ 4528557 h 5061538"/>
              <a:gd name="connsiteX1455" fmla="*/ 2357282 w 7919608"/>
              <a:gd name="connsiteY1455" fmla="*/ 4546442 h 5061538"/>
              <a:gd name="connsiteX1456" fmla="*/ 2360859 w 7919608"/>
              <a:gd name="connsiteY1456" fmla="*/ 4571481 h 5061538"/>
              <a:gd name="connsiteX1457" fmla="*/ 2360859 w 7919608"/>
              <a:gd name="connsiteY1457" fmla="*/ 4582212 h 5061538"/>
              <a:gd name="connsiteX1458" fmla="*/ 2360859 w 7919608"/>
              <a:gd name="connsiteY1458" fmla="*/ 4585789 h 5061538"/>
              <a:gd name="connsiteX1459" fmla="*/ 2371590 w 7919608"/>
              <a:gd name="connsiteY1459" fmla="*/ 4607252 h 5061538"/>
              <a:gd name="connsiteX1460" fmla="*/ 2378744 w 7919608"/>
              <a:gd name="connsiteY1460" fmla="*/ 4610829 h 5061538"/>
              <a:gd name="connsiteX1461" fmla="*/ 2382321 w 7919608"/>
              <a:gd name="connsiteY1461" fmla="*/ 4617983 h 5061538"/>
              <a:gd name="connsiteX1462" fmla="*/ 2389475 w 7919608"/>
              <a:gd name="connsiteY1462" fmla="*/ 4617983 h 5061538"/>
              <a:gd name="connsiteX1463" fmla="*/ 2400207 w 7919608"/>
              <a:gd name="connsiteY1463" fmla="*/ 4610829 h 5061538"/>
              <a:gd name="connsiteX1464" fmla="*/ 2414515 w 7919608"/>
              <a:gd name="connsiteY1464" fmla="*/ 4600098 h 5061538"/>
              <a:gd name="connsiteX1465" fmla="*/ 2421669 w 7919608"/>
              <a:gd name="connsiteY1465" fmla="*/ 4596521 h 5061538"/>
              <a:gd name="connsiteX1466" fmla="*/ 2425246 w 7919608"/>
              <a:gd name="connsiteY1466" fmla="*/ 4582212 h 5061538"/>
              <a:gd name="connsiteX1467" fmla="*/ 2443131 w 7919608"/>
              <a:gd name="connsiteY1467" fmla="*/ 4546442 h 5061538"/>
              <a:gd name="connsiteX1468" fmla="*/ 2461017 w 7919608"/>
              <a:gd name="connsiteY1468" fmla="*/ 4514248 h 5061538"/>
              <a:gd name="connsiteX1469" fmla="*/ 2471748 w 7919608"/>
              <a:gd name="connsiteY1469" fmla="*/ 4478478 h 5061538"/>
              <a:gd name="connsiteX1470" fmla="*/ 2482479 w 7919608"/>
              <a:gd name="connsiteY1470" fmla="*/ 4439130 h 5061538"/>
              <a:gd name="connsiteX1471" fmla="*/ 2486056 w 7919608"/>
              <a:gd name="connsiteY1471" fmla="*/ 4424822 h 5061538"/>
              <a:gd name="connsiteX1472" fmla="*/ 2489633 w 7919608"/>
              <a:gd name="connsiteY1472" fmla="*/ 4414091 h 5061538"/>
              <a:gd name="connsiteX1473" fmla="*/ 2496787 w 7919608"/>
              <a:gd name="connsiteY1473" fmla="*/ 4403359 h 5061538"/>
              <a:gd name="connsiteX1474" fmla="*/ 2507518 w 7919608"/>
              <a:gd name="connsiteY1474" fmla="*/ 4396205 h 5061538"/>
              <a:gd name="connsiteX1475" fmla="*/ 2518249 w 7919608"/>
              <a:gd name="connsiteY1475" fmla="*/ 4389051 h 5061538"/>
              <a:gd name="connsiteX1476" fmla="*/ 2532558 w 7919608"/>
              <a:gd name="connsiteY1476" fmla="*/ 4389051 h 5061538"/>
              <a:gd name="connsiteX1477" fmla="*/ 2568328 w 7919608"/>
              <a:gd name="connsiteY1477" fmla="*/ 4381897 h 5061538"/>
              <a:gd name="connsiteX1478" fmla="*/ 2596945 w 7919608"/>
              <a:gd name="connsiteY1478" fmla="*/ 4389051 h 5061538"/>
              <a:gd name="connsiteX1479" fmla="*/ 2629138 w 7919608"/>
              <a:gd name="connsiteY1479" fmla="*/ 4389051 h 5061538"/>
              <a:gd name="connsiteX1480" fmla="*/ 2650601 w 7919608"/>
              <a:gd name="connsiteY1480" fmla="*/ 4378320 h 5061538"/>
              <a:gd name="connsiteX1481" fmla="*/ 2657755 w 7919608"/>
              <a:gd name="connsiteY1481" fmla="*/ 4371166 h 5061538"/>
              <a:gd name="connsiteX1482" fmla="*/ 2661332 w 7919608"/>
              <a:gd name="connsiteY1482" fmla="*/ 4353281 h 5061538"/>
              <a:gd name="connsiteX1483" fmla="*/ 2661332 w 7919608"/>
              <a:gd name="connsiteY1483" fmla="*/ 4331818 h 5061538"/>
              <a:gd name="connsiteX1484" fmla="*/ 2657755 w 7919608"/>
              <a:gd name="connsiteY1484" fmla="*/ 4296048 h 5061538"/>
              <a:gd name="connsiteX1485" fmla="*/ 2657755 w 7919608"/>
              <a:gd name="connsiteY1485" fmla="*/ 4267431 h 5061538"/>
              <a:gd name="connsiteX1486" fmla="*/ 2661332 w 7919608"/>
              <a:gd name="connsiteY1486" fmla="*/ 4238815 h 5061538"/>
              <a:gd name="connsiteX1487" fmla="*/ 2657755 w 7919608"/>
              <a:gd name="connsiteY1487" fmla="*/ 4213775 h 5061538"/>
              <a:gd name="connsiteX1488" fmla="*/ 2654178 w 7919608"/>
              <a:gd name="connsiteY1488" fmla="*/ 4192313 h 5061538"/>
              <a:gd name="connsiteX1489" fmla="*/ 2636292 w 7919608"/>
              <a:gd name="connsiteY1489" fmla="*/ 4170851 h 5061538"/>
              <a:gd name="connsiteX1490" fmla="*/ 2629138 w 7919608"/>
              <a:gd name="connsiteY1490" fmla="*/ 4152965 h 5061538"/>
              <a:gd name="connsiteX1491" fmla="*/ 2614830 w 7919608"/>
              <a:gd name="connsiteY1491" fmla="*/ 4135080 h 5061538"/>
              <a:gd name="connsiteX1492" fmla="*/ 2596945 w 7919608"/>
              <a:gd name="connsiteY1492" fmla="*/ 4099309 h 5061538"/>
              <a:gd name="connsiteX1493" fmla="*/ 2593368 w 7919608"/>
              <a:gd name="connsiteY1493" fmla="*/ 4077847 h 5061538"/>
              <a:gd name="connsiteX1494" fmla="*/ 2589791 w 7919608"/>
              <a:gd name="connsiteY1494" fmla="*/ 4052808 h 5061538"/>
              <a:gd name="connsiteX1495" fmla="*/ 2589791 w 7919608"/>
              <a:gd name="connsiteY1495" fmla="*/ 4042076 h 5061538"/>
              <a:gd name="connsiteX1496" fmla="*/ 2593368 w 7919608"/>
              <a:gd name="connsiteY1496" fmla="*/ 4031345 h 5061538"/>
              <a:gd name="connsiteX1497" fmla="*/ 2600522 w 7919608"/>
              <a:gd name="connsiteY1497" fmla="*/ 4024191 h 5061538"/>
              <a:gd name="connsiteX1498" fmla="*/ 2611253 w 7919608"/>
              <a:gd name="connsiteY1498" fmla="*/ 4020614 h 5061538"/>
              <a:gd name="connsiteX1499" fmla="*/ 2629138 w 7919608"/>
              <a:gd name="connsiteY1499" fmla="*/ 4020614 h 5061538"/>
              <a:gd name="connsiteX1500" fmla="*/ 2636292 w 7919608"/>
              <a:gd name="connsiteY1500" fmla="*/ 4024191 h 5061538"/>
              <a:gd name="connsiteX1501" fmla="*/ 2643447 w 7919608"/>
              <a:gd name="connsiteY1501" fmla="*/ 4031345 h 5061538"/>
              <a:gd name="connsiteX1502" fmla="*/ 2650601 w 7919608"/>
              <a:gd name="connsiteY1502" fmla="*/ 4045653 h 5061538"/>
              <a:gd name="connsiteX1503" fmla="*/ 2650601 w 7919608"/>
              <a:gd name="connsiteY1503" fmla="*/ 4063539 h 5061538"/>
              <a:gd name="connsiteX1504" fmla="*/ 2654178 w 7919608"/>
              <a:gd name="connsiteY1504" fmla="*/ 4070693 h 5061538"/>
              <a:gd name="connsiteX1505" fmla="*/ 2657755 w 7919608"/>
              <a:gd name="connsiteY1505" fmla="*/ 4085001 h 5061538"/>
              <a:gd name="connsiteX1506" fmla="*/ 2661332 w 7919608"/>
              <a:gd name="connsiteY1506" fmla="*/ 4092155 h 5061538"/>
              <a:gd name="connsiteX1507" fmla="*/ 2675640 w 7919608"/>
              <a:gd name="connsiteY1507" fmla="*/ 4092155 h 5061538"/>
              <a:gd name="connsiteX1508" fmla="*/ 2693525 w 7919608"/>
              <a:gd name="connsiteY1508" fmla="*/ 4088578 h 5061538"/>
              <a:gd name="connsiteX1509" fmla="*/ 2700679 w 7919608"/>
              <a:gd name="connsiteY1509" fmla="*/ 4085001 h 5061538"/>
              <a:gd name="connsiteX1510" fmla="*/ 2711411 w 7919608"/>
              <a:gd name="connsiteY1510" fmla="*/ 4070693 h 5061538"/>
              <a:gd name="connsiteX1511" fmla="*/ 2711411 w 7919608"/>
              <a:gd name="connsiteY1511" fmla="*/ 4052808 h 5061538"/>
              <a:gd name="connsiteX1512" fmla="*/ 2704257 w 7919608"/>
              <a:gd name="connsiteY1512" fmla="*/ 4031345 h 5061538"/>
              <a:gd name="connsiteX1513" fmla="*/ 2700679 w 7919608"/>
              <a:gd name="connsiteY1513" fmla="*/ 4024191 h 5061538"/>
              <a:gd name="connsiteX1514" fmla="*/ 2697102 w 7919608"/>
              <a:gd name="connsiteY1514" fmla="*/ 4017037 h 5061538"/>
              <a:gd name="connsiteX1515" fmla="*/ 2682794 w 7919608"/>
              <a:gd name="connsiteY1515" fmla="*/ 4002729 h 5061538"/>
              <a:gd name="connsiteX1516" fmla="*/ 2672063 w 7919608"/>
              <a:gd name="connsiteY1516" fmla="*/ 3995575 h 5061538"/>
              <a:gd name="connsiteX1517" fmla="*/ 2661332 w 7919608"/>
              <a:gd name="connsiteY1517" fmla="*/ 3981266 h 5061538"/>
              <a:gd name="connsiteX1518" fmla="*/ 2657755 w 7919608"/>
              <a:gd name="connsiteY1518" fmla="*/ 3963381 h 5061538"/>
              <a:gd name="connsiteX1519" fmla="*/ 2654178 w 7919608"/>
              <a:gd name="connsiteY1519" fmla="*/ 3938342 h 5061538"/>
              <a:gd name="connsiteX1520" fmla="*/ 2657755 w 7919608"/>
              <a:gd name="connsiteY1520" fmla="*/ 3902571 h 5061538"/>
              <a:gd name="connsiteX1521" fmla="*/ 2657755 w 7919608"/>
              <a:gd name="connsiteY1521" fmla="*/ 3881109 h 5061538"/>
              <a:gd name="connsiteX1522" fmla="*/ 2654178 w 7919608"/>
              <a:gd name="connsiteY1522" fmla="*/ 3856069 h 5061538"/>
              <a:gd name="connsiteX1523" fmla="*/ 2636292 w 7919608"/>
              <a:gd name="connsiteY1523" fmla="*/ 3809568 h 5061538"/>
              <a:gd name="connsiteX1524" fmla="*/ 2629138 w 7919608"/>
              <a:gd name="connsiteY1524" fmla="*/ 3795259 h 5061538"/>
              <a:gd name="connsiteX1525" fmla="*/ 2614830 w 7919608"/>
              <a:gd name="connsiteY1525" fmla="*/ 3780951 h 5061538"/>
              <a:gd name="connsiteX1526" fmla="*/ 2600522 w 7919608"/>
              <a:gd name="connsiteY1526" fmla="*/ 3773797 h 5061538"/>
              <a:gd name="connsiteX1527" fmla="*/ 2579059 w 7919608"/>
              <a:gd name="connsiteY1527" fmla="*/ 3770220 h 5061538"/>
              <a:gd name="connsiteX1528" fmla="*/ 2575482 w 7919608"/>
              <a:gd name="connsiteY1528" fmla="*/ 3777374 h 5061538"/>
              <a:gd name="connsiteX1529" fmla="*/ 2575482 w 7919608"/>
              <a:gd name="connsiteY1529" fmla="*/ 3788105 h 5061538"/>
              <a:gd name="connsiteX1530" fmla="*/ 2575482 w 7919608"/>
              <a:gd name="connsiteY1530" fmla="*/ 3813145 h 5061538"/>
              <a:gd name="connsiteX1531" fmla="*/ 2571905 w 7919608"/>
              <a:gd name="connsiteY1531" fmla="*/ 3831030 h 5061538"/>
              <a:gd name="connsiteX1532" fmla="*/ 2568328 w 7919608"/>
              <a:gd name="connsiteY1532" fmla="*/ 3838184 h 5061538"/>
              <a:gd name="connsiteX1533" fmla="*/ 2554020 w 7919608"/>
              <a:gd name="connsiteY1533" fmla="*/ 3845338 h 5061538"/>
              <a:gd name="connsiteX1534" fmla="*/ 2428823 w 7919608"/>
              <a:gd name="connsiteY1534" fmla="*/ 3770220 h 5061538"/>
              <a:gd name="connsiteX1535" fmla="*/ 2403784 w 7919608"/>
              <a:gd name="connsiteY1535" fmla="*/ 3759489 h 5061538"/>
              <a:gd name="connsiteX1536" fmla="*/ 2389475 w 7919608"/>
              <a:gd name="connsiteY1536" fmla="*/ 3759489 h 5061538"/>
              <a:gd name="connsiteX1537" fmla="*/ 2382321 w 7919608"/>
              <a:gd name="connsiteY1537" fmla="*/ 3759489 h 5061538"/>
              <a:gd name="connsiteX1538" fmla="*/ 2378744 w 7919608"/>
              <a:gd name="connsiteY1538" fmla="*/ 3770220 h 5061538"/>
              <a:gd name="connsiteX1539" fmla="*/ 2368013 w 7919608"/>
              <a:gd name="connsiteY1539" fmla="*/ 3777374 h 5061538"/>
              <a:gd name="connsiteX1540" fmla="*/ 2364436 w 7919608"/>
              <a:gd name="connsiteY1540" fmla="*/ 3802413 h 5061538"/>
              <a:gd name="connsiteX1541" fmla="*/ 2357282 w 7919608"/>
              <a:gd name="connsiteY1541" fmla="*/ 3845338 h 5061538"/>
              <a:gd name="connsiteX1542" fmla="*/ 2310780 w 7919608"/>
              <a:gd name="connsiteY1542" fmla="*/ 3841761 h 5061538"/>
              <a:gd name="connsiteX1543" fmla="*/ 2267855 w 7919608"/>
              <a:gd name="connsiteY1543" fmla="*/ 3838184 h 5061538"/>
              <a:gd name="connsiteX1544" fmla="*/ 2246393 w 7919608"/>
              <a:gd name="connsiteY1544" fmla="*/ 3838184 h 5061538"/>
              <a:gd name="connsiteX1545" fmla="*/ 2224931 w 7919608"/>
              <a:gd name="connsiteY1545" fmla="*/ 3841761 h 5061538"/>
              <a:gd name="connsiteX1546" fmla="*/ 2214199 w 7919608"/>
              <a:gd name="connsiteY1546" fmla="*/ 3856069 h 5061538"/>
              <a:gd name="connsiteX1547" fmla="*/ 2199891 w 7919608"/>
              <a:gd name="connsiteY1547" fmla="*/ 3873955 h 5061538"/>
              <a:gd name="connsiteX1548" fmla="*/ 2192737 w 7919608"/>
              <a:gd name="connsiteY1548" fmla="*/ 3884686 h 5061538"/>
              <a:gd name="connsiteX1549" fmla="*/ 2185583 w 7919608"/>
              <a:gd name="connsiteY1549" fmla="*/ 3895417 h 5061538"/>
              <a:gd name="connsiteX1550" fmla="*/ 2174852 w 7919608"/>
              <a:gd name="connsiteY1550" fmla="*/ 3902571 h 5061538"/>
              <a:gd name="connsiteX1551" fmla="*/ 2164121 w 7919608"/>
              <a:gd name="connsiteY1551" fmla="*/ 3906148 h 5061538"/>
              <a:gd name="connsiteX1552" fmla="*/ 2156967 w 7919608"/>
              <a:gd name="connsiteY1552" fmla="*/ 3902571 h 5061538"/>
              <a:gd name="connsiteX1553" fmla="*/ 2149812 w 7919608"/>
              <a:gd name="connsiteY1553" fmla="*/ 3895417 h 5061538"/>
              <a:gd name="connsiteX1554" fmla="*/ 2142658 w 7919608"/>
              <a:gd name="connsiteY1554" fmla="*/ 3884686 h 5061538"/>
              <a:gd name="connsiteX1555" fmla="*/ 2142658 w 7919608"/>
              <a:gd name="connsiteY1555" fmla="*/ 3870378 h 5061538"/>
              <a:gd name="connsiteX1556" fmla="*/ 2149812 w 7919608"/>
              <a:gd name="connsiteY1556" fmla="*/ 3838184 h 5061538"/>
              <a:gd name="connsiteX1557" fmla="*/ 2156967 w 7919608"/>
              <a:gd name="connsiteY1557" fmla="*/ 3816722 h 5061538"/>
              <a:gd name="connsiteX1558" fmla="*/ 2164121 w 7919608"/>
              <a:gd name="connsiteY1558" fmla="*/ 3802413 h 5061538"/>
              <a:gd name="connsiteX1559" fmla="*/ 2174852 w 7919608"/>
              <a:gd name="connsiteY1559" fmla="*/ 3795259 h 5061538"/>
              <a:gd name="connsiteX1560" fmla="*/ 2185583 w 7919608"/>
              <a:gd name="connsiteY1560" fmla="*/ 3788105 h 5061538"/>
              <a:gd name="connsiteX1561" fmla="*/ 2203468 w 7919608"/>
              <a:gd name="connsiteY1561" fmla="*/ 3780951 h 5061538"/>
              <a:gd name="connsiteX1562" fmla="*/ 2217777 w 7919608"/>
              <a:gd name="connsiteY1562" fmla="*/ 3773797 h 5061538"/>
              <a:gd name="connsiteX1563" fmla="*/ 2228508 w 7919608"/>
              <a:gd name="connsiteY1563" fmla="*/ 3766643 h 5061538"/>
              <a:gd name="connsiteX1564" fmla="*/ 2235662 w 7919608"/>
              <a:gd name="connsiteY1564" fmla="*/ 3752335 h 5061538"/>
              <a:gd name="connsiteX1565" fmla="*/ 2239239 w 7919608"/>
              <a:gd name="connsiteY1565" fmla="*/ 3734449 h 5061538"/>
              <a:gd name="connsiteX1566" fmla="*/ 2235662 w 7919608"/>
              <a:gd name="connsiteY1566" fmla="*/ 3716564 h 5061538"/>
              <a:gd name="connsiteX1567" fmla="*/ 2221354 w 7919608"/>
              <a:gd name="connsiteY1567" fmla="*/ 3705833 h 5061538"/>
              <a:gd name="connsiteX1568" fmla="*/ 2214199 w 7919608"/>
              <a:gd name="connsiteY1568" fmla="*/ 3695102 h 5061538"/>
              <a:gd name="connsiteX1569" fmla="*/ 2196314 w 7919608"/>
              <a:gd name="connsiteY1569" fmla="*/ 3691525 h 5061538"/>
              <a:gd name="connsiteX1570" fmla="*/ 2178429 w 7919608"/>
              <a:gd name="connsiteY1570" fmla="*/ 3687948 h 5061538"/>
              <a:gd name="connsiteX1571" fmla="*/ 2160544 w 7919608"/>
              <a:gd name="connsiteY1571" fmla="*/ 3677216 h 5061538"/>
              <a:gd name="connsiteX1572" fmla="*/ 2139081 w 7919608"/>
              <a:gd name="connsiteY1572" fmla="*/ 3662908 h 5061538"/>
              <a:gd name="connsiteX1573" fmla="*/ 2117619 w 7919608"/>
              <a:gd name="connsiteY1573" fmla="*/ 3634292 h 5061538"/>
              <a:gd name="connsiteX1574" fmla="*/ 2096157 w 7919608"/>
              <a:gd name="connsiteY1574" fmla="*/ 3612829 h 5061538"/>
              <a:gd name="connsiteX1575" fmla="*/ 2092580 w 7919608"/>
              <a:gd name="connsiteY1575" fmla="*/ 3602098 h 5061538"/>
              <a:gd name="connsiteX1576" fmla="*/ 2089002 w 7919608"/>
              <a:gd name="connsiteY1576" fmla="*/ 3591367 h 5061538"/>
              <a:gd name="connsiteX1577" fmla="*/ 2081848 w 7919608"/>
              <a:gd name="connsiteY1577" fmla="*/ 3562751 h 5061538"/>
              <a:gd name="connsiteX1578" fmla="*/ 2142658 w 7919608"/>
              <a:gd name="connsiteY1578" fmla="*/ 3566328 h 5061538"/>
              <a:gd name="connsiteX1579" fmla="*/ 2139081 w 7919608"/>
              <a:gd name="connsiteY1579" fmla="*/ 3548442 h 5061538"/>
              <a:gd name="connsiteX1580" fmla="*/ 2124773 w 7919608"/>
              <a:gd name="connsiteY1580" fmla="*/ 3530557 h 5061538"/>
              <a:gd name="connsiteX1581" fmla="*/ 2114042 w 7919608"/>
              <a:gd name="connsiteY1581" fmla="*/ 3519826 h 5061538"/>
              <a:gd name="connsiteX1582" fmla="*/ 2099734 w 7919608"/>
              <a:gd name="connsiteY1582" fmla="*/ 3505518 h 5061538"/>
              <a:gd name="connsiteX1583" fmla="*/ 2089002 w 7919608"/>
              <a:gd name="connsiteY1583" fmla="*/ 3501941 h 5061538"/>
              <a:gd name="connsiteX1584" fmla="*/ 2071117 w 7919608"/>
              <a:gd name="connsiteY1584" fmla="*/ 3498363 h 5061538"/>
              <a:gd name="connsiteX1585" fmla="*/ 2053232 w 7919608"/>
              <a:gd name="connsiteY1585" fmla="*/ 3498363 h 5061538"/>
              <a:gd name="connsiteX1586" fmla="*/ 2035347 w 7919608"/>
              <a:gd name="connsiteY1586" fmla="*/ 3505518 h 5061538"/>
              <a:gd name="connsiteX1587" fmla="*/ 1999576 w 7919608"/>
              <a:gd name="connsiteY1587" fmla="*/ 3519826 h 5061538"/>
              <a:gd name="connsiteX1588" fmla="*/ 1985268 w 7919608"/>
              <a:gd name="connsiteY1588" fmla="*/ 3519826 h 5061538"/>
              <a:gd name="connsiteX1589" fmla="*/ 1963806 w 7919608"/>
              <a:gd name="connsiteY1589" fmla="*/ 3519826 h 5061538"/>
              <a:gd name="connsiteX1590" fmla="*/ 1931612 w 7919608"/>
              <a:gd name="connsiteY1590" fmla="*/ 3512672 h 5061538"/>
              <a:gd name="connsiteX1591" fmla="*/ 1895841 w 7919608"/>
              <a:gd name="connsiteY1591" fmla="*/ 3491209 h 5061538"/>
              <a:gd name="connsiteX1592" fmla="*/ 1874379 w 7919608"/>
              <a:gd name="connsiteY1592" fmla="*/ 3484055 h 5061538"/>
              <a:gd name="connsiteX1593" fmla="*/ 1860071 w 7919608"/>
              <a:gd name="connsiteY1593" fmla="*/ 3484055 h 5061538"/>
              <a:gd name="connsiteX1594" fmla="*/ 1842185 w 7919608"/>
              <a:gd name="connsiteY1594" fmla="*/ 3487632 h 5061538"/>
              <a:gd name="connsiteX1595" fmla="*/ 1824300 w 7919608"/>
              <a:gd name="connsiteY1595" fmla="*/ 3501941 h 5061538"/>
              <a:gd name="connsiteX1596" fmla="*/ 1809992 w 7919608"/>
              <a:gd name="connsiteY1596" fmla="*/ 3512672 h 5061538"/>
              <a:gd name="connsiteX1597" fmla="*/ 1788530 w 7919608"/>
              <a:gd name="connsiteY1597" fmla="*/ 3519826 h 5061538"/>
              <a:gd name="connsiteX1598" fmla="*/ 1709834 w 7919608"/>
              <a:gd name="connsiteY1598" fmla="*/ 3526980 h 5061538"/>
              <a:gd name="connsiteX1599" fmla="*/ 1634716 w 7919608"/>
              <a:gd name="connsiteY1599" fmla="*/ 3530557 h 5061538"/>
              <a:gd name="connsiteX1600" fmla="*/ 1613254 w 7919608"/>
              <a:gd name="connsiteY1600" fmla="*/ 3530557 h 5061538"/>
              <a:gd name="connsiteX1601" fmla="*/ 1591791 w 7919608"/>
              <a:gd name="connsiteY1601" fmla="*/ 3526980 h 5061538"/>
              <a:gd name="connsiteX1602" fmla="*/ 1548867 w 7919608"/>
              <a:gd name="connsiteY1602" fmla="*/ 3519826 h 5061538"/>
              <a:gd name="connsiteX1603" fmla="*/ 1530981 w 7919608"/>
              <a:gd name="connsiteY1603" fmla="*/ 3523403 h 5061538"/>
              <a:gd name="connsiteX1604" fmla="*/ 1516673 w 7919608"/>
              <a:gd name="connsiteY1604" fmla="*/ 3530557 h 5061538"/>
              <a:gd name="connsiteX1605" fmla="*/ 1495211 w 7919608"/>
              <a:gd name="connsiteY1605" fmla="*/ 3544865 h 5061538"/>
              <a:gd name="connsiteX1606" fmla="*/ 1473748 w 7919608"/>
              <a:gd name="connsiteY1606" fmla="*/ 3552019 h 5061538"/>
              <a:gd name="connsiteX1607" fmla="*/ 1423670 w 7919608"/>
              <a:gd name="connsiteY1607" fmla="*/ 3562751 h 5061538"/>
              <a:gd name="connsiteX1608" fmla="*/ 1427247 w 7919608"/>
              <a:gd name="connsiteY1608" fmla="*/ 3509095 h 5061538"/>
              <a:gd name="connsiteX1609" fmla="*/ 1423670 w 7919608"/>
              <a:gd name="connsiteY1609" fmla="*/ 3484055 h 5061538"/>
              <a:gd name="connsiteX1610" fmla="*/ 1409361 w 7919608"/>
              <a:gd name="connsiteY1610" fmla="*/ 3466170 h 5061538"/>
              <a:gd name="connsiteX1611" fmla="*/ 1391476 w 7919608"/>
              <a:gd name="connsiteY1611" fmla="*/ 3455439 h 5061538"/>
              <a:gd name="connsiteX1612" fmla="*/ 1366437 w 7919608"/>
              <a:gd name="connsiteY1612" fmla="*/ 3448285 h 5061538"/>
              <a:gd name="connsiteX1613" fmla="*/ 1341397 w 7919608"/>
              <a:gd name="connsiteY1613" fmla="*/ 3448285 h 5061538"/>
              <a:gd name="connsiteX1614" fmla="*/ 1319935 w 7919608"/>
              <a:gd name="connsiteY1614" fmla="*/ 3459016 h 5061538"/>
              <a:gd name="connsiteX1615" fmla="*/ 1294895 w 7919608"/>
              <a:gd name="connsiteY1615" fmla="*/ 3466170 h 5061538"/>
              <a:gd name="connsiteX1616" fmla="*/ 1273433 w 7919608"/>
              <a:gd name="connsiteY1616" fmla="*/ 3480478 h 5061538"/>
              <a:gd name="connsiteX1617" fmla="*/ 1262702 w 7919608"/>
              <a:gd name="connsiteY1617" fmla="*/ 3491209 h 5061538"/>
              <a:gd name="connsiteX1618" fmla="*/ 1248394 w 7919608"/>
              <a:gd name="connsiteY1618" fmla="*/ 3501941 h 5061538"/>
              <a:gd name="connsiteX1619" fmla="*/ 1237663 w 7919608"/>
              <a:gd name="connsiteY1619" fmla="*/ 3505518 h 5061538"/>
              <a:gd name="connsiteX1620" fmla="*/ 1219777 w 7919608"/>
              <a:gd name="connsiteY1620" fmla="*/ 3505518 h 5061538"/>
              <a:gd name="connsiteX1621" fmla="*/ 1209046 w 7919608"/>
              <a:gd name="connsiteY1621" fmla="*/ 3501941 h 5061538"/>
              <a:gd name="connsiteX1622" fmla="*/ 1205469 w 7919608"/>
              <a:gd name="connsiteY1622" fmla="*/ 3491209 h 5061538"/>
              <a:gd name="connsiteX1623" fmla="*/ 1201892 w 7919608"/>
              <a:gd name="connsiteY1623" fmla="*/ 3480478 h 5061538"/>
              <a:gd name="connsiteX1624" fmla="*/ 1201892 w 7919608"/>
              <a:gd name="connsiteY1624" fmla="*/ 3444708 h 5061538"/>
              <a:gd name="connsiteX1625" fmla="*/ 1205469 w 7919608"/>
              <a:gd name="connsiteY1625" fmla="*/ 3430399 h 5061538"/>
              <a:gd name="connsiteX1626" fmla="*/ 1201892 w 7919608"/>
              <a:gd name="connsiteY1626" fmla="*/ 3419668 h 5061538"/>
              <a:gd name="connsiteX1627" fmla="*/ 1187584 w 7919608"/>
              <a:gd name="connsiteY1627" fmla="*/ 3408937 h 5061538"/>
              <a:gd name="connsiteX1628" fmla="*/ 1176853 w 7919608"/>
              <a:gd name="connsiteY1628" fmla="*/ 3405360 h 5061538"/>
              <a:gd name="connsiteX1629" fmla="*/ 1169699 w 7919608"/>
              <a:gd name="connsiteY1629" fmla="*/ 3416091 h 5061538"/>
              <a:gd name="connsiteX1630" fmla="*/ 1162544 w 7919608"/>
              <a:gd name="connsiteY1630" fmla="*/ 3423245 h 5061538"/>
              <a:gd name="connsiteX1631" fmla="*/ 1141082 w 7919608"/>
              <a:gd name="connsiteY1631" fmla="*/ 3430399 h 5061538"/>
              <a:gd name="connsiteX1632" fmla="*/ 1123197 w 7919608"/>
              <a:gd name="connsiteY1632" fmla="*/ 3448285 h 5061538"/>
              <a:gd name="connsiteX1633" fmla="*/ 1119620 w 7919608"/>
              <a:gd name="connsiteY1633" fmla="*/ 3459016 h 5061538"/>
              <a:gd name="connsiteX1634" fmla="*/ 1116043 w 7919608"/>
              <a:gd name="connsiteY1634" fmla="*/ 3466170 h 5061538"/>
              <a:gd name="connsiteX1635" fmla="*/ 1105311 w 7919608"/>
              <a:gd name="connsiteY1635" fmla="*/ 3484055 h 5061538"/>
              <a:gd name="connsiteX1636" fmla="*/ 1098157 w 7919608"/>
              <a:gd name="connsiteY1636" fmla="*/ 3498363 h 5061538"/>
              <a:gd name="connsiteX1637" fmla="*/ 1080272 w 7919608"/>
              <a:gd name="connsiteY1637" fmla="*/ 3498363 h 5061538"/>
              <a:gd name="connsiteX1638" fmla="*/ 1062387 w 7919608"/>
              <a:gd name="connsiteY1638" fmla="*/ 3491209 h 5061538"/>
              <a:gd name="connsiteX1639" fmla="*/ 1030193 w 7919608"/>
              <a:gd name="connsiteY1639" fmla="*/ 3484055 h 5061538"/>
              <a:gd name="connsiteX1640" fmla="*/ 1012308 w 7919608"/>
              <a:gd name="connsiteY1640" fmla="*/ 3480478 h 5061538"/>
              <a:gd name="connsiteX1641" fmla="*/ 1001577 w 7919608"/>
              <a:gd name="connsiteY1641" fmla="*/ 3469747 h 5061538"/>
              <a:gd name="connsiteX1642" fmla="*/ 998000 w 7919608"/>
              <a:gd name="connsiteY1642" fmla="*/ 3459016 h 5061538"/>
              <a:gd name="connsiteX1643" fmla="*/ 998000 w 7919608"/>
              <a:gd name="connsiteY1643" fmla="*/ 3441131 h 5061538"/>
              <a:gd name="connsiteX1644" fmla="*/ 1001577 w 7919608"/>
              <a:gd name="connsiteY1644" fmla="*/ 3416091 h 5061538"/>
              <a:gd name="connsiteX1645" fmla="*/ 998000 w 7919608"/>
              <a:gd name="connsiteY1645" fmla="*/ 3394629 h 5061538"/>
              <a:gd name="connsiteX1646" fmla="*/ 994423 w 7919608"/>
              <a:gd name="connsiteY1646" fmla="*/ 3366012 h 5061538"/>
              <a:gd name="connsiteX1647" fmla="*/ 983691 w 7919608"/>
              <a:gd name="connsiteY1647" fmla="*/ 3344550 h 5061538"/>
              <a:gd name="connsiteX1648" fmla="*/ 980114 w 7919608"/>
              <a:gd name="connsiteY1648" fmla="*/ 3333819 h 5061538"/>
              <a:gd name="connsiteX1649" fmla="*/ 983691 w 7919608"/>
              <a:gd name="connsiteY1649" fmla="*/ 3323088 h 5061538"/>
              <a:gd name="connsiteX1650" fmla="*/ 990846 w 7919608"/>
              <a:gd name="connsiteY1650" fmla="*/ 3298048 h 5061538"/>
              <a:gd name="connsiteX1651" fmla="*/ 1001577 w 7919608"/>
              <a:gd name="connsiteY1651" fmla="*/ 3273009 h 5061538"/>
              <a:gd name="connsiteX1652" fmla="*/ 1015885 w 7919608"/>
              <a:gd name="connsiteY1652" fmla="*/ 3247969 h 5061538"/>
              <a:gd name="connsiteX1653" fmla="*/ 1019462 w 7919608"/>
              <a:gd name="connsiteY1653" fmla="*/ 3230084 h 5061538"/>
              <a:gd name="connsiteX1654" fmla="*/ 1015885 w 7919608"/>
              <a:gd name="connsiteY1654" fmla="*/ 3208622 h 5061538"/>
              <a:gd name="connsiteX1655" fmla="*/ 983691 w 7919608"/>
              <a:gd name="connsiteY1655" fmla="*/ 3151389 h 5061538"/>
              <a:gd name="connsiteX1656" fmla="*/ 955075 w 7919608"/>
              <a:gd name="connsiteY1656" fmla="*/ 3094156 h 5061538"/>
              <a:gd name="connsiteX1657" fmla="*/ 940767 w 7919608"/>
              <a:gd name="connsiteY1657" fmla="*/ 3076271 h 5061538"/>
              <a:gd name="connsiteX1658" fmla="*/ 933612 w 7919608"/>
              <a:gd name="connsiteY1658" fmla="*/ 3069116 h 5061538"/>
              <a:gd name="connsiteX1659" fmla="*/ 926458 w 7919608"/>
              <a:gd name="connsiteY1659" fmla="*/ 3061963 h 5061538"/>
              <a:gd name="connsiteX1660" fmla="*/ 897842 w 7919608"/>
              <a:gd name="connsiteY1660" fmla="*/ 3047654 h 5061538"/>
              <a:gd name="connsiteX1661" fmla="*/ 879957 w 7919608"/>
              <a:gd name="connsiteY1661" fmla="*/ 3026192 h 5061538"/>
              <a:gd name="connsiteX1662" fmla="*/ 869226 w 7919608"/>
              <a:gd name="connsiteY1662" fmla="*/ 3001153 h 5061538"/>
              <a:gd name="connsiteX1663" fmla="*/ 854917 w 7919608"/>
              <a:gd name="connsiteY1663" fmla="*/ 2979690 h 5061538"/>
              <a:gd name="connsiteX1664" fmla="*/ 847763 w 7919608"/>
              <a:gd name="connsiteY1664" fmla="*/ 2947496 h 5061538"/>
              <a:gd name="connsiteX1665" fmla="*/ 833455 w 7919608"/>
              <a:gd name="connsiteY1665" fmla="*/ 2929611 h 5061538"/>
              <a:gd name="connsiteX1666" fmla="*/ 822724 w 7919608"/>
              <a:gd name="connsiteY1666" fmla="*/ 2922457 h 5061538"/>
              <a:gd name="connsiteX1667" fmla="*/ 808416 w 7919608"/>
              <a:gd name="connsiteY1667" fmla="*/ 2922457 h 5061538"/>
              <a:gd name="connsiteX1668" fmla="*/ 790530 w 7919608"/>
              <a:gd name="connsiteY1668" fmla="*/ 2929611 h 5061538"/>
              <a:gd name="connsiteX1669" fmla="*/ 772645 w 7919608"/>
              <a:gd name="connsiteY1669" fmla="*/ 2940343 h 5061538"/>
              <a:gd name="connsiteX1670" fmla="*/ 761914 w 7919608"/>
              <a:gd name="connsiteY1670" fmla="*/ 2947496 h 5061538"/>
              <a:gd name="connsiteX1671" fmla="*/ 744028 w 7919608"/>
              <a:gd name="connsiteY1671" fmla="*/ 2965382 h 5061538"/>
              <a:gd name="connsiteX1672" fmla="*/ 726143 w 7919608"/>
              <a:gd name="connsiteY1672" fmla="*/ 2972536 h 5061538"/>
              <a:gd name="connsiteX1673" fmla="*/ 704681 w 7919608"/>
              <a:gd name="connsiteY1673" fmla="*/ 2983267 h 5061538"/>
              <a:gd name="connsiteX1674" fmla="*/ 683219 w 7919608"/>
              <a:gd name="connsiteY1674" fmla="*/ 2986844 h 5061538"/>
              <a:gd name="connsiteX1675" fmla="*/ 668910 w 7919608"/>
              <a:gd name="connsiteY1675" fmla="*/ 2993998 h 5061538"/>
              <a:gd name="connsiteX1676" fmla="*/ 651025 w 7919608"/>
              <a:gd name="connsiteY1676" fmla="*/ 3001153 h 5061538"/>
              <a:gd name="connsiteX1677" fmla="*/ 622409 w 7919608"/>
              <a:gd name="connsiteY1677" fmla="*/ 3015461 h 5061538"/>
              <a:gd name="connsiteX1678" fmla="*/ 593792 w 7919608"/>
              <a:gd name="connsiteY1678" fmla="*/ 3033346 h 5061538"/>
              <a:gd name="connsiteX1679" fmla="*/ 579484 w 7919608"/>
              <a:gd name="connsiteY1679" fmla="*/ 3026192 h 5061538"/>
              <a:gd name="connsiteX1680" fmla="*/ 575907 w 7919608"/>
              <a:gd name="connsiteY1680" fmla="*/ 3022615 h 5061538"/>
              <a:gd name="connsiteX1681" fmla="*/ 579484 w 7919608"/>
              <a:gd name="connsiteY1681" fmla="*/ 3008306 h 5061538"/>
              <a:gd name="connsiteX1682" fmla="*/ 583061 w 7919608"/>
              <a:gd name="connsiteY1682" fmla="*/ 3001153 h 5061538"/>
              <a:gd name="connsiteX1683" fmla="*/ 593792 w 7919608"/>
              <a:gd name="connsiteY1683" fmla="*/ 2990421 h 5061538"/>
              <a:gd name="connsiteX1684" fmla="*/ 604523 w 7919608"/>
              <a:gd name="connsiteY1684" fmla="*/ 2979690 h 5061538"/>
              <a:gd name="connsiteX1685" fmla="*/ 622409 w 7919608"/>
              <a:gd name="connsiteY1685" fmla="*/ 2961805 h 5061538"/>
              <a:gd name="connsiteX1686" fmla="*/ 636717 w 7919608"/>
              <a:gd name="connsiteY1686" fmla="*/ 2943919 h 5061538"/>
              <a:gd name="connsiteX1687" fmla="*/ 643871 w 7919608"/>
              <a:gd name="connsiteY1687" fmla="*/ 2922457 h 5061538"/>
              <a:gd name="connsiteX1688" fmla="*/ 647448 w 7919608"/>
              <a:gd name="connsiteY1688" fmla="*/ 2900995 h 5061538"/>
              <a:gd name="connsiteX1689" fmla="*/ 651025 w 7919608"/>
              <a:gd name="connsiteY1689" fmla="*/ 2868801 h 5061538"/>
              <a:gd name="connsiteX1690" fmla="*/ 661756 w 7919608"/>
              <a:gd name="connsiteY1690" fmla="*/ 2843762 h 5061538"/>
              <a:gd name="connsiteX1691" fmla="*/ 683219 w 7919608"/>
              <a:gd name="connsiteY1691" fmla="*/ 2822299 h 5061538"/>
              <a:gd name="connsiteX1692" fmla="*/ 708258 w 7919608"/>
              <a:gd name="connsiteY1692" fmla="*/ 2807991 h 5061538"/>
              <a:gd name="connsiteX1693" fmla="*/ 722566 w 7919608"/>
              <a:gd name="connsiteY1693" fmla="*/ 2800837 h 5061538"/>
              <a:gd name="connsiteX1694" fmla="*/ 733297 w 7919608"/>
              <a:gd name="connsiteY1694" fmla="*/ 2786529 h 5061538"/>
              <a:gd name="connsiteX1695" fmla="*/ 744028 w 7919608"/>
              <a:gd name="connsiteY1695" fmla="*/ 2775798 h 5061538"/>
              <a:gd name="connsiteX1696" fmla="*/ 747605 w 7919608"/>
              <a:gd name="connsiteY1696" fmla="*/ 2761489 h 5061538"/>
              <a:gd name="connsiteX1697" fmla="*/ 754760 w 7919608"/>
              <a:gd name="connsiteY1697" fmla="*/ 2732873 h 5061538"/>
              <a:gd name="connsiteX1698" fmla="*/ 765491 w 7919608"/>
              <a:gd name="connsiteY1698" fmla="*/ 2697103 h 5061538"/>
              <a:gd name="connsiteX1699" fmla="*/ 729720 w 7919608"/>
              <a:gd name="connsiteY1699" fmla="*/ 2689948 h 5061538"/>
              <a:gd name="connsiteX1700" fmla="*/ 701104 w 7919608"/>
              <a:gd name="connsiteY1700" fmla="*/ 2689948 h 5061538"/>
              <a:gd name="connsiteX1701" fmla="*/ 668910 w 7919608"/>
              <a:gd name="connsiteY1701" fmla="*/ 2693525 h 5061538"/>
              <a:gd name="connsiteX1702" fmla="*/ 643871 w 7919608"/>
              <a:gd name="connsiteY1702" fmla="*/ 2700679 h 5061538"/>
              <a:gd name="connsiteX1703" fmla="*/ 583061 w 7919608"/>
              <a:gd name="connsiteY1703" fmla="*/ 2657755 h 5061538"/>
              <a:gd name="connsiteX1704" fmla="*/ 540136 w 7919608"/>
              <a:gd name="connsiteY1704" fmla="*/ 2704256 h 5061538"/>
              <a:gd name="connsiteX1705" fmla="*/ 525828 w 7919608"/>
              <a:gd name="connsiteY1705" fmla="*/ 2714988 h 5061538"/>
              <a:gd name="connsiteX1706" fmla="*/ 515097 w 7919608"/>
              <a:gd name="connsiteY1706" fmla="*/ 2714988 h 5061538"/>
              <a:gd name="connsiteX1707" fmla="*/ 504366 w 7919608"/>
              <a:gd name="connsiteY1707" fmla="*/ 2711411 h 5061538"/>
              <a:gd name="connsiteX1708" fmla="*/ 497212 w 7919608"/>
              <a:gd name="connsiteY1708" fmla="*/ 2697103 h 5061538"/>
              <a:gd name="connsiteX1709" fmla="*/ 482903 w 7919608"/>
              <a:gd name="connsiteY1709" fmla="*/ 2672063 h 5061538"/>
              <a:gd name="connsiteX1710" fmla="*/ 479326 w 7919608"/>
              <a:gd name="connsiteY1710" fmla="*/ 2650601 h 5061538"/>
              <a:gd name="connsiteX1711" fmla="*/ 479326 w 7919608"/>
              <a:gd name="connsiteY1711" fmla="*/ 2632715 h 5061538"/>
              <a:gd name="connsiteX1712" fmla="*/ 482903 w 7919608"/>
              <a:gd name="connsiteY1712" fmla="*/ 2614830 h 5061538"/>
              <a:gd name="connsiteX1713" fmla="*/ 497212 w 7919608"/>
              <a:gd name="connsiteY1713" fmla="*/ 2607676 h 5061538"/>
              <a:gd name="connsiteX1714" fmla="*/ 515097 w 7919608"/>
              <a:gd name="connsiteY1714" fmla="*/ 2596945 h 5061538"/>
              <a:gd name="connsiteX1715" fmla="*/ 536559 w 7919608"/>
              <a:gd name="connsiteY1715" fmla="*/ 2586214 h 5061538"/>
              <a:gd name="connsiteX1716" fmla="*/ 558021 w 7919608"/>
              <a:gd name="connsiteY1716" fmla="*/ 2571905 h 5061538"/>
              <a:gd name="connsiteX1717" fmla="*/ 547290 w 7919608"/>
              <a:gd name="connsiteY1717" fmla="*/ 2557597 h 5061538"/>
              <a:gd name="connsiteX1718" fmla="*/ 540136 w 7919608"/>
              <a:gd name="connsiteY1718" fmla="*/ 2550443 h 5061538"/>
              <a:gd name="connsiteX1719" fmla="*/ 518674 w 7919608"/>
              <a:gd name="connsiteY1719" fmla="*/ 2546866 h 5061538"/>
              <a:gd name="connsiteX1720" fmla="*/ 493634 w 7919608"/>
              <a:gd name="connsiteY1720" fmla="*/ 2532558 h 5061538"/>
              <a:gd name="connsiteX1721" fmla="*/ 482903 w 7919608"/>
              <a:gd name="connsiteY1721" fmla="*/ 2525404 h 5061538"/>
              <a:gd name="connsiteX1722" fmla="*/ 475749 w 7919608"/>
              <a:gd name="connsiteY1722" fmla="*/ 2514673 h 5061538"/>
              <a:gd name="connsiteX1723" fmla="*/ 443556 w 7919608"/>
              <a:gd name="connsiteY1723" fmla="*/ 2468171 h 5061538"/>
              <a:gd name="connsiteX1724" fmla="*/ 418516 w 7919608"/>
              <a:gd name="connsiteY1724" fmla="*/ 2414515 h 5061538"/>
              <a:gd name="connsiteX1725" fmla="*/ 411362 w 7919608"/>
              <a:gd name="connsiteY1725" fmla="*/ 2393053 h 5061538"/>
              <a:gd name="connsiteX1726" fmla="*/ 400631 w 7919608"/>
              <a:gd name="connsiteY1726" fmla="*/ 2371590 h 5061538"/>
              <a:gd name="connsiteX1727" fmla="*/ 400631 w 7919608"/>
              <a:gd name="connsiteY1727" fmla="*/ 2346551 h 5061538"/>
              <a:gd name="connsiteX1728" fmla="*/ 411362 w 7919608"/>
              <a:gd name="connsiteY1728" fmla="*/ 2325088 h 5061538"/>
              <a:gd name="connsiteX1729" fmla="*/ 414939 w 7919608"/>
              <a:gd name="connsiteY1729" fmla="*/ 2310780 h 5061538"/>
              <a:gd name="connsiteX1730" fmla="*/ 411362 w 7919608"/>
              <a:gd name="connsiteY1730" fmla="*/ 2300049 h 5061538"/>
              <a:gd name="connsiteX1731" fmla="*/ 407785 w 7919608"/>
              <a:gd name="connsiteY1731" fmla="*/ 2289318 h 5061538"/>
              <a:gd name="connsiteX1732" fmla="*/ 393477 w 7919608"/>
              <a:gd name="connsiteY1732" fmla="*/ 2282164 h 5061538"/>
              <a:gd name="connsiteX1733" fmla="*/ 375591 w 7919608"/>
              <a:gd name="connsiteY1733" fmla="*/ 2267855 h 5061538"/>
              <a:gd name="connsiteX1734" fmla="*/ 361283 w 7919608"/>
              <a:gd name="connsiteY1734" fmla="*/ 2257124 h 5061538"/>
              <a:gd name="connsiteX1735" fmla="*/ 339821 w 7919608"/>
              <a:gd name="connsiteY1735" fmla="*/ 2221354 h 5061538"/>
              <a:gd name="connsiteX1736" fmla="*/ 304050 w 7919608"/>
              <a:gd name="connsiteY1736" fmla="*/ 2160544 h 5061538"/>
              <a:gd name="connsiteX1737" fmla="*/ 268280 w 7919608"/>
              <a:gd name="connsiteY1737" fmla="*/ 2103311 h 5061538"/>
              <a:gd name="connsiteX1738" fmla="*/ 236086 w 7919608"/>
              <a:gd name="connsiteY1738" fmla="*/ 2049655 h 5061538"/>
              <a:gd name="connsiteX1739" fmla="*/ 211047 w 7919608"/>
              <a:gd name="connsiteY1739" fmla="*/ 1988845 h 5061538"/>
              <a:gd name="connsiteX1740" fmla="*/ 193161 w 7919608"/>
              <a:gd name="connsiteY1740" fmla="*/ 1967383 h 5061538"/>
              <a:gd name="connsiteX1741" fmla="*/ 182430 w 7919608"/>
              <a:gd name="connsiteY1741" fmla="*/ 1945920 h 5061538"/>
              <a:gd name="connsiteX1742" fmla="*/ 168122 w 7919608"/>
              <a:gd name="connsiteY1742" fmla="*/ 1949497 h 5061538"/>
              <a:gd name="connsiteX1743" fmla="*/ 168122 w 7919608"/>
              <a:gd name="connsiteY1743" fmla="*/ 1988845 h 5061538"/>
              <a:gd name="connsiteX1744" fmla="*/ 178853 w 7919608"/>
              <a:gd name="connsiteY1744" fmla="*/ 2031770 h 5061538"/>
              <a:gd name="connsiteX1745" fmla="*/ 182430 w 7919608"/>
              <a:gd name="connsiteY1745" fmla="*/ 2078271 h 5061538"/>
              <a:gd name="connsiteX1746" fmla="*/ 182430 w 7919608"/>
              <a:gd name="connsiteY1746" fmla="*/ 2099734 h 5061538"/>
              <a:gd name="connsiteX1747" fmla="*/ 189584 w 7919608"/>
              <a:gd name="connsiteY1747" fmla="*/ 2117619 h 5061538"/>
              <a:gd name="connsiteX1748" fmla="*/ 200315 w 7919608"/>
              <a:gd name="connsiteY1748" fmla="*/ 2135504 h 5061538"/>
              <a:gd name="connsiteX1749" fmla="*/ 221778 w 7919608"/>
              <a:gd name="connsiteY1749" fmla="*/ 2149813 h 5061538"/>
              <a:gd name="connsiteX1750" fmla="*/ 232509 w 7919608"/>
              <a:gd name="connsiteY1750" fmla="*/ 2153389 h 5061538"/>
              <a:gd name="connsiteX1751" fmla="*/ 243240 w 7919608"/>
              <a:gd name="connsiteY1751" fmla="*/ 2160544 h 5061538"/>
              <a:gd name="connsiteX1752" fmla="*/ 257549 w 7919608"/>
              <a:gd name="connsiteY1752" fmla="*/ 2182006 h 5061538"/>
              <a:gd name="connsiteX1753" fmla="*/ 264703 w 7919608"/>
              <a:gd name="connsiteY1753" fmla="*/ 2203468 h 5061538"/>
              <a:gd name="connsiteX1754" fmla="*/ 268280 w 7919608"/>
              <a:gd name="connsiteY1754" fmla="*/ 2232085 h 5061538"/>
              <a:gd name="connsiteX1755" fmla="*/ 264703 w 7919608"/>
              <a:gd name="connsiteY1755" fmla="*/ 2246393 h 5061538"/>
              <a:gd name="connsiteX1756" fmla="*/ 257549 w 7919608"/>
              <a:gd name="connsiteY1756" fmla="*/ 2260701 h 5061538"/>
              <a:gd name="connsiteX1757" fmla="*/ 246817 w 7919608"/>
              <a:gd name="connsiteY1757" fmla="*/ 2264278 h 5061538"/>
              <a:gd name="connsiteX1758" fmla="*/ 228932 w 7919608"/>
              <a:gd name="connsiteY1758" fmla="*/ 2264278 h 5061538"/>
              <a:gd name="connsiteX1759" fmla="*/ 207470 w 7919608"/>
              <a:gd name="connsiteY1759" fmla="*/ 2257124 h 5061538"/>
              <a:gd name="connsiteX1760" fmla="*/ 189584 w 7919608"/>
              <a:gd name="connsiteY1760" fmla="*/ 2246393 h 5061538"/>
              <a:gd name="connsiteX1761" fmla="*/ 171699 w 7919608"/>
              <a:gd name="connsiteY1761" fmla="*/ 2232085 h 5061538"/>
              <a:gd name="connsiteX1762" fmla="*/ 160968 w 7919608"/>
              <a:gd name="connsiteY1762" fmla="*/ 2214199 h 5061538"/>
              <a:gd name="connsiteX1763" fmla="*/ 110889 w 7919608"/>
              <a:gd name="connsiteY1763" fmla="*/ 2114042 h 5061538"/>
              <a:gd name="connsiteX1764" fmla="*/ 60810 w 7919608"/>
              <a:gd name="connsiteY1764" fmla="*/ 2017461 h 5061538"/>
              <a:gd name="connsiteX1765" fmla="*/ 46502 w 7919608"/>
              <a:gd name="connsiteY1765" fmla="*/ 1988845 h 5061538"/>
              <a:gd name="connsiteX1766" fmla="*/ 39348 w 7919608"/>
              <a:gd name="connsiteY1766" fmla="*/ 1963805 h 5061538"/>
              <a:gd name="connsiteX1767" fmla="*/ 35771 w 7919608"/>
              <a:gd name="connsiteY1767" fmla="*/ 1931612 h 5061538"/>
              <a:gd name="connsiteX1768" fmla="*/ 42925 w 7919608"/>
              <a:gd name="connsiteY1768" fmla="*/ 1906573 h 5061538"/>
              <a:gd name="connsiteX1769" fmla="*/ 46502 w 7919608"/>
              <a:gd name="connsiteY1769" fmla="*/ 1885110 h 5061538"/>
              <a:gd name="connsiteX1770" fmla="*/ 42925 w 7919608"/>
              <a:gd name="connsiteY1770" fmla="*/ 1867225 h 5061538"/>
              <a:gd name="connsiteX1771" fmla="*/ 39348 w 7919608"/>
              <a:gd name="connsiteY1771" fmla="*/ 1845763 h 5061538"/>
              <a:gd name="connsiteX1772" fmla="*/ 28617 w 7919608"/>
              <a:gd name="connsiteY1772" fmla="*/ 1827877 h 5061538"/>
              <a:gd name="connsiteX1773" fmla="*/ 14308 w 7919608"/>
              <a:gd name="connsiteY1773" fmla="*/ 1802838 h 5061538"/>
              <a:gd name="connsiteX1774" fmla="*/ 3577 w 7919608"/>
              <a:gd name="connsiteY1774" fmla="*/ 1770644 h 5061538"/>
              <a:gd name="connsiteX1775" fmla="*/ 0 w 7919608"/>
              <a:gd name="connsiteY1775" fmla="*/ 1742028 h 5061538"/>
              <a:gd name="connsiteX1776" fmla="*/ 0 w 7919608"/>
              <a:gd name="connsiteY1776" fmla="*/ 1724142 h 5061538"/>
              <a:gd name="connsiteX1777" fmla="*/ 3577 w 7919608"/>
              <a:gd name="connsiteY1777" fmla="*/ 1706257 h 5061538"/>
              <a:gd name="connsiteX1778" fmla="*/ 28617 w 7919608"/>
              <a:gd name="connsiteY1778" fmla="*/ 1727720 h 5061538"/>
              <a:gd name="connsiteX1779" fmla="*/ 46502 w 7919608"/>
              <a:gd name="connsiteY1779" fmla="*/ 1756336 h 5061538"/>
              <a:gd name="connsiteX1780" fmla="*/ 60810 w 7919608"/>
              <a:gd name="connsiteY1780" fmla="*/ 1784953 h 5061538"/>
              <a:gd name="connsiteX1781" fmla="*/ 64387 w 7919608"/>
              <a:gd name="connsiteY1781" fmla="*/ 1817146 h 5061538"/>
              <a:gd name="connsiteX1782" fmla="*/ 75119 w 7919608"/>
              <a:gd name="connsiteY1782" fmla="*/ 1845763 h 5061538"/>
              <a:gd name="connsiteX1783" fmla="*/ 78696 w 7919608"/>
              <a:gd name="connsiteY1783" fmla="*/ 1860071 h 5061538"/>
              <a:gd name="connsiteX1784" fmla="*/ 85850 w 7919608"/>
              <a:gd name="connsiteY1784" fmla="*/ 1867225 h 5061538"/>
              <a:gd name="connsiteX1785" fmla="*/ 96581 w 7919608"/>
              <a:gd name="connsiteY1785" fmla="*/ 1870802 h 5061538"/>
              <a:gd name="connsiteX1786" fmla="*/ 107312 w 7919608"/>
              <a:gd name="connsiteY1786" fmla="*/ 1874379 h 5061538"/>
              <a:gd name="connsiteX1787" fmla="*/ 146660 w 7919608"/>
              <a:gd name="connsiteY1787" fmla="*/ 1881533 h 5061538"/>
              <a:gd name="connsiteX1788" fmla="*/ 146660 w 7919608"/>
              <a:gd name="connsiteY1788" fmla="*/ 1824300 h 5061538"/>
              <a:gd name="connsiteX1789" fmla="*/ 171699 w 7919608"/>
              <a:gd name="connsiteY1789" fmla="*/ 1824300 h 5061538"/>
              <a:gd name="connsiteX1790" fmla="*/ 200315 w 7919608"/>
              <a:gd name="connsiteY1790" fmla="*/ 1827877 h 5061538"/>
              <a:gd name="connsiteX1791" fmla="*/ 211047 w 7919608"/>
              <a:gd name="connsiteY1791" fmla="*/ 1817146 h 5061538"/>
              <a:gd name="connsiteX1792" fmla="*/ 214624 w 7919608"/>
              <a:gd name="connsiteY1792" fmla="*/ 1799261 h 5061538"/>
              <a:gd name="connsiteX1793" fmla="*/ 211047 w 7919608"/>
              <a:gd name="connsiteY1793" fmla="*/ 1781375 h 5061538"/>
              <a:gd name="connsiteX1794" fmla="*/ 211047 w 7919608"/>
              <a:gd name="connsiteY1794" fmla="*/ 1763490 h 5061538"/>
              <a:gd name="connsiteX1795" fmla="*/ 200315 w 7919608"/>
              <a:gd name="connsiteY1795" fmla="*/ 1716988 h 5061538"/>
              <a:gd name="connsiteX1796" fmla="*/ 186007 w 7919608"/>
              <a:gd name="connsiteY1796" fmla="*/ 1666910 h 5061538"/>
              <a:gd name="connsiteX1797" fmla="*/ 186007 w 7919608"/>
              <a:gd name="connsiteY1797" fmla="*/ 1652601 h 5061538"/>
              <a:gd name="connsiteX1798" fmla="*/ 186007 w 7919608"/>
              <a:gd name="connsiteY1798" fmla="*/ 1638293 h 5061538"/>
              <a:gd name="connsiteX1799" fmla="*/ 189584 w 7919608"/>
              <a:gd name="connsiteY1799" fmla="*/ 1623985 h 5061538"/>
              <a:gd name="connsiteX1800" fmla="*/ 200315 w 7919608"/>
              <a:gd name="connsiteY1800" fmla="*/ 1613254 h 5061538"/>
              <a:gd name="connsiteX1801" fmla="*/ 214624 w 7919608"/>
              <a:gd name="connsiteY1801" fmla="*/ 1602522 h 5061538"/>
              <a:gd name="connsiteX1802" fmla="*/ 232509 w 7919608"/>
              <a:gd name="connsiteY1802" fmla="*/ 1598945 h 5061538"/>
              <a:gd name="connsiteX1803" fmla="*/ 250394 w 7919608"/>
              <a:gd name="connsiteY1803" fmla="*/ 1598945 h 5061538"/>
              <a:gd name="connsiteX1804" fmla="*/ 268280 w 7919608"/>
              <a:gd name="connsiteY1804" fmla="*/ 1602522 h 5061538"/>
              <a:gd name="connsiteX1805" fmla="*/ 289742 w 7919608"/>
              <a:gd name="connsiteY1805" fmla="*/ 1620408 h 5061538"/>
              <a:gd name="connsiteX1806" fmla="*/ 311204 w 7919608"/>
              <a:gd name="connsiteY1806" fmla="*/ 1638293 h 5061538"/>
              <a:gd name="connsiteX1807" fmla="*/ 325513 w 7919608"/>
              <a:gd name="connsiteY1807" fmla="*/ 1656178 h 5061538"/>
              <a:gd name="connsiteX1808" fmla="*/ 336244 w 7919608"/>
              <a:gd name="connsiteY1808" fmla="*/ 1681218 h 5061538"/>
              <a:gd name="connsiteX1809" fmla="*/ 339821 w 7919608"/>
              <a:gd name="connsiteY1809" fmla="*/ 1706257 h 5061538"/>
              <a:gd name="connsiteX1810" fmla="*/ 350552 w 7919608"/>
              <a:gd name="connsiteY1810" fmla="*/ 1727720 h 5061538"/>
              <a:gd name="connsiteX1811" fmla="*/ 361283 w 7919608"/>
              <a:gd name="connsiteY1811" fmla="*/ 1745605 h 5061538"/>
              <a:gd name="connsiteX1812" fmla="*/ 379168 w 7919608"/>
              <a:gd name="connsiteY1812" fmla="*/ 1767067 h 5061538"/>
              <a:gd name="connsiteX1813" fmla="*/ 389900 w 7919608"/>
              <a:gd name="connsiteY1813" fmla="*/ 1738451 h 5061538"/>
              <a:gd name="connsiteX1814" fmla="*/ 389900 w 7919608"/>
              <a:gd name="connsiteY1814" fmla="*/ 1713411 h 5061538"/>
              <a:gd name="connsiteX1815" fmla="*/ 386322 w 7919608"/>
              <a:gd name="connsiteY1815" fmla="*/ 1688372 h 5061538"/>
              <a:gd name="connsiteX1816" fmla="*/ 372014 w 7919608"/>
              <a:gd name="connsiteY1816" fmla="*/ 1666910 h 5061538"/>
              <a:gd name="connsiteX1817" fmla="*/ 357706 w 7919608"/>
              <a:gd name="connsiteY1817" fmla="*/ 1645447 h 5061538"/>
              <a:gd name="connsiteX1818" fmla="*/ 350552 w 7919608"/>
              <a:gd name="connsiteY1818" fmla="*/ 1623985 h 5061538"/>
              <a:gd name="connsiteX1819" fmla="*/ 354129 w 7919608"/>
              <a:gd name="connsiteY1819" fmla="*/ 1598945 h 5061538"/>
              <a:gd name="connsiteX1820" fmla="*/ 357706 w 7919608"/>
              <a:gd name="connsiteY1820" fmla="*/ 1577483 h 5061538"/>
              <a:gd name="connsiteX1821" fmla="*/ 386322 w 7919608"/>
              <a:gd name="connsiteY1821" fmla="*/ 1513096 h 5061538"/>
              <a:gd name="connsiteX1822" fmla="*/ 393477 w 7919608"/>
              <a:gd name="connsiteY1822" fmla="*/ 1480902 h 5061538"/>
              <a:gd name="connsiteX1823" fmla="*/ 407785 w 7919608"/>
              <a:gd name="connsiteY1823" fmla="*/ 1448709 h 5061538"/>
              <a:gd name="connsiteX1824" fmla="*/ 411362 w 7919608"/>
              <a:gd name="connsiteY1824" fmla="*/ 1412938 h 5061538"/>
              <a:gd name="connsiteX1825" fmla="*/ 411362 w 7919608"/>
              <a:gd name="connsiteY1825" fmla="*/ 1377168 h 5061538"/>
              <a:gd name="connsiteX1826" fmla="*/ 411362 w 7919608"/>
              <a:gd name="connsiteY1826" fmla="*/ 1348551 h 5061538"/>
              <a:gd name="connsiteX1827" fmla="*/ 414939 w 7919608"/>
              <a:gd name="connsiteY1827" fmla="*/ 1319935 h 5061538"/>
              <a:gd name="connsiteX1828" fmla="*/ 422093 w 7919608"/>
              <a:gd name="connsiteY1828" fmla="*/ 1305627 h 5061538"/>
              <a:gd name="connsiteX1829" fmla="*/ 432824 w 7919608"/>
              <a:gd name="connsiteY1829" fmla="*/ 1298472 h 5061538"/>
              <a:gd name="connsiteX1830" fmla="*/ 439979 w 7919608"/>
              <a:gd name="connsiteY1830" fmla="*/ 1291318 h 5061538"/>
              <a:gd name="connsiteX1831" fmla="*/ 454287 w 7919608"/>
              <a:gd name="connsiteY1831" fmla="*/ 1291318 h 5061538"/>
              <a:gd name="connsiteX1832" fmla="*/ 465018 w 7919608"/>
              <a:gd name="connsiteY1832" fmla="*/ 1291318 h 5061538"/>
              <a:gd name="connsiteX1833" fmla="*/ 482903 w 7919608"/>
              <a:gd name="connsiteY1833" fmla="*/ 1298472 h 5061538"/>
              <a:gd name="connsiteX1834" fmla="*/ 500789 w 7919608"/>
              <a:gd name="connsiteY1834" fmla="*/ 1305627 h 5061538"/>
              <a:gd name="connsiteX1835" fmla="*/ 518674 w 7919608"/>
              <a:gd name="connsiteY1835" fmla="*/ 1305627 h 5061538"/>
              <a:gd name="connsiteX1836" fmla="*/ 547290 w 7919608"/>
              <a:gd name="connsiteY1836" fmla="*/ 1305627 h 5061538"/>
              <a:gd name="connsiteX1837" fmla="*/ 583061 w 7919608"/>
              <a:gd name="connsiteY1837" fmla="*/ 1305627 h 5061538"/>
              <a:gd name="connsiteX1838" fmla="*/ 615254 w 7919608"/>
              <a:gd name="connsiteY1838" fmla="*/ 1309204 h 5061538"/>
              <a:gd name="connsiteX1839" fmla="*/ 636717 w 7919608"/>
              <a:gd name="connsiteY1839" fmla="*/ 1259125 h 5061538"/>
              <a:gd name="connsiteX1840" fmla="*/ 647448 w 7919608"/>
              <a:gd name="connsiteY1840" fmla="*/ 1226931 h 5061538"/>
              <a:gd name="connsiteX1841" fmla="*/ 651025 w 7919608"/>
              <a:gd name="connsiteY1841" fmla="*/ 1209046 h 5061538"/>
              <a:gd name="connsiteX1842" fmla="*/ 651025 w 7919608"/>
              <a:gd name="connsiteY1842" fmla="*/ 1198315 h 5061538"/>
              <a:gd name="connsiteX1843" fmla="*/ 647448 w 7919608"/>
              <a:gd name="connsiteY1843" fmla="*/ 1184007 h 5061538"/>
              <a:gd name="connsiteX1844" fmla="*/ 643871 w 7919608"/>
              <a:gd name="connsiteY1844" fmla="*/ 1169698 h 5061538"/>
              <a:gd name="connsiteX1845" fmla="*/ 629563 w 7919608"/>
              <a:gd name="connsiteY1845" fmla="*/ 1158967 h 5061538"/>
              <a:gd name="connsiteX1846" fmla="*/ 618832 w 7919608"/>
              <a:gd name="connsiteY1846" fmla="*/ 1144659 h 5061538"/>
              <a:gd name="connsiteX1847" fmla="*/ 608100 w 7919608"/>
              <a:gd name="connsiteY1847" fmla="*/ 1133928 h 5061538"/>
              <a:gd name="connsiteX1848" fmla="*/ 604523 w 7919608"/>
              <a:gd name="connsiteY1848" fmla="*/ 1119620 h 5061538"/>
              <a:gd name="connsiteX1849" fmla="*/ 593792 w 7919608"/>
              <a:gd name="connsiteY1849" fmla="*/ 1094580 h 5061538"/>
              <a:gd name="connsiteX1850" fmla="*/ 579484 w 7919608"/>
              <a:gd name="connsiteY1850" fmla="*/ 1076695 h 5061538"/>
              <a:gd name="connsiteX1851" fmla="*/ 565175 w 7919608"/>
              <a:gd name="connsiteY1851" fmla="*/ 1073118 h 5061538"/>
              <a:gd name="connsiteX1852" fmla="*/ 554444 w 7919608"/>
              <a:gd name="connsiteY1852" fmla="*/ 1073118 h 5061538"/>
              <a:gd name="connsiteX1853" fmla="*/ 536559 w 7919608"/>
              <a:gd name="connsiteY1853" fmla="*/ 1083849 h 5061538"/>
              <a:gd name="connsiteX1854" fmla="*/ 515097 w 7919608"/>
              <a:gd name="connsiteY1854" fmla="*/ 1112465 h 5061538"/>
              <a:gd name="connsiteX1855" fmla="*/ 497212 w 7919608"/>
              <a:gd name="connsiteY1855" fmla="*/ 1141082 h 5061538"/>
              <a:gd name="connsiteX1856" fmla="*/ 490057 w 7919608"/>
              <a:gd name="connsiteY1856" fmla="*/ 1148236 h 5061538"/>
              <a:gd name="connsiteX1857" fmla="*/ 479326 w 7919608"/>
              <a:gd name="connsiteY1857" fmla="*/ 1158967 h 5061538"/>
              <a:gd name="connsiteX1858" fmla="*/ 472172 w 7919608"/>
              <a:gd name="connsiteY1858" fmla="*/ 1158967 h 5061538"/>
              <a:gd name="connsiteX1859" fmla="*/ 457864 w 7919608"/>
              <a:gd name="connsiteY1859" fmla="*/ 1155390 h 5061538"/>
              <a:gd name="connsiteX1860" fmla="*/ 450710 w 7919608"/>
              <a:gd name="connsiteY1860" fmla="*/ 1144659 h 5061538"/>
              <a:gd name="connsiteX1861" fmla="*/ 439979 w 7919608"/>
              <a:gd name="connsiteY1861" fmla="*/ 1137505 h 5061538"/>
              <a:gd name="connsiteX1862" fmla="*/ 439979 w 7919608"/>
              <a:gd name="connsiteY1862" fmla="*/ 1123197 h 5061538"/>
              <a:gd name="connsiteX1863" fmla="*/ 443556 w 7919608"/>
              <a:gd name="connsiteY1863" fmla="*/ 1116042 h 5061538"/>
              <a:gd name="connsiteX1864" fmla="*/ 457864 w 7919608"/>
              <a:gd name="connsiteY1864" fmla="*/ 1094580 h 5061538"/>
              <a:gd name="connsiteX1865" fmla="*/ 461441 w 7919608"/>
              <a:gd name="connsiteY1865" fmla="*/ 1073118 h 5061538"/>
              <a:gd name="connsiteX1866" fmla="*/ 457864 w 7919608"/>
              <a:gd name="connsiteY1866" fmla="*/ 1030193 h 5061538"/>
              <a:gd name="connsiteX1867" fmla="*/ 461441 w 7919608"/>
              <a:gd name="connsiteY1867" fmla="*/ 1012308 h 5061538"/>
              <a:gd name="connsiteX1868" fmla="*/ 461441 w 7919608"/>
              <a:gd name="connsiteY1868" fmla="*/ 994422 h 5061538"/>
              <a:gd name="connsiteX1869" fmla="*/ 479326 w 7919608"/>
              <a:gd name="connsiteY1869" fmla="*/ 962229 h 5061538"/>
              <a:gd name="connsiteX1870" fmla="*/ 493634 w 7919608"/>
              <a:gd name="connsiteY1870" fmla="*/ 937190 h 5061538"/>
              <a:gd name="connsiteX1871" fmla="*/ 497212 w 7919608"/>
              <a:gd name="connsiteY1871" fmla="*/ 912150 h 5061538"/>
              <a:gd name="connsiteX1872" fmla="*/ 497212 w 7919608"/>
              <a:gd name="connsiteY1872" fmla="*/ 887111 h 5061538"/>
              <a:gd name="connsiteX1873" fmla="*/ 490057 w 7919608"/>
              <a:gd name="connsiteY1873" fmla="*/ 854917 h 5061538"/>
              <a:gd name="connsiteX1874" fmla="*/ 482903 w 7919608"/>
              <a:gd name="connsiteY1874" fmla="*/ 844186 h 5061538"/>
              <a:gd name="connsiteX1875" fmla="*/ 482903 w 7919608"/>
              <a:gd name="connsiteY1875" fmla="*/ 829878 h 5061538"/>
              <a:gd name="connsiteX1876" fmla="*/ 482903 w 7919608"/>
              <a:gd name="connsiteY1876" fmla="*/ 794107 h 5061538"/>
              <a:gd name="connsiteX1877" fmla="*/ 482903 w 7919608"/>
              <a:gd name="connsiteY1877" fmla="*/ 772645 h 5061538"/>
              <a:gd name="connsiteX1878" fmla="*/ 493634 w 7919608"/>
              <a:gd name="connsiteY1878" fmla="*/ 754760 h 5061538"/>
              <a:gd name="connsiteX1879" fmla="*/ 504366 w 7919608"/>
              <a:gd name="connsiteY1879" fmla="*/ 751182 h 5061538"/>
              <a:gd name="connsiteX1880" fmla="*/ 525828 w 7919608"/>
              <a:gd name="connsiteY1880" fmla="*/ 744028 h 5061538"/>
              <a:gd name="connsiteX1881" fmla="*/ 547290 w 7919608"/>
              <a:gd name="connsiteY1881" fmla="*/ 744028 h 5061538"/>
              <a:gd name="connsiteX1882" fmla="*/ 565175 w 7919608"/>
              <a:gd name="connsiteY1882" fmla="*/ 733297 h 5061538"/>
              <a:gd name="connsiteX1883" fmla="*/ 579484 w 7919608"/>
              <a:gd name="connsiteY1883" fmla="*/ 722566 h 5061538"/>
              <a:gd name="connsiteX1884" fmla="*/ 583061 w 7919608"/>
              <a:gd name="connsiteY1884" fmla="*/ 704681 h 5061538"/>
              <a:gd name="connsiteX1885" fmla="*/ 583061 w 7919608"/>
              <a:gd name="connsiteY1885" fmla="*/ 701104 h 5061538"/>
              <a:gd name="connsiteX1886" fmla="*/ 575907 w 7919608"/>
              <a:gd name="connsiteY1886" fmla="*/ 690372 h 5061538"/>
              <a:gd name="connsiteX1887" fmla="*/ 561598 w 7919608"/>
              <a:gd name="connsiteY1887" fmla="*/ 683218 h 5061538"/>
              <a:gd name="connsiteX1888" fmla="*/ 518674 w 7919608"/>
              <a:gd name="connsiteY1888" fmla="*/ 679641 h 5061538"/>
              <a:gd name="connsiteX1889" fmla="*/ 475749 w 7919608"/>
              <a:gd name="connsiteY1889" fmla="*/ 679641 h 5061538"/>
              <a:gd name="connsiteX1890" fmla="*/ 457864 w 7919608"/>
              <a:gd name="connsiteY1890" fmla="*/ 679641 h 5061538"/>
              <a:gd name="connsiteX1891" fmla="*/ 439979 w 7919608"/>
              <a:gd name="connsiteY1891" fmla="*/ 668910 h 5061538"/>
              <a:gd name="connsiteX1892" fmla="*/ 422093 w 7919608"/>
              <a:gd name="connsiteY1892" fmla="*/ 661756 h 5061538"/>
              <a:gd name="connsiteX1893" fmla="*/ 411362 w 7919608"/>
              <a:gd name="connsiteY1893" fmla="*/ 640294 h 5061538"/>
              <a:gd name="connsiteX1894" fmla="*/ 454287 w 7919608"/>
              <a:gd name="connsiteY1894" fmla="*/ 583061 h 5061538"/>
              <a:gd name="connsiteX1895" fmla="*/ 500789 w 7919608"/>
              <a:gd name="connsiteY1895" fmla="*/ 525828 h 5061538"/>
              <a:gd name="connsiteX1896" fmla="*/ 518674 w 7919608"/>
              <a:gd name="connsiteY1896" fmla="*/ 504365 h 5061538"/>
              <a:gd name="connsiteX1897" fmla="*/ 525828 w 7919608"/>
              <a:gd name="connsiteY1897" fmla="*/ 490057 h 5061538"/>
              <a:gd name="connsiteX1898" fmla="*/ 532982 w 7919608"/>
              <a:gd name="connsiteY1898" fmla="*/ 468595 h 5061538"/>
              <a:gd name="connsiteX1899" fmla="*/ 532982 w 7919608"/>
              <a:gd name="connsiteY1899" fmla="*/ 443555 h 5061538"/>
              <a:gd name="connsiteX1900" fmla="*/ 525828 w 7919608"/>
              <a:gd name="connsiteY1900" fmla="*/ 393477 h 5061538"/>
              <a:gd name="connsiteX1901" fmla="*/ 522251 w 7919608"/>
              <a:gd name="connsiteY1901" fmla="*/ 346975 h 5061538"/>
              <a:gd name="connsiteX1902" fmla="*/ 522251 w 7919608"/>
              <a:gd name="connsiteY1902" fmla="*/ 332667 h 5061538"/>
              <a:gd name="connsiteX1903" fmla="*/ 532982 w 7919608"/>
              <a:gd name="connsiteY1903" fmla="*/ 325512 h 5061538"/>
              <a:gd name="connsiteX1904" fmla="*/ 543713 w 7919608"/>
              <a:gd name="connsiteY1904" fmla="*/ 318358 h 5061538"/>
              <a:gd name="connsiteX1905" fmla="*/ 565175 w 7919608"/>
              <a:gd name="connsiteY1905" fmla="*/ 325512 h 5061538"/>
              <a:gd name="connsiteX1906" fmla="*/ 565175 w 7919608"/>
              <a:gd name="connsiteY1906" fmla="*/ 350552 h 5061538"/>
              <a:gd name="connsiteX1907" fmla="*/ 565175 w 7919608"/>
              <a:gd name="connsiteY1907" fmla="*/ 375591 h 5061538"/>
              <a:gd name="connsiteX1908" fmla="*/ 568752 w 7919608"/>
              <a:gd name="connsiteY1908" fmla="*/ 397054 h 5061538"/>
              <a:gd name="connsiteX1909" fmla="*/ 583061 w 7919608"/>
              <a:gd name="connsiteY1909" fmla="*/ 411362 h 5061538"/>
              <a:gd name="connsiteX1910" fmla="*/ 604523 w 7919608"/>
              <a:gd name="connsiteY1910" fmla="*/ 422093 h 5061538"/>
              <a:gd name="connsiteX1911" fmla="*/ 622409 w 7919608"/>
              <a:gd name="connsiteY1911" fmla="*/ 432824 h 5061538"/>
              <a:gd name="connsiteX1912" fmla="*/ 636717 w 7919608"/>
              <a:gd name="connsiteY1912" fmla="*/ 432824 h 5061538"/>
              <a:gd name="connsiteX1913" fmla="*/ 647448 w 7919608"/>
              <a:gd name="connsiteY1913" fmla="*/ 432824 h 5061538"/>
              <a:gd name="connsiteX1914" fmla="*/ 661756 w 7919608"/>
              <a:gd name="connsiteY1914" fmla="*/ 432824 h 5061538"/>
              <a:gd name="connsiteX1915" fmla="*/ 668910 w 7919608"/>
              <a:gd name="connsiteY1915" fmla="*/ 422093 h 5061538"/>
              <a:gd name="connsiteX1916" fmla="*/ 679642 w 7919608"/>
              <a:gd name="connsiteY1916" fmla="*/ 411362 h 5061538"/>
              <a:gd name="connsiteX1917" fmla="*/ 683219 w 7919608"/>
              <a:gd name="connsiteY1917" fmla="*/ 397054 h 5061538"/>
              <a:gd name="connsiteX1918" fmla="*/ 686796 w 7919608"/>
              <a:gd name="connsiteY1918" fmla="*/ 379168 h 5061538"/>
              <a:gd name="connsiteX1919" fmla="*/ 690373 w 7919608"/>
              <a:gd name="connsiteY1919" fmla="*/ 354129 h 5061538"/>
              <a:gd name="connsiteX1920" fmla="*/ 697527 w 7919608"/>
              <a:gd name="connsiteY1920" fmla="*/ 332667 h 5061538"/>
              <a:gd name="connsiteX1921" fmla="*/ 708258 w 7919608"/>
              <a:gd name="connsiteY1921" fmla="*/ 314781 h 5061538"/>
              <a:gd name="connsiteX1922" fmla="*/ 722566 w 7919608"/>
              <a:gd name="connsiteY1922" fmla="*/ 293319 h 5061538"/>
              <a:gd name="connsiteX1923" fmla="*/ 733297 w 7919608"/>
              <a:gd name="connsiteY1923" fmla="*/ 282588 h 5061538"/>
              <a:gd name="connsiteX1924" fmla="*/ 744028 w 7919608"/>
              <a:gd name="connsiteY1924" fmla="*/ 264702 h 5061538"/>
              <a:gd name="connsiteX1925" fmla="*/ 761914 w 7919608"/>
              <a:gd name="connsiteY1925" fmla="*/ 225355 h 5061538"/>
              <a:gd name="connsiteX1926" fmla="*/ 772645 w 7919608"/>
              <a:gd name="connsiteY1926" fmla="*/ 203892 h 5061538"/>
              <a:gd name="connsiteX1927" fmla="*/ 783376 w 7919608"/>
              <a:gd name="connsiteY1927" fmla="*/ 200315 h 5061538"/>
              <a:gd name="connsiteX1928" fmla="*/ 786953 w 7919608"/>
              <a:gd name="connsiteY1928" fmla="*/ 193161 h 5061538"/>
              <a:gd name="connsiteX1929" fmla="*/ 794107 w 7919608"/>
              <a:gd name="connsiteY1929" fmla="*/ 193161 h 5061538"/>
              <a:gd name="connsiteX1930" fmla="*/ 804839 w 7919608"/>
              <a:gd name="connsiteY1930" fmla="*/ 200315 h 5061538"/>
              <a:gd name="connsiteX1931" fmla="*/ 826301 w 7919608"/>
              <a:gd name="connsiteY1931" fmla="*/ 211047 h 5061538"/>
              <a:gd name="connsiteX1932" fmla="*/ 869226 w 7919608"/>
              <a:gd name="connsiteY1932" fmla="*/ 246817 h 5061538"/>
              <a:gd name="connsiteX1933" fmla="*/ 894265 w 7919608"/>
              <a:gd name="connsiteY1933" fmla="*/ 286165 h 5061538"/>
              <a:gd name="connsiteX1934" fmla="*/ 908573 w 7919608"/>
              <a:gd name="connsiteY1934" fmla="*/ 307627 h 5061538"/>
              <a:gd name="connsiteX1935" fmla="*/ 915727 w 7919608"/>
              <a:gd name="connsiteY1935" fmla="*/ 332667 h 5061538"/>
              <a:gd name="connsiteX1936" fmla="*/ 930035 w 7919608"/>
              <a:gd name="connsiteY1936" fmla="*/ 386322 h 5061538"/>
              <a:gd name="connsiteX1937" fmla="*/ 933612 w 7919608"/>
              <a:gd name="connsiteY1937" fmla="*/ 400631 h 5061538"/>
              <a:gd name="connsiteX1938" fmla="*/ 937190 w 7919608"/>
              <a:gd name="connsiteY1938" fmla="*/ 414939 h 5061538"/>
              <a:gd name="connsiteX1939" fmla="*/ 958652 w 7919608"/>
              <a:gd name="connsiteY1939" fmla="*/ 443555 h 5061538"/>
              <a:gd name="connsiteX1940" fmla="*/ 980114 w 7919608"/>
              <a:gd name="connsiteY1940" fmla="*/ 472172 h 5061538"/>
              <a:gd name="connsiteX1941" fmla="*/ 1008731 w 7919608"/>
              <a:gd name="connsiteY1941" fmla="*/ 493634 h 5061538"/>
              <a:gd name="connsiteX1942" fmla="*/ 1023039 w 7919608"/>
              <a:gd name="connsiteY1942" fmla="*/ 504365 h 5061538"/>
              <a:gd name="connsiteX1943" fmla="*/ 1037347 w 7919608"/>
              <a:gd name="connsiteY1943" fmla="*/ 522251 h 5061538"/>
              <a:gd name="connsiteX1944" fmla="*/ 1040924 w 7919608"/>
              <a:gd name="connsiteY1944" fmla="*/ 540136 h 5061538"/>
              <a:gd name="connsiteX1945" fmla="*/ 1037347 w 7919608"/>
              <a:gd name="connsiteY1945" fmla="*/ 561598 h 5061538"/>
              <a:gd name="connsiteX1946" fmla="*/ 1037347 w 7919608"/>
              <a:gd name="connsiteY1946" fmla="*/ 572329 h 5061538"/>
              <a:gd name="connsiteX1947" fmla="*/ 1040924 w 7919608"/>
              <a:gd name="connsiteY1947" fmla="*/ 579484 h 5061538"/>
              <a:gd name="connsiteX1948" fmla="*/ 1040924 w 7919608"/>
              <a:gd name="connsiteY1948" fmla="*/ 586638 h 5061538"/>
              <a:gd name="connsiteX1949" fmla="*/ 1044501 w 7919608"/>
              <a:gd name="connsiteY1949" fmla="*/ 593792 h 5061538"/>
              <a:gd name="connsiteX1950" fmla="*/ 1065964 w 7919608"/>
              <a:gd name="connsiteY1950" fmla="*/ 586638 h 5061538"/>
              <a:gd name="connsiteX1951" fmla="*/ 1083849 w 7919608"/>
              <a:gd name="connsiteY1951" fmla="*/ 583061 h 5061538"/>
              <a:gd name="connsiteX1952" fmla="*/ 1094580 w 7919608"/>
              <a:gd name="connsiteY1952" fmla="*/ 575907 h 5061538"/>
              <a:gd name="connsiteX1953" fmla="*/ 1098157 w 7919608"/>
              <a:gd name="connsiteY1953" fmla="*/ 561598 h 5061538"/>
              <a:gd name="connsiteX1954" fmla="*/ 1105311 w 7919608"/>
              <a:gd name="connsiteY1954" fmla="*/ 547290 h 5061538"/>
              <a:gd name="connsiteX1955" fmla="*/ 1116043 w 7919608"/>
              <a:gd name="connsiteY1955" fmla="*/ 540136 h 5061538"/>
              <a:gd name="connsiteX1956" fmla="*/ 1126774 w 7919608"/>
              <a:gd name="connsiteY1956" fmla="*/ 532982 h 5061538"/>
              <a:gd name="connsiteX1957" fmla="*/ 1155390 w 7919608"/>
              <a:gd name="connsiteY1957" fmla="*/ 522251 h 5061538"/>
              <a:gd name="connsiteX1958" fmla="*/ 1184007 w 7919608"/>
              <a:gd name="connsiteY1958" fmla="*/ 525828 h 5061538"/>
              <a:gd name="connsiteX1959" fmla="*/ 1184007 w 7919608"/>
              <a:gd name="connsiteY1959" fmla="*/ 500788 h 5061538"/>
              <a:gd name="connsiteX1960" fmla="*/ 1184007 w 7919608"/>
              <a:gd name="connsiteY1960" fmla="*/ 479326 h 5061538"/>
              <a:gd name="connsiteX1961" fmla="*/ 1180430 w 7919608"/>
              <a:gd name="connsiteY1961" fmla="*/ 450709 h 5061538"/>
              <a:gd name="connsiteX1962" fmla="*/ 1169699 w 7919608"/>
              <a:gd name="connsiteY1962" fmla="*/ 439978 h 5061538"/>
              <a:gd name="connsiteX1963" fmla="*/ 1158967 w 7919608"/>
              <a:gd name="connsiteY1963" fmla="*/ 432824 h 5061538"/>
              <a:gd name="connsiteX1964" fmla="*/ 1144659 w 7919608"/>
              <a:gd name="connsiteY1964" fmla="*/ 432824 h 5061538"/>
              <a:gd name="connsiteX1965" fmla="*/ 1133928 w 7919608"/>
              <a:gd name="connsiteY1965" fmla="*/ 436401 h 5061538"/>
              <a:gd name="connsiteX1966" fmla="*/ 1116043 w 7919608"/>
              <a:gd name="connsiteY1966" fmla="*/ 454287 h 5061538"/>
              <a:gd name="connsiteX1967" fmla="*/ 1101734 w 7919608"/>
              <a:gd name="connsiteY1967" fmla="*/ 461441 h 5061538"/>
              <a:gd name="connsiteX1968" fmla="*/ 1087426 w 7919608"/>
              <a:gd name="connsiteY1968" fmla="*/ 472172 h 5061538"/>
              <a:gd name="connsiteX1969" fmla="*/ 1076695 w 7919608"/>
              <a:gd name="connsiteY1969" fmla="*/ 475749 h 5061538"/>
              <a:gd name="connsiteX1970" fmla="*/ 1062387 w 7919608"/>
              <a:gd name="connsiteY1970" fmla="*/ 475749 h 5061538"/>
              <a:gd name="connsiteX1971" fmla="*/ 1055233 w 7919608"/>
              <a:gd name="connsiteY1971" fmla="*/ 472172 h 5061538"/>
              <a:gd name="connsiteX1972" fmla="*/ 1044501 w 7919608"/>
              <a:gd name="connsiteY1972" fmla="*/ 461441 h 5061538"/>
              <a:gd name="connsiteX1973" fmla="*/ 1037347 w 7919608"/>
              <a:gd name="connsiteY1973" fmla="*/ 450709 h 5061538"/>
              <a:gd name="connsiteX1974" fmla="*/ 1033770 w 7919608"/>
              <a:gd name="connsiteY1974" fmla="*/ 432824 h 5061538"/>
              <a:gd name="connsiteX1975" fmla="*/ 1019462 w 7919608"/>
              <a:gd name="connsiteY1975" fmla="*/ 397054 h 5061538"/>
              <a:gd name="connsiteX1976" fmla="*/ 1008731 w 7919608"/>
              <a:gd name="connsiteY1976" fmla="*/ 364860 h 5061538"/>
              <a:gd name="connsiteX1977" fmla="*/ 983691 w 7919608"/>
              <a:gd name="connsiteY1977" fmla="*/ 332667 h 5061538"/>
              <a:gd name="connsiteX1978" fmla="*/ 958652 w 7919608"/>
              <a:gd name="connsiteY1978" fmla="*/ 307627 h 5061538"/>
              <a:gd name="connsiteX1979" fmla="*/ 951498 w 7919608"/>
              <a:gd name="connsiteY1979" fmla="*/ 296896 h 5061538"/>
              <a:gd name="connsiteX1980" fmla="*/ 940767 w 7919608"/>
              <a:gd name="connsiteY1980" fmla="*/ 282588 h 5061538"/>
              <a:gd name="connsiteX1981" fmla="*/ 937190 w 7919608"/>
              <a:gd name="connsiteY1981" fmla="*/ 246817 h 5061538"/>
              <a:gd name="connsiteX1982" fmla="*/ 933612 w 7919608"/>
              <a:gd name="connsiteY1982" fmla="*/ 228932 h 5061538"/>
              <a:gd name="connsiteX1983" fmla="*/ 930035 w 7919608"/>
              <a:gd name="connsiteY1983" fmla="*/ 211047 h 5061538"/>
              <a:gd name="connsiteX1984" fmla="*/ 919304 w 7919608"/>
              <a:gd name="connsiteY1984" fmla="*/ 200315 h 5061538"/>
              <a:gd name="connsiteX1985" fmla="*/ 908573 w 7919608"/>
              <a:gd name="connsiteY1985" fmla="*/ 186007 h 5061538"/>
              <a:gd name="connsiteX1986" fmla="*/ 887111 w 7919608"/>
              <a:gd name="connsiteY1986" fmla="*/ 157391 h 5061538"/>
              <a:gd name="connsiteX1987" fmla="*/ 876380 w 7919608"/>
              <a:gd name="connsiteY1987" fmla="*/ 143082 h 5061538"/>
              <a:gd name="connsiteX1988" fmla="*/ 876380 w 7919608"/>
              <a:gd name="connsiteY1988" fmla="*/ 128774 h 5061538"/>
              <a:gd name="connsiteX1989" fmla="*/ 876380 w 7919608"/>
              <a:gd name="connsiteY1989" fmla="*/ 118043 h 5061538"/>
              <a:gd name="connsiteX1990" fmla="*/ 879957 w 7919608"/>
              <a:gd name="connsiteY1990" fmla="*/ 103735 h 5061538"/>
              <a:gd name="connsiteX1991" fmla="*/ 904996 w 7919608"/>
              <a:gd name="connsiteY1991" fmla="*/ 75118 h 5061538"/>
              <a:gd name="connsiteX1992" fmla="*/ 926458 w 7919608"/>
              <a:gd name="connsiteY1992" fmla="*/ 42925 h 5061538"/>
              <a:gd name="connsiteX1993" fmla="*/ 951498 w 7919608"/>
              <a:gd name="connsiteY1993" fmla="*/ 14308 h 506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Lst>
            <a:rect l="l" t="t" r="r" b="b"/>
            <a:pathLst>
              <a:path w="7919608" h="5061538">
                <a:moveTo>
                  <a:pt x="969383" y="0"/>
                </a:moveTo>
                <a:lnTo>
                  <a:pt x="980114" y="0"/>
                </a:lnTo>
                <a:lnTo>
                  <a:pt x="994423" y="3577"/>
                </a:lnTo>
                <a:lnTo>
                  <a:pt x="1001577" y="17885"/>
                </a:lnTo>
                <a:lnTo>
                  <a:pt x="1030193" y="46502"/>
                </a:lnTo>
                <a:lnTo>
                  <a:pt x="1044501" y="82272"/>
                </a:lnTo>
                <a:lnTo>
                  <a:pt x="1055233" y="100158"/>
                </a:lnTo>
                <a:lnTo>
                  <a:pt x="1058810" y="118043"/>
                </a:lnTo>
                <a:lnTo>
                  <a:pt x="1058810" y="132351"/>
                </a:lnTo>
                <a:lnTo>
                  <a:pt x="1058810" y="157391"/>
                </a:lnTo>
                <a:lnTo>
                  <a:pt x="1058810" y="168122"/>
                </a:lnTo>
                <a:lnTo>
                  <a:pt x="1062387" y="182430"/>
                </a:lnTo>
                <a:lnTo>
                  <a:pt x="1073118" y="207469"/>
                </a:lnTo>
                <a:lnTo>
                  <a:pt x="1098157" y="296896"/>
                </a:lnTo>
                <a:lnTo>
                  <a:pt x="1105311" y="318358"/>
                </a:lnTo>
                <a:lnTo>
                  <a:pt x="1126774" y="307627"/>
                </a:lnTo>
                <a:lnTo>
                  <a:pt x="1144659" y="289742"/>
                </a:lnTo>
                <a:lnTo>
                  <a:pt x="1158967" y="268279"/>
                </a:lnTo>
                <a:lnTo>
                  <a:pt x="1162544" y="246817"/>
                </a:lnTo>
                <a:lnTo>
                  <a:pt x="1162544" y="225355"/>
                </a:lnTo>
                <a:lnTo>
                  <a:pt x="1162544" y="207469"/>
                </a:lnTo>
                <a:lnTo>
                  <a:pt x="1169699" y="193161"/>
                </a:lnTo>
                <a:lnTo>
                  <a:pt x="1180430" y="178853"/>
                </a:lnTo>
                <a:lnTo>
                  <a:pt x="1191161" y="186007"/>
                </a:lnTo>
                <a:lnTo>
                  <a:pt x="1191161" y="211047"/>
                </a:lnTo>
                <a:lnTo>
                  <a:pt x="1198315" y="236086"/>
                </a:lnTo>
                <a:lnTo>
                  <a:pt x="1205469" y="261125"/>
                </a:lnTo>
                <a:lnTo>
                  <a:pt x="1219777" y="275434"/>
                </a:lnTo>
                <a:lnTo>
                  <a:pt x="1230509" y="293319"/>
                </a:lnTo>
                <a:lnTo>
                  <a:pt x="1248394" y="311204"/>
                </a:lnTo>
                <a:lnTo>
                  <a:pt x="1269856" y="325512"/>
                </a:lnTo>
                <a:lnTo>
                  <a:pt x="1291318" y="336244"/>
                </a:lnTo>
                <a:lnTo>
                  <a:pt x="1305627" y="346975"/>
                </a:lnTo>
                <a:lnTo>
                  <a:pt x="1319935" y="357706"/>
                </a:lnTo>
                <a:lnTo>
                  <a:pt x="1323512" y="372014"/>
                </a:lnTo>
                <a:lnTo>
                  <a:pt x="1323512" y="386322"/>
                </a:lnTo>
                <a:lnTo>
                  <a:pt x="1319935" y="407785"/>
                </a:lnTo>
                <a:lnTo>
                  <a:pt x="1323512" y="422093"/>
                </a:lnTo>
                <a:lnTo>
                  <a:pt x="1327089" y="439978"/>
                </a:lnTo>
                <a:lnTo>
                  <a:pt x="1334243" y="457864"/>
                </a:lnTo>
                <a:lnTo>
                  <a:pt x="1352129" y="482903"/>
                </a:lnTo>
                <a:lnTo>
                  <a:pt x="1373591" y="515097"/>
                </a:lnTo>
                <a:lnTo>
                  <a:pt x="1395053" y="536559"/>
                </a:lnTo>
                <a:lnTo>
                  <a:pt x="1416516" y="558021"/>
                </a:lnTo>
                <a:lnTo>
                  <a:pt x="1445132" y="572329"/>
                </a:lnTo>
                <a:lnTo>
                  <a:pt x="1473748" y="583061"/>
                </a:lnTo>
                <a:lnTo>
                  <a:pt x="1491634" y="597369"/>
                </a:lnTo>
                <a:lnTo>
                  <a:pt x="1509519" y="604523"/>
                </a:lnTo>
                <a:lnTo>
                  <a:pt x="1527404" y="622408"/>
                </a:lnTo>
                <a:lnTo>
                  <a:pt x="1534559" y="643871"/>
                </a:lnTo>
                <a:lnTo>
                  <a:pt x="1541713" y="651025"/>
                </a:lnTo>
                <a:lnTo>
                  <a:pt x="1552444" y="665333"/>
                </a:lnTo>
                <a:lnTo>
                  <a:pt x="1573906" y="683218"/>
                </a:lnTo>
                <a:lnTo>
                  <a:pt x="1591791" y="686795"/>
                </a:lnTo>
                <a:lnTo>
                  <a:pt x="1598946" y="683218"/>
                </a:lnTo>
                <a:lnTo>
                  <a:pt x="1602523" y="683218"/>
                </a:lnTo>
                <a:lnTo>
                  <a:pt x="1613254" y="665333"/>
                </a:lnTo>
                <a:lnTo>
                  <a:pt x="1616831" y="658179"/>
                </a:lnTo>
                <a:lnTo>
                  <a:pt x="1616831" y="647448"/>
                </a:lnTo>
                <a:lnTo>
                  <a:pt x="1598946" y="618831"/>
                </a:lnTo>
                <a:lnTo>
                  <a:pt x="1581060" y="586638"/>
                </a:lnTo>
                <a:lnTo>
                  <a:pt x="1563175" y="561598"/>
                </a:lnTo>
                <a:lnTo>
                  <a:pt x="1559598" y="536559"/>
                </a:lnTo>
                <a:lnTo>
                  <a:pt x="1556021" y="511519"/>
                </a:lnTo>
                <a:lnTo>
                  <a:pt x="1559598" y="479326"/>
                </a:lnTo>
                <a:lnTo>
                  <a:pt x="1563175" y="472172"/>
                </a:lnTo>
                <a:lnTo>
                  <a:pt x="1570329" y="457864"/>
                </a:lnTo>
                <a:lnTo>
                  <a:pt x="1584637" y="439978"/>
                </a:lnTo>
                <a:lnTo>
                  <a:pt x="1598946" y="429247"/>
                </a:lnTo>
                <a:lnTo>
                  <a:pt x="1613254" y="429247"/>
                </a:lnTo>
                <a:lnTo>
                  <a:pt x="1620408" y="436401"/>
                </a:lnTo>
                <a:lnTo>
                  <a:pt x="1634716" y="450709"/>
                </a:lnTo>
                <a:lnTo>
                  <a:pt x="1659755" y="500788"/>
                </a:lnTo>
                <a:lnTo>
                  <a:pt x="1688372" y="547290"/>
                </a:lnTo>
                <a:lnTo>
                  <a:pt x="1702680" y="561598"/>
                </a:lnTo>
                <a:lnTo>
                  <a:pt x="1716988" y="572329"/>
                </a:lnTo>
                <a:lnTo>
                  <a:pt x="1734874" y="572329"/>
                </a:lnTo>
                <a:lnTo>
                  <a:pt x="1749182" y="558021"/>
                </a:lnTo>
                <a:lnTo>
                  <a:pt x="1763490" y="547290"/>
                </a:lnTo>
                <a:lnTo>
                  <a:pt x="1777798" y="540136"/>
                </a:lnTo>
                <a:lnTo>
                  <a:pt x="1802838" y="532982"/>
                </a:lnTo>
                <a:lnTo>
                  <a:pt x="1831454" y="532982"/>
                </a:lnTo>
                <a:lnTo>
                  <a:pt x="1860071" y="532982"/>
                </a:lnTo>
                <a:lnTo>
                  <a:pt x="1881533" y="536559"/>
                </a:lnTo>
                <a:lnTo>
                  <a:pt x="1888687" y="543713"/>
                </a:lnTo>
                <a:lnTo>
                  <a:pt x="1895841" y="558021"/>
                </a:lnTo>
                <a:lnTo>
                  <a:pt x="1892264" y="575907"/>
                </a:lnTo>
                <a:lnTo>
                  <a:pt x="1888687" y="604523"/>
                </a:lnTo>
                <a:lnTo>
                  <a:pt x="1881533" y="629562"/>
                </a:lnTo>
                <a:lnTo>
                  <a:pt x="1867225" y="651025"/>
                </a:lnTo>
                <a:lnTo>
                  <a:pt x="1845762" y="668910"/>
                </a:lnTo>
                <a:lnTo>
                  <a:pt x="1860071" y="690372"/>
                </a:lnTo>
                <a:lnTo>
                  <a:pt x="1870802" y="708258"/>
                </a:lnTo>
                <a:lnTo>
                  <a:pt x="1885110" y="718989"/>
                </a:lnTo>
                <a:lnTo>
                  <a:pt x="1895841" y="722566"/>
                </a:lnTo>
                <a:lnTo>
                  <a:pt x="1913727" y="722566"/>
                </a:lnTo>
                <a:lnTo>
                  <a:pt x="1931612" y="718989"/>
                </a:lnTo>
                <a:lnTo>
                  <a:pt x="1945920" y="708258"/>
                </a:lnTo>
                <a:lnTo>
                  <a:pt x="1967383" y="690372"/>
                </a:lnTo>
                <a:lnTo>
                  <a:pt x="1995999" y="658179"/>
                </a:lnTo>
                <a:lnTo>
                  <a:pt x="2028192" y="618831"/>
                </a:lnTo>
                <a:lnTo>
                  <a:pt x="2038924" y="604523"/>
                </a:lnTo>
                <a:lnTo>
                  <a:pt x="2046078" y="586638"/>
                </a:lnTo>
                <a:lnTo>
                  <a:pt x="2038924" y="572329"/>
                </a:lnTo>
                <a:lnTo>
                  <a:pt x="2028192" y="558021"/>
                </a:lnTo>
                <a:lnTo>
                  <a:pt x="2010307" y="532982"/>
                </a:lnTo>
                <a:lnTo>
                  <a:pt x="2006730" y="522251"/>
                </a:lnTo>
                <a:lnTo>
                  <a:pt x="2010307" y="515097"/>
                </a:lnTo>
                <a:lnTo>
                  <a:pt x="2010307" y="504365"/>
                </a:lnTo>
                <a:lnTo>
                  <a:pt x="2017461" y="500788"/>
                </a:lnTo>
                <a:lnTo>
                  <a:pt x="2049655" y="490057"/>
                </a:lnTo>
                <a:lnTo>
                  <a:pt x="2067540" y="479326"/>
                </a:lnTo>
                <a:lnTo>
                  <a:pt x="2071117" y="457864"/>
                </a:lnTo>
                <a:lnTo>
                  <a:pt x="2078271" y="432824"/>
                </a:lnTo>
                <a:lnTo>
                  <a:pt x="2089002" y="418516"/>
                </a:lnTo>
                <a:lnTo>
                  <a:pt x="2103311" y="411362"/>
                </a:lnTo>
                <a:lnTo>
                  <a:pt x="2121196" y="407785"/>
                </a:lnTo>
                <a:lnTo>
                  <a:pt x="2142658" y="414939"/>
                </a:lnTo>
                <a:lnTo>
                  <a:pt x="2160544" y="429247"/>
                </a:lnTo>
                <a:lnTo>
                  <a:pt x="2171275" y="450709"/>
                </a:lnTo>
                <a:lnTo>
                  <a:pt x="2174852" y="472172"/>
                </a:lnTo>
                <a:lnTo>
                  <a:pt x="2174852" y="500788"/>
                </a:lnTo>
                <a:lnTo>
                  <a:pt x="2182006" y="525828"/>
                </a:lnTo>
                <a:lnTo>
                  <a:pt x="2196314" y="558021"/>
                </a:lnTo>
                <a:lnTo>
                  <a:pt x="2207045" y="583061"/>
                </a:lnTo>
                <a:lnTo>
                  <a:pt x="2239239" y="640294"/>
                </a:lnTo>
                <a:lnTo>
                  <a:pt x="2253547" y="668910"/>
                </a:lnTo>
                <a:lnTo>
                  <a:pt x="2260701" y="704681"/>
                </a:lnTo>
                <a:lnTo>
                  <a:pt x="2264278" y="718989"/>
                </a:lnTo>
                <a:lnTo>
                  <a:pt x="2275009" y="729720"/>
                </a:lnTo>
                <a:lnTo>
                  <a:pt x="2282164" y="740451"/>
                </a:lnTo>
                <a:lnTo>
                  <a:pt x="2296472" y="747605"/>
                </a:lnTo>
                <a:lnTo>
                  <a:pt x="2307203" y="747605"/>
                </a:lnTo>
                <a:lnTo>
                  <a:pt x="2321511" y="747605"/>
                </a:lnTo>
                <a:lnTo>
                  <a:pt x="2332242" y="744028"/>
                </a:lnTo>
                <a:lnTo>
                  <a:pt x="2346551" y="733297"/>
                </a:lnTo>
                <a:lnTo>
                  <a:pt x="2371590" y="708258"/>
                </a:lnTo>
                <a:lnTo>
                  <a:pt x="2400207" y="679641"/>
                </a:lnTo>
                <a:lnTo>
                  <a:pt x="2357282" y="661756"/>
                </a:lnTo>
                <a:lnTo>
                  <a:pt x="2332242" y="651025"/>
                </a:lnTo>
                <a:lnTo>
                  <a:pt x="2310780" y="640294"/>
                </a:lnTo>
                <a:lnTo>
                  <a:pt x="2289318" y="615254"/>
                </a:lnTo>
                <a:lnTo>
                  <a:pt x="2285741" y="604523"/>
                </a:lnTo>
                <a:lnTo>
                  <a:pt x="2285741" y="597369"/>
                </a:lnTo>
                <a:lnTo>
                  <a:pt x="2289318" y="593792"/>
                </a:lnTo>
                <a:lnTo>
                  <a:pt x="2296472" y="583061"/>
                </a:lnTo>
                <a:lnTo>
                  <a:pt x="2325088" y="572329"/>
                </a:lnTo>
                <a:lnTo>
                  <a:pt x="2342974" y="561598"/>
                </a:lnTo>
                <a:lnTo>
                  <a:pt x="2350128" y="547290"/>
                </a:lnTo>
                <a:lnTo>
                  <a:pt x="2357282" y="536559"/>
                </a:lnTo>
                <a:lnTo>
                  <a:pt x="2360859" y="518674"/>
                </a:lnTo>
                <a:lnTo>
                  <a:pt x="2364436" y="490057"/>
                </a:lnTo>
                <a:lnTo>
                  <a:pt x="2368013" y="475749"/>
                </a:lnTo>
                <a:lnTo>
                  <a:pt x="2371590" y="468595"/>
                </a:lnTo>
                <a:lnTo>
                  <a:pt x="2382321" y="457864"/>
                </a:lnTo>
                <a:lnTo>
                  <a:pt x="2393052" y="454287"/>
                </a:lnTo>
                <a:lnTo>
                  <a:pt x="2425246" y="450709"/>
                </a:lnTo>
                <a:lnTo>
                  <a:pt x="2446708" y="450709"/>
                </a:lnTo>
                <a:lnTo>
                  <a:pt x="2464594" y="454287"/>
                </a:lnTo>
                <a:lnTo>
                  <a:pt x="2486056" y="461441"/>
                </a:lnTo>
                <a:lnTo>
                  <a:pt x="2503941" y="472172"/>
                </a:lnTo>
                <a:lnTo>
                  <a:pt x="2532558" y="493634"/>
                </a:lnTo>
                <a:lnTo>
                  <a:pt x="2564751" y="511519"/>
                </a:lnTo>
                <a:lnTo>
                  <a:pt x="2596945" y="518674"/>
                </a:lnTo>
                <a:lnTo>
                  <a:pt x="2632715" y="522251"/>
                </a:lnTo>
                <a:lnTo>
                  <a:pt x="2650601" y="522251"/>
                </a:lnTo>
                <a:lnTo>
                  <a:pt x="2668486" y="525828"/>
                </a:lnTo>
                <a:lnTo>
                  <a:pt x="2675640" y="511519"/>
                </a:lnTo>
                <a:lnTo>
                  <a:pt x="2682794" y="497211"/>
                </a:lnTo>
                <a:lnTo>
                  <a:pt x="2689948" y="482903"/>
                </a:lnTo>
                <a:lnTo>
                  <a:pt x="2689948" y="472172"/>
                </a:lnTo>
                <a:lnTo>
                  <a:pt x="2682794" y="457864"/>
                </a:lnTo>
                <a:lnTo>
                  <a:pt x="2672063" y="450709"/>
                </a:lnTo>
                <a:lnTo>
                  <a:pt x="2657755" y="443555"/>
                </a:lnTo>
                <a:lnTo>
                  <a:pt x="2639869" y="436401"/>
                </a:lnTo>
                <a:lnTo>
                  <a:pt x="2607676" y="432824"/>
                </a:lnTo>
                <a:lnTo>
                  <a:pt x="2571905" y="422093"/>
                </a:lnTo>
                <a:lnTo>
                  <a:pt x="2557597" y="422093"/>
                </a:lnTo>
                <a:lnTo>
                  <a:pt x="2546866" y="414939"/>
                </a:lnTo>
                <a:lnTo>
                  <a:pt x="2539712" y="407785"/>
                </a:lnTo>
                <a:lnTo>
                  <a:pt x="2536135" y="393477"/>
                </a:lnTo>
                <a:lnTo>
                  <a:pt x="2536135" y="379168"/>
                </a:lnTo>
                <a:lnTo>
                  <a:pt x="2539712" y="368437"/>
                </a:lnTo>
                <a:lnTo>
                  <a:pt x="2550443" y="364860"/>
                </a:lnTo>
                <a:lnTo>
                  <a:pt x="2564751" y="354129"/>
                </a:lnTo>
                <a:lnTo>
                  <a:pt x="2614830" y="329089"/>
                </a:lnTo>
                <a:lnTo>
                  <a:pt x="2661332" y="296896"/>
                </a:lnTo>
                <a:lnTo>
                  <a:pt x="2675640" y="286165"/>
                </a:lnTo>
                <a:lnTo>
                  <a:pt x="2679217" y="264702"/>
                </a:lnTo>
                <a:lnTo>
                  <a:pt x="2682794" y="246817"/>
                </a:lnTo>
                <a:lnTo>
                  <a:pt x="2689948" y="225355"/>
                </a:lnTo>
                <a:lnTo>
                  <a:pt x="2697102" y="207469"/>
                </a:lnTo>
                <a:lnTo>
                  <a:pt x="2704257" y="200315"/>
                </a:lnTo>
                <a:lnTo>
                  <a:pt x="2722142" y="200315"/>
                </a:lnTo>
                <a:lnTo>
                  <a:pt x="2740027" y="207469"/>
                </a:lnTo>
                <a:lnTo>
                  <a:pt x="2775798" y="228932"/>
                </a:lnTo>
                <a:lnTo>
                  <a:pt x="2775798" y="236086"/>
                </a:lnTo>
                <a:lnTo>
                  <a:pt x="2772221" y="246817"/>
                </a:lnTo>
                <a:lnTo>
                  <a:pt x="2757912" y="268279"/>
                </a:lnTo>
                <a:lnTo>
                  <a:pt x="2757912" y="286165"/>
                </a:lnTo>
                <a:lnTo>
                  <a:pt x="2757912" y="304050"/>
                </a:lnTo>
                <a:lnTo>
                  <a:pt x="2772221" y="325512"/>
                </a:lnTo>
                <a:lnTo>
                  <a:pt x="2786529" y="357706"/>
                </a:lnTo>
                <a:lnTo>
                  <a:pt x="2793683" y="372014"/>
                </a:lnTo>
                <a:lnTo>
                  <a:pt x="2797260" y="386322"/>
                </a:lnTo>
                <a:lnTo>
                  <a:pt x="2793683" y="393477"/>
                </a:lnTo>
                <a:lnTo>
                  <a:pt x="2786529" y="407785"/>
                </a:lnTo>
                <a:lnTo>
                  <a:pt x="2761489" y="439978"/>
                </a:lnTo>
                <a:lnTo>
                  <a:pt x="2747181" y="472172"/>
                </a:lnTo>
                <a:lnTo>
                  <a:pt x="2736450" y="500788"/>
                </a:lnTo>
                <a:lnTo>
                  <a:pt x="2765067" y="525828"/>
                </a:lnTo>
                <a:lnTo>
                  <a:pt x="2779375" y="540136"/>
                </a:lnTo>
                <a:lnTo>
                  <a:pt x="2786529" y="554444"/>
                </a:lnTo>
                <a:lnTo>
                  <a:pt x="2793683" y="572329"/>
                </a:lnTo>
                <a:lnTo>
                  <a:pt x="2793683" y="586638"/>
                </a:lnTo>
                <a:lnTo>
                  <a:pt x="2793683" y="622408"/>
                </a:lnTo>
                <a:lnTo>
                  <a:pt x="2843762" y="618831"/>
                </a:lnTo>
                <a:lnTo>
                  <a:pt x="2858070" y="618831"/>
                </a:lnTo>
                <a:lnTo>
                  <a:pt x="2868801" y="622408"/>
                </a:lnTo>
                <a:lnTo>
                  <a:pt x="2879532" y="629562"/>
                </a:lnTo>
                <a:lnTo>
                  <a:pt x="2883109" y="647448"/>
                </a:lnTo>
                <a:lnTo>
                  <a:pt x="2897418" y="697527"/>
                </a:lnTo>
                <a:lnTo>
                  <a:pt x="2904572" y="718989"/>
                </a:lnTo>
                <a:lnTo>
                  <a:pt x="2918880" y="711835"/>
                </a:lnTo>
                <a:lnTo>
                  <a:pt x="2929611" y="708258"/>
                </a:lnTo>
                <a:lnTo>
                  <a:pt x="2954651" y="690372"/>
                </a:lnTo>
                <a:lnTo>
                  <a:pt x="2979690" y="679641"/>
                </a:lnTo>
                <a:lnTo>
                  <a:pt x="3004729" y="668910"/>
                </a:lnTo>
                <a:lnTo>
                  <a:pt x="3015461" y="668910"/>
                </a:lnTo>
                <a:lnTo>
                  <a:pt x="3033346" y="668910"/>
                </a:lnTo>
                <a:lnTo>
                  <a:pt x="3047654" y="668910"/>
                </a:lnTo>
                <a:lnTo>
                  <a:pt x="3054808" y="661756"/>
                </a:lnTo>
                <a:lnTo>
                  <a:pt x="3076271" y="651025"/>
                </a:lnTo>
                <a:lnTo>
                  <a:pt x="3097733" y="651025"/>
                </a:lnTo>
                <a:lnTo>
                  <a:pt x="3119195" y="658179"/>
                </a:lnTo>
                <a:lnTo>
                  <a:pt x="3137081" y="651025"/>
                </a:lnTo>
                <a:lnTo>
                  <a:pt x="3151389" y="647448"/>
                </a:lnTo>
                <a:lnTo>
                  <a:pt x="3162120" y="640294"/>
                </a:lnTo>
                <a:lnTo>
                  <a:pt x="3172851" y="625985"/>
                </a:lnTo>
                <a:lnTo>
                  <a:pt x="3176428" y="608100"/>
                </a:lnTo>
                <a:lnTo>
                  <a:pt x="3176428" y="593792"/>
                </a:lnTo>
                <a:lnTo>
                  <a:pt x="3176428" y="575907"/>
                </a:lnTo>
                <a:lnTo>
                  <a:pt x="3172851" y="547290"/>
                </a:lnTo>
                <a:lnTo>
                  <a:pt x="3172851" y="525828"/>
                </a:lnTo>
                <a:lnTo>
                  <a:pt x="3169274" y="500788"/>
                </a:lnTo>
                <a:lnTo>
                  <a:pt x="3158543" y="475749"/>
                </a:lnTo>
                <a:lnTo>
                  <a:pt x="3151389" y="457864"/>
                </a:lnTo>
                <a:lnTo>
                  <a:pt x="3151389" y="443555"/>
                </a:lnTo>
                <a:lnTo>
                  <a:pt x="3154966" y="432824"/>
                </a:lnTo>
                <a:lnTo>
                  <a:pt x="3162120" y="422093"/>
                </a:lnTo>
                <a:lnTo>
                  <a:pt x="3187159" y="418516"/>
                </a:lnTo>
                <a:lnTo>
                  <a:pt x="3201468" y="418516"/>
                </a:lnTo>
                <a:lnTo>
                  <a:pt x="3219353" y="429247"/>
                </a:lnTo>
                <a:lnTo>
                  <a:pt x="3233661" y="443555"/>
                </a:lnTo>
                <a:lnTo>
                  <a:pt x="3233661" y="468595"/>
                </a:lnTo>
                <a:lnTo>
                  <a:pt x="3237238" y="490057"/>
                </a:lnTo>
                <a:lnTo>
                  <a:pt x="3244392" y="518674"/>
                </a:lnTo>
                <a:lnTo>
                  <a:pt x="3255124" y="525828"/>
                </a:lnTo>
                <a:lnTo>
                  <a:pt x="3262278" y="536559"/>
                </a:lnTo>
                <a:lnTo>
                  <a:pt x="3290894" y="561598"/>
                </a:lnTo>
                <a:lnTo>
                  <a:pt x="3315934" y="593792"/>
                </a:lnTo>
                <a:lnTo>
                  <a:pt x="3333819" y="622408"/>
                </a:lnTo>
                <a:lnTo>
                  <a:pt x="3340973" y="658179"/>
                </a:lnTo>
                <a:lnTo>
                  <a:pt x="3344550" y="665333"/>
                </a:lnTo>
                <a:lnTo>
                  <a:pt x="3358858" y="683218"/>
                </a:lnTo>
                <a:lnTo>
                  <a:pt x="3398206" y="629562"/>
                </a:lnTo>
                <a:lnTo>
                  <a:pt x="3401783" y="618831"/>
                </a:lnTo>
                <a:lnTo>
                  <a:pt x="3401783" y="604523"/>
                </a:lnTo>
                <a:lnTo>
                  <a:pt x="3394629" y="579484"/>
                </a:lnTo>
                <a:lnTo>
                  <a:pt x="3394629" y="561598"/>
                </a:lnTo>
                <a:lnTo>
                  <a:pt x="3398206" y="547290"/>
                </a:lnTo>
                <a:lnTo>
                  <a:pt x="3405360" y="543713"/>
                </a:lnTo>
                <a:lnTo>
                  <a:pt x="3426822" y="543713"/>
                </a:lnTo>
                <a:lnTo>
                  <a:pt x="3473324" y="547290"/>
                </a:lnTo>
                <a:lnTo>
                  <a:pt x="3469747" y="547290"/>
                </a:lnTo>
                <a:lnTo>
                  <a:pt x="3469747" y="597369"/>
                </a:lnTo>
                <a:lnTo>
                  <a:pt x="3473324" y="640294"/>
                </a:lnTo>
                <a:lnTo>
                  <a:pt x="3480478" y="658179"/>
                </a:lnTo>
                <a:lnTo>
                  <a:pt x="3484055" y="668910"/>
                </a:lnTo>
                <a:lnTo>
                  <a:pt x="3498364" y="676064"/>
                </a:lnTo>
                <a:lnTo>
                  <a:pt x="3512672" y="679641"/>
                </a:lnTo>
                <a:lnTo>
                  <a:pt x="3526980" y="683218"/>
                </a:lnTo>
                <a:lnTo>
                  <a:pt x="3541288" y="690372"/>
                </a:lnTo>
                <a:lnTo>
                  <a:pt x="3569905" y="704681"/>
                </a:lnTo>
                <a:lnTo>
                  <a:pt x="3602098" y="722566"/>
                </a:lnTo>
                <a:lnTo>
                  <a:pt x="3612829" y="722566"/>
                </a:lnTo>
                <a:lnTo>
                  <a:pt x="3623561" y="722566"/>
                </a:lnTo>
                <a:lnTo>
                  <a:pt x="3630715" y="711835"/>
                </a:lnTo>
                <a:lnTo>
                  <a:pt x="3634292" y="704681"/>
                </a:lnTo>
                <a:lnTo>
                  <a:pt x="3648600" y="676064"/>
                </a:lnTo>
                <a:lnTo>
                  <a:pt x="3652177" y="661756"/>
                </a:lnTo>
                <a:lnTo>
                  <a:pt x="3659331" y="647448"/>
                </a:lnTo>
                <a:lnTo>
                  <a:pt x="3673639" y="636717"/>
                </a:lnTo>
                <a:lnTo>
                  <a:pt x="3691525" y="636717"/>
                </a:lnTo>
                <a:lnTo>
                  <a:pt x="3705833" y="643871"/>
                </a:lnTo>
                <a:lnTo>
                  <a:pt x="3709410" y="651025"/>
                </a:lnTo>
                <a:lnTo>
                  <a:pt x="3712987" y="661756"/>
                </a:lnTo>
                <a:lnTo>
                  <a:pt x="3712987" y="690372"/>
                </a:lnTo>
                <a:lnTo>
                  <a:pt x="3709410" y="722566"/>
                </a:lnTo>
                <a:lnTo>
                  <a:pt x="3698679" y="754760"/>
                </a:lnTo>
                <a:lnTo>
                  <a:pt x="3698679" y="769068"/>
                </a:lnTo>
                <a:lnTo>
                  <a:pt x="3705833" y="779799"/>
                </a:lnTo>
                <a:lnTo>
                  <a:pt x="3712987" y="786953"/>
                </a:lnTo>
                <a:lnTo>
                  <a:pt x="3730872" y="801261"/>
                </a:lnTo>
                <a:lnTo>
                  <a:pt x="3748758" y="801261"/>
                </a:lnTo>
                <a:lnTo>
                  <a:pt x="3770220" y="794107"/>
                </a:lnTo>
                <a:lnTo>
                  <a:pt x="3784528" y="790530"/>
                </a:lnTo>
                <a:lnTo>
                  <a:pt x="3820299" y="779799"/>
                </a:lnTo>
                <a:lnTo>
                  <a:pt x="3852492" y="769068"/>
                </a:lnTo>
                <a:lnTo>
                  <a:pt x="3863224" y="769068"/>
                </a:lnTo>
                <a:lnTo>
                  <a:pt x="3877532" y="772645"/>
                </a:lnTo>
                <a:lnTo>
                  <a:pt x="3884686" y="779799"/>
                </a:lnTo>
                <a:lnTo>
                  <a:pt x="3895417" y="790530"/>
                </a:lnTo>
                <a:lnTo>
                  <a:pt x="3902571" y="801261"/>
                </a:lnTo>
                <a:lnTo>
                  <a:pt x="3906148" y="815570"/>
                </a:lnTo>
                <a:lnTo>
                  <a:pt x="3913302" y="837032"/>
                </a:lnTo>
                <a:lnTo>
                  <a:pt x="3920456" y="858494"/>
                </a:lnTo>
                <a:lnTo>
                  <a:pt x="3934765" y="872802"/>
                </a:lnTo>
                <a:lnTo>
                  <a:pt x="3945496" y="887111"/>
                </a:lnTo>
                <a:lnTo>
                  <a:pt x="3959804" y="890688"/>
                </a:lnTo>
                <a:lnTo>
                  <a:pt x="3977689" y="897842"/>
                </a:lnTo>
                <a:lnTo>
                  <a:pt x="4024191" y="904996"/>
                </a:lnTo>
                <a:lnTo>
                  <a:pt x="4081424" y="904996"/>
                </a:lnTo>
                <a:lnTo>
                  <a:pt x="4135080" y="897842"/>
                </a:lnTo>
                <a:lnTo>
                  <a:pt x="4192313" y="890688"/>
                </a:lnTo>
                <a:lnTo>
                  <a:pt x="4249546" y="887111"/>
                </a:lnTo>
                <a:lnTo>
                  <a:pt x="4288894" y="883534"/>
                </a:lnTo>
                <a:lnTo>
                  <a:pt x="4331818" y="876380"/>
                </a:lnTo>
                <a:lnTo>
                  <a:pt x="4349704" y="869225"/>
                </a:lnTo>
                <a:lnTo>
                  <a:pt x="4364012" y="858494"/>
                </a:lnTo>
                <a:lnTo>
                  <a:pt x="4385474" y="847763"/>
                </a:lnTo>
                <a:lnTo>
                  <a:pt x="4399782" y="833455"/>
                </a:lnTo>
                <a:lnTo>
                  <a:pt x="4421245" y="815570"/>
                </a:lnTo>
                <a:lnTo>
                  <a:pt x="4446284" y="808415"/>
                </a:lnTo>
                <a:lnTo>
                  <a:pt x="4499940" y="794107"/>
                </a:lnTo>
                <a:lnTo>
                  <a:pt x="4521402" y="790530"/>
                </a:lnTo>
                <a:lnTo>
                  <a:pt x="4542865" y="801261"/>
                </a:lnTo>
                <a:lnTo>
                  <a:pt x="4550019" y="804838"/>
                </a:lnTo>
                <a:lnTo>
                  <a:pt x="4557173" y="811992"/>
                </a:lnTo>
                <a:lnTo>
                  <a:pt x="4557173" y="822724"/>
                </a:lnTo>
                <a:lnTo>
                  <a:pt x="4550019" y="829878"/>
                </a:lnTo>
                <a:lnTo>
                  <a:pt x="4524980" y="851340"/>
                </a:lnTo>
                <a:lnTo>
                  <a:pt x="4496363" y="872802"/>
                </a:lnTo>
                <a:lnTo>
                  <a:pt x="4464170" y="890688"/>
                </a:lnTo>
                <a:lnTo>
                  <a:pt x="4446284" y="894265"/>
                </a:lnTo>
                <a:lnTo>
                  <a:pt x="4431976" y="894265"/>
                </a:lnTo>
                <a:lnTo>
                  <a:pt x="4399782" y="897842"/>
                </a:lnTo>
                <a:lnTo>
                  <a:pt x="4374743" y="908573"/>
                </a:lnTo>
                <a:lnTo>
                  <a:pt x="4342550" y="915727"/>
                </a:lnTo>
                <a:lnTo>
                  <a:pt x="4317510" y="933612"/>
                </a:lnTo>
                <a:lnTo>
                  <a:pt x="4303202" y="940767"/>
                </a:lnTo>
                <a:lnTo>
                  <a:pt x="4288894" y="947921"/>
                </a:lnTo>
                <a:lnTo>
                  <a:pt x="4274585" y="947921"/>
                </a:lnTo>
                <a:lnTo>
                  <a:pt x="4256700" y="937190"/>
                </a:lnTo>
                <a:lnTo>
                  <a:pt x="4235238" y="926458"/>
                </a:lnTo>
                <a:lnTo>
                  <a:pt x="4213775" y="926458"/>
                </a:lnTo>
                <a:lnTo>
                  <a:pt x="4192313" y="926458"/>
                </a:lnTo>
                <a:lnTo>
                  <a:pt x="4170851" y="933612"/>
                </a:lnTo>
                <a:lnTo>
                  <a:pt x="4149388" y="947921"/>
                </a:lnTo>
                <a:lnTo>
                  <a:pt x="4124349" y="955075"/>
                </a:lnTo>
                <a:lnTo>
                  <a:pt x="4102886" y="955075"/>
                </a:lnTo>
                <a:lnTo>
                  <a:pt x="4088578" y="951498"/>
                </a:lnTo>
                <a:lnTo>
                  <a:pt x="4074270" y="947921"/>
                </a:lnTo>
                <a:lnTo>
                  <a:pt x="4059962" y="947921"/>
                </a:lnTo>
                <a:lnTo>
                  <a:pt x="4049231" y="951498"/>
                </a:lnTo>
                <a:lnTo>
                  <a:pt x="4042076" y="962229"/>
                </a:lnTo>
                <a:lnTo>
                  <a:pt x="4042076" y="976537"/>
                </a:lnTo>
                <a:lnTo>
                  <a:pt x="4045654" y="1001577"/>
                </a:lnTo>
                <a:lnTo>
                  <a:pt x="4059962" y="1019462"/>
                </a:lnTo>
                <a:lnTo>
                  <a:pt x="4081424" y="1030193"/>
                </a:lnTo>
                <a:lnTo>
                  <a:pt x="4106464" y="1030193"/>
                </a:lnTo>
                <a:lnTo>
                  <a:pt x="4170851" y="1015885"/>
                </a:lnTo>
                <a:lnTo>
                  <a:pt x="4238815" y="1001577"/>
                </a:lnTo>
                <a:lnTo>
                  <a:pt x="4267431" y="998000"/>
                </a:lnTo>
                <a:lnTo>
                  <a:pt x="4278162" y="998000"/>
                </a:lnTo>
                <a:lnTo>
                  <a:pt x="4292471" y="1008731"/>
                </a:lnTo>
                <a:lnTo>
                  <a:pt x="4310356" y="1019462"/>
                </a:lnTo>
                <a:lnTo>
                  <a:pt x="4331818" y="1030193"/>
                </a:lnTo>
                <a:lnTo>
                  <a:pt x="4349704" y="1037347"/>
                </a:lnTo>
                <a:lnTo>
                  <a:pt x="4371166" y="1037347"/>
                </a:lnTo>
                <a:lnTo>
                  <a:pt x="4392628" y="1037347"/>
                </a:lnTo>
                <a:lnTo>
                  <a:pt x="4406937" y="1033770"/>
                </a:lnTo>
                <a:lnTo>
                  <a:pt x="4453438" y="1015885"/>
                </a:lnTo>
                <a:lnTo>
                  <a:pt x="4507094" y="994422"/>
                </a:lnTo>
                <a:lnTo>
                  <a:pt x="4528557" y="990845"/>
                </a:lnTo>
                <a:lnTo>
                  <a:pt x="4539288" y="987268"/>
                </a:lnTo>
                <a:lnTo>
                  <a:pt x="4546442" y="990845"/>
                </a:lnTo>
                <a:lnTo>
                  <a:pt x="4564327" y="994422"/>
                </a:lnTo>
                <a:lnTo>
                  <a:pt x="4582212" y="994422"/>
                </a:lnTo>
                <a:lnTo>
                  <a:pt x="4610829" y="994422"/>
                </a:lnTo>
                <a:lnTo>
                  <a:pt x="4643022" y="980114"/>
                </a:lnTo>
                <a:lnTo>
                  <a:pt x="4671639" y="962229"/>
                </a:lnTo>
                <a:lnTo>
                  <a:pt x="4689524" y="955075"/>
                </a:lnTo>
                <a:lnTo>
                  <a:pt x="4707410" y="951498"/>
                </a:lnTo>
                <a:lnTo>
                  <a:pt x="4750334" y="940767"/>
                </a:lnTo>
                <a:lnTo>
                  <a:pt x="4807567" y="930035"/>
                </a:lnTo>
                <a:lnTo>
                  <a:pt x="4857646" y="912150"/>
                </a:lnTo>
                <a:lnTo>
                  <a:pt x="4882685" y="897842"/>
                </a:lnTo>
                <a:lnTo>
                  <a:pt x="4904148" y="887111"/>
                </a:lnTo>
                <a:lnTo>
                  <a:pt x="4932764" y="869225"/>
                </a:lnTo>
                <a:lnTo>
                  <a:pt x="4950650" y="851340"/>
                </a:lnTo>
                <a:lnTo>
                  <a:pt x="4961381" y="837032"/>
                </a:lnTo>
                <a:lnTo>
                  <a:pt x="4979266" y="833455"/>
                </a:lnTo>
                <a:lnTo>
                  <a:pt x="4997151" y="826301"/>
                </a:lnTo>
                <a:lnTo>
                  <a:pt x="5015037" y="811992"/>
                </a:lnTo>
                <a:lnTo>
                  <a:pt x="5025768" y="794107"/>
                </a:lnTo>
                <a:lnTo>
                  <a:pt x="5036499" y="772645"/>
                </a:lnTo>
                <a:lnTo>
                  <a:pt x="5040076" y="754760"/>
                </a:lnTo>
                <a:lnTo>
                  <a:pt x="5047230" y="744028"/>
                </a:lnTo>
                <a:lnTo>
                  <a:pt x="5068692" y="722566"/>
                </a:lnTo>
                <a:lnTo>
                  <a:pt x="5097309" y="708258"/>
                </a:lnTo>
                <a:lnTo>
                  <a:pt x="5125925" y="701104"/>
                </a:lnTo>
                <a:lnTo>
                  <a:pt x="5129502" y="701104"/>
                </a:lnTo>
                <a:lnTo>
                  <a:pt x="5140234" y="701104"/>
                </a:lnTo>
                <a:lnTo>
                  <a:pt x="5158119" y="708258"/>
                </a:lnTo>
                <a:lnTo>
                  <a:pt x="5147388" y="726143"/>
                </a:lnTo>
                <a:lnTo>
                  <a:pt x="5140234" y="740451"/>
                </a:lnTo>
                <a:lnTo>
                  <a:pt x="5125925" y="747605"/>
                </a:lnTo>
                <a:lnTo>
                  <a:pt x="5118771" y="751182"/>
                </a:lnTo>
                <a:lnTo>
                  <a:pt x="5108040" y="754760"/>
                </a:lnTo>
                <a:lnTo>
                  <a:pt x="5097309" y="772645"/>
                </a:lnTo>
                <a:lnTo>
                  <a:pt x="5090155" y="783376"/>
                </a:lnTo>
                <a:lnTo>
                  <a:pt x="5090155" y="794107"/>
                </a:lnTo>
                <a:lnTo>
                  <a:pt x="5097309" y="801261"/>
                </a:lnTo>
                <a:lnTo>
                  <a:pt x="5104463" y="804838"/>
                </a:lnTo>
                <a:lnTo>
                  <a:pt x="5122348" y="815570"/>
                </a:lnTo>
                <a:lnTo>
                  <a:pt x="5133080" y="815570"/>
                </a:lnTo>
                <a:lnTo>
                  <a:pt x="5143811" y="815570"/>
                </a:lnTo>
                <a:lnTo>
                  <a:pt x="5165273" y="833455"/>
                </a:lnTo>
                <a:lnTo>
                  <a:pt x="5186735" y="844186"/>
                </a:lnTo>
                <a:lnTo>
                  <a:pt x="5208198" y="847763"/>
                </a:lnTo>
                <a:lnTo>
                  <a:pt x="5233237" y="847763"/>
                </a:lnTo>
                <a:lnTo>
                  <a:pt x="5276162" y="847763"/>
                </a:lnTo>
                <a:lnTo>
                  <a:pt x="5326241" y="847763"/>
                </a:lnTo>
                <a:lnTo>
                  <a:pt x="5333395" y="876380"/>
                </a:lnTo>
                <a:lnTo>
                  <a:pt x="5336972" y="890688"/>
                </a:lnTo>
                <a:lnTo>
                  <a:pt x="5347703" y="904996"/>
                </a:lnTo>
                <a:lnTo>
                  <a:pt x="5379897" y="933612"/>
                </a:lnTo>
                <a:lnTo>
                  <a:pt x="5397782" y="940767"/>
                </a:lnTo>
                <a:lnTo>
                  <a:pt x="5419244" y="955075"/>
                </a:lnTo>
                <a:lnTo>
                  <a:pt x="5433552" y="955075"/>
                </a:lnTo>
                <a:lnTo>
                  <a:pt x="5451438" y="955075"/>
                </a:lnTo>
                <a:lnTo>
                  <a:pt x="5483631" y="940767"/>
                </a:lnTo>
                <a:lnTo>
                  <a:pt x="5490785" y="940767"/>
                </a:lnTo>
                <a:lnTo>
                  <a:pt x="5497939" y="933612"/>
                </a:lnTo>
                <a:lnTo>
                  <a:pt x="5501517" y="919304"/>
                </a:lnTo>
                <a:lnTo>
                  <a:pt x="5501517" y="890688"/>
                </a:lnTo>
                <a:lnTo>
                  <a:pt x="5512248" y="833455"/>
                </a:lnTo>
                <a:lnTo>
                  <a:pt x="5522979" y="772645"/>
                </a:lnTo>
                <a:lnTo>
                  <a:pt x="5533710" y="754760"/>
                </a:lnTo>
                <a:lnTo>
                  <a:pt x="5544441" y="744028"/>
                </a:lnTo>
                <a:lnTo>
                  <a:pt x="5562327" y="733297"/>
                </a:lnTo>
                <a:lnTo>
                  <a:pt x="5580212" y="726143"/>
                </a:lnTo>
                <a:lnTo>
                  <a:pt x="5605251" y="718989"/>
                </a:lnTo>
                <a:lnTo>
                  <a:pt x="5630291" y="701104"/>
                </a:lnTo>
                <a:lnTo>
                  <a:pt x="5648176" y="679641"/>
                </a:lnTo>
                <a:lnTo>
                  <a:pt x="5662484" y="647448"/>
                </a:lnTo>
                <a:lnTo>
                  <a:pt x="5666061" y="640294"/>
                </a:lnTo>
                <a:lnTo>
                  <a:pt x="5676792" y="625985"/>
                </a:lnTo>
                <a:lnTo>
                  <a:pt x="5687524" y="615254"/>
                </a:lnTo>
                <a:lnTo>
                  <a:pt x="5701832" y="608100"/>
                </a:lnTo>
                <a:lnTo>
                  <a:pt x="5712563" y="615254"/>
                </a:lnTo>
                <a:lnTo>
                  <a:pt x="5726871" y="625985"/>
                </a:lnTo>
                <a:lnTo>
                  <a:pt x="5755488" y="661756"/>
                </a:lnTo>
                <a:lnTo>
                  <a:pt x="5794835" y="686795"/>
                </a:lnTo>
                <a:lnTo>
                  <a:pt x="5834183" y="708258"/>
                </a:lnTo>
                <a:lnTo>
                  <a:pt x="5877108" y="726143"/>
                </a:lnTo>
                <a:lnTo>
                  <a:pt x="5905724" y="733297"/>
                </a:lnTo>
                <a:lnTo>
                  <a:pt x="5916455" y="733297"/>
                </a:lnTo>
                <a:lnTo>
                  <a:pt x="5930764" y="722566"/>
                </a:lnTo>
                <a:lnTo>
                  <a:pt x="5941495" y="704681"/>
                </a:lnTo>
                <a:lnTo>
                  <a:pt x="5962957" y="679641"/>
                </a:lnTo>
                <a:lnTo>
                  <a:pt x="5991574" y="665333"/>
                </a:lnTo>
                <a:lnTo>
                  <a:pt x="6016613" y="658179"/>
                </a:lnTo>
                <a:lnTo>
                  <a:pt x="6045229" y="651025"/>
                </a:lnTo>
                <a:lnTo>
                  <a:pt x="6073846" y="647448"/>
                </a:lnTo>
                <a:lnTo>
                  <a:pt x="6091731" y="636717"/>
                </a:lnTo>
                <a:lnTo>
                  <a:pt x="6102462" y="618831"/>
                </a:lnTo>
                <a:lnTo>
                  <a:pt x="6113194" y="597369"/>
                </a:lnTo>
                <a:lnTo>
                  <a:pt x="6120348" y="572329"/>
                </a:lnTo>
                <a:lnTo>
                  <a:pt x="6138233" y="554444"/>
                </a:lnTo>
                <a:lnTo>
                  <a:pt x="6156118" y="536559"/>
                </a:lnTo>
                <a:lnTo>
                  <a:pt x="6177581" y="522251"/>
                </a:lnTo>
                <a:lnTo>
                  <a:pt x="6195466" y="518674"/>
                </a:lnTo>
                <a:lnTo>
                  <a:pt x="6206197" y="518674"/>
                </a:lnTo>
                <a:lnTo>
                  <a:pt x="6220505" y="522251"/>
                </a:lnTo>
                <a:lnTo>
                  <a:pt x="6227659" y="540136"/>
                </a:lnTo>
                <a:lnTo>
                  <a:pt x="6238390" y="558021"/>
                </a:lnTo>
                <a:lnTo>
                  <a:pt x="6245544" y="572329"/>
                </a:lnTo>
                <a:lnTo>
                  <a:pt x="6259853" y="583061"/>
                </a:lnTo>
                <a:lnTo>
                  <a:pt x="6270584" y="586638"/>
                </a:lnTo>
                <a:lnTo>
                  <a:pt x="6292046" y="586638"/>
                </a:lnTo>
                <a:lnTo>
                  <a:pt x="6309932" y="579484"/>
                </a:lnTo>
                <a:lnTo>
                  <a:pt x="6327817" y="572329"/>
                </a:lnTo>
                <a:lnTo>
                  <a:pt x="6342125" y="554444"/>
                </a:lnTo>
                <a:lnTo>
                  <a:pt x="6342125" y="532982"/>
                </a:lnTo>
                <a:lnTo>
                  <a:pt x="6345702" y="479326"/>
                </a:lnTo>
                <a:lnTo>
                  <a:pt x="6352856" y="432824"/>
                </a:lnTo>
                <a:lnTo>
                  <a:pt x="6370742" y="329089"/>
                </a:lnTo>
                <a:lnTo>
                  <a:pt x="6374318" y="314781"/>
                </a:lnTo>
                <a:lnTo>
                  <a:pt x="6385050" y="304050"/>
                </a:lnTo>
                <a:lnTo>
                  <a:pt x="6392204" y="293319"/>
                </a:lnTo>
                <a:lnTo>
                  <a:pt x="6402935" y="286165"/>
                </a:lnTo>
                <a:lnTo>
                  <a:pt x="6410089" y="286165"/>
                </a:lnTo>
                <a:lnTo>
                  <a:pt x="6424398" y="286165"/>
                </a:lnTo>
                <a:lnTo>
                  <a:pt x="6435128" y="289742"/>
                </a:lnTo>
                <a:lnTo>
                  <a:pt x="6453014" y="296896"/>
                </a:lnTo>
                <a:lnTo>
                  <a:pt x="6470899" y="311204"/>
                </a:lnTo>
                <a:lnTo>
                  <a:pt x="6481630" y="329089"/>
                </a:lnTo>
                <a:lnTo>
                  <a:pt x="6492362" y="346975"/>
                </a:lnTo>
                <a:lnTo>
                  <a:pt x="6495938" y="364860"/>
                </a:lnTo>
                <a:lnTo>
                  <a:pt x="6495938" y="386322"/>
                </a:lnTo>
                <a:lnTo>
                  <a:pt x="6492362" y="400631"/>
                </a:lnTo>
                <a:lnTo>
                  <a:pt x="6488784" y="422093"/>
                </a:lnTo>
                <a:lnTo>
                  <a:pt x="6474476" y="439978"/>
                </a:lnTo>
                <a:lnTo>
                  <a:pt x="6460168" y="457864"/>
                </a:lnTo>
                <a:lnTo>
                  <a:pt x="6445860" y="468595"/>
                </a:lnTo>
                <a:lnTo>
                  <a:pt x="6424398" y="482903"/>
                </a:lnTo>
                <a:lnTo>
                  <a:pt x="6413666" y="504365"/>
                </a:lnTo>
                <a:lnTo>
                  <a:pt x="6410089" y="525828"/>
                </a:lnTo>
                <a:lnTo>
                  <a:pt x="6417244" y="547290"/>
                </a:lnTo>
                <a:lnTo>
                  <a:pt x="6427974" y="575907"/>
                </a:lnTo>
                <a:lnTo>
                  <a:pt x="6431552" y="604523"/>
                </a:lnTo>
                <a:lnTo>
                  <a:pt x="6435128" y="629562"/>
                </a:lnTo>
                <a:lnTo>
                  <a:pt x="6431552" y="658179"/>
                </a:lnTo>
                <a:lnTo>
                  <a:pt x="6431552" y="676064"/>
                </a:lnTo>
                <a:lnTo>
                  <a:pt x="6435128" y="686795"/>
                </a:lnTo>
                <a:lnTo>
                  <a:pt x="6445860" y="697527"/>
                </a:lnTo>
                <a:lnTo>
                  <a:pt x="6456591" y="704681"/>
                </a:lnTo>
                <a:lnTo>
                  <a:pt x="6513824" y="729720"/>
                </a:lnTo>
                <a:lnTo>
                  <a:pt x="6563902" y="751182"/>
                </a:lnTo>
                <a:lnTo>
                  <a:pt x="6592519" y="765491"/>
                </a:lnTo>
                <a:lnTo>
                  <a:pt x="6610404" y="779799"/>
                </a:lnTo>
                <a:lnTo>
                  <a:pt x="6624712" y="794107"/>
                </a:lnTo>
                <a:lnTo>
                  <a:pt x="6642598" y="815570"/>
                </a:lnTo>
                <a:lnTo>
                  <a:pt x="6667638" y="865648"/>
                </a:lnTo>
                <a:lnTo>
                  <a:pt x="6685522" y="887111"/>
                </a:lnTo>
                <a:lnTo>
                  <a:pt x="6706985" y="908573"/>
                </a:lnTo>
                <a:lnTo>
                  <a:pt x="6717716" y="915727"/>
                </a:lnTo>
                <a:lnTo>
                  <a:pt x="6724870" y="926458"/>
                </a:lnTo>
                <a:lnTo>
                  <a:pt x="6728448" y="951498"/>
                </a:lnTo>
                <a:lnTo>
                  <a:pt x="6724870" y="998000"/>
                </a:lnTo>
                <a:lnTo>
                  <a:pt x="6717716" y="1044501"/>
                </a:lnTo>
                <a:lnTo>
                  <a:pt x="6714139" y="1065964"/>
                </a:lnTo>
                <a:lnTo>
                  <a:pt x="6717716" y="1091003"/>
                </a:lnTo>
                <a:lnTo>
                  <a:pt x="6724870" y="1105311"/>
                </a:lnTo>
                <a:lnTo>
                  <a:pt x="6739178" y="1123197"/>
                </a:lnTo>
                <a:lnTo>
                  <a:pt x="6757064" y="1137505"/>
                </a:lnTo>
                <a:lnTo>
                  <a:pt x="6778526" y="1141082"/>
                </a:lnTo>
                <a:lnTo>
                  <a:pt x="6792834" y="1141082"/>
                </a:lnTo>
                <a:lnTo>
                  <a:pt x="6817874" y="1133928"/>
                </a:lnTo>
                <a:lnTo>
                  <a:pt x="6846490" y="1119620"/>
                </a:lnTo>
                <a:lnTo>
                  <a:pt x="6875107" y="1105311"/>
                </a:lnTo>
                <a:lnTo>
                  <a:pt x="6896569" y="1091003"/>
                </a:lnTo>
                <a:lnTo>
                  <a:pt x="6907300" y="1083849"/>
                </a:lnTo>
                <a:lnTo>
                  <a:pt x="6910878" y="1076695"/>
                </a:lnTo>
                <a:lnTo>
                  <a:pt x="6910878" y="1062387"/>
                </a:lnTo>
                <a:lnTo>
                  <a:pt x="6910878" y="1055232"/>
                </a:lnTo>
                <a:lnTo>
                  <a:pt x="6896569" y="1030193"/>
                </a:lnTo>
                <a:lnTo>
                  <a:pt x="6892992" y="1015885"/>
                </a:lnTo>
                <a:lnTo>
                  <a:pt x="6910878" y="1001577"/>
                </a:lnTo>
                <a:lnTo>
                  <a:pt x="6928762" y="990845"/>
                </a:lnTo>
                <a:lnTo>
                  <a:pt x="6946648" y="987268"/>
                </a:lnTo>
                <a:lnTo>
                  <a:pt x="6957379" y="990845"/>
                </a:lnTo>
                <a:lnTo>
                  <a:pt x="6971688" y="994422"/>
                </a:lnTo>
                <a:lnTo>
                  <a:pt x="6978842" y="1001577"/>
                </a:lnTo>
                <a:lnTo>
                  <a:pt x="6993150" y="1015885"/>
                </a:lnTo>
                <a:lnTo>
                  <a:pt x="7000304" y="1037347"/>
                </a:lnTo>
                <a:lnTo>
                  <a:pt x="7011035" y="1062387"/>
                </a:lnTo>
                <a:lnTo>
                  <a:pt x="7018189" y="1076695"/>
                </a:lnTo>
                <a:lnTo>
                  <a:pt x="7032498" y="1080272"/>
                </a:lnTo>
                <a:lnTo>
                  <a:pt x="7039652" y="1083849"/>
                </a:lnTo>
                <a:lnTo>
                  <a:pt x="7053960" y="1080272"/>
                </a:lnTo>
                <a:lnTo>
                  <a:pt x="7071845" y="1073118"/>
                </a:lnTo>
                <a:lnTo>
                  <a:pt x="7089730" y="1065964"/>
                </a:lnTo>
                <a:lnTo>
                  <a:pt x="7100462" y="1065964"/>
                </a:lnTo>
                <a:lnTo>
                  <a:pt x="7114770" y="1073118"/>
                </a:lnTo>
                <a:lnTo>
                  <a:pt x="7129078" y="1080272"/>
                </a:lnTo>
                <a:lnTo>
                  <a:pt x="7132655" y="1094580"/>
                </a:lnTo>
                <a:lnTo>
                  <a:pt x="7132655" y="1105311"/>
                </a:lnTo>
                <a:lnTo>
                  <a:pt x="7129078" y="1116042"/>
                </a:lnTo>
                <a:lnTo>
                  <a:pt x="7114770" y="1123197"/>
                </a:lnTo>
                <a:lnTo>
                  <a:pt x="7100462" y="1126774"/>
                </a:lnTo>
                <a:lnTo>
                  <a:pt x="7053960" y="1141082"/>
                </a:lnTo>
                <a:lnTo>
                  <a:pt x="7007458" y="1158967"/>
                </a:lnTo>
                <a:lnTo>
                  <a:pt x="6996727" y="1166121"/>
                </a:lnTo>
                <a:lnTo>
                  <a:pt x="6989572" y="1180430"/>
                </a:lnTo>
                <a:lnTo>
                  <a:pt x="6968110" y="1223354"/>
                </a:lnTo>
                <a:lnTo>
                  <a:pt x="6950225" y="1269856"/>
                </a:lnTo>
                <a:lnTo>
                  <a:pt x="6946648" y="1305627"/>
                </a:lnTo>
                <a:lnTo>
                  <a:pt x="6935917" y="1352128"/>
                </a:lnTo>
                <a:lnTo>
                  <a:pt x="6964534" y="1341397"/>
                </a:lnTo>
                <a:lnTo>
                  <a:pt x="6975264" y="1327089"/>
                </a:lnTo>
                <a:lnTo>
                  <a:pt x="6989572" y="1302050"/>
                </a:lnTo>
                <a:lnTo>
                  <a:pt x="7000304" y="1269856"/>
                </a:lnTo>
                <a:lnTo>
                  <a:pt x="7014612" y="1251971"/>
                </a:lnTo>
                <a:lnTo>
                  <a:pt x="7028920" y="1244817"/>
                </a:lnTo>
                <a:lnTo>
                  <a:pt x="7039652" y="1237662"/>
                </a:lnTo>
                <a:lnTo>
                  <a:pt x="7057537" y="1230508"/>
                </a:lnTo>
                <a:lnTo>
                  <a:pt x="7071845" y="1237662"/>
                </a:lnTo>
                <a:lnTo>
                  <a:pt x="7082576" y="1241240"/>
                </a:lnTo>
                <a:lnTo>
                  <a:pt x="7096884" y="1251971"/>
                </a:lnTo>
                <a:lnTo>
                  <a:pt x="7111192" y="1269856"/>
                </a:lnTo>
                <a:lnTo>
                  <a:pt x="7129078" y="1298472"/>
                </a:lnTo>
                <a:lnTo>
                  <a:pt x="7150540" y="1312781"/>
                </a:lnTo>
                <a:lnTo>
                  <a:pt x="7172002" y="1323512"/>
                </a:lnTo>
                <a:lnTo>
                  <a:pt x="7200619" y="1327089"/>
                </a:lnTo>
                <a:lnTo>
                  <a:pt x="7225658" y="1327089"/>
                </a:lnTo>
                <a:lnTo>
                  <a:pt x="7275738" y="1323512"/>
                </a:lnTo>
                <a:lnTo>
                  <a:pt x="7325816" y="1323512"/>
                </a:lnTo>
                <a:lnTo>
                  <a:pt x="7350856" y="1323512"/>
                </a:lnTo>
                <a:lnTo>
                  <a:pt x="7365164" y="1330666"/>
                </a:lnTo>
                <a:lnTo>
                  <a:pt x="7372318" y="1348551"/>
                </a:lnTo>
                <a:lnTo>
                  <a:pt x="7379472" y="1370014"/>
                </a:lnTo>
                <a:lnTo>
                  <a:pt x="7379472" y="1395053"/>
                </a:lnTo>
                <a:lnTo>
                  <a:pt x="7386626" y="1423670"/>
                </a:lnTo>
                <a:lnTo>
                  <a:pt x="7393780" y="1445132"/>
                </a:lnTo>
                <a:lnTo>
                  <a:pt x="7408088" y="1466594"/>
                </a:lnTo>
                <a:lnTo>
                  <a:pt x="7422397" y="1488056"/>
                </a:lnTo>
                <a:lnTo>
                  <a:pt x="7433128" y="1513096"/>
                </a:lnTo>
                <a:lnTo>
                  <a:pt x="7454590" y="1559598"/>
                </a:lnTo>
                <a:lnTo>
                  <a:pt x="7465322" y="1577483"/>
                </a:lnTo>
                <a:lnTo>
                  <a:pt x="7476052" y="1595368"/>
                </a:lnTo>
                <a:lnTo>
                  <a:pt x="7493938" y="1609676"/>
                </a:lnTo>
                <a:lnTo>
                  <a:pt x="7511824" y="1616831"/>
                </a:lnTo>
                <a:lnTo>
                  <a:pt x="7529708" y="1634716"/>
                </a:lnTo>
                <a:lnTo>
                  <a:pt x="7536862" y="1645447"/>
                </a:lnTo>
                <a:lnTo>
                  <a:pt x="7544017" y="1663332"/>
                </a:lnTo>
                <a:lnTo>
                  <a:pt x="7533286" y="1695526"/>
                </a:lnTo>
                <a:lnTo>
                  <a:pt x="7493938" y="1695526"/>
                </a:lnTo>
                <a:lnTo>
                  <a:pt x="7454590" y="1688372"/>
                </a:lnTo>
                <a:lnTo>
                  <a:pt x="7429551" y="1681218"/>
                </a:lnTo>
                <a:lnTo>
                  <a:pt x="7415242" y="1666910"/>
                </a:lnTo>
                <a:lnTo>
                  <a:pt x="7404512" y="1652601"/>
                </a:lnTo>
                <a:lnTo>
                  <a:pt x="7400934" y="1623985"/>
                </a:lnTo>
                <a:lnTo>
                  <a:pt x="7400934" y="1602522"/>
                </a:lnTo>
                <a:lnTo>
                  <a:pt x="7393780" y="1584637"/>
                </a:lnTo>
                <a:lnTo>
                  <a:pt x="7386626" y="1570329"/>
                </a:lnTo>
                <a:lnTo>
                  <a:pt x="7379472" y="1563175"/>
                </a:lnTo>
                <a:lnTo>
                  <a:pt x="7365164" y="1559598"/>
                </a:lnTo>
                <a:lnTo>
                  <a:pt x="7347278" y="1559598"/>
                </a:lnTo>
                <a:lnTo>
                  <a:pt x="7329394" y="1563175"/>
                </a:lnTo>
                <a:lnTo>
                  <a:pt x="7311508" y="1577483"/>
                </a:lnTo>
                <a:lnTo>
                  <a:pt x="7297200" y="1602522"/>
                </a:lnTo>
                <a:lnTo>
                  <a:pt x="7300777" y="1613254"/>
                </a:lnTo>
                <a:lnTo>
                  <a:pt x="7300777" y="1616831"/>
                </a:lnTo>
                <a:lnTo>
                  <a:pt x="7329394" y="1641870"/>
                </a:lnTo>
                <a:lnTo>
                  <a:pt x="7358010" y="1674064"/>
                </a:lnTo>
                <a:lnTo>
                  <a:pt x="7372318" y="1706257"/>
                </a:lnTo>
                <a:lnTo>
                  <a:pt x="7390204" y="1745605"/>
                </a:lnTo>
                <a:lnTo>
                  <a:pt x="7408088" y="1767067"/>
                </a:lnTo>
                <a:lnTo>
                  <a:pt x="7425974" y="1788530"/>
                </a:lnTo>
                <a:lnTo>
                  <a:pt x="7443859" y="1806415"/>
                </a:lnTo>
                <a:lnTo>
                  <a:pt x="7454590" y="1824300"/>
                </a:lnTo>
                <a:lnTo>
                  <a:pt x="7472476" y="1860071"/>
                </a:lnTo>
                <a:lnTo>
                  <a:pt x="7476052" y="1874379"/>
                </a:lnTo>
                <a:lnTo>
                  <a:pt x="7490361" y="1888687"/>
                </a:lnTo>
                <a:lnTo>
                  <a:pt x="7504669" y="1902995"/>
                </a:lnTo>
                <a:lnTo>
                  <a:pt x="7515400" y="1910150"/>
                </a:lnTo>
                <a:lnTo>
                  <a:pt x="7551171" y="1931612"/>
                </a:lnTo>
                <a:lnTo>
                  <a:pt x="7558325" y="1942343"/>
                </a:lnTo>
                <a:lnTo>
                  <a:pt x="7558325" y="1949497"/>
                </a:lnTo>
                <a:lnTo>
                  <a:pt x="7558325" y="1963805"/>
                </a:lnTo>
                <a:lnTo>
                  <a:pt x="7554748" y="1970960"/>
                </a:lnTo>
                <a:lnTo>
                  <a:pt x="7526132" y="2013884"/>
                </a:lnTo>
                <a:lnTo>
                  <a:pt x="7536862" y="2024615"/>
                </a:lnTo>
                <a:lnTo>
                  <a:pt x="7547594" y="2031770"/>
                </a:lnTo>
                <a:lnTo>
                  <a:pt x="7554748" y="2056809"/>
                </a:lnTo>
                <a:lnTo>
                  <a:pt x="7565479" y="2110465"/>
                </a:lnTo>
                <a:lnTo>
                  <a:pt x="7572634" y="2149813"/>
                </a:lnTo>
                <a:lnTo>
                  <a:pt x="7586942" y="2192737"/>
                </a:lnTo>
                <a:lnTo>
                  <a:pt x="7615558" y="2275009"/>
                </a:lnTo>
                <a:lnTo>
                  <a:pt x="7629866" y="2307203"/>
                </a:lnTo>
                <a:lnTo>
                  <a:pt x="7629866" y="2325088"/>
                </a:lnTo>
                <a:lnTo>
                  <a:pt x="7629866" y="2339396"/>
                </a:lnTo>
                <a:lnTo>
                  <a:pt x="7622712" y="2357282"/>
                </a:lnTo>
                <a:lnTo>
                  <a:pt x="7619135" y="2368013"/>
                </a:lnTo>
                <a:lnTo>
                  <a:pt x="7608404" y="2382321"/>
                </a:lnTo>
                <a:lnTo>
                  <a:pt x="7594096" y="2400206"/>
                </a:lnTo>
                <a:lnTo>
                  <a:pt x="7579788" y="2410938"/>
                </a:lnTo>
                <a:lnTo>
                  <a:pt x="7572634" y="2432400"/>
                </a:lnTo>
                <a:lnTo>
                  <a:pt x="7536862" y="2496787"/>
                </a:lnTo>
                <a:lnTo>
                  <a:pt x="7533286" y="2514673"/>
                </a:lnTo>
                <a:lnTo>
                  <a:pt x="7529708" y="2528981"/>
                </a:lnTo>
                <a:lnTo>
                  <a:pt x="7529708" y="2543289"/>
                </a:lnTo>
                <a:lnTo>
                  <a:pt x="7536862" y="2554020"/>
                </a:lnTo>
                <a:lnTo>
                  <a:pt x="7551171" y="2554020"/>
                </a:lnTo>
                <a:lnTo>
                  <a:pt x="7565479" y="2550443"/>
                </a:lnTo>
                <a:lnTo>
                  <a:pt x="7579788" y="2532558"/>
                </a:lnTo>
                <a:lnTo>
                  <a:pt x="7597672" y="2514673"/>
                </a:lnTo>
                <a:lnTo>
                  <a:pt x="7608404" y="2493210"/>
                </a:lnTo>
                <a:lnTo>
                  <a:pt x="7615558" y="2471748"/>
                </a:lnTo>
                <a:lnTo>
                  <a:pt x="7622712" y="2446708"/>
                </a:lnTo>
                <a:lnTo>
                  <a:pt x="7640598" y="2421669"/>
                </a:lnTo>
                <a:lnTo>
                  <a:pt x="7662060" y="2403784"/>
                </a:lnTo>
                <a:lnTo>
                  <a:pt x="7690676" y="2385898"/>
                </a:lnTo>
                <a:lnTo>
                  <a:pt x="7737178" y="2360859"/>
                </a:lnTo>
                <a:lnTo>
                  <a:pt x="7783680" y="2335819"/>
                </a:lnTo>
                <a:lnTo>
                  <a:pt x="7826604" y="2300049"/>
                </a:lnTo>
                <a:lnTo>
                  <a:pt x="7844490" y="2282164"/>
                </a:lnTo>
                <a:lnTo>
                  <a:pt x="7862375" y="2260701"/>
                </a:lnTo>
                <a:lnTo>
                  <a:pt x="7869529" y="2246393"/>
                </a:lnTo>
                <a:lnTo>
                  <a:pt x="7880260" y="2242816"/>
                </a:lnTo>
                <a:lnTo>
                  <a:pt x="7898146" y="2242816"/>
                </a:lnTo>
                <a:lnTo>
                  <a:pt x="7912454" y="2246393"/>
                </a:lnTo>
                <a:lnTo>
                  <a:pt x="7919608" y="2253547"/>
                </a:lnTo>
                <a:lnTo>
                  <a:pt x="7919608" y="2260701"/>
                </a:lnTo>
                <a:lnTo>
                  <a:pt x="7919608" y="2267855"/>
                </a:lnTo>
                <a:lnTo>
                  <a:pt x="7912454" y="2278586"/>
                </a:lnTo>
                <a:lnTo>
                  <a:pt x="7898146" y="2300049"/>
                </a:lnTo>
                <a:lnTo>
                  <a:pt x="7890992" y="2328665"/>
                </a:lnTo>
                <a:lnTo>
                  <a:pt x="7890992" y="2357282"/>
                </a:lnTo>
                <a:lnTo>
                  <a:pt x="7901722" y="2385898"/>
                </a:lnTo>
                <a:lnTo>
                  <a:pt x="7905300" y="2393053"/>
                </a:lnTo>
                <a:lnTo>
                  <a:pt x="7901722" y="2407361"/>
                </a:lnTo>
                <a:lnTo>
                  <a:pt x="7890992" y="2432400"/>
                </a:lnTo>
                <a:lnTo>
                  <a:pt x="7890992" y="2464594"/>
                </a:lnTo>
                <a:lnTo>
                  <a:pt x="7887414" y="2528981"/>
                </a:lnTo>
                <a:lnTo>
                  <a:pt x="7880260" y="2586214"/>
                </a:lnTo>
                <a:lnTo>
                  <a:pt x="7883838" y="2647024"/>
                </a:lnTo>
                <a:lnTo>
                  <a:pt x="7883838" y="2668486"/>
                </a:lnTo>
                <a:lnTo>
                  <a:pt x="7883838" y="2693525"/>
                </a:lnTo>
                <a:lnTo>
                  <a:pt x="7876684" y="2714988"/>
                </a:lnTo>
                <a:lnTo>
                  <a:pt x="7865952" y="2736450"/>
                </a:lnTo>
                <a:lnTo>
                  <a:pt x="7855221" y="2754335"/>
                </a:lnTo>
                <a:lnTo>
                  <a:pt x="7837336" y="2772221"/>
                </a:lnTo>
                <a:lnTo>
                  <a:pt x="7819450" y="2786529"/>
                </a:lnTo>
                <a:lnTo>
                  <a:pt x="7797988" y="2800837"/>
                </a:lnTo>
                <a:lnTo>
                  <a:pt x="7783680" y="2807991"/>
                </a:lnTo>
                <a:lnTo>
                  <a:pt x="7772948" y="2818723"/>
                </a:lnTo>
                <a:lnTo>
                  <a:pt x="7762218" y="2836608"/>
                </a:lnTo>
                <a:lnTo>
                  <a:pt x="7758640" y="2854493"/>
                </a:lnTo>
                <a:lnTo>
                  <a:pt x="7772948" y="2858070"/>
                </a:lnTo>
                <a:lnTo>
                  <a:pt x="7780102" y="2858070"/>
                </a:lnTo>
                <a:lnTo>
                  <a:pt x="7801565" y="2843762"/>
                </a:lnTo>
                <a:lnTo>
                  <a:pt x="7823028" y="2840185"/>
                </a:lnTo>
                <a:lnTo>
                  <a:pt x="7830182" y="2840185"/>
                </a:lnTo>
                <a:lnTo>
                  <a:pt x="7840912" y="2843762"/>
                </a:lnTo>
                <a:lnTo>
                  <a:pt x="7844490" y="2847339"/>
                </a:lnTo>
                <a:lnTo>
                  <a:pt x="7848067" y="2858070"/>
                </a:lnTo>
                <a:lnTo>
                  <a:pt x="7848067" y="2879533"/>
                </a:lnTo>
                <a:lnTo>
                  <a:pt x="7844490" y="2904572"/>
                </a:lnTo>
                <a:lnTo>
                  <a:pt x="7837336" y="2929611"/>
                </a:lnTo>
                <a:lnTo>
                  <a:pt x="7823028" y="2972536"/>
                </a:lnTo>
                <a:lnTo>
                  <a:pt x="7808719" y="3015461"/>
                </a:lnTo>
                <a:lnTo>
                  <a:pt x="7797988" y="3036923"/>
                </a:lnTo>
                <a:lnTo>
                  <a:pt x="7787257" y="3054808"/>
                </a:lnTo>
                <a:lnTo>
                  <a:pt x="7776526" y="3076271"/>
                </a:lnTo>
                <a:lnTo>
                  <a:pt x="7755064" y="3090579"/>
                </a:lnTo>
                <a:lnTo>
                  <a:pt x="7744332" y="3104887"/>
                </a:lnTo>
                <a:lnTo>
                  <a:pt x="7740755" y="3119195"/>
                </a:lnTo>
                <a:lnTo>
                  <a:pt x="7740755" y="3208622"/>
                </a:lnTo>
                <a:lnTo>
                  <a:pt x="7744332" y="3219353"/>
                </a:lnTo>
                <a:lnTo>
                  <a:pt x="7751486" y="3233661"/>
                </a:lnTo>
                <a:lnTo>
                  <a:pt x="7758640" y="3240815"/>
                </a:lnTo>
                <a:lnTo>
                  <a:pt x="7776526" y="3247969"/>
                </a:lnTo>
                <a:lnTo>
                  <a:pt x="7794411" y="3247969"/>
                </a:lnTo>
                <a:lnTo>
                  <a:pt x="7837336" y="3255124"/>
                </a:lnTo>
                <a:lnTo>
                  <a:pt x="7855221" y="3262278"/>
                </a:lnTo>
                <a:lnTo>
                  <a:pt x="7865952" y="3273009"/>
                </a:lnTo>
                <a:lnTo>
                  <a:pt x="7880260" y="3283740"/>
                </a:lnTo>
                <a:lnTo>
                  <a:pt x="7890992" y="3301625"/>
                </a:lnTo>
                <a:lnTo>
                  <a:pt x="7898146" y="3319511"/>
                </a:lnTo>
                <a:lnTo>
                  <a:pt x="7905300" y="3340973"/>
                </a:lnTo>
                <a:lnTo>
                  <a:pt x="7905300" y="3351704"/>
                </a:lnTo>
                <a:lnTo>
                  <a:pt x="7905300" y="3362435"/>
                </a:lnTo>
                <a:lnTo>
                  <a:pt x="7890992" y="3380321"/>
                </a:lnTo>
                <a:lnTo>
                  <a:pt x="7865952" y="3405360"/>
                </a:lnTo>
                <a:lnTo>
                  <a:pt x="7837336" y="3426822"/>
                </a:lnTo>
                <a:lnTo>
                  <a:pt x="7794411" y="3455439"/>
                </a:lnTo>
                <a:lnTo>
                  <a:pt x="7823028" y="3491209"/>
                </a:lnTo>
                <a:lnTo>
                  <a:pt x="7837336" y="3505518"/>
                </a:lnTo>
                <a:lnTo>
                  <a:pt x="7837336" y="3519826"/>
                </a:lnTo>
                <a:lnTo>
                  <a:pt x="7837336" y="3530557"/>
                </a:lnTo>
                <a:lnTo>
                  <a:pt x="7826604" y="3544865"/>
                </a:lnTo>
                <a:lnTo>
                  <a:pt x="7787257" y="3594944"/>
                </a:lnTo>
                <a:lnTo>
                  <a:pt x="7783680" y="3609252"/>
                </a:lnTo>
                <a:lnTo>
                  <a:pt x="7780102" y="3623561"/>
                </a:lnTo>
                <a:lnTo>
                  <a:pt x="7783680" y="3634292"/>
                </a:lnTo>
                <a:lnTo>
                  <a:pt x="7797988" y="3648600"/>
                </a:lnTo>
                <a:lnTo>
                  <a:pt x="7808719" y="3666485"/>
                </a:lnTo>
                <a:lnTo>
                  <a:pt x="7819450" y="3684371"/>
                </a:lnTo>
                <a:lnTo>
                  <a:pt x="7823028" y="3705833"/>
                </a:lnTo>
                <a:lnTo>
                  <a:pt x="7819450" y="3727295"/>
                </a:lnTo>
                <a:lnTo>
                  <a:pt x="7823028" y="3748758"/>
                </a:lnTo>
                <a:lnTo>
                  <a:pt x="7826604" y="3773797"/>
                </a:lnTo>
                <a:lnTo>
                  <a:pt x="7837336" y="3791682"/>
                </a:lnTo>
                <a:lnTo>
                  <a:pt x="7855221" y="3813145"/>
                </a:lnTo>
                <a:lnTo>
                  <a:pt x="7865952" y="3831030"/>
                </a:lnTo>
                <a:lnTo>
                  <a:pt x="7880260" y="3845338"/>
                </a:lnTo>
                <a:lnTo>
                  <a:pt x="7883838" y="3870378"/>
                </a:lnTo>
                <a:lnTo>
                  <a:pt x="7883838" y="3895417"/>
                </a:lnTo>
                <a:lnTo>
                  <a:pt x="7880260" y="3916879"/>
                </a:lnTo>
                <a:lnTo>
                  <a:pt x="7869529" y="3938342"/>
                </a:lnTo>
                <a:lnTo>
                  <a:pt x="7862375" y="3956227"/>
                </a:lnTo>
                <a:lnTo>
                  <a:pt x="7844490" y="3974112"/>
                </a:lnTo>
                <a:lnTo>
                  <a:pt x="7837336" y="3977689"/>
                </a:lnTo>
                <a:lnTo>
                  <a:pt x="7826604" y="3981266"/>
                </a:lnTo>
                <a:lnTo>
                  <a:pt x="7801565" y="3981266"/>
                </a:lnTo>
                <a:lnTo>
                  <a:pt x="7772948" y="3981266"/>
                </a:lnTo>
                <a:lnTo>
                  <a:pt x="7758640" y="3981266"/>
                </a:lnTo>
                <a:lnTo>
                  <a:pt x="7751486" y="3984843"/>
                </a:lnTo>
                <a:lnTo>
                  <a:pt x="7740755" y="3995575"/>
                </a:lnTo>
                <a:lnTo>
                  <a:pt x="7737178" y="4002729"/>
                </a:lnTo>
                <a:lnTo>
                  <a:pt x="7726447" y="4031345"/>
                </a:lnTo>
                <a:lnTo>
                  <a:pt x="7722870" y="4070693"/>
                </a:lnTo>
                <a:lnTo>
                  <a:pt x="7722870" y="4085001"/>
                </a:lnTo>
                <a:lnTo>
                  <a:pt x="7726447" y="4099309"/>
                </a:lnTo>
                <a:lnTo>
                  <a:pt x="7737178" y="4110041"/>
                </a:lnTo>
                <a:lnTo>
                  <a:pt x="7751486" y="4120772"/>
                </a:lnTo>
                <a:lnTo>
                  <a:pt x="7783680" y="4142234"/>
                </a:lnTo>
                <a:lnTo>
                  <a:pt x="7797988" y="4149388"/>
                </a:lnTo>
                <a:lnTo>
                  <a:pt x="7794411" y="4167273"/>
                </a:lnTo>
                <a:lnTo>
                  <a:pt x="7783680" y="4174428"/>
                </a:lnTo>
                <a:lnTo>
                  <a:pt x="7772948" y="4185159"/>
                </a:lnTo>
                <a:lnTo>
                  <a:pt x="7758640" y="4192313"/>
                </a:lnTo>
                <a:lnTo>
                  <a:pt x="7744332" y="4203044"/>
                </a:lnTo>
                <a:lnTo>
                  <a:pt x="7737178" y="4213775"/>
                </a:lnTo>
                <a:lnTo>
                  <a:pt x="7762218" y="4238815"/>
                </a:lnTo>
                <a:lnTo>
                  <a:pt x="7776526" y="4238815"/>
                </a:lnTo>
                <a:lnTo>
                  <a:pt x="7805142" y="4249546"/>
                </a:lnTo>
                <a:lnTo>
                  <a:pt x="7819450" y="4253123"/>
                </a:lnTo>
                <a:lnTo>
                  <a:pt x="7826604" y="4260277"/>
                </a:lnTo>
                <a:lnTo>
                  <a:pt x="7830182" y="4271008"/>
                </a:lnTo>
                <a:lnTo>
                  <a:pt x="7837336" y="4285317"/>
                </a:lnTo>
                <a:lnTo>
                  <a:pt x="7837336" y="4317510"/>
                </a:lnTo>
                <a:lnTo>
                  <a:pt x="7837336" y="4331818"/>
                </a:lnTo>
                <a:lnTo>
                  <a:pt x="7830182" y="4338972"/>
                </a:lnTo>
                <a:lnTo>
                  <a:pt x="7826604" y="4349704"/>
                </a:lnTo>
                <a:lnTo>
                  <a:pt x="7815874" y="4353281"/>
                </a:lnTo>
                <a:lnTo>
                  <a:pt x="7797988" y="4349704"/>
                </a:lnTo>
                <a:lnTo>
                  <a:pt x="7780102" y="4338972"/>
                </a:lnTo>
                <a:lnTo>
                  <a:pt x="7755064" y="4313933"/>
                </a:lnTo>
                <a:lnTo>
                  <a:pt x="7744332" y="4310356"/>
                </a:lnTo>
                <a:lnTo>
                  <a:pt x="7733601" y="4306779"/>
                </a:lnTo>
                <a:lnTo>
                  <a:pt x="7722870" y="4310356"/>
                </a:lnTo>
                <a:lnTo>
                  <a:pt x="7712138" y="4313933"/>
                </a:lnTo>
                <a:lnTo>
                  <a:pt x="7690676" y="4338972"/>
                </a:lnTo>
                <a:lnTo>
                  <a:pt x="7672791" y="4360435"/>
                </a:lnTo>
                <a:lnTo>
                  <a:pt x="7669214" y="4374743"/>
                </a:lnTo>
                <a:lnTo>
                  <a:pt x="7662060" y="4381897"/>
                </a:lnTo>
                <a:lnTo>
                  <a:pt x="7662060" y="4403359"/>
                </a:lnTo>
                <a:lnTo>
                  <a:pt x="7658482" y="4421245"/>
                </a:lnTo>
                <a:lnTo>
                  <a:pt x="7640598" y="4453438"/>
                </a:lnTo>
                <a:lnTo>
                  <a:pt x="7622712" y="4485632"/>
                </a:lnTo>
                <a:lnTo>
                  <a:pt x="7601250" y="4517825"/>
                </a:lnTo>
                <a:lnTo>
                  <a:pt x="7597672" y="4524979"/>
                </a:lnTo>
                <a:lnTo>
                  <a:pt x="7590518" y="4535711"/>
                </a:lnTo>
                <a:lnTo>
                  <a:pt x="7569056" y="4550019"/>
                </a:lnTo>
                <a:lnTo>
                  <a:pt x="7551171" y="4560750"/>
                </a:lnTo>
                <a:lnTo>
                  <a:pt x="7533286" y="4560750"/>
                </a:lnTo>
                <a:lnTo>
                  <a:pt x="7515400" y="4557173"/>
                </a:lnTo>
                <a:lnTo>
                  <a:pt x="7508246" y="4546442"/>
                </a:lnTo>
                <a:lnTo>
                  <a:pt x="7497515" y="4528557"/>
                </a:lnTo>
                <a:lnTo>
                  <a:pt x="7497515" y="4517825"/>
                </a:lnTo>
                <a:lnTo>
                  <a:pt x="7508246" y="4507094"/>
                </a:lnTo>
                <a:lnTo>
                  <a:pt x="7518978" y="4499940"/>
                </a:lnTo>
                <a:lnTo>
                  <a:pt x="7544017" y="4464169"/>
                </a:lnTo>
                <a:lnTo>
                  <a:pt x="7594096" y="4399782"/>
                </a:lnTo>
                <a:lnTo>
                  <a:pt x="7640598" y="4335395"/>
                </a:lnTo>
                <a:lnTo>
                  <a:pt x="7658482" y="4306779"/>
                </a:lnTo>
                <a:lnTo>
                  <a:pt x="7669214" y="4274585"/>
                </a:lnTo>
                <a:lnTo>
                  <a:pt x="7669214" y="4256700"/>
                </a:lnTo>
                <a:lnTo>
                  <a:pt x="7662060" y="4238815"/>
                </a:lnTo>
                <a:lnTo>
                  <a:pt x="7651328" y="4231661"/>
                </a:lnTo>
                <a:lnTo>
                  <a:pt x="7629866" y="4224507"/>
                </a:lnTo>
                <a:lnTo>
                  <a:pt x="7608404" y="4217352"/>
                </a:lnTo>
                <a:lnTo>
                  <a:pt x="7594096" y="4206621"/>
                </a:lnTo>
                <a:lnTo>
                  <a:pt x="7579788" y="4192313"/>
                </a:lnTo>
                <a:lnTo>
                  <a:pt x="7576210" y="4170851"/>
                </a:lnTo>
                <a:lnTo>
                  <a:pt x="7569056" y="4149388"/>
                </a:lnTo>
                <a:lnTo>
                  <a:pt x="7554748" y="4135080"/>
                </a:lnTo>
                <a:lnTo>
                  <a:pt x="7551171" y="4131503"/>
                </a:lnTo>
                <a:lnTo>
                  <a:pt x="7544017" y="4131503"/>
                </a:lnTo>
                <a:lnTo>
                  <a:pt x="7518978" y="4142234"/>
                </a:lnTo>
                <a:lnTo>
                  <a:pt x="7493938" y="4152965"/>
                </a:lnTo>
                <a:lnTo>
                  <a:pt x="7483207" y="4156542"/>
                </a:lnTo>
                <a:lnTo>
                  <a:pt x="7468898" y="4152965"/>
                </a:lnTo>
                <a:lnTo>
                  <a:pt x="7447436" y="4145811"/>
                </a:lnTo>
                <a:lnTo>
                  <a:pt x="7425974" y="4127926"/>
                </a:lnTo>
                <a:lnTo>
                  <a:pt x="7408088" y="4106463"/>
                </a:lnTo>
                <a:lnTo>
                  <a:pt x="7400934" y="4085001"/>
                </a:lnTo>
                <a:lnTo>
                  <a:pt x="7393780" y="4059962"/>
                </a:lnTo>
                <a:lnTo>
                  <a:pt x="7400934" y="4027768"/>
                </a:lnTo>
                <a:lnTo>
                  <a:pt x="7411666" y="4002729"/>
                </a:lnTo>
                <a:lnTo>
                  <a:pt x="7425974" y="3981266"/>
                </a:lnTo>
                <a:lnTo>
                  <a:pt x="7433128" y="3959804"/>
                </a:lnTo>
                <a:lnTo>
                  <a:pt x="7440282" y="3941919"/>
                </a:lnTo>
                <a:lnTo>
                  <a:pt x="7433128" y="3924033"/>
                </a:lnTo>
                <a:lnTo>
                  <a:pt x="7425974" y="3902571"/>
                </a:lnTo>
                <a:lnTo>
                  <a:pt x="7408088" y="3870378"/>
                </a:lnTo>
                <a:lnTo>
                  <a:pt x="7390204" y="3831030"/>
                </a:lnTo>
                <a:lnTo>
                  <a:pt x="7383049" y="3813145"/>
                </a:lnTo>
                <a:lnTo>
                  <a:pt x="7368741" y="3802413"/>
                </a:lnTo>
                <a:lnTo>
                  <a:pt x="7361587" y="3798836"/>
                </a:lnTo>
                <a:lnTo>
                  <a:pt x="7343702" y="3798836"/>
                </a:lnTo>
                <a:lnTo>
                  <a:pt x="7329394" y="3809568"/>
                </a:lnTo>
                <a:lnTo>
                  <a:pt x="7322239" y="3820299"/>
                </a:lnTo>
                <a:lnTo>
                  <a:pt x="7322239" y="3831030"/>
                </a:lnTo>
                <a:lnTo>
                  <a:pt x="7322239" y="3845338"/>
                </a:lnTo>
                <a:lnTo>
                  <a:pt x="7325816" y="3877532"/>
                </a:lnTo>
                <a:lnTo>
                  <a:pt x="7325816" y="3913302"/>
                </a:lnTo>
                <a:lnTo>
                  <a:pt x="7318662" y="3938342"/>
                </a:lnTo>
                <a:lnTo>
                  <a:pt x="7300777" y="3966958"/>
                </a:lnTo>
                <a:lnTo>
                  <a:pt x="7290046" y="3984843"/>
                </a:lnTo>
                <a:lnTo>
                  <a:pt x="7290046" y="3999152"/>
                </a:lnTo>
                <a:lnTo>
                  <a:pt x="7297200" y="4009883"/>
                </a:lnTo>
                <a:lnTo>
                  <a:pt x="7304354" y="4027768"/>
                </a:lnTo>
                <a:lnTo>
                  <a:pt x="7329394" y="4049231"/>
                </a:lnTo>
                <a:lnTo>
                  <a:pt x="7322239" y="4067116"/>
                </a:lnTo>
                <a:lnTo>
                  <a:pt x="7311508" y="4081424"/>
                </a:lnTo>
                <a:lnTo>
                  <a:pt x="7297200" y="4088578"/>
                </a:lnTo>
                <a:lnTo>
                  <a:pt x="7279314" y="4092155"/>
                </a:lnTo>
                <a:lnTo>
                  <a:pt x="7261429" y="4102886"/>
                </a:lnTo>
                <a:lnTo>
                  <a:pt x="7243544" y="4110041"/>
                </a:lnTo>
                <a:lnTo>
                  <a:pt x="7232812" y="4124349"/>
                </a:lnTo>
                <a:lnTo>
                  <a:pt x="7222082" y="4142234"/>
                </a:lnTo>
                <a:lnTo>
                  <a:pt x="7207774" y="4163696"/>
                </a:lnTo>
                <a:lnTo>
                  <a:pt x="7193465" y="4174428"/>
                </a:lnTo>
                <a:lnTo>
                  <a:pt x="7172002" y="4185159"/>
                </a:lnTo>
                <a:lnTo>
                  <a:pt x="7139809" y="4185159"/>
                </a:lnTo>
                <a:lnTo>
                  <a:pt x="7121924" y="4181582"/>
                </a:lnTo>
                <a:lnTo>
                  <a:pt x="7104038" y="4185159"/>
                </a:lnTo>
                <a:lnTo>
                  <a:pt x="7093308" y="4192313"/>
                </a:lnTo>
                <a:lnTo>
                  <a:pt x="7078999" y="4203044"/>
                </a:lnTo>
                <a:lnTo>
                  <a:pt x="7075422" y="4213775"/>
                </a:lnTo>
                <a:lnTo>
                  <a:pt x="7071845" y="4228084"/>
                </a:lnTo>
                <a:lnTo>
                  <a:pt x="7071845" y="4249546"/>
                </a:lnTo>
                <a:lnTo>
                  <a:pt x="7075422" y="4267431"/>
                </a:lnTo>
                <a:lnTo>
                  <a:pt x="7082576" y="4296048"/>
                </a:lnTo>
                <a:lnTo>
                  <a:pt x="7100462" y="4321087"/>
                </a:lnTo>
                <a:lnTo>
                  <a:pt x="7114770" y="4338972"/>
                </a:lnTo>
                <a:lnTo>
                  <a:pt x="7132655" y="4356858"/>
                </a:lnTo>
                <a:lnTo>
                  <a:pt x="7154118" y="4364012"/>
                </a:lnTo>
                <a:lnTo>
                  <a:pt x="7175580" y="4364012"/>
                </a:lnTo>
                <a:lnTo>
                  <a:pt x="7197042" y="4364012"/>
                </a:lnTo>
                <a:lnTo>
                  <a:pt x="7214928" y="4364012"/>
                </a:lnTo>
                <a:lnTo>
                  <a:pt x="7232812" y="4371166"/>
                </a:lnTo>
                <a:lnTo>
                  <a:pt x="7247121" y="4364012"/>
                </a:lnTo>
                <a:lnTo>
                  <a:pt x="7261429" y="4353281"/>
                </a:lnTo>
                <a:lnTo>
                  <a:pt x="7275738" y="4338972"/>
                </a:lnTo>
                <a:lnTo>
                  <a:pt x="7279314" y="4321087"/>
                </a:lnTo>
                <a:lnTo>
                  <a:pt x="7282892" y="4306779"/>
                </a:lnTo>
                <a:lnTo>
                  <a:pt x="7282892" y="4288894"/>
                </a:lnTo>
                <a:lnTo>
                  <a:pt x="7268584" y="4271008"/>
                </a:lnTo>
                <a:lnTo>
                  <a:pt x="7261429" y="4260277"/>
                </a:lnTo>
                <a:lnTo>
                  <a:pt x="7261429" y="4249546"/>
                </a:lnTo>
                <a:lnTo>
                  <a:pt x="7268584" y="4231661"/>
                </a:lnTo>
                <a:lnTo>
                  <a:pt x="7282892" y="4217352"/>
                </a:lnTo>
                <a:lnTo>
                  <a:pt x="7286468" y="4217352"/>
                </a:lnTo>
                <a:lnTo>
                  <a:pt x="7297200" y="4224507"/>
                </a:lnTo>
                <a:lnTo>
                  <a:pt x="7304354" y="4228084"/>
                </a:lnTo>
                <a:lnTo>
                  <a:pt x="7307931" y="4231661"/>
                </a:lnTo>
                <a:lnTo>
                  <a:pt x="7318662" y="4260277"/>
                </a:lnTo>
                <a:lnTo>
                  <a:pt x="7325816" y="4292471"/>
                </a:lnTo>
                <a:lnTo>
                  <a:pt x="7325816" y="4321087"/>
                </a:lnTo>
                <a:lnTo>
                  <a:pt x="7322239" y="4353281"/>
                </a:lnTo>
                <a:lnTo>
                  <a:pt x="7311508" y="4371166"/>
                </a:lnTo>
                <a:lnTo>
                  <a:pt x="7297200" y="4381897"/>
                </a:lnTo>
                <a:lnTo>
                  <a:pt x="7282892" y="4396205"/>
                </a:lnTo>
                <a:lnTo>
                  <a:pt x="7268584" y="4410514"/>
                </a:lnTo>
                <a:lnTo>
                  <a:pt x="7257852" y="4421245"/>
                </a:lnTo>
                <a:lnTo>
                  <a:pt x="7254275" y="4439130"/>
                </a:lnTo>
                <a:lnTo>
                  <a:pt x="7247121" y="4457015"/>
                </a:lnTo>
                <a:lnTo>
                  <a:pt x="7243544" y="4474901"/>
                </a:lnTo>
                <a:lnTo>
                  <a:pt x="7247121" y="4492786"/>
                </a:lnTo>
                <a:lnTo>
                  <a:pt x="7254275" y="4507094"/>
                </a:lnTo>
                <a:lnTo>
                  <a:pt x="7257852" y="4528557"/>
                </a:lnTo>
                <a:lnTo>
                  <a:pt x="7257852" y="4546442"/>
                </a:lnTo>
                <a:lnTo>
                  <a:pt x="7254275" y="4564327"/>
                </a:lnTo>
                <a:lnTo>
                  <a:pt x="7243544" y="4578635"/>
                </a:lnTo>
                <a:lnTo>
                  <a:pt x="7243544" y="4582212"/>
                </a:lnTo>
                <a:lnTo>
                  <a:pt x="7232812" y="4610829"/>
                </a:lnTo>
                <a:lnTo>
                  <a:pt x="7214928" y="4639445"/>
                </a:lnTo>
                <a:lnTo>
                  <a:pt x="7197042" y="4664485"/>
                </a:lnTo>
                <a:lnTo>
                  <a:pt x="7179157" y="4685947"/>
                </a:lnTo>
                <a:lnTo>
                  <a:pt x="7136232" y="4728872"/>
                </a:lnTo>
                <a:lnTo>
                  <a:pt x="7082576" y="4764642"/>
                </a:lnTo>
                <a:lnTo>
                  <a:pt x="7046806" y="4789682"/>
                </a:lnTo>
                <a:lnTo>
                  <a:pt x="7000304" y="4811144"/>
                </a:lnTo>
                <a:lnTo>
                  <a:pt x="6964534" y="4836184"/>
                </a:lnTo>
                <a:lnTo>
                  <a:pt x="6925186" y="4861223"/>
                </a:lnTo>
                <a:lnTo>
                  <a:pt x="6910878" y="4871954"/>
                </a:lnTo>
                <a:lnTo>
                  <a:pt x="6896569" y="4879108"/>
                </a:lnTo>
                <a:lnTo>
                  <a:pt x="6882261" y="4879108"/>
                </a:lnTo>
                <a:lnTo>
                  <a:pt x="6867952" y="4879108"/>
                </a:lnTo>
                <a:lnTo>
                  <a:pt x="6832182" y="4875531"/>
                </a:lnTo>
                <a:lnTo>
                  <a:pt x="6792834" y="4854069"/>
                </a:lnTo>
                <a:lnTo>
                  <a:pt x="6782104" y="4871954"/>
                </a:lnTo>
                <a:lnTo>
                  <a:pt x="6778526" y="4882685"/>
                </a:lnTo>
                <a:lnTo>
                  <a:pt x="6771372" y="4900571"/>
                </a:lnTo>
                <a:lnTo>
                  <a:pt x="6771372" y="4914879"/>
                </a:lnTo>
                <a:lnTo>
                  <a:pt x="6771372" y="4932764"/>
                </a:lnTo>
                <a:lnTo>
                  <a:pt x="6778526" y="4943495"/>
                </a:lnTo>
                <a:lnTo>
                  <a:pt x="6785680" y="4961381"/>
                </a:lnTo>
                <a:lnTo>
                  <a:pt x="6799988" y="4979266"/>
                </a:lnTo>
                <a:lnTo>
                  <a:pt x="6778526" y="4986420"/>
                </a:lnTo>
                <a:lnTo>
                  <a:pt x="6760641" y="4993574"/>
                </a:lnTo>
                <a:lnTo>
                  <a:pt x="6746332" y="4993574"/>
                </a:lnTo>
                <a:lnTo>
                  <a:pt x="6724870" y="4979266"/>
                </a:lnTo>
                <a:lnTo>
                  <a:pt x="6689100" y="4961381"/>
                </a:lnTo>
                <a:lnTo>
                  <a:pt x="6656906" y="4943495"/>
                </a:lnTo>
                <a:lnTo>
                  <a:pt x="6635444" y="4932764"/>
                </a:lnTo>
                <a:lnTo>
                  <a:pt x="6613982" y="4918456"/>
                </a:lnTo>
                <a:lnTo>
                  <a:pt x="6596096" y="4900571"/>
                </a:lnTo>
                <a:lnTo>
                  <a:pt x="6578211" y="4879108"/>
                </a:lnTo>
                <a:lnTo>
                  <a:pt x="6624712" y="4861223"/>
                </a:lnTo>
                <a:lnTo>
                  <a:pt x="6724870" y="4829029"/>
                </a:lnTo>
                <a:lnTo>
                  <a:pt x="6735602" y="4825452"/>
                </a:lnTo>
                <a:lnTo>
                  <a:pt x="6746332" y="4825452"/>
                </a:lnTo>
                <a:lnTo>
                  <a:pt x="6771372" y="4818298"/>
                </a:lnTo>
                <a:lnTo>
                  <a:pt x="6785680" y="4814721"/>
                </a:lnTo>
                <a:lnTo>
                  <a:pt x="6789258" y="4807567"/>
                </a:lnTo>
                <a:lnTo>
                  <a:pt x="6792834" y="4771796"/>
                </a:lnTo>
                <a:lnTo>
                  <a:pt x="6799988" y="4736026"/>
                </a:lnTo>
                <a:lnTo>
                  <a:pt x="6789258" y="4721718"/>
                </a:lnTo>
                <a:lnTo>
                  <a:pt x="6782104" y="4703832"/>
                </a:lnTo>
                <a:lnTo>
                  <a:pt x="6767795" y="4682370"/>
                </a:lnTo>
                <a:lnTo>
                  <a:pt x="6767795" y="4653754"/>
                </a:lnTo>
                <a:lnTo>
                  <a:pt x="6771372" y="4632291"/>
                </a:lnTo>
                <a:lnTo>
                  <a:pt x="6789258" y="4610829"/>
                </a:lnTo>
                <a:lnTo>
                  <a:pt x="6807142" y="4589367"/>
                </a:lnTo>
                <a:lnTo>
                  <a:pt x="6817874" y="4567904"/>
                </a:lnTo>
                <a:lnTo>
                  <a:pt x="6810720" y="4546442"/>
                </a:lnTo>
                <a:lnTo>
                  <a:pt x="6807142" y="4539288"/>
                </a:lnTo>
                <a:lnTo>
                  <a:pt x="6803566" y="4535711"/>
                </a:lnTo>
                <a:lnTo>
                  <a:pt x="6792834" y="4524979"/>
                </a:lnTo>
                <a:lnTo>
                  <a:pt x="6782104" y="4521402"/>
                </a:lnTo>
                <a:lnTo>
                  <a:pt x="6760641" y="4517825"/>
                </a:lnTo>
                <a:lnTo>
                  <a:pt x="6742756" y="4514248"/>
                </a:lnTo>
                <a:lnTo>
                  <a:pt x="6724870" y="4503517"/>
                </a:lnTo>
                <a:lnTo>
                  <a:pt x="6714139" y="4485632"/>
                </a:lnTo>
                <a:lnTo>
                  <a:pt x="6703408" y="4482055"/>
                </a:lnTo>
                <a:lnTo>
                  <a:pt x="6689100" y="4478478"/>
                </a:lnTo>
                <a:lnTo>
                  <a:pt x="6631867" y="4492786"/>
                </a:lnTo>
                <a:lnTo>
                  <a:pt x="6563902" y="4503517"/>
                </a:lnTo>
                <a:lnTo>
                  <a:pt x="6560326" y="4507094"/>
                </a:lnTo>
                <a:lnTo>
                  <a:pt x="6556748" y="4514248"/>
                </a:lnTo>
                <a:lnTo>
                  <a:pt x="6553172" y="4521402"/>
                </a:lnTo>
                <a:lnTo>
                  <a:pt x="6553172" y="4524979"/>
                </a:lnTo>
                <a:lnTo>
                  <a:pt x="6560326" y="4542865"/>
                </a:lnTo>
                <a:lnTo>
                  <a:pt x="6571057" y="4546442"/>
                </a:lnTo>
                <a:lnTo>
                  <a:pt x="6574634" y="4546442"/>
                </a:lnTo>
                <a:lnTo>
                  <a:pt x="6596096" y="4546442"/>
                </a:lnTo>
                <a:lnTo>
                  <a:pt x="6613982" y="4550019"/>
                </a:lnTo>
                <a:lnTo>
                  <a:pt x="6631867" y="4560750"/>
                </a:lnTo>
                <a:lnTo>
                  <a:pt x="6642598" y="4567904"/>
                </a:lnTo>
                <a:lnTo>
                  <a:pt x="6667638" y="4589367"/>
                </a:lnTo>
                <a:lnTo>
                  <a:pt x="6699831" y="4610829"/>
                </a:lnTo>
                <a:lnTo>
                  <a:pt x="6706985" y="4621560"/>
                </a:lnTo>
                <a:lnTo>
                  <a:pt x="6717716" y="4628714"/>
                </a:lnTo>
                <a:lnTo>
                  <a:pt x="6724870" y="4653754"/>
                </a:lnTo>
                <a:lnTo>
                  <a:pt x="6721294" y="4664485"/>
                </a:lnTo>
                <a:lnTo>
                  <a:pt x="6721294" y="4671639"/>
                </a:lnTo>
                <a:lnTo>
                  <a:pt x="6706985" y="4685947"/>
                </a:lnTo>
                <a:lnTo>
                  <a:pt x="6689100" y="4689524"/>
                </a:lnTo>
                <a:lnTo>
                  <a:pt x="6674792" y="4693101"/>
                </a:lnTo>
                <a:lnTo>
                  <a:pt x="6656906" y="4689524"/>
                </a:lnTo>
                <a:lnTo>
                  <a:pt x="6642598" y="4682370"/>
                </a:lnTo>
                <a:lnTo>
                  <a:pt x="6631867" y="4668062"/>
                </a:lnTo>
                <a:lnTo>
                  <a:pt x="6617558" y="4660908"/>
                </a:lnTo>
                <a:lnTo>
                  <a:pt x="6581788" y="4650177"/>
                </a:lnTo>
                <a:lnTo>
                  <a:pt x="6571057" y="4646599"/>
                </a:lnTo>
                <a:lnTo>
                  <a:pt x="6553172" y="4639445"/>
                </a:lnTo>
                <a:lnTo>
                  <a:pt x="6517401" y="4621560"/>
                </a:lnTo>
                <a:lnTo>
                  <a:pt x="6513824" y="4628714"/>
                </a:lnTo>
                <a:lnTo>
                  <a:pt x="6510247" y="4639445"/>
                </a:lnTo>
                <a:lnTo>
                  <a:pt x="6495938" y="4668062"/>
                </a:lnTo>
                <a:lnTo>
                  <a:pt x="6488784" y="4682370"/>
                </a:lnTo>
                <a:lnTo>
                  <a:pt x="6478054" y="4689524"/>
                </a:lnTo>
                <a:lnTo>
                  <a:pt x="6467322" y="4700255"/>
                </a:lnTo>
                <a:lnTo>
                  <a:pt x="6453014" y="4703832"/>
                </a:lnTo>
                <a:lnTo>
                  <a:pt x="6435128" y="4703832"/>
                </a:lnTo>
                <a:lnTo>
                  <a:pt x="6417244" y="4703832"/>
                </a:lnTo>
                <a:lnTo>
                  <a:pt x="6395781" y="4707409"/>
                </a:lnTo>
                <a:lnTo>
                  <a:pt x="6377896" y="4710987"/>
                </a:lnTo>
                <a:lnTo>
                  <a:pt x="6342125" y="4721718"/>
                </a:lnTo>
                <a:lnTo>
                  <a:pt x="6306354" y="4721718"/>
                </a:lnTo>
                <a:lnTo>
                  <a:pt x="6267007" y="4714564"/>
                </a:lnTo>
                <a:lnTo>
                  <a:pt x="6231236" y="4707409"/>
                </a:lnTo>
                <a:lnTo>
                  <a:pt x="6199043" y="4703832"/>
                </a:lnTo>
                <a:lnTo>
                  <a:pt x="6181158" y="4703832"/>
                </a:lnTo>
                <a:lnTo>
                  <a:pt x="6170427" y="4703832"/>
                </a:lnTo>
                <a:lnTo>
                  <a:pt x="6159695" y="4707409"/>
                </a:lnTo>
                <a:lnTo>
                  <a:pt x="6148964" y="4714564"/>
                </a:lnTo>
                <a:lnTo>
                  <a:pt x="6123925" y="4746757"/>
                </a:lnTo>
                <a:lnTo>
                  <a:pt x="6106039" y="4775374"/>
                </a:lnTo>
                <a:lnTo>
                  <a:pt x="6081000" y="4803990"/>
                </a:lnTo>
                <a:lnTo>
                  <a:pt x="6066692" y="4807567"/>
                </a:lnTo>
                <a:lnTo>
                  <a:pt x="6055961" y="4814721"/>
                </a:lnTo>
                <a:lnTo>
                  <a:pt x="6023767" y="4825452"/>
                </a:lnTo>
                <a:lnTo>
                  <a:pt x="6009459" y="4832606"/>
                </a:lnTo>
                <a:lnTo>
                  <a:pt x="5998728" y="4836184"/>
                </a:lnTo>
                <a:lnTo>
                  <a:pt x="5995151" y="4846915"/>
                </a:lnTo>
                <a:lnTo>
                  <a:pt x="5998728" y="4868377"/>
                </a:lnTo>
                <a:lnTo>
                  <a:pt x="6009459" y="4889839"/>
                </a:lnTo>
                <a:lnTo>
                  <a:pt x="6013036" y="4893416"/>
                </a:lnTo>
                <a:lnTo>
                  <a:pt x="6020190" y="4896994"/>
                </a:lnTo>
                <a:lnTo>
                  <a:pt x="6034498" y="4907725"/>
                </a:lnTo>
                <a:lnTo>
                  <a:pt x="6045229" y="4914879"/>
                </a:lnTo>
                <a:lnTo>
                  <a:pt x="6055961" y="4929187"/>
                </a:lnTo>
                <a:lnTo>
                  <a:pt x="6063115" y="4939918"/>
                </a:lnTo>
                <a:lnTo>
                  <a:pt x="6063115" y="4954226"/>
                </a:lnTo>
                <a:lnTo>
                  <a:pt x="6063115" y="4972112"/>
                </a:lnTo>
                <a:lnTo>
                  <a:pt x="6059538" y="4982843"/>
                </a:lnTo>
                <a:lnTo>
                  <a:pt x="6055961" y="4997151"/>
                </a:lnTo>
                <a:lnTo>
                  <a:pt x="6045229" y="5011459"/>
                </a:lnTo>
                <a:lnTo>
                  <a:pt x="6038075" y="5015036"/>
                </a:lnTo>
                <a:lnTo>
                  <a:pt x="6023767" y="5018614"/>
                </a:lnTo>
                <a:lnTo>
                  <a:pt x="5995151" y="5018614"/>
                </a:lnTo>
                <a:lnTo>
                  <a:pt x="5959380" y="5015036"/>
                </a:lnTo>
                <a:lnTo>
                  <a:pt x="5952226" y="5011459"/>
                </a:lnTo>
                <a:lnTo>
                  <a:pt x="5941495" y="5004305"/>
                </a:lnTo>
                <a:lnTo>
                  <a:pt x="5937918" y="4997151"/>
                </a:lnTo>
                <a:lnTo>
                  <a:pt x="5934341" y="4986420"/>
                </a:lnTo>
                <a:lnTo>
                  <a:pt x="5937918" y="4975689"/>
                </a:lnTo>
                <a:lnTo>
                  <a:pt x="5937918" y="4964958"/>
                </a:lnTo>
                <a:lnTo>
                  <a:pt x="5941495" y="4932764"/>
                </a:lnTo>
                <a:lnTo>
                  <a:pt x="5937918" y="4900571"/>
                </a:lnTo>
                <a:lnTo>
                  <a:pt x="5927187" y="4879108"/>
                </a:lnTo>
                <a:lnTo>
                  <a:pt x="5916455" y="4871954"/>
                </a:lnTo>
                <a:lnTo>
                  <a:pt x="5909301" y="4868377"/>
                </a:lnTo>
                <a:lnTo>
                  <a:pt x="5894993" y="4861223"/>
                </a:lnTo>
                <a:lnTo>
                  <a:pt x="5884262" y="4861223"/>
                </a:lnTo>
                <a:lnTo>
                  <a:pt x="5848491" y="4868377"/>
                </a:lnTo>
                <a:lnTo>
                  <a:pt x="5812721" y="4879108"/>
                </a:lnTo>
                <a:lnTo>
                  <a:pt x="5801989" y="4889839"/>
                </a:lnTo>
                <a:lnTo>
                  <a:pt x="5787681" y="4896994"/>
                </a:lnTo>
                <a:lnTo>
                  <a:pt x="5748334" y="4943495"/>
                </a:lnTo>
                <a:lnTo>
                  <a:pt x="5730448" y="4957804"/>
                </a:lnTo>
                <a:lnTo>
                  <a:pt x="5683947" y="4932764"/>
                </a:lnTo>
                <a:lnTo>
                  <a:pt x="5630291" y="4907725"/>
                </a:lnTo>
                <a:lnTo>
                  <a:pt x="5623137" y="4896994"/>
                </a:lnTo>
                <a:lnTo>
                  <a:pt x="5619559" y="4882685"/>
                </a:lnTo>
                <a:lnTo>
                  <a:pt x="5619559" y="4871954"/>
                </a:lnTo>
                <a:lnTo>
                  <a:pt x="5619559" y="4854069"/>
                </a:lnTo>
                <a:lnTo>
                  <a:pt x="5623137" y="4836184"/>
                </a:lnTo>
                <a:lnTo>
                  <a:pt x="5630291" y="4825452"/>
                </a:lnTo>
                <a:lnTo>
                  <a:pt x="5641022" y="4811144"/>
                </a:lnTo>
                <a:lnTo>
                  <a:pt x="5648176" y="4803990"/>
                </a:lnTo>
                <a:lnTo>
                  <a:pt x="5701832" y="4789682"/>
                </a:lnTo>
                <a:lnTo>
                  <a:pt x="5751911" y="4775374"/>
                </a:lnTo>
                <a:lnTo>
                  <a:pt x="5809144" y="4768219"/>
                </a:lnTo>
                <a:lnTo>
                  <a:pt x="5805567" y="4743180"/>
                </a:lnTo>
                <a:lnTo>
                  <a:pt x="5794835" y="4714564"/>
                </a:lnTo>
                <a:lnTo>
                  <a:pt x="5784104" y="4693101"/>
                </a:lnTo>
                <a:lnTo>
                  <a:pt x="5762642" y="4682370"/>
                </a:lnTo>
                <a:lnTo>
                  <a:pt x="5744757" y="4675216"/>
                </a:lnTo>
                <a:lnTo>
                  <a:pt x="5719717" y="4675216"/>
                </a:lnTo>
                <a:lnTo>
                  <a:pt x="5669638" y="4671639"/>
                </a:lnTo>
                <a:lnTo>
                  <a:pt x="5662484" y="4643022"/>
                </a:lnTo>
                <a:lnTo>
                  <a:pt x="5662484" y="4632291"/>
                </a:lnTo>
                <a:lnTo>
                  <a:pt x="5641022" y="4603675"/>
                </a:lnTo>
                <a:lnTo>
                  <a:pt x="5619559" y="4578635"/>
                </a:lnTo>
                <a:lnTo>
                  <a:pt x="5565904" y="4535711"/>
                </a:lnTo>
                <a:lnTo>
                  <a:pt x="5558749" y="4528557"/>
                </a:lnTo>
                <a:lnTo>
                  <a:pt x="5548018" y="4524979"/>
                </a:lnTo>
                <a:lnTo>
                  <a:pt x="5540864" y="4528557"/>
                </a:lnTo>
                <a:lnTo>
                  <a:pt x="5533710" y="4535711"/>
                </a:lnTo>
                <a:lnTo>
                  <a:pt x="5526556" y="4539288"/>
                </a:lnTo>
                <a:lnTo>
                  <a:pt x="5522979" y="4546442"/>
                </a:lnTo>
                <a:lnTo>
                  <a:pt x="5522979" y="4560750"/>
                </a:lnTo>
                <a:lnTo>
                  <a:pt x="5522979" y="4567904"/>
                </a:lnTo>
                <a:lnTo>
                  <a:pt x="5533710" y="4596521"/>
                </a:lnTo>
                <a:lnTo>
                  <a:pt x="5537287" y="4625137"/>
                </a:lnTo>
                <a:lnTo>
                  <a:pt x="5537287" y="4650177"/>
                </a:lnTo>
                <a:lnTo>
                  <a:pt x="5533710" y="4675216"/>
                </a:lnTo>
                <a:lnTo>
                  <a:pt x="5533710" y="4685947"/>
                </a:lnTo>
                <a:lnTo>
                  <a:pt x="5533710" y="4700255"/>
                </a:lnTo>
                <a:lnTo>
                  <a:pt x="5540864" y="4721718"/>
                </a:lnTo>
                <a:lnTo>
                  <a:pt x="5544441" y="4746757"/>
                </a:lnTo>
                <a:lnTo>
                  <a:pt x="5544441" y="4757488"/>
                </a:lnTo>
                <a:lnTo>
                  <a:pt x="5540864" y="4768219"/>
                </a:lnTo>
                <a:lnTo>
                  <a:pt x="5537287" y="4775374"/>
                </a:lnTo>
                <a:lnTo>
                  <a:pt x="5526556" y="4778951"/>
                </a:lnTo>
                <a:lnTo>
                  <a:pt x="5501517" y="4789682"/>
                </a:lnTo>
                <a:lnTo>
                  <a:pt x="5469323" y="4793259"/>
                </a:lnTo>
                <a:lnTo>
                  <a:pt x="5433552" y="4793259"/>
                </a:lnTo>
                <a:lnTo>
                  <a:pt x="5401359" y="4793259"/>
                </a:lnTo>
                <a:lnTo>
                  <a:pt x="5369165" y="4786105"/>
                </a:lnTo>
                <a:lnTo>
                  <a:pt x="5351280" y="4775374"/>
                </a:lnTo>
                <a:lnTo>
                  <a:pt x="5329818" y="4771796"/>
                </a:lnTo>
                <a:lnTo>
                  <a:pt x="5308355" y="4771796"/>
                </a:lnTo>
                <a:lnTo>
                  <a:pt x="5286893" y="4778951"/>
                </a:lnTo>
                <a:lnTo>
                  <a:pt x="5272585" y="4786105"/>
                </a:lnTo>
                <a:lnTo>
                  <a:pt x="5254700" y="4786105"/>
                </a:lnTo>
                <a:lnTo>
                  <a:pt x="5236814" y="4778951"/>
                </a:lnTo>
                <a:lnTo>
                  <a:pt x="5222506" y="4778951"/>
                </a:lnTo>
                <a:lnTo>
                  <a:pt x="5186735" y="4789682"/>
                </a:lnTo>
                <a:lnTo>
                  <a:pt x="5125925" y="4814721"/>
                </a:lnTo>
                <a:lnTo>
                  <a:pt x="5125925" y="4832606"/>
                </a:lnTo>
                <a:lnTo>
                  <a:pt x="5133080" y="4850492"/>
                </a:lnTo>
                <a:lnTo>
                  <a:pt x="5143811" y="4857646"/>
                </a:lnTo>
                <a:lnTo>
                  <a:pt x="5158119" y="4868377"/>
                </a:lnTo>
                <a:lnTo>
                  <a:pt x="5168850" y="4871954"/>
                </a:lnTo>
                <a:lnTo>
                  <a:pt x="5183158" y="4879108"/>
                </a:lnTo>
                <a:lnTo>
                  <a:pt x="5186735" y="4889839"/>
                </a:lnTo>
                <a:lnTo>
                  <a:pt x="5183158" y="4900571"/>
                </a:lnTo>
                <a:lnTo>
                  <a:pt x="5165273" y="4929187"/>
                </a:lnTo>
                <a:lnTo>
                  <a:pt x="5158119" y="4939918"/>
                </a:lnTo>
                <a:lnTo>
                  <a:pt x="5143811" y="4943495"/>
                </a:lnTo>
                <a:lnTo>
                  <a:pt x="5111617" y="4950649"/>
                </a:lnTo>
                <a:lnTo>
                  <a:pt x="5083001" y="4950649"/>
                </a:lnTo>
                <a:lnTo>
                  <a:pt x="5065115" y="4950649"/>
                </a:lnTo>
                <a:lnTo>
                  <a:pt x="5054384" y="4939918"/>
                </a:lnTo>
                <a:lnTo>
                  <a:pt x="5040076" y="4932764"/>
                </a:lnTo>
                <a:lnTo>
                  <a:pt x="5025768" y="4918456"/>
                </a:lnTo>
                <a:lnTo>
                  <a:pt x="5018614" y="4896994"/>
                </a:lnTo>
                <a:lnTo>
                  <a:pt x="5007882" y="4875531"/>
                </a:lnTo>
                <a:lnTo>
                  <a:pt x="5004305" y="4854069"/>
                </a:lnTo>
                <a:lnTo>
                  <a:pt x="4997151" y="4836184"/>
                </a:lnTo>
                <a:lnTo>
                  <a:pt x="4979266" y="4829029"/>
                </a:lnTo>
                <a:lnTo>
                  <a:pt x="4954227" y="4829029"/>
                </a:lnTo>
                <a:lnTo>
                  <a:pt x="4936341" y="4829029"/>
                </a:lnTo>
                <a:lnTo>
                  <a:pt x="4918456" y="4825452"/>
                </a:lnTo>
                <a:lnTo>
                  <a:pt x="4889840" y="4807567"/>
                </a:lnTo>
                <a:lnTo>
                  <a:pt x="4829030" y="4775374"/>
                </a:lnTo>
                <a:lnTo>
                  <a:pt x="4793259" y="4764642"/>
                </a:lnTo>
                <a:lnTo>
                  <a:pt x="4757488" y="4753911"/>
                </a:lnTo>
                <a:lnTo>
                  <a:pt x="4746757" y="4750334"/>
                </a:lnTo>
                <a:lnTo>
                  <a:pt x="4728872" y="4746757"/>
                </a:lnTo>
                <a:lnTo>
                  <a:pt x="4693101" y="4728872"/>
                </a:lnTo>
                <a:lnTo>
                  <a:pt x="4675216" y="4746757"/>
                </a:lnTo>
                <a:lnTo>
                  <a:pt x="4653754" y="4768219"/>
                </a:lnTo>
                <a:lnTo>
                  <a:pt x="4643022" y="4775374"/>
                </a:lnTo>
                <a:lnTo>
                  <a:pt x="4632291" y="4786105"/>
                </a:lnTo>
                <a:lnTo>
                  <a:pt x="4621560" y="4786105"/>
                </a:lnTo>
                <a:lnTo>
                  <a:pt x="4603675" y="4786105"/>
                </a:lnTo>
                <a:lnTo>
                  <a:pt x="4571481" y="4775374"/>
                </a:lnTo>
                <a:lnTo>
                  <a:pt x="4542865" y="4768219"/>
                </a:lnTo>
                <a:lnTo>
                  <a:pt x="4510671" y="4753911"/>
                </a:lnTo>
                <a:lnTo>
                  <a:pt x="4499940" y="4746757"/>
                </a:lnTo>
                <a:lnTo>
                  <a:pt x="4485632" y="4732449"/>
                </a:lnTo>
                <a:lnTo>
                  <a:pt x="4474901" y="4721718"/>
                </a:lnTo>
                <a:lnTo>
                  <a:pt x="4460592" y="4714564"/>
                </a:lnTo>
                <a:lnTo>
                  <a:pt x="4442707" y="4710987"/>
                </a:lnTo>
                <a:lnTo>
                  <a:pt x="4424822" y="4714564"/>
                </a:lnTo>
                <a:lnTo>
                  <a:pt x="4392628" y="4725295"/>
                </a:lnTo>
                <a:lnTo>
                  <a:pt x="4356858" y="4736026"/>
                </a:lnTo>
                <a:lnTo>
                  <a:pt x="4328241" y="4750334"/>
                </a:lnTo>
                <a:lnTo>
                  <a:pt x="4299625" y="4775374"/>
                </a:lnTo>
                <a:lnTo>
                  <a:pt x="4288894" y="4786105"/>
                </a:lnTo>
                <a:lnTo>
                  <a:pt x="4271008" y="4786105"/>
                </a:lnTo>
                <a:lnTo>
                  <a:pt x="4256700" y="4778951"/>
                </a:lnTo>
                <a:lnTo>
                  <a:pt x="4245969" y="4768219"/>
                </a:lnTo>
                <a:lnTo>
                  <a:pt x="4217352" y="4732449"/>
                </a:lnTo>
                <a:lnTo>
                  <a:pt x="4206621" y="4721718"/>
                </a:lnTo>
                <a:lnTo>
                  <a:pt x="4192313" y="4710987"/>
                </a:lnTo>
                <a:lnTo>
                  <a:pt x="4174428" y="4710987"/>
                </a:lnTo>
                <a:lnTo>
                  <a:pt x="4152965" y="4721718"/>
                </a:lnTo>
                <a:lnTo>
                  <a:pt x="4149388" y="4721718"/>
                </a:lnTo>
                <a:lnTo>
                  <a:pt x="4120772" y="4753911"/>
                </a:lnTo>
                <a:lnTo>
                  <a:pt x="4106464" y="4771796"/>
                </a:lnTo>
                <a:lnTo>
                  <a:pt x="4102886" y="4789682"/>
                </a:lnTo>
                <a:lnTo>
                  <a:pt x="4102886" y="4796836"/>
                </a:lnTo>
                <a:lnTo>
                  <a:pt x="4106464" y="4807567"/>
                </a:lnTo>
                <a:lnTo>
                  <a:pt x="4124349" y="4825452"/>
                </a:lnTo>
                <a:lnTo>
                  <a:pt x="4142234" y="4836184"/>
                </a:lnTo>
                <a:lnTo>
                  <a:pt x="4167274" y="4846915"/>
                </a:lnTo>
                <a:lnTo>
                  <a:pt x="4206621" y="4854069"/>
                </a:lnTo>
                <a:lnTo>
                  <a:pt x="4228084" y="4857646"/>
                </a:lnTo>
                <a:lnTo>
                  <a:pt x="4245969" y="4854069"/>
                </a:lnTo>
                <a:lnTo>
                  <a:pt x="4274585" y="4857646"/>
                </a:lnTo>
                <a:lnTo>
                  <a:pt x="4296048" y="4868377"/>
                </a:lnTo>
                <a:lnTo>
                  <a:pt x="4313933" y="4879108"/>
                </a:lnTo>
                <a:lnTo>
                  <a:pt x="4331818" y="4900571"/>
                </a:lnTo>
                <a:lnTo>
                  <a:pt x="4342550" y="4914879"/>
                </a:lnTo>
                <a:lnTo>
                  <a:pt x="4356858" y="4929187"/>
                </a:lnTo>
                <a:lnTo>
                  <a:pt x="4371166" y="4932764"/>
                </a:lnTo>
                <a:lnTo>
                  <a:pt x="4385474" y="4932764"/>
                </a:lnTo>
                <a:lnTo>
                  <a:pt x="4417668" y="4936341"/>
                </a:lnTo>
                <a:lnTo>
                  <a:pt x="4435553" y="4943495"/>
                </a:lnTo>
                <a:lnTo>
                  <a:pt x="4442707" y="4961381"/>
                </a:lnTo>
                <a:lnTo>
                  <a:pt x="4446284" y="4979266"/>
                </a:lnTo>
                <a:lnTo>
                  <a:pt x="4442707" y="4993574"/>
                </a:lnTo>
                <a:lnTo>
                  <a:pt x="4439130" y="5004305"/>
                </a:lnTo>
                <a:lnTo>
                  <a:pt x="4431976" y="5015036"/>
                </a:lnTo>
                <a:lnTo>
                  <a:pt x="4421245" y="5022191"/>
                </a:lnTo>
                <a:lnTo>
                  <a:pt x="4406937" y="5025768"/>
                </a:lnTo>
                <a:lnTo>
                  <a:pt x="4396205" y="5032922"/>
                </a:lnTo>
                <a:lnTo>
                  <a:pt x="4381897" y="5032922"/>
                </a:lnTo>
                <a:lnTo>
                  <a:pt x="4371166" y="5032922"/>
                </a:lnTo>
                <a:lnTo>
                  <a:pt x="4331818" y="5018614"/>
                </a:lnTo>
                <a:lnTo>
                  <a:pt x="4292471" y="4997151"/>
                </a:lnTo>
                <a:lnTo>
                  <a:pt x="4271008" y="4986420"/>
                </a:lnTo>
                <a:lnTo>
                  <a:pt x="4249546" y="4979266"/>
                </a:lnTo>
                <a:lnTo>
                  <a:pt x="4210198" y="4972112"/>
                </a:lnTo>
                <a:lnTo>
                  <a:pt x="4178005" y="4964958"/>
                </a:lnTo>
                <a:lnTo>
                  <a:pt x="4152965" y="4972112"/>
                </a:lnTo>
                <a:lnTo>
                  <a:pt x="4142234" y="4979266"/>
                </a:lnTo>
                <a:lnTo>
                  <a:pt x="4131503" y="4986420"/>
                </a:lnTo>
                <a:lnTo>
                  <a:pt x="4124349" y="4997151"/>
                </a:lnTo>
                <a:lnTo>
                  <a:pt x="4113618" y="5015036"/>
                </a:lnTo>
                <a:lnTo>
                  <a:pt x="4110041" y="5025768"/>
                </a:lnTo>
                <a:lnTo>
                  <a:pt x="4106464" y="5036499"/>
                </a:lnTo>
                <a:lnTo>
                  <a:pt x="4088578" y="5043653"/>
                </a:lnTo>
                <a:lnTo>
                  <a:pt x="4067116" y="5054384"/>
                </a:lnTo>
                <a:lnTo>
                  <a:pt x="4045654" y="5054384"/>
                </a:lnTo>
                <a:lnTo>
                  <a:pt x="3920456" y="5061538"/>
                </a:lnTo>
                <a:lnTo>
                  <a:pt x="3906148" y="5061538"/>
                </a:lnTo>
                <a:lnTo>
                  <a:pt x="3863224" y="5047230"/>
                </a:lnTo>
                <a:lnTo>
                  <a:pt x="3820299" y="5043653"/>
                </a:lnTo>
                <a:lnTo>
                  <a:pt x="3734449" y="5043653"/>
                </a:lnTo>
                <a:lnTo>
                  <a:pt x="3698679" y="5036499"/>
                </a:lnTo>
                <a:lnTo>
                  <a:pt x="3687948" y="5025768"/>
                </a:lnTo>
                <a:lnTo>
                  <a:pt x="3673639" y="5018614"/>
                </a:lnTo>
                <a:lnTo>
                  <a:pt x="3652177" y="4993574"/>
                </a:lnTo>
                <a:lnTo>
                  <a:pt x="3637869" y="4961381"/>
                </a:lnTo>
                <a:lnTo>
                  <a:pt x="3627138" y="4932764"/>
                </a:lnTo>
                <a:lnTo>
                  <a:pt x="3616406" y="4918456"/>
                </a:lnTo>
                <a:lnTo>
                  <a:pt x="3609252" y="4914879"/>
                </a:lnTo>
                <a:lnTo>
                  <a:pt x="3594944" y="4911302"/>
                </a:lnTo>
                <a:lnTo>
                  <a:pt x="3584213" y="4911302"/>
                </a:lnTo>
                <a:lnTo>
                  <a:pt x="3552019" y="4914879"/>
                </a:lnTo>
                <a:lnTo>
                  <a:pt x="3519826" y="4932764"/>
                </a:lnTo>
                <a:lnTo>
                  <a:pt x="3491209" y="4939918"/>
                </a:lnTo>
                <a:lnTo>
                  <a:pt x="3462593" y="4939918"/>
                </a:lnTo>
                <a:lnTo>
                  <a:pt x="3437554" y="4932764"/>
                </a:lnTo>
                <a:lnTo>
                  <a:pt x="3416091" y="4918456"/>
                </a:lnTo>
                <a:lnTo>
                  <a:pt x="3394629" y="4900571"/>
                </a:lnTo>
                <a:lnTo>
                  <a:pt x="3366012" y="4893416"/>
                </a:lnTo>
                <a:lnTo>
                  <a:pt x="3340973" y="4889839"/>
                </a:lnTo>
                <a:lnTo>
                  <a:pt x="3315934" y="4896994"/>
                </a:lnTo>
                <a:lnTo>
                  <a:pt x="3294471" y="4900571"/>
                </a:lnTo>
                <a:lnTo>
                  <a:pt x="3276586" y="4900571"/>
                </a:lnTo>
                <a:lnTo>
                  <a:pt x="3258701" y="4896994"/>
                </a:lnTo>
                <a:lnTo>
                  <a:pt x="3237238" y="4889839"/>
                </a:lnTo>
                <a:lnTo>
                  <a:pt x="3222930" y="4879108"/>
                </a:lnTo>
                <a:lnTo>
                  <a:pt x="3208622" y="4871954"/>
                </a:lnTo>
                <a:lnTo>
                  <a:pt x="3194314" y="4871954"/>
                </a:lnTo>
                <a:lnTo>
                  <a:pt x="3176428" y="4871954"/>
                </a:lnTo>
                <a:lnTo>
                  <a:pt x="3151389" y="4879108"/>
                </a:lnTo>
                <a:lnTo>
                  <a:pt x="3119195" y="4896994"/>
                </a:lnTo>
                <a:lnTo>
                  <a:pt x="3090579" y="4929187"/>
                </a:lnTo>
                <a:lnTo>
                  <a:pt x="3076271" y="4939918"/>
                </a:lnTo>
                <a:lnTo>
                  <a:pt x="3058385" y="4943495"/>
                </a:lnTo>
                <a:lnTo>
                  <a:pt x="3044077" y="4950649"/>
                </a:lnTo>
                <a:lnTo>
                  <a:pt x="3026192" y="4943495"/>
                </a:lnTo>
                <a:lnTo>
                  <a:pt x="2929611" y="4918456"/>
                </a:lnTo>
                <a:lnTo>
                  <a:pt x="2911726" y="4914879"/>
                </a:lnTo>
                <a:lnTo>
                  <a:pt x="2904572" y="4907725"/>
                </a:lnTo>
                <a:lnTo>
                  <a:pt x="2900995" y="4893416"/>
                </a:lnTo>
                <a:lnTo>
                  <a:pt x="2900995" y="4871954"/>
                </a:lnTo>
                <a:lnTo>
                  <a:pt x="2904572" y="4854069"/>
                </a:lnTo>
                <a:lnTo>
                  <a:pt x="2904572" y="4832606"/>
                </a:lnTo>
                <a:lnTo>
                  <a:pt x="2900995" y="4814721"/>
                </a:lnTo>
                <a:lnTo>
                  <a:pt x="2886687" y="4803990"/>
                </a:lnTo>
                <a:lnTo>
                  <a:pt x="2865224" y="4796836"/>
                </a:lnTo>
                <a:lnTo>
                  <a:pt x="2840185" y="4789682"/>
                </a:lnTo>
                <a:lnTo>
                  <a:pt x="2818722" y="4778951"/>
                </a:lnTo>
                <a:lnTo>
                  <a:pt x="2775798" y="4753911"/>
                </a:lnTo>
                <a:lnTo>
                  <a:pt x="2754335" y="4743180"/>
                </a:lnTo>
                <a:lnTo>
                  <a:pt x="2736450" y="4725295"/>
                </a:lnTo>
                <a:lnTo>
                  <a:pt x="2722142" y="4707409"/>
                </a:lnTo>
                <a:lnTo>
                  <a:pt x="2722142" y="4693101"/>
                </a:lnTo>
                <a:lnTo>
                  <a:pt x="2718565" y="4682370"/>
                </a:lnTo>
                <a:lnTo>
                  <a:pt x="2714988" y="4668062"/>
                </a:lnTo>
                <a:lnTo>
                  <a:pt x="2704257" y="4653754"/>
                </a:lnTo>
                <a:lnTo>
                  <a:pt x="2689948" y="4650177"/>
                </a:lnTo>
                <a:lnTo>
                  <a:pt x="2672063" y="4650177"/>
                </a:lnTo>
                <a:lnTo>
                  <a:pt x="2668486" y="4653754"/>
                </a:lnTo>
                <a:lnTo>
                  <a:pt x="2661332" y="4660908"/>
                </a:lnTo>
                <a:lnTo>
                  <a:pt x="2661332" y="4675216"/>
                </a:lnTo>
                <a:lnTo>
                  <a:pt x="2668486" y="4700255"/>
                </a:lnTo>
                <a:lnTo>
                  <a:pt x="2675640" y="4721718"/>
                </a:lnTo>
                <a:lnTo>
                  <a:pt x="2679217" y="4732449"/>
                </a:lnTo>
                <a:lnTo>
                  <a:pt x="2679217" y="4750334"/>
                </a:lnTo>
                <a:lnTo>
                  <a:pt x="2675640" y="4764642"/>
                </a:lnTo>
                <a:lnTo>
                  <a:pt x="2668486" y="4775374"/>
                </a:lnTo>
                <a:lnTo>
                  <a:pt x="2657755" y="4786105"/>
                </a:lnTo>
                <a:lnTo>
                  <a:pt x="2650601" y="4793259"/>
                </a:lnTo>
                <a:lnTo>
                  <a:pt x="2636292" y="4793259"/>
                </a:lnTo>
                <a:lnTo>
                  <a:pt x="2618407" y="4796836"/>
                </a:lnTo>
                <a:lnTo>
                  <a:pt x="2571905" y="4786105"/>
                </a:lnTo>
                <a:lnTo>
                  <a:pt x="2518249" y="4768219"/>
                </a:lnTo>
                <a:lnTo>
                  <a:pt x="2514672" y="4764642"/>
                </a:lnTo>
                <a:lnTo>
                  <a:pt x="2511095" y="4753911"/>
                </a:lnTo>
                <a:lnTo>
                  <a:pt x="2511095" y="4732449"/>
                </a:lnTo>
                <a:lnTo>
                  <a:pt x="2525404" y="4700255"/>
                </a:lnTo>
                <a:lnTo>
                  <a:pt x="2536135" y="4664485"/>
                </a:lnTo>
                <a:lnTo>
                  <a:pt x="2536135" y="4646599"/>
                </a:lnTo>
                <a:lnTo>
                  <a:pt x="2532558" y="4628714"/>
                </a:lnTo>
                <a:lnTo>
                  <a:pt x="2518249" y="4628714"/>
                </a:lnTo>
                <a:lnTo>
                  <a:pt x="2507518" y="4628714"/>
                </a:lnTo>
                <a:lnTo>
                  <a:pt x="2410938" y="4664485"/>
                </a:lnTo>
                <a:lnTo>
                  <a:pt x="2400207" y="4668062"/>
                </a:lnTo>
                <a:lnTo>
                  <a:pt x="2389475" y="4675216"/>
                </a:lnTo>
                <a:lnTo>
                  <a:pt x="2385898" y="4689524"/>
                </a:lnTo>
                <a:lnTo>
                  <a:pt x="2382321" y="4707409"/>
                </a:lnTo>
                <a:lnTo>
                  <a:pt x="2385898" y="4746757"/>
                </a:lnTo>
                <a:lnTo>
                  <a:pt x="2382321" y="4786105"/>
                </a:lnTo>
                <a:lnTo>
                  <a:pt x="2382321" y="4796836"/>
                </a:lnTo>
                <a:lnTo>
                  <a:pt x="2382321" y="4811144"/>
                </a:lnTo>
                <a:lnTo>
                  <a:pt x="2385898" y="4836184"/>
                </a:lnTo>
                <a:lnTo>
                  <a:pt x="2393052" y="4857646"/>
                </a:lnTo>
                <a:lnTo>
                  <a:pt x="2400207" y="4882685"/>
                </a:lnTo>
                <a:lnTo>
                  <a:pt x="2389475" y="4929187"/>
                </a:lnTo>
                <a:lnTo>
                  <a:pt x="2389475" y="4954226"/>
                </a:lnTo>
                <a:lnTo>
                  <a:pt x="2393052" y="4979266"/>
                </a:lnTo>
                <a:lnTo>
                  <a:pt x="2403784" y="5004305"/>
                </a:lnTo>
                <a:lnTo>
                  <a:pt x="2403784" y="5015036"/>
                </a:lnTo>
                <a:lnTo>
                  <a:pt x="2400207" y="5022191"/>
                </a:lnTo>
                <a:lnTo>
                  <a:pt x="2393052" y="5025768"/>
                </a:lnTo>
                <a:lnTo>
                  <a:pt x="2385898" y="5036499"/>
                </a:lnTo>
                <a:lnTo>
                  <a:pt x="2360859" y="5043653"/>
                </a:lnTo>
                <a:lnTo>
                  <a:pt x="2317934" y="5047230"/>
                </a:lnTo>
                <a:lnTo>
                  <a:pt x="2300049" y="5047230"/>
                </a:lnTo>
                <a:lnTo>
                  <a:pt x="2285741" y="5040076"/>
                </a:lnTo>
                <a:lnTo>
                  <a:pt x="2275009" y="5032922"/>
                </a:lnTo>
                <a:lnTo>
                  <a:pt x="2260701" y="5018614"/>
                </a:lnTo>
                <a:lnTo>
                  <a:pt x="2242816" y="4979266"/>
                </a:lnTo>
                <a:lnTo>
                  <a:pt x="2228508" y="4950649"/>
                </a:lnTo>
                <a:lnTo>
                  <a:pt x="2214199" y="4918456"/>
                </a:lnTo>
                <a:lnTo>
                  <a:pt x="2203468" y="4900571"/>
                </a:lnTo>
                <a:lnTo>
                  <a:pt x="2199891" y="4879108"/>
                </a:lnTo>
                <a:lnTo>
                  <a:pt x="2203468" y="4861223"/>
                </a:lnTo>
                <a:lnTo>
                  <a:pt x="2217777" y="4846915"/>
                </a:lnTo>
                <a:lnTo>
                  <a:pt x="2224931" y="4818298"/>
                </a:lnTo>
                <a:lnTo>
                  <a:pt x="2242816" y="4789682"/>
                </a:lnTo>
                <a:lnTo>
                  <a:pt x="2124773" y="4796836"/>
                </a:lnTo>
                <a:lnTo>
                  <a:pt x="2124773" y="4725295"/>
                </a:lnTo>
                <a:lnTo>
                  <a:pt x="2131927" y="4700255"/>
                </a:lnTo>
                <a:lnTo>
                  <a:pt x="2139081" y="4675216"/>
                </a:lnTo>
                <a:lnTo>
                  <a:pt x="2156967" y="4653754"/>
                </a:lnTo>
                <a:lnTo>
                  <a:pt x="2164121" y="4650177"/>
                </a:lnTo>
                <a:lnTo>
                  <a:pt x="2178429" y="4646599"/>
                </a:lnTo>
                <a:lnTo>
                  <a:pt x="2196314" y="4632291"/>
                </a:lnTo>
                <a:lnTo>
                  <a:pt x="2203468" y="4628714"/>
                </a:lnTo>
                <a:lnTo>
                  <a:pt x="2203468" y="4621560"/>
                </a:lnTo>
                <a:lnTo>
                  <a:pt x="2203468" y="4585789"/>
                </a:lnTo>
                <a:lnTo>
                  <a:pt x="2199891" y="4546442"/>
                </a:lnTo>
                <a:lnTo>
                  <a:pt x="2196314" y="4524979"/>
                </a:lnTo>
                <a:lnTo>
                  <a:pt x="2185583" y="4514248"/>
                </a:lnTo>
                <a:lnTo>
                  <a:pt x="2174852" y="4499940"/>
                </a:lnTo>
                <a:lnTo>
                  <a:pt x="2160544" y="4485632"/>
                </a:lnTo>
                <a:lnTo>
                  <a:pt x="2135504" y="4464169"/>
                </a:lnTo>
                <a:lnTo>
                  <a:pt x="2117619" y="4442707"/>
                </a:lnTo>
                <a:lnTo>
                  <a:pt x="2099734" y="4421245"/>
                </a:lnTo>
                <a:lnTo>
                  <a:pt x="2089002" y="4396205"/>
                </a:lnTo>
                <a:lnTo>
                  <a:pt x="2099734" y="4381897"/>
                </a:lnTo>
                <a:lnTo>
                  <a:pt x="2110465" y="4378320"/>
                </a:lnTo>
                <a:lnTo>
                  <a:pt x="2117619" y="4381897"/>
                </a:lnTo>
                <a:lnTo>
                  <a:pt x="2124773" y="4392628"/>
                </a:lnTo>
                <a:lnTo>
                  <a:pt x="2142658" y="4410514"/>
                </a:lnTo>
                <a:lnTo>
                  <a:pt x="2160544" y="4421245"/>
                </a:lnTo>
                <a:lnTo>
                  <a:pt x="2182006" y="4435553"/>
                </a:lnTo>
                <a:lnTo>
                  <a:pt x="2203468" y="4442707"/>
                </a:lnTo>
                <a:lnTo>
                  <a:pt x="2217777" y="4453438"/>
                </a:lnTo>
                <a:lnTo>
                  <a:pt x="2224931" y="4464169"/>
                </a:lnTo>
                <a:lnTo>
                  <a:pt x="2242816" y="4482055"/>
                </a:lnTo>
                <a:lnTo>
                  <a:pt x="2264278" y="4496363"/>
                </a:lnTo>
                <a:lnTo>
                  <a:pt x="2285741" y="4503517"/>
                </a:lnTo>
                <a:lnTo>
                  <a:pt x="2307203" y="4514248"/>
                </a:lnTo>
                <a:lnTo>
                  <a:pt x="2332242" y="4517825"/>
                </a:lnTo>
                <a:lnTo>
                  <a:pt x="2346551" y="4528557"/>
                </a:lnTo>
                <a:lnTo>
                  <a:pt x="2357282" y="4546442"/>
                </a:lnTo>
                <a:lnTo>
                  <a:pt x="2360859" y="4571481"/>
                </a:lnTo>
                <a:lnTo>
                  <a:pt x="2360859" y="4582212"/>
                </a:lnTo>
                <a:lnTo>
                  <a:pt x="2360859" y="4585789"/>
                </a:lnTo>
                <a:lnTo>
                  <a:pt x="2371590" y="4607252"/>
                </a:lnTo>
                <a:lnTo>
                  <a:pt x="2378744" y="4610829"/>
                </a:lnTo>
                <a:lnTo>
                  <a:pt x="2382321" y="4617983"/>
                </a:lnTo>
                <a:lnTo>
                  <a:pt x="2389475" y="4617983"/>
                </a:lnTo>
                <a:lnTo>
                  <a:pt x="2400207" y="4610829"/>
                </a:lnTo>
                <a:lnTo>
                  <a:pt x="2414515" y="4600098"/>
                </a:lnTo>
                <a:lnTo>
                  <a:pt x="2421669" y="4596521"/>
                </a:lnTo>
                <a:lnTo>
                  <a:pt x="2425246" y="4582212"/>
                </a:lnTo>
                <a:lnTo>
                  <a:pt x="2443131" y="4546442"/>
                </a:lnTo>
                <a:lnTo>
                  <a:pt x="2461017" y="4514248"/>
                </a:lnTo>
                <a:lnTo>
                  <a:pt x="2471748" y="4478478"/>
                </a:lnTo>
                <a:lnTo>
                  <a:pt x="2482479" y="4439130"/>
                </a:lnTo>
                <a:lnTo>
                  <a:pt x="2486056" y="4424822"/>
                </a:lnTo>
                <a:lnTo>
                  <a:pt x="2489633" y="4414091"/>
                </a:lnTo>
                <a:lnTo>
                  <a:pt x="2496787" y="4403359"/>
                </a:lnTo>
                <a:lnTo>
                  <a:pt x="2507518" y="4396205"/>
                </a:lnTo>
                <a:lnTo>
                  <a:pt x="2518249" y="4389051"/>
                </a:lnTo>
                <a:lnTo>
                  <a:pt x="2532558" y="4389051"/>
                </a:lnTo>
                <a:lnTo>
                  <a:pt x="2568328" y="4381897"/>
                </a:lnTo>
                <a:lnTo>
                  <a:pt x="2596945" y="4389051"/>
                </a:lnTo>
                <a:lnTo>
                  <a:pt x="2629138" y="4389051"/>
                </a:lnTo>
                <a:lnTo>
                  <a:pt x="2650601" y="4378320"/>
                </a:lnTo>
                <a:lnTo>
                  <a:pt x="2657755" y="4371166"/>
                </a:lnTo>
                <a:lnTo>
                  <a:pt x="2661332" y="4353281"/>
                </a:lnTo>
                <a:lnTo>
                  <a:pt x="2661332" y="4331818"/>
                </a:lnTo>
                <a:lnTo>
                  <a:pt x="2657755" y="4296048"/>
                </a:lnTo>
                <a:lnTo>
                  <a:pt x="2657755" y="4267431"/>
                </a:lnTo>
                <a:lnTo>
                  <a:pt x="2661332" y="4238815"/>
                </a:lnTo>
                <a:lnTo>
                  <a:pt x="2657755" y="4213775"/>
                </a:lnTo>
                <a:lnTo>
                  <a:pt x="2654178" y="4192313"/>
                </a:lnTo>
                <a:lnTo>
                  <a:pt x="2636292" y="4170851"/>
                </a:lnTo>
                <a:lnTo>
                  <a:pt x="2629138" y="4152965"/>
                </a:lnTo>
                <a:lnTo>
                  <a:pt x="2614830" y="4135080"/>
                </a:lnTo>
                <a:lnTo>
                  <a:pt x="2596945" y="4099309"/>
                </a:lnTo>
                <a:lnTo>
                  <a:pt x="2593368" y="4077847"/>
                </a:lnTo>
                <a:lnTo>
                  <a:pt x="2589791" y="4052808"/>
                </a:lnTo>
                <a:lnTo>
                  <a:pt x="2589791" y="4042076"/>
                </a:lnTo>
                <a:lnTo>
                  <a:pt x="2593368" y="4031345"/>
                </a:lnTo>
                <a:lnTo>
                  <a:pt x="2600522" y="4024191"/>
                </a:lnTo>
                <a:lnTo>
                  <a:pt x="2611253" y="4020614"/>
                </a:lnTo>
                <a:lnTo>
                  <a:pt x="2629138" y="4020614"/>
                </a:lnTo>
                <a:lnTo>
                  <a:pt x="2636292" y="4024191"/>
                </a:lnTo>
                <a:lnTo>
                  <a:pt x="2643447" y="4031345"/>
                </a:lnTo>
                <a:lnTo>
                  <a:pt x="2650601" y="4045653"/>
                </a:lnTo>
                <a:lnTo>
                  <a:pt x="2650601" y="4063539"/>
                </a:lnTo>
                <a:lnTo>
                  <a:pt x="2654178" y="4070693"/>
                </a:lnTo>
                <a:lnTo>
                  <a:pt x="2657755" y="4085001"/>
                </a:lnTo>
                <a:lnTo>
                  <a:pt x="2661332" y="4092155"/>
                </a:lnTo>
                <a:lnTo>
                  <a:pt x="2675640" y="4092155"/>
                </a:lnTo>
                <a:lnTo>
                  <a:pt x="2693525" y="4088578"/>
                </a:lnTo>
                <a:lnTo>
                  <a:pt x="2700679" y="4085001"/>
                </a:lnTo>
                <a:lnTo>
                  <a:pt x="2711411" y="4070693"/>
                </a:lnTo>
                <a:lnTo>
                  <a:pt x="2711411" y="4052808"/>
                </a:lnTo>
                <a:lnTo>
                  <a:pt x="2704257" y="4031345"/>
                </a:lnTo>
                <a:lnTo>
                  <a:pt x="2700679" y="4024191"/>
                </a:lnTo>
                <a:lnTo>
                  <a:pt x="2697102" y="4017037"/>
                </a:lnTo>
                <a:lnTo>
                  <a:pt x="2682794" y="4002729"/>
                </a:lnTo>
                <a:lnTo>
                  <a:pt x="2672063" y="3995575"/>
                </a:lnTo>
                <a:lnTo>
                  <a:pt x="2661332" y="3981266"/>
                </a:lnTo>
                <a:lnTo>
                  <a:pt x="2657755" y="3963381"/>
                </a:lnTo>
                <a:lnTo>
                  <a:pt x="2654178" y="3938342"/>
                </a:lnTo>
                <a:lnTo>
                  <a:pt x="2657755" y="3902571"/>
                </a:lnTo>
                <a:lnTo>
                  <a:pt x="2657755" y="3881109"/>
                </a:lnTo>
                <a:lnTo>
                  <a:pt x="2654178" y="3856069"/>
                </a:lnTo>
                <a:lnTo>
                  <a:pt x="2636292" y="3809568"/>
                </a:lnTo>
                <a:lnTo>
                  <a:pt x="2629138" y="3795259"/>
                </a:lnTo>
                <a:lnTo>
                  <a:pt x="2614830" y="3780951"/>
                </a:lnTo>
                <a:lnTo>
                  <a:pt x="2600522" y="3773797"/>
                </a:lnTo>
                <a:lnTo>
                  <a:pt x="2579059" y="3770220"/>
                </a:lnTo>
                <a:lnTo>
                  <a:pt x="2575482" y="3777374"/>
                </a:lnTo>
                <a:lnTo>
                  <a:pt x="2575482" y="3788105"/>
                </a:lnTo>
                <a:lnTo>
                  <a:pt x="2575482" y="3813145"/>
                </a:lnTo>
                <a:lnTo>
                  <a:pt x="2571905" y="3831030"/>
                </a:lnTo>
                <a:lnTo>
                  <a:pt x="2568328" y="3838184"/>
                </a:lnTo>
                <a:lnTo>
                  <a:pt x="2554020" y="3845338"/>
                </a:lnTo>
                <a:lnTo>
                  <a:pt x="2428823" y="3770220"/>
                </a:lnTo>
                <a:lnTo>
                  <a:pt x="2403784" y="3759489"/>
                </a:lnTo>
                <a:lnTo>
                  <a:pt x="2389475" y="3759489"/>
                </a:lnTo>
                <a:lnTo>
                  <a:pt x="2382321" y="3759489"/>
                </a:lnTo>
                <a:lnTo>
                  <a:pt x="2378744" y="3770220"/>
                </a:lnTo>
                <a:lnTo>
                  <a:pt x="2368013" y="3777374"/>
                </a:lnTo>
                <a:lnTo>
                  <a:pt x="2364436" y="3802413"/>
                </a:lnTo>
                <a:lnTo>
                  <a:pt x="2357282" y="3845338"/>
                </a:lnTo>
                <a:lnTo>
                  <a:pt x="2310780" y="3841761"/>
                </a:lnTo>
                <a:lnTo>
                  <a:pt x="2267855" y="3838184"/>
                </a:lnTo>
                <a:lnTo>
                  <a:pt x="2246393" y="3838184"/>
                </a:lnTo>
                <a:lnTo>
                  <a:pt x="2224931" y="3841761"/>
                </a:lnTo>
                <a:lnTo>
                  <a:pt x="2214199" y="3856069"/>
                </a:lnTo>
                <a:lnTo>
                  <a:pt x="2199891" y="3873955"/>
                </a:lnTo>
                <a:lnTo>
                  <a:pt x="2192737" y="3884686"/>
                </a:lnTo>
                <a:lnTo>
                  <a:pt x="2185583" y="3895417"/>
                </a:lnTo>
                <a:lnTo>
                  <a:pt x="2174852" y="3902571"/>
                </a:lnTo>
                <a:lnTo>
                  <a:pt x="2164121" y="3906148"/>
                </a:lnTo>
                <a:lnTo>
                  <a:pt x="2156967" y="3902571"/>
                </a:lnTo>
                <a:lnTo>
                  <a:pt x="2149812" y="3895417"/>
                </a:lnTo>
                <a:lnTo>
                  <a:pt x="2142658" y="3884686"/>
                </a:lnTo>
                <a:lnTo>
                  <a:pt x="2142658" y="3870378"/>
                </a:lnTo>
                <a:lnTo>
                  <a:pt x="2149812" y="3838184"/>
                </a:lnTo>
                <a:lnTo>
                  <a:pt x="2156967" y="3816722"/>
                </a:lnTo>
                <a:lnTo>
                  <a:pt x="2164121" y="3802413"/>
                </a:lnTo>
                <a:lnTo>
                  <a:pt x="2174852" y="3795259"/>
                </a:lnTo>
                <a:lnTo>
                  <a:pt x="2185583" y="3788105"/>
                </a:lnTo>
                <a:lnTo>
                  <a:pt x="2203468" y="3780951"/>
                </a:lnTo>
                <a:lnTo>
                  <a:pt x="2217777" y="3773797"/>
                </a:lnTo>
                <a:lnTo>
                  <a:pt x="2228508" y="3766643"/>
                </a:lnTo>
                <a:lnTo>
                  <a:pt x="2235662" y="3752335"/>
                </a:lnTo>
                <a:lnTo>
                  <a:pt x="2239239" y="3734449"/>
                </a:lnTo>
                <a:lnTo>
                  <a:pt x="2235662" y="3716564"/>
                </a:lnTo>
                <a:lnTo>
                  <a:pt x="2221354" y="3705833"/>
                </a:lnTo>
                <a:lnTo>
                  <a:pt x="2214199" y="3695102"/>
                </a:lnTo>
                <a:lnTo>
                  <a:pt x="2196314" y="3691525"/>
                </a:lnTo>
                <a:lnTo>
                  <a:pt x="2178429" y="3687948"/>
                </a:lnTo>
                <a:lnTo>
                  <a:pt x="2160544" y="3677216"/>
                </a:lnTo>
                <a:lnTo>
                  <a:pt x="2139081" y="3662908"/>
                </a:lnTo>
                <a:lnTo>
                  <a:pt x="2117619" y="3634292"/>
                </a:lnTo>
                <a:lnTo>
                  <a:pt x="2096157" y="3612829"/>
                </a:lnTo>
                <a:lnTo>
                  <a:pt x="2092580" y="3602098"/>
                </a:lnTo>
                <a:lnTo>
                  <a:pt x="2089002" y="3591367"/>
                </a:lnTo>
                <a:lnTo>
                  <a:pt x="2081848" y="3562751"/>
                </a:lnTo>
                <a:lnTo>
                  <a:pt x="2142658" y="3566328"/>
                </a:lnTo>
                <a:lnTo>
                  <a:pt x="2139081" y="3548442"/>
                </a:lnTo>
                <a:lnTo>
                  <a:pt x="2124773" y="3530557"/>
                </a:lnTo>
                <a:lnTo>
                  <a:pt x="2114042" y="3519826"/>
                </a:lnTo>
                <a:lnTo>
                  <a:pt x="2099734" y="3505518"/>
                </a:lnTo>
                <a:lnTo>
                  <a:pt x="2089002" y="3501941"/>
                </a:lnTo>
                <a:lnTo>
                  <a:pt x="2071117" y="3498363"/>
                </a:lnTo>
                <a:lnTo>
                  <a:pt x="2053232" y="3498363"/>
                </a:lnTo>
                <a:lnTo>
                  <a:pt x="2035347" y="3505518"/>
                </a:lnTo>
                <a:lnTo>
                  <a:pt x="1999576" y="3519826"/>
                </a:lnTo>
                <a:lnTo>
                  <a:pt x="1985268" y="3519826"/>
                </a:lnTo>
                <a:lnTo>
                  <a:pt x="1963806" y="3519826"/>
                </a:lnTo>
                <a:lnTo>
                  <a:pt x="1931612" y="3512672"/>
                </a:lnTo>
                <a:lnTo>
                  <a:pt x="1895841" y="3491209"/>
                </a:lnTo>
                <a:lnTo>
                  <a:pt x="1874379" y="3484055"/>
                </a:lnTo>
                <a:lnTo>
                  <a:pt x="1860071" y="3484055"/>
                </a:lnTo>
                <a:lnTo>
                  <a:pt x="1842185" y="3487632"/>
                </a:lnTo>
                <a:lnTo>
                  <a:pt x="1824300" y="3501941"/>
                </a:lnTo>
                <a:lnTo>
                  <a:pt x="1809992" y="3512672"/>
                </a:lnTo>
                <a:lnTo>
                  <a:pt x="1788530" y="3519826"/>
                </a:lnTo>
                <a:lnTo>
                  <a:pt x="1709834" y="3526980"/>
                </a:lnTo>
                <a:lnTo>
                  <a:pt x="1634716" y="3530557"/>
                </a:lnTo>
                <a:lnTo>
                  <a:pt x="1613254" y="3530557"/>
                </a:lnTo>
                <a:lnTo>
                  <a:pt x="1591791" y="3526980"/>
                </a:lnTo>
                <a:lnTo>
                  <a:pt x="1548867" y="3519826"/>
                </a:lnTo>
                <a:lnTo>
                  <a:pt x="1530981" y="3523403"/>
                </a:lnTo>
                <a:lnTo>
                  <a:pt x="1516673" y="3530557"/>
                </a:lnTo>
                <a:lnTo>
                  <a:pt x="1495211" y="3544865"/>
                </a:lnTo>
                <a:lnTo>
                  <a:pt x="1473748" y="3552019"/>
                </a:lnTo>
                <a:lnTo>
                  <a:pt x="1423670" y="3562751"/>
                </a:lnTo>
                <a:lnTo>
                  <a:pt x="1427247" y="3509095"/>
                </a:lnTo>
                <a:lnTo>
                  <a:pt x="1423670" y="3484055"/>
                </a:lnTo>
                <a:lnTo>
                  <a:pt x="1409361" y="3466170"/>
                </a:lnTo>
                <a:lnTo>
                  <a:pt x="1391476" y="3455439"/>
                </a:lnTo>
                <a:lnTo>
                  <a:pt x="1366437" y="3448285"/>
                </a:lnTo>
                <a:lnTo>
                  <a:pt x="1341397" y="3448285"/>
                </a:lnTo>
                <a:lnTo>
                  <a:pt x="1319935" y="3459016"/>
                </a:lnTo>
                <a:lnTo>
                  <a:pt x="1294895" y="3466170"/>
                </a:lnTo>
                <a:lnTo>
                  <a:pt x="1273433" y="3480478"/>
                </a:lnTo>
                <a:lnTo>
                  <a:pt x="1262702" y="3491209"/>
                </a:lnTo>
                <a:lnTo>
                  <a:pt x="1248394" y="3501941"/>
                </a:lnTo>
                <a:lnTo>
                  <a:pt x="1237663" y="3505518"/>
                </a:lnTo>
                <a:lnTo>
                  <a:pt x="1219777" y="3505518"/>
                </a:lnTo>
                <a:lnTo>
                  <a:pt x="1209046" y="3501941"/>
                </a:lnTo>
                <a:lnTo>
                  <a:pt x="1205469" y="3491209"/>
                </a:lnTo>
                <a:lnTo>
                  <a:pt x="1201892" y="3480478"/>
                </a:lnTo>
                <a:lnTo>
                  <a:pt x="1201892" y="3444708"/>
                </a:lnTo>
                <a:lnTo>
                  <a:pt x="1205469" y="3430399"/>
                </a:lnTo>
                <a:lnTo>
                  <a:pt x="1201892" y="3419668"/>
                </a:lnTo>
                <a:lnTo>
                  <a:pt x="1187584" y="3408937"/>
                </a:lnTo>
                <a:lnTo>
                  <a:pt x="1176853" y="3405360"/>
                </a:lnTo>
                <a:lnTo>
                  <a:pt x="1169699" y="3416091"/>
                </a:lnTo>
                <a:lnTo>
                  <a:pt x="1162544" y="3423245"/>
                </a:lnTo>
                <a:lnTo>
                  <a:pt x="1141082" y="3430399"/>
                </a:lnTo>
                <a:lnTo>
                  <a:pt x="1123197" y="3448285"/>
                </a:lnTo>
                <a:lnTo>
                  <a:pt x="1119620" y="3459016"/>
                </a:lnTo>
                <a:lnTo>
                  <a:pt x="1116043" y="3466170"/>
                </a:lnTo>
                <a:lnTo>
                  <a:pt x="1105311" y="3484055"/>
                </a:lnTo>
                <a:lnTo>
                  <a:pt x="1098157" y="3498363"/>
                </a:lnTo>
                <a:lnTo>
                  <a:pt x="1080272" y="3498363"/>
                </a:lnTo>
                <a:lnTo>
                  <a:pt x="1062387" y="3491209"/>
                </a:lnTo>
                <a:lnTo>
                  <a:pt x="1030193" y="3484055"/>
                </a:lnTo>
                <a:lnTo>
                  <a:pt x="1012308" y="3480478"/>
                </a:lnTo>
                <a:lnTo>
                  <a:pt x="1001577" y="3469747"/>
                </a:lnTo>
                <a:lnTo>
                  <a:pt x="998000" y="3459016"/>
                </a:lnTo>
                <a:lnTo>
                  <a:pt x="998000" y="3441131"/>
                </a:lnTo>
                <a:lnTo>
                  <a:pt x="1001577" y="3416091"/>
                </a:lnTo>
                <a:lnTo>
                  <a:pt x="998000" y="3394629"/>
                </a:lnTo>
                <a:lnTo>
                  <a:pt x="994423" y="3366012"/>
                </a:lnTo>
                <a:lnTo>
                  <a:pt x="983691" y="3344550"/>
                </a:lnTo>
                <a:lnTo>
                  <a:pt x="980114" y="3333819"/>
                </a:lnTo>
                <a:lnTo>
                  <a:pt x="983691" y="3323088"/>
                </a:lnTo>
                <a:lnTo>
                  <a:pt x="990846" y="3298048"/>
                </a:lnTo>
                <a:lnTo>
                  <a:pt x="1001577" y="3273009"/>
                </a:lnTo>
                <a:lnTo>
                  <a:pt x="1015885" y="3247969"/>
                </a:lnTo>
                <a:lnTo>
                  <a:pt x="1019462" y="3230084"/>
                </a:lnTo>
                <a:lnTo>
                  <a:pt x="1015885" y="3208622"/>
                </a:lnTo>
                <a:lnTo>
                  <a:pt x="983691" y="3151389"/>
                </a:lnTo>
                <a:lnTo>
                  <a:pt x="955075" y="3094156"/>
                </a:lnTo>
                <a:lnTo>
                  <a:pt x="940767" y="3076271"/>
                </a:lnTo>
                <a:lnTo>
                  <a:pt x="933612" y="3069116"/>
                </a:lnTo>
                <a:lnTo>
                  <a:pt x="926458" y="3061963"/>
                </a:lnTo>
                <a:lnTo>
                  <a:pt x="897842" y="3047654"/>
                </a:lnTo>
                <a:lnTo>
                  <a:pt x="879957" y="3026192"/>
                </a:lnTo>
                <a:lnTo>
                  <a:pt x="869226" y="3001153"/>
                </a:lnTo>
                <a:lnTo>
                  <a:pt x="854917" y="2979690"/>
                </a:lnTo>
                <a:lnTo>
                  <a:pt x="847763" y="2947496"/>
                </a:lnTo>
                <a:lnTo>
                  <a:pt x="833455" y="2929611"/>
                </a:lnTo>
                <a:lnTo>
                  <a:pt x="822724" y="2922457"/>
                </a:lnTo>
                <a:lnTo>
                  <a:pt x="808416" y="2922457"/>
                </a:lnTo>
                <a:lnTo>
                  <a:pt x="790530" y="2929611"/>
                </a:lnTo>
                <a:lnTo>
                  <a:pt x="772645" y="2940343"/>
                </a:lnTo>
                <a:lnTo>
                  <a:pt x="761914" y="2947496"/>
                </a:lnTo>
                <a:lnTo>
                  <a:pt x="744028" y="2965382"/>
                </a:lnTo>
                <a:lnTo>
                  <a:pt x="726143" y="2972536"/>
                </a:lnTo>
                <a:lnTo>
                  <a:pt x="704681" y="2983267"/>
                </a:lnTo>
                <a:lnTo>
                  <a:pt x="683219" y="2986844"/>
                </a:lnTo>
                <a:lnTo>
                  <a:pt x="668910" y="2993998"/>
                </a:lnTo>
                <a:lnTo>
                  <a:pt x="651025" y="3001153"/>
                </a:lnTo>
                <a:lnTo>
                  <a:pt x="622409" y="3015461"/>
                </a:lnTo>
                <a:lnTo>
                  <a:pt x="593792" y="3033346"/>
                </a:lnTo>
                <a:lnTo>
                  <a:pt x="579484" y="3026192"/>
                </a:lnTo>
                <a:lnTo>
                  <a:pt x="575907" y="3022615"/>
                </a:lnTo>
                <a:lnTo>
                  <a:pt x="579484" y="3008306"/>
                </a:lnTo>
                <a:lnTo>
                  <a:pt x="583061" y="3001153"/>
                </a:lnTo>
                <a:lnTo>
                  <a:pt x="593792" y="2990421"/>
                </a:lnTo>
                <a:lnTo>
                  <a:pt x="604523" y="2979690"/>
                </a:lnTo>
                <a:lnTo>
                  <a:pt x="622409" y="2961805"/>
                </a:lnTo>
                <a:lnTo>
                  <a:pt x="636717" y="2943919"/>
                </a:lnTo>
                <a:lnTo>
                  <a:pt x="643871" y="2922457"/>
                </a:lnTo>
                <a:lnTo>
                  <a:pt x="647448" y="2900995"/>
                </a:lnTo>
                <a:lnTo>
                  <a:pt x="651025" y="2868801"/>
                </a:lnTo>
                <a:lnTo>
                  <a:pt x="661756" y="2843762"/>
                </a:lnTo>
                <a:lnTo>
                  <a:pt x="683219" y="2822299"/>
                </a:lnTo>
                <a:lnTo>
                  <a:pt x="708258" y="2807991"/>
                </a:lnTo>
                <a:lnTo>
                  <a:pt x="722566" y="2800837"/>
                </a:lnTo>
                <a:lnTo>
                  <a:pt x="733297" y="2786529"/>
                </a:lnTo>
                <a:lnTo>
                  <a:pt x="744028" y="2775798"/>
                </a:lnTo>
                <a:lnTo>
                  <a:pt x="747605" y="2761489"/>
                </a:lnTo>
                <a:lnTo>
                  <a:pt x="754760" y="2732873"/>
                </a:lnTo>
                <a:lnTo>
                  <a:pt x="765491" y="2697103"/>
                </a:lnTo>
                <a:lnTo>
                  <a:pt x="729720" y="2689948"/>
                </a:lnTo>
                <a:lnTo>
                  <a:pt x="701104" y="2689948"/>
                </a:lnTo>
                <a:lnTo>
                  <a:pt x="668910" y="2693525"/>
                </a:lnTo>
                <a:lnTo>
                  <a:pt x="643871" y="2700679"/>
                </a:lnTo>
                <a:lnTo>
                  <a:pt x="583061" y="2657755"/>
                </a:lnTo>
                <a:lnTo>
                  <a:pt x="540136" y="2704256"/>
                </a:lnTo>
                <a:lnTo>
                  <a:pt x="525828" y="2714988"/>
                </a:lnTo>
                <a:lnTo>
                  <a:pt x="515097" y="2714988"/>
                </a:lnTo>
                <a:lnTo>
                  <a:pt x="504366" y="2711411"/>
                </a:lnTo>
                <a:lnTo>
                  <a:pt x="497212" y="2697103"/>
                </a:lnTo>
                <a:lnTo>
                  <a:pt x="482903" y="2672063"/>
                </a:lnTo>
                <a:lnTo>
                  <a:pt x="479326" y="2650601"/>
                </a:lnTo>
                <a:lnTo>
                  <a:pt x="479326" y="2632715"/>
                </a:lnTo>
                <a:lnTo>
                  <a:pt x="482903" y="2614830"/>
                </a:lnTo>
                <a:lnTo>
                  <a:pt x="497212" y="2607676"/>
                </a:lnTo>
                <a:lnTo>
                  <a:pt x="515097" y="2596945"/>
                </a:lnTo>
                <a:lnTo>
                  <a:pt x="536559" y="2586214"/>
                </a:lnTo>
                <a:lnTo>
                  <a:pt x="558021" y="2571905"/>
                </a:lnTo>
                <a:lnTo>
                  <a:pt x="547290" y="2557597"/>
                </a:lnTo>
                <a:lnTo>
                  <a:pt x="540136" y="2550443"/>
                </a:lnTo>
                <a:lnTo>
                  <a:pt x="518674" y="2546866"/>
                </a:lnTo>
                <a:lnTo>
                  <a:pt x="493634" y="2532558"/>
                </a:lnTo>
                <a:lnTo>
                  <a:pt x="482903" y="2525404"/>
                </a:lnTo>
                <a:lnTo>
                  <a:pt x="475749" y="2514673"/>
                </a:lnTo>
                <a:lnTo>
                  <a:pt x="443556" y="2468171"/>
                </a:lnTo>
                <a:lnTo>
                  <a:pt x="418516" y="2414515"/>
                </a:lnTo>
                <a:lnTo>
                  <a:pt x="411362" y="2393053"/>
                </a:lnTo>
                <a:lnTo>
                  <a:pt x="400631" y="2371590"/>
                </a:lnTo>
                <a:lnTo>
                  <a:pt x="400631" y="2346551"/>
                </a:lnTo>
                <a:lnTo>
                  <a:pt x="411362" y="2325088"/>
                </a:lnTo>
                <a:lnTo>
                  <a:pt x="414939" y="2310780"/>
                </a:lnTo>
                <a:lnTo>
                  <a:pt x="411362" y="2300049"/>
                </a:lnTo>
                <a:lnTo>
                  <a:pt x="407785" y="2289318"/>
                </a:lnTo>
                <a:lnTo>
                  <a:pt x="393477" y="2282164"/>
                </a:lnTo>
                <a:lnTo>
                  <a:pt x="375591" y="2267855"/>
                </a:lnTo>
                <a:lnTo>
                  <a:pt x="361283" y="2257124"/>
                </a:lnTo>
                <a:lnTo>
                  <a:pt x="339821" y="2221354"/>
                </a:lnTo>
                <a:lnTo>
                  <a:pt x="304050" y="2160544"/>
                </a:lnTo>
                <a:lnTo>
                  <a:pt x="268280" y="2103311"/>
                </a:lnTo>
                <a:lnTo>
                  <a:pt x="236086" y="2049655"/>
                </a:lnTo>
                <a:lnTo>
                  <a:pt x="211047" y="1988845"/>
                </a:lnTo>
                <a:lnTo>
                  <a:pt x="193161" y="1967383"/>
                </a:lnTo>
                <a:lnTo>
                  <a:pt x="182430" y="1945920"/>
                </a:lnTo>
                <a:lnTo>
                  <a:pt x="168122" y="1949497"/>
                </a:lnTo>
                <a:lnTo>
                  <a:pt x="168122" y="1988845"/>
                </a:lnTo>
                <a:lnTo>
                  <a:pt x="178853" y="2031770"/>
                </a:lnTo>
                <a:lnTo>
                  <a:pt x="182430" y="2078271"/>
                </a:lnTo>
                <a:lnTo>
                  <a:pt x="182430" y="2099734"/>
                </a:lnTo>
                <a:lnTo>
                  <a:pt x="189584" y="2117619"/>
                </a:lnTo>
                <a:lnTo>
                  <a:pt x="200315" y="2135504"/>
                </a:lnTo>
                <a:lnTo>
                  <a:pt x="221778" y="2149813"/>
                </a:lnTo>
                <a:lnTo>
                  <a:pt x="232509" y="2153389"/>
                </a:lnTo>
                <a:lnTo>
                  <a:pt x="243240" y="2160544"/>
                </a:lnTo>
                <a:lnTo>
                  <a:pt x="257549" y="2182006"/>
                </a:lnTo>
                <a:lnTo>
                  <a:pt x="264703" y="2203468"/>
                </a:lnTo>
                <a:lnTo>
                  <a:pt x="268280" y="2232085"/>
                </a:lnTo>
                <a:lnTo>
                  <a:pt x="264703" y="2246393"/>
                </a:lnTo>
                <a:lnTo>
                  <a:pt x="257549" y="2260701"/>
                </a:lnTo>
                <a:lnTo>
                  <a:pt x="246817" y="2264278"/>
                </a:lnTo>
                <a:lnTo>
                  <a:pt x="228932" y="2264278"/>
                </a:lnTo>
                <a:lnTo>
                  <a:pt x="207470" y="2257124"/>
                </a:lnTo>
                <a:lnTo>
                  <a:pt x="189584" y="2246393"/>
                </a:lnTo>
                <a:lnTo>
                  <a:pt x="171699" y="2232085"/>
                </a:lnTo>
                <a:lnTo>
                  <a:pt x="160968" y="2214199"/>
                </a:lnTo>
                <a:lnTo>
                  <a:pt x="110889" y="2114042"/>
                </a:lnTo>
                <a:lnTo>
                  <a:pt x="60810" y="2017461"/>
                </a:lnTo>
                <a:lnTo>
                  <a:pt x="46502" y="1988845"/>
                </a:lnTo>
                <a:lnTo>
                  <a:pt x="39348" y="1963805"/>
                </a:lnTo>
                <a:lnTo>
                  <a:pt x="35771" y="1931612"/>
                </a:lnTo>
                <a:lnTo>
                  <a:pt x="42925" y="1906573"/>
                </a:lnTo>
                <a:lnTo>
                  <a:pt x="46502" y="1885110"/>
                </a:lnTo>
                <a:lnTo>
                  <a:pt x="42925" y="1867225"/>
                </a:lnTo>
                <a:lnTo>
                  <a:pt x="39348" y="1845763"/>
                </a:lnTo>
                <a:lnTo>
                  <a:pt x="28617" y="1827877"/>
                </a:lnTo>
                <a:lnTo>
                  <a:pt x="14308" y="1802838"/>
                </a:lnTo>
                <a:lnTo>
                  <a:pt x="3577" y="1770644"/>
                </a:lnTo>
                <a:lnTo>
                  <a:pt x="0" y="1742028"/>
                </a:lnTo>
                <a:lnTo>
                  <a:pt x="0" y="1724142"/>
                </a:lnTo>
                <a:lnTo>
                  <a:pt x="3577" y="1706257"/>
                </a:lnTo>
                <a:lnTo>
                  <a:pt x="28617" y="1727720"/>
                </a:lnTo>
                <a:lnTo>
                  <a:pt x="46502" y="1756336"/>
                </a:lnTo>
                <a:lnTo>
                  <a:pt x="60810" y="1784953"/>
                </a:lnTo>
                <a:lnTo>
                  <a:pt x="64387" y="1817146"/>
                </a:lnTo>
                <a:lnTo>
                  <a:pt x="75119" y="1845763"/>
                </a:lnTo>
                <a:lnTo>
                  <a:pt x="78696" y="1860071"/>
                </a:lnTo>
                <a:lnTo>
                  <a:pt x="85850" y="1867225"/>
                </a:lnTo>
                <a:lnTo>
                  <a:pt x="96581" y="1870802"/>
                </a:lnTo>
                <a:lnTo>
                  <a:pt x="107312" y="1874379"/>
                </a:lnTo>
                <a:lnTo>
                  <a:pt x="146660" y="1881533"/>
                </a:lnTo>
                <a:lnTo>
                  <a:pt x="146660" y="1824300"/>
                </a:lnTo>
                <a:lnTo>
                  <a:pt x="171699" y="1824300"/>
                </a:lnTo>
                <a:lnTo>
                  <a:pt x="200315" y="1827877"/>
                </a:lnTo>
                <a:lnTo>
                  <a:pt x="211047" y="1817146"/>
                </a:lnTo>
                <a:lnTo>
                  <a:pt x="214624" y="1799261"/>
                </a:lnTo>
                <a:lnTo>
                  <a:pt x="211047" y="1781375"/>
                </a:lnTo>
                <a:lnTo>
                  <a:pt x="211047" y="1763490"/>
                </a:lnTo>
                <a:lnTo>
                  <a:pt x="200315" y="1716988"/>
                </a:lnTo>
                <a:lnTo>
                  <a:pt x="186007" y="1666910"/>
                </a:lnTo>
                <a:lnTo>
                  <a:pt x="186007" y="1652601"/>
                </a:lnTo>
                <a:lnTo>
                  <a:pt x="186007" y="1638293"/>
                </a:lnTo>
                <a:lnTo>
                  <a:pt x="189584" y="1623985"/>
                </a:lnTo>
                <a:lnTo>
                  <a:pt x="200315" y="1613254"/>
                </a:lnTo>
                <a:lnTo>
                  <a:pt x="214624" y="1602522"/>
                </a:lnTo>
                <a:lnTo>
                  <a:pt x="232509" y="1598945"/>
                </a:lnTo>
                <a:lnTo>
                  <a:pt x="250394" y="1598945"/>
                </a:lnTo>
                <a:lnTo>
                  <a:pt x="268280" y="1602522"/>
                </a:lnTo>
                <a:lnTo>
                  <a:pt x="289742" y="1620408"/>
                </a:lnTo>
                <a:lnTo>
                  <a:pt x="311204" y="1638293"/>
                </a:lnTo>
                <a:lnTo>
                  <a:pt x="325513" y="1656178"/>
                </a:lnTo>
                <a:lnTo>
                  <a:pt x="336244" y="1681218"/>
                </a:lnTo>
                <a:lnTo>
                  <a:pt x="339821" y="1706257"/>
                </a:lnTo>
                <a:lnTo>
                  <a:pt x="350552" y="1727720"/>
                </a:lnTo>
                <a:lnTo>
                  <a:pt x="361283" y="1745605"/>
                </a:lnTo>
                <a:lnTo>
                  <a:pt x="379168" y="1767067"/>
                </a:lnTo>
                <a:lnTo>
                  <a:pt x="389900" y="1738451"/>
                </a:lnTo>
                <a:lnTo>
                  <a:pt x="389900" y="1713411"/>
                </a:lnTo>
                <a:lnTo>
                  <a:pt x="386322" y="1688372"/>
                </a:lnTo>
                <a:lnTo>
                  <a:pt x="372014" y="1666910"/>
                </a:lnTo>
                <a:lnTo>
                  <a:pt x="357706" y="1645447"/>
                </a:lnTo>
                <a:lnTo>
                  <a:pt x="350552" y="1623985"/>
                </a:lnTo>
                <a:lnTo>
                  <a:pt x="354129" y="1598945"/>
                </a:lnTo>
                <a:lnTo>
                  <a:pt x="357706" y="1577483"/>
                </a:lnTo>
                <a:lnTo>
                  <a:pt x="386322" y="1513096"/>
                </a:lnTo>
                <a:lnTo>
                  <a:pt x="393477" y="1480902"/>
                </a:lnTo>
                <a:lnTo>
                  <a:pt x="407785" y="1448709"/>
                </a:lnTo>
                <a:lnTo>
                  <a:pt x="411362" y="1412938"/>
                </a:lnTo>
                <a:lnTo>
                  <a:pt x="411362" y="1377168"/>
                </a:lnTo>
                <a:lnTo>
                  <a:pt x="411362" y="1348551"/>
                </a:lnTo>
                <a:lnTo>
                  <a:pt x="414939" y="1319935"/>
                </a:lnTo>
                <a:lnTo>
                  <a:pt x="422093" y="1305627"/>
                </a:lnTo>
                <a:lnTo>
                  <a:pt x="432824" y="1298472"/>
                </a:lnTo>
                <a:lnTo>
                  <a:pt x="439979" y="1291318"/>
                </a:lnTo>
                <a:lnTo>
                  <a:pt x="454287" y="1291318"/>
                </a:lnTo>
                <a:lnTo>
                  <a:pt x="465018" y="1291318"/>
                </a:lnTo>
                <a:lnTo>
                  <a:pt x="482903" y="1298472"/>
                </a:lnTo>
                <a:lnTo>
                  <a:pt x="500789" y="1305627"/>
                </a:lnTo>
                <a:lnTo>
                  <a:pt x="518674" y="1305627"/>
                </a:lnTo>
                <a:lnTo>
                  <a:pt x="547290" y="1305627"/>
                </a:lnTo>
                <a:lnTo>
                  <a:pt x="583061" y="1305627"/>
                </a:lnTo>
                <a:lnTo>
                  <a:pt x="615254" y="1309204"/>
                </a:lnTo>
                <a:lnTo>
                  <a:pt x="636717" y="1259125"/>
                </a:lnTo>
                <a:lnTo>
                  <a:pt x="647448" y="1226931"/>
                </a:lnTo>
                <a:lnTo>
                  <a:pt x="651025" y="1209046"/>
                </a:lnTo>
                <a:lnTo>
                  <a:pt x="651025" y="1198315"/>
                </a:lnTo>
                <a:lnTo>
                  <a:pt x="647448" y="1184007"/>
                </a:lnTo>
                <a:lnTo>
                  <a:pt x="643871" y="1169698"/>
                </a:lnTo>
                <a:lnTo>
                  <a:pt x="629563" y="1158967"/>
                </a:lnTo>
                <a:lnTo>
                  <a:pt x="618832" y="1144659"/>
                </a:lnTo>
                <a:lnTo>
                  <a:pt x="608100" y="1133928"/>
                </a:lnTo>
                <a:lnTo>
                  <a:pt x="604523" y="1119620"/>
                </a:lnTo>
                <a:lnTo>
                  <a:pt x="593792" y="1094580"/>
                </a:lnTo>
                <a:lnTo>
                  <a:pt x="579484" y="1076695"/>
                </a:lnTo>
                <a:lnTo>
                  <a:pt x="565175" y="1073118"/>
                </a:lnTo>
                <a:lnTo>
                  <a:pt x="554444" y="1073118"/>
                </a:lnTo>
                <a:lnTo>
                  <a:pt x="536559" y="1083849"/>
                </a:lnTo>
                <a:lnTo>
                  <a:pt x="515097" y="1112465"/>
                </a:lnTo>
                <a:lnTo>
                  <a:pt x="497212" y="1141082"/>
                </a:lnTo>
                <a:lnTo>
                  <a:pt x="490057" y="1148236"/>
                </a:lnTo>
                <a:lnTo>
                  <a:pt x="479326" y="1158967"/>
                </a:lnTo>
                <a:lnTo>
                  <a:pt x="472172" y="1158967"/>
                </a:lnTo>
                <a:lnTo>
                  <a:pt x="457864" y="1155390"/>
                </a:lnTo>
                <a:lnTo>
                  <a:pt x="450710" y="1144659"/>
                </a:lnTo>
                <a:lnTo>
                  <a:pt x="439979" y="1137505"/>
                </a:lnTo>
                <a:lnTo>
                  <a:pt x="439979" y="1123197"/>
                </a:lnTo>
                <a:lnTo>
                  <a:pt x="443556" y="1116042"/>
                </a:lnTo>
                <a:lnTo>
                  <a:pt x="457864" y="1094580"/>
                </a:lnTo>
                <a:lnTo>
                  <a:pt x="461441" y="1073118"/>
                </a:lnTo>
                <a:lnTo>
                  <a:pt x="457864" y="1030193"/>
                </a:lnTo>
                <a:lnTo>
                  <a:pt x="461441" y="1012308"/>
                </a:lnTo>
                <a:lnTo>
                  <a:pt x="461441" y="994422"/>
                </a:lnTo>
                <a:lnTo>
                  <a:pt x="479326" y="962229"/>
                </a:lnTo>
                <a:lnTo>
                  <a:pt x="493634" y="937190"/>
                </a:lnTo>
                <a:lnTo>
                  <a:pt x="497212" y="912150"/>
                </a:lnTo>
                <a:lnTo>
                  <a:pt x="497212" y="887111"/>
                </a:lnTo>
                <a:lnTo>
                  <a:pt x="490057" y="854917"/>
                </a:lnTo>
                <a:lnTo>
                  <a:pt x="482903" y="844186"/>
                </a:lnTo>
                <a:lnTo>
                  <a:pt x="482903" y="829878"/>
                </a:lnTo>
                <a:lnTo>
                  <a:pt x="482903" y="794107"/>
                </a:lnTo>
                <a:lnTo>
                  <a:pt x="482903" y="772645"/>
                </a:lnTo>
                <a:lnTo>
                  <a:pt x="493634" y="754760"/>
                </a:lnTo>
                <a:lnTo>
                  <a:pt x="504366" y="751182"/>
                </a:lnTo>
                <a:lnTo>
                  <a:pt x="525828" y="744028"/>
                </a:lnTo>
                <a:lnTo>
                  <a:pt x="547290" y="744028"/>
                </a:lnTo>
                <a:lnTo>
                  <a:pt x="565175" y="733297"/>
                </a:lnTo>
                <a:lnTo>
                  <a:pt x="579484" y="722566"/>
                </a:lnTo>
                <a:lnTo>
                  <a:pt x="583061" y="704681"/>
                </a:lnTo>
                <a:lnTo>
                  <a:pt x="583061" y="701104"/>
                </a:lnTo>
                <a:lnTo>
                  <a:pt x="575907" y="690372"/>
                </a:lnTo>
                <a:lnTo>
                  <a:pt x="561598" y="683218"/>
                </a:lnTo>
                <a:lnTo>
                  <a:pt x="518674" y="679641"/>
                </a:lnTo>
                <a:lnTo>
                  <a:pt x="475749" y="679641"/>
                </a:lnTo>
                <a:lnTo>
                  <a:pt x="457864" y="679641"/>
                </a:lnTo>
                <a:lnTo>
                  <a:pt x="439979" y="668910"/>
                </a:lnTo>
                <a:lnTo>
                  <a:pt x="422093" y="661756"/>
                </a:lnTo>
                <a:lnTo>
                  <a:pt x="411362" y="640294"/>
                </a:lnTo>
                <a:lnTo>
                  <a:pt x="454287" y="583061"/>
                </a:lnTo>
                <a:lnTo>
                  <a:pt x="500789" y="525828"/>
                </a:lnTo>
                <a:lnTo>
                  <a:pt x="518674" y="504365"/>
                </a:lnTo>
                <a:lnTo>
                  <a:pt x="525828" y="490057"/>
                </a:lnTo>
                <a:lnTo>
                  <a:pt x="532982" y="468595"/>
                </a:lnTo>
                <a:lnTo>
                  <a:pt x="532982" y="443555"/>
                </a:lnTo>
                <a:lnTo>
                  <a:pt x="525828" y="393477"/>
                </a:lnTo>
                <a:lnTo>
                  <a:pt x="522251" y="346975"/>
                </a:lnTo>
                <a:lnTo>
                  <a:pt x="522251" y="332667"/>
                </a:lnTo>
                <a:lnTo>
                  <a:pt x="532982" y="325512"/>
                </a:lnTo>
                <a:lnTo>
                  <a:pt x="543713" y="318358"/>
                </a:lnTo>
                <a:lnTo>
                  <a:pt x="565175" y="325512"/>
                </a:lnTo>
                <a:lnTo>
                  <a:pt x="565175" y="350552"/>
                </a:lnTo>
                <a:lnTo>
                  <a:pt x="565175" y="375591"/>
                </a:lnTo>
                <a:lnTo>
                  <a:pt x="568752" y="397054"/>
                </a:lnTo>
                <a:lnTo>
                  <a:pt x="583061" y="411362"/>
                </a:lnTo>
                <a:lnTo>
                  <a:pt x="604523" y="422093"/>
                </a:lnTo>
                <a:lnTo>
                  <a:pt x="622409" y="432824"/>
                </a:lnTo>
                <a:lnTo>
                  <a:pt x="636717" y="432824"/>
                </a:lnTo>
                <a:lnTo>
                  <a:pt x="647448" y="432824"/>
                </a:lnTo>
                <a:lnTo>
                  <a:pt x="661756" y="432824"/>
                </a:lnTo>
                <a:lnTo>
                  <a:pt x="668910" y="422093"/>
                </a:lnTo>
                <a:lnTo>
                  <a:pt x="679642" y="411362"/>
                </a:lnTo>
                <a:lnTo>
                  <a:pt x="683219" y="397054"/>
                </a:lnTo>
                <a:lnTo>
                  <a:pt x="686796" y="379168"/>
                </a:lnTo>
                <a:lnTo>
                  <a:pt x="690373" y="354129"/>
                </a:lnTo>
                <a:lnTo>
                  <a:pt x="697527" y="332667"/>
                </a:lnTo>
                <a:lnTo>
                  <a:pt x="708258" y="314781"/>
                </a:lnTo>
                <a:lnTo>
                  <a:pt x="722566" y="293319"/>
                </a:lnTo>
                <a:lnTo>
                  <a:pt x="733297" y="282588"/>
                </a:lnTo>
                <a:lnTo>
                  <a:pt x="744028" y="264702"/>
                </a:lnTo>
                <a:lnTo>
                  <a:pt x="761914" y="225355"/>
                </a:lnTo>
                <a:lnTo>
                  <a:pt x="772645" y="203892"/>
                </a:lnTo>
                <a:lnTo>
                  <a:pt x="783376" y="200315"/>
                </a:lnTo>
                <a:lnTo>
                  <a:pt x="786953" y="193161"/>
                </a:lnTo>
                <a:lnTo>
                  <a:pt x="794107" y="193161"/>
                </a:lnTo>
                <a:lnTo>
                  <a:pt x="804839" y="200315"/>
                </a:lnTo>
                <a:lnTo>
                  <a:pt x="826301" y="211047"/>
                </a:lnTo>
                <a:lnTo>
                  <a:pt x="869226" y="246817"/>
                </a:lnTo>
                <a:lnTo>
                  <a:pt x="894265" y="286165"/>
                </a:lnTo>
                <a:lnTo>
                  <a:pt x="908573" y="307627"/>
                </a:lnTo>
                <a:lnTo>
                  <a:pt x="915727" y="332667"/>
                </a:lnTo>
                <a:lnTo>
                  <a:pt x="930035" y="386322"/>
                </a:lnTo>
                <a:lnTo>
                  <a:pt x="933612" y="400631"/>
                </a:lnTo>
                <a:lnTo>
                  <a:pt x="937190" y="414939"/>
                </a:lnTo>
                <a:lnTo>
                  <a:pt x="958652" y="443555"/>
                </a:lnTo>
                <a:lnTo>
                  <a:pt x="980114" y="472172"/>
                </a:lnTo>
                <a:lnTo>
                  <a:pt x="1008731" y="493634"/>
                </a:lnTo>
                <a:lnTo>
                  <a:pt x="1023039" y="504365"/>
                </a:lnTo>
                <a:lnTo>
                  <a:pt x="1037347" y="522251"/>
                </a:lnTo>
                <a:lnTo>
                  <a:pt x="1040924" y="540136"/>
                </a:lnTo>
                <a:lnTo>
                  <a:pt x="1037347" y="561598"/>
                </a:lnTo>
                <a:lnTo>
                  <a:pt x="1037347" y="572329"/>
                </a:lnTo>
                <a:lnTo>
                  <a:pt x="1040924" y="579484"/>
                </a:lnTo>
                <a:lnTo>
                  <a:pt x="1040924" y="586638"/>
                </a:lnTo>
                <a:lnTo>
                  <a:pt x="1044501" y="593792"/>
                </a:lnTo>
                <a:lnTo>
                  <a:pt x="1065964" y="586638"/>
                </a:lnTo>
                <a:lnTo>
                  <a:pt x="1083849" y="583061"/>
                </a:lnTo>
                <a:lnTo>
                  <a:pt x="1094580" y="575907"/>
                </a:lnTo>
                <a:lnTo>
                  <a:pt x="1098157" y="561598"/>
                </a:lnTo>
                <a:lnTo>
                  <a:pt x="1105311" y="547290"/>
                </a:lnTo>
                <a:lnTo>
                  <a:pt x="1116043" y="540136"/>
                </a:lnTo>
                <a:lnTo>
                  <a:pt x="1126774" y="532982"/>
                </a:lnTo>
                <a:lnTo>
                  <a:pt x="1155390" y="522251"/>
                </a:lnTo>
                <a:lnTo>
                  <a:pt x="1184007" y="525828"/>
                </a:lnTo>
                <a:lnTo>
                  <a:pt x="1184007" y="500788"/>
                </a:lnTo>
                <a:lnTo>
                  <a:pt x="1184007" y="479326"/>
                </a:lnTo>
                <a:lnTo>
                  <a:pt x="1180430" y="450709"/>
                </a:lnTo>
                <a:lnTo>
                  <a:pt x="1169699" y="439978"/>
                </a:lnTo>
                <a:lnTo>
                  <a:pt x="1158967" y="432824"/>
                </a:lnTo>
                <a:lnTo>
                  <a:pt x="1144659" y="432824"/>
                </a:lnTo>
                <a:lnTo>
                  <a:pt x="1133928" y="436401"/>
                </a:lnTo>
                <a:lnTo>
                  <a:pt x="1116043" y="454287"/>
                </a:lnTo>
                <a:lnTo>
                  <a:pt x="1101734" y="461441"/>
                </a:lnTo>
                <a:lnTo>
                  <a:pt x="1087426" y="472172"/>
                </a:lnTo>
                <a:lnTo>
                  <a:pt x="1076695" y="475749"/>
                </a:lnTo>
                <a:lnTo>
                  <a:pt x="1062387" y="475749"/>
                </a:lnTo>
                <a:lnTo>
                  <a:pt x="1055233" y="472172"/>
                </a:lnTo>
                <a:lnTo>
                  <a:pt x="1044501" y="461441"/>
                </a:lnTo>
                <a:lnTo>
                  <a:pt x="1037347" y="450709"/>
                </a:lnTo>
                <a:lnTo>
                  <a:pt x="1033770" y="432824"/>
                </a:lnTo>
                <a:lnTo>
                  <a:pt x="1019462" y="397054"/>
                </a:lnTo>
                <a:lnTo>
                  <a:pt x="1008731" y="364860"/>
                </a:lnTo>
                <a:lnTo>
                  <a:pt x="983691" y="332667"/>
                </a:lnTo>
                <a:lnTo>
                  <a:pt x="958652" y="307627"/>
                </a:lnTo>
                <a:lnTo>
                  <a:pt x="951498" y="296896"/>
                </a:lnTo>
                <a:lnTo>
                  <a:pt x="940767" y="282588"/>
                </a:lnTo>
                <a:lnTo>
                  <a:pt x="937190" y="246817"/>
                </a:lnTo>
                <a:lnTo>
                  <a:pt x="933612" y="228932"/>
                </a:lnTo>
                <a:lnTo>
                  <a:pt x="930035" y="211047"/>
                </a:lnTo>
                <a:lnTo>
                  <a:pt x="919304" y="200315"/>
                </a:lnTo>
                <a:lnTo>
                  <a:pt x="908573" y="186007"/>
                </a:lnTo>
                <a:lnTo>
                  <a:pt x="887111" y="157391"/>
                </a:lnTo>
                <a:lnTo>
                  <a:pt x="876380" y="143082"/>
                </a:lnTo>
                <a:lnTo>
                  <a:pt x="876380" y="128774"/>
                </a:lnTo>
                <a:lnTo>
                  <a:pt x="876380" y="118043"/>
                </a:lnTo>
                <a:lnTo>
                  <a:pt x="879957" y="103735"/>
                </a:lnTo>
                <a:lnTo>
                  <a:pt x="904996" y="75118"/>
                </a:lnTo>
                <a:lnTo>
                  <a:pt x="926458" y="42925"/>
                </a:lnTo>
                <a:lnTo>
                  <a:pt x="951498" y="14308"/>
                </a:lnTo>
                <a:close/>
              </a:path>
            </a:pathLst>
          </a:custGeom>
        </p:spPr>
        <p:txBody>
          <a:bodyPr wrap="square">
            <a:noAutofit/>
          </a:bodyPr>
          <a:lstStyle>
            <a:lvl1pPr marL="0" indent="0" algn="l">
              <a:buNone/>
              <a:defRPr sz="1800">
                <a:solidFill>
                  <a:schemeClr val="bg1">
                    <a:lumMod val="65000"/>
                  </a:schemeClr>
                </a:solidFill>
              </a:defRPr>
            </a:lvl1pPr>
          </a:lstStyle>
          <a:p>
            <a:endParaRPr lang="en-US" dirty="0"/>
          </a:p>
        </p:txBody>
      </p:sp>
    </p:spTree>
    <p:extLst>
      <p:ext uri="{BB962C8B-B14F-4D97-AF65-F5344CB8AC3E}">
        <p14:creationId xmlns:p14="http://schemas.microsoft.com/office/powerpoint/2010/main" val="1350932188"/>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6" name="Rectangle 5"/>
          <p:cNvSpPr/>
          <p:nvPr userDrawn="1"/>
        </p:nvSpPr>
        <p:spPr>
          <a:xfrm>
            <a:off x="0" y="0"/>
            <a:ext cx="12192000" cy="6477001"/>
          </a:xfrm>
          <a:prstGeom prst="rect">
            <a:avLst/>
          </a:prstGeom>
          <a:gradFill>
            <a:gsLst>
              <a:gs pos="100000">
                <a:schemeClr val="tx1">
                  <a:lumMod val="85000"/>
                  <a:lumOff val="15000"/>
                </a:schemeClr>
              </a:gs>
              <a:gs pos="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907887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84_Title Only">
    <p:spTree>
      <p:nvGrpSpPr>
        <p:cNvPr id="1" name=""/>
        <p:cNvGrpSpPr/>
        <p:nvPr/>
      </p:nvGrpSpPr>
      <p:grpSpPr>
        <a:xfrm>
          <a:off x="0" y="0"/>
          <a:ext cx="0" cy="0"/>
          <a:chOff x="0" y="0"/>
          <a:chExt cx="0" cy="0"/>
        </a:xfrm>
      </p:grpSpPr>
      <p:sp>
        <p:nvSpPr>
          <p:cNvPr id="6" name="Rectangle 5"/>
          <p:cNvSpPr/>
          <p:nvPr userDrawn="1"/>
        </p:nvSpPr>
        <p:spPr>
          <a:xfrm>
            <a:off x="0" y="0"/>
            <a:ext cx="12192000" cy="6477001"/>
          </a:xfrm>
          <a:prstGeom prst="rect">
            <a:avLst/>
          </a:prstGeom>
          <a:gradFill>
            <a:gsLst>
              <a:gs pos="100000">
                <a:schemeClr val="tx1">
                  <a:lumMod val="85000"/>
                  <a:lumOff val="15000"/>
                </a:schemeClr>
              </a:gs>
              <a:gs pos="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hape 11442"/>
          <p:cNvSpPr/>
          <p:nvPr userDrawn="1"/>
        </p:nvSpPr>
        <p:spPr>
          <a:xfrm>
            <a:off x="5999079" y="3109438"/>
            <a:ext cx="6192923" cy="1611957"/>
          </a:xfrm>
          <a:prstGeom prst="rect">
            <a:avLst/>
          </a:prstGeom>
          <a:solidFill>
            <a:schemeClr val="bg1"/>
          </a:solidFill>
          <a:ln w="12700">
            <a:miter lim="400000"/>
          </a:ln>
        </p:spPr>
        <p:txBody>
          <a:bodyPr lIns="25400" tIns="25400" rIns="25400" bIns="25400" anchor="ctr"/>
          <a:lstStyle/>
          <a:p>
            <a:pPr>
              <a:defRPr sz="3200">
                <a:solidFill>
                  <a:srgbClr val="FFFFFF"/>
                </a:solidFill>
              </a:defRPr>
            </a:pPr>
            <a:endParaRPr sz="1600"/>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bg1"/>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bg1"/>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
        <p:nvSpPr>
          <p:cNvPr id="12" name="Picture Placeholder 5"/>
          <p:cNvSpPr>
            <a:spLocks noGrp="1"/>
          </p:cNvSpPr>
          <p:nvPr>
            <p:ph type="pic" sz="quarter" idx="14"/>
          </p:nvPr>
        </p:nvSpPr>
        <p:spPr>
          <a:xfrm>
            <a:off x="-156117" y="845216"/>
            <a:ext cx="6173095" cy="4039018"/>
          </a:xfrm>
        </p:spPr>
        <p:txBody>
          <a:bodyPr>
            <a:normAutofit/>
          </a:bodyPr>
          <a:lstStyle>
            <a:lvl1pPr marL="0" indent="0" algn="l">
              <a:buNone/>
              <a:defRPr sz="1800">
                <a:solidFill>
                  <a:schemeClr val="bg1">
                    <a:lumMod val="65000"/>
                  </a:schemeClr>
                </a:solidFill>
              </a:defRPr>
            </a:lvl1pPr>
          </a:lstStyle>
          <a:p>
            <a:endParaRPr lang="en-US"/>
          </a:p>
        </p:txBody>
      </p:sp>
      <p:pic>
        <p:nvPicPr>
          <p:cNvPr id="10" name="08_Desktop.png"/>
          <p:cNvPicPr>
            <a:picLocks noChangeAspect="1"/>
          </p:cNvPicPr>
          <p:nvPr userDrawn="1"/>
        </p:nvPicPr>
        <p:blipFill>
          <a:blip r:embed="rId2">
            <a:extLst/>
          </a:blip>
          <a:stretch>
            <a:fillRect/>
          </a:stretch>
        </p:blipFill>
        <p:spPr>
          <a:xfrm>
            <a:off x="-992568" y="728485"/>
            <a:ext cx="7753453" cy="5299621"/>
          </a:xfrm>
          <a:prstGeom prst="rect">
            <a:avLst/>
          </a:prstGeom>
        </p:spPr>
      </p:pic>
    </p:spTree>
    <p:extLst>
      <p:ext uri="{BB962C8B-B14F-4D97-AF65-F5344CB8AC3E}">
        <p14:creationId xmlns:p14="http://schemas.microsoft.com/office/powerpoint/2010/main" val="10979672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8_Title Only">
    <p:spTree>
      <p:nvGrpSpPr>
        <p:cNvPr id="1" name=""/>
        <p:cNvGrpSpPr/>
        <p:nvPr/>
      </p:nvGrpSpPr>
      <p:grpSpPr>
        <a:xfrm>
          <a:off x="0" y="0"/>
          <a:ext cx="0" cy="0"/>
          <a:chOff x="0" y="0"/>
          <a:chExt cx="0" cy="0"/>
        </a:xfrm>
      </p:grpSpPr>
      <p:sp>
        <p:nvSpPr>
          <p:cNvPr id="6" name="Rectangle 5"/>
          <p:cNvSpPr/>
          <p:nvPr userDrawn="1"/>
        </p:nvSpPr>
        <p:spPr>
          <a:xfrm>
            <a:off x="0" y="0"/>
            <a:ext cx="12192000" cy="6477001"/>
          </a:xfrm>
          <a:prstGeom prst="rect">
            <a:avLst/>
          </a:prstGeom>
          <a:gradFill>
            <a:gsLst>
              <a:gs pos="100000">
                <a:schemeClr val="tx1">
                  <a:lumMod val="85000"/>
                  <a:lumOff val="15000"/>
                </a:schemeClr>
              </a:gs>
              <a:gs pos="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xfrm>
            <a:off x="3388754" y="894"/>
            <a:ext cx="8243652" cy="6857106"/>
          </a:xfrm>
          <a:custGeom>
            <a:avLst/>
            <a:gdLst>
              <a:gd name="connsiteX0" fmla="*/ 1748865 w 8243652"/>
              <a:gd name="connsiteY0" fmla="*/ 2283519 h 6857106"/>
              <a:gd name="connsiteX1" fmla="*/ 1749611 w 8243652"/>
              <a:gd name="connsiteY1" fmla="*/ 2283519 h 6857106"/>
              <a:gd name="connsiteX2" fmla="*/ 1749114 w 8243652"/>
              <a:gd name="connsiteY2" fmla="*/ 2285635 h 6857106"/>
              <a:gd name="connsiteX3" fmla="*/ 1765166 w 8243652"/>
              <a:gd name="connsiteY3" fmla="*/ 2170806 h 6857106"/>
              <a:gd name="connsiteX4" fmla="*/ 1760509 w 8243652"/>
              <a:gd name="connsiteY4" fmla="*/ 2250181 h 6857106"/>
              <a:gd name="connsiteX5" fmla="*/ 1760509 w 8243652"/>
              <a:gd name="connsiteY5" fmla="*/ 2280344 h 6857106"/>
              <a:gd name="connsiteX6" fmla="*/ 1758180 w 8243652"/>
              <a:gd name="connsiteY6" fmla="*/ 2283519 h 6857106"/>
              <a:gd name="connsiteX7" fmla="*/ 1753523 w 8243652"/>
              <a:gd name="connsiteY7" fmla="*/ 2283519 h 6857106"/>
              <a:gd name="connsiteX8" fmla="*/ 1749611 w 8243652"/>
              <a:gd name="connsiteY8" fmla="*/ 2283519 h 6857106"/>
              <a:gd name="connsiteX9" fmla="*/ 1758180 w 8243652"/>
              <a:gd name="connsiteY9" fmla="*/ 2247006 h 6857106"/>
              <a:gd name="connsiteX10" fmla="*/ 6988474 w 8243652"/>
              <a:gd name="connsiteY10" fmla="*/ 1284981 h 6857106"/>
              <a:gd name="connsiteX11" fmla="*/ 7004776 w 8243652"/>
              <a:gd name="connsiteY11" fmla="*/ 1496119 h 6857106"/>
              <a:gd name="connsiteX12" fmla="*/ 6997790 w 8243652"/>
              <a:gd name="connsiteY12" fmla="*/ 1413569 h 6857106"/>
              <a:gd name="connsiteX13" fmla="*/ 3064568 w 8243652"/>
              <a:gd name="connsiteY13" fmla="*/ 0 h 6857106"/>
              <a:gd name="connsiteX14" fmla="*/ 3064614 w 8243652"/>
              <a:gd name="connsiteY14" fmla="*/ 0 h 6857106"/>
              <a:gd name="connsiteX15" fmla="*/ 3071576 w 8243652"/>
              <a:gd name="connsiteY15" fmla="*/ 254694 h 6857106"/>
              <a:gd name="connsiteX16" fmla="*/ 3071576 w 8243652"/>
              <a:gd name="connsiteY16" fmla="*/ 330894 h 6857106"/>
              <a:gd name="connsiteX17" fmla="*/ 3069247 w 8243652"/>
              <a:gd name="connsiteY17" fmla="*/ 391219 h 6857106"/>
              <a:gd name="connsiteX18" fmla="*/ 3055275 w 8243652"/>
              <a:gd name="connsiteY18" fmla="*/ 545206 h 6857106"/>
              <a:gd name="connsiteX19" fmla="*/ 3043631 w 8243652"/>
              <a:gd name="connsiteY19" fmla="*/ 667444 h 6857106"/>
              <a:gd name="connsiteX20" fmla="*/ 3031987 w 8243652"/>
              <a:gd name="connsiteY20" fmla="*/ 846831 h 6857106"/>
              <a:gd name="connsiteX21" fmla="*/ 3059932 w 8243652"/>
              <a:gd name="connsiteY21" fmla="*/ 1189731 h 6857106"/>
              <a:gd name="connsiteX22" fmla="*/ 3055275 w 8243652"/>
              <a:gd name="connsiteY22" fmla="*/ 1200844 h 6857106"/>
              <a:gd name="connsiteX23" fmla="*/ 3052946 w 8243652"/>
              <a:gd name="connsiteY23" fmla="*/ 1202431 h 6857106"/>
              <a:gd name="connsiteX24" fmla="*/ 3043631 w 8243652"/>
              <a:gd name="connsiteY24" fmla="*/ 1197669 h 6857106"/>
              <a:gd name="connsiteX25" fmla="*/ 3038974 w 8243652"/>
              <a:gd name="connsiteY25" fmla="*/ 1200844 h 6857106"/>
              <a:gd name="connsiteX26" fmla="*/ 3036645 w 8243652"/>
              <a:gd name="connsiteY26" fmla="*/ 1205606 h 6857106"/>
              <a:gd name="connsiteX27" fmla="*/ 3031987 w 8243652"/>
              <a:gd name="connsiteY27" fmla="*/ 1224656 h 6857106"/>
              <a:gd name="connsiteX28" fmla="*/ 3027330 w 8243652"/>
              <a:gd name="connsiteY28" fmla="*/ 1261169 h 6857106"/>
              <a:gd name="connsiteX29" fmla="*/ 3038974 w 8243652"/>
              <a:gd name="connsiteY29" fmla="*/ 1397694 h 6857106"/>
              <a:gd name="connsiteX30" fmla="*/ 3048288 w 8243652"/>
              <a:gd name="connsiteY30" fmla="*/ 1432619 h 6857106"/>
              <a:gd name="connsiteX31" fmla="*/ 3052946 w 8243652"/>
              <a:gd name="connsiteY31" fmla="*/ 1446906 h 6857106"/>
              <a:gd name="connsiteX32" fmla="*/ 3055275 w 8243652"/>
              <a:gd name="connsiteY32" fmla="*/ 1446906 h 6857106"/>
              <a:gd name="connsiteX33" fmla="*/ 3059932 w 8243652"/>
              <a:gd name="connsiteY33" fmla="*/ 1443731 h 6857106"/>
              <a:gd name="connsiteX34" fmla="*/ 3064589 w 8243652"/>
              <a:gd name="connsiteY34" fmla="*/ 1421506 h 6857106"/>
              <a:gd name="connsiteX35" fmla="*/ 3076233 w 8243652"/>
              <a:gd name="connsiteY35" fmla="*/ 1345306 h 6857106"/>
              <a:gd name="connsiteX36" fmla="*/ 3087877 w 8243652"/>
              <a:gd name="connsiteY36" fmla="*/ 1227831 h 6857106"/>
              <a:gd name="connsiteX37" fmla="*/ 3099520 w 8243652"/>
              <a:gd name="connsiteY37" fmla="*/ 1089719 h 6857106"/>
              <a:gd name="connsiteX38" fmla="*/ 3115821 w 8243652"/>
              <a:gd name="connsiteY38" fmla="*/ 818256 h 6857106"/>
              <a:gd name="connsiteX39" fmla="*/ 3120479 w 8243652"/>
              <a:gd name="connsiteY39" fmla="*/ 907156 h 6857106"/>
              <a:gd name="connsiteX40" fmla="*/ 3120479 w 8243652"/>
              <a:gd name="connsiteY40" fmla="*/ 1027806 h 6857106"/>
              <a:gd name="connsiteX41" fmla="*/ 3120479 w 8243652"/>
              <a:gd name="connsiteY41" fmla="*/ 1307206 h 6857106"/>
              <a:gd name="connsiteX42" fmla="*/ 3120479 w 8243652"/>
              <a:gd name="connsiteY42" fmla="*/ 1427856 h 6857106"/>
              <a:gd name="connsiteX43" fmla="*/ 3125136 w 8243652"/>
              <a:gd name="connsiteY43" fmla="*/ 1515169 h 6857106"/>
              <a:gd name="connsiteX44" fmla="*/ 3127465 w 8243652"/>
              <a:gd name="connsiteY44" fmla="*/ 1540569 h 6857106"/>
              <a:gd name="connsiteX45" fmla="*/ 3132122 w 8243652"/>
              <a:gd name="connsiteY45" fmla="*/ 1551681 h 6857106"/>
              <a:gd name="connsiteX46" fmla="*/ 3136780 w 8243652"/>
              <a:gd name="connsiteY46" fmla="*/ 1548506 h 6857106"/>
              <a:gd name="connsiteX47" fmla="*/ 3136780 w 8243652"/>
              <a:gd name="connsiteY47" fmla="*/ 1542156 h 6857106"/>
              <a:gd name="connsiteX48" fmla="*/ 3143766 w 8243652"/>
              <a:gd name="connsiteY48" fmla="*/ 1515169 h 6857106"/>
              <a:gd name="connsiteX49" fmla="*/ 3153081 w 8243652"/>
              <a:gd name="connsiteY49" fmla="*/ 1469131 h 6857106"/>
              <a:gd name="connsiteX50" fmla="*/ 3160067 w 8243652"/>
              <a:gd name="connsiteY50" fmla="*/ 1411981 h 6857106"/>
              <a:gd name="connsiteX51" fmla="*/ 3164724 w 8243652"/>
              <a:gd name="connsiteY51" fmla="*/ 1280219 h 6857106"/>
              <a:gd name="connsiteX52" fmla="*/ 3169382 w 8243652"/>
              <a:gd name="connsiteY52" fmla="*/ 1130994 h 6857106"/>
              <a:gd name="connsiteX53" fmla="*/ 3164724 w 8243652"/>
              <a:gd name="connsiteY53" fmla="*/ 978594 h 6857106"/>
              <a:gd name="connsiteX54" fmla="*/ 3157738 w 8243652"/>
              <a:gd name="connsiteY54" fmla="*/ 689669 h 6857106"/>
              <a:gd name="connsiteX55" fmla="*/ 3160067 w 8243652"/>
              <a:gd name="connsiteY55" fmla="*/ 580131 h 6857106"/>
              <a:gd name="connsiteX56" fmla="*/ 3160067 w 8243652"/>
              <a:gd name="connsiteY56" fmla="*/ 538856 h 6857106"/>
              <a:gd name="connsiteX57" fmla="*/ 3169382 w 8243652"/>
              <a:gd name="connsiteY57" fmla="*/ 507106 h 6857106"/>
              <a:gd name="connsiteX58" fmla="*/ 3192669 w 8243652"/>
              <a:gd name="connsiteY58" fmla="*/ 1123056 h 6857106"/>
              <a:gd name="connsiteX59" fmla="*/ 3204312 w 8243652"/>
              <a:gd name="connsiteY59" fmla="*/ 986531 h 6857106"/>
              <a:gd name="connsiteX60" fmla="*/ 3213627 w 8243652"/>
              <a:gd name="connsiteY60" fmla="*/ 945256 h 6857106"/>
              <a:gd name="connsiteX61" fmla="*/ 3220613 w 8243652"/>
              <a:gd name="connsiteY61" fmla="*/ 918269 h 6857106"/>
              <a:gd name="connsiteX62" fmla="*/ 3229928 w 8243652"/>
              <a:gd name="connsiteY62" fmla="*/ 907156 h 6857106"/>
              <a:gd name="connsiteX63" fmla="*/ 3232257 w 8243652"/>
              <a:gd name="connsiteY63" fmla="*/ 903981 h 6857106"/>
              <a:gd name="connsiteX64" fmla="*/ 3241572 w 8243652"/>
              <a:gd name="connsiteY64" fmla="*/ 915094 h 6857106"/>
              <a:gd name="connsiteX65" fmla="*/ 3248558 w 8243652"/>
              <a:gd name="connsiteY65" fmla="*/ 930969 h 6857106"/>
              <a:gd name="connsiteX66" fmla="*/ 3260201 w 8243652"/>
              <a:gd name="connsiteY66" fmla="*/ 983356 h 6857106"/>
              <a:gd name="connsiteX67" fmla="*/ 3274174 w 8243652"/>
              <a:gd name="connsiteY67" fmla="*/ 1050031 h 6857106"/>
              <a:gd name="connsiteX68" fmla="*/ 3290475 w 8243652"/>
              <a:gd name="connsiteY68" fmla="*/ 1110356 h 6857106"/>
              <a:gd name="connsiteX69" fmla="*/ 3302118 w 8243652"/>
              <a:gd name="connsiteY69" fmla="*/ 1150044 h 6857106"/>
              <a:gd name="connsiteX70" fmla="*/ 3309105 w 8243652"/>
              <a:gd name="connsiteY70" fmla="*/ 1069081 h 6857106"/>
              <a:gd name="connsiteX71" fmla="*/ 3313762 w 8243652"/>
              <a:gd name="connsiteY71" fmla="*/ 972244 h 6857106"/>
              <a:gd name="connsiteX72" fmla="*/ 3320748 w 8243652"/>
              <a:gd name="connsiteY72" fmla="*/ 1008756 h 6857106"/>
              <a:gd name="connsiteX73" fmla="*/ 3325406 w 8243652"/>
              <a:gd name="connsiteY73" fmla="*/ 1019869 h 6857106"/>
              <a:gd name="connsiteX74" fmla="*/ 3330063 w 8243652"/>
              <a:gd name="connsiteY74" fmla="*/ 1021456 h 6857106"/>
              <a:gd name="connsiteX75" fmla="*/ 3334720 w 8243652"/>
              <a:gd name="connsiteY75" fmla="*/ 1021456 h 6857106"/>
              <a:gd name="connsiteX76" fmla="*/ 3337049 w 8243652"/>
              <a:gd name="connsiteY76" fmla="*/ 1016694 h 6857106"/>
              <a:gd name="connsiteX77" fmla="*/ 3341707 w 8243652"/>
              <a:gd name="connsiteY77" fmla="*/ 994469 h 6857106"/>
              <a:gd name="connsiteX78" fmla="*/ 3358008 w 8243652"/>
              <a:gd name="connsiteY78" fmla="*/ 908744 h 6857106"/>
              <a:gd name="connsiteX79" fmla="*/ 3374309 w 8243652"/>
              <a:gd name="connsiteY79" fmla="*/ 797619 h 6857106"/>
              <a:gd name="connsiteX80" fmla="*/ 3385952 w 8243652"/>
              <a:gd name="connsiteY80" fmla="*/ 678556 h 6857106"/>
              <a:gd name="connsiteX81" fmla="*/ 3397596 w 8243652"/>
              <a:gd name="connsiteY81" fmla="*/ 586481 h 6857106"/>
              <a:gd name="connsiteX82" fmla="*/ 3406911 w 8243652"/>
              <a:gd name="connsiteY82" fmla="*/ 556319 h 6857106"/>
              <a:gd name="connsiteX83" fmla="*/ 3409239 w 8243652"/>
              <a:gd name="connsiteY83" fmla="*/ 542031 h 6857106"/>
              <a:gd name="connsiteX84" fmla="*/ 3413897 w 8243652"/>
              <a:gd name="connsiteY84" fmla="*/ 542031 h 6857106"/>
              <a:gd name="connsiteX85" fmla="*/ 3418554 w 8243652"/>
              <a:gd name="connsiteY85" fmla="*/ 545206 h 6857106"/>
              <a:gd name="connsiteX86" fmla="*/ 3423212 w 8243652"/>
              <a:gd name="connsiteY86" fmla="*/ 572194 h 6857106"/>
              <a:gd name="connsiteX87" fmla="*/ 3423212 w 8243652"/>
              <a:gd name="connsiteY87" fmla="*/ 624581 h 6857106"/>
              <a:gd name="connsiteX88" fmla="*/ 3423212 w 8243652"/>
              <a:gd name="connsiteY88" fmla="*/ 688081 h 6857106"/>
              <a:gd name="connsiteX89" fmla="*/ 3430198 w 8243652"/>
              <a:gd name="connsiteY89" fmla="*/ 832544 h 6857106"/>
              <a:gd name="connsiteX90" fmla="*/ 3437184 w 8243652"/>
              <a:gd name="connsiteY90" fmla="*/ 980181 h 6857106"/>
              <a:gd name="connsiteX91" fmla="*/ 3441841 w 8243652"/>
              <a:gd name="connsiteY91" fmla="*/ 1110356 h 6857106"/>
              <a:gd name="connsiteX92" fmla="*/ 3495402 w 8243652"/>
              <a:gd name="connsiteY92" fmla="*/ 727769 h 6857106"/>
              <a:gd name="connsiteX93" fmla="*/ 3486087 w 8243652"/>
              <a:gd name="connsiteY93" fmla="*/ 797619 h 6857106"/>
              <a:gd name="connsiteX94" fmla="*/ 3481429 w 8243652"/>
              <a:gd name="connsiteY94" fmla="*/ 881756 h 6857106"/>
              <a:gd name="connsiteX95" fmla="*/ 3474443 w 8243652"/>
              <a:gd name="connsiteY95" fmla="*/ 1089719 h 6857106"/>
              <a:gd name="connsiteX96" fmla="*/ 3469786 w 8243652"/>
              <a:gd name="connsiteY96" fmla="*/ 1589781 h 6857106"/>
              <a:gd name="connsiteX97" fmla="*/ 3474443 w 8243652"/>
              <a:gd name="connsiteY97" fmla="*/ 1567556 h 6857106"/>
              <a:gd name="connsiteX98" fmla="*/ 3479101 w 8243652"/>
              <a:gd name="connsiteY98" fmla="*/ 1537394 h 6857106"/>
              <a:gd name="connsiteX99" fmla="*/ 3486087 w 8243652"/>
              <a:gd name="connsiteY99" fmla="*/ 1451669 h 6857106"/>
              <a:gd name="connsiteX100" fmla="*/ 3495402 w 8243652"/>
              <a:gd name="connsiteY100" fmla="*/ 1370706 h 6857106"/>
              <a:gd name="connsiteX101" fmla="*/ 3502388 w 8243652"/>
              <a:gd name="connsiteY101" fmla="*/ 1311969 h 6857106"/>
              <a:gd name="connsiteX102" fmla="*/ 3495402 w 8243652"/>
              <a:gd name="connsiteY102" fmla="*/ 1504056 h 6857106"/>
              <a:gd name="connsiteX103" fmla="*/ 3495402 w 8243652"/>
              <a:gd name="connsiteY103" fmla="*/ 1608831 h 6857106"/>
              <a:gd name="connsiteX104" fmla="*/ 3497730 w 8243652"/>
              <a:gd name="connsiteY104" fmla="*/ 1723131 h 6857106"/>
              <a:gd name="connsiteX105" fmla="*/ 3551291 w 8243652"/>
              <a:gd name="connsiteY105" fmla="*/ 1137344 h 6857106"/>
              <a:gd name="connsiteX106" fmla="*/ 3546633 w 8243652"/>
              <a:gd name="connsiteY106" fmla="*/ 1070669 h 6857106"/>
              <a:gd name="connsiteX107" fmla="*/ 3539647 w 8243652"/>
              <a:gd name="connsiteY107" fmla="*/ 1038919 h 6857106"/>
              <a:gd name="connsiteX108" fmla="*/ 3541976 w 8243652"/>
              <a:gd name="connsiteY108" fmla="*/ 1027806 h 6857106"/>
              <a:gd name="connsiteX109" fmla="*/ 3551291 w 8243652"/>
              <a:gd name="connsiteY109" fmla="*/ 1005581 h 6857106"/>
              <a:gd name="connsiteX110" fmla="*/ 3558277 w 8243652"/>
              <a:gd name="connsiteY110" fmla="*/ 980181 h 6857106"/>
              <a:gd name="connsiteX111" fmla="*/ 3567592 w 8243652"/>
              <a:gd name="connsiteY111" fmla="*/ 959544 h 6857106"/>
              <a:gd name="connsiteX112" fmla="*/ 3569921 w 8243652"/>
              <a:gd name="connsiteY112" fmla="*/ 953194 h 6857106"/>
              <a:gd name="connsiteX113" fmla="*/ 3574578 w 8243652"/>
              <a:gd name="connsiteY113" fmla="*/ 953194 h 6857106"/>
              <a:gd name="connsiteX114" fmla="*/ 3579235 w 8243652"/>
              <a:gd name="connsiteY114" fmla="*/ 956369 h 6857106"/>
              <a:gd name="connsiteX115" fmla="*/ 3583893 w 8243652"/>
              <a:gd name="connsiteY115" fmla="*/ 967481 h 6857106"/>
              <a:gd name="connsiteX116" fmla="*/ 3590879 w 8243652"/>
              <a:gd name="connsiteY116" fmla="*/ 1013519 h 6857106"/>
              <a:gd name="connsiteX117" fmla="*/ 3600194 w 8243652"/>
              <a:gd name="connsiteY117" fmla="*/ 1100831 h 6857106"/>
              <a:gd name="connsiteX118" fmla="*/ 3595536 w 8243652"/>
              <a:gd name="connsiteY118" fmla="*/ 1300856 h 6857106"/>
              <a:gd name="connsiteX119" fmla="*/ 3590879 w 8243652"/>
              <a:gd name="connsiteY119" fmla="*/ 1502469 h 6857106"/>
              <a:gd name="connsiteX120" fmla="*/ 3583893 w 8243652"/>
              <a:gd name="connsiteY120" fmla="*/ 1389756 h 6857106"/>
              <a:gd name="connsiteX121" fmla="*/ 3579235 w 8243652"/>
              <a:gd name="connsiteY121" fmla="*/ 1331019 h 6857106"/>
              <a:gd name="connsiteX122" fmla="*/ 3574578 w 8243652"/>
              <a:gd name="connsiteY122" fmla="*/ 1323081 h 6857106"/>
              <a:gd name="connsiteX123" fmla="*/ 3574578 w 8243652"/>
              <a:gd name="connsiteY123" fmla="*/ 1326256 h 6857106"/>
              <a:gd name="connsiteX124" fmla="*/ 3569921 w 8243652"/>
              <a:gd name="connsiteY124" fmla="*/ 1359594 h 6857106"/>
              <a:gd name="connsiteX125" fmla="*/ 3562934 w 8243652"/>
              <a:gd name="connsiteY125" fmla="*/ 1510406 h 6857106"/>
              <a:gd name="connsiteX126" fmla="*/ 3555948 w 8243652"/>
              <a:gd name="connsiteY126" fmla="*/ 1710431 h 6857106"/>
              <a:gd name="connsiteX127" fmla="*/ 3567592 w 8243652"/>
              <a:gd name="connsiteY127" fmla="*/ 1696144 h 6857106"/>
              <a:gd name="connsiteX128" fmla="*/ 3569921 w 8243652"/>
              <a:gd name="connsiteY128" fmla="*/ 1696144 h 6857106"/>
              <a:gd name="connsiteX129" fmla="*/ 3574578 w 8243652"/>
              <a:gd name="connsiteY129" fmla="*/ 1702494 h 6857106"/>
              <a:gd name="connsiteX130" fmla="*/ 3574578 w 8243652"/>
              <a:gd name="connsiteY130" fmla="*/ 1723131 h 6857106"/>
              <a:gd name="connsiteX131" fmla="*/ 3574578 w 8243652"/>
              <a:gd name="connsiteY131" fmla="*/ 1762819 h 6857106"/>
              <a:gd name="connsiteX132" fmla="*/ 3574578 w 8243652"/>
              <a:gd name="connsiteY132" fmla="*/ 1883469 h 6857106"/>
              <a:gd name="connsiteX133" fmla="*/ 3579235 w 8243652"/>
              <a:gd name="connsiteY133" fmla="*/ 1962844 h 6857106"/>
              <a:gd name="connsiteX134" fmla="*/ 3583893 w 8243652"/>
              <a:gd name="connsiteY134" fmla="*/ 2050156 h 6857106"/>
              <a:gd name="connsiteX135" fmla="*/ 3586222 w 8243652"/>
              <a:gd name="connsiteY135" fmla="*/ 2045394 h 6857106"/>
              <a:gd name="connsiteX136" fmla="*/ 3590879 w 8243652"/>
              <a:gd name="connsiteY136" fmla="*/ 2024756 h 6857106"/>
              <a:gd name="connsiteX137" fmla="*/ 3600194 w 8243652"/>
              <a:gd name="connsiteY137" fmla="*/ 1964431 h 6857106"/>
              <a:gd name="connsiteX138" fmla="*/ 3607180 w 8243652"/>
              <a:gd name="connsiteY138" fmla="*/ 1877119 h 6857106"/>
              <a:gd name="connsiteX139" fmla="*/ 3611837 w 8243652"/>
              <a:gd name="connsiteY139" fmla="*/ 1767581 h 6857106"/>
              <a:gd name="connsiteX140" fmla="*/ 3614166 w 8243652"/>
              <a:gd name="connsiteY140" fmla="*/ 1515169 h 6857106"/>
              <a:gd name="connsiteX141" fmla="*/ 3614166 w 8243652"/>
              <a:gd name="connsiteY141" fmla="*/ 1269106 h 6857106"/>
              <a:gd name="connsiteX142" fmla="*/ 3630467 w 8243652"/>
              <a:gd name="connsiteY142" fmla="*/ 1356419 h 6857106"/>
              <a:gd name="connsiteX143" fmla="*/ 3639782 w 8243652"/>
              <a:gd name="connsiteY143" fmla="*/ 1381819 h 6857106"/>
              <a:gd name="connsiteX144" fmla="*/ 3644439 w 8243652"/>
              <a:gd name="connsiteY144" fmla="*/ 1389756 h 6857106"/>
              <a:gd name="connsiteX145" fmla="*/ 3646768 w 8243652"/>
              <a:gd name="connsiteY145" fmla="*/ 1389756 h 6857106"/>
              <a:gd name="connsiteX146" fmla="*/ 3651426 w 8243652"/>
              <a:gd name="connsiteY146" fmla="*/ 1383406 h 6857106"/>
              <a:gd name="connsiteX147" fmla="*/ 3656083 w 8243652"/>
              <a:gd name="connsiteY147" fmla="*/ 1372294 h 6857106"/>
              <a:gd name="connsiteX148" fmla="*/ 3663069 w 8243652"/>
              <a:gd name="connsiteY148" fmla="*/ 1329431 h 6857106"/>
              <a:gd name="connsiteX149" fmla="*/ 3684028 w 8243652"/>
              <a:gd name="connsiteY149" fmla="*/ 1140519 h 6857106"/>
              <a:gd name="connsiteX150" fmla="*/ 3674713 w 8243652"/>
              <a:gd name="connsiteY150" fmla="*/ 1623119 h 6857106"/>
              <a:gd name="connsiteX151" fmla="*/ 3702657 w 8243652"/>
              <a:gd name="connsiteY151" fmla="*/ 1469131 h 6857106"/>
              <a:gd name="connsiteX152" fmla="*/ 3684028 w 8243652"/>
              <a:gd name="connsiteY152" fmla="*/ 2054919 h 6857106"/>
              <a:gd name="connsiteX153" fmla="*/ 3695671 w 8243652"/>
              <a:gd name="connsiteY153" fmla="*/ 2110481 h 6857106"/>
              <a:gd name="connsiteX154" fmla="*/ 3700329 w 8243652"/>
              <a:gd name="connsiteY154" fmla="*/ 2115244 h 6857106"/>
              <a:gd name="connsiteX155" fmla="*/ 3702657 w 8243652"/>
              <a:gd name="connsiteY155" fmla="*/ 2110481 h 6857106"/>
              <a:gd name="connsiteX156" fmla="*/ 3711972 w 8243652"/>
              <a:gd name="connsiteY156" fmla="*/ 2015231 h 6857106"/>
              <a:gd name="connsiteX157" fmla="*/ 3716630 w 8243652"/>
              <a:gd name="connsiteY157" fmla="*/ 1816794 h 6857106"/>
              <a:gd name="connsiteX158" fmla="*/ 3718958 w 8243652"/>
              <a:gd name="connsiteY158" fmla="*/ 1605656 h 6857106"/>
              <a:gd name="connsiteX159" fmla="*/ 3723616 w 8243652"/>
              <a:gd name="connsiteY159" fmla="*/ 1526281 h 6857106"/>
              <a:gd name="connsiteX160" fmla="*/ 3728273 w 8243652"/>
              <a:gd name="connsiteY160" fmla="*/ 1473894 h 6857106"/>
              <a:gd name="connsiteX161" fmla="*/ 3735259 w 8243652"/>
              <a:gd name="connsiteY161" fmla="*/ 1462781 h 6857106"/>
              <a:gd name="connsiteX162" fmla="*/ 3735259 w 8243652"/>
              <a:gd name="connsiteY162" fmla="*/ 1461194 h 6857106"/>
              <a:gd name="connsiteX163" fmla="*/ 3739917 w 8243652"/>
              <a:gd name="connsiteY163" fmla="*/ 1462781 h 6857106"/>
              <a:gd name="connsiteX164" fmla="*/ 3744574 w 8243652"/>
              <a:gd name="connsiteY164" fmla="*/ 1473894 h 6857106"/>
              <a:gd name="connsiteX165" fmla="*/ 3751560 w 8243652"/>
              <a:gd name="connsiteY165" fmla="*/ 1502469 h 6857106"/>
              <a:gd name="connsiteX166" fmla="*/ 3751560 w 8243652"/>
              <a:gd name="connsiteY166" fmla="*/ 1926331 h 6857106"/>
              <a:gd name="connsiteX167" fmla="*/ 3760875 w 8243652"/>
              <a:gd name="connsiteY167" fmla="*/ 1842194 h 6857106"/>
              <a:gd name="connsiteX168" fmla="*/ 3767861 w 8243652"/>
              <a:gd name="connsiteY168" fmla="*/ 1729481 h 6857106"/>
              <a:gd name="connsiteX169" fmla="*/ 3779505 w 8243652"/>
              <a:gd name="connsiteY169" fmla="*/ 1491356 h 6857106"/>
              <a:gd name="connsiteX170" fmla="*/ 3784162 w 8243652"/>
              <a:gd name="connsiteY170" fmla="*/ 1408806 h 6857106"/>
              <a:gd name="connsiteX171" fmla="*/ 3788820 w 8243652"/>
              <a:gd name="connsiteY171" fmla="*/ 1386581 h 6857106"/>
              <a:gd name="connsiteX172" fmla="*/ 3788820 w 8243652"/>
              <a:gd name="connsiteY172" fmla="*/ 1378644 h 6857106"/>
              <a:gd name="connsiteX173" fmla="*/ 3791149 w 8243652"/>
              <a:gd name="connsiteY173" fmla="*/ 1389756 h 6857106"/>
              <a:gd name="connsiteX174" fmla="*/ 3795806 w 8243652"/>
              <a:gd name="connsiteY174" fmla="*/ 1419919 h 6857106"/>
              <a:gd name="connsiteX175" fmla="*/ 3800463 w 8243652"/>
              <a:gd name="connsiteY175" fmla="*/ 1556444 h 6857106"/>
              <a:gd name="connsiteX176" fmla="*/ 3805121 w 8243652"/>
              <a:gd name="connsiteY176" fmla="*/ 1458019 h 6857106"/>
              <a:gd name="connsiteX177" fmla="*/ 3805121 w 8243652"/>
              <a:gd name="connsiteY177" fmla="*/ 1353244 h 6857106"/>
              <a:gd name="connsiteX178" fmla="*/ 3795806 w 8243652"/>
              <a:gd name="connsiteY178" fmla="*/ 1150044 h 6857106"/>
              <a:gd name="connsiteX179" fmla="*/ 3791149 w 8243652"/>
              <a:gd name="connsiteY179" fmla="*/ 1059556 h 6857106"/>
              <a:gd name="connsiteX180" fmla="*/ 3791149 w 8243652"/>
              <a:gd name="connsiteY180" fmla="*/ 980181 h 6857106"/>
              <a:gd name="connsiteX181" fmla="*/ 3800463 w 8243652"/>
              <a:gd name="connsiteY181" fmla="*/ 918269 h 6857106"/>
              <a:gd name="connsiteX182" fmla="*/ 3807450 w 8243652"/>
              <a:gd name="connsiteY182" fmla="*/ 892869 h 6857106"/>
              <a:gd name="connsiteX183" fmla="*/ 3816764 w 8243652"/>
              <a:gd name="connsiteY183" fmla="*/ 873819 h 6857106"/>
              <a:gd name="connsiteX184" fmla="*/ 3823751 w 8243652"/>
              <a:gd name="connsiteY184" fmla="*/ 1024631 h 6857106"/>
              <a:gd name="connsiteX185" fmla="*/ 3835394 w 8243652"/>
              <a:gd name="connsiteY185" fmla="*/ 1153219 h 6857106"/>
              <a:gd name="connsiteX186" fmla="*/ 3849366 w 8243652"/>
              <a:gd name="connsiteY186" fmla="*/ 1261169 h 6857106"/>
              <a:gd name="connsiteX187" fmla="*/ 3861010 w 8243652"/>
              <a:gd name="connsiteY187" fmla="*/ 1337369 h 6857106"/>
              <a:gd name="connsiteX188" fmla="*/ 3863339 w 8243652"/>
              <a:gd name="connsiteY188" fmla="*/ 1265931 h 6857106"/>
              <a:gd name="connsiteX189" fmla="*/ 3863339 w 8243652"/>
              <a:gd name="connsiteY189" fmla="*/ 1191319 h 6857106"/>
              <a:gd name="connsiteX190" fmla="*/ 3861010 w 8243652"/>
              <a:gd name="connsiteY190" fmla="*/ 1046856 h 6857106"/>
              <a:gd name="connsiteX191" fmla="*/ 3849366 w 8243652"/>
              <a:gd name="connsiteY191" fmla="*/ 934144 h 6857106"/>
              <a:gd name="connsiteX192" fmla="*/ 3844709 w 8243652"/>
              <a:gd name="connsiteY192" fmla="*/ 899219 h 6857106"/>
              <a:gd name="connsiteX193" fmla="*/ 3840052 w 8243652"/>
              <a:gd name="connsiteY193" fmla="*/ 888106 h 6857106"/>
              <a:gd name="connsiteX194" fmla="*/ 3844709 w 8243652"/>
              <a:gd name="connsiteY194" fmla="*/ 878581 h 6857106"/>
              <a:gd name="connsiteX195" fmla="*/ 3849366 w 8243652"/>
              <a:gd name="connsiteY195" fmla="*/ 876994 h 6857106"/>
              <a:gd name="connsiteX196" fmla="*/ 3851695 w 8243652"/>
              <a:gd name="connsiteY196" fmla="*/ 878581 h 6857106"/>
              <a:gd name="connsiteX197" fmla="*/ 3856353 w 8243652"/>
              <a:gd name="connsiteY197" fmla="*/ 888106 h 6857106"/>
              <a:gd name="connsiteX198" fmla="*/ 3863339 w 8243652"/>
              <a:gd name="connsiteY198" fmla="*/ 918269 h 6857106"/>
              <a:gd name="connsiteX199" fmla="*/ 3872654 w 8243652"/>
              <a:gd name="connsiteY199" fmla="*/ 961131 h 6857106"/>
              <a:gd name="connsiteX200" fmla="*/ 3879640 w 8243652"/>
              <a:gd name="connsiteY200" fmla="*/ 1089719 h 6857106"/>
              <a:gd name="connsiteX201" fmla="*/ 3888955 w 8243652"/>
              <a:gd name="connsiteY201" fmla="*/ 1251644 h 6857106"/>
              <a:gd name="connsiteX202" fmla="*/ 3905256 w 8243652"/>
              <a:gd name="connsiteY202" fmla="*/ 1602481 h 6857106"/>
              <a:gd name="connsiteX203" fmla="*/ 3907584 w 8243652"/>
              <a:gd name="connsiteY203" fmla="*/ 1751706 h 6857106"/>
              <a:gd name="connsiteX204" fmla="*/ 3916899 w 8243652"/>
              <a:gd name="connsiteY204" fmla="*/ 1854894 h 6857106"/>
              <a:gd name="connsiteX205" fmla="*/ 3907584 w 8243652"/>
              <a:gd name="connsiteY205" fmla="*/ 1545331 h 6857106"/>
              <a:gd name="connsiteX206" fmla="*/ 3949501 w 8243652"/>
              <a:gd name="connsiteY206" fmla="*/ 1594544 h 6857106"/>
              <a:gd name="connsiteX207" fmla="*/ 3949501 w 8243652"/>
              <a:gd name="connsiteY207" fmla="*/ 1372294 h 6857106"/>
              <a:gd name="connsiteX208" fmla="*/ 3949501 w 8243652"/>
              <a:gd name="connsiteY208" fmla="*/ 1172269 h 6857106"/>
              <a:gd name="connsiteX209" fmla="*/ 3949501 w 8243652"/>
              <a:gd name="connsiteY209" fmla="*/ 1092894 h 6857106"/>
              <a:gd name="connsiteX210" fmla="*/ 3940186 w 8243652"/>
              <a:gd name="connsiteY210" fmla="*/ 1029394 h 6857106"/>
              <a:gd name="connsiteX211" fmla="*/ 3937858 w 8243652"/>
              <a:gd name="connsiteY211" fmla="*/ 1005581 h 6857106"/>
              <a:gd name="connsiteX212" fmla="*/ 3933200 w 8243652"/>
              <a:gd name="connsiteY212" fmla="*/ 989706 h 6857106"/>
              <a:gd name="connsiteX213" fmla="*/ 3923885 w 8243652"/>
              <a:gd name="connsiteY213" fmla="*/ 980181 h 6857106"/>
              <a:gd name="connsiteX214" fmla="*/ 3921557 w 8243652"/>
              <a:gd name="connsiteY214" fmla="*/ 978594 h 6857106"/>
              <a:gd name="connsiteX215" fmla="*/ 3916899 w 8243652"/>
              <a:gd name="connsiteY215" fmla="*/ 978594 h 6857106"/>
              <a:gd name="connsiteX216" fmla="*/ 3923885 w 8243652"/>
              <a:gd name="connsiteY216" fmla="*/ 942081 h 6857106"/>
              <a:gd name="connsiteX217" fmla="*/ 3928543 w 8243652"/>
              <a:gd name="connsiteY217" fmla="*/ 930969 h 6857106"/>
              <a:gd name="connsiteX218" fmla="*/ 3933200 w 8243652"/>
              <a:gd name="connsiteY218" fmla="*/ 934144 h 6857106"/>
              <a:gd name="connsiteX219" fmla="*/ 3933200 w 8243652"/>
              <a:gd name="connsiteY219" fmla="*/ 938906 h 6857106"/>
              <a:gd name="connsiteX220" fmla="*/ 3937858 w 8243652"/>
              <a:gd name="connsiteY220" fmla="*/ 961131 h 6857106"/>
              <a:gd name="connsiteX221" fmla="*/ 3949501 w 8243652"/>
              <a:gd name="connsiteY221" fmla="*/ 1038919 h 6857106"/>
              <a:gd name="connsiteX222" fmla="*/ 3956487 w 8243652"/>
              <a:gd name="connsiteY222" fmla="*/ 1130994 h 6857106"/>
              <a:gd name="connsiteX223" fmla="*/ 3968131 w 8243652"/>
              <a:gd name="connsiteY223" fmla="*/ 1219894 h 6857106"/>
              <a:gd name="connsiteX224" fmla="*/ 3972788 w 8243652"/>
              <a:gd name="connsiteY224" fmla="*/ 1250056 h 6857106"/>
              <a:gd name="connsiteX225" fmla="*/ 3982103 w 8243652"/>
              <a:gd name="connsiteY225" fmla="*/ 1265931 h 6857106"/>
              <a:gd name="connsiteX226" fmla="*/ 3982103 w 8243652"/>
              <a:gd name="connsiteY226" fmla="*/ 1269106 h 6857106"/>
              <a:gd name="connsiteX227" fmla="*/ 3984432 w 8243652"/>
              <a:gd name="connsiteY227" fmla="*/ 1265931 h 6857106"/>
              <a:gd name="connsiteX228" fmla="*/ 3989089 w 8243652"/>
              <a:gd name="connsiteY228" fmla="*/ 1246881 h 6857106"/>
              <a:gd name="connsiteX229" fmla="*/ 3993747 w 8243652"/>
              <a:gd name="connsiteY229" fmla="*/ 1202431 h 6857106"/>
              <a:gd name="connsiteX230" fmla="*/ 4000733 w 8243652"/>
              <a:gd name="connsiteY230" fmla="*/ 1129406 h 6857106"/>
              <a:gd name="connsiteX231" fmla="*/ 3982103 w 8243652"/>
              <a:gd name="connsiteY231" fmla="*/ 1669156 h 6857106"/>
              <a:gd name="connsiteX232" fmla="*/ 3984432 w 8243652"/>
              <a:gd name="connsiteY232" fmla="*/ 1669156 h 6857106"/>
              <a:gd name="connsiteX233" fmla="*/ 3984432 w 8243652"/>
              <a:gd name="connsiteY233" fmla="*/ 1665981 h 6857106"/>
              <a:gd name="connsiteX234" fmla="*/ 3989089 w 8243652"/>
              <a:gd name="connsiteY234" fmla="*/ 1643756 h 6857106"/>
              <a:gd name="connsiteX235" fmla="*/ 3996076 w 8243652"/>
              <a:gd name="connsiteY235" fmla="*/ 1572319 h 6857106"/>
              <a:gd name="connsiteX236" fmla="*/ 4010048 w 8243652"/>
              <a:gd name="connsiteY236" fmla="*/ 1419919 h 6857106"/>
              <a:gd name="connsiteX237" fmla="*/ 4005390 w 8243652"/>
              <a:gd name="connsiteY237" fmla="*/ 1834256 h 6857106"/>
              <a:gd name="connsiteX238" fmla="*/ 4021691 w 8243652"/>
              <a:gd name="connsiteY238" fmla="*/ 1638994 h 6857106"/>
              <a:gd name="connsiteX239" fmla="*/ 4026349 w 8243652"/>
              <a:gd name="connsiteY239" fmla="*/ 1589781 h 6857106"/>
              <a:gd name="connsiteX240" fmla="*/ 4033335 w 8243652"/>
              <a:gd name="connsiteY240" fmla="*/ 1567556 h 6857106"/>
              <a:gd name="connsiteX241" fmla="*/ 4033335 w 8243652"/>
              <a:gd name="connsiteY241" fmla="*/ 1532631 h 6857106"/>
              <a:gd name="connsiteX242" fmla="*/ 4028678 w 8243652"/>
              <a:gd name="connsiteY242" fmla="*/ 1458019 h 6857106"/>
              <a:gd name="connsiteX243" fmla="*/ 4049636 w 8243652"/>
              <a:gd name="connsiteY243" fmla="*/ 1408806 h 6857106"/>
              <a:gd name="connsiteX244" fmla="*/ 4054293 w 8243652"/>
              <a:gd name="connsiteY244" fmla="*/ 1421506 h 6857106"/>
              <a:gd name="connsiteX245" fmla="*/ 4054293 w 8243652"/>
              <a:gd name="connsiteY245" fmla="*/ 1458019 h 6857106"/>
              <a:gd name="connsiteX246" fmla="*/ 4044979 w 8243652"/>
              <a:gd name="connsiteY246" fmla="*/ 1572319 h 6857106"/>
              <a:gd name="connsiteX247" fmla="*/ 4056622 w 8243652"/>
              <a:gd name="connsiteY247" fmla="*/ 1624706 h 6857106"/>
              <a:gd name="connsiteX248" fmla="*/ 4065937 w 8243652"/>
              <a:gd name="connsiteY248" fmla="*/ 1643756 h 6857106"/>
              <a:gd name="connsiteX249" fmla="*/ 4070594 w 8243652"/>
              <a:gd name="connsiteY249" fmla="*/ 1646931 h 6857106"/>
              <a:gd name="connsiteX250" fmla="*/ 4070594 w 8243652"/>
              <a:gd name="connsiteY250" fmla="*/ 1643756 h 6857106"/>
              <a:gd name="connsiteX251" fmla="*/ 4077581 w 8243652"/>
              <a:gd name="connsiteY251" fmla="*/ 1612006 h 6857106"/>
              <a:gd name="connsiteX252" fmla="*/ 4082238 w 8243652"/>
              <a:gd name="connsiteY252" fmla="*/ 1540569 h 6857106"/>
              <a:gd name="connsiteX253" fmla="*/ 4089224 w 8243652"/>
              <a:gd name="connsiteY253" fmla="*/ 1413569 h 6857106"/>
              <a:gd name="connsiteX254" fmla="*/ 4093882 w 8243652"/>
              <a:gd name="connsiteY254" fmla="*/ 1224656 h 6857106"/>
              <a:gd name="connsiteX255" fmla="*/ 4089224 w 8243652"/>
              <a:gd name="connsiteY255" fmla="*/ 1438969 h 6857106"/>
              <a:gd name="connsiteX256" fmla="*/ 4089224 w 8243652"/>
              <a:gd name="connsiteY256" fmla="*/ 1540569 h 6857106"/>
              <a:gd name="connsiteX257" fmla="*/ 4093882 w 8243652"/>
              <a:gd name="connsiteY257" fmla="*/ 1556444 h 6857106"/>
              <a:gd name="connsiteX258" fmla="*/ 4093882 w 8243652"/>
              <a:gd name="connsiteY258" fmla="*/ 1559619 h 6857106"/>
              <a:gd name="connsiteX259" fmla="*/ 4098539 w 8243652"/>
              <a:gd name="connsiteY259" fmla="*/ 1556444 h 6857106"/>
              <a:gd name="connsiteX260" fmla="*/ 4100868 w 8243652"/>
              <a:gd name="connsiteY260" fmla="*/ 1521519 h 6857106"/>
              <a:gd name="connsiteX261" fmla="*/ 4110183 w 8243652"/>
              <a:gd name="connsiteY261" fmla="*/ 1465956 h 6857106"/>
              <a:gd name="connsiteX262" fmla="*/ 4117169 w 8243652"/>
              <a:gd name="connsiteY262" fmla="*/ 1416744 h 6857106"/>
              <a:gd name="connsiteX263" fmla="*/ 4121826 w 8243652"/>
              <a:gd name="connsiteY263" fmla="*/ 1405631 h 6857106"/>
              <a:gd name="connsiteX264" fmla="*/ 4126484 w 8243652"/>
              <a:gd name="connsiteY264" fmla="*/ 1405631 h 6857106"/>
              <a:gd name="connsiteX265" fmla="*/ 4126484 w 8243652"/>
              <a:gd name="connsiteY265" fmla="*/ 1411981 h 6857106"/>
              <a:gd name="connsiteX266" fmla="*/ 4128812 w 8243652"/>
              <a:gd name="connsiteY266" fmla="*/ 1431031 h 6857106"/>
              <a:gd name="connsiteX267" fmla="*/ 4133470 w 8243652"/>
              <a:gd name="connsiteY267" fmla="*/ 1473894 h 6857106"/>
              <a:gd name="connsiteX268" fmla="*/ 4121826 w 8243652"/>
              <a:gd name="connsiteY268" fmla="*/ 1612006 h 6857106"/>
              <a:gd name="connsiteX269" fmla="*/ 4142785 w 8243652"/>
              <a:gd name="connsiteY269" fmla="*/ 1627881 h 6857106"/>
              <a:gd name="connsiteX270" fmla="*/ 4142785 w 8243652"/>
              <a:gd name="connsiteY270" fmla="*/ 1553269 h 6857106"/>
              <a:gd name="connsiteX271" fmla="*/ 4149771 w 8243652"/>
              <a:gd name="connsiteY271" fmla="*/ 1638994 h 6857106"/>
              <a:gd name="connsiteX272" fmla="*/ 4170729 w 8243652"/>
              <a:gd name="connsiteY272" fmla="*/ 1669156 h 6857106"/>
              <a:gd name="connsiteX273" fmla="*/ 4187030 w 8243652"/>
              <a:gd name="connsiteY273" fmla="*/ 1570731 h 6857106"/>
              <a:gd name="connsiteX274" fmla="*/ 4189359 w 8243652"/>
              <a:gd name="connsiteY274" fmla="*/ 1559619 h 6857106"/>
              <a:gd name="connsiteX275" fmla="*/ 4194016 w 8243652"/>
              <a:gd name="connsiteY275" fmla="*/ 1556444 h 6857106"/>
              <a:gd name="connsiteX276" fmla="*/ 4198674 w 8243652"/>
              <a:gd name="connsiteY276" fmla="*/ 1559619 h 6857106"/>
              <a:gd name="connsiteX277" fmla="*/ 4203331 w 8243652"/>
              <a:gd name="connsiteY277" fmla="*/ 1578669 h 6857106"/>
              <a:gd name="connsiteX278" fmla="*/ 4205660 w 8243652"/>
              <a:gd name="connsiteY278" fmla="*/ 1616769 h 6857106"/>
              <a:gd name="connsiteX279" fmla="*/ 4203331 w 8243652"/>
              <a:gd name="connsiteY279" fmla="*/ 1624706 h 6857106"/>
              <a:gd name="connsiteX280" fmla="*/ 4198674 w 8243652"/>
              <a:gd name="connsiteY280" fmla="*/ 1646931 h 6857106"/>
              <a:gd name="connsiteX281" fmla="*/ 4198674 w 8243652"/>
              <a:gd name="connsiteY281" fmla="*/ 1669156 h 6857106"/>
              <a:gd name="connsiteX282" fmla="*/ 4194016 w 8243652"/>
              <a:gd name="connsiteY282" fmla="*/ 1673919 h 6857106"/>
              <a:gd name="connsiteX283" fmla="*/ 4194016 w 8243652"/>
              <a:gd name="connsiteY283" fmla="*/ 1677094 h 6857106"/>
              <a:gd name="connsiteX284" fmla="*/ 4198674 w 8243652"/>
              <a:gd name="connsiteY284" fmla="*/ 1677094 h 6857106"/>
              <a:gd name="connsiteX285" fmla="*/ 4203331 w 8243652"/>
              <a:gd name="connsiteY285" fmla="*/ 1680269 h 6857106"/>
              <a:gd name="connsiteX286" fmla="*/ 4205660 w 8243652"/>
              <a:gd name="connsiteY286" fmla="*/ 1696144 h 6857106"/>
              <a:gd name="connsiteX287" fmla="*/ 4217304 w 8243652"/>
              <a:gd name="connsiteY287" fmla="*/ 1756469 h 6857106"/>
              <a:gd name="connsiteX288" fmla="*/ 4277850 w 8243652"/>
              <a:gd name="connsiteY288" fmla="*/ 1888231 h 6857106"/>
              <a:gd name="connsiteX289" fmla="*/ 4282508 w 8243652"/>
              <a:gd name="connsiteY289" fmla="*/ 1734244 h 6857106"/>
              <a:gd name="connsiteX290" fmla="*/ 4287165 w 8243652"/>
              <a:gd name="connsiteY290" fmla="*/ 1534219 h 6857106"/>
              <a:gd name="connsiteX291" fmla="*/ 4298809 w 8243652"/>
              <a:gd name="connsiteY291" fmla="*/ 1819969 h 6857106"/>
              <a:gd name="connsiteX292" fmla="*/ 4303466 w 8243652"/>
              <a:gd name="connsiteY292" fmla="*/ 1891406 h 6857106"/>
              <a:gd name="connsiteX293" fmla="*/ 4310452 w 8243652"/>
              <a:gd name="connsiteY293" fmla="*/ 1924744 h 6857106"/>
              <a:gd name="connsiteX294" fmla="*/ 4315110 w 8243652"/>
              <a:gd name="connsiteY294" fmla="*/ 1929506 h 6857106"/>
              <a:gd name="connsiteX295" fmla="*/ 4322096 w 8243652"/>
              <a:gd name="connsiteY295" fmla="*/ 1907281 h 6857106"/>
              <a:gd name="connsiteX296" fmla="*/ 4336068 w 8243652"/>
              <a:gd name="connsiteY296" fmla="*/ 1819969 h 6857106"/>
              <a:gd name="connsiteX297" fmla="*/ 4350040 w 8243652"/>
              <a:gd name="connsiteY297" fmla="*/ 1718369 h 6857106"/>
              <a:gd name="connsiteX298" fmla="*/ 4359355 w 8243652"/>
              <a:gd name="connsiteY298" fmla="*/ 1677094 h 6857106"/>
              <a:gd name="connsiteX299" fmla="*/ 4370999 w 8243652"/>
              <a:gd name="connsiteY299" fmla="*/ 1653281 h 6857106"/>
              <a:gd name="connsiteX300" fmla="*/ 4375656 w 8243652"/>
              <a:gd name="connsiteY300" fmla="*/ 1650106 h 6857106"/>
              <a:gd name="connsiteX301" fmla="*/ 4380314 w 8243652"/>
              <a:gd name="connsiteY301" fmla="*/ 1653281 h 6857106"/>
              <a:gd name="connsiteX302" fmla="*/ 4382642 w 8243652"/>
              <a:gd name="connsiteY302" fmla="*/ 1662806 h 6857106"/>
              <a:gd name="connsiteX303" fmla="*/ 4391957 w 8243652"/>
              <a:gd name="connsiteY303" fmla="*/ 1683444 h 6857106"/>
              <a:gd name="connsiteX304" fmla="*/ 4398943 w 8243652"/>
              <a:gd name="connsiteY304" fmla="*/ 1748531 h 6857106"/>
              <a:gd name="connsiteX305" fmla="*/ 4410587 w 8243652"/>
              <a:gd name="connsiteY305" fmla="*/ 1858069 h 6857106"/>
              <a:gd name="connsiteX306" fmla="*/ 4408258 w 8243652"/>
              <a:gd name="connsiteY306" fmla="*/ 1956494 h 6857106"/>
              <a:gd name="connsiteX307" fmla="*/ 4403601 w 8243652"/>
              <a:gd name="connsiteY307" fmla="*/ 2050156 h 6857106"/>
              <a:gd name="connsiteX308" fmla="*/ 4415244 w 8243652"/>
              <a:gd name="connsiteY308" fmla="*/ 2053331 h 6857106"/>
              <a:gd name="connsiteX309" fmla="*/ 4431545 w 8243652"/>
              <a:gd name="connsiteY309" fmla="*/ 2050156 h 6857106"/>
              <a:gd name="connsiteX310" fmla="*/ 4431545 w 8243652"/>
              <a:gd name="connsiteY310" fmla="*/ 2148581 h 6857106"/>
              <a:gd name="connsiteX311" fmla="*/ 4436203 w 8243652"/>
              <a:gd name="connsiteY311" fmla="*/ 2223194 h 6857106"/>
              <a:gd name="connsiteX312" fmla="*/ 4438532 w 8243652"/>
              <a:gd name="connsiteY312" fmla="*/ 2277169 h 6857106"/>
              <a:gd name="connsiteX313" fmla="*/ 4443189 w 8243652"/>
              <a:gd name="connsiteY313" fmla="*/ 2313681 h 6857106"/>
              <a:gd name="connsiteX314" fmla="*/ 4447846 w 8243652"/>
              <a:gd name="connsiteY314" fmla="*/ 2189856 h 6857106"/>
              <a:gd name="connsiteX315" fmla="*/ 4454833 w 8243652"/>
              <a:gd name="connsiteY315" fmla="*/ 2348606 h 6857106"/>
              <a:gd name="connsiteX316" fmla="*/ 4468805 w 8243652"/>
              <a:gd name="connsiteY316" fmla="*/ 2374006 h 6857106"/>
              <a:gd name="connsiteX317" fmla="*/ 4480448 w 8243652"/>
              <a:gd name="connsiteY317" fmla="*/ 2042219 h 6857106"/>
              <a:gd name="connsiteX318" fmla="*/ 4487435 w 8243652"/>
              <a:gd name="connsiteY318" fmla="*/ 1843781 h 6857106"/>
              <a:gd name="connsiteX319" fmla="*/ 4492092 w 8243652"/>
              <a:gd name="connsiteY319" fmla="*/ 1770756 h 6857106"/>
              <a:gd name="connsiteX320" fmla="*/ 4499078 w 8243652"/>
              <a:gd name="connsiteY320" fmla="*/ 1691381 h 6857106"/>
              <a:gd name="connsiteX321" fmla="*/ 4527023 w 8243652"/>
              <a:gd name="connsiteY321" fmla="*/ 1480244 h 6857106"/>
              <a:gd name="connsiteX322" fmla="*/ 4524694 w 8243652"/>
              <a:gd name="connsiteY322" fmla="*/ 1572319 h 6857106"/>
              <a:gd name="connsiteX323" fmla="*/ 4524694 w 8243652"/>
              <a:gd name="connsiteY323" fmla="*/ 1662806 h 6857106"/>
              <a:gd name="connsiteX324" fmla="*/ 4531680 w 8243652"/>
              <a:gd name="connsiteY324" fmla="*/ 1839019 h 6857106"/>
              <a:gd name="connsiteX325" fmla="*/ 4540995 w 8243652"/>
              <a:gd name="connsiteY325" fmla="*/ 2008881 h 6857106"/>
              <a:gd name="connsiteX326" fmla="*/ 4540995 w 8243652"/>
              <a:gd name="connsiteY326" fmla="*/ 2094606 h 6857106"/>
              <a:gd name="connsiteX327" fmla="*/ 4536338 w 8243652"/>
              <a:gd name="connsiteY327" fmla="*/ 2178744 h 6857106"/>
              <a:gd name="connsiteX328" fmla="*/ 4540995 w 8243652"/>
              <a:gd name="connsiteY328" fmla="*/ 2181919 h 6857106"/>
              <a:gd name="connsiteX329" fmla="*/ 4554967 w 8243652"/>
              <a:gd name="connsiteY329" fmla="*/ 2045394 h 6857106"/>
              <a:gd name="connsiteX330" fmla="*/ 4564282 w 8243652"/>
              <a:gd name="connsiteY330" fmla="*/ 1672331 h 6857106"/>
              <a:gd name="connsiteX331" fmla="*/ 4568940 w 8243652"/>
              <a:gd name="connsiteY331" fmla="*/ 1545331 h 6857106"/>
              <a:gd name="connsiteX332" fmla="*/ 4575926 w 8243652"/>
              <a:gd name="connsiteY332" fmla="*/ 1454844 h 6857106"/>
              <a:gd name="connsiteX333" fmla="*/ 4585241 w 8243652"/>
              <a:gd name="connsiteY333" fmla="*/ 1394519 h 6857106"/>
              <a:gd name="connsiteX334" fmla="*/ 4592227 w 8243652"/>
              <a:gd name="connsiteY334" fmla="*/ 1364356 h 6857106"/>
              <a:gd name="connsiteX335" fmla="*/ 4596884 w 8243652"/>
              <a:gd name="connsiteY335" fmla="*/ 1356419 h 6857106"/>
              <a:gd name="connsiteX336" fmla="*/ 4599213 w 8243652"/>
              <a:gd name="connsiteY336" fmla="*/ 1356419 h 6857106"/>
              <a:gd name="connsiteX337" fmla="*/ 4603870 w 8243652"/>
              <a:gd name="connsiteY337" fmla="*/ 1359594 h 6857106"/>
              <a:gd name="connsiteX338" fmla="*/ 4608528 w 8243652"/>
              <a:gd name="connsiteY338" fmla="*/ 1367531 h 6857106"/>
              <a:gd name="connsiteX339" fmla="*/ 4620171 w 8243652"/>
              <a:gd name="connsiteY339" fmla="*/ 1397694 h 6857106"/>
              <a:gd name="connsiteX340" fmla="*/ 4629486 w 8243652"/>
              <a:gd name="connsiteY340" fmla="*/ 1438969 h 6857106"/>
              <a:gd name="connsiteX341" fmla="*/ 4648116 w 8243652"/>
              <a:gd name="connsiteY341" fmla="*/ 1542156 h 6857106"/>
              <a:gd name="connsiteX342" fmla="*/ 4673732 w 8243652"/>
              <a:gd name="connsiteY342" fmla="*/ 1653281 h 6857106"/>
              <a:gd name="connsiteX343" fmla="*/ 4680718 w 8243652"/>
              <a:gd name="connsiteY343" fmla="*/ 1702494 h 6857106"/>
              <a:gd name="connsiteX344" fmla="*/ 4692361 w 8243652"/>
              <a:gd name="connsiteY344" fmla="*/ 1737419 h 6857106"/>
              <a:gd name="connsiteX345" fmla="*/ 4704005 w 8243652"/>
              <a:gd name="connsiteY345" fmla="*/ 1665981 h 6857106"/>
              <a:gd name="connsiteX346" fmla="*/ 4720306 w 8243652"/>
              <a:gd name="connsiteY346" fmla="*/ 1608831 h 6857106"/>
              <a:gd name="connsiteX347" fmla="*/ 4731950 w 8243652"/>
              <a:gd name="connsiteY347" fmla="*/ 1564381 h 6857106"/>
              <a:gd name="connsiteX348" fmla="*/ 4748251 w 8243652"/>
              <a:gd name="connsiteY348" fmla="*/ 1532631 h 6857106"/>
              <a:gd name="connsiteX349" fmla="*/ 4764552 w 8243652"/>
              <a:gd name="connsiteY349" fmla="*/ 1510406 h 6857106"/>
              <a:gd name="connsiteX350" fmla="*/ 4776195 w 8243652"/>
              <a:gd name="connsiteY350" fmla="*/ 1496119 h 6857106"/>
              <a:gd name="connsiteX351" fmla="*/ 4792496 w 8243652"/>
              <a:gd name="connsiteY351" fmla="*/ 1488181 h 6857106"/>
              <a:gd name="connsiteX352" fmla="*/ 4808797 w 8243652"/>
              <a:gd name="connsiteY352" fmla="*/ 1481831 h 6857106"/>
              <a:gd name="connsiteX353" fmla="*/ 4836742 w 8243652"/>
              <a:gd name="connsiteY353" fmla="*/ 1480244 h 6857106"/>
              <a:gd name="connsiteX354" fmla="*/ 4853043 w 8243652"/>
              <a:gd name="connsiteY354" fmla="*/ 1477069 h 6857106"/>
              <a:gd name="connsiteX355" fmla="*/ 4864686 w 8243652"/>
              <a:gd name="connsiteY355" fmla="*/ 1469131 h 6857106"/>
              <a:gd name="connsiteX356" fmla="*/ 4880987 w 8243652"/>
              <a:gd name="connsiteY356" fmla="*/ 1458019 h 6857106"/>
              <a:gd name="connsiteX357" fmla="*/ 4897288 w 8243652"/>
              <a:gd name="connsiteY357" fmla="*/ 1442144 h 6857106"/>
              <a:gd name="connsiteX358" fmla="*/ 4908932 w 8243652"/>
              <a:gd name="connsiteY358" fmla="*/ 1413569 h 6857106"/>
              <a:gd name="connsiteX359" fmla="*/ 4925233 w 8243652"/>
              <a:gd name="connsiteY359" fmla="*/ 1375469 h 6857106"/>
              <a:gd name="connsiteX360" fmla="*/ 4901946 w 8243652"/>
              <a:gd name="connsiteY360" fmla="*/ 1231006 h 6857106"/>
              <a:gd name="connsiteX361" fmla="*/ 4906603 w 8243652"/>
              <a:gd name="connsiteY361" fmla="*/ 1224656 h 6857106"/>
              <a:gd name="connsiteX362" fmla="*/ 4913589 w 8243652"/>
              <a:gd name="connsiteY362" fmla="*/ 1200844 h 6857106"/>
              <a:gd name="connsiteX363" fmla="*/ 4934548 w 8243652"/>
              <a:gd name="connsiteY363" fmla="*/ 1126231 h 6857106"/>
              <a:gd name="connsiteX364" fmla="*/ 4941534 w 8243652"/>
              <a:gd name="connsiteY364" fmla="*/ 1099244 h 6857106"/>
              <a:gd name="connsiteX365" fmla="*/ 4950849 w 8243652"/>
              <a:gd name="connsiteY365" fmla="*/ 1096069 h 6857106"/>
              <a:gd name="connsiteX366" fmla="*/ 4953178 w 8243652"/>
              <a:gd name="connsiteY366" fmla="*/ 1099244 h 6857106"/>
              <a:gd name="connsiteX367" fmla="*/ 4957835 w 8243652"/>
              <a:gd name="connsiteY367" fmla="*/ 1110356 h 6857106"/>
              <a:gd name="connsiteX368" fmla="*/ 4962492 w 8243652"/>
              <a:gd name="connsiteY368" fmla="*/ 1130994 h 6857106"/>
              <a:gd name="connsiteX369" fmla="*/ 4974136 w 8243652"/>
              <a:gd name="connsiteY369" fmla="*/ 1210369 h 6857106"/>
              <a:gd name="connsiteX370" fmla="*/ 4962492 w 8243652"/>
              <a:gd name="connsiteY370" fmla="*/ 1269106 h 6857106"/>
              <a:gd name="connsiteX371" fmla="*/ 4957835 w 8243652"/>
              <a:gd name="connsiteY371" fmla="*/ 1292919 h 6857106"/>
              <a:gd name="connsiteX372" fmla="*/ 4957835 w 8243652"/>
              <a:gd name="connsiteY372" fmla="*/ 1296094 h 6857106"/>
              <a:gd name="connsiteX373" fmla="*/ 4953178 w 8243652"/>
              <a:gd name="connsiteY373" fmla="*/ 1291331 h 6857106"/>
              <a:gd name="connsiteX374" fmla="*/ 4957835 w 8243652"/>
              <a:gd name="connsiteY374" fmla="*/ 1472306 h 6857106"/>
              <a:gd name="connsiteX375" fmla="*/ 4962492 w 8243652"/>
              <a:gd name="connsiteY375" fmla="*/ 1653281 h 6857106"/>
              <a:gd name="connsiteX376" fmla="*/ 4969479 w 8243652"/>
              <a:gd name="connsiteY376" fmla="*/ 1805681 h 6857106"/>
              <a:gd name="connsiteX377" fmla="*/ 4978793 w 8243652"/>
              <a:gd name="connsiteY377" fmla="*/ 1861244 h 6857106"/>
              <a:gd name="connsiteX378" fmla="*/ 4983451 w 8243652"/>
              <a:gd name="connsiteY378" fmla="*/ 1891406 h 6857106"/>
              <a:gd name="connsiteX379" fmla="*/ 4990437 w 8243652"/>
              <a:gd name="connsiteY379" fmla="*/ 1556444 h 6857106"/>
              <a:gd name="connsiteX380" fmla="*/ 4997423 w 8243652"/>
              <a:gd name="connsiteY380" fmla="*/ 1816794 h 6857106"/>
              <a:gd name="connsiteX381" fmla="*/ 5002080 w 8243652"/>
              <a:gd name="connsiteY381" fmla="*/ 1812031 h 6857106"/>
              <a:gd name="connsiteX382" fmla="*/ 5006738 w 8243652"/>
              <a:gd name="connsiteY382" fmla="*/ 1797744 h 6857106"/>
              <a:gd name="connsiteX383" fmla="*/ 5011395 w 8243652"/>
              <a:gd name="connsiteY383" fmla="*/ 1745356 h 6857106"/>
              <a:gd name="connsiteX384" fmla="*/ 5006738 w 8243652"/>
              <a:gd name="connsiteY384" fmla="*/ 1578669 h 6857106"/>
              <a:gd name="connsiteX385" fmla="*/ 5006738 w 8243652"/>
              <a:gd name="connsiteY385" fmla="*/ 1413569 h 6857106"/>
              <a:gd name="connsiteX386" fmla="*/ 5011395 w 8243652"/>
              <a:gd name="connsiteY386" fmla="*/ 1361181 h 6857106"/>
              <a:gd name="connsiteX387" fmla="*/ 5013724 w 8243652"/>
              <a:gd name="connsiteY387" fmla="*/ 1345306 h 6857106"/>
              <a:gd name="connsiteX388" fmla="*/ 5013724 w 8243652"/>
              <a:gd name="connsiteY388" fmla="*/ 1342131 h 6857106"/>
              <a:gd name="connsiteX389" fmla="*/ 5018382 w 8243652"/>
              <a:gd name="connsiteY389" fmla="*/ 1342131 h 6857106"/>
              <a:gd name="connsiteX390" fmla="*/ 5023039 w 8243652"/>
              <a:gd name="connsiteY390" fmla="*/ 1502469 h 6857106"/>
              <a:gd name="connsiteX391" fmla="*/ 5027696 w 8243652"/>
              <a:gd name="connsiteY391" fmla="*/ 1624706 h 6857106"/>
              <a:gd name="connsiteX392" fmla="*/ 5034682 w 8243652"/>
              <a:gd name="connsiteY392" fmla="*/ 1715194 h 6857106"/>
              <a:gd name="connsiteX393" fmla="*/ 5041668 w 8243652"/>
              <a:gd name="connsiteY393" fmla="*/ 1781869 h 6857106"/>
              <a:gd name="connsiteX394" fmla="*/ 5050984 w 8243652"/>
              <a:gd name="connsiteY394" fmla="*/ 1751706 h 6857106"/>
              <a:gd name="connsiteX395" fmla="*/ 5057970 w 8243652"/>
              <a:gd name="connsiteY395" fmla="*/ 1737419 h 6857106"/>
              <a:gd name="connsiteX396" fmla="*/ 5062627 w 8243652"/>
              <a:gd name="connsiteY396" fmla="*/ 1734244 h 6857106"/>
              <a:gd name="connsiteX397" fmla="*/ 5067284 w 8243652"/>
              <a:gd name="connsiteY397" fmla="*/ 1734244 h 6857106"/>
              <a:gd name="connsiteX398" fmla="*/ 5074270 w 8243652"/>
              <a:gd name="connsiteY398" fmla="*/ 1748531 h 6857106"/>
              <a:gd name="connsiteX399" fmla="*/ 5074270 w 8243652"/>
              <a:gd name="connsiteY399" fmla="*/ 1864419 h 6857106"/>
              <a:gd name="connsiteX400" fmla="*/ 5085914 w 8243652"/>
              <a:gd name="connsiteY400" fmla="*/ 1872356 h 6857106"/>
              <a:gd name="connsiteX401" fmla="*/ 5127831 w 8243652"/>
              <a:gd name="connsiteY401" fmla="*/ 1827906 h 6857106"/>
              <a:gd name="connsiteX402" fmla="*/ 5127831 w 8243652"/>
              <a:gd name="connsiteY402" fmla="*/ 1734244 h 6857106"/>
              <a:gd name="connsiteX403" fmla="*/ 5130160 w 8243652"/>
              <a:gd name="connsiteY403" fmla="*/ 1583431 h 6857106"/>
              <a:gd name="connsiteX404" fmla="*/ 5139474 w 8243652"/>
              <a:gd name="connsiteY404" fmla="*/ 1748531 h 6857106"/>
              <a:gd name="connsiteX405" fmla="*/ 5146460 w 8243652"/>
              <a:gd name="connsiteY405" fmla="*/ 1819969 h 6857106"/>
              <a:gd name="connsiteX406" fmla="*/ 5155776 w 8243652"/>
              <a:gd name="connsiteY406" fmla="*/ 1850131 h 6857106"/>
              <a:gd name="connsiteX407" fmla="*/ 5160433 w 8243652"/>
              <a:gd name="connsiteY407" fmla="*/ 1873944 h 6857106"/>
              <a:gd name="connsiteX408" fmla="*/ 5155776 w 8243652"/>
              <a:gd name="connsiteY408" fmla="*/ 1461194 h 6857106"/>
              <a:gd name="connsiteX409" fmla="*/ 5179062 w 8243652"/>
              <a:gd name="connsiteY409" fmla="*/ 1540569 h 6857106"/>
              <a:gd name="connsiteX410" fmla="*/ 5204678 w 8243652"/>
              <a:gd name="connsiteY410" fmla="*/ 1623119 h 6857106"/>
              <a:gd name="connsiteX411" fmla="*/ 5239610 w 8243652"/>
              <a:gd name="connsiteY411" fmla="*/ 1786631 h 6857106"/>
              <a:gd name="connsiteX412" fmla="*/ 5260568 w 8243652"/>
              <a:gd name="connsiteY412" fmla="*/ 1854894 h 6857106"/>
              <a:gd name="connsiteX413" fmla="*/ 5276869 w 8243652"/>
              <a:gd name="connsiteY413" fmla="*/ 1915219 h 6857106"/>
              <a:gd name="connsiteX414" fmla="*/ 5295498 w 8243652"/>
              <a:gd name="connsiteY414" fmla="*/ 1956494 h 6857106"/>
              <a:gd name="connsiteX415" fmla="*/ 5304814 w 8243652"/>
              <a:gd name="connsiteY415" fmla="*/ 1967606 h 6857106"/>
              <a:gd name="connsiteX416" fmla="*/ 5316457 w 8243652"/>
              <a:gd name="connsiteY416" fmla="*/ 1975544 h 6857106"/>
              <a:gd name="connsiteX417" fmla="*/ 5337416 w 8243652"/>
              <a:gd name="connsiteY417" fmla="*/ 1861244 h 6857106"/>
              <a:gd name="connsiteX418" fmla="*/ 5351388 w 8243652"/>
              <a:gd name="connsiteY418" fmla="*/ 1745356 h 6857106"/>
              <a:gd name="connsiteX419" fmla="*/ 5351388 w 8243652"/>
              <a:gd name="connsiteY419" fmla="*/ 1834256 h 6857106"/>
              <a:gd name="connsiteX420" fmla="*/ 5356045 w 8243652"/>
              <a:gd name="connsiteY420" fmla="*/ 1926331 h 6857106"/>
              <a:gd name="connsiteX421" fmla="*/ 5365360 w 8243652"/>
              <a:gd name="connsiteY421" fmla="*/ 1778694 h 6857106"/>
              <a:gd name="connsiteX422" fmla="*/ 5372346 w 8243652"/>
              <a:gd name="connsiteY422" fmla="*/ 1692969 h 6857106"/>
              <a:gd name="connsiteX423" fmla="*/ 5377004 w 8243652"/>
              <a:gd name="connsiteY423" fmla="*/ 1669156 h 6857106"/>
              <a:gd name="connsiteX424" fmla="*/ 5379332 w 8243652"/>
              <a:gd name="connsiteY424" fmla="*/ 1654869 h 6857106"/>
              <a:gd name="connsiteX425" fmla="*/ 5379332 w 8243652"/>
              <a:gd name="connsiteY425" fmla="*/ 1653281 h 6857106"/>
              <a:gd name="connsiteX426" fmla="*/ 5383990 w 8243652"/>
              <a:gd name="connsiteY426" fmla="*/ 1653281 h 6857106"/>
              <a:gd name="connsiteX427" fmla="*/ 5388647 w 8243652"/>
              <a:gd name="connsiteY427" fmla="*/ 1661219 h 6857106"/>
              <a:gd name="connsiteX428" fmla="*/ 5395633 w 8243652"/>
              <a:gd name="connsiteY428" fmla="*/ 1696144 h 6857106"/>
              <a:gd name="connsiteX429" fmla="*/ 5404948 w 8243652"/>
              <a:gd name="connsiteY429" fmla="*/ 1753294 h 6857106"/>
              <a:gd name="connsiteX430" fmla="*/ 5423578 w 8243652"/>
              <a:gd name="connsiteY430" fmla="*/ 1904106 h 6857106"/>
              <a:gd name="connsiteX431" fmla="*/ 5428236 w 8243652"/>
              <a:gd name="connsiteY431" fmla="*/ 1907281 h 6857106"/>
              <a:gd name="connsiteX432" fmla="*/ 5432892 w 8243652"/>
              <a:gd name="connsiteY432" fmla="*/ 1915219 h 6857106"/>
              <a:gd name="connsiteX433" fmla="*/ 5439879 w 8243652"/>
              <a:gd name="connsiteY433" fmla="*/ 1951731 h 6857106"/>
              <a:gd name="connsiteX434" fmla="*/ 5453851 w 8243652"/>
              <a:gd name="connsiteY434" fmla="*/ 2075556 h 6857106"/>
              <a:gd name="connsiteX435" fmla="*/ 5456180 w 8243652"/>
              <a:gd name="connsiteY435" fmla="*/ 2069206 h 6857106"/>
              <a:gd name="connsiteX436" fmla="*/ 5460838 w 8243652"/>
              <a:gd name="connsiteY436" fmla="*/ 2004119 h 6857106"/>
              <a:gd name="connsiteX437" fmla="*/ 5465494 w 8243652"/>
              <a:gd name="connsiteY437" fmla="*/ 1932681 h 6857106"/>
              <a:gd name="connsiteX438" fmla="*/ 5467824 w 8243652"/>
              <a:gd name="connsiteY438" fmla="*/ 1775519 h 6857106"/>
              <a:gd name="connsiteX439" fmla="*/ 5465494 w 8243652"/>
              <a:gd name="connsiteY439" fmla="*/ 1612006 h 6857106"/>
              <a:gd name="connsiteX440" fmla="*/ 5460838 w 8243652"/>
              <a:gd name="connsiteY440" fmla="*/ 1438969 h 6857106"/>
              <a:gd name="connsiteX441" fmla="*/ 5465494 w 8243652"/>
              <a:gd name="connsiteY441" fmla="*/ 1526281 h 6857106"/>
              <a:gd name="connsiteX442" fmla="*/ 5472481 w 8243652"/>
              <a:gd name="connsiteY442" fmla="*/ 1575494 h 6857106"/>
              <a:gd name="connsiteX443" fmla="*/ 5477138 w 8243652"/>
              <a:gd name="connsiteY443" fmla="*/ 1589781 h 6857106"/>
              <a:gd name="connsiteX444" fmla="*/ 5481796 w 8243652"/>
              <a:gd name="connsiteY444" fmla="*/ 1594544 h 6857106"/>
              <a:gd name="connsiteX445" fmla="*/ 5484124 w 8243652"/>
              <a:gd name="connsiteY445" fmla="*/ 1592956 h 6857106"/>
              <a:gd name="connsiteX446" fmla="*/ 5488782 w 8243652"/>
              <a:gd name="connsiteY446" fmla="*/ 1583431 h 6857106"/>
              <a:gd name="connsiteX447" fmla="*/ 5498096 w 8243652"/>
              <a:gd name="connsiteY447" fmla="*/ 1551681 h 6857106"/>
              <a:gd name="connsiteX448" fmla="*/ 5509740 w 8243652"/>
              <a:gd name="connsiteY448" fmla="*/ 1502469 h 6857106"/>
              <a:gd name="connsiteX449" fmla="*/ 5526042 w 8243652"/>
              <a:gd name="connsiteY449" fmla="*/ 1364356 h 6857106"/>
              <a:gd name="connsiteX450" fmla="*/ 5553986 w 8243652"/>
              <a:gd name="connsiteY450" fmla="*/ 1084956 h 6857106"/>
              <a:gd name="connsiteX451" fmla="*/ 5556314 w 8243652"/>
              <a:gd name="connsiteY451" fmla="*/ 1040506 h 6857106"/>
              <a:gd name="connsiteX452" fmla="*/ 5565630 w 8243652"/>
              <a:gd name="connsiteY452" fmla="*/ 1016694 h 6857106"/>
              <a:gd name="connsiteX453" fmla="*/ 5565630 w 8243652"/>
              <a:gd name="connsiteY453" fmla="*/ 1013519 h 6857106"/>
              <a:gd name="connsiteX454" fmla="*/ 5570287 w 8243652"/>
              <a:gd name="connsiteY454" fmla="*/ 1016694 h 6857106"/>
              <a:gd name="connsiteX455" fmla="*/ 5570287 w 8243652"/>
              <a:gd name="connsiteY455" fmla="*/ 1043681 h 6857106"/>
              <a:gd name="connsiteX456" fmla="*/ 5577273 w 8243652"/>
              <a:gd name="connsiteY456" fmla="*/ 1059556 h 6857106"/>
              <a:gd name="connsiteX457" fmla="*/ 5577273 w 8243652"/>
              <a:gd name="connsiteY457" fmla="*/ 1081781 h 6857106"/>
              <a:gd name="connsiteX458" fmla="*/ 5586588 w 8243652"/>
              <a:gd name="connsiteY458" fmla="*/ 1153219 h 6857106"/>
              <a:gd name="connsiteX459" fmla="*/ 5586588 w 8243652"/>
              <a:gd name="connsiteY459" fmla="*/ 1359594 h 6857106"/>
              <a:gd name="connsiteX460" fmla="*/ 5586588 w 8243652"/>
              <a:gd name="connsiteY460" fmla="*/ 1612006 h 6857106"/>
              <a:gd name="connsiteX461" fmla="*/ 5588916 w 8243652"/>
              <a:gd name="connsiteY461" fmla="*/ 1854894 h 6857106"/>
              <a:gd name="connsiteX462" fmla="*/ 5593574 w 8243652"/>
              <a:gd name="connsiteY462" fmla="*/ 1823144 h 6857106"/>
              <a:gd name="connsiteX463" fmla="*/ 5598232 w 8243652"/>
              <a:gd name="connsiteY463" fmla="*/ 1767581 h 6857106"/>
              <a:gd name="connsiteX464" fmla="*/ 5605218 w 8243652"/>
              <a:gd name="connsiteY464" fmla="*/ 1619944 h 6857106"/>
              <a:gd name="connsiteX465" fmla="*/ 5605218 w 8243652"/>
              <a:gd name="connsiteY465" fmla="*/ 1269106 h 6857106"/>
              <a:gd name="connsiteX466" fmla="*/ 5605218 w 8243652"/>
              <a:gd name="connsiteY466" fmla="*/ 1123056 h 6857106"/>
              <a:gd name="connsiteX467" fmla="*/ 5609875 w 8243652"/>
              <a:gd name="connsiteY467" fmla="*/ 1040506 h 6857106"/>
              <a:gd name="connsiteX468" fmla="*/ 5609875 w 8243652"/>
              <a:gd name="connsiteY468" fmla="*/ 1032569 h 6857106"/>
              <a:gd name="connsiteX469" fmla="*/ 5614532 w 8243652"/>
              <a:gd name="connsiteY469" fmla="*/ 1029394 h 6857106"/>
              <a:gd name="connsiteX470" fmla="*/ 5616861 w 8243652"/>
              <a:gd name="connsiteY470" fmla="*/ 1046856 h 6857106"/>
              <a:gd name="connsiteX471" fmla="*/ 5633162 w 8243652"/>
              <a:gd name="connsiteY471" fmla="*/ 1175444 h 6857106"/>
              <a:gd name="connsiteX472" fmla="*/ 5621518 w 8243652"/>
              <a:gd name="connsiteY472" fmla="*/ 1261169 h 6857106"/>
              <a:gd name="connsiteX473" fmla="*/ 5621518 w 8243652"/>
              <a:gd name="connsiteY473" fmla="*/ 1307206 h 6857106"/>
              <a:gd name="connsiteX474" fmla="*/ 5621518 w 8243652"/>
              <a:gd name="connsiteY474" fmla="*/ 1361181 h 6857106"/>
              <a:gd name="connsiteX475" fmla="*/ 5630834 w 8243652"/>
              <a:gd name="connsiteY475" fmla="*/ 1462781 h 6857106"/>
              <a:gd name="connsiteX476" fmla="*/ 5637820 w 8243652"/>
              <a:gd name="connsiteY476" fmla="*/ 1662806 h 6857106"/>
              <a:gd name="connsiteX477" fmla="*/ 5658778 w 8243652"/>
              <a:gd name="connsiteY477" fmla="*/ 2193031 h 6857106"/>
              <a:gd name="connsiteX478" fmla="*/ 5670422 w 8243652"/>
              <a:gd name="connsiteY478" fmla="*/ 2445444 h 6857106"/>
              <a:gd name="connsiteX479" fmla="*/ 5677408 w 8243652"/>
              <a:gd name="connsiteY479" fmla="*/ 2642294 h 6857106"/>
              <a:gd name="connsiteX480" fmla="*/ 5682065 w 8243652"/>
              <a:gd name="connsiteY480" fmla="*/ 2705794 h 6857106"/>
              <a:gd name="connsiteX481" fmla="*/ 5686722 w 8243652"/>
              <a:gd name="connsiteY481" fmla="*/ 2740719 h 6857106"/>
              <a:gd name="connsiteX482" fmla="*/ 5689052 w 8243652"/>
              <a:gd name="connsiteY482" fmla="*/ 2747069 h 6857106"/>
              <a:gd name="connsiteX483" fmla="*/ 5693709 w 8243652"/>
              <a:gd name="connsiteY483" fmla="*/ 2743894 h 6857106"/>
              <a:gd name="connsiteX484" fmla="*/ 5693709 w 8243652"/>
              <a:gd name="connsiteY484" fmla="*/ 2705794 h 6857106"/>
              <a:gd name="connsiteX485" fmla="*/ 5682065 w 8243652"/>
              <a:gd name="connsiteY485" fmla="*/ 2464494 h 6857106"/>
              <a:gd name="connsiteX486" fmla="*/ 5689052 w 8243652"/>
              <a:gd name="connsiteY486" fmla="*/ 2420044 h 6857106"/>
              <a:gd name="connsiteX487" fmla="*/ 5693709 w 8243652"/>
              <a:gd name="connsiteY487" fmla="*/ 2412106 h 6857106"/>
              <a:gd name="connsiteX488" fmla="*/ 5693709 w 8243652"/>
              <a:gd name="connsiteY488" fmla="*/ 2408931 h 6857106"/>
              <a:gd name="connsiteX489" fmla="*/ 5698366 w 8243652"/>
              <a:gd name="connsiteY489" fmla="*/ 2412106 h 6857106"/>
              <a:gd name="connsiteX490" fmla="*/ 5705352 w 8243652"/>
              <a:gd name="connsiteY490" fmla="*/ 2431156 h 6857106"/>
              <a:gd name="connsiteX491" fmla="*/ 5710010 w 8243652"/>
              <a:gd name="connsiteY491" fmla="*/ 2475606 h 6857106"/>
              <a:gd name="connsiteX492" fmla="*/ 5726311 w 8243652"/>
              <a:gd name="connsiteY492" fmla="*/ 2612131 h 6857106"/>
              <a:gd name="connsiteX493" fmla="*/ 5737954 w 8243652"/>
              <a:gd name="connsiteY493" fmla="*/ 2769294 h 6857106"/>
              <a:gd name="connsiteX494" fmla="*/ 5754256 w 8243652"/>
              <a:gd name="connsiteY494" fmla="*/ 2899469 h 6857106"/>
              <a:gd name="connsiteX495" fmla="*/ 5758913 w 8243652"/>
              <a:gd name="connsiteY495" fmla="*/ 2940744 h 6857106"/>
              <a:gd name="connsiteX496" fmla="*/ 5763570 w 8243652"/>
              <a:gd name="connsiteY496" fmla="*/ 2958206 h 6857106"/>
              <a:gd name="connsiteX497" fmla="*/ 5765899 w 8243652"/>
              <a:gd name="connsiteY497" fmla="*/ 2951856 h 6857106"/>
              <a:gd name="connsiteX498" fmla="*/ 5765899 w 8243652"/>
              <a:gd name="connsiteY498" fmla="*/ 2940744 h 6857106"/>
              <a:gd name="connsiteX499" fmla="*/ 5770556 w 8243652"/>
              <a:gd name="connsiteY499" fmla="*/ 2889944 h 6857106"/>
              <a:gd name="connsiteX500" fmla="*/ 5775214 w 8243652"/>
              <a:gd name="connsiteY500" fmla="*/ 2653406 h 6857106"/>
              <a:gd name="connsiteX501" fmla="*/ 5770556 w 8243652"/>
              <a:gd name="connsiteY501" fmla="*/ 2231131 h 6857106"/>
              <a:gd name="connsiteX502" fmla="*/ 5791515 w 8243652"/>
              <a:gd name="connsiteY502" fmla="*/ 2385119 h 6857106"/>
              <a:gd name="connsiteX503" fmla="*/ 5803158 w 8243652"/>
              <a:gd name="connsiteY503" fmla="*/ 2447031 h 6857106"/>
              <a:gd name="connsiteX504" fmla="*/ 5807816 w 8243652"/>
              <a:gd name="connsiteY504" fmla="*/ 2456556 h 6857106"/>
              <a:gd name="connsiteX505" fmla="*/ 5810144 w 8243652"/>
              <a:gd name="connsiteY505" fmla="*/ 2450206 h 6857106"/>
              <a:gd name="connsiteX506" fmla="*/ 5814802 w 8243652"/>
              <a:gd name="connsiteY506" fmla="*/ 2420044 h 6857106"/>
              <a:gd name="connsiteX507" fmla="*/ 5821788 w 8243652"/>
              <a:gd name="connsiteY507" fmla="*/ 2385119 h 6857106"/>
              <a:gd name="connsiteX508" fmla="*/ 5826446 w 8243652"/>
              <a:gd name="connsiteY508" fmla="*/ 2377181 h 6857106"/>
              <a:gd name="connsiteX509" fmla="*/ 5826446 w 8243652"/>
              <a:gd name="connsiteY509" fmla="*/ 2374006 h 6857106"/>
              <a:gd name="connsiteX510" fmla="*/ 5831103 w 8243652"/>
              <a:gd name="connsiteY510" fmla="*/ 2377181 h 6857106"/>
              <a:gd name="connsiteX511" fmla="*/ 5835760 w 8243652"/>
              <a:gd name="connsiteY511" fmla="*/ 2393056 h 6857106"/>
              <a:gd name="connsiteX512" fmla="*/ 5842746 w 8243652"/>
              <a:gd name="connsiteY512" fmla="*/ 2423219 h 6857106"/>
              <a:gd name="connsiteX513" fmla="*/ 5863705 w 8243652"/>
              <a:gd name="connsiteY513" fmla="*/ 2554981 h 6857106"/>
              <a:gd name="connsiteX514" fmla="*/ 5859048 w 8243652"/>
              <a:gd name="connsiteY514" fmla="*/ 2623244 h 6857106"/>
              <a:gd name="connsiteX515" fmla="*/ 5866034 w 8243652"/>
              <a:gd name="connsiteY515" fmla="*/ 2615306 h 6857106"/>
              <a:gd name="connsiteX516" fmla="*/ 5870691 w 8243652"/>
              <a:gd name="connsiteY516" fmla="*/ 2618481 h 6857106"/>
              <a:gd name="connsiteX517" fmla="*/ 5880006 w 8243652"/>
              <a:gd name="connsiteY517" fmla="*/ 2648644 h 6857106"/>
              <a:gd name="connsiteX518" fmla="*/ 5896307 w 8243652"/>
              <a:gd name="connsiteY518" fmla="*/ 2729606 h 6857106"/>
              <a:gd name="connsiteX519" fmla="*/ 5896307 w 8243652"/>
              <a:gd name="connsiteY519" fmla="*/ 2740719 h 6857106"/>
              <a:gd name="connsiteX520" fmla="*/ 5898636 w 8243652"/>
              <a:gd name="connsiteY520" fmla="*/ 2743894 h 6857106"/>
              <a:gd name="connsiteX521" fmla="*/ 5898636 w 8243652"/>
              <a:gd name="connsiteY521" fmla="*/ 2740719 h 6857106"/>
              <a:gd name="connsiteX522" fmla="*/ 5903293 w 8243652"/>
              <a:gd name="connsiteY522" fmla="*/ 2729606 h 6857106"/>
              <a:gd name="connsiteX523" fmla="*/ 5907950 w 8243652"/>
              <a:gd name="connsiteY523" fmla="*/ 2702619 h 6857106"/>
              <a:gd name="connsiteX524" fmla="*/ 5910280 w 8243652"/>
              <a:gd name="connsiteY524" fmla="*/ 2593081 h 6857106"/>
              <a:gd name="connsiteX525" fmla="*/ 5914936 w 8243652"/>
              <a:gd name="connsiteY525" fmla="*/ 2393056 h 6857106"/>
              <a:gd name="connsiteX526" fmla="*/ 5907950 w 8243652"/>
              <a:gd name="connsiteY526" fmla="*/ 2299394 h 6857106"/>
              <a:gd name="connsiteX527" fmla="*/ 5919594 w 8243652"/>
              <a:gd name="connsiteY527" fmla="*/ 2286694 h 6857106"/>
              <a:gd name="connsiteX528" fmla="*/ 5926580 w 8243652"/>
              <a:gd name="connsiteY528" fmla="*/ 2277169 h 6857106"/>
              <a:gd name="connsiteX529" fmla="*/ 5935895 w 8243652"/>
              <a:gd name="connsiteY529" fmla="*/ 2277169 h 6857106"/>
              <a:gd name="connsiteX530" fmla="*/ 5942882 w 8243652"/>
              <a:gd name="connsiteY530" fmla="*/ 2283519 h 6857106"/>
              <a:gd name="connsiteX531" fmla="*/ 5959182 w 8243652"/>
              <a:gd name="connsiteY531" fmla="*/ 2305744 h 6857106"/>
              <a:gd name="connsiteX532" fmla="*/ 5968497 w 8243652"/>
              <a:gd name="connsiteY532" fmla="*/ 2318444 h 6857106"/>
              <a:gd name="connsiteX533" fmla="*/ 5980141 w 8243652"/>
              <a:gd name="connsiteY533" fmla="*/ 2332731 h 6857106"/>
              <a:gd name="connsiteX534" fmla="*/ 5984798 w 8243652"/>
              <a:gd name="connsiteY534" fmla="*/ 2280344 h 6857106"/>
              <a:gd name="connsiteX535" fmla="*/ 5991784 w 8243652"/>
              <a:gd name="connsiteY535" fmla="*/ 2242244 h 6857106"/>
              <a:gd name="connsiteX536" fmla="*/ 5996442 w 8243652"/>
              <a:gd name="connsiteY536" fmla="*/ 2235894 h 6857106"/>
              <a:gd name="connsiteX537" fmla="*/ 5998770 w 8243652"/>
              <a:gd name="connsiteY537" fmla="*/ 2242244 h 6857106"/>
              <a:gd name="connsiteX538" fmla="*/ 6003428 w 8243652"/>
              <a:gd name="connsiteY538" fmla="*/ 2266056 h 6857106"/>
              <a:gd name="connsiteX539" fmla="*/ 6003428 w 8243652"/>
              <a:gd name="connsiteY539" fmla="*/ 2307331 h 6857106"/>
              <a:gd name="connsiteX540" fmla="*/ 6008086 w 8243652"/>
              <a:gd name="connsiteY540" fmla="*/ 2135881 h 6857106"/>
              <a:gd name="connsiteX541" fmla="*/ 6012743 w 8243652"/>
              <a:gd name="connsiteY541" fmla="*/ 2077144 h 6857106"/>
              <a:gd name="connsiteX542" fmla="*/ 6019729 w 8243652"/>
              <a:gd name="connsiteY542" fmla="*/ 2031106 h 6857106"/>
              <a:gd name="connsiteX543" fmla="*/ 6024386 w 8243652"/>
              <a:gd name="connsiteY543" fmla="*/ 2000944 h 6857106"/>
              <a:gd name="connsiteX544" fmla="*/ 6031372 w 8243652"/>
              <a:gd name="connsiteY544" fmla="*/ 1981894 h 6857106"/>
              <a:gd name="connsiteX545" fmla="*/ 6040688 w 8243652"/>
              <a:gd name="connsiteY545" fmla="*/ 1973956 h 6857106"/>
              <a:gd name="connsiteX546" fmla="*/ 6043016 w 8243652"/>
              <a:gd name="connsiteY546" fmla="*/ 1970781 h 6857106"/>
              <a:gd name="connsiteX547" fmla="*/ 6047674 w 8243652"/>
              <a:gd name="connsiteY547" fmla="*/ 1973956 h 6857106"/>
              <a:gd name="connsiteX548" fmla="*/ 6056988 w 8243652"/>
              <a:gd name="connsiteY548" fmla="*/ 1978719 h 6857106"/>
              <a:gd name="connsiteX549" fmla="*/ 6063974 w 8243652"/>
              <a:gd name="connsiteY549" fmla="*/ 1993006 h 6857106"/>
              <a:gd name="connsiteX550" fmla="*/ 6080276 w 8243652"/>
              <a:gd name="connsiteY550" fmla="*/ 2024756 h 6857106"/>
              <a:gd name="connsiteX551" fmla="*/ 6101234 w 8243652"/>
              <a:gd name="connsiteY551" fmla="*/ 2083494 h 6857106"/>
              <a:gd name="connsiteX552" fmla="*/ 6091919 w 8243652"/>
              <a:gd name="connsiteY552" fmla="*/ 2121594 h 6857106"/>
              <a:gd name="connsiteX553" fmla="*/ 6087262 w 8243652"/>
              <a:gd name="connsiteY553" fmla="*/ 2170806 h 6857106"/>
              <a:gd name="connsiteX554" fmla="*/ 6084933 w 8243652"/>
              <a:gd name="connsiteY554" fmla="*/ 2234306 h 6857106"/>
              <a:gd name="connsiteX555" fmla="*/ 6084933 w 8243652"/>
              <a:gd name="connsiteY555" fmla="*/ 2302569 h 6857106"/>
              <a:gd name="connsiteX556" fmla="*/ 6087262 w 8243652"/>
              <a:gd name="connsiteY556" fmla="*/ 2461319 h 6857106"/>
              <a:gd name="connsiteX557" fmla="*/ 6096576 w 8243652"/>
              <a:gd name="connsiteY557" fmla="*/ 2634356 h 6857106"/>
              <a:gd name="connsiteX558" fmla="*/ 6108220 w 8243652"/>
              <a:gd name="connsiteY558" fmla="*/ 2366069 h 6857106"/>
              <a:gd name="connsiteX559" fmla="*/ 6112878 w 8243652"/>
              <a:gd name="connsiteY559" fmla="*/ 2288281 h 6857106"/>
              <a:gd name="connsiteX560" fmla="*/ 6117535 w 8243652"/>
              <a:gd name="connsiteY560" fmla="*/ 2250181 h 6857106"/>
              <a:gd name="connsiteX561" fmla="*/ 6119864 w 8243652"/>
              <a:gd name="connsiteY561" fmla="*/ 2245419 h 6857106"/>
              <a:gd name="connsiteX562" fmla="*/ 6124521 w 8243652"/>
              <a:gd name="connsiteY562" fmla="*/ 2247006 h 6857106"/>
              <a:gd name="connsiteX563" fmla="*/ 6129178 w 8243652"/>
              <a:gd name="connsiteY563" fmla="*/ 2283519 h 6857106"/>
              <a:gd name="connsiteX564" fmla="*/ 6145480 w 8243652"/>
              <a:gd name="connsiteY564" fmla="*/ 2458144 h 6857106"/>
              <a:gd name="connsiteX565" fmla="*/ 6147808 w 8243652"/>
              <a:gd name="connsiteY565" fmla="*/ 1937444 h 6857106"/>
              <a:gd name="connsiteX566" fmla="*/ 6157123 w 8243652"/>
              <a:gd name="connsiteY566" fmla="*/ 1469131 h 6857106"/>
              <a:gd name="connsiteX567" fmla="*/ 6161780 w 8243652"/>
              <a:gd name="connsiteY567" fmla="*/ 1277044 h 6857106"/>
              <a:gd name="connsiteX568" fmla="*/ 6173424 w 8243652"/>
              <a:gd name="connsiteY568" fmla="*/ 1123056 h 6857106"/>
              <a:gd name="connsiteX569" fmla="*/ 6185068 w 8243652"/>
              <a:gd name="connsiteY569" fmla="*/ 1019869 h 6857106"/>
              <a:gd name="connsiteX570" fmla="*/ 6189725 w 8243652"/>
              <a:gd name="connsiteY570" fmla="*/ 989706 h 6857106"/>
              <a:gd name="connsiteX571" fmla="*/ 6196712 w 8243652"/>
              <a:gd name="connsiteY571" fmla="*/ 972244 h 6857106"/>
              <a:gd name="connsiteX572" fmla="*/ 6189725 w 8243652"/>
              <a:gd name="connsiteY572" fmla="*/ 1111944 h 6857106"/>
              <a:gd name="connsiteX573" fmla="*/ 6185068 w 8243652"/>
              <a:gd name="connsiteY573" fmla="*/ 1186556 h 6857106"/>
              <a:gd name="connsiteX574" fmla="*/ 6185068 w 8243652"/>
              <a:gd name="connsiteY574" fmla="*/ 1281806 h 6857106"/>
              <a:gd name="connsiteX575" fmla="*/ 6189725 w 8243652"/>
              <a:gd name="connsiteY575" fmla="*/ 1340544 h 6857106"/>
              <a:gd name="connsiteX576" fmla="*/ 6192054 w 8243652"/>
              <a:gd name="connsiteY576" fmla="*/ 1337369 h 6857106"/>
              <a:gd name="connsiteX577" fmla="*/ 6192054 w 8243652"/>
              <a:gd name="connsiteY577" fmla="*/ 1323081 h 6857106"/>
              <a:gd name="connsiteX578" fmla="*/ 6201368 w 8243652"/>
              <a:gd name="connsiteY578" fmla="*/ 1216719 h 6857106"/>
              <a:gd name="connsiteX579" fmla="*/ 6203698 w 8243652"/>
              <a:gd name="connsiteY579" fmla="*/ 1321494 h 6857106"/>
              <a:gd name="connsiteX580" fmla="*/ 6201368 w 8243652"/>
              <a:gd name="connsiteY580" fmla="*/ 1427856 h 6857106"/>
              <a:gd name="connsiteX581" fmla="*/ 6196712 w 8243652"/>
              <a:gd name="connsiteY581" fmla="*/ 1553269 h 6857106"/>
              <a:gd name="connsiteX582" fmla="*/ 6196712 w 8243652"/>
              <a:gd name="connsiteY582" fmla="*/ 1713606 h 6857106"/>
              <a:gd name="connsiteX583" fmla="*/ 6208355 w 8243652"/>
              <a:gd name="connsiteY583" fmla="*/ 1521519 h 6857106"/>
              <a:gd name="connsiteX584" fmla="*/ 6219998 w 8243652"/>
              <a:gd name="connsiteY584" fmla="*/ 1421506 h 6857106"/>
              <a:gd name="connsiteX585" fmla="*/ 6224656 w 8243652"/>
              <a:gd name="connsiteY585" fmla="*/ 1400869 h 6857106"/>
              <a:gd name="connsiteX586" fmla="*/ 6229314 w 8243652"/>
              <a:gd name="connsiteY586" fmla="*/ 1391344 h 6857106"/>
              <a:gd name="connsiteX587" fmla="*/ 6236300 w 8243652"/>
              <a:gd name="connsiteY587" fmla="*/ 1397694 h 6857106"/>
              <a:gd name="connsiteX588" fmla="*/ 6240957 w 8243652"/>
              <a:gd name="connsiteY588" fmla="*/ 1411981 h 6857106"/>
              <a:gd name="connsiteX589" fmla="*/ 6252600 w 8243652"/>
              <a:gd name="connsiteY589" fmla="*/ 1446906 h 6857106"/>
              <a:gd name="connsiteX590" fmla="*/ 6264244 w 8243652"/>
              <a:gd name="connsiteY590" fmla="*/ 1480244 h 6857106"/>
              <a:gd name="connsiteX591" fmla="*/ 6268902 w 8243652"/>
              <a:gd name="connsiteY591" fmla="*/ 1485006 h 6857106"/>
              <a:gd name="connsiteX592" fmla="*/ 6273559 w 8243652"/>
              <a:gd name="connsiteY592" fmla="*/ 1485006 h 6857106"/>
              <a:gd name="connsiteX593" fmla="*/ 6278216 w 8243652"/>
              <a:gd name="connsiteY593" fmla="*/ 1481831 h 6857106"/>
              <a:gd name="connsiteX594" fmla="*/ 6285202 w 8243652"/>
              <a:gd name="connsiteY594" fmla="*/ 1462781 h 6857106"/>
              <a:gd name="connsiteX595" fmla="*/ 6292188 w 8243652"/>
              <a:gd name="connsiteY595" fmla="*/ 1431031 h 6857106"/>
              <a:gd name="connsiteX596" fmla="*/ 6289860 w 8243652"/>
              <a:gd name="connsiteY596" fmla="*/ 1575494 h 6857106"/>
              <a:gd name="connsiteX597" fmla="*/ 6289860 w 8243652"/>
              <a:gd name="connsiteY597" fmla="*/ 1713606 h 6857106"/>
              <a:gd name="connsiteX598" fmla="*/ 6296846 w 8243652"/>
              <a:gd name="connsiteY598" fmla="*/ 2016819 h 6857106"/>
              <a:gd name="connsiteX599" fmla="*/ 6301504 w 8243652"/>
              <a:gd name="connsiteY599" fmla="*/ 1816794 h 6857106"/>
              <a:gd name="connsiteX600" fmla="*/ 6301504 w 8243652"/>
              <a:gd name="connsiteY600" fmla="*/ 1781869 h 6857106"/>
              <a:gd name="connsiteX601" fmla="*/ 6306161 w 8243652"/>
              <a:gd name="connsiteY601" fmla="*/ 1773931 h 6857106"/>
              <a:gd name="connsiteX602" fmla="*/ 6306161 w 8243652"/>
              <a:gd name="connsiteY602" fmla="*/ 1775519 h 6857106"/>
              <a:gd name="connsiteX603" fmla="*/ 6308490 w 8243652"/>
              <a:gd name="connsiteY603" fmla="*/ 1794569 h 6857106"/>
              <a:gd name="connsiteX604" fmla="*/ 6317804 w 8243652"/>
              <a:gd name="connsiteY604" fmla="*/ 1834256 h 6857106"/>
              <a:gd name="connsiteX605" fmla="*/ 6324790 w 8243652"/>
              <a:gd name="connsiteY605" fmla="*/ 1937444 h 6857106"/>
              <a:gd name="connsiteX606" fmla="*/ 6334106 w 8243652"/>
              <a:gd name="connsiteY606" fmla="*/ 2031106 h 6857106"/>
              <a:gd name="connsiteX607" fmla="*/ 6336434 w 8243652"/>
              <a:gd name="connsiteY607" fmla="*/ 2054919 h 6857106"/>
              <a:gd name="connsiteX608" fmla="*/ 6336434 w 8243652"/>
              <a:gd name="connsiteY608" fmla="*/ 2058094 h 6857106"/>
              <a:gd name="connsiteX609" fmla="*/ 6341092 w 8243652"/>
              <a:gd name="connsiteY609" fmla="*/ 2054919 h 6857106"/>
              <a:gd name="connsiteX610" fmla="*/ 6341092 w 8243652"/>
              <a:gd name="connsiteY610" fmla="*/ 1959669 h 6857106"/>
              <a:gd name="connsiteX611" fmla="*/ 6341092 w 8243652"/>
              <a:gd name="connsiteY611" fmla="*/ 1683444 h 6857106"/>
              <a:gd name="connsiteX612" fmla="*/ 6357392 w 8243652"/>
              <a:gd name="connsiteY612" fmla="*/ 1783456 h 6857106"/>
              <a:gd name="connsiteX613" fmla="*/ 6373694 w 8243652"/>
              <a:gd name="connsiteY613" fmla="*/ 1864419 h 6857106"/>
              <a:gd name="connsiteX614" fmla="*/ 6389994 w 8243652"/>
              <a:gd name="connsiteY614" fmla="*/ 1918394 h 6857106"/>
              <a:gd name="connsiteX615" fmla="*/ 6410953 w 8243652"/>
              <a:gd name="connsiteY615" fmla="*/ 1959669 h 6857106"/>
              <a:gd name="connsiteX616" fmla="*/ 6429583 w 8243652"/>
              <a:gd name="connsiteY616" fmla="*/ 1986656 h 6857106"/>
              <a:gd name="connsiteX617" fmla="*/ 6445884 w 8243652"/>
              <a:gd name="connsiteY617" fmla="*/ 2000944 h 6857106"/>
              <a:gd name="connsiteX618" fmla="*/ 6466842 w 8243652"/>
              <a:gd name="connsiteY618" fmla="*/ 2012056 h 6857106"/>
              <a:gd name="connsiteX619" fmla="*/ 6483144 w 8243652"/>
              <a:gd name="connsiteY619" fmla="*/ 2016819 h 6857106"/>
              <a:gd name="connsiteX620" fmla="*/ 6501773 w 8243652"/>
              <a:gd name="connsiteY620" fmla="*/ 2024756 h 6857106"/>
              <a:gd name="connsiteX621" fmla="*/ 6518074 w 8243652"/>
              <a:gd name="connsiteY621" fmla="*/ 2035869 h 6857106"/>
              <a:gd name="connsiteX622" fmla="*/ 6534375 w 8243652"/>
              <a:gd name="connsiteY622" fmla="*/ 2054919 h 6857106"/>
              <a:gd name="connsiteX623" fmla="*/ 6546018 w 8243652"/>
              <a:gd name="connsiteY623" fmla="*/ 2085081 h 6857106"/>
              <a:gd name="connsiteX624" fmla="*/ 6562320 w 8243652"/>
              <a:gd name="connsiteY624" fmla="*/ 2129531 h 6857106"/>
              <a:gd name="connsiteX625" fmla="*/ 6573963 w 8243652"/>
              <a:gd name="connsiteY625" fmla="*/ 2193031 h 6857106"/>
              <a:gd name="connsiteX626" fmla="*/ 6583278 w 8243652"/>
              <a:gd name="connsiteY626" fmla="*/ 2277169 h 6857106"/>
              <a:gd name="connsiteX627" fmla="*/ 6590264 w 8243652"/>
              <a:gd name="connsiteY627" fmla="*/ 2386706 h 6857106"/>
              <a:gd name="connsiteX628" fmla="*/ 6594922 w 8243652"/>
              <a:gd name="connsiteY628" fmla="*/ 2464494 h 6857106"/>
              <a:gd name="connsiteX629" fmla="*/ 6594922 w 8243652"/>
              <a:gd name="connsiteY629" fmla="*/ 2477194 h 6857106"/>
              <a:gd name="connsiteX630" fmla="*/ 6599579 w 8243652"/>
              <a:gd name="connsiteY630" fmla="*/ 2480369 h 6857106"/>
              <a:gd name="connsiteX631" fmla="*/ 6601908 w 8243652"/>
              <a:gd name="connsiteY631" fmla="*/ 2458144 h 6857106"/>
              <a:gd name="connsiteX632" fmla="*/ 6611222 w 8243652"/>
              <a:gd name="connsiteY632" fmla="*/ 2407344 h 6857106"/>
              <a:gd name="connsiteX633" fmla="*/ 6622866 w 8243652"/>
              <a:gd name="connsiteY633" fmla="*/ 2272406 h 6857106"/>
              <a:gd name="connsiteX634" fmla="*/ 6632181 w 8243652"/>
              <a:gd name="connsiteY634" fmla="*/ 2220019 h 6857106"/>
              <a:gd name="connsiteX635" fmla="*/ 6639167 w 8243652"/>
              <a:gd name="connsiteY635" fmla="*/ 2197794 h 6857106"/>
              <a:gd name="connsiteX636" fmla="*/ 6634510 w 8243652"/>
              <a:gd name="connsiteY636" fmla="*/ 2543869 h 6857106"/>
              <a:gd name="connsiteX637" fmla="*/ 6660126 w 8243652"/>
              <a:gd name="connsiteY637" fmla="*/ 2231131 h 6857106"/>
              <a:gd name="connsiteX638" fmla="*/ 6667112 w 8243652"/>
              <a:gd name="connsiteY638" fmla="*/ 2159694 h 6857106"/>
              <a:gd name="connsiteX639" fmla="*/ 6671769 w 8243652"/>
              <a:gd name="connsiteY639" fmla="*/ 2110481 h 6857106"/>
              <a:gd name="connsiteX640" fmla="*/ 6688070 w 8243652"/>
              <a:gd name="connsiteY640" fmla="*/ 1989831 h 6857106"/>
              <a:gd name="connsiteX641" fmla="*/ 6699714 w 8243652"/>
              <a:gd name="connsiteY641" fmla="*/ 1869181 h 6857106"/>
              <a:gd name="connsiteX642" fmla="*/ 6716015 w 8243652"/>
              <a:gd name="connsiteY642" fmla="*/ 1673919 h 6857106"/>
              <a:gd name="connsiteX643" fmla="*/ 6706700 w 8243652"/>
              <a:gd name="connsiteY643" fmla="*/ 1948556 h 6857106"/>
              <a:gd name="connsiteX644" fmla="*/ 6706700 w 8243652"/>
              <a:gd name="connsiteY644" fmla="*/ 2173981 h 6857106"/>
              <a:gd name="connsiteX645" fmla="*/ 6711358 w 8243652"/>
              <a:gd name="connsiteY645" fmla="*/ 2378769 h 6857106"/>
              <a:gd name="connsiteX646" fmla="*/ 6723001 w 8243652"/>
              <a:gd name="connsiteY646" fmla="*/ 2607369 h 6857106"/>
              <a:gd name="connsiteX647" fmla="*/ 6760260 w 8243652"/>
              <a:gd name="connsiteY647" fmla="*/ 1883469 h 6857106"/>
              <a:gd name="connsiteX648" fmla="*/ 6764918 w 8243652"/>
              <a:gd name="connsiteY648" fmla="*/ 2420044 h 6857106"/>
              <a:gd name="connsiteX649" fmla="*/ 6771904 w 8243652"/>
              <a:gd name="connsiteY649" fmla="*/ 2354956 h 6857106"/>
              <a:gd name="connsiteX650" fmla="*/ 6776562 w 8243652"/>
              <a:gd name="connsiteY650" fmla="*/ 2313681 h 6857106"/>
              <a:gd name="connsiteX651" fmla="*/ 6778890 w 8243652"/>
              <a:gd name="connsiteY651" fmla="*/ 2294631 h 6857106"/>
              <a:gd name="connsiteX652" fmla="*/ 6783548 w 8243652"/>
              <a:gd name="connsiteY652" fmla="*/ 2288281 h 6857106"/>
              <a:gd name="connsiteX653" fmla="*/ 6788205 w 8243652"/>
              <a:gd name="connsiteY653" fmla="*/ 2288281 h 6857106"/>
              <a:gd name="connsiteX654" fmla="*/ 6792862 w 8243652"/>
              <a:gd name="connsiteY654" fmla="*/ 2299394 h 6857106"/>
              <a:gd name="connsiteX655" fmla="*/ 6799848 w 8243652"/>
              <a:gd name="connsiteY655" fmla="*/ 2318444 h 6857106"/>
              <a:gd name="connsiteX656" fmla="*/ 6809164 w 8243652"/>
              <a:gd name="connsiteY656" fmla="*/ 2377181 h 6857106"/>
              <a:gd name="connsiteX657" fmla="*/ 6816150 w 8243652"/>
              <a:gd name="connsiteY657" fmla="*/ 2186681 h 6857106"/>
              <a:gd name="connsiteX658" fmla="*/ 6823136 w 8243652"/>
              <a:gd name="connsiteY658" fmla="*/ 2042219 h 6857106"/>
              <a:gd name="connsiteX659" fmla="*/ 6837108 w 8243652"/>
              <a:gd name="connsiteY659" fmla="*/ 1934269 h 6857106"/>
              <a:gd name="connsiteX660" fmla="*/ 6848752 w 8243652"/>
              <a:gd name="connsiteY660" fmla="*/ 1853306 h 6857106"/>
              <a:gd name="connsiteX661" fmla="*/ 6872038 w 8243652"/>
              <a:gd name="connsiteY661" fmla="*/ 1707256 h 6857106"/>
              <a:gd name="connsiteX662" fmla="*/ 6881354 w 8243652"/>
              <a:gd name="connsiteY662" fmla="*/ 1624706 h 6857106"/>
              <a:gd name="connsiteX663" fmla="*/ 6883682 w 8243652"/>
              <a:gd name="connsiteY663" fmla="*/ 1515169 h 6857106"/>
              <a:gd name="connsiteX664" fmla="*/ 6888340 w 8243652"/>
              <a:gd name="connsiteY664" fmla="*/ 1718369 h 6857106"/>
              <a:gd name="connsiteX665" fmla="*/ 6897654 w 8243652"/>
              <a:gd name="connsiteY665" fmla="*/ 1805681 h 6857106"/>
              <a:gd name="connsiteX666" fmla="*/ 6899984 w 8243652"/>
              <a:gd name="connsiteY666" fmla="*/ 1816794 h 6857106"/>
              <a:gd name="connsiteX667" fmla="*/ 6904640 w 8243652"/>
              <a:gd name="connsiteY667" fmla="*/ 1813619 h 6857106"/>
              <a:gd name="connsiteX668" fmla="*/ 6911627 w 8243652"/>
              <a:gd name="connsiteY668" fmla="*/ 1781869 h 6857106"/>
              <a:gd name="connsiteX669" fmla="*/ 6916284 w 8243652"/>
              <a:gd name="connsiteY669" fmla="*/ 1748531 h 6857106"/>
              <a:gd name="connsiteX670" fmla="*/ 6920942 w 8243652"/>
              <a:gd name="connsiteY670" fmla="*/ 1743769 h 6857106"/>
              <a:gd name="connsiteX671" fmla="*/ 6925599 w 8243652"/>
              <a:gd name="connsiteY671" fmla="*/ 1751706 h 6857106"/>
              <a:gd name="connsiteX672" fmla="*/ 6927928 w 8243652"/>
              <a:gd name="connsiteY672" fmla="*/ 1827906 h 6857106"/>
              <a:gd name="connsiteX673" fmla="*/ 6937242 w 8243652"/>
              <a:gd name="connsiteY673" fmla="*/ 2015231 h 6857106"/>
              <a:gd name="connsiteX674" fmla="*/ 6944229 w 8243652"/>
              <a:gd name="connsiteY674" fmla="*/ 1873944 h 6857106"/>
              <a:gd name="connsiteX675" fmla="*/ 6953544 w 8243652"/>
              <a:gd name="connsiteY675" fmla="*/ 1759644 h 6857106"/>
              <a:gd name="connsiteX676" fmla="*/ 6948886 w 8243652"/>
              <a:gd name="connsiteY676" fmla="*/ 1523106 h 6857106"/>
              <a:gd name="connsiteX677" fmla="*/ 6948886 w 8243652"/>
              <a:gd name="connsiteY677" fmla="*/ 1323081 h 6857106"/>
              <a:gd name="connsiteX678" fmla="*/ 6948886 w 8243652"/>
              <a:gd name="connsiteY678" fmla="*/ 1210369 h 6857106"/>
              <a:gd name="connsiteX679" fmla="*/ 6953544 w 8243652"/>
              <a:gd name="connsiteY679" fmla="*/ 1202431 h 6857106"/>
              <a:gd name="connsiteX680" fmla="*/ 6953544 w 8243652"/>
              <a:gd name="connsiteY680" fmla="*/ 1205606 h 6857106"/>
              <a:gd name="connsiteX681" fmla="*/ 6955872 w 8243652"/>
              <a:gd name="connsiteY681" fmla="*/ 1240531 h 6857106"/>
              <a:gd name="connsiteX682" fmla="*/ 6960530 w 8243652"/>
              <a:gd name="connsiteY682" fmla="*/ 1231006 h 6857106"/>
              <a:gd name="connsiteX683" fmla="*/ 6965188 w 8243652"/>
              <a:gd name="connsiteY683" fmla="*/ 1653281 h 6857106"/>
              <a:gd name="connsiteX684" fmla="*/ 6976831 w 8243652"/>
              <a:gd name="connsiteY684" fmla="*/ 1586606 h 6857106"/>
              <a:gd name="connsiteX685" fmla="*/ 6986146 w 8243652"/>
              <a:gd name="connsiteY685" fmla="*/ 1540569 h 6857106"/>
              <a:gd name="connsiteX686" fmla="*/ 6997790 w 8243652"/>
              <a:gd name="connsiteY686" fmla="*/ 1510406 h 6857106"/>
              <a:gd name="connsiteX687" fmla="*/ 7004776 w 8243652"/>
              <a:gd name="connsiteY687" fmla="*/ 1496119 h 6857106"/>
              <a:gd name="connsiteX688" fmla="*/ 7009433 w 8243652"/>
              <a:gd name="connsiteY688" fmla="*/ 1496119 h 6857106"/>
              <a:gd name="connsiteX689" fmla="*/ 7009433 w 8243652"/>
              <a:gd name="connsiteY689" fmla="*/ 1499294 h 6857106"/>
              <a:gd name="connsiteX690" fmla="*/ 7009433 w 8243652"/>
              <a:gd name="connsiteY690" fmla="*/ 1521519 h 6857106"/>
              <a:gd name="connsiteX691" fmla="*/ 7014090 w 8243652"/>
              <a:gd name="connsiteY691" fmla="*/ 1583431 h 6857106"/>
              <a:gd name="connsiteX692" fmla="*/ 7021076 w 8243652"/>
              <a:gd name="connsiteY692" fmla="*/ 1613594 h 6857106"/>
              <a:gd name="connsiteX693" fmla="*/ 7025734 w 8243652"/>
              <a:gd name="connsiteY693" fmla="*/ 1612006 h 6857106"/>
              <a:gd name="connsiteX694" fmla="*/ 7028062 w 8243652"/>
              <a:gd name="connsiteY694" fmla="*/ 1597719 h 6857106"/>
              <a:gd name="connsiteX695" fmla="*/ 7037378 w 8243652"/>
              <a:gd name="connsiteY695" fmla="*/ 1523106 h 6857106"/>
              <a:gd name="connsiteX696" fmla="*/ 7044364 w 8243652"/>
              <a:gd name="connsiteY696" fmla="*/ 1623119 h 6857106"/>
              <a:gd name="connsiteX697" fmla="*/ 7058336 w 8243652"/>
              <a:gd name="connsiteY697" fmla="*/ 1673919 h 6857106"/>
              <a:gd name="connsiteX698" fmla="*/ 7060664 w 8243652"/>
              <a:gd name="connsiteY698" fmla="*/ 1685031 h 6857106"/>
              <a:gd name="connsiteX699" fmla="*/ 7065322 w 8243652"/>
              <a:gd name="connsiteY699" fmla="*/ 1688206 h 6857106"/>
              <a:gd name="connsiteX700" fmla="*/ 7069980 w 8243652"/>
              <a:gd name="connsiteY700" fmla="*/ 1685031 h 6857106"/>
              <a:gd name="connsiteX701" fmla="*/ 7072308 w 8243652"/>
              <a:gd name="connsiteY701" fmla="*/ 1673919 h 6857106"/>
              <a:gd name="connsiteX702" fmla="*/ 7086280 w 8243652"/>
              <a:gd name="connsiteY702" fmla="*/ 1632644 h 6857106"/>
              <a:gd name="connsiteX703" fmla="*/ 7093266 w 8243652"/>
              <a:gd name="connsiteY703" fmla="*/ 1575494 h 6857106"/>
              <a:gd name="connsiteX704" fmla="*/ 7114225 w 8243652"/>
              <a:gd name="connsiteY704" fmla="*/ 1435794 h 6857106"/>
              <a:gd name="connsiteX705" fmla="*/ 7137512 w 8243652"/>
              <a:gd name="connsiteY705" fmla="*/ 1307206 h 6857106"/>
              <a:gd name="connsiteX706" fmla="*/ 7146827 w 8243652"/>
              <a:gd name="connsiteY706" fmla="*/ 1262756 h 6857106"/>
              <a:gd name="connsiteX707" fmla="*/ 7149156 w 8243652"/>
              <a:gd name="connsiteY707" fmla="*/ 1250056 h 6857106"/>
              <a:gd name="connsiteX708" fmla="*/ 7158470 w 8243652"/>
              <a:gd name="connsiteY708" fmla="*/ 1240531 h 6857106"/>
              <a:gd name="connsiteX709" fmla="*/ 7160800 w 8243652"/>
              <a:gd name="connsiteY709" fmla="*/ 1240531 h 6857106"/>
              <a:gd name="connsiteX710" fmla="*/ 7165457 w 8243652"/>
              <a:gd name="connsiteY710" fmla="*/ 1251644 h 6857106"/>
              <a:gd name="connsiteX711" fmla="*/ 7177100 w 8243652"/>
              <a:gd name="connsiteY711" fmla="*/ 1296094 h 6857106"/>
              <a:gd name="connsiteX712" fmla="*/ 7186416 w 8243652"/>
              <a:gd name="connsiteY712" fmla="*/ 1386581 h 6857106"/>
              <a:gd name="connsiteX713" fmla="*/ 7198059 w 8243652"/>
              <a:gd name="connsiteY713" fmla="*/ 1526281 h 6857106"/>
              <a:gd name="connsiteX714" fmla="*/ 7191072 w 8243652"/>
              <a:gd name="connsiteY714" fmla="*/ 1469131 h 6857106"/>
              <a:gd name="connsiteX715" fmla="*/ 7186416 w 8243652"/>
              <a:gd name="connsiteY715" fmla="*/ 1451669 h 6857106"/>
              <a:gd name="connsiteX716" fmla="*/ 7186416 w 8243652"/>
              <a:gd name="connsiteY716" fmla="*/ 1446906 h 6857106"/>
              <a:gd name="connsiteX717" fmla="*/ 7181758 w 8243652"/>
              <a:gd name="connsiteY717" fmla="*/ 1450081 h 6857106"/>
              <a:gd name="connsiteX718" fmla="*/ 7177100 w 8243652"/>
              <a:gd name="connsiteY718" fmla="*/ 1465956 h 6857106"/>
              <a:gd name="connsiteX719" fmla="*/ 7174772 w 8243652"/>
              <a:gd name="connsiteY719" fmla="*/ 1545331 h 6857106"/>
              <a:gd name="connsiteX720" fmla="*/ 7177100 w 8243652"/>
              <a:gd name="connsiteY720" fmla="*/ 1542156 h 6857106"/>
              <a:gd name="connsiteX721" fmla="*/ 7181758 w 8243652"/>
              <a:gd name="connsiteY721" fmla="*/ 1545331 h 6857106"/>
              <a:gd name="connsiteX722" fmla="*/ 7191072 w 8243652"/>
              <a:gd name="connsiteY722" fmla="*/ 1559619 h 6857106"/>
              <a:gd name="connsiteX723" fmla="*/ 7202716 w 8243652"/>
              <a:gd name="connsiteY723" fmla="*/ 1581844 h 6857106"/>
              <a:gd name="connsiteX724" fmla="*/ 7209702 w 8243652"/>
              <a:gd name="connsiteY724" fmla="*/ 1612006 h 6857106"/>
              <a:gd name="connsiteX725" fmla="*/ 7226004 w 8243652"/>
              <a:gd name="connsiteY725" fmla="*/ 1688206 h 6857106"/>
              <a:gd name="connsiteX726" fmla="*/ 7237647 w 8243652"/>
              <a:gd name="connsiteY726" fmla="*/ 1773931 h 6857106"/>
              <a:gd name="connsiteX727" fmla="*/ 7253948 w 8243652"/>
              <a:gd name="connsiteY727" fmla="*/ 1842194 h 6857106"/>
              <a:gd name="connsiteX728" fmla="*/ 7263263 w 8243652"/>
              <a:gd name="connsiteY728" fmla="*/ 1866006 h 6857106"/>
              <a:gd name="connsiteX729" fmla="*/ 7270249 w 8243652"/>
              <a:gd name="connsiteY729" fmla="*/ 1880294 h 6857106"/>
              <a:gd name="connsiteX730" fmla="*/ 7274906 w 8243652"/>
              <a:gd name="connsiteY730" fmla="*/ 1880294 h 6857106"/>
              <a:gd name="connsiteX731" fmla="*/ 7281892 w 8243652"/>
              <a:gd name="connsiteY731" fmla="*/ 1866006 h 6857106"/>
              <a:gd name="connsiteX732" fmla="*/ 7286550 w 8243652"/>
              <a:gd name="connsiteY732" fmla="*/ 1835844 h 6857106"/>
              <a:gd name="connsiteX733" fmla="*/ 7291208 w 8243652"/>
              <a:gd name="connsiteY733" fmla="*/ 1786631 h 6857106"/>
              <a:gd name="connsiteX734" fmla="*/ 7291208 w 8243652"/>
              <a:gd name="connsiteY734" fmla="*/ 1391344 h 6857106"/>
              <a:gd name="connsiteX735" fmla="*/ 7314494 w 8243652"/>
              <a:gd name="connsiteY735" fmla="*/ 1269106 h 6857106"/>
              <a:gd name="connsiteX736" fmla="*/ 7335453 w 8243652"/>
              <a:gd name="connsiteY736" fmla="*/ 1175444 h 6857106"/>
              <a:gd name="connsiteX737" fmla="*/ 7347096 w 8243652"/>
              <a:gd name="connsiteY737" fmla="*/ 1142106 h 6857106"/>
              <a:gd name="connsiteX738" fmla="*/ 7354083 w 8243652"/>
              <a:gd name="connsiteY738" fmla="*/ 1119881 h 6857106"/>
              <a:gd name="connsiteX739" fmla="*/ 7358740 w 8243652"/>
              <a:gd name="connsiteY739" fmla="*/ 1111944 h 6857106"/>
              <a:gd name="connsiteX740" fmla="*/ 7363398 w 8243652"/>
              <a:gd name="connsiteY740" fmla="*/ 1110356 h 6857106"/>
              <a:gd name="connsiteX741" fmla="*/ 7370384 w 8243652"/>
              <a:gd name="connsiteY741" fmla="*/ 1110356 h 6857106"/>
              <a:gd name="connsiteX742" fmla="*/ 7375041 w 8243652"/>
              <a:gd name="connsiteY742" fmla="*/ 1111944 h 6857106"/>
              <a:gd name="connsiteX743" fmla="*/ 7375041 w 8243652"/>
              <a:gd name="connsiteY743" fmla="*/ 667444 h 6857106"/>
              <a:gd name="connsiteX744" fmla="*/ 7382028 w 8243652"/>
              <a:gd name="connsiteY744" fmla="*/ 688081 h 6857106"/>
              <a:gd name="connsiteX745" fmla="*/ 7386685 w 8243652"/>
              <a:gd name="connsiteY745" fmla="*/ 692844 h 6857106"/>
              <a:gd name="connsiteX746" fmla="*/ 7391342 w 8243652"/>
              <a:gd name="connsiteY746" fmla="*/ 692844 h 6857106"/>
              <a:gd name="connsiteX747" fmla="*/ 7402986 w 8243652"/>
              <a:gd name="connsiteY747" fmla="*/ 681731 h 6857106"/>
              <a:gd name="connsiteX748" fmla="*/ 7412300 w 8243652"/>
              <a:gd name="connsiteY748" fmla="*/ 662681 h 6857106"/>
              <a:gd name="connsiteX749" fmla="*/ 7430930 w 8243652"/>
              <a:gd name="connsiteY749" fmla="*/ 610294 h 6857106"/>
              <a:gd name="connsiteX750" fmla="*/ 7442574 w 8243652"/>
              <a:gd name="connsiteY750" fmla="*/ 586481 h 6857106"/>
              <a:gd name="connsiteX751" fmla="*/ 7456546 w 8243652"/>
              <a:gd name="connsiteY751" fmla="*/ 567431 h 6857106"/>
              <a:gd name="connsiteX752" fmla="*/ 7463532 w 8243652"/>
              <a:gd name="connsiteY752" fmla="*/ 553144 h 6857106"/>
              <a:gd name="connsiteX753" fmla="*/ 7468190 w 8243652"/>
              <a:gd name="connsiteY753" fmla="*/ 553144 h 6857106"/>
              <a:gd name="connsiteX754" fmla="*/ 7475176 w 8243652"/>
              <a:gd name="connsiteY754" fmla="*/ 556319 h 6857106"/>
              <a:gd name="connsiteX755" fmla="*/ 7479834 w 8243652"/>
              <a:gd name="connsiteY755" fmla="*/ 561081 h 6857106"/>
              <a:gd name="connsiteX756" fmla="*/ 7484491 w 8243652"/>
              <a:gd name="connsiteY756" fmla="*/ 572194 h 6857106"/>
              <a:gd name="connsiteX757" fmla="*/ 7491477 w 8243652"/>
              <a:gd name="connsiteY757" fmla="*/ 610294 h 6857106"/>
              <a:gd name="connsiteX758" fmla="*/ 7500792 w 8243652"/>
              <a:gd name="connsiteY758" fmla="*/ 670619 h 6857106"/>
              <a:gd name="connsiteX759" fmla="*/ 7507778 w 8243652"/>
              <a:gd name="connsiteY759" fmla="*/ 757931 h 6857106"/>
              <a:gd name="connsiteX760" fmla="*/ 7514764 w 8243652"/>
              <a:gd name="connsiteY760" fmla="*/ 876994 h 6857106"/>
              <a:gd name="connsiteX761" fmla="*/ 7519422 w 8243652"/>
              <a:gd name="connsiteY761" fmla="*/ 1029394 h 6857106"/>
              <a:gd name="connsiteX762" fmla="*/ 7524079 w 8243652"/>
              <a:gd name="connsiteY762" fmla="*/ 930969 h 6857106"/>
              <a:gd name="connsiteX763" fmla="*/ 7528736 w 8243652"/>
              <a:gd name="connsiteY763" fmla="*/ 907156 h 6857106"/>
              <a:gd name="connsiteX764" fmla="*/ 7531065 w 8243652"/>
              <a:gd name="connsiteY764" fmla="*/ 896044 h 6857106"/>
              <a:gd name="connsiteX765" fmla="*/ 7535722 w 8243652"/>
              <a:gd name="connsiteY765" fmla="*/ 892869 h 6857106"/>
              <a:gd name="connsiteX766" fmla="*/ 7545038 w 8243652"/>
              <a:gd name="connsiteY766" fmla="*/ 900806 h 6857106"/>
              <a:gd name="connsiteX767" fmla="*/ 7552024 w 8243652"/>
              <a:gd name="connsiteY767" fmla="*/ 934144 h 6857106"/>
              <a:gd name="connsiteX768" fmla="*/ 7563667 w 8243652"/>
              <a:gd name="connsiteY768" fmla="*/ 978594 h 6857106"/>
              <a:gd name="connsiteX769" fmla="*/ 7575310 w 8243652"/>
              <a:gd name="connsiteY769" fmla="*/ 1019869 h 6857106"/>
              <a:gd name="connsiteX770" fmla="*/ 7579968 w 8243652"/>
              <a:gd name="connsiteY770" fmla="*/ 1029394 h 6857106"/>
              <a:gd name="connsiteX771" fmla="*/ 7584626 w 8243652"/>
              <a:gd name="connsiteY771" fmla="*/ 1035744 h 6857106"/>
              <a:gd name="connsiteX772" fmla="*/ 7589283 w 8243652"/>
              <a:gd name="connsiteY772" fmla="*/ 1035744 h 6857106"/>
              <a:gd name="connsiteX773" fmla="*/ 7591612 w 8243652"/>
              <a:gd name="connsiteY773" fmla="*/ 1032569 h 6857106"/>
              <a:gd name="connsiteX774" fmla="*/ 7596269 w 8243652"/>
              <a:gd name="connsiteY774" fmla="*/ 1016694 h 6857106"/>
              <a:gd name="connsiteX775" fmla="*/ 7600926 w 8243652"/>
              <a:gd name="connsiteY775" fmla="*/ 1356419 h 6857106"/>
              <a:gd name="connsiteX776" fmla="*/ 7612570 w 8243652"/>
              <a:gd name="connsiteY776" fmla="*/ 1389756 h 6857106"/>
              <a:gd name="connsiteX777" fmla="*/ 7617228 w 8243652"/>
              <a:gd name="connsiteY777" fmla="*/ 1397694 h 6857106"/>
              <a:gd name="connsiteX778" fmla="*/ 7619556 w 8243652"/>
              <a:gd name="connsiteY778" fmla="*/ 1400869 h 6857106"/>
              <a:gd name="connsiteX779" fmla="*/ 7624214 w 8243652"/>
              <a:gd name="connsiteY779" fmla="*/ 1400869 h 6857106"/>
              <a:gd name="connsiteX780" fmla="*/ 7628871 w 8243652"/>
              <a:gd name="connsiteY780" fmla="*/ 1397694 h 6857106"/>
              <a:gd name="connsiteX781" fmla="*/ 7635858 w 8243652"/>
              <a:gd name="connsiteY781" fmla="*/ 1381819 h 6857106"/>
              <a:gd name="connsiteX782" fmla="*/ 7647501 w 8243652"/>
              <a:gd name="connsiteY782" fmla="*/ 1323081 h 6857106"/>
              <a:gd name="connsiteX783" fmla="*/ 7663802 w 8243652"/>
              <a:gd name="connsiteY783" fmla="*/ 1246881 h 6857106"/>
              <a:gd name="connsiteX784" fmla="*/ 7673117 w 8243652"/>
              <a:gd name="connsiteY784" fmla="*/ 1364356 h 6857106"/>
              <a:gd name="connsiteX785" fmla="*/ 7684760 w 8243652"/>
              <a:gd name="connsiteY785" fmla="*/ 1451669 h 6857106"/>
              <a:gd name="connsiteX786" fmla="*/ 7696404 w 8243652"/>
              <a:gd name="connsiteY786" fmla="*/ 1511994 h 6857106"/>
              <a:gd name="connsiteX787" fmla="*/ 7705719 w 8243652"/>
              <a:gd name="connsiteY787" fmla="*/ 1551681 h 6857106"/>
              <a:gd name="connsiteX788" fmla="*/ 7708048 w 8243652"/>
              <a:gd name="connsiteY788" fmla="*/ 1562794 h 6857106"/>
              <a:gd name="connsiteX789" fmla="*/ 7717362 w 8243652"/>
              <a:gd name="connsiteY789" fmla="*/ 1567556 h 6857106"/>
              <a:gd name="connsiteX790" fmla="*/ 7722020 w 8243652"/>
              <a:gd name="connsiteY790" fmla="*/ 1567556 h 6857106"/>
              <a:gd name="connsiteX791" fmla="*/ 7724348 w 8243652"/>
              <a:gd name="connsiteY791" fmla="*/ 1564381 h 6857106"/>
              <a:gd name="connsiteX792" fmla="*/ 7735992 w 8243652"/>
              <a:gd name="connsiteY792" fmla="*/ 1551681 h 6857106"/>
              <a:gd name="connsiteX793" fmla="*/ 7745307 w 8243652"/>
              <a:gd name="connsiteY793" fmla="*/ 1526281 h 6857106"/>
              <a:gd name="connsiteX794" fmla="*/ 7766266 w 8243652"/>
              <a:gd name="connsiteY794" fmla="*/ 1451669 h 6857106"/>
              <a:gd name="connsiteX795" fmla="*/ 7784895 w 8243652"/>
              <a:gd name="connsiteY795" fmla="*/ 1375469 h 6857106"/>
              <a:gd name="connsiteX796" fmla="*/ 7796538 w 8243652"/>
              <a:gd name="connsiteY796" fmla="*/ 1342131 h 6857106"/>
              <a:gd name="connsiteX797" fmla="*/ 7805854 w 8243652"/>
              <a:gd name="connsiteY797" fmla="*/ 1318319 h 6857106"/>
              <a:gd name="connsiteX798" fmla="*/ 7812840 w 8243652"/>
              <a:gd name="connsiteY798" fmla="*/ 1304031 h 6857106"/>
              <a:gd name="connsiteX799" fmla="*/ 7822154 w 8243652"/>
              <a:gd name="connsiteY799" fmla="*/ 1304031 h 6857106"/>
              <a:gd name="connsiteX800" fmla="*/ 7824484 w 8243652"/>
              <a:gd name="connsiteY800" fmla="*/ 1307206 h 6857106"/>
              <a:gd name="connsiteX801" fmla="*/ 7824484 w 8243652"/>
              <a:gd name="connsiteY801" fmla="*/ 1405631 h 6857106"/>
              <a:gd name="connsiteX802" fmla="*/ 7878044 w 8243652"/>
              <a:gd name="connsiteY802" fmla="*/ 1161156 h 6857106"/>
              <a:gd name="connsiteX803" fmla="*/ 7873386 w 8243652"/>
              <a:gd name="connsiteY803" fmla="*/ 1261169 h 6857106"/>
              <a:gd name="connsiteX804" fmla="*/ 7878044 w 8243652"/>
              <a:gd name="connsiteY804" fmla="*/ 1180206 h 6857106"/>
              <a:gd name="connsiteX805" fmla="*/ 7889688 w 8243652"/>
              <a:gd name="connsiteY805" fmla="*/ 1059556 h 6857106"/>
              <a:gd name="connsiteX806" fmla="*/ 7894344 w 8243652"/>
              <a:gd name="connsiteY806" fmla="*/ 1027806 h 6857106"/>
              <a:gd name="connsiteX807" fmla="*/ 7896674 w 8243652"/>
              <a:gd name="connsiteY807" fmla="*/ 1024631 h 6857106"/>
              <a:gd name="connsiteX808" fmla="*/ 7901331 w 8243652"/>
              <a:gd name="connsiteY808" fmla="*/ 1032569 h 6857106"/>
              <a:gd name="connsiteX809" fmla="*/ 7905988 w 8243652"/>
              <a:gd name="connsiteY809" fmla="*/ 983356 h 6857106"/>
              <a:gd name="connsiteX810" fmla="*/ 7912974 w 8243652"/>
              <a:gd name="connsiteY810" fmla="*/ 953194 h 6857106"/>
              <a:gd name="connsiteX811" fmla="*/ 7917632 w 8243652"/>
              <a:gd name="connsiteY811" fmla="*/ 948431 h 6857106"/>
              <a:gd name="connsiteX812" fmla="*/ 7922290 w 8243652"/>
              <a:gd name="connsiteY812" fmla="*/ 948431 h 6857106"/>
              <a:gd name="connsiteX813" fmla="*/ 7926946 w 8243652"/>
              <a:gd name="connsiteY813" fmla="*/ 950019 h 6857106"/>
              <a:gd name="connsiteX814" fmla="*/ 7929276 w 8243652"/>
              <a:gd name="connsiteY814" fmla="*/ 959544 h 6857106"/>
              <a:gd name="connsiteX815" fmla="*/ 7938590 w 8243652"/>
              <a:gd name="connsiteY815" fmla="*/ 989706 h 6857106"/>
              <a:gd name="connsiteX816" fmla="*/ 7945576 w 8243652"/>
              <a:gd name="connsiteY816" fmla="*/ 1038919 h 6857106"/>
              <a:gd name="connsiteX817" fmla="*/ 7961878 w 8243652"/>
              <a:gd name="connsiteY817" fmla="*/ 1175444 h 6857106"/>
              <a:gd name="connsiteX818" fmla="*/ 7994480 w 8243652"/>
              <a:gd name="connsiteY818" fmla="*/ 1194494 h 6857106"/>
              <a:gd name="connsiteX819" fmla="*/ 7985164 w 8243652"/>
              <a:gd name="connsiteY819" fmla="*/ 1281806 h 6857106"/>
              <a:gd name="connsiteX820" fmla="*/ 7982836 w 8243652"/>
              <a:gd name="connsiteY820" fmla="*/ 1375469 h 6857106"/>
              <a:gd name="connsiteX821" fmla="*/ 7982836 w 8243652"/>
              <a:gd name="connsiteY821" fmla="*/ 1472306 h 6857106"/>
              <a:gd name="connsiteX822" fmla="*/ 7982836 w 8243652"/>
              <a:gd name="connsiteY822" fmla="*/ 1575494 h 6857106"/>
              <a:gd name="connsiteX823" fmla="*/ 7994480 w 8243652"/>
              <a:gd name="connsiteY823" fmla="*/ 1805681 h 6857106"/>
              <a:gd name="connsiteX824" fmla="*/ 7999137 w 8243652"/>
              <a:gd name="connsiteY824" fmla="*/ 1937444 h 6857106"/>
              <a:gd name="connsiteX825" fmla="*/ 7999137 w 8243652"/>
              <a:gd name="connsiteY825" fmla="*/ 2080319 h 6857106"/>
              <a:gd name="connsiteX826" fmla="*/ 8022424 w 8243652"/>
              <a:gd name="connsiteY826" fmla="*/ 1764406 h 6857106"/>
              <a:gd name="connsiteX827" fmla="*/ 8022424 w 8243652"/>
              <a:gd name="connsiteY827" fmla="*/ 1894581 h 6857106"/>
              <a:gd name="connsiteX828" fmla="*/ 8017766 w 8243652"/>
              <a:gd name="connsiteY828" fmla="*/ 2000944 h 6857106"/>
              <a:gd name="connsiteX829" fmla="*/ 8017766 w 8243652"/>
              <a:gd name="connsiteY829" fmla="*/ 2085081 h 6857106"/>
              <a:gd name="connsiteX830" fmla="*/ 8017766 w 8243652"/>
              <a:gd name="connsiteY830" fmla="*/ 2124769 h 6857106"/>
              <a:gd name="connsiteX831" fmla="*/ 8022424 w 8243652"/>
              <a:gd name="connsiteY831" fmla="*/ 2156519 h 6857106"/>
              <a:gd name="connsiteX832" fmla="*/ 8029410 w 8243652"/>
              <a:gd name="connsiteY832" fmla="*/ 2088256 h 6857106"/>
              <a:gd name="connsiteX833" fmla="*/ 8038725 w 8243652"/>
              <a:gd name="connsiteY833" fmla="*/ 2031106 h 6857106"/>
              <a:gd name="connsiteX834" fmla="*/ 8059684 w 8243652"/>
              <a:gd name="connsiteY834" fmla="*/ 1926331 h 6857106"/>
              <a:gd name="connsiteX835" fmla="*/ 8066670 w 8243652"/>
              <a:gd name="connsiteY835" fmla="*/ 1866006 h 6857106"/>
              <a:gd name="connsiteX836" fmla="*/ 8073656 w 8243652"/>
              <a:gd name="connsiteY836" fmla="*/ 1789806 h 6857106"/>
              <a:gd name="connsiteX837" fmla="*/ 8082970 w 8243652"/>
              <a:gd name="connsiteY837" fmla="*/ 1685031 h 6857106"/>
              <a:gd name="connsiteX838" fmla="*/ 8089957 w 8243652"/>
              <a:gd name="connsiteY838" fmla="*/ 1551681 h 6857106"/>
              <a:gd name="connsiteX839" fmla="*/ 8087628 w 8243652"/>
              <a:gd name="connsiteY839" fmla="*/ 1408806 h 6857106"/>
              <a:gd name="connsiteX840" fmla="*/ 8078313 w 8243652"/>
              <a:gd name="connsiteY840" fmla="*/ 1281806 h 6857106"/>
              <a:gd name="connsiteX841" fmla="*/ 8073656 w 8243652"/>
              <a:gd name="connsiteY841" fmla="*/ 1296094 h 6857106"/>
              <a:gd name="connsiteX842" fmla="*/ 8078313 w 8243652"/>
              <a:gd name="connsiteY842" fmla="*/ 1273869 h 6857106"/>
              <a:gd name="connsiteX843" fmla="*/ 8073656 w 8243652"/>
              <a:gd name="connsiteY843" fmla="*/ 1251644 h 6857106"/>
              <a:gd name="connsiteX844" fmla="*/ 8078313 w 8243652"/>
              <a:gd name="connsiteY844" fmla="*/ 1265931 h 6857106"/>
              <a:gd name="connsiteX845" fmla="*/ 8082970 w 8243652"/>
              <a:gd name="connsiteY845" fmla="*/ 1110356 h 6857106"/>
              <a:gd name="connsiteX846" fmla="*/ 8089957 w 8243652"/>
              <a:gd name="connsiteY846" fmla="*/ 1130994 h 6857106"/>
              <a:gd name="connsiteX847" fmla="*/ 8094614 w 8243652"/>
              <a:gd name="connsiteY847" fmla="*/ 1134169 h 6857106"/>
              <a:gd name="connsiteX848" fmla="*/ 8094614 w 8243652"/>
              <a:gd name="connsiteY848" fmla="*/ 1130994 h 6857106"/>
              <a:gd name="connsiteX849" fmla="*/ 8099272 w 8243652"/>
              <a:gd name="connsiteY849" fmla="*/ 1115119 h 6857106"/>
              <a:gd name="connsiteX850" fmla="*/ 8099272 w 8243652"/>
              <a:gd name="connsiteY850" fmla="*/ 1084956 h 6857106"/>
              <a:gd name="connsiteX851" fmla="*/ 8099272 w 8243652"/>
              <a:gd name="connsiteY851" fmla="*/ 857944 h 6857106"/>
              <a:gd name="connsiteX852" fmla="*/ 8106258 w 8243652"/>
              <a:gd name="connsiteY852" fmla="*/ 1038919 h 6857106"/>
              <a:gd name="connsiteX853" fmla="*/ 8117902 w 8243652"/>
              <a:gd name="connsiteY853" fmla="*/ 1150044 h 6857106"/>
              <a:gd name="connsiteX854" fmla="*/ 8127216 w 8243652"/>
              <a:gd name="connsiteY854" fmla="*/ 1221481 h 6857106"/>
              <a:gd name="connsiteX855" fmla="*/ 8134202 w 8243652"/>
              <a:gd name="connsiteY855" fmla="*/ 1269106 h 6857106"/>
              <a:gd name="connsiteX856" fmla="*/ 8138860 w 8243652"/>
              <a:gd name="connsiteY856" fmla="*/ 1318319 h 6857106"/>
              <a:gd name="connsiteX857" fmla="*/ 8148174 w 8243652"/>
              <a:gd name="connsiteY857" fmla="*/ 1386581 h 6857106"/>
              <a:gd name="connsiteX858" fmla="*/ 8155161 w 8243652"/>
              <a:gd name="connsiteY858" fmla="*/ 1499294 h 6857106"/>
              <a:gd name="connsiteX859" fmla="*/ 8162147 w 8243652"/>
              <a:gd name="connsiteY859" fmla="*/ 1677094 h 6857106"/>
              <a:gd name="connsiteX860" fmla="*/ 8159818 w 8243652"/>
              <a:gd name="connsiteY860" fmla="*/ 1492944 h 6857106"/>
              <a:gd name="connsiteX861" fmla="*/ 8162147 w 8243652"/>
              <a:gd name="connsiteY861" fmla="*/ 1442144 h 6857106"/>
              <a:gd name="connsiteX862" fmla="*/ 8166804 w 8243652"/>
              <a:gd name="connsiteY862" fmla="*/ 1405631 h 6857106"/>
              <a:gd name="connsiteX863" fmla="*/ 8171462 w 8243652"/>
              <a:gd name="connsiteY863" fmla="*/ 1386581 h 6857106"/>
              <a:gd name="connsiteX864" fmla="*/ 8176120 w 8243652"/>
              <a:gd name="connsiteY864" fmla="*/ 1375469 h 6857106"/>
              <a:gd name="connsiteX865" fmla="*/ 8183106 w 8243652"/>
              <a:gd name="connsiteY865" fmla="*/ 1375469 h 6857106"/>
              <a:gd name="connsiteX866" fmla="*/ 8187763 w 8243652"/>
              <a:gd name="connsiteY866" fmla="*/ 1375469 h 6857106"/>
              <a:gd name="connsiteX867" fmla="*/ 8194749 w 8243652"/>
              <a:gd name="connsiteY867" fmla="*/ 1375469 h 6857106"/>
              <a:gd name="connsiteX868" fmla="*/ 8204064 w 8243652"/>
              <a:gd name="connsiteY868" fmla="*/ 1370706 h 6857106"/>
              <a:gd name="connsiteX869" fmla="*/ 8206392 w 8243652"/>
              <a:gd name="connsiteY869" fmla="*/ 1353244 h 6857106"/>
              <a:gd name="connsiteX870" fmla="*/ 8211050 w 8243652"/>
              <a:gd name="connsiteY870" fmla="*/ 1326256 h 6857106"/>
              <a:gd name="connsiteX871" fmla="*/ 8215708 w 8243652"/>
              <a:gd name="connsiteY871" fmla="*/ 1281806 h 6857106"/>
              <a:gd name="connsiteX872" fmla="*/ 8215708 w 8243652"/>
              <a:gd name="connsiteY872" fmla="*/ 1213544 h 6857106"/>
              <a:gd name="connsiteX873" fmla="*/ 8215708 w 8243652"/>
              <a:gd name="connsiteY873" fmla="*/ 999231 h 6857106"/>
              <a:gd name="connsiteX874" fmla="*/ 8227351 w 8243652"/>
              <a:gd name="connsiteY874" fmla="*/ 1273869 h 6857106"/>
              <a:gd name="connsiteX875" fmla="*/ 8232008 w 8243652"/>
              <a:gd name="connsiteY875" fmla="*/ 1310381 h 6857106"/>
              <a:gd name="connsiteX876" fmla="*/ 8232008 w 8243652"/>
              <a:gd name="connsiteY876" fmla="*/ 1311969 h 6857106"/>
              <a:gd name="connsiteX877" fmla="*/ 8236666 w 8243652"/>
              <a:gd name="connsiteY877" fmla="*/ 1311969 h 6857106"/>
              <a:gd name="connsiteX878" fmla="*/ 8236666 w 8243652"/>
              <a:gd name="connsiteY878" fmla="*/ 1337369 h 6857106"/>
              <a:gd name="connsiteX879" fmla="*/ 8243652 w 8243652"/>
              <a:gd name="connsiteY879" fmla="*/ 1559619 h 6857106"/>
              <a:gd name="connsiteX880" fmla="*/ 8238994 w 8243652"/>
              <a:gd name="connsiteY880" fmla="*/ 1537394 h 6857106"/>
              <a:gd name="connsiteX881" fmla="*/ 8236666 w 8243652"/>
              <a:gd name="connsiteY881" fmla="*/ 1532631 h 6857106"/>
              <a:gd name="connsiteX882" fmla="*/ 8232008 w 8243652"/>
              <a:gd name="connsiteY882" fmla="*/ 1529456 h 6857106"/>
              <a:gd name="connsiteX883" fmla="*/ 8227351 w 8243652"/>
              <a:gd name="connsiteY883" fmla="*/ 1532631 h 6857106"/>
              <a:gd name="connsiteX884" fmla="*/ 8227351 w 8243652"/>
              <a:gd name="connsiteY884" fmla="*/ 1537394 h 6857106"/>
              <a:gd name="connsiteX885" fmla="*/ 8220365 w 8243652"/>
              <a:gd name="connsiteY885" fmla="*/ 1556444 h 6857106"/>
              <a:gd name="connsiteX886" fmla="*/ 8211050 w 8243652"/>
              <a:gd name="connsiteY886" fmla="*/ 1627881 h 6857106"/>
              <a:gd name="connsiteX887" fmla="*/ 8199406 w 8243652"/>
              <a:gd name="connsiteY887" fmla="*/ 1732656 h 6857106"/>
              <a:gd name="connsiteX888" fmla="*/ 8176120 w 8243652"/>
              <a:gd name="connsiteY888" fmla="*/ 1989831 h 6857106"/>
              <a:gd name="connsiteX889" fmla="*/ 8159818 w 8243652"/>
              <a:gd name="connsiteY889" fmla="*/ 2231131 h 6857106"/>
              <a:gd name="connsiteX890" fmla="*/ 8183106 w 8243652"/>
              <a:gd name="connsiteY890" fmla="*/ 2604194 h 6857106"/>
              <a:gd name="connsiteX891" fmla="*/ 8176120 w 8243652"/>
              <a:gd name="connsiteY891" fmla="*/ 2796281 h 6857106"/>
              <a:gd name="connsiteX892" fmla="*/ 8171462 w 8243652"/>
              <a:gd name="connsiteY892" fmla="*/ 2842319 h 6857106"/>
              <a:gd name="connsiteX893" fmla="*/ 8166804 w 8243652"/>
              <a:gd name="connsiteY893" fmla="*/ 2864544 h 6857106"/>
              <a:gd name="connsiteX894" fmla="*/ 8162147 w 8243652"/>
              <a:gd name="connsiteY894" fmla="*/ 2867719 h 6857106"/>
              <a:gd name="connsiteX895" fmla="*/ 8162147 w 8243652"/>
              <a:gd name="connsiteY895" fmla="*/ 2864544 h 6857106"/>
              <a:gd name="connsiteX896" fmla="*/ 8155161 w 8243652"/>
              <a:gd name="connsiteY896" fmla="*/ 2842319 h 6857106"/>
              <a:gd name="connsiteX897" fmla="*/ 8148174 w 8243652"/>
              <a:gd name="connsiteY897" fmla="*/ 2769294 h 6857106"/>
              <a:gd name="connsiteX898" fmla="*/ 8127216 w 8243652"/>
              <a:gd name="connsiteY898" fmla="*/ 2581969 h 6857106"/>
              <a:gd name="connsiteX899" fmla="*/ 8122559 w 8243652"/>
              <a:gd name="connsiteY899" fmla="*/ 2554981 h 6857106"/>
              <a:gd name="connsiteX900" fmla="*/ 8117902 w 8243652"/>
              <a:gd name="connsiteY900" fmla="*/ 2543869 h 6857106"/>
              <a:gd name="connsiteX901" fmla="*/ 8115572 w 8243652"/>
              <a:gd name="connsiteY901" fmla="*/ 2548631 h 6857106"/>
              <a:gd name="connsiteX902" fmla="*/ 8110915 w 8243652"/>
              <a:gd name="connsiteY902" fmla="*/ 2581969 h 6857106"/>
              <a:gd name="connsiteX903" fmla="*/ 8115572 w 8243652"/>
              <a:gd name="connsiteY903" fmla="*/ 2535931 h 6857106"/>
              <a:gd name="connsiteX904" fmla="*/ 8122559 w 8243652"/>
              <a:gd name="connsiteY904" fmla="*/ 2516881 h 6857106"/>
              <a:gd name="connsiteX905" fmla="*/ 8122559 w 8243652"/>
              <a:gd name="connsiteY905" fmla="*/ 2513706 h 6857106"/>
              <a:gd name="connsiteX906" fmla="*/ 8127216 w 8243652"/>
              <a:gd name="connsiteY906" fmla="*/ 2516881 h 6857106"/>
              <a:gd name="connsiteX907" fmla="*/ 8131874 w 8243652"/>
              <a:gd name="connsiteY907" fmla="*/ 2532756 h 6857106"/>
              <a:gd name="connsiteX908" fmla="*/ 8138860 w 8243652"/>
              <a:gd name="connsiteY908" fmla="*/ 2607369 h 6857106"/>
              <a:gd name="connsiteX909" fmla="*/ 8143517 w 8243652"/>
              <a:gd name="connsiteY909" fmla="*/ 2713731 h 6857106"/>
              <a:gd name="connsiteX910" fmla="*/ 8138860 w 8243652"/>
              <a:gd name="connsiteY910" fmla="*/ 2197794 h 6857106"/>
              <a:gd name="connsiteX911" fmla="*/ 8131874 w 8243652"/>
              <a:gd name="connsiteY911" fmla="*/ 2166044 h 6857106"/>
              <a:gd name="connsiteX912" fmla="*/ 8127216 w 8243652"/>
              <a:gd name="connsiteY912" fmla="*/ 2145406 h 6857106"/>
              <a:gd name="connsiteX913" fmla="*/ 8117902 w 8243652"/>
              <a:gd name="connsiteY913" fmla="*/ 2140644 h 6857106"/>
              <a:gd name="connsiteX914" fmla="*/ 8115572 w 8243652"/>
              <a:gd name="connsiteY914" fmla="*/ 2140644 h 6857106"/>
              <a:gd name="connsiteX915" fmla="*/ 8115572 w 8243652"/>
              <a:gd name="connsiteY915" fmla="*/ 2145406 h 6857106"/>
              <a:gd name="connsiteX916" fmla="*/ 8106258 w 8243652"/>
              <a:gd name="connsiteY916" fmla="*/ 2159694 h 6857106"/>
              <a:gd name="connsiteX917" fmla="*/ 8103929 w 8243652"/>
              <a:gd name="connsiteY917" fmla="*/ 2185094 h 6857106"/>
              <a:gd name="connsiteX918" fmla="*/ 8089957 w 8243652"/>
              <a:gd name="connsiteY918" fmla="*/ 2256531 h 6857106"/>
              <a:gd name="connsiteX919" fmla="*/ 8071327 w 8243652"/>
              <a:gd name="connsiteY919" fmla="*/ 2456556 h 6857106"/>
              <a:gd name="connsiteX920" fmla="*/ 8050368 w 8243652"/>
              <a:gd name="connsiteY920" fmla="*/ 2672456 h 6857106"/>
              <a:gd name="connsiteX921" fmla="*/ 8059684 w 8243652"/>
              <a:gd name="connsiteY921" fmla="*/ 2739131 h 6857106"/>
              <a:gd name="connsiteX922" fmla="*/ 8059684 w 8243652"/>
              <a:gd name="connsiteY922" fmla="*/ 2804219 h 6857106"/>
              <a:gd name="connsiteX923" fmla="*/ 8045711 w 8243652"/>
              <a:gd name="connsiteY923" fmla="*/ 2947094 h 6857106"/>
              <a:gd name="connsiteX924" fmla="*/ 8043382 w 8243652"/>
              <a:gd name="connsiteY924" fmla="*/ 3031231 h 6857106"/>
              <a:gd name="connsiteX925" fmla="*/ 8038725 w 8243652"/>
              <a:gd name="connsiteY925" fmla="*/ 3131244 h 6857106"/>
              <a:gd name="connsiteX926" fmla="*/ 8038725 w 8243652"/>
              <a:gd name="connsiteY926" fmla="*/ 3242369 h 6857106"/>
              <a:gd name="connsiteX927" fmla="*/ 8038725 w 8243652"/>
              <a:gd name="connsiteY927" fmla="*/ 3377306 h 6857106"/>
              <a:gd name="connsiteX928" fmla="*/ 8059684 w 8243652"/>
              <a:gd name="connsiteY928" fmla="*/ 3309044 h 6857106"/>
              <a:gd name="connsiteX929" fmla="*/ 8062012 w 8243652"/>
              <a:gd name="connsiteY929" fmla="*/ 3448744 h 6857106"/>
              <a:gd name="connsiteX930" fmla="*/ 8055026 w 8243652"/>
              <a:gd name="connsiteY930" fmla="*/ 3577331 h 6857106"/>
              <a:gd name="connsiteX931" fmla="*/ 8038725 w 8243652"/>
              <a:gd name="connsiteY931" fmla="*/ 3821806 h 6857106"/>
              <a:gd name="connsiteX932" fmla="*/ 8027082 w 8243652"/>
              <a:gd name="connsiteY932" fmla="*/ 3755131 h 6857106"/>
              <a:gd name="connsiteX933" fmla="*/ 8015438 w 8243652"/>
              <a:gd name="connsiteY933" fmla="*/ 3705919 h 6857106"/>
              <a:gd name="connsiteX934" fmla="*/ 8001466 w 8243652"/>
              <a:gd name="connsiteY934" fmla="*/ 3667819 h 6857106"/>
              <a:gd name="connsiteX935" fmla="*/ 7989822 w 8243652"/>
              <a:gd name="connsiteY935" fmla="*/ 3644006 h 6857106"/>
              <a:gd name="connsiteX936" fmla="*/ 7973521 w 8243652"/>
              <a:gd name="connsiteY936" fmla="*/ 3624956 h 6857106"/>
              <a:gd name="connsiteX937" fmla="*/ 7961878 w 8243652"/>
              <a:gd name="connsiteY937" fmla="*/ 3613844 h 6857106"/>
              <a:gd name="connsiteX938" fmla="*/ 7945576 w 8243652"/>
              <a:gd name="connsiteY938" fmla="*/ 3604319 h 6857106"/>
              <a:gd name="connsiteX939" fmla="*/ 7933933 w 8243652"/>
              <a:gd name="connsiteY939" fmla="*/ 3596381 h 6857106"/>
              <a:gd name="connsiteX940" fmla="*/ 7917632 w 8243652"/>
              <a:gd name="connsiteY940" fmla="*/ 3591619 h 6857106"/>
              <a:gd name="connsiteX941" fmla="*/ 7905988 w 8243652"/>
              <a:gd name="connsiteY941" fmla="*/ 3580506 h 6857106"/>
              <a:gd name="connsiteX942" fmla="*/ 7894344 w 8243652"/>
              <a:gd name="connsiteY942" fmla="*/ 3566219 h 6857106"/>
              <a:gd name="connsiteX943" fmla="*/ 7882701 w 8243652"/>
              <a:gd name="connsiteY943" fmla="*/ 3547169 h 6857106"/>
              <a:gd name="connsiteX944" fmla="*/ 7873386 w 8243652"/>
              <a:gd name="connsiteY944" fmla="*/ 3517006 h 6857106"/>
              <a:gd name="connsiteX945" fmla="*/ 7866400 w 8243652"/>
              <a:gd name="connsiteY945" fmla="*/ 3475731 h 6857106"/>
              <a:gd name="connsiteX946" fmla="*/ 7857086 w 8243652"/>
              <a:gd name="connsiteY946" fmla="*/ 3418581 h 6857106"/>
              <a:gd name="connsiteX947" fmla="*/ 7852428 w 8243652"/>
              <a:gd name="connsiteY947" fmla="*/ 3350319 h 6857106"/>
              <a:gd name="connsiteX948" fmla="*/ 7857086 w 8243652"/>
              <a:gd name="connsiteY948" fmla="*/ 3388419 h 6857106"/>
              <a:gd name="connsiteX949" fmla="*/ 7866400 w 8243652"/>
              <a:gd name="connsiteY949" fmla="*/ 3407469 h 6857106"/>
              <a:gd name="connsiteX950" fmla="*/ 7868729 w 8243652"/>
              <a:gd name="connsiteY950" fmla="*/ 3407469 h 6857106"/>
              <a:gd name="connsiteX951" fmla="*/ 7878044 w 8243652"/>
              <a:gd name="connsiteY951" fmla="*/ 3388419 h 6857106"/>
              <a:gd name="connsiteX952" fmla="*/ 7889688 w 8243652"/>
              <a:gd name="connsiteY952" fmla="*/ 3316981 h 6857106"/>
              <a:gd name="connsiteX953" fmla="*/ 7896674 w 8243652"/>
              <a:gd name="connsiteY953" fmla="*/ 3210619 h 6857106"/>
              <a:gd name="connsiteX954" fmla="*/ 7868729 w 8243652"/>
              <a:gd name="connsiteY954" fmla="*/ 2985194 h 6857106"/>
              <a:gd name="connsiteX955" fmla="*/ 7873386 w 8243652"/>
              <a:gd name="connsiteY955" fmla="*/ 2985194 h 6857106"/>
              <a:gd name="connsiteX956" fmla="*/ 7873386 w 8243652"/>
              <a:gd name="connsiteY956" fmla="*/ 2988369 h 6857106"/>
              <a:gd name="connsiteX957" fmla="*/ 7878044 w 8243652"/>
              <a:gd name="connsiteY957" fmla="*/ 3001069 h 6857106"/>
              <a:gd name="connsiteX958" fmla="*/ 7885030 w 8243652"/>
              <a:gd name="connsiteY958" fmla="*/ 3048694 h 6857106"/>
              <a:gd name="connsiteX959" fmla="*/ 7901331 w 8243652"/>
              <a:gd name="connsiteY959" fmla="*/ 3188394 h 6857106"/>
              <a:gd name="connsiteX960" fmla="*/ 7910646 w 8243652"/>
              <a:gd name="connsiteY960" fmla="*/ 3251894 h 6857106"/>
              <a:gd name="connsiteX961" fmla="*/ 7922290 w 8243652"/>
              <a:gd name="connsiteY961" fmla="*/ 3294756 h 6857106"/>
              <a:gd name="connsiteX962" fmla="*/ 7926946 w 8243652"/>
              <a:gd name="connsiteY962" fmla="*/ 3305869 h 6857106"/>
              <a:gd name="connsiteX963" fmla="*/ 7929276 w 8243652"/>
              <a:gd name="connsiteY963" fmla="*/ 3305869 h 6857106"/>
              <a:gd name="connsiteX964" fmla="*/ 7938590 w 8243652"/>
              <a:gd name="connsiteY964" fmla="*/ 3291581 h 6857106"/>
              <a:gd name="connsiteX965" fmla="*/ 7940919 w 8243652"/>
              <a:gd name="connsiteY965" fmla="*/ 3267769 h 6857106"/>
              <a:gd name="connsiteX966" fmla="*/ 7940919 w 8243652"/>
              <a:gd name="connsiteY966" fmla="*/ 2989956 h 6857106"/>
              <a:gd name="connsiteX967" fmla="*/ 7945576 w 8243652"/>
              <a:gd name="connsiteY967" fmla="*/ 2678806 h 6857106"/>
              <a:gd name="connsiteX968" fmla="*/ 7945576 w 8243652"/>
              <a:gd name="connsiteY968" fmla="*/ 2337494 h 6857106"/>
              <a:gd name="connsiteX969" fmla="*/ 7940919 w 8243652"/>
              <a:gd name="connsiteY969" fmla="*/ 2166044 h 6857106"/>
              <a:gd name="connsiteX970" fmla="*/ 7938590 w 8243652"/>
              <a:gd name="connsiteY970" fmla="*/ 1986656 h 6857106"/>
              <a:gd name="connsiteX971" fmla="*/ 7926946 w 8243652"/>
              <a:gd name="connsiteY971" fmla="*/ 1910456 h 6857106"/>
              <a:gd name="connsiteX972" fmla="*/ 7912974 w 8243652"/>
              <a:gd name="connsiteY972" fmla="*/ 1872356 h 6857106"/>
              <a:gd name="connsiteX973" fmla="*/ 7910646 w 8243652"/>
              <a:gd name="connsiteY973" fmla="*/ 1866006 h 6857106"/>
              <a:gd name="connsiteX974" fmla="*/ 7905988 w 8243652"/>
              <a:gd name="connsiteY974" fmla="*/ 1872356 h 6857106"/>
              <a:gd name="connsiteX975" fmla="*/ 7901331 w 8243652"/>
              <a:gd name="connsiteY975" fmla="*/ 1899344 h 6857106"/>
              <a:gd name="connsiteX976" fmla="*/ 7894344 w 8243652"/>
              <a:gd name="connsiteY976" fmla="*/ 1954906 h 6857106"/>
              <a:gd name="connsiteX977" fmla="*/ 7889688 w 8243652"/>
              <a:gd name="connsiteY977" fmla="*/ 2027931 h 6857106"/>
              <a:gd name="connsiteX978" fmla="*/ 7878044 w 8243652"/>
              <a:gd name="connsiteY978" fmla="*/ 2215256 h 6857106"/>
              <a:gd name="connsiteX979" fmla="*/ 7866400 w 8243652"/>
              <a:gd name="connsiteY979" fmla="*/ 2423219 h 6857106"/>
              <a:gd name="connsiteX980" fmla="*/ 7852428 w 8243652"/>
              <a:gd name="connsiteY980" fmla="*/ 2607369 h 6857106"/>
              <a:gd name="connsiteX981" fmla="*/ 7845442 w 8243652"/>
              <a:gd name="connsiteY981" fmla="*/ 2678806 h 6857106"/>
              <a:gd name="connsiteX982" fmla="*/ 7833798 w 8243652"/>
              <a:gd name="connsiteY982" fmla="*/ 2729606 h 6857106"/>
              <a:gd name="connsiteX983" fmla="*/ 7829140 w 8243652"/>
              <a:gd name="connsiteY983" fmla="*/ 2747069 h 6857106"/>
              <a:gd name="connsiteX984" fmla="*/ 7822154 w 8243652"/>
              <a:gd name="connsiteY984" fmla="*/ 2755006 h 6857106"/>
              <a:gd name="connsiteX985" fmla="*/ 7817497 w 8243652"/>
              <a:gd name="connsiteY985" fmla="*/ 2755006 h 6857106"/>
              <a:gd name="connsiteX986" fmla="*/ 7810511 w 8243652"/>
              <a:gd name="connsiteY986" fmla="*/ 2747069 h 6857106"/>
              <a:gd name="connsiteX987" fmla="*/ 7810511 w 8243652"/>
              <a:gd name="connsiteY987" fmla="*/ 2708969 h 6857106"/>
              <a:gd name="connsiteX988" fmla="*/ 7810511 w 8243652"/>
              <a:gd name="connsiteY988" fmla="*/ 2529581 h 6857106"/>
              <a:gd name="connsiteX989" fmla="*/ 7810511 w 8243652"/>
              <a:gd name="connsiteY989" fmla="*/ 2439094 h 6857106"/>
              <a:gd name="connsiteX990" fmla="*/ 7805854 w 8243652"/>
              <a:gd name="connsiteY990" fmla="*/ 2367656 h 6857106"/>
              <a:gd name="connsiteX991" fmla="*/ 7801196 w 8243652"/>
              <a:gd name="connsiteY991" fmla="*/ 2348606 h 6857106"/>
              <a:gd name="connsiteX992" fmla="*/ 7796538 w 8243652"/>
              <a:gd name="connsiteY992" fmla="*/ 2340669 h 6857106"/>
              <a:gd name="connsiteX993" fmla="*/ 7794210 w 8243652"/>
              <a:gd name="connsiteY993" fmla="*/ 2343844 h 6857106"/>
              <a:gd name="connsiteX994" fmla="*/ 7794210 w 8243652"/>
              <a:gd name="connsiteY994" fmla="*/ 2348606 h 6857106"/>
              <a:gd name="connsiteX995" fmla="*/ 7784895 w 8243652"/>
              <a:gd name="connsiteY995" fmla="*/ 2374006 h 6857106"/>
              <a:gd name="connsiteX996" fmla="*/ 7766266 w 8243652"/>
              <a:gd name="connsiteY996" fmla="*/ 2521644 h 6857106"/>
              <a:gd name="connsiteX997" fmla="*/ 7749964 w 8243652"/>
              <a:gd name="connsiteY997" fmla="*/ 2705794 h 6857106"/>
              <a:gd name="connsiteX998" fmla="*/ 7735992 w 8243652"/>
              <a:gd name="connsiteY998" fmla="*/ 2916931 h 6857106"/>
              <a:gd name="connsiteX999" fmla="*/ 7722020 w 8243652"/>
              <a:gd name="connsiteY999" fmla="*/ 3151881 h 6857106"/>
              <a:gd name="connsiteX1000" fmla="*/ 7712705 w 8243652"/>
              <a:gd name="connsiteY1000" fmla="*/ 3410644 h 6857106"/>
              <a:gd name="connsiteX1001" fmla="*/ 7705719 w 8243652"/>
              <a:gd name="connsiteY1001" fmla="*/ 3675756 h 6857106"/>
              <a:gd name="connsiteX1002" fmla="*/ 7701062 w 8243652"/>
              <a:gd name="connsiteY1002" fmla="*/ 3953569 h 6857106"/>
              <a:gd name="connsiteX1003" fmla="*/ 7696404 w 8243652"/>
              <a:gd name="connsiteY1003" fmla="*/ 4232969 h 6857106"/>
              <a:gd name="connsiteX1004" fmla="*/ 7717362 w 8243652"/>
              <a:gd name="connsiteY1004" fmla="*/ 4047231 h 6857106"/>
              <a:gd name="connsiteX1005" fmla="*/ 7729006 w 8243652"/>
              <a:gd name="connsiteY1005" fmla="*/ 3958331 h 6857106"/>
              <a:gd name="connsiteX1006" fmla="*/ 7735992 w 8243652"/>
              <a:gd name="connsiteY1006" fmla="*/ 3893244 h 6857106"/>
              <a:gd name="connsiteX1007" fmla="*/ 7745307 w 8243652"/>
              <a:gd name="connsiteY1007" fmla="*/ 3871019 h 6857106"/>
              <a:gd name="connsiteX1008" fmla="*/ 7749964 w 8243652"/>
              <a:gd name="connsiteY1008" fmla="*/ 3859906 h 6857106"/>
              <a:gd name="connsiteX1009" fmla="*/ 7752293 w 8243652"/>
              <a:gd name="connsiteY1009" fmla="*/ 3863081 h 6857106"/>
              <a:gd name="connsiteX1010" fmla="*/ 7756950 w 8243652"/>
              <a:gd name="connsiteY1010" fmla="*/ 3878956 h 6857106"/>
              <a:gd name="connsiteX1011" fmla="*/ 7766266 w 8243652"/>
              <a:gd name="connsiteY1011" fmla="*/ 3958331 h 6857106"/>
              <a:gd name="connsiteX1012" fmla="*/ 7768594 w 8243652"/>
              <a:gd name="connsiteY1012" fmla="*/ 4117081 h 6857106"/>
              <a:gd name="connsiteX1013" fmla="*/ 7749964 w 8243652"/>
              <a:gd name="connsiteY1013" fmla="*/ 4267894 h 6857106"/>
              <a:gd name="connsiteX1014" fmla="*/ 7729006 w 8243652"/>
              <a:gd name="connsiteY1014" fmla="*/ 4417119 h 6857106"/>
              <a:gd name="connsiteX1015" fmla="*/ 7722020 w 8243652"/>
              <a:gd name="connsiteY1015" fmla="*/ 4499669 h 6857106"/>
              <a:gd name="connsiteX1016" fmla="*/ 7717362 w 8243652"/>
              <a:gd name="connsiteY1016" fmla="*/ 4590156 h 6857106"/>
              <a:gd name="connsiteX1017" fmla="*/ 7708048 w 8243652"/>
              <a:gd name="connsiteY1017" fmla="*/ 4693344 h 6857106"/>
              <a:gd name="connsiteX1018" fmla="*/ 7708048 w 8243652"/>
              <a:gd name="connsiteY1018" fmla="*/ 4813994 h 6857106"/>
              <a:gd name="connsiteX1019" fmla="*/ 7705719 w 8243652"/>
              <a:gd name="connsiteY1019" fmla="*/ 4628256 h 6857106"/>
              <a:gd name="connsiteX1020" fmla="*/ 7705719 w 8243652"/>
              <a:gd name="connsiteY1020" fmla="*/ 4515544 h 6857106"/>
              <a:gd name="connsiteX1021" fmla="*/ 7708048 w 8243652"/>
              <a:gd name="connsiteY1021" fmla="*/ 4455219 h 6857106"/>
              <a:gd name="connsiteX1022" fmla="*/ 7717362 w 8243652"/>
              <a:gd name="connsiteY1022" fmla="*/ 4425056 h 6857106"/>
              <a:gd name="connsiteX1023" fmla="*/ 7722020 w 8243652"/>
              <a:gd name="connsiteY1023" fmla="*/ 4398069 h 6857106"/>
              <a:gd name="connsiteX1024" fmla="*/ 7724348 w 8243652"/>
              <a:gd name="connsiteY1024" fmla="*/ 4353619 h 6857106"/>
              <a:gd name="connsiteX1025" fmla="*/ 7724348 w 8243652"/>
              <a:gd name="connsiteY1025" fmla="*/ 4266306 h 6857106"/>
              <a:gd name="connsiteX1026" fmla="*/ 7722020 w 8243652"/>
              <a:gd name="connsiteY1026" fmla="*/ 4112319 h 6857106"/>
              <a:gd name="connsiteX1027" fmla="*/ 7712705 w 8243652"/>
              <a:gd name="connsiteY1027" fmla="*/ 4126606 h 6857106"/>
              <a:gd name="connsiteX1028" fmla="*/ 7708048 w 8243652"/>
              <a:gd name="connsiteY1028" fmla="*/ 4153594 h 6857106"/>
              <a:gd name="connsiteX1029" fmla="*/ 7701062 w 8243652"/>
              <a:gd name="connsiteY1029" fmla="*/ 4240906 h 6857106"/>
              <a:gd name="connsiteX1030" fmla="*/ 7691746 w 8243652"/>
              <a:gd name="connsiteY1030" fmla="*/ 4436169 h 6857106"/>
              <a:gd name="connsiteX1031" fmla="*/ 7691746 w 8243652"/>
              <a:gd name="connsiteY1031" fmla="*/ 4342506 h 6857106"/>
              <a:gd name="connsiteX1032" fmla="*/ 7691746 w 8243652"/>
              <a:gd name="connsiteY1032" fmla="*/ 4258369 h 6857106"/>
              <a:gd name="connsiteX1033" fmla="*/ 7689418 w 8243652"/>
              <a:gd name="connsiteY1033" fmla="*/ 4104381 h 6857106"/>
              <a:gd name="connsiteX1034" fmla="*/ 7680103 w 8243652"/>
              <a:gd name="connsiteY1034" fmla="*/ 3972619 h 6857106"/>
              <a:gd name="connsiteX1035" fmla="*/ 7673117 w 8243652"/>
              <a:gd name="connsiteY1035" fmla="*/ 3856731 h 6857106"/>
              <a:gd name="connsiteX1036" fmla="*/ 7663802 w 8243652"/>
              <a:gd name="connsiteY1036" fmla="*/ 3855144 h 6857106"/>
              <a:gd name="connsiteX1037" fmla="*/ 7656816 w 8243652"/>
              <a:gd name="connsiteY1037" fmla="*/ 3845619 h 6857106"/>
              <a:gd name="connsiteX1038" fmla="*/ 7640514 w 8243652"/>
              <a:gd name="connsiteY1038" fmla="*/ 3813869 h 6857106"/>
              <a:gd name="connsiteX1039" fmla="*/ 7624214 w 8243652"/>
              <a:gd name="connsiteY1039" fmla="*/ 3766244 h 6857106"/>
              <a:gd name="connsiteX1040" fmla="*/ 7612570 w 8243652"/>
              <a:gd name="connsiteY1040" fmla="*/ 3712269 h 6857106"/>
              <a:gd name="connsiteX1041" fmla="*/ 7579968 w 8243652"/>
              <a:gd name="connsiteY1041" fmla="*/ 3602731 h 6857106"/>
              <a:gd name="connsiteX1042" fmla="*/ 7563667 w 8243652"/>
              <a:gd name="connsiteY1042" fmla="*/ 3558281 h 6857106"/>
              <a:gd name="connsiteX1043" fmla="*/ 7556681 w 8243652"/>
              <a:gd name="connsiteY1043" fmla="*/ 3539231 h 6857106"/>
              <a:gd name="connsiteX1044" fmla="*/ 7545038 w 8243652"/>
              <a:gd name="connsiteY1044" fmla="*/ 3528119 h 6857106"/>
              <a:gd name="connsiteX1045" fmla="*/ 7540380 w 8243652"/>
              <a:gd name="connsiteY1045" fmla="*/ 3331269 h 6857106"/>
              <a:gd name="connsiteX1046" fmla="*/ 7540380 w 8243652"/>
              <a:gd name="connsiteY1046" fmla="*/ 3086794 h 6857106"/>
              <a:gd name="connsiteX1047" fmla="*/ 7528736 w 8243652"/>
              <a:gd name="connsiteY1047" fmla="*/ 3185219 h 6857106"/>
              <a:gd name="connsiteX1048" fmla="*/ 7519422 w 8243652"/>
              <a:gd name="connsiteY1048" fmla="*/ 3336031 h 6857106"/>
              <a:gd name="connsiteX1049" fmla="*/ 7500792 w 8243652"/>
              <a:gd name="connsiteY1049" fmla="*/ 3750369 h 6857106"/>
              <a:gd name="connsiteX1050" fmla="*/ 7486820 w 8243652"/>
              <a:gd name="connsiteY1050" fmla="*/ 4202806 h 6857106"/>
              <a:gd name="connsiteX1051" fmla="*/ 7484491 w 8243652"/>
              <a:gd name="connsiteY1051" fmla="*/ 4406006 h 6857106"/>
              <a:gd name="connsiteX1052" fmla="*/ 7486820 w 8243652"/>
              <a:gd name="connsiteY1052" fmla="*/ 4572694 h 6857106"/>
              <a:gd name="connsiteX1053" fmla="*/ 7479834 w 8243652"/>
              <a:gd name="connsiteY1053" fmla="*/ 4575869 h 6857106"/>
              <a:gd name="connsiteX1054" fmla="*/ 7475176 w 8243652"/>
              <a:gd name="connsiteY1054" fmla="*/ 4569519 h 6857106"/>
              <a:gd name="connsiteX1055" fmla="*/ 7468190 w 8243652"/>
              <a:gd name="connsiteY1055" fmla="*/ 4545706 h 6857106"/>
              <a:gd name="connsiteX1056" fmla="*/ 7456546 w 8243652"/>
              <a:gd name="connsiteY1056" fmla="*/ 4471094 h 6857106"/>
              <a:gd name="connsiteX1057" fmla="*/ 7451889 w 8243652"/>
              <a:gd name="connsiteY1057" fmla="*/ 4439344 h 6857106"/>
              <a:gd name="connsiteX1058" fmla="*/ 7442574 w 8243652"/>
              <a:gd name="connsiteY1058" fmla="*/ 4421881 h 6857106"/>
              <a:gd name="connsiteX1059" fmla="*/ 7442574 w 8243652"/>
              <a:gd name="connsiteY1059" fmla="*/ 4425056 h 6857106"/>
              <a:gd name="connsiteX1060" fmla="*/ 7440245 w 8243652"/>
              <a:gd name="connsiteY1060" fmla="*/ 4432994 h 6857106"/>
              <a:gd name="connsiteX1061" fmla="*/ 7430930 w 8243652"/>
              <a:gd name="connsiteY1061" fmla="*/ 4477444 h 6857106"/>
              <a:gd name="connsiteX1062" fmla="*/ 7447232 w 8243652"/>
              <a:gd name="connsiteY1062" fmla="*/ 4704456 h 6857106"/>
              <a:gd name="connsiteX1063" fmla="*/ 7442574 w 8243652"/>
              <a:gd name="connsiteY1063" fmla="*/ 4723506 h 6857106"/>
              <a:gd name="connsiteX1064" fmla="*/ 7440245 w 8243652"/>
              <a:gd name="connsiteY1064" fmla="*/ 4712394 h 6857106"/>
              <a:gd name="connsiteX1065" fmla="*/ 7435588 w 8243652"/>
              <a:gd name="connsiteY1065" fmla="*/ 4707631 h 6857106"/>
              <a:gd name="connsiteX1066" fmla="*/ 7435588 w 8243652"/>
              <a:gd name="connsiteY1066" fmla="*/ 4704456 h 6857106"/>
              <a:gd name="connsiteX1067" fmla="*/ 7430930 w 8243652"/>
              <a:gd name="connsiteY1067" fmla="*/ 4712394 h 6857106"/>
              <a:gd name="connsiteX1068" fmla="*/ 7426273 w 8243652"/>
              <a:gd name="connsiteY1068" fmla="*/ 4729856 h 6857106"/>
              <a:gd name="connsiteX1069" fmla="*/ 7419287 w 8243652"/>
              <a:gd name="connsiteY1069" fmla="*/ 4810819 h 6857106"/>
              <a:gd name="connsiteX1070" fmla="*/ 7419287 w 8243652"/>
              <a:gd name="connsiteY1070" fmla="*/ 4982269 h 6857106"/>
              <a:gd name="connsiteX1071" fmla="*/ 7412300 w 8243652"/>
              <a:gd name="connsiteY1071" fmla="*/ 4990206 h 6857106"/>
              <a:gd name="connsiteX1072" fmla="*/ 7402986 w 8243652"/>
              <a:gd name="connsiteY1072" fmla="*/ 4964806 h 6857106"/>
              <a:gd name="connsiteX1073" fmla="*/ 7402986 w 8243652"/>
              <a:gd name="connsiteY1073" fmla="*/ 4847331 h 6857106"/>
              <a:gd name="connsiteX1074" fmla="*/ 7402986 w 8243652"/>
              <a:gd name="connsiteY1074" fmla="*/ 4690169 h 6857106"/>
              <a:gd name="connsiteX1075" fmla="*/ 7398328 w 8243652"/>
              <a:gd name="connsiteY1075" fmla="*/ 4617144 h 6857106"/>
              <a:gd name="connsiteX1076" fmla="*/ 7396000 w 8243652"/>
              <a:gd name="connsiteY1076" fmla="*/ 4556819 h 6857106"/>
              <a:gd name="connsiteX1077" fmla="*/ 7386685 w 8243652"/>
              <a:gd name="connsiteY1077" fmla="*/ 4731444 h 6857106"/>
              <a:gd name="connsiteX1078" fmla="*/ 7382028 w 8243652"/>
              <a:gd name="connsiteY1078" fmla="*/ 4855269 h 6857106"/>
              <a:gd name="connsiteX1079" fmla="*/ 7382028 w 8243652"/>
              <a:gd name="connsiteY1079" fmla="*/ 4979094 h 6857106"/>
              <a:gd name="connsiteX1080" fmla="*/ 7379698 w 8243652"/>
              <a:gd name="connsiteY1080" fmla="*/ 4798119 h 6857106"/>
              <a:gd name="connsiteX1081" fmla="*/ 7379698 w 8243652"/>
              <a:gd name="connsiteY1081" fmla="*/ 4594919 h 6857106"/>
              <a:gd name="connsiteX1082" fmla="*/ 7386685 w 8243652"/>
              <a:gd name="connsiteY1082" fmla="*/ 4150419 h 6857106"/>
              <a:gd name="connsiteX1083" fmla="*/ 7398328 w 8243652"/>
              <a:gd name="connsiteY1083" fmla="*/ 3694806 h 6857106"/>
              <a:gd name="connsiteX1084" fmla="*/ 7398328 w 8243652"/>
              <a:gd name="connsiteY1084" fmla="*/ 3474144 h 6857106"/>
              <a:gd name="connsiteX1085" fmla="*/ 7396000 w 8243652"/>
              <a:gd name="connsiteY1085" fmla="*/ 3267769 h 6857106"/>
              <a:gd name="connsiteX1086" fmla="*/ 7379698 w 8243652"/>
              <a:gd name="connsiteY1086" fmla="*/ 2982019 h 6857106"/>
              <a:gd name="connsiteX1087" fmla="*/ 7354083 w 8243652"/>
              <a:gd name="connsiteY1087" fmla="*/ 2672456 h 6857106"/>
              <a:gd name="connsiteX1088" fmla="*/ 7323810 w 8243652"/>
              <a:gd name="connsiteY1088" fmla="*/ 2291456 h 6857106"/>
              <a:gd name="connsiteX1089" fmla="*/ 7319152 w 8243652"/>
              <a:gd name="connsiteY1089" fmla="*/ 2548631 h 6857106"/>
              <a:gd name="connsiteX1090" fmla="*/ 7314494 w 8243652"/>
              <a:gd name="connsiteY1090" fmla="*/ 2920106 h 6857106"/>
              <a:gd name="connsiteX1091" fmla="*/ 7314494 w 8243652"/>
              <a:gd name="connsiteY1091" fmla="*/ 3859906 h 6857106"/>
              <a:gd name="connsiteX1092" fmla="*/ 7319152 w 8243652"/>
              <a:gd name="connsiteY1092" fmla="*/ 4831456 h 6857106"/>
              <a:gd name="connsiteX1093" fmla="*/ 7323810 w 8243652"/>
              <a:gd name="connsiteY1093" fmla="*/ 5239444 h 6857106"/>
              <a:gd name="connsiteX1094" fmla="*/ 7330796 w 8243652"/>
              <a:gd name="connsiteY1094" fmla="*/ 5552181 h 6857106"/>
              <a:gd name="connsiteX1095" fmla="*/ 7330796 w 8243652"/>
              <a:gd name="connsiteY1095" fmla="*/ 5636319 h 6857106"/>
              <a:gd name="connsiteX1096" fmla="*/ 7326138 w 8243652"/>
              <a:gd name="connsiteY1096" fmla="*/ 5647431 h 6857106"/>
              <a:gd name="connsiteX1097" fmla="*/ 7326138 w 8243652"/>
              <a:gd name="connsiteY1097" fmla="*/ 5642669 h 6857106"/>
              <a:gd name="connsiteX1098" fmla="*/ 7314494 w 8243652"/>
              <a:gd name="connsiteY1098" fmla="*/ 5491856 h 6857106"/>
              <a:gd name="connsiteX1099" fmla="*/ 7307508 w 8243652"/>
              <a:gd name="connsiteY1099" fmla="*/ 5272781 h 6857106"/>
              <a:gd name="connsiteX1100" fmla="*/ 7298194 w 8243652"/>
              <a:gd name="connsiteY1100" fmla="*/ 5183881 h 6857106"/>
              <a:gd name="connsiteX1101" fmla="*/ 7293536 w 8243652"/>
              <a:gd name="connsiteY1101" fmla="*/ 5142606 h 6857106"/>
              <a:gd name="connsiteX1102" fmla="*/ 7291208 w 8243652"/>
              <a:gd name="connsiteY1102" fmla="*/ 5055294 h 6857106"/>
              <a:gd name="connsiteX1103" fmla="*/ 7281892 w 8243652"/>
              <a:gd name="connsiteY1103" fmla="*/ 5001319 h 6857106"/>
              <a:gd name="connsiteX1104" fmla="*/ 7279564 w 8243652"/>
              <a:gd name="connsiteY1104" fmla="*/ 4972744 h 6857106"/>
              <a:gd name="connsiteX1105" fmla="*/ 7274906 w 8243652"/>
              <a:gd name="connsiteY1105" fmla="*/ 4967981 h 6857106"/>
              <a:gd name="connsiteX1106" fmla="*/ 7274906 w 8243652"/>
              <a:gd name="connsiteY1106" fmla="*/ 4971156 h 6857106"/>
              <a:gd name="connsiteX1107" fmla="*/ 7265592 w 8243652"/>
              <a:gd name="connsiteY1107" fmla="*/ 4990206 h 6857106"/>
              <a:gd name="connsiteX1108" fmla="*/ 7263263 w 8243652"/>
              <a:gd name="connsiteY1108" fmla="*/ 5021956 h 6857106"/>
              <a:gd name="connsiteX1109" fmla="*/ 7253948 w 8243652"/>
              <a:gd name="connsiteY1109" fmla="*/ 5123556 h 6857106"/>
              <a:gd name="connsiteX1110" fmla="*/ 7237647 w 8243652"/>
              <a:gd name="connsiteY1110" fmla="*/ 5341044 h 6857106"/>
              <a:gd name="connsiteX1111" fmla="*/ 7230661 w 8243652"/>
              <a:gd name="connsiteY1111" fmla="*/ 5375969 h 6857106"/>
              <a:gd name="connsiteX1112" fmla="*/ 7226004 w 8243652"/>
              <a:gd name="connsiteY1112" fmla="*/ 5393431 h 6857106"/>
              <a:gd name="connsiteX1113" fmla="*/ 7221346 w 8243652"/>
              <a:gd name="connsiteY1113" fmla="*/ 5390256 h 6857106"/>
              <a:gd name="connsiteX1114" fmla="*/ 7219018 w 8243652"/>
              <a:gd name="connsiteY1114" fmla="*/ 5363269 h 6857106"/>
              <a:gd name="connsiteX1115" fmla="*/ 7237647 w 8243652"/>
              <a:gd name="connsiteY1115" fmla="*/ 5047356 h 6857106"/>
              <a:gd name="connsiteX1116" fmla="*/ 7235318 w 8243652"/>
              <a:gd name="connsiteY1116" fmla="*/ 5006081 h 6857106"/>
              <a:gd name="connsiteX1117" fmla="*/ 7235318 w 8243652"/>
              <a:gd name="connsiteY1117" fmla="*/ 4998144 h 6857106"/>
              <a:gd name="connsiteX1118" fmla="*/ 7230661 w 8243652"/>
              <a:gd name="connsiteY1118" fmla="*/ 4994969 h 6857106"/>
              <a:gd name="connsiteX1119" fmla="*/ 7226004 w 8243652"/>
              <a:gd name="connsiteY1119" fmla="*/ 4998144 h 6857106"/>
              <a:gd name="connsiteX1120" fmla="*/ 7221346 w 8243652"/>
              <a:gd name="connsiteY1120" fmla="*/ 5006081 h 6857106"/>
              <a:gd name="connsiteX1121" fmla="*/ 7214360 w 8243652"/>
              <a:gd name="connsiteY1121" fmla="*/ 5039419 h 6857106"/>
              <a:gd name="connsiteX1122" fmla="*/ 7205045 w 8243652"/>
              <a:gd name="connsiteY1122" fmla="*/ 5085456 h 6857106"/>
              <a:gd name="connsiteX1123" fmla="*/ 7198059 w 8243652"/>
              <a:gd name="connsiteY1123" fmla="*/ 5145781 h 6857106"/>
              <a:gd name="connsiteX1124" fmla="*/ 7191072 w 8243652"/>
              <a:gd name="connsiteY1124" fmla="*/ 5214044 h 6857106"/>
              <a:gd name="connsiteX1125" fmla="*/ 7186416 w 8243652"/>
              <a:gd name="connsiteY1125" fmla="*/ 5288656 h 6857106"/>
              <a:gd name="connsiteX1126" fmla="*/ 7191072 w 8243652"/>
              <a:gd name="connsiteY1126" fmla="*/ 5044181 h 6857106"/>
              <a:gd name="connsiteX1127" fmla="*/ 7193402 w 8243652"/>
              <a:gd name="connsiteY1127" fmla="*/ 4680644 h 6857106"/>
              <a:gd name="connsiteX1128" fmla="*/ 7198059 w 8243652"/>
              <a:gd name="connsiteY1128" fmla="*/ 4309169 h 6857106"/>
              <a:gd name="connsiteX1129" fmla="*/ 7198059 w 8243652"/>
              <a:gd name="connsiteY1129" fmla="*/ 4156769 h 6857106"/>
              <a:gd name="connsiteX1130" fmla="*/ 7193402 w 8243652"/>
              <a:gd name="connsiteY1130" fmla="*/ 4044056 h 6857106"/>
              <a:gd name="connsiteX1131" fmla="*/ 7191072 w 8243652"/>
              <a:gd name="connsiteY1131" fmla="*/ 4036119 h 6857106"/>
              <a:gd name="connsiteX1132" fmla="*/ 7186416 w 8243652"/>
              <a:gd name="connsiteY1132" fmla="*/ 4037706 h 6857106"/>
              <a:gd name="connsiteX1133" fmla="*/ 7181758 w 8243652"/>
              <a:gd name="connsiteY1133" fmla="*/ 4044056 h 6857106"/>
              <a:gd name="connsiteX1134" fmla="*/ 7177100 w 8243652"/>
              <a:gd name="connsiteY1134" fmla="*/ 4056756 h 6857106"/>
              <a:gd name="connsiteX1135" fmla="*/ 7170114 w 8243652"/>
              <a:gd name="connsiteY1135" fmla="*/ 4098031 h 6857106"/>
              <a:gd name="connsiteX1136" fmla="*/ 7160800 w 8243652"/>
              <a:gd name="connsiteY1136" fmla="*/ 4161531 h 6857106"/>
              <a:gd name="connsiteX1137" fmla="*/ 7146827 w 8243652"/>
              <a:gd name="connsiteY1137" fmla="*/ 4339331 h 6857106"/>
              <a:gd name="connsiteX1138" fmla="*/ 7130526 w 8243652"/>
              <a:gd name="connsiteY1138" fmla="*/ 4567931 h 6857106"/>
              <a:gd name="connsiteX1139" fmla="*/ 7116554 w 8243652"/>
              <a:gd name="connsiteY1139" fmla="*/ 4831456 h 6857106"/>
              <a:gd name="connsiteX1140" fmla="*/ 7109568 w 8243652"/>
              <a:gd name="connsiteY1140" fmla="*/ 5104506 h 6857106"/>
              <a:gd name="connsiteX1141" fmla="*/ 7104910 w 8243652"/>
              <a:gd name="connsiteY1141" fmla="*/ 5374381 h 6857106"/>
              <a:gd name="connsiteX1142" fmla="*/ 7102582 w 8243652"/>
              <a:gd name="connsiteY1142" fmla="*/ 5612506 h 6857106"/>
              <a:gd name="connsiteX1143" fmla="*/ 7177100 w 8243652"/>
              <a:gd name="connsiteY1143" fmla="*/ 5001319 h 6857106"/>
              <a:gd name="connsiteX1144" fmla="*/ 7177100 w 8243652"/>
              <a:gd name="connsiteY1144" fmla="*/ 5164831 h 6857106"/>
              <a:gd name="connsiteX1145" fmla="*/ 7170114 w 8243652"/>
              <a:gd name="connsiteY1145" fmla="*/ 5296594 h 6857106"/>
              <a:gd name="connsiteX1146" fmla="*/ 7160800 w 8243652"/>
              <a:gd name="connsiteY1146" fmla="*/ 5404544 h 6857106"/>
              <a:gd name="connsiteX1147" fmla="*/ 7153814 w 8243652"/>
              <a:gd name="connsiteY1147" fmla="*/ 5504556 h 6857106"/>
              <a:gd name="connsiteX1148" fmla="*/ 7142170 w 8243652"/>
              <a:gd name="connsiteY1148" fmla="*/ 5612506 h 6857106"/>
              <a:gd name="connsiteX1149" fmla="*/ 7132855 w 8243652"/>
              <a:gd name="connsiteY1149" fmla="*/ 5736331 h 6857106"/>
              <a:gd name="connsiteX1150" fmla="*/ 7130526 w 8243652"/>
              <a:gd name="connsiteY1150" fmla="*/ 5888731 h 6857106"/>
              <a:gd name="connsiteX1151" fmla="*/ 7130526 w 8243652"/>
              <a:gd name="connsiteY1151" fmla="*/ 6083994 h 6857106"/>
              <a:gd name="connsiteX1152" fmla="*/ 7058336 w 8243652"/>
              <a:gd name="connsiteY1152" fmla="*/ 5910956 h 6857106"/>
              <a:gd name="connsiteX1153" fmla="*/ 7069980 w 8243652"/>
              <a:gd name="connsiteY1153" fmla="*/ 5876031 h 6857106"/>
              <a:gd name="connsiteX1154" fmla="*/ 7076966 w 8243652"/>
              <a:gd name="connsiteY1154" fmla="*/ 5793481 h 6857106"/>
              <a:gd name="connsiteX1155" fmla="*/ 7086280 w 8243652"/>
              <a:gd name="connsiteY1155" fmla="*/ 5661719 h 6857106"/>
              <a:gd name="connsiteX1156" fmla="*/ 7086280 w 8243652"/>
              <a:gd name="connsiteY1156" fmla="*/ 5579169 h 6857106"/>
              <a:gd name="connsiteX1157" fmla="*/ 7086280 w 8243652"/>
              <a:gd name="connsiteY1157" fmla="*/ 5483919 h 6857106"/>
              <a:gd name="connsiteX1158" fmla="*/ 7076966 w 8243652"/>
              <a:gd name="connsiteY1158" fmla="*/ 5485506 h 6857106"/>
              <a:gd name="connsiteX1159" fmla="*/ 7072308 w 8243652"/>
              <a:gd name="connsiteY1159" fmla="*/ 5485506 h 6857106"/>
              <a:gd name="connsiteX1160" fmla="*/ 7069980 w 8243652"/>
              <a:gd name="connsiteY1160" fmla="*/ 5483919 h 6857106"/>
              <a:gd name="connsiteX1161" fmla="*/ 7069980 w 8243652"/>
              <a:gd name="connsiteY1161" fmla="*/ 5477569 h 6857106"/>
              <a:gd name="connsiteX1162" fmla="*/ 7065322 w 8243652"/>
              <a:gd name="connsiteY1162" fmla="*/ 5455344 h 6857106"/>
              <a:gd name="connsiteX1163" fmla="*/ 7060664 w 8243652"/>
              <a:gd name="connsiteY1163" fmla="*/ 5423594 h 6857106"/>
              <a:gd name="connsiteX1164" fmla="*/ 7058336 w 8243652"/>
              <a:gd name="connsiteY1164" fmla="*/ 5318819 h 6857106"/>
              <a:gd name="connsiteX1165" fmla="*/ 7049021 w 8243652"/>
              <a:gd name="connsiteY1165" fmla="*/ 5168006 h 6857106"/>
              <a:gd name="connsiteX1166" fmla="*/ 7076966 w 8243652"/>
              <a:gd name="connsiteY1166" fmla="*/ 4548881 h 6857106"/>
              <a:gd name="connsiteX1167" fmla="*/ 7114225 w 8243652"/>
              <a:gd name="connsiteY1167" fmla="*/ 3728144 h 6857106"/>
              <a:gd name="connsiteX1168" fmla="*/ 7146827 w 8243652"/>
              <a:gd name="connsiteY1168" fmla="*/ 2886769 h 6857106"/>
              <a:gd name="connsiteX1169" fmla="*/ 7165457 w 8243652"/>
              <a:gd name="connsiteY1169" fmla="*/ 2185094 h 6857106"/>
              <a:gd name="connsiteX1170" fmla="*/ 7130526 w 8243652"/>
              <a:gd name="connsiteY1170" fmla="*/ 2513706 h 6857106"/>
              <a:gd name="connsiteX1171" fmla="*/ 7121211 w 8243652"/>
              <a:gd name="connsiteY1171" fmla="*/ 2226369 h 6857106"/>
              <a:gd name="connsiteX1172" fmla="*/ 7114225 w 8243652"/>
              <a:gd name="connsiteY1172" fmla="*/ 2316856 h 6857106"/>
              <a:gd name="connsiteX1173" fmla="*/ 7104910 w 8243652"/>
              <a:gd name="connsiteY1173" fmla="*/ 2439094 h 6857106"/>
              <a:gd name="connsiteX1174" fmla="*/ 7088609 w 8243652"/>
              <a:gd name="connsiteY1174" fmla="*/ 2759769 h 6857106"/>
              <a:gd name="connsiteX1175" fmla="*/ 7072308 w 8243652"/>
              <a:gd name="connsiteY1175" fmla="*/ 3155056 h 6857106"/>
              <a:gd name="connsiteX1176" fmla="*/ 7060664 w 8243652"/>
              <a:gd name="connsiteY1176" fmla="*/ 3591619 h 6857106"/>
              <a:gd name="connsiteX1177" fmla="*/ 7037378 w 8243652"/>
              <a:gd name="connsiteY1177" fmla="*/ 4447281 h 6857106"/>
              <a:gd name="connsiteX1178" fmla="*/ 7021076 w 8243652"/>
              <a:gd name="connsiteY1178" fmla="*/ 5047356 h 6857106"/>
              <a:gd name="connsiteX1179" fmla="*/ 7016419 w 8243652"/>
              <a:gd name="connsiteY1179" fmla="*/ 5012431 h 6857106"/>
              <a:gd name="connsiteX1180" fmla="*/ 7014090 w 8243652"/>
              <a:gd name="connsiteY1180" fmla="*/ 4960044 h 6857106"/>
              <a:gd name="connsiteX1181" fmla="*/ 7009433 w 8243652"/>
              <a:gd name="connsiteY1181" fmla="*/ 4806056 h 6857106"/>
              <a:gd name="connsiteX1182" fmla="*/ 7004776 w 8243652"/>
              <a:gd name="connsiteY1182" fmla="*/ 4609206 h 6857106"/>
              <a:gd name="connsiteX1183" fmla="*/ 7004776 w 8243652"/>
              <a:gd name="connsiteY1183" fmla="*/ 4386956 h 6857106"/>
              <a:gd name="connsiteX1184" fmla="*/ 7004776 w 8243652"/>
              <a:gd name="connsiteY1184" fmla="*/ 3950394 h 6857106"/>
              <a:gd name="connsiteX1185" fmla="*/ 7009433 w 8243652"/>
              <a:gd name="connsiteY1185" fmla="*/ 3667819 h 6857106"/>
              <a:gd name="connsiteX1186" fmla="*/ 7009433 w 8243652"/>
              <a:gd name="connsiteY1186" fmla="*/ 3664644 h 6857106"/>
              <a:gd name="connsiteX1187" fmla="*/ 7004776 w 8243652"/>
              <a:gd name="connsiteY1187" fmla="*/ 3667819 h 6857106"/>
              <a:gd name="connsiteX1188" fmla="*/ 7000118 w 8243652"/>
              <a:gd name="connsiteY1188" fmla="*/ 3675756 h 6857106"/>
              <a:gd name="connsiteX1189" fmla="*/ 6993132 w 8243652"/>
              <a:gd name="connsiteY1189" fmla="*/ 3715444 h 6857106"/>
              <a:gd name="connsiteX1190" fmla="*/ 6986146 w 8243652"/>
              <a:gd name="connsiteY1190" fmla="*/ 3783706 h 6857106"/>
              <a:gd name="connsiteX1191" fmla="*/ 6981488 w 8243652"/>
              <a:gd name="connsiteY1191" fmla="*/ 3875781 h 6857106"/>
              <a:gd name="connsiteX1192" fmla="*/ 6969845 w 8243652"/>
              <a:gd name="connsiteY1192" fmla="*/ 4107556 h 6857106"/>
              <a:gd name="connsiteX1193" fmla="*/ 6955872 w 8243652"/>
              <a:gd name="connsiteY1193" fmla="*/ 4372669 h 6857106"/>
              <a:gd name="connsiteX1194" fmla="*/ 6948886 w 8243652"/>
              <a:gd name="connsiteY1194" fmla="*/ 4633019 h 6857106"/>
              <a:gd name="connsiteX1195" fmla="*/ 6937242 w 8243652"/>
              <a:gd name="connsiteY1195" fmla="*/ 4850506 h 6857106"/>
              <a:gd name="connsiteX1196" fmla="*/ 6927928 w 8243652"/>
              <a:gd name="connsiteY1196" fmla="*/ 4931469 h 6857106"/>
              <a:gd name="connsiteX1197" fmla="*/ 6925599 w 8243652"/>
              <a:gd name="connsiteY1197" fmla="*/ 4987031 h 6857106"/>
              <a:gd name="connsiteX1198" fmla="*/ 6920942 w 8243652"/>
              <a:gd name="connsiteY1198" fmla="*/ 5002906 h 6857106"/>
              <a:gd name="connsiteX1199" fmla="*/ 6916284 w 8243652"/>
              <a:gd name="connsiteY1199" fmla="*/ 5012431 h 6857106"/>
              <a:gd name="connsiteX1200" fmla="*/ 6911627 w 8243652"/>
              <a:gd name="connsiteY1200" fmla="*/ 5014019 h 6857106"/>
              <a:gd name="connsiteX1201" fmla="*/ 6911627 w 8243652"/>
              <a:gd name="connsiteY1201" fmla="*/ 5012431 h 6857106"/>
              <a:gd name="connsiteX1202" fmla="*/ 6904640 w 8243652"/>
              <a:gd name="connsiteY1202" fmla="*/ 5002906 h 6857106"/>
              <a:gd name="connsiteX1203" fmla="*/ 6925599 w 8243652"/>
              <a:gd name="connsiteY1203" fmla="*/ 5231506 h 6857106"/>
              <a:gd name="connsiteX1204" fmla="*/ 6920942 w 8243652"/>
              <a:gd name="connsiteY1204" fmla="*/ 5255319 h 6857106"/>
              <a:gd name="connsiteX1205" fmla="*/ 6916284 w 8243652"/>
              <a:gd name="connsiteY1205" fmla="*/ 5258494 h 6857106"/>
              <a:gd name="connsiteX1206" fmla="*/ 6911627 w 8243652"/>
              <a:gd name="connsiteY1206" fmla="*/ 5258494 h 6857106"/>
              <a:gd name="connsiteX1207" fmla="*/ 6899984 w 8243652"/>
              <a:gd name="connsiteY1207" fmla="*/ 5250556 h 6857106"/>
              <a:gd name="connsiteX1208" fmla="*/ 6892997 w 8243652"/>
              <a:gd name="connsiteY1208" fmla="*/ 5236269 h 6857106"/>
              <a:gd name="connsiteX1209" fmla="*/ 6883682 w 8243652"/>
              <a:gd name="connsiteY1209" fmla="*/ 5228331 h 6857106"/>
              <a:gd name="connsiteX1210" fmla="*/ 6881354 w 8243652"/>
              <a:gd name="connsiteY1210" fmla="*/ 5228331 h 6857106"/>
              <a:gd name="connsiteX1211" fmla="*/ 6876696 w 8243652"/>
              <a:gd name="connsiteY1211" fmla="*/ 5231506 h 6857106"/>
              <a:gd name="connsiteX1212" fmla="*/ 6872038 w 8243652"/>
              <a:gd name="connsiteY1212" fmla="*/ 5255319 h 6857106"/>
              <a:gd name="connsiteX1213" fmla="*/ 6872038 w 8243652"/>
              <a:gd name="connsiteY1213" fmla="*/ 5310881 h 6857106"/>
              <a:gd name="connsiteX1214" fmla="*/ 6865052 w 8243652"/>
              <a:gd name="connsiteY1214" fmla="*/ 5069581 h 6857106"/>
              <a:gd name="connsiteX1215" fmla="*/ 6860395 w 8243652"/>
              <a:gd name="connsiteY1215" fmla="*/ 4767956 h 6857106"/>
              <a:gd name="connsiteX1216" fmla="*/ 6860395 w 8243652"/>
              <a:gd name="connsiteY1216" fmla="*/ 4471094 h 6857106"/>
              <a:gd name="connsiteX1217" fmla="*/ 6860395 w 8243652"/>
              <a:gd name="connsiteY1217" fmla="*/ 4244081 h 6857106"/>
              <a:gd name="connsiteX1218" fmla="*/ 6816150 w 8243652"/>
              <a:gd name="connsiteY1218" fmla="*/ 5168006 h 6857106"/>
              <a:gd name="connsiteX1219" fmla="*/ 6820807 w 8243652"/>
              <a:gd name="connsiteY1219" fmla="*/ 4952106 h 6857106"/>
              <a:gd name="connsiteX1220" fmla="*/ 6820807 w 8243652"/>
              <a:gd name="connsiteY1220" fmla="*/ 4621906 h 6857106"/>
              <a:gd name="connsiteX1221" fmla="*/ 6823136 w 8243652"/>
              <a:gd name="connsiteY1221" fmla="*/ 4086919 h 6857106"/>
              <a:gd name="connsiteX1222" fmla="*/ 6820807 w 8243652"/>
              <a:gd name="connsiteY1222" fmla="*/ 4086919 h 6857106"/>
              <a:gd name="connsiteX1223" fmla="*/ 6820807 w 8243652"/>
              <a:gd name="connsiteY1223" fmla="*/ 4090094 h 6857106"/>
              <a:gd name="connsiteX1224" fmla="*/ 6816150 w 8243652"/>
              <a:gd name="connsiteY1224" fmla="*/ 4115494 h 6857106"/>
              <a:gd name="connsiteX1225" fmla="*/ 6811492 w 8243652"/>
              <a:gd name="connsiteY1225" fmla="*/ 4213919 h 6857106"/>
              <a:gd name="connsiteX1226" fmla="*/ 6799848 w 8243652"/>
              <a:gd name="connsiteY1226" fmla="*/ 4539356 h 6857106"/>
              <a:gd name="connsiteX1227" fmla="*/ 6795191 w 8243652"/>
              <a:gd name="connsiteY1227" fmla="*/ 4910831 h 6857106"/>
              <a:gd name="connsiteX1228" fmla="*/ 6799848 w 8243652"/>
              <a:gd name="connsiteY1228" fmla="*/ 5066406 h 6857106"/>
              <a:gd name="connsiteX1229" fmla="*/ 6799848 w 8243652"/>
              <a:gd name="connsiteY1229" fmla="*/ 5171181 h 6857106"/>
              <a:gd name="connsiteX1230" fmla="*/ 6778890 w 8243652"/>
              <a:gd name="connsiteY1230" fmla="*/ 4877494 h 6857106"/>
              <a:gd name="connsiteX1231" fmla="*/ 6771904 w 8243652"/>
              <a:gd name="connsiteY1231" fmla="*/ 4737794 h 6857106"/>
              <a:gd name="connsiteX1232" fmla="*/ 6760260 w 8243652"/>
              <a:gd name="connsiteY1232" fmla="*/ 4572694 h 6857106"/>
              <a:gd name="connsiteX1233" fmla="*/ 6743960 w 8243652"/>
              <a:gd name="connsiteY1233" fmla="*/ 4205981 h 6857106"/>
              <a:gd name="connsiteX1234" fmla="*/ 6739302 w 8243652"/>
              <a:gd name="connsiteY1234" fmla="*/ 4263131 h 6857106"/>
              <a:gd name="connsiteX1235" fmla="*/ 6739302 w 8243652"/>
              <a:gd name="connsiteY1235" fmla="*/ 4372669 h 6857106"/>
              <a:gd name="connsiteX1236" fmla="*/ 6743960 w 8243652"/>
              <a:gd name="connsiteY1236" fmla="*/ 4688581 h 6857106"/>
              <a:gd name="connsiteX1237" fmla="*/ 6748617 w 8243652"/>
              <a:gd name="connsiteY1237" fmla="*/ 5009256 h 6857106"/>
              <a:gd name="connsiteX1238" fmla="*/ 6750946 w 8243652"/>
              <a:gd name="connsiteY1238" fmla="*/ 5193406 h 6857106"/>
              <a:gd name="connsiteX1239" fmla="*/ 6743960 w 8243652"/>
              <a:gd name="connsiteY1239" fmla="*/ 5261669 h 6857106"/>
              <a:gd name="connsiteX1240" fmla="*/ 6734644 w 8243652"/>
              <a:gd name="connsiteY1240" fmla="*/ 5304531 h 6857106"/>
              <a:gd name="connsiteX1241" fmla="*/ 6732316 w 8243652"/>
              <a:gd name="connsiteY1241" fmla="*/ 5323581 h 6857106"/>
              <a:gd name="connsiteX1242" fmla="*/ 6727658 w 8243652"/>
              <a:gd name="connsiteY1242" fmla="*/ 5326756 h 6857106"/>
              <a:gd name="connsiteX1243" fmla="*/ 6723001 w 8243652"/>
              <a:gd name="connsiteY1243" fmla="*/ 5323581 h 6857106"/>
              <a:gd name="connsiteX1244" fmla="*/ 6720672 w 8243652"/>
              <a:gd name="connsiteY1244" fmla="*/ 5310881 h 6857106"/>
              <a:gd name="connsiteX1245" fmla="*/ 6711358 w 8243652"/>
              <a:gd name="connsiteY1245" fmla="*/ 5285481 h 6857106"/>
              <a:gd name="connsiteX1246" fmla="*/ 6704371 w 8243652"/>
              <a:gd name="connsiteY1246" fmla="*/ 5220394 h 6857106"/>
              <a:gd name="connsiteX1247" fmla="*/ 6711358 w 8243652"/>
              <a:gd name="connsiteY1247" fmla="*/ 5141019 h 6857106"/>
              <a:gd name="connsiteX1248" fmla="*/ 6716015 w 8243652"/>
              <a:gd name="connsiteY1248" fmla="*/ 5033069 h 6857106"/>
              <a:gd name="connsiteX1249" fmla="*/ 6723001 w 8243652"/>
              <a:gd name="connsiteY1249" fmla="*/ 4761606 h 6857106"/>
              <a:gd name="connsiteX1250" fmla="*/ 6723001 w 8243652"/>
              <a:gd name="connsiteY1250" fmla="*/ 4429819 h 6857106"/>
              <a:gd name="connsiteX1251" fmla="*/ 6723001 w 8243652"/>
              <a:gd name="connsiteY1251" fmla="*/ 4059931 h 6857106"/>
              <a:gd name="connsiteX1252" fmla="*/ 6720672 w 8243652"/>
              <a:gd name="connsiteY1252" fmla="*/ 3305869 h 6857106"/>
              <a:gd name="connsiteX1253" fmla="*/ 6720672 w 8243652"/>
              <a:gd name="connsiteY1253" fmla="*/ 2969319 h 6857106"/>
              <a:gd name="connsiteX1254" fmla="*/ 6723001 w 8243652"/>
              <a:gd name="connsiteY1254" fmla="*/ 2691506 h 6857106"/>
              <a:gd name="connsiteX1255" fmla="*/ 6634510 w 8243652"/>
              <a:gd name="connsiteY1255" fmla="*/ 5201344 h 6857106"/>
              <a:gd name="connsiteX1256" fmla="*/ 6639167 w 8243652"/>
              <a:gd name="connsiteY1256" fmla="*/ 4655244 h 6857106"/>
              <a:gd name="connsiteX1257" fmla="*/ 6643824 w 8243652"/>
              <a:gd name="connsiteY1257" fmla="*/ 4150419 h 6857106"/>
              <a:gd name="connsiteX1258" fmla="*/ 6639167 w 8243652"/>
              <a:gd name="connsiteY1258" fmla="*/ 4285356 h 6857106"/>
              <a:gd name="connsiteX1259" fmla="*/ 6634510 w 8243652"/>
              <a:gd name="connsiteY1259" fmla="*/ 4402831 h 6857106"/>
              <a:gd name="connsiteX1260" fmla="*/ 6632181 w 8243652"/>
              <a:gd name="connsiteY1260" fmla="*/ 4507606 h 6857106"/>
              <a:gd name="connsiteX1261" fmla="*/ 6622866 w 8243652"/>
              <a:gd name="connsiteY1261" fmla="*/ 4598094 h 6857106"/>
              <a:gd name="connsiteX1262" fmla="*/ 6615880 w 8243652"/>
              <a:gd name="connsiteY1262" fmla="*/ 4674294 h 6857106"/>
              <a:gd name="connsiteX1263" fmla="*/ 6601908 w 8243652"/>
              <a:gd name="connsiteY1263" fmla="*/ 4740969 h 6857106"/>
              <a:gd name="connsiteX1264" fmla="*/ 6590264 w 8243652"/>
              <a:gd name="connsiteY1264" fmla="*/ 4794944 h 6857106"/>
              <a:gd name="connsiteX1265" fmla="*/ 6583278 w 8243652"/>
              <a:gd name="connsiteY1265" fmla="*/ 4840981 h 6857106"/>
              <a:gd name="connsiteX1266" fmla="*/ 6566977 w 8243652"/>
              <a:gd name="connsiteY1266" fmla="*/ 4874319 h 6857106"/>
              <a:gd name="connsiteX1267" fmla="*/ 6555334 w 8243652"/>
              <a:gd name="connsiteY1267" fmla="*/ 4899719 h 6857106"/>
              <a:gd name="connsiteX1268" fmla="*/ 6543690 w 8243652"/>
              <a:gd name="connsiteY1268" fmla="*/ 4915594 h 6857106"/>
              <a:gd name="connsiteX1269" fmla="*/ 6529718 w 8243652"/>
              <a:gd name="connsiteY1269" fmla="*/ 4923531 h 6857106"/>
              <a:gd name="connsiteX1270" fmla="*/ 6527389 w 8243652"/>
              <a:gd name="connsiteY1270" fmla="*/ 4926706 h 6857106"/>
              <a:gd name="connsiteX1271" fmla="*/ 6518074 w 8243652"/>
              <a:gd name="connsiteY1271" fmla="*/ 4926706 h 6857106"/>
              <a:gd name="connsiteX1272" fmla="*/ 6506430 w 8243652"/>
              <a:gd name="connsiteY1272" fmla="*/ 4921944 h 6857106"/>
              <a:gd name="connsiteX1273" fmla="*/ 6499444 w 8243652"/>
              <a:gd name="connsiteY1273" fmla="*/ 4907656 h 6857106"/>
              <a:gd name="connsiteX1274" fmla="*/ 6485472 w 8243652"/>
              <a:gd name="connsiteY1274" fmla="*/ 4891781 h 6857106"/>
              <a:gd name="connsiteX1275" fmla="*/ 6494787 w 8243652"/>
              <a:gd name="connsiteY1275" fmla="*/ 4885431 h 6857106"/>
              <a:gd name="connsiteX1276" fmla="*/ 6494787 w 8243652"/>
              <a:gd name="connsiteY1276" fmla="*/ 4791769 h 6857106"/>
              <a:gd name="connsiteX1277" fmla="*/ 6494787 w 8243652"/>
              <a:gd name="connsiteY1277" fmla="*/ 4707631 h 6857106"/>
              <a:gd name="connsiteX1278" fmla="*/ 6485472 w 8243652"/>
              <a:gd name="connsiteY1278" fmla="*/ 4639369 h 6857106"/>
              <a:gd name="connsiteX1279" fmla="*/ 6478486 w 8243652"/>
              <a:gd name="connsiteY1279" fmla="*/ 4590156 h 6857106"/>
              <a:gd name="connsiteX1280" fmla="*/ 6473828 w 8243652"/>
              <a:gd name="connsiteY1280" fmla="*/ 4572694 h 6857106"/>
              <a:gd name="connsiteX1281" fmla="*/ 6469171 w 8243652"/>
              <a:gd name="connsiteY1281" fmla="*/ 4564756 h 6857106"/>
              <a:gd name="connsiteX1282" fmla="*/ 6466842 w 8243652"/>
              <a:gd name="connsiteY1282" fmla="*/ 4561581 h 6857106"/>
              <a:gd name="connsiteX1283" fmla="*/ 6462185 w 8243652"/>
              <a:gd name="connsiteY1283" fmla="*/ 4567931 h 6857106"/>
              <a:gd name="connsiteX1284" fmla="*/ 6457528 w 8243652"/>
              <a:gd name="connsiteY1284" fmla="*/ 4580631 h 6857106"/>
              <a:gd name="connsiteX1285" fmla="*/ 6455198 w 8243652"/>
              <a:gd name="connsiteY1285" fmla="*/ 4606031 h 6857106"/>
              <a:gd name="connsiteX1286" fmla="*/ 6445884 w 8243652"/>
              <a:gd name="connsiteY1286" fmla="*/ 4682231 h 6857106"/>
              <a:gd name="connsiteX1287" fmla="*/ 6445884 w 8243652"/>
              <a:gd name="connsiteY1287" fmla="*/ 4602856 h 6857106"/>
              <a:gd name="connsiteX1288" fmla="*/ 6450542 w 8243652"/>
              <a:gd name="connsiteY1288" fmla="*/ 4572694 h 6857106"/>
              <a:gd name="connsiteX1289" fmla="*/ 6450542 w 8243652"/>
              <a:gd name="connsiteY1289" fmla="*/ 4569519 h 6857106"/>
              <a:gd name="connsiteX1290" fmla="*/ 6455198 w 8243652"/>
              <a:gd name="connsiteY1290" fmla="*/ 4569519 h 6857106"/>
              <a:gd name="connsiteX1291" fmla="*/ 6457528 w 8243652"/>
              <a:gd name="connsiteY1291" fmla="*/ 4572694 h 6857106"/>
              <a:gd name="connsiteX1292" fmla="*/ 6457528 w 8243652"/>
              <a:gd name="connsiteY1292" fmla="*/ 4569519 h 6857106"/>
              <a:gd name="connsiteX1293" fmla="*/ 6455198 w 8243652"/>
              <a:gd name="connsiteY1293" fmla="*/ 4490144 h 6857106"/>
              <a:gd name="connsiteX1294" fmla="*/ 6445884 w 8243652"/>
              <a:gd name="connsiteY1294" fmla="*/ 4458394 h 6857106"/>
              <a:gd name="connsiteX1295" fmla="*/ 6445884 w 8243652"/>
              <a:gd name="connsiteY1295" fmla="*/ 4455219 h 6857106"/>
              <a:gd name="connsiteX1296" fmla="*/ 6441226 w 8243652"/>
              <a:gd name="connsiteY1296" fmla="*/ 4463156 h 6857106"/>
              <a:gd name="connsiteX1297" fmla="*/ 6438898 w 8243652"/>
              <a:gd name="connsiteY1297" fmla="*/ 4501256 h 6857106"/>
              <a:gd name="connsiteX1298" fmla="*/ 6429583 w 8243652"/>
              <a:gd name="connsiteY1298" fmla="*/ 4647306 h 6857106"/>
              <a:gd name="connsiteX1299" fmla="*/ 6422596 w 8243652"/>
              <a:gd name="connsiteY1299" fmla="*/ 4844156 h 6857106"/>
              <a:gd name="connsiteX1300" fmla="*/ 6413282 w 8243652"/>
              <a:gd name="connsiteY1300" fmla="*/ 5033069 h 6857106"/>
              <a:gd name="connsiteX1301" fmla="*/ 6406296 w 8243652"/>
              <a:gd name="connsiteY1301" fmla="*/ 5168006 h 6857106"/>
              <a:gd name="connsiteX1302" fmla="*/ 6396981 w 8243652"/>
              <a:gd name="connsiteY1302" fmla="*/ 5194994 h 6857106"/>
              <a:gd name="connsiteX1303" fmla="*/ 6394652 w 8243652"/>
              <a:gd name="connsiteY1303" fmla="*/ 5187056 h 6857106"/>
              <a:gd name="connsiteX1304" fmla="*/ 6389994 w 8243652"/>
              <a:gd name="connsiteY1304" fmla="*/ 5137844 h 6857106"/>
              <a:gd name="connsiteX1305" fmla="*/ 6380680 w 8243652"/>
              <a:gd name="connsiteY1305" fmla="*/ 5042594 h 6857106"/>
              <a:gd name="connsiteX1306" fmla="*/ 6389994 w 8243652"/>
              <a:gd name="connsiteY1306" fmla="*/ 5050531 h 6857106"/>
              <a:gd name="connsiteX1307" fmla="*/ 6389994 w 8243652"/>
              <a:gd name="connsiteY1307" fmla="*/ 5052119 h 6857106"/>
              <a:gd name="connsiteX1308" fmla="*/ 6394652 w 8243652"/>
              <a:gd name="connsiteY1308" fmla="*/ 5050531 h 6857106"/>
              <a:gd name="connsiteX1309" fmla="*/ 6396981 w 8243652"/>
              <a:gd name="connsiteY1309" fmla="*/ 5044181 h 6857106"/>
              <a:gd name="connsiteX1310" fmla="*/ 6401638 w 8243652"/>
              <a:gd name="connsiteY1310" fmla="*/ 5031481 h 6857106"/>
              <a:gd name="connsiteX1311" fmla="*/ 6406296 w 8243652"/>
              <a:gd name="connsiteY1311" fmla="*/ 4983856 h 6857106"/>
              <a:gd name="connsiteX1312" fmla="*/ 6413282 w 8243652"/>
              <a:gd name="connsiteY1312" fmla="*/ 4915594 h 6857106"/>
              <a:gd name="connsiteX1313" fmla="*/ 6417939 w 8243652"/>
              <a:gd name="connsiteY1313" fmla="*/ 4731444 h 6857106"/>
              <a:gd name="connsiteX1314" fmla="*/ 6417939 w 8243652"/>
              <a:gd name="connsiteY1314" fmla="*/ 4515544 h 6857106"/>
              <a:gd name="connsiteX1315" fmla="*/ 6406296 w 8243652"/>
              <a:gd name="connsiteY1315" fmla="*/ 4594919 h 6857106"/>
              <a:gd name="connsiteX1316" fmla="*/ 6394652 w 8243652"/>
              <a:gd name="connsiteY1316" fmla="*/ 4639369 h 6857106"/>
              <a:gd name="connsiteX1317" fmla="*/ 6380680 w 8243652"/>
              <a:gd name="connsiteY1317" fmla="*/ 4671119 h 6857106"/>
              <a:gd name="connsiteX1318" fmla="*/ 6369036 w 8243652"/>
              <a:gd name="connsiteY1318" fmla="*/ 4715569 h 6857106"/>
              <a:gd name="connsiteX1319" fmla="*/ 6357392 w 8243652"/>
              <a:gd name="connsiteY1319" fmla="*/ 4783831 h 6857106"/>
              <a:gd name="connsiteX1320" fmla="*/ 6350406 w 8243652"/>
              <a:gd name="connsiteY1320" fmla="*/ 4904481 h 6857106"/>
              <a:gd name="connsiteX1321" fmla="*/ 6345749 w 8243652"/>
              <a:gd name="connsiteY1321" fmla="*/ 5091806 h 6857106"/>
              <a:gd name="connsiteX1322" fmla="*/ 6345749 w 8243652"/>
              <a:gd name="connsiteY1322" fmla="*/ 5371206 h 6857106"/>
              <a:gd name="connsiteX1323" fmla="*/ 6336434 w 8243652"/>
              <a:gd name="connsiteY1323" fmla="*/ 5274369 h 6857106"/>
              <a:gd name="connsiteX1324" fmla="*/ 6324790 w 8243652"/>
              <a:gd name="connsiteY1324" fmla="*/ 5209281 h 6857106"/>
              <a:gd name="connsiteX1325" fmla="*/ 6322462 w 8243652"/>
              <a:gd name="connsiteY1325" fmla="*/ 5164831 h 6857106"/>
              <a:gd name="connsiteX1326" fmla="*/ 6322462 w 8243652"/>
              <a:gd name="connsiteY1326" fmla="*/ 5096569 h 6857106"/>
              <a:gd name="connsiteX1327" fmla="*/ 6317804 w 8243652"/>
              <a:gd name="connsiteY1327" fmla="*/ 4852094 h 6857106"/>
              <a:gd name="connsiteX1328" fmla="*/ 6257258 w 8243652"/>
              <a:gd name="connsiteY1328" fmla="*/ 5375969 h 6857106"/>
              <a:gd name="connsiteX1329" fmla="*/ 6261916 w 8243652"/>
              <a:gd name="connsiteY1329" fmla="*/ 5283894 h 6857106"/>
              <a:gd name="connsiteX1330" fmla="*/ 6261916 w 8243652"/>
              <a:gd name="connsiteY1330" fmla="*/ 5160069 h 6857106"/>
              <a:gd name="connsiteX1331" fmla="*/ 6257258 w 8243652"/>
              <a:gd name="connsiteY1331" fmla="*/ 5044181 h 6857106"/>
              <a:gd name="connsiteX1332" fmla="*/ 6252600 w 8243652"/>
              <a:gd name="connsiteY1332" fmla="*/ 4998144 h 6857106"/>
              <a:gd name="connsiteX1333" fmla="*/ 6247943 w 8243652"/>
              <a:gd name="connsiteY1333" fmla="*/ 4967981 h 6857106"/>
              <a:gd name="connsiteX1334" fmla="*/ 6252600 w 8243652"/>
              <a:gd name="connsiteY1334" fmla="*/ 4975919 h 6857106"/>
              <a:gd name="connsiteX1335" fmla="*/ 6252600 w 8243652"/>
              <a:gd name="connsiteY1335" fmla="*/ 4979094 h 6857106"/>
              <a:gd name="connsiteX1336" fmla="*/ 6257258 w 8243652"/>
              <a:gd name="connsiteY1336" fmla="*/ 4975919 h 6857106"/>
              <a:gd name="connsiteX1337" fmla="*/ 6261916 w 8243652"/>
              <a:gd name="connsiteY1337" fmla="*/ 4971156 h 6857106"/>
              <a:gd name="connsiteX1338" fmla="*/ 6268902 w 8243652"/>
              <a:gd name="connsiteY1338" fmla="*/ 4948931 h 6857106"/>
              <a:gd name="connsiteX1339" fmla="*/ 6273559 w 8243652"/>
              <a:gd name="connsiteY1339" fmla="*/ 4915594 h 6857106"/>
              <a:gd name="connsiteX1340" fmla="*/ 6285202 w 8243652"/>
              <a:gd name="connsiteY1340" fmla="*/ 4825106 h 6857106"/>
              <a:gd name="connsiteX1341" fmla="*/ 6296846 w 8243652"/>
              <a:gd name="connsiteY1341" fmla="*/ 4731444 h 6857106"/>
              <a:gd name="connsiteX1342" fmla="*/ 6308490 w 8243652"/>
              <a:gd name="connsiteY1342" fmla="*/ 4658419 h 6857106"/>
              <a:gd name="connsiteX1343" fmla="*/ 6313147 w 8243652"/>
              <a:gd name="connsiteY1343" fmla="*/ 4639369 h 6857106"/>
              <a:gd name="connsiteX1344" fmla="*/ 6313147 w 8243652"/>
              <a:gd name="connsiteY1344" fmla="*/ 4633019 h 6857106"/>
              <a:gd name="connsiteX1345" fmla="*/ 6317804 w 8243652"/>
              <a:gd name="connsiteY1345" fmla="*/ 4633019 h 6857106"/>
              <a:gd name="connsiteX1346" fmla="*/ 6322462 w 8243652"/>
              <a:gd name="connsiteY1346" fmla="*/ 4647306 h 6857106"/>
              <a:gd name="connsiteX1347" fmla="*/ 6324790 w 8243652"/>
              <a:gd name="connsiteY1347" fmla="*/ 4685406 h 6857106"/>
              <a:gd name="connsiteX1348" fmla="*/ 6334106 w 8243652"/>
              <a:gd name="connsiteY1348" fmla="*/ 4839394 h 6857106"/>
              <a:gd name="connsiteX1349" fmla="*/ 6334106 w 8243652"/>
              <a:gd name="connsiteY1349" fmla="*/ 4471094 h 6857106"/>
              <a:gd name="connsiteX1350" fmla="*/ 6329448 w 8243652"/>
              <a:gd name="connsiteY1350" fmla="*/ 4161531 h 6857106"/>
              <a:gd name="connsiteX1351" fmla="*/ 6329448 w 8243652"/>
              <a:gd name="connsiteY1351" fmla="*/ 3866256 h 6857106"/>
              <a:gd name="connsiteX1352" fmla="*/ 6336434 w 8243652"/>
              <a:gd name="connsiteY1352" fmla="*/ 3547169 h 6857106"/>
              <a:gd name="connsiteX1353" fmla="*/ 6324790 w 8243652"/>
              <a:gd name="connsiteY1353" fmla="*/ 3602731 h 6857106"/>
              <a:gd name="connsiteX1354" fmla="*/ 6313147 w 8243652"/>
              <a:gd name="connsiteY1354" fmla="*/ 3674169 h 6857106"/>
              <a:gd name="connsiteX1355" fmla="*/ 6292188 w 8243652"/>
              <a:gd name="connsiteY1355" fmla="*/ 3848794 h 6857106"/>
              <a:gd name="connsiteX1356" fmla="*/ 6273559 w 8243652"/>
              <a:gd name="connsiteY1356" fmla="*/ 4067869 h 6857106"/>
              <a:gd name="connsiteX1357" fmla="*/ 6257258 w 8243652"/>
              <a:gd name="connsiteY1357" fmla="*/ 4315519 h 6857106"/>
              <a:gd name="connsiteX1358" fmla="*/ 6224656 w 8243652"/>
              <a:gd name="connsiteY1358" fmla="*/ 4847331 h 6857106"/>
              <a:gd name="connsiteX1359" fmla="*/ 6192054 w 8243652"/>
              <a:gd name="connsiteY1359" fmla="*/ 5363269 h 6857106"/>
              <a:gd name="connsiteX1360" fmla="*/ 6136164 w 8243652"/>
              <a:gd name="connsiteY1360" fmla="*/ 4971156 h 6857106"/>
              <a:gd name="connsiteX1361" fmla="*/ 6131508 w 8243652"/>
              <a:gd name="connsiteY1361" fmla="*/ 5217219 h 6857106"/>
              <a:gd name="connsiteX1362" fmla="*/ 6124521 w 8243652"/>
              <a:gd name="connsiteY1362" fmla="*/ 4591744 h 6857106"/>
              <a:gd name="connsiteX1363" fmla="*/ 6117535 w 8243652"/>
              <a:gd name="connsiteY1363" fmla="*/ 4772719 h 6857106"/>
              <a:gd name="connsiteX1364" fmla="*/ 6112878 w 8243652"/>
              <a:gd name="connsiteY1364" fmla="*/ 4813994 h 6857106"/>
              <a:gd name="connsiteX1365" fmla="*/ 6108220 w 8243652"/>
              <a:gd name="connsiteY1365" fmla="*/ 4801294 h 6857106"/>
              <a:gd name="connsiteX1366" fmla="*/ 6112878 w 8243652"/>
              <a:gd name="connsiteY1366" fmla="*/ 4699694 h 6857106"/>
              <a:gd name="connsiteX1367" fmla="*/ 6112878 w 8243652"/>
              <a:gd name="connsiteY1367" fmla="*/ 4569519 h 6857106"/>
              <a:gd name="connsiteX1368" fmla="*/ 6103562 w 8243652"/>
              <a:gd name="connsiteY1368" fmla="*/ 4633019 h 6857106"/>
              <a:gd name="connsiteX1369" fmla="*/ 6101234 w 8243652"/>
              <a:gd name="connsiteY1369" fmla="*/ 4720331 h 6857106"/>
              <a:gd name="connsiteX1370" fmla="*/ 6101234 w 8243652"/>
              <a:gd name="connsiteY1370" fmla="*/ 4466331 h 6857106"/>
              <a:gd name="connsiteX1371" fmla="*/ 6103562 w 8243652"/>
              <a:gd name="connsiteY1371" fmla="*/ 4202806 h 6857106"/>
              <a:gd name="connsiteX1372" fmla="*/ 6117535 w 8243652"/>
              <a:gd name="connsiteY1372" fmla="*/ 3674169 h 6857106"/>
              <a:gd name="connsiteX1373" fmla="*/ 6131508 w 8243652"/>
              <a:gd name="connsiteY1373" fmla="*/ 4021831 h 6857106"/>
              <a:gd name="connsiteX1374" fmla="*/ 6140822 w 8243652"/>
              <a:gd name="connsiteY1374" fmla="*/ 3785294 h 6857106"/>
              <a:gd name="connsiteX1375" fmla="*/ 6145480 w 8243652"/>
              <a:gd name="connsiteY1375" fmla="*/ 3558281 h 6857106"/>
              <a:gd name="connsiteX1376" fmla="*/ 6145480 w 8243652"/>
              <a:gd name="connsiteY1376" fmla="*/ 3350319 h 6857106"/>
              <a:gd name="connsiteX1377" fmla="*/ 6145480 w 8243652"/>
              <a:gd name="connsiteY1377" fmla="*/ 3259831 h 6857106"/>
              <a:gd name="connsiteX1378" fmla="*/ 6136164 w 8243652"/>
              <a:gd name="connsiteY1378" fmla="*/ 3174106 h 6857106"/>
              <a:gd name="connsiteX1379" fmla="*/ 6129178 w 8243652"/>
              <a:gd name="connsiteY1379" fmla="*/ 3309044 h 6857106"/>
              <a:gd name="connsiteX1380" fmla="*/ 6136164 w 8243652"/>
              <a:gd name="connsiteY1380" fmla="*/ 2996306 h 6857106"/>
              <a:gd name="connsiteX1381" fmla="*/ 6136164 w 8243652"/>
              <a:gd name="connsiteY1381" fmla="*/ 2878831 h 6857106"/>
              <a:gd name="connsiteX1382" fmla="*/ 6136164 w 8243652"/>
              <a:gd name="connsiteY1382" fmla="*/ 2789931 h 6857106"/>
              <a:gd name="connsiteX1383" fmla="*/ 6091919 w 8243652"/>
              <a:gd name="connsiteY1383" fmla="*/ 3091556 h 6857106"/>
              <a:gd name="connsiteX1384" fmla="*/ 6112878 w 8243652"/>
              <a:gd name="connsiteY1384" fmla="*/ 3558281 h 6857106"/>
              <a:gd name="connsiteX1385" fmla="*/ 6091919 w 8243652"/>
              <a:gd name="connsiteY1385" fmla="*/ 3878956 h 6857106"/>
              <a:gd name="connsiteX1386" fmla="*/ 6075618 w 8243652"/>
              <a:gd name="connsiteY1386" fmla="*/ 4218681 h 6857106"/>
              <a:gd name="connsiteX1387" fmla="*/ 6073290 w 8243652"/>
              <a:gd name="connsiteY1387" fmla="*/ 4388544 h 6857106"/>
              <a:gd name="connsiteX1388" fmla="*/ 6068632 w 8243652"/>
              <a:gd name="connsiteY1388" fmla="*/ 4559994 h 6857106"/>
              <a:gd name="connsiteX1389" fmla="*/ 6073290 w 8243652"/>
              <a:gd name="connsiteY1389" fmla="*/ 4726681 h 6857106"/>
              <a:gd name="connsiteX1390" fmla="*/ 6080276 w 8243652"/>
              <a:gd name="connsiteY1390" fmla="*/ 4888606 h 6857106"/>
              <a:gd name="connsiteX1391" fmla="*/ 6043016 w 8243652"/>
              <a:gd name="connsiteY1391" fmla="*/ 4520306 h 6857106"/>
              <a:gd name="connsiteX1392" fmla="*/ 6019729 w 8243652"/>
              <a:gd name="connsiteY1392" fmla="*/ 4866381 h 6857106"/>
              <a:gd name="connsiteX1393" fmla="*/ 6008086 w 8243652"/>
              <a:gd name="connsiteY1393" fmla="*/ 5058469 h 6857106"/>
              <a:gd name="connsiteX1394" fmla="*/ 5963840 w 8243652"/>
              <a:gd name="connsiteY1394" fmla="*/ 5474394 h 6857106"/>
              <a:gd name="connsiteX1395" fmla="*/ 5963840 w 8243652"/>
              <a:gd name="connsiteY1395" fmla="*/ 5318819 h 6857106"/>
              <a:gd name="connsiteX1396" fmla="*/ 5968497 w 8243652"/>
              <a:gd name="connsiteY1396" fmla="*/ 5172769 h 6857106"/>
              <a:gd name="connsiteX1397" fmla="*/ 5968497 w 8243652"/>
              <a:gd name="connsiteY1397" fmla="*/ 5036244 h 6857106"/>
              <a:gd name="connsiteX1398" fmla="*/ 5963840 w 8243652"/>
              <a:gd name="connsiteY1398" fmla="*/ 4912419 h 6857106"/>
              <a:gd name="connsiteX1399" fmla="*/ 5959182 w 8243652"/>
              <a:gd name="connsiteY1399" fmla="*/ 5020369 h 6857106"/>
              <a:gd name="connsiteX1400" fmla="*/ 5952196 w 8243652"/>
              <a:gd name="connsiteY1400" fmla="*/ 5080694 h 6857106"/>
              <a:gd name="connsiteX1401" fmla="*/ 5947539 w 8243652"/>
              <a:gd name="connsiteY1401" fmla="*/ 5096569 h 6857106"/>
              <a:gd name="connsiteX1402" fmla="*/ 5942882 w 8243652"/>
              <a:gd name="connsiteY1402" fmla="*/ 5102919 h 6857106"/>
              <a:gd name="connsiteX1403" fmla="*/ 5940552 w 8243652"/>
              <a:gd name="connsiteY1403" fmla="*/ 5099744 h 6857106"/>
              <a:gd name="connsiteX1404" fmla="*/ 5935895 w 8243652"/>
              <a:gd name="connsiteY1404" fmla="*/ 5091806 h 6857106"/>
              <a:gd name="connsiteX1405" fmla="*/ 5926580 w 8243652"/>
              <a:gd name="connsiteY1405" fmla="*/ 5052119 h 6857106"/>
              <a:gd name="connsiteX1406" fmla="*/ 5924252 w 8243652"/>
              <a:gd name="connsiteY1406" fmla="*/ 4994969 h 6857106"/>
              <a:gd name="connsiteX1407" fmla="*/ 5907950 w 8243652"/>
              <a:gd name="connsiteY1407" fmla="*/ 4844156 h 6857106"/>
              <a:gd name="connsiteX1408" fmla="*/ 5896307 w 8243652"/>
              <a:gd name="connsiteY1408" fmla="*/ 4688581 h 6857106"/>
              <a:gd name="connsiteX1409" fmla="*/ 5882334 w 8243652"/>
              <a:gd name="connsiteY1409" fmla="*/ 4580631 h 6857106"/>
              <a:gd name="connsiteX1410" fmla="*/ 5880006 w 8243652"/>
              <a:gd name="connsiteY1410" fmla="*/ 4561581 h 6857106"/>
              <a:gd name="connsiteX1411" fmla="*/ 5875348 w 8243652"/>
              <a:gd name="connsiteY1411" fmla="*/ 4572694 h 6857106"/>
              <a:gd name="connsiteX1412" fmla="*/ 5870691 w 8243652"/>
              <a:gd name="connsiteY1412" fmla="*/ 4620319 h 6857106"/>
              <a:gd name="connsiteX1413" fmla="*/ 5870691 w 8243652"/>
              <a:gd name="connsiteY1413" fmla="*/ 4712394 h 6857106"/>
              <a:gd name="connsiteX1414" fmla="*/ 5863705 w 8243652"/>
              <a:gd name="connsiteY1414" fmla="*/ 4779069 h 6857106"/>
              <a:gd name="connsiteX1415" fmla="*/ 5854390 w 8243652"/>
              <a:gd name="connsiteY1415" fmla="*/ 4863206 h 6857106"/>
              <a:gd name="connsiteX1416" fmla="*/ 5852062 w 8243652"/>
              <a:gd name="connsiteY1416" fmla="*/ 5061644 h 6857106"/>
              <a:gd name="connsiteX1417" fmla="*/ 5852062 w 8243652"/>
              <a:gd name="connsiteY1417" fmla="*/ 5261669 h 6857106"/>
              <a:gd name="connsiteX1418" fmla="*/ 5847404 w 8243652"/>
              <a:gd name="connsiteY1418" fmla="*/ 5352156 h 6857106"/>
              <a:gd name="connsiteX1419" fmla="*/ 5842746 w 8243652"/>
              <a:gd name="connsiteY1419" fmla="*/ 5425181 h 6857106"/>
              <a:gd name="connsiteX1420" fmla="*/ 5842746 w 8243652"/>
              <a:gd name="connsiteY1420" fmla="*/ 5293419 h 6857106"/>
              <a:gd name="connsiteX1421" fmla="*/ 5842746 w 8243652"/>
              <a:gd name="connsiteY1421" fmla="*/ 5236269 h 6857106"/>
              <a:gd name="connsiteX1422" fmla="*/ 5838089 w 8243652"/>
              <a:gd name="connsiteY1422" fmla="*/ 5206106 h 6857106"/>
              <a:gd name="connsiteX1423" fmla="*/ 5819460 w 8243652"/>
              <a:gd name="connsiteY1423" fmla="*/ 5655369 h 6857106"/>
              <a:gd name="connsiteX1424" fmla="*/ 5814802 w 8243652"/>
              <a:gd name="connsiteY1424" fmla="*/ 5595044 h 6857106"/>
              <a:gd name="connsiteX1425" fmla="*/ 5814802 w 8243652"/>
              <a:gd name="connsiteY1425" fmla="*/ 5534719 h 6857106"/>
              <a:gd name="connsiteX1426" fmla="*/ 5819460 w 8243652"/>
              <a:gd name="connsiteY1426" fmla="*/ 5414069 h 6857106"/>
              <a:gd name="connsiteX1427" fmla="*/ 5821788 w 8243652"/>
              <a:gd name="connsiteY1427" fmla="*/ 5288656 h 6857106"/>
              <a:gd name="connsiteX1428" fmla="*/ 5819460 w 8243652"/>
              <a:gd name="connsiteY1428" fmla="*/ 5223569 h 6857106"/>
              <a:gd name="connsiteX1429" fmla="*/ 5810144 w 8243652"/>
              <a:gd name="connsiteY1429" fmla="*/ 5152131 h 6857106"/>
              <a:gd name="connsiteX1430" fmla="*/ 5782200 w 8243652"/>
              <a:gd name="connsiteY1430" fmla="*/ 5379144 h 6857106"/>
              <a:gd name="connsiteX1431" fmla="*/ 5770556 w 8243652"/>
              <a:gd name="connsiteY1431" fmla="*/ 5466456 h 6857106"/>
              <a:gd name="connsiteX1432" fmla="*/ 5758913 w 8243652"/>
              <a:gd name="connsiteY1432" fmla="*/ 5533131 h 6857106"/>
              <a:gd name="connsiteX1433" fmla="*/ 5747269 w 8243652"/>
              <a:gd name="connsiteY1433" fmla="*/ 5574406 h 6857106"/>
              <a:gd name="connsiteX1434" fmla="*/ 5742612 w 8243652"/>
              <a:gd name="connsiteY1434" fmla="*/ 5585519 h 6857106"/>
              <a:gd name="connsiteX1435" fmla="*/ 5737954 w 8243652"/>
              <a:gd name="connsiteY1435" fmla="*/ 5585519 h 6857106"/>
              <a:gd name="connsiteX1436" fmla="*/ 5730968 w 8243652"/>
              <a:gd name="connsiteY1436" fmla="*/ 5579169 h 6857106"/>
              <a:gd name="connsiteX1437" fmla="*/ 5726311 w 8243652"/>
              <a:gd name="connsiteY1437" fmla="*/ 5563294 h 6857106"/>
              <a:gd name="connsiteX1438" fmla="*/ 5710010 w 8243652"/>
              <a:gd name="connsiteY1438" fmla="*/ 5502969 h 6857106"/>
              <a:gd name="connsiteX1439" fmla="*/ 5703024 w 8243652"/>
              <a:gd name="connsiteY1439" fmla="*/ 5529956 h 6857106"/>
              <a:gd name="connsiteX1440" fmla="*/ 5698366 w 8243652"/>
              <a:gd name="connsiteY1440" fmla="*/ 5571231 h 6857106"/>
              <a:gd name="connsiteX1441" fmla="*/ 5693709 w 8243652"/>
              <a:gd name="connsiteY1441" fmla="*/ 5683944 h 6857106"/>
              <a:gd name="connsiteX1442" fmla="*/ 5693709 w 8243652"/>
              <a:gd name="connsiteY1442" fmla="*/ 5826819 h 6857106"/>
              <a:gd name="connsiteX1443" fmla="*/ 5698366 w 8243652"/>
              <a:gd name="connsiteY1443" fmla="*/ 5977631 h 6857106"/>
              <a:gd name="connsiteX1444" fmla="*/ 5703024 w 8243652"/>
              <a:gd name="connsiteY1444" fmla="*/ 6117331 h 6857106"/>
              <a:gd name="connsiteX1445" fmla="*/ 5705352 w 8243652"/>
              <a:gd name="connsiteY1445" fmla="*/ 6231631 h 6857106"/>
              <a:gd name="connsiteX1446" fmla="*/ 5703024 w 8243652"/>
              <a:gd name="connsiteY1446" fmla="*/ 6299894 h 6857106"/>
              <a:gd name="connsiteX1447" fmla="*/ 5698366 w 8243652"/>
              <a:gd name="connsiteY1447" fmla="*/ 6311006 h 6857106"/>
              <a:gd name="connsiteX1448" fmla="*/ 5693709 w 8243652"/>
              <a:gd name="connsiteY1448" fmla="*/ 6311006 h 6857106"/>
              <a:gd name="connsiteX1449" fmla="*/ 5689052 w 8243652"/>
              <a:gd name="connsiteY1449" fmla="*/ 6306244 h 6857106"/>
              <a:gd name="connsiteX1450" fmla="*/ 5686722 w 8243652"/>
              <a:gd name="connsiteY1450" fmla="*/ 6023669 h 6857106"/>
              <a:gd name="connsiteX1451" fmla="*/ 5682065 w 8243652"/>
              <a:gd name="connsiteY1451" fmla="*/ 5760144 h 6857106"/>
              <a:gd name="connsiteX1452" fmla="*/ 5670422 w 8243652"/>
              <a:gd name="connsiteY1452" fmla="*/ 5555356 h 6857106"/>
              <a:gd name="connsiteX1453" fmla="*/ 5661107 w 8243652"/>
              <a:gd name="connsiteY1453" fmla="*/ 5485506 h 6857106"/>
              <a:gd name="connsiteX1454" fmla="*/ 5658778 w 8243652"/>
              <a:gd name="connsiteY1454" fmla="*/ 5464869 h 6857106"/>
              <a:gd name="connsiteX1455" fmla="*/ 5654120 w 8243652"/>
              <a:gd name="connsiteY1455" fmla="*/ 5447406 h 6857106"/>
              <a:gd name="connsiteX1456" fmla="*/ 5644806 w 8243652"/>
              <a:gd name="connsiteY1456" fmla="*/ 5642669 h 6857106"/>
              <a:gd name="connsiteX1457" fmla="*/ 5642477 w 8243652"/>
              <a:gd name="connsiteY1457" fmla="*/ 5831581 h 6857106"/>
              <a:gd name="connsiteX1458" fmla="*/ 5633162 w 8243652"/>
              <a:gd name="connsiteY1458" fmla="*/ 6007794 h 6857106"/>
              <a:gd name="connsiteX1459" fmla="*/ 5626176 w 8243652"/>
              <a:gd name="connsiteY1459" fmla="*/ 6083994 h 6857106"/>
              <a:gd name="connsiteX1460" fmla="*/ 5616861 w 8243652"/>
              <a:gd name="connsiteY1460" fmla="*/ 6149081 h 6857106"/>
              <a:gd name="connsiteX1461" fmla="*/ 5621518 w 8243652"/>
              <a:gd name="connsiteY1461" fmla="*/ 5587106 h 6857106"/>
              <a:gd name="connsiteX1462" fmla="*/ 5605218 w 8243652"/>
              <a:gd name="connsiteY1462" fmla="*/ 5612506 h 6857106"/>
              <a:gd name="connsiteX1463" fmla="*/ 5600560 w 8243652"/>
              <a:gd name="connsiteY1463" fmla="*/ 5615681 h 6857106"/>
              <a:gd name="connsiteX1464" fmla="*/ 5598232 w 8243652"/>
              <a:gd name="connsiteY1464" fmla="*/ 5617269 h 6857106"/>
              <a:gd name="connsiteX1465" fmla="*/ 5598232 w 8243652"/>
              <a:gd name="connsiteY1465" fmla="*/ 5615681 h 6857106"/>
              <a:gd name="connsiteX1466" fmla="*/ 5593574 w 8243652"/>
              <a:gd name="connsiteY1466" fmla="*/ 5609331 h 6857106"/>
              <a:gd name="connsiteX1467" fmla="*/ 5588916 w 8243652"/>
              <a:gd name="connsiteY1467" fmla="*/ 5579169 h 6857106"/>
              <a:gd name="connsiteX1468" fmla="*/ 5586588 w 8243652"/>
              <a:gd name="connsiteY1468" fmla="*/ 5525194 h 6857106"/>
              <a:gd name="connsiteX1469" fmla="*/ 5581930 w 8243652"/>
              <a:gd name="connsiteY1469" fmla="*/ 5304531 h 6857106"/>
              <a:gd name="connsiteX1470" fmla="*/ 5581930 w 8243652"/>
              <a:gd name="connsiteY1470" fmla="*/ 5293419 h 6857106"/>
              <a:gd name="connsiteX1471" fmla="*/ 5570287 w 8243652"/>
              <a:gd name="connsiteY1471" fmla="*/ 5423594 h 6857106"/>
              <a:gd name="connsiteX1472" fmla="*/ 5560972 w 8243652"/>
              <a:gd name="connsiteY1472" fmla="*/ 5455344 h 6857106"/>
              <a:gd name="connsiteX1473" fmla="*/ 5556314 w 8243652"/>
              <a:gd name="connsiteY1473" fmla="*/ 5469631 h 6857106"/>
              <a:gd name="connsiteX1474" fmla="*/ 5553986 w 8243652"/>
              <a:gd name="connsiteY1474" fmla="*/ 5466456 h 6857106"/>
              <a:gd name="connsiteX1475" fmla="*/ 5549328 w 8243652"/>
              <a:gd name="connsiteY1475" fmla="*/ 5453756 h 6857106"/>
              <a:gd name="connsiteX1476" fmla="*/ 5542342 w 8243652"/>
              <a:gd name="connsiteY1476" fmla="*/ 5398194 h 6857106"/>
              <a:gd name="connsiteX1477" fmla="*/ 5537685 w 8243652"/>
              <a:gd name="connsiteY1477" fmla="*/ 5461694 h 6857106"/>
              <a:gd name="connsiteX1478" fmla="*/ 5533028 w 8243652"/>
              <a:gd name="connsiteY1478" fmla="*/ 5533131 h 6857106"/>
              <a:gd name="connsiteX1479" fmla="*/ 5533028 w 8243652"/>
              <a:gd name="connsiteY1479" fmla="*/ 5706169 h 6857106"/>
              <a:gd name="connsiteX1480" fmla="*/ 5537685 w 8243652"/>
              <a:gd name="connsiteY1480" fmla="*/ 5903019 h 6857106"/>
              <a:gd name="connsiteX1481" fmla="*/ 5542342 w 8243652"/>
              <a:gd name="connsiteY1481" fmla="*/ 6107806 h 6857106"/>
              <a:gd name="connsiteX1482" fmla="*/ 5560972 w 8243652"/>
              <a:gd name="connsiteY1482" fmla="*/ 6495156 h 6857106"/>
              <a:gd name="connsiteX1483" fmla="*/ 5572616 w 8243652"/>
              <a:gd name="connsiteY1483" fmla="*/ 6758681 h 6857106"/>
              <a:gd name="connsiteX1484" fmla="*/ 5560972 w 8243652"/>
              <a:gd name="connsiteY1484" fmla="*/ 6630094 h 6857106"/>
              <a:gd name="connsiteX1485" fmla="*/ 5553986 w 8243652"/>
              <a:gd name="connsiteY1485" fmla="*/ 6541194 h 6857106"/>
              <a:gd name="connsiteX1486" fmla="*/ 5533028 w 8243652"/>
              <a:gd name="connsiteY1486" fmla="*/ 6426894 h 6857106"/>
              <a:gd name="connsiteX1487" fmla="*/ 5526042 w 8243652"/>
              <a:gd name="connsiteY1487" fmla="*/ 6360219 h 6857106"/>
              <a:gd name="connsiteX1488" fmla="*/ 5516726 w 8243652"/>
              <a:gd name="connsiteY1488" fmla="*/ 6264969 h 6857106"/>
              <a:gd name="connsiteX1489" fmla="*/ 5509740 w 8243652"/>
              <a:gd name="connsiteY1489" fmla="*/ 6118919 h 6857106"/>
              <a:gd name="connsiteX1490" fmla="*/ 5500426 w 8243652"/>
              <a:gd name="connsiteY1490" fmla="*/ 5906194 h 6857106"/>
              <a:gd name="connsiteX1491" fmla="*/ 5528370 w 8243652"/>
              <a:gd name="connsiteY1491" fmla="*/ 5755381 h 6857106"/>
              <a:gd name="connsiteX1492" fmla="*/ 5516726 w 8243652"/>
              <a:gd name="connsiteY1492" fmla="*/ 5647431 h 6857106"/>
              <a:gd name="connsiteX1493" fmla="*/ 5509740 w 8243652"/>
              <a:gd name="connsiteY1493" fmla="*/ 5587106 h 6857106"/>
              <a:gd name="connsiteX1494" fmla="*/ 5505083 w 8243652"/>
              <a:gd name="connsiteY1494" fmla="*/ 5571231 h 6857106"/>
              <a:gd name="connsiteX1495" fmla="*/ 5500426 w 8243652"/>
              <a:gd name="connsiteY1495" fmla="*/ 5563294 h 6857106"/>
              <a:gd name="connsiteX1496" fmla="*/ 5500426 w 8243652"/>
              <a:gd name="connsiteY1496" fmla="*/ 5560119 h 6857106"/>
              <a:gd name="connsiteX1497" fmla="*/ 5498096 w 8243652"/>
              <a:gd name="connsiteY1497" fmla="*/ 5560119 h 6857106"/>
              <a:gd name="connsiteX1498" fmla="*/ 5493440 w 8243652"/>
              <a:gd name="connsiteY1498" fmla="*/ 5564881 h 6857106"/>
              <a:gd name="connsiteX1499" fmla="*/ 5488782 w 8243652"/>
              <a:gd name="connsiteY1499" fmla="*/ 5595044 h 6857106"/>
              <a:gd name="connsiteX1500" fmla="*/ 5484124 w 8243652"/>
              <a:gd name="connsiteY1500" fmla="*/ 5636319 h 6857106"/>
              <a:gd name="connsiteX1501" fmla="*/ 5472481 w 8243652"/>
              <a:gd name="connsiteY1501" fmla="*/ 5744269 h 6857106"/>
              <a:gd name="connsiteX1502" fmla="*/ 5467824 w 8243652"/>
              <a:gd name="connsiteY1502" fmla="*/ 5823644 h 6857106"/>
              <a:gd name="connsiteX1503" fmla="*/ 5465494 w 8243652"/>
              <a:gd name="connsiteY1503" fmla="*/ 5836344 h 6857106"/>
              <a:gd name="connsiteX1504" fmla="*/ 5460838 w 8243652"/>
              <a:gd name="connsiteY1504" fmla="*/ 5826819 h 6857106"/>
              <a:gd name="connsiteX1505" fmla="*/ 5453851 w 8243652"/>
              <a:gd name="connsiteY1505" fmla="*/ 5688706 h 6857106"/>
              <a:gd name="connsiteX1506" fmla="*/ 5444536 w 8243652"/>
              <a:gd name="connsiteY1506" fmla="*/ 5360094 h 6857106"/>
              <a:gd name="connsiteX1507" fmla="*/ 5449194 w 8243652"/>
              <a:gd name="connsiteY1507" fmla="*/ 5363269 h 6857106"/>
              <a:gd name="connsiteX1508" fmla="*/ 5456180 w 8243652"/>
              <a:gd name="connsiteY1508" fmla="*/ 5344219 h 6857106"/>
              <a:gd name="connsiteX1509" fmla="*/ 5465494 w 8243652"/>
              <a:gd name="connsiteY1509" fmla="*/ 5307706 h 6857106"/>
              <a:gd name="connsiteX1510" fmla="*/ 5467824 w 8243652"/>
              <a:gd name="connsiteY1510" fmla="*/ 5255319 h 6857106"/>
              <a:gd name="connsiteX1511" fmla="*/ 5477138 w 8243652"/>
              <a:gd name="connsiteY1511" fmla="*/ 5112444 h 6857106"/>
              <a:gd name="connsiteX1512" fmla="*/ 5481796 w 8243652"/>
              <a:gd name="connsiteY1512" fmla="*/ 4937819 h 6857106"/>
              <a:gd name="connsiteX1513" fmla="*/ 5472481 w 8243652"/>
              <a:gd name="connsiteY1513" fmla="*/ 4850506 h 6857106"/>
              <a:gd name="connsiteX1514" fmla="*/ 5449194 w 8243652"/>
              <a:gd name="connsiteY1514" fmla="*/ 5072756 h 6857106"/>
              <a:gd name="connsiteX1515" fmla="*/ 5456180 w 8243652"/>
              <a:gd name="connsiteY1515" fmla="*/ 5052119 h 6857106"/>
              <a:gd name="connsiteX1516" fmla="*/ 5449194 w 8243652"/>
              <a:gd name="connsiteY1516" fmla="*/ 5082281 h 6857106"/>
              <a:gd name="connsiteX1517" fmla="*/ 5439879 w 8243652"/>
              <a:gd name="connsiteY1517" fmla="*/ 5096569 h 6857106"/>
              <a:gd name="connsiteX1518" fmla="*/ 5437550 w 8243652"/>
              <a:gd name="connsiteY1518" fmla="*/ 5096569 h 6857106"/>
              <a:gd name="connsiteX1519" fmla="*/ 5437550 w 8243652"/>
              <a:gd name="connsiteY1519" fmla="*/ 5082281 h 6857106"/>
              <a:gd name="connsiteX1520" fmla="*/ 5444536 w 8243652"/>
              <a:gd name="connsiteY1520" fmla="*/ 5074344 h 6857106"/>
              <a:gd name="connsiteX1521" fmla="*/ 5449194 w 8243652"/>
              <a:gd name="connsiteY1521" fmla="*/ 4998144 h 6857106"/>
              <a:gd name="connsiteX1522" fmla="*/ 5453851 w 8243652"/>
              <a:gd name="connsiteY1522" fmla="*/ 4952106 h 6857106"/>
              <a:gd name="connsiteX1523" fmla="*/ 5456180 w 8243652"/>
              <a:gd name="connsiteY1523" fmla="*/ 4901306 h 6857106"/>
              <a:gd name="connsiteX1524" fmla="*/ 5449194 w 8243652"/>
              <a:gd name="connsiteY1524" fmla="*/ 4809231 h 6857106"/>
              <a:gd name="connsiteX1525" fmla="*/ 5432892 w 8243652"/>
              <a:gd name="connsiteY1525" fmla="*/ 5069581 h 6857106"/>
              <a:gd name="connsiteX1526" fmla="*/ 5437550 w 8243652"/>
              <a:gd name="connsiteY1526" fmla="*/ 5082281 h 6857106"/>
              <a:gd name="connsiteX1527" fmla="*/ 5432892 w 8243652"/>
              <a:gd name="connsiteY1527" fmla="*/ 5082281 h 6857106"/>
              <a:gd name="connsiteX1528" fmla="*/ 5421249 w 8243652"/>
              <a:gd name="connsiteY1528" fmla="*/ 5314056 h 6857106"/>
              <a:gd name="connsiteX1529" fmla="*/ 5428236 w 8243652"/>
              <a:gd name="connsiteY1529" fmla="*/ 5420419 h 6857106"/>
              <a:gd name="connsiteX1530" fmla="*/ 5421249 w 8243652"/>
              <a:gd name="connsiteY1530" fmla="*/ 5348981 h 6857106"/>
              <a:gd name="connsiteX1531" fmla="*/ 5416592 w 8243652"/>
              <a:gd name="connsiteY1531" fmla="*/ 5406131 h 6857106"/>
              <a:gd name="connsiteX1532" fmla="*/ 5416592 w 8243652"/>
              <a:gd name="connsiteY1532" fmla="*/ 5374381 h 6857106"/>
              <a:gd name="connsiteX1533" fmla="*/ 5367688 w 8243652"/>
              <a:gd name="connsiteY1533" fmla="*/ 5458519 h 6857106"/>
              <a:gd name="connsiteX1534" fmla="*/ 5372346 w 8243652"/>
              <a:gd name="connsiteY1534" fmla="*/ 5414069 h 6857106"/>
              <a:gd name="connsiteX1535" fmla="*/ 5372346 w 8243652"/>
              <a:gd name="connsiteY1535" fmla="*/ 5352156 h 6857106"/>
              <a:gd name="connsiteX1536" fmla="*/ 5367688 w 8243652"/>
              <a:gd name="connsiteY1536" fmla="*/ 5293419 h 6857106"/>
              <a:gd name="connsiteX1537" fmla="*/ 5365360 w 8243652"/>
              <a:gd name="connsiteY1537" fmla="*/ 5261669 h 6857106"/>
              <a:gd name="connsiteX1538" fmla="*/ 5328100 w 8243652"/>
              <a:gd name="connsiteY1538" fmla="*/ 5555356 h 6857106"/>
              <a:gd name="connsiteX1539" fmla="*/ 5332758 w 8243652"/>
              <a:gd name="connsiteY1539" fmla="*/ 5444231 h 6857106"/>
              <a:gd name="connsiteX1540" fmla="*/ 5332758 w 8243652"/>
              <a:gd name="connsiteY1540" fmla="*/ 5333106 h 6857106"/>
              <a:gd name="connsiteX1541" fmla="*/ 5323443 w 8243652"/>
              <a:gd name="connsiteY1541" fmla="*/ 5231506 h 6857106"/>
              <a:gd name="connsiteX1542" fmla="*/ 5311800 w 8243652"/>
              <a:gd name="connsiteY1542" fmla="*/ 5148956 h 6857106"/>
              <a:gd name="connsiteX1543" fmla="*/ 5307142 w 8243652"/>
              <a:gd name="connsiteY1543" fmla="*/ 5137844 h 6857106"/>
              <a:gd name="connsiteX1544" fmla="*/ 5304814 w 8243652"/>
              <a:gd name="connsiteY1544" fmla="*/ 5134669 h 6857106"/>
              <a:gd name="connsiteX1545" fmla="*/ 5300156 w 8243652"/>
              <a:gd name="connsiteY1545" fmla="*/ 5141019 h 6857106"/>
              <a:gd name="connsiteX1546" fmla="*/ 5295498 w 8243652"/>
              <a:gd name="connsiteY1546" fmla="*/ 5153719 h 6857106"/>
              <a:gd name="connsiteX1547" fmla="*/ 5293170 w 8243652"/>
              <a:gd name="connsiteY1547" fmla="*/ 5198169 h 6857106"/>
              <a:gd name="connsiteX1548" fmla="*/ 5288512 w 8243652"/>
              <a:gd name="connsiteY1548" fmla="*/ 5266431 h 6857106"/>
              <a:gd name="connsiteX1549" fmla="*/ 5279198 w 8243652"/>
              <a:gd name="connsiteY1549" fmla="*/ 5444231 h 6857106"/>
              <a:gd name="connsiteX1550" fmla="*/ 5272212 w 8243652"/>
              <a:gd name="connsiteY1550" fmla="*/ 5645844 h 6857106"/>
              <a:gd name="connsiteX1551" fmla="*/ 5267554 w 8243652"/>
              <a:gd name="connsiteY1551" fmla="*/ 5828406 h 6857106"/>
              <a:gd name="connsiteX1552" fmla="*/ 5260568 w 8243652"/>
              <a:gd name="connsiteY1552" fmla="*/ 5949056 h 6857106"/>
              <a:gd name="connsiteX1553" fmla="*/ 5255910 w 8243652"/>
              <a:gd name="connsiteY1553" fmla="*/ 5974456 h 6857106"/>
              <a:gd name="connsiteX1554" fmla="*/ 5255910 w 8243652"/>
              <a:gd name="connsiteY1554" fmla="*/ 5977631 h 6857106"/>
              <a:gd name="connsiteX1555" fmla="*/ 5251253 w 8243652"/>
              <a:gd name="connsiteY1555" fmla="*/ 5968106 h 6857106"/>
              <a:gd name="connsiteX1556" fmla="*/ 5248924 w 8243652"/>
              <a:gd name="connsiteY1556" fmla="*/ 5925244 h 6857106"/>
              <a:gd name="connsiteX1557" fmla="*/ 5239610 w 8243652"/>
              <a:gd name="connsiteY1557" fmla="*/ 5842694 h 6857106"/>
              <a:gd name="connsiteX1558" fmla="*/ 5244267 w 8243652"/>
              <a:gd name="connsiteY1558" fmla="*/ 5842694 h 6857106"/>
              <a:gd name="connsiteX1559" fmla="*/ 5244267 w 8243652"/>
              <a:gd name="connsiteY1559" fmla="*/ 5836344 h 6857106"/>
              <a:gd name="connsiteX1560" fmla="*/ 5248924 w 8243652"/>
              <a:gd name="connsiteY1560" fmla="*/ 5817294 h 6857106"/>
              <a:gd name="connsiteX1561" fmla="*/ 5248924 w 8243652"/>
              <a:gd name="connsiteY1561" fmla="*/ 5798244 h 6857106"/>
              <a:gd name="connsiteX1562" fmla="*/ 5248924 w 8243652"/>
              <a:gd name="connsiteY1562" fmla="*/ 5793481 h 6857106"/>
              <a:gd name="connsiteX1563" fmla="*/ 5251253 w 8243652"/>
              <a:gd name="connsiteY1563" fmla="*/ 5796656 h 6857106"/>
              <a:gd name="connsiteX1564" fmla="*/ 5232623 w 8243652"/>
              <a:gd name="connsiteY1564" fmla="*/ 5544244 h 6857106"/>
              <a:gd name="connsiteX1565" fmla="*/ 5232623 w 8243652"/>
              <a:gd name="connsiteY1565" fmla="*/ 5741094 h 6857106"/>
              <a:gd name="connsiteX1566" fmla="*/ 5227966 w 8243652"/>
              <a:gd name="connsiteY1566" fmla="*/ 5895081 h 6857106"/>
              <a:gd name="connsiteX1567" fmla="*/ 5223308 w 8243652"/>
              <a:gd name="connsiteY1567" fmla="*/ 6004619 h 6857106"/>
              <a:gd name="connsiteX1568" fmla="*/ 5216322 w 8243652"/>
              <a:gd name="connsiteY1568" fmla="*/ 6083994 h 6857106"/>
              <a:gd name="connsiteX1569" fmla="*/ 5207008 w 8243652"/>
              <a:gd name="connsiteY1569" fmla="*/ 6136381 h 6857106"/>
              <a:gd name="connsiteX1570" fmla="*/ 5195364 w 8243652"/>
              <a:gd name="connsiteY1570" fmla="*/ 6168131 h 6857106"/>
              <a:gd name="connsiteX1571" fmla="*/ 5188378 w 8243652"/>
              <a:gd name="connsiteY1571" fmla="*/ 6188769 h 6857106"/>
              <a:gd name="connsiteX1572" fmla="*/ 5174406 w 8243652"/>
              <a:gd name="connsiteY1572" fmla="*/ 6198294 h 6857106"/>
              <a:gd name="connsiteX1573" fmla="*/ 5167419 w 8243652"/>
              <a:gd name="connsiteY1573" fmla="*/ 6212581 h 6857106"/>
              <a:gd name="connsiteX1574" fmla="*/ 5155776 w 8243652"/>
              <a:gd name="connsiteY1574" fmla="*/ 6231631 h 6857106"/>
              <a:gd name="connsiteX1575" fmla="*/ 5146460 w 8243652"/>
              <a:gd name="connsiteY1575" fmla="*/ 6264969 h 6857106"/>
              <a:gd name="connsiteX1576" fmla="*/ 5139474 w 8243652"/>
              <a:gd name="connsiteY1576" fmla="*/ 6317356 h 6857106"/>
              <a:gd name="connsiteX1577" fmla="*/ 5130160 w 8243652"/>
              <a:gd name="connsiteY1577" fmla="*/ 6393556 h 6857106"/>
              <a:gd name="connsiteX1578" fmla="*/ 5127831 w 8243652"/>
              <a:gd name="connsiteY1578" fmla="*/ 6506269 h 6857106"/>
              <a:gd name="connsiteX1579" fmla="*/ 5123174 w 8243652"/>
              <a:gd name="connsiteY1579" fmla="*/ 6660256 h 6857106"/>
              <a:gd name="connsiteX1580" fmla="*/ 5118516 w 8243652"/>
              <a:gd name="connsiteY1580" fmla="*/ 6857106 h 6857106"/>
              <a:gd name="connsiteX1581" fmla="*/ 5111530 w 8243652"/>
              <a:gd name="connsiteY1581" fmla="*/ 6599931 h 6857106"/>
              <a:gd name="connsiteX1582" fmla="*/ 5111530 w 8243652"/>
              <a:gd name="connsiteY1582" fmla="*/ 6525319 h 6857106"/>
              <a:gd name="connsiteX1583" fmla="*/ 5116188 w 8243652"/>
              <a:gd name="connsiteY1583" fmla="*/ 6461819 h 6857106"/>
              <a:gd name="connsiteX1584" fmla="*/ 5130160 w 8243652"/>
              <a:gd name="connsiteY1584" fmla="*/ 6309419 h 6857106"/>
              <a:gd name="connsiteX1585" fmla="*/ 5139474 w 8243652"/>
              <a:gd name="connsiteY1585" fmla="*/ 6185594 h 6857106"/>
              <a:gd name="connsiteX1586" fmla="*/ 5151118 w 8243652"/>
              <a:gd name="connsiteY1586" fmla="*/ 6007794 h 6857106"/>
              <a:gd name="connsiteX1587" fmla="*/ 5123174 w 8243652"/>
              <a:gd name="connsiteY1587" fmla="*/ 5664894 h 6857106"/>
              <a:gd name="connsiteX1588" fmla="*/ 5127831 w 8243652"/>
              <a:gd name="connsiteY1588" fmla="*/ 5653781 h 6857106"/>
              <a:gd name="connsiteX1589" fmla="*/ 5130160 w 8243652"/>
              <a:gd name="connsiteY1589" fmla="*/ 5650606 h 6857106"/>
              <a:gd name="connsiteX1590" fmla="*/ 5139474 w 8243652"/>
              <a:gd name="connsiteY1590" fmla="*/ 5655369 h 6857106"/>
              <a:gd name="connsiteX1591" fmla="*/ 5144132 w 8243652"/>
              <a:gd name="connsiteY1591" fmla="*/ 5655369 h 6857106"/>
              <a:gd name="connsiteX1592" fmla="*/ 5146460 w 8243652"/>
              <a:gd name="connsiteY1592" fmla="*/ 5647431 h 6857106"/>
              <a:gd name="connsiteX1593" fmla="*/ 5155776 w 8243652"/>
              <a:gd name="connsiteY1593" fmla="*/ 5628381 h 6857106"/>
              <a:gd name="connsiteX1594" fmla="*/ 5160433 w 8243652"/>
              <a:gd name="connsiteY1594" fmla="*/ 5593456 h 6857106"/>
              <a:gd name="connsiteX1595" fmla="*/ 5144132 w 8243652"/>
              <a:gd name="connsiteY1595" fmla="*/ 5455344 h 6857106"/>
              <a:gd name="connsiteX1596" fmla="*/ 5139474 w 8243652"/>
              <a:gd name="connsiteY1596" fmla="*/ 5423594 h 6857106"/>
              <a:gd name="connsiteX1597" fmla="*/ 5130160 w 8243652"/>
              <a:gd name="connsiteY1597" fmla="*/ 5406131 h 6857106"/>
              <a:gd name="connsiteX1598" fmla="*/ 5127831 w 8243652"/>
              <a:gd name="connsiteY1598" fmla="*/ 5406131 h 6857106"/>
              <a:gd name="connsiteX1599" fmla="*/ 5123174 w 8243652"/>
              <a:gd name="connsiteY1599" fmla="*/ 5412481 h 6857106"/>
              <a:gd name="connsiteX1600" fmla="*/ 5118516 w 8243652"/>
              <a:gd name="connsiteY1600" fmla="*/ 5431531 h 6857106"/>
              <a:gd name="connsiteX1601" fmla="*/ 5106872 w 8243652"/>
              <a:gd name="connsiteY1601" fmla="*/ 5510906 h 6857106"/>
              <a:gd name="connsiteX1602" fmla="*/ 5095229 w 8243652"/>
              <a:gd name="connsiteY1602" fmla="*/ 5625206 h 6857106"/>
              <a:gd name="connsiteX1603" fmla="*/ 5083586 w 8243652"/>
              <a:gd name="connsiteY1603" fmla="*/ 5766494 h 6857106"/>
              <a:gd name="connsiteX1604" fmla="*/ 5067284 w 8243652"/>
              <a:gd name="connsiteY1604" fmla="*/ 6037956 h 6857106"/>
              <a:gd name="connsiteX1605" fmla="*/ 5062627 w 8243652"/>
              <a:gd name="connsiteY1605" fmla="*/ 5949056 h 6857106"/>
              <a:gd name="connsiteX1606" fmla="*/ 5062627 w 8243652"/>
              <a:gd name="connsiteY1606" fmla="*/ 5826819 h 6857106"/>
              <a:gd name="connsiteX1607" fmla="*/ 5062627 w 8243652"/>
              <a:gd name="connsiteY1607" fmla="*/ 5549006 h 6857106"/>
              <a:gd name="connsiteX1608" fmla="*/ 5062627 w 8243652"/>
              <a:gd name="connsiteY1608" fmla="*/ 5425181 h 6857106"/>
              <a:gd name="connsiteX1609" fmla="*/ 5057970 w 8243652"/>
              <a:gd name="connsiteY1609" fmla="*/ 5341044 h 6857106"/>
              <a:gd name="connsiteX1610" fmla="*/ 5055641 w 8243652"/>
              <a:gd name="connsiteY1610" fmla="*/ 5314056 h 6857106"/>
              <a:gd name="connsiteX1611" fmla="*/ 5050984 w 8243652"/>
              <a:gd name="connsiteY1611" fmla="*/ 5304531 h 6857106"/>
              <a:gd name="connsiteX1612" fmla="*/ 5046326 w 8243652"/>
              <a:gd name="connsiteY1612" fmla="*/ 5304531 h 6857106"/>
              <a:gd name="connsiteX1613" fmla="*/ 5046326 w 8243652"/>
              <a:gd name="connsiteY1613" fmla="*/ 5310881 h 6857106"/>
              <a:gd name="connsiteX1614" fmla="*/ 5039340 w 8243652"/>
              <a:gd name="connsiteY1614" fmla="*/ 5337869 h 6857106"/>
              <a:gd name="connsiteX1615" fmla="*/ 5030025 w 8243652"/>
              <a:gd name="connsiteY1615" fmla="*/ 5387081 h 6857106"/>
              <a:gd name="connsiteX1616" fmla="*/ 5023039 w 8243652"/>
              <a:gd name="connsiteY1616" fmla="*/ 5442644 h 6857106"/>
              <a:gd name="connsiteX1617" fmla="*/ 5013724 w 8243652"/>
              <a:gd name="connsiteY1617" fmla="*/ 5574406 h 6857106"/>
              <a:gd name="connsiteX1618" fmla="*/ 5013724 w 8243652"/>
              <a:gd name="connsiteY1618" fmla="*/ 5722044 h 6857106"/>
              <a:gd name="connsiteX1619" fmla="*/ 5018382 w 8243652"/>
              <a:gd name="connsiteY1619" fmla="*/ 5877619 h 6857106"/>
              <a:gd name="connsiteX1620" fmla="*/ 5027696 w 8243652"/>
              <a:gd name="connsiteY1620" fmla="*/ 6163369 h 6857106"/>
              <a:gd name="connsiteX1621" fmla="*/ 5023039 w 8243652"/>
              <a:gd name="connsiteY1621" fmla="*/ 6272906 h 6857106"/>
              <a:gd name="connsiteX1622" fmla="*/ 5018382 w 8243652"/>
              <a:gd name="connsiteY1622" fmla="*/ 6317356 h 6857106"/>
              <a:gd name="connsiteX1623" fmla="*/ 5013724 w 8243652"/>
              <a:gd name="connsiteY1623" fmla="*/ 6347519 h 6857106"/>
              <a:gd name="connsiteX1624" fmla="*/ 4990437 w 8243652"/>
              <a:gd name="connsiteY1624" fmla="*/ 5729981 h 6857106"/>
              <a:gd name="connsiteX1625" fmla="*/ 4974136 w 8243652"/>
              <a:gd name="connsiteY1625" fmla="*/ 5866506 h 6857106"/>
              <a:gd name="connsiteX1626" fmla="*/ 4967150 w 8243652"/>
              <a:gd name="connsiteY1626" fmla="*/ 5910956 h 6857106"/>
              <a:gd name="connsiteX1627" fmla="*/ 4957835 w 8243652"/>
              <a:gd name="connsiteY1627" fmla="*/ 5936356 h 6857106"/>
              <a:gd name="connsiteX1628" fmla="*/ 4953178 w 8243652"/>
              <a:gd name="connsiteY1628" fmla="*/ 5949056 h 6857106"/>
              <a:gd name="connsiteX1629" fmla="*/ 4950849 w 8243652"/>
              <a:gd name="connsiteY1629" fmla="*/ 5949056 h 6857106"/>
              <a:gd name="connsiteX1630" fmla="*/ 4946191 w 8243652"/>
              <a:gd name="connsiteY1630" fmla="*/ 5949056 h 6857106"/>
              <a:gd name="connsiteX1631" fmla="*/ 4939205 w 8243652"/>
              <a:gd name="connsiteY1631" fmla="*/ 5941119 h 6857106"/>
              <a:gd name="connsiteX1632" fmla="*/ 4934548 w 8243652"/>
              <a:gd name="connsiteY1632" fmla="*/ 5922069 h 6857106"/>
              <a:gd name="connsiteX1633" fmla="*/ 4918247 w 8243652"/>
              <a:gd name="connsiteY1633" fmla="*/ 5869681 h 6857106"/>
              <a:gd name="connsiteX1634" fmla="*/ 4906603 w 8243652"/>
              <a:gd name="connsiteY1634" fmla="*/ 5806181 h 6857106"/>
              <a:gd name="connsiteX1635" fmla="*/ 4894960 w 8243652"/>
              <a:gd name="connsiteY1635" fmla="*/ 5745856 h 6857106"/>
              <a:gd name="connsiteX1636" fmla="*/ 4878659 w 8243652"/>
              <a:gd name="connsiteY1636" fmla="*/ 5702994 h 6857106"/>
              <a:gd name="connsiteX1637" fmla="*/ 4869344 w 8243652"/>
              <a:gd name="connsiteY1637" fmla="*/ 5785544 h 6857106"/>
              <a:gd name="connsiteX1638" fmla="*/ 4864686 w 8243652"/>
              <a:gd name="connsiteY1638" fmla="*/ 5883969 h 6857106"/>
              <a:gd name="connsiteX1639" fmla="*/ 4857700 w 8243652"/>
              <a:gd name="connsiteY1639" fmla="*/ 5845869 h 6857106"/>
              <a:gd name="connsiteX1640" fmla="*/ 4853043 w 8243652"/>
              <a:gd name="connsiteY1640" fmla="*/ 5834756 h 6857106"/>
              <a:gd name="connsiteX1641" fmla="*/ 4850714 w 8243652"/>
              <a:gd name="connsiteY1641" fmla="*/ 5831581 h 6857106"/>
              <a:gd name="connsiteX1642" fmla="*/ 4846057 w 8243652"/>
              <a:gd name="connsiteY1642" fmla="*/ 5831581 h 6857106"/>
              <a:gd name="connsiteX1643" fmla="*/ 4841399 w 8243652"/>
              <a:gd name="connsiteY1643" fmla="*/ 5836344 h 6857106"/>
              <a:gd name="connsiteX1644" fmla="*/ 4834413 w 8243652"/>
              <a:gd name="connsiteY1644" fmla="*/ 5861744 h 6857106"/>
              <a:gd name="connsiteX1645" fmla="*/ 4820441 w 8243652"/>
              <a:gd name="connsiteY1645" fmla="*/ 5944294 h 6857106"/>
              <a:gd name="connsiteX1646" fmla="*/ 4806469 w 8243652"/>
              <a:gd name="connsiteY1646" fmla="*/ 6058594 h 6857106"/>
              <a:gd name="connsiteX1647" fmla="*/ 4792496 w 8243652"/>
              <a:gd name="connsiteY1647" fmla="*/ 6174481 h 6857106"/>
              <a:gd name="connsiteX1648" fmla="*/ 4776195 w 8243652"/>
              <a:gd name="connsiteY1648" fmla="*/ 6268144 h 6857106"/>
              <a:gd name="connsiteX1649" fmla="*/ 4773867 w 8243652"/>
              <a:gd name="connsiteY1649" fmla="*/ 6298306 h 6857106"/>
              <a:gd name="connsiteX1650" fmla="*/ 4764552 w 8243652"/>
              <a:gd name="connsiteY1650" fmla="*/ 6314181 h 6857106"/>
              <a:gd name="connsiteX1651" fmla="*/ 4762223 w 8243652"/>
              <a:gd name="connsiteY1651" fmla="*/ 6314181 h 6857106"/>
              <a:gd name="connsiteX1652" fmla="*/ 4762223 w 8243652"/>
              <a:gd name="connsiteY1652" fmla="*/ 6309419 h 6857106"/>
              <a:gd name="connsiteX1653" fmla="*/ 4752908 w 8243652"/>
              <a:gd name="connsiteY1653" fmla="*/ 6284019 h 6857106"/>
              <a:gd name="connsiteX1654" fmla="*/ 4757566 w 8243652"/>
              <a:gd name="connsiteY1654" fmla="*/ 6228456 h 6857106"/>
              <a:gd name="connsiteX1655" fmla="*/ 4752908 w 8243652"/>
              <a:gd name="connsiteY1655" fmla="*/ 6166544 h 6857106"/>
              <a:gd name="connsiteX1656" fmla="*/ 4748251 w 8243652"/>
              <a:gd name="connsiteY1656" fmla="*/ 6023669 h 6857106"/>
              <a:gd name="connsiteX1657" fmla="*/ 4741265 w 8243652"/>
              <a:gd name="connsiteY1657" fmla="*/ 5876031 h 6857106"/>
              <a:gd name="connsiteX1658" fmla="*/ 4731950 w 8243652"/>
              <a:gd name="connsiteY1658" fmla="*/ 5745856 h 6857106"/>
              <a:gd name="connsiteX1659" fmla="*/ 4680718 w 8243652"/>
              <a:gd name="connsiteY1659" fmla="*/ 6128444 h 6857106"/>
              <a:gd name="connsiteX1660" fmla="*/ 4687704 w 8243652"/>
              <a:gd name="connsiteY1660" fmla="*/ 6057006 h 6857106"/>
              <a:gd name="connsiteX1661" fmla="*/ 4697019 w 8243652"/>
              <a:gd name="connsiteY1661" fmla="*/ 5971281 h 6857106"/>
              <a:gd name="connsiteX1662" fmla="*/ 4701676 w 8243652"/>
              <a:gd name="connsiteY1662" fmla="*/ 5766494 h 6857106"/>
              <a:gd name="connsiteX1663" fmla="*/ 4708662 w 8243652"/>
              <a:gd name="connsiteY1663" fmla="*/ 5266431 h 6857106"/>
              <a:gd name="connsiteX1664" fmla="*/ 4701676 w 8243652"/>
              <a:gd name="connsiteY1664" fmla="*/ 5285481 h 6857106"/>
              <a:gd name="connsiteX1665" fmla="*/ 4697019 w 8243652"/>
              <a:gd name="connsiteY1665" fmla="*/ 5318819 h 6857106"/>
              <a:gd name="connsiteX1666" fmla="*/ 4687704 w 8243652"/>
              <a:gd name="connsiteY1666" fmla="*/ 5401369 h 6857106"/>
              <a:gd name="connsiteX1667" fmla="*/ 4680718 w 8243652"/>
              <a:gd name="connsiteY1667" fmla="*/ 5485506 h 6857106"/>
              <a:gd name="connsiteX1668" fmla="*/ 4673732 w 8243652"/>
              <a:gd name="connsiteY1668" fmla="*/ 5544244 h 6857106"/>
              <a:gd name="connsiteX1669" fmla="*/ 4680718 w 8243652"/>
              <a:gd name="connsiteY1669" fmla="*/ 5348981 h 6857106"/>
              <a:gd name="connsiteX1670" fmla="*/ 4680718 w 8243652"/>
              <a:gd name="connsiteY1670" fmla="*/ 5244206 h 6857106"/>
              <a:gd name="connsiteX1671" fmla="*/ 4676060 w 8243652"/>
              <a:gd name="connsiteY1671" fmla="*/ 5133081 h 6857106"/>
              <a:gd name="connsiteX1672" fmla="*/ 4620171 w 8243652"/>
              <a:gd name="connsiteY1672" fmla="*/ 5715694 h 6857106"/>
              <a:gd name="connsiteX1673" fmla="*/ 4629486 w 8243652"/>
              <a:gd name="connsiteY1673" fmla="*/ 5785544 h 6857106"/>
              <a:gd name="connsiteX1674" fmla="*/ 4636472 w 8243652"/>
              <a:gd name="connsiteY1674" fmla="*/ 5817294 h 6857106"/>
              <a:gd name="connsiteX1675" fmla="*/ 4631815 w 8243652"/>
              <a:gd name="connsiteY1675" fmla="*/ 5826819 h 6857106"/>
              <a:gd name="connsiteX1676" fmla="*/ 4624829 w 8243652"/>
              <a:gd name="connsiteY1676" fmla="*/ 5847456 h 6857106"/>
              <a:gd name="connsiteX1677" fmla="*/ 4615514 w 8243652"/>
              <a:gd name="connsiteY1677" fmla="*/ 5876031 h 6857106"/>
              <a:gd name="connsiteX1678" fmla="*/ 4608528 w 8243652"/>
              <a:gd name="connsiteY1678" fmla="*/ 5895081 h 6857106"/>
              <a:gd name="connsiteX1679" fmla="*/ 4603870 w 8243652"/>
              <a:gd name="connsiteY1679" fmla="*/ 5899844 h 6857106"/>
              <a:gd name="connsiteX1680" fmla="*/ 4599213 w 8243652"/>
              <a:gd name="connsiteY1680" fmla="*/ 5903019 h 6857106"/>
              <a:gd name="connsiteX1681" fmla="*/ 4596884 w 8243652"/>
              <a:gd name="connsiteY1681" fmla="*/ 5896669 h 6857106"/>
              <a:gd name="connsiteX1682" fmla="*/ 4587569 w 8243652"/>
              <a:gd name="connsiteY1682" fmla="*/ 5887144 h 6857106"/>
              <a:gd name="connsiteX1683" fmla="*/ 4580583 w 8243652"/>
              <a:gd name="connsiteY1683" fmla="*/ 5839519 h 6857106"/>
              <a:gd name="connsiteX1684" fmla="*/ 4571268 w 8243652"/>
              <a:gd name="connsiteY1684" fmla="*/ 5755381 h 6857106"/>
              <a:gd name="connsiteX1685" fmla="*/ 4580583 w 8243652"/>
              <a:gd name="connsiteY1685" fmla="*/ 5555356 h 6857106"/>
              <a:gd name="connsiteX1686" fmla="*/ 4585241 w 8243652"/>
              <a:gd name="connsiteY1686" fmla="*/ 5352156 h 6857106"/>
              <a:gd name="connsiteX1687" fmla="*/ 4587569 w 8243652"/>
              <a:gd name="connsiteY1687" fmla="*/ 5466456 h 6857106"/>
              <a:gd name="connsiteX1688" fmla="*/ 4596884 w 8243652"/>
              <a:gd name="connsiteY1688" fmla="*/ 5522019 h 6857106"/>
              <a:gd name="connsiteX1689" fmla="*/ 4596884 w 8243652"/>
              <a:gd name="connsiteY1689" fmla="*/ 5529956 h 6857106"/>
              <a:gd name="connsiteX1690" fmla="*/ 4599213 w 8243652"/>
              <a:gd name="connsiteY1690" fmla="*/ 5526781 h 6857106"/>
              <a:gd name="connsiteX1691" fmla="*/ 4603870 w 8243652"/>
              <a:gd name="connsiteY1691" fmla="*/ 5495031 h 6857106"/>
              <a:gd name="connsiteX1692" fmla="*/ 4613185 w 8243652"/>
              <a:gd name="connsiteY1692" fmla="*/ 5344219 h 6857106"/>
              <a:gd name="connsiteX1693" fmla="*/ 4620171 w 8243652"/>
              <a:gd name="connsiteY1693" fmla="*/ 5145781 h 6857106"/>
              <a:gd name="connsiteX1694" fmla="*/ 4613185 w 8243652"/>
              <a:gd name="connsiteY1694" fmla="*/ 5153719 h 6857106"/>
              <a:gd name="connsiteX1695" fmla="*/ 4608528 w 8243652"/>
              <a:gd name="connsiteY1695" fmla="*/ 5156894 h 6857106"/>
              <a:gd name="connsiteX1696" fmla="*/ 4603870 w 8243652"/>
              <a:gd name="connsiteY1696" fmla="*/ 5156894 h 6857106"/>
              <a:gd name="connsiteX1697" fmla="*/ 4599213 w 8243652"/>
              <a:gd name="connsiteY1697" fmla="*/ 5152131 h 6857106"/>
              <a:gd name="connsiteX1698" fmla="*/ 4596884 w 8243652"/>
              <a:gd name="connsiteY1698" fmla="*/ 5129906 h 6857106"/>
              <a:gd name="connsiteX1699" fmla="*/ 4596884 w 8243652"/>
              <a:gd name="connsiteY1699" fmla="*/ 5091806 h 6857106"/>
              <a:gd name="connsiteX1700" fmla="*/ 4596884 w 8243652"/>
              <a:gd name="connsiteY1700" fmla="*/ 4971156 h 6857106"/>
              <a:gd name="connsiteX1701" fmla="*/ 4596884 w 8243652"/>
              <a:gd name="connsiteY1701" fmla="*/ 4893369 h 6857106"/>
              <a:gd name="connsiteX1702" fmla="*/ 4592227 w 8243652"/>
              <a:gd name="connsiteY1702" fmla="*/ 4802881 h 6857106"/>
              <a:gd name="connsiteX1703" fmla="*/ 4585241 w 8243652"/>
              <a:gd name="connsiteY1703" fmla="*/ 4810819 h 6857106"/>
              <a:gd name="connsiteX1704" fmla="*/ 4580583 w 8243652"/>
              <a:gd name="connsiteY1704" fmla="*/ 4828281 h 6857106"/>
              <a:gd name="connsiteX1705" fmla="*/ 4571268 w 8243652"/>
              <a:gd name="connsiteY1705" fmla="*/ 4888606 h 6857106"/>
              <a:gd name="connsiteX1706" fmla="*/ 4568940 w 8243652"/>
              <a:gd name="connsiteY1706" fmla="*/ 4979094 h 6857106"/>
              <a:gd name="connsiteX1707" fmla="*/ 4564282 w 8243652"/>
              <a:gd name="connsiteY1707" fmla="*/ 5088631 h 6857106"/>
              <a:gd name="connsiteX1708" fmla="*/ 4554967 w 8243652"/>
              <a:gd name="connsiteY1708" fmla="*/ 5337869 h 6857106"/>
              <a:gd name="connsiteX1709" fmla="*/ 4559625 w 8243652"/>
              <a:gd name="connsiteY1709" fmla="*/ 5585519 h 6857106"/>
              <a:gd name="connsiteX1710" fmla="*/ 4540995 w 8243652"/>
              <a:gd name="connsiteY1710" fmla="*/ 5496619 h 6857106"/>
              <a:gd name="connsiteX1711" fmla="*/ 4531680 w 8243652"/>
              <a:gd name="connsiteY1711" fmla="*/ 5472806 h 6857106"/>
              <a:gd name="connsiteX1712" fmla="*/ 4527023 w 8243652"/>
              <a:gd name="connsiteY1712" fmla="*/ 5466456 h 6857106"/>
              <a:gd name="connsiteX1713" fmla="*/ 4524694 w 8243652"/>
              <a:gd name="connsiteY1713" fmla="*/ 5464869 h 6857106"/>
              <a:gd name="connsiteX1714" fmla="*/ 4520037 w 8243652"/>
              <a:gd name="connsiteY1714" fmla="*/ 5469631 h 6857106"/>
              <a:gd name="connsiteX1715" fmla="*/ 4515379 w 8243652"/>
              <a:gd name="connsiteY1715" fmla="*/ 5480744 h 6857106"/>
              <a:gd name="connsiteX1716" fmla="*/ 4508393 w 8243652"/>
              <a:gd name="connsiteY1716" fmla="*/ 5525194 h 6857106"/>
              <a:gd name="connsiteX1717" fmla="*/ 4487435 w 8243652"/>
              <a:gd name="connsiteY1717" fmla="*/ 5714106 h 6857106"/>
              <a:gd name="connsiteX1718" fmla="*/ 4496749 w 8243652"/>
              <a:gd name="connsiteY1718" fmla="*/ 5233094 h 6857106"/>
              <a:gd name="connsiteX1719" fmla="*/ 4468805 w 8243652"/>
              <a:gd name="connsiteY1719" fmla="*/ 5383906 h 6857106"/>
              <a:gd name="connsiteX1720" fmla="*/ 4487435 w 8243652"/>
              <a:gd name="connsiteY1720" fmla="*/ 4798119 h 6857106"/>
              <a:gd name="connsiteX1721" fmla="*/ 4480448 w 8243652"/>
              <a:gd name="connsiteY1721" fmla="*/ 4753669 h 6857106"/>
              <a:gd name="connsiteX1722" fmla="*/ 4475791 w 8243652"/>
              <a:gd name="connsiteY1722" fmla="*/ 4742556 h 6857106"/>
              <a:gd name="connsiteX1723" fmla="*/ 4471134 w 8243652"/>
              <a:gd name="connsiteY1723" fmla="*/ 4737794 h 6857106"/>
              <a:gd name="connsiteX1724" fmla="*/ 4471134 w 8243652"/>
              <a:gd name="connsiteY1724" fmla="*/ 4740969 h 6857106"/>
              <a:gd name="connsiteX1725" fmla="*/ 4468805 w 8243652"/>
              <a:gd name="connsiteY1725" fmla="*/ 4750494 h 6857106"/>
              <a:gd name="connsiteX1726" fmla="*/ 4464147 w 8243652"/>
              <a:gd name="connsiteY1726" fmla="*/ 4783831 h 6857106"/>
              <a:gd name="connsiteX1727" fmla="*/ 4459490 w 8243652"/>
              <a:gd name="connsiteY1727" fmla="*/ 4899719 h 6857106"/>
              <a:gd name="connsiteX1728" fmla="*/ 4454833 w 8243652"/>
              <a:gd name="connsiteY1728" fmla="*/ 5052119 h 6857106"/>
              <a:gd name="connsiteX1729" fmla="*/ 4452504 w 8243652"/>
              <a:gd name="connsiteY1729" fmla="*/ 5209281 h 6857106"/>
              <a:gd name="connsiteX1730" fmla="*/ 4447846 w 8243652"/>
              <a:gd name="connsiteY1730" fmla="*/ 5333106 h 6857106"/>
              <a:gd name="connsiteX1731" fmla="*/ 4443189 w 8243652"/>
              <a:gd name="connsiteY1731" fmla="*/ 5374381 h 6857106"/>
              <a:gd name="connsiteX1732" fmla="*/ 4436203 w 8243652"/>
              <a:gd name="connsiteY1732" fmla="*/ 5393431 h 6857106"/>
              <a:gd name="connsiteX1733" fmla="*/ 4431545 w 8243652"/>
              <a:gd name="connsiteY1733" fmla="*/ 5393431 h 6857106"/>
              <a:gd name="connsiteX1734" fmla="*/ 4426888 w 8243652"/>
              <a:gd name="connsiteY1734" fmla="*/ 5387081 h 6857106"/>
              <a:gd name="connsiteX1735" fmla="*/ 4419902 w 8243652"/>
              <a:gd name="connsiteY1735" fmla="*/ 5352156 h 6857106"/>
              <a:gd name="connsiteX1736" fmla="*/ 4419902 w 8243652"/>
              <a:gd name="connsiteY1736" fmla="*/ 4929881 h 6857106"/>
              <a:gd name="connsiteX1737" fmla="*/ 4410587 w 8243652"/>
              <a:gd name="connsiteY1737" fmla="*/ 5012431 h 6857106"/>
              <a:gd name="connsiteX1738" fmla="*/ 4403601 w 8243652"/>
              <a:gd name="connsiteY1738" fmla="*/ 5126731 h 6857106"/>
              <a:gd name="connsiteX1739" fmla="*/ 4391957 w 8243652"/>
              <a:gd name="connsiteY1739" fmla="*/ 5363269 h 6857106"/>
              <a:gd name="connsiteX1740" fmla="*/ 4387300 w 8243652"/>
              <a:gd name="connsiteY1740" fmla="*/ 5444231 h 6857106"/>
              <a:gd name="connsiteX1741" fmla="*/ 4382642 w 8243652"/>
              <a:gd name="connsiteY1741" fmla="*/ 5469631 h 6857106"/>
              <a:gd name="connsiteX1742" fmla="*/ 4380314 w 8243652"/>
              <a:gd name="connsiteY1742" fmla="*/ 5474394 h 6857106"/>
              <a:gd name="connsiteX1743" fmla="*/ 4380314 w 8243652"/>
              <a:gd name="connsiteY1743" fmla="*/ 5464869 h 6857106"/>
              <a:gd name="connsiteX1744" fmla="*/ 4375656 w 8243652"/>
              <a:gd name="connsiteY1744" fmla="*/ 5434706 h 6857106"/>
              <a:gd name="connsiteX1745" fmla="*/ 4366341 w 8243652"/>
              <a:gd name="connsiteY1745" fmla="*/ 5296594 h 6857106"/>
              <a:gd name="connsiteX1746" fmla="*/ 4364013 w 8243652"/>
              <a:gd name="connsiteY1746" fmla="*/ 5395019 h 6857106"/>
              <a:gd name="connsiteX1747" fmla="*/ 4364013 w 8243652"/>
              <a:gd name="connsiteY1747" fmla="*/ 5499794 h 6857106"/>
              <a:gd name="connsiteX1748" fmla="*/ 4375656 w 8243652"/>
              <a:gd name="connsiteY1748" fmla="*/ 5702994 h 6857106"/>
              <a:gd name="connsiteX1749" fmla="*/ 4375656 w 8243652"/>
              <a:gd name="connsiteY1749" fmla="*/ 5793481 h 6857106"/>
              <a:gd name="connsiteX1750" fmla="*/ 4375656 w 8243652"/>
              <a:gd name="connsiteY1750" fmla="*/ 5872856 h 6857106"/>
              <a:gd name="connsiteX1751" fmla="*/ 4370999 w 8243652"/>
              <a:gd name="connsiteY1751" fmla="*/ 5937944 h 6857106"/>
              <a:gd name="connsiteX1752" fmla="*/ 4364013 w 8243652"/>
              <a:gd name="connsiteY1752" fmla="*/ 5963344 h 6857106"/>
              <a:gd name="connsiteX1753" fmla="*/ 4354698 w 8243652"/>
              <a:gd name="connsiteY1753" fmla="*/ 5982394 h 6857106"/>
              <a:gd name="connsiteX1754" fmla="*/ 4347712 w 8243652"/>
              <a:gd name="connsiteY1754" fmla="*/ 5828406 h 6857106"/>
              <a:gd name="connsiteX1755" fmla="*/ 4336068 w 8243652"/>
              <a:gd name="connsiteY1755" fmla="*/ 5699819 h 6857106"/>
              <a:gd name="connsiteX1756" fmla="*/ 4322096 w 8243652"/>
              <a:gd name="connsiteY1756" fmla="*/ 5595044 h 6857106"/>
              <a:gd name="connsiteX1757" fmla="*/ 4310452 w 8243652"/>
              <a:gd name="connsiteY1757" fmla="*/ 5515669 h 6857106"/>
              <a:gd name="connsiteX1758" fmla="*/ 4305795 w 8243652"/>
              <a:gd name="connsiteY1758" fmla="*/ 5587106 h 6857106"/>
              <a:gd name="connsiteX1759" fmla="*/ 4303466 w 8243652"/>
              <a:gd name="connsiteY1759" fmla="*/ 5661719 h 6857106"/>
              <a:gd name="connsiteX1760" fmla="*/ 4310452 w 8243652"/>
              <a:gd name="connsiteY1760" fmla="*/ 5806181 h 6857106"/>
              <a:gd name="connsiteX1761" fmla="*/ 4319767 w 8243652"/>
              <a:gd name="connsiteY1761" fmla="*/ 5922069 h 6857106"/>
              <a:gd name="connsiteX1762" fmla="*/ 4326753 w 8243652"/>
              <a:gd name="connsiteY1762" fmla="*/ 5955406 h 6857106"/>
              <a:gd name="connsiteX1763" fmla="*/ 4331411 w 8243652"/>
              <a:gd name="connsiteY1763" fmla="*/ 5968106 h 6857106"/>
              <a:gd name="connsiteX1764" fmla="*/ 4322096 w 8243652"/>
              <a:gd name="connsiteY1764" fmla="*/ 5977631 h 6857106"/>
              <a:gd name="connsiteX1765" fmla="*/ 4319767 w 8243652"/>
              <a:gd name="connsiteY1765" fmla="*/ 5977631 h 6857106"/>
              <a:gd name="connsiteX1766" fmla="*/ 4315110 w 8243652"/>
              <a:gd name="connsiteY1766" fmla="*/ 5971281 h 6857106"/>
              <a:gd name="connsiteX1767" fmla="*/ 4310452 w 8243652"/>
              <a:gd name="connsiteY1767" fmla="*/ 5963344 h 6857106"/>
              <a:gd name="connsiteX1768" fmla="*/ 4303466 w 8243652"/>
              <a:gd name="connsiteY1768" fmla="*/ 5926831 h 6857106"/>
              <a:gd name="connsiteX1769" fmla="*/ 4294151 w 8243652"/>
              <a:gd name="connsiteY1769" fmla="*/ 5872856 h 6857106"/>
              <a:gd name="connsiteX1770" fmla="*/ 4282508 w 8243652"/>
              <a:gd name="connsiteY1770" fmla="*/ 5722044 h 6857106"/>
              <a:gd name="connsiteX1771" fmla="*/ 4275521 w 8243652"/>
              <a:gd name="connsiteY1771" fmla="*/ 5537894 h 6857106"/>
              <a:gd name="connsiteX1772" fmla="*/ 4261549 w 8243652"/>
              <a:gd name="connsiteY1772" fmla="*/ 5168006 h 6857106"/>
              <a:gd name="connsiteX1773" fmla="*/ 4249906 w 8243652"/>
              <a:gd name="connsiteY1773" fmla="*/ 5031481 h 6857106"/>
              <a:gd name="connsiteX1774" fmla="*/ 4247577 w 8243652"/>
              <a:gd name="connsiteY1774" fmla="*/ 4983856 h 6857106"/>
              <a:gd name="connsiteX1775" fmla="*/ 4242919 w 8243652"/>
              <a:gd name="connsiteY1775" fmla="*/ 4960044 h 6857106"/>
              <a:gd name="connsiteX1776" fmla="*/ 4254563 w 8243652"/>
              <a:gd name="connsiteY1776" fmla="*/ 5307706 h 6857106"/>
              <a:gd name="connsiteX1777" fmla="*/ 4217304 w 8243652"/>
              <a:gd name="connsiteY1777" fmla="*/ 5266431 h 6857106"/>
              <a:gd name="connsiteX1778" fmla="*/ 4217304 w 8243652"/>
              <a:gd name="connsiteY1778" fmla="*/ 5485506 h 6857106"/>
              <a:gd name="connsiteX1779" fmla="*/ 4217304 w 8243652"/>
              <a:gd name="connsiteY1779" fmla="*/ 5683944 h 6857106"/>
              <a:gd name="connsiteX1780" fmla="*/ 4217304 w 8243652"/>
              <a:gd name="connsiteY1780" fmla="*/ 5763319 h 6857106"/>
              <a:gd name="connsiteX1781" fmla="*/ 4226618 w 8243652"/>
              <a:gd name="connsiteY1781" fmla="*/ 5826819 h 6857106"/>
              <a:gd name="connsiteX1782" fmla="*/ 4231276 w 8243652"/>
              <a:gd name="connsiteY1782" fmla="*/ 5847456 h 6857106"/>
              <a:gd name="connsiteX1783" fmla="*/ 4233605 w 8243652"/>
              <a:gd name="connsiteY1783" fmla="*/ 5864919 h 6857106"/>
              <a:gd name="connsiteX1784" fmla="*/ 4242919 w 8243652"/>
              <a:gd name="connsiteY1784" fmla="*/ 5876031 h 6857106"/>
              <a:gd name="connsiteX1785" fmla="*/ 4247577 w 8243652"/>
              <a:gd name="connsiteY1785" fmla="*/ 5876031 h 6857106"/>
              <a:gd name="connsiteX1786" fmla="*/ 4249906 w 8243652"/>
              <a:gd name="connsiteY1786" fmla="*/ 5876031 h 6857106"/>
              <a:gd name="connsiteX1787" fmla="*/ 4242919 w 8243652"/>
              <a:gd name="connsiteY1787" fmla="*/ 5910956 h 6857106"/>
              <a:gd name="connsiteX1788" fmla="*/ 4238262 w 8243652"/>
              <a:gd name="connsiteY1788" fmla="*/ 5922069 h 6857106"/>
              <a:gd name="connsiteX1789" fmla="*/ 4233605 w 8243652"/>
              <a:gd name="connsiteY1789" fmla="*/ 5922069 h 6857106"/>
              <a:gd name="connsiteX1790" fmla="*/ 4233605 w 8243652"/>
              <a:gd name="connsiteY1790" fmla="*/ 5917306 h 6857106"/>
              <a:gd name="connsiteX1791" fmla="*/ 4231276 w 8243652"/>
              <a:gd name="connsiteY1791" fmla="*/ 5895081 h 6857106"/>
              <a:gd name="connsiteX1792" fmla="*/ 4217304 w 8243652"/>
              <a:gd name="connsiteY1792" fmla="*/ 5817294 h 6857106"/>
              <a:gd name="connsiteX1793" fmla="*/ 4205660 w 8243652"/>
              <a:gd name="connsiteY1793" fmla="*/ 5722044 h 6857106"/>
              <a:gd name="connsiteX1794" fmla="*/ 4198674 w 8243652"/>
              <a:gd name="connsiteY1794" fmla="*/ 5636319 h 6857106"/>
              <a:gd name="connsiteX1795" fmla="*/ 4194016 w 8243652"/>
              <a:gd name="connsiteY1795" fmla="*/ 5606156 h 6857106"/>
              <a:gd name="connsiteX1796" fmla="*/ 4187030 w 8243652"/>
              <a:gd name="connsiteY1796" fmla="*/ 5590281 h 6857106"/>
              <a:gd name="connsiteX1797" fmla="*/ 4187030 w 8243652"/>
              <a:gd name="connsiteY1797" fmla="*/ 5587106 h 6857106"/>
              <a:gd name="connsiteX1798" fmla="*/ 4182373 w 8243652"/>
              <a:gd name="connsiteY1798" fmla="*/ 5587106 h 6857106"/>
              <a:gd name="connsiteX1799" fmla="*/ 4177715 w 8243652"/>
              <a:gd name="connsiteY1799" fmla="*/ 5609331 h 6857106"/>
              <a:gd name="connsiteX1800" fmla="*/ 4170729 w 8243652"/>
              <a:gd name="connsiteY1800" fmla="*/ 5653781 h 6857106"/>
              <a:gd name="connsiteX1801" fmla="*/ 4166072 w 8243652"/>
              <a:gd name="connsiteY1801" fmla="*/ 5725219 h 6857106"/>
              <a:gd name="connsiteX1802" fmla="*/ 4187030 w 8243652"/>
              <a:gd name="connsiteY1802" fmla="*/ 5183881 h 6857106"/>
              <a:gd name="connsiteX1803" fmla="*/ 4182373 w 8243652"/>
              <a:gd name="connsiteY1803" fmla="*/ 5183881 h 6857106"/>
              <a:gd name="connsiteX1804" fmla="*/ 4182373 w 8243652"/>
              <a:gd name="connsiteY1804" fmla="*/ 5190231 h 6857106"/>
              <a:gd name="connsiteX1805" fmla="*/ 4177715 w 8243652"/>
              <a:gd name="connsiteY1805" fmla="*/ 5209281 h 6857106"/>
              <a:gd name="connsiteX1806" fmla="*/ 4170729 w 8243652"/>
              <a:gd name="connsiteY1806" fmla="*/ 5280719 h 6857106"/>
              <a:gd name="connsiteX1807" fmla="*/ 4159086 w 8243652"/>
              <a:gd name="connsiteY1807" fmla="*/ 5436294 h 6857106"/>
              <a:gd name="connsiteX1808" fmla="*/ 4159086 w 8243652"/>
              <a:gd name="connsiteY1808" fmla="*/ 5020369 h 6857106"/>
              <a:gd name="connsiteX1809" fmla="*/ 4149771 w 8243652"/>
              <a:gd name="connsiteY1809" fmla="*/ 5142606 h 6857106"/>
              <a:gd name="connsiteX1810" fmla="*/ 4145113 w 8243652"/>
              <a:gd name="connsiteY1810" fmla="*/ 5225156 h 6857106"/>
              <a:gd name="connsiteX1811" fmla="*/ 4138127 w 8243652"/>
              <a:gd name="connsiteY1811" fmla="*/ 5272781 h 6857106"/>
              <a:gd name="connsiteX1812" fmla="*/ 4128812 w 8243652"/>
              <a:gd name="connsiteY1812" fmla="*/ 5291831 h 6857106"/>
              <a:gd name="connsiteX1813" fmla="*/ 4128812 w 8243652"/>
              <a:gd name="connsiteY1813" fmla="*/ 5323581 h 6857106"/>
              <a:gd name="connsiteX1814" fmla="*/ 4133470 w 8243652"/>
              <a:gd name="connsiteY1814" fmla="*/ 5398194 h 6857106"/>
              <a:gd name="connsiteX1815" fmla="*/ 4114840 w 8243652"/>
              <a:gd name="connsiteY1815" fmla="*/ 5444231 h 6857106"/>
              <a:gd name="connsiteX1816" fmla="*/ 4110183 w 8243652"/>
              <a:gd name="connsiteY1816" fmla="*/ 5431531 h 6857106"/>
              <a:gd name="connsiteX1817" fmla="*/ 4114840 w 8243652"/>
              <a:gd name="connsiteY1817" fmla="*/ 5395019 h 6857106"/>
              <a:gd name="connsiteX1818" fmla="*/ 4121826 w 8243652"/>
              <a:gd name="connsiteY1818" fmla="*/ 5277544 h 6857106"/>
              <a:gd name="connsiteX1819" fmla="*/ 4105525 w 8243652"/>
              <a:gd name="connsiteY1819" fmla="*/ 5225156 h 6857106"/>
              <a:gd name="connsiteX1820" fmla="*/ 4098539 w 8243652"/>
              <a:gd name="connsiteY1820" fmla="*/ 5209281 h 6857106"/>
              <a:gd name="connsiteX1821" fmla="*/ 4093882 w 8243652"/>
              <a:gd name="connsiteY1821" fmla="*/ 5212456 h 6857106"/>
              <a:gd name="connsiteX1822" fmla="*/ 4084567 w 8243652"/>
              <a:gd name="connsiteY1822" fmla="*/ 5244206 h 6857106"/>
              <a:gd name="connsiteX1823" fmla="*/ 4082238 w 8243652"/>
              <a:gd name="connsiteY1823" fmla="*/ 5318819 h 6857106"/>
              <a:gd name="connsiteX1824" fmla="*/ 4077581 w 8243652"/>
              <a:gd name="connsiteY1824" fmla="*/ 5442644 h 6857106"/>
              <a:gd name="connsiteX1825" fmla="*/ 4070594 w 8243652"/>
              <a:gd name="connsiteY1825" fmla="*/ 5628381 h 6857106"/>
              <a:gd name="connsiteX1826" fmla="*/ 4072923 w 8243652"/>
              <a:gd name="connsiteY1826" fmla="*/ 5414069 h 6857106"/>
              <a:gd name="connsiteX1827" fmla="*/ 4072923 w 8243652"/>
              <a:gd name="connsiteY1827" fmla="*/ 5314056 h 6857106"/>
              <a:gd name="connsiteX1828" fmla="*/ 4070594 w 8243652"/>
              <a:gd name="connsiteY1828" fmla="*/ 5296594 h 6857106"/>
              <a:gd name="connsiteX1829" fmla="*/ 4061280 w 8243652"/>
              <a:gd name="connsiteY1829" fmla="*/ 5333106 h 6857106"/>
              <a:gd name="connsiteX1830" fmla="*/ 4054293 w 8243652"/>
              <a:gd name="connsiteY1830" fmla="*/ 5390256 h 6857106"/>
              <a:gd name="connsiteX1831" fmla="*/ 4044979 w 8243652"/>
              <a:gd name="connsiteY1831" fmla="*/ 5436294 h 6857106"/>
              <a:gd name="connsiteX1832" fmla="*/ 4040321 w 8243652"/>
              <a:gd name="connsiteY1832" fmla="*/ 5447406 h 6857106"/>
              <a:gd name="connsiteX1833" fmla="*/ 4037992 w 8243652"/>
              <a:gd name="connsiteY1833" fmla="*/ 5447406 h 6857106"/>
              <a:gd name="connsiteX1834" fmla="*/ 4037992 w 8243652"/>
              <a:gd name="connsiteY1834" fmla="*/ 5444231 h 6857106"/>
              <a:gd name="connsiteX1835" fmla="*/ 4033335 w 8243652"/>
              <a:gd name="connsiteY1835" fmla="*/ 5423594 h 6857106"/>
              <a:gd name="connsiteX1836" fmla="*/ 4028678 w 8243652"/>
              <a:gd name="connsiteY1836" fmla="*/ 5379144 h 6857106"/>
              <a:gd name="connsiteX1837" fmla="*/ 4040321 w 8243652"/>
              <a:gd name="connsiteY1837" fmla="*/ 5242619 h 6857106"/>
              <a:gd name="connsiteX1838" fmla="*/ 4021691 w 8243652"/>
              <a:gd name="connsiteY1838" fmla="*/ 5223569 h 6857106"/>
              <a:gd name="connsiteX1839" fmla="*/ 4021691 w 8243652"/>
              <a:gd name="connsiteY1839" fmla="*/ 5299769 h 6857106"/>
              <a:gd name="connsiteX1840" fmla="*/ 4012377 w 8243652"/>
              <a:gd name="connsiteY1840" fmla="*/ 5209281 h 6857106"/>
              <a:gd name="connsiteX1841" fmla="*/ 3993747 w 8243652"/>
              <a:gd name="connsiteY1841" fmla="*/ 5182294 h 6857106"/>
              <a:gd name="connsiteX1842" fmla="*/ 3984432 w 8243652"/>
              <a:gd name="connsiteY1842" fmla="*/ 5231506 h 6857106"/>
              <a:gd name="connsiteX1843" fmla="*/ 3977446 w 8243652"/>
              <a:gd name="connsiteY1843" fmla="*/ 5280719 h 6857106"/>
              <a:gd name="connsiteX1844" fmla="*/ 3968131 w 8243652"/>
              <a:gd name="connsiteY1844" fmla="*/ 5293419 h 6857106"/>
              <a:gd name="connsiteX1845" fmla="*/ 3968131 w 8243652"/>
              <a:gd name="connsiteY1845" fmla="*/ 5296594 h 6857106"/>
              <a:gd name="connsiteX1846" fmla="*/ 3965802 w 8243652"/>
              <a:gd name="connsiteY1846" fmla="*/ 5293419 h 6857106"/>
              <a:gd name="connsiteX1847" fmla="*/ 3961145 w 8243652"/>
              <a:gd name="connsiteY1847" fmla="*/ 5277544 h 6857106"/>
              <a:gd name="connsiteX1848" fmla="*/ 3956487 w 8243652"/>
              <a:gd name="connsiteY1848" fmla="*/ 5239444 h 6857106"/>
              <a:gd name="connsiteX1849" fmla="*/ 3956487 w 8243652"/>
              <a:gd name="connsiteY1849" fmla="*/ 5236269 h 6857106"/>
              <a:gd name="connsiteX1850" fmla="*/ 3961145 w 8243652"/>
              <a:gd name="connsiteY1850" fmla="*/ 5231506 h 6857106"/>
              <a:gd name="connsiteX1851" fmla="*/ 3961145 w 8243652"/>
              <a:gd name="connsiteY1851" fmla="*/ 5209281 h 6857106"/>
              <a:gd name="connsiteX1852" fmla="*/ 3965802 w 8243652"/>
              <a:gd name="connsiteY1852" fmla="*/ 5187056 h 6857106"/>
              <a:gd name="connsiteX1853" fmla="*/ 3965802 w 8243652"/>
              <a:gd name="connsiteY1853" fmla="*/ 5179119 h 6857106"/>
              <a:gd name="connsiteX1854" fmla="*/ 3968131 w 8243652"/>
              <a:gd name="connsiteY1854" fmla="*/ 5179119 h 6857106"/>
              <a:gd name="connsiteX1855" fmla="*/ 3965802 w 8243652"/>
              <a:gd name="connsiteY1855" fmla="*/ 5175944 h 6857106"/>
              <a:gd name="connsiteX1856" fmla="*/ 3961145 w 8243652"/>
              <a:gd name="connsiteY1856" fmla="*/ 5172769 h 6857106"/>
              <a:gd name="connsiteX1857" fmla="*/ 3951830 w 8243652"/>
              <a:gd name="connsiteY1857" fmla="*/ 5153719 h 6857106"/>
              <a:gd name="connsiteX1858" fmla="*/ 3940186 w 8243652"/>
              <a:gd name="connsiteY1858" fmla="*/ 5082281 h 6857106"/>
              <a:gd name="connsiteX1859" fmla="*/ 3879640 w 8243652"/>
              <a:gd name="connsiteY1859" fmla="*/ 4952106 h 6857106"/>
              <a:gd name="connsiteX1860" fmla="*/ 3879640 w 8243652"/>
              <a:gd name="connsiteY1860" fmla="*/ 5107681 h 6857106"/>
              <a:gd name="connsiteX1861" fmla="*/ 3872654 w 8243652"/>
              <a:gd name="connsiteY1861" fmla="*/ 5318819 h 6857106"/>
              <a:gd name="connsiteX1862" fmla="*/ 3861010 w 8243652"/>
              <a:gd name="connsiteY1862" fmla="*/ 5036244 h 6857106"/>
              <a:gd name="connsiteX1863" fmla="*/ 3856353 w 8243652"/>
              <a:gd name="connsiteY1863" fmla="*/ 4961631 h 6857106"/>
              <a:gd name="connsiteX1864" fmla="*/ 3849366 w 8243652"/>
              <a:gd name="connsiteY1864" fmla="*/ 4929881 h 6857106"/>
              <a:gd name="connsiteX1865" fmla="*/ 3849366 w 8243652"/>
              <a:gd name="connsiteY1865" fmla="*/ 4923531 h 6857106"/>
              <a:gd name="connsiteX1866" fmla="*/ 3844709 w 8243652"/>
              <a:gd name="connsiteY1866" fmla="*/ 4926706 h 6857106"/>
              <a:gd name="connsiteX1867" fmla="*/ 3835394 w 8243652"/>
              <a:gd name="connsiteY1867" fmla="*/ 4945756 h 6857106"/>
              <a:gd name="connsiteX1868" fmla="*/ 3823751 w 8243652"/>
              <a:gd name="connsiteY1868" fmla="*/ 5033069 h 6857106"/>
              <a:gd name="connsiteX1869" fmla="*/ 3807450 w 8243652"/>
              <a:gd name="connsiteY1869" fmla="*/ 5137844 h 6857106"/>
              <a:gd name="connsiteX1870" fmla="*/ 3800463 w 8243652"/>
              <a:gd name="connsiteY1870" fmla="*/ 5175944 h 6857106"/>
              <a:gd name="connsiteX1871" fmla="*/ 3788820 w 8243652"/>
              <a:gd name="connsiteY1871" fmla="*/ 5201344 h 6857106"/>
              <a:gd name="connsiteX1872" fmla="*/ 3784162 w 8243652"/>
              <a:gd name="connsiteY1872" fmla="*/ 5202931 h 6857106"/>
              <a:gd name="connsiteX1873" fmla="*/ 3779505 w 8243652"/>
              <a:gd name="connsiteY1873" fmla="*/ 5201344 h 6857106"/>
              <a:gd name="connsiteX1874" fmla="*/ 3774848 w 8243652"/>
              <a:gd name="connsiteY1874" fmla="*/ 5190231 h 6857106"/>
              <a:gd name="connsiteX1875" fmla="*/ 3767861 w 8243652"/>
              <a:gd name="connsiteY1875" fmla="*/ 5171181 h 6857106"/>
              <a:gd name="connsiteX1876" fmla="*/ 3756218 w 8243652"/>
              <a:gd name="connsiteY1876" fmla="*/ 5104506 h 6857106"/>
              <a:gd name="connsiteX1877" fmla="*/ 3744574 w 8243652"/>
              <a:gd name="connsiteY1877" fmla="*/ 4994969 h 6857106"/>
              <a:gd name="connsiteX1878" fmla="*/ 3751560 w 8243652"/>
              <a:gd name="connsiteY1878" fmla="*/ 4896544 h 6857106"/>
              <a:gd name="connsiteX1879" fmla="*/ 3756218 w 8243652"/>
              <a:gd name="connsiteY1879" fmla="*/ 4801294 h 6857106"/>
              <a:gd name="connsiteX1880" fmla="*/ 3739917 w 8243652"/>
              <a:gd name="connsiteY1880" fmla="*/ 4802881 h 6857106"/>
              <a:gd name="connsiteX1881" fmla="*/ 3739917 w 8243652"/>
              <a:gd name="connsiteY1881" fmla="*/ 4669531 h 6857106"/>
              <a:gd name="connsiteX1882" fmla="*/ 3730602 w 8243652"/>
              <a:gd name="connsiteY1882" fmla="*/ 4580631 h 6857106"/>
              <a:gd name="connsiteX1883" fmla="*/ 3723616 w 8243652"/>
              <a:gd name="connsiteY1883" fmla="*/ 4529831 h 6857106"/>
              <a:gd name="connsiteX1884" fmla="*/ 3716630 w 8243652"/>
              <a:gd name="connsiteY1884" fmla="*/ 4499669 h 6857106"/>
              <a:gd name="connsiteX1885" fmla="*/ 3707315 w 8243652"/>
              <a:gd name="connsiteY1885" fmla="*/ 4666356 h 6857106"/>
              <a:gd name="connsiteX1886" fmla="*/ 3702657 w 8243652"/>
              <a:gd name="connsiteY1886" fmla="*/ 4474269 h 6857106"/>
              <a:gd name="connsiteX1887" fmla="*/ 3691014 w 8243652"/>
              <a:gd name="connsiteY1887" fmla="*/ 4447281 h 6857106"/>
              <a:gd name="connsiteX1888" fmla="*/ 3674713 w 8243652"/>
              <a:gd name="connsiteY1888" fmla="*/ 4798119 h 6857106"/>
              <a:gd name="connsiteX1889" fmla="*/ 3672384 w 8243652"/>
              <a:gd name="connsiteY1889" fmla="*/ 5002906 h 6857106"/>
              <a:gd name="connsiteX1890" fmla="*/ 3663069 w 8243652"/>
              <a:gd name="connsiteY1890" fmla="*/ 5080694 h 6857106"/>
              <a:gd name="connsiteX1891" fmla="*/ 3658412 w 8243652"/>
              <a:gd name="connsiteY1891" fmla="*/ 5160069 h 6857106"/>
              <a:gd name="connsiteX1892" fmla="*/ 3628138 w 8243652"/>
              <a:gd name="connsiteY1892" fmla="*/ 5374381 h 6857106"/>
              <a:gd name="connsiteX1893" fmla="*/ 3630467 w 8243652"/>
              <a:gd name="connsiteY1893" fmla="*/ 5310881 h 6857106"/>
              <a:gd name="connsiteX1894" fmla="*/ 3630467 w 8243652"/>
              <a:gd name="connsiteY1894" fmla="*/ 5244206 h 6857106"/>
              <a:gd name="connsiteX1895" fmla="*/ 3630467 w 8243652"/>
              <a:gd name="connsiteY1895" fmla="*/ 5121969 h 6857106"/>
              <a:gd name="connsiteX1896" fmla="*/ 3614166 w 8243652"/>
              <a:gd name="connsiteY1896" fmla="*/ 4882256 h 6857106"/>
              <a:gd name="connsiteX1897" fmla="*/ 3611837 w 8243652"/>
              <a:gd name="connsiteY1897" fmla="*/ 5093394 h 6857106"/>
              <a:gd name="connsiteX1898" fmla="*/ 3607180 w 8243652"/>
              <a:gd name="connsiteY1898" fmla="*/ 5253731 h 6857106"/>
              <a:gd name="connsiteX1899" fmla="*/ 3600194 w 8243652"/>
              <a:gd name="connsiteY1899" fmla="*/ 5368031 h 6857106"/>
              <a:gd name="connsiteX1900" fmla="*/ 3590879 w 8243652"/>
              <a:gd name="connsiteY1900" fmla="*/ 5444231 h 6857106"/>
              <a:gd name="connsiteX1901" fmla="*/ 3583893 w 8243652"/>
              <a:gd name="connsiteY1901" fmla="*/ 5485506 h 6857106"/>
              <a:gd name="connsiteX1902" fmla="*/ 3579235 w 8243652"/>
              <a:gd name="connsiteY1902" fmla="*/ 5496619 h 6857106"/>
              <a:gd name="connsiteX1903" fmla="*/ 3574578 w 8243652"/>
              <a:gd name="connsiteY1903" fmla="*/ 5499794 h 6857106"/>
              <a:gd name="connsiteX1904" fmla="*/ 3569921 w 8243652"/>
              <a:gd name="connsiteY1904" fmla="*/ 5495031 h 6857106"/>
              <a:gd name="connsiteX1905" fmla="*/ 3567592 w 8243652"/>
              <a:gd name="connsiteY1905" fmla="*/ 5485506 h 6857106"/>
              <a:gd name="connsiteX1906" fmla="*/ 3555948 w 8243652"/>
              <a:gd name="connsiteY1906" fmla="*/ 5453756 h 6857106"/>
              <a:gd name="connsiteX1907" fmla="*/ 3534990 w 8243652"/>
              <a:gd name="connsiteY1907" fmla="*/ 5352156 h 6857106"/>
              <a:gd name="connsiteX1908" fmla="*/ 3511703 w 8243652"/>
              <a:gd name="connsiteY1908" fmla="*/ 5231506 h 6857106"/>
              <a:gd name="connsiteX1909" fmla="*/ 3497730 w 8243652"/>
              <a:gd name="connsiteY1909" fmla="*/ 5172769 h 6857106"/>
              <a:gd name="connsiteX1910" fmla="*/ 3486087 w 8243652"/>
              <a:gd name="connsiteY1910" fmla="*/ 5129906 h 6857106"/>
              <a:gd name="connsiteX1911" fmla="*/ 3474443 w 8243652"/>
              <a:gd name="connsiteY1911" fmla="*/ 5099744 h 6857106"/>
              <a:gd name="connsiteX1912" fmla="*/ 3469786 w 8243652"/>
              <a:gd name="connsiteY1912" fmla="*/ 5091806 h 6857106"/>
              <a:gd name="connsiteX1913" fmla="*/ 3467457 w 8243652"/>
              <a:gd name="connsiteY1913" fmla="*/ 5088631 h 6857106"/>
              <a:gd name="connsiteX1914" fmla="*/ 3451156 w 8243652"/>
              <a:gd name="connsiteY1914" fmla="*/ 5168006 h 6857106"/>
              <a:gd name="connsiteX1915" fmla="*/ 3434855 w 8243652"/>
              <a:gd name="connsiteY1915" fmla="*/ 5231506 h 6857106"/>
              <a:gd name="connsiteX1916" fmla="*/ 3423212 w 8243652"/>
              <a:gd name="connsiteY1916" fmla="*/ 5277544 h 6857106"/>
              <a:gd name="connsiteX1917" fmla="*/ 3406911 w 8243652"/>
              <a:gd name="connsiteY1917" fmla="*/ 5314056 h 6857106"/>
              <a:gd name="connsiteX1918" fmla="*/ 3390610 w 8243652"/>
              <a:gd name="connsiteY1918" fmla="*/ 5341044 h 6857106"/>
              <a:gd name="connsiteX1919" fmla="*/ 3374309 w 8243652"/>
              <a:gd name="connsiteY1919" fmla="*/ 5356919 h 6857106"/>
              <a:gd name="connsiteX1920" fmla="*/ 3362665 w 8243652"/>
              <a:gd name="connsiteY1920" fmla="*/ 5364856 h 6857106"/>
              <a:gd name="connsiteX1921" fmla="*/ 3346364 w 8243652"/>
              <a:gd name="connsiteY1921" fmla="*/ 5371206 h 6857106"/>
              <a:gd name="connsiteX1922" fmla="*/ 3313762 w 8243652"/>
              <a:gd name="connsiteY1922" fmla="*/ 5374381 h 6857106"/>
              <a:gd name="connsiteX1923" fmla="*/ 3297461 w 8243652"/>
              <a:gd name="connsiteY1923" fmla="*/ 5379144 h 6857106"/>
              <a:gd name="connsiteX1924" fmla="*/ 3281160 w 8243652"/>
              <a:gd name="connsiteY1924" fmla="*/ 5383906 h 6857106"/>
              <a:gd name="connsiteX1925" fmla="*/ 3269516 w 8243652"/>
              <a:gd name="connsiteY1925" fmla="*/ 5395019 h 6857106"/>
              <a:gd name="connsiteX1926" fmla="*/ 3253215 w 8243652"/>
              <a:gd name="connsiteY1926" fmla="*/ 5412481 h 6857106"/>
              <a:gd name="connsiteX1927" fmla="*/ 3236914 w 8243652"/>
              <a:gd name="connsiteY1927" fmla="*/ 5439469 h 6857106"/>
              <a:gd name="connsiteX1928" fmla="*/ 3225271 w 8243652"/>
              <a:gd name="connsiteY1928" fmla="*/ 5477569 h 6857106"/>
              <a:gd name="connsiteX1929" fmla="*/ 3248558 w 8243652"/>
              <a:gd name="connsiteY1929" fmla="*/ 5623619 h 6857106"/>
              <a:gd name="connsiteX1930" fmla="*/ 3246229 w 8243652"/>
              <a:gd name="connsiteY1930" fmla="*/ 5623619 h 6857106"/>
              <a:gd name="connsiteX1931" fmla="*/ 3241572 w 8243652"/>
              <a:gd name="connsiteY1931" fmla="*/ 5628381 h 6857106"/>
              <a:gd name="connsiteX1932" fmla="*/ 3232257 w 8243652"/>
              <a:gd name="connsiteY1932" fmla="*/ 5655369 h 6857106"/>
              <a:gd name="connsiteX1933" fmla="*/ 3215956 w 8243652"/>
              <a:gd name="connsiteY1933" fmla="*/ 5729981 h 6857106"/>
              <a:gd name="connsiteX1934" fmla="*/ 3204312 w 8243652"/>
              <a:gd name="connsiteY1934" fmla="*/ 5755381 h 6857106"/>
              <a:gd name="connsiteX1935" fmla="*/ 3201984 w 8243652"/>
              <a:gd name="connsiteY1935" fmla="*/ 5760144 h 6857106"/>
              <a:gd name="connsiteX1936" fmla="*/ 3192669 w 8243652"/>
              <a:gd name="connsiteY1936" fmla="*/ 5755381 h 6857106"/>
              <a:gd name="connsiteX1937" fmla="*/ 3188011 w 8243652"/>
              <a:gd name="connsiteY1937" fmla="*/ 5744269 h 6857106"/>
              <a:gd name="connsiteX1938" fmla="*/ 3185683 w 8243652"/>
              <a:gd name="connsiteY1938" fmla="*/ 5722044 h 6857106"/>
              <a:gd name="connsiteX1939" fmla="*/ 3171710 w 8243652"/>
              <a:gd name="connsiteY1939" fmla="*/ 5642669 h 6857106"/>
              <a:gd name="connsiteX1940" fmla="*/ 3185683 w 8243652"/>
              <a:gd name="connsiteY1940" fmla="*/ 5587106 h 6857106"/>
              <a:gd name="connsiteX1941" fmla="*/ 3188011 w 8243652"/>
              <a:gd name="connsiteY1941" fmla="*/ 5563294 h 6857106"/>
              <a:gd name="connsiteX1942" fmla="*/ 3188011 w 8243652"/>
              <a:gd name="connsiteY1942" fmla="*/ 5556944 h 6857106"/>
              <a:gd name="connsiteX1943" fmla="*/ 3192669 w 8243652"/>
              <a:gd name="connsiteY1943" fmla="*/ 5563294 h 6857106"/>
              <a:gd name="connsiteX1944" fmla="*/ 3188011 w 8243652"/>
              <a:gd name="connsiteY1944" fmla="*/ 5383906 h 6857106"/>
              <a:gd name="connsiteX1945" fmla="*/ 3185683 w 8243652"/>
              <a:gd name="connsiteY1945" fmla="*/ 5201344 h 6857106"/>
              <a:gd name="connsiteX1946" fmla="*/ 3176368 w 8243652"/>
              <a:gd name="connsiteY1946" fmla="*/ 5047356 h 6857106"/>
              <a:gd name="connsiteX1947" fmla="*/ 3169382 w 8243652"/>
              <a:gd name="connsiteY1947" fmla="*/ 4994969 h 6857106"/>
              <a:gd name="connsiteX1948" fmla="*/ 3164724 w 8243652"/>
              <a:gd name="connsiteY1948" fmla="*/ 4961631 h 6857106"/>
              <a:gd name="connsiteX1949" fmla="*/ 3157738 w 8243652"/>
              <a:gd name="connsiteY1949" fmla="*/ 5296594 h 6857106"/>
              <a:gd name="connsiteX1950" fmla="*/ 3148423 w 8243652"/>
              <a:gd name="connsiteY1950" fmla="*/ 5036244 h 6857106"/>
              <a:gd name="connsiteX1951" fmla="*/ 3143766 w 8243652"/>
              <a:gd name="connsiteY1951" fmla="*/ 5039419 h 6857106"/>
              <a:gd name="connsiteX1952" fmla="*/ 3141437 w 8243652"/>
              <a:gd name="connsiteY1952" fmla="*/ 5074344 h 6857106"/>
              <a:gd name="connsiteX1953" fmla="*/ 3136780 w 8243652"/>
              <a:gd name="connsiteY1953" fmla="*/ 5193406 h 6857106"/>
              <a:gd name="connsiteX1954" fmla="*/ 3141437 w 8243652"/>
              <a:gd name="connsiteY1954" fmla="*/ 5337869 h 6857106"/>
              <a:gd name="connsiteX1955" fmla="*/ 3141437 w 8243652"/>
              <a:gd name="connsiteY1955" fmla="*/ 5461694 h 6857106"/>
              <a:gd name="connsiteX1956" fmla="*/ 3136780 w 8243652"/>
              <a:gd name="connsiteY1956" fmla="*/ 5499794 h 6857106"/>
              <a:gd name="connsiteX1957" fmla="*/ 3132122 w 8243652"/>
              <a:gd name="connsiteY1957" fmla="*/ 5510906 h 6857106"/>
              <a:gd name="connsiteX1958" fmla="*/ 3127465 w 8243652"/>
              <a:gd name="connsiteY1958" fmla="*/ 5514081 h 6857106"/>
              <a:gd name="connsiteX1959" fmla="*/ 3120479 w 8243652"/>
              <a:gd name="connsiteY1959" fmla="*/ 5261669 h 6857106"/>
              <a:gd name="connsiteX1960" fmla="*/ 3113492 w 8243652"/>
              <a:gd name="connsiteY1960" fmla="*/ 5172769 h 6857106"/>
              <a:gd name="connsiteX1961" fmla="*/ 3108835 w 8243652"/>
              <a:gd name="connsiteY1961" fmla="*/ 5107681 h 6857106"/>
              <a:gd name="connsiteX1962" fmla="*/ 3108835 w 8243652"/>
              <a:gd name="connsiteY1962" fmla="*/ 5104506 h 6857106"/>
              <a:gd name="connsiteX1963" fmla="*/ 3108835 w 8243652"/>
              <a:gd name="connsiteY1963" fmla="*/ 5102919 h 6857106"/>
              <a:gd name="connsiteX1964" fmla="*/ 3099520 w 8243652"/>
              <a:gd name="connsiteY1964" fmla="*/ 5063231 h 6857106"/>
              <a:gd name="connsiteX1965" fmla="*/ 3092534 w 8243652"/>
              <a:gd name="connsiteY1965" fmla="*/ 5036244 h 6857106"/>
              <a:gd name="connsiteX1966" fmla="*/ 3087877 w 8243652"/>
              <a:gd name="connsiteY1966" fmla="*/ 5014019 h 6857106"/>
              <a:gd name="connsiteX1967" fmla="*/ 3080890 w 8243652"/>
              <a:gd name="connsiteY1967" fmla="*/ 5001319 h 6857106"/>
              <a:gd name="connsiteX1968" fmla="*/ 3043631 w 8243652"/>
              <a:gd name="connsiteY1968" fmla="*/ 5039419 h 6857106"/>
              <a:gd name="connsiteX1969" fmla="*/ 3043631 w 8243652"/>
              <a:gd name="connsiteY1969" fmla="*/ 4972744 h 6857106"/>
              <a:gd name="connsiteX1970" fmla="*/ 3036645 w 8243652"/>
              <a:gd name="connsiteY1970" fmla="*/ 4967981 h 6857106"/>
              <a:gd name="connsiteX1971" fmla="*/ 3027330 w 8243652"/>
              <a:gd name="connsiteY1971" fmla="*/ 4956869 h 6857106"/>
              <a:gd name="connsiteX1972" fmla="*/ 3020344 w 8243652"/>
              <a:gd name="connsiteY1972" fmla="*/ 4942581 h 6857106"/>
              <a:gd name="connsiteX1973" fmla="*/ 3015686 w 8243652"/>
              <a:gd name="connsiteY1973" fmla="*/ 4921944 h 6857106"/>
              <a:gd name="connsiteX1974" fmla="*/ 3004043 w 8243652"/>
              <a:gd name="connsiteY1974" fmla="*/ 4852094 h 6857106"/>
              <a:gd name="connsiteX1975" fmla="*/ 2992399 w 8243652"/>
              <a:gd name="connsiteY1975" fmla="*/ 4742556 h 6857106"/>
              <a:gd name="connsiteX1976" fmla="*/ 2980756 w 8243652"/>
              <a:gd name="connsiteY1976" fmla="*/ 4817169 h 6857106"/>
              <a:gd name="connsiteX1977" fmla="*/ 2983084 w 8243652"/>
              <a:gd name="connsiteY1977" fmla="*/ 4882256 h 6857106"/>
              <a:gd name="connsiteX1978" fmla="*/ 2992399 w 8243652"/>
              <a:gd name="connsiteY1978" fmla="*/ 4912419 h 6857106"/>
              <a:gd name="connsiteX1979" fmla="*/ 2999385 w 8243652"/>
              <a:gd name="connsiteY1979" fmla="*/ 4926706 h 6857106"/>
              <a:gd name="connsiteX1980" fmla="*/ 3008700 w 8243652"/>
              <a:gd name="connsiteY1980" fmla="*/ 4940994 h 6857106"/>
              <a:gd name="connsiteX1981" fmla="*/ 3011029 w 8243652"/>
              <a:gd name="connsiteY1981" fmla="*/ 4964806 h 6857106"/>
              <a:gd name="connsiteX1982" fmla="*/ 3015686 w 8243652"/>
              <a:gd name="connsiteY1982" fmla="*/ 5017194 h 6857106"/>
              <a:gd name="connsiteX1983" fmla="*/ 3020344 w 8243652"/>
              <a:gd name="connsiteY1983" fmla="*/ 5112444 h 6857106"/>
              <a:gd name="connsiteX1984" fmla="*/ 3015686 w 8243652"/>
              <a:gd name="connsiteY1984" fmla="*/ 5269606 h 6857106"/>
              <a:gd name="connsiteX1985" fmla="*/ 3004043 w 8243652"/>
              <a:gd name="connsiteY1985" fmla="*/ 5104506 h 6857106"/>
              <a:gd name="connsiteX1986" fmla="*/ 2994728 w 8243652"/>
              <a:gd name="connsiteY1986" fmla="*/ 5033069 h 6857106"/>
              <a:gd name="connsiteX1987" fmla="*/ 2987742 w 8243652"/>
              <a:gd name="connsiteY1987" fmla="*/ 5002906 h 6857106"/>
              <a:gd name="connsiteX1988" fmla="*/ 2983084 w 8243652"/>
              <a:gd name="connsiteY1988" fmla="*/ 4979094 h 6857106"/>
              <a:gd name="connsiteX1989" fmla="*/ 2987742 w 8243652"/>
              <a:gd name="connsiteY1989" fmla="*/ 5395019 h 6857106"/>
              <a:gd name="connsiteX1990" fmla="*/ 2966783 w 8243652"/>
              <a:gd name="connsiteY1990" fmla="*/ 5334694 h 6857106"/>
              <a:gd name="connsiteX1991" fmla="*/ 2950482 w 8243652"/>
              <a:gd name="connsiteY1991" fmla="*/ 5272781 h 6857106"/>
              <a:gd name="connsiteX1992" fmla="*/ 2920209 w 8243652"/>
              <a:gd name="connsiteY1992" fmla="*/ 5145781 h 6857106"/>
              <a:gd name="connsiteX1993" fmla="*/ 2892264 w 8243652"/>
              <a:gd name="connsiteY1993" fmla="*/ 5028306 h 6857106"/>
              <a:gd name="connsiteX1994" fmla="*/ 2875963 w 8243652"/>
              <a:gd name="connsiteY1994" fmla="*/ 4979094 h 6857106"/>
              <a:gd name="connsiteX1995" fmla="*/ 2864320 w 8243652"/>
              <a:gd name="connsiteY1995" fmla="*/ 4934644 h 6857106"/>
              <a:gd name="connsiteX1996" fmla="*/ 2848019 w 8243652"/>
              <a:gd name="connsiteY1996" fmla="*/ 5020369 h 6857106"/>
              <a:gd name="connsiteX1997" fmla="*/ 2834047 w 8243652"/>
              <a:gd name="connsiteY1997" fmla="*/ 5107681 h 6857106"/>
              <a:gd name="connsiteX1998" fmla="*/ 2834047 w 8243652"/>
              <a:gd name="connsiteY1998" fmla="*/ 5020369 h 6857106"/>
              <a:gd name="connsiteX1999" fmla="*/ 2831718 w 8243652"/>
              <a:gd name="connsiteY1999" fmla="*/ 4929881 h 6857106"/>
              <a:gd name="connsiteX2000" fmla="*/ 2822403 w 8243652"/>
              <a:gd name="connsiteY2000" fmla="*/ 5093394 h 6857106"/>
              <a:gd name="connsiteX2001" fmla="*/ 2815417 w 8243652"/>
              <a:gd name="connsiteY2001" fmla="*/ 5182294 h 6857106"/>
              <a:gd name="connsiteX2002" fmla="*/ 2810759 w 8243652"/>
              <a:gd name="connsiteY2002" fmla="*/ 5198169 h 6857106"/>
              <a:gd name="connsiteX2003" fmla="*/ 2806102 w 8243652"/>
              <a:gd name="connsiteY2003" fmla="*/ 5201344 h 6857106"/>
              <a:gd name="connsiteX2004" fmla="*/ 2799116 w 8243652"/>
              <a:gd name="connsiteY2004" fmla="*/ 5193406 h 6857106"/>
              <a:gd name="connsiteX2005" fmla="*/ 2794458 w 8243652"/>
              <a:gd name="connsiteY2005" fmla="*/ 5171181 h 6857106"/>
              <a:gd name="connsiteX2006" fmla="*/ 2782815 w 8243652"/>
              <a:gd name="connsiteY2006" fmla="*/ 5107681 h 6857106"/>
              <a:gd name="connsiteX2007" fmla="*/ 2775829 w 8243652"/>
              <a:gd name="connsiteY2007" fmla="*/ 5021956 h 6857106"/>
              <a:gd name="connsiteX2008" fmla="*/ 2754870 w 8243652"/>
              <a:gd name="connsiteY2008" fmla="*/ 4852094 h 6857106"/>
              <a:gd name="connsiteX2009" fmla="*/ 2743227 w 8243652"/>
              <a:gd name="connsiteY2009" fmla="*/ 5074344 h 6857106"/>
              <a:gd name="connsiteX2010" fmla="*/ 2743227 w 8243652"/>
              <a:gd name="connsiteY2010" fmla="*/ 4931469 h 6857106"/>
              <a:gd name="connsiteX2011" fmla="*/ 2745555 w 8243652"/>
              <a:gd name="connsiteY2011" fmla="*/ 4813994 h 6857106"/>
              <a:gd name="connsiteX2012" fmla="*/ 2743227 w 8243652"/>
              <a:gd name="connsiteY2012" fmla="*/ 4790181 h 6857106"/>
              <a:gd name="connsiteX2013" fmla="*/ 2738569 w 8243652"/>
              <a:gd name="connsiteY2013" fmla="*/ 4779069 h 6857106"/>
              <a:gd name="connsiteX2014" fmla="*/ 2731583 w 8243652"/>
              <a:gd name="connsiteY2014" fmla="*/ 4861619 h 6857106"/>
              <a:gd name="connsiteX2015" fmla="*/ 2726926 w 8243652"/>
              <a:gd name="connsiteY2015" fmla="*/ 4912419 h 6857106"/>
              <a:gd name="connsiteX2016" fmla="*/ 2722268 w 8243652"/>
              <a:gd name="connsiteY2016" fmla="*/ 5031481 h 6857106"/>
              <a:gd name="connsiteX2017" fmla="*/ 2722268 w 8243652"/>
              <a:gd name="connsiteY2017" fmla="*/ 5153719 h 6857106"/>
              <a:gd name="connsiteX2018" fmla="*/ 2731583 w 8243652"/>
              <a:gd name="connsiteY2018" fmla="*/ 5414069 h 6857106"/>
              <a:gd name="connsiteX2019" fmla="*/ 2722268 w 8243652"/>
              <a:gd name="connsiteY2019" fmla="*/ 5326756 h 6857106"/>
              <a:gd name="connsiteX2020" fmla="*/ 2717611 w 8243652"/>
              <a:gd name="connsiteY2020" fmla="*/ 5277544 h 6857106"/>
              <a:gd name="connsiteX2021" fmla="*/ 2715282 w 8243652"/>
              <a:gd name="connsiteY2021" fmla="*/ 5263256 h 6857106"/>
              <a:gd name="connsiteX2022" fmla="*/ 2710625 w 8243652"/>
              <a:gd name="connsiteY2022" fmla="*/ 5261669 h 6857106"/>
              <a:gd name="connsiteX2023" fmla="*/ 2705967 w 8243652"/>
              <a:gd name="connsiteY2023" fmla="*/ 5261669 h 6857106"/>
              <a:gd name="connsiteX2024" fmla="*/ 2701310 w 8243652"/>
              <a:gd name="connsiteY2024" fmla="*/ 5269606 h 6857106"/>
              <a:gd name="connsiteX2025" fmla="*/ 2694324 w 8243652"/>
              <a:gd name="connsiteY2025" fmla="*/ 5302944 h 6857106"/>
              <a:gd name="connsiteX2026" fmla="*/ 2687338 w 8243652"/>
              <a:gd name="connsiteY2026" fmla="*/ 5352156 h 6857106"/>
              <a:gd name="connsiteX2027" fmla="*/ 2666379 w 8243652"/>
              <a:gd name="connsiteY2027" fmla="*/ 5488681 h 6857106"/>
              <a:gd name="connsiteX2028" fmla="*/ 2638435 w 8243652"/>
              <a:gd name="connsiteY2028" fmla="*/ 5768081 h 6857106"/>
              <a:gd name="connsiteX2029" fmla="*/ 2633777 w 8243652"/>
              <a:gd name="connsiteY2029" fmla="*/ 5815706 h 6857106"/>
              <a:gd name="connsiteX2030" fmla="*/ 2629120 w 8243652"/>
              <a:gd name="connsiteY2030" fmla="*/ 5839519 h 6857106"/>
              <a:gd name="connsiteX2031" fmla="*/ 2626791 w 8243652"/>
              <a:gd name="connsiteY2031" fmla="*/ 5842694 h 6857106"/>
              <a:gd name="connsiteX2032" fmla="*/ 2626791 w 8243652"/>
              <a:gd name="connsiteY2032" fmla="*/ 5839519 h 6857106"/>
              <a:gd name="connsiteX2033" fmla="*/ 2622134 w 8243652"/>
              <a:gd name="connsiteY2033" fmla="*/ 5809356 h 6857106"/>
              <a:gd name="connsiteX2034" fmla="*/ 2617476 w 8243652"/>
              <a:gd name="connsiteY2034" fmla="*/ 5796656 h 6857106"/>
              <a:gd name="connsiteX2035" fmla="*/ 2612819 w 8243652"/>
              <a:gd name="connsiteY2035" fmla="*/ 5771256 h 6857106"/>
              <a:gd name="connsiteX2036" fmla="*/ 2610490 w 8243652"/>
              <a:gd name="connsiteY2036" fmla="*/ 5702994 h 6857106"/>
              <a:gd name="connsiteX2037" fmla="*/ 2605832 w 8243652"/>
              <a:gd name="connsiteY2037" fmla="*/ 5495031 h 6857106"/>
              <a:gd name="connsiteX2038" fmla="*/ 2605832 w 8243652"/>
              <a:gd name="connsiteY2038" fmla="*/ 5242619 h 6857106"/>
              <a:gd name="connsiteX2039" fmla="*/ 2605832 w 8243652"/>
              <a:gd name="connsiteY2039" fmla="*/ 4998144 h 6857106"/>
              <a:gd name="connsiteX2040" fmla="*/ 2598846 w 8243652"/>
              <a:gd name="connsiteY2040" fmla="*/ 5033069 h 6857106"/>
              <a:gd name="connsiteX2041" fmla="*/ 2594189 w 8243652"/>
              <a:gd name="connsiteY2041" fmla="*/ 5085456 h 6857106"/>
              <a:gd name="connsiteX2042" fmla="*/ 2589531 w 8243652"/>
              <a:gd name="connsiteY2042" fmla="*/ 5233094 h 6857106"/>
              <a:gd name="connsiteX2043" fmla="*/ 2584874 w 8243652"/>
              <a:gd name="connsiteY2043" fmla="*/ 5587106 h 6857106"/>
              <a:gd name="connsiteX2044" fmla="*/ 2584874 w 8243652"/>
              <a:gd name="connsiteY2044" fmla="*/ 5729981 h 6857106"/>
              <a:gd name="connsiteX2045" fmla="*/ 2582545 w 8243652"/>
              <a:gd name="connsiteY2045" fmla="*/ 5815706 h 6857106"/>
              <a:gd name="connsiteX2046" fmla="*/ 2582545 w 8243652"/>
              <a:gd name="connsiteY2046" fmla="*/ 5823644 h 6857106"/>
              <a:gd name="connsiteX2047" fmla="*/ 2573230 w 8243652"/>
              <a:gd name="connsiteY2047" fmla="*/ 5806181 h 6857106"/>
              <a:gd name="connsiteX2048" fmla="*/ 2561587 w 8243652"/>
              <a:gd name="connsiteY2048" fmla="*/ 5677594 h 6857106"/>
              <a:gd name="connsiteX2049" fmla="*/ 2568573 w 8243652"/>
              <a:gd name="connsiteY2049" fmla="*/ 5593456 h 6857106"/>
              <a:gd name="connsiteX2050" fmla="*/ 2573230 w 8243652"/>
              <a:gd name="connsiteY2050" fmla="*/ 5545831 h 6857106"/>
              <a:gd name="connsiteX2051" fmla="*/ 2573230 w 8243652"/>
              <a:gd name="connsiteY2051" fmla="*/ 5495031 h 6857106"/>
              <a:gd name="connsiteX2052" fmla="*/ 2566245 w 8243652"/>
              <a:gd name="connsiteY2052" fmla="*/ 5390256 h 6857106"/>
              <a:gd name="connsiteX2053" fmla="*/ 2556929 w 8243652"/>
              <a:gd name="connsiteY2053" fmla="*/ 5193406 h 6857106"/>
              <a:gd name="connsiteX2054" fmla="*/ 2538300 w 8243652"/>
              <a:gd name="connsiteY2054" fmla="*/ 4663181 h 6857106"/>
              <a:gd name="connsiteX2055" fmla="*/ 2524327 w 8243652"/>
              <a:gd name="connsiteY2055" fmla="*/ 4409181 h 6857106"/>
              <a:gd name="connsiteX2056" fmla="*/ 2517341 w 8243652"/>
              <a:gd name="connsiteY2056" fmla="*/ 4213919 h 6857106"/>
              <a:gd name="connsiteX2057" fmla="*/ 2512684 w 8243652"/>
              <a:gd name="connsiteY2057" fmla="*/ 4147244 h 6857106"/>
              <a:gd name="connsiteX2058" fmla="*/ 2505698 w 8243652"/>
              <a:gd name="connsiteY2058" fmla="*/ 4112319 h 6857106"/>
              <a:gd name="connsiteX2059" fmla="*/ 2505698 w 8243652"/>
              <a:gd name="connsiteY2059" fmla="*/ 4107556 h 6857106"/>
              <a:gd name="connsiteX2060" fmla="*/ 2501040 w 8243652"/>
              <a:gd name="connsiteY2060" fmla="*/ 4112319 h 6857106"/>
              <a:gd name="connsiteX2061" fmla="*/ 2496383 w 8243652"/>
              <a:gd name="connsiteY2061" fmla="*/ 4147244 h 6857106"/>
              <a:gd name="connsiteX2062" fmla="*/ 2512684 w 8243652"/>
              <a:gd name="connsiteY2062" fmla="*/ 4388544 h 6857106"/>
              <a:gd name="connsiteX2063" fmla="*/ 2505698 w 8243652"/>
              <a:gd name="connsiteY2063" fmla="*/ 4432994 h 6857106"/>
              <a:gd name="connsiteX2064" fmla="*/ 2501040 w 8243652"/>
              <a:gd name="connsiteY2064" fmla="*/ 4444106 h 6857106"/>
              <a:gd name="connsiteX2065" fmla="*/ 2496383 w 8243652"/>
              <a:gd name="connsiteY2065" fmla="*/ 4444106 h 6857106"/>
              <a:gd name="connsiteX2066" fmla="*/ 2489397 w 8243652"/>
              <a:gd name="connsiteY2066" fmla="*/ 4421881 h 6857106"/>
              <a:gd name="connsiteX2067" fmla="*/ 2484739 w 8243652"/>
              <a:gd name="connsiteY2067" fmla="*/ 4379019 h 6857106"/>
              <a:gd name="connsiteX2068" fmla="*/ 2468439 w 8243652"/>
              <a:gd name="connsiteY2068" fmla="*/ 4244081 h 6857106"/>
              <a:gd name="connsiteX2069" fmla="*/ 2456795 w 8243652"/>
              <a:gd name="connsiteY2069" fmla="*/ 4085331 h 6857106"/>
              <a:gd name="connsiteX2070" fmla="*/ 2445151 w 8243652"/>
              <a:gd name="connsiteY2070" fmla="*/ 3953569 h 6857106"/>
              <a:gd name="connsiteX2071" fmla="*/ 2435836 w 8243652"/>
              <a:gd name="connsiteY2071" fmla="*/ 3915469 h 6857106"/>
              <a:gd name="connsiteX2072" fmla="*/ 2433508 w 8243652"/>
              <a:gd name="connsiteY2072" fmla="*/ 3898006 h 6857106"/>
              <a:gd name="connsiteX2073" fmla="*/ 2433508 w 8243652"/>
              <a:gd name="connsiteY2073" fmla="*/ 3901181 h 6857106"/>
              <a:gd name="connsiteX2074" fmla="*/ 2428850 w 8243652"/>
              <a:gd name="connsiteY2074" fmla="*/ 3912294 h 6857106"/>
              <a:gd name="connsiteX2075" fmla="*/ 2424193 w 8243652"/>
              <a:gd name="connsiteY2075" fmla="*/ 3964681 h 6857106"/>
              <a:gd name="connsiteX2076" fmla="*/ 2421865 w 8243652"/>
              <a:gd name="connsiteY2076" fmla="*/ 4202806 h 6857106"/>
              <a:gd name="connsiteX2077" fmla="*/ 2424193 w 8243652"/>
              <a:gd name="connsiteY2077" fmla="*/ 4621906 h 6857106"/>
              <a:gd name="connsiteX2078" fmla="*/ 2405563 w 8243652"/>
              <a:gd name="connsiteY2078" fmla="*/ 4469506 h 6857106"/>
              <a:gd name="connsiteX2079" fmla="*/ 2391591 w 8243652"/>
              <a:gd name="connsiteY2079" fmla="*/ 4406006 h 6857106"/>
              <a:gd name="connsiteX2080" fmla="*/ 2389262 w 8243652"/>
              <a:gd name="connsiteY2080" fmla="*/ 4399656 h 6857106"/>
              <a:gd name="connsiteX2081" fmla="*/ 2389262 w 8243652"/>
              <a:gd name="connsiteY2081" fmla="*/ 4402831 h 6857106"/>
              <a:gd name="connsiteX2082" fmla="*/ 2379947 w 8243652"/>
              <a:gd name="connsiteY2082" fmla="*/ 4436169 h 6857106"/>
              <a:gd name="connsiteX2083" fmla="*/ 2377618 w 8243652"/>
              <a:gd name="connsiteY2083" fmla="*/ 4469506 h 6857106"/>
              <a:gd name="connsiteX2084" fmla="*/ 2372961 w 8243652"/>
              <a:gd name="connsiteY2084" fmla="*/ 4479031 h 6857106"/>
              <a:gd name="connsiteX2085" fmla="*/ 2368304 w 8243652"/>
              <a:gd name="connsiteY2085" fmla="*/ 4477444 h 6857106"/>
              <a:gd name="connsiteX2086" fmla="*/ 2363646 w 8243652"/>
              <a:gd name="connsiteY2086" fmla="*/ 4463156 h 6857106"/>
              <a:gd name="connsiteX2087" fmla="*/ 2356660 w 8243652"/>
              <a:gd name="connsiteY2087" fmla="*/ 4429819 h 6857106"/>
              <a:gd name="connsiteX2088" fmla="*/ 2335702 w 8243652"/>
              <a:gd name="connsiteY2088" fmla="*/ 4298056 h 6857106"/>
              <a:gd name="connsiteX2089" fmla="*/ 2335702 w 8243652"/>
              <a:gd name="connsiteY2089" fmla="*/ 4229794 h 6857106"/>
              <a:gd name="connsiteX2090" fmla="*/ 2333373 w 8243652"/>
              <a:gd name="connsiteY2090" fmla="*/ 4237731 h 6857106"/>
              <a:gd name="connsiteX2091" fmla="*/ 2328715 w 8243652"/>
              <a:gd name="connsiteY2091" fmla="*/ 4236144 h 6857106"/>
              <a:gd name="connsiteX2092" fmla="*/ 2319401 w 8243652"/>
              <a:gd name="connsiteY2092" fmla="*/ 4205981 h 6857106"/>
              <a:gd name="connsiteX2093" fmla="*/ 2303100 w 8243652"/>
              <a:gd name="connsiteY2093" fmla="*/ 4123431 h 6857106"/>
              <a:gd name="connsiteX2094" fmla="*/ 2300771 w 8243652"/>
              <a:gd name="connsiteY2094" fmla="*/ 4112319 h 6857106"/>
              <a:gd name="connsiteX2095" fmla="*/ 2291456 w 8243652"/>
              <a:gd name="connsiteY2095" fmla="*/ 4150419 h 6857106"/>
              <a:gd name="connsiteX2096" fmla="*/ 2289128 w 8243652"/>
              <a:gd name="connsiteY2096" fmla="*/ 4259956 h 6857106"/>
              <a:gd name="connsiteX2097" fmla="*/ 2284470 w 8243652"/>
              <a:gd name="connsiteY2097" fmla="*/ 4463156 h 6857106"/>
              <a:gd name="connsiteX2098" fmla="*/ 2291456 w 8243652"/>
              <a:gd name="connsiteY2098" fmla="*/ 4553644 h 6857106"/>
              <a:gd name="connsiteX2099" fmla="*/ 2279812 w 8243652"/>
              <a:gd name="connsiteY2099" fmla="*/ 4569519 h 6857106"/>
              <a:gd name="connsiteX2100" fmla="*/ 2272826 w 8243652"/>
              <a:gd name="connsiteY2100" fmla="*/ 4575869 h 6857106"/>
              <a:gd name="connsiteX2101" fmla="*/ 2263511 w 8243652"/>
              <a:gd name="connsiteY2101" fmla="*/ 4575869 h 6857106"/>
              <a:gd name="connsiteX2102" fmla="*/ 2256525 w 8243652"/>
              <a:gd name="connsiteY2102" fmla="*/ 4569519 h 6857106"/>
              <a:gd name="connsiteX2103" fmla="*/ 2244882 w 8243652"/>
              <a:gd name="connsiteY2103" fmla="*/ 4548881 h 6857106"/>
              <a:gd name="connsiteX2104" fmla="*/ 2230909 w 8243652"/>
              <a:gd name="connsiteY2104" fmla="*/ 4537769 h 6857106"/>
              <a:gd name="connsiteX2105" fmla="*/ 2219266 w 8243652"/>
              <a:gd name="connsiteY2105" fmla="*/ 4523481 h 6857106"/>
              <a:gd name="connsiteX2106" fmla="*/ 2214608 w 8243652"/>
              <a:gd name="connsiteY2106" fmla="*/ 4572694 h 6857106"/>
              <a:gd name="connsiteX2107" fmla="*/ 2207622 w 8243652"/>
              <a:gd name="connsiteY2107" fmla="*/ 4610794 h 6857106"/>
              <a:gd name="connsiteX2108" fmla="*/ 2202965 w 8243652"/>
              <a:gd name="connsiteY2108" fmla="*/ 4620319 h 6857106"/>
              <a:gd name="connsiteX2109" fmla="*/ 2200636 w 8243652"/>
              <a:gd name="connsiteY2109" fmla="*/ 4610794 h 6857106"/>
              <a:gd name="connsiteX2110" fmla="*/ 2200636 w 8243652"/>
              <a:gd name="connsiteY2110" fmla="*/ 4590156 h 6857106"/>
              <a:gd name="connsiteX2111" fmla="*/ 2195979 w 8243652"/>
              <a:gd name="connsiteY2111" fmla="*/ 4545706 h 6857106"/>
              <a:gd name="connsiteX2112" fmla="*/ 2191321 w 8243652"/>
              <a:gd name="connsiteY2112" fmla="*/ 4718744 h 6857106"/>
              <a:gd name="connsiteX2113" fmla="*/ 2186664 w 8243652"/>
              <a:gd name="connsiteY2113" fmla="*/ 4779069 h 6857106"/>
              <a:gd name="connsiteX2114" fmla="*/ 2184335 w 8243652"/>
              <a:gd name="connsiteY2114" fmla="*/ 4821931 h 6857106"/>
              <a:gd name="connsiteX2115" fmla="*/ 2175020 w 8243652"/>
              <a:gd name="connsiteY2115" fmla="*/ 4852094 h 6857106"/>
              <a:gd name="connsiteX2116" fmla="*/ 2168034 w 8243652"/>
              <a:gd name="connsiteY2116" fmla="*/ 4871144 h 6857106"/>
              <a:gd name="connsiteX2117" fmla="*/ 2163377 w 8243652"/>
              <a:gd name="connsiteY2117" fmla="*/ 4882256 h 6857106"/>
              <a:gd name="connsiteX2118" fmla="*/ 2158719 w 8243652"/>
              <a:gd name="connsiteY2118" fmla="*/ 4882256 h 6857106"/>
              <a:gd name="connsiteX2119" fmla="*/ 2156391 w 8243652"/>
              <a:gd name="connsiteY2119" fmla="*/ 4882256 h 6857106"/>
              <a:gd name="connsiteX2120" fmla="*/ 2147076 w 8243652"/>
              <a:gd name="connsiteY2120" fmla="*/ 4874319 h 6857106"/>
              <a:gd name="connsiteX2121" fmla="*/ 2140089 w 8243652"/>
              <a:gd name="connsiteY2121" fmla="*/ 4863206 h 6857106"/>
              <a:gd name="connsiteX2122" fmla="*/ 2123788 w 8243652"/>
              <a:gd name="connsiteY2122" fmla="*/ 4828281 h 6857106"/>
              <a:gd name="connsiteX2123" fmla="*/ 2098173 w 8243652"/>
              <a:gd name="connsiteY2123" fmla="*/ 4771131 h 6857106"/>
              <a:gd name="connsiteX2124" fmla="*/ 2112145 w 8243652"/>
              <a:gd name="connsiteY2124" fmla="*/ 4734619 h 6857106"/>
              <a:gd name="connsiteX2125" fmla="*/ 2114474 w 8243652"/>
              <a:gd name="connsiteY2125" fmla="*/ 4682231 h 6857106"/>
              <a:gd name="connsiteX2126" fmla="*/ 2114474 w 8243652"/>
              <a:gd name="connsiteY2126" fmla="*/ 4621906 h 6857106"/>
              <a:gd name="connsiteX2127" fmla="*/ 2119131 w 8243652"/>
              <a:gd name="connsiteY2127" fmla="*/ 4550469 h 6857106"/>
              <a:gd name="connsiteX2128" fmla="*/ 2114474 w 8243652"/>
              <a:gd name="connsiteY2128" fmla="*/ 4391719 h 6857106"/>
              <a:gd name="connsiteX2129" fmla="*/ 2107487 w 8243652"/>
              <a:gd name="connsiteY2129" fmla="*/ 4221856 h 6857106"/>
              <a:gd name="connsiteX2130" fmla="*/ 2095844 w 8243652"/>
              <a:gd name="connsiteY2130" fmla="*/ 4488556 h 6857106"/>
              <a:gd name="connsiteX2131" fmla="*/ 2091186 w 8243652"/>
              <a:gd name="connsiteY2131" fmla="*/ 4564756 h 6857106"/>
              <a:gd name="connsiteX2132" fmla="*/ 2086529 w 8243652"/>
              <a:gd name="connsiteY2132" fmla="*/ 4606031 h 6857106"/>
              <a:gd name="connsiteX2133" fmla="*/ 2081872 w 8243652"/>
              <a:gd name="connsiteY2133" fmla="*/ 4610794 h 6857106"/>
              <a:gd name="connsiteX2134" fmla="*/ 2079543 w 8243652"/>
              <a:gd name="connsiteY2134" fmla="*/ 4606031 h 6857106"/>
              <a:gd name="connsiteX2135" fmla="*/ 2074886 w 8243652"/>
              <a:gd name="connsiteY2135" fmla="*/ 4572694 h 6857106"/>
              <a:gd name="connsiteX2136" fmla="*/ 2058584 w 8243652"/>
              <a:gd name="connsiteY2136" fmla="*/ 4394894 h 6857106"/>
              <a:gd name="connsiteX2137" fmla="*/ 2053927 w 8243652"/>
              <a:gd name="connsiteY2137" fmla="*/ 4915594 h 6857106"/>
              <a:gd name="connsiteX2138" fmla="*/ 2046941 w 8243652"/>
              <a:gd name="connsiteY2138" fmla="*/ 5383906 h 6857106"/>
              <a:gd name="connsiteX2139" fmla="*/ 2042283 w 8243652"/>
              <a:gd name="connsiteY2139" fmla="*/ 5575994 h 6857106"/>
              <a:gd name="connsiteX2140" fmla="*/ 2035297 w 8243652"/>
              <a:gd name="connsiteY2140" fmla="*/ 5729981 h 6857106"/>
              <a:gd name="connsiteX2141" fmla="*/ 2023654 w 8243652"/>
              <a:gd name="connsiteY2141" fmla="*/ 5834756 h 6857106"/>
              <a:gd name="connsiteX2142" fmla="*/ 2014339 w 8243652"/>
              <a:gd name="connsiteY2142" fmla="*/ 5864919 h 6857106"/>
              <a:gd name="connsiteX2143" fmla="*/ 2007353 w 8243652"/>
              <a:gd name="connsiteY2143" fmla="*/ 5880794 h 6857106"/>
              <a:gd name="connsiteX2144" fmla="*/ 2018996 w 8243652"/>
              <a:gd name="connsiteY2144" fmla="*/ 5741094 h 6857106"/>
              <a:gd name="connsiteX2145" fmla="*/ 2023654 w 8243652"/>
              <a:gd name="connsiteY2145" fmla="*/ 5666481 h 6857106"/>
              <a:gd name="connsiteX2146" fmla="*/ 2018996 w 8243652"/>
              <a:gd name="connsiteY2146" fmla="*/ 5574406 h 6857106"/>
              <a:gd name="connsiteX2147" fmla="*/ 2014339 w 8243652"/>
              <a:gd name="connsiteY2147" fmla="*/ 5514081 h 6857106"/>
              <a:gd name="connsiteX2148" fmla="*/ 2014339 w 8243652"/>
              <a:gd name="connsiteY2148" fmla="*/ 5515669 h 6857106"/>
              <a:gd name="connsiteX2149" fmla="*/ 2009681 w 8243652"/>
              <a:gd name="connsiteY2149" fmla="*/ 5533131 h 6857106"/>
              <a:gd name="connsiteX2150" fmla="*/ 2002696 w 8243652"/>
              <a:gd name="connsiteY2150" fmla="*/ 5639494 h 6857106"/>
              <a:gd name="connsiteX2151" fmla="*/ 2002696 w 8243652"/>
              <a:gd name="connsiteY2151" fmla="*/ 5534719 h 6857106"/>
              <a:gd name="connsiteX2152" fmla="*/ 2007353 w 8243652"/>
              <a:gd name="connsiteY2152" fmla="*/ 5425181 h 6857106"/>
              <a:gd name="connsiteX2153" fmla="*/ 2007353 w 8243652"/>
              <a:gd name="connsiteY2153" fmla="*/ 5299769 h 6857106"/>
              <a:gd name="connsiteX2154" fmla="*/ 2007353 w 8243652"/>
              <a:gd name="connsiteY2154" fmla="*/ 5141019 h 6857106"/>
              <a:gd name="connsiteX2155" fmla="*/ 1995709 w 8243652"/>
              <a:gd name="connsiteY2155" fmla="*/ 5334694 h 6857106"/>
              <a:gd name="connsiteX2156" fmla="*/ 1986394 w 8243652"/>
              <a:gd name="connsiteY2156" fmla="*/ 5434706 h 6857106"/>
              <a:gd name="connsiteX2157" fmla="*/ 1981737 w 8243652"/>
              <a:gd name="connsiteY2157" fmla="*/ 5455344 h 6857106"/>
              <a:gd name="connsiteX2158" fmla="*/ 1974751 w 8243652"/>
              <a:gd name="connsiteY2158" fmla="*/ 5461694 h 6857106"/>
              <a:gd name="connsiteX2159" fmla="*/ 1970093 w 8243652"/>
              <a:gd name="connsiteY2159" fmla="*/ 5455344 h 6857106"/>
              <a:gd name="connsiteX2160" fmla="*/ 1965436 w 8243652"/>
              <a:gd name="connsiteY2160" fmla="*/ 5444231 h 6857106"/>
              <a:gd name="connsiteX2161" fmla="*/ 1953792 w 8243652"/>
              <a:gd name="connsiteY2161" fmla="*/ 5406131 h 6857106"/>
              <a:gd name="connsiteX2162" fmla="*/ 1942149 w 8243652"/>
              <a:gd name="connsiteY2162" fmla="*/ 5374381 h 6857106"/>
              <a:gd name="connsiteX2163" fmla="*/ 1935163 w 8243652"/>
              <a:gd name="connsiteY2163" fmla="*/ 5368031 h 6857106"/>
              <a:gd name="connsiteX2164" fmla="*/ 1930506 w 8243652"/>
              <a:gd name="connsiteY2164" fmla="*/ 5368031 h 6857106"/>
              <a:gd name="connsiteX2165" fmla="*/ 1930506 w 8243652"/>
              <a:gd name="connsiteY2165" fmla="*/ 5374381 h 6857106"/>
              <a:gd name="connsiteX2166" fmla="*/ 1921190 w 8243652"/>
              <a:gd name="connsiteY2166" fmla="*/ 5390256 h 6857106"/>
              <a:gd name="connsiteX2167" fmla="*/ 1914204 w 8243652"/>
              <a:gd name="connsiteY2167" fmla="*/ 5425181 h 6857106"/>
              <a:gd name="connsiteX2168" fmla="*/ 1918862 w 8243652"/>
              <a:gd name="connsiteY2168" fmla="*/ 5277544 h 6857106"/>
              <a:gd name="connsiteX2169" fmla="*/ 1918862 w 8243652"/>
              <a:gd name="connsiteY2169" fmla="*/ 5142606 h 6857106"/>
              <a:gd name="connsiteX2170" fmla="*/ 1909547 w 8243652"/>
              <a:gd name="connsiteY2170" fmla="*/ 4836219 h 6857106"/>
              <a:gd name="connsiteX2171" fmla="*/ 1907218 w 8243652"/>
              <a:gd name="connsiteY2171" fmla="*/ 5036244 h 6857106"/>
              <a:gd name="connsiteX2172" fmla="*/ 1902561 w 8243652"/>
              <a:gd name="connsiteY2172" fmla="*/ 5074344 h 6857106"/>
              <a:gd name="connsiteX2173" fmla="*/ 1902561 w 8243652"/>
              <a:gd name="connsiteY2173" fmla="*/ 5080694 h 6857106"/>
              <a:gd name="connsiteX2174" fmla="*/ 1897903 w 8243652"/>
              <a:gd name="connsiteY2174" fmla="*/ 5080694 h 6857106"/>
              <a:gd name="connsiteX2175" fmla="*/ 1893246 w 8243652"/>
              <a:gd name="connsiteY2175" fmla="*/ 5058469 h 6857106"/>
              <a:gd name="connsiteX2176" fmla="*/ 1890917 w 8243652"/>
              <a:gd name="connsiteY2176" fmla="*/ 5020369 h 6857106"/>
              <a:gd name="connsiteX2177" fmla="*/ 1881602 w 8243652"/>
              <a:gd name="connsiteY2177" fmla="*/ 4918769 h 6857106"/>
              <a:gd name="connsiteX2178" fmla="*/ 1874616 w 8243652"/>
              <a:gd name="connsiteY2178" fmla="*/ 4825106 h 6857106"/>
              <a:gd name="connsiteX2179" fmla="*/ 1869959 w 8243652"/>
              <a:gd name="connsiteY2179" fmla="*/ 4801294 h 6857106"/>
              <a:gd name="connsiteX2180" fmla="*/ 1869959 w 8243652"/>
              <a:gd name="connsiteY2180" fmla="*/ 4794944 h 6857106"/>
              <a:gd name="connsiteX2181" fmla="*/ 1865301 w 8243652"/>
              <a:gd name="connsiteY2181" fmla="*/ 4798119 h 6857106"/>
              <a:gd name="connsiteX2182" fmla="*/ 1865301 w 8243652"/>
              <a:gd name="connsiteY2182" fmla="*/ 4896544 h 6857106"/>
              <a:gd name="connsiteX2183" fmla="*/ 1869959 w 8243652"/>
              <a:gd name="connsiteY2183" fmla="*/ 5171181 h 6857106"/>
              <a:gd name="connsiteX2184" fmla="*/ 1849000 w 8243652"/>
              <a:gd name="connsiteY2184" fmla="*/ 5069581 h 6857106"/>
              <a:gd name="connsiteX2185" fmla="*/ 1832700 w 8243652"/>
              <a:gd name="connsiteY2185" fmla="*/ 4991794 h 6857106"/>
              <a:gd name="connsiteX2186" fmla="*/ 1818727 w 8243652"/>
              <a:gd name="connsiteY2186" fmla="*/ 4934644 h 6857106"/>
              <a:gd name="connsiteX2187" fmla="*/ 1797769 w 8243652"/>
              <a:gd name="connsiteY2187" fmla="*/ 4893369 h 6857106"/>
              <a:gd name="connsiteX2188" fmla="*/ 1781467 w 8243652"/>
              <a:gd name="connsiteY2188" fmla="*/ 4869556 h 6857106"/>
              <a:gd name="connsiteX2189" fmla="*/ 1760509 w 8243652"/>
              <a:gd name="connsiteY2189" fmla="*/ 4852094 h 6857106"/>
              <a:gd name="connsiteX2190" fmla="*/ 1744208 w 8243652"/>
              <a:gd name="connsiteY2190" fmla="*/ 4840981 h 6857106"/>
              <a:gd name="connsiteX2191" fmla="*/ 1725579 w 8243652"/>
              <a:gd name="connsiteY2191" fmla="*/ 4836219 h 6857106"/>
              <a:gd name="connsiteX2192" fmla="*/ 1709277 w 8243652"/>
              <a:gd name="connsiteY2192" fmla="*/ 4828281 h 6857106"/>
              <a:gd name="connsiteX2193" fmla="*/ 1692976 w 8243652"/>
              <a:gd name="connsiteY2193" fmla="*/ 4817169 h 6857106"/>
              <a:gd name="connsiteX2194" fmla="*/ 1676675 w 8243652"/>
              <a:gd name="connsiteY2194" fmla="*/ 4798119 h 6857106"/>
              <a:gd name="connsiteX2195" fmla="*/ 1665032 w 8243652"/>
              <a:gd name="connsiteY2195" fmla="*/ 4767956 h 6857106"/>
              <a:gd name="connsiteX2196" fmla="*/ 1648731 w 8243652"/>
              <a:gd name="connsiteY2196" fmla="*/ 4723506 h 6857106"/>
              <a:gd name="connsiteX2197" fmla="*/ 1641744 w 8243652"/>
              <a:gd name="connsiteY2197" fmla="*/ 4660006 h 6857106"/>
              <a:gd name="connsiteX2198" fmla="*/ 1627772 w 8243652"/>
              <a:gd name="connsiteY2198" fmla="*/ 4575869 h 6857106"/>
              <a:gd name="connsiteX2199" fmla="*/ 1625443 w 8243652"/>
              <a:gd name="connsiteY2199" fmla="*/ 4466331 h 6857106"/>
              <a:gd name="connsiteX2200" fmla="*/ 1620786 w 8243652"/>
              <a:gd name="connsiteY2200" fmla="*/ 4391719 h 6857106"/>
              <a:gd name="connsiteX2201" fmla="*/ 1616129 w 8243652"/>
              <a:gd name="connsiteY2201" fmla="*/ 4375844 h 6857106"/>
              <a:gd name="connsiteX2202" fmla="*/ 1611471 w 8243652"/>
              <a:gd name="connsiteY2202" fmla="*/ 4372669 h 6857106"/>
              <a:gd name="connsiteX2203" fmla="*/ 1609142 w 8243652"/>
              <a:gd name="connsiteY2203" fmla="*/ 4398069 h 6857106"/>
              <a:gd name="connsiteX2204" fmla="*/ 1599828 w 8243652"/>
              <a:gd name="connsiteY2204" fmla="*/ 4448869 h 6857106"/>
              <a:gd name="connsiteX2205" fmla="*/ 1588184 w 8243652"/>
              <a:gd name="connsiteY2205" fmla="*/ 4580631 h 6857106"/>
              <a:gd name="connsiteX2206" fmla="*/ 1581198 w 8243652"/>
              <a:gd name="connsiteY2206" fmla="*/ 4633019 h 6857106"/>
              <a:gd name="connsiteX2207" fmla="*/ 1576540 w 8243652"/>
              <a:gd name="connsiteY2207" fmla="*/ 4658419 h 6857106"/>
              <a:gd name="connsiteX2208" fmla="*/ 1576540 w 8243652"/>
              <a:gd name="connsiteY2208" fmla="*/ 4309169 h 6857106"/>
              <a:gd name="connsiteX2209" fmla="*/ 1555582 w 8243652"/>
              <a:gd name="connsiteY2209" fmla="*/ 4621906 h 6857106"/>
              <a:gd name="connsiteX2210" fmla="*/ 1548596 w 8243652"/>
              <a:gd name="connsiteY2210" fmla="*/ 4693344 h 6857106"/>
              <a:gd name="connsiteX2211" fmla="*/ 1539281 w 8243652"/>
              <a:gd name="connsiteY2211" fmla="*/ 4742556 h 6857106"/>
              <a:gd name="connsiteX2212" fmla="*/ 1522980 w 8243652"/>
              <a:gd name="connsiteY2212" fmla="*/ 4863206 h 6857106"/>
              <a:gd name="connsiteX2213" fmla="*/ 1499693 w 8243652"/>
              <a:gd name="connsiteY2213" fmla="*/ 5179119 h 6857106"/>
              <a:gd name="connsiteX2214" fmla="*/ 1509008 w 8243652"/>
              <a:gd name="connsiteY2214" fmla="*/ 4904481 h 6857106"/>
              <a:gd name="connsiteX2215" fmla="*/ 1509008 w 8243652"/>
              <a:gd name="connsiteY2215" fmla="*/ 4682231 h 6857106"/>
              <a:gd name="connsiteX2216" fmla="*/ 1504350 w 8243652"/>
              <a:gd name="connsiteY2216" fmla="*/ 4474269 h 6857106"/>
              <a:gd name="connsiteX2217" fmla="*/ 1488049 w 8243652"/>
              <a:gd name="connsiteY2217" fmla="*/ 4248844 h 6857106"/>
              <a:gd name="connsiteX2218" fmla="*/ 1455447 w 8243652"/>
              <a:gd name="connsiteY2218" fmla="*/ 4971156 h 6857106"/>
              <a:gd name="connsiteX2219" fmla="*/ 1450790 w 8243652"/>
              <a:gd name="connsiteY2219" fmla="*/ 4432994 h 6857106"/>
              <a:gd name="connsiteX2220" fmla="*/ 1443804 w 8243652"/>
              <a:gd name="connsiteY2220" fmla="*/ 4499669 h 6857106"/>
              <a:gd name="connsiteX2221" fmla="*/ 1439147 w 8243652"/>
              <a:gd name="connsiteY2221" fmla="*/ 4539356 h 6857106"/>
              <a:gd name="connsiteX2222" fmla="*/ 1434489 w 8243652"/>
              <a:gd name="connsiteY2222" fmla="*/ 4561581 h 6857106"/>
              <a:gd name="connsiteX2223" fmla="*/ 1432160 w 8243652"/>
              <a:gd name="connsiteY2223" fmla="*/ 4564756 h 6857106"/>
              <a:gd name="connsiteX2224" fmla="*/ 1427503 w 8243652"/>
              <a:gd name="connsiteY2224" fmla="*/ 4564756 h 6857106"/>
              <a:gd name="connsiteX2225" fmla="*/ 1422845 w 8243652"/>
              <a:gd name="connsiteY2225" fmla="*/ 4556819 h 6857106"/>
              <a:gd name="connsiteX2226" fmla="*/ 1420516 w 8243652"/>
              <a:gd name="connsiteY2226" fmla="*/ 4534594 h 6857106"/>
              <a:gd name="connsiteX2227" fmla="*/ 1406544 w 8243652"/>
              <a:gd name="connsiteY2227" fmla="*/ 4477444 h 6857106"/>
              <a:gd name="connsiteX2228" fmla="*/ 1399558 w 8243652"/>
              <a:gd name="connsiteY2228" fmla="*/ 4669531 h 6857106"/>
              <a:gd name="connsiteX2229" fmla="*/ 1390243 w 8243652"/>
              <a:gd name="connsiteY2229" fmla="*/ 4810819 h 6857106"/>
              <a:gd name="connsiteX2230" fmla="*/ 1378600 w 8243652"/>
              <a:gd name="connsiteY2230" fmla="*/ 4918769 h 6857106"/>
              <a:gd name="connsiteX2231" fmla="*/ 1366957 w 8243652"/>
              <a:gd name="connsiteY2231" fmla="*/ 5002906 h 6857106"/>
              <a:gd name="connsiteX2232" fmla="*/ 1345998 w 8243652"/>
              <a:gd name="connsiteY2232" fmla="*/ 5145781 h 6857106"/>
              <a:gd name="connsiteX2233" fmla="*/ 1339011 w 8243652"/>
              <a:gd name="connsiteY2233" fmla="*/ 5231506 h 6857106"/>
              <a:gd name="connsiteX2234" fmla="*/ 1334354 w 8243652"/>
              <a:gd name="connsiteY2234" fmla="*/ 5337869 h 6857106"/>
              <a:gd name="connsiteX2235" fmla="*/ 1327368 w 8243652"/>
              <a:gd name="connsiteY2235" fmla="*/ 5134669 h 6857106"/>
              <a:gd name="connsiteX2236" fmla="*/ 1322710 w 8243652"/>
              <a:gd name="connsiteY2236" fmla="*/ 5050531 h 6857106"/>
              <a:gd name="connsiteX2237" fmla="*/ 1318053 w 8243652"/>
              <a:gd name="connsiteY2237" fmla="*/ 5036244 h 6857106"/>
              <a:gd name="connsiteX2238" fmla="*/ 1315724 w 8243652"/>
              <a:gd name="connsiteY2238" fmla="*/ 5036244 h 6857106"/>
              <a:gd name="connsiteX2239" fmla="*/ 1315724 w 8243652"/>
              <a:gd name="connsiteY2239" fmla="*/ 5042594 h 6857106"/>
              <a:gd name="connsiteX2240" fmla="*/ 1306410 w 8243652"/>
              <a:gd name="connsiteY2240" fmla="*/ 5072756 h 6857106"/>
              <a:gd name="connsiteX2241" fmla="*/ 1299423 w 8243652"/>
              <a:gd name="connsiteY2241" fmla="*/ 5104506 h 6857106"/>
              <a:gd name="connsiteX2242" fmla="*/ 1299423 w 8243652"/>
              <a:gd name="connsiteY2242" fmla="*/ 5110856 h 6857106"/>
              <a:gd name="connsiteX2243" fmla="*/ 1294766 w 8243652"/>
              <a:gd name="connsiteY2243" fmla="*/ 5102919 h 6857106"/>
              <a:gd name="connsiteX2244" fmla="*/ 1287780 w 8243652"/>
              <a:gd name="connsiteY2244" fmla="*/ 5028306 h 6857106"/>
              <a:gd name="connsiteX2245" fmla="*/ 1283122 w 8243652"/>
              <a:gd name="connsiteY2245" fmla="*/ 4839394 h 6857106"/>
              <a:gd name="connsiteX2246" fmla="*/ 1273807 w 8243652"/>
              <a:gd name="connsiteY2246" fmla="*/ 4979094 h 6857106"/>
              <a:gd name="connsiteX2247" fmla="*/ 1266821 w 8243652"/>
              <a:gd name="connsiteY2247" fmla="*/ 5093394 h 6857106"/>
              <a:gd name="connsiteX2248" fmla="*/ 1271479 w 8243652"/>
              <a:gd name="connsiteY2248" fmla="*/ 5533131 h 6857106"/>
              <a:gd name="connsiteX2249" fmla="*/ 1271479 w 8243652"/>
              <a:gd name="connsiteY2249" fmla="*/ 5642669 h 6857106"/>
              <a:gd name="connsiteX2250" fmla="*/ 1266821 w 8243652"/>
              <a:gd name="connsiteY2250" fmla="*/ 5650606 h 6857106"/>
              <a:gd name="connsiteX2251" fmla="*/ 1266821 w 8243652"/>
              <a:gd name="connsiteY2251" fmla="*/ 5647431 h 6857106"/>
              <a:gd name="connsiteX2252" fmla="*/ 1262164 w 8243652"/>
              <a:gd name="connsiteY2252" fmla="*/ 5612506 h 6857106"/>
              <a:gd name="connsiteX2253" fmla="*/ 1257506 w 8243652"/>
              <a:gd name="connsiteY2253" fmla="*/ 5625206 h 6857106"/>
              <a:gd name="connsiteX2254" fmla="*/ 1255178 w 8243652"/>
              <a:gd name="connsiteY2254" fmla="*/ 5202931 h 6857106"/>
              <a:gd name="connsiteX2255" fmla="*/ 1243534 w 8243652"/>
              <a:gd name="connsiteY2255" fmla="*/ 5266431 h 6857106"/>
              <a:gd name="connsiteX2256" fmla="*/ 1234220 w 8243652"/>
              <a:gd name="connsiteY2256" fmla="*/ 5314056 h 6857106"/>
              <a:gd name="connsiteX2257" fmla="*/ 1227233 w 8243652"/>
              <a:gd name="connsiteY2257" fmla="*/ 5344219 h 6857106"/>
              <a:gd name="connsiteX2258" fmla="*/ 1217918 w 8243652"/>
              <a:gd name="connsiteY2258" fmla="*/ 5356919 h 6857106"/>
              <a:gd name="connsiteX2259" fmla="*/ 1222576 w 8243652"/>
              <a:gd name="connsiteY2259" fmla="*/ 5442644 h 6857106"/>
              <a:gd name="connsiteX2260" fmla="*/ 1229562 w 8243652"/>
              <a:gd name="connsiteY2260" fmla="*/ 5568056 h 6857106"/>
              <a:gd name="connsiteX2261" fmla="*/ 1215590 w 8243652"/>
              <a:gd name="connsiteY2261" fmla="*/ 5360094 h 6857106"/>
              <a:gd name="connsiteX2262" fmla="*/ 1210932 w 8243652"/>
              <a:gd name="connsiteY2262" fmla="*/ 5360094 h 6857106"/>
              <a:gd name="connsiteX2263" fmla="*/ 1210932 w 8243652"/>
              <a:gd name="connsiteY2263" fmla="*/ 5353744 h 6857106"/>
              <a:gd name="connsiteX2264" fmla="*/ 1215590 w 8243652"/>
              <a:gd name="connsiteY2264" fmla="*/ 5334694 h 6857106"/>
              <a:gd name="connsiteX2265" fmla="*/ 1206275 w 8243652"/>
              <a:gd name="connsiteY2265" fmla="*/ 5272781 h 6857106"/>
              <a:gd name="connsiteX2266" fmla="*/ 1199289 w 8243652"/>
              <a:gd name="connsiteY2266" fmla="*/ 5242619 h 6857106"/>
              <a:gd name="connsiteX2267" fmla="*/ 1199289 w 8243652"/>
              <a:gd name="connsiteY2267" fmla="*/ 5239444 h 6857106"/>
              <a:gd name="connsiteX2268" fmla="*/ 1194631 w 8243652"/>
              <a:gd name="connsiteY2268" fmla="*/ 5242619 h 6857106"/>
              <a:gd name="connsiteX2269" fmla="*/ 1189974 w 8243652"/>
              <a:gd name="connsiteY2269" fmla="*/ 5255319 h 6857106"/>
              <a:gd name="connsiteX2270" fmla="*/ 1182988 w 8243652"/>
              <a:gd name="connsiteY2270" fmla="*/ 5329931 h 6857106"/>
              <a:gd name="connsiteX2271" fmla="*/ 1173673 w 8243652"/>
              <a:gd name="connsiteY2271" fmla="*/ 5233094 h 6857106"/>
              <a:gd name="connsiteX2272" fmla="*/ 1166687 w 8243652"/>
              <a:gd name="connsiteY2272" fmla="*/ 5179119 h 6857106"/>
              <a:gd name="connsiteX2273" fmla="*/ 1162030 w 8243652"/>
              <a:gd name="connsiteY2273" fmla="*/ 5168006 h 6857106"/>
              <a:gd name="connsiteX2274" fmla="*/ 1157372 w 8243652"/>
              <a:gd name="connsiteY2274" fmla="*/ 5164831 h 6857106"/>
              <a:gd name="connsiteX2275" fmla="*/ 1150386 w 8243652"/>
              <a:gd name="connsiteY2275" fmla="*/ 5171181 h 6857106"/>
              <a:gd name="connsiteX2276" fmla="*/ 1145728 w 8243652"/>
              <a:gd name="connsiteY2276" fmla="*/ 5182294 h 6857106"/>
              <a:gd name="connsiteX2277" fmla="*/ 1138742 w 8243652"/>
              <a:gd name="connsiteY2277" fmla="*/ 5220394 h 6857106"/>
              <a:gd name="connsiteX2278" fmla="*/ 1127099 w 8243652"/>
              <a:gd name="connsiteY2278" fmla="*/ 5277544 h 6857106"/>
              <a:gd name="connsiteX2279" fmla="*/ 1106140 w 8243652"/>
              <a:gd name="connsiteY2279" fmla="*/ 5420419 h 6857106"/>
              <a:gd name="connsiteX2280" fmla="*/ 1085181 w 8243652"/>
              <a:gd name="connsiteY2280" fmla="*/ 5549006 h 6857106"/>
              <a:gd name="connsiteX2281" fmla="*/ 1078195 w 8243652"/>
              <a:gd name="connsiteY2281" fmla="*/ 5593456 h 6857106"/>
              <a:gd name="connsiteX2282" fmla="*/ 1068880 w 8243652"/>
              <a:gd name="connsiteY2282" fmla="*/ 5606156 h 6857106"/>
              <a:gd name="connsiteX2283" fmla="*/ 1066552 w 8243652"/>
              <a:gd name="connsiteY2283" fmla="*/ 5612506 h 6857106"/>
              <a:gd name="connsiteX2284" fmla="*/ 1061894 w 8243652"/>
              <a:gd name="connsiteY2284" fmla="*/ 5612506 h 6857106"/>
              <a:gd name="connsiteX2285" fmla="*/ 1057237 w 8243652"/>
              <a:gd name="connsiteY2285" fmla="*/ 5604569 h 6857106"/>
              <a:gd name="connsiteX2286" fmla="*/ 1045593 w 8243652"/>
              <a:gd name="connsiteY2286" fmla="*/ 5556944 h 6857106"/>
              <a:gd name="connsiteX2287" fmla="*/ 1038607 w 8243652"/>
              <a:gd name="connsiteY2287" fmla="*/ 5466456 h 6857106"/>
              <a:gd name="connsiteX2288" fmla="*/ 1024635 w 8243652"/>
              <a:gd name="connsiteY2288" fmla="*/ 5329931 h 6857106"/>
              <a:gd name="connsiteX2289" fmla="*/ 1033950 w 8243652"/>
              <a:gd name="connsiteY2289" fmla="*/ 5383906 h 6857106"/>
              <a:gd name="connsiteX2290" fmla="*/ 1038607 w 8243652"/>
              <a:gd name="connsiteY2290" fmla="*/ 5401369 h 6857106"/>
              <a:gd name="connsiteX2291" fmla="*/ 1038607 w 8243652"/>
              <a:gd name="connsiteY2291" fmla="*/ 5409306 h 6857106"/>
              <a:gd name="connsiteX2292" fmla="*/ 1040936 w 8243652"/>
              <a:gd name="connsiteY2292" fmla="*/ 5404544 h 6857106"/>
              <a:gd name="connsiteX2293" fmla="*/ 1045593 w 8243652"/>
              <a:gd name="connsiteY2293" fmla="*/ 5387081 h 6857106"/>
              <a:gd name="connsiteX2294" fmla="*/ 1050251 w 8243652"/>
              <a:gd name="connsiteY2294" fmla="*/ 5307706 h 6857106"/>
              <a:gd name="connsiteX2295" fmla="*/ 1045593 w 8243652"/>
              <a:gd name="connsiteY2295" fmla="*/ 5310881 h 6857106"/>
              <a:gd name="connsiteX2296" fmla="*/ 1040936 w 8243652"/>
              <a:gd name="connsiteY2296" fmla="*/ 5307706 h 6857106"/>
              <a:gd name="connsiteX2297" fmla="*/ 1033950 w 8243652"/>
              <a:gd name="connsiteY2297" fmla="*/ 5296594 h 6857106"/>
              <a:gd name="connsiteX2298" fmla="*/ 1024635 w 8243652"/>
              <a:gd name="connsiteY2298" fmla="*/ 5274369 h 6857106"/>
              <a:gd name="connsiteX2299" fmla="*/ 1017649 w 8243652"/>
              <a:gd name="connsiteY2299" fmla="*/ 5242619 h 6857106"/>
              <a:gd name="connsiteX2300" fmla="*/ 1001348 w 8243652"/>
              <a:gd name="connsiteY2300" fmla="*/ 5164831 h 6857106"/>
              <a:gd name="connsiteX2301" fmla="*/ 985047 w 8243652"/>
              <a:gd name="connsiteY2301" fmla="*/ 5082281 h 6857106"/>
              <a:gd name="connsiteX2302" fmla="*/ 968746 w 8243652"/>
              <a:gd name="connsiteY2302" fmla="*/ 5014019 h 6857106"/>
              <a:gd name="connsiteX2303" fmla="*/ 964088 w 8243652"/>
              <a:gd name="connsiteY2303" fmla="*/ 4990206 h 6857106"/>
              <a:gd name="connsiteX2304" fmla="*/ 957102 w 8243652"/>
              <a:gd name="connsiteY2304" fmla="*/ 4975919 h 6857106"/>
              <a:gd name="connsiteX2305" fmla="*/ 952445 w 8243652"/>
              <a:gd name="connsiteY2305" fmla="*/ 4972744 h 6857106"/>
              <a:gd name="connsiteX2306" fmla="*/ 950116 w 8243652"/>
              <a:gd name="connsiteY2306" fmla="*/ 4972744 h 6857106"/>
              <a:gd name="connsiteX2307" fmla="*/ 945459 w 8243652"/>
              <a:gd name="connsiteY2307" fmla="*/ 4987031 h 6857106"/>
              <a:gd name="connsiteX2308" fmla="*/ 936144 w 8243652"/>
              <a:gd name="connsiteY2308" fmla="*/ 5020369 h 6857106"/>
              <a:gd name="connsiteX2309" fmla="*/ 933815 w 8243652"/>
              <a:gd name="connsiteY2309" fmla="*/ 5069581 h 6857106"/>
              <a:gd name="connsiteX2310" fmla="*/ 936144 w 8243652"/>
              <a:gd name="connsiteY2310" fmla="*/ 5461694 h 6857106"/>
              <a:gd name="connsiteX2311" fmla="*/ 912857 w 8243652"/>
              <a:gd name="connsiteY2311" fmla="*/ 5585519 h 6857106"/>
              <a:gd name="connsiteX2312" fmla="*/ 891898 w 8243652"/>
              <a:gd name="connsiteY2312" fmla="*/ 5677594 h 6857106"/>
              <a:gd name="connsiteX2313" fmla="*/ 880255 w 8243652"/>
              <a:gd name="connsiteY2313" fmla="*/ 5710931 h 6857106"/>
              <a:gd name="connsiteX2314" fmla="*/ 873268 w 8243652"/>
              <a:gd name="connsiteY2314" fmla="*/ 5733156 h 6857106"/>
              <a:gd name="connsiteX2315" fmla="*/ 868611 w 8243652"/>
              <a:gd name="connsiteY2315" fmla="*/ 5741094 h 6857106"/>
              <a:gd name="connsiteX2316" fmla="*/ 861625 w 8243652"/>
              <a:gd name="connsiteY2316" fmla="*/ 5744269 h 6857106"/>
              <a:gd name="connsiteX2317" fmla="*/ 856967 w 8243652"/>
              <a:gd name="connsiteY2317" fmla="*/ 5744269 h 6857106"/>
              <a:gd name="connsiteX2318" fmla="*/ 852310 w 8243652"/>
              <a:gd name="connsiteY2318" fmla="*/ 5741094 h 6857106"/>
              <a:gd name="connsiteX2319" fmla="*/ 852310 w 8243652"/>
              <a:gd name="connsiteY2319" fmla="*/ 6188769 h 6857106"/>
              <a:gd name="connsiteX2320" fmla="*/ 845324 w 8243652"/>
              <a:gd name="connsiteY2320" fmla="*/ 6166544 h 6857106"/>
              <a:gd name="connsiteX2321" fmla="*/ 840667 w 8243652"/>
              <a:gd name="connsiteY2321" fmla="*/ 6163369 h 6857106"/>
              <a:gd name="connsiteX2322" fmla="*/ 836009 w 8243652"/>
              <a:gd name="connsiteY2322" fmla="*/ 6163369 h 6857106"/>
              <a:gd name="connsiteX2323" fmla="*/ 824365 w 8243652"/>
              <a:gd name="connsiteY2323" fmla="*/ 6171306 h 6857106"/>
              <a:gd name="connsiteX2324" fmla="*/ 817379 w 8243652"/>
              <a:gd name="connsiteY2324" fmla="*/ 6190356 h 6857106"/>
              <a:gd name="connsiteX2325" fmla="*/ 796421 w 8243652"/>
              <a:gd name="connsiteY2325" fmla="*/ 6242744 h 6857106"/>
              <a:gd name="connsiteX2326" fmla="*/ 784777 w 8243652"/>
              <a:gd name="connsiteY2326" fmla="*/ 6268144 h 6857106"/>
              <a:gd name="connsiteX2327" fmla="*/ 775463 w 8243652"/>
              <a:gd name="connsiteY2327" fmla="*/ 6288781 h 6857106"/>
              <a:gd name="connsiteX2328" fmla="*/ 763819 w 8243652"/>
              <a:gd name="connsiteY2328" fmla="*/ 6299894 h 6857106"/>
              <a:gd name="connsiteX2329" fmla="*/ 759162 w 8243652"/>
              <a:gd name="connsiteY2329" fmla="*/ 6299894 h 6857106"/>
              <a:gd name="connsiteX2330" fmla="*/ 756833 w 8243652"/>
              <a:gd name="connsiteY2330" fmla="*/ 6299894 h 6857106"/>
              <a:gd name="connsiteX2331" fmla="*/ 752175 w 8243652"/>
              <a:gd name="connsiteY2331" fmla="*/ 6291956 h 6857106"/>
              <a:gd name="connsiteX2332" fmla="*/ 742861 w 8243652"/>
              <a:gd name="connsiteY2332" fmla="*/ 6280844 h 6857106"/>
              <a:gd name="connsiteX2333" fmla="*/ 735874 w 8243652"/>
              <a:gd name="connsiteY2333" fmla="*/ 6245919 h 6857106"/>
              <a:gd name="connsiteX2334" fmla="*/ 728888 w 8243652"/>
              <a:gd name="connsiteY2334" fmla="*/ 6185594 h 6857106"/>
              <a:gd name="connsiteX2335" fmla="*/ 719573 w 8243652"/>
              <a:gd name="connsiteY2335" fmla="*/ 6098281 h 6857106"/>
              <a:gd name="connsiteX2336" fmla="*/ 714916 w 8243652"/>
              <a:gd name="connsiteY2336" fmla="*/ 5977631 h 6857106"/>
              <a:gd name="connsiteX2337" fmla="*/ 712587 w 8243652"/>
              <a:gd name="connsiteY2337" fmla="*/ 5823644 h 6857106"/>
              <a:gd name="connsiteX2338" fmla="*/ 703272 w 8243652"/>
              <a:gd name="connsiteY2338" fmla="*/ 5922069 h 6857106"/>
              <a:gd name="connsiteX2339" fmla="*/ 703272 w 8243652"/>
              <a:gd name="connsiteY2339" fmla="*/ 5947469 h 6857106"/>
              <a:gd name="connsiteX2340" fmla="*/ 698615 w 8243652"/>
              <a:gd name="connsiteY2340" fmla="*/ 5960169 h 6857106"/>
              <a:gd name="connsiteX2341" fmla="*/ 696286 w 8243652"/>
              <a:gd name="connsiteY2341" fmla="*/ 5960169 h 6857106"/>
              <a:gd name="connsiteX2342" fmla="*/ 691629 w 8243652"/>
              <a:gd name="connsiteY2342" fmla="*/ 5960169 h 6857106"/>
              <a:gd name="connsiteX2343" fmla="*/ 686971 w 8243652"/>
              <a:gd name="connsiteY2343" fmla="*/ 5952231 h 6857106"/>
              <a:gd name="connsiteX2344" fmla="*/ 679985 w 8243652"/>
              <a:gd name="connsiteY2344" fmla="*/ 5918894 h 6857106"/>
              <a:gd name="connsiteX2345" fmla="*/ 668342 w 8243652"/>
              <a:gd name="connsiteY2345" fmla="*/ 5876031 h 6857106"/>
              <a:gd name="connsiteX2346" fmla="*/ 654369 w 8243652"/>
              <a:gd name="connsiteY2346" fmla="*/ 5836344 h 6857106"/>
              <a:gd name="connsiteX2347" fmla="*/ 652041 w 8243652"/>
              <a:gd name="connsiteY2347" fmla="*/ 5823644 h 6857106"/>
              <a:gd name="connsiteX2348" fmla="*/ 647383 w 8243652"/>
              <a:gd name="connsiteY2348" fmla="*/ 5817294 h 6857106"/>
              <a:gd name="connsiteX2349" fmla="*/ 642726 w 8243652"/>
              <a:gd name="connsiteY2349" fmla="*/ 5817294 h 6857106"/>
              <a:gd name="connsiteX2350" fmla="*/ 640397 w 8243652"/>
              <a:gd name="connsiteY2350" fmla="*/ 5823644 h 6857106"/>
              <a:gd name="connsiteX2351" fmla="*/ 635740 w 8243652"/>
              <a:gd name="connsiteY2351" fmla="*/ 5836344 h 6857106"/>
              <a:gd name="connsiteX2352" fmla="*/ 631082 w 8243652"/>
              <a:gd name="connsiteY2352" fmla="*/ 5496619 h 6857106"/>
              <a:gd name="connsiteX2353" fmla="*/ 624096 w 8243652"/>
              <a:gd name="connsiteY2353" fmla="*/ 5466456 h 6857106"/>
              <a:gd name="connsiteX2354" fmla="*/ 614781 w 8243652"/>
              <a:gd name="connsiteY2354" fmla="*/ 5458519 h 6857106"/>
              <a:gd name="connsiteX2355" fmla="*/ 610124 w 8243652"/>
              <a:gd name="connsiteY2355" fmla="*/ 5453756 h 6857106"/>
              <a:gd name="connsiteX2356" fmla="*/ 607795 w 8243652"/>
              <a:gd name="connsiteY2356" fmla="*/ 5453756 h 6857106"/>
              <a:gd name="connsiteX2357" fmla="*/ 603138 w 8243652"/>
              <a:gd name="connsiteY2357" fmla="*/ 5455344 h 6857106"/>
              <a:gd name="connsiteX2358" fmla="*/ 596151 w 8243652"/>
              <a:gd name="connsiteY2358" fmla="*/ 5472806 h 6857106"/>
              <a:gd name="connsiteX2359" fmla="*/ 582179 w 8243652"/>
              <a:gd name="connsiteY2359" fmla="*/ 5533131 h 6857106"/>
              <a:gd name="connsiteX2360" fmla="*/ 570536 w 8243652"/>
              <a:gd name="connsiteY2360" fmla="*/ 5606156 h 6857106"/>
              <a:gd name="connsiteX2361" fmla="*/ 558892 w 8243652"/>
              <a:gd name="connsiteY2361" fmla="*/ 5488681 h 6857106"/>
              <a:gd name="connsiteX2362" fmla="*/ 551906 w 8243652"/>
              <a:gd name="connsiteY2362" fmla="*/ 5401369 h 6857106"/>
              <a:gd name="connsiteX2363" fmla="*/ 537934 w 8243652"/>
              <a:gd name="connsiteY2363" fmla="*/ 5341044 h 6857106"/>
              <a:gd name="connsiteX2364" fmla="*/ 526290 w 8243652"/>
              <a:gd name="connsiteY2364" fmla="*/ 5304531 h 6857106"/>
              <a:gd name="connsiteX2365" fmla="*/ 521633 w 8243652"/>
              <a:gd name="connsiteY2365" fmla="*/ 5293419 h 6857106"/>
              <a:gd name="connsiteX2366" fmla="*/ 519304 w 8243652"/>
              <a:gd name="connsiteY2366" fmla="*/ 5288656 h 6857106"/>
              <a:gd name="connsiteX2367" fmla="*/ 514646 w 8243652"/>
              <a:gd name="connsiteY2367" fmla="*/ 5285481 h 6857106"/>
              <a:gd name="connsiteX2368" fmla="*/ 507660 w 8243652"/>
              <a:gd name="connsiteY2368" fmla="*/ 5288656 h 6857106"/>
              <a:gd name="connsiteX2369" fmla="*/ 498345 w 8243652"/>
              <a:gd name="connsiteY2369" fmla="*/ 5302944 h 6857106"/>
              <a:gd name="connsiteX2370" fmla="*/ 486702 w 8243652"/>
              <a:gd name="connsiteY2370" fmla="*/ 5329931 h 6857106"/>
              <a:gd name="connsiteX2371" fmla="*/ 470401 w 8243652"/>
              <a:gd name="connsiteY2371" fmla="*/ 5401369 h 6857106"/>
              <a:gd name="connsiteX2372" fmla="*/ 449442 w 8243652"/>
              <a:gd name="connsiteY2372" fmla="*/ 5477569 h 6857106"/>
              <a:gd name="connsiteX2373" fmla="*/ 437799 w 8243652"/>
              <a:gd name="connsiteY2373" fmla="*/ 5510906 h 6857106"/>
              <a:gd name="connsiteX2374" fmla="*/ 430813 w 8243652"/>
              <a:gd name="connsiteY2374" fmla="*/ 5534719 h 6857106"/>
              <a:gd name="connsiteX2375" fmla="*/ 421498 w 8243652"/>
              <a:gd name="connsiteY2375" fmla="*/ 5549006 h 6857106"/>
              <a:gd name="connsiteX2376" fmla="*/ 419169 w 8243652"/>
              <a:gd name="connsiteY2376" fmla="*/ 5549006 h 6857106"/>
              <a:gd name="connsiteX2377" fmla="*/ 409854 w 8243652"/>
              <a:gd name="connsiteY2377" fmla="*/ 5549006 h 6857106"/>
              <a:gd name="connsiteX2378" fmla="*/ 409854 w 8243652"/>
              <a:gd name="connsiteY2378" fmla="*/ 5450581 h 6857106"/>
              <a:gd name="connsiteX2379" fmla="*/ 360951 w 8243652"/>
              <a:gd name="connsiteY2379" fmla="*/ 5695056 h 6857106"/>
              <a:gd name="connsiteX2380" fmla="*/ 365609 w 8243652"/>
              <a:gd name="connsiteY2380" fmla="*/ 5595044 h 6857106"/>
              <a:gd name="connsiteX2381" fmla="*/ 358623 w 8243652"/>
              <a:gd name="connsiteY2381" fmla="*/ 5672831 h 6857106"/>
              <a:gd name="connsiteX2382" fmla="*/ 349308 w 8243652"/>
              <a:gd name="connsiteY2382" fmla="*/ 5793481 h 6857106"/>
              <a:gd name="connsiteX2383" fmla="*/ 342322 w 8243652"/>
              <a:gd name="connsiteY2383" fmla="*/ 5828406 h 6857106"/>
              <a:gd name="connsiteX2384" fmla="*/ 342322 w 8243652"/>
              <a:gd name="connsiteY2384" fmla="*/ 5831581 h 6857106"/>
              <a:gd name="connsiteX2385" fmla="*/ 337664 w 8243652"/>
              <a:gd name="connsiteY2385" fmla="*/ 5831581 h 6857106"/>
              <a:gd name="connsiteX2386" fmla="*/ 337664 w 8243652"/>
              <a:gd name="connsiteY2386" fmla="*/ 5820469 h 6857106"/>
              <a:gd name="connsiteX2387" fmla="*/ 330678 w 8243652"/>
              <a:gd name="connsiteY2387" fmla="*/ 5872856 h 6857106"/>
              <a:gd name="connsiteX2388" fmla="*/ 321363 w 8243652"/>
              <a:gd name="connsiteY2388" fmla="*/ 5899844 h 6857106"/>
              <a:gd name="connsiteX2389" fmla="*/ 316706 w 8243652"/>
              <a:gd name="connsiteY2389" fmla="*/ 5906194 h 6857106"/>
              <a:gd name="connsiteX2390" fmla="*/ 314377 w 8243652"/>
              <a:gd name="connsiteY2390" fmla="*/ 5907781 h 6857106"/>
              <a:gd name="connsiteX2391" fmla="*/ 309719 w 8243652"/>
              <a:gd name="connsiteY2391" fmla="*/ 5903019 h 6857106"/>
              <a:gd name="connsiteX2392" fmla="*/ 305062 w 8243652"/>
              <a:gd name="connsiteY2392" fmla="*/ 5895081 h 6857106"/>
              <a:gd name="connsiteX2393" fmla="*/ 298076 w 8243652"/>
              <a:gd name="connsiteY2393" fmla="*/ 5864919 h 6857106"/>
              <a:gd name="connsiteX2394" fmla="*/ 288761 w 8243652"/>
              <a:gd name="connsiteY2394" fmla="*/ 5817294 h 6857106"/>
              <a:gd name="connsiteX2395" fmla="*/ 277117 w 8243652"/>
              <a:gd name="connsiteY2395" fmla="*/ 5677594 h 6857106"/>
              <a:gd name="connsiteX2396" fmla="*/ 244515 w 8243652"/>
              <a:gd name="connsiteY2396" fmla="*/ 5661719 h 6857106"/>
              <a:gd name="connsiteX2397" fmla="*/ 253830 w 8243652"/>
              <a:gd name="connsiteY2397" fmla="*/ 5571231 h 6857106"/>
              <a:gd name="connsiteX2398" fmla="*/ 258488 w 8243652"/>
              <a:gd name="connsiteY2398" fmla="*/ 5480744 h 6857106"/>
              <a:gd name="connsiteX2399" fmla="*/ 258488 w 8243652"/>
              <a:gd name="connsiteY2399" fmla="*/ 5382319 h 6857106"/>
              <a:gd name="connsiteX2400" fmla="*/ 258488 w 8243652"/>
              <a:gd name="connsiteY2400" fmla="*/ 5280719 h 6857106"/>
              <a:gd name="connsiteX2401" fmla="*/ 244515 w 8243652"/>
              <a:gd name="connsiteY2401" fmla="*/ 5047356 h 6857106"/>
              <a:gd name="connsiteX2402" fmla="*/ 242187 w 8243652"/>
              <a:gd name="connsiteY2402" fmla="*/ 4915594 h 6857106"/>
              <a:gd name="connsiteX2403" fmla="*/ 242187 w 8243652"/>
              <a:gd name="connsiteY2403" fmla="*/ 4775894 h 6857106"/>
              <a:gd name="connsiteX2404" fmla="*/ 216571 w 8243652"/>
              <a:gd name="connsiteY2404" fmla="*/ 5091806 h 6857106"/>
              <a:gd name="connsiteX2405" fmla="*/ 216571 w 8243652"/>
              <a:gd name="connsiteY2405" fmla="*/ 4960044 h 6857106"/>
              <a:gd name="connsiteX2406" fmla="*/ 221228 w 8243652"/>
              <a:gd name="connsiteY2406" fmla="*/ 4855269 h 6857106"/>
              <a:gd name="connsiteX2407" fmla="*/ 221228 w 8243652"/>
              <a:gd name="connsiteY2407" fmla="*/ 4767956 h 6857106"/>
              <a:gd name="connsiteX2408" fmla="*/ 221228 w 8243652"/>
              <a:gd name="connsiteY2408" fmla="*/ 4731444 h 6857106"/>
              <a:gd name="connsiteX2409" fmla="*/ 216571 w 8243652"/>
              <a:gd name="connsiteY2409" fmla="*/ 4696519 h 6857106"/>
              <a:gd name="connsiteX2410" fmla="*/ 209585 w 8243652"/>
              <a:gd name="connsiteY2410" fmla="*/ 4767956 h 6857106"/>
              <a:gd name="connsiteX2411" fmla="*/ 200270 w 8243652"/>
              <a:gd name="connsiteY2411" fmla="*/ 4821931 h 6857106"/>
              <a:gd name="connsiteX2412" fmla="*/ 183969 w 8243652"/>
              <a:gd name="connsiteY2412" fmla="*/ 4926706 h 6857106"/>
              <a:gd name="connsiteX2413" fmla="*/ 172325 w 8243652"/>
              <a:gd name="connsiteY2413" fmla="*/ 4987031 h 6857106"/>
              <a:gd name="connsiteX2414" fmla="*/ 165339 w 8243652"/>
              <a:gd name="connsiteY2414" fmla="*/ 5066406 h 6857106"/>
              <a:gd name="connsiteX2415" fmla="*/ 156024 w 8243652"/>
              <a:gd name="connsiteY2415" fmla="*/ 5168006 h 6857106"/>
              <a:gd name="connsiteX2416" fmla="*/ 149038 w 8243652"/>
              <a:gd name="connsiteY2416" fmla="*/ 5302944 h 6857106"/>
              <a:gd name="connsiteX2417" fmla="*/ 156024 w 8243652"/>
              <a:gd name="connsiteY2417" fmla="*/ 5444231 h 6857106"/>
              <a:gd name="connsiteX2418" fmla="*/ 165339 w 8243652"/>
              <a:gd name="connsiteY2418" fmla="*/ 5574406 h 6857106"/>
              <a:gd name="connsiteX2419" fmla="*/ 165339 w 8243652"/>
              <a:gd name="connsiteY2419" fmla="*/ 5579169 h 6857106"/>
              <a:gd name="connsiteX2420" fmla="*/ 165339 w 8243652"/>
              <a:gd name="connsiteY2420" fmla="*/ 5587106 h 6857106"/>
              <a:gd name="connsiteX2421" fmla="*/ 156024 w 8243652"/>
              <a:gd name="connsiteY2421" fmla="*/ 5744269 h 6857106"/>
              <a:gd name="connsiteX2422" fmla="*/ 149038 w 8243652"/>
              <a:gd name="connsiteY2422" fmla="*/ 5722044 h 6857106"/>
              <a:gd name="connsiteX2423" fmla="*/ 149038 w 8243652"/>
              <a:gd name="connsiteY2423" fmla="*/ 5718869 h 6857106"/>
              <a:gd name="connsiteX2424" fmla="*/ 144381 w 8243652"/>
              <a:gd name="connsiteY2424" fmla="*/ 5722044 h 6857106"/>
              <a:gd name="connsiteX2425" fmla="*/ 139723 w 8243652"/>
              <a:gd name="connsiteY2425" fmla="*/ 5737919 h 6857106"/>
              <a:gd name="connsiteX2426" fmla="*/ 139723 w 8243652"/>
              <a:gd name="connsiteY2426" fmla="*/ 5771256 h 6857106"/>
              <a:gd name="connsiteX2427" fmla="*/ 144381 w 8243652"/>
              <a:gd name="connsiteY2427" fmla="*/ 5996681 h 6857106"/>
              <a:gd name="connsiteX2428" fmla="*/ 132737 w 8243652"/>
              <a:gd name="connsiteY2428" fmla="*/ 5817294 h 6857106"/>
              <a:gd name="connsiteX2429" fmla="*/ 125751 w 8243652"/>
              <a:gd name="connsiteY2429" fmla="*/ 5702994 h 6857106"/>
              <a:gd name="connsiteX2430" fmla="*/ 116436 w 8243652"/>
              <a:gd name="connsiteY2430" fmla="*/ 5634731 h 6857106"/>
              <a:gd name="connsiteX2431" fmla="*/ 109450 w 8243652"/>
              <a:gd name="connsiteY2431" fmla="*/ 5585519 h 6857106"/>
              <a:gd name="connsiteX2432" fmla="*/ 100135 w 8243652"/>
              <a:gd name="connsiteY2432" fmla="*/ 5537894 h 6857106"/>
              <a:gd name="connsiteX2433" fmla="*/ 93149 w 8243652"/>
              <a:gd name="connsiteY2433" fmla="*/ 5466456 h 6857106"/>
              <a:gd name="connsiteX2434" fmla="*/ 88492 w 8243652"/>
              <a:gd name="connsiteY2434" fmla="*/ 5353744 h 6857106"/>
              <a:gd name="connsiteX2435" fmla="*/ 81505 w 8243652"/>
              <a:gd name="connsiteY2435" fmla="*/ 5179119 h 6857106"/>
              <a:gd name="connsiteX2436" fmla="*/ 81505 w 8243652"/>
              <a:gd name="connsiteY2436" fmla="*/ 5360094 h 6857106"/>
              <a:gd name="connsiteX2437" fmla="*/ 81505 w 8243652"/>
              <a:gd name="connsiteY2437" fmla="*/ 5414069 h 6857106"/>
              <a:gd name="connsiteX2438" fmla="*/ 76848 w 8243652"/>
              <a:gd name="connsiteY2438" fmla="*/ 5450581 h 6857106"/>
              <a:gd name="connsiteX2439" fmla="*/ 72191 w 8243652"/>
              <a:gd name="connsiteY2439" fmla="*/ 5469631 h 6857106"/>
              <a:gd name="connsiteX2440" fmla="*/ 67533 w 8243652"/>
              <a:gd name="connsiteY2440" fmla="*/ 5477569 h 6857106"/>
              <a:gd name="connsiteX2441" fmla="*/ 60547 w 8243652"/>
              <a:gd name="connsiteY2441" fmla="*/ 5480744 h 6857106"/>
              <a:gd name="connsiteX2442" fmla="*/ 51232 w 8243652"/>
              <a:gd name="connsiteY2442" fmla="*/ 5480744 h 6857106"/>
              <a:gd name="connsiteX2443" fmla="*/ 48903 w 8243652"/>
              <a:gd name="connsiteY2443" fmla="*/ 5480744 h 6857106"/>
              <a:gd name="connsiteX2444" fmla="*/ 39589 w 8243652"/>
              <a:gd name="connsiteY2444" fmla="*/ 5485506 h 6857106"/>
              <a:gd name="connsiteX2445" fmla="*/ 37260 w 8243652"/>
              <a:gd name="connsiteY2445" fmla="*/ 5499794 h 6857106"/>
              <a:gd name="connsiteX2446" fmla="*/ 32602 w 8243652"/>
              <a:gd name="connsiteY2446" fmla="*/ 5526781 h 6857106"/>
              <a:gd name="connsiteX2447" fmla="*/ 27945 w 8243652"/>
              <a:gd name="connsiteY2447" fmla="*/ 5574406 h 6857106"/>
              <a:gd name="connsiteX2448" fmla="*/ 27945 w 8243652"/>
              <a:gd name="connsiteY2448" fmla="*/ 5639494 h 6857106"/>
              <a:gd name="connsiteX2449" fmla="*/ 27945 w 8243652"/>
              <a:gd name="connsiteY2449" fmla="*/ 5856981 h 6857106"/>
              <a:gd name="connsiteX2450" fmla="*/ 16301 w 8243652"/>
              <a:gd name="connsiteY2450" fmla="*/ 5579169 h 6857106"/>
              <a:gd name="connsiteX2451" fmla="*/ 11644 w 8243652"/>
              <a:gd name="connsiteY2451" fmla="*/ 5544244 h 6857106"/>
              <a:gd name="connsiteX2452" fmla="*/ 11644 w 8243652"/>
              <a:gd name="connsiteY2452" fmla="*/ 5541069 h 6857106"/>
              <a:gd name="connsiteX2453" fmla="*/ 6987 w 8243652"/>
              <a:gd name="connsiteY2453" fmla="*/ 5541069 h 6857106"/>
              <a:gd name="connsiteX2454" fmla="*/ 6987 w 8243652"/>
              <a:gd name="connsiteY2454" fmla="*/ 5518844 h 6857106"/>
              <a:gd name="connsiteX2455" fmla="*/ 0 w 8243652"/>
              <a:gd name="connsiteY2455" fmla="*/ 5293419 h 6857106"/>
              <a:gd name="connsiteX2456" fmla="*/ 4658 w 8243652"/>
              <a:gd name="connsiteY2456" fmla="*/ 5318819 h 6857106"/>
              <a:gd name="connsiteX2457" fmla="*/ 6987 w 8243652"/>
              <a:gd name="connsiteY2457" fmla="*/ 5323581 h 6857106"/>
              <a:gd name="connsiteX2458" fmla="*/ 11644 w 8243652"/>
              <a:gd name="connsiteY2458" fmla="*/ 5323581 h 6857106"/>
              <a:gd name="connsiteX2459" fmla="*/ 16301 w 8243652"/>
              <a:gd name="connsiteY2459" fmla="*/ 5323581 h 6857106"/>
              <a:gd name="connsiteX2460" fmla="*/ 16301 w 8243652"/>
              <a:gd name="connsiteY2460" fmla="*/ 5318819 h 6857106"/>
              <a:gd name="connsiteX2461" fmla="*/ 23287 w 8243652"/>
              <a:gd name="connsiteY2461" fmla="*/ 5299769 h 6857106"/>
              <a:gd name="connsiteX2462" fmla="*/ 32602 w 8243652"/>
              <a:gd name="connsiteY2462" fmla="*/ 5228331 h 6857106"/>
              <a:gd name="connsiteX2463" fmla="*/ 44246 w 8243652"/>
              <a:gd name="connsiteY2463" fmla="*/ 5123556 h 6857106"/>
              <a:gd name="connsiteX2464" fmla="*/ 65204 w 8243652"/>
              <a:gd name="connsiteY2464" fmla="*/ 4866381 h 6857106"/>
              <a:gd name="connsiteX2465" fmla="*/ 83834 w 8243652"/>
              <a:gd name="connsiteY2465" fmla="*/ 4621906 h 6857106"/>
              <a:gd name="connsiteX2466" fmla="*/ 60547 w 8243652"/>
              <a:gd name="connsiteY2466" fmla="*/ 4248844 h 6857106"/>
              <a:gd name="connsiteX2467" fmla="*/ 67533 w 8243652"/>
              <a:gd name="connsiteY2467" fmla="*/ 4056756 h 6857106"/>
              <a:gd name="connsiteX2468" fmla="*/ 72191 w 8243652"/>
              <a:gd name="connsiteY2468" fmla="*/ 4010719 h 6857106"/>
              <a:gd name="connsiteX2469" fmla="*/ 76848 w 8243652"/>
              <a:gd name="connsiteY2469" fmla="*/ 3988494 h 6857106"/>
              <a:gd name="connsiteX2470" fmla="*/ 81505 w 8243652"/>
              <a:gd name="connsiteY2470" fmla="*/ 3991669 h 6857106"/>
              <a:gd name="connsiteX2471" fmla="*/ 83834 w 8243652"/>
              <a:gd name="connsiteY2471" fmla="*/ 4010719 h 6857106"/>
              <a:gd name="connsiteX2472" fmla="*/ 95477 w 8243652"/>
              <a:gd name="connsiteY2472" fmla="*/ 4086919 h 6857106"/>
              <a:gd name="connsiteX2473" fmla="*/ 111779 w 8243652"/>
              <a:gd name="connsiteY2473" fmla="*/ 4271069 h 6857106"/>
              <a:gd name="connsiteX2474" fmla="*/ 116436 w 8243652"/>
              <a:gd name="connsiteY2474" fmla="*/ 4298056 h 6857106"/>
              <a:gd name="connsiteX2475" fmla="*/ 121093 w 8243652"/>
              <a:gd name="connsiteY2475" fmla="*/ 4312344 h 6857106"/>
              <a:gd name="connsiteX2476" fmla="*/ 125751 w 8243652"/>
              <a:gd name="connsiteY2476" fmla="*/ 4309169 h 6857106"/>
              <a:gd name="connsiteX2477" fmla="*/ 125751 w 8243652"/>
              <a:gd name="connsiteY2477" fmla="*/ 4304406 h 6857106"/>
              <a:gd name="connsiteX2478" fmla="*/ 128080 w 8243652"/>
              <a:gd name="connsiteY2478" fmla="*/ 4274244 h 6857106"/>
              <a:gd name="connsiteX2479" fmla="*/ 125751 w 8243652"/>
              <a:gd name="connsiteY2479" fmla="*/ 4318694 h 6857106"/>
              <a:gd name="connsiteX2480" fmla="*/ 121093 w 8243652"/>
              <a:gd name="connsiteY2480" fmla="*/ 4339331 h 6857106"/>
              <a:gd name="connsiteX2481" fmla="*/ 116436 w 8243652"/>
              <a:gd name="connsiteY2481" fmla="*/ 4342506 h 6857106"/>
              <a:gd name="connsiteX2482" fmla="*/ 116436 w 8243652"/>
              <a:gd name="connsiteY2482" fmla="*/ 4339331 h 6857106"/>
              <a:gd name="connsiteX2483" fmla="*/ 109450 w 8243652"/>
              <a:gd name="connsiteY2483" fmla="*/ 4320281 h 6857106"/>
              <a:gd name="connsiteX2484" fmla="*/ 100135 w 8243652"/>
              <a:gd name="connsiteY2484" fmla="*/ 4247256 h 6857106"/>
              <a:gd name="connsiteX2485" fmla="*/ 95477 w 8243652"/>
              <a:gd name="connsiteY2485" fmla="*/ 4142481 h 6857106"/>
              <a:gd name="connsiteX2486" fmla="*/ 104793 w 8243652"/>
              <a:gd name="connsiteY2486" fmla="*/ 4655244 h 6857106"/>
              <a:gd name="connsiteX2487" fmla="*/ 109450 w 8243652"/>
              <a:gd name="connsiteY2487" fmla="*/ 4688581 h 6857106"/>
              <a:gd name="connsiteX2488" fmla="*/ 116436 w 8243652"/>
              <a:gd name="connsiteY2488" fmla="*/ 4707631 h 6857106"/>
              <a:gd name="connsiteX2489" fmla="*/ 121093 w 8243652"/>
              <a:gd name="connsiteY2489" fmla="*/ 4715569 h 6857106"/>
              <a:gd name="connsiteX2490" fmla="*/ 125751 w 8243652"/>
              <a:gd name="connsiteY2490" fmla="*/ 4712394 h 6857106"/>
              <a:gd name="connsiteX2491" fmla="*/ 128080 w 8243652"/>
              <a:gd name="connsiteY2491" fmla="*/ 4710806 h 6857106"/>
              <a:gd name="connsiteX2492" fmla="*/ 132737 w 8243652"/>
              <a:gd name="connsiteY2492" fmla="*/ 4693344 h 6857106"/>
              <a:gd name="connsiteX2493" fmla="*/ 139723 w 8243652"/>
              <a:gd name="connsiteY2493" fmla="*/ 4671119 h 6857106"/>
              <a:gd name="connsiteX2494" fmla="*/ 149038 w 8243652"/>
              <a:gd name="connsiteY2494" fmla="*/ 4599681 h 6857106"/>
              <a:gd name="connsiteX2495" fmla="*/ 169997 w 8243652"/>
              <a:gd name="connsiteY2495" fmla="*/ 4399656 h 6857106"/>
              <a:gd name="connsiteX2496" fmla="*/ 188626 w 8243652"/>
              <a:gd name="connsiteY2496" fmla="*/ 4183756 h 6857106"/>
              <a:gd name="connsiteX2497" fmla="*/ 183969 w 8243652"/>
              <a:gd name="connsiteY2497" fmla="*/ 4117081 h 6857106"/>
              <a:gd name="connsiteX2498" fmla="*/ 183969 w 8243652"/>
              <a:gd name="connsiteY2498" fmla="*/ 4051994 h 6857106"/>
              <a:gd name="connsiteX2499" fmla="*/ 193283 w 8243652"/>
              <a:gd name="connsiteY2499" fmla="*/ 3905944 h 6857106"/>
              <a:gd name="connsiteX2500" fmla="*/ 197941 w 8243652"/>
              <a:gd name="connsiteY2500" fmla="*/ 3821806 h 6857106"/>
              <a:gd name="connsiteX2501" fmla="*/ 200270 w 8243652"/>
              <a:gd name="connsiteY2501" fmla="*/ 3723381 h 6857106"/>
              <a:gd name="connsiteX2502" fmla="*/ 204927 w 8243652"/>
              <a:gd name="connsiteY2502" fmla="*/ 3610669 h 6857106"/>
              <a:gd name="connsiteX2503" fmla="*/ 200270 w 8243652"/>
              <a:gd name="connsiteY2503" fmla="*/ 3478906 h 6857106"/>
              <a:gd name="connsiteX2504" fmla="*/ 181640 w 8243652"/>
              <a:gd name="connsiteY2504" fmla="*/ 3543994 h 6857106"/>
              <a:gd name="connsiteX2505" fmla="*/ 181640 w 8243652"/>
              <a:gd name="connsiteY2505" fmla="*/ 3407469 h 6857106"/>
              <a:gd name="connsiteX2506" fmla="*/ 183969 w 8243652"/>
              <a:gd name="connsiteY2506" fmla="*/ 3275706 h 6857106"/>
              <a:gd name="connsiteX2507" fmla="*/ 200270 w 8243652"/>
              <a:gd name="connsiteY2507" fmla="*/ 3031231 h 6857106"/>
              <a:gd name="connsiteX2508" fmla="*/ 214242 w 8243652"/>
              <a:gd name="connsiteY2508" fmla="*/ 3097906 h 6857106"/>
              <a:gd name="connsiteX2509" fmla="*/ 225886 w 8243652"/>
              <a:gd name="connsiteY2509" fmla="*/ 3147119 h 6857106"/>
              <a:gd name="connsiteX2510" fmla="*/ 237529 w 8243652"/>
              <a:gd name="connsiteY2510" fmla="*/ 3185219 h 6857106"/>
              <a:gd name="connsiteX2511" fmla="*/ 249173 w 8243652"/>
              <a:gd name="connsiteY2511" fmla="*/ 3212206 h 6857106"/>
              <a:gd name="connsiteX2512" fmla="*/ 265474 w 8243652"/>
              <a:gd name="connsiteY2512" fmla="*/ 3229669 h 6857106"/>
              <a:gd name="connsiteX2513" fmla="*/ 277117 w 8243652"/>
              <a:gd name="connsiteY2513" fmla="*/ 3242369 h 6857106"/>
              <a:gd name="connsiteX2514" fmla="*/ 293418 w 8243652"/>
              <a:gd name="connsiteY2514" fmla="*/ 3251894 h 6857106"/>
              <a:gd name="connsiteX2515" fmla="*/ 305062 w 8243652"/>
              <a:gd name="connsiteY2515" fmla="*/ 3256656 h 6857106"/>
              <a:gd name="connsiteX2516" fmla="*/ 316706 w 8243652"/>
              <a:gd name="connsiteY2516" fmla="*/ 3264594 h 6857106"/>
              <a:gd name="connsiteX2517" fmla="*/ 330678 w 8243652"/>
              <a:gd name="connsiteY2517" fmla="*/ 3272531 h 6857106"/>
              <a:gd name="connsiteX2518" fmla="*/ 342322 w 8243652"/>
              <a:gd name="connsiteY2518" fmla="*/ 3286819 h 6857106"/>
              <a:gd name="connsiteX2519" fmla="*/ 353965 w 8243652"/>
              <a:gd name="connsiteY2519" fmla="*/ 3309044 h 6857106"/>
              <a:gd name="connsiteX2520" fmla="*/ 360951 w 8243652"/>
              <a:gd name="connsiteY2520" fmla="*/ 3339206 h 6857106"/>
              <a:gd name="connsiteX2521" fmla="*/ 370266 w 8243652"/>
              <a:gd name="connsiteY2521" fmla="*/ 3380481 h 6857106"/>
              <a:gd name="connsiteX2522" fmla="*/ 377252 w 8243652"/>
              <a:gd name="connsiteY2522" fmla="*/ 3434456 h 6857106"/>
              <a:gd name="connsiteX2523" fmla="*/ 381909 w 8243652"/>
              <a:gd name="connsiteY2523" fmla="*/ 3505894 h 6857106"/>
              <a:gd name="connsiteX2524" fmla="*/ 377252 w 8243652"/>
              <a:gd name="connsiteY2524" fmla="*/ 3464619 h 6857106"/>
              <a:gd name="connsiteX2525" fmla="*/ 374924 w 8243652"/>
              <a:gd name="connsiteY2525" fmla="*/ 3448744 h 6857106"/>
              <a:gd name="connsiteX2526" fmla="*/ 370266 w 8243652"/>
              <a:gd name="connsiteY2526" fmla="*/ 3445569 h 6857106"/>
              <a:gd name="connsiteX2527" fmla="*/ 365609 w 8243652"/>
              <a:gd name="connsiteY2527" fmla="*/ 3448744 h 6857106"/>
              <a:gd name="connsiteX2528" fmla="*/ 360951 w 8243652"/>
              <a:gd name="connsiteY2528" fmla="*/ 3464619 h 6857106"/>
              <a:gd name="connsiteX2529" fmla="*/ 349308 w 8243652"/>
              <a:gd name="connsiteY2529" fmla="*/ 3536056 h 6857106"/>
              <a:gd name="connsiteX2530" fmla="*/ 342322 w 8243652"/>
              <a:gd name="connsiteY2530" fmla="*/ 3644006 h 6857106"/>
              <a:gd name="connsiteX2531" fmla="*/ 365609 w 8243652"/>
              <a:gd name="connsiteY2531" fmla="*/ 3867844 h 6857106"/>
              <a:gd name="connsiteX2532" fmla="*/ 360951 w 8243652"/>
              <a:gd name="connsiteY2532" fmla="*/ 3866256 h 6857106"/>
              <a:gd name="connsiteX2533" fmla="*/ 358623 w 8243652"/>
              <a:gd name="connsiteY2533" fmla="*/ 3855144 h 6857106"/>
              <a:gd name="connsiteX2534" fmla="*/ 349308 w 8243652"/>
              <a:gd name="connsiteY2534" fmla="*/ 3807519 h 6857106"/>
              <a:gd name="connsiteX2535" fmla="*/ 333007 w 8243652"/>
              <a:gd name="connsiteY2535" fmla="*/ 3667819 h 6857106"/>
              <a:gd name="connsiteX2536" fmla="*/ 326020 w 8243652"/>
              <a:gd name="connsiteY2536" fmla="*/ 3602731 h 6857106"/>
              <a:gd name="connsiteX2537" fmla="*/ 316706 w 8243652"/>
              <a:gd name="connsiteY2537" fmla="*/ 3558281 h 6857106"/>
              <a:gd name="connsiteX2538" fmla="*/ 314377 w 8243652"/>
              <a:gd name="connsiteY2538" fmla="*/ 3547169 h 6857106"/>
              <a:gd name="connsiteX2539" fmla="*/ 309719 w 8243652"/>
              <a:gd name="connsiteY2539" fmla="*/ 3547169 h 6857106"/>
              <a:gd name="connsiteX2540" fmla="*/ 305062 w 8243652"/>
              <a:gd name="connsiteY2540" fmla="*/ 3550344 h 6857106"/>
              <a:gd name="connsiteX2541" fmla="*/ 302733 w 8243652"/>
              <a:gd name="connsiteY2541" fmla="*/ 3561456 h 6857106"/>
              <a:gd name="connsiteX2542" fmla="*/ 298076 w 8243652"/>
              <a:gd name="connsiteY2542" fmla="*/ 3588444 h 6857106"/>
              <a:gd name="connsiteX2543" fmla="*/ 293418 w 8243652"/>
              <a:gd name="connsiteY2543" fmla="*/ 3866256 h 6857106"/>
              <a:gd name="connsiteX2544" fmla="*/ 293418 w 8243652"/>
              <a:gd name="connsiteY2544" fmla="*/ 4177406 h 6857106"/>
              <a:gd name="connsiteX2545" fmla="*/ 293418 w 8243652"/>
              <a:gd name="connsiteY2545" fmla="*/ 4515544 h 6857106"/>
              <a:gd name="connsiteX2546" fmla="*/ 293418 w 8243652"/>
              <a:gd name="connsiteY2546" fmla="*/ 4690169 h 6857106"/>
              <a:gd name="connsiteX2547" fmla="*/ 302733 w 8243652"/>
              <a:gd name="connsiteY2547" fmla="*/ 4866381 h 6857106"/>
              <a:gd name="connsiteX2548" fmla="*/ 314377 w 8243652"/>
              <a:gd name="connsiteY2548" fmla="*/ 4942581 h 6857106"/>
              <a:gd name="connsiteX2549" fmla="*/ 321363 w 8243652"/>
              <a:gd name="connsiteY2549" fmla="*/ 4982269 h 6857106"/>
              <a:gd name="connsiteX2550" fmla="*/ 326020 w 8243652"/>
              <a:gd name="connsiteY2550" fmla="*/ 4987031 h 6857106"/>
              <a:gd name="connsiteX2551" fmla="*/ 330678 w 8243652"/>
              <a:gd name="connsiteY2551" fmla="*/ 4983856 h 6857106"/>
              <a:gd name="connsiteX2552" fmla="*/ 337664 w 8243652"/>
              <a:gd name="connsiteY2552" fmla="*/ 4953694 h 6857106"/>
              <a:gd name="connsiteX2553" fmla="*/ 342322 w 8243652"/>
              <a:gd name="connsiteY2553" fmla="*/ 4901306 h 6857106"/>
              <a:gd name="connsiteX2554" fmla="*/ 349308 w 8243652"/>
              <a:gd name="connsiteY2554" fmla="*/ 4828281 h 6857106"/>
              <a:gd name="connsiteX2555" fmla="*/ 358623 w 8243652"/>
              <a:gd name="connsiteY2555" fmla="*/ 4639369 h 6857106"/>
              <a:gd name="connsiteX2556" fmla="*/ 370266 w 8243652"/>
              <a:gd name="connsiteY2556" fmla="*/ 4429819 h 6857106"/>
              <a:gd name="connsiteX2557" fmla="*/ 386567 w 8243652"/>
              <a:gd name="connsiteY2557" fmla="*/ 4247256 h 6857106"/>
              <a:gd name="connsiteX2558" fmla="*/ 393553 w 8243652"/>
              <a:gd name="connsiteY2558" fmla="*/ 4175819 h 6857106"/>
              <a:gd name="connsiteX2559" fmla="*/ 402868 w 8243652"/>
              <a:gd name="connsiteY2559" fmla="*/ 4126606 h 6857106"/>
              <a:gd name="connsiteX2560" fmla="*/ 405197 w 8243652"/>
              <a:gd name="connsiteY2560" fmla="*/ 4109144 h 6857106"/>
              <a:gd name="connsiteX2561" fmla="*/ 414512 w 8243652"/>
              <a:gd name="connsiteY2561" fmla="*/ 4101206 h 6857106"/>
              <a:gd name="connsiteX2562" fmla="*/ 419169 w 8243652"/>
              <a:gd name="connsiteY2562" fmla="*/ 4098031 h 6857106"/>
              <a:gd name="connsiteX2563" fmla="*/ 426155 w 8243652"/>
              <a:gd name="connsiteY2563" fmla="*/ 4107556 h 6857106"/>
              <a:gd name="connsiteX2564" fmla="*/ 426155 w 8243652"/>
              <a:gd name="connsiteY2564" fmla="*/ 4147244 h 6857106"/>
              <a:gd name="connsiteX2565" fmla="*/ 426155 w 8243652"/>
              <a:gd name="connsiteY2565" fmla="*/ 4323456 h 6857106"/>
              <a:gd name="connsiteX2566" fmla="*/ 426155 w 8243652"/>
              <a:gd name="connsiteY2566" fmla="*/ 4417119 h 6857106"/>
              <a:gd name="connsiteX2567" fmla="*/ 430813 w 8243652"/>
              <a:gd name="connsiteY2567" fmla="*/ 4485381 h 6857106"/>
              <a:gd name="connsiteX2568" fmla="*/ 433141 w 8243652"/>
              <a:gd name="connsiteY2568" fmla="*/ 4504431 h 6857106"/>
              <a:gd name="connsiteX2569" fmla="*/ 437799 w 8243652"/>
              <a:gd name="connsiteY2569" fmla="*/ 4512369 h 6857106"/>
              <a:gd name="connsiteX2570" fmla="*/ 442456 w 8243652"/>
              <a:gd name="connsiteY2570" fmla="*/ 4504431 h 6857106"/>
              <a:gd name="connsiteX2571" fmla="*/ 449442 w 8243652"/>
              <a:gd name="connsiteY2571" fmla="*/ 4479031 h 6857106"/>
              <a:gd name="connsiteX2572" fmla="*/ 465743 w 8243652"/>
              <a:gd name="connsiteY2572" fmla="*/ 4331394 h 6857106"/>
              <a:gd name="connsiteX2573" fmla="*/ 486702 w 8243652"/>
              <a:gd name="connsiteY2573" fmla="*/ 4150419 h 6857106"/>
              <a:gd name="connsiteX2574" fmla="*/ 498345 w 8243652"/>
              <a:gd name="connsiteY2574" fmla="*/ 3936106 h 6857106"/>
              <a:gd name="connsiteX2575" fmla="*/ 509989 w 8243652"/>
              <a:gd name="connsiteY2575" fmla="*/ 3701156 h 6857106"/>
              <a:gd name="connsiteX2576" fmla="*/ 521633 w 8243652"/>
              <a:gd name="connsiteY2576" fmla="*/ 3445569 h 6857106"/>
              <a:gd name="connsiteX2577" fmla="*/ 530947 w 8243652"/>
              <a:gd name="connsiteY2577" fmla="*/ 3177281 h 6857106"/>
              <a:gd name="connsiteX2578" fmla="*/ 535605 w 8243652"/>
              <a:gd name="connsiteY2578" fmla="*/ 2899469 h 6857106"/>
              <a:gd name="connsiteX2579" fmla="*/ 535605 w 8243652"/>
              <a:gd name="connsiteY2579" fmla="*/ 2623244 h 6857106"/>
              <a:gd name="connsiteX2580" fmla="*/ 519304 w 8243652"/>
              <a:gd name="connsiteY2580" fmla="*/ 2807394 h 6857106"/>
              <a:gd name="connsiteX2581" fmla="*/ 507660 w 8243652"/>
              <a:gd name="connsiteY2581" fmla="*/ 2894706 h 6857106"/>
              <a:gd name="connsiteX2582" fmla="*/ 493688 w 8243652"/>
              <a:gd name="connsiteY2582" fmla="*/ 2962969 h 6857106"/>
              <a:gd name="connsiteX2583" fmla="*/ 491359 w 8243652"/>
              <a:gd name="connsiteY2583" fmla="*/ 2982019 h 6857106"/>
              <a:gd name="connsiteX2584" fmla="*/ 486702 w 8243652"/>
              <a:gd name="connsiteY2584" fmla="*/ 2993131 h 6857106"/>
              <a:gd name="connsiteX2585" fmla="*/ 482044 w 8243652"/>
              <a:gd name="connsiteY2585" fmla="*/ 2993131 h 6857106"/>
              <a:gd name="connsiteX2586" fmla="*/ 482044 w 8243652"/>
              <a:gd name="connsiteY2586" fmla="*/ 2989956 h 6857106"/>
              <a:gd name="connsiteX2587" fmla="*/ 477387 w 8243652"/>
              <a:gd name="connsiteY2587" fmla="*/ 2974081 h 6857106"/>
              <a:gd name="connsiteX2588" fmla="*/ 470401 w 8243652"/>
              <a:gd name="connsiteY2588" fmla="*/ 2894706 h 6857106"/>
              <a:gd name="connsiteX2589" fmla="*/ 465743 w 8243652"/>
              <a:gd name="connsiteY2589" fmla="*/ 2735956 h 6857106"/>
              <a:gd name="connsiteX2590" fmla="*/ 486702 w 8243652"/>
              <a:gd name="connsiteY2590" fmla="*/ 2585144 h 6857106"/>
              <a:gd name="connsiteX2591" fmla="*/ 503003 w 8243652"/>
              <a:gd name="connsiteY2591" fmla="*/ 2437506 h 6857106"/>
              <a:gd name="connsiteX2592" fmla="*/ 509989 w 8243652"/>
              <a:gd name="connsiteY2592" fmla="*/ 2354956 h 6857106"/>
              <a:gd name="connsiteX2593" fmla="*/ 519304 w 8243652"/>
              <a:gd name="connsiteY2593" fmla="*/ 2264469 h 6857106"/>
              <a:gd name="connsiteX2594" fmla="*/ 521633 w 8243652"/>
              <a:gd name="connsiteY2594" fmla="*/ 2159694 h 6857106"/>
              <a:gd name="connsiteX2595" fmla="*/ 526290 w 8243652"/>
              <a:gd name="connsiteY2595" fmla="*/ 2039044 h 6857106"/>
              <a:gd name="connsiteX2596" fmla="*/ 530947 w 8243652"/>
              <a:gd name="connsiteY2596" fmla="*/ 2226369 h 6857106"/>
              <a:gd name="connsiteX2597" fmla="*/ 530947 w 8243652"/>
              <a:gd name="connsiteY2597" fmla="*/ 2337494 h 6857106"/>
              <a:gd name="connsiteX2598" fmla="*/ 521633 w 8243652"/>
              <a:gd name="connsiteY2598" fmla="*/ 2397819 h 6857106"/>
              <a:gd name="connsiteX2599" fmla="*/ 519304 w 8243652"/>
              <a:gd name="connsiteY2599" fmla="*/ 2427981 h 6857106"/>
              <a:gd name="connsiteX2600" fmla="*/ 509989 w 8243652"/>
              <a:gd name="connsiteY2600" fmla="*/ 2456556 h 6857106"/>
              <a:gd name="connsiteX2601" fmla="*/ 507660 w 8243652"/>
              <a:gd name="connsiteY2601" fmla="*/ 2499419 h 6857106"/>
              <a:gd name="connsiteX2602" fmla="*/ 507660 w 8243652"/>
              <a:gd name="connsiteY2602" fmla="*/ 2588319 h 6857106"/>
              <a:gd name="connsiteX2603" fmla="*/ 514646 w 8243652"/>
              <a:gd name="connsiteY2603" fmla="*/ 2740719 h 6857106"/>
              <a:gd name="connsiteX2604" fmla="*/ 519304 w 8243652"/>
              <a:gd name="connsiteY2604" fmla="*/ 2728019 h 6857106"/>
              <a:gd name="connsiteX2605" fmla="*/ 521633 w 8243652"/>
              <a:gd name="connsiteY2605" fmla="*/ 2699444 h 6857106"/>
              <a:gd name="connsiteX2606" fmla="*/ 530947 w 8243652"/>
              <a:gd name="connsiteY2606" fmla="*/ 2615306 h 6857106"/>
              <a:gd name="connsiteX2607" fmla="*/ 542591 w 8243652"/>
              <a:gd name="connsiteY2607" fmla="*/ 2416869 h 6857106"/>
              <a:gd name="connsiteX2608" fmla="*/ 537934 w 8243652"/>
              <a:gd name="connsiteY2608" fmla="*/ 2510531 h 6857106"/>
              <a:gd name="connsiteX2609" fmla="*/ 537934 w 8243652"/>
              <a:gd name="connsiteY2609" fmla="*/ 2596256 h 6857106"/>
              <a:gd name="connsiteX2610" fmla="*/ 547248 w 8243652"/>
              <a:gd name="connsiteY2610" fmla="*/ 2748656 h 6857106"/>
              <a:gd name="connsiteX2611" fmla="*/ 554235 w 8243652"/>
              <a:gd name="connsiteY2611" fmla="*/ 2880419 h 6857106"/>
              <a:gd name="connsiteX2612" fmla="*/ 558892 w 8243652"/>
              <a:gd name="connsiteY2612" fmla="*/ 2996306 h 6857106"/>
              <a:gd name="connsiteX2613" fmla="*/ 565878 w 8243652"/>
              <a:gd name="connsiteY2613" fmla="*/ 2999481 h 6857106"/>
              <a:gd name="connsiteX2614" fmla="*/ 575193 w 8243652"/>
              <a:gd name="connsiteY2614" fmla="*/ 3010594 h 6857106"/>
              <a:gd name="connsiteX2615" fmla="*/ 591494 w 8243652"/>
              <a:gd name="connsiteY2615" fmla="*/ 3042344 h 6857106"/>
              <a:gd name="connsiteX2616" fmla="*/ 607795 w 8243652"/>
              <a:gd name="connsiteY2616" fmla="*/ 3089969 h 6857106"/>
              <a:gd name="connsiteX2617" fmla="*/ 624096 w 8243652"/>
              <a:gd name="connsiteY2617" fmla="*/ 3143944 h 6857106"/>
              <a:gd name="connsiteX2618" fmla="*/ 652041 w 8243652"/>
              <a:gd name="connsiteY2618" fmla="*/ 3253481 h 6857106"/>
              <a:gd name="connsiteX2619" fmla="*/ 668342 w 8243652"/>
              <a:gd name="connsiteY2619" fmla="*/ 3297931 h 6857106"/>
              <a:gd name="connsiteX2620" fmla="*/ 675328 w 8243652"/>
              <a:gd name="connsiteY2620" fmla="*/ 3313806 h 6857106"/>
              <a:gd name="connsiteX2621" fmla="*/ 684642 w 8243652"/>
              <a:gd name="connsiteY2621" fmla="*/ 3328094 h 6857106"/>
              <a:gd name="connsiteX2622" fmla="*/ 691629 w 8243652"/>
              <a:gd name="connsiteY2622" fmla="*/ 3523356 h 6857106"/>
              <a:gd name="connsiteX2623" fmla="*/ 691629 w 8243652"/>
              <a:gd name="connsiteY2623" fmla="*/ 3766244 h 6857106"/>
              <a:gd name="connsiteX2624" fmla="*/ 703272 w 8243652"/>
              <a:gd name="connsiteY2624" fmla="*/ 3670994 h 6857106"/>
              <a:gd name="connsiteX2625" fmla="*/ 712587 w 8243652"/>
              <a:gd name="connsiteY2625" fmla="*/ 3517006 h 6857106"/>
              <a:gd name="connsiteX2626" fmla="*/ 731217 w 8243652"/>
              <a:gd name="connsiteY2626" fmla="*/ 3105844 h 6857106"/>
              <a:gd name="connsiteX2627" fmla="*/ 742861 w 8243652"/>
              <a:gd name="connsiteY2627" fmla="*/ 2653406 h 6857106"/>
              <a:gd name="connsiteX2628" fmla="*/ 742861 w 8243652"/>
              <a:gd name="connsiteY2628" fmla="*/ 2450206 h 6857106"/>
              <a:gd name="connsiteX2629" fmla="*/ 742861 w 8243652"/>
              <a:gd name="connsiteY2629" fmla="*/ 2280344 h 6857106"/>
              <a:gd name="connsiteX2630" fmla="*/ 747518 w 8243652"/>
              <a:gd name="connsiteY2630" fmla="*/ 2280344 h 6857106"/>
              <a:gd name="connsiteX2631" fmla="*/ 752175 w 8243652"/>
              <a:gd name="connsiteY2631" fmla="*/ 2286694 h 6857106"/>
              <a:gd name="connsiteX2632" fmla="*/ 759162 w 8243652"/>
              <a:gd name="connsiteY2632" fmla="*/ 2310506 h 6857106"/>
              <a:gd name="connsiteX2633" fmla="*/ 773134 w 8243652"/>
              <a:gd name="connsiteY2633" fmla="*/ 2385119 h 6857106"/>
              <a:gd name="connsiteX2634" fmla="*/ 775463 w 8243652"/>
              <a:gd name="connsiteY2634" fmla="*/ 2415281 h 6857106"/>
              <a:gd name="connsiteX2635" fmla="*/ 784777 w 8243652"/>
              <a:gd name="connsiteY2635" fmla="*/ 2431156 h 6857106"/>
              <a:gd name="connsiteX2636" fmla="*/ 787106 w 8243652"/>
              <a:gd name="connsiteY2636" fmla="*/ 2431156 h 6857106"/>
              <a:gd name="connsiteX2637" fmla="*/ 791763 w 8243652"/>
              <a:gd name="connsiteY2637" fmla="*/ 2423219 h 6857106"/>
              <a:gd name="connsiteX2638" fmla="*/ 801078 w 8243652"/>
              <a:gd name="connsiteY2638" fmla="*/ 2378769 h 6857106"/>
              <a:gd name="connsiteX2639" fmla="*/ 784777 w 8243652"/>
              <a:gd name="connsiteY2639" fmla="*/ 2148581 h 6857106"/>
              <a:gd name="connsiteX2640" fmla="*/ 784777 w 8243652"/>
              <a:gd name="connsiteY2640" fmla="*/ 2132706 h 6857106"/>
              <a:gd name="connsiteX2641" fmla="*/ 787106 w 8243652"/>
              <a:gd name="connsiteY2641" fmla="*/ 2140644 h 6857106"/>
              <a:gd name="connsiteX2642" fmla="*/ 791763 w 8243652"/>
              <a:gd name="connsiteY2642" fmla="*/ 2145406 h 6857106"/>
              <a:gd name="connsiteX2643" fmla="*/ 796421 w 8243652"/>
              <a:gd name="connsiteY2643" fmla="*/ 2148581 h 6857106"/>
              <a:gd name="connsiteX2644" fmla="*/ 796421 w 8243652"/>
              <a:gd name="connsiteY2644" fmla="*/ 2143819 h 6857106"/>
              <a:gd name="connsiteX2645" fmla="*/ 801078 w 8243652"/>
              <a:gd name="connsiteY2645" fmla="*/ 2126356 h 6857106"/>
              <a:gd name="connsiteX2646" fmla="*/ 808064 w 8243652"/>
              <a:gd name="connsiteY2646" fmla="*/ 2042219 h 6857106"/>
              <a:gd name="connsiteX2647" fmla="*/ 812722 w 8243652"/>
              <a:gd name="connsiteY2647" fmla="*/ 1872356 h 6857106"/>
              <a:gd name="connsiteX2648" fmla="*/ 817379 w 8243652"/>
              <a:gd name="connsiteY2648" fmla="*/ 1864419 h 6857106"/>
              <a:gd name="connsiteX2649" fmla="*/ 819708 w 8243652"/>
              <a:gd name="connsiteY2649" fmla="*/ 1864419 h 6857106"/>
              <a:gd name="connsiteX2650" fmla="*/ 824365 w 8243652"/>
              <a:gd name="connsiteY2650" fmla="*/ 1888231 h 6857106"/>
              <a:gd name="connsiteX2651" fmla="*/ 824365 w 8243652"/>
              <a:gd name="connsiteY2651" fmla="*/ 2005706 h 6857106"/>
              <a:gd name="connsiteX2652" fmla="*/ 829023 w 8243652"/>
              <a:gd name="connsiteY2652" fmla="*/ 2166044 h 6857106"/>
              <a:gd name="connsiteX2653" fmla="*/ 829023 w 8243652"/>
              <a:gd name="connsiteY2653" fmla="*/ 2239069 h 6857106"/>
              <a:gd name="connsiteX2654" fmla="*/ 831352 w 8243652"/>
              <a:gd name="connsiteY2654" fmla="*/ 2299394 h 6857106"/>
              <a:gd name="connsiteX2655" fmla="*/ 840667 w 8243652"/>
              <a:gd name="connsiteY2655" fmla="*/ 2124769 h 6857106"/>
              <a:gd name="connsiteX2656" fmla="*/ 845324 w 8243652"/>
              <a:gd name="connsiteY2656" fmla="*/ 2000944 h 6857106"/>
              <a:gd name="connsiteX2657" fmla="*/ 845324 w 8243652"/>
              <a:gd name="connsiteY2657" fmla="*/ 1873944 h 6857106"/>
              <a:gd name="connsiteX2658" fmla="*/ 847653 w 8243652"/>
              <a:gd name="connsiteY2658" fmla="*/ 2058094 h 6857106"/>
              <a:gd name="connsiteX2659" fmla="*/ 847653 w 8243652"/>
              <a:gd name="connsiteY2659" fmla="*/ 2258119 h 6857106"/>
              <a:gd name="connsiteX2660" fmla="*/ 840667 w 8243652"/>
              <a:gd name="connsiteY2660" fmla="*/ 2702619 h 6857106"/>
              <a:gd name="connsiteX2661" fmla="*/ 831352 w 8243652"/>
              <a:gd name="connsiteY2661" fmla="*/ 3161406 h 6857106"/>
              <a:gd name="connsiteX2662" fmla="*/ 829023 w 8243652"/>
              <a:gd name="connsiteY2662" fmla="*/ 3380481 h 6857106"/>
              <a:gd name="connsiteX2663" fmla="*/ 831352 w 8243652"/>
              <a:gd name="connsiteY2663" fmla="*/ 3585269 h 6857106"/>
              <a:gd name="connsiteX2664" fmla="*/ 847653 w 8243652"/>
              <a:gd name="connsiteY2664" fmla="*/ 3874194 h 6857106"/>
              <a:gd name="connsiteX2665" fmla="*/ 873268 w 8243652"/>
              <a:gd name="connsiteY2665" fmla="*/ 4180581 h 6857106"/>
              <a:gd name="connsiteX2666" fmla="*/ 905870 w 8243652"/>
              <a:gd name="connsiteY2666" fmla="*/ 4561581 h 6857106"/>
              <a:gd name="connsiteX2667" fmla="*/ 908199 w 8243652"/>
              <a:gd name="connsiteY2667" fmla="*/ 4304406 h 6857106"/>
              <a:gd name="connsiteX2668" fmla="*/ 912857 w 8243652"/>
              <a:gd name="connsiteY2668" fmla="*/ 3934519 h 6857106"/>
              <a:gd name="connsiteX2669" fmla="*/ 912857 w 8243652"/>
              <a:gd name="connsiteY2669" fmla="*/ 2993131 h 6857106"/>
              <a:gd name="connsiteX2670" fmla="*/ 905870 w 8243652"/>
              <a:gd name="connsiteY2670" fmla="*/ 2023169 h 6857106"/>
              <a:gd name="connsiteX2671" fmla="*/ 901214 w 8243652"/>
              <a:gd name="connsiteY2671" fmla="*/ 1613594 h 6857106"/>
              <a:gd name="connsiteX2672" fmla="*/ 896556 w 8243652"/>
              <a:gd name="connsiteY2672" fmla="*/ 1300856 h 6857106"/>
              <a:gd name="connsiteX2673" fmla="*/ 896556 w 8243652"/>
              <a:gd name="connsiteY2673" fmla="*/ 1216719 h 6857106"/>
              <a:gd name="connsiteX2674" fmla="*/ 901214 w 8243652"/>
              <a:gd name="connsiteY2674" fmla="*/ 1205606 h 6857106"/>
              <a:gd name="connsiteX2675" fmla="*/ 901214 w 8243652"/>
              <a:gd name="connsiteY2675" fmla="*/ 1213544 h 6857106"/>
              <a:gd name="connsiteX2676" fmla="*/ 908199 w 8243652"/>
              <a:gd name="connsiteY2676" fmla="*/ 1361181 h 6857106"/>
              <a:gd name="connsiteX2677" fmla="*/ 919843 w 8243652"/>
              <a:gd name="connsiteY2677" fmla="*/ 1583431 h 6857106"/>
              <a:gd name="connsiteX2678" fmla="*/ 924500 w 8243652"/>
              <a:gd name="connsiteY2678" fmla="*/ 1669156 h 6857106"/>
              <a:gd name="connsiteX2679" fmla="*/ 929158 w 8243652"/>
              <a:gd name="connsiteY2679" fmla="*/ 1713606 h 6857106"/>
              <a:gd name="connsiteX2680" fmla="*/ 940801 w 8243652"/>
              <a:gd name="connsiteY2680" fmla="*/ 1854894 h 6857106"/>
              <a:gd name="connsiteX2681" fmla="*/ 950116 w 8243652"/>
              <a:gd name="connsiteY2681" fmla="*/ 1883469 h 6857106"/>
              <a:gd name="connsiteX2682" fmla="*/ 950116 w 8243652"/>
              <a:gd name="connsiteY2682" fmla="*/ 1885056 h 6857106"/>
              <a:gd name="connsiteX2683" fmla="*/ 952445 w 8243652"/>
              <a:gd name="connsiteY2683" fmla="*/ 1883469 h 6857106"/>
              <a:gd name="connsiteX2684" fmla="*/ 957102 w 8243652"/>
              <a:gd name="connsiteY2684" fmla="*/ 1866006 h 6857106"/>
              <a:gd name="connsiteX2685" fmla="*/ 961760 w 8243652"/>
              <a:gd name="connsiteY2685" fmla="*/ 1831081 h 6857106"/>
              <a:gd name="connsiteX2686" fmla="*/ 968746 w 8243652"/>
              <a:gd name="connsiteY2686" fmla="*/ 1729481 h 6857106"/>
              <a:gd name="connsiteX2687" fmla="*/ 989704 w 8243652"/>
              <a:gd name="connsiteY2687" fmla="*/ 1511994 h 6857106"/>
              <a:gd name="connsiteX2688" fmla="*/ 994362 w 8243652"/>
              <a:gd name="connsiteY2688" fmla="*/ 1480244 h 6857106"/>
              <a:gd name="connsiteX2689" fmla="*/ 996690 w 8243652"/>
              <a:gd name="connsiteY2689" fmla="*/ 1461194 h 6857106"/>
              <a:gd name="connsiteX2690" fmla="*/ 1001348 w 8243652"/>
              <a:gd name="connsiteY2690" fmla="*/ 1461194 h 6857106"/>
              <a:gd name="connsiteX2691" fmla="*/ 1001348 w 8243652"/>
              <a:gd name="connsiteY2691" fmla="*/ 1465956 h 6857106"/>
              <a:gd name="connsiteX2692" fmla="*/ 1006005 w 8243652"/>
              <a:gd name="connsiteY2692" fmla="*/ 1492944 h 6857106"/>
              <a:gd name="connsiteX2693" fmla="*/ 985047 w 8243652"/>
              <a:gd name="connsiteY2693" fmla="*/ 1808856 h 6857106"/>
              <a:gd name="connsiteX2694" fmla="*/ 989704 w 8243652"/>
              <a:gd name="connsiteY2694" fmla="*/ 1846956 h 6857106"/>
              <a:gd name="connsiteX2695" fmla="*/ 994362 w 8243652"/>
              <a:gd name="connsiteY2695" fmla="*/ 1854894 h 6857106"/>
              <a:gd name="connsiteX2696" fmla="*/ 994362 w 8243652"/>
              <a:gd name="connsiteY2696" fmla="*/ 1858069 h 6857106"/>
              <a:gd name="connsiteX2697" fmla="*/ 996690 w 8243652"/>
              <a:gd name="connsiteY2697" fmla="*/ 1854894 h 6857106"/>
              <a:gd name="connsiteX2698" fmla="*/ 1001348 w 8243652"/>
              <a:gd name="connsiteY2698" fmla="*/ 1846956 h 6857106"/>
              <a:gd name="connsiteX2699" fmla="*/ 1008334 w 8243652"/>
              <a:gd name="connsiteY2699" fmla="*/ 1816794 h 6857106"/>
              <a:gd name="connsiteX2700" fmla="*/ 1017649 w 8243652"/>
              <a:gd name="connsiteY2700" fmla="*/ 1767581 h 6857106"/>
              <a:gd name="connsiteX2701" fmla="*/ 1024635 w 8243652"/>
              <a:gd name="connsiteY2701" fmla="*/ 1707256 h 6857106"/>
              <a:gd name="connsiteX2702" fmla="*/ 1033950 w 8243652"/>
              <a:gd name="connsiteY2702" fmla="*/ 1638994 h 6857106"/>
              <a:gd name="connsiteX2703" fmla="*/ 1038607 w 8243652"/>
              <a:gd name="connsiteY2703" fmla="*/ 1564381 h 6857106"/>
              <a:gd name="connsiteX2704" fmla="*/ 1033950 w 8243652"/>
              <a:gd name="connsiteY2704" fmla="*/ 1808856 h 6857106"/>
              <a:gd name="connsiteX2705" fmla="*/ 1029292 w 8243652"/>
              <a:gd name="connsiteY2705" fmla="*/ 2173981 h 6857106"/>
              <a:gd name="connsiteX2706" fmla="*/ 1024635 w 8243652"/>
              <a:gd name="connsiteY2706" fmla="*/ 2547044 h 6857106"/>
              <a:gd name="connsiteX2707" fmla="*/ 1024635 w 8243652"/>
              <a:gd name="connsiteY2707" fmla="*/ 2697856 h 6857106"/>
              <a:gd name="connsiteX2708" fmla="*/ 1029292 w 8243652"/>
              <a:gd name="connsiteY2708" fmla="*/ 2812156 h 6857106"/>
              <a:gd name="connsiteX2709" fmla="*/ 1033950 w 8243652"/>
              <a:gd name="connsiteY2709" fmla="*/ 2818506 h 6857106"/>
              <a:gd name="connsiteX2710" fmla="*/ 1038607 w 8243652"/>
              <a:gd name="connsiteY2710" fmla="*/ 2818506 h 6857106"/>
              <a:gd name="connsiteX2711" fmla="*/ 1040936 w 8243652"/>
              <a:gd name="connsiteY2711" fmla="*/ 2808981 h 6857106"/>
              <a:gd name="connsiteX2712" fmla="*/ 1045593 w 8243652"/>
              <a:gd name="connsiteY2712" fmla="*/ 2799456 h 6857106"/>
              <a:gd name="connsiteX2713" fmla="*/ 1052579 w 8243652"/>
              <a:gd name="connsiteY2713" fmla="*/ 2755006 h 6857106"/>
              <a:gd name="connsiteX2714" fmla="*/ 1061894 w 8243652"/>
              <a:gd name="connsiteY2714" fmla="*/ 2691506 h 6857106"/>
              <a:gd name="connsiteX2715" fmla="*/ 1078195 w 8243652"/>
              <a:gd name="connsiteY2715" fmla="*/ 2516881 h 6857106"/>
              <a:gd name="connsiteX2716" fmla="*/ 1094496 w 8243652"/>
              <a:gd name="connsiteY2716" fmla="*/ 2286694 h 6857106"/>
              <a:gd name="connsiteX2717" fmla="*/ 1106140 w 8243652"/>
              <a:gd name="connsiteY2717" fmla="*/ 2023169 h 6857106"/>
              <a:gd name="connsiteX2718" fmla="*/ 1113126 w 8243652"/>
              <a:gd name="connsiteY2718" fmla="*/ 1748531 h 6857106"/>
              <a:gd name="connsiteX2719" fmla="*/ 1117784 w 8243652"/>
              <a:gd name="connsiteY2719" fmla="*/ 1481831 h 6857106"/>
              <a:gd name="connsiteX2720" fmla="*/ 1117784 w 8243652"/>
              <a:gd name="connsiteY2720" fmla="*/ 1240531 h 6857106"/>
              <a:gd name="connsiteX2721" fmla="*/ 1045593 w 8243652"/>
              <a:gd name="connsiteY2721" fmla="*/ 1853306 h 6857106"/>
              <a:gd name="connsiteX2722" fmla="*/ 1045593 w 8243652"/>
              <a:gd name="connsiteY2722" fmla="*/ 1688206 h 6857106"/>
              <a:gd name="connsiteX2723" fmla="*/ 1052579 w 8243652"/>
              <a:gd name="connsiteY2723" fmla="*/ 1559619 h 6857106"/>
              <a:gd name="connsiteX2724" fmla="*/ 1061894 w 8243652"/>
              <a:gd name="connsiteY2724" fmla="*/ 1450081 h 6857106"/>
              <a:gd name="connsiteX2725" fmla="*/ 1068880 w 8243652"/>
              <a:gd name="connsiteY2725" fmla="*/ 1348481 h 6857106"/>
              <a:gd name="connsiteX2726" fmla="*/ 1078195 w 8243652"/>
              <a:gd name="connsiteY2726" fmla="*/ 1240531 h 6857106"/>
              <a:gd name="connsiteX2727" fmla="*/ 1089839 w 8243652"/>
              <a:gd name="connsiteY2727" fmla="*/ 1118294 h 6857106"/>
              <a:gd name="connsiteX2728" fmla="*/ 1094496 w 8243652"/>
              <a:gd name="connsiteY2728" fmla="*/ 964306 h 6857106"/>
              <a:gd name="connsiteX2729" fmla="*/ 1094496 w 8243652"/>
              <a:gd name="connsiteY2729" fmla="*/ 769044 h 6857106"/>
              <a:gd name="connsiteX2730" fmla="*/ 1162030 w 8243652"/>
              <a:gd name="connsiteY2730" fmla="*/ 945256 h 6857106"/>
              <a:gd name="connsiteX2731" fmla="*/ 1155043 w 8243652"/>
              <a:gd name="connsiteY2731" fmla="*/ 980181 h 6857106"/>
              <a:gd name="connsiteX2732" fmla="*/ 1141071 w 8243652"/>
              <a:gd name="connsiteY2732" fmla="*/ 1062731 h 6857106"/>
              <a:gd name="connsiteX2733" fmla="*/ 1138742 w 8243652"/>
              <a:gd name="connsiteY2733" fmla="*/ 1191319 h 6857106"/>
              <a:gd name="connsiteX2734" fmla="*/ 1134085 w 8243652"/>
              <a:gd name="connsiteY2734" fmla="*/ 1273869 h 6857106"/>
              <a:gd name="connsiteX2735" fmla="*/ 1138742 w 8243652"/>
              <a:gd name="connsiteY2735" fmla="*/ 1370706 h 6857106"/>
              <a:gd name="connsiteX2736" fmla="*/ 1141071 w 8243652"/>
              <a:gd name="connsiteY2736" fmla="*/ 1367531 h 6857106"/>
              <a:gd name="connsiteX2737" fmla="*/ 1145728 w 8243652"/>
              <a:gd name="connsiteY2737" fmla="*/ 1367531 h 6857106"/>
              <a:gd name="connsiteX2738" fmla="*/ 1150386 w 8243652"/>
              <a:gd name="connsiteY2738" fmla="*/ 1370706 h 6857106"/>
              <a:gd name="connsiteX2739" fmla="*/ 1155043 w 8243652"/>
              <a:gd name="connsiteY2739" fmla="*/ 1375469 h 6857106"/>
              <a:gd name="connsiteX2740" fmla="*/ 1157372 w 8243652"/>
              <a:gd name="connsiteY2740" fmla="*/ 1397694 h 6857106"/>
              <a:gd name="connsiteX2741" fmla="*/ 1157372 w 8243652"/>
              <a:gd name="connsiteY2741" fmla="*/ 1432619 h 6857106"/>
              <a:gd name="connsiteX2742" fmla="*/ 1162030 w 8243652"/>
              <a:gd name="connsiteY2742" fmla="*/ 1537394 h 6857106"/>
              <a:gd name="connsiteX2743" fmla="*/ 1173673 w 8243652"/>
              <a:gd name="connsiteY2743" fmla="*/ 1685031 h 6857106"/>
              <a:gd name="connsiteX2744" fmla="*/ 1141071 w 8243652"/>
              <a:gd name="connsiteY2744" fmla="*/ 2307331 h 6857106"/>
              <a:gd name="connsiteX2745" fmla="*/ 1110797 w 8243652"/>
              <a:gd name="connsiteY2745" fmla="*/ 3124894 h 6857106"/>
              <a:gd name="connsiteX2746" fmla="*/ 1078195 w 8243652"/>
              <a:gd name="connsiteY2746" fmla="*/ 3969444 h 6857106"/>
              <a:gd name="connsiteX2747" fmla="*/ 1057237 w 8243652"/>
              <a:gd name="connsiteY2747" fmla="*/ 4669531 h 6857106"/>
              <a:gd name="connsiteX2748" fmla="*/ 1089839 w 8243652"/>
              <a:gd name="connsiteY2748" fmla="*/ 4339331 h 6857106"/>
              <a:gd name="connsiteX2749" fmla="*/ 1101483 w 8243652"/>
              <a:gd name="connsiteY2749" fmla="*/ 4628256 h 6857106"/>
              <a:gd name="connsiteX2750" fmla="*/ 1110797 w 8243652"/>
              <a:gd name="connsiteY2750" fmla="*/ 4537769 h 6857106"/>
              <a:gd name="connsiteX2751" fmla="*/ 1117784 w 8243652"/>
              <a:gd name="connsiteY2751" fmla="*/ 4417119 h 6857106"/>
              <a:gd name="connsiteX2752" fmla="*/ 1134085 w 8243652"/>
              <a:gd name="connsiteY2752" fmla="*/ 4096444 h 6857106"/>
              <a:gd name="connsiteX2753" fmla="*/ 1150386 w 8243652"/>
              <a:gd name="connsiteY2753" fmla="*/ 3697981 h 6857106"/>
              <a:gd name="connsiteX2754" fmla="*/ 1162030 w 8243652"/>
              <a:gd name="connsiteY2754" fmla="*/ 3261419 h 6857106"/>
              <a:gd name="connsiteX2755" fmla="*/ 1185316 w 8243652"/>
              <a:gd name="connsiteY2755" fmla="*/ 2407344 h 6857106"/>
              <a:gd name="connsiteX2756" fmla="*/ 1199289 w 8243652"/>
              <a:gd name="connsiteY2756" fmla="*/ 1808856 h 6857106"/>
              <a:gd name="connsiteX2757" fmla="*/ 1201617 w 8243652"/>
              <a:gd name="connsiteY2757" fmla="*/ 1842194 h 6857106"/>
              <a:gd name="connsiteX2758" fmla="*/ 1206275 w 8243652"/>
              <a:gd name="connsiteY2758" fmla="*/ 1894581 h 6857106"/>
              <a:gd name="connsiteX2759" fmla="*/ 1215590 w 8243652"/>
              <a:gd name="connsiteY2759" fmla="*/ 2046981 h 6857106"/>
              <a:gd name="connsiteX2760" fmla="*/ 1215590 w 8243652"/>
              <a:gd name="connsiteY2760" fmla="*/ 2245419 h 6857106"/>
              <a:gd name="connsiteX2761" fmla="*/ 1215590 w 8243652"/>
              <a:gd name="connsiteY2761" fmla="*/ 2467669 h 6857106"/>
              <a:gd name="connsiteX2762" fmla="*/ 1215590 w 8243652"/>
              <a:gd name="connsiteY2762" fmla="*/ 2902644 h 6857106"/>
              <a:gd name="connsiteX2763" fmla="*/ 1210932 w 8243652"/>
              <a:gd name="connsiteY2763" fmla="*/ 3188394 h 6857106"/>
              <a:gd name="connsiteX2764" fmla="*/ 1215590 w 8243652"/>
              <a:gd name="connsiteY2764" fmla="*/ 3188394 h 6857106"/>
              <a:gd name="connsiteX2765" fmla="*/ 1217918 w 8243652"/>
              <a:gd name="connsiteY2765" fmla="*/ 3180456 h 6857106"/>
              <a:gd name="connsiteX2766" fmla="*/ 1227233 w 8243652"/>
              <a:gd name="connsiteY2766" fmla="*/ 3139181 h 6857106"/>
              <a:gd name="connsiteX2767" fmla="*/ 1234220 w 8243652"/>
              <a:gd name="connsiteY2767" fmla="*/ 3070919 h 6857106"/>
              <a:gd name="connsiteX2768" fmla="*/ 1238877 w 8243652"/>
              <a:gd name="connsiteY2768" fmla="*/ 2980431 h 6857106"/>
              <a:gd name="connsiteX2769" fmla="*/ 1250520 w 8243652"/>
              <a:gd name="connsiteY2769" fmla="*/ 2747069 h 6857106"/>
              <a:gd name="connsiteX2770" fmla="*/ 1262164 w 8243652"/>
              <a:gd name="connsiteY2770" fmla="*/ 2483544 h 6857106"/>
              <a:gd name="connsiteX2771" fmla="*/ 1271479 w 8243652"/>
              <a:gd name="connsiteY2771" fmla="*/ 2223194 h 6857106"/>
              <a:gd name="connsiteX2772" fmla="*/ 1283122 w 8243652"/>
              <a:gd name="connsiteY2772" fmla="*/ 2004119 h 6857106"/>
              <a:gd name="connsiteX2773" fmla="*/ 1287780 w 8243652"/>
              <a:gd name="connsiteY2773" fmla="*/ 1924744 h 6857106"/>
              <a:gd name="connsiteX2774" fmla="*/ 1294766 w 8243652"/>
              <a:gd name="connsiteY2774" fmla="*/ 1869181 h 6857106"/>
              <a:gd name="connsiteX2775" fmla="*/ 1299423 w 8243652"/>
              <a:gd name="connsiteY2775" fmla="*/ 1850131 h 6857106"/>
              <a:gd name="connsiteX2776" fmla="*/ 1301752 w 8243652"/>
              <a:gd name="connsiteY2776" fmla="*/ 1842194 h 6857106"/>
              <a:gd name="connsiteX2777" fmla="*/ 1306410 w 8243652"/>
              <a:gd name="connsiteY2777" fmla="*/ 1842194 h 6857106"/>
              <a:gd name="connsiteX2778" fmla="*/ 1311067 w 8243652"/>
              <a:gd name="connsiteY2778" fmla="*/ 1850131 h 6857106"/>
              <a:gd name="connsiteX2779" fmla="*/ 1294766 w 8243652"/>
              <a:gd name="connsiteY2779" fmla="*/ 1623119 h 6857106"/>
              <a:gd name="connsiteX2780" fmla="*/ 1299423 w 8243652"/>
              <a:gd name="connsiteY2780" fmla="*/ 1597719 h 6857106"/>
              <a:gd name="connsiteX2781" fmla="*/ 1301752 w 8243652"/>
              <a:gd name="connsiteY2781" fmla="*/ 1594544 h 6857106"/>
              <a:gd name="connsiteX2782" fmla="*/ 1306410 w 8243652"/>
              <a:gd name="connsiteY2782" fmla="*/ 1594544 h 6857106"/>
              <a:gd name="connsiteX2783" fmla="*/ 1315724 w 8243652"/>
              <a:gd name="connsiteY2783" fmla="*/ 1605656 h 6857106"/>
              <a:gd name="connsiteX2784" fmla="*/ 1327368 w 8243652"/>
              <a:gd name="connsiteY2784" fmla="*/ 1619944 h 6857106"/>
              <a:gd name="connsiteX2785" fmla="*/ 1334354 w 8243652"/>
              <a:gd name="connsiteY2785" fmla="*/ 1627881 h 6857106"/>
              <a:gd name="connsiteX2786" fmla="*/ 1339011 w 8243652"/>
              <a:gd name="connsiteY2786" fmla="*/ 1627881 h 6857106"/>
              <a:gd name="connsiteX2787" fmla="*/ 1339011 w 8243652"/>
              <a:gd name="connsiteY2787" fmla="*/ 1623119 h 6857106"/>
              <a:gd name="connsiteX2788" fmla="*/ 1343669 w 8243652"/>
              <a:gd name="connsiteY2788" fmla="*/ 1597719 h 6857106"/>
              <a:gd name="connsiteX2789" fmla="*/ 1345998 w 8243652"/>
              <a:gd name="connsiteY2789" fmla="*/ 1542156 h 6857106"/>
              <a:gd name="connsiteX2790" fmla="*/ 1350655 w 8243652"/>
              <a:gd name="connsiteY2790" fmla="*/ 1786631 h 6857106"/>
              <a:gd name="connsiteX2791" fmla="*/ 1355312 w 8243652"/>
              <a:gd name="connsiteY2791" fmla="*/ 2088256 h 6857106"/>
              <a:gd name="connsiteX2792" fmla="*/ 1359970 w 8243652"/>
              <a:gd name="connsiteY2792" fmla="*/ 2381944 h 6857106"/>
              <a:gd name="connsiteX2793" fmla="*/ 1355312 w 8243652"/>
              <a:gd name="connsiteY2793" fmla="*/ 2608956 h 6857106"/>
              <a:gd name="connsiteX2794" fmla="*/ 1399558 w 8243652"/>
              <a:gd name="connsiteY2794" fmla="*/ 1688206 h 6857106"/>
              <a:gd name="connsiteX2795" fmla="*/ 1394901 w 8243652"/>
              <a:gd name="connsiteY2795" fmla="*/ 1902519 h 6857106"/>
              <a:gd name="connsiteX2796" fmla="*/ 1394901 w 8243652"/>
              <a:gd name="connsiteY2796" fmla="*/ 2231131 h 6857106"/>
              <a:gd name="connsiteX2797" fmla="*/ 1394901 w 8243652"/>
              <a:gd name="connsiteY2797" fmla="*/ 2769294 h 6857106"/>
              <a:gd name="connsiteX2798" fmla="*/ 1399558 w 8243652"/>
              <a:gd name="connsiteY2798" fmla="*/ 2762944 h 6857106"/>
              <a:gd name="connsiteX2799" fmla="*/ 1399558 w 8243652"/>
              <a:gd name="connsiteY2799" fmla="*/ 2739131 h 6857106"/>
              <a:gd name="connsiteX2800" fmla="*/ 1406544 w 8243652"/>
              <a:gd name="connsiteY2800" fmla="*/ 2639119 h 6857106"/>
              <a:gd name="connsiteX2801" fmla="*/ 1415859 w 8243652"/>
              <a:gd name="connsiteY2801" fmla="*/ 2313681 h 6857106"/>
              <a:gd name="connsiteX2802" fmla="*/ 1420516 w 8243652"/>
              <a:gd name="connsiteY2802" fmla="*/ 1943794 h 6857106"/>
              <a:gd name="connsiteX2803" fmla="*/ 1420516 w 8243652"/>
              <a:gd name="connsiteY2803" fmla="*/ 1789806 h 6857106"/>
              <a:gd name="connsiteX2804" fmla="*/ 1415859 w 8243652"/>
              <a:gd name="connsiteY2804" fmla="*/ 1683444 h 6857106"/>
              <a:gd name="connsiteX2805" fmla="*/ 1434489 w 8243652"/>
              <a:gd name="connsiteY2805" fmla="*/ 1975544 h 6857106"/>
              <a:gd name="connsiteX2806" fmla="*/ 1443804 w 8243652"/>
              <a:gd name="connsiteY2806" fmla="*/ 2115244 h 6857106"/>
              <a:gd name="connsiteX2807" fmla="*/ 1455447 w 8243652"/>
              <a:gd name="connsiteY2807" fmla="*/ 2280344 h 6857106"/>
              <a:gd name="connsiteX2808" fmla="*/ 1471748 w 8243652"/>
              <a:gd name="connsiteY2808" fmla="*/ 2648644 h 6857106"/>
              <a:gd name="connsiteX2809" fmla="*/ 1471748 w 8243652"/>
              <a:gd name="connsiteY2809" fmla="*/ 2593081 h 6857106"/>
              <a:gd name="connsiteX2810" fmla="*/ 1476406 w 8243652"/>
              <a:gd name="connsiteY2810" fmla="*/ 2480369 h 6857106"/>
              <a:gd name="connsiteX2811" fmla="*/ 1471748 w 8243652"/>
              <a:gd name="connsiteY2811" fmla="*/ 2167631 h 6857106"/>
              <a:gd name="connsiteX2812" fmla="*/ 1467091 w 8243652"/>
              <a:gd name="connsiteY2812" fmla="*/ 1846956 h 6857106"/>
              <a:gd name="connsiteX2813" fmla="*/ 1464762 w 8243652"/>
              <a:gd name="connsiteY2813" fmla="*/ 1662806 h 6857106"/>
              <a:gd name="connsiteX2814" fmla="*/ 1471748 w 8243652"/>
              <a:gd name="connsiteY2814" fmla="*/ 1592956 h 6857106"/>
              <a:gd name="connsiteX2815" fmla="*/ 1478734 w 8243652"/>
              <a:gd name="connsiteY2815" fmla="*/ 1548506 h 6857106"/>
              <a:gd name="connsiteX2816" fmla="*/ 1483392 w 8243652"/>
              <a:gd name="connsiteY2816" fmla="*/ 1529456 h 6857106"/>
              <a:gd name="connsiteX2817" fmla="*/ 1488049 w 8243652"/>
              <a:gd name="connsiteY2817" fmla="*/ 1526281 h 6857106"/>
              <a:gd name="connsiteX2818" fmla="*/ 1492707 w 8243652"/>
              <a:gd name="connsiteY2818" fmla="*/ 1529456 h 6857106"/>
              <a:gd name="connsiteX2819" fmla="*/ 1495035 w 8243652"/>
              <a:gd name="connsiteY2819" fmla="*/ 1542156 h 6857106"/>
              <a:gd name="connsiteX2820" fmla="*/ 1504350 w 8243652"/>
              <a:gd name="connsiteY2820" fmla="*/ 1567556 h 6857106"/>
              <a:gd name="connsiteX2821" fmla="*/ 1511337 w 8243652"/>
              <a:gd name="connsiteY2821" fmla="*/ 1632644 h 6857106"/>
              <a:gd name="connsiteX2822" fmla="*/ 1504350 w 8243652"/>
              <a:gd name="connsiteY2822" fmla="*/ 1715194 h 6857106"/>
              <a:gd name="connsiteX2823" fmla="*/ 1499693 w 8243652"/>
              <a:gd name="connsiteY2823" fmla="*/ 1819969 h 6857106"/>
              <a:gd name="connsiteX2824" fmla="*/ 1492707 w 8243652"/>
              <a:gd name="connsiteY2824" fmla="*/ 2091431 h 6857106"/>
              <a:gd name="connsiteX2825" fmla="*/ 1492707 w 8243652"/>
              <a:gd name="connsiteY2825" fmla="*/ 2423219 h 6857106"/>
              <a:gd name="connsiteX2826" fmla="*/ 1492707 w 8243652"/>
              <a:gd name="connsiteY2826" fmla="*/ 2793106 h 6857106"/>
              <a:gd name="connsiteX2827" fmla="*/ 1492707 w 8243652"/>
              <a:gd name="connsiteY2827" fmla="*/ 3550344 h 6857106"/>
              <a:gd name="connsiteX2828" fmla="*/ 1495035 w 8243652"/>
              <a:gd name="connsiteY2828" fmla="*/ 3885306 h 6857106"/>
              <a:gd name="connsiteX2829" fmla="*/ 1492707 w 8243652"/>
              <a:gd name="connsiteY2829" fmla="*/ 4164706 h 6857106"/>
              <a:gd name="connsiteX2830" fmla="*/ 1581198 w 8243652"/>
              <a:gd name="connsiteY2830" fmla="*/ 1653281 h 6857106"/>
              <a:gd name="connsiteX2831" fmla="*/ 1567226 w 8243652"/>
              <a:gd name="connsiteY2831" fmla="*/ 2702619 h 6857106"/>
              <a:gd name="connsiteX2832" fmla="*/ 1576540 w 8243652"/>
              <a:gd name="connsiteY2832" fmla="*/ 2453381 h 6857106"/>
              <a:gd name="connsiteX2833" fmla="*/ 1583527 w 8243652"/>
              <a:gd name="connsiteY2833" fmla="*/ 2348606 h 6857106"/>
              <a:gd name="connsiteX2834" fmla="*/ 1588184 w 8243652"/>
              <a:gd name="connsiteY2834" fmla="*/ 2258119 h 6857106"/>
              <a:gd name="connsiteX2835" fmla="*/ 1599828 w 8243652"/>
              <a:gd name="connsiteY2835" fmla="*/ 2178744 h 6857106"/>
              <a:gd name="connsiteX2836" fmla="*/ 1609142 w 8243652"/>
              <a:gd name="connsiteY2836" fmla="*/ 2113656 h 6857106"/>
              <a:gd name="connsiteX2837" fmla="*/ 1620786 w 8243652"/>
              <a:gd name="connsiteY2837" fmla="*/ 2058094 h 6857106"/>
              <a:gd name="connsiteX2838" fmla="*/ 1632430 w 8243652"/>
              <a:gd name="connsiteY2838" fmla="*/ 2015231 h 6857106"/>
              <a:gd name="connsiteX2839" fmla="*/ 1644073 w 8243652"/>
              <a:gd name="connsiteY2839" fmla="*/ 1978719 h 6857106"/>
              <a:gd name="connsiteX2840" fmla="*/ 1655717 w 8243652"/>
              <a:gd name="connsiteY2840" fmla="*/ 1954906 h 6857106"/>
              <a:gd name="connsiteX2841" fmla="*/ 1669689 w 8243652"/>
              <a:gd name="connsiteY2841" fmla="*/ 1937444 h 6857106"/>
              <a:gd name="connsiteX2842" fmla="*/ 1681333 w 8243652"/>
              <a:gd name="connsiteY2842" fmla="*/ 1929506 h 6857106"/>
              <a:gd name="connsiteX2843" fmla="*/ 1685990 w 8243652"/>
              <a:gd name="connsiteY2843" fmla="*/ 1929506 h 6857106"/>
              <a:gd name="connsiteX2844" fmla="*/ 1692976 w 8243652"/>
              <a:gd name="connsiteY2844" fmla="*/ 1929506 h 6857106"/>
              <a:gd name="connsiteX2845" fmla="*/ 1704620 w 8243652"/>
              <a:gd name="connsiteY2845" fmla="*/ 1934269 h 6857106"/>
              <a:gd name="connsiteX2846" fmla="*/ 1713935 w 8243652"/>
              <a:gd name="connsiteY2846" fmla="*/ 1945381 h 6857106"/>
              <a:gd name="connsiteX2847" fmla="*/ 1725579 w 8243652"/>
              <a:gd name="connsiteY2847" fmla="*/ 1962844 h 6857106"/>
              <a:gd name="connsiteX2848" fmla="*/ 1716263 w 8243652"/>
              <a:gd name="connsiteY2848" fmla="*/ 1967606 h 6857106"/>
              <a:gd name="connsiteX2849" fmla="*/ 1713935 w 8243652"/>
              <a:gd name="connsiteY2849" fmla="*/ 2061269 h 6857106"/>
              <a:gd name="connsiteX2850" fmla="*/ 1716263 w 8243652"/>
              <a:gd name="connsiteY2850" fmla="*/ 2145406 h 6857106"/>
              <a:gd name="connsiteX2851" fmla="*/ 1720921 w 8243652"/>
              <a:gd name="connsiteY2851" fmla="*/ 2215256 h 6857106"/>
              <a:gd name="connsiteX2852" fmla="*/ 1730236 w 8243652"/>
              <a:gd name="connsiteY2852" fmla="*/ 2264469 h 6857106"/>
              <a:gd name="connsiteX2853" fmla="*/ 1732564 w 8243652"/>
              <a:gd name="connsiteY2853" fmla="*/ 2280344 h 6857106"/>
              <a:gd name="connsiteX2854" fmla="*/ 1741879 w 8243652"/>
              <a:gd name="connsiteY2854" fmla="*/ 2291456 h 6857106"/>
              <a:gd name="connsiteX2855" fmla="*/ 1744208 w 8243652"/>
              <a:gd name="connsiteY2855" fmla="*/ 2291456 h 6857106"/>
              <a:gd name="connsiteX2856" fmla="*/ 1748865 w 8243652"/>
              <a:gd name="connsiteY2856" fmla="*/ 2286694 h 6857106"/>
              <a:gd name="connsiteX2857" fmla="*/ 1749114 w 8243652"/>
              <a:gd name="connsiteY2857" fmla="*/ 2285635 h 6857106"/>
              <a:gd name="connsiteX2858" fmla="*/ 1758180 w 8243652"/>
              <a:gd name="connsiteY2858" fmla="*/ 2362894 h 6857106"/>
              <a:gd name="connsiteX2859" fmla="*/ 1760509 w 8243652"/>
              <a:gd name="connsiteY2859" fmla="*/ 2397819 h 6857106"/>
              <a:gd name="connsiteX2860" fmla="*/ 1765166 w 8243652"/>
              <a:gd name="connsiteY2860" fmla="*/ 2397819 h 6857106"/>
              <a:gd name="connsiteX2861" fmla="*/ 1765166 w 8243652"/>
              <a:gd name="connsiteY2861" fmla="*/ 2393056 h 6857106"/>
              <a:gd name="connsiteX2862" fmla="*/ 1774481 w 8243652"/>
              <a:gd name="connsiteY2862" fmla="*/ 2354956 h 6857106"/>
              <a:gd name="connsiteX2863" fmla="*/ 1781467 w 8243652"/>
              <a:gd name="connsiteY2863" fmla="*/ 2205731 h 6857106"/>
              <a:gd name="connsiteX2864" fmla="*/ 1788454 w 8243652"/>
              <a:gd name="connsiteY2864" fmla="*/ 2012056 h 6857106"/>
              <a:gd name="connsiteX2865" fmla="*/ 1797769 w 8243652"/>
              <a:gd name="connsiteY2865" fmla="*/ 1819969 h 6857106"/>
              <a:gd name="connsiteX2866" fmla="*/ 1804755 w 8243652"/>
              <a:gd name="connsiteY2866" fmla="*/ 1688206 h 6857106"/>
              <a:gd name="connsiteX2867" fmla="*/ 1809412 w 8243652"/>
              <a:gd name="connsiteY2867" fmla="*/ 1658044 h 6857106"/>
              <a:gd name="connsiteX2868" fmla="*/ 1814069 w 8243652"/>
              <a:gd name="connsiteY2868" fmla="*/ 1665981 h 6857106"/>
              <a:gd name="connsiteX2869" fmla="*/ 1818727 w 8243652"/>
              <a:gd name="connsiteY2869" fmla="*/ 1715194 h 6857106"/>
              <a:gd name="connsiteX2870" fmla="*/ 1825713 w 8243652"/>
              <a:gd name="connsiteY2870" fmla="*/ 1813619 h 6857106"/>
              <a:gd name="connsiteX2871" fmla="*/ 1821056 w 8243652"/>
              <a:gd name="connsiteY2871" fmla="*/ 1804094 h 6857106"/>
              <a:gd name="connsiteX2872" fmla="*/ 1818727 w 8243652"/>
              <a:gd name="connsiteY2872" fmla="*/ 1804094 h 6857106"/>
              <a:gd name="connsiteX2873" fmla="*/ 1814069 w 8243652"/>
              <a:gd name="connsiteY2873" fmla="*/ 1804094 h 6857106"/>
              <a:gd name="connsiteX2874" fmla="*/ 1809412 w 8243652"/>
              <a:gd name="connsiteY2874" fmla="*/ 1812031 h 6857106"/>
              <a:gd name="connsiteX2875" fmla="*/ 1804755 w 8243652"/>
              <a:gd name="connsiteY2875" fmla="*/ 1824731 h 6857106"/>
              <a:gd name="connsiteX2876" fmla="*/ 1802426 w 8243652"/>
              <a:gd name="connsiteY2876" fmla="*/ 1872356 h 6857106"/>
              <a:gd name="connsiteX2877" fmla="*/ 1797769 w 8243652"/>
              <a:gd name="connsiteY2877" fmla="*/ 1937444 h 6857106"/>
              <a:gd name="connsiteX2878" fmla="*/ 1793111 w 8243652"/>
              <a:gd name="connsiteY2878" fmla="*/ 2121594 h 6857106"/>
              <a:gd name="connsiteX2879" fmla="*/ 1788454 w 8243652"/>
              <a:gd name="connsiteY2879" fmla="*/ 2337494 h 6857106"/>
              <a:gd name="connsiteX2880" fmla="*/ 1802426 w 8243652"/>
              <a:gd name="connsiteY2880" fmla="*/ 2261294 h 6857106"/>
              <a:gd name="connsiteX2881" fmla="*/ 1814069 w 8243652"/>
              <a:gd name="connsiteY2881" fmla="*/ 2215256 h 6857106"/>
              <a:gd name="connsiteX2882" fmla="*/ 1825713 w 8243652"/>
              <a:gd name="connsiteY2882" fmla="*/ 2181919 h 6857106"/>
              <a:gd name="connsiteX2883" fmla="*/ 1837357 w 8243652"/>
              <a:gd name="connsiteY2883" fmla="*/ 2140644 h 6857106"/>
              <a:gd name="connsiteX2884" fmla="*/ 1849000 w 8243652"/>
              <a:gd name="connsiteY2884" fmla="*/ 2069206 h 6857106"/>
              <a:gd name="connsiteX2885" fmla="*/ 1858316 w 8243652"/>
              <a:gd name="connsiteY2885" fmla="*/ 1951731 h 6857106"/>
              <a:gd name="connsiteX2886" fmla="*/ 1862972 w 8243652"/>
              <a:gd name="connsiteY2886" fmla="*/ 1762819 h 6857106"/>
              <a:gd name="connsiteX2887" fmla="*/ 1862972 w 8243652"/>
              <a:gd name="connsiteY2887" fmla="*/ 1485006 h 6857106"/>
              <a:gd name="connsiteX2888" fmla="*/ 1869959 w 8243652"/>
              <a:gd name="connsiteY2888" fmla="*/ 1578669 h 6857106"/>
              <a:gd name="connsiteX2889" fmla="*/ 1881602 w 8243652"/>
              <a:gd name="connsiteY2889" fmla="*/ 1643756 h 6857106"/>
              <a:gd name="connsiteX2890" fmla="*/ 1886260 w 8243652"/>
              <a:gd name="connsiteY2890" fmla="*/ 1759644 h 6857106"/>
              <a:gd name="connsiteX2891" fmla="*/ 1890917 w 8243652"/>
              <a:gd name="connsiteY2891" fmla="*/ 2000944 h 6857106"/>
              <a:gd name="connsiteX2892" fmla="*/ 1951464 w 8243652"/>
              <a:gd name="connsiteY2892" fmla="*/ 1477069 h 6857106"/>
              <a:gd name="connsiteX2893" fmla="*/ 1946806 w 8243652"/>
              <a:gd name="connsiteY2893" fmla="*/ 1570731 h 6857106"/>
              <a:gd name="connsiteX2894" fmla="*/ 1946806 w 8243652"/>
              <a:gd name="connsiteY2894" fmla="*/ 1692969 h 6857106"/>
              <a:gd name="connsiteX2895" fmla="*/ 1946806 w 8243652"/>
              <a:gd name="connsiteY2895" fmla="*/ 1812031 h 6857106"/>
              <a:gd name="connsiteX2896" fmla="*/ 1951464 w 8243652"/>
              <a:gd name="connsiteY2896" fmla="*/ 1854894 h 6857106"/>
              <a:gd name="connsiteX2897" fmla="*/ 1958450 w 8243652"/>
              <a:gd name="connsiteY2897" fmla="*/ 1888231 h 6857106"/>
              <a:gd name="connsiteX2898" fmla="*/ 1953792 w 8243652"/>
              <a:gd name="connsiteY2898" fmla="*/ 1880294 h 6857106"/>
              <a:gd name="connsiteX2899" fmla="*/ 1951464 w 8243652"/>
              <a:gd name="connsiteY2899" fmla="*/ 1877119 h 6857106"/>
              <a:gd name="connsiteX2900" fmla="*/ 1946806 w 8243652"/>
              <a:gd name="connsiteY2900" fmla="*/ 1877119 h 6857106"/>
              <a:gd name="connsiteX2901" fmla="*/ 1946806 w 8243652"/>
              <a:gd name="connsiteY2901" fmla="*/ 1883469 h 6857106"/>
              <a:gd name="connsiteX2902" fmla="*/ 1937491 w 8243652"/>
              <a:gd name="connsiteY2902" fmla="*/ 1904106 h 6857106"/>
              <a:gd name="connsiteX2903" fmla="*/ 1935163 w 8243652"/>
              <a:gd name="connsiteY2903" fmla="*/ 1940619 h 6857106"/>
              <a:gd name="connsiteX2904" fmla="*/ 1909547 w 8243652"/>
              <a:gd name="connsiteY2904" fmla="*/ 2124769 h 6857106"/>
              <a:gd name="connsiteX2905" fmla="*/ 1897903 w 8243652"/>
              <a:gd name="connsiteY2905" fmla="*/ 2197794 h 6857106"/>
              <a:gd name="connsiteX2906" fmla="*/ 1893246 w 8243652"/>
              <a:gd name="connsiteY2906" fmla="*/ 2216844 h 6857106"/>
              <a:gd name="connsiteX2907" fmla="*/ 1893246 w 8243652"/>
              <a:gd name="connsiteY2907" fmla="*/ 2220019 h 6857106"/>
              <a:gd name="connsiteX2908" fmla="*/ 1890917 w 8243652"/>
              <a:gd name="connsiteY2908" fmla="*/ 2223194 h 6857106"/>
              <a:gd name="connsiteX2909" fmla="*/ 1886260 w 8243652"/>
              <a:gd name="connsiteY2909" fmla="*/ 2205731 h 6857106"/>
              <a:gd name="connsiteX2910" fmla="*/ 1881602 w 8243652"/>
              <a:gd name="connsiteY2910" fmla="*/ 2170806 h 6857106"/>
              <a:gd name="connsiteX2911" fmla="*/ 1874616 w 8243652"/>
              <a:gd name="connsiteY2911" fmla="*/ 2015231 h 6857106"/>
              <a:gd name="connsiteX2912" fmla="*/ 1874616 w 8243652"/>
              <a:gd name="connsiteY2912" fmla="*/ 2381944 h 6857106"/>
              <a:gd name="connsiteX2913" fmla="*/ 1876945 w 8243652"/>
              <a:gd name="connsiteY2913" fmla="*/ 2694681 h 6857106"/>
              <a:gd name="connsiteX2914" fmla="*/ 1876945 w 8243652"/>
              <a:gd name="connsiteY2914" fmla="*/ 2988369 h 6857106"/>
              <a:gd name="connsiteX2915" fmla="*/ 1869959 w 8243652"/>
              <a:gd name="connsiteY2915" fmla="*/ 3309044 h 6857106"/>
              <a:gd name="connsiteX2916" fmla="*/ 1881602 w 8243652"/>
              <a:gd name="connsiteY2916" fmla="*/ 3251894 h 6857106"/>
              <a:gd name="connsiteX2917" fmla="*/ 1893246 w 8243652"/>
              <a:gd name="connsiteY2917" fmla="*/ 3182044 h 6857106"/>
              <a:gd name="connsiteX2918" fmla="*/ 1914204 w 8243652"/>
              <a:gd name="connsiteY2918" fmla="*/ 3004244 h 6857106"/>
              <a:gd name="connsiteX2919" fmla="*/ 1930506 w 8243652"/>
              <a:gd name="connsiteY2919" fmla="*/ 2788344 h 6857106"/>
              <a:gd name="connsiteX2920" fmla="*/ 1951464 w 8243652"/>
              <a:gd name="connsiteY2920" fmla="*/ 2540694 h 6857106"/>
              <a:gd name="connsiteX2921" fmla="*/ 1979408 w 8243652"/>
              <a:gd name="connsiteY2921" fmla="*/ 2005706 h 6857106"/>
              <a:gd name="connsiteX2922" fmla="*/ 2009681 w 8243652"/>
              <a:gd name="connsiteY2922" fmla="*/ 1492944 h 6857106"/>
              <a:gd name="connsiteX2923" fmla="*/ 2067899 w 8243652"/>
              <a:gd name="connsiteY2923" fmla="*/ 1885056 h 6857106"/>
              <a:gd name="connsiteX2924" fmla="*/ 2070228 w 8243652"/>
              <a:gd name="connsiteY2924" fmla="*/ 1635819 h 6857106"/>
              <a:gd name="connsiteX2925" fmla="*/ 2079543 w 8243652"/>
              <a:gd name="connsiteY2925" fmla="*/ 2261294 h 6857106"/>
              <a:gd name="connsiteX2926" fmla="*/ 2086529 w 8243652"/>
              <a:gd name="connsiteY2926" fmla="*/ 2083494 h 6857106"/>
              <a:gd name="connsiteX2927" fmla="*/ 2091186 w 8243652"/>
              <a:gd name="connsiteY2927" fmla="*/ 2042219 h 6857106"/>
              <a:gd name="connsiteX2928" fmla="*/ 2091186 w 8243652"/>
              <a:gd name="connsiteY2928" fmla="*/ 2053331 h 6857106"/>
              <a:gd name="connsiteX2929" fmla="*/ 2091186 w 8243652"/>
              <a:gd name="connsiteY2929" fmla="*/ 2154931 h 6857106"/>
              <a:gd name="connsiteX2930" fmla="*/ 2091186 w 8243652"/>
              <a:gd name="connsiteY2930" fmla="*/ 2286694 h 6857106"/>
              <a:gd name="connsiteX2931" fmla="*/ 2098173 w 8243652"/>
              <a:gd name="connsiteY2931" fmla="*/ 2220019 h 6857106"/>
              <a:gd name="connsiteX2932" fmla="*/ 2102830 w 8243652"/>
              <a:gd name="connsiteY2932" fmla="*/ 2132706 h 6857106"/>
              <a:gd name="connsiteX2933" fmla="*/ 2102830 w 8243652"/>
              <a:gd name="connsiteY2933" fmla="*/ 2386706 h 6857106"/>
              <a:gd name="connsiteX2934" fmla="*/ 2098173 w 8243652"/>
              <a:gd name="connsiteY2934" fmla="*/ 2650231 h 6857106"/>
              <a:gd name="connsiteX2935" fmla="*/ 2086529 w 8243652"/>
              <a:gd name="connsiteY2935" fmla="*/ 3180456 h 6857106"/>
              <a:gd name="connsiteX2936" fmla="*/ 2070228 w 8243652"/>
              <a:gd name="connsiteY2936" fmla="*/ 2834381 h 6857106"/>
              <a:gd name="connsiteX2937" fmla="*/ 2063242 w 8243652"/>
              <a:gd name="connsiteY2937" fmla="*/ 3070919 h 6857106"/>
              <a:gd name="connsiteX2938" fmla="*/ 2058584 w 8243652"/>
              <a:gd name="connsiteY2938" fmla="*/ 3294756 h 6857106"/>
              <a:gd name="connsiteX2939" fmla="*/ 2058584 w 8243652"/>
              <a:gd name="connsiteY2939" fmla="*/ 3504306 h 6857106"/>
              <a:gd name="connsiteX2940" fmla="*/ 2063242 w 8243652"/>
              <a:gd name="connsiteY2940" fmla="*/ 3596381 h 6857106"/>
              <a:gd name="connsiteX2941" fmla="*/ 2067899 w 8243652"/>
              <a:gd name="connsiteY2941" fmla="*/ 3678931 h 6857106"/>
              <a:gd name="connsiteX2942" fmla="*/ 2074886 w 8243652"/>
              <a:gd name="connsiteY2942" fmla="*/ 3543994 h 6857106"/>
              <a:gd name="connsiteX2943" fmla="*/ 2067899 w 8243652"/>
              <a:gd name="connsiteY2943" fmla="*/ 3856731 h 6857106"/>
              <a:gd name="connsiteX2944" fmla="*/ 2067899 w 8243652"/>
              <a:gd name="connsiteY2944" fmla="*/ 3977381 h 6857106"/>
              <a:gd name="connsiteX2945" fmla="*/ 2067899 w 8243652"/>
              <a:gd name="connsiteY2945" fmla="*/ 4063106 h 6857106"/>
              <a:gd name="connsiteX2946" fmla="*/ 2112145 w 8243652"/>
              <a:gd name="connsiteY2946" fmla="*/ 3761481 h 6857106"/>
              <a:gd name="connsiteX2947" fmla="*/ 2091186 w 8243652"/>
              <a:gd name="connsiteY2947" fmla="*/ 3294756 h 6857106"/>
              <a:gd name="connsiteX2948" fmla="*/ 2112145 w 8243652"/>
              <a:gd name="connsiteY2948" fmla="*/ 2974081 h 6857106"/>
              <a:gd name="connsiteX2949" fmla="*/ 2126117 w 8243652"/>
              <a:gd name="connsiteY2949" fmla="*/ 2634356 h 6857106"/>
              <a:gd name="connsiteX2950" fmla="*/ 2130775 w 8243652"/>
              <a:gd name="connsiteY2950" fmla="*/ 2464494 h 6857106"/>
              <a:gd name="connsiteX2951" fmla="*/ 2130775 w 8243652"/>
              <a:gd name="connsiteY2951" fmla="*/ 2294631 h 6857106"/>
              <a:gd name="connsiteX2952" fmla="*/ 2130775 w 8243652"/>
              <a:gd name="connsiteY2952" fmla="*/ 2126356 h 6857106"/>
              <a:gd name="connsiteX2953" fmla="*/ 2123788 w 8243652"/>
              <a:gd name="connsiteY2953" fmla="*/ 1964431 h 6857106"/>
              <a:gd name="connsiteX2954" fmla="*/ 2158719 w 8243652"/>
              <a:gd name="connsiteY2954" fmla="*/ 2335906 h 6857106"/>
              <a:gd name="connsiteX2955" fmla="*/ 2179678 w 8243652"/>
              <a:gd name="connsiteY2955" fmla="*/ 1989831 h 6857106"/>
              <a:gd name="connsiteX2956" fmla="*/ 2195979 w 8243652"/>
              <a:gd name="connsiteY2956" fmla="*/ 1797744 h 6857106"/>
              <a:gd name="connsiteX2957" fmla="*/ 2235567 w 8243652"/>
              <a:gd name="connsiteY2957" fmla="*/ 1381819 h 6857106"/>
              <a:gd name="connsiteX2958" fmla="*/ 2235567 w 8243652"/>
              <a:gd name="connsiteY2958" fmla="*/ 1537394 h 6857106"/>
              <a:gd name="connsiteX2959" fmla="*/ 2235567 w 8243652"/>
              <a:gd name="connsiteY2959" fmla="*/ 1683444 h 6857106"/>
              <a:gd name="connsiteX2960" fmla="*/ 2230909 w 8243652"/>
              <a:gd name="connsiteY2960" fmla="*/ 1816794 h 6857106"/>
              <a:gd name="connsiteX2961" fmla="*/ 2235567 w 8243652"/>
              <a:gd name="connsiteY2961" fmla="*/ 1940619 h 6857106"/>
              <a:gd name="connsiteX2962" fmla="*/ 2244882 w 8243652"/>
              <a:gd name="connsiteY2962" fmla="*/ 1834256 h 6857106"/>
              <a:gd name="connsiteX2963" fmla="*/ 2247210 w 8243652"/>
              <a:gd name="connsiteY2963" fmla="*/ 1773931 h 6857106"/>
              <a:gd name="connsiteX2964" fmla="*/ 2251869 w 8243652"/>
              <a:gd name="connsiteY2964" fmla="*/ 1759644 h 6857106"/>
              <a:gd name="connsiteX2965" fmla="*/ 2256525 w 8243652"/>
              <a:gd name="connsiteY2965" fmla="*/ 1751706 h 6857106"/>
              <a:gd name="connsiteX2966" fmla="*/ 2258854 w 8243652"/>
              <a:gd name="connsiteY2966" fmla="*/ 1753294 h 6857106"/>
              <a:gd name="connsiteX2967" fmla="*/ 2263511 w 8243652"/>
              <a:gd name="connsiteY2967" fmla="*/ 1762819 h 6857106"/>
              <a:gd name="connsiteX2968" fmla="*/ 2272826 w 8243652"/>
              <a:gd name="connsiteY2968" fmla="*/ 1800919 h 6857106"/>
              <a:gd name="connsiteX2969" fmla="*/ 2275155 w 8243652"/>
              <a:gd name="connsiteY2969" fmla="*/ 1858069 h 6857106"/>
              <a:gd name="connsiteX2970" fmla="*/ 2291456 w 8243652"/>
              <a:gd name="connsiteY2970" fmla="*/ 2008881 h 6857106"/>
              <a:gd name="connsiteX2971" fmla="*/ 2303100 w 8243652"/>
              <a:gd name="connsiteY2971" fmla="*/ 2166044 h 6857106"/>
              <a:gd name="connsiteX2972" fmla="*/ 2317072 w 8243652"/>
              <a:gd name="connsiteY2972" fmla="*/ 2272406 h 6857106"/>
              <a:gd name="connsiteX2973" fmla="*/ 2319401 w 8243652"/>
              <a:gd name="connsiteY2973" fmla="*/ 2294631 h 6857106"/>
              <a:gd name="connsiteX2974" fmla="*/ 2319401 w 8243652"/>
              <a:gd name="connsiteY2974" fmla="*/ 2291456 h 6857106"/>
              <a:gd name="connsiteX2975" fmla="*/ 2324059 w 8243652"/>
              <a:gd name="connsiteY2975" fmla="*/ 2283519 h 6857106"/>
              <a:gd name="connsiteX2976" fmla="*/ 2324059 w 8243652"/>
              <a:gd name="connsiteY2976" fmla="*/ 2234306 h 6857106"/>
              <a:gd name="connsiteX2977" fmla="*/ 2328715 w 8243652"/>
              <a:gd name="connsiteY2977" fmla="*/ 2143819 h 6857106"/>
              <a:gd name="connsiteX2978" fmla="*/ 2335702 w 8243652"/>
              <a:gd name="connsiteY2978" fmla="*/ 2075556 h 6857106"/>
              <a:gd name="connsiteX2979" fmla="*/ 2340359 w 8243652"/>
              <a:gd name="connsiteY2979" fmla="*/ 1989831 h 6857106"/>
              <a:gd name="connsiteX2980" fmla="*/ 2345016 w 8243652"/>
              <a:gd name="connsiteY2980" fmla="*/ 1792981 h 6857106"/>
              <a:gd name="connsiteX2981" fmla="*/ 2347345 w 8243652"/>
              <a:gd name="connsiteY2981" fmla="*/ 1592956 h 6857106"/>
              <a:gd name="connsiteX2982" fmla="*/ 2352003 w 8243652"/>
              <a:gd name="connsiteY2982" fmla="*/ 1504056 h 6857106"/>
              <a:gd name="connsiteX2983" fmla="*/ 2356660 w 8243652"/>
              <a:gd name="connsiteY2983" fmla="*/ 1431031 h 6857106"/>
              <a:gd name="connsiteX2984" fmla="*/ 2356660 w 8243652"/>
              <a:gd name="connsiteY2984" fmla="*/ 1559619 h 6857106"/>
              <a:gd name="connsiteX2985" fmla="*/ 2356660 w 8243652"/>
              <a:gd name="connsiteY2985" fmla="*/ 1616769 h 6857106"/>
              <a:gd name="connsiteX2986" fmla="*/ 2361318 w 8243652"/>
              <a:gd name="connsiteY2986" fmla="*/ 1646931 h 6857106"/>
              <a:gd name="connsiteX2987" fmla="*/ 2379947 w 8243652"/>
              <a:gd name="connsiteY2987" fmla="*/ 1200844 h 6857106"/>
              <a:gd name="connsiteX2988" fmla="*/ 2379947 w 8243652"/>
              <a:gd name="connsiteY2988" fmla="*/ 1257994 h 6857106"/>
              <a:gd name="connsiteX2989" fmla="*/ 2379947 w 8243652"/>
              <a:gd name="connsiteY2989" fmla="*/ 1318319 h 6857106"/>
              <a:gd name="connsiteX2990" fmla="*/ 2377618 w 8243652"/>
              <a:gd name="connsiteY2990" fmla="*/ 1438969 h 6857106"/>
              <a:gd name="connsiteX2991" fmla="*/ 2377618 w 8243652"/>
              <a:gd name="connsiteY2991" fmla="*/ 1564381 h 6857106"/>
              <a:gd name="connsiteX2992" fmla="*/ 2377618 w 8243652"/>
              <a:gd name="connsiteY2992" fmla="*/ 1632644 h 6857106"/>
              <a:gd name="connsiteX2993" fmla="*/ 2384605 w 8243652"/>
              <a:gd name="connsiteY2993" fmla="*/ 1702494 h 6857106"/>
              <a:gd name="connsiteX2994" fmla="*/ 2412549 w 8243652"/>
              <a:gd name="connsiteY2994" fmla="*/ 1477069 h 6857106"/>
              <a:gd name="connsiteX2995" fmla="*/ 2424193 w 8243652"/>
              <a:gd name="connsiteY2995" fmla="*/ 1386581 h 6857106"/>
              <a:gd name="connsiteX2996" fmla="*/ 2435836 w 8243652"/>
              <a:gd name="connsiteY2996" fmla="*/ 1321494 h 6857106"/>
              <a:gd name="connsiteX2997" fmla="*/ 2449809 w 8243652"/>
              <a:gd name="connsiteY2997" fmla="*/ 1280219 h 6857106"/>
              <a:gd name="connsiteX2998" fmla="*/ 2452137 w 8243652"/>
              <a:gd name="connsiteY2998" fmla="*/ 1270694 h 6857106"/>
              <a:gd name="connsiteX2999" fmla="*/ 2456795 w 8243652"/>
              <a:gd name="connsiteY2999" fmla="*/ 1269106 h 6857106"/>
              <a:gd name="connsiteX3000" fmla="*/ 2461452 w 8243652"/>
              <a:gd name="connsiteY3000" fmla="*/ 1269106 h 6857106"/>
              <a:gd name="connsiteX3001" fmla="*/ 2466110 w 8243652"/>
              <a:gd name="connsiteY3001" fmla="*/ 1277044 h 6857106"/>
              <a:gd name="connsiteX3002" fmla="*/ 2473096 w 8243652"/>
              <a:gd name="connsiteY3002" fmla="*/ 1292919 h 6857106"/>
              <a:gd name="connsiteX3003" fmla="*/ 2484739 w 8243652"/>
              <a:gd name="connsiteY3003" fmla="*/ 1353244 h 6857106"/>
              <a:gd name="connsiteX3004" fmla="*/ 2494055 w 8243652"/>
              <a:gd name="connsiteY3004" fmla="*/ 1326256 h 6857106"/>
              <a:gd name="connsiteX3005" fmla="*/ 2496383 w 8243652"/>
              <a:gd name="connsiteY3005" fmla="*/ 1284981 h 6857106"/>
              <a:gd name="connsiteX3006" fmla="*/ 2501040 w 8243652"/>
              <a:gd name="connsiteY3006" fmla="*/ 1170681 h 6857106"/>
              <a:gd name="connsiteX3007" fmla="*/ 2501040 w 8243652"/>
              <a:gd name="connsiteY3007" fmla="*/ 1027806 h 6857106"/>
              <a:gd name="connsiteX3008" fmla="*/ 2496383 w 8243652"/>
              <a:gd name="connsiteY3008" fmla="*/ 876994 h 6857106"/>
              <a:gd name="connsiteX3009" fmla="*/ 2489397 w 8243652"/>
              <a:gd name="connsiteY3009" fmla="*/ 621406 h 6857106"/>
              <a:gd name="connsiteX3010" fmla="*/ 2494055 w 8243652"/>
              <a:gd name="connsiteY3010" fmla="*/ 553144 h 6857106"/>
              <a:gd name="connsiteX3011" fmla="*/ 2496383 w 8243652"/>
              <a:gd name="connsiteY3011" fmla="*/ 542031 h 6857106"/>
              <a:gd name="connsiteX3012" fmla="*/ 2501040 w 8243652"/>
              <a:gd name="connsiteY3012" fmla="*/ 545206 h 6857106"/>
              <a:gd name="connsiteX3013" fmla="*/ 2505698 w 8243652"/>
              <a:gd name="connsiteY3013" fmla="*/ 549969 h 6857106"/>
              <a:gd name="connsiteX3014" fmla="*/ 2510355 w 8243652"/>
              <a:gd name="connsiteY3014" fmla="*/ 829369 h 6857106"/>
              <a:gd name="connsiteX3015" fmla="*/ 2512684 w 8243652"/>
              <a:gd name="connsiteY3015" fmla="*/ 1092894 h 6857106"/>
              <a:gd name="connsiteX3016" fmla="*/ 2524327 w 8243652"/>
              <a:gd name="connsiteY3016" fmla="*/ 1300856 h 6857106"/>
              <a:gd name="connsiteX3017" fmla="*/ 2533642 w 8243652"/>
              <a:gd name="connsiteY3017" fmla="*/ 1367531 h 6857106"/>
              <a:gd name="connsiteX3018" fmla="*/ 2540629 w 8243652"/>
              <a:gd name="connsiteY3018" fmla="*/ 1405631 h 6857106"/>
              <a:gd name="connsiteX3019" fmla="*/ 2549943 w 8243652"/>
              <a:gd name="connsiteY3019" fmla="*/ 1213544 h 6857106"/>
              <a:gd name="connsiteX3020" fmla="*/ 2554601 w 8243652"/>
              <a:gd name="connsiteY3020" fmla="*/ 1021456 h 6857106"/>
              <a:gd name="connsiteX3021" fmla="*/ 2561587 w 8243652"/>
              <a:gd name="connsiteY3021" fmla="*/ 846831 h 6857106"/>
              <a:gd name="connsiteX3022" fmla="*/ 2568573 w 8243652"/>
              <a:gd name="connsiteY3022" fmla="*/ 772219 h 6857106"/>
              <a:gd name="connsiteX3023" fmla="*/ 2573230 w 8243652"/>
              <a:gd name="connsiteY3023" fmla="*/ 707131 h 6857106"/>
              <a:gd name="connsiteX3024" fmla="*/ 2573230 w 8243652"/>
              <a:gd name="connsiteY3024" fmla="*/ 1265931 h 6857106"/>
              <a:gd name="connsiteX3025" fmla="*/ 2584874 w 8243652"/>
              <a:gd name="connsiteY3025" fmla="*/ 1250056 h 6857106"/>
              <a:gd name="connsiteX3026" fmla="*/ 2577888 w 8243652"/>
              <a:gd name="connsiteY3026" fmla="*/ 1134169 h 6857106"/>
              <a:gd name="connsiteX3027" fmla="*/ 2589531 w 8243652"/>
              <a:gd name="connsiteY3027" fmla="*/ 1240531 h 6857106"/>
              <a:gd name="connsiteX3028" fmla="*/ 2594189 w 8243652"/>
              <a:gd name="connsiteY3028" fmla="*/ 1238944 h 6857106"/>
              <a:gd name="connsiteX3029" fmla="*/ 2598846 w 8243652"/>
              <a:gd name="connsiteY3029" fmla="*/ 1243706 h 6857106"/>
              <a:gd name="connsiteX3030" fmla="*/ 2601176 w 8243652"/>
              <a:gd name="connsiteY3030" fmla="*/ 1257994 h 6857106"/>
              <a:gd name="connsiteX3031" fmla="*/ 2605832 w 8243652"/>
              <a:gd name="connsiteY3031" fmla="*/ 1284981 h 6857106"/>
              <a:gd name="connsiteX3032" fmla="*/ 2610490 w 8243652"/>
              <a:gd name="connsiteY3032" fmla="*/ 1383406 h 6857106"/>
              <a:gd name="connsiteX3033" fmla="*/ 2612819 w 8243652"/>
              <a:gd name="connsiteY3033" fmla="*/ 1562794 h 6857106"/>
              <a:gd name="connsiteX3034" fmla="*/ 2626791 w 8243652"/>
              <a:gd name="connsiteY3034" fmla="*/ 1432619 h 6857106"/>
              <a:gd name="connsiteX3035" fmla="*/ 2629120 w 8243652"/>
              <a:gd name="connsiteY3035" fmla="*/ 1400869 h 6857106"/>
              <a:gd name="connsiteX3036" fmla="*/ 2633777 w 8243652"/>
              <a:gd name="connsiteY3036" fmla="*/ 1383406 h 6857106"/>
              <a:gd name="connsiteX3037" fmla="*/ 2638435 w 8243652"/>
              <a:gd name="connsiteY3037" fmla="*/ 1383406 h 6857106"/>
              <a:gd name="connsiteX3038" fmla="*/ 2638435 w 8243652"/>
              <a:gd name="connsiteY3038" fmla="*/ 1386581 h 6857106"/>
              <a:gd name="connsiteX3039" fmla="*/ 2643092 w 8243652"/>
              <a:gd name="connsiteY3039" fmla="*/ 1400869 h 6857106"/>
              <a:gd name="connsiteX3040" fmla="*/ 2650078 w 8243652"/>
              <a:gd name="connsiteY3040" fmla="*/ 1454844 h 6857106"/>
              <a:gd name="connsiteX3041" fmla="*/ 2654736 w 8243652"/>
              <a:gd name="connsiteY3041" fmla="*/ 1394519 h 6857106"/>
              <a:gd name="connsiteX3042" fmla="*/ 2657064 w 8243652"/>
              <a:gd name="connsiteY3042" fmla="*/ 1321494 h 6857106"/>
              <a:gd name="connsiteX3043" fmla="*/ 2657064 w 8243652"/>
              <a:gd name="connsiteY3043" fmla="*/ 1148456 h 6857106"/>
              <a:gd name="connsiteX3044" fmla="*/ 2657064 w 8243652"/>
              <a:gd name="connsiteY3044" fmla="*/ 953194 h 6857106"/>
              <a:gd name="connsiteX3045" fmla="*/ 2650078 w 8243652"/>
              <a:gd name="connsiteY3045" fmla="*/ 748406 h 6857106"/>
              <a:gd name="connsiteX3046" fmla="*/ 2629120 w 8243652"/>
              <a:gd name="connsiteY3046" fmla="*/ 361056 h 6857106"/>
              <a:gd name="connsiteX3047" fmla="*/ 2617476 w 8243652"/>
              <a:gd name="connsiteY3047" fmla="*/ 94356 h 6857106"/>
              <a:gd name="connsiteX3048" fmla="*/ 2629120 w 8243652"/>
              <a:gd name="connsiteY3048" fmla="*/ 226119 h 6857106"/>
              <a:gd name="connsiteX3049" fmla="*/ 2643092 w 8243652"/>
              <a:gd name="connsiteY3049" fmla="*/ 311844 h 6857106"/>
              <a:gd name="connsiteX3050" fmla="*/ 2657064 w 8243652"/>
              <a:gd name="connsiteY3050" fmla="*/ 426144 h 6857106"/>
              <a:gd name="connsiteX3051" fmla="*/ 2671037 w 8243652"/>
              <a:gd name="connsiteY3051" fmla="*/ 492819 h 6857106"/>
              <a:gd name="connsiteX3052" fmla="*/ 2678023 w 8243652"/>
              <a:gd name="connsiteY3052" fmla="*/ 588069 h 6857106"/>
              <a:gd name="connsiteX3053" fmla="*/ 2682680 w 8243652"/>
              <a:gd name="connsiteY3053" fmla="*/ 737294 h 6857106"/>
              <a:gd name="connsiteX3054" fmla="*/ 2689666 w 8243652"/>
              <a:gd name="connsiteY3054" fmla="*/ 948431 h 6857106"/>
              <a:gd name="connsiteX3055" fmla="*/ 2661722 w 8243652"/>
              <a:gd name="connsiteY3055" fmla="*/ 1100831 h 6857106"/>
              <a:gd name="connsiteX3056" fmla="*/ 2673366 w 8243652"/>
              <a:gd name="connsiteY3056" fmla="*/ 1205606 h 6857106"/>
              <a:gd name="connsiteX3057" fmla="*/ 2682680 w 8243652"/>
              <a:gd name="connsiteY3057" fmla="*/ 1269106 h 6857106"/>
              <a:gd name="connsiteX3058" fmla="*/ 2687338 w 8243652"/>
              <a:gd name="connsiteY3058" fmla="*/ 1284981 h 6857106"/>
              <a:gd name="connsiteX3059" fmla="*/ 2689666 w 8243652"/>
              <a:gd name="connsiteY3059" fmla="*/ 1292919 h 6857106"/>
              <a:gd name="connsiteX3060" fmla="*/ 2694324 w 8243652"/>
              <a:gd name="connsiteY3060" fmla="*/ 1292919 h 6857106"/>
              <a:gd name="connsiteX3061" fmla="*/ 2698981 w 8243652"/>
              <a:gd name="connsiteY3061" fmla="*/ 1288156 h 6857106"/>
              <a:gd name="connsiteX3062" fmla="*/ 2701310 w 8243652"/>
              <a:gd name="connsiteY3062" fmla="*/ 1261169 h 6857106"/>
              <a:gd name="connsiteX3063" fmla="*/ 2705967 w 8243652"/>
              <a:gd name="connsiteY3063" fmla="*/ 1216719 h 6857106"/>
              <a:gd name="connsiteX3064" fmla="*/ 2717611 w 8243652"/>
              <a:gd name="connsiteY3064" fmla="*/ 1111944 h 6857106"/>
              <a:gd name="connsiteX3065" fmla="*/ 2722268 w 8243652"/>
              <a:gd name="connsiteY3065" fmla="*/ 1029394 h 6857106"/>
              <a:gd name="connsiteX3066" fmla="*/ 2726926 w 8243652"/>
              <a:gd name="connsiteY3066" fmla="*/ 1016694 h 6857106"/>
              <a:gd name="connsiteX3067" fmla="*/ 2731583 w 8243652"/>
              <a:gd name="connsiteY3067" fmla="*/ 1029394 h 6857106"/>
              <a:gd name="connsiteX3068" fmla="*/ 2738569 w 8243652"/>
              <a:gd name="connsiteY3068" fmla="*/ 1164331 h 6857106"/>
              <a:gd name="connsiteX3069" fmla="*/ 2745555 w 8243652"/>
              <a:gd name="connsiteY3069" fmla="*/ 1496119 h 6857106"/>
              <a:gd name="connsiteX3070" fmla="*/ 2743227 w 8243652"/>
              <a:gd name="connsiteY3070" fmla="*/ 1491356 h 6857106"/>
              <a:gd name="connsiteX3071" fmla="*/ 2733912 w 8243652"/>
              <a:gd name="connsiteY3071" fmla="*/ 1502469 h 6857106"/>
              <a:gd name="connsiteX3072" fmla="*/ 2726926 w 8243652"/>
              <a:gd name="connsiteY3072" fmla="*/ 1562794 h 6857106"/>
              <a:gd name="connsiteX3073" fmla="*/ 2743227 w 8243652"/>
              <a:gd name="connsiteY3073" fmla="*/ 1680269 h 6857106"/>
              <a:gd name="connsiteX3074" fmla="*/ 2754870 w 8243652"/>
              <a:gd name="connsiteY3074" fmla="*/ 1781869 h 6857106"/>
              <a:gd name="connsiteX3075" fmla="*/ 2775829 w 8243652"/>
              <a:gd name="connsiteY3075" fmla="*/ 1446906 h 6857106"/>
              <a:gd name="connsiteX3076" fmla="*/ 2775829 w 8243652"/>
              <a:gd name="connsiteY3076" fmla="*/ 1481831 h 6857106"/>
              <a:gd name="connsiteX3077" fmla="*/ 2822403 w 8243652"/>
              <a:gd name="connsiteY3077" fmla="*/ 1394519 h 6857106"/>
              <a:gd name="connsiteX3078" fmla="*/ 2820074 w 8243652"/>
              <a:gd name="connsiteY3078" fmla="*/ 1442144 h 6857106"/>
              <a:gd name="connsiteX3079" fmla="*/ 2820074 w 8243652"/>
              <a:gd name="connsiteY3079" fmla="*/ 1502469 h 6857106"/>
              <a:gd name="connsiteX3080" fmla="*/ 2820074 w 8243652"/>
              <a:gd name="connsiteY3080" fmla="*/ 1562794 h 6857106"/>
              <a:gd name="connsiteX3081" fmla="*/ 2822403 w 8243652"/>
              <a:gd name="connsiteY3081" fmla="*/ 1594544 h 6857106"/>
              <a:gd name="connsiteX3082" fmla="*/ 2859662 w 8243652"/>
              <a:gd name="connsiteY3082" fmla="*/ 1299269 h 6857106"/>
              <a:gd name="connsiteX3083" fmla="*/ 2855005 w 8243652"/>
              <a:gd name="connsiteY3083" fmla="*/ 1408806 h 6857106"/>
              <a:gd name="connsiteX3084" fmla="*/ 2859662 w 8243652"/>
              <a:gd name="connsiteY3084" fmla="*/ 1521519 h 6857106"/>
              <a:gd name="connsiteX3085" fmla="*/ 2864320 w 8243652"/>
              <a:gd name="connsiteY3085" fmla="*/ 1623119 h 6857106"/>
              <a:gd name="connsiteX3086" fmla="*/ 2875963 w 8243652"/>
              <a:gd name="connsiteY3086" fmla="*/ 1704081 h 6857106"/>
              <a:gd name="connsiteX3087" fmla="*/ 2878292 w 8243652"/>
              <a:gd name="connsiteY3087" fmla="*/ 1715194 h 6857106"/>
              <a:gd name="connsiteX3088" fmla="*/ 2882950 w 8243652"/>
              <a:gd name="connsiteY3088" fmla="*/ 1718369 h 6857106"/>
              <a:gd name="connsiteX3089" fmla="*/ 2887607 w 8243652"/>
              <a:gd name="connsiteY3089" fmla="*/ 1713606 h 6857106"/>
              <a:gd name="connsiteX3090" fmla="*/ 2892264 w 8243652"/>
              <a:gd name="connsiteY3090" fmla="*/ 1702494 h 6857106"/>
              <a:gd name="connsiteX3091" fmla="*/ 2894593 w 8243652"/>
              <a:gd name="connsiteY3091" fmla="*/ 1654869 h 6857106"/>
              <a:gd name="connsiteX3092" fmla="*/ 2899251 w 8243652"/>
              <a:gd name="connsiteY3092" fmla="*/ 1589781 h 6857106"/>
              <a:gd name="connsiteX3093" fmla="*/ 2906237 w 8243652"/>
              <a:gd name="connsiteY3093" fmla="*/ 1411981 h 6857106"/>
              <a:gd name="connsiteX3094" fmla="*/ 2915552 w 8243652"/>
              <a:gd name="connsiteY3094" fmla="*/ 1208781 h 6857106"/>
              <a:gd name="connsiteX3095" fmla="*/ 2920209 w 8243652"/>
              <a:gd name="connsiteY3095" fmla="*/ 1027806 h 6857106"/>
              <a:gd name="connsiteX3096" fmla="*/ 2927195 w 8243652"/>
              <a:gd name="connsiteY3096" fmla="*/ 903981 h 6857106"/>
              <a:gd name="connsiteX3097" fmla="*/ 2931853 w 8243652"/>
              <a:gd name="connsiteY3097" fmla="*/ 878581 h 6857106"/>
              <a:gd name="connsiteX3098" fmla="*/ 2936510 w 8243652"/>
              <a:gd name="connsiteY3098" fmla="*/ 884931 h 6857106"/>
              <a:gd name="connsiteX3099" fmla="*/ 2938839 w 8243652"/>
              <a:gd name="connsiteY3099" fmla="*/ 929381 h 6857106"/>
              <a:gd name="connsiteX3100" fmla="*/ 2948154 w 8243652"/>
              <a:gd name="connsiteY3100" fmla="*/ 1013519 h 6857106"/>
              <a:gd name="connsiteX3101" fmla="*/ 2943496 w 8243652"/>
              <a:gd name="connsiteY3101" fmla="*/ 1010344 h 6857106"/>
              <a:gd name="connsiteX3102" fmla="*/ 2943496 w 8243652"/>
              <a:gd name="connsiteY3102" fmla="*/ 1016694 h 6857106"/>
              <a:gd name="connsiteX3103" fmla="*/ 2938839 w 8243652"/>
              <a:gd name="connsiteY3103" fmla="*/ 1035744 h 6857106"/>
              <a:gd name="connsiteX3104" fmla="*/ 2938839 w 8243652"/>
              <a:gd name="connsiteY3104" fmla="*/ 1054794 h 6857106"/>
              <a:gd name="connsiteX3105" fmla="*/ 2936510 w 8243652"/>
              <a:gd name="connsiteY3105" fmla="*/ 1059556 h 6857106"/>
              <a:gd name="connsiteX3106" fmla="*/ 2950482 w 8243652"/>
              <a:gd name="connsiteY3106" fmla="*/ 1310381 h 6857106"/>
              <a:gd name="connsiteX3107" fmla="*/ 2955140 w 8243652"/>
              <a:gd name="connsiteY3107" fmla="*/ 1111944 h 6857106"/>
              <a:gd name="connsiteX3108" fmla="*/ 2959797 w 8243652"/>
              <a:gd name="connsiteY3108" fmla="*/ 961131 h 6857106"/>
              <a:gd name="connsiteX3109" fmla="*/ 2964455 w 8243652"/>
              <a:gd name="connsiteY3109" fmla="*/ 848419 h 6857106"/>
              <a:gd name="connsiteX3110" fmla="*/ 2971441 w 8243652"/>
              <a:gd name="connsiteY3110" fmla="*/ 769044 h 6857106"/>
              <a:gd name="connsiteX3111" fmla="*/ 2980756 w 8243652"/>
              <a:gd name="connsiteY3111" fmla="*/ 718244 h 6857106"/>
              <a:gd name="connsiteX3112" fmla="*/ 2987742 w 8243652"/>
              <a:gd name="connsiteY3112" fmla="*/ 688081 h 6857106"/>
              <a:gd name="connsiteX3113" fmla="*/ 2999385 w 8243652"/>
              <a:gd name="connsiteY3113" fmla="*/ 667444 h 6857106"/>
              <a:gd name="connsiteX3114" fmla="*/ 3008700 w 8243652"/>
              <a:gd name="connsiteY3114" fmla="*/ 654744 h 6857106"/>
              <a:gd name="connsiteX3115" fmla="*/ 3020344 w 8243652"/>
              <a:gd name="connsiteY3115" fmla="*/ 643631 h 6857106"/>
              <a:gd name="connsiteX3116" fmla="*/ 3027330 w 8243652"/>
              <a:gd name="connsiteY3116" fmla="*/ 624581 h 6857106"/>
              <a:gd name="connsiteX3117" fmla="*/ 3036645 w 8243652"/>
              <a:gd name="connsiteY3117" fmla="*/ 591244 h 6857106"/>
              <a:gd name="connsiteX3118" fmla="*/ 3043631 w 8243652"/>
              <a:gd name="connsiteY3118" fmla="*/ 538856 h 6857106"/>
              <a:gd name="connsiteX3119" fmla="*/ 3052946 w 8243652"/>
              <a:gd name="connsiteY3119" fmla="*/ 459481 h 6857106"/>
              <a:gd name="connsiteX3120" fmla="*/ 3055275 w 8243652"/>
              <a:gd name="connsiteY3120" fmla="*/ 346769 h 6857106"/>
              <a:gd name="connsiteX3121" fmla="*/ 3059932 w 8243652"/>
              <a:gd name="connsiteY3121" fmla="*/ 195956 h 68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Lst>
            <a:rect l="l" t="t" r="r" b="b"/>
            <a:pathLst>
              <a:path w="8243652" h="6857106">
                <a:moveTo>
                  <a:pt x="1748865" y="2283519"/>
                </a:moveTo>
                <a:lnTo>
                  <a:pt x="1749611" y="2283519"/>
                </a:lnTo>
                <a:lnTo>
                  <a:pt x="1749114" y="2285635"/>
                </a:lnTo>
                <a:close/>
                <a:moveTo>
                  <a:pt x="1765166" y="2170806"/>
                </a:moveTo>
                <a:lnTo>
                  <a:pt x="1760509" y="2250181"/>
                </a:lnTo>
                <a:lnTo>
                  <a:pt x="1760509" y="2280344"/>
                </a:lnTo>
                <a:lnTo>
                  <a:pt x="1758180" y="2283519"/>
                </a:lnTo>
                <a:lnTo>
                  <a:pt x="1753523" y="2283519"/>
                </a:lnTo>
                <a:lnTo>
                  <a:pt x="1749611" y="2283519"/>
                </a:lnTo>
                <a:lnTo>
                  <a:pt x="1758180" y="2247006"/>
                </a:lnTo>
                <a:close/>
                <a:moveTo>
                  <a:pt x="6988474" y="1284981"/>
                </a:moveTo>
                <a:lnTo>
                  <a:pt x="7004776" y="1496119"/>
                </a:lnTo>
                <a:lnTo>
                  <a:pt x="6997790" y="1413569"/>
                </a:lnTo>
                <a:close/>
                <a:moveTo>
                  <a:pt x="3064568" y="0"/>
                </a:moveTo>
                <a:lnTo>
                  <a:pt x="3064614" y="0"/>
                </a:lnTo>
                <a:lnTo>
                  <a:pt x="3071576" y="254694"/>
                </a:lnTo>
                <a:lnTo>
                  <a:pt x="3071576" y="330894"/>
                </a:lnTo>
                <a:lnTo>
                  <a:pt x="3069247" y="391219"/>
                </a:lnTo>
                <a:lnTo>
                  <a:pt x="3055275" y="545206"/>
                </a:lnTo>
                <a:lnTo>
                  <a:pt x="3043631" y="667444"/>
                </a:lnTo>
                <a:lnTo>
                  <a:pt x="3031987" y="846831"/>
                </a:lnTo>
                <a:lnTo>
                  <a:pt x="3059932" y="1189731"/>
                </a:lnTo>
                <a:lnTo>
                  <a:pt x="3055275" y="1200844"/>
                </a:lnTo>
                <a:lnTo>
                  <a:pt x="3052946" y="1202431"/>
                </a:lnTo>
                <a:lnTo>
                  <a:pt x="3043631" y="1197669"/>
                </a:lnTo>
                <a:lnTo>
                  <a:pt x="3038974" y="1200844"/>
                </a:lnTo>
                <a:lnTo>
                  <a:pt x="3036645" y="1205606"/>
                </a:lnTo>
                <a:lnTo>
                  <a:pt x="3031987" y="1224656"/>
                </a:lnTo>
                <a:lnTo>
                  <a:pt x="3027330" y="1261169"/>
                </a:lnTo>
                <a:lnTo>
                  <a:pt x="3038974" y="1397694"/>
                </a:lnTo>
                <a:lnTo>
                  <a:pt x="3048288" y="1432619"/>
                </a:lnTo>
                <a:lnTo>
                  <a:pt x="3052946" y="1446906"/>
                </a:lnTo>
                <a:lnTo>
                  <a:pt x="3055275" y="1446906"/>
                </a:lnTo>
                <a:lnTo>
                  <a:pt x="3059932" y="1443731"/>
                </a:lnTo>
                <a:lnTo>
                  <a:pt x="3064589" y="1421506"/>
                </a:lnTo>
                <a:lnTo>
                  <a:pt x="3076233" y="1345306"/>
                </a:lnTo>
                <a:lnTo>
                  <a:pt x="3087877" y="1227831"/>
                </a:lnTo>
                <a:lnTo>
                  <a:pt x="3099520" y="1089719"/>
                </a:lnTo>
                <a:lnTo>
                  <a:pt x="3115821" y="818256"/>
                </a:lnTo>
                <a:lnTo>
                  <a:pt x="3120479" y="907156"/>
                </a:lnTo>
                <a:lnTo>
                  <a:pt x="3120479" y="1027806"/>
                </a:lnTo>
                <a:lnTo>
                  <a:pt x="3120479" y="1307206"/>
                </a:lnTo>
                <a:lnTo>
                  <a:pt x="3120479" y="1427856"/>
                </a:lnTo>
                <a:lnTo>
                  <a:pt x="3125136" y="1515169"/>
                </a:lnTo>
                <a:lnTo>
                  <a:pt x="3127465" y="1540569"/>
                </a:lnTo>
                <a:lnTo>
                  <a:pt x="3132122" y="1551681"/>
                </a:lnTo>
                <a:lnTo>
                  <a:pt x="3136780" y="1548506"/>
                </a:lnTo>
                <a:lnTo>
                  <a:pt x="3136780" y="1542156"/>
                </a:lnTo>
                <a:lnTo>
                  <a:pt x="3143766" y="1515169"/>
                </a:lnTo>
                <a:lnTo>
                  <a:pt x="3153081" y="1469131"/>
                </a:lnTo>
                <a:lnTo>
                  <a:pt x="3160067" y="1411981"/>
                </a:lnTo>
                <a:lnTo>
                  <a:pt x="3164724" y="1280219"/>
                </a:lnTo>
                <a:lnTo>
                  <a:pt x="3169382" y="1130994"/>
                </a:lnTo>
                <a:lnTo>
                  <a:pt x="3164724" y="978594"/>
                </a:lnTo>
                <a:lnTo>
                  <a:pt x="3157738" y="689669"/>
                </a:lnTo>
                <a:lnTo>
                  <a:pt x="3160067" y="580131"/>
                </a:lnTo>
                <a:lnTo>
                  <a:pt x="3160067" y="538856"/>
                </a:lnTo>
                <a:lnTo>
                  <a:pt x="3169382" y="507106"/>
                </a:lnTo>
                <a:lnTo>
                  <a:pt x="3192669" y="1123056"/>
                </a:lnTo>
                <a:lnTo>
                  <a:pt x="3204312" y="986531"/>
                </a:lnTo>
                <a:lnTo>
                  <a:pt x="3213627" y="945256"/>
                </a:lnTo>
                <a:lnTo>
                  <a:pt x="3220613" y="918269"/>
                </a:lnTo>
                <a:lnTo>
                  <a:pt x="3229928" y="907156"/>
                </a:lnTo>
                <a:lnTo>
                  <a:pt x="3232257" y="903981"/>
                </a:lnTo>
                <a:lnTo>
                  <a:pt x="3241572" y="915094"/>
                </a:lnTo>
                <a:lnTo>
                  <a:pt x="3248558" y="930969"/>
                </a:lnTo>
                <a:lnTo>
                  <a:pt x="3260201" y="983356"/>
                </a:lnTo>
                <a:lnTo>
                  <a:pt x="3274174" y="1050031"/>
                </a:lnTo>
                <a:lnTo>
                  <a:pt x="3290475" y="1110356"/>
                </a:lnTo>
                <a:lnTo>
                  <a:pt x="3302118" y="1150044"/>
                </a:lnTo>
                <a:lnTo>
                  <a:pt x="3309105" y="1069081"/>
                </a:lnTo>
                <a:lnTo>
                  <a:pt x="3313762" y="972244"/>
                </a:lnTo>
                <a:lnTo>
                  <a:pt x="3320748" y="1008756"/>
                </a:lnTo>
                <a:lnTo>
                  <a:pt x="3325406" y="1019869"/>
                </a:lnTo>
                <a:lnTo>
                  <a:pt x="3330063" y="1021456"/>
                </a:lnTo>
                <a:lnTo>
                  <a:pt x="3334720" y="1021456"/>
                </a:lnTo>
                <a:lnTo>
                  <a:pt x="3337049" y="1016694"/>
                </a:lnTo>
                <a:lnTo>
                  <a:pt x="3341707" y="994469"/>
                </a:lnTo>
                <a:lnTo>
                  <a:pt x="3358008" y="908744"/>
                </a:lnTo>
                <a:lnTo>
                  <a:pt x="3374309" y="797619"/>
                </a:lnTo>
                <a:lnTo>
                  <a:pt x="3385952" y="678556"/>
                </a:lnTo>
                <a:lnTo>
                  <a:pt x="3397596" y="586481"/>
                </a:lnTo>
                <a:lnTo>
                  <a:pt x="3406911" y="556319"/>
                </a:lnTo>
                <a:lnTo>
                  <a:pt x="3409239" y="542031"/>
                </a:lnTo>
                <a:lnTo>
                  <a:pt x="3413897" y="542031"/>
                </a:lnTo>
                <a:lnTo>
                  <a:pt x="3418554" y="545206"/>
                </a:lnTo>
                <a:lnTo>
                  <a:pt x="3423212" y="572194"/>
                </a:lnTo>
                <a:lnTo>
                  <a:pt x="3423212" y="624581"/>
                </a:lnTo>
                <a:lnTo>
                  <a:pt x="3423212" y="688081"/>
                </a:lnTo>
                <a:lnTo>
                  <a:pt x="3430198" y="832544"/>
                </a:lnTo>
                <a:lnTo>
                  <a:pt x="3437184" y="980181"/>
                </a:lnTo>
                <a:lnTo>
                  <a:pt x="3441841" y="1110356"/>
                </a:lnTo>
                <a:lnTo>
                  <a:pt x="3495402" y="727769"/>
                </a:lnTo>
                <a:lnTo>
                  <a:pt x="3486087" y="797619"/>
                </a:lnTo>
                <a:lnTo>
                  <a:pt x="3481429" y="881756"/>
                </a:lnTo>
                <a:lnTo>
                  <a:pt x="3474443" y="1089719"/>
                </a:lnTo>
                <a:lnTo>
                  <a:pt x="3469786" y="1589781"/>
                </a:lnTo>
                <a:lnTo>
                  <a:pt x="3474443" y="1567556"/>
                </a:lnTo>
                <a:lnTo>
                  <a:pt x="3479101" y="1537394"/>
                </a:lnTo>
                <a:lnTo>
                  <a:pt x="3486087" y="1451669"/>
                </a:lnTo>
                <a:lnTo>
                  <a:pt x="3495402" y="1370706"/>
                </a:lnTo>
                <a:lnTo>
                  <a:pt x="3502388" y="1311969"/>
                </a:lnTo>
                <a:lnTo>
                  <a:pt x="3495402" y="1504056"/>
                </a:lnTo>
                <a:lnTo>
                  <a:pt x="3495402" y="1608831"/>
                </a:lnTo>
                <a:lnTo>
                  <a:pt x="3497730" y="1723131"/>
                </a:lnTo>
                <a:lnTo>
                  <a:pt x="3551291" y="1137344"/>
                </a:lnTo>
                <a:lnTo>
                  <a:pt x="3546633" y="1070669"/>
                </a:lnTo>
                <a:lnTo>
                  <a:pt x="3539647" y="1038919"/>
                </a:lnTo>
                <a:lnTo>
                  <a:pt x="3541976" y="1027806"/>
                </a:lnTo>
                <a:lnTo>
                  <a:pt x="3551291" y="1005581"/>
                </a:lnTo>
                <a:lnTo>
                  <a:pt x="3558277" y="980181"/>
                </a:lnTo>
                <a:lnTo>
                  <a:pt x="3567592" y="959544"/>
                </a:lnTo>
                <a:lnTo>
                  <a:pt x="3569921" y="953194"/>
                </a:lnTo>
                <a:lnTo>
                  <a:pt x="3574578" y="953194"/>
                </a:lnTo>
                <a:lnTo>
                  <a:pt x="3579235" y="956369"/>
                </a:lnTo>
                <a:lnTo>
                  <a:pt x="3583893" y="967481"/>
                </a:lnTo>
                <a:lnTo>
                  <a:pt x="3590879" y="1013519"/>
                </a:lnTo>
                <a:lnTo>
                  <a:pt x="3600194" y="1100831"/>
                </a:lnTo>
                <a:lnTo>
                  <a:pt x="3595536" y="1300856"/>
                </a:lnTo>
                <a:lnTo>
                  <a:pt x="3590879" y="1502469"/>
                </a:lnTo>
                <a:lnTo>
                  <a:pt x="3583893" y="1389756"/>
                </a:lnTo>
                <a:lnTo>
                  <a:pt x="3579235" y="1331019"/>
                </a:lnTo>
                <a:lnTo>
                  <a:pt x="3574578" y="1323081"/>
                </a:lnTo>
                <a:lnTo>
                  <a:pt x="3574578" y="1326256"/>
                </a:lnTo>
                <a:lnTo>
                  <a:pt x="3569921" y="1359594"/>
                </a:lnTo>
                <a:lnTo>
                  <a:pt x="3562934" y="1510406"/>
                </a:lnTo>
                <a:lnTo>
                  <a:pt x="3555948" y="1710431"/>
                </a:lnTo>
                <a:lnTo>
                  <a:pt x="3567592" y="1696144"/>
                </a:lnTo>
                <a:lnTo>
                  <a:pt x="3569921" y="1696144"/>
                </a:lnTo>
                <a:lnTo>
                  <a:pt x="3574578" y="1702494"/>
                </a:lnTo>
                <a:lnTo>
                  <a:pt x="3574578" y="1723131"/>
                </a:lnTo>
                <a:lnTo>
                  <a:pt x="3574578" y="1762819"/>
                </a:lnTo>
                <a:lnTo>
                  <a:pt x="3574578" y="1883469"/>
                </a:lnTo>
                <a:lnTo>
                  <a:pt x="3579235" y="1962844"/>
                </a:lnTo>
                <a:lnTo>
                  <a:pt x="3583893" y="2050156"/>
                </a:lnTo>
                <a:lnTo>
                  <a:pt x="3586222" y="2045394"/>
                </a:lnTo>
                <a:lnTo>
                  <a:pt x="3590879" y="2024756"/>
                </a:lnTo>
                <a:lnTo>
                  <a:pt x="3600194" y="1964431"/>
                </a:lnTo>
                <a:lnTo>
                  <a:pt x="3607180" y="1877119"/>
                </a:lnTo>
                <a:lnTo>
                  <a:pt x="3611837" y="1767581"/>
                </a:lnTo>
                <a:lnTo>
                  <a:pt x="3614166" y="1515169"/>
                </a:lnTo>
                <a:lnTo>
                  <a:pt x="3614166" y="1269106"/>
                </a:lnTo>
                <a:lnTo>
                  <a:pt x="3630467" y="1356419"/>
                </a:lnTo>
                <a:lnTo>
                  <a:pt x="3639782" y="1381819"/>
                </a:lnTo>
                <a:lnTo>
                  <a:pt x="3644439" y="1389756"/>
                </a:lnTo>
                <a:lnTo>
                  <a:pt x="3646768" y="1389756"/>
                </a:lnTo>
                <a:lnTo>
                  <a:pt x="3651426" y="1383406"/>
                </a:lnTo>
                <a:lnTo>
                  <a:pt x="3656083" y="1372294"/>
                </a:lnTo>
                <a:lnTo>
                  <a:pt x="3663069" y="1329431"/>
                </a:lnTo>
                <a:lnTo>
                  <a:pt x="3684028" y="1140519"/>
                </a:lnTo>
                <a:lnTo>
                  <a:pt x="3674713" y="1623119"/>
                </a:lnTo>
                <a:lnTo>
                  <a:pt x="3702657" y="1469131"/>
                </a:lnTo>
                <a:lnTo>
                  <a:pt x="3684028" y="2054919"/>
                </a:lnTo>
                <a:lnTo>
                  <a:pt x="3695671" y="2110481"/>
                </a:lnTo>
                <a:lnTo>
                  <a:pt x="3700329" y="2115244"/>
                </a:lnTo>
                <a:lnTo>
                  <a:pt x="3702657" y="2110481"/>
                </a:lnTo>
                <a:lnTo>
                  <a:pt x="3711972" y="2015231"/>
                </a:lnTo>
                <a:lnTo>
                  <a:pt x="3716630" y="1816794"/>
                </a:lnTo>
                <a:lnTo>
                  <a:pt x="3718958" y="1605656"/>
                </a:lnTo>
                <a:lnTo>
                  <a:pt x="3723616" y="1526281"/>
                </a:lnTo>
                <a:lnTo>
                  <a:pt x="3728273" y="1473894"/>
                </a:lnTo>
                <a:lnTo>
                  <a:pt x="3735259" y="1462781"/>
                </a:lnTo>
                <a:lnTo>
                  <a:pt x="3735259" y="1461194"/>
                </a:lnTo>
                <a:lnTo>
                  <a:pt x="3739917" y="1462781"/>
                </a:lnTo>
                <a:lnTo>
                  <a:pt x="3744574" y="1473894"/>
                </a:lnTo>
                <a:lnTo>
                  <a:pt x="3751560" y="1502469"/>
                </a:lnTo>
                <a:lnTo>
                  <a:pt x="3751560" y="1926331"/>
                </a:lnTo>
                <a:lnTo>
                  <a:pt x="3760875" y="1842194"/>
                </a:lnTo>
                <a:lnTo>
                  <a:pt x="3767861" y="1729481"/>
                </a:lnTo>
                <a:lnTo>
                  <a:pt x="3779505" y="1491356"/>
                </a:lnTo>
                <a:lnTo>
                  <a:pt x="3784162" y="1408806"/>
                </a:lnTo>
                <a:lnTo>
                  <a:pt x="3788820" y="1386581"/>
                </a:lnTo>
                <a:lnTo>
                  <a:pt x="3788820" y="1378644"/>
                </a:lnTo>
                <a:lnTo>
                  <a:pt x="3791149" y="1389756"/>
                </a:lnTo>
                <a:lnTo>
                  <a:pt x="3795806" y="1419919"/>
                </a:lnTo>
                <a:lnTo>
                  <a:pt x="3800463" y="1556444"/>
                </a:lnTo>
                <a:lnTo>
                  <a:pt x="3805121" y="1458019"/>
                </a:lnTo>
                <a:lnTo>
                  <a:pt x="3805121" y="1353244"/>
                </a:lnTo>
                <a:lnTo>
                  <a:pt x="3795806" y="1150044"/>
                </a:lnTo>
                <a:lnTo>
                  <a:pt x="3791149" y="1059556"/>
                </a:lnTo>
                <a:lnTo>
                  <a:pt x="3791149" y="980181"/>
                </a:lnTo>
                <a:lnTo>
                  <a:pt x="3800463" y="918269"/>
                </a:lnTo>
                <a:lnTo>
                  <a:pt x="3807450" y="892869"/>
                </a:lnTo>
                <a:lnTo>
                  <a:pt x="3816764" y="873819"/>
                </a:lnTo>
                <a:lnTo>
                  <a:pt x="3823751" y="1024631"/>
                </a:lnTo>
                <a:lnTo>
                  <a:pt x="3835394" y="1153219"/>
                </a:lnTo>
                <a:lnTo>
                  <a:pt x="3849366" y="1261169"/>
                </a:lnTo>
                <a:lnTo>
                  <a:pt x="3861010" y="1337369"/>
                </a:lnTo>
                <a:lnTo>
                  <a:pt x="3863339" y="1265931"/>
                </a:lnTo>
                <a:lnTo>
                  <a:pt x="3863339" y="1191319"/>
                </a:lnTo>
                <a:lnTo>
                  <a:pt x="3861010" y="1046856"/>
                </a:lnTo>
                <a:lnTo>
                  <a:pt x="3849366" y="934144"/>
                </a:lnTo>
                <a:lnTo>
                  <a:pt x="3844709" y="899219"/>
                </a:lnTo>
                <a:lnTo>
                  <a:pt x="3840052" y="888106"/>
                </a:lnTo>
                <a:lnTo>
                  <a:pt x="3844709" y="878581"/>
                </a:lnTo>
                <a:lnTo>
                  <a:pt x="3849366" y="876994"/>
                </a:lnTo>
                <a:lnTo>
                  <a:pt x="3851695" y="878581"/>
                </a:lnTo>
                <a:lnTo>
                  <a:pt x="3856353" y="888106"/>
                </a:lnTo>
                <a:lnTo>
                  <a:pt x="3863339" y="918269"/>
                </a:lnTo>
                <a:lnTo>
                  <a:pt x="3872654" y="961131"/>
                </a:lnTo>
                <a:lnTo>
                  <a:pt x="3879640" y="1089719"/>
                </a:lnTo>
                <a:lnTo>
                  <a:pt x="3888955" y="1251644"/>
                </a:lnTo>
                <a:lnTo>
                  <a:pt x="3905256" y="1602481"/>
                </a:lnTo>
                <a:lnTo>
                  <a:pt x="3907584" y="1751706"/>
                </a:lnTo>
                <a:lnTo>
                  <a:pt x="3916899" y="1854894"/>
                </a:lnTo>
                <a:lnTo>
                  <a:pt x="3907584" y="1545331"/>
                </a:lnTo>
                <a:lnTo>
                  <a:pt x="3949501" y="1594544"/>
                </a:lnTo>
                <a:lnTo>
                  <a:pt x="3949501" y="1372294"/>
                </a:lnTo>
                <a:lnTo>
                  <a:pt x="3949501" y="1172269"/>
                </a:lnTo>
                <a:lnTo>
                  <a:pt x="3949501" y="1092894"/>
                </a:lnTo>
                <a:lnTo>
                  <a:pt x="3940186" y="1029394"/>
                </a:lnTo>
                <a:lnTo>
                  <a:pt x="3937858" y="1005581"/>
                </a:lnTo>
                <a:lnTo>
                  <a:pt x="3933200" y="989706"/>
                </a:lnTo>
                <a:lnTo>
                  <a:pt x="3923885" y="980181"/>
                </a:lnTo>
                <a:lnTo>
                  <a:pt x="3921557" y="978594"/>
                </a:lnTo>
                <a:lnTo>
                  <a:pt x="3916899" y="978594"/>
                </a:lnTo>
                <a:lnTo>
                  <a:pt x="3923885" y="942081"/>
                </a:lnTo>
                <a:lnTo>
                  <a:pt x="3928543" y="930969"/>
                </a:lnTo>
                <a:lnTo>
                  <a:pt x="3933200" y="934144"/>
                </a:lnTo>
                <a:lnTo>
                  <a:pt x="3933200" y="938906"/>
                </a:lnTo>
                <a:lnTo>
                  <a:pt x="3937858" y="961131"/>
                </a:lnTo>
                <a:lnTo>
                  <a:pt x="3949501" y="1038919"/>
                </a:lnTo>
                <a:lnTo>
                  <a:pt x="3956487" y="1130994"/>
                </a:lnTo>
                <a:lnTo>
                  <a:pt x="3968131" y="1219894"/>
                </a:lnTo>
                <a:lnTo>
                  <a:pt x="3972788" y="1250056"/>
                </a:lnTo>
                <a:lnTo>
                  <a:pt x="3982103" y="1265931"/>
                </a:lnTo>
                <a:lnTo>
                  <a:pt x="3982103" y="1269106"/>
                </a:lnTo>
                <a:lnTo>
                  <a:pt x="3984432" y="1265931"/>
                </a:lnTo>
                <a:lnTo>
                  <a:pt x="3989089" y="1246881"/>
                </a:lnTo>
                <a:lnTo>
                  <a:pt x="3993747" y="1202431"/>
                </a:lnTo>
                <a:lnTo>
                  <a:pt x="4000733" y="1129406"/>
                </a:lnTo>
                <a:lnTo>
                  <a:pt x="3982103" y="1669156"/>
                </a:lnTo>
                <a:lnTo>
                  <a:pt x="3984432" y="1669156"/>
                </a:lnTo>
                <a:lnTo>
                  <a:pt x="3984432" y="1665981"/>
                </a:lnTo>
                <a:lnTo>
                  <a:pt x="3989089" y="1643756"/>
                </a:lnTo>
                <a:lnTo>
                  <a:pt x="3996076" y="1572319"/>
                </a:lnTo>
                <a:lnTo>
                  <a:pt x="4010048" y="1419919"/>
                </a:lnTo>
                <a:lnTo>
                  <a:pt x="4005390" y="1834256"/>
                </a:lnTo>
                <a:lnTo>
                  <a:pt x="4021691" y="1638994"/>
                </a:lnTo>
                <a:lnTo>
                  <a:pt x="4026349" y="1589781"/>
                </a:lnTo>
                <a:lnTo>
                  <a:pt x="4033335" y="1567556"/>
                </a:lnTo>
                <a:lnTo>
                  <a:pt x="4033335" y="1532631"/>
                </a:lnTo>
                <a:lnTo>
                  <a:pt x="4028678" y="1458019"/>
                </a:lnTo>
                <a:lnTo>
                  <a:pt x="4049636" y="1408806"/>
                </a:lnTo>
                <a:lnTo>
                  <a:pt x="4054293" y="1421506"/>
                </a:lnTo>
                <a:lnTo>
                  <a:pt x="4054293" y="1458019"/>
                </a:lnTo>
                <a:lnTo>
                  <a:pt x="4044979" y="1572319"/>
                </a:lnTo>
                <a:lnTo>
                  <a:pt x="4056622" y="1624706"/>
                </a:lnTo>
                <a:lnTo>
                  <a:pt x="4065937" y="1643756"/>
                </a:lnTo>
                <a:lnTo>
                  <a:pt x="4070594" y="1646931"/>
                </a:lnTo>
                <a:lnTo>
                  <a:pt x="4070594" y="1643756"/>
                </a:lnTo>
                <a:lnTo>
                  <a:pt x="4077581" y="1612006"/>
                </a:lnTo>
                <a:lnTo>
                  <a:pt x="4082238" y="1540569"/>
                </a:lnTo>
                <a:lnTo>
                  <a:pt x="4089224" y="1413569"/>
                </a:lnTo>
                <a:lnTo>
                  <a:pt x="4093882" y="1224656"/>
                </a:lnTo>
                <a:lnTo>
                  <a:pt x="4089224" y="1438969"/>
                </a:lnTo>
                <a:lnTo>
                  <a:pt x="4089224" y="1540569"/>
                </a:lnTo>
                <a:lnTo>
                  <a:pt x="4093882" y="1556444"/>
                </a:lnTo>
                <a:lnTo>
                  <a:pt x="4093882" y="1559619"/>
                </a:lnTo>
                <a:lnTo>
                  <a:pt x="4098539" y="1556444"/>
                </a:lnTo>
                <a:lnTo>
                  <a:pt x="4100868" y="1521519"/>
                </a:lnTo>
                <a:lnTo>
                  <a:pt x="4110183" y="1465956"/>
                </a:lnTo>
                <a:lnTo>
                  <a:pt x="4117169" y="1416744"/>
                </a:lnTo>
                <a:lnTo>
                  <a:pt x="4121826" y="1405631"/>
                </a:lnTo>
                <a:lnTo>
                  <a:pt x="4126484" y="1405631"/>
                </a:lnTo>
                <a:lnTo>
                  <a:pt x="4126484" y="1411981"/>
                </a:lnTo>
                <a:lnTo>
                  <a:pt x="4128812" y="1431031"/>
                </a:lnTo>
                <a:lnTo>
                  <a:pt x="4133470" y="1473894"/>
                </a:lnTo>
                <a:lnTo>
                  <a:pt x="4121826" y="1612006"/>
                </a:lnTo>
                <a:lnTo>
                  <a:pt x="4142785" y="1627881"/>
                </a:lnTo>
                <a:lnTo>
                  <a:pt x="4142785" y="1553269"/>
                </a:lnTo>
                <a:lnTo>
                  <a:pt x="4149771" y="1638994"/>
                </a:lnTo>
                <a:lnTo>
                  <a:pt x="4170729" y="1669156"/>
                </a:lnTo>
                <a:lnTo>
                  <a:pt x="4187030" y="1570731"/>
                </a:lnTo>
                <a:lnTo>
                  <a:pt x="4189359" y="1559619"/>
                </a:lnTo>
                <a:lnTo>
                  <a:pt x="4194016" y="1556444"/>
                </a:lnTo>
                <a:lnTo>
                  <a:pt x="4198674" y="1559619"/>
                </a:lnTo>
                <a:lnTo>
                  <a:pt x="4203331" y="1578669"/>
                </a:lnTo>
                <a:lnTo>
                  <a:pt x="4205660" y="1616769"/>
                </a:lnTo>
                <a:lnTo>
                  <a:pt x="4203331" y="1624706"/>
                </a:lnTo>
                <a:lnTo>
                  <a:pt x="4198674" y="1646931"/>
                </a:lnTo>
                <a:lnTo>
                  <a:pt x="4198674" y="1669156"/>
                </a:lnTo>
                <a:lnTo>
                  <a:pt x="4194016" y="1673919"/>
                </a:lnTo>
                <a:lnTo>
                  <a:pt x="4194016" y="1677094"/>
                </a:lnTo>
                <a:lnTo>
                  <a:pt x="4198674" y="1677094"/>
                </a:lnTo>
                <a:lnTo>
                  <a:pt x="4203331" y="1680269"/>
                </a:lnTo>
                <a:lnTo>
                  <a:pt x="4205660" y="1696144"/>
                </a:lnTo>
                <a:lnTo>
                  <a:pt x="4217304" y="1756469"/>
                </a:lnTo>
                <a:lnTo>
                  <a:pt x="4277850" y="1888231"/>
                </a:lnTo>
                <a:lnTo>
                  <a:pt x="4282508" y="1734244"/>
                </a:lnTo>
                <a:lnTo>
                  <a:pt x="4287165" y="1534219"/>
                </a:lnTo>
                <a:lnTo>
                  <a:pt x="4298809" y="1819969"/>
                </a:lnTo>
                <a:lnTo>
                  <a:pt x="4303466" y="1891406"/>
                </a:lnTo>
                <a:lnTo>
                  <a:pt x="4310452" y="1924744"/>
                </a:lnTo>
                <a:lnTo>
                  <a:pt x="4315110" y="1929506"/>
                </a:lnTo>
                <a:lnTo>
                  <a:pt x="4322096" y="1907281"/>
                </a:lnTo>
                <a:lnTo>
                  <a:pt x="4336068" y="1819969"/>
                </a:lnTo>
                <a:lnTo>
                  <a:pt x="4350040" y="1718369"/>
                </a:lnTo>
                <a:lnTo>
                  <a:pt x="4359355" y="1677094"/>
                </a:lnTo>
                <a:lnTo>
                  <a:pt x="4370999" y="1653281"/>
                </a:lnTo>
                <a:lnTo>
                  <a:pt x="4375656" y="1650106"/>
                </a:lnTo>
                <a:lnTo>
                  <a:pt x="4380314" y="1653281"/>
                </a:lnTo>
                <a:lnTo>
                  <a:pt x="4382642" y="1662806"/>
                </a:lnTo>
                <a:lnTo>
                  <a:pt x="4391957" y="1683444"/>
                </a:lnTo>
                <a:lnTo>
                  <a:pt x="4398943" y="1748531"/>
                </a:lnTo>
                <a:lnTo>
                  <a:pt x="4410587" y="1858069"/>
                </a:lnTo>
                <a:lnTo>
                  <a:pt x="4408258" y="1956494"/>
                </a:lnTo>
                <a:lnTo>
                  <a:pt x="4403601" y="2050156"/>
                </a:lnTo>
                <a:lnTo>
                  <a:pt x="4415244" y="2053331"/>
                </a:lnTo>
                <a:lnTo>
                  <a:pt x="4431545" y="2050156"/>
                </a:lnTo>
                <a:lnTo>
                  <a:pt x="4431545" y="2148581"/>
                </a:lnTo>
                <a:lnTo>
                  <a:pt x="4436203" y="2223194"/>
                </a:lnTo>
                <a:lnTo>
                  <a:pt x="4438532" y="2277169"/>
                </a:lnTo>
                <a:lnTo>
                  <a:pt x="4443189" y="2313681"/>
                </a:lnTo>
                <a:lnTo>
                  <a:pt x="4447846" y="2189856"/>
                </a:lnTo>
                <a:lnTo>
                  <a:pt x="4454833" y="2348606"/>
                </a:lnTo>
                <a:lnTo>
                  <a:pt x="4468805" y="2374006"/>
                </a:lnTo>
                <a:lnTo>
                  <a:pt x="4480448" y="2042219"/>
                </a:lnTo>
                <a:lnTo>
                  <a:pt x="4487435" y="1843781"/>
                </a:lnTo>
                <a:lnTo>
                  <a:pt x="4492092" y="1770756"/>
                </a:lnTo>
                <a:lnTo>
                  <a:pt x="4499078" y="1691381"/>
                </a:lnTo>
                <a:lnTo>
                  <a:pt x="4527023" y="1480244"/>
                </a:lnTo>
                <a:lnTo>
                  <a:pt x="4524694" y="1572319"/>
                </a:lnTo>
                <a:lnTo>
                  <a:pt x="4524694" y="1662806"/>
                </a:lnTo>
                <a:lnTo>
                  <a:pt x="4531680" y="1839019"/>
                </a:lnTo>
                <a:lnTo>
                  <a:pt x="4540995" y="2008881"/>
                </a:lnTo>
                <a:lnTo>
                  <a:pt x="4540995" y="2094606"/>
                </a:lnTo>
                <a:lnTo>
                  <a:pt x="4536338" y="2178744"/>
                </a:lnTo>
                <a:lnTo>
                  <a:pt x="4540995" y="2181919"/>
                </a:lnTo>
                <a:lnTo>
                  <a:pt x="4554967" y="2045394"/>
                </a:lnTo>
                <a:lnTo>
                  <a:pt x="4564282" y="1672331"/>
                </a:lnTo>
                <a:lnTo>
                  <a:pt x="4568940" y="1545331"/>
                </a:lnTo>
                <a:lnTo>
                  <a:pt x="4575926" y="1454844"/>
                </a:lnTo>
                <a:lnTo>
                  <a:pt x="4585241" y="1394519"/>
                </a:lnTo>
                <a:lnTo>
                  <a:pt x="4592227" y="1364356"/>
                </a:lnTo>
                <a:lnTo>
                  <a:pt x="4596884" y="1356419"/>
                </a:lnTo>
                <a:lnTo>
                  <a:pt x="4599213" y="1356419"/>
                </a:lnTo>
                <a:lnTo>
                  <a:pt x="4603870" y="1359594"/>
                </a:lnTo>
                <a:lnTo>
                  <a:pt x="4608528" y="1367531"/>
                </a:lnTo>
                <a:lnTo>
                  <a:pt x="4620171" y="1397694"/>
                </a:lnTo>
                <a:lnTo>
                  <a:pt x="4629486" y="1438969"/>
                </a:lnTo>
                <a:lnTo>
                  <a:pt x="4648116" y="1542156"/>
                </a:lnTo>
                <a:lnTo>
                  <a:pt x="4673732" y="1653281"/>
                </a:lnTo>
                <a:lnTo>
                  <a:pt x="4680718" y="1702494"/>
                </a:lnTo>
                <a:lnTo>
                  <a:pt x="4692361" y="1737419"/>
                </a:lnTo>
                <a:lnTo>
                  <a:pt x="4704005" y="1665981"/>
                </a:lnTo>
                <a:lnTo>
                  <a:pt x="4720306" y="1608831"/>
                </a:lnTo>
                <a:lnTo>
                  <a:pt x="4731950" y="1564381"/>
                </a:lnTo>
                <a:lnTo>
                  <a:pt x="4748251" y="1532631"/>
                </a:lnTo>
                <a:lnTo>
                  <a:pt x="4764552" y="1510406"/>
                </a:lnTo>
                <a:lnTo>
                  <a:pt x="4776195" y="1496119"/>
                </a:lnTo>
                <a:lnTo>
                  <a:pt x="4792496" y="1488181"/>
                </a:lnTo>
                <a:lnTo>
                  <a:pt x="4808797" y="1481831"/>
                </a:lnTo>
                <a:lnTo>
                  <a:pt x="4836742" y="1480244"/>
                </a:lnTo>
                <a:lnTo>
                  <a:pt x="4853043" y="1477069"/>
                </a:lnTo>
                <a:lnTo>
                  <a:pt x="4864686" y="1469131"/>
                </a:lnTo>
                <a:lnTo>
                  <a:pt x="4880987" y="1458019"/>
                </a:lnTo>
                <a:lnTo>
                  <a:pt x="4897288" y="1442144"/>
                </a:lnTo>
                <a:lnTo>
                  <a:pt x="4908932" y="1413569"/>
                </a:lnTo>
                <a:lnTo>
                  <a:pt x="4925233" y="1375469"/>
                </a:lnTo>
                <a:lnTo>
                  <a:pt x="4901946" y="1231006"/>
                </a:lnTo>
                <a:lnTo>
                  <a:pt x="4906603" y="1224656"/>
                </a:lnTo>
                <a:lnTo>
                  <a:pt x="4913589" y="1200844"/>
                </a:lnTo>
                <a:lnTo>
                  <a:pt x="4934548" y="1126231"/>
                </a:lnTo>
                <a:lnTo>
                  <a:pt x="4941534" y="1099244"/>
                </a:lnTo>
                <a:lnTo>
                  <a:pt x="4950849" y="1096069"/>
                </a:lnTo>
                <a:lnTo>
                  <a:pt x="4953178" y="1099244"/>
                </a:lnTo>
                <a:lnTo>
                  <a:pt x="4957835" y="1110356"/>
                </a:lnTo>
                <a:lnTo>
                  <a:pt x="4962492" y="1130994"/>
                </a:lnTo>
                <a:lnTo>
                  <a:pt x="4974136" y="1210369"/>
                </a:lnTo>
                <a:lnTo>
                  <a:pt x="4962492" y="1269106"/>
                </a:lnTo>
                <a:lnTo>
                  <a:pt x="4957835" y="1292919"/>
                </a:lnTo>
                <a:lnTo>
                  <a:pt x="4957835" y="1296094"/>
                </a:lnTo>
                <a:lnTo>
                  <a:pt x="4953178" y="1291331"/>
                </a:lnTo>
                <a:lnTo>
                  <a:pt x="4957835" y="1472306"/>
                </a:lnTo>
                <a:lnTo>
                  <a:pt x="4962492" y="1653281"/>
                </a:lnTo>
                <a:lnTo>
                  <a:pt x="4969479" y="1805681"/>
                </a:lnTo>
                <a:lnTo>
                  <a:pt x="4978793" y="1861244"/>
                </a:lnTo>
                <a:lnTo>
                  <a:pt x="4983451" y="1891406"/>
                </a:lnTo>
                <a:lnTo>
                  <a:pt x="4990437" y="1556444"/>
                </a:lnTo>
                <a:lnTo>
                  <a:pt x="4997423" y="1816794"/>
                </a:lnTo>
                <a:lnTo>
                  <a:pt x="5002080" y="1812031"/>
                </a:lnTo>
                <a:lnTo>
                  <a:pt x="5006738" y="1797744"/>
                </a:lnTo>
                <a:lnTo>
                  <a:pt x="5011395" y="1745356"/>
                </a:lnTo>
                <a:lnTo>
                  <a:pt x="5006738" y="1578669"/>
                </a:lnTo>
                <a:lnTo>
                  <a:pt x="5006738" y="1413569"/>
                </a:lnTo>
                <a:lnTo>
                  <a:pt x="5011395" y="1361181"/>
                </a:lnTo>
                <a:lnTo>
                  <a:pt x="5013724" y="1345306"/>
                </a:lnTo>
                <a:lnTo>
                  <a:pt x="5013724" y="1342131"/>
                </a:lnTo>
                <a:lnTo>
                  <a:pt x="5018382" y="1342131"/>
                </a:lnTo>
                <a:lnTo>
                  <a:pt x="5023039" y="1502469"/>
                </a:lnTo>
                <a:lnTo>
                  <a:pt x="5027696" y="1624706"/>
                </a:lnTo>
                <a:lnTo>
                  <a:pt x="5034682" y="1715194"/>
                </a:lnTo>
                <a:lnTo>
                  <a:pt x="5041668" y="1781869"/>
                </a:lnTo>
                <a:lnTo>
                  <a:pt x="5050984" y="1751706"/>
                </a:lnTo>
                <a:lnTo>
                  <a:pt x="5057970" y="1737419"/>
                </a:lnTo>
                <a:lnTo>
                  <a:pt x="5062627" y="1734244"/>
                </a:lnTo>
                <a:lnTo>
                  <a:pt x="5067284" y="1734244"/>
                </a:lnTo>
                <a:lnTo>
                  <a:pt x="5074270" y="1748531"/>
                </a:lnTo>
                <a:lnTo>
                  <a:pt x="5074270" y="1864419"/>
                </a:lnTo>
                <a:lnTo>
                  <a:pt x="5085914" y="1872356"/>
                </a:lnTo>
                <a:lnTo>
                  <a:pt x="5127831" y="1827906"/>
                </a:lnTo>
                <a:lnTo>
                  <a:pt x="5127831" y="1734244"/>
                </a:lnTo>
                <a:lnTo>
                  <a:pt x="5130160" y="1583431"/>
                </a:lnTo>
                <a:lnTo>
                  <a:pt x="5139474" y="1748531"/>
                </a:lnTo>
                <a:lnTo>
                  <a:pt x="5146460" y="1819969"/>
                </a:lnTo>
                <a:lnTo>
                  <a:pt x="5155776" y="1850131"/>
                </a:lnTo>
                <a:lnTo>
                  <a:pt x="5160433" y="1873944"/>
                </a:lnTo>
                <a:lnTo>
                  <a:pt x="5155776" y="1461194"/>
                </a:lnTo>
                <a:lnTo>
                  <a:pt x="5179062" y="1540569"/>
                </a:lnTo>
                <a:lnTo>
                  <a:pt x="5204678" y="1623119"/>
                </a:lnTo>
                <a:lnTo>
                  <a:pt x="5239610" y="1786631"/>
                </a:lnTo>
                <a:lnTo>
                  <a:pt x="5260568" y="1854894"/>
                </a:lnTo>
                <a:lnTo>
                  <a:pt x="5276869" y="1915219"/>
                </a:lnTo>
                <a:lnTo>
                  <a:pt x="5295498" y="1956494"/>
                </a:lnTo>
                <a:lnTo>
                  <a:pt x="5304814" y="1967606"/>
                </a:lnTo>
                <a:lnTo>
                  <a:pt x="5316457" y="1975544"/>
                </a:lnTo>
                <a:lnTo>
                  <a:pt x="5337416" y="1861244"/>
                </a:lnTo>
                <a:lnTo>
                  <a:pt x="5351388" y="1745356"/>
                </a:lnTo>
                <a:lnTo>
                  <a:pt x="5351388" y="1834256"/>
                </a:lnTo>
                <a:lnTo>
                  <a:pt x="5356045" y="1926331"/>
                </a:lnTo>
                <a:lnTo>
                  <a:pt x="5365360" y="1778694"/>
                </a:lnTo>
                <a:lnTo>
                  <a:pt x="5372346" y="1692969"/>
                </a:lnTo>
                <a:lnTo>
                  <a:pt x="5377004" y="1669156"/>
                </a:lnTo>
                <a:lnTo>
                  <a:pt x="5379332" y="1654869"/>
                </a:lnTo>
                <a:lnTo>
                  <a:pt x="5379332" y="1653281"/>
                </a:lnTo>
                <a:lnTo>
                  <a:pt x="5383990" y="1653281"/>
                </a:lnTo>
                <a:lnTo>
                  <a:pt x="5388647" y="1661219"/>
                </a:lnTo>
                <a:lnTo>
                  <a:pt x="5395633" y="1696144"/>
                </a:lnTo>
                <a:lnTo>
                  <a:pt x="5404948" y="1753294"/>
                </a:lnTo>
                <a:lnTo>
                  <a:pt x="5423578" y="1904106"/>
                </a:lnTo>
                <a:lnTo>
                  <a:pt x="5428236" y="1907281"/>
                </a:lnTo>
                <a:lnTo>
                  <a:pt x="5432892" y="1915219"/>
                </a:lnTo>
                <a:lnTo>
                  <a:pt x="5439879" y="1951731"/>
                </a:lnTo>
                <a:lnTo>
                  <a:pt x="5453851" y="2075556"/>
                </a:lnTo>
                <a:lnTo>
                  <a:pt x="5456180" y="2069206"/>
                </a:lnTo>
                <a:lnTo>
                  <a:pt x="5460838" y="2004119"/>
                </a:lnTo>
                <a:lnTo>
                  <a:pt x="5465494" y="1932681"/>
                </a:lnTo>
                <a:lnTo>
                  <a:pt x="5467824" y="1775519"/>
                </a:lnTo>
                <a:lnTo>
                  <a:pt x="5465494" y="1612006"/>
                </a:lnTo>
                <a:lnTo>
                  <a:pt x="5460838" y="1438969"/>
                </a:lnTo>
                <a:lnTo>
                  <a:pt x="5465494" y="1526281"/>
                </a:lnTo>
                <a:lnTo>
                  <a:pt x="5472481" y="1575494"/>
                </a:lnTo>
                <a:lnTo>
                  <a:pt x="5477138" y="1589781"/>
                </a:lnTo>
                <a:lnTo>
                  <a:pt x="5481796" y="1594544"/>
                </a:lnTo>
                <a:lnTo>
                  <a:pt x="5484124" y="1592956"/>
                </a:lnTo>
                <a:lnTo>
                  <a:pt x="5488782" y="1583431"/>
                </a:lnTo>
                <a:lnTo>
                  <a:pt x="5498096" y="1551681"/>
                </a:lnTo>
                <a:lnTo>
                  <a:pt x="5509740" y="1502469"/>
                </a:lnTo>
                <a:lnTo>
                  <a:pt x="5526042" y="1364356"/>
                </a:lnTo>
                <a:lnTo>
                  <a:pt x="5553986" y="1084956"/>
                </a:lnTo>
                <a:lnTo>
                  <a:pt x="5556314" y="1040506"/>
                </a:lnTo>
                <a:lnTo>
                  <a:pt x="5565630" y="1016694"/>
                </a:lnTo>
                <a:lnTo>
                  <a:pt x="5565630" y="1013519"/>
                </a:lnTo>
                <a:lnTo>
                  <a:pt x="5570287" y="1016694"/>
                </a:lnTo>
                <a:lnTo>
                  <a:pt x="5570287" y="1043681"/>
                </a:lnTo>
                <a:lnTo>
                  <a:pt x="5577273" y="1059556"/>
                </a:lnTo>
                <a:lnTo>
                  <a:pt x="5577273" y="1081781"/>
                </a:lnTo>
                <a:lnTo>
                  <a:pt x="5586588" y="1153219"/>
                </a:lnTo>
                <a:lnTo>
                  <a:pt x="5586588" y="1359594"/>
                </a:lnTo>
                <a:lnTo>
                  <a:pt x="5586588" y="1612006"/>
                </a:lnTo>
                <a:lnTo>
                  <a:pt x="5588916" y="1854894"/>
                </a:lnTo>
                <a:lnTo>
                  <a:pt x="5593574" y="1823144"/>
                </a:lnTo>
                <a:lnTo>
                  <a:pt x="5598232" y="1767581"/>
                </a:lnTo>
                <a:lnTo>
                  <a:pt x="5605218" y="1619944"/>
                </a:lnTo>
                <a:lnTo>
                  <a:pt x="5605218" y="1269106"/>
                </a:lnTo>
                <a:lnTo>
                  <a:pt x="5605218" y="1123056"/>
                </a:lnTo>
                <a:lnTo>
                  <a:pt x="5609875" y="1040506"/>
                </a:lnTo>
                <a:lnTo>
                  <a:pt x="5609875" y="1032569"/>
                </a:lnTo>
                <a:lnTo>
                  <a:pt x="5614532" y="1029394"/>
                </a:lnTo>
                <a:lnTo>
                  <a:pt x="5616861" y="1046856"/>
                </a:lnTo>
                <a:lnTo>
                  <a:pt x="5633162" y="1175444"/>
                </a:lnTo>
                <a:lnTo>
                  <a:pt x="5621518" y="1261169"/>
                </a:lnTo>
                <a:lnTo>
                  <a:pt x="5621518" y="1307206"/>
                </a:lnTo>
                <a:lnTo>
                  <a:pt x="5621518" y="1361181"/>
                </a:lnTo>
                <a:lnTo>
                  <a:pt x="5630834" y="1462781"/>
                </a:lnTo>
                <a:lnTo>
                  <a:pt x="5637820" y="1662806"/>
                </a:lnTo>
                <a:lnTo>
                  <a:pt x="5658778" y="2193031"/>
                </a:lnTo>
                <a:lnTo>
                  <a:pt x="5670422" y="2445444"/>
                </a:lnTo>
                <a:lnTo>
                  <a:pt x="5677408" y="2642294"/>
                </a:lnTo>
                <a:lnTo>
                  <a:pt x="5682065" y="2705794"/>
                </a:lnTo>
                <a:lnTo>
                  <a:pt x="5686722" y="2740719"/>
                </a:lnTo>
                <a:lnTo>
                  <a:pt x="5689052" y="2747069"/>
                </a:lnTo>
                <a:lnTo>
                  <a:pt x="5693709" y="2743894"/>
                </a:lnTo>
                <a:lnTo>
                  <a:pt x="5693709" y="2705794"/>
                </a:lnTo>
                <a:lnTo>
                  <a:pt x="5682065" y="2464494"/>
                </a:lnTo>
                <a:lnTo>
                  <a:pt x="5689052" y="2420044"/>
                </a:lnTo>
                <a:lnTo>
                  <a:pt x="5693709" y="2412106"/>
                </a:lnTo>
                <a:lnTo>
                  <a:pt x="5693709" y="2408931"/>
                </a:lnTo>
                <a:lnTo>
                  <a:pt x="5698366" y="2412106"/>
                </a:lnTo>
                <a:lnTo>
                  <a:pt x="5705352" y="2431156"/>
                </a:lnTo>
                <a:lnTo>
                  <a:pt x="5710010" y="2475606"/>
                </a:lnTo>
                <a:lnTo>
                  <a:pt x="5726311" y="2612131"/>
                </a:lnTo>
                <a:lnTo>
                  <a:pt x="5737954" y="2769294"/>
                </a:lnTo>
                <a:lnTo>
                  <a:pt x="5754256" y="2899469"/>
                </a:lnTo>
                <a:lnTo>
                  <a:pt x="5758913" y="2940744"/>
                </a:lnTo>
                <a:lnTo>
                  <a:pt x="5763570" y="2958206"/>
                </a:lnTo>
                <a:lnTo>
                  <a:pt x="5765899" y="2951856"/>
                </a:lnTo>
                <a:lnTo>
                  <a:pt x="5765899" y="2940744"/>
                </a:lnTo>
                <a:lnTo>
                  <a:pt x="5770556" y="2889944"/>
                </a:lnTo>
                <a:lnTo>
                  <a:pt x="5775214" y="2653406"/>
                </a:lnTo>
                <a:lnTo>
                  <a:pt x="5770556" y="2231131"/>
                </a:lnTo>
                <a:lnTo>
                  <a:pt x="5791515" y="2385119"/>
                </a:lnTo>
                <a:lnTo>
                  <a:pt x="5803158" y="2447031"/>
                </a:lnTo>
                <a:lnTo>
                  <a:pt x="5807816" y="2456556"/>
                </a:lnTo>
                <a:lnTo>
                  <a:pt x="5810144" y="2450206"/>
                </a:lnTo>
                <a:lnTo>
                  <a:pt x="5814802" y="2420044"/>
                </a:lnTo>
                <a:lnTo>
                  <a:pt x="5821788" y="2385119"/>
                </a:lnTo>
                <a:lnTo>
                  <a:pt x="5826446" y="2377181"/>
                </a:lnTo>
                <a:lnTo>
                  <a:pt x="5826446" y="2374006"/>
                </a:lnTo>
                <a:lnTo>
                  <a:pt x="5831103" y="2377181"/>
                </a:lnTo>
                <a:lnTo>
                  <a:pt x="5835760" y="2393056"/>
                </a:lnTo>
                <a:lnTo>
                  <a:pt x="5842746" y="2423219"/>
                </a:lnTo>
                <a:lnTo>
                  <a:pt x="5863705" y="2554981"/>
                </a:lnTo>
                <a:lnTo>
                  <a:pt x="5859048" y="2623244"/>
                </a:lnTo>
                <a:lnTo>
                  <a:pt x="5866034" y="2615306"/>
                </a:lnTo>
                <a:lnTo>
                  <a:pt x="5870691" y="2618481"/>
                </a:lnTo>
                <a:lnTo>
                  <a:pt x="5880006" y="2648644"/>
                </a:lnTo>
                <a:lnTo>
                  <a:pt x="5896307" y="2729606"/>
                </a:lnTo>
                <a:lnTo>
                  <a:pt x="5896307" y="2740719"/>
                </a:lnTo>
                <a:lnTo>
                  <a:pt x="5898636" y="2743894"/>
                </a:lnTo>
                <a:lnTo>
                  <a:pt x="5898636" y="2740719"/>
                </a:lnTo>
                <a:lnTo>
                  <a:pt x="5903293" y="2729606"/>
                </a:lnTo>
                <a:lnTo>
                  <a:pt x="5907950" y="2702619"/>
                </a:lnTo>
                <a:lnTo>
                  <a:pt x="5910280" y="2593081"/>
                </a:lnTo>
                <a:lnTo>
                  <a:pt x="5914936" y="2393056"/>
                </a:lnTo>
                <a:lnTo>
                  <a:pt x="5907950" y="2299394"/>
                </a:lnTo>
                <a:lnTo>
                  <a:pt x="5919594" y="2286694"/>
                </a:lnTo>
                <a:lnTo>
                  <a:pt x="5926580" y="2277169"/>
                </a:lnTo>
                <a:lnTo>
                  <a:pt x="5935895" y="2277169"/>
                </a:lnTo>
                <a:lnTo>
                  <a:pt x="5942882" y="2283519"/>
                </a:lnTo>
                <a:lnTo>
                  <a:pt x="5959182" y="2305744"/>
                </a:lnTo>
                <a:lnTo>
                  <a:pt x="5968497" y="2318444"/>
                </a:lnTo>
                <a:lnTo>
                  <a:pt x="5980141" y="2332731"/>
                </a:lnTo>
                <a:lnTo>
                  <a:pt x="5984798" y="2280344"/>
                </a:lnTo>
                <a:lnTo>
                  <a:pt x="5991784" y="2242244"/>
                </a:lnTo>
                <a:lnTo>
                  <a:pt x="5996442" y="2235894"/>
                </a:lnTo>
                <a:lnTo>
                  <a:pt x="5998770" y="2242244"/>
                </a:lnTo>
                <a:lnTo>
                  <a:pt x="6003428" y="2266056"/>
                </a:lnTo>
                <a:lnTo>
                  <a:pt x="6003428" y="2307331"/>
                </a:lnTo>
                <a:lnTo>
                  <a:pt x="6008086" y="2135881"/>
                </a:lnTo>
                <a:lnTo>
                  <a:pt x="6012743" y="2077144"/>
                </a:lnTo>
                <a:lnTo>
                  <a:pt x="6019729" y="2031106"/>
                </a:lnTo>
                <a:lnTo>
                  <a:pt x="6024386" y="2000944"/>
                </a:lnTo>
                <a:lnTo>
                  <a:pt x="6031372" y="1981894"/>
                </a:lnTo>
                <a:lnTo>
                  <a:pt x="6040688" y="1973956"/>
                </a:lnTo>
                <a:lnTo>
                  <a:pt x="6043016" y="1970781"/>
                </a:lnTo>
                <a:lnTo>
                  <a:pt x="6047674" y="1973956"/>
                </a:lnTo>
                <a:lnTo>
                  <a:pt x="6056988" y="1978719"/>
                </a:lnTo>
                <a:lnTo>
                  <a:pt x="6063974" y="1993006"/>
                </a:lnTo>
                <a:lnTo>
                  <a:pt x="6080276" y="2024756"/>
                </a:lnTo>
                <a:lnTo>
                  <a:pt x="6101234" y="2083494"/>
                </a:lnTo>
                <a:lnTo>
                  <a:pt x="6091919" y="2121594"/>
                </a:lnTo>
                <a:lnTo>
                  <a:pt x="6087262" y="2170806"/>
                </a:lnTo>
                <a:lnTo>
                  <a:pt x="6084933" y="2234306"/>
                </a:lnTo>
                <a:lnTo>
                  <a:pt x="6084933" y="2302569"/>
                </a:lnTo>
                <a:lnTo>
                  <a:pt x="6087262" y="2461319"/>
                </a:lnTo>
                <a:lnTo>
                  <a:pt x="6096576" y="2634356"/>
                </a:lnTo>
                <a:lnTo>
                  <a:pt x="6108220" y="2366069"/>
                </a:lnTo>
                <a:lnTo>
                  <a:pt x="6112878" y="2288281"/>
                </a:lnTo>
                <a:lnTo>
                  <a:pt x="6117535" y="2250181"/>
                </a:lnTo>
                <a:lnTo>
                  <a:pt x="6119864" y="2245419"/>
                </a:lnTo>
                <a:lnTo>
                  <a:pt x="6124521" y="2247006"/>
                </a:lnTo>
                <a:lnTo>
                  <a:pt x="6129178" y="2283519"/>
                </a:lnTo>
                <a:lnTo>
                  <a:pt x="6145480" y="2458144"/>
                </a:lnTo>
                <a:lnTo>
                  <a:pt x="6147808" y="1937444"/>
                </a:lnTo>
                <a:lnTo>
                  <a:pt x="6157123" y="1469131"/>
                </a:lnTo>
                <a:lnTo>
                  <a:pt x="6161780" y="1277044"/>
                </a:lnTo>
                <a:lnTo>
                  <a:pt x="6173424" y="1123056"/>
                </a:lnTo>
                <a:lnTo>
                  <a:pt x="6185068" y="1019869"/>
                </a:lnTo>
                <a:lnTo>
                  <a:pt x="6189725" y="989706"/>
                </a:lnTo>
                <a:lnTo>
                  <a:pt x="6196712" y="972244"/>
                </a:lnTo>
                <a:lnTo>
                  <a:pt x="6189725" y="1111944"/>
                </a:lnTo>
                <a:lnTo>
                  <a:pt x="6185068" y="1186556"/>
                </a:lnTo>
                <a:lnTo>
                  <a:pt x="6185068" y="1281806"/>
                </a:lnTo>
                <a:lnTo>
                  <a:pt x="6189725" y="1340544"/>
                </a:lnTo>
                <a:lnTo>
                  <a:pt x="6192054" y="1337369"/>
                </a:lnTo>
                <a:lnTo>
                  <a:pt x="6192054" y="1323081"/>
                </a:lnTo>
                <a:lnTo>
                  <a:pt x="6201368" y="1216719"/>
                </a:lnTo>
                <a:lnTo>
                  <a:pt x="6203698" y="1321494"/>
                </a:lnTo>
                <a:lnTo>
                  <a:pt x="6201368" y="1427856"/>
                </a:lnTo>
                <a:lnTo>
                  <a:pt x="6196712" y="1553269"/>
                </a:lnTo>
                <a:lnTo>
                  <a:pt x="6196712" y="1713606"/>
                </a:lnTo>
                <a:lnTo>
                  <a:pt x="6208355" y="1521519"/>
                </a:lnTo>
                <a:lnTo>
                  <a:pt x="6219998" y="1421506"/>
                </a:lnTo>
                <a:lnTo>
                  <a:pt x="6224656" y="1400869"/>
                </a:lnTo>
                <a:lnTo>
                  <a:pt x="6229314" y="1391344"/>
                </a:lnTo>
                <a:lnTo>
                  <a:pt x="6236300" y="1397694"/>
                </a:lnTo>
                <a:lnTo>
                  <a:pt x="6240957" y="1411981"/>
                </a:lnTo>
                <a:lnTo>
                  <a:pt x="6252600" y="1446906"/>
                </a:lnTo>
                <a:lnTo>
                  <a:pt x="6264244" y="1480244"/>
                </a:lnTo>
                <a:lnTo>
                  <a:pt x="6268902" y="1485006"/>
                </a:lnTo>
                <a:lnTo>
                  <a:pt x="6273559" y="1485006"/>
                </a:lnTo>
                <a:lnTo>
                  <a:pt x="6278216" y="1481831"/>
                </a:lnTo>
                <a:lnTo>
                  <a:pt x="6285202" y="1462781"/>
                </a:lnTo>
                <a:lnTo>
                  <a:pt x="6292188" y="1431031"/>
                </a:lnTo>
                <a:lnTo>
                  <a:pt x="6289860" y="1575494"/>
                </a:lnTo>
                <a:lnTo>
                  <a:pt x="6289860" y="1713606"/>
                </a:lnTo>
                <a:lnTo>
                  <a:pt x="6296846" y="2016819"/>
                </a:lnTo>
                <a:lnTo>
                  <a:pt x="6301504" y="1816794"/>
                </a:lnTo>
                <a:lnTo>
                  <a:pt x="6301504" y="1781869"/>
                </a:lnTo>
                <a:lnTo>
                  <a:pt x="6306161" y="1773931"/>
                </a:lnTo>
                <a:lnTo>
                  <a:pt x="6306161" y="1775519"/>
                </a:lnTo>
                <a:lnTo>
                  <a:pt x="6308490" y="1794569"/>
                </a:lnTo>
                <a:lnTo>
                  <a:pt x="6317804" y="1834256"/>
                </a:lnTo>
                <a:lnTo>
                  <a:pt x="6324790" y="1937444"/>
                </a:lnTo>
                <a:lnTo>
                  <a:pt x="6334106" y="2031106"/>
                </a:lnTo>
                <a:lnTo>
                  <a:pt x="6336434" y="2054919"/>
                </a:lnTo>
                <a:lnTo>
                  <a:pt x="6336434" y="2058094"/>
                </a:lnTo>
                <a:lnTo>
                  <a:pt x="6341092" y="2054919"/>
                </a:lnTo>
                <a:lnTo>
                  <a:pt x="6341092" y="1959669"/>
                </a:lnTo>
                <a:lnTo>
                  <a:pt x="6341092" y="1683444"/>
                </a:lnTo>
                <a:lnTo>
                  <a:pt x="6357392" y="1783456"/>
                </a:lnTo>
                <a:lnTo>
                  <a:pt x="6373694" y="1864419"/>
                </a:lnTo>
                <a:lnTo>
                  <a:pt x="6389994" y="1918394"/>
                </a:lnTo>
                <a:lnTo>
                  <a:pt x="6410953" y="1959669"/>
                </a:lnTo>
                <a:lnTo>
                  <a:pt x="6429583" y="1986656"/>
                </a:lnTo>
                <a:lnTo>
                  <a:pt x="6445884" y="2000944"/>
                </a:lnTo>
                <a:lnTo>
                  <a:pt x="6466842" y="2012056"/>
                </a:lnTo>
                <a:lnTo>
                  <a:pt x="6483144" y="2016819"/>
                </a:lnTo>
                <a:lnTo>
                  <a:pt x="6501773" y="2024756"/>
                </a:lnTo>
                <a:lnTo>
                  <a:pt x="6518074" y="2035869"/>
                </a:lnTo>
                <a:lnTo>
                  <a:pt x="6534375" y="2054919"/>
                </a:lnTo>
                <a:lnTo>
                  <a:pt x="6546018" y="2085081"/>
                </a:lnTo>
                <a:lnTo>
                  <a:pt x="6562320" y="2129531"/>
                </a:lnTo>
                <a:lnTo>
                  <a:pt x="6573963" y="2193031"/>
                </a:lnTo>
                <a:lnTo>
                  <a:pt x="6583278" y="2277169"/>
                </a:lnTo>
                <a:lnTo>
                  <a:pt x="6590264" y="2386706"/>
                </a:lnTo>
                <a:lnTo>
                  <a:pt x="6594922" y="2464494"/>
                </a:lnTo>
                <a:lnTo>
                  <a:pt x="6594922" y="2477194"/>
                </a:lnTo>
                <a:lnTo>
                  <a:pt x="6599579" y="2480369"/>
                </a:lnTo>
                <a:lnTo>
                  <a:pt x="6601908" y="2458144"/>
                </a:lnTo>
                <a:lnTo>
                  <a:pt x="6611222" y="2407344"/>
                </a:lnTo>
                <a:lnTo>
                  <a:pt x="6622866" y="2272406"/>
                </a:lnTo>
                <a:lnTo>
                  <a:pt x="6632181" y="2220019"/>
                </a:lnTo>
                <a:lnTo>
                  <a:pt x="6639167" y="2197794"/>
                </a:lnTo>
                <a:lnTo>
                  <a:pt x="6634510" y="2543869"/>
                </a:lnTo>
                <a:lnTo>
                  <a:pt x="6660126" y="2231131"/>
                </a:lnTo>
                <a:lnTo>
                  <a:pt x="6667112" y="2159694"/>
                </a:lnTo>
                <a:lnTo>
                  <a:pt x="6671769" y="2110481"/>
                </a:lnTo>
                <a:lnTo>
                  <a:pt x="6688070" y="1989831"/>
                </a:lnTo>
                <a:lnTo>
                  <a:pt x="6699714" y="1869181"/>
                </a:lnTo>
                <a:lnTo>
                  <a:pt x="6716015" y="1673919"/>
                </a:lnTo>
                <a:lnTo>
                  <a:pt x="6706700" y="1948556"/>
                </a:lnTo>
                <a:lnTo>
                  <a:pt x="6706700" y="2173981"/>
                </a:lnTo>
                <a:lnTo>
                  <a:pt x="6711358" y="2378769"/>
                </a:lnTo>
                <a:lnTo>
                  <a:pt x="6723001" y="2607369"/>
                </a:lnTo>
                <a:lnTo>
                  <a:pt x="6760260" y="1883469"/>
                </a:lnTo>
                <a:lnTo>
                  <a:pt x="6764918" y="2420044"/>
                </a:lnTo>
                <a:lnTo>
                  <a:pt x="6771904" y="2354956"/>
                </a:lnTo>
                <a:lnTo>
                  <a:pt x="6776562" y="2313681"/>
                </a:lnTo>
                <a:lnTo>
                  <a:pt x="6778890" y="2294631"/>
                </a:lnTo>
                <a:lnTo>
                  <a:pt x="6783548" y="2288281"/>
                </a:lnTo>
                <a:lnTo>
                  <a:pt x="6788205" y="2288281"/>
                </a:lnTo>
                <a:lnTo>
                  <a:pt x="6792862" y="2299394"/>
                </a:lnTo>
                <a:lnTo>
                  <a:pt x="6799848" y="2318444"/>
                </a:lnTo>
                <a:lnTo>
                  <a:pt x="6809164" y="2377181"/>
                </a:lnTo>
                <a:lnTo>
                  <a:pt x="6816150" y="2186681"/>
                </a:lnTo>
                <a:lnTo>
                  <a:pt x="6823136" y="2042219"/>
                </a:lnTo>
                <a:lnTo>
                  <a:pt x="6837108" y="1934269"/>
                </a:lnTo>
                <a:lnTo>
                  <a:pt x="6848752" y="1853306"/>
                </a:lnTo>
                <a:lnTo>
                  <a:pt x="6872038" y="1707256"/>
                </a:lnTo>
                <a:lnTo>
                  <a:pt x="6881354" y="1624706"/>
                </a:lnTo>
                <a:lnTo>
                  <a:pt x="6883682" y="1515169"/>
                </a:lnTo>
                <a:lnTo>
                  <a:pt x="6888340" y="1718369"/>
                </a:lnTo>
                <a:lnTo>
                  <a:pt x="6897654" y="1805681"/>
                </a:lnTo>
                <a:lnTo>
                  <a:pt x="6899984" y="1816794"/>
                </a:lnTo>
                <a:lnTo>
                  <a:pt x="6904640" y="1813619"/>
                </a:lnTo>
                <a:lnTo>
                  <a:pt x="6911627" y="1781869"/>
                </a:lnTo>
                <a:lnTo>
                  <a:pt x="6916284" y="1748531"/>
                </a:lnTo>
                <a:lnTo>
                  <a:pt x="6920942" y="1743769"/>
                </a:lnTo>
                <a:lnTo>
                  <a:pt x="6925599" y="1751706"/>
                </a:lnTo>
                <a:lnTo>
                  <a:pt x="6927928" y="1827906"/>
                </a:lnTo>
                <a:lnTo>
                  <a:pt x="6937242" y="2015231"/>
                </a:lnTo>
                <a:lnTo>
                  <a:pt x="6944229" y="1873944"/>
                </a:lnTo>
                <a:lnTo>
                  <a:pt x="6953544" y="1759644"/>
                </a:lnTo>
                <a:lnTo>
                  <a:pt x="6948886" y="1523106"/>
                </a:lnTo>
                <a:lnTo>
                  <a:pt x="6948886" y="1323081"/>
                </a:lnTo>
                <a:lnTo>
                  <a:pt x="6948886" y="1210369"/>
                </a:lnTo>
                <a:lnTo>
                  <a:pt x="6953544" y="1202431"/>
                </a:lnTo>
                <a:lnTo>
                  <a:pt x="6953544" y="1205606"/>
                </a:lnTo>
                <a:lnTo>
                  <a:pt x="6955872" y="1240531"/>
                </a:lnTo>
                <a:lnTo>
                  <a:pt x="6960530" y="1231006"/>
                </a:lnTo>
                <a:lnTo>
                  <a:pt x="6965188" y="1653281"/>
                </a:lnTo>
                <a:lnTo>
                  <a:pt x="6976831" y="1586606"/>
                </a:lnTo>
                <a:lnTo>
                  <a:pt x="6986146" y="1540569"/>
                </a:lnTo>
                <a:lnTo>
                  <a:pt x="6997790" y="1510406"/>
                </a:lnTo>
                <a:lnTo>
                  <a:pt x="7004776" y="1496119"/>
                </a:lnTo>
                <a:lnTo>
                  <a:pt x="7009433" y="1496119"/>
                </a:lnTo>
                <a:lnTo>
                  <a:pt x="7009433" y="1499294"/>
                </a:lnTo>
                <a:lnTo>
                  <a:pt x="7009433" y="1521519"/>
                </a:lnTo>
                <a:lnTo>
                  <a:pt x="7014090" y="1583431"/>
                </a:lnTo>
                <a:lnTo>
                  <a:pt x="7021076" y="1613594"/>
                </a:lnTo>
                <a:lnTo>
                  <a:pt x="7025734" y="1612006"/>
                </a:lnTo>
                <a:lnTo>
                  <a:pt x="7028062" y="1597719"/>
                </a:lnTo>
                <a:lnTo>
                  <a:pt x="7037378" y="1523106"/>
                </a:lnTo>
                <a:lnTo>
                  <a:pt x="7044364" y="1623119"/>
                </a:lnTo>
                <a:lnTo>
                  <a:pt x="7058336" y="1673919"/>
                </a:lnTo>
                <a:lnTo>
                  <a:pt x="7060664" y="1685031"/>
                </a:lnTo>
                <a:lnTo>
                  <a:pt x="7065322" y="1688206"/>
                </a:lnTo>
                <a:lnTo>
                  <a:pt x="7069980" y="1685031"/>
                </a:lnTo>
                <a:lnTo>
                  <a:pt x="7072308" y="1673919"/>
                </a:lnTo>
                <a:lnTo>
                  <a:pt x="7086280" y="1632644"/>
                </a:lnTo>
                <a:lnTo>
                  <a:pt x="7093266" y="1575494"/>
                </a:lnTo>
                <a:lnTo>
                  <a:pt x="7114225" y="1435794"/>
                </a:lnTo>
                <a:lnTo>
                  <a:pt x="7137512" y="1307206"/>
                </a:lnTo>
                <a:lnTo>
                  <a:pt x="7146827" y="1262756"/>
                </a:lnTo>
                <a:lnTo>
                  <a:pt x="7149156" y="1250056"/>
                </a:lnTo>
                <a:lnTo>
                  <a:pt x="7158470" y="1240531"/>
                </a:lnTo>
                <a:lnTo>
                  <a:pt x="7160800" y="1240531"/>
                </a:lnTo>
                <a:lnTo>
                  <a:pt x="7165457" y="1251644"/>
                </a:lnTo>
                <a:lnTo>
                  <a:pt x="7177100" y="1296094"/>
                </a:lnTo>
                <a:lnTo>
                  <a:pt x="7186416" y="1386581"/>
                </a:lnTo>
                <a:lnTo>
                  <a:pt x="7198059" y="1526281"/>
                </a:lnTo>
                <a:lnTo>
                  <a:pt x="7191072" y="1469131"/>
                </a:lnTo>
                <a:lnTo>
                  <a:pt x="7186416" y="1451669"/>
                </a:lnTo>
                <a:lnTo>
                  <a:pt x="7186416" y="1446906"/>
                </a:lnTo>
                <a:lnTo>
                  <a:pt x="7181758" y="1450081"/>
                </a:lnTo>
                <a:lnTo>
                  <a:pt x="7177100" y="1465956"/>
                </a:lnTo>
                <a:lnTo>
                  <a:pt x="7174772" y="1545331"/>
                </a:lnTo>
                <a:lnTo>
                  <a:pt x="7177100" y="1542156"/>
                </a:lnTo>
                <a:lnTo>
                  <a:pt x="7181758" y="1545331"/>
                </a:lnTo>
                <a:lnTo>
                  <a:pt x="7191072" y="1559619"/>
                </a:lnTo>
                <a:lnTo>
                  <a:pt x="7202716" y="1581844"/>
                </a:lnTo>
                <a:lnTo>
                  <a:pt x="7209702" y="1612006"/>
                </a:lnTo>
                <a:lnTo>
                  <a:pt x="7226004" y="1688206"/>
                </a:lnTo>
                <a:lnTo>
                  <a:pt x="7237647" y="1773931"/>
                </a:lnTo>
                <a:lnTo>
                  <a:pt x="7253948" y="1842194"/>
                </a:lnTo>
                <a:lnTo>
                  <a:pt x="7263263" y="1866006"/>
                </a:lnTo>
                <a:lnTo>
                  <a:pt x="7270249" y="1880294"/>
                </a:lnTo>
                <a:lnTo>
                  <a:pt x="7274906" y="1880294"/>
                </a:lnTo>
                <a:lnTo>
                  <a:pt x="7281892" y="1866006"/>
                </a:lnTo>
                <a:lnTo>
                  <a:pt x="7286550" y="1835844"/>
                </a:lnTo>
                <a:lnTo>
                  <a:pt x="7291208" y="1786631"/>
                </a:lnTo>
                <a:lnTo>
                  <a:pt x="7291208" y="1391344"/>
                </a:lnTo>
                <a:lnTo>
                  <a:pt x="7314494" y="1269106"/>
                </a:lnTo>
                <a:lnTo>
                  <a:pt x="7335453" y="1175444"/>
                </a:lnTo>
                <a:lnTo>
                  <a:pt x="7347096" y="1142106"/>
                </a:lnTo>
                <a:lnTo>
                  <a:pt x="7354083" y="1119881"/>
                </a:lnTo>
                <a:lnTo>
                  <a:pt x="7358740" y="1111944"/>
                </a:lnTo>
                <a:lnTo>
                  <a:pt x="7363398" y="1110356"/>
                </a:lnTo>
                <a:lnTo>
                  <a:pt x="7370384" y="1110356"/>
                </a:lnTo>
                <a:lnTo>
                  <a:pt x="7375041" y="1111944"/>
                </a:lnTo>
                <a:lnTo>
                  <a:pt x="7375041" y="667444"/>
                </a:lnTo>
                <a:lnTo>
                  <a:pt x="7382028" y="688081"/>
                </a:lnTo>
                <a:lnTo>
                  <a:pt x="7386685" y="692844"/>
                </a:lnTo>
                <a:lnTo>
                  <a:pt x="7391342" y="692844"/>
                </a:lnTo>
                <a:lnTo>
                  <a:pt x="7402986" y="681731"/>
                </a:lnTo>
                <a:lnTo>
                  <a:pt x="7412300" y="662681"/>
                </a:lnTo>
                <a:lnTo>
                  <a:pt x="7430930" y="610294"/>
                </a:lnTo>
                <a:lnTo>
                  <a:pt x="7442574" y="586481"/>
                </a:lnTo>
                <a:lnTo>
                  <a:pt x="7456546" y="567431"/>
                </a:lnTo>
                <a:lnTo>
                  <a:pt x="7463532" y="553144"/>
                </a:lnTo>
                <a:lnTo>
                  <a:pt x="7468190" y="553144"/>
                </a:lnTo>
                <a:lnTo>
                  <a:pt x="7475176" y="556319"/>
                </a:lnTo>
                <a:lnTo>
                  <a:pt x="7479834" y="561081"/>
                </a:lnTo>
                <a:lnTo>
                  <a:pt x="7484491" y="572194"/>
                </a:lnTo>
                <a:lnTo>
                  <a:pt x="7491477" y="610294"/>
                </a:lnTo>
                <a:lnTo>
                  <a:pt x="7500792" y="670619"/>
                </a:lnTo>
                <a:lnTo>
                  <a:pt x="7507778" y="757931"/>
                </a:lnTo>
                <a:lnTo>
                  <a:pt x="7514764" y="876994"/>
                </a:lnTo>
                <a:lnTo>
                  <a:pt x="7519422" y="1029394"/>
                </a:lnTo>
                <a:lnTo>
                  <a:pt x="7524079" y="930969"/>
                </a:lnTo>
                <a:lnTo>
                  <a:pt x="7528736" y="907156"/>
                </a:lnTo>
                <a:lnTo>
                  <a:pt x="7531065" y="896044"/>
                </a:lnTo>
                <a:lnTo>
                  <a:pt x="7535722" y="892869"/>
                </a:lnTo>
                <a:lnTo>
                  <a:pt x="7545038" y="900806"/>
                </a:lnTo>
                <a:lnTo>
                  <a:pt x="7552024" y="934144"/>
                </a:lnTo>
                <a:lnTo>
                  <a:pt x="7563667" y="978594"/>
                </a:lnTo>
                <a:lnTo>
                  <a:pt x="7575310" y="1019869"/>
                </a:lnTo>
                <a:lnTo>
                  <a:pt x="7579968" y="1029394"/>
                </a:lnTo>
                <a:lnTo>
                  <a:pt x="7584626" y="1035744"/>
                </a:lnTo>
                <a:lnTo>
                  <a:pt x="7589283" y="1035744"/>
                </a:lnTo>
                <a:lnTo>
                  <a:pt x="7591612" y="1032569"/>
                </a:lnTo>
                <a:lnTo>
                  <a:pt x="7596269" y="1016694"/>
                </a:lnTo>
                <a:lnTo>
                  <a:pt x="7600926" y="1356419"/>
                </a:lnTo>
                <a:lnTo>
                  <a:pt x="7612570" y="1389756"/>
                </a:lnTo>
                <a:lnTo>
                  <a:pt x="7617228" y="1397694"/>
                </a:lnTo>
                <a:lnTo>
                  <a:pt x="7619556" y="1400869"/>
                </a:lnTo>
                <a:lnTo>
                  <a:pt x="7624214" y="1400869"/>
                </a:lnTo>
                <a:lnTo>
                  <a:pt x="7628871" y="1397694"/>
                </a:lnTo>
                <a:lnTo>
                  <a:pt x="7635858" y="1381819"/>
                </a:lnTo>
                <a:lnTo>
                  <a:pt x="7647501" y="1323081"/>
                </a:lnTo>
                <a:lnTo>
                  <a:pt x="7663802" y="1246881"/>
                </a:lnTo>
                <a:lnTo>
                  <a:pt x="7673117" y="1364356"/>
                </a:lnTo>
                <a:lnTo>
                  <a:pt x="7684760" y="1451669"/>
                </a:lnTo>
                <a:lnTo>
                  <a:pt x="7696404" y="1511994"/>
                </a:lnTo>
                <a:lnTo>
                  <a:pt x="7705719" y="1551681"/>
                </a:lnTo>
                <a:lnTo>
                  <a:pt x="7708048" y="1562794"/>
                </a:lnTo>
                <a:lnTo>
                  <a:pt x="7717362" y="1567556"/>
                </a:lnTo>
                <a:lnTo>
                  <a:pt x="7722020" y="1567556"/>
                </a:lnTo>
                <a:lnTo>
                  <a:pt x="7724348" y="1564381"/>
                </a:lnTo>
                <a:lnTo>
                  <a:pt x="7735992" y="1551681"/>
                </a:lnTo>
                <a:lnTo>
                  <a:pt x="7745307" y="1526281"/>
                </a:lnTo>
                <a:lnTo>
                  <a:pt x="7766266" y="1451669"/>
                </a:lnTo>
                <a:lnTo>
                  <a:pt x="7784895" y="1375469"/>
                </a:lnTo>
                <a:lnTo>
                  <a:pt x="7796538" y="1342131"/>
                </a:lnTo>
                <a:lnTo>
                  <a:pt x="7805854" y="1318319"/>
                </a:lnTo>
                <a:lnTo>
                  <a:pt x="7812840" y="1304031"/>
                </a:lnTo>
                <a:lnTo>
                  <a:pt x="7822154" y="1304031"/>
                </a:lnTo>
                <a:lnTo>
                  <a:pt x="7824484" y="1307206"/>
                </a:lnTo>
                <a:lnTo>
                  <a:pt x="7824484" y="1405631"/>
                </a:lnTo>
                <a:lnTo>
                  <a:pt x="7878044" y="1161156"/>
                </a:lnTo>
                <a:lnTo>
                  <a:pt x="7873386" y="1261169"/>
                </a:lnTo>
                <a:lnTo>
                  <a:pt x="7878044" y="1180206"/>
                </a:lnTo>
                <a:lnTo>
                  <a:pt x="7889688" y="1059556"/>
                </a:lnTo>
                <a:lnTo>
                  <a:pt x="7894344" y="1027806"/>
                </a:lnTo>
                <a:lnTo>
                  <a:pt x="7896674" y="1024631"/>
                </a:lnTo>
                <a:lnTo>
                  <a:pt x="7901331" y="1032569"/>
                </a:lnTo>
                <a:lnTo>
                  <a:pt x="7905988" y="983356"/>
                </a:lnTo>
                <a:lnTo>
                  <a:pt x="7912974" y="953194"/>
                </a:lnTo>
                <a:lnTo>
                  <a:pt x="7917632" y="948431"/>
                </a:lnTo>
                <a:lnTo>
                  <a:pt x="7922290" y="948431"/>
                </a:lnTo>
                <a:lnTo>
                  <a:pt x="7926946" y="950019"/>
                </a:lnTo>
                <a:lnTo>
                  <a:pt x="7929276" y="959544"/>
                </a:lnTo>
                <a:lnTo>
                  <a:pt x="7938590" y="989706"/>
                </a:lnTo>
                <a:lnTo>
                  <a:pt x="7945576" y="1038919"/>
                </a:lnTo>
                <a:lnTo>
                  <a:pt x="7961878" y="1175444"/>
                </a:lnTo>
                <a:lnTo>
                  <a:pt x="7994480" y="1194494"/>
                </a:lnTo>
                <a:lnTo>
                  <a:pt x="7985164" y="1281806"/>
                </a:lnTo>
                <a:lnTo>
                  <a:pt x="7982836" y="1375469"/>
                </a:lnTo>
                <a:lnTo>
                  <a:pt x="7982836" y="1472306"/>
                </a:lnTo>
                <a:lnTo>
                  <a:pt x="7982836" y="1575494"/>
                </a:lnTo>
                <a:lnTo>
                  <a:pt x="7994480" y="1805681"/>
                </a:lnTo>
                <a:lnTo>
                  <a:pt x="7999137" y="1937444"/>
                </a:lnTo>
                <a:lnTo>
                  <a:pt x="7999137" y="2080319"/>
                </a:lnTo>
                <a:lnTo>
                  <a:pt x="8022424" y="1764406"/>
                </a:lnTo>
                <a:lnTo>
                  <a:pt x="8022424" y="1894581"/>
                </a:lnTo>
                <a:lnTo>
                  <a:pt x="8017766" y="2000944"/>
                </a:lnTo>
                <a:lnTo>
                  <a:pt x="8017766" y="2085081"/>
                </a:lnTo>
                <a:lnTo>
                  <a:pt x="8017766" y="2124769"/>
                </a:lnTo>
                <a:lnTo>
                  <a:pt x="8022424" y="2156519"/>
                </a:lnTo>
                <a:lnTo>
                  <a:pt x="8029410" y="2088256"/>
                </a:lnTo>
                <a:lnTo>
                  <a:pt x="8038725" y="2031106"/>
                </a:lnTo>
                <a:lnTo>
                  <a:pt x="8059684" y="1926331"/>
                </a:lnTo>
                <a:lnTo>
                  <a:pt x="8066670" y="1866006"/>
                </a:lnTo>
                <a:lnTo>
                  <a:pt x="8073656" y="1789806"/>
                </a:lnTo>
                <a:lnTo>
                  <a:pt x="8082970" y="1685031"/>
                </a:lnTo>
                <a:lnTo>
                  <a:pt x="8089957" y="1551681"/>
                </a:lnTo>
                <a:lnTo>
                  <a:pt x="8087628" y="1408806"/>
                </a:lnTo>
                <a:lnTo>
                  <a:pt x="8078313" y="1281806"/>
                </a:lnTo>
                <a:lnTo>
                  <a:pt x="8073656" y="1296094"/>
                </a:lnTo>
                <a:lnTo>
                  <a:pt x="8078313" y="1273869"/>
                </a:lnTo>
                <a:lnTo>
                  <a:pt x="8073656" y="1251644"/>
                </a:lnTo>
                <a:lnTo>
                  <a:pt x="8078313" y="1265931"/>
                </a:lnTo>
                <a:lnTo>
                  <a:pt x="8082970" y="1110356"/>
                </a:lnTo>
                <a:lnTo>
                  <a:pt x="8089957" y="1130994"/>
                </a:lnTo>
                <a:lnTo>
                  <a:pt x="8094614" y="1134169"/>
                </a:lnTo>
                <a:lnTo>
                  <a:pt x="8094614" y="1130994"/>
                </a:lnTo>
                <a:lnTo>
                  <a:pt x="8099272" y="1115119"/>
                </a:lnTo>
                <a:lnTo>
                  <a:pt x="8099272" y="1084956"/>
                </a:lnTo>
                <a:lnTo>
                  <a:pt x="8099272" y="857944"/>
                </a:lnTo>
                <a:lnTo>
                  <a:pt x="8106258" y="1038919"/>
                </a:lnTo>
                <a:lnTo>
                  <a:pt x="8117902" y="1150044"/>
                </a:lnTo>
                <a:lnTo>
                  <a:pt x="8127216" y="1221481"/>
                </a:lnTo>
                <a:lnTo>
                  <a:pt x="8134202" y="1269106"/>
                </a:lnTo>
                <a:lnTo>
                  <a:pt x="8138860" y="1318319"/>
                </a:lnTo>
                <a:lnTo>
                  <a:pt x="8148174" y="1386581"/>
                </a:lnTo>
                <a:lnTo>
                  <a:pt x="8155161" y="1499294"/>
                </a:lnTo>
                <a:lnTo>
                  <a:pt x="8162147" y="1677094"/>
                </a:lnTo>
                <a:lnTo>
                  <a:pt x="8159818" y="1492944"/>
                </a:lnTo>
                <a:lnTo>
                  <a:pt x="8162147" y="1442144"/>
                </a:lnTo>
                <a:lnTo>
                  <a:pt x="8166804" y="1405631"/>
                </a:lnTo>
                <a:lnTo>
                  <a:pt x="8171462" y="1386581"/>
                </a:lnTo>
                <a:lnTo>
                  <a:pt x="8176120" y="1375469"/>
                </a:lnTo>
                <a:lnTo>
                  <a:pt x="8183106" y="1375469"/>
                </a:lnTo>
                <a:lnTo>
                  <a:pt x="8187763" y="1375469"/>
                </a:lnTo>
                <a:lnTo>
                  <a:pt x="8194749" y="1375469"/>
                </a:lnTo>
                <a:lnTo>
                  <a:pt x="8204064" y="1370706"/>
                </a:lnTo>
                <a:lnTo>
                  <a:pt x="8206392" y="1353244"/>
                </a:lnTo>
                <a:lnTo>
                  <a:pt x="8211050" y="1326256"/>
                </a:lnTo>
                <a:lnTo>
                  <a:pt x="8215708" y="1281806"/>
                </a:lnTo>
                <a:lnTo>
                  <a:pt x="8215708" y="1213544"/>
                </a:lnTo>
                <a:lnTo>
                  <a:pt x="8215708" y="999231"/>
                </a:lnTo>
                <a:lnTo>
                  <a:pt x="8227351" y="1273869"/>
                </a:lnTo>
                <a:lnTo>
                  <a:pt x="8232008" y="1310381"/>
                </a:lnTo>
                <a:lnTo>
                  <a:pt x="8232008" y="1311969"/>
                </a:lnTo>
                <a:lnTo>
                  <a:pt x="8236666" y="1311969"/>
                </a:lnTo>
                <a:lnTo>
                  <a:pt x="8236666" y="1337369"/>
                </a:lnTo>
                <a:lnTo>
                  <a:pt x="8243652" y="1559619"/>
                </a:lnTo>
                <a:lnTo>
                  <a:pt x="8238994" y="1537394"/>
                </a:lnTo>
                <a:lnTo>
                  <a:pt x="8236666" y="1532631"/>
                </a:lnTo>
                <a:lnTo>
                  <a:pt x="8232008" y="1529456"/>
                </a:lnTo>
                <a:lnTo>
                  <a:pt x="8227351" y="1532631"/>
                </a:lnTo>
                <a:lnTo>
                  <a:pt x="8227351" y="1537394"/>
                </a:lnTo>
                <a:lnTo>
                  <a:pt x="8220365" y="1556444"/>
                </a:lnTo>
                <a:lnTo>
                  <a:pt x="8211050" y="1627881"/>
                </a:lnTo>
                <a:lnTo>
                  <a:pt x="8199406" y="1732656"/>
                </a:lnTo>
                <a:lnTo>
                  <a:pt x="8176120" y="1989831"/>
                </a:lnTo>
                <a:lnTo>
                  <a:pt x="8159818" y="2231131"/>
                </a:lnTo>
                <a:lnTo>
                  <a:pt x="8183106" y="2604194"/>
                </a:lnTo>
                <a:lnTo>
                  <a:pt x="8176120" y="2796281"/>
                </a:lnTo>
                <a:lnTo>
                  <a:pt x="8171462" y="2842319"/>
                </a:lnTo>
                <a:lnTo>
                  <a:pt x="8166804" y="2864544"/>
                </a:lnTo>
                <a:lnTo>
                  <a:pt x="8162147" y="2867719"/>
                </a:lnTo>
                <a:lnTo>
                  <a:pt x="8162147" y="2864544"/>
                </a:lnTo>
                <a:lnTo>
                  <a:pt x="8155161" y="2842319"/>
                </a:lnTo>
                <a:lnTo>
                  <a:pt x="8148174" y="2769294"/>
                </a:lnTo>
                <a:lnTo>
                  <a:pt x="8127216" y="2581969"/>
                </a:lnTo>
                <a:lnTo>
                  <a:pt x="8122559" y="2554981"/>
                </a:lnTo>
                <a:lnTo>
                  <a:pt x="8117902" y="2543869"/>
                </a:lnTo>
                <a:lnTo>
                  <a:pt x="8115572" y="2548631"/>
                </a:lnTo>
                <a:lnTo>
                  <a:pt x="8110915" y="2581969"/>
                </a:lnTo>
                <a:lnTo>
                  <a:pt x="8115572" y="2535931"/>
                </a:lnTo>
                <a:lnTo>
                  <a:pt x="8122559" y="2516881"/>
                </a:lnTo>
                <a:lnTo>
                  <a:pt x="8122559" y="2513706"/>
                </a:lnTo>
                <a:lnTo>
                  <a:pt x="8127216" y="2516881"/>
                </a:lnTo>
                <a:lnTo>
                  <a:pt x="8131874" y="2532756"/>
                </a:lnTo>
                <a:lnTo>
                  <a:pt x="8138860" y="2607369"/>
                </a:lnTo>
                <a:lnTo>
                  <a:pt x="8143517" y="2713731"/>
                </a:lnTo>
                <a:lnTo>
                  <a:pt x="8138860" y="2197794"/>
                </a:lnTo>
                <a:lnTo>
                  <a:pt x="8131874" y="2166044"/>
                </a:lnTo>
                <a:lnTo>
                  <a:pt x="8127216" y="2145406"/>
                </a:lnTo>
                <a:lnTo>
                  <a:pt x="8117902" y="2140644"/>
                </a:lnTo>
                <a:lnTo>
                  <a:pt x="8115572" y="2140644"/>
                </a:lnTo>
                <a:lnTo>
                  <a:pt x="8115572" y="2145406"/>
                </a:lnTo>
                <a:lnTo>
                  <a:pt x="8106258" y="2159694"/>
                </a:lnTo>
                <a:lnTo>
                  <a:pt x="8103929" y="2185094"/>
                </a:lnTo>
                <a:lnTo>
                  <a:pt x="8089957" y="2256531"/>
                </a:lnTo>
                <a:lnTo>
                  <a:pt x="8071327" y="2456556"/>
                </a:lnTo>
                <a:lnTo>
                  <a:pt x="8050368" y="2672456"/>
                </a:lnTo>
                <a:lnTo>
                  <a:pt x="8059684" y="2739131"/>
                </a:lnTo>
                <a:lnTo>
                  <a:pt x="8059684" y="2804219"/>
                </a:lnTo>
                <a:lnTo>
                  <a:pt x="8045711" y="2947094"/>
                </a:lnTo>
                <a:lnTo>
                  <a:pt x="8043382" y="3031231"/>
                </a:lnTo>
                <a:lnTo>
                  <a:pt x="8038725" y="3131244"/>
                </a:lnTo>
                <a:lnTo>
                  <a:pt x="8038725" y="3242369"/>
                </a:lnTo>
                <a:lnTo>
                  <a:pt x="8038725" y="3377306"/>
                </a:lnTo>
                <a:lnTo>
                  <a:pt x="8059684" y="3309044"/>
                </a:lnTo>
                <a:lnTo>
                  <a:pt x="8062012" y="3448744"/>
                </a:lnTo>
                <a:lnTo>
                  <a:pt x="8055026" y="3577331"/>
                </a:lnTo>
                <a:lnTo>
                  <a:pt x="8038725" y="3821806"/>
                </a:lnTo>
                <a:lnTo>
                  <a:pt x="8027082" y="3755131"/>
                </a:lnTo>
                <a:lnTo>
                  <a:pt x="8015438" y="3705919"/>
                </a:lnTo>
                <a:lnTo>
                  <a:pt x="8001466" y="3667819"/>
                </a:lnTo>
                <a:lnTo>
                  <a:pt x="7989822" y="3644006"/>
                </a:lnTo>
                <a:lnTo>
                  <a:pt x="7973521" y="3624956"/>
                </a:lnTo>
                <a:lnTo>
                  <a:pt x="7961878" y="3613844"/>
                </a:lnTo>
                <a:lnTo>
                  <a:pt x="7945576" y="3604319"/>
                </a:lnTo>
                <a:lnTo>
                  <a:pt x="7933933" y="3596381"/>
                </a:lnTo>
                <a:lnTo>
                  <a:pt x="7917632" y="3591619"/>
                </a:lnTo>
                <a:lnTo>
                  <a:pt x="7905988" y="3580506"/>
                </a:lnTo>
                <a:lnTo>
                  <a:pt x="7894344" y="3566219"/>
                </a:lnTo>
                <a:lnTo>
                  <a:pt x="7882701" y="3547169"/>
                </a:lnTo>
                <a:lnTo>
                  <a:pt x="7873386" y="3517006"/>
                </a:lnTo>
                <a:lnTo>
                  <a:pt x="7866400" y="3475731"/>
                </a:lnTo>
                <a:lnTo>
                  <a:pt x="7857086" y="3418581"/>
                </a:lnTo>
                <a:lnTo>
                  <a:pt x="7852428" y="3350319"/>
                </a:lnTo>
                <a:lnTo>
                  <a:pt x="7857086" y="3388419"/>
                </a:lnTo>
                <a:lnTo>
                  <a:pt x="7866400" y="3407469"/>
                </a:lnTo>
                <a:lnTo>
                  <a:pt x="7868729" y="3407469"/>
                </a:lnTo>
                <a:lnTo>
                  <a:pt x="7878044" y="3388419"/>
                </a:lnTo>
                <a:lnTo>
                  <a:pt x="7889688" y="3316981"/>
                </a:lnTo>
                <a:lnTo>
                  <a:pt x="7896674" y="3210619"/>
                </a:lnTo>
                <a:lnTo>
                  <a:pt x="7868729" y="2985194"/>
                </a:lnTo>
                <a:lnTo>
                  <a:pt x="7873386" y="2985194"/>
                </a:lnTo>
                <a:lnTo>
                  <a:pt x="7873386" y="2988369"/>
                </a:lnTo>
                <a:lnTo>
                  <a:pt x="7878044" y="3001069"/>
                </a:lnTo>
                <a:lnTo>
                  <a:pt x="7885030" y="3048694"/>
                </a:lnTo>
                <a:lnTo>
                  <a:pt x="7901331" y="3188394"/>
                </a:lnTo>
                <a:lnTo>
                  <a:pt x="7910646" y="3251894"/>
                </a:lnTo>
                <a:lnTo>
                  <a:pt x="7922290" y="3294756"/>
                </a:lnTo>
                <a:lnTo>
                  <a:pt x="7926946" y="3305869"/>
                </a:lnTo>
                <a:lnTo>
                  <a:pt x="7929276" y="3305869"/>
                </a:lnTo>
                <a:lnTo>
                  <a:pt x="7938590" y="3291581"/>
                </a:lnTo>
                <a:lnTo>
                  <a:pt x="7940919" y="3267769"/>
                </a:lnTo>
                <a:lnTo>
                  <a:pt x="7940919" y="2989956"/>
                </a:lnTo>
                <a:lnTo>
                  <a:pt x="7945576" y="2678806"/>
                </a:lnTo>
                <a:lnTo>
                  <a:pt x="7945576" y="2337494"/>
                </a:lnTo>
                <a:lnTo>
                  <a:pt x="7940919" y="2166044"/>
                </a:lnTo>
                <a:lnTo>
                  <a:pt x="7938590" y="1986656"/>
                </a:lnTo>
                <a:lnTo>
                  <a:pt x="7926946" y="1910456"/>
                </a:lnTo>
                <a:lnTo>
                  <a:pt x="7912974" y="1872356"/>
                </a:lnTo>
                <a:lnTo>
                  <a:pt x="7910646" y="1866006"/>
                </a:lnTo>
                <a:lnTo>
                  <a:pt x="7905988" y="1872356"/>
                </a:lnTo>
                <a:lnTo>
                  <a:pt x="7901331" y="1899344"/>
                </a:lnTo>
                <a:lnTo>
                  <a:pt x="7894344" y="1954906"/>
                </a:lnTo>
                <a:lnTo>
                  <a:pt x="7889688" y="2027931"/>
                </a:lnTo>
                <a:lnTo>
                  <a:pt x="7878044" y="2215256"/>
                </a:lnTo>
                <a:lnTo>
                  <a:pt x="7866400" y="2423219"/>
                </a:lnTo>
                <a:lnTo>
                  <a:pt x="7852428" y="2607369"/>
                </a:lnTo>
                <a:lnTo>
                  <a:pt x="7845442" y="2678806"/>
                </a:lnTo>
                <a:lnTo>
                  <a:pt x="7833798" y="2729606"/>
                </a:lnTo>
                <a:lnTo>
                  <a:pt x="7829140" y="2747069"/>
                </a:lnTo>
                <a:lnTo>
                  <a:pt x="7822154" y="2755006"/>
                </a:lnTo>
                <a:lnTo>
                  <a:pt x="7817497" y="2755006"/>
                </a:lnTo>
                <a:lnTo>
                  <a:pt x="7810511" y="2747069"/>
                </a:lnTo>
                <a:lnTo>
                  <a:pt x="7810511" y="2708969"/>
                </a:lnTo>
                <a:lnTo>
                  <a:pt x="7810511" y="2529581"/>
                </a:lnTo>
                <a:lnTo>
                  <a:pt x="7810511" y="2439094"/>
                </a:lnTo>
                <a:lnTo>
                  <a:pt x="7805854" y="2367656"/>
                </a:lnTo>
                <a:lnTo>
                  <a:pt x="7801196" y="2348606"/>
                </a:lnTo>
                <a:lnTo>
                  <a:pt x="7796538" y="2340669"/>
                </a:lnTo>
                <a:lnTo>
                  <a:pt x="7794210" y="2343844"/>
                </a:lnTo>
                <a:lnTo>
                  <a:pt x="7794210" y="2348606"/>
                </a:lnTo>
                <a:lnTo>
                  <a:pt x="7784895" y="2374006"/>
                </a:lnTo>
                <a:lnTo>
                  <a:pt x="7766266" y="2521644"/>
                </a:lnTo>
                <a:lnTo>
                  <a:pt x="7749964" y="2705794"/>
                </a:lnTo>
                <a:lnTo>
                  <a:pt x="7735992" y="2916931"/>
                </a:lnTo>
                <a:lnTo>
                  <a:pt x="7722020" y="3151881"/>
                </a:lnTo>
                <a:lnTo>
                  <a:pt x="7712705" y="3410644"/>
                </a:lnTo>
                <a:lnTo>
                  <a:pt x="7705719" y="3675756"/>
                </a:lnTo>
                <a:lnTo>
                  <a:pt x="7701062" y="3953569"/>
                </a:lnTo>
                <a:lnTo>
                  <a:pt x="7696404" y="4232969"/>
                </a:lnTo>
                <a:lnTo>
                  <a:pt x="7717362" y="4047231"/>
                </a:lnTo>
                <a:lnTo>
                  <a:pt x="7729006" y="3958331"/>
                </a:lnTo>
                <a:lnTo>
                  <a:pt x="7735992" y="3893244"/>
                </a:lnTo>
                <a:lnTo>
                  <a:pt x="7745307" y="3871019"/>
                </a:lnTo>
                <a:lnTo>
                  <a:pt x="7749964" y="3859906"/>
                </a:lnTo>
                <a:lnTo>
                  <a:pt x="7752293" y="3863081"/>
                </a:lnTo>
                <a:lnTo>
                  <a:pt x="7756950" y="3878956"/>
                </a:lnTo>
                <a:lnTo>
                  <a:pt x="7766266" y="3958331"/>
                </a:lnTo>
                <a:lnTo>
                  <a:pt x="7768594" y="4117081"/>
                </a:lnTo>
                <a:lnTo>
                  <a:pt x="7749964" y="4267894"/>
                </a:lnTo>
                <a:lnTo>
                  <a:pt x="7729006" y="4417119"/>
                </a:lnTo>
                <a:lnTo>
                  <a:pt x="7722020" y="4499669"/>
                </a:lnTo>
                <a:lnTo>
                  <a:pt x="7717362" y="4590156"/>
                </a:lnTo>
                <a:lnTo>
                  <a:pt x="7708048" y="4693344"/>
                </a:lnTo>
                <a:lnTo>
                  <a:pt x="7708048" y="4813994"/>
                </a:lnTo>
                <a:lnTo>
                  <a:pt x="7705719" y="4628256"/>
                </a:lnTo>
                <a:lnTo>
                  <a:pt x="7705719" y="4515544"/>
                </a:lnTo>
                <a:lnTo>
                  <a:pt x="7708048" y="4455219"/>
                </a:lnTo>
                <a:lnTo>
                  <a:pt x="7717362" y="4425056"/>
                </a:lnTo>
                <a:lnTo>
                  <a:pt x="7722020" y="4398069"/>
                </a:lnTo>
                <a:lnTo>
                  <a:pt x="7724348" y="4353619"/>
                </a:lnTo>
                <a:lnTo>
                  <a:pt x="7724348" y="4266306"/>
                </a:lnTo>
                <a:lnTo>
                  <a:pt x="7722020" y="4112319"/>
                </a:lnTo>
                <a:lnTo>
                  <a:pt x="7712705" y="4126606"/>
                </a:lnTo>
                <a:lnTo>
                  <a:pt x="7708048" y="4153594"/>
                </a:lnTo>
                <a:lnTo>
                  <a:pt x="7701062" y="4240906"/>
                </a:lnTo>
                <a:lnTo>
                  <a:pt x="7691746" y="4436169"/>
                </a:lnTo>
                <a:lnTo>
                  <a:pt x="7691746" y="4342506"/>
                </a:lnTo>
                <a:lnTo>
                  <a:pt x="7691746" y="4258369"/>
                </a:lnTo>
                <a:lnTo>
                  <a:pt x="7689418" y="4104381"/>
                </a:lnTo>
                <a:lnTo>
                  <a:pt x="7680103" y="3972619"/>
                </a:lnTo>
                <a:lnTo>
                  <a:pt x="7673117" y="3856731"/>
                </a:lnTo>
                <a:lnTo>
                  <a:pt x="7663802" y="3855144"/>
                </a:lnTo>
                <a:lnTo>
                  <a:pt x="7656816" y="3845619"/>
                </a:lnTo>
                <a:lnTo>
                  <a:pt x="7640514" y="3813869"/>
                </a:lnTo>
                <a:lnTo>
                  <a:pt x="7624214" y="3766244"/>
                </a:lnTo>
                <a:lnTo>
                  <a:pt x="7612570" y="3712269"/>
                </a:lnTo>
                <a:lnTo>
                  <a:pt x="7579968" y="3602731"/>
                </a:lnTo>
                <a:lnTo>
                  <a:pt x="7563667" y="3558281"/>
                </a:lnTo>
                <a:lnTo>
                  <a:pt x="7556681" y="3539231"/>
                </a:lnTo>
                <a:lnTo>
                  <a:pt x="7545038" y="3528119"/>
                </a:lnTo>
                <a:lnTo>
                  <a:pt x="7540380" y="3331269"/>
                </a:lnTo>
                <a:lnTo>
                  <a:pt x="7540380" y="3086794"/>
                </a:lnTo>
                <a:lnTo>
                  <a:pt x="7528736" y="3185219"/>
                </a:lnTo>
                <a:lnTo>
                  <a:pt x="7519422" y="3336031"/>
                </a:lnTo>
                <a:lnTo>
                  <a:pt x="7500792" y="3750369"/>
                </a:lnTo>
                <a:lnTo>
                  <a:pt x="7486820" y="4202806"/>
                </a:lnTo>
                <a:lnTo>
                  <a:pt x="7484491" y="4406006"/>
                </a:lnTo>
                <a:lnTo>
                  <a:pt x="7486820" y="4572694"/>
                </a:lnTo>
                <a:lnTo>
                  <a:pt x="7479834" y="4575869"/>
                </a:lnTo>
                <a:lnTo>
                  <a:pt x="7475176" y="4569519"/>
                </a:lnTo>
                <a:lnTo>
                  <a:pt x="7468190" y="4545706"/>
                </a:lnTo>
                <a:lnTo>
                  <a:pt x="7456546" y="4471094"/>
                </a:lnTo>
                <a:lnTo>
                  <a:pt x="7451889" y="4439344"/>
                </a:lnTo>
                <a:lnTo>
                  <a:pt x="7442574" y="4421881"/>
                </a:lnTo>
                <a:lnTo>
                  <a:pt x="7442574" y="4425056"/>
                </a:lnTo>
                <a:lnTo>
                  <a:pt x="7440245" y="4432994"/>
                </a:lnTo>
                <a:lnTo>
                  <a:pt x="7430930" y="4477444"/>
                </a:lnTo>
                <a:lnTo>
                  <a:pt x="7447232" y="4704456"/>
                </a:lnTo>
                <a:lnTo>
                  <a:pt x="7442574" y="4723506"/>
                </a:lnTo>
                <a:lnTo>
                  <a:pt x="7440245" y="4712394"/>
                </a:lnTo>
                <a:lnTo>
                  <a:pt x="7435588" y="4707631"/>
                </a:lnTo>
                <a:lnTo>
                  <a:pt x="7435588" y="4704456"/>
                </a:lnTo>
                <a:lnTo>
                  <a:pt x="7430930" y="4712394"/>
                </a:lnTo>
                <a:lnTo>
                  <a:pt x="7426273" y="4729856"/>
                </a:lnTo>
                <a:lnTo>
                  <a:pt x="7419287" y="4810819"/>
                </a:lnTo>
                <a:lnTo>
                  <a:pt x="7419287" y="4982269"/>
                </a:lnTo>
                <a:lnTo>
                  <a:pt x="7412300" y="4990206"/>
                </a:lnTo>
                <a:lnTo>
                  <a:pt x="7402986" y="4964806"/>
                </a:lnTo>
                <a:lnTo>
                  <a:pt x="7402986" y="4847331"/>
                </a:lnTo>
                <a:lnTo>
                  <a:pt x="7402986" y="4690169"/>
                </a:lnTo>
                <a:lnTo>
                  <a:pt x="7398328" y="4617144"/>
                </a:lnTo>
                <a:lnTo>
                  <a:pt x="7396000" y="4556819"/>
                </a:lnTo>
                <a:lnTo>
                  <a:pt x="7386685" y="4731444"/>
                </a:lnTo>
                <a:lnTo>
                  <a:pt x="7382028" y="4855269"/>
                </a:lnTo>
                <a:lnTo>
                  <a:pt x="7382028" y="4979094"/>
                </a:lnTo>
                <a:lnTo>
                  <a:pt x="7379698" y="4798119"/>
                </a:lnTo>
                <a:lnTo>
                  <a:pt x="7379698" y="4594919"/>
                </a:lnTo>
                <a:lnTo>
                  <a:pt x="7386685" y="4150419"/>
                </a:lnTo>
                <a:lnTo>
                  <a:pt x="7398328" y="3694806"/>
                </a:lnTo>
                <a:lnTo>
                  <a:pt x="7398328" y="3474144"/>
                </a:lnTo>
                <a:lnTo>
                  <a:pt x="7396000" y="3267769"/>
                </a:lnTo>
                <a:lnTo>
                  <a:pt x="7379698" y="2982019"/>
                </a:lnTo>
                <a:lnTo>
                  <a:pt x="7354083" y="2672456"/>
                </a:lnTo>
                <a:lnTo>
                  <a:pt x="7323810" y="2291456"/>
                </a:lnTo>
                <a:lnTo>
                  <a:pt x="7319152" y="2548631"/>
                </a:lnTo>
                <a:lnTo>
                  <a:pt x="7314494" y="2920106"/>
                </a:lnTo>
                <a:lnTo>
                  <a:pt x="7314494" y="3859906"/>
                </a:lnTo>
                <a:lnTo>
                  <a:pt x="7319152" y="4831456"/>
                </a:lnTo>
                <a:lnTo>
                  <a:pt x="7323810" y="5239444"/>
                </a:lnTo>
                <a:lnTo>
                  <a:pt x="7330796" y="5552181"/>
                </a:lnTo>
                <a:lnTo>
                  <a:pt x="7330796" y="5636319"/>
                </a:lnTo>
                <a:lnTo>
                  <a:pt x="7326138" y="5647431"/>
                </a:lnTo>
                <a:lnTo>
                  <a:pt x="7326138" y="5642669"/>
                </a:lnTo>
                <a:lnTo>
                  <a:pt x="7314494" y="5491856"/>
                </a:lnTo>
                <a:lnTo>
                  <a:pt x="7307508" y="5272781"/>
                </a:lnTo>
                <a:lnTo>
                  <a:pt x="7298194" y="5183881"/>
                </a:lnTo>
                <a:lnTo>
                  <a:pt x="7293536" y="5142606"/>
                </a:lnTo>
                <a:lnTo>
                  <a:pt x="7291208" y="5055294"/>
                </a:lnTo>
                <a:lnTo>
                  <a:pt x="7281892" y="5001319"/>
                </a:lnTo>
                <a:lnTo>
                  <a:pt x="7279564" y="4972744"/>
                </a:lnTo>
                <a:lnTo>
                  <a:pt x="7274906" y="4967981"/>
                </a:lnTo>
                <a:lnTo>
                  <a:pt x="7274906" y="4971156"/>
                </a:lnTo>
                <a:lnTo>
                  <a:pt x="7265592" y="4990206"/>
                </a:lnTo>
                <a:lnTo>
                  <a:pt x="7263263" y="5021956"/>
                </a:lnTo>
                <a:lnTo>
                  <a:pt x="7253948" y="5123556"/>
                </a:lnTo>
                <a:lnTo>
                  <a:pt x="7237647" y="5341044"/>
                </a:lnTo>
                <a:lnTo>
                  <a:pt x="7230661" y="5375969"/>
                </a:lnTo>
                <a:lnTo>
                  <a:pt x="7226004" y="5393431"/>
                </a:lnTo>
                <a:lnTo>
                  <a:pt x="7221346" y="5390256"/>
                </a:lnTo>
                <a:lnTo>
                  <a:pt x="7219018" y="5363269"/>
                </a:lnTo>
                <a:lnTo>
                  <a:pt x="7237647" y="5047356"/>
                </a:lnTo>
                <a:lnTo>
                  <a:pt x="7235318" y="5006081"/>
                </a:lnTo>
                <a:lnTo>
                  <a:pt x="7235318" y="4998144"/>
                </a:lnTo>
                <a:lnTo>
                  <a:pt x="7230661" y="4994969"/>
                </a:lnTo>
                <a:lnTo>
                  <a:pt x="7226004" y="4998144"/>
                </a:lnTo>
                <a:lnTo>
                  <a:pt x="7221346" y="5006081"/>
                </a:lnTo>
                <a:lnTo>
                  <a:pt x="7214360" y="5039419"/>
                </a:lnTo>
                <a:lnTo>
                  <a:pt x="7205045" y="5085456"/>
                </a:lnTo>
                <a:lnTo>
                  <a:pt x="7198059" y="5145781"/>
                </a:lnTo>
                <a:lnTo>
                  <a:pt x="7191072" y="5214044"/>
                </a:lnTo>
                <a:lnTo>
                  <a:pt x="7186416" y="5288656"/>
                </a:lnTo>
                <a:lnTo>
                  <a:pt x="7191072" y="5044181"/>
                </a:lnTo>
                <a:lnTo>
                  <a:pt x="7193402" y="4680644"/>
                </a:lnTo>
                <a:lnTo>
                  <a:pt x="7198059" y="4309169"/>
                </a:lnTo>
                <a:lnTo>
                  <a:pt x="7198059" y="4156769"/>
                </a:lnTo>
                <a:lnTo>
                  <a:pt x="7193402" y="4044056"/>
                </a:lnTo>
                <a:lnTo>
                  <a:pt x="7191072" y="4036119"/>
                </a:lnTo>
                <a:lnTo>
                  <a:pt x="7186416" y="4037706"/>
                </a:lnTo>
                <a:lnTo>
                  <a:pt x="7181758" y="4044056"/>
                </a:lnTo>
                <a:lnTo>
                  <a:pt x="7177100" y="4056756"/>
                </a:lnTo>
                <a:lnTo>
                  <a:pt x="7170114" y="4098031"/>
                </a:lnTo>
                <a:lnTo>
                  <a:pt x="7160800" y="4161531"/>
                </a:lnTo>
                <a:lnTo>
                  <a:pt x="7146827" y="4339331"/>
                </a:lnTo>
                <a:lnTo>
                  <a:pt x="7130526" y="4567931"/>
                </a:lnTo>
                <a:lnTo>
                  <a:pt x="7116554" y="4831456"/>
                </a:lnTo>
                <a:lnTo>
                  <a:pt x="7109568" y="5104506"/>
                </a:lnTo>
                <a:lnTo>
                  <a:pt x="7104910" y="5374381"/>
                </a:lnTo>
                <a:lnTo>
                  <a:pt x="7102582" y="5612506"/>
                </a:lnTo>
                <a:lnTo>
                  <a:pt x="7177100" y="5001319"/>
                </a:lnTo>
                <a:lnTo>
                  <a:pt x="7177100" y="5164831"/>
                </a:lnTo>
                <a:lnTo>
                  <a:pt x="7170114" y="5296594"/>
                </a:lnTo>
                <a:lnTo>
                  <a:pt x="7160800" y="5404544"/>
                </a:lnTo>
                <a:lnTo>
                  <a:pt x="7153814" y="5504556"/>
                </a:lnTo>
                <a:lnTo>
                  <a:pt x="7142170" y="5612506"/>
                </a:lnTo>
                <a:lnTo>
                  <a:pt x="7132855" y="5736331"/>
                </a:lnTo>
                <a:lnTo>
                  <a:pt x="7130526" y="5888731"/>
                </a:lnTo>
                <a:lnTo>
                  <a:pt x="7130526" y="6083994"/>
                </a:lnTo>
                <a:lnTo>
                  <a:pt x="7058336" y="5910956"/>
                </a:lnTo>
                <a:lnTo>
                  <a:pt x="7069980" y="5876031"/>
                </a:lnTo>
                <a:lnTo>
                  <a:pt x="7076966" y="5793481"/>
                </a:lnTo>
                <a:lnTo>
                  <a:pt x="7086280" y="5661719"/>
                </a:lnTo>
                <a:lnTo>
                  <a:pt x="7086280" y="5579169"/>
                </a:lnTo>
                <a:lnTo>
                  <a:pt x="7086280" y="5483919"/>
                </a:lnTo>
                <a:lnTo>
                  <a:pt x="7076966" y="5485506"/>
                </a:lnTo>
                <a:lnTo>
                  <a:pt x="7072308" y="5485506"/>
                </a:lnTo>
                <a:lnTo>
                  <a:pt x="7069980" y="5483919"/>
                </a:lnTo>
                <a:lnTo>
                  <a:pt x="7069980" y="5477569"/>
                </a:lnTo>
                <a:lnTo>
                  <a:pt x="7065322" y="5455344"/>
                </a:lnTo>
                <a:lnTo>
                  <a:pt x="7060664" y="5423594"/>
                </a:lnTo>
                <a:lnTo>
                  <a:pt x="7058336" y="5318819"/>
                </a:lnTo>
                <a:lnTo>
                  <a:pt x="7049021" y="5168006"/>
                </a:lnTo>
                <a:lnTo>
                  <a:pt x="7076966" y="4548881"/>
                </a:lnTo>
                <a:lnTo>
                  <a:pt x="7114225" y="3728144"/>
                </a:lnTo>
                <a:lnTo>
                  <a:pt x="7146827" y="2886769"/>
                </a:lnTo>
                <a:lnTo>
                  <a:pt x="7165457" y="2185094"/>
                </a:lnTo>
                <a:lnTo>
                  <a:pt x="7130526" y="2513706"/>
                </a:lnTo>
                <a:lnTo>
                  <a:pt x="7121211" y="2226369"/>
                </a:lnTo>
                <a:lnTo>
                  <a:pt x="7114225" y="2316856"/>
                </a:lnTo>
                <a:lnTo>
                  <a:pt x="7104910" y="2439094"/>
                </a:lnTo>
                <a:lnTo>
                  <a:pt x="7088609" y="2759769"/>
                </a:lnTo>
                <a:lnTo>
                  <a:pt x="7072308" y="3155056"/>
                </a:lnTo>
                <a:lnTo>
                  <a:pt x="7060664" y="3591619"/>
                </a:lnTo>
                <a:lnTo>
                  <a:pt x="7037378" y="4447281"/>
                </a:lnTo>
                <a:lnTo>
                  <a:pt x="7021076" y="5047356"/>
                </a:lnTo>
                <a:lnTo>
                  <a:pt x="7016419" y="5012431"/>
                </a:lnTo>
                <a:lnTo>
                  <a:pt x="7014090" y="4960044"/>
                </a:lnTo>
                <a:lnTo>
                  <a:pt x="7009433" y="4806056"/>
                </a:lnTo>
                <a:lnTo>
                  <a:pt x="7004776" y="4609206"/>
                </a:lnTo>
                <a:lnTo>
                  <a:pt x="7004776" y="4386956"/>
                </a:lnTo>
                <a:lnTo>
                  <a:pt x="7004776" y="3950394"/>
                </a:lnTo>
                <a:lnTo>
                  <a:pt x="7009433" y="3667819"/>
                </a:lnTo>
                <a:lnTo>
                  <a:pt x="7009433" y="3664644"/>
                </a:lnTo>
                <a:lnTo>
                  <a:pt x="7004776" y="3667819"/>
                </a:lnTo>
                <a:lnTo>
                  <a:pt x="7000118" y="3675756"/>
                </a:lnTo>
                <a:lnTo>
                  <a:pt x="6993132" y="3715444"/>
                </a:lnTo>
                <a:lnTo>
                  <a:pt x="6986146" y="3783706"/>
                </a:lnTo>
                <a:lnTo>
                  <a:pt x="6981488" y="3875781"/>
                </a:lnTo>
                <a:lnTo>
                  <a:pt x="6969845" y="4107556"/>
                </a:lnTo>
                <a:lnTo>
                  <a:pt x="6955872" y="4372669"/>
                </a:lnTo>
                <a:lnTo>
                  <a:pt x="6948886" y="4633019"/>
                </a:lnTo>
                <a:lnTo>
                  <a:pt x="6937242" y="4850506"/>
                </a:lnTo>
                <a:lnTo>
                  <a:pt x="6927928" y="4931469"/>
                </a:lnTo>
                <a:lnTo>
                  <a:pt x="6925599" y="4987031"/>
                </a:lnTo>
                <a:lnTo>
                  <a:pt x="6920942" y="5002906"/>
                </a:lnTo>
                <a:lnTo>
                  <a:pt x="6916284" y="5012431"/>
                </a:lnTo>
                <a:lnTo>
                  <a:pt x="6911627" y="5014019"/>
                </a:lnTo>
                <a:lnTo>
                  <a:pt x="6911627" y="5012431"/>
                </a:lnTo>
                <a:lnTo>
                  <a:pt x="6904640" y="5002906"/>
                </a:lnTo>
                <a:lnTo>
                  <a:pt x="6925599" y="5231506"/>
                </a:lnTo>
                <a:lnTo>
                  <a:pt x="6920942" y="5255319"/>
                </a:lnTo>
                <a:lnTo>
                  <a:pt x="6916284" y="5258494"/>
                </a:lnTo>
                <a:lnTo>
                  <a:pt x="6911627" y="5258494"/>
                </a:lnTo>
                <a:lnTo>
                  <a:pt x="6899984" y="5250556"/>
                </a:lnTo>
                <a:lnTo>
                  <a:pt x="6892997" y="5236269"/>
                </a:lnTo>
                <a:lnTo>
                  <a:pt x="6883682" y="5228331"/>
                </a:lnTo>
                <a:lnTo>
                  <a:pt x="6881354" y="5228331"/>
                </a:lnTo>
                <a:lnTo>
                  <a:pt x="6876696" y="5231506"/>
                </a:lnTo>
                <a:lnTo>
                  <a:pt x="6872038" y="5255319"/>
                </a:lnTo>
                <a:lnTo>
                  <a:pt x="6872038" y="5310881"/>
                </a:lnTo>
                <a:lnTo>
                  <a:pt x="6865052" y="5069581"/>
                </a:lnTo>
                <a:lnTo>
                  <a:pt x="6860395" y="4767956"/>
                </a:lnTo>
                <a:lnTo>
                  <a:pt x="6860395" y="4471094"/>
                </a:lnTo>
                <a:lnTo>
                  <a:pt x="6860395" y="4244081"/>
                </a:lnTo>
                <a:lnTo>
                  <a:pt x="6816150" y="5168006"/>
                </a:lnTo>
                <a:lnTo>
                  <a:pt x="6820807" y="4952106"/>
                </a:lnTo>
                <a:lnTo>
                  <a:pt x="6820807" y="4621906"/>
                </a:lnTo>
                <a:lnTo>
                  <a:pt x="6823136" y="4086919"/>
                </a:lnTo>
                <a:lnTo>
                  <a:pt x="6820807" y="4086919"/>
                </a:lnTo>
                <a:lnTo>
                  <a:pt x="6820807" y="4090094"/>
                </a:lnTo>
                <a:lnTo>
                  <a:pt x="6816150" y="4115494"/>
                </a:lnTo>
                <a:lnTo>
                  <a:pt x="6811492" y="4213919"/>
                </a:lnTo>
                <a:lnTo>
                  <a:pt x="6799848" y="4539356"/>
                </a:lnTo>
                <a:lnTo>
                  <a:pt x="6795191" y="4910831"/>
                </a:lnTo>
                <a:lnTo>
                  <a:pt x="6799848" y="5066406"/>
                </a:lnTo>
                <a:lnTo>
                  <a:pt x="6799848" y="5171181"/>
                </a:lnTo>
                <a:lnTo>
                  <a:pt x="6778890" y="4877494"/>
                </a:lnTo>
                <a:lnTo>
                  <a:pt x="6771904" y="4737794"/>
                </a:lnTo>
                <a:lnTo>
                  <a:pt x="6760260" y="4572694"/>
                </a:lnTo>
                <a:lnTo>
                  <a:pt x="6743960" y="4205981"/>
                </a:lnTo>
                <a:lnTo>
                  <a:pt x="6739302" y="4263131"/>
                </a:lnTo>
                <a:lnTo>
                  <a:pt x="6739302" y="4372669"/>
                </a:lnTo>
                <a:lnTo>
                  <a:pt x="6743960" y="4688581"/>
                </a:lnTo>
                <a:lnTo>
                  <a:pt x="6748617" y="5009256"/>
                </a:lnTo>
                <a:lnTo>
                  <a:pt x="6750946" y="5193406"/>
                </a:lnTo>
                <a:lnTo>
                  <a:pt x="6743960" y="5261669"/>
                </a:lnTo>
                <a:lnTo>
                  <a:pt x="6734644" y="5304531"/>
                </a:lnTo>
                <a:lnTo>
                  <a:pt x="6732316" y="5323581"/>
                </a:lnTo>
                <a:lnTo>
                  <a:pt x="6727658" y="5326756"/>
                </a:lnTo>
                <a:lnTo>
                  <a:pt x="6723001" y="5323581"/>
                </a:lnTo>
                <a:lnTo>
                  <a:pt x="6720672" y="5310881"/>
                </a:lnTo>
                <a:lnTo>
                  <a:pt x="6711358" y="5285481"/>
                </a:lnTo>
                <a:lnTo>
                  <a:pt x="6704371" y="5220394"/>
                </a:lnTo>
                <a:lnTo>
                  <a:pt x="6711358" y="5141019"/>
                </a:lnTo>
                <a:lnTo>
                  <a:pt x="6716015" y="5033069"/>
                </a:lnTo>
                <a:lnTo>
                  <a:pt x="6723001" y="4761606"/>
                </a:lnTo>
                <a:lnTo>
                  <a:pt x="6723001" y="4429819"/>
                </a:lnTo>
                <a:lnTo>
                  <a:pt x="6723001" y="4059931"/>
                </a:lnTo>
                <a:lnTo>
                  <a:pt x="6720672" y="3305869"/>
                </a:lnTo>
                <a:lnTo>
                  <a:pt x="6720672" y="2969319"/>
                </a:lnTo>
                <a:lnTo>
                  <a:pt x="6723001" y="2691506"/>
                </a:lnTo>
                <a:lnTo>
                  <a:pt x="6634510" y="5201344"/>
                </a:lnTo>
                <a:lnTo>
                  <a:pt x="6639167" y="4655244"/>
                </a:lnTo>
                <a:lnTo>
                  <a:pt x="6643824" y="4150419"/>
                </a:lnTo>
                <a:lnTo>
                  <a:pt x="6639167" y="4285356"/>
                </a:lnTo>
                <a:lnTo>
                  <a:pt x="6634510" y="4402831"/>
                </a:lnTo>
                <a:lnTo>
                  <a:pt x="6632181" y="4507606"/>
                </a:lnTo>
                <a:lnTo>
                  <a:pt x="6622866" y="4598094"/>
                </a:lnTo>
                <a:lnTo>
                  <a:pt x="6615880" y="4674294"/>
                </a:lnTo>
                <a:lnTo>
                  <a:pt x="6601908" y="4740969"/>
                </a:lnTo>
                <a:lnTo>
                  <a:pt x="6590264" y="4794944"/>
                </a:lnTo>
                <a:lnTo>
                  <a:pt x="6583278" y="4840981"/>
                </a:lnTo>
                <a:lnTo>
                  <a:pt x="6566977" y="4874319"/>
                </a:lnTo>
                <a:lnTo>
                  <a:pt x="6555334" y="4899719"/>
                </a:lnTo>
                <a:lnTo>
                  <a:pt x="6543690" y="4915594"/>
                </a:lnTo>
                <a:lnTo>
                  <a:pt x="6529718" y="4923531"/>
                </a:lnTo>
                <a:lnTo>
                  <a:pt x="6527389" y="4926706"/>
                </a:lnTo>
                <a:lnTo>
                  <a:pt x="6518074" y="4926706"/>
                </a:lnTo>
                <a:lnTo>
                  <a:pt x="6506430" y="4921944"/>
                </a:lnTo>
                <a:lnTo>
                  <a:pt x="6499444" y="4907656"/>
                </a:lnTo>
                <a:lnTo>
                  <a:pt x="6485472" y="4891781"/>
                </a:lnTo>
                <a:lnTo>
                  <a:pt x="6494787" y="4885431"/>
                </a:lnTo>
                <a:lnTo>
                  <a:pt x="6494787" y="4791769"/>
                </a:lnTo>
                <a:lnTo>
                  <a:pt x="6494787" y="4707631"/>
                </a:lnTo>
                <a:lnTo>
                  <a:pt x="6485472" y="4639369"/>
                </a:lnTo>
                <a:lnTo>
                  <a:pt x="6478486" y="4590156"/>
                </a:lnTo>
                <a:lnTo>
                  <a:pt x="6473828" y="4572694"/>
                </a:lnTo>
                <a:lnTo>
                  <a:pt x="6469171" y="4564756"/>
                </a:lnTo>
                <a:lnTo>
                  <a:pt x="6466842" y="4561581"/>
                </a:lnTo>
                <a:lnTo>
                  <a:pt x="6462185" y="4567931"/>
                </a:lnTo>
                <a:lnTo>
                  <a:pt x="6457528" y="4580631"/>
                </a:lnTo>
                <a:lnTo>
                  <a:pt x="6455198" y="4606031"/>
                </a:lnTo>
                <a:lnTo>
                  <a:pt x="6445884" y="4682231"/>
                </a:lnTo>
                <a:lnTo>
                  <a:pt x="6445884" y="4602856"/>
                </a:lnTo>
                <a:lnTo>
                  <a:pt x="6450542" y="4572694"/>
                </a:lnTo>
                <a:lnTo>
                  <a:pt x="6450542" y="4569519"/>
                </a:lnTo>
                <a:lnTo>
                  <a:pt x="6455198" y="4569519"/>
                </a:lnTo>
                <a:lnTo>
                  <a:pt x="6457528" y="4572694"/>
                </a:lnTo>
                <a:lnTo>
                  <a:pt x="6457528" y="4569519"/>
                </a:lnTo>
                <a:lnTo>
                  <a:pt x="6455198" y="4490144"/>
                </a:lnTo>
                <a:lnTo>
                  <a:pt x="6445884" y="4458394"/>
                </a:lnTo>
                <a:lnTo>
                  <a:pt x="6445884" y="4455219"/>
                </a:lnTo>
                <a:lnTo>
                  <a:pt x="6441226" y="4463156"/>
                </a:lnTo>
                <a:lnTo>
                  <a:pt x="6438898" y="4501256"/>
                </a:lnTo>
                <a:lnTo>
                  <a:pt x="6429583" y="4647306"/>
                </a:lnTo>
                <a:lnTo>
                  <a:pt x="6422596" y="4844156"/>
                </a:lnTo>
                <a:lnTo>
                  <a:pt x="6413282" y="5033069"/>
                </a:lnTo>
                <a:lnTo>
                  <a:pt x="6406296" y="5168006"/>
                </a:lnTo>
                <a:lnTo>
                  <a:pt x="6396981" y="5194994"/>
                </a:lnTo>
                <a:lnTo>
                  <a:pt x="6394652" y="5187056"/>
                </a:lnTo>
                <a:lnTo>
                  <a:pt x="6389994" y="5137844"/>
                </a:lnTo>
                <a:lnTo>
                  <a:pt x="6380680" y="5042594"/>
                </a:lnTo>
                <a:lnTo>
                  <a:pt x="6389994" y="5050531"/>
                </a:lnTo>
                <a:lnTo>
                  <a:pt x="6389994" y="5052119"/>
                </a:lnTo>
                <a:lnTo>
                  <a:pt x="6394652" y="5050531"/>
                </a:lnTo>
                <a:lnTo>
                  <a:pt x="6396981" y="5044181"/>
                </a:lnTo>
                <a:lnTo>
                  <a:pt x="6401638" y="5031481"/>
                </a:lnTo>
                <a:lnTo>
                  <a:pt x="6406296" y="4983856"/>
                </a:lnTo>
                <a:lnTo>
                  <a:pt x="6413282" y="4915594"/>
                </a:lnTo>
                <a:lnTo>
                  <a:pt x="6417939" y="4731444"/>
                </a:lnTo>
                <a:lnTo>
                  <a:pt x="6417939" y="4515544"/>
                </a:lnTo>
                <a:lnTo>
                  <a:pt x="6406296" y="4594919"/>
                </a:lnTo>
                <a:lnTo>
                  <a:pt x="6394652" y="4639369"/>
                </a:lnTo>
                <a:lnTo>
                  <a:pt x="6380680" y="4671119"/>
                </a:lnTo>
                <a:lnTo>
                  <a:pt x="6369036" y="4715569"/>
                </a:lnTo>
                <a:lnTo>
                  <a:pt x="6357392" y="4783831"/>
                </a:lnTo>
                <a:lnTo>
                  <a:pt x="6350406" y="4904481"/>
                </a:lnTo>
                <a:lnTo>
                  <a:pt x="6345749" y="5091806"/>
                </a:lnTo>
                <a:lnTo>
                  <a:pt x="6345749" y="5371206"/>
                </a:lnTo>
                <a:lnTo>
                  <a:pt x="6336434" y="5274369"/>
                </a:lnTo>
                <a:lnTo>
                  <a:pt x="6324790" y="5209281"/>
                </a:lnTo>
                <a:lnTo>
                  <a:pt x="6322462" y="5164831"/>
                </a:lnTo>
                <a:lnTo>
                  <a:pt x="6322462" y="5096569"/>
                </a:lnTo>
                <a:lnTo>
                  <a:pt x="6317804" y="4852094"/>
                </a:lnTo>
                <a:lnTo>
                  <a:pt x="6257258" y="5375969"/>
                </a:lnTo>
                <a:lnTo>
                  <a:pt x="6261916" y="5283894"/>
                </a:lnTo>
                <a:lnTo>
                  <a:pt x="6261916" y="5160069"/>
                </a:lnTo>
                <a:lnTo>
                  <a:pt x="6257258" y="5044181"/>
                </a:lnTo>
                <a:lnTo>
                  <a:pt x="6252600" y="4998144"/>
                </a:lnTo>
                <a:lnTo>
                  <a:pt x="6247943" y="4967981"/>
                </a:lnTo>
                <a:lnTo>
                  <a:pt x="6252600" y="4975919"/>
                </a:lnTo>
                <a:lnTo>
                  <a:pt x="6252600" y="4979094"/>
                </a:lnTo>
                <a:lnTo>
                  <a:pt x="6257258" y="4975919"/>
                </a:lnTo>
                <a:lnTo>
                  <a:pt x="6261916" y="4971156"/>
                </a:lnTo>
                <a:lnTo>
                  <a:pt x="6268902" y="4948931"/>
                </a:lnTo>
                <a:lnTo>
                  <a:pt x="6273559" y="4915594"/>
                </a:lnTo>
                <a:lnTo>
                  <a:pt x="6285202" y="4825106"/>
                </a:lnTo>
                <a:lnTo>
                  <a:pt x="6296846" y="4731444"/>
                </a:lnTo>
                <a:lnTo>
                  <a:pt x="6308490" y="4658419"/>
                </a:lnTo>
                <a:lnTo>
                  <a:pt x="6313147" y="4639369"/>
                </a:lnTo>
                <a:lnTo>
                  <a:pt x="6313147" y="4633019"/>
                </a:lnTo>
                <a:lnTo>
                  <a:pt x="6317804" y="4633019"/>
                </a:lnTo>
                <a:lnTo>
                  <a:pt x="6322462" y="4647306"/>
                </a:lnTo>
                <a:lnTo>
                  <a:pt x="6324790" y="4685406"/>
                </a:lnTo>
                <a:lnTo>
                  <a:pt x="6334106" y="4839394"/>
                </a:lnTo>
                <a:lnTo>
                  <a:pt x="6334106" y="4471094"/>
                </a:lnTo>
                <a:lnTo>
                  <a:pt x="6329448" y="4161531"/>
                </a:lnTo>
                <a:lnTo>
                  <a:pt x="6329448" y="3866256"/>
                </a:lnTo>
                <a:lnTo>
                  <a:pt x="6336434" y="3547169"/>
                </a:lnTo>
                <a:lnTo>
                  <a:pt x="6324790" y="3602731"/>
                </a:lnTo>
                <a:lnTo>
                  <a:pt x="6313147" y="3674169"/>
                </a:lnTo>
                <a:lnTo>
                  <a:pt x="6292188" y="3848794"/>
                </a:lnTo>
                <a:lnTo>
                  <a:pt x="6273559" y="4067869"/>
                </a:lnTo>
                <a:lnTo>
                  <a:pt x="6257258" y="4315519"/>
                </a:lnTo>
                <a:lnTo>
                  <a:pt x="6224656" y="4847331"/>
                </a:lnTo>
                <a:lnTo>
                  <a:pt x="6192054" y="5363269"/>
                </a:lnTo>
                <a:lnTo>
                  <a:pt x="6136164" y="4971156"/>
                </a:lnTo>
                <a:lnTo>
                  <a:pt x="6131508" y="5217219"/>
                </a:lnTo>
                <a:lnTo>
                  <a:pt x="6124521" y="4591744"/>
                </a:lnTo>
                <a:lnTo>
                  <a:pt x="6117535" y="4772719"/>
                </a:lnTo>
                <a:lnTo>
                  <a:pt x="6112878" y="4813994"/>
                </a:lnTo>
                <a:lnTo>
                  <a:pt x="6108220" y="4801294"/>
                </a:lnTo>
                <a:lnTo>
                  <a:pt x="6112878" y="4699694"/>
                </a:lnTo>
                <a:lnTo>
                  <a:pt x="6112878" y="4569519"/>
                </a:lnTo>
                <a:lnTo>
                  <a:pt x="6103562" y="4633019"/>
                </a:lnTo>
                <a:lnTo>
                  <a:pt x="6101234" y="4720331"/>
                </a:lnTo>
                <a:lnTo>
                  <a:pt x="6101234" y="4466331"/>
                </a:lnTo>
                <a:lnTo>
                  <a:pt x="6103562" y="4202806"/>
                </a:lnTo>
                <a:lnTo>
                  <a:pt x="6117535" y="3674169"/>
                </a:lnTo>
                <a:lnTo>
                  <a:pt x="6131508" y="4021831"/>
                </a:lnTo>
                <a:lnTo>
                  <a:pt x="6140822" y="3785294"/>
                </a:lnTo>
                <a:lnTo>
                  <a:pt x="6145480" y="3558281"/>
                </a:lnTo>
                <a:lnTo>
                  <a:pt x="6145480" y="3350319"/>
                </a:lnTo>
                <a:lnTo>
                  <a:pt x="6145480" y="3259831"/>
                </a:lnTo>
                <a:lnTo>
                  <a:pt x="6136164" y="3174106"/>
                </a:lnTo>
                <a:lnTo>
                  <a:pt x="6129178" y="3309044"/>
                </a:lnTo>
                <a:lnTo>
                  <a:pt x="6136164" y="2996306"/>
                </a:lnTo>
                <a:lnTo>
                  <a:pt x="6136164" y="2878831"/>
                </a:lnTo>
                <a:lnTo>
                  <a:pt x="6136164" y="2789931"/>
                </a:lnTo>
                <a:lnTo>
                  <a:pt x="6091919" y="3091556"/>
                </a:lnTo>
                <a:lnTo>
                  <a:pt x="6112878" y="3558281"/>
                </a:lnTo>
                <a:lnTo>
                  <a:pt x="6091919" y="3878956"/>
                </a:lnTo>
                <a:lnTo>
                  <a:pt x="6075618" y="4218681"/>
                </a:lnTo>
                <a:lnTo>
                  <a:pt x="6073290" y="4388544"/>
                </a:lnTo>
                <a:lnTo>
                  <a:pt x="6068632" y="4559994"/>
                </a:lnTo>
                <a:lnTo>
                  <a:pt x="6073290" y="4726681"/>
                </a:lnTo>
                <a:lnTo>
                  <a:pt x="6080276" y="4888606"/>
                </a:lnTo>
                <a:lnTo>
                  <a:pt x="6043016" y="4520306"/>
                </a:lnTo>
                <a:lnTo>
                  <a:pt x="6019729" y="4866381"/>
                </a:lnTo>
                <a:lnTo>
                  <a:pt x="6008086" y="5058469"/>
                </a:lnTo>
                <a:lnTo>
                  <a:pt x="5963840" y="5474394"/>
                </a:lnTo>
                <a:lnTo>
                  <a:pt x="5963840" y="5318819"/>
                </a:lnTo>
                <a:lnTo>
                  <a:pt x="5968497" y="5172769"/>
                </a:lnTo>
                <a:lnTo>
                  <a:pt x="5968497" y="5036244"/>
                </a:lnTo>
                <a:lnTo>
                  <a:pt x="5963840" y="4912419"/>
                </a:lnTo>
                <a:lnTo>
                  <a:pt x="5959182" y="5020369"/>
                </a:lnTo>
                <a:lnTo>
                  <a:pt x="5952196" y="5080694"/>
                </a:lnTo>
                <a:lnTo>
                  <a:pt x="5947539" y="5096569"/>
                </a:lnTo>
                <a:lnTo>
                  <a:pt x="5942882" y="5102919"/>
                </a:lnTo>
                <a:lnTo>
                  <a:pt x="5940552" y="5099744"/>
                </a:lnTo>
                <a:lnTo>
                  <a:pt x="5935895" y="5091806"/>
                </a:lnTo>
                <a:lnTo>
                  <a:pt x="5926580" y="5052119"/>
                </a:lnTo>
                <a:lnTo>
                  <a:pt x="5924252" y="4994969"/>
                </a:lnTo>
                <a:lnTo>
                  <a:pt x="5907950" y="4844156"/>
                </a:lnTo>
                <a:lnTo>
                  <a:pt x="5896307" y="4688581"/>
                </a:lnTo>
                <a:lnTo>
                  <a:pt x="5882334" y="4580631"/>
                </a:lnTo>
                <a:lnTo>
                  <a:pt x="5880006" y="4561581"/>
                </a:lnTo>
                <a:lnTo>
                  <a:pt x="5875348" y="4572694"/>
                </a:lnTo>
                <a:lnTo>
                  <a:pt x="5870691" y="4620319"/>
                </a:lnTo>
                <a:lnTo>
                  <a:pt x="5870691" y="4712394"/>
                </a:lnTo>
                <a:lnTo>
                  <a:pt x="5863705" y="4779069"/>
                </a:lnTo>
                <a:lnTo>
                  <a:pt x="5854390" y="4863206"/>
                </a:lnTo>
                <a:lnTo>
                  <a:pt x="5852062" y="5061644"/>
                </a:lnTo>
                <a:lnTo>
                  <a:pt x="5852062" y="5261669"/>
                </a:lnTo>
                <a:lnTo>
                  <a:pt x="5847404" y="5352156"/>
                </a:lnTo>
                <a:lnTo>
                  <a:pt x="5842746" y="5425181"/>
                </a:lnTo>
                <a:lnTo>
                  <a:pt x="5842746" y="5293419"/>
                </a:lnTo>
                <a:lnTo>
                  <a:pt x="5842746" y="5236269"/>
                </a:lnTo>
                <a:lnTo>
                  <a:pt x="5838089" y="5206106"/>
                </a:lnTo>
                <a:lnTo>
                  <a:pt x="5819460" y="5655369"/>
                </a:lnTo>
                <a:lnTo>
                  <a:pt x="5814802" y="5595044"/>
                </a:lnTo>
                <a:lnTo>
                  <a:pt x="5814802" y="5534719"/>
                </a:lnTo>
                <a:lnTo>
                  <a:pt x="5819460" y="5414069"/>
                </a:lnTo>
                <a:lnTo>
                  <a:pt x="5821788" y="5288656"/>
                </a:lnTo>
                <a:lnTo>
                  <a:pt x="5819460" y="5223569"/>
                </a:lnTo>
                <a:lnTo>
                  <a:pt x="5810144" y="5152131"/>
                </a:lnTo>
                <a:lnTo>
                  <a:pt x="5782200" y="5379144"/>
                </a:lnTo>
                <a:lnTo>
                  <a:pt x="5770556" y="5466456"/>
                </a:lnTo>
                <a:lnTo>
                  <a:pt x="5758913" y="5533131"/>
                </a:lnTo>
                <a:lnTo>
                  <a:pt x="5747269" y="5574406"/>
                </a:lnTo>
                <a:lnTo>
                  <a:pt x="5742612" y="5585519"/>
                </a:lnTo>
                <a:lnTo>
                  <a:pt x="5737954" y="5585519"/>
                </a:lnTo>
                <a:lnTo>
                  <a:pt x="5730968" y="5579169"/>
                </a:lnTo>
                <a:lnTo>
                  <a:pt x="5726311" y="5563294"/>
                </a:lnTo>
                <a:lnTo>
                  <a:pt x="5710010" y="5502969"/>
                </a:lnTo>
                <a:lnTo>
                  <a:pt x="5703024" y="5529956"/>
                </a:lnTo>
                <a:lnTo>
                  <a:pt x="5698366" y="5571231"/>
                </a:lnTo>
                <a:lnTo>
                  <a:pt x="5693709" y="5683944"/>
                </a:lnTo>
                <a:lnTo>
                  <a:pt x="5693709" y="5826819"/>
                </a:lnTo>
                <a:lnTo>
                  <a:pt x="5698366" y="5977631"/>
                </a:lnTo>
                <a:lnTo>
                  <a:pt x="5703024" y="6117331"/>
                </a:lnTo>
                <a:lnTo>
                  <a:pt x="5705352" y="6231631"/>
                </a:lnTo>
                <a:lnTo>
                  <a:pt x="5703024" y="6299894"/>
                </a:lnTo>
                <a:lnTo>
                  <a:pt x="5698366" y="6311006"/>
                </a:lnTo>
                <a:lnTo>
                  <a:pt x="5693709" y="6311006"/>
                </a:lnTo>
                <a:lnTo>
                  <a:pt x="5689052" y="6306244"/>
                </a:lnTo>
                <a:lnTo>
                  <a:pt x="5686722" y="6023669"/>
                </a:lnTo>
                <a:lnTo>
                  <a:pt x="5682065" y="5760144"/>
                </a:lnTo>
                <a:lnTo>
                  <a:pt x="5670422" y="5555356"/>
                </a:lnTo>
                <a:lnTo>
                  <a:pt x="5661107" y="5485506"/>
                </a:lnTo>
                <a:lnTo>
                  <a:pt x="5658778" y="5464869"/>
                </a:lnTo>
                <a:lnTo>
                  <a:pt x="5654120" y="5447406"/>
                </a:lnTo>
                <a:lnTo>
                  <a:pt x="5644806" y="5642669"/>
                </a:lnTo>
                <a:lnTo>
                  <a:pt x="5642477" y="5831581"/>
                </a:lnTo>
                <a:lnTo>
                  <a:pt x="5633162" y="6007794"/>
                </a:lnTo>
                <a:lnTo>
                  <a:pt x="5626176" y="6083994"/>
                </a:lnTo>
                <a:lnTo>
                  <a:pt x="5616861" y="6149081"/>
                </a:lnTo>
                <a:lnTo>
                  <a:pt x="5621518" y="5587106"/>
                </a:lnTo>
                <a:lnTo>
                  <a:pt x="5605218" y="5612506"/>
                </a:lnTo>
                <a:lnTo>
                  <a:pt x="5600560" y="5615681"/>
                </a:lnTo>
                <a:lnTo>
                  <a:pt x="5598232" y="5617269"/>
                </a:lnTo>
                <a:lnTo>
                  <a:pt x="5598232" y="5615681"/>
                </a:lnTo>
                <a:lnTo>
                  <a:pt x="5593574" y="5609331"/>
                </a:lnTo>
                <a:lnTo>
                  <a:pt x="5588916" y="5579169"/>
                </a:lnTo>
                <a:lnTo>
                  <a:pt x="5586588" y="5525194"/>
                </a:lnTo>
                <a:lnTo>
                  <a:pt x="5581930" y="5304531"/>
                </a:lnTo>
                <a:lnTo>
                  <a:pt x="5581930" y="5293419"/>
                </a:lnTo>
                <a:lnTo>
                  <a:pt x="5570287" y="5423594"/>
                </a:lnTo>
                <a:lnTo>
                  <a:pt x="5560972" y="5455344"/>
                </a:lnTo>
                <a:lnTo>
                  <a:pt x="5556314" y="5469631"/>
                </a:lnTo>
                <a:lnTo>
                  <a:pt x="5553986" y="5466456"/>
                </a:lnTo>
                <a:lnTo>
                  <a:pt x="5549328" y="5453756"/>
                </a:lnTo>
                <a:lnTo>
                  <a:pt x="5542342" y="5398194"/>
                </a:lnTo>
                <a:lnTo>
                  <a:pt x="5537685" y="5461694"/>
                </a:lnTo>
                <a:lnTo>
                  <a:pt x="5533028" y="5533131"/>
                </a:lnTo>
                <a:lnTo>
                  <a:pt x="5533028" y="5706169"/>
                </a:lnTo>
                <a:lnTo>
                  <a:pt x="5537685" y="5903019"/>
                </a:lnTo>
                <a:lnTo>
                  <a:pt x="5542342" y="6107806"/>
                </a:lnTo>
                <a:lnTo>
                  <a:pt x="5560972" y="6495156"/>
                </a:lnTo>
                <a:lnTo>
                  <a:pt x="5572616" y="6758681"/>
                </a:lnTo>
                <a:lnTo>
                  <a:pt x="5560972" y="6630094"/>
                </a:lnTo>
                <a:lnTo>
                  <a:pt x="5553986" y="6541194"/>
                </a:lnTo>
                <a:lnTo>
                  <a:pt x="5533028" y="6426894"/>
                </a:lnTo>
                <a:lnTo>
                  <a:pt x="5526042" y="6360219"/>
                </a:lnTo>
                <a:lnTo>
                  <a:pt x="5516726" y="6264969"/>
                </a:lnTo>
                <a:lnTo>
                  <a:pt x="5509740" y="6118919"/>
                </a:lnTo>
                <a:lnTo>
                  <a:pt x="5500426" y="5906194"/>
                </a:lnTo>
                <a:lnTo>
                  <a:pt x="5528370" y="5755381"/>
                </a:lnTo>
                <a:lnTo>
                  <a:pt x="5516726" y="5647431"/>
                </a:lnTo>
                <a:lnTo>
                  <a:pt x="5509740" y="5587106"/>
                </a:lnTo>
                <a:lnTo>
                  <a:pt x="5505083" y="5571231"/>
                </a:lnTo>
                <a:lnTo>
                  <a:pt x="5500426" y="5563294"/>
                </a:lnTo>
                <a:lnTo>
                  <a:pt x="5500426" y="5560119"/>
                </a:lnTo>
                <a:lnTo>
                  <a:pt x="5498096" y="5560119"/>
                </a:lnTo>
                <a:lnTo>
                  <a:pt x="5493440" y="5564881"/>
                </a:lnTo>
                <a:lnTo>
                  <a:pt x="5488782" y="5595044"/>
                </a:lnTo>
                <a:lnTo>
                  <a:pt x="5484124" y="5636319"/>
                </a:lnTo>
                <a:lnTo>
                  <a:pt x="5472481" y="5744269"/>
                </a:lnTo>
                <a:lnTo>
                  <a:pt x="5467824" y="5823644"/>
                </a:lnTo>
                <a:lnTo>
                  <a:pt x="5465494" y="5836344"/>
                </a:lnTo>
                <a:lnTo>
                  <a:pt x="5460838" y="5826819"/>
                </a:lnTo>
                <a:lnTo>
                  <a:pt x="5453851" y="5688706"/>
                </a:lnTo>
                <a:lnTo>
                  <a:pt x="5444536" y="5360094"/>
                </a:lnTo>
                <a:lnTo>
                  <a:pt x="5449194" y="5363269"/>
                </a:lnTo>
                <a:lnTo>
                  <a:pt x="5456180" y="5344219"/>
                </a:lnTo>
                <a:lnTo>
                  <a:pt x="5465494" y="5307706"/>
                </a:lnTo>
                <a:lnTo>
                  <a:pt x="5467824" y="5255319"/>
                </a:lnTo>
                <a:lnTo>
                  <a:pt x="5477138" y="5112444"/>
                </a:lnTo>
                <a:lnTo>
                  <a:pt x="5481796" y="4937819"/>
                </a:lnTo>
                <a:lnTo>
                  <a:pt x="5472481" y="4850506"/>
                </a:lnTo>
                <a:lnTo>
                  <a:pt x="5449194" y="5072756"/>
                </a:lnTo>
                <a:lnTo>
                  <a:pt x="5456180" y="5052119"/>
                </a:lnTo>
                <a:lnTo>
                  <a:pt x="5449194" y="5082281"/>
                </a:lnTo>
                <a:lnTo>
                  <a:pt x="5439879" y="5096569"/>
                </a:lnTo>
                <a:lnTo>
                  <a:pt x="5437550" y="5096569"/>
                </a:lnTo>
                <a:lnTo>
                  <a:pt x="5437550" y="5082281"/>
                </a:lnTo>
                <a:lnTo>
                  <a:pt x="5444536" y="5074344"/>
                </a:lnTo>
                <a:lnTo>
                  <a:pt x="5449194" y="4998144"/>
                </a:lnTo>
                <a:lnTo>
                  <a:pt x="5453851" y="4952106"/>
                </a:lnTo>
                <a:lnTo>
                  <a:pt x="5456180" y="4901306"/>
                </a:lnTo>
                <a:lnTo>
                  <a:pt x="5449194" y="4809231"/>
                </a:lnTo>
                <a:lnTo>
                  <a:pt x="5432892" y="5069581"/>
                </a:lnTo>
                <a:lnTo>
                  <a:pt x="5437550" y="5082281"/>
                </a:lnTo>
                <a:lnTo>
                  <a:pt x="5432892" y="5082281"/>
                </a:lnTo>
                <a:lnTo>
                  <a:pt x="5421249" y="5314056"/>
                </a:lnTo>
                <a:lnTo>
                  <a:pt x="5428236" y="5420419"/>
                </a:lnTo>
                <a:lnTo>
                  <a:pt x="5421249" y="5348981"/>
                </a:lnTo>
                <a:lnTo>
                  <a:pt x="5416592" y="5406131"/>
                </a:lnTo>
                <a:lnTo>
                  <a:pt x="5416592" y="5374381"/>
                </a:lnTo>
                <a:lnTo>
                  <a:pt x="5367688" y="5458519"/>
                </a:lnTo>
                <a:lnTo>
                  <a:pt x="5372346" y="5414069"/>
                </a:lnTo>
                <a:lnTo>
                  <a:pt x="5372346" y="5352156"/>
                </a:lnTo>
                <a:lnTo>
                  <a:pt x="5367688" y="5293419"/>
                </a:lnTo>
                <a:lnTo>
                  <a:pt x="5365360" y="5261669"/>
                </a:lnTo>
                <a:lnTo>
                  <a:pt x="5328100" y="5555356"/>
                </a:lnTo>
                <a:lnTo>
                  <a:pt x="5332758" y="5444231"/>
                </a:lnTo>
                <a:lnTo>
                  <a:pt x="5332758" y="5333106"/>
                </a:lnTo>
                <a:lnTo>
                  <a:pt x="5323443" y="5231506"/>
                </a:lnTo>
                <a:lnTo>
                  <a:pt x="5311800" y="5148956"/>
                </a:lnTo>
                <a:lnTo>
                  <a:pt x="5307142" y="5137844"/>
                </a:lnTo>
                <a:lnTo>
                  <a:pt x="5304814" y="5134669"/>
                </a:lnTo>
                <a:lnTo>
                  <a:pt x="5300156" y="5141019"/>
                </a:lnTo>
                <a:lnTo>
                  <a:pt x="5295498" y="5153719"/>
                </a:lnTo>
                <a:lnTo>
                  <a:pt x="5293170" y="5198169"/>
                </a:lnTo>
                <a:lnTo>
                  <a:pt x="5288512" y="5266431"/>
                </a:lnTo>
                <a:lnTo>
                  <a:pt x="5279198" y="5444231"/>
                </a:lnTo>
                <a:lnTo>
                  <a:pt x="5272212" y="5645844"/>
                </a:lnTo>
                <a:lnTo>
                  <a:pt x="5267554" y="5828406"/>
                </a:lnTo>
                <a:lnTo>
                  <a:pt x="5260568" y="5949056"/>
                </a:lnTo>
                <a:lnTo>
                  <a:pt x="5255910" y="5974456"/>
                </a:lnTo>
                <a:lnTo>
                  <a:pt x="5255910" y="5977631"/>
                </a:lnTo>
                <a:lnTo>
                  <a:pt x="5251253" y="5968106"/>
                </a:lnTo>
                <a:lnTo>
                  <a:pt x="5248924" y="5925244"/>
                </a:lnTo>
                <a:lnTo>
                  <a:pt x="5239610" y="5842694"/>
                </a:lnTo>
                <a:lnTo>
                  <a:pt x="5244267" y="5842694"/>
                </a:lnTo>
                <a:lnTo>
                  <a:pt x="5244267" y="5836344"/>
                </a:lnTo>
                <a:lnTo>
                  <a:pt x="5248924" y="5817294"/>
                </a:lnTo>
                <a:lnTo>
                  <a:pt x="5248924" y="5798244"/>
                </a:lnTo>
                <a:lnTo>
                  <a:pt x="5248924" y="5793481"/>
                </a:lnTo>
                <a:lnTo>
                  <a:pt x="5251253" y="5796656"/>
                </a:lnTo>
                <a:lnTo>
                  <a:pt x="5232623" y="5544244"/>
                </a:lnTo>
                <a:lnTo>
                  <a:pt x="5232623" y="5741094"/>
                </a:lnTo>
                <a:lnTo>
                  <a:pt x="5227966" y="5895081"/>
                </a:lnTo>
                <a:lnTo>
                  <a:pt x="5223308" y="6004619"/>
                </a:lnTo>
                <a:lnTo>
                  <a:pt x="5216322" y="6083994"/>
                </a:lnTo>
                <a:lnTo>
                  <a:pt x="5207008" y="6136381"/>
                </a:lnTo>
                <a:lnTo>
                  <a:pt x="5195364" y="6168131"/>
                </a:lnTo>
                <a:lnTo>
                  <a:pt x="5188378" y="6188769"/>
                </a:lnTo>
                <a:lnTo>
                  <a:pt x="5174406" y="6198294"/>
                </a:lnTo>
                <a:lnTo>
                  <a:pt x="5167419" y="6212581"/>
                </a:lnTo>
                <a:lnTo>
                  <a:pt x="5155776" y="6231631"/>
                </a:lnTo>
                <a:lnTo>
                  <a:pt x="5146460" y="6264969"/>
                </a:lnTo>
                <a:lnTo>
                  <a:pt x="5139474" y="6317356"/>
                </a:lnTo>
                <a:lnTo>
                  <a:pt x="5130160" y="6393556"/>
                </a:lnTo>
                <a:lnTo>
                  <a:pt x="5127831" y="6506269"/>
                </a:lnTo>
                <a:lnTo>
                  <a:pt x="5123174" y="6660256"/>
                </a:lnTo>
                <a:lnTo>
                  <a:pt x="5118516" y="6857106"/>
                </a:lnTo>
                <a:lnTo>
                  <a:pt x="5111530" y="6599931"/>
                </a:lnTo>
                <a:lnTo>
                  <a:pt x="5111530" y="6525319"/>
                </a:lnTo>
                <a:lnTo>
                  <a:pt x="5116188" y="6461819"/>
                </a:lnTo>
                <a:lnTo>
                  <a:pt x="5130160" y="6309419"/>
                </a:lnTo>
                <a:lnTo>
                  <a:pt x="5139474" y="6185594"/>
                </a:lnTo>
                <a:lnTo>
                  <a:pt x="5151118" y="6007794"/>
                </a:lnTo>
                <a:lnTo>
                  <a:pt x="5123174" y="5664894"/>
                </a:lnTo>
                <a:lnTo>
                  <a:pt x="5127831" y="5653781"/>
                </a:lnTo>
                <a:lnTo>
                  <a:pt x="5130160" y="5650606"/>
                </a:lnTo>
                <a:lnTo>
                  <a:pt x="5139474" y="5655369"/>
                </a:lnTo>
                <a:lnTo>
                  <a:pt x="5144132" y="5655369"/>
                </a:lnTo>
                <a:lnTo>
                  <a:pt x="5146460" y="5647431"/>
                </a:lnTo>
                <a:lnTo>
                  <a:pt x="5155776" y="5628381"/>
                </a:lnTo>
                <a:lnTo>
                  <a:pt x="5160433" y="5593456"/>
                </a:lnTo>
                <a:lnTo>
                  <a:pt x="5144132" y="5455344"/>
                </a:lnTo>
                <a:lnTo>
                  <a:pt x="5139474" y="5423594"/>
                </a:lnTo>
                <a:lnTo>
                  <a:pt x="5130160" y="5406131"/>
                </a:lnTo>
                <a:lnTo>
                  <a:pt x="5127831" y="5406131"/>
                </a:lnTo>
                <a:lnTo>
                  <a:pt x="5123174" y="5412481"/>
                </a:lnTo>
                <a:lnTo>
                  <a:pt x="5118516" y="5431531"/>
                </a:lnTo>
                <a:lnTo>
                  <a:pt x="5106872" y="5510906"/>
                </a:lnTo>
                <a:lnTo>
                  <a:pt x="5095229" y="5625206"/>
                </a:lnTo>
                <a:lnTo>
                  <a:pt x="5083586" y="5766494"/>
                </a:lnTo>
                <a:lnTo>
                  <a:pt x="5067284" y="6037956"/>
                </a:lnTo>
                <a:lnTo>
                  <a:pt x="5062627" y="5949056"/>
                </a:lnTo>
                <a:lnTo>
                  <a:pt x="5062627" y="5826819"/>
                </a:lnTo>
                <a:lnTo>
                  <a:pt x="5062627" y="5549006"/>
                </a:lnTo>
                <a:lnTo>
                  <a:pt x="5062627" y="5425181"/>
                </a:lnTo>
                <a:lnTo>
                  <a:pt x="5057970" y="5341044"/>
                </a:lnTo>
                <a:lnTo>
                  <a:pt x="5055641" y="5314056"/>
                </a:lnTo>
                <a:lnTo>
                  <a:pt x="5050984" y="5304531"/>
                </a:lnTo>
                <a:lnTo>
                  <a:pt x="5046326" y="5304531"/>
                </a:lnTo>
                <a:lnTo>
                  <a:pt x="5046326" y="5310881"/>
                </a:lnTo>
                <a:lnTo>
                  <a:pt x="5039340" y="5337869"/>
                </a:lnTo>
                <a:lnTo>
                  <a:pt x="5030025" y="5387081"/>
                </a:lnTo>
                <a:lnTo>
                  <a:pt x="5023039" y="5442644"/>
                </a:lnTo>
                <a:lnTo>
                  <a:pt x="5013724" y="5574406"/>
                </a:lnTo>
                <a:lnTo>
                  <a:pt x="5013724" y="5722044"/>
                </a:lnTo>
                <a:lnTo>
                  <a:pt x="5018382" y="5877619"/>
                </a:lnTo>
                <a:lnTo>
                  <a:pt x="5027696" y="6163369"/>
                </a:lnTo>
                <a:lnTo>
                  <a:pt x="5023039" y="6272906"/>
                </a:lnTo>
                <a:lnTo>
                  <a:pt x="5018382" y="6317356"/>
                </a:lnTo>
                <a:lnTo>
                  <a:pt x="5013724" y="6347519"/>
                </a:lnTo>
                <a:lnTo>
                  <a:pt x="4990437" y="5729981"/>
                </a:lnTo>
                <a:lnTo>
                  <a:pt x="4974136" y="5866506"/>
                </a:lnTo>
                <a:lnTo>
                  <a:pt x="4967150" y="5910956"/>
                </a:lnTo>
                <a:lnTo>
                  <a:pt x="4957835" y="5936356"/>
                </a:lnTo>
                <a:lnTo>
                  <a:pt x="4953178" y="5949056"/>
                </a:lnTo>
                <a:lnTo>
                  <a:pt x="4950849" y="5949056"/>
                </a:lnTo>
                <a:lnTo>
                  <a:pt x="4946191" y="5949056"/>
                </a:lnTo>
                <a:lnTo>
                  <a:pt x="4939205" y="5941119"/>
                </a:lnTo>
                <a:lnTo>
                  <a:pt x="4934548" y="5922069"/>
                </a:lnTo>
                <a:lnTo>
                  <a:pt x="4918247" y="5869681"/>
                </a:lnTo>
                <a:lnTo>
                  <a:pt x="4906603" y="5806181"/>
                </a:lnTo>
                <a:lnTo>
                  <a:pt x="4894960" y="5745856"/>
                </a:lnTo>
                <a:lnTo>
                  <a:pt x="4878659" y="5702994"/>
                </a:lnTo>
                <a:lnTo>
                  <a:pt x="4869344" y="5785544"/>
                </a:lnTo>
                <a:lnTo>
                  <a:pt x="4864686" y="5883969"/>
                </a:lnTo>
                <a:lnTo>
                  <a:pt x="4857700" y="5845869"/>
                </a:lnTo>
                <a:lnTo>
                  <a:pt x="4853043" y="5834756"/>
                </a:lnTo>
                <a:lnTo>
                  <a:pt x="4850714" y="5831581"/>
                </a:lnTo>
                <a:lnTo>
                  <a:pt x="4846057" y="5831581"/>
                </a:lnTo>
                <a:lnTo>
                  <a:pt x="4841399" y="5836344"/>
                </a:lnTo>
                <a:lnTo>
                  <a:pt x="4834413" y="5861744"/>
                </a:lnTo>
                <a:lnTo>
                  <a:pt x="4820441" y="5944294"/>
                </a:lnTo>
                <a:lnTo>
                  <a:pt x="4806469" y="6058594"/>
                </a:lnTo>
                <a:lnTo>
                  <a:pt x="4792496" y="6174481"/>
                </a:lnTo>
                <a:lnTo>
                  <a:pt x="4776195" y="6268144"/>
                </a:lnTo>
                <a:lnTo>
                  <a:pt x="4773867" y="6298306"/>
                </a:lnTo>
                <a:lnTo>
                  <a:pt x="4764552" y="6314181"/>
                </a:lnTo>
                <a:lnTo>
                  <a:pt x="4762223" y="6314181"/>
                </a:lnTo>
                <a:lnTo>
                  <a:pt x="4762223" y="6309419"/>
                </a:lnTo>
                <a:lnTo>
                  <a:pt x="4752908" y="6284019"/>
                </a:lnTo>
                <a:lnTo>
                  <a:pt x="4757566" y="6228456"/>
                </a:lnTo>
                <a:lnTo>
                  <a:pt x="4752908" y="6166544"/>
                </a:lnTo>
                <a:lnTo>
                  <a:pt x="4748251" y="6023669"/>
                </a:lnTo>
                <a:lnTo>
                  <a:pt x="4741265" y="5876031"/>
                </a:lnTo>
                <a:lnTo>
                  <a:pt x="4731950" y="5745856"/>
                </a:lnTo>
                <a:lnTo>
                  <a:pt x="4680718" y="6128444"/>
                </a:lnTo>
                <a:lnTo>
                  <a:pt x="4687704" y="6057006"/>
                </a:lnTo>
                <a:lnTo>
                  <a:pt x="4697019" y="5971281"/>
                </a:lnTo>
                <a:lnTo>
                  <a:pt x="4701676" y="5766494"/>
                </a:lnTo>
                <a:lnTo>
                  <a:pt x="4708662" y="5266431"/>
                </a:lnTo>
                <a:lnTo>
                  <a:pt x="4701676" y="5285481"/>
                </a:lnTo>
                <a:lnTo>
                  <a:pt x="4697019" y="5318819"/>
                </a:lnTo>
                <a:lnTo>
                  <a:pt x="4687704" y="5401369"/>
                </a:lnTo>
                <a:lnTo>
                  <a:pt x="4680718" y="5485506"/>
                </a:lnTo>
                <a:lnTo>
                  <a:pt x="4673732" y="5544244"/>
                </a:lnTo>
                <a:lnTo>
                  <a:pt x="4680718" y="5348981"/>
                </a:lnTo>
                <a:lnTo>
                  <a:pt x="4680718" y="5244206"/>
                </a:lnTo>
                <a:lnTo>
                  <a:pt x="4676060" y="5133081"/>
                </a:lnTo>
                <a:lnTo>
                  <a:pt x="4620171" y="5715694"/>
                </a:lnTo>
                <a:lnTo>
                  <a:pt x="4629486" y="5785544"/>
                </a:lnTo>
                <a:lnTo>
                  <a:pt x="4636472" y="5817294"/>
                </a:lnTo>
                <a:lnTo>
                  <a:pt x="4631815" y="5826819"/>
                </a:lnTo>
                <a:lnTo>
                  <a:pt x="4624829" y="5847456"/>
                </a:lnTo>
                <a:lnTo>
                  <a:pt x="4615514" y="5876031"/>
                </a:lnTo>
                <a:lnTo>
                  <a:pt x="4608528" y="5895081"/>
                </a:lnTo>
                <a:lnTo>
                  <a:pt x="4603870" y="5899844"/>
                </a:lnTo>
                <a:lnTo>
                  <a:pt x="4599213" y="5903019"/>
                </a:lnTo>
                <a:lnTo>
                  <a:pt x="4596884" y="5896669"/>
                </a:lnTo>
                <a:lnTo>
                  <a:pt x="4587569" y="5887144"/>
                </a:lnTo>
                <a:lnTo>
                  <a:pt x="4580583" y="5839519"/>
                </a:lnTo>
                <a:lnTo>
                  <a:pt x="4571268" y="5755381"/>
                </a:lnTo>
                <a:lnTo>
                  <a:pt x="4580583" y="5555356"/>
                </a:lnTo>
                <a:lnTo>
                  <a:pt x="4585241" y="5352156"/>
                </a:lnTo>
                <a:lnTo>
                  <a:pt x="4587569" y="5466456"/>
                </a:lnTo>
                <a:lnTo>
                  <a:pt x="4596884" y="5522019"/>
                </a:lnTo>
                <a:lnTo>
                  <a:pt x="4596884" y="5529956"/>
                </a:lnTo>
                <a:lnTo>
                  <a:pt x="4599213" y="5526781"/>
                </a:lnTo>
                <a:lnTo>
                  <a:pt x="4603870" y="5495031"/>
                </a:lnTo>
                <a:lnTo>
                  <a:pt x="4613185" y="5344219"/>
                </a:lnTo>
                <a:lnTo>
                  <a:pt x="4620171" y="5145781"/>
                </a:lnTo>
                <a:lnTo>
                  <a:pt x="4613185" y="5153719"/>
                </a:lnTo>
                <a:lnTo>
                  <a:pt x="4608528" y="5156894"/>
                </a:lnTo>
                <a:lnTo>
                  <a:pt x="4603870" y="5156894"/>
                </a:lnTo>
                <a:lnTo>
                  <a:pt x="4599213" y="5152131"/>
                </a:lnTo>
                <a:lnTo>
                  <a:pt x="4596884" y="5129906"/>
                </a:lnTo>
                <a:lnTo>
                  <a:pt x="4596884" y="5091806"/>
                </a:lnTo>
                <a:lnTo>
                  <a:pt x="4596884" y="4971156"/>
                </a:lnTo>
                <a:lnTo>
                  <a:pt x="4596884" y="4893369"/>
                </a:lnTo>
                <a:lnTo>
                  <a:pt x="4592227" y="4802881"/>
                </a:lnTo>
                <a:lnTo>
                  <a:pt x="4585241" y="4810819"/>
                </a:lnTo>
                <a:lnTo>
                  <a:pt x="4580583" y="4828281"/>
                </a:lnTo>
                <a:lnTo>
                  <a:pt x="4571268" y="4888606"/>
                </a:lnTo>
                <a:lnTo>
                  <a:pt x="4568940" y="4979094"/>
                </a:lnTo>
                <a:lnTo>
                  <a:pt x="4564282" y="5088631"/>
                </a:lnTo>
                <a:lnTo>
                  <a:pt x="4554967" y="5337869"/>
                </a:lnTo>
                <a:lnTo>
                  <a:pt x="4559625" y="5585519"/>
                </a:lnTo>
                <a:lnTo>
                  <a:pt x="4540995" y="5496619"/>
                </a:lnTo>
                <a:lnTo>
                  <a:pt x="4531680" y="5472806"/>
                </a:lnTo>
                <a:lnTo>
                  <a:pt x="4527023" y="5466456"/>
                </a:lnTo>
                <a:lnTo>
                  <a:pt x="4524694" y="5464869"/>
                </a:lnTo>
                <a:lnTo>
                  <a:pt x="4520037" y="5469631"/>
                </a:lnTo>
                <a:lnTo>
                  <a:pt x="4515379" y="5480744"/>
                </a:lnTo>
                <a:lnTo>
                  <a:pt x="4508393" y="5525194"/>
                </a:lnTo>
                <a:lnTo>
                  <a:pt x="4487435" y="5714106"/>
                </a:lnTo>
                <a:lnTo>
                  <a:pt x="4496749" y="5233094"/>
                </a:lnTo>
                <a:lnTo>
                  <a:pt x="4468805" y="5383906"/>
                </a:lnTo>
                <a:lnTo>
                  <a:pt x="4487435" y="4798119"/>
                </a:lnTo>
                <a:lnTo>
                  <a:pt x="4480448" y="4753669"/>
                </a:lnTo>
                <a:lnTo>
                  <a:pt x="4475791" y="4742556"/>
                </a:lnTo>
                <a:lnTo>
                  <a:pt x="4471134" y="4737794"/>
                </a:lnTo>
                <a:lnTo>
                  <a:pt x="4471134" y="4740969"/>
                </a:lnTo>
                <a:lnTo>
                  <a:pt x="4468805" y="4750494"/>
                </a:lnTo>
                <a:lnTo>
                  <a:pt x="4464147" y="4783831"/>
                </a:lnTo>
                <a:lnTo>
                  <a:pt x="4459490" y="4899719"/>
                </a:lnTo>
                <a:lnTo>
                  <a:pt x="4454833" y="5052119"/>
                </a:lnTo>
                <a:lnTo>
                  <a:pt x="4452504" y="5209281"/>
                </a:lnTo>
                <a:lnTo>
                  <a:pt x="4447846" y="5333106"/>
                </a:lnTo>
                <a:lnTo>
                  <a:pt x="4443189" y="5374381"/>
                </a:lnTo>
                <a:lnTo>
                  <a:pt x="4436203" y="5393431"/>
                </a:lnTo>
                <a:lnTo>
                  <a:pt x="4431545" y="5393431"/>
                </a:lnTo>
                <a:lnTo>
                  <a:pt x="4426888" y="5387081"/>
                </a:lnTo>
                <a:lnTo>
                  <a:pt x="4419902" y="5352156"/>
                </a:lnTo>
                <a:lnTo>
                  <a:pt x="4419902" y="4929881"/>
                </a:lnTo>
                <a:lnTo>
                  <a:pt x="4410587" y="5012431"/>
                </a:lnTo>
                <a:lnTo>
                  <a:pt x="4403601" y="5126731"/>
                </a:lnTo>
                <a:lnTo>
                  <a:pt x="4391957" y="5363269"/>
                </a:lnTo>
                <a:lnTo>
                  <a:pt x="4387300" y="5444231"/>
                </a:lnTo>
                <a:lnTo>
                  <a:pt x="4382642" y="5469631"/>
                </a:lnTo>
                <a:lnTo>
                  <a:pt x="4380314" y="5474394"/>
                </a:lnTo>
                <a:lnTo>
                  <a:pt x="4380314" y="5464869"/>
                </a:lnTo>
                <a:lnTo>
                  <a:pt x="4375656" y="5434706"/>
                </a:lnTo>
                <a:lnTo>
                  <a:pt x="4366341" y="5296594"/>
                </a:lnTo>
                <a:lnTo>
                  <a:pt x="4364013" y="5395019"/>
                </a:lnTo>
                <a:lnTo>
                  <a:pt x="4364013" y="5499794"/>
                </a:lnTo>
                <a:lnTo>
                  <a:pt x="4375656" y="5702994"/>
                </a:lnTo>
                <a:lnTo>
                  <a:pt x="4375656" y="5793481"/>
                </a:lnTo>
                <a:lnTo>
                  <a:pt x="4375656" y="5872856"/>
                </a:lnTo>
                <a:lnTo>
                  <a:pt x="4370999" y="5937944"/>
                </a:lnTo>
                <a:lnTo>
                  <a:pt x="4364013" y="5963344"/>
                </a:lnTo>
                <a:lnTo>
                  <a:pt x="4354698" y="5982394"/>
                </a:lnTo>
                <a:lnTo>
                  <a:pt x="4347712" y="5828406"/>
                </a:lnTo>
                <a:lnTo>
                  <a:pt x="4336068" y="5699819"/>
                </a:lnTo>
                <a:lnTo>
                  <a:pt x="4322096" y="5595044"/>
                </a:lnTo>
                <a:lnTo>
                  <a:pt x="4310452" y="5515669"/>
                </a:lnTo>
                <a:lnTo>
                  <a:pt x="4305795" y="5587106"/>
                </a:lnTo>
                <a:lnTo>
                  <a:pt x="4303466" y="5661719"/>
                </a:lnTo>
                <a:lnTo>
                  <a:pt x="4310452" y="5806181"/>
                </a:lnTo>
                <a:lnTo>
                  <a:pt x="4319767" y="5922069"/>
                </a:lnTo>
                <a:lnTo>
                  <a:pt x="4326753" y="5955406"/>
                </a:lnTo>
                <a:lnTo>
                  <a:pt x="4331411" y="5968106"/>
                </a:lnTo>
                <a:lnTo>
                  <a:pt x="4322096" y="5977631"/>
                </a:lnTo>
                <a:lnTo>
                  <a:pt x="4319767" y="5977631"/>
                </a:lnTo>
                <a:lnTo>
                  <a:pt x="4315110" y="5971281"/>
                </a:lnTo>
                <a:lnTo>
                  <a:pt x="4310452" y="5963344"/>
                </a:lnTo>
                <a:lnTo>
                  <a:pt x="4303466" y="5926831"/>
                </a:lnTo>
                <a:lnTo>
                  <a:pt x="4294151" y="5872856"/>
                </a:lnTo>
                <a:lnTo>
                  <a:pt x="4282508" y="5722044"/>
                </a:lnTo>
                <a:lnTo>
                  <a:pt x="4275521" y="5537894"/>
                </a:lnTo>
                <a:lnTo>
                  <a:pt x="4261549" y="5168006"/>
                </a:lnTo>
                <a:lnTo>
                  <a:pt x="4249906" y="5031481"/>
                </a:lnTo>
                <a:lnTo>
                  <a:pt x="4247577" y="4983856"/>
                </a:lnTo>
                <a:lnTo>
                  <a:pt x="4242919" y="4960044"/>
                </a:lnTo>
                <a:lnTo>
                  <a:pt x="4254563" y="5307706"/>
                </a:lnTo>
                <a:lnTo>
                  <a:pt x="4217304" y="5266431"/>
                </a:lnTo>
                <a:lnTo>
                  <a:pt x="4217304" y="5485506"/>
                </a:lnTo>
                <a:lnTo>
                  <a:pt x="4217304" y="5683944"/>
                </a:lnTo>
                <a:lnTo>
                  <a:pt x="4217304" y="5763319"/>
                </a:lnTo>
                <a:lnTo>
                  <a:pt x="4226618" y="5826819"/>
                </a:lnTo>
                <a:lnTo>
                  <a:pt x="4231276" y="5847456"/>
                </a:lnTo>
                <a:lnTo>
                  <a:pt x="4233605" y="5864919"/>
                </a:lnTo>
                <a:lnTo>
                  <a:pt x="4242919" y="5876031"/>
                </a:lnTo>
                <a:lnTo>
                  <a:pt x="4247577" y="5876031"/>
                </a:lnTo>
                <a:lnTo>
                  <a:pt x="4249906" y="5876031"/>
                </a:lnTo>
                <a:lnTo>
                  <a:pt x="4242919" y="5910956"/>
                </a:lnTo>
                <a:lnTo>
                  <a:pt x="4238262" y="5922069"/>
                </a:lnTo>
                <a:lnTo>
                  <a:pt x="4233605" y="5922069"/>
                </a:lnTo>
                <a:lnTo>
                  <a:pt x="4233605" y="5917306"/>
                </a:lnTo>
                <a:lnTo>
                  <a:pt x="4231276" y="5895081"/>
                </a:lnTo>
                <a:lnTo>
                  <a:pt x="4217304" y="5817294"/>
                </a:lnTo>
                <a:lnTo>
                  <a:pt x="4205660" y="5722044"/>
                </a:lnTo>
                <a:lnTo>
                  <a:pt x="4198674" y="5636319"/>
                </a:lnTo>
                <a:lnTo>
                  <a:pt x="4194016" y="5606156"/>
                </a:lnTo>
                <a:lnTo>
                  <a:pt x="4187030" y="5590281"/>
                </a:lnTo>
                <a:lnTo>
                  <a:pt x="4187030" y="5587106"/>
                </a:lnTo>
                <a:lnTo>
                  <a:pt x="4182373" y="5587106"/>
                </a:lnTo>
                <a:lnTo>
                  <a:pt x="4177715" y="5609331"/>
                </a:lnTo>
                <a:lnTo>
                  <a:pt x="4170729" y="5653781"/>
                </a:lnTo>
                <a:lnTo>
                  <a:pt x="4166072" y="5725219"/>
                </a:lnTo>
                <a:lnTo>
                  <a:pt x="4187030" y="5183881"/>
                </a:lnTo>
                <a:lnTo>
                  <a:pt x="4182373" y="5183881"/>
                </a:lnTo>
                <a:lnTo>
                  <a:pt x="4182373" y="5190231"/>
                </a:lnTo>
                <a:lnTo>
                  <a:pt x="4177715" y="5209281"/>
                </a:lnTo>
                <a:lnTo>
                  <a:pt x="4170729" y="5280719"/>
                </a:lnTo>
                <a:lnTo>
                  <a:pt x="4159086" y="5436294"/>
                </a:lnTo>
                <a:lnTo>
                  <a:pt x="4159086" y="5020369"/>
                </a:lnTo>
                <a:lnTo>
                  <a:pt x="4149771" y="5142606"/>
                </a:lnTo>
                <a:lnTo>
                  <a:pt x="4145113" y="5225156"/>
                </a:lnTo>
                <a:lnTo>
                  <a:pt x="4138127" y="5272781"/>
                </a:lnTo>
                <a:lnTo>
                  <a:pt x="4128812" y="5291831"/>
                </a:lnTo>
                <a:lnTo>
                  <a:pt x="4128812" y="5323581"/>
                </a:lnTo>
                <a:lnTo>
                  <a:pt x="4133470" y="5398194"/>
                </a:lnTo>
                <a:lnTo>
                  <a:pt x="4114840" y="5444231"/>
                </a:lnTo>
                <a:lnTo>
                  <a:pt x="4110183" y="5431531"/>
                </a:lnTo>
                <a:lnTo>
                  <a:pt x="4114840" y="5395019"/>
                </a:lnTo>
                <a:lnTo>
                  <a:pt x="4121826" y="5277544"/>
                </a:lnTo>
                <a:lnTo>
                  <a:pt x="4105525" y="5225156"/>
                </a:lnTo>
                <a:lnTo>
                  <a:pt x="4098539" y="5209281"/>
                </a:lnTo>
                <a:lnTo>
                  <a:pt x="4093882" y="5212456"/>
                </a:lnTo>
                <a:lnTo>
                  <a:pt x="4084567" y="5244206"/>
                </a:lnTo>
                <a:lnTo>
                  <a:pt x="4082238" y="5318819"/>
                </a:lnTo>
                <a:lnTo>
                  <a:pt x="4077581" y="5442644"/>
                </a:lnTo>
                <a:lnTo>
                  <a:pt x="4070594" y="5628381"/>
                </a:lnTo>
                <a:lnTo>
                  <a:pt x="4072923" y="5414069"/>
                </a:lnTo>
                <a:lnTo>
                  <a:pt x="4072923" y="5314056"/>
                </a:lnTo>
                <a:lnTo>
                  <a:pt x="4070594" y="5296594"/>
                </a:lnTo>
                <a:lnTo>
                  <a:pt x="4061280" y="5333106"/>
                </a:lnTo>
                <a:lnTo>
                  <a:pt x="4054293" y="5390256"/>
                </a:lnTo>
                <a:lnTo>
                  <a:pt x="4044979" y="5436294"/>
                </a:lnTo>
                <a:lnTo>
                  <a:pt x="4040321" y="5447406"/>
                </a:lnTo>
                <a:lnTo>
                  <a:pt x="4037992" y="5447406"/>
                </a:lnTo>
                <a:lnTo>
                  <a:pt x="4037992" y="5444231"/>
                </a:lnTo>
                <a:lnTo>
                  <a:pt x="4033335" y="5423594"/>
                </a:lnTo>
                <a:lnTo>
                  <a:pt x="4028678" y="5379144"/>
                </a:lnTo>
                <a:lnTo>
                  <a:pt x="4040321" y="5242619"/>
                </a:lnTo>
                <a:lnTo>
                  <a:pt x="4021691" y="5223569"/>
                </a:lnTo>
                <a:lnTo>
                  <a:pt x="4021691" y="5299769"/>
                </a:lnTo>
                <a:lnTo>
                  <a:pt x="4012377" y="5209281"/>
                </a:lnTo>
                <a:lnTo>
                  <a:pt x="3993747" y="5182294"/>
                </a:lnTo>
                <a:lnTo>
                  <a:pt x="3984432" y="5231506"/>
                </a:lnTo>
                <a:lnTo>
                  <a:pt x="3977446" y="5280719"/>
                </a:lnTo>
                <a:lnTo>
                  <a:pt x="3968131" y="5293419"/>
                </a:lnTo>
                <a:lnTo>
                  <a:pt x="3968131" y="5296594"/>
                </a:lnTo>
                <a:lnTo>
                  <a:pt x="3965802" y="5293419"/>
                </a:lnTo>
                <a:lnTo>
                  <a:pt x="3961145" y="5277544"/>
                </a:lnTo>
                <a:lnTo>
                  <a:pt x="3956487" y="5239444"/>
                </a:lnTo>
                <a:lnTo>
                  <a:pt x="3956487" y="5236269"/>
                </a:lnTo>
                <a:lnTo>
                  <a:pt x="3961145" y="5231506"/>
                </a:lnTo>
                <a:lnTo>
                  <a:pt x="3961145" y="5209281"/>
                </a:lnTo>
                <a:lnTo>
                  <a:pt x="3965802" y="5187056"/>
                </a:lnTo>
                <a:lnTo>
                  <a:pt x="3965802" y="5179119"/>
                </a:lnTo>
                <a:lnTo>
                  <a:pt x="3968131" y="5179119"/>
                </a:lnTo>
                <a:lnTo>
                  <a:pt x="3965802" y="5175944"/>
                </a:lnTo>
                <a:lnTo>
                  <a:pt x="3961145" y="5172769"/>
                </a:lnTo>
                <a:lnTo>
                  <a:pt x="3951830" y="5153719"/>
                </a:lnTo>
                <a:lnTo>
                  <a:pt x="3940186" y="5082281"/>
                </a:lnTo>
                <a:lnTo>
                  <a:pt x="3879640" y="4952106"/>
                </a:lnTo>
                <a:lnTo>
                  <a:pt x="3879640" y="5107681"/>
                </a:lnTo>
                <a:lnTo>
                  <a:pt x="3872654" y="5318819"/>
                </a:lnTo>
                <a:lnTo>
                  <a:pt x="3861010" y="5036244"/>
                </a:lnTo>
                <a:lnTo>
                  <a:pt x="3856353" y="4961631"/>
                </a:lnTo>
                <a:lnTo>
                  <a:pt x="3849366" y="4929881"/>
                </a:lnTo>
                <a:lnTo>
                  <a:pt x="3849366" y="4923531"/>
                </a:lnTo>
                <a:lnTo>
                  <a:pt x="3844709" y="4926706"/>
                </a:lnTo>
                <a:lnTo>
                  <a:pt x="3835394" y="4945756"/>
                </a:lnTo>
                <a:lnTo>
                  <a:pt x="3823751" y="5033069"/>
                </a:lnTo>
                <a:lnTo>
                  <a:pt x="3807450" y="5137844"/>
                </a:lnTo>
                <a:lnTo>
                  <a:pt x="3800463" y="5175944"/>
                </a:lnTo>
                <a:lnTo>
                  <a:pt x="3788820" y="5201344"/>
                </a:lnTo>
                <a:lnTo>
                  <a:pt x="3784162" y="5202931"/>
                </a:lnTo>
                <a:lnTo>
                  <a:pt x="3779505" y="5201344"/>
                </a:lnTo>
                <a:lnTo>
                  <a:pt x="3774848" y="5190231"/>
                </a:lnTo>
                <a:lnTo>
                  <a:pt x="3767861" y="5171181"/>
                </a:lnTo>
                <a:lnTo>
                  <a:pt x="3756218" y="5104506"/>
                </a:lnTo>
                <a:lnTo>
                  <a:pt x="3744574" y="4994969"/>
                </a:lnTo>
                <a:lnTo>
                  <a:pt x="3751560" y="4896544"/>
                </a:lnTo>
                <a:lnTo>
                  <a:pt x="3756218" y="4801294"/>
                </a:lnTo>
                <a:lnTo>
                  <a:pt x="3739917" y="4802881"/>
                </a:lnTo>
                <a:lnTo>
                  <a:pt x="3739917" y="4669531"/>
                </a:lnTo>
                <a:lnTo>
                  <a:pt x="3730602" y="4580631"/>
                </a:lnTo>
                <a:lnTo>
                  <a:pt x="3723616" y="4529831"/>
                </a:lnTo>
                <a:lnTo>
                  <a:pt x="3716630" y="4499669"/>
                </a:lnTo>
                <a:lnTo>
                  <a:pt x="3707315" y="4666356"/>
                </a:lnTo>
                <a:lnTo>
                  <a:pt x="3702657" y="4474269"/>
                </a:lnTo>
                <a:lnTo>
                  <a:pt x="3691014" y="4447281"/>
                </a:lnTo>
                <a:lnTo>
                  <a:pt x="3674713" y="4798119"/>
                </a:lnTo>
                <a:lnTo>
                  <a:pt x="3672384" y="5002906"/>
                </a:lnTo>
                <a:lnTo>
                  <a:pt x="3663069" y="5080694"/>
                </a:lnTo>
                <a:lnTo>
                  <a:pt x="3658412" y="5160069"/>
                </a:lnTo>
                <a:lnTo>
                  <a:pt x="3628138" y="5374381"/>
                </a:lnTo>
                <a:lnTo>
                  <a:pt x="3630467" y="5310881"/>
                </a:lnTo>
                <a:lnTo>
                  <a:pt x="3630467" y="5244206"/>
                </a:lnTo>
                <a:lnTo>
                  <a:pt x="3630467" y="5121969"/>
                </a:lnTo>
                <a:lnTo>
                  <a:pt x="3614166" y="4882256"/>
                </a:lnTo>
                <a:lnTo>
                  <a:pt x="3611837" y="5093394"/>
                </a:lnTo>
                <a:lnTo>
                  <a:pt x="3607180" y="5253731"/>
                </a:lnTo>
                <a:lnTo>
                  <a:pt x="3600194" y="5368031"/>
                </a:lnTo>
                <a:lnTo>
                  <a:pt x="3590879" y="5444231"/>
                </a:lnTo>
                <a:lnTo>
                  <a:pt x="3583893" y="5485506"/>
                </a:lnTo>
                <a:lnTo>
                  <a:pt x="3579235" y="5496619"/>
                </a:lnTo>
                <a:lnTo>
                  <a:pt x="3574578" y="5499794"/>
                </a:lnTo>
                <a:lnTo>
                  <a:pt x="3569921" y="5495031"/>
                </a:lnTo>
                <a:lnTo>
                  <a:pt x="3567592" y="5485506"/>
                </a:lnTo>
                <a:lnTo>
                  <a:pt x="3555948" y="5453756"/>
                </a:lnTo>
                <a:lnTo>
                  <a:pt x="3534990" y="5352156"/>
                </a:lnTo>
                <a:lnTo>
                  <a:pt x="3511703" y="5231506"/>
                </a:lnTo>
                <a:lnTo>
                  <a:pt x="3497730" y="5172769"/>
                </a:lnTo>
                <a:lnTo>
                  <a:pt x="3486087" y="5129906"/>
                </a:lnTo>
                <a:lnTo>
                  <a:pt x="3474443" y="5099744"/>
                </a:lnTo>
                <a:lnTo>
                  <a:pt x="3469786" y="5091806"/>
                </a:lnTo>
                <a:lnTo>
                  <a:pt x="3467457" y="5088631"/>
                </a:lnTo>
                <a:lnTo>
                  <a:pt x="3451156" y="5168006"/>
                </a:lnTo>
                <a:lnTo>
                  <a:pt x="3434855" y="5231506"/>
                </a:lnTo>
                <a:lnTo>
                  <a:pt x="3423212" y="5277544"/>
                </a:lnTo>
                <a:lnTo>
                  <a:pt x="3406911" y="5314056"/>
                </a:lnTo>
                <a:lnTo>
                  <a:pt x="3390610" y="5341044"/>
                </a:lnTo>
                <a:lnTo>
                  <a:pt x="3374309" y="5356919"/>
                </a:lnTo>
                <a:lnTo>
                  <a:pt x="3362665" y="5364856"/>
                </a:lnTo>
                <a:lnTo>
                  <a:pt x="3346364" y="5371206"/>
                </a:lnTo>
                <a:lnTo>
                  <a:pt x="3313762" y="5374381"/>
                </a:lnTo>
                <a:lnTo>
                  <a:pt x="3297461" y="5379144"/>
                </a:lnTo>
                <a:lnTo>
                  <a:pt x="3281160" y="5383906"/>
                </a:lnTo>
                <a:lnTo>
                  <a:pt x="3269516" y="5395019"/>
                </a:lnTo>
                <a:lnTo>
                  <a:pt x="3253215" y="5412481"/>
                </a:lnTo>
                <a:lnTo>
                  <a:pt x="3236914" y="5439469"/>
                </a:lnTo>
                <a:lnTo>
                  <a:pt x="3225271" y="5477569"/>
                </a:lnTo>
                <a:lnTo>
                  <a:pt x="3248558" y="5623619"/>
                </a:lnTo>
                <a:lnTo>
                  <a:pt x="3246229" y="5623619"/>
                </a:lnTo>
                <a:lnTo>
                  <a:pt x="3241572" y="5628381"/>
                </a:lnTo>
                <a:lnTo>
                  <a:pt x="3232257" y="5655369"/>
                </a:lnTo>
                <a:lnTo>
                  <a:pt x="3215956" y="5729981"/>
                </a:lnTo>
                <a:lnTo>
                  <a:pt x="3204312" y="5755381"/>
                </a:lnTo>
                <a:lnTo>
                  <a:pt x="3201984" y="5760144"/>
                </a:lnTo>
                <a:lnTo>
                  <a:pt x="3192669" y="5755381"/>
                </a:lnTo>
                <a:lnTo>
                  <a:pt x="3188011" y="5744269"/>
                </a:lnTo>
                <a:lnTo>
                  <a:pt x="3185683" y="5722044"/>
                </a:lnTo>
                <a:lnTo>
                  <a:pt x="3171710" y="5642669"/>
                </a:lnTo>
                <a:lnTo>
                  <a:pt x="3185683" y="5587106"/>
                </a:lnTo>
                <a:lnTo>
                  <a:pt x="3188011" y="5563294"/>
                </a:lnTo>
                <a:lnTo>
                  <a:pt x="3188011" y="5556944"/>
                </a:lnTo>
                <a:lnTo>
                  <a:pt x="3192669" y="5563294"/>
                </a:lnTo>
                <a:lnTo>
                  <a:pt x="3188011" y="5383906"/>
                </a:lnTo>
                <a:lnTo>
                  <a:pt x="3185683" y="5201344"/>
                </a:lnTo>
                <a:lnTo>
                  <a:pt x="3176368" y="5047356"/>
                </a:lnTo>
                <a:lnTo>
                  <a:pt x="3169382" y="4994969"/>
                </a:lnTo>
                <a:lnTo>
                  <a:pt x="3164724" y="4961631"/>
                </a:lnTo>
                <a:lnTo>
                  <a:pt x="3157738" y="5296594"/>
                </a:lnTo>
                <a:lnTo>
                  <a:pt x="3148423" y="5036244"/>
                </a:lnTo>
                <a:lnTo>
                  <a:pt x="3143766" y="5039419"/>
                </a:lnTo>
                <a:lnTo>
                  <a:pt x="3141437" y="5074344"/>
                </a:lnTo>
                <a:lnTo>
                  <a:pt x="3136780" y="5193406"/>
                </a:lnTo>
                <a:lnTo>
                  <a:pt x="3141437" y="5337869"/>
                </a:lnTo>
                <a:lnTo>
                  <a:pt x="3141437" y="5461694"/>
                </a:lnTo>
                <a:lnTo>
                  <a:pt x="3136780" y="5499794"/>
                </a:lnTo>
                <a:lnTo>
                  <a:pt x="3132122" y="5510906"/>
                </a:lnTo>
                <a:lnTo>
                  <a:pt x="3127465" y="5514081"/>
                </a:lnTo>
                <a:lnTo>
                  <a:pt x="3120479" y="5261669"/>
                </a:lnTo>
                <a:lnTo>
                  <a:pt x="3113492" y="5172769"/>
                </a:lnTo>
                <a:lnTo>
                  <a:pt x="3108835" y="5107681"/>
                </a:lnTo>
                <a:lnTo>
                  <a:pt x="3108835" y="5104506"/>
                </a:lnTo>
                <a:lnTo>
                  <a:pt x="3108835" y="5102919"/>
                </a:lnTo>
                <a:lnTo>
                  <a:pt x="3099520" y="5063231"/>
                </a:lnTo>
                <a:lnTo>
                  <a:pt x="3092534" y="5036244"/>
                </a:lnTo>
                <a:lnTo>
                  <a:pt x="3087877" y="5014019"/>
                </a:lnTo>
                <a:lnTo>
                  <a:pt x="3080890" y="5001319"/>
                </a:lnTo>
                <a:lnTo>
                  <a:pt x="3043631" y="5039419"/>
                </a:lnTo>
                <a:lnTo>
                  <a:pt x="3043631" y="4972744"/>
                </a:lnTo>
                <a:lnTo>
                  <a:pt x="3036645" y="4967981"/>
                </a:lnTo>
                <a:lnTo>
                  <a:pt x="3027330" y="4956869"/>
                </a:lnTo>
                <a:lnTo>
                  <a:pt x="3020344" y="4942581"/>
                </a:lnTo>
                <a:lnTo>
                  <a:pt x="3015686" y="4921944"/>
                </a:lnTo>
                <a:lnTo>
                  <a:pt x="3004043" y="4852094"/>
                </a:lnTo>
                <a:lnTo>
                  <a:pt x="2992399" y="4742556"/>
                </a:lnTo>
                <a:lnTo>
                  <a:pt x="2980756" y="4817169"/>
                </a:lnTo>
                <a:lnTo>
                  <a:pt x="2983084" y="4882256"/>
                </a:lnTo>
                <a:lnTo>
                  <a:pt x="2992399" y="4912419"/>
                </a:lnTo>
                <a:lnTo>
                  <a:pt x="2999385" y="4926706"/>
                </a:lnTo>
                <a:lnTo>
                  <a:pt x="3008700" y="4940994"/>
                </a:lnTo>
                <a:lnTo>
                  <a:pt x="3011029" y="4964806"/>
                </a:lnTo>
                <a:lnTo>
                  <a:pt x="3015686" y="5017194"/>
                </a:lnTo>
                <a:lnTo>
                  <a:pt x="3020344" y="5112444"/>
                </a:lnTo>
                <a:lnTo>
                  <a:pt x="3015686" y="5269606"/>
                </a:lnTo>
                <a:lnTo>
                  <a:pt x="3004043" y="5104506"/>
                </a:lnTo>
                <a:lnTo>
                  <a:pt x="2994728" y="5033069"/>
                </a:lnTo>
                <a:lnTo>
                  <a:pt x="2987742" y="5002906"/>
                </a:lnTo>
                <a:lnTo>
                  <a:pt x="2983084" y="4979094"/>
                </a:lnTo>
                <a:lnTo>
                  <a:pt x="2987742" y="5395019"/>
                </a:lnTo>
                <a:lnTo>
                  <a:pt x="2966783" y="5334694"/>
                </a:lnTo>
                <a:lnTo>
                  <a:pt x="2950482" y="5272781"/>
                </a:lnTo>
                <a:lnTo>
                  <a:pt x="2920209" y="5145781"/>
                </a:lnTo>
                <a:lnTo>
                  <a:pt x="2892264" y="5028306"/>
                </a:lnTo>
                <a:lnTo>
                  <a:pt x="2875963" y="4979094"/>
                </a:lnTo>
                <a:lnTo>
                  <a:pt x="2864320" y="4934644"/>
                </a:lnTo>
                <a:lnTo>
                  <a:pt x="2848019" y="5020369"/>
                </a:lnTo>
                <a:lnTo>
                  <a:pt x="2834047" y="5107681"/>
                </a:lnTo>
                <a:lnTo>
                  <a:pt x="2834047" y="5020369"/>
                </a:lnTo>
                <a:lnTo>
                  <a:pt x="2831718" y="4929881"/>
                </a:lnTo>
                <a:lnTo>
                  <a:pt x="2822403" y="5093394"/>
                </a:lnTo>
                <a:lnTo>
                  <a:pt x="2815417" y="5182294"/>
                </a:lnTo>
                <a:lnTo>
                  <a:pt x="2810759" y="5198169"/>
                </a:lnTo>
                <a:lnTo>
                  <a:pt x="2806102" y="5201344"/>
                </a:lnTo>
                <a:lnTo>
                  <a:pt x="2799116" y="5193406"/>
                </a:lnTo>
                <a:lnTo>
                  <a:pt x="2794458" y="5171181"/>
                </a:lnTo>
                <a:lnTo>
                  <a:pt x="2782815" y="5107681"/>
                </a:lnTo>
                <a:lnTo>
                  <a:pt x="2775829" y="5021956"/>
                </a:lnTo>
                <a:lnTo>
                  <a:pt x="2754870" y="4852094"/>
                </a:lnTo>
                <a:lnTo>
                  <a:pt x="2743227" y="5074344"/>
                </a:lnTo>
                <a:lnTo>
                  <a:pt x="2743227" y="4931469"/>
                </a:lnTo>
                <a:lnTo>
                  <a:pt x="2745555" y="4813994"/>
                </a:lnTo>
                <a:lnTo>
                  <a:pt x="2743227" y="4790181"/>
                </a:lnTo>
                <a:lnTo>
                  <a:pt x="2738569" y="4779069"/>
                </a:lnTo>
                <a:lnTo>
                  <a:pt x="2731583" y="4861619"/>
                </a:lnTo>
                <a:lnTo>
                  <a:pt x="2726926" y="4912419"/>
                </a:lnTo>
                <a:lnTo>
                  <a:pt x="2722268" y="5031481"/>
                </a:lnTo>
                <a:lnTo>
                  <a:pt x="2722268" y="5153719"/>
                </a:lnTo>
                <a:lnTo>
                  <a:pt x="2731583" y="5414069"/>
                </a:lnTo>
                <a:lnTo>
                  <a:pt x="2722268" y="5326756"/>
                </a:lnTo>
                <a:lnTo>
                  <a:pt x="2717611" y="5277544"/>
                </a:lnTo>
                <a:lnTo>
                  <a:pt x="2715282" y="5263256"/>
                </a:lnTo>
                <a:lnTo>
                  <a:pt x="2710625" y="5261669"/>
                </a:lnTo>
                <a:lnTo>
                  <a:pt x="2705967" y="5261669"/>
                </a:lnTo>
                <a:lnTo>
                  <a:pt x="2701310" y="5269606"/>
                </a:lnTo>
                <a:lnTo>
                  <a:pt x="2694324" y="5302944"/>
                </a:lnTo>
                <a:lnTo>
                  <a:pt x="2687338" y="5352156"/>
                </a:lnTo>
                <a:lnTo>
                  <a:pt x="2666379" y="5488681"/>
                </a:lnTo>
                <a:lnTo>
                  <a:pt x="2638435" y="5768081"/>
                </a:lnTo>
                <a:lnTo>
                  <a:pt x="2633777" y="5815706"/>
                </a:lnTo>
                <a:lnTo>
                  <a:pt x="2629120" y="5839519"/>
                </a:lnTo>
                <a:lnTo>
                  <a:pt x="2626791" y="5842694"/>
                </a:lnTo>
                <a:lnTo>
                  <a:pt x="2626791" y="5839519"/>
                </a:lnTo>
                <a:lnTo>
                  <a:pt x="2622134" y="5809356"/>
                </a:lnTo>
                <a:lnTo>
                  <a:pt x="2617476" y="5796656"/>
                </a:lnTo>
                <a:lnTo>
                  <a:pt x="2612819" y="5771256"/>
                </a:lnTo>
                <a:lnTo>
                  <a:pt x="2610490" y="5702994"/>
                </a:lnTo>
                <a:lnTo>
                  <a:pt x="2605832" y="5495031"/>
                </a:lnTo>
                <a:lnTo>
                  <a:pt x="2605832" y="5242619"/>
                </a:lnTo>
                <a:lnTo>
                  <a:pt x="2605832" y="4998144"/>
                </a:lnTo>
                <a:lnTo>
                  <a:pt x="2598846" y="5033069"/>
                </a:lnTo>
                <a:lnTo>
                  <a:pt x="2594189" y="5085456"/>
                </a:lnTo>
                <a:lnTo>
                  <a:pt x="2589531" y="5233094"/>
                </a:lnTo>
                <a:lnTo>
                  <a:pt x="2584874" y="5587106"/>
                </a:lnTo>
                <a:lnTo>
                  <a:pt x="2584874" y="5729981"/>
                </a:lnTo>
                <a:lnTo>
                  <a:pt x="2582545" y="5815706"/>
                </a:lnTo>
                <a:lnTo>
                  <a:pt x="2582545" y="5823644"/>
                </a:lnTo>
                <a:lnTo>
                  <a:pt x="2573230" y="5806181"/>
                </a:lnTo>
                <a:lnTo>
                  <a:pt x="2561587" y="5677594"/>
                </a:lnTo>
                <a:lnTo>
                  <a:pt x="2568573" y="5593456"/>
                </a:lnTo>
                <a:lnTo>
                  <a:pt x="2573230" y="5545831"/>
                </a:lnTo>
                <a:lnTo>
                  <a:pt x="2573230" y="5495031"/>
                </a:lnTo>
                <a:lnTo>
                  <a:pt x="2566245" y="5390256"/>
                </a:lnTo>
                <a:lnTo>
                  <a:pt x="2556929" y="5193406"/>
                </a:lnTo>
                <a:lnTo>
                  <a:pt x="2538300" y="4663181"/>
                </a:lnTo>
                <a:lnTo>
                  <a:pt x="2524327" y="4409181"/>
                </a:lnTo>
                <a:lnTo>
                  <a:pt x="2517341" y="4213919"/>
                </a:lnTo>
                <a:lnTo>
                  <a:pt x="2512684" y="4147244"/>
                </a:lnTo>
                <a:lnTo>
                  <a:pt x="2505698" y="4112319"/>
                </a:lnTo>
                <a:lnTo>
                  <a:pt x="2505698" y="4107556"/>
                </a:lnTo>
                <a:lnTo>
                  <a:pt x="2501040" y="4112319"/>
                </a:lnTo>
                <a:lnTo>
                  <a:pt x="2496383" y="4147244"/>
                </a:lnTo>
                <a:lnTo>
                  <a:pt x="2512684" y="4388544"/>
                </a:lnTo>
                <a:lnTo>
                  <a:pt x="2505698" y="4432994"/>
                </a:lnTo>
                <a:lnTo>
                  <a:pt x="2501040" y="4444106"/>
                </a:lnTo>
                <a:lnTo>
                  <a:pt x="2496383" y="4444106"/>
                </a:lnTo>
                <a:lnTo>
                  <a:pt x="2489397" y="4421881"/>
                </a:lnTo>
                <a:lnTo>
                  <a:pt x="2484739" y="4379019"/>
                </a:lnTo>
                <a:lnTo>
                  <a:pt x="2468439" y="4244081"/>
                </a:lnTo>
                <a:lnTo>
                  <a:pt x="2456795" y="4085331"/>
                </a:lnTo>
                <a:lnTo>
                  <a:pt x="2445151" y="3953569"/>
                </a:lnTo>
                <a:lnTo>
                  <a:pt x="2435836" y="3915469"/>
                </a:lnTo>
                <a:lnTo>
                  <a:pt x="2433508" y="3898006"/>
                </a:lnTo>
                <a:lnTo>
                  <a:pt x="2433508" y="3901181"/>
                </a:lnTo>
                <a:lnTo>
                  <a:pt x="2428850" y="3912294"/>
                </a:lnTo>
                <a:lnTo>
                  <a:pt x="2424193" y="3964681"/>
                </a:lnTo>
                <a:lnTo>
                  <a:pt x="2421865" y="4202806"/>
                </a:lnTo>
                <a:lnTo>
                  <a:pt x="2424193" y="4621906"/>
                </a:lnTo>
                <a:lnTo>
                  <a:pt x="2405563" y="4469506"/>
                </a:lnTo>
                <a:lnTo>
                  <a:pt x="2391591" y="4406006"/>
                </a:lnTo>
                <a:lnTo>
                  <a:pt x="2389262" y="4399656"/>
                </a:lnTo>
                <a:lnTo>
                  <a:pt x="2389262" y="4402831"/>
                </a:lnTo>
                <a:lnTo>
                  <a:pt x="2379947" y="4436169"/>
                </a:lnTo>
                <a:lnTo>
                  <a:pt x="2377618" y="4469506"/>
                </a:lnTo>
                <a:lnTo>
                  <a:pt x="2372961" y="4479031"/>
                </a:lnTo>
                <a:lnTo>
                  <a:pt x="2368304" y="4477444"/>
                </a:lnTo>
                <a:lnTo>
                  <a:pt x="2363646" y="4463156"/>
                </a:lnTo>
                <a:lnTo>
                  <a:pt x="2356660" y="4429819"/>
                </a:lnTo>
                <a:lnTo>
                  <a:pt x="2335702" y="4298056"/>
                </a:lnTo>
                <a:lnTo>
                  <a:pt x="2335702" y="4229794"/>
                </a:lnTo>
                <a:lnTo>
                  <a:pt x="2333373" y="4237731"/>
                </a:lnTo>
                <a:lnTo>
                  <a:pt x="2328715" y="4236144"/>
                </a:lnTo>
                <a:lnTo>
                  <a:pt x="2319401" y="4205981"/>
                </a:lnTo>
                <a:lnTo>
                  <a:pt x="2303100" y="4123431"/>
                </a:lnTo>
                <a:lnTo>
                  <a:pt x="2300771" y="4112319"/>
                </a:lnTo>
                <a:lnTo>
                  <a:pt x="2291456" y="4150419"/>
                </a:lnTo>
                <a:lnTo>
                  <a:pt x="2289128" y="4259956"/>
                </a:lnTo>
                <a:lnTo>
                  <a:pt x="2284470" y="4463156"/>
                </a:lnTo>
                <a:lnTo>
                  <a:pt x="2291456" y="4553644"/>
                </a:lnTo>
                <a:lnTo>
                  <a:pt x="2279812" y="4569519"/>
                </a:lnTo>
                <a:lnTo>
                  <a:pt x="2272826" y="4575869"/>
                </a:lnTo>
                <a:lnTo>
                  <a:pt x="2263511" y="4575869"/>
                </a:lnTo>
                <a:lnTo>
                  <a:pt x="2256525" y="4569519"/>
                </a:lnTo>
                <a:lnTo>
                  <a:pt x="2244882" y="4548881"/>
                </a:lnTo>
                <a:lnTo>
                  <a:pt x="2230909" y="4537769"/>
                </a:lnTo>
                <a:lnTo>
                  <a:pt x="2219266" y="4523481"/>
                </a:lnTo>
                <a:lnTo>
                  <a:pt x="2214608" y="4572694"/>
                </a:lnTo>
                <a:lnTo>
                  <a:pt x="2207622" y="4610794"/>
                </a:lnTo>
                <a:lnTo>
                  <a:pt x="2202965" y="4620319"/>
                </a:lnTo>
                <a:lnTo>
                  <a:pt x="2200636" y="4610794"/>
                </a:lnTo>
                <a:lnTo>
                  <a:pt x="2200636" y="4590156"/>
                </a:lnTo>
                <a:lnTo>
                  <a:pt x="2195979" y="4545706"/>
                </a:lnTo>
                <a:lnTo>
                  <a:pt x="2191321" y="4718744"/>
                </a:lnTo>
                <a:lnTo>
                  <a:pt x="2186664" y="4779069"/>
                </a:lnTo>
                <a:lnTo>
                  <a:pt x="2184335" y="4821931"/>
                </a:lnTo>
                <a:lnTo>
                  <a:pt x="2175020" y="4852094"/>
                </a:lnTo>
                <a:lnTo>
                  <a:pt x="2168034" y="4871144"/>
                </a:lnTo>
                <a:lnTo>
                  <a:pt x="2163377" y="4882256"/>
                </a:lnTo>
                <a:lnTo>
                  <a:pt x="2158719" y="4882256"/>
                </a:lnTo>
                <a:lnTo>
                  <a:pt x="2156391" y="4882256"/>
                </a:lnTo>
                <a:lnTo>
                  <a:pt x="2147076" y="4874319"/>
                </a:lnTo>
                <a:lnTo>
                  <a:pt x="2140089" y="4863206"/>
                </a:lnTo>
                <a:lnTo>
                  <a:pt x="2123788" y="4828281"/>
                </a:lnTo>
                <a:lnTo>
                  <a:pt x="2098173" y="4771131"/>
                </a:lnTo>
                <a:lnTo>
                  <a:pt x="2112145" y="4734619"/>
                </a:lnTo>
                <a:lnTo>
                  <a:pt x="2114474" y="4682231"/>
                </a:lnTo>
                <a:lnTo>
                  <a:pt x="2114474" y="4621906"/>
                </a:lnTo>
                <a:lnTo>
                  <a:pt x="2119131" y="4550469"/>
                </a:lnTo>
                <a:lnTo>
                  <a:pt x="2114474" y="4391719"/>
                </a:lnTo>
                <a:lnTo>
                  <a:pt x="2107487" y="4221856"/>
                </a:lnTo>
                <a:lnTo>
                  <a:pt x="2095844" y="4488556"/>
                </a:lnTo>
                <a:lnTo>
                  <a:pt x="2091186" y="4564756"/>
                </a:lnTo>
                <a:lnTo>
                  <a:pt x="2086529" y="4606031"/>
                </a:lnTo>
                <a:lnTo>
                  <a:pt x="2081872" y="4610794"/>
                </a:lnTo>
                <a:lnTo>
                  <a:pt x="2079543" y="4606031"/>
                </a:lnTo>
                <a:lnTo>
                  <a:pt x="2074886" y="4572694"/>
                </a:lnTo>
                <a:lnTo>
                  <a:pt x="2058584" y="4394894"/>
                </a:lnTo>
                <a:lnTo>
                  <a:pt x="2053927" y="4915594"/>
                </a:lnTo>
                <a:lnTo>
                  <a:pt x="2046941" y="5383906"/>
                </a:lnTo>
                <a:lnTo>
                  <a:pt x="2042283" y="5575994"/>
                </a:lnTo>
                <a:lnTo>
                  <a:pt x="2035297" y="5729981"/>
                </a:lnTo>
                <a:lnTo>
                  <a:pt x="2023654" y="5834756"/>
                </a:lnTo>
                <a:lnTo>
                  <a:pt x="2014339" y="5864919"/>
                </a:lnTo>
                <a:lnTo>
                  <a:pt x="2007353" y="5880794"/>
                </a:lnTo>
                <a:lnTo>
                  <a:pt x="2018996" y="5741094"/>
                </a:lnTo>
                <a:lnTo>
                  <a:pt x="2023654" y="5666481"/>
                </a:lnTo>
                <a:lnTo>
                  <a:pt x="2018996" y="5574406"/>
                </a:lnTo>
                <a:lnTo>
                  <a:pt x="2014339" y="5514081"/>
                </a:lnTo>
                <a:lnTo>
                  <a:pt x="2014339" y="5515669"/>
                </a:lnTo>
                <a:lnTo>
                  <a:pt x="2009681" y="5533131"/>
                </a:lnTo>
                <a:lnTo>
                  <a:pt x="2002696" y="5639494"/>
                </a:lnTo>
                <a:lnTo>
                  <a:pt x="2002696" y="5534719"/>
                </a:lnTo>
                <a:lnTo>
                  <a:pt x="2007353" y="5425181"/>
                </a:lnTo>
                <a:lnTo>
                  <a:pt x="2007353" y="5299769"/>
                </a:lnTo>
                <a:lnTo>
                  <a:pt x="2007353" y="5141019"/>
                </a:lnTo>
                <a:lnTo>
                  <a:pt x="1995709" y="5334694"/>
                </a:lnTo>
                <a:lnTo>
                  <a:pt x="1986394" y="5434706"/>
                </a:lnTo>
                <a:lnTo>
                  <a:pt x="1981737" y="5455344"/>
                </a:lnTo>
                <a:lnTo>
                  <a:pt x="1974751" y="5461694"/>
                </a:lnTo>
                <a:lnTo>
                  <a:pt x="1970093" y="5455344"/>
                </a:lnTo>
                <a:lnTo>
                  <a:pt x="1965436" y="5444231"/>
                </a:lnTo>
                <a:lnTo>
                  <a:pt x="1953792" y="5406131"/>
                </a:lnTo>
                <a:lnTo>
                  <a:pt x="1942149" y="5374381"/>
                </a:lnTo>
                <a:lnTo>
                  <a:pt x="1935163" y="5368031"/>
                </a:lnTo>
                <a:lnTo>
                  <a:pt x="1930506" y="5368031"/>
                </a:lnTo>
                <a:lnTo>
                  <a:pt x="1930506" y="5374381"/>
                </a:lnTo>
                <a:lnTo>
                  <a:pt x="1921190" y="5390256"/>
                </a:lnTo>
                <a:lnTo>
                  <a:pt x="1914204" y="5425181"/>
                </a:lnTo>
                <a:lnTo>
                  <a:pt x="1918862" y="5277544"/>
                </a:lnTo>
                <a:lnTo>
                  <a:pt x="1918862" y="5142606"/>
                </a:lnTo>
                <a:lnTo>
                  <a:pt x="1909547" y="4836219"/>
                </a:lnTo>
                <a:lnTo>
                  <a:pt x="1907218" y="5036244"/>
                </a:lnTo>
                <a:lnTo>
                  <a:pt x="1902561" y="5074344"/>
                </a:lnTo>
                <a:lnTo>
                  <a:pt x="1902561" y="5080694"/>
                </a:lnTo>
                <a:lnTo>
                  <a:pt x="1897903" y="5080694"/>
                </a:lnTo>
                <a:lnTo>
                  <a:pt x="1893246" y="5058469"/>
                </a:lnTo>
                <a:lnTo>
                  <a:pt x="1890917" y="5020369"/>
                </a:lnTo>
                <a:lnTo>
                  <a:pt x="1881602" y="4918769"/>
                </a:lnTo>
                <a:lnTo>
                  <a:pt x="1874616" y="4825106"/>
                </a:lnTo>
                <a:lnTo>
                  <a:pt x="1869959" y="4801294"/>
                </a:lnTo>
                <a:lnTo>
                  <a:pt x="1869959" y="4794944"/>
                </a:lnTo>
                <a:lnTo>
                  <a:pt x="1865301" y="4798119"/>
                </a:lnTo>
                <a:lnTo>
                  <a:pt x="1865301" y="4896544"/>
                </a:lnTo>
                <a:lnTo>
                  <a:pt x="1869959" y="5171181"/>
                </a:lnTo>
                <a:lnTo>
                  <a:pt x="1849000" y="5069581"/>
                </a:lnTo>
                <a:lnTo>
                  <a:pt x="1832700" y="4991794"/>
                </a:lnTo>
                <a:lnTo>
                  <a:pt x="1818727" y="4934644"/>
                </a:lnTo>
                <a:lnTo>
                  <a:pt x="1797769" y="4893369"/>
                </a:lnTo>
                <a:lnTo>
                  <a:pt x="1781467" y="4869556"/>
                </a:lnTo>
                <a:lnTo>
                  <a:pt x="1760509" y="4852094"/>
                </a:lnTo>
                <a:lnTo>
                  <a:pt x="1744208" y="4840981"/>
                </a:lnTo>
                <a:lnTo>
                  <a:pt x="1725579" y="4836219"/>
                </a:lnTo>
                <a:lnTo>
                  <a:pt x="1709277" y="4828281"/>
                </a:lnTo>
                <a:lnTo>
                  <a:pt x="1692976" y="4817169"/>
                </a:lnTo>
                <a:lnTo>
                  <a:pt x="1676675" y="4798119"/>
                </a:lnTo>
                <a:lnTo>
                  <a:pt x="1665032" y="4767956"/>
                </a:lnTo>
                <a:lnTo>
                  <a:pt x="1648731" y="4723506"/>
                </a:lnTo>
                <a:lnTo>
                  <a:pt x="1641744" y="4660006"/>
                </a:lnTo>
                <a:lnTo>
                  <a:pt x="1627772" y="4575869"/>
                </a:lnTo>
                <a:lnTo>
                  <a:pt x="1625443" y="4466331"/>
                </a:lnTo>
                <a:lnTo>
                  <a:pt x="1620786" y="4391719"/>
                </a:lnTo>
                <a:lnTo>
                  <a:pt x="1616129" y="4375844"/>
                </a:lnTo>
                <a:lnTo>
                  <a:pt x="1611471" y="4372669"/>
                </a:lnTo>
                <a:lnTo>
                  <a:pt x="1609142" y="4398069"/>
                </a:lnTo>
                <a:lnTo>
                  <a:pt x="1599828" y="4448869"/>
                </a:lnTo>
                <a:lnTo>
                  <a:pt x="1588184" y="4580631"/>
                </a:lnTo>
                <a:lnTo>
                  <a:pt x="1581198" y="4633019"/>
                </a:lnTo>
                <a:lnTo>
                  <a:pt x="1576540" y="4658419"/>
                </a:lnTo>
                <a:lnTo>
                  <a:pt x="1576540" y="4309169"/>
                </a:lnTo>
                <a:lnTo>
                  <a:pt x="1555582" y="4621906"/>
                </a:lnTo>
                <a:lnTo>
                  <a:pt x="1548596" y="4693344"/>
                </a:lnTo>
                <a:lnTo>
                  <a:pt x="1539281" y="4742556"/>
                </a:lnTo>
                <a:lnTo>
                  <a:pt x="1522980" y="4863206"/>
                </a:lnTo>
                <a:lnTo>
                  <a:pt x="1499693" y="5179119"/>
                </a:lnTo>
                <a:lnTo>
                  <a:pt x="1509008" y="4904481"/>
                </a:lnTo>
                <a:lnTo>
                  <a:pt x="1509008" y="4682231"/>
                </a:lnTo>
                <a:lnTo>
                  <a:pt x="1504350" y="4474269"/>
                </a:lnTo>
                <a:lnTo>
                  <a:pt x="1488049" y="4248844"/>
                </a:lnTo>
                <a:lnTo>
                  <a:pt x="1455447" y="4971156"/>
                </a:lnTo>
                <a:lnTo>
                  <a:pt x="1450790" y="4432994"/>
                </a:lnTo>
                <a:lnTo>
                  <a:pt x="1443804" y="4499669"/>
                </a:lnTo>
                <a:lnTo>
                  <a:pt x="1439147" y="4539356"/>
                </a:lnTo>
                <a:lnTo>
                  <a:pt x="1434489" y="4561581"/>
                </a:lnTo>
                <a:lnTo>
                  <a:pt x="1432160" y="4564756"/>
                </a:lnTo>
                <a:lnTo>
                  <a:pt x="1427503" y="4564756"/>
                </a:lnTo>
                <a:lnTo>
                  <a:pt x="1422845" y="4556819"/>
                </a:lnTo>
                <a:lnTo>
                  <a:pt x="1420516" y="4534594"/>
                </a:lnTo>
                <a:lnTo>
                  <a:pt x="1406544" y="4477444"/>
                </a:lnTo>
                <a:lnTo>
                  <a:pt x="1399558" y="4669531"/>
                </a:lnTo>
                <a:lnTo>
                  <a:pt x="1390243" y="4810819"/>
                </a:lnTo>
                <a:lnTo>
                  <a:pt x="1378600" y="4918769"/>
                </a:lnTo>
                <a:lnTo>
                  <a:pt x="1366957" y="5002906"/>
                </a:lnTo>
                <a:lnTo>
                  <a:pt x="1345998" y="5145781"/>
                </a:lnTo>
                <a:lnTo>
                  <a:pt x="1339011" y="5231506"/>
                </a:lnTo>
                <a:lnTo>
                  <a:pt x="1334354" y="5337869"/>
                </a:lnTo>
                <a:lnTo>
                  <a:pt x="1327368" y="5134669"/>
                </a:lnTo>
                <a:lnTo>
                  <a:pt x="1322710" y="5050531"/>
                </a:lnTo>
                <a:lnTo>
                  <a:pt x="1318053" y="5036244"/>
                </a:lnTo>
                <a:lnTo>
                  <a:pt x="1315724" y="5036244"/>
                </a:lnTo>
                <a:lnTo>
                  <a:pt x="1315724" y="5042594"/>
                </a:lnTo>
                <a:lnTo>
                  <a:pt x="1306410" y="5072756"/>
                </a:lnTo>
                <a:lnTo>
                  <a:pt x="1299423" y="5104506"/>
                </a:lnTo>
                <a:lnTo>
                  <a:pt x="1299423" y="5110856"/>
                </a:lnTo>
                <a:lnTo>
                  <a:pt x="1294766" y="5102919"/>
                </a:lnTo>
                <a:lnTo>
                  <a:pt x="1287780" y="5028306"/>
                </a:lnTo>
                <a:lnTo>
                  <a:pt x="1283122" y="4839394"/>
                </a:lnTo>
                <a:lnTo>
                  <a:pt x="1273807" y="4979094"/>
                </a:lnTo>
                <a:lnTo>
                  <a:pt x="1266821" y="5093394"/>
                </a:lnTo>
                <a:lnTo>
                  <a:pt x="1271479" y="5533131"/>
                </a:lnTo>
                <a:lnTo>
                  <a:pt x="1271479" y="5642669"/>
                </a:lnTo>
                <a:lnTo>
                  <a:pt x="1266821" y="5650606"/>
                </a:lnTo>
                <a:lnTo>
                  <a:pt x="1266821" y="5647431"/>
                </a:lnTo>
                <a:lnTo>
                  <a:pt x="1262164" y="5612506"/>
                </a:lnTo>
                <a:lnTo>
                  <a:pt x="1257506" y="5625206"/>
                </a:lnTo>
                <a:lnTo>
                  <a:pt x="1255178" y="5202931"/>
                </a:lnTo>
                <a:lnTo>
                  <a:pt x="1243534" y="5266431"/>
                </a:lnTo>
                <a:lnTo>
                  <a:pt x="1234220" y="5314056"/>
                </a:lnTo>
                <a:lnTo>
                  <a:pt x="1227233" y="5344219"/>
                </a:lnTo>
                <a:lnTo>
                  <a:pt x="1217918" y="5356919"/>
                </a:lnTo>
                <a:lnTo>
                  <a:pt x="1222576" y="5442644"/>
                </a:lnTo>
                <a:lnTo>
                  <a:pt x="1229562" y="5568056"/>
                </a:lnTo>
                <a:lnTo>
                  <a:pt x="1215590" y="5360094"/>
                </a:lnTo>
                <a:lnTo>
                  <a:pt x="1210932" y="5360094"/>
                </a:lnTo>
                <a:lnTo>
                  <a:pt x="1210932" y="5353744"/>
                </a:lnTo>
                <a:lnTo>
                  <a:pt x="1215590" y="5334694"/>
                </a:lnTo>
                <a:lnTo>
                  <a:pt x="1206275" y="5272781"/>
                </a:lnTo>
                <a:lnTo>
                  <a:pt x="1199289" y="5242619"/>
                </a:lnTo>
                <a:lnTo>
                  <a:pt x="1199289" y="5239444"/>
                </a:lnTo>
                <a:lnTo>
                  <a:pt x="1194631" y="5242619"/>
                </a:lnTo>
                <a:lnTo>
                  <a:pt x="1189974" y="5255319"/>
                </a:lnTo>
                <a:lnTo>
                  <a:pt x="1182988" y="5329931"/>
                </a:lnTo>
                <a:lnTo>
                  <a:pt x="1173673" y="5233094"/>
                </a:lnTo>
                <a:lnTo>
                  <a:pt x="1166687" y="5179119"/>
                </a:lnTo>
                <a:lnTo>
                  <a:pt x="1162030" y="5168006"/>
                </a:lnTo>
                <a:lnTo>
                  <a:pt x="1157372" y="5164831"/>
                </a:lnTo>
                <a:lnTo>
                  <a:pt x="1150386" y="5171181"/>
                </a:lnTo>
                <a:lnTo>
                  <a:pt x="1145728" y="5182294"/>
                </a:lnTo>
                <a:lnTo>
                  <a:pt x="1138742" y="5220394"/>
                </a:lnTo>
                <a:lnTo>
                  <a:pt x="1127099" y="5277544"/>
                </a:lnTo>
                <a:lnTo>
                  <a:pt x="1106140" y="5420419"/>
                </a:lnTo>
                <a:lnTo>
                  <a:pt x="1085181" y="5549006"/>
                </a:lnTo>
                <a:lnTo>
                  <a:pt x="1078195" y="5593456"/>
                </a:lnTo>
                <a:lnTo>
                  <a:pt x="1068880" y="5606156"/>
                </a:lnTo>
                <a:lnTo>
                  <a:pt x="1066552" y="5612506"/>
                </a:lnTo>
                <a:lnTo>
                  <a:pt x="1061894" y="5612506"/>
                </a:lnTo>
                <a:lnTo>
                  <a:pt x="1057237" y="5604569"/>
                </a:lnTo>
                <a:lnTo>
                  <a:pt x="1045593" y="5556944"/>
                </a:lnTo>
                <a:lnTo>
                  <a:pt x="1038607" y="5466456"/>
                </a:lnTo>
                <a:lnTo>
                  <a:pt x="1024635" y="5329931"/>
                </a:lnTo>
                <a:lnTo>
                  <a:pt x="1033950" y="5383906"/>
                </a:lnTo>
                <a:lnTo>
                  <a:pt x="1038607" y="5401369"/>
                </a:lnTo>
                <a:lnTo>
                  <a:pt x="1038607" y="5409306"/>
                </a:lnTo>
                <a:lnTo>
                  <a:pt x="1040936" y="5404544"/>
                </a:lnTo>
                <a:lnTo>
                  <a:pt x="1045593" y="5387081"/>
                </a:lnTo>
                <a:lnTo>
                  <a:pt x="1050251" y="5307706"/>
                </a:lnTo>
                <a:lnTo>
                  <a:pt x="1045593" y="5310881"/>
                </a:lnTo>
                <a:lnTo>
                  <a:pt x="1040936" y="5307706"/>
                </a:lnTo>
                <a:lnTo>
                  <a:pt x="1033950" y="5296594"/>
                </a:lnTo>
                <a:lnTo>
                  <a:pt x="1024635" y="5274369"/>
                </a:lnTo>
                <a:lnTo>
                  <a:pt x="1017649" y="5242619"/>
                </a:lnTo>
                <a:lnTo>
                  <a:pt x="1001348" y="5164831"/>
                </a:lnTo>
                <a:lnTo>
                  <a:pt x="985047" y="5082281"/>
                </a:lnTo>
                <a:lnTo>
                  <a:pt x="968746" y="5014019"/>
                </a:lnTo>
                <a:lnTo>
                  <a:pt x="964088" y="4990206"/>
                </a:lnTo>
                <a:lnTo>
                  <a:pt x="957102" y="4975919"/>
                </a:lnTo>
                <a:lnTo>
                  <a:pt x="952445" y="4972744"/>
                </a:lnTo>
                <a:lnTo>
                  <a:pt x="950116" y="4972744"/>
                </a:lnTo>
                <a:lnTo>
                  <a:pt x="945459" y="4987031"/>
                </a:lnTo>
                <a:lnTo>
                  <a:pt x="936144" y="5020369"/>
                </a:lnTo>
                <a:lnTo>
                  <a:pt x="933815" y="5069581"/>
                </a:lnTo>
                <a:lnTo>
                  <a:pt x="936144" y="5461694"/>
                </a:lnTo>
                <a:lnTo>
                  <a:pt x="912857" y="5585519"/>
                </a:lnTo>
                <a:lnTo>
                  <a:pt x="891898" y="5677594"/>
                </a:lnTo>
                <a:lnTo>
                  <a:pt x="880255" y="5710931"/>
                </a:lnTo>
                <a:lnTo>
                  <a:pt x="873268" y="5733156"/>
                </a:lnTo>
                <a:lnTo>
                  <a:pt x="868611" y="5741094"/>
                </a:lnTo>
                <a:lnTo>
                  <a:pt x="861625" y="5744269"/>
                </a:lnTo>
                <a:lnTo>
                  <a:pt x="856967" y="5744269"/>
                </a:lnTo>
                <a:lnTo>
                  <a:pt x="852310" y="5741094"/>
                </a:lnTo>
                <a:lnTo>
                  <a:pt x="852310" y="6188769"/>
                </a:lnTo>
                <a:lnTo>
                  <a:pt x="845324" y="6166544"/>
                </a:lnTo>
                <a:lnTo>
                  <a:pt x="840667" y="6163369"/>
                </a:lnTo>
                <a:lnTo>
                  <a:pt x="836009" y="6163369"/>
                </a:lnTo>
                <a:lnTo>
                  <a:pt x="824365" y="6171306"/>
                </a:lnTo>
                <a:lnTo>
                  <a:pt x="817379" y="6190356"/>
                </a:lnTo>
                <a:lnTo>
                  <a:pt x="796421" y="6242744"/>
                </a:lnTo>
                <a:lnTo>
                  <a:pt x="784777" y="6268144"/>
                </a:lnTo>
                <a:lnTo>
                  <a:pt x="775463" y="6288781"/>
                </a:lnTo>
                <a:lnTo>
                  <a:pt x="763819" y="6299894"/>
                </a:lnTo>
                <a:lnTo>
                  <a:pt x="759162" y="6299894"/>
                </a:lnTo>
                <a:lnTo>
                  <a:pt x="756833" y="6299894"/>
                </a:lnTo>
                <a:lnTo>
                  <a:pt x="752175" y="6291956"/>
                </a:lnTo>
                <a:lnTo>
                  <a:pt x="742861" y="6280844"/>
                </a:lnTo>
                <a:lnTo>
                  <a:pt x="735874" y="6245919"/>
                </a:lnTo>
                <a:lnTo>
                  <a:pt x="728888" y="6185594"/>
                </a:lnTo>
                <a:lnTo>
                  <a:pt x="719573" y="6098281"/>
                </a:lnTo>
                <a:lnTo>
                  <a:pt x="714916" y="5977631"/>
                </a:lnTo>
                <a:lnTo>
                  <a:pt x="712587" y="5823644"/>
                </a:lnTo>
                <a:lnTo>
                  <a:pt x="703272" y="5922069"/>
                </a:lnTo>
                <a:lnTo>
                  <a:pt x="703272" y="5947469"/>
                </a:lnTo>
                <a:lnTo>
                  <a:pt x="698615" y="5960169"/>
                </a:lnTo>
                <a:lnTo>
                  <a:pt x="696286" y="5960169"/>
                </a:lnTo>
                <a:lnTo>
                  <a:pt x="691629" y="5960169"/>
                </a:lnTo>
                <a:lnTo>
                  <a:pt x="686971" y="5952231"/>
                </a:lnTo>
                <a:lnTo>
                  <a:pt x="679985" y="5918894"/>
                </a:lnTo>
                <a:lnTo>
                  <a:pt x="668342" y="5876031"/>
                </a:lnTo>
                <a:lnTo>
                  <a:pt x="654369" y="5836344"/>
                </a:lnTo>
                <a:lnTo>
                  <a:pt x="652041" y="5823644"/>
                </a:lnTo>
                <a:lnTo>
                  <a:pt x="647383" y="5817294"/>
                </a:lnTo>
                <a:lnTo>
                  <a:pt x="642726" y="5817294"/>
                </a:lnTo>
                <a:lnTo>
                  <a:pt x="640397" y="5823644"/>
                </a:lnTo>
                <a:lnTo>
                  <a:pt x="635740" y="5836344"/>
                </a:lnTo>
                <a:lnTo>
                  <a:pt x="631082" y="5496619"/>
                </a:lnTo>
                <a:lnTo>
                  <a:pt x="624096" y="5466456"/>
                </a:lnTo>
                <a:lnTo>
                  <a:pt x="614781" y="5458519"/>
                </a:lnTo>
                <a:lnTo>
                  <a:pt x="610124" y="5453756"/>
                </a:lnTo>
                <a:lnTo>
                  <a:pt x="607795" y="5453756"/>
                </a:lnTo>
                <a:lnTo>
                  <a:pt x="603138" y="5455344"/>
                </a:lnTo>
                <a:lnTo>
                  <a:pt x="596151" y="5472806"/>
                </a:lnTo>
                <a:lnTo>
                  <a:pt x="582179" y="5533131"/>
                </a:lnTo>
                <a:lnTo>
                  <a:pt x="570536" y="5606156"/>
                </a:lnTo>
                <a:lnTo>
                  <a:pt x="558892" y="5488681"/>
                </a:lnTo>
                <a:lnTo>
                  <a:pt x="551906" y="5401369"/>
                </a:lnTo>
                <a:lnTo>
                  <a:pt x="537934" y="5341044"/>
                </a:lnTo>
                <a:lnTo>
                  <a:pt x="526290" y="5304531"/>
                </a:lnTo>
                <a:lnTo>
                  <a:pt x="521633" y="5293419"/>
                </a:lnTo>
                <a:lnTo>
                  <a:pt x="519304" y="5288656"/>
                </a:lnTo>
                <a:lnTo>
                  <a:pt x="514646" y="5285481"/>
                </a:lnTo>
                <a:lnTo>
                  <a:pt x="507660" y="5288656"/>
                </a:lnTo>
                <a:lnTo>
                  <a:pt x="498345" y="5302944"/>
                </a:lnTo>
                <a:lnTo>
                  <a:pt x="486702" y="5329931"/>
                </a:lnTo>
                <a:lnTo>
                  <a:pt x="470401" y="5401369"/>
                </a:lnTo>
                <a:lnTo>
                  <a:pt x="449442" y="5477569"/>
                </a:lnTo>
                <a:lnTo>
                  <a:pt x="437799" y="5510906"/>
                </a:lnTo>
                <a:lnTo>
                  <a:pt x="430813" y="5534719"/>
                </a:lnTo>
                <a:lnTo>
                  <a:pt x="421498" y="5549006"/>
                </a:lnTo>
                <a:lnTo>
                  <a:pt x="419169" y="5549006"/>
                </a:lnTo>
                <a:lnTo>
                  <a:pt x="409854" y="5549006"/>
                </a:lnTo>
                <a:lnTo>
                  <a:pt x="409854" y="5450581"/>
                </a:lnTo>
                <a:lnTo>
                  <a:pt x="360951" y="5695056"/>
                </a:lnTo>
                <a:lnTo>
                  <a:pt x="365609" y="5595044"/>
                </a:lnTo>
                <a:lnTo>
                  <a:pt x="358623" y="5672831"/>
                </a:lnTo>
                <a:lnTo>
                  <a:pt x="349308" y="5793481"/>
                </a:lnTo>
                <a:lnTo>
                  <a:pt x="342322" y="5828406"/>
                </a:lnTo>
                <a:lnTo>
                  <a:pt x="342322" y="5831581"/>
                </a:lnTo>
                <a:lnTo>
                  <a:pt x="337664" y="5831581"/>
                </a:lnTo>
                <a:lnTo>
                  <a:pt x="337664" y="5820469"/>
                </a:lnTo>
                <a:lnTo>
                  <a:pt x="330678" y="5872856"/>
                </a:lnTo>
                <a:lnTo>
                  <a:pt x="321363" y="5899844"/>
                </a:lnTo>
                <a:lnTo>
                  <a:pt x="316706" y="5906194"/>
                </a:lnTo>
                <a:lnTo>
                  <a:pt x="314377" y="5907781"/>
                </a:lnTo>
                <a:lnTo>
                  <a:pt x="309719" y="5903019"/>
                </a:lnTo>
                <a:lnTo>
                  <a:pt x="305062" y="5895081"/>
                </a:lnTo>
                <a:lnTo>
                  <a:pt x="298076" y="5864919"/>
                </a:lnTo>
                <a:lnTo>
                  <a:pt x="288761" y="5817294"/>
                </a:lnTo>
                <a:lnTo>
                  <a:pt x="277117" y="5677594"/>
                </a:lnTo>
                <a:lnTo>
                  <a:pt x="244515" y="5661719"/>
                </a:lnTo>
                <a:lnTo>
                  <a:pt x="253830" y="5571231"/>
                </a:lnTo>
                <a:lnTo>
                  <a:pt x="258488" y="5480744"/>
                </a:lnTo>
                <a:lnTo>
                  <a:pt x="258488" y="5382319"/>
                </a:lnTo>
                <a:lnTo>
                  <a:pt x="258488" y="5280719"/>
                </a:lnTo>
                <a:lnTo>
                  <a:pt x="244515" y="5047356"/>
                </a:lnTo>
                <a:lnTo>
                  <a:pt x="242187" y="4915594"/>
                </a:lnTo>
                <a:lnTo>
                  <a:pt x="242187" y="4775894"/>
                </a:lnTo>
                <a:lnTo>
                  <a:pt x="216571" y="5091806"/>
                </a:lnTo>
                <a:lnTo>
                  <a:pt x="216571" y="4960044"/>
                </a:lnTo>
                <a:lnTo>
                  <a:pt x="221228" y="4855269"/>
                </a:lnTo>
                <a:lnTo>
                  <a:pt x="221228" y="4767956"/>
                </a:lnTo>
                <a:lnTo>
                  <a:pt x="221228" y="4731444"/>
                </a:lnTo>
                <a:lnTo>
                  <a:pt x="216571" y="4696519"/>
                </a:lnTo>
                <a:lnTo>
                  <a:pt x="209585" y="4767956"/>
                </a:lnTo>
                <a:lnTo>
                  <a:pt x="200270" y="4821931"/>
                </a:lnTo>
                <a:lnTo>
                  <a:pt x="183969" y="4926706"/>
                </a:lnTo>
                <a:lnTo>
                  <a:pt x="172325" y="4987031"/>
                </a:lnTo>
                <a:lnTo>
                  <a:pt x="165339" y="5066406"/>
                </a:lnTo>
                <a:lnTo>
                  <a:pt x="156024" y="5168006"/>
                </a:lnTo>
                <a:lnTo>
                  <a:pt x="149038" y="5302944"/>
                </a:lnTo>
                <a:lnTo>
                  <a:pt x="156024" y="5444231"/>
                </a:lnTo>
                <a:lnTo>
                  <a:pt x="165339" y="5574406"/>
                </a:lnTo>
                <a:lnTo>
                  <a:pt x="165339" y="5579169"/>
                </a:lnTo>
                <a:lnTo>
                  <a:pt x="165339" y="5587106"/>
                </a:lnTo>
                <a:lnTo>
                  <a:pt x="156024" y="5744269"/>
                </a:lnTo>
                <a:lnTo>
                  <a:pt x="149038" y="5722044"/>
                </a:lnTo>
                <a:lnTo>
                  <a:pt x="149038" y="5718869"/>
                </a:lnTo>
                <a:lnTo>
                  <a:pt x="144381" y="5722044"/>
                </a:lnTo>
                <a:lnTo>
                  <a:pt x="139723" y="5737919"/>
                </a:lnTo>
                <a:lnTo>
                  <a:pt x="139723" y="5771256"/>
                </a:lnTo>
                <a:lnTo>
                  <a:pt x="144381" y="5996681"/>
                </a:lnTo>
                <a:lnTo>
                  <a:pt x="132737" y="5817294"/>
                </a:lnTo>
                <a:lnTo>
                  <a:pt x="125751" y="5702994"/>
                </a:lnTo>
                <a:lnTo>
                  <a:pt x="116436" y="5634731"/>
                </a:lnTo>
                <a:lnTo>
                  <a:pt x="109450" y="5585519"/>
                </a:lnTo>
                <a:lnTo>
                  <a:pt x="100135" y="5537894"/>
                </a:lnTo>
                <a:lnTo>
                  <a:pt x="93149" y="5466456"/>
                </a:lnTo>
                <a:lnTo>
                  <a:pt x="88492" y="5353744"/>
                </a:lnTo>
                <a:lnTo>
                  <a:pt x="81505" y="5179119"/>
                </a:lnTo>
                <a:lnTo>
                  <a:pt x="81505" y="5360094"/>
                </a:lnTo>
                <a:lnTo>
                  <a:pt x="81505" y="5414069"/>
                </a:lnTo>
                <a:lnTo>
                  <a:pt x="76848" y="5450581"/>
                </a:lnTo>
                <a:lnTo>
                  <a:pt x="72191" y="5469631"/>
                </a:lnTo>
                <a:lnTo>
                  <a:pt x="67533" y="5477569"/>
                </a:lnTo>
                <a:lnTo>
                  <a:pt x="60547" y="5480744"/>
                </a:lnTo>
                <a:lnTo>
                  <a:pt x="51232" y="5480744"/>
                </a:lnTo>
                <a:lnTo>
                  <a:pt x="48903" y="5480744"/>
                </a:lnTo>
                <a:lnTo>
                  <a:pt x="39589" y="5485506"/>
                </a:lnTo>
                <a:lnTo>
                  <a:pt x="37260" y="5499794"/>
                </a:lnTo>
                <a:lnTo>
                  <a:pt x="32602" y="5526781"/>
                </a:lnTo>
                <a:lnTo>
                  <a:pt x="27945" y="5574406"/>
                </a:lnTo>
                <a:lnTo>
                  <a:pt x="27945" y="5639494"/>
                </a:lnTo>
                <a:lnTo>
                  <a:pt x="27945" y="5856981"/>
                </a:lnTo>
                <a:lnTo>
                  <a:pt x="16301" y="5579169"/>
                </a:lnTo>
                <a:lnTo>
                  <a:pt x="11644" y="5544244"/>
                </a:lnTo>
                <a:lnTo>
                  <a:pt x="11644" y="5541069"/>
                </a:lnTo>
                <a:lnTo>
                  <a:pt x="6987" y="5541069"/>
                </a:lnTo>
                <a:lnTo>
                  <a:pt x="6987" y="5518844"/>
                </a:lnTo>
                <a:lnTo>
                  <a:pt x="0" y="5293419"/>
                </a:lnTo>
                <a:lnTo>
                  <a:pt x="4658" y="5318819"/>
                </a:lnTo>
                <a:lnTo>
                  <a:pt x="6987" y="5323581"/>
                </a:lnTo>
                <a:lnTo>
                  <a:pt x="11644" y="5323581"/>
                </a:lnTo>
                <a:lnTo>
                  <a:pt x="16301" y="5323581"/>
                </a:lnTo>
                <a:lnTo>
                  <a:pt x="16301" y="5318819"/>
                </a:lnTo>
                <a:lnTo>
                  <a:pt x="23287" y="5299769"/>
                </a:lnTo>
                <a:lnTo>
                  <a:pt x="32602" y="5228331"/>
                </a:lnTo>
                <a:lnTo>
                  <a:pt x="44246" y="5123556"/>
                </a:lnTo>
                <a:lnTo>
                  <a:pt x="65204" y="4866381"/>
                </a:lnTo>
                <a:lnTo>
                  <a:pt x="83834" y="4621906"/>
                </a:lnTo>
                <a:lnTo>
                  <a:pt x="60547" y="4248844"/>
                </a:lnTo>
                <a:lnTo>
                  <a:pt x="67533" y="4056756"/>
                </a:lnTo>
                <a:lnTo>
                  <a:pt x="72191" y="4010719"/>
                </a:lnTo>
                <a:lnTo>
                  <a:pt x="76848" y="3988494"/>
                </a:lnTo>
                <a:lnTo>
                  <a:pt x="81505" y="3991669"/>
                </a:lnTo>
                <a:lnTo>
                  <a:pt x="83834" y="4010719"/>
                </a:lnTo>
                <a:lnTo>
                  <a:pt x="95477" y="4086919"/>
                </a:lnTo>
                <a:lnTo>
                  <a:pt x="111779" y="4271069"/>
                </a:lnTo>
                <a:lnTo>
                  <a:pt x="116436" y="4298056"/>
                </a:lnTo>
                <a:lnTo>
                  <a:pt x="121093" y="4312344"/>
                </a:lnTo>
                <a:lnTo>
                  <a:pt x="125751" y="4309169"/>
                </a:lnTo>
                <a:lnTo>
                  <a:pt x="125751" y="4304406"/>
                </a:lnTo>
                <a:lnTo>
                  <a:pt x="128080" y="4274244"/>
                </a:lnTo>
                <a:lnTo>
                  <a:pt x="125751" y="4318694"/>
                </a:lnTo>
                <a:lnTo>
                  <a:pt x="121093" y="4339331"/>
                </a:lnTo>
                <a:lnTo>
                  <a:pt x="116436" y="4342506"/>
                </a:lnTo>
                <a:lnTo>
                  <a:pt x="116436" y="4339331"/>
                </a:lnTo>
                <a:lnTo>
                  <a:pt x="109450" y="4320281"/>
                </a:lnTo>
                <a:lnTo>
                  <a:pt x="100135" y="4247256"/>
                </a:lnTo>
                <a:lnTo>
                  <a:pt x="95477" y="4142481"/>
                </a:lnTo>
                <a:lnTo>
                  <a:pt x="104793" y="4655244"/>
                </a:lnTo>
                <a:lnTo>
                  <a:pt x="109450" y="4688581"/>
                </a:lnTo>
                <a:lnTo>
                  <a:pt x="116436" y="4707631"/>
                </a:lnTo>
                <a:lnTo>
                  <a:pt x="121093" y="4715569"/>
                </a:lnTo>
                <a:lnTo>
                  <a:pt x="125751" y="4712394"/>
                </a:lnTo>
                <a:lnTo>
                  <a:pt x="128080" y="4710806"/>
                </a:lnTo>
                <a:lnTo>
                  <a:pt x="132737" y="4693344"/>
                </a:lnTo>
                <a:lnTo>
                  <a:pt x="139723" y="4671119"/>
                </a:lnTo>
                <a:lnTo>
                  <a:pt x="149038" y="4599681"/>
                </a:lnTo>
                <a:lnTo>
                  <a:pt x="169997" y="4399656"/>
                </a:lnTo>
                <a:lnTo>
                  <a:pt x="188626" y="4183756"/>
                </a:lnTo>
                <a:lnTo>
                  <a:pt x="183969" y="4117081"/>
                </a:lnTo>
                <a:lnTo>
                  <a:pt x="183969" y="4051994"/>
                </a:lnTo>
                <a:lnTo>
                  <a:pt x="193283" y="3905944"/>
                </a:lnTo>
                <a:lnTo>
                  <a:pt x="197941" y="3821806"/>
                </a:lnTo>
                <a:lnTo>
                  <a:pt x="200270" y="3723381"/>
                </a:lnTo>
                <a:lnTo>
                  <a:pt x="204927" y="3610669"/>
                </a:lnTo>
                <a:lnTo>
                  <a:pt x="200270" y="3478906"/>
                </a:lnTo>
                <a:lnTo>
                  <a:pt x="181640" y="3543994"/>
                </a:lnTo>
                <a:lnTo>
                  <a:pt x="181640" y="3407469"/>
                </a:lnTo>
                <a:lnTo>
                  <a:pt x="183969" y="3275706"/>
                </a:lnTo>
                <a:lnTo>
                  <a:pt x="200270" y="3031231"/>
                </a:lnTo>
                <a:lnTo>
                  <a:pt x="214242" y="3097906"/>
                </a:lnTo>
                <a:lnTo>
                  <a:pt x="225886" y="3147119"/>
                </a:lnTo>
                <a:lnTo>
                  <a:pt x="237529" y="3185219"/>
                </a:lnTo>
                <a:lnTo>
                  <a:pt x="249173" y="3212206"/>
                </a:lnTo>
                <a:lnTo>
                  <a:pt x="265474" y="3229669"/>
                </a:lnTo>
                <a:lnTo>
                  <a:pt x="277117" y="3242369"/>
                </a:lnTo>
                <a:lnTo>
                  <a:pt x="293418" y="3251894"/>
                </a:lnTo>
                <a:lnTo>
                  <a:pt x="305062" y="3256656"/>
                </a:lnTo>
                <a:lnTo>
                  <a:pt x="316706" y="3264594"/>
                </a:lnTo>
                <a:lnTo>
                  <a:pt x="330678" y="3272531"/>
                </a:lnTo>
                <a:lnTo>
                  <a:pt x="342322" y="3286819"/>
                </a:lnTo>
                <a:lnTo>
                  <a:pt x="353965" y="3309044"/>
                </a:lnTo>
                <a:lnTo>
                  <a:pt x="360951" y="3339206"/>
                </a:lnTo>
                <a:lnTo>
                  <a:pt x="370266" y="3380481"/>
                </a:lnTo>
                <a:lnTo>
                  <a:pt x="377252" y="3434456"/>
                </a:lnTo>
                <a:lnTo>
                  <a:pt x="381909" y="3505894"/>
                </a:lnTo>
                <a:lnTo>
                  <a:pt x="377252" y="3464619"/>
                </a:lnTo>
                <a:lnTo>
                  <a:pt x="374924" y="3448744"/>
                </a:lnTo>
                <a:lnTo>
                  <a:pt x="370266" y="3445569"/>
                </a:lnTo>
                <a:lnTo>
                  <a:pt x="365609" y="3448744"/>
                </a:lnTo>
                <a:lnTo>
                  <a:pt x="360951" y="3464619"/>
                </a:lnTo>
                <a:lnTo>
                  <a:pt x="349308" y="3536056"/>
                </a:lnTo>
                <a:lnTo>
                  <a:pt x="342322" y="3644006"/>
                </a:lnTo>
                <a:lnTo>
                  <a:pt x="365609" y="3867844"/>
                </a:lnTo>
                <a:lnTo>
                  <a:pt x="360951" y="3866256"/>
                </a:lnTo>
                <a:lnTo>
                  <a:pt x="358623" y="3855144"/>
                </a:lnTo>
                <a:lnTo>
                  <a:pt x="349308" y="3807519"/>
                </a:lnTo>
                <a:lnTo>
                  <a:pt x="333007" y="3667819"/>
                </a:lnTo>
                <a:lnTo>
                  <a:pt x="326020" y="3602731"/>
                </a:lnTo>
                <a:lnTo>
                  <a:pt x="316706" y="3558281"/>
                </a:lnTo>
                <a:lnTo>
                  <a:pt x="314377" y="3547169"/>
                </a:lnTo>
                <a:lnTo>
                  <a:pt x="309719" y="3547169"/>
                </a:lnTo>
                <a:lnTo>
                  <a:pt x="305062" y="3550344"/>
                </a:lnTo>
                <a:lnTo>
                  <a:pt x="302733" y="3561456"/>
                </a:lnTo>
                <a:lnTo>
                  <a:pt x="298076" y="3588444"/>
                </a:lnTo>
                <a:lnTo>
                  <a:pt x="293418" y="3866256"/>
                </a:lnTo>
                <a:lnTo>
                  <a:pt x="293418" y="4177406"/>
                </a:lnTo>
                <a:lnTo>
                  <a:pt x="293418" y="4515544"/>
                </a:lnTo>
                <a:lnTo>
                  <a:pt x="293418" y="4690169"/>
                </a:lnTo>
                <a:lnTo>
                  <a:pt x="302733" y="4866381"/>
                </a:lnTo>
                <a:lnTo>
                  <a:pt x="314377" y="4942581"/>
                </a:lnTo>
                <a:lnTo>
                  <a:pt x="321363" y="4982269"/>
                </a:lnTo>
                <a:lnTo>
                  <a:pt x="326020" y="4987031"/>
                </a:lnTo>
                <a:lnTo>
                  <a:pt x="330678" y="4983856"/>
                </a:lnTo>
                <a:lnTo>
                  <a:pt x="337664" y="4953694"/>
                </a:lnTo>
                <a:lnTo>
                  <a:pt x="342322" y="4901306"/>
                </a:lnTo>
                <a:lnTo>
                  <a:pt x="349308" y="4828281"/>
                </a:lnTo>
                <a:lnTo>
                  <a:pt x="358623" y="4639369"/>
                </a:lnTo>
                <a:lnTo>
                  <a:pt x="370266" y="4429819"/>
                </a:lnTo>
                <a:lnTo>
                  <a:pt x="386567" y="4247256"/>
                </a:lnTo>
                <a:lnTo>
                  <a:pt x="393553" y="4175819"/>
                </a:lnTo>
                <a:lnTo>
                  <a:pt x="402868" y="4126606"/>
                </a:lnTo>
                <a:lnTo>
                  <a:pt x="405197" y="4109144"/>
                </a:lnTo>
                <a:lnTo>
                  <a:pt x="414512" y="4101206"/>
                </a:lnTo>
                <a:lnTo>
                  <a:pt x="419169" y="4098031"/>
                </a:lnTo>
                <a:lnTo>
                  <a:pt x="426155" y="4107556"/>
                </a:lnTo>
                <a:lnTo>
                  <a:pt x="426155" y="4147244"/>
                </a:lnTo>
                <a:lnTo>
                  <a:pt x="426155" y="4323456"/>
                </a:lnTo>
                <a:lnTo>
                  <a:pt x="426155" y="4417119"/>
                </a:lnTo>
                <a:lnTo>
                  <a:pt x="430813" y="4485381"/>
                </a:lnTo>
                <a:lnTo>
                  <a:pt x="433141" y="4504431"/>
                </a:lnTo>
                <a:lnTo>
                  <a:pt x="437799" y="4512369"/>
                </a:lnTo>
                <a:lnTo>
                  <a:pt x="442456" y="4504431"/>
                </a:lnTo>
                <a:lnTo>
                  <a:pt x="449442" y="4479031"/>
                </a:lnTo>
                <a:lnTo>
                  <a:pt x="465743" y="4331394"/>
                </a:lnTo>
                <a:lnTo>
                  <a:pt x="486702" y="4150419"/>
                </a:lnTo>
                <a:lnTo>
                  <a:pt x="498345" y="3936106"/>
                </a:lnTo>
                <a:lnTo>
                  <a:pt x="509989" y="3701156"/>
                </a:lnTo>
                <a:lnTo>
                  <a:pt x="521633" y="3445569"/>
                </a:lnTo>
                <a:lnTo>
                  <a:pt x="530947" y="3177281"/>
                </a:lnTo>
                <a:lnTo>
                  <a:pt x="535605" y="2899469"/>
                </a:lnTo>
                <a:lnTo>
                  <a:pt x="535605" y="2623244"/>
                </a:lnTo>
                <a:lnTo>
                  <a:pt x="519304" y="2807394"/>
                </a:lnTo>
                <a:lnTo>
                  <a:pt x="507660" y="2894706"/>
                </a:lnTo>
                <a:lnTo>
                  <a:pt x="493688" y="2962969"/>
                </a:lnTo>
                <a:lnTo>
                  <a:pt x="491359" y="2982019"/>
                </a:lnTo>
                <a:lnTo>
                  <a:pt x="486702" y="2993131"/>
                </a:lnTo>
                <a:lnTo>
                  <a:pt x="482044" y="2993131"/>
                </a:lnTo>
                <a:lnTo>
                  <a:pt x="482044" y="2989956"/>
                </a:lnTo>
                <a:lnTo>
                  <a:pt x="477387" y="2974081"/>
                </a:lnTo>
                <a:lnTo>
                  <a:pt x="470401" y="2894706"/>
                </a:lnTo>
                <a:lnTo>
                  <a:pt x="465743" y="2735956"/>
                </a:lnTo>
                <a:lnTo>
                  <a:pt x="486702" y="2585144"/>
                </a:lnTo>
                <a:lnTo>
                  <a:pt x="503003" y="2437506"/>
                </a:lnTo>
                <a:lnTo>
                  <a:pt x="509989" y="2354956"/>
                </a:lnTo>
                <a:lnTo>
                  <a:pt x="519304" y="2264469"/>
                </a:lnTo>
                <a:lnTo>
                  <a:pt x="521633" y="2159694"/>
                </a:lnTo>
                <a:lnTo>
                  <a:pt x="526290" y="2039044"/>
                </a:lnTo>
                <a:lnTo>
                  <a:pt x="530947" y="2226369"/>
                </a:lnTo>
                <a:lnTo>
                  <a:pt x="530947" y="2337494"/>
                </a:lnTo>
                <a:lnTo>
                  <a:pt x="521633" y="2397819"/>
                </a:lnTo>
                <a:lnTo>
                  <a:pt x="519304" y="2427981"/>
                </a:lnTo>
                <a:lnTo>
                  <a:pt x="509989" y="2456556"/>
                </a:lnTo>
                <a:lnTo>
                  <a:pt x="507660" y="2499419"/>
                </a:lnTo>
                <a:lnTo>
                  <a:pt x="507660" y="2588319"/>
                </a:lnTo>
                <a:lnTo>
                  <a:pt x="514646" y="2740719"/>
                </a:lnTo>
                <a:lnTo>
                  <a:pt x="519304" y="2728019"/>
                </a:lnTo>
                <a:lnTo>
                  <a:pt x="521633" y="2699444"/>
                </a:lnTo>
                <a:lnTo>
                  <a:pt x="530947" y="2615306"/>
                </a:lnTo>
                <a:lnTo>
                  <a:pt x="542591" y="2416869"/>
                </a:lnTo>
                <a:lnTo>
                  <a:pt x="537934" y="2510531"/>
                </a:lnTo>
                <a:lnTo>
                  <a:pt x="537934" y="2596256"/>
                </a:lnTo>
                <a:lnTo>
                  <a:pt x="547248" y="2748656"/>
                </a:lnTo>
                <a:lnTo>
                  <a:pt x="554235" y="2880419"/>
                </a:lnTo>
                <a:lnTo>
                  <a:pt x="558892" y="2996306"/>
                </a:lnTo>
                <a:lnTo>
                  <a:pt x="565878" y="2999481"/>
                </a:lnTo>
                <a:lnTo>
                  <a:pt x="575193" y="3010594"/>
                </a:lnTo>
                <a:lnTo>
                  <a:pt x="591494" y="3042344"/>
                </a:lnTo>
                <a:lnTo>
                  <a:pt x="607795" y="3089969"/>
                </a:lnTo>
                <a:lnTo>
                  <a:pt x="624096" y="3143944"/>
                </a:lnTo>
                <a:lnTo>
                  <a:pt x="652041" y="3253481"/>
                </a:lnTo>
                <a:lnTo>
                  <a:pt x="668342" y="3297931"/>
                </a:lnTo>
                <a:lnTo>
                  <a:pt x="675328" y="3313806"/>
                </a:lnTo>
                <a:lnTo>
                  <a:pt x="684642" y="3328094"/>
                </a:lnTo>
                <a:lnTo>
                  <a:pt x="691629" y="3523356"/>
                </a:lnTo>
                <a:lnTo>
                  <a:pt x="691629" y="3766244"/>
                </a:lnTo>
                <a:lnTo>
                  <a:pt x="703272" y="3670994"/>
                </a:lnTo>
                <a:lnTo>
                  <a:pt x="712587" y="3517006"/>
                </a:lnTo>
                <a:lnTo>
                  <a:pt x="731217" y="3105844"/>
                </a:lnTo>
                <a:lnTo>
                  <a:pt x="742861" y="2653406"/>
                </a:lnTo>
                <a:lnTo>
                  <a:pt x="742861" y="2450206"/>
                </a:lnTo>
                <a:lnTo>
                  <a:pt x="742861" y="2280344"/>
                </a:lnTo>
                <a:lnTo>
                  <a:pt x="747518" y="2280344"/>
                </a:lnTo>
                <a:lnTo>
                  <a:pt x="752175" y="2286694"/>
                </a:lnTo>
                <a:lnTo>
                  <a:pt x="759162" y="2310506"/>
                </a:lnTo>
                <a:lnTo>
                  <a:pt x="773134" y="2385119"/>
                </a:lnTo>
                <a:lnTo>
                  <a:pt x="775463" y="2415281"/>
                </a:lnTo>
                <a:lnTo>
                  <a:pt x="784777" y="2431156"/>
                </a:lnTo>
                <a:lnTo>
                  <a:pt x="787106" y="2431156"/>
                </a:lnTo>
                <a:lnTo>
                  <a:pt x="791763" y="2423219"/>
                </a:lnTo>
                <a:lnTo>
                  <a:pt x="801078" y="2378769"/>
                </a:lnTo>
                <a:lnTo>
                  <a:pt x="784777" y="2148581"/>
                </a:lnTo>
                <a:lnTo>
                  <a:pt x="784777" y="2132706"/>
                </a:lnTo>
                <a:lnTo>
                  <a:pt x="787106" y="2140644"/>
                </a:lnTo>
                <a:lnTo>
                  <a:pt x="791763" y="2145406"/>
                </a:lnTo>
                <a:lnTo>
                  <a:pt x="796421" y="2148581"/>
                </a:lnTo>
                <a:lnTo>
                  <a:pt x="796421" y="2143819"/>
                </a:lnTo>
                <a:lnTo>
                  <a:pt x="801078" y="2126356"/>
                </a:lnTo>
                <a:lnTo>
                  <a:pt x="808064" y="2042219"/>
                </a:lnTo>
                <a:lnTo>
                  <a:pt x="812722" y="1872356"/>
                </a:lnTo>
                <a:lnTo>
                  <a:pt x="817379" y="1864419"/>
                </a:lnTo>
                <a:lnTo>
                  <a:pt x="819708" y="1864419"/>
                </a:lnTo>
                <a:lnTo>
                  <a:pt x="824365" y="1888231"/>
                </a:lnTo>
                <a:lnTo>
                  <a:pt x="824365" y="2005706"/>
                </a:lnTo>
                <a:lnTo>
                  <a:pt x="829023" y="2166044"/>
                </a:lnTo>
                <a:lnTo>
                  <a:pt x="829023" y="2239069"/>
                </a:lnTo>
                <a:lnTo>
                  <a:pt x="831352" y="2299394"/>
                </a:lnTo>
                <a:lnTo>
                  <a:pt x="840667" y="2124769"/>
                </a:lnTo>
                <a:lnTo>
                  <a:pt x="845324" y="2000944"/>
                </a:lnTo>
                <a:lnTo>
                  <a:pt x="845324" y="1873944"/>
                </a:lnTo>
                <a:lnTo>
                  <a:pt x="847653" y="2058094"/>
                </a:lnTo>
                <a:lnTo>
                  <a:pt x="847653" y="2258119"/>
                </a:lnTo>
                <a:lnTo>
                  <a:pt x="840667" y="2702619"/>
                </a:lnTo>
                <a:lnTo>
                  <a:pt x="831352" y="3161406"/>
                </a:lnTo>
                <a:lnTo>
                  <a:pt x="829023" y="3380481"/>
                </a:lnTo>
                <a:lnTo>
                  <a:pt x="831352" y="3585269"/>
                </a:lnTo>
                <a:lnTo>
                  <a:pt x="847653" y="3874194"/>
                </a:lnTo>
                <a:lnTo>
                  <a:pt x="873268" y="4180581"/>
                </a:lnTo>
                <a:lnTo>
                  <a:pt x="905870" y="4561581"/>
                </a:lnTo>
                <a:lnTo>
                  <a:pt x="908199" y="4304406"/>
                </a:lnTo>
                <a:lnTo>
                  <a:pt x="912857" y="3934519"/>
                </a:lnTo>
                <a:lnTo>
                  <a:pt x="912857" y="2993131"/>
                </a:lnTo>
                <a:lnTo>
                  <a:pt x="905870" y="2023169"/>
                </a:lnTo>
                <a:lnTo>
                  <a:pt x="901214" y="1613594"/>
                </a:lnTo>
                <a:lnTo>
                  <a:pt x="896556" y="1300856"/>
                </a:lnTo>
                <a:lnTo>
                  <a:pt x="896556" y="1216719"/>
                </a:lnTo>
                <a:lnTo>
                  <a:pt x="901214" y="1205606"/>
                </a:lnTo>
                <a:lnTo>
                  <a:pt x="901214" y="1213544"/>
                </a:lnTo>
                <a:lnTo>
                  <a:pt x="908199" y="1361181"/>
                </a:lnTo>
                <a:lnTo>
                  <a:pt x="919843" y="1583431"/>
                </a:lnTo>
                <a:lnTo>
                  <a:pt x="924500" y="1669156"/>
                </a:lnTo>
                <a:lnTo>
                  <a:pt x="929158" y="1713606"/>
                </a:lnTo>
                <a:lnTo>
                  <a:pt x="940801" y="1854894"/>
                </a:lnTo>
                <a:lnTo>
                  <a:pt x="950116" y="1883469"/>
                </a:lnTo>
                <a:lnTo>
                  <a:pt x="950116" y="1885056"/>
                </a:lnTo>
                <a:lnTo>
                  <a:pt x="952445" y="1883469"/>
                </a:lnTo>
                <a:lnTo>
                  <a:pt x="957102" y="1866006"/>
                </a:lnTo>
                <a:lnTo>
                  <a:pt x="961760" y="1831081"/>
                </a:lnTo>
                <a:lnTo>
                  <a:pt x="968746" y="1729481"/>
                </a:lnTo>
                <a:lnTo>
                  <a:pt x="989704" y="1511994"/>
                </a:lnTo>
                <a:lnTo>
                  <a:pt x="994362" y="1480244"/>
                </a:lnTo>
                <a:lnTo>
                  <a:pt x="996690" y="1461194"/>
                </a:lnTo>
                <a:lnTo>
                  <a:pt x="1001348" y="1461194"/>
                </a:lnTo>
                <a:lnTo>
                  <a:pt x="1001348" y="1465956"/>
                </a:lnTo>
                <a:lnTo>
                  <a:pt x="1006005" y="1492944"/>
                </a:lnTo>
                <a:lnTo>
                  <a:pt x="985047" y="1808856"/>
                </a:lnTo>
                <a:lnTo>
                  <a:pt x="989704" y="1846956"/>
                </a:lnTo>
                <a:lnTo>
                  <a:pt x="994362" y="1854894"/>
                </a:lnTo>
                <a:lnTo>
                  <a:pt x="994362" y="1858069"/>
                </a:lnTo>
                <a:lnTo>
                  <a:pt x="996690" y="1854894"/>
                </a:lnTo>
                <a:lnTo>
                  <a:pt x="1001348" y="1846956"/>
                </a:lnTo>
                <a:lnTo>
                  <a:pt x="1008334" y="1816794"/>
                </a:lnTo>
                <a:lnTo>
                  <a:pt x="1017649" y="1767581"/>
                </a:lnTo>
                <a:lnTo>
                  <a:pt x="1024635" y="1707256"/>
                </a:lnTo>
                <a:lnTo>
                  <a:pt x="1033950" y="1638994"/>
                </a:lnTo>
                <a:lnTo>
                  <a:pt x="1038607" y="1564381"/>
                </a:lnTo>
                <a:lnTo>
                  <a:pt x="1033950" y="1808856"/>
                </a:lnTo>
                <a:lnTo>
                  <a:pt x="1029292" y="2173981"/>
                </a:lnTo>
                <a:lnTo>
                  <a:pt x="1024635" y="2547044"/>
                </a:lnTo>
                <a:lnTo>
                  <a:pt x="1024635" y="2697856"/>
                </a:lnTo>
                <a:lnTo>
                  <a:pt x="1029292" y="2812156"/>
                </a:lnTo>
                <a:lnTo>
                  <a:pt x="1033950" y="2818506"/>
                </a:lnTo>
                <a:lnTo>
                  <a:pt x="1038607" y="2818506"/>
                </a:lnTo>
                <a:lnTo>
                  <a:pt x="1040936" y="2808981"/>
                </a:lnTo>
                <a:lnTo>
                  <a:pt x="1045593" y="2799456"/>
                </a:lnTo>
                <a:lnTo>
                  <a:pt x="1052579" y="2755006"/>
                </a:lnTo>
                <a:lnTo>
                  <a:pt x="1061894" y="2691506"/>
                </a:lnTo>
                <a:lnTo>
                  <a:pt x="1078195" y="2516881"/>
                </a:lnTo>
                <a:lnTo>
                  <a:pt x="1094496" y="2286694"/>
                </a:lnTo>
                <a:lnTo>
                  <a:pt x="1106140" y="2023169"/>
                </a:lnTo>
                <a:lnTo>
                  <a:pt x="1113126" y="1748531"/>
                </a:lnTo>
                <a:lnTo>
                  <a:pt x="1117784" y="1481831"/>
                </a:lnTo>
                <a:lnTo>
                  <a:pt x="1117784" y="1240531"/>
                </a:lnTo>
                <a:lnTo>
                  <a:pt x="1045593" y="1853306"/>
                </a:lnTo>
                <a:lnTo>
                  <a:pt x="1045593" y="1688206"/>
                </a:lnTo>
                <a:lnTo>
                  <a:pt x="1052579" y="1559619"/>
                </a:lnTo>
                <a:lnTo>
                  <a:pt x="1061894" y="1450081"/>
                </a:lnTo>
                <a:lnTo>
                  <a:pt x="1068880" y="1348481"/>
                </a:lnTo>
                <a:lnTo>
                  <a:pt x="1078195" y="1240531"/>
                </a:lnTo>
                <a:lnTo>
                  <a:pt x="1089839" y="1118294"/>
                </a:lnTo>
                <a:lnTo>
                  <a:pt x="1094496" y="964306"/>
                </a:lnTo>
                <a:lnTo>
                  <a:pt x="1094496" y="769044"/>
                </a:lnTo>
                <a:lnTo>
                  <a:pt x="1162030" y="945256"/>
                </a:lnTo>
                <a:lnTo>
                  <a:pt x="1155043" y="980181"/>
                </a:lnTo>
                <a:lnTo>
                  <a:pt x="1141071" y="1062731"/>
                </a:lnTo>
                <a:lnTo>
                  <a:pt x="1138742" y="1191319"/>
                </a:lnTo>
                <a:lnTo>
                  <a:pt x="1134085" y="1273869"/>
                </a:lnTo>
                <a:lnTo>
                  <a:pt x="1138742" y="1370706"/>
                </a:lnTo>
                <a:lnTo>
                  <a:pt x="1141071" y="1367531"/>
                </a:lnTo>
                <a:lnTo>
                  <a:pt x="1145728" y="1367531"/>
                </a:lnTo>
                <a:lnTo>
                  <a:pt x="1150386" y="1370706"/>
                </a:lnTo>
                <a:lnTo>
                  <a:pt x="1155043" y="1375469"/>
                </a:lnTo>
                <a:lnTo>
                  <a:pt x="1157372" y="1397694"/>
                </a:lnTo>
                <a:lnTo>
                  <a:pt x="1157372" y="1432619"/>
                </a:lnTo>
                <a:lnTo>
                  <a:pt x="1162030" y="1537394"/>
                </a:lnTo>
                <a:lnTo>
                  <a:pt x="1173673" y="1685031"/>
                </a:lnTo>
                <a:lnTo>
                  <a:pt x="1141071" y="2307331"/>
                </a:lnTo>
                <a:lnTo>
                  <a:pt x="1110797" y="3124894"/>
                </a:lnTo>
                <a:lnTo>
                  <a:pt x="1078195" y="3969444"/>
                </a:lnTo>
                <a:lnTo>
                  <a:pt x="1057237" y="4669531"/>
                </a:lnTo>
                <a:lnTo>
                  <a:pt x="1089839" y="4339331"/>
                </a:lnTo>
                <a:lnTo>
                  <a:pt x="1101483" y="4628256"/>
                </a:lnTo>
                <a:lnTo>
                  <a:pt x="1110797" y="4537769"/>
                </a:lnTo>
                <a:lnTo>
                  <a:pt x="1117784" y="4417119"/>
                </a:lnTo>
                <a:lnTo>
                  <a:pt x="1134085" y="4096444"/>
                </a:lnTo>
                <a:lnTo>
                  <a:pt x="1150386" y="3697981"/>
                </a:lnTo>
                <a:lnTo>
                  <a:pt x="1162030" y="3261419"/>
                </a:lnTo>
                <a:lnTo>
                  <a:pt x="1185316" y="2407344"/>
                </a:lnTo>
                <a:lnTo>
                  <a:pt x="1199289" y="1808856"/>
                </a:lnTo>
                <a:lnTo>
                  <a:pt x="1201617" y="1842194"/>
                </a:lnTo>
                <a:lnTo>
                  <a:pt x="1206275" y="1894581"/>
                </a:lnTo>
                <a:lnTo>
                  <a:pt x="1215590" y="2046981"/>
                </a:lnTo>
                <a:lnTo>
                  <a:pt x="1215590" y="2245419"/>
                </a:lnTo>
                <a:lnTo>
                  <a:pt x="1215590" y="2467669"/>
                </a:lnTo>
                <a:lnTo>
                  <a:pt x="1215590" y="2902644"/>
                </a:lnTo>
                <a:lnTo>
                  <a:pt x="1210932" y="3188394"/>
                </a:lnTo>
                <a:lnTo>
                  <a:pt x="1215590" y="3188394"/>
                </a:lnTo>
                <a:lnTo>
                  <a:pt x="1217918" y="3180456"/>
                </a:lnTo>
                <a:lnTo>
                  <a:pt x="1227233" y="3139181"/>
                </a:lnTo>
                <a:lnTo>
                  <a:pt x="1234220" y="3070919"/>
                </a:lnTo>
                <a:lnTo>
                  <a:pt x="1238877" y="2980431"/>
                </a:lnTo>
                <a:lnTo>
                  <a:pt x="1250520" y="2747069"/>
                </a:lnTo>
                <a:lnTo>
                  <a:pt x="1262164" y="2483544"/>
                </a:lnTo>
                <a:lnTo>
                  <a:pt x="1271479" y="2223194"/>
                </a:lnTo>
                <a:lnTo>
                  <a:pt x="1283122" y="2004119"/>
                </a:lnTo>
                <a:lnTo>
                  <a:pt x="1287780" y="1924744"/>
                </a:lnTo>
                <a:lnTo>
                  <a:pt x="1294766" y="1869181"/>
                </a:lnTo>
                <a:lnTo>
                  <a:pt x="1299423" y="1850131"/>
                </a:lnTo>
                <a:lnTo>
                  <a:pt x="1301752" y="1842194"/>
                </a:lnTo>
                <a:lnTo>
                  <a:pt x="1306410" y="1842194"/>
                </a:lnTo>
                <a:lnTo>
                  <a:pt x="1311067" y="1850131"/>
                </a:lnTo>
                <a:lnTo>
                  <a:pt x="1294766" y="1623119"/>
                </a:lnTo>
                <a:lnTo>
                  <a:pt x="1299423" y="1597719"/>
                </a:lnTo>
                <a:lnTo>
                  <a:pt x="1301752" y="1594544"/>
                </a:lnTo>
                <a:lnTo>
                  <a:pt x="1306410" y="1594544"/>
                </a:lnTo>
                <a:lnTo>
                  <a:pt x="1315724" y="1605656"/>
                </a:lnTo>
                <a:lnTo>
                  <a:pt x="1327368" y="1619944"/>
                </a:lnTo>
                <a:lnTo>
                  <a:pt x="1334354" y="1627881"/>
                </a:lnTo>
                <a:lnTo>
                  <a:pt x="1339011" y="1627881"/>
                </a:lnTo>
                <a:lnTo>
                  <a:pt x="1339011" y="1623119"/>
                </a:lnTo>
                <a:lnTo>
                  <a:pt x="1343669" y="1597719"/>
                </a:lnTo>
                <a:lnTo>
                  <a:pt x="1345998" y="1542156"/>
                </a:lnTo>
                <a:lnTo>
                  <a:pt x="1350655" y="1786631"/>
                </a:lnTo>
                <a:lnTo>
                  <a:pt x="1355312" y="2088256"/>
                </a:lnTo>
                <a:lnTo>
                  <a:pt x="1359970" y="2381944"/>
                </a:lnTo>
                <a:lnTo>
                  <a:pt x="1355312" y="2608956"/>
                </a:lnTo>
                <a:lnTo>
                  <a:pt x="1399558" y="1688206"/>
                </a:lnTo>
                <a:lnTo>
                  <a:pt x="1394901" y="1902519"/>
                </a:lnTo>
                <a:lnTo>
                  <a:pt x="1394901" y="2231131"/>
                </a:lnTo>
                <a:lnTo>
                  <a:pt x="1394901" y="2769294"/>
                </a:lnTo>
                <a:lnTo>
                  <a:pt x="1399558" y="2762944"/>
                </a:lnTo>
                <a:lnTo>
                  <a:pt x="1399558" y="2739131"/>
                </a:lnTo>
                <a:lnTo>
                  <a:pt x="1406544" y="2639119"/>
                </a:lnTo>
                <a:lnTo>
                  <a:pt x="1415859" y="2313681"/>
                </a:lnTo>
                <a:lnTo>
                  <a:pt x="1420516" y="1943794"/>
                </a:lnTo>
                <a:lnTo>
                  <a:pt x="1420516" y="1789806"/>
                </a:lnTo>
                <a:lnTo>
                  <a:pt x="1415859" y="1683444"/>
                </a:lnTo>
                <a:lnTo>
                  <a:pt x="1434489" y="1975544"/>
                </a:lnTo>
                <a:lnTo>
                  <a:pt x="1443804" y="2115244"/>
                </a:lnTo>
                <a:lnTo>
                  <a:pt x="1455447" y="2280344"/>
                </a:lnTo>
                <a:lnTo>
                  <a:pt x="1471748" y="2648644"/>
                </a:lnTo>
                <a:lnTo>
                  <a:pt x="1471748" y="2593081"/>
                </a:lnTo>
                <a:lnTo>
                  <a:pt x="1476406" y="2480369"/>
                </a:lnTo>
                <a:lnTo>
                  <a:pt x="1471748" y="2167631"/>
                </a:lnTo>
                <a:lnTo>
                  <a:pt x="1467091" y="1846956"/>
                </a:lnTo>
                <a:lnTo>
                  <a:pt x="1464762" y="1662806"/>
                </a:lnTo>
                <a:lnTo>
                  <a:pt x="1471748" y="1592956"/>
                </a:lnTo>
                <a:lnTo>
                  <a:pt x="1478734" y="1548506"/>
                </a:lnTo>
                <a:lnTo>
                  <a:pt x="1483392" y="1529456"/>
                </a:lnTo>
                <a:lnTo>
                  <a:pt x="1488049" y="1526281"/>
                </a:lnTo>
                <a:lnTo>
                  <a:pt x="1492707" y="1529456"/>
                </a:lnTo>
                <a:lnTo>
                  <a:pt x="1495035" y="1542156"/>
                </a:lnTo>
                <a:lnTo>
                  <a:pt x="1504350" y="1567556"/>
                </a:lnTo>
                <a:lnTo>
                  <a:pt x="1511337" y="1632644"/>
                </a:lnTo>
                <a:lnTo>
                  <a:pt x="1504350" y="1715194"/>
                </a:lnTo>
                <a:lnTo>
                  <a:pt x="1499693" y="1819969"/>
                </a:lnTo>
                <a:lnTo>
                  <a:pt x="1492707" y="2091431"/>
                </a:lnTo>
                <a:lnTo>
                  <a:pt x="1492707" y="2423219"/>
                </a:lnTo>
                <a:lnTo>
                  <a:pt x="1492707" y="2793106"/>
                </a:lnTo>
                <a:lnTo>
                  <a:pt x="1492707" y="3550344"/>
                </a:lnTo>
                <a:lnTo>
                  <a:pt x="1495035" y="3885306"/>
                </a:lnTo>
                <a:lnTo>
                  <a:pt x="1492707" y="4164706"/>
                </a:lnTo>
                <a:lnTo>
                  <a:pt x="1581198" y="1653281"/>
                </a:lnTo>
                <a:lnTo>
                  <a:pt x="1567226" y="2702619"/>
                </a:lnTo>
                <a:lnTo>
                  <a:pt x="1576540" y="2453381"/>
                </a:lnTo>
                <a:lnTo>
                  <a:pt x="1583527" y="2348606"/>
                </a:lnTo>
                <a:lnTo>
                  <a:pt x="1588184" y="2258119"/>
                </a:lnTo>
                <a:lnTo>
                  <a:pt x="1599828" y="2178744"/>
                </a:lnTo>
                <a:lnTo>
                  <a:pt x="1609142" y="2113656"/>
                </a:lnTo>
                <a:lnTo>
                  <a:pt x="1620786" y="2058094"/>
                </a:lnTo>
                <a:lnTo>
                  <a:pt x="1632430" y="2015231"/>
                </a:lnTo>
                <a:lnTo>
                  <a:pt x="1644073" y="1978719"/>
                </a:lnTo>
                <a:lnTo>
                  <a:pt x="1655717" y="1954906"/>
                </a:lnTo>
                <a:lnTo>
                  <a:pt x="1669689" y="1937444"/>
                </a:lnTo>
                <a:lnTo>
                  <a:pt x="1681333" y="1929506"/>
                </a:lnTo>
                <a:lnTo>
                  <a:pt x="1685990" y="1929506"/>
                </a:lnTo>
                <a:lnTo>
                  <a:pt x="1692976" y="1929506"/>
                </a:lnTo>
                <a:lnTo>
                  <a:pt x="1704620" y="1934269"/>
                </a:lnTo>
                <a:lnTo>
                  <a:pt x="1713935" y="1945381"/>
                </a:lnTo>
                <a:lnTo>
                  <a:pt x="1725579" y="1962844"/>
                </a:lnTo>
                <a:lnTo>
                  <a:pt x="1716263" y="1967606"/>
                </a:lnTo>
                <a:lnTo>
                  <a:pt x="1713935" y="2061269"/>
                </a:lnTo>
                <a:lnTo>
                  <a:pt x="1716263" y="2145406"/>
                </a:lnTo>
                <a:lnTo>
                  <a:pt x="1720921" y="2215256"/>
                </a:lnTo>
                <a:lnTo>
                  <a:pt x="1730236" y="2264469"/>
                </a:lnTo>
                <a:lnTo>
                  <a:pt x="1732564" y="2280344"/>
                </a:lnTo>
                <a:lnTo>
                  <a:pt x="1741879" y="2291456"/>
                </a:lnTo>
                <a:lnTo>
                  <a:pt x="1744208" y="2291456"/>
                </a:lnTo>
                <a:lnTo>
                  <a:pt x="1748865" y="2286694"/>
                </a:lnTo>
                <a:lnTo>
                  <a:pt x="1749114" y="2285635"/>
                </a:lnTo>
                <a:lnTo>
                  <a:pt x="1758180" y="2362894"/>
                </a:lnTo>
                <a:lnTo>
                  <a:pt x="1760509" y="2397819"/>
                </a:lnTo>
                <a:lnTo>
                  <a:pt x="1765166" y="2397819"/>
                </a:lnTo>
                <a:lnTo>
                  <a:pt x="1765166" y="2393056"/>
                </a:lnTo>
                <a:lnTo>
                  <a:pt x="1774481" y="2354956"/>
                </a:lnTo>
                <a:lnTo>
                  <a:pt x="1781467" y="2205731"/>
                </a:lnTo>
                <a:lnTo>
                  <a:pt x="1788454" y="2012056"/>
                </a:lnTo>
                <a:lnTo>
                  <a:pt x="1797769" y="1819969"/>
                </a:lnTo>
                <a:lnTo>
                  <a:pt x="1804755" y="1688206"/>
                </a:lnTo>
                <a:lnTo>
                  <a:pt x="1809412" y="1658044"/>
                </a:lnTo>
                <a:lnTo>
                  <a:pt x="1814069" y="1665981"/>
                </a:lnTo>
                <a:lnTo>
                  <a:pt x="1818727" y="1715194"/>
                </a:lnTo>
                <a:lnTo>
                  <a:pt x="1825713" y="1813619"/>
                </a:lnTo>
                <a:lnTo>
                  <a:pt x="1821056" y="1804094"/>
                </a:lnTo>
                <a:lnTo>
                  <a:pt x="1818727" y="1804094"/>
                </a:lnTo>
                <a:lnTo>
                  <a:pt x="1814069" y="1804094"/>
                </a:lnTo>
                <a:lnTo>
                  <a:pt x="1809412" y="1812031"/>
                </a:lnTo>
                <a:lnTo>
                  <a:pt x="1804755" y="1824731"/>
                </a:lnTo>
                <a:lnTo>
                  <a:pt x="1802426" y="1872356"/>
                </a:lnTo>
                <a:lnTo>
                  <a:pt x="1797769" y="1937444"/>
                </a:lnTo>
                <a:lnTo>
                  <a:pt x="1793111" y="2121594"/>
                </a:lnTo>
                <a:lnTo>
                  <a:pt x="1788454" y="2337494"/>
                </a:lnTo>
                <a:lnTo>
                  <a:pt x="1802426" y="2261294"/>
                </a:lnTo>
                <a:lnTo>
                  <a:pt x="1814069" y="2215256"/>
                </a:lnTo>
                <a:lnTo>
                  <a:pt x="1825713" y="2181919"/>
                </a:lnTo>
                <a:lnTo>
                  <a:pt x="1837357" y="2140644"/>
                </a:lnTo>
                <a:lnTo>
                  <a:pt x="1849000" y="2069206"/>
                </a:lnTo>
                <a:lnTo>
                  <a:pt x="1858316" y="1951731"/>
                </a:lnTo>
                <a:lnTo>
                  <a:pt x="1862972" y="1762819"/>
                </a:lnTo>
                <a:lnTo>
                  <a:pt x="1862972" y="1485006"/>
                </a:lnTo>
                <a:lnTo>
                  <a:pt x="1869959" y="1578669"/>
                </a:lnTo>
                <a:lnTo>
                  <a:pt x="1881602" y="1643756"/>
                </a:lnTo>
                <a:lnTo>
                  <a:pt x="1886260" y="1759644"/>
                </a:lnTo>
                <a:lnTo>
                  <a:pt x="1890917" y="2000944"/>
                </a:lnTo>
                <a:lnTo>
                  <a:pt x="1951464" y="1477069"/>
                </a:lnTo>
                <a:lnTo>
                  <a:pt x="1946806" y="1570731"/>
                </a:lnTo>
                <a:lnTo>
                  <a:pt x="1946806" y="1692969"/>
                </a:lnTo>
                <a:lnTo>
                  <a:pt x="1946806" y="1812031"/>
                </a:lnTo>
                <a:lnTo>
                  <a:pt x="1951464" y="1854894"/>
                </a:lnTo>
                <a:lnTo>
                  <a:pt x="1958450" y="1888231"/>
                </a:lnTo>
                <a:lnTo>
                  <a:pt x="1953792" y="1880294"/>
                </a:lnTo>
                <a:lnTo>
                  <a:pt x="1951464" y="1877119"/>
                </a:lnTo>
                <a:lnTo>
                  <a:pt x="1946806" y="1877119"/>
                </a:lnTo>
                <a:lnTo>
                  <a:pt x="1946806" y="1883469"/>
                </a:lnTo>
                <a:lnTo>
                  <a:pt x="1937491" y="1904106"/>
                </a:lnTo>
                <a:lnTo>
                  <a:pt x="1935163" y="1940619"/>
                </a:lnTo>
                <a:lnTo>
                  <a:pt x="1909547" y="2124769"/>
                </a:lnTo>
                <a:lnTo>
                  <a:pt x="1897903" y="2197794"/>
                </a:lnTo>
                <a:lnTo>
                  <a:pt x="1893246" y="2216844"/>
                </a:lnTo>
                <a:lnTo>
                  <a:pt x="1893246" y="2220019"/>
                </a:lnTo>
                <a:lnTo>
                  <a:pt x="1890917" y="2223194"/>
                </a:lnTo>
                <a:lnTo>
                  <a:pt x="1886260" y="2205731"/>
                </a:lnTo>
                <a:lnTo>
                  <a:pt x="1881602" y="2170806"/>
                </a:lnTo>
                <a:lnTo>
                  <a:pt x="1874616" y="2015231"/>
                </a:lnTo>
                <a:lnTo>
                  <a:pt x="1874616" y="2381944"/>
                </a:lnTo>
                <a:lnTo>
                  <a:pt x="1876945" y="2694681"/>
                </a:lnTo>
                <a:lnTo>
                  <a:pt x="1876945" y="2988369"/>
                </a:lnTo>
                <a:lnTo>
                  <a:pt x="1869959" y="3309044"/>
                </a:lnTo>
                <a:lnTo>
                  <a:pt x="1881602" y="3251894"/>
                </a:lnTo>
                <a:lnTo>
                  <a:pt x="1893246" y="3182044"/>
                </a:lnTo>
                <a:lnTo>
                  <a:pt x="1914204" y="3004244"/>
                </a:lnTo>
                <a:lnTo>
                  <a:pt x="1930506" y="2788344"/>
                </a:lnTo>
                <a:lnTo>
                  <a:pt x="1951464" y="2540694"/>
                </a:lnTo>
                <a:lnTo>
                  <a:pt x="1979408" y="2005706"/>
                </a:lnTo>
                <a:lnTo>
                  <a:pt x="2009681" y="1492944"/>
                </a:lnTo>
                <a:lnTo>
                  <a:pt x="2067899" y="1885056"/>
                </a:lnTo>
                <a:lnTo>
                  <a:pt x="2070228" y="1635819"/>
                </a:lnTo>
                <a:lnTo>
                  <a:pt x="2079543" y="2261294"/>
                </a:lnTo>
                <a:lnTo>
                  <a:pt x="2086529" y="2083494"/>
                </a:lnTo>
                <a:lnTo>
                  <a:pt x="2091186" y="2042219"/>
                </a:lnTo>
                <a:lnTo>
                  <a:pt x="2091186" y="2053331"/>
                </a:lnTo>
                <a:lnTo>
                  <a:pt x="2091186" y="2154931"/>
                </a:lnTo>
                <a:lnTo>
                  <a:pt x="2091186" y="2286694"/>
                </a:lnTo>
                <a:lnTo>
                  <a:pt x="2098173" y="2220019"/>
                </a:lnTo>
                <a:lnTo>
                  <a:pt x="2102830" y="2132706"/>
                </a:lnTo>
                <a:lnTo>
                  <a:pt x="2102830" y="2386706"/>
                </a:lnTo>
                <a:lnTo>
                  <a:pt x="2098173" y="2650231"/>
                </a:lnTo>
                <a:lnTo>
                  <a:pt x="2086529" y="3180456"/>
                </a:lnTo>
                <a:lnTo>
                  <a:pt x="2070228" y="2834381"/>
                </a:lnTo>
                <a:lnTo>
                  <a:pt x="2063242" y="3070919"/>
                </a:lnTo>
                <a:lnTo>
                  <a:pt x="2058584" y="3294756"/>
                </a:lnTo>
                <a:lnTo>
                  <a:pt x="2058584" y="3504306"/>
                </a:lnTo>
                <a:lnTo>
                  <a:pt x="2063242" y="3596381"/>
                </a:lnTo>
                <a:lnTo>
                  <a:pt x="2067899" y="3678931"/>
                </a:lnTo>
                <a:lnTo>
                  <a:pt x="2074886" y="3543994"/>
                </a:lnTo>
                <a:lnTo>
                  <a:pt x="2067899" y="3856731"/>
                </a:lnTo>
                <a:lnTo>
                  <a:pt x="2067899" y="3977381"/>
                </a:lnTo>
                <a:lnTo>
                  <a:pt x="2067899" y="4063106"/>
                </a:lnTo>
                <a:lnTo>
                  <a:pt x="2112145" y="3761481"/>
                </a:lnTo>
                <a:lnTo>
                  <a:pt x="2091186" y="3294756"/>
                </a:lnTo>
                <a:lnTo>
                  <a:pt x="2112145" y="2974081"/>
                </a:lnTo>
                <a:lnTo>
                  <a:pt x="2126117" y="2634356"/>
                </a:lnTo>
                <a:lnTo>
                  <a:pt x="2130775" y="2464494"/>
                </a:lnTo>
                <a:lnTo>
                  <a:pt x="2130775" y="2294631"/>
                </a:lnTo>
                <a:lnTo>
                  <a:pt x="2130775" y="2126356"/>
                </a:lnTo>
                <a:lnTo>
                  <a:pt x="2123788" y="1964431"/>
                </a:lnTo>
                <a:lnTo>
                  <a:pt x="2158719" y="2335906"/>
                </a:lnTo>
                <a:lnTo>
                  <a:pt x="2179678" y="1989831"/>
                </a:lnTo>
                <a:lnTo>
                  <a:pt x="2195979" y="1797744"/>
                </a:lnTo>
                <a:lnTo>
                  <a:pt x="2235567" y="1381819"/>
                </a:lnTo>
                <a:lnTo>
                  <a:pt x="2235567" y="1537394"/>
                </a:lnTo>
                <a:lnTo>
                  <a:pt x="2235567" y="1683444"/>
                </a:lnTo>
                <a:lnTo>
                  <a:pt x="2230909" y="1816794"/>
                </a:lnTo>
                <a:lnTo>
                  <a:pt x="2235567" y="1940619"/>
                </a:lnTo>
                <a:lnTo>
                  <a:pt x="2244882" y="1834256"/>
                </a:lnTo>
                <a:lnTo>
                  <a:pt x="2247210" y="1773931"/>
                </a:lnTo>
                <a:lnTo>
                  <a:pt x="2251869" y="1759644"/>
                </a:lnTo>
                <a:lnTo>
                  <a:pt x="2256525" y="1751706"/>
                </a:lnTo>
                <a:lnTo>
                  <a:pt x="2258854" y="1753294"/>
                </a:lnTo>
                <a:lnTo>
                  <a:pt x="2263511" y="1762819"/>
                </a:lnTo>
                <a:lnTo>
                  <a:pt x="2272826" y="1800919"/>
                </a:lnTo>
                <a:lnTo>
                  <a:pt x="2275155" y="1858069"/>
                </a:lnTo>
                <a:lnTo>
                  <a:pt x="2291456" y="2008881"/>
                </a:lnTo>
                <a:lnTo>
                  <a:pt x="2303100" y="2166044"/>
                </a:lnTo>
                <a:lnTo>
                  <a:pt x="2317072" y="2272406"/>
                </a:lnTo>
                <a:lnTo>
                  <a:pt x="2319401" y="2294631"/>
                </a:lnTo>
                <a:lnTo>
                  <a:pt x="2319401" y="2291456"/>
                </a:lnTo>
                <a:lnTo>
                  <a:pt x="2324059" y="2283519"/>
                </a:lnTo>
                <a:lnTo>
                  <a:pt x="2324059" y="2234306"/>
                </a:lnTo>
                <a:lnTo>
                  <a:pt x="2328715" y="2143819"/>
                </a:lnTo>
                <a:lnTo>
                  <a:pt x="2335702" y="2075556"/>
                </a:lnTo>
                <a:lnTo>
                  <a:pt x="2340359" y="1989831"/>
                </a:lnTo>
                <a:lnTo>
                  <a:pt x="2345016" y="1792981"/>
                </a:lnTo>
                <a:lnTo>
                  <a:pt x="2347345" y="1592956"/>
                </a:lnTo>
                <a:lnTo>
                  <a:pt x="2352003" y="1504056"/>
                </a:lnTo>
                <a:lnTo>
                  <a:pt x="2356660" y="1431031"/>
                </a:lnTo>
                <a:lnTo>
                  <a:pt x="2356660" y="1559619"/>
                </a:lnTo>
                <a:lnTo>
                  <a:pt x="2356660" y="1616769"/>
                </a:lnTo>
                <a:lnTo>
                  <a:pt x="2361318" y="1646931"/>
                </a:lnTo>
                <a:lnTo>
                  <a:pt x="2379947" y="1200844"/>
                </a:lnTo>
                <a:lnTo>
                  <a:pt x="2379947" y="1257994"/>
                </a:lnTo>
                <a:lnTo>
                  <a:pt x="2379947" y="1318319"/>
                </a:lnTo>
                <a:lnTo>
                  <a:pt x="2377618" y="1438969"/>
                </a:lnTo>
                <a:lnTo>
                  <a:pt x="2377618" y="1564381"/>
                </a:lnTo>
                <a:lnTo>
                  <a:pt x="2377618" y="1632644"/>
                </a:lnTo>
                <a:lnTo>
                  <a:pt x="2384605" y="1702494"/>
                </a:lnTo>
                <a:lnTo>
                  <a:pt x="2412549" y="1477069"/>
                </a:lnTo>
                <a:lnTo>
                  <a:pt x="2424193" y="1386581"/>
                </a:lnTo>
                <a:lnTo>
                  <a:pt x="2435836" y="1321494"/>
                </a:lnTo>
                <a:lnTo>
                  <a:pt x="2449809" y="1280219"/>
                </a:lnTo>
                <a:lnTo>
                  <a:pt x="2452137" y="1270694"/>
                </a:lnTo>
                <a:lnTo>
                  <a:pt x="2456795" y="1269106"/>
                </a:lnTo>
                <a:lnTo>
                  <a:pt x="2461452" y="1269106"/>
                </a:lnTo>
                <a:lnTo>
                  <a:pt x="2466110" y="1277044"/>
                </a:lnTo>
                <a:lnTo>
                  <a:pt x="2473096" y="1292919"/>
                </a:lnTo>
                <a:lnTo>
                  <a:pt x="2484739" y="1353244"/>
                </a:lnTo>
                <a:lnTo>
                  <a:pt x="2494055" y="1326256"/>
                </a:lnTo>
                <a:lnTo>
                  <a:pt x="2496383" y="1284981"/>
                </a:lnTo>
                <a:lnTo>
                  <a:pt x="2501040" y="1170681"/>
                </a:lnTo>
                <a:lnTo>
                  <a:pt x="2501040" y="1027806"/>
                </a:lnTo>
                <a:lnTo>
                  <a:pt x="2496383" y="876994"/>
                </a:lnTo>
                <a:lnTo>
                  <a:pt x="2489397" y="621406"/>
                </a:lnTo>
                <a:lnTo>
                  <a:pt x="2494055" y="553144"/>
                </a:lnTo>
                <a:lnTo>
                  <a:pt x="2496383" y="542031"/>
                </a:lnTo>
                <a:lnTo>
                  <a:pt x="2501040" y="545206"/>
                </a:lnTo>
                <a:lnTo>
                  <a:pt x="2505698" y="549969"/>
                </a:lnTo>
                <a:lnTo>
                  <a:pt x="2510355" y="829369"/>
                </a:lnTo>
                <a:lnTo>
                  <a:pt x="2512684" y="1092894"/>
                </a:lnTo>
                <a:lnTo>
                  <a:pt x="2524327" y="1300856"/>
                </a:lnTo>
                <a:lnTo>
                  <a:pt x="2533642" y="1367531"/>
                </a:lnTo>
                <a:lnTo>
                  <a:pt x="2540629" y="1405631"/>
                </a:lnTo>
                <a:lnTo>
                  <a:pt x="2549943" y="1213544"/>
                </a:lnTo>
                <a:lnTo>
                  <a:pt x="2554601" y="1021456"/>
                </a:lnTo>
                <a:lnTo>
                  <a:pt x="2561587" y="846831"/>
                </a:lnTo>
                <a:lnTo>
                  <a:pt x="2568573" y="772219"/>
                </a:lnTo>
                <a:lnTo>
                  <a:pt x="2573230" y="707131"/>
                </a:lnTo>
                <a:lnTo>
                  <a:pt x="2573230" y="1265931"/>
                </a:lnTo>
                <a:lnTo>
                  <a:pt x="2584874" y="1250056"/>
                </a:lnTo>
                <a:lnTo>
                  <a:pt x="2577888" y="1134169"/>
                </a:lnTo>
                <a:lnTo>
                  <a:pt x="2589531" y="1240531"/>
                </a:lnTo>
                <a:lnTo>
                  <a:pt x="2594189" y="1238944"/>
                </a:lnTo>
                <a:lnTo>
                  <a:pt x="2598846" y="1243706"/>
                </a:lnTo>
                <a:lnTo>
                  <a:pt x="2601176" y="1257994"/>
                </a:lnTo>
                <a:lnTo>
                  <a:pt x="2605832" y="1284981"/>
                </a:lnTo>
                <a:lnTo>
                  <a:pt x="2610490" y="1383406"/>
                </a:lnTo>
                <a:lnTo>
                  <a:pt x="2612819" y="1562794"/>
                </a:lnTo>
                <a:lnTo>
                  <a:pt x="2626791" y="1432619"/>
                </a:lnTo>
                <a:lnTo>
                  <a:pt x="2629120" y="1400869"/>
                </a:lnTo>
                <a:lnTo>
                  <a:pt x="2633777" y="1383406"/>
                </a:lnTo>
                <a:lnTo>
                  <a:pt x="2638435" y="1383406"/>
                </a:lnTo>
                <a:lnTo>
                  <a:pt x="2638435" y="1386581"/>
                </a:lnTo>
                <a:lnTo>
                  <a:pt x="2643092" y="1400869"/>
                </a:lnTo>
                <a:lnTo>
                  <a:pt x="2650078" y="1454844"/>
                </a:lnTo>
                <a:lnTo>
                  <a:pt x="2654736" y="1394519"/>
                </a:lnTo>
                <a:lnTo>
                  <a:pt x="2657064" y="1321494"/>
                </a:lnTo>
                <a:lnTo>
                  <a:pt x="2657064" y="1148456"/>
                </a:lnTo>
                <a:lnTo>
                  <a:pt x="2657064" y="953194"/>
                </a:lnTo>
                <a:lnTo>
                  <a:pt x="2650078" y="748406"/>
                </a:lnTo>
                <a:lnTo>
                  <a:pt x="2629120" y="361056"/>
                </a:lnTo>
                <a:lnTo>
                  <a:pt x="2617476" y="94356"/>
                </a:lnTo>
                <a:lnTo>
                  <a:pt x="2629120" y="226119"/>
                </a:lnTo>
                <a:lnTo>
                  <a:pt x="2643092" y="311844"/>
                </a:lnTo>
                <a:lnTo>
                  <a:pt x="2657064" y="426144"/>
                </a:lnTo>
                <a:lnTo>
                  <a:pt x="2671037" y="492819"/>
                </a:lnTo>
                <a:lnTo>
                  <a:pt x="2678023" y="588069"/>
                </a:lnTo>
                <a:lnTo>
                  <a:pt x="2682680" y="737294"/>
                </a:lnTo>
                <a:lnTo>
                  <a:pt x="2689666" y="948431"/>
                </a:lnTo>
                <a:lnTo>
                  <a:pt x="2661722" y="1100831"/>
                </a:lnTo>
                <a:lnTo>
                  <a:pt x="2673366" y="1205606"/>
                </a:lnTo>
                <a:lnTo>
                  <a:pt x="2682680" y="1269106"/>
                </a:lnTo>
                <a:lnTo>
                  <a:pt x="2687338" y="1284981"/>
                </a:lnTo>
                <a:lnTo>
                  <a:pt x="2689666" y="1292919"/>
                </a:lnTo>
                <a:lnTo>
                  <a:pt x="2694324" y="1292919"/>
                </a:lnTo>
                <a:lnTo>
                  <a:pt x="2698981" y="1288156"/>
                </a:lnTo>
                <a:lnTo>
                  <a:pt x="2701310" y="1261169"/>
                </a:lnTo>
                <a:lnTo>
                  <a:pt x="2705967" y="1216719"/>
                </a:lnTo>
                <a:lnTo>
                  <a:pt x="2717611" y="1111944"/>
                </a:lnTo>
                <a:lnTo>
                  <a:pt x="2722268" y="1029394"/>
                </a:lnTo>
                <a:lnTo>
                  <a:pt x="2726926" y="1016694"/>
                </a:lnTo>
                <a:lnTo>
                  <a:pt x="2731583" y="1029394"/>
                </a:lnTo>
                <a:lnTo>
                  <a:pt x="2738569" y="1164331"/>
                </a:lnTo>
                <a:lnTo>
                  <a:pt x="2745555" y="1496119"/>
                </a:lnTo>
                <a:lnTo>
                  <a:pt x="2743227" y="1491356"/>
                </a:lnTo>
                <a:lnTo>
                  <a:pt x="2733912" y="1502469"/>
                </a:lnTo>
                <a:lnTo>
                  <a:pt x="2726926" y="1562794"/>
                </a:lnTo>
                <a:lnTo>
                  <a:pt x="2743227" y="1680269"/>
                </a:lnTo>
                <a:lnTo>
                  <a:pt x="2754870" y="1781869"/>
                </a:lnTo>
                <a:lnTo>
                  <a:pt x="2775829" y="1446906"/>
                </a:lnTo>
                <a:lnTo>
                  <a:pt x="2775829" y="1481831"/>
                </a:lnTo>
                <a:lnTo>
                  <a:pt x="2822403" y="1394519"/>
                </a:lnTo>
                <a:lnTo>
                  <a:pt x="2820074" y="1442144"/>
                </a:lnTo>
                <a:lnTo>
                  <a:pt x="2820074" y="1502469"/>
                </a:lnTo>
                <a:lnTo>
                  <a:pt x="2820074" y="1562794"/>
                </a:lnTo>
                <a:lnTo>
                  <a:pt x="2822403" y="1594544"/>
                </a:lnTo>
                <a:lnTo>
                  <a:pt x="2859662" y="1299269"/>
                </a:lnTo>
                <a:lnTo>
                  <a:pt x="2855005" y="1408806"/>
                </a:lnTo>
                <a:lnTo>
                  <a:pt x="2859662" y="1521519"/>
                </a:lnTo>
                <a:lnTo>
                  <a:pt x="2864320" y="1623119"/>
                </a:lnTo>
                <a:lnTo>
                  <a:pt x="2875963" y="1704081"/>
                </a:lnTo>
                <a:lnTo>
                  <a:pt x="2878292" y="1715194"/>
                </a:lnTo>
                <a:lnTo>
                  <a:pt x="2882950" y="1718369"/>
                </a:lnTo>
                <a:lnTo>
                  <a:pt x="2887607" y="1713606"/>
                </a:lnTo>
                <a:lnTo>
                  <a:pt x="2892264" y="1702494"/>
                </a:lnTo>
                <a:lnTo>
                  <a:pt x="2894593" y="1654869"/>
                </a:lnTo>
                <a:lnTo>
                  <a:pt x="2899251" y="1589781"/>
                </a:lnTo>
                <a:lnTo>
                  <a:pt x="2906237" y="1411981"/>
                </a:lnTo>
                <a:lnTo>
                  <a:pt x="2915552" y="1208781"/>
                </a:lnTo>
                <a:lnTo>
                  <a:pt x="2920209" y="1027806"/>
                </a:lnTo>
                <a:lnTo>
                  <a:pt x="2927195" y="903981"/>
                </a:lnTo>
                <a:lnTo>
                  <a:pt x="2931853" y="878581"/>
                </a:lnTo>
                <a:lnTo>
                  <a:pt x="2936510" y="884931"/>
                </a:lnTo>
                <a:lnTo>
                  <a:pt x="2938839" y="929381"/>
                </a:lnTo>
                <a:lnTo>
                  <a:pt x="2948154" y="1013519"/>
                </a:lnTo>
                <a:lnTo>
                  <a:pt x="2943496" y="1010344"/>
                </a:lnTo>
                <a:lnTo>
                  <a:pt x="2943496" y="1016694"/>
                </a:lnTo>
                <a:lnTo>
                  <a:pt x="2938839" y="1035744"/>
                </a:lnTo>
                <a:lnTo>
                  <a:pt x="2938839" y="1054794"/>
                </a:lnTo>
                <a:lnTo>
                  <a:pt x="2936510" y="1059556"/>
                </a:lnTo>
                <a:lnTo>
                  <a:pt x="2950482" y="1310381"/>
                </a:lnTo>
                <a:lnTo>
                  <a:pt x="2955140" y="1111944"/>
                </a:lnTo>
                <a:lnTo>
                  <a:pt x="2959797" y="961131"/>
                </a:lnTo>
                <a:lnTo>
                  <a:pt x="2964455" y="848419"/>
                </a:lnTo>
                <a:lnTo>
                  <a:pt x="2971441" y="769044"/>
                </a:lnTo>
                <a:lnTo>
                  <a:pt x="2980756" y="718244"/>
                </a:lnTo>
                <a:lnTo>
                  <a:pt x="2987742" y="688081"/>
                </a:lnTo>
                <a:lnTo>
                  <a:pt x="2999385" y="667444"/>
                </a:lnTo>
                <a:lnTo>
                  <a:pt x="3008700" y="654744"/>
                </a:lnTo>
                <a:lnTo>
                  <a:pt x="3020344" y="643631"/>
                </a:lnTo>
                <a:lnTo>
                  <a:pt x="3027330" y="624581"/>
                </a:lnTo>
                <a:lnTo>
                  <a:pt x="3036645" y="591244"/>
                </a:lnTo>
                <a:lnTo>
                  <a:pt x="3043631" y="538856"/>
                </a:lnTo>
                <a:lnTo>
                  <a:pt x="3052946" y="459481"/>
                </a:lnTo>
                <a:lnTo>
                  <a:pt x="3055275" y="346769"/>
                </a:lnTo>
                <a:lnTo>
                  <a:pt x="3059932" y="195956"/>
                </a:lnTo>
                <a:close/>
              </a:path>
            </a:pathLst>
          </a:custGeom>
        </p:spPr>
        <p:txBody>
          <a:bodyPr wrap="square">
            <a:noAutofit/>
          </a:bodyPr>
          <a:lstStyle>
            <a:lvl1pPr marL="0" indent="0" algn="l">
              <a:buNone/>
              <a:defRPr sz="1800">
                <a:solidFill>
                  <a:schemeClr val="bg1">
                    <a:lumMod val="65000"/>
                  </a:schemeClr>
                </a:solidFill>
              </a:defRPr>
            </a:lvl1pPr>
          </a:lstStyle>
          <a:p>
            <a:endParaRPr lang="en-US"/>
          </a:p>
        </p:txBody>
      </p:sp>
      <p:sp>
        <p:nvSpPr>
          <p:cNvPr id="5" name="Slide Number Placeholder 4"/>
          <p:cNvSpPr>
            <a:spLocks noGrp="1"/>
          </p:cNvSpPr>
          <p:nvPr>
            <p:ph type="sldNum" sz="quarter" idx="12"/>
          </p:nvPr>
        </p:nvSpPr>
        <p:spPr/>
        <p:txBody>
          <a:bodyPr/>
          <a:lstStyle/>
          <a:p>
            <a:fld id="{CFF80D99-EBBB-423B-BB5D-F52C7FE98A9C}" type="slidenum">
              <a:rPr lang="en-US" smtClean="0"/>
              <a:pPr/>
              <a:t>‹Nr.›</a:t>
            </a:fld>
            <a:endParaRPr lang="en-US"/>
          </a:p>
        </p:txBody>
      </p:sp>
      <p:sp>
        <p:nvSpPr>
          <p:cNvPr id="9" name="Text Placeholder 8"/>
          <p:cNvSpPr>
            <a:spLocks noGrp="1"/>
          </p:cNvSpPr>
          <p:nvPr>
            <p:ph type="body" sz="quarter" idx="13"/>
          </p:nvPr>
        </p:nvSpPr>
        <p:spPr>
          <a:xfrm>
            <a:off x="838200" y="257508"/>
            <a:ext cx="10515600" cy="330200"/>
          </a:xfrm>
        </p:spPr>
        <p:txBody>
          <a:bodyPr vert="horz" lIns="91416" tIns="45708" rIns="91416" bIns="45708" rtlCol="0" anchor="ctr">
            <a:noAutofit/>
          </a:bodyPr>
          <a:lstStyle>
            <a:lvl1pPr marL="0" indent="0" algn="ctr">
              <a:buNone/>
              <a:defRPr lang="en-US" sz="1100" dirty="0" smtClean="0">
                <a:solidFill>
                  <a:schemeClr val="tx1">
                    <a:lumMod val="85000"/>
                    <a:lumOff val="15000"/>
                  </a:schemeClr>
                </a:solidFill>
                <a:ea typeface="Roboto" panose="02000000000000000000" pitchFamily="2" charset="0"/>
                <a:cs typeface="Open Sans Light" panose="020B0306030504020204" pitchFamily="34" charset="0"/>
              </a:defRPr>
            </a:lvl1pPr>
          </a:lstStyle>
          <a:p>
            <a:pPr marL="0" lvl="0" algn="ctr">
              <a:spcBef>
                <a:spcPct val="0"/>
              </a:spcBef>
            </a:pPr>
            <a:r>
              <a:rPr lang="en-US" dirty="0" smtClean="0"/>
              <a:t>Click to edit Master text styles</a:t>
            </a:r>
          </a:p>
        </p:txBody>
      </p:sp>
      <p:sp>
        <p:nvSpPr>
          <p:cNvPr id="2" name="Title 1"/>
          <p:cNvSpPr>
            <a:spLocks noGrp="1"/>
          </p:cNvSpPr>
          <p:nvPr>
            <p:ph type="title"/>
          </p:nvPr>
        </p:nvSpPr>
        <p:spPr>
          <a:xfrm>
            <a:off x="838200" y="430881"/>
            <a:ext cx="10515600" cy="737520"/>
          </a:xfrm>
        </p:spPr>
        <p:txBody>
          <a:bodyPr vert="horz" wrap="square" lIns="91416" tIns="45708" rIns="91416" bIns="45708" rtlCol="0" anchor="ctr">
            <a:noAutofit/>
          </a:bodyPr>
          <a:lstStyle>
            <a:lvl1pPr algn="ctr">
              <a:defRPr lang="en-US" sz="3599" b="1" spc="-300" dirty="0">
                <a:solidFill>
                  <a:schemeClr val="tx1">
                    <a:lumMod val="85000"/>
                    <a:lumOff val="15000"/>
                  </a:schemeClr>
                </a:solidFill>
                <a:ea typeface="Roboto" panose="02000000000000000000" pitchFamily="2" charset="0"/>
                <a:cs typeface="Times New Roman" panose="02020603050405020304" pitchFamily="18" charset="0"/>
              </a:defRPr>
            </a:lvl1pPr>
          </a:lstStyle>
          <a:p>
            <a:pPr marL="0" lvl="0" algn="ctr"/>
            <a:r>
              <a:rPr lang="en-US" dirty="0" smtClean="0"/>
              <a:t>Click to edit Master title style</a:t>
            </a:r>
            <a:endParaRPr lang="en-US" dirty="0"/>
          </a:p>
        </p:txBody>
      </p:sp>
    </p:spTree>
    <p:extLst>
      <p:ext uri="{BB962C8B-B14F-4D97-AF65-F5344CB8AC3E}">
        <p14:creationId xmlns:p14="http://schemas.microsoft.com/office/powerpoint/2010/main" val="373250240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1619814486"/>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CFF80D99-EBBB-423B-BB5D-F52C7FE98A9C}" type="slidenum">
              <a:rPr lang="en-US" smtClean="0"/>
              <a:pPr/>
              <a:t>‹Nr.›</a:t>
            </a:fld>
            <a:endParaRPr lang="en-US"/>
          </a:p>
        </p:txBody>
      </p:sp>
    </p:spTree>
    <p:extLst>
      <p:ext uri="{BB962C8B-B14F-4D97-AF65-F5344CB8AC3E}">
        <p14:creationId xmlns:p14="http://schemas.microsoft.com/office/powerpoint/2010/main" val="188397180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07" Type="http://schemas.openxmlformats.org/officeDocument/2006/relationships/theme" Target="../theme/theme1.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87" Type="http://schemas.openxmlformats.org/officeDocument/2006/relationships/slideLayout" Target="../slideLayouts/slideLayout87.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image" Target="../media/image1.png"/><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Title 11"/>
          <p:cNvSpPr txBox="1">
            <a:spLocks/>
          </p:cNvSpPr>
          <p:nvPr userDrawn="1"/>
        </p:nvSpPr>
        <p:spPr>
          <a:xfrm>
            <a:off x="10017211" y="6467279"/>
            <a:ext cx="1158754" cy="34460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sz="1200" b="0" dirty="0" smtClean="0">
                <a:solidFill>
                  <a:schemeClr val="tx1">
                    <a:lumMod val="95000"/>
                    <a:lumOff val="5000"/>
                  </a:schemeClr>
                </a:solidFill>
                <a:latin typeface="Caviar Dreams" panose="020B0402020204020504" pitchFamily="34" charset="0"/>
              </a:rPr>
              <a:t>www</a:t>
            </a:r>
            <a:r>
              <a:rPr lang="en-US" sz="1200" dirty="0" smtClean="0">
                <a:solidFill>
                  <a:schemeClr val="tx1">
                    <a:lumMod val="95000"/>
                    <a:lumOff val="5000"/>
                  </a:schemeClr>
                </a:solidFill>
                <a:latin typeface="Caviar Dreams" panose="020B0402020204020504" pitchFamily="34" charset="0"/>
              </a:rPr>
              <a:t>.</a:t>
            </a:r>
            <a:r>
              <a:rPr lang="en-US" sz="1200" b="1" dirty="0" smtClean="0">
                <a:solidFill>
                  <a:schemeClr val="tx1">
                    <a:lumMod val="95000"/>
                    <a:lumOff val="5000"/>
                  </a:schemeClr>
                </a:solidFill>
                <a:latin typeface="Caviar Dreams" panose="020B0402020204020504" pitchFamily="34" charset="0"/>
              </a:rPr>
              <a:t>ckju</a:t>
            </a:r>
            <a:r>
              <a:rPr lang="en-US" sz="1200" dirty="0" smtClean="0">
                <a:solidFill>
                  <a:schemeClr val="tx1">
                    <a:lumMod val="95000"/>
                    <a:lumOff val="5000"/>
                  </a:schemeClr>
                </a:solidFill>
                <a:latin typeface="Caviar Dreams" panose="020B0402020204020504" pitchFamily="34" charset="0"/>
              </a:rPr>
              <a:t>.</a:t>
            </a:r>
            <a:r>
              <a:rPr lang="en-US" sz="1200" b="0" dirty="0" smtClean="0">
                <a:solidFill>
                  <a:schemeClr val="tx1">
                    <a:lumMod val="95000"/>
                    <a:lumOff val="5000"/>
                  </a:schemeClr>
                </a:solidFill>
                <a:latin typeface="Caviar Dreams" panose="020B0402020204020504" pitchFamily="34" charset="0"/>
              </a:rPr>
              <a:t>net</a:t>
            </a:r>
          </a:p>
        </p:txBody>
      </p:sp>
      <p:cxnSp>
        <p:nvCxnSpPr>
          <p:cNvPr id="9" name="Straight Connector 8"/>
          <p:cNvCxnSpPr/>
          <p:nvPr userDrawn="1"/>
        </p:nvCxnSpPr>
        <p:spPr>
          <a:xfrm>
            <a:off x="577431" y="6459900"/>
            <a:ext cx="11059983"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 name="Freeform 9"/>
          <p:cNvSpPr/>
          <p:nvPr userDrawn="1"/>
        </p:nvSpPr>
        <p:spPr>
          <a:xfrm rot="16200000" flipH="1" flipV="1">
            <a:off x="11289380" y="6412894"/>
            <a:ext cx="296017" cy="390034"/>
          </a:xfrm>
          <a:custGeom>
            <a:avLst/>
            <a:gdLst>
              <a:gd name="connsiteX0" fmla="*/ 0 w 561153"/>
              <a:gd name="connsiteY0" fmla="*/ 0 h 568774"/>
              <a:gd name="connsiteX1" fmla="*/ 276766 w 561153"/>
              <a:gd name="connsiteY1" fmla="*/ 0 h 568774"/>
              <a:gd name="connsiteX2" fmla="*/ 561153 w 561153"/>
              <a:gd name="connsiteY2" fmla="*/ 284387 h 568774"/>
              <a:gd name="connsiteX3" fmla="*/ 276766 w 561153"/>
              <a:gd name="connsiteY3" fmla="*/ 568774 h 568774"/>
              <a:gd name="connsiteX4" fmla="*/ 0 w 561153"/>
              <a:gd name="connsiteY4" fmla="*/ 568774 h 56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153" h="568774">
                <a:moveTo>
                  <a:pt x="0" y="0"/>
                </a:moveTo>
                <a:lnTo>
                  <a:pt x="276766" y="0"/>
                </a:lnTo>
                <a:cubicBezTo>
                  <a:pt x="433829" y="0"/>
                  <a:pt x="561153" y="127324"/>
                  <a:pt x="561153" y="284387"/>
                </a:cubicBezTo>
                <a:cubicBezTo>
                  <a:pt x="561153" y="441450"/>
                  <a:pt x="433829" y="568774"/>
                  <a:pt x="276766" y="568774"/>
                </a:cubicBezTo>
                <a:lnTo>
                  <a:pt x="0" y="568774"/>
                </a:ln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Century Gothic" panose="020B0502020202020204" pitchFamily="34" charset="0"/>
            </a:endParaRPr>
          </a:p>
        </p:txBody>
      </p:sp>
      <p:sp>
        <p:nvSpPr>
          <p:cNvPr id="6" name="Slide Number Placeholder 5"/>
          <p:cNvSpPr>
            <a:spLocks noGrp="1"/>
          </p:cNvSpPr>
          <p:nvPr>
            <p:ph type="sldNum" sz="quarter" idx="4"/>
          </p:nvPr>
        </p:nvSpPr>
        <p:spPr>
          <a:xfrm>
            <a:off x="11237363" y="6477001"/>
            <a:ext cx="395043" cy="192712"/>
          </a:xfrm>
          <a:prstGeom prst="rect">
            <a:avLst/>
          </a:prstGeom>
        </p:spPr>
        <p:txBody>
          <a:bodyPr vert="horz" lIns="91440" tIns="45720" rIns="91440" bIns="45720" rtlCol="0" anchor="ctr"/>
          <a:lstStyle>
            <a:lvl1pPr algn="ctr">
              <a:defRPr sz="1000">
                <a:solidFill>
                  <a:schemeClr val="bg1"/>
                </a:solidFill>
              </a:defRPr>
            </a:lvl1pPr>
          </a:lstStyle>
          <a:p>
            <a:fld id="{CFF80D99-EBBB-423B-BB5D-F52C7FE98A9C}" type="slidenum">
              <a:rPr lang="en-US" smtClean="0"/>
              <a:pPr/>
              <a:t>‹Nr.›</a:t>
            </a:fld>
            <a:endParaRPr lang="en-US" dirty="0"/>
          </a:p>
        </p:txBody>
      </p:sp>
      <p:pic>
        <p:nvPicPr>
          <p:cNvPr id="4" name="Grafik 3"/>
          <p:cNvPicPr>
            <a:picLocks noChangeAspect="1"/>
          </p:cNvPicPr>
          <p:nvPr userDrawn="1"/>
        </p:nvPicPr>
        <p:blipFill>
          <a:blip r:embed="rId108" cstate="print">
            <a:extLst>
              <a:ext uri="{28A0092B-C50C-407E-A947-70E740481C1C}">
                <a14:useLocalDpi xmlns:a14="http://schemas.microsoft.com/office/drawing/2010/main" val="0"/>
              </a:ext>
            </a:extLst>
          </a:blip>
          <a:stretch>
            <a:fillRect/>
          </a:stretch>
        </p:blipFill>
        <p:spPr>
          <a:xfrm>
            <a:off x="572423" y="6475089"/>
            <a:ext cx="322758" cy="322758"/>
          </a:xfrm>
          <a:prstGeom prst="rect">
            <a:avLst/>
          </a:prstGeom>
        </p:spPr>
      </p:pic>
    </p:spTree>
    <p:extLst>
      <p:ext uri="{BB962C8B-B14F-4D97-AF65-F5344CB8AC3E}">
        <p14:creationId xmlns:p14="http://schemas.microsoft.com/office/powerpoint/2010/main" val="4209134877"/>
      </p:ext>
    </p:extLst>
  </p:cSld>
  <p:clrMap bg1="lt1" tx1="dk1" bg2="lt2" tx2="dk2" accent1="accent1" accent2="accent2" accent3="accent3" accent4="accent4" accent5="accent5" accent6="accent6" hlink="hlink" folHlink="folHlink"/>
  <p:sldLayoutIdLst>
    <p:sldLayoutId id="2147483693" r:id="rId1"/>
    <p:sldLayoutId id="2147483695" r:id="rId2"/>
    <p:sldLayoutId id="2147483698" r:id="rId3"/>
    <p:sldLayoutId id="2147483703" r:id="rId4"/>
    <p:sldLayoutId id="2147483802" r:id="rId5"/>
    <p:sldLayoutId id="2147483800" r:id="rId6"/>
    <p:sldLayoutId id="2147483799" r:id="rId7"/>
    <p:sldLayoutId id="2147483798" r:id="rId8"/>
    <p:sldLayoutId id="2147483797" r:id="rId9"/>
    <p:sldLayoutId id="2147483796" r:id="rId10"/>
    <p:sldLayoutId id="2147483795" r:id="rId11"/>
    <p:sldLayoutId id="2147483794" r:id="rId12"/>
    <p:sldLayoutId id="2147483793" r:id="rId13"/>
    <p:sldLayoutId id="2147483791" r:id="rId14"/>
    <p:sldLayoutId id="2147483790" r:id="rId15"/>
    <p:sldLayoutId id="2147483789" r:id="rId16"/>
    <p:sldLayoutId id="2147483788" r:id="rId17"/>
    <p:sldLayoutId id="2147483785" r:id="rId18"/>
    <p:sldLayoutId id="2147483784" r:id="rId19"/>
    <p:sldLayoutId id="2147483783" r:id="rId20"/>
    <p:sldLayoutId id="2147483782" r:id="rId21"/>
    <p:sldLayoutId id="2147483781" r:id="rId22"/>
    <p:sldLayoutId id="2147483780" r:id="rId23"/>
    <p:sldLayoutId id="2147483778" r:id="rId24"/>
    <p:sldLayoutId id="2147483777" r:id="rId25"/>
    <p:sldLayoutId id="2147483774" r:id="rId26"/>
    <p:sldLayoutId id="2147483773" r:id="rId27"/>
    <p:sldLayoutId id="2147483772" r:id="rId28"/>
    <p:sldLayoutId id="2147483771" r:id="rId29"/>
    <p:sldLayoutId id="2147483769" r:id="rId30"/>
    <p:sldLayoutId id="2147483768" r:id="rId31"/>
    <p:sldLayoutId id="2147483767" r:id="rId32"/>
    <p:sldLayoutId id="2147483766" r:id="rId33"/>
    <p:sldLayoutId id="2147483765" r:id="rId34"/>
    <p:sldLayoutId id="2147483764" r:id="rId35"/>
    <p:sldLayoutId id="2147483763" r:id="rId36"/>
    <p:sldLayoutId id="2147483762" r:id="rId37"/>
    <p:sldLayoutId id="2147483758" r:id="rId38"/>
    <p:sldLayoutId id="2147483757" r:id="rId39"/>
    <p:sldLayoutId id="2147483756" r:id="rId40"/>
    <p:sldLayoutId id="2147483755" r:id="rId41"/>
    <p:sldLayoutId id="2147483759" r:id="rId42"/>
    <p:sldLayoutId id="2147483760" r:id="rId43"/>
    <p:sldLayoutId id="2147483761" r:id="rId44"/>
    <p:sldLayoutId id="2147483754" r:id="rId45"/>
    <p:sldLayoutId id="2147483752" r:id="rId46"/>
    <p:sldLayoutId id="2147483801" r:id="rId47"/>
    <p:sldLayoutId id="2147483748" r:id="rId48"/>
    <p:sldLayoutId id="2147483749" r:id="rId49"/>
    <p:sldLayoutId id="2147483750" r:id="rId50"/>
    <p:sldLayoutId id="2147483751" r:id="rId51"/>
    <p:sldLayoutId id="2147483747" r:id="rId52"/>
    <p:sldLayoutId id="2147483746" r:id="rId53"/>
    <p:sldLayoutId id="2147483745" r:id="rId54"/>
    <p:sldLayoutId id="2147483744" r:id="rId55"/>
    <p:sldLayoutId id="2147483743" r:id="rId56"/>
    <p:sldLayoutId id="2147483740" r:id="rId57"/>
    <p:sldLayoutId id="2147483739" r:id="rId58"/>
    <p:sldLayoutId id="2147483738" r:id="rId59"/>
    <p:sldLayoutId id="2147483737" r:id="rId60"/>
    <p:sldLayoutId id="2147483736" r:id="rId61"/>
    <p:sldLayoutId id="2147483735" r:id="rId62"/>
    <p:sldLayoutId id="2147483734" r:id="rId63"/>
    <p:sldLayoutId id="2147483733" r:id="rId64"/>
    <p:sldLayoutId id="2147483731" r:id="rId65"/>
    <p:sldLayoutId id="2147483730" r:id="rId66"/>
    <p:sldLayoutId id="2147483742" r:id="rId67"/>
    <p:sldLayoutId id="2147483729" r:id="rId68"/>
    <p:sldLayoutId id="2147483728" r:id="rId69"/>
    <p:sldLayoutId id="2147483727" r:id="rId70"/>
    <p:sldLayoutId id="2147483726" r:id="rId71"/>
    <p:sldLayoutId id="2147483725" r:id="rId72"/>
    <p:sldLayoutId id="2147483724" r:id="rId73"/>
    <p:sldLayoutId id="2147483723" r:id="rId74"/>
    <p:sldLayoutId id="2147483721" r:id="rId75"/>
    <p:sldLayoutId id="2147483720" r:id="rId76"/>
    <p:sldLayoutId id="2147483719" r:id="rId77"/>
    <p:sldLayoutId id="2147483718" r:id="rId78"/>
    <p:sldLayoutId id="2147483717" r:id="rId79"/>
    <p:sldLayoutId id="2147483716" r:id="rId80"/>
    <p:sldLayoutId id="2147483715" r:id="rId81"/>
    <p:sldLayoutId id="2147483712" r:id="rId82"/>
    <p:sldLayoutId id="2147483713" r:id="rId83"/>
    <p:sldLayoutId id="2147483714" r:id="rId84"/>
    <p:sldLayoutId id="2147483711" r:id="rId85"/>
    <p:sldLayoutId id="2147483709" r:id="rId86"/>
    <p:sldLayoutId id="2147483710" r:id="rId87"/>
    <p:sldLayoutId id="2147483753" r:id="rId88"/>
    <p:sldLayoutId id="2147483707" r:id="rId89"/>
    <p:sldLayoutId id="2147483779" r:id="rId90"/>
    <p:sldLayoutId id="2147483776" r:id="rId91"/>
    <p:sldLayoutId id="2147483732" r:id="rId92"/>
    <p:sldLayoutId id="2147483705" r:id="rId93"/>
    <p:sldLayoutId id="2147483787" r:id="rId94"/>
    <p:sldLayoutId id="2147483704" r:id="rId95"/>
    <p:sldLayoutId id="2147483792" r:id="rId96"/>
    <p:sldLayoutId id="2147483786" r:id="rId97"/>
    <p:sldLayoutId id="2147483699" r:id="rId98"/>
    <p:sldLayoutId id="2147483702" r:id="rId99"/>
    <p:sldLayoutId id="2147483775" r:id="rId100"/>
    <p:sldLayoutId id="2147483770" r:id="rId101"/>
    <p:sldLayoutId id="2147483708" r:id="rId102"/>
    <p:sldLayoutId id="2147483706" r:id="rId103"/>
    <p:sldLayoutId id="2147483722" r:id="rId104"/>
    <p:sldLayoutId id="2147483741" r:id="rId105"/>
    <p:sldLayoutId id="2147483701" r:id="rId106"/>
  </p:sldLayoutIdLst>
  <p:timing>
    <p:tnLst>
      <p:par>
        <p:cTn id="1" dur="indefinite" restart="never" nodeType="tmRoot"/>
      </p:par>
    </p:tnLst>
  </p:timing>
  <p:hf hdr="0" ftr="0" dt="0"/>
  <p:txStyles>
    <p:titleStyle>
      <a:lvl1pPr algn="ctr" defTabSz="914400" rtl="0" eaLnBrk="1" latinLnBrk="0" hangingPunct="1">
        <a:lnSpc>
          <a:spcPct val="90000"/>
        </a:lnSpc>
        <a:spcBef>
          <a:spcPct val="0"/>
        </a:spcBef>
        <a:buNone/>
        <a:defRPr sz="4400" kern="1200">
          <a:solidFill>
            <a:schemeClr val="tx1"/>
          </a:solidFill>
          <a:latin typeface="Caviar Dreams" panose="020B04020202040205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103.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84.xml"/><Relationship Id="rId5" Type="http://schemas.openxmlformats.org/officeDocument/2006/relationships/image" Target="../media/image14.png"/><Relationship Id="rId4" Type="http://schemas.openxmlformats.org/officeDocument/2006/relationships/image" Target="../media/image13.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1.xml"/><Relationship Id="rId5" Type="http://schemas.openxmlformats.org/officeDocument/2006/relationships/image" Target="../media/image24.png"/><Relationship Id="rId4" Type="http://schemas.openxmlformats.org/officeDocument/2006/relationships/image" Target="../media/image23.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0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4.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44.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8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3.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5.xml"/></Relationships>
</file>

<file path=ppt/slides/_rels/slide1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4.xml"/></Relationships>
</file>

<file path=ppt/slides/_rels/slide1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3.xml"/></Relationships>
</file>

<file path=ppt/slides/_rels/slide1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32.xml"/></Relationships>
</file>

<file path=ppt/slides/_rels/slide1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1.xml"/></Relationships>
</file>

<file path=ppt/slides/_rels/slide1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8.xml"/></Relationships>
</file>

<file path=ppt/slides/_rels/slide1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0.xml"/></Relationships>
</file>

<file path=ppt/slides/_rels/slide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chart" Target="../charts/chart19.xml"/><Relationship Id="rId1" Type="http://schemas.openxmlformats.org/officeDocument/2006/relationships/slideLayout" Target="../slideLayouts/slideLayout13.xml"/><Relationship Id="rId4" Type="http://schemas.openxmlformats.org/officeDocument/2006/relationships/image" Target="../media/image26.png"/></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96.xml"/></Relationships>
</file>

<file path=ppt/slides/_rels/slide13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4.xml"/></Relationships>
</file>

<file path=ppt/slides/_rels/slide1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9.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0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chart" Target="../charts/chart1.xml"/><Relationship Id="rId1" Type="http://schemas.openxmlformats.org/officeDocument/2006/relationships/slideLayout" Target="../slideLayouts/slideLayout6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6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4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0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5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5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4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4.xml"/><Relationship Id="rId5" Type="http://schemas.openxmlformats.org/officeDocument/2006/relationships/image" Target="../media/image20.png"/><Relationship Id="rId4" Type="http://schemas.openxmlformats.org/officeDocument/2006/relationships/image" Target="../media/image19.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8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9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Bildplatzhalter 8"/>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722" r="1722"/>
          <a:stretch>
            <a:fillRect/>
          </a:stretch>
        </p:blipFill>
        <p:spPr>
          <a:xfrm>
            <a:off x="26068" y="7950"/>
            <a:ext cx="12192000" cy="6856413"/>
          </a:xfrm>
        </p:spPr>
      </p:pic>
      <p:sp>
        <p:nvSpPr>
          <p:cNvPr id="5" name="Rectangle 4"/>
          <p:cNvSpPr/>
          <p:nvPr/>
        </p:nvSpPr>
        <p:spPr>
          <a:xfrm>
            <a:off x="1588" y="894"/>
            <a:ext cx="12188825" cy="6863469"/>
          </a:xfrm>
          <a:prstGeom prst="rect">
            <a:avLst/>
          </a:prstGeom>
          <a:solidFill>
            <a:srgbClr val="3F3B3C">
              <a:alpha val="6470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7" name="Rectangle 6"/>
          <p:cNvSpPr/>
          <p:nvPr/>
        </p:nvSpPr>
        <p:spPr>
          <a:xfrm>
            <a:off x="1042717" y="2569011"/>
            <a:ext cx="10106568" cy="1861600"/>
          </a:xfrm>
          <a:prstGeom prst="rect">
            <a:avLst/>
          </a:prstGeom>
          <a:noFill/>
        </p:spPr>
        <p:txBody>
          <a:bodyPr wrap="square">
            <a:spAutoFit/>
          </a:bodyPr>
          <a:lstStyle/>
          <a:p>
            <a:pPr algn="ctr"/>
            <a:r>
              <a:rPr lang="en-US" sz="11497" b="1" spc="-150" dirty="0" smtClean="0">
                <a:solidFill>
                  <a:schemeClr val="bg1"/>
                </a:solidFill>
                <a:latin typeface="Museo Sans 500" panose="02000000000000000000" pitchFamily="50" charset="0"/>
                <a:ea typeface="Roboto" panose="02000000000000000000" pitchFamily="2" charset="0"/>
                <a:cs typeface="Times New Roman" panose="02020603050405020304" pitchFamily="18" charset="0"/>
              </a:rPr>
              <a:t>CQ Net</a:t>
            </a:r>
            <a:endParaRPr lang="en-US" sz="11497" b="1" spc="-150" dirty="0">
              <a:solidFill>
                <a:schemeClr val="bg1"/>
              </a:solidFill>
              <a:latin typeface="Museo Sans 500" panose="02000000000000000000" pitchFamily="50" charset="0"/>
              <a:ea typeface="Roboto" panose="02000000000000000000" pitchFamily="2" charset="0"/>
              <a:cs typeface="Times New Roman" panose="02020603050405020304" pitchFamily="18" charset="0"/>
            </a:endParaRPr>
          </a:p>
        </p:txBody>
      </p:sp>
      <p:sp>
        <p:nvSpPr>
          <p:cNvPr id="8" name="Rectangle 7"/>
          <p:cNvSpPr/>
          <p:nvPr/>
        </p:nvSpPr>
        <p:spPr>
          <a:xfrm>
            <a:off x="2466096" y="4272688"/>
            <a:ext cx="7311945" cy="276999"/>
          </a:xfrm>
          <a:prstGeom prst="rect">
            <a:avLst/>
          </a:prstGeom>
          <a:solidFill>
            <a:schemeClr val="tx1">
              <a:lumMod val="95000"/>
              <a:lumOff val="5000"/>
              <a:alpha val="22000"/>
            </a:schemeClr>
          </a:solidFill>
        </p:spPr>
        <p:txBody>
          <a:bodyPr wrap="square">
            <a:spAutoFit/>
          </a:bodyPr>
          <a:lstStyle/>
          <a:p>
            <a:pPr algn="ctr"/>
            <a:r>
              <a:rPr lang="en-US" sz="1200" kern="1300" spc="800" dirty="0">
                <a:solidFill>
                  <a:schemeClr val="bg1"/>
                </a:solidFill>
                <a:latin typeface="+mj-lt"/>
                <a:ea typeface="Open Sans" panose="020B0606030504020204" pitchFamily="34" charset="0"/>
                <a:cs typeface="Open Sans" panose="020B0606030504020204" pitchFamily="34" charset="0"/>
              </a:rPr>
              <a:t>BEAUTIFUL POWERPOINT TEMPLATE</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a:t>
            </a:fld>
            <a:endParaRPr lang="en-US"/>
          </a:p>
        </p:txBody>
      </p:sp>
    </p:spTree>
    <p:extLst>
      <p:ext uri="{BB962C8B-B14F-4D97-AF65-F5344CB8AC3E}">
        <p14:creationId xmlns:p14="http://schemas.microsoft.com/office/powerpoint/2010/main" val="296138348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12192000" cy="3769743"/>
          </a:xfrm>
          <a:prstGeom prst="rect">
            <a:avLst/>
          </a:prstGeom>
          <a:solidFill>
            <a:schemeClr val="tx1">
              <a:lumMod val="50000"/>
              <a:lumOff val="50000"/>
              <a:alpha val="6470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5" name="Rectangle 24"/>
          <p:cNvSpPr/>
          <p:nvPr/>
        </p:nvSpPr>
        <p:spPr>
          <a:xfrm>
            <a:off x="0" y="3729765"/>
            <a:ext cx="12192000" cy="133696"/>
          </a:xfrm>
          <a:prstGeom prst="rect">
            <a:avLst/>
          </a:prstGeom>
          <a:solidFill>
            <a:schemeClr val="accent1">
              <a:alpha val="6470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10</a:t>
            </a:fld>
            <a:endParaRPr lang="en-US"/>
          </a:p>
        </p:txBody>
      </p:sp>
      <p:sp>
        <p:nvSpPr>
          <p:cNvPr id="23" name="Title 11"/>
          <p:cNvSpPr txBox="1">
            <a:spLocks/>
          </p:cNvSpPr>
          <p:nvPr/>
        </p:nvSpPr>
        <p:spPr>
          <a:xfrm>
            <a:off x="609600"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About Us</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4" name="Title 11"/>
          <p:cNvSpPr txBox="1">
            <a:spLocks/>
          </p:cNvSpPr>
          <p:nvPr/>
        </p:nvSpPr>
        <p:spPr>
          <a:xfrm>
            <a:off x="60960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3" name="Rounded Rectangle 2"/>
          <p:cNvSpPr/>
          <p:nvPr/>
        </p:nvSpPr>
        <p:spPr>
          <a:xfrm>
            <a:off x="3838222" y="1179784"/>
            <a:ext cx="6841067" cy="3397956"/>
          </a:xfrm>
          <a:prstGeom prst="roundRect">
            <a:avLst>
              <a:gd name="adj" fmla="val 1717"/>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4594486" y="1719039"/>
            <a:ext cx="5528704" cy="1637191"/>
          </a:xfrm>
          <a:prstGeom prst="rect">
            <a:avLst/>
          </a:prstGeom>
        </p:spPr>
        <p:txBody>
          <a:bodyPr wrap="square" anchor="ctr">
            <a:noAutofit/>
          </a:bodyPr>
          <a:lstStyle/>
          <a:p>
            <a:pPr algn="ctr">
              <a:lnSpc>
                <a:spcPct val="150000"/>
              </a:lnSpc>
              <a:spcBef>
                <a:spcPts val="600"/>
              </a:spcBef>
              <a:buClr>
                <a:srgbClr val="E24848"/>
              </a:buClr>
              <a:defRPr/>
            </a:pPr>
            <a:r>
              <a:rPr lang="en-US" noProof="1">
                <a:solidFill>
                  <a:schemeClr val="tx1">
                    <a:lumMod val="75000"/>
                    <a:lumOff val="25000"/>
                  </a:schemeClr>
                </a:solidFill>
                <a:latin typeface="Caviar Dreams" panose="020B0402020204020504" pitchFamily="34" charset="0"/>
                <a:ea typeface="Open Sans Light" panose="020B0306030504020204" pitchFamily="34" charset="0"/>
                <a:cs typeface="Open Sans Light" panose="020B0306030504020204" pitchFamily="34" charset="0"/>
              </a:rPr>
              <a:t>Behavior we improving at something to. Evil true high lady roof men had open. </a:t>
            </a:r>
            <a:r>
              <a:rPr lang="en-US" noProof="1" smtClean="0">
                <a:solidFill>
                  <a:schemeClr val="tx1">
                    <a:lumMod val="75000"/>
                    <a:lumOff val="25000"/>
                  </a:schemeClr>
                </a:solidFill>
                <a:latin typeface="Caviar Dreams" panose="020B0402020204020504" pitchFamily="34" charset="0"/>
                <a:ea typeface="Open Sans Light" panose="020B0306030504020204" pitchFamily="34" charset="0"/>
                <a:cs typeface="Open Sans Light" panose="020B0306030504020204" pitchFamily="34" charset="0"/>
              </a:rPr>
              <a:t>To </a:t>
            </a:r>
            <a:r>
              <a:rPr lang="en-US" noProof="1">
                <a:solidFill>
                  <a:schemeClr val="tx1">
                    <a:lumMod val="75000"/>
                    <a:lumOff val="25000"/>
                  </a:schemeClr>
                </a:solidFill>
                <a:latin typeface="Caviar Dreams" panose="020B0402020204020504" pitchFamily="34" charset="0"/>
                <a:ea typeface="Open Sans Light" panose="020B0306030504020204" pitchFamily="34" charset="0"/>
                <a:cs typeface="Open Sans Light" panose="020B0306030504020204" pitchFamily="34" charset="0"/>
              </a:rPr>
              <a:t>projection considered it precaution an </a:t>
            </a:r>
            <a:r>
              <a:rPr lang="en-US" noProof="1" smtClean="0">
                <a:solidFill>
                  <a:schemeClr val="tx1">
                    <a:lumMod val="75000"/>
                    <a:lumOff val="25000"/>
                  </a:schemeClr>
                </a:solidFill>
                <a:latin typeface="Caviar Dreams" panose="020B0402020204020504" pitchFamily="34" charset="0"/>
                <a:ea typeface="Open Sans Light" panose="020B0306030504020204" pitchFamily="34" charset="0"/>
                <a:cs typeface="Open Sans Light" panose="020B0306030504020204" pitchFamily="34" charset="0"/>
              </a:rPr>
              <a:t>melancholy</a:t>
            </a:r>
            <a:endParaRPr lang="en-US" noProof="1">
              <a:solidFill>
                <a:schemeClr val="tx1">
                  <a:lumMod val="75000"/>
                  <a:lumOff val="2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33" name="Shape 5294"/>
          <p:cNvSpPr/>
          <p:nvPr/>
        </p:nvSpPr>
        <p:spPr>
          <a:xfrm>
            <a:off x="4395467" y="1745290"/>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75000"/>
              <a:lumOff val="2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5296"/>
          <p:cNvSpPr/>
          <p:nvPr/>
        </p:nvSpPr>
        <p:spPr>
          <a:xfrm rot="10800000">
            <a:off x="9986327" y="3056770"/>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75000"/>
              <a:lumOff val="2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38" name="Group 37"/>
          <p:cNvGrpSpPr/>
          <p:nvPr/>
        </p:nvGrpSpPr>
        <p:grpSpPr>
          <a:xfrm>
            <a:off x="6096000" y="3399026"/>
            <a:ext cx="2387302" cy="591248"/>
            <a:chOff x="4986469" y="5432418"/>
            <a:chExt cx="2387302" cy="591248"/>
          </a:xfrm>
        </p:grpSpPr>
        <p:sp>
          <p:nvSpPr>
            <p:cNvPr id="39" name="Rectangle 38"/>
            <p:cNvSpPr/>
            <p:nvPr/>
          </p:nvSpPr>
          <p:spPr>
            <a:xfrm>
              <a:off x="5291948" y="5432418"/>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b="1" dirty="0" smtClean="0">
                  <a:solidFill>
                    <a:schemeClr val="tx1">
                      <a:lumMod val="75000"/>
                      <a:lumOff val="25000"/>
                    </a:schemeClr>
                  </a:solidFill>
                  <a:latin typeface="Roboto" panose="02000000000000000000" pitchFamily="2" charset="0"/>
                  <a:ea typeface="Roboto" panose="02000000000000000000" pitchFamily="2" charset="0"/>
                  <a:cs typeface="Lato" panose="020F0502020204030203" pitchFamily="34" charset="0"/>
                </a:rPr>
                <a:t>John D</a:t>
              </a:r>
              <a:endParaRPr lang="en-US" b="1" dirty="0">
                <a:solidFill>
                  <a:schemeClr val="tx1">
                    <a:lumMod val="75000"/>
                    <a:lumOff val="25000"/>
                  </a:schemeClr>
                </a:solidFill>
                <a:latin typeface="Roboto" panose="02000000000000000000" pitchFamily="2" charset="0"/>
                <a:ea typeface="Roboto" panose="02000000000000000000" pitchFamily="2" charset="0"/>
                <a:cs typeface="Lato" panose="020F0502020204030203" pitchFamily="34" charset="0"/>
              </a:endParaRPr>
            </a:p>
          </p:txBody>
        </p:sp>
        <p:sp>
          <p:nvSpPr>
            <p:cNvPr id="40" name="Rectangle 39"/>
            <p:cNvSpPr/>
            <p:nvPr/>
          </p:nvSpPr>
          <p:spPr>
            <a:xfrm>
              <a:off x="4986469" y="5746667"/>
              <a:ext cx="2387302" cy="276999"/>
            </a:xfrm>
            <a:prstGeom prst="rect">
              <a:avLst/>
            </a:prstGeom>
          </p:spPr>
          <p:txBody>
            <a:bodyPr wrap="square">
              <a:spAutoFit/>
            </a:bodyPr>
            <a:lstStyle/>
            <a:p>
              <a:pPr algn="ctr"/>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CEO, </a:t>
              </a:r>
              <a:r>
                <a:rPr lang="id-ID" sz="1200" dirty="0" smtClean="0">
                  <a:solidFill>
                    <a:schemeClr val="tx1">
                      <a:lumMod val="75000"/>
                      <a:lumOff val="25000"/>
                    </a:schemeClr>
                  </a:solidFill>
                  <a:latin typeface="+mj-lt"/>
                  <a:ea typeface="Open Sans Light" panose="020B0306030504020204" pitchFamily="34" charset="0"/>
                  <a:cs typeface="Open Sans Light" panose="020B0306030504020204" pitchFamily="34" charset="0"/>
                </a:rPr>
                <a:t>Founder</a:t>
              </a:r>
              <a:endPar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gr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85665" y="5282988"/>
            <a:ext cx="2133600" cy="640080"/>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064" y="5275368"/>
            <a:ext cx="2184400" cy="655320"/>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1537" y="5337848"/>
            <a:ext cx="1856263" cy="530360"/>
          </a:xfrm>
          <a:prstGeom prst="rect">
            <a:avLst/>
          </a:prstGeom>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44598" y="5131318"/>
            <a:ext cx="1814269" cy="943420"/>
          </a:xfrm>
          <a:prstGeom prst="rect">
            <a:avLst/>
          </a:prstGeom>
        </p:spPr>
      </p:pic>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Tree>
    <p:extLst>
      <p:ext uri="{BB962C8B-B14F-4D97-AF65-F5344CB8AC3E}">
        <p14:creationId xmlns:p14="http://schemas.microsoft.com/office/powerpoint/2010/main" val="255464819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Picture Placeholder 32"/>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100</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3" name="Shape 29120"/>
          <p:cNvSpPr/>
          <p:nvPr/>
        </p:nvSpPr>
        <p:spPr>
          <a:xfrm>
            <a:off x="588631" y="2705648"/>
            <a:ext cx="3059443" cy="12512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228"/>
                </a:lnTo>
                <a:lnTo>
                  <a:pt x="0" y="14228"/>
                </a:lnTo>
                <a:lnTo>
                  <a:pt x="0" y="21600"/>
                </a:lnTo>
              </a:path>
            </a:pathLst>
          </a:custGeom>
          <a:ln w="50800">
            <a:solidFill>
              <a:schemeClr val="accent1"/>
            </a:solidFill>
            <a:miter lim="400000"/>
            <a:tailEnd type="oval"/>
          </a:ln>
        </p:spPr>
        <p:txBody>
          <a:bodyPr lIns="25400" tIns="25400" rIns="25400" bIns="25400" anchor="ctr"/>
          <a:lstStyle/>
          <a:p>
            <a:pPr>
              <a:defRPr sz="3200"/>
            </a:pPr>
            <a:endParaRPr sz="1600"/>
          </a:p>
        </p:txBody>
      </p:sp>
      <p:grpSp>
        <p:nvGrpSpPr>
          <p:cNvPr id="14" name="Group 29189"/>
          <p:cNvGrpSpPr/>
          <p:nvPr/>
        </p:nvGrpSpPr>
        <p:grpSpPr>
          <a:xfrm>
            <a:off x="355569" y="3331254"/>
            <a:ext cx="452541" cy="422224"/>
            <a:chOff x="0" y="0"/>
            <a:chExt cx="905081" cy="844446"/>
          </a:xfrm>
        </p:grpSpPr>
        <p:sp>
          <p:nvSpPr>
            <p:cNvPr id="15" name="Shape 29187"/>
            <p:cNvSpPr/>
            <p:nvPr/>
          </p:nvSpPr>
          <p:spPr>
            <a:xfrm>
              <a:off x="30316" y="0"/>
              <a:ext cx="844447" cy="844446"/>
            </a:xfrm>
            <a:prstGeom prst="ellipse">
              <a:avLst/>
            </a:prstGeom>
            <a:solidFill>
              <a:schemeClr val="accent1"/>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16" name="Shape 29188"/>
            <p:cNvSpPr/>
            <p:nvPr/>
          </p:nvSpPr>
          <p:spPr>
            <a:xfrm>
              <a:off x="0" y="130124"/>
              <a:ext cx="905081" cy="6442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b="1">
                  <a:solidFill>
                    <a:srgbClr val="FFFFFF"/>
                  </a:solidFill>
                  <a:latin typeface="Helvetica"/>
                  <a:ea typeface="Helvetica"/>
                  <a:cs typeface="Helvetica"/>
                  <a:sym typeface="Helvetica"/>
                </a:defRPr>
              </a:lvl1pPr>
            </a:lstStyle>
            <a:p>
              <a:pPr algn="ctr"/>
              <a:r>
                <a:rPr sz="1600">
                  <a:latin typeface="Caviar Dreams" panose="020B0402020204020504" pitchFamily="34" charset="0"/>
                </a:rPr>
                <a:t>01</a:t>
              </a:r>
            </a:p>
          </p:txBody>
        </p:sp>
      </p:grpSp>
      <p:sp>
        <p:nvSpPr>
          <p:cNvPr id="17" name="TextBox 16"/>
          <p:cNvSpPr txBox="1"/>
          <p:nvPr/>
        </p:nvSpPr>
        <p:spPr>
          <a:xfrm>
            <a:off x="891125" y="4021923"/>
            <a:ext cx="2030760" cy="738664"/>
          </a:xfrm>
          <a:prstGeom prst="rect">
            <a:avLst/>
          </a:prstGeom>
          <a:noFill/>
        </p:spPr>
        <p:txBody>
          <a:bodyPr wrap="square" lIns="0" tIns="0" rIns="0" bIns="0" rtlCol="0">
            <a:spAutoFit/>
          </a:bodyPr>
          <a:lstStyle/>
          <a:p>
            <a:pPr defTabSz="1219170">
              <a:spcBef>
                <a:spcPct val="20000"/>
              </a:spcBef>
              <a:defRPr/>
            </a:pPr>
            <a:r>
              <a:rPr lang="en-US" sz="1200" dirty="0"/>
              <a:t>There are many variations passages of lorem ipsum available  majority have suffered alteration </a:t>
            </a:r>
          </a:p>
        </p:txBody>
      </p:sp>
      <p:sp>
        <p:nvSpPr>
          <p:cNvPr id="18" name="Rectangle 17"/>
          <p:cNvSpPr/>
          <p:nvPr/>
        </p:nvSpPr>
        <p:spPr>
          <a:xfrm>
            <a:off x="891125" y="3778484"/>
            <a:ext cx="1323760" cy="215444"/>
          </a:xfrm>
          <a:prstGeom prst="rect">
            <a:avLst/>
          </a:prstGeom>
        </p:spPr>
        <p:txBody>
          <a:bodyPr wrap="none" lIns="0" tIns="0" rIns="0" bIns="0">
            <a:spAutoFit/>
          </a:bodyPr>
          <a:lstStyle/>
          <a:p>
            <a:r>
              <a:rPr lang="en-US" sz="1400" b="1" dirty="0">
                <a:latin typeface="Caviar Dreams" panose="020B0402020204020504" pitchFamily="34" charset="0"/>
              </a:rPr>
              <a:t>Title Goes Here</a:t>
            </a:r>
          </a:p>
        </p:txBody>
      </p:sp>
      <p:sp>
        <p:nvSpPr>
          <p:cNvPr id="19" name="Shape 29124"/>
          <p:cNvSpPr/>
          <p:nvPr/>
        </p:nvSpPr>
        <p:spPr>
          <a:xfrm flipH="1">
            <a:off x="3511993" y="2738179"/>
            <a:ext cx="3024486" cy="19181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7078"/>
                </a:lnTo>
                <a:lnTo>
                  <a:pt x="0" y="17078"/>
                </a:lnTo>
                <a:lnTo>
                  <a:pt x="0" y="21600"/>
                </a:lnTo>
              </a:path>
            </a:pathLst>
          </a:custGeom>
          <a:ln w="50800">
            <a:solidFill>
              <a:schemeClr val="accent2"/>
            </a:solidFill>
            <a:miter lim="400000"/>
            <a:tailEnd type="oval"/>
          </a:ln>
        </p:spPr>
        <p:txBody>
          <a:bodyPr lIns="25400" tIns="25400" rIns="25400" bIns="25400" anchor="ctr"/>
          <a:lstStyle/>
          <a:p>
            <a:pPr>
              <a:defRPr sz="3200"/>
            </a:pPr>
            <a:endParaRPr sz="1600"/>
          </a:p>
        </p:txBody>
      </p:sp>
      <p:sp>
        <p:nvSpPr>
          <p:cNvPr id="23" name="TextBox 22"/>
          <p:cNvSpPr txBox="1"/>
          <p:nvPr/>
        </p:nvSpPr>
        <p:spPr>
          <a:xfrm>
            <a:off x="4505720" y="4714147"/>
            <a:ext cx="1831580" cy="738664"/>
          </a:xfrm>
          <a:prstGeom prst="rect">
            <a:avLst/>
          </a:prstGeom>
          <a:noFill/>
        </p:spPr>
        <p:txBody>
          <a:bodyPr wrap="square" lIns="0" tIns="0" rIns="0" bIns="0" rtlCol="0">
            <a:spAutoFit/>
          </a:bodyPr>
          <a:lstStyle/>
          <a:p>
            <a:pPr defTabSz="1219170">
              <a:spcBef>
                <a:spcPct val="20000"/>
              </a:spcBef>
              <a:defRPr/>
            </a:pPr>
            <a:r>
              <a:rPr lang="en-US" sz="1200" dirty="0"/>
              <a:t>There are many variations passages of lorem ipsum available  majority have suffered alteration </a:t>
            </a:r>
          </a:p>
        </p:txBody>
      </p:sp>
      <p:sp>
        <p:nvSpPr>
          <p:cNvPr id="24" name="Rectangle 23"/>
          <p:cNvSpPr/>
          <p:nvPr/>
        </p:nvSpPr>
        <p:spPr>
          <a:xfrm>
            <a:off x="4505720" y="4470708"/>
            <a:ext cx="1323760" cy="215444"/>
          </a:xfrm>
          <a:prstGeom prst="rect">
            <a:avLst/>
          </a:prstGeom>
        </p:spPr>
        <p:txBody>
          <a:bodyPr wrap="none" lIns="0" tIns="0" rIns="0" bIns="0">
            <a:spAutoFit/>
          </a:bodyPr>
          <a:lstStyle/>
          <a:p>
            <a:r>
              <a:rPr lang="en-US" sz="1400" b="1" dirty="0">
                <a:latin typeface="Caviar Dreams" panose="020B0402020204020504" pitchFamily="34" charset="0"/>
              </a:rPr>
              <a:t>Title Goes Here</a:t>
            </a:r>
          </a:p>
        </p:txBody>
      </p:sp>
      <p:sp>
        <p:nvSpPr>
          <p:cNvPr id="25" name="Shape 29124"/>
          <p:cNvSpPr/>
          <p:nvPr/>
        </p:nvSpPr>
        <p:spPr>
          <a:xfrm flipH="1">
            <a:off x="3386779" y="2738179"/>
            <a:ext cx="6976419" cy="8204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7078"/>
                </a:lnTo>
                <a:lnTo>
                  <a:pt x="0" y="17078"/>
                </a:lnTo>
                <a:lnTo>
                  <a:pt x="0" y="21600"/>
                </a:lnTo>
              </a:path>
            </a:pathLst>
          </a:custGeom>
          <a:ln w="50800">
            <a:solidFill>
              <a:schemeClr val="accent3"/>
            </a:solidFill>
            <a:miter lim="400000"/>
            <a:tailEnd type="oval"/>
          </a:ln>
        </p:spPr>
        <p:txBody>
          <a:bodyPr lIns="25400" tIns="25400" rIns="25400" bIns="25400" anchor="ctr"/>
          <a:lstStyle/>
          <a:p>
            <a:pPr>
              <a:defRPr sz="3200"/>
            </a:pPr>
            <a:endParaRPr sz="1600"/>
          </a:p>
        </p:txBody>
      </p:sp>
      <p:grpSp>
        <p:nvGrpSpPr>
          <p:cNvPr id="20" name="Group 29189"/>
          <p:cNvGrpSpPr/>
          <p:nvPr/>
        </p:nvGrpSpPr>
        <p:grpSpPr>
          <a:xfrm>
            <a:off x="3919119" y="4045716"/>
            <a:ext cx="452541" cy="422224"/>
            <a:chOff x="0" y="0"/>
            <a:chExt cx="905081" cy="844446"/>
          </a:xfrm>
        </p:grpSpPr>
        <p:sp>
          <p:nvSpPr>
            <p:cNvPr id="21" name="Shape 29187"/>
            <p:cNvSpPr/>
            <p:nvPr/>
          </p:nvSpPr>
          <p:spPr>
            <a:xfrm>
              <a:off x="30316" y="0"/>
              <a:ext cx="844447" cy="844446"/>
            </a:xfrm>
            <a:prstGeom prst="ellipse">
              <a:avLst/>
            </a:prstGeom>
            <a:solidFill>
              <a:schemeClr val="accent2"/>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2" name="Shape 29188"/>
            <p:cNvSpPr/>
            <p:nvPr/>
          </p:nvSpPr>
          <p:spPr>
            <a:xfrm>
              <a:off x="0" y="130124"/>
              <a:ext cx="905081" cy="6442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b="1">
                  <a:solidFill>
                    <a:srgbClr val="FFFFFF"/>
                  </a:solidFill>
                  <a:latin typeface="Helvetica"/>
                  <a:ea typeface="Helvetica"/>
                  <a:cs typeface="Helvetica"/>
                  <a:sym typeface="Helvetica"/>
                </a:defRPr>
              </a:lvl1pPr>
            </a:lstStyle>
            <a:p>
              <a:pPr algn="ctr"/>
              <a:r>
                <a:rPr lang="en-US" sz="1600" dirty="0" smtClean="0">
                  <a:latin typeface="Caviar Dreams" panose="020B0402020204020504" pitchFamily="34" charset="0"/>
                </a:rPr>
                <a:t>02</a:t>
              </a:r>
              <a:endParaRPr sz="1600" dirty="0">
                <a:latin typeface="Caviar Dreams" panose="020B0402020204020504" pitchFamily="34" charset="0"/>
              </a:endParaRPr>
            </a:p>
          </p:txBody>
        </p:sp>
      </p:grpSp>
      <p:grpSp>
        <p:nvGrpSpPr>
          <p:cNvPr id="26" name="Group 29189"/>
          <p:cNvGrpSpPr/>
          <p:nvPr/>
        </p:nvGrpSpPr>
        <p:grpSpPr>
          <a:xfrm>
            <a:off x="8571129" y="3216842"/>
            <a:ext cx="452541" cy="422224"/>
            <a:chOff x="0" y="0"/>
            <a:chExt cx="905081" cy="844446"/>
          </a:xfrm>
        </p:grpSpPr>
        <p:sp>
          <p:nvSpPr>
            <p:cNvPr id="27" name="Shape 29187"/>
            <p:cNvSpPr/>
            <p:nvPr/>
          </p:nvSpPr>
          <p:spPr>
            <a:xfrm>
              <a:off x="30316" y="0"/>
              <a:ext cx="844447" cy="844446"/>
            </a:xfrm>
            <a:prstGeom prst="ellipse">
              <a:avLst/>
            </a:prstGeom>
            <a:solidFill>
              <a:schemeClr val="accent3"/>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8" name="Shape 29188"/>
            <p:cNvSpPr/>
            <p:nvPr/>
          </p:nvSpPr>
          <p:spPr>
            <a:xfrm>
              <a:off x="0" y="130124"/>
              <a:ext cx="905081" cy="6442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b="1">
                  <a:solidFill>
                    <a:srgbClr val="FFFFFF"/>
                  </a:solidFill>
                  <a:latin typeface="Helvetica"/>
                  <a:ea typeface="Helvetica"/>
                  <a:cs typeface="Helvetica"/>
                  <a:sym typeface="Helvetica"/>
                </a:defRPr>
              </a:lvl1pPr>
            </a:lstStyle>
            <a:p>
              <a:pPr algn="ctr"/>
              <a:r>
                <a:rPr lang="en-US" sz="1600" dirty="0" smtClean="0">
                  <a:latin typeface="Caviar Dreams" panose="020B0402020204020504" pitchFamily="34" charset="0"/>
                </a:rPr>
                <a:t>03</a:t>
              </a:r>
              <a:endParaRPr sz="1600" dirty="0">
                <a:latin typeface="Caviar Dreams" panose="020B0402020204020504" pitchFamily="34" charset="0"/>
              </a:endParaRPr>
            </a:p>
          </p:txBody>
        </p:sp>
      </p:grpSp>
      <p:grpSp>
        <p:nvGrpSpPr>
          <p:cNvPr id="5" name="Group 29145"/>
          <p:cNvGrpSpPr/>
          <p:nvPr/>
        </p:nvGrpSpPr>
        <p:grpSpPr>
          <a:xfrm rot="19361896">
            <a:off x="2148603" y="-204024"/>
            <a:ext cx="934302" cy="3395540"/>
            <a:chOff x="0" y="0"/>
            <a:chExt cx="1151260" cy="4184039"/>
          </a:xfrm>
        </p:grpSpPr>
        <p:sp>
          <p:nvSpPr>
            <p:cNvPr id="6" name="Shape 29138"/>
            <p:cNvSpPr/>
            <p:nvPr/>
          </p:nvSpPr>
          <p:spPr>
            <a:xfrm>
              <a:off x="0" y="3136900"/>
              <a:ext cx="1151235" cy="1047140"/>
            </a:xfrm>
            <a:custGeom>
              <a:avLst/>
              <a:gdLst/>
              <a:ahLst/>
              <a:cxnLst>
                <a:cxn ang="0">
                  <a:pos x="wd2" y="hd2"/>
                </a:cxn>
                <a:cxn ang="5400000">
                  <a:pos x="wd2" y="hd2"/>
                </a:cxn>
                <a:cxn ang="10800000">
                  <a:pos x="wd2" y="hd2"/>
                </a:cxn>
                <a:cxn ang="16200000">
                  <a:pos x="wd2" y="hd2"/>
                </a:cxn>
              </a:cxnLst>
              <a:rect l="0" t="0" r="r" b="b"/>
              <a:pathLst>
                <a:path w="21600" h="21351" extrusionOk="0">
                  <a:moveTo>
                    <a:pt x="0" y="0"/>
                  </a:moveTo>
                  <a:lnTo>
                    <a:pt x="0" y="424"/>
                  </a:lnTo>
                  <a:lnTo>
                    <a:pt x="9918" y="20602"/>
                  </a:lnTo>
                  <a:cubicBezTo>
                    <a:pt x="10409" y="21600"/>
                    <a:pt x="11211" y="21600"/>
                    <a:pt x="11701" y="20602"/>
                  </a:cubicBezTo>
                  <a:lnTo>
                    <a:pt x="21600" y="465"/>
                  </a:lnTo>
                  <a:lnTo>
                    <a:pt x="21600" y="0"/>
                  </a:lnTo>
                  <a:cubicBezTo>
                    <a:pt x="21600" y="0"/>
                    <a:pt x="0" y="0"/>
                    <a:pt x="0" y="0"/>
                  </a:cubicBezTo>
                  <a:close/>
                </a:path>
              </a:pathLst>
            </a:custGeom>
            <a:gradFill flip="none" rotWithShape="1">
              <a:gsLst>
                <a:gs pos="1374">
                  <a:srgbClr val="CC9C83"/>
                </a:gs>
                <a:gs pos="49799">
                  <a:srgbClr val="FFCF69"/>
                </a:gs>
                <a:gs pos="100000">
                  <a:srgbClr val="CC9C83"/>
                </a:gs>
              </a:gsLst>
              <a:lin ang="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29139"/>
            <p:cNvSpPr/>
            <p:nvPr/>
          </p:nvSpPr>
          <p:spPr>
            <a:xfrm>
              <a:off x="393700" y="3898900"/>
              <a:ext cx="361454" cy="285022"/>
            </a:xfrm>
            <a:custGeom>
              <a:avLst/>
              <a:gdLst/>
              <a:ahLst/>
              <a:cxnLst>
                <a:cxn ang="0">
                  <a:pos x="wd2" y="hd2"/>
                </a:cxn>
                <a:cxn ang="5400000">
                  <a:pos x="wd2" y="hd2"/>
                </a:cxn>
                <a:cxn ang="10800000">
                  <a:pos x="wd2" y="hd2"/>
                </a:cxn>
                <a:cxn ang="16200000">
                  <a:pos x="wd2" y="hd2"/>
                </a:cxn>
              </a:cxnLst>
              <a:rect l="0" t="0" r="r" b="b"/>
              <a:pathLst>
                <a:path w="21600" h="20714" extrusionOk="0">
                  <a:moveTo>
                    <a:pt x="0" y="0"/>
                  </a:moveTo>
                  <a:lnTo>
                    <a:pt x="7960" y="18057"/>
                  </a:lnTo>
                  <a:cubicBezTo>
                    <a:pt x="9522" y="21600"/>
                    <a:pt x="12079" y="21600"/>
                    <a:pt x="13640" y="18057"/>
                  </a:cubicBezTo>
                  <a:lnTo>
                    <a:pt x="21600" y="0"/>
                  </a:lnTo>
                  <a:cubicBezTo>
                    <a:pt x="18372" y="2061"/>
                    <a:pt x="14700" y="3233"/>
                    <a:pt x="10800" y="3233"/>
                  </a:cubicBezTo>
                  <a:cubicBezTo>
                    <a:pt x="6902" y="3233"/>
                    <a:pt x="3228" y="2061"/>
                    <a:pt x="0" y="0"/>
                  </a:cubicBezTo>
                  <a:close/>
                </a:path>
              </a:pathLst>
            </a:custGeom>
            <a:solidFill>
              <a:srgbClr val="000000">
                <a:alpha val="26559"/>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9140"/>
            <p:cNvSpPr/>
            <p:nvPr/>
          </p:nvSpPr>
          <p:spPr>
            <a:xfrm>
              <a:off x="0" y="800100"/>
              <a:ext cx="1151261" cy="250816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7200" y="0"/>
                  </a:lnTo>
                  <a:lnTo>
                    <a:pt x="0" y="0"/>
                  </a:lnTo>
                  <a:lnTo>
                    <a:pt x="0" y="19948"/>
                  </a:lnTo>
                  <a:cubicBezTo>
                    <a:pt x="0" y="20860"/>
                    <a:pt x="1612" y="21600"/>
                    <a:pt x="3600" y="21600"/>
                  </a:cubicBezTo>
                  <a:cubicBezTo>
                    <a:pt x="5588" y="21600"/>
                    <a:pt x="7200" y="20860"/>
                    <a:pt x="7200" y="19948"/>
                  </a:cubicBezTo>
                  <a:cubicBezTo>
                    <a:pt x="7200" y="20860"/>
                    <a:pt x="8812" y="21600"/>
                    <a:pt x="10800" y="21600"/>
                  </a:cubicBezTo>
                  <a:cubicBezTo>
                    <a:pt x="12788" y="21600"/>
                    <a:pt x="14400" y="20860"/>
                    <a:pt x="14400" y="19948"/>
                  </a:cubicBezTo>
                  <a:cubicBezTo>
                    <a:pt x="14400" y="20860"/>
                    <a:pt x="16012" y="21600"/>
                    <a:pt x="18001" y="21600"/>
                  </a:cubicBezTo>
                  <a:cubicBezTo>
                    <a:pt x="19988" y="21600"/>
                    <a:pt x="21600" y="20860"/>
                    <a:pt x="21600" y="19948"/>
                  </a:cubicBezTo>
                  <a:lnTo>
                    <a:pt x="21600" y="0"/>
                  </a:lnTo>
                  <a:cubicBezTo>
                    <a:pt x="21600" y="0"/>
                    <a:pt x="14400" y="0"/>
                    <a:pt x="14400" y="0"/>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9141"/>
            <p:cNvSpPr/>
            <p:nvPr/>
          </p:nvSpPr>
          <p:spPr>
            <a:xfrm>
              <a:off x="0" y="800100"/>
              <a:ext cx="383754" cy="25081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48"/>
                  </a:lnTo>
                  <a:cubicBezTo>
                    <a:pt x="0" y="20860"/>
                    <a:pt x="4836" y="21600"/>
                    <a:pt x="10799" y="21600"/>
                  </a:cubicBezTo>
                  <a:cubicBezTo>
                    <a:pt x="16765" y="21600"/>
                    <a:pt x="21600" y="20860"/>
                    <a:pt x="21600" y="19948"/>
                  </a:cubicBezTo>
                  <a:lnTo>
                    <a:pt x="21600" y="0"/>
                  </a:lnTo>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9142"/>
            <p:cNvSpPr/>
            <p:nvPr/>
          </p:nvSpPr>
          <p:spPr>
            <a:xfrm>
              <a:off x="381000" y="800100"/>
              <a:ext cx="383754" cy="25081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48"/>
                  </a:lnTo>
                  <a:cubicBezTo>
                    <a:pt x="0" y="20860"/>
                    <a:pt x="4835" y="21600"/>
                    <a:pt x="10801" y="21600"/>
                  </a:cubicBezTo>
                  <a:cubicBezTo>
                    <a:pt x="16764" y="21600"/>
                    <a:pt x="21600" y="20860"/>
                    <a:pt x="21600" y="19948"/>
                  </a:cubicBezTo>
                  <a:lnTo>
                    <a:pt x="21600" y="0"/>
                  </a:lnTo>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9143"/>
            <p:cNvSpPr/>
            <p:nvPr/>
          </p:nvSpPr>
          <p:spPr>
            <a:xfrm>
              <a:off x="0" y="406400"/>
              <a:ext cx="1151261" cy="39884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21600"/>
                  </a:lnTo>
                  <a:cubicBezTo>
                    <a:pt x="21600" y="21600"/>
                    <a:pt x="21600" y="0"/>
                    <a:pt x="21600" y="0"/>
                  </a:cubicBezTo>
                  <a:close/>
                </a:path>
              </a:pathLst>
            </a:custGeom>
            <a:gradFill flip="none" rotWithShape="1">
              <a:gsLst>
                <a:gs pos="331">
                  <a:srgbClr val="E3E5EC"/>
                </a:gs>
                <a:gs pos="23693">
                  <a:srgbClr val="B1B6C1"/>
                </a:gs>
                <a:gs pos="40254">
                  <a:srgbClr val="DCDFE6"/>
                </a:gs>
                <a:gs pos="57226">
                  <a:srgbClr val="ACB2BD"/>
                </a:gs>
                <a:gs pos="79820">
                  <a:srgbClr val="E4E5ED"/>
                </a:gs>
                <a:gs pos="100000">
                  <a:srgbClr val="A9AFBA"/>
                </a:gs>
              </a:gsLst>
              <a:lin ang="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9144"/>
            <p:cNvSpPr/>
            <p:nvPr/>
          </p:nvSpPr>
          <p:spPr>
            <a:xfrm>
              <a:off x="0" y="0"/>
              <a:ext cx="1151261" cy="3988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4487"/>
                  </a:lnTo>
                  <a:cubicBezTo>
                    <a:pt x="21600" y="2019"/>
                    <a:pt x="20901" y="0"/>
                    <a:pt x="20046" y="0"/>
                  </a:cubicBezTo>
                  <a:lnTo>
                    <a:pt x="1554" y="0"/>
                  </a:lnTo>
                  <a:cubicBezTo>
                    <a:pt x="699" y="0"/>
                    <a:pt x="0" y="2019"/>
                    <a:pt x="0" y="4487"/>
                  </a:cubicBezTo>
                  <a:lnTo>
                    <a:pt x="0" y="21600"/>
                  </a:lnTo>
                  <a:cubicBezTo>
                    <a:pt x="0" y="21600"/>
                    <a:pt x="21600" y="21600"/>
                    <a:pt x="21600" y="21600"/>
                  </a:cubicBezTo>
                  <a:close/>
                </a:path>
              </a:pathLst>
            </a:custGeom>
            <a:solidFill>
              <a:schemeClr val="tx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37" name="TextBox 36"/>
          <p:cNvSpPr txBox="1"/>
          <p:nvPr/>
        </p:nvSpPr>
        <p:spPr>
          <a:xfrm>
            <a:off x="7811934" y="4102339"/>
            <a:ext cx="2729066" cy="553998"/>
          </a:xfrm>
          <a:prstGeom prst="rect">
            <a:avLst/>
          </a:prstGeom>
          <a:noFill/>
        </p:spPr>
        <p:txBody>
          <a:bodyPr wrap="square" lIns="0" tIns="0" rIns="0" bIns="0" rtlCol="0">
            <a:spAutoFit/>
          </a:bodyPr>
          <a:lstStyle/>
          <a:p>
            <a:pPr defTabSz="1219170">
              <a:spcBef>
                <a:spcPct val="20000"/>
              </a:spcBef>
              <a:defRPr/>
            </a:pPr>
            <a:r>
              <a:rPr lang="en-US" sz="1200" dirty="0"/>
              <a:t>There are many variations passages of lorem ipsum available  majority have suffered alteration </a:t>
            </a:r>
          </a:p>
        </p:txBody>
      </p:sp>
      <p:sp>
        <p:nvSpPr>
          <p:cNvPr id="38" name="Rectangle 37"/>
          <p:cNvSpPr/>
          <p:nvPr/>
        </p:nvSpPr>
        <p:spPr>
          <a:xfrm>
            <a:off x="7811934" y="3858900"/>
            <a:ext cx="1323760" cy="215444"/>
          </a:xfrm>
          <a:prstGeom prst="rect">
            <a:avLst/>
          </a:prstGeom>
        </p:spPr>
        <p:txBody>
          <a:bodyPr wrap="none" lIns="0" tIns="0" rIns="0" bIns="0">
            <a:spAutoFit/>
          </a:bodyPr>
          <a:lstStyle/>
          <a:p>
            <a:r>
              <a:rPr lang="en-US" sz="1400" b="1" dirty="0">
                <a:latin typeface="Caviar Dreams" panose="020B0402020204020504" pitchFamily="34" charset="0"/>
              </a:rPr>
              <a:t>Title Goes Here</a:t>
            </a:r>
          </a:p>
        </p:txBody>
      </p:sp>
    </p:spTree>
    <p:extLst>
      <p:ext uri="{BB962C8B-B14F-4D97-AF65-F5344CB8AC3E}">
        <p14:creationId xmlns:p14="http://schemas.microsoft.com/office/powerpoint/2010/main" val="10035420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Picture Placeholder 88"/>
          <p:cNvSpPr>
            <a:spLocks noGrp="1"/>
          </p:cNvSpPr>
          <p:nvPr>
            <p:ph type="pic" sz="quarter" idx="14"/>
          </p:nvPr>
        </p:nvSpPr>
        <p:spPr>
          <a:solidFill>
            <a:schemeClr val="bg1">
              <a:lumMod val="85000"/>
            </a:schemeClr>
          </a:solidFill>
        </p:spPr>
      </p:sp>
      <p:sp>
        <p:nvSpPr>
          <p:cNvPr id="3" name="Oval 2"/>
          <p:cNvSpPr/>
          <p:nvPr/>
        </p:nvSpPr>
        <p:spPr>
          <a:xfrm>
            <a:off x="957360" y="4647167"/>
            <a:ext cx="3588470" cy="1177441"/>
          </a:xfrm>
          <a:prstGeom prst="ellipse">
            <a:avLst/>
          </a:prstGeom>
          <a:solidFill>
            <a:schemeClr val="bg1">
              <a:lumMod val="75000"/>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101</a:t>
            </a:fld>
            <a:endParaRPr lang="en-US"/>
          </a:p>
        </p:txBody>
      </p:sp>
      <p:sp>
        <p:nvSpPr>
          <p:cNvPr id="62" name="Title 11"/>
          <p:cNvSpPr txBox="1">
            <a:spLocks/>
          </p:cNvSpPr>
          <p:nvPr/>
        </p:nvSpPr>
        <p:spPr>
          <a:xfrm>
            <a:off x="5224360" y="668152"/>
            <a:ext cx="666284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22436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5" name="Group 28876"/>
          <p:cNvGrpSpPr/>
          <p:nvPr/>
        </p:nvGrpSpPr>
        <p:grpSpPr>
          <a:xfrm>
            <a:off x="1406891" y="2078645"/>
            <a:ext cx="2817696" cy="3429878"/>
            <a:chOff x="0" y="0"/>
            <a:chExt cx="7495667" cy="9124200"/>
          </a:xfrm>
        </p:grpSpPr>
        <p:grpSp>
          <p:nvGrpSpPr>
            <p:cNvPr id="6" name="Group 28804"/>
            <p:cNvGrpSpPr/>
            <p:nvPr/>
          </p:nvGrpSpPr>
          <p:grpSpPr>
            <a:xfrm>
              <a:off x="3070612" y="6274540"/>
              <a:ext cx="3951760" cy="2849661"/>
              <a:chOff x="0" y="0"/>
              <a:chExt cx="3951759" cy="2849659"/>
            </a:xfrm>
          </p:grpSpPr>
          <p:sp>
            <p:nvSpPr>
              <p:cNvPr id="80" name="Shape 28798"/>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rgbClr val="4C607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1" name="Shape 28799"/>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2" name="Shape 28800"/>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3" name="Shape 28801"/>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4" name="Shape 28802"/>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5" name="Shape 28803"/>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7" name="Shape 28805"/>
            <p:cNvSpPr/>
            <p:nvPr/>
          </p:nvSpPr>
          <p:spPr>
            <a:xfrm>
              <a:off x="3543907" y="6274542"/>
              <a:ext cx="3471724" cy="1758110"/>
            </a:xfrm>
            <a:custGeom>
              <a:avLst/>
              <a:gdLst/>
              <a:ahLst/>
              <a:cxnLst>
                <a:cxn ang="0">
                  <a:pos x="wd2" y="hd2"/>
                </a:cxn>
                <a:cxn ang="5400000">
                  <a:pos x="wd2" y="hd2"/>
                </a:cxn>
                <a:cxn ang="10800000">
                  <a:pos x="wd2" y="hd2"/>
                </a:cxn>
                <a:cxn ang="16200000">
                  <a:pos x="wd2" y="hd2"/>
                </a:cxn>
              </a:cxnLst>
              <a:rect l="0" t="0" r="r" b="b"/>
              <a:pathLst>
                <a:path w="21353" h="21160" extrusionOk="0">
                  <a:moveTo>
                    <a:pt x="9428" y="23"/>
                  </a:moveTo>
                  <a:cubicBezTo>
                    <a:pt x="5671" y="-220"/>
                    <a:pt x="2281" y="1453"/>
                    <a:pt x="2" y="4277"/>
                  </a:cubicBezTo>
                  <a:lnTo>
                    <a:pt x="2" y="6881"/>
                  </a:lnTo>
                  <a:cubicBezTo>
                    <a:pt x="-124" y="14319"/>
                    <a:pt x="5214" y="20702"/>
                    <a:pt x="11924" y="21137"/>
                  </a:cubicBezTo>
                  <a:cubicBezTo>
                    <a:pt x="15681" y="21380"/>
                    <a:pt x="19071" y="19707"/>
                    <a:pt x="21350" y="16882"/>
                  </a:cubicBezTo>
                  <a:lnTo>
                    <a:pt x="21350" y="14279"/>
                  </a:lnTo>
                  <a:cubicBezTo>
                    <a:pt x="21476" y="6841"/>
                    <a:pt x="16138" y="458"/>
                    <a:pt x="9428" y="23"/>
                  </a:cubicBezTo>
                  <a:close/>
                </a:path>
              </a:pathLst>
            </a:custGeom>
            <a:solidFill>
              <a:srgbClr val="000000">
                <a:alpha val="5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8" name="Group 28812"/>
            <p:cNvGrpSpPr/>
            <p:nvPr/>
          </p:nvGrpSpPr>
          <p:grpSpPr>
            <a:xfrm>
              <a:off x="3543907" y="5070995"/>
              <a:ext cx="3951761" cy="2849661"/>
              <a:chOff x="0" y="0"/>
              <a:chExt cx="3951759" cy="2849659"/>
            </a:xfrm>
          </p:grpSpPr>
          <p:sp>
            <p:nvSpPr>
              <p:cNvPr id="74" name="Shape 28806"/>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5" name="Shape 28807"/>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6" name="Shape 28808"/>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7" name="Shape 28809"/>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8" name="Shape 28810"/>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9" name="Shape 28811"/>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9" name="Shape 28813"/>
            <p:cNvSpPr/>
            <p:nvPr/>
          </p:nvSpPr>
          <p:spPr>
            <a:xfrm>
              <a:off x="3549933" y="5070927"/>
              <a:ext cx="3613103" cy="1700103"/>
            </a:xfrm>
            <a:custGeom>
              <a:avLst/>
              <a:gdLst/>
              <a:ahLst/>
              <a:cxnLst>
                <a:cxn ang="0">
                  <a:pos x="wd2" y="hd2"/>
                </a:cxn>
                <a:cxn ang="5400000">
                  <a:pos x="wd2" y="hd2"/>
                </a:cxn>
                <a:cxn ang="10800000">
                  <a:pos x="wd2" y="hd2"/>
                </a:cxn>
                <a:cxn ang="16200000">
                  <a:pos x="wd2" y="hd2"/>
                </a:cxn>
              </a:cxnLst>
              <a:rect l="0" t="0" r="r" b="b"/>
              <a:pathLst>
                <a:path w="21600" h="21168" extrusionOk="0">
                  <a:moveTo>
                    <a:pt x="10823" y="13"/>
                  </a:moveTo>
                  <a:cubicBezTo>
                    <a:pt x="4856" y="316"/>
                    <a:pt x="115" y="5932"/>
                    <a:pt x="0" y="13146"/>
                  </a:cubicBezTo>
                  <a:lnTo>
                    <a:pt x="0" y="14540"/>
                  </a:lnTo>
                  <a:cubicBezTo>
                    <a:pt x="2080" y="18276"/>
                    <a:pt x="5568" y="20868"/>
                    <a:pt x="9567" y="21144"/>
                  </a:cubicBezTo>
                  <a:cubicBezTo>
                    <a:pt x="16090" y="21593"/>
                    <a:pt x="21478" y="15721"/>
                    <a:pt x="21600" y="8027"/>
                  </a:cubicBezTo>
                  <a:lnTo>
                    <a:pt x="21600" y="6627"/>
                  </a:lnTo>
                  <a:cubicBezTo>
                    <a:pt x="19520" y="2894"/>
                    <a:pt x="16031" y="299"/>
                    <a:pt x="12033" y="24"/>
                  </a:cubicBezTo>
                  <a:cubicBezTo>
                    <a:pt x="11625" y="-4"/>
                    <a:pt x="11221" y="-7"/>
                    <a:pt x="10823" y="13"/>
                  </a:cubicBezTo>
                  <a:close/>
                </a:path>
              </a:pathLst>
            </a:custGeom>
            <a:solidFill>
              <a:srgbClr val="041B3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0" name="Group 28824"/>
            <p:cNvGrpSpPr/>
            <p:nvPr/>
          </p:nvGrpSpPr>
          <p:grpSpPr>
            <a:xfrm>
              <a:off x="3138226" y="3799861"/>
              <a:ext cx="3951760" cy="2849661"/>
              <a:chOff x="0" y="0"/>
              <a:chExt cx="3951759" cy="2849659"/>
            </a:xfrm>
          </p:grpSpPr>
          <p:grpSp>
            <p:nvGrpSpPr>
              <p:cNvPr id="64" name="Group 28820"/>
              <p:cNvGrpSpPr/>
              <p:nvPr/>
            </p:nvGrpSpPr>
            <p:grpSpPr>
              <a:xfrm>
                <a:off x="-1" y="-1"/>
                <a:ext cx="3951761" cy="2849661"/>
                <a:chOff x="0" y="0"/>
                <a:chExt cx="3951759" cy="2849659"/>
              </a:xfrm>
            </p:grpSpPr>
            <p:sp>
              <p:nvSpPr>
                <p:cNvPr id="68" name="Shape 28814"/>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9" name="Shape 28815"/>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0" name="Shape 28816"/>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1" name="Shape 28817"/>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2" name="Shape 28818"/>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3" name="Shape 28819"/>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65" name="Group 28823"/>
              <p:cNvGrpSpPr/>
              <p:nvPr/>
            </p:nvGrpSpPr>
            <p:grpSpPr>
              <a:xfrm>
                <a:off x="865643" y="649090"/>
                <a:ext cx="1935961" cy="950275"/>
                <a:chOff x="0" y="0"/>
                <a:chExt cx="1935960" cy="950273"/>
              </a:xfrm>
            </p:grpSpPr>
            <p:sp>
              <p:nvSpPr>
                <p:cNvPr id="66" name="Shape 28821"/>
                <p:cNvSpPr/>
                <p:nvPr/>
              </p:nvSpPr>
              <p:spPr>
                <a:xfrm>
                  <a:off x="0" y="121826"/>
                  <a:ext cx="1922727" cy="828448"/>
                </a:xfrm>
                <a:custGeom>
                  <a:avLst/>
                  <a:gdLst/>
                  <a:ahLst/>
                  <a:cxnLst>
                    <a:cxn ang="0">
                      <a:pos x="wd2" y="hd2"/>
                    </a:cxn>
                    <a:cxn ang="5400000">
                      <a:pos x="wd2" y="hd2"/>
                    </a:cxn>
                    <a:cxn ang="10800000">
                      <a:pos x="wd2" y="hd2"/>
                    </a:cxn>
                    <a:cxn ang="16200000">
                      <a:pos x="wd2" y="hd2"/>
                    </a:cxn>
                  </a:cxnLst>
                  <a:rect l="0" t="0" r="r" b="b"/>
                  <a:pathLst>
                    <a:path w="21547" h="21484" extrusionOk="0">
                      <a:moveTo>
                        <a:pt x="20141" y="0"/>
                      </a:moveTo>
                      <a:lnTo>
                        <a:pt x="19852" y="307"/>
                      </a:lnTo>
                      <a:cubicBezTo>
                        <a:pt x="20051" y="548"/>
                        <a:pt x="20230" y="791"/>
                        <a:pt x="20397" y="1030"/>
                      </a:cubicBezTo>
                      <a:lnTo>
                        <a:pt x="20790" y="614"/>
                      </a:lnTo>
                      <a:lnTo>
                        <a:pt x="20141" y="0"/>
                      </a:lnTo>
                      <a:close/>
                      <a:moveTo>
                        <a:pt x="15765" y="1063"/>
                      </a:moveTo>
                      <a:cubicBezTo>
                        <a:pt x="15468" y="1122"/>
                        <a:pt x="15149" y="1342"/>
                        <a:pt x="14799" y="1710"/>
                      </a:cubicBezTo>
                      <a:cubicBezTo>
                        <a:pt x="14211" y="2331"/>
                        <a:pt x="13926" y="2896"/>
                        <a:pt x="13942" y="3408"/>
                      </a:cubicBezTo>
                      <a:cubicBezTo>
                        <a:pt x="13945" y="3551"/>
                        <a:pt x="13969" y="3760"/>
                        <a:pt x="14013" y="4022"/>
                      </a:cubicBezTo>
                      <a:cubicBezTo>
                        <a:pt x="14155" y="3767"/>
                        <a:pt x="14352" y="3499"/>
                        <a:pt x="14614" y="3222"/>
                      </a:cubicBezTo>
                      <a:cubicBezTo>
                        <a:pt x="14964" y="2855"/>
                        <a:pt x="15288" y="2635"/>
                        <a:pt x="15585" y="2575"/>
                      </a:cubicBezTo>
                      <a:cubicBezTo>
                        <a:pt x="15882" y="2514"/>
                        <a:pt x="16151" y="2614"/>
                        <a:pt x="16400" y="2860"/>
                      </a:cubicBezTo>
                      <a:cubicBezTo>
                        <a:pt x="16428" y="2888"/>
                        <a:pt x="16455" y="2909"/>
                        <a:pt x="16480" y="2937"/>
                      </a:cubicBezTo>
                      <a:cubicBezTo>
                        <a:pt x="16696" y="2655"/>
                        <a:pt x="16835" y="2435"/>
                        <a:pt x="16892" y="2269"/>
                      </a:cubicBezTo>
                      <a:cubicBezTo>
                        <a:pt x="16998" y="1958"/>
                        <a:pt x="16894" y="1652"/>
                        <a:pt x="16584" y="1348"/>
                      </a:cubicBezTo>
                      <a:cubicBezTo>
                        <a:pt x="16336" y="1101"/>
                        <a:pt x="16062" y="1001"/>
                        <a:pt x="15765" y="1063"/>
                      </a:cubicBezTo>
                      <a:close/>
                      <a:moveTo>
                        <a:pt x="8212" y="3156"/>
                      </a:moveTo>
                      <a:cubicBezTo>
                        <a:pt x="8051" y="3828"/>
                        <a:pt x="7998" y="4459"/>
                        <a:pt x="8051" y="5052"/>
                      </a:cubicBezTo>
                      <a:cubicBezTo>
                        <a:pt x="8122" y="5872"/>
                        <a:pt x="8378" y="7324"/>
                        <a:pt x="8827" y="9458"/>
                      </a:cubicBezTo>
                      <a:cubicBezTo>
                        <a:pt x="8932" y="9945"/>
                        <a:pt x="8998" y="10386"/>
                        <a:pt x="9026" y="10773"/>
                      </a:cubicBezTo>
                      <a:cubicBezTo>
                        <a:pt x="9295" y="10203"/>
                        <a:pt x="9287" y="9250"/>
                        <a:pt x="9007" y="7945"/>
                      </a:cubicBezTo>
                      <a:cubicBezTo>
                        <a:pt x="8558" y="5812"/>
                        <a:pt x="8302" y="4360"/>
                        <a:pt x="8231" y="3540"/>
                      </a:cubicBezTo>
                      <a:cubicBezTo>
                        <a:pt x="8220" y="3414"/>
                        <a:pt x="8213" y="3286"/>
                        <a:pt x="8212" y="3156"/>
                      </a:cubicBezTo>
                      <a:close/>
                      <a:moveTo>
                        <a:pt x="15808" y="5260"/>
                      </a:moveTo>
                      <a:cubicBezTo>
                        <a:pt x="15749" y="5326"/>
                        <a:pt x="15692" y="5388"/>
                        <a:pt x="15628" y="5458"/>
                      </a:cubicBezTo>
                      <a:lnTo>
                        <a:pt x="15003" y="6137"/>
                      </a:lnTo>
                      <a:lnTo>
                        <a:pt x="19246" y="10466"/>
                      </a:lnTo>
                      <a:cubicBezTo>
                        <a:pt x="19592" y="10132"/>
                        <a:pt x="19840" y="9876"/>
                        <a:pt x="19994" y="9699"/>
                      </a:cubicBezTo>
                      <a:cubicBezTo>
                        <a:pt x="21089" y="8441"/>
                        <a:pt x="21600" y="7145"/>
                        <a:pt x="21543" y="5808"/>
                      </a:cubicBezTo>
                      <a:cubicBezTo>
                        <a:pt x="21308" y="6615"/>
                        <a:pt x="20856" y="7410"/>
                        <a:pt x="20179" y="8186"/>
                      </a:cubicBezTo>
                      <a:cubicBezTo>
                        <a:pt x="20025" y="8364"/>
                        <a:pt x="19772" y="8619"/>
                        <a:pt x="19426" y="8954"/>
                      </a:cubicBezTo>
                      <a:lnTo>
                        <a:pt x="15808" y="5260"/>
                      </a:lnTo>
                      <a:close/>
                      <a:moveTo>
                        <a:pt x="7326" y="9819"/>
                      </a:moveTo>
                      <a:lnTo>
                        <a:pt x="7108" y="10049"/>
                      </a:lnTo>
                      <a:cubicBezTo>
                        <a:pt x="5978" y="11242"/>
                        <a:pt x="5306" y="12038"/>
                        <a:pt x="5110" y="12428"/>
                      </a:cubicBezTo>
                      <a:cubicBezTo>
                        <a:pt x="4929" y="12789"/>
                        <a:pt x="4972" y="13145"/>
                        <a:pt x="5228" y="13491"/>
                      </a:cubicBezTo>
                      <a:cubicBezTo>
                        <a:pt x="5563" y="13047"/>
                        <a:pt x="6127" y="12403"/>
                        <a:pt x="6924" y="11562"/>
                      </a:cubicBezTo>
                      <a:lnTo>
                        <a:pt x="7937" y="10488"/>
                      </a:lnTo>
                      <a:lnTo>
                        <a:pt x="7326" y="9819"/>
                      </a:lnTo>
                      <a:close/>
                      <a:moveTo>
                        <a:pt x="488" y="10871"/>
                      </a:moveTo>
                      <a:cubicBezTo>
                        <a:pt x="369" y="11300"/>
                        <a:pt x="307" y="11715"/>
                        <a:pt x="303" y="12132"/>
                      </a:cubicBezTo>
                      <a:cubicBezTo>
                        <a:pt x="290" y="13533"/>
                        <a:pt x="587" y="14838"/>
                        <a:pt x="1208" y="16033"/>
                      </a:cubicBezTo>
                      <a:lnTo>
                        <a:pt x="1875" y="15332"/>
                      </a:lnTo>
                      <a:cubicBezTo>
                        <a:pt x="975" y="13989"/>
                        <a:pt x="515" y="12501"/>
                        <a:pt x="488" y="10871"/>
                      </a:cubicBezTo>
                      <a:close/>
                      <a:moveTo>
                        <a:pt x="15490" y="13326"/>
                      </a:moveTo>
                      <a:cubicBezTo>
                        <a:pt x="15436" y="13559"/>
                        <a:pt x="15366" y="13794"/>
                        <a:pt x="15287" y="14039"/>
                      </a:cubicBezTo>
                      <a:cubicBezTo>
                        <a:pt x="14961" y="15038"/>
                        <a:pt x="14343" y="16074"/>
                        <a:pt x="13421" y="17140"/>
                      </a:cubicBezTo>
                      <a:cubicBezTo>
                        <a:pt x="11919" y="18875"/>
                        <a:pt x="10340" y="19825"/>
                        <a:pt x="8704" y="19956"/>
                      </a:cubicBezTo>
                      <a:cubicBezTo>
                        <a:pt x="7065" y="20088"/>
                        <a:pt x="5408" y="19393"/>
                        <a:pt x="3760" y="17896"/>
                      </a:cubicBezTo>
                      <a:lnTo>
                        <a:pt x="2051" y="19748"/>
                      </a:lnTo>
                      <a:lnTo>
                        <a:pt x="758" y="18137"/>
                      </a:lnTo>
                      <a:lnTo>
                        <a:pt x="0" y="18937"/>
                      </a:lnTo>
                      <a:lnTo>
                        <a:pt x="1871" y="21261"/>
                      </a:lnTo>
                      <a:lnTo>
                        <a:pt x="3575" y="19409"/>
                      </a:lnTo>
                      <a:cubicBezTo>
                        <a:pt x="5224" y="20906"/>
                        <a:pt x="6881" y="21600"/>
                        <a:pt x="8520" y="21469"/>
                      </a:cubicBezTo>
                      <a:cubicBezTo>
                        <a:pt x="10155" y="21337"/>
                        <a:pt x="11734" y="20387"/>
                        <a:pt x="13236" y="18652"/>
                      </a:cubicBezTo>
                      <a:cubicBezTo>
                        <a:pt x="14159" y="17586"/>
                        <a:pt x="14781" y="16551"/>
                        <a:pt x="15107" y="15551"/>
                      </a:cubicBezTo>
                      <a:cubicBezTo>
                        <a:pt x="15370" y="14743"/>
                        <a:pt x="15495" y="14005"/>
                        <a:pt x="15490" y="13326"/>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7" name="Shape 28822"/>
                <p:cNvSpPr/>
                <p:nvPr/>
              </p:nvSpPr>
              <p:spPr>
                <a:xfrm>
                  <a:off x="13333" y="0"/>
                  <a:ext cx="1922628" cy="891453"/>
                </a:xfrm>
                <a:custGeom>
                  <a:avLst/>
                  <a:gdLst/>
                  <a:ahLst/>
                  <a:cxnLst>
                    <a:cxn ang="0">
                      <a:pos x="wd2" y="hd2"/>
                    </a:cxn>
                    <a:cxn ang="5400000">
                      <a:pos x="wd2" y="hd2"/>
                    </a:cxn>
                    <a:cxn ang="10800000">
                      <a:pos x="wd2" y="hd2"/>
                    </a:cxn>
                    <a:cxn ang="16200000">
                      <a:pos x="wd2" y="hd2"/>
                    </a:cxn>
                  </a:cxnLst>
                  <a:rect l="0" t="0" r="r" b="b"/>
                  <a:pathLst>
                    <a:path w="21547" h="21479" extrusionOk="0">
                      <a:moveTo>
                        <a:pt x="19243" y="11370"/>
                      </a:moveTo>
                      <a:lnTo>
                        <a:pt x="15000" y="7346"/>
                      </a:lnTo>
                      <a:lnTo>
                        <a:pt x="15625" y="6719"/>
                      </a:lnTo>
                      <a:cubicBezTo>
                        <a:pt x="16285" y="6059"/>
                        <a:pt x="16665" y="5585"/>
                        <a:pt x="16772" y="5297"/>
                      </a:cubicBezTo>
                      <a:cubicBezTo>
                        <a:pt x="16877" y="5008"/>
                        <a:pt x="16775" y="4722"/>
                        <a:pt x="16465" y="4439"/>
                      </a:cubicBezTo>
                      <a:cubicBezTo>
                        <a:pt x="16216" y="4210"/>
                        <a:pt x="15944" y="4125"/>
                        <a:pt x="15648" y="4183"/>
                      </a:cubicBezTo>
                      <a:cubicBezTo>
                        <a:pt x="15351" y="4238"/>
                        <a:pt x="15029" y="4439"/>
                        <a:pt x="14679" y="4780"/>
                      </a:cubicBezTo>
                      <a:cubicBezTo>
                        <a:pt x="14091" y="5357"/>
                        <a:pt x="13805" y="5881"/>
                        <a:pt x="13821" y="6357"/>
                      </a:cubicBezTo>
                      <a:cubicBezTo>
                        <a:pt x="13831" y="6827"/>
                        <a:pt x="14099" y="7996"/>
                        <a:pt x="14641" y="9895"/>
                      </a:cubicBezTo>
                      <a:cubicBezTo>
                        <a:pt x="15116" y="11552"/>
                        <a:pt x="15395" y="12755"/>
                        <a:pt x="15473" y="13488"/>
                      </a:cubicBezTo>
                      <a:cubicBezTo>
                        <a:pt x="15550" y="14224"/>
                        <a:pt x="15430" y="15051"/>
                        <a:pt x="15109" y="15968"/>
                      </a:cubicBezTo>
                      <a:cubicBezTo>
                        <a:pt x="14784" y="16896"/>
                        <a:pt x="14163" y="17856"/>
                        <a:pt x="13241" y="18847"/>
                      </a:cubicBezTo>
                      <a:cubicBezTo>
                        <a:pt x="11739" y="20459"/>
                        <a:pt x="10158" y="21342"/>
                        <a:pt x="8523" y="21464"/>
                      </a:cubicBezTo>
                      <a:cubicBezTo>
                        <a:pt x="6884" y="21586"/>
                        <a:pt x="5228" y="20942"/>
                        <a:pt x="3580" y="19551"/>
                      </a:cubicBezTo>
                      <a:lnTo>
                        <a:pt x="1872" y="21271"/>
                      </a:lnTo>
                      <a:lnTo>
                        <a:pt x="0" y="19114"/>
                      </a:lnTo>
                      <a:lnTo>
                        <a:pt x="1760" y="17388"/>
                      </a:lnTo>
                      <a:cubicBezTo>
                        <a:pt x="814" y="16078"/>
                        <a:pt x="353" y="14616"/>
                        <a:pt x="370" y="13013"/>
                      </a:cubicBezTo>
                      <a:cubicBezTo>
                        <a:pt x="385" y="11445"/>
                        <a:pt x="1345" y="9792"/>
                        <a:pt x="3216" y="8059"/>
                      </a:cubicBezTo>
                      <a:lnTo>
                        <a:pt x="4022" y="7312"/>
                      </a:lnTo>
                      <a:lnTo>
                        <a:pt x="7937" y="11333"/>
                      </a:lnTo>
                      <a:lnTo>
                        <a:pt x="6923" y="12327"/>
                      </a:lnTo>
                      <a:cubicBezTo>
                        <a:pt x="5793" y="13435"/>
                        <a:pt x="5124" y="14177"/>
                        <a:pt x="4927" y="14538"/>
                      </a:cubicBezTo>
                      <a:cubicBezTo>
                        <a:pt x="4730" y="14904"/>
                        <a:pt x="4792" y="15261"/>
                        <a:pt x="5113" y="15610"/>
                      </a:cubicBezTo>
                      <a:cubicBezTo>
                        <a:pt x="5388" y="15907"/>
                        <a:pt x="5692" y="16030"/>
                        <a:pt x="6024" y="15981"/>
                      </a:cubicBezTo>
                      <a:cubicBezTo>
                        <a:pt x="6355" y="15934"/>
                        <a:pt x="6710" y="15717"/>
                        <a:pt x="7091" y="15338"/>
                      </a:cubicBezTo>
                      <a:cubicBezTo>
                        <a:pt x="8038" y="14386"/>
                        <a:pt x="8644" y="13647"/>
                        <a:pt x="8915" y="13113"/>
                      </a:cubicBezTo>
                      <a:cubicBezTo>
                        <a:pt x="9184" y="12583"/>
                        <a:pt x="9176" y="11705"/>
                        <a:pt x="8896" y="10492"/>
                      </a:cubicBezTo>
                      <a:cubicBezTo>
                        <a:pt x="8447" y="8510"/>
                        <a:pt x="8191" y="7155"/>
                        <a:pt x="8119" y="6393"/>
                      </a:cubicBezTo>
                      <a:cubicBezTo>
                        <a:pt x="8048" y="5637"/>
                        <a:pt x="8179" y="4811"/>
                        <a:pt x="8507" y="3919"/>
                      </a:cubicBezTo>
                      <a:cubicBezTo>
                        <a:pt x="8831" y="3039"/>
                        <a:pt x="9384" y="2240"/>
                        <a:pt x="10163" y="1520"/>
                      </a:cubicBezTo>
                      <a:cubicBezTo>
                        <a:pt x="11276" y="489"/>
                        <a:pt x="12460" y="-14"/>
                        <a:pt x="13727" y="0"/>
                      </a:cubicBezTo>
                      <a:cubicBezTo>
                        <a:pt x="14995" y="13"/>
                        <a:pt x="16366" y="545"/>
                        <a:pt x="17855" y="1610"/>
                      </a:cubicBezTo>
                      <a:lnTo>
                        <a:pt x="18979" y="508"/>
                      </a:lnTo>
                      <a:lnTo>
                        <a:pt x="20854" y="2148"/>
                      </a:lnTo>
                      <a:lnTo>
                        <a:pt x="19732" y="3278"/>
                      </a:lnTo>
                      <a:cubicBezTo>
                        <a:pt x="20877" y="4566"/>
                        <a:pt x="21485" y="5822"/>
                        <a:pt x="21543" y="7041"/>
                      </a:cubicBezTo>
                      <a:cubicBezTo>
                        <a:pt x="21600" y="8283"/>
                        <a:pt x="21089" y="9488"/>
                        <a:pt x="19994" y="10656"/>
                      </a:cubicBezTo>
                      <a:cubicBezTo>
                        <a:pt x="19840" y="10820"/>
                        <a:pt x="19590" y="11059"/>
                        <a:pt x="19243" y="11370"/>
                      </a:cubicBezTo>
                    </a:path>
                  </a:pathLst>
                </a:custGeom>
                <a:gradFill flip="none" rotWithShape="1">
                  <a:gsLst>
                    <a:gs pos="0">
                      <a:srgbClr val="FFFFFF">
                        <a:alpha val="30000"/>
                      </a:srgbClr>
                    </a:gs>
                    <a:gs pos="100000">
                      <a:srgbClr val="000000">
                        <a:alpha val="30000"/>
                      </a:srgbClr>
                    </a:gs>
                  </a:gsLst>
                  <a:lin ang="1996375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sp>
          <p:nvSpPr>
            <p:cNvPr id="11" name="Shape 28825"/>
            <p:cNvSpPr/>
            <p:nvPr/>
          </p:nvSpPr>
          <p:spPr>
            <a:xfrm>
              <a:off x="3070612" y="3813407"/>
              <a:ext cx="1674570" cy="4880580"/>
            </a:xfrm>
            <a:custGeom>
              <a:avLst/>
              <a:gdLst/>
              <a:ahLst/>
              <a:cxnLst>
                <a:cxn ang="0">
                  <a:pos x="wd2" y="hd2"/>
                </a:cxn>
                <a:cxn ang="5400000">
                  <a:pos x="wd2" y="hd2"/>
                </a:cxn>
                <a:cxn ang="10800000">
                  <a:pos x="wd2" y="hd2"/>
                </a:cxn>
                <a:cxn ang="16200000">
                  <a:pos x="wd2" y="hd2"/>
                </a:cxn>
              </a:cxnLst>
              <a:rect l="0" t="0" r="r" b="b"/>
              <a:pathLst>
                <a:path w="21484" h="21600" extrusionOk="0">
                  <a:moveTo>
                    <a:pt x="12926" y="18000"/>
                  </a:moveTo>
                  <a:lnTo>
                    <a:pt x="12927" y="17989"/>
                  </a:lnTo>
                  <a:lnTo>
                    <a:pt x="12927" y="16806"/>
                  </a:lnTo>
                  <a:cubicBezTo>
                    <a:pt x="16513" y="15882"/>
                    <a:pt x="18537" y="14710"/>
                    <a:pt x="18656" y="13475"/>
                  </a:cubicBezTo>
                  <a:lnTo>
                    <a:pt x="18657" y="13463"/>
                  </a:lnTo>
                  <a:lnTo>
                    <a:pt x="18657" y="10774"/>
                  </a:lnTo>
                  <a:cubicBezTo>
                    <a:pt x="18661" y="10721"/>
                    <a:pt x="18661" y="10667"/>
                    <a:pt x="18658" y="10606"/>
                  </a:cubicBezTo>
                  <a:cubicBezTo>
                    <a:pt x="18659" y="10602"/>
                    <a:pt x="18663" y="10568"/>
                    <a:pt x="18663" y="10568"/>
                  </a:cubicBezTo>
                  <a:lnTo>
                    <a:pt x="18660" y="10542"/>
                  </a:lnTo>
                  <a:cubicBezTo>
                    <a:pt x="18543" y="9415"/>
                    <a:pt x="16891" y="8340"/>
                    <a:pt x="13870" y="7416"/>
                  </a:cubicBezTo>
                  <a:lnTo>
                    <a:pt x="13870" y="6953"/>
                  </a:lnTo>
                  <a:cubicBezTo>
                    <a:pt x="18648" y="5972"/>
                    <a:pt x="21337" y="4647"/>
                    <a:pt x="21477" y="3190"/>
                  </a:cubicBezTo>
                  <a:lnTo>
                    <a:pt x="21478" y="3178"/>
                  </a:lnTo>
                  <a:lnTo>
                    <a:pt x="21478" y="489"/>
                  </a:lnTo>
                  <a:cubicBezTo>
                    <a:pt x="21482" y="436"/>
                    <a:pt x="21483" y="381"/>
                    <a:pt x="21479" y="320"/>
                  </a:cubicBezTo>
                  <a:cubicBezTo>
                    <a:pt x="21480" y="317"/>
                    <a:pt x="21484" y="284"/>
                    <a:pt x="21484" y="284"/>
                  </a:cubicBezTo>
                  <a:lnTo>
                    <a:pt x="21481" y="257"/>
                  </a:lnTo>
                  <a:cubicBezTo>
                    <a:pt x="21472" y="171"/>
                    <a:pt x="21453" y="85"/>
                    <a:pt x="21426" y="0"/>
                  </a:cubicBezTo>
                  <a:cubicBezTo>
                    <a:pt x="9914" y="343"/>
                    <a:pt x="1118" y="2234"/>
                    <a:pt x="890" y="4616"/>
                  </a:cubicBezTo>
                  <a:cubicBezTo>
                    <a:pt x="884" y="4672"/>
                    <a:pt x="885" y="4728"/>
                    <a:pt x="890" y="4784"/>
                  </a:cubicBezTo>
                  <a:lnTo>
                    <a:pt x="890" y="7305"/>
                  </a:lnTo>
                  <a:cubicBezTo>
                    <a:pt x="777" y="8477"/>
                    <a:pt x="2760" y="9578"/>
                    <a:pt x="6164" y="10466"/>
                  </a:cubicBezTo>
                  <a:lnTo>
                    <a:pt x="6164" y="10952"/>
                  </a:lnTo>
                  <a:lnTo>
                    <a:pt x="6164" y="12451"/>
                  </a:lnTo>
                  <a:cubicBezTo>
                    <a:pt x="2426" y="13268"/>
                    <a:pt x="120" y="14346"/>
                    <a:pt x="5" y="15550"/>
                  </a:cubicBezTo>
                  <a:cubicBezTo>
                    <a:pt x="0" y="15607"/>
                    <a:pt x="1" y="15663"/>
                    <a:pt x="5" y="15719"/>
                  </a:cubicBezTo>
                  <a:lnTo>
                    <a:pt x="5" y="18239"/>
                  </a:lnTo>
                  <a:cubicBezTo>
                    <a:pt x="-116" y="19501"/>
                    <a:pt x="2189" y="20680"/>
                    <a:pt x="6081" y="21600"/>
                  </a:cubicBezTo>
                  <a:cubicBezTo>
                    <a:pt x="10379" y="20637"/>
                    <a:pt x="12794" y="19374"/>
                    <a:pt x="12926" y="18000"/>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2" name="Group 28832"/>
            <p:cNvGrpSpPr/>
            <p:nvPr/>
          </p:nvGrpSpPr>
          <p:grpSpPr>
            <a:xfrm>
              <a:off x="-1" y="6085211"/>
              <a:ext cx="3951761" cy="2849661"/>
              <a:chOff x="0" y="0"/>
              <a:chExt cx="3951759" cy="2849659"/>
            </a:xfrm>
          </p:grpSpPr>
          <p:sp>
            <p:nvSpPr>
              <p:cNvPr id="56" name="Shape 28826"/>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7" name="Shape 28827"/>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8" name="Shape 28828"/>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9" name="Shape 28829"/>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0" name="Shape 28830"/>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1" name="Shape 28831"/>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3" name="Shape 28833"/>
            <p:cNvSpPr/>
            <p:nvPr/>
          </p:nvSpPr>
          <p:spPr>
            <a:xfrm>
              <a:off x="446249" y="6085224"/>
              <a:ext cx="3505167" cy="1936969"/>
            </a:xfrm>
            <a:custGeom>
              <a:avLst/>
              <a:gdLst/>
              <a:ahLst/>
              <a:cxnLst>
                <a:cxn ang="0">
                  <a:pos x="wd2" y="hd2"/>
                </a:cxn>
                <a:cxn ang="5400000">
                  <a:pos x="wd2" y="hd2"/>
                </a:cxn>
                <a:cxn ang="10800000">
                  <a:pos x="wd2" y="hd2"/>
                </a:cxn>
                <a:cxn ang="16200000">
                  <a:pos x="wd2" y="hd2"/>
                </a:cxn>
              </a:cxnLst>
              <a:rect l="0" t="0" r="r" b="b"/>
              <a:pathLst>
                <a:path w="21355" h="21187" extrusionOk="0">
                  <a:moveTo>
                    <a:pt x="9543" y="21"/>
                  </a:moveTo>
                  <a:cubicBezTo>
                    <a:pt x="5708" y="-207"/>
                    <a:pt x="2259" y="1414"/>
                    <a:pt x="3" y="4125"/>
                  </a:cubicBezTo>
                  <a:lnTo>
                    <a:pt x="3" y="8209"/>
                  </a:lnTo>
                  <a:cubicBezTo>
                    <a:pt x="-122" y="14970"/>
                    <a:pt x="5166" y="20770"/>
                    <a:pt x="11813" y="21165"/>
                  </a:cubicBezTo>
                  <a:cubicBezTo>
                    <a:pt x="15648" y="21393"/>
                    <a:pt x="19097" y="19772"/>
                    <a:pt x="21353" y="17061"/>
                  </a:cubicBezTo>
                  <a:lnTo>
                    <a:pt x="21353" y="12976"/>
                  </a:lnTo>
                  <a:cubicBezTo>
                    <a:pt x="21478" y="6216"/>
                    <a:pt x="16190" y="416"/>
                    <a:pt x="9543" y="21"/>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4" name="Group 28840"/>
            <p:cNvGrpSpPr/>
            <p:nvPr/>
          </p:nvGrpSpPr>
          <p:grpSpPr>
            <a:xfrm>
              <a:off x="446249" y="5057495"/>
              <a:ext cx="3951761" cy="2849661"/>
              <a:chOff x="0" y="0"/>
              <a:chExt cx="3951759" cy="2849659"/>
            </a:xfrm>
          </p:grpSpPr>
          <p:sp>
            <p:nvSpPr>
              <p:cNvPr id="50" name="Shape 28834"/>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1" name="Shape 28835"/>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2" name="Shape 28836"/>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3" name="Shape 28837"/>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4" name="Shape 28838"/>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5" name="Shape 28839"/>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5" name="Shape 28841"/>
            <p:cNvSpPr/>
            <p:nvPr/>
          </p:nvSpPr>
          <p:spPr>
            <a:xfrm>
              <a:off x="446249" y="5057497"/>
              <a:ext cx="3577964" cy="1775900"/>
            </a:xfrm>
            <a:custGeom>
              <a:avLst/>
              <a:gdLst/>
              <a:ahLst/>
              <a:cxnLst>
                <a:cxn ang="0">
                  <a:pos x="wd2" y="hd2"/>
                </a:cxn>
                <a:cxn ang="5400000">
                  <a:pos x="wd2" y="hd2"/>
                </a:cxn>
                <a:cxn ang="10800000">
                  <a:pos x="wd2" y="hd2"/>
                </a:cxn>
                <a:cxn ang="16200000">
                  <a:pos x="wd2" y="hd2"/>
                </a:cxn>
              </a:cxnLst>
              <a:rect l="0" t="0" r="r" b="b"/>
              <a:pathLst>
                <a:path w="21600" h="20800" extrusionOk="0">
                  <a:moveTo>
                    <a:pt x="21600" y="8436"/>
                  </a:moveTo>
                  <a:lnTo>
                    <a:pt x="21600" y="5876"/>
                  </a:lnTo>
                  <a:cubicBezTo>
                    <a:pt x="19478" y="2554"/>
                    <a:pt x="16050" y="273"/>
                    <a:pt x="12150" y="23"/>
                  </a:cubicBezTo>
                  <a:cubicBezTo>
                    <a:pt x="5563" y="-400"/>
                    <a:pt x="123" y="5125"/>
                    <a:pt x="0" y="12364"/>
                  </a:cubicBezTo>
                  <a:lnTo>
                    <a:pt x="0" y="14924"/>
                  </a:lnTo>
                  <a:cubicBezTo>
                    <a:pt x="2122" y="18246"/>
                    <a:pt x="5550" y="20527"/>
                    <a:pt x="9450" y="20777"/>
                  </a:cubicBezTo>
                  <a:cubicBezTo>
                    <a:pt x="16037" y="21200"/>
                    <a:pt x="21477" y="15674"/>
                    <a:pt x="21600" y="8436"/>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6" name="Group 28848"/>
            <p:cNvGrpSpPr/>
            <p:nvPr/>
          </p:nvGrpSpPr>
          <p:grpSpPr>
            <a:xfrm>
              <a:off x="67613" y="3881008"/>
              <a:ext cx="3951761" cy="2849661"/>
              <a:chOff x="0" y="0"/>
              <a:chExt cx="3951759" cy="2849659"/>
            </a:xfrm>
          </p:grpSpPr>
          <p:sp>
            <p:nvSpPr>
              <p:cNvPr id="44" name="Shape 28842"/>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5" name="Shape 28843"/>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28844"/>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7" name="Shape 28845"/>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Shape 28846"/>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9" name="Shape 28847"/>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7" name="Shape 28849"/>
            <p:cNvSpPr/>
            <p:nvPr/>
          </p:nvSpPr>
          <p:spPr>
            <a:xfrm>
              <a:off x="662613" y="3881020"/>
              <a:ext cx="3358769" cy="1819067"/>
            </a:xfrm>
            <a:custGeom>
              <a:avLst/>
              <a:gdLst/>
              <a:ahLst/>
              <a:cxnLst>
                <a:cxn ang="0">
                  <a:pos x="wd2" y="hd2"/>
                </a:cxn>
                <a:cxn ang="5400000">
                  <a:pos x="wd2" y="hd2"/>
                </a:cxn>
                <a:cxn ang="10800000">
                  <a:pos x="wd2" y="hd2"/>
                </a:cxn>
                <a:cxn ang="16200000">
                  <a:pos x="wd2" y="hd2"/>
                </a:cxn>
              </a:cxnLst>
              <a:rect l="0" t="0" r="r" b="b"/>
              <a:pathLst>
                <a:path w="21345" h="21220" extrusionOk="0">
                  <a:moveTo>
                    <a:pt x="9023" y="23"/>
                  </a:moveTo>
                  <a:cubicBezTo>
                    <a:pt x="5518" y="-190"/>
                    <a:pt x="2323" y="1111"/>
                    <a:pt x="2" y="3381"/>
                  </a:cubicBezTo>
                  <a:lnTo>
                    <a:pt x="2" y="7380"/>
                  </a:lnTo>
                  <a:cubicBezTo>
                    <a:pt x="-128" y="14590"/>
                    <a:pt x="5387" y="20776"/>
                    <a:pt x="12321" y="21197"/>
                  </a:cubicBezTo>
                  <a:cubicBezTo>
                    <a:pt x="15826" y="21410"/>
                    <a:pt x="19021" y="20108"/>
                    <a:pt x="21342" y="17839"/>
                  </a:cubicBezTo>
                  <a:lnTo>
                    <a:pt x="21342" y="13839"/>
                  </a:lnTo>
                  <a:cubicBezTo>
                    <a:pt x="21472" y="6630"/>
                    <a:pt x="15957" y="444"/>
                    <a:pt x="9023" y="23"/>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8" name="Group 28856"/>
            <p:cNvGrpSpPr/>
            <p:nvPr/>
          </p:nvGrpSpPr>
          <p:grpSpPr>
            <a:xfrm>
              <a:off x="662613" y="2731588"/>
              <a:ext cx="3951760" cy="2849661"/>
              <a:chOff x="0" y="0"/>
              <a:chExt cx="3951759" cy="2849659"/>
            </a:xfrm>
          </p:grpSpPr>
          <p:sp>
            <p:nvSpPr>
              <p:cNvPr id="38" name="Shape 28850"/>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9" name="Shape 28851"/>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28852"/>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1" name="Shape 28853"/>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28854"/>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3" name="Shape 28855"/>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9" name="Shape 28857"/>
            <p:cNvSpPr/>
            <p:nvPr/>
          </p:nvSpPr>
          <p:spPr>
            <a:xfrm>
              <a:off x="662613" y="2731589"/>
              <a:ext cx="3510705" cy="1533048"/>
            </a:xfrm>
            <a:custGeom>
              <a:avLst/>
              <a:gdLst/>
              <a:ahLst/>
              <a:cxnLst>
                <a:cxn ang="0">
                  <a:pos x="wd2" y="hd2"/>
                </a:cxn>
                <a:cxn ang="5400000">
                  <a:pos x="wd2" y="hd2"/>
                </a:cxn>
                <a:cxn ang="10800000">
                  <a:pos x="wd2" y="hd2"/>
                </a:cxn>
                <a:cxn ang="16200000">
                  <a:pos x="wd2" y="hd2"/>
                </a:cxn>
              </a:cxnLst>
              <a:rect l="0" t="0" r="r" b="b"/>
              <a:pathLst>
                <a:path w="21600" h="20679" extrusionOk="0">
                  <a:moveTo>
                    <a:pt x="21600" y="6440"/>
                  </a:moveTo>
                  <a:lnTo>
                    <a:pt x="21600" y="6077"/>
                  </a:lnTo>
                  <a:cubicBezTo>
                    <a:pt x="19420" y="2629"/>
                    <a:pt x="16114" y="298"/>
                    <a:pt x="12383" y="27"/>
                  </a:cubicBezTo>
                  <a:cubicBezTo>
                    <a:pt x="5670" y="-460"/>
                    <a:pt x="126" y="5903"/>
                    <a:pt x="0" y="14240"/>
                  </a:cubicBezTo>
                  <a:lnTo>
                    <a:pt x="0" y="14604"/>
                  </a:lnTo>
                  <a:cubicBezTo>
                    <a:pt x="2180" y="18052"/>
                    <a:pt x="5486" y="20383"/>
                    <a:pt x="9217" y="20653"/>
                  </a:cubicBezTo>
                  <a:cubicBezTo>
                    <a:pt x="15930" y="21140"/>
                    <a:pt x="21474" y="14776"/>
                    <a:pt x="21600" y="6440"/>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0" name="Group 28864"/>
            <p:cNvGrpSpPr/>
            <p:nvPr/>
          </p:nvGrpSpPr>
          <p:grpSpPr>
            <a:xfrm>
              <a:off x="229886" y="1311701"/>
              <a:ext cx="3951760" cy="2849661"/>
              <a:chOff x="0" y="0"/>
              <a:chExt cx="3951759" cy="2849659"/>
            </a:xfrm>
          </p:grpSpPr>
          <p:sp>
            <p:nvSpPr>
              <p:cNvPr id="32" name="Shape 28858"/>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3" name="Shape 28859"/>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28860"/>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5" name="Shape 28861"/>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28862"/>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7" name="Shape 28863"/>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1" name="Shape 28865"/>
            <p:cNvSpPr/>
            <p:nvPr/>
          </p:nvSpPr>
          <p:spPr>
            <a:xfrm>
              <a:off x="608522" y="1311703"/>
              <a:ext cx="3563827" cy="1642148"/>
            </a:xfrm>
            <a:custGeom>
              <a:avLst/>
              <a:gdLst/>
              <a:ahLst/>
              <a:cxnLst>
                <a:cxn ang="0">
                  <a:pos x="wd2" y="hd2"/>
                </a:cxn>
                <a:cxn ang="5400000">
                  <a:pos x="wd2" y="hd2"/>
                </a:cxn>
                <a:cxn ang="10800000">
                  <a:pos x="wd2" y="hd2"/>
                </a:cxn>
                <a:cxn ang="16200000">
                  <a:pos x="wd2" y="hd2"/>
                </a:cxn>
              </a:cxnLst>
              <a:rect l="0" t="0" r="r" b="b"/>
              <a:pathLst>
                <a:path w="21359" h="21086" extrusionOk="0">
                  <a:moveTo>
                    <a:pt x="9739" y="25"/>
                  </a:moveTo>
                  <a:cubicBezTo>
                    <a:pt x="5762" y="-257"/>
                    <a:pt x="2206" y="1874"/>
                    <a:pt x="3" y="5373"/>
                  </a:cubicBezTo>
                  <a:lnTo>
                    <a:pt x="3" y="5852"/>
                  </a:lnTo>
                  <a:cubicBezTo>
                    <a:pt x="-120" y="13788"/>
                    <a:pt x="5081" y="20597"/>
                    <a:pt x="11621" y="21061"/>
                  </a:cubicBezTo>
                  <a:cubicBezTo>
                    <a:pt x="15598" y="21343"/>
                    <a:pt x="19154" y="19212"/>
                    <a:pt x="21357" y="15713"/>
                  </a:cubicBezTo>
                  <a:lnTo>
                    <a:pt x="21357" y="15234"/>
                  </a:lnTo>
                  <a:cubicBezTo>
                    <a:pt x="21480" y="7298"/>
                    <a:pt x="16279" y="489"/>
                    <a:pt x="9739" y="25"/>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2" name="Group 28872"/>
            <p:cNvGrpSpPr/>
            <p:nvPr/>
          </p:nvGrpSpPr>
          <p:grpSpPr>
            <a:xfrm>
              <a:off x="608521" y="-1"/>
              <a:ext cx="3951761" cy="2849661"/>
              <a:chOff x="0" y="0"/>
              <a:chExt cx="3951759" cy="2849659"/>
            </a:xfrm>
          </p:grpSpPr>
          <p:sp>
            <p:nvSpPr>
              <p:cNvPr id="26" name="Shape 28866"/>
              <p:cNvSpPr/>
              <p:nvPr/>
            </p:nvSpPr>
            <p:spPr>
              <a:xfrm>
                <a:off x="0" y="0"/>
                <a:ext cx="3951760" cy="2849660"/>
              </a:xfrm>
              <a:custGeom>
                <a:avLst/>
                <a:gdLst/>
                <a:ahLst/>
                <a:cxnLst>
                  <a:cxn ang="0">
                    <a:pos x="wd2" y="hd2"/>
                  </a:cxn>
                  <a:cxn ang="5400000">
                    <a:pos x="wd2" y="hd2"/>
                  </a:cxn>
                  <a:cxn ang="10800000">
                    <a:pos x="wd2" y="hd2"/>
                  </a:cxn>
                  <a:cxn ang="16200000">
                    <a:pos x="wd2" y="hd2"/>
                  </a:cxn>
                </a:cxnLst>
                <a:rect l="0" t="0" r="r" b="b"/>
                <a:pathLst>
                  <a:path w="21383" h="21094" extrusionOk="0">
                    <a:moveTo>
                      <a:pt x="10891" y="14"/>
                    </a:moveTo>
                    <a:cubicBezTo>
                      <a:pt x="4988" y="-253"/>
                      <a:pt x="112" y="3239"/>
                      <a:pt x="2" y="7814"/>
                    </a:cubicBezTo>
                    <a:lnTo>
                      <a:pt x="2" y="12312"/>
                    </a:lnTo>
                    <a:cubicBezTo>
                      <a:pt x="-109" y="16887"/>
                      <a:pt x="4587" y="20812"/>
                      <a:pt x="10491" y="21080"/>
                    </a:cubicBezTo>
                    <a:cubicBezTo>
                      <a:pt x="16394" y="21347"/>
                      <a:pt x="21270" y="17855"/>
                      <a:pt x="21380" y="13280"/>
                    </a:cubicBezTo>
                    <a:lnTo>
                      <a:pt x="21380" y="8782"/>
                    </a:lnTo>
                    <a:cubicBezTo>
                      <a:pt x="21491" y="4207"/>
                      <a:pt x="16795" y="282"/>
                      <a:pt x="10891" y="14"/>
                    </a:cubicBezTo>
                    <a:close/>
                  </a:path>
                </a:pathLst>
              </a:custGeom>
              <a:solidFill>
                <a:schemeClr val="accent6"/>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 name="Shape 28867"/>
              <p:cNvSpPr/>
              <p:nvPr/>
            </p:nvSpPr>
            <p:spPr>
              <a:xfrm>
                <a:off x="0" y="-1"/>
                <a:ext cx="3950021" cy="2190905"/>
              </a:xfrm>
              <a:custGeom>
                <a:avLst/>
                <a:gdLst/>
                <a:ahLst/>
                <a:cxnLst>
                  <a:cxn ang="0">
                    <a:pos x="wd2" y="hd2"/>
                  </a:cxn>
                  <a:cxn ang="5400000">
                    <a:pos x="wd2" y="hd2"/>
                  </a:cxn>
                  <a:cxn ang="10800000">
                    <a:pos x="wd2" y="hd2"/>
                  </a:cxn>
                  <a:cxn ang="16200000">
                    <a:pos x="wd2" y="hd2"/>
                  </a:cxn>
                </a:cxnLst>
                <a:rect l="0" t="0" r="r" b="b"/>
                <a:pathLst>
                  <a:path w="21600" h="20949" extrusionOk="0">
                    <a:moveTo>
                      <a:pt x="10984" y="1046"/>
                    </a:moveTo>
                    <a:cubicBezTo>
                      <a:pt x="16515" y="1367"/>
                      <a:pt x="20918" y="5883"/>
                      <a:pt x="20818" y="11136"/>
                    </a:cubicBezTo>
                    <a:cubicBezTo>
                      <a:pt x="20719" y="16387"/>
                      <a:pt x="16155" y="20386"/>
                      <a:pt x="10624" y="20067"/>
                    </a:cubicBezTo>
                    <a:cubicBezTo>
                      <a:pt x="5093" y="19746"/>
                      <a:pt x="690" y="15229"/>
                      <a:pt x="789" y="9976"/>
                    </a:cubicBezTo>
                    <a:cubicBezTo>
                      <a:pt x="889" y="4724"/>
                      <a:pt x="5453" y="726"/>
                      <a:pt x="10984" y="1046"/>
                    </a:cubicBezTo>
                    <a:close/>
                    <a:moveTo>
                      <a:pt x="10597" y="20931"/>
                    </a:moveTo>
                    <a:cubicBezTo>
                      <a:pt x="16542" y="21275"/>
                      <a:pt x="21454" y="16797"/>
                      <a:pt x="21600" y="10919"/>
                    </a:cubicBezTo>
                    <a:cubicBezTo>
                      <a:pt x="21483" y="5194"/>
                      <a:pt x="16825" y="356"/>
                      <a:pt x="11003" y="19"/>
                    </a:cubicBezTo>
                    <a:cubicBezTo>
                      <a:pt x="5058" y="-325"/>
                      <a:pt x="146" y="4153"/>
                      <a:pt x="0" y="10031"/>
                    </a:cubicBezTo>
                    <a:cubicBezTo>
                      <a:pt x="118" y="15757"/>
                      <a:pt x="4775" y="20594"/>
                      <a:pt x="10597" y="20931"/>
                    </a:cubicBezTo>
                    <a:close/>
                  </a:path>
                </a:pathLst>
              </a:custGeom>
              <a:gradFill flip="none" rotWithShape="1">
                <a:gsLst>
                  <a:gs pos="0">
                    <a:srgbClr val="FFFFFF">
                      <a:alpha val="35000"/>
                    </a:srgbClr>
                  </a:gs>
                  <a:gs pos="100000">
                    <a:srgbClr val="000000">
                      <a:alpha val="35000"/>
                    </a:srgbClr>
                  </a:gs>
                </a:gsLst>
                <a:lin ang="10893642"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8" name="Shape 28868"/>
              <p:cNvSpPr/>
              <p:nvPr/>
            </p:nvSpPr>
            <p:spPr>
              <a:xfrm>
                <a:off x="0" y="1054772"/>
                <a:ext cx="3951405" cy="1794044"/>
              </a:xfrm>
              <a:custGeom>
                <a:avLst/>
                <a:gdLst/>
                <a:ahLst/>
                <a:cxnLst>
                  <a:cxn ang="0">
                    <a:pos x="wd2" y="hd2"/>
                  </a:cxn>
                  <a:cxn ang="5400000">
                    <a:pos x="wd2" y="hd2"/>
                  </a:cxn>
                  <a:cxn ang="10800000">
                    <a:pos x="wd2" y="hd2"/>
                  </a:cxn>
                  <a:cxn ang="16200000">
                    <a:pos x="wd2" y="hd2"/>
                  </a:cxn>
                </a:cxnLst>
                <a:rect l="0" t="0" r="r" b="b"/>
                <a:pathLst>
                  <a:path w="21491" h="21197" extrusionOk="0">
                    <a:moveTo>
                      <a:pt x="21491" y="8724"/>
                    </a:moveTo>
                    <a:cubicBezTo>
                      <a:pt x="21380" y="16026"/>
                      <a:pt x="16479" y="21600"/>
                      <a:pt x="10545" y="21174"/>
                    </a:cubicBezTo>
                    <a:cubicBezTo>
                      <a:pt x="4611" y="20747"/>
                      <a:pt x="-109" y="14481"/>
                      <a:pt x="2" y="7179"/>
                    </a:cubicBezTo>
                    <a:lnTo>
                      <a:pt x="2" y="0"/>
                    </a:lnTo>
                    <a:cubicBezTo>
                      <a:pt x="-109" y="7302"/>
                      <a:pt x="4611" y="13568"/>
                      <a:pt x="10545" y="13995"/>
                    </a:cubicBezTo>
                    <a:cubicBezTo>
                      <a:pt x="16479" y="14421"/>
                      <a:pt x="21380" y="8847"/>
                      <a:pt x="21491" y="1545"/>
                    </a:cubicBezTo>
                    <a:cubicBezTo>
                      <a:pt x="21491" y="1545"/>
                      <a:pt x="21491" y="8724"/>
                      <a:pt x="21491" y="8724"/>
                    </a:cubicBezTo>
                    <a:close/>
                  </a:path>
                </a:pathLst>
              </a:custGeom>
              <a:gradFill flip="none" rotWithShape="1">
                <a:gsLst>
                  <a:gs pos="19282">
                    <a:srgbClr val="030303">
                      <a:alpha val="20000"/>
                    </a:srgbClr>
                  </a:gs>
                  <a:gs pos="53558">
                    <a:srgbClr val="FFFFFF">
                      <a:alpha val="20000"/>
                    </a:srgbClr>
                  </a:gs>
                  <a:gs pos="83287">
                    <a:srgbClr val="000000">
                      <a:alpha val="20000"/>
                    </a:srgbClr>
                  </a:gs>
                </a:gsLst>
                <a:lin ang="10793328"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9" name="Shape 28869"/>
              <p:cNvSpPr/>
              <p:nvPr/>
            </p:nvSpPr>
            <p:spPr>
              <a:xfrm>
                <a:off x="148750" y="108181"/>
                <a:ext cx="3663279" cy="1992920"/>
              </a:xfrm>
              <a:custGeom>
                <a:avLst/>
                <a:gdLst/>
                <a:ahLst/>
                <a:cxnLst>
                  <a:cxn ang="0">
                    <a:pos x="wd2" y="hd2"/>
                  </a:cxn>
                  <a:cxn ang="5400000">
                    <a:pos x="wd2" y="hd2"/>
                  </a:cxn>
                  <a:cxn ang="10800000">
                    <a:pos x="wd2" y="hd2"/>
                  </a:cxn>
                  <a:cxn ang="16200000">
                    <a:pos x="wd2" y="hd2"/>
                  </a:cxn>
                </a:cxnLst>
                <a:rect l="0" t="0" r="r" b="b"/>
                <a:pathLst>
                  <a:path w="21391" h="20936" extrusionOk="0">
                    <a:moveTo>
                      <a:pt x="10496" y="20671"/>
                    </a:moveTo>
                    <a:cubicBezTo>
                      <a:pt x="4630" y="20322"/>
                      <a:pt x="-41" y="15471"/>
                      <a:pt x="62" y="9836"/>
                    </a:cubicBezTo>
                    <a:cubicBezTo>
                      <a:pt x="166" y="4202"/>
                      <a:pt x="5005" y="-82"/>
                      <a:pt x="10872" y="267"/>
                    </a:cubicBezTo>
                    <a:cubicBezTo>
                      <a:pt x="16738" y="617"/>
                      <a:pt x="21409" y="5467"/>
                      <a:pt x="21305" y="11101"/>
                    </a:cubicBezTo>
                    <a:cubicBezTo>
                      <a:pt x="21202" y="16735"/>
                      <a:pt x="16362" y="21020"/>
                      <a:pt x="10496" y="20671"/>
                    </a:cubicBezTo>
                    <a:close/>
                    <a:moveTo>
                      <a:pt x="10888" y="20"/>
                    </a:moveTo>
                    <a:cubicBezTo>
                      <a:pt x="4982" y="-332"/>
                      <a:pt x="108" y="4061"/>
                      <a:pt x="2" y="9831"/>
                    </a:cubicBezTo>
                    <a:cubicBezTo>
                      <a:pt x="-104" y="15602"/>
                      <a:pt x="4598" y="20565"/>
                      <a:pt x="10504" y="20917"/>
                    </a:cubicBezTo>
                    <a:cubicBezTo>
                      <a:pt x="16410" y="21268"/>
                      <a:pt x="21284" y="16875"/>
                      <a:pt x="21390" y="11105"/>
                    </a:cubicBezTo>
                    <a:cubicBezTo>
                      <a:pt x="21496" y="5334"/>
                      <a:pt x="16794" y="372"/>
                      <a:pt x="10888" y="20"/>
                    </a:cubicBezTo>
                    <a:close/>
                  </a:path>
                </a:pathLst>
              </a:custGeom>
              <a:gradFill flip="none" rotWithShape="1">
                <a:gsLst>
                  <a:gs pos="0">
                    <a:srgbClr val="FFFFFF">
                      <a:alpha val="28616"/>
                    </a:srgbClr>
                  </a:gs>
                  <a:gs pos="100000">
                    <a:srgbClr val="000000">
                      <a:alpha val="28616"/>
                    </a:srgbClr>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0" name="Shape 28870"/>
              <p:cNvSpPr/>
              <p:nvPr/>
            </p:nvSpPr>
            <p:spPr>
              <a:xfrm>
                <a:off x="40757" y="1514666"/>
                <a:ext cx="3873415" cy="12466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5243"/>
                      <a:pt x="0" y="5243"/>
                    </a:cubicBezTo>
                    <a:cubicBezTo>
                      <a:pt x="53" y="5702"/>
                      <a:pt x="113" y="6156"/>
                      <a:pt x="184" y="6604"/>
                    </a:cubicBezTo>
                    <a:lnTo>
                      <a:pt x="184" y="798"/>
                    </a:lnTo>
                    <a:cubicBezTo>
                      <a:pt x="120" y="534"/>
                      <a:pt x="58" y="270"/>
                      <a:pt x="0" y="0"/>
                    </a:cubicBezTo>
                    <a:close/>
                    <a:moveTo>
                      <a:pt x="21600" y="1406"/>
                    </a:moveTo>
                    <a:cubicBezTo>
                      <a:pt x="21542" y="1673"/>
                      <a:pt x="21480" y="1935"/>
                      <a:pt x="21416" y="2197"/>
                    </a:cubicBezTo>
                    <a:lnTo>
                      <a:pt x="21416" y="7944"/>
                    </a:lnTo>
                    <a:cubicBezTo>
                      <a:pt x="21488" y="7478"/>
                      <a:pt x="21548" y="6998"/>
                      <a:pt x="21600" y="6517"/>
                    </a:cubicBezTo>
                    <a:lnTo>
                      <a:pt x="21600" y="1406"/>
                    </a:lnTo>
                    <a:close/>
                    <a:moveTo>
                      <a:pt x="603" y="2109"/>
                    </a:moveTo>
                    <a:cubicBezTo>
                      <a:pt x="603" y="2109"/>
                      <a:pt x="603" y="8472"/>
                      <a:pt x="603" y="8472"/>
                    </a:cubicBezTo>
                    <a:cubicBezTo>
                      <a:pt x="661" y="8733"/>
                      <a:pt x="723" y="8991"/>
                      <a:pt x="787" y="9248"/>
                    </a:cubicBezTo>
                    <a:lnTo>
                      <a:pt x="787" y="2724"/>
                    </a:lnTo>
                    <a:cubicBezTo>
                      <a:pt x="723" y="2520"/>
                      <a:pt x="663" y="2316"/>
                      <a:pt x="603" y="2109"/>
                    </a:cubicBezTo>
                    <a:close/>
                    <a:moveTo>
                      <a:pt x="21072" y="3515"/>
                    </a:moveTo>
                    <a:cubicBezTo>
                      <a:pt x="21012" y="3718"/>
                      <a:pt x="20952" y="3923"/>
                      <a:pt x="20888" y="4122"/>
                    </a:cubicBezTo>
                    <a:cubicBezTo>
                      <a:pt x="20888" y="4122"/>
                      <a:pt x="20888" y="10639"/>
                      <a:pt x="20888" y="10639"/>
                    </a:cubicBezTo>
                    <a:cubicBezTo>
                      <a:pt x="20953" y="10386"/>
                      <a:pt x="21014" y="10130"/>
                      <a:pt x="21072" y="9870"/>
                    </a:cubicBezTo>
                    <a:lnTo>
                      <a:pt x="21072" y="3515"/>
                    </a:lnTo>
                    <a:close/>
                    <a:moveTo>
                      <a:pt x="1131" y="3983"/>
                    </a:moveTo>
                    <a:cubicBezTo>
                      <a:pt x="1131" y="3983"/>
                      <a:pt x="1131" y="10734"/>
                      <a:pt x="1131" y="10734"/>
                    </a:cubicBezTo>
                    <a:cubicBezTo>
                      <a:pt x="1191" y="10934"/>
                      <a:pt x="1251" y="11138"/>
                      <a:pt x="1315" y="11335"/>
                    </a:cubicBezTo>
                    <a:lnTo>
                      <a:pt x="1315" y="4481"/>
                    </a:lnTo>
                    <a:cubicBezTo>
                      <a:pt x="1252" y="4316"/>
                      <a:pt x="1191" y="4151"/>
                      <a:pt x="1131" y="3983"/>
                    </a:cubicBezTo>
                    <a:close/>
                    <a:moveTo>
                      <a:pt x="20544" y="5155"/>
                    </a:moveTo>
                    <a:cubicBezTo>
                      <a:pt x="20484" y="5318"/>
                      <a:pt x="20423" y="5478"/>
                      <a:pt x="20360" y="5638"/>
                    </a:cubicBezTo>
                    <a:cubicBezTo>
                      <a:pt x="20360" y="5638"/>
                      <a:pt x="20360" y="12491"/>
                      <a:pt x="20360" y="12491"/>
                    </a:cubicBezTo>
                    <a:cubicBezTo>
                      <a:pt x="20424" y="12301"/>
                      <a:pt x="20484" y="12107"/>
                      <a:pt x="20544" y="11913"/>
                    </a:cubicBezTo>
                    <a:lnTo>
                      <a:pt x="20544" y="5155"/>
                    </a:lnTo>
                    <a:close/>
                    <a:moveTo>
                      <a:pt x="1659" y="5389"/>
                    </a:moveTo>
                    <a:cubicBezTo>
                      <a:pt x="1659" y="5389"/>
                      <a:pt x="1659" y="12360"/>
                      <a:pt x="1659" y="12360"/>
                    </a:cubicBezTo>
                    <a:cubicBezTo>
                      <a:pt x="1720" y="12523"/>
                      <a:pt x="1779" y="12690"/>
                      <a:pt x="1843" y="12850"/>
                    </a:cubicBezTo>
                    <a:lnTo>
                      <a:pt x="1843" y="5814"/>
                    </a:lnTo>
                    <a:cubicBezTo>
                      <a:pt x="1781" y="5673"/>
                      <a:pt x="1719" y="5532"/>
                      <a:pt x="1659" y="5389"/>
                    </a:cubicBezTo>
                    <a:close/>
                    <a:moveTo>
                      <a:pt x="2187" y="6561"/>
                    </a:moveTo>
                    <a:cubicBezTo>
                      <a:pt x="2187" y="6561"/>
                      <a:pt x="2187" y="13685"/>
                      <a:pt x="2187" y="13685"/>
                    </a:cubicBezTo>
                    <a:cubicBezTo>
                      <a:pt x="2247" y="13821"/>
                      <a:pt x="2309" y="13954"/>
                      <a:pt x="2371" y="14088"/>
                    </a:cubicBezTo>
                    <a:lnTo>
                      <a:pt x="2371" y="6934"/>
                    </a:lnTo>
                    <a:cubicBezTo>
                      <a:pt x="2308" y="6811"/>
                      <a:pt x="2248" y="6686"/>
                      <a:pt x="2187" y="6561"/>
                    </a:cubicBezTo>
                    <a:close/>
                    <a:moveTo>
                      <a:pt x="20016" y="6561"/>
                    </a:moveTo>
                    <a:cubicBezTo>
                      <a:pt x="19956" y="6696"/>
                      <a:pt x="19894" y="6823"/>
                      <a:pt x="19833" y="6956"/>
                    </a:cubicBezTo>
                    <a:cubicBezTo>
                      <a:pt x="19833" y="6956"/>
                      <a:pt x="19833" y="14007"/>
                      <a:pt x="19833" y="14007"/>
                    </a:cubicBezTo>
                    <a:cubicBezTo>
                      <a:pt x="19896" y="13854"/>
                      <a:pt x="19956" y="13703"/>
                      <a:pt x="20016" y="13546"/>
                    </a:cubicBezTo>
                    <a:lnTo>
                      <a:pt x="20016" y="6561"/>
                    </a:lnTo>
                    <a:close/>
                    <a:moveTo>
                      <a:pt x="2790" y="7498"/>
                    </a:moveTo>
                    <a:cubicBezTo>
                      <a:pt x="2790" y="7498"/>
                      <a:pt x="2790" y="14710"/>
                      <a:pt x="2790" y="14710"/>
                    </a:cubicBezTo>
                    <a:cubicBezTo>
                      <a:pt x="2851" y="14829"/>
                      <a:pt x="2911" y="14945"/>
                      <a:pt x="2974" y="15061"/>
                    </a:cubicBezTo>
                    <a:lnTo>
                      <a:pt x="2974" y="7820"/>
                    </a:lnTo>
                    <a:cubicBezTo>
                      <a:pt x="2912" y="7712"/>
                      <a:pt x="2851" y="7608"/>
                      <a:pt x="2790" y="7498"/>
                    </a:cubicBezTo>
                    <a:close/>
                    <a:moveTo>
                      <a:pt x="19413" y="7732"/>
                    </a:moveTo>
                    <a:cubicBezTo>
                      <a:pt x="19352" y="7851"/>
                      <a:pt x="19292" y="7967"/>
                      <a:pt x="19229" y="8084"/>
                    </a:cubicBezTo>
                    <a:cubicBezTo>
                      <a:pt x="19229" y="8084"/>
                      <a:pt x="19229" y="15252"/>
                      <a:pt x="19229" y="15252"/>
                    </a:cubicBezTo>
                    <a:cubicBezTo>
                      <a:pt x="19292" y="15125"/>
                      <a:pt x="19352" y="15001"/>
                      <a:pt x="19413" y="14871"/>
                    </a:cubicBezTo>
                    <a:lnTo>
                      <a:pt x="19413" y="7732"/>
                    </a:lnTo>
                    <a:close/>
                    <a:moveTo>
                      <a:pt x="3318" y="8435"/>
                    </a:moveTo>
                    <a:cubicBezTo>
                      <a:pt x="3318" y="8435"/>
                      <a:pt x="3318" y="15720"/>
                      <a:pt x="3318" y="15720"/>
                    </a:cubicBezTo>
                    <a:cubicBezTo>
                      <a:pt x="3379" y="15824"/>
                      <a:pt x="3440" y="15919"/>
                      <a:pt x="3502" y="16021"/>
                    </a:cubicBezTo>
                    <a:lnTo>
                      <a:pt x="3502" y="8721"/>
                    </a:lnTo>
                    <a:cubicBezTo>
                      <a:pt x="3440" y="8626"/>
                      <a:pt x="3379" y="8532"/>
                      <a:pt x="3318" y="8435"/>
                    </a:cubicBezTo>
                    <a:close/>
                    <a:moveTo>
                      <a:pt x="18885" y="8669"/>
                    </a:moveTo>
                    <a:cubicBezTo>
                      <a:pt x="18825" y="8770"/>
                      <a:pt x="18763" y="8864"/>
                      <a:pt x="18701" y="8962"/>
                    </a:cubicBezTo>
                    <a:cubicBezTo>
                      <a:pt x="18701" y="8962"/>
                      <a:pt x="18701" y="16226"/>
                      <a:pt x="18701" y="16226"/>
                    </a:cubicBezTo>
                    <a:cubicBezTo>
                      <a:pt x="18764" y="16118"/>
                      <a:pt x="18825" y="16007"/>
                      <a:pt x="18885" y="15896"/>
                    </a:cubicBezTo>
                    <a:lnTo>
                      <a:pt x="18885" y="8669"/>
                    </a:lnTo>
                    <a:close/>
                    <a:moveTo>
                      <a:pt x="3846" y="9372"/>
                    </a:moveTo>
                    <a:cubicBezTo>
                      <a:pt x="3846" y="9372"/>
                      <a:pt x="3846" y="16709"/>
                      <a:pt x="3846" y="16709"/>
                    </a:cubicBezTo>
                    <a:cubicBezTo>
                      <a:pt x="3908" y="16802"/>
                      <a:pt x="3967" y="16897"/>
                      <a:pt x="4030" y="16987"/>
                    </a:cubicBezTo>
                    <a:lnTo>
                      <a:pt x="4030" y="9628"/>
                    </a:lnTo>
                    <a:cubicBezTo>
                      <a:pt x="3967" y="9544"/>
                      <a:pt x="3907" y="9459"/>
                      <a:pt x="3846" y="9372"/>
                    </a:cubicBezTo>
                    <a:close/>
                    <a:moveTo>
                      <a:pt x="18357" y="9372"/>
                    </a:moveTo>
                    <a:cubicBezTo>
                      <a:pt x="18297" y="9462"/>
                      <a:pt x="18236" y="9548"/>
                      <a:pt x="18174" y="9636"/>
                    </a:cubicBezTo>
                    <a:cubicBezTo>
                      <a:pt x="18174" y="9636"/>
                      <a:pt x="18174" y="16958"/>
                      <a:pt x="18174" y="16958"/>
                    </a:cubicBezTo>
                    <a:cubicBezTo>
                      <a:pt x="18236" y="16864"/>
                      <a:pt x="18296" y="16768"/>
                      <a:pt x="18357" y="16672"/>
                    </a:cubicBezTo>
                    <a:lnTo>
                      <a:pt x="18357" y="9372"/>
                    </a:lnTo>
                    <a:close/>
                    <a:moveTo>
                      <a:pt x="4449" y="10075"/>
                    </a:moveTo>
                    <a:cubicBezTo>
                      <a:pt x="4449" y="10075"/>
                      <a:pt x="4449" y="17456"/>
                      <a:pt x="4449" y="17456"/>
                    </a:cubicBezTo>
                    <a:cubicBezTo>
                      <a:pt x="4510" y="17537"/>
                      <a:pt x="4571" y="17618"/>
                      <a:pt x="4633" y="17697"/>
                    </a:cubicBezTo>
                    <a:lnTo>
                      <a:pt x="4633" y="10309"/>
                    </a:lnTo>
                    <a:cubicBezTo>
                      <a:pt x="4570" y="10234"/>
                      <a:pt x="4511" y="10153"/>
                      <a:pt x="4449" y="10075"/>
                    </a:cubicBezTo>
                    <a:close/>
                    <a:moveTo>
                      <a:pt x="17754" y="10309"/>
                    </a:moveTo>
                    <a:cubicBezTo>
                      <a:pt x="17693" y="10389"/>
                      <a:pt x="17633" y="10467"/>
                      <a:pt x="17570" y="10544"/>
                    </a:cubicBezTo>
                    <a:cubicBezTo>
                      <a:pt x="17570" y="10544"/>
                      <a:pt x="17570" y="17917"/>
                      <a:pt x="17570" y="17917"/>
                    </a:cubicBezTo>
                    <a:cubicBezTo>
                      <a:pt x="17633" y="17835"/>
                      <a:pt x="17693" y="17745"/>
                      <a:pt x="17754" y="17661"/>
                    </a:cubicBezTo>
                    <a:lnTo>
                      <a:pt x="17754" y="10309"/>
                    </a:lnTo>
                    <a:close/>
                    <a:moveTo>
                      <a:pt x="4977" y="10778"/>
                    </a:moveTo>
                    <a:cubicBezTo>
                      <a:pt x="4977" y="10778"/>
                      <a:pt x="4977" y="18195"/>
                      <a:pt x="4977" y="18195"/>
                    </a:cubicBezTo>
                    <a:cubicBezTo>
                      <a:pt x="5038" y="18266"/>
                      <a:pt x="5099" y="18331"/>
                      <a:pt x="5161" y="18400"/>
                    </a:cubicBezTo>
                    <a:lnTo>
                      <a:pt x="5161" y="10983"/>
                    </a:lnTo>
                    <a:cubicBezTo>
                      <a:pt x="5099" y="10916"/>
                      <a:pt x="5038" y="10847"/>
                      <a:pt x="4977" y="10778"/>
                    </a:cubicBezTo>
                    <a:close/>
                    <a:moveTo>
                      <a:pt x="17226" y="10778"/>
                    </a:moveTo>
                    <a:cubicBezTo>
                      <a:pt x="17165" y="10848"/>
                      <a:pt x="17105" y="10916"/>
                      <a:pt x="17042" y="10983"/>
                    </a:cubicBezTo>
                    <a:cubicBezTo>
                      <a:pt x="17042" y="10983"/>
                      <a:pt x="17042" y="18386"/>
                      <a:pt x="17042" y="18386"/>
                    </a:cubicBezTo>
                    <a:cubicBezTo>
                      <a:pt x="17104" y="18315"/>
                      <a:pt x="17166" y="18253"/>
                      <a:pt x="17226" y="18181"/>
                    </a:cubicBezTo>
                    <a:lnTo>
                      <a:pt x="17226" y="10778"/>
                    </a:lnTo>
                    <a:close/>
                    <a:moveTo>
                      <a:pt x="5505" y="11247"/>
                    </a:moveTo>
                    <a:cubicBezTo>
                      <a:pt x="5505" y="11247"/>
                      <a:pt x="5505" y="18679"/>
                      <a:pt x="5505" y="18679"/>
                    </a:cubicBezTo>
                    <a:cubicBezTo>
                      <a:pt x="5566" y="18742"/>
                      <a:pt x="5627" y="18808"/>
                      <a:pt x="5689" y="18869"/>
                    </a:cubicBezTo>
                    <a:lnTo>
                      <a:pt x="5689" y="11422"/>
                    </a:lnTo>
                    <a:cubicBezTo>
                      <a:pt x="5627" y="11364"/>
                      <a:pt x="5566" y="11307"/>
                      <a:pt x="5505" y="11247"/>
                    </a:cubicBezTo>
                    <a:close/>
                    <a:moveTo>
                      <a:pt x="16698" y="11481"/>
                    </a:moveTo>
                    <a:cubicBezTo>
                      <a:pt x="16637" y="11541"/>
                      <a:pt x="16576" y="11598"/>
                      <a:pt x="16515" y="11657"/>
                    </a:cubicBezTo>
                    <a:cubicBezTo>
                      <a:pt x="16515" y="11657"/>
                      <a:pt x="16515" y="19096"/>
                      <a:pt x="16515" y="19096"/>
                    </a:cubicBezTo>
                    <a:cubicBezTo>
                      <a:pt x="16576" y="19034"/>
                      <a:pt x="16637" y="18969"/>
                      <a:pt x="16698" y="18905"/>
                    </a:cubicBezTo>
                    <a:lnTo>
                      <a:pt x="16698" y="11481"/>
                    </a:lnTo>
                    <a:close/>
                    <a:moveTo>
                      <a:pt x="6033" y="11715"/>
                    </a:moveTo>
                    <a:cubicBezTo>
                      <a:pt x="6033" y="11715"/>
                      <a:pt x="6033" y="19169"/>
                      <a:pt x="6033" y="19169"/>
                    </a:cubicBezTo>
                    <a:cubicBezTo>
                      <a:pt x="6094" y="19225"/>
                      <a:pt x="6155" y="19283"/>
                      <a:pt x="6217" y="19337"/>
                    </a:cubicBezTo>
                    <a:lnTo>
                      <a:pt x="6217" y="11869"/>
                    </a:lnTo>
                    <a:cubicBezTo>
                      <a:pt x="6155" y="11818"/>
                      <a:pt x="6094" y="11768"/>
                      <a:pt x="6033" y="11715"/>
                    </a:cubicBezTo>
                    <a:close/>
                    <a:moveTo>
                      <a:pt x="16171" y="11950"/>
                    </a:moveTo>
                    <a:cubicBezTo>
                      <a:pt x="16110" y="12002"/>
                      <a:pt x="16048" y="12045"/>
                      <a:pt x="15987" y="12096"/>
                    </a:cubicBezTo>
                    <a:cubicBezTo>
                      <a:pt x="15987" y="12096"/>
                      <a:pt x="15987" y="19557"/>
                      <a:pt x="15987" y="19557"/>
                    </a:cubicBezTo>
                    <a:cubicBezTo>
                      <a:pt x="16049" y="19504"/>
                      <a:pt x="16109" y="19452"/>
                      <a:pt x="16171" y="19396"/>
                    </a:cubicBezTo>
                    <a:lnTo>
                      <a:pt x="16171" y="11950"/>
                    </a:lnTo>
                    <a:close/>
                    <a:moveTo>
                      <a:pt x="6636" y="12184"/>
                    </a:moveTo>
                    <a:cubicBezTo>
                      <a:pt x="6636" y="12184"/>
                      <a:pt x="6636" y="19652"/>
                      <a:pt x="6636" y="19652"/>
                    </a:cubicBezTo>
                    <a:cubicBezTo>
                      <a:pt x="6698" y="19702"/>
                      <a:pt x="6758" y="19759"/>
                      <a:pt x="6820" y="19806"/>
                    </a:cubicBezTo>
                    <a:lnTo>
                      <a:pt x="6820" y="12316"/>
                    </a:lnTo>
                    <a:cubicBezTo>
                      <a:pt x="6758" y="12271"/>
                      <a:pt x="6697" y="12230"/>
                      <a:pt x="6636" y="12184"/>
                    </a:cubicBezTo>
                    <a:close/>
                    <a:moveTo>
                      <a:pt x="15567" y="12418"/>
                    </a:moveTo>
                    <a:cubicBezTo>
                      <a:pt x="15506" y="12464"/>
                      <a:pt x="15445" y="12499"/>
                      <a:pt x="15383" y="12543"/>
                    </a:cubicBezTo>
                    <a:cubicBezTo>
                      <a:pt x="15383" y="12543"/>
                      <a:pt x="15383" y="20033"/>
                      <a:pt x="15383" y="20033"/>
                    </a:cubicBezTo>
                    <a:cubicBezTo>
                      <a:pt x="15446" y="19987"/>
                      <a:pt x="15506" y="19935"/>
                      <a:pt x="15567" y="19887"/>
                    </a:cubicBezTo>
                    <a:lnTo>
                      <a:pt x="15567" y="12418"/>
                    </a:lnTo>
                    <a:close/>
                    <a:moveTo>
                      <a:pt x="7164" y="12652"/>
                    </a:moveTo>
                    <a:cubicBezTo>
                      <a:pt x="7164" y="12652"/>
                      <a:pt x="7164" y="20136"/>
                      <a:pt x="7164" y="20136"/>
                    </a:cubicBezTo>
                    <a:cubicBezTo>
                      <a:pt x="7226" y="20178"/>
                      <a:pt x="7286" y="20227"/>
                      <a:pt x="7348" y="20267"/>
                    </a:cubicBezTo>
                    <a:lnTo>
                      <a:pt x="7348" y="12762"/>
                    </a:lnTo>
                    <a:cubicBezTo>
                      <a:pt x="7286" y="12724"/>
                      <a:pt x="7225" y="12693"/>
                      <a:pt x="7164" y="12652"/>
                    </a:cubicBezTo>
                    <a:close/>
                    <a:moveTo>
                      <a:pt x="7692" y="12887"/>
                    </a:moveTo>
                    <a:cubicBezTo>
                      <a:pt x="7692" y="12887"/>
                      <a:pt x="7692" y="20385"/>
                      <a:pt x="7692" y="20385"/>
                    </a:cubicBezTo>
                    <a:cubicBezTo>
                      <a:pt x="7753" y="20420"/>
                      <a:pt x="7814" y="20460"/>
                      <a:pt x="7876" y="20494"/>
                    </a:cubicBezTo>
                    <a:lnTo>
                      <a:pt x="7876" y="12982"/>
                    </a:lnTo>
                    <a:cubicBezTo>
                      <a:pt x="7814" y="12949"/>
                      <a:pt x="7753" y="12922"/>
                      <a:pt x="7692" y="12887"/>
                    </a:cubicBezTo>
                    <a:close/>
                    <a:moveTo>
                      <a:pt x="15039" y="12887"/>
                    </a:moveTo>
                    <a:cubicBezTo>
                      <a:pt x="14978" y="12926"/>
                      <a:pt x="14917" y="12960"/>
                      <a:pt x="14856" y="12997"/>
                    </a:cubicBezTo>
                    <a:cubicBezTo>
                      <a:pt x="14856" y="12997"/>
                      <a:pt x="14856" y="20494"/>
                      <a:pt x="14856" y="20494"/>
                    </a:cubicBezTo>
                    <a:cubicBezTo>
                      <a:pt x="14918" y="20456"/>
                      <a:pt x="14978" y="20411"/>
                      <a:pt x="15039" y="20370"/>
                    </a:cubicBezTo>
                    <a:lnTo>
                      <a:pt x="15039" y="12887"/>
                    </a:lnTo>
                    <a:close/>
                    <a:moveTo>
                      <a:pt x="14512" y="13121"/>
                    </a:moveTo>
                    <a:cubicBezTo>
                      <a:pt x="14450" y="13154"/>
                      <a:pt x="14389" y="13178"/>
                      <a:pt x="14328" y="13209"/>
                    </a:cubicBezTo>
                    <a:cubicBezTo>
                      <a:pt x="14328" y="13209"/>
                      <a:pt x="14328" y="20721"/>
                      <a:pt x="14328" y="20721"/>
                    </a:cubicBezTo>
                    <a:cubicBezTo>
                      <a:pt x="14390" y="20689"/>
                      <a:pt x="14450" y="20653"/>
                      <a:pt x="14512" y="20619"/>
                    </a:cubicBezTo>
                    <a:lnTo>
                      <a:pt x="14512" y="13121"/>
                    </a:lnTo>
                    <a:close/>
                    <a:moveTo>
                      <a:pt x="8295" y="13355"/>
                    </a:moveTo>
                    <a:cubicBezTo>
                      <a:pt x="8295" y="13355"/>
                      <a:pt x="8295" y="20860"/>
                      <a:pt x="8295" y="20860"/>
                    </a:cubicBezTo>
                    <a:cubicBezTo>
                      <a:pt x="8356" y="20890"/>
                      <a:pt x="8417" y="20920"/>
                      <a:pt x="8479" y="20948"/>
                    </a:cubicBezTo>
                    <a:lnTo>
                      <a:pt x="8479" y="13429"/>
                    </a:lnTo>
                    <a:cubicBezTo>
                      <a:pt x="8417" y="13401"/>
                      <a:pt x="8356" y="13384"/>
                      <a:pt x="8295" y="13355"/>
                    </a:cubicBezTo>
                    <a:close/>
                    <a:moveTo>
                      <a:pt x="13908" y="13355"/>
                    </a:moveTo>
                    <a:cubicBezTo>
                      <a:pt x="13847" y="13382"/>
                      <a:pt x="13786" y="13404"/>
                      <a:pt x="13724" y="13429"/>
                    </a:cubicBezTo>
                    <a:cubicBezTo>
                      <a:pt x="13724" y="13429"/>
                      <a:pt x="13724" y="20948"/>
                      <a:pt x="13724" y="20948"/>
                    </a:cubicBezTo>
                    <a:cubicBezTo>
                      <a:pt x="13786" y="20922"/>
                      <a:pt x="13847" y="20895"/>
                      <a:pt x="13908" y="20868"/>
                    </a:cubicBezTo>
                    <a:lnTo>
                      <a:pt x="13908" y="13355"/>
                    </a:lnTo>
                    <a:close/>
                    <a:moveTo>
                      <a:pt x="8823" y="13590"/>
                    </a:moveTo>
                    <a:cubicBezTo>
                      <a:pt x="8823" y="13590"/>
                      <a:pt x="8823" y="21102"/>
                      <a:pt x="8823" y="21102"/>
                    </a:cubicBezTo>
                    <a:cubicBezTo>
                      <a:pt x="8884" y="21126"/>
                      <a:pt x="8945" y="21152"/>
                      <a:pt x="9007" y="21175"/>
                    </a:cubicBezTo>
                    <a:lnTo>
                      <a:pt x="9007" y="13648"/>
                    </a:lnTo>
                    <a:cubicBezTo>
                      <a:pt x="8945" y="13627"/>
                      <a:pt x="8884" y="13613"/>
                      <a:pt x="8823" y="13590"/>
                    </a:cubicBezTo>
                    <a:close/>
                    <a:moveTo>
                      <a:pt x="9351" y="13590"/>
                    </a:moveTo>
                    <a:cubicBezTo>
                      <a:pt x="9351" y="13590"/>
                      <a:pt x="9351" y="21109"/>
                      <a:pt x="9351" y="21109"/>
                    </a:cubicBezTo>
                    <a:cubicBezTo>
                      <a:pt x="9412" y="21128"/>
                      <a:pt x="9473" y="21151"/>
                      <a:pt x="9535" y="21168"/>
                    </a:cubicBezTo>
                    <a:lnTo>
                      <a:pt x="9535" y="13634"/>
                    </a:lnTo>
                    <a:cubicBezTo>
                      <a:pt x="9473" y="13617"/>
                      <a:pt x="9412" y="13607"/>
                      <a:pt x="9351" y="13590"/>
                    </a:cubicBezTo>
                    <a:close/>
                    <a:moveTo>
                      <a:pt x="13380" y="13590"/>
                    </a:moveTo>
                    <a:cubicBezTo>
                      <a:pt x="13319" y="13611"/>
                      <a:pt x="13258" y="13629"/>
                      <a:pt x="13197" y="13648"/>
                    </a:cubicBezTo>
                    <a:cubicBezTo>
                      <a:pt x="13197" y="13648"/>
                      <a:pt x="13197" y="21168"/>
                      <a:pt x="13197" y="21168"/>
                    </a:cubicBezTo>
                    <a:cubicBezTo>
                      <a:pt x="13258" y="21148"/>
                      <a:pt x="13319" y="21131"/>
                      <a:pt x="13380" y="21109"/>
                    </a:cubicBezTo>
                    <a:lnTo>
                      <a:pt x="13380" y="13590"/>
                    </a:lnTo>
                    <a:close/>
                    <a:moveTo>
                      <a:pt x="9879" y="13824"/>
                    </a:moveTo>
                    <a:cubicBezTo>
                      <a:pt x="9879" y="13824"/>
                      <a:pt x="9879" y="21351"/>
                      <a:pt x="9879" y="21351"/>
                    </a:cubicBezTo>
                    <a:cubicBezTo>
                      <a:pt x="9940" y="21365"/>
                      <a:pt x="10001" y="21376"/>
                      <a:pt x="10062" y="21388"/>
                    </a:cubicBezTo>
                    <a:lnTo>
                      <a:pt x="10062" y="13853"/>
                    </a:lnTo>
                    <a:cubicBezTo>
                      <a:pt x="10001" y="13842"/>
                      <a:pt x="9940" y="13837"/>
                      <a:pt x="9879" y="13824"/>
                    </a:cubicBezTo>
                    <a:close/>
                    <a:moveTo>
                      <a:pt x="10482" y="13824"/>
                    </a:moveTo>
                    <a:lnTo>
                      <a:pt x="10482" y="21351"/>
                    </a:lnTo>
                    <a:cubicBezTo>
                      <a:pt x="10530" y="21357"/>
                      <a:pt x="10575" y="21368"/>
                      <a:pt x="10623" y="21373"/>
                    </a:cubicBezTo>
                    <a:cubicBezTo>
                      <a:pt x="10637" y="21374"/>
                      <a:pt x="10652" y="21379"/>
                      <a:pt x="10666" y="21380"/>
                    </a:cubicBezTo>
                    <a:lnTo>
                      <a:pt x="10666" y="13846"/>
                    </a:lnTo>
                    <a:cubicBezTo>
                      <a:pt x="10647" y="13844"/>
                      <a:pt x="10628" y="13841"/>
                      <a:pt x="10609" y="13839"/>
                    </a:cubicBezTo>
                    <a:cubicBezTo>
                      <a:pt x="10566" y="13834"/>
                      <a:pt x="10525" y="13829"/>
                      <a:pt x="10482" y="13824"/>
                    </a:cubicBezTo>
                    <a:close/>
                    <a:moveTo>
                      <a:pt x="12325" y="13824"/>
                    </a:moveTo>
                    <a:cubicBezTo>
                      <a:pt x="12263" y="13834"/>
                      <a:pt x="12202" y="13838"/>
                      <a:pt x="12141" y="13846"/>
                    </a:cubicBezTo>
                    <a:cubicBezTo>
                      <a:pt x="12141" y="13846"/>
                      <a:pt x="12141" y="21380"/>
                      <a:pt x="12141" y="21380"/>
                    </a:cubicBezTo>
                    <a:cubicBezTo>
                      <a:pt x="12202" y="21372"/>
                      <a:pt x="12264" y="21361"/>
                      <a:pt x="12325" y="21351"/>
                    </a:cubicBezTo>
                    <a:lnTo>
                      <a:pt x="12325" y="13824"/>
                    </a:lnTo>
                    <a:close/>
                    <a:moveTo>
                      <a:pt x="12853" y="13824"/>
                    </a:moveTo>
                    <a:cubicBezTo>
                      <a:pt x="12791" y="13839"/>
                      <a:pt x="12730" y="13847"/>
                      <a:pt x="12669" y="13861"/>
                    </a:cubicBezTo>
                    <a:cubicBezTo>
                      <a:pt x="12669" y="13861"/>
                      <a:pt x="12669" y="21388"/>
                      <a:pt x="12669" y="21388"/>
                    </a:cubicBezTo>
                    <a:cubicBezTo>
                      <a:pt x="12730" y="21374"/>
                      <a:pt x="12791" y="21367"/>
                      <a:pt x="12853" y="21351"/>
                    </a:cubicBezTo>
                    <a:lnTo>
                      <a:pt x="12853" y="13824"/>
                    </a:lnTo>
                    <a:close/>
                    <a:moveTo>
                      <a:pt x="11010" y="14058"/>
                    </a:moveTo>
                    <a:lnTo>
                      <a:pt x="11010" y="21593"/>
                    </a:lnTo>
                    <a:cubicBezTo>
                      <a:pt x="11071" y="21595"/>
                      <a:pt x="11132" y="21599"/>
                      <a:pt x="11194" y="21600"/>
                    </a:cubicBezTo>
                    <a:lnTo>
                      <a:pt x="11194" y="14066"/>
                    </a:lnTo>
                    <a:cubicBezTo>
                      <a:pt x="11132" y="14065"/>
                      <a:pt x="11071" y="14061"/>
                      <a:pt x="11010" y="14058"/>
                    </a:cubicBezTo>
                    <a:close/>
                    <a:moveTo>
                      <a:pt x="11721" y="14058"/>
                    </a:moveTo>
                    <a:cubicBezTo>
                      <a:pt x="11660" y="14063"/>
                      <a:pt x="11599" y="14063"/>
                      <a:pt x="11538" y="14066"/>
                    </a:cubicBezTo>
                    <a:cubicBezTo>
                      <a:pt x="11538" y="14066"/>
                      <a:pt x="11538" y="21593"/>
                      <a:pt x="11538" y="21593"/>
                    </a:cubicBezTo>
                    <a:cubicBezTo>
                      <a:pt x="11599" y="21589"/>
                      <a:pt x="11660" y="21598"/>
                      <a:pt x="11721" y="21593"/>
                    </a:cubicBezTo>
                    <a:lnTo>
                      <a:pt x="11721" y="14058"/>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1" name="Shape 28871"/>
              <p:cNvSpPr/>
              <p:nvPr/>
            </p:nvSpPr>
            <p:spPr>
              <a:xfrm>
                <a:off x="0" y="1041249"/>
                <a:ext cx="3951612" cy="1193024"/>
              </a:xfrm>
              <a:custGeom>
                <a:avLst/>
                <a:gdLst/>
                <a:ahLst/>
                <a:cxnLst>
                  <a:cxn ang="0">
                    <a:pos x="wd2" y="hd2"/>
                  </a:cxn>
                  <a:cxn ang="5400000">
                    <a:pos x="wd2" y="hd2"/>
                  </a:cxn>
                  <a:cxn ang="10800000">
                    <a:pos x="wd2" y="hd2"/>
                  </a:cxn>
                  <a:cxn ang="16200000">
                    <a:pos x="wd2" y="hd2"/>
                  </a:cxn>
                </a:cxnLst>
                <a:rect l="0" t="0" r="r" b="b"/>
                <a:pathLst>
                  <a:path w="21489" h="20999" extrusionOk="0">
                    <a:moveTo>
                      <a:pt x="10544" y="20065"/>
                    </a:moveTo>
                    <a:cubicBezTo>
                      <a:pt x="4754" y="19444"/>
                      <a:pt x="122" y="10539"/>
                      <a:pt x="5" y="0"/>
                    </a:cubicBezTo>
                    <a:cubicBezTo>
                      <a:pt x="5" y="39"/>
                      <a:pt x="3" y="77"/>
                      <a:pt x="2" y="116"/>
                    </a:cubicBezTo>
                    <a:cubicBezTo>
                      <a:pt x="-109" y="10995"/>
                      <a:pt x="4611" y="20329"/>
                      <a:pt x="10544" y="20965"/>
                    </a:cubicBezTo>
                    <a:cubicBezTo>
                      <a:pt x="16477" y="21600"/>
                      <a:pt x="21377" y="13296"/>
                      <a:pt x="21488" y="2418"/>
                    </a:cubicBezTo>
                    <a:cubicBezTo>
                      <a:pt x="21491" y="2156"/>
                      <a:pt x="21488" y="1895"/>
                      <a:pt x="21486" y="1634"/>
                    </a:cubicBezTo>
                    <a:cubicBezTo>
                      <a:pt x="21341" y="12455"/>
                      <a:pt x="16456" y="20698"/>
                      <a:pt x="10544" y="20065"/>
                    </a:cubicBezTo>
                    <a:close/>
                  </a:path>
                </a:pathLst>
              </a:custGeom>
              <a:solidFill>
                <a:srgbClr val="FFFFFF">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3" name="Group 28875"/>
            <p:cNvGrpSpPr/>
            <p:nvPr/>
          </p:nvGrpSpPr>
          <p:grpSpPr>
            <a:xfrm>
              <a:off x="1474165" y="649090"/>
              <a:ext cx="1935962" cy="950275"/>
              <a:chOff x="0" y="0"/>
              <a:chExt cx="1935960" cy="950273"/>
            </a:xfrm>
          </p:grpSpPr>
          <p:sp>
            <p:nvSpPr>
              <p:cNvPr id="24" name="Shape 28873"/>
              <p:cNvSpPr/>
              <p:nvPr/>
            </p:nvSpPr>
            <p:spPr>
              <a:xfrm>
                <a:off x="0" y="121826"/>
                <a:ext cx="1922727" cy="828448"/>
              </a:xfrm>
              <a:custGeom>
                <a:avLst/>
                <a:gdLst/>
                <a:ahLst/>
                <a:cxnLst>
                  <a:cxn ang="0">
                    <a:pos x="wd2" y="hd2"/>
                  </a:cxn>
                  <a:cxn ang="5400000">
                    <a:pos x="wd2" y="hd2"/>
                  </a:cxn>
                  <a:cxn ang="10800000">
                    <a:pos x="wd2" y="hd2"/>
                  </a:cxn>
                  <a:cxn ang="16200000">
                    <a:pos x="wd2" y="hd2"/>
                  </a:cxn>
                </a:cxnLst>
                <a:rect l="0" t="0" r="r" b="b"/>
                <a:pathLst>
                  <a:path w="21547" h="21484" extrusionOk="0">
                    <a:moveTo>
                      <a:pt x="20141" y="0"/>
                    </a:moveTo>
                    <a:lnTo>
                      <a:pt x="19852" y="307"/>
                    </a:lnTo>
                    <a:cubicBezTo>
                      <a:pt x="20051" y="548"/>
                      <a:pt x="20230" y="791"/>
                      <a:pt x="20397" y="1030"/>
                    </a:cubicBezTo>
                    <a:lnTo>
                      <a:pt x="20790" y="614"/>
                    </a:lnTo>
                    <a:lnTo>
                      <a:pt x="20141" y="0"/>
                    </a:lnTo>
                    <a:close/>
                    <a:moveTo>
                      <a:pt x="15765" y="1063"/>
                    </a:moveTo>
                    <a:cubicBezTo>
                      <a:pt x="15468" y="1122"/>
                      <a:pt x="15149" y="1342"/>
                      <a:pt x="14799" y="1710"/>
                    </a:cubicBezTo>
                    <a:cubicBezTo>
                      <a:pt x="14211" y="2331"/>
                      <a:pt x="13926" y="2896"/>
                      <a:pt x="13942" y="3408"/>
                    </a:cubicBezTo>
                    <a:cubicBezTo>
                      <a:pt x="13945" y="3551"/>
                      <a:pt x="13969" y="3760"/>
                      <a:pt x="14013" y="4022"/>
                    </a:cubicBezTo>
                    <a:cubicBezTo>
                      <a:pt x="14155" y="3767"/>
                      <a:pt x="14352" y="3499"/>
                      <a:pt x="14614" y="3222"/>
                    </a:cubicBezTo>
                    <a:cubicBezTo>
                      <a:pt x="14964" y="2855"/>
                      <a:pt x="15288" y="2635"/>
                      <a:pt x="15585" y="2575"/>
                    </a:cubicBezTo>
                    <a:cubicBezTo>
                      <a:pt x="15882" y="2514"/>
                      <a:pt x="16151" y="2614"/>
                      <a:pt x="16400" y="2860"/>
                    </a:cubicBezTo>
                    <a:cubicBezTo>
                      <a:pt x="16428" y="2888"/>
                      <a:pt x="16455" y="2909"/>
                      <a:pt x="16480" y="2937"/>
                    </a:cubicBezTo>
                    <a:cubicBezTo>
                      <a:pt x="16696" y="2655"/>
                      <a:pt x="16835" y="2435"/>
                      <a:pt x="16892" y="2269"/>
                    </a:cubicBezTo>
                    <a:cubicBezTo>
                      <a:pt x="16998" y="1958"/>
                      <a:pt x="16894" y="1652"/>
                      <a:pt x="16584" y="1348"/>
                    </a:cubicBezTo>
                    <a:cubicBezTo>
                      <a:pt x="16336" y="1101"/>
                      <a:pt x="16062" y="1001"/>
                      <a:pt x="15765" y="1063"/>
                    </a:cubicBezTo>
                    <a:close/>
                    <a:moveTo>
                      <a:pt x="8212" y="3156"/>
                    </a:moveTo>
                    <a:cubicBezTo>
                      <a:pt x="8051" y="3828"/>
                      <a:pt x="7998" y="4459"/>
                      <a:pt x="8051" y="5052"/>
                    </a:cubicBezTo>
                    <a:cubicBezTo>
                      <a:pt x="8122" y="5872"/>
                      <a:pt x="8378" y="7324"/>
                      <a:pt x="8827" y="9458"/>
                    </a:cubicBezTo>
                    <a:cubicBezTo>
                      <a:pt x="8932" y="9945"/>
                      <a:pt x="8998" y="10386"/>
                      <a:pt x="9026" y="10773"/>
                    </a:cubicBezTo>
                    <a:cubicBezTo>
                      <a:pt x="9295" y="10203"/>
                      <a:pt x="9287" y="9250"/>
                      <a:pt x="9007" y="7945"/>
                    </a:cubicBezTo>
                    <a:cubicBezTo>
                      <a:pt x="8558" y="5812"/>
                      <a:pt x="8302" y="4360"/>
                      <a:pt x="8231" y="3540"/>
                    </a:cubicBezTo>
                    <a:cubicBezTo>
                      <a:pt x="8220" y="3414"/>
                      <a:pt x="8213" y="3286"/>
                      <a:pt x="8212" y="3156"/>
                    </a:cubicBezTo>
                    <a:close/>
                    <a:moveTo>
                      <a:pt x="15808" y="5260"/>
                    </a:moveTo>
                    <a:cubicBezTo>
                      <a:pt x="15749" y="5326"/>
                      <a:pt x="15692" y="5388"/>
                      <a:pt x="15628" y="5458"/>
                    </a:cubicBezTo>
                    <a:lnTo>
                      <a:pt x="15003" y="6137"/>
                    </a:lnTo>
                    <a:lnTo>
                      <a:pt x="19246" y="10466"/>
                    </a:lnTo>
                    <a:cubicBezTo>
                      <a:pt x="19592" y="10132"/>
                      <a:pt x="19840" y="9876"/>
                      <a:pt x="19994" y="9699"/>
                    </a:cubicBezTo>
                    <a:cubicBezTo>
                      <a:pt x="21089" y="8441"/>
                      <a:pt x="21600" y="7145"/>
                      <a:pt x="21543" y="5808"/>
                    </a:cubicBezTo>
                    <a:cubicBezTo>
                      <a:pt x="21308" y="6615"/>
                      <a:pt x="20856" y="7410"/>
                      <a:pt x="20179" y="8186"/>
                    </a:cubicBezTo>
                    <a:cubicBezTo>
                      <a:pt x="20025" y="8364"/>
                      <a:pt x="19772" y="8619"/>
                      <a:pt x="19426" y="8954"/>
                    </a:cubicBezTo>
                    <a:lnTo>
                      <a:pt x="15808" y="5260"/>
                    </a:lnTo>
                    <a:close/>
                    <a:moveTo>
                      <a:pt x="7326" y="9819"/>
                    </a:moveTo>
                    <a:lnTo>
                      <a:pt x="7108" y="10049"/>
                    </a:lnTo>
                    <a:cubicBezTo>
                      <a:pt x="5978" y="11242"/>
                      <a:pt x="5306" y="12038"/>
                      <a:pt x="5110" y="12428"/>
                    </a:cubicBezTo>
                    <a:cubicBezTo>
                      <a:pt x="4929" y="12789"/>
                      <a:pt x="4972" y="13145"/>
                      <a:pt x="5228" y="13491"/>
                    </a:cubicBezTo>
                    <a:cubicBezTo>
                      <a:pt x="5563" y="13047"/>
                      <a:pt x="6127" y="12403"/>
                      <a:pt x="6924" y="11562"/>
                    </a:cubicBezTo>
                    <a:lnTo>
                      <a:pt x="7937" y="10488"/>
                    </a:lnTo>
                    <a:lnTo>
                      <a:pt x="7326" y="9819"/>
                    </a:lnTo>
                    <a:close/>
                    <a:moveTo>
                      <a:pt x="488" y="10871"/>
                    </a:moveTo>
                    <a:cubicBezTo>
                      <a:pt x="369" y="11300"/>
                      <a:pt x="307" y="11715"/>
                      <a:pt x="303" y="12132"/>
                    </a:cubicBezTo>
                    <a:cubicBezTo>
                      <a:pt x="290" y="13533"/>
                      <a:pt x="587" y="14838"/>
                      <a:pt x="1208" y="16033"/>
                    </a:cubicBezTo>
                    <a:lnTo>
                      <a:pt x="1875" y="15332"/>
                    </a:lnTo>
                    <a:cubicBezTo>
                      <a:pt x="975" y="13989"/>
                      <a:pt x="515" y="12501"/>
                      <a:pt x="488" y="10871"/>
                    </a:cubicBezTo>
                    <a:close/>
                    <a:moveTo>
                      <a:pt x="15490" y="13326"/>
                    </a:moveTo>
                    <a:cubicBezTo>
                      <a:pt x="15436" y="13559"/>
                      <a:pt x="15366" y="13794"/>
                      <a:pt x="15287" y="14039"/>
                    </a:cubicBezTo>
                    <a:cubicBezTo>
                      <a:pt x="14961" y="15038"/>
                      <a:pt x="14343" y="16074"/>
                      <a:pt x="13421" y="17140"/>
                    </a:cubicBezTo>
                    <a:cubicBezTo>
                      <a:pt x="11919" y="18875"/>
                      <a:pt x="10340" y="19825"/>
                      <a:pt x="8704" y="19956"/>
                    </a:cubicBezTo>
                    <a:cubicBezTo>
                      <a:pt x="7065" y="20088"/>
                      <a:pt x="5408" y="19393"/>
                      <a:pt x="3760" y="17896"/>
                    </a:cubicBezTo>
                    <a:lnTo>
                      <a:pt x="2051" y="19748"/>
                    </a:lnTo>
                    <a:lnTo>
                      <a:pt x="758" y="18137"/>
                    </a:lnTo>
                    <a:lnTo>
                      <a:pt x="0" y="18937"/>
                    </a:lnTo>
                    <a:lnTo>
                      <a:pt x="1871" y="21261"/>
                    </a:lnTo>
                    <a:lnTo>
                      <a:pt x="3575" y="19409"/>
                    </a:lnTo>
                    <a:cubicBezTo>
                      <a:pt x="5224" y="20906"/>
                      <a:pt x="6881" y="21600"/>
                      <a:pt x="8520" y="21469"/>
                    </a:cubicBezTo>
                    <a:cubicBezTo>
                      <a:pt x="10155" y="21337"/>
                      <a:pt x="11734" y="20387"/>
                      <a:pt x="13236" y="18652"/>
                    </a:cubicBezTo>
                    <a:cubicBezTo>
                      <a:pt x="14159" y="17586"/>
                      <a:pt x="14781" y="16551"/>
                      <a:pt x="15107" y="15551"/>
                    </a:cubicBezTo>
                    <a:cubicBezTo>
                      <a:pt x="15370" y="14743"/>
                      <a:pt x="15495" y="14005"/>
                      <a:pt x="15490" y="13326"/>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 name="Shape 28874"/>
              <p:cNvSpPr/>
              <p:nvPr/>
            </p:nvSpPr>
            <p:spPr>
              <a:xfrm>
                <a:off x="13333" y="0"/>
                <a:ext cx="1922628" cy="891453"/>
              </a:xfrm>
              <a:custGeom>
                <a:avLst/>
                <a:gdLst/>
                <a:ahLst/>
                <a:cxnLst>
                  <a:cxn ang="0">
                    <a:pos x="wd2" y="hd2"/>
                  </a:cxn>
                  <a:cxn ang="5400000">
                    <a:pos x="wd2" y="hd2"/>
                  </a:cxn>
                  <a:cxn ang="10800000">
                    <a:pos x="wd2" y="hd2"/>
                  </a:cxn>
                  <a:cxn ang="16200000">
                    <a:pos x="wd2" y="hd2"/>
                  </a:cxn>
                </a:cxnLst>
                <a:rect l="0" t="0" r="r" b="b"/>
                <a:pathLst>
                  <a:path w="21547" h="21479" extrusionOk="0">
                    <a:moveTo>
                      <a:pt x="19243" y="11370"/>
                    </a:moveTo>
                    <a:lnTo>
                      <a:pt x="15000" y="7346"/>
                    </a:lnTo>
                    <a:lnTo>
                      <a:pt x="15625" y="6719"/>
                    </a:lnTo>
                    <a:cubicBezTo>
                      <a:pt x="16285" y="6059"/>
                      <a:pt x="16665" y="5585"/>
                      <a:pt x="16772" y="5297"/>
                    </a:cubicBezTo>
                    <a:cubicBezTo>
                      <a:pt x="16877" y="5008"/>
                      <a:pt x="16775" y="4722"/>
                      <a:pt x="16465" y="4439"/>
                    </a:cubicBezTo>
                    <a:cubicBezTo>
                      <a:pt x="16216" y="4210"/>
                      <a:pt x="15944" y="4125"/>
                      <a:pt x="15648" y="4183"/>
                    </a:cubicBezTo>
                    <a:cubicBezTo>
                      <a:pt x="15351" y="4238"/>
                      <a:pt x="15029" y="4439"/>
                      <a:pt x="14679" y="4780"/>
                    </a:cubicBezTo>
                    <a:cubicBezTo>
                      <a:pt x="14091" y="5357"/>
                      <a:pt x="13805" y="5881"/>
                      <a:pt x="13821" y="6357"/>
                    </a:cubicBezTo>
                    <a:cubicBezTo>
                      <a:pt x="13831" y="6827"/>
                      <a:pt x="14099" y="7996"/>
                      <a:pt x="14641" y="9895"/>
                    </a:cubicBezTo>
                    <a:cubicBezTo>
                      <a:pt x="15116" y="11552"/>
                      <a:pt x="15395" y="12755"/>
                      <a:pt x="15473" y="13488"/>
                    </a:cubicBezTo>
                    <a:cubicBezTo>
                      <a:pt x="15550" y="14224"/>
                      <a:pt x="15430" y="15051"/>
                      <a:pt x="15109" y="15968"/>
                    </a:cubicBezTo>
                    <a:cubicBezTo>
                      <a:pt x="14784" y="16896"/>
                      <a:pt x="14163" y="17856"/>
                      <a:pt x="13241" y="18847"/>
                    </a:cubicBezTo>
                    <a:cubicBezTo>
                      <a:pt x="11739" y="20459"/>
                      <a:pt x="10158" y="21342"/>
                      <a:pt x="8523" y="21464"/>
                    </a:cubicBezTo>
                    <a:cubicBezTo>
                      <a:pt x="6884" y="21586"/>
                      <a:pt x="5228" y="20942"/>
                      <a:pt x="3580" y="19551"/>
                    </a:cubicBezTo>
                    <a:lnTo>
                      <a:pt x="1872" y="21271"/>
                    </a:lnTo>
                    <a:lnTo>
                      <a:pt x="0" y="19114"/>
                    </a:lnTo>
                    <a:lnTo>
                      <a:pt x="1760" y="17388"/>
                    </a:lnTo>
                    <a:cubicBezTo>
                      <a:pt x="814" y="16078"/>
                      <a:pt x="353" y="14616"/>
                      <a:pt x="370" y="13013"/>
                    </a:cubicBezTo>
                    <a:cubicBezTo>
                      <a:pt x="385" y="11445"/>
                      <a:pt x="1345" y="9792"/>
                      <a:pt x="3216" y="8059"/>
                    </a:cubicBezTo>
                    <a:lnTo>
                      <a:pt x="4022" y="7312"/>
                    </a:lnTo>
                    <a:lnTo>
                      <a:pt x="7937" y="11333"/>
                    </a:lnTo>
                    <a:lnTo>
                      <a:pt x="6923" y="12327"/>
                    </a:lnTo>
                    <a:cubicBezTo>
                      <a:pt x="5793" y="13435"/>
                      <a:pt x="5124" y="14177"/>
                      <a:pt x="4927" y="14538"/>
                    </a:cubicBezTo>
                    <a:cubicBezTo>
                      <a:pt x="4730" y="14904"/>
                      <a:pt x="4792" y="15261"/>
                      <a:pt x="5113" y="15610"/>
                    </a:cubicBezTo>
                    <a:cubicBezTo>
                      <a:pt x="5388" y="15907"/>
                      <a:pt x="5692" y="16030"/>
                      <a:pt x="6024" y="15981"/>
                    </a:cubicBezTo>
                    <a:cubicBezTo>
                      <a:pt x="6355" y="15934"/>
                      <a:pt x="6710" y="15717"/>
                      <a:pt x="7091" y="15338"/>
                    </a:cubicBezTo>
                    <a:cubicBezTo>
                      <a:pt x="8038" y="14386"/>
                      <a:pt x="8644" y="13647"/>
                      <a:pt x="8915" y="13113"/>
                    </a:cubicBezTo>
                    <a:cubicBezTo>
                      <a:pt x="9184" y="12583"/>
                      <a:pt x="9176" y="11705"/>
                      <a:pt x="8896" y="10492"/>
                    </a:cubicBezTo>
                    <a:cubicBezTo>
                      <a:pt x="8447" y="8510"/>
                      <a:pt x="8191" y="7155"/>
                      <a:pt x="8119" y="6393"/>
                    </a:cubicBezTo>
                    <a:cubicBezTo>
                      <a:pt x="8048" y="5637"/>
                      <a:pt x="8179" y="4811"/>
                      <a:pt x="8507" y="3919"/>
                    </a:cubicBezTo>
                    <a:cubicBezTo>
                      <a:pt x="8831" y="3039"/>
                      <a:pt x="9384" y="2240"/>
                      <a:pt x="10163" y="1520"/>
                    </a:cubicBezTo>
                    <a:cubicBezTo>
                      <a:pt x="11276" y="489"/>
                      <a:pt x="12460" y="-14"/>
                      <a:pt x="13727" y="0"/>
                    </a:cubicBezTo>
                    <a:cubicBezTo>
                      <a:pt x="14995" y="13"/>
                      <a:pt x="16366" y="545"/>
                      <a:pt x="17855" y="1610"/>
                    </a:cubicBezTo>
                    <a:lnTo>
                      <a:pt x="18979" y="508"/>
                    </a:lnTo>
                    <a:lnTo>
                      <a:pt x="20854" y="2148"/>
                    </a:lnTo>
                    <a:lnTo>
                      <a:pt x="19732" y="3278"/>
                    </a:lnTo>
                    <a:cubicBezTo>
                      <a:pt x="20877" y="4566"/>
                      <a:pt x="21485" y="5822"/>
                      <a:pt x="21543" y="7041"/>
                    </a:cubicBezTo>
                    <a:cubicBezTo>
                      <a:pt x="21600" y="8283"/>
                      <a:pt x="21089" y="9488"/>
                      <a:pt x="19994" y="10656"/>
                    </a:cubicBezTo>
                    <a:cubicBezTo>
                      <a:pt x="19840" y="10820"/>
                      <a:pt x="19590" y="11059"/>
                      <a:pt x="19243" y="11370"/>
                    </a:cubicBezTo>
                  </a:path>
                </a:pathLst>
              </a:custGeom>
              <a:gradFill flip="none" rotWithShape="1">
                <a:gsLst>
                  <a:gs pos="0">
                    <a:srgbClr val="FFFFFF">
                      <a:alpha val="93000"/>
                    </a:srgbClr>
                  </a:gs>
                  <a:gs pos="100000">
                    <a:schemeClr val="bg1">
                      <a:lumMod val="85000"/>
                    </a:schemeClr>
                  </a:gs>
                </a:gsLst>
                <a:lin ang="19963752" scaled="0"/>
              </a:gradFill>
              <a:ln w="12700" cap="flat">
                <a:noFill/>
                <a:miter lim="400000"/>
              </a:ln>
              <a:effectLst/>
            </p:spPr>
            <p:txBody>
              <a:bodyPr wrap="square" lIns="19050" tIns="19050" rIns="19050" bIns="19050" numCol="1" anchor="ctr">
                <a:noAutofit/>
              </a:bodyPr>
              <a:lstStyle/>
              <a:p>
                <a:pPr defTabSz="228600"/>
                <a:endParaRPr sz="1500">
                  <a:solidFill>
                    <a:srgbClr val="FFFFFF"/>
                  </a:solidFill>
                  <a:effectLst>
                    <a:outerShdw blurRad="38100" dist="12700" dir="5400000" rotWithShape="0">
                      <a:srgbClr val="000000">
                        <a:alpha val="50000"/>
                      </a:srgbClr>
                    </a:outerShdw>
                  </a:effectLst>
                  <a:latin typeface="Gill Sans"/>
                  <a:ea typeface="Gill Sans"/>
                  <a:cs typeface="Gill Sans"/>
                </a:endParaRPr>
              </a:p>
            </p:txBody>
          </p:sp>
        </p:grpSp>
      </p:grpSp>
      <p:sp>
        <p:nvSpPr>
          <p:cNvPr id="106" name="Shape 28977"/>
          <p:cNvSpPr/>
          <p:nvPr/>
        </p:nvSpPr>
        <p:spPr>
          <a:xfrm>
            <a:off x="5395104" y="3360334"/>
            <a:ext cx="698502" cy="698502"/>
          </a:xfrm>
          <a:prstGeom prst="rect">
            <a:avLst/>
          </a:prstGeom>
          <a:solidFill>
            <a:schemeClr val="accent2"/>
          </a:solidFill>
          <a:ln w="50800" cap="flat">
            <a:solidFill>
              <a:schemeClr val="accent2"/>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07" name="Shape 28978"/>
          <p:cNvSpPr/>
          <p:nvPr/>
        </p:nvSpPr>
        <p:spPr>
          <a:xfrm>
            <a:off x="5519786" y="3484973"/>
            <a:ext cx="449136" cy="449223"/>
          </a:xfrm>
          <a:custGeom>
            <a:avLst/>
            <a:gdLst/>
            <a:ahLst/>
            <a:cxnLst>
              <a:cxn ang="0">
                <a:pos x="wd2" y="hd2"/>
              </a:cxn>
              <a:cxn ang="5400000">
                <a:pos x="wd2" y="hd2"/>
              </a:cxn>
              <a:cxn ang="10800000">
                <a:pos x="wd2" y="hd2"/>
              </a:cxn>
              <a:cxn ang="16200000">
                <a:pos x="wd2" y="hd2"/>
              </a:cxn>
            </a:cxnLst>
            <a:rect l="0" t="0" r="r" b="b"/>
            <a:pathLst>
              <a:path w="21065" h="21600" extrusionOk="0">
                <a:moveTo>
                  <a:pt x="10502" y="0"/>
                </a:moveTo>
                <a:cubicBezTo>
                  <a:pt x="10007" y="0"/>
                  <a:pt x="9605" y="420"/>
                  <a:pt x="9605" y="927"/>
                </a:cubicBezTo>
                <a:lnTo>
                  <a:pt x="9605" y="5531"/>
                </a:lnTo>
                <a:lnTo>
                  <a:pt x="8260" y="4289"/>
                </a:lnTo>
                <a:cubicBezTo>
                  <a:pt x="7903" y="3967"/>
                  <a:pt x="7316" y="4007"/>
                  <a:pt x="7002" y="4378"/>
                </a:cubicBezTo>
                <a:cubicBezTo>
                  <a:pt x="6688" y="4745"/>
                  <a:pt x="6735" y="5338"/>
                  <a:pt x="7097" y="5660"/>
                </a:cubicBezTo>
                <a:lnTo>
                  <a:pt x="9920" y="8240"/>
                </a:lnTo>
                <a:cubicBezTo>
                  <a:pt x="10506" y="8686"/>
                  <a:pt x="10911" y="8377"/>
                  <a:pt x="11092" y="8240"/>
                </a:cubicBezTo>
                <a:lnTo>
                  <a:pt x="13923" y="5660"/>
                </a:lnTo>
                <a:cubicBezTo>
                  <a:pt x="14281" y="5294"/>
                  <a:pt x="14324" y="4736"/>
                  <a:pt x="14009" y="4370"/>
                </a:cubicBezTo>
                <a:cubicBezTo>
                  <a:pt x="13652" y="4004"/>
                  <a:pt x="13109" y="3959"/>
                  <a:pt x="12751" y="4281"/>
                </a:cubicBezTo>
                <a:lnTo>
                  <a:pt x="11406" y="5523"/>
                </a:lnTo>
                <a:lnTo>
                  <a:pt x="11406" y="927"/>
                </a:lnTo>
                <a:cubicBezTo>
                  <a:pt x="11406" y="420"/>
                  <a:pt x="10997" y="0"/>
                  <a:pt x="10502" y="0"/>
                </a:cubicBezTo>
                <a:close/>
                <a:moveTo>
                  <a:pt x="10698" y="9038"/>
                </a:moveTo>
                <a:cubicBezTo>
                  <a:pt x="10643" y="9029"/>
                  <a:pt x="10378" y="9029"/>
                  <a:pt x="10305" y="9046"/>
                </a:cubicBezTo>
                <a:lnTo>
                  <a:pt x="2386" y="10046"/>
                </a:lnTo>
                <a:cubicBezTo>
                  <a:pt x="2072" y="10090"/>
                  <a:pt x="1760" y="10321"/>
                  <a:pt x="1670" y="10643"/>
                </a:cubicBezTo>
                <a:lnTo>
                  <a:pt x="58" y="15529"/>
                </a:lnTo>
                <a:cubicBezTo>
                  <a:pt x="-218" y="16389"/>
                  <a:pt x="575" y="16722"/>
                  <a:pt x="868" y="16722"/>
                </a:cubicBezTo>
                <a:lnTo>
                  <a:pt x="2118" y="16512"/>
                </a:lnTo>
                <a:lnTo>
                  <a:pt x="2118" y="19665"/>
                </a:lnTo>
                <a:cubicBezTo>
                  <a:pt x="2118" y="20080"/>
                  <a:pt x="2433" y="20499"/>
                  <a:pt x="2881" y="20544"/>
                </a:cubicBezTo>
                <a:lnTo>
                  <a:pt x="10384" y="21600"/>
                </a:lnTo>
                <a:lnTo>
                  <a:pt x="10698" y="21600"/>
                </a:lnTo>
                <a:lnTo>
                  <a:pt x="18241" y="20544"/>
                </a:lnTo>
                <a:cubicBezTo>
                  <a:pt x="18689" y="20499"/>
                  <a:pt x="18996" y="20124"/>
                  <a:pt x="18996" y="19665"/>
                </a:cubicBezTo>
                <a:lnTo>
                  <a:pt x="18996" y="16577"/>
                </a:lnTo>
                <a:lnTo>
                  <a:pt x="20034" y="16722"/>
                </a:lnTo>
                <a:cubicBezTo>
                  <a:pt x="20275" y="16780"/>
                  <a:pt x="21382" y="16575"/>
                  <a:pt x="20977" y="15392"/>
                </a:cubicBezTo>
                <a:lnTo>
                  <a:pt x="19405" y="10643"/>
                </a:lnTo>
                <a:cubicBezTo>
                  <a:pt x="19314" y="10321"/>
                  <a:pt x="18995" y="10095"/>
                  <a:pt x="18681" y="10046"/>
                </a:cubicBezTo>
                <a:lnTo>
                  <a:pt x="10698" y="9038"/>
                </a:lnTo>
                <a:close/>
                <a:moveTo>
                  <a:pt x="8945" y="11014"/>
                </a:moveTo>
                <a:lnTo>
                  <a:pt x="7419" y="13957"/>
                </a:lnTo>
                <a:lnTo>
                  <a:pt x="2118" y="14698"/>
                </a:lnTo>
                <a:cubicBezTo>
                  <a:pt x="2118" y="14698"/>
                  <a:pt x="3109" y="11747"/>
                  <a:pt x="3109" y="11747"/>
                </a:cubicBezTo>
                <a:lnTo>
                  <a:pt x="8945" y="11014"/>
                </a:lnTo>
                <a:close/>
                <a:moveTo>
                  <a:pt x="12043" y="11014"/>
                </a:moveTo>
                <a:cubicBezTo>
                  <a:pt x="12043" y="11014"/>
                  <a:pt x="17879" y="11747"/>
                  <a:pt x="17879" y="11747"/>
                </a:cubicBezTo>
                <a:lnTo>
                  <a:pt x="18862" y="14698"/>
                </a:lnTo>
                <a:lnTo>
                  <a:pt x="13569" y="13957"/>
                </a:lnTo>
                <a:lnTo>
                  <a:pt x="12043" y="11014"/>
                </a:lnTo>
                <a:close/>
                <a:moveTo>
                  <a:pt x="9621" y="13634"/>
                </a:moveTo>
                <a:lnTo>
                  <a:pt x="9621" y="19665"/>
                </a:lnTo>
                <a:lnTo>
                  <a:pt x="3919" y="18883"/>
                </a:lnTo>
                <a:cubicBezTo>
                  <a:pt x="3919" y="18883"/>
                  <a:pt x="3919" y="16254"/>
                  <a:pt x="3919" y="16254"/>
                </a:cubicBezTo>
                <a:lnTo>
                  <a:pt x="8135" y="15658"/>
                </a:lnTo>
                <a:cubicBezTo>
                  <a:pt x="8449" y="15614"/>
                  <a:pt x="8678" y="15480"/>
                  <a:pt x="8811" y="15206"/>
                </a:cubicBezTo>
                <a:lnTo>
                  <a:pt x="9621" y="13634"/>
                </a:lnTo>
                <a:close/>
                <a:moveTo>
                  <a:pt x="11414" y="13699"/>
                </a:moveTo>
                <a:lnTo>
                  <a:pt x="12177" y="15247"/>
                </a:lnTo>
                <a:cubicBezTo>
                  <a:pt x="12311" y="15476"/>
                  <a:pt x="12579" y="15662"/>
                  <a:pt x="12846" y="15706"/>
                </a:cubicBezTo>
                <a:lnTo>
                  <a:pt x="17202" y="16319"/>
                </a:lnTo>
                <a:lnTo>
                  <a:pt x="17202" y="18883"/>
                </a:lnTo>
                <a:lnTo>
                  <a:pt x="11414" y="19665"/>
                </a:lnTo>
                <a:lnTo>
                  <a:pt x="11414" y="13699"/>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9" name="Shape 28980"/>
          <p:cNvSpPr/>
          <p:nvPr/>
        </p:nvSpPr>
        <p:spPr>
          <a:xfrm>
            <a:off x="8659521" y="1817563"/>
            <a:ext cx="698502" cy="698502"/>
          </a:xfrm>
          <a:prstGeom prst="rect">
            <a:avLst/>
          </a:prstGeom>
          <a:solidFill>
            <a:schemeClr val="accent4"/>
          </a:solidFill>
          <a:ln w="50800" cap="flat">
            <a:solidFill>
              <a:schemeClr val="accent4"/>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10" name="Shape 28981"/>
          <p:cNvSpPr/>
          <p:nvPr/>
        </p:nvSpPr>
        <p:spPr>
          <a:xfrm>
            <a:off x="8814705" y="1970245"/>
            <a:ext cx="388133" cy="393137"/>
          </a:xfrm>
          <a:custGeom>
            <a:avLst/>
            <a:gdLst/>
            <a:ahLst/>
            <a:cxnLst>
              <a:cxn ang="0">
                <a:pos x="wd2" y="hd2"/>
              </a:cxn>
              <a:cxn ang="5400000">
                <a:pos x="wd2" y="hd2"/>
              </a:cxn>
              <a:cxn ang="10800000">
                <a:pos x="wd2" y="hd2"/>
              </a:cxn>
              <a:cxn ang="16200000">
                <a:pos x="wd2" y="hd2"/>
              </a:cxn>
            </a:cxnLst>
            <a:rect l="0" t="0" r="r" b="b"/>
            <a:pathLst>
              <a:path w="21482" h="21547" extrusionOk="0">
                <a:moveTo>
                  <a:pt x="926" y="0"/>
                </a:moveTo>
                <a:cubicBezTo>
                  <a:pt x="419" y="0"/>
                  <a:pt x="0" y="415"/>
                  <a:pt x="0" y="918"/>
                </a:cubicBezTo>
                <a:lnTo>
                  <a:pt x="0" y="20502"/>
                </a:lnTo>
                <a:cubicBezTo>
                  <a:pt x="0" y="21004"/>
                  <a:pt x="419" y="21411"/>
                  <a:pt x="926" y="21411"/>
                </a:cubicBezTo>
                <a:lnTo>
                  <a:pt x="5800" y="21411"/>
                </a:lnTo>
                <a:cubicBezTo>
                  <a:pt x="6307" y="21411"/>
                  <a:pt x="6719" y="21004"/>
                  <a:pt x="6719" y="20550"/>
                </a:cubicBezTo>
                <a:lnTo>
                  <a:pt x="6719" y="918"/>
                </a:lnTo>
                <a:cubicBezTo>
                  <a:pt x="6714" y="415"/>
                  <a:pt x="6303" y="0"/>
                  <a:pt x="5800" y="0"/>
                </a:cubicBezTo>
                <a:lnTo>
                  <a:pt x="926" y="0"/>
                </a:lnTo>
                <a:close/>
                <a:moveTo>
                  <a:pt x="13622" y="8"/>
                </a:moveTo>
                <a:lnTo>
                  <a:pt x="9538" y="503"/>
                </a:lnTo>
                <a:cubicBezTo>
                  <a:pt x="8978" y="573"/>
                  <a:pt x="8720" y="1127"/>
                  <a:pt x="8773" y="1476"/>
                </a:cubicBezTo>
                <a:lnTo>
                  <a:pt x="9272" y="5521"/>
                </a:lnTo>
                <a:cubicBezTo>
                  <a:pt x="9325" y="5962"/>
                  <a:pt x="9706" y="6286"/>
                  <a:pt x="10142" y="6286"/>
                </a:cubicBezTo>
                <a:cubicBezTo>
                  <a:pt x="10178" y="6286"/>
                  <a:pt x="10220" y="6291"/>
                  <a:pt x="10255" y="6286"/>
                </a:cubicBezTo>
                <a:cubicBezTo>
                  <a:pt x="10740" y="6230"/>
                  <a:pt x="11082" y="5786"/>
                  <a:pt x="11020" y="5305"/>
                </a:cubicBezTo>
                <a:lnTo>
                  <a:pt x="10779" y="3359"/>
                </a:lnTo>
                <a:lnTo>
                  <a:pt x="20051" y="10554"/>
                </a:lnTo>
                <a:cubicBezTo>
                  <a:pt x="20492" y="10869"/>
                  <a:pt x="21013" y="10735"/>
                  <a:pt x="21291" y="10403"/>
                </a:cubicBezTo>
                <a:cubicBezTo>
                  <a:pt x="21600" y="10023"/>
                  <a:pt x="21522" y="9471"/>
                  <a:pt x="21138" y="9174"/>
                </a:cubicBezTo>
                <a:lnTo>
                  <a:pt x="11874" y="1979"/>
                </a:lnTo>
                <a:lnTo>
                  <a:pt x="13840" y="1747"/>
                </a:lnTo>
                <a:cubicBezTo>
                  <a:pt x="14325" y="1690"/>
                  <a:pt x="14667" y="1255"/>
                  <a:pt x="14605" y="774"/>
                </a:cubicBezTo>
                <a:cubicBezTo>
                  <a:pt x="14548" y="294"/>
                  <a:pt x="14107" y="-53"/>
                  <a:pt x="13622" y="8"/>
                </a:cubicBezTo>
                <a:close/>
                <a:moveTo>
                  <a:pt x="1796" y="1779"/>
                </a:moveTo>
                <a:lnTo>
                  <a:pt x="4882" y="1779"/>
                </a:lnTo>
                <a:lnTo>
                  <a:pt x="4882" y="19632"/>
                </a:lnTo>
                <a:cubicBezTo>
                  <a:pt x="4882" y="19632"/>
                  <a:pt x="4874" y="19632"/>
                  <a:pt x="4874" y="19632"/>
                </a:cubicBezTo>
                <a:lnTo>
                  <a:pt x="1796" y="19632"/>
                </a:lnTo>
                <a:lnTo>
                  <a:pt x="1796" y="1779"/>
                </a:lnTo>
                <a:close/>
                <a:moveTo>
                  <a:pt x="8402" y="7148"/>
                </a:moveTo>
                <a:cubicBezTo>
                  <a:pt x="7895" y="7148"/>
                  <a:pt x="7476" y="7563"/>
                  <a:pt x="7476" y="8065"/>
                </a:cubicBezTo>
                <a:lnTo>
                  <a:pt x="7476" y="20630"/>
                </a:lnTo>
                <a:cubicBezTo>
                  <a:pt x="7476" y="21132"/>
                  <a:pt x="7895" y="21547"/>
                  <a:pt x="8402" y="21547"/>
                </a:cubicBezTo>
                <a:lnTo>
                  <a:pt x="13276" y="21547"/>
                </a:lnTo>
                <a:cubicBezTo>
                  <a:pt x="13783" y="21547"/>
                  <a:pt x="14194" y="21132"/>
                  <a:pt x="14194" y="20677"/>
                </a:cubicBezTo>
                <a:lnTo>
                  <a:pt x="14194" y="8057"/>
                </a:lnTo>
                <a:cubicBezTo>
                  <a:pt x="14194" y="7555"/>
                  <a:pt x="13779" y="7148"/>
                  <a:pt x="13276" y="7148"/>
                </a:cubicBezTo>
                <a:lnTo>
                  <a:pt x="8402" y="7148"/>
                </a:lnTo>
                <a:close/>
                <a:moveTo>
                  <a:pt x="9272" y="8927"/>
                </a:moveTo>
                <a:lnTo>
                  <a:pt x="12358" y="8927"/>
                </a:lnTo>
                <a:cubicBezTo>
                  <a:pt x="12358" y="8927"/>
                  <a:pt x="12358" y="19760"/>
                  <a:pt x="12358" y="19760"/>
                </a:cubicBezTo>
                <a:lnTo>
                  <a:pt x="9272" y="19760"/>
                </a:lnTo>
                <a:lnTo>
                  <a:pt x="9272" y="8927"/>
                </a:lnTo>
                <a:close/>
                <a:moveTo>
                  <a:pt x="15620" y="13275"/>
                </a:moveTo>
                <a:cubicBezTo>
                  <a:pt x="15113" y="13275"/>
                  <a:pt x="14694" y="13690"/>
                  <a:pt x="14694" y="14192"/>
                </a:cubicBezTo>
                <a:lnTo>
                  <a:pt x="14694" y="20478"/>
                </a:lnTo>
                <a:cubicBezTo>
                  <a:pt x="14694" y="20980"/>
                  <a:pt x="15113" y="21387"/>
                  <a:pt x="15620" y="21387"/>
                </a:cubicBezTo>
                <a:lnTo>
                  <a:pt x="20494" y="21387"/>
                </a:lnTo>
                <a:cubicBezTo>
                  <a:pt x="21001" y="21387"/>
                  <a:pt x="21412" y="20980"/>
                  <a:pt x="21412" y="20478"/>
                </a:cubicBezTo>
                <a:lnTo>
                  <a:pt x="21412" y="14192"/>
                </a:lnTo>
                <a:cubicBezTo>
                  <a:pt x="21412" y="13690"/>
                  <a:pt x="21001" y="13275"/>
                  <a:pt x="20494" y="13275"/>
                </a:cubicBezTo>
                <a:lnTo>
                  <a:pt x="15620" y="13275"/>
                </a:lnTo>
                <a:close/>
                <a:moveTo>
                  <a:pt x="16538" y="15101"/>
                </a:moveTo>
                <a:lnTo>
                  <a:pt x="19616" y="15101"/>
                </a:lnTo>
                <a:cubicBezTo>
                  <a:pt x="19616" y="15101"/>
                  <a:pt x="19616" y="19609"/>
                  <a:pt x="19616" y="19609"/>
                </a:cubicBezTo>
                <a:lnTo>
                  <a:pt x="16538" y="19609"/>
                </a:lnTo>
                <a:lnTo>
                  <a:pt x="16538" y="15101"/>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2" name="Shape 28983"/>
          <p:cNvSpPr/>
          <p:nvPr/>
        </p:nvSpPr>
        <p:spPr>
          <a:xfrm>
            <a:off x="5395104" y="4873780"/>
            <a:ext cx="698502" cy="698502"/>
          </a:xfrm>
          <a:prstGeom prst="rect">
            <a:avLst/>
          </a:prstGeom>
          <a:noFill/>
          <a:ln w="50800" cap="flat">
            <a:solidFill>
              <a:schemeClr val="accent3"/>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13" name="Shape 28984"/>
          <p:cNvSpPr/>
          <p:nvPr/>
        </p:nvSpPr>
        <p:spPr>
          <a:xfrm>
            <a:off x="5550288" y="4998419"/>
            <a:ext cx="388133" cy="449223"/>
          </a:xfrm>
          <a:custGeom>
            <a:avLst/>
            <a:gdLst/>
            <a:ahLst/>
            <a:cxnLst>
              <a:cxn ang="0">
                <a:pos x="wd2" y="hd2"/>
              </a:cxn>
              <a:cxn ang="5400000">
                <a:pos x="wd2" y="hd2"/>
              </a:cxn>
              <a:cxn ang="10800000">
                <a:pos x="wd2" y="hd2"/>
              </a:cxn>
              <a:cxn ang="16200000">
                <a:pos x="wd2" y="hd2"/>
              </a:cxn>
            </a:cxnLst>
            <a:rect l="0" t="0" r="r" b="b"/>
            <a:pathLst>
              <a:path w="21600" h="21600" extrusionOk="0">
                <a:moveTo>
                  <a:pt x="5095" y="0"/>
                </a:moveTo>
                <a:cubicBezTo>
                  <a:pt x="4513" y="0"/>
                  <a:pt x="4033" y="415"/>
                  <a:pt x="4033" y="917"/>
                </a:cubicBezTo>
                <a:cubicBezTo>
                  <a:pt x="4033" y="2385"/>
                  <a:pt x="4620" y="3808"/>
                  <a:pt x="5738" y="4909"/>
                </a:cubicBezTo>
                <a:cubicBezTo>
                  <a:pt x="2233" y="6698"/>
                  <a:pt x="0" y="10268"/>
                  <a:pt x="0" y="14212"/>
                </a:cubicBezTo>
                <a:cubicBezTo>
                  <a:pt x="0" y="20814"/>
                  <a:pt x="6161" y="21600"/>
                  <a:pt x="10777" y="21600"/>
                </a:cubicBezTo>
                <a:cubicBezTo>
                  <a:pt x="15392" y="21600"/>
                  <a:pt x="21549" y="20814"/>
                  <a:pt x="21600" y="14212"/>
                </a:cubicBezTo>
                <a:cubicBezTo>
                  <a:pt x="21600" y="10317"/>
                  <a:pt x="19371" y="6742"/>
                  <a:pt x="15872" y="4909"/>
                </a:cubicBezTo>
                <a:cubicBezTo>
                  <a:pt x="16933" y="3808"/>
                  <a:pt x="17567" y="2385"/>
                  <a:pt x="17567" y="917"/>
                </a:cubicBezTo>
                <a:cubicBezTo>
                  <a:pt x="17567" y="415"/>
                  <a:pt x="17086" y="0"/>
                  <a:pt x="16505" y="0"/>
                </a:cubicBezTo>
                <a:lnTo>
                  <a:pt x="5095" y="0"/>
                </a:lnTo>
                <a:close/>
                <a:moveTo>
                  <a:pt x="6213" y="1835"/>
                </a:moveTo>
                <a:lnTo>
                  <a:pt x="15331" y="1835"/>
                </a:lnTo>
                <a:cubicBezTo>
                  <a:pt x="15117" y="2708"/>
                  <a:pt x="14590" y="3485"/>
                  <a:pt x="13850" y="4080"/>
                </a:cubicBezTo>
                <a:cubicBezTo>
                  <a:pt x="13478" y="4353"/>
                  <a:pt x="13324" y="4817"/>
                  <a:pt x="13375" y="5231"/>
                </a:cubicBezTo>
                <a:cubicBezTo>
                  <a:pt x="13426" y="5645"/>
                  <a:pt x="13744" y="6008"/>
                  <a:pt x="14167" y="6189"/>
                </a:cubicBezTo>
                <a:cubicBezTo>
                  <a:pt x="17406" y="7564"/>
                  <a:pt x="19467" y="10726"/>
                  <a:pt x="19467" y="14212"/>
                </a:cubicBezTo>
                <a:cubicBezTo>
                  <a:pt x="19472" y="18157"/>
                  <a:pt x="16933" y="19765"/>
                  <a:pt x="10777" y="19765"/>
                </a:cubicBezTo>
                <a:cubicBezTo>
                  <a:pt x="4620" y="19765"/>
                  <a:pt x="2077" y="18157"/>
                  <a:pt x="2077" y="14212"/>
                </a:cubicBezTo>
                <a:cubicBezTo>
                  <a:pt x="2077" y="10726"/>
                  <a:pt x="4143" y="7568"/>
                  <a:pt x="7377" y="6189"/>
                </a:cubicBezTo>
                <a:cubicBezTo>
                  <a:pt x="7800" y="6004"/>
                  <a:pt x="8127" y="5641"/>
                  <a:pt x="8178" y="5231"/>
                </a:cubicBezTo>
                <a:cubicBezTo>
                  <a:pt x="8229" y="4817"/>
                  <a:pt x="8066" y="4353"/>
                  <a:pt x="7694" y="4080"/>
                </a:cubicBezTo>
                <a:cubicBezTo>
                  <a:pt x="6949" y="3485"/>
                  <a:pt x="6422" y="2708"/>
                  <a:pt x="6213" y="1835"/>
                </a:cubicBezTo>
                <a:close/>
                <a:moveTo>
                  <a:pt x="7936" y="8780"/>
                </a:moveTo>
                <a:cubicBezTo>
                  <a:pt x="7712" y="8738"/>
                  <a:pt x="7472" y="8768"/>
                  <a:pt x="7265" y="8885"/>
                </a:cubicBezTo>
                <a:cubicBezTo>
                  <a:pt x="6852" y="9114"/>
                  <a:pt x="6734" y="9590"/>
                  <a:pt x="7004" y="9947"/>
                </a:cubicBezTo>
                <a:lnTo>
                  <a:pt x="8970" y="12587"/>
                </a:lnTo>
                <a:lnTo>
                  <a:pt x="7880" y="12587"/>
                </a:lnTo>
                <a:cubicBezTo>
                  <a:pt x="7385" y="12587"/>
                  <a:pt x="6995" y="12932"/>
                  <a:pt x="6995" y="13359"/>
                </a:cubicBezTo>
                <a:cubicBezTo>
                  <a:pt x="6995" y="13786"/>
                  <a:pt x="7385" y="14124"/>
                  <a:pt x="7880" y="14124"/>
                </a:cubicBezTo>
                <a:lnTo>
                  <a:pt x="9855" y="14124"/>
                </a:lnTo>
                <a:lnTo>
                  <a:pt x="9855" y="14880"/>
                </a:lnTo>
                <a:lnTo>
                  <a:pt x="7880" y="14880"/>
                </a:lnTo>
                <a:cubicBezTo>
                  <a:pt x="7385" y="14880"/>
                  <a:pt x="6995" y="15225"/>
                  <a:pt x="6995" y="15653"/>
                </a:cubicBezTo>
                <a:cubicBezTo>
                  <a:pt x="6995" y="16080"/>
                  <a:pt x="7385" y="16425"/>
                  <a:pt x="7880" y="16425"/>
                </a:cubicBezTo>
                <a:lnTo>
                  <a:pt x="9855" y="16425"/>
                </a:lnTo>
                <a:lnTo>
                  <a:pt x="9855" y="17367"/>
                </a:lnTo>
                <a:cubicBezTo>
                  <a:pt x="9855" y="17794"/>
                  <a:pt x="10254" y="18139"/>
                  <a:pt x="10749" y="18139"/>
                </a:cubicBezTo>
                <a:cubicBezTo>
                  <a:pt x="11243" y="18139"/>
                  <a:pt x="11643" y="17794"/>
                  <a:pt x="11643" y="17367"/>
                </a:cubicBezTo>
                <a:lnTo>
                  <a:pt x="11643" y="16425"/>
                </a:lnTo>
                <a:lnTo>
                  <a:pt x="13608" y="16425"/>
                </a:lnTo>
                <a:cubicBezTo>
                  <a:pt x="14103" y="16425"/>
                  <a:pt x="14502" y="16080"/>
                  <a:pt x="14502" y="15653"/>
                </a:cubicBezTo>
                <a:cubicBezTo>
                  <a:pt x="14502" y="15225"/>
                  <a:pt x="14103" y="14880"/>
                  <a:pt x="13608" y="14880"/>
                </a:cubicBezTo>
                <a:lnTo>
                  <a:pt x="11643" y="14880"/>
                </a:lnTo>
                <a:lnTo>
                  <a:pt x="11643" y="14124"/>
                </a:lnTo>
                <a:cubicBezTo>
                  <a:pt x="11643" y="14124"/>
                  <a:pt x="13608" y="14124"/>
                  <a:pt x="13608" y="14124"/>
                </a:cubicBezTo>
                <a:cubicBezTo>
                  <a:pt x="14103" y="14124"/>
                  <a:pt x="14502" y="13786"/>
                  <a:pt x="14502" y="13359"/>
                </a:cubicBezTo>
                <a:cubicBezTo>
                  <a:pt x="14502" y="12932"/>
                  <a:pt x="14103" y="12587"/>
                  <a:pt x="13608" y="12587"/>
                </a:cubicBezTo>
                <a:lnTo>
                  <a:pt x="12537" y="12587"/>
                </a:lnTo>
                <a:lnTo>
                  <a:pt x="14502" y="9947"/>
                </a:lnTo>
                <a:cubicBezTo>
                  <a:pt x="14768" y="9590"/>
                  <a:pt x="14645" y="9114"/>
                  <a:pt x="14232" y="8885"/>
                </a:cubicBezTo>
                <a:cubicBezTo>
                  <a:pt x="13819" y="8655"/>
                  <a:pt x="13268" y="8753"/>
                  <a:pt x="13003" y="9110"/>
                </a:cubicBezTo>
                <a:lnTo>
                  <a:pt x="10749" y="12128"/>
                </a:lnTo>
                <a:lnTo>
                  <a:pt x="8504" y="9110"/>
                </a:lnTo>
                <a:cubicBezTo>
                  <a:pt x="8371" y="8931"/>
                  <a:pt x="8160" y="8822"/>
                  <a:pt x="7936" y="8780"/>
                </a:cubicBezTo>
                <a:close/>
              </a:path>
            </a:pathLst>
          </a:custGeom>
          <a:solidFill>
            <a:schemeClr val="bg1">
              <a:lumMod val="5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5" name="Shape 28986"/>
          <p:cNvSpPr/>
          <p:nvPr/>
        </p:nvSpPr>
        <p:spPr>
          <a:xfrm>
            <a:off x="8659521" y="3360334"/>
            <a:ext cx="698502" cy="698502"/>
          </a:xfrm>
          <a:prstGeom prst="rect">
            <a:avLst/>
          </a:prstGeom>
          <a:noFill/>
          <a:ln w="50800" cap="flat">
            <a:solidFill>
              <a:schemeClr val="accent5"/>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16" name="Shape 28987"/>
          <p:cNvSpPr/>
          <p:nvPr/>
        </p:nvSpPr>
        <p:spPr>
          <a:xfrm>
            <a:off x="8814705" y="3513546"/>
            <a:ext cx="388133" cy="392077"/>
          </a:xfrm>
          <a:custGeom>
            <a:avLst/>
            <a:gdLst/>
            <a:ahLst/>
            <a:cxnLst>
              <a:cxn ang="0">
                <a:pos x="wd2" y="hd2"/>
              </a:cxn>
              <a:cxn ang="5400000">
                <a:pos x="wd2" y="hd2"/>
              </a:cxn>
              <a:cxn ang="10800000">
                <a:pos x="wd2" y="hd2"/>
              </a:cxn>
              <a:cxn ang="16200000">
                <a:pos x="wd2" y="hd2"/>
              </a:cxn>
            </a:cxnLst>
            <a:rect l="0" t="0" r="r" b="b"/>
            <a:pathLst>
              <a:path w="21600" h="21600" extrusionOk="0">
                <a:moveTo>
                  <a:pt x="4796" y="0"/>
                </a:moveTo>
                <a:cubicBezTo>
                  <a:pt x="4111" y="0"/>
                  <a:pt x="3498" y="395"/>
                  <a:pt x="3187" y="1030"/>
                </a:cubicBezTo>
                <a:cubicBezTo>
                  <a:pt x="2880" y="1660"/>
                  <a:pt x="2940" y="2409"/>
                  <a:pt x="3349" y="2978"/>
                </a:cubicBezTo>
                <a:lnTo>
                  <a:pt x="5008" y="5303"/>
                </a:lnTo>
                <a:cubicBezTo>
                  <a:pt x="2012" y="7339"/>
                  <a:pt x="0" y="12897"/>
                  <a:pt x="0" y="16087"/>
                </a:cubicBezTo>
                <a:cubicBezTo>
                  <a:pt x="0" y="19745"/>
                  <a:pt x="2463" y="21600"/>
                  <a:pt x="7325" y="21600"/>
                </a:cubicBezTo>
                <a:cubicBezTo>
                  <a:pt x="8277" y="21600"/>
                  <a:pt x="9109" y="21531"/>
                  <a:pt x="9861" y="21399"/>
                </a:cubicBezTo>
                <a:cubicBezTo>
                  <a:pt x="10355" y="21311"/>
                  <a:pt x="10685" y="20831"/>
                  <a:pt x="10601" y="20328"/>
                </a:cubicBezTo>
                <a:cubicBezTo>
                  <a:pt x="10512" y="19826"/>
                  <a:pt x="10038" y="19496"/>
                  <a:pt x="9544" y="19580"/>
                </a:cubicBezTo>
                <a:cubicBezTo>
                  <a:pt x="8907" y="19694"/>
                  <a:pt x="8157" y="19757"/>
                  <a:pt x="7325" y="19757"/>
                </a:cubicBezTo>
                <a:cubicBezTo>
                  <a:pt x="2446" y="19757"/>
                  <a:pt x="1821" y="17793"/>
                  <a:pt x="1821" y="16087"/>
                </a:cubicBezTo>
                <a:cubicBezTo>
                  <a:pt x="1821" y="12606"/>
                  <a:pt x="4591" y="6374"/>
                  <a:pt x="7325" y="6374"/>
                </a:cubicBezTo>
                <a:cubicBezTo>
                  <a:pt x="8326" y="6374"/>
                  <a:pt x="9241" y="7229"/>
                  <a:pt x="9829" y="7951"/>
                </a:cubicBezTo>
                <a:cubicBezTo>
                  <a:pt x="10149" y="8343"/>
                  <a:pt x="10726" y="8390"/>
                  <a:pt x="11113" y="8064"/>
                </a:cubicBezTo>
                <a:cubicBezTo>
                  <a:pt x="11500" y="7738"/>
                  <a:pt x="11547" y="7160"/>
                  <a:pt x="11227" y="6768"/>
                </a:cubicBezTo>
                <a:cubicBezTo>
                  <a:pt x="10715" y="6142"/>
                  <a:pt x="10182" y="5645"/>
                  <a:pt x="9625" y="5279"/>
                </a:cubicBezTo>
                <a:lnTo>
                  <a:pt x="11267" y="2986"/>
                </a:lnTo>
                <a:cubicBezTo>
                  <a:pt x="11673" y="2417"/>
                  <a:pt x="11729" y="1660"/>
                  <a:pt x="11422" y="1030"/>
                </a:cubicBezTo>
                <a:cubicBezTo>
                  <a:pt x="11110" y="391"/>
                  <a:pt x="10498" y="0"/>
                  <a:pt x="9812" y="0"/>
                </a:cubicBezTo>
                <a:lnTo>
                  <a:pt x="4796" y="0"/>
                </a:lnTo>
                <a:close/>
                <a:moveTo>
                  <a:pt x="4837" y="1891"/>
                </a:moveTo>
                <a:lnTo>
                  <a:pt x="9772" y="1891"/>
                </a:lnTo>
                <a:lnTo>
                  <a:pt x="7918" y="4483"/>
                </a:lnTo>
                <a:lnTo>
                  <a:pt x="6682" y="4483"/>
                </a:lnTo>
                <a:cubicBezTo>
                  <a:pt x="6682" y="4483"/>
                  <a:pt x="4837" y="1891"/>
                  <a:pt x="4837" y="1891"/>
                </a:cubicBezTo>
                <a:close/>
                <a:moveTo>
                  <a:pt x="15877" y="3863"/>
                </a:moveTo>
                <a:cubicBezTo>
                  <a:pt x="13834" y="3863"/>
                  <a:pt x="12162" y="5545"/>
                  <a:pt x="12162" y="7621"/>
                </a:cubicBezTo>
                <a:lnTo>
                  <a:pt x="12162" y="9368"/>
                </a:lnTo>
                <a:lnTo>
                  <a:pt x="11056" y="9368"/>
                </a:lnTo>
                <a:cubicBezTo>
                  <a:pt x="10553" y="9368"/>
                  <a:pt x="10146" y="9778"/>
                  <a:pt x="10146" y="10285"/>
                </a:cubicBezTo>
                <a:lnTo>
                  <a:pt x="10146" y="18590"/>
                </a:lnTo>
                <a:cubicBezTo>
                  <a:pt x="10146" y="19097"/>
                  <a:pt x="10553" y="19508"/>
                  <a:pt x="11056" y="19508"/>
                </a:cubicBezTo>
                <a:lnTo>
                  <a:pt x="20689" y="19508"/>
                </a:lnTo>
                <a:cubicBezTo>
                  <a:pt x="21193" y="19508"/>
                  <a:pt x="21600" y="19097"/>
                  <a:pt x="21600" y="18590"/>
                </a:cubicBezTo>
                <a:lnTo>
                  <a:pt x="21600" y="10285"/>
                </a:lnTo>
                <a:cubicBezTo>
                  <a:pt x="21600" y="9774"/>
                  <a:pt x="21193" y="9368"/>
                  <a:pt x="20689" y="9368"/>
                </a:cubicBezTo>
                <a:lnTo>
                  <a:pt x="19584" y="9368"/>
                </a:lnTo>
                <a:lnTo>
                  <a:pt x="19584" y="7621"/>
                </a:lnTo>
                <a:cubicBezTo>
                  <a:pt x="19584" y="5550"/>
                  <a:pt x="17920" y="3863"/>
                  <a:pt x="15877" y="3863"/>
                </a:cubicBezTo>
                <a:close/>
                <a:moveTo>
                  <a:pt x="15877" y="5706"/>
                </a:moveTo>
                <a:cubicBezTo>
                  <a:pt x="16919" y="5706"/>
                  <a:pt x="17763" y="6563"/>
                  <a:pt x="17763" y="7621"/>
                </a:cubicBezTo>
                <a:lnTo>
                  <a:pt x="17763" y="9368"/>
                </a:lnTo>
                <a:lnTo>
                  <a:pt x="13983" y="9368"/>
                </a:lnTo>
                <a:cubicBezTo>
                  <a:pt x="13983" y="9368"/>
                  <a:pt x="13983" y="7621"/>
                  <a:pt x="13983" y="7621"/>
                </a:cubicBezTo>
                <a:cubicBezTo>
                  <a:pt x="13983" y="6563"/>
                  <a:pt x="14835" y="5706"/>
                  <a:pt x="15877" y="5706"/>
                </a:cubicBezTo>
                <a:close/>
                <a:moveTo>
                  <a:pt x="11967" y="11202"/>
                </a:moveTo>
                <a:lnTo>
                  <a:pt x="19779" y="11202"/>
                </a:lnTo>
                <a:cubicBezTo>
                  <a:pt x="19779" y="11202"/>
                  <a:pt x="19779" y="17665"/>
                  <a:pt x="19779" y="17665"/>
                </a:cubicBezTo>
                <a:lnTo>
                  <a:pt x="11967" y="17665"/>
                </a:lnTo>
                <a:lnTo>
                  <a:pt x="11967" y="11202"/>
                </a:lnTo>
                <a:close/>
              </a:path>
            </a:pathLst>
          </a:custGeom>
          <a:solidFill>
            <a:schemeClr val="bg1">
              <a:lumMod val="5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8" name="Shape 28989"/>
          <p:cNvSpPr/>
          <p:nvPr/>
        </p:nvSpPr>
        <p:spPr>
          <a:xfrm>
            <a:off x="5395104" y="1817563"/>
            <a:ext cx="698502" cy="698502"/>
          </a:xfrm>
          <a:prstGeom prst="rect">
            <a:avLst/>
          </a:prstGeom>
          <a:noFill/>
          <a:ln w="50800" cap="flat">
            <a:solidFill>
              <a:schemeClr val="accent1"/>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19" name="Shape 28990"/>
          <p:cNvSpPr/>
          <p:nvPr/>
        </p:nvSpPr>
        <p:spPr>
          <a:xfrm>
            <a:off x="5519786" y="1981393"/>
            <a:ext cx="449136" cy="370841"/>
          </a:xfrm>
          <a:custGeom>
            <a:avLst/>
            <a:gdLst/>
            <a:ahLst/>
            <a:cxnLst>
              <a:cxn ang="0">
                <a:pos x="wd2" y="hd2"/>
              </a:cxn>
              <a:cxn ang="5400000">
                <a:pos x="wd2" y="hd2"/>
              </a:cxn>
              <a:cxn ang="10800000">
                <a:pos x="wd2" y="hd2"/>
              </a:cxn>
              <a:cxn ang="16200000">
                <a:pos x="wd2" y="hd2"/>
              </a:cxn>
            </a:cxnLst>
            <a:rect l="0" t="0" r="r" b="b"/>
            <a:pathLst>
              <a:path w="21507" h="21343" extrusionOk="0">
                <a:moveTo>
                  <a:pt x="914" y="0"/>
                </a:moveTo>
                <a:cubicBezTo>
                  <a:pt x="409" y="0"/>
                  <a:pt x="0" y="497"/>
                  <a:pt x="0" y="1098"/>
                </a:cubicBezTo>
                <a:lnTo>
                  <a:pt x="0" y="14284"/>
                </a:lnTo>
                <a:cubicBezTo>
                  <a:pt x="0" y="14890"/>
                  <a:pt x="413" y="15382"/>
                  <a:pt x="914" y="15382"/>
                </a:cubicBezTo>
                <a:lnTo>
                  <a:pt x="6715" y="15382"/>
                </a:lnTo>
                <a:lnTo>
                  <a:pt x="6715" y="18560"/>
                </a:lnTo>
                <a:lnTo>
                  <a:pt x="5209" y="18560"/>
                </a:lnTo>
                <a:cubicBezTo>
                  <a:pt x="4704" y="18560"/>
                  <a:pt x="4295" y="19057"/>
                  <a:pt x="4295" y="19658"/>
                </a:cubicBezTo>
                <a:cubicBezTo>
                  <a:pt x="4295" y="20265"/>
                  <a:pt x="4708" y="20756"/>
                  <a:pt x="5209" y="20756"/>
                </a:cubicBezTo>
                <a:lnTo>
                  <a:pt x="10009" y="20756"/>
                </a:lnTo>
                <a:cubicBezTo>
                  <a:pt x="10514" y="20756"/>
                  <a:pt x="10922" y="20259"/>
                  <a:pt x="10922" y="19658"/>
                </a:cubicBezTo>
                <a:cubicBezTo>
                  <a:pt x="10922" y="19052"/>
                  <a:pt x="10509" y="18560"/>
                  <a:pt x="10009" y="18560"/>
                </a:cubicBezTo>
                <a:lnTo>
                  <a:pt x="8542" y="18560"/>
                </a:lnTo>
                <a:lnTo>
                  <a:pt x="8542" y="15382"/>
                </a:lnTo>
                <a:lnTo>
                  <a:pt x="9544" y="15382"/>
                </a:lnTo>
                <a:cubicBezTo>
                  <a:pt x="10391" y="17492"/>
                  <a:pt x="12180" y="18945"/>
                  <a:pt x="14256" y="18945"/>
                </a:cubicBezTo>
                <a:cubicBezTo>
                  <a:pt x="15371" y="18945"/>
                  <a:pt x="16410" y="18516"/>
                  <a:pt x="17261" y="17799"/>
                </a:cubicBezTo>
                <a:lnTo>
                  <a:pt x="19953" y="21035"/>
                </a:lnTo>
                <a:cubicBezTo>
                  <a:pt x="20506" y="21600"/>
                  <a:pt x="21043" y="21257"/>
                  <a:pt x="21228" y="21035"/>
                </a:cubicBezTo>
                <a:cubicBezTo>
                  <a:pt x="21596" y="20598"/>
                  <a:pt x="21600" y="19942"/>
                  <a:pt x="21236" y="19504"/>
                </a:cubicBezTo>
                <a:lnTo>
                  <a:pt x="18543" y="16268"/>
                </a:lnTo>
                <a:cubicBezTo>
                  <a:pt x="19144" y="15244"/>
                  <a:pt x="19497" y="13991"/>
                  <a:pt x="19497" y="12646"/>
                </a:cubicBezTo>
                <a:cubicBezTo>
                  <a:pt x="19497" y="9588"/>
                  <a:pt x="17675" y="7037"/>
                  <a:pt x="15266" y="6472"/>
                </a:cubicBezTo>
                <a:lnTo>
                  <a:pt x="15266" y="1098"/>
                </a:lnTo>
                <a:cubicBezTo>
                  <a:pt x="15266" y="492"/>
                  <a:pt x="14852" y="0"/>
                  <a:pt x="14352" y="0"/>
                </a:cubicBezTo>
                <a:lnTo>
                  <a:pt x="914" y="0"/>
                </a:lnTo>
                <a:close/>
                <a:moveTo>
                  <a:pt x="1787" y="2196"/>
                </a:moveTo>
                <a:lnTo>
                  <a:pt x="13431" y="2196"/>
                </a:lnTo>
                <a:lnTo>
                  <a:pt x="13431" y="6434"/>
                </a:lnTo>
                <a:cubicBezTo>
                  <a:pt x="10934" y="6908"/>
                  <a:pt x="9023" y="9514"/>
                  <a:pt x="9023" y="12646"/>
                </a:cubicBezTo>
                <a:cubicBezTo>
                  <a:pt x="9023" y="12842"/>
                  <a:pt x="9034" y="13039"/>
                  <a:pt x="9047" y="13234"/>
                </a:cubicBezTo>
                <a:cubicBezTo>
                  <a:pt x="9047" y="13234"/>
                  <a:pt x="1787" y="13234"/>
                  <a:pt x="1787" y="13234"/>
                </a:cubicBezTo>
                <a:lnTo>
                  <a:pt x="1787" y="2196"/>
                </a:lnTo>
                <a:close/>
                <a:moveTo>
                  <a:pt x="7148" y="2774"/>
                </a:moveTo>
                <a:cubicBezTo>
                  <a:pt x="6850" y="2774"/>
                  <a:pt x="6619" y="3061"/>
                  <a:pt x="6619" y="3419"/>
                </a:cubicBezTo>
                <a:lnTo>
                  <a:pt x="6619" y="3795"/>
                </a:lnTo>
                <a:cubicBezTo>
                  <a:pt x="5908" y="4069"/>
                  <a:pt x="5385" y="4873"/>
                  <a:pt x="5385" y="5817"/>
                </a:cubicBezTo>
                <a:cubicBezTo>
                  <a:pt x="5385" y="6988"/>
                  <a:pt x="6174" y="7936"/>
                  <a:pt x="7148" y="7936"/>
                </a:cubicBezTo>
                <a:cubicBezTo>
                  <a:pt x="7530" y="7936"/>
                  <a:pt x="7845" y="8306"/>
                  <a:pt x="7845" y="8765"/>
                </a:cubicBezTo>
                <a:cubicBezTo>
                  <a:pt x="7845" y="9223"/>
                  <a:pt x="7530" y="9603"/>
                  <a:pt x="7148" y="9603"/>
                </a:cubicBezTo>
                <a:cubicBezTo>
                  <a:pt x="6955" y="9603"/>
                  <a:pt x="6775" y="9511"/>
                  <a:pt x="6643" y="9343"/>
                </a:cubicBezTo>
                <a:cubicBezTo>
                  <a:pt x="6441" y="9084"/>
                  <a:pt x="6105" y="9071"/>
                  <a:pt x="5890" y="9314"/>
                </a:cubicBezTo>
                <a:cubicBezTo>
                  <a:pt x="5675" y="9556"/>
                  <a:pt x="5672" y="9961"/>
                  <a:pt x="5874" y="10219"/>
                </a:cubicBezTo>
                <a:cubicBezTo>
                  <a:pt x="6080" y="10483"/>
                  <a:pt x="6334" y="10682"/>
                  <a:pt x="6619" y="10787"/>
                </a:cubicBezTo>
                <a:lnTo>
                  <a:pt x="6619" y="11153"/>
                </a:lnTo>
                <a:cubicBezTo>
                  <a:pt x="6619" y="11506"/>
                  <a:pt x="6858" y="11799"/>
                  <a:pt x="7156" y="11799"/>
                </a:cubicBezTo>
                <a:cubicBezTo>
                  <a:pt x="7455" y="11799"/>
                  <a:pt x="7693" y="11512"/>
                  <a:pt x="7693" y="11153"/>
                </a:cubicBezTo>
                <a:lnTo>
                  <a:pt x="7693" y="10787"/>
                </a:lnTo>
                <a:cubicBezTo>
                  <a:pt x="8404" y="10513"/>
                  <a:pt x="8919" y="9709"/>
                  <a:pt x="8919" y="8765"/>
                </a:cubicBezTo>
                <a:cubicBezTo>
                  <a:pt x="8919" y="7594"/>
                  <a:pt x="8131" y="6646"/>
                  <a:pt x="7156" y="6646"/>
                </a:cubicBezTo>
                <a:cubicBezTo>
                  <a:pt x="6774" y="6646"/>
                  <a:pt x="6459" y="6267"/>
                  <a:pt x="6459" y="5808"/>
                </a:cubicBezTo>
                <a:cubicBezTo>
                  <a:pt x="6459" y="5349"/>
                  <a:pt x="6774" y="4980"/>
                  <a:pt x="7156" y="4980"/>
                </a:cubicBezTo>
                <a:cubicBezTo>
                  <a:pt x="7349" y="4980"/>
                  <a:pt x="7529" y="5071"/>
                  <a:pt x="7661" y="5240"/>
                </a:cubicBezTo>
                <a:cubicBezTo>
                  <a:pt x="7863" y="5498"/>
                  <a:pt x="8199" y="5511"/>
                  <a:pt x="8414" y="5268"/>
                </a:cubicBezTo>
                <a:cubicBezTo>
                  <a:pt x="8629" y="5026"/>
                  <a:pt x="8640" y="4622"/>
                  <a:pt x="8438" y="4363"/>
                </a:cubicBezTo>
                <a:cubicBezTo>
                  <a:pt x="8232" y="4099"/>
                  <a:pt x="7970" y="3900"/>
                  <a:pt x="7685" y="3795"/>
                </a:cubicBezTo>
                <a:lnTo>
                  <a:pt x="7685" y="3419"/>
                </a:lnTo>
                <a:cubicBezTo>
                  <a:pt x="7685" y="3066"/>
                  <a:pt x="7446" y="2774"/>
                  <a:pt x="7148" y="2774"/>
                </a:cubicBezTo>
                <a:close/>
                <a:moveTo>
                  <a:pt x="14256" y="8572"/>
                </a:moveTo>
                <a:cubicBezTo>
                  <a:pt x="16130" y="8572"/>
                  <a:pt x="17654" y="10404"/>
                  <a:pt x="17654" y="12656"/>
                </a:cubicBezTo>
                <a:cubicBezTo>
                  <a:pt x="17654" y="14908"/>
                  <a:pt x="16130" y="16740"/>
                  <a:pt x="14256" y="16740"/>
                </a:cubicBezTo>
                <a:cubicBezTo>
                  <a:pt x="12382" y="16740"/>
                  <a:pt x="10866" y="14908"/>
                  <a:pt x="10866" y="12656"/>
                </a:cubicBezTo>
                <a:cubicBezTo>
                  <a:pt x="10866" y="10404"/>
                  <a:pt x="12382" y="8572"/>
                  <a:pt x="14256" y="8572"/>
                </a:cubicBezTo>
                <a:close/>
              </a:path>
            </a:pathLst>
          </a:custGeom>
          <a:solidFill>
            <a:schemeClr val="bg1">
              <a:lumMod val="5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1" name="Shape 28992"/>
          <p:cNvSpPr/>
          <p:nvPr/>
        </p:nvSpPr>
        <p:spPr>
          <a:xfrm>
            <a:off x="8659521" y="4873780"/>
            <a:ext cx="698502" cy="698502"/>
          </a:xfrm>
          <a:prstGeom prst="rect">
            <a:avLst/>
          </a:prstGeom>
          <a:solidFill>
            <a:schemeClr val="accent6"/>
          </a:solidFill>
          <a:ln w="50800" cap="flat">
            <a:solidFill>
              <a:schemeClr val="accent6"/>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22" name="Shape 28993"/>
          <p:cNvSpPr/>
          <p:nvPr/>
        </p:nvSpPr>
        <p:spPr>
          <a:xfrm>
            <a:off x="8786838" y="5032764"/>
            <a:ext cx="443867" cy="448002"/>
          </a:xfrm>
          <a:custGeom>
            <a:avLst/>
            <a:gdLst/>
            <a:ahLst/>
            <a:cxnLst>
              <a:cxn ang="0">
                <a:pos x="wd2" y="hd2"/>
              </a:cxn>
              <a:cxn ang="5400000">
                <a:pos x="wd2" y="hd2"/>
              </a:cxn>
              <a:cxn ang="10800000">
                <a:pos x="wd2" y="hd2"/>
              </a:cxn>
              <a:cxn ang="16200000">
                <a:pos x="wd2" y="hd2"/>
              </a:cxn>
            </a:cxnLst>
            <a:rect l="0" t="0" r="r" b="b"/>
            <a:pathLst>
              <a:path w="21600" h="21600" extrusionOk="0">
                <a:moveTo>
                  <a:pt x="917" y="0"/>
                </a:moveTo>
                <a:cubicBezTo>
                  <a:pt x="411" y="0"/>
                  <a:pt x="0" y="411"/>
                  <a:pt x="0" y="909"/>
                </a:cubicBezTo>
                <a:cubicBezTo>
                  <a:pt x="0" y="1407"/>
                  <a:pt x="415" y="1818"/>
                  <a:pt x="917" y="1818"/>
                </a:cubicBezTo>
                <a:lnTo>
                  <a:pt x="2889" y="1818"/>
                </a:lnTo>
                <a:cubicBezTo>
                  <a:pt x="3850" y="1818"/>
                  <a:pt x="4491" y="2632"/>
                  <a:pt x="4491" y="3859"/>
                </a:cubicBezTo>
                <a:lnTo>
                  <a:pt x="4491" y="14767"/>
                </a:lnTo>
                <a:cubicBezTo>
                  <a:pt x="4491" y="15265"/>
                  <a:pt x="4906" y="15676"/>
                  <a:pt x="5408" y="15676"/>
                </a:cubicBezTo>
                <a:lnTo>
                  <a:pt x="20723" y="15676"/>
                </a:lnTo>
                <a:cubicBezTo>
                  <a:pt x="21230" y="15676"/>
                  <a:pt x="21600" y="15312"/>
                  <a:pt x="21600" y="14815"/>
                </a:cubicBezTo>
                <a:cubicBezTo>
                  <a:pt x="21600" y="14317"/>
                  <a:pt x="21185" y="13906"/>
                  <a:pt x="20683" y="13906"/>
                </a:cubicBezTo>
                <a:lnTo>
                  <a:pt x="6285" y="13906"/>
                </a:lnTo>
                <a:lnTo>
                  <a:pt x="6285" y="3819"/>
                </a:lnTo>
                <a:cubicBezTo>
                  <a:pt x="6285" y="1592"/>
                  <a:pt x="4908" y="0"/>
                  <a:pt x="2889" y="0"/>
                </a:cubicBezTo>
                <a:lnTo>
                  <a:pt x="917" y="0"/>
                </a:lnTo>
                <a:close/>
                <a:moveTo>
                  <a:pt x="8643" y="255"/>
                </a:moveTo>
                <a:cubicBezTo>
                  <a:pt x="8141" y="255"/>
                  <a:pt x="7726" y="666"/>
                  <a:pt x="7726" y="1164"/>
                </a:cubicBezTo>
                <a:lnTo>
                  <a:pt x="7726" y="11976"/>
                </a:lnTo>
                <a:cubicBezTo>
                  <a:pt x="7726" y="12474"/>
                  <a:pt x="8141" y="12885"/>
                  <a:pt x="8643" y="12885"/>
                </a:cubicBezTo>
                <a:lnTo>
                  <a:pt x="13182" y="12885"/>
                </a:lnTo>
                <a:cubicBezTo>
                  <a:pt x="13640" y="12885"/>
                  <a:pt x="14055" y="12482"/>
                  <a:pt x="14100" y="12024"/>
                </a:cubicBezTo>
                <a:lnTo>
                  <a:pt x="14100" y="1164"/>
                </a:lnTo>
                <a:cubicBezTo>
                  <a:pt x="14100" y="666"/>
                  <a:pt x="13684" y="255"/>
                  <a:pt x="13182" y="255"/>
                </a:cubicBezTo>
                <a:lnTo>
                  <a:pt x="8643" y="255"/>
                </a:lnTo>
                <a:close/>
                <a:moveTo>
                  <a:pt x="16111" y="255"/>
                </a:moveTo>
                <a:cubicBezTo>
                  <a:pt x="15609" y="255"/>
                  <a:pt x="15194" y="666"/>
                  <a:pt x="15194" y="1164"/>
                </a:cubicBezTo>
                <a:lnTo>
                  <a:pt x="15194" y="11976"/>
                </a:lnTo>
                <a:cubicBezTo>
                  <a:pt x="15194" y="12474"/>
                  <a:pt x="15609" y="12885"/>
                  <a:pt x="16111" y="12885"/>
                </a:cubicBezTo>
                <a:lnTo>
                  <a:pt x="20650" y="12885"/>
                </a:lnTo>
                <a:cubicBezTo>
                  <a:pt x="21157" y="12885"/>
                  <a:pt x="21524" y="12482"/>
                  <a:pt x="21568" y="12024"/>
                </a:cubicBezTo>
                <a:lnTo>
                  <a:pt x="21568" y="1164"/>
                </a:lnTo>
                <a:cubicBezTo>
                  <a:pt x="21568" y="666"/>
                  <a:pt x="21153" y="255"/>
                  <a:pt x="20650" y="255"/>
                </a:cubicBezTo>
                <a:lnTo>
                  <a:pt x="16111" y="255"/>
                </a:lnTo>
                <a:close/>
                <a:moveTo>
                  <a:pt x="9520" y="2033"/>
                </a:moveTo>
                <a:lnTo>
                  <a:pt x="12265" y="2033"/>
                </a:lnTo>
                <a:lnTo>
                  <a:pt x="12265" y="11115"/>
                </a:lnTo>
                <a:lnTo>
                  <a:pt x="9520" y="11115"/>
                </a:lnTo>
                <a:cubicBezTo>
                  <a:pt x="9520" y="11115"/>
                  <a:pt x="9520" y="2033"/>
                  <a:pt x="9520" y="2033"/>
                </a:cubicBezTo>
                <a:close/>
                <a:moveTo>
                  <a:pt x="16989" y="2033"/>
                </a:moveTo>
                <a:lnTo>
                  <a:pt x="19733" y="2033"/>
                </a:lnTo>
                <a:lnTo>
                  <a:pt x="19733" y="11115"/>
                </a:lnTo>
                <a:lnTo>
                  <a:pt x="16989" y="11115"/>
                </a:lnTo>
                <a:cubicBezTo>
                  <a:pt x="16989" y="11115"/>
                  <a:pt x="16989" y="2033"/>
                  <a:pt x="16989" y="2033"/>
                </a:cubicBezTo>
                <a:close/>
                <a:moveTo>
                  <a:pt x="7557" y="16330"/>
                </a:moveTo>
                <a:cubicBezTo>
                  <a:pt x="6089" y="16330"/>
                  <a:pt x="4893" y="17515"/>
                  <a:pt x="4893" y="18969"/>
                </a:cubicBezTo>
                <a:cubicBezTo>
                  <a:pt x="4893" y="20423"/>
                  <a:pt x="6089" y="21600"/>
                  <a:pt x="7557" y="21600"/>
                </a:cubicBezTo>
                <a:cubicBezTo>
                  <a:pt x="9024" y="21600"/>
                  <a:pt x="10217" y="20423"/>
                  <a:pt x="10213" y="18969"/>
                </a:cubicBezTo>
                <a:cubicBezTo>
                  <a:pt x="10213" y="17515"/>
                  <a:pt x="9024" y="16330"/>
                  <a:pt x="7557" y="16330"/>
                </a:cubicBezTo>
                <a:close/>
                <a:moveTo>
                  <a:pt x="18373" y="16330"/>
                </a:moveTo>
                <a:cubicBezTo>
                  <a:pt x="16905" y="16330"/>
                  <a:pt x="15709" y="17515"/>
                  <a:pt x="15709" y="18969"/>
                </a:cubicBezTo>
                <a:cubicBezTo>
                  <a:pt x="15709" y="20423"/>
                  <a:pt x="16905" y="21600"/>
                  <a:pt x="18373" y="21600"/>
                </a:cubicBezTo>
                <a:cubicBezTo>
                  <a:pt x="19836" y="21600"/>
                  <a:pt x="21029" y="20423"/>
                  <a:pt x="21029" y="18969"/>
                </a:cubicBezTo>
                <a:cubicBezTo>
                  <a:pt x="21029" y="17515"/>
                  <a:pt x="19840" y="16330"/>
                  <a:pt x="18373" y="16330"/>
                </a:cubicBezTo>
                <a:close/>
                <a:moveTo>
                  <a:pt x="7557" y="18148"/>
                </a:moveTo>
                <a:cubicBezTo>
                  <a:pt x="8064" y="18148"/>
                  <a:pt x="8426" y="18511"/>
                  <a:pt x="8378" y="18961"/>
                </a:cubicBezTo>
                <a:cubicBezTo>
                  <a:pt x="8378" y="19415"/>
                  <a:pt x="8015" y="19774"/>
                  <a:pt x="7557" y="19774"/>
                </a:cubicBezTo>
                <a:cubicBezTo>
                  <a:pt x="7098" y="19774"/>
                  <a:pt x="6728" y="19415"/>
                  <a:pt x="6728" y="18961"/>
                </a:cubicBezTo>
                <a:cubicBezTo>
                  <a:pt x="6728" y="18506"/>
                  <a:pt x="7098" y="18148"/>
                  <a:pt x="7557" y="18148"/>
                </a:cubicBezTo>
                <a:close/>
                <a:moveTo>
                  <a:pt x="18373" y="18148"/>
                </a:moveTo>
                <a:cubicBezTo>
                  <a:pt x="18831" y="18148"/>
                  <a:pt x="19238" y="18511"/>
                  <a:pt x="19194" y="18961"/>
                </a:cubicBezTo>
                <a:cubicBezTo>
                  <a:pt x="19194" y="19415"/>
                  <a:pt x="18831" y="19774"/>
                  <a:pt x="18373" y="19774"/>
                </a:cubicBezTo>
                <a:cubicBezTo>
                  <a:pt x="17914" y="19774"/>
                  <a:pt x="17544" y="19415"/>
                  <a:pt x="17544" y="18961"/>
                </a:cubicBezTo>
                <a:cubicBezTo>
                  <a:pt x="17544" y="18506"/>
                  <a:pt x="17914" y="18148"/>
                  <a:pt x="18373" y="18148"/>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3" name="TextBox 122"/>
          <p:cNvSpPr txBox="1"/>
          <p:nvPr/>
        </p:nvSpPr>
        <p:spPr>
          <a:xfrm>
            <a:off x="6264758" y="1970245"/>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
        <p:nvSpPr>
          <p:cNvPr id="88" name="Shape 28959"/>
          <p:cNvSpPr/>
          <p:nvPr/>
        </p:nvSpPr>
        <p:spPr>
          <a:xfrm>
            <a:off x="5893824" y="1556816"/>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0085AD"/>
                </a:solidFill>
                <a:latin typeface="Helvetica"/>
                <a:ea typeface="Helvetica"/>
                <a:cs typeface="Helvetica"/>
                <a:sym typeface="Helvetica"/>
              </a:defRPr>
            </a:lvl1pPr>
          </a:lstStyle>
          <a:p>
            <a:pPr algn="ctr"/>
            <a:r>
              <a:rPr sz="1400" dirty="0">
                <a:solidFill>
                  <a:schemeClr val="tx1">
                    <a:lumMod val="95000"/>
                    <a:lumOff val="5000"/>
                  </a:schemeClr>
                </a:solidFill>
                <a:latin typeface="Caviar Dreams" panose="020B0402020204020504" pitchFamily="34" charset="0"/>
              </a:rPr>
              <a:t>85%</a:t>
            </a:r>
          </a:p>
        </p:txBody>
      </p:sp>
      <p:sp>
        <p:nvSpPr>
          <p:cNvPr id="91" name="Shape 28962"/>
          <p:cNvSpPr/>
          <p:nvPr/>
        </p:nvSpPr>
        <p:spPr>
          <a:xfrm>
            <a:off x="5893824" y="3094103"/>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00B18D"/>
                </a:solidFill>
                <a:latin typeface="Helvetica"/>
                <a:ea typeface="Helvetica"/>
                <a:cs typeface="Helvetica"/>
                <a:sym typeface="Helvetica"/>
              </a:defRPr>
            </a:lvl1pPr>
          </a:lstStyle>
          <a:p>
            <a:pPr algn="ctr"/>
            <a:r>
              <a:rPr sz="1400">
                <a:solidFill>
                  <a:schemeClr val="tx1">
                    <a:lumMod val="95000"/>
                    <a:lumOff val="5000"/>
                  </a:schemeClr>
                </a:solidFill>
                <a:latin typeface="Caviar Dreams" panose="020B0402020204020504" pitchFamily="34" charset="0"/>
              </a:rPr>
              <a:t>40%</a:t>
            </a:r>
          </a:p>
        </p:txBody>
      </p:sp>
      <p:sp>
        <p:nvSpPr>
          <p:cNvPr id="94" name="Shape 28965"/>
          <p:cNvSpPr/>
          <p:nvPr/>
        </p:nvSpPr>
        <p:spPr>
          <a:xfrm>
            <a:off x="5890531" y="4602066"/>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95C348"/>
                </a:solidFill>
                <a:latin typeface="Helvetica"/>
                <a:ea typeface="Helvetica"/>
                <a:cs typeface="Helvetica"/>
                <a:sym typeface="Helvetica"/>
              </a:defRPr>
            </a:lvl1pPr>
          </a:lstStyle>
          <a:p>
            <a:pPr algn="ctr"/>
            <a:r>
              <a:rPr sz="1400">
                <a:solidFill>
                  <a:schemeClr val="tx1">
                    <a:lumMod val="95000"/>
                    <a:lumOff val="5000"/>
                  </a:schemeClr>
                </a:solidFill>
                <a:latin typeface="Caviar Dreams" panose="020B0402020204020504" pitchFamily="34" charset="0"/>
              </a:rPr>
              <a:t>20%</a:t>
            </a:r>
          </a:p>
        </p:txBody>
      </p:sp>
      <p:sp>
        <p:nvSpPr>
          <p:cNvPr id="97" name="Shape 28968"/>
          <p:cNvSpPr/>
          <p:nvPr/>
        </p:nvSpPr>
        <p:spPr>
          <a:xfrm>
            <a:off x="9158244" y="1556816"/>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FFA300"/>
                </a:solidFill>
                <a:latin typeface="Helvetica"/>
                <a:ea typeface="Helvetica"/>
                <a:cs typeface="Helvetica"/>
                <a:sym typeface="Helvetica"/>
              </a:defRPr>
            </a:lvl1pPr>
          </a:lstStyle>
          <a:p>
            <a:pPr algn="ctr"/>
            <a:r>
              <a:rPr sz="1400">
                <a:solidFill>
                  <a:schemeClr val="tx1">
                    <a:lumMod val="95000"/>
                    <a:lumOff val="5000"/>
                  </a:schemeClr>
                </a:solidFill>
                <a:latin typeface="Caviar Dreams" panose="020B0402020204020504" pitchFamily="34" charset="0"/>
              </a:rPr>
              <a:t>95%</a:t>
            </a:r>
          </a:p>
        </p:txBody>
      </p:sp>
      <p:sp>
        <p:nvSpPr>
          <p:cNvPr id="100" name="Shape 28971"/>
          <p:cNvSpPr/>
          <p:nvPr/>
        </p:nvSpPr>
        <p:spPr>
          <a:xfrm>
            <a:off x="9158244" y="3094103"/>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C83B1E"/>
                </a:solidFill>
                <a:latin typeface="Helvetica"/>
                <a:ea typeface="Helvetica"/>
                <a:cs typeface="Helvetica"/>
                <a:sym typeface="Helvetica"/>
              </a:defRPr>
            </a:lvl1pPr>
          </a:lstStyle>
          <a:p>
            <a:pPr algn="ctr"/>
            <a:r>
              <a:rPr sz="1400">
                <a:solidFill>
                  <a:schemeClr val="tx1">
                    <a:lumMod val="95000"/>
                    <a:lumOff val="5000"/>
                  </a:schemeClr>
                </a:solidFill>
                <a:latin typeface="Caviar Dreams" panose="020B0402020204020504" pitchFamily="34" charset="0"/>
              </a:rPr>
              <a:t>53%</a:t>
            </a:r>
          </a:p>
        </p:txBody>
      </p:sp>
      <p:sp>
        <p:nvSpPr>
          <p:cNvPr id="103" name="Shape 28974"/>
          <p:cNvSpPr/>
          <p:nvPr/>
        </p:nvSpPr>
        <p:spPr>
          <a:xfrm>
            <a:off x="9154948" y="4602066"/>
            <a:ext cx="672266" cy="288284"/>
          </a:xfrm>
          <a:prstGeom prst="rect">
            <a:avLst/>
          </a:prstGeom>
          <a:solidFill>
            <a:schemeClr val="bg1"/>
          </a:solidFill>
          <a:ln w="12700" cap="flat">
            <a:solidFill>
              <a:schemeClr val="bg1">
                <a:lumMod val="75000"/>
              </a:schemeClr>
            </a:solid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lvl1pPr algn="l">
              <a:lnSpc>
                <a:spcPct val="110000"/>
              </a:lnSpc>
              <a:defRPr sz="8500" b="1">
                <a:solidFill>
                  <a:srgbClr val="82165D"/>
                </a:solidFill>
                <a:latin typeface="Helvetica"/>
                <a:ea typeface="Helvetica"/>
                <a:cs typeface="Helvetica"/>
                <a:sym typeface="Helvetica"/>
              </a:defRPr>
            </a:lvl1pPr>
          </a:lstStyle>
          <a:p>
            <a:pPr algn="ctr"/>
            <a:r>
              <a:rPr sz="1400">
                <a:solidFill>
                  <a:schemeClr val="tx1">
                    <a:lumMod val="95000"/>
                    <a:lumOff val="5000"/>
                  </a:schemeClr>
                </a:solidFill>
                <a:latin typeface="Caviar Dreams" panose="020B0402020204020504" pitchFamily="34" charset="0"/>
              </a:rPr>
              <a:t>38%</a:t>
            </a:r>
          </a:p>
        </p:txBody>
      </p:sp>
      <p:sp>
        <p:nvSpPr>
          <p:cNvPr id="124" name="TextBox 123"/>
          <p:cNvSpPr txBox="1"/>
          <p:nvPr/>
        </p:nvSpPr>
        <p:spPr>
          <a:xfrm>
            <a:off x="9491081" y="1970245"/>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
        <p:nvSpPr>
          <p:cNvPr id="128" name="TextBox 127"/>
          <p:cNvSpPr txBox="1"/>
          <p:nvPr/>
        </p:nvSpPr>
        <p:spPr>
          <a:xfrm>
            <a:off x="6264758" y="3481632"/>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
        <p:nvSpPr>
          <p:cNvPr id="129" name="TextBox 128"/>
          <p:cNvSpPr txBox="1"/>
          <p:nvPr/>
        </p:nvSpPr>
        <p:spPr>
          <a:xfrm>
            <a:off x="9491081" y="3481632"/>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
        <p:nvSpPr>
          <p:cNvPr id="130" name="TextBox 129"/>
          <p:cNvSpPr txBox="1"/>
          <p:nvPr/>
        </p:nvSpPr>
        <p:spPr>
          <a:xfrm>
            <a:off x="6264758" y="4975190"/>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
        <p:nvSpPr>
          <p:cNvPr id="131" name="TextBox 130"/>
          <p:cNvSpPr txBox="1"/>
          <p:nvPr/>
        </p:nvSpPr>
        <p:spPr>
          <a:xfrm>
            <a:off x="9491081" y="4975190"/>
            <a:ext cx="1791433" cy="461665"/>
          </a:xfrm>
          <a:prstGeom prst="rect">
            <a:avLst/>
          </a:prstGeom>
          <a:noFill/>
        </p:spPr>
        <p:txBody>
          <a:bodyPr wrap="square" lIns="0" tIns="0" rIns="0" bIns="0" rtlCol="0">
            <a:spAutoFit/>
          </a:bodyPr>
          <a:lstStyle/>
          <a:p>
            <a:pPr defTabSz="1219170">
              <a:spcBef>
                <a:spcPct val="20000"/>
              </a:spcBef>
              <a:defRPr/>
            </a:pPr>
            <a:r>
              <a:rPr lang="en-US" sz="1000" dirty="0"/>
              <a:t>There are many variations passages of lorem ipsum available  </a:t>
            </a:r>
            <a:r>
              <a:rPr lang="en-US" sz="1000" dirty="0" smtClean="0"/>
              <a:t>majority</a:t>
            </a:r>
            <a:endParaRPr lang="en-US" sz="1000" dirty="0"/>
          </a:p>
        </p:txBody>
      </p:sp>
    </p:spTree>
    <p:extLst>
      <p:ext uri="{BB962C8B-B14F-4D97-AF65-F5344CB8AC3E}">
        <p14:creationId xmlns:p14="http://schemas.microsoft.com/office/powerpoint/2010/main" val="278742613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0" y="4370102"/>
            <a:ext cx="12192000" cy="2106899"/>
          </a:xfrm>
          <a:prstGeom prst="rect">
            <a:avLst/>
          </a:prstGeom>
          <a:solidFill>
            <a:schemeClr val="tx2">
              <a:lumMod val="5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160"/>
          <p:cNvSpPr>
            <a:spLocks noEditPoints="1"/>
          </p:cNvSpPr>
          <p:nvPr/>
        </p:nvSpPr>
        <p:spPr bwMode="auto">
          <a:xfrm>
            <a:off x="3787294" y="899753"/>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1">
              <a:lumMod val="75000"/>
              <a:lumOff val="25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102</a:t>
            </a:fld>
            <a:endParaRPr lang="en-US"/>
          </a:p>
        </p:txBody>
      </p:sp>
      <p:sp>
        <p:nvSpPr>
          <p:cNvPr id="62" name="Title 11"/>
          <p:cNvSpPr txBox="1">
            <a:spLocks/>
          </p:cNvSpPr>
          <p:nvPr/>
        </p:nvSpPr>
        <p:spPr>
          <a:xfrm>
            <a:off x="7154232" y="1047729"/>
            <a:ext cx="5047997"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Tree</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7154232" y="852279"/>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40" name="Group 39"/>
          <p:cNvGrpSpPr/>
          <p:nvPr/>
        </p:nvGrpSpPr>
        <p:grpSpPr>
          <a:xfrm>
            <a:off x="611633" y="399245"/>
            <a:ext cx="6253099" cy="3982431"/>
            <a:chOff x="2504167" y="1901917"/>
            <a:chExt cx="7183666" cy="4575084"/>
          </a:xfrm>
        </p:grpSpPr>
        <p:grpSp>
          <p:nvGrpSpPr>
            <p:cNvPr id="39" name="Group 38"/>
            <p:cNvGrpSpPr/>
            <p:nvPr/>
          </p:nvGrpSpPr>
          <p:grpSpPr>
            <a:xfrm>
              <a:off x="2504167" y="1901917"/>
              <a:ext cx="7183666" cy="4575084"/>
              <a:chOff x="989090" y="1901917"/>
              <a:chExt cx="7183666" cy="4575084"/>
            </a:xfrm>
          </p:grpSpPr>
          <p:sp>
            <p:nvSpPr>
              <p:cNvPr id="6" name="Shape 25590"/>
              <p:cNvSpPr/>
              <p:nvPr/>
            </p:nvSpPr>
            <p:spPr>
              <a:xfrm>
                <a:off x="6052210" y="3042543"/>
                <a:ext cx="2120546" cy="2120553"/>
              </a:xfrm>
              <a:prstGeom prst="ellipse">
                <a:avLst/>
              </a:prstGeom>
              <a:solidFill>
                <a:schemeClr val="accent6"/>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7" name="Shape 25591"/>
              <p:cNvSpPr/>
              <p:nvPr/>
            </p:nvSpPr>
            <p:spPr>
              <a:xfrm>
                <a:off x="989090" y="2157217"/>
                <a:ext cx="3118465" cy="3118468"/>
              </a:xfrm>
              <a:prstGeom prst="ellipse">
                <a:avLst/>
              </a:pr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10" name="Shape 25594"/>
              <p:cNvSpPr/>
              <p:nvPr/>
            </p:nvSpPr>
            <p:spPr>
              <a:xfrm>
                <a:off x="4054744" y="3658866"/>
                <a:ext cx="619644" cy="1261952"/>
              </a:xfrm>
              <a:custGeom>
                <a:avLst/>
                <a:gdLst/>
                <a:ahLst/>
                <a:cxnLst>
                  <a:cxn ang="0">
                    <a:pos x="wd2" y="hd2"/>
                  </a:cxn>
                  <a:cxn ang="5400000">
                    <a:pos x="wd2" y="hd2"/>
                  </a:cxn>
                  <a:cxn ang="10800000">
                    <a:pos x="wd2" y="hd2"/>
                  </a:cxn>
                  <a:cxn ang="16200000">
                    <a:pos x="wd2" y="hd2"/>
                  </a:cxn>
                </a:cxnLst>
                <a:rect l="0" t="0" r="r" b="b"/>
                <a:pathLst>
                  <a:path w="21600" h="21600" extrusionOk="0">
                    <a:moveTo>
                      <a:pt x="21600" y="982"/>
                    </a:moveTo>
                    <a:cubicBezTo>
                      <a:pt x="21600" y="653"/>
                      <a:pt x="21584" y="326"/>
                      <a:pt x="21560" y="0"/>
                    </a:cubicBezTo>
                    <a:cubicBezTo>
                      <a:pt x="8873" y="2708"/>
                      <a:pt x="0" y="8916"/>
                      <a:pt x="0" y="16142"/>
                    </a:cubicBezTo>
                    <a:cubicBezTo>
                      <a:pt x="0" y="18047"/>
                      <a:pt x="619" y="19881"/>
                      <a:pt x="1760" y="21600"/>
                    </a:cubicBezTo>
                    <a:cubicBezTo>
                      <a:pt x="13875" y="16705"/>
                      <a:pt x="21600" y="9287"/>
                      <a:pt x="21600" y="982"/>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nvGrpSpPr>
              <p:cNvPr id="11" name="Group 25597"/>
              <p:cNvGrpSpPr/>
              <p:nvPr/>
            </p:nvGrpSpPr>
            <p:grpSpPr>
              <a:xfrm>
                <a:off x="2158742" y="3824014"/>
                <a:ext cx="846251" cy="2652792"/>
                <a:chOff x="-1" y="0"/>
                <a:chExt cx="1550922" cy="4861770"/>
              </a:xfrm>
            </p:grpSpPr>
            <p:sp>
              <p:nvSpPr>
                <p:cNvPr id="35" name="Shape 25595"/>
                <p:cNvSpPr/>
                <p:nvPr/>
              </p:nvSpPr>
              <p:spPr>
                <a:xfrm>
                  <a:off x="-1" y="0"/>
                  <a:ext cx="1550922" cy="4859987"/>
                </a:xfrm>
                <a:custGeom>
                  <a:avLst/>
                  <a:gdLst/>
                  <a:ahLst/>
                  <a:cxnLst>
                    <a:cxn ang="0">
                      <a:pos x="wd2" y="hd2"/>
                    </a:cxn>
                    <a:cxn ang="5400000">
                      <a:pos x="wd2" y="hd2"/>
                    </a:cxn>
                    <a:cxn ang="10800000">
                      <a:pos x="wd2" y="hd2"/>
                    </a:cxn>
                    <a:cxn ang="16200000">
                      <a:pos x="wd2" y="hd2"/>
                    </a:cxn>
                  </a:cxnLst>
                  <a:rect l="0" t="0" r="r" b="b"/>
                  <a:pathLst>
                    <a:path w="21600" h="21600" extrusionOk="0">
                      <a:moveTo>
                        <a:pt x="21600" y="5823"/>
                      </a:moveTo>
                      <a:lnTo>
                        <a:pt x="12132" y="7840"/>
                      </a:lnTo>
                      <a:lnTo>
                        <a:pt x="10874" y="4475"/>
                      </a:lnTo>
                      <a:lnTo>
                        <a:pt x="10874" y="4475"/>
                      </a:lnTo>
                      <a:lnTo>
                        <a:pt x="10874" y="4475"/>
                      </a:lnTo>
                      <a:lnTo>
                        <a:pt x="10874" y="4474"/>
                      </a:lnTo>
                      <a:lnTo>
                        <a:pt x="18083" y="2109"/>
                      </a:lnTo>
                      <a:lnTo>
                        <a:pt x="17731" y="1974"/>
                      </a:lnTo>
                      <a:lnTo>
                        <a:pt x="10749" y="3910"/>
                      </a:lnTo>
                      <a:lnTo>
                        <a:pt x="9879" y="0"/>
                      </a:lnTo>
                      <a:lnTo>
                        <a:pt x="9569" y="0"/>
                      </a:lnTo>
                      <a:lnTo>
                        <a:pt x="9345" y="3863"/>
                      </a:lnTo>
                      <a:lnTo>
                        <a:pt x="2472" y="1974"/>
                      </a:lnTo>
                      <a:lnTo>
                        <a:pt x="2185" y="2103"/>
                      </a:lnTo>
                      <a:lnTo>
                        <a:pt x="9310" y="4475"/>
                      </a:lnTo>
                      <a:lnTo>
                        <a:pt x="8632" y="7769"/>
                      </a:lnTo>
                      <a:lnTo>
                        <a:pt x="0" y="5658"/>
                      </a:lnTo>
                      <a:lnTo>
                        <a:pt x="0" y="6010"/>
                      </a:lnTo>
                      <a:lnTo>
                        <a:pt x="8400" y="8898"/>
                      </a:lnTo>
                      <a:lnTo>
                        <a:pt x="8347" y="9153"/>
                      </a:lnTo>
                      <a:lnTo>
                        <a:pt x="8347" y="9153"/>
                      </a:lnTo>
                      <a:lnTo>
                        <a:pt x="2405" y="21600"/>
                      </a:lnTo>
                      <a:lnTo>
                        <a:pt x="17318" y="21600"/>
                      </a:lnTo>
                      <a:lnTo>
                        <a:pt x="12623" y="9153"/>
                      </a:lnTo>
                      <a:lnTo>
                        <a:pt x="12623" y="9153"/>
                      </a:lnTo>
                      <a:lnTo>
                        <a:pt x="12498" y="8819"/>
                      </a:lnTo>
                      <a:lnTo>
                        <a:pt x="21600" y="6054"/>
                      </a:lnTo>
                      <a:cubicBezTo>
                        <a:pt x="21600" y="6054"/>
                        <a:pt x="21600" y="5823"/>
                        <a:pt x="21600" y="5823"/>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36" name="Shape 25596"/>
                <p:cNvSpPr/>
                <p:nvPr/>
              </p:nvSpPr>
              <p:spPr>
                <a:xfrm>
                  <a:off x="58" y="74915"/>
                  <a:ext cx="1540576" cy="4786855"/>
                </a:xfrm>
                <a:custGeom>
                  <a:avLst/>
                  <a:gdLst/>
                  <a:ahLst/>
                  <a:cxnLst>
                    <a:cxn ang="0">
                      <a:pos x="wd2" y="hd2"/>
                    </a:cxn>
                    <a:cxn ang="5400000">
                      <a:pos x="wd2" y="hd2"/>
                    </a:cxn>
                    <a:cxn ang="10800000">
                      <a:pos x="wd2" y="hd2"/>
                    </a:cxn>
                    <a:cxn ang="16200000">
                      <a:pos x="wd2" y="hd2"/>
                    </a:cxn>
                  </a:cxnLst>
                  <a:rect l="0" t="0" r="r" b="b"/>
                  <a:pathLst>
                    <a:path w="21600" h="21600" extrusionOk="0">
                      <a:moveTo>
                        <a:pt x="10017" y="0"/>
                      </a:moveTo>
                      <a:cubicBezTo>
                        <a:pt x="10010" y="4"/>
                        <a:pt x="10004" y="8"/>
                        <a:pt x="9996" y="13"/>
                      </a:cubicBezTo>
                      <a:cubicBezTo>
                        <a:pt x="9860" y="96"/>
                        <a:pt x="9946" y="186"/>
                        <a:pt x="9878" y="270"/>
                      </a:cubicBezTo>
                      <a:cubicBezTo>
                        <a:pt x="9746" y="431"/>
                        <a:pt x="9786" y="594"/>
                        <a:pt x="9727" y="756"/>
                      </a:cubicBezTo>
                      <a:cubicBezTo>
                        <a:pt x="9670" y="914"/>
                        <a:pt x="9608" y="1073"/>
                        <a:pt x="9583" y="1232"/>
                      </a:cubicBezTo>
                      <a:cubicBezTo>
                        <a:pt x="9573" y="1296"/>
                        <a:pt x="9557" y="1361"/>
                        <a:pt x="9528" y="1425"/>
                      </a:cubicBezTo>
                      <a:lnTo>
                        <a:pt x="9404" y="3583"/>
                      </a:lnTo>
                      <a:lnTo>
                        <a:pt x="8691" y="3385"/>
                      </a:lnTo>
                      <a:cubicBezTo>
                        <a:pt x="8662" y="3505"/>
                        <a:pt x="8636" y="3625"/>
                        <a:pt x="8641" y="3745"/>
                      </a:cubicBezTo>
                      <a:cubicBezTo>
                        <a:pt x="8644" y="3810"/>
                        <a:pt x="8620" y="3875"/>
                        <a:pt x="8586" y="3940"/>
                      </a:cubicBezTo>
                      <a:lnTo>
                        <a:pt x="9369" y="4204"/>
                      </a:lnTo>
                      <a:lnTo>
                        <a:pt x="8686" y="7549"/>
                      </a:lnTo>
                      <a:lnTo>
                        <a:pt x="7303" y="7208"/>
                      </a:lnTo>
                      <a:cubicBezTo>
                        <a:pt x="7305" y="7224"/>
                        <a:pt x="7307" y="7240"/>
                        <a:pt x="7313" y="7256"/>
                      </a:cubicBezTo>
                      <a:cubicBezTo>
                        <a:pt x="7323" y="7283"/>
                        <a:pt x="7309" y="7310"/>
                        <a:pt x="7238" y="7334"/>
                      </a:cubicBezTo>
                      <a:cubicBezTo>
                        <a:pt x="7110" y="7377"/>
                        <a:pt x="7067" y="7426"/>
                        <a:pt x="7001" y="7474"/>
                      </a:cubicBezTo>
                      <a:cubicBezTo>
                        <a:pt x="6859" y="7578"/>
                        <a:pt x="6840" y="7691"/>
                        <a:pt x="6525" y="7783"/>
                      </a:cubicBezTo>
                      <a:cubicBezTo>
                        <a:pt x="6451" y="7805"/>
                        <a:pt x="6471" y="7835"/>
                        <a:pt x="6454" y="7861"/>
                      </a:cubicBezTo>
                      <a:cubicBezTo>
                        <a:pt x="6430" y="7900"/>
                        <a:pt x="6408" y="7939"/>
                        <a:pt x="6386" y="7978"/>
                      </a:cubicBezTo>
                      <a:lnTo>
                        <a:pt x="8288" y="8638"/>
                      </a:lnTo>
                      <a:cubicBezTo>
                        <a:pt x="8323" y="8494"/>
                        <a:pt x="8400" y="8352"/>
                        <a:pt x="8722" y="8215"/>
                      </a:cubicBezTo>
                      <a:cubicBezTo>
                        <a:pt x="9005" y="8094"/>
                        <a:pt x="8907" y="7948"/>
                        <a:pt x="9125" y="7819"/>
                      </a:cubicBezTo>
                      <a:cubicBezTo>
                        <a:pt x="9145" y="7807"/>
                        <a:pt x="9130" y="7793"/>
                        <a:pt x="9132" y="7779"/>
                      </a:cubicBezTo>
                      <a:cubicBezTo>
                        <a:pt x="9156" y="7607"/>
                        <a:pt x="9161" y="7435"/>
                        <a:pt x="9205" y="7262"/>
                      </a:cubicBezTo>
                      <a:cubicBezTo>
                        <a:pt x="9265" y="7031"/>
                        <a:pt x="9265" y="6798"/>
                        <a:pt x="9324" y="6566"/>
                      </a:cubicBezTo>
                      <a:cubicBezTo>
                        <a:pt x="9347" y="6471"/>
                        <a:pt x="9243" y="6372"/>
                        <a:pt x="9493" y="6283"/>
                      </a:cubicBezTo>
                      <a:cubicBezTo>
                        <a:pt x="9529" y="6270"/>
                        <a:pt x="9513" y="6251"/>
                        <a:pt x="9513" y="6234"/>
                      </a:cubicBezTo>
                      <a:cubicBezTo>
                        <a:pt x="9515" y="6071"/>
                        <a:pt x="9514" y="5908"/>
                        <a:pt x="9515" y="5745"/>
                      </a:cubicBezTo>
                      <a:cubicBezTo>
                        <a:pt x="9515" y="5704"/>
                        <a:pt x="9521" y="5664"/>
                        <a:pt x="9276" y="5649"/>
                      </a:cubicBezTo>
                      <a:cubicBezTo>
                        <a:pt x="9191" y="5643"/>
                        <a:pt x="9152" y="5627"/>
                        <a:pt x="9173" y="5609"/>
                      </a:cubicBezTo>
                      <a:cubicBezTo>
                        <a:pt x="9287" y="5514"/>
                        <a:pt x="9175" y="5416"/>
                        <a:pt x="9251" y="5321"/>
                      </a:cubicBezTo>
                      <a:cubicBezTo>
                        <a:pt x="9367" y="5177"/>
                        <a:pt x="9386" y="5030"/>
                        <a:pt x="9402" y="4885"/>
                      </a:cubicBezTo>
                      <a:cubicBezTo>
                        <a:pt x="9424" y="4682"/>
                        <a:pt x="9490" y="4481"/>
                        <a:pt x="9518" y="4278"/>
                      </a:cubicBezTo>
                      <a:cubicBezTo>
                        <a:pt x="9522" y="4241"/>
                        <a:pt x="9555" y="4204"/>
                        <a:pt x="9644" y="4173"/>
                      </a:cubicBezTo>
                      <a:cubicBezTo>
                        <a:pt x="9814" y="4114"/>
                        <a:pt x="9801" y="4057"/>
                        <a:pt x="9757" y="3991"/>
                      </a:cubicBezTo>
                      <a:cubicBezTo>
                        <a:pt x="9694" y="3899"/>
                        <a:pt x="9565" y="3800"/>
                        <a:pt x="9943" y="3717"/>
                      </a:cubicBezTo>
                      <a:cubicBezTo>
                        <a:pt x="10000" y="3705"/>
                        <a:pt x="9998" y="3680"/>
                        <a:pt x="10011" y="3661"/>
                      </a:cubicBezTo>
                      <a:cubicBezTo>
                        <a:pt x="10130" y="3496"/>
                        <a:pt x="10110" y="3330"/>
                        <a:pt x="10178" y="3165"/>
                      </a:cubicBezTo>
                      <a:cubicBezTo>
                        <a:pt x="10201" y="3106"/>
                        <a:pt x="10225" y="3049"/>
                        <a:pt x="10331" y="2991"/>
                      </a:cubicBezTo>
                      <a:cubicBezTo>
                        <a:pt x="10451" y="2927"/>
                        <a:pt x="10568" y="2862"/>
                        <a:pt x="10634" y="2794"/>
                      </a:cubicBezTo>
                      <a:lnTo>
                        <a:pt x="10551" y="2417"/>
                      </a:lnTo>
                      <a:cubicBezTo>
                        <a:pt x="10496" y="2412"/>
                        <a:pt x="10480" y="2404"/>
                        <a:pt x="10483" y="2397"/>
                      </a:cubicBezTo>
                      <a:cubicBezTo>
                        <a:pt x="10494" y="2355"/>
                        <a:pt x="10506" y="2312"/>
                        <a:pt x="10518" y="2270"/>
                      </a:cubicBezTo>
                      <a:lnTo>
                        <a:pt x="10017" y="0"/>
                      </a:lnTo>
                      <a:close/>
                      <a:moveTo>
                        <a:pt x="2476" y="1675"/>
                      </a:moveTo>
                      <a:cubicBezTo>
                        <a:pt x="2476" y="1675"/>
                        <a:pt x="2187" y="1806"/>
                        <a:pt x="2187" y="1806"/>
                      </a:cubicBezTo>
                      <a:lnTo>
                        <a:pt x="2796" y="2011"/>
                      </a:lnTo>
                      <a:cubicBezTo>
                        <a:pt x="2776" y="1970"/>
                        <a:pt x="2757" y="1929"/>
                        <a:pt x="2736" y="1888"/>
                      </a:cubicBezTo>
                      <a:cubicBezTo>
                        <a:pt x="2707" y="1831"/>
                        <a:pt x="2668" y="1775"/>
                        <a:pt x="2630" y="1718"/>
                      </a:cubicBezTo>
                      <a:lnTo>
                        <a:pt x="2476" y="1675"/>
                      </a:lnTo>
                      <a:close/>
                      <a:moveTo>
                        <a:pt x="17562" y="1746"/>
                      </a:moveTo>
                      <a:lnTo>
                        <a:pt x="16667" y="1996"/>
                      </a:lnTo>
                      <a:cubicBezTo>
                        <a:pt x="16682" y="2018"/>
                        <a:pt x="16695" y="2040"/>
                        <a:pt x="16700" y="2062"/>
                      </a:cubicBezTo>
                      <a:cubicBezTo>
                        <a:pt x="16704" y="2079"/>
                        <a:pt x="16763" y="2092"/>
                        <a:pt x="16813" y="2105"/>
                      </a:cubicBezTo>
                      <a:cubicBezTo>
                        <a:pt x="16910" y="2130"/>
                        <a:pt x="16988" y="2157"/>
                        <a:pt x="17045" y="2185"/>
                      </a:cubicBezTo>
                      <a:lnTo>
                        <a:pt x="17466" y="2046"/>
                      </a:lnTo>
                      <a:cubicBezTo>
                        <a:pt x="17435" y="1971"/>
                        <a:pt x="17438" y="1897"/>
                        <a:pt x="17529" y="1822"/>
                      </a:cubicBezTo>
                      <a:cubicBezTo>
                        <a:pt x="17557" y="1798"/>
                        <a:pt x="17572" y="1771"/>
                        <a:pt x="17562" y="1746"/>
                      </a:cubicBezTo>
                      <a:close/>
                      <a:moveTo>
                        <a:pt x="3857" y="2055"/>
                      </a:moveTo>
                      <a:cubicBezTo>
                        <a:pt x="3857" y="2075"/>
                        <a:pt x="3860" y="2095"/>
                        <a:pt x="3865" y="2115"/>
                      </a:cubicBezTo>
                      <a:cubicBezTo>
                        <a:pt x="3872" y="2148"/>
                        <a:pt x="3876" y="2181"/>
                        <a:pt x="3784" y="2211"/>
                      </a:cubicBezTo>
                      <a:cubicBezTo>
                        <a:pt x="3695" y="2239"/>
                        <a:pt x="3676" y="2271"/>
                        <a:pt x="3673" y="2303"/>
                      </a:cubicBezTo>
                      <a:lnTo>
                        <a:pt x="4620" y="2620"/>
                      </a:lnTo>
                      <a:cubicBezTo>
                        <a:pt x="4675" y="2535"/>
                        <a:pt x="4800" y="2452"/>
                        <a:pt x="4807" y="2367"/>
                      </a:cubicBezTo>
                      <a:cubicBezTo>
                        <a:pt x="4808" y="2352"/>
                        <a:pt x="4813" y="2337"/>
                        <a:pt x="4817" y="2321"/>
                      </a:cubicBezTo>
                      <a:lnTo>
                        <a:pt x="3857" y="2055"/>
                      </a:lnTo>
                      <a:close/>
                      <a:moveTo>
                        <a:pt x="15735" y="2267"/>
                      </a:moveTo>
                      <a:lnTo>
                        <a:pt x="15355" y="2373"/>
                      </a:lnTo>
                      <a:cubicBezTo>
                        <a:pt x="15424" y="2397"/>
                        <a:pt x="15501" y="2420"/>
                        <a:pt x="15612" y="2435"/>
                      </a:cubicBezTo>
                      <a:cubicBezTo>
                        <a:pt x="15721" y="2426"/>
                        <a:pt x="15725" y="2412"/>
                        <a:pt x="15728" y="2399"/>
                      </a:cubicBezTo>
                      <a:cubicBezTo>
                        <a:pt x="15734" y="2369"/>
                        <a:pt x="15729" y="2339"/>
                        <a:pt x="15733" y="2309"/>
                      </a:cubicBezTo>
                      <a:cubicBezTo>
                        <a:pt x="15735" y="2295"/>
                        <a:pt x="15734" y="2281"/>
                        <a:pt x="15735" y="2267"/>
                      </a:cubicBezTo>
                      <a:close/>
                      <a:moveTo>
                        <a:pt x="13833" y="2787"/>
                      </a:moveTo>
                      <a:lnTo>
                        <a:pt x="12687" y="3109"/>
                      </a:lnTo>
                      <a:cubicBezTo>
                        <a:pt x="12699" y="3118"/>
                        <a:pt x="12705" y="3127"/>
                        <a:pt x="12700" y="3136"/>
                      </a:cubicBezTo>
                      <a:cubicBezTo>
                        <a:pt x="12631" y="3243"/>
                        <a:pt x="12855" y="3342"/>
                        <a:pt x="12881" y="3447"/>
                      </a:cubicBezTo>
                      <a:cubicBezTo>
                        <a:pt x="12889" y="3482"/>
                        <a:pt x="12901" y="3516"/>
                        <a:pt x="12914" y="3551"/>
                      </a:cubicBezTo>
                      <a:lnTo>
                        <a:pt x="13992" y="3194"/>
                      </a:lnTo>
                      <a:cubicBezTo>
                        <a:pt x="13988" y="3185"/>
                        <a:pt x="13992" y="3175"/>
                        <a:pt x="13992" y="3165"/>
                      </a:cubicBezTo>
                      <a:cubicBezTo>
                        <a:pt x="13971" y="3039"/>
                        <a:pt x="13981" y="2911"/>
                        <a:pt x="13833" y="2787"/>
                      </a:cubicBezTo>
                      <a:close/>
                      <a:moveTo>
                        <a:pt x="6762" y="2844"/>
                      </a:moveTo>
                      <a:cubicBezTo>
                        <a:pt x="6731" y="2914"/>
                        <a:pt x="6705" y="2985"/>
                        <a:pt x="6684" y="3055"/>
                      </a:cubicBezTo>
                      <a:cubicBezTo>
                        <a:pt x="6661" y="3126"/>
                        <a:pt x="6635" y="3197"/>
                        <a:pt x="6605" y="3268"/>
                      </a:cubicBezTo>
                      <a:lnTo>
                        <a:pt x="6860" y="3353"/>
                      </a:lnTo>
                      <a:cubicBezTo>
                        <a:pt x="6864" y="3331"/>
                        <a:pt x="6863" y="3308"/>
                        <a:pt x="6865" y="3285"/>
                      </a:cubicBezTo>
                      <a:cubicBezTo>
                        <a:pt x="6869" y="3239"/>
                        <a:pt x="6892" y="3193"/>
                        <a:pt x="6923" y="3147"/>
                      </a:cubicBezTo>
                      <a:cubicBezTo>
                        <a:pt x="6973" y="3072"/>
                        <a:pt x="7007" y="2998"/>
                        <a:pt x="7044" y="2923"/>
                      </a:cubicBezTo>
                      <a:lnTo>
                        <a:pt x="6762" y="2844"/>
                      </a:lnTo>
                      <a:close/>
                      <a:moveTo>
                        <a:pt x="7865" y="3154"/>
                      </a:moveTo>
                      <a:cubicBezTo>
                        <a:pt x="7820" y="3331"/>
                        <a:pt x="7815" y="3529"/>
                        <a:pt x="7870" y="3587"/>
                      </a:cubicBezTo>
                      <a:cubicBezTo>
                        <a:pt x="7980" y="3466"/>
                        <a:pt x="8052" y="3334"/>
                        <a:pt x="8082" y="3214"/>
                      </a:cubicBezTo>
                      <a:lnTo>
                        <a:pt x="7865" y="3154"/>
                      </a:lnTo>
                      <a:close/>
                      <a:moveTo>
                        <a:pt x="10724" y="3182"/>
                      </a:moveTo>
                      <a:cubicBezTo>
                        <a:pt x="10646" y="3220"/>
                        <a:pt x="10679" y="3257"/>
                        <a:pt x="10692" y="3294"/>
                      </a:cubicBezTo>
                      <a:cubicBezTo>
                        <a:pt x="10694" y="3304"/>
                        <a:pt x="10719" y="3311"/>
                        <a:pt x="10755" y="3315"/>
                      </a:cubicBezTo>
                      <a:lnTo>
                        <a:pt x="10724" y="3182"/>
                      </a:lnTo>
                      <a:close/>
                      <a:moveTo>
                        <a:pt x="12327" y="3224"/>
                      </a:moveTo>
                      <a:lnTo>
                        <a:pt x="12264" y="3242"/>
                      </a:lnTo>
                      <a:cubicBezTo>
                        <a:pt x="12211" y="3327"/>
                        <a:pt x="12149" y="3413"/>
                        <a:pt x="12296" y="3495"/>
                      </a:cubicBezTo>
                      <a:cubicBezTo>
                        <a:pt x="12394" y="3549"/>
                        <a:pt x="12469" y="3604"/>
                        <a:pt x="12445" y="3657"/>
                      </a:cubicBezTo>
                      <a:cubicBezTo>
                        <a:pt x="12436" y="3679"/>
                        <a:pt x="12447" y="3696"/>
                        <a:pt x="12475" y="3713"/>
                      </a:cubicBezTo>
                      <a:lnTo>
                        <a:pt x="12742" y="3626"/>
                      </a:lnTo>
                      <a:cubicBezTo>
                        <a:pt x="12740" y="3624"/>
                        <a:pt x="12737" y="3622"/>
                        <a:pt x="12735" y="3620"/>
                      </a:cubicBezTo>
                      <a:cubicBezTo>
                        <a:pt x="12638" y="3550"/>
                        <a:pt x="12585" y="3478"/>
                        <a:pt x="12599" y="3404"/>
                      </a:cubicBezTo>
                      <a:cubicBezTo>
                        <a:pt x="12610" y="3339"/>
                        <a:pt x="12465" y="3283"/>
                        <a:pt x="12327" y="3224"/>
                      </a:cubicBezTo>
                      <a:close/>
                      <a:moveTo>
                        <a:pt x="10062" y="4210"/>
                      </a:moveTo>
                      <a:cubicBezTo>
                        <a:pt x="9999" y="4304"/>
                        <a:pt x="9993" y="4389"/>
                        <a:pt x="10100" y="4474"/>
                      </a:cubicBezTo>
                      <a:cubicBezTo>
                        <a:pt x="10262" y="4372"/>
                        <a:pt x="10241" y="4271"/>
                        <a:pt x="10062" y="4210"/>
                      </a:cubicBezTo>
                      <a:close/>
                      <a:moveTo>
                        <a:pt x="21600" y="5603"/>
                      </a:moveTo>
                      <a:lnTo>
                        <a:pt x="21247" y="5680"/>
                      </a:lnTo>
                      <a:cubicBezTo>
                        <a:pt x="21250" y="5697"/>
                        <a:pt x="21254" y="5715"/>
                        <a:pt x="21260" y="5732"/>
                      </a:cubicBezTo>
                      <a:cubicBezTo>
                        <a:pt x="21265" y="5749"/>
                        <a:pt x="21259" y="5765"/>
                        <a:pt x="21250" y="5782"/>
                      </a:cubicBezTo>
                      <a:cubicBezTo>
                        <a:pt x="21204" y="5853"/>
                        <a:pt x="21161" y="5924"/>
                        <a:pt x="21129" y="5995"/>
                      </a:cubicBezTo>
                      <a:lnTo>
                        <a:pt x="21482" y="5887"/>
                      </a:lnTo>
                      <a:cubicBezTo>
                        <a:pt x="21530" y="5793"/>
                        <a:pt x="21571" y="5698"/>
                        <a:pt x="21600" y="5603"/>
                      </a:cubicBezTo>
                      <a:close/>
                      <a:moveTo>
                        <a:pt x="0" y="5674"/>
                      </a:moveTo>
                      <a:cubicBezTo>
                        <a:pt x="0" y="5674"/>
                        <a:pt x="0" y="5774"/>
                        <a:pt x="0" y="5774"/>
                      </a:cubicBezTo>
                      <a:lnTo>
                        <a:pt x="8" y="5777"/>
                      </a:lnTo>
                      <a:cubicBezTo>
                        <a:pt x="3" y="5743"/>
                        <a:pt x="5" y="5708"/>
                        <a:pt x="0" y="5674"/>
                      </a:cubicBezTo>
                      <a:close/>
                      <a:moveTo>
                        <a:pt x="1577" y="5815"/>
                      </a:moveTo>
                      <a:cubicBezTo>
                        <a:pt x="1493" y="5837"/>
                        <a:pt x="1488" y="5863"/>
                        <a:pt x="1486" y="5890"/>
                      </a:cubicBezTo>
                      <a:cubicBezTo>
                        <a:pt x="1476" y="6033"/>
                        <a:pt x="1637" y="6174"/>
                        <a:pt x="1592" y="6318"/>
                      </a:cubicBezTo>
                      <a:lnTo>
                        <a:pt x="1620" y="6327"/>
                      </a:lnTo>
                      <a:lnTo>
                        <a:pt x="1622" y="6328"/>
                      </a:lnTo>
                      <a:cubicBezTo>
                        <a:pt x="1618" y="6348"/>
                        <a:pt x="1667" y="6362"/>
                        <a:pt x="1746" y="6371"/>
                      </a:cubicBezTo>
                      <a:lnTo>
                        <a:pt x="1748" y="6372"/>
                      </a:lnTo>
                      <a:cubicBezTo>
                        <a:pt x="1751" y="6372"/>
                        <a:pt x="1753" y="6372"/>
                        <a:pt x="1756" y="6373"/>
                      </a:cubicBezTo>
                      <a:cubicBezTo>
                        <a:pt x="1764" y="6374"/>
                        <a:pt x="1767" y="6375"/>
                        <a:pt x="1776" y="6376"/>
                      </a:cubicBezTo>
                      <a:lnTo>
                        <a:pt x="1771" y="6374"/>
                      </a:lnTo>
                      <a:cubicBezTo>
                        <a:pt x="1771" y="6282"/>
                        <a:pt x="1796" y="6188"/>
                        <a:pt x="1766" y="6096"/>
                      </a:cubicBezTo>
                      <a:cubicBezTo>
                        <a:pt x="1736" y="6002"/>
                        <a:pt x="1735" y="5906"/>
                        <a:pt x="1577" y="5815"/>
                      </a:cubicBezTo>
                      <a:close/>
                      <a:moveTo>
                        <a:pt x="20270" y="5899"/>
                      </a:moveTo>
                      <a:lnTo>
                        <a:pt x="18796" y="6215"/>
                      </a:lnTo>
                      <a:cubicBezTo>
                        <a:pt x="18815" y="6323"/>
                        <a:pt x="18928" y="6432"/>
                        <a:pt x="18625" y="6533"/>
                      </a:cubicBezTo>
                      <a:cubicBezTo>
                        <a:pt x="18601" y="6541"/>
                        <a:pt x="18608" y="6553"/>
                        <a:pt x="18610" y="6562"/>
                      </a:cubicBezTo>
                      <a:cubicBezTo>
                        <a:pt x="18631" y="6641"/>
                        <a:pt x="18598" y="6719"/>
                        <a:pt x="18549" y="6797"/>
                      </a:cubicBezTo>
                      <a:lnTo>
                        <a:pt x="20126" y="6314"/>
                      </a:lnTo>
                      <a:cubicBezTo>
                        <a:pt x="20181" y="6240"/>
                        <a:pt x="20197" y="6167"/>
                        <a:pt x="20209" y="6095"/>
                      </a:cubicBezTo>
                      <a:cubicBezTo>
                        <a:pt x="20220" y="6029"/>
                        <a:pt x="20244" y="5964"/>
                        <a:pt x="20270" y="5899"/>
                      </a:cubicBezTo>
                      <a:close/>
                      <a:moveTo>
                        <a:pt x="9780" y="5928"/>
                      </a:moveTo>
                      <a:cubicBezTo>
                        <a:pt x="9684" y="5989"/>
                        <a:pt x="9684" y="6035"/>
                        <a:pt x="9805" y="6081"/>
                      </a:cubicBezTo>
                      <a:cubicBezTo>
                        <a:pt x="9905" y="6034"/>
                        <a:pt x="9954" y="5987"/>
                        <a:pt x="9780" y="5928"/>
                      </a:cubicBezTo>
                      <a:close/>
                      <a:moveTo>
                        <a:pt x="4172" y="6434"/>
                      </a:moveTo>
                      <a:cubicBezTo>
                        <a:pt x="4174" y="6440"/>
                        <a:pt x="4180" y="6445"/>
                        <a:pt x="4190" y="6450"/>
                      </a:cubicBezTo>
                      <a:cubicBezTo>
                        <a:pt x="4322" y="6518"/>
                        <a:pt x="4204" y="6580"/>
                        <a:pt x="4094" y="6643"/>
                      </a:cubicBezTo>
                      <a:cubicBezTo>
                        <a:pt x="3944" y="6727"/>
                        <a:pt x="3838" y="6814"/>
                        <a:pt x="3786" y="6903"/>
                      </a:cubicBezTo>
                      <a:cubicBezTo>
                        <a:pt x="3761" y="6948"/>
                        <a:pt x="3719" y="6993"/>
                        <a:pt x="3673" y="7037"/>
                      </a:cubicBezTo>
                      <a:lnTo>
                        <a:pt x="3948" y="7132"/>
                      </a:lnTo>
                      <a:cubicBezTo>
                        <a:pt x="4066" y="7062"/>
                        <a:pt x="4117" y="6987"/>
                        <a:pt x="4252" y="6918"/>
                      </a:cubicBezTo>
                      <a:cubicBezTo>
                        <a:pt x="4405" y="6842"/>
                        <a:pt x="4476" y="6759"/>
                        <a:pt x="4452" y="6674"/>
                      </a:cubicBezTo>
                      <a:cubicBezTo>
                        <a:pt x="4442" y="6641"/>
                        <a:pt x="4419" y="6606"/>
                        <a:pt x="4507" y="6577"/>
                      </a:cubicBezTo>
                      <a:cubicBezTo>
                        <a:pt x="4545" y="6564"/>
                        <a:pt x="4573" y="6551"/>
                        <a:pt x="4593" y="6537"/>
                      </a:cubicBezTo>
                      <a:lnTo>
                        <a:pt x="4172" y="6434"/>
                      </a:lnTo>
                      <a:close/>
                      <a:moveTo>
                        <a:pt x="5688" y="6815"/>
                      </a:moveTo>
                      <a:cubicBezTo>
                        <a:pt x="5603" y="6923"/>
                        <a:pt x="5524" y="7032"/>
                        <a:pt x="5484" y="7142"/>
                      </a:cubicBezTo>
                      <a:cubicBezTo>
                        <a:pt x="5475" y="7167"/>
                        <a:pt x="5412" y="7185"/>
                        <a:pt x="5346" y="7204"/>
                      </a:cubicBezTo>
                      <a:cubicBezTo>
                        <a:pt x="5204" y="7245"/>
                        <a:pt x="5118" y="7293"/>
                        <a:pt x="5117" y="7343"/>
                      </a:cubicBezTo>
                      <a:cubicBezTo>
                        <a:pt x="5114" y="7406"/>
                        <a:pt x="5101" y="7467"/>
                        <a:pt x="5074" y="7529"/>
                      </a:cubicBezTo>
                      <a:lnTo>
                        <a:pt x="5351" y="7625"/>
                      </a:lnTo>
                      <a:cubicBezTo>
                        <a:pt x="5442" y="7507"/>
                        <a:pt x="5500" y="7388"/>
                        <a:pt x="5653" y="7272"/>
                      </a:cubicBezTo>
                      <a:cubicBezTo>
                        <a:pt x="5763" y="7189"/>
                        <a:pt x="5747" y="7098"/>
                        <a:pt x="5837" y="7010"/>
                      </a:cubicBezTo>
                      <a:cubicBezTo>
                        <a:pt x="5880" y="6968"/>
                        <a:pt x="5922" y="6925"/>
                        <a:pt x="5963" y="6882"/>
                      </a:cubicBezTo>
                      <a:lnTo>
                        <a:pt x="5688" y="6815"/>
                      </a:lnTo>
                      <a:close/>
                      <a:moveTo>
                        <a:pt x="16000" y="6815"/>
                      </a:moveTo>
                      <a:lnTo>
                        <a:pt x="13576" y="7335"/>
                      </a:lnTo>
                      <a:cubicBezTo>
                        <a:pt x="13586" y="7343"/>
                        <a:pt x="13597" y="7351"/>
                        <a:pt x="13617" y="7359"/>
                      </a:cubicBezTo>
                      <a:cubicBezTo>
                        <a:pt x="13731" y="7405"/>
                        <a:pt x="13735" y="7454"/>
                        <a:pt x="13742" y="7505"/>
                      </a:cubicBezTo>
                      <a:cubicBezTo>
                        <a:pt x="13768" y="7654"/>
                        <a:pt x="13667" y="7804"/>
                        <a:pt x="13805" y="7952"/>
                      </a:cubicBezTo>
                      <a:cubicBezTo>
                        <a:pt x="13828" y="7976"/>
                        <a:pt x="13781" y="7998"/>
                        <a:pt x="13735" y="8019"/>
                      </a:cubicBezTo>
                      <a:cubicBezTo>
                        <a:pt x="13691" y="8039"/>
                        <a:pt x="13632" y="8042"/>
                        <a:pt x="13556" y="8024"/>
                      </a:cubicBezTo>
                      <a:cubicBezTo>
                        <a:pt x="13409" y="7990"/>
                        <a:pt x="13379" y="8016"/>
                        <a:pt x="13362" y="8042"/>
                      </a:cubicBezTo>
                      <a:cubicBezTo>
                        <a:pt x="13352" y="8058"/>
                        <a:pt x="13365" y="8076"/>
                        <a:pt x="13357" y="8092"/>
                      </a:cubicBezTo>
                      <a:cubicBezTo>
                        <a:pt x="13319" y="8185"/>
                        <a:pt x="13364" y="8276"/>
                        <a:pt x="13420" y="8366"/>
                      </a:cubicBezTo>
                      <a:lnTo>
                        <a:pt x="13700" y="8281"/>
                      </a:lnTo>
                      <a:cubicBezTo>
                        <a:pt x="13704" y="8266"/>
                        <a:pt x="13733" y="8259"/>
                        <a:pt x="13775" y="8258"/>
                      </a:cubicBezTo>
                      <a:lnTo>
                        <a:pt x="16491" y="7426"/>
                      </a:lnTo>
                      <a:cubicBezTo>
                        <a:pt x="16444" y="7366"/>
                        <a:pt x="16355" y="7306"/>
                        <a:pt x="16330" y="7246"/>
                      </a:cubicBezTo>
                      <a:cubicBezTo>
                        <a:pt x="16268" y="7101"/>
                        <a:pt x="16098" y="6959"/>
                        <a:pt x="16000" y="6815"/>
                      </a:cubicBezTo>
                      <a:close/>
                      <a:moveTo>
                        <a:pt x="9500" y="6955"/>
                      </a:moveTo>
                      <a:cubicBezTo>
                        <a:pt x="9439" y="7024"/>
                        <a:pt x="9409" y="7076"/>
                        <a:pt x="9553" y="7127"/>
                      </a:cubicBezTo>
                      <a:cubicBezTo>
                        <a:pt x="9624" y="7074"/>
                        <a:pt x="9718" y="7019"/>
                        <a:pt x="9500" y="6955"/>
                      </a:cubicBezTo>
                      <a:close/>
                      <a:moveTo>
                        <a:pt x="13367" y="7377"/>
                      </a:moveTo>
                      <a:lnTo>
                        <a:pt x="13211" y="7411"/>
                      </a:lnTo>
                      <a:cubicBezTo>
                        <a:pt x="13238" y="7498"/>
                        <a:pt x="13266" y="7585"/>
                        <a:pt x="13271" y="7672"/>
                      </a:cubicBezTo>
                      <a:cubicBezTo>
                        <a:pt x="13271" y="7687"/>
                        <a:pt x="13266" y="7706"/>
                        <a:pt x="13407" y="7708"/>
                      </a:cubicBezTo>
                      <a:cubicBezTo>
                        <a:pt x="13495" y="7637"/>
                        <a:pt x="13494" y="7564"/>
                        <a:pt x="13428" y="7494"/>
                      </a:cubicBezTo>
                      <a:cubicBezTo>
                        <a:pt x="13390" y="7455"/>
                        <a:pt x="13373" y="7416"/>
                        <a:pt x="13367" y="7377"/>
                      </a:cubicBezTo>
                      <a:close/>
                      <a:moveTo>
                        <a:pt x="13019" y="7941"/>
                      </a:moveTo>
                      <a:cubicBezTo>
                        <a:pt x="12919" y="8003"/>
                        <a:pt x="12923" y="8048"/>
                        <a:pt x="13040" y="8094"/>
                      </a:cubicBezTo>
                      <a:cubicBezTo>
                        <a:pt x="13146" y="8047"/>
                        <a:pt x="13187" y="8001"/>
                        <a:pt x="13019" y="7941"/>
                      </a:cubicBezTo>
                      <a:close/>
                      <a:moveTo>
                        <a:pt x="9220" y="8096"/>
                      </a:moveTo>
                      <a:cubicBezTo>
                        <a:pt x="9027" y="8165"/>
                        <a:pt x="9001" y="8283"/>
                        <a:pt x="9155" y="8375"/>
                      </a:cubicBezTo>
                      <a:cubicBezTo>
                        <a:pt x="9402" y="8268"/>
                        <a:pt x="9426" y="8161"/>
                        <a:pt x="9220" y="8096"/>
                      </a:cubicBezTo>
                      <a:close/>
                      <a:moveTo>
                        <a:pt x="8618" y="8548"/>
                      </a:moveTo>
                      <a:cubicBezTo>
                        <a:pt x="8601" y="8550"/>
                        <a:pt x="8587" y="8555"/>
                        <a:pt x="8581" y="8560"/>
                      </a:cubicBezTo>
                      <a:cubicBezTo>
                        <a:pt x="8565" y="8573"/>
                        <a:pt x="8568" y="8588"/>
                        <a:pt x="8644" y="8592"/>
                      </a:cubicBezTo>
                      <a:cubicBezTo>
                        <a:pt x="8697" y="8595"/>
                        <a:pt x="8720" y="8584"/>
                        <a:pt x="8734" y="8570"/>
                      </a:cubicBezTo>
                      <a:cubicBezTo>
                        <a:pt x="8722" y="8564"/>
                        <a:pt x="8713" y="8553"/>
                        <a:pt x="8681" y="8549"/>
                      </a:cubicBezTo>
                      <a:cubicBezTo>
                        <a:pt x="8658" y="8546"/>
                        <a:pt x="8636" y="8546"/>
                        <a:pt x="8618" y="8548"/>
                      </a:cubicBezTo>
                      <a:close/>
                      <a:moveTo>
                        <a:pt x="8591" y="8772"/>
                      </a:moveTo>
                      <a:cubicBezTo>
                        <a:pt x="8448" y="8786"/>
                        <a:pt x="8491" y="8812"/>
                        <a:pt x="8492" y="8833"/>
                      </a:cubicBezTo>
                      <a:cubicBezTo>
                        <a:pt x="8497" y="8915"/>
                        <a:pt x="8450" y="8994"/>
                        <a:pt x="8371" y="9073"/>
                      </a:cubicBezTo>
                      <a:lnTo>
                        <a:pt x="7918" y="10030"/>
                      </a:lnTo>
                      <a:cubicBezTo>
                        <a:pt x="7940" y="10027"/>
                        <a:pt x="7958" y="10023"/>
                        <a:pt x="7971" y="10018"/>
                      </a:cubicBezTo>
                      <a:cubicBezTo>
                        <a:pt x="8023" y="9998"/>
                        <a:pt x="8065" y="9976"/>
                        <a:pt x="8099" y="9954"/>
                      </a:cubicBezTo>
                      <a:cubicBezTo>
                        <a:pt x="8196" y="9893"/>
                        <a:pt x="8212" y="9831"/>
                        <a:pt x="8203" y="9767"/>
                      </a:cubicBezTo>
                      <a:cubicBezTo>
                        <a:pt x="8179" y="9625"/>
                        <a:pt x="8194" y="9482"/>
                        <a:pt x="8402" y="9343"/>
                      </a:cubicBezTo>
                      <a:cubicBezTo>
                        <a:pt x="8647" y="9180"/>
                        <a:pt x="8697" y="9013"/>
                        <a:pt x="8679" y="8843"/>
                      </a:cubicBezTo>
                      <a:cubicBezTo>
                        <a:pt x="8676" y="8819"/>
                        <a:pt x="8719" y="8791"/>
                        <a:pt x="8591" y="8772"/>
                      </a:cubicBezTo>
                      <a:close/>
                      <a:moveTo>
                        <a:pt x="8039" y="10250"/>
                      </a:moveTo>
                      <a:cubicBezTo>
                        <a:pt x="7998" y="10326"/>
                        <a:pt x="7958" y="10402"/>
                        <a:pt x="7918" y="10479"/>
                      </a:cubicBezTo>
                      <a:cubicBezTo>
                        <a:pt x="7916" y="10482"/>
                        <a:pt x="7923" y="10485"/>
                        <a:pt x="7928" y="10488"/>
                      </a:cubicBezTo>
                      <a:cubicBezTo>
                        <a:pt x="7951" y="10501"/>
                        <a:pt x="7988" y="10513"/>
                        <a:pt x="8057" y="10513"/>
                      </a:cubicBezTo>
                      <a:cubicBezTo>
                        <a:pt x="8127" y="10514"/>
                        <a:pt x="8167" y="10502"/>
                        <a:pt x="8170" y="10487"/>
                      </a:cubicBezTo>
                      <a:cubicBezTo>
                        <a:pt x="8182" y="10409"/>
                        <a:pt x="8213" y="10330"/>
                        <a:pt x="8150" y="10252"/>
                      </a:cubicBezTo>
                      <a:cubicBezTo>
                        <a:pt x="8113" y="10251"/>
                        <a:pt x="8077" y="10251"/>
                        <a:pt x="8039" y="10250"/>
                      </a:cubicBezTo>
                      <a:close/>
                      <a:moveTo>
                        <a:pt x="7923" y="10688"/>
                      </a:moveTo>
                      <a:cubicBezTo>
                        <a:pt x="7771" y="10697"/>
                        <a:pt x="7663" y="10743"/>
                        <a:pt x="7709" y="10776"/>
                      </a:cubicBezTo>
                      <a:cubicBezTo>
                        <a:pt x="7723" y="10786"/>
                        <a:pt x="7749" y="10797"/>
                        <a:pt x="7802" y="10796"/>
                      </a:cubicBezTo>
                      <a:cubicBezTo>
                        <a:pt x="7994" y="10790"/>
                        <a:pt x="8046" y="10760"/>
                        <a:pt x="8064" y="10725"/>
                      </a:cubicBezTo>
                      <a:cubicBezTo>
                        <a:pt x="8066" y="10722"/>
                        <a:pt x="8064" y="10719"/>
                        <a:pt x="8064" y="10717"/>
                      </a:cubicBezTo>
                      <a:cubicBezTo>
                        <a:pt x="8051" y="10699"/>
                        <a:pt x="8034" y="10681"/>
                        <a:pt x="7923" y="10688"/>
                      </a:cubicBezTo>
                      <a:close/>
                      <a:moveTo>
                        <a:pt x="7497" y="10827"/>
                      </a:moveTo>
                      <a:lnTo>
                        <a:pt x="7391" y="11049"/>
                      </a:lnTo>
                      <a:cubicBezTo>
                        <a:pt x="7423" y="11043"/>
                        <a:pt x="7466" y="11039"/>
                        <a:pt x="7522" y="11036"/>
                      </a:cubicBezTo>
                      <a:cubicBezTo>
                        <a:pt x="7675" y="11088"/>
                        <a:pt x="7499" y="11150"/>
                        <a:pt x="7701" y="11212"/>
                      </a:cubicBezTo>
                      <a:cubicBezTo>
                        <a:pt x="7840" y="11123"/>
                        <a:pt x="7755" y="11046"/>
                        <a:pt x="7777" y="10969"/>
                      </a:cubicBezTo>
                      <a:cubicBezTo>
                        <a:pt x="7787" y="10937"/>
                        <a:pt x="7725" y="10911"/>
                        <a:pt x="7598" y="10892"/>
                      </a:cubicBezTo>
                      <a:cubicBezTo>
                        <a:pt x="7515" y="10879"/>
                        <a:pt x="7495" y="10859"/>
                        <a:pt x="7497" y="10839"/>
                      </a:cubicBezTo>
                      <a:cubicBezTo>
                        <a:pt x="7498" y="10835"/>
                        <a:pt x="7497" y="10831"/>
                        <a:pt x="7497" y="10827"/>
                      </a:cubicBezTo>
                      <a:close/>
                      <a:moveTo>
                        <a:pt x="7162" y="11559"/>
                      </a:moveTo>
                      <a:lnTo>
                        <a:pt x="6081" y="13844"/>
                      </a:lnTo>
                      <a:cubicBezTo>
                        <a:pt x="6134" y="13917"/>
                        <a:pt x="6184" y="13990"/>
                        <a:pt x="6167" y="14065"/>
                      </a:cubicBezTo>
                      <a:cubicBezTo>
                        <a:pt x="6148" y="14144"/>
                        <a:pt x="6199" y="14222"/>
                        <a:pt x="6298" y="14301"/>
                      </a:cubicBezTo>
                      <a:cubicBezTo>
                        <a:pt x="6408" y="14386"/>
                        <a:pt x="6497" y="14489"/>
                        <a:pt x="6263" y="14562"/>
                      </a:cubicBezTo>
                      <a:cubicBezTo>
                        <a:pt x="5992" y="14647"/>
                        <a:pt x="6111" y="14728"/>
                        <a:pt x="6081" y="14811"/>
                      </a:cubicBezTo>
                      <a:cubicBezTo>
                        <a:pt x="6074" y="14833"/>
                        <a:pt x="6148" y="14845"/>
                        <a:pt x="6260" y="14849"/>
                      </a:cubicBezTo>
                      <a:cubicBezTo>
                        <a:pt x="6631" y="14865"/>
                        <a:pt x="6635" y="14866"/>
                        <a:pt x="6643" y="14938"/>
                      </a:cubicBezTo>
                      <a:cubicBezTo>
                        <a:pt x="6653" y="15041"/>
                        <a:pt x="6628" y="15143"/>
                        <a:pt x="6726" y="15245"/>
                      </a:cubicBezTo>
                      <a:cubicBezTo>
                        <a:pt x="6789" y="15311"/>
                        <a:pt x="6764" y="15382"/>
                        <a:pt x="6555" y="15436"/>
                      </a:cubicBezTo>
                      <a:cubicBezTo>
                        <a:pt x="6327" y="15496"/>
                        <a:pt x="6323" y="15559"/>
                        <a:pt x="6396" y="15625"/>
                      </a:cubicBezTo>
                      <a:cubicBezTo>
                        <a:pt x="6481" y="15701"/>
                        <a:pt x="6494" y="15778"/>
                        <a:pt x="6434" y="15852"/>
                      </a:cubicBezTo>
                      <a:cubicBezTo>
                        <a:pt x="6278" y="16047"/>
                        <a:pt x="6372" y="16235"/>
                        <a:pt x="6608" y="16423"/>
                      </a:cubicBezTo>
                      <a:cubicBezTo>
                        <a:pt x="6664" y="16468"/>
                        <a:pt x="6694" y="16515"/>
                        <a:pt x="6734" y="16560"/>
                      </a:cubicBezTo>
                      <a:cubicBezTo>
                        <a:pt x="6938" y="16793"/>
                        <a:pt x="6798" y="17030"/>
                        <a:pt x="6910" y="17265"/>
                      </a:cubicBezTo>
                      <a:cubicBezTo>
                        <a:pt x="7005" y="17466"/>
                        <a:pt x="6929" y="17670"/>
                        <a:pt x="6930" y="17873"/>
                      </a:cubicBezTo>
                      <a:cubicBezTo>
                        <a:pt x="6930" y="17906"/>
                        <a:pt x="6892" y="17939"/>
                        <a:pt x="6883" y="17972"/>
                      </a:cubicBezTo>
                      <a:cubicBezTo>
                        <a:pt x="6861" y="18049"/>
                        <a:pt x="6651" y="18117"/>
                        <a:pt x="6651" y="18194"/>
                      </a:cubicBezTo>
                      <a:cubicBezTo>
                        <a:pt x="6652" y="18293"/>
                        <a:pt x="6707" y="18393"/>
                        <a:pt x="6830" y="18489"/>
                      </a:cubicBezTo>
                      <a:cubicBezTo>
                        <a:pt x="6906" y="18548"/>
                        <a:pt x="6984" y="18608"/>
                        <a:pt x="6918" y="18666"/>
                      </a:cubicBezTo>
                      <a:cubicBezTo>
                        <a:pt x="6811" y="18760"/>
                        <a:pt x="6894" y="18850"/>
                        <a:pt x="6933" y="18941"/>
                      </a:cubicBezTo>
                      <a:cubicBezTo>
                        <a:pt x="6941" y="18959"/>
                        <a:pt x="6910" y="18984"/>
                        <a:pt x="7074" y="18984"/>
                      </a:cubicBezTo>
                      <a:cubicBezTo>
                        <a:pt x="7147" y="18954"/>
                        <a:pt x="7119" y="18920"/>
                        <a:pt x="7119" y="18888"/>
                      </a:cubicBezTo>
                      <a:cubicBezTo>
                        <a:pt x="7122" y="18729"/>
                        <a:pt x="7121" y="18570"/>
                        <a:pt x="7122" y="18410"/>
                      </a:cubicBezTo>
                      <a:cubicBezTo>
                        <a:pt x="7122" y="18381"/>
                        <a:pt x="7102" y="18349"/>
                        <a:pt x="7140" y="18321"/>
                      </a:cubicBezTo>
                      <a:cubicBezTo>
                        <a:pt x="7378" y="18148"/>
                        <a:pt x="7309" y="17972"/>
                        <a:pt x="7308" y="17796"/>
                      </a:cubicBezTo>
                      <a:cubicBezTo>
                        <a:pt x="7308" y="17731"/>
                        <a:pt x="7363" y="17666"/>
                        <a:pt x="7248" y="17600"/>
                      </a:cubicBezTo>
                      <a:cubicBezTo>
                        <a:pt x="7161" y="17550"/>
                        <a:pt x="7287" y="17495"/>
                        <a:pt x="7437" y="17448"/>
                      </a:cubicBezTo>
                      <a:cubicBezTo>
                        <a:pt x="7502" y="17494"/>
                        <a:pt x="7541" y="17539"/>
                        <a:pt x="7548" y="17584"/>
                      </a:cubicBezTo>
                      <a:cubicBezTo>
                        <a:pt x="7574" y="17753"/>
                        <a:pt x="7571" y="17922"/>
                        <a:pt x="7618" y="18090"/>
                      </a:cubicBezTo>
                      <a:cubicBezTo>
                        <a:pt x="7635" y="18148"/>
                        <a:pt x="7703" y="18208"/>
                        <a:pt x="7817" y="18264"/>
                      </a:cubicBezTo>
                      <a:cubicBezTo>
                        <a:pt x="7922" y="18315"/>
                        <a:pt x="7973" y="18371"/>
                        <a:pt x="7983" y="18428"/>
                      </a:cubicBezTo>
                      <a:cubicBezTo>
                        <a:pt x="8005" y="18567"/>
                        <a:pt x="8117" y="18706"/>
                        <a:pt x="8082" y="18846"/>
                      </a:cubicBezTo>
                      <a:cubicBezTo>
                        <a:pt x="8077" y="18868"/>
                        <a:pt x="8098" y="18895"/>
                        <a:pt x="8152" y="18913"/>
                      </a:cubicBezTo>
                      <a:cubicBezTo>
                        <a:pt x="8382" y="18992"/>
                        <a:pt x="8146" y="19069"/>
                        <a:pt x="8155" y="19147"/>
                      </a:cubicBezTo>
                      <a:cubicBezTo>
                        <a:pt x="8155" y="19160"/>
                        <a:pt x="8113" y="19173"/>
                        <a:pt x="8049" y="19178"/>
                      </a:cubicBezTo>
                      <a:cubicBezTo>
                        <a:pt x="7679" y="19208"/>
                        <a:pt x="7782" y="19265"/>
                        <a:pt x="7863" y="19319"/>
                      </a:cubicBezTo>
                      <a:cubicBezTo>
                        <a:pt x="8006" y="19416"/>
                        <a:pt x="8369" y="19498"/>
                        <a:pt x="8291" y="19610"/>
                      </a:cubicBezTo>
                      <a:cubicBezTo>
                        <a:pt x="8281" y="19623"/>
                        <a:pt x="8349" y="19634"/>
                        <a:pt x="8417" y="19633"/>
                      </a:cubicBezTo>
                      <a:cubicBezTo>
                        <a:pt x="8487" y="19632"/>
                        <a:pt x="8528" y="19621"/>
                        <a:pt x="8538" y="19606"/>
                      </a:cubicBezTo>
                      <a:cubicBezTo>
                        <a:pt x="8569" y="19560"/>
                        <a:pt x="8594" y="19514"/>
                        <a:pt x="8613" y="19468"/>
                      </a:cubicBezTo>
                      <a:cubicBezTo>
                        <a:pt x="8646" y="19380"/>
                        <a:pt x="8721" y="19294"/>
                        <a:pt x="8671" y="19203"/>
                      </a:cubicBezTo>
                      <a:cubicBezTo>
                        <a:pt x="8618" y="19109"/>
                        <a:pt x="8585" y="19012"/>
                        <a:pt x="8812" y="18920"/>
                      </a:cubicBezTo>
                      <a:cubicBezTo>
                        <a:pt x="9018" y="18836"/>
                        <a:pt x="9072" y="18744"/>
                        <a:pt x="9016" y="18648"/>
                      </a:cubicBezTo>
                      <a:cubicBezTo>
                        <a:pt x="8944" y="18522"/>
                        <a:pt x="8983" y="18399"/>
                        <a:pt x="9367" y="18291"/>
                      </a:cubicBezTo>
                      <a:cubicBezTo>
                        <a:pt x="9453" y="18267"/>
                        <a:pt x="9496" y="18237"/>
                        <a:pt x="9500" y="18207"/>
                      </a:cubicBezTo>
                      <a:cubicBezTo>
                        <a:pt x="9508" y="18159"/>
                        <a:pt x="9590" y="18117"/>
                        <a:pt x="9644" y="18071"/>
                      </a:cubicBezTo>
                      <a:cubicBezTo>
                        <a:pt x="9781" y="17957"/>
                        <a:pt x="10086" y="17850"/>
                        <a:pt x="10001" y="17725"/>
                      </a:cubicBezTo>
                      <a:cubicBezTo>
                        <a:pt x="9992" y="17710"/>
                        <a:pt x="10026" y="17691"/>
                        <a:pt x="10072" y="17678"/>
                      </a:cubicBezTo>
                      <a:cubicBezTo>
                        <a:pt x="10436" y="17579"/>
                        <a:pt x="10404" y="17460"/>
                        <a:pt x="10467" y="17346"/>
                      </a:cubicBezTo>
                      <a:cubicBezTo>
                        <a:pt x="10484" y="17315"/>
                        <a:pt x="10399" y="17270"/>
                        <a:pt x="10603" y="17261"/>
                      </a:cubicBezTo>
                      <a:cubicBezTo>
                        <a:pt x="10810" y="17251"/>
                        <a:pt x="10890" y="17293"/>
                        <a:pt x="10976" y="17325"/>
                      </a:cubicBezTo>
                      <a:cubicBezTo>
                        <a:pt x="11017" y="17339"/>
                        <a:pt x="11053" y="17354"/>
                        <a:pt x="11085" y="17369"/>
                      </a:cubicBezTo>
                      <a:cubicBezTo>
                        <a:pt x="11209" y="17427"/>
                        <a:pt x="11379" y="17478"/>
                        <a:pt x="11586" y="17525"/>
                      </a:cubicBezTo>
                      <a:cubicBezTo>
                        <a:pt x="11737" y="17560"/>
                        <a:pt x="11828" y="17566"/>
                        <a:pt x="12017" y="17538"/>
                      </a:cubicBezTo>
                      <a:cubicBezTo>
                        <a:pt x="12267" y="17501"/>
                        <a:pt x="12317" y="17506"/>
                        <a:pt x="12458" y="17557"/>
                      </a:cubicBezTo>
                      <a:cubicBezTo>
                        <a:pt x="12501" y="17573"/>
                        <a:pt x="12492" y="17601"/>
                        <a:pt x="12629" y="17592"/>
                      </a:cubicBezTo>
                      <a:cubicBezTo>
                        <a:pt x="12733" y="17586"/>
                        <a:pt x="12754" y="17563"/>
                        <a:pt x="12750" y="17543"/>
                      </a:cubicBezTo>
                      <a:cubicBezTo>
                        <a:pt x="12746" y="17517"/>
                        <a:pt x="12731" y="17490"/>
                        <a:pt x="12702" y="17464"/>
                      </a:cubicBezTo>
                      <a:cubicBezTo>
                        <a:pt x="12666" y="17431"/>
                        <a:pt x="12660" y="17398"/>
                        <a:pt x="12669" y="17365"/>
                      </a:cubicBezTo>
                      <a:cubicBezTo>
                        <a:pt x="12675" y="17345"/>
                        <a:pt x="12686" y="17322"/>
                        <a:pt x="12810" y="17321"/>
                      </a:cubicBezTo>
                      <a:cubicBezTo>
                        <a:pt x="12903" y="17319"/>
                        <a:pt x="12935" y="17338"/>
                        <a:pt x="12967" y="17353"/>
                      </a:cubicBezTo>
                      <a:cubicBezTo>
                        <a:pt x="13055" y="17394"/>
                        <a:pt x="13045" y="17437"/>
                        <a:pt x="13047" y="17480"/>
                      </a:cubicBezTo>
                      <a:cubicBezTo>
                        <a:pt x="13069" y="17838"/>
                        <a:pt x="12989" y="18195"/>
                        <a:pt x="13110" y="18557"/>
                      </a:cubicBezTo>
                      <a:cubicBezTo>
                        <a:pt x="13601" y="18471"/>
                        <a:pt x="13817" y="18158"/>
                        <a:pt x="13506" y="18006"/>
                      </a:cubicBezTo>
                      <a:cubicBezTo>
                        <a:pt x="13322" y="18055"/>
                        <a:pt x="13548" y="18124"/>
                        <a:pt x="13322" y="18172"/>
                      </a:cubicBezTo>
                      <a:cubicBezTo>
                        <a:pt x="13189" y="18134"/>
                        <a:pt x="13241" y="18096"/>
                        <a:pt x="13241" y="18061"/>
                      </a:cubicBezTo>
                      <a:cubicBezTo>
                        <a:pt x="13236" y="17712"/>
                        <a:pt x="13236" y="17363"/>
                        <a:pt x="13236" y="17013"/>
                      </a:cubicBezTo>
                      <a:cubicBezTo>
                        <a:pt x="13236" y="16808"/>
                        <a:pt x="13237" y="16603"/>
                        <a:pt x="12954" y="16403"/>
                      </a:cubicBezTo>
                      <a:cubicBezTo>
                        <a:pt x="12925" y="16382"/>
                        <a:pt x="12979" y="16349"/>
                        <a:pt x="12820" y="16349"/>
                      </a:cubicBezTo>
                      <a:cubicBezTo>
                        <a:pt x="12684" y="16349"/>
                        <a:pt x="12678" y="16380"/>
                        <a:pt x="12667" y="16403"/>
                      </a:cubicBezTo>
                      <a:cubicBezTo>
                        <a:pt x="12661" y="16416"/>
                        <a:pt x="12674" y="16430"/>
                        <a:pt x="12657" y="16443"/>
                      </a:cubicBezTo>
                      <a:cubicBezTo>
                        <a:pt x="12556" y="16519"/>
                        <a:pt x="12655" y="16610"/>
                        <a:pt x="12430" y="16675"/>
                      </a:cubicBezTo>
                      <a:cubicBezTo>
                        <a:pt x="12177" y="16747"/>
                        <a:pt x="12185" y="16822"/>
                        <a:pt x="12183" y="16901"/>
                      </a:cubicBezTo>
                      <a:cubicBezTo>
                        <a:pt x="12181" y="16940"/>
                        <a:pt x="12252" y="16988"/>
                        <a:pt x="12128" y="17017"/>
                      </a:cubicBezTo>
                      <a:cubicBezTo>
                        <a:pt x="11946" y="17061"/>
                        <a:pt x="11907" y="17109"/>
                        <a:pt x="11876" y="17163"/>
                      </a:cubicBezTo>
                      <a:cubicBezTo>
                        <a:pt x="11850" y="17205"/>
                        <a:pt x="11762" y="17254"/>
                        <a:pt x="11526" y="17257"/>
                      </a:cubicBezTo>
                      <a:cubicBezTo>
                        <a:pt x="11316" y="17260"/>
                        <a:pt x="11214" y="17218"/>
                        <a:pt x="11135" y="17180"/>
                      </a:cubicBezTo>
                      <a:cubicBezTo>
                        <a:pt x="11015" y="17122"/>
                        <a:pt x="10883" y="17066"/>
                        <a:pt x="11022" y="17000"/>
                      </a:cubicBezTo>
                      <a:cubicBezTo>
                        <a:pt x="11058" y="16982"/>
                        <a:pt x="11047" y="16957"/>
                        <a:pt x="10959" y="16944"/>
                      </a:cubicBezTo>
                      <a:cubicBezTo>
                        <a:pt x="10860" y="16930"/>
                        <a:pt x="10787" y="16951"/>
                        <a:pt x="10702" y="16957"/>
                      </a:cubicBezTo>
                      <a:cubicBezTo>
                        <a:pt x="10425" y="16980"/>
                        <a:pt x="10276" y="17022"/>
                        <a:pt x="10208" y="17082"/>
                      </a:cubicBezTo>
                      <a:cubicBezTo>
                        <a:pt x="10069" y="17205"/>
                        <a:pt x="9980" y="17329"/>
                        <a:pt x="9896" y="17454"/>
                      </a:cubicBezTo>
                      <a:cubicBezTo>
                        <a:pt x="9806" y="17588"/>
                        <a:pt x="9809" y="17724"/>
                        <a:pt x="9452" y="17847"/>
                      </a:cubicBezTo>
                      <a:cubicBezTo>
                        <a:pt x="9340" y="17886"/>
                        <a:pt x="9267" y="17912"/>
                        <a:pt x="9042" y="17909"/>
                      </a:cubicBezTo>
                      <a:cubicBezTo>
                        <a:pt x="8775" y="17905"/>
                        <a:pt x="8566" y="17918"/>
                        <a:pt x="8548" y="17986"/>
                      </a:cubicBezTo>
                      <a:cubicBezTo>
                        <a:pt x="8538" y="18020"/>
                        <a:pt x="8456" y="18043"/>
                        <a:pt x="8278" y="18043"/>
                      </a:cubicBezTo>
                      <a:cubicBezTo>
                        <a:pt x="8108" y="18043"/>
                        <a:pt x="8086" y="18014"/>
                        <a:pt x="8059" y="17988"/>
                      </a:cubicBezTo>
                      <a:cubicBezTo>
                        <a:pt x="7938" y="17876"/>
                        <a:pt x="8054" y="17760"/>
                        <a:pt x="7921" y="17647"/>
                      </a:cubicBezTo>
                      <a:cubicBezTo>
                        <a:pt x="7882" y="17616"/>
                        <a:pt x="7968" y="17575"/>
                        <a:pt x="8016" y="17540"/>
                      </a:cubicBezTo>
                      <a:cubicBezTo>
                        <a:pt x="8102" y="17478"/>
                        <a:pt x="8118" y="17414"/>
                        <a:pt x="8057" y="17353"/>
                      </a:cubicBezTo>
                      <a:cubicBezTo>
                        <a:pt x="7970" y="17268"/>
                        <a:pt x="8004" y="17181"/>
                        <a:pt x="7903" y="17096"/>
                      </a:cubicBezTo>
                      <a:cubicBezTo>
                        <a:pt x="7829" y="17032"/>
                        <a:pt x="7792" y="16965"/>
                        <a:pt x="7797" y="16899"/>
                      </a:cubicBezTo>
                      <a:cubicBezTo>
                        <a:pt x="7807" y="16757"/>
                        <a:pt x="7658" y="16617"/>
                        <a:pt x="7782" y="16475"/>
                      </a:cubicBezTo>
                      <a:cubicBezTo>
                        <a:pt x="7795" y="16460"/>
                        <a:pt x="7770" y="16442"/>
                        <a:pt x="7744" y="16426"/>
                      </a:cubicBezTo>
                      <a:cubicBezTo>
                        <a:pt x="7731" y="16418"/>
                        <a:pt x="7680" y="16410"/>
                        <a:pt x="7641" y="16409"/>
                      </a:cubicBezTo>
                      <a:cubicBezTo>
                        <a:pt x="7571" y="16406"/>
                        <a:pt x="7523" y="16416"/>
                        <a:pt x="7517" y="16431"/>
                      </a:cubicBezTo>
                      <a:cubicBezTo>
                        <a:pt x="7509" y="16464"/>
                        <a:pt x="7510" y="16498"/>
                        <a:pt x="7500" y="16531"/>
                      </a:cubicBezTo>
                      <a:cubicBezTo>
                        <a:pt x="7492" y="16557"/>
                        <a:pt x="7502" y="16595"/>
                        <a:pt x="7344" y="16593"/>
                      </a:cubicBezTo>
                      <a:cubicBezTo>
                        <a:pt x="7168" y="16592"/>
                        <a:pt x="7227" y="16553"/>
                        <a:pt x="7218" y="16529"/>
                      </a:cubicBezTo>
                      <a:cubicBezTo>
                        <a:pt x="7181" y="16425"/>
                        <a:pt x="7296" y="16323"/>
                        <a:pt x="7301" y="16221"/>
                      </a:cubicBezTo>
                      <a:cubicBezTo>
                        <a:pt x="7303" y="16125"/>
                        <a:pt x="7452" y="16038"/>
                        <a:pt x="7621" y="15955"/>
                      </a:cubicBezTo>
                      <a:cubicBezTo>
                        <a:pt x="7737" y="15897"/>
                        <a:pt x="7781" y="15843"/>
                        <a:pt x="7792" y="15783"/>
                      </a:cubicBezTo>
                      <a:cubicBezTo>
                        <a:pt x="7847" y="15480"/>
                        <a:pt x="7629" y="15180"/>
                        <a:pt x="7694" y="14877"/>
                      </a:cubicBezTo>
                      <a:cubicBezTo>
                        <a:pt x="7710" y="14800"/>
                        <a:pt x="7681" y="14724"/>
                        <a:pt x="7573" y="14651"/>
                      </a:cubicBezTo>
                      <a:cubicBezTo>
                        <a:pt x="7477" y="14585"/>
                        <a:pt x="7474" y="14518"/>
                        <a:pt x="7538" y="14453"/>
                      </a:cubicBezTo>
                      <a:cubicBezTo>
                        <a:pt x="7586" y="14403"/>
                        <a:pt x="7590" y="14354"/>
                        <a:pt x="7601" y="14305"/>
                      </a:cubicBezTo>
                      <a:cubicBezTo>
                        <a:pt x="7663" y="14012"/>
                        <a:pt x="7495" y="13720"/>
                        <a:pt x="7502" y="13428"/>
                      </a:cubicBezTo>
                      <a:cubicBezTo>
                        <a:pt x="7503" y="13405"/>
                        <a:pt x="7501" y="13381"/>
                        <a:pt x="7437" y="13361"/>
                      </a:cubicBezTo>
                      <a:cubicBezTo>
                        <a:pt x="7304" y="13319"/>
                        <a:pt x="7309" y="13273"/>
                        <a:pt x="7313" y="13226"/>
                      </a:cubicBezTo>
                      <a:cubicBezTo>
                        <a:pt x="7315" y="13186"/>
                        <a:pt x="7290" y="13148"/>
                        <a:pt x="7253" y="13108"/>
                      </a:cubicBezTo>
                      <a:cubicBezTo>
                        <a:pt x="7140" y="12984"/>
                        <a:pt x="7273" y="12863"/>
                        <a:pt x="7404" y="12741"/>
                      </a:cubicBezTo>
                      <a:cubicBezTo>
                        <a:pt x="7602" y="12823"/>
                        <a:pt x="7401" y="12917"/>
                        <a:pt x="7621" y="12998"/>
                      </a:cubicBezTo>
                      <a:cubicBezTo>
                        <a:pt x="7719" y="12880"/>
                        <a:pt x="7701" y="12762"/>
                        <a:pt x="7681" y="12645"/>
                      </a:cubicBezTo>
                      <a:cubicBezTo>
                        <a:pt x="7673" y="12602"/>
                        <a:pt x="7538" y="12615"/>
                        <a:pt x="7407" y="12627"/>
                      </a:cubicBezTo>
                      <a:cubicBezTo>
                        <a:pt x="7017" y="12664"/>
                        <a:pt x="6946" y="12654"/>
                        <a:pt x="6930" y="12565"/>
                      </a:cubicBezTo>
                      <a:cubicBezTo>
                        <a:pt x="6927" y="12545"/>
                        <a:pt x="6916" y="12524"/>
                        <a:pt x="6935" y="12505"/>
                      </a:cubicBezTo>
                      <a:cubicBezTo>
                        <a:pt x="7085" y="12353"/>
                        <a:pt x="7006" y="12200"/>
                        <a:pt x="7026" y="12047"/>
                      </a:cubicBezTo>
                      <a:cubicBezTo>
                        <a:pt x="7036" y="11980"/>
                        <a:pt x="7079" y="11915"/>
                        <a:pt x="7218" y="11854"/>
                      </a:cubicBezTo>
                      <a:cubicBezTo>
                        <a:pt x="7314" y="11812"/>
                        <a:pt x="7316" y="11773"/>
                        <a:pt x="7276" y="11729"/>
                      </a:cubicBezTo>
                      <a:cubicBezTo>
                        <a:pt x="7223" y="11673"/>
                        <a:pt x="7176" y="11617"/>
                        <a:pt x="7162" y="11559"/>
                      </a:cubicBezTo>
                      <a:close/>
                      <a:moveTo>
                        <a:pt x="10765" y="17784"/>
                      </a:moveTo>
                      <a:cubicBezTo>
                        <a:pt x="10517" y="17796"/>
                        <a:pt x="10471" y="17854"/>
                        <a:pt x="10452" y="17907"/>
                      </a:cubicBezTo>
                      <a:cubicBezTo>
                        <a:pt x="10423" y="17998"/>
                        <a:pt x="10285" y="18085"/>
                        <a:pt x="10069" y="18161"/>
                      </a:cubicBezTo>
                      <a:cubicBezTo>
                        <a:pt x="9919" y="18215"/>
                        <a:pt x="9892" y="18266"/>
                        <a:pt x="9883" y="18322"/>
                      </a:cubicBezTo>
                      <a:cubicBezTo>
                        <a:pt x="9872" y="18389"/>
                        <a:pt x="9978" y="18462"/>
                        <a:pt x="9649" y="18514"/>
                      </a:cubicBezTo>
                      <a:cubicBezTo>
                        <a:pt x="9593" y="18523"/>
                        <a:pt x="9611" y="18552"/>
                        <a:pt x="9596" y="18572"/>
                      </a:cubicBezTo>
                      <a:cubicBezTo>
                        <a:pt x="9457" y="18745"/>
                        <a:pt x="9472" y="18925"/>
                        <a:pt x="9193" y="19091"/>
                      </a:cubicBezTo>
                      <a:cubicBezTo>
                        <a:pt x="8992" y="19209"/>
                        <a:pt x="8955" y="19329"/>
                        <a:pt x="9054" y="19443"/>
                      </a:cubicBezTo>
                      <a:cubicBezTo>
                        <a:pt x="9205" y="19617"/>
                        <a:pt x="8996" y="19786"/>
                        <a:pt x="9016" y="19958"/>
                      </a:cubicBezTo>
                      <a:cubicBezTo>
                        <a:pt x="9018" y="19974"/>
                        <a:pt x="8997" y="19995"/>
                        <a:pt x="8946" y="20004"/>
                      </a:cubicBezTo>
                      <a:cubicBezTo>
                        <a:pt x="8702" y="20047"/>
                        <a:pt x="8731" y="20105"/>
                        <a:pt x="8742" y="20161"/>
                      </a:cubicBezTo>
                      <a:cubicBezTo>
                        <a:pt x="8761" y="20258"/>
                        <a:pt x="8599" y="20351"/>
                        <a:pt x="8638" y="20448"/>
                      </a:cubicBezTo>
                      <a:cubicBezTo>
                        <a:pt x="8648" y="20472"/>
                        <a:pt x="8611" y="20495"/>
                        <a:pt x="8472" y="20501"/>
                      </a:cubicBezTo>
                      <a:cubicBezTo>
                        <a:pt x="8350" y="20505"/>
                        <a:pt x="8256" y="20493"/>
                        <a:pt x="8177" y="20475"/>
                      </a:cubicBezTo>
                      <a:cubicBezTo>
                        <a:pt x="8073" y="20450"/>
                        <a:pt x="8072" y="20420"/>
                        <a:pt x="8072" y="20390"/>
                      </a:cubicBezTo>
                      <a:cubicBezTo>
                        <a:pt x="8070" y="20307"/>
                        <a:pt x="8063" y="20224"/>
                        <a:pt x="8072" y="20141"/>
                      </a:cubicBezTo>
                      <a:cubicBezTo>
                        <a:pt x="8080" y="20080"/>
                        <a:pt x="8005" y="20026"/>
                        <a:pt x="7754" y="19977"/>
                      </a:cubicBezTo>
                      <a:cubicBezTo>
                        <a:pt x="7584" y="20078"/>
                        <a:pt x="7498" y="20175"/>
                        <a:pt x="7502" y="20274"/>
                      </a:cubicBezTo>
                      <a:cubicBezTo>
                        <a:pt x="7505" y="20361"/>
                        <a:pt x="7469" y="20447"/>
                        <a:pt x="7371" y="20531"/>
                      </a:cubicBezTo>
                      <a:cubicBezTo>
                        <a:pt x="7317" y="20577"/>
                        <a:pt x="7307" y="20622"/>
                        <a:pt x="7306" y="20669"/>
                      </a:cubicBezTo>
                      <a:cubicBezTo>
                        <a:pt x="7302" y="20795"/>
                        <a:pt x="7458" y="20920"/>
                        <a:pt x="7404" y="21046"/>
                      </a:cubicBezTo>
                      <a:cubicBezTo>
                        <a:pt x="7366" y="21133"/>
                        <a:pt x="7422" y="21218"/>
                        <a:pt x="7522" y="21302"/>
                      </a:cubicBezTo>
                      <a:cubicBezTo>
                        <a:pt x="7579" y="21352"/>
                        <a:pt x="7585" y="21401"/>
                        <a:pt x="7593" y="21451"/>
                      </a:cubicBezTo>
                      <a:cubicBezTo>
                        <a:pt x="7600" y="21500"/>
                        <a:pt x="7604" y="21549"/>
                        <a:pt x="7606" y="21598"/>
                      </a:cubicBezTo>
                      <a:lnTo>
                        <a:pt x="10860" y="21598"/>
                      </a:lnTo>
                      <a:cubicBezTo>
                        <a:pt x="10898" y="21484"/>
                        <a:pt x="10995" y="21371"/>
                        <a:pt x="11019" y="21257"/>
                      </a:cubicBezTo>
                      <a:cubicBezTo>
                        <a:pt x="11044" y="21144"/>
                        <a:pt x="11148" y="21032"/>
                        <a:pt x="11122" y="20961"/>
                      </a:cubicBezTo>
                      <a:cubicBezTo>
                        <a:pt x="11164" y="21023"/>
                        <a:pt x="11496" y="21113"/>
                        <a:pt x="11551" y="21213"/>
                      </a:cubicBezTo>
                      <a:cubicBezTo>
                        <a:pt x="11622" y="21341"/>
                        <a:pt x="11676" y="21469"/>
                        <a:pt x="11725" y="21598"/>
                      </a:cubicBezTo>
                      <a:lnTo>
                        <a:pt x="13410" y="21598"/>
                      </a:lnTo>
                      <a:cubicBezTo>
                        <a:pt x="13414" y="21596"/>
                        <a:pt x="13416" y="21594"/>
                        <a:pt x="13420" y="21593"/>
                      </a:cubicBezTo>
                      <a:cubicBezTo>
                        <a:pt x="13598" y="21521"/>
                        <a:pt x="13501" y="21443"/>
                        <a:pt x="13503" y="21367"/>
                      </a:cubicBezTo>
                      <a:cubicBezTo>
                        <a:pt x="13503" y="21346"/>
                        <a:pt x="13428" y="21333"/>
                        <a:pt x="13319" y="21328"/>
                      </a:cubicBezTo>
                      <a:cubicBezTo>
                        <a:pt x="12947" y="21311"/>
                        <a:pt x="12946" y="21311"/>
                        <a:pt x="12946" y="21236"/>
                      </a:cubicBezTo>
                      <a:cubicBezTo>
                        <a:pt x="12945" y="21000"/>
                        <a:pt x="12945" y="20764"/>
                        <a:pt x="12946" y="20527"/>
                      </a:cubicBezTo>
                      <a:cubicBezTo>
                        <a:pt x="12946" y="20504"/>
                        <a:pt x="12945" y="20481"/>
                        <a:pt x="12962" y="20458"/>
                      </a:cubicBezTo>
                      <a:cubicBezTo>
                        <a:pt x="12975" y="20438"/>
                        <a:pt x="13023" y="20419"/>
                        <a:pt x="13140" y="20419"/>
                      </a:cubicBezTo>
                      <a:cubicBezTo>
                        <a:pt x="13233" y="20419"/>
                        <a:pt x="13271" y="20434"/>
                        <a:pt x="13307" y="20450"/>
                      </a:cubicBezTo>
                      <a:cubicBezTo>
                        <a:pt x="13348" y="20469"/>
                        <a:pt x="13280" y="20498"/>
                        <a:pt x="13506" y="20511"/>
                      </a:cubicBezTo>
                      <a:cubicBezTo>
                        <a:pt x="13491" y="20410"/>
                        <a:pt x="13626" y="20311"/>
                        <a:pt x="13387" y="20219"/>
                      </a:cubicBezTo>
                      <a:cubicBezTo>
                        <a:pt x="13276" y="20176"/>
                        <a:pt x="13222" y="20135"/>
                        <a:pt x="13229" y="20087"/>
                      </a:cubicBezTo>
                      <a:cubicBezTo>
                        <a:pt x="13232" y="20058"/>
                        <a:pt x="13275" y="20020"/>
                        <a:pt x="13150" y="20002"/>
                      </a:cubicBezTo>
                      <a:cubicBezTo>
                        <a:pt x="12909" y="19966"/>
                        <a:pt x="12934" y="19916"/>
                        <a:pt x="12946" y="19867"/>
                      </a:cubicBezTo>
                      <a:cubicBezTo>
                        <a:pt x="12991" y="19674"/>
                        <a:pt x="12820" y="19483"/>
                        <a:pt x="12831" y="19290"/>
                      </a:cubicBezTo>
                      <a:cubicBezTo>
                        <a:pt x="12834" y="19208"/>
                        <a:pt x="12720" y="19127"/>
                        <a:pt x="12838" y="19044"/>
                      </a:cubicBezTo>
                      <a:cubicBezTo>
                        <a:pt x="12859" y="19029"/>
                        <a:pt x="12851" y="19010"/>
                        <a:pt x="12828" y="18995"/>
                      </a:cubicBezTo>
                      <a:cubicBezTo>
                        <a:pt x="12733" y="18930"/>
                        <a:pt x="12756" y="18864"/>
                        <a:pt x="12755" y="18797"/>
                      </a:cubicBezTo>
                      <a:cubicBezTo>
                        <a:pt x="12753" y="18621"/>
                        <a:pt x="12756" y="18445"/>
                        <a:pt x="12750" y="18269"/>
                      </a:cubicBezTo>
                      <a:cubicBezTo>
                        <a:pt x="12749" y="18241"/>
                        <a:pt x="12811" y="18208"/>
                        <a:pt x="12644" y="18187"/>
                      </a:cubicBezTo>
                      <a:cubicBezTo>
                        <a:pt x="12612" y="18195"/>
                        <a:pt x="12575" y="18201"/>
                        <a:pt x="12553" y="18209"/>
                      </a:cubicBezTo>
                      <a:cubicBezTo>
                        <a:pt x="12481" y="18236"/>
                        <a:pt x="12410" y="18267"/>
                        <a:pt x="12238" y="18259"/>
                      </a:cubicBezTo>
                      <a:cubicBezTo>
                        <a:pt x="12084" y="18251"/>
                        <a:pt x="12050" y="18218"/>
                        <a:pt x="12007" y="18189"/>
                      </a:cubicBezTo>
                      <a:cubicBezTo>
                        <a:pt x="11974" y="18167"/>
                        <a:pt x="11946" y="18144"/>
                        <a:pt x="11926" y="18121"/>
                      </a:cubicBezTo>
                      <a:cubicBezTo>
                        <a:pt x="11890" y="18081"/>
                        <a:pt x="11829" y="18045"/>
                        <a:pt x="11677" y="18016"/>
                      </a:cubicBezTo>
                      <a:cubicBezTo>
                        <a:pt x="11564" y="17995"/>
                        <a:pt x="11516" y="17967"/>
                        <a:pt x="11508" y="17936"/>
                      </a:cubicBezTo>
                      <a:cubicBezTo>
                        <a:pt x="11500" y="17909"/>
                        <a:pt x="11459" y="17883"/>
                        <a:pt x="11379" y="17862"/>
                      </a:cubicBezTo>
                      <a:cubicBezTo>
                        <a:pt x="11219" y="17821"/>
                        <a:pt x="11022" y="17772"/>
                        <a:pt x="10765" y="17784"/>
                      </a:cubicBezTo>
                      <a:close/>
                      <a:moveTo>
                        <a:pt x="15944" y="18444"/>
                      </a:moveTo>
                      <a:cubicBezTo>
                        <a:pt x="15923" y="18515"/>
                        <a:pt x="15799" y="18582"/>
                        <a:pt x="15818" y="18656"/>
                      </a:cubicBezTo>
                      <a:cubicBezTo>
                        <a:pt x="15831" y="18709"/>
                        <a:pt x="15778" y="18759"/>
                        <a:pt x="15702" y="18811"/>
                      </a:cubicBezTo>
                      <a:cubicBezTo>
                        <a:pt x="15602" y="18882"/>
                        <a:pt x="15521" y="18957"/>
                        <a:pt x="15589" y="19036"/>
                      </a:cubicBezTo>
                      <a:cubicBezTo>
                        <a:pt x="15681" y="19143"/>
                        <a:pt x="15764" y="19252"/>
                        <a:pt x="15725" y="19362"/>
                      </a:cubicBezTo>
                      <a:cubicBezTo>
                        <a:pt x="15715" y="19389"/>
                        <a:pt x="15746" y="19422"/>
                        <a:pt x="15607" y="19433"/>
                      </a:cubicBezTo>
                      <a:cubicBezTo>
                        <a:pt x="15296" y="19456"/>
                        <a:pt x="15334" y="19509"/>
                        <a:pt x="15347" y="19557"/>
                      </a:cubicBezTo>
                      <a:cubicBezTo>
                        <a:pt x="15389" y="19693"/>
                        <a:pt x="15488" y="19828"/>
                        <a:pt x="15438" y="19964"/>
                      </a:cubicBezTo>
                      <a:cubicBezTo>
                        <a:pt x="15373" y="20144"/>
                        <a:pt x="15600" y="20327"/>
                        <a:pt x="15345" y="20505"/>
                      </a:cubicBezTo>
                      <a:cubicBezTo>
                        <a:pt x="15341" y="20508"/>
                        <a:pt x="15343" y="20512"/>
                        <a:pt x="15345" y="20515"/>
                      </a:cubicBezTo>
                      <a:cubicBezTo>
                        <a:pt x="15388" y="20720"/>
                        <a:pt x="15249" y="20925"/>
                        <a:pt x="15347" y="21130"/>
                      </a:cubicBezTo>
                      <a:cubicBezTo>
                        <a:pt x="15356" y="21148"/>
                        <a:pt x="15320" y="21172"/>
                        <a:pt x="15451" y="21178"/>
                      </a:cubicBezTo>
                      <a:cubicBezTo>
                        <a:pt x="15605" y="21159"/>
                        <a:pt x="15458" y="21111"/>
                        <a:pt x="15662" y="21092"/>
                      </a:cubicBezTo>
                      <a:cubicBezTo>
                        <a:pt x="15803" y="21134"/>
                        <a:pt x="16074" y="21174"/>
                        <a:pt x="15962" y="21226"/>
                      </a:cubicBezTo>
                      <a:cubicBezTo>
                        <a:pt x="15780" y="21310"/>
                        <a:pt x="15827" y="21396"/>
                        <a:pt x="15786" y="21481"/>
                      </a:cubicBezTo>
                      <a:cubicBezTo>
                        <a:pt x="15768" y="21517"/>
                        <a:pt x="15759" y="21554"/>
                        <a:pt x="15763" y="21591"/>
                      </a:cubicBezTo>
                      <a:lnTo>
                        <a:pt x="16403" y="21591"/>
                      </a:lnTo>
                      <a:cubicBezTo>
                        <a:pt x="16403" y="21555"/>
                        <a:pt x="16405" y="21519"/>
                        <a:pt x="16400" y="21483"/>
                      </a:cubicBezTo>
                      <a:cubicBezTo>
                        <a:pt x="16362" y="21164"/>
                        <a:pt x="16549" y="20846"/>
                        <a:pt x="16493" y="20527"/>
                      </a:cubicBezTo>
                      <a:cubicBezTo>
                        <a:pt x="16471" y="20398"/>
                        <a:pt x="16492" y="20268"/>
                        <a:pt x="16491" y="20138"/>
                      </a:cubicBezTo>
                      <a:cubicBezTo>
                        <a:pt x="16490" y="20098"/>
                        <a:pt x="16494" y="20058"/>
                        <a:pt x="16584" y="20021"/>
                      </a:cubicBezTo>
                      <a:cubicBezTo>
                        <a:pt x="16707" y="19971"/>
                        <a:pt x="16711" y="19917"/>
                        <a:pt x="16657" y="19865"/>
                      </a:cubicBezTo>
                      <a:cubicBezTo>
                        <a:pt x="16522" y="19731"/>
                        <a:pt x="16595" y="19594"/>
                        <a:pt x="16627" y="19462"/>
                      </a:cubicBezTo>
                      <a:cubicBezTo>
                        <a:pt x="16628" y="19458"/>
                        <a:pt x="16629" y="19453"/>
                        <a:pt x="16630" y="19449"/>
                      </a:cubicBezTo>
                      <a:lnTo>
                        <a:pt x="16277" y="18508"/>
                      </a:lnTo>
                      <a:cubicBezTo>
                        <a:pt x="16258" y="18510"/>
                        <a:pt x="16236" y="18510"/>
                        <a:pt x="16209" y="18509"/>
                      </a:cubicBezTo>
                      <a:cubicBezTo>
                        <a:pt x="16136" y="18507"/>
                        <a:pt x="16126" y="18492"/>
                        <a:pt x="16111" y="18478"/>
                      </a:cubicBezTo>
                      <a:cubicBezTo>
                        <a:pt x="16093" y="18464"/>
                        <a:pt x="16114" y="18444"/>
                        <a:pt x="15944" y="18444"/>
                      </a:cubicBezTo>
                      <a:close/>
                      <a:moveTo>
                        <a:pt x="13412" y="19092"/>
                      </a:moveTo>
                      <a:cubicBezTo>
                        <a:pt x="13329" y="19131"/>
                        <a:pt x="13304" y="19170"/>
                        <a:pt x="13425" y="19210"/>
                      </a:cubicBezTo>
                      <a:cubicBezTo>
                        <a:pt x="13547" y="19170"/>
                        <a:pt x="13553" y="19131"/>
                        <a:pt x="13412" y="19092"/>
                      </a:cubicBezTo>
                      <a:close/>
                      <a:moveTo>
                        <a:pt x="6376" y="20514"/>
                      </a:moveTo>
                      <a:cubicBezTo>
                        <a:pt x="6301" y="20517"/>
                        <a:pt x="6280" y="20531"/>
                        <a:pt x="6270" y="20544"/>
                      </a:cubicBezTo>
                      <a:cubicBezTo>
                        <a:pt x="6258" y="20556"/>
                        <a:pt x="6255" y="20570"/>
                        <a:pt x="6255" y="20583"/>
                      </a:cubicBezTo>
                      <a:cubicBezTo>
                        <a:pt x="6255" y="20719"/>
                        <a:pt x="6254" y="20855"/>
                        <a:pt x="6258" y="20990"/>
                      </a:cubicBezTo>
                      <a:cubicBezTo>
                        <a:pt x="6258" y="21008"/>
                        <a:pt x="6231" y="21031"/>
                        <a:pt x="6351" y="21039"/>
                      </a:cubicBezTo>
                      <a:cubicBezTo>
                        <a:pt x="6437" y="21035"/>
                        <a:pt x="6438" y="21020"/>
                        <a:pt x="6439" y="21008"/>
                      </a:cubicBezTo>
                      <a:cubicBezTo>
                        <a:pt x="6441" y="20945"/>
                        <a:pt x="6495" y="20884"/>
                        <a:pt x="6522" y="20822"/>
                      </a:cubicBezTo>
                      <a:cubicBezTo>
                        <a:pt x="6563" y="20730"/>
                        <a:pt x="6533" y="20636"/>
                        <a:pt x="6525" y="20544"/>
                      </a:cubicBezTo>
                      <a:cubicBezTo>
                        <a:pt x="6525" y="20527"/>
                        <a:pt x="6480" y="20511"/>
                        <a:pt x="6376" y="20514"/>
                      </a:cubicBezTo>
                      <a:close/>
                      <a:moveTo>
                        <a:pt x="7102" y="20866"/>
                      </a:moveTo>
                      <a:cubicBezTo>
                        <a:pt x="6849" y="20931"/>
                        <a:pt x="6867" y="20985"/>
                        <a:pt x="6867" y="21038"/>
                      </a:cubicBezTo>
                      <a:cubicBezTo>
                        <a:pt x="6867" y="21225"/>
                        <a:pt x="6868" y="21413"/>
                        <a:pt x="6867" y="21600"/>
                      </a:cubicBezTo>
                      <a:lnTo>
                        <a:pt x="7311" y="21600"/>
                      </a:lnTo>
                      <a:cubicBezTo>
                        <a:pt x="7277" y="21527"/>
                        <a:pt x="7237" y="21455"/>
                        <a:pt x="7334" y="21383"/>
                      </a:cubicBezTo>
                      <a:cubicBezTo>
                        <a:pt x="7357" y="21365"/>
                        <a:pt x="7311" y="21344"/>
                        <a:pt x="7293" y="21324"/>
                      </a:cubicBezTo>
                      <a:cubicBezTo>
                        <a:pt x="7209" y="21233"/>
                        <a:pt x="7109" y="21144"/>
                        <a:pt x="7203" y="21049"/>
                      </a:cubicBezTo>
                      <a:cubicBezTo>
                        <a:pt x="7252" y="20998"/>
                        <a:pt x="7149" y="20941"/>
                        <a:pt x="7102" y="20866"/>
                      </a:cubicBezTo>
                      <a:close/>
                      <a:moveTo>
                        <a:pt x="17209" y="20964"/>
                      </a:moveTo>
                      <a:cubicBezTo>
                        <a:pt x="17200" y="21020"/>
                        <a:pt x="17191" y="21076"/>
                        <a:pt x="17184" y="21132"/>
                      </a:cubicBezTo>
                      <a:cubicBezTo>
                        <a:pt x="17163" y="21285"/>
                        <a:pt x="17076" y="21437"/>
                        <a:pt x="17060" y="21590"/>
                      </a:cubicBezTo>
                      <a:lnTo>
                        <a:pt x="17443" y="21590"/>
                      </a:lnTo>
                      <a:cubicBezTo>
                        <a:pt x="17443" y="21590"/>
                        <a:pt x="17209" y="20964"/>
                        <a:pt x="17209" y="20964"/>
                      </a:cubicBezTo>
                      <a:close/>
                    </a:path>
                  </a:pathLst>
                </a:custGeom>
                <a:solidFill>
                  <a:schemeClr val="tx1">
                    <a:lumMod val="65000"/>
                    <a:lumOff val="35000"/>
                    <a:alpha val="3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grpSp>
            <p:nvGrpSpPr>
              <p:cNvPr id="13" name="Group 25603"/>
              <p:cNvGrpSpPr/>
              <p:nvPr/>
            </p:nvGrpSpPr>
            <p:grpSpPr>
              <a:xfrm>
                <a:off x="6806440" y="4351805"/>
                <a:ext cx="678173" cy="2125112"/>
                <a:chOff x="0" y="0"/>
                <a:chExt cx="1242888" cy="3894693"/>
              </a:xfrm>
            </p:grpSpPr>
            <p:sp>
              <p:nvSpPr>
                <p:cNvPr id="31" name="Shape 25601"/>
                <p:cNvSpPr/>
                <p:nvPr/>
              </p:nvSpPr>
              <p:spPr>
                <a:xfrm>
                  <a:off x="0" y="0"/>
                  <a:ext cx="1242888" cy="3894693"/>
                </a:xfrm>
                <a:custGeom>
                  <a:avLst/>
                  <a:gdLst/>
                  <a:ahLst/>
                  <a:cxnLst>
                    <a:cxn ang="0">
                      <a:pos x="wd2" y="hd2"/>
                    </a:cxn>
                    <a:cxn ang="5400000">
                      <a:pos x="wd2" y="hd2"/>
                    </a:cxn>
                    <a:cxn ang="10800000">
                      <a:pos x="wd2" y="hd2"/>
                    </a:cxn>
                    <a:cxn ang="16200000">
                      <a:pos x="wd2" y="hd2"/>
                    </a:cxn>
                  </a:cxnLst>
                  <a:rect l="0" t="0" r="r" b="b"/>
                  <a:pathLst>
                    <a:path w="21600" h="21600" extrusionOk="0">
                      <a:moveTo>
                        <a:pt x="21600" y="6054"/>
                      </a:moveTo>
                      <a:lnTo>
                        <a:pt x="21600" y="5823"/>
                      </a:lnTo>
                      <a:lnTo>
                        <a:pt x="12131" y="7840"/>
                      </a:lnTo>
                      <a:lnTo>
                        <a:pt x="10873" y="4474"/>
                      </a:lnTo>
                      <a:lnTo>
                        <a:pt x="18082" y="2109"/>
                      </a:lnTo>
                      <a:lnTo>
                        <a:pt x="17730" y="1974"/>
                      </a:lnTo>
                      <a:lnTo>
                        <a:pt x="10747" y="3910"/>
                      </a:lnTo>
                      <a:lnTo>
                        <a:pt x="9878" y="0"/>
                      </a:lnTo>
                      <a:lnTo>
                        <a:pt x="9569" y="0"/>
                      </a:lnTo>
                      <a:lnTo>
                        <a:pt x="9345" y="3863"/>
                      </a:lnTo>
                      <a:lnTo>
                        <a:pt x="2473" y="1974"/>
                      </a:lnTo>
                      <a:lnTo>
                        <a:pt x="2183" y="2103"/>
                      </a:lnTo>
                      <a:lnTo>
                        <a:pt x="9310" y="4474"/>
                      </a:lnTo>
                      <a:lnTo>
                        <a:pt x="8632" y="7770"/>
                      </a:lnTo>
                      <a:lnTo>
                        <a:pt x="0" y="5658"/>
                      </a:lnTo>
                      <a:lnTo>
                        <a:pt x="0" y="6010"/>
                      </a:lnTo>
                      <a:lnTo>
                        <a:pt x="8400" y="8899"/>
                      </a:lnTo>
                      <a:lnTo>
                        <a:pt x="8349" y="9147"/>
                      </a:lnTo>
                      <a:lnTo>
                        <a:pt x="2404" y="21600"/>
                      </a:lnTo>
                      <a:lnTo>
                        <a:pt x="17318" y="21600"/>
                      </a:lnTo>
                      <a:lnTo>
                        <a:pt x="12571" y="9017"/>
                      </a:lnTo>
                      <a:lnTo>
                        <a:pt x="12498" y="8819"/>
                      </a:lnTo>
                      <a:cubicBezTo>
                        <a:pt x="12498" y="8819"/>
                        <a:pt x="21600" y="6054"/>
                        <a:pt x="21600" y="6054"/>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32" name="Shape 25602"/>
                <p:cNvSpPr/>
                <p:nvPr/>
              </p:nvSpPr>
              <p:spPr>
                <a:xfrm>
                  <a:off x="127886" y="308973"/>
                  <a:ext cx="1082752" cy="3584976"/>
                </a:xfrm>
                <a:custGeom>
                  <a:avLst/>
                  <a:gdLst/>
                  <a:ahLst/>
                  <a:cxnLst>
                    <a:cxn ang="0">
                      <a:pos x="wd2" y="hd2"/>
                    </a:cxn>
                    <a:cxn ang="5400000">
                      <a:pos x="wd2" y="hd2"/>
                    </a:cxn>
                    <a:cxn ang="10800000">
                      <a:pos x="wd2" y="hd2"/>
                    </a:cxn>
                    <a:cxn ang="16200000">
                      <a:pos x="wd2" y="hd2"/>
                    </a:cxn>
                  </a:cxnLst>
                  <a:rect l="0" t="0" r="r" b="b"/>
                  <a:pathLst>
                    <a:path w="21600" h="21600" extrusionOk="0">
                      <a:moveTo>
                        <a:pt x="8330" y="0"/>
                      </a:moveTo>
                      <a:lnTo>
                        <a:pt x="8280" y="826"/>
                      </a:lnTo>
                      <a:cubicBezTo>
                        <a:pt x="8471" y="906"/>
                        <a:pt x="8639" y="987"/>
                        <a:pt x="8707" y="1075"/>
                      </a:cubicBezTo>
                      <a:cubicBezTo>
                        <a:pt x="9230" y="1060"/>
                        <a:pt x="9367" y="1066"/>
                        <a:pt x="9506" y="1140"/>
                      </a:cubicBezTo>
                      <a:lnTo>
                        <a:pt x="9330" y="399"/>
                      </a:lnTo>
                      <a:cubicBezTo>
                        <a:pt x="9241" y="390"/>
                        <a:pt x="9124" y="399"/>
                        <a:pt x="8990" y="431"/>
                      </a:cubicBezTo>
                      <a:cubicBezTo>
                        <a:pt x="8841" y="467"/>
                        <a:pt x="8706" y="442"/>
                        <a:pt x="8667" y="405"/>
                      </a:cubicBezTo>
                      <a:cubicBezTo>
                        <a:pt x="8642" y="383"/>
                        <a:pt x="8643" y="360"/>
                        <a:pt x="8646" y="338"/>
                      </a:cubicBezTo>
                      <a:cubicBezTo>
                        <a:pt x="8666" y="220"/>
                        <a:pt x="8616" y="107"/>
                        <a:pt x="8330" y="0"/>
                      </a:cubicBezTo>
                      <a:close/>
                      <a:moveTo>
                        <a:pt x="333" y="281"/>
                      </a:moveTo>
                      <a:lnTo>
                        <a:pt x="0" y="421"/>
                      </a:lnTo>
                      <a:lnTo>
                        <a:pt x="2065" y="1071"/>
                      </a:lnTo>
                      <a:cubicBezTo>
                        <a:pt x="2101" y="1051"/>
                        <a:pt x="2131" y="1031"/>
                        <a:pt x="2151" y="1010"/>
                      </a:cubicBezTo>
                      <a:cubicBezTo>
                        <a:pt x="2218" y="938"/>
                        <a:pt x="2261" y="866"/>
                        <a:pt x="2301" y="794"/>
                      </a:cubicBezTo>
                      <a:lnTo>
                        <a:pt x="1764" y="654"/>
                      </a:lnTo>
                      <a:cubicBezTo>
                        <a:pt x="1742" y="660"/>
                        <a:pt x="1721" y="666"/>
                        <a:pt x="1699" y="672"/>
                      </a:cubicBezTo>
                      <a:cubicBezTo>
                        <a:pt x="1499" y="727"/>
                        <a:pt x="1318" y="717"/>
                        <a:pt x="1186" y="652"/>
                      </a:cubicBezTo>
                      <a:cubicBezTo>
                        <a:pt x="1067" y="594"/>
                        <a:pt x="966" y="535"/>
                        <a:pt x="817" y="481"/>
                      </a:cubicBezTo>
                      <a:cubicBezTo>
                        <a:pt x="686" y="433"/>
                        <a:pt x="595" y="381"/>
                        <a:pt x="516" y="329"/>
                      </a:cubicBezTo>
                      <a:lnTo>
                        <a:pt x="333" y="281"/>
                      </a:lnTo>
                      <a:close/>
                      <a:moveTo>
                        <a:pt x="17808" y="281"/>
                      </a:moveTo>
                      <a:lnTo>
                        <a:pt x="15811" y="805"/>
                      </a:lnTo>
                      <a:cubicBezTo>
                        <a:pt x="15843" y="836"/>
                        <a:pt x="15887" y="867"/>
                        <a:pt x="15944" y="897"/>
                      </a:cubicBezTo>
                      <a:cubicBezTo>
                        <a:pt x="16050" y="955"/>
                        <a:pt x="16115" y="1013"/>
                        <a:pt x="16137" y="1073"/>
                      </a:cubicBezTo>
                      <a:lnTo>
                        <a:pt x="18213" y="428"/>
                      </a:lnTo>
                      <a:lnTo>
                        <a:pt x="17808" y="281"/>
                      </a:lnTo>
                      <a:close/>
                      <a:moveTo>
                        <a:pt x="3735" y="1165"/>
                      </a:moveTo>
                      <a:cubicBezTo>
                        <a:pt x="3736" y="1194"/>
                        <a:pt x="3738" y="1223"/>
                        <a:pt x="3742" y="1251"/>
                      </a:cubicBezTo>
                      <a:cubicBezTo>
                        <a:pt x="3748" y="1284"/>
                        <a:pt x="3681" y="1323"/>
                        <a:pt x="3889" y="1355"/>
                      </a:cubicBezTo>
                      <a:cubicBezTo>
                        <a:pt x="4018" y="1332"/>
                        <a:pt x="4092" y="1302"/>
                        <a:pt x="4147" y="1272"/>
                      </a:cubicBezTo>
                      <a:lnTo>
                        <a:pt x="3735" y="1165"/>
                      </a:lnTo>
                      <a:close/>
                      <a:moveTo>
                        <a:pt x="7793" y="4549"/>
                      </a:moveTo>
                      <a:lnTo>
                        <a:pt x="7535" y="5750"/>
                      </a:lnTo>
                      <a:cubicBezTo>
                        <a:pt x="7550" y="5777"/>
                        <a:pt x="7550" y="5805"/>
                        <a:pt x="7545" y="5833"/>
                      </a:cubicBezTo>
                      <a:cubicBezTo>
                        <a:pt x="7534" y="5889"/>
                        <a:pt x="7579" y="5941"/>
                        <a:pt x="7875" y="5967"/>
                      </a:cubicBezTo>
                      <a:cubicBezTo>
                        <a:pt x="8170" y="5994"/>
                        <a:pt x="8218" y="6041"/>
                        <a:pt x="8230" y="6098"/>
                      </a:cubicBezTo>
                      <a:cubicBezTo>
                        <a:pt x="8258" y="6231"/>
                        <a:pt x="8419" y="6363"/>
                        <a:pt x="8574" y="6490"/>
                      </a:cubicBezTo>
                      <a:cubicBezTo>
                        <a:pt x="8700" y="6596"/>
                        <a:pt x="8760" y="6696"/>
                        <a:pt x="8768" y="6802"/>
                      </a:cubicBezTo>
                      <a:cubicBezTo>
                        <a:pt x="8773" y="6855"/>
                        <a:pt x="8820" y="6908"/>
                        <a:pt x="8843" y="6961"/>
                      </a:cubicBezTo>
                      <a:cubicBezTo>
                        <a:pt x="8941" y="7181"/>
                        <a:pt x="9242" y="7397"/>
                        <a:pt x="9180" y="7620"/>
                      </a:cubicBezTo>
                      <a:cubicBezTo>
                        <a:pt x="9169" y="7660"/>
                        <a:pt x="9211" y="7700"/>
                        <a:pt x="9234" y="7739"/>
                      </a:cubicBezTo>
                      <a:cubicBezTo>
                        <a:pt x="9304" y="7867"/>
                        <a:pt x="9426" y="7994"/>
                        <a:pt x="9438" y="8122"/>
                      </a:cubicBezTo>
                      <a:cubicBezTo>
                        <a:pt x="9460" y="8432"/>
                        <a:pt x="9624" y="8740"/>
                        <a:pt x="9689" y="9049"/>
                      </a:cubicBezTo>
                      <a:cubicBezTo>
                        <a:pt x="9748" y="9324"/>
                        <a:pt x="10028" y="9595"/>
                        <a:pt x="9997" y="9870"/>
                      </a:cubicBezTo>
                      <a:cubicBezTo>
                        <a:pt x="9994" y="9900"/>
                        <a:pt x="10014" y="9934"/>
                        <a:pt x="10080" y="9961"/>
                      </a:cubicBezTo>
                      <a:cubicBezTo>
                        <a:pt x="10260" y="10032"/>
                        <a:pt x="10268" y="10106"/>
                        <a:pt x="10266" y="10182"/>
                      </a:cubicBezTo>
                      <a:cubicBezTo>
                        <a:pt x="10260" y="10377"/>
                        <a:pt x="10234" y="10572"/>
                        <a:pt x="10406" y="10765"/>
                      </a:cubicBezTo>
                      <a:cubicBezTo>
                        <a:pt x="10425" y="10786"/>
                        <a:pt x="10414" y="10811"/>
                        <a:pt x="10603" y="10809"/>
                      </a:cubicBezTo>
                      <a:cubicBezTo>
                        <a:pt x="10710" y="10768"/>
                        <a:pt x="10671" y="10724"/>
                        <a:pt x="10671" y="10681"/>
                      </a:cubicBezTo>
                      <a:cubicBezTo>
                        <a:pt x="10674" y="10415"/>
                        <a:pt x="10666" y="10147"/>
                        <a:pt x="10675" y="9881"/>
                      </a:cubicBezTo>
                      <a:cubicBezTo>
                        <a:pt x="10675" y="9831"/>
                        <a:pt x="10583" y="9770"/>
                        <a:pt x="10943" y="9746"/>
                      </a:cubicBezTo>
                      <a:cubicBezTo>
                        <a:pt x="10932" y="9596"/>
                        <a:pt x="10889" y="9451"/>
                        <a:pt x="10728" y="9301"/>
                      </a:cubicBezTo>
                      <a:cubicBezTo>
                        <a:pt x="10545" y="9126"/>
                        <a:pt x="10464" y="8942"/>
                        <a:pt x="10535" y="8760"/>
                      </a:cubicBezTo>
                      <a:cubicBezTo>
                        <a:pt x="10050" y="8587"/>
                        <a:pt x="10054" y="8409"/>
                        <a:pt x="10395" y="8228"/>
                      </a:cubicBezTo>
                      <a:cubicBezTo>
                        <a:pt x="10398" y="8129"/>
                        <a:pt x="10437" y="8030"/>
                        <a:pt x="10262" y="7934"/>
                      </a:cubicBezTo>
                      <a:cubicBezTo>
                        <a:pt x="10012" y="7898"/>
                        <a:pt x="10003" y="7851"/>
                        <a:pt x="10130" y="7800"/>
                      </a:cubicBezTo>
                      <a:cubicBezTo>
                        <a:pt x="10175" y="7492"/>
                        <a:pt x="10093" y="7183"/>
                        <a:pt x="9986" y="6876"/>
                      </a:cubicBezTo>
                      <a:cubicBezTo>
                        <a:pt x="9967" y="6811"/>
                        <a:pt x="9974" y="6741"/>
                        <a:pt x="9588" y="6708"/>
                      </a:cubicBezTo>
                      <a:cubicBezTo>
                        <a:pt x="9510" y="6723"/>
                        <a:pt x="9483" y="6740"/>
                        <a:pt x="9470" y="6756"/>
                      </a:cubicBezTo>
                      <a:cubicBezTo>
                        <a:pt x="9441" y="6655"/>
                        <a:pt x="9426" y="6547"/>
                        <a:pt x="9585" y="6441"/>
                      </a:cubicBezTo>
                      <a:cubicBezTo>
                        <a:pt x="9582" y="6415"/>
                        <a:pt x="9585" y="6389"/>
                        <a:pt x="9585" y="6362"/>
                      </a:cubicBezTo>
                      <a:cubicBezTo>
                        <a:pt x="9086" y="6150"/>
                        <a:pt x="9171" y="5924"/>
                        <a:pt x="9191" y="5700"/>
                      </a:cubicBezTo>
                      <a:cubicBezTo>
                        <a:pt x="9191" y="5689"/>
                        <a:pt x="9264" y="5679"/>
                        <a:pt x="9309" y="5670"/>
                      </a:cubicBezTo>
                      <a:cubicBezTo>
                        <a:pt x="9348" y="5589"/>
                        <a:pt x="9264" y="5511"/>
                        <a:pt x="9151" y="5435"/>
                      </a:cubicBezTo>
                      <a:cubicBezTo>
                        <a:pt x="9075" y="5382"/>
                        <a:pt x="9053" y="5333"/>
                        <a:pt x="9126" y="5279"/>
                      </a:cubicBezTo>
                      <a:cubicBezTo>
                        <a:pt x="9227" y="5206"/>
                        <a:pt x="9167" y="5129"/>
                        <a:pt x="9173" y="5054"/>
                      </a:cubicBezTo>
                      <a:cubicBezTo>
                        <a:pt x="9176" y="5012"/>
                        <a:pt x="9101" y="4976"/>
                        <a:pt x="8947" y="4946"/>
                      </a:cubicBezTo>
                      <a:cubicBezTo>
                        <a:pt x="8699" y="4898"/>
                        <a:pt x="8519" y="4843"/>
                        <a:pt x="8488" y="4773"/>
                      </a:cubicBezTo>
                      <a:cubicBezTo>
                        <a:pt x="8468" y="4730"/>
                        <a:pt x="8320" y="4714"/>
                        <a:pt x="8126" y="4708"/>
                      </a:cubicBezTo>
                      <a:cubicBezTo>
                        <a:pt x="7907" y="4701"/>
                        <a:pt x="7812" y="4673"/>
                        <a:pt x="7828" y="4634"/>
                      </a:cubicBezTo>
                      <a:cubicBezTo>
                        <a:pt x="7841" y="4603"/>
                        <a:pt x="7826" y="4575"/>
                        <a:pt x="7793" y="4549"/>
                      </a:cubicBezTo>
                      <a:close/>
                      <a:moveTo>
                        <a:pt x="21589" y="4605"/>
                      </a:moveTo>
                      <a:lnTo>
                        <a:pt x="20776" y="4770"/>
                      </a:lnTo>
                      <a:cubicBezTo>
                        <a:pt x="20776" y="4775"/>
                        <a:pt x="20774" y="4780"/>
                        <a:pt x="20776" y="4785"/>
                      </a:cubicBezTo>
                      <a:cubicBezTo>
                        <a:pt x="20797" y="4884"/>
                        <a:pt x="20584" y="4977"/>
                        <a:pt x="20539" y="5070"/>
                      </a:cubicBezTo>
                      <a:cubicBezTo>
                        <a:pt x="20513" y="5125"/>
                        <a:pt x="20496" y="5179"/>
                        <a:pt x="20482" y="5234"/>
                      </a:cubicBezTo>
                      <a:lnTo>
                        <a:pt x="21600" y="4913"/>
                      </a:lnTo>
                      <a:cubicBezTo>
                        <a:pt x="21598" y="4811"/>
                        <a:pt x="21595" y="4708"/>
                        <a:pt x="21589" y="4605"/>
                      </a:cubicBezTo>
                      <a:close/>
                      <a:moveTo>
                        <a:pt x="16987" y="5527"/>
                      </a:moveTo>
                      <a:lnTo>
                        <a:pt x="15388" y="5849"/>
                      </a:lnTo>
                      <a:cubicBezTo>
                        <a:pt x="15491" y="5979"/>
                        <a:pt x="15441" y="6110"/>
                        <a:pt x="15428" y="6241"/>
                      </a:cubicBezTo>
                      <a:cubicBezTo>
                        <a:pt x="15419" y="6323"/>
                        <a:pt x="15267" y="6418"/>
                        <a:pt x="14990" y="6459"/>
                      </a:cubicBezTo>
                      <a:cubicBezTo>
                        <a:pt x="14383" y="6550"/>
                        <a:pt x="14384" y="6666"/>
                        <a:pt x="14381" y="6789"/>
                      </a:cubicBezTo>
                      <a:cubicBezTo>
                        <a:pt x="14380" y="6853"/>
                        <a:pt x="14382" y="6918"/>
                        <a:pt x="14381" y="6982"/>
                      </a:cubicBezTo>
                      <a:lnTo>
                        <a:pt x="15793" y="6576"/>
                      </a:lnTo>
                      <a:cubicBezTo>
                        <a:pt x="15808" y="6539"/>
                        <a:pt x="15830" y="6501"/>
                        <a:pt x="15872" y="6464"/>
                      </a:cubicBezTo>
                      <a:cubicBezTo>
                        <a:pt x="15900" y="6439"/>
                        <a:pt x="15909" y="6405"/>
                        <a:pt x="16109" y="6419"/>
                      </a:cubicBezTo>
                      <a:cubicBezTo>
                        <a:pt x="16188" y="6424"/>
                        <a:pt x="16253" y="6428"/>
                        <a:pt x="16306" y="6428"/>
                      </a:cubicBezTo>
                      <a:lnTo>
                        <a:pt x="16546" y="6359"/>
                      </a:lnTo>
                      <a:cubicBezTo>
                        <a:pt x="16546" y="6351"/>
                        <a:pt x="16546" y="6342"/>
                        <a:pt x="16546" y="6334"/>
                      </a:cubicBezTo>
                      <a:cubicBezTo>
                        <a:pt x="16549" y="6174"/>
                        <a:pt x="16513" y="6013"/>
                        <a:pt x="16915" y="5866"/>
                      </a:cubicBezTo>
                      <a:cubicBezTo>
                        <a:pt x="16966" y="5847"/>
                        <a:pt x="16940" y="5822"/>
                        <a:pt x="16962" y="5801"/>
                      </a:cubicBezTo>
                      <a:cubicBezTo>
                        <a:pt x="17056" y="5709"/>
                        <a:pt x="17053" y="5618"/>
                        <a:pt x="16987" y="5527"/>
                      </a:cubicBezTo>
                      <a:close/>
                      <a:moveTo>
                        <a:pt x="4058" y="5790"/>
                      </a:moveTo>
                      <a:cubicBezTo>
                        <a:pt x="3996" y="5812"/>
                        <a:pt x="3908" y="5833"/>
                        <a:pt x="3785" y="5850"/>
                      </a:cubicBezTo>
                      <a:cubicBezTo>
                        <a:pt x="3782" y="5886"/>
                        <a:pt x="3781" y="5921"/>
                        <a:pt x="3778" y="5956"/>
                      </a:cubicBezTo>
                      <a:cubicBezTo>
                        <a:pt x="3987" y="6019"/>
                        <a:pt x="3989" y="6081"/>
                        <a:pt x="3778" y="6144"/>
                      </a:cubicBezTo>
                      <a:cubicBezTo>
                        <a:pt x="3776" y="6179"/>
                        <a:pt x="3792" y="6216"/>
                        <a:pt x="3688" y="6247"/>
                      </a:cubicBezTo>
                      <a:cubicBezTo>
                        <a:pt x="3516" y="6297"/>
                        <a:pt x="3496" y="6352"/>
                        <a:pt x="3509" y="6409"/>
                      </a:cubicBezTo>
                      <a:cubicBezTo>
                        <a:pt x="3527" y="6468"/>
                        <a:pt x="3490" y="6526"/>
                        <a:pt x="3423" y="6583"/>
                      </a:cubicBezTo>
                      <a:lnTo>
                        <a:pt x="4076" y="6794"/>
                      </a:lnTo>
                      <a:cubicBezTo>
                        <a:pt x="4166" y="6556"/>
                        <a:pt x="4225" y="6317"/>
                        <a:pt x="4613" y="6087"/>
                      </a:cubicBezTo>
                      <a:cubicBezTo>
                        <a:pt x="4689" y="6042"/>
                        <a:pt x="4724" y="5996"/>
                        <a:pt x="4742" y="5949"/>
                      </a:cubicBezTo>
                      <a:lnTo>
                        <a:pt x="4058" y="5790"/>
                      </a:lnTo>
                      <a:close/>
                      <a:moveTo>
                        <a:pt x="9477" y="6786"/>
                      </a:moveTo>
                      <a:cubicBezTo>
                        <a:pt x="9508" y="6830"/>
                        <a:pt x="9620" y="6874"/>
                        <a:pt x="9506" y="6906"/>
                      </a:cubicBezTo>
                      <a:cubicBezTo>
                        <a:pt x="9501" y="6867"/>
                        <a:pt x="9492" y="6827"/>
                        <a:pt x="9477" y="6786"/>
                      </a:cubicBezTo>
                      <a:close/>
                      <a:moveTo>
                        <a:pt x="6112" y="7089"/>
                      </a:moveTo>
                      <a:cubicBezTo>
                        <a:pt x="5988" y="7095"/>
                        <a:pt x="5936" y="7115"/>
                        <a:pt x="5932" y="7139"/>
                      </a:cubicBezTo>
                      <a:cubicBezTo>
                        <a:pt x="5925" y="7201"/>
                        <a:pt x="5907" y="7264"/>
                        <a:pt x="5925" y="7326"/>
                      </a:cubicBezTo>
                      <a:cubicBezTo>
                        <a:pt x="5932" y="7352"/>
                        <a:pt x="5921" y="7379"/>
                        <a:pt x="5914" y="7406"/>
                      </a:cubicBezTo>
                      <a:lnTo>
                        <a:pt x="6979" y="7752"/>
                      </a:lnTo>
                      <a:cubicBezTo>
                        <a:pt x="7115" y="7547"/>
                        <a:pt x="6732" y="7354"/>
                        <a:pt x="6552" y="7156"/>
                      </a:cubicBezTo>
                      <a:cubicBezTo>
                        <a:pt x="6539" y="7140"/>
                        <a:pt x="6469" y="7125"/>
                        <a:pt x="6413" y="7112"/>
                      </a:cubicBezTo>
                      <a:cubicBezTo>
                        <a:pt x="6336" y="7094"/>
                        <a:pt x="6230" y="7084"/>
                        <a:pt x="6112" y="7089"/>
                      </a:cubicBezTo>
                      <a:close/>
                      <a:moveTo>
                        <a:pt x="7072" y="7915"/>
                      </a:moveTo>
                      <a:lnTo>
                        <a:pt x="7036" y="8072"/>
                      </a:lnTo>
                      <a:lnTo>
                        <a:pt x="6370" y="9396"/>
                      </a:lnTo>
                      <a:cubicBezTo>
                        <a:pt x="6445" y="9468"/>
                        <a:pt x="6523" y="9540"/>
                        <a:pt x="6545" y="9613"/>
                      </a:cubicBezTo>
                      <a:cubicBezTo>
                        <a:pt x="6658" y="9981"/>
                        <a:pt x="6784" y="10349"/>
                        <a:pt x="6807" y="10716"/>
                      </a:cubicBezTo>
                      <a:cubicBezTo>
                        <a:pt x="6841" y="11222"/>
                        <a:pt x="6992" y="11727"/>
                        <a:pt x="6961" y="12232"/>
                      </a:cubicBezTo>
                      <a:cubicBezTo>
                        <a:pt x="6947" y="12480"/>
                        <a:pt x="6886" y="12726"/>
                        <a:pt x="6954" y="12975"/>
                      </a:cubicBezTo>
                      <a:cubicBezTo>
                        <a:pt x="7083" y="13453"/>
                        <a:pt x="6973" y="13933"/>
                        <a:pt x="7079" y="14413"/>
                      </a:cubicBezTo>
                      <a:cubicBezTo>
                        <a:pt x="7243" y="15140"/>
                        <a:pt x="7075" y="15868"/>
                        <a:pt x="6968" y="16595"/>
                      </a:cubicBezTo>
                      <a:cubicBezTo>
                        <a:pt x="6966" y="16622"/>
                        <a:pt x="6972" y="16649"/>
                        <a:pt x="6932" y="16674"/>
                      </a:cubicBezTo>
                      <a:cubicBezTo>
                        <a:pt x="6437" y="17011"/>
                        <a:pt x="6439" y="17357"/>
                        <a:pt x="6434" y="17703"/>
                      </a:cubicBezTo>
                      <a:cubicBezTo>
                        <a:pt x="6429" y="18133"/>
                        <a:pt x="6525" y="18565"/>
                        <a:pt x="6280" y="18993"/>
                      </a:cubicBezTo>
                      <a:cubicBezTo>
                        <a:pt x="6140" y="19240"/>
                        <a:pt x="6276" y="19491"/>
                        <a:pt x="5972" y="19735"/>
                      </a:cubicBezTo>
                      <a:cubicBezTo>
                        <a:pt x="5780" y="19887"/>
                        <a:pt x="5741" y="20041"/>
                        <a:pt x="5749" y="20197"/>
                      </a:cubicBezTo>
                      <a:cubicBezTo>
                        <a:pt x="5756" y="20300"/>
                        <a:pt x="5664" y="20402"/>
                        <a:pt x="5638" y="20499"/>
                      </a:cubicBezTo>
                      <a:cubicBezTo>
                        <a:pt x="5568" y="20095"/>
                        <a:pt x="5271" y="19682"/>
                        <a:pt x="4911" y="19270"/>
                      </a:cubicBezTo>
                      <a:cubicBezTo>
                        <a:pt x="4793" y="19134"/>
                        <a:pt x="4555" y="19005"/>
                        <a:pt x="4463" y="18868"/>
                      </a:cubicBezTo>
                      <a:cubicBezTo>
                        <a:pt x="4207" y="18488"/>
                        <a:pt x="4305" y="18106"/>
                        <a:pt x="4215" y="17725"/>
                      </a:cubicBezTo>
                      <a:cubicBezTo>
                        <a:pt x="4077" y="17137"/>
                        <a:pt x="4254" y="16547"/>
                        <a:pt x="4291" y="15959"/>
                      </a:cubicBezTo>
                      <a:cubicBezTo>
                        <a:pt x="4344" y="15160"/>
                        <a:pt x="4498" y="14362"/>
                        <a:pt x="4585" y="13564"/>
                      </a:cubicBezTo>
                      <a:cubicBezTo>
                        <a:pt x="4610" y="13349"/>
                        <a:pt x="4594" y="13135"/>
                        <a:pt x="4592" y="12920"/>
                      </a:cubicBezTo>
                      <a:lnTo>
                        <a:pt x="2929" y="16222"/>
                      </a:lnTo>
                      <a:cubicBezTo>
                        <a:pt x="2929" y="16356"/>
                        <a:pt x="2908" y="16491"/>
                        <a:pt x="3090" y="16623"/>
                      </a:cubicBezTo>
                      <a:cubicBezTo>
                        <a:pt x="3123" y="16648"/>
                        <a:pt x="3137" y="16676"/>
                        <a:pt x="3126" y="16702"/>
                      </a:cubicBezTo>
                      <a:cubicBezTo>
                        <a:pt x="3050" y="16870"/>
                        <a:pt x="3078" y="17036"/>
                        <a:pt x="3255" y="17200"/>
                      </a:cubicBezTo>
                      <a:cubicBezTo>
                        <a:pt x="3314" y="17253"/>
                        <a:pt x="3318" y="17305"/>
                        <a:pt x="3341" y="17358"/>
                      </a:cubicBezTo>
                      <a:cubicBezTo>
                        <a:pt x="3399" y="17507"/>
                        <a:pt x="3130" y="17649"/>
                        <a:pt x="3083" y="17794"/>
                      </a:cubicBezTo>
                      <a:cubicBezTo>
                        <a:pt x="3023" y="17975"/>
                        <a:pt x="3030" y="18158"/>
                        <a:pt x="3072" y="18339"/>
                      </a:cubicBezTo>
                      <a:cubicBezTo>
                        <a:pt x="3115" y="18519"/>
                        <a:pt x="2802" y="18700"/>
                        <a:pt x="3176" y="18877"/>
                      </a:cubicBezTo>
                      <a:cubicBezTo>
                        <a:pt x="3244" y="18910"/>
                        <a:pt x="3137" y="18947"/>
                        <a:pt x="3126" y="18982"/>
                      </a:cubicBezTo>
                      <a:cubicBezTo>
                        <a:pt x="3064" y="19181"/>
                        <a:pt x="2928" y="19381"/>
                        <a:pt x="3255" y="19576"/>
                      </a:cubicBezTo>
                      <a:cubicBezTo>
                        <a:pt x="3370" y="19645"/>
                        <a:pt x="3292" y="19729"/>
                        <a:pt x="3688" y="19775"/>
                      </a:cubicBezTo>
                      <a:cubicBezTo>
                        <a:pt x="3733" y="19906"/>
                        <a:pt x="3912" y="20040"/>
                        <a:pt x="3552" y="20163"/>
                      </a:cubicBezTo>
                      <a:cubicBezTo>
                        <a:pt x="3422" y="20208"/>
                        <a:pt x="3334" y="20249"/>
                        <a:pt x="3334" y="20300"/>
                      </a:cubicBezTo>
                      <a:cubicBezTo>
                        <a:pt x="3340" y="20437"/>
                        <a:pt x="3341" y="20575"/>
                        <a:pt x="3337" y="20712"/>
                      </a:cubicBezTo>
                      <a:cubicBezTo>
                        <a:pt x="3334" y="20776"/>
                        <a:pt x="3422" y="20836"/>
                        <a:pt x="3574" y="20891"/>
                      </a:cubicBezTo>
                      <a:cubicBezTo>
                        <a:pt x="3790" y="20971"/>
                        <a:pt x="3879" y="21057"/>
                        <a:pt x="3882" y="21147"/>
                      </a:cubicBezTo>
                      <a:cubicBezTo>
                        <a:pt x="3886" y="21298"/>
                        <a:pt x="3871" y="21449"/>
                        <a:pt x="3896" y="21600"/>
                      </a:cubicBezTo>
                      <a:lnTo>
                        <a:pt x="9743" y="21600"/>
                      </a:lnTo>
                      <a:cubicBezTo>
                        <a:pt x="9763" y="21518"/>
                        <a:pt x="9794" y="21437"/>
                        <a:pt x="9839" y="21354"/>
                      </a:cubicBezTo>
                      <a:cubicBezTo>
                        <a:pt x="9893" y="21262"/>
                        <a:pt x="9997" y="21163"/>
                        <a:pt x="9943" y="21077"/>
                      </a:cubicBezTo>
                      <a:cubicBezTo>
                        <a:pt x="9834" y="20896"/>
                        <a:pt x="10148" y="20716"/>
                        <a:pt x="9864" y="20538"/>
                      </a:cubicBezTo>
                      <a:cubicBezTo>
                        <a:pt x="9808" y="19846"/>
                        <a:pt x="9881" y="19155"/>
                        <a:pt x="9757" y="18463"/>
                      </a:cubicBezTo>
                      <a:cubicBezTo>
                        <a:pt x="9619" y="17688"/>
                        <a:pt x="9780" y="16912"/>
                        <a:pt x="9653" y="16137"/>
                      </a:cubicBezTo>
                      <a:cubicBezTo>
                        <a:pt x="9616" y="15899"/>
                        <a:pt x="9549" y="15661"/>
                        <a:pt x="9585" y="15423"/>
                      </a:cubicBezTo>
                      <a:cubicBezTo>
                        <a:pt x="9624" y="15166"/>
                        <a:pt x="9368" y="14911"/>
                        <a:pt x="9452" y="14653"/>
                      </a:cubicBezTo>
                      <a:cubicBezTo>
                        <a:pt x="9590" y="14224"/>
                        <a:pt x="9211" y="13795"/>
                        <a:pt x="9452" y="13366"/>
                      </a:cubicBezTo>
                      <a:cubicBezTo>
                        <a:pt x="9466" y="13340"/>
                        <a:pt x="9476" y="13312"/>
                        <a:pt x="9445" y="13287"/>
                      </a:cubicBezTo>
                      <a:cubicBezTo>
                        <a:pt x="9239" y="13111"/>
                        <a:pt x="9348" y="12933"/>
                        <a:pt x="9320" y="12756"/>
                      </a:cubicBezTo>
                      <a:cubicBezTo>
                        <a:pt x="9314" y="12712"/>
                        <a:pt x="9366" y="12665"/>
                        <a:pt x="9244" y="12625"/>
                      </a:cubicBezTo>
                      <a:cubicBezTo>
                        <a:pt x="8932" y="12525"/>
                        <a:pt x="9049" y="12421"/>
                        <a:pt x="9108" y="12316"/>
                      </a:cubicBezTo>
                      <a:cubicBezTo>
                        <a:pt x="9182" y="12188"/>
                        <a:pt x="9254" y="12060"/>
                        <a:pt x="9316" y="11932"/>
                      </a:cubicBezTo>
                      <a:cubicBezTo>
                        <a:pt x="9338" y="11884"/>
                        <a:pt x="9318" y="11836"/>
                        <a:pt x="9223" y="11789"/>
                      </a:cubicBezTo>
                      <a:cubicBezTo>
                        <a:pt x="9160" y="11759"/>
                        <a:pt x="9100" y="11727"/>
                        <a:pt x="8900" y="11733"/>
                      </a:cubicBezTo>
                      <a:cubicBezTo>
                        <a:pt x="8510" y="11747"/>
                        <a:pt x="8506" y="11698"/>
                        <a:pt x="8502" y="11646"/>
                      </a:cubicBezTo>
                      <a:cubicBezTo>
                        <a:pt x="8502" y="11615"/>
                        <a:pt x="8503" y="11583"/>
                        <a:pt x="8481" y="11552"/>
                      </a:cubicBezTo>
                      <a:cubicBezTo>
                        <a:pt x="8250" y="11221"/>
                        <a:pt x="8351" y="10891"/>
                        <a:pt x="8556" y="10560"/>
                      </a:cubicBezTo>
                      <a:cubicBezTo>
                        <a:pt x="8658" y="10398"/>
                        <a:pt x="8350" y="10246"/>
                        <a:pt x="8173" y="10092"/>
                      </a:cubicBezTo>
                      <a:cubicBezTo>
                        <a:pt x="8138" y="10064"/>
                        <a:pt x="7942" y="10059"/>
                        <a:pt x="7886" y="10039"/>
                      </a:cubicBezTo>
                      <a:cubicBezTo>
                        <a:pt x="7649" y="9957"/>
                        <a:pt x="7401" y="9865"/>
                        <a:pt x="7592" y="9772"/>
                      </a:cubicBezTo>
                      <a:cubicBezTo>
                        <a:pt x="7950" y="9599"/>
                        <a:pt x="7782" y="9422"/>
                        <a:pt x="7811" y="9246"/>
                      </a:cubicBezTo>
                      <a:cubicBezTo>
                        <a:pt x="7813" y="9219"/>
                        <a:pt x="7737" y="9195"/>
                        <a:pt x="7653" y="9174"/>
                      </a:cubicBezTo>
                      <a:cubicBezTo>
                        <a:pt x="7301" y="9087"/>
                        <a:pt x="7353" y="8990"/>
                        <a:pt x="7527" y="8897"/>
                      </a:cubicBezTo>
                      <a:cubicBezTo>
                        <a:pt x="7775" y="8766"/>
                        <a:pt x="7757" y="8636"/>
                        <a:pt x="7560" y="8507"/>
                      </a:cubicBezTo>
                      <a:cubicBezTo>
                        <a:pt x="7396" y="8400"/>
                        <a:pt x="7260" y="8293"/>
                        <a:pt x="7280" y="8181"/>
                      </a:cubicBezTo>
                      <a:cubicBezTo>
                        <a:pt x="7298" y="8089"/>
                        <a:pt x="7262" y="8000"/>
                        <a:pt x="7072" y="7915"/>
                      </a:cubicBezTo>
                      <a:close/>
                      <a:moveTo>
                        <a:pt x="10434" y="8497"/>
                      </a:moveTo>
                      <a:cubicBezTo>
                        <a:pt x="10257" y="8538"/>
                        <a:pt x="10320" y="8563"/>
                        <a:pt x="10567" y="8577"/>
                      </a:cubicBezTo>
                      <a:cubicBezTo>
                        <a:pt x="10570" y="8548"/>
                        <a:pt x="10555" y="8519"/>
                        <a:pt x="10434" y="8497"/>
                      </a:cubicBezTo>
                      <a:close/>
                      <a:moveTo>
                        <a:pt x="11090" y="10678"/>
                      </a:moveTo>
                      <a:cubicBezTo>
                        <a:pt x="11132" y="10734"/>
                        <a:pt x="10939" y="10806"/>
                        <a:pt x="11356" y="10839"/>
                      </a:cubicBezTo>
                      <a:cubicBezTo>
                        <a:pt x="11311" y="10783"/>
                        <a:pt x="11503" y="10711"/>
                        <a:pt x="11090" y="10678"/>
                      </a:cubicBezTo>
                      <a:close/>
                      <a:moveTo>
                        <a:pt x="11359" y="10904"/>
                      </a:moveTo>
                      <a:cubicBezTo>
                        <a:pt x="11086" y="10925"/>
                        <a:pt x="10699" y="10899"/>
                        <a:pt x="10528" y="10931"/>
                      </a:cubicBezTo>
                      <a:cubicBezTo>
                        <a:pt x="10285" y="10975"/>
                        <a:pt x="10755" y="11029"/>
                        <a:pt x="10682" y="11088"/>
                      </a:cubicBezTo>
                      <a:cubicBezTo>
                        <a:pt x="10671" y="11096"/>
                        <a:pt x="10682" y="11105"/>
                        <a:pt x="10682" y="11114"/>
                      </a:cubicBezTo>
                      <a:cubicBezTo>
                        <a:pt x="10713" y="11499"/>
                        <a:pt x="10603" y="11885"/>
                        <a:pt x="10814" y="12270"/>
                      </a:cubicBezTo>
                      <a:cubicBezTo>
                        <a:pt x="10868" y="12371"/>
                        <a:pt x="10810" y="12473"/>
                        <a:pt x="10925" y="12574"/>
                      </a:cubicBezTo>
                      <a:cubicBezTo>
                        <a:pt x="11004" y="12643"/>
                        <a:pt x="10992" y="12716"/>
                        <a:pt x="10897" y="12785"/>
                      </a:cubicBezTo>
                      <a:cubicBezTo>
                        <a:pt x="10770" y="12879"/>
                        <a:pt x="10800" y="12971"/>
                        <a:pt x="10972" y="13060"/>
                      </a:cubicBezTo>
                      <a:cubicBezTo>
                        <a:pt x="11070" y="13111"/>
                        <a:pt x="11121" y="13162"/>
                        <a:pt x="11062" y="13216"/>
                      </a:cubicBezTo>
                      <a:cubicBezTo>
                        <a:pt x="10848" y="13419"/>
                        <a:pt x="10998" y="13624"/>
                        <a:pt x="10958" y="13827"/>
                      </a:cubicBezTo>
                      <a:cubicBezTo>
                        <a:pt x="10950" y="13871"/>
                        <a:pt x="11002" y="13908"/>
                        <a:pt x="11305" y="13896"/>
                      </a:cubicBezTo>
                      <a:cubicBezTo>
                        <a:pt x="11696" y="13881"/>
                        <a:pt x="11768" y="13927"/>
                        <a:pt x="11768" y="13988"/>
                      </a:cubicBezTo>
                      <a:cubicBezTo>
                        <a:pt x="11765" y="14175"/>
                        <a:pt x="11769" y="14362"/>
                        <a:pt x="11764" y="14548"/>
                      </a:cubicBezTo>
                      <a:cubicBezTo>
                        <a:pt x="11764" y="14571"/>
                        <a:pt x="11805" y="14604"/>
                        <a:pt x="11599" y="14607"/>
                      </a:cubicBezTo>
                      <a:cubicBezTo>
                        <a:pt x="11580" y="14604"/>
                        <a:pt x="11557" y="14603"/>
                        <a:pt x="11546" y="14599"/>
                      </a:cubicBezTo>
                      <a:cubicBezTo>
                        <a:pt x="11402" y="14554"/>
                        <a:pt x="11478" y="14456"/>
                        <a:pt x="11130" y="14469"/>
                      </a:cubicBezTo>
                      <a:cubicBezTo>
                        <a:pt x="10808" y="14480"/>
                        <a:pt x="10961" y="14567"/>
                        <a:pt x="10961" y="14622"/>
                      </a:cubicBezTo>
                      <a:cubicBezTo>
                        <a:pt x="10952" y="14954"/>
                        <a:pt x="10952" y="15287"/>
                        <a:pt x="11076" y="15619"/>
                      </a:cubicBezTo>
                      <a:cubicBezTo>
                        <a:pt x="11155" y="15831"/>
                        <a:pt x="11090" y="16043"/>
                        <a:pt x="11090" y="16256"/>
                      </a:cubicBezTo>
                      <a:cubicBezTo>
                        <a:pt x="11087" y="16311"/>
                        <a:pt x="11085" y="16372"/>
                        <a:pt x="11366" y="16397"/>
                      </a:cubicBezTo>
                      <a:cubicBezTo>
                        <a:pt x="11761" y="16433"/>
                        <a:pt x="11764" y="16493"/>
                        <a:pt x="11775" y="16562"/>
                      </a:cubicBezTo>
                      <a:cubicBezTo>
                        <a:pt x="11828" y="16947"/>
                        <a:pt x="11687" y="17333"/>
                        <a:pt x="11628" y="17718"/>
                      </a:cubicBezTo>
                      <a:cubicBezTo>
                        <a:pt x="11625" y="17741"/>
                        <a:pt x="11668" y="17774"/>
                        <a:pt x="11366" y="17777"/>
                      </a:cubicBezTo>
                      <a:cubicBezTo>
                        <a:pt x="11372" y="17569"/>
                        <a:pt x="11279" y="17361"/>
                        <a:pt x="11420" y="17156"/>
                      </a:cubicBezTo>
                      <a:cubicBezTo>
                        <a:pt x="11561" y="16952"/>
                        <a:pt x="11458" y="16749"/>
                        <a:pt x="11492" y="16545"/>
                      </a:cubicBezTo>
                      <a:cubicBezTo>
                        <a:pt x="11495" y="16536"/>
                        <a:pt x="11484" y="16528"/>
                        <a:pt x="11470" y="16519"/>
                      </a:cubicBezTo>
                      <a:cubicBezTo>
                        <a:pt x="11451" y="16506"/>
                        <a:pt x="11400" y="16497"/>
                        <a:pt x="11327" y="16498"/>
                      </a:cubicBezTo>
                      <a:cubicBezTo>
                        <a:pt x="11290" y="16498"/>
                        <a:pt x="11243" y="16505"/>
                        <a:pt x="11223" y="16512"/>
                      </a:cubicBezTo>
                      <a:cubicBezTo>
                        <a:pt x="11184" y="16527"/>
                        <a:pt x="11114" y="16547"/>
                        <a:pt x="11133" y="16561"/>
                      </a:cubicBezTo>
                      <a:cubicBezTo>
                        <a:pt x="11251" y="16641"/>
                        <a:pt x="11098" y="16718"/>
                        <a:pt x="11101" y="16797"/>
                      </a:cubicBezTo>
                      <a:cubicBezTo>
                        <a:pt x="11110" y="17147"/>
                        <a:pt x="11065" y="17496"/>
                        <a:pt x="10958" y="17846"/>
                      </a:cubicBezTo>
                      <a:cubicBezTo>
                        <a:pt x="10922" y="17969"/>
                        <a:pt x="11151" y="18090"/>
                        <a:pt x="11098" y="18216"/>
                      </a:cubicBezTo>
                      <a:cubicBezTo>
                        <a:pt x="11047" y="18327"/>
                        <a:pt x="11100" y="18436"/>
                        <a:pt x="11359" y="18539"/>
                      </a:cubicBezTo>
                      <a:cubicBezTo>
                        <a:pt x="11523" y="18605"/>
                        <a:pt x="11586" y="18674"/>
                        <a:pt x="11234" y="18733"/>
                      </a:cubicBezTo>
                      <a:cubicBezTo>
                        <a:pt x="11048" y="18765"/>
                        <a:pt x="11113" y="18815"/>
                        <a:pt x="11090" y="18859"/>
                      </a:cubicBezTo>
                      <a:cubicBezTo>
                        <a:pt x="11017" y="19006"/>
                        <a:pt x="11210" y="19150"/>
                        <a:pt x="11230" y="19296"/>
                      </a:cubicBezTo>
                      <a:cubicBezTo>
                        <a:pt x="11270" y="19593"/>
                        <a:pt x="11179" y="19889"/>
                        <a:pt x="11334" y="20186"/>
                      </a:cubicBezTo>
                      <a:cubicBezTo>
                        <a:pt x="11443" y="20396"/>
                        <a:pt x="11588" y="20608"/>
                        <a:pt x="11506" y="20822"/>
                      </a:cubicBezTo>
                      <a:cubicBezTo>
                        <a:pt x="11498" y="20848"/>
                        <a:pt x="11437" y="20887"/>
                        <a:pt x="11671" y="20894"/>
                      </a:cubicBezTo>
                      <a:cubicBezTo>
                        <a:pt x="11766" y="20876"/>
                        <a:pt x="11773" y="20853"/>
                        <a:pt x="11768" y="20831"/>
                      </a:cubicBezTo>
                      <a:cubicBezTo>
                        <a:pt x="11684" y="20543"/>
                        <a:pt x="11983" y="20257"/>
                        <a:pt x="11904" y="19969"/>
                      </a:cubicBezTo>
                      <a:cubicBezTo>
                        <a:pt x="11901" y="19955"/>
                        <a:pt x="11910" y="19942"/>
                        <a:pt x="11908" y="19928"/>
                      </a:cubicBezTo>
                      <a:cubicBezTo>
                        <a:pt x="11879" y="19852"/>
                        <a:pt x="12088" y="19825"/>
                        <a:pt x="12449" y="19830"/>
                      </a:cubicBezTo>
                      <a:cubicBezTo>
                        <a:pt x="12361" y="19672"/>
                        <a:pt x="12230" y="19514"/>
                        <a:pt x="12191" y="19356"/>
                      </a:cubicBezTo>
                      <a:cubicBezTo>
                        <a:pt x="12123" y="19082"/>
                        <a:pt x="11970" y="18809"/>
                        <a:pt x="12040" y="18534"/>
                      </a:cubicBezTo>
                      <a:cubicBezTo>
                        <a:pt x="12054" y="18472"/>
                        <a:pt x="12085" y="18413"/>
                        <a:pt x="12194" y="18352"/>
                      </a:cubicBezTo>
                      <a:cubicBezTo>
                        <a:pt x="12369" y="18255"/>
                        <a:pt x="12451" y="18149"/>
                        <a:pt x="12144" y="18058"/>
                      </a:cubicBezTo>
                      <a:cubicBezTo>
                        <a:pt x="11955" y="18001"/>
                        <a:pt x="11917" y="17946"/>
                        <a:pt x="11904" y="17883"/>
                      </a:cubicBezTo>
                      <a:cubicBezTo>
                        <a:pt x="11865" y="17684"/>
                        <a:pt x="12002" y="17486"/>
                        <a:pt x="12033" y="17287"/>
                      </a:cubicBezTo>
                      <a:cubicBezTo>
                        <a:pt x="12075" y="17030"/>
                        <a:pt x="12061" y="16772"/>
                        <a:pt x="12033" y="16515"/>
                      </a:cubicBezTo>
                      <a:cubicBezTo>
                        <a:pt x="12016" y="16349"/>
                        <a:pt x="12089" y="16186"/>
                        <a:pt x="12345" y="16029"/>
                      </a:cubicBezTo>
                      <a:cubicBezTo>
                        <a:pt x="12497" y="15935"/>
                        <a:pt x="12417" y="15867"/>
                        <a:pt x="12040" y="15807"/>
                      </a:cubicBezTo>
                      <a:cubicBezTo>
                        <a:pt x="11936" y="15784"/>
                        <a:pt x="11796" y="15765"/>
                        <a:pt x="11779" y="15731"/>
                      </a:cubicBezTo>
                      <a:cubicBezTo>
                        <a:pt x="11686" y="15518"/>
                        <a:pt x="11707" y="15309"/>
                        <a:pt x="11671" y="15111"/>
                      </a:cubicBezTo>
                      <a:cubicBezTo>
                        <a:pt x="11695" y="15139"/>
                        <a:pt x="11714" y="15168"/>
                        <a:pt x="11721" y="15198"/>
                      </a:cubicBezTo>
                      <a:cubicBezTo>
                        <a:pt x="11729" y="15226"/>
                        <a:pt x="11824" y="15259"/>
                        <a:pt x="12040" y="15247"/>
                      </a:cubicBezTo>
                      <a:cubicBezTo>
                        <a:pt x="12222" y="15206"/>
                        <a:pt x="12174" y="15155"/>
                        <a:pt x="12176" y="15107"/>
                      </a:cubicBezTo>
                      <a:cubicBezTo>
                        <a:pt x="12179" y="14964"/>
                        <a:pt x="12176" y="14823"/>
                        <a:pt x="12176" y="14681"/>
                      </a:cubicBezTo>
                      <a:cubicBezTo>
                        <a:pt x="12179" y="14637"/>
                        <a:pt x="12194" y="14594"/>
                        <a:pt x="12280" y="14551"/>
                      </a:cubicBezTo>
                      <a:cubicBezTo>
                        <a:pt x="12573" y="14412"/>
                        <a:pt x="12766" y="14269"/>
                        <a:pt x="12728" y="14114"/>
                      </a:cubicBezTo>
                      <a:cubicBezTo>
                        <a:pt x="12681" y="13910"/>
                        <a:pt x="12606" y="13708"/>
                        <a:pt x="12431" y="13508"/>
                      </a:cubicBezTo>
                      <a:cubicBezTo>
                        <a:pt x="12380" y="13449"/>
                        <a:pt x="12419" y="13401"/>
                        <a:pt x="12492" y="13343"/>
                      </a:cubicBezTo>
                      <a:cubicBezTo>
                        <a:pt x="12604" y="13253"/>
                        <a:pt x="12862" y="13141"/>
                        <a:pt x="12198" y="13076"/>
                      </a:cubicBezTo>
                      <a:cubicBezTo>
                        <a:pt x="12063" y="13063"/>
                        <a:pt x="12042" y="13032"/>
                        <a:pt x="12047" y="13005"/>
                      </a:cubicBezTo>
                      <a:cubicBezTo>
                        <a:pt x="12090" y="12854"/>
                        <a:pt x="11831" y="12708"/>
                        <a:pt x="11904" y="12556"/>
                      </a:cubicBezTo>
                      <a:cubicBezTo>
                        <a:pt x="11650" y="12542"/>
                        <a:pt x="11559" y="12556"/>
                        <a:pt x="11524" y="12580"/>
                      </a:cubicBezTo>
                      <a:cubicBezTo>
                        <a:pt x="11537" y="12499"/>
                        <a:pt x="11639" y="12415"/>
                        <a:pt x="11485" y="12338"/>
                      </a:cubicBezTo>
                      <a:cubicBezTo>
                        <a:pt x="11192" y="12192"/>
                        <a:pt x="11272" y="12040"/>
                        <a:pt x="11316" y="11892"/>
                      </a:cubicBezTo>
                      <a:cubicBezTo>
                        <a:pt x="11353" y="11771"/>
                        <a:pt x="11281" y="11655"/>
                        <a:pt x="11259" y="11536"/>
                      </a:cubicBezTo>
                      <a:cubicBezTo>
                        <a:pt x="11239" y="11440"/>
                        <a:pt x="11102" y="11342"/>
                        <a:pt x="11366" y="11250"/>
                      </a:cubicBezTo>
                      <a:cubicBezTo>
                        <a:pt x="11564" y="11199"/>
                        <a:pt x="11526" y="11140"/>
                        <a:pt x="11456" y="11086"/>
                      </a:cubicBezTo>
                      <a:cubicBezTo>
                        <a:pt x="11377" y="11025"/>
                        <a:pt x="11362" y="10965"/>
                        <a:pt x="11359" y="10904"/>
                      </a:cubicBezTo>
                      <a:close/>
                      <a:moveTo>
                        <a:pt x="11402" y="11505"/>
                      </a:moveTo>
                      <a:cubicBezTo>
                        <a:pt x="11445" y="11561"/>
                        <a:pt x="11251" y="11633"/>
                        <a:pt x="11667" y="11666"/>
                      </a:cubicBezTo>
                      <a:cubicBezTo>
                        <a:pt x="11622" y="11610"/>
                        <a:pt x="11813" y="11538"/>
                        <a:pt x="11402" y="11505"/>
                      </a:cubicBezTo>
                      <a:close/>
                      <a:moveTo>
                        <a:pt x="11517" y="11994"/>
                      </a:moveTo>
                      <a:cubicBezTo>
                        <a:pt x="11517" y="12047"/>
                        <a:pt x="11517" y="12100"/>
                        <a:pt x="11517" y="12153"/>
                      </a:cubicBezTo>
                      <a:cubicBezTo>
                        <a:pt x="11517" y="12192"/>
                        <a:pt x="11572" y="12223"/>
                        <a:pt x="11782" y="12234"/>
                      </a:cubicBezTo>
                      <a:cubicBezTo>
                        <a:pt x="11782" y="12181"/>
                        <a:pt x="11785" y="12129"/>
                        <a:pt x="11782" y="12076"/>
                      </a:cubicBezTo>
                      <a:cubicBezTo>
                        <a:pt x="11782" y="12038"/>
                        <a:pt x="11728" y="12006"/>
                        <a:pt x="11517" y="11994"/>
                      </a:cubicBezTo>
                      <a:close/>
                      <a:moveTo>
                        <a:pt x="13567" y="13047"/>
                      </a:moveTo>
                      <a:cubicBezTo>
                        <a:pt x="13137" y="13122"/>
                        <a:pt x="13101" y="13151"/>
                        <a:pt x="13363" y="13234"/>
                      </a:cubicBezTo>
                      <a:cubicBezTo>
                        <a:pt x="13448" y="13260"/>
                        <a:pt x="13556" y="13284"/>
                        <a:pt x="13556" y="13316"/>
                      </a:cubicBezTo>
                      <a:cubicBezTo>
                        <a:pt x="13553" y="13440"/>
                        <a:pt x="13755" y="13561"/>
                        <a:pt x="13707" y="13686"/>
                      </a:cubicBezTo>
                      <a:cubicBezTo>
                        <a:pt x="13676" y="13766"/>
                        <a:pt x="13712" y="13846"/>
                        <a:pt x="13703" y="13925"/>
                      </a:cubicBezTo>
                      <a:cubicBezTo>
                        <a:pt x="13692" y="14001"/>
                        <a:pt x="13779" y="14058"/>
                        <a:pt x="14241" y="14062"/>
                      </a:cubicBezTo>
                      <a:cubicBezTo>
                        <a:pt x="14285" y="14062"/>
                        <a:pt x="14327" y="14064"/>
                        <a:pt x="14367" y="14066"/>
                      </a:cubicBezTo>
                      <a:lnTo>
                        <a:pt x="13972" y="13072"/>
                      </a:lnTo>
                      <a:cubicBezTo>
                        <a:pt x="13892" y="13054"/>
                        <a:pt x="13767" y="13043"/>
                        <a:pt x="13567" y="13047"/>
                      </a:cubicBezTo>
                      <a:close/>
                      <a:moveTo>
                        <a:pt x="11083" y="14007"/>
                      </a:moveTo>
                      <a:cubicBezTo>
                        <a:pt x="11015" y="14012"/>
                        <a:pt x="11000" y="14026"/>
                        <a:pt x="11037" y="14038"/>
                      </a:cubicBezTo>
                      <a:cubicBezTo>
                        <a:pt x="11050" y="14043"/>
                        <a:pt x="11107" y="14044"/>
                        <a:pt x="11144" y="14047"/>
                      </a:cubicBezTo>
                      <a:cubicBezTo>
                        <a:pt x="11206" y="14038"/>
                        <a:pt x="11223" y="14026"/>
                        <a:pt x="11187" y="14014"/>
                      </a:cubicBezTo>
                      <a:cubicBezTo>
                        <a:pt x="11173" y="14009"/>
                        <a:pt x="11109" y="14004"/>
                        <a:pt x="11083" y="14007"/>
                      </a:cubicBezTo>
                      <a:close/>
                      <a:moveTo>
                        <a:pt x="13786" y="14174"/>
                      </a:moveTo>
                      <a:cubicBezTo>
                        <a:pt x="13677" y="14230"/>
                        <a:pt x="13634" y="14268"/>
                        <a:pt x="13858" y="14320"/>
                      </a:cubicBezTo>
                      <a:cubicBezTo>
                        <a:pt x="13953" y="14265"/>
                        <a:pt x="14011" y="14227"/>
                        <a:pt x="13786" y="14174"/>
                      </a:cubicBezTo>
                      <a:close/>
                      <a:moveTo>
                        <a:pt x="12047" y="15322"/>
                      </a:moveTo>
                      <a:cubicBezTo>
                        <a:pt x="11839" y="15402"/>
                        <a:pt x="11839" y="15481"/>
                        <a:pt x="12047" y="15561"/>
                      </a:cubicBezTo>
                      <a:cubicBezTo>
                        <a:pt x="12255" y="15481"/>
                        <a:pt x="12255" y="15402"/>
                        <a:pt x="12047" y="15322"/>
                      </a:cubicBezTo>
                      <a:close/>
                      <a:moveTo>
                        <a:pt x="15564" y="17183"/>
                      </a:moveTo>
                      <a:cubicBezTo>
                        <a:pt x="15564" y="17200"/>
                        <a:pt x="15564" y="17217"/>
                        <a:pt x="15564" y="17234"/>
                      </a:cubicBezTo>
                      <a:cubicBezTo>
                        <a:pt x="15573" y="17237"/>
                        <a:pt x="15580" y="17241"/>
                        <a:pt x="15589" y="17245"/>
                      </a:cubicBezTo>
                      <a:lnTo>
                        <a:pt x="15564" y="17183"/>
                      </a:lnTo>
                      <a:close/>
                      <a:moveTo>
                        <a:pt x="15661" y="17428"/>
                      </a:moveTo>
                      <a:cubicBezTo>
                        <a:pt x="15635" y="17443"/>
                        <a:pt x="15605" y="17459"/>
                        <a:pt x="15564" y="17474"/>
                      </a:cubicBezTo>
                      <a:cubicBezTo>
                        <a:pt x="15564" y="17865"/>
                        <a:pt x="15564" y="18256"/>
                        <a:pt x="15564" y="18647"/>
                      </a:cubicBezTo>
                      <a:cubicBezTo>
                        <a:pt x="15896" y="18652"/>
                        <a:pt x="16076" y="18629"/>
                        <a:pt x="16112" y="18563"/>
                      </a:cubicBezTo>
                      <a:lnTo>
                        <a:pt x="15661" y="17428"/>
                      </a:lnTo>
                      <a:close/>
                      <a:moveTo>
                        <a:pt x="1785" y="18462"/>
                      </a:moveTo>
                      <a:lnTo>
                        <a:pt x="1559" y="18911"/>
                      </a:lnTo>
                      <a:cubicBezTo>
                        <a:pt x="1557" y="19148"/>
                        <a:pt x="1557" y="19383"/>
                        <a:pt x="1570" y="19620"/>
                      </a:cubicBezTo>
                      <a:cubicBezTo>
                        <a:pt x="1576" y="19739"/>
                        <a:pt x="1739" y="19857"/>
                        <a:pt x="1713" y="19977"/>
                      </a:cubicBezTo>
                      <a:cubicBezTo>
                        <a:pt x="1705" y="20008"/>
                        <a:pt x="1763" y="20045"/>
                        <a:pt x="1971" y="20039"/>
                      </a:cubicBezTo>
                      <a:cubicBezTo>
                        <a:pt x="2155" y="20033"/>
                        <a:pt x="2206" y="19997"/>
                        <a:pt x="2172" y="19965"/>
                      </a:cubicBezTo>
                      <a:cubicBezTo>
                        <a:pt x="2111" y="19908"/>
                        <a:pt x="2107" y="19852"/>
                        <a:pt x="2100" y="19794"/>
                      </a:cubicBezTo>
                      <a:cubicBezTo>
                        <a:pt x="2089" y="19671"/>
                        <a:pt x="2085" y="19548"/>
                        <a:pt x="2004" y="19424"/>
                      </a:cubicBezTo>
                      <a:cubicBezTo>
                        <a:pt x="1905" y="19271"/>
                        <a:pt x="1913" y="19114"/>
                        <a:pt x="2014" y="18960"/>
                      </a:cubicBezTo>
                      <a:cubicBezTo>
                        <a:pt x="2116" y="18804"/>
                        <a:pt x="1923" y="18654"/>
                        <a:pt x="1903" y="18501"/>
                      </a:cubicBezTo>
                      <a:cubicBezTo>
                        <a:pt x="1901" y="18489"/>
                        <a:pt x="1843" y="18477"/>
                        <a:pt x="1785" y="18462"/>
                      </a:cubicBezTo>
                      <a:close/>
                      <a:moveTo>
                        <a:pt x="16019" y="18799"/>
                      </a:moveTo>
                      <a:cubicBezTo>
                        <a:pt x="15807" y="18823"/>
                        <a:pt x="15887" y="18863"/>
                        <a:pt x="15865" y="18895"/>
                      </a:cubicBezTo>
                      <a:cubicBezTo>
                        <a:pt x="15844" y="18929"/>
                        <a:pt x="15773" y="18952"/>
                        <a:pt x="15596" y="18962"/>
                      </a:cubicBezTo>
                      <a:cubicBezTo>
                        <a:pt x="15669" y="19206"/>
                        <a:pt x="15416" y="19446"/>
                        <a:pt x="15449" y="19690"/>
                      </a:cubicBezTo>
                      <a:cubicBezTo>
                        <a:pt x="15494" y="20018"/>
                        <a:pt x="15423" y="20346"/>
                        <a:pt x="15471" y="20673"/>
                      </a:cubicBezTo>
                      <a:cubicBezTo>
                        <a:pt x="15510" y="20940"/>
                        <a:pt x="15350" y="21204"/>
                        <a:pt x="15288" y="21469"/>
                      </a:cubicBezTo>
                      <a:cubicBezTo>
                        <a:pt x="15279" y="21509"/>
                        <a:pt x="15267" y="21549"/>
                        <a:pt x="15252" y="21590"/>
                      </a:cubicBezTo>
                      <a:lnTo>
                        <a:pt x="15965" y="21590"/>
                      </a:lnTo>
                      <a:cubicBezTo>
                        <a:pt x="15974" y="21557"/>
                        <a:pt x="15981" y="21525"/>
                        <a:pt x="15990" y="21492"/>
                      </a:cubicBezTo>
                      <a:cubicBezTo>
                        <a:pt x="16103" y="21103"/>
                        <a:pt x="16002" y="20713"/>
                        <a:pt x="16109" y="20323"/>
                      </a:cubicBezTo>
                      <a:cubicBezTo>
                        <a:pt x="16238" y="19853"/>
                        <a:pt x="16143" y="19382"/>
                        <a:pt x="16137" y="18912"/>
                      </a:cubicBezTo>
                      <a:cubicBezTo>
                        <a:pt x="16137" y="18875"/>
                        <a:pt x="16202" y="18832"/>
                        <a:pt x="16019" y="18799"/>
                      </a:cubicBezTo>
                      <a:close/>
                      <a:moveTo>
                        <a:pt x="1344" y="19439"/>
                      </a:moveTo>
                      <a:lnTo>
                        <a:pt x="312" y="21482"/>
                      </a:lnTo>
                      <a:cubicBezTo>
                        <a:pt x="340" y="21472"/>
                        <a:pt x="369" y="21462"/>
                        <a:pt x="405" y="21453"/>
                      </a:cubicBezTo>
                      <a:cubicBezTo>
                        <a:pt x="543" y="21502"/>
                        <a:pt x="562" y="21548"/>
                        <a:pt x="574" y="21590"/>
                      </a:cubicBezTo>
                      <a:lnTo>
                        <a:pt x="1731" y="21590"/>
                      </a:lnTo>
                      <a:cubicBezTo>
                        <a:pt x="1729" y="21585"/>
                        <a:pt x="1730" y="21580"/>
                        <a:pt x="1724" y="21575"/>
                      </a:cubicBezTo>
                      <a:cubicBezTo>
                        <a:pt x="1465" y="21348"/>
                        <a:pt x="1627" y="21116"/>
                        <a:pt x="1523" y="20887"/>
                      </a:cubicBezTo>
                      <a:cubicBezTo>
                        <a:pt x="1414" y="20650"/>
                        <a:pt x="1305" y="20411"/>
                        <a:pt x="1330" y="20171"/>
                      </a:cubicBezTo>
                      <a:cubicBezTo>
                        <a:pt x="1356" y="19927"/>
                        <a:pt x="1351" y="19683"/>
                        <a:pt x="1344" y="19439"/>
                      </a:cubicBezTo>
                      <a:close/>
                      <a:moveTo>
                        <a:pt x="12449" y="19871"/>
                      </a:moveTo>
                      <a:cubicBezTo>
                        <a:pt x="12271" y="19918"/>
                        <a:pt x="12258" y="19956"/>
                        <a:pt x="12585" y="19978"/>
                      </a:cubicBezTo>
                      <a:cubicBezTo>
                        <a:pt x="12582" y="19940"/>
                        <a:pt x="12606" y="19901"/>
                        <a:pt x="12449" y="19871"/>
                      </a:cubicBezTo>
                      <a:close/>
                      <a:moveTo>
                        <a:pt x="12599" y="20040"/>
                      </a:moveTo>
                      <a:cubicBezTo>
                        <a:pt x="12408" y="20086"/>
                        <a:pt x="12439" y="20141"/>
                        <a:pt x="12492" y="20192"/>
                      </a:cubicBezTo>
                      <a:cubicBezTo>
                        <a:pt x="12600" y="20290"/>
                        <a:pt x="12735" y="20386"/>
                        <a:pt x="12771" y="20487"/>
                      </a:cubicBezTo>
                      <a:cubicBezTo>
                        <a:pt x="12788" y="20532"/>
                        <a:pt x="12839" y="20585"/>
                        <a:pt x="13141" y="20600"/>
                      </a:cubicBezTo>
                      <a:cubicBezTo>
                        <a:pt x="13154" y="20406"/>
                        <a:pt x="12959" y="20220"/>
                        <a:pt x="12599" y="20040"/>
                      </a:cubicBezTo>
                      <a:close/>
                      <a:moveTo>
                        <a:pt x="13112" y="20680"/>
                      </a:moveTo>
                      <a:cubicBezTo>
                        <a:pt x="12940" y="20773"/>
                        <a:pt x="12802" y="20865"/>
                        <a:pt x="13252" y="20946"/>
                      </a:cubicBezTo>
                      <a:cubicBezTo>
                        <a:pt x="13474" y="20888"/>
                        <a:pt x="13365" y="20822"/>
                        <a:pt x="13381" y="20759"/>
                      </a:cubicBezTo>
                      <a:cubicBezTo>
                        <a:pt x="13389" y="20721"/>
                        <a:pt x="13317" y="20691"/>
                        <a:pt x="13112" y="20680"/>
                      </a:cubicBezTo>
                      <a:close/>
                      <a:moveTo>
                        <a:pt x="12223" y="20698"/>
                      </a:moveTo>
                      <a:cubicBezTo>
                        <a:pt x="12251" y="20853"/>
                        <a:pt x="12033" y="20987"/>
                        <a:pt x="12087" y="21120"/>
                      </a:cubicBezTo>
                      <a:cubicBezTo>
                        <a:pt x="12148" y="21276"/>
                        <a:pt x="12102" y="21434"/>
                        <a:pt x="12209" y="21589"/>
                      </a:cubicBezTo>
                      <a:lnTo>
                        <a:pt x="12965" y="21589"/>
                      </a:lnTo>
                      <a:cubicBezTo>
                        <a:pt x="12941" y="21558"/>
                        <a:pt x="12939" y="21526"/>
                        <a:pt x="12972" y="21492"/>
                      </a:cubicBezTo>
                      <a:cubicBezTo>
                        <a:pt x="13051" y="21406"/>
                        <a:pt x="13118" y="21316"/>
                        <a:pt x="12840" y="21234"/>
                      </a:cubicBezTo>
                      <a:cubicBezTo>
                        <a:pt x="12797" y="21221"/>
                        <a:pt x="12788" y="21199"/>
                        <a:pt x="12807" y="21183"/>
                      </a:cubicBezTo>
                      <a:cubicBezTo>
                        <a:pt x="12965" y="21071"/>
                        <a:pt x="12737" y="20965"/>
                        <a:pt x="12675" y="20856"/>
                      </a:cubicBezTo>
                      <a:cubicBezTo>
                        <a:pt x="12646" y="20806"/>
                        <a:pt x="12645" y="20742"/>
                        <a:pt x="12223" y="20698"/>
                      </a:cubicBezTo>
                      <a:close/>
                      <a:moveTo>
                        <a:pt x="17084" y="20868"/>
                      </a:moveTo>
                      <a:cubicBezTo>
                        <a:pt x="17010" y="21030"/>
                        <a:pt x="16971" y="21191"/>
                        <a:pt x="16972" y="21353"/>
                      </a:cubicBezTo>
                      <a:cubicBezTo>
                        <a:pt x="16972" y="21398"/>
                        <a:pt x="17003" y="21443"/>
                        <a:pt x="16958" y="21486"/>
                      </a:cubicBezTo>
                      <a:cubicBezTo>
                        <a:pt x="16920" y="21523"/>
                        <a:pt x="16892" y="21561"/>
                        <a:pt x="16869" y="21598"/>
                      </a:cubicBezTo>
                      <a:lnTo>
                        <a:pt x="17374" y="21598"/>
                      </a:lnTo>
                      <a:cubicBezTo>
                        <a:pt x="17374" y="21598"/>
                        <a:pt x="17084" y="20868"/>
                        <a:pt x="17084" y="20868"/>
                      </a:cubicBezTo>
                      <a:close/>
                      <a:moveTo>
                        <a:pt x="13263" y="21093"/>
                      </a:moveTo>
                      <a:cubicBezTo>
                        <a:pt x="13263" y="21191"/>
                        <a:pt x="13259" y="21287"/>
                        <a:pt x="13263" y="21385"/>
                      </a:cubicBezTo>
                      <a:cubicBezTo>
                        <a:pt x="13263" y="21429"/>
                        <a:pt x="13243" y="21476"/>
                        <a:pt x="13528" y="21494"/>
                      </a:cubicBezTo>
                      <a:cubicBezTo>
                        <a:pt x="13516" y="21436"/>
                        <a:pt x="13597" y="21381"/>
                        <a:pt x="13632" y="21325"/>
                      </a:cubicBezTo>
                      <a:cubicBezTo>
                        <a:pt x="13685" y="21239"/>
                        <a:pt x="13750" y="21148"/>
                        <a:pt x="13263" y="21093"/>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sp>
            <p:nvSpPr>
              <p:cNvPr id="15" name="Shape 25605"/>
              <p:cNvSpPr/>
              <p:nvPr/>
            </p:nvSpPr>
            <p:spPr>
              <a:xfrm>
                <a:off x="4129656" y="3648651"/>
                <a:ext cx="1907383" cy="1907379"/>
              </a:xfrm>
              <a:prstGeom prst="ellipse">
                <a:avLst/>
              </a:pr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nvGrpSpPr>
              <p:cNvPr id="16" name="Group 25608"/>
              <p:cNvGrpSpPr/>
              <p:nvPr/>
            </p:nvGrpSpPr>
            <p:grpSpPr>
              <a:xfrm>
                <a:off x="4805569" y="4908539"/>
                <a:ext cx="617282" cy="1568462"/>
                <a:chOff x="0" y="0"/>
                <a:chExt cx="1131293" cy="2874522"/>
              </a:xfrm>
            </p:grpSpPr>
            <p:sp>
              <p:nvSpPr>
                <p:cNvPr id="29" name="Shape 25606"/>
                <p:cNvSpPr/>
                <p:nvPr/>
              </p:nvSpPr>
              <p:spPr>
                <a:xfrm>
                  <a:off x="0" y="0"/>
                  <a:ext cx="1131293" cy="2871927"/>
                </a:xfrm>
                <a:custGeom>
                  <a:avLst/>
                  <a:gdLst/>
                  <a:ahLst/>
                  <a:cxnLst>
                    <a:cxn ang="0">
                      <a:pos x="wd2" y="hd2"/>
                    </a:cxn>
                    <a:cxn ang="5400000">
                      <a:pos x="wd2" y="hd2"/>
                    </a:cxn>
                    <a:cxn ang="10800000">
                      <a:pos x="wd2" y="hd2"/>
                    </a:cxn>
                    <a:cxn ang="16200000">
                      <a:pos x="wd2" y="hd2"/>
                    </a:cxn>
                  </a:cxnLst>
                  <a:rect l="0" t="0" r="r" b="b"/>
                  <a:pathLst>
                    <a:path w="21600" h="21600" extrusionOk="0">
                      <a:moveTo>
                        <a:pt x="21600" y="376"/>
                      </a:moveTo>
                      <a:lnTo>
                        <a:pt x="21044" y="75"/>
                      </a:lnTo>
                      <a:lnTo>
                        <a:pt x="10027" y="2836"/>
                      </a:lnTo>
                      <a:lnTo>
                        <a:pt x="834" y="0"/>
                      </a:lnTo>
                      <a:lnTo>
                        <a:pt x="0" y="192"/>
                      </a:lnTo>
                      <a:lnTo>
                        <a:pt x="7761" y="3710"/>
                      </a:lnTo>
                      <a:lnTo>
                        <a:pt x="2511" y="21600"/>
                      </a:lnTo>
                      <a:lnTo>
                        <a:pt x="19308" y="21600"/>
                      </a:lnTo>
                      <a:lnTo>
                        <a:pt x="13303" y="3509"/>
                      </a:lnTo>
                      <a:cubicBezTo>
                        <a:pt x="13303" y="3509"/>
                        <a:pt x="21600" y="376"/>
                        <a:pt x="21600" y="376"/>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30" name="Shape 25607"/>
                <p:cNvSpPr/>
                <p:nvPr/>
              </p:nvSpPr>
              <p:spPr>
                <a:xfrm>
                  <a:off x="15534" y="0"/>
                  <a:ext cx="1058694" cy="2874522"/>
                </a:xfrm>
                <a:custGeom>
                  <a:avLst/>
                  <a:gdLst/>
                  <a:ahLst/>
                  <a:cxnLst>
                    <a:cxn ang="0">
                      <a:pos x="wd2" y="hd2"/>
                    </a:cxn>
                    <a:cxn ang="5400000">
                      <a:pos x="wd2" y="hd2"/>
                    </a:cxn>
                    <a:cxn ang="10800000">
                      <a:pos x="wd2" y="hd2"/>
                    </a:cxn>
                    <a:cxn ang="16200000">
                      <a:pos x="wd2" y="hd2"/>
                    </a:cxn>
                  </a:cxnLst>
                  <a:rect l="0" t="0" r="r" b="b"/>
                  <a:pathLst>
                    <a:path w="21595" h="21600" extrusionOk="0">
                      <a:moveTo>
                        <a:pt x="590" y="0"/>
                      </a:moveTo>
                      <a:lnTo>
                        <a:pt x="0" y="127"/>
                      </a:lnTo>
                      <a:cubicBezTo>
                        <a:pt x="1" y="181"/>
                        <a:pt x="8" y="235"/>
                        <a:pt x="11" y="289"/>
                      </a:cubicBezTo>
                      <a:cubicBezTo>
                        <a:pt x="12" y="301"/>
                        <a:pt x="14" y="313"/>
                        <a:pt x="15" y="324"/>
                      </a:cubicBezTo>
                      <a:lnTo>
                        <a:pt x="3988" y="2009"/>
                      </a:lnTo>
                      <a:cubicBezTo>
                        <a:pt x="4003" y="1838"/>
                        <a:pt x="4033" y="1668"/>
                        <a:pt x="4112" y="1497"/>
                      </a:cubicBezTo>
                      <a:cubicBezTo>
                        <a:pt x="4185" y="1342"/>
                        <a:pt x="4210" y="1183"/>
                        <a:pt x="4142" y="1025"/>
                      </a:cubicBezTo>
                      <a:lnTo>
                        <a:pt x="3108" y="726"/>
                      </a:lnTo>
                      <a:cubicBezTo>
                        <a:pt x="3111" y="882"/>
                        <a:pt x="3113" y="1036"/>
                        <a:pt x="3101" y="1191"/>
                      </a:cubicBezTo>
                      <a:cubicBezTo>
                        <a:pt x="3077" y="1034"/>
                        <a:pt x="3068" y="877"/>
                        <a:pt x="3082" y="720"/>
                      </a:cubicBezTo>
                      <a:lnTo>
                        <a:pt x="590" y="0"/>
                      </a:lnTo>
                      <a:close/>
                      <a:moveTo>
                        <a:pt x="21174" y="328"/>
                      </a:moveTo>
                      <a:lnTo>
                        <a:pt x="20877" y="397"/>
                      </a:lnTo>
                      <a:cubicBezTo>
                        <a:pt x="20890" y="464"/>
                        <a:pt x="20899" y="532"/>
                        <a:pt x="20899" y="599"/>
                      </a:cubicBezTo>
                      <a:cubicBezTo>
                        <a:pt x="20896" y="638"/>
                        <a:pt x="20922" y="677"/>
                        <a:pt x="20939" y="716"/>
                      </a:cubicBezTo>
                      <a:cubicBezTo>
                        <a:pt x="20978" y="811"/>
                        <a:pt x="21018" y="906"/>
                        <a:pt x="21056" y="1002"/>
                      </a:cubicBezTo>
                      <a:lnTo>
                        <a:pt x="21595" y="811"/>
                      </a:lnTo>
                      <a:cubicBezTo>
                        <a:pt x="21600" y="689"/>
                        <a:pt x="21563" y="567"/>
                        <a:pt x="21236" y="455"/>
                      </a:cubicBezTo>
                      <a:cubicBezTo>
                        <a:pt x="21155" y="427"/>
                        <a:pt x="21176" y="380"/>
                        <a:pt x="21174" y="342"/>
                      </a:cubicBezTo>
                      <a:cubicBezTo>
                        <a:pt x="21173" y="337"/>
                        <a:pt x="21174" y="332"/>
                        <a:pt x="21174" y="328"/>
                      </a:cubicBezTo>
                      <a:close/>
                      <a:moveTo>
                        <a:pt x="4449" y="1126"/>
                      </a:moveTo>
                      <a:cubicBezTo>
                        <a:pt x="4354" y="1480"/>
                        <a:pt x="4425" y="1834"/>
                        <a:pt x="4395" y="2190"/>
                      </a:cubicBezTo>
                      <a:lnTo>
                        <a:pt x="5380" y="2609"/>
                      </a:lnTo>
                      <a:cubicBezTo>
                        <a:pt x="5386" y="2551"/>
                        <a:pt x="5390" y="2492"/>
                        <a:pt x="5395" y="2434"/>
                      </a:cubicBezTo>
                      <a:cubicBezTo>
                        <a:pt x="5423" y="2098"/>
                        <a:pt x="5454" y="1761"/>
                        <a:pt x="5487" y="1424"/>
                      </a:cubicBezTo>
                      <a:lnTo>
                        <a:pt x="4449" y="1126"/>
                      </a:lnTo>
                      <a:close/>
                      <a:moveTo>
                        <a:pt x="17274" y="1242"/>
                      </a:moveTo>
                      <a:lnTo>
                        <a:pt x="16838" y="1345"/>
                      </a:lnTo>
                      <a:cubicBezTo>
                        <a:pt x="16831" y="1369"/>
                        <a:pt x="16824" y="1393"/>
                        <a:pt x="16819" y="1418"/>
                      </a:cubicBezTo>
                      <a:cubicBezTo>
                        <a:pt x="16811" y="1473"/>
                        <a:pt x="16589" y="1557"/>
                        <a:pt x="16926" y="1570"/>
                      </a:cubicBezTo>
                      <a:cubicBezTo>
                        <a:pt x="17185" y="1580"/>
                        <a:pt x="17239" y="1488"/>
                        <a:pt x="17285" y="1428"/>
                      </a:cubicBezTo>
                      <a:cubicBezTo>
                        <a:pt x="17296" y="1412"/>
                        <a:pt x="17294" y="1395"/>
                        <a:pt x="17288" y="1379"/>
                      </a:cubicBezTo>
                      <a:cubicBezTo>
                        <a:pt x="17271" y="1333"/>
                        <a:pt x="17270" y="1287"/>
                        <a:pt x="17274" y="1242"/>
                      </a:cubicBezTo>
                      <a:close/>
                      <a:moveTo>
                        <a:pt x="15753" y="1595"/>
                      </a:moveTo>
                      <a:lnTo>
                        <a:pt x="13209" y="2190"/>
                      </a:lnTo>
                      <a:cubicBezTo>
                        <a:pt x="13188" y="2426"/>
                        <a:pt x="13144" y="2662"/>
                        <a:pt x="13048" y="2896"/>
                      </a:cubicBezTo>
                      <a:cubicBezTo>
                        <a:pt x="12950" y="3135"/>
                        <a:pt x="13082" y="3371"/>
                        <a:pt x="13022" y="3606"/>
                      </a:cubicBezTo>
                      <a:cubicBezTo>
                        <a:pt x="12930" y="3970"/>
                        <a:pt x="12882" y="4335"/>
                        <a:pt x="12813" y="4699"/>
                      </a:cubicBezTo>
                      <a:cubicBezTo>
                        <a:pt x="12710" y="5273"/>
                        <a:pt x="12604" y="5848"/>
                        <a:pt x="12560" y="6423"/>
                      </a:cubicBezTo>
                      <a:cubicBezTo>
                        <a:pt x="12494" y="7308"/>
                        <a:pt x="12211" y="8190"/>
                        <a:pt x="12113" y="9074"/>
                      </a:cubicBezTo>
                      <a:cubicBezTo>
                        <a:pt x="12007" y="10048"/>
                        <a:pt x="12047" y="11022"/>
                        <a:pt x="12007" y="11996"/>
                      </a:cubicBezTo>
                      <a:cubicBezTo>
                        <a:pt x="11938" y="13817"/>
                        <a:pt x="11960" y="15638"/>
                        <a:pt x="12055" y="17459"/>
                      </a:cubicBezTo>
                      <a:cubicBezTo>
                        <a:pt x="12125" y="18836"/>
                        <a:pt x="12214" y="20214"/>
                        <a:pt x="12121" y="21592"/>
                      </a:cubicBezTo>
                      <a:lnTo>
                        <a:pt x="13807" y="21592"/>
                      </a:lnTo>
                      <a:cubicBezTo>
                        <a:pt x="13806" y="20816"/>
                        <a:pt x="13805" y="20040"/>
                        <a:pt x="13807" y="19264"/>
                      </a:cubicBezTo>
                      <a:cubicBezTo>
                        <a:pt x="13807" y="18993"/>
                        <a:pt x="13804" y="18722"/>
                        <a:pt x="13436" y="18461"/>
                      </a:cubicBezTo>
                      <a:cubicBezTo>
                        <a:pt x="13362" y="18406"/>
                        <a:pt x="13379" y="18350"/>
                        <a:pt x="13491" y="18299"/>
                      </a:cubicBezTo>
                      <a:cubicBezTo>
                        <a:pt x="13662" y="18222"/>
                        <a:pt x="13662" y="18140"/>
                        <a:pt x="13667" y="18057"/>
                      </a:cubicBezTo>
                      <a:cubicBezTo>
                        <a:pt x="13676" y="17919"/>
                        <a:pt x="13615" y="17780"/>
                        <a:pt x="13708" y="17643"/>
                      </a:cubicBezTo>
                      <a:cubicBezTo>
                        <a:pt x="13889" y="17373"/>
                        <a:pt x="13871" y="17099"/>
                        <a:pt x="13755" y="16831"/>
                      </a:cubicBezTo>
                      <a:cubicBezTo>
                        <a:pt x="13658" y="16600"/>
                        <a:pt x="13745" y="16367"/>
                        <a:pt x="13532" y="16139"/>
                      </a:cubicBezTo>
                      <a:cubicBezTo>
                        <a:pt x="13497" y="16102"/>
                        <a:pt x="13502" y="16059"/>
                        <a:pt x="13543" y="16022"/>
                      </a:cubicBezTo>
                      <a:cubicBezTo>
                        <a:pt x="13718" y="15864"/>
                        <a:pt x="13644" y="15704"/>
                        <a:pt x="13667" y="15544"/>
                      </a:cubicBezTo>
                      <a:cubicBezTo>
                        <a:pt x="13719" y="15186"/>
                        <a:pt x="13536" y="14825"/>
                        <a:pt x="13796" y="14467"/>
                      </a:cubicBezTo>
                      <a:cubicBezTo>
                        <a:pt x="13821" y="14430"/>
                        <a:pt x="13802" y="14388"/>
                        <a:pt x="13759" y="14352"/>
                      </a:cubicBezTo>
                      <a:cubicBezTo>
                        <a:pt x="13658" y="14271"/>
                        <a:pt x="13658" y="14188"/>
                        <a:pt x="13667" y="14105"/>
                      </a:cubicBezTo>
                      <a:cubicBezTo>
                        <a:pt x="13696" y="13807"/>
                        <a:pt x="13743" y="13507"/>
                        <a:pt x="13763" y="13210"/>
                      </a:cubicBezTo>
                      <a:cubicBezTo>
                        <a:pt x="13806" y="12668"/>
                        <a:pt x="13983" y="12127"/>
                        <a:pt x="13931" y="11586"/>
                      </a:cubicBezTo>
                      <a:cubicBezTo>
                        <a:pt x="13905" y="11303"/>
                        <a:pt x="14066" y="11023"/>
                        <a:pt x="14118" y="10742"/>
                      </a:cubicBezTo>
                      <a:cubicBezTo>
                        <a:pt x="14159" y="10523"/>
                        <a:pt x="14254" y="10303"/>
                        <a:pt x="14375" y="10084"/>
                      </a:cubicBezTo>
                      <a:cubicBezTo>
                        <a:pt x="14470" y="9914"/>
                        <a:pt x="14417" y="9740"/>
                        <a:pt x="14532" y="9573"/>
                      </a:cubicBezTo>
                      <a:cubicBezTo>
                        <a:pt x="14737" y="9271"/>
                        <a:pt x="14650" y="8965"/>
                        <a:pt x="14745" y="8663"/>
                      </a:cubicBezTo>
                      <a:cubicBezTo>
                        <a:pt x="14883" y="8207"/>
                        <a:pt x="14817" y="7749"/>
                        <a:pt x="15012" y="7291"/>
                      </a:cubicBezTo>
                      <a:cubicBezTo>
                        <a:pt x="15062" y="7174"/>
                        <a:pt x="15098" y="7055"/>
                        <a:pt x="15130" y="6937"/>
                      </a:cubicBezTo>
                      <a:lnTo>
                        <a:pt x="13917" y="3517"/>
                      </a:lnTo>
                      <a:lnTo>
                        <a:pt x="15749" y="2869"/>
                      </a:lnTo>
                      <a:cubicBezTo>
                        <a:pt x="15752" y="2444"/>
                        <a:pt x="15753" y="2020"/>
                        <a:pt x="15753" y="1595"/>
                      </a:cubicBezTo>
                      <a:close/>
                      <a:moveTo>
                        <a:pt x="7623" y="2040"/>
                      </a:moveTo>
                      <a:cubicBezTo>
                        <a:pt x="7609" y="2164"/>
                        <a:pt x="7589" y="2287"/>
                        <a:pt x="7561" y="2411"/>
                      </a:cubicBezTo>
                      <a:cubicBezTo>
                        <a:pt x="7482" y="2771"/>
                        <a:pt x="7467" y="3131"/>
                        <a:pt x="7455" y="3492"/>
                      </a:cubicBezTo>
                      <a:lnTo>
                        <a:pt x="7986" y="3717"/>
                      </a:lnTo>
                      <a:lnTo>
                        <a:pt x="7371" y="5686"/>
                      </a:lnTo>
                      <a:cubicBezTo>
                        <a:pt x="7373" y="6802"/>
                        <a:pt x="7426" y="7918"/>
                        <a:pt x="7286" y="9034"/>
                      </a:cubicBezTo>
                      <a:cubicBezTo>
                        <a:pt x="7096" y="10544"/>
                        <a:pt x="7326" y="12055"/>
                        <a:pt x="7151" y="13566"/>
                      </a:cubicBezTo>
                      <a:cubicBezTo>
                        <a:pt x="6953" y="15270"/>
                        <a:pt x="7209" y="16976"/>
                        <a:pt x="7008" y="18681"/>
                      </a:cubicBezTo>
                      <a:cubicBezTo>
                        <a:pt x="6893" y="19650"/>
                        <a:pt x="6954" y="20620"/>
                        <a:pt x="6967" y="21591"/>
                      </a:cubicBezTo>
                      <a:lnTo>
                        <a:pt x="8943" y="21591"/>
                      </a:lnTo>
                      <a:cubicBezTo>
                        <a:pt x="8952" y="20927"/>
                        <a:pt x="8934" y="20263"/>
                        <a:pt x="8796" y="19600"/>
                      </a:cubicBezTo>
                      <a:cubicBezTo>
                        <a:pt x="8750" y="19387"/>
                        <a:pt x="8871" y="19173"/>
                        <a:pt x="8796" y="18958"/>
                      </a:cubicBezTo>
                      <a:cubicBezTo>
                        <a:pt x="8738" y="18786"/>
                        <a:pt x="8960" y="18619"/>
                        <a:pt x="8943" y="18446"/>
                      </a:cubicBezTo>
                      <a:cubicBezTo>
                        <a:pt x="8917" y="18210"/>
                        <a:pt x="8976" y="17974"/>
                        <a:pt x="8932" y="17737"/>
                      </a:cubicBezTo>
                      <a:cubicBezTo>
                        <a:pt x="8826" y="17178"/>
                        <a:pt x="9055" y="16620"/>
                        <a:pt x="9064" y="16062"/>
                      </a:cubicBezTo>
                      <a:cubicBezTo>
                        <a:pt x="9073" y="15525"/>
                        <a:pt x="9070" y="14988"/>
                        <a:pt x="9064" y="14451"/>
                      </a:cubicBezTo>
                      <a:cubicBezTo>
                        <a:pt x="9064" y="14397"/>
                        <a:pt x="9145" y="14333"/>
                        <a:pt x="8917" y="14283"/>
                      </a:cubicBezTo>
                      <a:cubicBezTo>
                        <a:pt x="8722" y="14341"/>
                        <a:pt x="8798" y="14398"/>
                        <a:pt x="8793" y="14451"/>
                      </a:cubicBezTo>
                      <a:cubicBezTo>
                        <a:pt x="8783" y="14606"/>
                        <a:pt x="8802" y="14762"/>
                        <a:pt x="8782" y="14917"/>
                      </a:cubicBezTo>
                      <a:cubicBezTo>
                        <a:pt x="8771" y="14995"/>
                        <a:pt x="8846" y="15120"/>
                        <a:pt x="8448" y="15119"/>
                      </a:cubicBezTo>
                      <a:cubicBezTo>
                        <a:pt x="8143" y="15119"/>
                        <a:pt x="8112" y="14992"/>
                        <a:pt x="8104" y="14909"/>
                      </a:cubicBezTo>
                      <a:cubicBezTo>
                        <a:pt x="8100" y="14887"/>
                        <a:pt x="8128" y="14864"/>
                        <a:pt x="8137" y="14842"/>
                      </a:cubicBezTo>
                      <a:cubicBezTo>
                        <a:pt x="8171" y="14739"/>
                        <a:pt x="8222" y="14635"/>
                        <a:pt x="8228" y="14531"/>
                      </a:cubicBezTo>
                      <a:cubicBezTo>
                        <a:pt x="8277" y="13889"/>
                        <a:pt x="8177" y="13249"/>
                        <a:pt x="8353" y="12608"/>
                      </a:cubicBezTo>
                      <a:cubicBezTo>
                        <a:pt x="8459" y="12222"/>
                        <a:pt x="8379" y="11832"/>
                        <a:pt x="8368" y="11444"/>
                      </a:cubicBezTo>
                      <a:cubicBezTo>
                        <a:pt x="8361" y="11279"/>
                        <a:pt x="8451" y="11112"/>
                        <a:pt x="8261" y="10949"/>
                      </a:cubicBezTo>
                      <a:cubicBezTo>
                        <a:pt x="8232" y="10923"/>
                        <a:pt x="8241" y="10893"/>
                        <a:pt x="8276" y="10868"/>
                      </a:cubicBezTo>
                      <a:cubicBezTo>
                        <a:pt x="8402" y="10770"/>
                        <a:pt x="8346" y="10670"/>
                        <a:pt x="8375" y="10570"/>
                      </a:cubicBezTo>
                      <a:cubicBezTo>
                        <a:pt x="8462" y="10292"/>
                        <a:pt x="8097" y="10010"/>
                        <a:pt x="8503" y="9733"/>
                      </a:cubicBezTo>
                      <a:cubicBezTo>
                        <a:pt x="8553" y="9699"/>
                        <a:pt x="8506" y="9657"/>
                        <a:pt x="8514" y="9619"/>
                      </a:cubicBezTo>
                      <a:cubicBezTo>
                        <a:pt x="8569" y="9358"/>
                        <a:pt x="8281" y="9102"/>
                        <a:pt x="8371" y="8841"/>
                      </a:cubicBezTo>
                      <a:cubicBezTo>
                        <a:pt x="8388" y="8795"/>
                        <a:pt x="8325" y="8743"/>
                        <a:pt x="8507" y="8698"/>
                      </a:cubicBezTo>
                      <a:cubicBezTo>
                        <a:pt x="8737" y="8730"/>
                        <a:pt x="8785" y="8777"/>
                        <a:pt x="8782" y="8826"/>
                      </a:cubicBezTo>
                      <a:cubicBezTo>
                        <a:pt x="8770" y="9047"/>
                        <a:pt x="8904" y="9268"/>
                        <a:pt x="8910" y="9488"/>
                      </a:cubicBezTo>
                      <a:cubicBezTo>
                        <a:pt x="8945" y="10683"/>
                        <a:pt x="8922" y="11879"/>
                        <a:pt x="8936" y="13075"/>
                      </a:cubicBezTo>
                      <a:cubicBezTo>
                        <a:pt x="8936" y="13182"/>
                        <a:pt x="8722" y="13284"/>
                        <a:pt x="8811" y="13387"/>
                      </a:cubicBezTo>
                      <a:cubicBezTo>
                        <a:pt x="8952" y="13546"/>
                        <a:pt x="8909" y="13706"/>
                        <a:pt x="8932" y="13866"/>
                      </a:cubicBezTo>
                      <a:cubicBezTo>
                        <a:pt x="8935" y="13899"/>
                        <a:pt x="8866" y="13948"/>
                        <a:pt x="9119" y="13957"/>
                      </a:cubicBezTo>
                      <a:cubicBezTo>
                        <a:pt x="9274" y="13894"/>
                        <a:pt x="9203" y="13825"/>
                        <a:pt x="9203" y="13761"/>
                      </a:cubicBezTo>
                      <a:cubicBezTo>
                        <a:pt x="9194" y="11985"/>
                        <a:pt x="9270" y="10208"/>
                        <a:pt x="9075" y="8432"/>
                      </a:cubicBezTo>
                      <a:cubicBezTo>
                        <a:pt x="9051" y="8212"/>
                        <a:pt x="9086" y="7992"/>
                        <a:pt x="9086" y="7773"/>
                      </a:cubicBezTo>
                      <a:cubicBezTo>
                        <a:pt x="9086" y="7275"/>
                        <a:pt x="9004" y="6779"/>
                        <a:pt x="9185" y="6281"/>
                      </a:cubicBezTo>
                      <a:cubicBezTo>
                        <a:pt x="9343" y="5846"/>
                        <a:pt x="8969" y="5409"/>
                        <a:pt x="9064" y="4971"/>
                      </a:cubicBezTo>
                      <a:cubicBezTo>
                        <a:pt x="9078" y="4899"/>
                        <a:pt x="9071" y="4827"/>
                        <a:pt x="9060" y="4755"/>
                      </a:cubicBezTo>
                      <a:cubicBezTo>
                        <a:pt x="9057" y="4730"/>
                        <a:pt x="9080" y="4700"/>
                        <a:pt x="8884" y="4688"/>
                      </a:cubicBezTo>
                      <a:cubicBezTo>
                        <a:pt x="8746" y="4728"/>
                        <a:pt x="8795" y="4778"/>
                        <a:pt x="8793" y="4824"/>
                      </a:cubicBezTo>
                      <a:cubicBezTo>
                        <a:pt x="8780" y="5028"/>
                        <a:pt x="8806" y="5232"/>
                        <a:pt x="8800" y="5436"/>
                      </a:cubicBezTo>
                      <a:cubicBezTo>
                        <a:pt x="8777" y="6211"/>
                        <a:pt x="8789" y="6985"/>
                        <a:pt x="8789" y="7761"/>
                      </a:cubicBezTo>
                      <a:cubicBezTo>
                        <a:pt x="8789" y="7832"/>
                        <a:pt x="8835" y="7905"/>
                        <a:pt x="8840" y="7975"/>
                      </a:cubicBezTo>
                      <a:cubicBezTo>
                        <a:pt x="8852" y="8120"/>
                        <a:pt x="8782" y="8266"/>
                        <a:pt x="8741" y="8425"/>
                      </a:cubicBezTo>
                      <a:cubicBezTo>
                        <a:pt x="8221" y="8364"/>
                        <a:pt x="8236" y="8270"/>
                        <a:pt x="8236" y="8177"/>
                      </a:cubicBezTo>
                      <a:cubicBezTo>
                        <a:pt x="8236" y="7534"/>
                        <a:pt x="8233" y="6892"/>
                        <a:pt x="8236" y="6250"/>
                      </a:cubicBezTo>
                      <a:cubicBezTo>
                        <a:pt x="8236" y="6200"/>
                        <a:pt x="8246" y="6150"/>
                        <a:pt x="8287" y="6101"/>
                      </a:cubicBezTo>
                      <a:cubicBezTo>
                        <a:pt x="8446" y="5915"/>
                        <a:pt x="8449" y="5723"/>
                        <a:pt x="8331" y="5540"/>
                      </a:cubicBezTo>
                      <a:cubicBezTo>
                        <a:pt x="8112" y="5195"/>
                        <a:pt x="8316" y="4856"/>
                        <a:pt x="8448" y="4516"/>
                      </a:cubicBezTo>
                      <a:cubicBezTo>
                        <a:pt x="8561" y="4224"/>
                        <a:pt x="8564" y="3931"/>
                        <a:pt x="8448" y="3639"/>
                      </a:cubicBezTo>
                      <a:cubicBezTo>
                        <a:pt x="8399" y="3516"/>
                        <a:pt x="8370" y="3399"/>
                        <a:pt x="8448" y="3277"/>
                      </a:cubicBezTo>
                      <a:cubicBezTo>
                        <a:pt x="8517" y="3169"/>
                        <a:pt x="8717" y="3061"/>
                        <a:pt x="8602" y="2950"/>
                      </a:cubicBezTo>
                      <a:cubicBezTo>
                        <a:pt x="8510" y="2862"/>
                        <a:pt x="8516" y="2775"/>
                        <a:pt x="8510" y="2687"/>
                      </a:cubicBezTo>
                      <a:cubicBezTo>
                        <a:pt x="8502" y="2556"/>
                        <a:pt x="8502" y="2426"/>
                        <a:pt x="8507" y="2295"/>
                      </a:cubicBezTo>
                      <a:lnTo>
                        <a:pt x="7623" y="2040"/>
                      </a:lnTo>
                      <a:close/>
                      <a:moveTo>
                        <a:pt x="8906" y="2415"/>
                      </a:moveTo>
                      <a:cubicBezTo>
                        <a:pt x="8905" y="2775"/>
                        <a:pt x="8911" y="3134"/>
                        <a:pt x="8903" y="3493"/>
                      </a:cubicBezTo>
                      <a:cubicBezTo>
                        <a:pt x="8900" y="3625"/>
                        <a:pt x="8960" y="3757"/>
                        <a:pt x="8807" y="3888"/>
                      </a:cubicBezTo>
                      <a:cubicBezTo>
                        <a:pt x="8739" y="3949"/>
                        <a:pt x="8829" y="4008"/>
                        <a:pt x="9057" y="4075"/>
                      </a:cubicBezTo>
                      <a:cubicBezTo>
                        <a:pt x="9207" y="3910"/>
                        <a:pt x="9225" y="2990"/>
                        <a:pt x="9141" y="2483"/>
                      </a:cubicBezTo>
                      <a:lnTo>
                        <a:pt x="8906" y="2415"/>
                      </a:lnTo>
                      <a:close/>
                      <a:moveTo>
                        <a:pt x="10977" y="2696"/>
                      </a:moveTo>
                      <a:lnTo>
                        <a:pt x="10383" y="2835"/>
                      </a:lnTo>
                      <a:lnTo>
                        <a:pt x="10094" y="2752"/>
                      </a:lnTo>
                      <a:cubicBezTo>
                        <a:pt x="10104" y="3149"/>
                        <a:pt x="10146" y="3546"/>
                        <a:pt x="10123" y="3942"/>
                      </a:cubicBezTo>
                      <a:cubicBezTo>
                        <a:pt x="10085" y="4606"/>
                        <a:pt x="10097" y="5269"/>
                        <a:pt x="10083" y="5933"/>
                      </a:cubicBezTo>
                      <a:cubicBezTo>
                        <a:pt x="10069" y="6717"/>
                        <a:pt x="10040" y="7501"/>
                        <a:pt x="10101" y="8286"/>
                      </a:cubicBezTo>
                      <a:cubicBezTo>
                        <a:pt x="10150" y="8900"/>
                        <a:pt x="10071" y="9514"/>
                        <a:pt x="10178" y="10126"/>
                      </a:cubicBezTo>
                      <a:cubicBezTo>
                        <a:pt x="10258" y="10590"/>
                        <a:pt x="10227" y="11054"/>
                        <a:pt x="10259" y="11517"/>
                      </a:cubicBezTo>
                      <a:cubicBezTo>
                        <a:pt x="10296" y="12057"/>
                        <a:pt x="10356" y="12599"/>
                        <a:pt x="10229" y="13140"/>
                      </a:cubicBezTo>
                      <a:cubicBezTo>
                        <a:pt x="10195" y="13287"/>
                        <a:pt x="10175" y="13433"/>
                        <a:pt x="10167" y="13580"/>
                      </a:cubicBezTo>
                      <a:cubicBezTo>
                        <a:pt x="10125" y="13547"/>
                        <a:pt x="10054" y="13513"/>
                        <a:pt x="9929" y="13481"/>
                      </a:cubicBezTo>
                      <a:cubicBezTo>
                        <a:pt x="9929" y="13582"/>
                        <a:pt x="9929" y="13682"/>
                        <a:pt x="9929" y="13783"/>
                      </a:cubicBezTo>
                      <a:cubicBezTo>
                        <a:pt x="10057" y="13750"/>
                        <a:pt x="10126" y="13716"/>
                        <a:pt x="10167" y="13681"/>
                      </a:cubicBezTo>
                      <a:cubicBezTo>
                        <a:pt x="10157" y="14092"/>
                        <a:pt x="10210" y="14502"/>
                        <a:pt x="10178" y="14913"/>
                      </a:cubicBezTo>
                      <a:cubicBezTo>
                        <a:pt x="10092" y="16035"/>
                        <a:pt x="10152" y="17157"/>
                        <a:pt x="10017" y="18280"/>
                      </a:cubicBezTo>
                      <a:cubicBezTo>
                        <a:pt x="9942" y="18921"/>
                        <a:pt x="10073" y="19564"/>
                        <a:pt x="10024" y="20205"/>
                      </a:cubicBezTo>
                      <a:cubicBezTo>
                        <a:pt x="9989" y="20664"/>
                        <a:pt x="10003" y="21123"/>
                        <a:pt x="10028" y="21582"/>
                      </a:cubicBezTo>
                      <a:lnTo>
                        <a:pt x="10984" y="21582"/>
                      </a:lnTo>
                      <a:cubicBezTo>
                        <a:pt x="10984" y="21550"/>
                        <a:pt x="10985" y="21517"/>
                        <a:pt x="10984" y="21484"/>
                      </a:cubicBezTo>
                      <a:cubicBezTo>
                        <a:pt x="10982" y="21308"/>
                        <a:pt x="11023" y="21131"/>
                        <a:pt x="10871" y="20955"/>
                      </a:cubicBezTo>
                      <a:cubicBezTo>
                        <a:pt x="10732" y="20796"/>
                        <a:pt x="10989" y="20636"/>
                        <a:pt x="10977" y="20477"/>
                      </a:cubicBezTo>
                      <a:cubicBezTo>
                        <a:pt x="10960" y="20162"/>
                        <a:pt x="11079" y="19847"/>
                        <a:pt x="10860" y="19533"/>
                      </a:cubicBezTo>
                      <a:cubicBezTo>
                        <a:pt x="10739" y="19357"/>
                        <a:pt x="10970" y="19181"/>
                        <a:pt x="10981" y="19005"/>
                      </a:cubicBezTo>
                      <a:cubicBezTo>
                        <a:pt x="11073" y="17805"/>
                        <a:pt x="10874" y="16604"/>
                        <a:pt x="11102" y="15403"/>
                      </a:cubicBezTo>
                      <a:cubicBezTo>
                        <a:pt x="11194" y="14913"/>
                        <a:pt x="11267" y="14418"/>
                        <a:pt x="10988" y="13927"/>
                      </a:cubicBezTo>
                      <a:cubicBezTo>
                        <a:pt x="10913" y="13793"/>
                        <a:pt x="11127" y="13664"/>
                        <a:pt x="11127" y="13531"/>
                      </a:cubicBezTo>
                      <a:cubicBezTo>
                        <a:pt x="11127" y="13100"/>
                        <a:pt x="11132" y="12669"/>
                        <a:pt x="11120" y="12237"/>
                      </a:cubicBezTo>
                      <a:cubicBezTo>
                        <a:pt x="11120" y="12117"/>
                        <a:pt x="11140" y="11992"/>
                        <a:pt x="11014" y="11879"/>
                      </a:cubicBezTo>
                      <a:cubicBezTo>
                        <a:pt x="10936" y="11809"/>
                        <a:pt x="10871" y="11759"/>
                        <a:pt x="11047" y="11697"/>
                      </a:cubicBezTo>
                      <a:cubicBezTo>
                        <a:pt x="11116" y="11671"/>
                        <a:pt x="11139" y="11631"/>
                        <a:pt x="11116" y="11601"/>
                      </a:cubicBezTo>
                      <a:cubicBezTo>
                        <a:pt x="10929" y="11353"/>
                        <a:pt x="11255" y="11104"/>
                        <a:pt x="11105" y="10859"/>
                      </a:cubicBezTo>
                      <a:cubicBezTo>
                        <a:pt x="10950" y="10605"/>
                        <a:pt x="11022" y="10352"/>
                        <a:pt x="10988" y="10098"/>
                      </a:cubicBezTo>
                      <a:cubicBezTo>
                        <a:pt x="10968" y="9960"/>
                        <a:pt x="11045" y="9821"/>
                        <a:pt x="10878" y="9685"/>
                      </a:cubicBezTo>
                      <a:cubicBezTo>
                        <a:pt x="10846" y="9659"/>
                        <a:pt x="10851" y="9628"/>
                        <a:pt x="10882" y="9602"/>
                      </a:cubicBezTo>
                      <a:cubicBezTo>
                        <a:pt x="11012" y="9498"/>
                        <a:pt x="11000" y="9397"/>
                        <a:pt x="10885" y="9292"/>
                      </a:cubicBezTo>
                      <a:cubicBezTo>
                        <a:pt x="10839" y="9251"/>
                        <a:pt x="10846" y="9202"/>
                        <a:pt x="10893" y="9161"/>
                      </a:cubicBezTo>
                      <a:cubicBezTo>
                        <a:pt x="10993" y="9074"/>
                        <a:pt x="10984" y="8986"/>
                        <a:pt x="10984" y="8898"/>
                      </a:cubicBezTo>
                      <a:cubicBezTo>
                        <a:pt x="10987" y="8565"/>
                        <a:pt x="11003" y="8233"/>
                        <a:pt x="10981" y="7901"/>
                      </a:cubicBezTo>
                      <a:cubicBezTo>
                        <a:pt x="10967" y="7669"/>
                        <a:pt x="11092" y="7436"/>
                        <a:pt x="10867" y="7206"/>
                      </a:cubicBezTo>
                      <a:cubicBezTo>
                        <a:pt x="10830" y="7168"/>
                        <a:pt x="10835" y="7126"/>
                        <a:pt x="10937" y="7094"/>
                      </a:cubicBezTo>
                      <a:cubicBezTo>
                        <a:pt x="11152" y="7026"/>
                        <a:pt x="11119" y="6948"/>
                        <a:pt x="11127" y="6871"/>
                      </a:cubicBezTo>
                      <a:cubicBezTo>
                        <a:pt x="11194" y="6312"/>
                        <a:pt x="10914" y="5755"/>
                        <a:pt x="10966" y="5195"/>
                      </a:cubicBezTo>
                      <a:cubicBezTo>
                        <a:pt x="10980" y="5041"/>
                        <a:pt x="10973" y="4889"/>
                        <a:pt x="11087" y="4736"/>
                      </a:cubicBezTo>
                      <a:cubicBezTo>
                        <a:pt x="11173" y="4622"/>
                        <a:pt x="11169" y="4503"/>
                        <a:pt x="11091" y="4388"/>
                      </a:cubicBezTo>
                      <a:cubicBezTo>
                        <a:pt x="10883" y="4081"/>
                        <a:pt x="11073" y="3769"/>
                        <a:pt x="10849" y="3463"/>
                      </a:cubicBezTo>
                      <a:cubicBezTo>
                        <a:pt x="11110" y="3247"/>
                        <a:pt x="10861" y="3027"/>
                        <a:pt x="10944" y="2807"/>
                      </a:cubicBezTo>
                      <a:cubicBezTo>
                        <a:pt x="10958" y="2770"/>
                        <a:pt x="10968" y="2733"/>
                        <a:pt x="10977" y="2696"/>
                      </a:cubicBezTo>
                      <a:close/>
                      <a:moveTo>
                        <a:pt x="8925" y="4196"/>
                      </a:moveTo>
                      <a:cubicBezTo>
                        <a:pt x="8734" y="4321"/>
                        <a:pt x="8740" y="4442"/>
                        <a:pt x="8939" y="4555"/>
                      </a:cubicBezTo>
                      <a:cubicBezTo>
                        <a:pt x="9129" y="4431"/>
                        <a:pt x="9123" y="4310"/>
                        <a:pt x="8925" y="4196"/>
                      </a:cubicBezTo>
                      <a:close/>
                      <a:moveTo>
                        <a:pt x="9922" y="10036"/>
                      </a:moveTo>
                      <a:cubicBezTo>
                        <a:pt x="9536" y="10073"/>
                        <a:pt x="9423" y="10129"/>
                        <a:pt x="9515" y="10232"/>
                      </a:cubicBezTo>
                      <a:cubicBezTo>
                        <a:pt x="9575" y="10299"/>
                        <a:pt x="9747" y="10283"/>
                        <a:pt x="9925" y="10265"/>
                      </a:cubicBezTo>
                      <a:cubicBezTo>
                        <a:pt x="9925" y="10189"/>
                        <a:pt x="9924" y="10112"/>
                        <a:pt x="9922" y="10036"/>
                      </a:cubicBezTo>
                      <a:close/>
                      <a:moveTo>
                        <a:pt x="16460" y="10622"/>
                      </a:moveTo>
                      <a:cubicBezTo>
                        <a:pt x="16399" y="10813"/>
                        <a:pt x="16348" y="11004"/>
                        <a:pt x="16328" y="11196"/>
                      </a:cubicBezTo>
                      <a:cubicBezTo>
                        <a:pt x="16323" y="11257"/>
                        <a:pt x="16292" y="11316"/>
                        <a:pt x="16255" y="11377"/>
                      </a:cubicBezTo>
                      <a:cubicBezTo>
                        <a:pt x="16169" y="11518"/>
                        <a:pt x="16090" y="11661"/>
                        <a:pt x="16317" y="11800"/>
                      </a:cubicBezTo>
                      <a:cubicBezTo>
                        <a:pt x="16513" y="11749"/>
                        <a:pt x="16458" y="11687"/>
                        <a:pt x="16464" y="11628"/>
                      </a:cubicBezTo>
                      <a:cubicBezTo>
                        <a:pt x="16474" y="11441"/>
                        <a:pt x="16566" y="11256"/>
                        <a:pt x="16618" y="11070"/>
                      </a:cubicBezTo>
                      <a:lnTo>
                        <a:pt x="16460" y="10622"/>
                      </a:lnTo>
                      <a:close/>
                      <a:moveTo>
                        <a:pt x="16317" y="11957"/>
                      </a:moveTo>
                      <a:cubicBezTo>
                        <a:pt x="16142" y="11972"/>
                        <a:pt x="16070" y="12004"/>
                        <a:pt x="16053" y="12046"/>
                      </a:cubicBezTo>
                      <a:cubicBezTo>
                        <a:pt x="15915" y="12386"/>
                        <a:pt x="15727" y="12724"/>
                        <a:pt x="15646" y="13064"/>
                      </a:cubicBezTo>
                      <a:cubicBezTo>
                        <a:pt x="15568" y="13382"/>
                        <a:pt x="15398" y="13700"/>
                        <a:pt x="15383" y="14017"/>
                      </a:cubicBezTo>
                      <a:cubicBezTo>
                        <a:pt x="15366" y="14475"/>
                        <a:pt x="15189" y="14932"/>
                        <a:pt x="15218" y="15389"/>
                      </a:cubicBezTo>
                      <a:cubicBezTo>
                        <a:pt x="15221" y="15444"/>
                        <a:pt x="15188" y="15501"/>
                        <a:pt x="15346" y="15549"/>
                      </a:cubicBezTo>
                      <a:cubicBezTo>
                        <a:pt x="15461" y="15518"/>
                        <a:pt x="15497" y="15480"/>
                        <a:pt x="15485" y="15441"/>
                      </a:cubicBezTo>
                      <a:cubicBezTo>
                        <a:pt x="15402" y="15120"/>
                        <a:pt x="15691" y="14801"/>
                        <a:pt x="15628" y="14481"/>
                      </a:cubicBezTo>
                      <a:cubicBezTo>
                        <a:pt x="15576" y="14210"/>
                        <a:pt x="15857" y="13942"/>
                        <a:pt x="15782" y="13670"/>
                      </a:cubicBezTo>
                      <a:cubicBezTo>
                        <a:pt x="15774" y="13649"/>
                        <a:pt x="15807" y="13628"/>
                        <a:pt x="15819" y="13606"/>
                      </a:cubicBezTo>
                      <a:cubicBezTo>
                        <a:pt x="15931" y="13409"/>
                        <a:pt x="16075" y="13214"/>
                        <a:pt x="16050" y="13014"/>
                      </a:cubicBezTo>
                      <a:cubicBezTo>
                        <a:pt x="16038" y="12932"/>
                        <a:pt x="16047" y="12847"/>
                        <a:pt x="16079" y="12764"/>
                      </a:cubicBezTo>
                      <a:cubicBezTo>
                        <a:pt x="16176" y="12496"/>
                        <a:pt x="16367" y="12228"/>
                        <a:pt x="16317" y="11957"/>
                      </a:cubicBezTo>
                      <a:close/>
                      <a:moveTo>
                        <a:pt x="10068" y="13224"/>
                      </a:moveTo>
                      <a:cubicBezTo>
                        <a:pt x="9944" y="13251"/>
                        <a:pt x="9927" y="13288"/>
                        <a:pt x="9933" y="13325"/>
                      </a:cubicBezTo>
                      <a:cubicBezTo>
                        <a:pt x="10186" y="13307"/>
                        <a:pt x="10249" y="13274"/>
                        <a:pt x="10068" y="13224"/>
                      </a:cubicBezTo>
                      <a:close/>
                      <a:moveTo>
                        <a:pt x="4867" y="13739"/>
                      </a:moveTo>
                      <a:lnTo>
                        <a:pt x="3031" y="19588"/>
                      </a:lnTo>
                      <a:cubicBezTo>
                        <a:pt x="3020" y="19716"/>
                        <a:pt x="3009" y="19844"/>
                        <a:pt x="3009" y="19972"/>
                      </a:cubicBezTo>
                      <a:cubicBezTo>
                        <a:pt x="3012" y="20391"/>
                        <a:pt x="2753" y="20809"/>
                        <a:pt x="2811" y="21230"/>
                      </a:cubicBezTo>
                      <a:cubicBezTo>
                        <a:pt x="2827" y="21349"/>
                        <a:pt x="2825" y="21469"/>
                        <a:pt x="2822" y="21588"/>
                      </a:cubicBezTo>
                      <a:lnTo>
                        <a:pt x="4508" y="21588"/>
                      </a:lnTo>
                      <a:cubicBezTo>
                        <a:pt x="4508" y="21515"/>
                        <a:pt x="4508" y="21442"/>
                        <a:pt x="4508" y="21369"/>
                      </a:cubicBezTo>
                      <a:cubicBezTo>
                        <a:pt x="4508" y="21137"/>
                        <a:pt x="4553" y="20904"/>
                        <a:pt x="4559" y="20672"/>
                      </a:cubicBezTo>
                      <a:cubicBezTo>
                        <a:pt x="4590" y="19522"/>
                        <a:pt x="4586" y="18372"/>
                        <a:pt x="4710" y="17221"/>
                      </a:cubicBezTo>
                      <a:cubicBezTo>
                        <a:pt x="4767" y="16685"/>
                        <a:pt x="4732" y="16148"/>
                        <a:pt x="4761" y="15612"/>
                      </a:cubicBezTo>
                      <a:cubicBezTo>
                        <a:pt x="4796" y="14988"/>
                        <a:pt x="4849" y="14363"/>
                        <a:pt x="4867" y="13739"/>
                      </a:cubicBezTo>
                      <a:close/>
                      <a:moveTo>
                        <a:pt x="17626" y="13927"/>
                      </a:moveTo>
                      <a:cubicBezTo>
                        <a:pt x="17549" y="14107"/>
                        <a:pt x="17464" y="14287"/>
                        <a:pt x="17292" y="14464"/>
                      </a:cubicBezTo>
                      <a:cubicBezTo>
                        <a:pt x="17246" y="14510"/>
                        <a:pt x="17173" y="14549"/>
                        <a:pt x="17017" y="14576"/>
                      </a:cubicBezTo>
                      <a:cubicBezTo>
                        <a:pt x="16674" y="14637"/>
                        <a:pt x="16648" y="14726"/>
                        <a:pt x="16819" y="14799"/>
                      </a:cubicBezTo>
                      <a:cubicBezTo>
                        <a:pt x="17030" y="14889"/>
                        <a:pt x="17026" y="14979"/>
                        <a:pt x="17014" y="15072"/>
                      </a:cubicBezTo>
                      <a:cubicBezTo>
                        <a:pt x="16999" y="15227"/>
                        <a:pt x="16920" y="15380"/>
                        <a:pt x="16849" y="15532"/>
                      </a:cubicBezTo>
                      <a:cubicBezTo>
                        <a:pt x="16669" y="15905"/>
                        <a:pt x="16632" y="16281"/>
                        <a:pt x="16482" y="16654"/>
                      </a:cubicBezTo>
                      <a:cubicBezTo>
                        <a:pt x="16359" y="16962"/>
                        <a:pt x="16398" y="17273"/>
                        <a:pt x="16361" y="17582"/>
                      </a:cubicBezTo>
                      <a:cubicBezTo>
                        <a:pt x="16294" y="18140"/>
                        <a:pt x="16084" y="18697"/>
                        <a:pt x="16182" y="19256"/>
                      </a:cubicBezTo>
                      <a:cubicBezTo>
                        <a:pt x="16202" y="19389"/>
                        <a:pt x="16179" y="19522"/>
                        <a:pt x="16185" y="19654"/>
                      </a:cubicBezTo>
                      <a:cubicBezTo>
                        <a:pt x="16194" y="19777"/>
                        <a:pt x="16189" y="19898"/>
                        <a:pt x="15984" y="20014"/>
                      </a:cubicBezTo>
                      <a:cubicBezTo>
                        <a:pt x="15883" y="20071"/>
                        <a:pt x="15898" y="20133"/>
                        <a:pt x="15947" y="20194"/>
                      </a:cubicBezTo>
                      <a:cubicBezTo>
                        <a:pt x="15987" y="20243"/>
                        <a:pt x="16039" y="20291"/>
                        <a:pt x="16039" y="20340"/>
                      </a:cubicBezTo>
                      <a:cubicBezTo>
                        <a:pt x="16047" y="20673"/>
                        <a:pt x="16042" y="21006"/>
                        <a:pt x="16042" y="21338"/>
                      </a:cubicBezTo>
                      <a:cubicBezTo>
                        <a:pt x="16042" y="21383"/>
                        <a:pt x="16065" y="21430"/>
                        <a:pt x="15962" y="21468"/>
                      </a:cubicBezTo>
                      <a:cubicBezTo>
                        <a:pt x="15843" y="21511"/>
                        <a:pt x="15794" y="21555"/>
                        <a:pt x="15786" y="21600"/>
                      </a:cubicBezTo>
                      <a:lnTo>
                        <a:pt x="16658" y="21600"/>
                      </a:lnTo>
                      <a:cubicBezTo>
                        <a:pt x="16734" y="21371"/>
                        <a:pt x="16775" y="21143"/>
                        <a:pt x="16647" y="20914"/>
                      </a:cubicBezTo>
                      <a:cubicBezTo>
                        <a:pt x="16555" y="20756"/>
                        <a:pt x="16548" y="20594"/>
                        <a:pt x="16654" y="20435"/>
                      </a:cubicBezTo>
                      <a:cubicBezTo>
                        <a:pt x="16770" y="20264"/>
                        <a:pt x="16761" y="20095"/>
                        <a:pt x="16654" y="19924"/>
                      </a:cubicBezTo>
                      <a:cubicBezTo>
                        <a:pt x="16562" y="19783"/>
                        <a:pt x="16486" y="19635"/>
                        <a:pt x="16717" y="19499"/>
                      </a:cubicBezTo>
                      <a:cubicBezTo>
                        <a:pt x="16838" y="19429"/>
                        <a:pt x="16894" y="19361"/>
                        <a:pt x="16874" y="19290"/>
                      </a:cubicBezTo>
                      <a:cubicBezTo>
                        <a:pt x="16790" y="18985"/>
                        <a:pt x="16970" y="18684"/>
                        <a:pt x="17047" y="18381"/>
                      </a:cubicBezTo>
                      <a:cubicBezTo>
                        <a:pt x="17128" y="18045"/>
                        <a:pt x="17311" y="17710"/>
                        <a:pt x="17303" y="17373"/>
                      </a:cubicBezTo>
                      <a:cubicBezTo>
                        <a:pt x="17303" y="17329"/>
                        <a:pt x="17374" y="17287"/>
                        <a:pt x="17380" y="17243"/>
                      </a:cubicBezTo>
                      <a:cubicBezTo>
                        <a:pt x="17400" y="17081"/>
                        <a:pt x="17671" y="16924"/>
                        <a:pt x="17354" y="16756"/>
                      </a:cubicBezTo>
                      <a:cubicBezTo>
                        <a:pt x="17191" y="16669"/>
                        <a:pt x="17238" y="16556"/>
                        <a:pt x="17376" y="16453"/>
                      </a:cubicBezTo>
                      <a:cubicBezTo>
                        <a:pt x="17687" y="16485"/>
                        <a:pt x="17453" y="16569"/>
                        <a:pt x="17827" y="16602"/>
                      </a:cubicBezTo>
                      <a:cubicBezTo>
                        <a:pt x="17796" y="16413"/>
                        <a:pt x="17981" y="16237"/>
                        <a:pt x="17992" y="16058"/>
                      </a:cubicBezTo>
                      <a:cubicBezTo>
                        <a:pt x="17995" y="15975"/>
                        <a:pt x="17971" y="15890"/>
                        <a:pt x="18025" y="15809"/>
                      </a:cubicBezTo>
                      <a:cubicBezTo>
                        <a:pt x="18098" y="15699"/>
                        <a:pt x="18137" y="15588"/>
                        <a:pt x="18175" y="15477"/>
                      </a:cubicBezTo>
                      <a:lnTo>
                        <a:pt x="17626" y="13927"/>
                      </a:lnTo>
                      <a:close/>
                      <a:moveTo>
                        <a:pt x="9573" y="13951"/>
                      </a:moveTo>
                      <a:cubicBezTo>
                        <a:pt x="9573" y="13951"/>
                        <a:pt x="9548" y="13959"/>
                        <a:pt x="9548" y="13959"/>
                      </a:cubicBezTo>
                      <a:lnTo>
                        <a:pt x="9584" y="13961"/>
                      </a:lnTo>
                      <a:lnTo>
                        <a:pt x="9573" y="13951"/>
                      </a:lnTo>
                      <a:close/>
                      <a:moveTo>
                        <a:pt x="9548" y="14185"/>
                      </a:moveTo>
                      <a:cubicBezTo>
                        <a:pt x="9548" y="14185"/>
                        <a:pt x="9566" y="14194"/>
                        <a:pt x="9566" y="14194"/>
                      </a:cubicBezTo>
                      <a:lnTo>
                        <a:pt x="9584" y="14186"/>
                      </a:lnTo>
                      <a:lnTo>
                        <a:pt x="9548" y="14185"/>
                      </a:lnTo>
                      <a:close/>
                      <a:moveTo>
                        <a:pt x="10006" y="14678"/>
                      </a:moveTo>
                      <a:cubicBezTo>
                        <a:pt x="9776" y="14690"/>
                        <a:pt x="9735" y="14731"/>
                        <a:pt x="9738" y="14779"/>
                      </a:cubicBezTo>
                      <a:cubicBezTo>
                        <a:pt x="9974" y="14767"/>
                        <a:pt x="10015" y="14726"/>
                        <a:pt x="10006" y="14678"/>
                      </a:cubicBezTo>
                      <a:close/>
                      <a:moveTo>
                        <a:pt x="15163" y="16718"/>
                      </a:moveTo>
                      <a:cubicBezTo>
                        <a:pt x="15058" y="16740"/>
                        <a:pt x="15058" y="16762"/>
                        <a:pt x="15163" y="16784"/>
                      </a:cubicBezTo>
                      <a:cubicBezTo>
                        <a:pt x="15275" y="16762"/>
                        <a:pt x="15275" y="16740"/>
                        <a:pt x="15163" y="16718"/>
                      </a:cubicBezTo>
                      <a:close/>
                      <a:moveTo>
                        <a:pt x="15155" y="17139"/>
                      </a:moveTo>
                      <a:cubicBezTo>
                        <a:pt x="14956" y="17200"/>
                        <a:pt x="15047" y="17272"/>
                        <a:pt x="15027" y="17339"/>
                      </a:cubicBezTo>
                      <a:cubicBezTo>
                        <a:pt x="15366" y="17272"/>
                        <a:pt x="15376" y="17253"/>
                        <a:pt x="15155" y="17139"/>
                      </a:cubicBezTo>
                      <a:close/>
                      <a:moveTo>
                        <a:pt x="9280" y="18406"/>
                      </a:moveTo>
                      <a:cubicBezTo>
                        <a:pt x="9196" y="18628"/>
                        <a:pt x="9219" y="18813"/>
                        <a:pt x="9320" y="19000"/>
                      </a:cubicBezTo>
                      <a:cubicBezTo>
                        <a:pt x="9574" y="18859"/>
                        <a:pt x="9554" y="18549"/>
                        <a:pt x="9280" y="18406"/>
                      </a:cubicBezTo>
                      <a:close/>
                      <a:moveTo>
                        <a:pt x="19689" y="19812"/>
                      </a:moveTo>
                      <a:cubicBezTo>
                        <a:pt x="19412" y="19977"/>
                        <a:pt x="19353" y="20149"/>
                        <a:pt x="19348" y="20324"/>
                      </a:cubicBezTo>
                      <a:cubicBezTo>
                        <a:pt x="19342" y="20413"/>
                        <a:pt x="19400" y="20504"/>
                        <a:pt x="19323" y="20589"/>
                      </a:cubicBezTo>
                      <a:cubicBezTo>
                        <a:pt x="19087" y="20856"/>
                        <a:pt x="19232" y="21128"/>
                        <a:pt x="19099" y="21397"/>
                      </a:cubicBezTo>
                      <a:cubicBezTo>
                        <a:pt x="19069" y="21458"/>
                        <a:pt x="19049" y="21519"/>
                        <a:pt x="19033" y="21580"/>
                      </a:cubicBezTo>
                      <a:lnTo>
                        <a:pt x="20316" y="21580"/>
                      </a:lnTo>
                      <a:lnTo>
                        <a:pt x="19689" y="19812"/>
                      </a:lnTo>
                      <a:close/>
                      <a:moveTo>
                        <a:pt x="9361" y="19883"/>
                      </a:moveTo>
                      <a:cubicBezTo>
                        <a:pt x="9234" y="19993"/>
                        <a:pt x="9129" y="20105"/>
                        <a:pt x="9397" y="20211"/>
                      </a:cubicBezTo>
                      <a:cubicBezTo>
                        <a:pt x="9526" y="20101"/>
                        <a:pt x="9562" y="19991"/>
                        <a:pt x="9361" y="19883"/>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sp>
            <p:nvSpPr>
              <p:cNvPr id="19" name="Shape 25611"/>
              <p:cNvSpPr/>
              <p:nvPr/>
            </p:nvSpPr>
            <p:spPr>
              <a:xfrm>
                <a:off x="3322518" y="1901917"/>
                <a:ext cx="1530510" cy="1530510"/>
              </a:xfrm>
              <a:prstGeom prst="ellipse">
                <a:avLst/>
              </a:pr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nvGrpSpPr>
              <p:cNvPr id="20" name="Group 25614"/>
              <p:cNvGrpSpPr/>
              <p:nvPr/>
            </p:nvGrpSpPr>
            <p:grpSpPr>
              <a:xfrm>
                <a:off x="3776498" y="2768600"/>
                <a:ext cx="728676" cy="3708107"/>
                <a:chOff x="0" y="0"/>
                <a:chExt cx="619179" cy="2468348"/>
              </a:xfrm>
            </p:grpSpPr>
            <p:sp>
              <p:nvSpPr>
                <p:cNvPr id="27" name="Shape 25612"/>
                <p:cNvSpPr/>
                <p:nvPr/>
              </p:nvSpPr>
              <p:spPr>
                <a:xfrm>
                  <a:off x="79" y="0"/>
                  <a:ext cx="618242" cy="2468231"/>
                </a:xfrm>
                <a:custGeom>
                  <a:avLst/>
                  <a:gdLst/>
                  <a:ahLst/>
                  <a:cxnLst>
                    <a:cxn ang="0">
                      <a:pos x="wd2" y="hd2"/>
                    </a:cxn>
                    <a:cxn ang="5400000">
                      <a:pos x="wd2" y="hd2"/>
                    </a:cxn>
                    <a:cxn ang="10800000">
                      <a:pos x="wd2" y="hd2"/>
                    </a:cxn>
                    <a:cxn ang="16200000">
                      <a:pos x="wd2" y="hd2"/>
                    </a:cxn>
                  </a:cxnLst>
                  <a:rect l="0" t="0" r="r" b="b"/>
                  <a:pathLst>
                    <a:path w="21600" h="21600" extrusionOk="0">
                      <a:moveTo>
                        <a:pt x="21600" y="1395"/>
                      </a:moveTo>
                      <a:lnTo>
                        <a:pt x="20920" y="1225"/>
                      </a:lnTo>
                      <a:lnTo>
                        <a:pt x="10355" y="3814"/>
                      </a:lnTo>
                      <a:lnTo>
                        <a:pt x="5042" y="0"/>
                      </a:lnTo>
                      <a:lnTo>
                        <a:pt x="4318" y="91"/>
                      </a:lnTo>
                      <a:lnTo>
                        <a:pt x="9224" y="4623"/>
                      </a:lnTo>
                      <a:lnTo>
                        <a:pt x="10005" y="9683"/>
                      </a:lnTo>
                      <a:lnTo>
                        <a:pt x="340" y="7901"/>
                      </a:lnTo>
                      <a:lnTo>
                        <a:pt x="0" y="8050"/>
                      </a:lnTo>
                      <a:lnTo>
                        <a:pt x="8166" y="10525"/>
                      </a:lnTo>
                      <a:lnTo>
                        <a:pt x="2935" y="21600"/>
                      </a:lnTo>
                      <a:lnTo>
                        <a:pt x="19146" y="21600"/>
                      </a:lnTo>
                      <a:lnTo>
                        <a:pt x="11185" y="4495"/>
                      </a:lnTo>
                      <a:cubicBezTo>
                        <a:pt x="11185" y="4495"/>
                        <a:pt x="21600" y="1395"/>
                        <a:pt x="21600" y="1395"/>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28" name="Shape 25613"/>
                <p:cNvSpPr/>
                <p:nvPr/>
              </p:nvSpPr>
              <p:spPr>
                <a:xfrm>
                  <a:off x="0" y="140412"/>
                  <a:ext cx="619179" cy="2327936"/>
                </a:xfrm>
                <a:custGeom>
                  <a:avLst/>
                  <a:gdLst/>
                  <a:ahLst/>
                  <a:cxnLst>
                    <a:cxn ang="0">
                      <a:pos x="wd2" y="hd2"/>
                    </a:cxn>
                    <a:cxn ang="5400000">
                      <a:pos x="wd2" y="hd2"/>
                    </a:cxn>
                    <a:cxn ang="10800000">
                      <a:pos x="wd2" y="hd2"/>
                    </a:cxn>
                    <a:cxn ang="16200000">
                      <a:pos x="wd2" y="hd2"/>
                    </a:cxn>
                  </a:cxnLst>
                  <a:rect l="0" t="0" r="r" b="b"/>
                  <a:pathLst>
                    <a:path w="21600" h="21600" extrusionOk="0">
                      <a:moveTo>
                        <a:pt x="20917" y="0"/>
                      </a:moveTo>
                      <a:lnTo>
                        <a:pt x="18397" y="655"/>
                      </a:lnTo>
                      <a:cubicBezTo>
                        <a:pt x="18406" y="833"/>
                        <a:pt x="18411" y="1011"/>
                        <a:pt x="18410" y="1189"/>
                      </a:cubicBezTo>
                      <a:lnTo>
                        <a:pt x="21600" y="180"/>
                      </a:lnTo>
                      <a:lnTo>
                        <a:pt x="20917" y="0"/>
                      </a:lnTo>
                      <a:close/>
                      <a:moveTo>
                        <a:pt x="8650" y="1449"/>
                      </a:moveTo>
                      <a:cubicBezTo>
                        <a:pt x="8520" y="1858"/>
                        <a:pt x="8395" y="2267"/>
                        <a:pt x="8274" y="2676"/>
                      </a:cubicBezTo>
                      <a:lnTo>
                        <a:pt x="9220" y="3603"/>
                      </a:lnTo>
                      <a:cubicBezTo>
                        <a:pt x="9220" y="3603"/>
                        <a:pt x="9766" y="7341"/>
                        <a:pt x="9766" y="7341"/>
                      </a:cubicBezTo>
                      <a:cubicBezTo>
                        <a:pt x="9864" y="7262"/>
                        <a:pt x="9858" y="7180"/>
                        <a:pt x="9835" y="7097"/>
                      </a:cubicBezTo>
                      <a:cubicBezTo>
                        <a:pt x="9702" y="6632"/>
                        <a:pt x="10021" y="6170"/>
                        <a:pt x="10154" y="5707"/>
                      </a:cubicBezTo>
                      <a:cubicBezTo>
                        <a:pt x="10395" y="4903"/>
                        <a:pt x="10805" y="4100"/>
                        <a:pt x="10800" y="3294"/>
                      </a:cubicBezTo>
                      <a:cubicBezTo>
                        <a:pt x="10798" y="3205"/>
                        <a:pt x="10786" y="3116"/>
                        <a:pt x="10844" y="3028"/>
                      </a:cubicBezTo>
                      <a:cubicBezTo>
                        <a:pt x="10943" y="2868"/>
                        <a:pt x="11023" y="2709"/>
                        <a:pt x="11101" y="2549"/>
                      </a:cubicBezTo>
                      <a:lnTo>
                        <a:pt x="10349" y="2744"/>
                      </a:lnTo>
                      <a:lnTo>
                        <a:pt x="8650" y="1449"/>
                      </a:lnTo>
                      <a:close/>
                      <a:moveTo>
                        <a:pt x="345" y="7064"/>
                      </a:moveTo>
                      <a:cubicBezTo>
                        <a:pt x="345" y="7064"/>
                        <a:pt x="0" y="7222"/>
                        <a:pt x="0" y="7222"/>
                      </a:cubicBezTo>
                      <a:lnTo>
                        <a:pt x="1536" y="7716"/>
                      </a:lnTo>
                      <a:cubicBezTo>
                        <a:pt x="1597" y="7588"/>
                        <a:pt x="1660" y="7461"/>
                        <a:pt x="1717" y="7334"/>
                      </a:cubicBezTo>
                      <a:lnTo>
                        <a:pt x="345" y="7064"/>
                      </a:lnTo>
                      <a:close/>
                      <a:moveTo>
                        <a:pt x="6757" y="8338"/>
                      </a:moveTo>
                      <a:cubicBezTo>
                        <a:pt x="6674" y="8671"/>
                        <a:pt x="6590" y="9005"/>
                        <a:pt x="6506" y="9338"/>
                      </a:cubicBezTo>
                      <a:cubicBezTo>
                        <a:pt x="6506" y="9338"/>
                        <a:pt x="8124" y="9858"/>
                        <a:pt x="8124" y="9858"/>
                      </a:cubicBezTo>
                      <a:lnTo>
                        <a:pt x="4137" y="18824"/>
                      </a:lnTo>
                      <a:cubicBezTo>
                        <a:pt x="4028" y="19429"/>
                        <a:pt x="3912" y="20035"/>
                        <a:pt x="3805" y="20640"/>
                      </a:cubicBezTo>
                      <a:cubicBezTo>
                        <a:pt x="3748" y="20960"/>
                        <a:pt x="3668" y="21280"/>
                        <a:pt x="3598" y="21600"/>
                      </a:cubicBezTo>
                      <a:lnTo>
                        <a:pt x="6757" y="21600"/>
                      </a:lnTo>
                      <a:cubicBezTo>
                        <a:pt x="6939" y="21148"/>
                        <a:pt x="7144" y="20695"/>
                        <a:pt x="7196" y="20241"/>
                      </a:cubicBezTo>
                      <a:cubicBezTo>
                        <a:pt x="7235" y="19907"/>
                        <a:pt x="7062" y="19573"/>
                        <a:pt x="7177" y="19238"/>
                      </a:cubicBezTo>
                      <a:cubicBezTo>
                        <a:pt x="7507" y="18284"/>
                        <a:pt x="7616" y="17328"/>
                        <a:pt x="7816" y="16373"/>
                      </a:cubicBezTo>
                      <a:cubicBezTo>
                        <a:pt x="8067" y="15153"/>
                        <a:pt x="8241" y="13930"/>
                        <a:pt x="8531" y="12709"/>
                      </a:cubicBezTo>
                      <a:cubicBezTo>
                        <a:pt x="8744" y="11803"/>
                        <a:pt x="9056" y="10894"/>
                        <a:pt x="9158" y="9986"/>
                      </a:cubicBezTo>
                      <a:cubicBezTo>
                        <a:pt x="9203" y="9613"/>
                        <a:pt x="9279" y="9238"/>
                        <a:pt x="9440" y="8863"/>
                      </a:cubicBezTo>
                      <a:lnTo>
                        <a:pt x="6757" y="8338"/>
                      </a:lnTo>
                      <a:close/>
                      <a:moveTo>
                        <a:pt x="17745" y="18557"/>
                      </a:moveTo>
                      <a:cubicBezTo>
                        <a:pt x="17777" y="19054"/>
                        <a:pt x="18060" y="19552"/>
                        <a:pt x="18033" y="20050"/>
                      </a:cubicBezTo>
                      <a:cubicBezTo>
                        <a:pt x="18009" y="20560"/>
                        <a:pt x="17990" y="21070"/>
                        <a:pt x="18059" y="21582"/>
                      </a:cubicBezTo>
                      <a:lnTo>
                        <a:pt x="19068" y="21582"/>
                      </a:lnTo>
                      <a:cubicBezTo>
                        <a:pt x="19068" y="21582"/>
                        <a:pt x="17745" y="18557"/>
                        <a:pt x="17745" y="18557"/>
                      </a:cubicBezTo>
                      <a:close/>
                      <a:moveTo>
                        <a:pt x="8161" y="21280"/>
                      </a:moveTo>
                      <a:cubicBezTo>
                        <a:pt x="7857" y="21296"/>
                        <a:pt x="7715" y="21331"/>
                        <a:pt x="7704" y="21385"/>
                      </a:cubicBezTo>
                      <a:cubicBezTo>
                        <a:pt x="7686" y="21455"/>
                        <a:pt x="7649" y="21525"/>
                        <a:pt x="7622" y="21595"/>
                      </a:cubicBezTo>
                      <a:lnTo>
                        <a:pt x="8186" y="21595"/>
                      </a:lnTo>
                      <a:cubicBezTo>
                        <a:pt x="8174" y="21490"/>
                        <a:pt x="8161" y="21385"/>
                        <a:pt x="8161" y="21280"/>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sp>
            <p:nvSpPr>
              <p:cNvPr id="21" name="Shape 25615"/>
              <p:cNvSpPr/>
              <p:nvPr/>
            </p:nvSpPr>
            <p:spPr>
              <a:xfrm>
                <a:off x="6127123" y="4498224"/>
                <a:ext cx="613728" cy="5994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896" y="9956"/>
                      <a:pt x="11765" y="17840"/>
                      <a:pt x="21600" y="21600"/>
                    </a:cubicBezTo>
                    <a:cubicBezTo>
                      <a:pt x="20581" y="9985"/>
                      <a:pt x="11418" y="774"/>
                      <a:pt x="0" y="0"/>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22" name="Shape 25616"/>
              <p:cNvSpPr/>
              <p:nvPr/>
            </p:nvSpPr>
            <p:spPr>
              <a:xfrm>
                <a:off x="5406885" y="4496522"/>
                <a:ext cx="735519" cy="1006288"/>
              </a:xfrm>
              <a:custGeom>
                <a:avLst/>
                <a:gdLst/>
                <a:ahLst/>
                <a:cxnLst>
                  <a:cxn ang="0">
                    <a:pos x="wd2" y="hd2"/>
                  </a:cxn>
                  <a:cxn ang="5400000">
                    <a:pos x="wd2" y="hd2"/>
                  </a:cxn>
                  <a:cxn ang="10800000">
                    <a:pos x="wd2" y="hd2"/>
                  </a:cxn>
                  <a:cxn ang="16200000">
                    <a:pos x="wd2" y="hd2"/>
                  </a:cxn>
                </a:cxnLst>
                <a:rect l="0" t="0" r="r" b="b"/>
                <a:pathLst>
                  <a:path w="21600" h="21600" extrusionOk="0">
                    <a:moveTo>
                      <a:pt x="21600" y="2278"/>
                    </a:moveTo>
                    <a:cubicBezTo>
                      <a:pt x="21600" y="1535"/>
                      <a:pt x="21544" y="801"/>
                      <a:pt x="21439" y="77"/>
                    </a:cubicBezTo>
                    <a:cubicBezTo>
                      <a:pt x="20770" y="27"/>
                      <a:pt x="20091" y="0"/>
                      <a:pt x="19404" y="0"/>
                    </a:cubicBezTo>
                    <a:cubicBezTo>
                      <a:pt x="8687" y="0"/>
                      <a:pt x="0" y="6350"/>
                      <a:pt x="0" y="14183"/>
                    </a:cubicBezTo>
                    <a:cubicBezTo>
                      <a:pt x="0" y="16902"/>
                      <a:pt x="1047" y="19442"/>
                      <a:pt x="2862" y="21600"/>
                    </a:cubicBezTo>
                    <a:cubicBezTo>
                      <a:pt x="13774" y="18803"/>
                      <a:pt x="21600" y="11209"/>
                      <a:pt x="21600" y="227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23" name="Shape 25617"/>
              <p:cNvSpPr/>
              <p:nvPr/>
            </p:nvSpPr>
            <p:spPr>
              <a:xfrm>
                <a:off x="5476690" y="4566326"/>
                <a:ext cx="1180798" cy="1180798"/>
              </a:xfrm>
              <a:prstGeom prst="ellipse">
                <a:avLst/>
              </a:pr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nvGrpSpPr>
              <p:cNvPr id="24" name="Group 25620"/>
              <p:cNvGrpSpPr/>
              <p:nvPr/>
            </p:nvGrpSpPr>
            <p:grpSpPr>
              <a:xfrm>
                <a:off x="5924462" y="5310340"/>
                <a:ext cx="372294" cy="1166633"/>
                <a:chOff x="0" y="0"/>
                <a:chExt cx="682304" cy="2138089"/>
              </a:xfrm>
            </p:grpSpPr>
            <p:sp>
              <p:nvSpPr>
                <p:cNvPr id="25" name="Shape 25618"/>
                <p:cNvSpPr/>
                <p:nvPr/>
              </p:nvSpPr>
              <p:spPr>
                <a:xfrm>
                  <a:off x="0" y="0"/>
                  <a:ext cx="682304" cy="2138089"/>
                </a:xfrm>
                <a:custGeom>
                  <a:avLst/>
                  <a:gdLst/>
                  <a:ahLst/>
                  <a:cxnLst>
                    <a:cxn ang="0">
                      <a:pos x="wd2" y="hd2"/>
                    </a:cxn>
                    <a:cxn ang="5400000">
                      <a:pos x="wd2" y="hd2"/>
                    </a:cxn>
                    <a:cxn ang="10800000">
                      <a:pos x="wd2" y="hd2"/>
                    </a:cxn>
                    <a:cxn ang="16200000">
                      <a:pos x="wd2" y="hd2"/>
                    </a:cxn>
                  </a:cxnLst>
                  <a:rect l="0" t="0" r="r" b="b"/>
                  <a:pathLst>
                    <a:path w="21600" h="21600" extrusionOk="0">
                      <a:moveTo>
                        <a:pt x="21600" y="5823"/>
                      </a:moveTo>
                      <a:lnTo>
                        <a:pt x="12132" y="7840"/>
                      </a:lnTo>
                      <a:lnTo>
                        <a:pt x="10874" y="4474"/>
                      </a:lnTo>
                      <a:lnTo>
                        <a:pt x="10874" y="4474"/>
                      </a:lnTo>
                      <a:lnTo>
                        <a:pt x="10875" y="4474"/>
                      </a:lnTo>
                      <a:lnTo>
                        <a:pt x="10875" y="4474"/>
                      </a:lnTo>
                      <a:lnTo>
                        <a:pt x="18083" y="2109"/>
                      </a:lnTo>
                      <a:lnTo>
                        <a:pt x="17732" y="1974"/>
                      </a:lnTo>
                      <a:lnTo>
                        <a:pt x="10749" y="3910"/>
                      </a:lnTo>
                      <a:lnTo>
                        <a:pt x="9879" y="0"/>
                      </a:lnTo>
                      <a:lnTo>
                        <a:pt x="9569" y="0"/>
                      </a:lnTo>
                      <a:lnTo>
                        <a:pt x="9345" y="3863"/>
                      </a:lnTo>
                      <a:lnTo>
                        <a:pt x="2472" y="1974"/>
                      </a:lnTo>
                      <a:lnTo>
                        <a:pt x="2185" y="2103"/>
                      </a:lnTo>
                      <a:lnTo>
                        <a:pt x="9310" y="4474"/>
                      </a:lnTo>
                      <a:lnTo>
                        <a:pt x="8632" y="7770"/>
                      </a:lnTo>
                      <a:lnTo>
                        <a:pt x="0" y="5658"/>
                      </a:lnTo>
                      <a:lnTo>
                        <a:pt x="0" y="6010"/>
                      </a:lnTo>
                      <a:lnTo>
                        <a:pt x="8400" y="8898"/>
                      </a:lnTo>
                      <a:lnTo>
                        <a:pt x="8347" y="9153"/>
                      </a:lnTo>
                      <a:lnTo>
                        <a:pt x="8347" y="9153"/>
                      </a:lnTo>
                      <a:lnTo>
                        <a:pt x="2405" y="21600"/>
                      </a:lnTo>
                      <a:lnTo>
                        <a:pt x="17318" y="21600"/>
                      </a:lnTo>
                      <a:lnTo>
                        <a:pt x="12624" y="9153"/>
                      </a:lnTo>
                      <a:lnTo>
                        <a:pt x="12624" y="9153"/>
                      </a:lnTo>
                      <a:lnTo>
                        <a:pt x="12499" y="8819"/>
                      </a:lnTo>
                      <a:lnTo>
                        <a:pt x="21600" y="6054"/>
                      </a:lnTo>
                      <a:cubicBezTo>
                        <a:pt x="21600" y="6054"/>
                        <a:pt x="21600" y="5823"/>
                        <a:pt x="21600" y="5823"/>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26" name="Shape 25619"/>
                <p:cNvSpPr/>
                <p:nvPr/>
              </p:nvSpPr>
              <p:spPr>
                <a:xfrm>
                  <a:off x="12556" y="193462"/>
                  <a:ext cx="641818" cy="1943957"/>
                </a:xfrm>
                <a:custGeom>
                  <a:avLst/>
                  <a:gdLst/>
                  <a:ahLst/>
                  <a:cxnLst>
                    <a:cxn ang="0">
                      <a:pos x="wd2" y="hd2"/>
                    </a:cxn>
                    <a:cxn ang="5400000">
                      <a:pos x="wd2" y="hd2"/>
                    </a:cxn>
                    <a:cxn ang="10800000">
                      <a:pos x="wd2" y="hd2"/>
                    </a:cxn>
                    <a:cxn ang="16200000">
                      <a:pos x="wd2" y="hd2"/>
                    </a:cxn>
                  </a:cxnLst>
                  <a:rect l="0" t="0" r="r" b="b"/>
                  <a:pathLst>
                    <a:path w="21600" h="21600" extrusionOk="0">
                      <a:moveTo>
                        <a:pt x="2225" y="0"/>
                      </a:moveTo>
                      <a:lnTo>
                        <a:pt x="2098" y="60"/>
                      </a:lnTo>
                      <a:cubicBezTo>
                        <a:pt x="2166" y="114"/>
                        <a:pt x="2355" y="156"/>
                        <a:pt x="2685" y="180"/>
                      </a:cubicBezTo>
                      <a:cubicBezTo>
                        <a:pt x="2728" y="174"/>
                        <a:pt x="2758" y="168"/>
                        <a:pt x="2794" y="162"/>
                      </a:cubicBezTo>
                      <a:lnTo>
                        <a:pt x="2225" y="0"/>
                      </a:lnTo>
                      <a:close/>
                      <a:moveTo>
                        <a:pt x="18522" y="0"/>
                      </a:moveTo>
                      <a:lnTo>
                        <a:pt x="15099" y="980"/>
                      </a:lnTo>
                      <a:cubicBezTo>
                        <a:pt x="15091" y="1142"/>
                        <a:pt x="15067" y="1304"/>
                        <a:pt x="15015" y="1465"/>
                      </a:cubicBezTo>
                      <a:cubicBezTo>
                        <a:pt x="15015" y="1465"/>
                        <a:pt x="18830" y="170"/>
                        <a:pt x="18830" y="170"/>
                      </a:cubicBezTo>
                      <a:cubicBezTo>
                        <a:pt x="18831" y="154"/>
                        <a:pt x="18829" y="140"/>
                        <a:pt x="18830" y="124"/>
                      </a:cubicBezTo>
                      <a:lnTo>
                        <a:pt x="18522" y="0"/>
                      </a:lnTo>
                      <a:close/>
                      <a:moveTo>
                        <a:pt x="2697" y="381"/>
                      </a:moveTo>
                      <a:cubicBezTo>
                        <a:pt x="2668" y="383"/>
                        <a:pt x="2650" y="386"/>
                        <a:pt x="2624" y="387"/>
                      </a:cubicBezTo>
                      <a:lnTo>
                        <a:pt x="3205" y="587"/>
                      </a:lnTo>
                      <a:cubicBezTo>
                        <a:pt x="3190" y="507"/>
                        <a:pt x="3109" y="431"/>
                        <a:pt x="2697" y="381"/>
                      </a:cubicBezTo>
                      <a:close/>
                      <a:moveTo>
                        <a:pt x="3882" y="485"/>
                      </a:moveTo>
                      <a:cubicBezTo>
                        <a:pt x="3888" y="498"/>
                        <a:pt x="3894" y="511"/>
                        <a:pt x="3900" y="523"/>
                      </a:cubicBezTo>
                      <a:cubicBezTo>
                        <a:pt x="3960" y="641"/>
                        <a:pt x="4000" y="759"/>
                        <a:pt x="4021" y="876"/>
                      </a:cubicBezTo>
                      <a:lnTo>
                        <a:pt x="5479" y="1380"/>
                      </a:lnTo>
                      <a:cubicBezTo>
                        <a:pt x="5480" y="1304"/>
                        <a:pt x="5479" y="1227"/>
                        <a:pt x="5479" y="1152"/>
                      </a:cubicBezTo>
                      <a:cubicBezTo>
                        <a:pt x="5479" y="1089"/>
                        <a:pt x="5458" y="1024"/>
                        <a:pt x="5575" y="966"/>
                      </a:cubicBezTo>
                      <a:lnTo>
                        <a:pt x="3882" y="485"/>
                      </a:lnTo>
                      <a:close/>
                      <a:moveTo>
                        <a:pt x="0" y="4161"/>
                      </a:moveTo>
                      <a:cubicBezTo>
                        <a:pt x="58" y="4187"/>
                        <a:pt x="117" y="4213"/>
                        <a:pt x="187" y="4239"/>
                      </a:cubicBezTo>
                      <a:cubicBezTo>
                        <a:pt x="254" y="4265"/>
                        <a:pt x="215" y="4305"/>
                        <a:pt x="254" y="4336"/>
                      </a:cubicBezTo>
                      <a:cubicBezTo>
                        <a:pt x="412" y="4479"/>
                        <a:pt x="478" y="4621"/>
                        <a:pt x="514" y="4766"/>
                      </a:cubicBezTo>
                      <a:lnTo>
                        <a:pt x="3652" y="5882"/>
                      </a:lnTo>
                      <a:cubicBezTo>
                        <a:pt x="3621" y="5752"/>
                        <a:pt x="3589" y="5622"/>
                        <a:pt x="3568" y="5488"/>
                      </a:cubicBezTo>
                      <a:cubicBezTo>
                        <a:pt x="3545" y="5341"/>
                        <a:pt x="3520" y="5194"/>
                        <a:pt x="3495" y="5047"/>
                      </a:cubicBezTo>
                      <a:lnTo>
                        <a:pt x="1723" y="4596"/>
                      </a:lnTo>
                      <a:cubicBezTo>
                        <a:pt x="1593" y="4706"/>
                        <a:pt x="1379" y="4815"/>
                        <a:pt x="1234" y="4925"/>
                      </a:cubicBezTo>
                      <a:cubicBezTo>
                        <a:pt x="911" y="4901"/>
                        <a:pt x="934" y="4855"/>
                        <a:pt x="943" y="4818"/>
                      </a:cubicBezTo>
                      <a:cubicBezTo>
                        <a:pt x="970" y="4677"/>
                        <a:pt x="955" y="4536"/>
                        <a:pt x="925" y="4396"/>
                      </a:cubicBezTo>
                      <a:lnTo>
                        <a:pt x="0" y="4161"/>
                      </a:lnTo>
                      <a:close/>
                      <a:moveTo>
                        <a:pt x="21600" y="4472"/>
                      </a:moveTo>
                      <a:lnTo>
                        <a:pt x="20143" y="4794"/>
                      </a:lnTo>
                      <a:cubicBezTo>
                        <a:pt x="20130" y="4965"/>
                        <a:pt x="20101" y="5135"/>
                        <a:pt x="20052" y="5307"/>
                      </a:cubicBezTo>
                      <a:lnTo>
                        <a:pt x="21533" y="4843"/>
                      </a:lnTo>
                      <a:cubicBezTo>
                        <a:pt x="21536" y="4831"/>
                        <a:pt x="21536" y="4818"/>
                        <a:pt x="21540" y="4806"/>
                      </a:cubicBezTo>
                      <a:cubicBezTo>
                        <a:pt x="21567" y="4694"/>
                        <a:pt x="21588" y="4583"/>
                        <a:pt x="21600" y="4472"/>
                      </a:cubicBezTo>
                      <a:close/>
                      <a:moveTo>
                        <a:pt x="3779" y="5097"/>
                      </a:moveTo>
                      <a:cubicBezTo>
                        <a:pt x="3850" y="5383"/>
                        <a:pt x="3848" y="5664"/>
                        <a:pt x="3834" y="5930"/>
                      </a:cubicBezTo>
                      <a:lnTo>
                        <a:pt x="5376" y="6477"/>
                      </a:lnTo>
                      <a:cubicBezTo>
                        <a:pt x="5456" y="6327"/>
                        <a:pt x="5549" y="6179"/>
                        <a:pt x="5581" y="6029"/>
                      </a:cubicBezTo>
                      <a:cubicBezTo>
                        <a:pt x="5614" y="5878"/>
                        <a:pt x="5653" y="5727"/>
                        <a:pt x="5678" y="5576"/>
                      </a:cubicBezTo>
                      <a:lnTo>
                        <a:pt x="3779" y="5097"/>
                      </a:lnTo>
                      <a:close/>
                      <a:moveTo>
                        <a:pt x="11846" y="5131"/>
                      </a:moveTo>
                      <a:cubicBezTo>
                        <a:pt x="11679" y="5249"/>
                        <a:pt x="11542" y="5373"/>
                        <a:pt x="11798" y="5500"/>
                      </a:cubicBezTo>
                      <a:cubicBezTo>
                        <a:pt x="11931" y="5479"/>
                        <a:pt x="12032" y="5469"/>
                        <a:pt x="12028" y="5462"/>
                      </a:cubicBezTo>
                      <a:cubicBezTo>
                        <a:pt x="11975" y="5352"/>
                        <a:pt x="11908" y="5241"/>
                        <a:pt x="11846" y="5131"/>
                      </a:cubicBezTo>
                      <a:close/>
                      <a:moveTo>
                        <a:pt x="17954" y="5271"/>
                      </a:moveTo>
                      <a:cubicBezTo>
                        <a:pt x="17954" y="5271"/>
                        <a:pt x="13860" y="6173"/>
                        <a:pt x="13860" y="6173"/>
                      </a:cubicBezTo>
                      <a:cubicBezTo>
                        <a:pt x="13841" y="6286"/>
                        <a:pt x="13810" y="6397"/>
                        <a:pt x="13739" y="6509"/>
                      </a:cubicBezTo>
                      <a:cubicBezTo>
                        <a:pt x="13558" y="6796"/>
                        <a:pt x="13487" y="7085"/>
                        <a:pt x="13437" y="7375"/>
                      </a:cubicBezTo>
                      <a:lnTo>
                        <a:pt x="17875" y="5981"/>
                      </a:lnTo>
                      <a:cubicBezTo>
                        <a:pt x="17902" y="5744"/>
                        <a:pt x="17927" y="5508"/>
                        <a:pt x="17954" y="5271"/>
                      </a:cubicBezTo>
                      <a:close/>
                      <a:moveTo>
                        <a:pt x="11665" y="5686"/>
                      </a:moveTo>
                      <a:cubicBezTo>
                        <a:pt x="11365" y="5773"/>
                        <a:pt x="11488" y="5865"/>
                        <a:pt x="11483" y="5950"/>
                      </a:cubicBezTo>
                      <a:cubicBezTo>
                        <a:pt x="11465" y="6335"/>
                        <a:pt x="11619" y="6723"/>
                        <a:pt x="11429" y="7104"/>
                      </a:cubicBezTo>
                      <a:cubicBezTo>
                        <a:pt x="11140" y="7688"/>
                        <a:pt x="10981" y="8276"/>
                        <a:pt x="10848" y="8860"/>
                      </a:cubicBezTo>
                      <a:cubicBezTo>
                        <a:pt x="10707" y="9490"/>
                        <a:pt x="10271" y="10106"/>
                        <a:pt x="9796" y="10723"/>
                      </a:cubicBezTo>
                      <a:cubicBezTo>
                        <a:pt x="9639" y="10924"/>
                        <a:pt x="9314" y="11119"/>
                        <a:pt x="9210" y="11320"/>
                      </a:cubicBezTo>
                      <a:cubicBezTo>
                        <a:pt x="8862" y="11993"/>
                        <a:pt x="8541" y="12666"/>
                        <a:pt x="8290" y="13341"/>
                      </a:cubicBezTo>
                      <a:cubicBezTo>
                        <a:pt x="8039" y="14008"/>
                        <a:pt x="7445" y="14665"/>
                        <a:pt x="7009" y="15327"/>
                      </a:cubicBezTo>
                      <a:cubicBezTo>
                        <a:pt x="6753" y="15722"/>
                        <a:pt x="6380" y="16116"/>
                        <a:pt x="6428" y="16519"/>
                      </a:cubicBezTo>
                      <a:cubicBezTo>
                        <a:pt x="6433" y="16584"/>
                        <a:pt x="6388" y="16650"/>
                        <a:pt x="6355" y="16715"/>
                      </a:cubicBezTo>
                      <a:cubicBezTo>
                        <a:pt x="6232" y="16990"/>
                        <a:pt x="6002" y="17267"/>
                        <a:pt x="5993" y="17543"/>
                      </a:cubicBezTo>
                      <a:cubicBezTo>
                        <a:pt x="5978" y="18295"/>
                        <a:pt x="5748" y="19043"/>
                        <a:pt x="5563" y="19793"/>
                      </a:cubicBezTo>
                      <a:cubicBezTo>
                        <a:pt x="5409" y="20397"/>
                        <a:pt x="5182" y="20997"/>
                        <a:pt x="4934" y="21598"/>
                      </a:cubicBezTo>
                      <a:lnTo>
                        <a:pt x="5896" y="21598"/>
                      </a:lnTo>
                      <a:cubicBezTo>
                        <a:pt x="5944" y="21546"/>
                        <a:pt x="6031" y="21496"/>
                        <a:pt x="6180" y="21448"/>
                      </a:cubicBezTo>
                      <a:cubicBezTo>
                        <a:pt x="6246" y="21426"/>
                        <a:pt x="6216" y="21380"/>
                        <a:pt x="6168" y="21350"/>
                      </a:cubicBezTo>
                      <a:cubicBezTo>
                        <a:pt x="5941" y="21197"/>
                        <a:pt x="5960" y="21046"/>
                        <a:pt x="6168" y="20891"/>
                      </a:cubicBezTo>
                      <a:cubicBezTo>
                        <a:pt x="6259" y="20820"/>
                        <a:pt x="6155" y="20746"/>
                        <a:pt x="6089" y="20674"/>
                      </a:cubicBezTo>
                      <a:cubicBezTo>
                        <a:pt x="5937" y="20512"/>
                        <a:pt x="5831" y="20352"/>
                        <a:pt x="6301" y="20200"/>
                      </a:cubicBezTo>
                      <a:cubicBezTo>
                        <a:pt x="6496" y="20136"/>
                        <a:pt x="6438" y="20058"/>
                        <a:pt x="6368" y="19985"/>
                      </a:cubicBezTo>
                      <a:cubicBezTo>
                        <a:pt x="6116" y="19725"/>
                        <a:pt x="6129" y="19466"/>
                        <a:pt x="6368" y="19206"/>
                      </a:cubicBezTo>
                      <a:cubicBezTo>
                        <a:pt x="6476" y="19086"/>
                        <a:pt x="6650" y="18956"/>
                        <a:pt x="6531" y="18843"/>
                      </a:cubicBezTo>
                      <a:cubicBezTo>
                        <a:pt x="6150" y="18482"/>
                        <a:pt x="6923" y="18140"/>
                        <a:pt x="6773" y="17775"/>
                      </a:cubicBezTo>
                      <a:cubicBezTo>
                        <a:pt x="6649" y="17479"/>
                        <a:pt x="7261" y="17167"/>
                        <a:pt x="7601" y="16866"/>
                      </a:cubicBezTo>
                      <a:cubicBezTo>
                        <a:pt x="7763" y="16728"/>
                        <a:pt x="7873" y="16595"/>
                        <a:pt x="7698" y="16455"/>
                      </a:cubicBezTo>
                      <a:cubicBezTo>
                        <a:pt x="7522" y="16318"/>
                        <a:pt x="7608" y="16184"/>
                        <a:pt x="7704" y="16044"/>
                      </a:cubicBezTo>
                      <a:cubicBezTo>
                        <a:pt x="7884" y="15779"/>
                        <a:pt x="8440" y="15528"/>
                        <a:pt x="8278" y="15249"/>
                      </a:cubicBezTo>
                      <a:cubicBezTo>
                        <a:pt x="8164" y="15045"/>
                        <a:pt x="8289" y="14843"/>
                        <a:pt x="8726" y="14652"/>
                      </a:cubicBezTo>
                      <a:cubicBezTo>
                        <a:pt x="8868" y="14589"/>
                        <a:pt x="8897" y="14511"/>
                        <a:pt x="8950" y="14439"/>
                      </a:cubicBezTo>
                      <a:cubicBezTo>
                        <a:pt x="9082" y="14253"/>
                        <a:pt x="9197" y="14067"/>
                        <a:pt x="9325" y="13882"/>
                      </a:cubicBezTo>
                      <a:cubicBezTo>
                        <a:pt x="9543" y="13559"/>
                        <a:pt x="9827" y="13237"/>
                        <a:pt x="9875" y="12909"/>
                      </a:cubicBezTo>
                      <a:cubicBezTo>
                        <a:pt x="9889" y="12844"/>
                        <a:pt x="9878" y="12778"/>
                        <a:pt x="10044" y="12720"/>
                      </a:cubicBezTo>
                      <a:cubicBezTo>
                        <a:pt x="10468" y="12567"/>
                        <a:pt x="10383" y="12403"/>
                        <a:pt x="10226" y="12242"/>
                      </a:cubicBezTo>
                      <a:cubicBezTo>
                        <a:pt x="10136" y="12144"/>
                        <a:pt x="10035" y="12046"/>
                        <a:pt x="10153" y="11951"/>
                      </a:cubicBezTo>
                      <a:cubicBezTo>
                        <a:pt x="10348" y="11798"/>
                        <a:pt x="10339" y="11643"/>
                        <a:pt x="10328" y="11488"/>
                      </a:cubicBezTo>
                      <a:cubicBezTo>
                        <a:pt x="10319" y="11380"/>
                        <a:pt x="10430" y="11283"/>
                        <a:pt x="10649" y="11182"/>
                      </a:cubicBezTo>
                      <a:cubicBezTo>
                        <a:pt x="11129" y="10965"/>
                        <a:pt x="11220" y="10725"/>
                        <a:pt x="11145" y="10490"/>
                      </a:cubicBezTo>
                      <a:cubicBezTo>
                        <a:pt x="11107" y="10374"/>
                        <a:pt x="10999" y="10264"/>
                        <a:pt x="11260" y="10156"/>
                      </a:cubicBezTo>
                      <a:cubicBezTo>
                        <a:pt x="11369" y="10112"/>
                        <a:pt x="11398" y="10065"/>
                        <a:pt x="11350" y="10014"/>
                      </a:cubicBezTo>
                      <a:cubicBezTo>
                        <a:pt x="11179" y="9814"/>
                        <a:pt x="11307" y="9607"/>
                        <a:pt x="11326" y="9409"/>
                      </a:cubicBezTo>
                      <a:cubicBezTo>
                        <a:pt x="11359" y="9113"/>
                        <a:pt x="11607" y="8813"/>
                        <a:pt x="11616" y="8513"/>
                      </a:cubicBezTo>
                      <a:cubicBezTo>
                        <a:pt x="11626" y="8247"/>
                        <a:pt x="11388" y="7978"/>
                        <a:pt x="11919" y="7722"/>
                      </a:cubicBezTo>
                      <a:cubicBezTo>
                        <a:pt x="11553" y="7504"/>
                        <a:pt x="11896" y="7288"/>
                        <a:pt x="11925" y="7070"/>
                      </a:cubicBezTo>
                      <a:cubicBezTo>
                        <a:pt x="11977" y="6661"/>
                        <a:pt x="11942" y="6251"/>
                        <a:pt x="11931" y="5842"/>
                      </a:cubicBezTo>
                      <a:cubicBezTo>
                        <a:pt x="11931" y="5790"/>
                        <a:pt x="11997" y="5728"/>
                        <a:pt x="11665" y="5686"/>
                      </a:cubicBezTo>
                      <a:close/>
                      <a:moveTo>
                        <a:pt x="13237" y="8459"/>
                      </a:moveTo>
                      <a:cubicBezTo>
                        <a:pt x="13164" y="8955"/>
                        <a:pt x="13216" y="9453"/>
                        <a:pt x="13062" y="9950"/>
                      </a:cubicBezTo>
                      <a:cubicBezTo>
                        <a:pt x="12852" y="10619"/>
                        <a:pt x="13033" y="11289"/>
                        <a:pt x="12880" y="11961"/>
                      </a:cubicBezTo>
                      <a:cubicBezTo>
                        <a:pt x="12710" y="12694"/>
                        <a:pt x="12671" y="13430"/>
                        <a:pt x="12572" y="14165"/>
                      </a:cubicBezTo>
                      <a:cubicBezTo>
                        <a:pt x="12539" y="14416"/>
                        <a:pt x="12792" y="14674"/>
                        <a:pt x="12179" y="14912"/>
                      </a:cubicBezTo>
                      <a:cubicBezTo>
                        <a:pt x="12079" y="14950"/>
                        <a:pt x="12128" y="15007"/>
                        <a:pt x="12124" y="15056"/>
                      </a:cubicBezTo>
                      <a:cubicBezTo>
                        <a:pt x="12058" y="15496"/>
                        <a:pt x="12064" y="15938"/>
                        <a:pt x="11955" y="16379"/>
                      </a:cubicBezTo>
                      <a:cubicBezTo>
                        <a:pt x="11808" y="16974"/>
                        <a:pt x="11752" y="17570"/>
                        <a:pt x="11677" y="18166"/>
                      </a:cubicBezTo>
                      <a:cubicBezTo>
                        <a:pt x="11629" y="18517"/>
                        <a:pt x="11473" y="18866"/>
                        <a:pt x="11254" y="19214"/>
                      </a:cubicBezTo>
                      <a:cubicBezTo>
                        <a:pt x="11201" y="19296"/>
                        <a:pt x="11213" y="19376"/>
                        <a:pt x="11260" y="19458"/>
                      </a:cubicBezTo>
                      <a:cubicBezTo>
                        <a:pt x="11469" y="19822"/>
                        <a:pt x="11694" y="20188"/>
                        <a:pt x="11659" y="20556"/>
                      </a:cubicBezTo>
                      <a:cubicBezTo>
                        <a:pt x="11649" y="20650"/>
                        <a:pt x="11772" y="20761"/>
                        <a:pt x="11036" y="20761"/>
                      </a:cubicBezTo>
                      <a:cubicBezTo>
                        <a:pt x="10823" y="20761"/>
                        <a:pt x="10782" y="20813"/>
                        <a:pt x="10758" y="20855"/>
                      </a:cubicBezTo>
                      <a:cubicBezTo>
                        <a:pt x="10687" y="20968"/>
                        <a:pt x="10544" y="21081"/>
                        <a:pt x="10540" y="21195"/>
                      </a:cubicBezTo>
                      <a:cubicBezTo>
                        <a:pt x="10531" y="21331"/>
                        <a:pt x="10477" y="21466"/>
                        <a:pt x="10395" y="21600"/>
                      </a:cubicBezTo>
                      <a:lnTo>
                        <a:pt x="16877" y="21600"/>
                      </a:lnTo>
                      <a:cubicBezTo>
                        <a:pt x="16891" y="21343"/>
                        <a:pt x="16905" y="21085"/>
                        <a:pt x="16908" y="20827"/>
                      </a:cubicBezTo>
                      <a:cubicBezTo>
                        <a:pt x="16917" y="20134"/>
                        <a:pt x="16803" y="19438"/>
                        <a:pt x="16774" y="18743"/>
                      </a:cubicBezTo>
                      <a:cubicBezTo>
                        <a:pt x="16765" y="18508"/>
                        <a:pt x="16746" y="18272"/>
                        <a:pt x="16732" y="18036"/>
                      </a:cubicBezTo>
                      <a:lnTo>
                        <a:pt x="13237" y="8459"/>
                      </a:ln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grpSp>
            <p:nvGrpSpPr>
              <p:cNvPr id="38" name="Group 37"/>
              <p:cNvGrpSpPr/>
              <p:nvPr/>
            </p:nvGrpSpPr>
            <p:grpSpPr>
              <a:xfrm flipH="1">
                <a:off x="2910115" y="4443743"/>
                <a:ext cx="1309744" cy="2032926"/>
                <a:chOff x="2910115" y="4443743"/>
                <a:chExt cx="1309744" cy="2032926"/>
              </a:xfrm>
            </p:grpSpPr>
            <p:sp>
              <p:nvSpPr>
                <p:cNvPr id="8" name="Shape 25592"/>
                <p:cNvSpPr/>
                <p:nvPr/>
              </p:nvSpPr>
              <p:spPr>
                <a:xfrm>
                  <a:off x="3293189" y="4443743"/>
                  <a:ext cx="926670" cy="770701"/>
                </a:xfrm>
                <a:custGeom>
                  <a:avLst/>
                  <a:gdLst/>
                  <a:ahLst/>
                  <a:cxnLst>
                    <a:cxn ang="0">
                      <a:pos x="wd2" y="hd2"/>
                    </a:cxn>
                    <a:cxn ang="5400000">
                      <a:pos x="wd2" y="hd2"/>
                    </a:cxn>
                    <a:cxn ang="10800000">
                      <a:pos x="wd2" y="hd2"/>
                    </a:cxn>
                    <a:cxn ang="16200000">
                      <a:pos x="wd2" y="hd2"/>
                    </a:cxn>
                  </a:cxnLst>
                  <a:rect l="0" t="0" r="r" b="b"/>
                  <a:pathLst>
                    <a:path w="21600" h="21600" extrusionOk="0">
                      <a:moveTo>
                        <a:pt x="5445" y="0"/>
                      </a:moveTo>
                      <a:cubicBezTo>
                        <a:pt x="3534" y="0"/>
                        <a:pt x="1701" y="400"/>
                        <a:pt x="0" y="1132"/>
                      </a:cubicBezTo>
                      <a:cubicBezTo>
                        <a:pt x="4622" y="10945"/>
                        <a:pt x="12310" y="18394"/>
                        <a:pt x="21499" y="21600"/>
                      </a:cubicBezTo>
                      <a:cubicBezTo>
                        <a:pt x="21565" y="20886"/>
                        <a:pt x="21600" y="20160"/>
                        <a:pt x="21600" y="19425"/>
                      </a:cubicBezTo>
                      <a:cubicBezTo>
                        <a:pt x="21600" y="8697"/>
                        <a:pt x="14367" y="0"/>
                        <a:pt x="5445" y="0"/>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9" name="Shape 25593"/>
                <p:cNvSpPr/>
                <p:nvPr/>
              </p:nvSpPr>
              <p:spPr>
                <a:xfrm>
                  <a:off x="2910115" y="4520357"/>
                  <a:ext cx="1233716" cy="1233713"/>
                </a:xfrm>
                <a:prstGeom prst="ellipse">
                  <a:avLst/>
                </a:pr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nvGrpSpPr>
                <p:cNvPr id="12" name="Group 25600"/>
                <p:cNvGrpSpPr/>
                <p:nvPr/>
              </p:nvGrpSpPr>
              <p:grpSpPr>
                <a:xfrm>
                  <a:off x="3286378" y="5060065"/>
                  <a:ext cx="447664" cy="1416604"/>
                  <a:chOff x="0" y="0"/>
                  <a:chExt cx="820434" cy="2596211"/>
                </a:xfrm>
              </p:grpSpPr>
              <p:sp>
                <p:nvSpPr>
                  <p:cNvPr id="33" name="Shape 25598"/>
                  <p:cNvSpPr/>
                  <p:nvPr/>
                </p:nvSpPr>
                <p:spPr>
                  <a:xfrm>
                    <a:off x="0" y="0"/>
                    <a:ext cx="820434" cy="2596211"/>
                  </a:xfrm>
                  <a:custGeom>
                    <a:avLst/>
                    <a:gdLst/>
                    <a:ahLst/>
                    <a:cxnLst>
                      <a:cxn ang="0">
                        <a:pos x="wd2" y="hd2"/>
                      </a:cxn>
                      <a:cxn ang="5400000">
                        <a:pos x="wd2" y="hd2"/>
                      </a:cxn>
                      <a:cxn ang="10800000">
                        <a:pos x="wd2" y="hd2"/>
                      </a:cxn>
                      <a:cxn ang="16200000">
                        <a:pos x="wd2" y="hd2"/>
                      </a:cxn>
                    </a:cxnLst>
                    <a:rect l="0" t="0" r="r" b="b"/>
                    <a:pathLst>
                      <a:path w="21600" h="21600" extrusionOk="0">
                        <a:moveTo>
                          <a:pt x="21600" y="4412"/>
                        </a:moveTo>
                        <a:lnTo>
                          <a:pt x="21355" y="4305"/>
                        </a:lnTo>
                        <a:lnTo>
                          <a:pt x="12240" y="7126"/>
                        </a:lnTo>
                        <a:lnTo>
                          <a:pt x="11837" y="0"/>
                        </a:lnTo>
                        <a:lnTo>
                          <a:pt x="11356" y="0"/>
                        </a:lnTo>
                        <a:lnTo>
                          <a:pt x="8772" y="8416"/>
                        </a:lnTo>
                        <a:lnTo>
                          <a:pt x="298" y="6445"/>
                        </a:lnTo>
                        <a:lnTo>
                          <a:pt x="0" y="6609"/>
                        </a:lnTo>
                        <a:lnTo>
                          <a:pt x="7691" y="9231"/>
                        </a:lnTo>
                        <a:lnTo>
                          <a:pt x="2572" y="21600"/>
                        </a:lnTo>
                        <a:lnTo>
                          <a:pt x="16789" y="21600"/>
                        </a:lnTo>
                        <a:lnTo>
                          <a:pt x="12264" y="9231"/>
                        </a:lnTo>
                        <a:cubicBezTo>
                          <a:pt x="12264" y="9231"/>
                          <a:pt x="21600" y="4412"/>
                          <a:pt x="21600" y="4412"/>
                        </a:cubicBezTo>
                        <a:close/>
                      </a:path>
                    </a:pathLst>
                  </a:custGeom>
                  <a:solidFill>
                    <a:srgbClr val="653B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sp>
                <p:nvSpPr>
                  <p:cNvPr id="34" name="Shape 25599"/>
                  <p:cNvSpPr/>
                  <p:nvPr/>
                </p:nvSpPr>
                <p:spPr>
                  <a:xfrm>
                    <a:off x="88" y="199706"/>
                    <a:ext cx="802989" cy="2395494"/>
                  </a:xfrm>
                  <a:custGeom>
                    <a:avLst/>
                    <a:gdLst/>
                    <a:ahLst/>
                    <a:cxnLst>
                      <a:cxn ang="0">
                        <a:pos x="wd2" y="hd2"/>
                      </a:cxn>
                      <a:cxn ang="5400000">
                        <a:pos x="wd2" y="hd2"/>
                      </a:cxn>
                      <a:cxn ang="10800000">
                        <a:pos x="wd2" y="hd2"/>
                      </a:cxn>
                      <a:cxn ang="16200000">
                        <a:pos x="wd2" y="hd2"/>
                      </a:cxn>
                    </a:cxnLst>
                    <a:rect l="0" t="0" r="r" b="b"/>
                    <a:pathLst>
                      <a:path w="21600" h="21600" extrusionOk="0">
                        <a:moveTo>
                          <a:pt x="12204" y="0"/>
                        </a:moveTo>
                        <a:cubicBezTo>
                          <a:pt x="12103" y="190"/>
                          <a:pt x="11984" y="381"/>
                          <a:pt x="11924" y="572"/>
                        </a:cubicBezTo>
                        <a:cubicBezTo>
                          <a:pt x="11844" y="815"/>
                          <a:pt x="11518" y="1056"/>
                          <a:pt x="11474" y="1299"/>
                        </a:cubicBezTo>
                        <a:cubicBezTo>
                          <a:pt x="11404" y="1703"/>
                          <a:pt x="10867" y="2099"/>
                          <a:pt x="11068" y="2506"/>
                        </a:cubicBezTo>
                        <a:cubicBezTo>
                          <a:pt x="11083" y="2538"/>
                          <a:pt x="11131" y="2594"/>
                          <a:pt x="10769" y="2587"/>
                        </a:cubicBezTo>
                        <a:cubicBezTo>
                          <a:pt x="10724" y="2462"/>
                          <a:pt x="10664" y="2334"/>
                          <a:pt x="10454" y="2202"/>
                        </a:cubicBezTo>
                        <a:lnTo>
                          <a:pt x="10338" y="2595"/>
                        </a:lnTo>
                        <a:cubicBezTo>
                          <a:pt x="10342" y="2612"/>
                          <a:pt x="10344" y="2629"/>
                          <a:pt x="10343" y="2646"/>
                        </a:cubicBezTo>
                        <a:cubicBezTo>
                          <a:pt x="10343" y="2785"/>
                          <a:pt x="10342" y="2924"/>
                          <a:pt x="10348" y="3064"/>
                        </a:cubicBezTo>
                        <a:cubicBezTo>
                          <a:pt x="10351" y="3150"/>
                          <a:pt x="10288" y="3240"/>
                          <a:pt x="10474" y="3320"/>
                        </a:cubicBezTo>
                        <a:cubicBezTo>
                          <a:pt x="10705" y="3419"/>
                          <a:pt x="10701" y="3524"/>
                          <a:pt x="10715" y="3631"/>
                        </a:cubicBezTo>
                        <a:cubicBezTo>
                          <a:pt x="10797" y="4195"/>
                          <a:pt x="10613" y="4757"/>
                          <a:pt x="10517" y="5321"/>
                        </a:cubicBezTo>
                        <a:cubicBezTo>
                          <a:pt x="10495" y="5459"/>
                          <a:pt x="10424" y="5599"/>
                          <a:pt x="9986" y="5714"/>
                        </a:cubicBezTo>
                        <a:cubicBezTo>
                          <a:pt x="9845" y="5751"/>
                          <a:pt x="9784" y="5798"/>
                          <a:pt x="9831" y="5846"/>
                        </a:cubicBezTo>
                        <a:cubicBezTo>
                          <a:pt x="10112" y="6126"/>
                          <a:pt x="9809" y="6410"/>
                          <a:pt x="9957" y="6693"/>
                        </a:cubicBezTo>
                        <a:cubicBezTo>
                          <a:pt x="10072" y="6916"/>
                          <a:pt x="9987" y="7144"/>
                          <a:pt x="9976" y="7370"/>
                        </a:cubicBezTo>
                        <a:cubicBezTo>
                          <a:pt x="9968" y="7589"/>
                          <a:pt x="9924" y="7806"/>
                          <a:pt x="9386" y="8004"/>
                        </a:cubicBezTo>
                        <a:cubicBezTo>
                          <a:pt x="9159" y="8087"/>
                          <a:pt x="9155" y="8191"/>
                          <a:pt x="9294" y="8276"/>
                        </a:cubicBezTo>
                        <a:cubicBezTo>
                          <a:pt x="9579" y="8451"/>
                          <a:pt x="9466" y="8624"/>
                          <a:pt x="9454" y="8802"/>
                        </a:cubicBezTo>
                        <a:cubicBezTo>
                          <a:pt x="9420" y="9466"/>
                          <a:pt x="9406" y="10128"/>
                          <a:pt x="9256" y="10792"/>
                        </a:cubicBezTo>
                        <a:cubicBezTo>
                          <a:pt x="9187" y="11096"/>
                          <a:pt x="9338" y="11403"/>
                          <a:pt x="8913" y="11701"/>
                        </a:cubicBezTo>
                        <a:cubicBezTo>
                          <a:pt x="8878" y="11726"/>
                          <a:pt x="8879" y="11754"/>
                          <a:pt x="8884" y="11780"/>
                        </a:cubicBezTo>
                        <a:cubicBezTo>
                          <a:pt x="8998" y="12352"/>
                          <a:pt x="8669" y="12921"/>
                          <a:pt x="8710" y="13491"/>
                        </a:cubicBezTo>
                        <a:cubicBezTo>
                          <a:pt x="8734" y="13864"/>
                          <a:pt x="8473" y="14232"/>
                          <a:pt x="8473" y="14604"/>
                        </a:cubicBezTo>
                        <a:cubicBezTo>
                          <a:pt x="8473" y="14767"/>
                          <a:pt x="8316" y="14934"/>
                          <a:pt x="8323" y="15100"/>
                        </a:cubicBezTo>
                        <a:cubicBezTo>
                          <a:pt x="8326" y="15147"/>
                          <a:pt x="8306" y="15193"/>
                          <a:pt x="8192" y="15234"/>
                        </a:cubicBezTo>
                        <a:cubicBezTo>
                          <a:pt x="8080" y="15276"/>
                          <a:pt x="8026" y="15318"/>
                          <a:pt x="8072" y="15367"/>
                        </a:cubicBezTo>
                        <a:cubicBezTo>
                          <a:pt x="8212" y="15525"/>
                          <a:pt x="8125" y="15684"/>
                          <a:pt x="8139" y="15844"/>
                        </a:cubicBezTo>
                        <a:cubicBezTo>
                          <a:pt x="8148" y="15961"/>
                          <a:pt x="8227" y="16083"/>
                          <a:pt x="7733" y="16177"/>
                        </a:cubicBezTo>
                        <a:cubicBezTo>
                          <a:pt x="7521" y="16218"/>
                          <a:pt x="7602" y="16290"/>
                          <a:pt x="7598" y="16349"/>
                        </a:cubicBezTo>
                        <a:cubicBezTo>
                          <a:pt x="7591" y="16515"/>
                          <a:pt x="7657" y="16683"/>
                          <a:pt x="7564" y="16846"/>
                        </a:cubicBezTo>
                        <a:cubicBezTo>
                          <a:pt x="7469" y="17019"/>
                          <a:pt x="7279" y="17185"/>
                          <a:pt x="7743" y="17347"/>
                        </a:cubicBezTo>
                        <a:cubicBezTo>
                          <a:pt x="7813" y="17372"/>
                          <a:pt x="7777" y="17413"/>
                          <a:pt x="7777" y="17446"/>
                        </a:cubicBezTo>
                        <a:cubicBezTo>
                          <a:pt x="7778" y="17652"/>
                          <a:pt x="7806" y="17858"/>
                          <a:pt x="7767" y="18063"/>
                        </a:cubicBezTo>
                        <a:cubicBezTo>
                          <a:pt x="7742" y="18181"/>
                          <a:pt x="7781" y="18328"/>
                          <a:pt x="7487" y="18410"/>
                        </a:cubicBezTo>
                        <a:cubicBezTo>
                          <a:pt x="6863" y="18586"/>
                          <a:pt x="6925" y="18778"/>
                          <a:pt x="6854" y="18972"/>
                        </a:cubicBezTo>
                        <a:cubicBezTo>
                          <a:pt x="6780" y="19177"/>
                          <a:pt x="6675" y="19381"/>
                          <a:pt x="6578" y="19585"/>
                        </a:cubicBezTo>
                        <a:cubicBezTo>
                          <a:pt x="6465" y="19829"/>
                          <a:pt x="6354" y="20076"/>
                          <a:pt x="6655" y="20315"/>
                        </a:cubicBezTo>
                        <a:cubicBezTo>
                          <a:pt x="6779" y="20413"/>
                          <a:pt x="6889" y="20507"/>
                          <a:pt x="6858" y="20607"/>
                        </a:cubicBezTo>
                        <a:cubicBezTo>
                          <a:pt x="6760" y="20938"/>
                          <a:pt x="6621" y="21269"/>
                          <a:pt x="6544" y="21600"/>
                        </a:cubicBezTo>
                        <a:lnTo>
                          <a:pt x="8018" y="21600"/>
                        </a:lnTo>
                        <a:cubicBezTo>
                          <a:pt x="8079" y="21506"/>
                          <a:pt x="8150" y="21413"/>
                          <a:pt x="8246" y="21320"/>
                        </a:cubicBezTo>
                        <a:cubicBezTo>
                          <a:pt x="8450" y="21118"/>
                          <a:pt x="8534" y="20901"/>
                          <a:pt x="8516" y="20688"/>
                        </a:cubicBezTo>
                        <a:cubicBezTo>
                          <a:pt x="8505" y="20516"/>
                          <a:pt x="8468" y="20341"/>
                          <a:pt x="8565" y="20169"/>
                        </a:cubicBezTo>
                        <a:cubicBezTo>
                          <a:pt x="8793" y="19762"/>
                          <a:pt x="9079" y="19356"/>
                          <a:pt x="8743" y="18945"/>
                        </a:cubicBezTo>
                        <a:cubicBezTo>
                          <a:pt x="8704" y="18896"/>
                          <a:pt x="8741" y="18851"/>
                          <a:pt x="8859" y="18810"/>
                        </a:cubicBezTo>
                        <a:cubicBezTo>
                          <a:pt x="8993" y="18764"/>
                          <a:pt x="9069" y="18714"/>
                          <a:pt x="9058" y="18659"/>
                        </a:cubicBezTo>
                        <a:cubicBezTo>
                          <a:pt x="9009" y="18347"/>
                          <a:pt x="9357" y="18039"/>
                          <a:pt x="9246" y="17726"/>
                        </a:cubicBezTo>
                        <a:cubicBezTo>
                          <a:pt x="9092" y="17287"/>
                          <a:pt x="9552" y="16855"/>
                          <a:pt x="9652" y="16419"/>
                        </a:cubicBezTo>
                        <a:cubicBezTo>
                          <a:pt x="9723" y="16115"/>
                          <a:pt x="10103" y="15816"/>
                          <a:pt x="10131" y="15513"/>
                        </a:cubicBezTo>
                        <a:cubicBezTo>
                          <a:pt x="10174" y="15049"/>
                          <a:pt x="10460" y="14586"/>
                          <a:pt x="10353" y="14121"/>
                        </a:cubicBezTo>
                        <a:cubicBezTo>
                          <a:pt x="10263" y="13743"/>
                          <a:pt x="10377" y="13364"/>
                          <a:pt x="10556" y="12989"/>
                        </a:cubicBezTo>
                        <a:cubicBezTo>
                          <a:pt x="10617" y="12862"/>
                          <a:pt x="10509" y="12739"/>
                          <a:pt x="10575" y="12616"/>
                        </a:cubicBezTo>
                        <a:cubicBezTo>
                          <a:pt x="10787" y="12221"/>
                          <a:pt x="10930" y="11825"/>
                          <a:pt x="10899" y="11427"/>
                        </a:cubicBezTo>
                        <a:cubicBezTo>
                          <a:pt x="10878" y="11148"/>
                          <a:pt x="10896" y="10869"/>
                          <a:pt x="10899" y="10589"/>
                        </a:cubicBezTo>
                        <a:cubicBezTo>
                          <a:pt x="10899" y="10530"/>
                          <a:pt x="10904" y="10470"/>
                          <a:pt x="10943" y="10411"/>
                        </a:cubicBezTo>
                        <a:cubicBezTo>
                          <a:pt x="11143" y="10089"/>
                          <a:pt x="11316" y="9766"/>
                          <a:pt x="11262" y="9441"/>
                        </a:cubicBezTo>
                        <a:cubicBezTo>
                          <a:pt x="11254" y="9381"/>
                          <a:pt x="11267" y="9323"/>
                          <a:pt x="11126" y="9267"/>
                        </a:cubicBezTo>
                        <a:cubicBezTo>
                          <a:pt x="10743" y="9114"/>
                          <a:pt x="10809" y="8961"/>
                          <a:pt x="11204" y="8814"/>
                        </a:cubicBezTo>
                        <a:cubicBezTo>
                          <a:pt x="11347" y="8760"/>
                          <a:pt x="11460" y="8707"/>
                          <a:pt x="11440" y="8645"/>
                        </a:cubicBezTo>
                        <a:cubicBezTo>
                          <a:pt x="11323" y="8253"/>
                          <a:pt x="11655" y="7865"/>
                          <a:pt x="11629" y="7474"/>
                        </a:cubicBezTo>
                        <a:cubicBezTo>
                          <a:pt x="11615" y="7254"/>
                          <a:pt x="11597" y="7035"/>
                          <a:pt x="11639" y="6816"/>
                        </a:cubicBezTo>
                        <a:cubicBezTo>
                          <a:pt x="11680" y="6598"/>
                          <a:pt x="11734" y="6378"/>
                          <a:pt x="11890" y="6163"/>
                        </a:cubicBezTo>
                        <a:cubicBezTo>
                          <a:pt x="12142" y="5821"/>
                          <a:pt x="12390" y="5477"/>
                          <a:pt x="12475" y="5133"/>
                        </a:cubicBezTo>
                        <a:lnTo>
                          <a:pt x="12204" y="0"/>
                        </a:lnTo>
                        <a:close/>
                        <a:moveTo>
                          <a:pt x="21600" y="2954"/>
                        </a:moveTo>
                        <a:lnTo>
                          <a:pt x="20145" y="3432"/>
                        </a:lnTo>
                        <a:cubicBezTo>
                          <a:pt x="20123" y="3455"/>
                          <a:pt x="20101" y="3478"/>
                          <a:pt x="20078" y="3501"/>
                        </a:cubicBezTo>
                        <a:cubicBezTo>
                          <a:pt x="20008" y="3572"/>
                          <a:pt x="19942" y="3646"/>
                          <a:pt x="19812" y="3712"/>
                        </a:cubicBezTo>
                        <a:cubicBezTo>
                          <a:pt x="19264" y="3998"/>
                          <a:pt x="19136" y="4302"/>
                          <a:pt x="18995" y="4605"/>
                        </a:cubicBezTo>
                        <a:cubicBezTo>
                          <a:pt x="18979" y="4637"/>
                          <a:pt x="18969" y="4670"/>
                          <a:pt x="18966" y="4703"/>
                        </a:cubicBezTo>
                        <a:lnTo>
                          <a:pt x="20517" y="3856"/>
                        </a:lnTo>
                        <a:cubicBezTo>
                          <a:pt x="20768" y="3674"/>
                          <a:pt x="21022" y="3491"/>
                          <a:pt x="21218" y="3307"/>
                        </a:cubicBezTo>
                        <a:cubicBezTo>
                          <a:pt x="21343" y="3189"/>
                          <a:pt x="21490" y="3072"/>
                          <a:pt x="21600" y="2954"/>
                        </a:cubicBezTo>
                        <a:close/>
                        <a:moveTo>
                          <a:pt x="9816" y="4530"/>
                        </a:moveTo>
                        <a:lnTo>
                          <a:pt x="9652" y="5112"/>
                        </a:lnTo>
                        <a:cubicBezTo>
                          <a:pt x="9823" y="5011"/>
                          <a:pt x="9876" y="4742"/>
                          <a:pt x="9816" y="4530"/>
                        </a:cubicBezTo>
                        <a:close/>
                        <a:moveTo>
                          <a:pt x="16656" y="4558"/>
                        </a:moveTo>
                        <a:lnTo>
                          <a:pt x="15587" y="4909"/>
                        </a:lnTo>
                        <a:cubicBezTo>
                          <a:pt x="15540" y="5037"/>
                          <a:pt x="15548" y="5167"/>
                          <a:pt x="15409" y="5296"/>
                        </a:cubicBezTo>
                        <a:cubicBezTo>
                          <a:pt x="15199" y="5493"/>
                          <a:pt x="15002" y="5702"/>
                          <a:pt x="15128" y="5920"/>
                        </a:cubicBezTo>
                        <a:cubicBezTo>
                          <a:pt x="15352" y="6299"/>
                          <a:pt x="14178" y="6634"/>
                          <a:pt x="14249" y="7014"/>
                        </a:cubicBezTo>
                        <a:cubicBezTo>
                          <a:pt x="14250" y="7031"/>
                          <a:pt x="14166" y="7048"/>
                          <a:pt x="14123" y="7066"/>
                        </a:cubicBezTo>
                        <a:cubicBezTo>
                          <a:pt x="13935" y="7143"/>
                          <a:pt x="13836" y="7225"/>
                          <a:pt x="13785" y="7312"/>
                        </a:cubicBezTo>
                        <a:cubicBezTo>
                          <a:pt x="13724" y="7412"/>
                          <a:pt x="13660" y="7513"/>
                          <a:pt x="13596" y="7613"/>
                        </a:cubicBezTo>
                        <a:lnTo>
                          <a:pt x="15810" y="6401"/>
                        </a:lnTo>
                        <a:cubicBezTo>
                          <a:pt x="15832" y="6383"/>
                          <a:pt x="15858" y="6367"/>
                          <a:pt x="15897" y="6351"/>
                        </a:cubicBezTo>
                        <a:cubicBezTo>
                          <a:pt x="15913" y="6344"/>
                          <a:pt x="15926" y="6337"/>
                          <a:pt x="15940" y="6330"/>
                        </a:cubicBezTo>
                        <a:lnTo>
                          <a:pt x="16022" y="6286"/>
                        </a:lnTo>
                        <a:cubicBezTo>
                          <a:pt x="16183" y="6180"/>
                          <a:pt x="16141" y="6071"/>
                          <a:pt x="16192" y="5962"/>
                        </a:cubicBezTo>
                        <a:cubicBezTo>
                          <a:pt x="16286" y="5758"/>
                          <a:pt x="16266" y="5556"/>
                          <a:pt x="16196" y="5351"/>
                        </a:cubicBezTo>
                        <a:cubicBezTo>
                          <a:pt x="16142" y="5188"/>
                          <a:pt x="16240" y="5030"/>
                          <a:pt x="16462" y="4865"/>
                        </a:cubicBezTo>
                        <a:cubicBezTo>
                          <a:pt x="16595" y="4767"/>
                          <a:pt x="16637" y="4663"/>
                          <a:pt x="16656" y="4558"/>
                        </a:cubicBezTo>
                        <a:close/>
                        <a:moveTo>
                          <a:pt x="300" y="5176"/>
                        </a:moveTo>
                        <a:lnTo>
                          <a:pt x="0" y="5355"/>
                        </a:lnTo>
                        <a:lnTo>
                          <a:pt x="5882" y="7482"/>
                        </a:lnTo>
                        <a:cubicBezTo>
                          <a:pt x="5934" y="7246"/>
                          <a:pt x="5915" y="7010"/>
                          <a:pt x="5950" y="6774"/>
                        </a:cubicBezTo>
                        <a:cubicBezTo>
                          <a:pt x="5958" y="6717"/>
                          <a:pt x="6004" y="6659"/>
                          <a:pt x="6075" y="6602"/>
                        </a:cubicBezTo>
                        <a:lnTo>
                          <a:pt x="300" y="5176"/>
                        </a:lnTo>
                        <a:close/>
                        <a:moveTo>
                          <a:pt x="12963" y="9397"/>
                        </a:moveTo>
                        <a:cubicBezTo>
                          <a:pt x="12851" y="9631"/>
                          <a:pt x="12951" y="9864"/>
                          <a:pt x="12924" y="10098"/>
                        </a:cubicBezTo>
                        <a:cubicBezTo>
                          <a:pt x="12909" y="10218"/>
                          <a:pt x="12924" y="10342"/>
                          <a:pt x="12726" y="10453"/>
                        </a:cubicBezTo>
                        <a:cubicBezTo>
                          <a:pt x="12387" y="10645"/>
                          <a:pt x="12268" y="10834"/>
                          <a:pt x="12538" y="11033"/>
                        </a:cubicBezTo>
                        <a:cubicBezTo>
                          <a:pt x="12572" y="11058"/>
                          <a:pt x="12561" y="11088"/>
                          <a:pt x="12533" y="11113"/>
                        </a:cubicBezTo>
                        <a:cubicBezTo>
                          <a:pt x="12231" y="11388"/>
                          <a:pt x="12417" y="11668"/>
                          <a:pt x="12364" y="11945"/>
                        </a:cubicBezTo>
                        <a:cubicBezTo>
                          <a:pt x="12351" y="12018"/>
                          <a:pt x="12378" y="12094"/>
                          <a:pt x="12306" y="12164"/>
                        </a:cubicBezTo>
                        <a:cubicBezTo>
                          <a:pt x="12070" y="12394"/>
                          <a:pt x="12242" y="12624"/>
                          <a:pt x="12170" y="12871"/>
                        </a:cubicBezTo>
                        <a:cubicBezTo>
                          <a:pt x="12492" y="12822"/>
                          <a:pt x="12534" y="12765"/>
                          <a:pt x="12523" y="12717"/>
                        </a:cubicBezTo>
                        <a:cubicBezTo>
                          <a:pt x="12462" y="12490"/>
                          <a:pt x="12743" y="12268"/>
                          <a:pt x="12736" y="12043"/>
                        </a:cubicBezTo>
                        <a:cubicBezTo>
                          <a:pt x="12728" y="11851"/>
                          <a:pt x="12689" y="11658"/>
                          <a:pt x="12890" y="11468"/>
                        </a:cubicBezTo>
                        <a:cubicBezTo>
                          <a:pt x="13012" y="11352"/>
                          <a:pt x="13099" y="11232"/>
                          <a:pt x="13084" y="11114"/>
                        </a:cubicBezTo>
                        <a:cubicBezTo>
                          <a:pt x="13053" y="10867"/>
                          <a:pt x="13251" y="10621"/>
                          <a:pt x="13296" y="10376"/>
                        </a:cubicBezTo>
                        <a:lnTo>
                          <a:pt x="12963" y="9397"/>
                        </a:lnTo>
                        <a:close/>
                        <a:moveTo>
                          <a:pt x="6800" y="10917"/>
                        </a:moveTo>
                        <a:cubicBezTo>
                          <a:pt x="6798" y="10917"/>
                          <a:pt x="6798" y="10918"/>
                          <a:pt x="6796" y="10918"/>
                        </a:cubicBezTo>
                        <a:lnTo>
                          <a:pt x="6713" y="11129"/>
                        </a:lnTo>
                        <a:cubicBezTo>
                          <a:pt x="6757" y="11142"/>
                          <a:pt x="6807" y="11156"/>
                          <a:pt x="6868" y="11171"/>
                        </a:cubicBezTo>
                        <a:cubicBezTo>
                          <a:pt x="7056" y="11066"/>
                          <a:pt x="7132" y="10995"/>
                          <a:pt x="6800" y="10917"/>
                        </a:cubicBezTo>
                        <a:close/>
                        <a:moveTo>
                          <a:pt x="12040" y="13083"/>
                        </a:moveTo>
                        <a:cubicBezTo>
                          <a:pt x="12040" y="13403"/>
                          <a:pt x="11948" y="13693"/>
                          <a:pt x="11914" y="13984"/>
                        </a:cubicBezTo>
                        <a:cubicBezTo>
                          <a:pt x="12464" y="13785"/>
                          <a:pt x="12529" y="13245"/>
                          <a:pt x="12040" y="13083"/>
                        </a:cubicBezTo>
                        <a:close/>
                        <a:moveTo>
                          <a:pt x="12059" y="14240"/>
                        </a:moveTo>
                        <a:cubicBezTo>
                          <a:pt x="11916" y="14224"/>
                          <a:pt x="11857" y="14257"/>
                          <a:pt x="11842" y="14283"/>
                        </a:cubicBezTo>
                        <a:cubicBezTo>
                          <a:pt x="11827" y="14315"/>
                          <a:pt x="11812" y="14347"/>
                          <a:pt x="11977" y="14364"/>
                        </a:cubicBezTo>
                        <a:cubicBezTo>
                          <a:pt x="12093" y="14364"/>
                          <a:pt x="12143" y="14349"/>
                          <a:pt x="12156" y="14329"/>
                        </a:cubicBezTo>
                        <a:cubicBezTo>
                          <a:pt x="12175" y="14296"/>
                          <a:pt x="12209" y="14256"/>
                          <a:pt x="12059" y="14240"/>
                        </a:cubicBezTo>
                        <a:close/>
                        <a:moveTo>
                          <a:pt x="14761" y="17162"/>
                        </a:moveTo>
                        <a:cubicBezTo>
                          <a:pt x="14509" y="17237"/>
                          <a:pt x="14664" y="17310"/>
                          <a:pt x="14543" y="17370"/>
                        </a:cubicBezTo>
                        <a:cubicBezTo>
                          <a:pt x="14042" y="17613"/>
                          <a:pt x="14046" y="17871"/>
                          <a:pt x="14046" y="18130"/>
                        </a:cubicBezTo>
                        <a:cubicBezTo>
                          <a:pt x="14046" y="18535"/>
                          <a:pt x="14046" y="18941"/>
                          <a:pt x="14046" y="19346"/>
                        </a:cubicBezTo>
                        <a:cubicBezTo>
                          <a:pt x="14043" y="19446"/>
                          <a:pt x="14100" y="19544"/>
                          <a:pt x="14157" y="19643"/>
                        </a:cubicBezTo>
                        <a:cubicBezTo>
                          <a:pt x="14261" y="19825"/>
                          <a:pt x="14409" y="20013"/>
                          <a:pt x="13847" y="20181"/>
                        </a:cubicBezTo>
                        <a:cubicBezTo>
                          <a:pt x="13661" y="20236"/>
                          <a:pt x="13665" y="20307"/>
                          <a:pt x="13678" y="20374"/>
                        </a:cubicBezTo>
                        <a:cubicBezTo>
                          <a:pt x="13769" y="20781"/>
                          <a:pt x="13581" y="21185"/>
                          <a:pt x="13509" y="21590"/>
                        </a:cubicBezTo>
                        <a:lnTo>
                          <a:pt x="14645" y="21590"/>
                        </a:lnTo>
                        <a:cubicBezTo>
                          <a:pt x="14647" y="21558"/>
                          <a:pt x="14656" y="21525"/>
                          <a:pt x="14867" y="21516"/>
                        </a:cubicBezTo>
                        <a:cubicBezTo>
                          <a:pt x="15032" y="21532"/>
                          <a:pt x="15069" y="21560"/>
                          <a:pt x="15080" y="21590"/>
                        </a:cubicBezTo>
                        <a:lnTo>
                          <a:pt x="16482" y="21590"/>
                        </a:lnTo>
                        <a:cubicBezTo>
                          <a:pt x="16552" y="21393"/>
                          <a:pt x="16597" y="21196"/>
                          <a:pt x="16588" y="20997"/>
                        </a:cubicBezTo>
                        <a:cubicBezTo>
                          <a:pt x="16580" y="20820"/>
                          <a:pt x="16399" y="20643"/>
                          <a:pt x="16419" y="20463"/>
                        </a:cubicBezTo>
                        <a:cubicBezTo>
                          <a:pt x="16449" y="20184"/>
                          <a:pt x="16412" y="19904"/>
                          <a:pt x="16428" y="19625"/>
                        </a:cubicBezTo>
                        <a:cubicBezTo>
                          <a:pt x="16435" y="19534"/>
                          <a:pt x="16426" y="19442"/>
                          <a:pt x="16424" y="19351"/>
                        </a:cubicBezTo>
                        <a:lnTo>
                          <a:pt x="15858" y="17718"/>
                        </a:lnTo>
                        <a:cubicBezTo>
                          <a:pt x="15748" y="17748"/>
                          <a:pt x="15677" y="17793"/>
                          <a:pt x="15452" y="17786"/>
                        </a:cubicBezTo>
                        <a:cubicBezTo>
                          <a:pt x="15230" y="17779"/>
                          <a:pt x="15178" y="17737"/>
                          <a:pt x="15167" y="17697"/>
                        </a:cubicBezTo>
                        <a:cubicBezTo>
                          <a:pt x="15144" y="17624"/>
                          <a:pt x="15164" y="17551"/>
                          <a:pt x="15143" y="17478"/>
                        </a:cubicBezTo>
                        <a:cubicBezTo>
                          <a:pt x="15109" y="17372"/>
                          <a:pt x="15050" y="17265"/>
                          <a:pt x="14761" y="17162"/>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a:p>
                </p:txBody>
              </p:sp>
            </p:grpSp>
          </p:grpSp>
        </p:grpSp>
        <p:sp>
          <p:nvSpPr>
            <p:cNvPr id="42" name="Shape 25626"/>
            <p:cNvSpPr/>
            <p:nvPr/>
          </p:nvSpPr>
          <p:spPr>
            <a:xfrm>
              <a:off x="3080073" y="2855142"/>
              <a:ext cx="1695376" cy="92818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3600" dirty="0" smtClean="0">
                  <a:latin typeface="Caviar Dreams" panose="020B0402020204020504" pitchFamily="34" charset="0"/>
                </a:rPr>
                <a:t>$ 250</a:t>
              </a:r>
              <a:endParaRPr sz="3600" dirty="0">
                <a:latin typeface="Caviar Dreams" panose="020B0402020204020504" pitchFamily="34" charset="0"/>
              </a:endParaRPr>
            </a:p>
          </p:txBody>
        </p:sp>
        <p:sp>
          <p:nvSpPr>
            <p:cNvPr id="43" name="Shape 25626"/>
            <p:cNvSpPr/>
            <p:nvPr/>
          </p:nvSpPr>
          <p:spPr>
            <a:xfrm>
              <a:off x="4846162" y="2069332"/>
              <a:ext cx="1352376" cy="92818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2000" dirty="0" smtClean="0">
                  <a:latin typeface="Caviar Dreams" panose="020B0402020204020504" pitchFamily="34" charset="0"/>
                </a:rPr>
                <a:t>$ 250</a:t>
              </a:r>
              <a:endParaRPr sz="2000" dirty="0">
                <a:latin typeface="Caviar Dreams" panose="020B0402020204020504" pitchFamily="34" charset="0"/>
              </a:endParaRPr>
            </a:p>
          </p:txBody>
        </p:sp>
        <p:sp>
          <p:nvSpPr>
            <p:cNvPr id="44" name="Shape 25626"/>
            <p:cNvSpPr/>
            <p:nvPr/>
          </p:nvSpPr>
          <p:spPr>
            <a:xfrm>
              <a:off x="4532011" y="4733638"/>
              <a:ext cx="1117665" cy="325324"/>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1200" dirty="0" smtClean="0">
                  <a:latin typeface="Caviar Dreams" panose="020B0402020204020504" pitchFamily="34" charset="0"/>
                </a:rPr>
                <a:t>$ 250</a:t>
              </a:r>
              <a:endParaRPr sz="1200" dirty="0">
                <a:latin typeface="Caviar Dreams" panose="020B0402020204020504" pitchFamily="34" charset="0"/>
              </a:endParaRPr>
            </a:p>
          </p:txBody>
        </p:sp>
        <p:sp>
          <p:nvSpPr>
            <p:cNvPr id="45" name="Shape 25626"/>
            <p:cNvSpPr/>
            <p:nvPr/>
          </p:nvSpPr>
          <p:spPr>
            <a:xfrm>
              <a:off x="5898290" y="4089156"/>
              <a:ext cx="1273761" cy="633965"/>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2400" dirty="0" smtClean="0">
                  <a:latin typeface="Caviar Dreams" panose="020B0402020204020504" pitchFamily="34" charset="0"/>
                </a:rPr>
                <a:t>$ 250</a:t>
              </a:r>
              <a:endParaRPr sz="2400" dirty="0">
                <a:latin typeface="Caviar Dreams" panose="020B0402020204020504" pitchFamily="34" charset="0"/>
              </a:endParaRPr>
            </a:p>
          </p:txBody>
        </p:sp>
        <p:sp>
          <p:nvSpPr>
            <p:cNvPr id="46" name="Shape 25626"/>
            <p:cNvSpPr/>
            <p:nvPr/>
          </p:nvSpPr>
          <p:spPr>
            <a:xfrm>
              <a:off x="7015384" y="4733638"/>
              <a:ext cx="1117665" cy="325324"/>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1200" dirty="0" smtClean="0">
                  <a:latin typeface="Caviar Dreams" panose="020B0402020204020504" pitchFamily="34" charset="0"/>
                </a:rPr>
                <a:t>$ 250</a:t>
              </a:r>
              <a:endParaRPr sz="1200" dirty="0">
                <a:latin typeface="Caviar Dreams" panose="020B0402020204020504" pitchFamily="34" charset="0"/>
              </a:endParaRPr>
            </a:p>
          </p:txBody>
        </p:sp>
        <p:sp>
          <p:nvSpPr>
            <p:cNvPr id="47" name="Shape 25626"/>
            <p:cNvSpPr/>
            <p:nvPr/>
          </p:nvSpPr>
          <p:spPr>
            <a:xfrm>
              <a:off x="7945309" y="3712071"/>
              <a:ext cx="1273761" cy="633965"/>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2400" dirty="0" smtClean="0">
                  <a:latin typeface="Caviar Dreams" panose="020B0402020204020504" pitchFamily="34" charset="0"/>
                </a:rPr>
                <a:t>$ 250</a:t>
              </a:r>
              <a:endParaRPr sz="2400" dirty="0">
                <a:latin typeface="Caviar Dreams" panose="020B0402020204020504" pitchFamily="34" charset="0"/>
              </a:endParaRPr>
            </a:p>
          </p:txBody>
        </p:sp>
      </p:grpSp>
      <p:sp>
        <p:nvSpPr>
          <p:cNvPr id="51" name="TextBox 50"/>
          <p:cNvSpPr txBox="1"/>
          <p:nvPr/>
        </p:nvSpPr>
        <p:spPr>
          <a:xfrm>
            <a:off x="422495"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2" name="Rectangle 51"/>
          <p:cNvSpPr/>
          <p:nvPr/>
        </p:nvSpPr>
        <p:spPr>
          <a:xfrm>
            <a:off x="422495"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48" name="Rectangle 47"/>
          <p:cNvSpPr/>
          <p:nvPr/>
        </p:nvSpPr>
        <p:spPr>
          <a:xfrm>
            <a:off x="239394" y="4368868"/>
            <a:ext cx="45719" cy="10456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a:off x="2428653"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5" name="Rectangle 54"/>
          <p:cNvSpPr/>
          <p:nvPr/>
        </p:nvSpPr>
        <p:spPr>
          <a:xfrm>
            <a:off x="2428653"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56" name="Rectangle 55"/>
          <p:cNvSpPr/>
          <p:nvPr/>
        </p:nvSpPr>
        <p:spPr>
          <a:xfrm>
            <a:off x="2245552" y="4368868"/>
            <a:ext cx="45719" cy="10456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a:off x="4273834"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9" name="Rectangle 58"/>
          <p:cNvSpPr/>
          <p:nvPr/>
        </p:nvSpPr>
        <p:spPr>
          <a:xfrm>
            <a:off x="4273834"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60" name="Rectangle 59"/>
          <p:cNvSpPr/>
          <p:nvPr/>
        </p:nvSpPr>
        <p:spPr>
          <a:xfrm>
            <a:off x="4090733" y="4368868"/>
            <a:ext cx="45719" cy="10456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6279992"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64" name="Rectangle 63"/>
          <p:cNvSpPr/>
          <p:nvPr/>
        </p:nvSpPr>
        <p:spPr>
          <a:xfrm>
            <a:off x="6279992"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65" name="Rectangle 64"/>
          <p:cNvSpPr/>
          <p:nvPr/>
        </p:nvSpPr>
        <p:spPr>
          <a:xfrm>
            <a:off x="6096891" y="4368868"/>
            <a:ext cx="45719" cy="1045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8056243"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67" name="Rectangle 66"/>
          <p:cNvSpPr/>
          <p:nvPr/>
        </p:nvSpPr>
        <p:spPr>
          <a:xfrm>
            <a:off x="8056243"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68" name="Rectangle 67"/>
          <p:cNvSpPr/>
          <p:nvPr/>
        </p:nvSpPr>
        <p:spPr>
          <a:xfrm>
            <a:off x="7873142" y="4368868"/>
            <a:ext cx="45719" cy="104569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p:cNvSpPr txBox="1"/>
          <p:nvPr/>
        </p:nvSpPr>
        <p:spPr>
          <a:xfrm>
            <a:off x="10062401" y="5233039"/>
            <a:ext cx="1621988"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70" name="Rectangle 69"/>
          <p:cNvSpPr/>
          <p:nvPr/>
        </p:nvSpPr>
        <p:spPr>
          <a:xfrm>
            <a:off x="10062401" y="4885829"/>
            <a:ext cx="1131400" cy="184666"/>
          </a:xfrm>
          <a:prstGeom prst="rect">
            <a:avLst/>
          </a:prstGeom>
        </p:spPr>
        <p:txBody>
          <a:bodyPr wrap="none" lIns="0" tIns="0" rIns="0" bIns="0">
            <a:spAutoFit/>
          </a:bodyPr>
          <a:lstStyle/>
          <a:p>
            <a:r>
              <a:rPr lang="en-US" sz="1200" b="1" dirty="0">
                <a:solidFill>
                  <a:schemeClr val="bg1"/>
                </a:solidFill>
                <a:latin typeface="Caviar Dreams" panose="020B0402020204020504" pitchFamily="34" charset="0"/>
              </a:rPr>
              <a:t>Title Goes Here</a:t>
            </a:r>
          </a:p>
        </p:txBody>
      </p:sp>
      <p:sp>
        <p:nvSpPr>
          <p:cNvPr id="71" name="Rectangle 70"/>
          <p:cNvSpPr/>
          <p:nvPr/>
        </p:nvSpPr>
        <p:spPr>
          <a:xfrm>
            <a:off x="9879300" y="4368868"/>
            <a:ext cx="45719" cy="104569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p:cNvSpPr/>
          <p:nvPr/>
        </p:nvSpPr>
        <p:spPr>
          <a:xfrm>
            <a:off x="7208072" y="2779649"/>
            <a:ext cx="4158267" cy="738664"/>
          </a:xfrm>
          <a:prstGeom prst="rect">
            <a:avLst/>
          </a:prstGeom>
        </p:spPr>
        <p:txBody>
          <a:bodyPr wrap="square">
            <a:spAutoFit/>
          </a:bodyPr>
          <a:lstStyle/>
          <a:p>
            <a:pPr>
              <a:buClr>
                <a:srgbClr val="E24848"/>
              </a:buClr>
              <a:defRPr/>
            </a:pPr>
            <a:r>
              <a:rPr lang="en-US" sz="105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73" name="Shape 25626"/>
          <p:cNvSpPr/>
          <p:nvPr/>
        </p:nvSpPr>
        <p:spPr>
          <a:xfrm>
            <a:off x="7208072" y="1672681"/>
            <a:ext cx="4158267" cy="989232"/>
          </a:xfrm>
          <a:prstGeom prst="rect">
            <a:avLst/>
          </a:prstGeom>
          <a:solidFill>
            <a:schemeClr val="accent1"/>
          </a:solidFill>
          <a:ln w="12700">
            <a:miter lim="400000"/>
          </a:ln>
          <a:extLst>
            <a:ext uri="{C572A759-6A51-4108-AA02-DFA0A04FC94B}">
              <ma14:wrappingTextBoxFlag xmlns="" xmlns:ma14="http://schemas.microsoft.com/office/mac/drawingml/2011/main" val="1"/>
            </a:ext>
          </a:extLst>
        </p:spPr>
        <p:txBody>
          <a:bodyPr lIns="25400" tIns="25400" rIns="25400" bIns="25400" anchor="ctr"/>
          <a:lstStyle>
            <a:lvl1pPr>
              <a:lnSpc>
                <a:spcPct val="110000"/>
              </a:lnSpc>
              <a:defRPr sz="4200" b="1">
                <a:solidFill>
                  <a:srgbClr val="FFFFFF"/>
                </a:solidFill>
                <a:latin typeface="Helvetica"/>
                <a:ea typeface="Helvetica"/>
                <a:cs typeface="Helvetica"/>
                <a:sym typeface="Helvetica"/>
              </a:defRPr>
            </a:lvl1pPr>
          </a:lstStyle>
          <a:p>
            <a:pPr algn="ctr"/>
            <a:r>
              <a:rPr lang="en-US" sz="5400" dirty="0" smtClean="0">
                <a:solidFill>
                  <a:schemeClr val="bg1"/>
                </a:solidFill>
                <a:latin typeface="Caviar Dreams" panose="020B0402020204020504" pitchFamily="34" charset="0"/>
              </a:rPr>
              <a:t>$ 453250</a:t>
            </a:r>
            <a:endParaRPr sz="5400" dirty="0">
              <a:solidFill>
                <a:schemeClr val="bg1"/>
              </a:solidFill>
              <a:latin typeface="Caviar Dreams" panose="020B0402020204020504" pitchFamily="34" charset="0"/>
            </a:endParaRPr>
          </a:p>
        </p:txBody>
      </p:sp>
      <p:sp>
        <p:nvSpPr>
          <p:cNvPr id="74" name="Freeform 160"/>
          <p:cNvSpPr>
            <a:spLocks noEditPoints="1"/>
          </p:cNvSpPr>
          <p:nvPr/>
        </p:nvSpPr>
        <p:spPr bwMode="auto">
          <a:xfrm>
            <a:off x="-317412" y="2045202"/>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1">
              <a:lumMod val="75000"/>
              <a:lumOff val="25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6" name="Freeform 160"/>
          <p:cNvSpPr>
            <a:spLocks noEditPoints="1"/>
          </p:cNvSpPr>
          <p:nvPr/>
        </p:nvSpPr>
        <p:spPr bwMode="auto">
          <a:xfrm>
            <a:off x="5790892" y="2631089"/>
            <a:ext cx="1246417" cy="731391"/>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1">
              <a:lumMod val="75000"/>
              <a:lumOff val="25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9753757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477001"/>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160"/>
          <p:cNvSpPr>
            <a:spLocks noEditPoints="1"/>
          </p:cNvSpPr>
          <p:nvPr/>
        </p:nvSpPr>
        <p:spPr bwMode="auto">
          <a:xfrm>
            <a:off x="392299" y="3295873"/>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bg1">
              <a:alpha val="9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103</a:t>
            </a:fld>
            <a:endParaRPr lang="en-US"/>
          </a:p>
        </p:txBody>
      </p:sp>
      <p:sp>
        <p:nvSpPr>
          <p:cNvPr id="62" name="Title 11"/>
          <p:cNvSpPr txBox="1">
            <a:spLocks/>
          </p:cNvSpPr>
          <p:nvPr/>
        </p:nvSpPr>
        <p:spPr>
          <a:xfrm>
            <a:off x="6144066" y="668152"/>
            <a:ext cx="548834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Tree</a:t>
            </a:r>
          </a:p>
        </p:txBody>
      </p:sp>
      <p:sp>
        <p:nvSpPr>
          <p:cNvPr id="63" name="Title 11"/>
          <p:cNvSpPr txBox="1">
            <a:spLocks/>
          </p:cNvSpPr>
          <p:nvPr/>
        </p:nvSpPr>
        <p:spPr>
          <a:xfrm>
            <a:off x="6144066"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nvGrpSpPr>
          <p:cNvPr id="3" name="Group 2"/>
          <p:cNvGrpSpPr/>
          <p:nvPr/>
        </p:nvGrpSpPr>
        <p:grpSpPr>
          <a:xfrm>
            <a:off x="763929" y="194846"/>
            <a:ext cx="4444679" cy="7271194"/>
            <a:chOff x="4485952" y="1654254"/>
            <a:chExt cx="3220099" cy="5267864"/>
          </a:xfrm>
        </p:grpSpPr>
        <p:sp>
          <p:nvSpPr>
            <p:cNvPr id="9" name="Shape 25517"/>
            <p:cNvSpPr/>
            <p:nvPr/>
          </p:nvSpPr>
          <p:spPr>
            <a:xfrm>
              <a:off x="5318842" y="4852179"/>
              <a:ext cx="917947" cy="616452"/>
            </a:xfrm>
            <a:custGeom>
              <a:avLst/>
              <a:gdLst/>
              <a:ahLst/>
              <a:cxnLst>
                <a:cxn ang="0">
                  <a:pos x="wd2" y="hd2"/>
                </a:cxn>
                <a:cxn ang="5400000">
                  <a:pos x="wd2" y="hd2"/>
                </a:cxn>
                <a:cxn ang="10800000">
                  <a:pos x="wd2" y="hd2"/>
                </a:cxn>
                <a:cxn ang="16200000">
                  <a:pos x="wd2" y="hd2"/>
                </a:cxn>
              </a:cxnLst>
              <a:rect l="0" t="0" r="r" b="b"/>
              <a:pathLst>
                <a:path w="21600" h="21600" extrusionOk="0">
                  <a:moveTo>
                    <a:pt x="21600" y="18210"/>
                  </a:moveTo>
                  <a:lnTo>
                    <a:pt x="20222" y="21600"/>
                  </a:lnTo>
                  <a:lnTo>
                    <a:pt x="0" y="3390"/>
                  </a:lnTo>
                  <a:lnTo>
                    <a:pt x="1378" y="0"/>
                  </a:lnTo>
                  <a:cubicBezTo>
                    <a:pt x="1378" y="0"/>
                    <a:pt x="21600" y="18210"/>
                    <a:pt x="21600" y="18210"/>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5518"/>
            <p:cNvSpPr/>
            <p:nvPr/>
          </p:nvSpPr>
          <p:spPr>
            <a:xfrm>
              <a:off x="5297086" y="3671215"/>
              <a:ext cx="917814" cy="616464"/>
            </a:xfrm>
            <a:custGeom>
              <a:avLst/>
              <a:gdLst/>
              <a:ahLst/>
              <a:cxnLst>
                <a:cxn ang="0">
                  <a:pos x="wd2" y="hd2"/>
                </a:cxn>
                <a:cxn ang="5400000">
                  <a:pos x="wd2" y="hd2"/>
                </a:cxn>
                <a:cxn ang="10800000">
                  <a:pos x="wd2" y="hd2"/>
                </a:cxn>
                <a:cxn ang="16200000">
                  <a:pos x="wd2" y="hd2"/>
                </a:cxn>
              </a:cxnLst>
              <a:rect l="0" t="0" r="r" b="b"/>
              <a:pathLst>
                <a:path w="21600" h="21600" extrusionOk="0">
                  <a:moveTo>
                    <a:pt x="21600" y="18207"/>
                  </a:moveTo>
                  <a:lnTo>
                    <a:pt x="20225" y="21600"/>
                  </a:lnTo>
                  <a:lnTo>
                    <a:pt x="0" y="3390"/>
                  </a:lnTo>
                  <a:lnTo>
                    <a:pt x="1380" y="0"/>
                  </a:lnTo>
                  <a:cubicBezTo>
                    <a:pt x="1380" y="0"/>
                    <a:pt x="21600" y="18207"/>
                    <a:pt x="21600" y="18207"/>
                  </a:cubicBezTo>
                  <a:close/>
                </a:path>
              </a:pathLst>
            </a:custGeom>
            <a:solidFill>
              <a:schemeClr val="accent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5519"/>
            <p:cNvSpPr/>
            <p:nvPr/>
          </p:nvSpPr>
          <p:spPr>
            <a:xfrm>
              <a:off x="6164162" y="4688238"/>
              <a:ext cx="772938" cy="806444"/>
            </a:xfrm>
            <a:custGeom>
              <a:avLst/>
              <a:gdLst/>
              <a:ahLst/>
              <a:cxnLst>
                <a:cxn ang="0">
                  <a:pos x="wd2" y="hd2"/>
                </a:cxn>
                <a:cxn ang="5400000">
                  <a:pos x="wd2" y="hd2"/>
                </a:cxn>
                <a:cxn ang="10800000">
                  <a:pos x="wd2" y="hd2"/>
                </a:cxn>
                <a:cxn ang="16200000">
                  <a:pos x="wd2" y="hd2"/>
                </a:cxn>
              </a:cxnLst>
              <a:rect l="0" t="0" r="r" b="b"/>
              <a:pathLst>
                <a:path w="21600" h="21600" extrusionOk="0">
                  <a:moveTo>
                    <a:pt x="19312" y="0"/>
                  </a:moveTo>
                  <a:lnTo>
                    <a:pt x="21600" y="2085"/>
                  </a:lnTo>
                  <a:lnTo>
                    <a:pt x="2287" y="21600"/>
                  </a:lnTo>
                  <a:lnTo>
                    <a:pt x="0" y="19516"/>
                  </a:lnTo>
                  <a:cubicBezTo>
                    <a:pt x="0" y="19516"/>
                    <a:pt x="19312" y="0"/>
                    <a:pt x="19312" y="0"/>
                  </a:cubicBezTo>
                  <a:close/>
                </a:path>
              </a:pathLst>
            </a:custGeom>
            <a:solidFill>
              <a:schemeClr val="accent5"/>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5520"/>
            <p:cNvSpPr/>
            <p:nvPr/>
          </p:nvSpPr>
          <p:spPr>
            <a:xfrm>
              <a:off x="6450080" y="2928451"/>
              <a:ext cx="1255270" cy="1313888"/>
            </a:xfrm>
            <a:custGeom>
              <a:avLst/>
              <a:gdLst/>
              <a:ahLst/>
              <a:cxnLst>
                <a:cxn ang="0">
                  <a:pos x="wd2" y="hd2"/>
                </a:cxn>
                <a:cxn ang="5400000">
                  <a:pos x="wd2" y="hd2"/>
                </a:cxn>
                <a:cxn ang="10800000">
                  <a:pos x="wd2" y="hd2"/>
                </a:cxn>
                <a:cxn ang="16200000">
                  <a:pos x="wd2" y="hd2"/>
                </a:cxn>
              </a:cxnLst>
              <a:rect l="0" t="0" r="r" b="b"/>
              <a:pathLst>
                <a:path w="18474" h="18611" extrusionOk="0">
                  <a:moveTo>
                    <a:pt x="18474" y="0"/>
                  </a:moveTo>
                  <a:cubicBezTo>
                    <a:pt x="18474" y="0"/>
                    <a:pt x="18335" y="9761"/>
                    <a:pt x="13147" y="15194"/>
                  </a:cubicBezTo>
                  <a:cubicBezTo>
                    <a:pt x="7031" y="21600"/>
                    <a:pt x="1956" y="17034"/>
                    <a:pt x="1956" y="17034"/>
                  </a:cubicBezTo>
                  <a:cubicBezTo>
                    <a:pt x="1956" y="17034"/>
                    <a:pt x="-3126" y="12478"/>
                    <a:pt x="3093" y="6163"/>
                  </a:cubicBezTo>
                  <a:cubicBezTo>
                    <a:pt x="8366" y="807"/>
                    <a:pt x="18474" y="0"/>
                    <a:pt x="18474" y="0"/>
                  </a:cubicBezTo>
                </a:path>
              </a:pathLst>
            </a:custGeom>
            <a:solidFill>
              <a:schemeClr val="accent4"/>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25521"/>
            <p:cNvSpPr/>
            <p:nvPr/>
          </p:nvSpPr>
          <p:spPr>
            <a:xfrm>
              <a:off x="6133084" y="3863899"/>
              <a:ext cx="773202" cy="806376"/>
            </a:xfrm>
            <a:custGeom>
              <a:avLst/>
              <a:gdLst/>
              <a:ahLst/>
              <a:cxnLst>
                <a:cxn ang="0">
                  <a:pos x="wd2" y="hd2"/>
                </a:cxn>
                <a:cxn ang="5400000">
                  <a:pos x="wd2" y="hd2"/>
                </a:cxn>
                <a:cxn ang="10800000">
                  <a:pos x="wd2" y="hd2"/>
                </a:cxn>
                <a:cxn ang="16200000">
                  <a:pos x="wd2" y="hd2"/>
                </a:cxn>
              </a:cxnLst>
              <a:rect l="0" t="0" r="r" b="b"/>
              <a:pathLst>
                <a:path w="21600" h="21600" extrusionOk="0">
                  <a:moveTo>
                    <a:pt x="19307" y="0"/>
                  </a:moveTo>
                  <a:lnTo>
                    <a:pt x="21600" y="2085"/>
                  </a:lnTo>
                  <a:lnTo>
                    <a:pt x="2295" y="21600"/>
                  </a:lnTo>
                  <a:lnTo>
                    <a:pt x="0" y="19517"/>
                  </a:lnTo>
                  <a:cubicBezTo>
                    <a:pt x="0" y="19517"/>
                    <a:pt x="19307" y="0"/>
                    <a:pt x="19307" y="0"/>
                  </a:cubicBezTo>
                  <a:close/>
                </a:path>
              </a:pathLst>
            </a:custGeom>
            <a:solidFill>
              <a:schemeClr val="accent4"/>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25522"/>
            <p:cNvSpPr/>
            <p:nvPr/>
          </p:nvSpPr>
          <p:spPr>
            <a:xfrm>
              <a:off x="6049173" y="3407052"/>
              <a:ext cx="267020" cy="351506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6210" y="0"/>
                  </a:lnTo>
                  <a:lnTo>
                    <a:pt x="15391" y="0"/>
                  </a:lnTo>
                  <a:cubicBezTo>
                    <a:pt x="15391" y="0"/>
                    <a:pt x="21600" y="21600"/>
                    <a:pt x="21600" y="21600"/>
                  </a:cubicBezTo>
                  <a:close/>
                </a:path>
              </a:pathLst>
            </a:custGeom>
            <a:gradFill flip="none" rotWithShape="1">
              <a:gsLst>
                <a:gs pos="0">
                  <a:schemeClr val="tx2">
                    <a:lumMod val="40000"/>
                    <a:lumOff val="60000"/>
                  </a:schemeClr>
                </a:gs>
                <a:gs pos="74000">
                  <a:schemeClr val="tx2">
                    <a:lumMod val="75000"/>
                  </a:schemeClr>
                </a:gs>
              </a:gsLst>
              <a:lin ang="540000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 name="Shape 25523"/>
            <p:cNvSpPr/>
            <p:nvPr/>
          </p:nvSpPr>
          <p:spPr>
            <a:xfrm>
              <a:off x="6614794" y="2931559"/>
              <a:ext cx="1091257" cy="1313274"/>
            </a:xfrm>
            <a:custGeom>
              <a:avLst/>
              <a:gdLst/>
              <a:ahLst/>
              <a:cxnLst>
                <a:cxn ang="0">
                  <a:pos x="wd2" y="hd2"/>
                </a:cxn>
                <a:cxn ang="5400000">
                  <a:pos x="wd2" y="hd2"/>
                </a:cxn>
                <a:cxn ang="10800000">
                  <a:pos x="wd2" y="hd2"/>
                </a:cxn>
                <a:cxn ang="16200000">
                  <a:pos x="wd2" y="hd2"/>
                </a:cxn>
              </a:cxnLst>
              <a:rect l="0" t="0" r="r" b="b"/>
              <a:pathLst>
                <a:path w="21600" h="19645" extrusionOk="0">
                  <a:moveTo>
                    <a:pt x="14436" y="16036"/>
                  </a:moveTo>
                  <a:cubicBezTo>
                    <a:pt x="21295" y="10396"/>
                    <a:pt x="21592" y="339"/>
                    <a:pt x="21600" y="0"/>
                  </a:cubicBezTo>
                  <a:lnTo>
                    <a:pt x="0" y="18344"/>
                  </a:lnTo>
                  <a:cubicBezTo>
                    <a:pt x="1853" y="19326"/>
                    <a:pt x="7670" y="21600"/>
                    <a:pt x="14436" y="16036"/>
                  </a:cubicBezTo>
                  <a:close/>
                </a:path>
              </a:pathLst>
            </a:custGeom>
            <a:solidFill>
              <a:srgbClr val="00000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6" name="Shape 25524"/>
            <p:cNvSpPr/>
            <p:nvPr/>
          </p:nvSpPr>
          <p:spPr>
            <a:xfrm>
              <a:off x="6434541" y="4253148"/>
              <a:ext cx="1102776" cy="1006211"/>
            </a:xfrm>
            <a:custGeom>
              <a:avLst/>
              <a:gdLst/>
              <a:ahLst/>
              <a:cxnLst>
                <a:cxn ang="0">
                  <a:pos x="wd2" y="hd2"/>
                </a:cxn>
                <a:cxn ang="5400000">
                  <a:pos x="wd2" y="hd2"/>
                </a:cxn>
                <a:cxn ang="10800000">
                  <a:pos x="wd2" y="hd2"/>
                </a:cxn>
                <a:cxn ang="16200000">
                  <a:pos x="wd2" y="hd2"/>
                </a:cxn>
              </a:cxnLst>
              <a:rect l="0" t="0" r="r" b="b"/>
              <a:pathLst>
                <a:path w="18687" h="18231" extrusionOk="0">
                  <a:moveTo>
                    <a:pt x="18687" y="1"/>
                  </a:moveTo>
                  <a:cubicBezTo>
                    <a:pt x="18687" y="1"/>
                    <a:pt x="17563" y="10193"/>
                    <a:pt x="12126" y="15330"/>
                  </a:cubicBezTo>
                  <a:cubicBezTo>
                    <a:pt x="5718" y="21386"/>
                    <a:pt x="1409" y="16081"/>
                    <a:pt x="1409" y="16081"/>
                  </a:cubicBezTo>
                  <a:cubicBezTo>
                    <a:pt x="1409" y="16081"/>
                    <a:pt x="-2913" y="10784"/>
                    <a:pt x="3582" y="4832"/>
                  </a:cubicBezTo>
                  <a:cubicBezTo>
                    <a:pt x="9091" y="-214"/>
                    <a:pt x="18687" y="1"/>
                    <a:pt x="18687" y="1"/>
                  </a:cubicBezTo>
                </a:path>
              </a:pathLst>
            </a:custGeom>
            <a:solidFill>
              <a:schemeClr val="accent5"/>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25525"/>
            <p:cNvSpPr/>
            <p:nvPr/>
          </p:nvSpPr>
          <p:spPr>
            <a:xfrm>
              <a:off x="6502912" y="4253147"/>
              <a:ext cx="1033514" cy="1006212"/>
            </a:xfrm>
            <a:custGeom>
              <a:avLst/>
              <a:gdLst/>
              <a:ahLst/>
              <a:cxnLst>
                <a:cxn ang="0">
                  <a:pos x="wd2" y="hd2"/>
                </a:cxn>
                <a:cxn ang="5400000">
                  <a:pos x="wd2" y="hd2"/>
                </a:cxn>
                <a:cxn ang="10800000">
                  <a:pos x="wd2" y="hd2"/>
                </a:cxn>
                <a:cxn ang="16200000">
                  <a:pos x="wd2" y="hd2"/>
                </a:cxn>
              </a:cxnLst>
              <a:rect l="0" t="0" r="r" b="b"/>
              <a:pathLst>
                <a:path w="21600" h="18412" extrusionOk="0">
                  <a:moveTo>
                    <a:pt x="13509" y="15482"/>
                  </a:moveTo>
                  <a:cubicBezTo>
                    <a:pt x="20214" y="10294"/>
                    <a:pt x="21600" y="1"/>
                    <a:pt x="21600" y="1"/>
                  </a:cubicBezTo>
                  <a:cubicBezTo>
                    <a:pt x="21600" y="1"/>
                    <a:pt x="21408" y="-2"/>
                    <a:pt x="21060" y="2"/>
                  </a:cubicBezTo>
                  <a:lnTo>
                    <a:pt x="0" y="15904"/>
                  </a:lnTo>
                  <a:cubicBezTo>
                    <a:pt x="173" y="16122"/>
                    <a:pt x="290" y="16240"/>
                    <a:pt x="290" y="16240"/>
                  </a:cubicBezTo>
                  <a:cubicBezTo>
                    <a:pt x="290" y="16240"/>
                    <a:pt x="5604" y="21598"/>
                    <a:pt x="13509" y="15482"/>
                  </a:cubicBezTo>
                  <a:close/>
                </a:path>
              </a:pathLst>
            </a:custGeom>
            <a:solidFill>
              <a:srgbClr val="00000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8" name="Shape 25526"/>
            <p:cNvSpPr/>
            <p:nvPr/>
          </p:nvSpPr>
          <p:spPr>
            <a:xfrm>
              <a:off x="4485952" y="3093165"/>
              <a:ext cx="1418991" cy="1137866"/>
            </a:xfrm>
            <a:custGeom>
              <a:avLst/>
              <a:gdLst/>
              <a:ahLst/>
              <a:cxnLst>
                <a:cxn ang="0">
                  <a:pos x="wd2" y="hd2"/>
                </a:cxn>
                <a:cxn ang="5400000">
                  <a:pos x="wd2" y="hd2"/>
                </a:cxn>
                <a:cxn ang="10800000">
                  <a:pos x="wd2" y="hd2"/>
                </a:cxn>
                <a:cxn ang="16200000">
                  <a:pos x="wd2" y="hd2"/>
                </a:cxn>
              </a:cxnLst>
              <a:rect l="0" t="0" r="r" b="b"/>
              <a:pathLst>
                <a:path w="18946" h="17338" extrusionOk="0">
                  <a:moveTo>
                    <a:pt x="0" y="176"/>
                  </a:moveTo>
                  <a:cubicBezTo>
                    <a:pt x="0" y="176"/>
                    <a:pt x="2022" y="10422"/>
                    <a:pt x="7680" y="15034"/>
                  </a:cubicBezTo>
                  <a:cubicBezTo>
                    <a:pt x="14355" y="20469"/>
                    <a:pt x="17973" y="14583"/>
                    <a:pt x="17973" y="14583"/>
                  </a:cubicBezTo>
                  <a:cubicBezTo>
                    <a:pt x="17973" y="14583"/>
                    <a:pt x="21600" y="8701"/>
                    <a:pt x="14852" y="3381"/>
                  </a:cubicBezTo>
                  <a:cubicBezTo>
                    <a:pt x="9130" y="-1131"/>
                    <a:pt x="0" y="176"/>
                    <a:pt x="0" y="176"/>
                  </a:cubicBezTo>
                </a:path>
              </a:pathLst>
            </a:custGeom>
            <a:solidFill>
              <a:schemeClr val="accent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9" name="Shape 25527"/>
            <p:cNvSpPr/>
            <p:nvPr/>
          </p:nvSpPr>
          <p:spPr>
            <a:xfrm>
              <a:off x="4485952" y="3102488"/>
              <a:ext cx="1365349" cy="1127160"/>
            </a:xfrm>
            <a:custGeom>
              <a:avLst/>
              <a:gdLst/>
              <a:ahLst/>
              <a:cxnLst>
                <a:cxn ang="0">
                  <a:pos x="wd2" y="hd2"/>
                </a:cxn>
                <a:cxn ang="5400000">
                  <a:pos x="wd2" y="hd2"/>
                </a:cxn>
                <a:cxn ang="10800000">
                  <a:pos x="wd2" y="hd2"/>
                </a:cxn>
                <a:cxn ang="16200000">
                  <a:pos x="wd2" y="hd2"/>
                </a:cxn>
              </a:cxnLst>
              <a:rect l="0" t="0" r="r" b="b"/>
              <a:pathLst>
                <a:path w="21600" h="18269" extrusionOk="0">
                  <a:moveTo>
                    <a:pt x="9100" y="15818"/>
                  </a:moveTo>
                  <a:cubicBezTo>
                    <a:pt x="17009" y="21600"/>
                    <a:pt x="21295" y="15339"/>
                    <a:pt x="21295" y="15339"/>
                  </a:cubicBezTo>
                  <a:cubicBezTo>
                    <a:pt x="21295" y="15339"/>
                    <a:pt x="21426" y="15147"/>
                    <a:pt x="21600" y="14802"/>
                  </a:cubicBezTo>
                  <a:lnTo>
                    <a:pt x="117" y="0"/>
                  </a:lnTo>
                  <a:cubicBezTo>
                    <a:pt x="41" y="9"/>
                    <a:pt x="0" y="14"/>
                    <a:pt x="0" y="14"/>
                  </a:cubicBezTo>
                  <a:cubicBezTo>
                    <a:pt x="0" y="14"/>
                    <a:pt x="2395" y="10912"/>
                    <a:pt x="9100" y="15818"/>
                  </a:cubicBezTo>
                  <a:close/>
                </a:path>
              </a:pathLst>
            </a:custGeom>
            <a:solidFill>
              <a:srgbClr val="00000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0" name="Shape 25528"/>
            <p:cNvSpPr/>
            <p:nvPr/>
          </p:nvSpPr>
          <p:spPr>
            <a:xfrm>
              <a:off x="4784299" y="4429519"/>
              <a:ext cx="1156036" cy="946185"/>
            </a:xfrm>
            <a:custGeom>
              <a:avLst/>
              <a:gdLst/>
              <a:ahLst/>
              <a:cxnLst>
                <a:cxn ang="0">
                  <a:pos x="wd2" y="hd2"/>
                </a:cxn>
                <a:cxn ang="5400000">
                  <a:pos x="wd2" y="hd2"/>
                </a:cxn>
                <a:cxn ang="10800000">
                  <a:pos x="wd2" y="hd2"/>
                </a:cxn>
                <a:cxn ang="16200000">
                  <a:pos x="wd2" y="hd2"/>
                </a:cxn>
              </a:cxnLst>
              <a:rect l="0" t="0" r="r" b="b"/>
              <a:pathLst>
                <a:path w="18901" h="17459" extrusionOk="0">
                  <a:moveTo>
                    <a:pt x="0" y="119"/>
                  </a:moveTo>
                  <a:cubicBezTo>
                    <a:pt x="0" y="119"/>
                    <a:pt x="1873" y="10355"/>
                    <a:pt x="7498" y="15056"/>
                  </a:cubicBezTo>
                  <a:cubicBezTo>
                    <a:pt x="14131" y="20600"/>
                    <a:pt x="17862" y="14813"/>
                    <a:pt x="17862" y="14813"/>
                  </a:cubicBezTo>
                  <a:cubicBezTo>
                    <a:pt x="17862" y="14813"/>
                    <a:pt x="21600" y="9032"/>
                    <a:pt x="14895" y="3604"/>
                  </a:cubicBezTo>
                  <a:cubicBezTo>
                    <a:pt x="9208" y="-1000"/>
                    <a:pt x="0" y="119"/>
                    <a:pt x="0" y="119"/>
                  </a:cubicBezTo>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 name="Shape 25529"/>
            <p:cNvSpPr/>
            <p:nvPr/>
          </p:nvSpPr>
          <p:spPr>
            <a:xfrm>
              <a:off x="4784300" y="4438842"/>
              <a:ext cx="1099379" cy="939149"/>
            </a:xfrm>
            <a:custGeom>
              <a:avLst/>
              <a:gdLst/>
              <a:ahLst/>
              <a:cxnLst>
                <a:cxn ang="0">
                  <a:pos x="wd2" y="hd2"/>
                </a:cxn>
                <a:cxn ang="5400000">
                  <a:pos x="wd2" y="hd2"/>
                </a:cxn>
                <a:cxn ang="10800000">
                  <a:pos x="wd2" y="hd2"/>
                </a:cxn>
                <a:cxn ang="16200000">
                  <a:pos x="wd2" y="hd2"/>
                </a:cxn>
              </a:cxnLst>
              <a:rect l="0" t="0" r="r" b="b"/>
              <a:pathLst>
                <a:path w="21600" h="18285" extrusionOk="0">
                  <a:moveTo>
                    <a:pt x="9009" y="15751"/>
                  </a:moveTo>
                  <a:cubicBezTo>
                    <a:pt x="16979" y="21600"/>
                    <a:pt x="21462" y="15494"/>
                    <a:pt x="21462" y="15494"/>
                  </a:cubicBezTo>
                  <a:cubicBezTo>
                    <a:pt x="21462" y="15494"/>
                    <a:pt x="21516" y="15422"/>
                    <a:pt x="21600" y="15285"/>
                  </a:cubicBezTo>
                  <a:lnTo>
                    <a:pt x="0" y="0"/>
                  </a:lnTo>
                  <a:cubicBezTo>
                    <a:pt x="78" y="365"/>
                    <a:pt x="2367" y="10876"/>
                    <a:pt x="9009" y="15751"/>
                  </a:cubicBezTo>
                  <a:close/>
                </a:path>
              </a:pathLst>
            </a:custGeom>
            <a:solidFill>
              <a:srgbClr val="00000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 name="Shape 25558"/>
            <p:cNvSpPr/>
            <p:nvPr/>
          </p:nvSpPr>
          <p:spPr>
            <a:xfrm>
              <a:off x="6182843" y="3406974"/>
              <a:ext cx="133351" cy="35151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600" y="21600"/>
                    <a:pt x="9193" y="0"/>
                    <a:pt x="9193" y="0"/>
                  </a:cubicBezTo>
                  <a:lnTo>
                    <a:pt x="0" y="0"/>
                  </a:lnTo>
                  <a:close/>
                </a:path>
              </a:pathLst>
            </a:custGeom>
            <a:solidFill>
              <a:srgbClr val="041B30">
                <a:alpha val="25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 name="Shape 25559"/>
            <p:cNvSpPr/>
            <p:nvPr/>
          </p:nvSpPr>
          <p:spPr>
            <a:xfrm>
              <a:off x="5670023" y="1654254"/>
              <a:ext cx="1021459" cy="1797880"/>
            </a:xfrm>
            <a:custGeom>
              <a:avLst/>
              <a:gdLst/>
              <a:ahLst/>
              <a:cxnLst>
                <a:cxn ang="0">
                  <a:pos x="wd2" y="hd2"/>
                </a:cxn>
                <a:cxn ang="5400000">
                  <a:pos x="wd2" y="hd2"/>
                </a:cxn>
                <a:cxn ang="10800000">
                  <a:pos x="wd2" y="hd2"/>
                </a:cxn>
                <a:cxn ang="16200000">
                  <a:pos x="wd2" y="hd2"/>
                </a:cxn>
              </a:cxnLst>
              <a:rect l="0" t="0" r="r" b="b"/>
              <a:pathLst>
                <a:path w="21389" h="21595" extrusionOk="0">
                  <a:moveTo>
                    <a:pt x="10695" y="0"/>
                  </a:moveTo>
                  <a:cubicBezTo>
                    <a:pt x="10695" y="0"/>
                    <a:pt x="94" y="6699"/>
                    <a:pt x="1" y="13537"/>
                  </a:cubicBezTo>
                  <a:cubicBezTo>
                    <a:pt x="-105" y="21600"/>
                    <a:pt x="10695" y="21595"/>
                    <a:pt x="10695" y="21595"/>
                  </a:cubicBezTo>
                  <a:cubicBezTo>
                    <a:pt x="10695" y="21595"/>
                    <a:pt x="21495" y="21600"/>
                    <a:pt x="21388" y="13537"/>
                  </a:cubicBezTo>
                  <a:cubicBezTo>
                    <a:pt x="21295" y="6699"/>
                    <a:pt x="10695" y="0"/>
                    <a:pt x="10695" y="0"/>
                  </a:cubicBezTo>
                </a:path>
              </a:pathLst>
            </a:custGeom>
            <a:solidFill>
              <a:schemeClr val="accent3"/>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 name="Shape 25560"/>
            <p:cNvSpPr/>
            <p:nvPr/>
          </p:nvSpPr>
          <p:spPr>
            <a:xfrm>
              <a:off x="6182810" y="1654255"/>
              <a:ext cx="510673" cy="1797829"/>
            </a:xfrm>
            <a:custGeom>
              <a:avLst/>
              <a:gdLst/>
              <a:ahLst/>
              <a:cxnLst>
                <a:cxn ang="0">
                  <a:pos x="wd2" y="hd2"/>
                </a:cxn>
                <a:cxn ang="5400000">
                  <a:pos x="wd2" y="hd2"/>
                </a:cxn>
                <a:cxn ang="10800000">
                  <a:pos x="wd2" y="hd2"/>
                </a:cxn>
                <a:cxn ang="16200000">
                  <a:pos x="wd2" y="hd2"/>
                </a:cxn>
              </a:cxnLst>
              <a:rect l="0" t="0" r="r" b="b"/>
              <a:pathLst>
                <a:path w="21389" h="21600" extrusionOk="0">
                  <a:moveTo>
                    <a:pt x="21387" y="13540"/>
                  </a:moveTo>
                  <a:cubicBezTo>
                    <a:pt x="21202" y="6714"/>
                    <a:pt x="85" y="27"/>
                    <a:pt x="0" y="0"/>
                  </a:cubicBezTo>
                  <a:lnTo>
                    <a:pt x="0" y="21600"/>
                  </a:lnTo>
                  <a:cubicBezTo>
                    <a:pt x="85" y="21600"/>
                    <a:pt x="21600" y="21589"/>
                    <a:pt x="21387" y="13540"/>
                  </a:cubicBezTo>
                  <a:close/>
                </a:path>
              </a:pathLst>
            </a:custGeom>
            <a:solidFill>
              <a:srgbClr val="00000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6" name="Title 11"/>
          <p:cNvSpPr txBox="1">
            <a:spLocks/>
          </p:cNvSpPr>
          <p:nvPr/>
        </p:nvSpPr>
        <p:spPr>
          <a:xfrm rot="1903500">
            <a:off x="1202598" y="4384599"/>
            <a:ext cx="1596873"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01. Marketing</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7" name="Title 11"/>
          <p:cNvSpPr txBox="1">
            <a:spLocks/>
          </p:cNvSpPr>
          <p:nvPr/>
        </p:nvSpPr>
        <p:spPr>
          <a:xfrm rot="1903500">
            <a:off x="992694" y="2562872"/>
            <a:ext cx="1596873"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02. Marketing</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8" name="Title 11"/>
          <p:cNvSpPr txBox="1">
            <a:spLocks/>
          </p:cNvSpPr>
          <p:nvPr/>
        </p:nvSpPr>
        <p:spPr>
          <a:xfrm>
            <a:off x="2304813" y="1370305"/>
            <a:ext cx="1596873"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03. Marketing</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9" name="Title 11"/>
          <p:cNvSpPr txBox="1">
            <a:spLocks/>
          </p:cNvSpPr>
          <p:nvPr/>
        </p:nvSpPr>
        <p:spPr>
          <a:xfrm rot="18830843">
            <a:off x="3484438" y="2582420"/>
            <a:ext cx="1596873"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04. Marketing</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30" name="Title 11"/>
          <p:cNvSpPr txBox="1">
            <a:spLocks/>
          </p:cNvSpPr>
          <p:nvPr/>
        </p:nvSpPr>
        <p:spPr>
          <a:xfrm rot="18830843">
            <a:off x="3400633" y="4198546"/>
            <a:ext cx="1596873"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05. Marketing</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32" name="Freeform 160"/>
          <p:cNvSpPr>
            <a:spLocks noEditPoints="1"/>
          </p:cNvSpPr>
          <p:nvPr/>
        </p:nvSpPr>
        <p:spPr bwMode="auto">
          <a:xfrm>
            <a:off x="2865351" y="5312276"/>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160"/>
          <p:cNvSpPr>
            <a:spLocks noEditPoints="1"/>
          </p:cNvSpPr>
          <p:nvPr/>
        </p:nvSpPr>
        <p:spPr bwMode="auto">
          <a:xfrm>
            <a:off x="3373067" y="248706"/>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160"/>
          <p:cNvSpPr>
            <a:spLocks noEditPoints="1"/>
          </p:cNvSpPr>
          <p:nvPr/>
        </p:nvSpPr>
        <p:spPr bwMode="auto">
          <a:xfrm>
            <a:off x="1640060" y="1510941"/>
            <a:ext cx="1001000" cy="587382"/>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 name="Rectangle 35"/>
          <p:cNvSpPr/>
          <p:nvPr/>
        </p:nvSpPr>
        <p:spPr>
          <a:xfrm>
            <a:off x="6797736" y="1714121"/>
            <a:ext cx="3882964" cy="523220"/>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dui </a:t>
            </a:r>
            <a:r>
              <a:rPr lang="en-US" sz="1400" noProof="1" smtClean="0">
                <a:solidFill>
                  <a:schemeClr val="bg1"/>
                </a:solidFill>
                <a:latin typeface="+mj-lt"/>
                <a:ea typeface="Open Sans Light" panose="020B0306030504020204" pitchFamily="34" charset="0"/>
                <a:cs typeface="Open Sans Light" panose="020B0306030504020204" pitchFamily="34" charset="0"/>
              </a:rPr>
              <a:t>at</a:t>
            </a:r>
            <a:endParaRPr lang="en-US" sz="14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5" name="Group 24"/>
          <p:cNvGrpSpPr/>
          <p:nvPr/>
        </p:nvGrpSpPr>
        <p:grpSpPr>
          <a:xfrm>
            <a:off x="6144066" y="1743804"/>
            <a:ext cx="521994" cy="463854"/>
            <a:chOff x="6144066" y="1971793"/>
            <a:chExt cx="521994" cy="463854"/>
          </a:xfrm>
        </p:grpSpPr>
        <p:sp>
          <p:nvSpPr>
            <p:cNvPr id="38" name="Freeform 1071"/>
            <p:cNvSpPr>
              <a:spLocks noEditPoints="1"/>
            </p:cNvSpPr>
            <p:nvPr/>
          </p:nvSpPr>
          <p:spPr bwMode="auto">
            <a:xfrm>
              <a:off x="6162411" y="1971793"/>
              <a:ext cx="466173" cy="463854"/>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Title 11"/>
            <p:cNvSpPr txBox="1">
              <a:spLocks/>
            </p:cNvSpPr>
            <p:nvPr/>
          </p:nvSpPr>
          <p:spPr>
            <a:xfrm>
              <a:off x="6144066" y="2082586"/>
              <a:ext cx="521994" cy="28528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05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01.</a:t>
              </a:r>
              <a:endParaRPr lang="en-US" sz="105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grpSp>
      <p:sp>
        <p:nvSpPr>
          <p:cNvPr id="42" name="Rectangle 41"/>
          <p:cNvSpPr/>
          <p:nvPr/>
        </p:nvSpPr>
        <p:spPr>
          <a:xfrm>
            <a:off x="6797736" y="2615821"/>
            <a:ext cx="3882964" cy="523220"/>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a:t>
            </a:r>
            <a:r>
              <a:rPr lang="en-US" sz="1400" noProof="1" smtClean="0">
                <a:solidFill>
                  <a:schemeClr val="bg1"/>
                </a:solidFill>
                <a:latin typeface="+mj-lt"/>
                <a:ea typeface="Open Sans Light" panose="020B0306030504020204" pitchFamily="34" charset="0"/>
                <a:cs typeface="Open Sans Light" panose="020B0306030504020204" pitchFamily="34" charset="0"/>
              </a:rPr>
              <a:t>dui</a:t>
            </a:r>
            <a:endParaRPr lang="en-US" sz="14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43" name="Group 42"/>
          <p:cNvGrpSpPr/>
          <p:nvPr/>
        </p:nvGrpSpPr>
        <p:grpSpPr>
          <a:xfrm>
            <a:off x="6144066" y="2645504"/>
            <a:ext cx="521994" cy="463854"/>
            <a:chOff x="6144066" y="1971793"/>
            <a:chExt cx="521994" cy="463854"/>
          </a:xfrm>
        </p:grpSpPr>
        <p:sp>
          <p:nvSpPr>
            <p:cNvPr id="44" name="Freeform 1071"/>
            <p:cNvSpPr>
              <a:spLocks noEditPoints="1"/>
            </p:cNvSpPr>
            <p:nvPr/>
          </p:nvSpPr>
          <p:spPr bwMode="auto">
            <a:xfrm>
              <a:off x="6162411" y="1971793"/>
              <a:ext cx="466173" cy="463854"/>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Title 11"/>
            <p:cNvSpPr txBox="1">
              <a:spLocks/>
            </p:cNvSpPr>
            <p:nvPr/>
          </p:nvSpPr>
          <p:spPr>
            <a:xfrm>
              <a:off x="6144066" y="2082586"/>
              <a:ext cx="521994" cy="28528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05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02.</a:t>
              </a:r>
              <a:endParaRPr lang="en-US" sz="105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grpSp>
      <p:sp>
        <p:nvSpPr>
          <p:cNvPr id="53" name="Rectangle 52"/>
          <p:cNvSpPr/>
          <p:nvPr/>
        </p:nvSpPr>
        <p:spPr>
          <a:xfrm>
            <a:off x="6797736" y="3493908"/>
            <a:ext cx="3882964" cy="523220"/>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a:t>
            </a:r>
            <a:r>
              <a:rPr lang="en-US" sz="1400" noProof="1" smtClean="0">
                <a:solidFill>
                  <a:schemeClr val="bg1"/>
                </a:solidFill>
                <a:latin typeface="+mj-lt"/>
                <a:ea typeface="Open Sans Light" panose="020B0306030504020204" pitchFamily="34" charset="0"/>
                <a:cs typeface="Open Sans Light" panose="020B0306030504020204" pitchFamily="34" charset="0"/>
              </a:rPr>
              <a:t>dui</a:t>
            </a:r>
            <a:endParaRPr lang="en-US" sz="14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54" name="Group 53"/>
          <p:cNvGrpSpPr/>
          <p:nvPr/>
        </p:nvGrpSpPr>
        <p:grpSpPr>
          <a:xfrm>
            <a:off x="6144066" y="3523591"/>
            <a:ext cx="521994" cy="463854"/>
            <a:chOff x="6144066" y="1971793"/>
            <a:chExt cx="521994" cy="463854"/>
          </a:xfrm>
        </p:grpSpPr>
        <p:sp>
          <p:nvSpPr>
            <p:cNvPr id="55" name="Freeform 1071"/>
            <p:cNvSpPr>
              <a:spLocks noEditPoints="1"/>
            </p:cNvSpPr>
            <p:nvPr/>
          </p:nvSpPr>
          <p:spPr bwMode="auto">
            <a:xfrm>
              <a:off x="6162411" y="1971793"/>
              <a:ext cx="466173" cy="463854"/>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Title 11"/>
            <p:cNvSpPr txBox="1">
              <a:spLocks/>
            </p:cNvSpPr>
            <p:nvPr/>
          </p:nvSpPr>
          <p:spPr>
            <a:xfrm>
              <a:off x="6144066" y="2082586"/>
              <a:ext cx="521994" cy="28528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05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03.</a:t>
              </a:r>
              <a:endParaRPr lang="en-US" sz="105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grpSp>
      <p:sp>
        <p:nvSpPr>
          <p:cNvPr id="57" name="Rectangle 56"/>
          <p:cNvSpPr/>
          <p:nvPr/>
        </p:nvSpPr>
        <p:spPr>
          <a:xfrm>
            <a:off x="6797736" y="4355554"/>
            <a:ext cx="3882964" cy="523220"/>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a:t>
            </a:r>
            <a:r>
              <a:rPr lang="en-US" sz="1400" noProof="1" smtClean="0">
                <a:solidFill>
                  <a:schemeClr val="bg1"/>
                </a:solidFill>
                <a:latin typeface="+mj-lt"/>
                <a:ea typeface="Open Sans Light" panose="020B0306030504020204" pitchFamily="34" charset="0"/>
                <a:cs typeface="Open Sans Light" panose="020B0306030504020204" pitchFamily="34" charset="0"/>
              </a:rPr>
              <a:t>dui</a:t>
            </a:r>
            <a:endParaRPr lang="en-US" sz="14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58" name="Group 57"/>
          <p:cNvGrpSpPr/>
          <p:nvPr/>
        </p:nvGrpSpPr>
        <p:grpSpPr>
          <a:xfrm>
            <a:off x="6144066" y="4385237"/>
            <a:ext cx="521994" cy="463854"/>
            <a:chOff x="6144066" y="1971793"/>
            <a:chExt cx="521994" cy="463854"/>
          </a:xfrm>
        </p:grpSpPr>
        <p:sp>
          <p:nvSpPr>
            <p:cNvPr id="59" name="Freeform 1071"/>
            <p:cNvSpPr>
              <a:spLocks noEditPoints="1"/>
            </p:cNvSpPr>
            <p:nvPr/>
          </p:nvSpPr>
          <p:spPr bwMode="auto">
            <a:xfrm>
              <a:off x="6162411" y="1971793"/>
              <a:ext cx="466173" cy="463854"/>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Title 11"/>
            <p:cNvSpPr txBox="1">
              <a:spLocks/>
            </p:cNvSpPr>
            <p:nvPr/>
          </p:nvSpPr>
          <p:spPr>
            <a:xfrm>
              <a:off x="6144066" y="2082586"/>
              <a:ext cx="521994" cy="28528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05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04.</a:t>
              </a:r>
              <a:endParaRPr lang="en-US" sz="105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grpSp>
      <p:sp>
        <p:nvSpPr>
          <p:cNvPr id="61" name="Rectangle 60"/>
          <p:cNvSpPr/>
          <p:nvPr/>
        </p:nvSpPr>
        <p:spPr>
          <a:xfrm>
            <a:off x="6797736" y="5229938"/>
            <a:ext cx="3882964" cy="523220"/>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a:t>
            </a:r>
            <a:r>
              <a:rPr lang="en-US" sz="1400" noProof="1" smtClean="0">
                <a:solidFill>
                  <a:schemeClr val="bg1"/>
                </a:solidFill>
                <a:latin typeface="+mj-lt"/>
                <a:ea typeface="Open Sans Light" panose="020B0306030504020204" pitchFamily="34" charset="0"/>
                <a:cs typeface="Open Sans Light" panose="020B0306030504020204" pitchFamily="34" charset="0"/>
              </a:rPr>
              <a:t>dui</a:t>
            </a:r>
            <a:endParaRPr lang="en-US" sz="14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64" name="Group 63"/>
          <p:cNvGrpSpPr/>
          <p:nvPr/>
        </p:nvGrpSpPr>
        <p:grpSpPr>
          <a:xfrm>
            <a:off x="6144066" y="5259621"/>
            <a:ext cx="521994" cy="463854"/>
            <a:chOff x="6144066" y="1971793"/>
            <a:chExt cx="521994" cy="463854"/>
          </a:xfrm>
        </p:grpSpPr>
        <p:sp>
          <p:nvSpPr>
            <p:cNvPr id="65" name="Freeform 1071"/>
            <p:cNvSpPr>
              <a:spLocks noEditPoints="1"/>
            </p:cNvSpPr>
            <p:nvPr/>
          </p:nvSpPr>
          <p:spPr bwMode="auto">
            <a:xfrm>
              <a:off x="6162411" y="1971793"/>
              <a:ext cx="466173" cy="463854"/>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Title 11"/>
            <p:cNvSpPr txBox="1">
              <a:spLocks/>
            </p:cNvSpPr>
            <p:nvPr/>
          </p:nvSpPr>
          <p:spPr>
            <a:xfrm>
              <a:off x="6144066" y="2082586"/>
              <a:ext cx="521994" cy="28528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05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05.</a:t>
              </a:r>
              <a:endParaRPr lang="en-US" sz="105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grpSp>
    </p:spTree>
    <p:extLst>
      <p:ext uri="{BB962C8B-B14F-4D97-AF65-F5344CB8AC3E}">
        <p14:creationId xmlns:p14="http://schemas.microsoft.com/office/powerpoint/2010/main" val="261343452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0" y="0"/>
            <a:ext cx="12192000" cy="6477001"/>
          </a:xfrm>
          <a:prstGeom prst="rect">
            <a:avLst/>
          </a:prstGeom>
          <a:gradFill>
            <a:gsLst>
              <a:gs pos="100000">
                <a:srgbClr val="59D8D5"/>
              </a:gs>
              <a:gs pos="0">
                <a:schemeClr val="tx2">
                  <a:lumMod val="40000"/>
                  <a:lumOff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104</a:t>
            </a:fld>
            <a:endParaRPr lang="en-US"/>
          </a:p>
        </p:txBody>
      </p:sp>
      <p:sp>
        <p:nvSpPr>
          <p:cNvPr id="62" name="Title 11"/>
          <p:cNvSpPr txBox="1">
            <a:spLocks/>
          </p:cNvSpPr>
          <p:nvPr/>
        </p:nvSpPr>
        <p:spPr>
          <a:xfrm>
            <a:off x="2189582" y="514888"/>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Save Environment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233701" y="319438"/>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5" name="Shape 25149"/>
          <p:cNvSpPr/>
          <p:nvPr/>
        </p:nvSpPr>
        <p:spPr>
          <a:xfrm>
            <a:off x="5053056" y="4377995"/>
            <a:ext cx="682117" cy="400379"/>
          </a:xfrm>
          <a:custGeom>
            <a:avLst/>
            <a:gdLst/>
            <a:ahLst/>
            <a:cxnLst>
              <a:cxn ang="0">
                <a:pos x="wd2" y="hd2"/>
              </a:cxn>
              <a:cxn ang="5400000">
                <a:pos x="wd2" y="hd2"/>
              </a:cxn>
              <a:cxn ang="10800000">
                <a:pos x="wd2" y="hd2"/>
              </a:cxn>
              <a:cxn ang="16200000">
                <a:pos x="wd2" y="hd2"/>
              </a:cxn>
            </a:cxnLst>
            <a:rect l="0" t="0" r="r" b="b"/>
            <a:pathLst>
              <a:path w="21600" h="21600" extrusionOk="0">
                <a:moveTo>
                  <a:pt x="21252" y="14600"/>
                </a:moveTo>
                <a:cubicBezTo>
                  <a:pt x="20780" y="13155"/>
                  <a:pt x="19874" y="12178"/>
                  <a:pt x="18835" y="12178"/>
                </a:cubicBezTo>
                <a:cubicBezTo>
                  <a:pt x="18834" y="12178"/>
                  <a:pt x="18833" y="12178"/>
                  <a:pt x="18832" y="12178"/>
                </a:cubicBezTo>
                <a:cubicBezTo>
                  <a:pt x="18834" y="12089"/>
                  <a:pt x="18835" y="12000"/>
                  <a:pt x="18835" y="11911"/>
                </a:cubicBezTo>
                <a:cubicBezTo>
                  <a:pt x="18835" y="7247"/>
                  <a:pt x="16616" y="3467"/>
                  <a:pt x="13878" y="3467"/>
                </a:cubicBezTo>
                <a:cubicBezTo>
                  <a:pt x="13266" y="3467"/>
                  <a:pt x="12679" y="3656"/>
                  <a:pt x="12138" y="4002"/>
                </a:cubicBezTo>
                <a:cubicBezTo>
                  <a:pt x="11753" y="1692"/>
                  <a:pt x="10505" y="0"/>
                  <a:pt x="9026" y="0"/>
                </a:cubicBezTo>
                <a:cubicBezTo>
                  <a:pt x="8883" y="0"/>
                  <a:pt x="8741" y="16"/>
                  <a:pt x="8603" y="47"/>
                </a:cubicBezTo>
                <a:lnTo>
                  <a:pt x="8290" y="144"/>
                </a:lnTo>
                <a:cubicBezTo>
                  <a:pt x="7065" y="629"/>
                  <a:pt x="6107" y="2300"/>
                  <a:pt x="5856" y="4409"/>
                </a:cubicBezTo>
                <a:cubicBezTo>
                  <a:pt x="5545" y="4202"/>
                  <a:pt x="5206" y="4089"/>
                  <a:pt x="4852" y="4089"/>
                </a:cubicBezTo>
                <a:cubicBezTo>
                  <a:pt x="4599" y="4089"/>
                  <a:pt x="4354" y="4147"/>
                  <a:pt x="4122" y="4255"/>
                </a:cubicBezTo>
                <a:lnTo>
                  <a:pt x="3808" y="4436"/>
                </a:lnTo>
                <a:cubicBezTo>
                  <a:pt x="2799" y="5138"/>
                  <a:pt x="2087" y="6827"/>
                  <a:pt x="2087" y="8800"/>
                </a:cubicBezTo>
                <a:cubicBezTo>
                  <a:pt x="2087" y="9511"/>
                  <a:pt x="2179" y="10185"/>
                  <a:pt x="2345" y="10789"/>
                </a:cubicBezTo>
                <a:cubicBezTo>
                  <a:pt x="997" y="11445"/>
                  <a:pt x="9" y="13551"/>
                  <a:pt x="0" y="16053"/>
                </a:cubicBezTo>
                <a:lnTo>
                  <a:pt x="13" y="16586"/>
                </a:lnTo>
                <a:cubicBezTo>
                  <a:pt x="161" y="19397"/>
                  <a:pt x="1547" y="21600"/>
                  <a:pt x="3234" y="21600"/>
                </a:cubicBezTo>
                <a:lnTo>
                  <a:pt x="18835" y="21600"/>
                </a:lnTo>
                <a:cubicBezTo>
                  <a:pt x="20362" y="21600"/>
                  <a:pt x="21600" y="19491"/>
                  <a:pt x="21600" y="16889"/>
                </a:cubicBezTo>
                <a:cubicBezTo>
                  <a:pt x="21600" y="16268"/>
                  <a:pt x="21529" y="15676"/>
                  <a:pt x="21401" y="15133"/>
                </a:cubicBezTo>
                <a:cubicBezTo>
                  <a:pt x="21401" y="15133"/>
                  <a:pt x="21252" y="14600"/>
                  <a:pt x="21252" y="14600"/>
                </a:cubicBezTo>
                <a:close/>
              </a:path>
            </a:pathLst>
          </a:custGeom>
          <a:solidFill>
            <a:schemeClr val="bg1">
              <a:alpha val="46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 name="Shape 25150"/>
          <p:cNvSpPr/>
          <p:nvPr/>
        </p:nvSpPr>
        <p:spPr>
          <a:xfrm>
            <a:off x="4764" y="3981450"/>
            <a:ext cx="6462175" cy="2495949"/>
          </a:xfrm>
          <a:custGeom>
            <a:avLst/>
            <a:gdLst/>
            <a:ahLst/>
            <a:cxnLst>
              <a:cxn ang="0">
                <a:pos x="wd2" y="hd2"/>
              </a:cxn>
              <a:cxn ang="5400000">
                <a:pos x="wd2" y="hd2"/>
              </a:cxn>
              <a:cxn ang="10800000">
                <a:pos x="wd2" y="hd2"/>
              </a:cxn>
              <a:cxn ang="16200000">
                <a:pos x="wd2" y="hd2"/>
              </a:cxn>
            </a:cxnLst>
            <a:rect l="0" t="0" r="r" b="b"/>
            <a:pathLst>
              <a:path w="21492" h="21598" extrusionOk="0">
                <a:moveTo>
                  <a:pt x="5875" y="0"/>
                </a:moveTo>
                <a:cubicBezTo>
                  <a:pt x="5740" y="-2"/>
                  <a:pt x="5606" y="142"/>
                  <a:pt x="5476" y="372"/>
                </a:cubicBezTo>
                <a:cubicBezTo>
                  <a:pt x="5152" y="948"/>
                  <a:pt x="4856" y="2067"/>
                  <a:pt x="4655" y="2831"/>
                </a:cubicBezTo>
                <a:cubicBezTo>
                  <a:pt x="4536" y="3285"/>
                  <a:pt x="4427" y="3767"/>
                  <a:pt x="4287" y="4165"/>
                </a:cubicBezTo>
                <a:cubicBezTo>
                  <a:pt x="4102" y="4691"/>
                  <a:pt x="3871" y="5047"/>
                  <a:pt x="3650" y="5429"/>
                </a:cubicBezTo>
                <a:cubicBezTo>
                  <a:pt x="3205" y="6201"/>
                  <a:pt x="2786" y="7108"/>
                  <a:pt x="2403" y="8132"/>
                </a:cubicBezTo>
                <a:cubicBezTo>
                  <a:pt x="2135" y="8848"/>
                  <a:pt x="1878" y="9637"/>
                  <a:pt x="1549" y="10078"/>
                </a:cubicBezTo>
                <a:cubicBezTo>
                  <a:pt x="1379" y="10305"/>
                  <a:pt x="1195" y="10433"/>
                  <a:pt x="1026" y="10668"/>
                </a:cubicBezTo>
                <a:cubicBezTo>
                  <a:pt x="846" y="10922"/>
                  <a:pt x="687" y="11293"/>
                  <a:pt x="531" y="11661"/>
                </a:cubicBezTo>
                <a:cubicBezTo>
                  <a:pt x="351" y="12084"/>
                  <a:pt x="178" y="12521"/>
                  <a:pt x="0" y="12937"/>
                </a:cubicBezTo>
                <a:lnTo>
                  <a:pt x="0" y="21598"/>
                </a:lnTo>
                <a:lnTo>
                  <a:pt x="16706" y="21598"/>
                </a:lnTo>
                <a:cubicBezTo>
                  <a:pt x="16706" y="21598"/>
                  <a:pt x="16707" y="21585"/>
                  <a:pt x="16707" y="21584"/>
                </a:cubicBezTo>
                <a:lnTo>
                  <a:pt x="21481" y="21584"/>
                </a:lnTo>
                <a:cubicBezTo>
                  <a:pt x="21481" y="21584"/>
                  <a:pt x="21600" y="19134"/>
                  <a:pt x="21048" y="18162"/>
                </a:cubicBezTo>
                <a:cubicBezTo>
                  <a:pt x="20497" y="17190"/>
                  <a:pt x="20951" y="15278"/>
                  <a:pt x="20090" y="14942"/>
                </a:cubicBezTo>
                <a:cubicBezTo>
                  <a:pt x="19229" y="14607"/>
                  <a:pt x="18844" y="13345"/>
                  <a:pt x="18844" y="13345"/>
                </a:cubicBezTo>
                <a:cubicBezTo>
                  <a:pt x="18489" y="13334"/>
                  <a:pt x="18193" y="12983"/>
                  <a:pt x="17910" y="12535"/>
                </a:cubicBezTo>
                <a:cubicBezTo>
                  <a:pt x="17598" y="12041"/>
                  <a:pt x="17300" y="11429"/>
                  <a:pt x="16952" y="11027"/>
                </a:cubicBezTo>
                <a:cubicBezTo>
                  <a:pt x="16558" y="10572"/>
                  <a:pt x="16074" y="10806"/>
                  <a:pt x="15758" y="9937"/>
                </a:cubicBezTo>
                <a:cubicBezTo>
                  <a:pt x="15640" y="9612"/>
                  <a:pt x="15561" y="9169"/>
                  <a:pt x="15463" y="8783"/>
                </a:cubicBezTo>
                <a:cubicBezTo>
                  <a:pt x="15086" y="7306"/>
                  <a:pt x="14467" y="6746"/>
                  <a:pt x="14029" y="5489"/>
                </a:cubicBezTo>
                <a:cubicBezTo>
                  <a:pt x="13842" y="4954"/>
                  <a:pt x="13644" y="5041"/>
                  <a:pt x="13458" y="5393"/>
                </a:cubicBezTo>
                <a:cubicBezTo>
                  <a:pt x="13227" y="5832"/>
                  <a:pt x="13015" y="6687"/>
                  <a:pt x="12871" y="7270"/>
                </a:cubicBezTo>
                <a:cubicBezTo>
                  <a:pt x="12786" y="7616"/>
                  <a:pt x="12709" y="7985"/>
                  <a:pt x="12609" y="8288"/>
                </a:cubicBezTo>
                <a:cubicBezTo>
                  <a:pt x="12477" y="8689"/>
                  <a:pt x="12312" y="8960"/>
                  <a:pt x="12154" y="9252"/>
                </a:cubicBezTo>
                <a:cubicBezTo>
                  <a:pt x="12044" y="9455"/>
                  <a:pt x="11936" y="9675"/>
                  <a:pt x="11831" y="9902"/>
                </a:cubicBezTo>
                <a:cubicBezTo>
                  <a:pt x="11790" y="9845"/>
                  <a:pt x="11748" y="9793"/>
                  <a:pt x="11708" y="9732"/>
                </a:cubicBezTo>
                <a:cubicBezTo>
                  <a:pt x="11271" y="9085"/>
                  <a:pt x="10854" y="8285"/>
                  <a:pt x="10366" y="7758"/>
                </a:cubicBezTo>
                <a:cubicBezTo>
                  <a:pt x="9815" y="7161"/>
                  <a:pt x="9138" y="7469"/>
                  <a:pt x="8696" y="6329"/>
                </a:cubicBezTo>
                <a:cubicBezTo>
                  <a:pt x="8530" y="5903"/>
                  <a:pt x="8420" y="5322"/>
                  <a:pt x="8283" y="4816"/>
                </a:cubicBezTo>
                <a:cubicBezTo>
                  <a:pt x="7754" y="2880"/>
                  <a:pt x="6889" y="2145"/>
                  <a:pt x="6275" y="498"/>
                </a:cubicBezTo>
                <a:cubicBezTo>
                  <a:pt x="6144" y="147"/>
                  <a:pt x="6010" y="1"/>
                  <a:pt x="5875" y="0"/>
                </a:cubicBezTo>
                <a:close/>
              </a:path>
            </a:pathLst>
          </a:custGeom>
          <a:solidFill>
            <a:schemeClr val="tx2">
              <a:lumMod val="75000"/>
              <a:alpha val="75663"/>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25151"/>
          <p:cNvSpPr/>
          <p:nvPr/>
        </p:nvSpPr>
        <p:spPr>
          <a:xfrm>
            <a:off x="1249291" y="3981352"/>
            <a:ext cx="2275763" cy="1143011"/>
          </a:xfrm>
          <a:custGeom>
            <a:avLst/>
            <a:gdLst/>
            <a:ahLst/>
            <a:cxnLst>
              <a:cxn ang="0">
                <a:pos x="wd2" y="hd2"/>
              </a:cxn>
              <a:cxn ang="5400000">
                <a:pos x="wd2" y="hd2"/>
              </a:cxn>
              <a:cxn ang="10800000">
                <a:pos x="wd2" y="hd2"/>
              </a:cxn>
              <a:cxn ang="16200000">
                <a:pos x="wd2" y="hd2"/>
              </a:cxn>
            </a:cxnLst>
            <a:rect l="0" t="0" r="r" b="b"/>
            <a:pathLst>
              <a:path w="21600" h="21030" extrusionOk="0">
                <a:moveTo>
                  <a:pt x="21600" y="20697"/>
                </a:moveTo>
                <a:cubicBezTo>
                  <a:pt x="21178" y="21170"/>
                  <a:pt x="20659" y="21047"/>
                  <a:pt x="20184" y="20886"/>
                </a:cubicBezTo>
                <a:cubicBezTo>
                  <a:pt x="17863" y="20099"/>
                  <a:pt x="15528" y="18811"/>
                  <a:pt x="13196" y="19419"/>
                </a:cubicBezTo>
                <a:cubicBezTo>
                  <a:pt x="12341" y="19641"/>
                  <a:pt x="11335" y="20010"/>
                  <a:pt x="10738" y="18641"/>
                </a:cubicBezTo>
                <a:cubicBezTo>
                  <a:pt x="10544" y="18197"/>
                  <a:pt x="10419" y="17601"/>
                  <a:pt x="10191" y="17246"/>
                </a:cubicBezTo>
                <a:cubicBezTo>
                  <a:pt x="9847" y="16712"/>
                  <a:pt x="9386" y="16866"/>
                  <a:pt x="8967" y="16882"/>
                </a:cubicBezTo>
                <a:cubicBezTo>
                  <a:pt x="8547" y="16901"/>
                  <a:pt x="8040" y="16606"/>
                  <a:pt x="7926" y="15715"/>
                </a:cubicBezTo>
                <a:cubicBezTo>
                  <a:pt x="7896" y="15488"/>
                  <a:pt x="7896" y="15235"/>
                  <a:pt x="7839" y="15034"/>
                </a:cubicBezTo>
                <a:cubicBezTo>
                  <a:pt x="7570" y="14088"/>
                  <a:pt x="6711" y="15662"/>
                  <a:pt x="6452" y="14708"/>
                </a:cubicBezTo>
                <a:cubicBezTo>
                  <a:pt x="6807" y="14015"/>
                  <a:pt x="6941" y="12819"/>
                  <a:pt x="6771" y="11840"/>
                </a:cubicBezTo>
                <a:cubicBezTo>
                  <a:pt x="6602" y="10864"/>
                  <a:pt x="6139" y="10172"/>
                  <a:pt x="5664" y="10183"/>
                </a:cubicBezTo>
                <a:cubicBezTo>
                  <a:pt x="5014" y="10200"/>
                  <a:pt x="4503" y="11356"/>
                  <a:pt x="4071" y="12427"/>
                </a:cubicBezTo>
                <a:lnTo>
                  <a:pt x="3322" y="14284"/>
                </a:lnTo>
                <a:cubicBezTo>
                  <a:pt x="3486" y="13358"/>
                  <a:pt x="3017" y="12391"/>
                  <a:pt x="2567" y="12358"/>
                </a:cubicBezTo>
                <a:cubicBezTo>
                  <a:pt x="2116" y="12327"/>
                  <a:pt x="1705" y="12871"/>
                  <a:pt x="1292" y="13273"/>
                </a:cubicBezTo>
                <a:cubicBezTo>
                  <a:pt x="880" y="13675"/>
                  <a:pt x="372" y="13928"/>
                  <a:pt x="0" y="13367"/>
                </a:cubicBezTo>
                <a:cubicBezTo>
                  <a:pt x="588" y="10881"/>
                  <a:pt x="1400" y="8652"/>
                  <a:pt x="2373" y="6848"/>
                </a:cubicBezTo>
                <a:cubicBezTo>
                  <a:pt x="2976" y="5728"/>
                  <a:pt x="3692" y="4591"/>
                  <a:pt x="3817" y="2875"/>
                </a:cubicBezTo>
                <a:cubicBezTo>
                  <a:pt x="3867" y="2196"/>
                  <a:pt x="3816" y="1482"/>
                  <a:pt x="3816" y="792"/>
                </a:cubicBezTo>
                <a:cubicBezTo>
                  <a:pt x="4559" y="-189"/>
                  <a:pt x="5352" y="-430"/>
                  <a:pt x="6097" y="1062"/>
                </a:cubicBezTo>
                <a:cubicBezTo>
                  <a:pt x="7848" y="4565"/>
                  <a:pt x="10317" y="6125"/>
                  <a:pt x="11825" y="10243"/>
                </a:cubicBezTo>
                <a:cubicBezTo>
                  <a:pt x="12218" y="11318"/>
                  <a:pt x="12531" y="12554"/>
                  <a:pt x="13004" y="13459"/>
                </a:cubicBezTo>
                <a:cubicBezTo>
                  <a:pt x="14267" y="15882"/>
                  <a:pt x="16200" y="15228"/>
                  <a:pt x="17772" y="16497"/>
                </a:cubicBezTo>
                <a:cubicBezTo>
                  <a:pt x="19163" y="17617"/>
                  <a:pt x="20352" y="19322"/>
                  <a:pt x="21600" y="20697"/>
                </a:cubicBezTo>
              </a:path>
            </a:pathLst>
          </a:custGeom>
          <a:solidFill>
            <a:srgbClr val="E4E5ED">
              <a:alpha val="33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5152"/>
          <p:cNvSpPr/>
          <p:nvPr/>
        </p:nvSpPr>
        <p:spPr>
          <a:xfrm>
            <a:off x="3763891" y="4571901"/>
            <a:ext cx="1625917" cy="871860"/>
          </a:xfrm>
          <a:custGeom>
            <a:avLst/>
            <a:gdLst/>
            <a:ahLst/>
            <a:cxnLst>
              <a:cxn ang="0">
                <a:pos x="wd2" y="hd2"/>
              </a:cxn>
              <a:cxn ang="5400000">
                <a:pos x="wd2" y="hd2"/>
              </a:cxn>
              <a:cxn ang="10800000">
                <a:pos x="wd2" y="hd2"/>
              </a:cxn>
              <a:cxn ang="16200000">
                <a:pos x="wd2" y="hd2"/>
              </a:cxn>
            </a:cxnLst>
            <a:rect l="0" t="0" r="r" b="b"/>
            <a:pathLst>
              <a:path w="21600" h="21030" extrusionOk="0">
                <a:moveTo>
                  <a:pt x="21600" y="20697"/>
                </a:moveTo>
                <a:cubicBezTo>
                  <a:pt x="21178" y="21170"/>
                  <a:pt x="20659" y="21047"/>
                  <a:pt x="20184" y="20887"/>
                </a:cubicBezTo>
                <a:cubicBezTo>
                  <a:pt x="17863" y="20099"/>
                  <a:pt x="15528" y="18811"/>
                  <a:pt x="13196" y="19419"/>
                </a:cubicBezTo>
                <a:cubicBezTo>
                  <a:pt x="12340" y="19641"/>
                  <a:pt x="11335" y="20010"/>
                  <a:pt x="10738" y="18641"/>
                </a:cubicBezTo>
                <a:cubicBezTo>
                  <a:pt x="10544" y="18197"/>
                  <a:pt x="10419" y="17601"/>
                  <a:pt x="10191" y="17246"/>
                </a:cubicBezTo>
                <a:cubicBezTo>
                  <a:pt x="9847" y="16712"/>
                  <a:pt x="9386" y="16866"/>
                  <a:pt x="8967" y="16882"/>
                </a:cubicBezTo>
                <a:cubicBezTo>
                  <a:pt x="8547" y="16901"/>
                  <a:pt x="8040" y="16606"/>
                  <a:pt x="7926" y="15715"/>
                </a:cubicBezTo>
                <a:cubicBezTo>
                  <a:pt x="7896" y="15488"/>
                  <a:pt x="7896" y="15235"/>
                  <a:pt x="7839" y="15034"/>
                </a:cubicBezTo>
                <a:cubicBezTo>
                  <a:pt x="7571" y="14088"/>
                  <a:pt x="6711" y="15663"/>
                  <a:pt x="6452" y="14708"/>
                </a:cubicBezTo>
                <a:cubicBezTo>
                  <a:pt x="6807" y="14015"/>
                  <a:pt x="6941" y="12819"/>
                  <a:pt x="6771" y="11840"/>
                </a:cubicBezTo>
                <a:cubicBezTo>
                  <a:pt x="6602" y="10864"/>
                  <a:pt x="6139" y="10172"/>
                  <a:pt x="5664" y="10183"/>
                </a:cubicBezTo>
                <a:cubicBezTo>
                  <a:pt x="5014" y="10200"/>
                  <a:pt x="4503" y="11356"/>
                  <a:pt x="4071" y="12427"/>
                </a:cubicBezTo>
                <a:lnTo>
                  <a:pt x="3322" y="14284"/>
                </a:lnTo>
                <a:cubicBezTo>
                  <a:pt x="3486" y="13358"/>
                  <a:pt x="3017" y="12391"/>
                  <a:pt x="2567" y="12358"/>
                </a:cubicBezTo>
                <a:cubicBezTo>
                  <a:pt x="2116" y="12327"/>
                  <a:pt x="1705" y="12871"/>
                  <a:pt x="1292" y="13273"/>
                </a:cubicBezTo>
                <a:cubicBezTo>
                  <a:pt x="880" y="13675"/>
                  <a:pt x="372" y="13928"/>
                  <a:pt x="0" y="13367"/>
                </a:cubicBezTo>
                <a:cubicBezTo>
                  <a:pt x="588" y="10881"/>
                  <a:pt x="1400" y="8652"/>
                  <a:pt x="2373" y="6848"/>
                </a:cubicBezTo>
                <a:cubicBezTo>
                  <a:pt x="2976" y="5728"/>
                  <a:pt x="3692" y="4591"/>
                  <a:pt x="3817" y="2875"/>
                </a:cubicBezTo>
                <a:cubicBezTo>
                  <a:pt x="3867" y="2196"/>
                  <a:pt x="3816" y="1482"/>
                  <a:pt x="3816" y="792"/>
                </a:cubicBezTo>
                <a:cubicBezTo>
                  <a:pt x="4559" y="-189"/>
                  <a:pt x="5352" y="-430"/>
                  <a:pt x="6097" y="1062"/>
                </a:cubicBezTo>
                <a:cubicBezTo>
                  <a:pt x="7848" y="4565"/>
                  <a:pt x="10317" y="6125"/>
                  <a:pt x="11825" y="10243"/>
                </a:cubicBezTo>
                <a:cubicBezTo>
                  <a:pt x="12218" y="11318"/>
                  <a:pt x="12531" y="12554"/>
                  <a:pt x="13004" y="13459"/>
                </a:cubicBezTo>
                <a:cubicBezTo>
                  <a:pt x="14267" y="15882"/>
                  <a:pt x="16200" y="15228"/>
                  <a:pt x="17772" y="16497"/>
                </a:cubicBezTo>
                <a:cubicBezTo>
                  <a:pt x="19163" y="17617"/>
                  <a:pt x="20352" y="19322"/>
                  <a:pt x="21600" y="20697"/>
                </a:cubicBezTo>
              </a:path>
            </a:pathLst>
          </a:custGeom>
          <a:solidFill>
            <a:srgbClr val="E4E5ED">
              <a:alpha val="33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5153"/>
          <p:cNvSpPr/>
          <p:nvPr/>
        </p:nvSpPr>
        <p:spPr>
          <a:xfrm>
            <a:off x="-1660" y="5708551"/>
            <a:ext cx="525017" cy="764327"/>
          </a:xfrm>
          <a:custGeom>
            <a:avLst/>
            <a:gdLst/>
            <a:ahLst/>
            <a:cxnLst>
              <a:cxn ang="0">
                <a:pos x="wd2" y="hd2"/>
              </a:cxn>
              <a:cxn ang="5400000">
                <a:pos x="wd2" y="hd2"/>
              </a:cxn>
              <a:cxn ang="10800000">
                <a:pos x="wd2" y="hd2"/>
              </a:cxn>
              <a:cxn ang="16200000">
                <a:pos x="wd2" y="hd2"/>
              </a:cxn>
            </a:cxnLst>
            <a:rect l="0" t="0" r="r" b="b"/>
            <a:pathLst>
              <a:path w="21600" h="21524" extrusionOk="0">
                <a:moveTo>
                  <a:pt x="17992" y="18835"/>
                </a:moveTo>
                <a:cubicBezTo>
                  <a:pt x="18557" y="19827"/>
                  <a:pt x="19401" y="20745"/>
                  <a:pt x="20456" y="21524"/>
                </a:cubicBezTo>
                <a:lnTo>
                  <a:pt x="272" y="21524"/>
                </a:lnTo>
                <a:lnTo>
                  <a:pt x="272" y="15101"/>
                </a:lnTo>
                <a:cubicBezTo>
                  <a:pt x="1546" y="14001"/>
                  <a:pt x="2655" y="12803"/>
                  <a:pt x="3561" y="11544"/>
                </a:cubicBezTo>
                <a:cubicBezTo>
                  <a:pt x="2771" y="11651"/>
                  <a:pt x="1981" y="11763"/>
                  <a:pt x="1192" y="11871"/>
                </a:cubicBezTo>
                <a:lnTo>
                  <a:pt x="1273" y="11367"/>
                </a:lnTo>
                <a:cubicBezTo>
                  <a:pt x="1062" y="11447"/>
                  <a:pt x="837" y="11502"/>
                  <a:pt x="606" y="11540"/>
                </a:cubicBezTo>
                <a:cubicBezTo>
                  <a:pt x="497" y="11554"/>
                  <a:pt x="388" y="11563"/>
                  <a:pt x="272" y="11567"/>
                </a:cubicBezTo>
                <a:cubicBezTo>
                  <a:pt x="183" y="11577"/>
                  <a:pt x="88" y="11582"/>
                  <a:pt x="0" y="11577"/>
                </a:cubicBezTo>
                <a:cubicBezTo>
                  <a:pt x="129" y="11442"/>
                  <a:pt x="217" y="11293"/>
                  <a:pt x="272" y="11134"/>
                </a:cubicBezTo>
                <a:cubicBezTo>
                  <a:pt x="286" y="11083"/>
                  <a:pt x="299" y="11031"/>
                  <a:pt x="306" y="10975"/>
                </a:cubicBezTo>
                <a:cubicBezTo>
                  <a:pt x="293" y="10975"/>
                  <a:pt x="286" y="10980"/>
                  <a:pt x="272" y="10980"/>
                </a:cubicBezTo>
                <a:lnTo>
                  <a:pt x="272" y="9973"/>
                </a:lnTo>
                <a:cubicBezTo>
                  <a:pt x="640" y="9778"/>
                  <a:pt x="987" y="9568"/>
                  <a:pt x="1327" y="9354"/>
                </a:cubicBezTo>
                <a:cubicBezTo>
                  <a:pt x="2982" y="8281"/>
                  <a:pt x="4276" y="6953"/>
                  <a:pt x="5059" y="5489"/>
                </a:cubicBezTo>
                <a:cubicBezTo>
                  <a:pt x="4610" y="5531"/>
                  <a:pt x="4160" y="5569"/>
                  <a:pt x="3711" y="5606"/>
                </a:cubicBezTo>
                <a:cubicBezTo>
                  <a:pt x="3902" y="5406"/>
                  <a:pt x="4099" y="5205"/>
                  <a:pt x="4297" y="5005"/>
                </a:cubicBezTo>
                <a:cubicBezTo>
                  <a:pt x="3997" y="5037"/>
                  <a:pt x="3691" y="5060"/>
                  <a:pt x="3384" y="5060"/>
                </a:cubicBezTo>
                <a:cubicBezTo>
                  <a:pt x="3207" y="5070"/>
                  <a:pt x="3023" y="5070"/>
                  <a:pt x="2840" y="5065"/>
                </a:cubicBezTo>
                <a:cubicBezTo>
                  <a:pt x="3078" y="5065"/>
                  <a:pt x="3534" y="4744"/>
                  <a:pt x="3936" y="4427"/>
                </a:cubicBezTo>
                <a:cubicBezTo>
                  <a:pt x="4228" y="4194"/>
                  <a:pt x="4488" y="3965"/>
                  <a:pt x="4603" y="3877"/>
                </a:cubicBezTo>
                <a:cubicBezTo>
                  <a:pt x="5080" y="3499"/>
                  <a:pt x="5502" y="3038"/>
                  <a:pt x="5904" y="2595"/>
                </a:cubicBezTo>
                <a:cubicBezTo>
                  <a:pt x="5985" y="2501"/>
                  <a:pt x="6067" y="2413"/>
                  <a:pt x="6149" y="2324"/>
                </a:cubicBezTo>
                <a:cubicBezTo>
                  <a:pt x="6046" y="2380"/>
                  <a:pt x="5937" y="2427"/>
                  <a:pt x="5815" y="2460"/>
                </a:cubicBezTo>
                <a:cubicBezTo>
                  <a:pt x="5686" y="2497"/>
                  <a:pt x="5543" y="2525"/>
                  <a:pt x="5400" y="2534"/>
                </a:cubicBezTo>
                <a:cubicBezTo>
                  <a:pt x="5509" y="2464"/>
                  <a:pt x="5618" y="2390"/>
                  <a:pt x="5720" y="2315"/>
                </a:cubicBezTo>
                <a:cubicBezTo>
                  <a:pt x="5945" y="2157"/>
                  <a:pt x="6149" y="1989"/>
                  <a:pt x="6340" y="1816"/>
                </a:cubicBezTo>
                <a:cubicBezTo>
                  <a:pt x="6374" y="1784"/>
                  <a:pt x="6415" y="1751"/>
                  <a:pt x="6448" y="1714"/>
                </a:cubicBezTo>
                <a:cubicBezTo>
                  <a:pt x="6292" y="1723"/>
                  <a:pt x="6136" y="1737"/>
                  <a:pt x="5985" y="1756"/>
                </a:cubicBezTo>
                <a:cubicBezTo>
                  <a:pt x="5904" y="1765"/>
                  <a:pt x="5829" y="1774"/>
                  <a:pt x="5747" y="1788"/>
                </a:cubicBezTo>
                <a:cubicBezTo>
                  <a:pt x="5781" y="1770"/>
                  <a:pt x="5815" y="1751"/>
                  <a:pt x="5850" y="1733"/>
                </a:cubicBezTo>
                <a:cubicBezTo>
                  <a:pt x="6326" y="1490"/>
                  <a:pt x="6789" y="1234"/>
                  <a:pt x="7225" y="959"/>
                </a:cubicBezTo>
                <a:cubicBezTo>
                  <a:pt x="7566" y="749"/>
                  <a:pt x="7892" y="376"/>
                  <a:pt x="8205" y="185"/>
                </a:cubicBezTo>
                <a:cubicBezTo>
                  <a:pt x="8227" y="166"/>
                  <a:pt x="8253" y="152"/>
                  <a:pt x="8274" y="138"/>
                </a:cubicBezTo>
                <a:cubicBezTo>
                  <a:pt x="8669" y="-76"/>
                  <a:pt x="8587" y="-48"/>
                  <a:pt x="9118" y="274"/>
                </a:cubicBezTo>
                <a:cubicBezTo>
                  <a:pt x="9602" y="567"/>
                  <a:pt x="10071" y="870"/>
                  <a:pt x="10548" y="1169"/>
                </a:cubicBezTo>
                <a:cubicBezTo>
                  <a:pt x="10766" y="1308"/>
                  <a:pt x="10991" y="1448"/>
                  <a:pt x="11059" y="1653"/>
                </a:cubicBezTo>
                <a:cubicBezTo>
                  <a:pt x="10889" y="1649"/>
                  <a:pt x="10691" y="1733"/>
                  <a:pt x="10541" y="1733"/>
                </a:cubicBezTo>
                <a:cubicBezTo>
                  <a:pt x="10766" y="1993"/>
                  <a:pt x="11127" y="2203"/>
                  <a:pt x="11549" y="2301"/>
                </a:cubicBezTo>
                <a:cubicBezTo>
                  <a:pt x="11407" y="2320"/>
                  <a:pt x="11256" y="2334"/>
                  <a:pt x="11113" y="2352"/>
                </a:cubicBezTo>
                <a:cubicBezTo>
                  <a:pt x="11644" y="2940"/>
                  <a:pt x="12284" y="3494"/>
                  <a:pt x="12898" y="4040"/>
                </a:cubicBezTo>
                <a:cubicBezTo>
                  <a:pt x="13197" y="4310"/>
                  <a:pt x="13912" y="5065"/>
                  <a:pt x="14518" y="5065"/>
                </a:cubicBezTo>
                <a:cubicBezTo>
                  <a:pt x="14035" y="5079"/>
                  <a:pt x="13551" y="5060"/>
                  <a:pt x="13074" y="5005"/>
                </a:cubicBezTo>
                <a:cubicBezTo>
                  <a:pt x="13272" y="5205"/>
                  <a:pt x="13469" y="5406"/>
                  <a:pt x="13660" y="5606"/>
                </a:cubicBezTo>
                <a:cubicBezTo>
                  <a:pt x="13211" y="5569"/>
                  <a:pt x="12761" y="5531"/>
                  <a:pt x="12312" y="5489"/>
                </a:cubicBezTo>
                <a:cubicBezTo>
                  <a:pt x="13435" y="7592"/>
                  <a:pt x="15615" y="9414"/>
                  <a:pt x="18387" y="10589"/>
                </a:cubicBezTo>
                <a:cubicBezTo>
                  <a:pt x="18693" y="10719"/>
                  <a:pt x="19013" y="10845"/>
                  <a:pt x="19333" y="10957"/>
                </a:cubicBezTo>
                <a:cubicBezTo>
                  <a:pt x="19135" y="10990"/>
                  <a:pt x="18931" y="11013"/>
                  <a:pt x="18727" y="11031"/>
                </a:cubicBezTo>
                <a:cubicBezTo>
                  <a:pt x="18175" y="11078"/>
                  <a:pt x="17610" y="11059"/>
                  <a:pt x="17065" y="10975"/>
                </a:cubicBezTo>
                <a:cubicBezTo>
                  <a:pt x="17092" y="11190"/>
                  <a:pt x="17202" y="11400"/>
                  <a:pt x="17372" y="11577"/>
                </a:cubicBezTo>
                <a:cubicBezTo>
                  <a:pt x="16929" y="11591"/>
                  <a:pt x="16479" y="11516"/>
                  <a:pt x="16098" y="11367"/>
                </a:cubicBezTo>
                <a:lnTo>
                  <a:pt x="16180" y="11871"/>
                </a:lnTo>
                <a:cubicBezTo>
                  <a:pt x="15390" y="11763"/>
                  <a:pt x="14600" y="11651"/>
                  <a:pt x="13810" y="11544"/>
                </a:cubicBezTo>
                <a:cubicBezTo>
                  <a:pt x="15172" y="13441"/>
                  <a:pt x="16990" y="15185"/>
                  <a:pt x="19155" y="16695"/>
                </a:cubicBezTo>
                <a:cubicBezTo>
                  <a:pt x="19925" y="17236"/>
                  <a:pt x="20742" y="17743"/>
                  <a:pt x="21600" y="18219"/>
                </a:cubicBezTo>
                <a:cubicBezTo>
                  <a:pt x="20770" y="18266"/>
                  <a:pt x="19946" y="18312"/>
                  <a:pt x="19115" y="18354"/>
                </a:cubicBezTo>
                <a:cubicBezTo>
                  <a:pt x="19094" y="18559"/>
                  <a:pt x="19203" y="18765"/>
                  <a:pt x="19401" y="18914"/>
                </a:cubicBezTo>
                <a:cubicBezTo>
                  <a:pt x="18938" y="18858"/>
                  <a:pt x="18461" y="18867"/>
                  <a:pt x="17992" y="1883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5154"/>
          <p:cNvSpPr/>
          <p:nvPr/>
        </p:nvSpPr>
        <p:spPr>
          <a:xfrm>
            <a:off x="315840" y="5524402"/>
            <a:ext cx="878664" cy="951625"/>
          </a:xfrm>
          <a:custGeom>
            <a:avLst/>
            <a:gdLst/>
            <a:ahLst/>
            <a:cxnLst>
              <a:cxn ang="0">
                <a:pos x="wd2" y="hd2"/>
              </a:cxn>
              <a:cxn ang="5400000">
                <a:pos x="wd2" y="hd2"/>
              </a:cxn>
              <a:cxn ang="10800000">
                <a:pos x="wd2" y="hd2"/>
              </a:cxn>
              <a:cxn ang="16200000">
                <a:pos x="wd2" y="hd2"/>
              </a:cxn>
            </a:cxnLst>
            <a:rect l="0" t="0" r="r" b="b"/>
            <a:pathLst>
              <a:path w="21600" h="21539" extrusionOk="0">
                <a:moveTo>
                  <a:pt x="21600" y="20015"/>
                </a:moveTo>
                <a:cubicBezTo>
                  <a:pt x="20805" y="19758"/>
                  <a:pt x="19951" y="19458"/>
                  <a:pt x="19500" y="18803"/>
                </a:cubicBezTo>
                <a:lnTo>
                  <a:pt x="20091" y="18835"/>
                </a:lnTo>
                <a:cubicBezTo>
                  <a:pt x="18400" y="18097"/>
                  <a:pt x="17035" y="16745"/>
                  <a:pt x="16359" y="15137"/>
                </a:cubicBezTo>
                <a:cubicBezTo>
                  <a:pt x="16642" y="15164"/>
                  <a:pt x="16926" y="15157"/>
                  <a:pt x="17203" y="15203"/>
                </a:cubicBezTo>
                <a:cubicBezTo>
                  <a:pt x="17084" y="15083"/>
                  <a:pt x="17020" y="14917"/>
                  <a:pt x="17031" y="14754"/>
                </a:cubicBezTo>
                <a:cubicBezTo>
                  <a:pt x="17527" y="14718"/>
                  <a:pt x="18023" y="14681"/>
                  <a:pt x="18518" y="14644"/>
                </a:cubicBezTo>
                <a:cubicBezTo>
                  <a:pt x="16570" y="13194"/>
                  <a:pt x="14970" y="11350"/>
                  <a:pt x="13863" y="9281"/>
                </a:cubicBezTo>
                <a:cubicBezTo>
                  <a:pt x="14335" y="9367"/>
                  <a:pt x="14806" y="9454"/>
                  <a:pt x="15276" y="9540"/>
                </a:cubicBezTo>
                <a:lnTo>
                  <a:pt x="15229" y="9137"/>
                </a:lnTo>
                <a:cubicBezTo>
                  <a:pt x="15459" y="9256"/>
                  <a:pt x="15726" y="9316"/>
                  <a:pt x="15990" y="9307"/>
                </a:cubicBezTo>
                <a:cubicBezTo>
                  <a:pt x="15888" y="9162"/>
                  <a:pt x="15825" y="8995"/>
                  <a:pt x="15808" y="8823"/>
                </a:cubicBezTo>
                <a:cubicBezTo>
                  <a:pt x="16252" y="8913"/>
                  <a:pt x="16720" y="8908"/>
                  <a:pt x="17161" y="8809"/>
                </a:cubicBezTo>
                <a:cubicBezTo>
                  <a:pt x="15238" y="7889"/>
                  <a:pt x="13710" y="6289"/>
                  <a:pt x="12966" y="4415"/>
                </a:cubicBezTo>
                <a:cubicBezTo>
                  <a:pt x="13235" y="4445"/>
                  <a:pt x="13505" y="4476"/>
                  <a:pt x="13774" y="4506"/>
                </a:cubicBezTo>
                <a:cubicBezTo>
                  <a:pt x="13657" y="4345"/>
                  <a:pt x="13541" y="4184"/>
                  <a:pt x="13424" y="4023"/>
                </a:cubicBezTo>
                <a:cubicBezTo>
                  <a:pt x="13712" y="4069"/>
                  <a:pt x="14005" y="4085"/>
                  <a:pt x="14296" y="4070"/>
                </a:cubicBezTo>
                <a:cubicBezTo>
                  <a:pt x="13937" y="4088"/>
                  <a:pt x="13499" y="3470"/>
                  <a:pt x="13316" y="3249"/>
                </a:cubicBezTo>
                <a:cubicBezTo>
                  <a:pt x="12952" y="2809"/>
                  <a:pt x="12567" y="2364"/>
                  <a:pt x="12249" y="1891"/>
                </a:cubicBezTo>
                <a:cubicBezTo>
                  <a:pt x="12337" y="1878"/>
                  <a:pt x="12424" y="1865"/>
                  <a:pt x="12512" y="1852"/>
                </a:cubicBezTo>
                <a:cubicBezTo>
                  <a:pt x="12260" y="1770"/>
                  <a:pt x="12045" y="1604"/>
                  <a:pt x="11909" y="1394"/>
                </a:cubicBezTo>
                <a:cubicBezTo>
                  <a:pt x="12000" y="1391"/>
                  <a:pt x="12116" y="1325"/>
                  <a:pt x="12217" y="1329"/>
                </a:cubicBezTo>
                <a:cubicBezTo>
                  <a:pt x="12178" y="1166"/>
                  <a:pt x="12044" y="1052"/>
                  <a:pt x="11912" y="940"/>
                </a:cubicBezTo>
                <a:cubicBezTo>
                  <a:pt x="11628" y="701"/>
                  <a:pt x="11348" y="457"/>
                  <a:pt x="11060" y="223"/>
                </a:cubicBezTo>
                <a:cubicBezTo>
                  <a:pt x="10740" y="-39"/>
                  <a:pt x="10791" y="-61"/>
                  <a:pt x="10556" y="110"/>
                </a:cubicBezTo>
                <a:cubicBezTo>
                  <a:pt x="10355" y="257"/>
                  <a:pt x="10149" y="591"/>
                  <a:pt x="9929" y="773"/>
                </a:cubicBezTo>
                <a:cubicBezTo>
                  <a:pt x="9647" y="1007"/>
                  <a:pt x="9351" y="1229"/>
                  <a:pt x="9045" y="1439"/>
                </a:cubicBezTo>
                <a:cubicBezTo>
                  <a:pt x="9183" y="1409"/>
                  <a:pt x="9323" y="1388"/>
                  <a:pt x="9464" y="1377"/>
                </a:cubicBezTo>
                <a:cubicBezTo>
                  <a:pt x="9281" y="1615"/>
                  <a:pt x="9071" y="1836"/>
                  <a:pt x="8839" y="2036"/>
                </a:cubicBezTo>
                <a:cubicBezTo>
                  <a:pt x="9001" y="2022"/>
                  <a:pt x="9159" y="1963"/>
                  <a:pt x="9285" y="1868"/>
                </a:cubicBezTo>
                <a:cubicBezTo>
                  <a:pt x="9002" y="2284"/>
                  <a:pt x="8709" y="2751"/>
                  <a:pt x="8360" y="3117"/>
                </a:cubicBezTo>
                <a:cubicBezTo>
                  <a:pt x="8201" y="3283"/>
                  <a:pt x="7545" y="4082"/>
                  <a:pt x="7304" y="4070"/>
                </a:cubicBezTo>
                <a:cubicBezTo>
                  <a:pt x="7595" y="4085"/>
                  <a:pt x="7889" y="4069"/>
                  <a:pt x="8177" y="4023"/>
                </a:cubicBezTo>
                <a:cubicBezTo>
                  <a:pt x="8060" y="4184"/>
                  <a:pt x="7943" y="4345"/>
                  <a:pt x="7826" y="4506"/>
                </a:cubicBezTo>
                <a:cubicBezTo>
                  <a:pt x="8096" y="4476"/>
                  <a:pt x="8365" y="4445"/>
                  <a:pt x="8634" y="4415"/>
                </a:cubicBezTo>
                <a:cubicBezTo>
                  <a:pt x="7890" y="6289"/>
                  <a:pt x="6362" y="7889"/>
                  <a:pt x="4439" y="8809"/>
                </a:cubicBezTo>
                <a:cubicBezTo>
                  <a:pt x="4881" y="8908"/>
                  <a:pt x="5348" y="8913"/>
                  <a:pt x="5793" y="8823"/>
                </a:cubicBezTo>
                <a:cubicBezTo>
                  <a:pt x="5775" y="8995"/>
                  <a:pt x="5712" y="9162"/>
                  <a:pt x="5611" y="9307"/>
                </a:cubicBezTo>
                <a:cubicBezTo>
                  <a:pt x="5875" y="9316"/>
                  <a:pt x="6141" y="9256"/>
                  <a:pt x="6371" y="9137"/>
                </a:cubicBezTo>
                <a:lnTo>
                  <a:pt x="6324" y="9540"/>
                </a:lnTo>
                <a:cubicBezTo>
                  <a:pt x="6795" y="9454"/>
                  <a:pt x="7266" y="9367"/>
                  <a:pt x="7737" y="9281"/>
                </a:cubicBezTo>
                <a:cubicBezTo>
                  <a:pt x="6630" y="11350"/>
                  <a:pt x="5030" y="13194"/>
                  <a:pt x="3082" y="14644"/>
                </a:cubicBezTo>
                <a:cubicBezTo>
                  <a:pt x="3578" y="14681"/>
                  <a:pt x="4073" y="14718"/>
                  <a:pt x="4569" y="14754"/>
                </a:cubicBezTo>
                <a:cubicBezTo>
                  <a:pt x="4580" y="14917"/>
                  <a:pt x="4517" y="15083"/>
                  <a:pt x="4397" y="15203"/>
                </a:cubicBezTo>
                <a:cubicBezTo>
                  <a:pt x="4674" y="15157"/>
                  <a:pt x="4959" y="15164"/>
                  <a:pt x="5241" y="15137"/>
                </a:cubicBezTo>
                <a:cubicBezTo>
                  <a:pt x="4565" y="16745"/>
                  <a:pt x="3201" y="18097"/>
                  <a:pt x="1509" y="18835"/>
                </a:cubicBezTo>
                <a:lnTo>
                  <a:pt x="2100" y="18803"/>
                </a:lnTo>
                <a:cubicBezTo>
                  <a:pt x="1650" y="19458"/>
                  <a:pt x="796" y="19758"/>
                  <a:pt x="0" y="20015"/>
                </a:cubicBezTo>
                <a:cubicBezTo>
                  <a:pt x="684" y="19951"/>
                  <a:pt x="1381" y="20018"/>
                  <a:pt x="2035" y="20209"/>
                </a:cubicBezTo>
                <a:lnTo>
                  <a:pt x="1625" y="20541"/>
                </a:lnTo>
                <a:cubicBezTo>
                  <a:pt x="2433" y="20622"/>
                  <a:pt x="3241" y="20704"/>
                  <a:pt x="4049" y="20786"/>
                </a:cubicBezTo>
                <a:cubicBezTo>
                  <a:pt x="3991" y="20885"/>
                  <a:pt x="3932" y="20983"/>
                  <a:pt x="3874" y="21082"/>
                </a:cubicBezTo>
                <a:cubicBezTo>
                  <a:pt x="4571" y="21067"/>
                  <a:pt x="5268" y="21052"/>
                  <a:pt x="5964" y="21036"/>
                </a:cubicBezTo>
                <a:cubicBezTo>
                  <a:pt x="6029" y="21197"/>
                  <a:pt x="6067" y="21367"/>
                  <a:pt x="6075" y="21539"/>
                </a:cubicBezTo>
                <a:cubicBezTo>
                  <a:pt x="6983" y="21436"/>
                  <a:pt x="7892" y="21333"/>
                  <a:pt x="8800" y="21230"/>
                </a:cubicBezTo>
                <a:cubicBezTo>
                  <a:pt x="9467" y="21153"/>
                  <a:pt x="10132" y="21149"/>
                  <a:pt x="10800" y="21142"/>
                </a:cubicBezTo>
                <a:cubicBezTo>
                  <a:pt x="11468" y="21149"/>
                  <a:pt x="12133" y="21153"/>
                  <a:pt x="12800" y="21230"/>
                </a:cubicBezTo>
                <a:cubicBezTo>
                  <a:pt x="13708" y="21333"/>
                  <a:pt x="14617" y="21436"/>
                  <a:pt x="15525" y="21539"/>
                </a:cubicBezTo>
                <a:cubicBezTo>
                  <a:pt x="15533" y="21367"/>
                  <a:pt x="15571" y="21197"/>
                  <a:pt x="15636" y="21036"/>
                </a:cubicBezTo>
                <a:cubicBezTo>
                  <a:pt x="16333" y="21052"/>
                  <a:pt x="17029" y="21067"/>
                  <a:pt x="17726" y="21082"/>
                </a:cubicBezTo>
                <a:cubicBezTo>
                  <a:pt x="17668" y="20983"/>
                  <a:pt x="17610" y="20885"/>
                  <a:pt x="17552" y="20786"/>
                </a:cubicBezTo>
                <a:cubicBezTo>
                  <a:pt x="18359" y="20704"/>
                  <a:pt x="19167" y="20622"/>
                  <a:pt x="19975" y="20541"/>
                </a:cubicBezTo>
                <a:lnTo>
                  <a:pt x="19565" y="20209"/>
                </a:lnTo>
                <a:cubicBezTo>
                  <a:pt x="20220" y="20018"/>
                  <a:pt x="20917" y="19951"/>
                  <a:pt x="21600" y="2001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5155"/>
          <p:cNvSpPr/>
          <p:nvPr/>
        </p:nvSpPr>
        <p:spPr>
          <a:xfrm>
            <a:off x="893690" y="5308502"/>
            <a:ext cx="878664" cy="951625"/>
          </a:xfrm>
          <a:custGeom>
            <a:avLst/>
            <a:gdLst/>
            <a:ahLst/>
            <a:cxnLst>
              <a:cxn ang="0">
                <a:pos x="wd2" y="hd2"/>
              </a:cxn>
              <a:cxn ang="5400000">
                <a:pos x="wd2" y="hd2"/>
              </a:cxn>
              <a:cxn ang="10800000">
                <a:pos x="wd2" y="hd2"/>
              </a:cxn>
              <a:cxn ang="16200000">
                <a:pos x="wd2" y="hd2"/>
              </a:cxn>
            </a:cxnLst>
            <a:rect l="0" t="0" r="r" b="b"/>
            <a:pathLst>
              <a:path w="21600" h="21539" extrusionOk="0">
                <a:moveTo>
                  <a:pt x="21600" y="20015"/>
                </a:moveTo>
                <a:cubicBezTo>
                  <a:pt x="20805" y="19758"/>
                  <a:pt x="19951" y="19458"/>
                  <a:pt x="19500" y="18803"/>
                </a:cubicBezTo>
                <a:lnTo>
                  <a:pt x="20091" y="18835"/>
                </a:lnTo>
                <a:cubicBezTo>
                  <a:pt x="18400" y="18096"/>
                  <a:pt x="17035" y="16745"/>
                  <a:pt x="16359" y="15138"/>
                </a:cubicBezTo>
                <a:cubicBezTo>
                  <a:pt x="16642" y="15164"/>
                  <a:pt x="16926" y="15158"/>
                  <a:pt x="17203" y="15203"/>
                </a:cubicBezTo>
                <a:cubicBezTo>
                  <a:pt x="17084" y="15083"/>
                  <a:pt x="17019" y="14917"/>
                  <a:pt x="17031" y="14754"/>
                </a:cubicBezTo>
                <a:cubicBezTo>
                  <a:pt x="17527" y="14718"/>
                  <a:pt x="18022" y="14681"/>
                  <a:pt x="18518" y="14644"/>
                </a:cubicBezTo>
                <a:cubicBezTo>
                  <a:pt x="16570" y="13194"/>
                  <a:pt x="14970" y="11350"/>
                  <a:pt x="13863" y="9281"/>
                </a:cubicBezTo>
                <a:cubicBezTo>
                  <a:pt x="14334" y="9367"/>
                  <a:pt x="14806" y="9454"/>
                  <a:pt x="15276" y="9540"/>
                </a:cubicBezTo>
                <a:lnTo>
                  <a:pt x="15229" y="9137"/>
                </a:lnTo>
                <a:cubicBezTo>
                  <a:pt x="15459" y="9256"/>
                  <a:pt x="15725" y="9316"/>
                  <a:pt x="15990" y="9307"/>
                </a:cubicBezTo>
                <a:cubicBezTo>
                  <a:pt x="15887" y="9162"/>
                  <a:pt x="15825" y="8995"/>
                  <a:pt x="15807" y="8823"/>
                </a:cubicBezTo>
                <a:cubicBezTo>
                  <a:pt x="16252" y="8913"/>
                  <a:pt x="16719" y="8908"/>
                  <a:pt x="17161" y="8809"/>
                </a:cubicBezTo>
                <a:cubicBezTo>
                  <a:pt x="15238" y="7889"/>
                  <a:pt x="13710" y="6289"/>
                  <a:pt x="12966" y="4415"/>
                </a:cubicBezTo>
                <a:cubicBezTo>
                  <a:pt x="13235" y="4445"/>
                  <a:pt x="13505" y="4476"/>
                  <a:pt x="13774" y="4507"/>
                </a:cubicBezTo>
                <a:cubicBezTo>
                  <a:pt x="13657" y="4345"/>
                  <a:pt x="13541" y="4184"/>
                  <a:pt x="13424" y="4023"/>
                </a:cubicBezTo>
                <a:cubicBezTo>
                  <a:pt x="13711" y="4069"/>
                  <a:pt x="14005" y="4085"/>
                  <a:pt x="14296" y="4070"/>
                </a:cubicBezTo>
                <a:cubicBezTo>
                  <a:pt x="13937" y="4088"/>
                  <a:pt x="13499" y="3471"/>
                  <a:pt x="13316" y="3249"/>
                </a:cubicBezTo>
                <a:cubicBezTo>
                  <a:pt x="12952" y="2809"/>
                  <a:pt x="12567" y="2364"/>
                  <a:pt x="12249" y="1891"/>
                </a:cubicBezTo>
                <a:cubicBezTo>
                  <a:pt x="12337" y="1878"/>
                  <a:pt x="12424" y="1865"/>
                  <a:pt x="12511" y="1852"/>
                </a:cubicBezTo>
                <a:cubicBezTo>
                  <a:pt x="12260" y="1770"/>
                  <a:pt x="12045" y="1604"/>
                  <a:pt x="11909" y="1394"/>
                </a:cubicBezTo>
                <a:cubicBezTo>
                  <a:pt x="12000" y="1391"/>
                  <a:pt x="12116" y="1325"/>
                  <a:pt x="12217" y="1329"/>
                </a:cubicBezTo>
                <a:cubicBezTo>
                  <a:pt x="12178" y="1166"/>
                  <a:pt x="12044" y="1052"/>
                  <a:pt x="11911" y="940"/>
                </a:cubicBezTo>
                <a:cubicBezTo>
                  <a:pt x="11628" y="701"/>
                  <a:pt x="11347" y="457"/>
                  <a:pt x="11059" y="222"/>
                </a:cubicBezTo>
                <a:cubicBezTo>
                  <a:pt x="10739" y="-39"/>
                  <a:pt x="10790" y="-61"/>
                  <a:pt x="10556" y="110"/>
                </a:cubicBezTo>
                <a:cubicBezTo>
                  <a:pt x="10355" y="257"/>
                  <a:pt x="10149" y="591"/>
                  <a:pt x="9929" y="773"/>
                </a:cubicBezTo>
                <a:cubicBezTo>
                  <a:pt x="9646" y="1007"/>
                  <a:pt x="9351" y="1229"/>
                  <a:pt x="9045" y="1439"/>
                </a:cubicBezTo>
                <a:cubicBezTo>
                  <a:pt x="9183" y="1409"/>
                  <a:pt x="9323" y="1388"/>
                  <a:pt x="9464" y="1377"/>
                </a:cubicBezTo>
                <a:cubicBezTo>
                  <a:pt x="9280" y="1615"/>
                  <a:pt x="9071" y="1837"/>
                  <a:pt x="8839" y="2036"/>
                </a:cubicBezTo>
                <a:cubicBezTo>
                  <a:pt x="9001" y="2022"/>
                  <a:pt x="9158" y="1963"/>
                  <a:pt x="9285" y="1868"/>
                </a:cubicBezTo>
                <a:cubicBezTo>
                  <a:pt x="9001" y="2284"/>
                  <a:pt x="8709" y="2751"/>
                  <a:pt x="8359" y="3117"/>
                </a:cubicBezTo>
                <a:cubicBezTo>
                  <a:pt x="8201" y="3283"/>
                  <a:pt x="7545" y="4082"/>
                  <a:pt x="7304" y="4070"/>
                </a:cubicBezTo>
                <a:cubicBezTo>
                  <a:pt x="7595" y="4085"/>
                  <a:pt x="7888" y="4069"/>
                  <a:pt x="8176" y="4023"/>
                </a:cubicBezTo>
                <a:cubicBezTo>
                  <a:pt x="8059" y="4184"/>
                  <a:pt x="7942" y="4345"/>
                  <a:pt x="7826" y="4507"/>
                </a:cubicBezTo>
                <a:cubicBezTo>
                  <a:pt x="8095" y="4476"/>
                  <a:pt x="8364" y="4445"/>
                  <a:pt x="8634" y="4415"/>
                </a:cubicBezTo>
                <a:cubicBezTo>
                  <a:pt x="7889" y="6289"/>
                  <a:pt x="6362" y="7889"/>
                  <a:pt x="4439" y="8809"/>
                </a:cubicBezTo>
                <a:cubicBezTo>
                  <a:pt x="4881" y="8908"/>
                  <a:pt x="5348" y="8913"/>
                  <a:pt x="5792" y="8823"/>
                </a:cubicBezTo>
                <a:cubicBezTo>
                  <a:pt x="5775" y="8995"/>
                  <a:pt x="5712" y="9162"/>
                  <a:pt x="5610" y="9307"/>
                </a:cubicBezTo>
                <a:cubicBezTo>
                  <a:pt x="5875" y="9316"/>
                  <a:pt x="6141" y="9256"/>
                  <a:pt x="6371" y="9137"/>
                </a:cubicBezTo>
                <a:lnTo>
                  <a:pt x="6323" y="9540"/>
                </a:lnTo>
                <a:cubicBezTo>
                  <a:pt x="6795" y="9454"/>
                  <a:pt x="7265" y="9367"/>
                  <a:pt x="7737" y="9281"/>
                </a:cubicBezTo>
                <a:cubicBezTo>
                  <a:pt x="6630" y="11350"/>
                  <a:pt x="5030" y="13194"/>
                  <a:pt x="3082" y="14644"/>
                </a:cubicBezTo>
                <a:cubicBezTo>
                  <a:pt x="3578" y="14681"/>
                  <a:pt x="4073" y="14718"/>
                  <a:pt x="4569" y="14754"/>
                </a:cubicBezTo>
                <a:cubicBezTo>
                  <a:pt x="4580" y="14917"/>
                  <a:pt x="4516" y="15083"/>
                  <a:pt x="4397" y="15203"/>
                </a:cubicBezTo>
                <a:cubicBezTo>
                  <a:pt x="4674" y="15158"/>
                  <a:pt x="4958" y="15164"/>
                  <a:pt x="5240" y="15138"/>
                </a:cubicBezTo>
                <a:cubicBezTo>
                  <a:pt x="4565" y="16745"/>
                  <a:pt x="3200" y="18096"/>
                  <a:pt x="1509" y="18835"/>
                </a:cubicBezTo>
                <a:lnTo>
                  <a:pt x="2100" y="18803"/>
                </a:lnTo>
                <a:cubicBezTo>
                  <a:pt x="1649" y="19458"/>
                  <a:pt x="795" y="19758"/>
                  <a:pt x="0" y="20015"/>
                </a:cubicBezTo>
                <a:cubicBezTo>
                  <a:pt x="683" y="19951"/>
                  <a:pt x="1380" y="20018"/>
                  <a:pt x="2035" y="20209"/>
                </a:cubicBezTo>
                <a:lnTo>
                  <a:pt x="1625" y="20541"/>
                </a:lnTo>
                <a:cubicBezTo>
                  <a:pt x="2433" y="20623"/>
                  <a:pt x="3241" y="20704"/>
                  <a:pt x="4049" y="20786"/>
                </a:cubicBezTo>
                <a:cubicBezTo>
                  <a:pt x="3990" y="20885"/>
                  <a:pt x="3932" y="20984"/>
                  <a:pt x="3874" y="21082"/>
                </a:cubicBezTo>
                <a:cubicBezTo>
                  <a:pt x="4570" y="21067"/>
                  <a:pt x="5267" y="21052"/>
                  <a:pt x="5964" y="21036"/>
                </a:cubicBezTo>
                <a:cubicBezTo>
                  <a:pt x="6029" y="21197"/>
                  <a:pt x="6067" y="21367"/>
                  <a:pt x="6075" y="21539"/>
                </a:cubicBezTo>
                <a:cubicBezTo>
                  <a:pt x="6983" y="21436"/>
                  <a:pt x="7892" y="21333"/>
                  <a:pt x="8800" y="21230"/>
                </a:cubicBezTo>
                <a:cubicBezTo>
                  <a:pt x="9467" y="21154"/>
                  <a:pt x="10131" y="21149"/>
                  <a:pt x="10800" y="21142"/>
                </a:cubicBezTo>
                <a:cubicBezTo>
                  <a:pt x="11468" y="21149"/>
                  <a:pt x="12133" y="21154"/>
                  <a:pt x="12800" y="21230"/>
                </a:cubicBezTo>
                <a:cubicBezTo>
                  <a:pt x="13708" y="21333"/>
                  <a:pt x="14617" y="21436"/>
                  <a:pt x="15525" y="21539"/>
                </a:cubicBezTo>
                <a:cubicBezTo>
                  <a:pt x="15533" y="21367"/>
                  <a:pt x="15570" y="21197"/>
                  <a:pt x="15636" y="21036"/>
                </a:cubicBezTo>
                <a:cubicBezTo>
                  <a:pt x="16333" y="21052"/>
                  <a:pt x="17029" y="21067"/>
                  <a:pt x="17726" y="21082"/>
                </a:cubicBezTo>
                <a:cubicBezTo>
                  <a:pt x="17668" y="20984"/>
                  <a:pt x="17610" y="20885"/>
                  <a:pt x="17552" y="20786"/>
                </a:cubicBezTo>
                <a:cubicBezTo>
                  <a:pt x="18359" y="20704"/>
                  <a:pt x="19167" y="20623"/>
                  <a:pt x="19975" y="20541"/>
                </a:cubicBezTo>
                <a:lnTo>
                  <a:pt x="19565" y="20209"/>
                </a:lnTo>
                <a:cubicBezTo>
                  <a:pt x="20219" y="20018"/>
                  <a:pt x="20917" y="19951"/>
                  <a:pt x="21600" y="2001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5156"/>
          <p:cNvSpPr/>
          <p:nvPr/>
        </p:nvSpPr>
        <p:spPr>
          <a:xfrm>
            <a:off x="1547740" y="5270402"/>
            <a:ext cx="878664" cy="951625"/>
          </a:xfrm>
          <a:custGeom>
            <a:avLst/>
            <a:gdLst/>
            <a:ahLst/>
            <a:cxnLst>
              <a:cxn ang="0">
                <a:pos x="wd2" y="hd2"/>
              </a:cxn>
              <a:cxn ang="5400000">
                <a:pos x="wd2" y="hd2"/>
              </a:cxn>
              <a:cxn ang="10800000">
                <a:pos x="wd2" y="hd2"/>
              </a:cxn>
              <a:cxn ang="16200000">
                <a:pos x="wd2" y="hd2"/>
              </a:cxn>
            </a:cxnLst>
            <a:rect l="0" t="0" r="r" b="b"/>
            <a:pathLst>
              <a:path w="21600" h="21539" extrusionOk="0">
                <a:moveTo>
                  <a:pt x="21600" y="20015"/>
                </a:moveTo>
                <a:cubicBezTo>
                  <a:pt x="20805" y="19758"/>
                  <a:pt x="19951" y="19458"/>
                  <a:pt x="19500" y="18803"/>
                </a:cubicBezTo>
                <a:lnTo>
                  <a:pt x="20091" y="18835"/>
                </a:lnTo>
                <a:cubicBezTo>
                  <a:pt x="18400" y="18097"/>
                  <a:pt x="17035" y="16745"/>
                  <a:pt x="16359" y="15138"/>
                </a:cubicBezTo>
                <a:cubicBezTo>
                  <a:pt x="16642" y="15164"/>
                  <a:pt x="16926" y="15157"/>
                  <a:pt x="17203" y="15203"/>
                </a:cubicBezTo>
                <a:cubicBezTo>
                  <a:pt x="17084" y="15083"/>
                  <a:pt x="17020" y="14917"/>
                  <a:pt x="17031" y="14754"/>
                </a:cubicBezTo>
                <a:cubicBezTo>
                  <a:pt x="17527" y="14718"/>
                  <a:pt x="18022" y="14681"/>
                  <a:pt x="18518" y="14644"/>
                </a:cubicBezTo>
                <a:cubicBezTo>
                  <a:pt x="16570" y="13194"/>
                  <a:pt x="14970" y="11350"/>
                  <a:pt x="13863" y="9281"/>
                </a:cubicBezTo>
                <a:cubicBezTo>
                  <a:pt x="14334" y="9367"/>
                  <a:pt x="14806" y="9454"/>
                  <a:pt x="15276" y="9540"/>
                </a:cubicBezTo>
                <a:lnTo>
                  <a:pt x="15229" y="9137"/>
                </a:lnTo>
                <a:cubicBezTo>
                  <a:pt x="15459" y="9256"/>
                  <a:pt x="15725" y="9316"/>
                  <a:pt x="15990" y="9307"/>
                </a:cubicBezTo>
                <a:cubicBezTo>
                  <a:pt x="15888" y="9162"/>
                  <a:pt x="15825" y="8995"/>
                  <a:pt x="15807" y="8823"/>
                </a:cubicBezTo>
                <a:cubicBezTo>
                  <a:pt x="16252" y="8913"/>
                  <a:pt x="16719" y="8908"/>
                  <a:pt x="17161" y="8809"/>
                </a:cubicBezTo>
                <a:cubicBezTo>
                  <a:pt x="15238" y="7889"/>
                  <a:pt x="13710" y="6289"/>
                  <a:pt x="12966" y="4415"/>
                </a:cubicBezTo>
                <a:cubicBezTo>
                  <a:pt x="13235" y="4445"/>
                  <a:pt x="13505" y="4476"/>
                  <a:pt x="13774" y="4507"/>
                </a:cubicBezTo>
                <a:cubicBezTo>
                  <a:pt x="13657" y="4345"/>
                  <a:pt x="13541" y="4184"/>
                  <a:pt x="13424" y="4023"/>
                </a:cubicBezTo>
                <a:cubicBezTo>
                  <a:pt x="13712" y="4069"/>
                  <a:pt x="14005" y="4085"/>
                  <a:pt x="14296" y="4070"/>
                </a:cubicBezTo>
                <a:cubicBezTo>
                  <a:pt x="13937" y="4088"/>
                  <a:pt x="13499" y="3471"/>
                  <a:pt x="13316" y="3249"/>
                </a:cubicBezTo>
                <a:cubicBezTo>
                  <a:pt x="12952" y="2809"/>
                  <a:pt x="12567" y="2364"/>
                  <a:pt x="12249" y="1891"/>
                </a:cubicBezTo>
                <a:cubicBezTo>
                  <a:pt x="12337" y="1878"/>
                  <a:pt x="12424" y="1865"/>
                  <a:pt x="12511" y="1852"/>
                </a:cubicBezTo>
                <a:cubicBezTo>
                  <a:pt x="12260" y="1770"/>
                  <a:pt x="12045" y="1604"/>
                  <a:pt x="11909" y="1394"/>
                </a:cubicBezTo>
                <a:cubicBezTo>
                  <a:pt x="12000" y="1391"/>
                  <a:pt x="12116" y="1325"/>
                  <a:pt x="12217" y="1329"/>
                </a:cubicBezTo>
                <a:cubicBezTo>
                  <a:pt x="12178" y="1166"/>
                  <a:pt x="12044" y="1052"/>
                  <a:pt x="11911" y="940"/>
                </a:cubicBezTo>
                <a:cubicBezTo>
                  <a:pt x="11628" y="701"/>
                  <a:pt x="11347" y="457"/>
                  <a:pt x="11060" y="223"/>
                </a:cubicBezTo>
                <a:cubicBezTo>
                  <a:pt x="10739" y="-39"/>
                  <a:pt x="10790" y="-61"/>
                  <a:pt x="10556" y="110"/>
                </a:cubicBezTo>
                <a:cubicBezTo>
                  <a:pt x="10355" y="257"/>
                  <a:pt x="10149" y="591"/>
                  <a:pt x="9929" y="773"/>
                </a:cubicBezTo>
                <a:cubicBezTo>
                  <a:pt x="9646" y="1007"/>
                  <a:pt x="9351" y="1229"/>
                  <a:pt x="9045" y="1439"/>
                </a:cubicBezTo>
                <a:cubicBezTo>
                  <a:pt x="9183" y="1409"/>
                  <a:pt x="9323" y="1388"/>
                  <a:pt x="9464" y="1377"/>
                </a:cubicBezTo>
                <a:cubicBezTo>
                  <a:pt x="9280" y="1615"/>
                  <a:pt x="9071" y="1837"/>
                  <a:pt x="8839" y="2036"/>
                </a:cubicBezTo>
                <a:cubicBezTo>
                  <a:pt x="9001" y="2022"/>
                  <a:pt x="9158" y="1963"/>
                  <a:pt x="9285" y="1868"/>
                </a:cubicBezTo>
                <a:cubicBezTo>
                  <a:pt x="9002" y="2284"/>
                  <a:pt x="8709" y="2751"/>
                  <a:pt x="8359" y="3117"/>
                </a:cubicBezTo>
                <a:cubicBezTo>
                  <a:pt x="8201" y="3283"/>
                  <a:pt x="7545" y="4082"/>
                  <a:pt x="7304" y="4070"/>
                </a:cubicBezTo>
                <a:cubicBezTo>
                  <a:pt x="7595" y="4085"/>
                  <a:pt x="7888" y="4069"/>
                  <a:pt x="8176" y="4023"/>
                </a:cubicBezTo>
                <a:cubicBezTo>
                  <a:pt x="8059" y="4184"/>
                  <a:pt x="7943" y="4345"/>
                  <a:pt x="7826" y="4507"/>
                </a:cubicBezTo>
                <a:cubicBezTo>
                  <a:pt x="8095" y="4476"/>
                  <a:pt x="8365" y="4445"/>
                  <a:pt x="8634" y="4415"/>
                </a:cubicBezTo>
                <a:cubicBezTo>
                  <a:pt x="7889" y="6289"/>
                  <a:pt x="6362" y="7889"/>
                  <a:pt x="4439" y="8809"/>
                </a:cubicBezTo>
                <a:cubicBezTo>
                  <a:pt x="4881" y="8908"/>
                  <a:pt x="5348" y="8913"/>
                  <a:pt x="5792" y="8823"/>
                </a:cubicBezTo>
                <a:cubicBezTo>
                  <a:pt x="5775" y="8995"/>
                  <a:pt x="5712" y="9162"/>
                  <a:pt x="5610" y="9307"/>
                </a:cubicBezTo>
                <a:cubicBezTo>
                  <a:pt x="5875" y="9316"/>
                  <a:pt x="6141" y="9256"/>
                  <a:pt x="6371" y="9137"/>
                </a:cubicBezTo>
                <a:lnTo>
                  <a:pt x="6323" y="9540"/>
                </a:lnTo>
                <a:cubicBezTo>
                  <a:pt x="6795" y="9454"/>
                  <a:pt x="7265" y="9367"/>
                  <a:pt x="7737" y="9281"/>
                </a:cubicBezTo>
                <a:cubicBezTo>
                  <a:pt x="6630" y="11350"/>
                  <a:pt x="5030" y="13194"/>
                  <a:pt x="3082" y="14644"/>
                </a:cubicBezTo>
                <a:cubicBezTo>
                  <a:pt x="3577" y="14681"/>
                  <a:pt x="4073" y="14718"/>
                  <a:pt x="4569" y="14754"/>
                </a:cubicBezTo>
                <a:cubicBezTo>
                  <a:pt x="4580" y="14917"/>
                  <a:pt x="4516" y="15083"/>
                  <a:pt x="4397" y="15203"/>
                </a:cubicBezTo>
                <a:cubicBezTo>
                  <a:pt x="4674" y="15157"/>
                  <a:pt x="4958" y="15164"/>
                  <a:pt x="5241" y="15138"/>
                </a:cubicBezTo>
                <a:cubicBezTo>
                  <a:pt x="4565" y="16745"/>
                  <a:pt x="3200" y="18097"/>
                  <a:pt x="1509" y="18835"/>
                </a:cubicBezTo>
                <a:lnTo>
                  <a:pt x="2100" y="18803"/>
                </a:lnTo>
                <a:cubicBezTo>
                  <a:pt x="1649" y="19458"/>
                  <a:pt x="795" y="19758"/>
                  <a:pt x="0" y="20015"/>
                </a:cubicBezTo>
                <a:cubicBezTo>
                  <a:pt x="683" y="19951"/>
                  <a:pt x="1380" y="20018"/>
                  <a:pt x="2035" y="20209"/>
                </a:cubicBezTo>
                <a:lnTo>
                  <a:pt x="1625" y="20541"/>
                </a:lnTo>
                <a:cubicBezTo>
                  <a:pt x="2433" y="20623"/>
                  <a:pt x="3241" y="20704"/>
                  <a:pt x="4049" y="20786"/>
                </a:cubicBezTo>
                <a:cubicBezTo>
                  <a:pt x="3990" y="20885"/>
                  <a:pt x="3932" y="20984"/>
                  <a:pt x="3874" y="21082"/>
                </a:cubicBezTo>
                <a:cubicBezTo>
                  <a:pt x="4570" y="21067"/>
                  <a:pt x="5267" y="21052"/>
                  <a:pt x="5964" y="21036"/>
                </a:cubicBezTo>
                <a:cubicBezTo>
                  <a:pt x="6029" y="21197"/>
                  <a:pt x="6067" y="21368"/>
                  <a:pt x="6075" y="21539"/>
                </a:cubicBezTo>
                <a:cubicBezTo>
                  <a:pt x="6983" y="21436"/>
                  <a:pt x="7892" y="21333"/>
                  <a:pt x="8800" y="21230"/>
                </a:cubicBezTo>
                <a:cubicBezTo>
                  <a:pt x="9467" y="21154"/>
                  <a:pt x="10131" y="21149"/>
                  <a:pt x="10800" y="21142"/>
                </a:cubicBezTo>
                <a:cubicBezTo>
                  <a:pt x="11468" y="21149"/>
                  <a:pt x="12133" y="21154"/>
                  <a:pt x="12800" y="21230"/>
                </a:cubicBezTo>
                <a:lnTo>
                  <a:pt x="15525" y="21539"/>
                </a:lnTo>
                <a:cubicBezTo>
                  <a:pt x="15533" y="21368"/>
                  <a:pt x="15570" y="21197"/>
                  <a:pt x="15636" y="21036"/>
                </a:cubicBezTo>
                <a:lnTo>
                  <a:pt x="17726" y="21082"/>
                </a:lnTo>
                <a:cubicBezTo>
                  <a:pt x="17668" y="20984"/>
                  <a:pt x="17610" y="20885"/>
                  <a:pt x="17552" y="20786"/>
                </a:cubicBezTo>
                <a:cubicBezTo>
                  <a:pt x="18359" y="20704"/>
                  <a:pt x="19167" y="20623"/>
                  <a:pt x="19975" y="20541"/>
                </a:cubicBezTo>
                <a:lnTo>
                  <a:pt x="19565" y="20209"/>
                </a:lnTo>
                <a:cubicBezTo>
                  <a:pt x="20219" y="20018"/>
                  <a:pt x="20917" y="19951"/>
                  <a:pt x="21600" y="2001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25157"/>
          <p:cNvSpPr/>
          <p:nvPr/>
        </p:nvSpPr>
        <p:spPr>
          <a:xfrm>
            <a:off x="2087490" y="5118001"/>
            <a:ext cx="878676" cy="951626"/>
          </a:xfrm>
          <a:custGeom>
            <a:avLst/>
            <a:gdLst/>
            <a:ahLst/>
            <a:cxnLst>
              <a:cxn ang="0">
                <a:pos x="wd2" y="hd2"/>
              </a:cxn>
              <a:cxn ang="5400000">
                <a:pos x="wd2" y="hd2"/>
              </a:cxn>
              <a:cxn ang="10800000">
                <a:pos x="wd2" y="hd2"/>
              </a:cxn>
              <a:cxn ang="16200000">
                <a:pos x="wd2" y="hd2"/>
              </a:cxn>
            </a:cxnLst>
            <a:rect l="0" t="0" r="r" b="b"/>
            <a:pathLst>
              <a:path w="21600" h="21539" extrusionOk="0">
                <a:moveTo>
                  <a:pt x="21600" y="20015"/>
                </a:moveTo>
                <a:cubicBezTo>
                  <a:pt x="20805" y="19757"/>
                  <a:pt x="19950" y="19458"/>
                  <a:pt x="19500" y="18802"/>
                </a:cubicBezTo>
                <a:lnTo>
                  <a:pt x="20090" y="18835"/>
                </a:lnTo>
                <a:cubicBezTo>
                  <a:pt x="18400" y="18096"/>
                  <a:pt x="17035" y="16745"/>
                  <a:pt x="16359" y="15137"/>
                </a:cubicBezTo>
                <a:cubicBezTo>
                  <a:pt x="16641" y="15164"/>
                  <a:pt x="16926" y="15157"/>
                  <a:pt x="17203" y="15203"/>
                </a:cubicBezTo>
                <a:cubicBezTo>
                  <a:pt x="17083" y="15083"/>
                  <a:pt x="17019" y="14917"/>
                  <a:pt x="17031" y="14754"/>
                </a:cubicBezTo>
                <a:cubicBezTo>
                  <a:pt x="17527" y="14718"/>
                  <a:pt x="18022" y="14681"/>
                  <a:pt x="18518" y="14644"/>
                </a:cubicBezTo>
                <a:cubicBezTo>
                  <a:pt x="16570" y="13194"/>
                  <a:pt x="14970" y="11350"/>
                  <a:pt x="13863" y="9281"/>
                </a:cubicBezTo>
                <a:cubicBezTo>
                  <a:pt x="14334" y="9367"/>
                  <a:pt x="14805" y="9454"/>
                  <a:pt x="15276" y="9540"/>
                </a:cubicBezTo>
                <a:lnTo>
                  <a:pt x="15228" y="9137"/>
                </a:lnTo>
                <a:cubicBezTo>
                  <a:pt x="15459" y="9256"/>
                  <a:pt x="15726" y="9316"/>
                  <a:pt x="15989" y="9307"/>
                </a:cubicBezTo>
                <a:cubicBezTo>
                  <a:pt x="15888" y="9162"/>
                  <a:pt x="15824" y="8994"/>
                  <a:pt x="15807" y="8823"/>
                </a:cubicBezTo>
                <a:cubicBezTo>
                  <a:pt x="16252" y="8913"/>
                  <a:pt x="16719" y="8908"/>
                  <a:pt x="17162" y="8809"/>
                </a:cubicBezTo>
                <a:cubicBezTo>
                  <a:pt x="15238" y="7889"/>
                  <a:pt x="13710" y="6289"/>
                  <a:pt x="12966" y="4415"/>
                </a:cubicBezTo>
                <a:cubicBezTo>
                  <a:pt x="13235" y="4445"/>
                  <a:pt x="13505" y="4476"/>
                  <a:pt x="13774" y="4507"/>
                </a:cubicBezTo>
                <a:cubicBezTo>
                  <a:pt x="13657" y="4345"/>
                  <a:pt x="13540" y="4184"/>
                  <a:pt x="13424" y="4023"/>
                </a:cubicBezTo>
                <a:cubicBezTo>
                  <a:pt x="13711" y="4069"/>
                  <a:pt x="14005" y="4085"/>
                  <a:pt x="14297" y="4070"/>
                </a:cubicBezTo>
                <a:cubicBezTo>
                  <a:pt x="13937" y="4088"/>
                  <a:pt x="13499" y="3470"/>
                  <a:pt x="13316" y="3248"/>
                </a:cubicBezTo>
                <a:cubicBezTo>
                  <a:pt x="12952" y="2809"/>
                  <a:pt x="12566" y="2364"/>
                  <a:pt x="12249" y="1891"/>
                </a:cubicBezTo>
                <a:cubicBezTo>
                  <a:pt x="12337" y="1878"/>
                  <a:pt x="12424" y="1865"/>
                  <a:pt x="12511" y="1852"/>
                </a:cubicBezTo>
                <a:cubicBezTo>
                  <a:pt x="12260" y="1770"/>
                  <a:pt x="12044" y="1604"/>
                  <a:pt x="11908" y="1394"/>
                </a:cubicBezTo>
                <a:cubicBezTo>
                  <a:pt x="12000" y="1391"/>
                  <a:pt x="12115" y="1325"/>
                  <a:pt x="12216" y="1328"/>
                </a:cubicBezTo>
                <a:cubicBezTo>
                  <a:pt x="12177" y="1166"/>
                  <a:pt x="12044" y="1052"/>
                  <a:pt x="11911" y="940"/>
                </a:cubicBezTo>
                <a:cubicBezTo>
                  <a:pt x="11628" y="701"/>
                  <a:pt x="11347" y="457"/>
                  <a:pt x="11060" y="222"/>
                </a:cubicBezTo>
                <a:cubicBezTo>
                  <a:pt x="10739" y="-39"/>
                  <a:pt x="10790" y="-61"/>
                  <a:pt x="10556" y="110"/>
                </a:cubicBezTo>
                <a:cubicBezTo>
                  <a:pt x="10355" y="257"/>
                  <a:pt x="10149" y="591"/>
                  <a:pt x="9929" y="773"/>
                </a:cubicBezTo>
                <a:cubicBezTo>
                  <a:pt x="9646" y="1007"/>
                  <a:pt x="9351" y="1229"/>
                  <a:pt x="9045" y="1439"/>
                </a:cubicBezTo>
                <a:cubicBezTo>
                  <a:pt x="9183" y="1409"/>
                  <a:pt x="9322" y="1388"/>
                  <a:pt x="9463" y="1376"/>
                </a:cubicBezTo>
                <a:cubicBezTo>
                  <a:pt x="9280" y="1615"/>
                  <a:pt x="9070" y="1836"/>
                  <a:pt x="8838" y="2036"/>
                </a:cubicBezTo>
                <a:cubicBezTo>
                  <a:pt x="9001" y="2022"/>
                  <a:pt x="9159" y="1963"/>
                  <a:pt x="9285" y="1868"/>
                </a:cubicBezTo>
                <a:cubicBezTo>
                  <a:pt x="9001" y="2284"/>
                  <a:pt x="8708" y="2751"/>
                  <a:pt x="8359" y="3117"/>
                </a:cubicBezTo>
                <a:cubicBezTo>
                  <a:pt x="8201" y="3283"/>
                  <a:pt x="7545" y="4082"/>
                  <a:pt x="7304" y="4070"/>
                </a:cubicBezTo>
                <a:cubicBezTo>
                  <a:pt x="7595" y="4085"/>
                  <a:pt x="7889" y="4069"/>
                  <a:pt x="8176" y="4023"/>
                </a:cubicBezTo>
                <a:cubicBezTo>
                  <a:pt x="8060" y="4184"/>
                  <a:pt x="7943" y="4345"/>
                  <a:pt x="7826" y="4507"/>
                </a:cubicBezTo>
                <a:cubicBezTo>
                  <a:pt x="8095" y="4476"/>
                  <a:pt x="8365" y="4445"/>
                  <a:pt x="8634" y="4415"/>
                </a:cubicBezTo>
                <a:cubicBezTo>
                  <a:pt x="7890" y="6289"/>
                  <a:pt x="6362" y="7889"/>
                  <a:pt x="4438" y="8809"/>
                </a:cubicBezTo>
                <a:cubicBezTo>
                  <a:pt x="4881" y="8908"/>
                  <a:pt x="5347" y="8913"/>
                  <a:pt x="5792" y="8823"/>
                </a:cubicBezTo>
                <a:cubicBezTo>
                  <a:pt x="5775" y="8994"/>
                  <a:pt x="5712" y="9162"/>
                  <a:pt x="5610" y="9307"/>
                </a:cubicBezTo>
                <a:cubicBezTo>
                  <a:pt x="5874" y="9316"/>
                  <a:pt x="6141" y="9256"/>
                  <a:pt x="6371" y="9137"/>
                </a:cubicBezTo>
                <a:lnTo>
                  <a:pt x="6323" y="9540"/>
                </a:lnTo>
                <a:cubicBezTo>
                  <a:pt x="6794" y="9454"/>
                  <a:pt x="7266" y="9367"/>
                  <a:pt x="7736" y="9281"/>
                </a:cubicBezTo>
                <a:cubicBezTo>
                  <a:pt x="6630" y="11350"/>
                  <a:pt x="5030" y="13194"/>
                  <a:pt x="3082" y="14644"/>
                </a:cubicBezTo>
                <a:cubicBezTo>
                  <a:pt x="3577" y="14681"/>
                  <a:pt x="4073" y="14718"/>
                  <a:pt x="4568" y="14754"/>
                </a:cubicBezTo>
                <a:cubicBezTo>
                  <a:pt x="4580" y="14917"/>
                  <a:pt x="4517" y="15083"/>
                  <a:pt x="4397" y="15203"/>
                </a:cubicBezTo>
                <a:cubicBezTo>
                  <a:pt x="4674" y="15157"/>
                  <a:pt x="4959" y="15164"/>
                  <a:pt x="5241" y="15137"/>
                </a:cubicBezTo>
                <a:cubicBezTo>
                  <a:pt x="4565" y="16745"/>
                  <a:pt x="3200" y="18096"/>
                  <a:pt x="1509" y="18835"/>
                </a:cubicBezTo>
                <a:lnTo>
                  <a:pt x="2100" y="18802"/>
                </a:lnTo>
                <a:cubicBezTo>
                  <a:pt x="1649" y="19458"/>
                  <a:pt x="795" y="19757"/>
                  <a:pt x="0" y="20015"/>
                </a:cubicBezTo>
                <a:cubicBezTo>
                  <a:pt x="683" y="19951"/>
                  <a:pt x="1381" y="20018"/>
                  <a:pt x="2035" y="20209"/>
                </a:cubicBezTo>
                <a:lnTo>
                  <a:pt x="1625" y="20541"/>
                </a:lnTo>
                <a:cubicBezTo>
                  <a:pt x="2433" y="20622"/>
                  <a:pt x="3240" y="20704"/>
                  <a:pt x="4049" y="20786"/>
                </a:cubicBezTo>
                <a:cubicBezTo>
                  <a:pt x="3991" y="20885"/>
                  <a:pt x="3932" y="20983"/>
                  <a:pt x="3874" y="21082"/>
                </a:cubicBezTo>
                <a:cubicBezTo>
                  <a:pt x="4571" y="21067"/>
                  <a:pt x="5267" y="21052"/>
                  <a:pt x="5964" y="21036"/>
                </a:cubicBezTo>
                <a:cubicBezTo>
                  <a:pt x="6029" y="21197"/>
                  <a:pt x="6067" y="21367"/>
                  <a:pt x="6074" y="21539"/>
                </a:cubicBezTo>
                <a:cubicBezTo>
                  <a:pt x="6983" y="21436"/>
                  <a:pt x="7891" y="21333"/>
                  <a:pt x="8799" y="21230"/>
                </a:cubicBezTo>
                <a:cubicBezTo>
                  <a:pt x="9466" y="21153"/>
                  <a:pt x="10131" y="21149"/>
                  <a:pt x="10800" y="21142"/>
                </a:cubicBezTo>
                <a:cubicBezTo>
                  <a:pt x="11468" y="21149"/>
                  <a:pt x="12133" y="21153"/>
                  <a:pt x="12800" y="21230"/>
                </a:cubicBezTo>
                <a:cubicBezTo>
                  <a:pt x="13708" y="21333"/>
                  <a:pt x="14617" y="21436"/>
                  <a:pt x="15525" y="21539"/>
                </a:cubicBezTo>
                <a:cubicBezTo>
                  <a:pt x="15533" y="21367"/>
                  <a:pt x="15571" y="21197"/>
                  <a:pt x="15636" y="21036"/>
                </a:cubicBezTo>
                <a:lnTo>
                  <a:pt x="17726" y="21082"/>
                </a:lnTo>
                <a:cubicBezTo>
                  <a:pt x="17668" y="20983"/>
                  <a:pt x="17609" y="20885"/>
                  <a:pt x="17551" y="20786"/>
                </a:cubicBezTo>
                <a:cubicBezTo>
                  <a:pt x="18359" y="20704"/>
                  <a:pt x="19167" y="20622"/>
                  <a:pt x="19975" y="20541"/>
                </a:cubicBezTo>
                <a:lnTo>
                  <a:pt x="19564" y="20209"/>
                </a:lnTo>
                <a:cubicBezTo>
                  <a:pt x="20219" y="20018"/>
                  <a:pt x="20917" y="19951"/>
                  <a:pt x="21600" y="2001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25158"/>
          <p:cNvSpPr/>
          <p:nvPr/>
        </p:nvSpPr>
        <p:spPr>
          <a:xfrm>
            <a:off x="2601840" y="5067202"/>
            <a:ext cx="878664" cy="951621"/>
          </a:xfrm>
          <a:custGeom>
            <a:avLst/>
            <a:gdLst/>
            <a:ahLst/>
            <a:cxnLst>
              <a:cxn ang="0">
                <a:pos x="wd2" y="hd2"/>
              </a:cxn>
              <a:cxn ang="5400000">
                <a:pos x="wd2" y="hd2"/>
              </a:cxn>
              <a:cxn ang="10800000">
                <a:pos x="wd2" y="hd2"/>
              </a:cxn>
              <a:cxn ang="16200000">
                <a:pos x="wd2" y="hd2"/>
              </a:cxn>
            </a:cxnLst>
            <a:rect l="0" t="0" r="r" b="b"/>
            <a:pathLst>
              <a:path w="21600" h="21539" extrusionOk="0">
                <a:moveTo>
                  <a:pt x="21600" y="20015"/>
                </a:moveTo>
                <a:cubicBezTo>
                  <a:pt x="20805" y="19758"/>
                  <a:pt x="19951" y="19458"/>
                  <a:pt x="19500" y="18803"/>
                </a:cubicBezTo>
                <a:lnTo>
                  <a:pt x="20091" y="18835"/>
                </a:lnTo>
                <a:cubicBezTo>
                  <a:pt x="18400" y="18096"/>
                  <a:pt x="17035" y="16745"/>
                  <a:pt x="16359" y="15137"/>
                </a:cubicBezTo>
                <a:cubicBezTo>
                  <a:pt x="16641" y="15164"/>
                  <a:pt x="16926" y="15158"/>
                  <a:pt x="17203" y="15203"/>
                </a:cubicBezTo>
                <a:cubicBezTo>
                  <a:pt x="17083" y="15083"/>
                  <a:pt x="17020" y="14917"/>
                  <a:pt x="17032" y="14754"/>
                </a:cubicBezTo>
                <a:cubicBezTo>
                  <a:pt x="17527" y="14717"/>
                  <a:pt x="18022" y="14681"/>
                  <a:pt x="18518" y="14644"/>
                </a:cubicBezTo>
                <a:cubicBezTo>
                  <a:pt x="16571" y="13194"/>
                  <a:pt x="14970" y="11350"/>
                  <a:pt x="13863" y="9281"/>
                </a:cubicBezTo>
                <a:cubicBezTo>
                  <a:pt x="14334" y="9367"/>
                  <a:pt x="14805" y="9454"/>
                  <a:pt x="15276" y="9540"/>
                </a:cubicBezTo>
                <a:lnTo>
                  <a:pt x="15228" y="9137"/>
                </a:lnTo>
                <a:cubicBezTo>
                  <a:pt x="15459" y="9256"/>
                  <a:pt x="15726" y="9316"/>
                  <a:pt x="15990" y="9307"/>
                </a:cubicBezTo>
                <a:cubicBezTo>
                  <a:pt x="15888" y="9162"/>
                  <a:pt x="15824" y="8994"/>
                  <a:pt x="15808" y="8823"/>
                </a:cubicBezTo>
                <a:cubicBezTo>
                  <a:pt x="16252" y="8913"/>
                  <a:pt x="16719" y="8908"/>
                  <a:pt x="17161" y="8809"/>
                </a:cubicBezTo>
                <a:cubicBezTo>
                  <a:pt x="15238" y="7889"/>
                  <a:pt x="13710" y="6289"/>
                  <a:pt x="12966" y="4415"/>
                </a:cubicBezTo>
                <a:cubicBezTo>
                  <a:pt x="13235" y="4445"/>
                  <a:pt x="13505" y="4476"/>
                  <a:pt x="13774" y="4507"/>
                </a:cubicBezTo>
                <a:cubicBezTo>
                  <a:pt x="13657" y="4345"/>
                  <a:pt x="13540" y="4184"/>
                  <a:pt x="13423" y="4023"/>
                </a:cubicBezTo>
                <a:cubicBezTo>
                  <a:pt x="13711" y="4069"/>
                  <a:pt x="14005" y="4085"/>
                  <a:pt x="14296" y="4070"/>
                </a:cubicBezTo>
                <a:cubicBezTo>
                  <a:pt x="13937" y="4088"/>
                  <a:pt x="13499" y="3470"/>
                  <a:pt x="13316" y="3249"/>
                </a:cubicBezTo>
                <a:cubicBezTo>
                  <a:pt x="12952" y="2809"/>
                  <a:pt x="12567" y="2364"/>
                  <a:pt x="12249" y="1891"/>
                </a:cubicBezTo>
                <a:lnTo>
                  <a:pt x="12512" y="1852"/>
                </a:lnTo>
                <a:cubicBezTo>
                  <a:pt x="12260" y="1770"/>
                  <a:pt x="12045" y="1604"/>
                  <a:pt x="11909" y="1394"/>
                </a:cubicBezTo>
                <a:cubicBezTo>
                  <a:pt x="12000" y="1391"/>
                  <a:pt x="12115" y="1325"/>
                  <a:pt x="12216" y="1329"/>
                </a:cubicBezTo>
                <a:cubicBezTo>
                  <a:pt x="12177" y="1166"/>
                  <a:pt x="12045" y="1052"/>
                  <a:pt x="11911" y="940"/>
                </a:cubicBezTo>
                <a:cubicBezTo>
                  <a:pt x="11628" y="701"/>
                  <a:pt x="11347" y="457"/>
                  <a:pt x="11060" y="222"/>
                </a:cubicBezTo>
                <a:cubicBezTo>
                  <a:pt x="10740" y="-39"/>
                  <a:pt x="10791" y="-61"/>
                  <a:pt x="10556" y="110"/>
                </a:cubicBezTo>
                <a:cubicBezTo>
                  <a:pt x="10355" y="257"/>
                  <a:pt x="10148" y="591"/>
                  <a:pt x="9929" y="772"/>
                </a:cubicBezTo>
                <a:cubicBezTo>
                  <a:pt x="9646" y="1007"/>
                  <a:pt x="9351" y="1229"/>
                  <a:pt x="9045" y="1439"/>
                </a:cubicBezTo>
                <a:cubicBezTo>
                  <a:pt x="9183" y="1409"/>
                  <a:pt x="9323" y="1388"/>
                  <a:pt x="9463" y="1377"/>
                </a:cubicBezTo>
                <a:cubicBezTo>
                  <a:pt x="9281" y="1615"/>
                  <a:pt x="9071" y="1837"/>
                  <a:pt x="8839" y="2036"/>
                </a:cubicBezTo>
                <a:cubicBezTo>
                  <a:pt x="9001" y="2022"/>
                  <a:pt x="9159" y="1963"/>
                  <a:pt x="9284" y="1868"/>
                </a:cubicBezTo>
                <a:cubicBezTo>
                  <a:pt x="9002" y="2284"/>
                  <a:pt x="8708" y="2751"/>
                  <a:pt x="8359" y="3117"/>
                </a:cubicBezTo>
                <a:cubicBezTo>
                  <a:pt x="8201" y="3283"/>
                  <a:pt x="7545" y="4082"/>
                  <a:pt x="7303" y="4070"/>
                </a:cubicBezTo>
                <a:cubicBezTo>
                  <a:pt x="7595" y="4085"/>
                  <a:pt x="7889" y="4069"/>
                  <a:pt x="8176" y="4023"/>
                </a:cubicBezTo>
                <a:cubicBezTo>
                  <a:pt x="8060" y="4184"/>
                  <a:pt x="7943" y="4345"/>
                  <a:pt x="7826" y="4507"/>
                </a:cubicBezTo>
                <a:cubicBezTo>
                  <a:pt x="8096" y="4476"/>
                  <a:pt x="8365" y="4445"/>
                  <a:pt x="8634" y="4415"/>
                </a:cubicBezTo>
                <a:cubicBezTo>
                  <a:pt x="7890" y="6289"/>
                  <a:pt x="6362" y="7889"/>
                  <a:pt x="4438" y="8809"/>
                </a:cubicBezTo>
                <a:cubicBezTo>
                  <a:pt x="4881" y="8908"/>
                  <a:pt x="5347" y="8913"/>
                  <a:pt x="5793" y="8823"/>
                </a:cubicBezTo>
                <a:cubicBezTo>
                  <a:pt x="5775" y="8994"/>
                  <a:pt x="5712" y="9162"/>
                  <a:pt x="5610" y="9307"/>
                </a:cubicBezTo>
                <a:cubicBezTo>
                  <a:pt x="5874" y="9316"/>
                  <a:pt x="6141" y="9256"/>
                  <a:pt x="6371" y="9137"/>
                </a:cubicBezTo>
                <a:lnTo>
                  <a:pt x="6323" y="9540"/>
                </a:lnTo>
                <a:cubicBezTo>
                  <a:pt x="6795" y="9454"/>
                  <a:pt x="7266" y="9367"/>
                  <a:pt x="7736" y="9281"/>
                </a:cubicBezTo>
                <a:cubicBezTo>
                  <a:pt x="6630" y="11350"/>
                  <a:pt x="5030" y="13194"/>
                  <a:pt x="3082" y="14644"/>
                </a:cubicBezTo>
                <a:cubicBezTo>
                  <a:pt x="3578" y="14681"/>
                  <a:pt x="4073" y="14717"/>
                  <a:pt x="4569" y="14754"/>
                </a:cubicBezTo>
                <a:cubicBezTo>
                  <a:pt x="4580" y="14917"/>
                  <a:pt x="4517" y="15083"/>
                  <a:pt x="4397" y="15203"/>
                </a:cubicBezTo>
                <a:cubicBezTo>
                  <a:pt x="4673" y="15158"/>
                  <a:pt x="4959" y="15164"/>
                  <a:pt x="5241" y="15137"/>
                </a:cubicBezTo>
                <a:cubicBezTo>
                  <a:pt x="4565" y="16745"/>
                  <a:pt x="3200" y="18096"/>
                  <a:pt x="1509" y="18835"/>
                </a:cubicBezTo>
                <a:lnTo>
                  <a:pt x="2100" y="18803"/>
                </a:lnTo>
                <a:cubicBezTo>
                  <a:pt x="1649" y="19458"/>
                  <a:pt x="795" y="19758"/>
                  <a:pt x="0" y="20015"/>
                </a:cubicBezTo>
                <a:cubicBezTo>
                  <a:pt x="683" y="19951"/>
                  <a:pt x="1381" y="20018"/>
                  <a:pt x="2035" y="20209"/>
                </a:cubicBezTo>
                <a:lnTo>
                  <a:pt x="1625" y="20541"/>
                </a:lnTo>
                <a:cubicBezTo>
                  <a:pt x="2433" y="20623"/>
                  <a:pt x="3241" y="20704"/>
                  <a:pt x="4049" y="20786"/>
                </a:cubicBezTo>
                <a:cubicBezTo>
                  <a:pt x="3991" y="20885"/>
                  <a:pt x="3932" y="20983"/>
                  <a:pt x="3874" y="21082"/>
                </a:cubicBezTo>
                <a:cubicBezTo>
                  <a:pt x="4571" y="21067"/>
                  <a:pt x="5267" y="21052"/>
                  <a:pt x="5964" y="21036"/>
                </a:cubicBezTo>
                <a:cubicBezTo>
                  <a:pt x="6029" y="21198"/>
                  <a:pt x="6067" y="21367"/>
                  <a:pt x="6075" y="21539"/>
                </a:cubicBezTo>
                <a:cubicBezTo>
                  <a:pt x="6983" y="21436"/>
                  <a:pt x="7891" y="21333"/>
                  <a:pt x="8800" y="21230"/>
                </a:cubicBezTo>
                <a:cubicBezTo>
                  <a:pt x="9467" y="21154"/>
                  <a:pt x="10132" y="21149"/>
                  <a:pt x="10800" y="21142"/>
                </a:cubicBezTo>
                <a:cubicBezTo>
                  <a:pt x="11468" y="21149"/>
                  <a:pt x="12133" y="21154"/>
                  <a:pt x="12800" y="21230"/>
                </a:cubicBezTo>
                <a:cubicBezTo>
                  <a:pt x="13708" y="21333"/>
                  <a:pt x="14617" y="21436"/>
                  <a:pt x="15525" y="21539"/>
                </a:cubicBezTo>
                <a:cubicBezTo>
                  <a:pt x="15533" y="21367"/>
                  <a:pt x="15571" y="21198"/>
                  <a:pt x="15636" y="21036"/>
                </a:cubicBezTo>
                <a:lnTo>
                  <a:pt x="17726" y="21082"/>
                </a:lnTo>
                <a:cubicBezTo>
                  <a:pt x="17668" y="20983"/>
                  <a:pt x="17609" y="20885"/>
                  <a:pt x="17551" y="20786"/>
                </a:cubicBezTo>
                <a:cubicBezTo>
                  <a:pt x="18359" y="20704"/>
                  <a:pt x="19167" y="20623"/>
                  <a:pt x="19975" y="20541"/>
                </a:cubicBezTo>
                <a:lnTo>
                  <a:pt x="19565" y="20209"/>
                </a:lnTo>
                <a:cubicBezTo>
                  <a:pt x="20219" y="20018"/>
                  <a:pt x="20917" y="19951"/>
                  <a:pt x="21600" y="20015"/>
                </a:cubicBezTo>
              </a:path>
            </a:pathLst>
          </a:custGeom>
          <a:solidFill>
            <a:schemeClr val="bg1">
              <a:lumMod val="65000"/>
              <a:alpha val="45432"/>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 name="Shape 25159"/>
          <p:cNvSpPr/>
          <p:nvPr/>
        </p:nvSpPr>
        <p:spPr>
          <a:xfrm>
            <a:off x="23741" y="5594252"/>
            <a:ext cx="9827761" cy="88199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2448" y="8494"/>
                  <a:pt x="6374" y="0"/>
                  <a:pt x="10800" y="0"/>
                </a:cubicBezTo>
                <a:cubicBezTo>
                  <a:pt x="13666" y="0"/>
                  <a:pt x="16323" y="3561"/>
                  <a:pt x="18504" y="9632"/>
                </a:cubicBezTo>
                <a:cubicBezTo>
                  <a:pt x="19691" y="12932"/>
                  <a:pt x="20737" y="16979"/>
                  <a:pt x="21600" y="21600"/>
                </a:cubicBezTo>
              </a:path>
            </a:pathLst>
          </a:custGeom>
          <a:solidFill>
            <a:schemeClr val="tx2">
              <a:lumMod val="60000"/>
              <a:lumOff val="40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25178"/>
          <p:cNvSpPr/>
          <p:nvPr/>
        </p:nvSpPr>
        <p:spPr>
          <a:xfrm>
            <a:off x="5224390" y="5410102"/>
            <a:ext cx="6966366" cy="1066801"/>
          </a:xfrm>
          <a:custGeom>
            <a:avLst/>
            <a:gdLst/>
            <a:ahLst/>
            <a:cxnLst>
              <a:cxn ang="0">
                <a:pos x="wd2" y="hd2"/>
              </a:cxn>
              <a:cxn ang="5400000">
                <a:pos x="wd2" y="hd2"/>
              </a:cxn>
              <a:cxn ang="10800000">
                <a:pos x="wd2" y="hd2"/>
              </a:cxn>
              <a:cxn ang="16200000">
                <a:pos x="wd2" y="hd2"/>
              </a:cxn>
            </a:cxnLst>
            <a:rect l="0" t="0" r="r" b="b"/>
            <a:pathLst>
              <a:path w="21600" h="21600" extrusionOk="0">
                <a:moveTo>
                  <a:pt x="21600" y="10852"/>
                </a:moveTo>
                <a:lnTo>
                  <a:pt x="21600" y="21600"/>
                </a:lnTo>
                <a:lnTo>
                  <a:pt x="0" y="21600"/>
                </a:lnTo>
                <a:cubicBezTo>
                  <a:pt x="2943" y="8405"/>
                  <a:pt x="7388" y="0"/>
                  <a:pt x="12364" y="0"/>
                </a:cubicBezTo>
                <a:cubicBezTo>
                  <a:pt x="15786" y="0"/>
                  <a:pt x="18958" y="3975"/>
                  <a:pt x="21563" y="10755"/>
                </a:cubicBezTo>
                <a:cubicBezTo>
                  <a:pt x="21575" y="10788"/>
                  <a:pt x="21588" y="10818"/>
                  <a:pt x="21600" y="10852"/>
                </a:cubicBezTo>
              </a:path>
            </a:pathLst>
          </a:custGeom>
          <a:solidFill>
            <a:srgbClr val="4C6077"/>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38" name="Group 25196"/>
          <p:cNvGrpSpPr/>
          <p:nvPr/>
        </p:nvGrpSpPr>
        <p:grpSpPr>
          <a:xfrm>
            <a:off x="6100690" y="4292501"/>
            <a:ext cx="828532" cy="1848048"/>
            <a:chOff x="0" y="0"/>
            <a:chExt cx="1657061" cy="3696094"/>
          </a:xfrm>
        </p:grpSpPr>
        <p:sp>
          <p:nvSpPr>
            <p:cNvPr id="39" name="Shape 25194"/>
            <p:cNvSpPr/>
            <p:nvPr/>
          </p:nvSpPr>
          <p:spPr>
            <a:xfrm>
              <a:off x="-1" y="-1"/>
              <a:ext cx="1657063" cy="3696096"/>
            </a:xfrm>
            <a:custGeom>
              <a:avLst/>
              <a:gdLst/>
              <a:ahLst/>
              <a:cxnLst>
                <a:cxn ang="0">
                  <a:pos x="wd2" y="hd2"/>
                </a:cxn>
                <a:cxn ang="5400000">
                  <a:pos x="wd2" y="hd2"/>
                </a:cxn>
                <a:cxn ang="10800000">
                  <a:pos x="wd2" y="hd2"/>
                </a:cxn>
                <a:cxn ang="16200000">
                  <a:pos x="wd2" y="hd2"/>
                </a:cxn>
              </a:cxnLst>
              <a:rect l="0" t="0" r="r" b="b"/>
              <a:pathLst>
                <a:path w="21477" h="21584" extrusionOk="0">
                  <a:moveTo>
                    <a:pt x="21448" y="9639"/>
                  </a:moveTo>
                  <a:cubicBezTo>
                    <a:pt x="21335" y="9656"/>
                    <a:pt x="21295" y="9569"/>
                    <a:pt x="21355" y="9522"/>
                  </a:cubicBezTo>
                  <a:cubicBezTo>
                    <a:pt x="21416" y="9476"/>
                    <a:pt x="21513" y="9420"/>
                    <a:pt x="21444" y="9376"/>
                  </a:cubicBezTo>
                  <a:lnTo>
                    <a:pt x="21199" y="9373"/>
                  </a:lnTo>
                  <a:cubicBezTo>
                    <a:pt x="21366" y="9289"/>
                    <a:pt x="21461" y="9176"/>
                    <a:pt x="21458" y="9064"/>
                  </a:cubicBezTo>
                  <a:cubicBezTo>
                    <a:pt x="21400" y="9062"/>
                    <a:pt x="21342" y="9072"/>
                    <a:pt x="21300" y="9090"/>
                  </a:cubicBezTo>
                  <a:cubicBezTo>
                    <a:pt x="21449" y="9003"/>
                    <a:pt x="21503" y="8884"/>
                    <a:pt x="21436" y="8779"/>
                  </a:cubicBezTo>
                  <a:cubicBezTo>
                    <a:pt x="21396" y="8774"/>
                    <a:pt x="21357" y="8784"/>
                    <a:pt x="21335" y="8799"/>
                  </a:cubicBezTo>
                  <a:cubicBezTo>
                    <a:pt x="21343" y="8699"/>
                    <a:pt x="21351" y="8598"/>
                    <a:pt x="21359" y="8497"/>
                  </a:cubicBezTo>
                  <a:cubicBezTo>
                    <a:pt x="21360" y="8482"/>
                    <a:pt x="21360" y="8466"/>
                    <a:pt x="21338" y="8455"/>
                  </a:cubicBezTo>
                  <a:cubicBezTo>
                    <a:pt x="21254" y="8414"/>
                    <a:pt x="21108" y="8519"/>
                    <a:pt x="21007" y="8487"/>
                  </a:cubicBezTo>
                  <a:cubicBezTo>
                    <a:pt x="21007" y="8363"/>
                    <a:pt x="20991" y="8254"/>
                    <a:pt x="21079" y="8134"/>
                  </a:cubicBezTo>
                  <a:cubicBezTo>
                    <a:pt x="21127" y="8069"/>
                    <a:pt x="21088" y="7972"/>
                    <a:pt x="20937" y="7971"/>
                  </a:cubicBezTo>
                  <a:cubicBezTo>
                    <a:pt x="21061" y="7886"/>
                    <a:pt x="21192" y="7790"/>
                    <a:pt x="21154" y="7690"/>
                  </a:cubicBezTo>
                  <a:cubicBezTo>
                    <a:pt x="21101" y="7688"/>
                    <a:pt x="21048" y="7685"/>
                    <a:pt x="20995" y="7683"/>
                  </a:cubicBezTo>
                  <a:cubicBezTo>
                    <a:pt x="21112" y="7644"/>
                    <a:pt x="21149" y="7564"/>
                    <a:pt x="21077" y="7507"/>
                  </a:cubicBezTo>
                  <a:cubicBezTo>
                    <a:pt x="21004" y="7450"/>
                    <a:pt x="20831" y="7424"/>
                    <a:pt x="20697" y="7450"/>
                  </a:cubicBezTo>
                  <a:cubicBezTo>
                    <a:pt x="20820" y="7347"/>
                    <a:pt x="20877" y="7229"/>
                    <a:pt x="20858" y="7112"/>
                  </a:cubicBezTo>
                  <a:cubicBezTo>
                    <a:pt x="20803" y="7133"/>
                    <a:pt x="20749" y="7154"/>
                    <a:pt x="20694" y="7175"/>
                  </a:cubicBezTo>
                  <a:cubicBezTo>
                    <a:pt x="20829" y="7036"/>
                    <a:pt x="20851" y="6874"/>
                    <a:pt x="20756" y="6728"/>
                  </a:cubicBezTo>
                  <a:cubicBezTo>
                    <a:pt x="20611" y="6754"/>
                    <a:pt x="20511" y="6823"/>
                    <a:pt x="20516" y="6892"/>
                  </a:cubicBezTo>
                  <a:cubicBezTo>
                    <a:pt x="20531" y="6754"/>
                    <a:pt x="20493" y="6615"/>
                    <a:pt x="20403" y="6483"/>
                  </a:cubicBezTo>
                  <a:cubicBezTo>
                    <a:pt x="20295" y="6520"/>
                    <a:pt x="20220" y="6576"/>
                    <a:pt x="20197" y="6637"/>
                  </a:cubicBezTo>
                  <a:cubicBezTo>
                    <a:pt x="20082" y="6540"/>
                    <a:pt x="19961" y="6381"/>
                    <a:pt x="20027" y="6270"/>
                  </a:cubicBezTo>
                  <a:cubicBezTo>
                    <a:pt x="20068" y="6197"/>
                    <a:pt x="20359" y="6189"/>
                    <a:pt x="20295" y="6102"/>
                  </a:cubicBezTo>
                  <a:cubicBezTo>
                    <a:pt x="20272" y="6071"/>
                    <a:pt x="19998" y="5974"/>
                    <a:pt x="19927" y="5990"/>
                  </a:cubicBezTo>
                  <a:cubicBezTo>
                    <a:pt x="20077" y="5955"/>
                    <a:pt x="20158" y="5870"/>
                    <a:pt x="20112" y="5797"/>
                  </a:cubicBezTo>
                  <a:cubicBezTo>
                    <a:pt x="20066" y="5724"/>
                    <a:pt x="19896" y="5672"/>
                    <a:pt x="19729" y="5678"/>
                  </a:cubicBezTo>
                  <a:cubicBezTo>
                    <a:pt x="19793" y="5609"/>
                    <a:pt x="19784" y="5530"/>
                    <a:pt x="19774" y="5455"/>
                  </a:cubicBezTo>
                  <a:cubicBezTo>
                    <a:pt x="19772" y="5437"/>
                    <a:pt x="19763" y="5414"/>
                    <a:pt x="19724" y="5408"/>
                  </a:cubicBezTo>
                  <a:cubicBezTo>
                    <a:pt x="19627" y="5394"/>
                    <a:pt x="19630" y="5496"/>
                    <a:pt x="19529" y="5497"/>
                  </a:cubicBezTo>
                  <a:cubicBezTo>
                    <a:pt x="19542" y="5407"/>
                    <a:pt x="19536" y="5317"/>
                    <a:pt x="19509" y="5228"/>
                  </a:cubicBezTo>
                  <a:cubicBezTo>
                    <a:pt x="19503" y="5212"/>
                    <a:pt x="19497" y="5194"/>
                    <a:pt x="19472" y="5182"/>
                  </a:cubicBezTo>
                  <a:cubicBezTo>
                    <a:pt x="19425" y="5158"/>
                    <a:pt x="19333" y="5166"/>
                    <a:pt x="19285" y="5189"/>
                  </a:cubicBezTo>
                  <a:cubicBezTo>
                    <a:pt x="19236" y="5212"/>
                    <a:pt x="19220" y="5245"/>
                    <a:pt x="19206" y="5276"/>
                  </a:cubicBezTo>
                  <a:cubicBezTo>
                    <a:pt x="19174" y="5198"/>
                    <a:pt x="19142" y="5121"/>
                    <a:pt x="19110" y="5043"/>
                  </a:cubicBezTo>
                  <a:cubicBezTo>
                    <a:pt x="19057" y="4913"/>
                    <a:pt x="18879" y="4875"/>
                    <a:pt x="18659" y="4942"/>
                  </a:cubicBezTo>
                  <a:cubicBezTo>
                    <a:pt x="18618" y="4790"/>
                    <a:pt x="18970" y="4605"/>
                    <a:pt x="18557" y="4497"/>
                  </a:cubicBezTo>
                  <a:cubicBezTo>
                    <a:pt x="18508" y="4484"/>
                    <a:pt x="18468" y="4453"/>
                    <a:pt x="18504" y="4433"/>
                  </a:cubicBezTo>
                  <a:cubicBezTo>
                    <a:pt x="18693" y="4422"/>
                    <a:pt x="18832" y="4324"/>
                    <a:pt x="18775" y="4242"/>
                  </a:cubicBezTo>
                  <a:cubicBezTo>
                    <a:pt x="18718" y="4160"/>
                    <a:pt x="18481" y="4115"/>
                    <a:pt x="18311" y="4153"/>
                  </a:cubicBezTo>
                  <a:cubicBezTo>
                    <a:pt x="18418" y="4048"/>
                    <a:pt x="18427" y="3923"/>
                    <a:pt x="18336" y="3815"/>
                  </a:cubicBezTo>
                  <a:cubicBezTo>
                    <a:pt x="18223" y="3793"/>
                    <a:pt x="18120" y="3853"/>
                    <a:pt x="18069" y="3903"/>
                  </a:cubicBezTo>
                  <a:lnTo>
                    <a:pt x="17997" y="3590"/>
                  </a:lnTo>
                  <a:cubicBezTo>
                    <a:pt x="17848" y="3576"/>
                    <a:pt x="17686" y="3633"/>
                    <a:pt x="17679" y="3702"/>
                  </a:cubicBezTo>
                  <a:cubicBezTo>
                    <a:pt x="17572" y="3648"/>
                    <a:pt x="17554" y="3570"/>
                    <a:pt x="17503" y="3501"/>
                  </a:cubicBezTo>
                  <a:cubicBezTo>
                    <a:pt x="17448" y="3426"/>
                    <a:pt x="17350" y="3377"/>
                    <a:pt x="17183" y="3372"/>
                  </a:cubicBezTo>
                  <a:cubicBezTo>
                    <a:pt x="17181" y="3408"/>
                    <a:pt x="17165" y="3444"/>
                    <a:pt x="17171" y="3482"/>
                  </a:cubicBezTo>
                  <a:cubicBezTo>
                    <a:pt x="17159" y="3395"/>
                    <a:pt x="17105" y="3316"/>
                    <a:pt x="17063" y="3232"/>
                  </a:cubicBezTo>
                  <a:cubicBezTo>
                    <a:pt x="17058" y="3220"/>
                    <a:pt x="16889" y="2927"/>
                    <a:pt x="16964" y="2949"/>
                  </a:cubicBezTo>
                  <a:cubicBezTo>
                    <a:pt x="16873" y="2922"/>
                    <a:pt x="16782" y="2894"/>
                    <a:pt x="16691" y="2867"/>
                  </a:cubicBezTo>
                  <a:cubicBezTo>
                    <a:pt x="16676" y="2863"/>
                    <a:pt x="16661" y="2858"/>
                    <a:pt x="16650" y="2852"/>
                  </a:cubicBezTo>
                  <a:cubicBezTo>
                    <a:pt x="16623" y="2836"/>
                    <a:pt x="16630" y="2813"/>
                    <a:pt x="16639" y="2794"/>
                  </a:cubicBezTo>
                  <a:cubicBezTo>
                    <a:pt x="16669" y="2731"/>
                    <a:pt x="16721" y="2667"/>
                    <a:pt x="16689" y="2605"/>
                  </a:cubicBezTo>
                  <a:cubicBezTo>
                    <a:pt x="16656" y="2542"/>
                    <a:pt x="16484" y="2490"/>
                    <a:pt x="16370" y="2528"/>
                  </a:cubicBezTo>
                  <a:cubicBezTo>
                    <a:pt x="16310" y="2548"/>
                    <a:pt x="16248" y="2590"/>
                    <a:pt x="16186" y="2571"/>
                  </a:cubicBezTo>
                  <a:cubicBezTo>
                    <a:pt x="16200" y="2486"/>
                    <a:pt x="16194" y="2401"/>
                    <a:pt x="16169" y="2317"/>
                  </a:cubicBezTo>
                  <a:cubicBezTo>
                    <a:pt x="16156" y="2274"/>
                    <a:pt x="16076" y="2218"/>
                    <a:pt x="15996" y="2242"/>
                  </a:cubicBezTo>
                  <a:cubicBezTo>
                    <a:pt x="15935" y="2271"/>
                    <a:pt x="15894" y="2310"/>
                    <a:pt x="15884" y="2350"/>
                  </a:cubicBezTo>
                  <a:cubicBezTo>
                    <a:pt x="15759" y="2309"/>
                    <a:pt x="15772" y="2225"/>
                    <a:pt x="15744" y="2156"/>
                  </a:cubicBezTo>
                  <a:cubicBezTo>
                    <a:pt x="15672" y="1979"/>
                    <a:pt x="15161" y="2146"/>
                    <a:pt x="14906" y="1979"/>
                  </a:cubicBezTo>
                  <a:cubicBezTo>
                    <a:pt x="14748" y="1876"/>
                    <a:pt x="14755" y="1653"/>
                    <a:pt x="14715" y="1536"/>
                  </a:cubicBezTo>
                  <a:cubicBezTo>
                    <a:pt x="14637" y="1527"/>
                    <a:pt x="14380" y="1541"/>
                    <a:pt x="14374" y="1600"/>
                  </a:cubicBezTo>
                  <a:cubicBezTo>
                    <a:pt x="14384" y="1494"/>
                    <a:pt x="14368" y="1388"/>
                    <a:pt x="14329" y="1284"/>
                  </a:cubicBezTo>
                  <a:cubicBezTo>
                    <a:pt x="14189" y="1291"/>
                    <a:pt x="14059" y="1325"/>
                    <a:pt x="13974" y="1376"/>
                  </a:cubicBezTo>
                  <a:cubicBezTo>
                    <a:pt x="14027" y="1282"/>
                    <a:pt x="14042" y="1185"/>
                    <a:pt x="14019" y="1089"/>
                  </a:cubicBezTo>
                  <a:cubicBezTo>
                    <a:pt x="13895" y="1068"/>
                    <a:pt x="13738" y="1098"/>
                    <a:pt x="13686" y="1153"/>
                  </a:cubicBezTo>
                  <a:cubicBezTo>
                    <a:pt x="13679" y="1089"/>
                    <a:pt x="13672" y="1024"/>
                    <a:pt x="13665" y="959"/>
                  </a:cubicBezTo>
                  <a:cubicBezTo>
                    <a:pt x="13659" y="909"/>
                    <a:pt x="13568" y="838"/>
                    <a:pt x="13480" y="870"/>
                  </a:cubicBezTo>
                  <a:cubicBezTo>
                    <a:pt x="13473" y="929"/>
                    <a:pt x="13307" y="964"/>
                    <a:pt x="13181" y="946"/>
                  </a:cubicBezTo>
                  <a:cubicBezTo>
                    <a:pt x="12755" y="887"/>
                    <a:pt x="12496" y="269"/>
                    <a:pt x="12394" y="282"/>
                  </a:cubicBezTo>
                  <a:cubicBezTo>
                    <a:pt x="12274" y="299"/>
                    <a:pt x="12227" y="386"/>
                    <a:pt x="12104" y="379"/>
                  </a:cubicBezTo>
                  <a:cubicBezTo>
                    <a:pt x="12129" y="272"/>
                    <a:pt x="12094" y="162"/>
                    <a:pt x="12002" y="63"/>
                  </a:cubicBezTo>
                  <a:cubicBezTo>
                    <a:pt x="11751" y="65"/>
                    <a:pt x="11511" y="145"/>
                    <a:pt x="11436" y="254"/>
                  </a:cubicBezTo>
                  <a:cubicBezTo>
                    <a:pt x="11365" y="169"/>
                    <a:pt x="11295" y="85"/>
                    <a:pt x="11224" y="0"/>
                  </a:cubicBezTo>
                  <a:cubicBezTo>
                    <a:pt x="11176" y="1"/>
                    <a:pt x="11127" y="2"/>
                    <a:pt x="11078" y="3"/>
                  </a:cubicBezTo>
                  <a:cubicBezTo>
                    <a:pt x="10941" y="100"/>
                    <a:pt x="10868" y="216"/>
                    <a:pt x="10873" y="331"/>
                  </a:cubicBezTo>
                  <a:cubicBezTo>
                    <a:pt x="10656" y="347"/>
                    <a:pt x="10490" y="250"/>
                    <a:pt x="10378" y="165"/>
                  </a:cubicBezTo>
                  <a:cubicBezTo>
                    <a:pt x="10266" y="80"/>
                    <a:pt x="10096" y="-16"/>
                    <a:pt x="9881" y="2"/>
                  </a:cubicBezTo>
                  <a:cubicBezTo>
                    <a:pt x="9918" y="101"/>
                    <a:pt x="9954" y="199"/>
                    <a:pt x="9991" y="298"/>
                  </a:cubicBezTo>
                  <a:cubicBezTo>
                    <a:pt x="9759" y="187"/>
                    <a:pt x="9370" y="151"/>
                    <a:pt x="9059" y="210"/>
                  </a:cubicBezTo>
                  <a:cubicBezTo>
                    <a:pt x="9015" y="219"/>
                    <a:pt x="8966" y="232"/>
                    <a:pt x="8961" y="254"/>
                  </a:cubicBezTo>
                  <a:cubicBezTo>
                    <a:pt x="8958" y="268"/>
                    <a:pt x="8973" y="281"/>
                    <a:pt x="8990" y="292"/>
                  </a:cubicBezTo>
                  <a:cubicBezTo>
                    <a:pt x="9069" y="348"/>
                    <a:pt x="9182" y="392"/>
                    <a:pt x="9314" y="420"/>
                  </a:cubicBezTo>
                  <a:cubicBezTo>
                    <a:pt x="9015" y="358"/>
                    <a:pt x="8819" y="553"/>
                    <a:pt x="8701" y="733"/>
                  </a:cubicBezTo>
                  <a:cubicBezTo>
                    <a:pt x="8628" y="844"/>
                    <a:pt x="8585" y="950"/>
                    <a:pt x="8567" y="981"/>
                  </a:cubicBezTo>
                  <a:cubicBezTo>
                    <a:pt x="8479" y="968"/>
                    <a:pt x="8438" y="924"/>
                    <a:pt x="8386" y="890"/>
                  </a:cubicBezTo>
                  <a:cubicBezTo>
                    <a:pt x="8334" y="855"/>
                    <a:pt x="8228" y="825"/>
                    <a:pt x="8155" y="851"/>
                  </a:cubicBezTo>
                  <a:cubicBezTo>
                    <a:pt x="8114" y="865"/>
                    <a:pt x="8104" y="891"/>
                    <a:pt x="8097" y="914"/>
                  </a:cubicBezTo>
                  <a:cubicBezTo>
                    <a:pt x="8058" y="1045"/>
                    <a:pt x="8019" y="1176"/>
                    <a:pt x="7979" y="1308"/>
                  </a:cubicBezTo>
                  <a:cubicBezTo>
                    <a:pt x="7975" y="1322"/>
                    <a:pt x="7969" y="1338"/>
                    <a:pt x="7944" y="1346"/>
                  </a:cubicBezTo>
                  <a:cubicBezTo>
                    <a:pt x="7884" y="1367"/>
                    <a:pt x="7812" y="1329"/>
                    <a:pt x="7790" y="1296"/>
                  </a:cubicBezTo>
                  <a:cubicBezTo>
                    <a:pt x="7749" y="1236"/>
                    <a:pt x="7726" y="1173"/>
                    <a:pt x="7723" y="1110"/>
                  </a:cubicBezTo>
                  <a:cubicBezTo>
                    <a:pt x="7673" y="1102"/>
                    <a:pt x="7622" y="1093"/>
                    <a:pt x="7572" y="1084"/>
                  </a:cubicBezTo>
                  <a:cubicBezTo>
                    <a:pt x="7506" y="1207"/>
                    <a:pt x="7461" y="1332"/>
                    <a:pt x="7438" y="1458"/>
                  </a:cubicBezTo>
                  <a:cubicBezTo>
                    <a:pt x="7322" y="1529"/>
                    <a:pt x="7067" y="1325"/>
                    <a:pt x="6949" y="1396"/>
                  </a:cubicBezTo>
                  <a:cubicBezTo>
                    <a:pt x="6932" y="1406"/>
                    <a:pt x="6928" y="1419"/>
                    <a:pt x="6924" y="1432"/>
                  </a:cubicBezTo>
                  <a:cubicBezTo>
                    <a:pt x="6889" y="1560"/>
                    <a:pt x="6854" y="1688"/>
                    <a:pt x="6818" y="1817"/>
                  </a:cubicBezTo>
                  <a:cubicBezTo>
                    <a:pt x="6828" y="1779"/>
                    <a:pt x="6751" y="1726"/>
                    <a:pt x="6699" y="1700"/>
                  </a:cubicBezTo>
                  <a:cubicBezTo>
                    <a:pt x="6381" y="1778"/>
                    <a:pt x="6270" y="2122"/>
                    <a:pt x="6030" y="2270"/>
                  </a:cubicBezTo>
                  <a:cubicBezTo>
                    <a:pt x="5976" y="2304"/>
                    <a:pt x="5877" y="2341"/>
                    <a:pt x="5805" y="2315"/>
                  </a:cubicBezTo>
                  <a:cubicBezTo>
                    <a:pt x="5741" y="2293"/>
                    <a:pt x="5775" y="2246"/>
                    <a:pt x="5755" y="2211"/>
                  </a:cubicBezTo>
                  <a:cubicBezTo>
                    <a:pt x="5718" y="2150"/>
                    <a:pt x="5514" y="2140"/>
                    <a:pt x="5405" y="2181"/>
                  </a:cubicBezTo>
                  <a:cubicBezTo>
                    <a:pt x="5297" y="2222"/>
                    <a:pt x="5261" y="2289"/>
                    <a:pt x="5232" y="2351"/>
                  </a:cubicBezTo>
                  <a:cubicBezTo>
                    <a:pt x="5178" y="2469"/>
                    <a:pt x="5123" y="2587"/>
                    <a:pt x="5068" y="2705"/>
                  </a:cubicBezTo>
                  <a:cubicBezTo>
                    <a:pt x="5073" y="2609"/>
                    <a:pt x="4950" y="2515"/>
                    <a:pt x="4762" y="2470"/>
                  </a:cubicBezTo>
                  <a:cubicBezTo>
                    <a:pt x="4723" y="2673"/>
                    <a:pt x="4712" y="2877"/>
                    <a:pt x="4731" y="3081"/>
                  </a:cubicBezTo>
                  <a:cubicBezTo>
                    <a:pt x="4604" y="3034"/>
                    <a:pt x="4500" y="2973"/>
                    <a:pt x="4428" y="2906"/>
                  </a:cubicBezTo>
                  <a:cubicBezTo>
                    <a:pt x="4347" y="2873"/>
                    <a:pt x="4240" y="2932"/>
                    <a:pt x="4215" y="2980"/>
                  </a:cubicBezTo>
                  <a:cubicBezTo>
                    <a:pt x="4140" y="3123"/>
                    <a:pt x="4114" y="3271"/>
                    <a:pt x="4137" y="3418"/>
                  </a:cubicBezTo>
                  <a:cubicBezTo>
                    <a:pt x="3867" y="3384"/>
                    <a:pt x="3578" y="3383"/>
                    <a:pt x="3307" y="3416"/>
                  </a:cubicBezTo>
                  <a:cubicBezTo>
                    <a:pt x="3456" y="3514"/>
                    <a:pt x="3665" y="3593"/>
                    <a:pt x="3906" y="3641"/>
                  </a:cubicBezTo>
                  <a:cubicBezTo>
                    <a:pt x="3535" y="3671"/>
                    <a:pt x="3204" y="3789"/>
                    <a:pt x="3058" y="3946"/>
                  </a:cubicBezTo>
                  <a:cubicBezTo>
                    <a:pt x="3189" y="3962"/>
                    <a:pt x="3319" y="3979"/>
                    <a:pt x="3450" y="3995"/>
                  </a:cubicBezTo>
                  <a:cubicBezTo>
                    <a:pt x="3265" y="3972"/>
                    <a:pt x="3067" y="4223"/>
                    <a:pt x="3061" y="4273"/>
                  </a:cubicBezTo>
                  <a:cubicBezTo>
                    <a:pt x="3131" y="4275"/>
                    <a:pt x="3215" y="4297"/>
                    <a:pt x="3293" y="4300"/>
                  </a:cubicBezTo>
                  <a:cubicBezTo>
                    <a:pt x="3208" y="4442"/>
                    <a:pt x="2913" y="4546"/>
                    <a:pt x="2748" y="4671"/>
                  </a:cubicBezTo>
                  <a:cubicBezTo>
                    <a:pt x="2655" y="4633"/>
                    <a:pt x="2527" y="4604"/>
                    <a:pt x="2398" y="4606"/>
                  </a:cubicBezTo>
                  <a:cubicBezTo>
                    <a:pt x="2317" y="4827"/>
                    <a:pt x="2292" y="5052"/>
                    <a:pt x="2322" y="5275"/>
                  </a:cubicBezTo>
                  <a:cubicBezTo>
                    <a:pt x="2227" y="5200"/>
                    <a:pt x="2132" y="5125"/>
                    <a:pt x="2036" y="5050"/>
                  </a:cubicBezTo>
                  <a:cubicBezTo>
                    <a:pt x="1936" y="5255"/>
                    <a:pt x="1898" y="5465"/>
                    <a:pt x="1923" y="5675"/>
                  </a:cubicBezTo>
                  <a:cubicBezTo>
                    <a:pt x="1836" y="5575"/>
                    <a:pt x="1619" y="5502"/>
                    <a:pt x="1383" y="5492"/>
                  </a:cubicBezTo>
                  <a:cubicBezTo>
                    <a:pt x="1365" y="5675"/>
                    <a:pt x="1404" y="5858"/>
                    <a:pt x="1499" y="6036"/>
                  </a:cubicBezTo>
                  <a:cubicBezTo>
                    <a:pt x="1225" y="6035"/>
                    <a:pt x="952" y="6062"/>
                    <a:pt x="702" y="6114"/>
                  </a:cubicBezTo>
                  <a:cubicBezTo>
                    <a:pt x="614" y="6171"/>
                    <a:pt x="733" y="6247"/>
                    <a:pt x="854" y="6290"/>
                  </a:cubicBezTo>
                  <a:cubicBezTo>
                    <a:pt x="975" y="6334"/>
                    <a:pt x="1121" y="6389"/>
                    <a:pt x="1089" y="6457"/>
                  </a:cubicBezTo>
                  <a:cubicBezTo>
                    <a:pt x="932" y="6465"/>
                    <a:pt x="763" y="6476"/>
                    <a:pt x="647" y="6524"/>
                  </a:cubicBezTo>
                  <a:cubicBezTo>
                    <a:pt x="531" y="6572"/>
                    <a:pt x="513" y="6672"/>
                    <a:pt x="652" y="6706"/>
                  </a:cubicBezTo>
                  <a:cubicBezTo>
                    <a:pt x="727" y="6725"/>
                    <a:pt x="836" y="6722"/>
                    <a:pt x="878" y="6756"/>
                  </a:cubicBezTo>
                  <a:cubicBezTo>
                    <a:pt x="940" y="6804"/>
                    <a:pt x="793" y="6908"/>
                    <a:pt x="816" y="6970"/>
                  </a:cubicBezTo>
                  <a:cubicBezTo>
                    <a:pt x="838" y="7028"/>
                    <a:pt x="977" y="7063"/>
                    <a:pt x="999" y="7113"/>
                  </a:cubicBezTo>
                  <a:cubicBezTo>
                    <a:pt x="1097" y="7329"/>
                    <a:pt x="885" y="7564"/>
                    <a:pt x="791" y="7774"/>
                  </a:cubicBezTo>
                  <a:cubicBezTo>
                    <a:pt x="729" y="7718"/>
                    <a:pt x="667" y="7662"/>
                    <a:pt x="606" y="7605"/>
                  </a:cubicBezTo>
                  <a:cubicBezTo>
                    <a:pt x="407" y="7763"/>
                    <a:pt x="372" y="7961"/>
                    <a:pt x="515" y="8131"/>
                  </a:cubicBezTo>
                  <a:cubicBezTo>
                    <a:pt x="459" y="8087"/>
                    <a:pt x="361" y="8055"/>
                    <a:pt x="252" y="8044"/>
                  </a:cubicBezTo>
                  <a:cubicBezTo>
                    <a:pt x="216" y="8227"/>
                    <a:pt x="311" y="8415"/>
                    <a:pt x="520" y="8573"/>
                  </a:cubicBezTo>
                  <a:cubicBezTo>
                    <a:pt x="240" y="8566"/>
                    <a:pt x="32" y="8739"/>
                    <a:pt x="198" y="8841"/>
                  </a:cubicBezTo>
                  <a:cubicBezTo>
                    <a:pt x="239" y="8866"/>
                    <a:pt x="295" y="8887"/>
                    <a:pt x="309" y="8917"/>
                  </a:cubicBezTo>
                  <a:cubicBezTo>
                    <a:pt x="344" y="8992"/>
                    <a:pt x="105" y="9029"/>
                    <a:pt x="26" y="9097"/>
                  </a:cubicBezTo>
                  <a:cubicBezTo>
                    <a:pt x="-26" y="9141"/>
                    <a:pt x="3" y="9202"/>
                    <a:pt x="90" y="9232"/>
                  </a:cubicBezTo>
                  <a:cubicBezTo>
                    <a:pt x="178" y="9263"/>
                    <a:pt x="315" y="9260"/>
                    <a:pt x="397" y="9227"/>
                  </a:cubicBezTo>
                  <a:cubicBezTo>
                    <a:pt x="344" y="9338"/>
                    <a:pt x="291" y="9449"/>
                    <a:pt x="237" y="9560"/>
                  </a:cubicBezTo>
                  <a:cubicBezTo>
                    <a:pt x="277" y="9477"/>
                    <a:pt x="537" y="9744"/>
                    <a:pt x="545" y="9765"/>
                  </a:cubicBezTo>
                  <a:cubicBezTo>
                    <a:pt x="586" y="9883"/>
                    <a:pt x="509" y="10025"/>
                    <a:pt x="527" y="10147"/>
                  </a:cubicBezTo>
                  <a:cubicBezTo>
                    <a:pt x="459" y="10108"/>
                    <a:pt x="334" y="10092"/>
                    <a:pt x="230" y="10108"/>
                  </a:cubicBezTo>
                  <a:cubicBezTo>
                    <a:pt x="279" y="10283"/>
                    <a:pt x="466" y="10448"/>
                    <a:pt x="751" y="10568"/>
                  </a:cubicBezTo>
                  <a:cubicBezTo>
                    <a:pt x="644" y="10531"/>
                    <a:pt x="501" y="10517"/>
                    <a:pt x="371" y="10531"/>
                  </a:cubicBezTo>
                  <a:cubicBezTo>
                    <a:pt x="466" y="10683"/>
                    <a:pt x="691" y="10811"/>
                    <a:pt x="911" y="10934"/>
                  </a:cubicBezTo>
                  <a:cubicBezTo>
                    <a:pt x="796" y="10863"/>
                    <a:pt x="514" y="10931"/>
                    <a:pt x="508" y="11019"/>
                  </a:cubicBezTo>
                  <a:cubicBezTo>
                    <a:pt x="503" y="11107"/>
                    <a:pt x="663" y="11178"/>
                    <a:pt x="825" y="11227"/>
                  </a:cubicBezTo>
                  <a:cubicBezTo>
                    <a:pt x="963" y="11268"/>
                    <a:pt x="1112" y="11302"/>
                    <a:pt x="1267" y="11328"/>
                  </a:cubicBezTo>
                  <a:cubicBezTo>
                    <a:pt x="975" y="11433"/>
                    <a:pt x="810" y="11605"/>
                    <a:pt x="842" y="11773"/>
                  </a:cubicBezTo>
                  <a:cubicBezTo>
                    <a:pt x="988" y="11755"/>
                    <a:pt x="1133" y="11737"/>
                    <a:pt x="1279" y="11719"/>
                  </a:cubicBezTo>
                  <a:cubicBezTo>
                    <a:pt x="1249" y="11855"/>
                    <a:pt x="1219" y="11991"/>
                    <a:pt x="1189" y="12127"/>
                  </a:cubicBezTo>
                  <a:cubicBezTo>
                    <a:pt x="1304" y="12097"/>
                    <a:pt x="1420" y="12066"/>
                    <a:pt x="1535" y="12035"/>
                  </a:cubicBezTo>
                  <a:cubicBezTo>
                    <a:pt x="1428" y="12064"/>
                    <a:pt x="1443" y="12517"/>
                    <a:pt x="1702" y="12518"/>
                  </a:cubicBezTo>
                  <a:cubicBezTo>
                    <a:pt x="1954" y="12518"/>
                    <a:pt x="1875" y="12375"/>
                    <a:pt x="2005" y="12368"/>
                  </a:cubicBezTo>
                  <a:cubicBezTo>
                    <a:pt x="2292" y="12351"/>
                    <a:pt x="2449" y="12509"/>
                    <a:pt x="2606" y="12586"/>
                  </a:cubicBezTo>
                  <a:cubicBezTo>
                    <a:pt x="2512" y="12594"/>
                    <a:pt x="2421" y="12610"/>
                    <a:pt x="2340" y="12634"/>
                  </a:cubicBezTo>
                  <a:cubicBezTo>
                    <a:pt x="2372" y="12815"/>
                    <a:pt x="2760" y="12935"/>
                    <a:pt x="3109" y="13027"/>
                  </a:cubicBezTo>
                  <a:cubicBezTo>
                    <a:pt x="2961" y="13029"/>
                    <a:pt x="2813" y="13030"/>
                    <a:pt x="2665" y="13032"/>
                  </a:cubicBezTo>
                  <a:cubicBezTo>
                    <a:pt x="2597" y="13088"/>
                    <a:pt x="2728" y="13150"/>
                    <a:pt x="2846" y="13187"/>
                  </a:cubicBezTo>
                  <a:cubicBezTo>
                    <a:pt x="3061" y="13255"/>
                    <a:pt x="3277" y="13322"/>
                    <a:pt x="3492" y="13390"/>
                  </a:cubicBezTo>
                  <a:cubicBezTo>
                    <a:pt x="3379" y="13417"/>
                    <a:pt x="3266" y="13445"/>
                    <a:pt x="3154" y="13473"/>
                  </a:cubicBezTo>
                  <a:cubicBezTo>
                    <a:pt x="3154" y="13510"/>
                    <a:pt x="3155" y="13547"/>
                    <a:pt x="3155" y="13584"/>
                  </a:cubicBezTo>
                  <a:cubicBezTo>
                    <a:pt x="3375" y="13643"/>
                    <a:pt x="3612" y="13689"/>
                    <a:pt x="3859" y="13719"/>
                  </a:cubicBezTo>
                  <a:cubicBezTo>
                    <a:pt x="3768" y="13871"/>
                    <a:pt x="3737" y="14031"/>
                    <a:pt x="3768" y="14187"/>
                  </a:cubicBezTo>
                  <a:cubicBezTo>
                    <a:pt x="3968" y="14191"/>
                    <a:pt x="4160" y="14117"/>
                    <a:pt x="4182" y="14028"/>
                  </a:cubicBezTo>
                  <a:cubicBezTo>
                    <a:pt x="4187" y="14125"/>
                    <a:pt x="4191" y="14223"/>
                    <a:pt x="4195" y="14321"/>
                  </a:cubicBezTo>
                  <a:cubicBezTo>
                    <a:pt x="4309" y="14282"/>
                    <a:pt x="4424" y="14244"/>
                    <a:pt x="4537" y="14205"/>
                  </a:cubicBezTo>
                  <a:cubicBezTo>
                    <a:pt x="4632" y="14304"/>
                    <a:pt x="4727" y="14404"/>
                    <a:pt x="4822" y="14503"/>
                  </a:cubicBezTo>
                  <a:cubicBezTo>
                    <a:pt x="4801" y="14481"/>
                    <a:pt x="5021" y="14401"/>
                    <a:pt x="5059" y="14388"/>
                  </a:cubicBezTo>
                  <a:cubicBezTo>
                    <a:pt x="5139" y="14576"/>
                    <a:pt x="5648" y="14678"/>
                    <a:pt x="5962" y="14782"/>
                  </a:cubicBezTo>
                  <a:cubicBezTo>
                    <a:pt x="5868" y="14774"/>
                    <a:pt x="5767" y="14765"/>
                    <a:pt x="5677" y="14780"/>
                  </a:cubicBezTo>
                  <a:cubicBezTo>
                    <a:pt x="5587" y="14795"/>
                    <a:pt x="5517" y="14843"/>
                    <a:pt x="5559" y="14882"/>
                  </a:cubicBezTo>
                  <a:cubicBezTo>
                    <a:pt x="5590" y="14911"/>
                    <a:pt x="5663" y="14923"/>
                    <a:pt x="5731" y="14933"/>
                  </a:cubicBezTo>
                  <a:cubicBezTo>
                    <a:pt x="5878" y="14954"/>
                    <a:pt x="6025" y="14976"/>
                    <a:pt x="6173" y="14997"/>
                  </a:cubicBezTo>
                  <a:cubicBezTo>
                    <a:pt x="6104" y="15002"/>
                    <a:pt x="6036" y="15045"/>
                    <a:pt x="6066" y="15080"/>
                  </a:cubicBezTo>
                  <a:cubicBezTo>
                    <a:pt x="6104" y="15126"/>
                    <a:pt x="6221" y="15147"/>
                    <a:pt x="6326" y="15162"/>
                  </a:cubicBezTo>
                  <a:cubicBezTo>
                    <a:pt x="6500" y="15187"/>
                    <a:pt x="6675" y="15212"/>
                    <a:pt x="6848" y="15237"/>
                  </a:cubicBezTo>
                  <a:cubicBezTo>
                    <a:pt x="6752" y="15258"/>
                    <a:pt x="6644" y="15315"/>
                    <a:pt x="6729" y="15344"/>
                  </a:cubicBezTo>
                  <a:cubicBezTo>
                    <a:pt x="6752" y="15352"/>
                    <a:pt x="6782" y="15353"/>
                    <a:pt x="6810" y="15355"/>
                  </a:cubicBezTo>
                  <a:cubicBezTo>
                    <a:pt x="6983" y="15363"/>
                    <a:pt x="7157" y="15371"/>
                    <a:pt x="7330" y="15379"/>
                  </a:cubicBezTo>
                  <a:cubicBezTo>
                    <a:pt x="7318" y="15517"/>
                    <a:pt x="7389" y="15656"/>
                    <a:pt x="7536" y="15777"/>
                  </a:cubicBezTo>
                  <a:lnTo>
                    <a:pt x="7728" y="15778"/>
                  </a:lnTo>
                  <a:cubicBezTo>
                    <a:pt x="7772" y="15727"/>
                    <a:pt x="7793" y="15671"/>
                    <a:pt x="7788" y="15616"/>
                  </a:cubicBezTo>
                  <a:cubicBezTo>
                    <a:pt x="7885" y="15656"/>
                    <a:pt x="7907" y="15721"/>
                    <a:pt x="7979" y="15771"/>
                  </a:cubicBezTo>
                  <a:cubicBezTo>
                    <a:pt x="8052" y="15821"/>
                    <a:pt x="8245" y="15846"/>
                    <a:pt x="8303" y="15792"/>
                  </a:cubicBezTo>
                  <a:cubicBezTo>
                    <a:pt x="8531" y="15968"/>
                    <a:pt x="9003" y="15889"/>
                    <a:pt x="9358" y="15906"/>
                  </a:cubicBezTo>
                  <a:cubicBezTo>
                    <a:pt x="9698" y="15923"/>
                    <a:pt x="10022" y="15957"/>
                    <a:pt x="10350" y="15982"/>
                  </a:cubicBezTo>
                  <a:lnTo>
                    <a:pt x="10194" y="21333"/>
                  </a:lnTo>
                  <a:cubicBezTo>
                    <a:pt x="10191" y="21471"/>
                    <a:pt x="10292" y="21584"/>
                    <a:pt x="10421" y="21584"/>
                  </a:cubicBezTo>
                  <a:lnTo>
                    <a:pt x="11232" y="21584"/>
                  </a:lnTo>
                  <a:cubicBezTo>
                    <a:pt x="11360" y="21584"/>
                    <a:pt x="11462" y="21471"/>
                    <a:pt x="11458" y="21333"/>
                  </a:cubicBezTo>
                  <a:lnTo>
                    <a:pt x="11303" y="16004"/>
                  </a:lnTo>
                  <a:cubicBezTo>
                    <a:pt x="11678" y="15993"/>
                    <a:pt x="11939" y="15982"/>
                    <a:pt x="12291" y="16091"/>
                  </a:cubicBezTo>
                  <a:cubicBezTo>
                    <a:pt x="12413" y="16017"/>
                    <a:pt x="12537" y="15938"/>
                    <a:pt x="12700" y="15894"/>
                  </a:cubicBezTo>
                  <a:cubicBezTo>
                    <a:pt x="12743" y="15917"/>
                    <a:pt x="12763" y="15943"/>
                    <a:pt x="12802" y="15967"/>
                  </a:cubicBezTo>
                  <a:cubicBezTo>
                    <a:pt x="12872" y="16010"/>
                    <a:pt x="13031" y="16002"/>
                    <a:pt x="13117" y="15966"/>
                  </a:cubicBezTo>
                  <a:cubicBezTo>
                    <a:pt x="13204" y="15929"/>
                    <a:pt x="13238" y="15874"/>
                    <a:pt x="13269" y="15823"/>
                  </a:cubicBezTo>
                  <a:cubicBezTo>
                    <a:pt x="13276" y="15869"/>
                    <a:pt x="13299" y="15915"/>
                    <a:pt x="13337" y="15959"/>
                  </a:cubicBezTo>
                  <a:cubicBezTo>
                    <a:pt x="13680" y="15893"/>
                    <a:pt x="13931" y="15739"/>
                    <a:pt x="13968" y="15572"/>
                  </a:cubicBezTo>
                  <a:cubicBezTo>
                    <a:pt x="14109" y="15587"/>
                    <a:pt x="14260" y="15601"/>
                    <a:pt x="14394" y="15577"/>
                  </a:cubicBezTo>
                  <a:cubicBezTo>
                    <a:pt x="14527" y="15552"/>
                    <a:pt x="14617" y="15471"/>
                    <a:pt x="14529" y="15420"/>
                  </a:cubicBezTo>
                  <a:cubicBezTo>
                    <a:pt x="14803" y="15379"/>
                    <a:pt x="15064" y="15320"/>
                    <a:pt x="15298" y="15244"/>
                  </a:cubicBezTo>
                  <a:cubicBezTo>
                    <a:pt x="15298" y="15215"/>
                    <a:pt x="15299" y="15186"/>
                    <a:pt x="15300" y="15157"/>
                  </a:cubicBezTo>
                  <a:cubicBezTo>
                    <a:pt x="15245" y="15173"/>
                    <a:pt x="15157" y="15152"/>
                    <a:pt x="15156" y="15123"/>
                  </a:cubicBezTo>
                  <a:cubicBezTo>
                    <a:pt x="15496" y="15150"/>
                    <a:pt x="15845" y="15001"/>
                    <a:pt x="15805" y="14847"/>
                  </a:cubicBezTo>
                  <a:cubicBezTo>
                    <a:pt x="15754" y="14847"/>
                    <a:pt x="15703" y="14847"/>
                    <a:pt x="15652" y="14847"/>
                  </a:cubicBezTo>
                  <a:cubicBezTo>
                    <a:pt x="15596" y="14665"/>
                    <a:pt x="15918" y="14555"/>
                    <a:pt x="16243" y="14468"/>
                  </a:cubicBezTo>
                  <a:cubicBezTo>
                    <a:pt x="16585" y="14378"/>
                    <a:pt x="16556" y="14477"/>
                    <a:pt x="16920" y="14448"/>
                  </a:cubicBezTo>
                  <a:cubicBezTo>
                    <a:pt x="16983" y="14359"/>
                    <a:pt x="17046" y="14269"/>
                    <a:pt x="17109" y="14180"/>
                  </a:cubicBezTo>
                  <a:cubicBezTo>
                    <a:pt x="17116" y="14255"/>
                    <a:pt x="17207" y="14328"/>
                    <a:pt x="17347" y="14369"/>
                  </a:cubicBezTo>
                  <a:cubicBezTo>
                    <a:pt x="17516" y="14173"/>
                    <a:pt x="17685" y="13978"/>
                    <a:pt x="17854" y="13782"/>
                  </a:cubicBezTo>
                  <a:cubicBezTo>
                    <a:pt x="18028" y="13762"/>
                    <a:pt x="18214" y="13740"/>
                    <a:pt x="18328" y="13677"/>
                  </a:cubicBezTo>
                  <a:cubicBezTo>
                    <a:pt x="18443" y="13615"/>
                    <a:pt x="18428" y="13501"/>
                    <a:pt x="18260" y="13473"/>
                  </a:cubicBezTo>
                  <a:cubicBezTo>
                    <a:pt x="18517" y="13436"/>
                    <a:pt x="18765" y="13387"/>
                    <a:pt x="19000" y="13327"/>
                  </a:cubicBezTo>
                  <a:cubicBezTo>
                    <a:pt x="19095" y="13303"/>
                    <a:pt x="19191" y="13275"/>
                    <a:pt x="19249" y="13234"/>
                  </a:cubicBezTo>
                  <a:cubicBezTo>
                    <a:pt x="19307" y="13192"/>
                    <a:pt x="19315" y="13132"/>
                    <a:pt x="19237" y="13097"/>
                  </a:cubicBezTo>
                  <a:cubicBezTo>
                    <a:pt x="19168" y="13110"/>
                    <a:pt x="19099" y="13123"/>
                    <a:pt x="19029" y="13136"/>
                  </a:cubicBezTo>
                  <a:cubicBezTo>
                    <a:pt x="19374" y="13019"/>
                    <a:pt x="19588" y="12828"/>
                    <a:pt x="19592" y="12634"/>
                  </a:cubicBezTo>
                  <a:cubicBezTo>
                    <a:pt x="19474" y="12611"/>
                    <a:pt x="19319" y="12642"/>
                    <a:pt x="19280" y="12697"/>
                  </a:cubicBezTo>
                  <a:cubicBezTo>
                    <a:pt x="19372" y="12445"/>
                    <a:pt x="19434" y="12320"/>
                    <a:pt x="19946" y="12233"/>
                  </a:cubicBezTo>
                  <a:cubicBezTo>
                    <a:pt x="20059" y="12214"/>
                    <a:pt x="20137" y="12146"/>
                    <a:pt x="20063" y="12103"/>
                  </a:cubicBezTo>
                  <a:cubicBezTo>
                    <a:pt x="20164" y="12110"/>
                    <a:pt x="20266" y="12117"/>
                    <a:pt x="20367" y="12123"/>
                  </a:cubicBezTo>
                  <a:lnTo>
                    <a:pt x="20367" y="11856"/>
                  </a:lnTo>
                  <a:cubicBezTo>
                    <a:pt x="20485" y="11847"/>
                    <a:pt x="20604" y="11837"/>
                    <a:pt x="20722" y="11828"/>
                  </a:cubicBezTo>
                  <a:cubicBezTo>
                    <a:pt x="20669" y="11705"/>
                    <a:pt x="20530" y="11589"/>
                    <a:pt x="20332" y="11501"/>
                  </a:cubicBezTo>
                  <a:cubicBezTo>
                    <a:pt x="20431" y="11459"/>
                    <a:pt x="20536" y="11414"/>
                    <a:pt x="20573" y="11356"/>
                  </a:cubicBezTo>
                  <a:cubicBezTo>
                    <a:pt x="20611" y="11297"/>
                    <a:pt x="20551" y="11220"/>
                    <a:pt x="20418" y="11207"/>
                  </a:cubicBezTo>
                  <a:cubicBezTo>
                    <a:pt x="20593" y="11128"/>
                    <a:pt x="20769" y="11049"/>
                    <a:pt x="20945" y="10969"/>
                  </a:cubicBezTo>
                  <a:cubicBezTo>
                    <a:pt x="21077" y="10910"/>
                    <a:pt x="21221" y="10827"/>
                    <a:pt x="21150" y="10749"/>
                  </a:cubicBezTo>
                  <a:cubicBezTo>
                    <a:pt x="21099" y="10748"/>
                    <a:pt x="21048" y="10746"/>
                    <a:pt x="20997" y="10745"/>
                  </a:cubicBezTo>
                  <a:cubicBezTo>
                    <a:pt x="21148" y="10659"/>
                    <a:pt x="21225" y="10547"/>
                    <a:pt x="21206" y="10438"/>
                  </a:cubicBezTo>
                  <a:cubicBezTo>
                    <a:pt x="21094" y="10438"/>
                    <a:pt x="20986" y="10440"/>
                    <a:pt x="20876" y="10435"/>
                  </a:cubicBezTo>
                  <a:cubicBezTo>
                    <a:pt x="20808" y="10269"/>
                    <a:pt x="21302" y="10224"/>
                    <a:pt x="21366" y="10066"/>
                  </a:cubicBezTo>
                  <a:cubicBezTo>
                    <a:pt x="21398" y="9986"/>
                    <a:pt x="21234" y="9925"/>
                    <a:pt x="21245" y="9853"/>
                  </a:cubicBezTo>
                  <a:cubicBezTo>
                    <a:pt x="21241" y="9876"/>
                    <a:pt x="21574" y="9621"/>
                    <a:pt x="21448" y="9639"/>
                  </a:cubicBez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25195"/>
            <p:cNvSpPr/>
            <p:nvPr/>
          </p:nvSpPr>
          <p:spPr>
            <a:xfrm>
              <a:off x="190499" y="317499"/>
              <a:ext cx="1274731" cy="2119712"/>
            </a:xfrm>
            <a:custGeom>
              <a:avLst/>
              <a:gdLst/>
              <a:ahLst/>
              <a:cxnLst>
                <a:cxn ang="0">
                  <a:pos x="wd2" y="hd2"/>
                </a:cxn>
                <a:cxn ang="5400000">
                  <a:pos x="wd2" y="hd2"/>
                </a:cxn>
                <a:cxn ang="10800000">
                  <a:pos x="wd2" y="hd2"/>
                </a:cxn>
                <a:cxn ang="16200000">
                  <a:pos x="wd2" y="hd2"/>
                </a:cxn>
              </a:cxnLst>
              <a:rect l="0" t="0" r="r" b="b"/>
              <a:pathLst>
                <a:path w="21477" h="21579" extrusionOk="0">
                  <a:moveTo>
                    <a:pt x="21449" y="12927"/>
                  </a:moveTo>
                  <a:cubicBezTo>
                    <a:pt x="21335" y="12950"/>
                    <a:pt x="21294" y="12832"/>
                    <a:pt x="21355" y="12770"/>
                  </a:cubicBezTo>
                  <a:cubicBezTo>
                    <a:pt x="21417" y="12708"/>
                    <a:pt x="21513" y="12633"/>
                    <a:pt x="21444" y="12574"/>
                  </a:cubicBezTo>
                  <a:cubicBezTo>
                    <a:pt x="21363" y="12573"/>
                    <a:pt x="21280" y="12571"/>
                    <a:pt x="21199" y="12570"/>
                  </a:cubicBezTo>
                  <a:cubicBezTo>
                    <a:pt x="21367" y="12457"/>
                    <a:pt x="21461" y="12306"/>
                    <a:pt x="21458" y="12155"/>
                  </a:cubicBezTo>
                  <a:cubicBezTo>
                    <a:pt x="21400" y="12153"/>
                    <a:pt x="21342" y="12167"/>
                    <a:pt x="21299" y="12191"/>
                  </a:cubicBezTo>
                  <a:cubicBezTo>
                    <a:pt x="21449" y="12074"/>
                    <a:pt x="21503" y="11915"/>
                    <a:pt x="21436" y="11774"/>
                  </a:cubicBezTo>
                  <a:cubicBezTo>
                    <a:pt x="21396" y="11766"/>
                    <a:pt x="21357" y="11781"/>
                    <a:pt x="21334" y="11801"/>
                  </a:cubicBezTo>
                  <a:cubicBezTo>
                    <a:pt x="21343" y="11666"/>
                    <a:pt x="21351" y="11531"/>
                    <a:pt x="21359" y="11396"/>
                  </a:cubicBezTo>
                  <a:cubicBezTo>
                    <a:pt x="21360" y="11376"/>
                    <a:pt x="21360" y="11353"/>
                    <a:pt x="21338" y="11339"/>
                  </a:cubicBezTo>
                  <a:cubicBezTo>
                    <a:pt x="21254" y="11284"/>
                    <a:pt x="21109" y="11425"/>
                    <a:pt x="21008" y="11383"/>
                  </a:cubicBezTo>
                  <a:cubicBezTo>
                    <a:pt x="21006" y="11216"/>
                    <a:pt x="20991" y="11069"/>
                    <a:pt x="21080" y="10909"/>
                  </a:cubicBezTo>
                  <a:cubicBezTo>
                    <a:pt x="21128" y="10822"/>
                    <a:pt x="21088" y="10692"/>
                    <a:pt x="20936" y="10689"/>
                  </a:cubicBezTo>
                  <a:cubicBezTo>
                    <a:pt x="21061" y="10576"/>
                    <a:pt x="21192" y="10448"/>
                    <a:pt x="21154" y="10314"/>
                  </a:cubicBezTo>
                  <a:cubicBezTo>
                    <a:pt x="21101" y="10310"/>
                    <a:pt x="21047" y="10307"/>
                    <a:pt x="20994" y="10303"/>
                  </a:cubicBezTo>
                  <a:cubicBezTo>
                    <a:pt x="21112" y="10251"/>
                    <a:pt x="21150" y="10143"/>
                    <a:pt x="21076" y="10067"/>
                  </a:cubicBezTo>
                  <a:cubicBezTo>
                    <a:pt x="21004" y="9991"/>
                    <a:pt x="20831" y="9956"/>
                    <a:pt x="20697" y="9991"/>
                  </a:cubicBezTo>
                  <a:cubicBezTo>
                    <a:pt x="20820" y="9854"/>
                    <a:pt x="20877" y="9694"/>
                    <a:pt x="20858" y="9538"/>
                  </a:cubicBezTo>
                  <a:cubicBezTo>
                    <a:pt x="20804" y="9566"/>
                    <a:pt x="20749" y="9595"/>
                    <a:pt x="20694" y="9623"/>
                  </a:cubicBezTo>
                  <a:cubicBezTo>
                    <a:pt x="20829" y="9435"/>
                    <a:pt x="20851" y="9219"/>
                    <a:pt x="20756" y="9023"/>
                  </a:cubicBezTo>
                  <a:cubicBezTo>
                    <a:pt x="20611" y="9057"/>
                    <a:pt x="20510" y="9150"/>
                    <a:pt x="20516" y="9244"/>
                  </a:cubicBezTo>
                  <a:cubicBezTo>
                    <a:pt x="20532" y="9058"/>
                    <a:pt x="20493" y="8871"/>
                    <a:pt x="20403" y="8694"/>
                  </a:cubicBezTo>
                  <a:cubicBezTo>
                    <a:pt x="20295" y="8744"/>
                    <a:pt x="20220" y="8820"/>
                    <a:pt x="20197" y="8901"/>
                  </a:cubicBezTo>
                  <a:cubicBezTo>
                    <a:pt x="20082" y="8771"/>
                    <a:pt x="19962" y="8558"/>
                    <a:pt x="20026" y="8409"/>
                  </a:cubicBezTo>
                  <a:cubicBezTo>
                    <a:pt x="20068" y="8311"/>
                    <a:pt x="20359" y="8300"/>
                    <a:pt x="20295" y="8183"/>
                  </a:cubicBezTo>
                  <a:cubicBezTo>
                    <a:pt x="20272" y="8141"/>
                    <a:pt x="19998" y="8011"/>
                    <a:pt x="19928" y="8034"/>
                  </a:cubicBezTo>
                  <a:cubicBezTo>
                    <a:pt x="20077" y="7987"/>
                    <a:pt x="20158" y="7873"/>
                    <a:pt x="20112" y="7775"/>
                  </a:cubicBezTo>
                  <a:cubicBezTo>
                    <a:pt x="20066" y="7677"/>
                    <a:pt x="19897" y="7607"/>
                    <a:pt x="19729" y="7615"/>
                  </a:cubicBezTo>
                  <a:cubicBezTo>
                    <a:pt x="19793" y="7522"/>
                    <a:pt x="19784" y="7417"/>
                    <a:pt x="19774" y="7316"/>
                  </a:cubicBezTo>
                  <a:cubicBezTo>
                    <a:pt x="19772" y="7291"/>
                    <a:pt x="19763" y="7260"/>
                    <a:pt x="19723" y="7253"/>
                  </a:cubicBezTo>
                  <a:cubicBezTo>
                    <a:pt x="19627" y="7234"/>
                    <a:pt x="19630" y="7371"/>
                    <a:pt x="19529" y="7373"/>
                  </a:cubicBezTo>
                  <a:cubicBezTo>
                    <a:pt x="19542" y="7252"/>
                    <a:pt x="19536" y="7131"/>
                    <a:pt x="19509" y="7012"/>
                  </a:cubicBezTo>
                  <a:cubicBezTo>
                    <a:pt x="19504" y="6989"/>
                    <a:pt x="19497" y="6966"/>
                    <a:pt x="19472" y="6949"/>
                  </a:cubicBezTo>
                  <a:cubicBezTo>
                    <a:pt x="19424" y="6918"/>
                    <a:pt x="19333" y="6928"/>
                    <a:pt x="19285" y="6959"/>
                  </a:cubicBezTo>
                  <a:cubicBezTo>
                    <a:pt x="19236" y="6990"/>
                    <a:pt x="19221" y="7034"/>
                    <a:pt x="19206" y="7075"/>
                  </a:cubicBezTo>
                  <a:cubicBezTo>
                    <a:pt x="19174" y="6972"/>
                    <a:pt x="19142" y="6867"/>
                    <a:pt x="19110" y="6763"/>
                  </a:cubicBezTo>
                  <a:cubicBezTo>
                    <a:pt x="19058" y="6589"/>
                    <a:pt x="18880" y="6538"/>
                    <a:pt x="18658" y="6628"/>
                  </a:cubicBezTo>
                  <a:cubicBezTo>
                    <a:pt x="18619" y="6424"/>
                    <a:pt x="18970" y="6176"/>
                    <a:pt x="18557" y="6031"/>
                  </a:cubicBezTo>
                  <a:cubicBezTo>
                    <a:pt x="18508" y="6013"/>
                    <a:pt x="18469" y="5973"/>
                    <a:pt x="18504" y="5946"/>
                  </a:cubicBezTo>
                  <a:cubicBezTo>
                    <a:pt x="18694" y="5930"/>
                    <a:pt x="18831" y="5799"/>
                    <a:pt x="18774" y="5689"/>
                  </a:cubicBezTo>
                  <a:cubicBezTo>
                    <a:pt x="18718" y="5579"/>
                    <a:pt x="18481" y="5518"/>
                    <a:pt x="18310" y="5570"/>
                  </a:cubicBezTo>
                  <a:cubicBezTo>
                    <a:pt x="18418" y="5429"/>
                    <a:pt x="18427" y="5262"/>
                    <a:pt x="18336" y="5117"/>
                  </a:cubicBezTo>
                  <a:cubicBezTo>
                    <a:pt x="18223" y="5087"/>
                    <a:pt x="18120" y="5168"/>
                    <a:pt x="18069" y="5235"/>
                  </a:cubicBezTo>
                  <a:cubicBezTo>
                    <a:pt x="18045" y="5095"/>
                    <a:pt x="18021" y="4956"/>
                    <a:pt x="17998" y="4815"/>
                  </a:cubicBezTo>
                  <a:cubicBezTo>
                    <a:pt x="17848" y="4797"/>
                    <a:pt x="17686" y="4873"/>
                    <a:pt x="17678" y="4965"/>
                  </a:cubicBezTo>
                  <a:cubicBezTo>
                    <a:pt x="17572" y="4892"/>
                    <a:pt x="17554" y="4788"/>
                    <a:pt x="17504" y="4695"/>
                  </a:cubicBezTo>
                  <a:cubicBezTo>
                    <a:pt x="17448" y="4595"/>
                    <a:pt x="17351" y="4529"/>
                    <a:pt x="17182" y="4523"/>
                  </a:cubicBezTo>
                  <a:cubicBezTo>
                    <a:pt x="17181" y="4571"/>
                    <a:pt x="17165" y="4619"/>
                    <a:pt x="17170" y="4669"/>
                  </a:cubicBezTo>
                  <a:cubicBezTo>
                    <a:pt x="17159" y="4553"/>
                    <a:pt x="17105" y="4448"/>
                    <a:pt x="17064" y="4336"/>
                  </a:cubicBezTo>
                  <a:cubicBezTo>
                    <a:pt x="17058" y="4319"/>
                    <a:pt x="16889" y="3925"/>
                    <a:pt x="16965" y="3956"/>
                  </a:cubicBezTo>
                  <a:lnTo>
                    <a:pt x="16692" y="3846"/>
                  </a:lnTo>
                  <a:cubicBezTo>
                    <a:pt x="16676" y="3839"/>
                    <a:pt x="16661" y="3833"/>
                    <a:pt x="16651" y="3825"/>
                  </a:cubicBezTo>
                  <a:cubicBezTo>
                    <a:pt x="16624" y="3803"/>
                    <a:pt x="16630" y="3774"/>
                    <a:pt x="16639" y="3747"/>
                  </a:cubicBezTo>
                  <a:cubicBezTo>
                    <a:pt x="16669" y="3664"/>
                    <a:pt x="16721" y="3577"/>
                    <a:pt x="16689" y="3494"/>
                  </a:cubicBezTo>
                  <a:cubicBezTo>
                    <a:pt x="16656" y="3410"/>
                    <a:pt x="16485" y="3340"/>
                    <a:pt x="16370" y="3391"/>
                  </a:cubicBezTo>
                  <a:cubicBezTo>
                    <a:pt x="16309" y="3418"/>
                    <a:pt x="16248" y="3473"/>
                    <a:pt x="16187" y="3448"/>
                  </a:cubicBezTo>
                  <a:cubicBezTo>
                    <a:pt x="16200" y="3335"/>
                    <a:pt x="16194" y="3220"/>
                    <a:pt x="16169" y="3108"/>
                  </a:cubicBezTo>
                  <a:cubicBezTo>
                    <a:pt x="16156" y="3050"/>
                    <a:pt x="16076" y="2974"/>
                    <a:pt x="15997" y="3007"/>
                  </a:cubicBezTo>
                  <a:cubicBezTo>
                    <a:pt x="15935" y="3046"/>
                    <a:pt x="15895" y="3098"/>
                    <a:pt x="15884" y="3152"/>
                  </a:cubicBezTo>
                  <a:cubicBezTo>
                    <a:pt x="15759" y="3097"/>
                    <a:pt x="15773" y="2984"/>
                    <a:pt x="15744" y="2892"/>
                  </a:cubicBezTo>
                  <a:cubicBezTo>
                    <a:pt x="15673" y="2655"/>
                    <a:pt x="15162" y="2878"/>
                    <a:pt x="14906" y="2655"/>
                  </a:cubicBezTo>
                  <a:cubicBezTo>
                    <a:pt x="14748" y="2516"/>
                    <a:pt x="14755" y="2218"/>
                    <a:pt x="14716" y="2061"/>
                  </a:cubicBezTo>
                  <a:cubicBezTo>
                    <a:pt x="14637" y="2049"/>
                    <a:pt x="14380" y="2066"/>
                    <a:pt x="14374" y="2146"/>
                  </a:cubicBezTo>
                  <a:cubicBezTo>
                    <a:pt x="14384" y="2005"/>
                    <a:pt x="14369" y="1863"/>
                    <a:pt x="14329" y="1723"/>
                  </a:cubicBezTo>
                  <a:cubicBezTo>
                    <a:pt x="14190" y="1733"/>
                    <a:pt x="14059" y="1778"/>
                    <a:pt x="13974" y="1845"/>
                  </a:cubicBezTo>
                  <a:cubicBezTo>
                    <a:pt x="14027" y="1720"/>
                    <a:pt x="14042" y="1589"/>
                    <a:pt x="14019" y="1461"/>
                  </a:cubicBezTo>
                  <a:cubicBezTo>
                    <a:pt x="13894" y="1432"/>
                    <a:pt x="13738" y="1473"/>
                    <a:pt x="13686" y="1547"/>
                  </a:cubicBezTo>
                  <a:cubicBezTo>
                    <a:pt x="13679" y="1460"/>
                    <a:pt x="13672" y="1374"/>
                    <a:pt x="13665" y="1287"/>
                  </a:cubicBezTo>
                  <a:cubicBezTo>
                    <a:pt x="13659" y="1219"/>
                    <a:pt x="13568" y="1124"/>
                    <a:pt x="13481" y="1167"/>
                  </a:cubicBezTo>
                  <a:cubicBezTo>
                    <a:pt x="13473" y="1247"/>
                    <a:pt x="13307" y="1293"/>
                    <a:pt x="13181" y="1269"/>
                  </a:cubicBezTo>
                  <a:cubicBezTo>
                    <a:pt x="12755" y="1190"/>
                    <a:pt x="12496" y="361"/>
                    <a:pt x="12394" y="379"/>
                  </a:cubicBezTo>
                  <a:cubicBezTo>
                    <a:pt x="12275" y="401"/>
                    <a:pt x="12228" y="519"/>
                    <a:pt x="12104" y="509"/>
                  </a:cubicBezTo>
                  <a:cubicBezTo>
                    <a:pt x="12129" y="365"/>
                    <a:pt x="12094" y="218"/>
                    <a:pt x="12002" y="85"/>
                  </a:cubicBezTo>
                  <a:cubicBezTo>
                    <a:pt x="11751" y="88"/>
                    <a:pt x="11511" y="196"/>
                    <a:pt x="11436" y="341"/>
                  </a:cubicBezTo>
                  <a:cubicBezTo>
                    <a:pt x="11366" y="228"/>
                    <a:pt x="11295" y="114"/>
                    <a:pt x="11225" y="1"/>
                  </a:cubicBezTo>
                  <a:cubicBezTo>
                    <a:pt x="11175" y="2"/>
                    <a:pt x="11127" y="3"/>
                    <a:pt x="11078" y="5"/>
                  </a:cubicBezTo>
                  <a:cubicBezTo>
                    <a:pt x="10941" y="135"/>
                    <a:pt x="10869" y="290"/>
                    <a:pt x="10872" y="445"/>
                  </a:cubicBezTo>
                  <a:cubicBezTo>
                    <a:pt x="10657" y="466"/>
                    <a:pt x="10491" y="335"/>
                    <a:pt x="10378" y="222"/>
                  </a:cubicBezTo>
                  <a:cubicBezTo>
                    <a:pt x="10266" y="109"/>
                    <a:pt x="10097" y="-21"/>
                    <a:pt x="9882" y="3"/>
                  </a:cubicBezTo>
                  <a:cubicBezTo>
                    <a:pt x="9918" y="135"/>
                    <a:pt x="9954" y="267"/>
                    <a:pt x="9991" y="400"/>
                  </a:cubicBezTo>
                  <a:cubicBezTo>
                    <a:pt x="9759" y="252"/>
                    <a:pt x="9370" y="203"/>
                    <a:pt x="9059" y="282"/>
                  </a:cubicBezTo>
                  <a:cubicBezTo>
                    <a:pt x="9014" y="294"/>
                    <a:pt x="8966" y="312"/>
                    <a:pt x="8961" y="341"/>
                  </a:cubicBezTo>
                  <a:cubicBezTo>
                    <a:pt x="8958" y="359"/>
                    <a:pt x="8974" y="377"/>
                    <a:pt x="8990" y="393"/>
                  </a:cubicBezTo>
                  <a:cubicBezTo>
                    <a:pt x="9068" y="467"/>
                    <a:pt x="9183" y="527"/>
                    <a:pt x="9315" y="564"/>
                  </a:cubicBezTo>
                  <a:cubicBezTo>
                    <a:pt x="9015" y="480"/>
                    <a:pt x="8819" y="743"/>
                    <a:pt x="8701" y="983"/>
                  </a:cubicBezTo>
                  <a:cubicBezTo>
                    <a:pt x="8628" y="1133"/>
                    <a:pt x="8585" y="1274"/>
                    <a:pt x="8567" y="1316"/>
                  </a:cubicBezTo>
                  <a:cubicBezTo>
                    <a:pt x="8479" y="1298"/>
                    <a:pt x="8438" y="1240"/>
                    <a:pt x="8386" y="1194"/>
                  </a:cubicBezTo>
                  <a:cubicBezTo>
                    <a:pt x="8335" y="1147"/>
                    <a:pt x="8228" y="1107"/>
                    <a:pt x="8155" y="1141"/>
                  </a:cubicBezTo>
                  <a:cubicBezTo>
                    <a:pt x="8115" y="1161"/>
                    <a:pt x="8104" y="1195"/>
                    <a:pt x="8098" y="1226"/>
                  </a:cubicBezTo>
                  <a:cubicBezTo>
                    <a:pt x="8058" y="1402"/>
                    <a:pt x="8019" y="1578"/>
                    <a:pt x="7979" y="1754"/>
                  </a:cubicBezTo>
                  <a:cubicBezTo>
                    <a:pt x="7976" y="1773"/>
                    <a:pt x="7969" y="1795"/>
                    <a:pt x="7944" y="1806"/>
                  </a:cubicBezTo>
                  <a:cubicBezTo>
                    <a:pt x="7885" y="1834"/>
                    <a:pt x="7812" y="1782"/>
                    <a:pt x="7791" y="1739"/>
                  </a:cubicBezTo>
                  <a:cubicBezTo>
                    <a:pt x="7749" y="1658"/>
                    <a:pt x="7726" y="1574"/>
                    <a:pt x="7723" y="1489"/>
                  </a:cubicBezTo>
                  <a:cubicBezTo>
                    <a:pt x="7673" y="1478"/>
                    <a:pt x="7623" y="1466"/>
                    <a:pt x="7572" y="1454"/>
                  </a:cubicBezTo>
                  <a:cubicBezTo>
                    <a:pt x="7506" y="1619"/>
                    <a:pt x="7461" y="1787"/>
                    <a:pt x="7439" y="1956"/>
                  </a:cubicBezTo>
                  <a:cubicBezTo>
                    <a:pt x="7322" y="2051"/>
                    <a:pt x="7067" y="1777"/>
                    <a:pt x="6950" y="1872"/>
                  </a:cubicBezTo>
                  <a:cubicBezTo>
                    <a:pt x="6932" y="1886"/>
                    <a:pt x="6928" y="1904"/>
                    <a:pt x="6925" y="1921"/>
                  </a:cubicBezTo>
                  <a:cubicBezTo>
                    <a:pt x="6889" y="2093"/>
                    <a:pt x="6854" y="2265"/>
                    <a:pt x="6818" y="2437"/>
                  </a:cubicBezTo>
                  <a:cubicBezTo>
                    <a:pt x="6829" y="2387"/>
                    <a:pt x="6751" y="2316"/>
                    <a:pt x="6700" y="2281"/>
                  </a:cubicBezTo>
                  <a:cubicBezTo>
                    <a:pt x="6381" y="2385"/>
                    <a:pt x="6270" y="2847"/>
                    <a:pt x="6030" y="3045"/>
                  </a:cubicBezTo>
                  <a:cubicBezTo>
                    <a:pt x="5976" y="3090"/>
                    <a:pt x="5878" y="3139"/>
                    <a:pt x="5805" y="3105"/>
                  </a:cubicBezTo>
                  <a:cubicBezTo>
                    <a:pt x="5741" y="3075"/>
                    <a:pt x="5776" y="3013"/>
                    <a:pt x="5755" y="2966"/>
                  </a:cubicBezTo>
                  <a:cubicBezTo>
                    <a:pt x="5719" y="2883"/>
                    <a:pt x="5514" y="2871"/>
                    <a:pt x="5405" y="2926"/>
                  </a:cubicBezTo>
                  <a:cubicBezTo>
                    <a:pt x="5297" y="2980"/>
                    <a:pt x="5262" y="3070"/>
                    <a:pt x="5233" y="3154"/>
                  </a:cubicBezTo>
                  <a:cubicBezTo>
                    <a:pt x="5178" y="3312"/>
                    <a:pt x="5123" y="3470"/>
                    <a:pt x="5068" y="3628"/>
                  </a:cubicBezTo>
                  <a:cubicBezTo>
                    <a:pt x="5074" y="3500"/>
                    <a:pt x="4950" y="3373"/>
                    <a:pt x="4762" y="3313"/>
                  </a:cubicBezTo>
                  <a:cubicBezTo>
                    <a:pt x="4723" y="3585"/>
                    <a:pt x="4712" y="3859"/>
                    <a:pt x="4732" y="4133"/>
                  </a:cubicBezTo>
                  <a:cubicBezTo>
                    <a:pt x="4604" y="4069"/>
                    <a:pt x="4500" y="3988"/>
                    <a:pt x="4428" y="3898"/>
                  </a:cubicBezTo>
                  <a:cubicBezTo>
                    <a:pt x="4348" y="3854"/>
                    <a:pt x="4240" y="3933"/>
                    <a:pt x="4215" y="3998"/>
                  </a:cubicBezTo>
                  <a:cubicBezTo>
                    <a:pt x="4141" y="4189"/>
                    <a:pt x="4114" y="4387"/>
                    <a:pt x="4137" y="4584"/>
                  </a:cubicBezTo>
                  <a:cubicBezTo>
                    <a:pt x="3867" y="4539"/>
                    <a:pt x="3578" y="4538"/>
                    <a:pt x="3307" y="4581"/>
                  </a:cubicBezTo>
                  <a:cubicBezTo>
                    <a:pt x="3456" y="4713"/>
                    <a:pt x="3666" y="4819"/>
                    <a:pt x="3907" y="4884"/>
                  </a:cubicBezTo>
                  <a:cubicBezTo>
                    <a:pt x="3535" y="4923"/>
                    <a:pt x="3204" y="5082"/>
                    <a:pt x="3058" y="5293"/>
                  </a:cubicBezTo>
                  <a:cubicBezTo>
                    <a:pt x="3189" y="5314"/>
                    <a:pt x="3319" y="5336"/>
                    <a:pt x="3451" y="5358"/>
                  </a:cubicBezTo>
                  <a:cubicBezTo>
                    <a:pt x="3265" y="5327"/>
                    <a:pt x="3068" y="5664"/>
                    <a:pt x="3061" y="5731"/>
                  </a:cubicBezTo>
                  <a:cubicBezTo>
                    <a:pt x="3131" y="5733"/>
                    <a:pt x="3216" y="5763"/>
                    <a:pt x="3293" y="5767"/>
                  </a:cubicBezTo>
                  <a:cubicBezTo>
                    <a:pt x="3209" y="5957"/>
                    <a:pt x="2914" y="6097"/>
                    <a:pt x="2748" y="6265"/>
                  </a:cubicBezTo>
                  <a:cubicBezTo>
                    <a:pt x="2656" y="6213"/>
                    <a:pt x="2527" y="6175"/>
                    <a:pt x="2398" y="6178"/>
                  </a:cubicBezTo>
                  <a:cubicBezTo>
                    <a:pt x="2318" y="6474"/>
                    <a:pt x="2292" y="6775"/>
                    <a:pt x="2322" y="7074"/>
                  </a:cubicBezTo>
                  <a:cubicBezTo>
                    <a:pt x="2227" y="6974"/>
                    <a:pt x="2132" y="6873"/>
                    <a:pt x="2037" y="6773"/>
                  </a:cubicBezTo>
                  <a:cubicBezTo>
                    <a:pt x="1936" y="7047"/>
                    <a:pt x="1898" y="7330"/>
                    <a:pt x="1923" y="7610"/>
                  </a:cubicBezTo>
                  <a:cubicBezTo>
                    <a:pt x="1837" y="7477"/>
                    <a:pt x="1620" y="7379"/>
                    <a:pt x="1384" y="7366"/>
                  </a:cubicBezTo>
                  <a:cubicBezTo>
                    <a:pt x="1365" y="7610"/>
                    <a:pt x="1404" y="7857"/>
                    <a:pt x="1500" y="8095"/>
                  </a:cubicBezTo>
                  <a:cubicBezTo>
                    <a:pt x="1226" y="8094"/>
                    <a:pt x="952" y="8131"/>
                    <a:pt x="703" y="8200"/>
                  </a:cubicBezTo>
                  <a:cubicBezTo>
                    <a:pt x="614" y="8276"/>
                    <a:pt x="733" y="8378"/>
                    <a:pt x="854" y="8436"/>
                  </a:cubicBezTo>
                  <a:cubicBezTo>
                    <a:pt x="975" y="8495"/>
                    <a:pt x="1122" y="8569"/>
                    <a:pt x="1089" y="8660"/>
                  </a:cubicBezTo>
                  <a:cubicBezTo>
                    <a:pt x="932" y="8671"/>
                    <a:pt x="763" y="8684"/>
                    <a:pt x="647" y="8749"/>
                  </a:cubicBezTo>
                  <a:cubicBezTo>
                    <a:pt x="531" y="8814"/>
                    <a:pt x="513" y="8949"/>
                    <a:pt x="652" y="8994"/>
                  </a:cubicBezTo>
                  <a:cubicBezTo>
                    <a:pt x="728" y="9018"/>
                    <a:pt x="837" y="9015"/>
                    <a:pt x="879" y="9060"/>
                  </a:cubicBezTo>
                  <a:cubicBezTo>
                    <a:pt x="940" y="9125"/>
                    <a:pt x="793" y="9265"/>
                    <a:pt x="817" y="9348"/>
                  </a:cubicBezTo>
                  <a:cubicBezTo>
                    <a:pt x="838" y="9426"/>
                    <a:pt x="978" y="9472"/>
                    <a:pt x="1000" y="9539"/>
                  </a:cubicBezTo>
                  <a:cubicBezTo>
                    <a:pt x="1098" y="9829"/>
                    <a:pt x="885" y="10143"/>
                    <a:pt x="791" y="10426"/>
                  </a:cubicBezTo>
                  <a:cubicBezTo>
                    <a:pt x="729" y="10351"/>
                    <a:pt x="667" y="10275"/>
                    <a:pt x="606" y="10199"/>
                  </a:cubicBezTo>
                  <a:cubicBezTo>
                    <a:pt x="408" y="10411"/>
                    <a:pt x="373" y="10677"/>
                    <a:pt x="515" y="10905"/>
                  </a:cubicBezTo>
                  <a:cubicBezTo>
                    <a:pt x="459" y="10846"/>
                    <a:pt x="361" y="10802"/>
                    <a:pt x="252" y="10788"/>
                  </a:cubicBezTo>
                  <a:cubicBezTo>
                    <a:pt x="216" y="11033"/>
                    <a:pt x="312" y="11286"/>
                    <a:pt x="521" y="11498"/>
                  </a:cubicBezTo>
                  <a:cubicBezTo>
                    <a:pt x="240" y="11488"/>
                    <a:pt x="32" y="11719"/>
                    <a:pt x="198" y="11856"/>
                  </a:cubicBezTo>
                  <a:cubicBezTo>
                    <a:pt x="239" y="11890"/>
                    <a:pt x="296" y="11919"/>
                    <a:pt x="309" y="11959"/>
                  </a:cubicBezTo>
                  <a:cubicBezTo>
                    <a:pt x="344" y="12059"/>
                    <a:pt x="105" y="12109"/>
                    <a:pt x="26" y="12200"/>
                  </a:cubicBezTo>
                  <a:cubicBezTo>
                    <a:pt x="-26" y="12259"/>
                    <a:pt x="3" y="12340"/>
                    <a:pt x="91" y="12381"/>
                  </a:cubicBezTo>
                  <a:cubicBezTo>
                    <a:pt x="178" y="12422"/>
                    <a:pt x="315" y="12419"/>
                    <a:pt x="397" y="12374"/>
                  </a:cubicBezTo>
                  <a:lnTo>
                    <a:pt x="237" y="12821"/>
                  </a:lnTo>
                  <a:cubicBezTo>
                    <a:pt x="277" y="12709"/>
                    <a:pt x="538" y="13068"/>
                    <a:pt x="545" y="13096"/>
                  </a:cubicBezTo>
                  <a:cubicBezTo>
                    <a:pt x="586" y="13254"/>
                    <a:pt x="508" y="13444"/>
                    <a:pt x="527" y="13608"/>
                  </a:cubicBezTo>
                  <a:cubicBezTo>
                    <a:pt x="459" y="13556"/>
                    <a:pt x="334" y="13534"/>
                    <a:pt x="230" y="13556"/>
                  </a:cubicBezTo>
                  <a:cubicBezTo>
                    <a:pt x="279" y="13790"/>
                    <a:pt x="467" y="14012"/>
                    <a:pt x="750" y="14173"/>
                  </a:cubicBezTo>
                  <a:cubicBezTo>
                    <a:pt x="645" y="14123"/>
                    <a:pt x="502" y="14104"/>
                    <a:pt x="371" y="14123"/>
                  </a:cubicBezTo>
                  <a:cubicBezTo>
                    <a:pt x="466" y="14327"/>
                    <a:pt x="691" y="14498"/>
                    <a:pt x="912" y="14663"/>
                  </a:cubicBezTo>
                  <a:cubicBezTo>
                    <a:pt x="796" y="14568"/>
                    <a:pt x="514" y="14660"/>
                    <a:pt x="508" y="14778"/>
                  </a:cubicBezTo>
                  <a:cubicBezTo>
                    <a:pt x="503" y="14895"/>
                    <a:pt x="663" y="14991"/>
                    <a:pt x="825" y="15056"/>
                  </a:cubicBezTo>
                  <a:cubicBezTo>
                    <a:pt x="963" y="15112"/>
                    <a:pt x="1111" y="15158"/>
                    <a:pt x="1267" y="15192"/>
                  </a:cubicBezTo>
                  <a:cubicBezTo>
                    <a:pt x="975" y="15332"/>
                    <a:pt x="810" y="15563"/>
                    <a:pt x="843" y="15788"/>
                  </a:cubicBezTo>
                  <a:cubicBezTo>
                    <a:pt x="988" y="15764"/>
                    <a:pt x="1133" y="15740"/>
                    <a:pt x="1279" y="15716"/>
                  </a:cubicBezTo>
                  <a:cubicBezTo>
                    <a:pt x="1248" y="15899"/>
                    <a:pt x="1219" y="16081"/>
                    <a:pt x="1189" y="16264"/>
                  </a:cubicBezTo>
                  <a:cubicBezTo>
                    <a:pt x="1304" y="16223"/>
                    <a:pt x="1420" y="16182"/>
                    <a:pt x="1535" y="16140"/>
                  </a:cubicBezTo>
                  <a:cubicBezTo>
                    <a:pt x="1428" y="16178"/>
                    <a:pt x="1444" y="16786"/>
                    <a:pt x="1702" y="16787"/>
                  </a:cubicBezTo>
                  <a:cubicBezTo>
                    <a:pt x="1954" y="16788"/>
                    <a:pt x="1876" y="16596"/>
                    <a:pt x="2006" y="16586"/>
                  </a:cubicBezTo>
                  <a:cubicBezTo>
                    <a:pt x="2292" y="16564"/>
                    <a:pt x="2449" y="16776"/>
                    <a:pt x="2607" y="16879"/>
                  </a:cubicBezTo>
                  <a:cubicBezTo>
                    <a:pt x="2513" y="16890"/>
                    <a:pt x="2422" y="16911"/>
                    <a:pt x="2340" y="16943"/>
                  </a:cubicBezTo>
                  <a:cubicBezTo>
                    <a:pt x="2373" y="17186"/>
                    <a:pt x="2760" y="17347"/>
                    <a:pt x="3109" y="17470"/>
                  </a:cubicBezTo>
                  <a:cubicBezTo>
                    <a:pt x="2961" y="17472"/>
                    <a:pt x="2814" y="17474"/>
                    <a:pt x="2666" y="17476"/>
                  </a:cubicBezTo>
                  <a:cubicBezTo>
                    <a:pt x="2596" y="17552"/>
                    <a:pt x="2729" y="17635"/>
                    <a:pt x="2846" y="17685"/>
                  </a:cubicBezTo>
                  <a:cubicBezTo>
                    <a:pt x="3061" y="17775"/>
                    <a:pt x="3277" y="17866"/>
                    <a:pt x="3492" y="17957"/>
                  </a:cubicBezTo>
                  <a:cubicBezTo>
                    <a:pt x="3379" y="17994"/>
                    <a:pt x="3266" y="18031"/>
                    <a:pt x="3154" y="18068"/>
                  </a:cubicBezTo>
                  <a:cubicBezTo>
                    <a:pt x="3154" y="18118"/>
                    <a:pt x="3155" y="18168"/>
                    <a:pt x="3155" y="18217"/>
                  </a:cubicBezTo>
                  <a:cubicBezTo>
                    <a:pt x="3375" y="18296"/>
                    <a:pt x="3612" y="18358"/>
                    <a:pt x="3859" y="18399"/>
                  </a:cubicBezTo>
                  <a:cubicBezTo>
                    <a:pt x="3768" y="18603"/>
                    <a:pt x="3737" y="18816"/>
                    <a:pt x="3769" y="19026"/>
                  </a:cubicBezTo>
                  <a:cubicBezTo>
                    <a:pt x="3968" y="19031"/>
                    <a:pt x="4161" y="18932"/>
                    <a:pt x="4183" y="18812"/>
                  </a:cubicBezTo>
                  <a:cubicBezTo>
                    <a:pt x="4187" y="18943"/>
                    <a:pt x="4191" y="19074"/>
                    <a:pt x="4196" y="19205"/>
                  </a:cubicBezTo>
                  <a:lnTo>
                    <a:pt x="4537" y="19050"/>
                  </a:lnTo>
                  <a:cubicBezTo>
                    <a:pt x="4632" y="19183"/>
                    <a:pt x="4727" y="19316"/>
                    <a:pt x="4823" y="19450"/>
                  </a:cubicBezTo>
                  <a:cubicBezTo>
                    <a:pt x="4801" y="19420"/>
                    <a:pt x="5022" y="19313"/>
                    <a:pt x="5059" y="19294"/>
                  </a:cubicBezTo>
                  <a:cubicBezTo>
                    <a:pt x="5140" y="19547"/>
                    <a:pt x="5649" y="19684"/>
                    <a:pt x="5962" y="19824"/>
                  </a:cubicBezTo>
                  <a:cubicBezTo>
                    <a:pt x="5868" y="19812"/>
                    <a:pt x="5768" y="19801"/>
                    <a:pt x="5678" y="19821"/>
                  </a:cubicBezTo>
                  <a:cubicBezTo>
                    <a:pt x="5588" y="19841"/>
                    <a:pt x="5518" y="19906"/>
                    <a:pt x="5560" y="19958"/>
                  </a:cubicBezTo>
                  <a:cubicBezTo>
                    <a:pt x="5589" y="19996"/>
                    <a:pt x="5664" y="20013"/>
                    <a:pt x="5730" y="20026"/>
                  </a:cubicBezTo>
                  <a:cubicBezTo>
                    <a:pt x="5878" y="20055"/>
                    <a:pt x="6026" y="20083"/>
                    <a:pt x="6174" y="20112"/>
                  </a:cubicBezTo>
                  <a:cubicBezTo>
                    <a:pt x="6105" y="20118"/>
                    <a:pt x="6037" y="20176"/>
                    <a:pt x="6066" y="20223"/>
                  </a:cubicBezTo>
                  <a:cubicBezTo>
                    <a:pt x="6104" y="20285"/>
                    <a:pt x="6221" y="20312"/>
                    <a:pt x="6326" y="20333"/>
                  </a:cubicBezTo>
                  <a:cubicBezTo>
                    <a:pt x="6500" y="20366"/>
                    <a:pt x="6675" y="20400"/>
                    <a:pt x="6849" y="20435"/>
                  </a:cubicBezTo>
                  <a:cubicBezTo>
                    <a:pt x="6752" y="20463"/>
                    <a:pt x="6643" y="20539"/>
                    <a:pt x="6729" y="20577"/>
                  </a:cubicBezTo>
                  <a:cubicBezTo>
                    <a:pt x="6752" y="20588"/>
                    <a:pt x="6781" y="20590"/>
                    <a:pt x="6810" y="20592"/>
                  </a:cubicBezTo>
                  <a:cubicBezTo>
                    <a:pt x="6983" y="20603"/>
                    <a:pt x="7157" y="20614"/>
                    <a:pt x="7331" y="20625"/>
                  </a:cubicBezTo>
                  <a:cubicBezTo>
                    <a:pt x="7318" y="20810"/>
                    <a:pt x="7390" y="20996"/>
                    <a:pt x="7536" y="21158"/>
                  </a:cubicBezTo>
                  <a:cubicBezTo>
                    <a:pt x="7600" y="21159"/>
                    <a:pt x="7664" y="21159"/>
                    <a:pt x="7728" y="21160"/>
                  </a:cubicBezTo>
                  <a:cubicBezTo>
                    <a:pt x="7773" y="21091"/>
                    <a:pt x="7793" y="21016"/>
                    <a:pt x="7788" y="20942"/>
                  </a:cubicBezTo>
                  <a:cubicBezTo>
                    <a:pt x="7885" y="20996"/>
                    <a:pt x="7907" y="21083"/>
                    <a:pt x="7979" y="21150"/>
                  </a:cubicBezTo>
                  <a:cubicBezTo>
                    <a:pt x="8052" y="21216"/>
                    <a:pt x="8244" y="21250"/>
                    <a:pt x="8303" y="21179"/>
                  </a:cubicBezTo>
                  <a:cubicBezTo>
                    <a:pt x="8531" y="21414"/>
                    <a:pt x="9003" y="21307"/>
                    <a:pt x="9358" y="21331"/>
                  </a:cubicBezTo>
                  <a:cubicBezTo>
                    <a:pt x="9681" y="21352"/>
                    <a:pt x="9991" y="21395"/>
                    <a:pt x="10303" y="21428"/>
                  </a:cubicBezTo>
                  <a:lnTo>
                    <a:pt x="10343" y="19597"/>
                  </a:lnTo>
                  <a:lnTo>
                    <a:pt x="5047" y="13270"/>
                  </a:lnTo>
                  <a:cubicBezTo>
                    <a:pt x="5015" y="13233"/>
                    <a:pt x="5039" y="13188"/>
                    <a:pt x="5100" y="13168"/>
                  </a:cubicBezTo>
                  <a:cubicBezTo>
                    <a:pt x="5160" y="13148"/>
                    <a:pt x="5236" y="13161"/>
                    <a:pt x="5270" y="13198"/>
                  </a:cubicBezTo>
                  <a:lnTo>
                    <a:pt x="10365" y="18593"/>
                  </a:lnTo>
                  <a:lnTo>
                    <a:pt x="10509" y="11965"/>
                  </a:lnTo>
                  <a:cubicBezTo>
                    <a:pt x="10504" y="11962"/>
                    <a:pt x="10501" y="11959"/>
                    <a:pt x="10498" y="11955"/>
                  </a:cubicBezTo>
                  <a:lnTo>
                    <a:pt x="5047" y="5443"/>
                  </a:lnTo>
                  <a:cubicBezTo>
                    <a:pt x="5015" y="5406"/>
                    <a:pt x="5039" y="5360"/>
                    <a:pt x="5100" y="5341"/>
                  </a:cubicBezTo>
                  <a:cubicBezTo>
                    <a:pt x="5160" y="5321"/>
                    <a:pt x="5236" y="5334"/>
                    <a:pt x="5270" y="5370"/>
                  </a:cubicBezTo>
                  <a:lnTo>
                    <a:pt x="10531" y="10942"/>
                  </a:lnTo>
                  <a:lnTo>
                    <a:pt x="10712" y="2617"/>
                  </a:lnTo>
                  <a:cubicBezTo>
                    <a:pt x="10713" y="2565"/>
                    <a:pt x="10776" y="2523"/>
                    <a:pt x="10853" y="2523"/>
                  </a:cubicBezTo>
                  <a:cubicBezTo>
                    <a:pt x="10930" y="2523"/>
                    <a:pt x="10993" y="2565"/>
                    <a:pt x="10994" y="2617"/>
                  </a:cubicBezTo>
                  <a:lnTo>
                    <a:pt x="11175" y="10960"/>
                  </a:lnTo>
                  <a:lnTo>
                    <a:pt x="16454" y="5370"/>
                  </a:lnTo>
                  <a:cubicBezTo>
                    <a:pt x="16488" y="5334"/>
                    <a:pt x="16563" y="5321"/>
                    <a:pt x="16625" y="5341"/>
                  </a:cubicBezTo>
                  <a:cubicBezTo>
                    <a:pt x="16685" y="5360"/>
                    <a:pt x="16708" y="5406"/>
                    <a:pt x="16677" y="5443"/>
                  </a:cubicBezTo>
                  <a:lnTo>
                    <a:pt x="11226" y="11955"/>
                  </a:lnTo>
                  <a:cubicBezTo>
                    <a:pt x="11219" y="11963"/>
                    <a:pt x="11209" y="11971"/>
                    <a:pt x="11197" y="11977"/>
                  </a:cubicBezTo>
                  <a:lnTo>
                    <a:pt x="11341" y="18612"/>
                  </a:lnTo>
                  <a:lnTo>
                    <a:pt x="16454" y="13198"/>
                  </a:lnTo>
                  <a:cubicBezTo>
                    <a:pt x="16488" y="13161"/>
                    <a:pt x="16563" y="13148"/>
                    <a:pt x="16625" y="13168"/>
                  </a:cubicBezTo>
                  <a:cubicBezTo>
                    <a:pt x="16685" y="13188"/>
                    <a:pt x="16708" y="13233"/>
                    <a:pt x="16677" y="13270"/>
                  </a:cubicBezTo>
                  <a:lnTo>
                    <a:pt x="11363" y="19619"/>
                  </a:lnTo>
                  <a:lnTo>
                    <a:pt x="11403" y="21459"/>
                  </a:lnTo>
                  <a:cubicBezTo>
                    <a:pt x="11725" y="21446"/>
                    <a:pt x="11971" y="21447"/>
                    <a:pt x="12291" y="21579"/>
                  </a:cubicBezTo>
                  <a:cubicBezTo>
                    <a:pt x="12413" y="21481"/>
                    <a:pt x="12537" y="21374"/>
                    <a:pt x="12701" y="21315"/>
                  </a:cubicBezTo>
                  <a:cubicBezTo>
                    <a:pt x="12743" y="21346"/>
                    <a:pt x="12763" y="21381"/>
                    <a:pt x="12802" y="21412"/>
                  </a:cubicBezTo>
                  <a:cubicBezTo>
                    <a:pt x="12872" y="21470"/>
                    <a:pt x="13030" y="21460"/>
                    <a:pt x="13117" y="21411"/>
                  </a:cubicBezTo>
                  <a:cubicBezTo>
                    <a:pt x="13205" y="21362"/>
                    <a:pt x="13238" y="21288"/>
                    <a:pt x="13269" y="21219"/>
                  </a:cubicBezTo>
                  <a:cubicBezTo>
                    <a:pt x="13276" y="21281"/>
                    <a:pt x="13299" y="21343"/>
                    <a:pt x="13337" y="21402"/>
                  </a:cubicBezTo>
                  <a:cubicBezTo>
                    <a:pt x="13680" y="21313"/>
                    <a:pt x="13931" y="21107"/>
                    <a:pt x="13968" y="20883"/>
                  </a:cubicBezTo>
                  <a:cubicBezTo>
                    <a:pt x="14109" y="20903"/>
                    <a:pt x="14260" y="20922"/>
                    <a:pt x="14394" y="20889"/>
                  </a:cubicBezTo>
                  <a:cubicBezTo>
                    <a:pt x="14528" y="20857"/>
                    <a:pt x="14618" y="20747"/>
                    <a:pt x="14529" y="20679"/>
                  </a:cubicBezTo>
                  <a:cubicBezTo>
                    <a:pt x="14804" y="20625"/>
                    <a:pt x="15064" y="20545"/>
                    <a:pt x="15298" y="20443"/>
                  </a:cubicBezTo>
                  <a:cubicBezTo>
                    <a:pt x="15298" y="20404"/>
                    <a:pt x="15299" y="20365"/>
                    <a:pt x="15299" y="20326"/>
                  </a:cubicBezTo>
                  <a:cubicBezTo>
                    <a:pt x="15245" y="20348"/>
                    <a:pt x="15158" y="20320"/>
                    <a:pt x="15157" y="20280"/>
                  </a:cubicBezTo>
                  <a:cubicBezTo>
                    <a:pt x="15496" y="20317"/>
                    <a:pt x="15845" y="20118"/>
                    <a:pt x="15805" y="19911"/>
                  </a:cubicBezTo>
                  <a:cubicBezTo>
                    <a:pt x="15754" y="19911"/>
                    <a:pt x="15703" y="19911"/>
                    <a:pt x="15652" y="19911"/>
                  </a:cubicBezTo>
                  <a:cubicBezTo>
                    <a:pt x="15596" y="19666"/>
                    <a:pt x="15918" y="19519"/>
                    <a:pt x="16244" y="19403"/>
                  </a:cubicBezTo>
                  <a:cubicBezTo>
                    <a:pt x="16585" y="19281"/>
                    <a:pt x="16556" y="19414"/>
                    <a:pt x="16921" y="19376"/>
                  </a:cubicBezTo>
                  <a:lnTo>
                    <a:pt x="17109" y="19016"/>
                  </a:lnTo>
                  <a:cubicBezTo>
                    <a:pt x="17116" y="19116"/>
                    <a:pt x="17207" y="19214"/>
                    <a:pt x="17347" y="19270"/>
                  </a:cubicBezTo>
                  <a:cubicBezTo>
                    <a:pt x="17515" y="19007"/>
                    <a:pt x="17685" y="18745"/>
                    <a:pt x="17854" y="18482"/>
                  </a:cubicBezTo>
                  <a:cubicBezTo>
                    <a:pt x="18028" y="18456"/>
                    <a:pt x="18214" y="18426"/>
                    <a:pt x="18328" y="18342"/>
                  </a:cubicBezTo>
                  <a:cubicBezTo>
                    <a:pt x="18443" y="18259"/>
                    <a:pt x="18428" y="18105"/>
                    <a:pt x="18260" y="18068"/>
                  </a:cubicBezTo>
                  <a:cubicBezTo>
                    <a:pt x="18516" y="18018"/>
                    <a:pt x="18765" y="17952"/>
                    <a:pt x="19000" y="17872"/>
                  </a:cubicBezTo>
                  <a:cubicBezTo>
                    <a:pt x="19095" y="17840"/>
                    <a:pt x="19192" y="17803"/>
                    <a:pt x="19249" y="17747"/>
                  </a:cubicBezTo>
                  <a:cubicBezTo>
                    <a:pt x="19307" y="17691"/>
                    <a:pt x="19315" y="17610"/>
                    <a:pt x="19237" y="17564"/>
                  </a:cubicBezTo>
                  <a:cubicBezTo>
                    <a:pt x="19168" y="17581"/>
                    <a:pt x="19098" y="17598"/>
                    <a:pt x="19029" y="17616"/>
                  </a:cubicBezTo>
                  <a:cubicBezTo>
                    <a:pt x="19374" y="17460"/>
                    <a:pt x="19588" y="17204"/>
                    <a:pt x="19592" y="16944"/>
                  </a:cubicBezTo>
                  <a:cubicBezTo>
                    <a:pt x="19474" y="16912"/>
                    <a:pt x="19319" y="16954"/>
                    <a:pt x="19279" y="17028"/>
                  </a:cubicBezTo>
                  <a:cubicBezTo>
                    <a:pt x="19372" y="16690"/>
                    <a:pt x="19435" y="16522"/>
                    <a:pt x="19946" y="16406"/>
                  </a:cubicBezTo>
                  <a:cubicBezTo>
                    <a:pt x="20059" y="16380"/>
                    <a:pt x="20137" y="16289"/>
                    <a:pt x="20063" y="16231"/>
                  </a:cubicBezTo>
                  <a:cubicBezTo>
                    <a:pt x="20164" y="16241"/>
                    <a:pt x="20266" y="16249"/>
                    <a:pt x="20367" y="16258"/>
                  </a:cubicBezTo>
                  <a:cubicBezTo>
                    <a:pt x="20367" y="16139"/>
                    <a:pt x="20367" y="16019"/>
                    <a:pt x="20367" y="15900"/>
                  </a:cubicBezTo>
                  <a:cubicBezTo>
                    <a:pt x="20485" y="15887"/>
                    <a:pt x="20603" y="15875"/>
                    <a:pt x="20722" y="15863"/>
                  </a:cubicBezTo>
                  <a:cubicBezTo>
                    <a:pt x="20669" y="15697"/>
                    <a:pt x="20530" y="15542"/>
                    <a:pt x="20331" y="15424"/>
                  </a:cubicBezTo>
                  <a:cubicBezTo>
                    <a:pt x="20432" y="15368"/>
                    <a:pt x="20536" y="15308"/>
                    <a:pt x="20574" y="15229"/>
                  </a:cubicBezTo>
                  <a:cubicBezTo>
                    <a:pt x="20611" y="15150"/>
                    <a:pt x="20551" y="15047"/>
                    <a:pt x="20418" y="15030"/>
                  </a:cubicBezTo>
                  <a:cubicBezTo>
                    <a:pt x="20594" y="14924"/>
                    <a:pt x="20769" y="14817"/>
                    <a:pt x="20945" y="14711"/>
                  </a:cubicBezTo>
                  <a:cubicBezTo>
                    <a:pt x="21078" y="14630"/>
                    <a:pt x="21222" y="14520"/>
                    <a:pt x="21150" y="14415"/>
                  </a:cubicBezTo>
                  <a:cubicBezTo>
                    <a:pt x="21098" y="14413"/>
                    <a:pt x="21048" y="14411"/>
                    <a:pt x="20997" y="14410"/>
                  </a:cubicBezTo>
                  <a:cubicBezTo>
                    <a:pt x="21149" y="14295"/>
                    <a:pt x="21225" y="14145"/>
                    <a:pt x="21205" y="13998"/>
                  </a:cubicBezTo>
                  <a:cubicBezTo>
                    <a:pt x="21094" y="13998"/>
                    <a:pt x="20987" y="14001"/>
                    <a:pt x="20876" y="13994"/>
                  </a:cubicBezTo>
                  <a:cubicBezTo>
                    <a:pt x="20808" y="13772"/>
                    <a:pt x="21302" y="13712"/>
                    <a:pt x="21366" y="13500"/>
                  </a:cubicBezTo>
                  <a:cubicBezTo>
                    <a:pt x="21398" y="13392"/>
                    <a:pt x="21234" y="13311"/>
                    <a:pt x="21245" y="13214"/>
                  </a:cubicBezTo>
                  <a:cubicBezTo>
                    <a:pt x="21242" y="13245"/>
                    <a:pt x="21574" y="12902"/>
                    <a:pt x="21449" y="12927"/>
                  </a:cubicBezTo>
                  <a:close/>
                </a:path>
              </a:pathLst>
            </a:custGeom>
            <a:solidFill>
              <a:srgbClr val="000000">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41" name="Group 25199"/>
          <p:cNvGrpSpPr/>
          <p:nvPr/>
        </p:nvGrpSpPr>
        <p:grpSpPr>
          <a:xfrm>
            <a:off x="5173590" y="5118001"/>
            <a:ext cx="583269" cy="1301010"/>
            <a:chOff x="0" y="-2"/>
            <a:chExt cx="1166536" cy="2602019"/>
          </a:xfrm>
        </p:grpSpPr>
        <p:sp>
          <p:nvSpPr>
            <p:cNvPr id="42" name="Shape 25197"/>
            <p:cNvSpPr/>
            <p:nvPr/>
          </p:nvSpPr>
          <p:spPr>
            <a:xfrm>
              <a:off x="0" y="-2"/>
              <a:ext cx="1166536" cy="2602019"/>
            </a:xfrm>
            <a:custGeom>
              <a:avLst/>
              <a:gdLst/>
              <a:ahLst/>
              <a:cxnLst>
                <a:cxn ang="0">
                  <a:pos x="wd2" y="hd2"/>
                </a:cxn>
                <a:cxn ang="5400000">
                  <a:pos x="wd2" y="hd2"/>
                </a:cxn>
                <a:cxn ang="10800000">
                  <a:pos x="wd2" y="hd2"/>
                </a:cxn>
                <a:cxn ang="16200000">
                  <a:pos x="wd2" y="hd2"/>
                </a:cxn>
              </a:cxnLst>
              <a:rect l="0" t="0" r="r" b="b"/>
              <a:pathLst>
                <a:path w="21476" h="21584" extrusionOk="0">
                  <a:moveTo>
                    <a:pt x="21448" y="9640"/>
                  </a:moveTo>
                  <a:cubicBezTo>
                    <a:pt x="21335" y="9656"/>
                    <a:pt x="21294" y="9569"/>
                    <a:pt x="21355" y="9522"/>
                  </a:cubicBezTo>
                  <a:cubicBezTo>
                    <a:pt x="21417" y="9476"/>
                    <a:pt x="21513" y="9420"/>
                    <a:pt x="21444" y="9376"/>
                  </a:cubicBezTo>
                  <a:cubicBezTo>
                    <a:pt x="21363" y="9375"/>
                    <a:pt x="21281" y="9374"/>
                    <a:pt x="21199" y="9373"/>
                  </a:cubicBezTo>
                  <a:cubicBezTo>
                    <a:pt x="21367" y="9289"/>
                    <a:pt x="21461" y="9177"/>
                    <a:pt x="21458" y="9064"/>
                  </a:cubicBezTo>
                  <a:cubicBezTo>
                    <a:pt x="21400" y="9062"/>
                    <a:pt x="21342" y="9072"/>
                    <a:pt x="21299" y="9090"/>
                  </a:cubicBezTo>
                  <a:cubicBezTo>
                    <a:pt x="21448" y="9004"/>
                    <a:pt x="21503" y="8885"/>
                    <a:pt x="21436" y="8779"/>
                  </a:cubicBezTo>
                  <a:cubicBezTo>
                    <a:pt x="21396" y="8774"/>
                    <a:pt x="21357" y="8785"/>
                    <a:pt x="21335" y="8800"/>
                  </a:cubicBezTo>
                  <a:cubicBezTo>
                    <a:pt x="21343" y="8699"/>
                    <a:pt x="21351" y="8598"/>
                    <a:pt x="21359" y="8497"/>
                  </a:cubicBezTo>
                  <a:cubicBezTo>
                    <a:pt x="21360" y="8483"/>
                    <a:pt x="21360" y="8466"/>
                    <a:pt x="21338" y="8455"/>
                  </a:cubicBezTo>
                  <a:cubicBezTo>
                    <a:pt x="21254" y="8414"/>
                    <a:pt x="21108" y="8519"/>
                    <a:pt x="21007" y="8487"/>
                  </a:cubicBezTo>
                  <a:cubicBezTo>
                    <a:pt x="21007" y="8363"/>
                    <a:pt x="20991" y="8254"/>
                    <a:pt x="21079" y="8134"/>
                  </a:cubicBezTo>
                  <a:cubicBezTo>
                    <a:pt x="21128" y="8069"/>
                    <a:pt x="21088" y="7972"/>
                    <a:pt x="20937" y="7971"/>
                  </a:cubicBezTo>
                  <a:cubicBezTo>
                    <a:pt x="21062" y="7886"/>
                    <a:pt x="21192" y="7790"/>
                    <a:pt x="21154" y="7691"/>
                  </a:cubicBezTo>
                  <a:cubicBezTo>
                    <a:pt x="21101" y="7688"/>
                    <a:pt x="21048" y="7685"/>
                    <a:pt x="20994" y="7683"/>
                  </a:cubicBezTo>
                  <a:cubicBezTo>
                    <a:pt x="21112" y="7644"/>
                    <a:pt x="21150" y="7564"/>
                    <a:pt x="21077" y="7507"/>
                  </a:cubicBezTo>
                  <a:cubicBezTo>
                    <a:pt x="21004" y="7450"/>
                    <a:pt x="20830" y="7424"/>
                    <a:pt x="20697" y="7450"/>
                  </a:cubicBezTo>
                  <a:cubicBezTo>
                    <a:pt x="20820" y="7347"/>
                    <a:pt x="20877" y="7228"/>
                    <a:pt x="20858" y="7112"/>
                  </a:cubicBezTo>
                  <a:cubicBezTo>
                    <a:pt x="20804" y="7133"/>
                    <a:pt x="20749" y="7154"/>
                    <a:pt x="20694" y="7175"/>
                  </a:cubicBezTo>
                  <a:cubicBezTo>
                    <a:pt x="20829" y="7036"/>
                    <a:pt x="20851" y="6874"/>
                    <a:pt x="20756" y="6728"/>
                  </a:cubicBezTo>
                  <a:cubicBezTo>
                    <a:pt x="20611" y="6754"/>
                    <a:pt x="20511" y="6823"/>
                    <a:pt x="20517" y="6892"/>
                  </a:cubicBezTo>
                  <a:cubicBezTo>
                    <a:pt x="20531" y="6754"/>
                    <a:pt x="20493" y="6615"/>
                    <a:pt x="20404" y="6483"/>
                  </a:cubicBezTo>
                  <a:cubicBezTo>
                    <a:pt x="20295" y="6520"/>
                    <a:pt x="20220" y="6576"/>
                    <a:pt x="20196" y="6637"/>
                  </a:cubicBezTo>
                  <a:cubicBezTo>
                    <a:pt x="20082" y="6540"/>
                    <a:pt x="19962" y="6382"/>
                    <a:pt x="20027" y="6270"/>
                  </a:cubicBezTo>
                  <a:cubicBezTo>
                    <a:pt x="20068" y="6198"/>
                    <a:pt x="20358" y="6189"/>
                    <a:pt x="20295" y="6102"/>
                  </a:cubicBezTo>
                  <a:cubicBezTo>
                    <a:pt x="20273" y="6071"/>
                    <a:pt x="19998" y="5974"/>
                    <a:pt x="19928" y="5991"/>
                  </a:cubicBezTo>
                  <a:cubicBezTo>
                    <a:pt x="20076" y="5956"/>
                    <a:pt x="20159" y="5870"/>
                    <a:pt x="20112" y="5797"/>
                  </a:cubicBezTo>
                  <a:cubicBezTo>
                    <a:pt x="20066" y="5725"/>
                    <a:pt x="19897" y="5672"/>
                    <a:pt x="19729" y="5678"/>
                  </a:cubicBezTo>
                  <a:cubicBezTo>
                    <a:pt x="19793" y="5609"/>
                    <a:pt x="19784" y="5530"/>
                    <a:pt x="19774" y="5455"/>
                  </a:cubicBezTo>
                  <a:cubicBezTo>
                    <a:pt x="19772" y="5437"/>
                    <a:pt x="19763" y="5414"/>
                    <a:pt x="19723" y="5408"/>
                  </a:cubicBezTo>
                  <a:cubicBezTo>
                    <a:pt x="19627" y="5394"/>
                    <a:pt x="19630" y="5496"/>
                    <a:pt x="19529" y="5497"/>
                  </a:cubicBezTo>
                  <a:cubicBezTo>
                    <a:pt x="19543" y="5407"/>
                    <a:pt x="19535" y="5317"/>
                    <a:pt x="19509" y="5228"/>
                  </a:cubicBezTo>
                  <a:cubicBezTo>
                    <a:pt x="19503" y="5212"/>
                    <a:pt x="19497" y="5194"/>
                    <a:pt x="19472" y="5182"/>
                  </a:cubicBezTo>
                  <a:cubicBezTo>
                    <a:pt x="19425" y="5158"/>
                    <a:pt x="19334" y="5166"/>
                    <a:pt x="19285" y="5189"/>
                  </a:cubicBezTo>
                  <a:cubicBezTo>
                    <a:pt x="19236" y="5212"/>
                    <a:pt x="19221" y="5245"/>
                    <a:pt x="19206" y="5276"/>
                  </a:cubicBezTo>
                  <a:cubicBezTo>
                    <a:pt x="19174" y="5198"/>
                    <a:pt x="19143" y="5121"/>
                    <a:pt x="19110" y="5043"/>
                  </a:cubicBezTo>
                  <a:cubicBezTo>
                    <a:pt x="19058" y="4913"/>
                    <a:pt x="18879" y="4875"/>
                    <a:pt x="18659" y="4942"/>
                  </a:cubicBezTo>
                  <a:cubicBezTo>
                    <a:pt x="18618" y="4790"/>
                    <a:pt x="18970" y="4605"/>
                    <a:pt x="18556" y="4497"/>
                  </a:cubicBezTo>
                  <a:cubicBezTo>
                    <a:pt x="18508" y="4484"/>
                    <a:pt x="18468" y="4454"/>
                    <a:pt x="18504" y="4433"/>
                  </a:cubicBezTo>
                  <a:cubicBezTo>
                    <a:pt x="18694" y="4422"/>
                    <a:pt x="18831" y="4324"/>
                    <a:pt x="18775" y="4242"/>
                  </a:cubicBezTo>
                  <a:cubicBezTo>
                    <a:pt x="18718" y="4160"/>
                    <a:pt x="18481" y="4115"/>
                    <a:pt x="18310" y="4153"/>
                  </a:cubicBezTo>
                  <a:cubicBezTo>
                    <a:pt x="18418" y="4048"/>
                    <a:pt x="18427" y="3923"/>
                    <a:pt x="18336" y="3815"/>
                  </a:cubicBezTo>
                  <a:cubicBezTo>
                    <a:pt x="18223" y="3793"/>
                    <a:pt x="18121" y="3853"/>
                    <a:pt x="18068" y="3903"/>
                  </a:cubicBezTo>
                  <a:cubicBezTo>
                    <a:pt x="18044" y="3799"/>
                    <a:pt x="18021" y="3695"/>
                    <a:pt x="17997" y="3590"/>
                  </a:cubicBezTo>
                  <a:cubicBezTo>
                    <a:pt x="17847" y="3577"/>
                    <a:pt x="17686" y="3633"/>
                    <a:pt x="17678" y="3702"/>
                  </a:cubicBezTo>
                  <a:cubicBezTo>
                    <a:pt x="17572" y="3648"/>
                    <a:pt x="17554" y="3570"/>
                    <a:pt x="17503" y="3501"/>
                  </a:cubicBezTo>
                  <a:cubicBezTo>
                    <a:pt x="17448" y="3426"/>
                    <a:pt x="17350" y="3377"/>
                    <a:pt x="17183" y="3372"/>
                  </a:cubicBezTo>
                  <a:cubicBezTo>
                    <a:pt x="17182" y="3408"/>
                    <a:pt x="17165" y="3444"/>
                    <a:pt x="17171" y="3482"/>
                  </a:cubicBezTo>
                  <a:cubicBezTo>
                    <a:pt x="17159" y="3395"/>
                    <a:pt x="17105" y="3316"/>
                    <a:pt x="17064" y="3233"/>
                  </a:cubicBezTo>
                  <a:cubicBezTo>
                    <a:pt x="17058" y="3220"/>
                    <a:pt x="16889" y="2927"/>
                    <a:pt x="16964" y="2949"/>
                  </a:cubicBezTo>
                  <a:cubicBezTo>
                    <a:pt x="16873" y="2922"/>
                    <a:pt x="16783" y="2895"/>
                    <a:pt x="16692" y="2867"/>
                  </a:cubicBezTo>
                  <a:cubicBezTo>
                    <a:pt x="16677" y="2863"/>
                    <a:pt x="16661" y="2858"/>
                    <a:pt x="16650" y="2851"/>
                  </a:cubicBezTo>
                  <a:cubicBezTo>
                    <a:pt x="16624" y="2836"/>
                    <a:pt x="16630" y="2813"/>
                    <a:pt x="16639" y="2794"/>
                  </a:cubicBezTo>
                  <a:cubicBezTo>
                    <a:pt x="16670" y="2731"/>
                    <a:pt x="16722" y="2667"/>
                    <a:pt x="16689" y="2605"/>
                  </a:cubicBezTo>
                  <a:cubicBezTo>
                    <a:pt x="16656" y="2542"/>
                    <a:pt x="16484" y="2490"/>
                    <a:pt x="16369" y="2529"/>
                  </a:cubicBezTo>
                  <a:cubicBezTo>
                    <a:pt x="16310" y="2548"/>
                    <a:pt x="16248" y="2590"/>
                    <a:pt x="16186" y="2571"/>
                  </a:cubicBezTo>
                  <a:cubicBezTo>
                    <a:pt x="16200" y="2486"/>
                    <a:pt x="16193" y="2401"/>
                    <a:pt x="16168" y="2317"/>
                  </a:cubicBezTo>
                  <a:cubicBezTo>
                    <a:pt x="16156" y="2274"/>
                    <a:pt x="16076" y="2218"/>
                    <a:pt x="15996" y="2242"/>
                  </a:cubicBezTo>
                  <a:cubicBezTo>
                    <a:pt x="15935" y="2272"/>
                    <a:pt x="15895" y="2310"/>
                    <a:pt x="15884" y="2350"/>
                  </a:cubicBezTo>
                  <a:cubicBezTo>
                    <a:pt x="15759" y="2309"/>
                    <a:pt x="15773" y="2225"/>
                    <a:pt x="15745" y="2156"/>
                  </a:cubicBezTo>
                  <a:cubicBezTo>
                    <a:pt x="15672" y="1980"/>
                    <a:pt x="15161" y="2146"/>
                    <a:pt x="14906" y="1979"/>
                  </a:cubicBezTo>
                  <a:cubicBezTo>
                    <a:pt x="14748" y="1876"/>
                    <a:pt x="14755" y="1653"/>
                    <a:pt x="14716" y="1536"/>
                  </a:cubicBezTo>
                  <a:cubicBezTo>
                    <a:pt x="14637" y="1527"/>
                    <a:pt x="14379" y="1540"/>
                    <a:pt x="14374" y="1600"/>
                  </a:cubicBezTo>
                  <a:cubicBezTo>
                    <a:pt x="14384" y="1494"/>
                    <a:pt x="14369" y="1388"/>
                    <a:pt x="14329" y="1284"/>
                  </a:cubicBezTo>
                  <a:cubicBezTo>
                    <a:pt x="14190" y="1291"/>
                    <a:pt x="14058" y="1325"/>
                    <a:pt x="13974" y="1375"/>
                  </a:cubicBezTo>
                  <a:cubicBezTo>
                    <a:pt x="14027" y="1282"/>
                    <a:pt x="14042" y="1185"/>
                    <a:pt x="14019" y="1089"/>
                  </a:cubicBezTo>
                  <a:cubicBezTo>
                    <a:pt x="13894" y="1068"/>
                    <a:pt x="13738" y="1098"/>
                    <a:pt x="13686" y="1153"/>
                  </a:cubicBezTo>
                  <a:cubicBezTo>
                    <a:pt x="13678" y="1089"/>
                    <a:pt x="13672" y="1024"/>
                    <a:pt x="13665" y="960"/>
                  </a:cubicBezTo>
                  <a:cubicBezTo>
                    <a:pt x="13660" y="909"/>
                    <a:pt x="13569" y="838"/>
                    <a:pt x="13481" y="870"/>
                  </a:cubicBezTo>
                  <a:cubicBezTo>
                    <a:pt x="13473" y="929"/>
                    <a:pt x="13307" y="964"/>
                    <a:pt x="13181" y="946"/>
                  </a:cubicBezTo>
                  <a:cubicBezTo>
                    <a:pt x="12754" y="887"/>
                    <a:pt x="12496" y="269"/>
                    <a:pt x="12394" y="283"/>
                  </a:cubicBezTo>
                  <a:cubicBezTo>
                    <a:pt x="12275" y="299"/>
                    <a:pt x="12227" y="386"/>
                    <a:pt x="12103" y="379"/>
                  </a:cubicBezTo>
                  <a:cubicBezTo>
                    <a:pt x="12128" y="272"/>
                    <a:pt x="12093" y="162"/>
                    <a:pt x="12002" y="63"/>
                  </a:cubicBezTo>
                  <a:cubicBezTo>
                    <a:pt x="11751" y="65"/>
                    <a:pt x="11512" y="146"/>
                    <a:pt x="11436" y="254"/>
                  </a:cubicBezTo>
                  <a:cubicBezTo>
                    <a:pt x="11365" y="169"/>
                    <a:pt x="11295" y="85"/>
                    <a:pt x="11224" y="0"/>
                  </a:cubicBezTo>
                  <a:cubicBezTo>
                    <a:pt x="11176" y="1"/>
                    <a:pt x="11127" y="2"/>
                    <a:pt x="11078" y="3"/>
                  </a:cubicBezTo>
                  <a:cubicBezTo>
                    <a:pt x="10941" y="100"/>
                    <a:pt x="10869" y="216"/>
                    <a:pt x="10873" y="331"/>
                  </a:cubicBezTo>
                  <a:cubicBezTo>
                    <a:pt x="10656" y="347"/>
                    <a:pt x="10491" y="250"/>
                    <a:pt x="10378" y="165"/>
                  </a:cubicBezTo>
                  <a:cubicBezTo>
                    <a:pt x="10266" y="80"/>
                    <a:pt x="10096" y="-16"/>
                    <a:pt x="9881" y="2"/>
                  </a:cubicBezTo>
                  <a:cubicBezTo>
                    <a:pt x="9918" y="101"/>
                    <a:pt x="9955" y="199"/>
                    <a:pt x="9991" y="298"/>
                  </a:cubicBezTo>
                  <a:cubicBezTo>
                    <a:pt x="9758" y="187"/>
                    <a:pt x="9370" y="151"/>
                    <a:pt x="9060" y="210"/>
                  </a:cubicBezTo>
                  <a:cubicBezTo>
                    <a:pt x="9014" y="219"/>
                    <a:pt x="8966" y="232"/>
                    <a:pt x="8961" y="254"/>
                  </a:cubicBezTo>
                  <a:cubicBezTo>
                    <a:pt x="8957" y="268"/>
                    <a:pt x="8974" y="281"/>
                    <a:pt x="8990" y="293"/>
                  </a:cubicBezTo>
                  <a:cubicBezTo>
                    <a:pt x="9068" y="347"/>
                    <a:pt x="9182" y="393"/>
                    <a:pt x="9314" y="420"/>
                  </a:cubicBezTo>
                  <a:cubicBezTo>
                    <a:pt x="9015" y="357"/>
                    <a:pt x="8818" y="553"/>
                    <a:pt x="8701" y="733"/>
                  </a:cubicBezTo>
                  <a:cubicBezTo>
                    <a:pt x="8627" y="844"/>
                    <a:pt x="8584" y="950"/>
                    <a:pt x="8567" y="981"/>
                  </a:cubicBezTo>
                  <a:cubicBezTo>
                    <a:pt x="8479" y="968"/>
                    <a:pt x="8438" y="924"/>
                    <a:pt x="8386" y="890"/>
                  </a:cubicBezTo>
                  <a:cubicBezTo>
                    <a:pt x="8334" y="855"/>
                    <a:pt x="8228" y="825"/>
                    <a:pt x="8155" y="851"/>
                  </a:cubicBezTo>
                  <a:cubicBezTo>
                    <a:pt x="8114" y="865"/>
                    <a:pt x="8104" y="891"/>
                    <a:pt x="8097" y="914"/>
                  </a:cubicBezTo>
                  <a:cubicBezTo>
                    <a:pt x="8058" y="1045"/>
                    <a:pt x="8019" y="1177"/>
                    <a:pt x="7979" y="1308"/>
                  </a:cubicBezTo>
                  <a:cubicBezTo>
                    <a:pt x="7975" y="1322"/>
                    <a:pt x="7969" y="1338"/>
                    <a:pt x="7944" y="1346"/>
                  </a:cubicBezTo>
                  <a:cubicBezTo>
                    <a:pt x="7885" y="1367"/>
                    <a:pt x="7812" y="1329"/>
                    <a:pt x="7789" y="1296"/>
                  </a:cubicBezTo>
                  <a:cubicBezTo>
                    <a:pt x="7748" y="1236"/>
                    <a:pt x="7726" y="1173"/>
                    <a:pt x="7723" y="1111"/>
                  </a:cubicBezTo>
                  <a:cubicBezTo>
                    <a:pt x="7672" y="1102"/>
                    <a:pt x="7622" y="1093"/>
                    <a:pt x="7572" y="1084"/>
                  </a:cubicBezTo>
                  <a:cubicBezTo>
                    <a:pt x="7506" y="1207"/>
                    <a:pt x="7461" y="1332"/>
                    <a:pt x="7439" y="1458"/>
                  </a:cubicBezTo>
                  <a:cubicBezTo>
                    <a:pt x="7322" y="1529"/>
                    <a:pt x="7067" y="1325"/>
                    <a:pt x="6949" y="1395"/>
                  </a:cubicBezTo>
                  <a:cubicBezTo>
                    <a:pt x="6932" y="1406"/>
                    <a:pt x="6928" y="1419"/>
                    <a:pt x="6924" y="1432"/>
                  </a:cubicBezTo>
                  <a:cubicBezTo>
                    <a:pt x="6889" y="1560"/>
                    <a:pt x="6854" y="1689"/>
                    <a:pt x="6818" y="1817"/>
                  </a:cubicBezTo>
                  <a:cubicBezTo>
                    <a:pt x="6829" y="1779"/>
                    <a:pt x="6751" y="1726"/>
                    <a:pt x="6699" y="1700"/>
                  </a:cubicBezTo>
                  <a:cubicBezTo>
                    <a:pt x="6381" y="1778"/>
                    <a:pt x="6270" y="2122"/>
                    <a:pt x="6030" y="2270"/>
                  </a:cubicBezTo>
                  <a:cubicBezTo>
                    <a:pt x="5975" y="2304"/>
                    <a:pt x="5878" y="2341"/>
                    <a:pt x="5805" y="2315"/>
                  </a:cubicBezTo>
                  <a:cubicBezTo>
                    <a:pt x="5741" y="2293"/>
                    <a:pt x="5775" y="2246"/>
                    <a:pt x="5754" y="2211"/>
                  </a:cubicBezTo>
                  <a:cubicBezTo>
                    <a:pt x="5718" y="2150"/>
                    <a:pt x="5514" y="2141"/>
                    <a:pt x="5405" y="2181"/>
                  </a:cubicBezTo>
                  <a:cubicBezTo>
                    <a:pt x="5297" y="2222"/>
                    <a:pt x="5261" y="2289"/>
                    <a:pt x="5232" y="2352"/>
                  </a:cubicBezTo>
                  <a:lnTo>
                    <a:pt x="5068" y="2705"/>
                  </a:lnTo>
                  <a:cubicBezTo>
                    <a:pt x="5074" y="2609"/>
                    <a:pt x="4950" y="2515"/>
                    <a:pt x="4762" y="2470"/>
                  </a:cubicBezTo>
                  <a:cubicBezTo>
                    <a:pt x="4722" y="2673"/>
                    <a:pt x="4712" y="2877"/>
                    <a:pt x="4731" y="3081"/>
                  </a:cubicBezTo>
                  <a:cubicBezTo>
                    <a:pt x="4604" y="3033"/>
                    <a:pt x="4500" y="2974"/>
                    <a:pt x="4428" y="2906"/>
                  </a:cubicBezTo>
                  <a:cubicBezTo>
                    <a:pt x="4347" y="2873"/>
                    <a:pt x="4240" y="2932"/>
                    <a:pt x="4215" y="2981"/>
                  </a:cubicBezTo>
                  <a:cubicBezTo>
                    <a:pt x="4140" y="3123"/>
                    <a:pt x="4114" y="3271"/>
                    <a:pt x="4137" y="3418"/>
                  </a:cubicBezTo>
                  <a:cubicBezTo>
                    <a:pt x="3867" y="3384"/>
                    <a:pt x="3578" y="3383"/>
                    <a:pt x="3307" y="3416"/>
                  </a:cubicBezTo>
                  <a:cubicBezTo>
                    <a:pt x="3456" y="3514"/>
                    <a:pt x="3666" y="3593"/>
                    <a:pt x="3906" y="3641"/>
                  </a:cubicBezTo>
                  <a:cubicBezTo>
                    <a:pt x="3534" y="3671"/>
                    <a:pt x="3204" y="3790"/>
                    <a:pt x="3058" y="3946"/>
                  </a:cubicBezTo>
                  <a:cubicBezTo>
                    <a:pt x="3189" y="3962"/>
                    <a:pt x="3320" y="3979"/>
                    <a:pt x="3451" y="3995"/>
                  </a:cubicBezTo>
                  <a:cubicBezTo>
                    <a:pt x="3265" y="3972"/>
                    <a:pt x="3067" y="4223"/>
                    <a:pt x="3061" y="4273"/>
                  </a:cubicBezTo>
                  <a:cubicBezTo>
                    <a:pt x="3131" y="4275"/>
                    <a:pt x="3216" y="4297"/>
                    <a:pt x="3292" y="4300"/>
                  </a:cubicBezTo>
                  <a:cubicBezTo>
                    <a:pt x="3209" y="4442"/>
                    <a:pt x="2912" y="4546"/>
                    <a:pt x="2748" y="4671"/>
                  </a:cubicBezTo>
                  <a:cubicBezTo>
                    <a:pt x="2655" y="4633"/>
                    <a:pt x="2527" y="4604"/>
                    <a:pt x="2398" y="4607"/>
                  </a:cubicBezTo>
                  <a:cubicBezTo>
                    <a:pt x="2317" y="4827"/>
                    <a:pt x="2292" y="5052"/>
                    <a:pt x="2322" y="5275"/>
                  </a:cubicBezTo>
                  <a:lnTo>
                    <a:pt x="2037" y="5050"/>
                  </a:lnTo>
                  <a:cubicBezTo>
                    <a:pt x="1936" y="5255"/>
                    <a:pt x="1897" y="5466"/>
                    <a:pt x="1923" y="5675"/>
                  </a:cubicBezTo>
                  <a:cubicBezTo>
                    <a:pt x="1836" y="5575"/>
                    <a:pt x="1619" y="5502"/>
                    <a:pt x="1383" y="5493"/>
                  </a:cubicBezTo>
                  <a:cubicBezTo>
                    <a:pt x="1364" y="5675"/>
                    <a:pt x="1403" y="5859"/>
                    <a:pt x="1499" y="6036"/>
                  </a:cubicBezTo>
                  <a:cubicBezTo>
                    <a:pt x="1225" y="6036"/>
                    <a:pt x="951" y="6062"/>
                    <a:pt x="702" y="6114"/>
                  </a:cubicBezTo>
                  <a:cubicBezTo>
                    <a:pt x="614" y="6171"/>
                    <a:pt x="733" y="6247"/>
                    <a:pt x="854" y="6291"/>
                  </a:cubicBezTo>
                  <a:cubicBezTo>
                    <a:pt x="974" y="6334"/>
                    <a:pt x="1121" y="6390"/>
                    <a:pt x="1089" y="6458"/>
                  </a:cubicBezTo>
                  <a:cubicBezTo>
                    <a:pt x="932" y="6465"/>
                    <a:pt x="763" y="6475"/>
                    <a:pt x="647" y="6524"/>
                  </a:cubicBezTo>
                  <a:cubicBezTo>
                    <a:pt x="531" y="6572"/>
                    <a:pt x="513" y="6672"/>
                    <a:pt x="652" y="6706"/>
                  </a:cubicBezTo>
                  <a:cubicBezTo>
                    <a:pt x="727" y="6725"/>
                    <a:pt x="836" y="6722"/>
                    <a:pt x="878" y="6756"/>
                  </a:cubicBezTo>
                  <a:cubicBezTo>
                    <a:pt x="940" y="6804"/>
                    <a:pt x="793" y="6908"/>
                    <a:pt x="816" y="6970"/>
                  </a:cubicBezTo>
                  <a:cubicBezTo>
                    <a:pt x="838" y="7028"/>
                    <a:pt x="977" y="7063"/>
                    <a:pt x="1000" y="7113"/>
                  </a:cubicBezTo>
                  <a:cubicBezTo>
                    <a:pt x="1097" y="7329"/>
                    <a:pt x="885" y="7564"/>
                    <a:pt x="791" y="7775"/>
                  </a:cubicBezTo>
                  <a:cubicBezTo>
                    <a:pt x="729" y="7718"/>
                    <a:pt x="667" y="7662"/>
                    <a:pt x="606" y="7605"/>
                  </a:cubicBezTo>
                  <a:cubicBezTo>
                    <a:pt x="407" y="7763"/>
                    <a:pt x="372" y="7961"/>
                    <a:pt x="514" y="8131"/>
                  </a:cubicBezTo>
                  <a:cubicBezTo>
                    <a:pt x="459" y="8087"/>
                    <a:pt x="361" y="8055"/>
                    <a:pt x="252" y="8044"/>
                  </a:cubicBezTo>
                  <a:cubicBezTo>
                    <a:pt x="216" y="8227"/>
                    <a:pt x="311" y="8415"/>
                    <a:pt x="521" y="8573"/>
                  </a:cubicBezTo>
                  <a:cubicBezTo>
                    <a:pt x="240" y="8566"/>
                    <a:pt x="32" y="8739"/>
                    <a:pt x="198" y="8841"/>
                  </a:cubicBezTo>
                  <a:cubicBezTo>
                    <a:pt x="239" y="8866"/>
                    <a:pt x="295" y="8887"/>
                    <a:pt x="309" y="8917"/>
                  </a:cubicBezTo>
                  <a:cubicBezTo>
                    <a:pt x="344" y="8992"/>
                    <a:pt x="105" y="9029"/>
                    <a:pt x="26" y="9097"/>
                  </a:cubicBezTo>
                  <a:cubicBezTo>
                    <a:pt x="-26" y="9141"/>
                    <a:pt x="3" y="9201"/>
                    <a:pt x="90" y="9232"/>
                  </a:cubicBezTo>
                  <a:cubicBezTo>
                    <a:pt x="178" y="9263"/>
                    <a:pt x="315" y="9261"/>
                    <a:pt x="397" y="9227"/>
                  </a:cubicBezTo>
                  <a:cubicBezTo>
                    <a:pt x="344" y="9338"/>
                    <a:pt x="290" y="9449"/>
                    <a:pt x="238" y="9560"/>
                  </a:cubicBezTo>
                  <a:cubicBezTo>
                    <a:pt x="277" y="9477"/>
                    <a:pt x="537" y="9745"/>
                    <a:pt x="545" y="9766"/>
                  </a:cubicBezTo>
                  <a:cubicBezTo>
                    <a:pt x="586" y="9883"/>
                    <a:pt x="509" y="10025"/>
                    <a:pt x="527" y="10147"/>
                  </a:cubicBezTo>
                  <a:cubicBezTo>
                    <a:pt x="459" y="10109"/>
                    <a:pt x="334" y="10092"/>
                    <a:pt x="230" y="10109"/>
                  </a:cubicBezTo>
                  <a:cubicBezTo>
                    <a:pt x="279" y="10283"/>
                    <a:pt x="466" y="10448"/>
                    <a:pt x="751" y="10568"/>
                  </a:cubicBezTo>
                  <a:cubicBezTo>
                    <a:pt x="645" y="10531"/>
                    <a:pt x="501" y="10517"/>
                    <a:pt x="371" y="10531"/>
                  </a:cubicBezTo>
                  <a:cubicBezTo>
                    <a:pt x="465" y="10683"/>
                    <a:pt x="691" y="10811"/>
                    <a:pt x="912" y="10934"/>
                  </a:cubicBezTo>
                  <a:cubicBezTo>
                    <a:pt x="796" y="10863"/>
                    <a:pt x="513" y="10931"/>
                    <a:pt x="508" y="11019"/>
                  </a:cubicBezTo>
                  <a:cubicBezTo>
                    <a:pt x="503" y="11107"/>
                    <a:pt x="663" y="11178"/>
                    <a:pt x="825" y="11227"/>
                  </a:cubicBezTo>
                  <a:cubicBezTo>
                    <a:pt x="963" y="11268"/>
                    <a:pt x="1112" y="11302"/>
                    <a:pt x="1267" y="11329"/>
                  </a:cubicBezTo>
                  <a:cubicBezTo>
                    <a:pt x="974" y="11433"/>
                    <a:pt x="809" y="11605"/>
                    <a:pt x="842" y="11773"/>
                  </a:cubicBezTo>
                  <a:cubicBezTo>
                    <a:pt x="988" y="11755"/>
                    <a:pt x="1133" y="11737"/>
                    <a:pt x="1278" y="11719"/>
                  </a:cubicBezTo>
                  <a:cubicBezTo>
                    <a:pt x="1248" y="11855"/>
                    <a:pt x="1219" y="11992"/>
                    <a:pt x="1189" y="12127"/>
                  </a:cubicBezTo>
                  <a:cubicBezTo>
                    <a:pt x="1304" y="12097"/>
                    <a:pt x="1419" y="12066"/>
                    <a:pt x="1535" y="12036"/>
                  </a:cubicBezTo>
                  <a:cubicBezTo>
                    <a:pt x="1428" y="12064"/>
                    <a:pt x="1443" y="12517"/>
                    <a:pt x="1701" y="12518"/>
                  </a:cubicBezTo>
                  <a:cubicBezTo>
                    <a:pt x="1954" y="12519"/>
                    <a:pt x="1876" y="12375"/>
                    <a:pt x="2005" y="12368"/>
                  </a:cubicBezTo>
                  <a:cubicBezTo>
                    <a:pt x="2292" y="12351"/>
                    <a:pt x="2449" y="12510"/>
                    <a:pt x="2606" y="12587"/>
                  </a:cubicBezTo>
                  <a:cubicBezTo>
                    <a:pt x="2512" y="12594"/>
                    <a:pt x="2421" y="12610"/>
                    <a:pt x="2340" y="12634"/>
                  </a:cubicBezTo>
                  <a:cubicBezTo>
                    <a:pt x="2372" y="12815"/>
                    <a:pt x="2760" y="12935"/>
                    <a:pt x="3109" y="13027"/>
                  </a:cubicBezTo>
                  <a:cubicBezTo>
                    <a:pt x="2961" y="13029"/>
                    <a:pt x="2813" y="13030"/>
                    <a:pt x="2665" y="13032"/>
                  </a:cubicBezTo>
                  <a:cubicBezTo>
                    <a:pt x="2596" y="13088"/>
                    <a:pt x="2729" y="13150"/>
                    <a:pt x="2846" y="13187"/>
                  </a:cubicBezTo>
                  <a:cubicBezTo>
                    <a:pt x="3061" y="13255"/>
                    <a:pt x="3276" y="13322"/>
                    <a:pt x="3491" y="13390"/>
                  </a:cubicBezTo>
                  <a:cubicBezTo>
                    <a:pt x="3378" y="13418"/>
                    <a:pt x="3266" y="13446"/>
                    <a:pt x="3154" y="13473"/>
                  </a:cubicBezTo>
                  <a:cubicBezTo>
                    <a:pt x="3154" y="13510"/>
                    <a:pt x="3155" y="13547"/>
                    <a:pt x="3155" y="13584"/>
                  </a:cubicBezTo>
                  <a:cubicBezTo>
                    <a:pt x="3374" y="13643"/>
                    <a:pt x="3612" y="13689"/>
                    <a:pt x="3859" y="13720"/>
                  </a:cubicBezTo>
                  <a:cubicBezTo>
                    <a:pt x="3767" y="13871"/>
                    <a:pt x="3737" y="14031"/>
                    <a:pt x="3768" y="14187"/>
                  </a:cubicBezTo>
                  <a:cubicBezTo>
                    <a:pt x="3968" y="14191"/>
                    <a:pt x="4161" y="14117"/>
                    <a:pt x="4183" y="14028"/>
                  </a:cubicBezTo>
                  <a:cubicBezTo>
                    <a:pt x="4187" y="14125"/>
                    <a:pt x="4191" y="14223"/>
                    <a:pt x="4195" y="14321"/>
                  </a:cubicBezTo>
                  <a:cubicBezTo>
                    <a:pt x="4309" y="14282"/>
                    <a:pt x="4423" y="14244"/>
                    <a:pt x="4537" y="14205"/>
                  </a:cubicBezTo>
                  <a:cubicBezTo>
                    <a:pt x="4633" y="14304"/>
                    <a:pt x="4727" y="14404"/>
                    <a:pt x="4822" y="14503"/>
                  </a:cubicBezTo>
                  <a:cubicBezTo>
                    <a:pt x="4801" y="14481"/>
                    <a:pt x="5021" y="14401"/>
                    <a:pt x="5059" y="14388"/>
                  </a:cubicBezTo>
                  <a:cubicBezTo>
                    <a:pt x="5140" y="14576"/>
                    <a:pt x="5648" y="14678"/>
                    <a:pt x="5961" y="14782"/>
                  </a:cubicBezTo>
                  <a:cubicBezTo>
                    <a:pt x="5867" y="14774"/>
                    <a:pt x="5767" y="14765"/>
                    <a:pt x="5678" y="14780"/>
                  </a:cubicBezTo>
                  <a:cubicBezTo>
                    <a:pt x="5587" y="14795"/>
                    <a:pt x="5518" y="14843"/>
                    <a:pt x="5559" y="14883"/>
                  </a:cubicBezTo>
                  <a:cubicBezTo>
                    <a:pt x="5590" y="14911"/>
                    <a:pt x="5663" y="14923"/>
                    <a:pt x="5730" y="14933"/>
                  </a:cubicBezTo>
                  <a:cubicBezTo>
                    <a:pt x="5878" y="14954"/>
                    <a:pt x="6025" y="14976"/>
                    <a:pt x="6173" y="14997"/>
                  </a:cubicBezTo>
                  <a:cubicBezTo>
                    <a:pt x="6104" y="15002"/>
                    <a:pt x="6036" y="15045"/>
                    <a:pt x="6065" y="15080"/>
                  </a:cubicBezTo>
                  <a:cubicBezTo>
                    <a:pt x="6104" y="15126"/>
                    <a:pt x="6221" y="15146"/>
                    <a:pt x="6325" y="15162"/>
                  </a:cubicBezTo>
                  <a:cubicBezTo>
                    <a:pt x="6500" y="15187"/>
                    <a:pt x="6675" y="15212"/>
                    <a:pt x="6849" y="15238"/>
                  </a:cubicBezTo>
                  <a:cubicBezTo>
                    <a:pt x="6752" y="15259"/>
                    <a:pt x="6643" y="15315"/>
                    <a:pt x="6729" y="15344"/>
                  </a:cubicBezTo>
                  <a:cubicBezTo>
                    <a:pt x="6752" y="15352"/>
                    <a:pt x="6781" y="15353"/>
                    <a:pt x="6810" y="15355"/>
                  </a:cubicBezTo>
                  <a:cubicBezTo>
                    <a:pt x="6983" y="15363"/>
                    <a:pt x="7157" y="15371"/>
                    <a:pt x="7330" y="15380"/>
                  </a:cubicBezTo>
                  <a:cubicBezTo>
                    <a:pt x="7317" y="15517"/>
                    <a:pt x="7390" y="15656"/>
                    <a:pt x="7536" y="15777"/>
                  </a:cubicBezTo>
                  <a:cubicBezTo>
                    <a:pt x="7600" y="15778"/>
                    <a:pt x="7664" y="15778"/>
                    <a:pt x="7727" y="15779"/>
                  </a:cubicBezTo>
                  <a:cubicBezTo>
                    <a:pt x="7772" y="15727"/>
                    <a:pt x="7793" y="15671"/>
                    <a:pt x="7788" y="15616"/>
                  </a:cubicBezTo>
                  <a:cubicBezTo>
                    <a:pt x="7885" y="15656"/>
                    <a:pt x="7907" y="15721"/>
                    <a:pt x="7979" y="15771"/>
                  </a:cubicBezTo>
                  <a:cubicBezTo>
                    <a:pt x="8053" y="15821"/>
                    <a:pt x="8244" y="15846"/>
                    <a:pt x="8302" y="15793"/>
                  </a:cubicBezTo>
                  <a:cubicBezTo>
                    <a:pt x="8531" y="15968"/>
                    <a:pt x="9002" y="15888"/>
                    <a:pt x="9358" y="15906"/>
                  </a:cubicBezTo>
                  <a:cubicBezTo>
                    <a:pt x="9698" y="15923"/>
                    <a:pt x="10022" y="15957"/>
                    <a:pt x="10350" y="15982"/>
                  </a:cubicBezTo>
                  <a:lnTo>
                    <a:pt x="10194" y="21333"/>
                  </a:lnTo>
                  <a:cubicBezTo>
                    <a:pt x="10190" y="21471"/>
                    <a:pt x="10292" y="21584"/>
                    <a:pt x="10420" y="21584"/>
                  </a:cubicBezTo>
                  <a:lnTo>
                    <a:pt x="11232" y="21584"/>
                  </a:lnTo>
                  <a:cubicBezTo>
                    <a:pt x="11360" y="21584"/>
                    <a:pt x="11463" y="21471"/>
                    <a:pt x="11458" y="21333"/>
                  </a:cubicBezTo>
                  <a:lnTo>
                    <a:pt x="11303" y="16004"/>
                  </a:lnTo>
                  <a:cubicBezTo>
                    <a:pt x="11678" y="15993"/>
                    <a:pt x="11939" y="15982"/>
                    <a:pt x="12291" y="16091"/>
                  </a:cubicBezTo>
                  <a:cubicBezTo>
                    <a:pt x="12413" y="16017"/>
                    <a:pt x="12537" y="15938"/>
                    <a:pt x="12700" y="15894"/>
                  </a:cubicBezTo>
                  <a:cubicBezTo>
                    <a:pt x="12743" y="15917"/>
                    <a:pt x="12763" y="15943"/>
                    <a:pt x="12802" y="15967"/>
                  </a:cubicBezTo>
                  <a:cubicBezTo>
                    <a:pt x="12873" y="16010"/>
                    <a:pt x="13030" y="16002"/>
                    <a:pt x="13117" y="15966"/>
                  </a:cubicBezTo>
                  <a:cubicBezTo>
                    <a:pt x="13204" y="15929"/>
                    <a:pt x="13238" y="15874"/>
                    <a:pt x="13269" y="15823"/>
                  </a:cubicBezTo>
                  <a:cubicBezTo>
                    <a:pt x="13276" y="15869"/>
                    <a:pt x="13300" y="15915"/>
                    <a:pt x="13337" y="15959"/>
                  </a:cubicBezTo>
                  <a:cubicBezTo>
                    <a:pt x="13679" y="15893"/>
                    <a:pt x="13931" y="15739"/>
                    <a:pt x="13968" y="15572"/>
                  </a:cubicBezTo>
                  <a:cubicBezTo>
                    <a:pt x="14108" y="15587"/>
                    <a:pt x="14260" y="15601"/>
                    <a:pt x="14394" y="15577"/>
                  </a:cubicBezTo>
                  <a:cubicBezTo>
                    <a:pt x="14527" y="15552"/>
                    <a:pt x="14617" y="15471"/>
                    <a:pt x="14529" y="15420"/>
                  </a:cubicBezTo>
                  <a:cubicBezTo>
                    <a:pt x="14803" y="15380"/>
                    <a:pt x="15063" y="15320"/>
                    <a:pt x="15298" y="15244"/>
                  </a:cubicBezTo>
                  <a:cubicBezTo>
                    <a:pt x="15298" y="15215"/>
                    <a:pt x="15299" y="15186"/>
                    <a:pt x="15299" y="15157"/>
                  </a:cubicBezTo>
                  <a:cubicBezTo>
                    <a:pt x="15245" y="15173"/>
                    <a:pt x="15158" y="15152"/>
                    <a:pt x="15156" y="15123"/>
                  </a:cubicBezTo>
                  <a:cubicBezTo>
                    <a:pt x="15496" y="15150"/>
                    <a:pt x="15845" y="15001"/>
                    <a:pt x="15805" y="14847"/>
                  </a:cubicBezTo>
                  <a:cubicBezTo>
                    <a:pt x="15754" y="14847"/>
                    <a:pt x="15703" y="14847"/>
                    <a:pt x="15652" y="14847"/>
                  </a:cubicBezTo>
                  <a:cubicBezTo>
                    <a:pt x="15596" y="14665"/>
                    <a:pt x="15918" y="14555"/>
                    <a:pt x="16244" y="14468"/>
                  </a:cubicBezTo>
                  <a:cubicBezTo>
                    <a:pt x="16585" y="14378"/>
                    <a:pt x="16556" y="14477"/>
                    <a:pt x="16921" y="14448"/>
                  </a:cubicBezTo>
                  <a:lnTo>
                    <a:pt x="17109" y="14180"/>
                  </a:lnTo>
                  <a:cubicBezTo>
                    <a:pt x="17116" y="14255"/>
                    <a:pt x="17208" y="14328"/>
                    <a:pt x="17346" y="14369"/>
                  </a:cubicBezTo>
                  <a:cubicBezTo>
                    <a:pt x="17516" y="14174"/>
                    <a:pt x="17685" y="13978"/>
                    <a:pt x="17854" y="13782"/>
                  </a:cubicBezTo>
                  <a:cubicBezTo>
                    <a:pt x="18028" y="13762"/>
                    <a:pt x="18214" y="13740"/>
                    <a:pt x="18328" y="13678"/>
                  </a:cubicBezTo>
                  <a:cubicBezTo>
                    <a:pt x="18442" y="13615"/>
                    <a:pt x="18428" y="13501"/>
                    <a:pt x="18260" y="13473"/>
                  </a:cubicBezTo>
                  <a:cubicBezTo>
                    <a:pt x="18516" y="13436"/>
                    <a:pt x="18765" y="13387"/>
                    <a:pt x="19000" y="13327"/>
                  </a:cubicBezTo>
                  <a:cubicBezTo>
                    <a:pt x="19095" y="13303"/>
                    <a:pt x="19191" y="13275"/>
                    <a:pt x="19249" y="13234"/>
                  </a:cubicBezTo>
                  <a:cubicBezTo>
                    <a:pt x="19307" y="13192"/>
                    <a:pt x="19314" y="13132"/>
                    <a:pt x="19237" y="13097"/>
                  </a:cubicBezTo>
                  <a:cubicBezTo>
                    <a:pt x="19168" y="13110"/>
                    <a:pt x="19098" y="13123"/>
                    <a:pt x="19029" y="13136"/>
                  </a:cubicBezTo>
                  <a:cubicBezTo>
                    <a:pt x="19374" y="13019"/>
                    <a:pt x="19588" y="12828"/>
                    <a:pt x="19592" y="12634"/>
                  </a:cubicBezTo>
                  <a:cubicBezTo>
                    <a:pt x="19474" y="12611"/>
                    <a:pt x="19319" y="12642"/>
                    <a:pt x="19279" y="12698"/>
                  </a:cubicBezTo>
                  <a:cubicBezTo>
                    <a:pt x="19372" y="12445"/>
                    <a:pt x="19435" y="12320"/>
                    <a:pt x="19946" y="12233"/>
                  </a:cubicBezTo>
                  <a:cubicBezTo>
                    <a:pt x="20059" y="12214"/>
                    <a:pt x="20137" y="12146"/>
                    <a:pt x="20063" y="12103"/>
                  </a:cubicBezTo>
                  <a:cubicBezTo>
                    <a:pt x="20165" y="12110"/>
                    <a:pt x="20266" y="12117"/>
                    <a:pt x="20367" y="12124"/>
                  </a:cubicBezTo>
                  <a:cubicBezTo>
                    <a:pt x="20367" y="12034"/>
                    <a:pt x="20367" y="11945"/>
                    <a:pt x="20367" y="11856"/>
                  </a:cubicBezTo>
                  <a:lnTo>
                    <a:pt x="20722" y="11828"/>
                  </a:lnTo>
                  <a:cubicBezTo>
                    <a:pt x="20669" y="11705"/>
                    <a:pt x="20530" y="11589"/>
                    <a:pt x="20331" y="11501"/>
                  </a:cubicBezTo>
                  <a:cubicBezTo>
                    <a:pt x="20431" y="11459"/>
                    <a:pt x="20536" y="11415"/>
                    <a:pt x="20573" y="11356"/>
                  </a:cubicBezTo>
                  <a:cubicBezTo>
                    <a:pt x="20611" y="11297"/>
                    <a:pt x="20551" y="11221"/>
                    <a:pt x="20418" y="11208"/>
                  </a:cubicBezTo>
                  <a:cubicBezTo>
                    <a:pt x="20594" y="11128"/>
                    <a:pt x="20769" y="11049"/>
                    <a:pt x="20945" y="10970"/>
                  </a:cubicBezTo>
                  <a:cubicBezTo>
                    <a:pt x="21078" y="10910"/>
                    <a:pt x="21221" y="10827"/>
                    <a:pt x="21150" y="10749"/>
                  </a:cubicBezTo>
                  <a:cubicBezTo>
                    <a:pt x="21099" y="10748"/>
                    <a:pt x="21048" y="10746"/>
                    <a:pt x="20997" y="10745"/>
                  </a:cubicBezTo>
                  <a:cubicBezTo>
                    <a:pt x="21149" y="10659"/>
                    <a:pt x="21225" y="10547"/>
                    <a:pt x="21205" y="10438"/>
                  </a:cubicBezTo>
                  <a:cubicBezTo>
                    <a:pt x="21094" y="10438"/>
                    <a:pt x="20987" y="10441"/>
                    <a:pt x="20876" y="10435"/>
                  </a:cubicBezTo>
                  <a:cubicBezTo>
                    <a:pt x="20808" y="10270"/>
                    <a:pt x="21303" y="10224"/>
                    <a:pt x="21367" y="10066"/>
                  </a:cubicBezTo>
                  <a:cubicBezTo>
                    <a:pt x="21399" y="9986"/>
                    <a:pt x="21234" y="9925"/>
                    <a:pt x="21244" y="9853"/>
                  </a:cubicBezTo>
                  <a:cubicBezTo>
                    <a:pt x="21242" y="9876"/>
                    <a:pt x="21574" y="9621"/>
                    <a:pt x="21448" y="9640"/>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3" name="Shape 25198"/>
            <p:cNvSpPr/>
            <p:nvPr/>
          </p:nvSpPr>
          <p:spPr>
            <a:xfrm>
              <a:off x="139700" y="228600"/>
              <a:ext cx="897425" cy="1492282"/>
            </a:xfrm>
            <a:custGeom>
              <a:avLst/>
              <a:gdLst/>
              <a:ahLst/>
              <a:cxnLst>
                <a:cxn ang="0">
                  <a:pos x="wd2" y="hd2"/>
                </a:cxn>
                <a:cxn ang="5400000">
                  <a:pos x="wd2" y="hd2"/>
                </a:cxn>
                <a:cxn ang="10800000">
                  <a:pos x="wd2" y="hd2"/>
                </a:cxn>
                <a:cxn ang="16200000">
                  <a:pos x="wd2" y="hd2"/>
                </a:cxn>
              </a:cxnLst>
              <a:rect l="0" t="0" r="r" b="b"/>
              <a:pathLst>
                <a:path w="21477" h="21579" extrusionOk="0">
                  <a:moveTo>
                    <a:pt x="21449" y="12927"/>
                  </a:moveTo>
                  <a:cubicBezTo>
                    <a:pt x="21334" y="12949"/>
                    <a:pt x="21294" y="12832"/>
                    <a:pt x="21355" y="12770"/>
                  </a:cubicBezTo>
                  <a:cubicBezTo>
                    <a:pt x="21416" y="12708"/>
                    <a:pt x="21512" y="12633"/>
                    <a:pt x="21444" y="12574"/>
                  </a:cubicBezTo>
                  <a:cubicBezTo>
                    <a:pt x="21362" y="12572"/>
                    <a:pt x="21280" y="12571"/>
                    <a:pt x="21199" y="12569"/>
                  </a:cubicBezTo>
                  <a:cubicBezTo>
                    <a:pt x="21366" y="12457"/>
                    <a:pt x="21460" y="12306"/>
                    <a:pt x="21458" y="12155"/>
                  </a:cubicBezTo>
                  <a:cubicBezTo>
                    <a:pt x="21379" y="12152"/>
                    <a:pt x="21298" y="12178"/>
                    <a:pt x="21260" y="12219"/>
                  </a:cubicBezTo>
                  <a:cubicBezTo>
                    <a:pt x="21439" y="12102"/>
                    <a:pt x="21509" y="11927"/>
                    <a:pt x="21435" y="11773"/>
                  </a:cubicBezTo>
                  <a:cubicBezTo>
                    <a:pt x="21395" y="11766"/>
                    <a:pt x="21356" y="11781"/>
                    <a:pt x="21334" y="11802"/>
                  </a:cubicBezTo>
                  <a:cubicBezTo>
                    <a:pt x="21342" y="11666"/>
                    <a:pt x="21350" y="11531"/>
                    <a:pt x="21359" y="11396"/>
                  </a:cubicBezTo>
                  <a:cubicBezTo>
                    <a:pt x="21360" y="11376"/>
                    <a:pt x="21360" y="11353"/>
                    <a:pt x="21337" y="11339"/>
                  </a:cubicBezTo>
                  <a:cubicBezTo>
                    <a:pt x="21253" y="11283"/>
                    <a:pt x="21108" y="11425"/>
                    <a:pt x="21007" y="11382"/>
                  </a:cubicBezTo>
                  <a:cubicBezTo>
                    <a:pt x="21007" y="11216"/>
                    <a:pt x="20990" y="11069"/>
                    <a:pt x="21079" y="10909"/>
                  </a:cubicBezTo>
                  <a:cubicBezTo>
                    <a:pt x="21127" y="10822"/>
                    <a:pt x="21088" y="10691"/>
                    <a:pt x="20936" y="10689"/>
                  </a:cubicBezTo>
                  <a:cubicBezTo>
                    <a:pt x="21061" y="10576"/>
                    <a:pt x="21192" y="10448"/>
                    <a:pt x="21153" y="10313"/>
                  </a:cubicBezTo>
                  <a:cubicBezTo>
                    <a:pt x="21100" y="10310"/>
                    <a:pt x="21048" y="10307"/>
                    <a:pt x="20994" y="10303"/>
                  </a:cubicBezTo>
                  <a:cubicBezTo>
                    <a:pt x="21111" y="10251"/>
                    <a:pt x="21148" y="10143"/>
                    <a:pt x="21077" y="10066"/>
                  </a:cubicBezTo>
                  <a:cubicBezTo>
                    <a:pt x="21004" y="9991"/>
                    <a:pt x="20830" y="9956"/>
                    <a:pt x="20697" y="9991"/>
                  </a:cubicBezTo>
                  <a:cubicBezTo>
                    <a:pt x="20820" y="9853"/>
                    <a:pt x="20876" y="9694"/>
                    <a:pt x="20857" y="9538"/>
                  </a:cubicBezTo>
                  <a:cubicBezTo>
                    <a:pt x="20803" y="9566"/>
                    <a:pt x="20749" y="9594"/>
                    <a:pt x="20693" y="9622"/>
                  </a:cubicBezTo>
                  <a:cubicBezTo>
                    <a:pt x="20829" y="9435"/>
                    <a:pt x="20851" y="9219"/>
                    <a:pt x="20755" y="9023"/>
                  </a:cubicBezTo>
                  <a:cubicBezTo>
                    <a:pt x="20611" y="9057"/>
                    <a:pt x="20510" y="9150"/>
                    <a:pt x="20516" y="9243"/>
                  </a:cubicBezTo>
                  <a:cubicBezTo>
                    <a:pt x="20532" y="9058"/>
                    <a:pt x="20492" y="8871"/>
                    <a:pt x="20403" y="8694"/>
                  </a:cubicBezTo>
                  <a:cubicBezTo>
                    <a:pt x="20294" y="8744"/>
                    <a:pt x="20220" y="8819"/>
                    <a:pt x="20196" y="8900"/>
                  </a:cubicBezTo>
                  <a:cubicBezTo>
                    <a:pt x="20081" y="8770"/>
                    <a:pt x="19961" y="8558"/>
                    <a:pt x="20026" y="8409"/>
                  </a:cubicBezTo>
                  <a:cubicBezTo>
                    <a:pt x="20068" y="8311"/>
                    <a:pt x="20359" y="8300"/>
                    <a:pt x="20294" y="8183"/>
                  </a:cubicBezTo>
                  <a:cubicBezTo>
                    <a:pt x="20272" y="8141"/>
                    <a:pt x="19997" y="8011"/>
                    <a:pt x="19927" y="8034"/>
                  </a:cubicBezTo>
                  <a:cubicBezTo>
                    <a:pt x="20077" y="7987"/>
                    <a:pt x="20158" y="7873"/>
                    <a:pt x="20112" y="7775"/>
                  </a:cubicBezTo>
                  <a:cubicBezTo>
                    <a:pt x="20065" y="7677"/>
                    <a:pt x="19896" y="7606"/>
                    <a:pt x="19728" y="7615"/>
                  </a:cubicBezTo>
                  <a:cubicBezTo>
                    <a:pt x="19793" y="7522"/>
                    <a:pt x="19783" y="7417"/>
                    <a:pt x="19774" y="7316"/>
                  </a:cubicBezTo>
                  <a:cubicBezTo>
                    <a:pt x="19772" y="7291"/>
                    <a:pt x="19762" y="7260"/>
                    <a:pt x="19723" y="7253"/>
                  </a:cubicBezTo>
                  <a:cubicBezTo>
                    <a:pt x="19627" y="7234"/>
                    <a:pt x="19630" y="7371"/>
                    <a:pt x="19528" y="7372"/>
                  </a:cubicBezTo>
                  <a:cubicBezTo>
                    <a:pt x="19542" y="7252"/>
                    <a:pt x="19536" y="7131"/>
                    <a:pt x="19508" y="7011"/>
                  </a:cubicBezTo>
                  <a:cubicBezTo>
                    <a:pt x="19503" y="6989"/>
                    <a:pt x="19496" y="6966"/>
                    <a:pt x="19471" y="6949"/>
                  </a:cubicBezTo>
                  <a:cubicBezTo>
                    <a:pt x="19424" y="6918"/>
                    <a:pt x="19333" y="6928"/>
                    <a:pt x="19284" y="6959"/>
                  </a:cubicBezTo>
                  <a:cubicBezTo>
                    <a:pt x="19236" y="6990"/>
                    <a:pt x="19220" y="7034"/>
                    <a:pt x="19205" y="7075"/>
                  </a:cubicBezTo>
                  <a:cubicBezTo>
                    <a:pt x="19174" y="6971"/>
                    <a:pt x="19141" y="6867"/>
                    <a:pt x="19110" y="6763"/>
                  </a:cubicBezTo>
                  <a:cubicBezTo>
                    <a:pt x="19056" y="6589"/>
                    <a:pt x="18879" y="6538"/>
                    <a:pt x="18659" y="6628"/>
                  </a:cubicBezTo>
                  <a:cubicBezTo>
                    <a:pt x="18618" y="6424"/>
                    <a:pt x="18970" y="6176"/>
                    <a:pt x="18557" y="6031"/>
                  </a:cubicBezTo>
                  <a:cubicBezTo>
                    <a:pt x="18507" y="6013"/>
                    <a:pt x="18468" y="5973"/>
                    <a:pt x="18504" y="5946"/>
                  </a:cubicBezTo>
                  <a:cubicBezTo>
                    <a:pt x="18693" y="5930"/>
                    <a:pt x="18832" y="5799"/>
                    <a:pt x="18774" y="5689"/>
                  </a:cubicBezTo>
                  <a:cubicBezTo>
                    <a:pt x="18717" y="5579"/>
                    <a:pt x="18481" y="5518"/>
                    <a:pt x="18310" y="5570"/>
                  </a:cubicBezTo>
                  <a:cubicBezTo>
                    <a:pt x="18417" y="5429"/>
                    <a:pt x="18427" y="5261"/>
                    <a:pt x="18335" y="5116"/>
                  </a:cubicBezTo>
                  <a:cubicBezTo>
                    <a:pt x="18222" y="5087"/>
                    <a:pt x="18120" y="5168"/>
                    <a:pt x="18068" y="5235"/>
                  </a:cubicBezTo>
                  <a:cubicBezTo>
                    <a:pt x="18044" y="5095"/>
                    <a:pt x="18021" y="4955"/>
                    <a:pt x="17997" y="4815"/>
                  </a:cubicBezTo>
                  <a:cubicBezTo>
                    <a:pt x="17848" y="4797"/>
                    <a:pt x="17685" y="4873"/>
                    <a:pt x="17678" y="4965"/>
                  </a:cubicBezTo>
                  <a:cubicBezTo>
                    <a:pt x="17572" y="4892"/>
                    <a:pt x="17554" y="4788"/>
                    <a:pt x="17503" y="4695"/>
                  </a:cubicBezTo>
                  <a:cubicBezTo>
                    <a:pt x="17448" y="4595"/>
                    <a:pt x="17349" y="4529"/>
                    <a:pt x="17182" y="4522"/>
                  </a:cubicBezTo>
                  <a:cubicBezTo>
                    <a:pt x="17181" y="4571"/>
                    <a:pt x="17165" y="4619"/>
                    <a:pt x="17170" y="4669"/>
                  </a:cubicBezTo>
                  <a:cubicBezTo>
                    <a:pt x="17158" y="4553"/>
                    <a:pt x="17104" y="4448"/>
                    <a:pt x="17063" y="4335"/>
                  </a:cubicBezTo>
                  <a:cubicBezTo>
                    <a:pt x="17057" y="4319"/>
                    <a:pt x="16889" y="3925"/>
                    <a:pt x="16964" y="3956"/>
                  </a:cubicBezTo>
                  <a:cubicBezTo>
                    <a:pt x="16873" y="3919"/>
                    <a:pt x="16782" y="3882"/>
                    <a:pt x="16692" y="3845"/>
                  </a:cubicBezTo>
                  <a:cubicBezTo>
                    <a:pt x="16676" y="3839"/>
                    <a:pt x="16661" y="3833"/>
                    <a:pt x="16650" y="3824"/>
                  </a:cubicBezTo>
                  <a:cubicBezTo>
                    <a:pt x="16624" y="3803"/>
                    <a:pt x="16630" y="3773"/>
                    <a:pt x="16639" y="3747"/>
                  </a:cubicBezTo>
                  <a:cubicBezTo>
                    <a:pt x="16669" y="3663"/>
                    <a:pt x="16721" y="3577"/>
                    <a:pt x="16689" y="3494"/>
                  </a:cubicBezTo>
                  <a:cubicBezTo>
                    <a:pt x="16655" y="3410"/>
                    <a:pt x="16484" y="3340"/>
                    <a:pt x="16368" y="3391"/>
                  </a:cubicBezTo>
                  <a:cubicBezTo>
                    <a:pt x="16309" y="3418"/>
                    <a:pt x="16248" y="3473"/>
                    <a:pt x="16186" y="3448"/>
                  </a:cubicBezTo>
                  <a:cubicBezTo>
                    <a:pt x="16200" y="3335"/>
                    <a:pt x="16193" y="3220"/>
                    <a:pt x="16169" y="3107"/>
                  </a:cubicBezTo>
                  <a:cubicBezTo>
                    <a:pt x="16156" y="3050"/>
                    <a:pt x="16076" y="2974"/>
                    <a:pt x="15995" y="3007"/>
                  </a:cubicBezTo>
                  <a:cubicBezTo>
                    <a:pt x="15934" y="3047"/>
                    <a:pt x="15895" y="3098"/>
                    <a:pt x="15883" y="3152"/>
                  </a:cubicBezTo>
                  <a:cubicBezTo>
                    <a:pt x="15758" y="3097"/>
                    <a:pt x="15773" y="2984"/>
                    <a:pt x="15744" y="2892"/>
                  </a:cubicBezTo>
                  <a:cubicBezTo>
                    <a:pt x="15672" y="2655"/>
                    <a:pt x="15161" y="2878"/>
                    <a:pt x="14906" y="2654"/>
                  </a:cubicBezTo>
                  <a:cubicBezTo>
                    <a:pt x="14747" y="2516"/>
                    <a:pt x="14754" y="2217"/>
                    <a:pt x="14716" y="2060"/>
                  </a:cubicBezTo>
                  <a:cubicBezTo>
                    <a:pt x="14637" y="2049"/>
                    <a:pt x="14379" y="2066"/>
                    <a:pt x="14374" y="2146"/>
                  </a:cubicBezTo>
                  <a:cubicBezTo>
                    <a:pt x="14383" y="2004"/>
                    <a:pt x="14369" y="1862"/>
                    <a:pt x="14328" y="1723"/>
                  </a:cubicBezTo>
                  <a:cubicBezTo>
                    <a:pt x="14190" y="1733"/>
                    <a:pt x="14058" y="1777"/>
                    <a:pt x="13974" y="1845"/>
                  </a:cubicBezTo>
                  <a:cubicBezTo>
                    <a:pt x="14026" y="1720"/>
                    <a:pt x="14042" y="1589"/>
                    <a:pt x="14018" y="1461"/>
                  </a:cubicBezTo>
                  <a:cubicBezTo>
                    <a:pt x="13894" y="1432"/>
                    <a:pt x="13737" y="1473"/>
                    <a:pt x="13685" y="1547"/>
                  </a:cubicBezTo>
                  <a:lnTo>
                    <a:pt x="13664" y="1287"/>
                  </a:lnTo>
                  <a:cubicBezTo>
                    <a:pt x="13659" y="1219"/>
                    <a:pt x="13568" y="1124"/>
                    <a:pt x="13479" y="1167"/>
                  </a:cubicBezTo>
                  <a:cubicBezTo>
                    <a:pt x="13472" y="1247"/>
                    <a:pt x="13307" y="1293"/>
                    <a:pt x="13180" y="1269"/>
                  </a:cubicBezTo>
                  <a:cubicBezTo>
                    <a:pt x="12754" y="1190"/>
                    <a:pt x="12495" y="361"/>
                    <a:pt x="12393" y="379"/>
                  </a:cubicBezTo>
                  <a:cubicBezTo>
                    <a:pt x="12274" y="401"/>
                    <a:pt x="12227" y="518"/>
                    <a:pt x="12104" y="508"/>
                  </a:cubicBezTo>
                  <a:cubicBezTo>
                    <a:pt x="12129" y="365"/>
                    <a:pt x="12093" y="218"/>
                    <a:pt x="12002" y="85"/>
                  </a:cubicBezTo>
                  <a:cubicBezTo>
                    <a:pt x="11750" y="87"/>
                    <a:pt x="11511" y="195"/>
                    <a:pt x="11435" y="341"/>
                  </a:cubicBezTo>
                  <a:cubicBezTo>
                    <a:pt x="11365" y="228"/>
                    <a:pt x="11294" y="115"/>
                    <a:pt x="11224" y="1"/>
                  </a:cubicBezTo>
                  <a:cubicBezTo>
                    <a:pt x="11175" y="2"/>
                    <a:pt x="11127" y="3"/>
                    <a:pt x="11078" y="4"/>
                  </a:cubicBezTo>
                  <a:cubicBezTo>
                    <a:pt x="10940" y="135"/>
                    <a:pt x="10868" y="290"/>
                    <a:pt x="10872" y="444"/>
                  </a:cubicBezTo>
                  <a:cubicBezTo>
                    <a:pt x="10655" y="465"/>
                    <a:pt x="10490" y="335"/>
                    <a:pt x="10378" y="222"/>
                  </a:cubicBezTo>
                  <a:cubicBezTo>
                    <a:pt x="10266" y="108"/>
                    <a:pt x="10095" y="-21"/>
                    <a:pt x="9881" y="3"/>
                  </a:cubicBezTo>
                  <a:cubicBezTo>
                    <a:pt x="9917" y="136"/>
                    <a:pt x="9955" y="267"/>
                    <a:pt x="9990" y="399"/>
                  </a:cubicBezTo>
                  <a:cubicBezTo>
                    <a:pt x="9758" y="251"/>
                    <a:pt x="9370" y="202"/>
                    <a:pt x="9059" y="282"/>
                  </a:cubicBezTo>
                  <a:cubicBezTo>
                    <a:pt x="9014" y="294"/>
                    <a:pt x="8966" y="312"/>
                    <a:pt x="8961" y="341"/>
                  </a:cubicBezTo>
                  <a:cubicBezTo>
                    <a:pt x="8957" y="359"/>
                    <a:pt x="8974" y="377"/>
                    <a:pt x="8989" y="392"/>
                  </a:cubicBezTo>
                  <a:cubicBezTo>
                    <a:pt x="9068" y="467"/>
                    <a:pt x="9181" y="527"/>
                    <a:pt x="9314" y="564"/>
                  </a:cubicBezTo>
                  <a:cubicBezTo>
                    <a:pt x="9015" y="480"/>
                    <a:pt x="8819" y="742"/>
                    <a:pt x="8701" y="983"/>
                  </a:cubicBezTo>
                  <a:cubicBezTo>
                    <a:pt x="8627" y="1133"/>
                    <a:pt x="8584" y="1274"/>
                    <a:pt x="8566" y="1316"/>
                  </a:cubicBezTo>
                  <a:cubicBezTo>
                    <a:pt x="8478" y="1298"/>
                    <a:pt x="8438" y="1240"/>
                    <a:pt x="8386" y="1193"/>
                  </a:cubicBezTo>
                  <a:cubicBezTo>
                    <a:pt x="8334" y="1147"/>
                    <a:pt x="8227" y="1107"/>
                    <a:pt x="8155" y="1141"/>
                  </a:cubicBezTo>
                  <a:cubicBezTo>
                    <a:pt x="8113" y="1160"/>
                    <a:pt x="8104" y="1195"/>
                    <a:pt x="8097" y="1226"/>
                  </a:cubicBezTo>
                  <a:lnTo>
                    <a:pt x="7978" y="1754"/>
                  </a:lnTo>
                  <a:cubicBezTo>
                    <a:pt x="7975" y="1773"/>
                    <a:pt x="7969" y="1794"/>
                    <a:pt x="7943" y="1806"/>
                  </a:cubicBezTo>
                  <a:cubicBezTo>
                    <a:pt x="7884" y="1834"/>
                    <a:pt x="7811" y="1782"/>
                    <a:pt x="7790" y="1739"/>
                  </a:cubicBezTo>
                  <a:cubicBezTo>
                    <a:pt x="7748" y="1658"/>
                    <a:pt x="7726" y="1574"/>
                    <a:pt x="7722" y="1489"/>
                  </a:cubicBezTo>
                  <a:cubicBezTo>
                    <a:pt x="7672" y="1478"/>
                    <a:pt x="7621" y="1466"/>
                    <a:pt x="7572" y="1454"/>
                  </a:cubicBezTo>
                  <a:cubicBezTo>
                    <a:pt x="7505" y="1619"/>
                    <a:pt x="7461" y="1787"/>
                    <a:pt x="7439" y="1956"/>
                  </a:cubicBezTo>
                  <a:cubicBezTo>
                    <a:pt x="7321" y="2050"/>
                    <a:pt x="7066" y="1777"/>
                    <a:pt x="6949" y="1872"/>
                  </a:cubicBezTo>
                  <a:cubicBezTo>
                    <a:pt x="6932" y="1886"/>
                    <a:pt x="6928" y="1904"/>
                    <a:pt x="6925" y="1921"/>
                  </a:cubicBezTo>
                  <a:cubicBezTo>
                    <a:pt x="6889" y="2093"/>
                    <a:pt x="6854" y="2265"/>
                    <a:pt x="6818" y="2437"/>
                  </a:cubicBezTo>
                  <a:cubicBezTo>
                    <a:pt x="6829" y="2386"/>
                    <a:pt x="6751" y="2316"/>
                    <a:pt x="6699" y="2280"/>
                  </a:cubicBezTo>
                  <a:cubicBezTo>
                    <a:pt x="6380" y="2385"/>
                    <a:pt x="6270" y="2846"/>
                    <a:pt x="6030" y="3045"/>
                  </a:cubicBezTo>
                  <a:cubicBezTo>
                    <a:pt x="5976" y="3090"/>
                    <a:pt x="5877" y="3140"/>
                    <a:pt x="5804" y="3105"/>
                  </a:cubicBezTo>
                  <a:cubicBezTo>
                    <a:pt x="5741" y="3075"/>
                    <a:pt x="5775" y="3013"/>
                    <a:pt x="5754" y="2966"/>
                  </a:cubicBezTo>
                  <a:cubicBezTo>
                    <a:pt x="5718" y="2883"/>
                    <a:pt x="5513" y="2871"/>
                    <a:pt x="5405" y="2925"/>
                  </a:cubicBezTo>
                  <a:cubicBezTo>
                    <a:pt x="5297" y="2980"/>
                    <a:pt x="5261" y="3070"/>
                    <a:pt x="5232" y="3154"/>
                  </a:cubicBezTo>
                  <a:cubicBezTo>
                    <a:pt x="5178" y="3312"/>
                    <a:pt x="5123" y="3470"/>
                    <a:pt x="5068" y="3628"/>
                  </a:cubicBezTo>
                  <a:cubicBezTo>
                    <a:pt x="5073" y="3499"/>
                    <a:pt x="4949" y="3372"/>
                    <a:pt x="4761" y="3313"/>
                  </a:cubicBezTo>
                  <a:cubicBezTo>
                    <a:pt x="4722" y="3586"/>
                    <a:pt x="4712" y="3859"/>
                    <a:pt x="4731" y="4132"/>
                  </a:cubicBezTo>
                  <a:cubicBezTo>
                    <a:pt x="4604" y="4069"/>
                    <a:pt x="4499" y="3988"/>
                    <a:pt x="4427" y="3898"/>
                  </a:cubicBezTo>
                  <a:cubicBezTo>
                    <a:pt x="4347" y="3853"/>
                    <a:pt x="4240" y="3933"/>
                    <a:pt x="4214" y="3997"/>
                  </a:cubicBezTo>
                  <a:cubicBezTo>
                    <a:pt x="4139" y="4189"/>
                    <a:pt x="4113" y="4387"/>
                    <a:pt x="4136" y="4584"/>
                  </a:cubicBezTo>
                  <a:cubicBezTo>
                    <a:pt x="3867" y="4539"/>
                    <a:pt x="3577" y="4538"/>
                    <a:pt x="3307" y="4581"/>
                  </a:cubicBezTo>
                  <a:cubicBezTo>
                    <a:pt x="3456" y="4712"/>
                    <a:pt x="3665" y="4819"/>
                    <a:pt x="3906" y="4884"/>
                  </a:cubicBezTo>
                  <a:cubicBezTo>
                    <a:pt x="3535" y="4923"/>
                    <a:pt x="3204" y="5083"/>
                    <a:pt x="3058" y="5293"/>
                  </a:cubicBezTo>
                  <a:cubicBezTo>
                    <a:pt x="3188" y="5314"/>
                    <a:pt x="3319" y="5336"/>
                    <a:pt x="3451" y="5357"/>
                  </a:cubicBezTo>
                  <a:cubicBezTo>
                    <a:pt x="3265" y="5326"/>
                    <a:pt x="3067" y="5664"/>
                    <a:pt x="3061" y="5731"/>
                  </a:cubicBezTo>
                  <a:cubicBezTo>
                    <a:pt x="3131" y="5734"/>
                    <a:pt x="3215" y="5763"/>
                    <a:pt x="3293" y="5767"/>
                  </a:cubicBezTo>
                  <a:cubicBezTo>
                    <a:pt x="3208" y="5957"/>
                    <a:pt x="2912" y="6096"/>
                    <a:pt x="2748" y="6265"/>
                  </a:cubicBezTo>
                  <a:cubicBezTo>
                    <a:pt x="2656" y="6213"/>
                    <a:pt x="2527" y="6175"/>
                    <a:pt x="2397" y="6178"/>
                  </a:cubicBezTo>
                  <a:cubicBezTo>
                    <a:pt x="2317" y="6473"/>
                    <a:pt x="2291" y="6775"/>
                    <a:pt x="2321" y="7074"/>
                  </a:cubicBezTo>
                  <a:lnTo>
                    <a:pt x="2037" y="6773"/>
                  </a:lnTo>
                  <a:cubicBezTo>
                    <a:pt x="1936" y="7047"/>
                    <a:pt x="1897" y="7330"/>
                    <a:pt x="1923" y="7610"/>
                  </a:cubicBezTo>
                  <a:cubicBezTo>
                    <a:pt x="1835" y="7477"/>
                    <a:pt x="1619" y="7379"/>
                    <a:pt x="1384" y="7366"/>
                  </a:cubicBezTo>
                  <a:cubicBezTo>
                    <a:pt x="1364" y="7610"/>
                    <a:pt x="1403" y="7857"/>
                    <a:pt x="1499" y="8094"/>
                  </a:cubicBezTo>
                  <a:cubicBezTo>
                    <a:pt x="1225" y="8094"/>
                    <a:pt x="951" y="8130"/>
                    <a:pt x="702" y="8200"/>
                  </a:cubicBezTo>
                  <a:cubicBezTo>
                    <a:pt x="613" y="8276"/>
                    <a:pt x="733" y="8378"/>
                    <a:pt x="853" y="8436"/>
                  </a:cubicBezTo>
                  <a:cubicBezTo>
                    <a:pt x="975" y="8495"/>
                    <a:pt x="1121" y="8569"/>
                    <a:pt x="1089" y="8660"/>
                  </a:cubicBezTo>
                  <a:cubicBezTo>
                    <a:pt x="932" y="8671"/>
                    <a:pt x="763" y="8684"/>
                    <a:pt x="647" y="8749"/>
                  </a:cubicBezTo>
                  <a:cubicBezTo>
                    <a:pt x="531" y="8814"/>
                    <a:pt x="512" y="8948"/>
                    <a:pt x="652" y="8994"/>
                  </a:cubicBezTo>
                  <a:cubicBezTo>
                    <a:pt x="727" y="9018"/>
                    <a:pt x="836" y="9014"/>
                    <a:pt x="878" y="9060"/>
                  </a:cubicBezTo>
                  <a:cubicBezTo>
                    <a:pt x="940" y="9125"/>
                    <a:pt x="792" y="9264"/>
                    <a:pt x="816" y="9348"/>
                  </a:cubicBezTo>
                  <a:cubicBezTo>
                    <a:pt x="837" y="9425"/>
                    <a:pt x="977" y="9473"/>
                    <a:pt x="999" y="9538"/>
                  </a:cubicBezTo>
                  <a:cubicBezTo>
                    <a:pt x="1096" y="9829"/>
                    <a:pt x="884" y="10143"/>
                    <a:pt x="790" y="10426"/>
                  </a:cubicBezTo>
                  <a:lnTo>
                    <a:pt x="605" y="10199"/>
                  </a:lnTo>
                  <a:cubicBezTo>
                    <a:pt x="406" y="10411"/>
                    <a:pt x="372" y="10677"/>
                    <a:pt x="514" y="10904"/>
                  </a:cubicBezTo>
                  <a:cubicBezTo>
                    <a:pt x="459" y="10846"/>
                    <a:pt x="361" y="10802"/>
                    <a:pt x="253" y="10787"/>
                  </a:cubicBezTo>
                  <a:cubicBezTo>
                    <a:pt x="215" y="11033"/>
                    <a:pt x="310" y="11286"/>
                    <a:pt x="520" y="11498"/>
                  </a:cubicBezTo>
                  <a:cubicBezTo>
                    <a:pt x="239" y="11488"/>
                    <a:pt x="32" y="11719"/>
                    <a:pt x="198" y="11856"/>
                  </a:cubicBezTo>
                  <a:cubicBezTo>
                    <a:pt x="238" y="11890"/>
                    <a:pt x="296" y="11918"/>
                    <a:pt x="309" y="11958"/>
                  </a:cubicBezTo>
                  <a:cubicBezTo>
                    <a:pt x="343" y="12059"/>
                    <a:pt x="105" y="12109"/>
                    <a:pt x="25" y="12200"/>
                  </a:cubicBezTo>
                  <a:cubicBezTo>
                    <a:pt x="-26" y="12259"/>
                    <a:pt x="3" y="12339"/>
                    <a:pt x="90" y="12381"/>
                  </a:cubicBezTo>
                  <a:cubicBezTo>
                    <a:pt x="177" y="12422"/>
                    <a:pt x="314" y="12419"/>
                    <a:pt x="397" y="12374"/>
                  </a:cubicBezTo>
                  <a:cubicBezTo>
                    <a:pt x="343" y="12523"/>
                    <a:pt x="290" y="12672"/>
                    <a:pt x="237" y="12821"/>
                  </a:cubicBezTo>
                  <a:cubicBezTo>
                    <a:pt x="276" y="12709"/>
                    <a:pt x="537" y="13068"/>
                    <a:pt x="545" y="13096"/>
                  </a:cubicBezTo>
                  <a:cubicBezTo>
                    <a:pt x="585" y="13254"/>
                    <a:pt x="508" y="13444"/>
                    <a:pt x="527" y="13608"/>
                  </a:cubicBezTo>
                  <a:cubicBezTo>
                    <a:pt x="459" y="13556"/>
                    <a:pt x="334" y="13534"/>
                    <a:pt x="230" y="13556"/>
                  </a:cubicBezTo>
                  <a:cubicBezTo>
                    <a:pt x="279" y="13790"/>
                    <a:pt x="466" y="14012"/>
                    <a:pt x="751" y="14172"/>
                  </a:cubicBezTo>
                  <a:cubicBezTo>
                    <a:pt x="644" y="14123"/>
                    <a:pt x="501" y="14104"/>
                    <a:pt x="371" y="14122"/>
                  </a:cubicBezTo>
                  <a:cubicBezTo>
                    <a:pt x="465" y="14326"/>
                    <a:pt x="691" y="14498"/>
                    <a:pt x="912" y="14663"/>
                  </a:cubicBezTo>
                  <a:cubicBezTo>
                    <a:pt x="796" y="14568"/>
                    <a:pt x="514" y="14659"/>
                    <a:pt x="508" y="14777"/>
                  </a:cubicBezTo>
                  <a:cubicBezTo>
                    <a:pt x="503" y="14895"/>
                    <a:pt x="663" y="14990"/>
                    <a:pt x="825" y="15056"/>
                  </a:cubicBezTo>
                  <a:cubicBezTo>
                    <a:pt x="963" y="15112"/>
                    <a:pt x="1111" y="15157"/>
                    <a:pt x="1266" y="15192"/>
                  </a:cubicBezTo>
                  <a:cubicBezTo>
                    <a:pt x="975" y="15332"/>
                    <a:pt x="810" y="15563"/>
                    <a:pt x="842" y="15788"/>
                  </a:cubicBezTo>
                  <a:cubicBezTo>
                    <a:pt x="988" y="15764"/>
                    <a:pt x="1133" y="15740"/>
                    <a:pt x="1278" y="15716"/>
                  </a:cubicBezTo>
                  <a:lnTo>
                    <a:pt x="1189" y="16264"/>
                  </a:lnTo>
                  <a:cubicBezTo>
                    <a:pt x="1303" y="16222"/>
                    <a:pt x="1419" y="16182"/>
                    <a:pt x="1535" y="16140"/>
                  </a:cubicBezTo>
                  <a:cubicBezTo>
                    <a:pt x="1428" y="16178"/>
                    <a:pt x="1442" y="16786"/>
                    <a:pt x="1701" y="16787"/>
                  </a:cubicBezTo>
                  <a:cubicBezTo>
                    <a:pt x="1953" y="16788"/>
                    <a:pt x="1876" y="16595"/>
                    <a:pt x="2004" y="16585"/>
                  </a:cubicBezTo>
                  <a:cubicBezTo>
                    <a:pt x="2291" y="16564"/>
                    <a:pt x="2449" y="16776"/>
                    <a:pt x="2607" y="16879"/>
                  </a:cubicBezTo>
                  <a:cubicBezTo>
                    <a:pt x="2512" y="16890"/>
                    <a:pt x="2420" y="16911"/>
                    <a:pt x="2340" y="16942"/>
                  </a:cubicBezTo>
                  <a:cubicBezTo>
                    <a:pt x="2372" y="17186"/>
                    <a:pt x="2761" y="17346"/>
                    <a:pt x="3108" y="17470"/>
                  </a:cubicBezTo>
                  <a:cubicBezTo>
                    <a:pt x="2961" y="17472"/>
                    <a:pt x="2813" y="17474"/>
                    <a:pt x="2665" y="17476"/>
                  </a:cubicBezTo>
                  <a:cubicBezTo>
                    <a:pt x="2597" y="17552"/>
                    <a:pt x="2728" y="17635"/>
                    <a:pt x="2846" y="17684"/>
                  </a:cubicBezTo>
                  <a:cubicBezTo>
                    <a:pt x="3061" y="17775"/>
                    <a:pt x="3276" y="17866"/>
                    <a:pt x="3491" y="17956"/>
                  </a:cubicBezTo>
                  <a:lnTo>
                    <a:pt x="3154" y="18068"/>
                  </a:lnTo>
                  <a:cubicBezTo>
                    <a:pt x="3154" y="18118"/>
                    <a:pt x="3154" y="18167"/>
                    <a:pt x="3156" y="18217"/>
                  </a:cubicBezTo>
                  <a:cubicBezTo>
                    <a:pt x="3374" y="18296"/>
                    <a:pt x="3612" y="18358"/>
                    <a:pt x="3858" y="18399"/>
                  </a:cubicBezTo>
                  <a:cubicBezTo>
                    <a:pt x="3768" y="18602"/>
                    <a:pt x="3736" y="18816"/>
                    <a:pt x="3768" y="19026"/>
                  </a:cubicBezTo>
                  <a:cubicBezTo>
                    <a:pt x="3968" y="19031"/>
                    <a:pt x="4161" y="18932"/>
                    <a:pt x="4183" y="18811"/>
                  </a:cubicBezTo>
                  <a:cubicBezTo>
                    <a:pt x="4186" y="18943"/>
                    <a:pt x="4191" y="19074"/>
                    <a:pt x="4195" y="19205"/>
                  </a:cubicBezTo>
                  <a:cubicBezTo>
                    <a:pt x="4310" y="19153"/>
                    <a:pt x="4423" y="19101"/>
                    <a:pt x="4537" y="19050"/>
                  </a:cubicBezTo>
                  <a:cubicBezTo>
                    <a:pt x="4631" y="19183"/>
                    <a:pt x="4727" y="19316"/>
                    <a:pt x="4822" y="19450"/>
                  </a:cubicBezTo>
                  <a:cubicBezTo>
                    <a:pt x="4802" y="19419"/>
                    <a:pt x="5021" y="19313"/>
                    <a:pt x="5059" y="19294"/>
                  </a:cubicBezTo>
                  <a:cubicBezTo>
                    <a:pt x="5139" y="19547"/>
                    <a:pt x="5648" y="19683"/>
                    <a:pt x="5961" y="19824"/>
                  </a:cubicBezTo>
                  <a:cubicBezTo>
                    <a:pt x="5866" y="19812"/>
                    <a:pt x="5767" y="19801"/>
                    <a:pt x="5678" y="19821"/>
                  </a:cubicBezTo>
                  <a:cubicBezTo>
                    <a:pt x="5587" y="19841"/>
                    <a:pt x="5517" y="19905"/>
                    <a:pt x="5559" y="19958"/>
                  </a:cubicBezTo>
                  <a:cubicBezTo>
                    <a:pt x="5589" y="19996"/>
                    <a:pt x="5664" y="20013"/>
                    <a:pt x="5730" y="20026"/>
                  </a:cubicBezTo>
                  <a:cubicBezTo>
                    <a:pt x="5877" y="20054"/>
                    <a:pt x="6025" y="20083"/>
                    <a:pt x="6173" y="20111"/>
                  </a:cubicBezTo>
                  <a:cubicBezTo>
                    <a:pt x="6103" y="20118"/>
                    <a:pt x="6035" y="20176"/>
                    <a:pt x="6065" y="20223"/>
                  </a:cubicBezTo>
                  <a:cubicBezTo>
                    <a:pt x="6104" y="20285"/>
                    <a:pt x="6221" y="20312"/>
                    <a:pt x="6326" y="20332"/>
                  </a:cubicBezTo>
                  <a:cubicBezTo>
                    <a:pt x="6500" y="20366"/>
                    <a:pt x="6674" y="20400"/>
                    <a:pt x="6849" y="20434"/>
                  </a:cubicBezTo>
                  <a:cubicBezTo>
                    <a:pt x="6751" y="20462"/>
                    <a:pt x="6643" y="20538"/>
                    <a:pt x="6728" y="20577"/>
                  </a:cubicBezTo>
                  <a:cubicBezTo>
                    <a:pt x="6751" y="20588"/>
                    <a:pt x="6781" y="20589"/>
                    <a:pt x="6809" y="20591"/>
                  </a:cubicBezTo>
                  <a:cubicBezTo>
                    <a:pt x="6983" y="20602"/>
                    <a:pt x="7157" y="20613"/>
                    <a:pt x="7330" y="20624"/>
                  </a:cubicBezTo>
                  <a:cubicBezTo>
                    <a:pt x="7318" y="20809"/>
                    <a:pt x="7389" y="20996"/>
                    <a:pt x="7536" y="21158"/>
                  </a:cubicBezTo>
                  <a:cubicBezTo>
                    <a:pt x="7599" y="21159"/>
                    <a:pt x="7664" y="21159"/>
                    <a:pt x="7728" y="21160"/>
                  </a:cubicBezTo>
                  <a:cubicBezTo>
                    <a:pt x="7773" y="21090"/>
                    <a:pt x="7793" y="21015"/>
                    <a:pt x="7788" y="20941"/>
                  </a:cubicBezTo>
                  <a:cubicBezTo>
                    <a:pt x="7884" y="20995"/>
                    <a:pt x="7906" y="21083"/>
                    <a:pt x="7978" y="21150"/>
                  </a:cubicBezTo>
                  <a:cubicBezTo>
                    <a:pt x="8052" y="21216"/>
                    <a:pt x="8245" y="21250"/>
                    <a:pt x="8302" y="21178"/>
                  </a:cubicBezTo>
                  <a:cubicBezTo>
                    <a:pt x="8530" y="21414"/>
                    <a:pt x="9003" y="21307"/>
                    <a:pt x="9357" y="21330"/>
                  </a:cubicBezTo>
                  <a:cubicBezTo>
                    <a:pt x="9681" y="21352"/>
                    <a:pt x="9991" y="21395"/>
                    <a:pt x="10303" y="21427"/>
                  </a:cubicBezTo>
                  <a:lnTo>
                    <a:pt x="10343" y="19597"/>
                  </a:lnTo>
                  <a:lnTo>
                    <a:pt x="5046" y="13270"/>
                  </a:lnTo>
                  <a:cubicBezTo>
                    <a:pt x="5015" y="13233"/>
                    <a:pt x="5039" y="13187"/>
                    <a:pt x="5099" y="13168"/>
                  </a:cubicBezTo>
                  <a:cubicBezTo>
                    <a:pt x="5160" y="13148"/>
                    <a:pt x="5236" y="13161"/>
                    <a:pt x="5270" y="13198"/>
                  </a:cubicBezTo>
                  <a:lnTo>
                    <a:pt x="10365" y="18593"/>
                  </a:lnTo>
                  <a:lnTo>
                    <a:pt x="10509" y="11965"/>
                  </a:lnTo>
                  <a:cubicBezTo>
                    <a:pt x="10505" y="11961"/>
                    <a:pt x="10500" y="11958"/>
                    <a:pt x="10498" y="11955"/>
                  </a:cubicBezTo>
                  <a:lnTo>
                    <a:pt x="5046" y="5442"/>
                  </a:lnTo>
                  <a:cubicBezTo>
                    <a:pt x="5015" y="5405"/>
                    <a:pt x="5039" y="5360"/>
                    <a:pt x="5099" y="5340"/>
                  </a:cubicBezTo>
                  <a:cubicBezTo>
                    <a:pt x="5160" y="5320"/>
                    <a:pt x="5236" y="5334"/>
                    <a:pt x="5270" y="5370"/>
                  </a:cubicBezTo>
                  <a:lnTo>
                    <a:pt x="10530" y="10941"/>
                  </a:lnTo>
                  <a:lnTo>
                    <a:pt x="10711" y="2617"/>
                  </a:lnTo>
                  <a:cubicBezTo>
                    <a:pt x="10712" y="2565"/>
                    <a:pt x="10775" y="2522"/>
                    <a:pt x="10852" y="2522"/>
                  </a:cubicBezTo>
                  <a:cubicBezTo>
                    <a:pt x="10929" y="2522"/>
                    <a:pt x="10993" y="2565"/>
                    <a:pt x="10993" y="2617"/>
                  </a:cubicBezTo>
                  <a:lnTo>
                    <a:pt x="11175" y="10960"/>
                  </a:lnTo>
                  <a:lnTo>
                    <a:pt x="16454" y="5370"/>
                  </a:lnTo>
                  <a:cubicBezTo>
                    <a:pt x="16488" y="5334"/>
                    <a:pt x="16563" y="5320"/>
                    <a:pt x="16624" y="5340"/>
                  </a:cubicBezTo>
                  <a:cubicBezTo>
                    <a:pt x="16685" y="5360"/>
                    <a:pt x="16707" y="5405"/>
                    <a:pt x="16677" y="5442"/>
                  </a:cubicBezTo>
                  <a:lnTo>
                    <a:pt x="11226" y="11955"/>
                  </a:lnTo>
                  <a:cubicBezTo>
                    <a:pt x="11219" y="11963"/>
                    <a:pt x="11208" y="11971"/>
                    <a:pt x="11197" y="11977"/>
                  </a:cubicBezTo>
                  <a:lnTo>
                    <a:pt x="11341" y="18612"/>
                  </a:lnTo>
                  <a:lnTo>
                    <a:pt x="16454" y="13198"/>
                  </a:lnTo>
                  <a:cubicBezTo>
                    <a:pt x="16488" y="13161"/>
                    <a:pt x="16563" y="13148"/>
                    <a:pt x="16624" y="13168"/>
                  </a:cubicBezTo>
                  <a:cubicBezTo>
                    <a:pt x="16685" y="13187"/>
                    <a:pt x="16707" y="13233"/>
                    <a:pt x="16677" y="13270"/>
                  </a:cubicBezTo>
                  <a:lnTo>
                    <a:pt x="11362" y="19619"/>
                  </a:lnTo>
                  <a:lnTo>
                    <a:pt x="11403" y="21458"/>
                  </a:lnTo>
                  <a:cubicBezTo>
                    <a:pt x="11725" y="21446"/>
                    <a:pt x="11971" y="21446"/>
                    <a:pt x="12290" y="21579"/>
                  </a:cubicBezTo>
                  <a:cubicBezTo>
                    <a:pt x="12413" y="21480"/>
                    <a:pt x="12535" y="21373"/>
                    <a:pt x="12700" y="21315"/>
                  </a:cubicBezTo>
                  <a:cubicBezTo>
                    <a:pt x="12742" y="21345"/>
                    <a:pt x="12763" y="21380"/>
                    <a:pt x="12802" y="21412"/>
                  </a:cubicBezTo>
                  <a:cubicBezTo>
                    <a:pt x="12872" y="21470"/>
                    <a:pt x="13031" y="21459"/>
                    <a:pt x="13117" y="21410"/>
                  </a:cubicBezTo>
                  <a:cubicBezTo>
                    <a:pt x="13204" y="21362"/>
                    <a:pt x="13238" y="21288"/>
                    <a:pt x="13268" y="21219"/>
                  </a:cubicBezTo>
                  <a:cubicBezTo>
                    <a:pt x="13276" y="21281"/>
                    <a:pt x="13299" y="21343"/>
                    <a:pt x="13337" y="21401"/>
                  </a:cubicBezTo>
                  <a:cubicBezTo>
                    <a:pt x="13679" y="21313"/>
                    <a:pt x="13930" y="21107"/>
                    <a:pt x="13968" y="20883"/>
                  </a:cubicBezTo>
                  <a:cubicBezTo>
                    <a:pt x="14108" y="20903"/>
                    <a:pt x="14259" y="20922"/>
                    <a:pt x="14393" y="20889"/>
                  </a:cubicBezTo>
                  <a:cubicBezTo>
                    <a:pt x="14527" y="20856"/>
                    <a:pt x="14617" y="20747"/>
                    <a:pt x="14529" y="20678"/>
                  </a:cubicBezTo>
                  <a:cubicBezTo>
                    <a:pt x="14802" y="20624"/>
                    <a:pt x="15063" y="20545"/>
                    <a:pt x="15297" y="20443"/>
                  </a:cubicBezTo>
                  <a:cubicBezTo>
                    <a:pt x="15298" y="20404"/>
                    <a:pt x="15299" y="20365"/>
                    <a:pt x="15299" y="20326"/>
                  </a:cubicBezTo>
                  <a:cubicBezTo>
                    <a:pt x="15245" y="20348"/>
                    <a:pt x="15157" y="20320"/>
                    <a:pt x="15156" y="20280"/>
                  </a:cubicBezTo>
                  <a:cubicBezTo>
                    <a:pt x="15496" y="20316"/>
                    <a:pt x="15845" y="20117"/>
                    <a:pt x="15804" y="19911"/>
                  </a:cubicBezTo>
                  <a:cubicBezTo>
                    <a:pt x="15753" y="19911"/>
                    <a:pt x="15703" y="19911"/>
                    <a:pt x="15651" y="19911"/>
                  </a:cubicBezTo>
                  <a:cubicBezTo>
                    <a:pt x="15596" y="19666"/>
                    <a:pt x="15917" y="19519"/>
                    <a:pt x="16243" y="19403"/>
                  </a:cubicBezTo>
                  <a:cubicBezTo>
                    <a:pt x="16585" y="19281"/>
                    <a:pt x="16556" y="19414"/>
                    <a:pt x="16921" y="19375"/>
                  </a:cubicBezTo>
                  <a:cubicBezTo>
                    <a:pt x="16983" y="19255"/>
                    <a:pt x="17046" y="19136"/>
                    <a:pt x="17108" y="19016"/>
                  </a:cubicBezTo>
                  <a:cubicBezTo>
                    <a:pt x="17116" y="19116"/>
                    <a:pt x="17206" y="19214"/>
                    <a:pt x="17346" y="19270"/>
                  </a:cubicBezTo>
                  <a:cubicBezTo>
                    <a:pt x="17515" y="19007"/>
                    <a:pt x="17684" y="18745"/>
                    <a:pt x="17854" y="18482"/>
                  </a:cubicBezTo>
                  <a:cubicBezTo>
                    <a:pt x="18027" y="18456"/>
                    <a:pt x="18213" y="18426"/>
                    <a:pt x="18328" y="18342"/>
                  </a:cubicBezTo>
                  <a:cubicBezTo>
                    <a:pt x="18442" y="18259"/>
                    <a:pt x="18427" y="18106"/>
                    <a:pt x="18259" y="18068"/>
                  </a:cubicBezTo>
                  <a:cubicBezTo>
                    <a:pt x="18516" y="18018"/>
                    <a:pt x="18764" y="17952"/>
                    <a:pt x="18999" y="17872"/>
                  </a:cubicBezTo>
                  <a:cubicBezTo>
                    <a:pt x="19095" y="17840"/>
                    <a:pt x="19191" y="17803"/>
                    <a:pt x="19249" y="17747"/>
                  </a:cubicBezTo>
                  <a:cubicBezTo>
                    <a:pt x="19307" y="17691"/>
                    <a:pt x="19314" y="17611"/>
                    <a:pt x="19237" y="17563"/>
                  </a:cubicBezTo>
                  <a:cubicBezTo>
                    <a:pt x="19168" y="17581"/>
                    <a:pt x="19098" y="17598"/>
                    <a:pt x="19028" y="17616"/>
                  </a:cubicBezTo>
                  <a:cubicBezTo>
                    <a:pt x="19373" y="17460"/>
                    <a:pt x="19588" y="17203"/>
                    <a:pt x="19592" y="16943"/>
                  </a:cubicBezTo>
                  <a:cubicBezTo>
                    <a:pt x="19474" y="16912"/>
                    <a:pt x="19319" y="16954"/>
                    <a:pt x="19279" y="17028"/>
                  </a:cubicBezTo>
                  <a:cubicBezTo>
                    <a:pt x="19372" y="16690"/>
                    <a:pt x="19434" y="16522"/>
                    <a:pt x="19946" y="16405"/>
                  </a:cubicBezTo>
                  <a:cubicBezTo>
                    <a:pt x="20059" y="16380"/>
                    <a:pt x="20137" y="16289"/>
                    <a:pt x="20062" y="16231"/>
                  </a:cubicBezTo>
                  <a:cubicBezTo>
                    <a:pt x="20164" y="16240"/>
                    <a:pt x="20266" y="16249"/>
                    <a:pt x="20367" y="16258"/>
                  </a:cubicBezTo>
                  <a:cubicBezTo>
                    <a:pt x="20367" y="16139"/>
                    <a:pt x="20367" y="16019"/>
                    <a:pt x="20367" y="15899"/>
                  </a:cubicBezTo>
                  <a:cubicBezTo>
                    <a:pt x="20484" y="15887"/>
                    <a:pt x="20603" y="15875"/>
                    <a:pt x="20721" y="15862"/>
                  </a:cubicBezTo>
                  <a:cubicBezTo>
                    <a:pt x="20668" y="15697"/>
                    <a:pt x="20530" y="15541"/>
                    <a:pt x="20331" y="15423"/>
                  </a:cubicBezTo>
                  <a:cubicBezTo>
                    <a:pt x="20431" y="15367"/>
                    <a:pt x="20535" y="15307"/>
                    <a:pt x="20573" y="15229"/>
                  </a:cubicBezTo>
                  <a:cubicBezTo>
                    <a:pt x="20611" y="15149"/>
                    <a:pt x="20551" y="15047"/>
                    <a:pt x="20418" y="15030"/>
                  </a:cubicBezTo>
                  <a:cubicBezTo>
                    <a:pt x="20593" y="14923"/>
                    <a:pt x="20768" y="14817"/>
                    <a:pt x="20944" y="14711"/>
                  </a:cubicBezTo>
                  <a:cubicBezTo>
                    <a:pt x="21077" y="14630"/>
                    <a:pt x="21221" y="14520"/>
                    <a:pt x="21150" y="14415"/>
                  </a:cubicBezTo>
                  <a:cubicBezTo>
                    <a:pt x="21099" y="14413"/>
                    <a:pt x="21048" y="14411"/>
                    <a:pt x="20997" y="14409"/>
                  </a:cubicBezTo>
                  <a:cubicBezTo>
                    <a:pt x="21148" y="14295"/>
                    <a:pt x="21224" y="14144"/>
                    <a:pt x="21205" y="13998"/>
                  </a:cubicBezTo>
                  <a:cubicBezTo>
                    <a:pt x="21094" y="13998"/>
                    <a:pt x="20986" y="14001"/>
                    <a:pt x="20875" y="13994"/>
                  </a:cubicBezTo>
                  <a:cubicBezTo>
                    <a:pt x="20807" y="13772"/>
                    <a:pt x="21302" y="13711"/>
                    <a:pt x="21366" y="13500"/>
                  </a:cubicBezTo>
                  <a:cubicBezTo>
                    <a:pt x="21398" y="13392"/>
                    <a:pt x="21233" y="13310"/>
                    <a:pt x="21244" y="13213"/>
                  </a:cubicBezTo>
                  <a:cubicBezTo>
                    <a:pt x="21241" y="13245"/>
                    <a:pt x="21574" y="12902"/>
                    <a:pt x="21449" y="12927"/>
                  </a:cubicBezTo>
                  <a:close/>
                </a:path>
              </a:pathLst>
            </a:custGeom>
            <a:solidFill>
              <a:schemeClr val="tx1">
                <a:alpha val="2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47" name="Group 25205"/>
          <p:cNvGrpSpPr/>
          <p:nvPr/>
        </p:nvGrpSpPr>
        <p:grpSpPr>
          <a:xfrm>
            <a:off x="8564490" y="3854351"/>
            <a:ext cx="828530" cy="1848046"/>
            <a:chOff x="0" y="0"/>
            <a:chExt cx="1657057" cy="3696090"/>
          </a:xfrm>
        </p:grpSpPr>
        <p:sp>
          <p:nvSpPr>
            <p:cNvPr id="48" name="Shape 25203"/>
            <p:cNvSpPr/>
            <p:nvPr/>
          </p:nvSpPr>
          <p:spPr>
            <a:xfrm>
              <a:off x="-1" y="0"/>
              <a:ext cx="1657059" cy="3696091"/>
            </a:xfrm>
            <a:custGeom>
              <a:avLst/>
              <a:gdLst/>
              <a:ahLst/>
              <a:cxnLst>
                <a:cxn ang="0">
                  <a:pos x="wd2" y="hd2"/>
                </a:cxn>
                <a:cxn ang="5400000">
                  <a:pos x="wd2" y="hd2"/>
                </a:cxn>
                <a:cxn ang="10800000">
                  <a:pos x="wd2" y="hd2"/>
                </a:cxn>
                <a:cxn ang="16200000">
                  <a:pos x="wd2" y="hd2"/>
                </a:cxn>
              </a:cxnLst>
              <a:rect l="0" t="0" r="r" b="b"/>
              <a:pathLst>
                <a:path w="21477" h="21584" extrusionOk="0">
                  <a:moveTo>
                    <a:pt x="21448" y="9639"/>
                  </a:moveTo>
                  <a:cubicBezTo>
                    <a:pt x="21335" y="9656"/>
                    <a:pt x="21294" y="9569"/>
                    <a:pt x="21355" y="9522"/>
                  </a:cubicBezTo>
                  <a:cubicBezTo>
                    <a:pt x="21416" y="9476"/>
                    <a:pt x="21513" y="9420"/>
                    <a:pt x="21444" y="9376"/>
                  </a:cubicBezTo>
                  <a:cubicBezTo>
                    <a:pt x="21362" y="9375"/>
                    <a:pt x="21281" y="9374"/>
                    <a:pt x="21199" y="9373"/>
                  </a:cubicBezTo>
                  <a:cubicBezTo>
                    <a:pt x="21366" y="9289"/>
                    <a:pt x="21461" y="9176"/>
                    <a:pt x="21458" y="9064"/>
                  </a:cubicBezTo>
                  <a:cubicBezTo>
                    <a:pt x="21400" y="9062"/>
                    <a:pt x="21341" y="9072"/>
                    <a:pt x="21299" y="9090"/>
                  </a:cubicBezTo>
                  <a:cubicBezTo>
                    <a:pt x="21448" y="9004"/>
                    <a:pt x="21503" y="8885"/>
                    <a:pt x="21436" y="8779"/>
                  </a:cubicBezTo>
                  <a:cubicBezTo>
                    <a:pt x="21396" y="8774"/>
                    <a:pt x="21357" y="8784"/>
                    <a:pt x="21334" y="8800"/>
                  </a:cubicBezTo>
                  <a:cubicBezTo>
                    <a:pt x="21343" y="8699"/>
                    <a:pt x="21351" y="8598"/>
                    <a:pt x="21359" y="8498"/>
                  </a:cubicBezTo>
                  <a:cubicBezTo>
                    <a:pt x="21360" y="8482"/>
                    <a:pt x="21360" y="8466"/>
                    <a:pt x="21338" y="8455"/>
                  </a:cubicBezTo>
                  <a:cubicBezTo>
                    <a:pt x="21254" y="8414"/>
                    <a:pt x="21108" y="8519"/>
                    <a:pt x="21007" y="8487"/>
                  </a:cubicBezTo>
                  <a:cubicBezTo>
                    <a:pt x="21007" y="8363"/>
                    <a:pt x="20991" y="8254"/>
                    <a:pt x="21079" y="8134"/>
                  </a:cubicBezTo>
                  <a:cubicBezTo>
                    <a:pt x="21127" y="8069"/>
                    <a:pt x="21088" y="7972"/>
                    <a:pt x="20936" y="7971"/>
                  </a:cubicBezTo>
                  <a:cubicBezTo>
                    <a:pt x="21061" y="7886"/>
                    <a:pt x="21192" y="7790"/>
                    <a:pt x="21153" y="7690"/>
                  </a:cubicBezTo>
                  <a:cubicBezTo>
                    <a:pt x="21101" y="7688"/>
                    <a:pt x="21047" y="7685"/>
                    <a:pt x="20995" y="7683"/>
                  </a:cubicBezTo>
                  <a:cubicBezTo>
                    <a:pt x="21112" y="7644"/>
                    <a:pt x="21149" y="7564"/>
                    <a:pt x="21077" y="7507"/>
                  </a:cubicBezTo>
                  <a:cubicBezTo>
                    <a:pt x="21004" y="7450"/>
                    <a:pt x="20830" y="7424"/>
                    <a:pt x="20697" y="7450"/>
                  </a:cubicBezTo>
                  <a:cubicBezTo>
                    <a:pt x="20820" y="7347"/>
                    <a:pt x="20877" y="7229"/>
                    <a:pt x="20858" y="7112"/>
                  </a:cubicBezTo>
                  <a:cubicBezTo>
                    <a:pt x="20803" y="7133"/>
                    <a:pt x="20749" y="7154"/>
                    <a:pt x="20694" y="7175"/>
                  </a:cubicBezTo>
                  <a:cubicBezTo>
                    <a:pt x="20828" y="7036"/>
                    <a:pt x="20851" y="6874"/>
                    <a:pt x="20756" y="6728"/>
                  </a:cubicBezTo>
                  <a:cubicBezTo>
                    <a:pt x="20611" y="6754"/>
                    <a:pt x="20510" y="6823"/>
                    <a:pt x="20516" y="6893"/>
                  </a:cubicBezTo>
                  <a:cubicBezTo>
                    <a:pt x="20532" y="6754"/>
                    <a:pt x="20493" y="6615"/>
                    <a:pt x="20403" y="6483"/>
                  </a:cubicBezTo>
                  <a:cubicBezTo>
                    <a:pt x="20295" y="6520"/>
                    <a:pt x="20220" y="6576"/>
                    <a:pt x="20197" y="6637"/>
                  </a:cubicBezTo>
                  <a:cubicBezTo>
                    <a:pt x="20082" y="6540"/>
                    <a:pt x="19961" y="6381"/>
                    <a:pt x="20026" y="6270"/>
                  </a:cubicBezTo>
                  <a:cubicBezTo>
                    <a:pt x="20068" y="6198"/>
                    <a:pt x="20359" y="6189"/>
                    <a:pt x="20295" y="6102"/>
                  </a:cubicBezTo>
                  <a:cubicBezTo>
                    <a:pt x="20272" y="6071"/>
                    <a:pt x="19998" y="5974"/>
                    <a:pt x="19927" y="5990"/>
                  </a:cubicBezTo>
                  <a:cubicBezTo>
                    <a:pt x="20077" y="5956"/>
                    <a:pt x="20158" y="5870"/>
                    <a:pt x="20112" y="5797"/>
                  </a:cubicBezTo>
                  <a:cubicBezTo>
                    <a:pt x="20066" y="5724"/>
                    <a:pt x="19896" y="5672"/>
                    <a:pt x="19729" y="5678"/>
                  </a:cubicBezTo>
                  <a:cubicBezTo>
                    <a:pt x="19792" y="5609"/>
                    <a:pt x="19784" y="5530"/>
                    <a:pt x="19774" y="5455"/>
                  </a:cubicBezTo>
                  <a:cubicBezTo>
                    <a:pt x="19772" y="5437"/>
                    <a:pt x="19763" y="5414"/>
                    <a:pt x="19723" y="5408"/>
                  </a:cubicBezTo>
                  <a:cubicBezTo>
                    <a:pt x="19627" y="5394"/>
                    <a:pt x="19630" y="5496"/>
                    <a:pt x="19529" y="5497"/>
                  </a:cubicBezTo>
                  <a:cubicBezTo>
                    <a:pt x="19542" y="5407"/>
                    <a:pt x="19535" y="5317"/>
                    <a:pt x="19508" y="5228"/>
                  </a:cubicBezTo>
                  <a:cubicBezTo>
                    <a:pt x="19503" y="5212"/>
                    <a:pt x="19497" y="5194"/>
                    <a:pt x="19471" y="5182"/>
                  </a:cubicBezTo>
                  <a:cubicBezTo>
                    <a:pt x="19425" y="5158"/>
                    <a:pt x="19333" y="5166"/>
                    <a:pt x="19285" y="5189"/>
                  </a:cubicBezTo>
                  <a:cubicBezTo>
                    <a:pt x="19236" y="5212"/>
                    <a:pt x="19220" y="5245"/>
                    <a:pt x="19205" y="5276"/>
                  </a:cubicBezTo>
                  <a:cubicBezTo>
                    <a:pt x="19174" y="5198"/>
                    <a:pt x="19142" y="5121"/>
                    <a:pt x="19110" y="5043"/>
                  </a:cubicBezTo>
                  <a:cubicBezTo>
                    <a:pt x="19057" y="4913"/>
                    <a:pt x="18879" y="4875"/>
                    <a:pt x="18659" y="4942"/>
                  </a:cubicBezTo>
                  <a:cubicBezTo>
                    <a:pt x="18618" y="4790"/>
                    <a:pt x="18970" y="4605"/>
                    <a:pt x="18557" y="4497"/>
                  </a:cubicBezTo>
                  <a:cubicBezTo>
                    <a:pt x="18507" y="4484"/>
                    <a:pt x="18468" y="4453"/>
                    <a:pt x="18504" y="4433"/>
                  </a:cubicBezTo>
                  <a:cubicBezTo>
                    <a:pt x="18693" y="4422"/>
                    <a:pt x="18832" y="4324"/>
                    <a:pt x="18775" y="4242"/>
                  </a:cubicBezTo>
                  <a:cubicBezTo>
                    <a:pt x="18718" y="4160"/>
                    <a:pt x="18481" y="4114"/>
                    <a:pt x="18310" y="4153"/>
                  </a:cubicBezTo>
                  <a:cubicBezTo>
                    <a:pt x="18417" y="4048"/>
                    <a:pt x="18427" y="3923"/>
                    <a:pt x="18336" y="3815"/>
                  </a:cubicBezTo>
                  <a:cubicBezTo>
                    <a:pt x="18223" y="3793"/>
                    <a:pt x="18120" y="3853"/>
                    <a:pt x="18069" y="3903"/>
                  </a:cubicBezTo>
                  <a:cubicBezTo>
                    <a:pt x="18045" y="3799"/>
                    <a:pt x="18021" y="3695"/>
                    <a:pt x="17997" y="3590"/>
                  </a:cubicBezTo>
                  <a:cubicBezTo>
                    <a:pt x="17848" y="3577"/>
                    <a:pt x="17685" y="3633"/>
                    <a:pt x="17679" y="3702"/>
                  </a:cubicBezTo>
                  <a:cubicBezTo>
                    <a:pt x="17572" y="3648"/>
                    <a:pt x="17554" y="3570"/>
                    <a:pt x="17503" y="3501"/>
                  </a:cubicBezTo>
                  <a:cubicBezTo>
                    <a:pt x="17448" y="3426"/>
                    <a:pt x="17350" y="3377"/>
                    <a:pt x="17182" y="3372"/>
                  </a:cubicBezTo>
                  <a:cubicBezTo>
                    <a:pt x="17181" y="3408"/>
                    <a:pt x="17164" y="3444"/>
                    <a:pt x="17171" y="3482"/>
                  </a:cubicBezTo>
                  <a:cubicBezTo>
                    <a:pt x="17159" y="3395"/>
                    <a:pt x="17104" y="3316"/>
                    <a:pt x="17064" y="3232"/>
                  </a:cubicBezTo>
                  <a:cubicBezTo>
                    <a:pt x="17057" y="3220"/>
                    <a:pt x="16889" y="2927"/>
                    <a:pt x="16964" y="2949"/>
                  </a:cubicBezTo>
                  <a:cubicBezTo>
                    <a:pt x="16873" y="2922"/>
                    <a:pt x="16782" y="2894"/>
                    <a:pt x="16691" y="2867"/>
                  </a:cubicBezTo>
                  <a:cubicBezTo>
                    <a:pt x="16676" y="2863"/>
                    <a:pt x="16661" y="2858"/>
                    <a:pt x="16651" y="2852"/>
                  </a:cubicBezTo>
                  <a:cubicBezTo>
                    <a:pt x="16623" y="2836"/>
                    <a:pt x="16629" y="2814"/>
                    <a:pt x="16639" y="2794"/>
                  </a:cubicBezTo>
                  <a:cubicBezTo>
                    <a:pt x="16669" y="2731"/>
                    <a:pt x="16721" y="2667"/>
                    <a:pt x="16689" y="2605"/>
                  </a:cubicBezTo>
                  <a:cubicBezTo>
                    <a:pt x="16656" y="2542"/>
                    <a:pt x="16484" y="2490"/>
                    <a:pt x="16370" y="2528"/>
                  </a:cubicBezTo>
                  <a:cubicBezTo>
                    <a:pt x="16309" y="2548"/>
                    <a:pt x="16248" y="2590"/>
                    <a:pt x="16187" y="2571"/>
                  </a:cubicBezTo>
                  <a:cubicBezTo>
                    <a:pt x="16200" y="2486"/>
                    <a:pt x="16194" y="2401"/>
                    <a:pt x="16169" y="2317"/>
                  </a:cubicBezTo>
                  <a:cubicBezTo>
                    <a:pt x="16156" y="2274"/>
                    <a:pt x="16076" y="2218"/>
                    <a:pt x="15996" y="2242"/>
                  </a:cubicBezTo>
                  <a:cubicBezTo>
                    <a:pt x="15935" y="2271"/>
                    <a:pt x="15894" y="2310"/>
                    <a:pt x="15884" y="2350"/>
                  </a:cubicBezTo>
                  <a:cubicBezTo>
                    <a:pt x="15759" y="2309"/>
                    <a:pt x="15772" y="2225"/>
                    <a:pt x="15744" y="2156"/>
                  </a:cubicBezTo>
                  <a:cubicBezTo>
                    <a:pt x="15672" y="1979"/>
                    <a:pt x="15161" y="2146"/>
                    <a:pt x="14906" y="1979"/>
                  </a:cubicBezTo>
                  <a:cubicBezTo>
                    <a:pt x="14748" y="1876"/>
                    <a:pt x="14755" y="1653"/>
                    <a:pt x="14715" y="1536"/>
                  </a:cubicBezTo>
                  <a:cubicBezTo>
                    <a:pt x="14637" y="1527"/>
                    <a:pt x="14380" y="1541"/>
                    <a:pt x="14374" y="1600"/>
                  </a:cubicBezTo>
                  <a:cubicBezTo>
                    <a:pt x="14384" y="1494"/>
                    <a:pt x="14368" y="1388"/>
                    <a:pt x="14329" y="1284"/>
                  </a:cubicBezTo>
                  <a:cubicBezTo>
                    <a:pt x="14189" y="1291"/>
                    <a:pt x="14059" y="1325"/>
                    <a:pt x="13974" y="1375"/>
                  </a:cubicBezTo>
                  <a:cubicBezTo>
                    <a:pt x="14027" y="1282"/>
                    <a:pt x="14042" y="1185"/>
                    <a:pt x="14019" y="1089"/>
                  </a:cubicBezTo>
                  <a:cubicBezTo>
                    <a:pt x="13894" y="1068"/>
                    <a:pt x="13738" y="1098"/>
                    <a:pt x="13686" y="1153"/>
                  </a:cubicBezTo>
                  <a:cubicBezTo>
                    <a:pt x="13679" y="1089"/>
                    <a:pt x="13672" y="1024"/>
                    <a:pt x="13665" y="960"/>
                  </a:cubicBezTo>
                  <a:cubicBezTo>
                    <a:pt x="13659" y="909"/>
                    <a:pt x="13568" y="838"/>
                    <a:pt x="13480" y="870"/>
                  </a:cubicBezTo>
                  <a:cubicBezTo>
                    <a:pt x="13473" y="929"/>
                    <a:pt x="13307" y="964"/>
                    <a:pt x="13181" y="946"/>
                  </a:cubicBezTo>
                  <a:cubicBezTo>
                    <a:pt x="12755" y="887"/>
                    <a:pt x="12496" y="269"/>
                    <a:pt x="12394" y="283"/>
                  </a:cubicBezTo>
                  <a:cubicBezTo>
                    <a:pt x="12274" y="299"/>
                    <a:pt x="12227" y="386"/>
                    <a:pt x="12104" y="379"/>
                  </a:cubicBezTo>
                  <a:cubicBezTo>
                    <a:pt x="12129" y="272"/>
                    <a:pt x="12094" y="162"/>
                    <a:pt x="12002" y="63"/>
                  </a:cubicBezTo>
                  <a:cubicBezTo>
                    <a:pt x="11751" y="65"/>
                    <a:pt x="11511" y="145"/>
                    <a:pt x="11436" y="254"/>
                  </a:cubicBezTo>
                  <a:cubicBezTo>
                    <a:pt x="11365" y="169"/>
                    <a:pt x="11295" y="85"/>
                    <a:pt x="11224" y="0"/>
                  </a:cubicBezTo>
                  <a:cubicBezTo>
                    <a:pt x="11175" y="1"/>
                    <a:pt x="11127" y="2"/>
                    <a:pt x="11078" y="3"/>
                  </a:cubicBezTo>
                  <a:cubicBezTo>
                    <a:pt x="10941" y="100"/>
                    <a:pt x="10869" y="216"/>
                    <a:pt x="10872" y="331"/>
                  </a:cubicBezTo>
                  <a:cubicBezTo>
                    <a:pt x="10656" y="347"/>
                    <a:pt x="10491" y="250"/>
                    <a:pt x="10378" y="165"/>
                  </a:cubicBezTo>
                  <a:cubicBezTo>
                    <a:pt x="10266" y="80"/>
                    <a:pt x="10097" y="-16"/>
                    <a:pt x="9881" y="2"/>
                  </a:cubicBezTo>
                  <a:cubicBezTo>
                    <a:pt x="9918" y="101"/>
                    <a:pt x="9954" y="199"/>
                    <a:pt x="9991" y="298"/>
                  </a:cubicBezTo>
                  <a:cubicBezTo>
                    <a:pt x="9759" y="187"/>
                    <a:pt x="9370" y="151"/>
                    <a:pt x="9059" y="210"/>
                  </a:cubicBezTo>
                  <a:cubicBezTo>
                    <a:pt x="9015" y="219"/>
                    <a:pt x="8966" y="232"/>
                    <a:pt x="8961" y="254"/>
                  </a:cubicBezTo>
                  <a:cubicBezTo>
                    <a:pt x="8958" y="268"/>
                    <a:pt x="8973" y="281"/>
                    <a:pt x="8990" y="292"/>
                  </a:cubicBezTo>
                  <a:cubicBezTo>
                    <a:pt x="9068" y="348"/>
                    <a:pt x="9182" y="392"/>
                    <a:pt x="9314" y="420"/>
                  </a:cubicBezTo>
                  <a:cubicBezTo>
                    <a:pt x="9015" y="358"/>
                    <a:pt x="8818" y="553"/>
                    <a:pt x="8701" y="733"/>
                  </a:cubicBezTo>
                  <a:cubicBezTo>
                    <a:pt x="8628" y="844"/>
                    <a:pt x="8585" y="950"/>
                    <a:pt x="8566" y="981"/>
                  </a:cubicBezTo>
                  <a:cubicBezTo>
                    <a:pt x="8479" y="968"/>
                    <a:pt x="8438" y="924"/>
                    <a:pt x="8386" y="890"/>
                  </a:cubicBezTo>
                  <a:cubicBezTo>
                    <a:pt x="8334" y="855"/>
                    <a:pt x="8228" y="825"/>
                    <a:pt x="8155" y="851"/>
                  </a:cubicBezTo>
                  <a:cubicBezTo>
                    <a:pt x="8114" y="865"/>
                    <a:pt x="8104" y="891"/>
                    <a:pt x="8097" y="914"/>
                  </a:cubicBezTo>
                  <a:cubicBezTo>
                    <a:pt x="8058" y="1045"/>
                    <a:pt x="8019" y="1176"/>
                    <a:pt x="7979" y="1308"/>
                  </a:cubicBezTo>
                  <a:cubicBezTo>
                    <a:pt x="7975" y="1322"/>
                    <a:pt x="7969" y="1338"/>
                    <a:pt x="7944" y="1346"/>
                  </a:cubicBezTo>
                  <a:cubicBezTo>
                    <a:pt x="7884" y="1367"/>
                    <a:pt x="7812" y="1329"/>
                    <a:pt x="7790" y="1296"/>
                  </a:cubicBezTo>
                  <a:cubicBezTo>
                    <a:pt x="7749" y="1236"/>
                    <a:pt x="7726" y="1173"/>
                    <a:pt x="7723" y="1110"/>
                  </a:cubicBezTo>
                  <a:cubicBezTo>
                    <a:pt x="7672" y="1102"/>
                    <a:pt x="7622" y="1093"/>
                    <a:pt x="7572" y="1084"/>
                  </a:cubicBezTo>
                  <a:cubicBezTo>
                    <a:pt x="7506" y="1207"/>
                    <a:pt x="7461" y="1332"/>
                    <a:pt x="7439" y="1458"/>
                  </a:cubicBezTo>
                  <a:cubicBezTo>
                    <a:pt x="7322" y="1529"/>
                    <a:pt x="7067" y="1325"/>
                    <a:pt x="6949" y="1395"/>
                  </a:cubicBezTo>
                  <a:cubicBezTo>
                    <a:pt x="6932" y="1406"/>
                    <a:pt x="6928" y="1419"/>
                    <a:pt x="6925" y="1432"/>
                  </a:cubicBezTo>
                  <a:cubicBezTo>
                    <a:pt x="6889" y="1560"/>
                    <a:pt x="6854" y="1689"/>
                    <a:pt x="6818" y="1817"/>
                  </a:cubicBezTo>
                  <a:cubicBezTo>
                    <a:pt x="6829" y="1779"/>
                    <a:pt x="6751" y="1726"/>
                    <a:pt x="6699" y="1700"/>
                  </a:cubicBezTo>
                  <a:cubicBezTo>
                    <a:pt x="6381" y="1778"/>
                    <a:pt x="6270" y="2122"/>
                    <a:pt x="6030" y="2270"/>
                  </a:cubicBezTo>
                  <a:cubicBezTo>
                    <a:pt x="5976" y="2304"/>
                    <a:pt x="5877" y="2341"/>
                    <a:pt x="5805" y="2315"/>
                  </a:cubicBezTo>
                  <a:cubicBezTo>
                    <a:pt x="5741" y="2293"/>
                    <a:pt x="5775" y="2246"/>
                    <a:pt x="5754" y="2211"/>
                  </a:cubicBezTo>
                  <a:cubicBezTo>
                    <a:pt x="5718" y="2150"/>
                    <a:pt x="5514" y="2140"/>
                    <a:pt x="5405" y="2181"/>
                  </a:cubicBezTo>
                  <a:cubicBezTo>
                    <a:pt x="5296" y="2222"/>
                    <a:pt x="5261" y="2289"/>
                    <a:pt x="5232" y="2351"/>
                  </a:cubicBezTo>
                  <a:lnTo>
                    <a:pt x="5068" y="2705"/>
                  </a:lnTo>
                  <a:cubicBezTo>
                    <a:pt x="5073" y="2609"/>
                    <a:pt x="4950" y="2515"/>
                    <a:pt x="4762" y="2470"/>
                  </a:cubicBezTo>
                  <a:cubicBezTo>
                    <a:pt x="4722" y="2673"/>
                    <a:pt x="4712" y="2877"/>
                    <a:pt x="4731" y="3081"/>
                  </a:cubicBezTo>
                  <a:cubicBezTo>
                    <a:pt x="4604" y="3034"/>
                    <a:pt x="4500" y="2973"/>
                    <a:pt x="4428" y="2906"/>
                  </a:cubicBezTo>
                  <a:cubicBezTo>
                    <a:pt x="4347" y="2873"/>
                    <a:pt x="4239" y="2932"/>
                    <a:pt x="4215" y="2980"/>
                  </a:cubicBezTo>
                  <a:cubicBezTo>
                    <a:pt x="4140" y="3123"/>
                    <a:pt x="4114" y="3271"/>
                    <a:pt x="4137" y="3418"/>
                  </a:cubicBezTo>
                  <a:cubicBezTo>
                    <a:pt x="3867" y="3384"/>
                    <a:pt x="3577" y="3383"/>
                    <a:pt x="3307" y="3416"/>
                  </a:cubicBezTo>
                  <a:cubicBezTo>
                    <a:pt x="3456" y="3514"/>
                    <a:pt x="3665" y="3593"/>
                    <a:pt x="3906" y="3641"/>
                  </a:cubicBezTo>
                  <a:cubicBezTo>
                    <a:pt x="3535" y="3671"/>
                    <a:pt x="3204" y="3790"/>
                    <a:pt x="3058" y="3946"/>
                  </a:cubicBezTo>
                  <a:cubicBezTo>
                    <a:pt x="3189" y="3962"/>
                    <a:pt x="3319" y="3979"/>
                    <a:pt x="3450" y="3995"/>
                  </a:cubicBezTo>
                  <a:cubicBezTo>
                    <a:pt x="3265" y="3972"/>
                    <a:pt x="3067" y="4223"/>
                    <a:pt x="3061" y="4273"/>
                  </a:cubicBezTo>
                  <a:cubicBezTo>
                    <a:pt x="3131" y="4275"/>
                    <a:pt x="3216" y="4297"/>
                    <a:pt x="3292" y="4300"/>
                  </a:cubicBezTo>
                  <a:cubicBezTo>
                    <a:pt x="3208" y="4442"/>
                    <a:pt x="2913" y="4546"/>
                    <a:pt x="2748" y="4671"/>
                  </a:cubicBezTo>
                  <a:cubicBezTo>
                    <a:pt x="2655" y="4633"/>
                    <a:pt x="2527" y="4604"/>
                    <a:pt x="2398" y="4607"/>
                  </a:cubicBezTo>
                  <a:cubicBezTo>
                    <a:pt x="2317" y="4827"/>
                    <a:pt x="2292" y="5052"/>
                    <a:pt x="2322" y="5275"/>
                  </a:cubicBezTo>
                  <a:cubicBezTo>
                    <a:pt x="2227" y="5200"/>
                    <a:pt x="2131" y="5125"/>
                    <a:pt x="2036" y="5050"/>
                  </a:cubicBezTo>
                  <a:cubicBezTo>
                    <a:pt x="1936" y="5255"/>
                    <a:pt x="1898" y="5465"/>
                    <a:pt x="1923" y="5675"/>
                  </a:cubicBezTo>
                  <a:cubicBezTo>
                    <a:pt x="1836" y="5575"/>
                    <a:pt x="1619" y="5502"/>
                    <a:pt x="1384" y="5493"/>
                  </a:cubicBezTo>
                  <a:cubicBezTo>
                    <a:pt x="1364" y="5675"/>
                    <a:pt x="1404" y="5858"/>
                    <a:pt x="1499" y="6036"/>
                  </a:cubicBezTo>
                  <a:cubicBezTo>
                    <a:pt x="1225" y="6035"/>
                    <a:pt x="951" y="6062"/>
                    <a:pt x="702" y="6114"/>
                  </a:cubicBezTo>
                  <a:cubicBezTo>
                    <a:pt x="613" y="6171"/>
                    <a:pt x="733" y="6247"/>
                    <a:pt x="854" y="6291"/>
                  </a:cubicBezTo>
                  <a:cubicBezTo>
                    <a:pt x="975" y="6334"/>
                    <a:pt x="1121" y="6389"/>
                    <a:pt x="1089" y="6458"/>
                  </a:cubicBezTo>
                  <a:cubicBezTo>
                    <a:pt x="931" y="6465"/>
                    <a:pt x="763" y="6476"/>
                    <a:pt x="647" y="6524"/>
                  </a:cubicBezTo>
                  <a:cubicBezTo>
                    <a:pt x="531" y="6572"/>
                    <a:pt x="513" y="6672"/>
                    <a:pt x="652" y="6706"/>
                  </a:cubicBezTo>
                  <a:cubicBezTo>
                    <a:pt x="727" y="6725"/>
                    <a:pt x="836" y="6722"/>
                    <a:pt x="878" y="6756"/>
                  </a:cubicBezTo>
                  <a:cubicBezTo>
                    <a:pt x="940" y="6804"/>
                    <a:pt x="793" y="6908"/>
                    <a:pt x="816" y="6970"/>
                  </a:cubicBezTo>
                  <a:cubicBezTo>
                    <a:pt x="838" y="7028"/>
                    <a:pt x="977" y="7063"/>
                    <a:pt x="999" y="7113"/>
                  </a:cubicBezTo>
                  <a:cubicBezTo>
                    <a:pt x="1097" y="7329"/>
                    <a:pt x="885" y="7564"/>
                    <a:pt x="790" y="7774"/>
                  </a:cubicBezTo>
                  <a:cubicBezTo>
                    <a:pt x="729" y="7718"/>
                    <a:pt x="667" y="7661"/>
                    <a:pt x="606" y="7605"/>
                  </a:cubicBezTo>
                  <a:cubicBezTo>
                    <a:pt x="407" y="7763"/>
                    <a:pt x="372" y="7961"/>
                    <a:pt x="514" y="8131"/>
                  </a:cubicBezTo>
                  <a:cubicBezTo>
                    <a:pt x="459" y="8087"/>
                    <a:pt x="361" y="8055"/>
                    <a:pt x="252" y="8044"/>
                  </a:cubicBezTo>
                  <a:cubicBezTo>
                    <a:pt x="216" y="8227"/>
                    <a:pt x="311" y="8415"/>
                    <a:pt x="520" y="8573"/>
                  </a:cubicBezTo>
                  <a:cubicBezTo>
                    <a:pt x="240" y="8566"/>
                    <a:pt x="32" y="8739"/>
                    <a:pt x="198" y="8841"/>
                  </a:cubicBezTo>
                  <a:cubicBezTo>
                    <a:pt x="239" y="8866"/>
                    <a:pt x="295" y="8887"/>
                    <a:pt x="309" y="8917"/>
                  </a:cubicBezTo>
                  <a:cubicBezTo>
                    <a:pt x="343" y="8992"/>
                    <a:pt x="105" y="9029"/>
                    <a:pt x="26" y="9097"/>
                  </a:cubicBezTo>
                  <a:cubicBezTo>
                    <a:pt x="-26" y="9141"/>
                    <a:pt x="2" y="9202"/>
                    <a:pt x="90" y="9232"/>
                  </a:cubicBezTo>
                  <a:cubicBezTo>
                    <a:pt x="178" y="9263"/>
                    <a:pt x="315" y="9261"/>
                    <a:pt x="397" y="9227"/>
                  </a:cubicBezTo>
                  <a:cubicBezTo>
                    <a:pt x="344" y="9338"/>
                    <a:pt x="290" y="9449"/>
                    <a:pt x="237" y="9560"/>
                  </a:cubicBezTo>
                  <a:cubicBezTo>
                    <a:pt x="277" y="9477"/>
                    <a:pt x="537" y="9745"/>
                    <a:pt x="545" y="9765"/>
                  </a:cubicBezTo>
                  <a:cubicBezTo>
                    <a:pt x="586" y="9883"/>
                    <a:pt x="509" y="10025"/>
                    <a:pt x="527" y="10147"/>
                  </a:cubicBezTo>
                  <a:cubicBezTo>
                    <a:pt x="459" y="10108"/>
                    <a:pt x="334" y="10092"/>
                    <a:pt x="231" y="10108"/>
                  </a:cubicBezTo>
                  <a:cubicBezTo>
                    <a:pt x="279" y="10283"/>
                    <a:pt x="466" y="10448"/>
                    <a:pt x="750" y="10568"/>
                  </a:cubicBezTo>
                  <a:cubicBezTo>
                    <a:pt x="644" y="10531"/>
                    <a:pt x="501" y="10517"/>
                    <a:pt x="371" y="10531"/>
                  </a:cubicBezTo>
                  <a:cubicBezTo>
                    <a:pt x="465" y="10683"/>
                    <a:pt x="691" y="10811"/>
                    <a:pt x="911" y="10934"/>
                  </a:cubicBezTo>
                  <a:cubicBezTo>
                    <a:pt x="796" y="10863"/>
                    <a:pt x="514" y="10931"/>
                    <a:pt x="508" y="11019"/>
                  </a:cubicBezTo>
                  <a:cubicBezTo>
                    <a:pt x="503" y="11107"/>
                    <a:pt x="663" y="11178"/>
                    <a:pt x="825" y="11227"/>
                  </a:cubicBezTo>
                  <a:cubicBezTo>
                    <a:pt x="963" y="11268"/>
                    <a:pt x="1111" y="11303"/>
                    <a:pt x="1267" y="11329"/>
                  </a:cubicBezTo>
                  <a:cubicBezTo>
                    <a:pt x="975" y="11433"/>
                    <a:pt x="810" y="11605"/>
                    <a:pt x="842" y="11772"/>
                  </a:cubicBezTo>
                  <a:cubicBezTo>
                    <a:pt x="988" y="11755"/>
                    <a:pt x="1133" y="11737"/>
                    <a:pt x="1279" y="11719"/>
                  </a:cubicBezTo>
                  <a:cubicBezTo>
                    <a:pt x="1249" y="11855"/>
                    <a:pt x="1218" y="11991"/>
                    <a:pt x="1189" y="12127"/>
                  </a:cubicBezTo>
                  <a:lnTo>
                    <a:pt x="1535" y="12035"/>
                  </a:lnTo>
                  <a:cubicBezTo>
                    <a:pt x="1427" y="12064"/>
                    <a:pt x="1444" y="12517"/>
                    <a:pt x="1701" y="12518"/>
                  </a:cubicBezTo>
                  <a:cubicBezTo>
                    <a:pt x="1953" y="12518"/>
                    <a:pt x="1875" y="12375"/>
                    <a:pt x="2005" y="12368"/>
                  </a:cubicBezTo>
                  <a:cubicBezTo>
                    <a:pt x="2292" y="12351"/>
                    <a:pt x="2449" y="12509"/>
                    <a:pt x="2607" y="12586"/>
                  </a:cubicBezTo>
                  <a:cubicBezTo>
                    <a:pt x="2512" y="12594"/>
                    <a:pt x="2421" y="12610"/>
                    <a:pt x="2340" y="12634"/>
                  </a:cubicBezTo>
                  <a:cubicBezTo>
                    <a:pt x="2372" y="12815"/>
                    <a:pt x="2760" y="12935"/>
                    <a:pt x="3108" y="13027"/>
                  </a:cubicBezTo>
                  <a:cubicBezTo>
                    <a:pt x="2961" y="13028"/>
                    <a:pt x="2813" y="13030"/>
                    <a:pt x="2665" y="13032"/>
                  </a:cubicBezTo>
                  <a:cubicBezTo>
                    <a:pt x="2596" y="13088"/>
                    <a:pt x="2728" y="13150"/>
                    <a:pt x="2846" y="13187"/>
                  </a:cubicBezTo>
                  <a:cubicBezTo>
                    <a:pt x="3061" y="13254"/>
                    <a:pt x="3277" y="13322"/>
                    <a:pt x="3491" y="13390"/>
                  </a:cubicBezTo>
                  <a:cubicBezTo>
                    <a:pt x="3379" y="13417"/>
                    <a:pt x="3266" y="13445"/>
                    <a:pt x="3154" y="13473"/>
                  </a:cubicBezTo>
                  <a:cubicBezTo>
                    <a:pt x="3154" y="13510"/>
                    <a:pt x="3155" y="13547"/>
                    <a:pt x="3156" y="13584"/>
                  </a:cubicBezTo>
                  <a:cubicBezTo>
                    <a:pt x="3375" y="13643"/>
                    <a:pt x="3612" y="13689"/>
                    <a:pt x="3859" y="13719"/>
                  </a:cubicBezTo>
                  <a:cubicBezTo>
                    <a:pt x="3768" y="13871"/>
                    <a:pt x="3737" y="14031"/>
                    <a:pt x="3768" y="14187"/>
                  </a:cubicBezTo>
                  <a:cubicBezTo>
                    <a:pt x="3968" y="14191"/>
                    <a:pt x="4160" y="14117"/>
                    <a:pt x="4182" y="14028"/>
                  </a:cubicBezTo>
                  <a:lnTo>
                    <a:pt x="4196" y="14321"/>
                  </a:lnTo>
                  <a:cubicBezTo>
                    <a:pt x="4309" y="14282"/>
                    <a:pt x="4423" y="14244"/>
                    <a:pt x="4537" y="14205"/>
                  </a:cubicBezTo>
                  <a:cubicBezTo>
                    <a:pt x="4632" y="14304"/>
                    <a:pt x="4728" y="14404"/>
                    <a:pt x="4822" y="14503"/>
                  </a:cubicBezTo>
                  <a:cubicBezTo>
                    <a:pt x="4801" y="14481"/>
                    <a:pt x="5021" y="14401"/>
                    <a:pt x="5059" y="14388"/>
                  </a:cubicBezTo>
                  <a:cubicBezTo>
                    <a:pt x="5140" y="14576"/>
                    <a:pt x="5648" y="14678"/>
                    <a:pt x="5962" y="14782"/>
                  </a:cubicBezTo>
                  <a:cubicBezTo>
                    <a:pt x="5867" y="14774"/>
                    <a:pt x="5768" y="14765"/>
                    <a:pt x="5677" y="14780"/>
                  </a:cubicBezTo>
                  <a:cubicBezTo>
                    <a:pt x="5587" y="14795"/>
                    <a:pt x="5518" y="14843"/>
                    <a:pt x="5559" y="14882"/>
                  </a:cubicBezTo>
                  <a:cubicBezTo>
                    <a:pt x="5589" y="14911"/>
                    <a:pt x="5663" y="14923"/>
                    <a:pt x="5731" y="14933"/>
                  </a:cubicBezTo>
                  <a:lnTo>
                    <a:pt x="6173" y="14997"/>
                  </a:lnTo>
                  <a:cubicBezTo>
                    <a:pt x="6104" y="15002"/>
                    <a:pt x="6036" y="15045"/>
                    <a:pt x="6066" y="15080"/>
                  </a:cubicBezTo>
                  <a:cubicBezTo>
                    <a:pt x="6104" y="15126"/>
                    <a:pt x="6221" y="15147"/>
                    <a:pt x="6326" y="15162"/>
                  </a:cubicBezTo>
                  <a:cubicBezTo>
                    <a:pt x="6500" y="15187"/>
                    <a:pt x="6675" y="15212"/>
                    <a:pt x="6849" y="15237"/>
                  </a:cubicBezTo>
                  <a:cubicBezTo>
                    <a:pt x="6752" y="15258"/>
                    <a:pt x="6644" y="15315"/>
                    <a:pt x="6729" y="15344"/>
                  </a:cubicBezTo>
                  <a:cubicBezTo>
                    <a:pt x="6752" y="15352"/>
                    <a:pt x="6781" y="15354"/>
                    <a:pt x="6810" y="15355"/>
                  </a:cubicBezTo>
                  <a:cubicBezTo>
                    <a:pt x="6983" y="15363"/>
                    <a:pt x="7157" y="15371"/>
                    <a:pt x="7330" y="15380"/>
                  </a:cubicBezTo>
                  <a:cubicBezTo>
                    <a:pt x="7317" y="15517"/>
                    <a:pt x="7390" y="15656"/>
                    <a:pt x="7536" y="15777"/>
                  </a:cubicBezTo>
                  <a:lnTo>
                    <a:pt x="7728" y="15778"/>
                  </a:lnTo>
                  <a:cubicBezTo>
                    <a:pt x="7772" y="15727"/>
                    <a:pt x="7793" y="15671"/>
                    <a:pt x="7788" y="15616"/>
                  </a:cubicBezTo>
                  <a:cubicBezTo>
                    <a:pt x="7885" y="15656"/>
                    <a:pt x="7907" y="15721"/>
                    <a:pt x="7979" y="15771"/>
                  </a:cubicBezTo>
                  <a:cubicBezTo>
                    <a:pt x="8052" y="15821"/>
                    <a:pt x="8244" y="15846"/>
                    <a:pt x="8303" y="15792"/>
                  </a:cubicBezTo>
                  <a:cubicBezTo>
                    <a:pt x="8531" y="15968"/>
                    <a:pt x="9003" y="15889"/>
                    <a:pt x="9358" y="15906"/>
                  </a:cubicBezTo>
                  <a:cubicBezTo>
                    <a:pt x="9697" y="15922"/>
                    <a:pt x="10022" y="15957"/>
                    <a:pt x="10350" y="15982"/>
                  </a:cubicBezTo>
                  <a:lnTo>
                    <a:pt x="10194" y="21333"/>
                  </a:lnTo>
                  <a:cubicBezTo>
                    <a:pt x="10191" y="21470"/>
                    <a:pt x="10292" y="21584"/>
                    <a:pt x="10421" y="21584"/>
                  </a:cubicBezTo>
                  <a:lnTo>
                    <a:pt x="11232" y="21584"/>
                  </a:lnTo>
                  <a:cubicBezTo>
                    <a:pt x="11360" y="21584"/>
                    <a:pt x="11462" y="21470"/>
                    <a:pt x="11458" y="21333"/>
                  </a:cubicBezTo>
                  <a:lnTo>
                    <a:pt x="11303" y="16004"/>
                  </a:lnTo>
                  <a:cubicBezTo>
                    <a:pt x="11678" y="15993"/>
                    <a:pt x="11939" y="15982"/>
                    <a:pt x="12291" y="16091"/>
                  </a:cubicBezTo>
                  <a:cubicBezTo>
                    <a:pt x="12412" y="16017"/>
                    <a:pt x="12536" y="15938"/>
                    <a:pt x="12701" y="15894"/>
                  </a:cubicBezTo>
                  <a:cubicBezTo>
                    <a:pt x="12743" y="15917"/>
                    <a:pt x="12763" y="15943"/>
                    <a:pt x="12802" y="15967"/>
                  </a:cubicBezTo>
                  <a:cubicBezTo>
                    <a:pt x="12873" y="16010"/>
                    <a:pt x="13031" y="16002"/>
                    <a:pt x="13117" y="15966"/>
                  </a:cubicBezTo>
                  <a:cubicBezTo>
                    <a:pt x="13204" y="15929"/>
                    <a:pt x="13238" y="15874"/>
                    <a:pt x="13268" y="15823"/>
                  </a:cubicBezTo>
                  <a:cubicBezTo>
                    <a:pt x="13276" y="15869"/>
                    <a:pt x="13299" y="15915"/>
                    <a:pt x="13337" y="15959"/>
                  </a:cubicBezTo>
                  <a:cubicBezTo>
                    <a:pt x="13680" y="15893"/>
                    <a:pt x="13931" y="15739"/>
                    <a:pt x="13968" y="15572"/>
                  </a:cubicBezTo>
                  <a:cubicBezTo>
                    <a:pt x="14108" y="15587"/>
                    <a:pt x="14260" y="15601"/>
                    <a:pt x="14393" y="15577"/>
                  </a:cubicBezTo>
                  <a:cubicBezTo>
                    <a:pt x="14527" y="15552"/>
                    <a:pt x="14617" y="15471"/>
                    <a:pt x="14529" y="15420"/>
                  </a:cubicBezTo>
                  <a:cubicBezTo>
                    <a:pt x="14803" y="15380"/>
                    <a:pt x="15064" y="15320"/>
                    <a:pt x="15298" y="15244"/>
                  </a:cubicBezTo>
                  <a:cubicBezTo>
                    <a:pt x="15298" y="15215"/>
                    <a:pt x="15299" y="15186"/>
                    <a:pt x="15299" y="15157"/>
                  </a:cubicBezTo>
                  <a:cubicBezTo>
                    <a:pt x="15245" y="15173"/>
                    <a:pt x="15157" y="15152"/>
                    <a:pt x="15157" y="15123"/>
                  </a:cubicBezTo>
                  <a:cubicBezTo>
                    <a:pt x="15496" y="15150"/>
                    <a:pt x="15845" y="15001"/>
                    <a:pt x="15805" y="14847"/>
                  </a:cubicBezTo>
                  <a:cubicBezTo>
                    <a:pt x="15753" y="14847"/>
                    <a:pt x="15703" y="14847"/>
                    <a:pt x="15652" y="14847"/>
                  </a:cubicBezTo>
                  <a:cubicBezTo>
                    <a:pt x="15596" y="14665"/>
                    <a:pt x="15918" y="14555"/>
                    <a:pt x="16243" y="14468"/>
                  </a:cubicBezTo>
                  <a:cubicBezTo>
                    <a:pt x="16585" y="14378"/>
                    <a:pt x="16556" y="14477"/>
                    <a:pt x="16920" y="14448"/>
                  </a:cubicBezTo>
                  <a:cubicBezTo>
                    <a:pt x="16983" y="14359"/>
                    <a:pt x="17046" y="14269"/>
                    <a:pt x="17109" y="14180"/>
                  </a:cubicBezTo>
                  <a:cubicBezTo>
                    <a:pt x="17116" y="14255"/>
                    <a:pt x="17207" y="14328"/>
                    <a:pt x="17347" y="14369"/>
                  </a:cubicBezTo>
                  <a:cubicBezTo>
                    <a:pt x="17516" y="14173"/>
                    <a:pt x="17685" y="13977"/>
                    <a:pt x="17854" y="13782"/>
                  </a:cubicBezTo>
                  <a:cubicBezTo>
                    <a:pt x="18028" y="13762"/>
                    <a:pt x="18214" y="13740"/>
                    <a:pt x="18328" y="13677"/>
                  </a:cubicBezTo>
                  <a:cubicBezTo>
                    <a:pt x="18443" y="13615"/>
                    <a:pt x="18428" y="13501"/>
                    <a:pt x="18260" y="13473"/>
                  </a:cubicBezTo>
                  <a:cubicBezTo>
                    <a:pt x="18517" y="13436"/>
                    <a:pt x="18765" y="13387"/>
                    <a:pt x="19000" y="13327"/>
                  </a:cubicBezTo>
                  <a:cubicBezTo>
                    <a:pt x="19095" y="13303"/>
                    <a:pt x="19192" y="13275"/>
                    <a:pt x="19249" y="13234"/>
                  </a:cubicBezTo>
                  <a:cubicBezTo>
                    <a:pt x="19307" y="13192"/>
                    <a:pt x="19315" y="13132"/>
                    <a:pt x="19237" y="13097"/>
                  </a:cubicBezTo>
                  <a:cubicBezTo>
                    <a:pt x="19168" y="13110"/>
                    <a:pt x="19099" y="13123"/>
                    <a:pt x="19029" y="13136"/>
                  </a:cubicBezTo>
                  <a:cubicBezTo>
                    <a:pt x="19374" y="13019"/>
                    <a:pt x="19588" y="12828"/>
                    <a:pt x="19592" y="12634"/>
                  </a:cubicBezTo>
                  <a:cubicBezTo>
                    <a:pt x="19474" y="12611"/>
                    <a:pt x="19319" y="12642"/>
                    <a:pt x="19280" y="12697"/>
                  </a:cubicBezTo>
                  <a:cubicBezTo>
                    <a:pt x="19372" y="12445"/>
                    <a:pt x="19434" y="12320"/>
                    <a:pt x="19946" y="12233"/>
                  </a:cubicBezTo>
                  <a:cubicBezTo>
                    <a:pt x="20059" y="12214"/>
                    <a:pt x="20137" y="12146"/>
                    <a:pt x="20063" y="12103"/>
                  </a:cubicBezTo>
                  <a:cubicBezTo>
                    <a:pt x="20164" y="12110"/>
                    <a:pt x="20265" y="12117"/>
                    <a:pt x="20366" y="12123"/>
                  </a:cubicBezTo>
                  <a:cubicBezTo>
                    <a:pt x="20366" y="12034"/>
                    <a:pt x="20367" y="11945"/>
                    <a:pt x="20367" y="11856"/>
                  </a:cubicBezTo>
                  <a:cubicBezTo>
                    <a:pt x="20485" y="11847"/>
                    <a:pt x="20604" y="11837"/>
                    <a:pt x="20722" y="11828"/>
                  </a:cubicBezTo>
                  <a:cubicBezTo>
                    <a:pt x="20668" y="11705"/>
                    <a:pt x="20530" y="11589"/>
                    <a:pt x="20332" y="11501"/>
                  </a:cubicBezTo>
                  <a:cubicBezTo>
                    <a:pt x="20431" y="11459"/>
                    <a:pt x="20536" y="11414"/>
                    <a:pt x="20574" y="11356"/>
                  </a:cubicBezTo>
                  <a:cubicBezTo>
                    <a:pt x="20611" y="11297"/>
                    <a:pt x="20551" y="11220"/>
                    <a:pt x="20418" y="11207"/>
                  </a:cubicBezTo>
                  <a:cubicBezTo>
                    <a:pt x="20593" y="11128"/>
                    <a:pt x="20769" y="11049"/>
                    <a:pt x="20945" y="10969"/>
                  </a:cubicBezTo>
                  <a:cubicBezTo>
                    <a:pt x="21077" y="10910"/>
                    <a:pt x="21222" y="10827"/>
                    <a:pt x="21149" y="10749"/>
                  </a:cubicBezTo>
                  <a:cubicBezTo>
                    <a:pt x="21099" y="10748"/>
                    <a:pt x="21047" y="10746"/>
                    <a:pt x="20997" y="10745"/>
                  </a:cubicBezTo>
                  <a:cubicBezTo>
                    <a:pt x="21148" y="10659"/>
                    <a:pt x="21225" y="10547"/>
                    <a:pt x="21205" y="10438"/>
                  </a:cubicBezTo>
                  <a:cubicBezTo>
                    <a:pt x="21094" y="10438"/>
                    <a:pt x="20986" y="10440"/>
                    <a:pt x="20876" y="10435"/>
                  </a:cubicBezTo>
                  <a:cubicBezTo>
                    <a:pt x="20808" y="10269"/>
                    <a:pt x="21302" y="10224"/>
                    <a:pt x="21366" y="10066"/>
                  </a:cubicBezTo>
                  <a:cubicBezTo>
                    <a:pt x="21398" y="9986"/>
                    <a:pt x="21234" y="9925"/>
                    <a:pt x="21245" y="9853"/>
                  </a:cubicBezTo>
                  <a:cubicBezTo>
                    <a:pt x="21241" y="9876"/>
                    <a:pt x="21574" y="9621"/>
                    <a:pt x="21448" y="9639"/>
                  </a:cubicBezTo>
                  <a:close/>
                </a:path>
              </a:pathLst>
            </a:cu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9" name="Shape 25204"/>
            <p:cNvSpPr/>
            <p:nvPr/>
          </p:nvSpPr>
          <p:spPr>
            <a:xfrm>
              <a:off x="190500" y="317499"/>
              <a:ext cx="1274732" cy="2119716"/>
            </a:xfrm>
            <a:custGeom>
              <a:avLst/>
              <a:gdLst/>
              <a:ahLst/>
              <a:cxnLst>
                <a:cxn ang="0">
                  <a:pos x="wd2" y="hd2"/>
                </a:cxn>
                <a:cxn ang="5400000">
                  <a:pos x="wd2" y="hd2"/>
                </a:cxn>
                <a:cxn ang="10800000">
                  <a:pos x="wd2" y="hd2"/>
                </a:cxn>
                <a:cxn ang="16200000">
                  <a:pos x="wd2" y="hd2"/>
                </a:cxn>
              </a:cxnLst>
              <a:rect l="0" t="0" r="r" b="b"/>
              <a:pathLst>
                <a:path w="21477" h="21579" extrusionOk="0">
                  <a:moveTo>
                    <a:pt x="21448" y="12927"/>
                  </a:moveTo>
                  <a:cubicBezTo>
                    <a:pt x="21334" y="12950"/>
                    <a:pt x="21295" y="12832"/>
                    <a:pt x="21355" y="12770"/>
                  </a:cubicBezTo>
                  <a:cubicBezTo>
                    <a:pt x="21416" y="12708"/>
                    <a:pt x="21513" y="12633"/>
                    <a:pt x="21444" y="12574"/>
                  </a:cubicBezTo>
                  <a:cubicBezTo>
                    <a:pt x="21363" y="12573"/>
                    <a:pt x="21280" y="12571"/>
                    <a:pt x="21199" y="12569"/>
                  </a:cubicBezTo>
                  <a:cubicBezTo>
                    <a:pt x="21367" y="12457"/>
                    <a:pt x="21461" y="12306"/>
                    <a:pt x="21458" y="12155"/>
                  </a:cubicBezTo>
                  <a:cubicBezTo>
                    <a:pt x="21400" y="12153"/>
                    <a:pt x="21342" y="12167"/>
                    <a:pt x="21299" y="12190"/>
                  </a:cubicBezTo>
                  <a:cubicBezTo>
                    <a:pt x="21448" y="12074"/>
                    <a:pt x="21503" y="11915"/>
                    <a:pt x="21436" y="11773"/>
                  </a:cubicBezTo>
                  <a:cubicBezTo>
                    <a:pt x="21396" y="11766"/>
                    <a:pt x="21357" y="11781"/>
                    <a:pt x="21334" y="11801"/>
                  </a:cubicBezTo>
                  <a:cubicBezTo>
                    <a:pt x="21343" y="11666"/>
                    <a:pt x="21351" y="11531"/>
                    <a:pt x="21359" y="11396"/>
                  </a:cubicBezTo>
                  <a:cubicBezTo>
                    <a:pt x="21360" y="11376"/>
                    <a:pt x="21360" y="11353"/>
                    <a:pt x="21338" y="11338"/>
                  </a:cubicBezTo>
                  <a:cubicBezTo>
                    <a:pt x="21254" y="11284"/>
                    <a:pt x="21109" y="11425"/>
                    <a:pt x="21008" y="11383"/>
                  </a:cubicBezTo>
                  <a:cubicBezTo>
                    <a:pt x="21006" y="11216"/>
                    <a:pt x="20991" y="11069"/>
                    <a:pt x="21079" y="10909"/>
                  </a:cubicBezTo>
                  <a:cubicBezTo>
                    <a:pt x="21127" y="10822"/>
                    <a:pt x="21088" y="10692"/>
                    <a:pt x="20936" y="10689"/>
                  </a:cubicBezTo>
                  <a:cubicBezTo>
                    <a:pt x="21062" y="10576"/>
                    <a:pt x="21192" y="10448"/>
                    <a:pt x="21154" y="10314"/>
                  </a:cubicBezTo>
                  <a:cubicBezTo>
                    <a:pt x="21101" y="10310"/>
                    <a:pt x="21047" y="10307"/>
                    <a:pt x="20995" y="10304"/>
                  </a:cubicBezTo>
                  <a:cubicBezTo>
                    <a:pt x="21112" y="10251"/>
                    <a:pt x="21149" y="10143"/>
                    <a:pt x="21076" y="10067"/>
                  </a:cubicBezTo>
                  <a:cubicBezTo>
                    <a:pt x="21004" y="9991"/>
                    <a:pt x="20831" y="9956"/>
                    <a:pt x="20696" y="9991"/>
                  </a:cubicBezTo>
                  <a:cubicBezTo>
                    <a:pt x="20820" y="9854"/>
                    <a:pt x="20877" y="9694"/>
                    <a:pt x="20858" y="9538"/>
                  </a:cubicBezTo>
                  <a:cubicBezTo>
                    <a:pt x="20804" y="9566"/>
                    <a:pt x="20749" y="9594"/>
                    <a:pt x="20694" y="9623"/>
                  </a:cubicBezTo>
                  <a:cubicBezTo>
                    <a:pt x="20829" y="9435"/>
                    <a:pt x="20851" y="9219"/>
                    <a:pt x="20756" y="9023"/>
                  </a:cubicBezTo>
                  <a:cubicBezTo>
                    <a:pt x="20611" y="9057"/>
                    <a:pt x="20510" y="9150"/>
                    <a:pt x="20516" y="9244"/>
                  </a:cubicBezTo>
                  <a:cubicBezTo>
                    <a:pt x="20532" y="9058"/>
                    <a:pt x="20493" y="8871"/>
                    <a:pt x="20403" y="8694"/>
                  </a:cubicBezTo>
                  <a:cubicBezTo>
                    <a:pt x="20295" y="8744"/>
                    <a:pt x="20219" y="8820"/>
                    <a:pt x="20197" y="8901"/>
                  </a:cubicBezTo>
                  <a:cubicBezTo>
                    <a:pt x="20082" y="8771"/>
                    <a:pt x="19961" y="8558"/>
                    <a:pt x="20026" y="8409"/>
                  </a:cubicBezTo>
                  <a:cubicBezTo>
                    <a:pt x="20068" y="8311"/>
                    <a:pt x="20359" y="8300"/>
                    <a:pt x="20295" y="8183"/>
                  </a:cubicBezTo>
                  <a:cubicBezTo>
                    <a:pt x="20272" y="8142"/>
                    <a:pt x="19998" y="8012"/>
                    <a:pt x="19927" y="8034"/>
                  </a:cubicBezTo>
                  <a:cubicBezTo>
                    <a:pt x="20077" y="7987"/>
                    <a:pt x="20158" y="7873"/>
                    <a:pt x="20112" y="7775"/>
                  </a:cubicBezTo>
                  <a:cubicBezTo>
                    <a:pt x="20066" y="7677"/>
                    <a:pt x="19897" y="7607"/>
                    <a:pt x="19729" y="7615"/>
                  </a:cubicBezTo>
                  <a:cubicBezTo>
                    <a:pt x="19793" y="7521"/>
                    <a:pt x="19784" y="7417"/>
                    <a:pt x="19774" y="7316"/>
                  </a:cubicBezTo>
                  <a:cubicBezTo>
                    <a:pt x="19772" y="7291"/>
                    <a:pt x="19763" y="7260"/>
                    <a:pt x="19723" y="7253"/>
                  </a:cubicBezTo>
                  <a:cubicBezTo>
                    <a:pt x="19627" y="7234"/>
                    <a:pt x="19630" y="7371"/>
                    <a:pt x="19529" y="7372"/>
                  </a:cubicBezTo>
                  <a:cubicBezTo>
                    <a:pt x="19543" y="7252"/>
                    <a:pt x="19536" y="7131"/>
                    <a:pt x="19508" y="7012"/>
                  </a:cubicBezTo>
                  <a:cubicBezTo>
                    <a:pt x="19504" y="6989"/>
                    <a:pt x="19497" y="6966"/>
                    <a:pt x="19472" y="6949"/>
                  </a:cubicBezTo>
                  <a:cubicBezTo>
                    <a:pt x="19424" y="6918"/>
                    <a:pt x="19333" y="6928"/>
                    <a:pt x="19285" y="6959"/>
                  </a:cubicBezTo>
                  <a:cubicBezTo>
                    <a:pt x="19236" y="6990"/>
                    <a:pt x="19220" y="7034"/>
                    <a:pt x="19206" y="7075"/>
                  </a:cubicBezTo>
                  <a:cubicBezTo>
                    <a:pt x="19174" y="6971"/>
                    <a:pt x="19142" y="6867"/>
                    <a:pt x="19110" y="6763"/>
                  </a:cubicBezTo>
                  <a:cubicBezTo>
                    <a:pt x="19057" y="6589"/>
                    <a:pt x="18880" y="6538"/>
                    <a:pt x="18658" y="6628"/>
                  </a:cubicBezTo>
                  <a:cubicBezTo>
                    <a:pt x="18619" y="6424"/>
                    <a:pt x="18970" y="6176"/>
                    <a:pt x="18557" y="6031"/>
                  </a:cubicBezTo>
                  <a:cubicBezTo>
                    <a:pt x="18508" y="6013"/>
                    <a:pt x="18469" y="5973"/>
                    <a:pt x="18504" y="5946"/>
                  </a:cubicBezTo>
                  <a:cubicBezTo>
                    <a:pt x="18694" y="5930"/>
                    <a:pt x="18832" y="5799"/>
                    <a:pt x="18774" y="5689"/>
                  </a:cubicBezTo>
                  <a:cubicBezTo>
                    <a:pt x="18718" y="5579"/>
                    <a:pt x="18481" y="5518"/>
                    <a:pt x="18310" y="5570"/>
                  </a:cubicBezTo>
                  <a:cubicBezTo>
                    <a:pt x="18418" y="5429"/>
                    <a:pt x="18426" y="5262"/>
                    <a:pt x="18335" y="5117"/>
                  </a:cubicBezTo>
                  <a:cubicBezTo>
                    <a:pt x="18223" y="5087"/>
                    <a:pt x="18120" y="5168"/>
                    <a:pt x="18068" y="5235"/>
                  </a:cubicBezTo>
                  <a:cubicBezTo>
                    <a:pt x="18045" y="5095"/>
                    <a:pt x="18021" y="4956"/>
                    <a:pt x="17998" y="4815"/>
                  </a:cubicBezTo>
                  <a:cubicBezTo>
                    <a:pt x="17847" y="4797"/>
                    <a:pt x="17685" y="4873"/>
                    <a:pt x="17678" y="4965"/>
                  </a:cubicBezTo>
                  <a:cubicBezTo>
                    <a:pt x="17572" y="4892"/>
                    <a:pt x="17554" y="4788"/>
                    <a:pt x="17504" y="4695"/>
                  </a:cubicBezTo>
                  <a:cubicBezTo>
                    <a:pt x="17448" y="4595"/>
                    <a:pt x="17351" y="4529"/>
                    <a:pt x="17182" y="4522"/>
                  </a:cubicBezTo>
                  <a:cubicBezTo>
                    <a:pt x="17181" y="4571"/>
                    <a:pt x="17165" y="4619"/>
                    <a:pt x="17170" y="4669"/>
                  </a:cubicBezTo>
                  <a:cubicBezTo>
                    <a:pt x="17159" y="4553"/>
                    <a:pt x="17104" y="4448"/>
                    <a:pt x="17064" y="4336"/>
                  </a:cubicBezTo>
                  <a:cubicBezTo>
                    <a:pt x="17057" y="4319"/>
                    <a:pt x="16889" y="3925"/>
                    <a:pt x="16964" y="3956"/>
                  </a:cubicBezTo>
                  <a:cubicBezTo>
                    <a:pt x="16873" y="3919"/>
                    <a:pt x="16782" y="3882"/>
                    <a:pt x="16692" y="3846"/>
                  </a:cubicBezTo>
                  <a:cubicBezTo>
                    <a:pt x="16676" y="3839"/>
                    <a:pt x="16661" y="3833"/>
                    <a:pt x="16651" y="3825"/>
                  </a:cubicBezTo>
                  <a:cubicBezTo>
                    <a:pt x="16624" y="3803"/>
                    <a:pt x="16630" y="3774"/>
                    <a:pt x="16639" y="3747"/>
                  </a:cubicBezTo>
                  <a:cubicBezTo>
                    <a:pt x="16669" y="3663"/>
                    <a:pt x="16721" y="3577"/>
                    <a:pt x="16688" y="3494"/>
                  </a:cubicBezTo>
                  <a:cubicBezTo>
                    <a:pt x="16656" y="3410"/>
                    <a:pt x="16485" y="3340"/>
                    <a:pt x="16370" y="3391"/>
                  </a:cubicBezTo>
                  <a:cubicBezTo>
                    <a:pt x="16309" y="3418"/>
                    <a:pt x="16248" y="3473"/>
                    <a:pt x="16187" y="3448"/>
                  </a:cubicBezTo>
                  <a:cubicBezTo>
                    <a:pt x="16199" y="3335"/>
                    <a:pt x="16194" y="3220"/>
                    <a:pt x="16169" y="3108"/>
                  </a:cubicBezTo>
                  <a:cubicBezTo>
                    <a:pt x="16156" y="3050"/>
                    <a:pt x="16076" y="2974"/>
                    <a:pt x="15997" y="3007"/>
                  </a:cubicBezTo>
                  <a:cubicBezTo>
                    <a:pt x="15935" y="3046"/>
                    <a:pt x="15895" y="3098"/>
                    <a:pt x="15884" y="3152"/>
                  </a:cubicBezTo>
                  <a:cubicBezTo>
                    <a:pt x="15758" y="3097"/>
                    <a:pt x="15773" y="2984"/>
                    <a:pt x="15744" y="2892"/>
                  </a:cubicBezTo>
                  <a:cubicBezTo>
                    <a:pt x="15673" y="2655"/>
                    <a:pt x="15161" y="2878"/>
                    <a:pt x="14906" y="2654"/>
                  </a:cubicBezTo>
                  <a:cubicBezTo>
                    <a:pt x="14748" y="2516"/>
                    <a:pt x="14755" y="2218"/>
                    <a:pt x="14716" y="2060"/>
                  </a:cubicBezTo>
                  <a:cubicBezTo>
                    <a:pt x="14637" y="2049"/>
                    <a:pt x="14379" y="2066"/>
                    <a:pt x="14374" y="2146"/>
                  </a:cubicBezTo>
                  <a:cubicBezTo>
                    <a:pt x="14384" y="2005"/>
                    <a:pt x="14368" y="1862"/>
                    <a:pt x="14329" y="1723"/>
                  </a:cubicBezTo>
                  <a:cubicBezTo>
                    <a:pt x="14190" y="1733"/>
                    <a:pt x="14059" y="1778"/>
                    <a:pt x="13974" y="1845"/>
                  </a:cubicBezTo>
                  <a:cubicBezTo>
                    <a:pt x="14027" y="1720"/>
                    <a:pt x="14042" y="1589"/>
                    <a:pt x="14019" y="1461"/>
                  </a:cubicBezTo>
                  <a:cubicBezTo>
                    <a:pt x="13894" y="1432"/>
                    <a:pt x="13737" y="1473"/>
                    <a:pt x="13686" y="1547"/>
                  </a:cubicBezTo>
                  <a:cubicBezTo>
                    <a:pt x="13679" y="1460"/>
                    <a:pt x="13672" y="1374"/>
                    <a:pt x="13665" y="1287"/>
                  </a:cubicBezTo>
                  <a:cubicBezTo>
                    <a:pt x="13659" y="1219"/>
                    <a:pt x="13568" y="1124"/>
                    <a:pt x="13480" y="1167"/>
                  </a:cubicBezTo>
                  <a:cubicBezTo>
                    <a:pt x="13473" y="1247"/>
                    <a:pt x="13307" y="1293"/>
                    <a:pt x="13181" y="1269"/>
                  </a:cubicBezTo>
                  <a:cubicBezTo>
                    <a:pt x="12755" y="1190"/>
                    <a:pt x="12496" y="361"/>
                    <a:pt x="12394" y="379"/>
                  </a:cubicBezTo>
                  <a:cubicBezTo>
                    <a:pt x="12275" y="401"/>
                    <a:pt x="12228" y="519"/>
                    <a:pt x="12104" y="508"/>
                  </a:cubicBezTo>
                  <a:cubicBezTo>
                    <a:pt x="12129" y="365"/>
                    <a:pt x="12094" y="218"/>
                    <a:pt x="12003" y="85"/>
                  </a:cubicBezTo>
                  <a:cubicBezTo>
                    <a:pt x="11751" y="87"/>
                    <a:pt x="11511" y="196"/>
                    <a:pt x="11435" y="341"/>
                  </a:cubicBezTo>
                  <a:cubicBezTo>
                    <a:pt x="11365" y="228"/>
                    <a:pt x="11294" y="114"/>
                    <a:pt x="11224" y="1"/>
                  </a:cubicBezTo>
                  <a:cubicBezTo>
                    <a:pt x="11175" y="2"/>
                    <a:pt x="11127" y="3"/>
                    <a:pt x="11078" y="5"/>
                  </a:cubicBezTo>
                  <a:cubicBezTo>
                    <a:pt x="10941" y="135"/>
                    <a:pt x="10868" y="290"/>
                    <a:pt x="10872" y="444"/>
                  </a:cubicBezTo>
                  <a:cubicBezTo>
                    <a:pt x="10657" y="466"/>
                    <a:pt x="10491" y="335"/>
                    <a:pt x="10378" y="222"/>
                  </a:cubicBezTo>
                  <a:cubicBezTo>
                    <a:pt x="10266" y="108"/>
                    <a:pt x="10097" y="-21"/>
                    <a:pt x="9882" y="3"/>
                  </a:cubicBezTo>
                  <a:lnTo>
                    <a:pt x="9991" y="400"/>
                  </a:lnTo>
                  <a:cubicBezTo>
                    <a:pt x="9758" y="252"/>
                    <a:pt x="9370" y="203"/>
                    <a:pt x="9059" y="282"/>
                  </a:cubicBezTo>
                  <a:cubicBezTo>
                    <a:pt x="9014" y="294"/>
                    <a:pt x="8966" y="312"/>
                    <a:pt x="8961" y="341"/>
                  </a:cubicBezTo>
                  <a:cubicBezTo>
                    <a:pt x="8958" y="359"/>
                    <a:pt x="8973" y="377"/>
                    <a:pt x="8990" y="392"/>
                  </a:cubicBezTo>
                  <a:cubicBezTo>
                    <a:pt x="9069" y="466"/>
                    <a:pt x="9183" y="527"/>
                    <a:pt x="9314" y="564"/>
                  </a:cubicBezTo>
                  <a:cubicBezTo>
                    <a:pt x="9015" y="480"/>
                    <a:pt x="8819" y="743"/>
                    <a:pt x="8701" y="983"/>
                  </a:cubicBezTo>
                  <a:cubicBezTo>
                    <a:pt x="8628" y="1133"/>
                    <a:pt x="8585" y="1274"/>
                    <a:pt x="8567" y="1316"/>
                  </a:cubicBezTo>
                  <a:cubicBezTo>
                    <a:pt x="8479" y="1298"/>
                    <a:pt x="8438" y="1240"/>
                    <a:pt x="8386" y="1194"/>
                  </a:cubicBezTo>
                  <a:cubicBezTo>
                    <a:pt x="8335" y="1147"/>
                    <a:pt x="8228" y="1107"/>
                    <a:pt x="8155" y="1141"/>
                  </a:cubicBezTo>
                  <a:cubicBezTo>
                    <a:pt x="8115" y="1160"/>
                    <a:pt x="8104" y="1195"/>
                    <a:pt x="8098" y="1226"/>
                  </a:cubicBezTo>
                  <a:cubicBezTo>
                    <a:pt x="8058" y="1402"/>
                    <a:pt x="8019" y="1578"/>
                    <a:pt x="7980" y="1754"/>
                  </a:cubicBezTo>
                  <a:cubicBezTo>
                    <a:pt x="7976" y="1773"/>
                    <a:pt x="7969" y="1794"/>
                    <a:pt x="7944" y="1806"/>
                  </a:cubicBezTo>
                  <a:cubicBezTo>
                    <a:pt x="7885" y="1833"/>
                    <a:pt x="7812" y="1782"/>
                    <a:pt x="7791" y="1739"/>
                  </a:cubicBezTo>
                  <a:cubicBezTo>
                    <a:pt x="7749" y="1658"/>
                    <a:pt x="7726" y="1574"/>
                    <a:pt x="7723" y="1489"/>
                  </a:cubicBezTo>
                  <a:cubicBezTo>
                    <a:pt x="7673" y="1478"/>
                    <a:pt x="7622" y="1466"/>
                    <a:pt x="7572" y="1454"/>
                  </a:cubicBezTo>
                  <a:cubicBezTo>
                    <a:pt x="7506" y="1619"/>
                    <a:pt x="7461" y="1787"/>
                    <a:pt x="7439" y="1956"/>
                  </a:cubicBezTo>
                  <a:cubicBezTo>
                    <a:pt x="7322" y="2051"/>
                    <a:pt x="7067" y="1777"/>
                    <a:pt x="6949" y="1872"/>
                  </a:cubicBezTo>
                  <a:cubicBezTo>
                    <a:pt x="6932" y="1886"/>
                    <a:pt x="6928" y="1904"/>
                    <a:pt x="6924" y="1921"/>
                  </a:cubicBezTo>
                  <a:lnTo>
                    <a:pt x="6818" y="2437"/>
                  </a:lnTo>
                  <a:cubicBezTo>
                    <a:pt x="6829" y="2387"/>
                    <a:pt x="6751" y="2316"/>
                    <a:pt x="6700" y="2281"/>
                  </a:cubicBezTo>
                  <a:cubicBezTo>
                    <a:pt x="6381" y="2385"/>
                    <a:pt x="6270" y="2847"/>
                    <a:pt x="6030" y="3045"/>
                  </a:cubicBezTo>
                  <a:cubicBezTo>
                    <a:pt x="5976" y="3090"/>
                    <a:pt x="5878" y="3140"/>
                    <a:pt x="5805" y="3105"/>
                  </a:cubicBezTo>
                  <a:cubicBezTo>
                    <a:pt x="5741" y="3075"/>
                    <a:pt x="5776" y="3013"/>
                    <a:pt x="5755" y="2966"/>
                  </a:cubicBezTo>
                  <a:cubicBezTo>
                    <a:pt x="5718" y="2883"/>
                    <a:pt x="5514" y="2871"/>
                    <a:pt x="5405" y="2925"/>
                  </a:cubicBezTo>
                  <a:cubicBezTo>
                    <a:pt x="5296" y="2980"/>
                    <a:pt x="5262" y="3070"/>
                    <a:pt x="5233" y="3154"/>
                  </a:cubicBezTo>
                  <a:cubicBezTo>
                    <a:pt x="5178" y="3312"/>
                    <a:pt x="5123" y="3470"/>
                    <a:pt x="5068" y="3628"/>
                  </a:cubicBezTo>
                  <a:cubicBezTo>
                    <a:pt x="5074" y="3500"/>
                    <a:pt x="4950" y="3373"/>
                    <a:pt x="4762" y="3313"/>
                  </a:cubicBezTo>
                  <a:cubicBezTo>
                    <a:pt x="4723" y="3585"/>
                    <a:pt x="4712" y="3859"/>
                    <a:pt x="4732" y="4133"/>
                  </a:cubicBezTo>
                  <a:cubicBezTo>
                    <a:pt x="4604" y="4069"/>
                    <a:pt x="4500" y="3988"/>
                    <a:pt x="4428" y="3898"/>
                  </a:cubicBezTo>
                  <a:cubicBezTo>
                    <a:pt x="4347" y="3854"/>
                    <a:pt x="4240" y="3933"/>
                    <a:pt x="4215" y="3997"/>
                  </a:cubicBezTo>
                  <a:cubicBezTo>
                    <a:pt x="4141" y="4189"/>
                    <a:pt x="4114" y="4387"/>
                    <a:pt x="4137" y="4584"/>
                  </a:cubicBezTo>
                  <a:cubicBezTo>
                    <a:pt x="3867" y="4539"/>
                    <a:pt x="3577" y="4538"/>
                    <a:pt x="3307" y="4581"/>
                  </a:cubicBezTo>
                  <a:cubicBezTo>
                    <a:pt x="3456" y="4712"/>
                    <a:pt x="3666" y="4819"/>
                    <a:pt x="3906" y="4884"/>
                  </a:cubicBezTo>
                  <a:cubicBezTo>
                    <a:pt x="3535" y="4923"/>
                    <a:pt x="3204" y="5082"/>
                    <a:pt x="3058" y="5293"/>
                  </a:cubicBezTo>
                  <a:cubicBezTo>
                    <a:pt x="3189" y="5314"/>
                    <a:pt x="3319" y="5336"/>
                    <a:pt x="3451" y="5358"/>
                  </a:cubicBezTo>
                  <a:cubicBezTo>
                    <a:pt x="3265" y="5327"/>
                    <a:pt x="3067" y="5664"/>
                    <a:pt x="3061" y="5731"/>
                  </a:cubicBezTo>
                  <a:cubicBezTo>
                    <a:pt x="3131" y="5733"/>
                    <a:pt x="3216" y="5763"/>
                    <a:pt x="3293" y="5767"/>
                  </a:cubicBezTo>
                  <a:cubicBezTo>
                    <a:pt x="3208" y="5957"/>
                    <a:pt x="2914" y="6097"/>
                    <a:pt x="2748" y="6265"/>
                  </a:cubicBezTo>
                  <a:cubicBezTo>
                    <a:pt x="2655" y="6213"/>
                    <a:pt x="2527" y="6175"/>
                    <a:pt x="2398" y="6178"/>
                  </a:cubicBezTo>
                  <a:cubicBezTo>
                    <a:pt x="2318" y="6474"/>
                    <a:pt x="2292" y="6775"/>
                    <a:pt x="2322" y="7074"/>
                  </a:cubicBezTo>
                  <a:cubicBezTo>
                    <a:pt x="2227" y="6974"/>
                    <a:pt x="2132" y="6873"/>
                    <a:pt x="2037" y="6773"/>
                  </a:cubicBezTo>
                  <a:cubicBezTo>
                    <a:pt x="1936" y="7047"/>
                    <a:pt x="1898" y="7330"/>
                    <a:pt x="1923" y="7610"/>
                  </a:cubicBezTo>
                  <a:cubicBezTo>
                    <a:pt x="1836" y="7477"/>
                    <a:pt x="1619" y="7379"/>
                    <a:pt x="1384" y="7366"/>
                  </a:cubicBezTo>
                  <a:cubicBezTo>
                    <a:pt x="1364" y="7610"/>
                    <a:pt x="1404" y="7857"/>
                    <a:pt x="1500" y="8094"/>
                  </a:cubicBezTo>
                  <a:cubicBezTo>
                    <a:pt x="1226" y="8094"/>
                    <a:pt x="951" y="8131"/>
                    <a:pt x="703" y="8200"/>
                  </a:cubicBezTo>
                  <a:cubicBezTo>
                    <a:pt x="614" y="8276"/>
                    <a:pt x="733" y="8378"/>
                    <a:pt x="854" y="8436"/>
                  </a:cubicBezTo>
                  <a:cubicBezTo>
                    <a:pt x="974" y="8495"/>
                    <a:pt x="1122" y="8569"/>
                    <a:pt x="1089" y="8660"/>
                  </a:cubicBezTo>
                  <a:cubicBezTo>
                    <a:pt x="932" y="8671"/>
                    <a:pt x="763" y="8684"/>
                    <a:pt x="647" y="8749"/>
                  </a:cubicBezTo>
                  <a:cubicBezTo>
                    <a:pt x="531" y="8814"/>
                    <a:pt x="513" y="8948"/>
                    <a:pt x="652" y="8994"/>
                  </a:cubicBezTo>
                  <a:cubicBezTo>
                    <a:pt x="728" y="9019"/>
                    <a:pt x="836" y="9015"/>
                    <a:pt x="879" y="9060"/>
                  </a:cubicBezTo>
                  <a:cubicBezTo>
                    <a:pt x="940" y="9125"/>
                    <a:pt x="793" y="9265"/>
                    <a:pt x="817" y="9348"/>
                  </a:cubicBezTo>
                  <a:cubicBezTo>
                    <a:pt x="838" y="9425"/>
                    <a:pt x="977" y="9472"/>
                    <a:pt x="1000" y="9539"/>
                  </a:cubicBezTo>
                  <a:cubicBezTo>
                    <a:pt x="1098" y="9829"/>
                    <a:pt x="885" y="10143"/>
                    <a:pt x="790" y="10426"/>
                  </a:cubicBezTo>
                  <a:cubicBezTo>
                    <a:pt x="730" y="10351"/>
                    <a:pt x="668" y="10275"/>
                    <a:pt x="606" y="10199"/>
                  </a:cubicBezTo>
                  <a:cubicBezTo>
                    <a:pt x="408" y="10411"/>
                    <a:pt x="373" y="10677"/>
                    <a:pt x="515" y="10905"/>
                  </a:cubicBezTo>
                  <a:cubicBezTo>
                    <a:pt x="459" y="10846"/>
                    <a:pt x="361" y="10802"/>
                    <a:pt x="252" y="10787"/>
                  </a:cubicBezTo>
                  <a:cubicBezTo>
                    <a:pt x="216" y="11033"/>
                    <a:pt x="312" y="11286"/>
                    <a:pt x="521" y="11497"/>
                  </a:cubicBezTo>
                  <a:cubicBezTo>
                    <a:pt x="240" y="11488"/>
                    <a:pt x="32" y="11719"/>
                    <a:pt x="198" y="11856"/>
                  </a:cubicBezTo>
                  <a:cubicBezTo>
                    <a:pt x="239" y="11890"/>
                    <a:pt x="296" y="11918"/>
                    <a:pt x="310" y="11958"/>
                  </a:cubicBezTo>
                  <a:cubicBezTo>
                    <a:pt x="344" y="12059"/>
                    <a:pt x="105" y="12109"/>
                    <a:pt x="26" y="12200"/>
                  </a:cubicBezTo>
                  <a:cubicBezTo>
                    <a:pt x="-26" y="12259"/>
                    <a:pt x="3" y="12340"/>
                    <a:pt x="90" y="12381"/>
                  </a:cubicBezTo>
                  <a:cubicBezTo>
                    <a:pt x="178" y="12422"/>
                    <a:pt x="315" y="12419"/>
                    <a:pt x="397" y="12374"/>
                  </a:cubicBezTo>
                  <a:cubicBezTo>
                    <a:pt x="344" y="12523"/>
                    <a:pt x="291" y="12672"/>
                    <a:pt x="238" y="12821"/>
                  </a:cubicBezTo>
                  <a:cubicBezTo>
                    <a:pt x="277" y="12709"/>
                    <a:pt x="538" y="13068"/>
                    <a:pt x="545" y="13096"/>
                  </a:cubicBezTo>
                  <a:cubicBezTo>
                    <a:pt x="586" y="13254"/>
                    <a:pt x="508" y="13444"/>
                    <a:pt x="528" y="13608"/>
                  </a:cubicBezTo>
                  <a:cubicBezTo>
                    <a:pt x="459" y="13556"/>
                    <a:pt x="335" y="13534"/>
                    <a:pt x="230" y="13556"/>
                  </a:cubicBezTo>
                  <a:cubicBezTo>
                    <a:pt x="279" y="13790"/>
                    <a:pt x="466" y="14012"/>
                    <a:pt x="751" y="14173"/>
                  </a:cubicBezTo>
                  <a:cubicBezTo>
                    <a:pt x="645" y="14123"/>
                    <a:pt x="502" y="14104"/>
                    <a:pt x="371" y="14123"/>
                  </a:cubicBezTo>
                  <a:cubicBezTo>
                    <a:pt x="465" y="14327"/>
                    <a:pt x="691" y="14498"/>
                    <a:pt x="912" y="14663"/>
                  </a:cubicBezTo>
                  <a:cubicBezTo>
                    <a:pt x="796" y="14568"/>
                    <a:pt x="514" y="14660"/>
                    <a:pt x="508" y="14778"/>
                  </a:cubicBezTo>
                  <a:cubicBezTo>
                    <a:pt x="503" y="14895"/>
                    <a:pt x="663" y="14991"/>
                    <a:pt x="825" y="15056"/>
                  </a:cubicBezTo>
                  <a:cubicBezTo>
                    <a:pt x="963" y="15111"/>
                    <a:pt x="1111" y="15157"/>
                    <a:pt x="1267" y="15192"/>
                  </a:cubicBezTo>
                  <a:cubicBezTo>
                    <a:pt x="974" y="15332"/>
                    <a:pt x="810" y="15563"/>
                    <a:pt x="843" y="15788"/>
                  </a:cubicBezTo>
                  <a:cubicBezTo>
                    <a:pt x="988" y="15764"/>
                    <a:pt x="1133" y="15740"/>
                    <a:pt x="1278" y="15716"/>
                  </a:cubicBezTo>
                  <a:lnTo>
                    <a:pt x="1189" y="16264"/>
                  </a:lnTo>
                  <a:cubicBezTo>
                    <a:pt x="1305" y="16223"/>
                    <a:pt x="1420" y="16182"/>
                    <a:pt x="1534" y="16140"/>
                  </a:cubicBezTo>
                  <a:cubicBezTo>
                    <a:pt x="1428" y="16178"/>
                    <a:pt x="1444" y="16786"/>
                    <a:pt x="1702" y="16787"/>
                  </a:cubicBezTo>
                  <a:cubicBezTo>
                    <a:pt x="1953" y="16788"/>
                    <a:pt x="1876" y="16596"/>
                    <a:pt x="2006" y="16586"/>
                  </a:cubicBezTo>
                  <a:cubicBezTo>
                    <a:pt x="2292" y="16564"/>
                    <a:pt x="2450" y="16776"/>
                    <a:pt x="2607" y="16879"/>
                  </a:cubicBezTo>
                  <a:cubicBezTo>
                    <a:pt x="2513" y="16890"/>
                    <a:pt x="2422" y="16911"/>
                    <a:pt x="2340" y="16943"/>
                  </a:cubicBezTo>
                  <a:cubicBezTo>
                    <a:pt x="2372" y="17186"/>
                    <a:pt x="2761" y="17347"/>
                    <a:pt x="3109" y="17470"/>
                  </a:cubicBezTo>
                  <a:cubicBezTo>
                    <a:pt x="2961" y="17472"/>
                    <a:pt x="2813" y="17474"/>
                    <a:pt x="2666" y="17476"/>
                  </a:cubicBezTo>
                  <a:cubicBezTo>
                    <a:pt x="2597" y="17552"/>
                    <a:pt x="2729" y="17635"/>
                    <a:pt x="2846" y="17685"/>
                  </a:cubicBezTo>
                  <a:cubicBezTo>
                    <a:pt x="3061" y="17775"/>
                    <a:pt x="3276" y="17866"/>
                    <a:pt x="3492" y="17957"/>
                  </a:cubicBezTo>
                  <a:cubicBezTo>
                    <a:pt x="3379" y="17994"/>
                    <a:pt x="3266" y="18031"/>
                    <a:pt x="3154" y="18069"/>
                  </a:cubicBezTo>
                  <a:cubicBezTo>
                    <a:pt x="3154" y="18118"/>
                    <a:pt x="3155" y="18168"/>
                    <a:pt x="3156" y="18217"/>
                  </a:cubicBezTo>
                  <a:cubicBezTo>
                    <a:pt x="3375" y="18297"/>
                    <a:pt x="3612" y="18358"/>
                    <a:pt x="3859" y="18399"/>
                  </a:cubicBezTo>
                  <a:cubicBezTo>
                    <a:pt x="3768" y="18603"/>
                    <a:pt x="3737" y="18816"/>
                    <a:pt x="3769" y="19026"/>
                  </a:cubicBezTo>
                  <a:cubicBezTo>
                    <a:pt x="3968" y="19031"/>
                    <a:pt x="4160" y="18932"/>
                    <a:pt x="4183" y="18812"/>
                  </a:cubicBezTo>
                  <a:cubicBezTo>
                    <a:pt x="4188" y="18943"/>
                    <a:pt x="4192" y="19074"/>
                    <a:pt x="4196" y="19205"/>
                  </a:cubicBezTo>
                  <a:cubicBezTo>
                    <a:pt x="4310" y="19153"/>
                    <a:pt x="4423" y="19102"/>
                    <a:pt x="4537" y="19050"/>
                  </a:cubicBezTo>
                  <a:cubicBezTo>
                    <a:pt x="4633" y="19183"/>
                    <a:pt x="4727" y="19316"/>
                    <a:pt x="4823" y="19450"/>
                  </a:cubicBezTo>
                  <a:cubicBezTo>
                    <a:pt x="4801" y="19420"/>
                    <a:pt x="5021" y="19313"/>
                    <a:pt x="5059" y="19294"/>
                  </a:cubicBezTo>
                  <a:cubicBezTo>
                    <a:pt x="5140" y="19548"/>
                    <a:pt x="5648" y="19684"/>
                    <a:pt x="5962" y="19824"/>
                  </a:cubicBezTo>
                  <a:cubicBezTo>
                    <a:pt x="5868" y="19812"/>
                    <a:pt x="5768" y="19801"/>
                    <a:pt x="5678" y="19821"/>
                  </a:cubicBezTo>
                  <a:cubicBezTo>
                    <a:pt x="5588" y="19841"/>
                    <a:pt x="5518" y="19906"/>
                    <a:pt x="5560" y="19958"/>
                  </a:cubicBezTo>
                  <a:cubicBezTo>
                    <a:pt x="5589" y="19996"/>
                    <a:pt x="5664" y="20013"/>
                    <a:pt x="5731" y="20026"/>
                  </a:cubicBezTo>
                  <a:cubicBezTo>
                    <a:pt x="5878" y="20055"/>
                    <a:pt x="6026" y="20083"/>
                    <a:pt x="6174" y="20112"/>
                  </a:cubicBezTo>
                  <a:cubicBezTo>
                    <a:pt x="6104" y="20118"/>
                    <a:pt x="6036" y="20176"/>
                    <a:pt x="6065" y="20223"/>
                  </a:cubicBezTo>
                  <a:cubicBezTo>
                    <a:pt x="6104" y="20285"/>
                    <a:pt x="6221" y="20312"/>
                    <a:pt x="6326" y="20333"/>
                  </a:cubicBezTo>
                  <a:cubicBezTo>
                    <a:pt x="6500" y="20366"/>
                    <a:pt x="6675" y="20401"/>
                    <a:pt x="6849" y="20435"/>
                  </a:cubicBezTo>
                  <a:cubicBezTo>
                    <a:pt x="6752" y="20462"/>
                    <a:pt x="6644" y="20538"/>
                    <a:pt x="6729" y="20577"/>
                  </a:cubicBezTo>
                  <a:cubicBezTo>
                    <a:pt x="6752" y="20588"/>
                    <a:pt x="6781" y="20590"/>
                    <a:pt x="6810" y="20592"/>
                  </a:cubicBezTo>
                  <a:cubicBezTo>
                    <a:pt x="6983" y="20603"/>
                    <a:pt x="7157" y="20614"/>
                    <a:pt x="7330" y="20625"/>
                  </a:cubicBezTo>
                  <a:cubicBezTo>
                    <a:pt x="7318" y="20810"/>
                    <a:pt x="7390" y="20996"/>
                    <a:pt x="7536" y="21158"/>
                  </a:cubicBezTo>
                  <a:cubicBezTo>
                    <a:pt x="7600" y="21159"/>
                    <a:pt x="7664" y="21159"/>
                    <a:pt x="7728" y="21160"/>
                  </a:cubicBezTo>
                  <a:cubicBezTo>
                    <a:pt x="7773" y="21091"/>
                    <a:pt x="7793" y="21016"/>
                    <a:pt x="7788" y="20942"/>
                  </a:cubicBezTo>
                  <a:cubicBezTo>
                    <a:pt x="7885" y="20996"/>
                    <a:pt x="7907" y="21083"/>
                    <a:pt x="7980" y="21150"/>
                  </a:cubicBezTo>
                  <a:cubicBezTo>
                    <a:pt x="8053" y="21216"/>
                    <a:pt x="8244" y="21250"/>
                    <a:pt x="8302" y="21179"/>
                  </a:cubicBezTo>
                  <a:cubicBezTo>
                    <a:pt x="8531" y="21414"/>
                    <a:pt x="9003" y="21307"/>
                    <a:pt x="9358" y="21331"/>
                  </a:cubicBezTo>
                  <a:cubicBezTo>
                    <a:pt x="9681" y="21352"/>
                    <a:pt x="9991" y="21395"/>
                    <a:pt x="10303" y="21428"/>
                  </a:cubicBezTo>
                  <a:lnTo>
                    <a:pt x="10343" y="19597"/>
                  </a:lnTo>
                  <a:lnTo>
                    <a:pt x="5047" y="13270"/>
                  </a:lnTo>
                  <a:cubicBezTo>
                    <a:pt x="5016" y="13233"/>
                    <a:pt x="5039" y="13188"/>
                    <a:pt x="5100" y="13168"/>
                  </a:cubicBezTo>
                  <a:cubicBezTo>
                    <a:pt x="5160" y="13149"/>
                    <a:pt x="5236" y="13161"/>
                    <a:pt x="5270" y="13198"/>
                  </a:cubicBezTo>
                  <a:lnTo>
                    <a:pt x="10365" y="18593"/>
                  </a:lnTo>
                  <a:lnTo>
                    <a:pt x="10509" y="11965"/>
                  </a:lnTo>
                  <a:cubicBezTo>
                    <a:pt x="10505" y="11962"/>
                    <a:pt x="10501" y="11959"/>
                    <a:pt x="10498" y="11955"/>
                  </a:cubicBezTo>
                  <a:lnTo>
                    <a:pt x="5047" y="5443"/>
                  </a:lnTo>
                  <a:cubicBezTo>
                    <a:pt x="5016" y="5405"/>
                    <a:pt x="5039" y="5360"/>
                    <a:pt x="5100" y="5340"/>
                  </a:cubicBezTo>
                  <a:cubicBezTo>
                    <a:pt x="5160" y="5321"/>
                    <a:pt x="5236" y="5334"/>
                    <a:pt x="5270" y="5370"/>
                  </a:cubicBezTo>
                  <a:lnTo>
                    <a:pt x="10531" y="10942"/>
                  </a:lnTo>
                  <a:lnTo>
                    <a:pt x="10712" y="2617"/>
                  </a:lnTo>
                  <a:cubicBezTo>
                    <a:pt x="10713" y="2565"/>
                    <a:pt x="10776" y="2523"/>
                    <a:pt x="10853" y="2523"/>
                  </a:cubicBezTo>
                  <a:cubicBezTo>
                    <a:pt x="10930" y="2523"/>
                    <a:pt x="10993" y="2565"/>
                    <a:pt x="10994" y="2617"/>
                  </a:cubicBezTo>
                  <a:lnTo>
                    <a:pt x="11175" y="10960"/>
                  </a:lnTo>
                  <a:lnTo>
                    <a:pt x="16454" y="5370"/>
                  </a:lnTo>
                  <a:cubicBezTo>
                    <a:pt x="16488" y="5334"/>
                    <a:pt x="16564" y="5321"/>
                    <a:pt x="16625" y="5340"/>
                  </a:cubicBezTo>
                  <a:cubicBezTo>
                    <a:pt x="16685" y="5360"/>
                    <a:pt x="16709" y="5405"/>
                    <a:pt x="16677" y="5443"/>
                  </a:cubicBezTo>
                  <a:lnTo>
                    <a:pt x="11226" y="11955"/>
                  </a:lnTo>
                  <a:cubicBezTo>
                    <a:pt x="11219" y="11963"/>
                    <a:pt x="11209" y="11971"/>
                    <a:pt x="11197" y="11977"/>
                  </a:cubicBezTo>
                  <a:lnTo>
                    <a:pt x="11341" y="18612"/>
                  </a:lnTo>
                  <a:lnTo>
                    <a:pt x="16454" y="13198"/>
                  </a:lnTo>
                  <a:cubicBezTo>
                    <a:pt x="16488" y="13161"/>
                    <a:pt x="16564" y="13149"/>
                    <a:pt x="16625" y="13168"/>
                  </a:cubicBezTo>
                  <a:cubicBezTo>
                    <a:pt x="16685" y="13188"/>
                    <a:pt x="16709" y="13233"/>
                    <a:pt x="16677" y="13270"/>
                  </a:cubicBezTo>
                  <a:lnTo>
                    <a:pt x="11363" y="19619"/>
                  </a:lnTo>
                  <a:lnTo>
                    <a:pt x="11403" y="21459"/>
                  </a:lnTo>
                  <a:cubicBezTo>
                    <a:pt x="11725" y="21446"/>
                    <a:pt x="11971" y="21446"/>
                    <a:pt x="12291" y="21579"/>
                  </a:cubicBezTo>
                  <a:cubicBezTo>
                    <a:pt x="12413" y="21481"/>
                    <a:pt x="12537" y="21374"/>
                    <a:pt x="12701" y="21315"/>
                  </a:cubicBezTo>
                  <a:cubicBezTo>
                    <a:pt x="12743" y="21346"/>
                    <a:pt x="12763" y="21381"/>
                    <a:pt x="12802" y="21412"/>
                  </a:cubicBezTo>
                  <a:cubicBezTo>
                    <a:pt x="12873" y="21470"/>
                    <a:pt x="13030" y="21460"/>
                    <a:pt x="13117" y="21411"/>
                  </a:cubicBezTo>
                  <a:cubicBezTo>
                    <a:pt x="13205" y="21362"/>
                    <a:pt x="13238" y="21288"/>
                    <a:pt x="13268" y="21219"/>
                  </a:cubicBezTo>
                  <a:cubicBezTo>
                    <a:pt x="13277" y="21281"/>
                    <a:pt x="13299" y="21343"/>
                    <a:pt x="13337" y="21402"/>
                  </a:cubicBezTo>
                  <a:cubicBezTo>
                    <a:pt x="13680" y="21313"/>
                    <a:pt x="13931" y="21107"/>
                    <a:pt x="13968" y="20883"/>
                  </a:cubicBezTo>
                  <a:cubicBezTo>
                    <a:pt x="14108" y="20903"/>
                    <a:pt x="14260" y="20922"/>
                    <a:pt x="14394" y="20889"/>
                  </a:cubicBezTo>
                  <a:cubicBezTo>
                    <a:pt x="14527" y="20857"/>
                    <a:pt x="14617" y="20747"/>
                    <a:pt x="14529" y="20679"/>
                  </a:cubicBezTo>
                  <a:cubicBezTo>
                    <a:pt x="14803" y="20625"/>
                    <a:pt x="15064" y="20545"/>
                    <a:pt x="15298" y="20443"/>
                  </a:cubicBezTo>
                  <a:cubicBezTo>
                    <a:pt x="15298" y="20404"/>
                    <a:pt x="15299" y="20365"/>
                    <a:pt x="15300" y="20326"/>
                  </a:cubicBezTo>
                  <a:cubicBezTo>
                    <a:pt x="15244" y="20348"/>
                    <a:pt x="15158" y="20320"/>
                    <a:pt x="15157" y="20281"/>
                  </a:cubicBezTo>
                  <a:cubicBezTo>
                    <a:pt x="15496" y="20317"/>
                    <a:pt x="15845" y="20118"/>
                    <a:pt x="15805" y="19911"/>
                  </a:cubicBezTo>
                  <a:cubicBezTo>
                    <a:pt x="15754" y="19911"/>
                    <a:pt x="15703" y="19911"/>
                    <a:pt x="15652" y="19911"/>
                  </a:cubicBezTo>
                  <a:cubicBezTo>
                    <a:pt x="15596" y="19666"/>
                    <a:pt x="15918" y="19519"/>
                    <a:pt x="16243" y="19403"/>
                  </a:cubicBezTo>
                  <a:cubicBezTo>
                    <a:pt x="16585" y="19281"/>
                    <a:pt x="16556" y="19414"/>
                    <a:pt x="16920" y="19376"/>
                  </a:cubicBezTo>
                  <a:cubicBezTo>
                    <a:pt x="16983" y="19256"/>
                    <a:pt x="17046" y="19136"/>
                    <a:pt x="17109" y="19016"/>
                  </a:cubicBezTo>
                  <a:cubicBezTo>
                    <a:pt x="17116" y="19117"/>
                    <a:pt x="17207" y="19214"/>
                    <a:pt x="17347" y="19270"/>
                  </a:cubicBezTo>
                  <a:cubicBezTo>
                    <a:pt x="17516" y="19007"/>
                    <a:pt x="17685" y="18745"/>
                    <a:pt x="17854" y="18482"/>
                  </a:cubicBezTo>
                  <a:cubicBezTo>
                    <a:pt x="18028" y="18456"/>
                    <a:pt x="18214" y="18426"/>
                    <a:pt x="18328" y="18343"/>
                  </a:cubicBezTo>
                  <a:cubicBezTo>
                    <a:pt x="18443" y="18259"/>
                    <a:pt x="18428" y="18105"/>
                    <a:pt x="18260" y="18068"/>
                  </a:cubicBezTo>
                  <a:cubicBezTo>
                    <a:pt x="18516" y="18018"/>
                    <a:pt x="18765" y="17952"/>
                    <a:pt x="19000" y="17872"/>
                  </a:cubicBezTo>
                  <a:cubicBezTo>
                    <a:pt x="19095" y="17840"/>
                    <a:pt x="19191" y="17803"/>
                    <a:pt x="19249" y="17747"/>
                  </a:cubicBezTo>
                  <a:cubicBezTo>
                    <a:pt x="19307" y="17691"/>
                    <a:pt x="19315" y="17610"/>
                    <a:pt x="19237" y="17564"/>
                  </a:cubicBezTo>
                  <a:lnTo>
                    <a:pt x="19029" y="17616"/>
                  </a:lnTo>
                  <a:cubicBezTo>
                    <a:pt x="19374" y="17460"/>
                    <a:pt x="19588" y="17204"/>
                    <a:pt x="19591" y="16943"/>
                  </a:cubicBezTo>
                  <a:cubicBezTo>
                    <a:pt x="19474" y="16912"/>
                    <a:pt x="19319" y="16954"/>
                    <a:pt x="19279" y="17028"/>
                  </a:cubicBezTo>
                  <a:cubicBezTo>
                    <a:pt x="19372" y="16690"/>
                    <a:pt x="19435" y="16522"/>
                    <a:pt x="19947" y="16406"/>
                  </a:cubicBezTo>
                  <a:cubicBezTo>
                    <a:pt x="20059" y="16380"/>
                    <a:pt x="20137" y="16289"/>
                    <a:pt x="20063" y="16231"/>
                  </a:cubicBezTo>
                  <a:cubicBezTo>
                    <a:pt x="20164" y="16240"/>
                    <a:pt x="20265" y="16249"/>
                    <a:pt x="20367" y="16258"/>
                  </a:cubicBezTo>
                  <a:cubicBezTo>
                    <a:pt x="20367" y="16139"/>
                    <a:pt x="20367" y="16019"/>
                    <a:pt x="20367" y="15900"/>
                  </a:cubicBezTo>
                  <a:cubicBezTo>
                    <a:pt x="20485" y="15887"/>
                    <a:pt x="20603" y="15875"/>
                    <a:pt x="20721" y="15863"/>
                  </a:cubicBezTo>
                  <a:cubicBezTo>
                    <a:pt x="20669" y="15697"/>
                    <a:pt x="20530" y="15542"/>
                    <a:pt x="20331" y="15424"/>
                  </a:cubicBezTo>
                  <a:cubicBezTo>
                    <a:pt x="20432" y="15368"/>
                    <a:pt x="20536" y="15308"/>
                    <a:pt x="20574" y="15229"/>
                  </a:cubicBezTo>
                  <a:cubicBezTo>
                    <a:pt x="20611" y="15150"/>
                    <a:pt x="20551" y="15047"/>
                    <a:pt x="20418" y="15030"/>
                  </a:cubicBezTo>
                  <a:cubicBezTo>
                    <a:pt x="20594" y="14924"/>
                    <a:pt x="20769" y="14817"/>
                    <a:pt x="20945" y="14711"/>
                  </a:cubicBezTo>
                  <a:cubicBezTo>
                    <a:pt x="21078" y="14630"/>
                    <a:pt x="21222" y="14520"/>
                    <a:pt x="21150" y="14415"/>
                  </a:cubicBezTo>
                  <a:cubicBezTo>
                    <a:pt x="21098" y="14413"/>
                    <a:pt x="21048" y="14411"/>
                    <a:pt x="20997" y="14409"/>
                  </a:cubicBezTo>
                  <a:cubicBezTo>
                    <a:pt x="21148" y="14295"/>
                    <a:pt x="21225" y="14145"/>
                    <a:pt x="21205" y="13998"/>
                  </a:cubicBezTo>
                  <a:cubicBezTo>
                    <a:pt x="21094" y="13998"/>
                    <a:pt x="20986" y="14001"/>
                    <a:pt x="20876" y="13994"/>
                  </a:cubicBezTo>
                  <a:cubicBezTo>
                    <a:pt x="20808" y="13772"/>
                    <a:pt x="21302" y="13712"/>
                    <a:pt x="21366" y="13500"/>
                  </a:cubicBezTo>
                  <a:cubicBezTo>
                    <a:pt x="21399" y="13392"/>
                    <a:pt x="21234" y="13311"/>
                    <a:pt x="21245" y="13213"/>
                  </a:cubicBezTo>
                  <a:cubicBezTo>
                    <a:pt x="21241" y="13245"/>
                    <a:pt x="21574" y="12902"/>
                    <a:pt x="21448" y="12927"/>
                  </a:cubicBezTo>
                  <a:close/>
                </a:path>
              </a:pathLst>
            </a:custGeom>
            <a:solidFill>
              <a:srgbClr val="000000">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50" name="Group 25208"/>
          <p:cNvGrpSpPr/>
          <p:nvPr/>
        </p:nvGrpSpPr>
        <p:grpSpPr>
          <a:xfrm>
            <a:off x="7345291" y="3517801"/>
            <a:ext cx="1384013" cy="2957958"/>
            <a:chOff x="0" y="0"/>
            <a:chExt cx="2768023" cy="5915915"/>
          </a:xfrm>
        </p:grpSpPr>
        <p:sp>
          <p:nvSpPr>
            <p:cNvPr id="51" name="Shape 25206"/>
            <p:cNvSpPr/>
            <p:nvPr/>
          </p:nvSpPr>
          <p:spPr>
            <a:xfrm>
              <a:off x="0" y="-1"/>
              <a:ext cx="2768024" cy="5915917"/>
            </a:xfrm>
            <a:custGeom>
              <a:avLst/>
              <a:gdLst/>
              <a:ahLst/>
              <a:cxnLst>
                <a:cxn ang="0">
                  <a:pos x="wd2" y="hd2"/>
                </a:cxn>
                <a:cxn ang="5400000">
                  <a:pos x="wd2" y="hd2"/>
                </a:cxn>
                <a:cxn ang="10800000">
                  <a:pos x="wd2" y="hd2"/>
                </a:cxn>
                <a:cxn ang="16200000">
                  <a:pos x="wd2" y="hd2"/>
                </a:cxn>
              </a:cxnLst>
              <a:rect l="0" t="0" r="r" b="b"/>
              <a:pathLst>
                <a:path w="21476" h="21583" extrusionOk="0">
                  <a:moveTo>
                    <a:pt x="21448" y="10059"/>
                  </a:moveTo>
                  <a:cubicBezTo>
                    <a:pt x="21334" y="10077"/>
                    <a:pt x="21294" y="9986"/>
                    <a:pt x="21355" y="9937"/>
                  </a:cubicBezTo>
                  <a:cubicBezTo>
                    <a:pt x="21416" y="9889"/>
                    <a:pt x="21513" y="9831"/>
                    <a:pt x="21444" y="9785"/>
                  </a:cubicBezTo>
                  <a:cubicBezTo>
                    <a:pt x="21362" y="9783"/>
                    <a:pt x="21281" y="9782"/>
                    <a:pt x="21199" y="9781"/>
                  </a:cubicBezTo>
                  <a:cubicBezTo>
                    <a:pt x="21366" y="9694"/>
                    <a:pt x="21461" y="9576"/>
                    <a:pt x="21458" y="9459"/>
                  </a:cubicBezTo>
                  <a:cubicBezTo>
                    <a:pt x="21400" y="9457"/>
                    <a:pt x="21342" y="9467"/>
                    <a:pt x="21299" y="9486"/>
                  </a:cubicBezTo>
                  <a:cubicBezTo>
                    <a:pt x="21448" y="9396"/>
                    <a:pt x="21503" y="9272"/>
                    <a:pt x="21436" y="9162"/>
                  </a:cubicBezTo>
                  <a:cubicBezTo>
                    <a:pt x="21396" y="9156"/>
                    <a:pt x="21357" y="9167"/>
                    <a:pt x="21334" y="9183"/>
                  </a:cubicBezTo>
                  <a:cubicBezTo>
                    <a:pt x="21343" y="9078"/>
                    <a:pt x="21351" y="8973"/>
                    <a:pt x="21359" y="8868"/>
                  </a:cubicBezTo>
                  <a:cubicBezTo>
                    <a:pt x="21360" y="8852"/>
                    <a:pt x="21360" y="8835"/>
                    <a:pt x="21338" y="8823"/>
                  </a:cubicBezTo>
                  <a:cubicBezTo>
                    <a:pt x="21254" y="8780"/>
                    <a:pt x="21108" y="8890"/>
                    <a:pt x="21007" y="8857"/>
                  </a:cubicBezTo>
                  <a:cubicBezTo>
                    <a:pt x="21007" y="8727"/>
                    <a:pt x="20991" y="8614"/>
                    <a:pt x="21079" y="8489"/>
                  </a:cubicBezTo>
                  <a:cubicBezTo>
                    <a:pt x="21127" y="8421"/>
                    <a:pt x="21088" y="8320"/>
                    <a:pt x="20936" y="8318"/>
                  </a:cubicBezTo>
                  <a:cubicBezTo>
                    <a:pt x="21061" y="8230"/>
                    <a:pt x="21192" y="8130"/>
                    <a:pt x="21154" y="8025"/>
                  </a:cubicBezTo>
                  <a:cubicBezTo>
                    <a:pt x="21100" y="8023"/>
                    <a:pt x="21047" y="8020"/>
                    <a:pt x="20994" y="8018"/>
                  </a:cubicBezTo>
                  <a:cubicBezTo>
                    <a:pt x="21112" y="7977"/>
                    <a:pt x="21149" y="7893"/>
                    <a:pt x="21076" y="7834"/>
                  </a:cubicBezTo>
                  <a:cubicBezTo>
                    <a:pt x="21004" y="7774"/>
                    <a:pt x="20830" y="7747"/>
                    <a:pt x="20697" y="7775"/>
                  </a:cubicBezTo>
                  <a:cubicBezTo>
                    <a:pt x="20820" y="7668"/>
                    <a:pt x="20877" y="7543"/>
                    <a:pt x="20858" y="7422"/>
                  </a:cubicBezTo>
                  <a:cubicBezTo>
                    <a:pt x="20804" y="7444"/>
                    <a:pt x="20749" y="7466"/>
                    <a:pt x="20694" y="7488"/>
                  </a:cubicBezTo>
                  <a:cubicBezTo>
                    <a:pt x="20829" y="7342"/>
                    <a:pt x="20851" y="7174"/>
                    <a:pt x="20756" y="7021"/>
                  </a:cubicBezTo>
                  <a:cubicBezTo>
                    <a:pt x="20611" y="7048"/>
                    <a:pt x="20510" y="7120"/>
                    <a:pt x="20516" y="7193"/>
                  </a:cubicBezTo>
                  <a:cubicBezTo>
                    <a:pt x="20532" y="7049"/>
                    <a:pt x="20493" y="6903"/>
                    <a:pt x="20403" y="6765"/>
                  </a:cubicBezTo>
                  <a:cubicBezTo>
                    <a:pt x="20295" y="6804"/>
                    <a:pt x="20220" y="6863"/>
                    <a:pt x="20197" y="6926"/>
                  </a:cubicBezTo>
                  <a:cubicBezTo>
                    <a:pt x="20082" y="6825"/>
                    <a:pt x="19961" y="6659"/>
                    <a:pt x="20026" y="6543"/>
                  </a:cubicBezTo>
                  <a:cubicBezTo>
                    <a:pt x="20068" y="6467"/>
                    <a:pt x="20359" y="6458"/>
                    <a:pt x="20295" y="6368"/>
                  </a:cubicBezTo>
                  <a:cubicBezTo>
                    <a:pt x="20272" y="6335"/>
                    <a:pt x="19998" y="6234"/>
                    <a:pt x="19927" y="6251"/>
                  </a:cubicBezTo>
                  <a:cubicBezTo>
                    <a:pt x="20077" y="6215"/>
                    <a:pt x="20158" y="6126"/>
                    <a:pt x="20112" y="6050"/>
                  </a:cubicBezTo>
                  <a:cubicBezTo>
                    <a:pt x="20066" y="5974"/>
                    <a:pt x="19896" y="5919"/>
                    <a:pt x="19729" y="5925"/>
                  </a:cubicBezTo>
                  <a:cubicBezTo>
                    <a:pt x="19793" y="5853"/>
                    <a:pt x="19784" y="5771"/>
                    <a:pt x="19775" y="5693"/>
                  </a:cubicBezTo>
                  <a:cubicBezTo>
                    <a:pt x="19772" y="5673"/>
                    <a:pt x="19763" y="5649"/>
                    <a:pt x="19723" y="5644"/>
                  </a:cubicBezTo>
                  <a:cubicBezTo>
                    <a:pt x="19627" y="5629"/>
                    <a:pt x="19630" y="5735"/>
                    <a:pt x="19529" y="5737"/>
                  </a:cubicBezTo>
                  <a:cubicBezTo>
                    <a:pt x="19543" y="5643"/>
                    <a:pt x="19535" y="5549"/>
                    <a:pt x="19508" y="5456"/>
                  </a:cubicBezTo>
                  <a:cubicBezTo>
                    <a:pt x="19503" y="5439"/>
                    <a:pt x="19497" y="5420"/>
                    <a:pt x="19472" y="5407"/>
                  </a:cubicBezTo>
                  <a:cubicBezTo>
                    <a:pt x="19424" y="5383"/>
                    <a:pt x="19333" y="5391"/>
                    <a:pt x="19285" y="5415"/>
                  </a:cubicBezTo>
                  <a:cubicBezTo>
                    <a:pt x="19236" y="5439"/>
                    <a:pt x="19220" y="5473"/>
                    <a:pt x="19206" y="5505"/>
                  </a:cubicBezTo>
                  <a:lnTo>
                    <a:pt x="19110" y="5263"/>
                  </a:lnTo>
                  <a:cubicBezTo>
                    <a:pt x="19057" y="5127"/>
                    <a:pt x="18879" y="5087"/>
                    <a:pt x="18659" y="5157"/>
                  </a:cubicBezTo>
                  <a:cubicBezTo>
                    <a:pt x="18618" y="4998"/>
                    <a:pt x="18970" y="4805"/>
                    <a:pt x="18557" y="4692"/>
                  </a:cubicBezTo>
                  <a:cubicBezTo>
                    <a:pt x="18508" y="4679"/>
                    <a:pt x="18468" y="4647"/>
                    <a:pt x="18504" y="4627"/>
                  </a:cubicBezTo>
                  <a:cubicBezTo>
                    <a:pt x="18693" y="4614"/>
                    <a:pt x="18831" y="4512"/>
                    <a:pt x="18774" y="4427"/>
                  </a:cubicBezTo>
                  <a:cubicBezTo>
                    <a:pt x="18718" y="4341"/>
                    <a:pt x="18481" y="4294"/>
                    <a:pt x="18311" y="4334"/>
                  </a:cubicBezTo>
                  <a:cubicBezTo>
                    <a:pt x="18417" y="4224"/>
                    <a:pt x="18427" y="4094"/>
                    <a:pt x="18336" y="3981"/>
                  </a:cubicBezTo>
                  <a:cubicBezTo>
                    <a:pt x="18223" y="3958"/>
                    <a:pt x="18120" y="4021"/>
                    <a:pt x="18068" y="4073"/>
                  </a:cubicBezTo>
                  <a:cubicBezTo>
                    <a:pt x="18045" y="3965"/>
                    <a:pt x="18021" y="3856"/>
                    <a:pt x="17997" y="3747"/>
                  </a:cubicBezTo>
                  <a:cubicBezTo>
                    <a:pt x="17847" y="3732"/>
                    <a:pt x="17685" y="3791"/>
                    <a:pt x="17679" y="3863"/>
                  </a:cubicBezTo>
                  <a:cubicBezTo>
                    <a:pt x="17572" y="3806"/>
                    <a:pt x="17554" y="3725"/>
                    <a:pt x="17503" y="3653"/>
                  </a:cubicBezTo>
                  <a:cubicBezTo>
                    <a:pt x="17448" y="3575"/>
                    <a:pt x="17350" y="3524"/>
                    <a:pt x="17182" y="3519"/>
                  </a:cubicBezTo>
                  <a:cubicBezTo>
                    <a:pt x="17181" y="3556"/>
                    <a:pt x="17165" y="3594"/>
                    <a:pt x="17170" y="3633"/>
                  </a:cubicBezTo>
                  <a:cubicBezTo>
                    <a:pt x="17159" y="3542"/>
                    <a:pt x="17105" y="3461"/>
                    <a:pt x="17063" y="3373"/>
                  </a:cubicBezTo>
                  <a:cubicBezTo>
                    <a:pt x="17057" y="3360"/>
                    <a:pt x="16889" y="3054"/>
                    <a:pt x="16964" y="3078"/>
                  </a:cubicBezTo>
                  <a:lnTo>
                    <a:pt x="16691" y="2992"/>
                  </a:lnTo>
                  <a:cubicBezTo>
                    <a:pt x="16676" y="2987"/>
                    <a:pt x="16661" y="2982"/>
                    <a:pt x="16650" y="2975"/>
                  </a:cubicBezTo>
                  <a:cubicBezTo>
                    <a:pt x="16624" y="2959"/>
                    <a:pt x="16630" y="2936"/>
                    <a:pt x="16639" y="2916"/>
                  </a:cubicBezTo>
                  <a:cubicBezTo>
                    <a:pt x="16669" y="2850"/>
                    <a:pt x="16721" y="2783"/>
                    <a:pt x="16688" y="2718"/>
                  </a:cubicBezTo>
                  <a:cubicBezTo>
                    <a:pt x="16655" y="2653"/>
                    <a:pt x="16484" y="2599"/>
                    <a:pt x="16369" y="2638"/>
                  </a:cubicBezTo>
                  <a:cubicBezTo>
                    <a:pt x="16310" y="2659"/>
                    <a:pt x="16248" y="2702"/>
                    <a:pt x="16186" y="2683"/>
                  </a:cubicBezTo>
                  <a:cubicBezTo>
                    <a:pt x="16199" y="2594"/>
                    <a:pt x="16194" y="2505"/>
                    <a:pt x="16169" y="2418"/>
                  </a:cubicBezTo>
                  <a:cubicBezTo>
                    <a:pt x="16156" y="2373"/>
                    <a:pt x="16076" y="2314"/>
                    <a:pt x="15996" y="2339"/>
                  </a:cubicBezTo>
                  <a:cubicBezTo>
                    <a:pt x="15935" y="2370"/>
                    <a:pt x="15895" y="2410"/>
                    <a:pt x="15884" y="2452"/>
                  </a:cubicBezTo>
                  <a:cubicBezTo>
                    <a:pt x="15758" y="2409"/>
                    <a:pt x="15772" y="2322"/>
                    <a:pt x="15744" y="2250"/>
                  </a:cubicBezTo>
                  <a:cubicBezTo>
                    <a:pt x="15672" y="2065"/>
                    <a:pt x="15161" y="2239"/>
                    <a:pt x="14906" y="2065"/>
                  </a:cubicBezTo>
                  <a:cubicBezTo>
                    <a:pt x="14748" y="1957"/>
                    <a:pt x="14755" y="1725"/>
                    <a:pt x="14716" y="1603"/>
                  </a:cubicBezTo>
                  <a:cubicBezTo>
                    <a:pt x="14637" y="1594"/>
                    <a:pt x="14379" y="1607"/>
                    <a:pt x="14374" y="1669"/>
                  </a:cubicBezTo>
                  <a:cubicBezTo>
                    <a:pt x="14384" y="1559"/>
                    <a:pt x="14368" y="1449"/>
                    <a:pt x="14329" y="1340"/>
                  </a:cubicBezTo>
                  <a:cubicBezTo>
                    <a:pt x="14190" y="1348"/>
                    <a:pt x="14058" y="1383"/>
                    <a:pt x="13974" y="1435"/>
                  </a:cubicBezTo>
                  <a:cubicBezTo>
                    <a:pt x="14027" y="1338"/>
                    <a:pt x="14042" y="1236"/>
                    <a:pt x="14019" y="1136"/>
                  </a:cubicBezTo>
                  <a:cubicBezTo>
                    <a:pt x="13894" y="1114"/>
                    <a:pt x="13737" y="1145"/>
                    <a:pt x="13686" y="1203"/>
                  </a:cubicBezTo>
                  <a:cubicBezTo>
                    <a:pt x="13679" y="1136"/>
                    <a:pt x="13672" y="1068"/>
                    <a:pt x="13665" y="1001"/>
                  </a:cubicBezTo>
                  <a:cubicBezTo>
                    <a:pt x="13660" y="948"/>
                    <a:pt x="13568" y="874"/>
                    <a:pt x="13480" y="908"/>
                  </a:cubicBezTo>
                  <a:cubicBezTo>
                    <a:pt x="13473" y="970"/>
                    <a:pt x="13307" y="1005"/>
                    <a:pt x="13181" y="987"/>
                  </a:cubicBezTo>
                  <a:cubicBezTo>
                    <a:pt x="12755" y="925"/>
                    <a:pt x="12496" y="280"/>
                    <a:pt x="12394" y="294"/>
                  </a:cubicBezTo>
                  <a:cubicBezTo>
                    <a:pt x="12274" y="311"/>
                    <a:pt x="12228" y="403"/>
                    <a:pt x="12104" y="395"/>
                  </a:cubicBezTo>
                  <a:cubicBezTo>
                    <a:pt x="12129" y="283"/>
                    <a:pt x="12094" y="169"/>
                    <a:pt x="12002" y="66"/>
                  </a:cubicBezTo>
                  <a:cubicBezTo>
                    <a:pt x="11751" y="67"/>
                    <a:pt x="11511" y="151"/>
                    <a:pt x="11436" y="264"/>
                  </a:cubicBezTo>
                  <a:cubicBezTo>
                    <a:pt x="11365" y="176"/>
                    <a:pt x="11295" y="88"/>
                    <a:pt x="11224" y="0"/>
                  </a:cubicBezTo>
                  <a:lnTo>
                    <a:pt x="11078" y="3"/>
                  </a:lnTo>
                  <a:cubicBezTo>
                    <a:pt x="10941" y="104"/>
                    <a:pt x="10869" y="225"/>
                    <a:pt x="10872" y="345"/>
                  </a:cubicBezTo>
                  <a:cubicBezTo>
                    <a:pt x="10656" y="362"/>
                    <a:pt x="10491" y="260"/>
                    <a:pt x="10378" y="172"/>
                  </a:cubicBezTo>
                  <a:cubicBezTo>
                    <a:pt x="10266" y="84"/>
                    <a:pt x="10096" y="-17"/>
                    <a:pt x="9881" y="2"/>
                  </a:cubicBezTo>
                  <a:cubicBezTo>
                    <a:pt x="9918" y="105"/>
                    <a:pt x="9955" y="207"/>
                    <a:pt x="9991" y="310"/>
                  </a:cubicBezTo>
                  <a:cubicBezTo>
                    <a:pt x="9759" y="195"/>
                    <a:pt x="9370" y="157"/>
                    <a:pt x="9059" y="219"/>
                  </a:cubicBezTo>
                  <a:cubicBezTo>
                    <a:pt x="9015" y="228"/>
                    <a:pt x="8966" y="242"/>
                    <a:pt x="8961" y="265"/>
                  </a:cubicBezTo>
                  <a:cubicBezTo>
                    <a:pt x="8958" y="279"/>
                    <a:pt x="8973" y="293"/>
                    <a:pt x="8990" y="305"/>
                  </a:cubicBezTo>
                  <a:cubicBezTo>
                    <a:pt x="9068" y="363"/>
                    <a:pt x="9182" y="409"/>
                    <a:pt x="9314" y="438"/>
                  </a:cubicBezTo>
                  <a:cubicBezTo>
                    <a:pt x="9015" y="373"/>
                    <a:pt x="8819" y="577"/>
                    <a:pt x="8701" y="764"/>
                  </a:cubicBezTo>
                  <a:cubicBezTo>
                    <a:pt x="8628" y="881"/>
                    <a:pt x="8585" y="991"/>
                    <a:pt x="8566" y="1024"/>
                  </a:cubicBezTo>
                  <a:cubicBezTo>
                    <a:pt x="8479" y="1010"/>
                    <a:pt x="8438" y="964"/>
                    <a:pt x="8386" y="928"/>
                  </a:cubicBezTo>
                  <a:cubicBezTo>
                    <a:pt x="8335" y="892"/>
                    <a:pt x="8228" y="861"/>
                    <a:pt x="8155" y="887"/>
                  </a:cubicBezTo>
                  <a:cubicBezTo>
                    <a:pt x="8114" y="902"/>
                    <a:pt x="8104" y="929"/>
                    <a:pt x="8097" y="953"/>
                  </a:cubicBezTo>
                  <a:lnTo>
                    <a:pt x="7979" y="1365"/>
                  </a:lnTo>
                  <a:cubicBezTo>
                    <a:pt x="7975" y="1379"/>
                    <a:pt x="7969" y="1396"/>
                    <a:pt x="7944" y="1405"/>
                  </a:cubicBezTo>
                  <a:cubicBezTo>
                    <a:pt x="7885" y="1426"/>
                    <a:pt x="7812" y="1386"/>
                    <a:pt x="7790" y="1353"/>
                  </a:cubicBezTo>
                  <a:cubicBezTo>
                    <a:pt x="7749" y="1290"/>
                    <a:pt x="7726" y="1224"/>
                    <a:pt x="7723" y="1159"/>
                  </a:cubicBezTo>
                  <a:cubicBezTo>
                    <a:pt x="7673" y="1149"/>
                    <a:pt x="7622" y="1140"/>
                    <a:pt x="7572" y="1131"/>
                  </a:cubicBezTo>
                  <a:cubicBezTo>
                    <a:pt x="7506" y="1259"/>
                    <a:pt x="7461" y="1390"/>
                    <a:pt x="7439" y="1521"/>
                  </a:cubicBezTo>
                  <a:cubicBezTo>
                    <a:pt x="7322" y="1595"/>
                    <a:pt x="7067" y="1382"/>
                    <a:pt x="6949" y="1456"/>
                  </a:cubicBezTo>
                  <a:cubicBezTo>
                    <a:pt x="6932" y="1467"/>
                    <a:pt x="6928" y="1481"/>
                    <a:pt x="6924" y="1494"/>
                  </a:cubicBezTo>
                  <a:cubicBezTo>
                    <a:pt x="6889" y="1628"/>
                    <a:pt x="6854" y="1762"/>
                    <a:pt x="6818" y="1896"/>
                  </a:cubicBezTo>
                  <a:cubicBezTo>
                    <a:pt x="6829" y="1856"/>
                    <a:pt x="6752" y="1801"/>
                    <a:pt x="6699" y="1774"/>
                  </a:cubicBezTo>
                  <a:cubicBezTo>
                    <a:pt x="6381" y="1855"/>
                    <a:pt x="6270" y="2215"/>
                    <a:pt x="6030" y="2369"/>
                  </a:cubicBezTo>
                  <a:cubicBezTo>
                    <a:pt x="5976" y="2404"/>
                    <a:pt x="5878" y="2442"/>
                    <a:pt x="5805" y="2416"/>
                  </a:cubicBezTo>
                  <a:cubicBezTo>
                    <a:pt x="5741" y="2392"/>
                    <a:pt x="5775" y="2344"/>
                    <a:pt x="5755" y="2307"/>
                  </a:cubicBezTo>
                  <a:cubicBezTo>
                    <a:pt x="5718" y="2243"/>
                    <a:pt x="5514" y="2233"/>
                    <a:pt x="5405" y="2276"/>
                  </a:cubicBezTo>
                  <a:cubicBezTo>
                    <a:pt x="5297" y="2318"/>
                    <a:pt x="5261" y="2389"/>
                    <a:pt x="5232" y="2454"/>
                  </a:cubicBezTo>
                  <a:lnTo>
                    <a:pt x="5068" y="2822"/>
                  </a:lnTo>
                  <a:cubicBezTo>
                    <a:pt x="5074" y="2723"/>
                    <a:pt x="4950" y="2624"/>
                    <a:pt x="4762" y="2578"/>
                  </a:cubicBezTo>
                  <a:cubicBezTo>
                    <a:pt x="4722" y="2790"/>
                    <a:pt x="4712" y="3003"/>
                    <a:pt x="4731" y="3215"/>
                  </a:cubicBezTo>
                  <a:cubicBezTo>
                    <a:pt x="4604" y="3166"/>
                    <a:pt x="4500" y="3103"/>
                    <a:pt x="4428" y="3033"/>
                  </a:cubicBezTo>
                  <a:cubicBezTo>
                    <a:pt x="4347" y="2998"/>
                    <a:pt x="4240" y="3060"/>
                    <a:pt x="4215" y="3110"/>
                  </a:cubicBezTo>
                  <a:cubicBezTo>
                    <a:pt x="4141" y="3259"/>
                    <a:pt x="4114" y="3414"/>
                    <a:pt x="4137" y="3566"/>
                  </a:cubicBezTo>
                  <a:cubicBezTo>
                    <a:pt x="3867" y="3531"/>
                    <a:pt x="3578" y="3531"/>
                    <a:pt x="3307" y="3564"/>
                  </a:cubicBezTo>
                  <a:cubicBezTo>
                    <a:pt x="3456" y="3667"/>
                    <a:pt x="3666" y="3749"/>
                    <a:pt x="3906" y="3800"/>
                  </a:cubicBezTo>
                  <a:cubicBezTo>
                    <a:pt x="3535" y="3831"/>
                    <a:pt x="3204" y="3955"/>
                    <a:pt x="3058" y="4118"/>
                  </a:cubicBezTo>
                  <a:lnTo>
                    <a:pt x="3450" y="4169"/>
                  </a:lnTo>
                  <a:cubicBezTo>
                    <a:pt x="3265" y="4145"/>
                    <a:pt x="3067" y="4407"/>
                    <a:pt x="3061" y="4459"/>
                  </a:cubicBezTo>
                  <a:cubicBezTo>
                    <a:pt x="3131" y="4461"/>
                    <a:pt x="3216" y="4484"/>
                    <a:pt x="3293" y="4487"/>
                  </a:cubicBezTo>
                  <a:cubicBezTo>
                    <a:pt x="3208" y="4635"/>
                    <a:pt x="2913" y="4744"/>
                    <a:pt x="2748" y="4875"/>
                  </a:cubicBezTo>
                  <a:cubicBezTo>
                    <a:pt x="2655" y="4835"/>
                    <a:pt x="2527" y="4805"/>
                    <a:pt x="2398" y="4807"/>
                  </a:cubicBezTo>
                  <a:cubicBezTo>
                    <a:pt x="2318" y="5037"/>
                    <a:pt x="2292" y="5272"/>
                    <a:pt x="2322" y="5505"/>
                  </a:cubicBezTo>
                  <a:cubicBezTo>
                    <a:pt x="2227" y="5427"/>
                    <a:pt x="2132" y="5348"/>
                    <a:pt x="2037" y="5270"/>
                  </a:cubicBezTo>
                  <a:cubicBezTo>
                    <a:pt x="1936" y="5484"/>
                    <a:pt x="1898" y="5703"/>
                    <a:pt x="1923" y="5922"/>
                  </a:cubicBezTo>
                  <a:cubicBezTo>
                    <a:pt x="1836" y="5818"/>
                    <a:pt x="1619" y="5742"/>
                    <a:pt x="1384" y="5732"/>
                  </a:cubicBezTo>
                  <a:cubicBezTo>
                    <a:pt x="1364" y="5922"/>
                    <a:pt x="1404" y="6113"/>
                    <a:pt x="1500" y="6299"/>
                  </a:cubicBezTo>
                  <a:cubicBezTo>
                    <a:pt x="1225" y="6298"/>
                    <a:pt x="951" y="6326"/>
                    <a:pt x="702" y="6380"/>
                  </a:cubicBezTo>
                  <a:cubicBezTo>
                    <a:pt x="614" y="6440"/>
                    <a:pt x="733" y="6519"/>
                    <a:pt x="854" y="6564"/>
                  </a:cubicBezTo>
                  <a:cubicBezTo>
                    <a:pt x="975" y="6610"/>
                    <a:pt x="1122" y="6668"/>
                    <a:pt x="1089" y="6739"/>
                  </a:cubicBezTo>
                  <a:cubicBezTo>
                    <a:pt x="932" y="6747"/>
                    <a:pt x="764" y="6758"/>
                    <a:pt x="647" y="6808"/>
                  </a:cubicBezTo>
                  <a:cubicBezTo>
                    <a:pt x="531" y="6858"/>
                    <a:pt x="513" y="6963"/>
                    <a:pt x="652" y="6998"/>
                  </a:cubicBezTo>
                  <a:cubicBezTo>
                    <a:pt x="727" y="7018"/>
                    <a:pt x="836" y="7015"/>
                    <a:pt x="879" y="7050"/>
                  </a:cubicBezTo>
                  <a:cubicBezTo>
                    <a:pt x="940" y="7101"/>
                    <a:pt x="793" y="7209"/>
                    <a:pt x="816" y="7274"/>
                  </a:cubicBezTo>
                  <a:cubicBezTo>
                    <a:pt x="838" y="7334"/>
                    <a:pt x="977" y="7371"/>
                    <a:pt x="1000" y="7422"/>
                  </a:cubicBezTo>
                  <a:cubicBezTo>
                    <a:pt x="1097" y="7648"/>
                    <a:pt x="885" y="7893"/>
                    <a:pt x="791" y="8113"/>
                  </a:cubicBezTo>
                  <a:cubicBezTo>
                    <a:pt x="729" y="8054"/>
                    <a:pt x="668" y="7995"/>
                    <a:pt x="606" y="7936"/>
                  </a:cubicBezTo>
                  <a:cubicBezTo>
                    <a:pt x="407" y="8101"/>
                    <a:pt x="373" y="8308"/>
                    <a:pt x="515" y="8486"/>
                  </a:cubicBezTo>
                  <a:cubicBezTo>
                    <a:pt x="459" y="8440"/>
                    <a:pt x="362" y="8406"/>
                    <a:pt x="252" y="8394"/>
                  </a:cubicBezTo>
                  <a:cubicBezTo>
                    <a:pt x="216" y="8586"/>
                    <a:pt x="312" y="8782"/>
                    <a:pt x="521" y="8947"/>
                  </a:cubicBezTo>
                  <a:cubicBezTo>
                    <a:pt x="240" y="8939"/>
                    <a:pt x="32" y="9120"/>
                    <a:pt x="198" y="9226"/>
                  </a:cubicBezTo>
                  <a:cubicBezTo>
                    <a:pt x="239" y="9252"/>
                    <a:pt x="296" y="9274"/>
                    <a:pt x="310" y="9306"/>
                  </a:cubicBezTo>
                  <a:cubicBezTo>
                    <a:pt x="344" y="9384"/>
                    <a:pt x="105" y="9423"/>
                    <a:pt x="26" y="9494"/>
                  </a:cubicBezTo>
                  <a:cubicBezTo>
                    <a:pt x="-26" y="9540"/>
                    <a:pt x="3" y="9602"/>
                    <a:pt x="91" y="9634"/>
                  </a:cubicBezTo>
                  <a:cubicBezTo>
                    <a:pt x="178" y="9666"/>
                    <a:pt x="315" y="9664"/>
                    <a:pt x="397" y="9629"/>
                  </a:cubicBezTo>
                  <a:cubicBezTo>
                    <a:pt x="344" y="9745"/>
                    <a:pt x="291" y="9861"/>
                    <a:pt x="238" y="9977"/>
                  </a:cubicBezTo>
                  <a:cubicBezTo>
                    <a:pt x="277" y="9890"/>
                    <a:pt x="538" y="10169"/>
                    <a:pt x="545" y="10191"/>
                  </a:cubicBezTo>
                  <a:cubicBezTo>
                    <a:pt x="586" y="10314"/>
                    <a:pt x="509" y="10462"/>
                    <a:pt x="527" y="10590"/>
                  </a:cubicBezTo>
                  <a:cubicBezTo>
                    <a:pt x="460" y="10549"/>
                    <a:pt x="334" y="10532"/>
                    <a:pt x="230" y="10549"/>
                  </a:cubicBezTo>
                  <a:cubicBezTo>
                    <a:pt x="279" y="10731"/>
                    <a:pt x="466" y="10903"/>
                    <a:pt x="751" y="11029"/>
                  </a:cubicBezTo>
                  <a:cubicBezTo>
                    <a:pt x="645" y="10990"/>
                    <a:pt x="501" y="10975"/>
                    <a:pt x="371" y="10990"/>
                  </a:cubicBezTo>
                  <a:cubicBezTo>
                    <a:pt x="466" y="11149"/>
                    <a:pt x="691" y="11282"/>
                    <a:pt x="911" y="11410"/>
                  </a:cubicBezTo>
                  <a:cubicBezTo>
                    <a:pt x="796" y="11336"/>
                    <a:pt x="514" y="11408"/>
                    <a:pt x="508" y="11499"/>
                  </a:cubicBezTo>
                  <a:cubicBezTo>
                    <a:pt x="503" y="11591"/>
                    <a:pt x="663" y="11665"/>
                    <a:pt x="825" y="11716"/>
                  </a:cubicBezTo>
                  <a:cubicBezTo>
                    <a:pt x="963" y="11759"/>
                    <a:pt x="1112" y="11795"/>
                    <a:pt x="1267" y="11822"/>
                  </a:cubicBezTo>
                  <a:cubicBezTo>
                    <a:pt x="975" y="11931"/>
                    <a:pt x="810" y="12111"/>
                    <a:pt x="842" y="12286"/>
                  </a:cubicBezTo>
                  <a:cubicBezTo>
                    <a:pt x="988" y="12267"/>
                    <a:pt x="1133" y="12248"/>
                    <a:pt x="1279" y="12230"/>
                  </a:cubicBezTo>
                  <a:lnTo>
                    <a:pt x="1189" y="12656"/>
                  </a:lnTo>
                  <a:cubicBezTo>
                    <a:pt x="1304" y="12624"/>
                    <a:pt x="1420" y="12592"/>
                    <a:pt x="1535" y="12560"/>
                  </a:cubicBezTo>
                  <a:cubicBezTo>
                    <a:pt x="1428" y="12590"/>
                    <a:pt x="1444" y="13063"/>
                    <a:pt x="1702" y="13063"/>
                  </a:cubicBezTo>
                  <a:cubicBezTo>
                    <a:pt x="1954" y="13064"/>
                    <a:pt x="1876" y="12915"/>
                    <a:pt x="2005" y="12907"/>
                  </a:cubicBezTo>
                  <a:cubicBezTo>
                    <a:pt x="2292" y="12889"/>
                    <a:pt x="2450" y="13055"/>
                    <a:pt x="2607" y="13135"/>
                  </a:cubicBezTo>
                  <a:cubicBezTo>
                    <a:pt x="2512" y="13143"/>
                    <a:pt x="2421" y="13160"/>
                    <a:pt x="2340" y="13184"/>
                  </a:cubicBezTo>
                  <a:cubicBezTo>
                    <a:pt x="2372" y="13374"/>
                    <a:pt x="2760" y="13499"/>
                    <a:pt x="3109" y="13595"/>
                  </a:cubicBezTo>
                  <a:cubicBezTo>
                    <a:pt x="2961" y="13596"/>
                    <a:pt x="2813" y="13598"/>
                    <a:pt x="2666" y="13600"/>
                  </a:cubicBezTo>
                  <a:cubicBezTo>
                    <a:pt x="2596" y="13658"/>
                    <a:pt x="2729" y="13723"/>
                    <a:pt x="2846" y="13762"/>
                  </a:cubicBezTo>
                  <a:cubicBezTo>
                    <a:pt x="3061" y="13832"/>
                    <a:pt x="3276" y="13903"/>
                    <a:pt x="3492" y="13973"/>
                  </a:cubicBezTo>
                  <a:cubicBezTo>
                    <a:pt x="3379" y="14002"/>
                    <a:pt x="3266" y="14032"/>
                    <a:pt x="3154" y="14061"/>
                  </a:cubicBezTo>
                  <a:cubicBezTo>
                    <a:pt x="3154" y="14099"/>
                    <a:pt x="3155" y="14137"/>
                    <a:pt x="3155" y="14176"/>
                  </a:cubicBezTo>
                  <a:cubicBezTo>
                    <a:pt x="3375" y="14238"/>
                    <a:pt x="3612" y="14286"/>
                    <a:pt x="3859" y="14317"/>
                  </a:cubicBezTo>
                  <a:cubicBezTo>
                    <a:pt x="3768" y="14476"/>
                    <a:pt x="3737" y="14642"/>
                    <a:pt x="3768" y="14806"/>
                  </a:cubicBezTo>
                  <a:cubicBezTo>
                    <a:pt x="3968" y="14810"/>
                    <a:pt x="4161" y="14733"/>
                    <a:pt x="4183" y="14639"/>
                  </a:cubicBezTo>
                  <a:cubicBezTo>
                    <a:pt x="4187" y="14741"/>
                    <a:pt x="4191" y="14843"/>
                    <a:pt x="4195" y="14945"/>
                  </a:cubicBezTo>
                  <a:cubicBezTo>
                    <a:pt x="4309" y="14905"/>
                    <a:pt x="4423" y="14865"/>
                    <a:pt x="4537" y="14824"/>
                  </a:cubicBezTo>
                  <a:cubicBezTo>
                    <a:pt x="4632" y="14928"/>
                    <a:pt x="4727" y="15032"/>
                    <a:pt x="4823" y="15135"/>
                  </a:cubicBezTo>
                  <a:cubicBezTo>
                    <a:pt x="4801" y="15112"/>
                    <a:pt x="5021" y="15029"/>
                    <a:pt x="5059" y="15015"/>
                  </a:cubicBezTo>
                  <a:cubicBezTo>
                    <a:pt x="5140" y="15211"/>
                    <a:pt x="5649" y="15318"/>
                    <a:pt x="5962" y="15427"/>
                  </a:cubicBezTo>
                  <a:cubicBezTo>
                    <a:pt x="5867" y="15418"/>
                    <a:pt x="5768" y="15409"/>
                    <a:pt x="5678" y="15425"/>
                  </a:cubicBezTo>
                  <a:cubicBezTo>
                    <a:pt x="5588" y="15440"/>
                    <a:pt x="5518" y="15490"/>
                    <a:pt x="5559" y="15531"/>
                  </a:cubicBezTo>
                  <a:cubicBezTo>
                    <a:pt x="5590" y="15561"/>
                    <a:pt x="5664" y="15574"/>
                    <a:pt x="5731" y="15584"/>
                  </a:cubicBezTo>
                  <a:cubicBezTo>
                    <a:pt x="5878" y="15606"/>
                    <a:pt x="6026" y="15628"/>
                    <a:pt x="6173" y="15651"/>
                  </a:cubicBezTo>
                  <a:cubicBezTo>
                    <a:pt x="6104" y="15656"/>
                    <a:pt x="6036" y="15701"/>
                    <a:pt x="6065" y="15737"/>
                  </a:cubicBezTo>
                  <a:cubicBezTo>
                    <a:pt x="6104" y="15785"/>
                    <a:pt x="6221" y="15807"/>
                    <a:pt x="6326" y="15823"/>
                  </a:cubicBezTo>
                  <a:cubicBezTo>
                    <a:pt x="6500" y="15849"/>
                    <a:pt x="6674" y="15875"/>
                    <a:pt x="6849" y="15902"/>
                  </a:cubicBezTo>
                  <a:cubicBezTo>
                    <a:pt x="6752" y="15924"/>
                    <a:pt x="6644" y="15983"/>
                    <a:pt x="6729" y="16013"/>
                  </a:cubicBezTo>
                  <a:cubicBezTo>
                    <a:pt x="6752" y="16021"/>
                    <a:pt x="6782" y="16023"/>
                    <a:pt x="6810" y="16024"/>
                  </a:cubicBezTo>
                  <a:cubicBezTo>
                    <a:pt x="6983" y="16033"/>
                    <a:pt x="7157" y="16041"/>
                    <a:pt x="7331" y="16050"/>
                  </a:cubicBezTo>
                  <a:cubicBezTo>
                    <a:pt x="7318" y="16194"/>
                    <a:pt x="7390" y="16339"/>
                    <a:pt x="7536" y="16465"/>
                  </a:cubicBezTo>
                  <a:cubicBezTo>
                    <a:pt x="7600" y="16465"/>
                    <a:pt x="7664" y="16466"/>
                    <a:pt x="7728" y="16466"/>
                  </a:cubicBezTo>
                  <a:cubicBezTo>
                    <a:pt x="7772" y="16412"/>
                    <a:pt x="7793" y="16354"/>
                    <a:pt x="7788" y="16296"/>
                  </a:cubicBezTo>
                  <a:cubicBezTo>
                    <a:pt x="7885" y="16339"/>
                    <a:pt x="7907" y="16406"/>
                    <a:pt x="7979" y="16458"/>
                  </a:cubicBezTo>
                  <a:cubicBezTo>
                    <a:pt x="8052" y="16510"/>
                    <a:pt x="8244" y="16537"/>
                    <a:pt x="8303" y="16481"/>
                  </a:cubicBezTo>
                  <a:cubicBezTo>
                    <a:pt x="8531" y="16664"/>
                    <a:pt x="9003" y="16581"/>
                    <a:pt x="9358" y="16599"/>
                  </a:cubicBezTo>
                  <a:cubicBezTo>
                    <a:pt x="9697" y="16617"/>
                    <a:pt x="10021" y="16652"/>
                    <a:pt x="10348" y="16678"/>
                  </a:cubicBezTo>
                  <a:lnTo>
                    <a:pt x="10212" y="21583"/>
                  </a:lnTo>
                  <a:lnTo>
                    <a:pt x="11440" y="21583"/>
                  </a:lnTo>
                  <a:lnTo>
                    <a:pt x="11304" y="16702"/>
                  </a:lnTo>
                  <a:lnTo>
                    <a:pt x="11304" y="16702"/>
                  </a:lnTo>
                  <a:cubicBezTo>
                    <a:pt x="11678" y="16690"/>
                    <a:pt x="11939" y="16679"/>
                    <a:pt x="12291" y="16792"/>
                  </a:cubicBezTo>
                  <a:cubicBezTo>
                    <a:pt x="12413" y="16716"/>
                    <a:pt x="12536" y="16633"/>
                    <a:pt x="12701" y="16587"/>
                  </a:cubicBezTo>
                  <a:cubicBezTo>
                    <a:pt x="12743" y="16611"/>
                    <a:pt x="12763" y="16638"/>
                    <a:pt x="12802" y="16663"/>
                  </a:cubicBezTo>
                  <a:cubicBezTo>
                    <a:pt x="12873" y="16708"/>
                    <a:pt x="13030" y="16700"/>
                    <a:pt x="13117" y="16662"/>
                  </a:cubicBezTo>
                  <a:cubicBezTo>
                    <a:pt x="13204" y="16623"/>
                    <a:pt x="13238" y="16566"/>
                    <a:pt x="13268" y="16512"/>
                  </a:cubicBezTo>
                  <a:cubicBezTo>
                    <a:pt x="13276" y="16561"/>
                    <a:pt x="13299" y="16609"/>
                    <a:pt x="13337" y="16654"/>
                  </a:cubicBezTo>
                  <a:cubicBezTo>
                    <a:pt x="13680" y="16586"/>
                    <a:pt x="13931" y="16425"/>
                    <a:pt x="13968" y="16251"/>
                  </a:cubicBezTo>
                  <a:cubicBezTo>
                    <a:pt x="14109" y="16266"/>
                    <a:pt x="14260" y="16281"/>
                    <a:pt x="14393" y="16256"/>
                  </a:cubicBezTo>
                  <a:cubicBezTo>
                    <a:pt x="14527" y="16230"/>
                    <a:pt x="14617" y="16146"/>
                    <a:pt x="14529" y="16092"/>
                  </a:cubicBezTo>
                  <a:cubicBezTo>
                    <a:pt x="14803" y="16050"/>
                    <a:pt x="15063" y="15988"/>
                    <a:pt x="15298" y="15909"/>
                  </a:cubicBezTo>
                  <a:cubicBezTo>
                    <a:pt x="15298" y="15878"/>
                    <a:pt x="15299" y="15848"/>
                    <a:pt x="15299" y="15817"/>
                  </a:cubicBezTo>
                  <a:cubicBezTo>
                    <a:pt x="15245" y="15834"/>
                    <a:pt x="15157" y="15813"/>
                    <a:pt x="15157" y="15782"/>
                  </a:cubicBezTo>
                  <a:cubicBezTo>
                    <a:pt x="15496" y="15810"/>
                    <a:pt x="15845" y="15655"/>
                    <a:pt x="15805" y="15494"/>
                  </a:cubicBezTo>
                  <a:cubicBezTo>
                    <a:pt x="15754" y="15494"/>
                    <a:pt x="15703" y="15494"/>
                    <a:pt x="15652" y="15494"/>
                  </a:cubicBezTo>
                  <a:cubicBezTo>
                    <a:pt x="15596" y="15304"/>
                    <a:pt x="15918" y="15189"/>
                    <a:pt x="16244" y="15099"/>
                  </a:cubicBezTo>
                  <a:cubicBezTo>
                    <a:pt x="16585" y="15005"/>
                    <a:pt x="16556" y="15108"/>
                    <a:pt x="16920" y="15078"/>
                  </a:cubicBezTo>
                  <a:cubicBezTo>
                    <a:pt x="16983" y="14984"/>
                    <a:pt x="17046" y="14891"/>
                    <a:pt x="17109" y="14798"/>
                  </a:cubicBezTo>
                  <a:cubicBezTo>
                    <a:pt x="17116" y="14876"/>
                    <a:pt x="17207" y="14952"/>
                    <a:pt x="17346" y="14996"/>
                  </a:cubicBezTo>
                  <a:cubicBezTo>
                    <a:pt x="17515" y="14791"/>
                    <a:pt x="17685" y="14587"/>
                    <a:pt x="17854" y="14382"/>
                  </a:cubicBezTo>
                  <a:cubicBezTo>
                    <a:pt x="18027" y="14362"/>
                    <a:pt x="18214" y="14339"/>
                    <a:pt x="18328" y="14274"/>
                  </a:cubicBezTo>
                  <a:cubicBezTo>
                    <a:pt x="18443" y="14209"/>
                    <a:pt x="18428" y="14089"/>
                    <a:pt x="18260" y="14060"/>
                  </a:cubicBezTo>
                  <a:cubicBezTo>
                    <a:pt x="18516" y="14021"/>
                    <a:pt x="18765" y="13970"/>
                    <a:pt x="18999" y="13908"/>
                  </a:cubicBezTo>
                  <a:cubicBezTo>
                    <a:pt x="19095" y="13883"/>
                    <a:pt x="19191" y="13854"/>
                    <a:pt x="19249" y="13810"/>
                  </a:cubicBezTo>
                  <a:cubicBezTo>
                    <a:pt x="19307" y="13767"/>
                    <a:pt x="19315" y="13704"/>
                    <a:pt x="19237" y="13668"/>
                  </a:cubicBezTo>
                  <a:cubicBezTo>
                    <a:pt x="19168" y="13681"/>
                    <a:pt x="19098" y="13695"/>
                    <a:pt x="19029" y="13708"/>
                  </a:cubicBezTo>
                  <a:cubicBezTo>
                    <a:pt x="19374" y="13587"/>
                    <a:pt x="19588" y="13388"/>
                    <a:pt x="19591" y="13185"/>
                  </a:cubicBezTo>
                  <a:cubicBezTo>
                    <a:pt x="19474" y="13161"/>
                    <a:pt x="19319" y="13193"/>
                    <a:pt x="19279" y="13251"/>
                  </a:cubicBezTo>
                  <a:cubicBezTo>
                    <a:pt x="19372" y="12988"/>
                    <a:pt x="19434" y="12857"/>
                    <a:pt x="19946" y="12766"/>
                  </a:cubicBezTo>
                  <a:cubicBezTo>
                    <a:pt x="20059" y="12746"/>
                    <a:pt x="20137" y="12676"/>
                    <a:pt x="20063" y="12631"/>
                  </a:cubicBezTo>
                  <a:lnTo>
                    <a:pt x="20367" y="12652"/>
                  </a:lnTo>
                  <a:cubicBezTo>
                    <a:pt x="20367" y="12559"/>
                    <a:pt x="20367" y="12466"/>
                    <a:pt x="20367" y="12373"/>
                  </a:cubicBezTo>
                  <a:cubicBezTo>
                    <a:pt x="20485" y="12363"/>
                    <a:pt x="20603" y="12353"/>
                    <a:pt x="20722" y="12344"/>
                  </a:cubicBezTo>
                  <a:cubicBezTo>
                    <a:pt x="20668" y="12215"/>
                    <a:pt x="20530" y="12094"/>
                    <a:pt x="20331" y="12002"/>
                  </a:cubicBezTo>
                  <a:cubicBezTo>
                    <a:pt x="20431" y="11959"/>
                    <a:pt x="20536" y="11912"/>
                    <a:pt x="20573" y="11850"/>
                  </a:cubicBezTo>
                  <a:cubicBezTo>
                    <a:pt x="20611" y="11789"/>
                    <a:pt x="20551" y="11709"/>
                    <a:pt x="20418" y="11696"/>
                  </a:cubicBezTo>
                  <a:cubicBezTo>
                    <a:pt x="20593" y="11613"/>
                    <a:pt x="20769" y="11530"/>
                    <a:pt x="20945" y="11448"/>
                  </a:cubicBezTo>
                  <a:cubicBezTo>
                    <a:pt x="21078" y="11385"/>
                    <a:pt x="21222" y="11299"/>
                    <a:pt x="21150" y="11217"/>
                  </a:cubicBezTo>
                  <a:cubicBezTo>
                    <a:pt x="21099" y="11216"/>
                    <a:pt x="21047" y="11215"/>
                    <a:pt x="20997" y="11213"/>
                  </a:cubicBezTo>
                  <a:cubicBezTo>
                    <a:pt x="21148" y="11124"/>
                    <a:pt x="21225" y="11007"/>
                    <a:pt x="21205" y="10893"/>
                  </a:cubicBezTo>
                  <a:cubicBezTo>
                    <a:pt x="21094" y="10893"/>
                    <a:pt x="20987" y="10895"/>
                    <a:pt x="20876" y="10890"/>
                  </a:cubicBezTo>
                  <a:cubicBezTo>
                    <a:pt x="20808" y="10717"/>
                    <a:pt x="21302" y="10670"/>
                    <a:pt x="21366" y="10505"/>
                  </a:cubicBezTo>
                  <a:cubicBezTo>
                    <a:pt x="21398" y="10421"/>
                    <a:pt x="21234" y="10358"/>
                    <a:pt x="21244" y="10282"/>
                  </a:cubicBezTo>
                  <a:cubicBezTo>
                    <a:pt x="21241" y="10307"/>
                    <a:pt x="21574" y="10040"/>
                    <a:pt x="21448" y="10059"/>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2" name="Shape 25207"/>
            <p:cNvSpPr/>
            <p:nvPr/>
          </p:nvSpPr>
          <p:spPr>
            <a:xfrm>
              <a:off x="317499" y="533399"/>
              <a:ext cx="2129326" cy="3540829"/>
            </a:xfrm>
            <a:custGeom>
              <a:avLst/>
              <a:gdLst/>
              <a:ahLst/>
              <a:cxnLst>
                <a:cxn ang="0">
                  <a:pos x="wd2" y="hd2"/>
                </a:cxn>
                <a:cxn ang="5400000">
                  <a:pos x="wd2" y="hd2"/>
                </a:cxn>
                <a:cxn ang="10800000">
                  <a:pos x="wd2" y="hd2"/>
                </a:cxn>
                <a:cxn ang="16200000">
                  <a:pos x="wd2" y="hd2"/>
                </a:cxn>
              </a:cxnLst>
              <a:rect l="0" t="0" r="r" b="b"/>
              <a:pathLst>
                <a:path w="21476" h="21579" extrusionOk="0">
                  <a:moveTo>
                    <a:pt x="21448" y="12927"/>
                  </a:moveTo>
                  <a:cubicBezTo>
                    <a:pt x="21334" y="12949"/>
                    <a:pt x="21294" y="12833"/>
                    <a:pt x="21355" y="12770"/>
                  </a:cubicBezTo>
                  <a:cubicBezTo>
                    <a:pt x="21417" y="12708"/>
                    <a:pt x="21513" y="12633"/>
                    <a:pt x="21444" y="12574"/>
                  </a:cubicBezTo>
                  <a:cubicBezTo>
                    <a:pt x="21362" y="12572"/>
                    <a:pt x="21281" y="12571"/>
                    <a:pt x="21199" y="12570"/>
                  </a:cubicBezTo>
                  <a:cubicBezTo>
                    <a:pt x="21366" y="12457"/>
                    <a:pt x="21461" y="12306"/>
                    <a:pt x="21458" y="12155"/>
                  </a:cubicBezTo>
                  <a:cubicBezTo>
                    <a:pt x="21400" y="12153"/>
                    <a:pt x="21341" y="12166"/>
                    <a:pt x="21299" y="12190"/>
                  </a:cubicBezTo>
                  <a:cubicBezTo>
                    <a:pt x="21448" y="12074"/>
                    <a:pt x="21503" y="11915"/>
                    <a:pt x="21436" y="11774"/>
                  </a:cubicBezTo>
                  <a:cubicBezTo>
                    <a:pt x="21396" y="11766"/>
                    <a:pt x="21357" y="11780"/>
                    <a:pt x="21334" y="11801"/>
                  </a:cubicBezTo>
                  <a:cubicBezTo>
                    <a:pt x="21342" y="11666"/>
                    <a:pt x="21351" y="11531"/>
                    <a:pt x="21359" y="11396"/>
                  </a:cubicBezTo>
                  <a:cubicBezTo>
                    <a:pt x="21360" y="11376"/>
                    <a:pt x="21360" y="11353"/>
                    <a:pt x="21337" y="11339"/>
                  </a:cubicBezTo>
                  <a:cubicBezTo>
                    <a:pt x="21254" y="11284"/>
                    <a:pt x="21108" y="11425"/>
                    <a:pt x="21007" y="11383"/>
                  </a:cubicBezTo>
                  <a:cubicBezTo>
                    <a:pt x="21007" y="11215"/>
                    <a:pt x="20991" y="11069"/>
                    <a:pt x="21079" y="10909"/>
                  </a:cubicBezTo>
                  <a:cubicBezTo>
                    <a:pt x="21127" y="10822"/>
                    <a:pt x="21088" y="10692"/>
                    <a:pt x="20936" y="10689"/>
                  </a:cubicBezTo>
                  <a:cubicBezTo>
                    <a:pt x="21061" y="10576"/>
                    <a:pt x="21192" y="10448"/>
                    <a:pt x="21154" y="10313"/>
                  </a:cubicBezTo>
                  <a:cubicBezTo>
                    <a:pt x="21101" y="10310"/>
                    <a:pt x="21047" y="10307"/>
                    <a:pt x="20994" y="10303"/>
                  </a:cubicBezTo>
                  <a:cubicBezTo>
                    <a:pt x="21112" y="10251"/>
                    <a:pt x="21150" y="10143"/>
                    <a:pt x="21076" y="10067"/>
                  </a:cubicBezTo>
                  <a:cubicBezTo>
                    <a:pt x="21003" y="9991"/>
                    <a:pt x="20830" y="9956"/>
                    <a:pt x="20696" y="9992"/>
                  </a:cubicBezTo>
                  <a:cubicBezTo>
                    <a:pt x="20820" y="9853"/>
                    <a:pt x="20877" y="9694"/>
                    <a:pt x="20858" y="9538"/>
                  </a:cubicBezTo>
                  <a:cubicBezTo>
                    <a:pt x="20803" y="9566"/>
                    <a:pt x="20749" y="9594"/>
                    <a:pt x="20694" y="9623"/>
                  </a:cubicBezTo>
                  <a:cubicBezTo>
                    <a:pt x="20829" y="9435"/>
                    <a:pt x="20851" y="9219"/>
                    <a:pt x="20756" y="9023"/>
                  </a:cubicBezTo>
                  <a:cubicBezTo>
                    <a:pt x="20611" y="9057"/>
                    <a:pt x="20510" y="9150"/>
                    <a:pt x="20516" y="9244"/>
                  </a:cubicBezTo>
                  <a:cubicBezTo>
                    <a:pt x="20531" y="9058"/>
                    <a:pt x="20493" y="8871"/>
                    <a:pt x="20403" y="8694"/>
                  </a:cubicBezTo>
                  <a:cubicBezTo>
                    <a:pt x="20295" y="8744"/>
                    <a:pt x="20220" y="8820"/>
                    <a:pt x="20197" y="8901"/>
                  </a:cubicBezTo>
                  <a:cubicBezTo>
                    <a:pt x="20082" y="8771"/>
                    <a:pt x="19961" y="8558"/>
                    <a:pt x="20026" y="8408"/>
                  </a:cubicBezTo>
                  <a:cubicBezTo>
                    <a:pt x="20068" y="8312"/>
                    <a:pt x="20359" y="8300"/>
                    <a:pt x="20295" y="8183"/>
                  </a:cubicBezTo>
                  <a:cubicBezTo>
                    <a:pt x="20272" y="8141"/>
                    <a:pt x="19998" y="8012"/>
                    <a:pt x="19927" y="8034"/>
                  </a:cubicBezTo>
                  <a:cubicBezTo>
                    <a:pt x="20076" y="7987"/>
                    <a:pt x="20158" y="7873"/>
                    <a:pt x="20112" y="7775"/>
                  </a:cubicBezTo>
                  <a:cubicBezTo>
                    <a:pt x="20066" y="7677"/>
                    <a:pt x="19896" y="7606"/>
                    <a:pt x="19728" y="7615"/>
                  </a:cubicBezTo>
                  <a:cubicBezTo>
                    <a:pt x="19792" y="7522"/>
                    <a:pt x="19784" y="7417"/>
                    <a:pt x="19774" y="7316"/>
                  </a:cubicBezTo>
                  <a:cubicBezTo>
                    <a:pt x="19772" y="7291"/>
                    <a:pt x="19763" y="7260"/>
                    <a:pt x="19723" y="7253"/>
                  </a:cubicBezTo>
                  <a:cubicBezTo>
                    <a:pt x="19627" y="7234"/>
                    <a:pt x="19630" y="7371"/>
                    <a:pt x="19529" y="7372"/>
                  </a:cubicBezTo>
                  <a:cubicBezTo>
                    <a:pt x="19542" y="7252"/>
                    <a:pt x="19535" y="7131"/>
                    <a:pt x="19508" y="7012"/>
                  </a:cubicBezTo>
                  <a:cubicBezTo>
                    <a:pt x="19503" y="6989"/>
                    <a:pt x="19496" y="6966"/>
                    <a:pt x="19471" y="6949"/>
                  </a:cubicBezTo>
                  <a:cubicBezTo>
                    <a:pt x="19424" y="6918"/>
                    <a:pt x="19333" y="6928"/>
                    <a:pt x="19285" y="6959"/>
                  </a:cubicBezTo>
                  <a:cubicBezTo>
                    <a:pt x="19236" y="6990"/>
                    <a:pt x="19220" y="7034"/>
                    <a:pt x="19205" y="7075"/>
                  </a:cubicBezTo>
                  <a:cubicBezTo>
                    <a:pt x="19174" y="6971"/>
                    <a:pt x="19142" y="6867"/>
                    <a:pt x="19110" y="6763"/>
                  </a:cubicBezTo>
                  <a:cubicBezTo>
                    <a:pt x="19057" y="6589"/>
                    <a:pt x="18879" y="6538"/>
                    <a:pt x="18659" y="6628"/>
                  </a:cubicBezTo>
                  <a:cubicBezTo>
                    <a:pt x="18618" y="6424"/>
                    <a:pt x="18970" y="6176"/>
                    <a:pt x="18557" y="6031"/>
                  </a:cubicBezTo>
                  <a:cubicBezTo>
                    <a:pt x="18508" y="6013"/>
                    <a:pt x="18469" y="5973"/>
                    <a:pt x="18504" y="5946"/>
                  </a:cubicBezTo>
                  <a:cubicBezTo>
                    <a:pt x="18693" y="5930"/>
                    <a:pt x="18831" y="5799"/>
                    <a:pt x="18774" y="5689"/>
                  </a:cubicBezTo>
                  <a:cubicBezTo>
                    <a:pt x="18718" y="5579"/>
                    <a:pt x="18481" y="5518"/>
                    <a:pt x="18311" y="5570"/>
                  </a:cubicBezTo>
                  <a:cubicBezTo>
                    <a:pt x="18417" y="5429"/>
                    <a:pt x="18427" y="5262"/>
                    <a:pt x="18336" y="5117"/>
                  </a:cubicBezTo>
                  <a:cubicBezTo>
                    <a:pt x="18223" y="5087"/>
                    <a:pt x="18120" y="5168"/>
                    <a:pt x="18068" y="5235"/>
                  </a:cubicBezTo>
                  <a:cubicBezTo>
                    <a:pt x="18044" y="5095"/>
                    <a:pt x="18021" y="4955"/>
                    <a:pt x="17997" y="4815"/>
                  </a:cubicBezTo>
                  <a:cubicBezTo>
                    <a:pt x="17847" y="4797"/>
                    <a:pt x="17685" y="4873"/>
                    <a:pt x="17678" y="4965"/>
                  </a:cubicBezTo>
                  <a:cubicBezTo>
                    <a:pt x="17571" y="4892"/>
                    <a:pt x="17553" y="4788"/>
                    <a:pt x="17503" y="4695"/>
                  </a:cubicBezTo>
                  <a:cubicBezTo>
                    <a:pt x="17448" y="4595"/>
                    <a:pt x="17350" y="4529"/>
                    <a:pt x="17182" y="4523"/>
                  </a:cubicBezTo>
                  <a:cubicBezTo>
                    <a:pt x="17181" y="4571"/>
                    <a:pt x="17164" y="4619"/>
                    <a:pt x="17171" y="4669"/>
                  </a:cubicBezTo>
                  <a:cubicBezTo>
                    <a:pt x="17159" y="4553"/>
                    <a:pt x="17105" y="4448"/>
                    <a:pt x="17063" y="4335"/>
                  </a:cubicBezTo>
                  <a:cubicBezTo>
                    <a:pt x="17057" y="4319"/>
                    <a:pt x="16889" y="3925"/>
                    <a:pt x="16964" y="3956"/>
                  </a:cubicBezTo>
                  <a:cubicBezTo>
                    <a:pt x="16873" y="3919"/>
                    <a:pt x="16782" y="3882"/>
                    <a:pt x="16691" y="3845"/>
                  </a:cubicBezTo>
                  <a:cubicBezTo>
                    <a:pt x="16676" y="3839"/>
                    <a:pt x="16661" y="3833"/>
                    <a:pt x="16650" y="3825"/>
                  </a:cubicBezTo>
                  <a:cubicBezTo>
                    <a:pt x="16623" y="3803"/>
                    <a:pt x="16630" y="3773"/>
                    <a:pt x="16639" y="3747"/>
                  </a:cubicBezTo>
                  <a:cubicBezTo>
                    <a:pt x="16669" y="3663"/>
                    <a:pt x="16721" y="3577"/>
                    <a:pt x="16688" y="3493"/>
                  </a:cubicBezTo>
                  <a:cubicBezTo>
                    <a:pt x="16656" y="3410"/>
                    <a:pt x="16484" y="3340"/>
                    <a:pt x="16369" y="3391"/>
                  </a:cubicBezTo>
                  <a:cubicBezTo>
                    <a:pt x="16309" y="3418"/>
                    <a:pt x="16248" y="3473"/>
                    <a:pt x="16186" y="3448"/>
                  </a:cubicBezTo>
                  <a:cubicBezTo>
                    <a:pt x="16199" y="3335"/>
                    <a:pt x="16193" y="3220"/>
                    <a:pt x="16168" y="3107"/>
                  </a:cubicBezTo>
                  <a:cubicBezTo>
                    <a:pt x="16156" y="3050"/>
                    <a:pt x="16076" y="2974"/>
                    <a:pt x="15996" y="3007"/>
                  </a:cubicBezTo>
                  <a:cubicBezTo>
                    <a:pt x="15934" y="3047"/>
                    <a:pt x="15895" y="3098"/>
                    <a:pt x="15884" y="3152"/>
                  </a:cubicBezTo>
                  <a:cubicBezTo>
                    <a:pt x="15758" y="3097"/>
                    <a:pt x="15772" y="2984"/>
                    <a:pt x="15744" y="2892"/>
                  </a:cubicBezTo>
                  <a:cubicBezTo>
                    <a:pt x="15672" y="2655"/>
                    <a:pt x="15161" y="2878"/>
                    <a:pt x="14906" y="2655"/>
                  </a:cubicBezTo>
                  <a:cubicBezTo>
                    <a:pt x="14747" y="2516"/>
                    <a:pt x="14755" y="2218"/>
                    <a:pt x="14715" y="2060"/>
                  </a:cubicBezTo>
                  <a:cubicBezTo>
                    <a:pt x="14637" y="2049"/>
                    <a:pt x="14379" y="2066"/>
                    <a:pt x="14374" y="2146"/>
                  </a:cubicBezTo>
                  <a:cubicBezTo>
                    <a:pt x="14384" y="2004"/>
                    <a:pt x="14368" y="1862"/>
                    <a:pt x="14328" y="1723"/>
                  </a:cubicBezTo>
                  <a:cubicBezTo>
                    <a:pt x="14189" y="1732"/>
                    <a:pt x="14058" y="1778"/>
                    <a:pt x="13974" y="1845"/>
                  </a:cubicBezTo>
                  <a:cubicBezTo>
                    <a:pt x="14027" y="1720"/>
                    <a:pt x="14042" y="1589"/>
                    <a:pt x="14019" y="1461"/>
                  </a:cubicBezTo>
                  <a:cubicBezTo>
                    <a:pt x="13894" y="1432"/>
                    <a:pt x="13737" y="1473"/>
                    <a:pt x="13685" y="1547"/>
                  </a:cubicBezTo>
                  <a:cubicBezTo>
                    <a:pt x="13679" y="1460"/>
                    <a:pt x="13672" y="1374"/>
                    <a:pt x="13665" y="1287"/>
                  </a:cubicBezTo>
                  <a:cubicBezTo>
                    <a:pt x="13659" y="1219"/>
                    <a:pt x="13568" y="1124"/>
                    <a:pt x="13480" y="1167"/>
                  </a:cubicBezTo>
                  <a:cubicBezTo>
                    <a:pt x="13473" y="1247"/>
                    <a:pt x="13307" y="1293"/>
                    <a:pt x="13181" y="1269"/>
                  </a:cubicBezTo>
                  <a:cubicBezTo>
                    <a:pt x="12754" y="1190"/>
                    <a:pt x="12496" y="361"/>
                    <a:pt x="12394" y="379"/>
                  </a:cubicBezTo>
                  <a:cubicBezTo>
                    <a:pt x="12274" y="401"/>
                    <a:pt x="12227" y="519"/>
                    <a:pt x="12103" y="509"/>
                  </a:cubicBezTo>
                  <a:cubicBezTo>
                    <a:pt x="12128" y="365"/>
                    <a:pt x="12094" y="218"/>
                    <a:pt x="12002" y="85"/>
                  </a:cubicBezTo>
                  <a:cubicBezTo>
                    <a:pt x="11750" y="87"/>
                    <a:pt x="11511" y="195"/>
                    <a:pt x="11436" y="341"/>
                  </a:cubicBezTo>
                  <a:cubicBezTo>
                    <a:pt x="11365" y="228"/>
                    <a:pt x="11294" y="114"/>
                    <a:pt x="11224" y="1"/>
                  </a:cubicBezTo>
                  <a:cubicBezTo>
                    <a:pt x="11175" y="2"/>
                    <a:pt x="11127" y="3"/>
                    <a:pt x="11078" y="4"/>
                  </a:cubicBezTo>
                  <a:cubicBezTo>
                    <a:pt x="10941" y="135"/>
                    <a:pt x="10869" y="290"/>
                    <a:pt x="10872" y="444"/>
                  </a:cubicBezTo>
                  <a:cubicBezTo>
                    <a:pt x="10656" y="466"/>
                    <a:pt x="10490" y="335"/>
                    <a:pt x="10378" y="222"/>
                  </a:cubicBezTo>
                  <a:cubicBezTo>
                    <a:pt x="10266" y="108"/>
                    <a:pt x="10096" y="-21"/>
                    <a:pt x="9881" y="3"/>
                  </a:cubicBezTo>
                  <a:cubicBezTo>
                    <a:pt x="9918" y="135"/>
                    <a:pt x="9954" y="267"/>
                    <a:pt x="9990" y="399"/>
                  </a:cubicBezTo>
                  <a:cubicBezTo>
                    <a:pt x="9758" y="252"/>
                    <a:pt x="9370" y="203"/>
                    <a:pt x="9059" y="282"/>
                  </a:cubicBezTo>
                  <a:cubicBezTo>
                    <a:pt x="9014" y="294"/>
                    <a:pt x="8966" y="312"/>
                    <a:pt x="8961" y="341"/>
                  </a:cubicBezTo>
                  <a:cubicBezTo>
                    <a:pt x="8957" y="359"/>
                    <a:pt x="8973" y="377"/>
                    <a:pt x="8990" y="393"/>
                  </a:cubicBezTo>
                  <a:cubicBezTo>
                    <a:pt x="9068" y="467"/>
                    <a:pt x="9182" y="527"/>
                    <a:pt x="9314" y="564"/>
                  </a:cubicBezTo>
                  <a:cubicBezTo>
                    <a:pt x="9015" y="480"/>
                    <a:pt x="8819" y="743"/>
                    <a:pt x="8701" y="983"/>
                  </a:cubicBezTo>
                  <a:cubicBezTo>
                    <a:pt x="8628" y="1133"/>
                    <a:pt x="8584" y="1274"/>
                    <a:pt x="8566" y="1316"/>
                  </a:cubicBezTo>
                  <a:cubicBezTo>
                    <a:pt x="8479" y="1298"/>
                    <a:pt x="8438" y="1240"/>
                    <a:pt x="8386" y="1194"/>
                  </a:cubicBezTo>
                  <a:cubicBezTo>
                    <a:pt x="8334" y="1147"/>
                    <a:pt x="8228" y="1107"/>
                    <a:pt x="8155" y="1141"/>
                  </a:cubicBezTo>
                  <a:cubicBezTo>
                    <a:pt x="8114" y="1161"/>
                    <a:pt x="8104" y="1195"/>
                    <a:pt x="8097" y="1226"/>
                  </a:cubicBezTo>
                  <a:cubicBezTo>
                    <a:pt x="8058" y="1402"/>
                    <a:pt x="8019" y="1578"/>
                    <a:pt x="7979" y="1754"/>
                  </a:cubicBezTo>
                  <a:cubicBezTo>
                    <a:pt x="7975" y="1773"/>
                    <a:pt x="7969" y="1794"/>
                    <a:pt x="7944" y="1806"/>
                  </a:cubicBezTo>
                  <a:cubicBezTo>
                    <a:pt x="7884" y="1833"/>
                    <a:pt x="7812" y="1782"/>
                    <a:pt x="7790" y="1739"/>
                  </a:cubicBezTo>
                  <a:cubicBezTo>
                    <a:pt x="7748" y="1658"/>
                    <a:pt x="7726" y="1574"/>
                    <a:pt x="7723" y="1489"/>
                  </a:cubicBezTo>
                  <a:cubicBezTo>
                    <a:pt x="7672" y="1478"/>
                    <a:pt x="7622" y="1466"/>
                    <a:pt x="7572" y="1454"/>
                  </a:cubicBezTo>
                  <a:cubicBezTo>
                    <a:pt x="7505" y="1619"/>
                    <a:pt x="7461" y="1787"/>
                    <a:pt x="7439" y="1956"/>
                  </a:cubicBezTo>
                  <a:cubicBezTo>
                    <a:pt x="7321" y="2051"/>
                    <a:pt x="7066" y="1777"/>
                    <a:pt x="6949" y="1872"/>
                  </a:cubicBezTo>
                  <a:cubicBezTo>
                    <a:pt x="6932" y="1886"/>
                    <a:pt x="6928" y="1904"/>
                    <a:pt x="6924" y="1921"/>
                  </a:cubicBezTo>
                  <a:cubicBezTo>
                    <a:pt x="6889" y="2093"/>
                    <a:pt x="6853" y="2265"/>
                    <a:pt x="6818" y="2437"/>
                  </a:cubicBezTo>
                  <a:cubicBezTo>
                    <a:pt x="6828" y="2386"/>
                    <a:pt x="6751" y="2316"/>
                    <a:pt x="6699" y="2281"/>
                  </a:cubicBezTo>
                  <a:cubicBezTo>
                    <a:pt x="6381" y="2385"/>
                    <a:pt x="6270" y="2847"/>
                    <a:pt x="6030" y="3045"/>
                  </a:cubicBezTo>
                  <a:cubicBezTo>
                    <a:pt x="5975" y="3090"/>
                    <a:pt x="5878" y="3140"/>
                    <a:pt x="5805" y="3105"/>
                  </a:cubicBezTo>
                  <a:cubicBezTo>
                    <a:pt x="5741" y="3075"/>
                    <a:pt x="5775" y="3013"/>
                    <a:pt x="5754" y="2966"/>
                  </a:cubicBezTo>
                  <a:cubicBezTo>
                    <a:pt x="5718" y="2883"/>
                    <a:pt x="5513" y="2871"/>
                    <a:pt x="5405" y="2926"/>
                  </a:cubicBezTo>
                  <a:cubicBezTo>
                    <a:pt x="5296" y="2980"/>
                    <a:pt x="5261" y="3070"/>
                    <a:pt x="5232" y="3154"/>
                  </a:cubicBezTo>
                  <a:cubicBezTo>
                    <a:pt x="5177" y="3312"/>
                    <a:pt x="5122" y="3470"/>
                    <a:pt x="5068" y="3628"/>
                  </a:cubicBezTo>
                  <a:cubicBezTo>
                    <a:pt x="5073" y="3499"/>
                    <a:pt x="4949" y="3373"/>
                    <a:pt x="4762" y="3313"/>
                  </a:cubicBezTo>
                  <a:cubicBezTo>
                    <a:pt x="4722" y="3585"/>
                    <a:pt x="4712" y="3859"/>
                    <a:pt x="4731" y="4132"/>
                  </a:cubicBezTo>
                  <a:cubicBezTo>
                    <a:pt x="4604" y="4069"/>
                    <a:pt x="4500" y="3988"/>
                    <a:pt x="4428" y="3898"/>
                  </a:cubicBezTo>
                  <a:cubicBezTo>
                    <a:pt x="4347" y="3853"/>
                    <a:pt x="4239" y="3933"/>
                    <a:pt x="4214" y="3997"/>
                  </a:cubicBezTo>
                  <a:cubicBezTo>
                    <a:pt x="4140" y="4189"/>
                    <a:pt x="4114" y="4387"/>
                    <a:pt x="4137" y="4584"/>
                  </a:cubicBezTo>
                  <a:cubicBezTo>
                    <a:pt x="3867" y="4538"/>
                    <a:pt x="3578" y="4538"/>
                    <a:pt x="3307" y="4581"/>
                  </a:cubicBezTo>
                  <a:cubicBezTo>
                    <a:pt x="3456" y="4713"/>
                    <a:pt x="3665" y="4819"/>
                    <a:pt x="3906" y="4884"/>
                  </a:cubicBezTo>
                  <a:cubicBezTo>
                    <a:pt x="3534" y="4923"/>
                    <a:pt x="3204" y="5082"/>
                    <a:pt x="3057" y="5292"/>
                  </a:cubicBezTo>
                  <a:cubicBezTo>
                    <a:pt x="3189" y="5314"/>
                    <a:pt x="3319" y="5336"/>
                    <a:pt x="3450" y="5358"/>
                  </a:cubicBezTo>
                  <a:cubicBezTo>
                    <a:pt x="3265" y="5327"/>
                    <a:pt x="3067" y="5664"/>
                    <a:pt x="3061" y="5730"/>
                  </a:cubicBezTo>
                  <a:cubicBezTo>
                    <a:pt x="3130" y="5733"/>
                    <a:pt x="3216" y="5763"/>
                    <a:pt x="3293" y="5767"/>
                  </a:cubicBezTo>
                  <a:cubicBezTo>
                    <a:pt x="3208" y="5957"/>
                    <a:pt x="2913" y="6097"/>
                    <a:pt x="2748" y="6265"/>
                  </a:cubicBezTo>
                  <a:cubicBezTo>
                    <a:pt x="2655" y="6213"/>
                    <a:pt x="2527" y="6175"/>
                    <a:pt x="2398" y="6178"/>
                  </a:cubicBezTo>
                  <a:cubicBezTo>
                    <a:pt x="2317" y="6474"/>
                    <a:pt x="2292" y="6775"/>
                    <a:pt x="2322" y="7074"/>
                  </a:cubicBezTo>
                  <a:cubicBezTo>
                    <a:pt x="2226" y="6974"/>
                    <a:pt x="2132" y="6873"/>
                    <a:pt x="2036" y="6773"/>
                  </a:cubicBezTo>
                  <a:cubicBezTo>
                    <a:pt x="1936" y="7047"/>
                    <a:pt x="1897" y="7330"/>
                    <a:pt x="1923" y="7610"/>
                  </a:cubicBezTo>
                  <a:cubicBezTo>
                    <a:pt x="1836" y="7477"/>
                    <a:pt x="1619" y="7379"/>
                    <a:pt x="1383" y="7366"/>
                  </a:cubicBezTo>
                  <a:cubicBezTo>
                    <a:pt x="1364" y="7610"/>
                    <a:pt x="1403" y="7857"/>
                    <a:pt x="1499" y="8094"/>
                  </a:cubicBezTo>
                  <a:cubicBezTo>
                    <a:pt x="1225" y="8094"/>
                    <a:pt x="951" y="8130"/>
                    <a:pt x="702" y="8200"/>
                  </a:cubicBezTo>
                  <a:cubicBezTo>
                    <a:pt x="614" y="8276"/>
                    <a:pt x="733" y="8378"/>
                    <a:pt x="854" y="8436"/>
                  </a:cubicBezTo>
                  <a:cubicBezTo>
                    <a:pt x="974" y="8495"/>
                    <a:pt x="1121" y="8569"/>
                    <a:pt x="1089" y="8660"/>
                  </a:cubicBezTo>
                  <a:cubicBezTo>
                    <a:pt x="932" y="8671"/>
                    <a:pt x="763" y="8684"/>
                    <a:pt x="647" y="8749"/>
                  </a:cubicBezTo>
                  <a:cubicBezTo>
                    <a:pt x="531" y="8813"/>
                    <a:pt x="513" y="8948"/>
                    <a:pt x="651" y="8994"/>
                  </a:cubicBezTo>
                  <a:cubicBezTo>
                    <a:pt x="727" y="9018"/>
                    <a:pt x="836" y="9015"/>
                    <a:pt x="878" y="9060"/>
                  </a:cubicBezTo>
                  <a:cubicBezTo>
                    <a:pt x="940" y="9125"/>
                    <a:pt x="792" y="9265"/>
                    <a:pt x="816" y="9348"/>
                  </a:cubicBezTo>
                  <a:cubicBezTo>
                    <a:pt x="838" y="9426"/>
                    <a:pt x="977" y="9473"/>
                    <a:pt x="999" y="9539"/>
                  </a:cubicBezTo>
                  <a:cubicBezTo>
                    <a:pt x="1097" y="9829"/>
                    <a:pt x="885" y="10143"/>
                    <a:pt x="790" y="10426"/>
                  </a:cubicBezTo>
                  <a:cubicBezTo>
                    <a:pt x="729" y="10351"/>
                    <a:pt x="667" y="10275"/>
                    <a:pt x="606" y="10199"/>
                  </a:cubicBezTo>
                  <a:cubicBezTo>
                    <a:pt x="407" y="10411"/>
                    <a:pt x="372" y="10677"/>
                    <a:pt x="514" y="10905"/>
                  </a:cubicBezTo>
                  <a:cubicBezTo>
                    <a:pt x="458" y="10846"/>
                    <a:pt x="361" y="10802"/>
                    <a:pt x="251" y="10787"/>
                  </a:cubicBezTo>
                  <a:cubicBezTo>
                    <a:pt x="216" y="11033"/>
                    <a:pt x="311" y="11285"/>
                    <a:pt x="521" y="11497"/>
                  </a:cubicBezTo>
                  <a:cubicBezTo>
                    <a:pt x="239" y="11488"/>
                    <a:pt x="32" y="11719"/>
                    <a:pt x="198" y="11856"/>
                  </a:cubicBezTo>
                  <a:cubicBezTo>
                    <a:pt x="238" y="11889"/>
                    <a:pt x="295" y="11918"/>
                    <a:pt x="309" y="11959"/>
                  </a:cubicBezTo>
                  <a:cubicBezTo>
                    <a:pt x="343" y="12059"/>
                    <a:pt x="105" y="12109"/>
                    <a:pt x="25" y="12200"/>
                  </a:cubicBezTo>
                  <a:cubicBezTo>
                    <a:pt x="-26" y="12259"/>
                    <a:pt x="3" y="12340"/>
                    <a:pt x="90" y="12381"/>
                  </a:cubicBezTo>
                  <a:cubicBezTo>
                    <a:pt x="178" y="12422"/>
                    <a:pt x="314" y="12419"/>
                    <a:pt x="397" y="12374"/>
                  </a:cubicBezTo>
                  <a:lnTo>
                    <a:pt x="237" y="12821"/>
                  </a:lnTo>
                  <a:cubicBezTo>
                    <a:pt x="277" y="12709"/>
                    <a:pt x="537" y="13068"/>
                    <a:pt x="545" y="13096"/>
                  </a:cubicBezTo>
                  <a:cubicBezTo>
                    <a:pt x="586" y="13254"/>
                    <a:pt x="508" y="13444"/>
                    <a:pt x="527" y="13609"/>
                  </a:cubicBezTo>
                  <a:cubicBezTo>
                    <a:pt x="459" y="13556"/>
                    <a:pt x="334" y="13534"/>
                    <a:pt x="230" y="13556"/>
                  </a:cubicBezTo>
                  <a:cubicBezTo>
                    <a:pt x="278" y="13790"/>
                    <a:pt x="466" y="14012"/>
                    <a:pt x="750" y="14173"/>
                  </a:cubicBezTo>
                  <a:cubicBezTo>
                    <a:pt x="645" y="14123"/>
                    <a:pt x="501" y="14104"/>
                    <a:pt x="371" y="14123"/>
                  </a:cubicBezTo>
                  <a:cubicBezTo>
                    <a:pt x="465" y="14327"/>
                    <a:pt x="691" y="14498"/>
                    <a:pt x="911" y="14663"/>
                  </a:cubicBezTo>
                  <a:cubicBezTo>
                    <a:pt x="796" y="14568"/>
                    <a:pt x="513" y="14660"/>
                    <a:pt x="508" y="14778"/>
                  </a:cubicBezTo>
                  <a:cubicBezTo>
                    <a:pt x="503" y="14895"/>
                    <a:pt x="663" y="14991"/>
                    <a:pt x="825" y="15056"/>
                  </a:cubicBezTo>
                  <a:cubicBezTo>
                    <a:pt x="963" y="15112"/>
                    <a:pt x="1111" y="15157"/>
                    <a:pt x="1266" y="15192"/>
                  </a:cubicBezTo>
                  <a:cubicBezTo>
                    <a:pt x="974" y="15332"/>
                    <a:pt x="810" y="15563"/>
                    <a:pt x="842" y="15788"/>
                  </a:cubicBezTo>
                  <a:lnTo>
                    <a:pt x="1278" y="15716"/>
                  </a:lnTo>
                  <a:cubicBezTo>
                    <a:pt x="1248" y="15899"/>
                    <a:pt x="1218" y="16081"/>
                    <a:pt x="1189" y="16264"/>
                  </a:cubicBezTo>
                  <a:cubicBezTo>
                    <a:pt x="1304" y="16223"/>
                    <a:pt x="1419" y="16181"/>
                    <a:pt x="1535" y="16141"/>
                  </a:cubicBezTo>
                  <a:cubicBezTo>
                    <a:pt x="1428" y="16179"/>
                    <a:pt x="1443" y="16786"/>
                    <a:pt x="1701" y="16787"/>
                  </a:cubicBezTo>
                  <a:cubicBezTo>
                    <a:pt x="1953" y="16788"/>
                    <a:pt x="1875" y="16596"/>
                    <a:pt x="2005" y="16586"/>
                  </a:cubicBezTo>
                  <a:cubicBezTo>
                    <a:pt x="2291" y="16564"/>
                    <a:pt x="2449" y="16776"/>
                    <a:pt x="2607" y="16879"/>
                  </a:cubicBezTo>
                  <a:cubicBezTo>
                    <a:pt x="2512" y="16890"/>
                    <a:pt x="2421" y="16911"/>
                    <a:pt x="2340" y="16943"/>
                  </a:cubicBezTo>
                  <a:cubicBezTo>
                    <a:pt x="2372" y="17186"/>
                    <a:pt x="2760" y="17346"/>
                    <a:pt x="3109" y="17470"/>
                  </a:cubicBezTo>
                  <a:cubicBezTo>
                    <a:pt x="2960" y="17472"/>
                    <a:pt x="2813" y="17474"/>
                    <a:pt x="2665" y="17476"/>
                  </a:cubicBezTo>
                  <a:cubicBezTo>
                    <a:pt x="2596" y="17552"/>
                    <a:pt x="2729" y="17635"/>
                    <a:pt x="2846" y="17684"/>
                  </a:cubicBezTo>
                  <a:cubicBezTo>
                    <a:pt x="3060" y="17775"/>
                    <a:pt x="3276" y="17866"/>
                    <a:pt x="3491" y="17956"/>
                  </a:cubicBezTo>
                  <a:cubicBezTo>
                    <a:pt x="3378" y="17994"/>
                    <a:pt x="3266" y="18031"/>
                    <a:pt x="3153" y="18068"/>
                  </a:cubicBezTo>
                  <a:lnTo>
                    <a:pt x="3155" y="18217"/>
                  </a:lnTo>
                  <a:cubicBezTo>
                    <a:pt x="3374" y="18296"/>
                    <a:pt x="3612" y="18358"/>
                    <a:pt x="3859" y="18399"/>
                  </a:cubicBezTo>
                  <a:cubicBezTo>
                    <a:pt x="3767" y="18602"/>
                    <a:pt x="3736" y="18816"/>
                    <a:pt x="3768" y="19026"/>
                  </a:cubicBezTo>
                  <a:cubicBezTo>
                    <a:pt x="3968" y="19031"/>
                    <a:pt x="4160" y="18932"/>
                    <a:pt x="4183" y="18812"/>
                  </a:cubicBezTo>
                  <a:cubicBezTo>
                    <a:pt x="4187" y="18943"/>
                    <a:pt x="4191" y="19074"/>
                    <a:pt x="4195" y="19205"/>
                  </a:cubicBezTo>
                  <a:lnTo>
                    <a:pt x="4537" y="19050"/>
                  </a:lnTo>
                  <a:cubicBezTo>
                    <a:pt x="4632" y="19183"/>
                    <a:pt x="4727" y="19316"/>
                    <a:pt x="4822" y="19450"/>
                  </a:cubicBezTo>
                  <a:cubicBezTo>
                    <a:pt x="4801" y="19420"/>
                    <a:pt x="5021" y="19313"/>
                    <a:pt x="5059" y="19295"/>
                  </a:cubicBezTo>
                  <a:cubicBezTo>
                    <a:pt x="5139" y="19547"/>
                    <a:pt x="5648" y="19684"/>
                    <a:pt x="5961" y="19824"/>
                  </a:cubicBezTo>
                  <a:cubicBezTo>
                    <a:pt x="5867" y="19812"/>
                    <a:pt x="5767" y="19801"/>
                    <a:pt x="5677" y="19821"/>
                  </a:cubicBezTo>
                  <a:cubicBezTo>
                    <a:pt x="5587" y="19841"/>
                    <a:pt x="5517" y="19906"/>
                    <a:pt x="5559" y="19958"/>
                  </a:cubicBezTo>
                  <a:cubicBezTo>
                    <a:pt x="5589" y="19997"/>
                    <a:pt x="5663" y="20013"/>
                    <a:pt x="5730" y="20026"/>
                  </a:cubicBezTo>
                  <a:cubicBezTo>
                    <a:pt x="5877" y="20055"/>
                    <a:pt x="6025" y="20083"/>
                    <a:pt x="6172" y="20112"/>
                  </a:cubicBezTo>
                  <a:cubicBezTo>
                    <a:pt x="6103" y="20119"/>
                    <a:pt x="6036" y="20176"/>
                    <a:pt x="6065" y="20223"/>
                  </a:cubicBezTo>
                  <a:cubicBezTo>
                    <a:pt x="6103" y="20285"/>
                    <a:pt x="6221" y="20312"/>
                    <a:pt x="6325" y="20333"/>
                  </a:cubicBezTo>
                  <a:cubicBezTo>
                    <a:pt x="6500" y="20366"/>
                    <a:pt x="6674" y="20400"/>
                    <a:pt x="6849" y="20434"/>
                  </a:cubicBezTo>
                  <a:cubicBezTo>
                    <a:pt x="6752" y="20462"/>
                    <a:pt x="6643" y="20538"/>
                    <a:pt x="6729" y="20577"/>
                  </a:cubicBezTo>
                  <a:cubicBezTo>
                    <a:pt x="6752" y="20588"/>
                    <a:pt x="6781" y="20590"/>
                    <a:pt x="6809" y="20592"/>
                  </a:cubicBezTo>
                  <a:lnTo>
                    <a:pt x="7330" y="20625"/>
                  </a:lnTo>
                  <a:cubicBezTo>
                    <a:pt x="7317" y="20810"/>
                    <a:pt x="7389" y="20996"/>
                    <a:pt x="7536" y="21158"/>
                  </a:cubicBezTo>
                  <a:cubicBezTo>
                    <a:pt x="7600" y="21159"/>
                    <a:pt x="7664" y="21159"/>
                    <a:pt x="7727" y="21160"/>
                  </a:cubicBezTo>
                  <a:cubicBezTo>
                    <a:pt x="7772" y="21091"/>
                    <a:pt x="7793" y="21016"/>
                    <a:pt x="7788" y="20941"/>
                  </a:cubicBezTo>
                  <a:cubicBezTo>
                    <a:pt x="7885" y="20996"/>
                    <a:pt x="7906" y="21083"/>
                    <a:pt x="7979" y="21150"/>
                  </a:cubicBezTo>
                  <a:cubicBezTo>
                    <a:pt x="8052" y="21217"/>
                    <a:pt x="8244" y="21251"/>
                    <a:pt x="8302" y="21179"/>
                  </a:cubicBezTo>
                  <a:cubicBezTo>
                    <a:pt x="8531" y="21414"/>
                    <a:pt x="9003" y="21307"/>
                    <a:pt x="9358" y="21331"/>
                  </a:cubicBezTo>
                  <a:cubicBezTo>
                    <a:pt x="9680" y="21352"/>
                    <a:pt x="9989" y="21395"/>
                    <a:pt x="10301" y="21427"/>
                  </a:cubicBezTo>
                  <a:lnTo>
                    <a:pt x="10341" y="19597"/>
                  </a:lnTo>
                  <a:lnTo>
                    <a:pt x="5046" y="13270"/>
                  </a:lnTo>
                  <a:cubicBezTo>
                    <a:pt x="5016" y="13234"/>
                    <a:pt x="5039" y="13187"/>
                    <a:pt x="5099" y="13169"/>
                  </a:cubicBezTo>
                  <a:cubicBezTo>
                    <a:pt x="5159" y="13149"/>
                    <a:pt x="5236" y="13161"/>
                    <a:pt x="5269" y="13197"/>
                  </a:cubicBezTo>
                  <a:lnTo>
                    <a:pt x="10364" y="18594"/>
                  </a:lnTo>
                  <a:lnTo>
                    <a:pt x="10508" y="11965"/>
                  </a:lnTo>
                  <a:cubicBezTo>
                    <a:pt x="10505" y="11963"/>
                    <a:pt x="10501" y="11959"/>
                    <a:pt x="10498" y="11955"/>
                  </a:cubicBezTo>
                  <a:lnTo>
                    <a:pt x="5046" y="5442"/>
                  </a:lnTo>
                  <a:cubicBezTo>
                    <a:pt x="5016" y="5406"/>
                    <a:pt x="5039" y="5359"/>
                    <a:pt x="5099" y="5341"/>
                  </a:cubicBezTo>
                  <a:cubicBezTo>
                    <a:pt x="5159" y="5321"/>
                    <a:pt x="5236" y="5333"/>
                    <a:pt x="5269" y="5369"/>
                  </a:cubicBezTo>
                  <a:lnTo>
                    <a:pt x="10531" y="10942"/>
                  </a:lnTo>
                  <a:lnTo>
                    <a:pt x="10712" y="2618"/>
                  </a:lnTo>
                  <a:cubicBezTo>
                    <a:pt x="10712" y="2565"/>
                    <a:pt x="10775" y="2523"/>
                    <a:pt x="10852" y="2523"/>
                  </a:cubicBezTo>
                  <a:cubicBezTo>
                    <a:pt x="10929" y="2523"/>
                    <a:pt x="10992" y="2565"/>
                    <a:pt x="10992" y="2618"/>
                  </a:cubicBezTo>
                  <a:lnTo>
                    <a:pt x="11176" y="10960"/>
                  </a:lnTo>
                  <a:lnTo>
                    <a:pt x="16455" y="5369"/>
                  </a:lnTo>
                  <a:cubicBezTo>
                    <a:pt x="16488" y="5333"/>
                    <a:pt x="16565" y="5321"/>
                    <a:pt x="16625" y="5341"/>
                  </a:cubicBezTo>
                  <a:cubicBezTo>
                    <a:pt x="16685" y="5359"/>
                    <a:pt x="16708" y="5406"/>
                    <a:pt x="16678" y="5442"/>
                  </a:cubicBezTo>
                  <a:lnTo>
                    <a:pt x="11226" y="11955"/>
                  </a:lnTo>
                  <a:cubicBezTo>
                    <a:pt x="11219" y="11965"/>
                    <a:pt x="11209" y="11971"/>
                    <a:pt x="11196" y="11977"/>
                  </a:cubicBezTo>
                  <a:lnTo>
                    <a:pt x="11339" y="18612"/>
                  </a:lnTo>
                  <a:lnTo>
                    <a:pt x="16455" y="13197"/>
                  </a:lnTo>
                  <a:cubicBezTo>
                    <a:pt x="16488" y="13161"/>
                    <a:pt x="16565" y="13149"/>
                    <a:pt x="16625" y="13169"/>
                  </a:cubicBezTo>
                  <a:cubicBezTo>
                    <a:pt x="16685" y="13187"/>
                    <a:pt x="16708" y="13234"/>
                    <a:pt x="16678" y="13270"/>
                  </a:cubicBezTo>
                  <a:lnTo>
                    <a:pt x="11363" y="19619"/>
                  </a:lnTo>
                  <a:lnTo>
                    <a:pt x="11403" y="21459"/>
                  </a:lnTo>
                  <a:cubicBezTo>
                    <a:pt x="11726" y="21446"/>
                    <a:pt x="11971" y="21447"/>
                    <a:pt x="12291" y="21579"/>
                  </a:cubicBezTo>
                  <a:cubicBezTo>
                    <a:pt x="12412" y="21480"/>
                    <a:pt x="12536" y="21374"/>
                    <a:pt x="12700" y="21315"/>
                  </a:cubicBezTo>
                  <a:cubicBezTo>
                    <a:pt x="12742" y="21346"/>
                    <a:pt x="12763" y="21381"/>
                    <a:pt x="12802" y="21412"/>
                  </a:cubicBezTo>
                  <a:cubicBezTo>
                    <a:pt x="12873" y="21470"/>
                    <a:pt x="13030" y="21460"/>
                    <a:pt x="13117" y="21411"/>
                  </a:cubicBezTo>
                  <a:cubicBezTo>
                    <a:pt x="13204" y="21362"/>
                    <a:pt x="13238" y="21289"/>
                    <a:pt x="13268" y="21219"/>
                  </a:cubicBezTo>
                  <a:cubicBezTo>
                    <a:pt x="13276" y="21281"/>
                    <a:pt x="13299" y="21343"/>
                    <a:pt x="13337" y="21402"/>
                  </a:cubicBezTo>
                  <a:cubicBezTo>
                    <a:pt x="13680" y="21313"/>
                    <a:pt x="13931" y="21107"/>
                    <a:pt x="13967" y="20883"/>
                  </a:cubicBezTo>
                  <a:cubicBezTo>
                    <a:pt x="14108" y="20903"/>
                    <a:pt x="14259" y="20922"/>
                    <a:pt x="14393" y="20889"/>
                  </a:cubicBezTo>
                  <a:cubicBezTo>
                    <a:pt x="14527" y="20856"/>
                    <a:pt x="14617" y="20748"/>
                    <a:pt x="14529" y="20679"/>
                  </a:cubicBezTo>
                  <a:cubicBezTo>
                    <a:pt x="14803" y="20625"/>
                    <a:pt x="15063" y="20545"/>
                    <a:pt x="15297" y="20443"/>
                  </a:cubicBezTo>
                  <a:cubicBezTo>
                    <a:pt x="15298" y="20404"/>
                    <a:pt x="15298" y="20365"/>
                    <a:pt x="15299" y="20326"/>
                  </a:cubicBezTo>
                  <a:cubicBezTo>
                    <a:pt x="15244" y="20348"/>
                    <a:pt x="15157" y="20320"/>
                    <a:pt x="15156" y="20281"/>
                  </a:cubicBezTo>
                  <a:cubicBezTo>
                    <a:pt x="15496" y="20317"/>
                    <a:pt x="15845" y="20118"/>
                    <a:pt x="15805" y="19911"/>
                  </a:cubicBezTo>
                  <a:cubicBezTo>
                    <a:pt x="15754" y="19911"/>
                    <a:pt x="15703" y="19911"/>
                    <a:pt x="15652" y="19911"/>
                  </a:cubicBezTo>
                  <a:cubicBezTo>
                    <a:pt x="15596" y="19667"/>
                    <a:pt x="15917" y="19519"/>
                    <a:pt x="16243" y="19403"/>
                  </a:cubicBezTo>
                  <a:cubicBezTo>
                    <a:pt x="16585" y="19282"/>
                    <a:pt x="16555" y="19414"/>
                    <a:pt x="16920" y="19376"/>
                  </a:cubicBezTo>
                  <a:lnTo>
                    <a:pt x="17109" y="19016"/>
                  </a:lnTo>
                  <a:cubicBezTo>
                    <a:pt x="17116" y="19117"/>
                    <a:pt x="17207" y="19214"/>
                    <a:pt x="17346" y="19270"/>
                  </a:cubicBezTo>
                  <a:lnTo>
                    <a:pt x="17854" y="18482"/>
                  </a:lnTo>
                  <a:cubicBezTo>
                    <a:pt x="18027" y="18456"/>
                    <a:pt x="18214" y="18426"/>
                    <a:pt x="18328" y="18342"/>
                  </a:cubicBezTo>
                  <a:cubicBezTo>
                    <a:pt x="18442" y="18259"/>
                    <a:pt x="18428" y="18106"/>
                    <a:pt x="18260" y="18068"/>
                  </a:cubicBezTo>
                  <a:cubicBezTo>
                    <a:pt x="18516" y="18018"/>
                    <a:pt x="18764" y="17952"/>
                    <a:pt x="18999" y="17872"/>
                  </a:cubicBezTo>
                  <a:cubicBezTo>
                    <a:pt x="19095" y="17840"/>
                    <a:pt x="19191" y="17803"/>
                    <a:pt x="19249" y="17747"/>
                  </a:cubicBezTo>
                  <a:cubicBezTo>
                    <a:pt x="19307" y="17691"/>
                    <a:pt x="19314" y="17611"/>
                    <a:pt x="19237" y="17563"/>
                  </a:cubicBezTo>
                  <a:cubicBezTo>
                    <a:pt x="19168" y="17581"/>
                    <a:pt x="19099" y="17598"/>
                    <a:pt x="19029" y="17616"/>
                  </a:cubicBezTo>
                  <a:cubicBezTo>
                    <a:pt x="19374" y="17460"/>
                    <a:pt x="19588" y="17204"/>
                    <a:pt x="19591" y="16943"/>
                  </a:cubicBezTo>
                  <a:cubicBezTo>
                    <a:pt x="19474" y="16912"/>
                    <a:pt x="19319" y="16954"/>
                    <a:pt x="19279" y="17028"/>
                  </a:cubicBezTo>
                  <a:cubicBezTo>
                    <a:pt x="19372" y="16690"/>
                    <a:pt x="19434" y="16522"/>
                    <a:pt x="19946" y="16406"/>
                  </a:cubicBezTo>
                  <a:cubicBezTo>
                    <a:pt x="20059" y="16380"/>
                    <a:pt x="20137" y="16289"/>
                    <a:pt x="20063" y="16231"/>
                  </a:cubicBezTo>
                  <a:cubicBezTo>
                    <a:pt x="20164" y="16240"/>
                    <a:pt x="20265" y="16250"/>
                    <a:pt x="20366" y="16258"/>
                  </a:cubicBezTo>
                  <a:cubicBezTo>
                    <a:pt x="20367" y="16139"/>
                    <a:pt x="20367" y="16019"/>
                    <a:pt x="20367" y="15899"/>
                  </a:cubicBezTo>
                  <a:cubicBezTo>
                    <a:pt x="20485" y="15887"/>
                    <a:pt x="20603" y="15875"/>
                    <a:pt x="20722" y="15863"/>
                  </a:cubicBezTo>
                  <a:cubicBezTo>
                    <a:pt x="20668" y="15697"/>
                    <a:pt x="20530" y="15542"/>
                    <a:pt x="20331" y="15423"/>
                  </a:cubicBezTo>
                  <a:cubicBezTo>
                    <a:pt x="20431" y="15368"/>
                    <a:pt x="20535" y="15308"/>
                    <a:pt x="20573" y="15229"/>
                  </a:cubicBezTo>
                  <a:cubicBezTo>
                    <a:pt x="20611" y="15150"/>
                    <a:pt x="20551" y="15047"/>
                    <a:pt x="20417" y="15030"/>
                  </a:cubicBezTo>
                  <a:cubicBezTo>
                    <a:pt x="20593" y="14923"/>
                    <a:pt x="20769" y="14817"/>
                    <a:pt x="20945" y="14711"/>
                  </a:cubicBezTo>
                  <a:cubicBezTo>
                    <a:pt x="21077" y="14630"/>
                    <a:pt x="21222" y="14520"/>
                    <a:pt x="21150" y="14415"/>
                  </a:cubicBezTo>
                  <a:cubicBezTo>
                    <a:pt x="21099" y="14413"/>
                    <a:pt x="21047" y="14411"/>
                    <a:pt x="20997" y="14409"/>
                  </a:cubicBezTo>
                  <a:cubicBezTo>
                    <a:pt x="21149" y="14295"/>
                    <a:pt x="21224" y="14145"/>
                    <a:pt x="21205" y="13998"/>
                  </a:cubicBezTo>
                  <a:cubicBezTo>
                    <a:pt x="21094" y="13998"/>
                    <a:pt x="20986" y="14001"/>
                    <a:pt x="20876" y="13994"/>
                  </a:cubicBezTo>
                  <a:cubicBezTo>
                    <a:pt x="20807" y="13772"/>
                    <a:pt x="21302" y="13712"/>
                    <a:pt x="21366" y="13500"/>
                  </a:cubicBezTo>
                  <a:cubicBezTo>
                    <a:pt x="21398" y="13392"/>
                    <a:pt x="21234" y="13311"/>
                    <a:pt x="21244" y="13214"/>
                  </a:cubicBezTo>
                  <a:cubicBezTo>
                    <a:pt x="21241" y="13245"/>
                    <a:pt x="21574" y="12902"/>
                    <a:pt x="21448" y="12927"/>
                  </a:cubicBezTo>
                  <a:close/>
                </a:path>
              </a:pathLst>
            </a:custGeom>
            <a:solidFill>
              <a:srgbClr val="000000">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53" name="Shape 25209"/>
          <p:cNvSpPr/>
          <p:nvPr/>
        </p:nvSpPr>
        <p:spPr>
          <a:xfrm>
            <a:off x="5224391" y="5937151"/>
            <a:ext cx="5346527" cy="539850"/>
          </a:xfrm>
          <a:custGeom>
            <a:avLst/>
            <a:gdLst/>
            <a:ahLst/>
            <a:cxnLst>
              <a:cxn ang="0">
                <a:pos x="wd2" y="hd2"/>
              </a:cxn>
              <a:cxn ang="5400000">
                <a:pos x="wd2" y="hd2"/>
              </a:cxn>
              <a:cxn ang="10800000">
                <a:pos x="wd2" y="hd2"/>
              </a:cxn>
              <a:cxn ang="16200000">
                <a:pos x="wd2" y="hd2"/>
              </a:cxn>
            </a:cxnLst>
            <a:rect l="0" t="0" r="r" b="b"/>
            <a:pathLst>
              <a:path w="21600" h="21600" extrusionOk="0">
                <a:moveTo>
                  <a:pt x="21600" y="10852"/>
                </a:moveTo>
                <a:lnTo>
                  <a:pt x="21600" y="21600"/>
                </a:lnTo>
                <a:lnTo>
                  <a:pt x="0" y="21600"/>
                </a:lnTo>
                <a:cubicBezTo>
                  <a:pt x="2943" y="8405"/>
                  <a:pt x="7388" y="0"/>
                  <a:pt x="12364" y="0"/>
                </a:cubicBezTo>
                <a:cubicBezTo>
                  <a:pt x="15786" y="0"/>
                  <a:pt x="18958" y="3975"/>
                  <a:pt x="21563" y="10755"/>
                </a:cubicBezTo>
                <a:cubicBezTo>
                  <a:pt x="21575" y="10788"/>
                  <a:pt x="21588" y="10818"/>
                  <a:pt x="21600" y="10852"/>
                </a:cubicBezTo>
              </a:path>
            </a:pathLst>
          </a:custGeom>
          <a:solidFill>
            <a:schemeClr val="tx2">
              <a:lumMod val="7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54" name="Group 25212"/>
          <p:cNvGrpSpPr/>
          <p:nvPr/>
        </p:nvGrpSpPr>
        <p:grpSpPr>
          <a:xfrm>
            <a:off x="10278990" y="2971702"/>
            <a:ext cx="1913010" cy="3505449"/>
            <a:chOff x="0" y="0"/>
            <a:chExt cx="3826019" cy="7010897"/>
          </a:xfrm>
        </p:grpSpPr>
        <p:sp>
          <p:nvSpPr>
            <p:cNvPr id="55" name="Shape 25210"/>
            <p:cNvSpPr/>
            <p:nvPr/>
          </p:nvSpPr>
          <p:spPr>
            <a:xfrm>
              <a:off x="-1" y="-1"/>
              <a:ext cx="3826021" cy="7010899"/>
            </a:xfrm>
            <a:custGeom>
              <a:avLst/>
              <a:gdLst/>
              <a:ahLst/>
              <a:cxnLst>
                <a:cxn ang="0">
                  <a:pos x="wd2" y="hd2"/>
                </a:cxn>
                <a:cxn ang="5400000">
                  <a:pos x="wd2" y="hd2"/>
                </a:cxn>
                <a:cxn ang="10800000">
                  <a:pos x="wd2" y="hd2"/>
                </a:cxn>
                <a:cxn ang="16200000">
                  <a:pos x="wd2" y="hd2"/>
                </a:cxn>
              </a:cxnLst>
              <a:rect l="0" t="0" r="r" b="b"/>
              <a:pathLst>
                <a:path w="21560" h="21570" extrusionOk="0">
                  <a:moveTo>
                    <a:pt x="21560" y="2028"/>
                  </a:moveTo>
                  <a:lnTo>
                    <a:pt x="21560" y="21570"/>
                  </a:lnTo>
                  <a:lnTo>
                    <a:pt x="1469" y="21570"/>
                  </a:lnTo>
                  <a:cubicBezTo>
                    <a:pt x="1581" y="21438"/>
                    <a:pt x="1749" y="21319"/>
                    <a:pt x="1960" y="21229"/>
                  </a:cubicBezTo>
                  <a:cubicBezTo>
                    <a:pt x="1719" y="21180"/>
                    <a:pt x="1490" y="21116"/>
                    <a:pt x="1275" y="21038"/>
                  </a:cubicBezTo>
                  <a:cubicBezTo>
                    <a:pt x="1025" y="20947"/>
                    <a:pt x="777" y="20813"/>
                    <a:pt x="786" y="20649"/>
                  </a:cubicBezTo>
                  <a:cubicBezTo>
                    <a:pt x="794" y="20484"/>
                    <a:pt x="1230" y="20356"/>
                    <a:pt x="1410" y="20489"/>
                  </a:cubicBezTo>
                  <a:cubicBezTo>
                    <a:pt x="1068" y="20258"/>
                    <a:pt x="719" y="20019"/>
                    <a:pt x="574" y="19734"/>
                  </a:cubicBezTo>
                  <a:cubicBezTo>
                    <a:pt x="775" y="19708"/>
                    <a:pt x="997" y="19735"/>
                    <a:pt x="1161" y="19804"/>
                  </a:cubicBezTo>
                  <a:cubicBezTo>
                    <a:pt x="721" y="19579"/>
                    <a:pt x="432" y="19268"/>
                    <a:pt x="356" y="18942"/>
                  </a:cubicBezTo>
                  <a:cubicBezTo>
                    <a:pt x="516" y="18912"/>
                    <a:pt x="710" y="18942"/>
                    <a:pt x="814" y="19015"/>
                  </a:cubicBezTo>
                  <a:cubicBezTo>
                    <a:pt x="786" y="18786"/>
                    <a:pt x="906" y="18521"/>
                    <a:pt x="842" y="18299"/>
                  </a:cubicBezTo>
                  <a:cubicBezTo>
                    <a:pt x="831" y="18261"/>
                    <a:pt x="428" y="17759"/>
                    <a:pt x="367" y="17915"/>
                  </a:cubicBezTo>
                  <a:cubicBezTo>
                    <a:pt x="449" y="17707"/>
                    <a:pt x="531" y="17499"/>
                    <a:pt x="613" y="17290"/>
                  </a:cubicBezTo>
                  <a:cubicBezTo>
                    <a:pt x="486" y="17353"/>
                    <a:pt x="275" y="17357"/>
                    <a:pt x="139" y="17300"/>
                  </a:cubicBezTo>
                  <a:cubicBezTo>
                    <a:pt x="5" y="17243"/>
                    <a:pt x="-40" y="17130"/>
                    <a:pt x="40" y="17047"/>
                  </a:cubicBezTo>
                  <a:cubicBezTo>
                    <a:pt x="162" y="16920"/>
                    <a:pt x="531" y="16851"/>
                    <a:pt x="479" y="16710"/>
                  </a:cubicBezTo>
                  <a:cubicBezTo>
                    <a:pt x="456" y="16654"/>
                    <a:pt x="369" y="16614"/>
                    <a:pt x="307" y="16567"/>
                  </a:cubicBezTo>
                  <a:cubicBezTo>
                    <a:pt x="50" y="16376"/>
                    <a:pt x="370" y="16053"/>
                    <a:pt x="805" y="16066"/>
                  </a:cubicBezTo>
                  <a:cubicBezTo>
                    <a:pt x="480" y="15769"/>
                    <a:pt x="333" y="15417"/>
                    <a:pt x="389" y="15073"/>
                  </a:cubicBezTo>
                  <a:cubicBezTo>
                    <a:pt x="559" y="15094"/>
                    <a:pt x="710" y="15155"/>
                    <a:pt x="796" y="15237"/>
                  </a:cubicBezTo>
                  <a:cubicBezTo>
                    <a:pt x="576" y="14918"/>
                    <a:pt x="630" y="14547"/>
                    <a:pt x="938" y="14251"/>
                  </a:cubicBezTo>
                  <a:cubicBezTo>
                    <a:pt x="1033" y="14357"/>
                    <a:pt x="1128" y="14463"/>
                    <a:pt x="1223" y="14569"/>
                  </a:cubicBezTo>
                  <a:cubicBezTo>
                    <a:pt x="1368" y="14173"/>
                    <a:pt x="1697" y="13733"/>
                    <a:pt x="1546" y="13328"/>
                  </a:cubicBezTo>
                  <a:cubicBezTo>
                    <a:pt x="1512" y="13236"/>
                    <a:pt x="1296" y="13170"/>
                    <a:pt x="1262" y="13061"/>
                  </a:cubicBezTo>
                  <a:cubicBezTo>
                    <a:pt x="1227" y="12945"/>
                    <a:pt x="1454" y="12751"/>
                    <a:pt x="1359" y="12659"/>
                  </a:cubicBezTo>
                  <a:cubicBezTo>
                    <a:pt x="1292" y="12596"/>
                    <a:pt x="1124" y="12601"/>
                    <a:pt x="1008" y="12567"/>
                  </a:cubicBezTo>
                  <a:cubicBezTo>
                    <a:pt x="794" y="12503"/>
                    <a:pt x="822" y="12315"/>
                    <a:pt x="1001" y="12225"/>
                  </a:cubicBezTo>
                  <a:cubicBezTo>
                    <a:pt x="1180" y="12134"/>
                    <a:pt x="1441" y="12115"/>
                    <a:pt x="1684" y="12101"/>
                  </a:cubicBezTo>
                  <a:cubicBezTo>
                    <a:pt x="1734" y="11973"/>
                    <a:pt x="1506" y="11870"/>
                    <a:pt x="1320" y="11788"/>
                  </a:cubicBezTo>
                  <a:cubicBezTo>
                    <a:pt x="1133" y="11706"/>
                    <a:pt x="949" y="11564"/>
                    <a:pt x="1087" y="11457"/>
                  </a:cubicBezTo>
                  <a:cubicBezTo>
                    <a:pt x="1471" y="11360"/>
                    <a:pt x="1895" y="11309"/>
                    <a:pt x="2318" y="11310"/>
                  </a:cubicBezTo>
                  <a:cubicBezTo>
                    <a:pt x="2170" y="10978"/>
                    <a:pt x="2109" y="10634"/>
                    <a:pt x="2139" y="10292"/>
                  </a:cubicBezTo>
                  <a:cubicBezTo>
                    <a:pt x="2504" y="10310"/>
                    <a:pt x="2840" y="10448"/>
                    <a:pt x="2975" y="10634"/>
                  </a:cubicBezTo>
                  <a:cubicBezTo>
                    <a:pt x="2935" y="10242"/>
                    <a:pt x="2993" y="9847"/>
                    <a:pt x="3150" y="9464"/>
                  </a:cubicBezTo>
                  <a:cubicBezTo>
                    <a:pt x="3297" y="9604"/>
                    <a:pt x="3443" y="9744"/>
                    <a:pt x="3590" y="9884"/>
                  </a:cubicBezTo>
                  <a:cubicBezTo>
                    <a:pt x="3543" y="9467"/>
                    <a:pt x="3585" y="9045"/>
                    <a:pt x="3708" y="8632"/>
                  </a:cubicBezTo>
                  <a:cubicBezTo>
                    <a:pt x="3907" y="8628"/>
                    <a:pt x="4105" y="8682"/>
                    <a:pt x="4251" y="8754"/>
                  </a:cubicBezTo>
                  <a:cubicBezTo>
                    <a:pt x="4504" y="8519"/>
                    <a:pt x="4961" y="8323"/>
                    <a:pt x="5092" y="8058"/>
                  </a:cubicBezTo>
                  <a:cubicBezTo>
                    <a:pt x="4972" y="8052"/>
                    <a:pt x="4842" y="8010"/>
                    <a:pt x="4734" y="8006"/>
                  </a:cubicBezTo>
                  <a:cubicBezTo>
                    <a:pt x="4743" y="7914"/>
                    <a:pt x="5049" y="7443"/>
                    <a:pt x="5336" y="7486"/>
                  </a:cubicBezTo>
                  <a:cubicBezTo>
                    <a:pt x="5133" y="7455"/>
                    <a:pt x="4932" y="7425"/>
                    <a:pt x="4728" y="7395"/>
                  </a:cubicBezTo>
                  <a:cubicBezTo>
                    <a:pt x="4956" y="7101"/>
                    <a:pt x="5467" y="6879"/>
                    <a:pt x="6041" y="6824"/>
                  </a:cubicBezTo>
                  <a:cubicBezTo>
                    <a:pt x="5668" y="6732"/>
                    <a:pt x="5344" y="6584"/>
                    <a:pt x="5114" y="6401"/>
                  </a:cubicBezTo>
                  <a:cubicBezTo>
                    <a:pt x="5532" y="6340"/>
                    <a:pt x="5980" y="6341"/>
                    <a:pt x="6398" y="6404"/>
                  </a:cubicBezTo>
                  <a:cubicBezTo>
                    <a:pt x="6362" y="6130"/>
                    <a:pt x="6403" y="5853"/>
                    <a:pt x="6517" y="5585"/>
                  </a:cubicBezTo>
                  <a:cubicBezTo>
                    <a:pt x="6556" y="5495"/>
                    <a:pt x="6722" y="5384"/>
                    <a:pt x="6847" y="5446"/>
                  </a:cubicBezTo>
                  <a:cubicBezTo>
                    <a:pt x="6959" y="5572"/>
                    <a:pt x="7120" y="5684"/>
                    <a:pt x="7317" y="5774"/>
                  </a:cubicBezTo>
                  <a:cubicBezTo>
                    <a:pt x="7288" y="5392"/>
                    <a:pt x="7303" y="5009"/>
                    <a:pt x="7364" y="4629"/>
                  </a:cubicBezTo>
                  <a:cubicBezTo>
                    <a:pt x="7655" y="4711"/>
                    <a:pt x="7845" y="4890"/>
                    <a:pt x="7838" y="5069"/>
                  </a:cubicBezTo>
                  <a:cubicBezTo>
                    <a:pt x="7922" y="4848"/>
                    <a:pt x="8008" y="4627"/>
                    <a:pt x="8091" y="4406"/>
                  </a:cubicBezTo>
                  <a:cubicBezTo>
                    <a:pt x="8136" y="4290"/>
                    <a:pt x="8190" y="4163"/>
                    <a:pt x="8358" y="4087"/>
                  </a:cubicBezTo>
                  <a:cubicBezTo>
                    <a:pt x="8526" y="4011"/>
                    <a:pt x="8843" y="4028"/>
                    <a:pt x="8899" y="4143"/>
                  </a:cubicBezTo>
                  <a:cubicBezTo>
                    <a:pt x="8931" y="4209"/>
                    <a:pt x="8879" y="4296"/>
                    <a:pt x="8978" y="4338"/>
                  </a:cubicBezTo>
                  <a:cubicBezTo>
                    <a:pt x="9090" y="4386"/>
                    <a:pt x="9241" y="4317"/>
                    <a:pt x="9325" y="4254"/>
                  </a:cubicBezTo>
                  <a:cubicBezTo>
                    <a:pt x="9696" y="3977"/>
                    <a:pt x="9868" y="3331"/>
                    <a:pt x="10360" y="3186"/>
                  </a:cubicBezTo>
                  <a:cubicBezTo>
                    <a:pt x="10436" y="3232"/>
                    <a:pt x="10546" y="3323"/>
                    <a:pt x="10546" y="3392"/>
                  </a:cubicBezTo>
                  <a:cubicBezTo>
                    <a:pt x="10600" y="3156"/>
                    <a:pt x="10655" y="2920"/>
                    <a:pt x="10709" y="2683"/>
                  </a:cubicBezTo>
                  <a:cubicBezTo>
                    <a:pt x="10714" y="2659"/>
                    <a:pt x="10720" y="2634"/>
                    <a:pt x="10746" y="2614"/>
                  </a:cubicBezTo>
                  <a:cubicBezTo>
                    <a:pt x="10929" y="2483"/>
                    <a:pt x="11322" y="2865"/>
                    <a:pt x="11503" y="2732"/>
                  </a:cubicBezTo>
                  <a:cubicBezTo>
                    <a:pt x="11539" y="2496"/>
                    <a:pt x="11606" y="2262"/>
                    <a:pt x="11708" y="2032"/>
                  </a:cubicBezTo>
                  <a:cubicBezTo>
                    <a:pt x="11787" y="2048"/>
                    <a:pt x="11865" y="2064"/>
                    <a:pt x="11944" y="2080"/>
                  </a:cubicBezTo>
                  <a:cubicBezTo>
                    <a:pt x="11947" y="2199"/>
                    <a:pt x="11983" y="2316"/>
                    <a:pt x="12046" y="2429"/>
                  </a:cubicBezTo>
                  <a:cubicBezTo>
                    <a:pt x="12082" y="2489"/>
                    <a:pt x="12194" y="2561"/>
                    <a:pt x="12285" y="2522"/>
                  </a:cubicBezTo>
                  <a:cubicBezTo>
                    <a:pt x="12324" y="2506"/>
                    <a:pt x="12334" y="2477"/>
                    <a:pt x="12339" y="2450"/>
                  </a:cubicBezTo>
                  <a:cubicBezTo>
                    <a:pt x="12401" y="2205"/>
                    <a:pt x="12460" y="1958"/>
                    <a:pt x="12522" y="1712"/>
                  </a:cubicBezTo>
                  <a:cubicBezTo>
                    <a:pt x="12533" y="1669"/>
                    <a:pt x="12548" y="1621"/>
                    <a:pt x="12612" y="1594"/>
                  </a:cubicBezTo>
                  <a:cubicBezTo>
                    <a:pt x="12723" y="1547"/>
                    <a:pt x="12888" y="1602"/>
                    <a:pt x="12968" y="1667"/>
                  </a:cubicBezTo>
                  <a:cubicBezTo>
                    <a:pt x="13048" y="1731"/>
                    <a:pt x="13111" y="1813"/>
                    <a:pt x="13248" y="1838"/>
                  </a:cubicBezTo>
                  <a:cubicBezTo>
                    <a:pt x="13276" y="1779"/>
                    <a:pt x="13341" y="1582"/>
                    <a:pt x="13455" y="1373"/>
                  </a:cubicBezTo>
                  <a:cubicBezTo>
                    <a:pt x="13638" y="1036"/>
                    <a:pt x="13942" y="670"/>
                    <a:pt x="14404" y="787"/>
                  </a:cubicBezTo>
                  <a:cubicBezTo>
                    <a:pt x="14199" y="735"/>
                    <a:pt x="14024" y="651"/>
                    <a:pt x="13902" y="548"/>
                  </a:cubicBezTo>
                  <a:cubicBezTo>
                    <a:pt x="13876" y="526"/>
                    <a:pt x="13852" y="502"/>
                    <a:pt x="13858" y="475"/>
                  </a:cubicBezTo>
                  <a:cubicBezTo>
                    <a:pt x="13865" y="434"/>
                    <a:pt x="13940" y="409"/>
                    <a:pt x="14009" y="394"/>
                  </a:cubicBezTo>
                  <a:cubicBezTo>
                    <a:pt x="14490" y="282"/>
                    <a:pt x="15091" y="350"/>
                    <a:pt x="15451" y="557"/>
                  </a:cubicBezTo>
                  <a:cubicBezTo>
                    <a:pt x="15393" y="372"/>
                    <a:pt x="15337" y="188"/>
                    <a:pt x="15281" y="4"/>
                  </a:cubicBezTo>
                  <a:cubicBezTo>
                    <a:pt x="15613" y="-30"/>
                    <a:pt x="15876" y="150"/>
                    <a:pt x="16050" y="309"/>
                  </a:cubicBezTo>
                  <a:cubicBezTo>
                    <a:pt x="16223" y="467"/>
                    <a:pt x="16479" y="649"/>
                    <a:pt x="16812" y="620"/>
                  </a:cubicBezTo>
                  <a:cubicBezTo>
                    <a:pt x="16807" y="404"/>
                    <a:pt x="16919" y="188"/>
                    <a:pt x="17131" y="5"/>
                  </a:cubicBezTo>
                  <a:cubicBezTo>
                    <a:pt x="17206" y="4"/>
                    <a:pt x="17283" y="3"/>
                    <a:pt x="17357" y="1"/>
                  </a:cubicBezTo>
                  <a:cubicBezTo>
                    <a:pt x="17467" y="158"/>
                    <a:pt x="17575" y="317"/>
                    <a:pt x="17684" y="475"/>
                  </a:cubicBezTo>
                  <a:cubicBezTo>
                    <a:pt x="17801" y="273"/>
                    <a:pt x="18170" y="121"/>
                    <a:pt x="18560" y="118"/>
                  </a:cubicBezTo>
                  <a:cubicBezTo>
                    <a:pt x="18702" y="304"/>
                    <a:pt x="18756" y="510"/>
                    <a:pt x="18717" y="709"/>
                  </a:cubicBezTo>
                  <a:cubicBezTo>
                    <a:pt x="18909" y="724"/>
                    <a:pt x="18982" y="559"/>
                    <a:pt x="19167" y="529"/>
                  </a:cubicBezTo>
                  <a:cubicBezTo>
                    <a:pt x="19325" y="503"/>
                    <a:pt x="19724" y="1661"/>
                    <a:pt x="20383" y="1773"/>
                  </a:cubicBezTo>
                  <a:cubicBezTo>
                    <a:pt x="20579" y="1805"/>
                    <a:pt x="20834" y="1741"/>
                    <a:pt x="20846" y="1630"/>
                  </a:cubicBezTo>
                  <a:cubicBezTo>
                    <a:pt x="20982" y="1570"/>
                    <a:pt x="21124" y="1703"/>
                    <a:pt x="21131" y="1797"/>
                  </a:cubicBezTo>
                  <a:lnTo>
                    <a:pt x="21165" y="2161"/>
                  </a:lnTo>
                  <a:cubicBezTo>
                    <a:pt x="21228" y="2077"/>
                    <a:pt x="21396" y="2024"/>
                    <a:pt x="21560" y="2028"/>
                  </a:cubicBezTo>
                </a:path>
              </a:pathLst>
            </a:custGeom>
            <a:solidFill>
              <a:schemeClr val="accent6"/>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6" name="Shape 25211"/>
            <p:cNvSpPr/>
            <p:nvPr/>
          </p:nvSpPr>
          <p:spPr>
            <a:xfrm>
              <a:off x="673039" y="1130302"/>
              <a:ext cx="3149806" cy="5880297"/>
            </a:xfrm>
            <a:custGeom>
              <a:avLst/>
              <a:gdLst/>
              <a:ahLst/>
              <a:cxnLst>
                <a:cxn ang="0">
                  <a:pos x="wd2" y="hd2"/>
                </a:cxn>
                <a:cxn ang="5400000">
                  <a:pos x="wd2" y="hd2"/>
                </a:cxn>
                <a:cxn ang="10800000">
                  <a:pos x="wd2" y="hd2"/>
                </a:cxn>
                <a:cxn ang="16200000">
                  <a:pos x="wd2" y="hd2"/>
                </a:cxn>
              </a:cxnLst>
              <a:rect l="0" t="0" r="r" b="b"/>
              <a:pathLst>
                <a:path w="21562" h="21573" extrusionOk="0">
                  <a:moveTo>
                    <a:pt x="16221" y="0"/>
                  </a:moveTo>
                  <a:cubicBezTo>
                    <a:pt x="16151" y="2"/>
                    <a:pt x="16079" y="4"/>
                    <a:pt x="16009" y="6"/>
                  </a:cubicBezTo>
                  <a:cubicBezTo>
                    <a:pt x="15812" y="173"/>
                    <a:pt x="15706" y="372"/>
                    <a:pt x="15713" y="570"/>
                  </a:cubicBezTo>
                  <a:cubicBezTo>
                    <a:pt x="15400" y="596"/>
                    <a:pt x="15159" y="430"/>
                    <a:pt x="14998" y="284"/>
                  </a:cubicBezTo>
                  <a:cubicBezTo>
                    <a:pt x="14835" y="139"/>
                    <a:pt x="14591" y="-27"/>
                    <a:pt x="14281" y="3"/>
                  </a:cubicBezTo>
                  <a:cubicBezTo>
                    <a:pt x="14333" y="173"/>
                    <a:pt x="14384" y="343"/>
                    <a:pt x="14439" y="513"/>
                  </a:cubicBezTo>
                  <a:cubicBezTo>
                    <a:pt x="14103" y="322"/>
                    <a:pt x="13542" y="260"/>
                    <a:pt x="13091" y="362"/>
                  </a:cubicBezTo>
                  <a:cubicBezTo>
                    <a:pt x="13027" y="376"/>
                    <a:pt x="12956" y="400"/>
                    <a:pt x="12950" y="437"/>
                  </a:cubicBezTo>
                  <a:cubicBezTo>
                    <a:pt x="12945" y="460"/>
                    <a:pt x="12968" y="483"/>
                    <a:pt x="12990" y="503"/>
                  </a:cubicBezTo>
                  <a:cubicBezTo>
                    <a:pt x="13104" y="598"/>
                    <a:pt x="13270" y="675"/>
                    <a:pt x="13460" y="723"/>
                  </a:cubicBezTo>
                  <a:cubicBezTo>
                    <a:pt x="13028" y="615"/>
                    <a:pt x="12745" y="951"/>
                    <a:pt x="12575" y="1258"/>
                  </a:cubicBezTo>
                  <a:cubicBezTo>
                    <a:pt x="12468" y="1452"/>
                    <a:pt x="12406" y="1633"/>
                    <a:pt x="12379" y="1687"/>
                  </a:cubicBezTo>
                  <a:cubicBezTo>
                    <a:pt x="12255" y="1663"/>
                    <a:pt x="12193" y="1589"/>
                    <a:pt x="12118" y="1531"/>
                  </a:cubicBezTo>
                  <a:cubicBezTo>
                    <a:pt x="12044" y="1471"/>
                    <a:pt x="11891" y="1420"/>
                    <a:pt x="11784" y="1464"/>
                  </a:cubicBezTo>
                  <a:cubicBezTo>
                    <a:pt x="11725" y="1488"/>
                    <a:pt x="11714" y="1531"/>
                    <a:pt x="11703" y="1571"/>
                  </a:cubicBezTo>
                  <a:cubicBezTo>
                    <a:pt x="11646" y="1797"/>
                    <a:pt x="11588" y="2022"/>
                    <a:pt x="11532" y="2247"/>
                  </a:cubicBezTo>
                  <a:cubicBezTo>
                    <a:pt x="11525" y="2273"/>
                    <a:pt x="11516" y="2299"/>
                    <a:pt x="11480" y="2314"/>
                  </a:cubicBezTo>
                  <a:cubicBezTo>
                    <a:pt x="11394" y="2349"/>
                    <a:pt x="11289" y="2284"/>
                    <a:pt x="11257" y="2228"/>
                  </a:cubicBezTo>
                  <a:cubicBezTo>
                    <a:pt x="11198" y="2125"/>
                    <a:pt x="11164" y="2017"/>
                    <a:pt x="11159" y="1909"/>
                  </a:cubicBezTo>
                  <a:cubicBezTo>
                    <a:pt x="11087" y="1895"/>
                    <a:pt x="11015" y="1879"/>
                    <a:pt x="10942" y="1864"/>
                  </a:cubicBezTo>
                  <a:cubicBezTo>
                    <a:pt x="10847" y="2076"/>
                    <a:pt x="10781" y="2290"/>
                    <a:pt x="10749" y="2506"/>
                  </a:cubicBezTo>
                  <a:cubicBezTo>
                    <a:pt x="10579" y="2628"/>
                    <a:pt x="10213" y="2278"/>
                    <a:pt x="10043" y="2399"/>
                  </a:cubicBezTo>
                  <a:cubicBezTo>
                    <a:pt x="10018" y="2417"/>
                    <a:pt x="10012" y="2439"/>
                    <a:pt x="10007" y="2461"/>
                  </a:cubicBezTo>
                  <a:cubicBezTo>
                    <a:pt x="9958" y="2677"/>
                    <a:pt x="9907" y="2894"/>
                    <a:pt x="9855" y="3111"/>
                  </a:cubicBezTo>
                  <a:cubicBezTo>
                    <a:pt x="9855" y="3047"/>
                    <a:pt x="9754" y="2965"/>
                    <a:pt x="9681" y="2923"/>
                  </a:cubicBezTo>
                  <a:cubicBezTo>
                    <a:pt x="9222" y="3056"/>
                    <a:pt x="9061" y="3648"/>
                    <a:pt x="8714" y="3903"/>
                  </a:cubicBezTo>
                  <a:cubicBezTo>
                    <a:pt x="8635" y="3960"/>
                    <a:pt x="8492" y="4024"/>
                    <a:pt x="8388" y="3980"/>
                  </a:cubicBezTo>
                  <a:cubicBezTo>
                    <a:pt x="8298" y="3941"/>
                    <a:pt x="8344" y="3861"/>
                    <a:pt x="8315" y="3801"/>
                  </a:cubicBezTo>
                  <a:cubicBezTo>
                    <a:pt x="8263" y="3695"/>
                    <a:pt x="7966" y="3679"/>
                    <a:pt x="7810" y="3750"/>
                  </a:cubicBezTo>
                  <a:cubicBezTo>
                    <a:pt x="7653" y="3819"/>
                    <a:pt x="7603" y="3934"/>
                    <a:pt x="7562" y="4042"/>
                  </a:cubicBezTo>
                  <a:cubicBezTo>
                    <a:pt x="7483" y="4244"/>
                    <a:pt x="7402" y="4447"/>
                    <a:pt x="7323" y="4650"/>
                  </a:cubicBezTo>
                  <a:cubicBezTo>
                    <a:pt x="7332" y="4484"/>
                    <a:pt x="7152" y="4322"/>
                    <a:pt x="6880" y="4246"/>
                  </a:cubicBezTo>
                  <a:cubicBezTo>
                    <a:pt x="6824" y="4595"/>
                    <a:pt x="6810" y="4946"/>
                    <a:pt x="6840" y="5296"/>
                  </a:cubicBezTo>
                  <a:cubicBezTo>
                    <a:pt x="6654" y="5215"/>
                    <a:pt x="6504" y="5112"/>
                    <a:pt x="6399" y="4996"/>
                  </a:cubicBezTo>
                  <a:cubicBezTo>
                    <a:pt x="6284" y="4939"/>
                    <a:pt x="6126" y="5042"/>
                    <a:pt x="6090" y="5124"/>
                  </a:cubicBezTo>
                  <a:cubicBezTo>
                    <a:pt x="5983" y="5370"/>
                    <a:pt x="5945" y="5623"/>
                    <a:pt x="5978" y="5876"/>
                  </a:cubicBezTo>
                  <a:cubicBezTo>
                    <a:pt x="5589" y="5817"/>
                    <a:pt x="5170" y="5817"/>
                    <a:pt x="4778" y="5873"/>
                  </a:cubicBezTo>
                  <a:cubicBezTo>
                    <a:pt x="4993" y="6041"/>
                    <a:pt x="5297" y="6177"/>
                    <a:pt x="5644" y="6260"/>
                  </a:cubicBezTo>
                  <a:cubicBezTo>
                    <a:pt x="5107" y="6311"/>
                    <a:pt x="4632" y="6514"/>
                    <a:pt x="4419" y="6784"/>
                  </a:cubicBezTo>
                  <a:cubicBezTo>
                    <a:pt x="4609" y="6812"/>
                    <a:pt x="4796" y="6840"/>
                    <a:pt x="4987" y="6867"/>
                  </a:cubicBezTo>
                  <a:cubicBezTo>
                    <a:pt x="4717" y="6828"/>
                    <a:pt x="4431" y="7260"/>
                    <a:pt x="4424" y="7345"/>
                  </a:cubicBezTo>
                  <a:cubicBezTo>
                    <a:pt x="4524" y="7348"/>
                    <a:pt x="4647" y="7388"/>
                    <a:pt x="4759" y="7393"/>
                  </a:cubicBezTo>
                  <a:cubicBezTo>
                    <a:pt x="4636" y="7636"/>
                    <a:pt x="4209" y="7815"/>
                    <a:pt x="3971" y="8030"/>
                  </a:cubicBezTo>
                  <a:cubicBezTo>
                    <a:pt x="3835" y="7965"/>
                    <a:pt x="3651" y="7915"/>
                    <a:pt x="3465" y="7918"/>
                  </a:cubicBezTo>
                  <a:cubicBezTo>
                    <a:pt x="3348" y="8298"/>
                    <a:pt x="3314" y="8685"/>
                    <a:pt x="3357" y="9067"/>
                  </a:cubicBezTo>
                  <a:cubicBezTo>
                    <a:pt x="3219" y="8938"/>
                    <a:pt x="3082" y="8810"/>
                    <a:pt x="2944" y="8681"/>
                  </a:cubicBezTo>
                  <a:cubicBezTo>
                    <a:pt x="2799" y="9034"/>
                    <a:pt x="2744" y="9395"/>
                    <a:pt x="2781" y="9754"/>
                  </a:cubicBezTo>
                  <a:cubicBezTo>
                    <a:pt x="2654" y="9584"/>
                    <a:pt x="2341" y="9458"/>
                    <a:pt x="2001" y="9441"/>
                  </a:cubicBezTo>
                  <a:cubicBezTo>
                    <a:pt x="1972" y="9755"/>
                    <a:pt x="2026" y="10070"/>
                    <a:pt x="2167" y="10375"/>
                  </a:cubicBezTo>
                  <a:cubicBezTo>
                    <a:pt x="1770" y="10375"/>
                    <a:pt x="1375" y="10421"/>
                    <a:pt x="1015" y="10510"/>
                  </a:cubicBezTo>
                  <a:cubicBezTo>
                    <a:pt x="888" y="10608"/>
                    <a:pt x="1060" y="10739"/>
                    <a:pt x="1235" y="10814"/>
                  </a:cubicBezTo>
                  <a:cubicBezTo>
                    <a:pt x="1409" y="10889"/>
                    <a:pt x="1620" y="10985"/>
                    <a:pt x="1574" y="11101"/>
                  </a:cubicBezTo>
                  <a:cubicBezTo>
                    <a:pt x="1348" y="11115"/>
                    <a:pt x="1104" y="11131"/>
                    <a:pt x="936" y="11215"/>
                  </a:cubicBezTo>
                  <a:cubicBezTo>
                    <a:pt x="768" y="11297"/>
                    <a:pt x="740" y="11469"/>
                    <a:pt x="941" y="11528"/>
                  </a:cubicBezTo>
                  <a:cubicBezTo>
                    <a:pt x="1050" y="11559"/>
                    <a:pt x="1207" y="11554"/>
                    <a:pt x="1270" y="11612"/>
                  </a:cubicBezTo>
                  <a:cubicBezTo>
                    <a:pt x="1358" y="11696"/>
                    <a:pt x="1146" y="11875"/>
                    <a:pt x="1180" y="11982"/>
                  </a:cubicBezTo>
                  <a:cubicBezTo>
                    <a:pt x="1212" y="12082"/>
                    <a:pt x="1412" y="12142"/>
                    <a:pt x="1444" y="12227"/>
                  </a:cubicBezTo>
                  <a:cubicBezTo>
                    <a:pt x="1585" y="12600"/>
                    <a:pt x="1279" y="13002"/>
                    <a:pt x="1142" y="13364"/>
                  </a:cubicBezTo>
                  <a:cubicBezTo>
                    <a:pt x="1052" y="13267"/>
                    <a:pt x="965" y="13170"/>
                    <a:pt x="876" y="13073"/>
                  </a:cubicBezTo>
                  <a:cubicBezTo>
                    <a:pt x="588" y="13345"/>
                    <a:pt x="539" y="13686"/>
                    <a:pt x="743" y="13978"/>
                  </a:cubicBezTo>
                  <a:cubicBezTo>
                    <a:pt x="664" y="13903"/>
                    <a:pt x="524" y="13846"/>
                    <a:pt x="365" y="13827"/>
                  </a:cubicBezTo>
                  <a:cubicBezTo>
                    <a:pt x="313" y="14143"/>
                    <a:pt x="450" y="14466"/>
                    <a:pt x="751" y="14738"/>
                  </a:cubicBezTo>
                  <a:cubicBezTo>
                    <a:pt x="346" y="14726"/>
                    <a:pt x="46" y="15022"/>
                    <a:pt x="287" y="15197"/>
                  </a:cubicBezTo>
                  <a:cubicBezTo>
                    <a:pt x="343" y="15239"/>
                    <a:pt x="426" y="15277"/>
                    <a:pt x="447" y="15328"/>
                  </a:cubicBezTo>
                  <a:cubicBezTo>
                    <a:pt x="495" y="15458"/>
                    <a:pt x="150" y="15522"/>
                    <a:pt x="37" y="15638"/>
                  </a:cubicBezTo>
                  <a:cubicBezTo>
                    <a:pt x="-38" y="15715"/>
                    <a:pt x="5" y="15817"/>
                    <a:pt x="132" y="15870"/>
                  </a:cubicBezTo>
                  <a:cubicBezTo>
                    <a:pt x="259" y="15923"/>
                    <a:pt x="454" y="15918"/>
                    <a:pt x="572" y="15861"/>
                  </a:cubicBezTo>
                  <a:cubicBezTo>
                    <a:pt x="497" y="16052"/>
                    <a:pt x="421" y="16243"/>
                    <a:pt x="344" y="16433"/>
                  </a:cubicBezTo>
                  <a:cubicBezTo>
                    <a:pt x="400" y="16291"/>
                    <a:pt x="778" y="16752"/>
                    <a:pt x="789" y="16787"/>
                  </a:cubicBezTo>
                  <a:cubicBezTo>
                    <a:pt x="848" y="16989"/>
                    <a:pt x="735" y="17232"/>
                    <a:pt x="762" y="17444"/>
                  </a:cubicBezTo>
                  <a:cubicBezTo>
                    <a:pt x="662" y="17376"/>
                    <a:pt x="482" y="17347"/>
                    <a:pt x="333" y="17375"/>
                  </a:cubicBezTo>
                  <a:cubicBezTo>
                    <a:pt x="403" y="17675"/>
                    <a:pt x="675" y="17959"/>
                    <a:pt x="1085" y="18166"/>
                  </a:cubicBezTo>
                  <a:cubicBezTo>
                    <a:pt x="931" y="18103"/>
                    <a:pt x="725" y="18079"/>
                    <a:pt x="537" y="18102"/>
                  </a:cubicBezTo>
                  <a:cubicBezTo>
                    <a:pt x="672" y="18364"/>
                    <a:pt x="999" y="18584"/>
                    <a:pt x="1316" y="18796"/>
                  </a:cubicBezTo>
                  <a:cubicBezTo>
                    <a:pt x="1151" y="18674"/>
                    <a:pt x="741" y="18791"/>
                    <a:pt x="732" y="18942"/>
                  </a:cubicBezTo>
                  <a:cubicBezTo>
                    <a:pt x="725" y="19094"/>
                    <a:pt x="958" y="19215"/>
                    <a:pt x="1191" y="19299"/>
                  </a:cubicBezTo>
                  <a:cubicBezTo>
                    <a:pt x="1391" y="19370"/>
                    <a:pt x="1605" y="19428"/>
                    <a:pt x="1830" y="19473"/>
                  </a:cubicBezTo>
                  <a:cubicBezTo>
                    <a:pt x="1408" y="19653"/>
                    <a:pt x="1171" y="19950"/>
                    <a:pt x="1219" y="20238"/>
                  </a:cubicBezTo>
                  <a:cubicBezTo>
                    <a:pt x="1427" y="20207"/>
                    <a:pt x="1638" y="20175"/>
                    <a:pt x="1849" y="20145"/>
                  </a:cubicBezTo>
                  <a:cubicBezTo>
                    <a:pt x="1806" y="20379"/>
                    <a:pt x="1759" y="20612"/>
                    <a:pt x="1716" y="20846"/>
                  </a:cubicBezTo>
                  <a:cubicBezTo>
                    <a:pt x="1883" y="20794"/>
                    <a:pt x="2051" y="20741"/>
                    <a:pt x="2218" y="20689"/>
                  </a:cubicBezTo>
                  <a:cubicBezTo>
                    <a:pt x="2064" y="20738"/>
                    <a:pt x="2086" y="21517"/>
                    <a:pt x="2457" y="21519"/>
                  </a:cubicBezTo>
                  <a:cubicBezTo>
                    <a:pt x="2822" y="21520"/>
                    <a:pt x="2709" y="21273"/>
                    <a:pt x="2898" y="21260"/>
                  </a:cubicBezTo>
                  <a:cubicBezTo>
                    <a:pt x="3253" y="21236"/>
                    <a:pt x="3470" y="21433"/>
                    <a:pt x="3669" y="21573"/>
                  </a:cubicBezTo>
                  <a:lnTo>
                    <a:pt x="11597" y="21573"/>
                  </a:lnTo>
                  <a:lnTo>
                    <a:pt x="7291" y="17010"/>
                  </a:lnTo>
                  <a:cubicBezTo>
                    <a:pt x="7248" y="16961"/>
                    <a:pt x="7283" y="16904"/>
                    <a:pt x="7369" y="16879"/>
                  </a:cubicBezTo>
                  <a:cubicBezTo>
                    <a:pt x="7458" y="16853"/>
                    <a:pt x="7567" y="16870"/>
                    <a:pt x="7617" y="16917"/>
                  </a:cubicBezTo>
                  <a:lnTo>
                    <a:pt x="12575" y="21573"/>
                  </a:lnTo>
                  <a:lnTo>
                    <a:pt x="15034" y="21573"/>
                  </a:lnTo>
                  <a:lnTo>
                    <a:pt x="15188" y="15337"/>
                  </a:lnTo>
                  <a:cubicBezTo>
                    <a:pt x="15181" y="15333"/>
                    <a:pt x="15177" y="15329"/>
                    <a:pt x="15172" y="15324"/>
                  </a:cubicBezTo>
                  <a:lnTo>
                    <a:pt x="7291" y="6976"/>
                  </a:lnTo>
                  <a:cubicBezTo>
                    <a:pt x="7248" y="6929"/>
                    <a:pt x="7283" y="6871"/>
                    <a:pt x="7369" y="6845"/>
                  </a:cubicBezTo>
                  <a:cubicBezTo>
                    <a:pt x="7458" y="6820"/>
                    <a:pt x="7567" y="6837"/>
                    <a:pt x="7617" y="6883"/>
                  </a:cubicBezTo>
                  <a:lnTo>
                    <a:pt x="15218" y="14025"/>
                  </a:lnTo>
                  <a:lnTo>
                    <a:pt x="15479" y="3354"/>
                  </a:lnTo>
                  <a:cubicBezTo>
                    <a:pt x="15481" y="3287"/>
                    <a:pt x="15572" y="3233"/>
                    <a:pt x="15683" y="3233"/>
                  </a:cubicBezTo>
                  <a:cubicBezTo>
                    <a:pt x="15794" y="3233"/>
                    <a:pt x="15887" y="3287"/>
                    <a:pt x="15887" y="3354"/>
                  </a:cubicBezTo>
                  <a:lnTo>
                    <a:pt x="16150" y="14050"/>
                  </a:lnTo>
                  <a:lnTo>
                    <a:pt x="21538" y="8989"/>
                  </a:lnTo>
                  <a:lnTo>
                    <a:pt x="21538" y="3399"/>
                  </a:lnTo>
                  <a:cubicBezTo>
                    <a:pt x="21313" y="3220"/>
                    <a:pt x="21322" y="2842"/>
                    <a:pt x="21266" y="2640"/>
                  </a:cubicBezTo>
                  <a:cubicBezTo>
                    <a:pt x="21153" y="2626"/>
                    <a:pt x="20781" y="2649"/>
                    <a:pt x="20774" y="2751"/>
                  </a:cubicBezTo>
                  <a:cubicBezTo>
                    <a:pt x="20788" y="2570"/>
                    <a:pt x="20763" y="2386"/>
                    <a:pt x="20706" y="2208"/>
                  </a:cubicBezTo>
                  <a:cubicBezTo>
                    <a:pt x="20505" y="2220"/>
                    <a:pt x="20318" y="2279"/>
                    <a:pt x="20195" y="2365"/>
                  </a:cubicBezTo>
                  <a:cubicBezTo>
                    <a:pt x="20270" y="2205"/>
                    <a:pt x="20292" y="2037"/>
                    <a:pt x="20258" y="1873"/>
                  </a:cubicBezTo>
                  <a:cubicBezTo>
                    <a:pt x="20079" y="1835"/>
                    <a:pt x="19852" y="1888"/>
                    <a:pt x="19777" y="1984"/>
                  </a:cubicBezTo>
                  <a:cubicBezTo>
                    <a:pt x="19766" y="1872"/>
                    <a:pt x="19759" y="1761"/>
                    <a:pt x="19750" y="1650"/>
                  </a:cubicBezTo>
                  <a:cubicBezTo>
                    <a:pt x="19741" y="1563"/>
                    <a:pt x="19608" y="1440"/>
                    <a:pt x="19481" y="1496"/>
                  </a:cubicBezTo>
                  <a:cubicBezTo>
                    <a:pt x="19470" y="1598"/>
                    <a:pt x="19230" y="1656"/>
                    <a:pt x="19049" y="1625"/>
                  </a:cubicBezTo>
                  <a:cubicBezTo>
                    <a:pt x="18433" y="1523"/>
                    <a:pt x="18058" y="462"/>
                    <a:pt x="17911" y="485"/>
                  </a:cubicBezTo>
                  <a:cubicBezTo>
                    <a:pt x="17739" y="513"/>
                    <a:pt x="17671" y="663"/>
                    <a:pt x="17492" y="651"/>
                  </a:cubicBezTo>
                  <a:cubicBezTo>
                    <a:pt x="17528" y="467"/>
                    <a:pt x="17479" y="280"/>
                    <a:pt x="17346" y="110"/>
                  </a:cubicBezTo>
                  <a:cubicBezTo>
                    <a:pt x="16983" y="112"/>
                    <a:pt x="16634" y="250"/>
                    <a:pt x="16525" y="437"/>
                  </a:cubicBezTo>
                  <a:cubicBezTo>
                    <a:pt x="16423" y="292"/>
                    <a:pt x="16323" y="146"/>
                    <a:pt x="16221" y="0"/>
                  </a:cubicBezTo>
                  <a:close/>
                  <a:moveTo>
                    <a:pt x="21527" y="9692"/>
                  </a:moveTo>
                  <a:lnTo>
                    <a:pt x="16213" y="15321"/>
                  </a:lnTo>
                  <a:cubicBezTo>
                    <a:pt x="16203" y="15333"/>
                    <a:pt x="16188" y="15343"/>
                    <a:pt x="16172" y="15350"/>
                  </a:cubicBezTo>
                  <a:lnTo>
                    <a:pt x="16324" y="21570"/>
                  </a:lnTo>
                  <a:lnTo>
                    <a:pt x="18810" y="21570"/>
                  </a:lnTo>
                  <a:lnTo>
                    <a:pt x="21527" y="19019"/>
                  </a:lnTo>
                  <a:lnTo>
                    <a:pt x="21527" y="9692"/>
                  </a:lnTo>
                  <a:close/>
                  <a:moveTo>
                    <a:pt x="21562" y="19709"/>
                  </a:moveTo>
                  <a:lnTo>
                    <a:pt x="19823" y="21554"/>
                  </a:lnTo>
                  <a:cubicBezTo>
                    <a:pt x="19823" y="21554"/>
                    <a:pt x="21562" y="21554"/>
                    <a:pt x="21562" y="21554"/>
                  </a:cubicBezTo>
                  <a:lnTo>
                    <a:pt x="21562" y="19709"/>
                  </a:lnTo>
                  <a:close/>
                </a:path>
              </a:pathLst>
            </a:custGeom>
            <a:solidFill>
              <a:srgbClr val="000000">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57" name="Shape 25149"/>
          <p:cNvSpPr/>
          <p:nvPr/>
        </p:nvSpPr>
        <p:spPr>
          <a:xfrm>
            <a:off x="2070207" y="4258961"/>
            <a:ext cx="405591" cy="238068"/>
          </a:xfrm>
          <a:custGeom>
            <a:avLst/>
            <a:gdLst/>
            <a:ahLst/>
            <a:cxnLst>
              <a:cxn ang="0">
                <a:pos x="wd2" y="hd2"/>
              </a:cxn>
              <a:cxn ang="5400000">
                <a:pos x="wd2" y="hd2"/>
              </a:cxn>
              <a:cxn ang="10800000">
                <a:pos x="wd2" y="hd2"/>
              </a:cxn>
              <a:cxn ang="16200000">
                <a:pos x="wd2" y="hd2"/>
              </a:cxn>
            </a:cxnLst>
            <a:rect l="0" t="0" r="r" b="b"/>
            <a:pathLst>
              <a:path w="21600" h="21600" extrusionOk="0">
                <a:moveTo>
                  <a:pt x="21252" y="14600"/>
                </a:moveTo>
                <a:cubicBezTo>
                  <a:pt x="20780" y="13155"/>
                  <a:pt x="19874" y="12178"/>
                  <a:pt x="18835" y="12178"/>
                </a:cubicBezTo>
                <a:cubicBezTo>
                  <a:pt x="18834" y="12178"/>
                  <a:pt x="18833" y="12178"/>
                  <a:pt x="18832" y="12178"/>
                </a:cubicBezTo>
                <a:cubicBezTo>
                  <a:pt x="18834" y="12089"/>
                  <a:pt x="18835" y="12000"/>
                  <a:pt x="18835" y="11911"/>
                </a:cubicBezTo>
                <a:cubicBezTo>
                  <a:pt x="18835" y="7247"/>
                  <a:pt x="16616" y="3467"/>
                  <a:pt x="13878" y="3467"/>
                </a:cubicBezTo>
                <a:cubicBezTo>
                  <a:pt x="13266" y="3467"/>
                  <a:pt x="12679" y="3656"/>
                  <a:pt x="12138" y="4002"/>
                </a:cubicBezTo>
                <a:cubicBezTo>
                  <a:pt x="11753" y="1692"/>
                  <a:pt x="10505" y="0"/>
                  <a:pt x="9026" y="0"/>
                </a:cubicBezTo>
                <a:cubicBezTo>
                  <a:pt x="8883" y="0"/>
                  <a:pt x="8741" y="16"/>
                  <a:pt x="8603" y="47"/>
                </a:cubicBezTo>
                <a:lnTo>
                  <a:pt x="8290" y="144"/>
                </a:lnTo>
                <a:cubicBezTo>
                  <a:pt x="7065" y="629"/>
                  <a:pt x="6107" y="2300"/>
                  <a:pt x="5856" y="4409"/>
                </a:cubicBezTo>
                <a:cubicBezTo>
                  <a:pt x="5545" y="4202"/>
                  <a:pt x="5206" y="4089"/>
                  <a:pt x="4852" y="4089"/>
                </a:cubicBezTo>
                <a:cubicBezTo>
                  <a:pt x="4599" y="4089"/>
                  <a:pt x="4354" y="4147"/>
                  <a:pt x="4122" y="4255"/>
                </a:cubicBezTo>
                <a:lnTo>
                  <a:pt x="3808" y="4436"/>
                </a:lnTo>
                <a:cubicBezTo>
                  <a:pt x="2799" y="5138"/>
                  <a:pt x="2087" y="6827"/>
                  <a:pt x="2087" y="8800"/>
                </a:cubicBezTo>
                <a:cubicBezTo>
                  <a:pt x="2087" y="9511"/>
                  <a:pt x="2179" y="10185"/>
                  <a:pt x="2345" y="10789"/>
                </a:cubicBezTo>
                <a:cubicBezTo>
                  <a:pt x="997" y="11445"/>
                  <a:pt x="9" y="13551"/>
                  <a:pt x="0" y="16053"/>
                </a:cubicBezTo>
                <a:lnTo>
                  <a:pt x="13" y="16586"/>
                </a:lnTo>
                <a:cubicBezTo>
                  <a:pt x="161" y="19397"/>
                  <a:pt x="1547" y="21600"/>
                  <a:pt x="3234" y="21600"/>
                </a:cubicBezTo>
                <a:lnTo>
                  <a:pt x="18835" y="21600"/>
                </a:lnTo>
                <a:cubicBezTo>
                  <a:pt x="20362" y="21600"/>
                  <a:pt x="21600" y="19491"/>
                  <a:pt x="21600" y="16889"/>
                </a:cubicBezTo>
                <a:cubicBezTo>
                  <a:pt x="21600" y="16268"/>
                  <a:pt x="21529" y="15676"/>
                  <a:pt x="21401" y="15133"/>
                </a:cubicBezTo>
                <a:cubicBezTo>
                  <a:pt x="21401" y="15133"/>
                  <a:pt x="21252" y="14600"/>
                  <a:pt x="21252" y="14600"/>
                </a:cubicBezTo>
                <a:close/>
              </a:path>
            </a:pathLst>
          </a:custGeom>
          <a:solidFill>
            <a:schemeClr val="bg1">
              <a:alpha val="46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8" name="Shape 25149"/>
          <p:cNvSpPr/>
          <p:nvPr/>
        </p:nvSpPr>
        <p:spPr>
          <a:xfrm>
            <a:off x="253852" y="4809531"/>
            <a:ext cx="638019" cy="374495"/>
          </a:xfrm>
          <a:custGeom>
            <a:avLst/>
            <a:gdLst/>
            <a:ahLst/>
            <a:cxnLst>
              <a:cxn ang="0">
                <a:pos x="wd2" y="hd2"/>
              </a:cxn>
              <a:cxn ang="5400000">
                <a:pos x="wd2" y="hd2"/>
              </a:cxn>
              <a:cxn ang="10800000">
                <a:pos x="wd2" y="hd2"/>
              </a:cxn>
              <a:cxn ang="16200000">
                <a:pos x="wd2" y="hd2"/>
              </a:cxn>
            </a:cxnLst>
            <a:rect l="0" t="0" r="r" b="b"/>
            <a:pathLst>
              <a:path w="21600" h="21600" extrusionOk="0">
                <a:moveTo>
                  <a:pt x="21252" y="14600"/>
                </a:moveTo>
                <a:cubicBezTo>
                  <a:pt x="20780" y="13155"/>
                  <a:pt x="19874" y="12178"/>
                  <a:pt x="18835" y="12178"/>
                </a:cubicBezTo>
                <a:cubicBezTo>
                  <a:pt x="18834" y="12178"/>
                  <a:pt x="18833" y="12178"/>
                  <a:pt x="18832" y="12178"/>
                </a:cubicBezTo>
                <a:cubicBezTo>
                  <a:pt x="18834" y="12089"/>
                  <a:pt x="18835" y="12000"/>
                  <a:pt x="18835" y="11911"/>
                </a:cubicBezTo>
                <a:cubicBezTo>
                  <a:pt x="18835" y="7247"/>
                  <a:pt x="16616" y="3467"/>
                  <a:pt x="13878" y="3467"/>
                </a:cubicBezTo>
                <a:cubicBezTo>
                  <a:pt x="13266" y="3467"/>
                  <a:pt x="12679" y="3656"/>
                  <a:pt x="12138" y="4002"/>
                </a:cubicBezTo>
                <a:cubicBezTo>
                  <a:pt x="11753" y="1692"/>
                  <a:pt x="10505" y="0"/>
                  <a:pt x="9026" y="0"/>
                </a:cubicBezTo>
                <a:cubicBezTo>
                  <a:pt x="8883" y="0"/>
                  <a:pt x="8741" y="16"/>
                  <a:pt x="8603" y="47"/>
                </a:cubicBezTo>
                <a:lnTo>
                  <a:pt x="8290" y="144"/>
                </a:lnTo>
                <a:cubicBezTo>
                  <a:pt x="7065" y="629"/>
                  <a:pt x="6107" y="2300"/>
                  <a:pt x="5856" y="4409"/>
                </a:cubicBezTo>
                <a:cubicBezTo>
                  <a:pt x="5545" y="4202"/>
                  <a:pt x="5206" y="4089"/>
                  <a:pt x="4852" y="4089"/>
                </a:cubicBezTo>
                <a:cubicBezTo>
                  <a:pt x="4599" y="4089"/>
                  <a:pt x="4354" y="4147"/>
                  <a:pt x="4122" y="4255"/>
                </a:cubicBezTo>
                <a:lnTo>
                  <a:pt x="3808" y="4436"/>
                </a:lnTo>
                <a:cubicBezTo>
                  <a:pt x="2799" y="5138"/>
                  <a:pt x="2087" y="6827"/>
                  <a:pt x="2087" y="8800"/>
                </a:cubicBezTo>
                <a:cubicBezTo>
                  <a:pt x="2087" y="9511"/>
                  <a:pt x="2179" y="10185"/>
                  <a:pt x="2345" y="10789"/>
                </a:cubicBezTo>
                <a:cubicBezTo>
                  <a:pt x="997" y="11445"/>
                  <a:pt x="9" y="13551"/>
                  <a:pt x="0" y="16053"/>
                </a:cubicBezTo>
                <a:lnTo>
                  <a:pt x="13" y="16586"/>
                </a:lnTo>
                <a:cubicBezTo>
                  <a:pt x="161" y="19397"/>
                  <a:pt x="1547" y="21600"/>
                  <a:pt x="3234" y="21600"/>
                </a:cubicBezTo>
                <a:lnTo>
                  <a:pt x="18835" y="21600"/>
                </a:lnTo>
                <a:cubicBezTo>
                  <a:pt x="20362" y="21600"/>
                  <a:pt x="21600" y="19491"/>
                  <a:pt x="21600" y="16889"/>
                </a:cubicBezTo>
                <a:cubicBezTo>
                  <a:pt x="21600" y="16268"/>
                  <a:pt x="21529" y="15676"/>
                  <a:pt x="21401" y="15133"/>
                </a:cubicBezTo>
                <a:cubicBezTo>
                  <a:pt x="21401" y="15133"/>
                  <a:pt x="21252" y="14600"/>
                  <a:pt x="21252" y="14600"/>
                </a:cubicBezTo>
                <a:close/>
              </a:path>
            </a:pathLst>
          </a:custGeom>
          <a:solidFill>
            <a:schemeClr val="bg1">
              <a:alpha val="46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9" name="Shape 25149"/>
          <p:cNvSpPr/>
          <p:nvPr/>
        </p:nvSpPr>
        <p:spPr>
          <a:xfrm>
            <a:off x="9523220" y="3927890"/>
            <a:ext cx="930248" cy="546023"/>
          </a:xfrm>
          <a:custGeom>
            <a:avLst/>
            <a:gdLst/>
            <a:ahLst/>
            <a:cxnLst>
              <a:cxn ang="0">
                <a:pos x="wd2" y="hd2"/>
              </a:cxn>
              <a:cxn ang="5400000">
                <a:pos x="wd2" y="hd2"/>
              </a:cxn>
              <a:cxn ang="10800000">
                <a:pos x="wd2" y="hd2"/>
              </a:cxn>
              <a:cxn ang="16200000">
                <a:pos x="wd2" y="hd2"/>
              </a:cxn>
            </a:cxnLst>
            <a:rect l="0" t="0" r="r" b="b"/>
            <a:pathLst>
              <a:path w="21600" h="21600" extrusionOk="0">
                <a:moveTo>
                  <a:pt x="21252" y="14600"/>
                </a:moveTo>
                <a:cubicBezTo>
                  <a:pt x="20780" y="13155"/>
                  <a:pt x="19874" y="12178"/>
                  <a:pt x="18835" y="12178"/>
                </a:cubicBezTo>
                <a:cubicBezTo>
                  <a:pt x="18834" y="12178"/>
                  <a:pt x="18833" y="12178"/>
                  <a:pt x="18832" y="12178"/>
                </a:cubicBezTo>
                <a:cubicBezTo>
                  <a:pt x="18834" y="12089"/>
                  <a:pt x="18835" y="12000"/>
                  <a:pt x="18835" y="11911"/>
                </a:cubicBezTo>
                <a:cubicBezTo>
                  <a:pt x="18835" y="7247"/>
                  <a:pt x="16616" y="3467"/>
                  <a:pt x="13878" y="3467"/>
                </a:cubicBezTo>
                <a:cubicBezTo>
                  <a:pt x="13266" y="3467"/>
                  <a:pt x="12679" y="3656"/>
                  <a:pt x="12138" y="4002"/>
                </a:cubicBezTo>
                <a:cubicBezTo>
                  <a:pt x="11753" y="1692"/>
                  <a:pt x="10505" y="0"/>
                  <a:pt x="9026" y="0"/>
                </a:cubicBezTo>
                <a:cubicBezTo>
                  <a:pt x="8883" y="0"/>
                  <a:pt x="8741" y="16"/>
                  <a:pt x="8603" y="47"/>
                </a:cubicBezTo>
                <a:lnTo>
                  <a:pt x="8290" y="144"/>
                </a:lnTo>
                <a:cubicBezTo>
                  <a:pt x="7065" y="629"/>
                  <a:pt x="6107" y="2300"/>
                  <a:pt x="5856" y="4409"/>
                </a:cubicBezTo>
                <a:cubicBezTo>
                  <a:pt x="5545" y="4202"/>
                  <a:pt x="5206" y="4089"/>
                  <a:pt x="4852" y="4089"/>
                </a:cubicBezTo>
                <a:cubicBezTo>
                  <a:pt x="4599" y="4089"/>
                  <a:pt x="4354" y="4147"/>
                  <a:pt x="4122" y="4255"/>
                </a:cubicBezTo>
                <a:lnTo>
                  <a:pt x="3808" y="4436"/>
                </a:lnTo>
                <a:cubicBezTo>
                  <a:pt x="2799" y="5138"/>
                  <a:pt x="2087" y="6827"/>
                  <a:pt x="2087" y="8800"/>
                </a:cubicBezTo>
                <a:cubicBezTo>
                  <a:pt x="2087" y="9511"/>
                  <a:pt x="2179" y="10185"/>
                  <a:pt x="2345" y="10789"/>
                </a:cubicBezTo>
                <a:cubicBezTo>
                  <a:pt x="997" y="11445"/>
                  <a:pt x="9" y="13551"/>
                  <a:pt x="0" y="16053"/>
                </a:cubicBezTo>
                <a:lnTo>
                  <a:pt x="13" y="16586"/>
                </a:lnTo>
                <a:cubicBezTo>
                  <a:pt x="161" y="19397"/>
                  <a:pt x="1547" y="21600"/>
                  <a:pt x="3234" y="21600"/>
                </a:cubicBezTo>
                <a:lnTo>
                  <a:pt x="18835" y="21600"/>
                </a:lnTo>
                <a:cubicBezTo>
                  <a:pt x="20362" y="21600"/>
                  <a:pt x="21600" y="19491"/>
                  <a:pt x="21600" y="16889"/>
                </a:cubicBezTo>
                <a:cubicBezTo>
                  <a:pt x="21600" y="16268"/>
                  <a:pt x="21529" y="15676"/>
                  <a:pt x="21401" y="15133"/>
                </a:cubicBezTo>
                <a:cubicBezTo>
                  <a:pt x="21401" y="15133"/>
                  <a:pt x="21252" y="14600"/>
                  <a:pt x="21252" y="14600"/>
                </a:cubicBezTo>
                <a:close/>
              </a:path>
            </a:pathLst>
          </a:custGeom>
          <a:solidFill>
            <a:schemeClr val="bg1">
              <a:alpha val="46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4" name="Shape 25149"/>
          <p:cNvSpPr/>
          <p:nvPr/>
        </p:nvSpPr>
        <p:spPr>
          <a:xfrm>
            <a:off x="3281506" y="4883063"/>
            <a:ext cx="308304" cy="180964"/>
          </a:xfrm>
          <a:custGeom>
            <a:avLst/>
            <a:gdLst/>
            <a:ahLst/>
            <a:cxnLst>
              <a:cxn ang="0">
                <a:pos x="wd2" y="hd2"/>
              </a:cxn>
              <a:cxn ang="5400000">
                <a:pos x="wd2" y="hd2"/>
              </a:cxn>
              <a:cxn ang="10800000">
                <a:pos x="wd2" y="hd2"/>
              </a:cxn>
              <a:cxn ang="16200000">
                <a:pos x="wd2" y="hd2"/>
              </a:cxn>
            </a:cxnLst>
            <a:rect l="0" t="0" r="r" b="b"/>
            <a:pathLst>
              <a:path w="21600" h="21600" extrusionOk="0">
                <a:moveTo>
                  <a:pt x="21252" y="14600"/>
                </a:moveTo>
                <a:cubicBezTo>
                  <a:pt x="20780" y="13155"/>
                  <a:pt x="19874" y="12178"/>
                  <a:pt x="18835" y="12178"/>
                </a:cubicBezTo>
                <a:cubicBezTo>
                  <a:pt x="18834" y="12178"/>
                  <a:pt x="18833" y="12178"/>
                  <a:pt x="18832" y="12178"/>
                </a:cubicBezTo>
                <a:cubicBezTo>
                  <a:pt x="18834" y="12089"/>
                  <a:pt x="18835" y="12000"/>
                  <a:pt x="18835" y="11911"/>
                </a:cubicBezTo>
                <a:cubicBezTo>
                  <a:pt x="18835" y="7247"/>
                  <a:pt x="16616" y="3467"/>
                  <a:pt x="13878" y="3467"/>
                </a:cubicBezTo>
                <a:cubicBezTo>
                  <a:pt x="13266" y="3467"/>
                  <a:pt x="12679" y="3656"/>
                  <a:pt x="12138" y="4002"/>
                </a:cubicBezTo>
                <a:cubicBezTo>
                  <a:pt x="11753" y="1692"/>
                  <a:pt x="10505" y="0"/>
                  <a:pt x="9026" y="0"/>
                </a:cubicBezTo>
                <a:cubicBezTo>
                  <a:pt x="8883" y="0"/>
                  <a:pt x="8741" y="16"/>
                  <a:pt x="8603" y="47"/>
                </a:cubicBezTo>
                <a:lnTo>
                  <a:pt x="8290" y="144"/>
                </a:lnTo>
                <a:cubicBezTo>
                  <a:pt x="7065" y="629"/>
                  <a:pt x="6107" y="2300"/>
                  <a:pt x="5856" y="4409"/>
                </a:cubicBezTo>
                <a:cubicBezTo>
                  <a:pt x="5545" y="4202"/>
                  <a:pt x="5206" y="4089"/>
                  <a:pt x="4852" y="4089"/>
                </a:cubicBezTo>
                <a:cubicBezTo>
                  <a:pt x="4599" y="4089"/>
                  <a:pt x="4354" y="4147"/>
                  <a:pt x="4122" y="4255"/>
                </a:cubicBezTo>
                <a:lnTo>
                  <a:pt x="3808" y="4436"/>
                </a:lnTo>
                <a:cubicBezTo>
                  <a:pt x="2799" y="5138"/>
                  <a:pt x="2087" y="6827"/>
                  <a:pt x="2087" y="8800"/>
                </a:cubicBezTo>
                <a:cubicBezTo>
                  <a:pt x="2087" y="9511"/>
                  <a:pt x="2179" y="10185"/>
                  <a:pt x="2345" y="10789"/>
                </a:cubicBezTo>
                <a:cubicBezTo>
                  <a:pt x="997" y="11445"/>
                  <a:pt x="9" y="13551"/>
                  <a:pt x="0" y="16053"/>
                </a:cubicBezTo>
                <a:lnTo>
                  <a:pt x="13" y="16586"/>
                </a:lnTo>
                <a:cubicBezTo>
                  <a:pt x="161" y="19397"/>
                  <a:pt x="1547" y="21600"/>
                  <a:pt x="3234" y="21600"/>
                </a:cubicBezTo>
                <a:lnTo>
                  <a:pt x="18835" y="21600"/>
                </a:lnTo>
                <a:cubicBezTo>
                  <a:pt x="20362" y="21600"/>
                  <a:pt x="21600" y="19491"/>
                  <a:pt x="21600" y="16889"/>
                </a:cubicBezTo>
                <a:cubicBezTo>
                  <a:pt x="21600" y="16268"/>
                  <a:pt x="21529" y="15676"/>
                  <a:pt x="21401" y="15133"/>
                </a:cubicBezTo>
                <a:cubicBezTo>
                  <a:pt x="21401" y="15133"/>
                  <a:pt x="21252" y="14600"/>
                  <a:pt x="21252" y="14600"/>
                </a:cubicBezTo>
                <a:close/>
              </a:path>
            </a:pathLst>
          </a:custGeom>
          <a:solidFill>
            <a:schemeClr val="bg1">
              <a:alpha val="46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5" name="Title 11"/>
          <p:cNvSpPr txBox="1">
            <a:spLocks/>
          </p:cNvSpPr>
          <p:nvPr/>
        </p:nvSpPr>
        <p:spPr>
          <a:xfrm>
            <a:off x="1699424" y="2064325"/>
            <a:ext cx="2233450" cy="122864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66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58%</a:t>
            </a:r>
            <a:endParaRPr lang="en-US" sz="66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4" name="Block Arc 3"/>
          <p:cNvSpPr/>
          <p:nvPr/>
        </p:nvSpPr>
        <p:spPr>
          <a:xfrm>
            <a:off x="1720802" y="1454847"/>
            <a:ext cx="2254472" cy="2254470"/>
          </a:xfrm>
          <a:prstGeom prst="blockArc">
            <a:avLst>
              <a:gd name="adj1" fmla="val 10800000"/>
              <a:gd name="adj2" fmla="val 6102188"/>
              <a:gd name="adj3" fmla="val 475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6" name="Title 11"/>
          <p:cNvSpPr txBox="1">
            <a:spLocks/>
          </p:cNvSpPr>
          <p:nvPr/>
        </p:nvSpPr>
        <p:spPr>
          <a:xfrm>
            <a:off x="4238783" y="1630961"/>
            <a:ext cx="413596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8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7" name="Rectangle 66"/>
          <p:cNvSpPr/>
          <p:nvPr/>
        </p:nvSpPr>
        <p:spPr>
          <a:xfrm>
            <a:off x="4271409" y="2163516"/>
            <a:ext cx="3626245"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Tree>
    <p:extLst>
      <p:ext uri="{BB962C8B-B14F-4D97-AF65-F5344CB8AC3E}">
        <p14:creationId xmlns:p14="http://schemas.microsoft.com/office/powerpoint/2010/main" val="354949759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0" y="1"/>
            <a:ext cx="12192000" cy="3927606"/>
          </a:xfrm>
          <a:prstGeom prst="rect">
            <a:avLst/>
          </a:prstGeom>
          <a:gradFill>
            <a:gsLst>
              <a:gs pos="100000">
                <a:schemeClr val="bg1">
                  <a:lumMod val="85000"/>
                  <a:alpha val="82000"/>
                </a:schemeClr>
              </a:gs>
              <a:gs pos="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3916730"/>
            <a:ext cx="2800279" cy="2560272"/>
          </a:xfrm>
          <a:prstGeom prst="rect">
            <a:avLst/>
          </a:prstGeom>
          <a:solidFill>
            <a:schemeClr val="accent1">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105</a:t>
            </a:fld>
            <a:endParaRPr lang="en-US"/>
          </a:p>
        </p:txBody>
      </p:sp>
      <p:grpSp>
        <p:nvGrpSpPr>
          <p:cNvPr id="3" name="Group 2"/>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Tree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sp>
        <p:nvSpPr>
          <p:cNvPr id="5" name="Shape 24630"/>
          <p:cNvSpPr/>
          <p:nvPr/>
        </p:nvSpPr>
        <p:spPr>
          <a:xfrm>
            <a:off x="9251918" y="3737106"/>
            <a:ext cx="2969579" cy="190501"/>
          </a:xfrm>
          <a:prstGeom prst="rect">
            <a:avLst/>
          </a:prstGeom>
          <a:solidFill>
            <a:schemeClr val="accent5"/>
          </a:solidFill>
          <a:ln w="12700">
            <a:miter lim="400000"/>
          </a:ln>
        </p:spPr>
        <p:txBody>
          <a:bodyPr lIns="25400" tIns="25400" rIns="25400" bIns="25400" anchor="ctr"/>
          <a:lstStyle/>
          <a:p>
            <a:pPr>
              <a:defRPr sz="3200">
                <a:solidFill>
                  <a:srgbClr val="FFFFFF"/>
                </a:solidFill>
              </a:defRPr>
            </a:pPr>
            <a:endParaRPr sz="1600"/>
          </a:p>
        </p:txBody>
      </p:sp>
      <p:sp>
        <p:nvSpPr>
          <p:cNvPr id="6" name="Shape 24631"/>
          <p:cNvSpPr/>
          <p:nvPr/>
        </p:nvSpPr>
        <p:spPr>
          <a:xfrm>
            <a:off x="4962774" y="3737106"/>
            <a:ext cx="2159001" cy="190501"/>
          </a:xfrm>
          <a:prstGeom prst="rect">
            <a:avLst/>
          </a:prstGeom>
          <a:solidFill>
            <a:schemeClr val="accent3"/>
          </a:solidFill>
          <a:ln w="12700">
            <a:miter lim="400000"/>
          </a:ln>
        </p:spPr>
        <p:txBody>
          <a:bodyPr lIns="25400" tIns="25400" rIns="25400" bIns="25400" anchor="ctr"/>
          <a:lstStyle/>
          <a:p>
            <a:pPr>
              <a:defRPr sz="3200">
                <a:solidFill>
                  <a:srgbClr val="FFFFFF"/>
                </a:solidFill>
              </a:defRPr>
            </a:pPr>
            <a:endParaRPr sz="1600"/>
          </a:p>
        </p:txBody>
      </p:sp>
      <p:sp>
        <p:nvSpPr>
          <p:cNvPr id="7" name="Shape 24632"/>
          <p:cNvSpPr/>
          <p:nvPr/>
        </p:nvSpPr>
        <p:spPr>
          <a:xfrm>
            <a:off x="2802026" y="3737106"/>
            <a:ext cx="2159001" cy="190501"/>
          </a:xfrm>
          <a:prstGeom prst="rect">
            <a:avLst/>
          </a:prstGeom>
          <a:solidFill>
            <a:schemeClr val="accent2"/>
          </a:solidFill>
          <a:ln w="12700">
            <a:miter lim="400000"/>
          </a:ln>
        </p:spPr>
        <p:txBody>
          <a:bodyPr lIns="25400" tIns="25400" rIns="25400" bIns="25400" anchor="ctr"/>
          <a:lstStyle/>
          <a:p>
            <a:pPr>
              <a:defRPr sz="3200">
                <a:solidFill>
                  <a:srgbClr val="FFFFFF"/>
                </a:solidFill>
              </a:defRPr>
            </a:pPr>
            <a:endParaRPr sz="1600"/>
          </a:p>
        </p:txBody>
      </p:sp>
      <p:sp>
        <p:nvSpPr>
          <p:cNvPr id="8" name="Shape 24633"/>
          <p:cNvSpPr/>
          <p:nvPr/>
        </p:nvSpPr>
        <p:spPr>
          <a:xfrm>
            <a:off x="-8227" y="3737105"/>
            <a:ext cx="2809106" cy="190501"/>
          </a:xfrm>
          <a:prstGeom prst="rect">
            <a:avLst/>
          </a:prstGeom>
          <a:solidFill>
            <a:schemeClr val="accent1"/>
          </a:solidFill>
          <a:ln w="12700">
            <a:miter lim="400000"/>
          </a:ln>
        </p:spPr>
        <p:txBody>
          <a:bodyPr lIns="25400" tIns="25400" rIns="25400" bIns="25400" anchor="ctr"/>
          <a:lstStyle/>
          <a:p>
            <a:pPr>
              <a:defRPr sz="3200">
                <a:solidFill>
                  <a:srgbClr val="FFFFFF"/>
                </a:solidFill>
              </a:defRPr>
            </a:pPr>
            <a:endParaRPr sz="1600"/>
          </a:p>
        </p:txBody>
      </p:sp>
      <p:sp>
        <p:nvSpPr>
          <p:cNvPr id="9" name="Shape 24646"/>
          <p:cNvSpPr/>
          <p:nvPr/>
        </p:nvSpPr>
        <p:spPr>
          <a:xfrm>
            <a:off x="5087131" y="2612468"/>
            <a:ext cx="1897584" cy="1187237"/>
          </a:xfrm>
          <a:custGeom>
            <a:avLst/>
            <a:gdLst/>
            <a:ahLst/>
            <a:cxnLst>
              <a:cxn ang="0">
                <a:pos x="wd2" y="hd2"/>
              </a:cxn>
              <a:cxn ang="5400000">
                <a:pos x="wd2" y="hd2"/>
              </a:cxn>
              <a:cxn ang="10800000">
                <a:pos x="wd2" y="hd2"/>
              </a:cxn>
              <a:cxn ang="16200000">
                <a:pos x="wd2" y="hd2"/>
              </a:cxn>
            </a:cxnLst>
            <a:rect l="0" t="0" r="r" b="b"/>
            <a:pathLst>
              <a:path w="21600" h="20440" extrusionOk="0">
                <a:moveTo>
                  <a:pt x="16163" y="206"/>
                </a:moveTo>
                <a:cubicBezTo>
                  <a:pt x="14153" y="1041"/>
                  <a:pt x="13454" y="3777"/>
                  <a:pt x="13573" y="4920"/>
                </a:cubicBezTo>
                <a:cubicBezTo>
                  <a:pt x="13610" y="4885"/>
                  <a:pt x="13647" y="4851"/>
                  <a:pt x="13683" y="4813"/>
                </a:cubicBezTo>
                <a:cubicBezTo>
                  <a:pt x="15037" y="3472"/>
                  <a:pt x="16571" y="2818"/>
                  <a:pt x="18135" y="2440"/>
                </a:cubicBezTo>
                <a:cubicBezTo>
                  <a:pt x="18847" y="2267"/>
                  <a:pt x="19333" y="2236"/>
                  <a:pt x="19333" y="2236"/>
                </a:cubicBezTo>
                <a:cubicBezTo>
                  <a:pt x="19333" y="2236"/>
                  <a:pt x="15307" y="4151"/>
                  <a:pt x="13802" y="5637"/>
                </a:cubicBezTo>
                <a:cubicBezTo>
                  <a:pt x="12080" y="7334"/>
                  <a:pt x="11274" y="10119"/>
                  <a:pt x="10800" y="13150"/>
                </a:cubicBezTo>
                <a:cubicBezTo>
                  <a:pt x="10328" y="10119"/>
                  <a:pt x="9520" y="7334"/>
                  <a:pt x="7800" y="5637"/>
                </a:cubicBezTo>
                <a:cubicBezTo>
                  <a:pt x="6295" y="4155"/>
                  <a:pt x="2270" y="2239"/>
                  <a:pt x="2270" y="2239"/>
                </a:cubicBezTo>
                <a:cubicBezTo>
                  <a:pt x="2270" y="2239"/>
                  <a:pt x="2755" y="2270"/>
                  <a:pt x="3467" y="2444"/>
                </a:cubicBezTo>
                <a:cubicBezTo>
                  <a:pt x="5031" y="2821"/>
                  <a:pt x="6568" y="3476"/>
                  <a:pt x="7919" y="4816"/>
                </a:cubicBezTo>
                <a:cubicBezTo>
                  <a:pt x="7956" y="4854"/>
                  <a:pt x="7992" y="4885"/>
                  <a:pt x="8029" y="4924"/>
                </a:cubicBezTo>
                <a:cubicBezTo>
                  <a:pt x="8146" y="3781"/>
                  <a:pt x="7447" y="1044"/>
                  <a:pt x="5439" y="209"/>
                </a:cubicBezTo>
                <a:cubicBezTo>
                  <a:pt x="3250" y="-698"/>
                  <a:pt x="1163" y="1713"/>
                  <a:pt x="0" y="1612"/>
                </a:cubicBezTo>
                <a:cubicBezTo>
                  <a:pt x="1603" y="3348"/>
                  <a:pt x="1827" y="5055"/>
                  <a:pt x="4156" y="6586"/>
                </a:cubicBezTo>
                <a:cubicBezTo>
                  <a:pt x="5739" y="7625"/>
                  <a:pt x="6804" y="7030"/>
                  <a:pt x="7415" y="6254"/>
                </a:cubicBezTo>
                <a:cubicBezTo>
                  <a:pt x="7429" y="6274"/>
                  <a:pt x="9357" y="8076"/>
                  <a:pt x="10342" y="13922"/>
                </a:cubicBezTo>
                <a:cubicBezTo>
                  <a:pt x="8185" y="14203"/>
                  <a:pt x="6504" y="16430"/>
                  <a:pt x="6504" y="19139"/>
                </a:cubicBezTo>
                <a:cubicBezTo>
                  <a:pt x="6504" y="20895"/>
                  <a:pt x="15099" y="20853"/>
                  <a:pt x="15099" y="19139"/>
                </a:cubicBezTo>
                <a:cubicBezTo>
                  <a:pt x="15099" y="16430"/>
                  <a:pt x="13418" y="14203"/>
                  <a:pt x="11263" y="13922"/>
                </a:cubicBezTo>
                <a:cubicBezTo>
                  <a:pt x="12243" y="8069"/>
                  <a:pt x="14171" y="6271"/>
                  <a:pt x="14185" y="6250"/>
                </a:cubicBezTo>
                <a:cubicBezTo>
                  <a:pt x="14794" y="7026"/>
                  <a:pt x="15861" y="7622"/>
                  <a:pt x="17444" y="6583"/>
                </a:cubicBezTo>
                <a:cubicBezTo>
                  <a:pt x="19773" y="5052"/>
                  <a:pt x="19999" y="3341"/>
                  <a:pt x="21600" y="1609"/>
                </a:cubicBezTo>
                <a:cubicBezTo>
                  <a:pt x="20439" y="1709"/>
                  <a:pt x="18348" y="-705"/>
                  <a:pt x="16163" y="206"/>
                </a:cubicBezTo>
                <a:cubicBezTo>
                  <a:pt x="16163" y="206"/>
                  <a:pt x="16163" y="206"/>
                  <a:pt x="16163" y="206"/>
                </a:cubicBezTo>
                <a:close/>
              </a:path>
            </a:pathLst>
          </a:custGeom>
          <a:solidFill>
            <a:schemeClr val="accent3"/>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4647"/>
          <p:cNvSpPr/>
          <p:nvPr/>
        </p:nvSpPr>
        <p:spPr>
          <a:xfrm>
            <a:off x="9774744" y="1145013"/>
            <a:ext cx="1865054" cy="2600513"/>
          </a:xfrm>
          <a:custGeom>
            <a:avLst/>
            <a:gdLst/>
            <a:ahLst/>
            <a:cxnLst>
              <a:cxn ang="0">
                <a:pos x="wd2" y="hd2"/>
              </a:cxn>
              <a:cxn ang="5400000">
                <a:pos x="wd2" y="hd2"/>
              </a:cxn>
              <a:cxn ang="10800000">
                <a:pos x="wd2" y="hd2"/>
              </a:cxn>
              <a:cxn ang="16200000">
                <a:pos x="wd2" y="hd2"/>
              </a:cxn>
            </a:cxnLst>
            <a:rect l="0" t="0" r="r" b="b"/>
            <a:pathLst>
              <a:path w="21600" h="21595" extrusionOk="0">
                <a:moveTo>
                  <a:pt x="10248" y="1857"/>
                </a:moveTo>
                <a:cubicBezTo>
                  <a:pt x="10149" y="1795"/>
                  <a:pt x="10050" y="1734"/>
                  <a:pt x="9964" y="1671"/>
                </a:cubicBezTo>
                <a:cubicBezTo>
                  <a:pt x="9865" y="1618"/>
                  <a:pt x="9773" y="1565"/>
                  <a:pt x="9686" y="1516"/>
                </a:cubicBezTo>
                <a:cubicBezTo>
                  <a:pt x="9600" y="1472"/>
                  <a:pt x="9520" y="1436"/>
                  <a:pt x="9446" y="1402"/>
                </a:cubicBezTo>
                <a:cubicBezTo>
                  <a:pt x="9378" y="1366"/>
                  <a:pt x="9304" y="1343"/>
                  <a:pt x="9248" y="1321"/>
                </a:cubicBezTo>
                <a:cubicBezTo>
                  <a:pt x="9137" y="1281"/>
                  <a:pt x="9069" y="1255"/>
                  <a:pt x="9069" y="1255"/>
                </a:cubicBezTo>
                <a:cubicBezTo>
                  <a:pt x="9069" y="1255"/>
                  <a:pt x="9137" y="1277"/>
                  <a:pt x="9254" y="1313"/>
                </a:cubicBezTo>
                <a:cubicBezTo>
                  <a:pt x="9310" y="1331"/>
                  <a:pt x="9390" y="1348"/>
                  <a:pt x="9464" y="1379"/>
                </a:cubicBezTo>
                <a:cubicBezTo>
                  <a:pt x="9538" y="1411"/>
                  <a:pt x="9631" y="1446"/>
                  <a:pt x="9723" y="1481"/>
                </a:cubicBezTo>
                <a:cubicBezTo>
                  <a:pt x="9810" y="1525"/>
                  <a:pt x="9908" y="1574"/>
                  <a:pt x="10013" y="1622"/>
                </a:cubicBezTo>
                <a:cubicBezTo>
                  <a:pt x="10075" y="1662"/>
                  <a:pt x="10143" y="1697"/>
                  <a:pt x="10211" y="1738"/>
                </a:cubicBezTo>
                <a:cubicBezTo>
                  <a:pt x="10236" y="1777"/>
                  <a:pt x="10272" y="1843"/>
                  <a:pt x="10322" y="1924"/>
                </a:cubicBezTo>
                <a:cubicBezTo>
                  <a:pt x="10297" y="1901"/>
                  <a:pt x="10272" y="1880"/>
                  <a:pt x="10248" y="1857"/>
                </a:cubicBezTo>
                <a:cubicBezTo>
                  <a:pt x="10248" y="1857"/>
                  <a:pt x="10248" y="1857"/>
                  <a:pt x="10248" y="1857"/>
                </a:cubicBezTo>
                <a:close/>
                <a:moveTo>
                  <a:pt x="19897" y="19981"/>
                </a:moveTo>
                <a:cubicBezTo>
                  <a:pt x="19083" y="19627"/>
                  <a:pt x="19182" y="20538"/>
                  <a:pt x="16757" y="19096"/>
                </a:cubicBezTo>
                <a:cubicBezTo>
                  <a:pt x="14381" y="17684"/>
                  <a:pt x="13055" y="18561"/>
                  <a:pt x="10939" y="18600"/>
                </a:cubicBezTo>
                <a:cubicBezTo>
                  <a:pt x="10846" y="18317"/>
                  <a:pt x="10784" y="18012"/>
                  <a:pt x="10791" y="17667"/>
                </a:cubicBezTo>
                <a:cubicBezTo>
                  <a:pt x="10784" y="17481"/>
                  <a:pt x="10809" y="17282"/>
                  <a:pt x="10840" y="17083"/>
                </a:cubicBezTo>
                <a:cubicBezTo>
                  <a:pt x="10902" y="16950"/>
                  <a:pt x="11056" y="16628"/>
                  <a:pt x="11254" y="16194"/>
                </a:cubicBezTo>
                <a:cubicBezTo>
                  <a:pt x="11426" y="15920"/>
                  <a:pt x="11562" y="15579"/>
                  <a:pt x="11821" y="15256"/>
                </a:cubicBezTo>
                <a:cubicBezTo>
                  <a:pt x="11951" y="15097"/>
                  <a:pt x="12049" y="14915"/>
                  <a:pt x="12210" y="14760"/>
                </a:cubicBezTo>
                <a:cubicBezTo>
                  <a:pt x="12376" y="14606"/>
                  <a:pt x="12537" y="14446"/>
                  <a:pt x="12703" y="14292"/>
                </a:cubicBezTo>
                <a:lnTo>
                  <a:pt x="13283" y="13876"/>
                </a:lnTo>
                <a:cubicBezTo>
                  <a:pt x="13475" y="13743"/>
                  <a:pt x="13709" y="13645"/>
                  <a:pt x="13919" y="13530"/>
                </a:cubicBezTo>
                <a:cubicBezTo>
                  <a:pt x="14246" y="13345"/>
                  <a:pt x="14591" y="13217"/>
                  <a:pt x="14906" y="13089"/>
                </a:cubicBezTo>
                <a:cubicBezTo>
                  <a:pt x="14949" y="13101"/>
                  <a:pt x="14992" y="13115"/>
                  <a:pt x="15048" y="13128"/>
                </a:cubicBezTo>
                <a:cubicBezTo>
                  <a:pt x="15165" y="13154"/>
                  <a:pt x="15319" y="13199"/>
                  <a:pt x="15474" y="13230"/>
                </a:cubicBezTo>
                <a:cubicBezTo>
                  <a:pt x="15634" y="13261"/>
                  <a:pt x="15807" y="13292"/>
                  <a:pt x="15986" y="13318"/>
                </a:cubicBezTo>
                <a:cubicBezTo>
                  <a:pt x="16171" y="13350"/>
                  <a:pt x="16356" y="13367"/>
                  <a:pt x="16547" y="13385"/>
                </a:cubicBezTo>
                <a:cubicBezTo>
                  <a:pt x="16738" y="13402"/>
                  <a:pt x="16936" y="13407"/>
                  <a:pt x="17127" y="13411"/>
                </a:cubicBezTo>
                <a:cubicBezTo>
                  <a:pt x="17318" y="13411"/>
                  <a:pt x="17516" y="13411"/>
                  <a:pt x="17701" y="13394"/>
                </a:cubicBezTo>
                <a:cubicBezTo>
                  <a:pt x="17892" y="13376"/>
                  <a:pt x="18083" y="13367"/>
                  <a:pt x="18268" y="13332"/>
                </a:cubicBezTo>
                <a:cubicBezTo>
                  <a:pt x="18632" y="13279"/>
                  <a:pt x="18978" y="13199"/>
                  <a:pt x="19305" y="13089"/>
                </a:cubicBezTo>
                <a:cubicBezTo>
                  <a:pt x="19465" y="13040"/>
                  <a:pt x="19632" y="12973"/>
                  <a:pt x="19786" y="12916"/>
                </a:cubicBezTo>
                <a:cubicBezTo>
                  <a:pt x="19940" y="12858"/>
                  <a:pt x="20095" y="12788"/>
                  <a:pt x="20236" y="12721"/>
                </a:cubicBezTo>
                <a:cubicBezTo>
                  <a:pt x="20378" y="12659"/>
                  <a:pt x="20520" y="12593"/>
                  <a:pt x="20656" y="12531"/>
                </a:cubicBezTo>
                <a:cubicBezTo>
                  <a:pt x="20792" y="12460"/>
                  <a:pt x="20915" y="12403"/>
                  <a:pt x="21020" y="12354"/>
                </a:cubicBezTo>
                <a:cubicBezTo>
                  <a:pt x="21125" y="12314"/>
                  <a:pt x="21217" y="12256"/>
                  <a:pt x="21279" y="12230"/>
                </a:cubicBezTo>
                <a:cubicBezTo>
                  <a:pt x="21347" y="12195"/>
                  <a:pt x="21384" y="12177"/>
                  <a:pt x="21384" y="12177"/>
                </a:cubicBezTo>
                <a:cubicBezTo>
                  <a:pt x="21384" y="12177"/>
                  <a:pt x="21365" y="12146"/>
                  <a:pt x="21329" y="12098"/>
                </a:cubicBezTo>
                <a:cubicBezTo>
                  <a:pt x="21291" y="12053"/>
                  <a:pt x="21242" y="11973"/>
                  <a:pt x="21162" y="11898"/>
                </a:cubicBezTo>
                <a:cubicBezTo>
                  <a:pt x="21082" y="11823"/>
                  <a:pt x="20977" y="11712"/>
                  <a:pt x="20847" y="11629"/>
                </a:cubicBezTo>
                <a:cubicBezTo>
                  <a:pt x="20718" y="11544"/>
                  <a:pt x="20557" y="11453"/>
                  <a:pt x="20378" y="11364"/>
                </a:cubicBezTo>
                <a:cubicBezTo>
                  <a:pt x="20199" y="11279"/>
                  <a:pt x="19996" y="11213"/>
                  <a:pt x="19774" y="11147"/>
                </a:cubicBezTo>
                <a:cubicBezTo>
                  <a:pt x="19552" y="11081"/>
                  <a:pt x="19323" y="11044"/>
                  <a:pt x="19077" y="11009"/>
                </a:cubicBezTo>
                <a:cubicBezTo>
                  <a:pt x="18830" y="10979"/>
                  <a:pt x="18583" y="10970"/>
                  <a:pt x="18330" y="10970"/>
                </a:cubicBezTo>
                <a:cubicBezTo>
                  <a:pt x="18077" y="10979"/>
                  <a:pt x="17830" y="11000"/>
                  <a:pt x="17583" y="11032"/>
                </a:cubicBezTo>
                <a:cubicBezTo>
                  <a:pt x="17343" y="11077"/>
                  <a:pt x="17102" y="11125"/>
                  <a:pt x="16880" y="11191"/>
                </a:cubicBezTo>
                <a:cubicBezTo>
                  <a:pt x="16652" y="11258"/>
                  <a:pt x="16436" y="11336"/>
                  <a:pt x="16245" y="11429"/>
                </a:cubicBezTo>
                <a:cubicBezTo>
                  <a:pt x="15850" y="11606"/>
                  <a:pt x="15529" y="11837"/>
                  <a:pt x="15276" y="12062"/>
                </a:cubicBezTo>
                <a:cubicBezTo>
                  <a:pt x="15159" y="12181"/>
                  <a:pt x="15054" y="12292"/>
                  <a:pt x="14967" y="12403"/>
                </a:cubicBezTo>
                <a:cubicBezTo>
                  <a:pt x="14881" y="12509"/>
                  <a:pt x="14819" y="12620"/>
                  <a:pt x="14770" y="12708"/>
                </a:cubicBezTo>
                <a:cubicBezTo>
                  <a:pt x="14745" y="12747"/>
                  <a:pt x="14721" y="12788"/>
                  <a:pt x="14708" y="12828"/>
                </a:cubicBezTo>
                <a:cubicBezTo>
                  <a:pt x="14776" y="12800"/>
                  <a:pt x="14844" y="12774"/>
                  <a:pt x="14924" y="12747"/>
                </a:cubicBezTo>
                <a:cubicBezTo>
                  <a:pt x="15319" y="12610"/>
                  <a:pt x="15856" y="12442"/>
                  <a:pt x="16411" y="12314"/>
                </a:cubicBezTo>
                <a:cubicBezTo>
                  <a:pt x="16689" y="12252"/>
                  <a:pt x="16973" y="12199"/>
                  <a:pt x="17238" y="12159"/>
                </a:cubicBezTo>
                <a:cubicBezTo>
                  <a:pt x="17374" y="12146"/>
                  <a:pt x="17503" y="12133"/>
                  <a:pt x="17633" y="12115"/>
                </a:cubicBezTo>
                <a:cubicBezTo>
                  <a:pt x="17756" y="12111"/>
                  <a:pt x="17874" y="12102"/>
                  <a:pt x="17985" y="12093"/>
                </a:cubicBezTo>
                <a:cubicBezTo>
                  <a:pt x="18089" y="12098"/>
                  <a:pt x="18188" y="12098"/>
                  <a:pt x="18274" y="12098"/>
                </a:cubicBezTo>
                <a:cubicBezTo>
                  <a:pt x="18367" y="12093"/>
                  <a:pt x="18441" y="12106"/>
                  <a:pt x="18503" y="12111"/>
                </a:cubicBezTo>
                <a:cubicBezTo>
                  <a:pt x="18632" y="12120"/>
                  <a:pt x="18700" y="12128"/>
                  <a:pt x="18700" y="12128"/>
                </a:cubicBezTo>
                <a:cubicBezTo>
                  <a:pt x="18700" y="12128"/>
                  <a:pt x="18626" y="12124"/>
                  <a:pt x="18509" y="12124"/>
                </a:cubicBezTo>
                <a:cubicBezTo>
                  <a:pt x="18441" y="12124"/>
                  <a:pt x="18367" y="12115"/>
                  <a:pt x="18281" y="12120"/>
                </a:cubicBezTo>
                <a:cubicBezTo>
                  <a:pt x="18194" y="12128"/>
                  <a:pt x="18096" y="12133"/>
                  <a:pt x="17985" y="12137"/>
                </a:cubicBezTo>
                <a:cubicBezTo>
                  <a:pt x="17880" y="12151"/>
                  <a:pt x="17762" y="12163"/>
                  <a:pt x="17645" y="12177"/>
                </a:cubicBezTo>
                <a:cubicBezTo>
                  <a:pt x="17522" y="12199"/>
                  <a:pt x="17398" y="12221"/>
                  <a:pt x="17269" y="12243"/>
                </a:cubicBezTo>
                <a:cubicBezTo>
                  <a:pt x="17010" y="12296"/>
                  <a:pt x="16738" y="12363"/>
                  <a:pt x="16473" y="12438"/>
                </a:cubicBezTo>
                <a:cubicBezTo>
                  <a:pt x="16146" y="12535"/>
                  <a:pt x="15850" y="12642"/>
                  <a:pt x="15566" y="12747"/>
                </a:cubicBezTo>
                <a:cubicBezTo>
                  <a:pt x="15412" y="12788"/>
                  <a:pt x="15239" y="12828"/>
                  <a:pt x="15054" y="12881"/>
                </a:cubicBezTo>
                <a:cubicBezTo>
                  <a:pt x="14684" y="13026"/>
                  <a:pt x="14196" y="13137"/>
                  <a:pt x="13758" y="13372"/>
                </a:cubicBezTo>
                <a:cubicBezTo>
                  <a:pt x="13542" y="13482"/>
                  <a:pt x="13296" y="13579"/>
                  <a:pt x="13086" y="13716"/>
                </a:cubicBezTo>
                <a:cubicBezTo>
                  <a:pt x="12882" y="13858"/>
                  <a:pt x="12672" y="13999"/>
                  <a:pt x="12463" y="14145"/>
                </a:cubicBezTo>
                <a:cubicBezTo>
                  <a:pt x="12296" y="14314"/>
                  <a:pt x="12123" y="14482"/>
                  <a:pt x="11963" y="14646"/>
                </a:cubicBezTo>
                <a:cubicBezTo>
                  <a:pt x="11796" y="14814"/>
                  <a:pt x="11704" y="15004"/>
                  <a:pt x="11574" y="15172"/>
                </a:cubicBezTo>
                <a:cubicBezTo>
                  <a:pt x="11309" y="15512"/>
                  <a:pt x="11235" y="15871"/>
                  <a:pt x="11081" y="16159"/>
                </a:cubicBezTo>
                <a:cubicBezTo>
                  <a:pt x="10976" y="16455"/>
                  <a:pt x="10926" y="16707"/>
                  <a:pt x="10877" y="16879"/>
                </a:cubicBezTo>
                <a:cubicBezTo>
                  <a:pt x="10858" y="16937"/>
                  <a:pt x="10852" y="16968"/>
                  <a:pt x="10840" y="17008"/>
                </a:cubicBezTo>
                <a:cubicBezTo>
                  <a:pt x="10883" y="16764"/>
                  <a:pt x="10932" y="16512"/>
                  <a:pt x="10982" y="16252"/>
                </a:cubicBezTo>
                <a:cubicBezTo>
                  <a:pt x="11118" y="15752"/>
                  <a:pt x="11284" y="15225"/>
                  <a:pt x="11482" y="14681"/>
                </a:cubicBezTo>
                <a:cubicBezTo>
                  <a:pt x="11679" y="14132"/>
                  <a:pt x="11932" y="13586"/>
                  <a:pt x="12160" y="13000"/>
                </a:cubicBezTo>
                <a:cubicBezTo>
                  <a:pt x="12383" y="12371"/>
                  <a:pt x="12580" y="11823"/>
                  <a:pt x="12740" y="11195"/>
                </a:cubicBezTo>
                <a:cubicBezTo>
                  <a:pt x="12821" y="10766"/>
                  <a:pt x="12907" y="10342"/>
                  <a:pt x="12969" y="9912"/>
                </a:cubicBezTo>
                <a:cubicBezTo>
                  <a:pt x="13166" y="9669"/>
                  <a:pt x="13407" y="9394"/>
                  <a:pt x="13604" y="9090"/>
                </a:cubicBezTo>
                <a:cubicBezTo>
                  <a:pt x="13721" y="8917"/>
                  <a:pt x="13857" y="8754"/>
                  <a:pt x="13993" y="8582"/>
                </a:cubicBezTo>
                <a:cubicBezTo>
                  <a:pt x="14104" y="8404"/>
                  <a:pt x="14295" y="8271"/>
                  <a:pt x="14462" y="8104"/>
                </a:cubicBezTo>
                <a:cubicBezTo>
                  <a:pt x="14752" y="7833"/>
                  <a:pt x="15072" y="7581"/>
                  <a:pt x="15387" y="7348"/>
                </a:cubicBezTo>
                <a:cubicBezTo>
                  <a:pt x="15510" y="7356"/>
                  <a:pt x="15646" y="7364"/>
                  <a:pt x="15788" y="7369"/>
                </a:cubicBezTo>
                <a:cubicBezTo>
                  <a:pt x="15955" y="7373"/>
                  <a:pt x="16134" y="7373"/>
                  <a:pt x="16313" y="7369"/>
                </a:cubicBezTo>
                <a:cubicBezTo>
                  <a:pt x="16504" y="7364"/>
                  <a:pt x="16689" y="7352"/>
                  <a:pt x="16880" y="7333"/>
                </a:cubicBezTo>
                <a:cubicBezTo>
                  <a:pt x="17071" y="7320"/>
                  <a:pt x="17263" y="7289"/>
                  <a:pt x="17454" y="7262"/>
                </a:cubicBezTo>
                <a:cubicBezTo>
                  <a:pt x="17639" y="7227"/>
                  <a:pt x="17830" y="7192"/>
                  <a:pt x="18009" y="7143"/>
                </a:cubicBezTo>
                <a:cubicBezTo>
                  <a:pt x="18188" y="7094"/>
                  <a:pt x="18367" y="7050"/>
                  <a:pt x="18534" y="6988"/>
                </a:cubicBezTo>
                <a:cubicBezTo>
                  <a:pt x="18873" y="6874"/>
                  <a:pt x="19182" y="6732"/>
                  <a:pt x="19465" y="6573"/>
                </a:cubicBezTo>
                <a:cubicBezTo>
                  <a:pt x="19601" y="6502"/>
                  <a:pt x="19743" y="6405"/>
                  <a:pt x="19873" y="6324"/>
                </a:cubicBezTo>
                <a:cubicBezTo>
                  <a:pt x="20002" y="6241"/>
                  <a:pt x="20125" y="6144"/>
                  <a:pt x="20243" y="6059"/>
                </a:cubicBezTo>
                <a:cubicBezTo>
                  <a:pt x="20360" y="5971"/>
                  <a:pt x="20477" y="5888"/>
                  <a:pt x="20588" y="5799"/>
                </a:cubicBezTo>
                <a:cubicBezTo>
                  <a:pt x="20699" y="5710"/>
                  <a:pt x="20798" y="5630"/>
                  <a:pt x="20878" y="5568"/>
                </a:cubicBezTo>
                <a:cubicBezTo>
                  <a:pt x="20964" y="5507"/>
                  <a:pt x="21038" y="5436"/>
                  <a:pt x="21094" y="5400"/>
                </a:cubicBezTo>
                <a:cubicBezTo>
                  <a:pt x="21143" y="5356"/>
                  <a:pt x="21174" y="5329"/>
                  <a:pt x="21174" y="5329"/>
                </a:cubicBezTo>
                <a:cubicBezTo>
                  <a:pt x="21174" y="5329"/>
                  <a:pt x="21143" y="5307"/>
                  <a:pt x="21094" y="5263"/>
                </a:cubicBezTo>
                <a:cubicBezTo>
                  <a:pt x="21045" y="5228"/>
                  <a:pt x="20964" y="5161"/>
                  <a:pt x="20866" y="5103"/>
                </a:cubicBezTo>
                <a:cubicBezTo>
                  <a:pt x="20761" y="5043"/>
                  <a:pt x="20625" y="4953"/>
                  <a:pt x="20471" y="4897"/>
                </a:cubicBezTo>
                <a:cubicBezTo>
                  <a:pt x="20317" y="4834"/>
                  <a:pt x="20132" y="4772"/>
                  <a:pt x="19928" y="4714"/>
                </a:cubicBezTo>
                <a:cubicBezTo>
                  <a:pt x="19724" y="4666"/>
                  <a:pt x="19502" y="4635"/>
                  <a:pt x="19268" y="4609"/>
                </a:cubicBezTo>
                <a:cubicBezTo>
                  <a:pt x="19027" y="4581"/>
                  <a:pt x="18793" y="4586"/>
                  <a:pt x="18540" y="4595"/>
                </a:cubicBezTo>
                <a:cubicBezTo>
                  <a:pt x="18293" y="4604"/>
                  <a:pt x="18052" y="4639"/>
                  <a:pt x="17806" y="4684"/>
                </a:cubicBezTo>
                <a:cubicBezTo>
                  <a:pt x="17565" y="4737"/>
                  <a:pt x="17324" y="4799"/>
                  <a:pt x="17102" y="4874"/>
                </a:cubicBezTo>
                <a:cubicBezTo>
                  <a:pt x="16886" y="4957"/>
                  <a:pt x="16658" y="5046"/>
                  <a:pt x="16467" y="5148"/>
                </a:cubicBezTo>
                <a:cubicBezTo>
                  <a:pt x="16275" y="5254"/>
                  <a:pt x="16090" y="5366"/>
                  <a:pt x="15936" y="5489"/>
                </a:cubicBezTo>
                <a:cubicBezTo>
                  <a:pt x="15609" y="5732"/>
                  <a:pt x="15375" y="6006"/>
                  <a:pt x="15208" y="6272"/>
                </a:cubicBezTo>
                <a:cubicBezTo>
                  <a:pt x="15128" y="6405"/>
                  <a:pt x="15066" y="6528"/>
                  <a:pt x="15023" y="6652"/>
                </a:cubicBezTo>
                <a:cubicBezTo>
                  <a:pt x="14974" y="6772"/>
                  <a:pt x="14949" y="6886"/>
                  <a:pt x="14931" y="6979"/>
                </a:cubicBezTo>
                <a:cubicBezTo>
                  <a:pt x="14918" y="7024"/>
                  <a:pt x="14912" y="7069"/>
                  <a:pt x="14906" y="7108"/>
                </a:cubicBezTo>
                <a:cubicBezTo>
                  <a:pt x="14967" y="7073"/>
                  <a:pt x="15023" y="7032"/>
                  <a:pt x="15097" y="6993"/>
                </a:cubicBezTo>
                <a:cubicBezTo>
                  <a:pt x="15430" y="6793"/>
                  <a:pt x="15899" y="6537"/>
                  <a:pt x="16393" y="6320"/>
                </a:cubicBezTo>
                <a:cubicBezTo>
                  <a:pt x="16640" y="6210"/>
                  <a:pt x="16899" y="6113"/>
                  <a:pt x="17145" y="6029"/>
                </a:cubicBezTo>
                <a:cubicBezTo>
                  <a:pt x="17269" y="5988"/>
                  <a:pt x="17392" y="5953"/>
                  <a:pt x="17509" y="5918"/>
                </a:cubicBezTo>
                <a:cubicBezTo>
                  <a:pt x="17627" y="5892"/>
                  <a:pt x="17744" y="5860"/>
                  <a:pt x="17843" y="5839"/>
                </a:cubicBezTo>
                <a:cubicBezTo>
                  <a:pt x="17948" y="5820"/>
                  <a:pt x="18046" y="5803"/>
                  <a:pt x="18133" y="5790"/>
                </a:cubicBezTo>
                <a:cubicBezTo>
                  <a:pt x="18213" y="5772"/>
                  <a:pt x="18299" y="5768"/>
                  <a:pt x="18355" y="5763"/>
                </a:cubicBezTo>
                <a:cubicBezTo>
                  <a:pt x="18484" y="5750"/>
                  <a:pt x="18552" y="5746"/>
                  <a:pt x="18552" y="5746"/>
                </a:cubicBezTo>
                <a:cubicBezTo>
                  <a:pt x="18552" y="5746"/>
                  <a:pt x="18484" y="5754"/>
                  <a:pt x="18361" y="5772"/>
                </a:cubicBezTo>
                <a:cubicBezTo>
                  <a:pt x="18299" y="5785"/>
                  <a:pt x="18225" y="5790"/>
                  <a:pt x="18139" y="5812"/>
                </a:cubicBezTo>
                <a:cubicBezTo>
                  <a:pt x="18059" y="5830"/>
                  <a:pt x="17966" y="5851"/>
                  <a:pt x="17861" y="5878"/>
                </a:cubicBezTo>
                <a:cubicBezTo>
                  <a:pt x="17762" y="5904"/>
                  <a:pt x="17657" y="5940"/>
                  <a:pt x="17540" y="5971"/>
                </a:cubicBezTo>
                <a:cubicBezTo>
                  <a:pt x="17435" y="6015"/>
                  <a:pt x="17318" y="6055"/>
                  <a:pt x="17201" y="6099"/>
                </a:cubicBezTo>
                <a:cubicBezTo>
                  <a:pt x="16966" y="6196"/>
                  <a:pt x="16726" y="6307"/>
                  <a:pt x="16492" y="6427"/>
                </a:cubicBezTo>
                <a:cubicBezTo>
                  <a:pt x="16337" y="6510"/>
                  <a:pt x="16195" y="6595"/>
                  <a:pt x="16053" y="6679"/>
                </a:cubicBezTo>
                <a:cubicBezTo>
                  <a:pt x="15819" y="6802"/>
                  <a:pt x="15584" y="6931"/>
                  <a:pt x="15350" y="7090"/>
                </a:cubicBezTo>
                <a:cubicBezTo>
                  <a:pt x="14949" y="7348"/>
                  <a:pt x="14573" y="7651"/>
                  <a:pt x="14202" y="7967"/>
                </a:cubicBezTo>
                <a:cubicBezTo>
                  <a:pt x="14054" y="8125"/>
                  <a:pt x="13839" y="8294"/>
                  <a:pt x="13727" y="8475"/>
                </a:cubicBezTo>
                <a:cubicBezTo>
                  <a:pt x="13598" y="8656"/>
                  <a:pt x="13462" y="8828"/>
                  <a:pt x="13357" y="9002"/>
                </a:cubicBezTo>
                <a:cubicBezTo>
                  <a:pt x="13234" y="9192"/>
                  <a:pt x="13117" y="9369"/>
                  <a:pt x="13006" y="9536"/>
                </a:cubicBezTo>
                <a:cubicBezTo>
                  <a:pt x="13012" y="9471"/>
                  <a:pt x="13030" y="9399"/>
                  <a:pt x="13036" y="9334"/>
                </a:cubicBezTo>
                <a:cubicBezTo>
                  <a:pt x="13123" y="8719"/>
                  <a:pt x="13092" y="8112"/>
                  <a:pt x="13049" y="7523"/>
                </a:cubicBezTo>
                <a:cubicBezTo>
                  <a:pt x="13061" y="6939"/>
                  <a:pt x="12882" y="6377"/>
                  <a:pt x="12777" y="5847"/>
                </a:cubicBezTo>
                <a:cubicBezTo>
                  <a:pt x="12691" y="5312"/>
                  <a:pt x="12413" y="4830"/>
                  <a:pt x="12253" y="4379"/>
                </a:cubicBezTo>
                <a:cubicBezTo>
                  <a:pt x="12123" y="4020"/>
                  <a:pt x="11901" y="3716"/>
                  <a:pt x="11704" y="3427"/>
                </a:cubicBezTo>
                <a:cubicBezTo>
                  <a:pt x="11747" y="3432"/>
                  <a:pt x="11796" y="3440"/>
                  <a:pt x="11833" y="3440"/>
                </a:cubicBezTo>
                <a:cubicBezTo>
                  <a:pt x="11790" y="3384"/>
                  <a:pt x="11735" y="3317"/>
                  <a:pt x="11673" y="3242"/>
                </a:cubicBezTo>
                <a:cubicBezTo>
                  <a:pt x="11519" y="3047"/>
                  <a:pt x="11297" y="2803"/>
                  <a:pt x="11056" y="2565"/>
                </a:cubicBezTo>
                <a:cubicBezTo>
                  <a:pt x="10988" y="2494"/>
                  <a:pt x="10920" y="2423"/>
                  <a:pt x="10858" y="2361"/>
                </a:cubicBezTo>
                <a:cubicBezTo>
                  <a:pt x="10581" y="2073"/>
                  <a:pt x="10384" y="1882"/>
                  <a:pt x="10272" y="1773"/>
                </a:cubicBezTo>
                <a:cubicBezTo>
                  <a:pt x="10291" y="1782"/>
                  <a:pt x="10303" y="1790"/>
                  <a:pt x="10315" y="1799"/>
                </a:cubicBezTo>
                <a:cubicBezTo>
                  <a:pt x="10525" y="1928"/>
                  <a:pt x="10735" y="2073"/>
                  <a:pt x="10932" y="2229"/>
                </a:cubicBezTo>
                <a:cubicBezTo>
                  <a:pt x="11328" y="2534"/>
                  <a:pt x="11685" y="2866"/>
                  <a:pt x="11932" y="3122"/>
                </a:cubicBezTo>
                <a:cubicBezTo>
                  <a:pt x="11988" y="3175"/>
                  <a:pt x="12031" y="3224"/>
                  <a:pt x="12074" y="3268"/>
                </a:cubicBezTo>
                <a:cubicBezTo>
                  <a:pt x="12086" y="3232"/>
                  <a:pt x="12099" y="3184"/>
                  <a:pt x="12099" y="3140"/>
                </a:cubicBezTo>
                <a:cubicBezTo>
                  <a:pt x="12111" y="3047"/>
                  <a:pt x="12136" y="2931"/>
                  <a:pt x="12129" y="2803"/>
                </a:cubicBezTo>
                <a:cubicBezTo>
                  <a:pt x="12136" y="2680"/>
                  <a:pt x="12117" y="2547"/>
                  <a:pt x="12093" y="2405"/>
                </a:cubicBezTo>
                <a:cubicBezTo>
                  <a:pt x="12037" y="2118"/>
                  <a:pt x="11907" y="1804"/>
                  <a:pt x="11685" y="1511"/>
                </a:cubicBezTo>
                <a:cubicBezTo>
                  <a:pt x="11580" y="1362"/>
                  <a:pt x="11445" y="1220"/>
                  <a:pt x="11297" y="1082"/>
                </a:cubicBezTo>
                <a:cubicBezTo>
                  <a:pt x="11155" y="945"/>
                  <a:pt x="10976" y="817"/>
                  <a:pt x="10797" y="699"/>
                </a:cubicBezTo>
                <a:cubicBezTo>
                  <a:pt x="10606" y="583"/>
                  <a:pt x="10402" y="476"/>
                  <a:pt x="10192" y="379"/>
                </a:cubicBezTo>
                <a:cubicBezTo>
                  <a:pt x="9964" y="291"/>
                  <a:pt x="9748" y="211"/>
                  <a:pt x="9514" y="149"/>
                </a:cubicBezTo>
                <a:cubicBezTo>
                  <a:pt x="9273" y="96"/>
                  <a:pt x="9051" y="42"/>
                  <a:pt x="8810" y="25"/>
                </a:cubicBezTo>
                <a:cubicBezTo>
                  <a:pt x="8570" y="3"/>
                  <a:pt x="8347" y="-5"/>
                  <a:pt x="8132" y="3"/>
                </a:cubicBezTo>
                <a:cubicBezTo>
                  <a:pt x="7916" y="16"/>
                  <a:pt x="7718" y="39"/>
                  <a:pt x="7539" y="69"/>
                </a:cubicBezTo>
                <a:cubicBezTo>
                  <a:pt x="7373" y="96"/>
                  <a:pt x="7206" y="158"/>
                  <a:pt x="7089" y="198"/>
                </a:cubicBezTo>
                <a:cubicBezTo>
                  <a:pt x="6965" y="232"/>
                  <a:pt x="6867" y="286"/>
                  <a:pt x="6799" y="308"/>
                </a:cubicBezTo>
                <a:cubicBezTo>
                  <a:pt x="6737" y="340"/>
                  <a:pt x="6707" y="362"/>
                  <a:pt x="6707" y="362"/>
                </a:cubicBezTo>
                <a:cubicBezTo>
                  <a:pt x="6707" y="362"/>
                  <a:pt x="6725" y="388"/>
                  <a:pt x="6756" y="441"/>
                </a:cubicBezTo>
                <a:cubicBezTo>
                  <a:pt x="6793" y="485"/>
                  <a:pt x="6836" y="569"/>
                  <a:pt x="6898" y="645"/>
                </a:cubicBezTo>
                <a:cubicBezTo>
                  <a:pt x="6953" y="720"/>
                  <a:pt x="7021" y="813"/>
                  <a:pt x="7095" y="924"/>
                </a:cubicBezTo>
                <a:cubicBezTo>
                  <a:pt x="7169" y="1026"/>
                  <a:pt x="7249" y="1131"/>
                  <a:pt x="7329" y="1242"/>
                </a:cubicBezTo>
                <a:cubicBezTo>
                  <a:pt x="7410" y="1343"/>
                  <a:pt x="7496" y="1463"/>
                  <a:pt x="7589" y="1565"/>
                </a:cubicBezTo>
                <a:cubicBezTo>
                  <a:pt x="7687" y="1671"/>
                  <a:pt x="7780" y="1787"/>
                  <a:pt x="7891" y="1882"/>
                </a:cubicBezTo>
                <a:cubicBezTo>
                  <a:pt x="8101" y="2091"/>
                  <a:pt x="8347" y="2286"/>
                  <a:pt x="8631" y="2463"/>
                </a:cubicBezTo>
                <a:cubicBezTo>
                  <a:pt x="8773" y="2555"/>
                  <a:pt x="8928" y="2632"/>
                  <a:pt x="9082" y="2715"/>
                </a:cubicBezTo>
                <a:cubicBezTo>
                  <a:pt x="9236" y="2795"/>
                  <a:pt x="9402" y="2866"/>
                  <a:pt x="9569" y="2931"/>
                </a:cubicBezTo>
                <a:cubicBezTo>
                  <a:pt x="9742" y="2999"/>
                  <a:pt x="9915" y="3061"/>
                  <a:pt x="10093" y="3113"/>
                </a:cubicBezTo>
                <a:cubicBezTo>
                  <a:pt x="10272" y="3166"/>
                  <a:pt x="10451" y="3210"/>
                  <a:pt x="10630" y="3251"/>
                </a:cubicBezTo>
                <a:cubicBezTo>
                  <a:pt x="10803" y="3291"/>
                  <a:pt x="10976" y="3325"/>
                  <a:pt x="11130" y="3352"/>
                </a:cubicBezTo>
                <a:cubicBezTo>
                  <a:pt x="11254" y="3706"/>
                  <a:pt x="11469" y="4077"/>
                  <a:pt x="11562" y="4516"/>
                </a:cubicBezTo>
                <a:cubicBezTo>
                  <a:pt x="11636" y="4962"/>
                  <a:pt x="11821" y="5426"/>
                  <a:pt x="11852" y="5940"/>
                </a:cubicBezTo>
                <a:cubicBezTo>
                  <a:pt x="11883" y="6454"/>
                  <a:pt x="11981" y="6984"/>
                  <a:pt x="11945" y="7546"/>
                </a:cubicBezTo>
                <a:cubicBezTo>
                  <a:pt x="11938" y="7825"/>
                  <a:pt x="11932" y="8108"/>
                  <a:pt x="11926" y="8395"/>
                </a:cubicBezTo>
                <a:cubicBezTo>
                  <a:pt x="11889" y="8682"/>
                  <a:pt x="11858" y="8970"/>
                  <a:pt x="11821" y="9262"/>
                </a:cubicBezTo>
                <a:cubicBezTo>
                  <a:pt x="11796" y="9673"/>
                  <a:pt x="11710" y="10076"/>
                  <a:pt x="11617" y="10478"/>
                </a:cubicBezTo>
                <a:cubicBezTo>
                  <a:pt x="11617" y="10466"/>
                  <a:pt x="11617" y="10457"/>
                  <a:pt x="11611" y="10443"/>
                </a:cubicBezTo>
                <a:cubicBezTo>
                  <a:pt x="11574" y="10311"/>
                  <a:pt x="11605" y="10094"/>
                  <a:pt x="11469" y="9873"/>
                </a:cubicBezTo>
                <a:cubicBezTo>
                  <a:pt x="11371" y="9643"/>
                  <a:pt x="11247" y="9373"/>
                  <a:pt x="11025" y="9111"/>
                </a:cubicBezTo>
                <a:cubicBezTo>
                  <a:pt x="10840" y="8842"/>
                  <a:pt x="10550" y="8594"/>
                  <a:pt x="10291" y="8329"/>
                </a:cubicBezTo>
                <a:cubicBezTo>
                  <a:pt x="9983" y="8099"/>
                  <a:pt x="9699" y="7851"/>
                  <a:pt x="9378" y="7656"/>
                </a:cubicBezTo>
                <a:cubicBezTo>
                  <a:pt x="9076" y="7449"/>
                  <a:pt x="8755" y="7289"/>
                  <a:pt x="8483" y="7147"/>
                </a:cubicBezTo>
                <a:cubicBezTo>
                  <a:pt x="8409" y="7104"/>
                  <a:pt x="8341" y="7077"/>
                  <a:pt x="8267" y="7046"/>
                </a:cubicBezTo>
                <a:cubicBezTo>
                  <a:pt x="8039" y="6900"/>
                  <a:pt x="7792" y="6749"/>
                  <a:pt x="7515" y="6608"/>
                </a:cubicBezTo>
                <a:cubicBezTo>
                  <a:pt x="7286" y="6489"/>
                  <a:pt x="7046" y="6377"/>
                  <a:pt x="6811" y="6280"/>
                </a:cubicBezTo>
                <a:cubicBezTo>
                  <a:pt x="6694" y="6237"/>
                  <a:pt x="6577" y="6196"/>
                  <a:pt x="6472" y="6152"/>
                </a:cubicBezTo>
                <a:cubicBezTo>
                  <a:pt x="6355" y="6122"/>
                  <a:pt x="6250" y="6086"/>
                  <a:pt x="6151" y="6055"/>
                </a:cubicBezTo>
                <a:cubicBezTo>
                  <a:pt x="6046" y="6033"/>
                  <a:pt x="5954" y="6011"/>
                  <a:pt x="5867" y="5993"/>
                </a:cubicBezTo>
                <a:cubicBezTo>
                  <a:pt x="5787" y="5971"/>
                  <a:pt x="5707" y="5966"/>
                  <a:pt x="5645" y="5953"/>
                </a:cubicBezTo>
                <a:cubicBezTo>
                  <a:pt x="5528" y="5936"/>
                  <a:pt x="5454" y="5927"/>
                  <a:pt x="5454" y="5927"/>
                </a:cubicBezTo>
                <a:cubicBezTo>
                  <a:pt x="5454" y="5927"/>
                  <a:pt x="5528" y="5932"/>
                  <a:pt x="5651" y="5944"/>
                </a:cubicBezTo>
                <a:cubicBezTo>
                  <a:pt x="5713" y="5948"/>
                  <a:pt x="5793" y="5953"/>
                  <a:pt x="5880" y="5971"/>
                </a:cubicBezTo>
                <a:cubicBezTo>
                  <a:pt x="5966" y="5985"/>
                  <a:pt x="6065" y="6002"/>
                  <a:pt x="6170" y="6020"/>
                </a:cubicBezTo>
                <a:cubicBezTo>
                  <a:pt x="6268" y="6041"/>
                  <a:pt x="6379" y="6073"/>
                  <a:pt x="6497" y="6099"/>
                </a:cubicBezTo>
                <a:cubicBezTo>
                  <a:pt x="6620" y="6134"/>
                  <a:pt x="6737" y="6171"/>
                  <a:pt x="6867" y="6210"/>
                </a:cubicBezTo>
                <a:cubicBezTo>
                  <a:pt x="7107" y="6294"/>
                  <a:pt x="7367" y="6391"/>
                  <a:pt x="7620" y="6502"/>
                </a:cubicBezTo>
                <a:cubicBezTo>
                  <a:pt x="8113" y="6718"/>
                  <a:pt x="8582" y="6976"/>
                  <a:pt x="8915" y="7174"/>
                </a:cubicBezTo>
                <a:cubicBezTo>
                  <a:pt x="8983" y="7215"/>
                  <a:pt x="9045" y="7255"/>
                  <a:pt x="9100" y="7289"/>
                </a:cubicBezTo>
                <a:cubicBezTo>
                  <a:pt x="9100" y="7250"/>
                  <a:pt x="9094" y="7206"/>
                  <a:pt x="9082" y="7162"/>
                </a:cubicBezTo>
                <a:cubicBezTo>
                  <a:pt x="9057" y="7069"/>
                  <a:pt x="9038" y="6953"/>
                  <a:pt x="8989" y="6834"/>
                </a:cubicBezTo>
                <a:cubicBezTo>
                  <a:pt x="8946" y="6710"/>
                  <a:pt x="8878" y="6586"/>
                  <a:pt x="8798" y="6454"/>
                </a:cubicBezTo>
                <a:cubicBezTo>
                  <a:pt x="8637" y="6187"/>
                  <a:pt x="8397" y="5909"/>
                  <a:pt x="8076" y="5670"/>
                </a:cubicBezTo>
                <a:cubicBezTo>
                  <a:pt x="7916" y="5547"/>
                  <a:pt x="7737" y="5436"/>
                  <a:pt x="7539" y="5329"/>
                </a:cubicBezTo>
                <a:cubicBezTo>
                  <a:pt x="7348" y="5224"/>
                  <a:pt x="7126" y="5139"/>
                  <a:pt x="6910" y="5055"/>
                </a:cubicBezTo>
                <a:cubicBezTo>
                  <a:pt x="6682" y="4980"/>
                  <a:pt x="6447" y="4918"/>
                  <a:pt x="6207" y="4865"/>
                </a:cubicBezTo>
                <a:cubicBezTo>
                  <a:pt x="5960" y="4821"/>
                  <a:pt x="5719" y="4785"/>
                  <a:pt x="5466" y="4777"/>
                </a:cubicBezTo>
                <a:cubicBezTo>
                  <a:pt x="5220" y="4767"/>
                  <a:pt x="4979" y="4763"/>
                  <a:pt x="4744" y="4789"/>
                </a:cubicBezTo>
                <a:cubicBezTo>
                  <a:pt x="4504" y="4816"/>
                  <a:pt x="4288" y="4848"/>
                  <a:pt x="4084" y="4897"/>
                </a:cubicBezTo>
                <a:cubicBezTo>
                  <a:pt x="3881" y="4953"/>
                  <a:pt x="3696" y="5015"/>
                  <a:pt x="3541" y="5073"/>
                </a:cubicBezTo>
                <a:cubicBezTo>
                  <a:pt x="3387" y="5135"/>
                  <a:pt x="3251" y="5224"/>
                  <a:pt x="3147" y="5285"/>
                </a:cubicBezTo>
                <a:cubicBezTo>
                  <a:pt x="3042" y="5338"/>
                  <a:pt x="2968" y="5409"/>
                  <a:pt x="2912" y="5444"/>
                </a:cubicBezTo>
                <a:cubicBezTo>
                  <a:pt x="2863" y="5484"/>
                  <a:pt x="2838" y="5512"/>
                  <a:pt x="2838" y="5512"/>
                </a:cubicBezTo>
                <a:cubicBezTo>
                  <a:pt x="2838" y="5512"/>
                  <a:pt x="2863" y="5537"/>
                  <a:pt x="2918" y="5582"/>
                </a:cubicBezTo>
                <a:cubicBezTo>
                  <a:pt x="2968" y="5617"/>
                  <a:pt x="3042" y="5688"/>
                  <a:pt x="3128" y="5750"/>
                </a:cubicBezTo>
                <a:cubicBezTo>
                  <a:pt x="3214" y="5812"/>
                  <a:pt x="3313" y="5892"/>
                  <a:pt x="3424" y="5981"/>
                </a:cubicBezTo>
                <a:cubicBezTo>
                  <a:pt x="3535" y="6068"/>
                  <a:pt x="3646" y="6152"/>
                  <a:pt x="3770" y="6241"/>
                </a:cubicBezTo>
                <a:cubicBezTo>
                  <a:pt x="3887" y="6324"/>
                  <a:pt x="4010" y="6422"/>
                  <a:pt x="4140" y="6507"/>
                </a:cubicBezTo>
                <a:cubicBezTo>
                  <a:pt x="4269" y="6591"/>
                  <a:pt x="4405" y="6683"/>
                  <a:pt x="4547" y="6753"/>
                </a:cubicBezTo>
                <a:cubicBezTo>
                  <a:pt x="4831" y="6914"/>
                  <a:pt x="5139" y="7055"/>
                  <a:pt x="5479" y="7170"/>
                </a:cubicBezTo>
                <a:cubicBezTo>
                  <a:pt x="5645" y="7232"/>
                  <a:pt x="5824" y="7276"/>
                  <a:pt x="6003" y="7325"/>
                </a:cubicBezTo>
                <a:cubicBezTo>
                  <a:pt x="6182" y="7373"/>
                  <a:pt x="6367" y="7408"/>
                  <a:pt x="6558" y="7445"/>
                </a:cubicBezTo>
                <a:cubicBezTo>
                  <a:pt x="6743" y="7471"/>
                  <a:pt x="6935" y="7501"/>
                  <a:pt x="7126" y="7515"/>
                </a:cubicBezTo>
                <a:cubicBezTo>
                  <a:pt x="7323" y="7533"/>
                  <a:pt x="7508" y="7546"/>
                  <a:pt x="7694" y="7550"/>
                </a:cubicBezTo>
                <a:cubicBezTo>
                  <a:pt x="7879" y="7554"/>
                  <a:pt x="8058" y="7554"/>
                  <a:pt x="8224" y="7550"/>
                </a:cubicBezTo>
                <a:cubicBezTo>
                  <a:pt x="8385" y="7546"/>
                  <a:pt x="8545" y="7528"/>
                  <a:pt x="8674" y="7523"/>
                </a:cubicBezTo>
                <a:cubicBezTo>
                  <a:pt x="8711" y="7523"/>
                  <a:pt x="8742" y="7519"/>
                  <a:pt x="8779" y="7515"/>
                </a:cubicBezTo>
                <a:cubicBezTo>
                  <a:pt x="8909" y="7603"/>
                  <a:pt x="9045" y="7701"/>
                  <a:pt x="9180" y="7798"/>
                </a:cubicBezTo>
                <a:cubicBezTo>
                  <a:pt x="9483" y="7997"/>
                  <a:pt x="9754" y="8240"/>
                  <a:pt x="10044" y="8475"/>
                </a:cubicBezTo>
                <a:cubicBezTo>
                  <a:pt x="10297" y="8723"/>
                  <a:pt x="10593" y="8958"/>
                  <a:pt x="10778" y="9214"/>
                </a:cubicBezTo>
                <a:cubicBezTo>
                  <a:pt x="11007" y="9457"/>
                  <a:pt x="11173" y="9700"/>
                  <a:pt x="11297" y="9917"/>
                </a:cubicBezTo>
                <a:cubicBezTo>
                  <a:pt x="11451" y="10125"/>
                  <a:pt x="11488" y="10320"/>
                  <a:pt x="11556" y="10448"/>
                </a:cubicBezTo>
                <a:cubicBezTo>
                  <a:pt x="11574" y="10492"/>
                  <a:pt x="11580" y="10518"/>
                  <a:pt x="11599" y="10550"/>
                </a:cubicBezTo>
                <a:cubicBezTo>
                  <a:pt x="11562" y="10705"/>
                  <a:pt x="11525" y="10859"/>
                  <a:pt x="11494" y="11014"/>
                </a:cubicBezTo>
                <a:cubicBezTo>
                  <a:pt x="11364" y="11589"/>
                  <a:pt x="11155" y="12230"/>
                  <a:pt x="10982" y="12765"/>
                </a:cubicBezTo>
                <a:cubicBezTo>
                  <a:pt x="10760" y="13340"/>
                  <a:pt x="10569" y="13929"/>
                  <a:pt x="10396" y="14499"/>
                </a:cubicBezTo>
                <a:cubicBezTo>
                  <a:pt x="10359" y="14636"/>
                  <a:pt x="10328" y="14778"/>
                  <a:pt x="10291" y="14915"/>
                </a:cubicBezTo>
                <a:cubicBezTo>
                  <a:pt x="10223" y="14734"/>
                  <a:pt x="10137" y="14539"/>
                  <a:pt x="10001" y="14345"/>
                </a:cubicBezTo>
                <a:cubicBezTo>
                  <a:pt x="9816" y="14070"/>
                  <a:pt x="9575" y="13791"/>
                  <a:pt x="9335" y="13522"/>
                </a:cubicBezTo>
                <a:cubicBezTo>
                  <a:pt x="8890" y="13071"/>
                  <a:pt x="8415" y="12655"/>
                  <a:pt x="7996" y="12323"/>
                </a:cubicBezTo>
                <a:cubicBezTo>
                  <a:pt x="8027" y="12319"/>
                  <a:pt x="8064" y="12314"/>
                  <a:pt x="8088" y="12314"/>
                </a:cubicBezTo>
                <a:cubicBezTo>
                  <a:pt x="8020" y="12266"/>
                  <a:pt x="7946" y="12208"/>
                  <a:pt x="7860" y="12151"/>
                </a:cubicBezTo>
                <a:cubicBezTo>
                  <a:pt x="7694" y="12031"/>
                  <a:pt x="7484" y="11894"/>
                  <a:pt x="7262" y="11757"/>
                </a:cubicBezTo>
                <a:cubicBezTo>
                  <a:pt x="7101" y="11637"/>
                  <a:pt x="7009" y="11562"/>
                  <a:pt x="7009" y="11562"/>
                </a:cubicBezTo>
                <a:cubicBezTo>
                  <a:pt x="7009" y="11562"/>
                  <a:pt x="7040" y="11606"/>
                  <a:pt x="7095" y="11659"/>
                </a:cubicBezTo>
                <a:cubicBezTo>
                  <a:pt x="6953" y="11580"/>
                  <a:pt x="6817" y="11496"/>
                  <a:pt x="6669" y="11421"/>
                </a:cubicBezTo>
                <a:cubicBezTo>
                  <a:pt x="6435" y="11297"/>
                  <a:pt x="6194" y="11186"/>
                  <a:pt x="5960" y="11093"/>
                </a:cubicBezTo>
                <a:cubicBezTo>
                  <a:pt x="5842" y="11050"/>
                  <a:pt x="5732" y="11005"/>
                  <a:pt x="5620" y="10965"/>
                </a:cubicBezTo>
                <a:cubicBezTo>
                  <a:pt x="5503" y="10930"/>
                  <a:pt x="5398" y="10899"/>
                  <a:pt x="5300" y="10868"/>
                </a:cubicBezTo>
                <a:cubicBezTo>
                  <a:pt x="5201" y="10846"/>
                  <a:pt x="5102" y="10824"/>
                  <a:pt x="5022" y="10801"/>
                </a:cubicBezTo>
                <a:cubicBezTo>
                  <a:pt x="4942" y="10784"/>
                  <a:pt x="4862" y="10775"/>
                  <a:pt x="4800" y="10766"/>
                </a:cubicBezTo>
                <a:cubicBezTo>
                  <a:pt x="4677" y="10749"/>
                  <a:pt x="4609" y="10736"/>
                  <a:pt x="4609" y="10736"/>
                </a:cubicBezTo>
                <a:cubicBezTo>
                  <a:pt x="4609" y="10736"/>
                  <a:pt x="4683" y="10745"/>
                  <a:pt x="4806" y="10754"/>
                </a:cubicBezTo>
                <a:cubicBezTo>
                  <a:pt x="4868" y="10761"/>
                  <a:pt x="4948" y="10761"/>
                  <a:pt x="5028" y="10779"/>
                </a:cubicBezTo>
                <a:cubicBezTo>
                  <a:pt x="5115" y="10794"/>
                  <a:pt x="5213" y="10810"/>
                  <a:pt x="5318" y="10829"/>
                </a:cubicBezTo>
                <a:cubicBezTo>
                  <a:pt x="5423" y="10854"/>
                  <a:pt x="5534" y="10882"/>
                  <a:pt x="5651" y="10912"/>
                </a:cubicBezTo>
                <a:cubicBezTo>
                  <a:pt x="5768" y="10947"/>
                  <a:pt x="5892" y="10984"/>
                  <a:pt x="6016" y="11019"/>
                </a:cubicBezTo>
                <a:cubicBezTo>
                  <a:pt x="6262" y="11107"/>
                  <a:pt x="6521" y="11204"/>
                  <a:pt x="6768" y="11315"/>
                </a:cubicBezTo>
                <a:cubicBezTo>
                  <a:pt x="7268" y="11531"/>
                  <a:pt x="7731" y="11785"/>
                  <a:pt x="8070" y="11987"/>
                </a:cubicBezTo>
                <a:cubicBezTo>
                  <a:pt x="8138" y="12029"/>
                  <a:pt x="8199" y="12062"/>
                  <a:pt x="8255" y="12102"/>
                </a:cubicBezTo>
                <a:cubicBezTo>
                  <a:pt x="8249" y="12062"/>
                  <a:pt x="8249" y="12018"/>
                  <a:pt x="8230" y="11973"/>
                </a:cubicBezTo>
                <a:cubicBezTo>
                  <a:pt x="8212" y="11882"/>
                  <a:pt x="8187" y="11766"/>
                  <a:pt x="8144" y="11643"/>
                </a:cubicBezTo>
                <a:cubicBezTo>
                  <a:pt x="8094" y="11522"/>
                  <a:pt x="8033" y="11394"/>
                  <a:pt x="7953" y="11263"/>
                </a:cubicBezTo>
                <a:cubicBezTo>
                  <a:pt x="7792" y="10996"/>
                  <a:pt x="7552" y="10722"/>
                  <a:pt x="7231" y="10478"/>
                </a:cubicBezTo>
                <a:cubicBezTo>
                  <a:pt x="7070" y="10355"/>
                  <a:pt x="6891" y="10244"/>
                  <a:pt x="6694" y="10142"/>
                </a:cubicBezTo>
                <a:cubicBezTo>
                  <a:pt x="6503" y="10037"/>
                  <a:pt x="6281" y="9952"/>
                  <a:pt x="6059" y="9868"/>
                </a:cubicBezTo>
                <a:cubicBezTo>
                  <a:pt x="5836" y="9793"/>
                  <a:pt x="5602" y="9726"/>
                  <a:pt x="5361" y="9678"/>
                </a:cubicBezTo>
                <a:cubicBezTo>
                  <a:pt x="5108" y="9634"/>
                  <a:pt x="4868" y="9598"/>
                  <a:pt x="4621" y="9585"/>
                </a:cubicBezTo>
                <a:cubicBezTo>
                  <a:pt x="4368" y="9580"/>
                  <a:pt x="4134" y="9572"/>
                  <a:pt x="3893" y="9598"/>
                </a:cubicBezTo>
                <a:cubicBezTo>
                  <a:pt x="3659" y="9625"/>
                  <a:pt x="3437" y="9656"/>
                  <a:pt x="3233" y="9710"/>
                </a:cubicBezTo>
                <a:cubicBezTo>
                  <a:pt x="3029" y="9763"/>
                  <a:pt x="2850" y="9824"/>
                  <a:pt x="2690" y="9886"/>
                </a:cubicBezTo>
                <a:cubicBezTo>
                  <a:pt x="2536" y="9944"/>
                  <a:pt x="2400" y="10032"/>
                  <a:pt x="2301" y="10094"/>
                </a:cubicBezTo>
                <a:cubicBezTo>
                  <a:pt x="2196" y="10151"/>
                  <a:pt x="2116" y="10222"/>
                  <a:pt x="2067" y="10257"/>
                </a:cubicBezTo>
                <a:cubicBezTo>
                  <a:pt x="2017" y="10297"/>
                  <a:pt x="1993" y="10325"/>
                  <a:pt x="1993" y="10325"/>
                </a:cubicBezTo>
                <a:cubicBezTo>
                  <a:pt x="1993" y="10325"/>
                  <a:pt x="2017" y="10346"/>
                  <a:pt x="2073" y="10390"/>
                </a:cubicBezTo>
                <a:cubicBezTo>
                  <a:pt x="2122" y="10430"/>
                  <a:pt x="2196" y="10501"/>
                  <a:pt x="2283" y="10559"/>
                </a:cubicBezTo>
                <a:cubicBezTo>
                  <a:pt x="2363" y="10625"/>
                  <a:pt x="2468" y="10701"/>
                  <a:pt x="2573" y="10794"/>
                </a:cubicBezTo>
                <a:cubicBezTo>
                  <a:pt x="2684" y="10877"/>
                  <a:pt x="2801" y="10965"/>
                  <a:pt x="2918" y="11050"/>
                </a:cubicBezTo>
                <a:cubicBezTo>
                  <a:pt x="3035" y="11137"/>
                  <a:pt x="3165" y="11235"/>
                  <a:pt x="3295" y="11315"/>
                </a:cubicBezTo>
                <a:cubicBezTo>
                  <a:pt x="3424" y="11398"/>
                  <a:pt x="3560" y="11491"/>
                  <a:pt x="3702" y="11566"/>
                </a:cubicBezTo>
                <a:cubicBezTo>
                  <a:pt x="3979" y="11726"/>
                  <a:pt x="4294" y="11863"/>
                  <a:pt x="4627" y="11978"/>
                </a:cubicBezTo>
                <a:cubicBezTo>
                  <a:pt x="4794" y="12044"/>
                  <a:pt x="4973" y="12084"/>
                  <a:pt x="5152" y="12137"/>
                </a:cubicBezTo>
                <a:cubicBezTo>
                  <a:pt x="5330" y="12186"/>
                  <a:pt x="5522" y="12221"/>
                  <a:pt x="5707" y="12256"/>
                </a:cubicBezTo>
                <a:cubicBezTo>
                  <a:pt x="5898" y="12283"/>
                  <a:pt x="6090" y="12312"/>
                  <a:pt x="6281" y="12327"/>
                </a:cubicBezTo>
                <a:cubicBezTo>
                  <a:pt x="6472" y="12345"/>
                  <a:pt x="6657" y="12354"/>
                  <a:pt x="6848" y="12359"/>
                </a:cubicBezTo>
                <a:cubicBezTo>
                  <a:pt x="7027" y="12363"/>
                  <a:pt x="7206" y="12363"/>
                  <a:pt x="7373" y="12359"/>
                </a:cubicBezTo>
                <a:cubicBezTo>
                  <a:pt x="7508" y="12359"/>
                  <a:pt x="7632" y="12345"/>
                  <a:pt x="7749" y="12341"/>
                </a:cubicBezTo>
                <a:cubicBezTo>
                  <a:pt x="8125" y="12712"/>
                  <a:pt x="8619" y="13164"/>
                  <a:pt x="9069" y="13645"/>
                </a:cubicBezTo>
                <a:cubicBezTo>
                  <a:pt x="9575" y="14163"/>
                  <a:pt x="10007" y="14721"/>
                  <a:pt x="10198" y="15168"/>
                </a:cubicBezTo>
                <a:cubicBezTo>
                  <a:pt x="10205" y="15185"/>
                  <a:pt x="10205" y="15198"/>
                  <a:pt x="10211" y="15216"/>
                </a:cubicBezTo>
                <a:cubicBezTo>
                  <a:pt x="10019" y="16061"/>
                  <a:pt x="8909" y="18100"/>
                  <a:pt x="8928" y="18937"/>
                </a:cubicBezTo>
                <a:cubicBezTo>
                  <a:pt x="8508" y="18990"/>
                  <a:pt x="8020" y="18968"/>
                  <a:pt x="7348" y="18760"/>
                </a:cubicBezTo>
                <a:cubicBezTo>
                  <a:pt x="5633" y="18224"/>
                  <a:pt x="3800" y="18539"/>
                  <a:pt x="3455" y="19401"/>
                </a:cubicBezTo>
                <a:cubicBezTo>
                  <a:pt x="3109" y="20264"/>
                  <a:pt x="1980" y="19843"/>
                  <a:pt x="1431" y="20104"/>
                </a:cubicBezTo>
                <a:cubicBezTo>
                  <a:pt x="524" y="20543"/>
                  <a:pt x="0" y="21051"/>
                  <a:pt x="0" y="21595"/>
                </a:cubicBezTo>
                <a:lnTo>
                  <a:pt x="21600" y="21595"/>
                </a:lnTo>
                <a:cubicBezTo>
                  <a:pt x="21600" y="20998"/>
                  <a:pt x="20971" y="20445"/>
                  <a:pt x="19897" y="19981"/>
                </a:cubicBezTo>
                <a:cubicBezTo>
                  <a:pt x="19897" y="19981"/>
                  <a:pt x="19897" y="19981"/>
                  <a:pt x="19897" y="19981"/>
                </a:cubicBezTo>
                <a:close/>
              </a:path>
            </a:pathLst>
          </a:custGeom>
          <a:solidFill>
            <a:schemeClr val="accent5"/>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4648"/>
          <p:cNvSpPr/>
          <p:nvPr/>
        </p:nvSpPr>
        <p:spPr>
          <a:xfrm>
            <a:off x="1222122" y="3247468"/>
            <a:ext cx="414931" cy="496375"/>
          </a:xfrm>
          <a:custGeom>
            <a:avLst/>
            <a:gdLst/>
            <a:ahLst/>
            <a:cxnLst>
              <a:cxn ang="0">
                <a:pos x="wd2" y="hd2"/>
              </a:cxn>
              <a:cxn ang="5400000">
                <a:pos x="wd2" y="hd2"/>
              </a:cxn>
              <a:cxn ang="10800000">
                <a:pos x="wd2" y="hd2"/>
              </a:cxn>
              <a:cxn ang="16200000">
                <a:pos x="wd2" y="hd2"/>
              </a:cxn>
            </a:cxnLst>
            <a:rect l="0" t="0" r="r" b="b"/>
            <a:pathLst>
              <a:path w="21045" h="21504" extrusionOk="0">
                <a:moveTo>
                  <a:pt x="20196" y="20054"/>
                </a:moveTo>
                <a:lnTo>
                  <a:pt x="11142" y="20054"/>
                </a:lnTo>
                <a:cubicBezTo>
                  <a:pt x="10729" y="17660"/>
                  <a:pt x="9251" y="8997"/>
                  <a:pt x="8992" y="6206"/>
                </a:cubicBezTo>
                <a:cubicBezTo>
                  <a:pt x="8749" y="3583"/>
                  <a:pt x="10359" y="1987"/>
                  <a:pt x="12062" y="1567"/>
                </a:cubicBezTo>
                <a:cubicBezTo>
                  <a:pt x="13292" y="1265"/>
                  <a:pt x="14941" y="1488"/>
                  <a:pt x="15880" y="3024"/>
                </a:cubicBezTo>
                <a:cubicBezTo>
                  <a:pt x="16310" y="3725"/>
                  <a:pt x="16568" y="4402"/>
                  <a:pt x="16692" y="5114"/>
                </a:cubicBezTo>
                <a:cubicBezTo>
                  <a:pt x="15801" y="4825"/>
                  <a:pt x="14663" y="4993"/>
                  <a:pt x="13907" y="5481"/>
                </a:cubicBezTo>
                <a:cubicBezTo>
                  <a:pt x="12016" y="6699"/>
                  <a:pt x="12013" y="8659"/>
                  <a:pt x="12014" y="8742"/>
                </a:cubicBezTo>
                <a:cubicBezTo>
                  <a:pt x="12017" y="9061"/>
                  <a:pt x="12265" y="9341"/>
                  <a:pt x="12623" y="9431"/>
                </a:cubicBezTo>
                <a:cubicBezTo>
                  <a:pt x="12667" y="9442"/>
                  <a:pt x="13185" y="9568"/>
                  <a:pt x="13920" y="9568"/>
                </a:cubicBezTo>
                <a:cubicBezTo>
                  <a:pt x="14632" y="9568"/>
                  <a:pt x="15548" y="9450"/>
                  <a:pt x="16430" y="8993"/>
                </a:cubicBezTo>
                <a:cubicBezTo>
                  <a:pt x="16264" y="9788"/>
                  <a:pt x="16047" y="10670"/>
                  <a:pt x="15802" y="11672"/>
                </a:cubicBezTo>
                <a:cubicBezTo>
                  <a:pt x="15790" y="11722"/>
                  <a:pt x="15784" y="11772"/>
                  <a:pt x="15784" y="11821"/>
                </a:cubicBezTo>
                <a:cubicBezTo>
                  <a:pt x="15689" y="12378"/>
                  <a:pt x="15804" y="12977"/>
                  <a:pt x="16109" y="13451"/>
                </a:cubicBezTo>
                <a:cubicBezTo>
                  <a:pt x="17251" y="15224"/>
                  <a:pt x="19521" y="15507"/>
                  <a:pt x="19617" y="15518"/>
                </a:cubicBezTo>
                <a:cubicBezTo>
                  <a:pt x="19655" y="15522"/>
                  <a:pt x="19694" y="15524"/>
                  <a:pt x="19731" y="15524"/>
                </a:cubicBezTo>
                <a:cubicBezTo>
                  <a:pt x="20060" y="15524"/>
                  <a:pt x="20363" y="15362"/>
                  <a:pt x="20503" y="15102"/>
                </a:cubicBezTo>
                <a:cubicBezTo>
                  <a:pt x="20543" y="15026"/>
                  <a:pt x="21479" y="13237"/>
                  <a:pt x="20338" y="11465"/>
                </a:cubicBezTo>
                <a:cubicBezTo>
                  <a:pt x="20041" y="11005"/>
                  <a:pt x="19524" y="10606"/>
                  <a:pt x="18918" y="10369"/>
                </a:cubicBezTo>
                <a:cubicBezTo>
                  <a:pt x="18577" y="10236"/>
                  <a:pt x="18231" y="10167"/>
                  <a:pt x="17898" y="10158"/>
                </a:cubicBezTo>
                <a:cubicBezTo>
                  <a:pt x="18634" y="6965"/>
                  <a:pt x="18860" y="4764"/>
                  <a:pt x="17385" y="2352"/>
                </a:cubicBezTo>
                <a:cubicBezTo>
                  <a:pt x="16795" y="1389"/>
                  <a:pt x="15911" y="680"/>
                  <a:pt x="14827" y="302"/>
                </a:cubicBezTo>
                <a:cubicBezTo>
                  <a:pt x="13811" y="-52"/>
                  <a:pt x="12692" y="-96"/>
                  <a:pt x="11592" y="175"/>
                </a:cubicBezTo>
                <a:cubicBezTo>
                  <a:pt x="9226" y="757"/>
                  <a:pt x="6981" y="2883"/>
                  <a:pt x="7300" y="6321"/>
                </a:cubicBezTo>
                <a:cubicBezTo>
                  <a:pt x="7500" y="8466"/>
                  <a:pt x="8373" y="13829"/>
                  <a:pt x="8977" y="17418"/>
                </a:cubicBezTo>
                <a:cubicBezTo>
                  <a:pt x="8615" y="16824"/>
                  <a:pt x="8235" y="16073"/>
                  <a:pt x="7879" y="15131"/>
                </a:cubicBezTo>
                <a:cubicBezTo>
                  <a:pt x="7012" y="12838"/>
                  <a:pt x="5719" y="11392"/>
                  <a:pt x="4036" y="10834"/>
                </a:cubicBezTo>
                <a:cubicBezTo>
                  <a:pt x="2137" y="10204"/>
                  <a:pt x="497" y="10983"/>
                  <a:pt x="428" y="11016"/>
                </a:cubicBezTo>
                <a:cubicBezTo>
                  <a:pt x="21" y="11214"/>
                  <a:pt x="-121" y="11657"/>
                  <a:pt x="111" y="12005"/>
                </a:cubicBezTo>
                <a:cubicBezTo>
                  <a:pt x="343" y="12353"/>
                  <a:pt x="861" y="12474"/>
                  <a:pt x="1269" y="12276"/>
                </a:cubicBezTo>
                <a:cubicBezTo>
                  <a:pt x="1278" y="12271"/>
                  <a:pt x="2284" y="11808"/>
                  <a:pt x="3421" y="12185"/>
                </a:cubicBezTo>
                <a:cubicBezTo>
                  <a:pt x="4589" y="12572"/>
                  <a:pt x="5572" y="13745"/>
                  <a:pt x="6264" y="15577"/>
                </a:cubicBezTo>
                <a:cubicBezTo>
                  <a:pt x="7192" y="18033"/>
                  <a:pt x="8291" y="19373"/>
                  <a:pt x="9027" y="20054"/>
                </a:cubicBezTo>
                <a:lnTo>
                  <a:pt x="3451" y="20054"/>
                </a:lnTo>
                <a:cubicBezTo>
                  <a:pt x="2982" y="20054"/>
                  <a:pt x="2602" y="20379"/>
                  <a:pt x="2602" y="20779"/>
                </a:cubicBezTo>
                <a:cubicBezTo>
                  <a:pt x="2602" y="21179"/>
                  <a:pt x="2982" y="21504"/>
                  <a:pt x="3451" y="21504"/>
                </a:cubicBezTo>
                <a:lnTo>
                  <a:pt x="10406" y="21504"/>
                </a:lnTo>
                <a:cubicBezTo>
                  <a:pt x="10407" y="21504"/>
                  <a:pt x="10407" y="21504"/>
                  <a:pt x="10408" y="21504"/>
                </a:cubicBezTo>
                <a:cubicBezTo>
                  <a:pt x="10409" y="21504"/>
                  <a:pt x="10410" y="21504"/>
                  <a:pt x="10411" y="21504"/>
                </a:cubicBezTo>
                <a:lnTo>
                  <a:pt x="20196" y="21504"/>
                </a:lnTo>
                <a:cubicBezTo>
                  <a:pt x="20665" y="21504"/>
                  <a:pt x="21045" y="21179"/>
                  <a:pt x="21045" y="20779"/>
                </a:cubicBezTo>
                <a:cubicBezTo>
                  <a:pt x="21045" y="20379"/>
                  <a:pt x="20665" y="20054"/>
                  <a:pt x="20196" y="20054"/>
                </a:cubicBezTo>
                <a:cubicBezTo>
                  <a:pt x="20196" y="20054"/>
                  <a:pt x="20196" y="20054"/>
                  <a:pt x="20196" y="20054"/>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4649"/>
          <p:cNvSpPr/>
          <p:nvPr/>
        </p:nvSpPr>
        <p:spPr>
          <a:xfrm>
            <a:off x="3373554" y="2923618"/>
            <a:ext cx="861561" cy="870753"/>
          </a:xfrm>
          <a:custGeom>
            <a:avLst/>
            <a:gdLst/>
            <a:ahLst/>
            <a:cxnLst>
              <a:cxn ang="0">
                <a:pos x="wd2" y="hd2"/>
              </a:cxn>
              <a:cxn ang="5400000">
                <a:pos x="wd2" y="hd2"/>
              </a:cxn>
              <a:cxn ang="10800000">
                <a:pos x="wd2" y="hd2"/>
              </a:cxn>
              <a:cxn ang="16200000">
                <a:pos x="wd2" y="hd2"/>
              </a:cxn>
            </a:cxnLst>
            <a:rect l="0" t="0" r="r" b="b"/>
            <a:pathLst>
              <a:path w="21600" h="21536" extrusionOk="0">
                <a:moveTo>
                  <a:pt x="5227" y="7670"/>
                </a:moveTo>
                <a:cubicBezTo>
                  <a:pt x="4390" y="6454"/>
                  <a:pt x="4438" y="4508"/>
                  <a:pt x="4438" y="1397"/>
                </a:cubicBezTo>
                <a:cubicBezTo>
                  <a:pt x="7397" y="2515"/>
                  <a:pt x="9073" y="3245"/>
                  <a:pt x="10061" y="4461"/>
                </a:cubicBezTo>
                <a:cubicBezTo>
                  <a:pt x="10602" y="5140"/>
                  <a:pt x="10851" y="6309"/>
                  <a:pt x="10899" y="7331"/>
                </a:cubicBezTo>
                <a:cubicBezTo>
                  <a:pt x="10899" y="8012"/>
                  <a:pt x="10800" y="8547"/>
                  <a:pt x="10602" y="8984"/>
                </a:cubicBezTo>
                <a:lnTo>
                  <a:pt x="10405" y="8694"/>
                </a:lnTo>
                <a:cubicBezTo>
                  <a:pt x="10109" y="8304"/>
                  <a:pt x="9863" y="7963"/>
                  <a:pt x="9567" y="7623"/>
                </a:cubicBezTo>
                <a:cubicBezTo>
                  <a:pt x="9026" y="6941"/>
                  <a:pt x="8532" y="6262"/>
                  <a:pt x="8089" y="5724"/>
                </a:cubicBezTo>
                <a:cubicBezTo>
                  <a:pt x="7200" y="4606"/>
                  <a:pt x="6658" y="3829"/>
                  <a:pt x="6658" y="3829"/>
                </a:cubicBezTo>
                <a:cubicBezTo>
                  <a:pt x="6509" y="3682"/>
                  <a:pt x="6311" y="3634"/>
                  <a:pt x="6117" y="3732"/>
                </a:cubicBezTo>
                <a:cubicBezTo>
                  <a:pt x="5919" y="3829"/>
                  <a:pt x="5869" y="4071"/>
                  <a:pt x="5967" y="4266"/>
                </a:cubicBezTo>
                <a:cubicBezTo>
                  <a:pt x="5967" y="4266"/>
                  <a:pt x="6460" y="5045"/>
                  <a:pt x="7200" y="6262"/>
                </a:cubicBezTo>
                <a:cubicBezTo>
                  <a:pt x="7595" y="6844"/>
                  <a:pt x="7990" y="7573"/>
                  <a:pt x="8484" y="8304"/>
                </a:cubicBezTo>
                <a:lnTo>
                  <a:pt x="9223" y="9471"/>
                </a:lnTo>
                <a:lnTo>
                  <a:pt x="9420" y="9763"/>
                </a:lnTo>
                <a:lnTo>
                  <a:pt x="9468" y="9813"/>
                </a:lnTo>
                <a:lnTo>
                  <a:pt x="9172" y="9813"/>
                </a:lnTo>
                <a:cubicBezTo>
                  <a:pt x="7742" y="9861"/>
                  <a:pt x="5967" y="8694"/>
                  <a:pt x="5227" y="7670"/>
                </a:cubicBezTo>
                <a:cubicBezTo>
                  <a:pt x="5227" y="7670"/>
                  <a:pt x="5227" y="7670"/>
                  <a:pt x="5227" y="7670"/>
                </a:cubicBezTo>
                <a:close/>
                <a:moveTo>
                  <a:pt x="21600" y="18569"/>
                </a:moveTo>
                <a:cubicBezTo>
                  <a:pt x="21600" y="17937"/>
                  <a:pt x="21058" y="17450"/>
                  <a:pt x="20418" y="17450"/>
                </a:cubicBezTo>
                <a:lnTo>
                  <a:pt x="16570" y="17450"/>
                </a:lnTo>
                <a:cubicBezTo>
                  <a:pt x="16521" y="16476"/>
                  <a:pt x="15732" y="15699"/>
                  <a:pt x="14747" y="15699"/>
                </a:cubicBezTo>
                <a:cubicBezTo>
                  <a:pt x="14597" y="15699"/>
                  <a:pt x="14400" y="15699"/>
                  <a:pt x="14253" y="15747"/>
                </a:cubicBezTo>
                <a:cubicBezTo>
                  <a:pt x="14203" y="14823"/>
                  <a:pt x="13415" y="14044"/>
                  <a:pt x="12428" y="14044"/>
                </a:cubicBezTo>
                <a:cubicBezTo>
                  <a:pt x="12182" y="14044"/>
                  <a:pt x="11934" y="14093"/>
                  <a:pt x="11737" y="14191"/>
                </a:cubicBezTo>
                <a:cubicBezTo>
                  <a:pt x="11737" y="12098"/>
                  <a:pt x="11341" y="10298"/>
                  <a:pt x="11341" y="10298"/>
                </a:cubicBezTo>
                <a:cubicBezTo>
                  <a:pt x="11985" y="9618"/>
                  <a:pt x="12329" y="8547"/>
                  <a:pt x="12281" y="7283"/>
                </a:cubicBezTo>
                <a:cubicBezTo>
                  <a:pt x="12281" y="5969"/>
                  <a:pt x="11886" y="4558"/>
                  <a:pt x="11195" y="3634"/>
                </a:cubicBezTo>
                <a:cubicBezTo>
                  <a:pt x="10159" y="2126"/>
                  <a:pt x="7299" y="957"/>
                  <a:pt x="4883" y="83"/>
                </a:cubicBezTo>
                <a:cubicBezTo>
                  <a:pt x="4489" y="-64"/>
                  <a:pt x="3995" y="-14"/>
                  <a:pt x="3651" y="228"/>
                </a:cubicBezTo>
                <a:cubicBezTo>
                  <a:pt x="3304" y="422"/>
                  <a:pt x="3058" y="859"/>
                  <a:pt x="3058" y="1249"/>
                </a:cubicBezTo>
                <a:cubicBezTo>
                  <a:pt x="3008" y="3829"/>
                  <a:pt x="2909" y="6746"/>
                  <a:pt x="4043" y="8450"/>
                </a:cubicBezTo>
                <a:cubicBezTo>
                  <a:pt x="4980" y="9813"/>
                  <a:pt x="7152" y="11222"/>
                  <a:pt x="9124" y="11222"/>
                </a:cubicBezTo>
                <a:cubicBezTo>
                  <a:pt x="9370" y="11222"/>
                  <a:pt x="9666" y="11174"/>
                  <a:pt x="9863" y="11127"/>
                </a:cubicBezTo>
                <a:cubicBezTo>
                  <a:pt x="9911" y="11319"/>
                  <a:pt x="9765" y="13801"/>
                  <a:pt x="9765" y="14191"/>
                </a:cubicBezTo>
                <a:cubicBezTo>
                  <a:pt x="9567" y="14093"/>
                  <a:pt x="9321" y="14044"/>
                  <a:pt x="9073" y="14044"/>
                </a:cubicBezTo>
                <a:cubicBezTo>
                  <a:pt x="8089" y="14044"/>
                  <a:pt x="7299" y="14775"/>
                  <a:pt x="7251" y="15747"/>
                </a:cubicBezTo>
                <a:cubicBezTo>
                  <a:pt x="7102" y="15699"/>
                  <a:pt x="6954" y="15699"/>
                  <a:pt x="6757" y="15699"/>
                </a:cubicBezTo>
                <a:cubicBezTo>
                  <a:pt x="5769" y="15699"/>
                  <a:pt x="4980" y="16429"/>
                  <a:pt x="4932" y="17450"/>
                </a:cubicBezTo>
                <a:lnTo>
                  <a:pt x="1134" y="17450"/>
                </a:lnTo>
                <a:cubicBezTo>
                  <a:pt x="494" y="17450"/>
                  <a:pt x="0" y="17937"/>
                  <a:pt x="0" y="18569"/>
                </a:cubicBezTo>
                <a:lnTo>
                  <a:pt x="0" y="20417"/>
                </a:lnTo>
                <a:cubicBezTo>
                  <a:pt x="0" y="21049"/>
                  <a:pt x="494" y="21536"/>
                  <a:pt x="1134" y="21536"/>
                </a:cubicBezTo>
                <a:lnTo>
                  <a:pt x="20418" y="21536"/>
                </a:lnTo>
                <a:cubicBezTo>
                  <a:pt x="21058" y="21536"/>
                  <a:pt x="21600" y="21049"/>
                  <a:pt x="21600" y="20417"/>
                </a:cubicBezTo>
                <a:cubicBezTo>
                  <a:pt x="21600" y="20417"/>
                  <a:pt x="21600" y="18569"/>
                  <a:pt x="21600" y="18569"/>
                </a:cubicBezTo>
                <a:close/>
              </a:path>
            </a:pathLst>
          </a:custGeom>
          <a:solidFill>
            <a:schemeClr val="accent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24650"/>
          <p:cNvSpPr/>
          <p:nvPr/>
        </p:nvSpPr>
        <p:spPr>
          <a:xfrm>
            <a:off x="7450651" y="1882218"/>
            <a:ext cx="1515236" cy="1916507"/>
          </a:xfrm>
          <a:custGeom>
            <a:avLst/>
            <a:gdLst/>
            <a:ahLst/>
            <a:cxnLst>
              <a:cxn ang="0">
                <a:pos x="wd2" y="hd2"/>
              </a:cxn>
              <a:cxn ang="5400000">
                <a:pos x="wd2" y="hd2"/>
              </a:cxn>
              <a:cxn ang="10800000">
                <a:pos x="wd2" y="hd2"/>
              </a:cxn>
              <a:cxn ang="16200000">
                <a:pos x="wd2" y="hd2"/>
              </a:cxn>
            </a:cxnLst>
            <a:rect l="0" t="0" r="r" b="b"/>
            <a:pathLst>
              <a:path w="21491" h="21600" extrusionOk="0">
                <a:moveTo>
                  <a:pt x="12264" y="14545"/>
                </a:moveTo>
                <a:lnTo>
                  <a:pt x="12267" y="14543"/>
                </a:lnTo>
                <a:lnTo>
                  <a:pt x="12278" y="14535"/>
                </a:lnTo>
                <a:cubicBezTo>
                  <a:pt x="12306" y="14515"/>
                  <a:pt x="12335" y="14494"/>
                  <a:pt x="12364" y="14473"/>
                </a:cubicBezTo>
                <a:cubicBezTo>
                  <a:pt x="12419" y="14428"/>
                  <a:pt x="12477" y="14385"/>
                  <a:pt x="12532" y="14336"/>
                </a:cubicBezTo>
                <a:cubicBezTo>
                  <a:pt x="12755" y="14146"/>
                  <a:pt x="12966" y="13917"/>
                  <a:pt x="13174" y="13671"/>
                </a:cubicBezTo>
                <a:cubicBezTo>
                  <a:pt x="13384" y="13425"/>
                  <a:pt x="13594" y="13164"/>
                  <a:pt x="13830" y="12926"/>
                </a:cubicBezTo>
                <a:cubicBezTo>
                  <a:pt x="13948" y="12807"/>
                  <a:pt x="14073" y="12694"/>
                  <a:pt x="14203" y="12592"/>
                </a:cubicBezTo>
                <a:cubicBezTo>
                  <a:pt x="14333" y="12491"/>
                  <a:pt x="14473" y="12404"/>
                  <a:pt x="14612" y="12334"/>
                </a:cubicBezTo>
                <a:cubicBezTo>
                  <a:pt x="14751" y="12266"/>
                  <a:pt x="14888" y="12214"/>
                  <a:pt x="15017" y="12185"/>
                </a:cubicBezTo>
                <a:cubicBezTo>
                  <a:pt x="15048" y="12177"/>
                  <a:pt x="15079" y="12170"/>
                  <a:pt x="15109" y="12165"/>
                </a:cubicBezTo>
                <a:cubicBezTo>
                  <a:pt x="15139" y="12160"/>
                  <a:pt x="15168" y="12155"/>
                  <a:pt x="15196" y="12151"/>
                </a:cubicBezTo>
                <a:cubicBezTo>
                  <a:pt x="15253" y="12145"/>
                  <a:pt x="15303" y="12140"/>
                  <a:pt x="15350" y="12138"/>
                </a:cubicBezTo>
                <a:cubicBezTo>
                  <a:pt x="15397" y="12137"/>
                  <a:pt x="15439" y="12138"/>
                  <a:pt x="15474" y="12138"/>
                </a:cubicBezTo>
                <a:cubicBezTo>
                  <a:pt x="15509" y="12139"/>
                  <a:pt x="15538" y="12144"/>
                  <a:pt x="15562" y="12146"/>
                </a:cubicBezTo>
                <a:cubicBezTo>
                  <a:pt x="15609" y="12152"/>
                  <a:pt x="15635" y="12155"/>
                  <a:pt x="15635" y="12155"/>
                </a:cubicBezTo>
                <a:cubicBezTo>
                  <a:pt x="15635" y="12155"/>
                  <a:pt x="15612" y="12164"/>
                  <a:pt x="15569" y="12182"/>
                </a:cubicBezTo>
                <a:cubicBezTo>
                  <a:pt x="15548" y="12191"/>
                  <a:pt x="15520" y="12200"/>
                  <a:pt x="15491" y="12213"/>
                </a:cubicBezTo>
                <a:cubicBezTo>
                  <a:pt x="15463" y="12226"/>
                  <a:pt x="15431" y="12242"/>
                  <a:pt x="15395" y="12259"/>
                </a:cubicBezTo>
                <a:cubicBezTo>
                  <a:pt x="15360" y="12277"/>
                  <a:pt x="15323" y="12297"/>
                  <a:pt x="15281" y="12319"/>
                </a:cubicBezTo>
                <a:cubicBezTo>
                  <a:pt x="15243" y="12346"/>
                  <a:pt x="15200" y="12367"/>
                  <a:pt x="15160" y="12399"/>
                </a:cubicBezTo>
                <a:cubicBezTo>
                  <a:pt x="15076" y="12455"/>
                  <a:pt x="14992" y="12528"/>
                  <a:pt x="14909" y="12610"/>
                </a:cubicBezTo>
                <a:cubicBezTo>
                  <a:pt x="14826" y="12692"/>
                  <a:pt x="14744" y="12786"/>
                  <a:pt x="14662" y="12892"/>
                </a:cubicBezTo>
                <a:cubicBezTo>
                  <a:pt x="14580" y="12997"/>
                  <a:pt x="14499" y="13113"/>
                  <a:pt x="14414" y="13235"/>
                </a:cubicBezTo>
                <a:cubicBezTo>
                  <a:pt x="14243" y="13481"/>
                  <a:pt x="14057" y="13755"/>
                  <a:pt x="13830" y="14023"/>
                </a:cubicBezTo>
                <a:cubicBezTo>
                  <a:pt x="13716" y="14157"/>
                  <a:pt x="13590" y="14290"/>
                  <a:pt x="13453" y="14413"/>
                </a:cubicBezTo>
                <a:cubicBezTo>
                  <a:pt x="13315" y="14537"/>
                  <a:pt x="13164" y="14652"/>
                  <a:pt x="13003" y="14751"/>
                </a:cubicBezTo>
                <a:cubicBezTo>
                  <a:pt x="12924" y="14801"/>
                  <a:pt x="12840" y="14846"/>
                  <a:pt x="12757" y="14888"/>
                </a:cubicBezTo>
                <a:cubicBezTo>
                  <a:pt x="12714" y="14908"/>
                  <a:pt x="12672" y="14927"/>
                  <a:pt x="12630" y="14946"/>
                </a:cubicBezTo>
                <a:lnTo>
                  <a:pt x="12615" y="14953"/>
                </a:lnTo>
                <a:lnTo>
                  <a:pt x="12611" y="14955"/>
                </a:lnTo>
                <a:cubicBezTo>
                  <a:pt x="12616" y="14952"/>
                  <a:pt x="12601" y="14960"/>
                  <a:pt x="12602" y="14960"/>
                </a:cubicBezTo>
                <a:lnTo>
                  <a:pt x="12600" y="14960"/>
                </a:lnTo>
                <a:lnTo>
                  <a:pt x="12593" y="14963"/>
                </a:lnTo>
                <a:lnTo>
                  <a:pt x="12564" y="14974"/>
                </a:lnTo>
                <a:cubicBezTo>
                  <a:pt x="12545" y="14982"/>
                  <a:pt x="12525" y="14988"/>
                  <a:pt x="12506" y="14996"/>
                </a:cubicBezTo>
                <a:cubicBezTo>
                  <a:pt x="12353" y="15052"/>
                  <a:pt x="12206" y="15103"/>
                  <a:pt x="12069" y="15149"/>
                </a:cubicBezTo>
                <a:cubicBezTo>
                  <a:pt x="12000" y="15171"/>
                  <a:pt x="11934" y="15193"/>
                  <a:pt x="11871" y="15212"/>
                </a:cubicBezTo>
                <a:cubicBezTo>
                  <a:pt x="11806" y="15231"/>
                  <a:pt x="11745" y="15248"/>
                  <a:pt x="11687" y="15263"/>
                </a:cubicBezTo>
                <a:cubicBezTo>
                  <a:pt x="11571" y="15294"/>
                  <a:pt x="11468" y="15320"/>
                  <a:pt x="11383" y="15339"/>
                </a:cubicBezTo>
                <a:cubicBezTo>
                  <a:pt x="11212" y="15379"/>
                  <a:pt x="11110" y="15395"/>
                  <a:pt x="11110" y="15395"/>
                </a:cubicBezTo>
                <a:cubicBezTo>
                  <a:pt x="11110" y="15395"/>
                  <a:pt x="11176" y="15332"/>
                  <a:pt x="11299" y="15232"/>
                </a:cubicBezTo>
                <a:cubicBezTo>
                  <a:pt x="11421" y="15131"/>
                  <a:pt x="11603" y="14999"/>
                  <a:pt x="11824" y="14841"/>
                </a:cubicBezTo>
                <a:cubicBezTo>
                  <a:pt x="11934" y="14762"/>
                  <a:pt x="12056" y="14680"/>
                  <a:pt x="12188" y="14595"/>
                </a:cubicBezTo>
                <a:cubicBezTo>
                  <a:pt x="12204" y="14585"/>
                  <a:pt x="12220" y="14573"/>
                  <a:pt x="12237" y="14563"/>
                </a:cubicBezTo>
                <a:lnTo>
                  <a:pt x="12269" y="14543"/>
                </a:lnTo>
                <a:lnTo>
                  <a:pt x="12270" y="14542"/>
                </a:lnTo>
                <a:cubicBezTo>
                  <a:pt x="12272" y="14541"/>
                  <a:pt x="12258" y="14549"/>
                  <a:pt x="12264" y="14545"/>
                </a:cubicBezTo>
                <a:cubicBezTo>
                  <a:pt x="12264" y="14545"/>
                  <a:pt x="12264" y="14545"/>
                  <a:pt x="12264" y="14545"/>
                </a:cubicBezTo>
                <a:close/>
                <a:moveTo>
                  <a:pt x="10722" y="8288"/>
                </a:moveTo>
                <a:cubicBezTo>
                  <a:pt x="10754" y="8212"/>
                  <a:pt x="10795" y="8121"/>
                  <a:pt x="10845" y="8018"/>
                </a:cubicBezTo>
                <a:cubicBezTo>
                  <a:pt x="10896" y="7914"/>
                  <a:pt x="10953" y="7798"/>
                  <a:pt x="11016" y="7671"/>
                </a:cubicBezTo>
                <a:cubicBezTo>
                  <a:pt x="11080" y="7545"/>
                  <a:pt x="11153" y="7410"/>
                  <a:pt x="11233" y="7268"/>
                </a:cubicBezTo>
                <a:cubicBezTo>
                  <a:pt x="11243" y="7250"/>
                  <a:pt x="11253" y="7232"/>
                  <a:pt x="11263" y="7214"/>
                </a:cubicBezTo>
                <a:lnTo>
                  <a:pt x="11279" y="7187"/>
                </a:lnTo>
                <a:lnTo>
                  <a:pt x="11282" y="7181"/>
                </a:lnTo>
                <a:lnTo>
                  <a:pt x="11283" y="7179"/>
                </a:lnTo>
                <a:cubicBezTo>
                  <a:pt x="11285" y="7177"/>
                  <a:pt x="11276" y="7189"/>
                  <a:pt x="11280" y="7183"/>
                </a:cubicBezTo>
                <a:lnTo>
                  <a:pt x="11281" y="7180"/>
                </a:lnTo>
                <a:lnTo>
                  <a:pt x="11288" y="7168"/>
                </a:lnTo>
                <a:cubicBezTo>
                  <a:pt x="11304" y="7134"/>
                  <a:pt x="11320" y="7100"/>
                  <a:pt x="11337" y="7066"/>
                </a:cubicBezTo>
                <a:cubicBezTo>
                  <a:pt x="11365" y="6995"/>
                  <a:pt x="11397" y="6925"/>
                  <a:pt x="11422" y="6851"/>
                </a:cubicBezTo>
                <a:cubicBezTo>
                  <a:pt x="11528" y="6557"/>
                  <a:pt x="11593" y="6227"/>
                  <a:pt x="11640" y="5883"/>
                </a:cubicBezTo>
                <a:cubicBezTo>
                  <a:pt x="11690" y="5539"/>
                  <a:pt x="11726" y="5181"/>
                  <a:pt x="11802" y="4837"/>
                </a:cubicBezTo>
                <a:cubicBezTo>
                  <a:pt x="11840" y="4665"/>
                  <a:pt x="11888" y="4496"/>
                  <a:pt x="11950" y="4338"/>
                </a:cubicBezTo>
                <a:cubicBezTo>
                  <a:pt x="12011" y="4179"/>
                  <a:pt x="12090" y="4031"/>
                  <a:pt x="12182" y="3901"/>
                </a:cubicBezTo>
                <a:cubicBezTo>
                  <a:pt x="12274" y="3772"/>
                  <a:pt x="12375" y="3660"/>
                  <a:pt x="12483" y="3575"/>
                </a:cubicBezTo>
                <a:cubicBezTo>
                  <a:pt x="12507" y="3552"/>
                  <a:pt x="12534" y="3532"/>
                  <a:pt x="12561" y="3514"/>
                </a:cubicBezTo>
                <a:cubicBezTo>
                  <a:pt x="12587" y="3495"/>
                  <a:pt x="12613" y="3478"/>
                  <a:pt x="12637" y="3461"/>
                </a:cubicBezTo>
                <a:cubicBezTo>
                  <a:pt x="12690" y="3430"/>
                  <a:pt x="12737" y="3403"/>
                  <a:pt x="12781" y="3380"/>
                </a:cubicBezTo>
                <a:cubicBezTo>
                  <a:pt x="12828" y="3358"/>
                  <a:pt x="12869" y="3340"/>
                  <a:pt x="12905" y="3324"/>
                </a:cubicBezTo>
                <a:cubicBezTo>
                  <a:pt x="12940" y="3309"/>
                  <a:pt x="12972" y="3301"/>
                  <a:pt x="12998" y="3292"/>
                </a:cubicBezTo>
                <a:cubicBezTo>
                  <a:pt x="13049" y="3277"/>
                  <a:pt x="13076" y="3268"/>
                  <a:pt x="13076" y="3268"/>
                </a:cubicBezTo>
                <a:cubicBezTo>
                  <a:pt x="13076" y="3268"/>
                  <a:pt x="13059" y="3287"/>
                  <a:pt x="13025" y="3322"/>
                </a:cubicBezTo>
                <a:cubicBezTo>
                  <a:pt x="13009" y="3339"/>
                  <a:pt x="12986" y="3359"/>
                  <a:pt x="12964" y="3385"/>
                </a:cubicBezTo>
                <a:cubicBezTo>
                  <a:pt x="12943" y="3410"/>
                  <a:pt x="12918" y="3438"/>
                  <a:pt x="12891" y="3470"/>
                </a:cubicBezTo>
                <a:cubicBezTo>
                  <a:pt x="12867" y="3503"/>
                  <a:pt x="12841" y="3539"/>
                  <a:pt x="12811" y="3579"/>
                </a:cubicBezTo>
                <a:cubicBezTo>
                  <a:pt x="12788" y="3621"/>
                  <a:pt x="12756" y="3662"/>
                  <a:pt x="12734" y="3711"/>
                </a:cubicBezTo>
                <a:cubicBezTo>
                  <a:pt x="12722" y="3734"/>
                  <a:pt x="12709" y="3759"/>
                  <a:pt x="12697" y="3784"/>
                </a:cubicBezTo>
                <a:cubicBezTo>
                  <a:pt x="12686" y="3809"/>
                  <a:pt x="12675" y="3836"/>
                  <a:pt x="12664" y="3863"/>
                </a:cubicBezTo>
                <a:cubicBezTo>
                  <a:pt x="12652" y="3889"/>
                  <a:pt x="12643" y="3918"/>
                  <a:pt x="12633" y="3946"/>
                </a:cubicBezTo>
                <a:cubicBezTo>
                  <a:pt x="12623" y="3975"/>
                  <a:pt x="12613" y="4004"/>
                  <a:pt x="12606" y="4035"/>
                </a:cubicBezTo>
                <a:cubicBezTo>
                  <a:pt x="12572" y="4156"/>
                  <a:pt x="12547" y="4289"/>
                  <a:pt x="12531" y="4433"/>
                </a:cubicBezTo>
                <a:cubicBezTo>
                  <a:pt x="12515" y="4577"/>
                  <a:pt x="12507" y="4732"/>
                  <a:pt x="12500" y="4895"/>
                </a:cubicBezTo>
                <a:cubicBezTo>
                  <a:pt x="12486" y="5222"/>
                  <a:pt x="12479" y="5582"/>
                  <a:pt x="12427" y="5954"/>
                </a:cubicBezTo>
                <a:cubicBezTo>
                  <a:pt x="12401" y="6139"/>
                  <a:pt x="12363" y="6327"/>
                  <a:pt x="12307" y="6511"/>
                </a:cubicBezTo>
                <a:cubicBezTo>
                  <a:pt x="12251" y="6695"/>
                  <a:pt x="12176" y="6876"/>
                  <a:pt x="12082" y="7045"/>
                </a:cubicBezTo>
                <a:cubicBezTo>
                  <a:pt x="12036" y="7130"/>
                  <a:pt x="11982" y="7211"/>
                  <a:pt x="11928" y="7288"/>
                </a:cubicBezTo>
                <a:cubicBezTo>
                  <a:pt x="11898" y="7326"/>
                  <a:pt x="11869" y="7364"/>
                  <a:pt x="11840" y="7401"/>
                </a:cubicBezTo>
                <a:lnTo>
                  <a:pt x="11829" y="7415"/>
                </a:lnTo>
                <a:lnTo>
                  <a:pt x="11826" y="7419"/>
                </a:lnTo>
                <a:lnTo>
                  <a:pt x="11821" y="7426"/>
                </a:lnTo>
                <a:lnTo>
                  <a:pt x="11820" y="7428"/>
                </a:lnTo>
                <a:lnTo>
                  <a:pt x="11814" y="7434"/>
                </a:lnTo>
                <a:lnTo>
                  <a:pt x="11793" y="7458"/>
                </a:lnTo>
                <a:cubicBezTo>
                  <a:pt x="11778" y="7473"/>
                  <a:pt x="11763" y="7489"/>
                  <a:pt x="11749" y="7505"/>
                </a:cubicBezTo>
                <a:cubicBezTo>
                  <a:pt x="11633" y="7630"/>
                  <a:pt x="11520" y="7747"/>
                  <a:pt x="11413" y="7854"/>
                </a:cubicBezTo>
                <a:cubicBezTo>
                  <a:pt x="11359" y="7907"/>
                  <a:pt x="11308" y="7958"/>
                  <a:pt x="11257" y="8006"/>
                </a:cubicBezTo>
                <a:cubicBezTo>
                  <a:pt x="11206" y="8053"/>
                  <a:pt x="11157" y="8098"/>
                  <a:pt x="11109" y="8140"/>
                </a:cubicBezTo>
                <a:cubicBezTo>
                  <a:pt x="11014" y="8223"/>
                  <a:pt x="10930" y="8295"/>
                  <a:pt x="10859" y="8352"/>
                </a:cubicBezTo>
                <a:cubicBezTo>
                  <a:pt x="10716" y="8469"/>
                  <a:pt x="10627" y="8531"/>
                  <a:pt x="10627" y="8531"/>
                </a:cubicBezTo>
                <a:cubicBezTo>
                  <a:pt x="10627" y="8531"/>
                  <a:pt x="10657" y="8440"/>
                  <a:pt x="10722" y="8288"/>
                </a:cubicBezTo>
                <a:cubicBezTo>
                  <a:pt x="10722" y="8288"/>
                  <a:pt x="10722" y="8288"/>
                  <a:pt x="10722" y="8288"/>
                </a:cubicBezTo>
                <a:close/>
                <a:moveTo>
                  <a:pt x="8846" y="12359"/>
                </a:moveTo>
                <a:cubicBezTo>
                  <a:pt x="8831" y="12347"/>
                  <a:pt x="8816" y="12335"/>
                  <a:pt x="8801" y="12323"/>
                </a:cubicBezTo>
                <a:lnTo>
                  <a:pt x="8778" y="12305"/>
                </a:lnTo>
                <a:lnTo>
                  <a:pt x="8773" y="12300"/>
                </a:lnTo>
                <a:lnTo>
                  <a:pt x="8771" y="12299"/>
                </a:lnTo>
                <a:cubicBezTo>
                  <a:pt x="8770" y="12298"/>
                  <a:pt x="8780" y="12308"/>
                  <a:pt x="8775" y="12303"/>
                </a:cubicBezTo>
                <a:lnTo>
                  <a:pt x="8773" y="12301"/>
                </a:lnTo>
                <a:lnTo>
                  <a:pt x="8761" y="12294"/>
                </a:lnTo>
                <a:cubicBezTo>
                  <a:pt x="8733" y="12274"/>
                  <a:pt x="8704" y="12254"/>
                  <a:pt x="8674" y="12233"/>
                </a:cubicBezTo>
                <a:cubicBezTo>
                  <a:pt x="8612" y="12194"/>
                  <a:pt x="8551" y="12153"/>
                  <a:pt x="8484" y="12115"/>
                </a:cubicBezTo>
                <a:cubicBezTo>
                  <a:pt x="8221" y="11960"/>
                  <a:pt x="7912" y="11819"/>
                  <a:pt x="7581" y="11681"/>
                </a:cubicBezTo>
                <a:cubicBezTo>
                  <a:pt x="7251" y="11543"/>
                  <a:pt x="6901" y="11406"/>
                  <a:pt x="6577" y="11245"/>
                </a:cubicBezTo>
                <a:cubicBezTo>
                  <a:pt x="6415" y="11166"/>
                  <a:pt x="6260" y="11079"/>
                  <a:pt x="6119" y="10987"/>
                </a:cubicBezTo>
                <a:cubicBezTo>
                  <a:pt x="5978" y="10896"/>
                  <a:pt x="5853" y="10796"/>
                  <a:pt x="5751" y="10694"/>
                </a:cubicBezTo>
                <a:cubicBezTo>
                  <a:pt x="5651" y="10591"/>
                  <a:pt x="5570" y="10488"/>
                  <a:pt x="5520" y="10390"/>
                </a:cubicBezTo>
                <a:cubicBezTo>
                  <a:pt x="5506" y="10366"/>
                  <a:pt x="5495" y="10342"/>
                  <a:pt x="5485" y="10319"/>
                </a:cubicBezTo>
                <a:cubicBezTo>
                  <a:pt x="5475" y="10296"/>
                  <a:pt x="5466" y="10274"/>
                  <a:pt x="5457" y="10252"/>
                </a:cubicBezTo>
                <a:cubicBezTo>
                  <a:pt x="5444" y="10208"/>
                  <a:pt x="5432" y="10169"/>
                  <a:pt x="5424" y="10132"/>
                </a:cubicBezTo>
                <a:cubicBezTo>
                  <a:pt x="5418" y="10095"/>
                  <a:pt x="5414" y="10062"/>
                  <a:pt x="5411" y="10034"/>
                </a:cubicBezTo>
                <a:cubicBezTo>
                  <a:pt x="5408" y="10006"/>
                  <a:pt x="5411" y="9983"/>
                  <a:pt x="5411" y="9964"/>
                </a:cubicBezTo>
                <a:cubicBezTo>
                  <a:pt x="5413" y="9926"/>
                  <a:pt x="5414" y="9905"/>
                  <a:pt x="5414" y="9905"/>
                </a:cubicBezTo>
                <a:cubicBezTo>
                  <a:pt x="5414" y="9905"/>
                  <a:pt x="5428" y="9922"/>
                  <a:pt x="5455" y="9954"/>
                </a:cubicBezTo>
                <a:cubicBezTo>
                  <a:pt x="5468" y="9970"/>
                  <a:pt x="5483" y="9991"/>
                  <a:pt x="5503" y="10012"/>
                </a:cubicBezTo>
                <a:cubicBezTo>
                  <a:pt x="5522" y="10033"/>
                  <a:pt x="5545" y="10057"/>
                  <a:pt x="5570" y="10084"/>
                </a:cubicBezTo>
                <a:cubicBezTo>
                  <a:pt x="5597" y="10109"/>
                  <a:pt x="5626" y="10136"/>
                  <a:pt x="5659" y="10166"/>
                </a:cubicBezTo>
                <a:cubicBezTo>
                  <a:pt x="5696" y="10193"/>
                  <a:pt x="5728" y="10225"/>
                  <a:pt x="5771" y="10254"/>
                </a:cubicBezTo>
                <a:cubicBezTo>
                  <a:pt x="5851" y="10314"/>
                  <a:pt x="5951" y="10371"/>
                  <a:pt x="6063" y="10428"/>
                </a:cubicBezTo>
                <a:cubicBezTo>
                  <a:pt x="6175" y="10485"/>
                  <a:pt x="6301" y="10539"/>
                  <a:pt x="6443" y="10592"/>
                </a:cubicBezTo>
                <a:cubicBezTo>
                  <a:pt x="6583" y="10645"/>
                  <a:pt x="6737" y="10697"/>
                  <a:pt x="6900" y="10751"/>
                </a:cubicBezTo>
                <a:cubicBezTo>
                  <a:pt x="7226" y="10858"/>
                  <a:pt x="7589" y="10975"/>
                  <a:pt x="7950" y="11125"/>
                </a:cubicBezTo>
                <a:cubicBezTo>
                  <a:pt x="8130" y="11200"/>
                  <a:pt x="8309" y="11284"/>
                  <a:pt x="8479" y="11380"/>
                </a:cubicBezTo>
                <a:cubicBezTo>
                  <a:pt x="8650" y="11475"/>
                  <a:pt x="8810" y="11582"/>
                  <a:pt x="8952" y="11697"/>
                </a:cubicBezTo>
                <a:cubicBezTo>
                  <a:pt x="9023" y="11755"/>
                  <a:pt x="9089" y="11816"/>
                  <a:pt x="9150" y="11877"/>
                </a:cubicBezTo>
                <a:cubicBezTo>
                  <a:pt x="9179" y="11908"/>
                  <a:pt x="9208" y="11940"/>
                  <a:pt x="9237" y="11970"/>
                </a:cubicBezTo>
                <a:lnTo>
                  <a:pt x="9247" y="11982"/>
                </a:lnTo>
                <a:lnTo>
                  <a:pt x="9250" y="11985"/>
                </a:lnTo>
                <a:cubicBezTo>
                  <a:pt x="9246" y="11981"/>
                  <a:pt x="9257" y="11992"/>
                  <a:pt x="9256" y="11991"/>
                </a:cubicBezTo>
                <a:lnTo>
                  <a:pt x="9257" y="11993"/>
                </a:lnTo>
                <a:lnTo>
                  <a:pt x="9262" y="11998"/>
                </a:lnTo>
                <a:lnTo>
                  <a:pt x="9279" y="12019"/>
                </a:lnTo>
                <a:cubicBezTo>
                  <a:pt x="9290" y="12034"/>
                  <a:pt x="9301" y="12049"/>
                  <a:pt x="9312" y="12063"/>
                </a:cubicBezTo>
                <a:cubicBezTo>
                  <a:pt x="9400" y="12178"/>
                  <a:pt x="9480" y="12288"/>
                  <a:pt x="9552" y="12391"/>
                </a:cubicBezTo>
                <a:cubicBezTo>
                  <a:pt x="9587" y="12444"/>
                  <a:pt x="9622" y="12493"/>
                  <a:pt x="9653" y="12541"/>
                </a:cubicBezTo>
                <a:cubicBezTo>
                  <a:pt x="9683" y="12589"/>
                  <a:pt x="9712" y="12636"/>
                  <a:pt x="9737" y="12680"/>
                </a:cubicBezTo>
                <a:cubicBezTo>
                  <a:pt x="9789" y="12769"/>
                  <a:pt x="9832" y="12847"/>
                  <a:pt x="9866" y="12912"/>
                </a:cubicBezTo>
                <a:cubicBezTo>
                  <a:pt x="9934" y="13042"/>
                  <a:pt x="9965" y="13121"/>
                  <a:pt x="9965" y="13121"/>
                </a:cubicBezTo>
                <a:cubicBezTo>
                  <a:pt x="9965" y="13121"/>
                  <a:pt x="9879" y="13076"/>
                  <a:pt x="9741" y="12990"/>
                </a:cubicBezTo>
                <a:cubicBezTo>
                  <a:pt x="9601" y="12905"/>
                  <a:pt x="9416" y="12776"/>
                  <a:pt x="9193" y="12619"/>
                </a:cubicBezTo>
                <a:cubicBezTo>
                  <a:pt x="9083" y="12540"/>
                  <a:pt x="8967" y="12453"/>
                  <a:pt x="8846" y="12359"/>
                </a:cubicBezTo>
                <a:cubicBezTo>
                  <a:pt x="8846" y="12359"/>
                  <a:pt x="8846" y="12359"/>
                  <a:pt x="8846" y="12359"/>
                </a:cubicBezTo>
                <a:close/>
                <a:moveTo>
                  <a:pt x="21413" y="20925"/>
                </a:moveTo>
                <a:cubicBezTo>
                  <a:pt x="21406" y="20910"/>
                  <a:pt x="21400" y="20897"/>
                  <a:pt x="21395" y="20884"/>
                </a:cubicBezTo>
                <a:cubicBezTo>
                  <a:pt x="20751" y="19323"/>
                  <a:pt x="18929" y="18274"/>
                  <a:pt x="16860" y="18274"/>
                </a:cubicBezTo>
                <a:cubicBezTo>
                  <a:pt x="16113" y="18274"/>
                  <a:pt x="15400" y="18414"/>
                  <a:pt x="14762" y="18663"/>
                </a:cubicBezTo>
                <a:cubicBezTo>
                  <a:pt x="14696" y="18613"/>
                  <a:pt x="14628" y="18563"/>
                  <a:pt x="14559" y="18516"/>
                </a:cubicBezTo>
                <a:cubicBezTo>
                  <a:pt x="13613" y="17867"/>
                  <a:pt x="12435" y="17475"/>
                  <a:pt x="11197" y="17392"/>
                </a:cubicBezTo>
                <a:lnTo>
                  <a:pt x="11197" y="15945"/>
                </a:lnTo>
                <a:cubicBezTo>
                  <a:pt x="11564" y="15804"/>
                  <a:pt x="12072" y="15779"/>
                  <a:pt x="12654" y="15752"/>
                </a:cubicBezTo>
                <a:cubicBezTo>
                  <a:pt x="13819" y="15697"/>
                  <a:pt x="15268" y="15628"/>
                  <a:pt x="16499" y="14559"/>
                </a:cubicBezTo>
                <a:cubicBezTo>
                  <a:pt x="18082" y="13184"/>
                  <a:pt x="18418" y="10698"/>
                  <a:pt x="18070" y="10069"/>
                </a:cubicBezTo>
                <a:cubicBezTo>
                  <a:pt x="17949" y="9852"/>
                  <a:pt x="17757" y="9819"/>
                  <a:pt x="17654" y="9819"/>
                </a:cubicBezTo>
                <a:cubicBezTo>
                  <a:pt x="17552" y="9819"/>
                  <a:pt x="17455" y="9849"/>
                  <a:pt x="17363" y="9907"/>
                </a:cubicBezTo>
                <a:cubicBezTo>
                  <a:pt x="17044" y="10111"/>
                  <a:pt x="16472" y="10135"/>
                  <a:pt x="15810" y="10164"/>
                </a:cubicBezTo>
                <a:cubicBezTo>
                  <a:pt x="14649" y="10213"/>
                  <a:pt x="13204" y="10275"/>
                  <a:pt x="12016" y="11307"/>
                </a:cubicBezTo>
                <a:cubicBezTo>
                  <a:pt x="11689" y="11591"/>
                  <a:pt x="11418" y="11916"/>
                  <a:pt x="11197" y="12260"/>
                </a:cubicBezTo>
                <a:lnTo>
                  <a:pt x="11197" y="8903"/>
                </a:lnTo>
                <a:cubicBezTo>
                  <a:pt x="11494" y="8656"/>
                  <a:pt x="11936" y="8444"/>
                  <a:pt x="12431" y="8206"/>
                </a:cubicBezTo>
                <a:cubicBezTo>
                  <a:pt x="13583" y="7654"/>
                  <a:pt x="15015" y="6967"/>
                  <a:pt x="15550" y="5357"/>
                </a:cubicBezTo>
                <a:cubicBezTo>
                  <a:pt x="16172" y="3483"/>
                  <a:pt x="15118" y="1079"/>
                  <a:pt x="14378" y="317"/>
                </a:cubicBezTo>
                <a:cubicBezTo>
                  <a:pt x="14172" y="104"/>
                  <a:pt x="13976" y="0"/>
                  <a:pt x="13781" y="0"/>
                </a:cubicBezTo>
                <a:cubicBezTo>
                  <a:pt x="13696" y="0"/>
                  <a:pt x="13485" y="23"/>
                  <a:pt x="13369" y="234"/>
                </a:cubicBezTo>
                <a:cubicBezTo>
                  <a:pt x="13174" y="591"/>
                  <a:pt x="12597" y="863"/>
                  <a:pt x="11930" y="1179"/>
                </a:cubicBezTo>
                <a:cubicBezTo>
                  <a:pt x="10779" y="1724"/>
                  <a:pt x="9346" y="2402"/>
                  <a:pt x="8830" y="3956"/>
                </a:cubicBezTo>
                <a:cubicBezTo>
                  <a:pt x="8180" y="5915"/>
                  <a:pt x="9296" y="8205"/>
                  <a:pt x="10010" y="8940"/>
                </a:cubicBezTo>
                <a:cubicBezTo>
                  <a:pt x="10029" y="8960"/>
                  <a:pt x="10047" y="8978"/>
                  <a:pt x="10066" y="8996"/>
                </a:cubicBezTo>
                <a:lnTo>
                  <a:pt x="10066" y="10812"/>
                </a:lnTo>
                <a:cubicBezTo>
                  <a:pt x="9855" y="10189"/>
                  <a:pt x="9457" y="9548"/>
                  <a:pt x="8601" y="8992"/>
                </a:cubicBezTo>
                <a:cubicBezTo>
                  <a:pt x="7302" y="8148"/>
                  <a:pt x="5340" y="7848"/>
                  <a:pt x="4054" y="7848"/>
                </a:cubicBezTo>
                <a:cubicBezTo>
                  <a:pt x="2809" y="7848"/>
                  <a:pt x="2663" y="8108"/>
                  <a:pt x="2615" y="8193"/>
                </a:cubicBezTo>
                <a:cubicBezTo>
                  <a:pt x="2583" y="8251"/>
                  <a:pt x="2526" y="8404"/>
                  <a:pt x="2707" y="8565"/>
                </a:cubicBezTo>
                <a:cubicBezTo>
                  <a:pt x="2981" y="8807"/>
                  <a:pt x="3044" y="9259"/>
                  <a:pt x="3116" y="9783"/>
                </a:cubicBezTo>
                <a:cubicBezTo>
                  <a:pt x="3243" y="10701"/>
                  <a:pt x="3401" y="11844"/>
                  <a:pt x="4764" y="12729"/>
                </a:cubicBezTo>
                <a:cubicBezTo>
                  <a:pt x="6039" y="13558"/>
                  <a:pt x="7893" y="13852"/>
                  <a:pt x="9203" y="13852"/>
                </a:cubicBezTo>
                <a:cubicBezTo>
                  <a:pt x="9548" y="13852"/>
                  <a:pt x="9835" y="13834"/>
                  <a:pt x="10066" y="13796"/>
                </a:cubicBezTo>
                <a:lnTo>
                  <a:pt x="10066" y="17404"/>
                </a:lnTo>
                <a:cubicBezTo>
                  <a:pt x="8879" y="17506"/>
                  <a:pt x="7753" y="17891"/>
                  <a:pt x="6843" y="18516"/>
                </a:cubicBezTo>
                <a:cubicBezTo>
                  <a:pt x="6774" y="18563"/>
                  <a:pt x="6706" y="18613"/>
                  <a:pt x="6640" y="18663"/>
                </a:cubicBezTo>
                <a:cubicBezTo>
                  <a:pt x="6002" y="18414"/>
                  <a:pt x="5289" y="18274"/>
                  <a:pt x="4542" y="18274"/>
                </a:cubicBezTo>
                <a:cubicBezTo>
                  <a:pt x="3560" y="18274"/>
                  <a:pt x="2616" y="18510"/>
                  <a:pt x="1813" y="18955"/>
                </a:cubicBezTo>
                <a:cubicBezTo>
                  <a:pt x="1029" y="19390"/>
                  <a:pt x="434" y="19994"/>
                  <a:pt x="90" y="20700"/>
                </a:cubicBezTo>
                <a:cubicBezTo>
                  <a:pt x="-38" y="20963"/>
                  <a:pt x="-29" y="21191"/>
                  <a:pt x="115" y="21358"/>
                </a:cubicBezTo>
                <a:cubicBezTo>
                  <a:pt x="253" y="21519"/>
                  <a:pt x="492" y="21600"/>
                  <a:pt x="826" y="21600"/>
                </a:cubicBezTo>
                <a:lnTo>
                  <a:pt x="20866" y="21600"/>
                </a:lnTo>
                <a:cubicBezTo>
                  <a:pt x="21122" y="21600"/>
                  <a:pt x="21304" y="21540"/>
                  <a:pt x="21408" y="21421"/>
                </a:cubicBezTo>
                <a:cubicBezTo>
                  <a:pt x="21562" y="21245"/>
                  <a:pt x="21465" y="21037"/>
                  <a:pt x="21413" y="20925"/>
                </a:cubicBezTo>
                <a:cubicBezTo>
                  <a:pt x="21413" y="20925"/>
                  <a:pt x="21413" y="20925"/>
                  <a:pt x="21413" y="20925"/>
                </a:cubicBezTo>
                <a:close/>
              </a:path>
            </a:pathLst>
          </a:custGeom>
          <a:solidFill>
            <a:schemeClr val="accent4"/>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24666"/>
          <p:cNvSpPr/>
          <p:nvPr/>
        </p:nvSpPr>
        <p:spPr>
          <a:xfrm>
            <a:off x="7103370" y="3737106"/>
            <a:ext cx="2159001" cy="190501"/>
          </a:xfrm>
          <a:prstGeom prst="rect">
            <a:avLst/>
          </a:prstGeom>
          <a:solidFill>
            <a:schemeClr val="accent4"/>
          </a:solidFill>
          <a:ln w="12700">
            <a:miter lim="400000"/>
          </a:ln>
        </p:spPr>
        <p:txBody>
          <a:bodyPr lIns="25400" tIns="25400" rIns="25400" bIns="25400" anchor="ctr"/>
          <a:lstStyle/>
          <a:p>
            <a:pPr>
              <a:defRPr sz="3200">
                <a:solidFill>
                  <a:srgbClr val="FFFFFF"/>
                </a:solidFill>
              </a:defRPr>
            </a:pPr>
            <a:endParaRPr sz="1600"/>
          </a:p>
        </p:txBody>
      </p:sp>
      <p:grpSp>
        <p:nvGrpSpPr>
          <p:cNvPr id="15" name="Group 24669"/>
          <p:cNvGrpSpPr/>
          <p:nvPr/>
        </p:nvGrpSpPr>
        <p:grpSpPr>
          <a:xfrm>
            <a:off x="1184172" y="2840471"/>
            <a:ext cx="424307" cy="424307"/>
            <a:chOff x="0" y="0"/>
            <a:chExt cx="848611" cy="848611"/>
          </a:xfrm>
        </p:grpSpPr>
        <p:sp>
          <p:nvSpPr>
            <p:cNvPr id="16" name="Shape 24667"/>
            <p:cNvSpPr/>
            <p:nvPr/>
          </p:nvSpPr>
          <p:spPr>
            <a:xfrm>
              <a:off x="0" y="0"/>
              <a:ext cx="848611" cy="848611"/>
            </a:xfrm>
            <a:prstGeom prst="ellipse">
              <a:avLst/>
            </a:prstGeom>
            <a:solidFill>
              <a:schemeClr val="accent1"/>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17" name="Shape 24668"/>
            <p:cNvSpPr/>
            <p:nvPr/>
          </p:nvSpPr>
          <p:spPr>
            <a:xfrm>
              <a:off x="114944" y="61210"/>
              <a:ext cx="618722" cy="77969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4000" b="1">
                  <a:solidFill>
                    <a:srgbClr val="FFFFFF"/>
                  </a:solidFill>
                  <a:latin typeface="Helvetica"/>
                  <a:ea typeface="Helvetica"/>
                  <a:cs typeface="Helvetica"/>
                  <a:sym typeface="Helvetica"/>
                </a:defRPr>
              </a:lvl1pPr>
            </a:lstStyle>
            <a:p>
              <a:pPr algn="ctr"/>
              <a:r>
                <a:rPr sz="2000" dirty="0">
                  <a:latin typeface="Caviar Dreams" panose="020B0402020204020504" pitchFamily="34" charset="0"/>
                </a:rPr>
                <a:t>A</a:t>
              </a:r>
            </a:p>
          </p:txBody>
        </p:sp>
      </p:grpSp>
      <p:grpSp>
        <p:nvGrpSpPr>
          <p:cNvPr id="18" name="Group 24672"/>
          <p:cNvGrpSpPr/>
          <p:nvPr/>
        </p:nvGrpSpPr>
        <p:grpSpPr>
          <a:xfrm>
            <a:off x="3453834" y="2562822"/>
            <a:ext cx="424307" cy="433155"/>
            <a:chOff x="0" y="0"/>
            <a:chExt cx="848611" cy="866307"/>
          </a:xfrm>
        </p:grpSpPr>
        <p:sp>
          <p:nvSpPr>
            <p:cNvPr id="19" name="Shape 24670"/>
            <p:cNvSpPr/>
            <p:nvPr/>
          </p:nvSpPr>
          <p:spPr>
            <a:xfrm>
              <a:off x="0" y="0"/>
              <a:ext cx="848611" cy="848611"/>
            </a:xfrm>
            <a:prstGeom prst="ellipse">
              <a:avLst/>
            </a:prstGeom>
            <a:solidFill>
              <a:schemeClr val="accent2"/>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0" name="Shape 24671"/>
            <p:cNvSpPr/>
            <p:nvPr/>
          </p:nvSpPr>
          <p:spPr>
            <a:xfrm>
              <a:off x="114944" y="86610"/>
              <a:ext cx="618722" cy="77969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4000" b="1">
                  <a:solidFill>
                    <a:srgbClr val="FFFFFF"/>
                  </a:solidFill>
                  <a:latin typeface="Helvetica"/>
                  <a:ea typeface="Helvetica"/>
                  <a:cs typeface="Helvetica"/>
                  <a:sym typeface="Helvetica"/>
                </a:defRPr>
              </a:lvl1pPr>
            </a:lstStyle>
            <a:p>
              <a:pPr algn="ctr"/>
              <a:r>
                <a:rPr sz="2000" dirty="0">
                  <a:latin typeface="Caviar Dreams" panose="020B0402020204020504" pitchFamily="34" charset="0"/>
                </a:rPr>
                <a:t>B</a:t>
              </a:r>
            </a:p>
          </p:txBody>
        </p:sp>
      </p:grpSp>
      <p:grpSp>
        <p:nvGrpSpPr>
          <p:cNvPr id="21" name="Group 24675"/>
          <p:cNvGrpSpPr/>
          <p:nvPr/>
        </p:nvGrpSpPr>
        <p:grpSpPr>
          <a:xfrm>
            <a:off x="6013051" y="2383199"/>
            <a:ext cx="424306" cy="445855"/>
            <a:chOff x="0" y="0"/>
            <a:chExt cx="848611" cy="891707"/>
          </a:xfrm>
        </p:grpSpPr>
        <p:sp>
          <p:nvSpPr>
            <p:cNvPr id="22" name="Shape 24673"/>
            <p:cNvSpPr/>
            <p:nvPr/>
          </p:nvSpPr>
          <p:spPr>
            <a:xfrm>
              <a:off x="0" y="0"/>
              <a:ext cx="848611" cy="848611"/>
            </a:xfrm>
            <a:prstGeom prst="ellipse">
              <a:avLst/>
            </a:prstGeom>
            <a:solidFill>
              <a:schemeClr val="accent3"/>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3" name="Shape 24674"/>
            <p:cNvSpPr/>
            <p:nvPr/>
          </p:nvSpPr>
          <p:spPr>
            <a:xfrm>
              <a:off x="102244" y="112010"/>
              <a:ext cx="618721" cy="77969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4000" b="1">
                  <a:solidFill>
                    <a:srgbClr val="FFFFFF"/>
                  </a:solidFill>
                  <a:latin typeface="Helvetica"/>
                  <a:ea typeface="Helvetica"/>
                  <a:cs typeface="Helvetica"/>
                  <a:sym typeface="Helvetica"/>
                </a:defRPr>
              </a:lvl1pPr>
            </a:lstStyle>
            <a:p>
              <a:pPr algn="ctr"/>
              <a:r>
                <a:rPr sz="2000" dirty="0">
                  <a:latin typeface="Caviar Dreams" panose="020B0402020204020504" pitchFamily="34" charset="0"/>
                </a:rPr>
                <a:t>C</a:t>
              </a:r>
            </a:p>
          </p:txBody>
        </p:sp>
      </p:grpSp>
      <p:grpSp>
        <p:nvGrpSpPr>
          <p:cNvPr id="24" name="Group 24678"/>
          <p:cNvGrpSpPr/>
          <p:nvPr/>
        </p:nvGrpSpPr>
        <p:grpSpPr>
          <a:xfrm>
            <a:off x="8429073" y="2244206"/>
            <a:ext cx="424306" cy="433155"/>
            <a:chOff x="0" y="0"/>
            <a:chExt cx="848611" cy="866307"/>
          </a:xfrm>
        </p:grpSpPr>
        <p:sp>
          <p:nvSpPr>
            <p:cNvPr id="25" name="Shape 24676"/>
            <p:cNvSpPr/>
            <p:nvPr/>
          </p:nvSpPr>
          <p:spPr>
            <a:xfrm>
              <a:off x="0" y="0"/>
              <a:ext cx="848611" cy="848611"/>
            </a:xfrm>
            <a:prstGeom prst="ellipse">
              <a:avLst/>
            </a:prstGeom>
            <a:solidFill>
              <a:schemeClr val="accent4"/>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6" name="Shape 24677"/>
            <p:cNvSpPr/>
            <p:nvPr/>
          </p:nvSpPr>
          <p:spPr>
            <a:xfrm>
              <a:off x="127644" y="86610"/>
              <a:ext cx="618721" cy="77969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4000" b="1">
                  <a:solidFill>
                    <a:srgbClr val="FFFFFF"/>
                  </a:solidFill>
                  <a:latin typeface="Helvetica"/>
                  <a:ea typeface="Helvetica"/>
                  <a:cs typeface="Helvetica"/>
                  <a:sym typeface="Helvetica"/>
                </a:defRPr>
              </a:lvl1pPr>
            </a:lstStyle>
            <a:p>
              <a:pPr algn="ctr"/>
              <a:r>
                <a:rPr sz="2000">
                  <a:latin typeface="Caviar Dreams" panose="020B0402020204020504" pitchFamily="34" charset="0"/>
                </a:rPr>
                <a:t>D</a:t>
              </a:r>
            </a:p>
          </p:txBody>
        </p:sp>
      </p:grpSp>
      <p:grpSp>
        <p:nvGrpSpPr>
          <p:cNvPr id="27" name="Group 24681"/>
          <p:cNvGrpSpPr/>
          <p:nvPr/>
        </p:nvGrpSpPr>
        <p:grpSpPr>
          <a:xfrm>
            <a:off x="10707271" y="1339796"/>
            <a:ext cx="424306" cy="433155"/>
            <a:chOff x="0" y="0"/>
            <a:chExt cx="848611" cy="866307"/>
          </a:xfrm>
        </p:grpSpPr>
        <p:sp>
          <p:nvSpPr>
            <p:cNvPr id="28" name="Shape 24679"/>
            <p:cNvSpPr/>
            <p:nvPr/>
          </p:nvSpPr>
          <p:spPr>
            <a:xfrm>
              <a:off x="0" y="0"/>
              <a:ext cx="848611" cy="848611"/>
            </a:xfrm>
            <a:prstGeom prst="ellipse">
              <a:avLst/>
            </a:prstGeom>
            <a:solidFill>
              <a:schemeClr val="accent5"/>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Caviar Dreams" panose="020B0402020204020504" pitchFamily="34" charset="0"/>
              </a:endParaRPr>
            </a:p>
          </p:txBody>
        </p:sp>
        <p:sp>
          <p:nvSpPr>
            <p:cNvPr id="29" name="Shape 24680"/>
            <p:cNvSpPr/>
            <p:nvPr/>
          </p:nvSpPr>
          <p:spPr>
            <a:xfrm>
              <a:off x="127644" y="86610"/>
              <a:ext cx="618721" cy="77969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4000" b="1">
                  <a:solidFill>
                    <a:srgbClr val="FFFFFF"/>
                  </a:solidFill>
                  <a:latin typeface="Helvetica"/>
                  <a:ea typeface="Helvetica"/>
                  <a:cs typeface="Helvetica"/>
                  <a:sym typeface="Helvetica"/>
                </a:defRPr>
              </a:lvl1pPr>
            </a:lstStyle>
            <a:p>
              <a:pPr algn="ctr"/>
              <a:r>
                <a:rPr sz="2000">
                  <a:latin typeface="Caviar Dreams" panose="020B0402020204020504" pitchFamily="34" charset="0"/>
                </a:rPr>
                <a:t>E</a:t>
              </a:r>
            </a:p>
          </p:txBody>
        </p:sp>
      </p:grpSp>
      <p:sp>
        <p:nvSpPr>
          <p:cNvPr id="33" name="TextBox 32"/>
          <p:cNvSpPr txBox="1"/>
          <p:nvPr/>
        </p:nvSpPr>
        <p:spPr>
          <a:xfrm>
            <a:off x="450007" y="522082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34" name="Rectangle 33"/>
          <p:cNvSpPr/>
          <p:nvPr/>
        </p:nvSpPr>
        <p:spPr>
          <a:xfrm>
            <a:off x="450007" y="487361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43" name="Rectangle 42"/>
          <p:cNvSpPr/>
          <p:nvPr/>
        </p:nvSpPr>
        <p:spPr>
          <a:xfrm>
            <a:off x="2795807" y="3916730"/>
            <a:ext cx="2160748" cy="2560272"/>
          </a:xfrm>
          <a:prstGeom prst="rect">
            <a:avLst/>
          </a:prstGeom>
          <a:solidFill>
            <a:schemeClr val="accent2">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4956554" y="3916730"/>
            <a:ext cx="2165221" cy="2560272"/>
          </a:xfrm>
          <a:prstGeom prst="rect">
            <a:avLst/>
          </a:prstGeom>
          <a:solidFill>
            <a:schemeClr val="accent3">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7101623" y="3916730"/>
            <a:ext cx="2160748" cy="2560272"/>
          </a:xfrm>
          <a:prstGeom prst="rect">
            <a:avLst/>
          </a:prstGeom>
          <a:solidFill>
            <a:schemeClr val="accent4">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9248468" y="3916730"/>
            <a:ext cx="2943532" cy="2560272"/>
          </a:xfrm>
          <a:prstGeom prst="rect">
            <a:avLst/>
          </a:prstGeom>
          <a:solidFill>
            <a:schemeClr val="accent5">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2966460" y="522082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48" name="Rectangle 47"/>
          <p:cNvSpPr/>
          <p:nvPr/>
        </p:nvSpPr>
        <p:spPr>
          <a:xfrm>
            <a:off x="2966460" y="487361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49" name="TextBox 48"/>
          <p:cNvSpPr txBox="1"/>
          <p:nvPr/>
        </p:nvSpPr>
        <p:spPr>
          <a:xfrm>
            <a:off x="5161537" y="522082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0" name="Rectangle 49"/>
          <p:cNvSpPr/>
          <p:nvPr/>
        </p:nvSpPr>
        <p:spPr>
          <a:xfrm>
            <a:off x="5161537" y="487361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51" name="TextBox 50"/>
          <p:cNvSpPr txBox="1"/>
          <p:nvPr/>
        </p:nvSpPr>
        <p:spPr>
          <a:xfrm>
            <a:off x="7269582" y="522082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2" name="Rectangle 51"/>
          <p:cNvSpPr/>
          <p:nvPr/>
        </p:nvSpPr>
        <p:spPr>
          <a:xfrm>
            <a:off x="7269582" y="487361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53" name="TextBox 52"/>
          <p:cNvSpPr txBox="1"/>
          <p:nvPr/>
        </p:nvSpPr>
        <p:spPr>
          <a:xfrm>
            <a:off x="9653171" y="522082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54" name="Rectangle 53"/>
          <p:cNvSpPr/>
          <p:nvPr/>
        </p:nvSpPr>
        <p:spPr>
          <a:xfrm>
            <a:off x="9653171" y="487361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55" name="Rectangle 54"/>
          <p:cNvSpPr/>
          <p:nvPr/>
        </p:nvSpPr>
        <p:spPr>
          <a:xfrm>
            <a:off x="450007" y="4185169"/>
            <a:ext cx="673261"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90%</a:t>
            </a:r>
            <a:endParaRPr lang="en-US" sz="2800" b="1" dirty="0">
              <a:solidFill>
                <a:schemeClr val="bg1"/>
              </a:solidFill>
              <a:latin typeface="Caviar Dreams" panose="020B0402020204020504" pitchFamily="34" charset="0"/>
            </a:endParaRPr>
          </a:p>
        </p:txBody>
      </p:sp>
      <p:sp>
        <p:nvSpPr>
          <p:cNvPr id="56" name="Rectangle 55"/>
          <p:cNvSpPr/>
          <p:nvPr/>
        </p:nvSpPr>
        <p:spPr>
          <a:xfrm>
            <a:off x="2963287" y="4185169"/>
            <a:ext cx="681277"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25%</a:t>
            </a:r>
            <a:endParaRPr lang="en-US" sz="2800" b="1" dirty="0">
              <a:solidFill>
                <a:schemeClr val="bg1"/>
              </a:solidFill>
              <a:latin typeface="Caviar Dreams" panose="020B0402020204020504" pitchFamily="34" charset="0"/>
            </a:endParaRPr>
          </a:p>
        </p:txBody>
      </p:sp>
      <p:sp>
        <p:nvSpPr>
          <p:cNvPr id="57" name="Rectangle 56"/>
          <p:cNvSpPr/>
          <p:nvPr/>
        </p:nvSpPr>
        <p:spPr>
          <a:xfrm>
            <a:off x="5161537" y="4185169"/>
            <a:ext cx="679673"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85%</a:t>
            </a:r>
            <a:endParaRPr lang="en-US" sz="2800" b="1" dirty="0">
              <a:solidFill>
                <a:schemeClr val="bg1"/>
              </a:solidFill>
              <a:latin typeface="Caviar Dreams" panose="020B0402020204020504" pitchFamily="34" charset="0"/>
            </a:endParaRPr>
          </a:p>
        </p:txBody>
      </p:sp>
      <p:sp>
        <p:nvSpPr>
          <p:cNvPr id="58" name="Rectangle 57"/>
          <p:cNvSpPr/>
          <p:nvPr/>
        </p:nvSpPr>
        <p:spPr>
          <a:xfrm>
            <a:off x="7285967" y="4185169"/>
            <a:ext cx="679673"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85%</a:t>
            </a:r>
            <a:endParaRPr lang="en-US" sz="2800" b="1" dirty="0">
              <a:solidFill>
                <a:schemeClr val="bg1"/>
              </a:solidFill>
              <a:latin typeface="Caviar Dreams" panose="020B0402020204020504" pitchFamily="34" charset="0"/>
            </a:endParaRPr>
          </a:p>
        </p:txBody>
      </p:sp>
      <p:sp>
        <p:nvSpPr>
          <p:cNvPr id="59" name="Rectangle 58"/>
          <p:cNvSpPr/>
          <p:nvPr/>
        </p:nvSpPr>
        <p:spPr>
          <a:xfrm>
            <a:off x="9635378" y="4185169"/>
            <a:ext cx="679673"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65%</a:t>
            </a:r>
            <a:endParaRPr lang="en-US" sz="2800" b="1" dirty="0">
              <a:solidFill>
                <a:schemeClr val="bg1"/>
              </a:solidFill>
              <a:latin typeface="Caviar Dreams" panose="020B0402020204020504" pitchFamily="34" charset="0"/>
            </a:endParaRPr>
          </a:p>
        </p:txBody>
      </p:sp>
    </p:spTree>
    <p:extLst>
      <p:ext uri="{BB962C8B-B14F-4D97-AF65-F5344CB8AC3E}">
        <p14:creationId xmlns:p14="http://schemas.microsoft.com/office/powerpoint/2010/main" val="324222671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0" y="0"/>
            <a:ext cx="12192000" cy="6484519"/>
          </a:xfrm>
          <a:prstGeom prst="rect">
            <a:avLst/>
          </a:prstGeom>
          <a:gradFill>
            <a:gsLst>
              <a:gs pos="100000">
                <a:schemeClr val="bg1">
                  <a:lumMod val="65000"/>
                  <a:alpha val="50000"/>
                </a:schemeClr>
              </a:gs>
              <a:gs pos="36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106</a:t>
            </a:fld>
            <a:endParaRPr lang="en-US"/>
          </a:p>
        </p:txBody>
      </p:sp>
      <p:grpSp>
        <p:nvGrpSpPr>
          <p:cNvPr id="3" name="Group 2"/>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Tree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grpSp>
        <p:nvGrpSpPr>
          <p:cNvPr id="60" name="Group 1"/>
          <p:cNvGrpSpPr>
            <a:grpSpLocks/>
          </p:cNvGrpSpPr>
          <p:nvPr/>
        </p:nvGrpSpPr>
        <p:grpSpPr bwMode="auto">
          <a:xfrm>
            <a:off x="6484864" y="3803390"/>
            <a:ext cx="1774385" cy="1380563"/>
            <a:chOff x="0" y="0"/>
            <a:chExt cx="2432" cy="1893"/>
          </a:xfrm>
          <a:solidFill>
            <a:schemeClr val="accent5"/>
          </a:solidFill>
        </p:grpSpPr>
        <p:sp>
          <p:nvSpPr>
            <p:cNvPr id="61" name="Freeform 2"/>
            <p:cNvSpPr>
              <a:spLocks/>
            </p:cNvSpPr>
            <p:nvPr/>
          </p:nvSpPr>
          <p:spPr bwMode="auto">
            <a:xfrm>
              <a:off x="0" y="0"/>
              <a:ext cx="2432" cy="1893"/>
            </a:xfrm>
            <a:custGeom>
              <a:avLst/>
              <a:gdLst>
                <a:gd name="T0" fmla="+- 0 449 449"/>
                <a:gd name="T1" fmla="*/ T0 w 21003"/>
                <a:gd name="T2" fmla="+- 0 17833 1814"/>
                <a:gd name="T3" fmla="*/ 17833 h 17825"/>
                <a:gd name="T4" fmla="+- 0 19312 449"/>
                <a:gd name="T5" fmla="*/ T4 w 21003"/>
                <a:gd name="T6" fmla="+- 0 9969 1814"/>
                <a:gd name="T7" fmla="*/ 9969 h 17825"/>
                <a:gd name="T8" fmla="+- 0 21354 449"/>
                <a:gd name="T9" fmla="*/ T8 w 21003"/>
                <a:gd name="T10" fmla="+- 0 3389 1814"/>
                <a:gd name="T11" fmla="*/ 3389 h 17825"/>
                <a:gd name="T12" fmla="+- 0 20083 449"/>
                <a:gd name="T13" fmla="*/ T12 w 21003"/>
                <a:gd name="T14" fmla="+- 0 3056 1814"/>
                <a:gd name="T15" fmla="*/ 3056 h 17825"/>
                <a:gd name="T16" fmla="+- 0 6548 449"/>
                <a:gd name="T17" fmla="*/ T16 w 21003"/>
                <a:gd name="T18" fmla="+- 0 3375 1814"/>
                <a:gd name="T19" fmla="*/ 3375 h 17825"/>
                <a:gd name="T20" fmla="+- 0 449 449"/>
                <a:gd name="T21" fmla="*/ T20 w 21003"/>
                <a:gd name="T22" fmla="+- 0 17833 1814"/>
                <a:gd name="T23" fmla="*/ 17833 h 17825"/>
                <a:gd name="T24" fmla="+- 0 449 449"/>
                <a:gd name="T25" fmla="*/ T24 w 21003"/>
                <a:gd name="T26" fmla="+- 0 17833 1814"/>
                <a:gd name="T27" fmla="*/ 17833 h 17825"/>
              </a:gdLst>
              <a:ahLst/>
              <a:cxnLst>
                <a:cxn ang="0">
                  <a:pos x="T1" y="T3"/>
                </a:cxn>
                <a:cxn ang="0">
                  <a:pos x="T5" y="T7"/>
                </a:cxn>
                <a:cxn ang="0">
                  <a:pos x="T9" y="T11"/>
                </a:cxn>
                <a:cxn ang="0">
                  <a:pos x="T13" y="T15"/>
                </a:cxn>
                <a:cxn ang="0">
                  <a:pos x="T17" y="T19"/>
                </a:cxn>
                <a:cxn ang="0">
                  <a:pos x="T21" y="T23"/>
                </a:cxn>
                <a:cxn ang="0">
                  <a:pos x="T25" y="T27"/>
                </a:cxn>
              </a:cxnLst>
              <a:rect l="0" t="0" r="r" b="b"/>
              <a:pathLst>
                <a:path w="21003" h="17825">
                  <a:moveTo>
                    <a:pt x="0" y="16019"/>
                  </a:moveTo>
                  <a:cubicBezTo>
                    <a:pt x="7953" y="18811"/>
                    <a:pt x="15290" y="19786"/>
                    <a:pt x="18863" y="8155"/>
                  </a:cubicBezTo>
                  <a:cubicBezTo>
                    <a:pt x="19676" y="5451"/>
                    <a:pt x="20261" y="2175"/>
                    <a:pt x="20905" y="1575"/>
                  </a:cubicBezTo>
                  <a:cubicBezTo>
                    <a:pt x="21098" y="1286"/>
                    <a:pt x="21151" y="1131"/>
                    <a:pt x="19634" y="1242"/>
                  </a:cubicBezTo>
                  <a:cubicBezTo>
                    <a:pt x="18117" y="1353"/>
                    <a:pt x="11299" y="-1814"/>
                    <a:pt x="6099" y="1561"/>
                  </a:cubicBezTo>
                  <a:cubicBezTo>
                    <a:pt x="-449" y="5810"/>
                    <a:pt x="1711" y="13199"/>
                    <a:pt x="0" y="16019"/>
                  </a:cubicBezTo>
                  <a:close/>
                  <a:moveTo>
                    <a:pt x="0" y="16019"/>
                  </a:moveTo>
                </a:path>
              </a:pathLst>
            </a:custGeom>
            <a:grpFill/>
            <a:ln>
              <a:noFill/>
            </a:ln>
            <a:extLst>
              <a:ext uri="{91240B29-F687-4F45-9708-019B960494DF}">
                <a14:hiddenLine xmlns:a14="http://schemas.microsoft.com/office/drawing/2010/main" w="12700" cap="flat">
                  <a:solidFill>
                    <a:srgbClr val="141E28"/>
                  </a:solidFill>
                  <a:miter lim="800000"/>
                  <a:headEnd type="none" w="med" len="med"/>
                  <a:tailEnd type="none" w="med" len="med"/>
                </a14:hiddenLine>
              </a:ext>
            </a:extLst>
          </p:spPr>
          <p:txBody>
            <a:bodyPr lIns="0" tIns="0" rIns="0" bIns="0"/>
            <a:lstStyle/>
            <a:p>
              <a:endParaRPr lang="en-US">
                <a:solidFill>
                  <a:schemeClr val="bg1"/>
                </a:solidFill>
                <a:latin typeface="Caviar Dreams" panose="020B0402020204020504" pitchFamily="34" charset="0"/>
              </a:endParaRPr>
            </a:p>
          </p:txBody>
        </p:sp>
        <p:grpSp>
          <p:nvGrpSpPr>
            <p:cNvPr id="64" name="Group 3"/>
            <p:cNvGrpSpPr>
              <a:grpSpLocks/>
            </p:cNvGrpSpPr>
            <p:nvPr/>
          </p:nvGrpSpPr>
          <p:grpSpPr bwMode="auto">
            <a:xfrm>
              <a:off x="446" y="307"/>
              <a:ext cx="1411" cy="1294"/>
              <a:chOff x="71" y="0"/>
              <a:chExt cx="1411" cy="1293"/>
            </a:xfrm>
            <a:grpFill/>
          </p:grpSpPr>
          <p:sp>
            <p:nvSpPr>
              <p:cNvPr id="65" name="Rectangle 4"/>
              <p:cNvSpPr>
                <a:spLocks/>
              </p:cNvSpPr>
              <p:nvPr/>
            </p:nvSpPr>
            <p:spPr bwMode="auto">
              <a:xfrm>
                <a:off x="217" y="0"/>
                <a:ext cx="1108" cy="746"/>
              </a:xfrm>
              <a:prstGeom prst="rect">
                <a:avLst/>
              </a:pr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2400">
                    <a:solidFill>
                      <a:schemeClr val="bg1"/>
                    </a:solidFill>
                    <a:latin typeface="Caviar Dreams" panose="020B0402020204020504" pitchFamily="34" charset="0"/>
                    <a:ea typeface="ＭＳ Ｐゴシック" charset="0"/>
                    <a:cs typeface="Bebas Neue" charset="0"/>
                    <a:sym typeface="Bebas Neue" charset="0"/>
                  </a:rPr>
                  <a:t>26%</a:t>
                </a:r>
              </a:p>
            </p:txBody>
          </p:sp>
          <p:sp>
            <p:nvSpPr>
              <p:cNvPr id="66" name="Rectangle 5"/>
              <p:cNvSpPr>
                <a:spLocks/>
              </p:cNvSpPr>
              <p:nvPr/>
            </p:nvSpPr>
            <p:spPr bwMode="auto">
              <a:xfrm>
                <a:off x="71" y="653"/>
                <a:ext cx="1411" cy="640"/>
              </a:xfrm>
              <a:prstGeom prst="rect">
                <a:avLst/>
              </a:pr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70000"/>
                  </a:lnSpc>
                </a:pPr>
                <a:r>
                  <a:rPr lang="en-US" sz="1100" dirty="0">
                    <a:solidFill>
                      <a:schemeClr val="bg1"/>
                    </a:solidFill>
                    <a:latin typeface="Caviar Dreams" panose="020B0402020204020504" pitchFamily="34" charset="0"/>
                    <a:ea typeface="ＭＳ Ｐゴシック" charset="0"/>
                    <a:cs typeface="Bebas Neue" charset="0"/>
                    <a:sym typeface="Bebas Neue" charset="0"/>
                  </a:rPr>
                  <a:t>Headline Text Here</a:t>
                </a:r>
              </a:p>
            </p:txBody>
          </p:sp>
        </p:grpSp>
      </p:grpSp>
      <p:sp>
        <p:nvSpPr>
          <p:cNvPr id="67" name="Freeform 6"/>
          <p:cNvSpPr>
            <a:spLocks/>
          </p:cNvSpPr>
          <p:nvPr/>
        </p:nvSpPr>
        <p:spPr bwMode="auto">
          <a:xfrm>
            <a:off x="5662213" y="1815320"/>
            <a:ext cx="1641652" cy="2413980"/>
          </a:xfrm>
          <a:custGeom>
            <a:avLst/>
            <a:gdLst>
              <a:gd name="T0" fmla="+- 0 4181 1625"/>
              <a:gd name="T1" fmla="*/ T0 w 19535"/>
              <a:gd name="T2" fmla="+- 0 21600 247"/>
              <a:gd name="T3" fmla="*/ 21600 h 21353"/>
              <a:gd name="T4" fmla="+- 0 8916 1625"/>
              <a:gd name="T5" fmla="*/ T4 w 19535"/>
              <a:gd name="T6" fmla="+- 0 5181 247"/>
              <a:gd name="T7" fmla="*/ 5181 h 21353"/>
              <a:gd name="T8" fmla="+- 0 18324 1625"/>
              <a:gd name="T9" fmla="*/ T8 w 19535"/>
              <a:gd name="T10" fmla="+- 0 418 247"/>
              <a:gd name="T11" fmla="*/ 418 h 21353"/>
              <a:gd name="T12" fmla="+- 0 18856 1625"/>
              <a:gd name="T13" fmla="*/ T12 w 19535"/>
              <a:gd name="T14" fmla="+- 0 888 247"/>
              <a:gd name="T15" fmla="*/ 888 h 21353"/>
              <a:gd name="T16" fmla="+- 0 21101 1625"/>
              <a:gd name="T17" fmla="*/ T16 w 19535"/>
              <a:gd name="T18" fmla="+- 0 10171 247"/>
              <a:gd name="T19" fmla="*/ 10171 h 21353"/>
              <a:gd name="T20" fmla="+- 0 7468 1625"/>
              <a:gd name="T21" fmla="*/ T20 w 19535"/>
              <a:gd name="T22" fmla="+- 0 20041 247"/>
              <a:gd name="T23" fmla="*/ 20041 h 21353"/>
              <a:gd name="T24" fmla="+- 0 4181 1625"/>
              <a:gd name="T25" fmla="*/ T24 w 19535"/>
              <a:gd name="T26" fmla="+- 0 21600 247"/>
              <a:gd name="T27" fmla="*/ 21600 h 21353"/>
              <a:gd name="T28" fmla="+- 0 4181 1625"/>
              <a:gd name="T29" fmla="*/ T28 w 19535"/>
              <a:gd name="T30" fmla="+- 0 21600 247"/>
              <a:gd name="T31" fmla="*/ 21600 h 21353"/>
            </a:gdLst>
            <a:ahLst/>
            <a:cxnLst>
              <a:cxn ang="0">
                <a:pos x="T1" y="T3"/>
              </a:cxn>
              <a:cxn ang="0">
                <a:pos x="T5" y="T7"/>
              </a:cxn>
              <a:cxn ang="0">
                <a:pos x="T9" y="T11"/>
              </a:cxn>
              <a:cxn ang="0">
                <a:pos x="T13" y="T15"/>
              </a:cxn>
              <a:cxn ang="0">
                <a:pos x="T17" y="T19"/>
              </a:cxn>
              <a:cxn ang="0">
                <a:pos x="T21" y="T23"/>
              </a:cxn>
              <a:cxn ang="0">
                <a:pos x="T25" y="T27"/>
              </a:cxn>
              <a:cxn ang="0">
                <a:pos x="T29" y="T31"/>
              </a:cxn>
            </a:cxnLst>
            <a:rect l="0" t="0" r="r" b="b"/>
            <a:pathLst>
              <a:path w="19535" h="21353">
                <a:moveTo>
                  <a:pt x="2556" y="21353"/>
                </a:moveTo>
                <a:cubicBezTo>
                  <a:pt x="-1270" y="17889"/>
                  <a:pt x="-1625" y="8998"/>
                  <a:pt x="7291" y="4934"/>
                </a:cubicBezTo>
                <a:cubicBezTo>
                  <a:pt x="16208" y="871"/>
                  <a:pt x="16269" y="589"/>
                  <a:pt x="16699" y="171"/>
                </a:cubicBezTo>
                <a:cubicBezTo>
                  <a:pt x="17128" y="-247"/>
                  <a:pt x="17303" y="175"/>
                  <a:pt x="17231" y="641"/>
                </a:cubicBezTo>
                <a:cubicBezTo>
                  <a:pt x="17159" y="1107"/>
                  <a:pt x="19975" y="5498"/>
                  <a:pt x="19476" y="9924"/>
                </a:cubicBezTo>
                <a:cubicBezTo>
                  <a:pt x="18977" y="14350"/>
                  <a:pt x="12944" y="18027"/>
                  <a:pt x="5843" y="19794"/>
                </a:cubicBezTo>
                <a:cubicBezTo>
                  <a:pt x="4131" y="20182"/>
                  <a:pt x="2875" y="20281"/>
                  <a:pt x="2556" y="21353"/>
                </a:cubicBezTo>
                <a:close/>
                <a:moveTo>
                  <a:pt x="2556" y="21353"/>
                </a:moveTo>
              </a:path>
            </a:pathLst>
          </a:custGeom>
          <a:solidFill>
            <a:schemeClr val="accent4"/>
          </a:solidFill>
          <a:ln>
            <a:noFill/>
          </a:ln>
          <a:extLst/>
        </p:spPr>
        <p:txBody>
          <a:bodyPr lIns="0" tIns="0" rIns="0" bIns="0"/>
          <a:lstStyle/>
          <a:p>
            <a:endParaRPr lang="en-US">
              <a:solidFill>
                <a:schemeClr val="bg1"/>
              </a:solidFill>
            </a:endParaRPr>
          </a:p>
        </p:txBody>
      </p:sp>
      <p:sp>
        <p:nvSpPr>
          <p:cNvPr id="68" name="Freeform 7"/>
          <p:cNvSpPr>
            <a:spLocks/>
          </p:cNvSpPr>
          <p:nvPr/>
        </p:nvSpPr>
        <p:spPr bwMode="auto">
          <a:xfrm>
            <a:off x="4969379" y="2408969"/>
            <a:ext cx="729300" cy="1425780"/>
          </a:xfrm>
          <a:custGeom>
            <a:avLst/>
            <a:gdLst>
              <a:gd name="T0" fmla="+- 0 4212 3556"/>
              <a:gd name="T1" fmla="*/ T0 w 17674"/>
              <a:gd name="T2" fmla="+- 0 322 241"/>
              <a:gd name="T3" fmla="*/ 322 h 21359"/>
              <a:gd name="T4" fmla="+- 0 6356 3556"/>
              <a:gd name="T5" fmla="*/ T4 w 17674"/>
              <a:gd name="T6" fmla="+- 0 1057 241"/>
              <a:gd name="T7" fmla="*/ 1057 h 21359"/>
              <a:gd name="T8" fmla="+- 0 17043 3556"/>
              <a:gd name="T9" fmla="*/ T8 w 17674"/>
              <a:gd name="T10" fmla="+- 0 4052 241"/>
              <a:gd name="T11" fmla="*/ 4052 h 21359"/>
              <a:gd name="T12" fmla="+- 0 21164 3556"/>
              <a:gd name="T13" fmla="*/ T12 w 17674"/>
              <a:gd name="T14" fmla="+- 0 10456 241"/>
              <a:gd name="T15" fmla="*/ 10456 h 21359"/>
              <a:gd name="T16" fmla="+- 0 20280 3556"/>
              <a:gd name="T17" fmla="*/ T16 w 17674"/>
              <a:gd name="T18" fmla="+- 0 21600 241"/>
              <a:gd name="T19" fmla="*/ 21600 h 21359"/>
              <a:gd name="T20" fmla="+- 0 4072 3556"/>
              <a:gd name="T21" fmla="*/ T20 w 17674"/>
              <a:gd name="T22" fmla="+- 0 4720 241"/>
              <a:gd name="T23" fmla="*/ 4720 h 21359"/>
              <a:gd name="T24" fmla="+- 0 4212 3556"/>
              <a:gd name="T25" fmla="*/ T24 w 17674"/>
              <a:gd name="T26" fmla="+- 0 322 241"/>
              <a:gd name="T27" fmla="*/ 322 h 21359"/>
              <a:gd name="T28" fmla="+- 0 4212 3556"/>
              <a:gd name="T29" fmla="*/ T28 w 17674"/>
              <a:gd name="T30" fmla="+- 0 322 241"/>
              <a:gd name="T31" fmla="*/ 322 h 21359"/>
            </a:gdLst>
            <a:ahLst/>
            <a:cxnLst>
              <a:cxn ang="0">
                <a:pos x="T1" y="T3"/>
              </a:cxn>
              <a:cxn ang="0">
                <a:pos x="T5" y="T7"/>
              </a:cxn>
              <a:cxn ang="0">
                <a:pos x="T9" y="T11"/>
              </a:cxn>
              <a:cxn ang="0">
                <a:pos x="T13" y="T15"/>
              </a:cxn>
              <a:cxn ang="0">
                <a:pos x="T17" y="T19"/>
              </a:cxn>
              <a:cxn ang="0">
                <a:pos x="T21" y="T23"/>
              </a:cxn>
              <a:cxn ang="0">
                <a:pos x="T25" y="T27"/>
              </a:cxn>
              <a:cxn ang="0">
                <a:pos x="T29" y="T31"/>
              </a:cxn>
            </a:cxnLst>
            <a:rect l="0" t="0" r="r" b="b"/>
            <a:pathLst>
              <a:path w="17674" h="21359">
                <a:moveTo>
                  <a:pt x="656" y="81"/>
                </a:moveTo>
                <a:cubicBezTo>
                  <a:pt x="1364" y="-241"/>
                  <a:pt x="2171" y="479"/>
                  <a:pt x="2800" y="816"/>
                </a:cubicBezTo>
                <a:cubicBezTo>
                  <a:pt x="3428" y="1152"/>
                  <a:pt x="10678" y="2181"/>
                  <a:pt x="13487" y="3811"/>
                </a:cubicBezTo>
                <a:cubicBezTo>
                  <a:pt x="16297" y="5442"/>
                  <a:pt x="18044" y="7647"/>
                  <a:pt x="17608" y="10215"/>
                </a:cubicBezTo>
                <a:cubicBezTo>
                  <a:pt x="15297" y="13865"/>
                  <a:pt x="15836" y="18504"/>
                  <a:pt x="16724" y="21359"/>
                </a:cubicBezTo>
                <a:cubicBezTo>
                  <a:pt x="-3556" y="19002"/>
                  <a:pt x="102" y="7413"/>
                  <a:pt x="516" y="4479"/>
                </a:cubicBezTo>
                <a:cubicBezTo>
                  <a:pt x="930" y="1546"/>
                  <a:pt x="759" y="642"/>
                  <a:pt x="656" y="81"/>
                </a:cubicBezTo>
                <a:close/>
                <a:moveTo>
                  <a:pt x="656" y="81"/>
                </a:moveTo>
              </a:path>
            </a:pathLst>
          </a:custGeom>
          <a:solidFill>
            <a:schemeClr val="accent2"/>
          </a:solidFill>
          <a:ln>
            <a:noFill/>
          </a:ln>
          <a:extLst/>
        </p:spPr>
        <p:txBody>
          <a:bodyPr lIns="0" tIns="0" rIns="0" bIns="0"/>
          <a:lstStyle/>
          <a:p>
            <a:endParaRPr lang="en-US">
              <a:solidFill>
                <a:schemeClr val="bg1"/>
              </a:solidFill>
            </a:endParaRPr>
          </a:p>
        </p:txBody>
      </p:sp>
      <p:sp>
        <p:nvSpPr>
          <p:cNvPr id="69" name="Freeform 8"/>
          <p:cNvSpPr>
            <a:spLocks/>
          </p:cNvSpPr>
          <p:nvPr/>
        </p:nvSpPr>
        <p:spPr bwMode="auto">
          <a:xfrm>
            <a:off x="5518541" y="1930551"/>
            <a:ext cx="501758" cy="1034146"/>
          </a:xfrm>
          <a:custGeom>
            <a:avLst/>
            <a:gdLst>
              <a:gd name="T0" fmla="+- 0 10296 1829"/>
              <a:gd name="T1" fmla="*/ T0 w 17826"/>
              <a:gd name="T2" fmla="+- 0 20716 1893"/>
              <a:gd name="T3" fmla="*/ 20716 h 19707"/>
              <a:gd name="T4" fmla="+- 0 19265 1829"/>
              <a:gd name="T5" fmla="*/ T4 w 17826"/>
              <a:gd name="T6" fmla="+- 0 13615 1893"/>
              <a:gd name="T7" fmla="*/ 13615 h 19707"/>
              <a:gd name="T8" fmla="+- 0 11908 1829"/>
              <a:gd name="T9" fmla="*/ T8 w 17826"/>
              <a:gd name="T10" fmla="+- 0 3271 1893"/>
              <a:gd name="T11" fmla="*/ 3271 h 19707"/>
              <a:gd name="T12" fmla="+- 0 8707 1829"/>
              <a:gd name="T13" fmla="*/ T12 w 17826"/>
              <a:gd name="T14" fmla="+- 0 4376 1893"/>
              <a:gd name="T15" fmla="*/ 4376 h 19707"/>
              <a:gd name="T16" fmla="+- 0 2290 1829"/>
              <a:gd name="T17" fmla="*/ T16 w 17826"/>
              <a:gd name="T18" fmla="+- 0 14657 1893"/>
              <a:gd name="T19" fmla="*/ 14657 h 19707"/>
              <a:gd name="T20" fmla="+- 0 9248 1829"/>
              <a:gd name="T21" fmla="*/ T20 w 17826"/>
              <a:gd name="T22" fmla="+- 0 21600 1893"/>
              <a:gd name="T23" fmla="*/ 21600 h 19707"/>
              <a:gd name="T24" fmla="+- 0 10296 1829"/>
              <a:gd name="T25" fmla="*/ T24 w 17826"/>
              <a:gd name="T26" fmla="+- 0 20716 1893"/>
              <a:gd name="T27" fmla="*/ 20716 h 19707"/>
              <a:gd name="T28" fmla="+- 0 10296 1829"/>
              <a:gd name="T29" fmla="*/ T28 w 17826"/>
              <a:gd name="T30" fmla="+- 0 20716 1893"/>
              <a:gd name="T31" fmla="*/ 20716 h 19707"/>
            </a:gdLst>
            <a:ahLst/>
            <a:cxnLst>
              <a:cxn ang="0">
                <a:pos x="T1" y="T3"/>
              </a:cxn>
              <a:cxn ang="0">
                <a:pos x="T5" y="T7"/>
              </a:cxn>
              <a:cxn ang="0">
                <a:pos x="T9" y="T11"/>
              </a:cxn>
              <a:cxn ang="0">
                <a:pos x="T13" y="T15"/>
              </a:cxn>
              <a:cxn ang="0">
                <a:pos x="T17" y="T19"/>
              </a:cxn>
              <a:cxn ang="0">
                <a:pos x="T21" y="T23"/>
              </a:cxn>
              <a:cxn ang="0">
                <a:pos x="T25" y="T27"/>
              </a:cxn>
              <a:cxn ang="0">
                <a:pos x="T29" y="T31"/>
              </a:cxn>
            </a:cxnLst>
            <a:rect l="0" t="0" r="r" b="b"/>
            <a:pathLst>
              <a:path w="17826" h="19707">
                <a:moveTo>
                  <a:pt x="8467" y="18823"/>
                </a:moveTo>
                <a:cubicBezTo>
                  <a:pt x="10455" y="16363"/>
                  <a:pt x="13826" y="13343"/>
                  <a:pt x="17436" y="11722"/>
                </a:cubicBezTo>
                <a:cubicBezTo>
                  <a:pt x="19771" y="5706"/>
                  <a:pt x="10902" y="4650"/>
                  <a:pt x="10079" y="1378"/>
                </a:cubicBezTo>
                <a:cubicBezTo>
                  <a:pt x="9256" y="-1893"/>
                  <a:pt x="8692" y="1563"/>
                  <a:pt x="6878" y="2483"/>
                </a:cubicBezTo>
                <a:cubicBezTo>
                  <a:pt x="5065" y="3404"/>
                  <a:pt x="-1829" y="8183"/>
                  <a:pt x="461" y="12764"/>
                </a:cubicBezTo>
                <a:cubicBezTo>
                  <a:pt x="5833" y="15728"/>
                  <a:pt x="7693" y="18427"/>
                  <a:pt x="7419" y="19707"/>
                </a:cubicBezTo>
                <a:cubicBezTo>
                  <a:pt x="8639" y="18938"/>
                  <a:pt x="8467" y="18823"/>
                  <a:pt x="8467" y="18823"/>
                </a:cubicBezTo>
                <a:close/>
                <a:moveTo>
                  <a:pt x="8467" y="18823"/>
                </a:moveTo>
              </a:path>
            </a:pathLst>
          </a:custGeom>
          <a:solidFill>
            <a:schemeClr val="accent3"/>
          </a:solidFill>
          <a:ln>
            <a:noFill/>
          </a:ln>
          <a:extLst/>
        </p:spPr>
        <p:txBody>
          <a:bodyPr lIns="0" tIns="0" rIns="0" bIns="0"/>
          <a:lstStyle/>
          <a:p>
            <a:endParaRPr lang="en-US">
              <a:solidFill>
                <a:schemeClr val="bg1"/>
              </a:solidFill>
            </a:endParaRPr>
          </a:p>
        </p:txBody>
      </p:sp>
      <p:sp>
        <p:nvSpPr>
          <p:cNvPr id="70" name="Freeform 9"/>
          <p:cNvSpPr>
            <a:spLocks/>
          </p:cNvSpPr>
          <p:nvPr/>
        </p:nvSpPr>
        <p:spPr bwMode="auto">
          <a:xfrm>
            <a:off x="5641794" y="4025098"/>
            <a:ext cx="830672" cy="1955252"/>
          </a:xfrm>
          <a:custGeom>
            <a:avLst/>
            <a:gdLst>
              <a:gd name="T0" fmla="*/ 13999 w 21600"/>
              <a:gd name="T1" fmla="*/ 21385 h 21600"/>
              <a:gd name="T2" fmla="*/ 14380 w 21600"/>
              <a:gd name="T3" fmla="*/ 18538 h 21600"/>
              <a:gd name="T4" fmla="*/ 21600 w 21600"/>
              <a:gd name="T5" fmla="*/ 11388 h 21600"/>
              <a:gd name="T6" fmla="*/ 13435 w 21600"/>
              <a:gd name="T7" fmla="*/ 16550 h 21600"/>
              <a:gd name="T8" fmla="*/ 6700 w 21600"/>
              <a:gd name="T9" fmla="*/ 6593 h 21600"/>
              <a:gd name="T10" fmla="*/ 6586 w 21600"/>
              <a:gd name="T11" fmla="*/ 4725 h 21600"/>
              <a:gd name="T12" fmla="*/ 8066 w 21600"/>
              <a:gd name="T13" fmla="*/ 1630 h 21600"/>
              <a:gd name="T14" fmla="*/ 8199 w 21600"/>
              <a:gd name="T15" fmla="*/ 0 h 21600"/>
              <a:gd name="T16" fmla="*/ 6081 w 21600"/>
              <a:gd name="T17" fmla="*/ 2718 h 21600"/>
              <a:gd name="T18" fmla="*/ 4922 w 21600"/>
              <a:gd name="T19" fmla="*/ 7737 h 21600"/>
              <a:gd name="T20" fmla="*/ 5239 w 21600"/>
              <a:gd name="T21" fmla="*/ 9707 h 21600"/>
              <a:gd name="T22" fmla="*/ 0 w 21600"/>
              <a:gd name="T23" fmla="*/ 7364 h 21600"/>
              <a:gd name="T24" fmla="*/ 6465 w 21600"/>
              <a:gd name="T25" fmla="*/ 12078 h 21600"/>
              <a:gd name="T26" fmla="*/ 8787 w 21600"/>
              <a:gd name="T27"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00" h="21600">
                <a:moveTo>
                  <a:pt x="13999" y="21385"/>
                </a:moveTo>
                <a:cubicBezTo>
                  <a:pt x="14737" y="19839"/>
                  <a:pt x="14380" y="18538"/>
                  <a:pt x="14380" y="18538"/>
                </a:cubicBezTo>
                <a:cubicBezTo>
                  <a:pt x="14380" y="18538"/>
                  <a:pt x="16629" y="13916"/>
                  <a:pt x="21600" y="11388"/>
                </a:cubicBezTo>
                <a:cubicBezTo>
                  <a:pt x="18232" y="11806"/>
                  <a:pt x="13860" y="15527"/>
                  <a:pt x="13435" y="16550"/>
                </a:cubicBezTo>
                <a:cubicBezTo>
                  <a:pt x="11160" y="12547"/>
                  <a:pt x="6636" y="10878"/>
                  <a:pt x="6700" y="6593"/>
                </a:cubicBezTo>
                <a:cubicBezTo>
                  <a:pt x="6496" y="4801"/>
                  <a:pt x="6453" y="4792"/>
                  <a:pt x="6586" y="4725"/>
                </a:cubicBezTo>
                <a:cubicBezTo>
                  <a:pt x="8333" y="3650"/>
                  <a:pt x="7798" y="1924"/>
                  <a:pt x="8066" y="1630"/>
                </a:cubicBezTo>
                <a:cubicBezTo>
                  <a:pt x="8333" y="1298"/>
                  <a:pt x="8199" y="0"/>
                  <a:pt x="8199" y="0"/>
                </a:cubicBezTo>
                <a:cubicBezTo>
                  <a:pt x="6683" y="1336"/>
                  <a:pt x="6215" y="1863"/>
                  <a:pt x="6081" y="2718"/>
                </a:cubicBezTo>
                <a:cubicBezTo>
                  <a:pt x="5948" y="3572"/>
                  <a:pt x="4855" y="5794"/>
                  <a:pt x="4922" y="7737"/>
                </a:cubicBezTo>
                <a:cubicBezTo>
                  <a:pt x="5082" y="8844"/>
                  <a:pt x="5239" y="9707"/>
                  <a:pt x="5239" y="9707"/>
                </a:cubicBezTo>
                <a:cubicBezTo>
                  <a:pt x="2679" y="8171"/>
                  <a:pt x="0" y="7364"/>
                  <a:pt x="0" y="7364"/>
                </a:cubicBezTo>
                <a:cubicBezTo>
                  <a:pt x="2566" y="9335"/>
                  <a:pt x="4635" y="9791"/>
                  <a:pt x="6465" y="12078"/>
                </a:cubicBezTo>
                <a:cubicBezTo>
                  <a:pt x="8295" y="14365"/>
                  <a:pt x="11215" y="18114"/>
                  <a:pt x="8787" y="21600"/>
                </a:cubicBezTo>
              </a:path>
            </a:pathLst>
          </a:custGeom>
          <a:solidFill>
            <a:srgbClr val="E1E6EB"/>
          </a:solidFill>
          <a:ln w="12700" cap="flat">
            <a:solidFill>
              <a:srgbClr val="A0AAB4"/>
            </a:solidFill>
            <a:prstDash val="solid"/>
            <a:miter lim="800000"/>
            <a:headEnd type="none" w="med" len="med"/>
            <a:tailEnd type="none" w="med" len="med"/>
          </a:ln>
        </p:spPr>
        <p:txBody>
          <a:bodyPr lIns="0" tIns="0" rIns="0" bIns="0"/>
          <a:lstStyle/>
          <a:p>
            <a:endParaRPr lang="en-US">
              <a:solidFill>
                <a:schemeClr val="bg1"/>
              </a:solidFill>
            </a:endParaRPr>
          </a:p>
        </p:txBody>
      </p:sp>
      <p:grpSp>
        <p:nvGrpSpPr>
          <p:cNvPr id="71" name="Group 10"/>
          <p:cNvGrpSpPr>
            <a:grpSpLocks/>
          </p:cNvGrpSpPr>
          <p:nvPr/>
        </p:nvGrpSpPr>
        <p:grpSpPr bwMode="auto">
          <a:xfrm>
            <a:off x="4579934" y="5916899"/>
            <a:ext cx="2866875" cy="560102"/>
            <a:chOff x="0" y="0"/>
            <a:chExt cx="3930" cy="767"/>
          </a:xfrm>
        </p:grpSpPr>
        <p:sp>
          <p:nvSpPr>
            <p:cNvPr id="72" name="Freeform 11"/>
            <p:cNvSpPr>
              <a:spLocks/>
            </p:cNvSpPr>
            <p:nvPr/>
          </p:nvSpPr>
          <p:spPr bwMode="auto">
            <a:xfrm>
              <a:off x="0" y="0"/>
              <a:ext cx="3930" cy="767"/>
            </a:xfrm>
            <a:custGeom>
              <a:avLst/>
              <a:gdLst>
                <a:gd name="T0" fmla="*/ 0 w 21600"/>
                <a:gd name="T1" fmla="+- 0 21506 1179"/>
                <a:gd name="T2" fmla="*/ 21506 h 20421"/>
                <a:gd name="T3" fmla="*/ 1327 w 21600"/>
                <a:gd name="T4" fmla="+- 0 18408 1179"/>
                <a:gd name="T5" fmla="*/ 18408 h 20421"/>
                <a:gd name="T6" fmla="*/ 2110 w 21600"/>
                <a:gd name="T7" fmla="+- 0 14842 1179"/>
                <a:gd name="T8" fmla="*/ 14842 h 20421"/>
                <a:gd name="T9" fmla="*/ 3358 w 21600"/>
                <a:gd name="T10" fmla="+- 0 10741 1179"/>
                <a:gd name="T11" fmla="*/ 10741 h 20421"/>
                <a:gd name="T12" fmla="*/ 4451 w 21600"/>
                <a:gd name="T13" fmla="+- 0 8984 1179"/>
                <a:gd name="T14" fmla="*/ 8984 h 20421"/>
                <a:gd name="T15" fmla="*/ 6016 w 21600"/>
                <a:gd name="T16" fmla="+- 0 6608 1179"/>
                <a:gd name="T17" fmla="*/ 6608 h 20421"/>
                <a:gd name="T18" fmla="*/ 7262 w 21600"/>
                <a:gd name="T19" fmla="+- 0 4668 1179"/>
                <a:gd name="T20" fmla="*/ 4668 h 20421"/>
                <a:gd name="T21" fmla="*/ 8704 w 21600"/>
                <a:gd name="T22" fmla="+- 0 3167 1179"/>
                <a:gd name="T23" fmla="*/ 3167 h 20421"/>
                <a:gd name="T24" fmla="*/ 9932 w 21600"/>
                <a:gd name="T25" fmla="+- 0 2821 1179"/>
                <a:gd name="T26" fmla="*/ 2821 h 20421"/>
                <a:gd name="T27" fmla="*/ 10967 w 21600"/>
                <a:gd name="T28" fmla="+- 0 3070 1179"/>
                <a:gd name="T29" fmla="*/ 3070 h 20421"/>
                <a:gd name="T30" fmla="*/ 11666 w 21600"/>
                <a:gd name="T31" fmla="+- 0 1537 1179"/>
                <a:gd name="T32" fmla="*/ 1537 h 20421"/>
                <a:gd name="T33" fmla="*/ 12591 w 21600"/>
                <a:gd name="T34" fmla="+- 0 1659 1179"/>
                <a:gd name="T35" fmla="*/ 1659 h 20421"/>
                <a:gd name="T36" fmla="*/ 13232 w 21600"/>
                <a:gd name="T37" fmla="+- 0 2503 1179"/>
                <a:gd name="T38" fmla="*/ 2503 h 20421"/>
                <a:gd name="T39" fmla="*/ 14280 w 21600"/>
                <a:gd name="T40" fmla="+- 0 4443 1179"/>
                <a:gd name="T41" fmla="*/ 4443 h 20421"/>
                <a:gd name="T42" fmla="*/ 15211 w 21600"/>
                <a:gd name="T43" fmla="+- 0 4981 1179"/>
                <a:gd name="T44" fmla="*/ 4981 h 20421"/>
                <a:gd name="T45" fmla="*/ 15826 w 21600"/>
                <a:gd name="T46" fmla="+- 0 6987 1179"/>
                <a:gd name="T47" fmla="*/ 6987 h 20421"/>
                <a:gd name="T48" fmla="*/ 16008 w 21600"/>
                <a:gd name="T49" fmla="+- 0 9612 1179"/>
                <a:gd name="T50" fmla="*/ 9612 h 20421"/>
                <a:gd name="T51" fmla="*/ 16589 w 21600"/>
                <a:gd name="T52" fmla="+- 0 10676 1179"/>
                <a:gd name="T53" fmla="*/ 10676 h 20421"/>
                <a:gd name="T54" fmla="*/ 17481 w 21600"/>
                <a:gd name="T55" fmla="+- 0 11018 1179"/>
                <a:gd name="T56" fmla="*/ 11018 h 20421"/>
                <a:gd name="T57" fmla="*/ 18735 w 21600"/>
                <a:gd name="T58" fmla="+- 0 13516 1179"/>
                <a:gd name="T59" fmla="*/ 13516 h 20421"/>
                <a:gd name="T60" fmla="*/ 19277 w 21600"/>
                <a:gd name="T61" fmla="+- 0 16422 1179"/>
                <a:gd name="T62" fmla="*/ 16422 h 20421"/>
                <a:gd name="T63" fmla="*/ 19645 w 21600"/>
                <a:gd name="T64" fmla="+- 0 17988 1179"/>
                <a:gd name="T65" fmla="*/ 17988 h 20421"/>
                <a:gd name="T66" fmla="*/ 20234 w 21600"/>
                <a:gd name="T67" fmla="+- 0 18082 1179"/>
                <a:gd name="T68" fmla="*/ 18082 h 20421"/>
                <a:gd name="T69" fmla="*/ 20875 w 21600"/>
                <a:gd name="T70" fmla="+- 0 19459 1179"/>
                <a:gd name="T71" fmla="*/ 19459 h 20421"/>
                <a:gd name="T72" fmla="*/ 21263 w 21600"/>
                <a:gd name="T73" fmla="+- 0 20902 1179"/>
                <a:gd name="T74" fmla="*/ 20902 h 20421"/>
                <a:gd name="T75" fmla="*/ 21600 w 21600"/>
                <a:gd name="T76" fmla="+- 0 21600 1179"/>
                <a:gd name="T77" fmla="*/ 21600 h 20421"/>
                <a:gd name="T78" fmla="*/ 0 w 21600"/>
                <a:gd name="T79" fmla="+- 0 21506 1179"/>
                <a:gd name="T80" fmla="*/ 21506 h 20421"/>
                <a:gd name="T81" fmla="*/ 0 w 21600"/>
                <a:gd name="T82" fmla="+- 0 21506 1179"/>
                <a:gd name="T83" fmla="*/ 21506 h 20421"/>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0421">
                  <a:moveTo>
                    <a:pt x="0" y="20327"/>
                  </a:moveTo>
                  <a:cubicBezTo>
                    <a:pt x="666" y="16414"/>
                    <a:pt x="1049" y="16507"/>
                    <a:pt x="1327" y="17229"/>
                  </a:cubicBezTo>
                  <a:cubicBezTo>
                    <a:pt x="1935" y="16414"/>
                    <a:pt x="1909" y="14726"/>
                    <a:pt x="2110" y="13663"/>
                  </a:cubicBezTo>
                  <a:cubicBezTo>
                    <a:pt x="2763" y="10940"/>
                    <a:pt x="3332" y="9815"/>
                    <a:pt x="3358" y="9562"/>
                  </a:cubicBezTo>
                  <a:cubicBezTo>
                    <a:pt x="3908" y="7992"/>
                    <a:pt x="4451" y="7805"/>
                    <a:pt x="4451" y="7805"/>
                  </a:cubicBezTo>
                  <a:cubicBezTo>
                    <a:pt x="4743" y="4328"/>
                    <a:pt x="6016" y="5429"/>
                    <a:pt x="6016" y="5429"/>
                  </a:cubicBezTo>
                  <a:cubicBezTo>
                    <a:pt x="6662" y="2926"/>
                    <a:pt x="7262" y="3489"/>
                    <a:pt x="7262" y="3489"/>
                  </a:cubicBezTo>
                  <a:cubicBezTo>
                    <a:pt x="7968" y="957"/>
                    <a:pt x="8704" y="1988"/>
                    <a:pt x="8704" y="1988"/>
                  </a:cubicBezTo>
                  <a:cubicBezTo>
                    <a:pt x="9351" y="-46"/>
                    <a:pt x="9932" y="1642"/>
                    <a:pt x="9932" y="1642"/>
                  </a:cubicBezTo>
                  <a:cubicBezTo>
                    <a:pt x="10327" y="-1179"/>
                    <a:pt x="10850" y="733"/>
                    <a:pt x="10967" y="1891"/>
                  </a:cubicBezTo>
                  <a:cubicBezTo>
                    <a:pt x="11420" y="1642"/>
                    <a:pt x="11445" y="358"/>
                    <a:pt x="11666" y="358"/>
                  </a:cubicBezTo>
                  <a:cubicBezTo>
                    <a:pt x="11887" y="358"/>
                    <a:pt x="12157" y="-523"/>
                    <a:pt x="12591" y="480"/>
                  </a:cubicBezTo>
                  <a:cubicBezTo>
                    <a:pt x="13025" y="1483"/>
                    <a:pt x="12592" y="1324"/>
                    <a:pt x="13232" y="1324"/>
                  </a:cubicBezTo>
                  <a:cubicBezTo>
                    <a:pt x="13873" y="1324"/>
                    <a:pt x="14332" y="1507"/>
                    <a:pt x="14280" y="3264"/>
                  </a:cubicBezTo>
                  <a:cubicBezTo>
                    <a:pt x="14384" y="5115"/>
                    <a:pt x="14771" y="2359"/>
                    <a:pt x="15211" y="3802"/>
                  </a:cubicBezTo>
                  <a:cubicBezTo>
                    <a:pt x="15652" y="5246"/>
                    <a:pt x="15290" y="6464"/>
                    <a:pt x="15826" y="5808"/>
                  </a:cubicBezTo>
                  <a:cubicBezTo>
                    <a:pt x="16363" y="5152"/>
                    <a:pt x="16131" y="7776"/>
                    <a:pt x="16008" y="8433"/>
                  </a:cubicBezTo>
                  <a:cubicBezTo>
                    <a:pt x="15885" y="9089"/>
                    <a:pt x="16162" y="10280"/>
                    <a:pt x="16589" y="9497"/>
                  </a:cubicBezTo>
                  <a:cubicBezTo>
                    <a:pt x="17016" y="8714"/>
                    <a:pt x="17068" y="8213"/>
                    <a:pt x="17481" y="9839"/>
                  </a:cubicBezTo>
                  <a:cubicBezTo>
                    <a:pt x="17895" y="11465"/>
                    <a:pt x="18367" y="11025"/>
                    <a:pt x="18735" y="12337"/>
                  </a:cubicBezTo>
                  <a:cubicBezTo>
                    <a:pt x="19103" y="13650"/>
                    <a:pt x="19277" y="14742"/>
                    <a:pt x="19277" y="15243"/>
                  </a:cubicBezTo>
                  <a:cubicBezTo>
                    <a:pt x="19277" y="15745"/>
                    <a:pt x="19412" y="16809"/>
                    <a:pt x="19645" y="16809"/>
                  </a:cubicBezTo>
                  <a:cubicBezTo>
                    <a:pt x="19879" y="16809"/>
                    <a:pt x="20078" y="16715"/>
                    <a:pt x="20234" y="16903"/>
                  </a:cubicBezTo>
                  <a:cubicBezTo>
                    <a:pt x="20390" y="17090"/>
                    <a:pt x="20875" y="18280"/>
                    <a:pt x="20875" y="18280"/>
                  </a:cubicBezTo>
                  <a:cubicBezTo>
                    <a:pt x="20875" y="18280"/>
                    <a:pt x="21237" y="19344"/>
                    <a:pt x="21263" y="19723"/>
                  </a:cubicBezTo>
                  <a:cubicBezTo>
                    <a:pt x="21393" y="20102"/>
                    <a:pt x="21600" y="20421"/>
                    <a:pt x="21600" y="20421"/>
                  </a:cubicBezTo>
                  <a:lnTo>
                    <a:pt x="0" y="20327"/>
                  </a:lnTo>
                  <a:close/>
                  <a:moveTo>
                    <a:pt x="0" y="20327"/>
                  </a:moveTo>
                </a:path>
              </a:pathLst>
            </a:custGeom>
            <a:solidFill>
              <a:srgbClr val="A0AAB4"/>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tx1">
                    <a:lumMod val="85000"/>
                    <a:lumOff val="15000"/>
                  </a:schemeClr>
                </a:solidFill>
              </a:endParaRPr>
            </a:p>
          </p:txBody>
        </p:sp>
        <p:sp>
          <p:nvSpPr>
            <p:cNvPr id="73" name="Freeform 12"/>
            <p:cNvSpPr>
              <a:spLocks/>
            </p:cNvSpPr>
            <p:nvPr/>
          </p:nvSpPr>
          <p:spPr bwMode="auto">
            <a:xfrm>
              <a:off x="821" y="444"/>
              <a:ext cx="197" cy="159"/>
            </a:xfrm>
            <a:custGeom>
              <a:avLst/>
              <a:gdLst>
                <a:gd name="T0" fmla="+- 0 7630 247"/>
                <a:gd name="T1" fmla="*/ T0 w 21353"/>
                <a:gd name="T2" fmla="+- 0 4715 3579"/>
                <a:gd name="T3" fmla="*/ 4715 h 16646"/>
                <a:gd name="T4" fmla="+- 0 21600 247"/>
                <a:gd name="T5" fmla="*/ T4 w 21353"/>
                <a:gd name="T6" fmla="+- 0 11494 3579"/>
                <a:gd name="T7" fmla="*/ 11494 h 16646"/>
                <a:gd name="T8" fmla="+- 0 14978 247"/>
                <a:gd name="T9" fmla="*/ T8 w 21353"/>
                <a:gd name="T10" fmla="+- 0 11992 3579"/>
                <a:gd name="T11" fmla="*/ 11992 h 16646"/>
                <a:gd name="T12" fmla="+- 0 12313 247"/>
                <a:gd name="T13" fmla="*/ T12 w 21353"/>
                <a:gd name="T14" fmla="+- 0 19881 3579"/>
                <a:gd name="T15" fmla="*/ 19881 h 16646"/>
                <a:gd name="T16" fmla="+- 0 3806 247"/>
                <a:gd name="T17" fmla="*/ T16 w 21353"/>
                <a:gd name="T18" fmla="+- 0 13840 3579"/>
                <a:gd name="T19" fmla="*/ 13840 h 16646"/>
                <a:gd name="T20" fmla="+- 0 247 247"/>
                <a:gd name="T21" fmla="*/ T20 w 21353"/>
                <a:gd name="T22" fmla="+- 0 9277 3579"/>
                <a:gd name="T23" fmla="*/ 9277 h 16646"/>
                <a:gd name="T24" fmla="+- 0 7630 247"/>
                <a:gd name="T25" fmla="*/ T24 w 21353"/>
                <a:gd name="T26" fmla="+- 0 4715 3579"/>
                <a:gd name="T27" fmla="*/ 4715 h 16646"/>
                <a:gd name="T28" fmla="+- 0 7630 247"/>
                <a:gd name="T29" fmla="*/ T28 w 21353"/>
                <a:gd name="T30" fmla="+- 0 4715 3579"/>
                <a:gd name="T31" fmla="*/ 4715 h 16646"/>
              </a:gdLst>
              <a:ahLst/>
              <a:cxnLst>
                <a:cxn ang="0">
                  <a:pos x="T1" y="T3"/>
                </a:cxn>
                <a:cxn ang="0">
                  <a:pos x="T5" y="T7"/>
                </a:cxn>
                <a:cxn ang="0">
                  <a:pos x="T9" y="T11"/>
                </a:cxn>
                <a:cxn ang="0">
                  <a:pos x="T13" y="T15"/>
                </a:cxn>
                <a:cxn ang="0">
                  <a:pos x="T17" y="T19"/>
                </a:cxn>
                <a:cxn ang="0">
                  <a:pos x="T21" y="T23"/>
                </a:cxn>
                <a:cxn ang="0">
                  <a:pos x="T25" y="T27"/>
                </a:cxn>
                <a:cxn ang="0">
                  <a:pos x="T29" y="T31"/>
                </a:cxn>
              </a:cxnLst>
              <a:rect l="0" t="0" r="r" b="b"/>
              <a:pathLst>
                <a:path w="21353" h="16646">
                  <a:moveTo>
                    <a:pt x="7383" y="1136"/>
                  </a:moveTo>
                  <a:cubicBezTo>
                    <a:pt x="7225" y="-3579"/>
                    <a:pt x="21353" y="7915"/>
                    <a:pt x="21353" y="7915"/>
                  </a:cubicBezTo>
                  <a:cubicBezTo>
                    <a:pt x="21353" y="7915"/>
                    <a:pt x="18537" y="3851"/>
                    <a:pt x="14731" y="8413"/>
                  </a:cubicBezTo>
                  <a:cubicBezTo>
                    <a:pt x="10925" y="12976"/>
                    <a:pt x="16386" y="18021"/>
                    <a:pt x="12066" y="16302"/>
                  </a:cubicBezTo>
                  <a:cubicBezTo>
                    <a:pt x="7746" y="14584"/>
                    <a:pt x="-247" y="14083"/>
                    <a:pt x="3559" y="10261"/>
                  </a:cubicBezTo>
                  <a:cubicBezTo>
                    <a:pt x="7365" y="6438"/>
                    <a:pt x="0" y="5698"/>
                    <a:pt x="0" y="5698"/>
                  </a:cubicBezTo>
                  <a:cubicBezTo>
                    <a:pt x="0" y="5698"/>
                    <a:pt x="7500" y="4591"/>
                    <a:pt x="7383" y="1136"/>
                  </a:cubicBezTo>
                  <a:close/>
                  <a:moveTo>
                    <a:pt x="7383" y="1136"/>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tx1">
                    <a:lumMod val="85000"/>
                    <a:lumOff val="15000"/>
                  </a:schemeClr>
                </a:solidFill>
              </a:endParaRPr>
            </a:p>
          </p:txBody>
        </p:sp>
        <p:sp>
          <p:nvSpPr>
            <p:cNvPr id="74" name="Freeform 13"/>
            <p:cNvSpPr>
              <a:spLocks/>
            </p:cNvSpPr>
            <p:nvPr/>
          </p:nvSpPr>
          <p:spPr bwMode="auto">
            <a:xfrm>
              <a:off x="1835" y="264"/>
              <a:ext cx="639" cy="241"/>
            </a:xfrm>
            <a:custGeom>
              <a:avLst/>
              <a:gdLst>
                <a:gd name="T0" fmla="*/ 3308 w 19718"/>
                <a:gd name="T1" fmla="+- 0 10702 1633"/>
                <a:gd name="T2" fmla="*/ 10702 h 18286"/>
                <a:gd name="T3" fmla="*/ 0 w 19718"/>
                <a:gd name="T4" fmla="+- 0 10702 1633"/>
                <a:gd name="T5" fmla="*/ 10702 h 18286"/>
                <a:gd name="T6" fmla="*/ 1637 w 19718"/>
                <a:gd name="T7" fmla="+- 0 13463 1633"/>
                <a:gd name="T8" fmla="*/ 13463 h 18286"/>
                <a:gd name="T9" fmla="*/ 3422 w 19718"/>
                <a:gd name="T10" fmla="+- 0 15251 1633"/>
                <a:gd name="T11" fmla="*/ 15251 h 18286"/>
                <a:gd name="T12" fmla="*/ 4336 w 19718"/>
                <a:gd name="T13" fmla="+- 0 18919 1633"/>
                <a:gd name="T14" fmla="*/ 18919 h 18286"/>
                <a:gd name="T15" fmla="*/ 8742 w 19718"/>
                <a:gd name="T16" fmla="+- 0 15437 1633"/>
                <a:gd name="T17" fmla="*/ 15437 h 18286"/>
                <a:gd name="T18" fmla="*/ 13787 w 19718"/>
                <a:gd name="T19" fmla="+- 0 14102 1633"/>
                <a:gd name="T20" fmla="*/ 14102 h 18286"/>
                <a:gd name="T21" fmla="*/ 16513 w 19718"/>
                <a:gd name="T22" fmla="+- 0 9993 1633"/>
                <a:gd name="T23" fmla="*/ 9993 h 18286"/>
                <a:gd name="T24" fmla="*/ 18585 w 19718"/>
                <a:gd name="T25" fmla="+- 0 4191 1633"/>
                <a:gd name="T26" fmla="*/ 4191 h 18286"/>
                <a:gd name="T27" fmla="*/ 12959 w 19718"/>
                <a:gd name="T28" fmla="+- 0 2763 1633"/>
                <a:gd name="T29" fmla="*/ 2763 h 18286"/>
                <a:gd name="T30" fmla="*/ 13536 w 19718"/>
                <a:gd name="T31" fmla="+- 0 8728 1633"/>
                <a:gd name="T32" fmla="*/ 8728 h 18286"/>
                <a:gd name="T33" fmla="*/ 11245 w 19718"/>
                <a:gd name="T34" fmla="+- 0 11049 1633"/>
                <a:gd name="T35" fmla="*/ 11049 h 18286"/>
                <a:gd name="T36" fmla="*/ 6016 w 19718"/>
                <a:gd name="T37" fmla="+- 0 12116 1633"/>
                <a:gd name="T38" fmla="*/ 12116 h 18286"/>
                <a:gd name="T39" fmla="*/ 7861 w 19718"/>
                <a:gd name="T40" fmla="+- 0 5803 1633"/>
                <a:gd name="T41" fmla="*/ 5803 h 18286"/>
                <a:gd name="T42" fmla="*/ 3308 w 19718"/>
                <a:gd name="T43" fmla="+- 0 10702 1633"/>
                <a:gd name="T44" fmla="*/ 10702 h 18286"/>
                <a:gd name="T45" fmla="*/ 3308 w 19718"/>
                <a:gd name="T46" fmla="+- 0 10702 1633"/>
                <a:gd name="T47" fmla="*/ 10702 h 18286"/>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Lst>
              <a:rect l="0" t="0" r="r" b="b"/>
              <a:pathLst>
                <a:path w="19718" h="18286">
                  <a:moveTo>
                    <a:pt x="3308" y="9069"/>
                  </a:moveTo>
                  <a:cubicBezTo>
                    <a:pt x="2073" y="8807"/>
                    <a:pt x="0" y="9069"/>
                    <a:pt x="0" y="9069"/>
                  </a:cubicBezTo>
                  <a:cubicBezTo>
                    <a:pt x="0" y="9069"/>
                    <a:pt x="71" y="11563"/>
                    <a:pt x="1637" y="11830"/>
                  </a:cubicBezTo>
                  <a:cubicBezTo>
                    <a:pt x="3204" y="12097"/>
                    <a:pt x="3422" y="10484"/>
                    <a:pt x="3422" y="13618"/>
                  </a:cubicBezTo>
                  <a:cubicBezTo>
                    <a:pt x="3422" y="16752"/>
                    <a:pt x="1969" y="19967"/>
                    <a:pt x="4336" y="17286"/>
                  </a:cubicBezTo>
                  <a:cubicBezTo>
                    <a:pt x="6702" y="14605"/>
                    <a:pt x="5765" y="15405"/>
                    <a:pt x="8742" y="13804"/>
                  </a:cubicBezTo>
                  <a:cubicBezTo>
                    <a:pt x="11718" y="12202"/>
                    <a:pt x="12660" y="12202"/>
                    <a:pt x="13787" y="12469"/>
                  </a:cubicBezTo>
                  <a:cubicBezTo>
                    <a:pt x="14913" y="12737"/>
                    <a:pt x="15240" y="10414"/>
                    <a:pt x="16513" y="8360"/>
                  </a:cubicBezTo>
                  <a:cubicBezTo>
                    <a:pt x="17786" y="6306"/>
                    <a:pt x="21600" y="3719"/>
                    <a:pt x="18585" y="2558"/>
                  </a:cubicBezTo>
                  <a:cubicBezTo>
                    <a:pt x="15571" y="1397"/>
                    <a:pt x="14340" y="-1633"/>
                    <a:pt x="12959" y="1130"/>
                  </a:cubicBezTo>
                  <a:cubicBezTo>
                    <a:pt x="11577" y="3892"/>
                    <a:pt x="13536" y="6375"/>
                    <a:pt x="13536" y="7095"/>
                  </a:cubicBezTo>
                  <a:cubicBezTo>
                    <a:pt x="13536" y="7815"/>
                    <a:pt x="13172" y="9149"/>
                    <a:pt x="11245" y="9416"/>
                  </a:cubicBezTo>
                  <a:cubicBezTo>
                    <a:pt x="9319" y="9683"/>
                    <a:pt x="6821" y="9229"/>
                    <a:pt x="6016" y="10483"/>
                  </a:cubicBezTo>
                  <a:cubicBezTo>
                    <a:pt x="5211" y="11737"/>
                    <a:pt x="9461" y="6397"/>
                    <a:pt x="7861" y="4170"/>
                  </a:cubicBezTo>
                  <a:cubicBezTo>
                    <a:pt x="6261" y="1944"/>
                    <a:pt x="5769" y="9590"/>
                    <a:pt x="3308" y="9069"/>
                  </a:cubicBezTo>
                  <a:close/>
                  <a:moveTo>
                    <a:pt x="3308" y="906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tx1">
                    <a:lumMod val="85000"/>
                    <a:lumOff val="15000"/>
                  </a:schemeClr>
                </a:solidFill>
              </a:endParaRPr>
            </a:p>
          </p:txBody>
        </p:sp>
      </p:grpSp>
      <p:sp>
        <p:nvSpPr>
          <p:cNvPr id="75" name="Freeform 14"/>
          <p:cNvSpPr>
            <a:spLocks/>
          </p:cNvSpPr>
          <p:nvPr/>
        </p:nvSpPr>
        <p:spPr bwMode="auto">
          <a:xfrm>
            <a:off x="4344369" y="3818705"/>
            <a:ext cx="1313468" cy="984554"/>
          </a:xfrm>
          <a:custGeom>
            <a:avLst/>
            <a:gdLst>
              <a:gd name="T0" fmla="+- 0 21600 604"/>
              <a:gd name="T1" fmla="*/ T0 w 20996"/>
              <a:gd name="T2" fmla="+- 0 18575 2579"/>
              <a:gd name="T3" fmla="*/ 18575 h 17236"/>
              <a:gd name="T4" fmla="+- 0 6565 604"/>
              <a:gd name="T5" fmla="*/ T4 w 20996"/>
              <a:gd name="T6" fmla="+- 0 18526 2579"/>
              <a:gd name="T7" fmla="*/ 18526 h 17236"/>
              <a:gd name="T8" fmla="+- 0 1015 604"/>
              <a:gd name="T9" fmla="*/ T8 w 20996"/>
              <a:gd name="T10" fmla="+- 0 4608 2579"/>
              <a:gd name="T11" fmla="*/ 4608 h 17236"/>
              <a:gd name="T12" fmla="+- 0 2428 604"/>
              <a:gd name="T13" fmla="*/ T12 w 20996"/>
              <a:gd name="T14" fmla="+- 0 3811 2579"/>
              <a:gd name="T15" fmla="*/ 3811 h 17236"/>
              <a:gd name="T16" fmla="+- 0 16548 604"/>
              <a:gd name="T17" fmla="*/ T16 w 20996"/>
              <a:gd name="T18" fmla="+- 0 5784 2579"/>
              <a:gd name="T19" fmla="*/ 5784 h 17236"/>
              <a:gd name="T20" fmla="+- 0 21600 604"/>
              <a:gd name="T21" fmla="*/ T20 w 20996"/>
              <a:gd name="T22" fmla="+- 0 18575 2579"/>
              <a:gd name="T23" fmla="*/ 18575 h 17236"/>
              <a:gd name="T24" fmla="+- 0 21600 604"/>
              <a:gd name="T25" fmla="*/ T24 w 20996"/>
              <a:gd name="T26" fmla="+- 0 18575 2579"/>
              <a:gd name="T27" fmla="*/ 18575 h 17236"/>
            </a:gdLst>
            <a:ahLst/>
            <a:cxnLst>
              <a:cxn ang="0">
                <a:pos x="T1" y="T3"/>
              </a:cxn>
              <a:cxn ang="0">
                <a:pos x="T5" y="T7"/>
              </a:cxn>
              <a:cxn ang="0">
                <a:pos x="T9" y="T11"/>
              </a:cxn>
              <a:cxn ang="0">
                <a:pos x="T13" y="T15"/>
              </a:cxn>
              <a:cxn ang="0">
                <a:pos x="T17" y="T19"/>
              </a:cxn>
              <a:cxn ang="0">
                <a:pos x="T21" y="T23"/>
              </a:cxn>
              <a:cxn ang="0">
                <a:pos x="T25" y="T27"/>
              </a:cxn>
            </a:cxnLst>
            <a:rect l="0" t="0" r="r" b="b"/>
            <a:pathLst>
              <a:path w="20996" h="17236">
                <a:moveTo>
                  <a:pt x="20996" y="15996"/>
                </a:moveTo>
                <a:cubicBezTo>
                  <a:pt x="19022" y="15575"/>
                  <a:pt x="11352" y="19021"/>
                  <a:pt x="5961" y="15947"/>
                </a:cubicBezTo>
                <a:cubicBezTo>
                  <a:pt x="570" y="12874"/>
                  <a:pt x="1426" y="3847"/>
                  <a:pt x="411" y="2029"/>
                </a:cubicBezTo>
                <a:cubicBezTo>
                  <a:pt x="-604" y="317"/>
                  <a:pt x="411" y="1232"/>
                  <a:pt x="1824" y="1232"/>
                </a:cubicBezTo>
                <a:cubicBezTo>
                  <a:pt x="3237" y="1232"/>
                  <a:pt x="10375" y="-2579"/>
                  <a:pt x="15944" y="3205"/>
                </a:cubicBezTo>
                <a:cubicBezTo>
                  <a:pt x="19882" y="7305"/>
                  <a:pt x="19473" y="14026"/>
                  <a:pt x="20996" y="15996"/>
                </a:cubicBezTo>
                <a:close/>
                <a:moveTo>
                  <a:pt x="20996" y="15996"/>
                </a:moveTo>
              </a:path>
            </a:pathLst>
          </a:custGeom>
          <a:solidFill>
            <a:schemeClr val="accent1"/>
          </a:solidFill>
          <a:ln>
            <a:noFill/>
          </a:ln>
          <a:extLst/>
        </p:spPr>
        <p:txBody>
          <a:bodyPr lIns="0" tIns="0" rIns="0" bIns="0"/>
          <a:lstStyle/>
          <a:p>
            <a:endParaRPr lang="en-US">
              <a:solidFill>
                <a:schemeClr val="bg1"/>
              </a:solidFill>
            </a:endParaRPr>
          </a:p>
        </p:txBody>
      </p:sp>
      <p:pic>
        <p:nvPicPr>
          <p:cNvPr id="76" name="Picture 19"/>
          <p:cNvPicPr>
            <a:picLocks noChangeAspect="1" noChangeArrowheads="1"/>
          </p:cNvPicPr>
          <p:nvPr/>
        </p:nvPicPr>
        <p:blipFill>
          <a:blip r:embed="rId2" cstate="print">
            <a:alphaModFix amt="45000"/>
            <a:extLst>
              <a:ext uri="{28A0092B-C50C-407E-A947-70E740481C1C}">
                <a14:useLocalDpi xmlns:a14="http://schemas.microsoft.com/office/drawing/2010/main" val="0"/>
              </a:ext>
            </a:extLst>
          </a:blip>
          <a:srcRect/>
          <a:stretch>
            <a:fillRect/>
          </a:stretch>
        </p:blipFill>
        <p:spPr bwMode="auto">
          <a:xfrm>
            <a:off x="7731964" y="2152985"/>
            <a:ext cx="530200" cy="560102"/>
          </a:xfrm>
          <a:prstGeom prst="rect">
            <a:avLst/>
          </a:prstGeom>
          <a:noFill/>
          <a:ln>
            <a:noFill/>
          </a:ln>
          <a:extLst>
            <a:ext uri="{909E8E84-426E-40DD-AFC4-6F175D3DCCD1}">
              <a14:hiddenFill xmlns:a14="http://schemas.microsoft.com/office/drawing/2010/main">
                <a:solidFill>
                  <a:srgbClr val="FFFFFF">
                    <a:alpha val="45000"/>
                  </a:srgbClr>
                </a:solidFill>
              </a14:hiddenFill>
            </a:ext>
            <a:ext uri="{91240B29-F687-4F45-9708-019B960494DF}">
              <a14:hiddenLine xmlns:a14="http://schemas.microsoft.com/office/drawing/2010/main" w="12700" cap="flat">
                <a:solidFill>
                  <a:schemeClr val="tx1">
                    <a:alpha val="45000"/>
                  </a:schemeClr>
                </a:solidFill>
                <a:miter lim="800000"/>
                <a:headEnd/>
                <a:tailEnd/>
              </a14:hiddenLine>
            </a:ext>
          </a:extLst>
        </p:spPr>
      </p:pic>
      <p:grpSp>
        <p:nvGrpSpPr>
          <p:cNvPr id="77" name="Group 20"/>
          <p:cNvGrpSpPr>
            <a:grpSpLocks/>
          </p:cNvGrpSpPr>
          <p:nvPr/>
        </p:nvGrpSpPr>
        <p:grpSpPr bwMode="auto">
          <a:xfrm>
            <a:off x="5929867" y="2586189"/>
            <a:ext cx="1029041" cy="937917"/>
            <a:chOff x="71" y="0"/>
            <a:chExt cx="1411" cy="1285"/>
          </a:xfrm>
        </p:grpSpPr>
        <p:sp>
          <p:nvSpPr>
            <p:cNvPr id="78" name="Rectangle 21"/>
            <p:cNvSpPr>
              <a:spLocks/>
            </p:cNvSpPr>
            <p:nvPr/>
          </p:nvSpPr>
          <p:spPr bwMode="auto">
            <a:xfrm>
              <a:off x="217" y="0"/>
              <a:ext cx="1108" cy="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2400" dirty="0">
                  <a:solidFill>
                    <a:schemeClr val="bg1"/>
                  </a:solidFill>
                  <a:latin typeface="Caviar Dreams" panose="020B0402020204020504" pitchFamily="34" charset="0"/>
                  <a:ea typeface="ＭＳ Ｐゴシック" charset="0"/>
                  <a:cs typeface="Bebas Neue" charset="0"/>
                  <a:sym typeface="Bebas Neue" charset="0"/>
                </a:rPr>
                <a:t>45%</a:t>
              </a:r>
            </a:p>
          </p:txBody>
        </p:sp>
        <p:sp>
          <p:nvSpPr>
            <p:cNvPr id="79" name="Rectangle 22"/>
            <p:cNvSpPr>
              <a:spLocks/>
            </p:cNvSpPr>
            <p:nvPr/>
          </p:nvSpPr>
          <p:spPr bwMode="auto">
            <a:xfrm>
              <a:off x="71" y="645"/>
              <a:ext cx="1411"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70000"/>
                </a:lnSpc>
              </a:pPr>
              <a:r>
                <a:rPr lang="en-US" sz="1100" dirty="0">
                  <a:solidFill>
                    <a:schemeClr val="bg1"/>
                  </a:solidFill>
                  <a:latin typeface="Caviar Dreams" panose="020B0402020204020504" pitchFamily="34" charset="0"/>
                  <a:ea typeface="ＭＳ Ｐゴシック" charset="0"/>
                  <a:cs typeface="Bebas Neue" charset="0"/>
                  <a:sym typeface="Bebas Neue" charset="0"/>
                </a:rPr>
                <a:t>Headline Text Here</a:t>
              </a:r>
            </a:p>
          </p:txBody>
        </p:sp>
      </p:grpSp>
      <p:sp>
        <p:nvSpPr>
          <p:cNvPr id="80" name="Freeform 23"/>
          <p:cNvSpPr>
            <a:spLocks/>
          </p:cNvSpPr>
          <p:nvPr/>
        </p:nvSpPr>
        <p:spPr bwMode="auto">
          <a:xfrm>
            <a:off x="6885978" y="2304681"/>
            <a:ext cx="1700726" cy="581980"/>
          </a:xfrm>
          <a:custGeom>
            <a:avLst/>
            <a:gdLst>
              <a:gd name="T0" fmla="*/ 0 w 21600"/>
              <a:gd name="T1" fmla="*/ 21600 h 21600"/>
              <a:gd name="T2" fmla="*/ 17713 w 21600"/>
              <a:gd name="T3" fmla="*/ 21600 h 21600"/>
              <a:gd name="T4" fmla="*/ 21600 w 21600"/>
              <a:gd name="T5" fmla="*/ 0 h 21600"/>
            </a:gdLst>
            <a:ahLst/>
            <a:cxnLst>
              <a:cxn ang="0">
                <a:pos x="T0" y="T1"/>
              </a:cxn>
              <a:cxn ang="0">
                <a:pos x="T2" y="T3"/>
              </a:cxn>
              <a:cxn ang="0">
                <a:pos x="T4" y="T5"/>
              </a:cxn>
            </a:cxnLst>
            <a:rect l="0" t="0" r="r" b="b"/>
            <a:pathLst>
              <a:path w="21600" h="21600">
                <a:moveTo>
                  <a:pt x="0" y="21600"/>
                </a:moveTo>
                <a:lnTo>
                  <a:pt x="17713" y="21600"/>
                </a:lnTo>
                <a:lnTo>
                  <a:pt x="21600" y="0"/>
                </a:lnTo>
              </a:path>
            </a:pathLst>
          </a:custGeom>
          <a:noFill/>
          <a:ln w="12700" cap="flat">
            <a:solidFill>
              <a:srgbClr val="4B555F"/>
            </a:solidFill>
            <a:prstDash val="sysDot"/>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solidFill>
                <a:schemeClr val="bg1"/>
              </a:solidFill>
            </a:endParaRPr>
          </a:p>
        </p:txBody>
      </p:sp>
      <p:sp>
        <p:nvSpPr>
          <p:cNvPr id="82" name="Freeform 25"/>
          <p:cNvSpPr>
            <a:spLocks/>
          </p:cNvSpPr>
          <p:nvPr/>
        </p:nvSpPr>
        <p:spPr bwMode="auto">
          <a:xfrm>
            <a:off x="7731965" y="3722439"/>
            <a:ext cx="1467351" cy="581980"/>
          </a:xfrm>
          <a:custGeom>
            <a:avLst/>
            <a:gdLst>
              <a:gd name="T0" fmla="*/ 0 w 21600"/>
              <a:gd name="T1" fmla="*/ 21600 h 21600"/>
              <a:gd name="T2" fmla="*/ 17095 w 21600"/>
              <a:gd name="T3" fmla="*/ 21600 h 21600"/>
              <a:gd name="T4" fmla="*/ 21600 w 21600"/>
              <a:gd name="T5" fmla="*/ 0 h 21600"/>
            </a:gdLst>
            <a:ahLst/>
            <a:cxnLst>
              <a:cxn ang="0">
                <a:pos x="T0" y="T1"/>
              </a:cxn>
              <a:cxn ang="0">
                <a:pos x="T2" y="T3"/>
              </a:cxn>
              <a:cxn ang="0">
                <a:pos x="T4" y="T5"/>
              </a:cxn>
            </a:cxnLst>
            <a:rect l="0" t="0" r="r" b="b"/>
            <a:pathLst>
              <a:path w="21600" h="21600">
                <a:moveTo>
                  <a:pt x="0" y="21600"/>
                </a:moveTo>
                <a:lnTo>
                  <a:pt x="17095" y="21600"/>
                </a:lnTo>
                <a:lnTo>
                  <a:pt x="21600" y="0"/>
                </a:lnTo>
              </a:path>
            </a:pathLst>
          </a:custGeom>
          <a:noFill/>
          <a:ln w="12700" cap="flat">
            <a:solidFill>
              <a:srgbClr val="4B555F"/>
            </a:solidFill>
            <a:prstDash val="sysDot"/>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solidFill>
                <a:schemeClr val="bg1"/>
              </a:solidFill>
            </a:endParaRPr>
          </a:p>
        </p:txBody>
      </p:sp>
      <p:pic>
        <p:nvPicPr>
          <p:cNvPr id="83" name="Picture 26"/>
          <p:cNvPicPr>
            <a:picLocks noChangeAspect="1" noChangeArrowheads="1"/>
          </p:cNvPicPr>
          <p:nvPr/>
        </p:nvPicPr>
        <p:blipFill>
          <a:blip r:embed="rId3" cstate="print">
            <a:alphaModFix amt="45000"/>
            <a:extLst>
              <a:ext uri="{28A0092B-C50C-407E-A947-70E740481C1C}">
                <a14:useLocalDpi xmlns:a14="http://schemas.microsoft.com/office/drawing/2010/main" val="0"/>
              </a:ext>
            </a:extLst>
          </a:blip>
          <a:srcRect/>
          <a:stretch>
            <a:fillRect/>
          </a:stretch>
        </p:blipFill>
        <p:spPr bwMode="auto">
          <a:xfrm>
            <a:off x="8451783" y="3683055"/>
            <a:ext cx="392363" cy="443414"/>
          </a:xfrm>
          <a:prstGeom prst="rect">
            <a:avLst/>
          </a:prstGeom>
          <a:noFill/>
          <a:ln>
            <a:noFill/>
          </a:ln>
          <a:extLst>
            <a:ext uri="{909E8E84-426E-40DD-AFC4-6F175D3DCCD1}">
              <a14:hiddenFill xmlns:a14="http://schemas.microsoft.com/office/drawing/2010/main">
                <a:solidFill>
                  <a:srgbClr val="FFFFFF">
                    <a:alpha val="45000"/>
                  </a:srgbClr>
                </a:solidFill>
              </a14:hiddenFill>
            </a:ext>
            <a:ext uri="{91240B29-F687-4F45-9708-019B960494DF}">
              <a14:hiddenLine xmlns:a14="http://schemas.microsoft.com/office/drawing/2010/main" w="12700" cap="flat">
                <a:solidFill>
                  <a:schemeClr val="tx1">
                    <a:alpha val="45000"/>
                  </a:schemeClr>
                </a:solidFill>
                <a:miter lim="800000"/>
                <a:headEnd/>
                <a:tailEnd/>
              </a14:hiddenLine>
            </a:ext>
          </a:extLst>
        </p:spPr>
      </p:pic>
      <p:grpSp>
        <p:nvGrpSpPr>
          <p:cNvPr id="85" name="Group 28"/>
          <p:cNvGrpSpPr>
            <a:grpSpLocks/>
          </p:cNvGrpSpPr>
          <p:nvPr/>
        </p:nvGrpSpPr>
        <p:grpSpPr bwMode="auto">
          <a:xfrm>
            <a:off x="4862831" y="3947792"/>
            <a:ext cx="694294" cy="708879"/>
            <a:chOff x="0" y="0"/>
            <a:chExt cx="952" cy="972"/>
          </a:xfrm>
        </p:grpSpPr>
        <p:sp>
          <p:nvSpPr>
            <p:cNvPr id="86" name="Rectangle 29"/>
            <p:cNvSpPr>
              <a:spLocks/>
            </p:cNvSpPr>
            <p:nvPr/>
          </p:nvSpPr>
          <p:spPr bwMode="auto">
            <a:xfrm>
              <a:off x="47" y="0"/>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900" dirty="0">
                  <a:solidFill>
                    <a:schemeClr val="bg1"/>
                  </a:solidFill>
                  <a:latin typeface="Caviar Dreams" panose="020B0402020204020504" pitchFamily="34" charset="0"/>
                  <a:ea typeface="ＭＳ Ｐゴシック" charset="0"/>
                  <a:cs typeface="Bebas Neue" charset="0"/>
                  <a:sym typeface="Bebas Neue" charset="0"/>
                </a:rPr>
                <a:t>8%</a:t>
              </a:r>
            </a:p>
          </p:txBody>
        </p:sp>
        <p:sp>
          <p:nvSpPr>
            <p:cNvPr id="87" name="Rectangle 30"/>
            <p:cNvSpPr>
              <a:spLocks/>
            </p:cNvSpPr>
            <p:nvPr/>
          </p:nvSpPr>
          <p:spPr bwMode="auto">
            <a:xfrm>
              <a:off x="0" y="420"/>
              <a:ext cx="952"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70000"/>
                </a:lnSpc>
              </a:pPr>
              <a:r>
                <a:rPr lang="en-US" sz="900">
                  <a:solidFill>
                    <a:schemeClr val="bg1"/>
                  </a:solidFill>
                  <a:latin typeface="Caviar Dreams" panose="020B0402020204020504" pitchFamily="34" charset="0"/>
                  <a:ea typeface="ＭＳ Ｐゴシック" charset="0"/>
                  <a:cs typeface="Bebas Neue" charset="0"/>
                  <a:sym typeface="Bebas Neue" charset="0"/>
                </a:rPr>
                <a:t>Headline Text Here</a:t>
              </a:r>
            </a:p>
          </p:txBody>
        </p:sp>
      </p:grpSp>
      <p:grpSp>
        <p:nvGrpSpPr>
          <p:cNvPr id="88" name="Group 31"/>
          <p:cNvGrpSpPr>
            <a:grpSpLocks/>
          </p:cNvGrpSpPr>
          <p:nvPr/>
        </p:nvGrpSpPr>
        <p:grpSpPr bwMode="auto">
          <a:xfrm>
            <a:off x="5154620" y="2674799"/>
            <a:ext cx="664393" cy="708879"/>
            <a:chOff x="0" y="0"/>
            <a:chExt cx="911" cy="972"/>
          </a:xfrm>
        </p:grpSpPr>
        <p:sp>
          <p:nvSpPr>
            <p:cNvPr id="89" name="Rectangle 32"/>
            <p:cNvSpPr>
              <a:spLocks/>
            </p:cNvSpPr>
            <p:nvPr/>
          </p:nvSpPr>
          <p:spPr bwMode="auto">
            <a:xfrm>
              <a:off x="47" y="0"/>
              <a:ext cx="864"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dirty="0">
                  <a:solidFill>
                    <a:schemeClr val="bg1"/>
                  </a:solidFill>
                  <a:latin typeface="Caviar Dreams" panose="020B0402020204020504" pitchFamily="34" charset="0"/>
                  <a:ea typeface="ＭＳ Ｐゴシック" charset="0"/>
                  <a:cs typeface="Bebas Neue" charset="0"/>
                  <a:sym typeface="Bebas Neue" charset="0"/>
                </a:rPr>
                <a:t>5%</a:t>
              </a:r>
            </a:p>
          </p:txBody>
        </p:sp>
        <p:sp>
          <p:nvSpPr>
            <p:cNvPr id="90" name="Rectangle 33"/>
            <p:cNvSpPr>
              <a:spLocks/>
            </p:cNvSpPr>
            <p:nvPr/>
          </p:nvSpPr>
          <p:spPr bwMode="auto">
            <a:xfrm>
              <a:off x="0" y="420"/>
              <a:ext cx="579"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nSpc>
                  <a:spcPct val="70000"/>
                </a:lnSpc>
              </a:pPr>
              <a:r>
                <a:rPr lang="en-US" sz="800" dirty="0">
                  <a:solidFill>
                    <a:schemeClr val="bg1"/>
                  </a:solidFill>
                  <a:latin typeface="Caviar Dreams" panose="020B0402020204020504" pitchFamily="34" charset="0"/>
                  <a:ea typeface="ＭＳ Ｐゴシック" charset="0"/>
                  <a:cs typeface="Bebas Neue" charset="0"/>
                  <a:sym typeface="Bebas Neue" charset="0"/>
                </a:rPr>
                <a:t>Headline Text Here</a:t>
              </a:r>
            </a:p>
          </p:txBody>
        </p:sp>
      </p:grpSp>
      <p:pic>
        <p:nvPicPr>
          <p:cNvPr id="91" name="Picture 34"/>
          <p:cNvPicPr>
            <a:picLocks noChangeAspect="1" noChangeArrowheads="1"/>
          </p:cNvPicPr>
          <p:nvPr/>
        </p:nvPicPr>
        <p:blipFill>
          <a:blip r:embed="rId4" cstate="print">
            <a:alphaModFix amt="45000"/>
            <a:extLst>
              <a:ext uri="{28A0092B-C50C-407E-A947-70E740481C1C}">
                <a14:useLocalDpi xmlns:a14="http://schemas.microsoft.com/office/drawing/2010/main" val="0"/>
              </a:ext>
            </a:extLst>
          </a:blip>
          <a:srcRect/>
          <a:stretch>
            <a:fillRect/>
          </a:stretch>
        </p:blipFill>
        <p:spPr bwMode="auto">
          <a:xfrm>
            <a:off x="3617258" y="2300304"/>
            <a:ext cx="450707" cy="449249"/>
          </a:xfrm>
          <a:prstGeom prst="rect">
            <a:avLst/>
          </a:prstGeom>
          <a:noFill/>
          <a:ln>
            <a:noFill/>
          </a:ln>
          <a:extLst>
            <a:ext uri="{909E8E84-426E-40DD-AFC4-6F175D3DCCD1}">
              <a14:hiddenFill xmlns:a14="http://schemas.microsoft.com/office/drawing/2010/main">
                <a:solidFill>
                  <a:srgbClr val="FFFFFF">
                    <a:alpha val="45000"/>
                  </a:srgbClr>
                </a:solidFill>
              </a14:hiddenFill>
            </a:ext>
            <a:ext uri="{91240B29-F687-4F45-9708-019B960494DF}">
              <a14:hiddenLine xmlns:a14="http://schemas.microsoft.com/office/drawing/2010/main" w="12700" cap="flat">
                <a:solidFill>
                  <a:schemeClr val="tx1">
                    <a:alpha val="45000"/>
                  </a:schemeClr>
                </a:solidFill>
                <a:miter lim="800000"/>
                <a:headEnd/>
                <a:tailEnd/>
              </a14:hiddenLine>
            </a:ext>
          </a:extLst>
        </p:spPr>
      </p:pic>
      <p:sp>
        <p:nvSpPr>
          <p:cNvPr id="92" name="Freeform 35"/>
          <p:cNvSpPr>
            <a:spLocks/>
          </p:cNvSpPr>
          <p:nvPr/>
        </p:nvSpPr>
        <p:spPr bwMode="auto">
          <a:xfrm flipH="1">
            <a:off x="3259900" y="2333123"/>
            <a:ext cx="1872841" cy="583440"/>
          </a:xfrm>
          <a:custGeom>
            <a:avLst/>
            <a:gdLst>
              <a:gd name="T0" fmla="*/ 0 w 21600"/>
              <a:gd name="T1" fmla="*/ 21600 h 21600"/>
              <a:gd name="T2" fmla="*/ 17713 w 21600"/>
              <a:gd name="T3" fmla="*/ 21600 h 21600"/>
              <a:gd name="T4" fmla="*/ 21600 w 21600"/>
              <a:gd name="T5" fmla="*/ 0 h 21600"/>
            </a:gdLst>
            <a:ahLst/>
            <a:cxnLst>
              <a:cxn ang="0">
                <a:pos x="T0" y="T1"/>
              </a:cxn>
              <a:cxn ang="0">
                <a:pos x="T2" y="T3"/>
              </a:cxn>
              <a:cxn ang="0">
                <a:pos x="T4" y="T5"/>
              </a:cxn>
            </a:cxnLst>
            <a:rect l="0" t="0" r="r" b="b"/>
            <a:pathLst>
              <a:path w="21600" h="21600">
                <a:moveTo>
                  <a:pt x="0" y="21600"/>
                </a:moveTo>
                <a:lnTo>
                  <a:pt x="17713" y="21600"/>
                </a:lnTo>
                <a:lnTo>
                  <a:pt x="21600" y="0"/>
                </a:lnTo>
              </a:path>
            </a:pathLst>
          </a:custGeom>
          <a:noFill/>
          <a:ln w="12700" cap="flat">
            <a:solidFill>
              <a:srgbClr val="4B555F"/>
            </a:solidFill>
            <a:prstDash val="sysDot"/>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solidFill>
                <a:schemeClr val="bg1"/>
              </a:solidFill>
            </a:endParaRPr>
          </a:p>
        </p:txBody>
      </p:sp>
      <p:sp>
        <p:nvSpPr>
          <p:cNvPr id="94" name="Freeform 37"/>
          <p:cNvSpPr>
            <a:spLocks/>
          </p:cNvSpPr>
          <p:nvPr/>
        </p:nvSpPr>
        <p:spPr bwMode="auto">
          <a:xfrm flipH="1">
            <a:off x="3178219" y="3605021"/>
            <a:ext cx="1581122" cy="583440"/>
          </a:xfrm>
          <a:custGeom>
            <a:avLst/>
            <a:gdLst>
              <a:gd name="T0" fmla="*/ 0 w 21600"/>
              <a:gd name="T1" fmla="*/ 21600 h 21600"/>
              <a:gd name="T2" fmla="*/ 16996 w 21600"/>
              <a:gd name="T3" fmla="*/ 21600 h 21600"/>
              <a:gd name="T4" fmla="*/ 21600 w 21600"/>
              <a:gd name="T5" fmla="*/ 0 h 21600"/>
            </a:gdLst>
            <a:ahLst/>
            <a:cxnLst>
              <a:cxn ang="0">
                <a:pos x="T0" y="T1"/>
              </a:cxn>
              <a:cxn ang="0">
                <a:pos x="T2" y="T3"/>
              </a:cxn>
              <a:cxn ang="0">
                <a:pos x="T4" y="T5"/>
              </a:cxn>
            </a:cxnLst>
            <a:rect l="0" t="0" r="r" b="b"/>
            <a:pathLst>
              <a:path w="21600" h="21600">
                <a:moveTo>
                  <a:pt x="0" y="21600"/>
                </a:moveTo>
                <a:lnTo>
                  <a:pt x="16996" y="21600"/>
                </a:lnTo>
                <a:lnTo>
                  <a:pt x="21600" y="0"/>
                </a:lnTo>
              </a:path>
            </a:pathLst>
          </a:custGeom>
          <a:noFill/>
          <a:ln w="12700" cap="flat">
            <a:solidFill>
              <a:srgbClr val="A0AAB4"/>
            </a:solidFill>
            <a:prstDash val="sysDot"/>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solidFill>
                <a:schemeClr val="bg1"/>
              </a:solidFill>
            </a:endParaRPr>
          </a:p>
        </p:txBody>
      </p:sp>
      <p:pic>
        <p:nvPicPr>
          <p:cNvPr id="95" name="Picture 38"/>
          <p:cNvPicPr>
            <a:picLocks noChangeAspect="1" noChangeArrowheads="1"/>
          </p:cNvPicPr>
          <p:nvPr/>
        </p:nvPicPr>
        <p:blipFill>
          <a:blip r:embed="rId5" cstate="print">
            <a:alphaModFix amt="45000"/>
            <a:extLst>
              <a:ext uri="{28A0092B-C50C-407E-A947-70E740481C1C}">
                <a14:useLocalDpi xmlns:a14="http://schemas.microsoft.com/office/drawing/2010/main" val="0"/>
              </a:ext>
            </a:extLst>
          </a:blip>
          <a:srcRect/>
          <a:stretch>
            <a:fillRect/>
          </a:stretch>
        </p:blipFill>
        <p:spPr bwMode="auto">
          <a:xfrm>
            <a:off x="3669767" y="3629089"/>
            <a:ext cx="396739" cy="450707"/>
          </a:xfrm>
          <a:prstGeom prst="rect">
            <a:avLst/>
          </a:prstGeom>
          <a:noFill/>
          <a:ln>
            <a:noFill/>
          </a:ln>
          <a:extLst>
            <a:ext uri="{909E8E84-426E-40DD-AFC4-6F175D3DCCD1}">
              <a14:hiddenFill xmlns:a14="http://schemas.microsoft.com/office/drawing/2010/main">
                <a:solidFill>
                  <a:srgbClr val="FFFFFF">
                    <a:alpha val="45000"/>
                  </a:srgbClr>
                </a:solidFill>
              </a14:hiddenFill>
            </a:ext>
            <a:ext uri="{91240B29-F687-4F45-9708-019B960494DF}">
              <a14:hiddenLine xmlns:a14="http://schemas.microsoft.com/office/drawing/2010/main" w="12700" cap="flat">
                <a:solidFill>
                  <a:schemeClr val="tx1">
                    <a:alpha val="45000"/>
                  </a:schemeClr>
                </a:solidFill>
                <a:miter lim="800000"/>
                <a:headEnd/>
                <a:tailEnd/>
              </a14:hiddenLine>
            </a:ext>
          </a:extLst>
        </p:spPr>
      </p:pic>
      <p:sp>
        <p:nvSpPr>
          <p:cNvPr id="98" name="TextBox 97"/>
          <p:cNvSpPr txBox="1"/>
          <p:nvPr/>
        </p:nvSpPr>
        <p:spPr>
          <a:xfrm>
            <a:off x="1122655" y="2332142"/>
            <a:ext cx="1812705" cy="646331"/>
          </a:xfrm>
          <a:prstGeom prst="rect">
            <a:avLst/>
          </a:prstGeom>
          <a:noFill/>
        </p:spPr>
        <p:txBody>
          <a:bodyPr wrap="square" lIns="0" tIns="0" rIns="0" bIns="0" rtlCol="0">
            <a:spAutoFit/>
          </a:bodyPr>
          <a:lstStyle/>
          <a:p>
            <a:pPr algn="r" defTabSz="1219170">
              <a:spcBef>
                <a:spcPct val="20000"/>
              </a:spcBef>
              <a:defRPr/>
            </a:pPr>
            <a:r>
              <a:rPr lang="en-US" sz="1050" dirty="0">
                <a:solidFill>
                  <a:schemeClr val="tx1">
                    <a:lumMod val="85000"/>
                    <a:lumOff val="15000"/>
                  </a:schemeClr>
                </a:solidFill>
              </a:rPr>
              <a:t>There are many variations passages of lorem ipsum available  majority have suffered alteration </a:t>
            </a:r>
          </a:p>
        </p:txBody>
      </p:sp>
      <p:sp>
        <p:nvSpPr>
          <p:cNvPr id="99" name="Rectangle 98"/>
          <p:cNvSpPr/>
          <p:nvPr/>
        </p:nvSpPr>
        <p:spPr>
          <a:xfrm>
            <a:off x="1611600" y="1984932"/>
            <a:ext cx="1323760" cy="215444"/>
          </a:xfrm>
          <a:prstGeom prst="rect">
            <a:avLst/>
          </a:prstGeom>
        </p:spPr>
        <p:txBody>
          <a:bodyPr wrap="none" lIns="0" tIns="0" rIns="0" bIns="0">
            <a:spAutoFit/>
          </a:bodyPr>
          <a:lstStyle/>
          <a:p>
            <a:pPr algn="r"/>
            <a:r>
              <a:rPr lang="en-US" sz="1400" b="1" dirty="0">
                <a:solidFill>
                  <a:schemeClr val="tx1">
                    <a:lumMod val="85000"/>
                    <a:lumOff val="15000"/>
                  </a:schemeClr>
                </a:solidFill>
                <a:latin typeface="Caviar Dreams" panose="020B0402020204020504" pitchFamily="34" charset="0"/>
              </a:rPr>
              <a:t>Title Goes Here</a:t>
            </a:r>
          </a:p>
        </p:txBody>
      </p:sp>
      <p:sp>
        <p:nvSpPr>
          <p:cNvPr id="100" name="TextBox 99"/>
          <p:cNvSpPr txBox="1"/>
          <p:nvPr/>
        </p:nvSpPr>
        <p:spPr>
          <a:xfrm>
            <a:off x="1122655" y="3930932"/>
            <a:ext cx="1812705" cy="646331"/>
          </a:xfrm>
          <a:prstGeom prst="rect">
            <a:avLst/>
          </a:prstGeom>
          <a:noFill/>
        </p:spPr>
        <p:txBody>
          <a:bodyPr wrap="square" lIns="0" tIns="0" rIns="0" bIns="0" rtlCol="0">
            <a:spAutoFit/>
          </a:bodyPr>
          <a:lstStyle/>
          <a:p>
            <a:pPr algn="r" defTabSz="1219170">
              <a:spcBef>
                <a:spcPct val="20000"/>
              </a:spcBef>
              <a:defRPr/>
            </a:pPr>
            <a:r>
              <a:rPr lang="en-US" sz="1050" dirty="0">
                <a:solidFill>
                  <a:schemeClr val="tx1">
                    <a:lumMod val="85000"/>
                    <a:lumOff val="15000"/>
                  </a:schemeClr>
                </a:solidFill>
              </a:rPr>
              <a:t>There are many variations passages of lorem ipsum available  majority have suffered alteration </a:t>
            </a:r>
          </a:p>
        </p:txBody>
      </p:sp>
      <p:sp>
        <p:nvSpPr>
          <p:cNvPr id="101" name="Rectangle 100"/>
          <p:cNvSpPr/>
          <p:nvPr/>
        </p:nvSpPr>
        <p:spPr>
          <a:xfrm>
            <a:off x="1611600" y="3583722"/>
            <a:ext cx="1323760" cy="215444"/>
          </a:xfrm>
          <a:prstGeom prst="rect">
            <a:avLst/>
          </a:prstGeom>
        </p:spPr>
        <p:txBody>
          <a:bodyPr wrap="none" lIns="0" tIns="0" rIns="0" bIns="0">
            <a:spAutoFit/>
          </a:bodyPr>
          <a:lstStyle/>
          <a:p>
            <a:pPr algn="r"/>
            <a:r>
              <a:rPr lang="en-US" sz="1400" b="1" dirty="0">
                <a:solidFill>
                  <a:schemeClr val="tx1">
                    <a:lumMod val="85000"/>
                    <a:lumOff val="15000"/>
                  </a:schemeClr>
                </a:solidFill>
                <a:latin typeface="Caviar Dreams" panose="020B0402020204020504" pitchFamily="34" charset="0"/>
              </a:rPr>
              <a:t>Title Goes Here</a:t>
            </a:r>
          </a:p>
        </p:txBody>
      </p:sp>
      <p:sp>
        <p:nvSpPr>
          <p:cNvPr id="102" name="TextBox 101"/>
          <p:cNvSpPr txBox="1"/>
          <p:nvPr/>
        </p:nvSpPr>
        <p:spPr>
          <a:xfrm>
            <a:off x="8844909" y="2332142"/>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tx1">
                    <a:lumMod val="85000"/>
                    <a:lumOff val="15000"/>
                  </a:schemeClr>
                </a:solidFill>
              </a:rPr>
              <a:t>There are many variations passages of lorem ipsum available  majority have suffered alteration </a:t>
            </a:r>
          </a:p>
        </p:txBody>
      </p:sp>
      <p:sp>
        <p:nvSpPr>
          <p:cNvPr id="103" name="Rectangle 102"/>
          <p:cNvSpPr/>
          <p:nvPr/>
        </p:nvSpPr>
        <p:spPr>
          <a:xfrm>
            <a:off x="8844909" y="1984932"/>
            <a:ext cx="1323760" cy="215444"/>
          </a:xfrm>
          <a:prstGeom prst="rect">
            <a:avLst/>
          </a:prstGeom>
        </p:spPr>
        <p:txBody>
          <a:bodyPr wrap="none" lIns="0" tIns="0" rIns="0" bIns="0">
            <a:spAutoFit/>
          </a:bodyPr>
          <a:lstStyle/>
          <a:p>
            <a:r>
              <a:rPr lang="en-US" sz="1400" b="1" dirty="0">
                <a:solidFill>
                  <a:schemeClr val="tx1">
                    <a:lumMod val="85000"/>
                    <a:lumOff val="15000"/>
                  </a:schemeClr>
                </a:solidFill>
                <a:latin typeface="Caviar Dreams" panose="020B0402020204020504" pitchFamily="34" charset="0"/>
              </a:rPr>
              <a:t>Title Goes Here</a:t>
            </a:r>
          </a:p>
        </p:txBody>
      </p:sp>
      <p:sp>
        <p:nvSpPr>
          <p:cNvPr id="104" name="TextBox 103"/>
          <p:cNvSpPr txBox="1"/>
          <p:nvPr/>
        </p:nvSpPr>
        <p:spPr>
          <a:xfrm>
            <a:off x="9569210" y="4044702"/>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tx1">
                    <a:lumMod val="85000"/>
                    <a:lumOff val="15000"/>
                  </a:schemeClr>
                </a:solidFill>
              </a:rPr>
              <a:t>There are many variations passages of lorem ipsum available  majority have suffered alteration </a:t>
            </a:r>
          </a:p>
        </p:txBody>
      </p:sp>
      <p:sp>
        <p:nvSpPr>
          <p:cNvPr id="105" name="Rectangle 104"/>
          <p:cNvSpPr/>
          <p:nvPr/>
        </p:nvSpPr>
        <p:spPr>
          <a:xfrm>
            <a:off x="9569210" y="3697492"/>
            <a:ext cx="1323760" cy="215444"/>
          </a:xfrm>
          <a:prstGeom prst="rect">
            <a:avLst/>
          </a:prstGeom>
        </p:spPr>
        <p:txBody>
          <a:bodyPr wrap="none" lIns="0" tIns="0" rIns="0" bIns="0">
            <a:spAutoFit/>
          </a:bodyPr>
          <a:lstStyle/>
          <a:p>
            <a:r>
              <a:rPr lang="en-US" sz="1400" b="1" dirty="0">
                <a:solidFill>
                  <a:schemeClr val="tx1">
                    <a:lumMod val="85000"/>
                    <a:lumOff val="15000"/>
                  </a:schemeClr>
                </a:solidFill>
                <a:latin typeface="Caviar Dreams" panose="020B0402020204020504" pitchFamily="34" charset="0"/>
              </a:rPr>
              <a:t>Title Goes Here</a:t>
            </a:r>
          </a:p>
        </p:txBody>
      </p:sp>
    </p:spTree>
    <p:extLst>
      <p:ext uri="{BB962C8B-B14F-4D97-AF65-F5344CB8AC3E}">
        <p14:creationId xmlns:p14="http://schemas.microsoft.com/office/powerpoint/2010/main" val="224744877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Rectangle 113"/>
          <p:cNvSpPr/>
          <p:nvPr/>
        </p:nvSpPr>
        <p:spPr>
          <a:xfrm>
            <a:off x="0" y="0"/>
            <a:ext cx="12192000" cy="6477001"/>
          </a:xfrm>
          <a:prstGeom prst="rect">
            <a:avLst/>
          </a:prstGeom>
          <a:gradFill>
            <a:gsLst>
              <a:gs pos="100000">
                <a:schemeClr val="tx1">
                  <a:lumMod val="85000"/>
                  <a:lumOff val="15000"/>
                </a:schemeClr>
              </a:gs>
              <a:gs pos="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160"/>
          <p:cNvSpPr>
            <a:spLocks noEditPoints="1"/>
          </p:cNvSpPr>
          <p:nvPr/>
        </p:nvSpPr>
        <p:spPr bwMode="auto">
          <a:xfrm>
            <a:off x="6194957" y="1617201"/>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107</a:t>
            </a:fld>
            <a:endParaRPr lang="en-US"/>
          </a:p>
        </p:txBody>
      </p:sp>
      <p:sp>
        <p:nvSpPr>
          <p:cNvPr id="62" name="Title 11"/>
          <p:cNvSpPr txBox="1">
            <a:spLocks/>
          </p:cNvSpPr>
          <p:nvPr/>
        </p:nvSpPr>
        <p:spPr>
          <a:xfrm>
            <a:off x="290425"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290425"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5" name="Shape 24391"/>
          <p:cNvSpPr/>
          <p:nvPr/>
        </p:nvSpPr>
        <p:spPr>
          <a:xfrm>
            <a:off x="6377651" y="696407"/>
            <a:ext cx="5199251" cy="5784299"/>
          </a:xfrm>
          <a:custGeom>
            <a:avLst/>
            <a:gdLst/>
            <a:ahLst/>
            <a:cxnLst>
              <a:cxn ang="0">
                <a:pos x="wd2" y="hd2"/>
              </a:cxn>
              <a:cxn ang="5400000">
                <a:pos x="wd2" y="hd2"/>
              </a:cxn>
              <a:cxn ang="10800000">
                <a:pos x="wd2" y="hd2"/>
              </a:cxn>
              <a:cxn ang="16200000">
                <a:pos x="wd2" y="hd2"/>
              </a:cxn>
            </a:cxnLst>
            <a:rect l="0" t="0" r="r" b="b"/>
            <a:pathLst>
              <a:path w="21600" h="21600" extrusionOk="0">
                <a:moveTo>
                  <a:pt x="7409" y="21600"/>
                </a:moveTo>
                <a:cubicBezTo>
                  <a:pt x="8307" y="21435"/>
                  <a:pt x="9970" y="20929"/>
                  <a:pt x="10752" y="19413"/>
                </a:cubicBezTo>
                <a:cubicBezTo>
                  <a:pt x="11675" y="17624"/>
                  <a:pt x="13284" y="13835"/>
                  <a:pt x="11632" y="12087"/>
                </a:cubicBezTo>
                <a:cubicBezTo>
                  <a:pt x="9981" y="10339"/>
                  <a:pt x="9506" y="9962"/>
                  <a:pt x="8816" y="9445"/>
                </a:cubicBezTo>
                <a:cubicBezTo>
                  <a:pt x="8325" y="9299"/>
                  <a:pt x="7785" y="9286"/>
                  <a:pt x="7226" y="9303"/>
                </a:cubicBezTo>
                <a:cubicBezTo>
                  <a:pt x="6633" y="9609"/>
                  <a:pt x="5622" y="10426"/>
                  <a:pt x="4871" y="10252"/>
                </a:cubicBezTo>
                <a:lnTo>
                  <a:pt x="4871" y="10252"/>
                </a:lnTo>
                <a:cubicBezTo>
                  <a:pt x="5714" y="10072"/>
                  <a:pt x="6350" y="9626"/>
                  <a:pt x="6844" y="9318"/>
                </a:cubicBezTo>
                <a:cubicBezTo>
                  <a:pt x="5625" y="9374"/>
                  <a:pt x="4346" y="9464"/>
                  <a:pt x="3296" y="8566"/>
                </a:cubicBezTo>
                <a:cubicBezTo>
                  <a:pt x="4135" y="8996"/>
                  <a:pt x="4925" y="9107"/>
                  <a:pt x="5673" y="9108"/>
                </a:cubicBezTo>
                <a:cubicBezTo>
                  <a:pt x="5399" y="8995"/>
                  <a:pt x="5150" y="8830"/>
                  <a:pt x="4936" y="8646"/>
                </a:cubicBezTo>
                <a:cubicBezTo>
                  <a:pt x="4673" y="8420"/>
                  <a:pt x="4594" y="8402"/>
                  <a:pt x="4291" y="8243"/>
                </a:cubicBezTo>
                <a:cubicBezTo>
                  <a:pt x="4609" y="8311"/>
                  <a:pt x="4755" y="8392"/>
                  <a:pt x="5002" y="8580"/>
                </a:cubicBezTo>
                <a:cubicBezTo>
                  <a:pt x="5324" y="8824"/>
                  <a:pt x="5724" y="9044"/>
                  <a:pt x="6149" y="9095"/>
                </a:cubicBezTo>
                <a:cubicBezTo>
                  <a:pt x="6874" y="9057"/>
                  <a:pt x="7559" y="8954"/>
                  <a:pt x="8210" y="8988"/>
                </a:cubicBezTo>
                <a:cubicBezTo>
                  <a:pt x="7289" y="8290"/>
                  <a:pt x="6484" y="7851"/>
                  <a:pt x="6468" y="7842"/>
                </a:cubicBezTo>
                <a:cubicBezTo>
                  <a:pt x="5407" y="7381"/>
                  <a:pt x="4697" y="7339"/>
                  <a:pt x="3496" y="6779"/>
                </a:cubicBezTo>
                <a:cubicBezTo>
                  <a:pt x="3394" y="6732"/>
                  <a:pt x="3301" y="6685"/>
                  <a:pt x="3215" y="6638"/>
                </a:cubicBezTo>
                <a:cubicBezTo>
                  <a:pt x="2806" y="6514"/>
                  <a:pt x="2479" y="6526"/>
                  <a:pt x="2175" y="6575"/>
                </a:cubicBezTo>
                <a:cubicBezTo>
                  <a:pt x="1841" y="6737"/>
                  <a:pt x="1773" y="7282"/>
                  <a:pt x="1119" y="7381"/>
                </a:cubicBezTo>
                <a:lnTo>
                  <a:pt x="959" y="7393"/>
                </a:lnTo>
                <a:cubicBezTo>
                  <a:pt x="1000" y="7380"/>
                  <a:pt x="1193" y="7322"/>
                  <a:pt x="1240" y="7304"/>
                </a:cubicBezTo>
                <a:cubicBezTo>
                  <a:pt x="1648" y="7147"/>
                  <a:pt x="1739" y="6833"/>
                  <a:pt x="1934" y="6620"/>
                </a:cubicBezTo>
                <a:cubicBezTo>
                  <a:pt x="1386" y="6734"/>
                  <a:pt x="866" y="6881"/>
                  <a:pt x="0" y="6426"/>
                </a:cubicBezTo>
                <a:lnTo>
                  <a:pt x="0" y="6426"/>
                </a:lnTo>
                <a:cubicBezTo>
                  <a:pt x="1476" y="6897"/>
                  <a:pt x="1932" y="6322"/>
                  <a:pt x="2817" y="6381"/>
                </a:cubicBezTo>
                <a:cubicBezTo>
                  <a:pt x="2299" y="5973"/>
                  <a:pt x="2220" y="5511"/>
                  <a:pt x="2014" y="4687"/>
                </a:cubicBezTo>
                <a:cubicBezTo>
                  <a:pt x="2236" y="5116"/>
                  <a:pt x="2350" y="5439"/>
                  <a:pt x="2507" y="5707"/>
                </a:cubicBezTo>
                <a:cubicBezTo>
                  <a:pt x="2460" y="5431"/>
                  <a:pt x="2484" y="5205"/>
                  <a:pt x="2652" y="4869"/>
                </a:cubicBezTo>
                <a:cubicBezTo>
                  <a:pt x="2636" y="5010"/>
                  <a:pt x="2648" y="4936"/>
                  <a:pt x="2622" y="5068"/>
                </a:cubicBezTo>
                <a:cubicBezTo>
                  <a:pt x="2538" y="5491"/>
                  <a:pt x="2576" y="5612"/>
                  <a:pt x="2696" y="5971"/>
                </a:cubicBezTo>
                <a:cubicBezTo>
                  <a:pt x="2884" y="6186"/>
                  <a:pt x="3151" y="6369"/>
                  <a:pt x="3612" y="6558"/>
                </a:cubicBezTo>
                <a:cubicBezTo>
                  <a:pt x="4802" y="7048"/>
                  <a:pt x="5479" y="7080"/>
                  <a:pt x="6445" y="7438"/>
                </a:cubicBezTo>
                <a:lnTo>
                  <a:pt x="6445" y="7438"/>
                </a:lnTo>
                <a:cubicBezTo>
                  <a:pt x="6445" y="7438"/>
                  <a:pt x="7099" y="7648"/>
                  <a:pt x="7186" y="7704"/>
                </a:cubicBezTo>
                <a:cubicBezTo>
                  <a:pt x="6942" y="7216"/>
                  <a:pt x="6810" y="6400"/>
                  <a:pt x="6339" y="6072"/>
                </a:cubicBezTo>
                <a:cubicBezTo>
                  <a:pt x="6124" y="5923"/>
                  <a:pt x="5874" y="5849"/>
                  <a:pt x="5592" y="5801"/>
                </a:cubicBezTo>
                <a:cubicBezTo>
                  <a:pt x="5353" y="5842"/>
                  <a:pt x="4894" y="6052"/>
                  <a:pt x="4758" y="6102"/>
                </a:cubicBezTo>
                <a:cubicBezTo>
                  <a:pt x="4536" y="6183"/>
                  <a:pt x="4161" y="6303"/>
                  <a:pt x="3922" y="6233"/>
                </a:cubicBezTo>
                <a:lnTo>
                  <a:pt x="3816" y="6185"/>
                </a:lnTo>
                <a:lnTo>
                  <a:pt x="3816" y="6185"/>
                </a:lnTo>
                <a:lnTo>
                  <a:pt x="3929" y="6206"/>
                </a:lnTo>
                <a:cubicBezTo>
                  <a:pt x="4236" y="6242"/>
                  <a:pt x="4594" y="6086"/>
                  <a:pt x="4864" y="5968"/>
                </a:cubicBezTo>
                <a:cubicBezTo>
                  <a:pt x="4973" y="5920"/>
                  <a:pt x="5144" y="5829"/>
                  <a:pt x="5318" y="5763"/>
                </a:cubicBezTo>
                <a:cubicBezTo>
                  <a:pt x="4701" y="5690"/>
                  <a:pt x="4361" y="5740"/>
                  <a:pt x="3521" y="5345"/>
                </a:cubicBezTo>
                <a:cubicBezTo>
                  <a:pt x="4851" y="5814"/>
                  <a:pt x="5568" y="5433"/>
                  <a:pt x="6351" y="5884"/>
                </a:cubicBezTo>
                <a:cubicBezTo>
                  <a:pt x="5934" y="5202"/>
                  <a:pt x="5294" y="4830"/>
                  <a:pt x="4741" y="4579"/>
                </a:cubicBezTo>
                <a:lnTo>
                  <a:pt x="4338" y="4390"/>
                </a:lnTo>
                <a:cubicBezTo>
                  <a:pt x="4720" y="4459"/>
                  <a:pt x="5043" y="4566"/>
                  <a:pt x="5320" y="4701"/>
                </a:cubicBezTo>
                <a:cubicBezTo>
                  <a:pt x="4826" y="4092"/>
                  <a:pt x="4817" y="3771"/>
                  <a:pt x="4687" y="2555"/>
                </a:cubicBezTo>
                <a:lnTo>
                  <a:pt x="4688" y="2555"/>
                </a:lnTo>
                <a:cubicBezTo>
                  <a:pt x="4939" y="3598"/>
                  <a:pt x="4967" y="3942"/>
                  <a:pt x="5308" y="4401"/>
                </a:cubicBezTo>
                <a:cubicBezTo>
                  <a:pt x="5266" y="4100"/>
                  <a:pt x="5295" y="3662"/>
                  <a:pt x="5337" y="3480"/>
                </a:cubicBezTo>
                <a:lnTo>
                  <a:pt x="5338" y="3480"/>
                </a:lnTo>
                <a:cubicBezTo>
                  <a:pt x="5361" y="3634"/>
                  <a:pt x="5357" y="3790"/>
                  <a:pt x="5365" y="3945"/>
                </a:cubicBezTo>
                <a:cubicBezTo>
                  <a:pt x="5376" y="4154"/>
                  <a:pt x="5365" y="4479"/>
                  <a:pt x="5521" y="4645"/>
                </a:cubicBezTo>
                <a:cubicBezTo>
                  <a:pt x="5577" y="4706"/>
                  <a:pt x="5604" y="4738"/>
                  <a:pt x="5626" y="4774"/>
                </a:cubicBezTo>
                <a:cubicBezTo>
                  <a:pt x="5745" y="4902"/>
                  <a:pt x="5888" y="5046"/>
                  <a:pt x="6059" y="5216"/>
                </a:cubicBezTo>
                <a:cubicBezTo>
                  <a:pt x="6087" y="5242"/>
                  <a:pt x="6114" y="5269"/>
                  <a:pt x="6140" y="5296"/>
                </a:cubicBezTo>
                <a:lnTo>
                  <a:pt x="6148" y="5304"/>
                </a:lnTo>
                <a:cubicBezTo>
                  <a:pt x="6152" y="5308"/>
                  <a:pt x="6156" y="5312"/>
                  <a:pt x="6160" y="5316"/>
                </a:cubicBezTo>
                <a:cubicBezTo>
                  <a:pt x="7061" y="6257"/>
                  <a:pt x="7261" y="7622"/>
                  <a:pt x="8291" y="8358"/>
                </a:cubicBezTo>
                <a:cubicBezTo>
                  <a:pt x="8321" y="8376"/>
                  <a:pt x="8344" y="8400"/>
                  <a:pt x="8360" y="8427"/>
                </a:cubicBezTo>
                <a:cubicBezTo>
                  <a:pt x="9000" y="8824"/>
                  <a:pt x="9663" y="9233"/>
                  <a:pt x="10299" y="9655"/>
                </a:cubicBezTo>
                <a:cubicBezTo>
                  <a:pt x="10088" y="8956"/>
                  <a:pt x="10286" y="8227"/>
                  <a:pt x="9790" y="7275"/>
                </a:cubicBezTo>
                <a:cubicBezTo>
                  <a:pt x="9603" y="7101"/>
                  <a:pt x="9361" y="6985"/>
                  <a:pt x="9077" y="6860"/>
                </a:cubicBezTo>
                <a:cubicBezTo>
                  <a:pt x="8819" y="6747"/>
                  <a:pt x="8579" y="6664"/>
                  <a:pt x="8346" y="6510"/>
                </a:cubicBezTo>
                <a:cubicBezTo>
                  <a:pt x="8635" y="6617"/>
                  <a:pt x="8966" y="6734"/>
                  <a:pt x="9246" y="6851"/>
                </a:cubicBezTo>
                <a:cubicBezTo>
                  <a:pt x="9404" y="6917"/>
                  <a:pt x="9543" y="6982"/>
                  <a:pt x="9665" y="7055"/>
                </a:cubicBezTo>
                <a:cubicBezTo>
                  <a:pt x="9574" y="6908"/>
                  <a:pt x="9466" y="6754"/>
                  <a:pt x="9336" y="6595"/>
                </a:cubicBezTo>
                <a:lnTo>
                  <a:pt x="8754" y="5967"/>
                </a:lnTo>
                <a:lnTo>
                  <a:pt x="8754" y="5967"/>
                </a:lnTo>
                <a:cubicBezTo>
                  <a:pt x="10102" y="6970"/>
                  <a:pt x="10377" y="7747"/>
                  <a:pt x="10472" y="8417"/>
                </a:cubicBezTo>
                <a:cubicBezTo>
                  <a:pt x="10697" y="7623"/>
                  <a:pt x="10929" y="6647"/>
                  <a:pt x="10721" y="5995"/>
                </a:cubicBezTo>
                <a:cubicBezTo>
                  <a:pt x="11164" y="6602"/>
                  <a:pt x="10729" y="8205"/>
                  <a:pt x="10531" y="8978"/>
                </a:cubicBezTo>
                <a:cubicBezTo>
                  <a:pt x="10575" y="9393"/>
                  <a:pt x="10655" y="9777"/>
                  <a:pt x="11040" y="10164"/>
                </a:cubicBezTo>
                <a:cubicBezTo>
                  <a:pt x="11582" y="10550"/>
                  <a:pt x="12098" y="11136"/>
                  <a:pt x="12530" y="11543"/>
                </a:cubicBezTo>
                <a:cubicBezTo>
                  <a:pt x="12530" y="8790"/>
                  <a:pt x="12312" y="7519"/>
                  <a:pt x="10671" y="5170"/>
                </a:cubicBezTo>
                <a:cubicBezTo>
                  <a:pt x="10201" y="4691"/>
                  <a:pt x="9616" y="4331"/>
                  <a:pt x="8981" y="4018"/>
                </a:cubicBezTo>
                <a:cubicBezTo>
                  <a:pt x="8833" y="4010"/>
                  <a:pt x="8677" y="4031"/>
                  <a:pt x="8512" y="4065"/>
                </a:cubicBezTo>
                <a:cubicBezTo>
                  <a:pt x="8018" y="4315"/>
                  <a:pt x="7788" y="4691"/>
                  <a:pt x="7326" y="5033"/>
                </a:cubicBezTo>
                <a:cubicBezTo>
                  <a:pt x="7195" y="5130"/>
                  <a:pt x="7163" y="5147"/>
                  <a:pt x="7008" y="5199"/>
                </a:cubicBezTo>
                <a:lnTo>
                  <a:pt x="7008" y="5199"/>
                </a:lnTo>
                <a:cubicBezTo>
                  <a:pt x="7120" y="5129"/>
                  <a:pt x="7192" y="5084"/>
                  <a:pt x="7292" y="4999"/>
                </a:cubicBezTo>
                <a:cubicBezTo>
                  <a:pt x="7654" y="4690"/>
                  <a:pt x="7866" y="4386"/>
                  <a:pt x="8192" y="4140"/>
                </a:cubicBezTo>
                <a:cubicBezTo>
                  <a:pt x="7893" y="4145"/>
                  <a:pt x="7605" y="4189"/>
                  <a:pt x="6833" y="3878"/>
                </a:cubicBezTo>
                <a:lnTo>
                  <a:pt x="6833" y="3878"/>
                </a:lnTo>
                <a:cubicBezTo>
                  <a:pt x="8051" y="4167"/>
                  <a:pt x="8217" y="4034"/>
                  <a:pt x="8670" y="3870"/>
                </a:cubicBezTo>
                <a:cubicBezTo>
                  <a:pt x="8033" y="3575"/>
                  <a:pt x="7357" y="3314"/>
                  <a:pt x="6705" y="3017"/>
                </a:cubicBezTo>
                <a:cubicBezTo>
                  <a:pt x="6335" y="2941"/>
                  <a:pt x="5845" y="2941"/>
                  <a:pt x="5553" y="2999"/>
                </a:cubicBezTo>
                <a:cubicBezTo>
                  <a:pt x="5367" y="3036"/>
                  <a:pt x="5537" y="3010"/>
                  <a:pt x="5327" y="3038"/>
                </a:cubicBezTo>
                <a:cubicBezTo>
                  <a:pt x="5667" y="2899"/>
                  <a:pt x="5864" y="2880"/>
                  <a:pt x="6237" y="2881"/>
                </a:cubicBezTo>
                <a:cubicBezTo>
                  <a:pt x="6300" y="2881"/>
                  <a:pt x="6361" y="2882"/>
                  <a:pt x="6420" y="2884"/>
                </a:cubicBezTo>
                <a:cubicBezTo>
                  <a:pt x="6173" y="2765"/>
                  <a:pt x="5930" y="2640"/>
                  <a:pt x="5695" y="2503"/>
                </a:cubicBezTo>
                <a:cubicBezTo>
                  <a:pt x="5849" y="2559"/>
                  <a:pt x="6005" y="2613"/>
                  <a:pt x="6161" y="2667"/>
                </a:cubicBezTo>
                <a:cubicBezTo>
                  <a:pt x="5860" y="2433"/>
                  <a:pt x="5745" y="2267"/>
                  <a:pt x="5665" y="1788"/>
                </a:cubicBezTo>
                <a:lnTo>
                  <a:pt x="5665" y="1789"/>
                </a:lnTo>
                <a:cubicBezTo>
                  <a:pt x="5652" y="1720"/>
                  <a:pt x="5656" y="1755"/>
                  <a:pt x="5652" y="1684"/>
                </a:cubicBezTo>
                <a:cubicBezTo>
                  <a:pt x="5676" y="1726"/>
                  <a:pt x="5685" y="1736"/>
                  <a:pt x="5700" y="1781"/>
                </a:cubicBezTo>
                <a:cubicBezTo>
                  <a:pt x="5899" y="2376"/>
                  <a:pt x="5946" y="2399"/>
                  <a:pt x="6499" y="2765"/>
                </a:cubicBezTo>
                <a:cubicBezTo>
                  <a:pt x="6622" y="2849"/>
                  <a:pt x="7143" y="2998"/>
                  <a:pt x="7324" y="3060"/>
                </a:cubicBezTo>
                <a:cubicBezTo>
                  <a:pt x="7001" y="2735"/>
                  <a:pt x="7054" y="2423"/>
                  <a:pt x="6727" y="1807"/>
                </a:cubicBezTo>
                <a:cubicBezTo>
                  <a:pt x="7040" y="2120"/>
                  <a:pt x="7049" y="2374"/>
                  <a:pt x="7187" y="2632"/>
                </a:cubicBezTo>
                <a:cubicBezTo>
                  <a:pt x="7176" y="2568"/>
                  <a:pt x="7173" y="2508"/>
                  <a:pt x="7178" y="2457"/>
                </a:cubicBezTo>
                <a:cubicBezTo>
                  <a:pt x="7197" y="2289"/>
                  <a:pt x="7266" y="2123"/>
                  <a:pt x="7358" y="1977"/>
                </a:cubicBezTo>
                <a:cubicBezTo>
                  <a:pt x="7324" y="2164"/>
                  <a:pt x="7243" y="2347"/>
                  <a:pt x="7260" y="2540"/>
                </a:cubicBezTo>
                <a:cubicBezTo>
                  <a:pt x="7268" y="2629"/>
                  <a:pt x="7329" y="2788"/>
                  <a:pt x="7411" y="2919"/>
                </a:cubicBezTo>
                <a:cubicBezTo>
                  <a:pt x="7542" y="3040"/>
                  <a:pt x="7730" y="3167"/>
                  <a:pt x="8016" y="3305"/>
                </a:cubicBezTo>
                <a:cubicBezTo>
                  <a:pt x="9085" y="3700"/>
                  <a:pt x="10101" y="4166"/>
                  <a:pt x="10874" y="4866"/>
                </a:cubicBezTo>
                <a:lnTo>
                  <a:pt x="10900" y="4852"/>
                </a:lnTo>
                <a:cubicBezTo>
                  <a:pt x="10563" y="3908"/>
                  <a:pt x="10350" y="3125"/>
                  <a:pt x="10482" y="2276"/>
                </a:cubicBezTo>
                <a:cubicBezTo>
                  <a:pt x="10432" y="1847"/>
                  <a:pt x="10159" y="1405"/>
                  <a:pt x="9831" y="1004"/>
                </a:cubicBezTo>
                <a:cubicBezTo>
                  <a:pt x="9523" y="747"/>
                  <a:pt x="9065" y="574"/>
                  <a:pt x="8713" y="473"/>
                </a:cubicBezTo>
                <a:cubicBezTo>
                  <a:pt x="8533" y="422"/>
                  <a:pt x="8384" y="396"/>
                  <a:pt x="8201" y="363"/>
                </a:cubicBezTo>
                <a:lnTo>
                  <a:pt x="8201" y="363"/>
                </a:lnTo>
                <a:cubicBezTo>
                  <a:pt x="8628" y="342"/>
                  <a:pt x="9132" y="511"/>
                  <a:pt x="9504" y="689"/>
                </a:cubicBezTo>
                <a:cubicBezTo>
                  <a:pt x="9537" y="705"/>
                  <a:pt x="9570" y="720"/>
                  <a:pt x="9601" y="737"/>
                </a:cubicBezTo>
                <a:cubicBezTo>
                  <a:pt x="9347" y="456"/>
                  <a:pt x="9084" y="204"/>
                  <a:pt x="8878" y="0"/>
                </a:cubicBezTo>
                <a:cubicBezTo>
                  <a:pt x="9485" y="370"/>
                  <a:pt x="10267" y="1112"/>
                  <a:pt x="10569" y="1874"/>
                </a:cubicBezTo>
                <a:cubicBezTo>
                  <a:pt x="10700" y="1406"/>
                  <a:pt x="10939" y="909"/>
                  <a:pt x="11320" y="348"/>
                </a:cubicBezTo>
                <a:cubicBezTo>
                  <a:pt x="11226" y="567"/>
                  <a:pt x="11145" y="772"/>
                  <a:pt x="11075" y="966"/>
                </a:cubicBezTo>
                <a:cubicBezTo>
                  <a:pt x="11348" y="710"/>
                  <a:pt x="11696" y="486"/>
                  <a:pt x="12033" y="368"/>
                </a:cubicBezTo>
                <a:cubicBezTo>
                  <a:pt x="11930" y="445"/>
                  <a:pt x="11985" y="407"/>
                  <a:pt x="11876" y="477"/>
                </a:cubicBezTo>
                <a:cubicBezTo>
                  <a:pt x="11515" y="707"/>
                  <a:pt x="11231" y="909"/>
                  <a:pt x="10987" y="1224"/>
                </a:cubicBezTo>
                <a:cubicBezTo>
                  <a:pt x="10640" y="2297"/>
                  <a:pt x="10676" y="3010"/>
                  <a:pt x="10943" y="3857"/>
                </a:cubicBezTo>
                <a:cubicBezTo>
                  <a:pt x="11050" y="3652"/>
                  <a:pt x="11229" y="3499"/>
                  <a:pt x="11417" y="3317"/>
                </a:cubicBezTo>
                <a:cubicBezTo>
                  <a:pt x="11420" y="3310"/>
                  <a:pt x="11425" y="3303"/>
                  <a:pt x="11431" y="3297"/>
                </a:cubicBezTo>
                <a:cubicBezTo>
                  <a:pt x="11485" y="3244"/>
                  <a:pt x="11529" y="3202"/>
                  <a:pt x="11565" y="3167"/>
                </a:cubicBezTo>
                <a:cubicBezTo>
                  <a:pt x="11821" y="2891"/>
                  <a:pt x="12059" y="2522"/>
                  <a:pt x="12117" y="1853"/>
                </a:cubicBezTo>
                <a:lnTo>
                  <a:pt x="12117" y="1853"/>
                </a:lnTo>
                <a:cubicBezTo>
                  <a:pt x="12168" y="2339"/>
                  <a:pt x="12080" y="2669"/>
                  <a:pt x="11936" y="2922"/>
                </a:cubicBezTo>
                <a:cubicBezTo>
                  <a:pt x="11988" y="2898"/>
                  <a:pt x="12054" y="2868"/>
                  <a:pt x="12139" y="2826"/>
                </a:cubicBezTo>
                <a:cubicBezTo>
                  <a:pt x="12339" y="2729"/>
                  <a:pt x="12469" y="2637"/>
                  <a:pt x="12654" y="2524"/>
                </a:cubicBezTo>
                <a:lnTo>
                  <a:pt x="12654" y="2524"/>
                </a:lnTo>
                <a:cubicBezTo>
                  <a:pt x="12484" y="2701"/>
                  <a:pt x="12402" y="2767"/>
                  <a:pt x="12180" y="2892"/>
                </a:cubicBezTo>
                <a:cubicBezTo>
                  <a:pt x="11972" y="3010"/>
                  <a:pt x="11891" y="3044"/>
                  <a:pt x="11830" y="3082"/>
                </a:cubicBezTo>
                <a:cubicBezTo>
                  <a:pt x="11525" y="3490"/>
                  <a:pt x="11093" y="3692"/>
                  <a:pt x="11054" y="4182"/>
                </a:cubicBezTo>
                <a:cubicBezTo>
                  <a:pt x="11171" y="4503"/>
                  <a:pt x="11315" y="4850"/>
                  <a:pt x="11479" y="5246"/>
                </a:cubicBezTo>
                <a:cubicBezTo>
                  <a:pt x="11752" y="5710"/>
                  <a:pt x="12151" y="6292"/>
                  <a:pt x="12598" y="7288"/>
                </a:cubicBezTo>
                <a:cubicBezTo>
                  <a:pt x="12764" y="6800"/>
                  <a:pt x="14157" y="5311"/>
                  <a:pt x="14533" y="4758"/>
                </a:cubicBezTo>
                <a:cubicBezTo>
                  <a:pt x="14855" y="4237"/>
                  <a:pt x="14738" y="3730"/>
                  <a:pt x="14492" y="3246"/>
                </a:cubicBezTo>
                <a:cubicBezTo>
                  <a:pt x="14318" y="3149"/>
                  <a:pt x="14042" y="3079"/>
                  <a:pt x="13934" y="3044"/>
                </a:cubicBezTo>
                <a:cubicBezTo>
                  <a:pt x="13648" y="2949"/>
                  <a:pt x="13228" y="2803"/>
                  <a:pt x="13026" y="2569"/>
                </a:cubicBezTo>
                <a:cubicBezTo>
                  <a:pt x="12972" y="2507"/>
                  <a:pt x="12952" y="2450"/>
                  <a:pt x="12919" y="2378"/>
                </a:cubicBezTo>
                <a:lnTo>
                  <a:pt x="12919" y="2378"/>
                </a:lnTo>
                <a:lnTo>
                  <a:pt x="13005" y="2487"/>
                </a:lnTo>
                <a:cubicBezTo>
                  <a:pt x="13269" y="2781"/>
                  <a:pt x="13736" y="2892"/>
                  <a:pt x="14120" y="3004"/>
                </a:cubicBezTo>
                <a:cubicBezTo>
                  <a:pt x="14203" y="3028"/>
                  <a:pt x="14306" y="3053"/>
                  <a:pt x="14407" y="3088"/>
                </a:cubicBezTo>
                <a:cubicBezTo>
                  <a:pt x="14231" y="2776"/>
                  <a:pt x="14015" y="2475"/>
                  <a:pt x="13845" y="2186"/>
                </a:cubicBezTo>
                <a:cubicBezTo>
                  <a:pt x="14352" y="2681"/>
                  <a:pt x="14852" y="3232"/>
                  <a:pt x="14926" y="3844"/>
                </a:cubicBezTo>
                <a:cubicBezTo>
                  <a:pt x="15038" y="3505"/>
                  <a:pt x="15114" y="3139"/>
                  <a:pt x="15135" y="2738"/>
                </a:cubicBezTo>
                <a:cubicBezTo>
                  <a:pt x="15384" y="3903"/>
                  <a:pt x="14822" y="4857"/>
                  <a:pt x="14206" y="5694"/>
                </a:cubicBezTo>
                <a:cubicBezTo>
                  <a:pt x="14587" y="5563"/>
                  <a:pt x="15018" y="5568"/>
                  <a:pt x="15617" y="5270"/>
                </a:cubicBezTo>
                <a:cubicBezTo>
                  <a:pt x="15215" y="5631"/>
                  <a:pt x="14874" y="5677"/>
                  <a:pt x="14560" y="5748"/>
                </a:cubicBezTo>
                <a:cubicBezTo>
                  <a:pt x="14825" y="5819"/>
                  <a:pt x="15075" y="5946"/>
                  <a:pt x="15458" y="5947"/>
                </a:cubicBezTo>
                <a:cubicBezTo>
                  <a:pt x="15499" y="5947"/>
                  <a:pt x="15722" y="5937"/>
                  <a:pt x="15757" y="5936"/>
                </a:cubicBezTo>
                <a:cubicBezTo>
                  <a:pt x="15052" y="6127"/>
                  <a:pt x="14747" y="5837"/>
                  <a:pt x="14328" y="5811"/>
                </a:cubicBezTo>
                <a:cubicBezTo>
                  <a:pt x="14203" y="5855"/>
                  <a:pt x="14081" y="5917"/>
                  <a:pt x="13959" y="6023"/>
                </a:cubicBezTo>
                <a:cubicBezTo>
                  <a:pt x="13298" y="6886"/>
                  <a:pt x="12824" y="7524"/>
                  <a:pt x="13063" y="8367"/>
                </a:cubicBezTo>
                <a:cubicBezTo>
                  <a:pt x="13302" y="9210"/>
                  <a:pt x="13750" y="11648"/>
                  <a:pt x="13736" y="12373"/>
                </a:cubicBezTo>
                <a:cubicBezTo>
                  <a:pt x="13891" y="10710"/>
                  <a:pt x="15367" y="8414"/>
                  <a:pt x="16834" y="7406"/>
                </a:cubicBezTo>
                <a:cubicBezTo>
                  <a:pt x="17129" y="7100"/>
                  <a:pt x="17302" y="6765"/>
                  <a:pt x="17407" y="6405"/>
                </a:cubicBezTo>
                <a:cubicBezTo>
                  <a:pt x="17356" y="5961"/>
                  <a:pt x="16894" y="5458"/>
                  <a:pt x="16661" y="5160"/>
                </a:cubicBezTo>
                <a:cubicBezTo>
                  <a:pt x="16953" y="5394"/>
                  <a:pt x="17305" y="5700"/>
                  <a:pt x="17490" y="6048"/>
                </a:cubicBezTo>
                <a:cubicBezTo>
                  <a:pt x="17570" y="5600"/>
                  <a:pt x="17579" y="5117"/>
                  <a:pt x="17611" y="4605"/>
                </a:cubicBezTo>
                <a:cubicBezTo>
                  <a:pt x="17672" y="4921"/>
                  <a:pt x="17721" y="5218"/>
                  <a:pt x="17748" y="5501"/>
                </a:cubicBezTo>
                <a:cubicBezTo>
                  <a:pt x="17929" y="5082"/>
                  <a:pt x="18159" y="4730"/>
                  <a:pt x="18464" y="4310"/>
                </a:cubicBezTo>
                <a:cubicBezTo>
                  <a:pt x="18543" y="4202"/>
                  <a:pt x="18523" y="4229"/>
                  <a:pt x="18617" y="4133"/>
                </a:cubicBezTo>
                <a:cubicBezTo>
                  <a:pt x="18250" y="4769"/>
                  <a:pt x="17976" y="5137"/>
                  <a:pt x="17767" y="5779"/>
                </a:cubicBezTo>
                <a:cubicBezTo>
                  <a:pt x="17789" y="6389"/>
                  <a:pt x="17677" y="6932"/>
                  <a:pt x="17297" y="7451"/>
                </a:cubicBezTo>
                <a:cubicBezTo>
                  <a:pt x="17912" y="7228"/>
                  <a:pt x="18698" y="7128"/>
                  <a:pt x="19239" y="6774"/>
                </a:cubicBezTo>
                <a:cubicBezTo>
                  <a:pt x="19530" y="6559"/>
                  <a:pt x="19644" y="6302"/>
                  <a:pt x="19659" y="6024"/>
                </a:cubicBezTo>
                <a:cubicBezTo>
                  <a:pt x="19599" y="5678"/>
                  <a:pt x="19016" y="5375"/>
                  <a:pt x="18765" y="5176"/>
                </a:cubicBezTo>
                <a:lnTo>
                  <a:pt x="18765" y="5176"/>
                </a:lnTo>
                <a:cubicBezTo>
                  <a:pt x="19007" y="5251"/>
                  <a:pt x="19335" y="5466"/>
                  <a:pt x="19515" y="5626"/>
                </a:cubicBezTo>
                <a:cubicBezTo>
                  <a:pt x="19564" y="5670"/>
                  <a:pt x="19608" y="5712"/>
                  <a:pt x="19646" y="5755"/>
                </a:cubicBezTo>
                <a:cubicBezTo>
                  <a:pt x="19590" y="5345"/>
                  <a:pt x="19386" y="4904"/>
                  <a:pt x="19254" y="4492"/>
                </a:cubicBezTo>
                <a:cubicBezTo>
                  <a:pt x="19609" y="5174"/>
                  <a:pt x="20029" y="5894"/>
                  <a:pt x="19693" y="6522"/>
                </a:cubicBezTo>
                <a:cubicBezTo>
                  <a:pt x="19758" y="6480"/>
                  <a:pt x="19826" y="6436"/>
                  <a:pt x="19895" y="6389"/>
                </a:cubicBezTo>
                <a:lnTo>
                  <a:pt x="20774" y="5725"/>
                </a:lnTo>
                <a:cubicBezTo>
                  <a:pt x="20606" y="5903"/>
                  <a:pt x="20447" y="6062"/>
                  <a:pt x="20298" y="6204"/>
                </a:cubicBezTo>
                <a:cubicBezTo>
                  <a:pt x="20372" y="6175"/>
                  <a:pt x="20460" y="6149"/>
                  <a:pt x="20579" y="6118"/>
                </a:cubicBezTo>
                <a:cubicBezTo>
                  <a:pt x="20836" y="6052"/>
                  <a:pt x="21099" y="6021"/>
                  <a:pt x="21363" y="5953"/>
                </a:cubicBezTo>
                <a:cubicBezTo>
                  <a:pt x="21550" y="5905"/>
                  <a:pt x="21408" y="5935"/>
                  <a:pt x="21600" y="5898"/>
                </a:cubicBezTo>
                <a:cubicBezTo>
                  <a:pt x="21274" y="6053"/>
                  <a:pt x="21071" y="6079"/>
                  <a:pt x="20733" y="6168"/>
                </a:cubicBezTo>
                <a:cubicBezTo>
                  <a:pt x="20342" y="6271"/>
                  <a:pt x="20254" y="6330"/>
                  <a:pt x="19943" y="6523"/>
                </a:cubicBezTo>
                <a:cubicBezTo>
                  <a:pt x="19491" y="6906"/>
                  <a:pt x="19123" y="7127"/>
                  <a:pt x="18793" y="7276"/>
                </a:cubicBezTo>
                <a:cubicBezTo>
                  <a:pt x="18905" y="7294"/>
                  <a:pt x="19033" y="7319"/>
                  <a:pt x="19183" y="7352"/>
                </a:cubicBezTo>
                <a:cubicBezTo>
                  <a:pt x="20032" y="7538"/>
                  <a:pt x="19943" y="7631"/>
                  <a:pt x="20745" y="7380"/>
                </a:cubicBezTo>
                <a:lnTo>
                  <a:pt x="20745" y="7381"/>
                </a:lnTo>
                <a:cubicBezTo>
                  <a:pt x="20347" y="7609"/>
                  <a:pt x="20176" y="7655"/>
                  <a:pt x="19786" y="7605"/>
                </a:cubicBezTo>
                <a:cubicBezTo>
                  <a:pt x="20018" y="7749"/>
                  <a:pt x="20185" y="7930"/>
                  <a:pt x="20453" y="8186"/>
                </a:cubicBezTo>
                <a:lnTo>
                  <a:pt x="20453" y="8186"/>
                </a:lnTo>
                <a:cubicBezTo>
                  <a:pt x="20485" y="8215"/>
                  <a:pt x="20470" y="8199"/>
                  <a:pt x="20497" y="8233"/>
                </a:cubicBezTo>
                <a:cubicBezTo>
                  <a:pt x="20474" y="8224"/>
                  <a:pt x="20456" y="8219"/>
                  <a:pt x="20436" y="8204"/>
                </a:cubicBezTo>
                <a:cubicBezTo>
                  <a:pt x="20011" y="7893"/>
                  <a:pt x="19868" y="7701"/>
                  <a:pt x="19428" y="7548"/>
                </a:cubicBezTo>
                <a:cubicBezTo>
                  <a:pt x="18905" y="7462"/>
                  <a:pt x="18616" y="7424"/>
                  <a:pt x="18439" y="7416"/>
                </a:cubicBezTo>
                <a:cubicBezTo>
                  <a:pt x="17764" y="7650"/>
                  <a:pt x="17192" y="7692"/>
                  <a:pt x="16248" y="8477"/>
                </a:cubicBezTo>
                <a:cubicBezTo>
                  <a:pt x="16793" y="8164"/>
                  <a:pt x="17376" y="8114"/>
                  <a:pt x="18496" y="8085"/>
                </a:cubicBezTo>
                <a:lnTo>
                  <a:pt x="19241" y="8111"/>
                </a:lnTo>
                <a:lnTo>
                  <a:pt x="19241" y="8112"/>
                </a:lnTo>
                <a:lnTo>
                  <a:pt x="18501" y="8166"/>
                </a:lnTo>
                <a:cubicBezTo>
                  <a:pt x="18225" y="8194"/>
                  <a:pt x="17986" y="8217"/>
                  <a:pt x="17774" y="8240"/>
                </a:cubicBezTo>
                <a:cubicBezTo>
                  <a:pt x="18062" y="8290"/>
                  <a:pt x="18312" y="8388"/>
                  <a:pt x="18637" y="8596"/>
                </a:cubicBezTo>
                <a:cubicBezTo>
                  <a:pt x="18736" y="8659"/>
                  <a:pt x="18784" y="8693"/>
                  <a:pt x="18871" y="8769"/>
                </a:cubicBezTo>
                <a:cubicBezTo>
                  <a:pt x="18748" y="8713"/>
                  <a:pt x="18814" y="8745"/>
                  <a:pt x="18696" y="8682"/>
                </a:cubicBezTo>
                <a:cubicBezTo>
                  <a:pt x="18120" y="8371"/>
                  <a:pt x="17820" y="8392"/>
                  <a:pt x="17214" y="8382"/>
                </a:cubicBezTo>
                <a:cubicBezTo>
                  <a:pt x="13979" y="8891"/>
                  <a:pt x="15126" y="20189"/>
                  <a:pt x="16907" y="21234"/>
                </a:cubicBezTo>
                <a:lnTo>
                  <a:pt x="17532" y="21600"/>
                </a:lnTo>
                <a:cubicBezTo>
                  <a:pt x="17532" y="21600"/>
                  <a:pt x="7409" y="21600"/>
                  <a:pt x="7409" y="21600"/>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8" name="Group 17"/>
          <p:cNvGrpSpPr/>
          <p:nvPr/>
        </p:nvGrpSpPr>
        <p:grpSpPr>
          <a:xfrm>
            <a:off x="8680402" y="2482215"/>
            <a:ext cx="504307" cy="487770"/>
            <a:chOff x="2562838" y="2627318"/>
            <a:chExt cx="387351" cy="374650"/>
          </a:xfrm>
        </p:grpSpPr>
        <p:sp>
          <p:nvSpPr>
            <p:cNvPr id="19" name="Oval 18"/>
            <p:cNvSpPr>
              <a:spLocks noChangeArrowheads="1"/>
            </p:cNvSpPr>
            <p:nvPr/>
          </p:nvSpPr>
          <p:spPr bwMode="auto">
            <a:xfrm>
              <a:off x="2562838" y="2641605"/>
              <a:ext cx="361951" cy="360363"/>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9"/>
            <p:cNvSpPr>
              <a:spLocks noChangeArrowheads="1"/>
            </p:cNvSpPr>
            <p:nvPr/>
          </p:nvSpPr>
          <p:spPr bwMode="auto">
            <a:xfrm>
              <a:off x="2588238" y="2627318"/>
              <a:ext cx="361951" cy="36195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8725123" y="1051559"/>
            <a:ext cx="504307" cy="487770"/>
            <a:chOff x="2562838" y="2627318"/>
            <a:chExt cx="387351" cy="374650"/>
          </a:xfrm>
        </p:grpSpPr>
        <p:sp>
          <p:nvSpPr>
            <p:cNvPr id="23" name="Oval 22"/>
            <p:cNvSpPr>
              <a:spLocks noChangeArrowheads="1"/>
            </p:cNvSpPr>
            <p:nvPr/>
          </p:nvSpPr>
          <p:spPr bwMode="auto">
            <a:xfrm>
              <a:off x="2562838" y="2641605"/>
              <a:ext cx="361951" cy="360363"/>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23"/>
            <p:cNvSpPr>
              <a:spLocks noChangeArrowheads="1"/>
            </p:cNvSpPr>
            <p:nvPr/>
          </p:nvSpPr>
          <p:spPr bwMode="auto">
            <a:xfrm>
              <a:off x="2588238" y="2627318"/>
              <a:ext cx="361951" cy="36195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a:xfrm>
            <a:off x="9505181" y="1545595"/>
            <a:ext cx="752395" cy="727723"/>
            <a:chOff x="2562838" y="2627318"/>
            <a:chExt cx="387351" cy="374650"/>
          </a:xfrm>
        </p:grpSpPr>
        <p:sp>
          <p:nvSpPr>
            <p:cNvPr id="35" name="Oval 34"/>
            <p:cNvSpPr>
              <a:spLocks noChangeArrowheads="1"/>
            </p:cNvSpPr>
            <p:nvPr/>
          </p:nvSpPr>
          <p:spPr bwMode="auto">
            <a:xfrm>
              <a:off x="2562838" y="2641605"/>
              <a:ext cx="361951" cy="360363"/>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35"/>
            <p:cNvSpPr>
              <a:spLocks noChangeArrowheads="1"/>
            </p:cNvSpPr>
            <p:nvPr/>
          </p:nvSpPr>
          <p:spPr bwMode="auto">
            <a:xfrm>
              <a:off x="2588238" y="2627318"/>
              <a:ext cx="361951" cy="36195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10262036" y="2405913"/>
            <a:ext cx="713893" cy="690485"/>
            <a:chOff x="2562838" y="2627318"/>
            <a:chExt cx="387351" cy="374650"/>
          </a:xfrm>
        </p:grpSpPr>
        <p:sp>
          <p:nvSpPr>
            <p:cNvPr id="51" name="Oval 50"/>
            <p:cNvSpPr>
              <a:spLocks noChangeArrowheads="1"/>
            </p:cNvSpPr>
            <p:nvPr/>
          </p:nvSpPr>
          <p:spPr bwMode="auto">
            <a:xfrm>
              <a:off x="2562838" y="2641605"/>
              <a:ext cx="361951" cy="360363"/>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Oval 51"/>
            <p:cNvSpPr>
              <a:spLocks noChangeArrowheads="1"/>
            </p:cNvSpPr>
            <p:nvPr/>
          </p:nvSpPr>
          <p:spPr bwMode="auto">
            <a:xfrm>
              <a:off x="2588238" y="2627318"/>
              <a:ext cx="361951" cy="36195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7603842" y="2924609"/>
            <a:ext cx="508655" cy="491977"/>
            <a:chOff x="2562838" y="2627318"/>
            <a:chExt cx="387351" cy="374650"/>
          </a:xfrm>
        </p:grpSpPr>
        <p:sp>
          <p:nvSpPr>
            <p:cNvPr id="55" name="Oval 54"/>
            <p:cNvSpPr>
              <a:spLocks noChangeArrowheads="1"/>
            </p:cNvSpPr>
            <p:nvPr/>
          </p:nvSpPr>
          <p:spPr bwMode="auto">
            <a:xfrm>
              <a:off x="2562838" y="2641605"/>
              <a:ext cx="361951" cy="360363"/>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55"/>
            <p:cNvSpPr>
              <a:spLocks noChangeArrowheads="1"/>
            </p:cNvSpPr>
            <p:nvPr/>
          </p:nvSpPr>
          <p:spPr bwMode="auto">
            <a:xfrm>
              <a:off x="2588238" y="2627318"/>
              <a:ext cx="361951" cy="36195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6468279" y="2180781"/>
            <a:ext cx="344395" cy="333102"/>
            <a:chOff x="2562838" y="2627318"/>
            <a:chExt cx="387351" cy="374650"/>
          </a:xfrm>
        </p:grpSpPr>
        <p:sp>
          <p:nvSpPr>
            <p:cNvPr id="65" name="Oval 64"/>
            <p:cNvSpPr>
              <a:spLocks noChangeArrowheads="1"/>
            </p:cNvSpPr>
            <p:nvPr/>
          </p:nvSpPr>
          <p:spPr bwMode="auto">
            <a:xfrm>
              <a:off x="2562838" y="2641605"/>
              <a:ext cx="361951" cy="360363"/>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65"/>
            <p:cNvSpPr>
              <a:spLocks noChangeArrowheads="1"/>
            </p:cNvSpPr>
            <p:nvPr/>
          </p:nvSpPr>
          <p:spPr bwMode="auto">
            <a:xfrm>
              <a:off x="2588238" y="2627318"/>
              <a:ext cx="361951" cy="36195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7562224" y="1953884"/>
            <a:ext cx="355264" cy="343614"/>
            <a:chOff x="2562838" y="2627318"/>
            <a:chExt cx="387351" cy="374650"/>
          </a:xfrm>
        </p:grpSpPr>
        <p:sp>
          <p:nvSpPr>
            <p:cNvPr id="85" name="Oval 84"/>
            <p:cNvSpPr>
              <a:spLocks noChangeArrowheads="1"/>
            </p:cNvSpPr>
            <p:nvPr/>
          </p:nvSpPr>
          <p:spPr bwMode="auto">
            <a:xfrm>
              <a:off x="2562838" y="2641605"/>
              <a:ext cx="361951" cy="360363"/>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85"/>
            <p:cNvSpPr>
              <a:spLocks noChangeArrowheads="1"/>
            </p:cNvSpPr>
            <p:nvPr/>
          </p:nvSpPr>
          <p:spPr bwMode="auto">
            <a:xfrm>
              <a:off x="2588238" y="2627318"/>
              <a:ext cx="361951" cy="36195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2" name="Group 91"/>
          <p:cNvGrpSpPr/>
          <p:nvPr/>
        </p:nvGrpSpPr>
        <p:grpSpPr>
          <a:xfrm>
            <a:off x="8049547" y="1725094"/>
            <a:ext cx="347828" cy="336422"/>
            <a:chOff x="2562838" y="2627318"/>
            <a:chExt cx="387351" cy="374650"/>
          </a:xfrm>
        </p:grpSpPr>
        <p:sp>
          <p:nvSpPr>
            <p:cNvPr id="93" name="Oval 92"/>
            <p:cNvSpPr>
              <a:spLocks noChangeArrowheads="1"/>
            </p:cNvSpPr>
            <p:nvPr/>
          </p:nvSpPr>
          <p:spPr bwMode="auto">
            <a:xfrm>
              <a:off x="2562838" y="2641605"/>
              <a:ext cx="361951" cy="360363"/>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93"/>
            <p:cNvSpPr>
              <a:spLocks noChangeArrowheads="1"/>
            </p:cNvSpPr>
            <p:nvPr/>
          </p:nvSpPr>
          <p:spPr bwMode="auto">
            <a:xfrm>
              <a:off x="2588238" y="2627318"/>
              <a:ext cx="361951" cy="36195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8461317" y="739849"/>
            <a:ext cx="296875" cy="287140"/>
            <a:chOff x="2562838" y="2627318"/>
            <a:chExt cx="387351" cy="374650"/>
          </a:xfrm>
        </p:grpSpPr>
        <p:sp>
          <p:nvSpPr>
            <p:cNvPr id="97" name="Oval 96"/>
            <p:cNvSpPr>
              <a:spLocks noChangeArrowheads="1"/>
            </p:cNvSpPr>
            <p:nvPr/>
          </p:nvSpPr>
          <p:spPr bwMode="auto">
            <a:xfrm>
              <a:off x="2562838" y="2641605"/>
              <a:ext cx="361951" cy="360363"/>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97"/>
            <p:cNvSpPr>
              <a:spLocks noChangeArrowheads="1"/>
            </p:cNvSpPr>
            <p:nvPr/>
          </p:nvSpPr>
          <p:spPr bwMode="auto">
            <a:xfrm>
              <a:off x="2588238" y="2627318"/>
              <a:ext cx="361951" cy="36195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9367945" y="2505903"/>
            <a:ext cx="429955" cy="415856"/>
            <a:chOff x="2562838" y="2627318"/>
            <a:chExt cx="387351" cy="374650"/>
          </a:xfrm>
        </p:grpSpPr>
        <p:sp>
          <p:nvSpPr>
            <p:cNvPr id="101" name="Oval 100"/>
            <p:cNvSpPr>
              <a:spLocks noChangeArrowheads="1"/>
            </p:cNvSpPr>
            <p:nvPr/>
          </p:nvSpPr>
          <p:spPr bwMode="auto">
            <a:xfrm>
              <a:off x="2562838" y="2641605"/>
              <a:ext cx="361951" cy="360363"/>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101"/>
            <p:cNvSpPr>
              <a:spLocks noChangeArrowheads="1"/>
            </p:cNvSpPr>
            <p:nvPr/>
          </p:nvSpPr>
          <p:spPr bwMode="auto">
            <a:xfrm>
              <a:off x="2588238" y="2627318"/>
              <a:ext cx="361951" cy="36195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10564483" y="1760184"/>
            <a:ext cx="429955" cy="415856"/>
            <a:chOff x="2562838" y="2627318"/>
            <a:chExt cx="387351" cy="374650"/>
          </a:xfrm>
        </p:grpSpPr>
        <p:sp>
          <p:nvSpPr>
            <p:cNvPr id="105" name="Oval 104"/>
            <p:cNvSpPr>
              <a:spLocks noChangeArrowheads="1"/>
            </p:cNvSpPr>
            <p:nvPr/>
          </p:nvSpPr>
          <p:spPr bwMode="auto">
            <a:xfrm>
              <a:off x="2562838" y="2641605"/>
              <a:ext cx="361951" cy="360363"/>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05"/>
            <p:cNvSpPr>
              <a:spLocks noChangeArrowheads="1"/>
            </p:cNvSpPr>
            <p:nvPr/>
          </p:nvSpPr>
          <p:spPr bwMode="auto">
            <a:xfrm>
              <a:off x="2588238" y="2627318"/>
              <a:ext cx="361951" cy="36195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11277142" y="2156017"/>
            <a:ext cx="355264" cy="343614"/>
            <a:chOff x="2562838" y="2627318"/>
            <a:chExt cx="387351" cy="374650"/>
          </a:xfrm>
        </p:grpSpPr>
        <p:sp>
          <p:nvSpPr>
            <p:cNvPr id="109" name="Oval 108"/>
            <p:cNvSpPr>
              <a:spLocks noChangeArrowheads="1"/>
            </p:cNvSpPr>
            <p:nvPr/>
          </p:nvSpPr>
          <p:spPr bwMode="auto">
            <a:xfrm>
              <a:off x="2562838" y="2641605"/>
              <a:ext cx="361951" cy="360363"/>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09"/>
            <p:cNvSpPr>
              <a:spLocks noChangeArrowheads="1"/>
            </p:cNvSpPr>
            <p:nvPr/>
          </p:nvSpPr>
          <p:spPr bwMode="auto">
            <a:xfrm>
              <a:off x="2588238" y="2627318"/>
              <a:ext cx="361951" cy="36195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229827" y="1843434"/>
            <a:ext cx="347828" cy="336422"/>
            <a:chOff x="2562838" y="2627318"/>
            <a:chExt cx="387351" cy="374650"/>
          </a:xfrm>
        </p:grpSpPr>
        <p:sp>
          <p:nvSpPr>
            <p:cNvPr id="116" name="Oval 115"/>
            <p:cNvSpPr>
              <a:spLocks noChangeArrowheads="1"/>
            </p:cNvSpPr>
            <p:nvPr/>
          </p:nvSpPr>
          <p:spPr bwMode="auto">
            <a:xfrm>
              <a:off x="2562838" y="2641605"/>
              <a:ext cx="361951" cy="360363"/>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116"/>
            <p:cNvSpPr>
              <a:spLocks noChangeArrowheads="1"/>
            </p:cNvSpPr>
            <p:nvPr/>
          </p:nvSpPr>
          <p:spPr bwMode="auto">
            <a:xfrm>
              <a:off x="2588238" y="2627318"/>
              <a:ext cx="361951" cy="36195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3252635" y="4080000"/>
            <a:ext cx="355335" cy="343683"/>
            <a:chOff x="2562838" y="2627318"/>
            <a:chExt cx="387351" cy="374650"/>
          </a:xfrm>
        </p:grpSpPr>
        <p:sp>
          <p:nvSpPr>
            <p:cNvPr id="124" name="Oval 123"/>
            <p:cNvSpPr>
              <a:spLocks noChangeArrowheads="1"/>
            </p:cNvSpPr>
            <p:nvPr/>
          </p:nvSpPr>
          <p:spPr bwMode="auto">
            <a:xfrm>
              <a:off x="2562838" y="2641605"/>
              <a:ext cx="361951" cy="360363"/>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Oval 124"/>
            <p:cNvSpPr>
              <a:spLocks noChangeArrowheads="1"/>
            </p:cNvSpPr>
            <p:nvPr/>
          </p:nvSpPr>
          <p:spPr bwMode="auto">
            <a:xfrm>
              <a:off x="2588238" y="2627318"/>
              <a:ext cx="361951" cy="36195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7" name="Group 126"/>
          <p:cNvGrpSpPr/>
          <p:nvPr/>
        </p:nvGrpSpPr>
        <p:grpSpPr>
          <a:xfrm>
            <a:off x="539234" y="4036399"/>
            <a:ext cx="355264" cy="343614"/>
            <a:chOff x="2562838" y="2627318"/>
            <a:chExt cx="387351" cy="374650"/>
          </a:xfrm>
        </p:grpSpPr>
        <p:sp>
          <p:nvSpPr>
            <p:cNvPr id="128" name="Oval 127"/>
            <p:cNvSpPr>
              <a:spLocks noChangeArrowheads="1"/>
            </p:cNvSpPr>
            <p:nvPr/>
          </p:nvSpPr>
          <p:spPr bwMode="auto">
            <a:xfrm>
              <a:off x="2562838" y="2641605"/>
              <a:ext cx="361951" cy="360363"/>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Oval 128"/>
            <p:cNvSpPr>
              <a:spLocks noChangeArrowheads="1"/>
            </p:cNvSpPr>
            <p:nvPr/>
          </p:nvSpPr>
          <p:spPr bwMode="auto">
            <a:xfrm>
              <a:off x="2588238" y="2627318"/>
              <a:ext cx="361951" cy="36195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84764" y="1864748"/>
            <a:ext cx="344395" cy="333102"/>
            <a:chOff x="2562838" y="2627318"/>
            <a:chExt cx="387351" cy="374650"/>
          </a:xfrm>
        </p:grpSpPr>
        <p:sp>
          <p:nvSpPr>
            <p:cNvPr id="132" name="Oval 131"/>
            <p:cNvSpPr>
              <a:spLocks noChangeArrowheads="1"/>
            </p:cNvSpPr>
            <p:nvPr/>
          </p:nvSpPr>
          <p:spPr bwMode="auto">
            <a:xfrm>
              <a:off x="2562838" y="2641605"/>
              <a:ext cx="361951" cy="360363"/>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Oval 132"/>
            <p:cNvSpPr>
              <a:spLocks noChangeArrowheads="1"/>
            </p:cNvSpPr>
            <p:nvPr/>
          </p:nvSpPr>
          <p:spPr bwMode="auto">
            <a:xfrm>
              <a:off x="2588238" y="2627318"/>
              <a:ext cx="361951" cy="36195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 name="TextBox 134"/>
          <p:cNvSpPr txBox="1"/>
          <p:nvPr/>
        </p:nvSpPr>
        <p:spPr>
          <a:xfrm>
            <a:off x="1056889" y="2920868"/>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136" name="Rectangle 135"/>
          <p:cNvSpPr/>
          <p:nvPr/>
        </p:nvSpPr>
        <p:spPr>
          <a:xfrm>
            <a:off x="1056889" y="2573658"/>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137" name="Rectangle 136"/>
          <p:cNvSpPr/>
          <p:nvPr/>
        </p:nvSpPr>
        <p:spPr>
          <a:xfrm>
            <a:off x="1056889" y="1885208"/>
            <a:ext cx="673261"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90%</a:t>
            </a:r>
            <a:endParaRPr lang="en-US" sz="2800" b="1" dirty="0">
              <a:solidFill>
                <a:schemeClr val="bg1"/>
              </a:solidFill>
              <a:latin typeface="Caviar Dreams" panose="020B0402020204020504" pitchFamily="34" charset="0"/>
            </a:endParaRPr>
          </a:p>
        </p:txBody>
      </p:sp>
      <p:grpSp>
        <p:nvGrpSpPr>
          <p:cNvPr id="138" name="Group 137"/>
          <p:cNvGrpSpPr/>
          <p:nvPr/>
        </p:nvGrpSpPr>
        <p:grpSpPr>
          <a:xfrm>
            <a:off x="7289854" y="1348246"/>
            <a:ext cx="383604" cy="371025"/>
            <a:chOff x="2562838" y="2627318"/>
            <a:chExt cx="387351" cy="374650"/>
          </a:xfrm>
        </p:grpSpPr>
        <p:sp>
          <p:nvSpPr>
            <p:cNvPr id="139" name="Oval 138"/>
            <p:cNvSpPr>
              <a:spLocks noChangeArrowheads="1"/>
            </p:cNvSpPr>
            <p:nvPr/>
          </p:nvSpPr>
          <p:spPr bwMode="auto">
            <a:xfrm>
              <a:off x="2562838" y="2641605"/>
              <a:ext cx="361951" cy="360363"/>
            </a:xfrm>
            <a:prstGeom prst="ellipse">
              <a:avLst/>
            </a:pr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139"/>
            <p:cNvSpPr>
              <a:spLocks noChangeArrowheads="1"/>
            </p:cNvSpPr>
            <p:nvPr/>
          </p:nvSpPr>
          <p:spPr bwMode="auto">
            <a:xfrm>
              <a:off x="2588238" y="2627318"/>
              <a:ext cx="361951" cy="36195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 name="Group 141"/>
          <p:cNvGrpSpPr/>
          <p:nvPr/>
        </p:nvGrpSpPr>
        <p:grpSpPr>
          <a:xfrm>
            <a:off x="7949895" y="1229732"/>
            <a:ext cx="355264" cy="343614"/>
            <a:chOff x="2562838" y="2627318"/>
            <a:chExt cx="387351" cy="374650"/>
          </a:xfrm>
        </p:grpSpPr>
        <p:sp>
          <p:nvSpPr>
            <p:cNvPr id="143" name="Oval 142"/>
            <p:cNvSpPr>
              <a:spLocks noChangeArrowheads="1"/>
            </p:cNvSpPr>
            <p:nvPr/>
          </p:nvSpPr>
          <p:spPr bwMode="auto">
            <a:xfrm>
              <a:off x="2562838" y="2641605"/>
              <a:ext cx="361951" cy="360363"/>
            </a:xfrm>
            <a:prstGeom prst="ellipse">
              <a:avLst/>
            </a:pr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143"/>
            <p:cNvSpPr>
              <a:spLocks noChangeArrowheads="1"/>
            </p:cNvSpPr>
            <p:nvPr/>
          </p:nvSpPr>
          <p:spPr bwMode="auto">
            <a:xfrm>
              <a:off x="2588238" y="2627318"/>
              <a:ext cx="361951" cy="36195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2710476" y="2693993"/>
              <a:ext cx="115888" cy="220663"/>
            </a:xfrm>
            <a:custGeom>
              <a:avLst/>
              <a:gdLst>
                <a:gd name="T0" fmla="*/ 2 w 66"/>
                <a:gd name="T1" fmla="*/ 86 h 126"/>
                <a:gd name="T2" fmla="*/ 29 w 66"/>
                <a:gd name="T3" fmla="*/ 86 h 126"/>
                <a:gd name="T4" fmla="*/ 29 w 66"/>
                <a:gd name="T5" fmla="*/ 91 h 126"/>
                <a:gd name="T6" fmla="*/ 30 w 66"/>
                <a:gd name="T7" fmla="*/ 100 h 126"/>
                <a:gd name="T8" fmla="*/ 33 w 66"/>
                <a:gd name="T9" fmla="*/ 102 h 126"/>
                <a:gd name="T10" fmla="*/ 37 w 66"/>
                <a:gd name="T11" fmla="*/ 100 h 126"/>
                <a:gd name="T12" fmla="*/ 38 w 66"/>
                <a:gd name="T13" fmla="*/ 95 h 126"/>
                <a:gd name="T14" fmla="*/ 36 w 66"/>
                <a:gd name="T15" fmla="*/ 86 h 126"/>
                <a:gd name="T16" fmla="*/ 22 w 66"/>
                <a:gd name="T17" fmla="*/ 76 h 126"/>
                <a:gd name="T18" fmla="*/ 8 w 66"/>
                <a:gd name="T19" fmla="*/ 66 h 126"/>
                <a:gd name="T20" fmla="*/ 2 w 66"/>
                <a:gd name="T21" fmla="*/ 57 h 126"/>
                <a:gd name="T22" fmla="*/ 0 w 66"/>
                <a:gd name="T23" fmla="*/ 42 h 126"/>
                <a:gd name="T24" fmla="*/ 7 w 66"/>
                <a:gd name="T25" fmla="*/ 20 h 126"/>
                <a:gd name="T26" fmla="*/ 28 w 66"/>
                <a:gd name="T27" fmla="*/ 10 h 126"/>
                <a:gd name="T28" fmla="*/ 28 w 66"/>
                <a:gd name="T29" fmla="*/ 0 h 126"/>
                <a:gd name="T30" fmla="*/ 40 w 66"/>
                <a:gd name="T31" fmla="*/ 1 h 126"/>
                <a:gd name="T32" fmla="*/ 40 w 66"/>
                <a:gd name="T33" fmla="*/ 11 h 126"/>
                <a:gd name="T34" fmla="*/ 59 w 66"/>
                <a:gd name="T35" fmla="*/ 19 h 126"/>
                <a:gd name="T36" fmla="*/ 66 w 66"/>
                <a:gd name="T37" fmla="*/ 44 h 126"/>
                <a:gd name="T38" fmla="*/ 66 w 66"/>
                <a:gd name="T39" fmla="*/ 50 h 126"/>
                <a:gd name="T40" fmla="*/ 39 w 66"/>
                <a:gd name="T41" fmla="*/ 49 h 126"/>
                <a:gd name="T42" fmla="*/ 40 w 66"/>
                <a:gd name="T43" fmla="*/ 43 h 126"/>
                <a:gd name="T44" fmla="*/ 39 w 66"/>
                <a:gd name="T45" fmla="*/ 29 h 126"/>
                <a:gd name="T46" fmla="*/ 35 w 66"/>
                <a:gd name="T47" fmla="*/ 27 h 126"/>
                <a:gd name="T48" fmla="*/ 31 w 66"/>
                <a:gd name="T49" fmla="*/ 28 h 126"/>
                <a:gd name="T50" fmla="*/ 30 w 66"/>
                <a:gd name="T51" fmla="*/ 34 h 126"/>
                <a:gd name="T52" fmla="*/ 31 w 66"/>
                <a:gd name="T53" fmla="*/ 46 h 126"/>
                <a:gd name="T54" fmla="*/ 39 w 66"/>
                <a:gd name="T55" fmla="*/ 55 h 126"/>
                <a:gd name="T56" fmla="*/ 55 w 66"/>
                <a:gd name="T57" fmla="*/ 66 h 126"/>
                <a:gd name="T58" fmla="*/ 63 w 66"/>
                <a:gd name="T59" fmla="*/ 77 h 126"/>
                <a:gd name="T60" fmla="*/ 66 w 66"/>
                <a:gd name="T61" fmla="*/ 91 h 126"/>
                <a:gd name="T62" fmla="*/ 59 w 66"/>
                <a:gd name="T63" fmla="*/ 110 h 126"/>
                <a:gd name="T64" fmla="*/ 38 w 66"/>
                <a:gd name="T65" fmla="*/ 118 h 126"/>
                <a:gd name="T66" fmla="*/ 38 w 66"/>
                <a:gd name="T67" fmla="*/ 126 h 126"/>
                <a:gd name="T68" fmla="*/ 26 w 66"/>
                <a:gd name="T69" fmla="*/ 126 h 126"/>
                <a:gd name="T70" fmla="*/ 26 w 66"/>
                <a:gd name="T71" fmla="*/ 118 h 126"/>
                <a:gd name="T72" fmla="*/ 8 w 66"/>
                <a:gd name="T73" fmla="*/ 109 h 126"/>
                <a:gd name="T74" fmla="*/ 2 w 66"/>
                <a:gd name="T75" fmla="*/ 91 h 126"/>
                <a:gd name="T76" fmla="*/ 2 w 66"/>
                <a:gd name="T7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126">
                  <a:moveTo>
                    <a:pt x="2" y="86"/>
                  </a:moveTo>
                  <a:cubicBezTo>
                    <a:pt x="29" y="86"/>
                    <a:pt x="29" y="86"/>
                    <a:pt x="29" y="86"/>
                  </a:cubicBezTo>
                  <a:cubicBezTo>
                    <a:pt x="29" y="91"/>
                    <a:pt x="29" y="91"/>
                    <a:pt x="29" y="91"/>
                  </a:cubicBezTo>
                  <a:cubicBezTo>
                    <a:pt x="29" y="95"/>
                    <a:pt x="29" y="98"/>
                    <a:pt x="30" y="100"/>
                  </a:cubicBezTo>
                  <a:cubicBezTo>
                    <a:pt x="30" y="101"/>
                    <a:pt x="31" y="102"/>
                    <a:pt x="33" y="102"/>
                  </a:cubicBezTo>
                  <a:cubicBezTo>
                    <a:pt x="35" y="102"/>
                    <a:pt x="36" y="101"/>
                    <a:pt x="37" y="100"/>
                  </a:cubicBezTo>
                  <a:cubicBezTo>
                    <a:pt x="38" y="99"/>
                    <a:pt x="38" y="97"/>
                    <a:pt x="38" y="95"/>
                  </a:cubicBezTo>
                  <a:cubicBezTo>
                    <a:pt x="39" y="90"/>
                    <a:pt x="38" y="87"/>
                    <a:pt x="36" y="86"/>
                  </a:cubicBezTo>
                  <a:cubicBezTo>
                    <a:pt x="35" y="84"/>
                    <a:pt x="30" y="81"/>
                    <a:pt x="22" y="76"/>
                  </a:cubicBezTo>
                  <a:cubicBezTo>
                    <a:pt x="15" y="72"/>
                    <a:pt x="11" y="68"/>
                    <a:pt x="8" y="66"/>
                  </a:cubicBezTo>
                  <a:cubicBezTo>
                    <a:pt x="6" y="64"/>
                    <a:pt x="4" y="61"/>
                    <a:pt x="2" y="57"/>
                  </a:cubicBezTo>
                  <a:cubicBezTo>
                    <a:pt x="1" y="53"/>
                    <a:pt x="0" y="48"/>
                    <a:pt x="0" y="42"/>
                  </a:cubicBezTo>
                  <a:cubicBezTo>
                    <a:pt x="0" y="33"/>
                    <a:pt x="3" y="25"/>
                    <a:pt x="7" y="20"/>
                  </a:cubicBezTo>
                  <a:cubicBezTo>
                    <a:pt x="12" y="15"/>
                    <a:pt x="19" y="11"/>
                    <a:pt x="28" y="10"/>
                  </a:cubicBezTo>
                  <a:cubicBezTo>
                    <a:pt x="28" y="0"/>
                    <a:pt x="28" y="0"/>
                    <a:pt x="28" y="0"/>
                  </a:cubicBezTo>
                  <a:cubicBezTo>
                    <a:pt x="40" y="1"/>
                    <a:pt x="40" y="1"/>
                    <a:pt x="40" y="1"/>
                  </a:cubicBezTo>
                  <a:cubicBezTo>
                    <a:pt x="40" y="11"/>
                    <a:pt x="40" y="11"/>
                    <a:pt x="40" y="11"/>
                  </a:cubicBezTo>
                  <a:cubicBezTo>
                    <a:pt x="47" y="12"/>
                    <a:pt x="53" y="15"/>
                    <a:pt x="59" y="19"/>
                  </a:cubicBezTo>
                  <a:cubicBezTo>
                    <a:pt x="64" y="24"/>
                    <a:pt x="66" y="33"/>
                    <a:pt x="66" y="44"/>
                  </a:cubicBezTo>
                  <a:cubicBezTo>
                    <a:pt x="66" y="50"/>
                    <a:pt x="66" y="50"/>
                    <a:pt x="66" y="50"/>
                  </a:cubicBezTo>
                  <a:cubicBezTo>
                    <a:pt x="39" y="49"/>
                    <a:pt x="39" y="49"/>
                    <a:pt x="39" y="49"/>
                  </a:cubicBezTo>
                  <a:cubicBezTo>
                    <a:pt x="40" y="43"/>
                    <a:pt x="40" y="43"/>
                    <a:pt x="40" y="43"/>
                  </a:cubicBezTo>
                  <a:cubicBezTo>
                    <a:pt x="40" y="35"/>
                    <a:pt x="39" y="31"/>
                    <a:pt x="39" y="29"/>
                  </a:cubicBezTo>
                  <a:cubicBezTo>
                    <a:pt x="38" y="28"/>
                    <a:pt x="37" y="27"/>
                    <a:pt x="35" y="27"/>
                  </a:cubicBezTo>
                  <a:cubicBezTo>
                    <a:pt x="33" y="27"/>
                    <a:pt x="32" y="27"/>
                    <a:pt x="31" y="28"/>
                  </a:cubicBezTo>
                  <a:cubicBezTo>
                    <a:pt x="30" y="30"/>
                    <a:pt x="30" y="31"/>
                    <a:pt x="30" y="34"/>
                  </a:cubicBezTo>
                  <a:cubicBezTo>
                    <a:pt x="29" y="40"/>
                    <a:pt x="30" y="44"/>
                    <a:pt x="31" y="46"/>
                  </a:cubicBezTo>
                  <a:cubicBezTo>
                    <a:pt x="31" y="49"/>
                    <a:pt x="34" y="52"/>
                    <a:pt x="39" y="55"/>
                  </a:cubicBezTo>
                  <a:cubicBezTo>
                    <a:pt x="47" y="60"/>
                    <a:pt x="52" y="64"/>
                    <a:pt x="55" y="66"/>
                  </a:cubicBezTo>
                  <a:cubicBezTo>
                    <a:pt x="58" y="69"/>
                    <a:pt x="61" y="72"/>
                    <a:pt x="63" y="77"/>
                  </a:cubicBezTo>
                  <a:cubicBezTo>
                    <a:pt x="65" y="81"/>
                    <a:pt x="66" y="86"/>
                    <a:pt x="66" y="91"/>
                  </a:cubicBezTo>
                  <a:cubicBezTo>
                    <a:pt x="65" y="99"/>
                    <a:pt x="63" y="106"/>
                    <a:pt x="59" y="110"/>
                  </a:cubicBezTo>
                  <a:cubicBezTo>
                    <a:pt x="54" y="114"/>
                    <a:pt x="47" y="117"/>
                    <a:pt x="38" y="118"/>
                  </a:cubicBezTo>
                  <a:cubicBezTo>
                    <a:pt x="38" y="126"/>
                    <a:pt x="38" y="126"/>
                    <a:pt x="38" y="126"/>
                  </a:cubicBezTo>
                  <a:cubicBezTo>
                    <a:pt x="26" y="126"/>
                    <a:pt x="26" y="126"/>
                    <a:pt x="26" y="126"/>
                  </a:cubicBezTo>
                  <a:cubicBezTo>
                    <a:pt x="26" y="118"/>
                    <a:pt x="26" y="118"/>
                    <a:pt x="26" y="118"/>
                  </a:cubicBezTo>
                  <a:cubicBezTo>
                    <a:pt x="18" y="117"/>
                    <a:pt x="12" y="114"/>
                    <a:pt x="8" y="109"/>
                  </a:cubicBezTo>
                  <a:cubicBezTo>
                    <a:pt x="4" y="105"/>
                    <a:pt x="2" y="98"/>
                    <a:pt x="2" y="91"/>
                  </a:cubicBezTo>
                  <a:cubicBezTo>
                    <a:pt x="2" y="90"/>
                    <a:pt x="2" y="88"/>
                    <a:pt x="2"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 name="TextBox 145"/>
          <p:cNvSpPr txBox="1"/>
          <p:nvPr/>
        </p:nvSpPr>
        <p:spPr>
          <a:xfrm>
            <a:off x="3899590" y="2920868"/>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147" name="Rectangle 146"/>
          <p:cNvSpPr/>
          <p:nvPr/>
        </p:nvSpPr>
        <p:spPr>
          <a:xfrm>
            <a:off x="3899590" y="2573658"/>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148" name="Rectangle 147"/>
          <p:cNvSpPr/>
          <p:nvPr/>
        </p:nvSpPr>
        <p:spPr>
          <a:xfrm>
            <a:off x="3899590" y="1885208"/>
            <a:ext cx="689291"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45%</a:t>
            </a:r>
            <a:endParaRPr lang="en-US" sz="2800" b="1" dirty="0">
              <a:solidFill>
                <a:schemeClr val="bg1"/>
              </a:solidFill>
              <a:latin typeface="Caviar Dreams" panose="020B0402020204020504" pitchFamily="34" charset="0"/>
            </a:endParaRPr>
          </a:p>
        </p:txBody>
      </p:sp>
      <p:sp>
        <p:nvSpPr>
          <p:cNvPr id="157" name="TextBox 156"/>
          <p:cNvSpPr txBox="1"/>
          <p:nvPr/>
        </p:nvSpPr>
        <p:spPr>
          <a:xfrm>
            <a:off x="1056889" y="507205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158" name="Rectangle 157"/>
          <p:cNvSpPr/>
          <p:nvPr/>
        </p:nvSpPr>
        <p:spPr>
          <a:xfrm>
            <a:off x="1056889" y="472484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159" name="Rectangle 158"/>
          <p:cNvSpPr/>
          <p:nvPr/>
        </p:nvSpPr>
        <p:spPr>
          <a:xfrm>
            <a:off x="1056889" y="4036399"/>
            <a:ext cx="676467"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63%</a:t>
            </a:r>
            <a:endParaRPr lang="en-US" sz="2800" b="1" dirty="0">
              <a:solidFill>
                <a:schemeClr val="bg1"/>
              </a:solidFill>
              <a:latin typeface="Caviar Dreams" panose="020B0402020204020504" pitchFamily="34" charset="0"/>
            </a:endParaRPr>
          </a:p>
        </p:txBody>
      </p:sp>
      <p:sp>
        <p:nvSpPr>
          <p:cNvPr id="160" name="TextBox 159"/>
          <p:cNvSpPr txBox="1"/>
          <p:nvPr/>
        </p:nvSpPr>
        <p:spPr>
          <a:xfrm>
            <a:off x="3899590" y="5072059"/>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161" name="Rectangle 160"/>
          <p:cNvSpPr/>
          <p:nvPr/>
        </p:nvSpPr>
        <p:spPr>
          <a:xfrm>
            <a:off x="3899590" y="4724849"/>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162" name="Rectangle 161"/>
          <p:cNvSpPr/>
          <p:nvPr/>
        </p:nvSpPr>
        <p:spPr>
          <a:xfrm>
            <a:off x="3899590" y="4036399"/>
            <a:ext cx="708527"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41%</a:t>
            </a:r>
            <a:endParaRPr lang="en-US" sz="2800" b="1" dirty="0">
              <a:solidFill>
                <a:schemeClr val="bg1"/>
              </a:solidFill>
              <a:latin typeface="Caviar Dreams" panose="020B0402020204020504" pitchFamily="34" charset="0"/>
            </a:endParaRPr>
          </a:p>
        </p:txBody>
      </p:sp>
      <p:sp>
        <p:nvSpPr>
          <p:cNvPr id="112" name="Freeform 160"/>
          <p:cNvSpPr>
            <a:spLocks noEditPoints="1"/>
          </p:cNvSpPr>
          <p:nvPr/>
        </p:nvSpPr>
        <p:spPr bwMode="auto">
          <a:xfrm>
            <a:off x="9773393" y="3051514"/>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3234151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Rectangle 113"/>
          <p:cNvSpPr/>
          <p:nvPr/>
        </p:nvSpPr>
        <p:spPr>
          <a:xfrm flipH="1">
            <a:off x="0" y="5080140"/>
            <a:ext cx="12192000" cy="1396859"/>
          </a:xfrm>
          <a:prstGeom prst="rect">
            <a:avLst/>
          </a:prstGeom>
          <a:solidFill>
            <a:schemeClr val="tx2">
              <a:lumMod val="50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108</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6" name="Shape 22820"/>
          <p:cNvSpPr/>
          <p:nvPr/>
        </p:nvSpPr>
        <p:spPr>
          <a:xfrm flipV="1">
            <a:off x="1463567" y="2188674"/>
            <a:ext cx="1" cy="2367277"/>
          </a:xfrm>
          <a:prstGeom prst="line">
            <a:avLst/>
          </a:prstGeom>
          <a:ln w="25400">
            <a:solidFill>
              <a:schemeClr val="bg1">
                <a:lumMod val="85000"/>
              </a:schemeClr>
            </a:solidFill>
            <a:miter lim="400000"/>
          </a:ln>
        </p:spPr>
        <p:txBody>
          <a:bodyPr lIns="25400" tIns="25400" rIns="25400" bIns="25400" anchor="ctr"/>
          <a:lstStyle/>
          <a:p>
            <a:pPr>
              <a:defRPr sz="3200"/>
            </a:pPr>
            <a:endParaRPr sz="1600"/>
          </a:p>
        </p:txBody>
      </p:sp>
      <p:sp>
        <p:nvSpPr>
          <p:cNvPr id="8" name="Shape 22825"/>
          <p:cNvSpPr/>
          <p:nvPr/>
        </p:nvSpPr>
        <p:spPr>
          <a:xfrm>
            <a:off x="1086749"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45%</a:t>
            </a:r>
            <a:endParaRPr sz="1100" dirty="0">
              <a:solidFill>
                <a:schemeClr val="bg1">
                  <a:lumMod val="65000"/>
                </a:schemeClr>
              </a:solidFill>
              <a:latin typeface="Caviar Dreams" panose="020B0402020204020504" pitchFamily="34" charset="0"/>
            </a:endParaRPr>
          </a:p>
        </p:txBody>
      </p:sp>
      <p:sp>
        <p:nvSpPr>
          <p:cNvPr id="9" name="Shape 22826"/>
          <p:cNvSpPr/>
          <p:nvPr/>
        </p:nvSpPr>
        <p:spPr>
          <a:xfrm>
            <a:off x="907902" y="1774530"/>
            <a:ext cx="133073" cy="296662"/>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11" name="Shape 22828"/>
          <p:cNvSpPr/>
          <p:nvPr/>
        </p:nvSpPr>
        <p:spPr>
          <a:xfrm>
            <a:off x="1508651" y="1774530"/>
            <a:ext cx="156293" cy="296662"/>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12" name="Shape 22830"/>
          <p:cNvSpPr/>
          <p:nvPr/>
        </p:nvSpPr>
        <p:spPr>
          <a:xfrm>
            <a:off x="701174" y="1636864"/>
            <a:ext cx="1524787" cy="556261"/>
          </a:xfrm>
          <a:prstGeom prst="roundRect">
            <a:avLst>
              <a:gd name="adj" fmla="val 4895"/>
            </a:avLst>
          </a:prstGeom>
          <a:ln w="25400">
            <a:solidFill>
              <a:schemeClr val="bg1">
                <a:lumMod val="85000"/>
              </a:schemeClr>
            </a:solidFill>
            <a:miter lim="400000"/>
          </a:ln>
        </p:spPr>
        <p:txBody>
          <a:bodyPr lIns="25400" tIns="25400" rIns="25400" bIns="25400" anchor="ctr"/>
          <a:lstStyle/>
          <a:p>
            <a:pPr>
              <a:defRPr sz="3200">
                <a:solidFill>
                  <a:srgbClr val="FFFFFF"/>
                </a:solidFill>
              </a:defRPr>
            </a:pPr>
            <a:endParaRPr>
              <a:solidFill>
                <a:schemeClr val="bg1">
                  <a:lumMod val="65000"/>
                </a:schemeClr>
              </a:solidFill>
              <a:latin typeface="Caviar Dreams" panose="020B0402020204020504" pitchFamily="34" charset="0"/>
            </a:endParaRPr>
          </a:p>
        </p:txBody>
      </p:sp>
      <p:graphicFrame>
        <p:nvGraphicFramePr>
          <p:cNvPr id="19" name="Chart 22834"/>
          <p:cNvGraphicFramePr/>
          <p:nvPr>
            <p:extLst>
              <p:ext uri="{D42A27DB-BD31-4B8C-83A1-F6EECF244321}">
                <p14:modId xmlns:p14="http://schemas.microsoft.com/office/powerpoint/2010/main" val="4007307869"/>
              </p:ext>
            </p:extLst>
          </p:nvPr>
        </p:nvGraphicFramePr>
        <p:xfrm>
          <a:off x="808146" y="2731286"/>
          <a:ext cx="1310843" cy="1310843"/>
        </p:xfrm>
        <a:graphic>
          <a:graphicData uri="http://schemas.openxmlformats.org/drawingml/2006/chart">
            <c:chart xmlns:c="http://schemas.openxmlformats.org/drawingml/2006/chart" xmlns:r="http://schemas.openxmlformats.org/officeDocument/2006/relationships" r:id="rId2"/>
          </a:graphicData>
        </a:graphic>
      </p:graphicFrame>
      <p:sp>
        <p:nvSpPr>
          <p:cNvPr id="20" name="Shape 22835"/>
          <p:cNvSpPr/>
          <p:nvPr/>
        </p:nvSpPr>
        <p:spPr>
          <a:xfrm>
            <a:off x="891627" y="2814767"/>
            <a:ext cx="1144772" cy="114477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8" name="Shape 22837"/>
          <p:cNvSpPr/>
          <p:nvPr/>
        </p:nvSpPr>
        <p:spPr>
          <a:xfrm>
            <a:off x="1309678" y="3164244"/>
            <a:ext cx="240556" cy="444925"/>
          </a:xfrm>
          <a:custGeom>
            <a:avLst/>
            <a:gdLst/>
            <a:ahLst/>
            <a:cxnLst>
              <a:cxn ang="0">
                <a:pos x="wd2" y="hd2"/>
              </a:cxn>
              <a:cxn ang="5400000">
                <a:pos x="wd2" y="hd2"/>
              </a:cxn>
              <a:cxn ang="10800000">
                <a:pos x="wd2" y="hd2"/>
              </a:cxn>
              <a:cxn ang="16200000">
                <a:pos x="wd2" y="hd2"/>
              </a:cxn>
            </a:cxnLst>
            <a:rect l="0" t="0" r="r" b="b"/>
            <a:pathLst>
              <a:path w="21600" h="21600" extrusionOk="0">
                <a:moveTo>
                  <a:pt x="20788" y="5"/>
                </a:moveTo>
                <a:lnTo>
                  <a:pt x="15606" y="0"/>
                </a:lnTo>
                <a:cubicBezTo>
                  <a:pt x="9787" y="0"/>
                  <a:pt x="6024" y="2087"/>
                  <a:pt x="6024" y="5316"/>
                </a:cubicBezTo>
                <a:lnTo>
                  <a:pt x="6024" y="7767"/>
                </a:lnTo>
                <a:lnTo>
                  <a:pt x="814" y="7767"/>
                </a:lnTo>
                <a:cubicBezTo>
                  <a:pt x="366" y="7767"/>
                  <a:pt x="0" y="7963"/>
                  <a:pt x="0" y="8207"/>
                </a:cubicBezTo>
                <a:lnTo>
                  <a:pt x="0" y="11759"/>
                </a:lnTo>
                <a:cubicBezTo>
                  <a:pt x="0" y="12001"/>
                  <a:pt x="366" y="12200"/>
                  <a:pt x="814" y="12200"/>
                </a:cubicBezTo>
                <a:lnTo>
                  <a:pt x="6024" y="12200"/>
                </a:lnTo>
                <a:lnTo>
                  <a:pt x="6024" y="21160"/>
                </a:lnTo>
                <a:cubicBezTo>
                  <a:pt x="6024" y="21402"/>
                  <a:pt x="6388" y="21600"/>
                  <a:pt x="6840" y="21600"/>
                </a:cubicBezTo>
                <a:lnTo>
                  <a:pt x="13634" y="21600"/>
                </a:lnTo>
                <a:cubicBezTo>
                  <a:pt x="14084" y="21600"/>
                  <a:pt x="14449" y="21402"/>
                  <a:pt x="14449" y="21160"/>
                </a:cubicBezTo>
                <a:lnTo>
                  <a:pt x="14449" y="12200"/>
                </a:lnTo>
                <a:lnTo>
                  <a:pt x="20540" y="12200"/>
                </a:lnTo>
                <a:cubicBezTo>
                  <a:pt x="20990" y="12200"/>
                  <a:pt x="21353" y="12001"/>
                  <a:pt x="21353" y="11759"/>
                </a:cubicBezTo>
                <a:lnTo>
                  <a:pt x="21358" y="8207"/>
                </a:lnTo>
                <a:cubicBezTo>
                  <a:pt x="21358" y="8091"/>
                  <a:pt x="21271" y="7979"/>
                  <a:pt x="21118" y="7895"/>
                </a:cubicBezTo>
                <a:cubicBezTo>
                  <a:pt x="20966" y="7813"/>
                  <a:pt x="20760" y="7767"/>
                  <a:pt x="20542" y="7767"/>
                </a:cubicBezTo>
                <a:lnTo>
                  <a:pt x="14449" y="7767"/>
                </a:lnTo>
                <a:lnTo>
                  <a:pt x="14449" y="5689"/>
                </a:lnTo>
                <a:cubicBezTo>
                  <a:pt x="14449" y="4692"/>
                  <a:pt x="14891" y="4183"/>
                  <a:pt x="17295" y="4183"/>
                </a:cubicBezTo>
                <a:lnTo>
                  <a:pt x="20785" y="4183"/>
                </a:lnTo>
                <a:cubicBezTo>
                  <a:pt x="21237" y="4183"/>
                  <a:pt x="21600" y="3985"/>
                  <a:pt x="21600" y="3743"/>
                </a:cubicBezTo>
                <a:lnTo>
                  <a:pt x="21600" y="446"/>
                </a:lnTo>
                <a:cubicBezTo>
                  <a:pt x="21600" y="201"/>
                  <a:pt x="21237" y="5"/>
                  <a:pt x="20788" y="5"/>
                </a:cubicBezTo>
                <a:cubicBezTo>
                  <a:pt x="20788" y="5"/>
                  <a:pt x="20788" y="5"/>
                  <a:pt x="20788" y="5"/>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 name="Shape 22840"/>
          <p:cNvSpPr/>
          <p:nvPr/>
        </p:nvSpPr>
        <p:spPr>
          <a:xfrm flipV="1">
            <a:off x="3749621" y="2188674"/>
            <a:ext cx="1" cy="2367277"/>
          </a:xfrm>
          <a:prstGeom prst="line">
            <a:avLst/>
          </a:prstGeom>
          <a:ln w="25400">
            <a:solidFill>
              <a:schemeClr val="bg1">
                <a:lumMod val="85000"/>
              </a:schemeClr>
            </a:solidFill>
            <a:miter lim="400000"/>
          </a:ln>
        </p:spPr>
        <p:txBody>
          <a:bodyPr lIns="25400" tIns="25400" rIns="25400" bIns="25400" anchor="ctr"/>
          <a:lstStyle/>
          <a:p>
            <a:pPr>
              <a:defRPr sz="3200"/>
            </a:pPr>
            <a:endParaRPr sz="1600"/>
          </a:p>
        </p:txBody>
      </p:sp>
      <p:sp>
        <p:nvSpPr>
          <p:cNvPr id="25" name="Shape 22846"/>
          <p:cNvSpPr/>
          <p:nvPr/>
        </p:nvSpPr>
        <p:spPr>
          <a:xfrm>
            <a:off x="3193956" y="1774530"/>
            <a:ext cx="133073" cy="296662"/>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27" name="Shape 22848"/>
          <p:cNvSpPr/>
          <p:nvPr/>
        </p:nvSpPr>
        <p:spPr>
          <a:xfrm>
            <a:off x="3794705" y="1774530"/>
            <a:ext cx="156293" cy="296662"/>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28" name="Shape 22850"/>
          <p:cNvSpPr/>
          <p:nvPr/>
        </p:nvSpPr>
        <p:spPr>
          <a:xfrm>
            <a:off x="2987228" y="1636864"/>
            <a:ext cx="1524787" cy="556261"/>
          </a:xfrm>
          <a:prstGeom prst="roundRect">
            <a:avLst>
              <a:gd name="adj" fmla="val 4895"/>
            </a:avLst>
          </a:prstGeom>
          <a:ln w="25400">
            <a:solidFill>
              <a:schemeClr val="bg1">
                <a:lumMod val="85000"/>
              </a:schemeClr>
            </a:solidFill>
            <a:miter lim="400000"/>
          </a:ln>
        </p:spPr>
        <p:txBody>
          <a:bodyPr lIns="25400" tIns="25400" rIns="25400" bIns="25400" anchor="ctr"/>
          <a:lstStyle/>
          <a:p>
            <a:pPr>
              <a:defRPr sz="3200">
                <a:solidFill>
                  <a:srgbClr val="FFFFFF"/>
                </a:solidFill>
              </a:defRPr>
            </a:pPr>
            <a:endParaRPr>
              <a:solidFill>
                <a:schemeClr val="bg1">
                  <a:lumMod val="65000"/>
                </a:schemeClr>
              </a:solidFill>
              <a:latin typeface="Caviar Dreams" panose="020B0402020204020504" pitchFamily="34" charset="0"/>
            </a:endParaRPr>
          </a:p>
        </p:txBody>
      </p:sp>
      <p:graphicFrame>
        <p:nvGraphicFramePr>
          <p:cNvPr id="35" name="Chart 22854"/>
          <p:cNvGraphicFramePr/>
          <p:nvPr>
            <p:extLst>
              <p:ext uri="{D42A27DB-BD31-4B8C-83A1-F6EECF244321}">
                <p14:modId xmlns:p14="http://schemas.microsoft.com/office/powerpoint/2010/main" val="542514294"/>
              </p:ext>
            </p:extLst>
          </p:nvPr>
        </p:nvGraphicFramePr>
        <p:xfrm>
          <a:off x="3087851" y="2731286"/>
          <a:ext cx="1310843" cy="1310843"/>
        </p:xfrm>
        <a:graphic>
          <a:graphicData uri="http://schemas.openxmlformats.org/drawingml/2006/chart">
            <c:chart xmlns:c="http://schemas.openxmlformats.org/drawingml/2006/chart" xmlns:r="http://schemas.openxmlformats.org/officeDocument/2006/relationships" r:id="rId3"/>
          </a:graphicData>
        </a:graphic>
      </p:graphicFrame>
      <p:sp>
        <p:nvSpPr>
          <p:cNvPr id="36" name="Shape 22855"/>
          <p:cNvSpPr/>
          <p:nvPr/>
        </p:nvSpPr>
        <p:spPr>
          <a:xfrm>
            <a:off x="3171332" y="2814767"/>
            <a:ext cx="1144772" cy="114477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34" name="Shape 22857"/>
          <p:cNvSpPr/>
          <p:nvPr/>
        </p:nvSpPr>
        <p:spPr>
          <a:xfrm>
            <a:off x="3599668" y="3232026"/>
            <a:ext cx="381445" cy="309362"/>
          </a:xfrm>
          <a:custGeom>
            <a:avLst/>
            <a:gdLst/>
            <a:ahLst/>
            <a:cxnLst>
              <a:cxn ang="0">
                <a:pos x="wd2" y="hd2"/>
              </a:cxn>
              <a:cxn ang="5400000">
                <a:pos x="wd2" y="hd2"/>
              </a:cxn>
              <a:cxn ang="10800000">
                <a:pos x="wd2" y="hd2"/>
              </a:cxn>
              <a:cxn ang="16200000">
                <a:pos x="wd2" y="hd2"/>
              </a:cxn>
            </a:cxnLst>
            <a:rect l="0" t="0" r="r" b="b"/>
            <a:pathLst>
              <a:path w="21600" h="21600" extrusionOk="0">
                <a:moveTo>
                  <a:pt x="19064" y="3424"/>
                </a:moveTo>
                <a:cubicBezTo>
                  <a:pt x="20036" y="2687"/>
                  <a:pt x="20680" y="1683"/>
                  <a:pt x="20991" y="412"/>
                </a:cubicBezTo>
                <a:cubicBezTo>
                  <a:pt x="20048" y="1034"/>
                  <a:pt x="19111" y="1451"/>
                  <a:pt x="18173" y="1683"/>
                </a:cubicBezTo>
                <a:cubicBezTo>
                  <a:pt x="17329" y="571"/>
                  <a:pt x="16257" y="0"/>
                  <a:pt x="14980" y="0"/>
                </a:cubicBezTo>
                <a:cubicBezTo>
                  <a:pt x="13726" y="0"/>
                  <a:pt x="12672" y="542"/>
                  <a:pt x="11811" y="1597"/>
                </a:cubicBezTo>
                <a:cubicBezTo>
                  <a:pt x="10950" y="2660"/>
                  <a:pt x="10517" y="3946"/>
                  <a:pt x="10517" y="5448"/>
                </a:cubicBezTo>
                <a:cubicBezTo>
                  <a:pt x="10517" y="5911"/>
                  <a:pt x="10563" y="6313"/>
                  <a:pt x="10655" y="6661"/>
                </a:cubicBezTo>
                <a:cubicBezTo>
                  <a:pt x="6966" y="6509"/>
                  <a:pt x="3913" y="4615"/>
                  <a:pt x="1505" y="982"/>
                </a:cubicBezTo>
                <a:cubicBezTo>
                  <a:pt x="1094" y="1872"/>
                  <a:pt x="897" y="2782"/>
                  <a:pt x="897" y="3713"/>
                </a:cubicBezTo>
                <a:cubicBezTo>
                  <a:pt x="897" y="5642"/>
                  <a:pt x="1552" y="7166"/>
                  <a:pt x="2864" y="8287"/>
                </a:cubicBezTo>
                <a:cubicBezTo>
                  <a:pt x="2115" y="8207"/>
                  <a:pt x="1459" y="7976"/>
                  <a:pt x="897" y="7593"/>
                </a:cubicBezTo>
                <a:cubicBezTo>
                  <a:pt x="897" y="8967"/>
                  <a:pt x="1217" y="10116"/>
                  <a:pt x="1880" y="11127"/>
                </a:cubicBezTo>
                <a:cubicBezTo>
                  <a:pt x="2536" y="12122"/>
                  <a:pt x="3380" y="12758"/>
                  <a:pt x="4417" y="13032"/>
                </a:cubicBezTo>
                <a:cubicBezTo>
                  <a:pt x="4041" y="13149"/>
                  <a:pt x="3645" y="13204"/>
                  <a:pt x="3239" y="13204"/>
                </a:cubicBezTo>
                <a:cubicBezTo>
                  <a:pt x="2864" y="13204"/>
                  <a:pt x="2601" y="13168"/>
                  <a:pt x="2443" y="13082"/>
                </a:cubicBezTo>
                <a:cubicBezTo>
                  <a:pt x="2717" y="14203"/>
                  <a:pt x="3239" y="15111"/>
                  <a:pt x="3996" y="15806"/>
                </a:cubicBezTo>
                <a:cubicBezTo>
                  <a:pt x="4746" y="16506"/>
                  <a:pt x="5606" y="16874"/>
                  <a:pt x="6573" y="16903"/>
                </a:cubicBezTo>
                <a:cubicBezTo>
                  <a:pt x="4979" y="18450"/>
                  <a:pt x="3152" y="19215"/>
                  <a:pt x="1084" y="19215"/>
                </a:cubicBezTo>
                <a:cubicBezTo>
                  <a:pt x="574" y="19215"/>
                  <a:pt x="218" y="19208"/>
                  <a:pt x="0" y="19165"/>
                </a:cubicBezTo>
                <a:cubicBezTo>
                  <a:pt x="2038" y="20789"/>
                  <a:pt x="4300" y="21600"/>
                  <a:pt x="6808" y="21600"/>
                </a:cubicBezTo>
                <a:cubicBezTo>
                  <a:pt x="9379" y="21600"/>
                  <a:pt x="11647" y="20796"/>
                  <a:pt x="13615" y="19194"/>
                </a:cubicBezTo>
                <a:cubicBezTo>
                  <a:pt x="15590" y="17604"/>
                  <a:pt x="17048" y="15631"/>
                  <a:pt x="17986" y="13313"/>
                </a:cubicBezTo>
                <a:cubicBezTo>
                  <a:pt x="18923" y="11003"/>
                  <a:pt x="19392" y="8597"/>
                  <a:pt x="19392" y="6081"/>
                </a:cubicBezTo>
                <a:lnTo>
                  <a:pt x="19392" y="5388"/>
                </a:lnTo>
                <a:cubicBezTo>
                  <a:pt x="20300" y="4544"/>
                  <a:pt x="21038" y="3591"/>
                  <a:pt x="21600" y="2543"/>
                </a:cubicBezTo>
                <a:cubicBezTo>
                  <a:pt x="20780" y="2978"/>
                  <a:pt x="19937" y="3273"/>
                  <a:pt x="19064" y="3424"/>
                </a:cubicBezTo>
                <a:cubicBezTo>
                  <a:pt x="19064" y="3424"/>
                  <a:pt x="19064" y="3424"/>
                  <a:pt x="19064" y="3424"/>
                </a:cubicBez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8" name="Shape 22860"/>
          <p:cNvSpPr/>
          <p:nvPr/>
        </p:nvSpPr>
        <p:spPr>
          <a:xfrm flipV="1">
            <a:off x="6035676" y="2188674"/>
            <a:ext cx="1" cy="2367277"/>
          </a:xfrm>
          <a:prstGeom prst="line">
            <a:avLst/>
          </a:prstGeom>
          <a:ln w="25400">
            <a:solidFill>
              <a:schemeClr val="bg1">
                <a:lumMod val="85000"/>
              </a:schemeClr>
            </a:solidFill>
            <a:miter lim="400000"/>
          </a:ln>
        </p:spPr>
        <p:txBody>
          <a:bodyPr lIns="25400" tIns="25400" rIns="25400" bIns="25400" anchor="ctr"/>
          <a:lstStyle/>
          <a:p>
            <a:pPr>
              <a:defRPr sz="3200"/>
            </a:pPr>
            <a:endParaRPr sz="1600"/>
          </a:p>
        </p:txBody>
      </p:sp>
      <p:sp>
        <p:nvSpPr>
          <p:cNvPr id="41" name="Shape 22866"/>
          <p:cNvSpPr/>
          <p:nvPr/>
        </p:nvSpPr>
        <p:spPr>
          <a:xfrm>
            <a:off x="5480011" y="1774530"/>
            <a:ext cx="133073" cy="296662"/>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43" name="Shape 22868"/>
          <p:cNvSpPr/>
          <p:nvPr/>
        </p:nvSpPr>
        <p:spPr>
          <a:xfrm>
            <a:off x="6080760" y="1774530"/>
            <a:ext cx="156293" cy="296662"/>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44" name="Shape 22870"/>
          <p:cNvSpPr/>
          <p:nvPr/>
        </p:nvSpPr>
        <p:spPr>
          <a:xfrm>
            <a:off x="5273283" y="1636864"/>
            <a:ext cx="1524787" cy="556261"/>
          </a:xfrm>
          <a:prstGeom prst="roundRect">
            <a:avLst>
              <a:gd name="adj" fmla="val 4895"/>
            </a:avLst>
          </a:prstGeom>
          <a:ln w="25400">
            <a:solidFill>
              <a:schemeClr val="bg1">
                <a:lumMod val="85000"/>
              </a:schemeClr>
            </a:solidFill>
            <a:miter lim="400000"/>
          </a:ln>
        </p:spPr>
        <p:txBody>
          <a:bodyPr lIns="25400" tIns="25400" rIns="25400" bIns="25400" anchor="ctr"/>
          <a:lstStyle/>
          <a:p>
            <a:pPr>
              <a:defRPr sz="3200">
                <a:solidFill>
                  <a:srgbClr val="FFFFFF"/>
                </a:solidFill>
              </a:defRPr>
            </a:pPr>
            <a:endParaRPr>
              <a:solidFill>
                <a:schemeClr val="bg1">
                  <a:lumMod val="65000"/>
                </a:schemeClr>
              </a:solidFill>
              <a:latin typeface="Caviar Dreams" panose="020B0402020204020504" pitchFamily="34" charset="0"/>
            </a:endParaRPr>
          </a:p>
        </p:txBody>
      </p:sp>
      <p:graphicFrame>
        <p:nvGraphicFramePr>
          <p:cNvPr id="51" name="Chart 22874"/>
          <p:cNvGraphicFramePr/>
          <p:nvPr>
            <p:extLst>
              <p:ext uri="{D42A27DB-BD31-4B8C-83A1-F6EECF244321}">
                <p14:modId xmlns:p14="http://schemas.microsoft.com/office/powerpoint/2010/main" val="2107264524"/>
              </p:ext>
            </p:extLst>
          </p:nvPr>
        </p:nvGraphicFramePr>
        <p:xfrm>
          <a:off x="5380256" y="2731286"/>
          <a:ext cx="1310843" cy="1310843"/>
        </p:xfrm>
        <a:graphic>
          <a:graphicData uri="http://schemas.openxmlformats.org/drawingml/2006/chart">
            <c:chart xmlns:c="http://schemas.openxmlformats.org/drawingml/2006/chart" xmlns:r="http://schemas.openxmlformats.org/officeDocument/2006/relationships" r:id="rId4"/>
          </a:graphicData>
        </a:graphic>
      </p:graphicFrame>
      <p:sp>
        <p:nvSpPr>
          <p:cNvPr id="52" name="Shape 22875"/>
          <p:cNvSpPr/>
          <p:nvPr/>
        </p:nvSpPr>
        <p:spPr>
          <a:xfrm>
            <a:off x="5463737" y="2814767"/>
            <a:ext cx="1144772" cy="114477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50" name="Shape 22877"/>
          <p:cNvSpPr/>
          <p:nvPr/>
        </p:nvSpPr>
        <p:spPr>
          <a:xfrm>
            <a:off x="5844954" y="3195984"/>
            <a:ext cx="381446" cy="381445"/>
          </a:xfrm>
          <a:custGeom>
            <a:avLst/>
            <a:gdLst/>
            <a:ahLst/>
            <a:cxnLst>
              <a:cxn ang="0">
                <a:pos x="wd2" y="hd2"/>
              </a:cxn>
              <a:cxn ang="5400000">
                <a:pos x="wd2" y="hd2"/>
              </a:cxn>
              <a:cxn ang="10800000">
                <a:pos x="wd2" y="hd2"/>
              </a:cxn>
              <a:cxn ang="16200000">
                <a:pos x="wd2" y="hd2"/>
              </a:cxn>
            </a:cxnLst>
            <a:rect l="0" t="0" r="r" b="b"/>
            <a:pathLst>
              <a:path w="21600" h="21600" extrusionOk="0">
                <a:moveTo>
                  <a:pt x="2872" y="0"/>
                </a:moveTo>
                <a:cubicBezTo>
                  <a:pt x="1292" y="0"/>
                  <a:pt x="1" y="1281"/>
                  <a:pt x="0" y="2863"/>
                </a:cubicBezTo>
                <a:cubicBezTo>
                  <a:pt x="0" y="4444"/>
                  <a:pt x="1290" y="5735"/>
                  <a:pt x="2872" y="5735"/>
                </a:cubicBezTo>
                <a:cubicBezTo>
                  <a:pt x="4453" y="5735"/>
                  <a:pt x="5735" y="4444"/>
                  <a:pt x="5735" y="2863"/>
                </a:cubicBezTo>
                <a:cubicBezTo>
                  <a:pt x="5735" y="1281"/>
                  <a:pt x="4452" y="0"/>
                  <a:pt x="2872" y="0"/>
                </a:cubicBezTo>
                <a:close/>
                <a:moveTo>
                  <a:pt x="669" y="6841"/>
                </a:moveTo>
                <a:cubicBezTo>
                  <a:pt x="465" y="6841"/>
                  <a:pt x="297" y="6998"/>
                  <a:pt x="297" y="7203"/>
                </a:cubicBezTo>
                <a:lnTo>
                  <a:pt x="297" y="21061"/>
                </a:lnTo>
                <a:cubicBezTo>
                  <a:pt x="297" y="21266"/>
                  <a:pt x="465" y="21433"/>
                  <a:pt x="669" y="21433"/>
                </a:cubicBezTo>
                <a:lnTo>
                  <a:pt x="4972" y="21433"/>
                </a:lnTo>
                <a:cubicBezTo>
                  <a:pt x="5178" y="21433"/>
                  <a:pt x="5344" y="21265"/>
                  <a:pt x="5344" y="21061"/>
                </a:cubicBezTo>
                <a:lnTo>
                  <a:pt x="5344" y="7203"/>
                </a:lnTo>
                <a:cubicBezTo>
                  <a:pt x="5344" y="6998"/>
                  <a:pt x="5178" y="6841"/>
                  <a:pt x="4972" y="6841"/>
                </a:cubicBezTo>
                <a:lnTo>
                  <a:pt x="669" y="6841"/>
                </a:lnTo>
                <a:close/>
                <a:moveTo>
                  <a:pt x="16107" y="6841"/>
                </a:moveTo>
                <a:cubicBezTo>
                  <a:pt x="14532" y="6841"/>
                  <a:pt x="13150" y="7313"/>
                  <a:pt x="12306" y="8095"/>
                </a:cubicBezTo>
                <a:lnTo>
                  <a:pt x="12306" y="7370"/>
                </a:lnTo>
                <a:cubicBezTo>
                  <a:pt x="12306" y="7165"/>
                  <a:pt x="12139" y="6999"/>
                  <a:pt x="11934" y="6999"/>
                </a:cubicBezTo>
                <a:lnTo>
                  <a:pt x="7807" y="6999"/>
                </a:lnTo>
                <a:cubicBezTo>
                  <a:pt x="7603" y="6999"/>
                  <a:pt x="7435" y="7165"/>
                  <a:pt x="7435" y="7370"/>
                </a:cubicBezTo>
                <a:lnTo>
                  <a:pt x="7435" y="21228"/>
                </a:lnTo>
                <a:cubicBezTo>
                  <a:pt x="7435" y="21433"/>
                  <a:pt x="7603" y="21600"/>
                  <a:pt x="7807" y="21600"/>
                </a:cubicBezTo>
                <a:lnTo>
                  <a:pt x="12110" y="21600"/>
                </a:lnTo>
                <a:cubicBezTo>
                  <a:pt x="12315" y="21600"/>
                  <a:pt x="12482" y="21433"/>
                  <a:pt x="12482" y="21228"/>
                </a:cubicBezTo>
                <a:lnTo>
                  <a:pt x="12482" y="14369"/>
                </a:lnTo>
                <a:cubicBezTo>
                  <a:pt x="12482" y="12402"/>
                  <a:pt x="12842" y="11181"/>
                  <a:pt x="14648" y="11181"/>
                </a:cubicBezTo>
                <a:cubicBezTo>
                  <a:pt x="16427" y="11184"/>
                  <a:pt x="16553" y="12495"/>
                  <a:pt x="16553" y="14490"/>
                </a:cubicBezTo>
                <a:lnTo>
                  <a:pt x="16553" y="21228"/>
                </a:lnTo>
                <a:cubicBezTo>
                  <a:pt x="16553" y="21433"/>
                  <a:pt x="16720" y="21600"/>
                  <a:pt x="16925" y="21600"/>
                </a:cubicBezTo>
                <a:lnTo>
                  <a:pt x="21228" y="21600"/>
                </a:lnTo>
                <a:cubicBezTo>
                  <a:pt x="21433" y="21600"/>
                  <a:pt x="21600" y="21433"/>
                  <a:pt x="21600" y="21228"/>
                </a:cubicBezTo>
                <a:lnTo>
                  <a:pt x="21600" y="13625"/>
                </a:lnTo>
                <a:cubicBezTo>
                  <a:pt x="21600" y="10465"/>
                  <a:pt x="20974" y="6841"/>
                  <a:pt x="16107" y="6841"/>
                </a:cubicBez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4" name="Shape 22880"/>
          <p:cNvSpPr/>
          <p:nvPr/>
        </p:nvSpPr>
        <p:spPr>
          <a:xfrm flipV="1">
            <a:off x="8321731" y="2188674"/>
            <a:ext cx="1" cy="2367277"/>
          </a:xfrm>
          <a:prstGeom prst="line">
            <a:avLst/>
          </a:prstGeom>
          <a:ln w="25400">
            <a:solidFill>
              <a:schemeClr val="bg1">
                <a:lumMod val="85000"/>
              </a:schemeClr>
            </a:solidFill>
            <a:miter lim="400000"/>
          </a:ln>
        </p:spPr>
        <p:txBody>
          <a:bodyPr lIns="25400" tIns="25400" rIns="25400" bIns="25400" anchor="ctr"/>
          <a:lstStyle/>
          <a:p>
            <a:pPr>
              <a:defRPr sz="3200"/>
            </a:pPr>
            <a:endParaRPr sz="1600"/>
          </a:p>
        </p:txBody>
      </p:sp>
      <p:sp>
        <p:nvSpPr>
          <p:cNvPr id="57" name="Shape 22886"/>
          <p:cNvSpPr/>
          <p:nvPr/>
        </p:nvSpPr>
        <p:spPr>
          <a:xfrm>
            <a:off x="7766066" y="1774530"/>
            <a:ext cx="133073" cy="296662"/>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59" name="Shape 22888"/>
          <p:cNvSpPr/>
          <p:nvPr/>
        </p:nvSpPr>
        <p:spPr>
          <a:xfrm>
            <a:off x="8366815" y="1774530"/>
            <a:ext cx="156293" cy="296662"/>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60" name="Shape 22890"/>
          <p:cNvSpPr/>
          <p:nvPr/>
        </p:nvSpPr>
        <p:spPr>
          <a:xfrm>
            <a:off x="7559338" y="1636864"/>
            <a:ext cx="1524787" cy="556261"/>
          </a:xfrm>
          <a:prstGeom prst="roundRect">
            <a:avLst>
              <a:gd name="adj" fmla="val 4895"/>
            </a:avLst>
          </a:prstGeom>
          <a:ln w="25400">
            <a:solidFill>
              <a:schemeClr val="bg1">
                <a:lumMod val="85000"/>
              </a:schemeClr>
            </a:solidFill>
            <a:miter lim="400000"/>
          </a:ln>
        </p:spPr>
        <p:txBody>
          <a:bodyPr lIns="25400" tIns="25400" rIns="25400" bIns="25400" anchor="ctr"/>
          <a:lstStyle/>
          <a:p>
            <a:pPr>
              <a:defRPr sz="3200">
                <a:solidFill>
                  <a:srgbClr val="FFFFFF"/>
                </a:solidFill>
              </a:defRPr>
            </a:pPr>
            <a:endParaRPr>
              <a:solidFill>
                <a:schemeClr val="bg1">
                  <a:lumMod val="65000"/>
                </a:schemeClr>
              </a:solidFill>
              <a:latin typeface="Caviar Dreams" panose="020B0402020204020504" pitchFamily="34" charset="0"/>
            </a:endParaRPr>
          </a:p>
        </p:txBody>
      </p:sp>
      <p:graphicFrame>
        <p:nvGraphicFramePr>
          <p:cNvPr id="69" name="Chart 22894"/>
          <p:cNvGraphicFramePr/>
          <p:nvPr>
            <p:extLst>
              <p:ext uri="{D42A27DB-BD31-4B8C-83A1-F6EECF244321}">
                <p14:modId xmlns:p14="http://schemas.microsoft.com/office/powerpoint/2010/main" val="2434990651"/>
              </p:ext>
            </p:extLst>
          </p:nvPr>
        </p:nvGraphicFramePr>
        <p:xfrm>
          <a:off x="7666311" y="2731286"/>
          <a:ext cx="1310843" cy="1310843"/>
        </p:xfrm>
        <a:graphic>
          <a:graphicData uri="http://schemas.openxmlformats.org/drawingml/2006/chart">
            <c:chart xmlns:c="http://schemas.openxmlformats.org/drawingml/2006/chart" xmlns:r="http://schemas.openxmlformats.org/officeDocument/2006/relationships" r:id="rId5"/>
          </a:graphicData>
        </a:graphic>
      </p:graphicFrame>
      <p:sp>
        <p:nvSpPr>
          <p:cNvPr id="70" name="Shape 22895"/>
          <p:cNvSpPr/>
          <p:nvPr/>
        </p:nvSpPr>
        <p:spPr>
          <a:xfrm>
            <a:off x="7749792" y="2814767"/>
            <a:ext cx="1144772" cy="114477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68" name="Shape 22897"/>
          <p:cNvSpPr/>
          <p:nvPr/>
        </p:nvSpPr>
        <p:spPr>
          <a:xfrm>
            <a:off x="8138967" y="3164244"/>
            <a:ext cx="346135" cy="444925"/>
          </a:xfrm>
          <a:custGeom>
            <a:avLst/>
            <a:gdLst/>
            <a:ahLst/>
            <a:cxnLst>
              <a:cxn ang="0">
                <a:pos x="wd2" y="hd2"/>
              </a:cxn>
              <a:cxn ang="5400000">
                <a:pos x="wd2" y="hd2"/>
              </a:cxn>
              <a:cxn ang="10800000">
                <a:pos x="wd2" y="hd2"/>
              </a:cxn>
              <a:cxn ang="16200000">
                <a:pos x="wd2" y="hd2"/>
              </a:cxn>
            </a:cxnLst>
            <a:rect l="0" t="0" r="r" b="b"/>
            <a:pathLst>
              <a:path w="20794" h="21173" extrusionOk="0">
                <a:moveTo>
                  <a:pt x="20671" y="5886"/>
                </a:moveTo>
                <a:cubicBezTo>
                  <a:pt x="19945" y="1706"/>
                  <a:pt x="14676" y="-427"/>
                  <a:pt x="9064" y="71"/>
                </a:cubicBezTo>
                <a:cubicBezTo>
                  <a:pt x="4619" y="465"/>
                  <a:pt x="199" y="3308"/>
                  <a:pt x="10" y="7378"/>
                </a:cubicBezTo>
                <a:cubicBezTo>
                  <a:pt x="-105" y="9860"/>
                  <a:pt x="785" y="11720"/>
                  <a:pt x="3772" y="12244"/>
                </a:cubicBezTo>
                <a:cubicBezTo>
                  <a:pt x="5060" y="10435"/>
                  <a:pt x="3354" y="10040"/>
                  <a:pt x="3087" y="8728"/>
                </a:cubicBezTo>
                <a:cubicBezTo>
                  <a:pt x="1992" y="3366"/>
                  <a:pt x="10891" y="-291"/>
                  <a:pt x="15549" y="3450"/>
                </a:cubicBezTo>
                <a:cubicBezTo>
                  <a:pt x="18779" y="6047"/>
                  <a:pt x="16650" y="14022"/>
                  <a:pt x="11453" y="13187"/>
                </a:cubicBezTo>
                <a:cubicBezTo>
                  <a:pt x="6471" y="12399"/>
                  <a:pt x="13893" y="6054"/>
                  <a:pt x="9921" y="4807"/>
                </a:cubicBezTo>
                <a:cubicBezTo>
                  <a:pt x="6691" y="3792"/>
                  <a:pt x="4969" y="7901"/>
                  <a:pt x="6502" y="9945"/>
                </a:cubicBezTo>
                <a:cubicBezTo>
                  <a:pt x="5607" y="13458"/>
                  <a:pt x="3673" y="16767"/>
                  <a:pt x="4456" y="21173"/>
                </a:cubicBezTo>
                <a:cubicBezTo>
                  <a:pt x="6994" y="19713"/>
                  <a:pt x="7849" y="16917"/>
                  <a:pt x="8551" y="14001"/>
                </a:cubicBezTo>
                <a:cubicBezTo>
                  <a:pt x="9831" y="14615"/>
                  <a:pt x="10517" y="15254"/>
                  <a:pt x="12138" y="15358"/>
                </a:cubicBezTo>
                <a:cubicBezTo>
                  <a:pt x="18143" y="15720"/>
                  <a:pt x="21495" y="10609"/>
                  <a:pt x="20671" y="5886"/>
                </a:cubicBezTo>
                <a:cubicBezTo>
                  <a:pt x="20671" y="5886"/>
                  <a:pt x="20671" y="5886"/>
                  <a:pt x="20671" y="5886"/>
                </a:cubicBezTo>
                <a:close/>
              </a:path>
            </a:pathLst>
          </a:custGeom>
          <a:solidFill>
            <a:schemeClr val="accent4"/>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2" name="Shape 22900"/>
          <p:cNvSpPr/>
          <p:nvPr/>
        </p:nvSpPr>
        <p:spPr>
          <a:xfrm flipV="1">
            <a:off x="10607786" y="2188674"/>
            <a:ext cx="1" cy="2367277"/>
          </a:xfrm>
          <a:prstGeom prst="line">
            <a:avLst/>
          </a:prstGeom>
          <a:ln w="25400">
            <a:solidFill>
              <a:schemeClr val="bg1">
                <a:lumMod val="85000"/>
              </a:schemeClr>
            </a:solidFill>
            <a:miter lim="400000"/>
          </a:ln>
        </p:spPr>
        <p:txBody>
          <a:bodyPr lIns="25400" tIns="25400" rIns="25400" bIns="25400" anchor="ctr"/>
          <a:lstStyle/>
          <a:p>
            <a:pPr>
              <a:defRPr sz="3200"/>
            </a:pPr>
            <a:endParaRPr sz="1600"/>
          </a:p>
        </p:txBody>
      </p:sp>
      <p:sp>
        <p:nvSpPr>
          <p:cNvPr id="75" name="Shape 22906"/>
          <p:cNvSpPr/>
          <p:nvPr/>
        </p:nvSpPr>
        <p:spPr>
          <a:xfrm>
            <a:off x="10052121" y="1774530"/>
            <a:ext cx="133073" cy="296662"/>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77" name="Shape 22908"/>
          <p:cNvSpPr/>
          <p:nvPr/>
        </p:nvSpPr>
        <p:spPr>
          <a:xfrm>
            <a:off x="10652870" y="1774530"/>
            <a:ext cx="156293" cy="296662"/>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lumMod val="65000"/>
                </a:schemeClr>
              </a:solidFill>
              <a:latin typeface="Caviar Dreams" panose="020B0402020204020504" pitchFamily="34" charset="0"/>
            </a:endParaRPr>
          </a:p>
        </p:txBody>
      </p:sp>
      <p:sp>
        <p:nvSpPr>
          <p:cNvPr id="78" name="Shape 22910"/>
          <p:cNvSpPr/>
          <p:nvPr/>
        </p:nvSpPr>
        <p:spPr>
          <a:xfrm>
            <a:off x="9845393" y="1636864"/>
            <a:ext cx="1524787" cy="556261"/>
          </a:xfrm>
          <a:prstGeom prst="roundRect">
            <a:avLst>
              <a:gd name="adj" fmla="val 4895"/>
            </a:avLst>
          </a:prstGeom>
          <a:ln w="25400">
            <a:solidFill>
              <a:schemeClr val="bg1">
                <a:lumMod val="85000"/>
              </a:schemeClr>
            </a:solidFill>
            <a:miter lim="400000"/>
          </a:ln>
        </p:spPr>
        <p:txBody>
          <a:bodyPr lIns="25400" tIns="25400" rIns="25400" bIns="25400" anchor="ctr"/>
          <a:lstStyle/>
          <a:p>
            <a:pPr>
              <a:defRPr sz="3200">
                <a:solidFill>
                  <a:srgbClr val="FFFFFF"/>
                </a:solidFill>
              </a:defRPr>
            </a:pPr>
            <a:endParaRPr>
              <a:solidFill>
                <a:schemeClr val="bg1">
                  <a:lumMod val="65000"/>
                </a:schemeClr>
              </a:solidFill>
              <a:latin typeface="Caviar Dreams" panose="020B0402020204020504" pitchFamily="34" charset="0"/>
            </a:endParaRPr>
          </a:p>
        </p:txBody>
      </p:sp>
      <p:graphicFrame>
        <p:nvGraphicFramePr>
          <p:cNvPr id="85" name="Chart 22914"/>
          <p:cNvGraphicFramePr/>
          <p:nvPr>
            <p:extLst>
              <p:ext uri="{D42A27DB-BD31-4B8C-83A1-F6EECF244321}">
                <p14:modId xmlns:p14="http://schemas.microsoft.com/office/powerpoint/2010/main" val="3348077969"/>
              </p:ext>
            </p:extLst>
          </p:nvPr>
        </p:nvGraphicFramePr>
        <p:xfrm>
          <a:off x="9952366" y="2731286"/>
          <a:ext cx="1310843" cy="1310843"/>
        </p:xfrm>
        <a:graphic>
          <a:graphicData uri="http://schemas.openxmlformats.org/drawingml/2006/chart">
            <c:chart xmlns:c="http://schemas.openxmlformats.org/drawingml/2006/chart" xmlns:r="http://schemas.openxmlformats.org/officeDocument/2006/relationships" r:id="rId6"/>
          </a:graphicData>
        </a:graphic>
      </p:graphicFrame>
      <p:sp>
        <p:nvSpPr>
          <p:cNvPr id="86" name="Shape 22915"/>
          <p:cNvSpPr/>
          <p:nvPr/>
        </p:nvSpPr>
        <p:spPr>
          <a:xfrm>
            <a:off x="10035847" y="2814768"/>
            <a:ext cx="1144772" cy="114477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84" name="Shape 22917"/>
          <p:cNvSpPr/>
          <p:nvPr/>
        </p:nvSpPr>
        <p:spPr>
          <a:xfrm>
            <a:off x="10420015" y="3195984"/>
            <a:ext cx="495484" cy="381445"/>
          </a:xfrm>
          <a:custGeom>
            <a:avLst/>
            <a:gdLst/>
            <a:ahLst/>
            <a:cxnLst>
              <a:cxn ang="0">
                <a:pos x="wd2" y="hd2"/>
              </a:cxn>
              <a:cxn ang="5400000">
                <a:pos x="wd2" y="hd2"/>
              </a:cxn>
              <a:cxn ang="10800000">
                <a:pos x="wd2" y="hd2"/>
              </a:cxn>
              <a:cxn ang="16200000">
                <a:pos x="wd2" y="hd2"/>
              </a:cxn>
            </a:cxnLst>
            <a:rect l="0" t="0" r="r" b="b"/>
            <a:pathLst>
              <a:path w="21600" h="21600" extrusionOk="0">
                <a:moveTo>
                  <a:pt x="8318" y="0"/>
                </a:moveTo>
                <a:cubicBezTo>
                  <a:pt x="3727" y="0"/>
                  <a:pt x="0" y="4830"/>
                  <a:pt x="0" y="10795"/>
                </a:cubicBezTo>
                <a:cubicBezTo>
                  <a:pt x="0" y="16760"/>
                  <a:pt x="3727" y="21600"/>
                  <a:pt x="8318" y="21600"/>
                </a:cubicBezTo>
                <a:cubicBezTo>
                  <a:pt x="12341" y="21600"/>
                  <a:pt x="15859" y="17888"/>
                  <a:pt x="16629" y="12958"/>
                </a:cubicBezTo>
                <a:cubicBezTo>
                  <a:pt x="16629" y="12958"/>
                  <a:pt x="16629" y="9591"/>
                  <a:pt x="16629" y="9591"/>
                </a:cubicBezTo>
                <a:lnTo>
                  <a:pt x="8868" y="9591"/>
                </a:lnTo>
                <a:lnTo>
                  <a:pt x="8868" y="12958"/>
                </a:lnTo>
                <a:lnTo>
                  <a:pt x="13602" y="12958"/>
                </a:lnTo>
                <a:cubicBezTo>
                  <a:pt x="12895" y="15879"/>
                  <a:pt x="10801" y="17998"/>
                  <a:pt x="8318" y="17998"/>
                </a:cubicBezTo>
                <a:cubicBezTo>
                  <a:pt x="5257" y="17998"/>
                  <a:pt x="2773" y="14771"/>
                  <a:pt x="2773" y="10795"/>
                </a:cubicBezTo>
                <a:cubicBezTo>
                  <a:pt x="2773" y="6818"/>
                  <a:pt x="5257" y="3591"/>
                  <a:pt x="8318" y="3591"/>
                </a:cubicBezTo>
                <a:cubicBezTo>
                  <a:pt x="9860" y="3591"/>
                  <a:pt x="11251" y="4414"/>
                  <a:pt x="12256" y="5733"/>
                </a:cubicBezTo>
                <a:lnTo>
                  <a:pt x="14135" y="3080"/>
                </a:lnTo>
                <a:cubicBezTo>
                  <a:pt x="12635" y="1171"/>
                  <a:pt x="10584" y="0"/>
                  <a:pt x="8318" y="0"/>
                </a:cubicBezTo>
                <a:close/>
                <a:moveTo>
                  <a:pt x="18655" y="7502"/>
                </a:moveTo>
                <a:lnTo>
                  <a:pt x="18655" y="9559"/>
                </a:lnTo>
                <a:lnTo>
                  <a:pt x="17063" y="9559"/>
                </a:lnTo>
                <a:lnTo>
                  <a:pt x="17063" y="11327"/>
                </a:lnTo>
                <a:lnTo>
                  <a:pt x="18655" y="11327"/>
                </a:lnTo>
                <a:lnTo>
                  <a:pt x="18655" y="13384"/>
                </a:lnTo>
                <a:lnTo>
                  <a:pt x="20009" y="13384"/>
                </a:lnTo>
                <a:lnTo>
                  <a:pt x="20009" y="11327"/>
                </a:lnTo>
                <a:lnTo>
                  <a:pt x="21600" y="11327"/>
                </a:lnTo>
                <a:cubicBezTo>
                  <a:pt x="21600" y="11327"/>
                  <a:pt x="21600" y="9559"/>
                  <a:pt x="21600" y="9559"/>
                </a:cubicBezTo>
                <a:lnTo>
                  <a:pt x="20009" y="9559"/>
                </a:lnTo>
                <a:lnTo>
                  <a:pt x="20009" y="7502"/>
                </a:lnTo>
                <a:lnTo>
                  <a:pt x="18655" y="7502"/>
                </a:lnTo>
                <a:close/>
              </a:path>
            </a:pathLst>
          </a:cu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7" name="Shape 22825"/>
          <p:cNvSpPr/>
          <p:nvPr/>
        </p:nvSpPr>
        <p:spPr>
          <a:xfrm>
            <a:off x="1743783"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55%</a:t>
            </a:r>
            <a:endParaRPr sz="1100" dirty="0">
              <a:solidFill>
                <a:schemeClr val="bg1">
                  <a:lumMod val="65000"/>
                </a:schemeClr>
              </a:solidFill>
              <a:latin typeface="Caviar Dreams" panose="020B0402020204020504" pitchFamily="34" charset="0"/>
            </a:endParaRPr>
          </a:p>
        </p:txBody>
      </p:sp>
      <p:sp>
        <p:nvSpPr>
          <p:cNvPr id="88" name="Shape 22825"/>
          <p:cNvSpPr/>
          <p:nvPr/>
        </p:nvSpPr>
        <p:spPr>
          <a:xfrm>
            <a:off x="3381585"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45%</a:t>
            </a:r>
            <a:endParaRPr sz="1100" dirty="0">
              <a:solidFill>
                <a:schemeClr val="bg1">
                  <a:lumMod val="65000"/>
                </a:schemeClr>
              </a:solidFill>
              <a:latin typeface="Caviar Dreams" panose="020B0402020204020504" pitchFamily="34" charset="0"/>
            </a:endParaRPr>
          </a:p>
        </p:txBody>
      </p:sp>
      <p:sp>
        <p:nvSpPr>
          <p:cNvPr id="89" name="Shape 22825"/>
          <p:cNvSpPr/>
          <p:nvPr/>
        </p:nvSpPr>
        <p:spPr>
          <a:xfrm>
            <a:off x="4038619"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55%</a:t>
            </a:r>
            <a:endParaRPr sz="1100" dirty="0">
              <a:solidFill>
                <a:schemeClr val="bg1">
                  <a:lumMod val="65000"/>
                </a:schemeClr>
              </a:solidFill>
              <a:latin typeface="Caviar Dreams" panose="020B0402020204020504" pitchFamily="34" charset="0"/>
            </a:endParaRPr>
          </a:p>
        </p:txBody>
      </p:sp>
      <p:sp>
        <p:nvSpPr>
          <p:cNvPr id="90" name="Shape 22825"/>
          <p:cNvSpPr/>
          <p:nvPr/>
        </p:nvSpPr>
        <p:spPr>
          <a:xfrm>
            <a:off x="5625078"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45%</a:t>
            </a:r>
            <a:endParaRPr sz="1100" dirty="0">
              <a:solidFill>
                <a:schemeClr val="bg1">
                  <a:lumMod val="65000"/>
                </a:schemeClr>
              </a:solidFill>
              <a:latin typeface="Caviar Dreams" panose="020B0402020204020504" pitchFamily="34" charset="0"/>
            </a:endParaRPr>
          </a:p>
        </p:txBody>
      </p:sp>
      <p:sp>
        <p:nvSpPr>
          <p:cNvPr id="91" name="Shape 22825"/>
          <p:cNvSpPr/>
          <p:nvPr/>
        </p:nvSpPr>
        <p:spPr>
          <a:xfrm>
            <a:off x="6282112"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55%</a:t>
            </a:r>
            <a:endParaRPr sz="1100" dirty="0">
              <a:solidFill>
                <a:schemeClr val="bg1">
                  <a:lumMod val="65000"/>
                </a:schemeClr>
              </a:solidFill>
              <a:latin typeface="Caviar Dreams" panose="020B0402020204020504" pitchFamily="34" charset="0"/>
            </a:endParaRPr>
          </a:p>
        </p:txBody>
      </p:sp>
      <p:sp>
        <p:nvSpPr>
          <p:cNvPr id="92" name="Shape 22825"/>
          <p:cNvSpPr/>
          <p:nvPr/>
        </p:nvSpPr>
        <p:spPr>
          <a:xfrm>
            <a:off x="7928532"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45%</a:t>
            </a:r>
            <a:endParaRPr sz="1100" dirty="0">
              <a:solidFill>
                <a:schemeClr val="bg1">
                  <a:lumMod val="65000"/>
                </a:schemeClr>
              </a:solidFill>
              <a:latin typeface="Caviar Dreams" panose="020B0402020204020504" pitchFamily="34" charset="0"/>
            </a:endParaRPr>
          </a:p>
        </p:txBody>
      </p:sp>
      <p:sp>
        <p:nvSpPr>
          <p:cNvPr id="93" name="Shape 22825"/>
          <p:cNvSpPr/>
          <p:nvPr/>
        </p:nvSpPr>
        <p:spPr>
          <a:xfrm>
            <a:off x="8585566"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55%</a:t>
            </a:r>
            <a:endParaRPr sz="1100" dirty="0">
              <a:solidFill>
                <a:schemeClr val="bg1">
                  <a:lumMod val="65000"/>
                </a:schemeClr>
              </a:solidFill>
              <a:latin typeface="Caviar Dreams" panose="020B0402020204020504" pitchFamily="34" charset="0"/>
            </a:endParaRPr>
          </a:p>
        </p:txBody>
      </p:sp>
      <p:sp>
        <p:nvSpPr>
          <p:cNvPr id="94" name="Shape 22825"/>
          <p:cNvSpPr/>
          <p:nvPr/>
        </p:nvSpPr>
        <p:spPr>
          <a:xfrm>
            <a:off x="10201612"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45%</a:t>
            </a:r>
            <a:endParaRPr sz="1100" dirty="0">
              <a:solidFill>
                <a:schemeClr val="bg1">
                  <a:lumMod val="65000"/>
                </a:schemeClr>
              </a:solidFill>
              <a:latin typeface="Caviar Dreams" panose="020B0402020204020504" pitchFamily="34" charset="0"/>
            </a:endParaRPr>
          </a:p>
        </p:txBody>
      </p:sp>
      <p:sp>
        <p:nvSpPr>
          <p:cNvPr id="95" name="Shape 22825"/>
          <p:cNvSpPr/>
          <p:nvPr/>
        </p:nvSpPr>
        <p:spPr>
          <a:xfrm>
            <a:off x="10858646" y="1758796"/>
            <a:ext cx="378717" cy="30439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noAutofit/>
          </a:bodyPr>
          <a:lstStyle/>
          <a:p>
            <a:pPr algn="l">
              <a:lnSpc>
                <a:spcPct val="80000"/>
              </a:lnSpc>
              <a:defRPr sz="2000" b="1">
                <a:solidFill>
                  <a:srgbClr val="0085AD"/>
                </a:solidFill>
                <a:latin typeface="Helvetica"/>
                <a:ea typeface="Helvetica"/>
                <a:cs typeface="Helvetica"/>
                <a:sym typeface="Helvetica"/>
              </a:defRPr>
            </a:pPr>
            <a:r>
              <a:rPr lang="en-US" sz="1100" dirty="0" smtClean="0">
                <a:solidFill>
                  <a:schemeClr val="bg1">
                    <a:lumMod val="65000"/>
                  </a:schemeClr>
                </a:solidFill>
                <a:latin typeface="Caviar Dreams" panose="020B0402020204020504" pitchFamily="34" charset="0"/>
              </a:rPr>
              <a:t>55%</a:t>
            </a:r>
            <a:endParaRPr sz="1100" dirty="0">
              <a:solidFill>
                <a:schemeClr val="bg1">
                  <a:lumMod val="65000"/>
                </a:schemeClr>
              </a:solidFill>
              <a:latin typeface="Caviar Dreams" panose="020B0402020204020504" pitchFamily="34" charset="0"/>
            </a:endParaRPr>
          </a:p>
        </p:txBody>
      </p:sp>
      <p:sp>
        <p:nvSpPr>
          <p:cNvPr id="98" name="Shape 22997"/>
          <p:cNvSpPr/>
          <p:nvPr/>
        </p:nvSpPr>
        <p:spPr>
          <a:xfrm>
            <a:off x="625016" y="4531715"/>
            <a:ext cx="10821815" cy="582643"/>
          </a:xfrm>
          <a:prstGeom prst="rect">
            <a:avLst/>
          </a:prstGeom>
          <a:no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99" name="Shape 22998"/>
          <p:cNvSpPr/>
          <p:nvPr/>
        </p:nvSpPr>
        <p:spPr>
          <a:xfrm>
            <a:off x="5739766" y="4630836"/>
            <a:ext cx="731704" cy="37728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lvl1pPr>
              <a:lnSpc>
                <a:spcPct val="110000"/>
              </a:lnSpc>
              <a:defRPr sz="4500" b="1">
                <a:solidFill>
                  <a:srgbClr val="95C348"/>
                </a:solidFill>
                <a:latin typeface="Helvetica"/>
                <a:ea typeface="Helvetica"/>
                <a:cs typeface="Helvetica"/>
                <a:sym typeface="Helvetica"/>
              </a:defRPr>
            </a:lvl1pPr>
          </a:lstStyle>
          <a:p>
            <a:pPr algn="ctr"/>
            <a:r>
              <a:rPr sz="2000" dirty="0">
                <a:solidFill>
                  <a:schemeClr val="tx1">
                    <a:lumMod val="85000"/>
                    <a:lumOff val="15000"/>
                  </a:schemeClr>
                </a:solidFill>
                <a:latin typeface="Caviar Dreams" panose="020B0402020204020504" pitchFamily="34" charset="0"/>
              </a:rPr>
              <a:t>986k</a:t>
            </a:r>
          </a:p>
        </p:txBody>
      </p:sp>
      <p:sp>
        <p:nvSpPr>
          <p:cNvPr id="100" name="Shape 22999"/>
          <p:cNvSpPr/>
          <p:nvPr/>
        </p:nvSpPr>
        <p:spPr>
          <a:xfrm>
            <a:off x="7899139" y="4630836"/>
            <a:ext cx="731704" cy="37728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lvl1pPr>
              <a:lnSpc>
                <a:spcPct val="110000"/>
              </a:lnSpc>
              <a:defRPr sz="4500" b="1">
                <a:solidFill>
                  <a:srgbClr val="FFA300"/>
                </a:solidFill>
                <a:latin typeface="Helvetica"/>
                <a:ea typeface="Helvetica"/>
                <a:cs typeface="Helvetica"/>
                <a:sym typeface="Helvetica"/>
              </a:defRPr>
            </a:lvl1pPr>
          </a:lstStyle>
          <a:p>
            <a:pPr algn="ctr"/>
            <a:r>
              <a:rPr sz="2000" dirty="0">
                <a:solidFill>
                  <a:schemeClr val="tx1">
                    <a:lumMod val="85000"/>
                    <a:lumOff val="15000"/>
                  </a:schemeClr>
                </a:solidFill>
                <a:latin typeface="Caviar Dreams" panose="020B0402020204020504" pitchFamily="34" charset="0"/>
              </a:rPr>
              <a:t>788k</a:t>
            </a:r>
          </a:p>
        </p:txBody>
      </p:sp>
      <p:sp>
        <p:nvSpPr>
          <p:cNvPr id="101" name="Shape 23000"/>
          <p:cNvSpPr/>
          <p:nvPr/>
        </p:nvSpPr>
        <p:spPr>
          <a:xfrm>
            <a:off x="10301905" y="4630836"/>
            <a:ext cx="731704" cy="37728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lvl1pPr>
              <a:lnSpc>
                <a:spcPct val="110000"/>
              </a:lnSpc>
              <a:defRPr sz="4500" b="1">
                <a:solidFill>
                  <a:srgbClr val="C83B1E"/>
                </a:solidFill>
                <a:latin typeface="Helvetica"/>
                <a:ea typeface="Helvetica"/>
                <a:cs typeface="Helvetica"/>
                <a:sym typeface="Helvetica"/>
              </a:defRPr>
            </a:lvl1pPr>
          </a:lstStyle>
          <a:p>
            <a:pPr algn="ctr"/>
            <a:r>
              <a:rPr sz="2000" dirty="0">
                <a:solidFill>
                  <a:schemeClr val="tx1">
                    <a:lumMod val="85000"/>
                    <a:lumOff val="15000"/>
                  </a:schemeClr>
                </a:solidFill>
                <a:latin typeface="Caviar Dreams" panose="020B0402020204020504" pitchFamily="34" charset="0"/>
              </a:rPr>
              <a:t>456k</a:t>
            </a:r>
          </a:p>
        </p:txBody>
      </p:sp>
      <p:sp>
        <p:nvSpPr>
          <p:cNvPr id="103" name="Shape 23002"/>
          <p:cNvSpPr/>
          <p:nvPr/>
        </p:nvSpPr>
        <p:spPr>
          <a:xfrm>
            <a:off x="3417638" y="4630836"/>
            <a:ext cx="731704" cy="37728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lvl1pPr>
              <a:lnSpc>
                <a:spcPct val="110000"/>
              </a:lnSpc>
              <a:defRPr sz="4500" b="1">
                <a:solidFill>
                  <a:srgbClr val="00B18D"/>
                </a:solidFill>
                <a:latin typeface="Helvetica"/>
                <a:ea typeface="Helvetica"/>
                <a:cs typeface="Helvetica"/>
                <a:sym typeface="Helvetica"/>
              </a:defRPr>
            </a:lvl1pPr>
          </a:lstStyle>
          <a:p>
            <a:pPr algn="ctr"/>
            <a:r>
              <a:rPr sz="2000" dirty="0">
                <a:solidFill>
                  <a:schemeClr val="tx1">
                    <a:lumMod val="85000"/>
                    <a:lumOff val="15000"/>
                  </a:schemeClr>
                </a:solidFill>
                <a:latin typeface="Caviar Dreams" panose="020B0402020204020504" pitchFamily="34" charset="0"/>
              </a:rPr>
              <a:t>356k</a:t>
            </a:r>
          </a:p>
        </p:txBody>
      </p:sp>
      <p:sp>
        <p:nvSpPr>
          <p:cNvPr id="104" name="Shape 23003"/>
          <p:cNvSpPr/>
          <p:nvPr/>
        </p:nvSpPr>
        <p:spPr>
          <a:xfrm>
            <a:off x="1097715" y="4630837"/>
            <a:ext cx="731704" cy="3772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lvl1pPr>
              <a:lnSpc>
                <a:spcPct val="110000"/>
              </a:lnSpc>
              <a:defRPr sz="4500" b="1">
                <a:solidFill>
                  <a:srgbClr val="0085AD"/>
                </a:solidFill>
                <a:latin typeface="Helvetica"/>
                <a:ea typeface="Helvetica"/>
                <a:cs typeface="Helvetica"/>
                <a:sym typeface="Helvetica"/>
              </a:defRPr>
            </a:lvl1pPr>
          </a:lstStyle>
          <a:p>
            <a:pPr algn="ctr"/>
            <a:r>
              <a:rPr sz="2000" dirty="0">
                <a:solidFill>
                  <a:schemeClr val="tx1">
                    <a:lumMod val="85000"/>
                    <a:lumOff val="15000"/>
                  </a:schemeClr>
                </a:solidFill>
                <a:latin typeface="Caviar Dreams" panose="020B0402020204020504" pitchFamily="34" charset="0"/>
              </a:rPr>
              <a:t>232k</a:t>
            </a:r>
          </a:p>
        </p:txBody>
      </p:sp>
      <p:sp>
        <p:nvSpPr>
          <p:cNvPr id="105" name="Shape 23004"/>
          <p:cNvSpPr/>
          <p:nvPr/>
        </p:nvSpPr>
        <p:spPr>
          <a:xfrm>
            <a:off x="629896" y="4496090"/>
            <a:ext cx="10812054" cy="0"/>
          </a:xfrm>
          <a:prstGeom prst="line">
            <a:avLst/>
          </a:prstGeom>
          <a:noFill/>
          <a:ln w="25400" cap="flat">
            <a:solidFill>
              <a:srgbClr val="A9AFBA"/>
            </a:solidFill>
            <a:prstDash val="solid"/>
            <a:miter lim="400000"/>
          </a:ln>
          <a:effectLst/>
        </p:spPr>
        <p:txBody>
          <a:bodyPr wrap="square" lIns="25400" tIns="25400" rIns="25400" bIns="25400" numCol="1" anchor="ctr">
            <a:noAutofit/>
          </a:bodyPr>
          <a:lstStyle/>
          <a:p>
            <a:pPr>
              <a:defRPr sz="3200"/>
            </a:pPr>
            <a:endParaRPr sz="1600"/>
          </a:p>
        </p:txBody>
      </p:sp>
      <p:sp>
        <p:nvSpPr>
          <p:cNvPr id="106" name="Shape 23005"/>
          <p:cNvSpPr/>
          <p:nvPr/>
        </p:nvSpPr>
        <p:spPr>
          <a:xfrm>
            <a:off x="629896" y="5084011"/>
            <a:ext cx="10812054" cy="1"/>
          </a:xfrm>
          <a:prstGeom prst="line">
            <a:avLst/>
          </a:prstGeom>
          <a:noFill/>
          <a:ln w="25400" cap="flat">
            <a:solidFill>
              <a:srgbClr val="A9AFBA"/>
            </a:solidFill>
            <a:prstDash val="solid"/>
            <a:miter lim="400000"/>
          </a:ln>
          <a:effectLst/>
        </p:spPr>
        <p:txBody>
          <a:bodyPr wrap="square" lIns="25400" tIns="25400" rIns="25400" bIns="25400" numCol="1" anchor="ctr">
            <a:noAutofit/>
          </a:bodyPr>
          <a:lstStyle/>
          <a:p>
            <a:pPr>
              <a:defRPr sz="3200"/>
            </a:pPr>
            <a:endParaRPr sz="1600"/>
          </a:p>
        </p:txBody>
      </p:sp>
      <p:sp>
        <p:nvSpPr>
          <p:cNvPr id="113" name="TextBox 112"/>
          <p:cNvSpPr txBox="1"/>
          <p:nvPr/>
        </p:nvSpPr>
        <p:spPr>
          <a:xfrm>
            <a:off x="733427" y="5331324"/>
            <a:ext cx="1460279" cy="615553"/>
          </a:xfrm>
          <a:prstGeom prst="rect">
            <a:avLst/>
          </a:prstGeom>
          <a:noFill/>
        </p:spPr>
        <p:txBody>
          <a:bodyPr wrap="square" lIns="0" tIns="0" rIns="0" bIns="0" rtlCol="0">
            <a:spAutoFit/>
          </a:bodyPr>
          <a:lstStyle/>
          <a:p>
            <a:pPr algn="ctr" defTabSz="1219170">
              <a:spcBef>
                <a:spcPct val="20000"/>
              </a:spcBef>
              <a:defRPr/>
            </a:pPr>
            <a:r>
              <a:rPr lang="en-US" sz="1000" dirty="0">
                <a:solidFill>
                  <a:schemeClr val="bg1"/>
                </a:solidFill>
              </a:rPr>
              <a:t>There are many variations passages of lorem ipsum available  majority have suffered alteration </a:t>
            </a:r>
          </a:p>
        </p:txBody>
      </p:sp>
      <p:sp>
        <p:nvSpPr>
          <p:cNvPr id="115" name="TextBox 114"/>
          <p:cNvSpPr txBox="1"/>
          <p:nvPr/>
        </p:nvSpPr>
        <p:spPr>
          <a:xfrm>
            <a:off x="2987228" y="5331324"/>
            <a:ext cx="1460279" cy="615553"/>
          </a:xfrm>
          <a:prstGeom prst="rect">
            <a:avLst/>
          </a:prstGeom>
          <a:noFill/>
        </p:spPr>
        <p:txBody>
          <a:bodyPr wrap="square" lIns="0" tIns="0" rIns="0" bIns="0" rtlCol="0">
            <a:spAutoFit/>
          </a:bodyPr>
          <a:lstStyle/>
          <a:p>
            <a:pPr algn="ctr" defTabSz="1219170">
              <a:spcBef>
                <a:spcPct val="20000"/>
              </a:spcBef>
              <a:defRPr/>
            </a:pPr>
            <a:r>
              <a:rPr lang="en-US" sz="1000" dirty="0">
                <a:solidFill>
                  <a:schemeClr val="bg1"/>
                </a:solidFill>
              </a:rPr>
              <a:t>There are many variations passages of lorem ipsum available  majority have suffered alteration </a:t>
            </a:r>
          </a:p>
        </p:txBody>
      </p:sp>
      <p:sp>
        <p:nvSpPr>
          <p:cNvPr id="116" name="TextBox 115"/>
          <p:cNvSpPr txBox="1"/>
          <p:nvPr/>
        </p:nvSpPr>
        <p:spPr>
          <a:xfrm>
            <a:off x="5337791" y="5331324"/>
            <a:ext cx="1460279" cy="615553"/>
          </a:xfrm>
          <a:prstGeom prst="rect">
            <a:avLst/>
          </a:prstGeom>
          <a:noFill/>
        </p:spPr>
        <p:txBody>
          <a:bodyPr wrap="square" lIns="0" tIns="0" rIns="0" bIns="0" rtlCol="0">
            <a:spAutoFit/>
          </a:bodyPr>
          <a:lstStyle/>
          <a:p>
            <a:pPr algn="ctr" defTabSz="1219170">
              <a:spcBef>
                <a:spcPct val="20000"/>
              </a:spcBef>
              <a:defRPr/>
            </a:pPr>
            <a:r>
              <a:rPr lang="en-US" sz="1000" dirty="0">
                <a:solidFill>
                  <a:schemeClr val="bg1"/>
                </a:solidFill>
              </a:rPr>
              <a:t>There are many variations passages of lorem ipsum available  majority have suffered alteration </a:t>
            </a:r>
          </a:p>
        </p:txBody>
      </p:sp>
      <p:sp>
        <p:nvSpPr>
          <p:cNvPr id="117" name="TextBox 116"/>
          <p:cNvSpPr txBox="1"/>
          <p:nvPr/>
        </p:nvSpPr>
        <p:spPr>
          <a:xfrm>
            <a:off x="7636675" y="5331324"/>
            <a:ext cx="1460279" cy="615553"/>
          </a:xfrm>
          <a:prstGeom prst="rect">
            <a:avLst/>
          </a:prstGeom>
          <a:noFill/>
        </p:spPr>
        <p:txBody>
          <a:bodyPr wrap="square" lIns="0" tIns="0" rIns="0" bIns="0" rtlCol="0">
            <a:spAutoFit/>
          </a:bodyPr>
          <a:lstStyle/>
          <a:p>
            <a:pPr algn="ctr" defTabSz="1219170">
              <a:spcBef>
                <a:spcPct val="20000"/>
              </a:spcBef>
              <a:defRPr/>
            </a:pPr>
            <a:r>
              <a:rPr lang="en-US" sz="1000" dirty="0">
                <a:solidFill>
                  <a:schemeClr val="bg1"/>
                </a:solidFill>
              </a:rPr>
              <a:t>There are many variations passages of lorem ipsum available  majority have suffered alteration </a:t>
            </a:r>
          </a:p>
        </p:txBody>
      </p:sp>
      <p:sp>
        <p:nvSpPr>
          <p:cNvPr id="118" name="TextBox 117"/>
          <p:cNvSpPr txBox="1"/>
          <p:nvPr/>
        </p:nvSpPr>
        <p:spPr>
          <a:xfrm>
            <a:off x="9864318" y="5331324"/>
            <a:ext cx="1460279" cy="615553"/>
          </a:xfrm>
          <a:prstGeom prst="rect">
            <a:avLst/>
          </a:prstGeom>
          <a:noFill/>
        </p:spPr>
        <p:txBody>
          <a:bodyPr wrap="square" lIns="0" tIns="0" rIns="0" bIns="0" rtlCol="0">
            <a:spAutoFit/>
          </a:bodyPr>
          <a:lstStyle/>
          <a:p>
            <a:pPr algn="ctr" defTabSz="1219170">
              <a:spcBef>
                <a:spcPct val="20000"/>
              </a:spcBef>
              <a:defRPr/>
            </a:pPr>
            <a:r>
              <a:rPr lang="en-US" sz="1000" dirty="0">
                <a:solidFill>
                  <a:schemeClr val="bg1"/>
                </a:solidFill>
              </a:rPr>
              <a:t>There are many variations passages of lorem ipsum available  majority have suffered alteration </a:t>
            </a:r>
          </a:p>
        </p:txBody>
      </p:sp>
    </p:spTree>
    <p:extLst>
      <p:ext uri="{BB962C8B-B14F-4D97-AF65-F5344CB8AC3E}">
        <p14:creationId xmlns:p14="http://schemas.microsoft.com/office/powerpoint/2010/main" val="343493571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flipH="1" flipV="1">
            <a:off x="0" y="0"/>
            <a:ext cx="12192000" cy="6477001"/>
          </a:xfrm>
          <a:prstGeom prst="rect">
            <a:avLst/>
          </a:prstGeom>
          <a:gradFill flip="none" rotWithShape="1">
            <a:gsLst>
              <a:gs pos="100000">
                <a:schemeClr val="accent3"/>
              </a:gs>
              <a:gs pos="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109</a:t>
            </a:fld>
            <a:endParaRPr lang="en-US"/>
          </a:p>
        </p:txBody>
      </p:sp>
      <p:sp>
        <p:nvSpPr>
          <p:cNvPr id="62" name="Title 11"/>
          <p:cNvSpPr txBox="1">
            <a:spLocks/>
          </p:cNvSpPr>
          <p:nvPr/>
        </p:nvSpPr>
        <p:spPr>
          <a:xfrm>
            <a:off x="4146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1468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nvGrpSpPr>
          <p:cNvPr id="81" name="Group 80"/>
          <p:cNvGrpSpPr/>
          <p:nvPr/>
        </p:nvGrpSpPr>
        <p:grpSpPr>
          <a:xfrm>
            <a:off x="0" y="4033303"/>
            <a:ext cx="12192000" cy="2443698"/>
            <a:chOff x="0" y="4435147"/>
            <a:chExt cx="12192000" cy="2443698"/>
          </a:xfrm>
          <a:solidFill>
            <a:schemeClr val="bg1">
              <a:alpha val="88000"/>
            </a:schemeClr>
          </a:solidFill>
        </p:grpSpPr>
        <p:sp>
          <p:nvSpPr>
            <p:cNvPr id="82" name="Freeform 32"/>
            <p:cNvSpPr>
              <a:spLocks noEditPoints="1"/>
            </p:cNvSpPr>
            <p:nvPr/>
          </p:nvSpPr>
          <p:spPr bwMode="auto">
            <a:xfrm>
              <a:off x="1030500" y="4718337"/>
              <a:ext cx="5813258" cy="1856470"/>
            </a:xfrm>
            <a:custGeom>
              <a:avLst/>
              <a:gdLst>
                <a:gd name="T0" fmla="*/ 1027 w 1478"/>
                <a:gd name="T1" fmla="*/ 471 h 473"/>
                <a:gd name="T2" fmla="*/ 972 w 1478"/>
                <a:gd name="T3" fmla="*/ 473 h 473"/>
                <a:gd name="T4" fmla="*/ 970 w 1478"/>
                <a:gd name="T5" fmla="*/ 473 h 473"/>
                <a:gd name="T6" fmla="*/ 995 w 1478"/>
                <a:gd name="T7" fmla="*/ 117 h 473"/>
                <a:gd name="T8" fmla="*/ 996 w 1478"/>
                <a:gd name="T9" fmla="*/ 105 h 473"/>
                <a:gd name="T10" fmla="*/ 1006 w 1478"/>
                <a:gd name="T11" fmla="*/ 117 h 473"/>
                <a:gd name="T12" fmla="*/ 1010 w 1478"/>
                <a:gd name="T13" fmla="*/ 471 h 473"/>
                <a:gd name="T14" fmla="*/ 1461 w 1478"/>
                <a:gd name="T15" fmla="*/ 105 h 473"/>
                <a:gd name="T16" fmla="*/ 1465 w 1478"/>
                <a:gd name="T17" fmla="*/ 105 h 473"/>
                <a:gd name="T18" fmla="*/ 1475 w 1478"/>
                <a:gd name="T19" fmla="*/ 155 h 473"/>
                <a:gd name="T20" fmla="*/ 1478 w 1478"/>
                <a:gd name="T21" fmla="*/ 473 h 473"/>
                <a:gd name="T22" fmla="*/ 1465 w 1478"/>
                <a:gd name="T23" fmla="*/ 473 h 473"/>
                <a:gd name="T24" fmla="*/ 1423 w 1478"/>
                <a:gd name="T25" fmla="*/ 473 h 473"/>
                <a:gd name="T26" fmla="*/ 1415 w 1478"/>
                <a:gd name="T27" fmla="*/ 207 h 473"/>
                <a:gd name="T28" fmla="*/ 1423 w 1478"/>
                <a:gd name="T29" fmla="*/ 155 h 473"/>
                <a:gd name="T30" fmla="*/ 1427 w 1478"/>
                <a:gd name="T31" fmla="*/ 105 h 473"/>
                <a:gd name="T32" fmla="*/ 1442 w 1478"/>
                <a:gd name="T33" fmla="*/ 23 h 473"/>
                <a:gd name="T34" fmla="*/ 1461 w 1478"/>
                <a:gd name="T35" fmla="*/ 105 h 473"/>
                <a:gd name="T36" fmla="*/ 1285 w 1478"/>
                <a:gd name="T37" fmla="*/ 190 h 473"/>
                <a:gd name="T38" fmla="*/ 1335 w 1478"/>
                <a:gd name="T39" fmla="*/ 473 h 473"/>
                <a:gd name="T40" fmla="*/ 1285 w 1478"/>
                <a:gd name="T41" fmla="*/ 190 h 473"/>
                <a:gd name="T42" fmla="*/ 1176 w 1478"/>
                <a:gd name="T43" fmla="*/ 243 h 473"/>
                <a:gd name="T44" fmla="*/ 1216 w 1478"/>
                <a:gd name="T45" fmla="*/ 473 h 473"/>
                <a:gd name="T46" fmla="*/ 1176 w 1478"/>
                <a:gd name="T47" fmla="*/ 243 h 473"/>
                <a:gd name="T48" fmla="*/ 1083 w 1478"/>
                <a:gd name="T49" fmla="*/ 167 h 473"/>
                <a:gd name="T50" fmla="*/ 1125 w 1478"/>
                <a:gd name="T51" fmla="*/ 473 h 473"/>
                <a:gd name="T52" fmla="*/ 1083 w 1478"/>
                <a:gd name="T53" fmla="*/ 167 h 473"/>
                <a:gd name="T54" fmla="*/ 849 w 1478"/>
                <a:gd name="T55" fmla="*/ 295 h 473"/>
                <a:gd name="T56" fmla="*/ 884 w 1478"/>
                <a:gd name="T57" fmla="*/ 473 h 473"/>
                <a:gd name="T58" fmla="*/ 849 w 1478"/>
                <a:gd name="T59" fmla="*/ 295 h 473"/>
                <a:gd name="T60" fmla="*/ 631 w 1478"/>
                <a:gd name="T61" fmla="*/ 373 h 473"/>
                <a:gd name="T62" fmla="*/ 643 w 1478"/>
                <a:gd name="T63" fmla="*/ 318 h 473"/>
                <a:gd name="T64" fmla="*/ 667 w 1478"/>
                <a:gd name="T65" fmla="*/ 306 h 473"/>
                <a:gd name="T66" fmla="*/ 702 w 1478"/>
                <a:gd name="T67" fmla="*/ 234 h 473"/>
                <a:gd name="T68" fmla="*/ 723 w 1478"/>
                <a:gd name="T69" fmla="*/ 306 h 473"/>
                <a:gd name="T70" fmla="*/ 702 w 1478"/>
                <a:gd name="T71" fmla="*/ 473 h 473"/>
                <a:gd name="T72" fmla="*/ 687 w 1478"/>
                <a:gd name="T73" fmla="*/ 473 h 473"/>
                <a:gd name="T74" fmla="*/ 643 w 1478"/>
                <a:gd name="T75" fmla="*/ 473 h 473"/>
                <a:gd name="T76" fmla="*/ 631 w 1478"/>
                <a:gd name="T77" fmla="*/ 373 h 473"/>
                <a:gd name="T78" fmla="*/ 581 w 1478"/>
                <a:gd name="T79" fmla="*/ 255 h 473"/>
                <a:gd name="T80" fmla="*/ 623 w 1478"/>
                <a:gd name="T81" fmla="*/ 473 h 473"/>
                <a:gd name="T82" fmla="*/ 581 w 1478"/>
                <a:gd name="T83" fmla="*/ 255 h 473"/>
                <a:gd name="T84" fmla="*/ 532 w 1478"/>
                <a:gd name="T85" fmla="*/ 314 h 473"/>
                <a:gd name="T86" fmla="*/ 557 w 1478"/>
                <a:gd name="T87" fmla="*/ 356 h 473"/>
                <a:gd name="T88" fmla="*/ 532 w 1478"/>
                <a:gd name="T89" fmla="*/ 473 h 473"/>
                <a:gd name="T90" fmla="*/ 455 w 1478"/>
                <a:gd name="T91" fmla="*/ 473 h 473"/>
                <a:gd name="T92" fmla="*/ 455 w 1478"/>
                <a:gd name="T93" fmla="*/ 302 h 473"/>
                <a:gd name="T94" fmla="*/ 488 w 1478"/>
                <a:gd name="T95" fmla="*/ 356 h 473"/>
                <a:gd name="T96" fmla="*/ 532 w 1478"/>
                <a:gd name="T97" fmla="*/ 314 h 473"/>
                <a:gd name="T98" fmla="*/ 360 w 1478"/>
                <a:gd name="T99" fmla="*/ 293 h 473"/>
                <a:gd name="T100" fmla="*/ 426 w 1478"/>
                <a:gd name="T101" fmla="*/ 473 h 473"/>
                <a:gd name="T102" fmla="*/ 360 w 1478"/>
                <a:gd name="T103" fmla="*/ 293 h 473"/>
                <a:gd name="T104" fmla="*/ 287 w 1478"/>
                <a:gd name="T105" fmla="*/ 209 h 473"/>
                <a:gd name="T106" fmla="*/ 350 w 1478"/>
                <a:gd name="T107" fmla="*/ 473 h 473"/>
                <a:gd name="T108" fmla="*/ 287 w 1478"/>
                <a:gd name="T109" fmla="*/ 209 h 473"/>
                <a:gd name="T110" fmla="*/ 195 w 1478"/>
                <a:gd name="T111" fmla="*/ 184 h 473"/>
                <a:gd name="T112" fmla="*/ 241 w 1478"/>
                <a:gd name="T113" fmla="*/ 473 h 473"/>
                <a:gd name="T114" fmla="*/ 195 w 1478"/>
                <a:gd name="T115" fmla="*/ 184 h 473"/>
                <a:gd name="T116" fmla="*/ 31 w 1478"/>
                <a:gd name="T117" fmla="*/ 264 h 473"/>
                <a:gd name="T118" fmla="*/ 92 w 1478"/>
                <a:gd name="T119" fmla="*/ 473 h 473"/>
                <a:gd name="T120" fmla="*/ 31 w 1478"/>
                <a:gd name="T121" fmla="*/ 473 h 473"/>
                <a:gd name="T122" fmla="*/ 0 w 1478"/>
                <a:gd name="T123" fmla="*/ 331 h 473"/>
                <a:gd name="T124" fmla="*/ 31 w 1478"/>
                <a:gd name="T125" fmla="*/ 26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8" h="473">
                  <a:moveTo>
                    <a:pt x="1010" y="471"/>
                  </a:moveTo>
                  <a:lnTo>
                    <a:pt x="1027" y="471"/>
                  </a:lnTo>
                  <a:lnTo>
                    <a:pt x="1027" y="473"/>
                  </a:lnTo>
                  <a:lnTo>
                    <a:pt x="972" y="473"/>
                  </a:lnTo>
                  <a:lnTo>
                    <a:pt x="972" y="473"/>
                  </a:lnTo>
                  <a:lnTo>
                    <a:pt x="970" y="473"/>
                  </a:lnTo>
                  <a:lnTo>
                    <a:pt x="970" y="117"/>
                  </a:lnTo>
                  <a:lnTo>
                    <a:pt x="995" y="117"/>
                  </a:lnTo>
                  <a:lnTo>
                    <a:pt x="996" y="75"/>
                  </a:lnTo>
                  <a:lnTo>
                    <a:pt x="996" y="105"/>
                  </a:lnTo>
                  <a:lnTo>
                    <a:pt x="1002" y="105"/>
                  </a:lnTo>
                  <a:lnTo>
                    <a:pt x="1006" y="117"/>
                  </a:lnTo>
                  <a:lnTo>
                    <a:pt x="1010" y="117"/>
                  </a:lnTo>
                  <a:lnTo>
                    <a:pt x="1010" y="471"/>
                  </a:lnTo>
                  <a:lnTo>
                    <a:pt x="1010" y="471"/>
                  </a:lnTo>
                  <a:close/>
                  <a:moveTo>
                    <a:pt x="1461" y="105"/>
                  </a:moveTo>
                  <a:lnTo>
                    <a:pt x="1463" y="0"/>
                  </a:lnTo>
                  <a:lnTo>
                    <a:pt x="1465" y="105"/>
                  </a:lnTo>
                  <a:lnTo>
                    <a:pt x="1475" y="105"/>
                  </a:lnTo>
                  <a:lnTo>
                    <a:pt x="1475" y="155"/>
                  </a:lnTo>
                  <a:lnTo>
                    <a:pt x="1478" y="155"/>
                  </a:lnTo>
                  <a:lnTo>
                    <a:pt x="1478" y="473"/>
                  </a:lnTo>
                  <a:lnTo>
                    <a:pt x="1475" y="473"/>
                  </a:lnTo>
                  <a:lnTo>
                    <a:pt x="1465" y="473"/>
                  </a:lnTo>
                  <a:lnTo>
                    <a:pt x="1427" y="473"/>
                  </a:lnTo>
                  <a:lnTo>
                    <a:pt x="1423" y="473"/>
                  </a:lnTo>
                  <a:lnTo>
                    <a:pt x="1415" y="473"/>
                  </a:lnTo>
                  <a:lnTo>
                    <a:pt x="1415" y="207"/>
                  </a:lnTo>
                  <a:lnTo>
                    <a:pt x="1423" y="207"/>
                  </a:lnTo>
                  <a:lnTo>
                    <a:pt x="1423" y="155"/>
                  </a:lnTo>
                  <a:lnTo>
                    <a:pt x="1427" y="155"/>
                  </a:lnTo>
                  <a:lnTo>
                    <a:pt x="1427" y="105"/>
                  </a:lnTo>
                  <a:lnTo>
                    <a:pt x="1440" y="105"/>
                  </a:lnTo>
                  <a:lnTo>
                    <a:pt x="1442" y="23"/>
                  </a:lnTo>
                  <a:lnTo>
                    <a:pt x="1444" y="105"/>
                  </a:lnTo>
                  <a:lnTo>
                    <a:pt x="1461" y="105"/>
                  </a:lnTo>
                  <a:lnTo>
                    <a:pt x="1461" y="105"/>
                  </a:lnTo>
                  <a:close/>
                  <a:moveTo>
                    <a:pt x="1285" y="190"/>
                  </a:moveTo>
                  <a:lnTo>
                    <a:pt x="1335" y="190"/>
                  </a:lnTo>
                  <a:lnTo>
                    <a:pt x="1335" y="473"/>
                  </a:lnTo>
                  <a:lnTo>
                    <a:pt x="1285" y="473"/>
                  </a:lnTo>
                  <a:lnTo>
                    <a:pt x="1285" y="190"/>
                  </a:lnTo>
                  <a:lnTo>
                    <a:pt x="1285" y="190"/>
                  </a:lnTo>
                  <a:close/>
                  <a:moveTo>
                    <a:pt x="1176" y="243"/>
                  </a:moveTo>
                  <a:lnTo>
                    <a:pt x="1216" y="243"/>
                  </a:lnTo>
                  <a:lnTo>
                    <a:pt x="1216" y="473"/>
                  </a:lnTo>
                  <a:lnTo>
                    <a:pt x="1176" y="473"/>
                  </a:lnTo>
                  <a:lnTo>
                    <a:pt x="1176" y="243"/>
                  </a:lnTo>
                  <a:lnTo>
                    <a:pt x="1176" y="243"/>
                  </a:lnTo>
                  <a:close/>
                  <a:moveTo>
                    <a:pt x="1083" y="167"/>
                  </a:moveTo>
                  <a:lnTo>
                    <a:pt x="1125" y="167"/>
                  </a:lnTo>
                  <a:lnTo>
                    <a:pt x="1125" y="473"/>
                  </a:lnTo>
                  <a:lnTo>
                    <a:pt x="1083" y="473"/>
                  </a:lnTo>
                  <a:lnTo>
                    <a:pt x="1083" y="167"/>
                  </a:lnTo>
                  <a:lnTo>
                    <a:pt x="1083" y="167"/>
                  </a:lnTo>
                  <a:close/>
                  <a:moveTo>
                    <a:pt x="849" y="295"/>
                  </a:moveTo>
                  <a:lnTo>
                    <a:pt x="884" y="295"/>
                  </a:lnTo>
                  <a:lnTo>
                    <a:pt x="884" y="473"/>
                  </a:lnTo>
                  <a:lnTo>
                    <a:pt x="849" y="473"/>
                  </a:lnTo>
                  <a:lnTo>
                    <a:pt x="849" y="295"/>
                  </a:lnTo>
                  <a:lnTo>
                    <a:pt x="849" y="295"/>
                  </a:lnTo>
                  <a:close/>
                  <a:moveTo>
                    <a:pt x="631" y="373"/>
                  </a:moveTo>
                  <a:lnTo>
                    <a:pt x="643" y="373"/>
                  </a:lnTo>
                  <a:lnTo>
                    <a:pt x="643" y="318"/>
                  </a:lnTo>
                  <a:lnTo>
                    <a:pt x="667" y="318"/>
                  </a:lnTo>
                  <a:lnTo>
                    <a:pt x="667" y="306"/>
                  </a:lnTo>
                  <a:lnTo>
                    <a:pt x="667" y="234"/>
                  </a:lnTo>
                  <a:lnTo>
                    <a:pt x="702" y="234"/>
                  </a:lnTo>
                  <a:lnTo>
                    <a:pt x="702" y="306"/>
                  </a:lnTo>
                  <a:lnTo>
                    <a:pt x="723" y="306"/>
                  </a:lnTo>
                  <a:lnTo>
                    <a:pt x="723" y="473"/>
                  </a:lnTo>
                  <a:lnTo>
                    <a:pt x="702" y="473"/>
                  </a:lnTo>
                  <a:lnTo>
                    <a:pt x="698" y="473"/>
                  </a:lnTo>
                  <a:lnTo>
                    <a:pt x="687" y="473"/>
                  </a:lnTo>
                  <a:lnTo>
                    <a:pt x="667" y="473"/>
                  </a:lnTo>
                  <a:lnTo>
                    <a:pt x="643" y="473"/>
                  </a:lnTo>
                  <a:lnTo>
                    <a:pt x="631" y="473"/>
                  </a:lnTo>
                  <a:lnTo>
                    <a:pt x="631" y="373"/>
                  </a:lnTo>
                  <a:lnTo>
                    <a:pt x="631" y="373"/>
                  </a:lnTo>
                  <a:close/>
                  <a:moveTo>
                    <a:pt x="581" y="255"/>
                  </a:moveTo>
                  <a:lnTo>
                    <a:pt x="623" y="255"/>
                  </a:lnTo>
                  <a:lnTo>
                    <a:pt x="623" y="473"/>
                  </a:lnTo>
                  <a:lnTo>
                    <a:pt x="581" y="473"/>
                  </a:lnTo>
                  <a:lnTo>
                    <a:pt x="581" y="255"/>
                  </a:lnTo>
                  <a:lnTo>
                    <a:pt x="581" y="255"/>
                  </a:lnTo>
                  <a:close/>
                  <a:moveTo>
                    <a:pt x="532" y="314"/>
                  </a:moveTo>
                  <a:lnTo>
                    <a:pt x="557" y="314"/>
                  </a:lnTo>
                  <a:lnTo>
                    <a:pt x="557" y="356"/>
                  </a:lnTo>
                  <a:lnTo>
                    <a:pt x="557" y="473"/>
                  </a:lnTo>
                  <a:lnTo>
                    <a:pt x="532" y="473"/>
                  </a:lnTo>
                  <a:lnTo>
                    <a:pt x="488" y="473"/>
                  </a:lnTo>
                  <a:lnTo>
                    <a:pt x="455" y="473"/>
                  </a:lnTo>
                  <a:lnTo>
                    <a:pt x="455" y="356"/>
                  </a:lnTo>
                  <a:lnTo>
                    <a:pt x="455" y="302"/>
                  </a:lnTo>
                  <a:lnTo>
                    <a:pt x="488" y="302"/>
                  </a:lnTo>
                  <a:lnTo>
                    <a:pt x="488" y="356"/>
                  </a:lnTo>
                  <a:lnTo>
                    <a:pt x="532" y="356"/>
                  </a:lnTo>
                  <a:lnTo>
                    <a:pt x="532" y="314"/>
                  </a:lnTo>
                  <a:lnTo>
                    <a:pt x="532" y="314"/>
                  </a:lnTo>
                  <a:close/>
                  <a:moveTo>
                    <a:pt x="360" y="293"/>
                  </a:moveTo>
                  <a:lnTo>
                    <a:pt x="426" y="293"/>
                  </a:lnTo>
                  <a:lnTo>
                    <a:pt x="426" y="473"/>
                  </a:lnTo>
                  <a:lnTo>
                    <a:pt x="360" y="473"/>
                  </a:lnTo>
                  <a:lnTo>
                    <a:pt x="360" y="293"/>
                  </a:lnTo>
                  <a:lnTo>
                    <a:pt x="360" y="293"/>
                  </a:lnTo>
                  <a:close/>
                  <a:moveTo>
                    <a:pt x="287" y="209"/>
                  </a:moveTo>
                  <a:lnTo>
                    <a:pt x="350" y="209"/>
                  </a:lnTo>
                  <a:lnTo>
                    <a:pt x="350" y="473"/>
                  </a:lnTo>
                  <a:lnTo>
                    <a:pt x="287" y="473"/>
                  </a:lnTo>
                  <a:lnTo>
                    <a:pt x="287" y="209"/>
                  </a:lnTo>
                  <a:lnTo>
                    <a:pt x="287" y="209"/>
                  </a:lnTo>
                  <a:close/>
                  <a:moveTo>
                    <a:pt x="195" y="184"/>
                  </a:moveTo>
                  <a:lnTo>
                    <a:pt x="241" y="184"/>
                  </a:lnTo>
                  <a:lnTo>
                    <a:pt x="241" y="473"/>
                  </a:lnTo>
                  <a:lnTo>
                    <a:pt x="195" y="473"/>
                  </a:lnTo>
                  <a:lnTo>
                    <a:pt x="195" y="184"/>
                  </a:lnTo>
                  <a:lnTo>
                    <a:pt x="195" y="184"/>
                  </a:lnTo>
                  <a:close/>
                  <a:moveTo>
                    <a:pt x="31" y="264"/>
                  </a:moveTo>
                  <a:lnTo>
                    <a:pt x="92" y="264"/>
                  </a:lnTo>
                  <a:lnTo>
                    <a:pt x="92" y="473"/>
                  </a:lnTo>
                  <a:lnTo>
                    <a:pt x="61" y="473"/>
                  </a:lnTo>
                  <a:lnTo>
                    <a:pt x="31" y="473"/>
                  </a:lnTo>
                  <a:lnTo>
                    <a:pt x="0" y="473"/>
                  </a:lnTo>
                  <a:lnTo>
                    <a:pt x="0" y="331"/>
                  </a:lnTo>
                  <a:lnTo>
                    <a:pt x="31" y="331"/>
                  </a:lnTo>
                  <a:lnTo>
                    <a:pt x="31" y="264"/>
                  </a:lnTo>
                  <a:lnTo>
                    <a:pt x="31" y="26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33"/>
            <p:cNvSpPr>
              <a:spLocks noEditPoints="1"/>
            </p:cNvSpPr>
            <p:nvPr/>
          </p:nvSpPr>
          <p:spPr bwMode="auto">
            <a:xfrm>
              <a:off x="157328" y="5574693"/>
              <a:ext cx="7992252" cy="1000120"/>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4"/>
            <p:cNvSpPr>
              <a:spLocks/>
            </p:cNvSpPr>
            <p:nvPr/>
          </p:nvSpPr>
          <p:spPr bwMode="auto">
            <a:xfrm>
              <a:off x="574248" y="5001528"/>
              <a:ext cx="409052" cy="1549682"/>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5"/>
            <p:cNvSpPr>
              <a:spLocks/>
            </p:cNvSpPr>
            <p:nvPr/>
          </p:nvSpPr>
          <p:spPr bwMode="auto">
            <a:xfrm>
              <a:off x="1211424" y="5481379"/>
              <a:ext cx="1471013" cy="1069830"/>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6"/>
            <p:cNvSpPr>
              <a:spLocks/>
            </p:cNvSpPr>
            <p:nvPr/>
          </p:nvSpPr>
          <p:spPr bwMode="auto">
            <a:xfrm>
              <a:off x="2721770" y="6283752"/>
              <a:ext cx="141595" cy="267458"/>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37"/>
            <p:cNvSpPr>
              <a:spLocks/>
            </p:cNvSpPr>
            <p:nvPr/>
          </p:nvSpPr>
          <p:spPr bwMode="auto">
            <a:xfrm>
              <a:off x="2824037" y="6354547"/>
              <a:ext cx="424785" cy="196662"/>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8"/>
            <p:cNvSpPr>
              <a:spLocks/>
            </p:cNvSpPr>
            <p:nvPr/>
          </p:nvSpPr>
          <p:spPr bwMode="auto">
            <a:xfrm>
              <a:off x="3130823" y="5843234"/>
              <a:ext cx="369717" cy="707975"/>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9"/>
            <p:cNvSpPr>
              <a:spLocks/>
            </p:cNvSpPr>
            <p:nvPr/>
          </p:nvSpPr>
          <p:spPr bwMode="auto">
            <a:xfrm>
              <a:off x="3547744" y="6323082"/>
              <a:ext cx="157327" cy="228128"/>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0"/>
            <p:cNvSpPr>
              <a:spLocks/>
            </p:cNvSpPr>
            <p:nvPr/>
          </p:nvSpPr>
          <p:spPr bwMode="auto">
            <a:xfrm>
              <a:off x="3728669" y="6244418"/>
              <a:ext cx="149459" cy="306792"/>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1"/>
            <p:cNvSpPr>
              <a:spLocks/>
            </p:cNvSpPr>
            <p:nvPr/>
          </p:nvSpPr>
          <p:spPr bwMode="auto">
            <a:xfrm>
              <a:off x="4562506" y="5961227"/>
              <a:ext cx="196658" cy="589982"/>
            </a:xfrm>
            <a:custGeom>
              <a:avLst/>
              <a:gdLst>
                <a:gd name="T0" fmla="*/ 9 w 50"/>
                <a:gd name="T1" fmla="*/ 23 h 149"/>
                <a:gd name="T2" fmla="*/ 13 w 50"/>
                <a:gd name="T3" fmla="*/ 23 h 149"/>
                <a:gd name="T4" fmla="*/ 23 w 50"/>
                <a:gd name="T5" fmla="*/ 0 h 149"/>
                <a:gd name="T6" fmla="*/ 29 w 50"/>
                <a:gd name="T7" fmla="*/ 0 h 149"/>
                <a:gd name="T8" fmla="*/ 36 w 50"/>
                <a:gd name="T9" fmla="*/ 23 h 149"/>
                <a:gd name="T10" fmla="*/ 42 w 50"/>
                <a:gd name="T11" fmla="*/ 23 h 149"/>
                <a:gd name="T12" fmla="*/ 42 w 50"/>
                <a:gd name="T13" fmla="*/ 36 h 149"/>
                <a:gd name="T14" fmla="*/ 44 w 50"/>
                <a:gd name="T15" fmla="*/ 42 h 149"/>
                <a:gd name="T16" fmla="*/ 50 w 50"/>
                <a:gd name="T17" fmla="*/ 42 h 149"/>
                <a:gd name="T18" fmla="*/ 50 w 50"/>
                <a:gd name="T19" fmla="*/ 149 h 149"/>
                <a:gd name="T20" fmla="*/ 0 w 50"/>
                <a:gd name="T21" fmla="*/ 149 h 149"/>
                <a:gd name="T22" fmla="*/ 0 w 50"/>
                <a:gd name="T23" fmla="*/ 42 h 149"/>
                <a:gd name="T24" fmla="*/ 8 w 50"/>
                <a:gd name="T25" fmla="*/ 42 h 149"/>
                <a:gd name="T26" fmla="*/ 9 w 50"/>
                <a:gd name="T27" fmla="*/ 36 h 149"/>
                <a:gd name="T28" fmla="*/ 9 w 50"/>
                <a:gd name="T29" fmla="*/ 23 h 149"/>
                <a:gd name="T30" fmla="*/ 9 w 50"/>
                <a:gd name="T31" fmla="*/ 2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49">
                  <a:moveTo>
                    <a:pt x="9" y="23"/>
                  </a:moveTo>
                  <a:lnTo>
                    <a:pt x="13" y="23"/>
                  </a:lnTo>
                  <a:lnTo>
                    <a:pt x="23" y="0"/>
                  </a:lnTo>
                  <a:lnTo>
                    <a:pt x="29" y="0"/>
                  </a:lnTo>
                  <a:lnTo>
                    <a:pt x="36" y="23"/>
                  </a:lnTo>
                  <a:lnTo>
                    <a:pt x="42" y="23"/>
                  </a:lnTo>
                  <a:lnTo>
                    <a:pt x="42" y="36"/>
                  </a:lnTo>
                  <a:lnTo>
                    <a:pt x="44" y="42"/>
                  </a:lnTo>
                  <a:lnTo>
                    <a:pt x="50" y="42"/>
                  </a:lnTo>
                  <a:lnTo>
                    <a:pt x="50" y="149"/>
                  </a:lnTo>
                  <a:lnTo>
                    <a:pt x="0" y="149"/>
                  </a:lnTo>
                  <a:lnTo>
                    <a:pt x="0" y="42"/>
                  </a:lnTo>
                  <a:lnTo>
                    <a:pt x="8" y="42"/>
                  </a:lnTo>
                  <a:lnTo>
                    <a:pt x="9" y="36"/>
                  </a:lnTo>
                  <a:lnTo>
                    <a:pt x="9" y="23"/>
                  </a:lnTo>
                  <a:lnTo>
                    <a:pt x="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2"/>
            <p:cNvSpPr>
              <a:spLocks/>
            </p:cNvSpPr>
            <p:nvPr/>
          </p:nvSpPr>
          <p:spPr bwMode="auto">
            <a:xfrm>
              <a:off x="4861428" y="6433211"/>
              <a:ext cx="110129" cy="117998"/>
            </a:xfrm>
            <a:custGeom>
              <a:avLst/>
              <a:gdLst>
                <a:gd name="T0" fmla="*/ 0 w 28"/>
                <a:gd name="T1" fmla="*/ 0 h 31"/>
                <a:gd name="T2" fmla="*/ 28 w 28"/>
                <a:gd name="T3" fmla="*/ 0 h 31"/>
                <a:gd name="T4" fmla="*/ 28 w 28"/>
                <a:gd name="T5" fmla="*/ 31 h 31"/>
                <a:gd name="T6" fmla="*/ 0 w 28"/>
                <a:gd name="T7" fmla="*/ 31 h 31"/>
                <a:gd name="T8" fmla="*/ 0 w 28"/>
                <a:gd name="T9" fmla="*/ 0 h 31"/>
                <a:gd name="T10" fmla="*/ 0 w 28"/>
                <a:gd name="T11" fmla="*/ 0 h 31"/>
              </a:gdLst>
              <a:ahLst/>
              <a:cxnLst>
                <a:cxn ang="0">
                  <a:pos x="T0" y="T1"/>
                </a:cxn>
                <a:cxn ang="0">
                  <a:pos x="T2" y="T3"/>
                </a:cxn>
                <a:cxn ang="0">
                  <a:pos x="T4" y="T5"/>
                </a:cxn>
                <a:cxn ang="0">
                  <a:pos x="T6" y="T7"/>
                </a:cxn>
                <a:cxn ang="0">
                  <a:pos x="T8" y="T9"/>
                </a:cxn>
                <a:cxn ang="0">
                  <a:pos x="T10" y="T11"/>
                </a:cxn>
              </a:cxnLst>
              <a:rect l="0" t="0" r="r" b="b"/>
              <a:pathLst>
                <a:path w="28" h="31">
                  <a:moveTo>
                    <a:pt x="0" y="0"/>
                  </a:moveTo>
                  <a:lnTo>
                    <a:pt x="28" y="0"/>
                  </a:lnTo>
                  <a:lnTo>
                    <a:pt x="28" y="31"/>
                  </a:lnTo>
                  <a:lnTo>
                    <a:pt x="0" y="3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43"/>
            <p:cNvSpPr>
              <a:spLocks/>
            </p:cNvSpPr>
            <p:nvPr/>
          </p:nvSpPr>
          <p:spPr bwMode="auto">
            <a:xfrm>
              <a:off x="4900763" y="5175324"/>
              <a:ext cx="1038364" cy="1375884"/>
            </a:xfrm>
            <a:custGeom>
              <a:avLst/>
              <a:gdLst>
                <a:gd name="T0" fmla="*/ 124 w 266"/>
                <a:gd name="T1" fmla="*/ 0 h 476"/>
                <a:gd name="T2" fmla="*/ 203 w 266"/>
                <a:gd name="T3" fmla="*/ 0 h 476"/>
                <a:gd name="T4" fmla="*/ 203 w 266"/>
                <a:gd name="T5" fmla="*/ 5 h 476"/>
                <a:gd name="T6" fmla="*/ 209 w 266"/>
                <a:gd name="T7" fmla="*/ 5 h 476"/>
                <a:gd name="T8" fmla="*/ 209 w 266"/>
                <a:gd name="T9" fmla="*/ 9 h 476"/>
                <a:gd name="T10" fmla="*/ 214 w 266"/>
                <a:gd name="T11" fmla="*/ 9 h 476"/>
                <a:gd name="T12" fmla="*/ 214 w 266"/>
                <a:gd name="T13" fmla="*/ 17 h 476"/>
                <a:gd name="T14" fmla="*/ 222 w 266"/>
                <a:gd name="T15" fmla="*/ 17 h 476"/>
                <a:gd name="T16" fmla="*/ 222 w 266"/>
                <a:gd name="T17" fmla="*/ 430 h 476"/>
                <a:gd name="T18" fmla="*/ 230 w 266"/>
                <a:gd name="T19" fmla="*/ 430 h 476"/>
                <a:gd name="T20" fmla="*/ 230 w 266"/>
                <a:gd name="T21" fmla="*/ 453 h 476"/>
                <a:gd name="T22" fmla="*/ 230 w 266"/>
                <a:gd name="T23" fmla="*/ 462 h 476"/>
                <a:gd name="T24" fmla="*/ 266 w 266"/>
                <a:gd name="T25" fmla="*/ 462 h 476"/>
                <a:gd name="T26" fmla="*/ 266 w 266"/>
                <a:gd name="T27" fmla="*/ 476 h 476"/>
                <a:gd name="T28" fmla="*/ 230 w 266"/>
                <a:gd name="T29" fmla="*/ 476 h 476"/>
                <a:gd name="T30" fmla="*/ 222 w 266"/>
                <a:gd name="T31" fmla="*/ 476 h 476"/>
                <a:gd name="T32" fmla="*/ 199 w 266"/>
                <a:gd name="T33" fmla="*/ 476 h 476"/>
                <a:gd name="T34" fmla="*/ 124 w 266"/>
                <a:gd name="T35" fmla="*/ 476 h 476"/>
                <a:gd name="T36" fmla="*/ 48 w 266"/>
                <a:gd name="T37" fmla="*/ 476 h 476"/>
                <a:gd name="T38" fmla="*/ 0 w 266"/>
                <a:gd name="T39" fmla="*/ 476 h 476"/>
                <a:gd name="T40" fmla="*/ 0 w 266"/>
                <a:gd name="T41" fmla="*/ 453 h 476"/>
                <a:gd name="T42" fmla="*/ 0 w 266"/>
                <a:gd name="T43" fmla="*/ 411 h 476"/>
                <a:gd name="T44" fmla="*/ 10 w 266"/>
                <a:gd name="T45" fmla="*/ 411 h 476"/>
                <a:gd name="T46" fmla="*/ 10 w 266"/>
                <a:gd name="T47" fmla="*/ 166 h 476"/>
                <a:gd name="T48" fmla="*/ 17 w 266"/>
                <a:gd name="T49" fmla="*/ 166 h 476"/>
                <a:gd name="T50" fmla="*/ 17 w 266"/>
                <a:gd name="T51" fmla="*/ 155 h 476"/>
                <a:gd name="T52" fmla="*/ 23 w 266"/>
                <a:gd name="T53" fmla="*/ 155 h 476"/>
                <a:gd name="T54" fmla="*/ 23 w 266"/>
                <a:gd name="T55" fmla="*/ 143 h 476"/>
                <a:gd name="T56" fmla="*/ 25 w 266"/>
                <a:gd name="T57" fmla="*/ 143 h 476"/>
                <a:gd name="T58" fmla="*/ 44 w 266"/>
                <a:gd name="T59" fmla="*/ 111 h 476"/>
                <a:gd name="T60" fmla="*/ 46 w 266"/>
                <a:gd name="T61" fmla="*/ 111 h 476"/>
                <a:gd name="T62" fmla="*/ 48 w 266"/>
                <a:gd name="T63" fmla="*/ 111 h 476"/>
                <a:gd name="T64" fmla="*/ 48 w 266"/>
                <a:gd name="T65" fmla="*/ 76 h 476"/>
                <a:gd name="T66" fmla="*/ 50 w 266"/>
                <a:gd name="T67" fmla="*/ 76 h 476"/>
                <a:gd name="T68" fmla="*/ 50 w 266"/>
                <a:gd name="T69" fmla="*/ 113 h 476"/>
                <a:gd name="T70" fmla="*/ 69 w 266"/>
                <a:gd name="T71" fmla="*/ 143 h 476"/>
                <a:gd name="T72" fmla="*/ 71 w 266"/>
                <a:gd name="T73" fmla="*/ 143 h 476"/>
                <a:gd name="T74" fmla="*/ 71 w 266"/>
                <a:gd name="T75" fmla="*/ 155 h 476"/>
                <a:gd name="T76" fmla="*/ 75 w 266"/>
                <a:gd name="T77" fmla="*/ 155 h 476"/>
                <a:gd name="T78" fmla="*/ 75 w 266"/>
                <a:gd name="T79" fmla="*/ 166 h 476"/>
                <a:gd name="T80" fmla="*/ 82 w 266"/>
                <a:gd name="T81" fmla="*/ 166 h 476"/>
                <a:gd name="T82" fmla="*/ 82 w 266"/>
                <a:gd name="T83" fmla="*/ 453 h 476"/>
                <a:gd name="T84" fmla="*/ 124 w 266"/>
                <a:gd name="T85" fmla="*/ 453 h 476"/>
                <a:gd name="T86" fmla="*/ 124 w 266"/>
                <a:gd name="T87" fmla="*/ 23 h 476"/>
                <a:gd name="T88" fmla="*/ 124 w 266"/>
                <a:gd name="T89" fmla="*/ 17 h 476"/>
                <a:gd name="T90" fmla="*/ 124 w 266"/>
                <a:gd name="T91" fmla="*/ 17 h 476"/>
                <a:gd name="T92" fmla="*/ 124 w 266"/>
                <a:gd name="T93" fmla="*/ 11 h 476"/>
                <a:gd name="T94" fmla="*/ 124 w 266"/>
                <a:gd name="T95" fmla="*/ 9 h 476"/>
                <a:gd name="T96" fmla="*/ 124 w 266"/>
                <a:gd name="T97" fmla="*/ 5 h 476"/>
                <a:gd name="T98" fmla="*/ 124 w 266"/>
                <a:gd name="T99" fmla="*/ 0 h 476"/>
                <a:gd name="T100" fmla="*/ 124 w 266"/>
                <a:gd name="T101"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476">
                  <a:moveTo>
                    <a:pt x="124" y="0"/>
                  </a:moveTo>
                  <a:lnTo>
                    <a:pt x="203" y="0"/>
                  </a:lnTo>
                  <a:lnTo>
                    <a:pt x="203" y="5"/>
                  </a:lnTo>
                  <a:lnTo>
                    <a:pt x="209" y="5"/>
                  </a:lnTo>
                  <a:lnTo>
                    <a:pt x="209" y="9"/>
                  </a:lnTo>
                  <a:lnTo>
                    <a:pt x="214" y="9"/>
                  </a:lnTo>
                  <a:lnTo>
                    <a:pt x="214" y="17"/>
                  </a:lnTo>
                  <a:lnTo>
                    <a:pt x="222" y="17"/>
                  </a:lnTo>
                  <a:lnTo>
                    <a:pt x="222" y="430"/>
                  </a:lnTo>
                  <a:lnTo>
                    <a:pt x="230" y="430"/>
                  </a:lnTo>
                  <a:lnTo>
                    <a:pt x="230" y="453"/>
                  </a:lnTo>
                  <a:lnTo>
                    <a:pt x="230" y="462"/>
                  </a:lnTo>
                  <a:lnTo>
                    <a:pt x="266" y="462"/>
                  </a:lnTo>
                  <a:lnTo>
                    <a:pt x="266" y="476"/>
                  </a:lnTo>
                  <a:lnTo>
                    <a:pt x="230" y="476"/>
                  </a:lnTo>
                  <a:lnTo>
                    <a:pt x="222" y="476"/>
                  </a:lnTo>
                  <a:lnTo>
                    <a:pt x="199" y="476"/>
                  </a:lnTo>
                  <a:lnTo>
                    <a:pt x="124" y="476"/>
                  </a:lnTo>
                  <a:lnTo>
                    <a:pt x="48" y="476"/>
                  </a:lnTo>
                  <a:lnTo>
                    <a:pt x="0" y="476"/>
                  </a:lnTo>
                  <a:lnTo>
                    <a:pt x="0" y="453"/>
                  </a:lnTo>
                  <a:lnTo>
                    <a:pt x="0" y="411"/>
                  </a:lnTo>
                  <a:lnTo>
                    <a:pt x="10" y="411"/>
                  </a:lnTo>
                  <a:lnTo>
                    <a:pt x="10" y="166"/>
                  </a:lnTo>
                  <a:lnTo>
                    <a:pt x="17" y="166"/>
                  </a:lnTo>
                  <a:lnTo>
                    <a:pt x="17" y="155"/>
                  </a:lnTo>
                  <a:lnTo>
                    <a:pt x="23" y="155"/>
                  </a:lnTo>
                  <a:lnTo>
                    <a:pt x="23" y="143"/>
                  </a:lnTo>
                  <a:lnTo>
                    <a:pt x="25" y="143"/>
                  </a:lnTo>
                  <a:lnTo>
                    <a:pt x="44" y="111"/>
                  </a:lnTo>
                  <a:lnTo>
                    <a:pt x="46" y="111"/>
                  </a:lnTo>
                  <a:lnTo>
                    <a:pt x="48" y="111"/>
                  </a:lnTo>
                  <a:lnTo>
                    <a:pt x="48" y="76"/>
                  </a:lnTo>
                  <a:lnTo>
                    <a:pt x="50" y="76"/>
                  </a:lnTo>
                  <a:lnTo>
                    <a:pt x="50" y="113"/>
                  </a:lnTo>
                  <a:lnTo>
                    <a:pt x="69" y="143"/>
                  </a:lnTo>
                  <a:lnTo>
                    <a:pt x="71" y="143"/>
                  </a:lnTo>
                  <a:lnTo>
                    <a:pt x="71" y="155"/>
                  </a:lnTo>
                  <a:lnTo>
                    <a:pt x="75" y="155"/>
                  </a:lnTo>
                  <a:lnTo>
                    <a:pt x="75" y="166"/>
                  </a:lnTo>
                  <a:lnTo>
                    <a:pt x="82" y="166"/>
                  </a:lnTo>
                  <a:lnTo>
                    <a:pt x="82" y="453"/>
                  </a:lnTo>
                  <a:lnTo>
                    <a:pt x="124" y="453"/>
                  </a:lnTo>
                  <a:lnTo>
                    <a:pt x="124" y="23"/>
                  </a:lnTo>
                  <a:lnTo>
                    <a:pt x="124" y="17"/>
                  </a:lnTo>
                  <a:lnTo>
                    <a:pt x="124" y="17"/>
                  </a:lnTo>
                  <a:lnTo>
                    <a:pt x="124" y="11"/>
                  </a:lnTo>
                  <a:lnTo>
                    <a:pt x="124" y="9"/>
                  </a:lnTo>
                  <a:lnTo>
                    <a:pt x="124" y="5"/>
                  </a:lnTo>
                  <a:lnTo>
                    <a:pt x="124" y="0"/>
                  </a:lnTo>
                  <a:lnTo>
                    <a:pt x="1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4"/>
            <p:cNvSpPr>
              <a:spLocks/>
            </p:cNvSpPr>
            <p:nvPr/>
          </p:nvSpPr>
          <p:spPr bwMode="auto">
            <a:xfrm>
              <a:off x="5844730" y="5976960"/>
              <a:ext cx="409052" cy="574249"/>
            </a:xfrm>
            <a:custGeom>
              <a:avLst/>
              <a:gdLst>
                <a:gd name="T0" fmla="*/ 48 w 103"/>
                <a:gd name="T1" fmla="*/ 112 h 145"/>
                <a:gd name="T2" fmla="*/ 103 w 103"/>
                <a:gd name="T3" fmla="*/ 112 h 145"/>
                <a:gd name="T4" fmla="*/ 103 w 103"/>
                <a:gd name="T5" fmla="*/ 145 h 145"/>
                <a:gd name="T6" fmla="*/ 48 w 103"/>
                <a:gd name="T7" fmla="*/ 145 h 145"/>
                <a:gd name="T8" fmla="*/ 23 w 103"/>
                <a:gd name="T9" fmla="*/ 145 h 145"/>
                <a:gd name="T10" fmla="*/ 0 w 103"/>
                <a:gd name="T11" fmla="*/ 145 h 145"/>
                <a:gd name="T12" fmla="*/ 0 w 103"/>
                <a:gd name="T13" fmla="*/ 11 h 145"/>
                <a:gd name="T14" fmla="*/ 6 w 103"/>
                <a:gd name="T15" fmla="*/ 11 h 145"/>
                <a:gd name="T16" fmla="*/ 6 w 103"/>
                <a:gd name="T17" fmla="*/ 0 h 145"/>
                <a:gd name="T18" fmla="*/ 34 w 103"/>
                <a:gd name="T19" fmla="*/ 0 h 145"/>
                <a:gd name="T20" fmla="*/ 34 w 103"/>
                <a:gd name="T21" fmla="*/ 11 h 145"/>
                <a:gd name="T22" fmla="*/ 48 w 103"/>
                <a:gd name="T23" fmla="*/ 11 h 145"/>
                <a:gd name="T24" fmla="*/ 48 w 103"/>
                <a:gd name="T25" fmla="*/ 112 h 145"/>
                <a:gd name="T26" fmla="*/ 48 w 103"/>
                <a:gd name="T27" fmla="*/ 1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45">
                  <a:moveTo>
                    <a:pt x="48" y="112"/>
                  </a:moveTo>
                  <a:lnTo>
                    <a:pt x="103" y="112"/>
                  </a:lnTo>
                  <a:lnTo>
                    <a:pt x="103" y="145"/>
                  </a:lnTo>
                  <a:lnTo>
                    <a:pt x="48" y="145"/>
                  </a:lnTo>
                  <a:lnTo>
                    <a:pt x="23" y="145"/>
                  </a:lnTo>
                  <a:lnTo>
                    <a:pt x="0" y="145"/>
                  </a:lnTo>
                  <a:lnTo>
                    <a:pt x="0" y="11"/>
                  </a:lnTo>
                  <a:lnTo>
                    <a:pt x="6" y="11"/>
                  </a:lnTo>
                  <a:lnTo>
                    <a:pt x="6" y="0"/>
                  </a:lnTo>
                  <a:lnTo>
                    <a:pt x="34" y="0"/>
                  </a:lnTo>
                  <a:lnTo>
                    <a:pt x="34" y="11"/>
                  </a:lnTo>
                  <a:lnTo>
                    <a:pt x="48" y="11"/>
                  </a:lnTo>
                  <a:lnTo>
                    <a:pt x="48" y="112"/>
                  </a:lnTo>
                  <a:lnTo>
                    <a:pt x="48"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5"/>
            <p:cNvSpPr>
              <a:spLocks/>
            </p:cNvSpPr>
            <p:nvPr/>
          </p:nvSpPr>
          <p:spPr bwMode="auto">
            <a:xfrm>
              <a:off x="6544836" y="5992693"/>
              <a:ext cx="487717" cy="558517"/>
            </a:xfrm>
            <a:custGeom>
              <a:avLst/>
              <a:gdLst>
                <a:gd name="T0" fmla="*/ 0 w 124"/>
                <a:gd name="T1" fmla="*/ 0 h 142"/>
                <a:gd name="T2" fmla="*/ 124 w 124"/>
                <a:gd name="T3" fmla="*/ 0 h 142"/>
                <a:gd name="T4" fmla="*/ 124 w 124"/>
                <a:gd name="T5" fmla="*/ 142 h 142"/>
                <a:gd name="T6" fmla="*/ 0 w 124"/>
                <a:gd name="T7" fmla="*/ 142 h 142"/>
                <a:gd name="T8" fmla="*/ 0 w 124"/>
                <a:gd name="T9" fmla="*/ 0 h 142"/>
                <a:gd name="T10" fmla="*/ 0 w 124"/>
                <a:gd name="T11" fmla="*/ 0 h 142"/>
              </a:gdLst>
              <a:ahLst/>
              <a:cxnLst>
                <a:cxn ang="0">
                  <a:pos x="T0" y="T1"/>
                </a:cxn>
                <a:cxn ang="0">
                  <a:pos x="T2" y="T3"/>
                </a:cxn>
                <a:cxn ang="0">
                  <a:pos x="T4" y="T5"/>
                </a:cxn>
                <a:cxn ang="0">
                  <a:pos x="T6" y="T7"/>
                </a:cxn>
                <a:cxn ang="0">
                  <a:pos x="T8" y="T9"/>
                </a:cxn>
                <a:cxn ang="0">
                  <a:pos x="T10" y="T11"/>
                </a:cxn>
              </a:cxnLst>
              <a:rect l="0" t="0" r="r" b="b"/>
              <a:pathLst>
                <a:path w="124" h="142">
                  <a:moveTo>
                    <a:pt x="0" y="0"/>
                  </a:moveTo>
                  <a:lnTo>
                    <a:pt x="124" y="0"/>
                  </a:lnTo>
                  <a:lnTo>
                    <a:pt x="124" y="142"/>
                  </a:lnTo>
                  <a:lnTo>
                    <a:pt x="0" y="14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6"/>
            <p:cNvSpPr>
              <a:spLocks/>
            </p:cNvSpPr>
            <p:nvPr/>
          </p:nvSpPr>
          <p:spPr bwMode="auto">
            <a:xfrm>
              <a:off x="7071886" y="5693771"/>
              <a:ext cx="1164226" cy="857440"/>
            </a:xfrm>
            <a:custGeom>
              <a:avLst/>
              <a:gdLst>
                <a:gd name="T0" fmla="*/ 84 w 296"/>
                <a:gd name="T1" fmla="*/ 193 h 218"/>
                <a:gd name="T2" fmla="*/ 94 w 296"/>
                <a:gd name="T3" fmla="*/ 193 h 218"/>
                <a:gd name="T4" fmla="*/ 94 w 296"/>
                <a:gd name="T5" fmla="*/ 199 h 218"/>
                <a:gd name="T6" fmla="*/ 113 w 296"/>
                <a:gd name="T7" fmla="*/ 199 h 218"/>
                <a:gd name="T8" fmla="*/ 113 w 296"/>
                <a:gd name="T9" fmla="*/ 206 h 218"/>
                <a:gd name="T10" fmla="*/ 160 w 296"/>
                <a:gd name="T11" fmla="*/ 206 h 218"/>
                <a:gd name="T12" fmla="*/ 160 w 296"/>
                <a:gd name="T13" fmla="*/ 9 h 218"/>
                <a:gd name="T14" fmla="*/ 178 w 296"/>
                <a:gd name="T15" fmla="*/ 9 h 218"/>
                <a:gd name="T16" fmla="*/ 178 w 296"/>
                <a:gd name="T17" fmla="*/ 0 h 218"/>
                <a:gd name="T18" fmla="*/ 218 w 296"/>
                <a:gd name="T19" fmla="*/ 0 h 218"/>
                <a:gd name="T20" fmla="*/ 218 w 296"/>
                <a:gd name="T21" fmla="*/ 9 h 218"/>
                <a:gd name="T22" fmla="*/ 231 w 296"/>
                <a:gd name="T23" fmla="*/ 9 h 218"/>
                <a:gd name="T24" fmla="*/ 231 w 296"/>
                <a:gd name="T25" fmla="*/ 206 h 218"/>
                <a:gd name="T26" fmla="*/ 245 w 296"/>
                <a:gd name="T27" fmla="*/ 206 h 218"/>
                <a:gd name="T28" fmla="*/ 245 w 296"/>
                <a:gd name="T29" fmla="*/ 214 h 218"/>
                <a:gd name="T30" fmla="*/ 296 w 296"/>
                <a:gd name="T31" fmla="*/ 214 h 218"/>
                <a:gd name="T32" fmla="*/ 296 w 296"/>
                <a:gd name="T33" fmla="*/ 218 h 218"/>
                <a:gd name="T34" fmla="*/ 245 w 296"/>
                <a:gd name="T35" fmla="*/ 218 h 218"/>
                <a:gd name="T36" fmla="*/ 231 w 296"/>
                <a:gd name="T37" fmla="*/ 218 h 218"/>
                <a:gd name="T38" fmla="*/ 160 w 296"/>
                <a:gd name="T39" fmla="*/ 218 h 218"/>
                <a:gd name="T40" fmla="*/ 130 w 296"/>
                <a:gd name="T41" fmla="*/ 218 h 218"/>
                <a:gd name="T42" fmla="*/ 84 w 296"/>
                <a:gd name="T43" fmla="*/ 218 h 218"/>
                <a:gd name="T44" fmla="*/ 80 w 296"/>
                <a:gd name="T45" fmla="*/ 218 h 218"/>
                <a:gd name="T46" fmla="*/ 50 w 296"/>
                <a:gd name="T47" fmla="*/ 218 h 218"/>
                <a:gd name="T48" fmla="*/ 0 w 296"/>
                <a:gd name="T49" fmla="*/ 218 h 218"/>
                <a:gd name="T50" fmla="*/ 0 w 296"/>
                <a:gd name="T51" fmla="*/ 4 h 218"/>
                <a:gd name="T52" fmla="*/ 50 w 296"/>
                <a:gd name="T53" fmla="*/ 4 h 218"/>
                <a:gd name="T54" fmla="*/ 50 w 296"/>
                <a:gd name="T55" fmla="*/ 25 h 218"/>
                <a:gd name="T56" fmla="*/ 84 w 296"/>
                <a:gd name="T57" fmla="*/ 25 h 218"/>
                <a:gd name="T58" fmla="*/ 84 w 296"/>
                <a:gd name="T59" fmla="*/ 193 h 218"/>
                <a:gd name="T60" fmla="*/ 84 w 296"/>
                <a:gd name="T61" fmla="*/ 19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18">
                  <a:moveTo>
                    <a:pt x="84" y="193"/>
                  </a:moveTo>
                  <a:lnTo>
                    <a:pt x="94" y="193"/>
                  </a:lnTo>
                  <a:lnTo>
                    <a:pt x="94" y="199"/>
                  </a:lnTo>
                  <a:lnTo>
                    <a:pt x="113" y="199"/>
                  </a:lnTo>
                  <a:lnTo>
                    <a:pt x="113" y="206"/>
                  </a:lnTo>
                  <a:lnTo>
                    <a:pt x="160" y="206"/>
                  </a:lnTo>
                  <a:lnTo>
                    <a:pt x="160" y="9"/>
                  </a:lnTo>
                  <a:lnTo>
                    <a:pt x="178" y="9"/>
                  </a:lnTo>
                  <a:lnTo>
                    <a:pt x="178" y="0"/>
                  </a:lnTo>
                  <a:lnTo>
                    <a:pt x="218" y="0"/>
                  </a:lnTo>
                  <a:lnTo>
                    <a:pt x="218" y="9"/>
                  </a:lnTo>
                  <a:lnTo>
                    <a:pt x="231" y="9"/>
                  </a:lnTo>
                  <a:lnTo>
                    <a:pt x="231" y="206"/>
                  </a:lnTo>
                  <a:lnTo>
                    <a:pt x="245" y="206"/>
                  </a:lnTo>
                  <a:lnTo>
                    <a:pt x="245" y="214"/>
                  </a:lnTo>
                  <a:lnTo>
                    <a:pt x="296" y="214"/>
                  </a:lnTo>
                  <a:lnTo>
                    <a:pt x="296" y="218"/>
                  </a:lnTo>
                  <a:lnTo>
                    <a:pt x="245" y="218"/>
                  </a:lnTo>
                  <a:lnTo>
                    <a:pt x="231" y="218"/>
                  </a:lnTo>
                  <a:lnTo>
                    <a:pt x="160" y="218"/>
                  </a:lnTo>
                  <a:lnTo>
                    <a:pt x="130" y="218"/>
                  </a:lnTo>
                  <a:lnTo>
                    <a:pt x="84" y="218"/>
                  </a:lnTo>
                  <a:lnTo>
                    <a:pt x="80" y="218"/>
                  </a:lnTo>
                  <a:lnTo>
                    <a:pt x="50" y="218"/>
                  </a:lnTo>
                  <a:lnTo>
                    <a:pt x="0" y="218"/>
                  </a:lnTo>
                  <a:lnTo>
                    <a:pt x="0" y="4"/>
                  </a:lnTo>
                  <a:lnTo>
                    <a:pt x="50" y="4"/>
                  </a:lnTo>
                  <a:lnTo>
                    <a:pt x="50" y="25"/>
                  </a:lnTo>
                  <a:lnTo>
                    <a:pt x="84" y="25"/>
                  </a:lnTo>
                  <a:lnTo>
                    <a:pt x="84" y="193"/>
                  </a:lnTo>
                  <a:lnTo>
                    <a:pt x="8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47"/>
            <p:cNvSpPr>
              <a:spLocks/>
            </p:cNvSpPr>
            <p:nvPr/>
          </p:nvSpPr>
          <p:spPr bwMode="auto">
            <a:xfrm>
              <a:off x="47198" y="6323082"/>
              <a:ext cx="503449" cy="228128"/>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8"/>
            <p:cNvSpPr>
              <a:spLocks/>
            </p:cNvSpPr>
            <p:nvPr/>
          </p:nvSpPr>
          <p:spPr bwMode="auto">
            <a:xfrm>
              <a:off x="3728669" y="4996111"/>
              <a:ext cx="794503" cy="1555098"/>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9"/>
            <p:cNvSpPr>
              <a:spLocks/>
            </p:cNvSpPr>
            <p:nvPr/>
          </p:nvSpPr>
          <p:spPr bwMode="auto">
            <a:xfrm>
              <a:off x="6277379" y="6488278"/>
              <a:ext cx="841701" cy="62932"/>
            </a:xfrm>
            <a:custGeom>
              <a:avLst/>
              <a:gdLst>
                <a:gd name="T0" fmla="*/ 0 w 212"/>
                <a:gd name="T1" fmla="*/ 0 h 15"/>
                <a:gd name="T2" fmla="*/ 212 w 212"/>
                <a:gd name="T3" fmla="*/ 0 h 15"/>
                <a:gd name="T4" fmla="*/ 212 w 212"/>
                <a:gd name="T5" fmla="*/ 15 h 15"/>
                <a:gd name="T6" fmla="*/ 0 w 212"/>
                <a:gd name="T7" fmla="*/ 15 h 15"/>
                <a:gd name="T8" fmla="*/ 0 w 212"/>
                <a:gd name="T9" fmla="*/ 0 h 15"/>
                <a:gd name="T10" fmla="*/ 0 w 212"/>
                <a:gd name="T11" fmla="*/ 0 h 15"/>
              </a:gdLst>
              <a:ahLst/>
              <a:cxnLst>
                <a:cxn ang="0">
                  <a:pos x="T0" y="T1"/>
                </a:cxn>
                <a:cxn ang="0">
                  <a:pos x="T2" y="T3"/>
                </a:cxn>
                <a:cxn ang="0">
                  <a:pos x="T4" y="T5"/>
                </a:cxn>
                <a:cxn ang="0">
                  <a:pos x="T6" y="T7"/>
                </a:cxn>
                <a:cxn ang="0">
                  <a:pos x="T8" y="T9"/>
                </a:cxn>
                <a:cxn ang="0">
                  <a:pos x="T10" y="T11"/>
                </a:cxn>
              </a:cxnLst>
              <a:rect l="0" t="0" r="r" b="b"/>
              <a:pathLst>
                <a:path w="212" h="15">
                  <a:moveTo>
                    <a:pt x="0" y="0"/>
                  </a:moveTo>
                  <a:lnTo>
                    <a:pt x="212" y="0"/>
                  </a:lnTo>
                  <a:lnTo>
                    <a:pt x="212" y="15"/>
                  </a:lnTo>
                  <a:lnTo>
                    <a:pt x="0" y="1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0"/>
            <p:cNvSpPr>
              <a:spLocks/>
            </p:cNvSpPr>
            <p:nvPr/>
          </p:nvSpPr>
          <p:spPr bwMode="auto">
            <a:xfrm>
              <a:off x="0" y="6456812"/>
              <a:ext cx="12192000" cy="422033"/>
            </a:xfrm>
            <a:custGeom>
              <a:avLst/>
              <a:gdLst>
                <a:gd name="T0" fmla="*/ 132 w 2098"/>
                <a:gd name="T1" fmla="*/ 21 h 101"/>
                <a:gd name="T2" fmla="*/ 138 w 2098"/>
                <a:gd name="T3" fmla="*/ 0 h 101"/>
                <a:gd name="T4" fmla="*/ 281 w 2098"/>
                <a:gd name="T5" fmla="*/ 21 h 101"/>
                <a:gd name="T6" fmla="*/ 289 w 2098"/>
                <a:gd name="T7" fmla="*/ 0 h 101"/>
                <a:gd name="T8" fmla="*/ 675 w 2098"/>
                <a:gd name="T9" fmla="*/ 21 h 101"/>
                <a:gd name="T10" fmla="*/ 685 w 2098"/>
                <a:gd name="T11" fmla="*/ 0 h 101"/>
                <a:gd name="T12" fmla="*/ 706 w 2098"/>
                <a:gd name="T13" fmla="*/ 21 h 101"/>
                <a:gd name="T14" fmla="*/ 710 w 2098"/>
                <a:gd name="T15" fmla="*/ 0 h 101"/>
                <a:gd name="T16" fmla="*/ 819 w 2098"/>
                <a:gd name="T17" fmla="*/ 21 h 101"/>
                <a:gd name="T18" fmla="*/ 824 w 2098"/>
                <a:gd name="T19" fmla="*/ 0 h 101"/>
                <a:gd name="T20" fmla="*/ 889 w 2098"/>
                <a:gd name="T21" fmla="*/ 21 h 101"/>
                <a:gd name="T22" fmla="*/ 895 w 2098"/>
                <a:gd name="T23" fmla="*/ 0 h 101"/>
                <a:gd name="T24" fmla="*/ 979 w 2098"/>
                <a:gd name="T25" fmla="*/ 21 h 101"/>
                <a:gd name="T26" fmla="*/ 987 w 2098"/>
                <a:gd name="T27" fmla="*/ 0 h 101"/>
                <a:gd name="T28" fmla="*/ 1222 w 2098"/>
                <a:gd name="T29" fmla="*/ 21 h 101"/>
                <a:gd name="T30" fmla="*/ 1228 w 2098"/>
                <a:gd name="T31" fmla="*/ 0 h 101"/>
                <a:gd name="T32" fmla="*/ 1257 w 2098"/>
                <a:gd name="T33" fmla="*/ 21 h 101"/>
                <a:gd name="T34" fmla="*/ 1260 w 2098"/>
                <a:gd name="T35" fmla="*/ 4 h 101"/>
                <a:gd name="T36" fmla="*/ 1352 w 2098"/>
                <a:gd name="T37" fmla="*/ 0 h 101"/>
                <a:gd name="T38" fmla="*/ 1362 w 2098"/>
                <a:gd name="T39" fmla="*/ 4 h 101"/>
                <a:gd name="T40" fmla="*/ 1446 w 2098"/>
                <a:gd name="T41" fmla="*/ 0 h 101"/>
                <a:gd name="T42" fmla="*/ 1446 w 2098"/>
                <a:gd name="T43" fmla="*/ 11 h 101"/>
                <a:gd name="T44" fmla="*/ 1477 w 2098"/>
                <a:gd name="T45" fmla="*/ 21 h 101"/>
                <a:gd name="T46" fmla="*/ 1478 w 2098"/>
                <a:gd name="T47" fmla="*/ 0 h 101"/>
                <a:gd name="T48" fmla="*/ 1582 w 2098"/>
                <a:gd name="T49" fmla="*/ 21 h 101"/>
                <a:gd name="T50" fmla="*/ 1610 w 2098"/>
                <a:gd name="T51" fmla="*/ 0 h 101"/>
                <a:gd name="T52" fmla="*/ 1783 w 2098"/>
                <a:gd name="T53" fmla="*/ 21 h 101"/>
                <a:gd name="T54" fmla="*/ 1792 w 2098"/>
                <a:gd name="T55" fmla="*/ 0 h 101"/>
                <a:gd name="T56" fmla="*/ 1884 w 2098"/>
                <a:gd name="T57" fmla="*/ 4 h 101"/>
                <a:gd name="T58" fmla="*/ 1903 w 2098"/>
                <a:gd name="T59" fmla="*/ 11 h 101"/>
                <a:gd name="T60" fmla="*/ 1928 w 2098"/>
                <a:gd name="T61" fmla="*/ 0 h 101"/>
                <a:gd name="T62" fmla="*/ 2029 w 2098"/>
                <a:gd name="T63" fmla="*/ 11 h 101"/>
                <a:gd name="T64" fmla="*/ 2037 w 2098"/>
                <a:gd name="T65" fmla="*/ 19 h 101"/>
                <a:gd name="T66" fmla="*/ 2046 w 2098"/>
                <a:gd name="T67" fmla="*/ 4 h 101"/>
                <a:gd name="T68" fmla="*/ 2081 w 2098"/>
                <a:gd name="T69" fmla="*/ 19 h 101"/>
                <a:gd name="T70" fmla="*/ 2087 w 2098"/>
                <a:gd name="T71" fmla="*/ 21 h 101"/>
                <a:gd name="T72" fmla="*/ 2098 w 2098"/>
                <a:gd name="T73" fmla="*/ 57 h 101"/>
                <a:gd name="T74" fmla="*/ 2098 w 2098"/>
                <a:gd name="T75" fmla="*/ 101 h 101"/>
                <a:gd name="T76" fmla="*/ 0 w 2098"/>
                <a:gd name="T77" fmla="*/ 101 h 101"/>
                <a:gd name="T78" fmla="*/ 0 w 2098"/>
                <a:gd name="T79" fmla="*/ 57 h 101"/>
                <a:gd name="T80" fmla="*/ 4 w 2098"/>
                <a:gd name="T81" fmla="*/ 21 h 101"/>
                <a:gd name="T82" fmla="*/ 132 w 2098"/>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98" h="101">
                  <a:moveTo>
                    <a:pt x="132" y="0"/>
                  </a:moveTo>
                  <a:lnTo>
                    <a:pt x="132" y="21"/>
                  </a:lnTo>
                  <a:lnTo>
                    <a:pt x="138" y="21"/>
                  </a:lnTo>
                  <a:lnTo>
                    <a:pt x="138" y="0"/>
                  </a:lnTo>
                  <a:lnTo>
                    <a:pt x="281" y="0"/>
                  </a:lnTo>
                  <a:lnTo>
                    <a:pt x="281" y="21"/>
                  </a:lnTo>
                  <a:lnTo>
                    <a:pt x="289" y="21"/>
                  </a:lnTo>
                  <a:lnTo>
                    <a:pt x="289" y="0"/>
                  </a:lnTo>
                  <a:lnTo>
                    <a:pt x="675" y="0"/>
                  </a:lnTo>
                  <a:lnTo>
                    <a:pt x="675" y="21"/>
                  </a:lnTo>
                  <a:lnTo>
                    <a:pt x="685" y="21"/>
                  </a:lnTo>
                  <a:lnTo>
                    <a:pt x="685" y="0"/>
                  </a:lnTo>
                  <a:lnTo>
                    <a:pt x="706" y="0"/>
                  </a:lnTo>
                  <a:lnTo>
                    <a:pt x="706" y="21"/>
                  </a:lnTo>
                  <a:lnTo>
                    <a:pt x="710" y="21"/>
                  </a:lnTo>
                  <a:lnTo>
                    <a:pt x="710" y="0"/>
                  </a:lnTo>
                  <a:lnTo>
                    <a:pt x="819" y="0"/>
                  </a:lnTo>
                  <a:lnTo>
                    <a:pt x="819" y="21"/>
                  </a:lnTo>
                  <a:lnTo>
                    <a:pt x="824" y="21"/>
                  </a:lnTo>
                  <a:lnTo>
                    <a:pt x="824" y="0"/>
                  </a:lnTo>
                  <a:lnTo>
                    <a:pt x="889" y="0"/>
                  </a:lnTo>
                  <a:lnTo>
                    <a:pt x="889" y="21"/>
                  </a:lnTo>
                  <a:lnTo>
                    <a:pt x="895" y="21"/>
                  </a:lnTo>
                  <a:lnTo>
                    <a:pt x="895" y="0"/>
                  </a:lnTo>
                  <a:lnTo>
                    <a:pt x="979" y="0"/>
                  </a:lnTo>
                  <a:lnTo>
                    <a:pt x="979" y="21"/>
                  </a:lnTo>
                  <a:lnTo>
                    <a:pt x="987" y="21"/>
                  </a:lnTo>
                  <a:lnTo>
                    <a:pt x="987" y="0"/>
                  </a:lnTo>
                  <a:lnTo>
                    <a:pt x="1222" y="0"/>
                  </a:lnTo>
                  <a:lnTo>
                    <a:pt x="1222" y="21"/>
                  </a:lnTo>
                  <a:lnTo>
                    <a:pt x="1228" y="21"/>
                  </a:lnTo>
                  <a:lnTo>
                    <a:pt x="1228" y="0"/>
                  </a:lnTo>
                  <a:lnTo>
                    <a:pt x="1257" y="0"/>
                  </a:lnTo>
                  <a:lnTo>
                    <a:pt x="1257" y="21"/>
                  </a:lnTo>
                  <a:lnTo>
                    <a:pt x="1260" y="21"/>
                  </a:lnTo>
                  <a:lnTo>
                    <a:pt x="1260" y="4"/>
                  </a:lnTo>
                  <a:lnTo>
                    <a:pt x="1260" y="0"/>
                  </a:lnTo>
                  <a:lnTo>
                    <a:pt x="1352" y="0"/>
                  </a:lnTo>
                  <a:lnTo>
                    <a:pt x="1352" y="4"/>
                  </a:lnTo>
                  <a:lnTo>
                    <a:pt x="1362" y="4"/>
                  </a:lnTo>
                  <a:lnTo>
                    <a:pt x="1362" y="0"/>
                  </a:lnTo>
                  <a:lnTo>
                    <a:pt x="1446" y="0"/>
                  </a:lnTo>
                  <a:lnTo>
                    <a:pt x="1446" y="4"/>
                  </a:lnTo>
                  <a:lnTo>
                    <a:pt x="1446" y="11"/>
                  </a:lnTo>
                  <a:lnTo>
                    <a:pt x="1477" y="11"/>
                  </a:lnTo>
                  <a:lnTo>
                    <a:pt x="1477" y="21"/>
                  </a:lnTo>
                  <a:lnTo>
                    <a:pt x="1478" y="21"/>
                  </a:lnTo>
                  <a:lnTo>
                    <a:pt x="1478" y="0"/>
                  </a:lnTo>
                  <a:lnTo>
                    <a:pt x="1582" y="0"/>
                  </a:lnTo>
                  <a:lnTo>
                    <a:pt x="1582" y="21"/>
                  </a:lnTo>
                  <a:lnTo>
                    <a:pt x="1610" y="21"/>
                  </a:lnTo>
                  <a:lnTo>
                    <a:pt x="1610" y="0"/>
                  </a:lnTo>
                  <a:lnTo>
                    <a:pt x="1783" y="0"/>
                  </a:lnTo>
                  <a:lnTo>
                    <a:pt x="1783" y="21"/>
                  </a:lnTo>
                  <a:lnTo>
                    <a:pt x="1792" y="21"/>
                  </a:lnTo>
                  <a:lnTo>
                    <a:pt x="1792" y="0"/>
                  </a:lnTo>
                  <a:lnTo>
                    <a:pt x="1884" y="0"/>
                  </a:lnTo>
                  <a:lnTo>
                    <a:pt x="1884" y="4"/>
                  </a:lnTo>
                  <a:lnTo>
                    <a:pt x="1903" y="4"/>
                  </a:lnTo>
                  <a:lnTo>
                    <a:pt x="1903" y="11"/>
                  </a:lnTo>
                  <a:lnTo>
                    <a:pt x="1928" y="11"/>
                  </a:lnTo>
                  <a:lnTo>
                    <a:pt x="1928" y="0"/>
                  </a:lnTo>
                  <a:lnTo>
                    <a:pt x="2029" y="0"/>
                  </a:lnTo>
                  <a:lnTo>
                    <a:pt x="2029" y="11"/>
                  </a:lnTo>
                  <a:lnTo>
                    <a:pt x="2037" y="11"/>
                  </a:lnTo>
                  <a:lnTo>
                    <a:pt x="2037" y="19"/>
                  </a:lnTo>
                  <a:lnTo>
                    <a:pt x="2046" y="19"/>
                  </a:lnTo>
                  <a:lnTo>
                    <a:pt x="2046" y="4"/>
                  </a:lnTo>
                  <a:lnTo>
                    <a:pt x="2081" y="4"/>
                  </a:lnTo>
                  <a:lnTo>
                    <a:pt x="2081" y="19"/>
                  </a:lnTo>
                  <a:lnTo>
                    <a:pt x="2087" y="19"/>
                  </a:lnTo>
                  <a:lnTo>
                    <a:pt x="2087" y="21"/>
                  </a:lnTo>
                  <a:lnTo>
                    <a:pt x="2098" y="21"/>
                  </a:lnTo>
                  <a:lnTo>
                    <a:pt x="2098" y="57"/>
                  </a:lnTo>
                  <a:lnTo>
                    <a:pt x="2098" y="57"/>
                  </a:lnTo>
                  <a:lnTo>
                    <a:pt x="2098" y="101"/>
                  </a:lnTo>
                  <a:lnTo>
                    <a:pt x="2098" y="101"/>
                  </a:lnTo>
                  <a:lnTo>
                    <a:pt x="0" y="101"/>
                  </a:lnTo>
                  <a:lnTo>
                    <a:pt x="0" y="57"/>
                  </a:lnTo>
                  <a:lnTo>
                    <a:pt x="0" y="57"/>
                  </a:lnTo>
                  <a:lnTo>
                    <a:pt x="0" y="21"/>
                  </a:lnTo>
                  <a:lnTo>
                    <a:pt x="4" y="21"/>
                  </a:lnTo>
                  <a:lnTo>
                    <a:pt x="4" y="0"/>
                  </a:lnTo>
                  <a:lnTo>
                    <a:pt x="132" y="0"/>
                  </a:ln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4"/>
            <p:cNvSpPr>
              <a:spLocks/>
            </p:cNvSpPr>
            <p:nvPr/>
          </p:nvSpPr>
          <p:spPr bwMode="auto">
            <a:xfrm>
              <a:off x="8670959" y="5001528"/>
              <a:ext cx="409052" cy="1549682"/>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5"/>
            <p:cNvSpPr>
              <a:spLocks/>
            </p:cNvSpPr>
            <p:nvPr/>
          </p:nvSpPr>
          <p:spPr bwMode="auto">
            <a:xfrm>
              <a:off x="9308135" y="5481379"/>
              <a:ext cx="1471013" cy="1069830"/>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6"/>
            <p:cNvSpPr>
              <a:spLocks/>
            </p:cNvSpPr>
            <p:nvPr/>
          </p:nvSpPr>
          <p:spPr bwMode="auto">
            <a:xfrm>
              <a:off x="10818481" y="6283752"/>
              <a:ext cx="141595" cy="267458"/>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7"/>
            <p:cNvSpPr>
              <a:spLocks/>
            </p:cNvSpPr>
            <p:nvPr/>
          </p:nvSpPr>
          <p:spPr bwMode="auto">
            <a:xfrm>
              <a:off x="10920748" y="6354547"/>
              <a:ext cx="424785" cy="196662"/>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8"/>
            <p:cNvSpPr>
              <a:spLocks/>
            </p:cNvSpPr>
            <p:nvPr/>
          </p:nvSpPr>
          <p:spPr bwMode="auto">
            <a:xfrm>
              <a:off x="11227534" y="5843234"/>
              <a:ext cx="369717" cy="707975"/>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9"/>
            <p:cNvSpPr>
              <a:spLocks/>
            </p:cNvSpPr>
            <p:nvPr/>
          </p:nvSpPr>
          <p:spPr bwMode="auto">
            <a:xfrm>
              <a:off x="11644455" y="6323082"/>
              <a:ext cx="157327" cy="228128"/>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0"/>
            <p:cNvSpPr>
              <a:spLocks/>
            </p:cNvSpPr>
            <p:nvPr/>
          </p:nvSpPr>
          <p:spPr bwMode="auto">
            <a:xfrm>
              <a:off x="11825380" y="6244418"/>
              <a:ext cx="149459" cy="306792"/>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8143909" y="6323082"/>
              <a:ext cx="503449" cy="228128"/>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11272406" y="4435147"/>
              <a:ext cx="794503" cy="2116062"/>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3"/>
            <p:cNvSpPr>
              <a:spLocks noEditPoints="1"/>
            </p:cNvSpPr>
            <p:nvPr/>
          </p:nvSpPr>
          <p:spPr bwMode="auto">
            <a:xfrm>
              <a:off x="5084017" y="5213924"/>
              <a:ext cx="7107983" cy="1360889"/>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p:nvGrpSpPr>
        <p:grpSpPr>
          <a:xfrm rot="18809718">
            <a:off x="8047816" y="-9898"/>
            <a:ext cx="3012880" cy="6941344"/>
            <a:chOff x="4129882" y="304800"/>
            <a:chExt cx="3012880" cy="6941344"/>
          </a:xfrm>
        </p:grpSpPr>
        <p:sp>
          <p:nvSpPr>
            <p:cNvPr id="6" name="Freeform 5"/>
            <p:cNvSpPr>
              <a:spLocks/>
            </p:cNvSpPr>
            <p:nvPr/>
          </p:nvSpPr>
          <p:spPr bwMode="auto">
            <a:xfrm>
              <a:off x="4418412" y="3090069"/>
              <a:ext cx="2365375" cy="4156075"/>
            </a:xfrm>
            <a:custGeom>
              <a:avLst/>
              <a:gdLst>
                <a:gd name="T0" fmla="*/ 316 w 630"/>
                <a:gd name="T1" fmla="*/ 380 h 1107"/>
                <a:gd name="T2" fmla="*/ 277 w 630"/>
                <a:gd name="T3" fmla="*/ 293 h 1107"/>
                <a:gd name="T4" fmla="*/ 236 w 630"/>
                <a:gd name="T5" fmla="*/ 206 h 1107"/>
                <a:gd name="T6" fmla="*/ 226 w 630"/>
                <a:gd name="T7" fmla="*/ 141 h 1107"/>
                <a:gd name="T8" fmla="*/ 228 w 630"/>
                <a:gd name="T9" fmla="*/ 33 h 1107"/>
                <a:gd name="T10" fmla="*/ 290 w 630"/>
                <a:gd name="T11" fmla="*/ 80 h 1107"/>
                <a:gd name="T12" fmla="*/ 355 w 630"/>
                <a:gd name="T13" fmla="*/ 185 h 1107"/>
                <a:gd name="T14" fmla="*/ 377 w 630"/>
                <a:gd name="T15" fmla="*/ 232 h 1107"/>
                <a:gd name="T16" fmla="*/ 391 w 630"/>
                <a:gd name="T17" fmla="*/ 353 h 1107"/>
                <a:gd name="T18" fmla="*/ 374 w 630"/>
                <a:gd name="T19" fmla="*/ 421 h 1107"/>
                <a:gd name="T20" fmla="*/ 430 w 630"/>
                <a:gd name="T21" fmla="*/ 511 h 1107"/>
                <a:gd name="T22" fmla="*/ 508 w 630"/>
                <a:gd name="T23" fmla="*/ 576 h 1107"/>
                <a:gd name="T24" fmla="*/ 497 w 630"/>
                <a:gd name="T25" fmla="*/ 720 h 1107"/>
                <a:gd name="T26" fmla="*/ 440 w 630"/>
                <a:gd name="T27" fmla="*/ 919 h 1107"/>
                <a:gd name="T28" fmla="*/ 393 w 630"/>
                <a:gd name="T29" fmla="*/ 1009 h 1107"/>
                <a:gd name="T30" fmla="*/ 303 w 630"/>
                <a:gd name="T31" fmla="*/ 1104 h 1107"/>
                <a:gd name="T32" fmla="*/ 216 w 630"/>
                <a:gd name="T33" fmla="*/ 1006 h 1107"/>
                <a:gd name="T34" fmla="*/ 168 w 630"/>
                <a:gd name="T35" fmla="*/ 965 h 1107"/>
                <a:gd name="T36" fmla="*/ 138 w 630"/>
                <a:gd name="T37" fmla="*/ 864 h 1107"/>
                <a:gd name="T38" fmla="*/ 143 w 630"/>
                <a:gd name="T39" fmla="*/ 696 h 1107"/>
                <a:gd name="T40" fmla="*/ 219 w 630"/>
                <a:gd name="T41" fmla="*/ 574 h 1107"/>
                <a:gd name="T42" fmla="*/ 270 w 630"/>
                <a:gd name="T43" fmla="*/ 536 h 1107"/>
                <a:gd name="T44" fmla="*/ 299 w 630"/>
                <a:gd name="T45" fmla="*/ 453 h 1107"/>
                <a:gd name="T46" fmla="*/ 316 w 630"/>
                <a:gd name="T47" fmla="*/ 380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0" h="1107">
                  <a:moveTo>
                    <a:pt x="316" y="380"/>
                  </a:moveTo>
                  <a:cubicBezTo>
                    <a:pt x="270" y="371"/>
                    <a:pt x="240" y="318"/>
                    <a:pt x="277" y="293"/>
                  </a:cubicBezTo>
                  <a:cubicBezTo>
                    <a:pt x="277" y="293"/>
                    <a:pt x="201" y="280"/>
                    <a:pt x="236" y="206"/>
                  </a:cubicBezTo>
                  <a:cubicBezTo>
                    <a:pt x="236" y="206"/>
                    <a:pt x="186" y="180"/>
                    <a:pt x="226" y="141"/>
                  </a:cubicBezTo>
                  <a:cubicBezTo>
                    <a:pt x="226" y="141"/>
                    <a:pt x="171" y="71"/>
                    <a:pt x="228" y="33"/>
                  </a:cubicBezTo>
                  <a:cubicBezTo>
                    <a:pt x="228" y="33"/>
                    <a:pt x="249" y="0"/>
                    <a:pt x="290" y="80"/>
                  </a:cubicBezTo>
                  <a:cubicBezTo>
                    <a:pt x="290" y="80"/>
                    <a:pt x="429" y="18"/>
                    <a:pt x="355" y="185"/>
                  </a:cubicBezTo>
                  <a:cubicBezTo>
                    <a:pt x="395" y="169"/>
                    <a:pt x="401" y="218"/>
                    <a:pt x="377" y="232"/>
                  </a:cubicBezTo>
                  <a:cubicBezTo>
                    <a:pt x="440" y="242"/>
                    <a:pt x="449" y="323"/>
                    <a:pt x="391" y="353"/>
                  </a:cubicBezTo>
                  <a:cubicBezTo>
                    <a:pt x="410" y="365"/>
                    <a:pt x="414" y="423"/>
                    <a:pt x="374" y="421"/>
                  </a:cubicBezTo>
                  <a:cubicBezTo>
                    <a:pt x="374" y="421"/>
                    <a:pt x="464" y="437"/>
                    <a:pt x="430" y="511"/>
                  </a:cubicBezTo>
                  <a:cubicBezTo>
                    <a:pt x="499" y="475"/>
                    <a:pt x="524" y="541"/>
                    <a:pt x="508" y="576"/>
                  </a:cubicBezTo>
                  <a:cubicBezTo>
                    <a:pt x="508" y="576"/>
                    <a:pt x="630" y="633"/>
                    <a:pt x="497" y="720"/>
                  </a:cubicBezTo>
                  <a:cubicBezTo>
                    <a:pt x="592" y="769"/>
                    <a:pt x="573" y="927"/>
                    <a:pt x="440" y="919"/>
                  </a:cubicBezTo>
                  <a:cubicBezTo>
                    <a:pt x="518" y="960"/>
                    <a:pt x="461" y="1055"/>
                    <a:pt x="393" y="1009"/>
                  </a:cubicBezTo>
                  <a:cubicBezTo>
                    <a:pt x="412" y="1044"/>
                    <a:pt x="363" y="1107"/>
                    <a:pt x="303" y="1104"/>
                  </a:cubicBezTo>
                  <a:cubicBezTo>
                    <a:pt x="244" y="1101"/>
                    <a:pt x="221" y="1033"/>
                    <a:pt x="216" y="1006"/>
                  </a:cubicBezTo>
                  <a:cubicBezTo>
                    <a:pt x="184" y="1044"/>
                    <a:pt x="149" y="990"/>
                    <a:pt x="168" y="965"/>
                  </a:cubicBezTo>
                  <a:cubicBezTo>
                    <a:pt x="116" y="984"/>
                    <a:pt x="81" y="894"/>
                    <a:pt x="138" y="864"/>
                  </a:cubicBezTo>
                  <a:cubicBezTo>
                    <a:pt x="48" y="873"/>
                    <a:pt x="0" y="723"/>
                    <a:pt x="143" y="696"/>
                  </a:cubicBezTo>
                  <a:cubicBezTo>
                    <a:pt x="94" y="650"/>
                    <a:pt x="123" y="553"/>
                    <a:pt x="219" y="574"/>
                  </a:cubicBezTo>
                  <a:cubicBezTo>
                    <a:pt x="197" y="543"/>
                    <a:pt x="251" y="530"/>
                    <a:pt x="270" y="536"/>
                  </a:cubicBezTo>
                  <a:cubicBezTo>
                    <a:pt x="270" y="536"/>
                    <a:pt x="228" y="478"/>
                    <a:pt x="299" y="453"/>
                  </a:cubicBezTo>
                  <a:cubicBezTo>
                    <a:pt x="299" y="453"/>
                    <a:pt x="267" y="392"/>
                    <a:pt x="316" y="380"/>
                  </a:cubicBezTo>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6655399" y="5300662"/>
              <a:ext cx="487363" cy="544513"/>
            </a:xfrm>
            <a:custGeom>
              <a:avLst/>
              <a:gdLst>
                <a:gd name="T0" fmla="*/ 33 w 130"/>
                <a:gd name="T1" fmla="*/ 99 h 145"/>
                <a:gd name="T2" fmla="*/ 33 w 130"/>
                <a:gd name="T3" fmla="*/ 66 h 145"/>
                <a:gd name="T4" fmla="*/ 33 w 130"/>
                <a:gd name="T5" fmla="*/ 15 h 145"/>
                <a:gd name="T6" fmla="*/ 77 w 130"/>
                <a:gd name="T7" fmla="*/ 42 h 145"/>
                <a:gd name="T8" fmla="*/ 105 w 130"/>
                <a:gd name="T9" fmla="*/ 36 h 145"/>
                <a:gd name="T10" fmla="*/ 105 w 130"/>
                <a:gd name="T11" fmla="*/ 84 h 145"/>
                <a:gd name="T12" fmla="*/ 117 w 130"/>
                <a:gd name="T13" fmla="*/ 120 h 145"/>
                <a:gd name="T14" fmla="*/ 81 w 130"/>
                <a:gd name="T15" fmla="*/ 120 h 145"/>
                <a:gd name="T16" fmla="*/ 33 w 130"/>
                <a:gd name="T17" fmla="*/ 9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45">
                  <a:moveTo>
                    <a:pt x="33" y="99"/>
                  </a:moveTo>
                  <a:cubicBezTo>
                    <a:pt x="33" y="99"/>
                    <a:pt x="7" y="79"/>
                    <a:pt x="33" y="66"/>
                  </a:cubicBezTo>
                  <a:cubicBezTo>
                    <a:pt x="33" y="66"/>
                    <a:pt x="0" y="31"/>
                    <a:pt x="33" y="15"/>
                  </a:cubicBezTo>
                  <a:cubicBezTo>
                    <a:pt x="65" y="0"/>
                    <a:pt x="77" y="42"/>
                    <a:pt x="77" y="42"/>
                  </a:cubicBezTo>
                  <a:cubicBezTo>
                    <a:pt x="77" y="42"/>
                    <a:pt x="85" y="24"/>
                    <a:pt x="105" y="36"/>
                  </a:cubicBezTo>
                  <a:cubicBezTo>
                    <a:pt x="125" y="48"/>
                    <a:pt x="117" y="75"/>
                    <a:pt x="105" y="84"/>
                  </a:cubicBezTo>
                  <a:cubicBezTo>
                    <a:pt x="105" y="84"/>
                    <a:pt x="130" y="99"/>
                    <a:pt x="117" y="120"/>
                  </a:cubicBezTo>
                  <a:cubicBezTo>
                    <a:pt x="105" y="141"/>
                    <a:pt x="81" y="120"/>
                    <a:pt x="81" y="120"/>
                  </a:cubicBezTo>
                  <a:cubicBezTo>
                    <a:pt x="73" y="145"/>
                    <a:pt x="19" y="132"/>
                    <a:pt x="33" y="99"/>
                  </a:cubicBezTo>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 name="Group 7"/>
            <p:cNvGrpSpPr/>
            <p:nvPr/>
          </p:nvGrpSpPr>
          <p:grpSpPr>
            <a:xfrm>
              <a:off x="4129882" y="304800"/>
              <a:ext cx="1839913" cy="4489450"/>
              <a:chOff x="6931026" y="42863"/>
              <a:chExt cx="1839913" cy="4489450"/>
            </a:xfrm>
          </p:grpSpPr>
          <p:sp>
            <p:nvSpPr>
              <p:cNvPr id="9" name="Freeform 8"/>
              <p:cNvSpPr>
                <a:spLocks/>
              </p:cNvSpPr>
              <p:nvPr/>
            </p:nvSpPr>
            <p:spPr bwMode="auto">
              <a:xfrm>
                <a:off x="6931026" y="2084388"/>
                <a:ext cx="338138" cy="225425"/>
              </a:xfrm>
              <a:custGeom>
                <a:avLst/>
                <a:gdLst>
                  <a:gd name="T0" fmla="*/ 10 w 90"/>
                  <a:gd name="T1" fmla="*/ 0 h 60"/>
                  <a:gd name="T2" fmla="*/ 0 w 90"/>
                  <a:gd name="T3" fmla="*/ 41 h 60"/>
                  <a:gd name="T4" fmla="*/ 22 w 90"/>
                  <a:gd name="T5" fmla="*/ 56 h 60"/>
                  <a:gd name="T6" fmla="*/ 90 w 90"/>
                  <a:gd name="T7" fmla="*/ 57 h 60"/>
                  <a:gd name="T8" fmla="*/ 90 w 90"/>
                  <a:gd name="T9" fmla="*/ 47 h 60"/>
                  <a:gd name="T10" fmla="*/ 40 w 90"/>
                  <a:gd name="T11" fmla="*/ 39 h 60"/>
                  <a:gd name="T12" fmla="*/ 44 w 90"/>
                  <a:gd name="T13" fmla="*/ 19 h 60"/>
                  <a:gd name="T14" fmla="*/ 10 w 9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60">
                    <a:moveTo>
                      <a:pt x="10" y="0"/>
                    </a:moveTo>
                    <a:cubicBezTo>
                      <a:pt x="10" y="0"/>
                      <a:pt x="2" y="18"/>
                      <a:pt x="0" y="41"/>
                    </a:cubicBezTo>
                    <a:cubicBezTo>
                      <a:pt x="0" y="41"/>
                      <a:pt x="1" y="49"/>
                      <a:pt x="22" y="56"/>
                    </a:cubicBezTo>
                    <a:cubicBezTo>
                      <a:pt x="45" y="60"/>
                      <a:pt x="90" y="57"/>
                      <a:pt x="90" y="57"/>
                    </a:cubicBezTo>
                    <a:cubicBezTo>
                      <a:pt x="90" y="47"/>
                      <a:pt x="90" y="47"/>
                      <a:pt x="90" y="47"/>
                    </a:cubicBezTo>
                    <a:cubicBezTo>
                      <a:pt x="90" y="47"/>
                      <a:pt x="50" y="46"/>
                      <a:pt x="40" y="39"/>
                    </a:cubicBezTo>
                    <a:cubicBezTo>
                      <a:pt x="39" y="35"/>
                      <a:pt x="40" y="27"/>
                      <a:pt x="44" y="19"/>
                    </a:cubicBezTo>
                    <a:lnTo>
                      <a:pt x="10" y="0"/>
                    </a:lnTo>
                    <a:close/>
                  </a:path>
                </a:pathLst>
              </a:custGeom>
              <a:solidFill>
                <a:srgbClr val="CCE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024688" y="1806575"/>
                <a:ext cx="203200" cy="288925"/>
              </a:xfrm>
              <a:custGeom>
                <a:avLst/>
                <a:gdLst>
                  <a:gd name="T0" fmla="*/ 0 w 54"/>
                  <a:gd name="T1" fmla="*/ 68 h 77"/>
                  <a:gd name="T2" fmla="*/ 21 w 54"/>
                  <a:gd name="T3" fmla="*/ 3 h 77"/>
                  <a:gd name="T4" fmla="*/ 54 w 54"/>
                  <a:gd name="T5" fmla="*/ 13 h 77"/>
                  <a:gd name="T6" fmla="*/ 19 w 54"/>
                  <a:gd name="T7" fmla="*/ 77 h 77"/>
                  <a:gd name="T8" fmla="*/ 0 w 54"/>
                  <a:gd name="T9" fmla="*/ 68 h 77"/>
                </a:gdLst>
                <a:ahLst/>
                <a:cxnLst>
                  <a:cxn ang="0">
                    <a:pos x="T0" y="T1"/>
                  </a:cxn>
                  <a:cxn ang="0">
                    <a:pos x="T2" y="T3"/>
                  </a:cxn>
                  <a:cxn ang="0">
                    <a:pos x="T4" y="T5"/>
                  </a:cxn>
                  <a:cxn ang="0">
                    <a:pos x="T6" y="T7"/>
                  </a:cxn>
                  <a:cxn ang="0">
                    <a:pos x="T8" y="T9"/>
                  </a:cxn>
                </a:cxnLst>
                <a:rect l="0" t="0" r="r" b="b"/>
                <a:pathLst>
                  <a:path w="54" h="77">
                    <a:moveTo>
                      <a:pt x="0" y="68"/>
                    </a:moveTo>
                    <a:cubicBezTo>
                      <a:pt x="0" y="68"/>
                      <a:pt x="20" y="9"/>
                      <a:pt x="21" y="3"/>
                    </a:cubicBezTo>
                    <a:cubicBezTo>
                      <a:pt x="21" y="3"/>
                      <a:pt x="40" y="0"/>
                      <a:pt x="54" y="13"/>
                    </a:cubicBezTo>
                    <a:cubicBezTo>
                      <a:pt x="54" y="13"/>
                      <a:pt x="26" y="69"/>
                      <a:pt x="19" y="77"/>
                    </a:cubicBezTo>
                    <a:cubicBezTo>
                      <a:pt x="19" y="77"/>
                      <a:pt x="11" y="71"/>
                      <a:pt x="0" y="68"/>
                    </a:cubicBezTo>
                  </a:path>
                </a:pathLst>
              </a:custGeom>
              <a:solidFill>
                <a:srgbClr val="0E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6953251" y="2032000"/>
                <a:ext cx="177800" cy="150813"/>
              </a:xfrm>
              <a:custGeom>
                <a:avLst/>
                <a:gdLst>
                  <a:gd name="T0" fmla="*/ 0 w 47"/>
                  <a:gd name="T1" fmla="*/ 18 h 40"/>
                  <a:gd name="T2" fmla="*/ 12 w 47"/>
                  <a:gd name="T3" fmla="*/ 1 h 40"/>
                  <a:gd name="T4" fmla="*/ 47 w 47"/>
                  <a:gd name="T5" fmla="*/ 22 h 40"/>
                  <a:gd name="T6" fmla="*/ 38 w 47"/>
                  <a:gd name="T7" fmla="*/ 40 h 40"/>
                  <a:gd name="T8" fmla="*/ 0 w 47"/>
                  <a:gd name="T9" fmla="*/ 18 h 40"/>
                </a:gdLst>
                <a:ahLst/>
                <a:cxnLst>
                  <a:cxn ang="0">
                    <a:pos x="T0" y="T1"/>
                  </a:cxn>
                  <a:cxn ang="0">
                    <a:pos x="T2" y="T3"/>
                  </a:cxn>
                  <a:cxn ang="0">
                    <a:pos x="T4" y="T5"/>
                  </a:cxn>
                  <a:cxn ang="0">
                    <a:pos x="T6" y="T7"/>
                  </a:cxn>
                  <a:cxn ang="0">
                    <a:pos x="T8" y="T9"/>
                  </a:cxn>
                </a:cxnLst>
                <a:rect l="0" t="0" r="r" b="b"/>
                <a:pathLst>
                  <a:path w="47" h="40">
                    <a:moveTo>
                      <a:pt x="0" y="18"/>
                    </a:moveTo>
                    <a:cubicBezTo>
                      <a:pt x="0" y="18"/>
                      <a:pt x="4" y="5"/>
                      <a:pt x="12" y="1"/>
                    </a:cubicBezTo>
                    <a:cubicBezTo>
                      <a:pt x="15" y="0"/>
                      <a:pt x="44" y="16"/>
                      <a:pt x="47" y="22"/>
                    </a:cubicBezTo>
                    <a:cubicBezTo>
                      <a:pt x="47" y="22"/>
                      <a:pt x="41" y="39"/>
                      <a:pt x="38" y="40"/>
                    </a:cubicBezTo>
                    <a:cubicBezTo>
                      <a:pt x="38" y="40"/>
                      <a:pt x="2" y="23"/>
                      <a:pt x="0" y="18"/>
                    </a:cubicBezTo>
                  </a:path>
                </a:pathLst>
              </a:custGeom>
              <a:solidFill>
                <a:srgbClr val="2D2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7629526" y="2320925"/>
                <a:ext cx="612775" cy="698500"/>
              </a:xfrm>
              <a:custGeom>
                <a:avLst/>
                <a:gdLst>
                  <a:gd name="T0" fmla="*/ 25 w 163"/>
                  <a:gd name="T1" fmla="*/ 8 h 186"/>
                  <a:gd name="T2" fmla="*/ 2 w 163"/>
                  <a:gd name="T3" fmla="*/ 52 h 186"/>
                  <a:gd name="T4" fmla="*/ 27 w 163"/>
                  <a:gd name="T5" fmla="*/ 52 h 186"/>
                  <a:gd name="T6" fmla="*/ 16 w 163"/>
                  <a:gd name="T7" fmla="*/ 101 h 186"/>
                  <a:gd name="T8" fmla="*/ 43 w 163"/>
                  <a:gd name="T9" fmla="*/ 85 h 186"/>
                  <a:gd name="T10" fmla="*/ 76 w 163"/>
                  <a:gd name="T11" fmla="*/ 186 h 186"/>
                  <a:gd name="T12" fmla="*/ 132 w 163"/>
                  <a:gd name="T13" fmla="*/ 74 h 186"/>
                  <a:gd name="T14" fmla="*/ 150 w 163"/>
                  <a:gd name="T15" fmla="*/ 80 h 186"/>
                  <a:gd name="T16" fmla="*/ 133 w 163"/>
                  <a:gd name="T17" fmla="*/ 37 h 186"/>
                  <a:gd name="T18" fmla="*/ 163 w 163"/>
                  <a:gd name="T19" fmla="*/ 37 h 186"/>
                  <a:gd name="T20" fmla="*/ 141 w 163"/>
                  <a:gd name="T21" fmla="*/ 0 h 186"/>
                  <a:gd name="T22" fmla="*/ 25 w 163"/>
                  <a:gd name="T23" fmla="*/ 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86">
                    <a:moveTo>
                      <a:pt x="25" y="8"/>
                    </a:moveTo>
                    <a:cubicBezTo>
                      <a:pt x="25" y="8"/>
                      <a:pt x="4" y="49"/>
                      <a:pt x="2" y="52"/>
                    </a:cubicBezTo>
                    <a:cubicBezTo>
                      <a:pt x="0" y="54"/>
                      <a:pt x="27" y="52"/>
                      <a:pt x="27" y="52"/>
                    </a:cubicBezTo>
                    <a:cubicBezTo>
                      <a:pt x="27" y="52"/>
                      <a:pt x="17" y="93"/>
                      <a:pt x="16" y="101"/>
                    </a:cubicBezTo>
                    <a:cubicBezTo>
                      <a:pt x="16" y="101"/>
                      <a:pt x="33" y="89"/>
                      <a:pt x="43" y="85"/>
                    </a:cubicBezTo>
                    <a:cubicBezTo>
                      <a:pt x="43" y="85"/>
                      <a:pt x="66" y="169"/>
                      <a:pt x="76" y="186"/>
                    </a:cubicBezTo>
                    <a:cubicBezTo>
                      <a:pt x="76" y="186"/>
                      <a:pt x="135" y="82"/>
                      <a:pt x="132" y="74"/>
                    </a:cubicBezTo>
                    <a:cubicBezTo>
                      <a:pt x="132" y="74"/>
                      <a:pt x="145" y="79"/>
                      <a:pt x="150" y="80"/>
                    </a:cubicBezTo>
                    <a:cubicBezTo>
                      <a:pt x="155" y="81"/>
                      <a:pt x="133" y="37"/>
                      <a:pt x="133" y="37"/>
                    </a:cubicBezTo>
                    <a:cubicBezTo>
                      <a:pt x="133" y="37"/>
                      <a:pt x="155" y="39"/>
                      <a:pt x="163" y="37"/>
                    </a:cubicBezTo>
                    <a:cubicBezTo>
                      <a:pt x="141" y="0"/>
                      <a:pt x="141" y="0"/>
                      <a:pt x="141" y="0"/>
                    </a:cubicBezTo>
                    <a:cubicBezTo>
                      <a:pt x="141" y="0"/>
                      <a:pt x="46" y="4"/>
                      <a:pt x="25" y="8"/>
                    </a:cubicBezTo>
                  </a:path>
                </a:pathLst>
              </a:custGeom>
              <a:solidFill>
                <a:srgbClr val="FEE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7761288" y="1258888"/>
                <a:ext cx="357188" cy="173038"/>
              </a:xfrm>
              <a:custGeom>
                <a:avLst/>
                <a:gdLst>
                  <a:gd name="T0" fmla="*/ 95 w 95"/>
                  <a:gd name="T1" fmla="*/ 27 h 46"/>
                  <a:gd name="T2" fmla="*/ 39 w 95"/>
                  <a:gd name="T3" fmla="*/ 3 h 46"/>
                  <a:gd name="T4" fmla="*/ 0 w 95"/>
                  <a:gd name="T5" fmla="*/ 40 h 46"/>
                  <a:gd name="T6" fmla="*/ 95 w 95"/>
                  <a:gd name="T7" fmla="*/ 27 h 46"/>
                </a:gdLst>
                <a:ahLst/>
                <a:cxnLst>
                  <a:cxn ang="0">
                    <a:pos x="T0" y="T1"/>
                  </a:cxn>
                  <a:cxn ang="0">
                    <a:pos x="T2" y="T3"/>
                  </a:cxn>
                  <a:cxn ang="0">
                    <a:pos x="T4" y="T5"/>
                  </a:cxn>
                  <a:cxn ang="0">
                    <a:pos x="T6" y="T7"/>
                  </a:cxn>
                </a:cxnLst>
                <a:rect l="0" t="0" r="r" b="b"/>
                <a:pathLst>
                  <a:path w="95" h="46">
                    <a:moveTo>
                      <a:pt x="95" y="27"/>
                    </a:moveTo>
                    <a:cubicBezTo>
                      <a:pt x="83" y="7"/>
                      <a:pt x="66" y="0"/>
                      <a:pt x="39" y="3"/>
                    </a:cubicBezTo>
                    <a:cubicBezTo>
                      <a:pt x="21" y="6"/>
                      <a:pt x="9" y="20"/>
                      <a:pt x="0" y="40"/>
                    </a:cubicBezTo>
                    <a:cubicBezTo>
                      <a:pt x="25" y="45"/>
                      <a:pt x="60" y="46"/>
                      <a:pt x="95" y="27"/>
                    </a:cubicBezTo>
                  </a:path>
                </a:pathLst>
              </a:custGeom>
              <a:solidFill>
                <a:srgbClr val="B2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651751" y="1360488"/>
                <a:ext cx="585788" cy="930275"/>
              </a:xfrm>
              <a:custGeom>
                <a:avLst/>
                <a:gdLst>
                  <a:gd name="T0" fmla="*/ 124 w 156"/>
                  <a:gd name="T1" fmla="*/ 0 h 248"/>
                  <a:gd name="T2" fmla="*/ 29 w 156"/>
                  <a:gd name="T3" fmla="*/ 13 h 248"/>
                  <a:gd name="T4" fmla="*/ 21 w 156"/>
                  <a:gd name="T5" fmla="*/ 234 h 248"/>
                  <a:gd name="T6" fmla="*/ 156 w 156"/>
                  <a:gd name="T7" fmla="*/ 220 h 248"/>
                  <a:gd name="T8" fmla="*/ 124 w 156"/>
                  <a:gd name="T9" fmla="*/ 0 h 248"/>
                </a:gdLst>
                <a:ahLst/>
                <a:cxnLst>
                  <a:cxn ang="0">
                    <a:pos x="T0" y="T1"/>
                  </a:cxn>
                  <a:cxn ang="0">
                    <a:pos x="T2" y="T3"/>
                  </a:cxn>
                  <a:cxn ang="0">
                    <a:pos x="T4" y="T5"/>
                  </a:cxn>
                  <a:cxn ang="0">
                    <a:pos x="T6" y="T7"/>
                  </a:cxn>
                  <a:cxn ang="0">
                    <a:pos x="T8" y="T9"/>
                  </a:cxn>
                </a:cxnLst>
                <a:rect l="0" t="0" r="r" b="b"/>
                <a:pathLst>
                  <a:path w="156" h="248">
                    <a:moveTo>
                      <a:pt x="124" y="0"/>
                    </a:moveTo>
                    <a:cubicBezTo>
                      <a:pt x="89" y="19"/>
                      <a:pt x="54" y="18"/>
                      <a:pt x="29" y="13"/>
                    </a:cubicBezTo>
                    <a:cubicBezTo>
                      <a:pt x="0" y="85"/>
                      <a:pt x="21" y="234"/>
                      <a:pt x="21" y="234"/>
                    </a:cubicBezTo>
                    <a:cubicBezTo>
                      <a:pt x="116" y="248"/>
                      <a:pt x="156" y="220"/>
                      <a:pt x="156" y="220"/>
                    </a:cubicBezTo>
                    <a:cubicBezTo>
                      <a:pt x="150" y="103"/>
                      <a:pt x="144" y="33"/>
                      <a:pt x="124" y="0"/>
                    </a:cubicBezTo>
                  </a:path>
                </a:pathLst>
              </a:custGeom>
              <a:solidFill>
                <a:srgbClr val="C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712076" y="2166938"/>
                <a:ext cx="566738" cy="271463"/>
              </a:xfrm>
              <a:custGeom>
                <a:avLst/>
                <a:gdLst>
                  <a:gd name="T0" fmla="*/ 5 w 151"/>
                  <a:gd name="T1" fmla="*/ 10 h 72"/>
                  <a:gd name="T2" fmla="*/ 0 w 151"/>
                  <a:gd name="T3" fmla="*/ 17 h 72"/>
                  <a:gd name="T4" fmla="*/ 2 w 151"/>
                  <a:gd name="T5" fmla="*/ 50 h 72"/>
                  <a:gd name="T6" fmla="*/ 151 w 151"/>
                  <a:gd name="T7" fmla="*/ 37 h 72"/>
                  <a:gd name="T8" fmla="*/ 144 w 151"/>
                  <a:gd name="T9" fmla="*/ 3 h 72"/>
                  <a:gd name="T10" fmla="*/ 140 w 151"/>
                  <a:gd name="T11" fmla="*/ 0 h 72"/>
                  <a:gd name="T12" fmla="*/ 5 w 151"/>
                  <a:gd name="T13" fmla="*/ 10 h 72"/>
                </a:gdLst>
                <a:ahLst/>
                <a:cxnLst>
                  <a:cxn ang="0">
                    <a:pos x="T0" y="T1"/>
                  </a:cxn>
                  <a:cxn ang="0">
                    <a:pos x="T2" y="T3"/>
                  </a:cxn>
                  <a:cxn ang="0">
                    <a:pos x="T4" y="T5"/>
                  </a:cxn>
                  <a:cxn ang="0">
                    <a:pos x="T6" y="T7"/>
                  </a:cxn>
                  <a:cxn ang="0">
                    <a:pos x="T8" y="T9"/>
                  </a:cxn>
                  <a:cxn ang="0">
                    <a:pos x="T10" y="T11"/>
                  </a:cxn>
                  <a:cxn ang="0">
                    <a:pos x="T12" y="T13"/>
                  </a:cxn>
                </a:cxnLst>
                <a:rect l="0" t="0" r="r" b="b"/>
                <a:pathLst>
                  <a:path w="151" h="72">
                    <a:moveTo>
                      <a:pt x="5" y="10"/>
                    </a:moveTo>
                    <a:cubicBezTo>
                      <a:pt x="0" y="17"/>
                      <a:pt x="0" y="17"/>
                      <a:pt x="0" y="17"/>
                    </a:cubicBezTo>
                    <a:cubicBezTo>
                      <a:pt x="0" y="17"/>
                      <a:pt x="2" y="48"/>
                      <a:pt x="2" y="50"/>
                    </a:cubicBezTo>
                    <a:cubicBezTo>
                      <a:pt x="2" y="50"/>
                      <a:pt x="103" y="72"/>
                      <a:pt x="151" y="37"/>
                    </a:cubicBezTo>
                    <a:cubicBezTo>
                      <a:pt x="151" y="37"/>
                      <a:pt x="149" y="6"/>
                      <a:pt x="144" y="3"/>
                    </a:cubicBezTo>
                    <a:cubicBezTo>
                      <a:pt x="140" y="0"/>
                      <a:pt x="140" y="0"/>
                      <a:pt x="140" y="0"/>
                    </a:cubicBezTo>
                    <a:cubicBezTo>
                      <a:pt x="140" y="0"/>
                      <a:pt x="86" y="22"/>
                      <a:pt x="5" y="10"/>
                    </a:cubicBezTo>
                  </a:path>
                </a:pathLst>
              </a:custGeom>
              <a:solidFill>
                <a:srgbClr val="538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7708901" y="1957388"/>
                <a:ext cx="528638" cy="173038"/>
              </a:xfrm>
              <a:custGeom>
                <a:avLst/>
                <a:gdLst>
                  <a:gd name="T0" fmla="*/ 0 w 141"/>
                  <a:gd name="T1" fmla="*/ 34 h 46"/>
                  <a:gd name="T2" fmla="*/ 141 w 141"/>
                  <a:gd name="T3" fmla="*/ 25 h 46"/>
                  <a:gd name="T4" fmla="*/ 141 w 141"/>
                  <a:gd name="T5" fmla="*/ 0 h 46"/>
                  <a:gd name="T6" fmla="*/ 0 w 141"/>
                  <a:gd name="T7" fmla="*/ 9 h 46"/>
                  <a:gd name="T8" fmla="*/ 0 w 141"/>
                  <a:gd name="T9" fmla="*/ 34 h 46"/>
                </a:gdLst>
                <a:ahLst/>
                <a:cxnLst>
                  <a:cxn ang="0">
                    <a:pos x="T0" y="T1"/>
                  </a:cxn>
                  <a:cxn ang="0">
                    <a:pos x="T2" y="T3"/>
                  </a:cxn>
                  <a:cxn ang="0">
                    <a:pos x="T4" y="T5"/>
                  </a:cxn>
                  <a:cxn ang="0">
                    <a:pos x="T6" y="T7"/>
                  </a:cxn>
                  <a:cxn ang="0">
                    <a:pos x="T8" y="T9"/>
                  </a:cxn>
                </a:cxnLst>
                <a:rect l="0" t="0" r="r" b="b"/>
                <a:pathLst>
                  <a:path w="141" h="46">
                    <a:moveTo>
                      <a:pt x="0" y="34"/>
                    </a:moveTo>
                    <a:cubicBezTo>
                      <a:pt x="0" y="34"/>
                      <a:pt x="59" y="46"/>
                      <a:pt x="141" y="25"/>
                    </a:cubicBezTo>
                    <a:cubicBezTo>
                      <a:pt x="141" y="0"/>
                      <a:pt x="141" y="0"/>
                      <a:pt x="141" y="0"/>
                    </a:cubicBezTo>
                    <a:cubicBezTo>
                      <a:pt x="141" y="0"/>
                      <a:pt x="93" y="15"/>
                      <a:pt x="0" y="9"/>
                    </a:cubicBezTo>
                    <a:lnTo>
                      <a:pt x="0" y="34"/>
                    </a:lnTo>
                    <a:close/>
                  </a:path>
                </a:pathLst>
              </a:custGeom>
              <a:solidFill>
                <a:srgbClr val="C9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7912101" y="2486025"/>
                <a:ext cx="858838" cy="998538"/>
              </a:xfrm>
              <a:custGeom>
                <a:avLst/>
                <a:gdLst>
                  <a:gd name="T0" fmla="*/ 34 w 229"/>
                  <a:gd name="T1" fmla="*/ 11 h 266"/>
                  <a:gd name="T2" fmla="*/ 2 w 229"/>
                  <a:gd name="T3" fmla="*/ 72 h 266"/>
                  <a:gd name="T4" fmla="*/ 38 w 229"/>
                  <a:gd name="T5" fmla="*/ 72 h 266"/>
                  <a:gd name="T6" fmla="*/ 22 w 229"/>
                  <a:gd name="T7" fmla="*/ 141 h 266"/>
                  <a:gd name="T8" fmla="*/ 60 w 229"/>
                  <a:gd name="T9" fmla="*/ 119 h 266"/>
                  <a:gd name="T10" fmla="*/ 129 w 229"/>
                  <a:gd name="T11" fmla="*/ 266 h 266"/>
                  <a:gd name="T12" fmla="*/ 186 w 229"/>
                  <a:gd name="T13" fmla="*/ 104 h 266"/>
                  <a:gd name="T14" fmla="*/ 211 w 229"/>
                  <a:gd name="T15" fmla="*/ 112 h 266"/>
                  <a:gd name="T16" fmla="*/ 187 w 229"/>
                  <a:gd name="T17" fmla="*/ 52 h 266"/>
                  <a:gd name="T18" fmla="*/ 229 w 229"/>
                  <a:gd name="T19" fmla="*/ 52 h 266"/>
                  <a:gd name="T20" fmla="*/ 198 w 229"/>
                  <a:gd name="T21" fmla="*/ 0 h 266"/>
                  <a:gd name="T22" fmla="*/ 34 w 229"/>
                  <a:gd name="T23" fmla="*/ 1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266">
                    <a:moveTo>
                      <a:pt x="34" y="11"/>
                    </a:moveTo>
                    <a:cubicBezTo>
                      <a:pt x="34" y="11"/>
                      <a:pt x="5" y="69"/>
                      <a:pt x="2" y="72"/>
                    </a:cubicBezTo>
                    <a:cubicBezTo>
                      <a:pt x="0" y="76"/>
                      <a:pt x="38" y="72"/>
                      <a:pt x="38" y="72"/>
                    </a:cubicBezTo>
                    <a:cubicBezTo>
                      <a:pt x="38" y="72"/>
                      <a:pt x="24" y="130"/>
                      <a:pt x="22" y="141"/>
                    </a:cubicBezTo>
                    <a:cubicBezTo>
                      <a:pt x="22" y="141"/>
                      <a:pt x="46" y="125"/>
                      <a:pt x="60" y="119"/>
                    </a:cubicBezTo>
                    <a:cubicBezTo>
                      <a:pt x="60" y="119"/>
                      <a:pt x="114" y="243"/>
                      <a:pt x="129" y="266"/>
                    </a:cubicBezTo>
                    <a:cubicBezTo>
                      <a:pt x="129" y="266"/>
                      <a:pt x="190" y="115"/>
                      <a:pt x="186" y="104"/>
                    </a:cubicBezTo>
                    <a:cubicBezTo>
                      <a:pt x="186" y="104"/>
                      <a:pt x="203" y="110"/>
                      <a:pt x="211" y="112"/>
                    </a:cubicBezTo>
                    <a:cubicBezTo>
                      <a:pt x="218" y="114"/>
                      <a:pt x="187" y="52"/>
                      <a:pt x="187" y="52"/>
                    </a:cubicBezTo>
                    <a:cubicBezTo>
                      <a:pt x="187" y="52"/>
                      <a:pt x="218" y="54"/>
                      <a:pt x="229" y="52"/>
                    </a:cubicBezTo>
                    <a:cubicBezTo>
                      <a:pt x="198" y="0"/>
                      <a:pt x="198" y="0"/>
                      <a:pt x="198" y="0"/>
                    </a:cubicBezTo>
                    <a:cubicBezTo>
                      <a:pt x="198" y="0"/>
                      <a:pt x="65" y="6"/>
                      <a:pt x="34" y="11"/>
                    </a:cubicBezTo>
                  </a:path>
                </a:pathLst>
              </a:custGeom>
              <a:solidFill>
                <a:srgbClr val="F0D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053388" y="2493963"/>
                <a:ext cx="574675" cy="668338"/>
              </a:xfrm>
              <a:custGeom>
                <a:avLst/>
                <a:gdLst>
                  <a:gd name="T0" fmla="*/ 23 w 153"/>
                  <a:gd name="T1" fmla="*/ 7 h 178"/>
                  <a:gd name="T2" fmla="*/ 2 w 153"/>
                  <a:gd name="T3" fmla="*/ 48 h 178"/>
                  <a:gd name="T4" fmla="*/ 26 w 153"/>
                  <a:gd name="T5" fmla="*/ 48 h 178"/>
                  <a:gd name="T6" fmla="*/ 15 w 153"/>
                  <a:gd name="T7" fmla="*/ 94 h 178"/>
                  <a:gd name="T8" fmla="*/ 41 w 153"/>
                  <a:gd name="T9" fmla="*/ 80 h 178"/>
                  <a:gd name="T10" fmla="*/ 87 w 153"/>
                  <a:gd name="T11" fmla="*/ 178 h 178"/>
                  <a:gd name="T12" fmla="*/ 125 w 153"/>
                  <a:gd name="T13" fmla="*/ 69 h 178"/>
                  <a:gd name="T14" fmla="*/ 141 w 153"/>
                  <a:gd name="T15" fmla="*/ 75 h 178"/>
                  <a:gd name="T16" fmla="*/ 125 w 153"/>
                  <a:gd name="T17" fmla="*/ 35 h 178"/>
                  <a:gd name="T18" fmla="*/ 153 w 153"/>
                  <a:gd name="T19" fmla="*/ 35 h 178"/>
                  <a:gd name="T20" fmla="*/ 133 w 153"/>
                  <a:gd name="T21" fmla="*/ 0 h 178"/>
                  <a:gd name="T22" fmla="*/ 23 w 153"/>
                  <a:gd name="T23" fmla="*/ 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3" h="178">
                    <a:moveTo>
                      <a:pt x="23" y="7"/>
                    </a:moveTo>
                    <a:cubicBezTo>
                      <a:pt x="23" y="7"/>
                      <a:pt x="3" y="46"/>
                      <a:pt x="2" y="48"/>
                    </a:cubicBezTo>
                    <a:cubicBezTo>
                      <a:pt x="0" y="50"/>
                      <a:pt x="26" y="48"/>
                      <a:pt x="26" y="48"/>
                    </a:cubicBezTo>
                    <a:cubicBezTo>
                      <a:pt x="26" y="48"/>
                      <a:pt x="16" y="87"/>
                      <a:pt x="15" y="94"/>
                    </a:cubicBezTo>
                    <a:cubicBezTo>
                      <a:pt x="15" y="94"/>
                      <a:pt x="31" y="83"/>
                      <a:pt x="41" y="80"/>
                    </a:cubicBezTo>
                    <a:cubicBezTo>
                      <a:pt x="41" y="80"/>
                      <a:pt x="77" y="162"/>
                      <a:pt x="87" y="178"/>
                    </a:cubicBezTo>
                    <a:cubicBezTo>
                      <a:pt x="87" y="178"/>
                      <a:pt x="127" y="77"/>
                      <a:pt x="125" y="69"/>
                    </a:cubicBezTo>
                    <a:cubicBezTo>
                      <a:pt x="125" y="69"/>
                      <a:pt x="136" y="74"/>
                      <a:pt x="141" y="75"/>
                    </a:cubicBezTo>
                    <a:cubicBezTo>
                      <a:pt x="146" y="76"/>
                      <a:pt x="125" y="35"/>
                      <a:pt x="125" y="35"/>
                    </a:cubicBezTo>
                    <a:cubicBezTo>
                      <a:pt x="125" y="35"/>
                      <a:pt x="146" y="36"/>
                      <a:pt x="153" y="35"/>
                    </a:cubicBezTo>
                    <a:cubicBezTo>
                      <a:pt x="133" y="0"/>
                      <a:pt x="133" y="0"/>
                      <a:pt x="133" y="0"/>
                    </a:cubicBezTo>
                    <a:cubicBezTo>
                      <a:pt x="133" y="0"/>
                      <a:pt x="44" y="3"/>
                      <a:pt x="23" y="7"/>
                    </a:cubicBezTo>
                  </a:path>
                </a:pathLst>
              </a:custGeom>
              <a:solidFill>
                <a:srgbClr val="FEE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937501" y="1344613"/>
                <a:ext cx="698500" cy="1104900"/>
              </a:xfrm>
              <a:custGeom>
                <a:avLst/>
                <a:gdLst>
                  <a:gd name="T0" fmla="*/ 148 w 186"/>
                  <a:gd name="T1" fmla="*/ 0 h 294"/>
                  <a:gd name="T2" fmla="*/ 35 w 186"/>
                  <a:gd name="T3" fmla="*/ 15 h 294"/>
                  <a:gd name="T4" fmla="*/ 25 w 186"/>
                  <a:gd name="T5" fmla="*/ 277 h 294"/>
                  <a:gd name="T6" fmla="*/ 186 w 186"/>
                  <a:gd name="T7" fmla="*/ 261 h 294"/>
                  <a:gd name="T8" fmla="*/ 148 w 186"/>
                  <a:gd name="T9" fmla="*/ 0 h 294"/>
                </a:gdLst>
                <a:ahLst/>
                <a:cxnLst>
                  <a:cxn ang="0">
                    <a:pos x="T0" y="T1"/>
                  </a:cxn>
                  <a:cxn ang="0">
                    <a:pos x="T2" y="T3"/>
                  </a:cxn>
                  <a:cxn ang="0">
                    <a:pos x="T4" y="T5"/>
                  </a:cxn>
                  <a:cxn ang="0">
                    <a:pos x="T6" y="T7"/>
                  </a:cxn>
                  <a:cxn ang="0">
                    <a:pos x="T8" y="T9"/>
                  </a:cxn>
                </a:cxnLst>
                <a:rect l="0" t="0" r="r" b="b"/>
                <a:pathLst>
                  <a:path w="186" h="294">
                    <a:moveTo>
                      <a:pt x="148" y="0"/>
                    </a:moveTo>
                    <a:cubicBezTo>
                      <a:pt x="105" y="22"/>
                      <a:pt x="64" y="21"/>
                      <a:pt x="35" y="15"/>
                    </a:cubicBezTo>
                    <a:cubicBezTo>
                      <a:pt x="0" y="100"/>
                      <a:pt x="25" y="277"/>
                      <a:pt x="25" y="277"/>
                    </a:cubicBezTo>
                    <a:cubicBezTo>
                      <a:pt x="137" y="294"/>
                      <a:pt x="186" y="261"/>
                      <a:pt x="186" y="261"/>
                    </a:cubicBezTo>
                    <a:cubicBezTo>
                      <a:pt x="178" y="122"/>
                      <a:pt x="172" y="39"/>
                      <a:pt x="148" y="0"/>
                    </a:cubicBezTo>
                  </a:path>
                </a:pathLst>
              </a:custGeom>
              <a:solidFill>
                <a:srgbClr val="CCE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008938" y="2298700"/>
                <a:ext cx="671513" cy="327025"/>
              </a:xfrm>
              <a:custGeom>
                <a:avLst/>
                <a:gdLst>
                  <a:gd name="T0" fmla="*/ 6 w 179"/>
                  <a:gd name="T1" fmla="*/ 13 h 87"/>
                  <a:gd name="T2" fmla="*/ 0 w 179"/>
                  <a:gd name="T3" fmla="*/ 21 h 87"/>
                  <a:gd name="T4" fmla="*/ 3 w 179"/>
                  <a:gd name="T5" fmla="*/ 61 h 87"/>
                  <a:gd name="T6" fmla="*/ 179 w 179"/>
                  <a:gd name="T7" fmla="*/ 44 h 87"/>
                  <a:gd name="T8" fmla="*/ 172 w 179"/>
                  <a:gd name="T9" fmla="*/ 4 h 87"/>
                  <a:gd name="T10" fmla="*/ 166 w 179"/>
                  <a:gd name="T11" fmla="*/ 0 h 87"/>
                  <a:gd name="T12" fmla="*/ 6 w 179"/>
                  <a:gd name="T13" fmla="*/ 13 h 87"/>
                </a:gdLst>
                <a:ahLst/>
                <a:cxnLst>
                  <a:cxn ang="0">
                    <a:pos x="T0" y="T1"/>
                  </a:cxn>
                  <a:cxn ang="0">
                    <a:pos x="T2" y="T3"/>
                  </a:cxn>
                  <a:cxn ang="0">
                    <a:pos x="T4" y="T5"/>
                  </a:cxn>
                  <a:cxn ang="0">
                    <a:pos x="T6" y="T7"/>
                  </a:cxn>
                  <a:cxn ang="0">
                    <a:pos x="T8" y="T9"/>
                  </a:cxn>
                  <a:cxn ang="0">
                    <a:pos x="T10" y="T11"/>
                  </a:cxn>
                  <a:cxn ang="0">
                    <a:pos x="T12" y="T13"/>
                  </a:cxn>
                </a:cxnLst>
                <a:rect l="0" t="0" r="r" b="b"/>
                <a:pathLst>
                  <a:path w="179" h="87">
                    <a:moveTo>
                      <a:pt x="6" y="13"/>
                    </a:moveTo>
                    <a:cubicBezTo>
                      <a:pt x="0" y="21"/>
                      <a:pt x="0" y="21"/>
                      <a:pt x="0" y="21"/>
                    </a:cubicBezTo>
                    <a:cubicBezTo>
                      <a:pt x="0" y="21"/>
                      <a:pt x="3" y="57"/>
                      <a:pt x="3" y="61"/>
                    </a:cubicBezTo>
                    <a:cubicBezTo>
                      <a:pt x="3" y="61"/>
                      <a:pt x="123" y="87"/>
                      <a:pt x="179" y="44"/>
                    </a:cubicBezTo>
                    <a:cubicBezTo>
                      <a:pt x="179" y="44"/>
                      <a:pt x="177" y="8"/>
                      <a:pt x="172" y="4"/>
                    </a:cubicBezTo>
                    <a:cubicBezTo>
                      <a:pt x="166" y="0"/>
                      <a:pt x="166" y="0"/>
                      <a:pt x="166" y="0"/>
                    </a:cubicBezTo>
                    <a:cubicBezTo>
                      <a:pt x="166" y="0"/>
                      <a:pt x="102" y="27"/>
                      <a:pt x="6" y="13"/>
                    </a:cubicBezTo>
                  </a:path>
                </a:pathLst>
              </a:custGeom>
              <a:solidFill>
                <a:srgbClr val="72A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005763" y="2051050"/>
                <a:ext cx="630238" cy="206375"/>
              </a:xfrm>
              <a:custGeom>
                <a:avLst/>
                <a:gdLst>
                  <a:gd name="T0" fmla="*/ 0 w 168"/>
                  <a:gd name="T1" fmla="*/ 41 h 55"/>
                  <a:gd name="T2" fmla="*/ 168 w 168"/>
                  <a:gd name="T3" fmla="*/ 30 h 55"/>
                  <a:gd name="T4" fmla="*/ 168 w 168"/>
                  <a:gd name="T5" fmla="*/ 0 h 55"/>
                  <a:gd name="T6" fmla="*/ 0 w 168"/>
                  <a:gd name="T7" fmla="*/ 11 h 55"/>
                  <a:gd name="T8" fmla="*/ 0 w 168"/>
                  <a:gd name="T9" fmla="*/ 41 h 55"/>
                </a:gdLst>
                <a:ahLst/>
                <a:cxnLst>
                  <a:cxn ang="0">
                    <a:pos x="T0" y="T1"/>
                  </a:cxn>
                  <a:cxn ang="0">
                    <a:pos x="T2" y="T3"/>
                  </a:cxn>
                  <a:cxn ang="0">
                    <a:pos x="T4" y="T5"/>
                  </a:cxn>
                  <a:cxn ang="0">
                    <a:pos x="T6" y="T7"/>
                  </a:cxn>
                  <a:cxn ang="0">
                    <a:pos x="T8" y="T9"/>
                  </a:cxn>
                </a:cxnLst>
                <a:rect l="0" t="0" r="r" b="b"/>
                <a:pathLst>
                  <a:path w="168" h="55">
                    <a:moveTo>
                      <a:pt x="0" y="41"/>
                    </a:moveTo>
                    <a:cubicBezTo>
                      <a:pt x="0" y="41"/>
                      <a:pt x="70" y="55"/>
                      <a:pt x="168" y="30"/>
                    </a:cubicBezTo>
                    <a:cubicBezTo>
                      <a:pt x="168" y="0"/>
                      <a:pt x="168" y="0"/>
                      <a:pt x="168" y="0"/>
                    </a:cubicBezTo>
                    <a:cubicBezTo>
                      <a:pt x="168" y="0"/>
                      <a:pt x="111" y="19"/>
                      <a:pt x="0" y="11"/>
                    </a:cubicBezTo>
                    <a:lnTo>
                      <a:pt x="0" y="41"/>
                    </a:lnTo>
                    <a:close/>
                  </a:path>
                </a:pathLst>
              </a:custGeom>
              <a:solidFill>
                <a:srgbClr val="C9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320088" y="1285875"/>
                <a:ext cx="274638" cy="1004888"/>
              </a:xfrm>
              <a:custGeom>
                <a:avLst/>
                <a:gdLst>
                  <a:gd name="T0" fmla="*/ 0 w 73"/>
                  <a:gd name="T1" fmla="*/ 1 h 268"/>
                  <a:gd name="T2" fmla="*/ 50 w 73"/>
                  <a:gd name="T3" fmla="*/ 50 h 268"/>
                  <a:gd name="T4" fmla="*/ 73 w 73"/>
                  <a:gd name="T5" fmla="*/ 263 h 268"/>
                  <a:gd name="T6" fmla="*/ 59 w 73"/>
                  <a:gd name="T7" fmla="*/ 268 h 268"/>
                  <a:gd name="T8" fmla="*/ 0 w 73"/>
                  <a:gd name="T9" fmla="*/ 1 h 268"/>
                </a:gdLst>
                <a:ahLst/>
                <a:cxnLst>
                  <a:cxn ang="0">
                    <a:pos x="T0" y="T1"/>
                  </a:cxn>
                  <a:cxn ang="0">
                    <a:pos x="T2" y="T3"/>
                  </a:cxn>
                  <a:cxn ang="0">
                    <a:pos x="T4" y="T5"/>
                  </a:cxn>
                  <a:cxn ang="0">
                    <a:pos x="T6" y="T7"/>
                  </a:cxn>
                  <a:cxn ang="0">
                    <a:pos x="T8" y="T9"/>
                  </a:cxn>
                </a:cxnLst>
                <a:rect l="0" t="0" r="r" b="b"/>
                <a:pathLst>
                  <a:path w="73" h="268">
                    <a:moveTo>
                      <a:pt x="0" y="1"/>
                    </a:moveTo>
                    <a:cubicBezTo>
                      <a:pt x="0" y="1"/>
                      <a:pt x="36" y="0"/>
                      <a:pt x="50" y="50"/>
                    </a:cubicBezTo>
                    <a:cubicBezTo>
                      <a:pt x="64" y="99"/>
                      <a:pt x="71" y="221"/>
                      <a:pt x="73" y="263"/>
                    </a:cubicBezTo>
                    <a:cubicBezTo>
                      <a:pt x="59" y="268"/>
                      <a:pt x="59" y="268"/>
                      <a:pt x="59" y="268"/>
                    </a:cubicBezTo>
                    <a:cubicBezTo>
                      <a:pt x="59" y="268"/>
                      <a:pt x="56" y="5"/>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8069263" y="1220788"/>
                <a:ext cx="423863" cy="206375"/>
              </a:xfrm>
              <a:custGeom>
                <a:avLst/>
                <a:gdLst>
                  <a:gd name="T0" fmla="*/ 113 w 113"/>
                  <a:gd name="T1" fmla="*/ 33 h 55"/>
                  <a:gd name="T2" fmla="*/ 46 w 113"/>
                  <a:gd name="T3" fmla="*/ 4 h 55"/>
                  <a:gd name="T4" fmla="*/ 0 w 113"/>
                  <a:gd name="T5" fmla="*/ 48 h 55"/>
                  <a:gd name="T6" fmla="*/ 113 w 113"/>
                  <a:gd name="T7" fmla="*/ 33 h 55"/>
                </a:gdLst>
                <a:ahLst/>
                <a:cxnLst>
                  <a:cxn ang="0">
                    <a:pos x="T0" y="T1"/>
                  </a:cxn>
                  <a:cxn ang="0">
                    <a:pos x="T2" y="T3"/>
                  </a:cxn>
                  <a:cxn ang="0">
                    <a:pos x="T4" y="T5"/>
                  </a:cxn>
                  <a:cxn ang="0">
                    <a:pos x="T6" y="T7"/>
                  </a:cxn>
                </a:cxnLst>
                <a:rect l="0" t="0" r="r" b="b"/>
                <a:pathLst>
                  <a:path w="113" h="55">
                    <a:moveTo>
                      <a:pt x="113" y="33"/>
                    </a:moveTo>
                    <a:cubicBezTo>
                      <a:pt x="98" y="8"/>
                      <a:pt x="63" y="0"/>
                      <a:pt x="46" y="4"/>
                    </a:cubicBezTo>
                    <a:cubicBezTo>
                      <a:pt x="25" y="10"/>
                      <a:pt x="10" y="24"/>
                      <a:pt x="0" y="48"/>
                    </a:cubicBezTo>
                    <a:cubicBezTo>
                      <a:pt x="29" y="54"/>
                      <a:pt x="70" y="55"/>
                      <a:pt x="113" y="33"/>
                    </a:cubicBezTo>
                  </a:path>
                </a:pathLst>
              </a:custGeom>
              <a:solidFill>
                <a:srgbClr val="C9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7100888" y="1457325"/>
                <a:ext cx="663575" cy="857250"/>
              </a:xfrm>
              <a:custGeom>
                <a:avLst/>
                <a:gdLst>
                  <a:gd name="T0" fmla="*/ 126 w 177"/>
                  <a:gd name="T1" fmla="*/ 3 h 228"/>
                  <a:gd name="T2" fmla="*/ 152 w 177"/>
                  <a:gd name="T3" fmla="*/ 139 h 228"/>
                  <a:gd name="T4" fmla="*/ 0 w 177"/>
                  <a:gd name="T5" fmla="*/ 161 h 228"/>
                  <a:gd name="T6" fmla="*/ 15 w 177"/>
                  <a:gd name="T7" fmla="*/ 122 h 228"/>
                  <a:gd name="T8" fmla="*/ 122 w 177"/>
                  <a:gd name="T9" fmla="*/ 140 h 228"/>
                  <a:gd name="T10" fmla="*/ 127 w 177"/>
                  <a:gd name="T11" fmla="*/ 57 h 228"/>
                  <a:gd name="T12" fmla="*/ 126 w 177"/>
                  <a:gd name="T13" fmla="*/ 3 h 228"/>
                </a:gdLst>
                <a:ahLst/>
                <a:cxnLst>
                  <a:cxn ang="0">
                    <a:pos x="T0" y="T1"/>
                  </a:cxn>
                  <a:cxn ang="0">
                    <a:pos x="T2" y="T3"/>
                  </a:cxn>
                  <a:cxn ang="0">
                    <a:pos x="T4" y="T5"/>
                  </a:cxn>
                  <a:cxn ang="0">
                    <a:pos x="T6" y="T7"/>
                  </a:cxn>
                  <a:cxn ang="0">
                    <a:pos x="T8" y="T9"/>
                  </a:cxn>
                  <a:cxn ang="0">
                    <a:pos x="T10" y="T11"/>
                  </a:cxn>
                  <a:cxn ang="0">
                    <a:pos x="T12" y="T13"/>
                  </a:cxn>
                </a:cxnLst>
                <a:rect l="0" t="0" r="r" b="b"/>
                <a:pathLst>
                  <a:path w="177" h="228">
                    <a:moveTo>
                      <a:pt x="126" y="3"/>
                    </a:moveTo>
                    <a:cubicBezTo>
                      <a:pt x="140" y="0"/>
                      <a:pt x="177" y="29"/>
                      <a:pt x="152" y="139"/>
                    </a:cubicBezTo>
                    <a:cubicBezTo>
                      <a:pt x="132" y="228"/>
                      <a:pt x="0" y="161"/>
                      <a:pt x="0" y="161"/>
                    </a:cubicBezTo>
                    <a:cubicBezTo>
                      <a:pt x="0" y="161"/>
                      <a:pt x="23" y="136"/>
                      <a:pt x="15" y="122"/>
                    </a:cubicBezTo>
                    <a:cubicBezTo>
                      <a:pt x="15" y="122"/>
                      <a:pt x="80" y="189"/>
                      <a:pt x="122" y="140"/>
                    </a:cubicBezTo>
                    <a:cubicBezTo>
                      <a:pt x="129" y="131"/>
                      <a:pt x="136" y="87"/>
                      <a:pt x="127" y="57"/>
                    </a:cubicBezTo>
                    <a:cubicBezTo>
                      <a:pt x="117" y="24"/>
                      <a:pt x="109" y="7"/>
                      <a:pt x="126" y="3"/>
                    </a:cubicBezTo>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070726" y="1971675"/>
                <a:ext cx="131763" cy="109538"/>
              </a:xfrm>
              <a:custGeom>
                <a:avLst/>
                <a:gdLst>
                  <a:gd name="T0" fmla="*/ 8 w 35"/>
                  <a:gd name="T1" fmla="*/ 22 h 29"/>
                  <a:gd name="T2" fmla="*/ 9 w 35"/>
                  <a:gd name="T3" fmla="*/ 22 h 29"/>
                  <a:gd name="T4" fmla="*/ 35 w 35"/>
                  <a:gd name="T5" fmla="*/ 2 h 29"/>
                  <a:gd name="T6" fmla="*/ 8 w 35"/>
                  <a:gd name="T7" fmla="*/ 22 h 29"/>
                </a:gdLst>
                <a:ahLst/>
                <a:cxnLst>
                  <a:cxn ang="0">
                    <a:pos x="T0" y="T1"/>
                  </a:cxn>
                  <a:cxn ang="0">
                    <a:pos x="T2" y="T3"/>
                  </a:cxn>
                  <a:cxn ang="0">
                    <a:pos x="T4" y="T5"/>
                  </a:cxn>
                  <a:cxn ang="0">
                    <a:pos x="T6" y="T7"/>
                  </a:cxn>
                </a:cxnLst>
                <a:rect l="0" t="0" r="r" b="b"/>
                <a:pathLst>
                  <a:path w="35" h="29">
                    <a:moveTo>
                      <a:pt x="8" y="22"/>
                    </a:moveTo>
                    <a:cubicBezTo>
                      <a:pt x="8" y="22"/>
                      <a:pt x="8" y="22"/>
                      <a:pt x="9" y="22"/>
                    </a:cubicBezTo>
                    <a:cubicBezTo>
                      <a:pt x="12" y="24"/>
                      <a:pt x="26" y="29"/>
                      <a:pt x="35" y="2"/>
                    </a:cubicBezTo>
                    <a:cubicBezTo>
                      <a:pt x="35" y="2"/>
                      <a:pt x="0" y="0"/>
                      <a:pt x="8" y="22"/>
                    </a:cubicBezTo>
                  </a:path>
                </a:pathLst>
              </a:custGeom>
              <a:solidFill>
                <a:srgbClr val="E9B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142163" y="1889125"/>
                <a:ext cx="119063" cy="123825"/>
              </a:xfrm>
              <a:custGeom>
                <a:avLst/>
                <a:gdLst>
                  <a:gd name="T0" fmla="*/ 25 w 32"/>
                  <a:gd name="T1" fmla="*/ 2 h 33"/>
                  <a:gd name="T2" fmla="*/ 7 w 32"/>
                  <a:gd name="T3" fmla="*/ 16 h 33"/>
                  <a:gd name="T4" fmla="*/ 13 w 32"/>
                  <a:gd name="T5" fmla="*/ 29 h 33"/>
                  <a:gd name="T6" fmla="*/ 25 w 32"/>
                  <a:gd name="T7" fmla="*/ 2 h 33"/>
                </a:gdLst>
                <a:ahLst/>
                <a:cxnLst>
                  <a:cxn ang="0">
                    <a:pos x="T0" y="T1"/>
                  </a:cxn>
                  <a:cxn ang="0">
                    <a:pos x="T2" y="T3"/>
                  </a:cxn>
                  <a:cxn ang="0">
                    <a:pos x="T4" y="T5"/>
                  </a:cxn>
                  <a:cxn ang="0">
                    <a:pos x="T6" y="T7"/>
                  </a:cxn>
                </a:cxnLst>
                <a:rect l="0" t="0" r="r" b="b"/>
                <a:pathLst>
                  <a:path w="32" h="33">
                    <a:moveTo>
                      <a:pt x="25" y="2"/>
                    </a:moveTo>
                    <a:cubicBezTo>
                      <a:pt x="20" y="0"/>
                      <a:pt x="14" y="0"/>
                      <a:pt x="7" y="16"/>
                    </a:cubicBezTo>
                    <a:cubicBezTo>
                      <a:pt x="0" y="32"/>
                      <a:pt x="5" y="33"/>
                      <a:pt x="13" y="29"/>
                    </a:cubicBezTo>
                    <a:cubicBezTo>
                      <a:pt x="21" y="24"/>
                      <a:pt x="32" y="4"/>
                      <a:pt x="25" y="2"/>
                    </a:cubicBezTo>
                  </a:path>
                </a:pathLst>
              </a:custGeom>
              <a:solidFill>
                <a:srgbClr val="E9B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6999288" y="1847850"/>
                <a:ext cx="261938" cy="146050"/>
              </a:xfrm>
              <a:custGeom>
                <a:avLst/>
                <a:gdLst>
                  <a:gd name="T0" fmla="*/ 34 w 70"/>
                  <a:gd name="T1" fmla="*/ 5 h 39"/>
                  <a:gd name="T2" fmla="*/ 29 w 70"/>
                  <a:gd name="T3" fmla="*/ 23 h 39"/>
                  <a:gd name="T4" fmla="*/ 34 w 70"/>
                  <a:gd name="T5" fmla="*/ 5 h 39"/>
                </a:gdLst>
                <a:ahLst/>
                <a:cxnLst>
                  <a:cxn ang="0">
                    <a:pos x="T0" y="T1"/>
                  </a:cxn>
                  <a:cxn ang="0">
                    <a:pos x="T2" y="T3"/>
                  </a:cxn>
                  <a:cxn ang="0">
                    <a:pos x="T4" y="T5"/>
                  </a:cxn>
                </a:cxnLst>
                <a:rect l="0" t="0" r="r" b="b"/>
                <a:pathLst>
                  <a:path w="70" h="39">
                    <a:moveTo>
                      <a:pt x="34" y="5"/>
                    </a:moveTo>
                    <a:cubicBezTo>
                      <a:pt x="18" y="0"/>
                      <a:pt x="0" y="8"/>
                      <a:pt x="29" y="23"/>
                    </a:cubicBezTo>
                    <a:cubicBezTo>
                      <a:pt x="59" y="39"/>
                      <a:pt x="70" y="16"/>
                      <a:pt x="34" y="5"/>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7010401" y="1905000"/>
                <a:ext cx="184150" cy="119063"/>
              </a:xfrm>
              <a:custGeom>
                <a:avLst/>
                <a:gdLst>
                  <a:gd name="T0" fmla="*/ 23 w 49"/>
                  <a:gd name="T1" fmla="*/ 5 h 32"/>
                  <a:gd name="T2" fmla="*/ 2 w 49"/>
                  <a:gd name="T3" fmla="*/ 8 h 32"/>
                  <a:gd name="T4" fmla="*/ 18 w 49"/>
                  <a:gd name="T5" fmla="*/ 24 h 32"/>
                  <a:gd name="T6" fmla="*/ 46 w 49"/>
                  <a:gd name="T7" fmla="*/ 26 h 32"/>
                  <a:gd name="T8" fmla="*/ 23 w 49"/>
                  <a:gd name="T9" fmla="*/ 5 h 32"/>
                </a:gdLst>
                <a:ahLst/>
                <a:cxnLst>
                  <a:cxn ang="0">
                    <a:pos x="T0" y="T1"/>
                  </a:cxn>
                  <a:cxn ang="0">
                    <a:pos x="T2" y="T3"/>
                  </a:cxn>
                  <a:cxn ang="0">
                    <a:pos x="T4" y="T5"/>
                  </a:cxn>
                  <a:cxn ang="0">
                    <a:pos x="T6" y="T7"/>
                  </a:cxn>
                  <a:cxn ang="0">
                    <a:pos x="T8" y="T9"/>
                  </a:cxn>
                </a:cxnLst>
                <a:rect l="0" t="0" r="r" b="b"/>
                <a:pathLst>
                  <a:path w="49" h="32">
                    <a:moveTo>
                      <a:pt x="23" y="5"/>
                    </a:moveTo>
                    <a:cubicBezTo>
                      <a:pt x="14" y="2"/>
                      <a:pt x="5" y="0"/>
                      <a:pt x="2" y="8"/>
                    </a:cubicBezTo>
                    <a:cubicBezTo>
                      <a:pt x="0" y="14"/>
                      <a:pt x="5" y="17"/>
                      <a:pt x="18" y="24"/>
                    </a:cubicBezTo>
                    <a:cubicBezTo>
                      <a:pt x="33" y="32"/>
                      <a:pt x="42" y="32"/>
                      <a:pt x="46" y="26"/>
                    </a:cubicBezTo>
                    <a:cubicBezTo>
                      <a:pt x="49" y="20"/>
                      <a:pt x="43" y="11"/>
                      <a:pt x="23" y="5"/>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6972301" y="1971675"/>
                <a:ext cx="188913" cy="93663"/>
              </a:xfrm>
              <a:custGeom>
                <a:avLst/>
                <a:gdLst>
                  <a:gd name="T0" fmla="*/ 28 w 50"/>
                  <a:gd name="T1" fmla="*/ 4 h 25"/>
                  <a:gd name="T2" fmla="*/ 24 w 50"/>
                  <a:gd name="T3" fmla="*/ 19 h 25"/>
                  <a:gd name="T4" fmla="*/ 47 w 50"/>
                  <a:gd name="T5" fmla="*/ 19 h 25"/>
                  <a:gd name="T6" fmla="*/ 28 w 50"/>
                  <a:gd name="T7" fmla="*/ 4 h 25"/>
                </a:gdLst>
                <a:ahLst/>
                <a:cxnLst>
                  <a:cxn ang="0">
                    <a:pos x="T0" y="T1"/>
                  </a:cxn>
                  <a:cxn ang="0">
                    <a:pos x="T2" y="T3"/>
                  </a:cxn>
                  <a:cxn ang="0">
                    <a:pos x="T4" y="T5"/>
                  </a:cxn>
                  <a:cxn ang="0">
                    <a:pos x="T6" y="T7"/>
                  </a:cxn>
                </a:cxnLst>
                <a:rect l="0" t="0" r="r" b="b"/>
                <a:pathLst>
                  <a:path w="50" h="25">
                    <a:moveTo>
                      <a:pt x="28" y="4"/>
                    </a:moveTo>
                    <a:cubicBezTo>
                      <a:pt x="15" y="0"/>
                      <a:pt x="0" y="6"/>
                      <a:pt x="24" y="19"/>
                    </a:cubicBezTo>
                    <a:cubicBezTo>
                      <a:pt x="36" y="25"/>
                      <a:pt x="45" y="23"/>
                      <a:pt x="47" y="19"/>
                    </a:cubicBezTo>
                    <a:cubicBezTo>
                      <a:pt x="50" y="12"/>
                      <a:pt x="42" y="8"/>
                      <a:pt x="28" y="4"/>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8107363" y="981075"/>
                <a:ext cx="171450" cy="179388"/>
              </a:xfrm>
              <a:custGeom>
                <a:avLst/>
                <a:gdLst>
                  <a:gd name="T0" fmla="*/ 41 w 46"/>
                  <a:gd name="T1" fmla="*/ 23 h 48"/>
                  <a:gd name="T2" fmla="*/ 41 w 46"/>
                  <a:gd name="T3" fmla="*/ 44 h 48"/>
                  <a:gd name="T4" fmla="*/ 19 w 46"/>
                  <a:gd name="T5" fmla="*/ 32 h 48"/>
                  <a:gd name="T6" fmla="*/ 17 w 46"/>
                  <a:gd name="T7" fmla="*/ 45 h 48"/>
                  <a:gd name="T8" fmla="*/ 0 w 46"/>
                  <a:gd name="T9" fmla="*/ 23 h 48"/>
                  <a:gd name="T10" fmla="*/ 41 w 46"/>
                  <a:gd name="T11" fmla="*/ 23 h 48"/>
                </a:gdLst>
                <a:ahLst/>
                <a:cxnLst>
                  <a:cxn ang="0">
                    <a:pos x="T0" y="T1"/>
                  </a:cxn>
                  <a:cxn ang="0">
                    <a:pos x="T2" y="T3"/>
                  </a:cxn>
                  <a:cxn ang="0">
                    <a:pos x="T4" y="T5"/>
                  </a:cxn>
                  <a:cxn ang="0">
                    <a:pos x="T6" y="T7"/>
                  </a:cxn>
                  <a:cxn ang="0">
                    <a:pos x="T8" y="T9"/>
                  </a:cxn>
                  <a:cxn ang="0">
                    <a:pos x="T10" y="T11"/>
                  </a:cxn>
                </a:cxnLst>
                <a:rect l="0" t="0" r="r" b="b"/>
                <a:pathLst>
                  <a:path w="46" h="48">
                    <a:moveTo>
                      <a:pt x="41" y="23"/>
                    </a:moveTo>
                    <a:cubicBezTo>
                      <a:pt x="41" y="23"/>
                      <a:pt x="46" y="40"/>
                      <a:pt x="41" y="44"/>
                    </a:cubicBezTo>
                    <a:cubicBezTo>
                      <a:pt x="36" y="48"/>
                      <a:pt x="22" y="37"/>
                      <a:pt x="19" y="32"/>
                    </a:cubicBezTo>
                    <a:cubicBezTo>
                      <a:pt x="19" y="32"/>
                      <a:pt x="23" y="45"/>
                      <a:pt x="17" y="45"/>
                    </a:cubicBezTo>
                    <a:cubicBezTo>
                      <a:pt x="10" y="45"/>
                      <a:pt x="0" y="23"/>
                      <a:pt x="0" y="23"/>
                    </a:cubicBezTo>
                    <a:cubicBezTo>
                      <a:pt x="0" y="23"/>
                      <a:pt x="13" y="0"/>
                      <a:pt x="41" y="23"/>
                    </a:cubicBezTo>
                  </a:path>
                </a:pathLst>
              </a:custGeom>
              <a:solidFill>
                <a:srgbClr val="735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7385051" y="255588"/>
                <a:ext cx="942975" cy="1006475"/>
              </a:xfrm>
              <a:custGeom>
                <a:avLst/>
                <a:gdLst>
                  <a:gd name="T0" fmla="*/ 64 w 251"/>
                  <a:gd name="T1" fmla="*/ 41 h 268"/>
                  <a:gd name="T2" fmla="*/ 18 w 251"/>
                  <a:gd name="T3" fmla="*/ 162 h 268"/>
                  <a:gd name="T4" fmla="*/ 41 w 251"/>
                  <a:gd name="T5" fmla="*/ 252 h 268"/>
                  <a:gd name="T6" fmla="*/ 180 w 251"/>
                  <a:gd name="T7" fmla="*/ 241 h 268"/>
                  <a:gd name="T8" fmla="*/ 210 w 251"/>
                  <a:gd name="T9" fmla="*/ 191 h 268"/>
                  <a:gd name="T10" fmla="*/ 224 w 251"/>
                  <a:gd name="T11" fmla="*/ 56 h 268"/>
                  <a:gd name="T12" fmla="*/ 64 w 251"/>
                  <a:gd name="T13" fmla="*/ 41 h 268"/>
                </a:gdLst>
                <a:ahLst/>
                <a:cxnLst>
                  <a:cxn ang="0">
                    <a:pos x="T0" y="T1"/>
                  </a:cxn>
                  <a:cxn ang="0">
                    <a:pos x="T2" y="T3"/>
                  </a:cxn>
                  <a:cxn ang="0">
                    <a:pos x="T4" y="T5"/>
                  </a:cxn>
                  <a:cxn ang="0">
                    <a:pos x="T6" y="T7"/>
                  </a:cxn>
                  <a:cxn ang="0">
                    <a:pos x="T8" y="T9"/>
                  </a:cxn>
                  <a:cxn ang="0">
                    <a:pos x="T10" y="T11"/>
                  </a:cxn>
                  <a:cxn ang="0">
                    <a:pos x="T12" y="T13"/>
                  </a:cxn>
                </a:cxnLst>
                <a:rect l="0" t="0" r="r" b="b"/>
                <a:pathLst>
                  <a:path w="251" h="268">
                    <a:moveTo>
                      <a:pt x="64" y="41"/>
                    </a:moveTo>
                    <a:cubicBezTo>
                      <a:pt x="64" y="41"/>
                      <a:pt x="29" y="135"/>
                      <a:pt x="18" y="162"/>
                    </a:cubicBezTo>
                    <a:cubicBezTo>
                      <a:pt x="7" y="189"/>
                      <a:pt x="0" y="240"/>
                      <a:pt x="41" y="252"/>
                    </a:cubicBezTo>
                    <a:cubicBezTo>
                      <a:pt x="82" y="264"/>
                      <a:pt x="155" y="268"/>
                      <a:pt x="180" y="241"/>
                    </a:cubicBezTo>
                    <a:cubicBezTo>
                      <a:pt x="205" y="214"/>
                      <a:pt x="210" y="191"/>
                      <a:pt x="210" y="191"/>
                    </a:cubicBezTo>
                    <a:cubicBezTo>
                      <a:pt x="210" y="191"/>
                      <a:pt x="251" y="94"/>
                      <a:pt x="224" y="56"/>
                    </a:cubicBezTo>
                    <a:cubicBezTo>
                      <a:pt x="196" y="18"/>
                      <a:pt x="85" y="0"/>
                      <a:pt x="64" y="41"/>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7546976" y="598488"/>
                <a:ext cx="150813" cy="138113"/>
              </a:xfrm>
              <a:custGeom>
                <a:avLst/>
                <a:gdLst>
                  <a:gd name="T0" fmla="*/ 34 w 40"/>
                  <a:gd name="T1" fmla="*/ 0 h 37"/>
                  <a:gd name="T2" fmla="*/ 23 w 40"/>
                  <a:gd name="T3" fmla="*/ 13 h 37"/>
                  <a:gd name="T4" fmla="*/ 14 w 40"/>
                  <a:gd name="T5" fmla="*/ 27 h 37"/>
                  <a:gd name="T6" fmla="*/ 40 w 40"/>
                  <a:gd name="T7" fmla="*/ 32 h 37"/>
                  <a:gd name="T8" fmla="*/ 15 w 40"/>
                  <a:gd name="T9" fmla="*/ 21 h 37"/>
                  <a:gd name="T10" fmla="*/ 29 w 40"/>
                  <a:gd name="T11" fmla="*/ 17 h 37"/>
                  <a:gd name="T12" fmla="*/ 34 w 40"/>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0" h="37">
                    <a:moveTo>
                      <a:pt x="34" y="0"/>
                    </a:moveTo>
                    <a:cubicBezTo>
                      <a:pt x="34" y="0"/>
                      <a:pt x="27" y="13"/>
                      <a:pt x="23" y="13"/>
                    </a:cubicBezTo>
                    <a:cubicBezTo>
                      <a:pt x="18" y="13"/>
                      <a:pt x="0" y="17"/>
                      <a:pt x="14" y="27"/>
                    </a:cubicBezTo>
                    <a:cubicBezTo>
                      <a:pt x="27" y="37"/>
                      <a:pt x="40" y="32"/>
                      <a:pt x="40" y="32"/>
                    </a:cubicBezTo>
                    <a:cubicBezTo>
                      <a:pt x="40" y="32"/>
                      <a:pt x="16" y="27"/>
                      <a:pt x="15" y="21"/>
                    </a:cubicBezTo>
                    <a:cubicBezTo>
                      <a:pt x="15" y="14"/>
                      <a:pt x="25" y="21"/>
                      <a:pt x="29" y="17"/>
                    </a:cubicBezTo>
                    <a:cubicBezTo>
                      <a:pt x="34" y="13"/>
                      <a:pt x="34" y="0"/>
                      <a:pt x="34" y="0"/>
                    </a:cubicBezTo>
                  </a:path>
                </a:pathLst>
              </a:custGeom>
              <a:solidFill>
                <a:srgbClr val="CB8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7835901" y="560388"/>
                <a:ext cx="52388" cy="79375"/>
              </a:xfrm>
              <a:custGeom>
                <a:avLst/>
                <a:gdLst>
                  <a:gd name="T0" fmla="*/ 13 w 14"/>
                  <a:gd name="T1" fmla="*/ 12 h 21"/>
                  <a:gd name="T2" fmla="*/ 4 w 14"/>
                  <a:gd name="T3" fmla="*/ 20 h 21"/>
                  <a:gd name="T4" fmla="*/ 2 w 14"/>
                  <a:gd name="T5" fmla="*/ 9 h 21"/>
                  <a:gd name="T6" fmla="*/ 10 w 14"/>
                  <a:gd name="T7" fmla="*/ 0 h 21"/>
                  <a:gd name="T8" fmla="*/ 13 w 14"/>
                  <a:gd name="T9" fmla="*/ 12 h 21"/>
                </a:gdLst>
                <a:ahLst/>
                <a:cxnLst>
                  <a:cxn ang="0">
                    <a:pos x="T0" y="T1"/>
                  </a:cxn>
                  <a:cxn ang="0">
                    <a:pos x="T2" y="T3"/>
                  </a:cxn>
                  <a:cxn ang="0">
                    <a:pos x="T4" y="T5"/>
                  </a:cxn>
                  <a:cxn ang="0">
                    <a:pos x="T6" y="T7"/>
                  </a:cxn>
                  <a:cxn ang="0">
                    <a:pos x="T8" y="T9"/>
                  </a:cxn>
                </a:cxnLst>
                <a:rect l="0" t="0" r="r" b="b"/>
                <a:pathLst>
                  <a:path w="14" h="21">
                    <a:moveTo>
                      <a:pt x="13" y="12"/>
                    </a:moveTo>
                    <a:cubicBezTo>
                      <a:pt x="11" y="18"/>
                      <a:pt x="7" y="21"/>
                      <a:pt x="4" y="20"/>
                    </a:cubicBezTo>
                    <a:cubicBezTo>
                      <a:pt x="1" y="20"/>
                      <a:pt x="0" y="14"/>
                      <a:pt x="2" y="9"/>
                    </a:cubicBezTo>
                    <a:cubicBezTo>
                      <a:pt x="3" y="3"/>
                      <a:pt x="7" y="0"/>
                      <a:pt x="10" y="0"/>
                    </a:cubicBezTo>
                    <a:cubicBezTo>
                      <a:pt x="13" y="1"/>
                      <a:pt x="14" y="7"/>
                      <a:pt x="13" y="12"/>
                    </a:cubicBezTo>
                  </a:path>
                </a:pathLst>
              </a:custGeom>
              <a:solidFill>
                <a:srgbClr val="1B1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7599363" y="541338"/>
                <a:ext cx="52388" cy="82550"/>
              </a:xfrm>
              <a:custGeom>
                <a:avLst/>
                <a:gdLst>
                  <a:gd name="T0" fmla="*/ 12 w 14"/>
                  <a:gd name="T1" fmla="*/ 13 h 22"/>
                  <a:gd name="T2" fmla="*/ 4 w 14"/>
                  <a:gd name="T3" fmla="*/ 21 h 22"/>
                  <a:gd name="T4" fmla="*/ 1 w 14"/>
                  <a:gd name="T5" fmla="*/ 9 h 22"/>
                  <a:gd name="T6" fmla="*/ 10 w 14"/>
                  <a:gd name="T7" fmla="*/ 1 h 22"/>
                  <a:gd name="T8" fmla="*/ 12 w 14"/>
                  <a:gd name="T9" fmla="*/ 13 h 22"/>
                </a:gdLst>
                <a:ahLst/>
                <a:cxnLst>
                  <a:cxn ang="0">
                    <a:pos x="T0" y="T1"/>
                  </a:cxn>
                  <a:cxn ang="0">
                    <a:pos x="T2" y="T3"/>
                  </a:cxn>
                  <a:cxn ang="0">
                    <a:pos x="T4" y="T5"/>
                  </a:cxn>
                  <a:cxn ang="0">
                    <a:pos x="T6" y="T7"/>
                  </a:cxn>
                  <a:cxn ang="0">
                    <a:pos x="T8" y="T9"/>
                  </a:cxn>
                </a:cxnLst>
                <a:rect l="0" t="0" r="r" b="b"/>
                <a:pathLst>
                  <a:path w="14" h="22">
                    <a:moveTo>
                      <a:pt x="12" y="13"/>
                    </a:moveTo>
                    <a:cubicBezTo>
                      <a:pt x="11" y="18"/>
                      <a:pt x="7" y="22"/>
                      <a:pt x="4" y="21"/>
                    </a:cubicBezTo>
                    <a:cubicBezTo>
                      <a:pt x="1" y="20"/>
                      <a:pt x="0" y="15"/>
                      <a:pt x="1" y="9"/>
                    </a:cubicBezTo>
                    <a:cubicBezTo>
                      <a:pt x="3" y="4"/>
                      <a:pt x="7" y="0"/>
                      <a:pt x="10" y="1"/>
                    </a:cubicBezTo>
                    <a:cubicBezTo>
                      <a:pt x="13" y="2"/>
                      <a:pt x="14" y="7"/>
                      <a:pt x="12" y="13"/>
                    </a:cubicBezTo>
                  </a:path>
                </a:pathLst>
              </a:custGeom>
              <a:solidFill>
                <a:srgbClr val="1B1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7697788" y="342900"/>
                <a:ext cx="319088" cy="184150"/>
              </a:xfrm>
              <a:custGeom>
                <a:avLst/>
                <a:gdLst>
                  <a:gd name="T0" fmla="*/ 0 w 85"/>
                  <a:gd name="T1" fmla="*/ 16 h 49"/>
                  <a:gd name="T2" fmla="*/ 25 w 85"/>
                  <a:gd name="T3" fmla="*/ 39 h 49"/>
                  <a:gd name="T4" fmla="*/ 25 w 85"/>
                  <a:gd name="T5" fmla="*/ 25 h 49"/>
                  <a:gd name="T6" fmla="*/ 61 w 85"/>
                  <a:gd name="T7" fmla="*/ 46 h 49"/>
                  <a:gd name="T8" fmla="*/ 61 w 85"/>
                  <a:gd name="T9" fmla="*/ 31 h 49"/>
                  <a:gd name="T10" fmla="*/ 79 w 85"/>
                  <a:gd name="T11" fmla="*/ 31 h 49"/>
                  <a:gd name="T12" fmla="*/ 0 w 85"/>
                  <a:gd name="T13" fmla="*/ 16 h 49"/>
                </a:gdLst>
                <a:ahLst/>
                <a:cxnLst>
                  <a:cxn ang="0">
                    <a:pos x="T0" y="T1"/>
                  </a:cxn>
                  <a:cxn ang="0">
                    <a:pos x="T2" y="T3"/>
                  </a:cxn>
                  <a:cxn ang="0">
                    <a:pos x="T4" y="T5"/>
                  </a:cxn>
                  <a:cxn ang="0">
                    <a:pos x="T6" y="T7"/>
                  </a:cxn>
                  <a:cxn ang="0">
                    <a:pos x="T8" y="T9"/>
                  </a:cxn>
                  <a:cxn ang="0">
                    <a:pos x="T10" y="T11"/>
                  </a:cxn>
                  <a:cxn ang="0">
                    <a:pos x="T12" y="T13"/>
                  </a:cxn>
                </a:cxnLst>
                <a:rect l="0" t="0" r="r" b="b"/>
                <a:pathLst>
                  <a:path w="85" h="49">
                    <a:moveTo>
                      <a:pt x="0" y="16"/>
                    </a:moveTo>
                    <a:cubicBezTo>
                      <a:pt x="0" y="16"/>
                      <a:pt x="17" y="40"/>
                      <a:pt x="25" y="39"/>
                    </a:cubicBezTo>
                    <a:cubicBezTo>
                      <a:pt x="32" y="39"/>
                      <a:pt x="25" y="25"/>
                      <a:pt x="25" y="25"/>
                    </a:cubicBezTo>
                    <a:cubicBezTo>
                      <a:pt x="25" y="25"/>
                      <a:pt x="46" y="43"/>
                      <a:pt x="61" y="46"/>
                    </a:cubicBezTo>
                    <a:cubicBezTo>
                      <a:pt x="76" y="49"/>
                      <a:pt x="61" y="31"/>
                      <a:pt x="61" y="31"/>
                    </a:cubicBezTo>
                    <a:cubicBezTo>
                      <a:pt x="61" y="31"/>
                      <a:pt x="74" y="36"/>
                      <a:pt x="79" y="31"/>
                    </a:cubicBezTo>
                    <a:cubicBezTo>
                      <a:pt x="85" y="26"/>
                      <a:pt x="29" y="0"/>
                      <a:pt x="0" y="16"/>
                    </a:cubicBezTo>
                  </a:path>
                </a:pathLst>
              </a:custGeom>
              <a:solidFill>
                <a:srgbClr val="735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7497763" y="736600"/>
                <a:ext cx="496888" cy="390525"/>
              </a:xfrm>
              <a:custGeom>
                <a:avLst/>
                <a:gdLst>
                  <a:gd name="T0" fmla="*/ 4 w 132"/>
                  <a:gd name="T1" fmla="*/ 23 h 104"/>
                  <a:gd name="T2" fmla="*/ 37 w 132"/>
                  <a:gd name="T3" fmla="*/ 104 h 104"/>
                  <a:gd name="T4" fmla="*/ 38 w 132"/>
                  <a:gd name="T5" fmla="*/ 104 h 104"/>
                  <a:gd name="T6" fmla="*/ 126 w 132"/>
                  <a:gd name="T7" fmla="*/ 47 h 104"/>
                  <a:gd name="T8" fmla="*/ 132 w 132"/>
                  <a:gd name="T9" fmla="*/ 36 h 104"/>
                  <a:gd name="T10" fmla="*/ 4 w 132"/>
                  <a:gd name="T11" fmla="*/ 23 h 104"/>
                </a:gdLst>
                <a:ahLst/>
                <a:cxnLst>
                  <a:cxn ang="0">
                    <a:pos x="T0" y="T1"/>
                  </a:cxn>
                  <a:cxn ang="0">
                    <a:pos x="T2" y="T3"/>
                  </a:cxn>
                  <a:cxn ang="0">
                    <a:pos x="T4" y="T5"/>
                  </a:cxn>
                  <a:cxn ang="0">
                    <a:pos x="T6" y="T7"/>
                  </a:cxn>
                  <a:cxn ang="0">
                    <a:pos x="T8" y="T9"/>
                  </a:cxn>
                  <a:cxn ang="0">
                    <a:pos x="T10" y="T11"/>
                  </a:cxn>
                </a:cxnLst>
                <a:rect l="0" t="0" r="r" b="b"/>
                <a:pathLst>
                  <a:path w="132" h="104">
                    <a:moveTo>
                      <a:pt x="4" y="23"/>
                    </a:moveTo>
                    <a:cubicBezTo>
                      <a:pt x="4" y="23"/>
                      <a:pt x="0" y="93"/>
                      <a:pt x="37" y="104"/>
                    </a:cubicBezTo>
                    <a:cubicBezTo>
                      <a:pt x="38" y="104"/>
                      <a:pt x="38" y="104"/>
                      <a:pt x="38" y="104"/>
                    </a:cubicBezTo>
                    <a:cubicBezTo>
                      <a:pt x="49" y="57"/>
                      <a:pt x="103" y="48"/>
                      <a:pt x="126" y="47"/>
                    </a:cubicBezTo>
                    <a:cubicBezTo>
                      <a:pt x="130" y="40"/>
                      <a:pt x="132" y="36"/>
                      <a:pt x="132" y="36"/>
                    </a:cubicBezTo>
                    <a:cubicBezTo>
                      <a:pt x="79" y="0"/>
                      <a:pt x="4" y="23"/>
                      <a:pt x="4" y="23"/>
                    </a:cubicBezTo>
                  </a:path>
                </a:pathLst>
              </a:custGeom>
              <a:solidFill>
                <a:srgbClr val="763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7640638" y="912813"/>
                <a:ext cx="330200" cy="255588"/>
              </a:xfrm>
              <a:custGeom>
                <a:avLst/>
                <a:gdLst>
                  <a:gd name="T0" fmla="*/ 0 w 88"/>
                  <a:gd name="T1" fmla="*/ 57 h 68"/>
                  <a:gd name="T2" fmla="*/ 88 w 88"/>
                  <a:gd name="T3" fmla="*/ 0 h 68"/>
                  <a:gd name="T4" fmla="*/ 0 w 88"/>
                  <a:gd name="T5" fmla="*/ 57 h 68"/>
                </a:gdLst>
                <a:ahLst/>
                <a:cxnLst>
                  <a:cxn ang="0">
                    <a:pos x="T0" y="T1"/>
                  </a:cxn>
                  <a:cxn ang="0">
                    <a:pos x="T2" y="T3"/>
                  </a:cxn>
                  <a:cxn ang="0">
                    <a:pos x="T4" y="T5"/>
                  </a:cxn>
                </a:cxnLst>
                <a:rect l="0" t="0" r="r" b="b"/>
                <a:pathLst>
                  <a:path w="88" h="68">
                    <a:moveTo>
                      <a:pt x="0" y="57"/>
                    </a:moveTo>
                    <a:cubicBezTo>
                      <a:pt x="42" y="68"/>
                      <a:pt x="75" y="22"/>
                      <a:pt x="88" y="0"/>
                    </a:cubicBezTo>
                    <a:cubicBezTo>
                      <a:pt x="65" y="1"/>
                      <a:pt x="11" y="10"/>
                      <a:pt x="0" y="57"/>
                    </a:cubicBezTo>
                  </a:path>
                </a:pathLst>
              </a:custGeom>
              <a:solidFill>
                <a:srgbClr val="DA9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7521576" y="515938"/>
                <a:ext cx="58738" cy="176213"/>
              </a:xfrm>
              <a:custGeom>
                <a:avLst/>
                <a:gdLst>
                  <a:gd name="T0" fmla="*/ 0 w 16"/>
                  <a:gd name="T1" fmla="*/ 47 h 47"/>
                  <a:gd name="T2" fmla="*/ 16 w 16"/>
                  <a:gd name="T3" fmla="*/ 5 h 47"/>
                  <a:gd name="T4" fmla="*/ 8 w 16"/>
                  <a:gd name="T5" fmla="*/ 0 h 47"/>
                  <a:gd name="T6" fmla="*/ 0 w 16"/>
                  <a:gd name="T7" fmla="*/ 47 h 47"/>
                </a:gdLst>
                <a:ahLst/>
                <a:cxnLst>
                  <a:cxn ang="0">
                    <a:pos x="T0" y="T1"/>
                  </a:cxn>
                  <a:cxn ang="0">
                    <a:pos x="T2" y="T3"/>
                  </a:cxn>
                  <a:cxn ang="0">
                    <a:pos x="T4" y="T5"/>
                  </a:cxn>
                  <a:cxn ang="0">
                    <a:pos x="T6" y="T7"/>
                  </a:cxn>
                </a:cxnLst>
                <a:rect l="0" t="0" r="r" b="b"/>
                <a:pathLst>
                  <a:path w="16" h="47">
                    <a:moveTo>
                      <a:pt x="0" y="47"/>
                    </a:moveTo>
                    <a:cubicBezTo>
                      <a:pt x="0" y="47"/>
                      <a:pt x="10" y="23"/>
                      <a:pt x="16" y="5"/>
                    </a:cubicBezTo>
                    <a:cubicBezTo>
                      <a:pt x="13" y="4"/>
                      <a:pt x="11" y="2"/>
                      <a:pt x="8" y="0"/>
                    </a:cubicBezTo>
                    <a:cubicBezTo>
                      <a:pt x="4" y="14"/>
                      <a:pt x="1" y="30"/>
                      <a:pt x="0" y="47"/>
                    </a:cubicBezTo>
                  </a:path>
                </a:pathLst>
              </a:custGeom>
              <a:solidFill>
                <a:srgbClr val="CCE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7551738" y="42863"/>
                <a:ext cx="960438" cy="596900"/>
              </a:xfrm>
              <a:custGeom>
                <a:avLst/>
                <a:gdLst>
                  <a:gd name="T0" fmla="*/ 256 w 256"/>
                  <a:gd name="T1" fmla="*/ 102 h 159"/>
                  <a:gd name="T2" fmla="*/ 241 w 256"/>
                  <a:gd name="T3" fmla="*/ 76 h 159"/>
                  <a:gd name="T4" fmla="*/ 0 w 256"/>
                  <a:gd name="T5" fmla="*/ 126 h 159"/>
                  <a:gd name="T6" fmla="*/ 8 w 256"/>
                  <a:gd name="T7" fmla="*/ 131 h 159"/>
                  <a:gd name="T8" fmla="*/ 14 w 256"/>
                  <a:gd name="T9" fmla="*/ 116 h 159"/>
                  <a:gd name="T10" fmla="*/ 152 w 256"/>
                  <a:gd name="T11" fmla="*/ 125 h 159"/>
                  <a:gd name="T12" fmla="*/ 163 w 256"/>
                  <a:gd name="T13" fmla="*/ 159 h 159"/>
                  <a:gd name="T14" fmla="*/ 256 w 256"/>
                  <a:gd name="T15" fmla="*/ 10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159">
                    <a:moveTo>
                      <a:pt x="256" y="102"/>
                    </a:moveTo>
                    <a:cubicBezTo>
                      <a:pt x="252" y="93"/>
                      <a:pt x="247" y="84"/>
                      <a:pt x="241" y="76"/>
                    </a:cubicBezTo>
                    <a:cubicBezTo>
                      <a:pt x="183" y="5"/>
                      <a:pt x="37" y="0"/>
                      <a:pt x="0" y="126"/>
                    </a:cubicBezTo>
                    <a:cubicBezTo>
                      <a:pt x="3" y="128"/>
                      <a:pt x="5" y="130"/>
                      <a:pt x="8" y="131"/>
                    </a:cubicBezTo>
                    <a:cubicBezTo>
                      <a:pt x="11" y="125"/>
                      <a:pt x="13" y="119"/>
                      <a:pt x="14" y="116"/>
                    </a:cubicBezTo>
                    <a:cubicBezTo>
                      <a:pt x="14" y="116"/>
                      <a:pt x="69" y="79"/>
                      <a:pt x="152" y="125"/>
                    </a:cubicBezTo>
                    <a:cubicBezTo>
                      <a:pt x="152" y="125"/>
                      <a:pt x="161" y="136"/>
                      <a:pt x="163" y="159"/>
                    </a:cubicBezTo>
                    <a:cubicBezTo>
                      <a:pt x="194" y="151"/>
                      <a:pt x="226" y="134"/>
                      <a:pt x="256" y="10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8072438" y="425450"/>
                <a:ext cx="555625" cy="690563"/>
              </a:xfrm>
              <a:custGeom>
                <a:avLst/>
                <a:gdLst>
                  <a:gd name="T0" fmla="*/ 24 w 148"/>
                  <a:gd name="T1" fmla="*/ 57 h 184"/>
                  <a:gd name="T2" fmla="*/ 0 w 148"/>
                  <a:gd name="T3" fmla="*/ 158 h 184"/>
                  <a:gd name="T4" fmla="*/ 62 w 148"/>
                  <a:gd name="T5" fmla="*/ 180 h 184"/>
                  <a:gd name="T6" fmla="*/ 117 w 148"/>
                  <a:gd name="T7" fmla="*/ 0 h 184"/>
                  <a:gd name="T8" fmla="*/ 24 w 148"/>
                  <a:gd name="T9" fmla="*/ 57 h 184"/>
                </a:gdLst>
                <a:ahLst/>
                <a:cxnLst>
                  <a:cxn ang="0">
                    <a:pos x="T0" y="T1"/>
                  </a:cxn>
                  <a:cxn ang="0">
                    <a:pos x="T2" y="T3"/>
                  </a:cxn>
                  <a:cxn ang="0">
                    <a:pos x="T4" y="T5"/>
                  </a:cxn>
                  <a:cxn ang="0">
                    <a:pos x="T6" y="T7"/>
                  </a:cxn>
                  <a:cxn ang="0">
                    <a:pos x="T8" y="T9"/>
                  </a:cxn>
                </a:cxnLst>
                <a:rect l="0" t="0" r="r" b="b"/>
                <a:pathLst>
                  <a:path w="148" h="184">
                    <a:moveTo>
                      <a:pt x="24" y="57"/>
                    </a:moveTo>
                    <a:cubicBezTo>
                      <a:pt x="26" y="78"/>
                      <a:pt x="22" y="112"/>
                      <a:pt x="0" y="158"/>
                    </a:cubicBezTo>
                    <a:cubicBezTo>
                      <a:pt x="0" y="158"/>
                      <a:pt x="47" y="184"/>
                      <a:pt x="62" y="180"/>
                    </a:cubicBezTo>
                    <a:cubicBezTo>
                      <a:pt x="76" y="176"/>
                      <a:pt x="148" y="77"/>
                      <a:pt x="117" y="0"/>
                    </a:cubicBezTo>
                    <a:cubicBezTo>
                      <a:pt x="87" y="32"/>
                      <a:pt x="55" y="49"/>
                      <a:pt x="24" y="57"/>
                    </a:cubicBezTo>
                  </a:path>
                </a:pathLst>
              </a:custGeom>
              <a:solidFill>
                <a:srgbClr val="CCE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8256588" y="733425"/>
                <a:ext cx="134938" cy="250825"/>
              </a:xfrm>
              <a:custGeom>
                <a:avLst/>
                <a:gdLst>
                  <a:gd name="T0" fmla="*/ 19 w 36"/>
                  <a:gd name="T1" fmla="*/ 1 h 67"/>
                  <a:gd name="T2" fmla="*/ 17 w 36"/>
                  <a:gd name="T3" fmla="*/ 0 h 67"/>
                  <a:gd name="T4" fmla="*/ 23 w 36"/>
                  <a:gd name="T5" fmla="*/ 36 h 67"/>
                  <a:gd name="T6" fmla="*/ 0 w 36"/>
                  <a:gd name="T7" fmla="*/ 63 h 67"/>
                  <a:gd name="T8" fmla="*/ 2 w 36"/>
                  <a:gd name="T9" fmla="*/ 64 h 67"/>
                  <a:gd name="T10" fmla="*/ 31 w 36"/>
                  <a:gd name="T11" fmla="*/ 38 h 67"/>
                  <a:gd name="T12" fmla="*/ 19 w 36"/>
                  <a:gd name="T13" fmla="*/ 1 h 67"/>
                </a:gdLst>
                <a:ahLst/>
                <a:cxnLst>
                  <a:cxn ang="0">
                    <a:pos x="T0" y="T1"/>
                  </a:cxn>
                  <a:cxn ang="0">
                    <a:pos x="T2" y="T3"/>
                  </a:cxn>
                  <a:cxn ang="0">
                    <a:pos x="T4" y="T5"/>
                  </a:cxn>
                  <a:cxn ang="0">
                    <a:pos x="T6" y="T7"/>
                  </a:cxn>
                  <a:cxn ang="0">
                    <a:pos x="T8" y="T9"/>
                  </a:cxn>
                  <a:cxn ang="0">
                    <a:pos x="T10" y="T11"/>
                  </a:cxn>
                  <a:cxn ang="0">
                    <a:pos x="T12" y="T13"/>
                  </a:cxn>
                </a:cxnLst>
                <a:rect l="0" t="0" r="r" b="b"/>
                <a:pathLst>
                  <a:path w="36" h="67">
                    <a:moveTo>
                      <a:pt x="19" y="1"/>
                    </a:moveTo>
                    <a:cubicBezTo>
                      <a:pt x="18" y="0"/>
                      <a:pt x="18" y="0"/>
                      <a:pt x="17" y="0"/>
                    </a:cubicBezTo>
                    <a:cubicBezTo>
                      <a:pt x="25" y="4"/>
                      <a:pt x="28" y="19"/>
                      <a:pt x="23" y="36"/>
                    </a:cubicBezTo>
                    <a:cubicBezTo>
                      <a:pt x="19" y="52"/>
                      <a:pt x="9" y="64"/>
                      <a:pt x="0" y="63"/>
                    </a:cubicBezTo>
                    <a:cubicBezTo>
                      <a:pt x="0" y="64"/>
                      <a:pt x="1" y="64"/>
                      <a:pt x="2" y="64"/>
                    </a:cubicBezTo>
                    <a:cubicBezTo>
                      <a:pt x="13" y="67"/>
                      <a:pt x="26" y="55"/>
                      <a:pt x="31" y="38"/>
                    </a:cubicBezTo>
                    <a:cubicBezTo>
                      <a:pt x="36" y="20"/>
                      <a:pt x="30" y="4"/>
                      <a:pt x="19" y="1"/>
                    </a:cubicBezTo>
                  </a:path>
                </a:pathLst>
              </a:custGeom>
              <a:solidFill>
                <a:srgbClr val="76A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8201026" y="728663"/>
                <a:ext cx="160338" cy="244475"/>
              </a:xfrm>
              <a:custGeom>
                <a:avLst/>
                <a:gdLst>
                  <a:gd name="T0" fmla="*/ 38 w 43"/>
                  <a:gd name="T1" fmla="*/ 37 h 65"/>
                  <a:gd name="T2" fmla="*/ 32 w 43"/>
                  <a:gd name="T3" fmla="*/ 1 h 65"/>
                  <a:gd name="T4" fmla="*/ 5 w 43"/>
                  <a:gd name="T5" fmla="*/ 28 h 65"/>
                  <a:gd name="T6" fmla="*/ 15 w 43"/>
                  <a:gd name="T7" fmla="*/ 64 h 65"/>
                  <a:gd name="T8" fmla="*/ 38 w 43"/>
                  <a:gd name="T9" fmla="*/ 37 h 65"/>
                </a:gdLst>
                <a:ahLst/>
                <a:cxnLst>
                  <a:cxn ang="0">
                    <a:pos x="T0" y="T1"/>
                  </a:cxn>
                  <a:cxn ang="0">
                    <a:pos x="T2" y="T3"/>
                  </a:cxn>
                  <a:cxn ang="0">
                    <a:pos x="T4" y="T5"/>
                  </a:cxn>
                  <a:cxn ang="0">
                    <a:pos x="T6" y="T7"/>
                  </a:cxn>
                  <a:cxn ang="0">
                    <a:pos x="T8" y="T9"/>
                  </a:cxn>
                </a:cxnLst>
                <a:rect l="0" t="0" r="r" b="b"/>
                <a:pathLst>
                  <a:path w="43" h="65">
                    <a:moveTo>
                      <a:pt x="38" y="37"/>
                    </a:moveTo>
                    <a:cubicBezTo>
                      <a:pt x="43" y="20"/>
                      <a:pt x="40" y="5"/>
                      <a:pt x="32" y="1"/>
                    </a:cubicBezTo>
                    <a:cubicBezTo>
                      <a:pt x="21" y="0"/>
                      <a:pt x="9" y="11"/>
                      <a:pt x="5" y="28"/>
                    </a:cubicBezTo>
                    <a:cubicBezTo>
                      <a:pt x="0" y="44"/>
                      <a:pt x="5" y="60"/>
                      <a:pt x="15" y="64"/>
                    </a:cubicBezTo>
                    <a:cubicBezTo>
                      <a:pt x="24" y="65"/>
                      <a:pt x="34" y="53"/>
                      <a:pt x="38" y="37"/>
                    </a:cubicBezTo>
                  </a:path>
                </a:pathLst>
              </a:custGeom>
              <a:solidFill>
                <a:srgbClr val="A0C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7824788" y="447675"/>
                <a:ext cx="131763" cy="128588"/>
              </a:xfrm>
              <a:custGeom>
                <a:avLst/>
                <a:gdLst>
                  <a:gd name="T0" fmla="*/ 0 w 35"/>
                  <a:gd name="T1" fmla="*/ 13 h 34"/>
                  <a:gd name="T2" fmla="*/ 35 w 35"/>
                  <a:gd name="T3" fmla="*/ 34 h 34"/>
                  <a:gd name="T4" fmla="*/ 0 w 35"/>
                  <a:gd name="T5" fmla="*/ 13 h 34"/>
                </a:gdLst>
                <a:ahLst/>
                <a:cxnLst>
                  <a:cxn ang="0">
                    <a:pos x="T0" y="T1"/>
                  </a:cxn>
                  <a:cxn ang="0">
                    <a:pos x="T2" y="T3"/>
                  </a:cxn>
                  <a:cxn ang="0">
                    <a:pos x="T4" y="T5"/>
                  </a:cxn>
                </a:cxnLst>
                <a:rect l="0" t="0" r="r" b="b"/>
                <a:pathLst>
                  <a:path w="35" h="34">
                    <a:moveTo>
                      <a:pt x="0" y="13"/>
                    </a:moveTo>
                    <a:cubicBezTo>
                      <a:pt x="0" y="13"/>
                      <a:pt x="22" y="16"/>
                      <a:pt x="35" y="34"/>
                    </a:cubicBezTo>
                    <a:cubicBezTo>
                      <a:pt x="35" y="34"/>
                      <a:pt x="18" y="0"/>
                      <a:pt x="0" y="13"/>
                    </a:cubicBezTo>
                  </a:path>
                </a:pathLst>
              </a:custGeom>
              <a:solidFill>
                <a:srgbClr val="493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7604126" y="444500"/>
                <a:ext cx="101600" cy="96838"/>
              </a:xfrm>
              <a:custGeom>
                <a:avLst/>
                <a:gdLst>
                  <a:gd name="T0" fmla="*/ 27 w 27"/>
                  <a:gd name="T1" fmla="*/ 14 h 26"/>
                  <a:gd name="T2" fmla="*/ 0 w 27"/>
                  <a:gd name="T3" fmla="*/ 26 h 26"/>
                  <a:gd name="T4" fmla="*/ 27 w 27"/>
                  <a:gd name="T5" fmla="*/ 14 h 26"/>
                </a:gdLst>
                <a:ahLst/>
                <a:cxnLst>
                  <a:cxn ang="0">
                    <a:pos x="T0" y="T1"/>
                  </a:cxn>
                  <a:cxn ang="0">
                    <a:pos x="T2" y="T3"/>
                  </a:cxn>
                  <a:cxn ang="0">
                    <a:pos x="T4" y="T5"/>
                  </a:cxn>
                </a:cxnLst>
                <a:rect l="0" t="0" r="r" b="b"/>
                <a:pathLst>
                  <a:path w="27" h="26">
                    <a:moveTo>
                      <a:pt x="27" y="14"/>
                    </a:moveTo>
                    <a:cubicBezTo>
                      <a:pt x="27" y="14"/>
                      <a:pt x="18" y="9"/>
                      <a:pt x="0" y="26"/>
                    </a:cubicBezTo>
                    <a:cubicBezTo>
                      <a:pt x="0" y="26"/>
                      <a:pt x="13" y="0"/>
                      <a:pt x="27" y="14"/>
                    </a:cubicBezTo>
                  </a:path>
                </a:pathLst>
              </a:custGeom>
              <a:solidFill>
                <a:srgbClr val="493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7577138" y="4025900"/>
                <a:ext cx="390525" cy="434975"/>
              </a:xfrm>
              <a:custGeom>
                <a:avLst/>
                <a:gdLst>
                  <a:gd name="T0" fmla="*/ 35 w 104"/>
                  <a:gd name="T1" fmla="*/ 8 h 116"/>
                  <a:gd name="T2" fmla="*/ 11 w 104"/>
                  <a:gd name="T3" fmla="*/ 67 h 116"/>
                  <a:gd name="T4" fmla="*/ 23 w 104"/>
                  <a:gd name="T5" fmla="*/ 114 h 116"/>
                  <a:gd name="T6" fmla="*/ 99 w 104"/>
                  <a:gd name="T7" fmla="*/ 27 h 116"/>
                  <a:gd name="T8" fmla="*/ 73 w 104"/>
                  <a:gd name="T9" fmla="*/ 0 h 116"/>
                  <a:gd name="T10" fmla="*/ 35 w 104"/>
                  <a:gd name="T11" fmla="*/ 8 h 116"/>
                </a:gdLst>
                <a:ahLst/>
                <a:cxnLst>
                  <a:cxn ang="0">
                    <a:pos x="T0" y="T1"/>
                  </a:cxn>
                  <a:cxn ang="0">
                    <a:pos x="T2" y="T3"/>
                  </a:cxn>
                  <a:cxn ang="0">
                    <a:pos x="T4" y="T5"/>
                  </a:cxn>
                  <a:cxn ang="0">
                    <a:pos x="T6" y="T7"/>
                  </a:cxn>
                  <a:cxn ang="0">
                    <a:pos x="T8" y="T9"/>
                  </a:cxn>
                  <a:cxn ang="0">
                    <a:pos x="T10" y="T11"/>
                  </a:cxn>
                </a:cxnLst>
                <a:rect l="0" t="0" r="r" b="b"/>
                <a:pathLst>
                  <a:path w="104" h="116">
                    <a:moveTo>
                      <a:pt x="35" y="8"/>
                    </a:moveTo>
                    <a:cubicBezTo>
                      <a:pt x="35" y="8"/>
                      <a:pt x="22" y="49"/>
                      <a:pt x="11" y="67"/>
                    </a:cubicBezTo>
                    <a:cubicBezTo>
                      <a:pt x="0" y="84"/>
                      <a:pt x="7" y="113"/>
                      <a:pt x="23" y="114"/>
                    </a:cubicBezTo>
                    <a:cubicBezTo>
                      <a:pt x="39" y="116"/>
                      <a:pt x="94" y="37"/>
                      <a:pt x="99" y="27"/>
                    </a:cubicBezTo>
                    <a:cubicBezTo>
                      <a:pt x="104" y="17"/>
                      <a:pt x="73" y="0"/>
                      <a:pt x="73" y="0"/>
                    </a:cubicBezTo>
                    <a:cubicBezTo>
                      <a:pt x="73" y="0"/>
                      <a:pt x="45" y="3"/>
                      <a:pt x="35" y="8"/>
                    </a:cubicBezTo>
                  </a:path>
                </a:pathLst>
              </a:custGeom>
              <a:solidFill>
                <a:srgbClr val="382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7915276" y="3984625"/>
                <a:ext cx="280988" cy="547688"/>
              </a:xfrm>
              <a:custGeom>
                <a:avLst/>
                <a:gdLst>
                  <a:gd name="T0" fmla="*/ 0 w 75"/>
                  <a:gd name="T1" fmla="*/ 11 h 146"/>
                  <a:gd name="T2" fmla="*/ 7 w 75"/>
                  <a:gd name="T3" fmla="*/ 68 h 146"/>
                  <a:gd name="T4" fmla="*/ 23 w 75"/>
                  <a:gd name="T5" fmla="*/ 139 h 146"/>
                  <a:gd name="T6" fmla="*/ 51 w 75"/>
                  <a:gd name="T7" fmla="*/ 135 h 146"/>
                  <a:gd name="T8" fmla="*/ 73 w 75"/>
                  <a:gd name="T9" fmla="*/ 31 h 146"/>
                  <a:gd name="T10" fmla="*/ 45 w 75"/>
                  <a:gd name="T11" fmla="*/ 0 h 146"/>
                  <a:gd name="T12" fmla="*/ 0 w 75"/>
                  <a:gd name="T13" fmla="*/ 11 h 146"/>
                </a:gdLst>
                <a:ahLst/>
                <a:cxnLst>
                  <a:cxn ang="0">
                    <a:pos x="T0" y="T1"/>
                  </a:cxn>
                  <a:cxn ang="0">
                    <a:pos x="T2" y="T3"/>
                  </a:cxn>
                  <a:cxn ang="0">
                    <a:pos x="T4" y="T5"/>
                  </a:cxn>
                  <a:cxn ang="0">
                    <a:pos x="T6" y="T7"/>
                  </a:cxn>
                  <a:cxn ang="0">
                    <a:pos x="T8" y="T9"/>
                  </a:cxn>
                  <a:cxn ang="0">
                    <a:pos x="T10" y="T11"/>
                  </a:cxn>
                  <a:cxn ang="0">
                    <a:pos x="T12" y="T13"/>
                  </a:cxn>
                </a:cxnLst>
                <a:rect l="0" t="0" r="r" b="b"/>
                <a:pathLst>
                  <a:path w="75" h="146">
                    <a:moveTo>
                      <a:pt x="0" y="11"/>
                    </a:moveTo>
                    <a:cubicBezTo>
                      <a:pt x="0" y="11"/>
                      <a:pt x="5" y="42"/>
                      <a:pt x="7" y="68"/>
                    </a:cubicBezTo>
                    <a:cubicBezTo>
                      <a:pt x="8" y="94"/>
                      <a:pt x="3" y="132"/>
                      <a:pt x="23" y="139"/>
                    </a:cubicBezTo>
                    <a:cubicBezTo>
                      <a:pt x="43" y="146"/>
                      <a:pt x="51" y="135"/>
                      <a:pt x="51" y="135"/>
                    </a:cubicBezTo>
                    <a:cubicBezTo>
                      <a:pt x="51" y="135"/>
                      <a:pt x="75" y="43"/>
                      <a:pt x="73" y="31"/>
                    </a:cubicBezTo>
                    <a:cubicBezTo>
                      <a:pt x="70" y="18"/>
                      <a:pt x="45" y="0"/>
                      <a:pt x="45" y="0"/>
                    </a:cubicBezTo>
                    <a:lnTo>
                      <a:pt x="0" y="11"/>
                    </a:lnTo>
                    <a:close/>
                  </a:path>
                </a:pathLst>
              </a:custGeom>
              <a:solidFill>
                <a:srgbClr val="382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7250113" y="2493963"/>
                <a:ext cx="665163" cy="1671638"/>
              </a:xfrm>
              <a:custGeom>
                <a:avLst/>
                <a:gdLst>
                  <a:gd name="T0" fmla="*/ 0 w 177"/>
                  <a:gd name="T1" fmla="*/ 0 h 445"/>
                  <a:gd name="T2" fmla="*/ 113 w 177"/>
                  <a:gd name="T3" fmla="*/ 422 h 445"/>
                  <a:gd name="T4" fmla="*/ 177 w 177"/>
                  <a:gd name="T5" fmla="*/ 400 h 445"/>
                  <a:gd name="T6" fmla="*/ 119 w 177"/>
                  <a:gd name="T7" fmla="*/ 233 h 445"/>
                  <a:gd name="T8" fmla="*/ 75 w 177"/>
                  <a:gd name="T9" fmla="*/ 15 h 445"/>
                  <a:gd name="T10" fmla="*/ 0 w 177"/>
                  <a:gd name="T11" fmla="*/ 0 h 445"/>
                </a:gdLst>
                <a:ahLst/>
                <a:cxnLst>
                  <a:cxn ang="0">
                    <a:pos x="T0" y="T1"/>
                  </a:cxn>
                  <a:cxn ang="0">
                    <a:pos x="T2" y="T3"/>
                  </a:cxn>
                  <a:cxn ang="0">
                    <a:pos x="T4" y="T5"/>
                  </a:cxn>
                  <a:cxn ang="0">
                    <a:pos x="T6" y="T7"/>
                  </a:cxn>
                  <a:cxn ang="0">
                    <a:pos x="T8" y="T9"/>
                  </a:cxn>
                  <a:cxn ang="0">
                    <a:pos x="T10" y="T11"/>
                  </a:cxn>
                </a:cxnLst>
                <a:rect l="0" t="0" r="r" b="b"/>
                <a:pathLst>
                  <a:path w="177" h="445">
                    <a:moveTo>
                      <a:pt x="0" y="0"/>
                    </a:moveTo>
                    <a:cubicBezTo>
                      <a:pt x="0" y="0"/>
                      <a:pt x="21" y="273"/>
                      <a:pt x="113" y="422"/>
                    </a:cubicBezTo>
                    <a:cubicBezTo>
                      <a:pt x="113" y="422"/>
                      <a:pt x="152" y="445"/>
                      <a:pt x="177" y="400"/>
                    </a:cubicBezTo>
                    <a:cubicBezTo>
                      <a:pt x="177" y="400"/>
                      <a:pt x="147" y="337"/>
                      <a:pt x="119" y="233"/>
                    </a:cubicBezTo>
                    <a:cubicBezTo>
                      <a:pt x="91" y="128"/>
                      <a:pt x="77" y="31"/>
                      <a:pt x="75" y="15"/>
                    </a:cubicBezTo>
                    <a:lnTo>
                      <a:pt x="0"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7288213" y="2471738"/>
                <a:ext cx="901700" cy="1655763"/>
              </a:xfrm>
              <a:custGeom>
                <a:avLst/>
                <a:gdLst>
                  <a:gd name="T0" fmla="*/ 0 w 240"/>
                  <a:gd name="T1" fmla="*/ 20 h 441"/>
                  <a:gd name="T2" fmla="*/ 44 w 240"/>
                  <a:gd name="T3" fmla="*/ 96 h 441"/>
                  <a:gd name="T4" fmla="*/ 159 w 240"/>
                  <a:gd name="T5" fmla="*/ 429 h 441"/>
                  <a:gd name="T6" fmla="*/ 240 w 240"/>
                  <a:gd name="T7" fmla="*/ 410 h 441"/>
                  <a:gd name="T8" fmla="*/ 143 w 240"/>
                  <a:gd name="T9" fmla="*/ 40 h 441"/>
                  <a:gd name="T10" fmla="*/ 0 w 240"/>
                  <a:gd name="T11" fmla="*/ 20 h 441"/>
                </a:gdLst>
                <a:ahLst/>
                <a:cxnLst>
                  <a:cxn ang="0">
                    <a:pos x="T0" y="T1"/>
                  </a:cxn>
                  <a:cxn ang="0">
                    <a:pos x="T2" y="T3"/>
                  </a:cxn>
                  <a:cxn ang="0">
                    <a:pos x="T4" y="T5"/>
                  </a:cxn>
                  <a:cxn ang="0">
                    <a:pos x="T6" y="T7"/>
                  </a:cxn>
                  <a:cxn ang="0">
                    <a:pos x="T8" y="T9"/>
                  </a:cxn>
                  <a:cxn ang="0">
                    <a:pos x="T10" y="T11"/>
                  </a:cxn>
                </a:cxnLst>
                <a:rect l="0" t="0" r="r" b="b"/>
                <a:pathLst>
                  <a:path w="240" h="441">
                    <a:moveTo>
                      <a:pt x="0" y="20"/>
                    </a:moveTo>
                    <a:cubicBezTo>
                      <a:pt x="0" y="20"/>
                      <a:pt x="28" y="70"/>
                      <a:pt x="44" y="96"/>
                    </a:cubicBezTo>
                    <a:cubicBezTo>
                      <a:pt x="60" y="122"/>
                      <a:pt x="128" y="391"/>
                      <a:pt x="159" y="429"/>
                    </a:cubicBezTo>
                    <a:cubicBezTo>
                      <a:pt x="159" y="429"/>
                      <a:pt x="196" y="441"/>
                      <a:pt x="240" y="410"/>
                    </a:cubicBezTo>
                    <a:cubicBezTo>
                      <a:pt x="240" y="410"/>
                      <a:pt x="160" y="237"/>
                      <a:pt x="143" y="40"/>
                    </a:cubicBezTo>
                    <a:cubicBezTo>
                      <a:pt x="143" y="40"/>
                      <a:pt x="41" y="0"/>
                      <a:pt x="0" y="20"/>
                    </a:cubicBezTo>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7340601" y="2633663"/>
                <a:ext cx="484188" cy="1312863"/>
              </a:xfrm>
              <a:custGeom>
                <a:avLst/>
                <a:gdLst>
                  <a:gd name="T0" fmla="*/ 0 w 129"/>
                  <a:gd name="T1" fmla="*/ 0 h 350"/>
                  <a:gd name="T2" fmla="*/ 33 w 129"/>
                  <a:gd name="T3" fmla="*/ 59 h 350"/>
                  <a:gd name="T4" fmla="*/ 129 w 129"/>
                  <a:gd name="T5" fmla="*/ 350 h 350"/>
                  <a:gd name="T6" fmla="*/ 57 w 129"/>
                  <a:gd name="T7" fmla="*/ 155 h 350"/>
                  <a:gd name="T8" fmla="*/ 0 w 129"/>
                  <a:gd name="T9" fmla="*/ 0 h 350"/>
                </a:gdLst>
                <a:ahLst/>
                <a:cxnLst>
                  <a:cxn ang="0">
                    <a:pos x="T0" y="T1"/>
                  </a:cxn>
                  <a:cxn ang="0">
                    <a:pos x="T2" y="T3"/>
                  </a:cxn>
                  <a:cxn ang="0">
                    <a:pos x="T4" y="T5"/>
                  </a:cxn>
                  <a:cxn ang="0">
                    <a:pos x="T6" y="T7"/>
                  </a:cxn>
                  <a:cxn ang="0">
                    <a:pos x="T8" y="T9"/>
                  </a:cxn>
                </a:cxnLst>
                <a:rect l="0" t="0" r="r" b="b"/>
                <a:pathLst>
                  <a:path w="129" h="350">
                    <a:moveTo>
                      <a:pt x="0" y="0"/>
                    </a:moveTo>
                    <a:cubicBezTo>
                      <a:pt x="0" y="0"/>
                      <a:pt x="23" y="29"/>
                      <a:pt x="33" y="59"/>
                    </a:cubicBezTo>
                    <a:cubicBezTo>
                      <a:pt x="44" y="88"/>
                      <a:pt x="106" y="304"/>
                      <a:pt x="129" y="350"/>
                    </a:cubicBezTo>
                    <a:cubicBezTo>
                      <a:pt x="129" y="350"/>
                      <a:pt x="79" y="226"/>
                      <a:pt x="57" y="155"/>
                    </a:cubicBezTo>
                    <a:cubicBezTo>
                      <a:pt x="35" y="84"/>
                      <a:pt x="37" y="70"/>
                      <a:pt x="0" y="0"/>
                    </a:cubicBezTo>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7224713" y="1420813"/>
                <a:ext cx="935038" cy="1212850"/>
              </a:xfrm>
              <a:custGeom>
                <a:avLst/>
                <a:gdLst>
                  <a:gd name="T0" fmla="*/ 210 w 249"/>
                  <a:gd name="T1" fmla="*/ 0 h 323"/>
                  <a:gd name="T2" fmla="*/ 249 w 249"/>
                  <a:gd name="T3" fmla="*/ 14 h 323"/>
                  <a:gd name="T4" fmla="*/ 179 w 249"/>
                  <a:gd name="T5" fmla="*/ 323 h 323"/>
                  <a:gd name="T6" fmla="*/ 65 w 249"/>
                  <a:gd name="T7" fmla="*/ 303 h 323"/>
                  <a:gd name="T8" fmla="*/ 61 w 249"/>
                  <a:gd name="T9" fmla="*/ 298 h 323"/>
                  <a:gd name="T10" fmla="*/ 0 w 249"/>
                  <a:gd name="T11" fmla="*/ 300 h 323"/>
                  <a:gd name="T12" fmla="*/ 95 w 249"/>
                  <a:gd name="T13" fmla="*/ 14 h 323"/>
                  <a:gd name="T14" fmla="*/ 121 w 249"/>
                  <a:gd name="T15" fmla="*/ 8 h 323"/>
                  <a:gd name="T16" fmla="*/ 210 w 249"/>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323">
                    <a:moveTo>
                      <a:pt x="210" y="0"/>
                    </a:moveTo>
                    <a:cubicBezTo>
                      <a:pt x="210" y="0"/>
                      <a:pt x="237" y="6"/>
                      <a:pt x="249" y="14"/>
                    </a:cubicBezTo>
                    <a:cubicBezTo>
                      <a:pt x="249" y="14"/>
                      <a:pt x="184" y="201"/>
                      <a:pt x="179" y="323"/>
                    </a:cubicBezTo>
                    <a:cubicBezTo>
                      <a:pt x="179" y="323"/>
                      <a:pt x="118" y="310"/>
                      <a:pt x="65" y="303"/>
                    </a:cubicBezTo>
                    <a:cubicBezTo>
                      <a:pt x="65" y="300"/>
                      <a:pt x="64" y="299"/>
                      <a:pt x="61" y="298"/>
                    </a:cubicBezTo>
                    <a:cubicBezTo>
                      <a:pt x="38" y="295"/>
                      <a:pt x="11" y="297"/>
                      <a:pt x="0" y="300"/>
                    </a:cubicBezTo>
                    <a:cubicBezTo>
                      <a:pt x="0" y="300"/>
                      <a:pt x="47" y="73"/>
                      <a:pt x="95" y="14"/>
                    </a:cubicBezTo>
                    <a:cubicBezTo>
                      <a:pt x="95" y="14"/>
                      <a:pt x="107" y="12"/>
                      <a:pt x="121" y="8"/>
                    </a:cubicBezTo>
                    <a:cubicBezTo>
                      <a:pt x="134" y="4"/>
                      <a:pt x="210" y="0"/>
                      <a:pt x="210" y="0"/>
                    </a:cubicBezTo>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7453313" y="1438275"/>
                <a:ext cx="255588" cy="887413"/>
              </a:xfrm>
              <a:custGeom>
                <a:avLst/>
                <a:gdLst>
                  <a:gd name="T0" fmla="*/ 68 w 68"/>
                  <a:gd name="T1" fmla="*/ 0 h 236"/>
                  <a:gd name="T2" fmla="*/ 16 w 68"/>
                  <a:gd name="T3" fmla="*/ 24 h 236"/>
                  <a:gd name="T4" fmla="*/ 42 w 68"/>
                  <a:gd name="T5" fmla="*/ 63 h 236"/>
                  <a:gd name="T6" fmla="*/ 0 w 68"/>
                  <a:gd name="T7" fmla="*/ 83 h 236"/>
                  <a:gd name="T8" fmla="*/ 0 w 68"/>
                  <a:gd name="T9" fmla="*/ 236 h 236"/>
                  <a:gd name="T10" fmla="*/ 24 w 68"/>
                  <a:gd name="T11" fmla="*/ 145 h 236"/>
                  <a:gd name="T12" fmla="*/ 68 w 68"/>
                  <a:gd name="T13" fmla="*/ 0 h 236"/>
                </a:gdLst>
                <a:ahLst/>
                <a:cxnLst>
                  <a:cxn ang="0">
                    <a:pos x="T0" y="T1"/>
                  </a:cxn>
                  <a:cxn ang="0">
                    <a:pos x="T2" y="T3"/>
                  </a:cxn>
                  <a:cxn ang="0">
                    <a:pos x="T4" y="T5"/>
                  </a:cxn>
                  <a:cxn ang="0">
                    <a:pos x="T6" y="T7"/>
                  </a:cxn>
                  <a:cxn ang="0">
                    <a:pos x="T8" y="T9"/>
                  </a:cxn>
                  <a:cxn ang="0">
                    <a:pos x="T10" y="T11"/>
                  </a:cxn>
                  <a:cxn ang="0">
                    <a:pos x="T12" y="T13"/>
                  </a:cxn>
                </a:cxnLst>
                <a:rect l="0" t="0" r="r" b="b"/>
                <a:pathLst>
                  <a:path w="68" h="236">
                    <a:moveTo>
                      <a:pt x="68" y="0"/>
                    </a:moveTo>
                    <a:cubicBezTo>
                      <a:pt x="68" y="0"/>
                      <a:pt x="39" y="25"/>
                      <a:pt x="16" y="24"/>
                    </a:cubicBezTo>
                    <a:cubicBezTo>
                      <a:pt x="16" y="24"/>
                      <a:pt x="25" y="48"/>
                      <a:pt x="42" y="63"/>
                    </a:cubicBezTo>
                    <a:cubicBezTo>
                      <a:pt x="42" y="63"/>
                      <a:pt x="5" y="80"/>
                      <a:pt x="0" y="83"/>
                    </a:cubicBezTo>
                    <a:cubicBezTo>
                      <a:pt x="0" y="236"/>
                      <a:pt x="0" y="236"/>
                      <a:pt x="0" y="236"/>
                    </a:cubicBezTo>
                    <a:cubicBezTo>
                      <a:pt x="0" y="236"/>
                      <a:pt x="23" y="162"/>
                      <a:pt x="24" y="145"/>
                    </a:cubicBezTo>
                    <a:cubicBezTo>
                      <a:pt x="26" y="129"/>
                      <a:pt x="62" y="17"/>
                      <a:pt x="68" y="0"/>
                    </a:cubicBezTo>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7742238" y="1195388"/>
                <a:ext cx="233363" cy="415925"/>
              </a:xfrm>
              <a:custGeom>
                <a:avLst/>
                <a:gdLst>
                  <a:gd name="T0" fmla="*/ 62 w 62"/>
                  <a:gd name="T1" fmla="*/ 0 h 111"/>
                  <a:gd name="T2" fmla="*/ 47 w 62"/>
                  <a:gd name="T3" fmla="*/ 70 h 111"/>
                  <a:gd name="T4" fmla="*/ 3 w 62"/>
                  <a:gd name="T5" fmla="*/ 70 h 111"/>
                  <a:gd name="T6" fmla="*/ 14 w 62"/>
                  <a:gd name="T7" fmla="*/ 3 h 111"/>
                  <a:gd name="T8" fmla="*/ 62 w 62"/>
                  <a:gd name="T9" fmla="*/ 0 h 111"/>
                </a:gdLst>
                <a:ahLst/>
                <a:cxnLst>
                  <a:cxn ang="0">
                    <a:pos x="T0" y="T1"/>
                  </a:cxn>
                  <a:cxn ang="0">
                    <a:pos x="T2" y="T3"/>
                  </a:cxn>
                  <a:cxn ang="0">
                    <a:pos x="T4" y="T5"/>
                  </a:cxn>
                  <a:cxn ang="0">
                    <a:pos x="T6" y="T7"/>
                  </a:cxn>
                  <a:cxn ang="0">
                    <a:pos x="T8" y="T9"/>
                  </a:cxn>
                </a:cxnLst>
                <a:rect l="0" t="0" r="r" b="b"/>
                <a:pathLst>
                  <a:path w="62" h="111">
                    <a:moveTo>
                      <a:pt x="62" y="0"/>
                    </a:moveTo>
                    <a:cubicBezTo>
                      <a:pt x="62" y="0"/>
                      <a:pt x="49" y="64"/>
                      <a:pt x="47" y="70"/>
                    </a:cubicBezTo>
                    <a:cubicBezTo>
                      <a:pt x="7" y="111"/>
                      <a:pt x="1" y="89"/>
                      <a:pt x="3" y="70"/>
                    </a:cubicBezTo>
                    <a:cubicBezTo>
                      <a:pt x="0" y="66"/>
                      <a:pt x="14" y="19"/>
                      <a:pt x="14" y="3"/>
                    </a:cubicBezTo>
                    <a:cubicBezTo>
                      <a:pt x="35" y="0"/>
                      <a:pt x="62" y="0"/>
                      <a:pt x="62" y="0"/>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7431088" y="2336800"/>
                <a:ext cx="25400" cy="165100"/>
              </a:xfrm>
              <a:custGeom>
                <a:avLst/>
                <a:gdLst>
                  <a:gd name="T0" fmla="*/ 6 w 7"/>
                  <a:gd name="T1" fmla="*/ 2 h 44"/>
                  <a:gd name="T2" fmla="*/ 0 w 7"/>
                  <a:gd name="T3" fmla="*/ 44 h 44"/>
                  <a:gd name="T4" fmla="*/ 6 w 7"/>
                  <a:gd name="T5" fmla="*/ 2 h 44"/>
                </a:gdLst>
                <a:ahLst/>
                <a:cxnLst>
                  <a:cxn ang="0">
                    <a:pos x="T0" y="T1"/>
                  </a:cxn>
                  <a:cxn ang="0">
                    <a:pos x="T2" y="T3"/>
                  </a:cxn>
                  <a:cxn ang="0">
                    <a:pos x="T4" y="T5"/>
                  </a:cxn>
                </a:cxnLst>
                <a:rect l="0" t="0" r="r" b="b"/>
                <a:pathLst>
                  <a:path w="7" h="44">
                    <a:moveTo>
                      <a:pt x="6" y="2"/>
                    </a:moveTo>
                    <a:cubicBezTo>
                      <a:pt x="7" y="0"/>
                      <a:pt x="0" y="32"/>
                      <a:pt x="0" y="44"/>
                    </a:cubicBezTo>
                    <a:cubicBezTo>
                      <a:pt x="0" y="44"/>
                      <a:pt x="1" y="11"/>
                      <a:pt x="6" y="2"/>
                    </a:cubicBezTo>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7404101" y="2339975"/>
                <a:ext cx="22225" cy="30163"/>
              </a:xfrm>
              <a:custGeom>
                <a:avLst/>
                <a:gdLst>
                  <a:gd name="T0" fmla="*/ 6 w 6"/>
                  <a:gd name="T1" fmla="*/ 5 h 8"/>
                  <a:gd name="T2" fmla="*/ 2 w 6"/>
                  <a:gd name="T3" fmla="*/ 8 h 8"/>
                  <a:gd name="T4" fmla="*/ 0 w 6"/>
                  <a:gd name="T5" fmla="*/ 4 h 8"/>
                  <a:gd name="T6" fmla="*/ 4 w 6"/>
                  <a:gd name="T7" fmla="*/ 1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7"/>
                      <a:pt x="4" y="8"/>
                      <a:pt x="2" y="8"/>
                    </a:cubicBezTo>
                    <a:cubicBezTo>
                      <a:pt x="1" y="8"/>
                      <a:pt x="0" y="6"/>
                      <a:pt x="0" y="4"/>
                    </a:cubicBezTo>
                    <a:cubicBezTo>
                      <a:pt x="1" y="2"/>
                      <a:pt x="2" y="0"/>
                      <a:pt x="4" y="1"/>
                    </a:cubicBezTo>
                    <a:cubicBezTo>
                      <a:pt x="5" y="1"/>
                      <a:pt x="6" y="3"/>
                      <a:pt x="6" y="5"/>
                    </a:cubicBezTo>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7392988" y="2425700"/>
                <a:ext cx="22225" cy="30163"/>
              </a:xfrm>
              <a:custGeom>
                <a:avLst/>
                <a:gdLst>
                  <a:gd name="T0" fmla="*/ 6 w 6"/>
                  <a:gd name="T1" fmla="*/ 4 h 8"/>
                  <a:gd name="T2" fmla="*/ 3 w 6"/>
                  <a:gd name="T3" fmla="*/ 8 h 8"/>
                  <a:gd name="T4" fmla="*/ 0 w 6"/>
                  <a:gd name="T5" fmla="*/ 4 h 8"/>
                  <a:gd name="T6" fmla="*/ 4 w 6"/>
                  <a:gd name="T7" fmla="*/ 0 h 8"/>
                  <a:gd name="T8" fmla="*/ 6 w 6"/>
                  <a:gd name="T9" fmla="*/ 4 h 8"/>
                </a:gdLst>
                <a:ahLst/>
                <a:cxnLst>
                  <a:cxn ang="0">
                    <a:pos x="T0" y="T1"/>
                  </a:cxn>
                  <a:cxn ang="0">
                    <a:pos x="T2" y="T3"/>
                  </a:cxn>
                  <a:cxn ang="0">
                    <a:pos x="T4" y="T5"/>
                  </a:cxn>
                  <a:cxn ang="0">
                    <a:pos x="T6" y="T7"/>
                  </a:cxn>
                  <a:cxn ang="0">
                    <a:pos x="T8" y="T9"/>
                  </a:cxn>
                </a:cxnLst>
                <a:rect l="0" t="0" r="r" b="b"/>
                <a:pathLst>
                  <a:path w="6" h="8">
                    <a:moveTo>
                      <a:pt x="6" y="4"/>
                    </a:moveTo>
                    <a:cubicBezTo>
                      <a:pt x="6" y="6"/>
                      <a:pt x="4" y="8"/>
                      <a:pt x="3" y="8"/>
                    </a:cubicBezTo>
                    <a:cubicBezTo>
                      <a:pt x="1" y="7"/>
                      <a:pt x="0" y="6"/>
                      <a:pt x="0" y="4"/>
                    </a:cubicBezTo>
                    <a:cubicBezTo>
                      <a:pt x="1" y="2"/>
                      <a:pt x="2" y="0"/>
                      <a:pt x="4" y="0"/>
                    </a:cubicBezTo>
                    <a:cubicBezTo>
                      <a:pt x="5" y="1"/>
                      <a:pt x="6" y="2"/>
                      <a:pt x="6" y="4"/>
                    </a:cubicBezTo>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7453313" y="1438275"/>
                <a:ext cx="630238" cy="887413"/>
              </a:xfrm>
              <a:custGeom>
                <a:avLst/>
                <a:gdLst>
                  <a:gd name="T0" fmla="*/ 155 w 168"/>
                  <a:gd name="T1" fmla="*/ 0 h 236"/>
                  <a:gd name="T2" fmla="*/ 168 w 168"/>
                  <a:gd name="T3" fmla="*/ 59 h 236"/>
                  <a:gd name="T4" fmla="*/ 91 w 168"/>
                  <a:gd name="T5" fmla="*/ 81 h 236"/>
                  <a:gd name="T6" fmla="*/ 139 w 168"/>
                  <a:gd name="T7" fmla="*/ 116 h 236"/>
                  <a:gd name="T8" fmla="*/ 0 w 168"/>
                  <a:gd name="T9" fmla="*/ 236 h 236"/>
                  <a:gd name="T10" fmla="*/ 23 w 168"/>
                  <a:gd name="T11" fmla="*/ 148 h 236"/>
                  <a:gd name="T12" fmla="*/ 155 w 168"/>
                  <a:gd name="T13" fmla="*/ 0 h 236"/>
                </a:gdLst>
                <a:ahLst/>
                <a:cxnLst>
                  <a:cxn ang="0">
                    <a:pos x="T0" y="T1"/>
                  </a:cxn>
                  <a:cxn ang="0">
                    <a:pos x="T2" y="T3"/>
                  </a:cxn>
                  <a:cxn ang="0">
                    <a:pos x="T4" y="T5"/>
                  </a:cxn>
                  <a:cxn ang="0">
                    <a:pos x="T6" y="T7"/>
                  </a:cxn>
                  <a:cxn ang="0">
                    <a:pos x="T8" y="T9"/>
                  </a:cxn>
                  <a:cxn ang="0">
                    <a:pos x="T10" y="T11"/>
                  </a:cxn>
                  <a:cxn ang="0">
                    <a:pos x="T12" y="T13"/>
                  </a:cxn>
                </a:cxnLst>
                <a:rect l="0" t="0" r="r" b="b"/>
                <a:pathLst>
                  <a:path w="168" h="236">
                    <a:moveTo>
                      <a:pt x="155" y="0"/>
                    </a:moveTo>
                    <a:cubicBezTo>
                      <a:pt x="155" y="0"/>
                      <a:pt x="152" y="39"/>
                      <a:pt x="168" y="59"/>
                    </a:cubicBezTo>
                    <a:cubicBezTo>
                      <a:pt x="168" y="59"/>
                      <a:pt x="114" y="77"/>
                      <a:pt x="91" y="81"/>
                    </a:cubicBezTo>
                    <a:cubicBezTo>
                      <a:pt x="91" y="81"/>
                      <a:pt x="116" y="101"/>
                      <a:pt x="139" y="116"/>
                    </a:cubicBezTo>
                    <a:cubicBezTo>
                      <a:pt x="139" y="116"/>
                      <a:pt x="14" y="182"/>
                      <a:pt x="0" y="236"/>
                    </a:cubicBezTo>
                    <a:cubicBezTo>
                      <a:pt x="0" y="236"/>
                      <a:pt x="14" y="170"/>
                      <a:pt x="23" y="148"/>
                    </a:cubicBezTo>
                    <a:cubicBezTo>
                      <a:pt x="31" y="127"/>
                      <a:pt x="140" y="12"/>
                      <a:pt x="155" y="0"/>
                    </a:cubicBezTo>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7539038" y="1457325"/>
                <a:ext cx="473075" cy="536575"/>
              </a:xfrm>
              <a:custGeom>
                <a:avLst/>
                <a:gdLst>
                  <a:gd name="T0" fmla="*/ 82 w 126"/>
                  <a:gd name="T1" fmla="*/ 0 h 143"/>
                  <a:gd name="T2" fmla="*/ 75 w 126"/>
                  <a:gd name="T3" fmla="*/ 7 h 143"/>
                  <a:gd name="T4" fmla="*/ 72 w 126"/>
                  <a:gd name="T5" fmla="*/ 0 h 143"/>
                  <a:gd name="T6" fmla="*/ 66 w 126"/>
                  <a:gd name="T7" fmla="*/ 14 h 143"/>
                  <a:gd name="T8" fmla="*/ 62 w 126"/>
                  <a:gd name="T9" fmla="*/ 19 h 143"/>
                  <a:gd name="T10" fmla="*/ 61 w 126"/>
                  <a:gd name="T11" fmla="*/ 2 h 143"/>
                  <a:gd name="T12" fmla="*/ 58 w 126"/>
                  <a:gd name="T13" fmla="*/ 5 h 143"/>
                  <a:gd name="T14" fmla="*/ 57 w 126"/>
                  <a:gd name="T15" fmla="*/ 2 h 143"/>
                  <a:gd name="T16" fmla="*/ 42 w 126"/>
                  <a:gd name="T17" fmla="*/ 4 h 143"/>
                  <a:gd name="T18" fmla="*/ 0 w 126"/>
                  <a:gd name="T19" fmla="*/ 143 h 143"/>
                  <a:gd name="T20" fmla="*/ 126 w 126"/>
                  <a:gd name="T21" fmla="*/ 0 h 143"/>
                  <a:gd name="T22" fmla="*/ 82 w 126"/>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43">
                    <a:moveTo>
                      <a:pt x="82" y="0"/>
                    </a:moveTo>
                    <a:cubicBezTo>
                      <a:pt x="80" y="2"/>
                      <a:pt x="77" y="4"/>
                      <a:pt x="75" y="7"/>
                    </a:cubicBezTo>
                    <a:cubicBezTo>
                      <a:pt x="72" y="0"/>
                      <a:pt x="72" y="0"/>
                      <a:pt x="72" y="0"/>
                    </a:cubicBezTo>
                    <a:cubicBezTo>
                      <a:pt x="66" y="14"/>
                      <a:pt x="66" y="14"/>
                      <a:pt x="66" y="14"/>
                    </a:cubicBezTo>
                    <a:cubicBezTo>
                      <a:pt x="64" y="15"/>
                      <a:pt x="64" y="18"/>
                      <a:pt x="62" y="19"/>
                    </a:cubicBezTo>
                    <a:cubicBezTo>
                      <a:pt x="61" y="2"/>
                      <a:pt x="61" y="2"/>
                      <a:pt x="61" y="2"/>
                    </a:cubicBezTo>
                    <a:cubicBezTo>
                      <a:pt x="58" y="5"/>
                      <a:pt x="58" y="5"/>
                      <a:pt x="58" y="5"/>
                    </a:cubicBezTo>
                    <a:cubicBezTo>
                      <a:pt x="57" y="4"/>
                      <a:pt x="57" y="3"/>
                      <a:pt x="57" y="2"/>
                    </a:cubicBezTo>
                    <a:cubicBezTo>
                      <a:pt x="46" y="3"/>
                      <a:pt x="42" y="4"/>
                      <a:pt x="42" y="4"/>
                    </a:cubicBezTo>
                    <a:cubicBezTo>
                      <a:pt x="29" y="32"/>
                      <a:pt x="0" y="143"/>
                      <a:pt x="0" y="143"/>
                    </a:cubicBezTo>
                    <a:cubicBezTo>
                      <a:pt x="21" y="102"/>
                      <a:pt x="126" y="0"/>
                      <a:pt x="126" y="0"/>
                    </a:cubicBezTo>
                    <a:cubicBezTo>
                      <a:pt x="108" y="0"/>
                      <a:pt x="94" y="0"/>
                      <a:pt x="82"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7810501" y="1363663"/>
                <a:ext cx="236538" cy="200025"/>
              </a:xfrm>
              <a:custGeom>
                <a:avLst/>
                <a:gdLst>
                  <a:gd name="T0" fmla="*/ 40 w 63"/>
                  <a:gd name="T1" fmla="*/ 0 h 53"/>
                  <a:gd name="T2" fmla="*/ 0 w 63"/>
                  <a:gd name="T3" fmla="*/ 25 h 53"/>
                  <a:gd name="T4" fmla="*/ 8 w 63"/>
                  <a:gd name="T5" fmla="*/ 53 h 53"/>
                  <a:gd name="T6" fmla="*/ 63 w 63"/>
                  <a:gd name="T7" fmla="*/ 17 h 53"/>
                  <a:gd name="T8" fmla="*/ 40 w 63"/>
                  <a:gd name="T9" fmla="*/ 0 h 53"/>
                </a:gdLst>
                <a:ahLst/>
                <a:cxnLst>
                  <a:cxn ang="0">
                    <a:pos x="T0" y="T1"/>
                  </a:cxn>
                  <a:cxn ang="0">
                    <a:pos x="T2" y="T3"/>
                  </a:cxn>
                  <a:cxn ang="0">
                    <a:pos x="T4" y="T5"/>
                  </a:cxn>
                  <a:cxn ang="0">
                    <a:pos x="T6" y="T7"/>
                  </a:cxn>
                  <a:cxn ang="0">
                    <a:pos x="T8" y="T9"/>
                  </a:cxn>
                </a:cxnLst>
                <a:rect l="0" t="0" r="r" b="b"/>
                <a:pathLst>
                  <a:path w="63" h="53">
                    <a:moveTo>
                      <a:pt x="40" y="0"/>
                    </a:moveTo>
                    <a:cubicBezTo>
                      <a:pt x="40" y="0"/>
                      <a:pt x="6" y="22"/>
                      <a:pt x="0" y="25"/>
                    </a:cubicBezTo>
                    <a:cubicBezTo>
                      <a:pt x="0" y="25"/>
                      <a:pt x="6" y="47"/>
                      <a:pt x="8" y="53"/>
                    </a:cubicBezTo>
                    <a:cubicBezTo>
                      <a:pt x="8" y="53"/>
                      <a:pt x="58" y="25"/>
                      <a:pt x="63" y="17"/>
                    </a:cubicBez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7689851" y="1390650"/>
                <a:ext cx="79375" cy="157163"/>
              </a:xfrm>
              <a:custGeom>
                <a:avLst/>
                <a:gdLst>
                  <a:gd name="T0" fmla="*/ 19 w 21"/>
                  <a:gd name="T1" fmla="*/ 0 h 42"/>
                  <a:gd name="T2" fmla="*/ 21 w 21"/>
                  <a:gd name="T3" fmla="*/ 20 h 42"/>
                  <a:gd name="T4" fmla="*/ 7 w 21"/>
                  <a:gd name="T5" fmla="*/ 42 h 42"/>
                  <a:gd name="T6" fmla="*/ 0 w 21"/>
                  <a:gd name="T7" fmla="*/ 15 h 42"/>
                  <a:gd name="T8" fmla="*/ 19 w 21"/>
                  <a:gd name="T9" fmla="*/ 0 h 42"/>
                </a:gdLst>
                <a:ahLst/>
                <a:cxnLst>
                  <a:cxn ang="0">
                    <a:pos x="T0" y="T1"/>
                  </a:cxn>
                  <a:cxn ang="0">
                    <a:pos x="T2" y="T3"/>
                  </a:cxn>
                  <a:cxn ang="0">
                    <a:pos x="T4" y="T5"/>
                  </a:cxn>
                  <a:cxn ang="0">
                    <a:pos x="T6" y="T7"/>
                  </a:cxn>
                  <a:cxn ang="0">
                    <a:pos x="T8" y="T9"/>
                  </a:cxn>
                </a:cxnLst>
                <a:rect l="0" t="0" r="r" b="b"/>
                <a:pathLst>
                  <a:path w="21" h="42">
                    <a:moveTo>
                      <a:pt x="19" y="0"/>
                    </a:moveTo>
                    <a:cubicBezTo>
                      <a:pt x="19" y="0"/>
                      <a:pt x="17" y="10"/>
                      <a:pt x="21" y="20"/>
                    </a:cubicBezTo>
                    <a:cubicBezTo>
                      <a:pt x="21" y="20"/>
                      <a:pt x="12" y="39"/>
                      <a:pt x="7" y="42"/>
                    </a:cubicBezTo>
                    <a:cubicBezTo>
                      <a:pt x="7" y="42"/>
                      <a:pt x="1" y="22"/>
                      <a:pt x="0" y="15"/>
                    </a:cubicBez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7727951" y="1528763"/>
                <a:ext cx="104775" cy="128588"/>
              </a:xfrm>
              <a:custGeom>
                <a:avLst/>
                <a:gdLst>
                  <a:gd name="T0" fmla="*/ 28 w 28"/>
                  <a:gd name="T1" fmla="*/ 4 h 34"/>
                  <a:gd name="T2" fmla="*/ 0 w 28"/>
                  <a:gd name="T3" fmla="*/ 2 h 34"/>
                  <a:gd name="T4" fmla="*/ 4 w 28"/>
                  <a:gd name="T5" fmla="*/ 28 h 34"/>
                  <a:gd name="T6" fmla="*/ 15 w 28"/>
                  <a:gd name="T7" fmla="*/ 31 h 34"/>
                  <a:gd name="T8" fmla="*/ 28 w 28"/>
                  <a:gd name="T9" fmla="*/ 4 h 34"/>
                </a:gdLst>
                <a:ahLst/>
                <a:cxnLst>
                  <a:cxn ang="0">
                    <a:pos x="T0" y="T1"/>
                  </a:cxn>
                  <a:cxn ang="0">
                    <a:pos x="T2" y="T3"/>
                  </a:cxn>
                  <a:cxn ang="0">
                    <a:pos x="T4" y="T5"/>
                  </a:cxn>
                  <a:cxn ang="0">
                    <a:pos x="T6" y="T7"/>
                  </a:cxn>
                  <a:cxn ang="0">
                    <a:pos x="T8" y="T9"/>
                  </a:cxn>
                </a:cxnLst>
                <a:rect l="0" t="0" r="r" b="b"/>
                <a:pathLst>
                  <a:path w="28" h="34">
                    <a:moveTo>
                      <a:pt x="28" y="4"/>
                    </a:moveTo>
                    <a:cubicBezTo>
                      <a:pt x="28" y="4"/>
                      <a:pt x="1" y="0"/>
                      <a:pt x="0" y="2"/>
                    </a:cubicBezTo>
                    <a:cubicBezTo>
                      <a:pt x="0" y="3"/>
                      <a:pt x="4" y="28"/>
                      <a:pt x="4" y="28"/>
                    </a:cubicBezTo>
                    <a:cubicBezTo>
                      <a:pt x="4" y="28"/>
                      <a:pt x="13" y="34"/>
                      <a:pt x="15" y="31"/>
                    </a:cubicBezTo>
                    <a:cubicBezTo>
                      <a:pt x="16" y="29"/>
                      <a:pt x="28" y="4"/>
                      <a:pt x="28" y="4"/>
                    </a:cubicBezTo>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7100888" y="1630363"/>
                <a:ext cx="679450" cy="863600"/>
              </a:xfrm>
              <a:custGeom>
                <a:avLst/>
                <a:gdLst>
                  <a:gd name="T0" fmla="*/ 171 w 181"/>
                  <a:gd name="T1" fmla="*/ 0 h 230"/>
                  <a:gd name="T2" fmla="*/ 94 w 181"/>
                  <a:gd name="T3" fmla="*/ 67 h 230"/>
                  <a:gd name="T4" fmla="*/ 13 w 181"/>
                  <a:gd name="T5" fmla="*/ 197 h 230"/>
                  <a:gd name="T6" fmla="*/ 49 w 181"/>
                  <a:gd name="T7" fmla="*/ 230 h 230"/>
                  <a:gd name="T8" fmla="*/ 78 w 181"/>
                  <a:gd name="T9" fmla="*/ 197 h 230"/>
                  <a:gd name="T10" fmla="*/ 112 w 181"/>
                  <a:gd name="T11" fmla="*/ 89 h 230"/>
                  <a:gd name="T12" fmla="*/ 181 w 181"/>
                  <a:gd name="T13" fmla="*/ 5 h 230"/>
                  <a:gd name="T14" fmla="*/ 171 w 181"/>
                  <a:gd name="T15" fmla="*/ 0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230">
                    <a:moveTo>
                      <a:pt x="171" y="0"/>
                    </a:moveTo>
                    <a:cubicBezTo>
                      <a:pt x="171" y="0"/>
                      <a:pt x="155" y="42"/>
                      <a:pt x="94" y="67"/>
                    </a:cubicBezTo>
                    <a:cubicBezTo>
                      <a:pt x="59" y="81"/>
                      <a:pt x="0" y="142"/>
                      <a:pt x="13" y="197"/>
                    </a:cubicBezTo>
                    <a:cubicBezTo>
                      <a:pt x="13" y="197"/>
                      <a:pt x="40" y="229"/>
                      <a:pt x="49" y="230"/>
                    </a:cubicBezTo>
                    <a:cubicBezTo>
                      <a:pt x="49" y="230"/>
                      <a:pt x="73" y="205"/>
                      <a:pt x="78" y="197"/>
                    </a:cubicBezTo>
                    <a:cubicBezTo>
                      <a:pt x="78" y="197"/>
                      <a:pt x="54" y="124"/>
                      <a:pt x="112" y="89"/>
                    </a:cubicBezTo>
                    <a:cubicBezTo>
                      <a:pt x="180" y="47"/>
                      <a:pt x="181" y="5"/>
                      <a:pt x="181" y="5"/>
                    </a:cubicBezTo>
                    <a:lnTo>
                      <a:pt x="171"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7769226" y="1457325"/>
                <a:ext cx="41275" cy="79375"/>
              </a:xfrm>
              <a:custGeom>
                <a:avLst/>
                <a:gdLst>
                  <a:gd name="T0" fmla="*/ 11 w 11"/>
                  <a:gd name="T1" fmla="*/ 0 h 21"/>
                  <a:gd name="T2" fmla="*/ 1 w 11"/>
                  <a:gd name="T3" fmla="*/ 19 h 21"/>
                  <a:gd name="T4" fmla="*/ 0 w 11"/>
                  <a:gd name="T5" fmla="*/ 2 h 21"/>
                  <a:gd name="T6" fmla="*/ 1 w 11"/>
                  <a:gd name="T7" fmla="*/ 21 h 21"/>
                  <a:gd name="T8" fmla="*/ 11 w 11"/>
                  <a:gd name="T9" fmla="*/ 0 h 21"/>
                </a:gdLst>
                <a:ahLst/>
                <a:cxnLst>
                  <a:cxn ang="0">
                    <a:pos x="T0" y="T1"/>
                  </a:cxn>
                  <a:cxn ang="0">
                    <a:pos x="T2" y="T3"/>
                  </a:cxn>
                  <a:cxn ang="0">
                    <a:pos x="T4" y="T5"/>
                  </a:cxn>
                  <a:cxn ang="0">
                    <a:pos x="T6" y="T7"/>
                  </a:cxn>
                  <a:cxn ang="0">
                    <a:pos x="T8" y="T9"/>
                  </a:cxn>
                </a:cxnLst>
                <a:rect l="0" t="0" r="r" b="b"/>
                <a:pathLst>
                  <a:path w="11" h="21">
                    <a:moveTo>
                      <a:pt x="11" y="0"/>
                    </a:moveTo>
                    <a:cubicBezTo>
                      <a:pt x="11" y="0"/>
                      <a:pt x="3" y="16"/>
                      <a:pt x="1" y="19"/>
                    </a:cubicBezTo>
                    <a:cubicBezTo>
                      <a:pt x="1" y="19"/>
                      <a:pt x="0" y="5"/>
                      <a:pt x="0" y="2"/>
                    </a:cubicBezTo>
                    <a:cubicBezTo>
                      <a:pt x="0" y="2"/>
                      <a:pt x="0" y="18"/>
                      <a:pt x="1" y="21"/>
                    </a:cubicBezTo>
                    <a:cubicBezTo>
                      <a:pt x="1" y="21"/>
                      <a:pt x="6" y="12"/>
                      <a:pt x="11" y="0"/>
                    </a:cubicBezTo>
                  </a:path>
                </a:pathLst>
              </a:custGeom>
              <a:solidFill>
                <a:srgbClr val="A0A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7307263" y="2524125"/>
                <a:ext cx="404813" cy="71438"/>
              </a:xfrm>
              <a:custGeom>
                <a:avLst/>
                <a:gdLst>
                  <a:gd name="T0" fmla="*/ 2 w 108"/>
                  <a:gd name="T1" fmla="*/ 1 h 19"/>
                  <a:gd name="T2" fmla="*/ 35 w 108"/>
                  <a:gd name="T3" fmla="*/ 1 h 19"/>
                  <a:gd name="T4" fmla="*/ 38 w 108"/>
                  <a:gd name="T5" fmla="*/ 4 h 19"/>
                  <a:gd name="T6" fmla="*/ 108 w 108"/>
                  <a:gd name="T7" fmla="*/ 19 h 19"/>
                  <a:gd name="T8" fmla="*/ 37 w 108"/>
                  <a:gd name="T9" fmla="*/ 7 h 19"/>
                  <a:gd name="T10" fmla="*/ 34 w 108"/>
                  <a:gd name="T11" fmla="*/ 3 h 19"/>
                  <a:gd name="T12" fmla="*/ 2 w 10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108" h="19">
                    <a:moveTo>
                      <a:pt x="2" y="1"/>
                    </a:moveTo>
                    <a:cubicBezTo>
                      <a:pt x="0" y="1"/>
                      <a:pt x="30" y="0"/>
                      <a:pt x="35" y="1"/>
                    </a:cubicBezTo>
                    <a:cubicBezTo>
                      <a:pt x="38" y="4"/>
                      <a:pt x="38" y="4"/>
                      <a:pt x="38" y="4"/>
                    </a:cubicBezTo>
                    <a:cubicBezTo>
                      <a:pt x="38" y="4"/>
                      <a:pt x="87" y="12"/>
                      <a:pt x="108" y="19"/>
                    </a:cubicBezTo>
                    <a:cubicBezTo>
                      <a:pt x="108" y="19"/>
                      <a:pt x="67" y="8"/>
                      <a:pt x="37" y="7"/>
                    </a:cubicBezTo>
                    <a:cubicBezTo>
                      <a:pt x="34" y="3"/>
                      <a:pt x="34" y="3"/>
                      <a:pt x="34" y="3"/>
                    </a:cubicBezTo>
                    <a:cubicBezTo>
                      <a:pt x="34" y="3"/>
                      <a:pt x="10" y="0"/>
                      <a:pt x="2" y="1"/>
                    </a:cubicBezTo>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7810501" y="1431925"/>
                <a:ext cx="836613" cy="960438"/>
              </a:xfrm>
              <a:custGeom>
                <a:avLst/>
                <a:gdLst>
                  <a:gd name="T0" fmla="*/ 63 w 223"/>
                  <a:gd name="T1" fmla="*/ 0 h 256"/>
                  <a:gd name="T2" fmla="*/ 214 w 223"/>
                  <a:gd name="T3" fmla="*/ 119 h 256"/>
                  <a:gd name="T4" fmla="*/ 0 w 223"/>
                  <a:gd name="T5" fmla="*/ 228 h 256"/>
                  <a:gd name="T6" fmla="*/ 12 w 223"/>
                  <a:gd name="T7" fmla="*/ 172 h 256"/>
                  <a:gd name="T8" fmla="*/ 174 w 223"/>
                  <a:gd name="T9" fmla="*/ 129 h 256"/>
                  <a:gd name="T10" fmla="*/ 83 w 223"/>
                  <a:gd name="T11" fmla="*/ 48 h 256"/>
                  <a:gd name="T12" fmla="*/ 63 w 223"/>
                  <a:gd name="T13" fmla="*/ 0 h 256"/>
                </a:gdLst>
                <a:ahLst/>
                <a:cxnLst>
                  <a:cxn ang="0">
                    <a:pos x="T0" y="T1"/>
                  </a:cxn>
                  <a:cxn ang="0">
                    <a:pos x="T2" y="T3"/>
                  </a:cxn>
                  <a:cxn ang="0">
                    <a:pos x="T4" y="T5"/>
                  </a:cxn>
                  <a:cxn ang="0">
                    <a:pos x="T6" y="T7"/>
                  </a:cxn>
                  <a:cxn ang="0">
                    <a:pos x="T8" y="T9"/>
                  </a:cxn>
                  <a:cxn ang="0">
                    <a:pos x="T10" y="T11"/>
                  </a:cxn>
                  <a:cxn ang="0">
                    <a:pos x="T12" y="T13"/>
                  </a:cxn>
                </a:cxnLst>
                <a:rect l="0" t="0" r="r" b="b"/>
                <a:pathLst>
                  <a:path w="223" h="256">
                    <a:moveTo>
                      <a:pt x="63" y="0"/>
                    </a:moveTo>
                    <a:cubicBezTo>
                      <a:pt x="63" y="0"/>
                      <a:pt x="207" y="16"/>
                      <a:pt x="214" y="119"/>
                    </a:cubicBezTo>
                    <a:cubicBezTo>
                      <a:pt x="223" y="256"/>
                      <a:pt x="0" y="228"/>
                      <a:pt x="0" y="228"/>
                    </a:cubicBezTo>
                    <a:cubicBezTo>
                      <a:pt x="0" y="228"/>
                      <a:pt x="24" y="186"/>
                      <a:pt x="12" y="172"/>
                    </a:cubicBezTo>
                    <a:cubicBezTo>
                      <a:pt x="12" y="172"/>
                      <a:pt x="165" y="217"/>
                      <a:pt x="174" y="129"/>
                    </a:cubicBezTo>
                    <a:cubicBezTo>
                      <a:pt x="179" y="75"/>
                      <a:pt x="104" y="52"/>
                      <a:pt x="83" y="48"/>
                    </a:cubicBezTo>
                    <a:cubicBezTo>
                      <a:pt x="63" y="44"/>
                      <a:pt x="60" y="10"/>
                      <a:pt x="63" y="0"/>
                    </a:cubicBezTo>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7580313" y="2254250"/>
                <a:ext cx="876300" cy="277813"/>
              </a:xfrm>
              <a:custGeom>
                <a:avLst/>
                <a:gdLst>
                  <a:gd name="T0" fmla="*/ 46 w 233"/>
                  <a:gd name="T1" fmla="*/ 27 h 74"/>
                  <a:gd name="T2" fmla="*/ 46 w 233"/>
                  <a:gd name="T3" fmla="*/ 54 h 74"/>
                  <a:gd name="T4" fmla="*/ 192 w 233"/>
                  <a:gd name="T5" fmla="*/ 20 h 74"/>
                  <a:gd name="T6" fmla="*/ 218 w 233"/>
                  <a:gd name="T7" fmla="*/ 0 h 74"/>
                  <a:gd name="T8" fmla="*/ 233 w 233"/>
                  <a:gd name="T9" fmla="*/ 11 h 74"/>
                  <a:gd name="T10" fmla="*/ 225 w 233"/>
                  <a:gd name="T11" fmla="*/ 26 h 74"/>
                  <a:gd name="T12" fmla="*/ 27 w 233"/>
                  <a:gd name="T13" fmla="*/ 73 h 74"/>
                  <a:gd name="T14" fmla="*/ 3 w 233"/>
                  <a:gd name="T15" fmla="*/ 66 h 74"/>
                  <a:gd name="T16" fmla="*/ 3 w 233"/>
                  <a:gd name="T17" fmla="*/ 21 h 74"/>
                  <a:gd name="T18" fmla="*/ 46 w 233"/>
                  <a:gd name="T19" fmla="*/ 2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74">
                    <a:moveTo>
                      <a:pt x="46" y="27"/>
                    </a:moveTo>
                    <a:cubicBezTo>
                      <a:pt x="42" y="46"/>
                      <a:pt x="46" y="54"/>
                      <a:pt x="46" y="54"/>
                    </a:cubicBezTo>
                    <a:cubicBezTo>
                      <a:pt x="52" y="58"/>
                      <a:pt x="138" y="40"/>
                      <a:pt x="192" y="20"/>
                    </a:cubicBezTo>
                    <a:cubicBezTo>
                      <a:pt x="202" y="17"/>
                      <a:pt x="212" y="3"/>
                      <a:pt x="218" y="0"/>
                    </a:cubicBezTo>
                    <a:cubicBezTo>
                      <a:pt x="218" y="0"/>
                      <a:pt x="231" y="2"/>
                      <a:pt x="233" y="11"/>
                    </a:cubicBezTo>
                    <a:cubicBezTo>
                      <a:pt x="233" y="15"/>
                      <a:pt x="233" y="18"/>
                      <a:pt x="225" y="26"/>
                    </a:cubicBezTo>
                    <a:cubicBezTo>
                      <a:pt x="225" y="26"/>
                      <a:pt x="88" y="68"/>
                      <a:pt x="27" y="73"/>
                    </a:cubicBezTo>
                    <a:cubicBezTo>
                      <a:pt x="17" y="74"/>
                      <a:pt x="8" y="68"/>
                      <a:pt x="3" y="66"/>
                    </a:cubicBezTo>
                    <a:cubicBezTo>
                      <a:pt x="0" y="60"/>
                      <a:pt x="3" y="21"/>
                      <a:pt x="3" y="21"/>
                    </a:cubicBezTo>
                    <a:cubicBezTo>
                      <a:pt x="3" y="21"/>
                      <a:pt x="35" y="22"/>
                      <a:pt x="46" y="27"/>
                    </a:cubicBezTo>
                  </a:path>
                </a:pathLst>
              </a:custGeom>
              <a:solidFill>
                <a:srgbClr val="CCEB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7629526" y="1924050"/>
                <a:ext cx="233363" cy="419100"/>
              </a:xfrm>
              <a:custGeom>
                <a:avLst/>
                <a:gdLst>
                  <a:gd name="T0" fmla="*/ 21 w 62"/>
                  <a:gd name="T1" fmla="*/ 2 h 112"/>
                  <a:gd name="T2" fmla="*/ 2 w 62"/>
                  <a:gd name="T3" fmla="*/ 100 h 112"/>
                  <a:gd name="T4" fmla="*/ 29 w 62"/>
                  <a:gd name="T5" fmla="*/ 110 h 112"/>
                  <a:gd name="T6" fmla="*/ 62 w 62"/>
                  <a:gd name="T7" fmla="*/ 13 h 112"/>
                  <a:gd name="T8" fmla="*/ 21 w 62"/>
                  <a:gd name="T9" fmla="*/ 2 h 112"/>
                </a:gdLst>
                <a:ahLst/>
                <a:cxnLst>
                  <a:cxn ang="0">
                    <a:pos x="T0" y="T1"/>
                  </a:cxn>
                  <a:cxn ang="0">
                    <a:pos x="T2" y="T3"/>
                  </a:cxn>
                  <a:cxn ang="0">
                    <a:pos x="T4" y="T5"/>
                  </a:cxn>
                  <a:cxn ang="0">
                    <a:pos x="T6" y="T7"/>
                  </a:cxn>
                  <a:cxn ang="0">
                    <a:pos x="T8" y="T9"/>
                  </a:cxn>
                </a:cxnLst>
                <a:rect l="0" t="0" r="r" b="b"/>
                <a:pathLst>
                  <a:path w="62" h="112">
                    <a:moveTo>
                      <a:pt x="21" y="2"/>
                    </a:moveTo>
                    <a:cubicBezTo>
                      <a:pt x="21" y="2"/>
                      <a:pt x="5" y="92"/>
                      <a:pt x="2" y="100"/>
                    </a:cubicBezTo>
                    <a:cubicBezTo>
                      <a:pt x="0" y="109"/>
                      <a:pt x="22" y="112"/>
                      <a:pt x="29" y="110"/>
                    </a:cubicBezTo>
                    <a:cubicBezTo>
                      <a:pt x="36" y="108"/>
                      <a:pt x="61" y="21"/>
                      <a:pt x="62" y="13"/>
                    </a:cubicBezTo>
                    <a:cubicBezTo>
                      <a:pt x="62" y="13"/>
                      <a:pt x="42" y="0"/>
                      <a:pt x="21" y="2"/>
                    </a:cubicBezTo>
                  </a:path>
                </a:pathLst>
              </a:custGeom>
              <a:solidFill>
                <a:srgbClr val="0E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7569201" y="2265363"/>
                <a:ext cx="219075" cy="157163"/>
              </a:xfrm>
              <a:custGeom>
                <a:avLst/>
                <a:gdLst>
                  <a:gd name="T0" fmla="*/ 10 w 58"/>
                  <a:gd name="T1" fmla="*/ 0 h 42"/>
                  <a:gd name="T2" fmla="*/ 58 w 58"/>
                  <a:gd name="T3" fmla="*/ 15 h 42"/>
                  <a:gd name="T4" fmla="*/ 49 w 58"/>
                  <a:gd name="T5" fmla="*/ 37 h 42"/>
                  <a:gd name="T6" fmla="*/ 3 w 58"/>
                  <a:gd name="T7" fmla="*/ 23 h 42"/>
                  <a:gd name="T8" fmla="*/ 10 w 58"/>
                  <a:gd name="T9" fmla="*/ 0 h 42"/>
                </a:gdLst>
                <a:ahLst/>
                <a:cxnLst>
                  <a:cxn ang="0">
                    <a:pos x="T0" y="T1"/>
                  </a:cxn>
                  <a:cxn ang="0">
                    <a:pos x="T2" y="T3"/>
                  </a:cxn>
                  <a:cxn ang="0">
                    <a:pos x="T4" y="T5"/>
                  </a:cxn>
                  <a:cxn ang="0">
                    <a:pos x="T6" y="T7"/>
                  </a:cxn>
                  <a:cxn ang="0">
                    <a:pos x="T8" y="T9"/>
                  </a:cxn>
                </a:cxnLst>
                <a:rect l="0" t="0" r="r" b="b"/>
                <a:pathLst>
                  <a:path w="58" h="42">
                    <a:moveTo>
                      <a:pt x="10" y="0"/>
                    </a:moveTo>
                    <a:cubicBezTo>
                      <a:pt x="10" y="0"/>
                      <a:pt x="52" y="9"/>
                      <a:pt x="58" y="15"/>
                    </a:cubicBezTo>
                    <a:cubicBezTo>
                      <a:pt x="58" y="15"/>
                      <a:pt x="55" y="32"/>
                      <a:pt x="49" y="37"/>
                    </a:cubicBezTo>
                    <a:cubicBezTo>
                      <a:pt x="44" y="42"/>
                      <a:pt x="7" y="26"/>
                      <a:pt x="3" y="23"/>
                    </a:cubicBezTo>
                    <a:cubicBezTo>
                      <a:pt x="0" y="20"/>
                      <a:pt x="3" y="10"/>
                      <a:pt x="10" y="0"/>
                    </a:cubicBezTo>
                  </a:path>
                </a:pathLst>
              </a:custGeom>
              <a:solidFill>
                <a:srgbClr val="2D2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7593013" y="1993900"/>
                <a:ext cx="307975" cy="307975"/>
              </a:xfrm>
              <a:custGeom>
                <a:avLst/>
                <a:gdLst>
                  <a:gd name="T0" fmla="*/ 81 w 82"/>
                  <a:gd name="T1" fmla="*/ 26 h 82"/>
                  <a:gd name="T2" fmla="*/ 70 w 82"/>
                  <a:gd name="T3" fmla="*/ 2 h 82"/>
                  <a:gd name="T4" fmla="*/ 63 w 82"/>
                  <a:gd name="T5" fmla="*/ 20 h 82"/>
                  <a:gd name="T6" fmla="*/ 21 w 82"/>
                  <a:gd name="T7" fmla="*/ 7 h 82"/>
                  <a:gd name="T8" fmla="*/ 19 w 82"/>
                  <a:gd name="T9" fmla="*/ 27 h 82"/>
                  <a:gd name="T10" fmla="*/ 8 w 82"/>
                  <a:gd name="T11" fmla="*/ 37 h 82"/>
                  <a:gd name="T12" fmla="*/ 9 w 82"/>
                  <a:gd name="T13" fmla="*/ 50 h 82"/>
                  <a:gd name="T14" fmla="*/ 10 w 82"/>
                  <a:gd name="T15" fmla="*/ 63 h 82"/>
                  <a:gd name="T16" fmla="*/ 58 w 82"/>
                  <a:gd name="T17" fmla="*/ 78 h 82"/>
                  <a:gd name="T18" fmla="*/ 81 w 82"/>
                  <a:gd name="T19"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81" y="26"/>
                    </a:moveTo>
                    <a:cubicBezTo>
                      <a:pt x="81" y="26"/>
                      <a:pt x="77" y="16"/>
                      <a:pt x="70" y="2"/>
                    </a:cubicBezTo>
                    <a:cubicBezTo>
                      <a:pt x="66" y="13"/>
                      <a:pt x="63" y="20"/>
                      <a:pt x="63" y="20"/>
                    </a:cubicBezTo>
                    <a:cubicBezTo>
                      <a:pt x="63" y="20"/>
                      <a:pt x="26" y="0"/>
                      <a:pt x="21" y="7"/>
                    </a:cubicBezTo>
                    <a:cubicBezTo>
                      <a:pt x="17" y="14"/>
                      <a:pt x="19" y="27"/>
                      <a:pt x="19" y="27"/>
                    </a:cubicBezTo>
                    <a:cubicBezTo>
                      <a:pt x="19" y="27"/>
                      <a:pt x="8" y="28"/>
                      <a:pt x="8" y="37"/>
                    </a:cubicBezTo>
                    <a:cubicBezTo>
                      <a:pt x="8" y="46"/>
                      <a:pt x="9" y="50"/>
                      <a:pt x="9" y="50"/>
                    </a:cubicBezTo>
                    <a:cubicBezTo>
                      <a:pt x="9" y="50"/>
                      <a:pt x="0" y="57"/>
                      <a:pt x="10" y="63"/>
                    </a:cubicBezTo>
                    <a:cubicBezTo>
                      <a:pt x="19" y="69"/>
                      <a:pt x="50" y="82"/>
                      <a:pt x="58" y="78"/>
                    </a:cubicBezTo>
                    <a:cubicBezTo>
                      <a:pt x="67" y="74"/>
                      <a:pt x="82" y="46"/>
                      <a:pt x="81" y="26"/>
                    </a:cubicBezTo>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1" name="Group 110"/>
          <p:cNvGrpSpPr/>
          <p:nvPr/>
        </p:nvGrpSpPr>
        <p:grpSpPr>
          <a:xfrm>
            <a:off x="936930" y="3071754"/>
            <a:ext cx="423598" cy="360257"/>
            <a:chOff x="6023973" y="3788470"/>
            <a:chExt cx="423598" cy="360257"/>
          </a:xfrm>
          <a:solidFill>
            <a:schemeClr val="bg1"/>
          </a:solidFill>
        </p:grpSpPr>
        <p:sp>
          <p:nvSpPr>
            <p:cNvPr id="112" name="Freeform 134"/>
            <p:cNvSpPr>
              <a:spLocks noEditPoints="1"/>
            </p:cNvSpPr>
            <p:nvPr/>
          </p:nvSpPr>
          <p:spPr bwMode="auto">
            <a:xfrm>
              <a:off x="6023973" y="3788470"/>
              <a:ext cx="423598" cy="360257"/>
            </a:xfrm>
            <a:custGeom>
              <a:avLst/>
              <a:gdLst>
                <a:gd name="T0" fmla="*/ 206 w 215"/>
                <a:gd name="T1" fmla="*/ 183 h 183"/>
                <a:gd name="T2" fmla="*/ 21 w 215"/>
                <a:gd name="T3" fmla="*/ 183 h 183"/>
                <a:gd name="T4" fmla="*/ 0 w 215"/>
                <a:gd name="T5" fmla="*/ 0 h 183"/>
                <a:gd name="T6" fmla="*/ 215 w 215"/>
                <a:gd name="T7" fmla="*/ 0 h 183"/>
                <a:gd name="T8" fmla="*/ 206 w 215"/>
                <a:gd name="T9" fmla="*/ 183 h 183"/>
                <a:gd name="T10" fmla="*/ 34 w 215"/>
                <a:gd name="T11" fmla="*/ 169 h 183"/>
                <a:gd name="T12" fmla="*/ 192 w 215"/>
                <a:gd name="T13" fmla="*/ 169 h 183"/>
                <a:gd name="T14" fmla="*/ 199 w 215"/>
                <a:gd name="T15" fmla="*/ 16 h 183"/>
                <a:gd name="T16" fmla="*/ 17 w 215"/>
                <a:gd name="T17" fmla="*/ 16 h 183"/>
                <a:gd name="T18" fmla="*/ 34 w 215"/>
                <a:gd name="T19" fmla="*/ 16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3">
                  <a:moveTo>
                    <a:pt x="206" y="183"/>
                  </a:moveTo>
                  <a:lnTo>
                    <a:pt x="21" y="183"/>
                  </a:lnTo>
                  <a:lnTo>
                    <a:pt x="0" y="0"/>
                  </a:lnTo>
                  <a:lnTo>
                    <a:pt x="215" y="0"/>
                  </a:lnTo>
                  <a:lnTo>
                    <a:pt x="206" y="183"/>
                  </a:lnTo>
                  <a:close/>
                  <a:moveTo>
                    <a:pt x="34" y="169"/>
                  </a:moveTo>
                  <a:lnTo>
                    <a:pt x="192" y="169"/>
                  </a:lnTo>
                  <a:lnTo>
                    <a:pt x="199" y="16"/>
                  </a:lnTo>
                  <a:lnTo>
                    <a:pt x="17" y="16"/>
                  </a:lnTo>
                  <a:lnTo>
                    <a:pt x="34" y="16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3" name="Group 112"/>
            <p:cNvGrpSpPr/>
            <p:nvPr/>
          </p:nvGrpSpPr>
          <p:grpSpPr>
            <a:xfrm>
              <a:off x="6095781" y="3816225"/>
              <a:ext cx="292863" cy="292863"/>
              <a:chOff x="6823235" y="2295982"/>
              <a:chExt cx="701707" cy="701707"/>
            </a:xfrm>
            <a:grpFill/>
          </p:grpSpPr>
          <p:sp>
            <p:nvSpPr>
              <p:cNvPr id="114" name="Rectangle 113"/>
              <p:cNvSpPr/>
              <p:nvPr/>
            </p:nvSpPr>
            <p:spPr>
              <a:xfrm rot="18900000">
                <a:off x="7121182" y="2295982"/>
                <a:ext cx="105813" cy="701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Rectangle 114"/>
              <p:cNvSpPr/>
              <p:nvPr/>
            </p:nvSpPr>
            <p:spPr>
              <a:xfrm rot="2700000" flipV="1">
                <a:off x="7121182" y="2274176"/>
                <a:ext cx="105813" cy="701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116" name="Group 115"/>
          <p:cNvGrpSpPr/>
          <p:nvPr/>
        </p:nvGrpSpPr>
        <p:grpSpPr>
          <a:xfrm>
            <a:off x="936930" y="1957272"/>
            <a:ext cx="579395" cy="502780"/>
            <a:chOff x="6023973" y="3060036"/>
            <a:chExt cx="579395" cy="502780"/>
          </a:xfrm>
          <a:solidFill>
            <a:schemeClr val="bg1"/>
          </a:solidFill>
        </p:grpSpPr>
        <p:sp>
          <p:nvSpPr>
            <p:cNvPr id="117" name="Freeform 137"/>
            <p:cNvSpPr>
              <a:spLocks noEditPoints="1"/>
            </p:cNvSpPr>
            <p:nvPr/>
          </p:nvSpPr>
          <p:spPr bwMode="auto">
            <a:xfrm>
              <a:off x="6023973" y="3198602"/>
              <a:ext cx="423598" cy="364214"/>
            </a:xfrm>
            <a:custGeom>
              <a:avLst/>
              <a:gdLst>
                <a:gd name="T0" fmla="*/ 206 w 215"/>
                <a:gd name="T1" fmla="*/ 183 h 183"/>
                <a:gd name="T2" fmla="*/ 21 w 215"/>
                <a:gd name="T3" fmla="*/ 183 h 183"/>
                <a:gd name="T4" fmla="*/ 0 w 215"/>
                <a:gd name="T5" fmla="*/ 0 h 183"/>
                <a:gd name="T6" fmla="*/ 215 w 215"/>
                <a:gd name="T7" fmla="*/ 0 h 183"/>
                <a:gd name="T8" fmla="*/ 206 w 215"/>
                <a:gd name="T9" fmla="*/ 183 h 183"/>
                <a:gd name="T10" fmla="*/ 34 w 215"/>
                <a:gd name="T11" fmla="*/ 168 h 183"/>
                <a:gd name="T12" fmla="*/ 192 w 215"/>
                <a:gd name="T13" fmla="*/ 168 h 183"/>
                <a:gd name="T14" fmla="*/ 199 w 215"/>
                <a:gd name="T15" fmla="*/ 15 h 183"/>
                <a:gd name="T16" fmla="*/ 17 w 215"/>
                <a:gd name="T17" fmla="*/ 15 h 183"/>
                <a:gd name="T18" fmla="*/ 34 w 215"/>
                <a:gd name="T19" fmla="*/ 16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3">
                  <a:moveTo>
                    <a:pt x="206" y="183"/>
                  </a:moveTo>
                  <a:lnTo>
                    <a:pt x="21" y="183"/>
                  </a:lnTo>
                  <a:lnTo>
                    <a:pt x="0" y="0"/>
                  </a:lnTo>
                  <a:lnTo>
                    <a:pt x="215" y="0"/>
                  </a:lnTo>
                  <a:lnTo>
                    <a:pt x="206" y="183"/>
                  </a:lnTo>
                  <a:close/>
                  <a:moveTo>
                    <a:pt x="34" y="168"/>
                  </a:moveTo>
                  <a:lnTo>
                    <a:pt x="192" y="168"/>
                  </a:lnTo>
                  <a:lnTo>
                    <a:pt x="199" y="15"/>
                  </a:lnTo>
                  <a:lnTo>
                    <a:pt x="17" y="15"/>
                  </a:lnTo>
                  <a:lnTo>
                    <a:pt x="34" y="16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6100592" y="3060036"/>
              <a:ext cx="502776" cy="415680"/>
            </a:xfrm>
            <a:custGeom>
              <a:avLst/>
              <a:gdLst>
                <a:gd name="T0" fmla="*/ 66 w 254"/>
                <a:gd name="T1" fmla="*/ 211 h 211"/>
                <a:gd name="T2" fmla="*/ 0 w 254"/>
                <a:gd name="T3" fmla="*/ 136 h 211"/>
                <a:gd name="T4" fmla="*/ 20 w 254"/>
                <a:gd name="T5" fmla="*/ 124 h 211"/>
                <a:gd name="T6" fmla="*/ 66 w 254"/>
                <a:gd name="T7" fmla="*/ 188 h 211"/>
                <a:gd name="T8" fmla="*/ 236 w 254"/>
                <a:gd name="T9" fmla="*/ 0 h 211"/>
                <a:gd name="T10" fmla="*/ 254 w 254"/>
                <a:gd name="T11" fmla="*/ 17 h 211"/>
                <a:gd name="T12" fmla="*/ 66 w 254"/>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254" h="211">
                  <a:moveTo>
                    <a:pt x="66" y="211"/>
                  </a:moveTo>
                  <a:lnTo>
                    <a:pt x="0" y="136"/>
                  </a:lnTo>
                  <a:lnTo>
                    <a:pt x="20" y="124"/>
                  </a:lnTo>
                  <a:lnTo>
                    <a:pt x="66" y="188"/>
                  </a:lnTo>
                  <a:lnTo>
                    <a:pt x="236" y="0"/>
                  </a:lnTo>
                  <a:lnTo>
                    <a:pt x="254" y="17"/>
                  </a:lnTo>
                  <a:lnTo>
                    <a:pt x="66"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9" name="Rectangle 118"/>
          <p:cNvSpPr/>
          <p:nvPr/>
        </p:nvSpPr>
        <p:spPr>
          <a:xfrm>
            <a:off x="1677295" y="2119220"/>
            <a:ext cx="4411662" cy="461665"/>
          </a:xfrm>
          <a:prstGeom prst="rect">
            <a:avLst/>
          </a:prstGeom>
        </p:spPr>
        <p:txBody>
          <a:bodyPr wrap="square">
            <a:spAutoFit/>
          </a:bodyPr>
          <a:lstStyle/>
          <a:p>
            <a:pPr algn="just">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a:t>
            </a:r>
            <a:r>
              <a:rPr lang="en-US" sz="1200" noProof="1" smtClean="0">
                <a:solidFill>
                  <a:schemeClr val="bg1"/>
                </a:solidFill>
                <a:latin typeface="+mj-lt"/>
                <a:ea typeface="Open Sans Light" panose="020B0306030504020204" pitchFamily="34" charset="0"/>
                <a:cs typeface="Open Sans Light" panose="020B0306030504020204" pitchFamily="34" charset="0"/>
              </a:rPr>
              <a:t>volutpat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0" name="Rectangle 119"/>
          <p:cNvSpPr/>
          <p:nvPr/>
        </p:nvSpPr>
        <p:spPr>
          <a:xfrm>
            <a:off x="1677295" y="3159633"/>
            <a:ext cx="4411662" cy="461665"/>
          </a:xfrm>
          <a:prstGeom prst="rect">
            <a:avLst/>
          </a:prstGeom>
        </p:spPr>
        <p:txBody>
          <a:bodyPr wrap="square">
            <a:spAutoFit/>
          </a:bodyPr>
          <a:lstStyle/>
          <a:p>
            <a:pPr algn="just">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a:t>
            </a:r>
            <a:r>
              <a:rPr lang="en-US" sz="1200" noProof="1" smtClean="0">
                <a:solidFill>
                  <a:schemeClr val="bg1"/>
                </a:solidFill>
                <a:latin typeface="+mj-lt"/>
                <a:ea typeface="Open Sans Light" panose="020B0306030504020204" pitchFamily="34" charset="0"/>
                <a:cs typeface="Open Sans Light" panose="020B0306030504020204" pitchFamily="34" charset="0"/>
              </a:rPr>
              <a:t>volutpat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1" name="Rectangle 120"/>
          <p:cNvSpPr/>
          <p:nvPr/>
        </p:nvSpPr>
        <p:spPr>
          <a:xfrm>
            <a:off x="1695385" y="1820479"/>
            <a:ext cx="1694785" cy="338554"/>
          </a:xfrm>
          <a:prstGeom prst="rect">
            <a:avLst/>
          </a:prstGeom>
        </p:spPr>
        <p:txBody>
          <a:bodyPr wrap="square">
            <a:spAutoFit/>
          </a:bodyPr>
          <a:lstStyle/>
          <a:p>
            <a:pPr>
              <a:spcBef>
                <a:spcPts val="600"/>
              </a:spcBef>
              <a:buClr>
                <a:srgbClr val="E24848"/>
              </a:buClr>
            </a:pPr>
            <a:r>
              <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CHECK </a:t>
            </a:r>
            <a:r>
              <a:rPr lang="en-US" sz="1600" b="1" dirty="0" smtClean="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LIST 1</a:t>
            </a:r>
            <a:endPar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endParaRPr>
          </a:p>
        </p:txBody>
      </p:sp>
      <p:sp>
        <p:nvSpPr>
          <p:cNvPr id="122" name="Rectangle 121"/>
          <p:cNvSpPr/>
          <p:nvPr/>
        </p:nvSpPr>
        <p:spPr>
          <a:xfrm>
            <a:off x="1695385" y="2893682"/>
            <a:ext cx="1694785" cy="338554"/>
          </a:xfrm>
          <a:prstGeom prst="rect">
            <a:avLst/>
          </a:prstGeom>
        </p:spPr>
        <p:txBody>
          <a:bodyPr wrap="square">
            <a:spAutoFit/>
          </a:bodyPr>
          <a:lstStyle/>
          <a:p>
            <a:pPr>
              <a:spcBef>
                <a:spcPts val="600"/>
              </a:spcBef>
              <a:buClr>
                <a:srgbClr val="E24848"/>
              </a:buClr>
            </a:pPr>
            <a:r>
              <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CHECK </a:t>
            </a:r>
            <a:r>
              <a:rPr lang="en-US" sz="1600" b="1" dirty="0" smtClean="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LIST 2</a:t>
            </a:r>
            <a:endPar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endParaRPr>
          </a:p>
        </p:txBody>
      </p:sp>
      <p:sp>
        <p:nvSpPr>
          <p:cNvPr id="123" name="Freeform 160"/>
          <p:cNvSpPr>
            <a:spLocks noEditPoints="1"/>
          </p:cNvSpPr>
          <p:nvPr/>
        </p:nvSpPr>
        <p:spPr bwMode="auto">
          <a:xfrm>
            <a:off x="9190017" y="1755730"/>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4" name="Freeform 160"/>
          <p:cNvSpPr>
            <a:spLocks noEditPoints="1"/>
          </p:cNvSpPr>
          <p:nvPr/>
        </p:nvSpPr>
        <p:spPr bwMode="auto">
          <a:xfrm>
            <a:off x="5976722" y="3648071"/>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30105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609600"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About Us</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60960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3" name="Picture Placeholder 12"/>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11</a:t>
            </a:fld>
            <a:endParaRPr lang="en-US"/>
          </a:p>
        </p:txBody>
      </p:sp>
      <p:sp>
        <p:nvSpPr>
          <p:cNvPr id="6" name="Rectangle 5"/>
          <p:cNvSpPr/>
          <p:nvPr/>
        </p:nvSpPr>
        <p:spPr>
          <a:xfrm>
            <a:off x="4572196" y="1543050"/>
            <a:ext cx="3873304" cy="2286000"/>
          </a:xfrm>
          <a:prstGeom prst="rect">
            <a:avLst/>
          </a:prstGeom>
        </p:spPr>
        <p:txBody>
          <a:bodyPr vert="horz" lIns="91440" tIns="45720" rIns="91440" bIns="45720" rtlCol="0" anchor="ctr">
            <a:noAutofit/>
          </a:bodyPr>
          <a:lstStyle/>
          <a:p>
            <a:pPr defTabSz="914082">
              <a:spcBef>
                <a:spcPct val="0"/>
              </a:spcBef>
            </a:pPr>
            <a:r>
              <a:rPr lang="en-US" sz="3200"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Definiteness </a:t>
            </a:r>
          </a:p>
          <a:p>
            <a:pPr defTabSz="914082">
              <a:spcBef>
                <a:spcPct val="0"/>
              </a:spcBef>
            </a:pPr>
            <a:r>
              <a:rPr lang="en-US" sz="3200"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Of Purpose </a:t>
            </a:r>
          </a:p>
          <a:p>
            <a:pPr defTabSz="914082">
              <a:spcBef>
                <a:spcPct val="0"/>
              </a:spcBef>
            </a:pPr>
            <a:r>
              <a:rPr lang="en-US" sz="3200"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Is The Starting </a:t>
            </a:r>
          </a:p>
          <a:p>
            <a:pPr defTabSz="914082">
              <a:spcBef>
                <a:spcPct val="0"/>
              </a:spcBef>
            </a:pPr>
            <a:r>
              <a:rPr lang="en-US" sz="3200"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Point Of </a:t>
            </a:r>
          </a:p>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All Achievement</a:t>
            </a:r>
            <a:endParaRPr lang="en-US" sz="3200" b="1" noProof="1">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endParaRPr>
          </a:p>
        </p:txBody>
      </p:sp>
      <p:sp>
        <p:nvSpPr>
          <p:cNvPr id="7" name="Rectangle 6"/>
          <p:cNvSpPr/>
          <p:nvPr/>
        </p:nvSpPr>
        <p:spPr>
          <a:xfrm>
            <a:off x="4572196" y="4186117"/>
            <a:ext cx="3403404" cy="830997"/>
          </a:xfrm>
          <a:prstGeom prst="rect">
            <a:avLst/>
          </a:prstGeom>
        </p:spPr>
        <p:txBody>
          <a:bodyPr wrap="square">
            <a:spAutoFit/>
          </a:bodyPr>
          <a:lstStyle/>
          <a:p>
            <a:pP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0" name="Rounded Rectangle 9"/>
          <p:cNvSpPr/>
          <p:nvPr/>
        </p:nvSpPr>
        <p:spPr>
          <a:xfrm>
            <a:off x="8347176" y="1608204"/>
            <a:ext cx="3503076" cy="329815"/>
          </a:xfrm>
          <a:prstGeom prst="roundRect">
            <a:avLst>
              <a:gd name="adj" fmla="val 50000"/>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067">
              <a:latin typeface="Open Sans"/>
              <a:cs typeface="Open Sans"/>
            </a:endParaRPr>
          </a:p>
        </p:txBody>
      </p:sp>
      <p:sp>
        <p:nvSpPr>
          <p:cNvPr id="11" name="Rounded Rectangle 10"/>
          <p:cNvSpPr/>
          <p:nvPr/>
        </p:nvSpPr>
        <p:spPr>
          <a:xfrm>
            <a:off x="8349479" y="1608204"/>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latin typeface="+mj-lt"/>
                <a:ea typeface="Roboto" pitchFamily="2" charset="0"/>
                <a:cs typeface="Open Sans"/>
              </a:rPr>
              <a:t>GRAPHIC DESIGN</a:t>
            </a:r>
            <a:endParaRPr lang="en-AU" sz="1000" dirty="0">
              <a:latin typeface="+mj-lt"/>
              <a:ea typeface="Roboto" pitchFamily="2" charset="0"/>
              <a:cs typeface="Open Sans"/>
            </a:endParaRPr>
          </a:p>
        </p:txBody>
      </p:sp>
      <p:sp>
        <p:nvSpPr>
          <p:cNvPr id="12" name="TextBox 11"/>
          <p:cNvSpPr txBox="1"/>
          <p:nvPr/>
        </p:nvSpPr>
        <p:spPr>
          <a:xfrm>
            <a:off x="11282330" y="1650768"/>
            <a:ext cx="449162" cy="261610"/>
          </a:xfrm>
          <a:prstGeom prst="rect">
            <a:avLst/>
          </a:prstGeom>
          <a:noFill/>
        </p:spPr>
        <p:txBody>
          <a:bodyPr wrap="none" rtlCol="0" anchor="ctr">
            <a:spAutoFit/>
          </a:bodyPr>
          <a:lstStyle/>
          <a:p>
            <a:pPr algn="r"/>
            <a:r>
              <a:rPr lang="en-US" sz="1100" b="1" dirty="0">
                <a:solidFill>
                  <a:schemeClr val="tx1">
                    <a:lumMod val="75000"/>
                    <a:lumOff val="25000"/>
                  </a:schemeClr>
                </a:solidFill>
                <a:latin typeface="Caviar Dreams" panose="020B0402020204020504" pitchFamily="34" charset="0"/>
                <a:cs typeface="Georgia"/>
              </a:rPr>
              <a:t>65%</a:t>
            </a:r>
          </a:p>
        </p:txBody>
      </p:sp>
      <p:sp>
        <p:nvSpPr>
          <p:cNvPr id="14" name="Rounded Rectangle 13"/>
          <p:cNvSpPr/>
          <p:nvPr/>
        </p:nvSpPr>
        <p:spPr>
          <a:xfrm>
            <a:off x="8367694" y="2248234"/>
            <a:ext cx="3503076" cy="329815"/>
          </a:xfrm>
          <a:prstGeom prst="roundRect">
            <a:avLst>
              <a:gd name="adj" fmla="val 50000"/>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067">
              <a:latin typeface="Open Sans"/>
              <a:cs typeface="Open Sans"/>
            </a:endParaRPr>
          </a:p>
        </p:txBody>
      </p:sp>
      <p:sp>
        <p:nvSpPr>
          <p:cNvPr id="15" name="Rounded Rectangle 14"/>
          <p:cNvSpPr/>
          <p:nvPr/>
        </p:nvSpPr>
        <p:spPr>
          <a:xfrm>
            <a:off x="8351981" y="2248234"/>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latin typeface="+mj-lt"/>
                <a:ea typeface="Roboto" pitchFamily="2" charset="0"/>
                <a:cs typeface="Open Sans"/>
              </a:rPr>
              <a:t>BRANDING</a:t>
            </a:r>
            <a:endParaRPr lang="en-AU" sz="1000" dirty="0">
              <a:latin typeface="+mj-lt"/>
              <a:ea typeface="Roboto" pitchFamily="2" charset="0"/>
              <a:cs typeface="Open Sans"/>
            </a:endParaRPr>
          </a:p>
        </p:txBody>
      </p:sp>
      <p:sp>
        <p:nvSpPr>
          <p:cNvPr id="16" name="TextBox 15"/>
          <p:cNvSpPr txBox="1"/>
          <p:nvPr/>
        </p:nvSpPr>
        <p:spPr>
          <a:xfrm>
            <a:off x="11280728" y="2290798"/>
            <a:ext cx="450764" cy="261610"/>
          </a:xfrm>
          <a:prstGeom prst="rect">
            <a:avLst/>
          </a:prstGeom>
          <a:noFill/>
        </p:spPr>
        <p:txBody>
          <a:bodyPr wrap="none" rtlCol="0" anchor="ctr">
            <a:spAutoFit/>
          </a:bodyPr>
          <a:lstStyle/>
          <a:p>
            <a:pPr algn="r"/>
            <a:r>
              <a:rPr lang="en-US" sz="1100" b="1" dirty="0">
                <a:solidFill>
                  <a:schemeClr val="tx1">
                    <a:lumMod val="75000"/>
                    <a:lumOff val="25000"/>
                  </a:schemeClr>
                </a:solidFill>
                <a:latin typeface="Caviar Dreams" panose="020B0402020204020504" pitchFamily="34" charset="0"/>
                <a:cs typeface="Georgia"/>
              </a:rPr>
              <a:t>85%</a:t>
            </a:r>
          </a:p>
        </p:txBody>
      </p:sp>
      <p:sp>
        <p:nvSpPr>
          <p:cNvPr id="18" name="Rounded Rectangle 17"/>
          <p:cNvSpPr/>
          <p:nvPr/>
        </p:nvSpPr>
        <p:spPr>
          <a:xfrm>
            <a:off x="8369995" y="2908911"/>
            <a:ext cx="3503076" cy="329815"/>
          </a:xfrm>
          <a:prstGeom prst="roundRect">
            <a:avLst>
              <a:gd name="adj" fmla="val 50000"/>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067">
              <a:latin typeface="Open Sans"/>
              <a:cs typeface="Open Sans"/>
            </a:endParaRPr>
          </a:p>
        </p:txBody>
      </p:sp>
      <p:sp>
        <p:nvSpPr>
          <p:cNvPr id="19" name="Rounded Rectangle 18"/>
          <p:cNvSpPr/>
          <p:nvPr/>
        </p:nvSpPr>
        <p:spPr>
          <a:xfrm>
            <a:off x="8361645" y="2908911"/>
            <a:ext cx="147099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latin typeface="+mj-lt"/>
                <a:ea typeface="Roboto" pitchFamily="2" charset="0"/>
                <a:cs typeface="Open Sans"/>
              </a:rPr>
              <a:t>STANDARDIZATION</a:t>
            </a:r>
            <a:endParaRPr lang="en-AU" sz="1000" dirty="0">
              <a:latin typeface="+mj-lt"/>
              <a:ea typeface="Roboto" pitchFamily="2" charset="0"/>
              <a:cs typeface="Open Sans"/>
            </a:endParaRPr>
          </a:p>
        </p:txBody>
      </p:sp>
      <p:sp>
        <p:nvSpPr>
          <p:cNvPr id="20" name="TextBox 19"/>
          <p:cNvSpPr txBox="1"/>
          <p:nvPr/>
        </p:nvSpPr>
        <p:spPr>
          <a:xfrm>
            <a:off x="11277522" y="2951475"/>
            <a:ext cx="453970" cy="261610"/>
          </a:xfrm>
          <a:prstGeom prst="rect">
            <a:avLst/>
          </a:prstGeom>
          <a:noFill/>
        </p:spPr>
        <p:txBody>
          <a:bodyPr wrap="none" rtlCol="0" anchor="ctr">
            <a:spAutoFit/>
          </a:bodyPr>
          <a:lstStyle/>
          <a:p>
            <a:pPr algn="r"/>
            <a:r>
              <a:rPr lang="en-US" sz="1100" b="1" dirty="0">
                <a:solidFill>
                  <a:schemeClr val="tx1">
                    <a:lumMod val="75000"/>
                    <a:lumOff val="25000"/>
                  </a:schemeClr>
                </a:solidFill>
                <a:latin typeface="Caviar Dreams" panose="020B0402020204020504" pitchFamily="34" charset="0"/>
                <a:cs typeface="Georgia"/>
              </a:rPr>
              <a:t>45%</a:t>
            </a:r>
          </a:p>
        </p:txBody>
      </p:sp>
      <p:sp>
        <p:nvSpPr>
          <p:cNvPr id="22" name="Rounded Rectangle 21"/>
          <p:cNvSpPr/>
          <p:nvPr/>
        </p:nvSpPr>
        <p:spPr>
          <a:xfrm>
            <a:off x="8372297" y="3569588"/>
            <a:ext cx="3503077" cy="329815"/>
          </a:xfrm>
          <a:prstGeom prst="roundRect">
            <a:avLst>
              <a:gd name="adj" fmla="val 50000"/>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067">
              <a:latin typeface="Open Sans"/>
              <a:cs typeface="Open Sans"/>
            </a:endParaRPr>
          </a:p>
        </p:txBody>
      </p:sp>
      <p:sp>
        <p:nvSpPr>
          <p:cNvPr id="23" name="Rounded Rectangle 22"/>
          <p:cNvSpPr/>
          <p:nvPr/>
        </p:nvSpPr>
        <p:spPr>
          <a:xfrm>
            <a:off x="8358019" y="3569588"/>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latin typeface="+mj-lt"/>
                <a:ea typeface="Roboto" pitchFamily="2" charset="0"/>
                <a:cs typeface="Open Sans"/>
              </a:rPr>
              <a:t>HARDCODE CENTRAL</a:t>
            </a:r>
            <a:endParaRPr lang="en-AU" sz="1000" dirty="0">
              <a:latin typeface="+mj-lt"/>
              <a:ea typeface="Roboto" pitchFamily="2" charset="0"/>
              <a:cs typeface="Open Sans"/>
            </a:endParaRPr>
          </a:p>
        </p:txBody>
      </p:sp>
      <p:sp>
        <p:nvSpPr>
          <p:cNvPr id="24" name="TextBox 23"/>
          <p:cNvSpPr txBox="1"/>
          <p:nvPr/>
        </p:nvSpPr>
        <p:spPr>
          <a:xfrm>
            <a:off x="11282330" y="3612152"/>
            <a:ext cx="449162" cy="261610"/>
          </a:xfrm>
          <a:prstGeom prst="rect">
            <a:avLst/>
          </a:prstGeom>
          <a:noFill/>
        </p:spPr>
        <p:txBody>
          <a:bodyPr wrap="none" rtlCol="0" anchor="ctr">
            <a:spAutoFit/>
          </a:bodyPr>
          <a:lstStyle/>
          <a:p>
            <a:pPr algn="r"/>
            <a:r>
              <a:rPr lang="en-US" sz="1100" b="1" dirty="0">
                <a:solidFill>
                  <a:schemeClr val="tx1">
                    <a:lumMod val="75000"/>
                    <a:lumOff val="25000"/>
                  </a:schemeClr>
                </a:solidFill>
                <a:latin typeface="Caviar Dreams" panose="020B0402020204020504" pitchFamily="34" charset="0"/>
                <a:cs typeface="Georgia"/>
              </a:rPr>
              <a:t>70%</a:t>
            </a:r>
          </a:p>
        </p:txBody>
      </p:sp>
      <p:sp>
        <p:nvSpPr>
          <p:cNvPr id="26" name="Rounded Rectangle 25"/>
          <p:cNvSpPr/>
          <p:nvPr/>
        </p:nvSpPr>
        <p:spPr>
          <a:xfrm>
            <a:off x="8374599" y="4261234"/>
            <a:ext cx="3503076" cy="329815"/>
          </a:xfrm>
          <a:prstGeom prst="roundRect">
            <a:avLst>
              <a:gd name="adj" fmla="val 50000"/>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067">
              <a:latin typeface="Open Sans"/>
              <a:cs typeface="Open Sans"/>
            </a:endParaRPr>
          </a:p>
        </p:txBody>
      </p:sp>
      <p:sp>
        <p:nvSpPr>
          <p:cNvPr id="27" name="Rounded Rectangle 26"/>
          <p:cNvSpPr/>
          <p:nvPr/>
        </p:nvSpPr>
        <p:spPr>
          <a:xfrm>
            <a:off x="8370804" y="4261234"/>
            <a:ext cx="2866559" cy="3298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latin typeface="+mj-lt"/>
                <a:ea typeface="Roboto" pitchFamily="2" charset="0"/>
                <a:cs typeface="Open Sans"/>
              </a:rPr>
              <a:t>MARKETING</a:t>
            </a:r>
            <a:endParaRPr lang="en-AU" sz="1000" dirty="0">
              <a:latin typeface="+mj-lt"/>
              <a:ea typeface="Roboto" pitchFamily="2" charset="0"/>
              <a:cs typeface="Open Sans"/>
            </a:endParaRPr>
          </a:p>
        </p:txBody>
      </p:sp>
      <p:sp>
        <p:nvSpPr>
          <p:cNvPr id="28" name="TextBox 27"/>
          <p:cNvSpPr txBox="1"/>
          <p:nvPr/>
        </p:nvSpPr>
        <p:spPr>
          <a:xfrm>
            <a:off x="11282330" y="4303798"/>
            <a:ext cx="449162" cy="261610"/>
          </a:xfrm>
          <a:prstGeom prst="rect">
            <a:avLst/>
          </a:prstGeom>
          <a:noFill/>
        </p:spPr>
        <p:txBody>
          <a:bodyPr wrap="none" rtlCol="0" anchor="ctr">
            <a:spAutoFit/>
          </a:bodyPr>
          <a:lstStyle/>
          <a:p>
            <a:pPr algn="r"/>
            <a:r>
              <a:rPr lang="en-US" sz="1100" b="1" dirty="0">
                <a:solidFill>
                  <a:schemeClr val="tx1">
                    <a:lumMod val="75000"/>
                    <a:lumOff val="25000"/>
                  </a:schemeClr>
                </a:solidFill>
                <a:latin typeface="Caviar Dreams" panose="020B0402020204020504" pitchFamily="34" charset="0"/>
                <a:cs typeface="Georgia"/>
              </a:rPr>
              <a:t>95%</a:t>
            </a:r>
          </a:p>
        </p:txBody>
      </p:sp>
    </p:spTree>
    <p:extLst>
      <p:ext uri="{BB962C8B-B14F-4D97-AF65-F5344CB8AC3E}">
        <p14:creationId xmlns:p14="http://schemas.microsoft.com/office/powerpoint/2010/main" val="297693119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flipH="1" flipV="1">
            <a:off x="0" y="0"/>
            <a:ext cx="12192000" cy="6477001"/>
          </a:xfrm>
          <a:prstGeom prst="rect">
            <a:avLst/>
          </a:prstGeom>
          <a:gradFill flip="none" rotWithShape="1">
            <a:gsLst>
              <a:gs pos="100000">
                <a:schemeClr val="accent3"/>
              </a:gs>
              <a:gs pos="0">
                <a:schemeClr val="accent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110</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nvGrpSpPr>
          <p:cNvPr id="3" name="Group 2"/>
          <p:cNvGrpSpPr/>
          <p:nvPr/>
        </p:nvGrpSpPr>
        <p:grpSpPr>
          <a:xfrm flipH="1">
            <a:off x="0" y="1224082"/>
            <a:ext cx="5998965" cy="6059666"/>
            <a:chOff x="6603819" y="1428572"/>
            <a:chExt cx="5998965" cy="6059666"/>
          </a:xfrm>
        </p:grpSpPr>
        <p:sp>
          <p:nvSpPr>
            <p:cNvPr id="5" name="Shape 22558"/>
            <p:cNvSpPr/>
            <p:nvPr/>
          </p:nvSpPr>
          <p:spPr>
            <a:xfrm>
              <a:off x="6603819" y="4042966"/>
              <a:ext cx="5998965" cy="3445272"/>
            </a:xfrm>
            <a:custGeom>
              <a:avLst/>
              <a:gdLst/>
              <a:ahLst/>
              <a:cxnLst>
                <a:cxn ang="0">
                  <a:pos x="wd2" y="hd2"/>
                </a:cxn>
                <a:cxn ang="5400000">
                  <a:pos x="wd2" y="hd2"/>
                </a:cxn>
                <a:cxn ang="10800000">
                  <a:pos x="wd2" y="hd2"/>
                </a:cxn>
                <a:cxn ang="16200000">
                  <a:pos x="wd2" y="hd2"/>
                </a:cxn>
              </a:cxnLst>
              <a:rect l="0" t="0" r="r" b="b"/>
              <a:pathLst>
                <a:path w="21600" h="21600" extrusionOk="0">
                  <a:moveTo>
                    <a:pt x="9394" y="0"/>
                  </a:moveTo>
                  <a:lnTo>
                    <a:pt x="8865" y="261"/>
                  </a:lnTo>
                  <a:cubicBezTo>
                    <a:pt x="9299" y="2679"/>
                    <a:pt x="9630" y="5395"/>
                    <a:pt x="9636" y="8085"/>
                  </a:cubicBezTo>
                  <a:cubicBezTo>
                    <a:pt x="9366" y="8307"/>
                    <a:pt x="9135" y="8647"/>
                    <a:pt x="8966" y="9068"/>
                  </a:cubicBezTo>
                  <a:cubicBezTo>
                    <a:pt x="8778" y="8781"/>
                    <a:pt x="8533" y="8607"/>
                    <a:pt x="8263" y="8607"/>
                  </a:cubicBezTo>
                  <a:cubicBezTo>
                    <a:pt x="7675" y="8607"/>
                    <a:pt x="7199" y="9436"/>
                    <a:pt x="7199" y="10460"/>
                  </a:cubicBezTo>
                  <a:cubicBezTo>
                    <a:pt x="7199" y="11119"/>
                    <a:pt x="7396" y="11697"/>
                    <a:pt x="7694" y="12025"/>
                  </a:cubicBezTo>
                  <a:cubicBezTo>
                    <a:pt x="7486" y="12321"/>
                    <a:pt x="7336" y="12732"/>
                    <a:pt x="7274" y="13202"/>
                  </a:cubicBezTo>
                  <a:cubicBezTo>
                    <a:pt x="7076" y="13080"/>
                    <a:pt x="6862" y="13012"/>
                    <a:pt x="6640" y="13012"/>
                  </a:cubicBezTo>
                  <a:cubicBezTo>
                    <a:pt x="6240" y="13012"/>
                    <a:pt x="5869" y="13229"/>
                    <a:pt x="5563" y="13598"/>
                  </a:cubicBezTo>
                  <a:cubicBezTo>
                    <a:pt x="5394" y="13495"/>
                    <a:pt x="5212" y="13437"/>
                    <a:pt x="5022" y="13437"/>
                  </a:cubicBezTo>
                  <a:cubicBezTo>
                    <a:pt x="4360" y="13437"/>
                    <a:pt x="3790" y="14122"/>
                    <a:pt x="3532" y="15106"/>
                  </a:cubicBezTo>
                  <a:cubicBezTo>
                    <a:pt x="2582" y="15155"/>
                    <a:pt x="1821" y="16511"/>
                    <a:pt x="1821" y="18177"/>
                  </a:cubicBezTo>
                  <a:cubicBezTo>
                    <a:pt x="1821" y="19875"/>
                    <a:pt x="2610" y="21250"/>
                    <a:pt x="3585" y="21250"/>
                  </a:cubicBezTo>
                  <a:cubicBezTo>
                    <a:pt x="4373" y="21250"/>
                    <a:pt x="5041" y="20351"/>
                    <a:pt x="5268" y="19109"/>
                  </a:cubicBezTo>
                  <a:cubicBezTo>
                    <a:pt x="5362" y="19085"/>
                    <a:pt x="5454" y="19046"/>
                    <a:pt x="5542" y="18995"/>
                  </a:cubicBezTo>
                  <a:cubicBezTo>
                    <a:pt x="5851" y="19380"/>
                    <a:pt x="6230" y="19606"/>
                    <a:pt x="6640" y="19606"/>
                  </a:cubicBezTo>
                  <a:cubicBezTo>
                    <a:pt x="7410" y="19606"/>
                    <a:pt x="8072" y="18806"/>
                    <a:pt x="8368" y="17657"/>
                  </a:cubicBezTo>
                  <a:cubicBezTo>
                    <a:pt x="8854" y="18874"/>
                    <a:pt x="9662" y="19670"/>
                    <a:pt x="10577" y="19670"/>
                  </a:cubicBezTo>
                  <a:cubicBezTo>
                    <a:pt x="11471" y="19670"/>
                    <a:pt x="12262" y="18911"/>
                    <a:pt x="12751" y="17743"/>
                  </a:cubicBezTo>
                  <a:cubicBezTo>
                    <a:pt x="12988" y="19939"/>
                    <a:pt x="14095" y="21600"/>
                    <a:pt x="15425" y="21600"/>
                  </a:cubicBezTo>
                  <a:cubicBezTo>
                    <a:pt x="16623" y="21600"/>
                    <a:pt x="17640" y="20251"/>
                    <a:pt x="18003" y="18378"/>
                  </a:cubicBezTo>
                  <a:cubicBezTo>
                    <a:pt x="18191" y="18466"/>
                    <a:pt x="18389" y="18513"/>
                    <a:pt x="18593" y="18513"/>
                  </a:cubicBezTo>
                  <a:cubicBezTo>
                    <a:pt x="18865" y="18513"/>
                    <a:pt x="19126" y="18430"/>
                    <a:pt x="19367" y="18277"/>
                  </a:cubicBezTo>
                  <a:cubicBezTo>
                    <a:pt x="20650" y="17714"/>
                    <a:pt x="21600" y="15691"/>
                    <a:pt x="21600" y="13282"/>
                  </a:cubicBezTo>
                  <a:cubicBezTo>
                    <a:pt x="21600" y="11078"/>
                    <a:pt x="20805" y="9198"/>
                    <a:pt x="19687" y="8462"/>
                  </a:cubicBezTo>
                  <a:cubicBezTo>
                    <a:pt x="19700" y="8349"/>
                    <a:pt x="19707" y="8232"/>
                    <a:pt x="19707" y="8113"/>
                  </a:cubicBezTo>
                  <a:cubicBezTo>
                    <a:pt x="19707" y="7083"/>
                    <a:pt x="19227" y="6249"/>
                    <a:pt x="18636" y="6249"/>
                  </a:cubicBezTo>
                  <a:cubicBezTo>
                    <a:pt x="18603" y="6249"/>
                    <a:pt x="18570" y="6253"/>
                    <a:pt x="18538" y="6258"/>
                  </a:cubicBezTo>
                  <a:cubicBezTo>
                    <a:pt x="17612" y="1011"/>
                    <a:pt x="14473" y="1611"/>
                    <a:pt x="13628" y="2262"/>
                  </a:cubicBezTo>
                  <a:cubicBezTo>
                    <a:pt x="12849" y="2862"/>
                    <a:pt x="12531" y="3722"/>
                    <a:pt x="11908" y="4571"/>
                  </a:cubicBezTo>
                  <a:lnTo>
                    <a:pt x="10943" y="2842"/>
                  </a:lnTo>
                  <a:cubicBezTo>
                    <a:pt x="11411" y="3999"/>
                    <a:pt x="11839" y="4823"/>
                    <a:pt x="12131" y="5333"/>
                  </a:cubicBezTo>
                  <a:cubicBezTo>
                    <a:pt x="12687" y="4047"/>
                    <a:pt x="13570" y="3215"/>
                    <a:pt x="14566" y="3215"/>
                  </a:cubicBezTo>
                  <a:cubicBezTo>
                    <a:pt x="15929" y="3215"/>
                    <a:pt x="17083" y="4774"/>
                    <a:pt x="17472" y="6923"/>
                  </a:cubicBezTo>
                  <a:cubicBezTo>
                    <a:pt x="17603" y="6837"/>
                    <a:pt x="17745" y="6789"/>
                    <a:pt x="17894" y="6789"/>
                  </a:cubicBezTo>
                  <a:cubicBezTo>
                    <a:pt x="18554" y="6789"/>
                    <a:pt x="19089" y="7721"/>
                    <a:pt x="19089" y="8870"/>
                  </a:cubicBezTo>
                  <a:cubicBezTo>
                    <a:pt x="19089" y="8918"/>
                    <a:pt x="19087" y="8963"/>
                    <a:pt x="19086" y="9010"/>
                  </a:cubicBezTo>
                  <a:cubicBezTo>
                    <a:pt x="20228" y="9617"/>
                    <a:pt x="21059" y="11468"/>
                    <a:pt x="21059" y="13656"/>
                  </a:cubicBezTo>
                  <a:cubicBezTo>
                    <a:pt x="21059" y="14547"/>
                    <a:pt x="20921" y="15381"/>
                    <a:pt x="20681" y="16099"/>
                  </a:cubicBezTo>
                  <a:cubicBezTo>
                    <a:pt x="20795" y="15629"/>
                    <a:pt x="20858" y="15113"/>
                    <a:pt x="20858" y="14571"/>
                  </a:cubicBezTo>
                  <a:cubicBezTo>
                    <a:pt x="20858" y="12408"/>
                    <a:pt x="19857" y="10653"/>
                    <a:pt x="18618" y="10630"/>
                  </a:cubicBezTo>
                  <a:cubicBezTo>
                    <a:pt x="18661" y="10408"/>
                    <a:pt x="18685" y="10172"/>
                    <a:pt x="18685" y="9925"/>
                  </a:cubicBezTo>
                  <a:cubicBezTo>
                    <a:pt x="18685" y="8712"/>
                    <a:pt x="18120" y="7727"/>
                    <a:pt x="17423" y="7727"/>
                  </a:cubicBezTo>
                  <a:cubicBezTo>
                    <a:pt x="17275" y="7727"/>
                    <a:pt x="17133" y="7771"/>
                    <a:pt x="17001" y="7853"/>
                  </a:cubicBezTo>
                  <a:cubicBezTo>
                    <a:pt x="16457" y="6268"/>
                    <a:pt x="15463" y="5208"/>
                    <a:pt x="14326" y="5208"/>
                  </a:cubicBezTo>
                  <a:cubicBezTo>
                    <a:pt x="13621" y="5208"/>
                    <a:pt x="12971" y="5616"/>
                    <a:pt x="12449" y="6305"/>
                  </a:cubicBezTo>
                  <a:cubicBezTo>
                    <a:pt x="12231" y="5804"/>
                    <a:pt x="11885" y="5479"/>
                    <a:pt x="11496" y="5479"/>
                  </a:cubicBezTo>
                  <a:cubicBezTo>
                    <a:pt x="11491" y="5479"/>
                    <a:pt x="11487" y="5480"/>
                    <a:pt x="11482" y="5480"/>
                  </a:cubicBezTo>
                  <a:cubicBezTo>
                    <a:pt x="10861" y="4365"/>
                    <a:pt x="10134" y="2647"/>
                    <a:pt x="9394" y="0"/>
                  </a:cubicBezTo>
                  <a:close/>
                  <a:moveTo>
                    <a:pt x="8702" y="3211"/>
                  </a:moveTo>
                  <a:lnTo>
                    <a:pt x="8724" y="7593"/>
                  </a:lnTo>
                  <a:cubicBezTo>
                    <a:pt x="8690" y="7616"/>
                    <a:pt x="8656" y="7640"/>
                    <a:pt x="8623" y="7665"/>
                  </a:cubicBezTo>
                  <a:cubicBezTo>
                    <a:pt x="8324" y="7199"/>
                    <a:pt x="7931" y="6916"/>
                    <a:pt x="7499" y="6916"/>
                  </a:cubicBezTo>
                  <a:cubicBezTo>
                    <a:pt x="6568" y="6916"/>
                    <a:pt x="5814" y="8228"/>
                    <a:pt x="5814" y="9848"/>
                  </a:cubicBezTo>
                  <a:cubicBezTo>
                    <a:pt x="5814" y="10504"/>
                    <a:pt x="5938" y="11109"/>
                    <a:pt x="6146" y="11597"/>
                  </a:cubicBezTo>
                  <a:cubicBezTo>
                    <a:pt x="6130" y="11597"/>
                    <a:pt x="6114" y="11595"/>
                    <a:pt x="6098" y="11595"/>
                  </a:cubicBezTo>
                  <a:cubicBezTo>
                    <a:pt x="5719" y="11595"/>
                    <a:pt x="5363" y="11759"/>
                    <a:pt x="5051" y="12047"/>
                  </a:cubicBezTo>
                  <a:cubicBezTo>
                    <a:pt x="4832" y="11763"/>
                    <a:pt x="4561" y="11595"/>
                    <a:pt x="4268" y="11595"/>
                  </a:cubicBezTo>
                  <a:cubicBezTo>
                    <a:pt x="3663" y="11595"/>
                    <a:pt x="3153" y="12308"/>
                    <a:pt x="3002" y="13278"/>
                  </a:cubicBezTo>
                  <a:cubicBezTo>
                    <a:pt x="2539" y="13388"/>
                    <a:pt x="2143" y="13864"/>
                    <a:pt x="1914" y="14535"/>
                  </a:cubicBezTo>
                  <a:cubicBezTo>
                    <a:pt x="1731" y="14362"/>
                    <a:pt x="1521" y="14265"/>
                    <a:pt x="1298" y="14265"/>
                  </a:cubicBezTo>
                  <a:cubicBezTo>
                    <a:pt x="581" y="14265"/>
                    <a:pt x="0" y="15276"/>
                    <a:pt x="0" y="16524"/>
                  </a:cubicBezTo>
                  <a:cubicBezTo>
                    <a:pt x="0" y="17772"/>
                    <a:pt x="581" y="18783"/>
                    <a:pt x="1298" y="18783"/>
                  </a:cubicBezTo>
                  <a:cubicBezTo>
                    <a:pt x="1355" y="18783"/>
                    <a:pt x="1412" y="18775"/>
                    <a:pt x="1468" y="18762"/>
                  </a:cubicBezTo>
                  <a:cubicBezTo>
                    <a:pt x="1404" y="18439"/>
                    <a:pt x="1368" y="18092"/>
                    <a:pt x="1368" y="17731"/>
                  </a:cubicBezTo>
                  <a:cubicBezTo>
                    <a:pt x="1368" y="15990"/>
                    <a:pt x="2179" y="14580"/>
                    <a:pt x="3178" y="14580"/>
                  </a:cubicBezTo>
                  <a:cubicBezTo>
                    <a:pt x="3185" y="14580"/>
                    <a:pt x="3192" y="14581"/>
                    <a:pt x="3199" y="14581"/>
                  </a:cubicBezTo>
                  <a:cubicBezTo>
                    <a:pt x="3198" y="14541"/>
                    <a:pt x="3197" y="14501"/>
                    <a:pt x="3197" y="14461"/>
                  </a:cubicBezTo>
                  <a:cubicBezTo>
                    <a:pt x="3197" y="13316"/>
                    <a:pt x="3731" y="12387"/>
                    <a:pt x="4388" y="12387"/>
                  </a:cubicBezTo>
                  <a:cubicBezTo>
                    <a:pt x="4637" y="12387"/>
                    <a:pt x="4868" y="12520"/>
                    <a:pt x="5059" y="12747"/>
                  </a:cubicBezTo>
                  <a:cubicBezTo>
                    <a:pt x="5395" y="12420"/>
                    <a:pt x="5783" y="12232"/>
                    <a:pt x="6196" y="12232"/>
                  </a:cubicBezTo>
                  <a:cubicBezTo>
                    <a:pt x="6442" y="12232"/>
                    <a:pt x="6679" y="12299"/>
                    <a:pt x="6901" y="12421"/>
                  </a:cubicBezTo>
                  <a:cubicBezTo>
                    <a:pt x="6967" y="12246"/>
                    <a:pt x="7040" y="12079"/>
                    <a:pt x="7120" y="11925"/>
                  </a:cubicBezTo>
                  <a:cubicBezTo>
                    <a:pt x="6688" y="11552"/>
                    <a:pt x="6391" y="10776"/>
                    <a:pt x="6391" y="9879"/>
                  </a:cubicBezTo>
                  <a:cubicBezTo>
                    <a:pt x="6391" y="8619"/>
                    <a:pt x="6978" y="7599"/>
                    <a:pt x="7702" y="7599"/>
                  </a:cubicBezTo>
                  <a:cubicBezTo>
                    <a:pt x="8028" y="7599"/>
                    <a:pt x="8327" y="7808"/>
                    <a:pt x="8556" y="8153"/>
                  </a:cubicBezTo>
                  <a:cubicBezTo>
                    <a:pt x="8693" y="7906"/>
                    <a:pt x="8863" y="7716"/>
                    <a:pt x="9053" y="7605"/>
                  </a:cubicBezTo>
                  <a:cubicBezTo>
                    <a:pt x="9119" y="6506"/>
                    <a:pt x="8968" y="4945"/>
                    <a:pt x="8702" y="3211"/>
                  </a:cubicBezTo>
                  <a:close/>
                  <a:moveTo>
                    <a:pt x="13670" y="7731"/>
                  </a:moveTo>
                  <a:cubicBezTo>
                    <a:pt x="15381" y="7731"/>
                    <a:pt x="16766" y="10144"/>
                    <a:pt x="16766" y="13121"/>
                  </a:cubicBezTo>
                  <a:cubicBezTo>
                    <a:pt x="16766" y="13277"/>
                    <a:pt x="16762" y="13431"/>
                    <a:pt x="16754" y="13583"/>
                  </a:cubicBezTo>
                  <a:cubicBezTo>
                    <a:pt x="16620" y="10822"/>
                    <a:pt x="15291" y="8654"/>
                    <a:pt x="13670" y="8654"/>
                  </a:cubicBezTo>
                  <a:cubicBezTo>
                    <a:pt x="12050" y="8654"/>
                    <a:pt x="10720" y="10822"/>
                    <a:pt x="10586" y="13583"/>
                  </a:cubicBezTo>
                  <a:cubicBezTo>
                    <a:pt x="10579" y="13431"/>
                    <a:pt x="10574" y="13277"/>
                    <a:pt x="10574" y="13121"/>
                  </a:cubicBezTo>
                  <a:cubicBezTo>
                    <a:pt x="10574" y="10144"/>
                    <a:pt x="11960" y="7731"/>
                    <a:pt x="13670" y="7731"/>
                  </a:cubicBezTo>
                  <a:close/>
                  <a:moveTo>
                    <a:pt x="9344" y="9760"/>
                  </a:moveTo>
                  <a:cubicBezTo>
                    <a:pt x="9631" y="9794"/>
                    <a:pt x="9910" y="10019"/>
                    <a:pt x="10114" y="10426"/>
                  </a:cubicBezTo>
                  <a:cubicBezTo>
                    <a:pt x="10136" y="10468"/>
                    <a:pt x="10156" y="10511"/>
                    <a:pt x="10174" y="10556"/>
                  </a:cubicBezTo>
                  <a:cubicBezTo>
                    <a:pt x="9759" y="9858"/>
                    <a:pt x="9099" y="9818"/>
                    <a:pt x="8656" y="10491"/>
                  </a:cubicBezTo>
                  <a:cubicBezTo>
                    <a:pt x="8213" y="11165"/>
                    <a:pt x="8148" y="12309"/>
                    <a:pt x="8490" y="13119"/>
                  </a:cubicBezTo>
                  <a:cubicBezTo>
                    <a:pt x="8467" y="13081"/>
                    <a:pt x="8445" y="13041"/>
                    <a:pt x="8423" y="12998"/>
                  </a:cubicBezTo>
                  <a:cubicBezTo>
                    <a:pt x="8015" y="12185"/>
                    <a:pt x="8063" y="10950"/>
                    <a:pt x="8530" y="10239"/>
                  </a:cubicBezTo>
                  <a:cubicBezTo>
                    <a:pt x="8763" y="9884"/>
                    <a:pt x="9057" y="9726"/>
                    <a:pt x="9344" y="9760"/>
                  </a:cubicBezTo>
                  <a:close/>
                  <a:moveTo>
                    <a:pt x="17672" y="14086"/>
                  </a:moveTo>
                  <a:cubicBezTo>
                    <a:pt x="17736" y="14094"/>
                    <a:pt x="17800" y="14113"/>
                    <a:pt x="17864" y="14144"/>
                  </a:cubicBezTo>
                  <a:cubicBezTo>
                    <a:pt x="18377" y="14395"/>
                    <a:pt x="18676" y="15323"/>
                    <a:pt x="18532" y="16217"/>
                  </a:cubicBezTo>
                  <a:cubicBezTo>
                    <a:pt x="18524" y="16263"/>
                    <a:pt x="18516" y="16308"/>
                    <a:pt x="18506" y="16352"/>
                  </a:cubicBezTo>
                  <a:cubicBezTo>
                    <a:pt x="18600" y="15504"/>
                    <a:pt x="18306" y="14659"/>
                    <a:pt x="17820" y="14422"/>
                  </a:cubicBezTo>
                  <a:cubicBezTo>
                    <a:pt x="17333" y="14184"/>
                    <a:pt x="16829" y="14639"/>
                    <a:pt x="16655" y="15448"/>
                  </a:cubicBezTo>
                  <a:cubicBezTo>
                    <a:pt x="16660" y="15401"/>
                    <a:pt x="16667" y="15354"/>
                    <a:pt x="16674" y="15307"/>
                  </a:cubicBezTo>
                  <a:cubicBezTo>
                    <a:pt x="16800" y="14526"/>
                    <a:pt x="17224" y="14029"/>
                    <a:pt x="17672" y="14086"/>
                  </a:cubicBezTo>
                  <a:close/>
                  <a:moveTo>
                    <a:pt x="5629" y="14341"/>
                  </a:moveTo>
                  <a:cubicBezTo>
                    <a:pt x="6005" y="14360"/>
                    <a:pt x="6355" y="14763"/>
                    <a:pt x="6500" y="15412"/>
                  </a:cubicBezTo>
                  <a:cubicBezTo>
                    <a:pt x="6510" y="15457"/>
                    <a:pt x="6519" y="15503"/>
                    <a:pt x="6526" y="15549"/>
                  </a:cubicBezTo>
                  <a:cubicBezTo>
                    <a:pt x="6308" y="14773"/>
                    <a:pt x="5782" y="14404"/>
                    <a:pt x="5311" y="14723"/>
                  </a:cubicBezTo>
                  <a:cubicBezTo>
                    <a:pt x="4840" y="15041"/>
                    <a:pt x="4594" y="15932"/>
                    <a:pt x="4734" y="16760"/>
                  </a:cubicBezTo>
                  <a:cubicBezTo>
                    <a:pt x="4722" y="16718"/>
                    <a:pt x="4711" y="16674"/>
                    <a:pt x="4701" y="16629"/>
                  </a:cubicBezTo>
                  <a:cubicBezTo>
                    <a:pt x="4508" y="15764"/>
                    <a:pt x="4754" y="14790"/>
                    <a:pt x="5251" y="14454"/>
                  </a:cubicBezTo>
                  <a:cubicBezTo>
                    <a:pt x="5375" y="14370"/>
                    <a:pt x="5504" y="14334"/>
                    <a:pt x="5629" y="14341"/>
                  </a:cubicBezTo>
                  <a:close/>
                  <a:moveTo>
                    <a:pt x="8969" y="14690"/>
                  </a:moveTo>
                  <a:cubicBezTo>
                    <a:pt x="9033" y="14698"/>
                    <a:pt x="9097" y="14717"/>
                    <a:pt x="9161" y="14749"/>
                  </a:cubicBezTo>
                  <a:cubicBezTo>
                    <a:pt x="9674" y="15000"/>
                    <a:pt x="9974" y="15928"/>
                    <a:pt x="9830" y="16821"/>
                  </a:cubicBezTo>
                  <a:cubicBezTo>
                    <a:pt x="9822" y="16868"/>
                    <a:pt x="9813" y="16914"/>
                    <a:pt x="9804" y="16958"/>
                  </a:cubicBezTo>
                  <a:cubicBezTo>
                    <a:pt x="9897" y="16110"/>
                    <a:pt x="9603" y="15264"/>
                    <a:pt x="9117" y="15026"/>
                  </a:cubicBezTo>
                  <a:cubicBezTo>
                    <a:pt x="8631" y="14788"/>
                    <a:pt x="8127" y="15244"/>
                    <a:pt x="7953" y="16053"/>
                  </a:cubicBezTo>
                  <a:cubicBezTo>
                    <a:pt x="7958" y="16006"/>
                    <a:pt x="7964" y="15959"/>
                    <a:pt x="7972" y="15912"/>
                  </a:cubicBezTo>
                  <a:cubicBezTo>
                    <a:pt x="8098" y="15130"/>
                    <a:pt x="8521" y="14634"/>
                    <a:pt x="8969" y="14690"/>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6" name="Group 22576"/>
            <p:cNvGrpSpPr/>
            <p:nvPr/>
          </p:nvGrpSpPr>
          <p:grpSpPr>
            <a:xfrm>
              <a:off x="7754613" y="1428572"/>
              <a:ext cx="2035625" cy="2828683"/>
              <a:chOff x="0" y="-1"/>
              <a:chExt cx="4071247" cy="5657363"/>
            </a:xfrm>
          </p:grpSpPr>
          <p:sp>
            <p:nvSpPr>
              <p:cNvPr id="7" name="Shape 22559"/>
              <p:cNvSpPr/>
              <p:nvPr/>
            </p:nvSpPr>
            <p:spPr>
              <a:xfrm>
                <a:off x="1982365" y="4310647"/>
                <a:ext cx="1092903" cy="1346715"/>
              </a:xfrm>
              <a:custGeom>
                <a:avLst/>
                <a:gdLst/>
                <a:ahLst/>
                <a:cxnLst>
                  <a:cxn ang="0">
                    <a:pos x="wd2" y="hd2"/>
                  </a:cxn>
                  <a:cxn ang="5400000">
                    <a:pos x="wd2" y="hd2"/>
                  </a:cxn>
                  <a:cxn ang="10800000">
                    <a:pos x="wd2" y="hd2"/>
                  </a:cxn>
                  <a:cxn ang="16200000">
                    <a:pos x="wd2" y="hd2"/>
                  </a:cxn>
                </a:cxnLst>
                <a:rect l="0" t="0" r="r" b="b"/>
                <a:pathLst>
                  <a:path w="21600" h="21600" extrusionOk="0">
                    <a:moveTo>
                      <a:pt x="17318" y="0"/>
                    </a:moveTo>
                    <a:lnTo>
                      <a:pt x="8658" y="2971"/>
                    </a:lnTo>
                    <a:lnTo>
                      <a:pt x="0" y="5942"/>
                    </a:lnTo>
                    <a:cubicBezTo>
                      <a:pt x="0" y="5942"/>
                      <a:pt x="582" y="11234"/>
                      <a:pt x="5422" y="15063"/>
                    </a:cubicBezTo>
                    <a:cubicBezTo>
                      <a:pt x="5422" y="15063"/>
                      <a:pt x="5651" y="13406"/>
                      <a:pt x="6200" y="12447"/>
                    </a:cubicBezTo>
                    <a:cubicBezTo>
                      <a:pt x="6295" y="12283"/>
                      <a:pt x="6434" y="12127"/>
                      <a:pt x="6633" y="11984"/>
                    </a:cubicBezTo>
                    <a:cubicBezTo>
                      <a:pt x="7992" y="11021"/>
                      <a:pt x="9546" y="17805"/>
                      <a:pt x="18362" y="21600"/>
                    </a:cubicBezTo>
                    <a:cubicBezTo>
                      <a:pt x="21149" y="13824"/>
                      <a:pt x="16238" y="8191"/>
                      <a:pt x="18037" y="8073"/>
                    </a:cubicBezTo>
                    <a:cubicBezTo>
                      <a:pt x="18301" y="8056"/>
                      <a:pt x="18535" y="8083"/>
                      <a:pt x="18747" y="8143"/>
                    </a:cubicBezTo>
                    <a:cubicBezTo>
                      <a:pt x="19976" y="8492"/>
                      <a:pt x="21600" y="9513"/>
                      <a:pt x="21600" y="9513"/>
                    </a:cubicBezTo>
                    <a:cubicBezTo>
                      <a:pt x="21588" y="4028"/>
                      <a:pt x="17318" y="0"/>
                      <a:pt x="17318" y="0"/>
                    </a:cubicBezTo>
                    <a:close/>
                  </a:path>
                </a:pathLst>
              </a:custGeom>
              <a:solidFill>
                <a:schemeClr val="tx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2560"/>
              <p:cNvSpPr/>
              <p:nvPr/>
            </p:nvSpPr>
            <p:spPr>
              <a:xfrm>
                <a:off x="1742885" y="3938123"/>
                <a:ext cx="1170391" cy="683498"/>
              </a:xfrm>
              <a:custGeom>
                <a:avLst/>
                <a:gdLst/>
                <a:ahLst/>
                <a:cxnLst>
                  <a:cxn ang="0">
                    <a:pos x="wd2" y="hd2"/>
                  </a:cxn>
                  <a:cxn ang="5400000">
                    <a:pos x="wd2" y="hd2"/>
                  </a:cxn>
                  <a:cxn ang="10800000">
                    <a:pos x="wd2" y="hd2"/>
                  </a:cxn>
                  <a:cxn ang="16200000">
                    <a:pos x="wd2" y="hd2"/>
                  </a:cxn>
                </a:cxnLst>
                <a:rect l="0" t="0" r="r" b="b"/>
                <a:pathLst>
                  <a:path w="21600" h="21600" extrusionOk="0">
                    <a:moveTo>
                      <a:pt x="21600" y="7261"/>
                    </a:moveTo>
                    <a:lnTo>
                      <a:pt x="1793" y="21600"/>
                    </a:lnTo>
                    <a:lnTo>
                      <a:pt x="0" y="14339"/>
                    </a:lnTo>
                    <a:lnTo>
                      <a:pt x="19807" y="0"/>
                    </a:lnTo>
                    <a:cubicBezTo>
                      <a:pt x="19807" y="0"/>
                      <a:pt x="21600" y="7261"/>
                      <a:pt x="21600" y="7261"/>
                    </a:cubicBezTo>
                    <a:close/>
                  </a:path>
                </a:pathLst>
              </a:custGeom>
              <a:solidFill>
                <a:schemeClr val="tx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2561"/>
              <p:cNvSpPr/>
              <p:nvPr/>
            </p:nvSpPr>
            <p:spPr>
              <a:xfrm>
                <a:off x="292698" y="3392639"/>
                <a:ext cx="1060877" cy="1726483"/>
              </a:xfrm>
              <a:custGeom>
                <a:avLst/>
                <a:gdLst/>
                <a:ahLst/>
                <a:cxnLst>
                  <a:cxn ang="0">
                    <a:pos x="wd2" y="hd2"/>
                  </a:cxn>
                  <a:cxn ang="5400000">
                    <a:pos x="wd2" y="hd2"/>
                  </a:cxn>
                  <a:cxn ang="10800000">
                    <a:pos x="wd2" y="hd2"/>
                  </a:cxn>
                  <a:cxn ang="16200000">
                    <a:pos x="wd2" y="hd2"/>
                  </a:cxn>
                </a:cxnLst>
                <a:rect l="0" t="0" r="r" b="b"/>
                <a:pathLst>
                  <a:path w="14528" h="21600" extrusionOk="0">
                    <a:moveTo>
                      <a:pt x="6377" y="0"/>
                    </a:moveTo>
                    <a:cubicBezTo>
                      <a:pt x="6377" y="0"/>
                      <a:pt x="-7072" y="1506"/>
                      <a:pt x="5092" y="21600"/>
                    </a:cubicBezTo>
                    <a:cubicBezTo>
                      <a:pt x="5092" y="21600"/>
                      <a:pt x="4850" y="11404"/>
                      <a:pt x="14528" y="10513"/>
                    </a:cubicBezTo>
                    <a:cubicBezTo>
                      <a:pt x="14528" y="10513"/>
                      <a:pt x="6377" y="0"/>
                      <a:pt x="6377" y="0"/>
                    </a:cubicBezTo>
                    <a:close/>
                  </a:path>
                </a:pathLst>
              </a:custGeom>
              <a:solidFill>
                <a:schemeClr val="tx2">
                  <a:lumMod val="60000"/>
                  <a:lumOff val="4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2562"/>
              <p:cNvSpPr/>
              <p:nvPr/>
            </p:nvSpPr>
            <p:spPr>
              <a:xfrm>
                <a:off x="2767330" y="2434717"/>
                <a:ext cx="1303917" cy="1242004"/>
              </a:xfrm>
              <a:custGeom>
                <a:avLst/>
                <a:gdLst/>
                <a:ahLst/>
                <a:cxnLst>
                  <a:cxn ang="0">
                    <a:pos x="wd2" y="hd2"/>
                  </a:cxn>
                  <a:cxn ang="5400000">
                    <a:pos x="wd2" y="hd2"/>
                  </a:cxn>
                  <a:cxn ang="10800000">
                    <a:pos x="wd2" y="hd2"/>
                  </a:cxn>
                  <a:cxn ang="16200000">
                    <a:pos x="wd2" y="hd2"/>
                  </a:cxn>
                </a:cxnLst>
                <a:rect l="0" t="0" r="r" b="b"/>
                <a:pathLst>
                  <a:path w="21600" h="15275" extrusionOk="0">
                    <a:moveTo>
                      <a:pt x="0" y="1309"/>
                    </a:moveTo>
                    <a:cubicBezTo>
                      <a:pt x="0" y="1309"/>
                      <a:pt x="12767" y="-6325"/>
                      <a:pt x="21600" y="15275"/>
                    </a:cubicBezTo>
                    <a:cubicBezTo>
                      <a:pt x="21600" y="15275"/>
                      <a:pt x="12121" y="8135"/>
                      <a:pt x="3118" y="13760"/>
                    </a:cubicBezTo>
                    <a:cubicBezTo>
                      <a:pt x="3118" y="13760"/>
                      <a:pt x="0" y="1309"/>
                      <a:pt x="0" y="1309"/>
                    </a:cubicBezTo>
                    <a:close/>
                  </a:path>
                </a:pathLst>
              </a:custGeom>
              <a:solidFill>
                <a:schemeClr val="tx2">
                  <a:lumMod val="60000"/>
                  <a:lumOff val="4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2563"/>
              <p:cNvSpPr/>
              <p:nvPr/>
            </p:nvSpPr>
            <p:spPr>
              <a:xfrm>
                <a:off x="0" y="53217"/>
                <a:ext cx="2301785" cy="4573815"/>
              </a:xfrm>
              <a:custGeom>
                <a:avLst/>
                <a:gdLst/>
                <a:ahLst/>
                <a:cxnLst>
                  <a:cxn ang="0">
                    <a:pos x="wd2" y="hd2"/>
                  </a:cxn>
                  <a:cxn ang="5400000">
                    <a:pos x="wd2" y="hd2"/>
                  </a:cxn>
                  <a:cxn ang="10800000">
                    <a:pos x="wd2" y="hd2"/>
                  </a:cxn>
                  <a:cxn ang="16200000">
                    <a:pos x="wd2" y="hd2"/>
                  </a:cxn>
                </a:cxnLst>
                <a:rect l="0" t="0" r="r" b="b"/>
                <a:pathLst>
                  <a:path w="20028" h="21600" extrusionOk="0">
                    <a:moveTo>
                      <a:pt x="4617" y="0"/>
                    </a:moveTo>
                    <a:lnTo>
                      <a:pt x="4616" y="0"/>
                    </a:lnTo>
                    <a:cubicBezTo>
                      <a:pt x="-1115" y="1315"/>
                      <a:pt x="-1572" y="7758"/>
                      <a:pt x="3595" y="14391"/>
                    </a:cubicBezTo>
                    <a:cubicBezTo>
                      <a:pt x="5905" y="17357"/>
                      <a:pt x="8948" y="19857"/>
                      <a:pt x="12119" y="21600"/>
                    </a:cubicBezTo>
                    <a:lnTo>
                      <a:pt x="20028" y="19785"/>
                    </a:lnTo>
                    <a:cubicBezTo>
                      <a:pt x="20028" y="19785"/>
                      <a:pt x="4617" y="0"/>
                      <a:pt x="4617" y="0"/>
                    </a:cubicBezTo>
                    <a:close/>
                  </a:path>
                </a:pathLst>
              </a:custGeom>
              <a:solidFill>
                <a:schemeClr val="tx2">
                  <a:lumMod val="7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2564"/>
              <p:cNvSpPr/>
              <p:nvPr/>
            </p:nvSpPr>
            <p:spPr>
              <a:xfrm>
                <a:off x="532179" y="-1"/>
                <a:ext cx="2680162" cy="4239529"/>
              </a:xfrm>
              <a:custGeom>
                <a:avLst/>
                <a:gdLst/>
                <a:ahLst/>
                <a:cxnLst>
                  <a:cxn ang="0">
                    <a:pos x="wd2" y="hd2"/>
                  </a:cxn>
                  <a:cxn ang="5400000">
                    <a:pos x="wd2" y="hd2"/>
                  </a:cxn>
                  <a:cxn ang="10800000">
                    <a:pos x="wd2" y="hd2"/>
                  </a:cxn>
                  <a:cxn ang="16200000">
                    <a:pos x="wd2" y="hd2"/>
                  </a:cxn>
                </a:cxnLst>
                <a:rect l="0" t="0" r="r" b="b"/>
                <a:pathLst>
                  <a:path w="21600" h="20496" extrusionOk="0">
                    <a:moveTo>
                      <a:pt x="0" y="242"/>
                    </a:moveTo>
                    <a:lnTo>
                      <a:pt x="0" y="242"/>
                    </a:lnTo>
                    <a:cubicBezTo>
                      <a:pt x="5308" y="-1104"/>
                      <a:pt x="13491" y="3309"/>
                      <a:pt x="18277" y="10099"/>
                    </a:cubicBezTo>
                    <a:cubicBezTo>
                      <a:pt x="20416" y="13135"/>
                      <a:pt x="21514" y="16131"/>
                      <a:pt x="21600" y="18638"/>
                    </a:cubicBezTo>
                    <a:lnTo>
                      <a:pt x="14275" y="20496"/>
                    </a:lnTo>
                    <a:cubicBezTo>
                      <a:pt x="14275" y="20496"/>
                      <a:pt x="0" y="242"/>
                      <a:pt x="0" y="242"/>
                    </a:cubicBezTo>
                    <a:close/>
                  </a:path>
                </a:pathLst>
              </a:custGeom>
              <a:solidFill>
                <a:schemeClr val="tx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22565"/>
              <p:cNvSpPr/>
              <p:nvPr/>
            </p:nvSpPr>
            <p:spPr>
              <a:xfrm>
                <a:off x="1569927" y="2953592"/>
                <a:ext cx="665671" cy="665670"/>
              </a:xfrm>
              <a:custGeom>
                <a:avLst/>
                <a:gdLst/>
                <a:ahLst/>
                <a:cxnLst>
                  <a:cxn ang="0">
                    <a:pos x="wd2" y="hd2"/>
                  </a:cxn>
                  <a:cxn ang="5400000">
                    <a:pos x="wd2" y="hd2"/>
                  </a:cxn>
                  <a:cxn ang="10800000">
                    <a:pos x="wd2" y="hd2"/>
                  </a:cxn>
                  <a:cxn ang="16200000">
                    <a:pos x="wd2" y="hd2"/>
                  </a:cxn>
                </a:cxnLst>
                <a:rect l="0" t="0" r="r" b="b"/>
                <a:pathLst>
                  <a:path w="19017" h="19017" extrusionOk="0">
                    <a:moveTo>
                      <a:pt x="18265" y="5807"/>
                    </a:moveTo>
                    <a:cubicBezTo>
                      <a:pt x="20309" y="10642"/>
                      <a:pt x="18046" y="16220"/>
                      <a:pt x="13210" y="18264"/>
                    </a:cubicBezTo>
                    <a:cubicBezTo>
                      <a:pt x="8374" y="20309"/>
                      <a:pt x="2798" y="18046"/>
                      <a:pt x="753" y="13211"/>
                    </a:cubicBezTo>
                    <a:cubicBezTo>
                      <a:pt x="-1291" y="8374"/>
                      <a:pt x="971" y="2798"/>
                      <a:pt x="5807" y="753"/>
                    </a:cubicBezTo>
                    <a:cubicBezTo>
                      <a:pt x="10643" y="-1291"/>
                      <a:pt x="16220" y="971"/>
                      <a:pt x="18265" y="5807"/>
                    </a:cubicBezTo>
                    <a:close/>
                  </a:path>
                </a:pathLst>
              </a:custGeom>
              <a:solidFill>
                <a:schemeClr val="tx2">
                  <a:lumMod val="60000"/>
                  <a:lumOff val="4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6" name="Shape 22568"/>
              <p:cNvSpPr/>
              <p:nvPr/>
            </p:nvSpPr>
            <p:spPr>
              <a:xfrm>
                <a:off x="266090" y="1702971"/>
                <a:ext cx="2482467" cy="1270357"/>
              </a:xfrm>
              <a:custGeom>
                <a:avLst/>
                <a:gdLst/>
                <a:ahLst/>
                <a:cxnLst>
                  <a:cxn ang="0">
                    <a:pos x="wd2" y="hd2"/>
                  </a:cxn>
                  <a:cxn ang="5400000">
                    <a:pos x="wd2" y="hd2"/>
                  </a:cxn>
                  <a:cxn ang="10800000">
                    <a:pos x="wd2" y="hd2"/>
                  </a:cxn>
                  <a:cxn ang="16200000">
                    <a:pos x="wd2" y="hd2"/>
                  </a:cxn>
                </a:cxnLst>
                <a:rect l="0" t="0" r="r" b="b"/>
                <a:pathLst>
                  <a:path w="21600" h="21600" extrusionOk="0">
                    <a:moveTo>
                      <a:pt x="21600" y="4477"/>
                    </a:moveTo>
                    <a:cubicBezTo>
                      <a:pt x="21246" y="2945"/>
                      <a:pt x="20878" y="1452"/>
                      <a:pt x="20496" y="0"/>
                    </a:cubicBezTo>
                    <a:cubicBezTo>
                      <a:pt x="13167" y="1731"/>
                      <a:pt x="5742" y="7865"/>
                      <a:pt x="0" y="16933"/>
                    </a:cubicBezTo>
                    <a:cubicBezTo>
                      <a:pt x="267" y="18480"/>
                      <a:pt x="558" y="20037"/>
                      <a:pt x="874" y="21600"/>
                    </a:cubicBezTo>
                    <a:cubicBezTo>
                      <a:pt x="6438" y="11893"/>
                      <a:pt x="14160" y="5513"/>
                      <a:pt x="21600" y="4477"/>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22569"/>
              <p:cNvSpPr/>
              <p:nvPr/>
            </p:nvSpPr>
            <p:spPr>
              <a:xfrm>
                <a:off x="13304" y="239480"/>
                <a:ext cx="1649755" cy="867390"/>
              </a:xfrm>
              <a:custGeom>
                <a:avLst/>
                <a:gdLst/>
                <a:ahLst/>
                <a:cxnLst>
                  <a:cxn ang="0">
                    <a:pos x="wd2" y="hd2"/>
                  </a:cxn>
                  <a:cxn ang="5400000">
                    <a:pos x="wd2" y="hd2"/>
                  </a:cxn>
                  <a:cxn ang="10800000">
                    <a:pos x="wd2" y="hd2"/>
                  </a:cxn>
                  <a:cxn ang="16200000">
                    <a:pos x="wd2" y="hd2"/>
                  </a:cxn>
                </a:cxnLst>
                <a:rect l="0" t="0" r="r" b="b"/>
                <a:pathLst>
                  <a:path w="21600" h="21600" extrusionOk="0">
                    <a:moveTo>
                      <a:pt x="21600" y="4231"/>
                    </a:moveTo>
                    <a:cubicBezTo>
                      <a:pt x="20642" y="2648"/>
                      <a:pt x="19682" y="1236"/>
                      <a:pt x="18728" y="0"/>
                    </a:cubicBezTo>
                    <a:cubicBezTo>
                      <a:pt x="12223" y="2215"/>
                      <a:pt x="5773" y="7402"/>
                      <a:pt x="405" y="14734"/>
                    </a:cubicBezTo>
                    <a:cubicBezTo>
                      <a:pt x="206" y="16897"/>
                      <a:pt x="70" y="19191"/>
                      <a:pt x="0" y="21600"/>
                    </a:cubicBezTo>
                    <a:cubicBezTo>
                      <a:pt x="5901" y="11968"/>
                      <a:pt x="13856" y="5572"/>
                      <a:pt x="21600" y="4231"/>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8" name="Shape 22570"/>
              <p:cNvSpPr/>
              <p:nvPr/>
            </p:nvSpPr>
            <p:spPr>
              <a:xfrm>
                <a:off x="452352" y="2181932"/>
                <a:ext cx="2483934" cy="1264946"/>
              </a:xfrm>
              <a:custGeom>
                <a:avLst/>
                <a:gdLst/>
                <a:ahLst/>
                <a:cxnLst>
                  <a:cxn ang="0">
                    <a:pos x="wd2" y="hd2"/>
                  </a:cxn>
                  <a:cxn ang="5400000">
                    <a:pos x="wd2" y="hd2"/>
                  </a:cxn>
                  <a:cxn ang="10800000">
                    <a:pos x="wd2" y="hd2"/>
                  </a:cxn>
                  <a:cxn ang="16200000">
                    <a:pos x="wd2" y="hd2"/>
                  </a:cxn>
                </a:cxnLst>
                <a:rect l="0" t="0" r="r" b="b"/>
                <a:pathLst>
                  <a:path w="21600" h="21600" extrusionOk="0">
                    <a:moveTo>
                      <a:pt x="21600" y="4538"/>
                    </a:moveTo>
                    <a:cubicBezTo>
                      <a:pt x="21332" y="3033"/>
                      <a:pt x="21039" y="1518"/>
                      <a:pt x="20726" y="0"/>
                    </a:cubicBezTo>
                    <a:cubicBezTo>
                      <a:pt x="13311" y="1703"/>
                      <a:pt x="5788" y="7949"/>
                      <a:pt x="0" y="17206"/>
                    </a:cubicBezTo>
                    <a:cubicBezTo>
                      <a:pt x="336" y="18705"/>
                      <a:pt x="685" y="20173"/>
                      <a:pt x="1049" y="21600"/>
                    </a:cubicBezTo>
                    <a:cubicBezTo>
                      <a:pt x="6581" y="11960"/>
                      <a:pt x="14224" y="5615"/>
                      <a:pt x="21600" y="453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9" name="Shape 22571"/>
              <p:cNvSpPr/>
              <p:nvPr/>
            </p:nvSpPr>
            <p:spPr>
              <a:xfrm>
                <a:off x="1969062" y="971226"/>
                <a:ext cx="1056433" cy="2957419"/>
              </a:xfrm>
              <a:custGeom>
                <a:avLst/>
                <a:gdLst/>
                <a:ahLst/>
                <a:cxnLst>
                  <a:cxn ang="0">
                    <a:pos x="wd2" y="hd2"/>
                  </a:cxn>
                  <a:cxn ang="5400000">
                    <a:pos x="wd2" y="hd2"/>
                  </a:cxn>
                  <a:cxn ang="10800000">
                    <a:pos x="wd2" y="hd2"/>
                  </a:cxn>
                  <a:cxn ang="16200000">
                    <a:pos x="wd2" y="hd2"/>
                  </a:cxn>
                </a:cxnLst>
                <a:rect l="0" t="0" r="r" b="b"/>
                <a:pathLst>
                  <a:path w="21598" h="21600" extrusionOk="0">
                    <a:moveTo>
                      <a:pt x="0" y="0"/>
                    </a:moveTo>
                    <a:cubicBezTo>
                      <a:pt x="0" y="0"/>
                      <a:pt x="523" y="298"/>
                      <a:pt x="1339" y="836"/>
                    </a:cubicBezTo>
                    <a:cubicBezTo>
                      <a:pt x="1740" y="1106"/>
                      <a:pt x="2232" y="1434"/>
                      <a:pt x="2751" y="1816"/>
                    </a:cubicBezTo>
                    <a:cubicBezTo>
                      <a:pt x="3276" y="2198"/>
                      <a:pt x="3855" y="2631"/>
                      <a:pt x="4436" y="3111"/>
                    </a:cubicBezTo>
                    <a:cubicBezTo>
                      <a:pt x="5053" y="3584"/>
                      <a:pt x="5615" y="4115"/>
                      <a:pt x="6255" y="4667"/>
                    </a:cubicBezTo>
                    <a:cubicBezTo>
                      <a:pt x="6832" y="5229"/>
                      <a:pt x="7476" y="5816"/>
                      <a:pt x="8038" y="6437"/>
                    </a:cubicBezTo>
                    <a:cubicBezTo>
                      <a:pt x="8601" y="7059"/>
                      <a:pt x="9204" y="7696"/>
                      <a:pt x="9688" y="8362"/>
                    </a:cubicBezTo>
                    <a:cubicBezTo>
                      <a:pt x="9943" y="8692"/>
                      <a:pt x="10216" y="9023"/>
                      <a:pt x="10458" y="9359"/>
                    </a:cubicBezTo>
                    <a:cubicBezTo>
                      <a:pt x="10678" y="9698"/>
                      <a:pt x="10899" y="10038"/>
                      <a:pt x="11120" y="10378"/>
                    </a:cubicBezTo>
                    <a:cubicBezTo>
                      <a:pt x="11600" y="11053"/>
                      <a:pt x="11906" y="11747"/>
                      <a:pt x="12265" y="12423"/>
                    </a:cubicBezTo>
                    <a:cubicBezTo>
                      <a:pt x="12351" y="12593"/>
                      <a:pt x="12438" y="12761"/>
                      <a:pt x="12524" y="12929"/>
                    </a:cubicBezTo>
                    <a:cubicBezTo>
                      <a:pt x="12589" y="13098"/>
                      <a:pt x="12653" y="13268"/>
                      <a:pt x="12716" y="13435"/>
                    </a:cubicBezTo>
                    <a:cubicBezTo>
                      <a:pt x="12841" y="13771"/>
                      <a:pt x="12964" y="14103"/>
                      <a:pt x="13085" y="14429"/>
                    </a:cubicBezTo>
                    <a:cubicBezTo>
                      <a:pt x="13213" y="14754"/>
                      <a:pt x="13328" y="15075"/>
                      <a:pt x="13380" y="15394"/>
                    </a:cubicBezTo>
                    <a:cubicBezTo>
                      <a:pt x="13451" y="15712"/>
                      <a:pt x="13519" y="16022"/>
                      <a:pt x="13585" y="16325"/>
                    </a:cubicBezTo>
                    <a:cubicBezTo>
                      <a:pt x="13644" y="16627"/>
                      <a:pt x="13733" y="16919"/>
                      <a:pt x="13762" y="17205"/>
                    </a:cubicBezTo>
                    <a:cubicBezTo>
                      <a:pt x="13780" y="17492"/>
                      <a:pt x="13796" y="17770"/>
                      <a:pt x="13813" y="18036"/>
                    </a:cubicBezTo>
                    <a:cubicBezTo>
                      <a:pt x="13831" y="18569"/>
                      <a:pt x="13907" y="19053"/>
                      <a:pt x="13873" y="19489"/>
                    </a:cubicBezTo>
                    <a:cubicBezTo>
                      <a:pt x="13827" y="19925"/>
                      <a:pt x="13787" y="20305"/>
                      <a:pt x="13755" y="20618"/>
                    </a:cubicBezTo>
                    <a:cubicBezTo>
                      <a:pt x="13690" y="21243"/>
                      <a:pt x="13654" y="21600"/>
                      <a:pt x="13654" y="21600"/>
                    </a:cubicBezTo>
                    <a:lnTo>
                      <a:pt x="21598" y="21092"/>
                    </a:lnTo>
                    <a:cubicBezTo>
                      <a:pt x="21598" y="21092"/>
                      <a:pt x="21510" y="20727"/>
                      <a:pt x="21357" y="20088"/>
                    </a:cubicBezTo>
                    <a:cubicBezTo>
                      <a:pt x="21280" y="19769"/>
                      <a:pt x="21186" y="19381"/>
                      <a:pt x="21077" y="18937"/>
                    </a:cubicBezTo>
                    <a:cubicBezTo>
                      <a:pt x="20958" y="18495"/>
                      <a:pt x="20709" y="18005"/>
                      <a:pt x="20499" y="17468"/>
                    </a:cubicBezTo>
                    <a:cubicBezTo>
                      <a:pt x="20386" y="17199"/>
                      <a:pt x="20270" y="16920"/>
                      <a:pt x="20150" y="16631"/>
                    </a:cubicBezTo>
                    <a:cubicBezTo>
                      <a:pt x="20019" y="16343"/>
                      <a:pt x="19821" y="16051"/>
                      <a:pt x="19654" y="15749"/>
                    </a:cubicBezTo>
                    <a:cubicBezTo>
                      <a:pt x="19476" y="15447"/>
                      <a:pt x="19295" y="15138"/>
                      <a:pt x="19109" y="14820"/>
                    </a:cubicBezTo>
                    <a:cubicBezTo>
                      <a:pt x="18942" y="14502"/>
                      <a:pt x="18709" y="14184"/>
                      <a:pt x="18461" y="13862"/>
                    </a:cubicBezTo>
                    <a:cubicBezTo>
                      <a:pt x="18220" y="13539"/>
                      <a:pt x="17974" y="13211"/>
                      <a:pt x="17726" y="12879"/>
                    </a:cubicBezTo>
                    <a:cubicBezTo>
                      <a:pt x="17601" y="12713"/>
                      <a:pt x="17476" y="12547"/>
                      <a:pt x="17348" y="12379"/>
                    </a:cubicBezTo>
                    <a:cubicBezTo>
                      <a:pt x="17199" y="12214"/>
                      <a:pt x="17050" y="12049"/>
                      <a:pt x="16902" y="11882"/>
                    </a:cubicBezTo>
                    <a:cubicBezTo>
                      <a:pt x="16292" y="11218"/>
                      <a:pt x="15732" y="10538"/>
                      <a:pt x="14997" y="9881"/>
                    </a:cubicBezTo>
                    <a:cubicBezTo>
                      <a:pt x="14648" y="9551"/>
                      <a:pt x="14302" y="9220"/>
                      <a:pt x="13956" y="8891"/>
                    </a:cubicBezTo>
                    <a:cubicBezTo>
                      <a:pt x="13589" y="8565"/>
                      <a:pt x="13191" y="8245"/>
                      <a:pt x="12813" y="7926"/>
                    </a:cubicBezTo>
                    <a:cubicBezTo>
                      <a:pt x="12082" y="7283"/>
                      <a:pt x="11238" y="6670"/>
                      <a:pt x="10444" y="6075"/>
                    </a:cubicBezTo>
                    <a:cubicBezTo>
                      <a:pt x="9649" y="5480"/>
                      <a:pt x="8784" y="4920"/>
                      <a:pt x="7999" y="4385"/>
                    </a:cubicBezTo>
                    <a:cubicBezTo>
                      <a:pt x="7149" y="3861"/>
                      <a:pt x="6394" y="3358"/>
                      <a:pt x="5597" y="2911"/>
                    </a:cubicBezTo>
                    <a:cubicBezTo>
                      <a:pt x="2533" y="1102"/>
                      <a:pt x="-2" y="0"/>
                      <a:pt x="0" y="0"/>
                    </a:cubicBezTo>
                    <a:close/>
                  </a:path>
                </a:pathLst>
              </a:custGeom>
              <a:solidFill>
                <a:srgbClr val="FFFFFF">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0" name="Shape 22572"/>
              <p:cNvSpPr/>
              <p:nvPr/>
            </p:nvSpPr>
            <p:spPr>
              <a:xfrm>
                <a:off x="199567" y="212871"/>
                <a:ext cx="1805603" cy="4166690"/>
              </a:xfrm>
              <a:custGeom>
                <a:avLst/>
                <a:gdLst/>
                <a:ahLst/>
                <a:cxnLst>
                  <a:cxn ang="0">
                    <a:pos x="wd2" y="hd2"/>
                  </a:cxn>
                  <a:cxn ang="5400000">
                    <a:pos x="wd2" y="hd2"/>
                  </a:cxn>
                  <a:cxn ang="10800000">
                    <a:pos x="wd2" y="hd2"/>
                  </a:cxn>
                  <a:cxn ang="16200000">
                    <a:pos x="wd2" y="hd2"/>
                  </a:cxn>
                </a:cxnLst>
                <a:rect l="0" t="0" r="r" b="b"/>
                <a:pathLst>
                  <a:path w="20644" h="21600" extrusionOk="0">
                    <a:moveTo>
                      <a:pt x="3600" y="5754"/>
                    </a:moveTo>
                    <a:cubicBezTo>
                      <a:pt x="1892" y="3129"/>
                      <a:pt x="2724" y="0"/>
                      <a:pt x="2724" y="0"/>
                    </a:cubicBezTo>
                    <a:cubicBezTo>
                      <a:pt x="-956" y="3320"/>
                      <a:pt x="158" y="6456"/>
                      <a:pt x="158" y="6456"/>
                    </a:cubicBezTo>
                    <a:cubicBezTo>
                      <a:pt x="17" y="14742"/>
                      <a:pt x="17148" y="21600"/>
                      <a:pt x="17148" y="21600"/>
                    </a:cubicBezTo>
                    <a:lnTo>
                      <a:pt x="20644" y="20723"/>
                    </a:lnTo>
                    <a:cubicBezTo>
                      <a:pt x="5844" y="11867"/>
                      <a:pt x="3600" y="5754"/>
                      <a:pt x="3600" y="5754"/>
                    </a:cubicBezTo>
                    <a:close/>
                  </a:path>
                </a:pathLst>
              </a:custGeom>
              <a:solidFill>
                <a:srgbClr val="FFFFFF">
                  <a:alpha val="2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 name="Shape 22573"/>
              <p:cNvSpPr/>
              <p:nvPr/>
            </p:nvSpPr>
            <p:spPr>
              <a:xfrm>
                <a:off x="625310" y="838181"/>
                <a:ext cx="859881" cy="859889"/>
              </a:xfrm>
              <a:custGeom>
                <a:avLst/>
                <a:gdLst/>
                <a:ahLst/>
                <a:cxnLst>
                  <a:cxn ang="0">
                    <a:pos x="wd2" y="hd2"/>
                  </a:cxn>
                  <a:cxn ang="5400000">
                    <a:pos x="wd2" y="hd2"/>
                  </a:cxn>
                  <a:cxn ang="10800000">
                    <a:pos x="wd2" y="hd2"/>
                  </a:cxn>
                  <a:cxn ang="16200000">
                    <a:pos x="wd2" y="hd2"/>
                  </a:cxn>
                </a:cxnLst>
                <a:rect l="0" t="0" r="r" b="b"/>
                <a:pathLst>
                  <a:path w="19017" h="19017" extrusionOk="0">
                    <a:moveTo>
                      <a:pt x="18263" y="5806"/>
                    </a:moveTo>
                    <a:cubicBezTo>
                      <a:pt x="20308" y="10642"/>
                      <a:pt x="18046" y="16219"/>
                      <a:pt x="13210" y="18263"/>
                    </a:cubicBezTo>
                    <a:cubicBezTo>
                      <a:pt x="8374" y="20308"/>
                      <a:pt x="2797" y="18045"/>
                      <a:pt x="752" y="13209"/>
                    </a:cubicBezTo>
                    <a:cubicBezTo>
                      <a:pt x="-1292" y="8374"/>
                      <a:pt x="970" y="2797"/>
                      <a:pt x="5806" y="752"/>
                    </a:cubicBezTo>
                    <a:cubicBezTo>
                      <a:pt x="10642" y="-1292"/>
                      <a:pt x="16219" y="971"/>
                      <a:pt x="18263" y="5806"/>
                    </a:cubicBezTo>
                    <a:close/>
                  </a:path>
                </a:pathLst>
              </a:custGeom>
              <a:solidFill>
                <a:schemeClr val="tx2">
                  <a:lumMod val="60000"/>
                  <a:lumOff val="40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sp>
        <p:nvSpPr>
          <p:cNvPr id="4" name="Oval 3"/>
          <p:cNvSpPr/>
          <p:nvPr/>
        </p:nvSpPr>
        <p:spPr>
          <a:xfrm>
            <a:off x="5532213" y="1937494"/>
            <a:ext cx="755703" cy="755703"/>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8935814" y="1937494"/>
            <a:ext cx="755703" cy="755703"/>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443404" y="2296807"/>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29" name="Rectangle 28"/>
          <p:cNvSpPr/>
          <p:nvPr/>
        </p:nvSpPr>
        <p:spPr>
          <a:xfrm>
            <a:off x="6443404" y="1949597"/>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30" name="Freeform 160"/>
          <p:cNvSpPr>
            <a:spLocks noEditPoints="1"/>
          </p:cNvSpPr>
          <p:nvPr/>
        </p:nvSpPr>
        <p:spPr bwMode="auto">
          <a:xfrm>
            <a:off x="1811245" y="1820421"/>
            <a:ext cx="1819613" cy="88243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4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60"/>
          <p:cNvSpPr>
            <a:spLocks noEditPoints="1"/>
          </p:cNvSpPr>
          <p:nvPr/>
        </p:nvSpPr>
        <p:spPr bwMode="auto">
          <a:xfrm>
            <a:off x="3385203" y="4026654"/>
            <a:ext cx="907397" cy="440047"/>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4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Freeform 160"/>
          <p:cNvSpPr>
            <a:spLocks noEditPoints="1"/>
          </p:cNvSpPr>
          <p:nvPr/>
        </p:nvSpPr>
        <p:spPr bwMode="auto">
          <a:xfrm>
            <a:off x="4590815" y="1282435"/>
            <a:ext cx="907397" cy="440047"/>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2">
              <a:lumMod val="20000"/>
              <a:lumOff val="80000"/>
              <a:alpha val="4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12-Point Star 25"/>
          <p:cNvSpPr/>
          <p:nvPr/>
        </p:nvSpPr>
        <p:spPr>
          <a:xfrm>
            <a:off x="1092579" y="3313479"/>
            <a:ext cx="1762310" cy="1762310"/>
          </a:xfrm>
          <a:prstGeom prst="star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1454361" y="4288967"/>
            <a:ext cx="1038746" cy="169277"/>
          </a:xfrm>
          <a:prstGeom prst="rect">
            <a:avLst/>
          </a:prstGeom>
        </p:spPr>
        <p:txBody>
          <a:bodyPr wrap="none" lIns="0" tIns="0" rIns="0" bIns="0">
            <a:spAutoFit/>
          </a:bodyPr>
          <a:lstStyle/>
          <a:p>
            <a:r>
              <a:rPr lang="en-US" sz="1100" b="1" dirty="0">
                <a:solidFill>
                  <a:schemeClr val="bg1"/>
                </a:solidFill>
                <a:latin typeface="Caviar Dreams" panose="020B0402020204020504" pitchFamily="34" charset="0"/>
              </a:rPr>
              <a:t>Title Goes Here</a:t>
            </a:r>
          </a:p>
        </p:txBody>
      </p:sp>
      <p:sp>
        <p:nvSpPr>
          <p:cNvPr id="36" name="Rectangle 35"/>
          <p:cNvSpPr/>
          <p:nvPr/>
        </p:nvSpPr>
        <p:spPr>
          <a:xfrm>
            <a:off x="1678838" y="3841539"/>
            <a:ext cx="673261" cy="430887"/>
          </a:xfrm>
          <a:prstGeom prst="rect">
            <a:avLst/>
          </a:prstGeom>
        </p:spPr>
        <p:txBody>
          <a:bodyPr wrap="none" lIns="0" tIns="0" rIns="0" bIns="0">
            <a:spAutoFit/>
          </a:bodyPr>
          <a:lstStyle/>
          <a:p>
            <a:r>
              <a:rPr lang="en-US" sz="2800" b="1" dirty="0" smtClean="0">
                <a:solidFill>
                  <a:schemeClr val="bg1"/>
                </a:solidFill>
                <a:latin typeface="Caviar Dreams" panose="020B0402020204020504" pitchFamily="34" charset="0"/>
              </a:rPr>
              <a:t>90%</a:t>
            </a:r>
            <a:endParaRPr lang="en-US" sz="2800" b="1" dirty="0">
              <a:solidFill>
                <a:schemeClr val="bg1"/>
              </a:solidFill>
              <a:latin typeface="Caviar Dreams" panose="020B0402020204020504" pitchFamily="34" charset="0"/>
            </a:endParaRPr>
          </a:p>
        </p:txBody>
      </p:sp>
      <p:sp>
        <p:nvSpPr>
          <p:cNvPr id="37" name="TextBox 36"/>
          <p:cNvSpPr txBox="1"/>
          <p:nvPr/>
        </p:nvSpPr>
        <p:spPr>
          <a:xfrm>
            <a:off x="9997654" y="2296807"/>
            <a:ext cx="1812705" cy="646331"/>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38" name="Rectangle 37"/>
          <p:cNvSpPr/>
          <p:nvPr/>
        </p:nvSpPr>
        <p:spPr>
          <a:xfrm>
            <a:off x="9997654" y="1949597"/>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cxnSp>
        <p:nvCxnSpPr>
          <p:cNvPr id="34" name="Straight Connector 33"/>
          <p:cNvCxnSpPr/>
          <p:nvPr/>
        </p:nvCxnSpPr>
        <p:spPr>
          <a:xfrm>
            <a:off x="5248275" y="3375764"/>
            <a:ext cx="663575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41" name="Chart 10"/>
          <p:cNvGraphicFramePr>
            <a:graphicFrameLocks/>
          </p:cNvGraphicFramePr>
          <p:nvPr>
            <p:extLst>
              <p:ext uri="{D42A27DB-BD31-4B8C-83A1-F6EECF244321}">
                <p14:modId xmlns:p14="http://schemas.microsoft.com/office/powerpoint/2010/main" val="3508682368"/>
              </p:ext>
            </p:extLst>
          </p:nvPr>
        </p:nvGraphicFramePr>
        <p:xfrm>
          <a:off x="5210027" y="3468135"/>
          <a:ext cx="6422379" cy="243146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4535714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ctangle 106"/>
          <p:cNvSpPr/>
          <p:nvPr/>
        </p:nvSpPr>
        <p:spPr>
          <a:xfrm flipH="1">
            <a:off x="0" y="3432962"/>
            <a:ext cx="12192000" cy="3044038"/>
          </a:xfrm>
          <a:prstGeom prst="rect">
            <a:avLst/>
          </a:prstGeom>
          <a:solidFill>
            <a:schemeClr val="tx2">
              <a:lumMod val="50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2247829" y="1754193"/>
            <a:ext cx="1965687" cy="1833959"/>
            <a:chOff x="1549358" y="1356484"/>
            <a:chExt cx="2982369" cy="2782510"/>
          </a:xfrm>
        </p:grpSpPr>
        <p:sp>
          <p:nvSpPr>
            <p:cNvPr id="120" name="Freeform 469"/>
            <p:cNvSpPr>
              <a:spLocks noEditPoints="1"/>
            </p:cNvSpPr>
            <p:nvPr/>
          </p:nvSpPr>
          <p:spPr bwMode="auto">
            <a:xfrm>
              <a:off x="3528701" y="2837444"/>
              <a:ext cx="1003026" cy="1301550"/>
            </a:xfrm>
            <a:custGeom>
              <a:avLst/>
              <a:gdLst>
                <a:gd name="T0" fmla="*/ 0 w 1259"/>
                <a:gd name="T1" fmla="*/ 200 h 1635"/>
                <a:gd name="T2" fmla="*/ 1259 w 1259"/>
                <a:gd name="T3" fmla="*/ 0 h 1635"/>
                <a:gd name="T4" fmla="*/ 59 w 1259"/>
                <a:gd name="T5" fmla="*/ 1328 h 1635"/>
                <a:gd name="T6" fmla="*/ 165 w 1259"/>
                <a:gd name="T7" fmla="*/ 1328 h 1635"/>
                <a:gd name="T8" fmla="*/ 232 w 1259"/>
                <a:gd name="T9" fmla="*/ 1459 h 1635"/>
                <a:gd name="T10" fmla="*/ 511 w 1259"/>
                <a:gd name="T11" fmla="*/ 1328 h 1635"/>
                <a:gd name="T12" fmla="*/ 511 w 1259"/>
                <a:gd name="T13" fmla="*/ 1459 h 1635"/>
                <a:gd name="T14" fmla="*/ 578 w 1259"/>
                <a:gd name="T15" fmla="*/ 1328 h 1635"/>
                <a:gd name="T16" fmla="*/ 683 w 1259"/>
                <a:gd name="T17" fmla="*/ 1328 h 1635"/>
                <a:gd name="T18" fmla="*/ 750 w 1259"/>
                <a:gd name="T19" fmla="*/ 1459 h 1635"/>
                <a:gd name="T20" fmla="*/ 1027 w 1259"/>
                <a:gd name="T21" fmla="*/ 1328 h 1635"/>
                <a:gd name="T22" fmla="*/ 1027 w 1259"/>
                <a:gd name="T23" fmla="*/ 1459 h 1635"/>
                <a:gd name="T24" fmla="*/ 1096 w 1259"/>
                <a:gd name="T25" fmla="*/ 1328 h 1635"/>
                <a:gd name="T26" fmla="*/ 1200 w 1259"/>
                <a:gd name="T27" fmla="*/ 1328 h 1635"/>
                <a:gd name="T28" fmla="*/ 59 w 1259"/>
                <a:gd name="T29" fmla="*/ 1139 h 1635"/>
                <a:gd name="T30" fmla="*/ 338 w 1259"/>
                <a:gd name="T31" fmla="*/ 1008 h 1635"/>
                <a:gd name="T32" fmla="*/ 338 w 1259"/>
                <a:gd name="T33" fmla="*/ 1139 h 1635"/>
                <a:gd name="T34" fmla="*/ 405 w 1259"/>
                <a:gd name="T35" fmla="*/ 1008 h 1635"/>
                <a:gd name="T36" fmla="*/ 511 w 1259"/>
                <a:gd name="T37" fmla="*/ 1008 h 1635"/>
                <a:gd name="T38" fmla="*/ 578 w 1259"/>
                <a:gd name="T39" fmla="*/ 1139 h 1635"/>
                <a:gd name="T40" fmla="*/ 855 w 1259"/>
                <a:gd name="T41" fmla="*/ 1008 h 1635"/>
                <a:gd name="T42" fmla="*/ 855 w 1259"/>
                <a:gd name="T43" fmla="*/ 1139 h 1635"/>
                <a:gd name="T44" fmla="*/ 923 w 1259"/>
                <a:gd name="T45" fmla="*/ 1008 h 1635"/>
                <a:gd name="T46" fmla="*/ 1027 w 1259"/>
                <a:gd name="T47" fmla="*/ 1008 h 1635"/>
                <a:gd name="T48" fmla="*/ 1096 w 1259"/>
                <a:gd name="T49" fmla="*/ 1139 h 1635"/>
                <a:gd name="T50" fmla="*/ 165 w 1259"/>
                <a:gd name="T51" fmla="*/ 688 h 1635"/>
                <a:gd name="T52" fmla="*/ 165 w 1259"/>
                <a:gd name="T53" fmla="*/ 819 h 1635"/>
                <a:gd name="T54" fmla="*/ 232 w 1259"/>
                <a:gd name="T55" fmla="*/ 688 h 1635"/>
                <a:gd name="T56" fmla="*/ 338 w 1259"/>
                <a:gd name="T57" fmla="*/ 688 h 1635"/>
                <a:gd name="T58" fmla="*/ 405 w 1259"/>
                <a:gd name="T59" fmla="*/ 819 h 1635"/>
                <a:gd name="T60" fmla="*/ 683 w 1259"/>
                <a:gd name="T61" fmla="*/ 688 h 1635"/>
                <a:gd name="T62" fmla="*/ 683 w 1259"/>
                <a:gd name="T63" fmla="*/ 819 h 1635"/>
                <a:gd name="T64" fmla="*/ 750 w 1259"/>
                <a:gd name="T65" fmla="*/ 688 h 1635"/>
                <a:gd name="T66" fmla="*/ 855 w 1259"/>
                <a:gd name="T67" fmla="*/ 688 h 1635"/>
                <a:gd name="T68" fmla="*/ 923 w 1259"/>
                <a:gd name="T69" fmla="*/ 819 h 1635"/>
                <a:gd name="T70" fmla="*/ 1200 w 1259"/>
                <a:gd name="T71" fmla="*/ 688 h 1635"/>
                <a:gd name="T72" fmla="*/ 1200 w 1259"/>
                <a:gd name="T73" fmla="*/ 819 h 1635"/>
                <a:gd name="T74" fmla="*/ 59 w 1259"/>
                <a:gd name="T75" fmla="*/ 368 h 1635"/>
                <a:gd name="T76" fmla="*/ 165 w 1259"/>
                <a:gd name="T77" fmla="*/ 368 h 1635"/>
                <a:gd name="T78" fmla="*/ 232 w 1259"/>
                <a:gd name="T79" fmla="*/ 499 h 1635"/>
                <a:gd name="T80" fmla="*/ 511 w 1259"/>
                <a:gd name="T81" fmla="*/ 368 h 1635"/>
                <a:gd name="T82" fmla="*/ 511 w 1259"/>
                <a:gd name="T83" fmla="*/ 499 h 1635"/>
                <a:gd name="T84" fmla="*/ 578 w 1259"/>
                <a:gd name="T85" fmla="*/ 368 h 1635"/>
                <a:gd name="T86" fmla="*/ 683 w 1259"/>
                <a:gd name="T87" fmla="*/ 368 h 1635"/>
                <a:gd name="T88" fmla="*/ 750 w 1259"/>
                <a:gd name="T89" fmla="*/ 499 h 1635"/>
                <a:gd name="T90" fmla="*/ 1027 w 1259"/>
                <a:gd name="T91" fmla="*/ 368 h 1635"/>
                <a:gd name="T92" fmla="*/ 1027 w 1259"/>
                <a:gd name="T93" fmla="*/ 499 h 1635"/>
                <a:gd name="T94" fmla="*/ 1096 w 1259"/>
                <a:gd name="T95" fmla="*/ 368 h 1635"/>
                <a:gd name="T96" fmla="*/ 1200 w 1259"/>
                <a:gd name="T97" fmla="*/ 368 h 1635"/>
                <a:gd name="T98" fmla="*/ 750 w 1259"/>
                <a:gd name="T99" fmla="*/ 179 h 1635"/>
                <a:gd name="T100" fmla="*/ 1027 w 1259"/>
                <a:gd name="T101" fmla="*/ 48 h 1635"/>
                <a:gd name="T102" fmla="*/ 1027 w 1259"/>
                <a:gd name="T103" fmla="*/ 179 h 1635"/>
                <a:gd name="T104" fmla="*/ 1096 w 1259"/>
                <a:gd name="T105" fmla="*/ 48 h 1635"/>
                <a:gd name="T106" fmla="*/ 1200 w 1259"/>
                <a:gd name="T107" fmla="*/ 48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9" h="1635">
                  <a:moveTo>
                    <a:pt x="1259" y="1635"/>
                  </a:moveTo>
                  <a:lnTo>
                    <a:pt x="0" y="1635"/>
                  </a:lnTo>
                  <a:lnTo>
                    <a:pt x="0" y="200"/>
                  </a:lnTo>
                  <a:lnTo>
                    <a:pt x="699" y="200"/>
                  </a:lnTo>
                  <a:lnTo>
                    <a:pt x="699" y="0"/>
                  </a:lnTo>
                  <a:lnTo>
                    <a:pt x="1259" y="0"/>
                  </a:lnTo>
                  <a:lnTo>
                    <a:pt x="1259" y="1635"/>
                  </a:lnTo>
                  <a:close/>
                  <a:moveTo>
                    <a:pt x="165" y="1328"/>
                  </a:moveTo>
                  <a:lnTo>
                    <a:pt x="59" y="1328"/>
                  </a:lnTo>
                  <a:lnTo>
                    <a:pt x="59" y="1459"/>
                  </a:lnTo>
                  <a:lnTo>
                    <a:pt x="165" y="1459"/>
                  </a:lnTo>
                  <a:lnTo>
                    <a:pt x="165" y="1328"/>
                  </a:lnTo>
                  <a:close/>
                  <a:moveTo>
                    <a:pt x="338" y="1328"/>
                  </a:moveTo>
                  <a:lnTo>
                    <a:pt x="232" y="1328"/>
                  </a:lnTo>
                  <a:lnTo>
                    <a:pt x="232" y="1459"/>
                  </a:lnTo>
                  <a:lnTo>
                    <a:pt x="338" y="1459"/>
                  </a:lnTo>
                  <a:lnTo>
                    <a:pt x="338" y="1328"/>
                  </a:lnTo>
                  <a:close/>
                  <a:moveTo>
                    <a:pt x="511" y="1328"/>
                  </a:moveTo>
                  <a:lnTo>
                    <a:pt x="405" y="1328"/>
                  </a:lnTo>
                  <a:lnTo>
                    <a:pt x="405" y="1459"/>
                  </a:lnTo>
                  <a:lnTo>
                    <a:pt x="511" y="1459"/>
                  </a:lnTo>
                  <a:lnTo>
                    <a:pt x="511" y="1328"/>
                  </a:lnTo>
                  <a:close/>
                  <a:moveTo>
                    <a:pt x="683" y="1328"/>
                  </a:moveTo>
                  <a:lnTo>
                    <a:pt x="578" y="1328"/>
                  </a:lnTo>
                  <a:lnTo>
                    <a:pt x="578" y="1459"/>
                  </a:lnTo>
                  <a:lnTo>
                    <a:pt x="683" y="1459"/>
                  </a:lnTo>
                  <a:lnTo>
                    <a:pt x="683" y="1328"/>
                  </a:lnTo>
                  <a:close/>
                  <a:moveTo>
                    <a:pt x="855" y="1328"/>
                  </a:moveTo>
                  <a:lnTo>
                    <a:pt x="750" y="1328"/>
                  </a:lnTo>
                  <a:lnTo>
                    <a:pt x="750" y="1459"/>
                  </a:lnTo>
                  <a:lnTo>
                    <a:pt x="855" y="1459"/>
                  </a:lnTo>
                  <a:lnTo>
                    <a:pt x="855" y="1328"/>
                  </a:lnTo>
                  <a:close/>
                  <a:moveTo>
                    <a:pt x="1027" y="1328"/>
                  </a:moveTo>
                  <a:lnTo>
                    <a:pt x="923" y="1328"/>
                  </a:lnTo>
                  <a:lnTo>
                    <a:pt x="923" y="1459"/>
                  </a:lnTo>
                  <a:lnTo>
                    <a:pt x="1027" y="1459"/>
                  </a:lnTo>
                  <a:lnTo>
                    <a:pt x="1027" y="1328"/>
                  </a:lnTo>
                  <a:close/>
                  <a:moveTo>
                    <a:pt x="1200" y="1328"/>
                  </a:moveTo>
                  <a:lnTo>
                    <a:pt x="1096" y="1328"/>
                  </a:lnTo>
                  <a:lnTo>
                    <a:pt x="1096" y="1459"/>
                  </a:lnTo>
                  <a:lnTo>
                    <a:pt x="1200" y="1459"/>
                  </a:lnTo>
                  <a:lnTo>
                    <a:pt x="1200" y="1328"/>
                  </a:lnTo>
                  <a:close/>
                  <a:moveTo>
                    <a:pt x="165" y="1008"/>
                  </a:moveTo>
                  <a:lnTo>
                    <a:pt x="59" y="1008"/>
                  </a:lnTo>
                  <a:lnTo>
                    <a:pt x="59" y="1139"/>
                  </a:lnTo>
                  <a:lnTo>
                    <a:pt x="165" y="1139"/>
                  </a:lnTo>
                  <a:lnTo>
                    <a:pt x="165" y="1008"/>
                  </a:lnTo>
                  <a:close/>
                  <a:moveTo>
                    <a:pt x="338" y="1008"/>
                  </a:moveTo>
                  <a:lnTo>
                    <a:pt x="232" y="1008"/>
                  </a:lnTo>
                  <a:lnTo>
                    <a:pt x="232" y="1139"/>
                  </a:lnTo>
                  <a:lnTo>
                    <a:pt x="338" y="1139"/>
                  </a:lnTo>
                  <a:lnTo>
                    <a:pt x="338" y="1008"/>
                  </a:lnTo>
                  <a:close/>
                  <a:moveTo>
                    <a:pt x="511" y="1008"/>
                  </a:moveTo>
                  <a:lnTo>
                    <a:pt x="405" y="1008"/>
                  </a:lnTo>
                  <a:lnTo>
                    <a:pt x="405" y="1139"/>
                  </a:lnTo>
                  <a:lnTo>
                    <a:pt x="511" y="1139"/>
                  </a:lnTo>
                  <a:lnTo>
                    <a:pt x="511" y="1008"/>
                  </a:lnTo>
                  <a:close/>
                  <a:moveTo>
                    <a:pt x="683" y="1008"/>
                  </a:moveTo>
                  <a:lnTo>
                    <a:pt x="578" y="1008"/>
                  </a:lnTo>
                  <a:lnTo>
                    <a:pt x="578" y="1139"/>
                  </a:lnTo>
                  <a:lnTo>
                    <a:pt x="683" y="1139"/>
                  </a:lnTo>
                  <a:lnTo>
                    <a:pt x="683" y="1008"/>
                  </a:lnTo>
                  <a:close/>
                  <a:moveTo>
                    <a:pt x="855" y="1008"/>
                  </a:moveTo>
                  <a:lnTo>
                    <a:pt x="750" y="1008"/>
                  </a:lnTo>
                  <a:lnTo>
                    <a:pt x="750" y="1139"/>
                  </a:lnTo>
                  <a:lnTo>
                    <a:pt x="855" y="1139"/>
                  </a:lnTo>
                  <a:lnTo>
                    <a:pt x="855" y="1008"/>
                  </a:lnTo>
                  <a:close/>
                  <a:moveTo>
                    <a:pt x="1027" y="1008"/>
                  </a:moveTo>
                  <a:lnTo>
                    <a:pt x="923" y="1008"/>
                  </a:lnTo>
                  <a:lnTo>
                    <a:pt x="923" y="1139"/>
                  </a:lnTo>
                  <a:lnTo>
                    <a:pt x="1027" y="1139"/>
                  </a:lnTo>
                  <a:lnTo>
                    <a:pt x="1027" y="1008"/>
                  </a:lnTo>
                  <a:close/>
                  <a:moveTo>
                    <a:pt x="1200" y="1008"/>
                  </a:moveTo>
                  <a:lnTo>
                    <a:pt x="1096" y="1008"/>
                  </a:lnTo>
                  <a:lnTo>
                    <a:pt x="1096" y="1139"/>
                  </a:lnTo>
                  <a:lnTo>
                    <a:pt x="1200" y="1139"/>
                  </a:lnTo>
                  <a:lnTo>
                    <a:pt x="1200" y="1008"/>
                  </a:lnTo>
                  <a:close/>
                  <a:moveTo>
                    <a:pt x="165" y="688"/>
                  </a:moveTo>
                  <a:lnTo>
                    <a:pt x="59" y="688"/>
                  </a:lnTo>
                  <a:lnTo>
                    <a:pt x="59" y="819"/>
                  </a:lnTo>
                  <a:lnTo>
                    <a:pt x="165" y="819"/>
                  </a:lnTo>
                  <a:lnTo>
                    <a:pt x="165" y="688"/>
                  </a:lnTo>
                  <a:close/>
                  <a:moveTo>
                    <a:pt x="338" y="688"/>
                  </a:moveTo>
                  <a:lnTo>
                    <a:pt x="232" y="688"/>
                  </a:lnTo>
                  <a:lnTo>
                    <a:pt x="232" y="819"/>
                  </a:lnTo>
                  <a:lnTo>
                    <a:pt x="338" y="819"/>
                  </a:lnTo>
                  <a:lnTo>
                    <a:pt x="338" y="688"/>
                  </a:lnTo>
                  <a:close/>
                  <a:moveTo>
                    <a:pt x="511" y="688"/>
                  </a:moveTo>
                  <a:lnTo>
                    <a:pt x="405" y="688"/>
                  </a:lnTo>
                  <a:lnTo>
                    <a:pt x="405" y="819"/>
                  </a:lnTo>
                  <a:lnTo>
                    <a:pt x="511" y="819"/>
                  </a:lnTo>
                  <a:lnTo>
                    <a:pt x="511" y="688"/>
                  </a:lnTo>
                  <a:close/>
                  <a:moveTo>
                    <a:pt x="683" y="688"/>
                  </a:moveTo>
                  <a:lnTo>
                    <a:pt x="578" y="688"/>
                  </a:lnTo>
                  <a:lnTo>
                    <a:pt x="578" y="819"/>
                  </a:lnTo>
                  <a:lnTo>
                    <a:pt x="683" y="819"/>
                  </a:lnTo>
                  <a:lnTo>
                    <a:pt x="683" y="688"/>
                  </a:lnTo>
                  <a:close/>
                  <a:moveTo>
                    <a:pt x="855" y="688"/>
                  </a:moveTo>
                  <a:lnTo>
                    <a:pt x="750" y="688"/>
                  </a:lnTo>
                  <a:lnTo>
                    <a:pt x="750" y="819"/>
                  </a:lnTo>
                  <a:lnTo>
                    <a:pt x="855" y="819"/>
                  </a:lnTo>
                  <a:lnTo>
                    <a:pt x="855" y="688"/>
                  </a:lnTo>
                  <a:close/>
                  <a:moveTo>
                    <a:pt x="1027" y="688"/>
                  </a:moveTo>
                  <a:lnTo>
                    <a:pt x="923" y="688"/>
                  </a:lnTo>
                  <a:lnTo>
                    <a:pt x="923" y="819"/>
                  </a:lnTo>
                  <a:lnTo>
                    <a:pt x="1027" y="819"/>
                  </a:lnTo>
                  <a:lnTo>
                    <a:pt x="1027" y="688"/>
                  </a:lnTo>
                  <a:close/>
                  <a:moveTo>
                    <a:pt x="1200" y="688"/>
                  </a:moveTo>
                  <a:lnTo>
                    <a:pt x="1096" y="688"/>
                  </a:lnTo>
                  <a:lnTo>
                    <a:pt x="1096" y="819"/>
                  </a:lnTo>
                  <a:lnTo>
                    <a:pt x="1200" y="819"/>
                  </a:lnTo>
                  <a:lnTo>
                    <a:pt x="1200" y="688"/>
                  </a:lnTo>
                  <a:close/>
                  <a:moveTo>
                    <a:pt x="165" y="368"/>
                  </a:moveTo>
                  <a:lnTo>
                    <a:pt x="59" y="368"/>
                  </a:lnTo>
                  <a:lnTo>
                    <a:pt x="59" y="499"/>
                  </a:lnTo>
                  <a:lnTo>
                    <a:pt x="165" y="499"/>
                  </a:lnTo>
                  <a:lnTo>
                    <a:pt x="165" y="368"/>
                  </a:lnTo>
                  <a:close/>
                  <a:moveTo>
                    <a:pt x="338" y="368"/>
                  </a:moveTo>
                  <a:lnTo>
                    <a:pt x="232" y="368"/>
                  </a:lnTo>
                  <a:lnTo>
                    <a:pt x="232" y="499"/>
                  </a:lnTo>
                  <a:lnTo>
                    <a:pt x="338" y="499"/>
                  </a:lnTo>
                  <a:lnTo>
                    <a:pt x="338" y="368"/>
                  </a:lnTo>
                  <a:close/>
                  <a:moveTo>
                    <a:pt x="511" y="368"/>
                  </a:moveTo>
                  <a:lnTo>
                    <a:pt x="405" y="368"/>
                  </a:lnTo>
                  <a:lnTo>
                    <a:pt x="405" y="499"/>
                  </a:lnTo>
                  <a:lnTo>
                    <a:pt x="511" y="499"/>
                  </a:lnTo>
                  <a:lnTo>
                    <a:pt x="511" y="368"/>
                  </a:lnTo>
                  <a:close/>
                  <a:moveTo>
                    <a:pt x="683" y="368"/>
                  </a:moveTo>
                  <a:lnTo>
                    <a:pt x="578" y="368"/>
                  </a:lnTo>
                  <a:lnTo>
                    <a:pt x="578" y="499"/>
                  </a:lnTo>
                  <a:lnTo>
                    <a:pt x="683" y="499"/>
                  </a:lnTo>
                  <a:lnTo>
                    <a:pt x="683" y="368"/>
                  </a:lnTo>
                  <a:close/>
                  <a:moveTo>
                    <a:pt x="855" y="368"/>
                  </a:moveTo>
                  <a:lnTo>
                    <a:pt x="750" y="368"/>
                  </a:lnTo>
                  <a:lnTo>
                    <a:pt x="750" y="499"/>
                  </a:lnTo>
                  <a:lnTo>
                    <a:pt x="855" y="499"/>
                  </a:lnTo>
                  <a:lnTo>
                    <a:pt x="855" y="368"/>
                  </a:lnTo>
                  <a:close/>
                  <a:moveTo>
                    <a:pt x="1027" y="368"/>
                  </a:moveTo>
                  <a:lnTo>
                    <a:pt x="923" y="368"/>
                  </a:lnTo>
                  <a:lnTo>
                    <a:pt x="923" y="499"/>
                  </a:lnTo>
                  <a:lnTo>
                    <a:pt x="1027" y="499"/>
                  </a:lnTo>
                  <a:lnTo>
                    <a:pt x="1027" y="368"/>
                  </a:lnTo>
                  <a:close/>
                  <a:moveTo>
                    <a:pt x="1200" y="368"/>
                  </a:moveTo>
                  <a:lnTo>
                    <a:pt x="1096" y="368"/>
                  </a:lnTo>
                  <a:lnTo>
                    <a:pt x="1096" y="499"/>
                  </a:lnTo>
                  <a:lnTo>
                    <a:pt x="1200" y="499"/>
                  </a:lnTo>
                  <a:lnTo>
                    <a:pt x="1200" y="368"/>
                  </a:lnTo>
                  <a:close/>
                  <a:moveTo>
                    <a:pt x="855" y="48"/>
                  </a:moveTo>
                  <a:lnTo>
                    <a:pt x="750" y="48"/>
                  </a:lnTo>
                  <a:lnTo>
                    <a:pt x="750" y="179"/>
                  </a:lnTo>
                  <a:lnTo>
                    <a:pt x="855" y="179"/>
                  </a:lnTo>
                  <a:lnTo>
                    <a:pt x="855" y="48"/>
                  </a:lnTo>
                  <a:close/>
                  <a:moveTo>
                    <a:pt x="1027" y="48"/>
                  </a:moveTo>
                  <a:lnTo>
                    <a:pt x="923" y="48"/>
                  </a:lnTo>
                  <a:lnTo>
                    <a:pt x="923" y="179"/>
                  </a:lnTo>
                  <a:lnTo>
                    <a:pt x="1027" y="179"/>
                  </a:lnTo>
                  <a:lnTo>
                    <a:pt x="1027" y="48"/>
                  </a:lnTo>
                  <a:close/>
                  <a:moveTo>
                    <a:pt x="1200" y="48"/>
                  </a:moveTo>
                  <a:lnTo>
                    <a:pt x="1096" y="48"/>
                  </a:lnTo>
                  <a:lnTo>
                    <a:pt x="1096" y="179"/>
                  </a:lnTo>
                  <a:lnTo>
                    <a:pt x="1200" y="179"/>
                  </a:lnTo>
                  <a:lnTo>
                    <a:pt x="1200"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69"/>
            <p:cNvSpPr>
              <a:spLocks noEditPoints="1"/>
            </p:cNvSpPr>
            <p:nvPr/>
          </p:nvSpPr>
          <p:spPr bwMode="auto">
            <a:xfrm>
              <a:off x="1549358" y="2174085"/>
              <a:ext cx="1347366" cy="1748369"/>
            </a:xfrm>
            <a:custGeom>
              <a:avLst/>
              <a:gdLst>
                <a:gd name="T0" fmla="*/ 0 w 1259"/>
                <a:gd name="T1" fmla="*/ 200 h 1635"/>
                <a:gd name="T2" fmla="*/ 1259 w 1259"/>
                <a:gd name="T3" fmla="*/ 0 h 1635"/>
                <a:gd name="T4" fmla="*/ 59 w 1259"/>
                <a:gd name="T5" fmla="*/ 1328 h 1635"/>
                <a:gd name="T6" fmla="*/ 165 w 1259"/>
                <a:gd name="T7" fmla="*/ 1328 h 1635"/>
                <a:gd name="T8" fmla="*/ 232 w 1259"/>
                <a:gd name="T9" fmla="*/ 1459 h 1635"/>
                <a:gd name="T10" fmla="*/ 511 w 1259"/>
                <a:gd name="T11" fmla="*/ 1328 h 1635"/>
                <a:gd name="T12" fmla="*/ 511 w 1259"/>
                <a:gd name="T13" fmla="*/ 1459 h 1635"/>
                <a:gd name="T14" fmla="*/ 578 w 1259"/>
                <a:gd name="T15" fmla="*/ 1328 h 1635"/>
                <a:gd name="T16" fmla="*/ 683 w 1259"/>
                <a:gd name="T17" fmla="*/ 1328 h 1635"/>
                <a:gd name="T18" fmla="*/ 750 w 1259"/>
                <a:gd name="T19" fmla="*/ 1459 h 1635"/>
                <a:gd name="T20" fmla="*/ 1027 w 1259"/>
                <a:gd name="T21" fmla="*/ 1328 h 1635"/>
                <a:gd name="T22" fmla="*/ 1027 w 1259"/>
                <a:gd name="T23" fmla="*/ 1459 h 1635"/>
                <a:gd name="T24" fmla="*/ 1096 w 1259"/>
                <a:gd name="T25" fmla="*/ 1328 h 1635"/>
                <a:gd name="T26" fmla="*/ 1200 w 1259"/>
                <a:gd name="T27" fmla="*/ 1328 h 1635"/>
                <a:gd name="T28" fmla="*/ 59 w 1259"/>
                <a:gd name="T29" fmla="*/ 1139 h 1635"/>
                <a:gd name="T30" fmla="*/ 338 w 1259"/>
                <a:gd name="T31" fmla="*/ 1008 h 1635"/>
                <a:gd name="T32" fmla="*/ 338 w 1259"/>
                <a:gd name="T33" fmla="*/ 1139 h 1635"/>
                <a:gd name="T34" fmla="*/ 405 w 1259"/>
                <a:gd name="T35" fmla="*/ 1008 h 1635"/>
                <a:gd name="T36" fmla="*/ 511 w 1259"/>
                <a:gd name="T37" fmla="*/ 1008 h 1635"/>
                <a:gd name="T38" fmla="*/ 578 w 1259"/>
                <a:gd name="T39" fmla="*/ 1139 h 1635"/>
                <a:gd name="T40" fmla="*/ 855 w 1259"/>
                <a:gd name="T41" fmla="*/ 1008 h 1635"/>
                <a:gd name="T42" fmla="*/ 855 w 1259"/>
                <a:gd name="T43" fmla="*/ 1139 h 1635"/>
                <a:gd name="T44" fmla="*/ 923 w 1259"/>
                <a:gd name="T45" fmla="*/ 1008 h 1635"/>
                <a:gd name="T46" fmla="*/ 1027 w 1259"/>
                <a:gd name="T47" fmla="*/ 1008 h 1635"/>
                <a:gd name="T48" fmla="*/ 1096 w 1259"/>
                <a:gd name="T49" fmla="*/ 1139 h 1635"/>
                <a:gd name="T50" fmla="*/ 165 w 1259"/>
                <a:gd name="T51" fmla="*/ 688 h 1635"/>
                <a:gd name="T52" fmla="*/ 165 w 1259"/>
                <a:gd name="T53" fmla="*/ 819 h 1635"/>
                <a:gd name="T54" fmla="*/ 232 w 1259"/>
                <a:gd name="T55" fmla="*/ 688 h 1635"/>
                <a:gd name="T56" fmla="*/ 338 w 1259"/>
                <a:gd name="T57" fmla="*/ 688 h 1635"/>
                <a:gd name="T58" fmla="*/ 405 w 1259"/>
                <a:gd name="T59" fmla="*/ 819 h 1635"/>
                <a:gd name="T60" fmla="*/ 683 w 1259"/>
                <a:gd name="T61" fmla="*/ 688 h 1635"/>
                <a:gd name="T62" fmla="*/ 683 w 1259"/>
                <a:gd name="T63" fmla="*/ 819 h 1635"/>
                <a:gd name="T64" fmla="*/ 750 w 1259"/>
                <a:gd name="T65" fmla="*/ 688 h 1635"/>
                <a:gd name="T66" fmla="*/ 855 w 1259"/>
                <a:gd name="T67" fmla="*/ 688 h 1635"/>
                <a:gd name="T68" fmla="*/ 923 w 1259"/>
                <a:gd name="T69" fmla="*/ 819 h 1635"/>
                <a:gd name="T70" fmla="*/ 1200 w 1259"/>
                <a:gd name="T71" fmla="*/ 688 h 1635"/>
                <a:gd name="T72" fmla="*/ 1200 w 1259"/>
                <a:gd name="T73" fmla="*/ 819 h 1635"/>
                <a:gd name="T74" fmla="*/ 59 w 1259"/>
                <a:gd name="T75" fmla="*/ 368 h 1635"/>
                <a:gd name="T76" fmla="*/ 165 w 1259"/>
                <a:gd name="T77" fmla="*/ 368 h 1635"/>
                <a:gd name="T78" fmla="*/ 232 w 1259"/>
                <a:gd name="T79" fmla="*/ 499 h 1635"/>
                <a:gd name="T80" fmla="*/ 511 w 1259"/>
                <a:gd name="T81" fmla="*/ 368 h 1635"/>
                <a:gd name="T82" fmla="*/ 511 w 1259"/>
                <a:gd name="T83" fmla="*/ 499 h 1635"/>
                <a:gd name="T84" fmla="*/ 578 w 1259"/>
                <a:gd name="T85" fmla="*/ 368 h 1635"/>
                <a:gd name="T86" fmla="*/ 683 w 1259"/>
                <a:gd name="T87" fmla="*/ 368 h 1635"/>
                <a:gd name="T88" fmla="*/ 750 w 1259"/>
                <a:gd name="T89" fmla="*/ 499 h 1635"/>
                <a:gd name="T90" fmla="*/ 1027 w 1259"/>
                <a:gd name="T91" fmla="*/ 368 h 1635"/>
                <a:gd name="T92" fmla="*/ 1027 w 1259"/>
                <a:gd name="T93" fmla="*/ 499 h 1635"/>
                <a:gd name="T94" fmla="*/ 1096 w 1259"/>
                <a:gd name="T95" fmla="*/ 368 h 1635"/>
                <a:gd name="T96" fmla="*/ 1200 w 1259"/>
                <a:gd name="T97" fmla="*/ 368 h 1635"/>
                <a:gd name="T98" fmla="*/ 750 w 1259"/>
                <a:gd name="T99" fmla="*/ 179 h 1635"/>
                <a:gd name="T100" fmla="*/ 1027 w 1259"/>
                <a:gd name="T101" fmla="*/ 48 h 1635"/>
                <a:gd name="T102" fmla="*/ 1027 w 1259"/>
                <a:gd name="T103" fmla="*/ 179 h 1635"/>
                <a:gd name="T104" fmla="*/ 1096 w 1259"/>
                <a:gd name="T105" fmla="*/ 48 h 1635"/>
                <a:gd name="T106" fmla="*/ 1200 w 1259"/>
                <a:gd name="T107" fmla="*/ 48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9" h="1635">
                  <a:moveTo>
                    <a:pt x="1259" y="1635"/>
                  </a:moveTo>
                  <a:lnTo>
                    <a:pt x="0" y="1635"/>
                  </a:lnTo>
                  <a:lnTo>
                    <a:pt x="0" y="200"/>
                  </a:lnTo>
                  <a:lnTo>
                    <a:pt x="699" y="200"/>
                  </a:lnTo>
                  <a:lnTo>
                    <a:pt x="699" y="0"/>
                  </a:lnTo>
                  <a:lnTo>
                    <a:pt x="1259" y="0"/>
                  </a:lnTo>
                  <a:lnTo>
                    <a:pt x="1259" y="1635"/>
                  </a:lnTo>
                  <a:close/>
                  <a:moveTo>
                    <a:pt x="165" y="1328"/>
                  </a:moveTo>
                  <a:lnTo>
                    <a:pt x="59" y="1328"/>
                  </a:lnTo>
                  <a:lnTo>
                    <a:pt x="59" y="1459"/>
                  </a:lnTo>
                  <a:lnTo>
                    <a:pt x="165" y="1459"/>
                  </a:lnTo>
                  <a:lnTo>
                    <a:pt x="165" y="1328"/>
                  </a:lnTo>
                  <a:close/>
                  <a:moveTo>
                    <a:pt x="338" y="1328"/>
                  </a:moveTo>
                  <a:lnTo>
                    <a:pt x="232" y="1328"/>
                  </a:lnTo>
                  <a:lnTo>
                    <a:pt x="232" y="1459"/>
                  </a:lnTo>
                  <a:lnTo>
                    <a:pt x="338" y="1459"/>
                  </a:lnTo>
                  <a:lnTo>
                    <a:pt x="338" y="1328"/>
                  </a:lnTo>
                  <a:close/>
                  <a:moveTo>
                    <a:pt x="511" y="1328"/>
                  </a:moveTo>
                  <a:lnTo>
                    <a:pt x="405" y="1328"/>
                  </a:lnTo>
                  <a:lnTo>
                    <a:pt x="405" y="1459"/>
                  </a:lnTo>
                  <a:lnTo>
                    <a:pt x="511" y="1459"/>
                  </a:lnTo>
                  <a:lnTo>
                    <a:pt x="511" y="1328"/>
                  </a:lnTo>
                  <a:close/>
                  <a:moveTo>
                    <a:pt x="683" y="1328"/>
                  </a:moveTo>
                  <a:lnTo>
                    <a:pt x="578" y="1328"/>
                  </a:lnTo>
                  <a:lnTo>
                    <a:pt x="578" y="1459"/>
                  </a:lnTo>
                  <a:lnTo>
                    <a:pt x="683" y="1459"/>
                  </a:lnTo>
                  <a:lnTo>
                    <a:pt x="683" y="1328"/>
                  </a:lnTo>
                  <a:close/>
                  <a:moveTo>
                    <a:pt x="855" y="1328"/>
                  </a:moveTo>
                  <a:lnTo>
                    <a:pt x="750" y="1328"/>
                  </a:lnTo>
                  <a:lnTo>
                    <a:pt x="750" y="1459"/>
                  </a:lnTo>
                  <a:lnTo>
                    <a:pt x="855" y="1459"/>
                  </a:lnTo>
                  <a:lnTo>
                    <a:pt x="855" y="1328"/>
                  </a:lnTo>
                  <a:close/>
                  <a:moveTo>
                    <a:pt x="1027" y="1328"/>
                  </a:moveTo>
                  <a:lnTo>
                    <a:pt x="923" y="1328"/>
                  </a:lnTo>
                  <a:lnTo>
                    <a:pt x="923" y="1459"/>
                  </a:lnTo>
                  <a:lnTo>
                    <a:pt x="1027" y="1459"/>
                  </a:lnTo>
                  <a:lnTo>
                    <a:pt x="1027" y="1328"/>
                  </a:lnTo>
                  <a:close/>
                  <a:moveTo>
                    <a:pt x="1200" y="1328"/>
                  </a:moveTo>
                  <a:lnTo>
                    <a:pt x="1096" y="1328"/>
                  </a:lnTo>
                  <a:lnTo>
                    <a:pt x="1096" y="1459"/>
                  </a:lnTo>
                  <a:lnTo>
                    <a:pt x="1200" y="1459"/>
                  </a:lnTo>
                  <a:lnTo>
                    <a:pt x="1200" y="1328"/>
                  </a:lnTo>
                  <a:close/>
                  <a:moveTo>
                    <a:pt x="165" y="1008"/>
                  </a:moveTo>
                  <a:lnTo>
                    <a:pt x="59" y="1008"/>
                  </a:lnTo>
                  <a:lnTo>
                    <a:pt x="59" y="1139"/>
                  </a:lnTo>
                  <a:lnTo>
                    <a:pt x="165" y="1139"/>
                  </a:lnTo>
                  <a:lnTo>
                    <a:pt x="165" y="1008"/>
                  </a:lnTo>
                  <a:close/>
                  <a:moveTo>
                    <a:pt x="338" y="1008"/>
                  </a:moveTo>
                  <a:lnTo>
                    <a:pt x="232" y="1008"/>
                  </a:lnTo>
                  <a:lnTo>
                    <a:pt x="232" y="1139"/>
                  </a:lnTo>
                  <a:lnTo>
                    <a:pt x="338" y="1139"/>
                  </a:lnTo>
                  <a:lnTo>
                    <a:pt x="338" y="1008"/>
                  </a:lnTo>
                  <a:close/>
                  <a:moveTo>
                    <a:pt x="511" y="1008"/>
                  </a:moveTo>
                  <a:lnTo>
                    <a:pt x="405" y="1008"/>
                  </a:lnTo>
                  <a:lnTo>
                    <a:pt x="405" y="1139"/>
                  </a:lnTo>
                  <a:lnTo>
                    <a:pt x="511" y="1139"/>
                  </a:lnTo>
                  <a:lnTo>
                    <a:pt x="511" y="1008"/>
                  </a:lnTo>
                  <a:close/>
                  <a:moveTo>
                    <a:pt x="683" y="1008"/>
                  </a:moveTo>
                  <a:lnTo>
                    <a:pt x="578" y="1008"/>
                  </a:lnTo>
                  <a:lnTo>
                    <a:pt x="578" y="1139"/>
                  </a:lnTo>
                  <a:lnTo>
                    <a:pt x="683" y="1139"/>
                  </a:lnTo>
                  <a:lnTo>
                    <a:pt x="683" y="1008"/>
                  </a:lnTo>
                  <a:close/>
                  <a:moveTo>
                    <a:pt x="855" y="1008"/>
                  </a:moveTo>
                  <a:lnTo>
                    <a:pt x="750" y="1008"/>
                  </a:lnTo>
                  <a:lnTo>
                    <a:pt x="750" y="1139"/>
                  </a:lnTo>
                  <a:lnTo>
                    <a:pt x="855" y="1139"/>
                  </a:lnTo>
                  <a:lnTo>
                    <a:pt x="855" y="1008"/>
                  </a:lnTo>
                  <a:close/>
                  <a:moveTo>
                    <a:pt x="1027" y="1008"/>
                  </a:moveTo>
                  <a:lnTo>
                    <a:pt x="923" y="1008"/>
                  </a:lnTo>
                  <a:lnTo>
                    <a:pt x="923" y="1139"/>
                  </a:lnTo>
                  <a:lnTo>
                    <a:pt x="1027" y="1139"/>
                  </a:lnTo>
                  <a:lnTo>
                    <a:pt x="1027" y="1008"/>
                  </a:lnTo>
                  <a:close/>
                  <a:moveTo>
                    <a:pt x="1200" y="1008"/>
                  </a:moveTo>
                  <a:lnTo>
                    <a:pt x="1096" y="1008"/>
                  </a:lnTo>
                  <a:lnTo>
                    <a:pt x="1096" y="1139"/>
                  </a:lnTo>
                  <a:lnTo>
                    <a:pt x="1200" y="1139"/>
                  </a:lnTo>
                  <a:lnTo>
                    <a:pt x="1200" y="1008"/>
                  </a:lnTo>
                  <a:close/>
                  <a:moveTo>
                    <a:pt x="165" y="688"/>
                  </a:moveTo>
                  <a:lnTo>
                    <a:pt x="59" y="688"/>
                  </a:lnTo>
                  <a:lnTo>
                    <a:pt x="59" y="819"/>
                  </a:lnTo>
                  <a:lnTo>
                    <a:pt x="165" y="819"/>
                  </a:lnTo>
                  <a:lnTo>
                    <a:pt x="165" y="688"/>
                  </a:lnTo>
                  <a:close/>
                  <a:moveTo>
                    <a:pt x="338" y="688"/>
                  </a:moveTo>
                  <a:lnTo>
                    <a:pt x="232" y="688"/>
                  </a:lnTo>
                  <a:lnTo>
                    <a:pt x="232" y="819"/>
                  </a:lnTo>
                  <a:lnTo>
                    <a:pt x="338" y="819"/>
                  </a:lnTo>
                  <a:lnTo>
                    <a:pt x="338" y="688"/>
                  </a:lnTo>
                  <a:close/>
                  <a:moveTo>
                    <a:pt x="511" y="688"/>
                  </a:moveTo>
                  <a:lnTo>
                    <a:pt x="405" y="688"/>
                  </a:lnTo>
                  <a:lnTo>
                    <a:pt x="405" y="819"/>
                  </a:lnTo>
                  <a:lnTo>
                    <a:pt x="511" y="819"/>
                  </a:lnTo>
                  <a:lnTo>
                    <a:pt x="511" y="688"/>
                  </a:lnTo>
                  <a:close/>
                  <a:moveTo>
                    <a:pt x="683" y="688"/>
                  </a:moveTo>
                  <a:lnTo>
                    <a:pt x="578" y="688"/>
                  </a:lnTo>
                  <a:lnTo>
                    <a:pt x="578" y="819"/>
                  </a:lnTo>
                  <a:lnTo>
                    <a:pt x="683" y="819"/>
                  </a:lnTo>
                  <a:lnTo>
                    <a:pt x="683" y="688"/>
                  </a:lnTo>
                  <a:close/>
                  <a:moveTo>
                    <a:pt x="855" y="688"/>
                  </a:moveTo>
                  <a:lnTo>
                    <a:pt x="750" y="688"/>
                  </a:lnTo>
                  <a:lnTo>
                    <a:pt x="750" y="819"/>
                  </a:lnTo>
                  <a:lnTo>
                    <a:pt x="855" y="819"/>
                  </a:lnTo>
                  <a:lnTo>
                    <a:pt x="855" y="688"/>
                  </a:lnTo>
                  <a:close/>
                  <a:moveTo>
                    <a:pt x="1027" y="688"/>
                  </a:moveTo>
                  <a:lnTo>
                    <a:pt x="923" y="688"/>
                  </a:lnTo>
                  <a:lnTo>
                    <a:pt x="923" y="819"/>
                  </a:lnTo>
                  <a:lnTo>
                    <a:pt x="1027" y="819"/>
                  </a:lnTo>
                  <a:lnTo>
                    <a:pt x="1027" y="688"/>
                  </a:lnTo>
                  <a:close/>
                  <a:moveTo>
                    <a:pt x="1200" y="688"/>
                  </a:moveTo>
                  <a:lnTo>
                    <a:pt x="1096" y="688"/>
                  </a:lnTo>
                  <a:lnTo>
                    <a:pt x="1096" y="819"/>
                  </a:lnTo>
                  <a:lnTo>
                    <a:pt x="1200" y="819"/>
                  </a:lnTo>
                  <a:lnTo>
                    <a:pt x="1200" y="688"/>
                  </a:lnTo>
                  <a:close/>
                  <a:moveTo>
                    <a:pt x="165" y="368"/>
                  </a:moveTo>
                  <a:lnTo>
                    <a:pt x="59" y="368"/>
                  </a:lnTo>
                  <a:lnTo>
                    <a:pt x="59" y="499"/>
                  </a:lnTo>
                  <a:lnTo>
                    <a:pt x="165" y="499"/>
                  </a:lnTo>
                  <a:lnTo>
                    <a:pt x="165" y="368"/>
                  </a:lnTo>
                  <a:close/>
                  <a:moveTo>
                    <a:pt x="338" y="368"/>
                  </a:moveTo>
                  <a:lnTo>
                    <a:pt x="232" y="368"/>
                  </a:lnTo>
                  <a:lnTo>
                    <a:pt x="232" y="499"/>
                  </a:lnTo>
                  <a:lnTo>
                    <a:pt x="338" y="499"/>
                  </a:lnTo>
                  <a:lnTo>
                    <a:pt x="338" y="368"/>
                  </a:lnTo>
                  <a:close/>
                  <a:moveTo>
                    <a:pt x="511" y="368"/>
                  </a:moveTo>
                  <a:lnTo>
                    <a:pt x="405" y="368"/>
                  </a:lnTo>
                  <a:lnTo>
                    <a:pt x="405" y="499"/>
                  </a:lnTo>
                  <a:lnTo>
                    <a:pt x="511" y="499"/>
                  </a:lnTo>
                  <a:lnTo>
                    <a:pt x="511" y="368"/>
                  </a:lnTo>
                  <a:close/>
                  <a:moveTo>
                    <a:pt x="683" y="368"/>
                  </a:moveTo>
                  <a:lnTo>
                    <a:pt x="578" y="368"/>
                  </a:lnTo>
                  <a:lnTo>
                    <a:pt x="578" y="499"/>
                  </a:lnTo>
                  <a:lnTo>
                    <a:pt x="683" y="499"/>
                  </a:lnTo>
                  <a:lnTo>
                    <a:pt x="683" y="368"/>
                  </a:lnTo>
                  <a:close/>
                  <a:moveTo>
                    <a:pt x="855" y="368"/>
                  </a:moveTo>
                  <a:lnTo>
                    <a:pt x="750" y="368"/>
                  </a:lnTo>
                  <a:lnTo>
                    <a:pt x="750" y="499"/>
                  </a:lnTo>
                  <a:lnTo>
                    <a:pt x="855" y="499"/>
                  </a:lnTo>
                  <a:lnTo>
                    <a:pt x="855" y="368"/>
                  </a:lnTo>
                  <a:close/>
                  <a:moveTo>
                    <a:pt x="1027" y="368"/>
                  </a:moveTo>
                  <a:lnTo>
                    <a:pt x="923" y="368"/>
                  </a:lnTo>
                  <a:lnTo>
                    <a:pt x="923" y="499"/>
                  </a:lnTo>
                  <a:lnTo>
                    <a:pt x="1027" y="499"/>
                  </a:lnTo>
                  <a:lnTo>
                    <a:pt x="1027" y="368"/>
                  </a:lnTo>
                  <a:close/>
                  <a:moveTo>
                    <a:pt x="1200" y="368"/>
                  </a:moveTo>
                  <a:lnTo>
                    <a:pt x="1096" y="368"/>
                  </a:lnTo>
                  <a:lnTo>
                    <a:pt x="1096" y="499"/>
                  </a:lnTo>
                  <a:lnTo>
                    <a:pt x="1200" y="499"/>
                  </a:lnTo>
                  <a:lnTo>
                    <a:pt x="1200" y="368"/>
                  </a:lnTo>
                  <a:close/>
                  <a:moveTo>
                    <a:pt x="855" y="48"/>
                  </a:moveTo>
                  <a:lnTo>
                    <a:pt x="750" y="48"/>
                  </a:lnTo>
                  <a:lnTo>
                    <a:pt x="750" y="179"/>
                  </a:lnTo>
                  <a:lnTo>
                    <a:pt x="855" y="179"/>
                  </a:lnTo>
                  <a:lnTo>
                    <a:pt x="855" y="48"/>
                  </a:lnTo>
                  <a:close/>
                  <a:moveTo>
                    <a:pt x="1027" y="48"/>
                  </a:moveTo>
                  <a:lnTo>
                    <a:pt x="923" y="48"/>
                  </a:lnTo>
                  <a:lnTo>
                    <a:pt x="923" y="179"/>
                  </a:lnTo>
                  <a:lnTo>
                    <a:pt x="1027" y="179"/>
                  </a:lnTo>
                  <a:lnTo>
                    <a:pt x="1027" y="48"/>
                  </a:lnTo>
                  <a:close/>
                  <a:moveTo>
                    <a:pt x="1200" y="48"/>
                  </a:moveTo>
                  <a:lnTo>
                    <a:pt x="1096" y="48"/>
                  </a:lnTo>
                  <a:lnTo>
                    <a:pt x="1096" y="179"/>
                  </a:lnTo>
                  <a:lnTo>
                    <a:pt x="1200" y="179"/>
                  </a:lnTo>
                  <a:lnTo>
                    <a:pt x="1200"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
            <p:cNvSpPr>
              <a:spLocks noEditPoints="1"/>
            </p:cNvSpPr>
            <p:nvPr/>
          </p:nvSpPr>
          <p:spPr bwMode="auto">
            <a:xfrm>
              <a:off x="2860963" y="1356484"/>
              <a:ext cx="706123" cy="2662208"/>
            </a:xfrm>
            <a:custGeom>
              <a:avLst/>
              <a:gdLst>
                <a:gd name="T0" fmla="*/ 300 w 484"/>
                <a:gd name="T1" fmla="*/ 286 h 1821"/>
                <a:gd name="T2" fmla="*/ 184 w 484"/>
                <a:gd name="T3" fmla="*/ 286 h 1821"/>
                <a:gd name="T4" fmla="*/ 0 w 484"/>
                <a:gd name="T5" fmla="*/ 747 h 1821"/>
                <a:gd name="T6" fmla="*/ 149 w 484"/>
                <a:gd name="T7" fmla="*/ 1578 h 1821"/>
                <a:gd name="T8" fmla="*/ 484 w 484"/>
                <a:gd name="T9" fmla="*/ 1821 h 1821"/>
                <a:gd name="T10" fmla="*/ 128 w 484"/>
                <a:gd name="T11" fmla="*/ 1524 h 1821"/>
                <a:gd name="T12" fmla="*/ 128 w 484"/>
                <a:gd name="T13" fmla="*/ 1459 h 1821"/>
                <a:gd name="T14" fmla="*/ 60 w 484"/>
                <a:gd name="T15" fmla="*/ 1418 h 1821"/>
                <a:gd name="T16" fmla="*/ 128 w 484"/>
                <a:gd name="T17" fmla="*/ 1418 h 1821"/>
                <a:gd name="T18" fmla="*/ 60 w 484"/>
                <a:gd name="T19" fmla="*/ 1249 h 1821"/>
                <a:gd name="T20" fmla="*/ 128 w 484"/>
                <a:gd name="T21" fmla="*/ 1208 h 1821"/>
                <a:gd name="T22" fmla="*/ 128 w 484"/>
                <a:gd name="T23" fmla="*/ 1143 h 1821"/>
                <a:gd name="T24" fmla="*/ 60 w 484"/>
                <a:gd name="T25" fmla="*/ 1102 h 1821"/>
                <a:gd name="T26" fmla="*/ 128 w 484"/>
                <a:gd name="T27" fmla="*/ 1102 h 1821"/>
                <a:gd name="T28" fmla="*/ 60 w 484"/>
                <a:gd name="T29" fmla="*/ 932 h 1821"/>
                <a:gd name="T30" fmla="*/ 128 w 484"/>
                <a:gd name="T31" fmla="*/ 892 h 1821"/>
                <a:gd name="T32" fmla="*/ 128 w 484"/>
                <a:gd name="T33" fmla="*/ 827 h 1821"/>
                <a:gd name="T34" fmla="*/ 208 w 484"/>
                <a:gd name="T35" fmla="*/ 1524 h 1821"/>
                <a:gd name="T36" fmla="*/ 276 w 484"/>
                <a:gd name="T37" fmla="*/ 1524 h 1821"/>
                <a:gd name="T38" fmla="*/ 208 w 484"/>
                <a:gd name="T39" fmla="*/ 1354 h 1821"/>
                <a:gd name="T40" fmla="*/ 276 w 484"/>
                <a:gd name="T41" fmla="*/ 1314 h 1821"/>
                <a:gd name="T42" fmla="*/ 276 w 484"/>
                <a:gd name="T43" fmla="*/ 1249 h 1821"/>
                <a:gd name="T44" fmla="*/ 208 w 484"/>
                <a:gd name="T45" fmla="*/ 1208 h 1821"/>
                <a:gd name="T46" fmla="*/ 276 w 484"/>
                <a:gd name="T47" fmla="*/ 1208 h 1821"/>
                <a:gd name="T48" fmla="*/ 208 w 484"/>
                <a:gd name="T49" fmla="*/ 1038 h 1821"/>
                <a:gd name="T50" fmla="*/ 276 w 484"/>
                <a:gd name="T51" fmla="*/ 998 h 1821"/>
                <a:gd name="T52" fmla="*/ 276 w 484"/>
                <a:gd name="T53" fmla="*/ 932 h 1821"/>
                <a:gd name="T54" fmla="*/ 208 w 484"/>
                <a:gd name="T55" fmla="*/ 892 h 1821"/>
                <a:gd name="T56" fmla="*/ 276 w 484"/>
                <a:gd name="T57" fmla="*/ 892 h 1821"/>
                <a:gd name="T58" fmla="*/ 208 w 484"/>
                <a:gd name="T59" fmla="*/ 654 h 1821"/>
                <a:gd name="T60" fmla="*/ 276 w 484"/>
                <a:gd name="T61" fmla="*/ 614 h 1821"/>
                <a:gd name="T62" fmla="*/ 276 w 484"/>
                <a:gd name="T63" fmla="*/ 550 h 1821"/>
                <a:gd name="T64" fmla="*/ 208 w 484"/>
                <a:gd name="T65" fmla="*/ 508 h 1821"/>
                <a:gd name="T66" fmla="*/ 276 w 484"/>
                <a:gd name="T67" fmla="*/ 508 h 1821"/>
                <a:gd name="T68" fmla="*/ 208 w 484"/>
                <a:gd name="T69" fmla="*/ 338 h 1821"/>
                <a:gd name="T70" fmla="*/ 423 w 484"/>
                <a:gd name="T71" fmla="*/ 1524 h 1821"/>
                <a:gd name="T72" fmla="*/ 423 w 484"/>
                <a:gd name="T73" fmla="*/ 1459 h 1821"/>
                <a:gd name="T74" fmla="*/ 356 w 484"/>
                <a:gd name="T75" fmla="*/ 1418 h 1821"/>
                <a:gd name="T76" fmla="*/ 423 w 484"/>
                <a:gd name="T77" fmla="*/ 1418 h 1821"/>
                <a:gd name="T78" fmla="*/ 356 w 484"/>
                <a:gd name="T79" fmla="*/ 1249 h 1821"/>
                <a:gd name="T80" fmla="*/ 423 w 484"/>
                <a:gd name="T81" fmla="*/ 1208 h 1821"/>
                <a:gd name="T82" fmla="*/ 423 w 484"/>
                <a:gd name="T83" fmla="*/ 1143 h 1821"/>
                <a:gd name="T84" fmla="*/ 356 w 484"/>
                <a:gd name="T85" fmla="*/ 1102 h 1821"/>
                <a:gd name="T86" fmla="*/ 423 w 484"/>
                <a:gd name="T87" fmla="*/ 1102 h 1821"/>
                <a:gd name="T88" fmla="*/ 356 w 484"/>
                <a:gd name="T89" fmla="*/ 932 h 1821"/>
                <a:gd name="T90" fmla="*/ 423 w 484"/>
                <a:gd name="T91" fmla="*/ 892 h 1821"/>
                <a:gd name="T92" fmla="*/ 423 w 484"/>
                <a:gd name="T93" fmla="*/ 827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1821">
                  <a:moveTo>
                    <a:pt x="402" y="747"/>
                  </a:moveTo>
                  <a:lnTo>
                    <a:pt x="402" y="286"/>
                  </a:lnTo>
                  <a:lnTo>
                    <a:pt x="300" y="286"/>
                  </a:lnTo>
                  <a:lnTo>
                    <a:pt x="300" y="0"/>
                  </a:lnTo>
                  <a:lnTo>
                    <a:pt x="184" y="0"/>
                  </a:lnTo>
                  <a:lnTo>
                    <a:pt x="184" y="286"/>
                  </a:lnTo>
                  <a:lnTo>
                    <a:pt x="81" y="286"/>
                  </a:lnTo>
                  <a:lnTo>
                    <a:pt x="81" y="747"/>
                  </a:lnTo>
                  <a:lnTo>
                    <a:pt x="0" y="747"/>
                  </a:lnTo>
                  <a:lnTo>
                    <a:pt x="0" y="1821"/>
                  </a:lnTo>
                  <a:lnTo>
                    <a:pt x="149" y="1821"/>
                  </a:lnTo>
                  <a:lnTo>
                    <a:pt x="149" y="1578"/>
                  </a:lnTo>
                  <a:lnTo>
                    <a:pt x="334" y="1578"/>
                  </a:lnTo>
                  <a:lnTo>
                    <a:pt x="334" y="1821"/>
                  </a:lnTo>
                  <a:lnTo>
                    <a:pt x="484" y="1821"/>
                  </a:lnTo>
                  <a:lnTo>
                    <a:pt x="484" y="747"/>
                  </a:lnTo>
                  <a:lnTo>
                    <a:pt x="402" y="747"/>
                  </a:lnTo>
                  <a:close/>
                  <a:moveTo>
                    <a:pt x="128" y="1524"/>
                  </a:moveTo>
                  <a:lnTo>
                    <a:pt x="60" y="1524"/>
                  </a:lnTo>
                  <a:lnTo>
                    <a:pt x="60" y="1459"/>
                  </a:lnTo>
                  <a:lnTo>
                    <a:pt x="128" y="1459"/>
                  </a:lnTo>
                  <a:lnTo>
                    <a:pt x="128" y="1524"/>
                  </a:lnTo>
                  <a:close/>
                  <a:moveTo>
                    <a:pt x="128" y="1418"/>
                  </a:moveTo>
                  <a:lnTo>
                    <a:pt x="60" y="1418"/>
                  </a:lnTo>
                  <a:lnTo>
                    <a:pt x="60" y="1354"/>
                  </a:lnTo>
                  <a:lnTo>
                    <a:pt x="128" y="1354"/>
                  </a:lnTo>
                  <a:lnTo>
                    <a:pt x="128" y="1418"/>
                  </a:lnTo>
                  <a:close/>
                  <a:moveTo>
                    <a:pt x="128" y="1314"/>
                  </a:moveTo>
                  <a:lnTo>
                    <a:pt x="60" y="1314"/>
                  </a:lnTo>
                  <a:lnTo>
                    <a:pt x="60" y="1249"/>
                  </a:lnTo>
                  <a:lnTo>
                    <a:pt x="128" y="1249"/>
                  </a:lnTo>
                  <a:lnTo>
                    <a:pt x="128" y="1314"/>
                  </a:lnTo>
                  <a:close/>
                  <a:moveTo>
                    <a:pt x="128" y="1208"/>
                  </a:moveTo>
                  <a:lnTo>
                    <a:pt x="60" y="1208"/>
                  </a:lnTo>
                  <a:lnTo>
                    <a:pt x="60" y="1143"/>
                  </a:lnTo>
                  <a:lnTo>
                    <a:pt x="128" y="1143"/>
                  </a:lnTo>
                  <a:lnTo>
                    <a:pt x="128" y="1208"/>
                  </a:lnTo>
                  <a:close/>
                  <a:moveTo>
                    <a:pt x="128" y="1102"/>
                  </a:moveTo>
                  <a:lnTo>
                    <a:pt x="60" y="1102"/>
                  </a:lnTo>
                  <a:lnTo>
                    <a:pt x="60" y="1038"/>
                  </a:lnTo>
                  <a:lnTo>
                    <a:pt x="128" y="1038"/>
                  </a:lnTo>
                  <a:lnTo>
                    <a:pt x="128" y="1102"/>
                  </a:lnTo>
                  <a:close/>
                  <a:moveTo>
                    <a:pt x="128" y="998"/>
                  </a:moveTo>
                  <a:lnTo>
                    <a:pt x="60" y="998"/>
                  </a:lnTo>
                  <a:lnTo>
                    <a:pt x="60" y="932"/>
                  </a:lnTo>
                  <a:lnTo>
                    <a:pt x="128" y="932"/>
                  </a:lnTo>
                  <a:lnTo>
                    <a:pt x="128" y="998"/>
                  </a:lnTo>
                  <a:close/>
                  <a:moveTo>
                    <a:pt x="128" y="892"/>
                  </a:moveTo>
                  <a:lnTo>
                    <a:pt x="60" y="892"/>
                  </a:lnTo>
                  <a:lnTo>
                    <a:pt x="60" y="827"/>
                  </a:lnTo>
                  <a:lnTo>
                    <a:pt x="128" y="827"/>
                  </a:lnTo>
                  <a:lnTo>
                    <a:pt x="128" y="892"/>
                  </a:lnTo>
                  <a:close/>
                  <a:moveTo>
                    <a:pt x="276" y="1524"/>
                  </a:moveTo>
                  <a:lnTo>
                    <a:pt x="208" y="1524"/>
                  </a:lnTo>
                  <a:lnTo>
                    <a:pt x="208" y="1459"/>
                  </a:lnTo>
                  <a:lnTo>
                    <a:pt x="276" y="1459"/>
                  </a:lnTo>
                  <a:lnTo>
                    <a:pt x="276" y="1524"/>
                  </a:lnTo>
                  <a:close/>
                  <a:moveTo>
                    <a:pt x="276" y="1418"/>
                  </a:moveTo>
                  <a:lnTo>
                    <a:pt x="208" y="1418"/>
                  </a:lnTo>
                  <a:lnTo>
                    <a:pt x="208" y="1354"/>
                  </a:lnTo>
                  <a:lnTo>
                    <a:pt x="276" y="1354"/>
                  </a:lnTo>
                  <a:lnTo>
                    <a:pt x="276" y="1418"/>
                  </a:lnTo>
                  <a:close/>
                  <a:moveTo>
                    <a:pt x="276" y="1314"/>
                  </a:moveTo>
                  <a:lnTo>
                    <a:pt x="208" y="1314"/>
                  </a:lnTo>
                  <a:lnTo>
                    <a:pt x="208" y="1249"/>
                  </a:lnTo>
                  <a:lnTo>
                    <a:pt x="276" y="1249"/>
                  </a:lnTo>
                  <a:lnTo>
                    <a:pt x="276" y="1314"/>
                  </a:lnTo>
                  <a:close/>
                  <a:moveTo>
                    <a:pt x="276" y="1208"/>
                  </a:moveTo>
                  <a:lnTo>
                    <a:pt x="208" y="1208"/>
                  </a:lnTo>
                  <a:lnTo>
                    <a:pt x="208" y="1143"/>
                  </a:lnTo>
                  <a:lnTo>
                    <a:pt x="276" y="1143"/>
                  </a:lnTo>
                  <a:lnTo>
                    <a:pt x="276" y="1208"/>
                  </a:lnTo>
                  <a:close/>
                  <a:moveTo>
                    <a:pt x="276" y="1102"/>
                  </a:moveTo>
                  <a:lnTo>
                    <a:pt x="208" y="1102"/>
                  </a:lnTo>
                  <a:lnTo>
                    <a:pt x="208" y="1038"/>
                  </a:lnTo>
                  <a:lnTo>
                    <a:pt x="276" y="1038"/>
                  </a:lnTo>
                  <a:lnTo>
                    <a:pt x="276" y="1102"/>
                  </a:lnTo>
                  <a:close/>
                  <a:moveTo>
                    <a:pt x="276" y="998"/>
                  </a:moveTo>
                  <a:lnTo>
                    <a:pt x="208" y="998"/>
                  </a:lnTo>
                  <a:lnTo>
                    <a:pt x="208" y="932"/>
                  </a:lnTo>
                  <a:lnTo>
                    <a:pt x="276" y="932"/>
                  </a:lnTo>
                  <a:lnTo>
                    <a:pt x="276" y="998"/>
                  </a:lnTo>
                  <a:close/>
                  <a:moveTo>
                    <a:pt x="276" y="892"/>
                  </a:moveTo>
                  <a:lnTo>
                    <a:pt x="208" y="892"/>
                  </a:lnTo>
                  <a:lnTo>
                    <a:pt x="208" y="827"/>
                  </a:lnTo>
                  <a:lnTo>
                    <a:pt x="276" y="827"/>
                  </a:lnTo>
                  <a:lnTo>
                    <a:pt x="276" y="892"/>
                  </a:lnTo>
                  <a:close/>
                  <a:moveTo>
                    <a:pt x="276" y="720"/>
                  </a:moveTo>
                  <a:lnTo>
                    <a:pt x="208" y="720"/>
                  </a:lnTo>
                  <a:lnTo>
                    <a:pt x="208" y="654"/>
                  </a:lnTo>
                  <a:lnTo>
                    <a:pt x="276" y="654"/>
                  </a:lnTo>
                  <a:lnTo>
                    <a:pt x="276" y="720"/>
                  </a:lnTo>
                  <a:close/>
                  <a:moveTo>
                    <a:pt x="276" y="614"/>
                  </a:moveTo>
                  <a:lnTo>
                    <a:pt x="208" y="614"/>
                  </a:lnTo>
                  <a:lnTo>
                    <a:pt x="208" y="550"/>
                  </a:lnTo>
                  <a:lnTo>
                    <a:pt x="276" y="550"/>
                  </a:lnTo>
                  <a:lnTo>
                    <a:pt x="276" y="614"/>
                  </a:lnTo>
                  <a:close/>
                  <a:moveTo>
                    <a:pt x="276" y="508"/>
                  </a:moveTo>
                  <a:lnTo>
                    <a:pt x="208" y="508"/>
                  </a:lnTo>
                  <a:lnTo>
                    <a:pt x="208" y="444"/>
                  </a:lnTo>
                  <a:lnTo>
                    <a:pt x="276" y="444"/>
                  </a:lnTo>
                  <a:lnTo>
                    <a:pt x="276" y="508"/>
                  </a:lnTo>
                  <a:close/>
                  <a:moveTo>
                    <a:pt x="276" y="403"/>
                  </a:moveTo>
                  <a:lnTo>
                    <a:pt x="208" y="403"/>
                  </a:lnTo>
                  <a:lnTo>
                    <a:pt x="208" y="338"/>
                  </a:lnTo>
                  <a:lnTo>
                    <a:pt x="276" y="338"/>
                  </a:lnTo>
                  <a:lnTo>
                    <a:pt x="276" y="403"/>
                  </a:lnTo>
                  <a:close/>
                  <a:moveTo>
                    <a:pt x="423" y="1524"/>
                  </a:moveTo>
                  <a:lnTo>
                    <a:pt x="356" y="1524"/>
                  </a:lnTo>
                  <a:lnTo>
                    <a:pt x="356" y="1459"/>
                  </a:lnTo>
                  <a:lnTo>
                    <a:pt x="423" y="1459"/>
                  </a:lnTo>
                  <a:lnTo>
                    <a:pt x="423" y="1524"/>
                  </a:lnTo>
                  <a:close/>
                  <a:moveTo>
                    <a:pt x="423" y="1418"/>
                  </a:moveTo>
                  <a:lnTo>
                    <a:pt x="356" y="1418"/>
                  </a:lnTo>
                  <a:lnTo>
                    <a:pt x="356" y="1354"/>
                  </a:lnTo>
                  <a:lnTo>
                    <a:pt x="423" y="1354"/>
                  </a:lnTo>
                  <a:lnTo>
                    <a:pt x="423" y="1418"/>
                  </a:lnTo>
                  <a:close/>
                  <a:moveTo>
                    <a:pt x="423" y="1314"/>
                  </a:moveTo>
                  <a:lnTo>
                    <a:pt x="356" y="1314"/>
                  </a:lnTo>
                  <a:lnTo>
                    <a:pt x="356" y="1249"/>
                  </a:lnTo>
                  <a:lnTo>
                    <a:pt x="423" y="1249"/>
                  </a:lnTo>
                  <a:lnTo>
                    <a:pt x="423" y="1314"/>
                  </a:lnTo>
                  <a:close/>
                  <a:moveTo>
                    <a:pt x="423" y="1208"/>
                  </a:moveTo>
                  <a:lnTo>
                    <a:pt x="356" y="1208"/>
                  </a:lnTo>
                  <a:lnTo>
                    <a:pt x="356" y="1143"/>
                  </a:lnTo>
                  <a:lnTo>
                    <a:pt x="423" y="1143"/>
                  </a:lnTo>
                  <a:lnTo>
                    <a:pt x="423" y="1208"/>
                  </a:lnTo>
                  <a:close/>
                  <a:moveTo>
                    <a:pt x="423" y="1102"/>
                  </a:moveTo>
                  <a:lnTo>
                    <a:pt x="356" y="1102"/>
                  </a:lnTo>
                  <a:lnTo>
                    <a:pt x="356" y="1038"/>
                  </a:lnTo>
                  <a:lnTo>
                    <a:pt x="423" y="1038"/>
                  </a:lnTo>
                  <a:lnTo>
                    <a:pt x="423" y="1102"/>
                  </a:lnTo>
                  <a:close/>
                  <a:moveTo>
                    <a:pt x="423" y="998"/>
                  </a:moveTo>
                  <a:lnTo>
                    <a:pt x="356" y="998"/>
                  </a:lnTo>
                  <a:lnTo>
                    <a:pt x="356" y="932"/>
                  </a:lnTo>
                  <a:lnTo>
                    <a:pt x="423" y="932"/>
                  </a:lnTo>
                  <a:lnTo>
                    <a:pt x="423" y="998"/>
                  </a:lnTo>
                  <a:close/>
                  <a:moveTo>
                    <a:pt x="423" y="892"/>
                  </a:moveTo>
                  <a:lnTo>
                    <a:pt x="356" y="892"/>
                  </a:lnTo>
                  <a:lnTo>
                    <a:pt x="356" y="827"/>
                  </a:lnTo>
                  <a:lnTo>
                    <a:pt x="423" y="827"/>
                  </a:lnTo>
                  <a:lnTo>
                    <a:pt x="423" y="892"/>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229625" y="1843086"/>
            <a:ext cx="2016736" cy="1774422"/>
            <a:chOff x="1680987" y="1674497"/>
            <a:chExt cx="2016736" cy="1774422"/>
          </a:xfrm>
        </p:grpSpPr>
        <p:sp>
          <p:nvSpPr>
            <p:cNvPr id="116" name="Freeform 7"/>
            <p:cNvSpPr>
              <a:spLocks noEditPoints="1"/>
            </p:cNvSpPr>
            <p:nvPr/>
          </p:nvSpPr>
          <p:spPr bwMode="auto">
            <a:xfrm>
              <a:off x="2994955" y="2412268"/>
              <a:ext cx="385042" cy="848169"/>
            </a:xfrm>
            <a:custGeom>
              <a:avLst/>
              <a:gdLst>
                <a:gd name="T0" fmla="*/ 430 w 430"/>
                <a:gd name="T1" fmla="*/ 944 h 944"/>
                <a:gd name="T2" fmla="*/ 430 w 430"/>
                <a:gd name="T3" fmla="*/ 944 h 944"/>
                <a:gd name="T4" fmla="*/ 414 w 430"/>
                <a:gd name="T5" fmla="*/ 886 h 944"/>
                <a:gd name="T6" fmla="*/ 399 w 430"/>
                <a:gd name="T7" fmla="*/ 827 h 944"/>
                <a:gd name="T8" fmla="*/ 386 w 430"/>
                <a:gd name="T9" fmla="*/ 768 h 944"/>
                <a:gd name="T10" fmla="*/ 372 w 430"/>
                <a:gd name="T11" fmla="*/ 709 h 944"/>
                <a:gd name="T12" fmla="*/ 361 w 430"/>
                <a:gd name="T13" fmla="*/ 649 h 944"/>
                <a:gd name="T14" fmla="*/ 351 w 430"/>
                <a:gd name="T15" fmla="*/ 591 h 944"/>
                <a:gd name="T16" fmla="*/ 341 w 430"/>
                <a:gd name="T17" fmla="*/ 531 h 944"/>
                <a:gd name="T18" fmla="*/ 332 w 430"/>
                <a:gd name="T19" fmla="*/ 473 h 944"/>
                <a:gd name="T20" fmla="*/ 324 w 430"/>
                <a:gd name="T21" fmla="*/ 413 h 944"/>
                <a:gd name="T22" fmla="*/ 317 w 430"/>
                <a:gd name="T23" fmla="*/ 353 h 944"/>
                <a:gd name="T24" fmla="*/ 311 w 430"/>
                <a:gd name="T25" fmla="*/ 295 h 944"/>
                <a:gd name="T26" fmla="*/ 305 w 430"/>
                <a:gd name="T27" fmla="*/ 235 h 944"/>
                <a:gd name="T28" fmla="*/ 296 w 430"/>
                <a:gd name="T29" fmla="*/ 117 h 944"/>
                <a:gd name="T30" fmla="*/ 289 w 430"/>
                <a:gd name="T31" fmla="*/ 0 h 944"/>
                <a:gd name="T32" fmla="*/ 100 w 430"/>
                <a:gd name="T33" fmla="*/ 0 h 944"/>
                <a:gd name="T34" fmla="*/ 100 w 430"/>
                <a:gd name="T35" fmla="*/ 0 h 944"/>
                <a:gd name="T36" fmla="*/ 98 w 430"/>
                <a:gd name="T37" fmla="*/ 117 h 944"/>
                <a:gd name="T38" fmla="*/ 94 w 430"/>
                <a:gd name="T39" fmla="*/ 235 h 944"/>
                <a:gd name="T40" fmla="*/ 91 w 430"/>
                <a:gd name="T41" fmla="*/ 295 h 944"/>
                <a:gd name="T42" fmla="*/ 87 w 430"/>
                <a:gd name="T43" fmla="*/ 353 h 944"/>
                <a:gd name="T44" fmla="*/ 82 w 430"/>
                <a:gd name="T45" fmla="*/ 413 h 944"/>
                <a:gd name="T46" fmla="*/ 77 w 430"/>
                <a:gd name="T47" fmla="*/ 473 h 944"/>
                <a:gd name="T48" fmla="*/ 71 w 430"/>
                <a:gd name="T49" fmla="*/ 531 h 944"/>
                <a:gd name="T50" fmla="*/ 64 w 430"/>
                <a:gd name="T51" fmla="*/ 591 h 944"/>
                <a:gd name="T52" fmla="*/ 56 w 430"/>
                <a:gd name="T53" fmla="*/ 649 h 944"/>
                <a:gd name="T54" fmla="*/ 47 w 430"/>
                <a:gd name="T55" fmla="*/ 709 h 944"/>
                <a:gd name="T56" fmla="*/ 37 w 430"/>
                <a:gd name="T57" fmla="*/ 768 h 944"/>
                <a:gd name="T58" fmla="*/ 26 w 430"/>
                <a:gd name="T59" fmla="*/ 827 h 944"/>
                <a:gd name="T60" fmla="*/ 13 w 430"/>
                <a:gd name="T61" fmla="*/ 886 h 944"/>
                <a:gd name="T62" fmla="*/ 0 w 430"/>
                <a:gd name="T63" fmla="*/ 944 h 944"/>
                <a:gd name="T64" fmla="*/ 137 w 430"/>
                <a:gd name="T65" fmla="*/ 944 h 944"/>
                <a:gd name="T66" fmla="*/ 137 w 430"/>
                <a:gd name="T67" fmla="*/ 700 h 944"/>
                <a:gd name="T68" fmla="*/ 254 w 430"/>
                <a:gd name="T69" fmla="*/ 700 h 944"/>
                <a:gd name="T70" fmla="*/ 254 w 430"/>
                <a:gd name="T71" fmla="*/ 944 h 944"/>
                <a:gd name="T72" fmla="*/ 430 w 430"/>
                <a:gd name="T73" fmla="*/ 944 h 944"/>
                <a:gd name="T74" fmla="*/ 233 w 430"/>
                <a:gd name="T75" fmla="*/ 562 h 944"/>
                <a:gd name="T76" fmla="*/ 160 w 430"/>
                <a:gd name="T77" fmla="*/ 562 h 944"/>
                <a:gd name="T78" fmla="*/ 160 w 430"/>
                <a:gd name="T79" fmla="*/ 492 h 944"/>
                <a:gd name="T80" fmla="*/ 233 w 430"/>
                <a:gd name="T81" fmla="*/ 492 h 944"/>
                <a:gd name="T82" fmla="*/ 233 w 430"/>
                <a:gd name="T83" fmla="*/ 562 h 944"/>
                <a:gd name="T84" fmla="*/ 233 w 430"/>
                <a:gd name="T85" fmla="*/ 438 h 944"/>
                <a:gd name="T86" fmla="*/ 160 w 430"/>
                <a:gd name="T87" fmla="*/ 438 h 944"/>
                <a:gd name="T88" fmla="*/ 160 w 430"/>
                <a:gd name="T89" fmla="*/ 368 h 944"/>
                <a:gd name="T90" fmla="*/ 233 w 430"/>
                <a:gd name="T91" fmla="*/ 368 h 944"/>
                <a:gd name="T92" fmla="*/ 233 w 430"/>
                <a:gd name="T93" fmla="*/ 438 h 944"/>
                <a:gd name="T94" fmla="*/ 233 w 430"/>
                <a:gd name="T95" fmla="*/ 312 h 944"/>
                <a:gd name="T96" fmla="*/ 160 w 430"/>
                <a:gd name="T97" fmla="*/ 312 h 944"/>
                <a:gd name="T98" fmla="*/ 160 w 430"/>
                <a:gd name="T99" fmla="*/ 242 h 944"/>
                <a:gd name="T100" fmla="*/ 233 w 430"/>
                <a:gd name="T101" fmla="*/ 242 h 944"/>
                <a:gd name="T102" fmla="*/ 233 w 430"/>
                <a:gd name="T103" fmla="*/ 31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944">
                  <a:moveTo>
                    <a:pt x="430" y="944"/>
                  </a:moveTo>
                  <a:lnTo>
                    <a:pt x="430" y="944"/>
                  </a:lnTo>
                  <a:lnTo>
                    <a:pt x="414" y="886"/>
                  </a:lnTo>
                  <a:lnTo>
                    <a:pt x="399" y="827"/>
                  </a:lnTo>
                  <a:lnTo>
                    <a:pt x="386" y="768"/>
                  </a:lnTo>
                  <a:lnTo>
                    <a:pt x="372" y="709"/>
                  </a:lnTo>
                  <a:lnTo>
                    <a:pt x="361" y="649"/>
                  </a:lnTo>
                  <a:lnTo>
                    <a:pt x="351" y="591"/>
                  </a:lnTo>
                  <a:lnTo>
                    <a:pt x="341" y="531"/>
                  </a:lnTo>
                  <a:lnTo>
                    <a:pt x="332" y="473"/>
                  </a:lnTo>
                  <a:lnTo>
                    <a:pt x="324" y="413"/>
                  </a:lnTo>
                  <a:lnTo>
                    <a:pt x="317" y="353"/>
                  </a:lnTo>
                  <a:lnTo>
                    <a:pt x="311" y="295"/>
                  </a:lnTo>
                  <a:lnTo>
                    <a:pt x="305" y="235"/>
                  </a:lnTo>
                  <a:lnTo>
                    <a:pt x="296" y="117"/>
                  </a:lnTo>
                  <a:lnTo>
                    <a:pt x="289" y="0"/>
                  </a:lnTo>
                  <a:lnTo>
                    <a:pt x="100" y="0"/>
                  </a:lnTo>
                  <a:lnTo>
                    <a:pt x="100" y="0"/>
                  </a:lnTo>
                  <a:lnTo>
                    <a:pt x="98" y="117"/>
                  </a:lnTo>
                  <a:lnTo>
                    <a:pt x="94" y="235"/>
                  </a:lnTo>
                  <a:lnTo>
                    <a:pt x="91" y="295"/>
                  </a:lnTo>
                  <a:lnTo>
                    <a:pt x="87" y="353"/>
                  </a:lnTo>
                  <a:lnTo>
                    <a:pt x="82" y="413"/>
                  </a:lnTo>
                  <a:lnTo>
                    <a:pt x="77" y="473"/>
                  </a:lnTo>
                  <a:lnTo>
                    <a:pt x="71" y="531"/>
                  </a:lnTo>
                  <a:lnTo>
                    <a:pt x="64" y="591"/>
                  </a:lnTo>
                  <a:lnTo>
                    <a:pt x="56" y="649"/>
                  </a:lnTo>
                  <a:lnTo>
                    <a:pt x="47" y="709"/>
                  </a:lnTo>
                  <a:lnTo>
                    <a:pt x="37" y="768"/>
                  </a:lnTo>
                  <a:lnTo>
                    <a:pt x="26" y="827"/>
                  </a:lnTo>
                  <a:lnTo>
                    <a:pt x="13" y="886"/>
                  </a:lnTo>
                  <a:lnTo>
                    <a:pt x="0" y="944"/>
                  </a:lnTo>
                  <a:lnTo>
                    <a:pt x="137" y="944"/>
                  </a:lnTo>
                  <a:lnTo>
                    <a:pt x="137" y="700"/>
                  </a:lnTo>
                  <a:lnTo>
                    <a:pt x="254" y="700"/>
                  </a:lnTo>
                  <a:lnTo>
                    <a:pt x="254" y="944"/>
                  </a:lnTo>
                  <a:lnTo>
                    <a:pt x="430" y="944"/>
                  </a:lnTo>
                  <a:close/>
                  <a:moveTo>
                    <a:pt x="233" y="562"/>
                  </a:moveTo>
                  <a:lnTo>
                    <a:pt x="160" y="562"/>
                  </a:lnTo>
                  <a:lnTo>
                    <a:pt x="160" y="492"/>
                  </a:lnTo>
                  <a:lnTo>
                    <a:pt x="233" y="492"/>
                  </a:lnTo>
                  <a:lnTo>
                    <a:pt x="233" y="562"/>
                  </a:lnTo>
                  <a:close/>
                  <a:moveTo>
                    <a:pt x="233" y="438"/>
                  </a:moveTo>
                  <a:lnTo>
                    <a:pt x="160" y="438"/>
                  </a:lnTo>
                  <a:lnTo>
                    <a:pt x="160" y="368"/>
                  </a:lnTo>
                  <a:lnTo>
                    <a:pt x="233" y="368"/>
                  </a:lnTo>
                  <a:lnTo>
                    <a:pt x="233" y="438"/>
                  </a:lnTo>
                  <a:close/>
                  <a:moveTo>
                    <a:pt x="233" y="312"/>
                  </a:moveTo>
                  <a:lnTo>
                    <a:pt x="160" y="312"/>
                  </a:lnTo>
                  <a:lnTo>
                    <a:pt x="160" y="242"/>
                  </a:lnTo>
                  <a:lnTo>
                    <a:pt x="233" y="242"/>
                  </a:lnTo>
                  <a:lnTo>
                    <a:pt x="233" y="312"/>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
            <p:cNvSpPr>
              <a:spLocks noEditPoints="1"/>
            </p:cNvSpPr>
            <p:nvPr/>
          </p:nvSpPr>
          <p:spPr bwMode="auto">
            <a:xfrm>
              <a:off x="2604529" y="1674497"/>
              <a:ext cx="433509" cy="1634406"/>
            </a:xfrm>
            <a:custGeom>
              <a:avLst/>
              <a:gdLst>
                <a:gd name="T0" fmla="*/ 300 w 484"/>
                <a:gd name="T1" fmla="*/ 286 h 1821"/>
                <a:gd name="T2" fmla="*/ 184 w 484"/>
                <a:gd name="T3" fmla="*/ 286 h 1821"/>
                <a:gd name="T4" fmla="*/ 0 w 484"/>
                <a:gd name="T5" fmla="*/ 747 h 1821"/>
                <a:gd name="T6" fmla="*/ 149 w 484"/>
                <a:gd name="T7" fmla="*/ 1578 h 1821"/>
                <a:gd name="T8" fmla="*/ 484 w 484"/>
                <a:gd name="T9" fmla="*/ 1821 h 1821"/>
                <a:gd name="T10" fmla="*/ 128 w 484"/>
                <a:gd name="T11" fmla="*/ 1524 h 1821"/>
                <a:gd name="T12" fmla="*/ 128 w 484"/>
                <a:gd name="T13" fmla="*/ 1459 h 1821"/>
                <a:gd name="T14" fmla="*/ 60 w 484"/>
                <a:gd name="T15" fmla="*/ 1418 h 1821"/>
                <a:gd name="T16" fmla="*/ 128 w 484"/>
                <a:gd name="T17" fmla="*/ 1418 h 1821"/>
                <a:gd name="T18" fmla="*/ 60 w 484"/>
                <a:gd name="T19" fmla="*/ 1249 h 1821"/>
                <a:gd name="T20" fmla="*/ 128 w 484"/>
                <a:gd name="T21" fmla="*/ 1208 h 1821"/>
                <a:gd name="T22" fmla="*/ 128 w 484"/>
                <a:gd name="T23" fmla="*/ 1143 h 1821"/>
                <a:gd name="T24" fmla="*/ 60 w 484"/>
                <a:gd name="T25" fmla="*/ 1102 h 1821"/>
                <a:gd name="T26" fmla="*/ 128 w 484"/>
                <a:gd name="T27" fmla="*/ 1102 h 1821"/>
                <a:gd name="T28" fmla="*/ 60 w 484"/>
                <a:gd name="T29" fmla="*/ 932 h 1821"/>
                <a:gd name="T30" fmla="*/ 128 w 484"/>
                <a:gd name="T31" fmla="*/ 892 h 1821"/>
                <a:gd name="T32" fmla="*/ 128 w 484"/>
                <a:gd name="T33" fmla="*/ 827 h 1821"/>
                <a:gd name="T34" fmla="*/ 208 w 484"/>
                <a:gd name="T35" fmla="*/ 1524 h 1821"/>
                <a:gd name="T36" fmla="*/ 276 w 484"/>
                <a:gd name="T37" fmla="*/ 1524 h 1821"/>
                <a:gd name="T38" fmla="*/ 208 w 484"/>
                <a:gd name="T39" fmla="*/ 1354 h 1821"/>
                <a:gd name="T40" fmla="*/ 276 w 484"/>
                <a:gd name="T41" fmla="*/ 1314 h 1821"/>
                <a:gd name="T42" fmla="*/ 276 w 484"/>
                <a:gd name="T43" fmla="*/ 1249 h 1821"/>
                <a:gd name="T44" fmla="*/ 208 w 484"/>
                <a:gd name="T45" fmla="*/ 1208 h 1821"/>
                <a:gd name="T46" fmla="*/ 276 w 484"/>
                <a:gd name="T47" fmla="*/ 1208 h 1821"/>
                <a:gd name="T48" fmla="*/ 208 w 484"/>
                <a:gd name="T49" fmla="*/ 1038 h 1821"/>
                <a:gd name="T50" fmla="*/ 276 w 484"/>
                <a:gd name="T51" fmla="*/ 998 h 1821"/>
                <a:gd name="T52" fmla="*/ 276 w 484"/>
                <a:gd name="T53" fmla="*/ 932 h 1821"/>
                <a:gd name="T54" fmla="*/ 208 w 484"/>
                <a:gd name="T55" fmla="*/ 892 h 1821"/>
                <a:gd name="T56" fmla="*/ 276 w 484"/>
                <a:gd name="T57" fmla="*/ 892 h 1821"/>
                <a:gd name="T58" fmla="*/ 208 w 484"/>
                <a:gd name="T59" fmla="*/ 654 h 1821"/>
                <a:gd name="T60" fmla="*/ 276 w 484"/>
                <a:gd name="T61" fmla="*/ 614 h 1821"/>
                <a:gd name="T62" fmla="*/ 276 w 484"/>
                <a:gd name="T63" fmla="*/ 550 h 1821"/>
                <a:gd name="T64" fmla="*/ 208 w 484"/>
                <a:gd name="T65" fmla="*/ 508 h 1821"/>
                <a:gd name="T66" fmla="*/ 276 w 484"/>
                <a:gd name="T67" fmla="*/ 508 h 1821"/>
                <a:gd name="T68" fmla="*/ 208 w 484"/>
                <a:gd name="T69" fmla="*/ 338 h 1821"/>
                <a:gd name="T70" fmla="*/ 423 w 484"/>
                <a:gd name="T71" fmla="*/ 1524 h 1821"/>
                <a:gd name="T72" fmla="*/ 423 w 484"/>
                <a:gd name="T73" fmla="*/ 1459 h 1821"/>
                <a:gd name="T74" fmla="*/ 356 w 484"/>
                <a:gd name="T75" fmla="*/ 1418 h 1821"/>
                <a:gd name="T76" fmla="*/ 423 w 484"/>
                <a:gd name="T77" fmla="*/ 1418 h 1821"/>
                <a:gd name="T78" fmla="*/ 356 w 484"/>
                <a:gd name="T79" fmla="*/ 1249 h 1821"/>
                <a:gd name="T80" fmla="*/ 423 w 484"/>
                <a:gd name="T81" fmla="*/ 1208 h 1821"/>
                <a:gd name="T82" fmla="*/ 423 w 484"/>
                <a:gd name="T83" fmla="*/ 1143 h 1821"/>
                <a:gd name="T84" fmla="*/ 356 w 484"/>
                <a:gd name="T85" fmla="*/ 1102 h 1821"/>
                <a:gd name="T86" fmla="*/ 423 w 484"/>
                <a:gd name="T87" fmla="*/ 1102 h 1821"/>
                <a:gd name="T88" fmla="*/ 356 w 484"/>
                <a:gd name="T89" fmla="*/ 932 h 1821"/>
                <a:gd name="T90" fmla="*/ 423 w 484"/>
                <a:gd name="T91" fmla="*/ 892 h 1821"/>
                <a:gd name="T92" fmla="*/ 423 w 484"/>
                <a:gd name="T93" fmla="*/ 827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1821">
                  <a:moveTo>
                    <a:pt x="402" y="747"/>
                  </a:moveTo>
                  <a:lnTo>
                    <a:pt x="402" y="286"/>
                  </a:lnTo>
                  <a:lnTo>
                    <a:pt x="300" y="286"/>
                  </a:lnTo>
                  <a:lnTo>
                    <a:pt x="300" y="0"/>
                  </a:lnTo>
                  <a:lnTo>
                    <a:pt x="184" y="0"/>
                  </a:lnTo>
                  <a:lnTo>
                    <a:pt x="184" y="286"/>
                  </a:lnTo>
                  <a:lnTo>
                    <a:pt x="81" y="286"/>
                  </a:lnTo>
                  <a:lnTo>
                    <a:pt x="81" y="747"/>
                  </a:lnTo>
                  <a:lnTo>
                    <a:pt x="0" y="747"/>
                  </a:lnTo>
                  <a:lnTo>
                    <a:pt x="0" y="1821"/>
                  </a:lnTo>
                  <a:lnTo>
                    <a:pt x="149" y="1821"/>
                  </a:lnTo>
                  <a:lnTo>
                    <a:pt x="149" y="1578"/>
                  </a:lnTo>
                  <a:lnTo>
                    <a:pt x="334" y="1578"/>
                  </a:lnTo>
                  <a:lnTo>
                    <a:pt x="334" y="1821"/>
                  </a:lnTo>
                  <a:lnTo>
                    <a:pt x="484" y="1821"/>
                  </a:lnTo>
                  <a:lnTo>
                    <a:pt x="484" y="747"/>
                  </a:lnTo>
                  <a:lnTo>
                    <a:pt x="402" y="747"/>
                  </a:lnTo>
                  <a:close/>
                  <a:moveTo>
                    <a:pt x="128" y="1524"/>
                  </a:moveTo>
                  <a:lnTo>
                    <a:pt x="60" y="1524"/>
                  </a:lnTo>
                  <a:lnTo>
                    <a:pt x="60" y="1459"/>
                  </a:lnTo>
                  <a:lnTo>
                    <a:pt x="128" y="1459"/>
                  </a:lnTo>
                  <a:lnTo>
                    <a:pt x="128" y="1524"/>
                  </a:lnTo>
                  <a:close/>
                  <a:moveTo>
                    <a:pt x="128" y="1418"/>
                  </a:moveTo>
                  <a:lnTo>
                    <a:pt x="60" y="1418"/>
                  </a:lnTo>
                  <a:lnTo>
                    <a:pt x="60" y="1354"/>
                  </a:lnTo>
                  <a:lnTo>
                    <a:pt x="128" y="1354"/>
                  </a:lnTo>
                  <a:lnTo>
                    <a:pt x="128" y="1418"/>
                  </a:lnTo>
                  <a:close/>
                  <a:moveTo>
                    <a:pt x="128" y="1314"/>
                  </a:moveTo>
                  <a:lnTo>
                    <a:pt x="60" y="1314"/>
                  </a:lnTo>
                  <a:lnTo>
                    <a:pt x="60" y="1249"/>
                  </a:lnTo>
                  <a:lnTo>
                    <a:pt x="128" y="1249"/>
                  </a:lnTo>
                  <a:lnTo>
                    <a:pt x="128" y="1314"/>
                  </a:lnTo>
                  <a:close/>
                  <a:moveTo>
                    <a:pt x="128" y="1208"/>
                  </a:moveTo>
                  <a:lnTo>
                    <a:pt x="60" y="1208"/>
                  </a:lnTo>
                  <a:lnTo>
                    <a:pt x="60" y="1143"/>
                  </a:lnTo>
                  <a:lnTo>
                    <a:pt x="128" y="1143"/>
                  </a:lnTo>
                  <a:lnTo>
                    <a:pt x="128" y="1208"/>
                  </a:lnTo>
                  <a:close/>
                  <a:moveTo>
                    <a:pt x="128" y="1102"/>
                  </a:moveTo>
                  <a:lnTo>
                    <a:pt x="60" y="1102"/>
                  </a:lnTo>
                  <a:lnTo>
                    <a:pt x="60" y="1038"/>
                  </a:lnTo>
                  <a:lnTo>
                    <a:pt x="128" y="1038"/>
                  </a:lnTo>
                  <a:lnTo>
                    <a:pt x="128" y="1102"/>
                  </a:lnTo>
                  <a:close/>
                  <a:moveTo>
                    <a:pt x="128" y="998"/>
                  </a:moveTo>
                  <a:lnTo>
                    <a:pt x="60" y="998"/>
                  </a:lnTo>
                  <a:lnTo>
                    <a:pt x="60" y="932"/>
                  </a:lnTo>
                  <a:lnTo>
                    <a:pt x="128" y="932"/>
                  </a:lnTo>
                  <a:lnTo>
                    <a:pt x="128" y="998"/>
                  </a:lnTo>
                  <a:close/>
                  <a:moveTo>
                    <a:pt x="128" y="892"/>
                  </a:moveTo>
                  <a:lnTo>
                    <a:pt x="60" y="892"/>
                  </a:lnTo>
                  <a:lnTo>
                    <a:pt x="60" y="827"/>
                  </a:lnTo>
                  <a:lnTo>
                    <a:pt x="128" y="827"/>
                  </a:lnTo>
                  <a:lnTo>
                    <a:pt x="128" y="892"/>
                  </a:lnTo>
                  <a:close/>
                  <a:moveTo>
                    <a:pt x="276" y="1524"/>
                  </a:moveTo>
                  <a:lnTo>
                    <a:pt x="208" y="1524"/>
                  </a:lnTo>
                  <a:lnTo>
                    <a:pt x="208" y="1459"/>
                  </a:lnTo>
                  <a:lnTo>
                    <a:pt x="276" y="1459"/>
                  </a:lnTo>
                  <a:lnTo>
                    <a:pt x="276" y="1524"/>
                  </a:lnTo>
                  <a:close/>
                  <a:moveTo>
                    <a:pt x="276" y="1418"/>
                  </a:moveTo>
                  <a:lnTo>
                    <a:pt x="208" y="1418"/>
                  </a:lnTo>
                  <a:lnTo>
                    <a:pt x="208" y="1354"/>
                  </a:lnTo>
                  <a:lnTo>
                    <a:pt x="276" y="1354"/>
                  </a:lnTo>
                  <a:lnTo>
                    <a:pt x="276" y="1418"/>
                  </a:lnTo>
                  <a:close/>
                  <a:moveTo>
                    <a:pt x="276" y="1314"/>
                  </a:moveTo>
                  <a:lnTo>
                    <a:pt x="208" y="1314"/>
                  </a:lnTo>
                  <a:lnTo>
                    <a:pt x="208" y="1249"/>
                  </a:lnTo>
                  <a:lnTo>
                    <a:pt x="276" y="1249"/>
                  </a:lnTo>
                  <a:lnTo>
                    <a:pt x="276" y="1314"/>
                  </a:lnTo>
                  <a:close/>
                  <a:moveTo>
                    <a:pt x="276" y="1208"/>
                  </a:moveTo>
                  <a:lnTo>
                    <a:pt x="208" y="1208"/>
                  </a:lnTo>
                  <a:lnTo>
                    <a:pt x="208" y="1143"/>
                  </a:lnTo>
                  <a:lnTo>
                    <a:pt x="276" y="1143"/>
                  </a:lnTo>
                  <a:lnTo>
                    <a:pt x="276" y="1208"/>
                  </a:lnTo>
                  <a:close/>
                  <a:moveTo>
                    <a:pt x="276" y="1102"/>
                  </a:moveTo>
                  <a:lnTo>
                    <a:pt x="208" y="1102"/>
                  </a:lnTo>
                  <a:lnTo>
                    <a:pt x="208" y="1038"/>
                  </a:lnTo>
                  <a:lnTo>
                    <a:pt x="276" y="1038"/>
                  </a:lnTo>
                  <a:lnTo>
                    <a:pt x="276" y="1102"/>
                  </a:lnTo>
                  <a:close/>
                  <a:moveTo>
                    <a:pt x="276" y="998"/>
                  </a:moveTo>
                  <a:lnTo>
                    <a:pt x="208" y="998"/>
                  </a:lnTo>
                  <a:lnTo>
                    <a:pt x="208" y="932"/>
                  </a:lnTo>
                  <a:lnTo>
                    <a:pt x="276" y="932"/>
                  </a:lnTo>
                  <a:lnTo>
                    <a:pt x="276" y="998"/>
                  </a:lnTo>
                  <a:close/>
                  <a:moveTo>
                    <a:pt x="276" y="892"/>
                  </a:moveTo>
                  <a:lnTo>
                    <a:pt x="208" y="892"/>
                  </a:lnTo>
                  <a:lnTo>
                    <a:pt x="208" y="827"/>
                  </a:lnTo>
                  <a:lnTo>
                    <a:pt x="276" y="827"/>
                  </a:lnTo>
                  <a:lnTo>
                    <a:pt x="276" y="892"/>
                  </a:lnTo>
                  <a:close/>
                  <a:moveTo>
                    <a:pt x="276" y="720"/>
                  </a:moveTo>
                  <a:lnTo>
                    <a:pt x="208" y="720"/>
                  </a:lnTo>
                  <a:lnTo>
                    <a:pt x="208" y="654"/>
                  </a:lnTo>
                  <a:lnTo>
                    <a:pt x="276" y="654"/>
                  </a:lnTo>
                  <a:lnTo>
                    <a:pt x="276" y="720"/>
                  </a:lnTo>
                  <a:close/>
                  <a:moveTo>
                    <a:pt x="276" y="614"/>
                  </a:moveTo>
                  <a:lnTo>
                    <a:pt x="208" y="614"/>
                  </a:lnTo>
                  <a:lnTo>
                    <a:pt x="208" y="550"/>
                  </a:lnTo>
                  <a:lnTo>
                    <a:pt x="276" y="550"/>
                  </a:lnTo>
                  <a:lnTo>
                    <a:pt x="276" y="614"/>
                  </a:lnTo>
                  <a:close/>
                  <a:moveTo>
                    <a:pt x="276" y="508"/>
                  </a:moveTo>
                  <a:lnTo>
                    <a:pt x="208" y="508"/>
                  </a:lnTo>
                  <a:lnTo>
                    <a:pt x="208" y="444"/>
                  </a:lnTo>
                  <a:lnTo>
                    <a:pt x="276" y="444"/>
                  </a:lnTo>
                  <a:lnTo>
                    <a:pt x="276" y="508"/>
                  </a:lnTo>
                  <a:close/>
                  <a:moveTo>
                    <a:pt x="276" y="403"/>
                  </a:moveTo>
                  <a:lnTo>
                    <a:pt x="208" y="403"/>
                  </a:lnTo>
                  <a:lnTo>
                    <a:pt x="208" y="338"/>
                  </a:lnTo>
                  <a:lnTo>
                    <a:pt x="276" y="338"/>
                  </a:lnTo>
                  <a:lnTo>
                    <a:pt x="276" y="403"/>
                  </a:lnTo>
                  <a:close/>
                  <a:moveTo>
                    <a:pt x="423" y="1524"/>
                  </a:moveTo>
                  <a:lnTo>
                    <a:pt x="356" y="1524"/>
                  </a:lnTo>
                  <a:lnTo>
                    <a:pt x="356" y="1459"/>
                  </a:lnTo>
                  <a:lnTo>
                    <a:pt x="423" y="1459"/>
                  </a:lnTo>
                  <a:lnTo>
                    <a:pt x="423" y="1524"/>
                  </a:lnTo>
                  <a:close/>
                  <a:moveTo>
                    <a:pt x="423" y="1418"/>
                  </a:moveTo>
                  <a:lnTo>
                    <a:pt x="356" y="1418"/>
                  </a:lnTo>
                  <a:lnTo>
                    <a:pt x="356" y="1354"/>
                  </a:lnTo>
                  <a:lnTo>
                    <a:pt x="423" y="1354"/>
                  </a:lnTo>
                  <a:lnTo>
                    <a:pt x="423" y="1418"/>
                  </a:lnTo>
                  <a:close/>
                  <a:moveTo>
                    <a:pt x="423" y="1314"/>
                  </a:moveTo>
                  <a:lnTo>
                    <a:pt x="356" y="1314"/>
                  </a:lnTo>
                  <a:lnTo>
                    <a:pt x="356" y="1249"/>
                  </a:lnTo>
                  <a:lnTo>
                    <a:pt x="423" y="1249"/>
                  </a:lnTo>
                  <a:lnTo>
                    <a:pt x="423" y="1314"/>
                  </a:lnTo>
                  <a:close/>
                  <a:moveTo>
                    <a:pt x="423" y="1208"/>
                  </a:moveTo>
                  <a:lnTo>
                    <a:pt x="356" y="1208"/>
                  </a:lnTo>
                  <a:lnTo>
                    <a:pt x="356" y="1143"/>
                  </a:lnTo>
                  <a:lnTo>
                    <a:pt x="423" y="1143"/>
                  </a:lnTo>
                  <a:lnTo>
                    <a:pt x="423" y="1208"/>
                  </a:lnTo>
                  <a:close/>
                  <a:moveTo>
                    <a:pt x="423" y="1102"/>
                  </a:moveTo>
                  <a:lnTo>
                    <a:pt x="356" y="1102"/>
                  </a:lnTo>
                  <a:lnTo>
                    <a:pt x="356" y="1038"/>
                  </a:lnTo>
                  <a:lnTo>
                    <a:pt x="423" y="1038"/>
                  </a:lnTo>
                  <a:lnTo>
                    <a:pt x="423" y="1102"/>
                  </a:lnTo>
                  <a:close/>
                  <a:moveTo>
                    <a:pt x="423" y="998"/>
                  </a:moveTo>
                  <a:lnTo>
                    <a:pt x="356" y="998"/>
                  </a:lnTo>
                  <a:lnTo>
                    <a:pt x="356" y="932"/>
                  </a:lnTo>
                  <a:lnTo>
                    <a:pt x="423" y="932"/>
                  </a:lnTo>
                  <a:lnTo>
                    <a:pt x="423" y="998"/>
                  </a:lnTo>
                  <a:close/>
                  <a:moveTo>
                    <a:pt x="423" y="892"/>
                  </a:moveTo>
                  <a:lnTo>
                    <a:pt x="356" y="892"/>
                  </a:lnTo>
                  <a:lnTo>
                    <a:pt x="356" y="827"/>
                  </a:lnTo>
                  <a:lnTo>
                    <a:pt x="423" y="827"/>
                  </a:lnTo>
                  <a:lnTo>
                    <a:pt x="423" y="892"/>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
            <p:cNvSpPr>
              <a:spLocks noEditPoints="1"/>
            </p:cNvSpPr>
            <p:nvPr/>
          </p:nvSpPr>
          <p:spPr bwMode="auto">
            <a:xfrm>
              <a:off x="2176406" y="2005685"/>
              <a:ext cx="350038" cy="1268213"/>
            </a:xfrm>
            <a:custGeom>
              <a:avLst/>
              <a:gdLst>
                <a:gd name="T0" fmla="*/ 325 w 389"/>
                <a:gd name="T1" fmla="*/ 199 h 1412"/>
                <a:gd name="T2" fmla="*/ 263 w 389"/>
                <a:gd name="T3" fmla="*/ 122 h 1412"/>
                <a:gd name="T4" fmla="*/ 126 w 389"/>
                <a:gd name="T5" fmla="*/ 329 h 1412"/>
                <a:gd name="T6" fmla="*/ 63 w 389"/>
                <a:gd name="T7" fmla="*/ 671 h 1412"/>
                <a:gd name="T8" fmla="*/ 0 w 389"/>
                <a:gd name="T9" fmla="*/ 1412 h 1412"/>
                <a:gd name="T10" fmla="*/ 78 w 389"/>
                <a:gd name="T11" fmla="*/ 1182 h 1412"/>
                <a:gd name="T12" fmla="*/ 167 w 389"/>
                <a:gd name="T13" fmla="*/ 1412 h 1412"/>
                <a:gd name="T14" fmla="*/ 223 w 389"/>
                <a:gd name="T15" fmla="*/ 1182 h 1412"/>
                <a:gd name="T16" fmla="*/ 312 w 389"/>
                <a:gd name="T17" fmla="*/ 1412 h 1412"/>
                <a:gd name="T18" fmla="*/ 389 w 389"/>
                <a:gd name="T19" fmla="*/ 671 h 1412"/>
                <a:gd name="T20" fmla="*/ 179 w 389"/>
                <a:gd name="T21" fmla="*/ 921 h 1412"/>
                <a:gd name="T22" fmla="*/ 126 w 389"/>
                <a:gd name="T23" fmla="*/ 871 h 1412"/>
                <a:gd name="T24" fmla="*/ 179 w 389"/>
                <a:gd name="T25" fmla="*/ 921 h 1412"/>
                <a:gd name="T26" fmla="*/ 126 w 389"/>
                <a:gd name="T27" fmla="*/ 839 h 1412"/>
                <a:gd name="T28" fmla="*/ 179 w 389"/>
                <a:gd name="T29" fmla="*/ 788 h 1412"/>
                <a:gd name="T30" fmla="*/ 179 w 389"/>
                <a:gd name="T31" fmla="*/ 757 h 1412"/>
                <a:gd name="T32" fmla="*/ 126 w 389"/>
                <a:gd name="T33" fmla="*/ 706 h 1412"/>
                <a:gd name="T34" fmla="*/ 179 w 389"/>
                <a:gd name="T35" fmla="*/ 757 h 1412"/>
                <a:gd name="T36" fmla="*/ 126 w 389"/>
                <a:gd name="T37" fmla="*/ 674 h 1412"/>
                <a:gd name="T38" fmla="*/ 179 w 389"/>
                <a:gd name="T39" fmla="*/ 623 h 1412"/>
                <a:gd name="T40" fmla="*/ 179 w 389"/>
                <a:gd name="T41" fmla="*/ 592 h 1412"/>
                <a:gd name="T42" fmla="*/ 126 w 389"/>
                <a:gd name="T43" fmla="*/ 541 h 1412"/>
                <a:gd name="T44" fmla="*/ 179 w 389"/>
                <a:gd name="T45" fmla="*/ 592 h 1412"/>
                <a:gd name="T46" fmla="*/ 126 w 389"/>
                <a:gd name="T47" fmla="*/ 509 h 1412"/>
                <a:gd name="T48" fmla="*/ 179 w 389"/>
                <a:gd name="T49" fmla="*/ 459 h 1412"/>
                <a:gd name="T50" fmla="*/ 179 w 389"/>
                <a:gd name="T51" fmla="*/ 427 h 1412"/>
                <a:gd name="T52" fmla="*/ 126 w 389"/>
                <a:gd name="T53" fmla="*/ 377 h 1412"/>
                <a:gd name="T54" fmla="*/ 179 w 389"/>
                <a:gd name="T55" fmla="*/ 427 h 1412"/>
                <a:gd name="T56" fmla="*/ 219 w 389"/>
                <a:gd name="T57" fmla="*/ 921 h 1412"/>
                <a:gd name="T58" fmla="*/ 274 w 389"/>
                <a:gd name="T59" fmla="*/ 871 h 1412"/>
                <a:gd name="T60" fmla="*/ 274 w 389"/>
                <a:gd name="T61" fmla="*/ 839 h 1412"/>
                <a:gd name="T62" fmla="*/ 219 w 389"/>
                <a:gd name="T63" fmla="*/ 788 h 1412"/>
                <a:gd name="T64" fmla="*/ 274 w 389"/>
                <a:gd name="T65" fmla="*/ 839 h 1412"/>
                <a:gd name="T66" fmla="*/ 219 w 389"/>
                <a:gd name="T67" fmla="*/ 757 h 1412"/>
                <a:gd name="T68" fmla="*/ 274 w 389"/>
                <a:gd name="T69" fmla="*/ 706 h 1412"/>
                <a:gd name="T70" fmla="*/ 274 w 389"/>
                <a:gd name="T71" fmla="*/ 674 h 1412"/>
                <a:gd name="T72" fmla="*/ 219 w 389"/>
                <a:gd name="T73" fmla="*/ 623 h 1412"/>
                <a:gd name="T74" fmla="*/ 274 w 389"/>
                <a:gd name="T75" fmla="*/ 674 h 1412"/>
                <a:gd name="T76" fmla="*/ 219 w 389"/>
                <a:gd name="T77" fmla="*/ 592 h 1412"/>
                <a:gd name="T78" fmla="*/ 274 w 389"/>
                <a:gd name="T79" fmla="*/ 541 h 1412"/>
                <a:gd name="T80" fmla="*/ 274 w 389"/>
                <a:gd name="T81" fmla="*/ 509 h 1412"/>
                <a:gd name="T82" fmla="*/ 219 w 389"/>
                <a:gd name="T83" fmla="*/ 459 h 1412"/>
                <a:gd name="T84" fmla="*/ 274 w 389"/>
                <a:gd name="T85" fmla="*/ 509 h 1412"/>
                <a:gd name="T86" fmla="*/ 219 w 389"/>
                <a:gd name="T87" fmla="*/ 427 h 1412"/>
                <a:gd name="T88" fmla="*/ 274 w 389"/>
                <a:gd name="T89" fmla="*/ 377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9" h="1412">
                  <a:moveTo>
                    <a:pt x="325" y="671"/>
                  </a:moveTo>
                  <a:lnTo>
                    <a:pt x="325" y="199"/>
                  </a:lnTo>
                  <a:lnTo>
                    <a:pt x="263" y="239"/>
                  </a:lnTo>
                  <a:lnTo>
                    <a:pt x="263" y="122"/>
                  </a:lnTo>
                  <a:lnTo>
                    <a:pt x="126" y="0"/>
                  </a:lnTo>
                  <a:lnTo>
                    <a:pt x="126" y="329"/>
                  </a:lnTo>
                  <a:lnTo>
                    <a:pt x="63" y="370"/>
                  </a:lnTo>
                  <a:lnTo>
                    <a:pt x="63" y="671"/>
                  </a:lnTo>
                  <a:lnTo>
                    <a:pt x="0" y="671"/>
                  </a:lnTo>
                  <a:lnTo>
                    <a:pt x="0" y="1412"/>
                  </a:lnTo>
                  <a:lnTo>
                    <a:pt x="78" y="1412"/>
                  </a:lnTo>
                  <a:lnTo>
                    <a:pt x="78" y="1182"/>
                  </a:lnTo>
                  <a:lnTo>
                    <a:pt x="167" y="1182"/>
                  </a:lnTo>
                  <a:lnTo>
                    <a:pt x="167" y="1412"/>
                  </a:lnTo>
                  <a:lnTo>
                    <a:pt x="223" y="1412"/>
                  </a:lnTo>
                  <a:lnTo>
                    <a:pt x="223" y="1182"/>
                  </a:lnTo>
                  <a:lnTo>
                    <a:pt x="312" y="1182"/>
                  </a:lnTo>
                  <a:lnTo>
                    <a:pt x="312" y="1412"/>
                  </a:lnTo>
                  <a:lnTo>
                    <a:pt x="389" y="1412"/>
                  </a:lnTo>
                  <a:lnTo>
                    <a:pt x="389" y="671"/>
                  </a:lnTo>
                  <a:lnTo>
                    <a:pt x="325" y="671"/>
                  </a:lnTo>
                  <a:close/>
                  <a:moveTo>
                    <a:pt x="179" y="921"/>
                  </a:moveTo>
                  <a:lnTo>
                    <a:pt x="126" y="921"/>
                  </a:lnTo>
                  <a:lnTo>
                    <a:pt x="126" y="871"/>
                  </a:lnTo>
                  <a:lnTo>
                    <a:pt x="179" y="871"/>
                  </a:lnTo>
                  <a:lnTo>
                    <a:pt x="179" y="921"/>
                  </a:lnTo>
                  <a:close/>
                  <a:moveTo>
                    <a:pt x="179" y="839"/>
                  </a:moveTo>
                  <a:lnTo>
                    <a:pt x="126" y="839"/>
                  </a:lnTo>
                  <a:lnTo>
                    <a:pt x="126" y="788"/>
                  </a:lnTo>
                  <a:lnTo>
                    <a:pt x="179" y="788"/>
                  </a:lnTo>
                  <a:lnTo>
                    <a:pt x="179" y="839"/>
                  </a:lnTo>
                  <a:close/>
                  <a:moveTo>
                    <a:pt x="179" y="757"/>
                  </a:moveTo>
                  <a:lnTo>
                    <a:pt x="126" y="757"/>
                  </a:lnTo>
                  <a:lnTo>
                    <a:pt x="126" y="706"/>
                  </a:lnTo>
                  <a:lnTo>
                    <a:pt x="179" y="706"/>
                  </a:lnTo>
                  <a:lnTo>
                    <a:pt x="179" y="757"/>
                  </a:lnTo>
                  <a:close/>
                  <a:moveTo>
                    <a:pt x="179" y="674"/>
                  </a:moveTo>
                  <a:lnTo>
                    <a:pt x="126" y="674"/>
                  </a:lnTo>
                  <a:lnTo>
                    <a:pt x="126" y="623"/>
                  </a:lnTo>
                  <a:lnTo>
                    <a:pt x="179" y="623"/>
                  </a:lnTo>
                  <a:lnTo>
                    <a:pt x="179" y="674"/>
                  </a:lnTo>
                  <a:close/>
                  <a:moveTo>
                    <a:pt x="179" y="592"/>
                  </a:moveTo>
                  <a:lnTo>
                    <a:pt x="126" y="592"/>
                  </a:lnTo>
                  <a:lnTo>
                    <a:pt x="126" y="541"/>
                  </a:lnTo>
                  <a:lnTo>
                    <a:pt x="179" y="541"/>
                  </a:lnTo>
                  <a:lnTo>
                    <a:pt x="179" y="592"/>
                  </a:lnTo>
                  <a:close/>
                  <a:moveTo>
                    <a:pt x="179" y="509"/>
                  </a:moveTo>
                  <a:lnTo>
                    <a:pt x="126" y="509"/>
                  </a:lnTo>
                  <a:lnTo>
                    <a:pt x="126" y="459"/>
                  </a:lnTo>
                  <a:lnTo>
                    <a:pt x="179" y="459"/>
                  </a:lnTo>
                  <a:lnTo>
                    <a:pt x="179" y="509"/>
                  </a:lnTo>
                  <a:close/>
                  <a:moveTo>
                    <a:pt x="179" y="427"/>
                  </a:moveTo>
                  <a:lnTo>
                    <a:pt x="126" y="427"/>
                  </a:lnTo>
                  <a:lnTo>
                    <a:pt x="126" y="377"/>
                  </a:lnTo>
                  <a:lnTo>
                    <a:pt x="179" y="377"/>
                  </a:lnTo>
                  <a:lnTo>
                    <a:pt x="179" y="427"/>
                  </a:lnTo>
                  <a:close/>
                  <a:moveTo>
                    <a:pt x="274" y="921"/>
                  </a:moveTo>
                  <a:lnTo>
                    <a:pt x="219" y="921"/>
                  </a:lnTo>
                  <a:lnTo>
                    <a:pt x="219" y="871"/>
                  </a:lnTo>
                  <a:lnTo>
                    <a:pt x="274" y="871"/>
                  </a:lnTo>
                  <a:lnTo>
                    <a:pt x="274" y="921"/>
                  </a:lnTo>
                  <a:close/>
                  <a:moveTo>
                    <a:pt x="274" y="839"/>
                  </a:moveTo>
                  <a:lnTo>
                    <a:pt x="219" y="839"/>
                  </a:lnTo>
                  <a:lnTo>
                    <a:pt x="219" y="788"/>
                  </a:lnTo>
                  <a:lnTo>
                    <a:pt x="274" y="788"/>
                  </a:lnTo>
                  <a:lnTo>
                    <a:pt x="274" y="839"/>
                  </a:lnTo>
                  <a:close/>
                  <a:moveTo>
                    <a:pt x="274" y="757"/>
                  </a:moveTo>
                  <a:lnTo>
                    <a:pt x="219" y="757"/>
                  </a:lnTo>
                  <a:lnTo>
                    <a:pt x="219" y="706"/>
                  </a:lnTo>
                  <a:lnTo>
                    <a:pt x="274" y="706"/>
                  </a:lnTo>
                  <a:lnTo>
                    <a:pt x="274" y="757"/>
                  </a:lnTo>
                  <a:close/>
                  <a:moveTo>
                    <a:pt x="274" y="674"/>
                  </a:moveTo>
                  <a:lnTo>
                    <a:pt x="219" y="674"/>
                  </a:lnTo>
                  <a:lnTo>
                    <a:pt x="219" y="623"/>
                  </a:lnTo>
                  <a:lnTo>
                    <a:pt x="274" y="623"/>
                  </a:lnTo>
                  <a:lnTo>
                    <a:pt x="274" y="674"/>
                  </a:lnTo>
                  <a:close/>
                  <a:moveTo>
                    <a:pt x="274" y="592"/>
                  </a:moveTo>
                  <a:lnTo>
                    <a:pt x="219" y="592"/>
                  </a:lnTo>
                  <a:lnTo>
                    <a:pt x="219" y="541"/>
                  </a:lnTo>
                  <a:lnTo>
                    <a:pt x="274" y="541"/>
                  </a:lnTo>
                  <a:lnTo>
                    <a:pt x="274" y="592"/>
                  </a:lnTo>
                  <a:close/>
                  <a:moveTo>
                    <a:pt x="274" y="509"/>
                  </a:moveTo>
                  <a:lnTo>
                    <a:pt x="219" y="509"/>
                  </a:lnTo>
                  <a:lnTo>
                    <a:pt x="219" y="459"/>
                  </a:lnTo>
                  <a:lnTo>
                    <a:pt x="274" y="459"/>
                  </a:lnTo>
                  <a:lnTo>
                    <a:pt x="274" y="509"/>
                  </a:lnTo>
                  <a:close/>
                  <a:moveTo>
                    <a:pt x="274" y="427"/>
                  </a:moveTo>
                  <a:lnTo>
                    <a:pt x="219" y="427"/>
                  </a:lnTo>
                  <a:lnTo>
                    <a:pt x="219" y="377"/>
                  </a:lnTo>
                  <a:lnTo>
                    <a:pt x="274" y="377"/>
                  </a:lnTo>
                  <a:lnTo>
                    <a:pt x="274" y="427"/>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
            <p:cNvSpPr>
              <a:spLocks noEditPoints="1"/>
            </p:cNvSpPr>
            <p:nvPr/>
          </p:nvSpPr>
          <p:spPr bwMode="auto">
            <a:xfrm>
              <a:off x="1874398" y="2332340"/>
              <a:ext cx="259024" cy="976561"/>
            </a:xfrm>
            <a:custGeom>
              <a:avLst/>
              <a:gdLst>
                <a:gd name="T0" fmla="*/ 300 w 484"/>
                <a:gd name="T1" fmla="*/ 286 h 1821"/>
                <a:gd name="T2" fmla="*/ 184 w 484"/>
                <a:gd name="T3" fmla="*/ 286 h 1821"/>
                <a:gd name="T4" fmla="*/ 0 w 484"/>
                <a:gd name="T5" fmla="*/ 747 h 1821"/>
                <a:gd name="T6" fmla="*/ 149 w 484"/>
                <a:gd name="T7" fmla="*/ 1578 h 1821"/>
                <a:gd name="T8" fmla="*/ 484 w 484"/>
                <a:gd name="T9" fmla="*/ 1821 h 1821"/>
                <a:gd name="T10" fmla="*/ 128 w 484"/>
                <a:gd name="T11" fmla="*/ 1524 h 1821"/>
                <a:gd name="T12" fmla="*/ 128 w 484"/>
                <a:gd name="T13" fmla="*/ 1459 h 1821"/>
                <a:gd name="T14" fmla="*/ 60 w 484"/>
                <a:gd name="T15" fmla="*/ 1418 h 1821"/>
                <a:gd name="T16" fmla="*/ 128 w 484"/>
                <a:gd name="T17" fmla="*/ 1418 h 1821"/>
                <a:gd name="T18" fmla="*/ 60 w 484"/>
                <a:gd name="T19" fmla="*/ 1249 h 1821"/>
                <a:gd name="T20" fmla="*/ 128 w 484"/>
                <a:gd name="T21" fmla="*/ 1208 h 1821"/>
                <a:gd name="T22" fmla="*/ 128 w 484"/>
                <a:gd name="T23" fmla="*/ 1143 h 1821"/>
                <a:gd name="T24" fmla="*/ 60 w 484"/>
                <a:gd name="T25" fmla="*/ 1102 h 1821"/>
                <a:gd name="T26" fmla="*/ 128 w 484"/>
                <a:gd name="T27" fmla="*/ 1102 h 1821"/>
                <a:gd name="T28" fmla="*/ 60 w 484"/>
                <a:gd name="T29" fmla="*/ 932 h 1821"/>
                <a:gd name="T30" fmla="*/ 128 w 484"/>
                <a:gd name="T31" fmla="*/ 892 h 1821"/>
                <a:gd name="T32" fmla="*/ 128 w 484"/>
                <a:gd name="T33" fmla="*/ 827 h 1821"/>
                <a:gd name="T34" fmla="*/ 208 w 484"/>
                <a:gd name="T35" fmla="*/ 1524 h 1821"/>
                <a:gd name="T36" fmla="*/ 276 w 484"/>
                <a:gd name="T37" fmla="*/ 1524 h 1821"/>
                <a:gd name="T38" fmla="*/ 208 w 484"/>
                <a:gd name="T39" fmla="*/ 1354 h 1821"/>
                <a:gd name="T40" fmla="*/ 276 w 484"/>
                <a:gd name="T41" fmla="*/ 1314 h 1821"/>
                <a:gd name="T42" fmla="*/ 276 w 484"/>
                <a:gd name="T43" fmla="*/ 1249 h 1821"/>
                <a:gd name="T44" fmla="*/ 208 w 484"/>
                <a:gd name="T45" fmla="*/ 1208 h 1821"/>
                <a:gd name="T46" fmla="*/ 276 w 484"/>
                <a:gd name="T47" fmla="*/ 1208 h 1821"/>
                <a:gd name="T48" fmla="*/ 208 w 484"/>
                <a:gd name="T49" fmla="*/ 1038 h 1821"/>
                <a:gd name="T50" fmla="*/ 276 w 484"/>
                <a:gd name="T51" fmla="*/ 998 h 1821"/>
                <a:gd name="T52" fmla="*/ 276 w 484"/>
                <a:gd name="T53" fmla="*/ 932 h 1821"/>
                <a:gd name="T54" fmla="*/ 208 w 484"/>
                <a:gd name="T55" fmla="*/ 892 h 1821"/>
                <a:gd name="T56" fmla="*/ 276 w 484"/>
                <a:gd name="T57" fmla="*/ 892 h 1821"/>
                <a:gd name="T58" fmla="*/ 208 w 484"/>
                <a:gd name="T59" fmla="*/ 654 h 1821"/>
                <a:gd name="T60" fmla="*/ 276 w 484"/>
                <a:gd name="T61" fmla="*/ 614 h 1821"/>
                <a:gd name="T62" fmla="*/ 276 w 484"/>
                <a:gd name="T63" fmla="*/ 550 h 1821"/>
                <a:gd name="T64" fmla="*/ 208 w 484"/>
                <a:gd name="T65" fmla="*/ 508 h 1821"/>
                <a:gd name="T66" fmla="*/ 276 w 484"/>
                <a:gd name="T67" fmla="*/ 508 h 1821"/>
                <a:gd name="T68" fmla="*/ 208 w 484"/>
                <a:gd name="T69" fmla="*/ 338 h 1821"/>
                <a:gd name="T70" fmla="*/ 423 w 484"/>
                <a:gd name="T71" fmla="*/ 1524 h 1821"/>
                <a:gd name="T72" fmla="*/ 423 w 484"/>
                <a:gd name="T73" fmla="*/ 1459 h 1821"/>
                <a:gd name="T74" fmla="*/ 356 w 484"/>
                <a:gd name="T75" fmla="*/ 1418 h 1821"/>
                <a:gd name="T76" fmla="*/ 423 w 484"/>
                <a:gd name="T77" fmla="*/ 1418 h 1821"/>
                <a:gd name="T78" fmla="*/ 356 w 484"/>
                <a:gd name="T79" fmla="*/ 1249 h 1821"/>
                <a:gd name="T80" fmla="*/ 423 w 484"/>
                <a:gd name="T81" fmla="*/ 1208 h 1821"/>
                <a:gd name="T82" fmla="*/ 423 w 484"/>
                <a:gd name="T83" fmla="*/ 1143 h 1821"/>
                <a:gd name="T84" fmla="*/ 356 w 484"/>
                <a:gd name="T85" fmla="*/ 1102 h 1821"/>
                <a:gd name="T86" fmla="*/ 423 w 484"/>
                <a:gd name="T87" fmla="*/ 1102 h 1821"/>
                <a:gd name="T88" fmla="*/ 356 w 484"/>
                <a:gd name="T89" fmla="*/ 932 h 1821"/>
                <a:gd name="T90" fmla="*/ 423 w 484"/>
                <a:gd name="T91" fmla="*/ 892 h 1821"/>
                <a:gd name="T92" fmla="*/ 423 w 484"/>
                <a:gd name="T93" fmla="*/ 827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1821">
                  <a:moveTo>
                    <a:pt x="402" y="747"/>
                  </a:moveTo>
                  <a:lnTo>
                    <a:pt x="402" y="286"/>
                  </a:lnTo>
                  <a:lnTo>
                    <a:pt x="300" y="286"/>
                  </a:lnTo>
                  <a:lnTo>
                    <a:pt x="300" y="0"/>
                  </a:lnTo>
                  <a:lnTo>
                    <a:pt x="184" y="0"/>
                  </a:lnTo>
                  <a:lnTo>
                    <a:pt x="184" y="286"/>
                  </a:lnTo>
                  <a:lnTo>
                    <a:pt x="81" y="286"/>
                  </a:lnTo>
                  <a:lnTo>
                    <a:pt x="81" y="747"/>
                  </a:lnTo>
                  <a:lnTo>
                    <a:pt x="0" y="747"/>
                  </a:lnTo>
                  <a:lnTo>
                    <a:pt x="0" y="1821"/>
                  </a:lnTo>
                  <a:lnTo>
                    <a:pt x="149" y="1821"/>
                  </a:lnTo>
                  <a:lnTo>
                    <a:pt x="149" y="1578"/>
                  </a:lnTo>
                  <a:lnTo>
                    <a:pt x="334" y="1578"/>
                  </a:lnTo>
                  <a:lnTo>
                    <a:pt x="334" y="1821"/>
                  </a:lnTo>
                  <a:lnTo>
                    <a:pt x="484" y="1821"/>
                  </a:lnTo>
                  <a:lnTo>
                    <a:pt x="484" y="747"/>
                  </a:lnTo>
                  <a:lnTo>
                    <a:pt x="402" y="747"/>
                  </a:lnTo>
                  <a:close/>
                  <a:moveTo>
                    <a:pt x="128" y="1524"/>
                  </a:moveTo>
                  <a:lnTo>
                    <a:pt x="60" y="1524"/>
                  </a:lnTo>
                  <a:lnTo>
                    <a:pt x="60" y="1459"/>
                  </a:lnTo>
                  <a:lnTo>
                    <a:pt x="128" y="1459"/>
                  </a:lnTo>
                  <a:lnTo>
                    <a:pt x="128" y="1524"/>
                  </a:lnTo>
                  <a:close/>
                  <a:moveTo>
                    <a:pt x="128" y="1418"/>
                  </a:moveTo>
                  <a:lnTo>
                    <a:pt x="60" y="1418"/>
                  </a:lnTo>
                  <a:lnTo>
                    <a:pt x="60" y="1354"/>
                  </a:lnTo>
                  <a:lnTo>
                    <a:pt x="128" y="1354"/>
                  </a:lnTo>
                  <a:lnTo>
                    <a:pt x="128" y="1418"/>
                  </a:lnTo>
                  <a:close/>
                  <a:moveTo>
                    <a:pt x="128" y="1314"/>
                  </a:moveTo>
                  <a:lnTo>
                    <a:pt x="60" y="1314"/>
                  </a:lnTo>
                  <a:lnTo>
                    <a:pt x="60" y="1249"/>
                  </a:lnTo>
                  <a:lnTo>
                    <a:pt x="128" y="1249"/>
                  </a:lnTo>
                  <a:lnTo>
                    <a:pt x="128" y="1314"/>
                  </a:lnTo>
                  <a:close/>
                  <a:moveTo>
                    <a:pt x="128" y="1208"/>
                  </a:moveTo>
                  <a:lnTo>
                    <a:pt x="60" y="1208"/>
                  </a:lnTo>
                  <a:lnTo>
                    <a:pt x="60" y="1143"/>
                  </a:lnTo>
                  <a:lnTo>
                    <a:pt x="128" y="1143"/>
                  </a:lnTo>
                  <a:lnTo>
                    <a:pt x="128" y="1208"/>
                  </a:lnTo>
                  <a:close/>
                  <a:moveTo>
                    <a:pt x="128" y="1102"/>
                  </a:moveTo>
                  <a:lnTo>
                    <a:pt x="60" y="1102"/>
                  </a:lnTo>
                  <a:lnTo>
                    <a:pt x="60" y="1038"/>
                  </a:lnTo>
                  <a:lnTo>
                    <a:pt x="128" y="1038"/>
                  </a:lnTo>
                  <a:lnTo>
                    <a:pt x="128" y="1102"/>
                  </a:lnTo>
                  <a:close/>
                  <a:moveTo>
                    <a:pt x="128" y="998"/>
                  </a:moveTo>
                  <a:lnTo>
                    <a:pt x="60" y="998"/>
                  </a:lnTo>
                  <a:lnTo>
                    <a:pt x="60" y="932"/>
                  </a:lnTo>
                  <a:lnTo>
                    <a:pt x="128" y="932"/>
                  </a:lnTo>
                  <a:lnTo>
                    <a:pt x="128" y="998"/>
                  </a:lnTo>
                  <a:close/>
                  <a:moveTo>
                    <a:pt x="128" y="892"/>
                  </a:moveTo>
                  <a:lnTo>
                    <a:pt x="60" y="892"/>
                  </a:lnTo>
                  <a:lnTo>
                    <a:pt x="60" y="827"/>
                  </a:lnTo>
                  <a:lnTo>
                    <a:pt x="128" y="827"/>
                  </a:lnTo>
                  <a:lnTo>
                    <a:pt x="128" y="892"/>
                  </a:lnTo>
                  <a:close/>
                  <a:moveTo>
                    <a:pt x="276" y="1524"/>
                  </a:moveTo>
                  <a:lnTo>
                    <a:pt x="208" y="1524"/>
                  </a:lnTo>
                  <a:lnTo>
                    <a:pt x="208" y="1459"/>
                  </a:lnTo>
                  <a:lnTo>
                    <a:pt x="276" y="1459"/>
                  </a:lnTo>
                  <a:lnTo>
                    <a:pt x="276" y="1524"/>
                  </a:lnTo>
                  <a:close/>
                  <a:moveTo>
                    <a:pt x="276" y="1418"/>
                  </a:moveTo>
                  <a:lnTo>
                    <a:pt x="208" y="1418"/>
                  </a:lnTo>
                  <a:lnTo>
                    <a:pt x="208" y="1354"/>
                  </a:lnTo>
                  <a:lnTo>
                    <a:pt x="276" y="1354"/>
                  </a:lnTo>
                  <a:lnTo>
                    <a:pt x="276" y="1418"/>
                  </a:lnTo>
                  <a:close/>
                  <a:moveTo>
                    <a:pt x="276" y="1314"/>
                  </a:moveTo>
                  <a:lnTo>
                    <a:pt x="208" y="1314"/>
                  </a:lnTo>
                  <a:lnTo>
                    <a:pt x="208" y="1249"/>
                  </a:lnTo>
                  <a:lnTo>
                    <a:pt x="276" y="1249"/>
                  </a:lnTo>
                  <a:lnTo>
                    <a:pt x="276" y="1314"/>
                  </a:lnTo>
                  <a:close/>
                  <a:moveTo>
                    <a:pt x="276" y="1208"/>
                  </a:moveTo>
                  <a:lnTo>
                    <a:pt x="208" y="1208"/>
                  </a:lnTo>
                  <a:lnTo>
                    <a:pt x="208" y="1143"/>
                  </a:lnTo>
                  <a:lnTo>
                    <a:pt x="276" y="1143"/>
                  </a:lnTo>
                  <a:lnTo>
                    <a:pt x="276" y="1208"/>
                  </a:lnTo>
                  <a:close/>
                  <a:moveTo>
                    <a:pt x="276" y="1102"/>
                  </a:moveTo>
                  <a:lnTo>
                    <a:pt x="208" y="1102"/>
                  </a:lnTo>
                  <a:lnTo>
                    <a:pt x="208" y="1038"/>
                  </a:lnTo>
                  <a:lnTo>
                    <a:pt x="276" y="1038"/>
                  </a:lnTo>
                  <a:lnTo>
                    <a:pt x="276" y="1102"/>
                  </a:lnTo>
                  <a:close/>
                  <a:moveTo>
                    <a:pt x="276" y="998"/>
                  </a:moveTo>
                  <a:lnTo>
                    <a:pt x="208" y="998"/>
                  </a:lnTo>
                  <a:lnTo>
                    <a:pt x="208" y="932"/>
                  </a:lnTo>
                  <a:lnTo>
                    <a:pt x="276" y="932"/>
                  </a:lnTo>
                  <a:lnTo>
                    <a:pt x="276" y="998"/>
                  </a:lnTo>
                  <a:close/>
                  <a:moveTo>
                    <a:pt x="276" y="892"/>
                  </a:moveTo>
                  <a:lnTo>
                    <a:pt x="208" y="892"/>
                  </a:lnTo>
                  <a:lnTo>
                    <a:pt x="208" y="827"/>
                  </a:lnTo>
                  <a:lnTo>
                    <a:pt x="276" y="827"/>
                  </a:lnTo>
                  <a:lnTo>
                    <a:pt x="276" y="892"/>
                  </a:lnTo>
                  <a:close/>
                  <a:moveTo>
                    <a:pt x="276" y="720"/>
                  </a:moveTo>
                  <a:lnTo>
                    <a:pt x="208" y="720"/>
                  </a:lnTo>
                  <a:lnTo>
                    <a:pt x="208" y="654"/>
                  </a:lnTo>
                  <a:lnTo>
                    <a:pt x="276" y="654"/>
                  </a:lnTo>
                  <a:lnTo>
                    <a:pt x="276" y="720"/>
                  </a:lnTo>
                  <a:close/>
                  <a:moveTo>
                    <a:pt x="276" y="614"/>
                  </a:moveTo>
                  <a:lnTo>
                    <a:pt x="208" y="614"/>
                  </a:lnTo>
                  <a:lnTo>
                    <a:pt x="208" y="550"/>
                  </a:lnTo>
                  <a:lnTo>
                    <a:pt x="276" y="550"/>
                  </a:lnTo>
                  <a:lnTo>
                    <a:pt x="276" y="614"/>
                  </a:lnTo>
                  <a:close/>
                  <a:moveTo>
                    <a:pt x="276" y="508"/>
                  </a:moveTo>
                  <a:lnTo>
                    <a:pt x="208" y="508"/>
                  </a:lnTo>
                  <a:lnTo>
                    <a:pt x="208" y="444"/>
                  </a:lnTo>
                  <a:lnTo>
                    <a:pt x="276" y="444"/>
                  </a:lnTo>
                  <a:lnTo>
                    <a:pt x="276" y="508"/>
                  </a:lnTo>
                  <a:close/>
                  <a:moveTo>
                    <a:pt x="276" y="403"/>
                  </a:moveTo>
                  <a:lnTo>
                    <a:pt x="208" y="403"/>
                  </a:lnTo>
                  <a:lnTo>
                    <a:pt x="208" y="338"/>
                  </a:lnTo>
                  <a:lnTo>
                    <a:pt x="276" y="338"/>
                  </a:lnTo>
                  <a:lnTo>
                    <a:pt x="276" y="403"/>
                  </a:lnTo>
                  <a:close/>
                  <a:moveTo>
                    <a:pt x="423" y="1524"/>
                  </a:moveTo>
                  <a:lnTo>
                    <a:pt x="356" y="1524"/>
                  </a:lnTo>
                  <a:lnTo>
                    <a:pt x="356" y="1459"/>
                  </a:lnTo>
                  <a:lnTo>
                    <a:pt x="423" y="1459"/>
                  </a:lnTo>
                  <a:lnTo>
                    <a:pt x="423" y="1524"/>
                  </a:lnTo>
                  <a:close/>
                  <a:moveTo>
                    <a:pt x="423" y="1418"/>
                  </a:moveTo>
                  <a:lnTo>
                    <a:pt x="356" y="1418"/>
                  </a:lnTo>
                  <a:lnTo>
                    <a:pt x="356" y="1354"/>
                  </a:lnTo>
                  <a:lnTo>
                    <a:pt x="423" y="1354"/>
                  </a:lnTo>
                  <a:lnTo>
                    <a:pt x="423" y="1418"/>
                  </a:lnTo>
                  <a:close/>
                  <a:moveTo>
                    <a:pt x="423" y="1314"/>
                  </a:moveTo>
                  <a:lnTo>
                    <a:pt x="356" y="1314"/>
                  </a:lnTo>
                  <a:lnTo>
                    <a:pt x="356" y="1249"/>
                  </a:lnTo>
                  <a:lnTo>
                    <a:pt x="423" y="1249"/>
                  </a:lnTo>
                  <a:lnTo>
                    <a:pt x="423" y="1314"/>
                  </a:lnTo>
                  <a:close/>
                  <a:moveTo>
                    <a:pt x="423" y="1208"/>
                  </a:moveTo>
                  <a:lnTo>
                    <a:pt x="356" y="1208"/>
                  </a:lnTo>
                  <a:lnTo>
                    <a:pt x="356" y="1143"/>
                  </a:lnTo>
                  <a:lnTo>
                    <a:pt x="423" y="1143"/>
                  </a:lnTo>
                  <a:lnTo>
                    <a:pt x="423" y="1208"/>
                  </a:lnTo>
                  <a:close/>
                  <a:moveTo>
                    <a:pt x="423" y="1102"/>
                  </a:moveTo>
                  <a:lnTo>
                    <a:pt x="356" y="1102"/>
                  </a:lnTo>
                  <a:lnTo>
                    <a:pt x="356" y="1038"/>
                  </a:lnTo>
                  <a:lnTo>
                    <a:pt x="423" y="1038"/>
                  </a:lnTo>
                  <a:lnTo>
                    <a:pt x="423" y="1102"/>
                  </a:lnTo>
                  <a:close/>
                  <a:moveTo>
                    <a:pt x="423" y="998"/>
                  </a:moveTo>
                  <a:lnTo>
                    <a:pt x="356" y="998"/>
                  </a:lnTo>
                  <a:lnTo>
                    <a:pt x="356" y="932"/>
                  </a:lnTo>
                  <a:lnTo>
                    <a:pt x="423" y="932"/>
                  </a:lnTo>
                  <a:lnTo>
                    <a:pt x="423" y="998"/>
                  </a:lnTo>
                  <a:close/>
                  <a:moveTo>
                    <a:pt x="423" y="892"/>
                  </a:moveTo>
                  <a:lnTo>
                    <a:pt x="356" y="892"/>
                  </a:lnTo>
                  <a:lnTo>
                    <a:pt x="356" y="827"/>
                  </a:lnTo>
                  <a:lnTo>
                    <a:pt x="423" y="827"/>
                  </a:lnTo>
                  <a:lnTo>
                    <a:pt x="423" y="892"/>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
            <p:cNvSpPr>
              <a:spLocks noEditPoints="1"/>
            </p:cNvSpPr>
            <p:nvPr/>
          </p:nvSpPr>
          <p:spPr bwMode="auto">
            <a:xfrm>
              <a:off x="2413354" y="2735380"/>
              <a:ext cx="234257" cy="713539"/>
            </a:xfrm>
            <a:custGeom>
              <a:avLst/>
              <a:gdLst>
                <a:gd name="T0" fmla="*/ 0 w 263"/>
                <a:gd name="T1" fmla="*/ 794 h 794"/>
                <a:gd name="T2" fmla="*/ 49 w 263"/>
                <a:gd name="T3" fmla="*/ 625 h 794"/>
                <a:gd name="T4" fmla="*/ 213 w 263"/>
                <a:gd name="T5" fmla="*/ 794 h 794"/>
                <a:gd name="T6" fmla="*/ 263 w 263"/>
                <a:gd name="T7" fmla="*/ 0 h 794"/>
                <a:gd name="T8" fmla="*/ 72 w 263"/>
                <a:gd name="T9" fmla="*/ 539 h 794"/>
                <a:gd name="T10" fmla="*/ 29 w 263"/>
                <a:gd name="T11" fmla="*/ 498 h 794"/>
                <a:gd name="T12" fmla="*/ 72 w 263"/>
                <a:gd name="T13" fmla="*/ 539 h 794"/>
                <a:gd name="T14" fmla="*/ 29 w 263"/>
                <a:gd name="T15" fmla="*/ 473 h 794"/>
                <a:gd name="T16" fmla="*/ 72 w 263"/>
                <a:gd name="T17" fmla="*/ 431 h 794"/>
                <a:gd name="T18" fmla="*/ 72 w 263"/>
                <a:gd name="T19" fmla="*/ 405 h 794"/>
                <a:gd name="T20" fmla="*/ 29 w 263"/>
                <a:gd name="T21" fmla="*/ 365 h 794"/>
                <a:gd name="T22" fmla="*/ 72 w 263"/>
                <a:gd name="T23" fmla="*/ 405 h 794"/>
                <a:gd name="T24" fmla="*/ 29 w 263"/>
                <a:gd name="T25" fmla="*/ 339 h 794"/>
                <a:gd name="T26" fmla="*/ 72 w 263"/>
                <a:gd name="T27" fmla="*/ 298 h 794"/>
                <a:gd name="T28" fmla="*/ 152 w 263"/>
                <a:gd name="T29" fmla="*/ 539 h 794"/>
                <a:gd name="T30" fmla="*/ 110 w 263"/>
                <a:gd name="T31" fmla="*/ 498 h 794"/>
                <a:gd name="T32" fmla="*/ 152 w 263"/>
                <a:gd name="T33" fmla="*/ 539 h 794"/>
                <a:gd name="T34" fmla="*/ 110 w 263"/>
                <a:gd name="T35" fmla="*/ 473 h 794"/>
                <a:gd name="T36" fmla="*/ 152 w 263"/>
                <a:gd name="T37" fmla="*/ 431 h 794"/>
                <a:gd name="T38" fmla="*/ 152 w 263"/>
                <a:gd name="T39" fmla="*/ 405 h 794"/>
                <a:gd name="T40" fmla="*/ 110 w 263"/>
                <a:gd name="T41" fmla="*/ 365 h 794"/>
                <a:gd name="T42" fmla="*/ 152 w 263"/>
                <a:gd name="T43" fmla="*/ 405 h 794"/>
                <a:gd name="T44" fmla="*/ 110 w 263"/>
                <a:gd name="T45" fmla="*/ 339 h 794"/>
                <a:gd name="T46" fmla="*/ 152 w 263"/>
                <a:gd name="T47" fmla="*/ 298 h 794"/>
                <a:gd name="T48" fmla="*/ 233 w 263"/>
                <a:gd name="T49" fmla="*/ 539 h 794"/>
                <a:gd name="T50" fmla="*/ 190 w 263"/>
                <a:gd name="T51" fmla="*/ 498 h 794"/>
                <a:gd name="T52" fmla="*/ 233 w 263"/>
                <a:gd name="T53" fmla="*/ 539 h 794"/>
                <a:gd name="T54" fmla="*/ 190 w 263"/>
                <a:gd name="T55" fmla="*/ 473 h 794"/>
                <a:gd name="T56" fmla="*/ 233 w 263"/>
                <a:gd name="T57" fmla="*/ 431 h 794"/>
                <a:gd name="T58" fmla="*/ 233 w 263"/>
                <a:gd name="T59" fmla="*/ 405 h 794"/>
                <a:gd name="T60" fmla="*/ 190 w 263"/>
                <a:gd name="T61" fmla="*/ 365 h 794"/>
                <a:gd name="T62" fmla="*/ 233 w 263"/>
                <a:gd name="T63" fmla="*/ 405 h 794"/>
                <a:gd name="T64" fmla="*/ 190 w 263"/>
                <a:gd name="T65" fmla="*/ 339 h 794"/>
                <a:gd name="T66" fmla="*/ 233 w 263"/>
                <a:gd name="T67" fmla="*/ 298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3" h="794">
                  <a:moveTo>
                    <a:pt x="0" y="171"/>
                  </a:moveTo>
                  <a:lnTo>
                    <a:pt x="0" y="794"/>
                  </a:lnTo>
                  <a:lnTo>
                    <a:pt x="49" y="794"/>
                  </a:lnTo>
                  <a:lnTo>
                    <a:pt x="49" y="625"/>
                  </a:lnTo>
                  <a:lnTo>
                    <a:pt x="213" y="625"/>
                  </a:lnTo>
                  <a:lnTo>
                    <a:pt x="213" y="794"/>
                  </a:lnTo>
                  <a:lnTo>
                    <a:pt x="263" y="794"/>
                  </a:lnTo>
                  <a:lnTo>
                    <a:pt x="263" y="0"/>
                  </a:lnTo>
                  <a:lnTo>
                    <a:pt x="0" y="171"/>
                  </a:lnTo>
                  <a:close/>
                  <a:moveTo>
                    <a:pt x="72" y="539"/>
                  </a:moveTo>
                  <a:lnTo>
                    <a:pt x="29" y="539"/>
                  </a:lnTo>
                  <a:lnTo>
                    <a:pt x="29" y="498"/>
                  </a:lnTo>
                  <a:lnTo>
                    <a:pt x="72" y="498"/>
                  </a:lnTo>
                  <a:lnTo>
                    <a:pt x="72" y="539"/>
                  </a:lnTo>
                  <a:close/>
                  <a:moveTo>
                    <a:pt x="72" y="473"/>
                  </a:moveTo>
                  <a:lnTo>
                    <a:pt x="29" y="473"/>
                  </a:lnTo>
                  <a:lnTo>
                    <a:pt x="29" y="431"/>
                  </a:lnTo>
                  <a:lnTo>
                    <a:pt x="72" y="431"/>
                  </a:lnTo>
                  <a:lnTo>
                    <a:pt x="72" y="473"/>
                  </a:lnTo>
                  <a:close/>
                  <a:moveTo>
                    <a:pt x="72" y="405"/>
                  </a:moveTo>
                  <a:lnTo>
                    <a:pt x="29" y="405"/>
                  </a:lnTo>
                  <a:lnTo>
                    <a:pt x="29" y="365"/>
                  </a:lnTo>
                  <a:lnTo>
                    <a:pt x="72" y="365"/>
                  </a:lnTo>
                  <a:lnTo>
                    <a:pt x="72" y="405"/>
                  </a:lnTo>
                  <a:close/>
                  <a:moveTo>
                    <a:pt x="72" y="339"/>
                  </a:moveTo>
                  <a:lnTo>
                    <a:pt x="29" y="339"/>
                  </a:lnTo>
                  <a:lnTo>
                    <a:pt x="29" y="298"/>
                  </a:lnTo>
                  <a:lnTo>
                    <a:pt x="72" y="298"/>
                  </a:lnTo>
                  <a:lnTo>
                    <a:pt x="72" y="339"/>
                  </a:lnTo>
                  <a:close/>
                  <a:moveTo>
                    <a:pt x="152" y="539"/>
                  </a:moveTo>
                  <a:lnTo>
                    <a:pt x="110" y="539"/>
                  </a:lnTo>
                  <a:lnTo>
                    <a:pt x="110" y="498"/>
                  </a:lnTo>
                  <a:lnTo>
                    <a:pt x="152" y="498"/>
                  </a:lnTo>
                  <a:lnTo>
                    <a:pt x="152" y="539"/>
                  </a:lnTo>
                  <a:close/>
                  <a:moveTo>
                    <a:pt x="152" y="473"/>
                  </a:moveTo>
                  <a:lnTo>
                    <a:pt x="110" y="473"/>
                  </a:lnTo>
                  <a:lnTo>
                    <a:pt x="110" y="431"/>
                  </a:lnTo>
                  <a:lnTo>
                    <a:pt x="152" y="431"/>
                  </a:lnTo>
                  <a:lnTo>
                    <a:pt x="152" y="473"/>
                  </a:lnTo>
                  <a:close/>
                  <a:moveTo>
                    <a:pt x="152" y="405"/>
                  </a:moveTo>
                  <a:lnTo>
                    <a:pt x="110" y="405"/>
                  </a:lnTo>
                  <a:lnTo>
                    <a:pt x="110" y="365"/>
                  </a:lnTo>
                  <a:lnTo>
                    <a:pt x="152" y="365"/>
                  </a:lnTo>
                  <a:lnTo>
                    <a:pt x="152" y="405"/>
                  </a:lnTo>
                  <a:close/>
                  <a:moveTo>
                    <a:pt x="152" y="339"/>
                  </a:moveTo>
                  <a:lnTo>
                    <a:pt x="110" y="339"/>
                  </a:lnTo>
                  <a:lnTo>
                    <a:pt x="110" y="298"/>
                  </a:lnTo>
                  <a:lnTo>
                    <a:pt x="152" y="298"/>
                  </a:lnTo>
                  <a:lnTo>
                    <a:pt x="152" y="339"/>
                  </a:lnTo>
                  <a:close/>
                  <a:moveTo>
                    <a:pt x="233" y="539"/>
                  </a:moveTo>
                  <a:lnTo>
                    <a:pt x="190" y="539"/>
                  </a:lnTo>
                  <a:lnTo>
                    <a:pt x="190" y="498"/>
                  </a:lnTo>
                  <a:lnTo>
                    <a:pt x="233" y="498"/>
                  </a:lnTo>
                  <a:lnTo>
                    <a:pt x="233" y="539"/>
                  </a:lnTo>
                  <a:close/>
                  <a:moveTo>
                    <a:pt x="233" y="473"/>
                  </a:moveTo>
                  <a:lnTo>
                    <a:pt x="190" y="473"/>
                  </a:lnTo>
                  <a:lnTo>
                    <a:pt x="190" y="431"/>
                  </a:lnTo>
                  <a:lnTo>
                    <a:pt x="233" y="431"/>
                  </a:lnTo>
                  <a:lnTo>
                    <a:pt x="233" y="473"/>
                  </a:lnTo>
                  <a:close/>
                  <a:moveTo>
                    <a:pt x="233" y="405"/>
                  </a:moveTo>
                  <a:lnTo>
                    <a:pt x="190" y="405"/>
                  </a:lnTo>
                  <a:lnTo>
                    <a:pt x="190" y="365"/>
                  </a:lnTo>
                  <a:lnTo>
                    <a:pt x="233" y="365"/>
                  </a:lnTo>
                  <a:lnTo>
                    <a:pt x="233" y="405"/>
                  </a:lnTo>
                  <a:close/>
                  <a:moveTo>
                    <a:pt x="233" y="339"/>
                  </a:moveTo>
                  <a:lnTo>
                    <a:pt x="190" y="339"/>
                  </a:lnTo>
                  <a:lnTo>
                    <a:pt x="190" y="298"/>
                  </a:lnTo>
                  <a:lnTo>
                    <a:pt x="233" y="298"/>
                  </a:lnTo>
                  <a:lnTo>
                    <a:pt x="233" y="339"/>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2"/>
            <p:cNvSpPr>
              <a:spLocks noEditPoints="1"/>
            </p:cNvSpPr>
            <p:nvPr/>
          </p:nvSpPr>
          <p:spPr bwMode="auto">
            <a:xfrm>
              <a:off x="2669152" y="3123114"/>
              <a:ext cx="691998" cy="315035"/>
            </a:xfrm>
            <a:custGeom>
              <a:avLst/>
              <a:gdLst>
                <a:gd name="T0" fmla="*/ 770 w 770"/>
                <a:gd name="T1" fmla="*/ 349 h 349"/>
                <a:gd name="T2" fmla="*/ 588 w 770"/>
                <a:gd name="T3" fmla="*/ 39 h 349"/>
                <a:gd name="T4" fmla="*/ 543 w 770"/>
                <a:gd name="T5" fmla="*/ 39 h 349"/>
                <a:gd name="T6" fmla="*/ 526 w 770"/>
                <a:gd name="T7" fmla="*/ 0 h 349"/>
                <a:gd name="T8" fmla="*/ 246 w 770"/>
                <a:gd name="T9" fmla="*/ 0 h 349"/>
                <a:gd name="T10" fmla="*/ 229 w 770"/>
                <a:gd name="T11" fmla="*/ 39 h 349"/>
                <a:gd name="T12" fmla="*/ 183 w 770"/>
                <a:gd name="T13" fmla="*/ 39 h 349"/>
                <a:gd name="T14" fmla="*/ 0 w 770"/>
                <a:gd name="T15" fmla="*/ 349 h 349"/>
                <a:gd name="T16" fmla="*/ 236 w 770"/>
                <a:gd name="T17" fmla="*/ 349 h 349"/>
                <a:gd name="T18" fmla="*/ 236 w 770"/>
                <a:gd name="T19" fmla="*/ 249 h 349"/>
                <a:gd name="T20" fmla="*/ 306 w 770"/>
                <a:gd name="T21" fmla="*/ 249 h 349"/>
                <a:gd name="T22" fmla="*/ 306 w 770"/>
                <a:gd name="T23" fmla="*/ 349 h 349"/>
                <a:gd name="T24" fmla="*/ 470 w 770"/>
                <a:gd name="T25" fmla="*/ 349 h 349"/>
                <a:gd name="T26" fmla="*/ 470 w 770"/>
                <a:gd name="T27" fmla="*/ 249 h 349"/>
                <a:gd name="T28" fmla="*/ 541 w 770"/>
                <a:gd name="T29" fmla="*/ 249 h 349"/>
                <a:gd name="T30" fmla="*/ 541 w 770"/>
                <a:gd name="T31" fmla="*/ 349 h 349"/>
                <a:gd name="T32" fmla="*/ 770 w 770"/>
                <a:gd name="T33" fmla="*/ 349 h 349"/>
                <a:gd name="T34" fmla="*/ 277 w 770"/>
                <a:gd name="T35" fmla="*/ 211 h 349"/>
                <a:gd name="T36" fmla="*/ 219 w 770"/>
                <a:gd name="T37" fmla="*/ 211 h 349"/>
                <a:gd name="T38" fmla="*/ 219 w 770"/>
                <a:gd name="T39" fmla="*/ 174 h 349"/>
                <a:gd name="T40" fmla="*/ 277 w 770"/>
                <a:gd name="T41" fmla="*/ 174 h 349"/>
                <a:gd name="T42" fmla="*/ 277 w 770"/>
                <a:gd name="T43" fmla="*/ 211 h 349"/>
                <a:gd name="T44" fmla="*/ 277 w 770"/>
                <a:gd name="T45" fmla="*/ 140 h 349"/>
                <a:gd name="T46" fmla="*/ 219 w 770"/>
                <a:gd name="T47" fmla="*/ 140 h 349"/>
                <a:gd name="T48" fmla="*/ 219 w 770"/>
                <a:gd name="T49" fmla="*/ 103 h 349"/>
                <a:gd name="T50" fmla="*/ 277 w 770"/>
                <a:gd name="T51" fmla="*/ 103 h 349"/>
                <a:gd name="T52" fmla="*/ 277 w 770"/>
                <a:gd name="T53" fmla="*/ 140 h 349"/>
                <a:gd name="T54" fmla="*/ 369 w 770"/>
                <a:gd name="T55" fmla="*/ 211 h 349"/>
                <a:gd name="T56" fmla="*/ 311 w 770"/>
                <a:gd name="T57" fmla="*/ 211 h 349"/>
                <a:gd name="T58" fmla="*/ 311 w 770"/>
                <a:gd name="T59" fmla="*/ 174 h 349"/>
                <a:gd name="T60" fmla="*/ 369 w 770"/>
                <a:gd name="T61" fmla="*/ 174 h 349"/>
                <a:gd name="T62" fmla="*/ 369 w 770"/>
                <a:gd name="T63" fmla="*/ 211 h 349"/>
                <a:gd name="T64" fmla="*/ 369 w 770"/>
                <a:gd name="T65" fmla="*/ 140 h 349"/>
                <a:gd name="T66" fmla="*/ 311 w 770"/>
                <a:gd name="T67" fmla="*/ 140 h 349"/>
                <a:gd name="T68" fmla="*/ 311 w 770"/>
                <a:gd name="T69" fmla="*/ 103 h 349"/>
                <a:gd name="T70" fmla="*/ 369 w 770"/>
                <a:gd name="T71" fmla="*/ 103 h 349"/>
                <a:gd name="T72" fmla="*/ 369 w 770"/>
                <a:gd name="T73" fmla="*/ 140 h 349"/>
                <a:gd name="T74" fmla="*/ 460 w 770"/>
                <a:gd name="T75" fmla="*/ 211 h 349"/>
                <a:gd name="T76" fmla="*/ 402 w 770"/>
                <a:gd name="T77" fmla="*/ 211 h 349"/>
                <a:gd name="T78" fmla="*/ 402 w 770"/>
                <a:gd name="T79" fmla="*/ 174 h 349"/>
                <a:gd name="T80" fmla="*/ 460 w 770"/>
                <a:gd name="T81" fmla="*/ 174 h 349"/>
                <a:gd name="T82" fmla="*/ 460 w 770"/>
                <a:gd name="T83" fmla="*/ 211 h 349"/>
                <a:gd name="T84" fmla="*/ 460 w 770"/>
                <a:gd name="T85" fmla="*/ 140 h 349"/>
                <a:gd name="T86" fmla="*/ 402 w 770"/>
                <a:gd name="T87" fmla="*/ 140 h 349"/>
                <a:gd name="T88" fmla="*/ 402 w 770"/>
                <a:gd name="T89" fmla="*/ 103 h 349"/>
                <a:gd name="T90" fmla="*/ 460 w 770"/>
                <a:gd name="T91" fmla="*/ 103 h 349"/>
                <a:gd name="T92" fmla="*/ 460 w 770"/>
                <a:gd name="T93" fmla="*/ 140 h 349"/>
                <a:gd name="T94" fmla="*/ 494 w 770"/>
                <a:gd name="T95" fmla="*/ 103 h 349"/>
                <a:gd name="T96" fmla="*/ 552 w 770"/>
                <a:gd name="T97" fmla="*/ 103 h 349"/>
                <a:gd name="T98" fmla="*/ 552 w 770"/>
                <a:gd name="T99" fmla="*/ 140 h 349"/>
                <a:gd name="T100" fmla="*/ 494 w 770"/>
                <a:gd name="T101" fmla="*/ 140 h 349"/>
                <a:gd name="T102" fmla="*/ 494 w 770"/>
                <a:gd name="T103" fmla="*/ 103 h 349"/>
                <a:gd name="T104" fmla="*/ 494 w 770"/>
                <a:gd name="T105" fmla="*/ 211 h 349"/>
                <a:gd name="T106" fmla="*/ 494 w 770"/>
                <a:gd name="T107" fmla="*/ 174 h 349"/>
                <a:gd name="T108" fmla="*/ 552 w 770"/>
                <a:gd name="T109" fmla="*/ 174 h 349"/>
                <a:gd name="T110" fmla="*/ 552 w 770"/>
                <a:gd name="T111" fmla="*/ 211 h 349"/>
                <a:gd name="T112" fmla="*/ 494 w 770"/>
                <a:gd name="T113" fmla="*/ 21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349">
                  <a:moveTo>
                    <a:pt x="770" y="349"/>
                  </a:moveTo>
                  <a:lnTo>
                    <a:pt x="588" y="39"/>
                  </a:lnTo>
                  <a:lnTo>
                    <a:pt x="543" y="39"/>
                  </a:lnTo>
                  <a:lnTo>
                    <a:pt x="526" y="0"/>
                  </a:lnTo>
                  <a:lnTo>
                    <a:pt x="246" y="0"/>
                  </a:lnTo>
                  <a:lnTo>
                    <a:pt x="229" y="39"/>
                  </a:lnTo>
                  <a:lnTo>
                    <a:pt x="183" y="39"/>
                  </a:lnTo>
                  <a:lnTo>
                    <a:pt x="0" y="349"/>
                  </a:lnTo>
                  <a:lnTo>
                    <a:pt x="236" y="349"/>
                  </a:lnTo>
                  <a:lnTo>
                    <a:pt x="236" y="249"/>
                  </a:lnTo>
                  <a:lnTo>
                    <a:pt x="306" y="249"/>
                  </a:lnTo>
                  <a:lnTo>
                    <a:pt x="306" y="349"/>
                  </a:lnTo>
                  <a:lnTo>
                    <a:pt x="470" y="349"/>
                  </a:lnTo>
                  <a:lnTo>
                    <a:pt x="470" y="249"/>
                  </a:lnTo>
                  <a:lnTo>
                    <a:pt x="541" y="249"/>
                  </a:lnTo>
                  <a:lnTo>
                    <a:pt x="541" y="349"/>
                  </a:lnTo>
                  <a:lnTo>
                    <a:pt x="770" y="349"/>
                  </a:lnTo>
                  <a:close/>
                  <a:moveTo>
                    <a:pt x="277" y="211"/>
                  </a:moveTo>
                  <a:lnTo>
                    <a:pt x="219" y="211"/>
                  </a:lnTo>
                  <a:lnTo>
                    <a:pt x="219" y="174"/>
                  </a:lnTo>
                  <a:lnTo>
                    <a:pt x="277" y="174"/>
                  </a:lnTo>
                  <a:lnTo>
                    <a:pt x="277" y="211"/>
                  </a:lnTo>
                  <a:close/>
                  <a:moveTo>
                    <a:pt x="277" y="140"/>
                  </a:moveTo>
                  <a:lnTo>
                    <a:pt x="219" y="140"/>
                  </a:lnTo>
                  <a:lnTo>
                    <a:pt x="219" y="103"/>
                  </a:lnTo>
                  <a:lnTo>
                    <a:pt x="277" y="103"/>
                  </a:lnTo>
                  <a:lnTo>
                    <a:pt x="277" y="140"/>
                  </a:lnTo>
                  <a:close/>
                  <a:moveTo>
                    <a:pt x="369" y="211"/>
                  </a:moveTo>
                  <a:lnTo>
                    <a:pt x="311" y="211"/>
                  </a:lnTo>
                  <a:lnTo>
                    <a:pt x="311" y="174"/>
                  </a:lnTo>
                  <a:lnTo>
                    <a:pt x="369" y="174"/>
                  </a:lnTo>
                  <a:lnTo>
                    <a:pt x="369" y="211"/>
                  </a:lnTo>
                  <a:close/>
                  <a:moveTo>
                    <a:pt x="369" y="140"/>
                  </a:moveTo>
                  <a:lnTo>
                    <a:pt x="311" y="140"/>
                  </a:lnTo>
                  <a:lnTo>
                    <a:pt x="311" y="103"/>
                  </a:lnTo>
                  <a:lnTo>
                    <a:pt x="369" y="103"/>
                  </a:lnTo>
                  <a:lnTo>
                    <a:pt x="369" y="140"/>
                  </a:lnTo>
                  <a:close/>
                  <a:moveTo>
                    <a:pt x="460" y="211"/>
                  </a:moveTo>
                  <a:lnTo>
                    <a:pt x="402" y="211"/>
                  </a:lnTo>
                  <a:lnTo>
                    <a:pt x="402" y="174"/>
                  </a:lnTo>
                  <a:lnTo>
                    <a:pt x="460" y="174"/>
                  </a:lnTo>
                  <a:lnTo>
                    <a:pt x="460" y="211"/>
                  </a:lnTo>
                  <a:close/>
                  <a:moveTo>
                    <a:pt x="460" y="140"/>
                  </a:moveTo>
                  <a:lnTo>
                    <a:pt x="402" y="140"/>
                  </a:lnTo>
                  <a:lnTo>
                    <a:pt x="402" y="103"/>
                  </a:lnTo>
                  <a:lnTo>
                    <a:pt x="460" y="103"/>
                  </a:lnTo>
                  <a:lnTo>
                    <a:pt x="460" y="140"/>
                  </a:lnTo>
                  <a:close/>
                  <a:moveTo>
                    <a:pt x="494" y="103"/>
                  </a:moveTo>
                  <a:lnTo>
                    <a:pt x="552" y="103"/>
                  </a:lnTo>
                  <a:lnTo>
                    <a:pt x="552" y="140"/>
                  </a:lnTo>
                  <a:lnTo>
                    <a:pt x="494" y="140"/>
                  </a:lnTo>
                  <a:lnTo>
                    <a:pt x="494" y="103"/>
                  </a:lnTo>
                  <a:close/>
                  <a:moveTo>
                    <a:pt x="494" y="211"/>
                  </a:moveTo>
                  <a:lnTo>
                    <a:pt x="494" y="174"/>
                  </a:lnTo>
                  <a:lnTo>
                    <a:pt x="552" y="174"/>
                  </a:lnTo>
                  <a:lnTo>
                    <a:pt x="552" y="211"/>
                  </a:lnTo>
                  <a:lnTo>
                    <a:pt x="494" y="211"/>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
            <p:cNvSpPr>
              <a:spLocks noEditPoints="1"/>
            </p:cNvSpPr>
            <p:nvPr/>
          </p:nvSpPr>
          <p:spPr bwMode="auto">
            <a:xfrm>
              <a:off x="3358456" y="2646524"/>
              <a:ext cx="339267" cy="797008"/>
            </a:xfrm>
            <a:custGeom>
              <a:avLst/>
              <a:gdLst>
                <a:gd name="T0" fmla="*/ 340 w 378"/>
                <a:gd name="T1" fmla="*/ 0 h 888"/>
                <a:gd name="T2" fmla="*/ 39 w 378"/>
                <a:gd name="T3" fmla="*/ 47 h 888"/>
                <a:gd name="T4" fmla="*/ 0 w 378"/>
                <a:gd name="T5" fmla="*/ 888 h 888"/>
                <a:gd name="T6" fmla="*/ 127 w 378"/>
                <a:gd name="T7" fmla="*/ 732 h 888"/>
                <a:gd name="T8" fmla="*/ 252 w 378"/>
                <a:gd name="T9" fmla="*/ 888 h 888"/>
                <a:gd name="T10" fmla="*/ 378 w 378"/>
                <a:gd name="T11" fmla="*/ 47 h 888"/>
                <a:gd name="T12" fmla="*/ 102 w 378"/>
                <a:gd name="T13" fmla="*/ 665 h 888"/>
                <a:gd name="T14" fmla="*/ 50 w 378"/>
                <a:gd name="T15" fmla="*/ 614 h 888"/>
                <a:gd name="T16" fmla="*/ 102 w 378"/>
                <a:gd name="T17" fmla="*/ 665 h 888"/>
                <a:gd name="T18" fmla="*/ 50 w 378"/>
                <a:gd name="T19" fmla="*/ 583 h 888"/>
                <a:gd name="T20" fmla="*/ 102 w 378"/>
                <a:gd name="T21" fmla="*/ 532 h 888"/>
                <a:gd name="T22" fmla="*/ 102 w 378"/>
                <a:gd name="T23" fmla="*/ 501 h 888"/>
                <a:gd name="T24" fmla="*/ 50 w 378"/>
                <a:gd name="T25" fmla="*/ 450 h 888"/>
                <a:gd name="T26" fmla="*/ 102 w 378"/>
                <a:gd name="T27" fmla="*/ 501 h 888"/>
                <a:gd name="T28" fmla="*/ 50 w 378"/>
                <a:gd name="T29" fmla="*/ 419 h 888"/>
                <a:gd name="T30" fmla="*/ 102 w 378"/>
                <a:gd name="T31" fmla="*/ 368 h 888"/>
                <a:gd name="T32" fmla="*/ 102 w 378"/>
                <a:gd name="T33" fmla="*/ 335 h 888"/>
                <a:gd name="T34" fmla="*/ 50 w 378"/>
                <a:gd name="T35" fmla="*/ 285 h 888"/>
                <a:gd name="T36" fmla="*/ 102 w 378"/>
                <a:gd name="T37" fmla="*/ 335 h 888"/>
                <a:gd name="T38" fmla="*/ 50 w 378"/>
                <a:gd name="T39" fmla="*/ 253 h 888"/>
                <a:gd name="T40" fmla="*/ 102 w 378"/>
                <a:gd name="T41" fmla="*/ 202 h 888"/>
                <a:gd name="T42" fmla="*/ 102 w 378"/>
                <a:gd name="T43" fmla="*/ 171 h 888"/>
                <a:gd name="T44" fmla="*/ 50 w 378"/>
                <a:gd name="T45" fmla="*/ 120 h 888"/>
                <a:gd name="T46" fmla="*/ 102 w 378"/>
                <a:gd name="T47" fmla="*/ 171 h 888"/>
                <a:gd name="T48" fmla="*/ 163 w 378"/>
                <a:gd name="T49" fmla="*/ 665 h 888"/>
                <a:gd name="T50" fmla="*/ 216 w 378"/>
                <a:gd name="T51" fmla="*/ 614 h 888"/>
                <a:gd name="T52" fmla="*/ 216 w 378"/>
                <a:gd name="T53" fmla="*/ 583 h 888"/>
                <a:gd name="T54" fmla="*/ 163 w 378"/>
                <a:gd name="T55" fmla="*/ 532 h 888"/>
                <a:gd name="T56" fmla="*/ 216 w 378"/>
                <a:gd name="T57" fmla="*/ 583 h 888"/>
                <a:gd name="T58" fmla="*/ 163 w 378"/>
                <a:gd name="T59" fmla="*/ 501 h 888"/>
                <a:gd name="T60" fmla="*/ 216 w 378"/>
                <a:gd name="T61" fmla="*/ 450 h 888"/>
                <a:gd name="T62" fmla="*/ 216 w 378"/>
                <a:gd name="T63" fmla="*/ 419 h 888"/>
                <a:gd name="T64" fmla="*/ 163 w 378"/>
                <a:gd name="T65" fmla="*/ 368 h 888"/>
                <a:gd name="T66" fmla="*/ 216 w 378"/>
                <a:gd name="T67" fmla="*/ 419 h 888"/>
                <a:gd name="T68" fmla="*/ 163 w 378"/>
                <a:gd name="T69" fmla="*/ 335 h 888"/>
                <a:gd name="T70" fmla="*/ 216 w 378"/>
                <a:gd name="T71" fmla="*/ 285 h 888"/>
                <a:gd name="T72" fmla="*/ 216 w 378"/>
                <a:gd name="T73" fmla="*/ 253 h 888"/>
                <a:gd name="T74" fmla="*/ 163 w 378"/>
                <a:gd name="T75" fmla="*/ 202 h 888"/>
                <a:gd name="T76" fmla="*/ 216 w 378"/>
                <a:gd name="T77" fmla="*/ 253 h 888"/>
                <a:gd name="T78" fmla="*/ 163 w 378"/>
                <a:gd name="T79" fmla="*/ 171 h 888"/>
                <a:gd name="T80" fmla="*/ 216 w 378"/>
                <a:gd name="T81" fmla="*/ 120 h 888"/>
                <a:gd name="T82" fmla="*/ 330 w 378"/>
                <a:gd name="T83" fmla="*/ 665 h 888"/>
                <a:gd name="T84" fmla="*/ 277 w 378"/>
                <a:gd name="T85" fmla="*/ 614 h 888"/>
                <a:gd name="T86" fmla="*/ 330 w 378"/>
                <a:gd name="T87" fmla="*/ 665 h 888"/>
                <a:gd name="T88" fmla="*/ 277 w 378"/>
                <a:gd name="T89" fmla="*/ 583 h 888"/>
                <a:gd name="T90" fmla="*/ 330 w 378"/>
                <a:gd name="T91" fmla="*/ 532 h 888"/>
                <a:gd name="T92" fmla="*/ 330 w 378"/>
                <a:gd name="T93" fmla="*/ 501 h 888"/>
                <a:gd name="T94" fmla="*/ 277 w 378"/>
                <a:gd name="T95" fmla="*/ 450 h 888"/>
                <a:gd name="T96" fmla="*/ 330 w 378"/>
                <a:gd name="T97" fmla="*/ 501 h 888"/>
                <a:gd name="T98" fmla="*/ 277 w 378"/>
                <a:gd name="T99" fmla="*/ 419 h 888"/>
                <a:gd name="T100" fmla="*/ 330 w 378"/>
                <a:gd name="T101" fmla="*/ 368 h 888"/>
                <a:gd name="T102" fmla="*/ 330 w 378"/>
                <a:gd name="T103" fmla="*/ 335 h 888"/>
                <a:gd name="T104" fmla="*/ 277 w 378"/>
                <a:gd name="T105" fmla="*/ 285 h 888"/>
                <a:gd name="T106" fmla="*/ 330 w 378"/>
                <a:gd name="T107" fmla="*/ 335 h 888"/>
                <a:gd name="T108" fmla="*/ 277 w 378"/>
                <a:gd name="T109" fmla="*/ 253 h 888"/>
                <a:gd name="T110" fmla="*/ 330 w 378"/>
                <a:gd name="T111" fmla="*/ 202 h 888"/>
                <a:gd name="T112" fmla="*/ 330 w 378"/>
                <a:gd name="T113" fmla="*/ 171 h 888"/>
                <a:gd name="T114" fmla="*/ 277 w 378"/>
                <a:gd name="T115" fmla="*/ 120 h 888"/>
                <a:gd name="T116" fmla="*/ 330 w 378"/>
                <a:gd name="T117" fmla="*/ 171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888">
                  <a:moveTo>
                    <a:pt x="340" y="47"/>
                  </a:moveTo>
                  <a:lnTo>
                    <a:pt x="340" y="0"/>
                  </a:lnTo>
                  <a:lnTo>
                    <a:pt x="39" y="0"/>
                  </a:lnTo>
                  <a:lnTo>
                    <a:pt x="39" y="47"/>
                  </a:lnTo>
                  <a:lnTo>
                    <a:pt x="0" y="47"/>
                  </a:lnTo>
                  <a:lnTo>
                    <a:pt x="0" y="888"/>
                  </a:lnTo>
                  <a:lnTo>
                    <a:pt x="127" y="888"/>
                  </a:lnTo>
                  <a:lnTo>
                    <a:pt x="127" y="732"/>
                  </a:lnTo>
                  <a:lnTo>
                    <a:pt x="252" y="732"/>
                  </a:lnTo>
                  <a:lnTo>
                    <a:pt x="252" y="888"/>
                  </a:lnTo>
                  <a:lnTo>
                    <a:pt x="378" y="888"/>
                  </a:lnTo>
                  <a:lnTo>
                    <a:pt x="378" y="47"/>
                  </a:lnTo>
                  <a:lnTo>
                    <a:pt x="340" y="47"/>
                  </a:lnTo>
                  <a:close/>
                  <a:moveTo>
                    <a:pt x="102" y="665"/>
                  </a:moveTo>
                  <a:lnTo>
                    <a:pt x="50" y="665"/>
                  </a:lnTo>
                  <a:lnTo>
                    <a:pt x="50" y="614"/>
                  </a:lnTo>
                  <a:lnTo>
                    <a:pt x="102" y="614"/>
                  </a:lnTo>
                  <a:lnTo>
                    <a:pt x="102" y="665"/>
                  </a:lnTo>
                  <a:close/>
                  <a:moveTo>
                    <a:pt x="102" y="583"/>
                  </a:moveTo>
                  <a:lnTo>
                    <a:pt x="50" y="583"/>
                  </a:lnTo>
                  <a:lnTo>
                    <a:pt x="50" y="532"/>
                  </a:lnTo>
                  <a:lnTo>
                    <a:pt x="102" y="532"/>
                  </a:lnTo>
                  <a:lnTo>
                    <a:pt x="102" y="583"/>
                  </a:lnTo>
                  <a:close/>
                  <a:moveTo>
                    <a:pt x="102" y="501"/>
                  </a:moveTo>
                  <a:lnTo>
                    <a:pt x="50" y="501"/>
                  </a:lnTo>
                  <a:lnTo>
                    <a:pt x="50" y="450"/>
                  </a:lnTo>
                  <a:lnTo>
                    <a:pt x="102" y="450"/>
                  </a:lnTo>
                  <a:lnTo>
                    <a:pt x="102" y="501"/>
                  </a:lnTo>
                  <a:close/>
                  <a:moveTo>
                    <a:pt x="102" y="419"/>
                  </a:moveTo>
                  <a:lnTo>
                    <a:pt x="50" y="419"/>
                  </a:lnTo>
                  <a:lnTo>
                    <a:pt x="50" y="368"/>
                  </a:lnTo>
                  <a:lnTo>
                    <a:pt x="102" y="368"/>
                  </a:lnTo>
                  <a:lnTo>
                    <a:pt x="102" y="419"/>
                  </a:lnTo>
                  <a:close/>
                  <a:moveTo>
                    <a:pt x="102" y="335"/>
                  </a:moveTo>
                  <a:lnTo>
                    <a:pt x="50" y="335"/>
                  </a:lnTo>
                  <a:lnTo>
                    <a:pt x="50" y="285"/>
                  </a:lnTo>
                  <a:lnTo>
                    <a:pt x="102" y="285"/>
                  </a:lnTo>
                  <a:lnTo>
                    <a:pt x="102" y="335"/>
                  </a:lnTo>
                  <a:close/>
                  <a:moveTo>
                    <a:pt x="102" y="253"/>
                  </a:moveTo>
                  <a:lnTo>
                    <a:pt x="50" y="253"/>
                  </a:lnTo>
                  <a:lnTo>
                    <a:pt x="50" y="202"/>
                  </a:lnTo>
                  <a:lnTo>
                    <a:pt x="102" y="202"/>
                  </a:lnTo>
                  <a:lnTo>
                    <a:pt x="102" y="253"/>
                  </a:lnTo>
                  <a:close/>
                  <a:moveTo>
                    <a:pt x="102" y="171"/>
                  </a:moveTo>
                  <a:lnTo>
                    <a:pt x="50" y="171"/>
                  </a:lnTo>
                  <a:lnTo>
                    <a:pt x="50" y="120"/>
                  </a:lnTo>
                  <a:lnTo>
                    <a:pt x="102" y="120"/>
                  </a:lnTo>
                  <a:lnTo>
                    <a:pt x="102" y="171"/>
                  </a:lnTo>
                  <a:close/>
                  <a:moveTo>
                    <a:pt x="216" y="665"/>
                  </a:moveTo>
                  <a:lnTo>
                    <a:pt x="163" y="665"/>
                  </a:lnTo>
                  <a:lnTo>
                    <a:pt x="163" y="614"/>
                  </a:lnTo>
                  <a:lnTo>
                    <a:pt x="216" y="614"/>
                  </a:lnTo>
                  <a:lnTo>
                    <a:pt x="216" y="665"/>
                  </a:lnTo>
                  <a:close/>
                  <a:moveTo>
                    <a:pt x="216" y="583"/>
                  </a:moveTo>
                  <a:lnTo>
                    <a:pt x="163" y="583"/>
                  </a:lnTo>
                  <a:lnTo>
                    <a:pt x="163" y="532"/>
                  </a:lnTo>
                  <a:lnTo>
                    <a:pt x="216" y="532"/>
                  </a:lnTo>
                  <a:lnTo>
                    <a:pt x="216" y="583"/>
                  </a:lnTo>
                  <a:close/>
                  <a:moveTo>
                    <a:pt x="216" y="501"/>
                  </a:moveTo>
                  <a:lnTo>
                    <a:pt x="163" y="501"/>
                  </a:lnTo>
                  <a:lnTo>
                    <a:pt x="163" y="450"/>
                  </a:lnTo>
                  <a:lnTo>
                    <a:pt x="216" y="450"/>
                  </a:lnTo>
                  <a:lnTo>
                    <a:pt x="216" y="501"/>
                  </a:lnTo>
                  <a:close/>
                  <a:moveTo>
                    <a:pt x="216" y="419"/>
                  </a:moveTo>
                  <a:lnTo>
                    <a:pt x="163" y="419"/>
                  </a:lnTo>
                  <a:lnTo>
                    <a:pt x="163" y="368"/>
                  </a:lnTo>
                  <a:lnTo>
                    <a:pt x="216" y="368"/>
                  </a:lnTo>
                  <a:lnTo>
                    <a:pt x="216" y="419"/>
                  </a:lnTo>
                  <a:close/>
                  <a:moveTo>
                    <a:pt x="216" y="335"/>
                  </a:moveTo>
                  <a:lnTo>
                    <a:pt x="163" y="335"/>
                  </a:lnTo>
                  <a:lnTo>
                    <a:pt x="163" y="285"/>
                  </a:lnTo>
                  <a:lnTo>
                    <a:pt x="216" y="285"/>
                  </a:lnTo>
                  <a:lnTo>
                    <a:pt x="216" y="335"/>
                  </a:lnTo>
                  <a:close/>
                  <a:moveTo>
                    <a:pt x="216" y="253"/>
                  </a:moveTo>
                  <a:lnTo>
                    <a:pt x="163" y="253"/>
                  </a:lnTo>
                  <a:lnTo>
                    <a:pt x="163" y="202"/>
                  </a:lnTo>
                  <a:lnTo>
                    <a:pt x="216" y="202"/>
                  </a:lnTo>
                  <a:lnTo>
                    <a:pt x="216" y="253"/>
                  </a:lnTo>
                  <a:close/>
                  <a:moveTo>
                    <a:pt x="216" y="171"/>
                  </a:moveTo>
                  <a:lnTo>
                    <a:pt x="163" y="171"/>
                  </a:lnTo>
                  <a:lnTo>
                    <a:pt x="163" y="120"/>
                  </a:lnTo>
                  <a:lnTo>
                    <a:pt x="216" y="120"/>
                  </a:lnTo>
                  <a:lnTo>
                    <a:pt x="216" y="171"/>
                  </a:lnTo>
                  <a:close/>
                  <a:moveTo>
                    <a:pt x="330" y="665"/>
                  </a:moveTo>
                  <a:lnTo>
                    <a:pt x="277" y="665"/>
                  </a:lnTo>
                  <a:lnTo>
                    <a:pt x="277" y="614"/>
                  </a:lnTo>
                  <a:lnTo>
                    <a:pt x="330" y="614"/>
                  </a:lnTo>
                  <a:lnTo>
                    <a:pt x="330" y="665"/>
                  </a:lnTo>
                  <a:close/>
                  <a:moveTo>
                    <a:pt x="330" y="583"/>
                  </a:moveTo>
                  <a:lnTo>
                    <a:pt x="277" y="583"/>
                  </a:lnTo>
                  <a:lnTo>
                    <a:pt x="277" y="532"/>
                  </a:lnTo>
                  <a:lnTo>
                    <a:pt x="330" y="532"/>
                  </a:lnTo>
                  <a:lnTo>
                    <a:pt x="330" y="583"/>
                  </a:lnTo>
                  <a:close/>
                  <a:moveTo>
                    <a:pt x="330" y="501"/>
                  </a:moveTo>
                  <a:lnTo>
                    <a:pt x="277" y="501"/>
                  </a:lnTo>
                  <a:lnTo>
                    <a:pt x="277" y="450"/>
                  </a:lnTo>
                  <a:lnTo>
                    <a:pt x="330" y="450"/>
                  </a:lnTo>
                  <a:lnTo>
                    <a:pt x="330" y="501"/>
                  </a:lnTo>
                  <a:close/>
                  <a:moveTo>
                    <a:pt x="330" y="419"/>
                  </a:moveTo>
                  <a:lnTo>
                    <a:pt x="277" y="419"/>
                  </a:lnTo>
                  <a:lnTo>
                    <a:pt x="277" y="368"/>
                  </a:lnTo>
                  <a:lnTo>
                    <a:pt x="330" y="368"/>
                  </a:lnTo>
                  <a:lnTo>
                    <a:pt x="330" y="419"/>
                  </a:lnTo>
                  <a:close/>
                  <a:moveTo>
                    <a:pt x="330" y="335"/>
                  </a:moveTo>
                  <a:lnTo>
                    <a:pt x="277" y="335"/>
                  </a:lnTo>
                  <a:lnTo>
                    <a:pt x="277" y="285"/>
                  </a:lnTo>
                  <a:lnTo>
                    <a:pt x="330" y="285"/>
                  </a:lnTo>
                  <a:lnTo>
                    <a:pt x="330" y="335"/>
                  </a:lnTo>
                  <a:close/>
                  <a:moveTo>
                    <a:pt x="330" y="253"/>
                  </a:moveTo>
                  <a:lnTo>
                    <a:pt x="277" y="253"/>
                  </a:lnTo>
                  <a:lnTo>
                    <a:pt x="277" y="202"/>
                  </a:lnTo>
                  <a:lnTo>
                    <a:pt x="330" y="202"/>
                  </a:lnTo>
                  <a:lnTo>
                    <a:pt x="330" y="253"/>
                  </a:lnTo>
                  <a:close/>
                  <a:moveTo>
                    <a:pt x="330" y="171"/>
                  </a:moveTo>
                  <a:lnTo>
                    <a:pt x="277" y="171"/>
                  </a:lnTo>
                  <a:lnTo>
                    <a:pt x="277" y="120"/>
                  </a:lnTo>
                  <a:lnTo>
                    <a:pt x="330" y="120"/>
                  </a:lnTo>
                  <a:lnTo>
                    <a:pt x="330" y="171"/>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
            <p:cNvSpPr>
              <a:spLocks noEditPoints="1"/>
            </p:cNvSpPr>
            <p:nvPr/>
          </p:nvSpPr>
          <p:spPr bwMode="auto">
            <a:xfrm flipH="1">
              <a:off x="1680987" y="2999175"/>
              <a:ext cx="282828" cy="447050"/>
            </a:xfrm>
            <a:custGeom>
              <a:avLst/>
              <a:gdLst>
                <a:gd name="T0" fmla="*/ 0 w 371"/>
                <a:gd name="T1" fmla="*/ 0 h 588"/>
                <a:gd name="T2" fmla="*/ 0 w 371"/>
                <a:gd name="T3" fmla="*/ 0 h 588"/>
                <a:gd name="T4" fmla="*/ 117 w 371"/>
                <a:gd name="T5" fmla="*/ 588 h 588"/>
                <a:gd name="T6" fmla="*/ 153 w 371"/>
                <a:gd name="T7" fmla="*/ 588 h 588"/>
                <a:gd name="T8" fmla="*/ 153 w 371"/>
                <a:gd name="T9" fmla="*/ 448 h 588"/>
                <a:gd name="T10" fmla="*/ 221 w 371"/>
                <a:gd name="T11" fmla="*/ 448 h 588"/>
                <a:gd name="T12" fmla="*/ 221 w 371"/>
                <a:gd name="T13" fmla="*/ 588 h 588"/>
                <a:gd name="T14" fmla="*/ 267 w 371"/>
                <a:gd name="T15" fmla="*/ 588 h 588"/>
                <a:gd name="T16" fmla="*/ 267 w 371"/>
                <a:gd name="T17" fmla="*/ 588 h 588"/>
                <a:gd name="T18" fmla="*/ 371 w 371"/>
                <a:gd name="T19" fmla="*/ 67 h 588"/>
                <a:gd name="T20" fmla="*/ 371 w 371"/>
                <a:gd name="T21" fmla="*/ 67 h 588"/>
                <a:gd name="T22" fmla="*/ 192 w 371"/>
                <a:gd name="T23" fmla="*/ 33 h 588"/>
                <a:gd name="T24" fmla="*/ 0 w 371"/>
                <a:gd name="T25" fmla="*/ 0 h 588"/>
                <a:gd name="T26" fmla="*/ 0 w 371"/>
                <a:gd name="T27" fmla="*/ 0 h 588"/>
                <a:gd name="T28" fmla="*/ 169 w 371"/>
                <a:gd name="T29" fmla="*/ 376 h 588"/>
                <a:gd name="T30" fmla="*/ 114 w 371"/>
                <a:gd name="T31" fmla="*/ 376 h 588"/>
                <a:gd name="T32" fmla="*/ 114 w 371"/>
                <a:gd name="T33" fmla="*/ 329 h 588"/>
                <a:gd name="T34" fmla="*/ 169 w 371"/>
                <a:gd name="T35" fmla="*/ 329 h 588"/>
                <a:gd name="T36" fmla="*/ 169 w 371"/>
                <a:gd name="T37" fmla="*/ 376 h 588"/>
                <a:gd name="T38" fmla="*/ 169 w 371"/>
                <a:gd name="T39" fmla="*/ 296 h 588"/>
                <a:gd name="T40" fmla="*/ 114 w 371"/>
                <a:gd name="T41" fmla="*/ 296 h 588"/>
                <a:gd name="T42" fmla="*/ 114 w 371"/>
                <a:gd name="T43" fmla="*/ 248 h 588"/>
                <a:gd name="T44" fmla="*/ 169 w 371"/>
                <a:gd name="T45" fmla="*/ 248 h 588"/>
                <a:gd name="T46" fmla="*/ 169 w 371"/>
                <a:gd name="T47" fmla="*/ 296 h 588"/>
                <a:gd name="T48" fmla="*/ 169 w 371"/>
                <a:gd name="T49" fmla="*/ 215 h 588"/>
                <a:gd name="T50" fmla="*/ 114 w 371"/>
                <a:gd name="T51" fmla="*/ 215 h 588"/>
                <a:gd name="T52" fmla="*/ 114 w 371"/>
                <a:gd name="T53" fmla="*/ 167 h 588"/>
                <a:gd name="T54" fmla="*/ 169 w 371"/>
                <a:gd name="T55" fmla="*/ 167 h 588"/>
                <a:gd name="T56" fmla="*/ 169 w 371"/>
                <a:gd name="T57" fmla="*/ 215 h 588"/>
                <a:gd name="T58" fmla="*/ 260 w 371"/>
                <a:gd name="T59" fmla="*/ 376 h 588"/>
                <a:gd name="T60" fmla="*/ 205 w 371"/>
                <a:gd name="T61" fmla="*/ 376 h 588"/>
                <a:gd name="T62" fmla="*/ 205 w 371"/>
                <a:gd name="T63" fmla="*/ 329 h 588"/>
                <a:gd name="T64" fmla="*/ 260 w 371"/>
                <a:gd name="T65" fmla="*/ 329 h 588"/>
                <a:gd name="T66" fmla="*/ 260 w 371"/>
                <a:gd name="T67" fmla="*/ 376 h 588"/>
                <a:gd name="T68" fmla="*/ 260 w 371"/>
                <a:gd name="T69" fmla="*/ 296 h 588"/>
                <a:gd name="T70" fmla="*/ 205 w 371"/>
                <a:gd name="T71" fmla="*/ 296 h 588"/>
                <a:gd name="T72" fmla="*/ 205 w 371"/>
                <a:gd name="T73" fmla="*/ 248 h 588"/>
                <a:gd name="T74" fmla="*/ 260 w 371"/>
                <a:gd name="T75" fmla="*/ 248 h 588"/>
                <a:gd name="T76" fmla="*/ 260 w 371"/>
                <a:gd name="T77" fmla="*/ 296 h 588"/>
                <a:gd name="T78" fmla="*/ 260 w 371"/>
                <a:gd name="T79" fmla="*/ 215 h 588"/>
                <a:gd name="T80" fmla="*/ 205 w 371"/>
                <a:gd name="T81" fmla="*/ 215 h 588"/>
                <a:gd name="T82" fmla="*/ 205 w 371"/>
                <a:gd name="T83" fmla="*/ 167 h 588"/>
                <a:gd name="T84" fmla="*/ 260 w 371"/>
                <a:gd name="T85" fmla="*/ 167 h 588"/>
                <a:gd name="T86" fmla="*/ 260 w 371"/>
                <a:gd name="T87" fmla="*/ 215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1" h="588">
                  <a:moveTo>
                    <a:pt x="0" y="0"/>
                  </a:moveTo>
                  <a:lnTo>
                    <a:pt x="0" y="0"/>
                  </a:lnTo>
                  <a:lnTo>
                    <a:pt x="117" y="588"/>
                  </a:lnTo>
                  <a:lnTo>
                    <a:pt x="153" y="588"/>
                  </a:lnTo>
                  <a:lnTo>
                    <a:pt x="153" y="448"/>
                  </a:lnTo>
                  <a:lnTo>
                    <a:pt x="221" y="448"/>
                  </a:lnTo>
                  <a:lnTo>
                    <a:pt x="221" y="588"/>
                  </a:lnTo>
                  <a:lnTo>
                    <a:pt x="267" y="588"/>
                  </a:lnTo>
                  <a:lnTo>
                    <a:pt x="267" y="588"/>
                  </a:lnTo>
                  <a:lnTo>
                    <a:pt x="371" y="67"/>
                  </a:lnTo>
                  <a:lnTo>
                    <a:pt x="371" y="67"/>
                  </a:lnTo>
                  <a:lnTo>
                    <a:pt x="192" y="33"/>
                  </a:lnTo>
                  <a:lnTo>
                    <a:pt x="0" y="0"/>
                  </a:lnTo>
                  <a:lnTo>
                    <a:pt x="0" y="0"/>
                  </a:lnTo>
                  <a:close/>
                  <a:moveTo>
                    <a:pt x="169" y="376"/>
                  </a:moveTo>
                  <a:lnTo>
                    <a:pt x="114" y="376"/>
                  </a:lnTo>
                  <a:lnTo>
                    <a:pt x="114" y="329"/>
                  </a:lnTo>
                  <a:lnTo>
                    <a:pt x="169" y="329"/>
                  </a:lnTo>
                  <a:lnTo>
                    <a:pt x="169" y="376"/>
                  </a:lnTo>
                  <a:close/>
                  <a:moveTo>
                    <a:pt x="169" y="296"/>
                  </a:moveTo>
                  <a:lnTo>
                    <a:pt x="114" y="296"/>
                  </a:lnTo>
                  <a:lnTo>
                    <a:pt x="114" y="248"/>
                  </a:lnTo>
                  <a:lnTo>
                    <a:pt x="169" y="248"/>
                  </a:lnTo>
                  <a:lnTo>
                    <a:pt x="169" y="296"/>
                  </a:lnTo>
                  <a:close/>
                  <a:moveTo>
                    <a:pt x="169" y="215"/>
                  </a:moveTo>
                  <a:lnTo>
                    <a:pt x="114" y="215"/>
                  </a:lnTo>
                  <a:lnTo>
                    <a:pt x="114" y="167"/>
                  </a:lnTo>
                  <a:lnTo>
                    <a:pt x="169" y="167"/>
                  </a:lnTo>
                  <a:lnTo>
                    <a:pt x="169" y="215"/>
                  </a:lnTo>
                  <a:close/>
                  <a:moveTo>
                    <a:pt x="260" y="376"/>
                  </a:moveTo>
                  <a:lnTo>
                    <a:pt x="205" y="376"/>
                  </a:lnTo>
                  <a:lnTo>
                    <a:pt x="205" y="329"/>
                  </a:lnTo>
                  <a:lnTo>
                    <a:pt x="260" y="329"/>
                  </a:lnTo>
                  <a:lnTo>
                    <a:pt x="260" y="376"/>
                  </a:lnTo>
                  <a:close/>
                  <a:moveTo>
                    <a:pt x="260" y="296"/>
                  </a:moveTo>
                  <a:lnTo>
                    <a:pt x="205" y="296"/>
                  </a:lnTo>
                  <a:lnTo>
                    <a:pt x="205" y="248"/>
                  </a:lnTo>
                  <a:lnTo>
                    <a:pt x="260" y="248"/>
                  </a:lnTo>
                  <a:lnTo>
                    <a:pt x="260" y="296"/>
                  </a:lnTo>
                  <a:close/>
                  <a:moveTo>
                    <a:pt x="260" y="215"/>
                  </a:moveTo>
                  <a:lnTo>
                    <a:pt x="205" y="215"/>
                  </a:lnTo>
                  <a:lnTo>
                    <a:pt x="205" y="167"/>
                  </a:lnTo>
                  <a:lnTo>
                    <a:pt x="260" y="167"/>
                  </a:lnTo>
                  <a:lnTo>
                    <a:pt x="260" y="215"/>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
            <p:cNvSpPr>
              <a:spLocks noEditPoints="1"/>
            </p:cNvSpPr>
            <p:nvPr/>
          </p:nvSpPr>
          <p:spPr bwMode="auto">
            <a:xfrm>
              <a:off x="2009465" y="2918478"/>
              <a:ext cx="333882" cy="527749"/>
            </a:xfrm>
            <a:custGeom>
              <a:avLst/>
              <a:gdLst>
                <a:gd name="T0" fmla="*/ 0 w 371"/>
                <a:gd name="T1" fmla="*/ 0 h 588"/>
                <a:gd name="T2" fmla="*/ 0 w 371"/>
                <a:gd name="T3" fmla="*/ 0 h 588"/>
                <a:gd name="T4" fmla="*/ 117 w 371"/>
                <a:gd name="T5" fmla="*/ 588 h 588"/>
                <a:gd name="T6" fmla="*/ 153 w 371"/>
                <a:gd name="T7" fmla="*/ 588 h 588"/>
                <a:gd name="T8" fmla="*/ 153 w 371"/>
                <a:gd name="T9" fmla="*/ 448 h 588"/>
                <a:gd name="T10" fmla="*/ 221 w 371"/>
                <a:gd name="T11" fmla="*/ 448 h 588"/>
                <a:gd name="T12" fmla="*/ 221 w 371"/>
                <a:gd name="T13" fmla="*/ 588 h 588"/>
                <a:gd name="T14" fmla="*/ 267 w 371"/>
                <a:gd name="T15" fmla="*/ 588 h 588"/>
                <a:gd name="T16" fmla="*/ 267 w 371"/>
                <a:gd name="T17" fmla="*/ 588 h 588"/>
                <a:gd name="T18" fmla="*/ 371 w 371"/>
                <a:gd name="T19" fmla="*/ 67 h 588"/>
                <a:gd name="T20" fmla="*/ 371 w 371"/>
                <a:gd name="T21" fmla="*/ 67 h 588"/>
                <a:gd name="T22" fmla="*/ 192 w 371"/>
                <a:gd name="T23" fmla="*/ 33 h 588"/>
                <a:gd name="T24" fmla="*/ 0 w 371"/>
                <a:gd name="T25" fmla="*/ 0 h 588"/>
                <a:gd name="T26" fmla="*/ 0 w 371"/>
                <a:gd name="T27" fmla="*/ 0 h 588"/>
                <a:gd name="T28" fmla="*/ 169 w 371"/>
                <a:gd name="T29" fmla="*/ 376 h 588"/>
                <a:gd name="T30" fmla="*/ 114 w 371"/>
                <a:gd name="T31" fmla="*/ 376 h 588"/>
                <a:gd name="T32" fmla="*/ 114 w 371"/>
                <a:gd name="T33" fmla="*/ 329 h 588"/>
                <a:gd name="T34" fmla="*/ 169 w 371"/>
                <a:gd name="T35" fmla="*/ 329 h 588"/>
                <a:gd name="T36" fmla="*/ 169 w 371"/>
                <a:gd name="T37" fmla="*/ 376 h 588"/>
                <a:gd name="T38" fmla="*/ 169 w 371"/>
                <a:gd name="T39" fmla="*/ 296 h 588"/>
                <a:gd name="T40" fmla="*/ 114 w 371"/>
                <a:gd name="T41" fmla="*/ 296 h 588"/>
                <a:gd name="T42" fmla="*/ 114 w 371"/>
                <a:gd name="T43" fmla="*/ 248 h 588"/>
                <a:gd name="T44" fmla="*/ 169 w 371"/>
                <a:gd name="T45" fmla="*/ 248 h 588"/>
                <a:gd name="T46" fmla="*/ 169 w 371"/>
                <a:gd name="T47" fmla="*/ 296 h 588"/>
                <a:gd name="T48" fmla="*/ 169 w 371"/>
                <a:gd name="T49" fmla="*/ 215 h 588"/>
                <a:gd name="T50" fmla="*/ 114 w 371"/>
                <a:gd name="T51" fmla="*/ 215 h 588"/>
                <a:gd name="T52" fmla="*/ 114 w 371"/>
                <a:gd name="T53" fmla="*/ 167 h 588"/>
                <a:gd name="T54" fmla="*/ 169 w 371"/>
                <a:gd name="T55" fmla="*/ 167 h 588"/>
                <a:gd name="T56" fmla="*/ 169 w 371"/>
                <a:gd name="T57" fmla="*/ 215 h 588"/>
                <a:gd name="T58" fmla="*/ 260 w 371"/>
                <a:gd name="T59" fmla="*/ 376 h 588"/>
                <a:gd name="T60" fmla="*/ 205 w 371"/>
                <a:gd name="T61" fmla="*/ 376 h 588"/>
                <a:gd name="T62" fmla="*/ 205 w 371"/>
                <a:gd name="T63" fmla="*/ 329 h 588"/>
                <a:gd name="T64" fmla="*/ 260 w 371"/>
                <a:gd name="T65" fmla="*/ 329 h 588"/>
                <a:gd name="T66" fmla="*/ 260 w 371"/>
                <a:gd name="T67" fmla="*/ 376 h 588"/>
                <a:gd name="T68" fmla="*/ 260 w 371"/>
                <a:gd name="T69" fmla="*/ 296 h 588"/>
                <a:gd name="T70" fmla="*/ 205 w 371"/>
                <a:gd name="T71" fmla="*/ 296 h 588"/>
                <a:gd name="T72" fmla="*/ 205 w 371"/>
                <a:gd name="T73" fmla="*/ 248 h 588"/>
                <a:gd name="T74" fmla="*/ 260 w 371"/>
                <a:gd name="T75" fmla="*/ 248 h 588"/>
                <a:gd name="T76" fmla="*/ 260 w 371"/>
                <a:gd name="T77" fmla="*/ 296 h 588"/>
                <a:gd name="T78" fmla="*/ 260 w 371"/>
                <a:gd name="T79" fmla="*/ 215 h 588"/>
                <a:gd name="T80" fmla="*/ 205 w 371"/>
                <a:gd name="T81" fmla="*/ 215 h 588"/>
                <a:gd name="T82" fmla="*/ 205 w 371"/>
                <a:gd name="T83" fmla="*/ 167 h 588"/>
                <a:gd name="T84" fmla="*/ 260 w 371"/>
                <a:gd name="T85" fmla="*/ 167 h 588"/>
                <a:gd name="T86" fmla="*/ 260 w 371"/>
                <a:gd name="T87" fmla="*/ 215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1" h="588">
                  <a:moveTo>
                    <a:pt x="0" y="0"/>
                  </a:moveTo>
                  <a:lnTo>
                    <a:pt x="0" y="0"/>
                  </a:lnTo>
                  <a:lnTo>
                    <a:pt x="117" y="588"/>
                  </a:lnTo>
                  <a:lnTo>
                    <a:pt x="153" y="588"/>
                  </a:lnTo>
                  <a:lnTo>
                    <a:pt x="153" y="448"/>
                  </a:lnTo>
                  <a:lnTo>
                    <a:pt x="221" y="448"/>
                  </a:lnTo>
                  <a:lnTo>
                    <a:pt x="221" y="588"/>
                  </a:lnTo>
                  <a:lnTo>
                    <a:pt x="267" y="588"/>
                  </a:lnTo>
                  <a:lnTo>
                    <a:pt x="267" y="588"/>
                  </a:lnTo>
                  <a:lnTo>
                    <a:pt x="371" y="67"/>
                  </a:lnTo>
                  <a:lnTo>
                    <a:pt x="371" y="67"/>
                  </a:lnTo>
                  <a:lnTo>
                    <a:pt x="192" y="33"/>
                  </a:lnTo>
                  <a:lnTo>
                    <a:pt x="0" y="0"/>
                  </a:lnTo>
                  <a:lnTo>
                    <a:pt x="0" y="0"/>
                  </a:lnTo>
                  <a:close/>
                  <a:moveTo>
                    <a:pt x="169" y="376"/>
                  </a:moveTo>
                  <a:lnTo>
                    <a:pt x="114" y="376"/>
                  </a:lnTo>
                  <a:lnTo>
                    <a:pt x="114" y="329"/>
                  </a:lnTo>
                  <a:lnTo>
                    <a:pt x="169" y="329"/>
                  </a:lnTo>
                  <a:lnTo>
                    <a:pt x="169" y="376"/>
                  </a:lnTo>
                  <a:close/>
                  <a:moveTo>
                    <a:pt x="169" y="296"/>
                  </a:moveTo>
                  <a:lnTo>
                    <a:pt x="114" y="296"/>
                  </a:lnTo>
                  <a:lnTo>
                    <a:pt x="114" y="248"/>
                  </a:lnTo>
                  <a:lnTo>
                    <a:pt x="169" y="248"/>
                  </a:lnTo>
                  <a:lnTo>
                    <a:pt x="169" y="296"/>
                  </a:lnTo>
                  <a:close/>
                  <a:moveTo>
                    <a:pt x="169" y="215"/>
                  </a:moveTo>
                  <a:lnTo>
                    <a:pt x="114" y="215"/>
                  </a:lnTo>
                  <a:lnTo>
                    <a:pt x="114" y="167"/>
                  </a:lnTo>
                  <a:lnTo>
                    <a:pt x="169" y="167"/>
                  </a:lnTo>
                  <a:lnTo>
                    <a:pt x="169" y="215"/>
                  </a:lnTo>
                  <a:close/>
                  <a:moveTo>
                    <a:pt x="260" y="376"/>
                  </a:moveTo>
                  <a:lnTo>
                    <a:pt x="205" y="376"/>
                  </a:lnTo>
                  <a:lnTo>
                    <a:pt x="205" y="329"/>
                  </a:lnTo>
                  <a:lnTo>
                    <a:pt x="260" y="329"/>
                  </a:lnTo>
                  <a:lnTo>
                    <a:pt x="260" y="376"/>
                  </a:lnTo>
                  <a:close/>
                  <a:moveTo>
                    <a:pt x="260" y="296"/>
                  </a:moveTo>
                  <a:lnTo>
                    <a:pt x="205" y="296"/>
                  </a:lnTo>
                  <a:lnTo>
                    <a:pt x="205" y="248"/>
                  </a:lnTo>
                  <a:lnTo>
                    <a:pt x="260" y="248"/>
                  </a:lnTo>
                  <a:lnTo>
                    <a:pt x="260" y="296"/>
                  </a:lnTo>
                  <a:close/>
                  <a:moveTo>
                    <a:pt x="260" y="215"/>
                  </a:moveTo>
                  <a:lnTo>
                    <a:pt x="205" y="215"/>
                  </a:lnTo>
                  <a:lnTo>
                    <a:pt x="205" y="167"/>
                  </a:lnTo>
                  <a:lnTo>
                    <a:pt x="260" y="167"/>
                  </a:lnTo>
                  <a:lnTo>
                    <a:pt x="260" y="215"/>
                  </a:lnTo>
                  <a:close/>
                </a:path>
              </a:pathLst>
            </a:custGeom>
            <a:solidFill>
              <a:schemeClr val="tx2"/>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Slide Number Placeholder 1"/>
          <p:cNvSpPr>
            <a:spLocks noGrp="1"/>
          </p:cNvSpPr>
          <p:nvPr>
            <p:ph type="sldNum" sz="quarter" idx="12"/>
          </p:nvPr>
        </p:nvSpPr>
        <p:spPr/>
        <p:txBody>
          <a:bodyPr/>
          <a:lstStyle/>
          <a:p>
            <a:fld id="{CFF80D99-EBBB-423B-BB5D-F52C7FE98A9C}" type="slidenum">
              <a:rPr lang="en-US" smtClean="0"/>
              <a:pPr/>
              <a:t>111</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5" name="Group 22360"/>
          <p:cNvGrpSpPr/>
          <p:nvPr/>
        </p:nvGrpSpPr>
        <p:grpSpPr>
          <a:xfrm>
            <a:off x="-153429" y="3185531"/>
            <a:ext cx="5840202" cy="3338157"/>
            <a:chOff x="0" y="0"/>
            <a:chExt cx="11680402" cy="6676312"/>
          </a:xfrm>
        </p:grpSpPr>
        <p:sp>
          <p:nvSpPr>
            <p:cNvPr id="6" name="Shape 22352"/>
            <p:cNvSpPr/>
            <p:nvPr/>
          </p:nvSpPr>
          <p:spPr>
            <a:xfrm>
              <a:off x="0" y="0"/>
              <a:ext cx="11677466" cy="6676312"/>
            </a:xfrm>
            <a:custGeom>
              <a:avLst/>
              <a:gdLst/>
              <a:ahLst/>
              <a:cxnLst>
                <a:cxn ang="0">
                  <a:pos x="wd2" y="hd2"/>
                </a:cxn>
                <a:cxn ang="5400000">
                  <a:pos x="wd2" y="hd2"/>
                </a:cxn>
                <a:cxn ang="10800000">
                  <a:pos x="wd2" y="hd2"/>
                </a:cxn>
                <a:cxn ang="16200000">
                  <a:pos x="wd2" y="hd2"/>
                </a:cxn>
              </a:cxnLst>
              <a:rect l="0" t="0" r="r" b="b"/>
              <a:pathLst>
                <a:path w="21600" h="21600" extrusionOk="0">
                  <a:moveTo>
                    <a:pt x="19914" y="0"/>
                  </a:moveTo>
                  <a:lnTo>
                    <a:pt x="13765" y="4257"/>
                  </a:lnTo>
                  <a:lnTo>
                    <a:pt x="13628" y="8254"/>
                  </a:lnTo>
                  <a:lnTo>
                    <a:pt x="15343" y="8154"/>
                  </a:lnTo>
                  <a:lnTo>
                    <a:pt x="13892" y="11524"/>
                  </a:lnTo>
                  <a:lnTo>
                    <a:pt x="10088" y="6375"/>
                  </a:lnTo>
                  <a:lnTo>
                    <a:pt x="6530" y="13627"/>
                  </a:lnTo>
                  <a:lnTo>
                    <a:pt x="3757" y="11324"/>
                  </a:lnTo>
                  <a:lnTo>
                    <a:pt x="137" y="17603"/>
                  </a:lnTo>
                  <a:lnTo>
                    <a:pt x="0" y="21600"/>
                  </a:lnTo>
                  <a:lnTo>
                    <a:pt x="3814" y="17004"/>
                  </a:lnTo>
                  <a:lnTo>
                    <a:pt x="6701" y="20309"/>
                  </a:lnTo>
                  <a:lnTo>
                    <a:pt x="10341" y="13742"/>
                  </a:lnTo>
                  <a:lnTo>
                    <a:pt x="14239" y="19704"/>
                  </a:lnTo>
                  <a:lnTo>
                    <a:pt x="19175" y="8944"/>
                  </a:lnTo>
                  <a:lnTo>
                    <a:pt x="21463" y="11786"/>
                  </a:lnTo>
                  <a:lnTo>
                    <a:pt x="21600" y="7789"/>
                  </a:lnTo>
                  <a:cubicBezTo>
                    <a:pt x="21600" y="7789"/>
                    <a:pt x="19914" y="0"/>
                    <a:pt x="19914" y="0"/>
                  </a:cubicBezTo>
                  <a:close/>
                </a:path>
              </a:pathLst>
            </a:custGeom>
            <a:gradFill flip="none" rotWithShape="1">
              <a:gsLst>
                <a:gs pos="0">
                  <a:schemeClr val="accent1"/>
                </a:gs>
                <a:gs pos="100000">
                  <a:schemeClr val="accent2"/>
                </a:gs>
              </a:gsLst>
              <a:path path="shape">
                <a:fillToRect l="1865" t="81366" r="98134" b="18633"/>
              </a:path>
            </a:gradFill>
            <a:ln w="12700" cap="flat">
              <a:noFill/>
              <a:miter lim="400000"/>
            </a:ln>
            <a:effectLst>
              <a:outerShdw blurRad="63500" dist="132511" dir="5400000" rotWithShape="0">
                <a:srgbClr val="000000">
                  <a:alpha val="63000"/>
                </a:srgbClr>
              </a:outerShdw>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22353"/>
            <p:cNvSpPr/>
            <p:nvPr/>
          </p:nvSpPr>
          <p:spPr>
            <a:xfrm>
              <a:off x="10369284" y="1530118"/>
              <a:ext cx="1311118" cy="2113933"/>
            </a:xfrm>
            <a:custGeom>
              <a:avLst/>
              <a:gdLst/>
              <a:ahLst/>
              <a:cxnLst>
                <a:cxn ang="0">
                  <a:pos x="wd2" y="hd2"/>
                </a:cxn>
                <a:cxn ang="5400000">
                  <a:pos x="wd2" y="hd2"/>
                </a:cxn>
                <a:cxn ang="10800000">
                  <a:pos x="wd2" y="hd2"/>
                </a:cxn>
                <a:cxn ang="16200000">
                  <a:pos x="wd2" y="hd2"/>
                </a:cxn>
              </a:cxnLst>
              <a:rect l="0" t="0" r="r" b="b"/>
              <a:pathLst>
                <a:path w="21600" h="21600" extrusionOk="0">
                  <a:moveTo>
                    <a:pt x="21600" y="8976"/>
                  </a:moveTo>
                  <a:lnTo>
                    <a:pt x="20382" y="21600"/>
                  </a:lnTo>
                  <a:lnTo>
                    <a:pt x="0" y="12624"/>
                  </a:lnTo>
                  <a:lnTo>
                    <a:pt x="1217" y="0"/>
                  </a:lnTo>
                  <a:cubicBezTo>
                    <a:pt x="1217" y="0"/>
                    <a:pt x="21600" y="8976"/>
                    <a:pt x="21600" y="8976"/>
                  </a:cubicBezTo>
                  <a:close/>
                </a:path>
              </a:pathLst>
            </a:custGeom>
            <a:solidFill>
              <a:srgbClr val="000000">
                <a:alpha val="5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2354"/>
            <p:cNvSpPr/>
            <p:nvPr/>
          </p:nvSpPr>
          <p:spPr>
            <a:xfrm>
              <a:off x="7705238" y="1530118"/>
              <a:ext cx="2742495" cy="45611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018" y="5851"/>
                  </a:lnTo>
                  <a:lnTo>
                    <a:pt x="0" y="21600"/>
                  </a:lnTo>
                  <a:lnTo>
                    <a:pt x="582" y="15749"/>
                  </a:lnTo>
                  <a:cubicBezTo>
                    <a:pt x="582" y="15749"/>
                    <a:pt x="21600" y="0"/>
                    <a:pt x="21600" y="0"/>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2355"/>
            <p:cNvSpPr/>
            <p:nvPr/>
          </p:nvSpPr>
          <p:spPr>
            <a:xfrm>
              <a:off x="5587664" y="3005589"/>
              <a:ext cx="2181322" cy="3078222"/>
            </a:xfrm>
            <a:custGeom>
              <a:avLst/>
              <a:gdLst/>
              <a:ahLst/>
              <a:cxnLst>
                <a:cxn ang="0">
                  <a:pos x="wd2" y="hd2"/>
                </a:cxn>
                <a:cxn ang="5400000">
                  <a:pos x="wd2" y="hd2"/>
                </a:cxn>
                <a:cxn ang="10800000">
                  <a:pos x="wd2" y="hd2"/>
                </a:cxn>
                <a:cxn ang="16200000">
                  <a:pos x="wd2" y="hd2"/>
                </a:cxn>
              </a:cxnLst>
              <a:rect l="0" t="0" r="r" b="b"/>
              <a:pathLst>
                <a:path w="21600" h="21600" extrusionOk="0">
                  <a:moveTo>
                    <a:pt x="21600" y="12930"/>
                  </a:moveTo>
                  <a:lnTo>
                    <a:pt x="20868" y="21600"/>
                  </a:lnTo>
                  <a:lnTo>
                    <a:pt x="0" y="8670"/>
                  </a:lnTo>
                  <a:lnTo>
                    <a:pt x="732" y="0"/>
                  </a:lnTo>
                  <a:cubicBezTo>
                    <a:pt x="732" y="0"/>
                    <a:pt x="21600" y="12930"/>
                    <a:pt x="21600" y="12930"/>
                  </a:cubicBezTo>
                  <a:close/>
                </a:path>
              </a:pathLst>
            </a:custGeom>
            <a:solidFill>
              <a:srgbClr val="000000">
                <a:alpha val="5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22356"/>
            <p:cNvSpPr/>
            <p:nvPr/>
          </p:nvSpPr>
          <p:spPr>
            <a:xfrm>
              <a:off x="3620369" y="3005589"/>
              <a:ext cx="2041596" cy="32654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18" y="8172"/>
                  </a:lnTo>
                  <a:lnTo>
                    <a:pt x="0" y="21600"/>
                  </a:lnTo>
                  <a:lnTo>
                    <a:pt x="782" y="13428"/>
                  </a:lnTo>
                  <a:cubicBezTo>
                    <a:pt x="782" y="13428"/>
                    <a:pt x="21600" y="0"/>
                    <a:pt x="21600" y="0"/>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22357"/>
            <p:cNvSpPr/>
            <p:nvPr/>
          </p:nvSpPr>
          <p:spPr>
            <a:xfrm>
              <a:off x="2062927" y="4016560"/>
              <a:ext cx="1634771" cy="2257062"/>
            </a:xfrm>
            <a:custGeom>
              <a:avLst/>
              <a:gdLst/>
              <a:ahLst/>
              <a:cxnLst>
                <a:cxn ang="0">
                  <a:pos x="wd2" y="hd2"/>
                </a:cxn>
                <a:cxn ang="5400000">
                  <a:pos x="wd2" y="hd2"/>
                </a:cxn>
                <a:cxn ang="10800000">
                  <a:pos x="wd2" y="hd2"/>
                </a:cxn>
                <a:cxn ang="16200000">
                  <a:pos x="wd2" y="hd2"/>
                </a:cxn>
              </a:cxnLst>
              <a:rect l="0" t="0" r="r" b="b"/>
              <a:pathLst>
                <a:path w="21600" h="21600" extrusionOk="0">
                  <a:moveTo>
                    <a:pt x="21600" y="9776"/>
                  </a:moveTo>
                  <a:lnTo>
                    <a:pt x="20624" y="21600"/>
                  </a:lnTo>
                  <a:lnTo>
                    <a:pt x="0" y="11824"/>
                  </a:lnTo>
                  <a:lnTo>
                    <a:pt x="977" y="0"/>
                  </a:lnTo>
                  <a:cubicBezTo>
                    <a:pt x="977" y="0"/>
                    <a:pt x="21600" y="9776"/>
                    <a:pt x="21600" y="9776"/>
                  </a:cubicBezTo>
                  <a:close/>
                </a:path>
              </a:pathLst>
            </a:custGeom>
            <a:solidFill>
              <a:srgbClr val="000000">
                <a:alpha val="5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22358"/>
            <p:cNvSpPr/>
            <p:nvPr/>
          </p:nvSpPr>
          <p:spPr>
            <a:xfrm>
              <a:off x="0" y="4016559"/>
              <a:ext cx="2135708" cy="265598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852" y="10048"/>
                  </a:lnTo>
                  <a:lnTo>
                    <a:pt x="0" y="21600"/>
                  </a:lnTo>
                  <a:lnTo>
                    <a:pt x="747" y="11552"/>
                  </a:lnTo>
                  <a:cubicBezTo>
                    <a:pt x="747" y="11552"/>
                    <a:pt x="21600" y="0"/>
                    <a:pt x="21600" y="0"/>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22359"/>
            <p:cNvSpPr/>
            <p:nvPr/>
          </p:nvSpPr>
          <p:spPr>
            <a:xfrm>
              <a:off x="7377356" y="1256882"/>
              <a:ext cx="1879829" cy="1295903"/>
            </a:xfrm>
            <a:custGeom>
              <a:avLst/>
              <a:gdLst/>
              <a:ahLst/>
              <a:cxnLst>
                <a:cxn ang="0">
                  <a:pos x="wd2" y="hd2"/>
                </a:cxn>
                <a:cxn ang="5400000">
                  <a:pos x="wd2" y="hd2"/>
                </a:cxn>
                <a:cxn ang="10800000">
                  <a:pos x="wd2" y="hd2"/>
                </a:cxn>
                <a:cxn ang="16200000">
                  <a:pos x="wd2" y="hd2"/>
                </a:cxn>
              </a:cxnLst>
              <a:rect l="0" t="0" r="r" b="b"/>
              <a:pathLst>
                <a:path w="21600" h="21600" extrusionOk="0">
                  <a:moveTo>
                    <a:pt x="849" y="1007"/>
                  </a:moveTo>
                  <a:lnTo>
                    <a:pt x="0" y="21600"/>
                  </a:lnTo>
                  <a:lnTo>
                    <a:pt x="10655" y="21083"/>
                  </a:lnTo>
                  <a:lnTo>
                    <a:pt x="21600" y="0"/>
                  </a:lnTo>
                  <a:cubicBezTo>
                    <a:pt x="21600" y="0"/>
                    <a:pt x="849" y="1007"/>
                    <a:pt x="849" y="1007"/>
                  </a:cubicBezTo>
                  <a:close/>
                </a:path>
              </a:pathLst>
            </a:custGeom>
            <a:solidFill>
              <a:srgbClr val="000000">
                <a:alpha val="3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23" name="Oval 122"/>
          <p:cNvSpPr/>
          <p:nvPr/>
        </p:nvSpPr>
        <p:spPr>
          <a:xfrm>
            <a:off x="3616464" y="1922233"/>
            <a:ext cx="1075043" cy="10750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p:cNvSpPr/>
          <p:nvPr/>
        </p:nvSpPr>
        <p:spPr>
          <a:xfrm>
            <a:off x="3605684" y="2192766"/>
            <a:ext cx="1124130" cy="523220"/>
          </a:xfrm>
          <a:prstGeom prst="rect">
            <a:avLst/>
          </a:prstGeom>
        </p:spPr>
        <p:txBody>
          <a:bodyPr wrap="square">
            <a:spAutoFit/>
          </a:bodyPr>
          <a:lstStyle/>
          <a:p>
            <a:pPr algn="ctr">
              <a:spcBef>
                <a:spcPts val="600"/>
              </a:spcBef>
              <a:buClr>
                <a:srgbClr val="E24848"/>
              </a:buClr>
              <a:defRPr/>
            </a:pPr>
            <a:r>
              <a:rPr lang="en-US" sz="2800" b="1" noProof="1"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85%</a:t>
            </a:r>
            <a:endParaRPr lang="en-US" sz="2800" b="1" noProof="1">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25" name="Rectangle 124"/>
          <p:cNvSpPr/>
          <p:nvPr/>
        </p:nvSpPr>
        <p:spPr>
          <a:xfrm>
            <a:off x="4859561" y="2231805"/>
            <a:ext cx="2823940" cy="646331"/>
          </a:xfrm>
          <a:prstGeom prst="rect">
            <a:avLst/>
          </a:prstGeom>
        </p:spPr>
        <p:txBody>
          <a:bodyPr wrap="square">
            <a:spAutoFit/>
          </a:bodyPr>
          <a:lstStyle/>
          <a:p>
            <a:r>
              <a:rPr lang="en-US" sz="1200" noProof="1">
                <a:solidFill>
                  <a:schemeClr val="tx1">
                    <a:lumMod val="85000"/>
                    <a:lumOff val="15000"/>
                  </a:schemeClr>
                </a:solidFill>
                <a:latin typeface="+mj-lt"/>
                <a:ea typeface="Roboto Light" panose="02000000000000000000" pitchFamily="2" charset="0"/>
              </a:rPr>
              <a:t>Lorem ipsum dolor sit amet, consectetur adipiscing elit. Nulla imperdiet volutpat dui at fermentum. Aliquam erat volutpat. </a:t>
            </a:r>
          </a:p>
        </p:txBody>
      </p:sp>
      <p:sp>
        <p:nvSpPr>
          <p:cNvPr id="126" name="Rectangle 125"/>
          <p:cNvSpPr/>
          <p:nvPr/>
        </p:nvSpPr>
        <p:spPr>
          <a:xfrm>
            <a:off x="4859560" y="1929492"/>
            <a:ext cx="1694785" cy="338554"/>
          </a:xfrm>
          <a:prstGeom prst="rect">
            <a:avLst/>
          </a:prstGeom>
        </p:spPr>
        <p:txBody>
          <a:bodyPr wrap="square">
            <a:spAutoFit/>
          </a:bodyPr>
          <a:lstStyle/>
          <a:p>
            <a:pPr>
              <a:spcBef>
                <a:spcPts val="600"/>
              </a:spcBef>
              <a:buClr>
                <a:srgbClr val="E24848"/>
              </a:buClr>
            </a:pPr>
            <a:r>
              <a:rPr lang="en-US" sz="1600" b="1" dirty="0"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Business</a:t>
            </a:r>
            <a:endParaRPr lang="en-US" sz="1600" b="1"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36" name="Rectangle 135"/>
          <p:cNvSpPr/>
          <p:nvPr/>
        </p:nvSpPr>
        <p:spPr>
          <a:xfrm>
            <a:off x="7983868" y="3880198"/>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137" name="Rectangle 136"/>
          <p:cNvSpPr/>
          <p:nvPr/>
        </p:nvSpPr>
        <p:spPr>
          <a:xfrm>
            <a:off x="7983867" y="3577885"/>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nvGrpSpPr>
          <p:cNvPr id="138" name="Group 137"/>
          <p:cNvGrpSpPr/>
          <p:nvPr/>
        </p:nvGrpSpPr>
        <p:grpSpPr>
          <a:xfrm>
            <a:off x="6798386" y="3665061"/>
            <a:ext cx="619595" cy="430273"/>
            <a:chOff x="6409357" y="1063937"/>
            <a:chExt cx="619595" cy="430273"/>
          </a:xfrm>
          <a:solidFill>
            <a:schemeClr val="bg1"/>
          </a:solidFill>
        </p:grpSpPr>
        <p:sp>
          <p:nvSpPr>
            <p:cNvPr id="139" name="Freeform 24"/>
            <p:cNvSpPr>
              <a:spLocks/>
            </p:cNvSpPr>
            <p:nvPr/>
          </p:nvSpPr>
          <p:spPr bwMode="auto">
            <a:xfrm>
              <a:off x="6908475" y="1367997"/>
              <a:ext cx="63107" cy="63107"/>
            </a:xfrm>
            <a:custGeom>
              <a:avLst/>
              <a:gdLst>
                <a:gd name="T0" fmla="*/ 18 w 22"/>
                <a:gd name="T1" fmla="*/ 22 h 22"/>
                <a:gd name="T2" fmla="*/ 18 w 22"/>
                <a:gd name="T3" fmla="*/ 22 h 22"/>
                <a:gd name="T4" fmla="*/ 18 w 22"/>
                <a:gd name="T5" fmla="*/ 22 h 22"/>
                <a:gd name="T6" fmla="*/ 20 w 22"/>
                <a:gd name="T7" fmla="*/ 22 h 22"/>
                <a:gd name="T8" fmla="*/ 20 w 22"/>
                <a:gd name="T9" fmla="*/ 22 h 22"/>
                <a:gd name="T10" fmla="*/ 22 w 22"/>
                <a:gd name="T11" fmla="*/ 20 h 22"/>
                <a:gd name="T12" fmla="*/ 22 w 22"/>
                <a:gd name="T13" fmla="*/ 18 h 22"/>
                <a:gd name="T14" fmla="*/ 22 w 22"/>
                <a:gd name="T15" fmla="*/ 18 h 22"/>
                <a:gd name="T16" fmla="*/ 10 w 22"/>
                <a:gd name="T17" fmla="*/ 2 h 22"/>
                <a:gd name="T18" fmla="*/ 10 w 22"/>
                <a:gd name="T19" fmla="*/ 2 h 22"/>
                <a:gd name="T20" fmla="*/ 6 w 22"/>
                <a:gd name="T21" fmla="*/ 0 h 22"/>
                <a:gd name="T22" fmla="*/ 2 w 22"/>
                <a:gd name="T23" fmla="*/ 4 h 22"/>
                <a:gd name="T24" fmla="*/ 2 w 22"/>
                <a:gd name="T25" fmla="*/ 4 h 22"/>
                <a:gd name="T26" fmla="*/ 0 w 22"/>
                <a:gd name="T27" fmla="*/ 8 h 22"/>
                <a:gd name="T28" fmla="*/ 2 w 22"/>
                <a:gd name="T29" fmla="*/ 10 h 22"/>
                <a:gd name="T30" fmla="*/ 2 w 22"/>
                <a:gd name="T31" fmla="*/ 10 h 22"/>
                <a:gd name="T32" fmla="*/ 18 w 22"/>
                <a:gd name="T33" fmla="*/ 22 h 22"/>
                <a:gd name="T34" fmla="*/ 18 w 22"/>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18" y="22"/>
                  </a:moveTo>
                  <a:lnTo>
                    <a:pt x="18" y="22"/>
                  </a:lnTo>
                  <a:lnTo>
                    <a:pt x="18" y="22"/>
                  </a:lnTo>
                  <a:lnTo>
                    <a:pt x="20" y="22"/>
                  </a:lnTo>
                  <a:lnTo>
                    <a:pt x="20" y="22"/>
                  </a:lnTo>
                  <a:lnTo>
                    <a:pt x="22" y="20"/>
                  </a:lnTo>
                  <a:lnTo>
                    <a:pt x="22" y="18"/>
                  </a:lnTo>
                  <a:lnTo>
                    <a:pt x="22" y="18"/>
                  </a:lnTo>
                  <a:lnTo>
                    <a:pt x="10" y="2"/>
                  </a:lnTo>
                  <a:lnTo>
                    <a:pt x="10" y="2"/>
                  </a:lnTo>
                  <a:lnTo>
                    <a:pt x="6" y="0"/>
                  </a:lnTo>
                  <a:lnTo>
                    <a:pt x="2" y="4"/>
                  </a:lnTo>
                  <a:lnTo>
                    <a:pt x="2" y="4"/>
                  </a:lnTo>
                  <a:lnTo>
                    <a:pt x="0" y="8"/>
                  </a:lnTo>
                  <a:lnTo>
                    <a:pt x="2" y="10"/>
                  </a:lnTo>
                  <a:lnTo>
                    <a:pt x="2" y="10"/>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5"/>
            <p:cNvSpPr>
              <a:spLocks/>
            </p:cNvSpPr>
            <p:nvPr/>
          </p:nvSpPr>
          <p:spPr bwMode="auto">
            <a:xfrm>
              <a:off x="6960108" y="1258994"/>
              <a:ext cx="68844" cy="34422"/>
            </a:xfrm>
            <a:custGeom>
              <a:avLst/>
              <a:gdLst>
                <a:gd name="T0" fmla="*/ 22 w 24"/>
                <a:gd name="T1" fmla="*/ 10 h 12"/>
                <a:gd name="T2" fmla="*/ 22 w 24"/>
                <a:gd name="T3" fmla="*/ 10 h 12"/>
                <a:gd name="T4" fmla="*/ 24 w 24"/>
                <a:gd name="T5" fmla="*/ 8 h 12"/>
                <a:gd name="T6" fmla="*/ 24 w 24"/>
                <a:gd name="T7" fmla="*/ 6 h 12"/>
                <a:gd name="T8" fmla="*/ 24 w 24"/>
                <a:gd name="T9" fmla="*/ 6 h 12"/>
                <a:gd name="T10" fmla="*/ 24 w 24"/>
                <a:gd name="T11" fmla="*/ 4 h 12"/>
                <a:gd name="T12" fmla="*/ 22 w 24"/>
                <a:gd name="T13" fmla="*/ 2 h 12"/>
                <a:gd name="T14" fmla="*/ 22 w 24"/>
                <a:gd name="T15" fmla="*/ 2 h 12"/>
                <a:gd name="T16" fmla="*/ 4 w 24"/>
                <a:gd name="T17" fmla="*/ 0 h 12"/>
                <a:gd name="T18" fmla="*/ 4 w 24"/>
                <a:gd name="T19" fmla="*/ 0 h 12"/>
                <a:gd name="T20" fmla="*/ 0 w 24"/>
                <a:gd name="T21" fmla="*/ 2 h 12"/>
                <a:gd name="T22" fmla="*/ 0 w 24"/>
                <a:gd name="T23" fmla="*/ 6 h 12"/>
                <a:gd name="T24" fmla="*/ 0 w 24"/>
                <a:gd name="T25" fmla="*/ 6 h 12"/>
                <a:gd name="T26" fmla="*/ 0 w 24"/>
                <a:gd name="T27" fmla="*/ 10 h 12"/>
                <a:gd name="T28" fmla="*/ 4 w 24"/>
                <a:gd name="T29" fmla="*/ 12 h 12"/>
                <a:gd name="T30" fmla="*/ 4 w 24"/>
                <a:gd name="T31" fmla="*/ 12 h 12"/>
                <a:gd name="T32" fmla="*/ 22 w 24"/>
                <a:gd name="T33" fmla="*/ 10 h 12"/>
                <a:gd name="T34" fmla="*/ 22 w 24"/>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22" y="10"/>
                  </a:moveTo>
                  <a:lnTo>
                    <a:pt x="22" y="10"/>
                  </a:lnTo>
                  <a:lnTo>
                    <a:pt x="24" y="8"/>
                  </a:lnTo>
                  <a:lnTo>
                    <a:pt x="24" y="6"/>
                  </a:lnTo>
                  <a:lnTo>
                    <a:pt x="24" y="6"/>
                  </a:lnTo>
                  <a:lnTo>
                    <a:pt x="24" y="4"/>
                  </a:lnTo>
                  <a:lnTo>
                    <a:pt x="22" y="2"/>
                  </a:lnTo>
                  <a:lnTo>
                    <a:pt x="22" y="2"/>
                  </a:lnTo>
                  <a:lnTo>
                    <a:pt x="4" y="0"/>
                  </a:lnTo>
                  <a:lnTo>
                    <a:pt x="4" y="0"/>
                  </a:lnTo>
                  <a:lnTo>
                    <a:pt x="0" y="2"/>
                  </a:lnTo>
                  <a:lnTo>
                    <a:pt x="0" y="6"/>
                  </a:lnTo>
                  <a:lnTo>
                    <a:pt x="0" y="6"/>
                  </a:lnTo>
                  <a:lnTo>
                    <a:pt x="0" y="10"/>
                  </a:lnTo>
                  <a:lnTo>
                    <a:pt x="4" y="12"/>
                  </a:lnTo>
                  <a:lnTo>
                    <a:pt x="4" y="12"/>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6"/>
            <p:cNvSpPr>
              <a:spLocks/>
            </p:cNvSpPr>
            <p:nvPr/>
          </p:nvSpPr>
          <p:spPr bwMode="auto">
            <a:xfrm>
              <a:off x="6908475" y="1121307"/>
              <a:ext cx="63107" cy="63107"/>
            </a:xfrm>
            <a:custGeom>
              <a:avLst/>
              <a:gdLst>
                <a:gd name="T0" fmla="*/ 22 w 22"/>
                <a:gd name="T1" fmla="*/ 6 h 22"/>
                <a:gd name="T2" fmla="*/ 22 w 22"/>
                <a:gd name="T3" fmla="*/ 6 h 22"/>
                <a:gd name="T4" fmla="*/ 22 w 22"/>
                <a:gd name="T5" fmla="*/ 4 h 22"/>
                <a:gd name="T6" fmla="*/ 20 w 22"/>
                <a:gd name="T7" fmla="*/ 2 h 22"/>
                <a:gd name="T8" fmla="*/ 20 w 22"/>
                <a:gd name="T9" fmla="*/ 2 h 22"/>
                <a:gd name="T10" fmla="*/ 18 w 22"/>
                <a:gd name="T11" fmla="*/ 0 h 22"/>
                <a:gd name="T12" fmla="*/ 18 w 22"/>
                <a:gd name="T13" fmla="*/ 0 h 22"/>
                <a:gd name="T14" fmla="*/ 18 w 22"/>
                <a:gd name="T15" fmla="*/ 0 h 22"/>
                <a:gd name="T16" fmla="*/ 2 w 22"/>
                <a:gd name="T17" fmla="*/ 12 h 22"/>
                <a:gd name="T18" fmla="*/ 2 w 22"/>
                <a:gd name="T19" fmla="*/ 12 h 22"/>
                <a:gd name="T20" fmla="*/ 0 w 22"/>
                <a:gd name="T21" fmla="*/ 16 h 22"/>
                <a:gd name="T22" fmla="*/ 2 w 22"/>
                <a:gd name="T23" fmla="*/ 20 h 22"/>
                <a:gd name="T24" fmla="*/ 2 w 22"/>
                <a:gd name="T25" fmla="*/ 20 h 22"/>
                <a:gd name="T26" fmla="*/ 6 w 22"/>
                <a:gd name="T27" fmla="*/ 22 h 22"/>
                <a:gd name="T28" fmla="*/ 10 w 22"/>
                <a:gd name="T29" fmla="*/ 20 h 22"/>
                <a:gd name="T30" fmla="*/ 10 w 22"/>
                <a:gd name="T31" fmla="*/ 20 h 22"/>
                <a:gd name="T32" fmla="*/ 22 w 22"/>
                <a:gd name="T33" fmla="*/ 6 h 22"/>
                <a:gd name="T34" fmla="*/ 22 w 22"/>
                <a:gd name="T3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22" y="6"/>
                  </a:moveTo>
                  <a:lnTo>
                    <a:pt x="22" y="6"/>
                  </a:lnTo>
                  <a:lnTo>
                    <a:pt x="22" y="4"/>
                  </a:lnTo>
                  <a:lnTo>
                    <a:pt x="20" y="2"/>
                  </a:lnTo>
                  <a:lnTo>
                    <a:pt x="20" y="2"/>
                  </a:lnTo>
                  <a:lnTo>
                    <a:pt x="18" y="0"/>
                  </a:lnTo>
                  <a:lnTo>
                    <a:pt x="18" y="0"/>
                  </a:lnTo>
                  <a:lnTo>
                    <a:pt x="18" y="0"/>
                  </a:lnTo>
                  <a:lnTo>
                    <a:pt x="2" y="12"/>
                  </a:lnTo>
                  <a:lnTo>
                    <a:pt x="2" y="12"/>
                  </a:lnTo>
                  <a:lnTo>
                    <a:pt x="0" y="16"/>
                  </a:lnTo>
                  <a:lnTo>
                    <a:pt x="2" y="20"/>
                  </a:lnTo>
                  <a:lnTo>
                    <a:pt x="2" y="20"/>
                  </a:lnTo>
                  <a:lnTo>
                    <a:pt x="6" y="22"/>
                  </a:lnTo>
                  <a:lnTo>
                    <a:pt x="10" y="20"/>
                  </a:lnTo>
                  <a:lnTo>
                    <a:pt x="10" y="20"/>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7"/>
            <p:cNvSpPr>
              <a:spLocks/>
            </p:cNvSpPr>
            <p:nvPr/>
          </p:nvSpPr>
          <p:spPr bwMode="auto">
            <a:xfrm>
              <a:off x="6661785" y="1121307"/>
              <a:ext cx="63107" cy="63107"/>
            </a:xfrm>
            <a:custGeom>
              <a:avLst/>
              <a:gdLst>
                <a:gd name="T0" fmla="*/ 4 w 22"/>
                <a:gd name="T1" fmla="*/ 0 h 22"/>
                <a:gd name="T2" fmla="*/ 4 w 22"/>
                <a:gd name="T3" fmla="*/ 0 h 22"/>
                <a:gd name="T4" fmla="*/ 2 w 22"/>
                <a:gd name="T5" fmla="*/ 0 h 22"/>
                <a:gd name="T6" fmla="*/ 2 w 22"/>
                <a:gd name="T7" fmla="*/ 2 h 22"/>
                <a:gd name="T8" fmla="*/ 2 w 22"/>
                <a:gd name="T9" fmla="*/ 2 h 22"/>
                <a:gd name="T10" fmla="*/ 0 w 22"/>
                <a:gd name="T11" fmla="*/ 4 h 22"/>
                <a:gd name="T12" fmla="*/ 0 w 22"/>
                <a:gd name="T13" fmla="*/ 6 h 22"/>
                <a:gd name="T14" fmla="*/ 0 w 22"/>
                <a:gd name="T15" fmla="*/ 6 h 22"/>
                <a:gd name="T16" fmla="*/ 12 w 22"/>
                <a:gd name="T17" fmla="*/ 20 h 22"/>
                <a:gd name="T18" fmla="*/ 12 w 22"/>
                <a:gd name="T19" fmla="*/ 20 h 22"/>
                <a:gd name="T20" fmla="*/ 14 w 22"/>
                <a:gd name="T21" fmla="*/ 22 h 22"/>
                <a:gd name="T22" fmla="*/ 18 w 22"/>
                <a:gd name="T23" fmla="*/ 20 h 22"/>
                <a:gd name="T24" fmla="*/ 18 w 22"/>
                <a:gd name="T25" fmla="*/ 20 h 22"/>
                <a:gd name="T26" fmla="*/ 22 w 22"/>
                <a:gd name="T27" fmla="*/ 16 h 22"/>
                <a:gd name="T28" fmla="*/ 20 w 22"/>
                <a:gd name="T29" fmla="*/ 12 h 22"/>
                <a:gd name="T30" fmla="*/ 20 w 22"/>
                <a:gd name="T31" fmla="*/ 12 h 22"/>
                <a:gd name="T32" fmla="*/ 4 w 22"/>
                <a:gd name="T33" fmla="*/ 0 h 22"/>
                <a:gd name="T34" fmla="*/ 4 w 2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4" y="0"/>
                  </a:moveTo>
                  <a:lnTo>
                    <a:pt x="4" y="0"/>
                  </a:lnTo>
                  <a:lnTo>
                    <a:pt x="2" y="0"/>
                  </a:lnTo>
                  <a:lnTo>
                    <a:pt x="2" y="2"/>
                  </a:lnTo>
                  <a:lnTo>
                    <a:pt x="2" y="2"/>
                  </a:lnTo>
                  <a:lnTo>
                    <a:pt x="0" y="4"/>
                  </a:lnTo>
                  <a:lnTo>
                    <a:pt x="0" y="6"/>
                  </a:lnTo>
                  <a:lnTo>
                    <a:pt x="0" y="6"/>
                  </a:lnTo>
                  <a:lnTo>
                    <a:pt x="12" y="20"/>
                  </a:lnTo>
                  <a:lnTo>
                    <a:pt x="12" y="20"/>
                  </a:lnTo>
                  <a:lnTo>
                    <a:pt x="14" y="22"/>
                  </a:lnTo>
                  <a:lnTo>
                    <a:pt x="18" y="20"/>
                  </a:lnTo>
                  <a:lnTo>
                    <a:pt x="18" y="20"/>
                  </a:lnTo>
                  <a:lnTo>
                    <a:pt x="22" y="16"/>
                  </a:lnTo>
                  <a:lnTo>
                    <a:pt x="20" y="12"/>
                  </a:lnTo>
                  <a:lnTo>
                    <a:pt x="20" y="1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8"/>
            <p:cNvSpPr>
              <a:spLocks/>
            </p:cNvSpPr>
            <p:nvPr/>
          </p:nvSpPr>
          <p:spPr bwMode="auto">
            <a:xfrm>
              <a:off x="6799472" y="1063937"/>
              <a:ext cx="34422" cy="68844"/>
            </a:xfrm>
            <a:custGeom>
              <a:avLst/>
              <a:gdLst>
                <a:gd name="T0" fmla="*/ 10 w 12"/>
                <a:gd name="T1" fmla="*/ 2 h 24"/>
                <a:gd name="T2" fmla="*/ 10 w 12"/>
                <a:gd name="T3" fmla="*/ 2 h 24"/>
                <a:gd name="T4" fmla="*/ 8 w 12"/>
                <a:gd name="T5" fmla="*/ 0 h 24"/>
                <a:gd name="T6" fmla="*/ 6 w 12"/>
                <a:gd name="T7" fmla="*/ 0 h 24"/>
                <a:gd name="T8" fmla="*/ 6 w 12"/>
                <a:gd name="T9" fmla="*/ 0 h 24"/>
                <a:gd name="T10" fmla="*/ 4 w 12"/>
                <a:gd name="T11" fmla="*/ 0 h 24"/>
                <a:gd name="T12" fmla="*/ 2 w 12"/>
                <a:gd name="T13" fmla="*/ 2 h 24"/>
                <a:gd name="T14" fmla="*/ 2 w 12"/>
                <a:gd name="T15" fmla="*/ 2 h 24"/>
                <a:gd name="T16" fmla="*/ 0 w 12"/>
                <a:gd name="T17" fmla="*/ 20 h 24"/>
                <a:gd name="T18" fmla="*/ 0 w 12"/>
                <a:gd name="T19" fmla="*/ 20 h 24"/>
                <a:gd name="T20" fmla="*/ 2 w 12"/>
                <a:gd name="T21" fmla="*/ 24 h 24"/>
                <a:gd name="T22" fmla="*/ 6 w 12"/>
                <a:gd name="T23" fmla="*/ 24 h 24"/>
                <a:gd name="T24" fmla="*/ 6 w 12"/>
                <a:gd name="T25" fmla="*/ 24 h 24"/>
                <a:gd name="T26" fmla="*/ 10 w 12"/>
                <a:gd name="T27" fmla="*/ 24 h 24"/>
                <a:gd name="T28" fmla="*/ 12 w 12"/>
                <a:gd name="T29" fmla="*/ 20 h 24"/>
                <a:gd name="T30" fmla="*/ 12 w 12"/>
                <a:gd name="T31" fmla="*/ 20 h 24"/>
                <a:gd name="T32" fmla="*/ 10 w 12"/>
                <a:gd name="T33" fmla="*/ 2 h 24"/>
                <a:gd name="T34" fmla="*/ 10 w 12"/>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4">
                  <a:moveTo>
                    <a:pt x="10" y="2"/>
                  </a:moveTo>
                  <a:lnTo>
                    <a:pt x="10" y="2"/>
                  </a:lnTo>
                  <a:lnTo>
                    <a:pt x="8" y="0"/>
                  </a:lnTo>
                  <a:lnTo>
                    <a:pt x="6" y="0"/>
                  </a:lnTo>
                  <a:lnTo>
                    <a:pt x="6" y="0"/>
                  </a:lnTo>
                  <a:lnTo>
                    <a:pt x="4" y="0"/>
                  </a:lnTo>
                  <a:lnTo>
                    <a:pt x="2" y="2"/>
                  </a:lnTo>
                  <a:lnTo>
                    <a:pt x="2" y="2"/>
                  </a:lnTo>
                  <a:lnTo>
                    <a:pt x="0" y="20"/>
                  </a:lnTo>
                  <a:lnTo>
                    <a:pt x="0" y="20"/>
                  </a:lnTo>
                  <a:lnTo>
                    <a:pt x="2" y="24"/>
                  </a:lnTo>
                  <a:lnTo>
                    <a:pt x="6" y="24"/>
                  </a:lnTo>
                  <a:lnTo>
                    <a:pt x="6" y="24"/>
                  </a:lnTo>
                  <a:lnTo>
                    <a:pt x="10" y="24"/>
                  </a:lnTo>
                  <a:lnTo>
                    <a:pt x="12" y="20"/>
                  </a:lnTo>
                  <a:lnTo>
                    <a:pt x="12" y="2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9"/>
            <p:cNvSpPr>
              <a:spLocks noEditPoints="1"/>
            </p:cNvSpPr>
            <p:nvPr/>
          </p:nvSpPr>
          <p:spPr bwMode="auto">
            <a:xfrm>
              <a:off x="6409357" y="1167202"/>
              <a:ext cx="516329" cy="327008"/>
            </a:xfrm>
            <a:custGeom>
              <a:avLst/>
              <a:gdLst>
                <a:gd name="T0" fmla="*/ 178 w 180"/>
                <a:gd name="T1" fmla="*/ 30 h 114"/>
                <a:gd name="T2" fmla="*/ 168 w 180"/>
                <a:gd name="T3" fmla="*/ 12 h 114"/>
                <a:gd name="T4" fmla="*/ 150 w 180"/>
                <a:gd name="T5" fmla="*/ 2 h 114"/>
                <a:gd name="T6" fmla="*/ 132 w 180"/>
                <a:gd name="T7" fmla="*/ 2 h 114"/>
                <a:gd name="T8" fmla="*/ 110 w 180"/>
                <a:gd name="T9" fmla="*/ 18 h 114"/>
                <a:gd name="T10" fmla="*/ 82 w 180"/>
                <a:gd name="T11" fmla="*/ 10 h 114"/>
                <a:gd name="T12" fmla="*/ 64 w 180"/>
                <a:gd name="T13" fmla="*/ 14 h 114"/>
                <a:gd name="T14" fmla="*/ 42 w 180"/>
                <a:gd name="T15" fmla="*/ 28 h 114"/>
                <a:gd name="T16" fmla="*/ 32 w 180"/>
                <a:gd name="T17" fmla="*/ 52 h 114"/>
                <a:gd name="T18" fmla="*/ 10 w 180"/>
                <a:gd name="T19" fmla="*/ 60 h 114"/>
                <a:gd name="T20" fmla="*/ 0 w 180"/>
                <a:gd name="T21" fmla="*/ 82 h 114"/>
                <a:gd name="T22" fmla="*/ 4 w 180"/>
                <a:gd name="T23" fmla="*/ 94 h 114"/>
                <a:gd name="T24" fmla="*/ 20 w 180"/>
                <a:gd name="T25" fmla="*/ 112 h 114"/>
                <a:gd name="T26" fmla="*/ 34 w 180"/>
                <a:gd name="T27" fmla="*/ 114 h 114"/>
                <a:gd name="T28" fmla="*/ 136 w 180"/>
                <a:gd name="T29" fmla="*/ 114 h 114"/>
                <a:gd name="T30" fmla="*/ 150 w 180"/>
                <a:gd name="T31" fmla="*/ 110 h 114"/>
                <a:gd name="T32" fmla="*/ 170 w 180"/>
                <a:gd name="T33" fmla="*/ 86 h 114"/>
                <a:gd name="T34" fmla="*/ 170 w 180"/>
                <a:gd name="T35" fmla="*/ 62 h 114"/>
                <a:gd name="T36" fmla="*/ 178 w 180"/>
                <a:gd name="T37" fmla="*/ 46 h 114"/>
                <a:gd name="T38" fmla="*/ 144 w 180"/>
                <a:gd name="T39" fmla="*/ 98 h 114"/>
                <a:gd name="T40" fmla="*/ 130 w 180"/>
                <a:gd name="T41" fmla="*/ 102 h 114"/>
                <a:gd name="T42" fmla="*/ 26 w 180"/>
                <a:gd name="T43" fmla="*/ 100 h 114"/>
                <a:gd name="T44" fmla="*/ 14 w 180"/>
                <a:gd name="T45" fmla="*/ 82 h 114"/>
                <a:gd name="T46" fmla="*/ 20 w 180"/>
                <a:gd name="T47" fmla="*/ 70 h 114"/>
                <a:gd name="T48" fmla="*/ 34 w 180"/>
                <a:gd name="T49" fmla="*/ 64 h 114"/>
                <a:gd name="T50" fmla="*/ 38 w 180"/>
                <a:gd name="T51" fmla="*/ 64 h 114"/>
                <a:gd name="T52" fmla="*/ 44 w 180"/>
                <a:gd name="T53" fmla="*/ 58 h 114"/>
                <a:gd name="T54" fmla="*/ 48 w 180"/>
                <a:gd name="T55" fmla="*/ 44 h 114"/>
                <a:gd name="T56" fmla="*/ 62 w 180"/>
                <a:gd name="T57" fmla="*/ 30 h 114"/>
                <a:gd name="T58" fmla="*/ 82 w 180"/>
                <a:gd name="T59" fmla="*/ 24 h 114"/>
                <a:gd name="T60" fmla="*/ 100 w 180"/>
                <a:gd name="T61" fmla="*/ 28 h 114"/>
                <a:gd name="T62" fmla="*/ 112 w 180"/>
                <a:gd name="T63" fmla="*/ 38 h 114"/>
                <a:gd name="T64" fmla="*/ 114 w 180"/>
                <a:gd name="T65" fmla="*/ 40 h 114"/>
                <a:gd name="T66" fmla="*/ 114 w 180"/>
                <a:gd name="T67" fmla="*/ 42 h 114"/>
                <a:gd name="T68" fmla="*/ 122 w 180"/>
                <a:gd name="T69" fmla="*/ 44 h 114"/>
                <a:gd name="T70" fmla="*/ 140 w 180"/>
                <a:gd name="T71" fmla="*/ 46 h 114"/>
                <a:gd name="T72" fmla="*/ 158 w 180"/>
                <a:gd name="T73" fmla="*/ 72 h 114"/>
                <a:gd name="T74" fmla="*/ 154 w 180"/>
                <a:gd name="T75" fmla="*/ 88 h 114"/>
                <a:gd name="T76" fmla="*/ 144 w 180"/>
                <a:gd name="T77" fmla="*/ 98 h 114"/>
                <a:gd name="T78" fmla="*/ 122 w 180"/>
                <a:gd name="T79" fmla="*/ 30 h 114"/>
                <a:gd name="T80" fmla="*/ 120 w 180"/>
                <a:gd name="T81" fmla="*/ 28 h 114"/>
                <a:gd name="T82" fmla="*/ 134 w 180"/>
                <a:gd name="T83" fmla="*/ 14 h 114"/>
                <a:gd name="T84" fmla="*/ 152 w 180"/>
                <a:gd name="T85" fmla="*/ 16 h 114"/>
                <a:gd name="T86" fmla="*/ 166 w 180"/>
                <a:gd name="T87" fmla="*/ 38 h 114"/>
                <a:gd name="T88" fmla="*/ 164 w 180"/>
                <a:gd name="T89" fmla="*/ 50 h 114"/>
                <a:gd name="T90" fmla="*/ 150 w 180"/>
                <a:gd name="T91" fmla="*/ 36 h 114"/>
                <a:gd name="T92" fmla="*/ 130 w 180"/>
                <a:gd name="T93"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14">
                  <a:moveTo>
                    <a:pt x="180" y="38"/>
                  </a:moveTo>
                  <a:lnTo>
                    <a:pt x="180" y="38"/>
                  </a:lnTo>
                  <a:lnTo>
                    <a:pt x="178" y="30"/>
                  </a:lnTo>
                  <a:lnTo>
                    <a:pt x="176" y="24"/>
                  </a:lnTo>
                  <a:lnTo>
                    <a:pt x="174" y="18"/>
                  </a:lnTo>
                  <a:lnTo>
                    <a:pt x="168" y="12"/>
                  </a:lnTo>
                  <a:lnTo>
                    <a:pt x="162" y="6"/>
                  </a:lnTo>
                  <a:lnTo>
                    <a:pt x="156" y="4"/>
                  </a:lnTo>
                  <a:lnTo>
                    <a:pt x="150" y="2"/>
                  </a:lnTo>
                  <a:lnTo>
                    <a:pt x="142" y="0"/>
                  </a:lnTo>
                  <a:lnTo>
                    <a:pt x="142" y="0"/>
                  </a:lnTo>
                  <a:lnTo>
                    <a:pt x="132" y="2"/>
                  </a:lnTo>
                  <a:lnTo>
                    <a:pt x="122" y="6"/>
                  </a:lnTo>
                  <a:lnTo>
                    <a:pt x="116" y="12"/>
                  </a:lnTo>
                  <a:lnTo>
                    <a:pt x="110" y="18"/>
                  </a:lnTo>
                  <a:lnTo>
                    <a:pt x="110" y="18"/>
                  </a:lnTo>
                  <a:lnTo>
                    <a:pt x="96" y="12"/>
                  </a:lnTo>
                  <a:lnTo>
                    <a:pt x="82" y="10"/>
                  </a:lnTo>
                  <a:lnTo>
                    <a:pt x="82" y="10"/>
                  </a:lnTo>
                  <a:lnTo>
                    <a:pt x="72" y="12"/>
                  </a:lnTo>
                  <a:lnTo>
                    <a:pt x="64" y="14"/>
                  </a:lnTo>
                  <a:lnTo>
                    <a:pt x="56" y="18"/>
                  </a:lnTo>
                  <a:lnTo>
                    <a:pt x="50" y="22"/>
                  </a:lnTo>
                  <a:lnTo>
                    <a:pt x="42" y="28"/>
                  </a:lnTo>
                  <a:lnTo>
                    <a:pt x="38" y="34"/>
                  </a:lnTo>
                  <a:lnTo>
                    <a:pt x="34" y="42"/>
                  </a:lnTo>
                  <a:lnTo>
                    <a:pt x="32" y="52"/>
                  </a:lnTo>
                  <a:lnTo>
                    <a:pt x="32" y="52"/>
                  </a:lnTo>
                  <a:lnTo>
                    <a:pt x="20" y="54"/>
                  </a:lnTo>
                  <a:lnTo>
                    <a:pt x="10" y="60"/>
                  </a:lnTo>
                  <a:lnTo>
                    <a:pt x="4" y="70"/>
                  </a:lnTo>
                  <a:lnTo>
                    <a:pt x="2" y="76"/>
                  </a:lnTo>
                  <a:lnTo>
                    <a:pt x="0" y="82"/>
                  </a:lnTo>
                  <a:lnTo>
                    <a:pt x="0" y="82"/>
                  </a:lnTo>
                  <a:lnTo>
                    <a:pt x="2" y="88"/>
                  </a:lnTo>
                  <a:lnTo>
                    <a:pt x="4" y="94"/>
                  </a:lnTo>
                  <a:lnTo>
                    <a:pt x="6" y="100"/>
                  </a:lnTo>
                  <a:lnTo>
                    <a:pt x="10" y="104"/>
                  </a:lnTo>
                  <a:lnTo>
                    <a:pt x="20" y="112"/>
                  </a:lnTo>
                  <a:lnTo>
                    <a:pt x="28" y="114"/>
                  </a:lnTo>
                  <a:lnTo>
                    <a:pt x="34" y="114"/>
                  </a:lnTo>
                  <a:lnTo>
                    <a:pt x="34" y="114"/>
                  </a:lnTo>
                  <a:lnTo>
                    <a:pt x="130" y="114"/>
                  </a:lnTo>
                  <a:lnTo>
                    <a:pt x="130" y="114"/>
                  </a:lnTo>
                  <a:lnTo>
                    <a:pt x="136" y="114"/>
                  </a:lnTo>
                  <a:lnTo>
                    <a:pt x="142" y="112"/>
                  </a:lnTo>
                  <a:lnTo>
                    <a:pt x="150" y="110"/>
                  </a:lnTo>
                  <a:lnTo>
                    <a:pt x="150" y="110"/>
                  </a:lnTo>
                  <a:lnTo>
                    <a:pt x="158" y="104"/>
                  </a:lnTo>
                  <a:lnTo>
                    <a:pt x="164" y="96"/>
                  </a:lnTo>
                  <a:lnTo>
                    <a:pt x="170" y="86"/>
                  </a:lnTo>
                  <a:lnTo>
                    <a:pt x="172" y="72"/>
                  </a:lnTo>
                  <a:lnTo>
                    <a:pt x="172" y="72"/>
                  </a:lnTo>
                  <a:lnTo>
                    <a:pt x="170" y="62"/>
                  </a:lnTo>
                  <a:lnTo>
                    <a:pt x="170" y="62"/>
                  </a:lnTo>
                  <a:lnTo>
                    <a:pt x="176" y="52"/>
                  </a:lnTo>
                  <a:lnTo>
                    <a:pt x="178" y="46"/>
                  </a:lnTo>
                  <a:lnTo>
                    <a:pt x="180" y="38"/>
                  </a:lnTo>
                  <a:lnTo>
                    <a:pt x="180" y="38"/>
                  </a:lnTo>
                  <a:close/>
                  <a:moveTo>
                    <a:pt x="144" y="98"/>
                  </a:moveTo>
                  <a:lnTo>
                    <a:pt x="144" y="98"/>
                  </a:lnTo>
                  <a:lnTo>
                    <a:pt x="134" y="100"/>
                  </a:lnTo>
                  <a:lnTo>
                    <a:pt x="130" y="102"/>
                  </a:lnTo>
                  <a:lnTo>
                    <a:pt x="34" y="102"/>
                  </a:lnTo>
                  <a:lnTo>
                    <a:pt x="34" y="102"/>
                  </a:lnTo>
                  <a:lnTo>
                    <a:pt x="26" y="100"/>
                  </a:lnTo>
                  <a:lnTo>
                    <a:pt x="20" y="96"/>
                  </a:lnTo>
                  <a:lnTo>
                    <a:pt x="16" y="90"/>
                  </a:lnTo>
                  <a:lnTo>
                    <a:pt x="14" y="82"/>
                  </a:lnTo>
                  <a:lnTo>
                    <a:pt x="14" y="82"/>
                  </a:lnTo>
                  <a:lnTo>
                    <a:pt x="16" y="76"/>
                  </a:lnTo>
                  <a:lnTo>
                    <a:pt x="20" y="70"/>
                  </a:lnTo>
                  <a:lnTo>
                    <a:pt x="26" y="66"/>
                  </a:lnTo>
                  <a:lnTo>
                    <a:pt x="34" y="64"/>
                  </a:lnTo>
                  <a:lnTo>
                    <a:pt x="34" y="64"/>
                  </a:lnTo>
                  <a:lnTo>
                    <a:pt x="36" y="64"/>
                  </a:lnTo>
                  <a:lnTo>
                    <a:pt x="36" y="64"/>
                  </a:lnTo>
                  <a:lnTo>
                    <a:pt x="38" y="64"/>
                  </a:lnTo>
                  <a:lnTo>
                    <a:pt x="42" y="62"/>
                  </a:lnTo>
                  <a:lnTo>
                    <a:pt x="42" y="62"/>
                  </a:lnTo>
                  <a:lnTo>
                    <a:pt x="44" y="58"/>
                  </a:lnTo>
                  <a:lnTo>
                    <a:pt x="44" y="58"/>
                  </a:lnTo>
                  <a:lnTo>
                    <a:pt x="44" y="52"/>
                  </a:lnTo>
                  <a:lnTo>
                    <a:pt x="48" y="44"/>
                  </a:lnTo>
                  <a:lnTo>
                    <a:pt x="50" y="38"/>
                  </a:lnTo>
                  <a:lnTo>
                    <a:pt x="56" y="34"/>
                  </a:lnTo>
                  <a:lnTo>
                    <a:pt x="62" y="30"/>
                  </a:lnTo>
                  <a:lnTo>
                    <a:pt x="68" y="26"/>
                  </a:lnTo>
                  <a:lnTo>
                    <a:pt x="74" y="24"/>
                  </a:lnTo>
                  <a:lnTo>
                    <a:pt x="82" y="24"/>
                  </a:lnTo>
                  <a:lnTo>
                    <a:pt x="82" y="24"/>
                  </a:lnTo>
                  <a:lnTo>
                    <a:pt x="90" y="24"/>
                  </a:lnTo>
                  <a:lnTo>
                    <a:pt x="100" y="28"/>
                  </a:lnTo>
                  <a:lnTo>
                    <a:pt x="106" y="32"/>
                  </a:lnTo>
                  <a:lnTo>
                    <a:pt x="112" y="38"/>
                  </a:lnTo>
                  <a:lnTo>
                    <a:pt x="112" y="38"/>
                  </a:lnTo>
                  <a:lnTo>
                    <a:pt x="114" y="40"/>
                  </a:lnTo>
                  <a:lnTo>
                    <a:pt x="114" y="40"/>
                  </a:lnTo>
                  <a:lnTo>
                    <a:pt x="114" y="40"/>
                  </a:lnTo>
                  <a:lnTo>
                    <a:pt x="114" y="40"/>
                  </a:lnTo>
                  <a:lnTo>
                    <a:pt x="114" y="42"/>
                  </a:lnTo>
                  <a:lnTo>
                    <a:pt x="114" y="42"/>
                  </a:lnTo>
                  <a:lnTo>
                    <a:pt x="118" y="44"/>
                  </a:lnTo>
                  <a:lnTo>
                    <a:pt x="122" y="44"/>
                  </a:lnTo>
                  <a:lnTo>
                    <a:pt x="122" y="44"/>
                  </a:lnTo>
                  <a:lnTo>
                    <a:pt x="130" y="44"/>
                  </a:lnTo>
                  <a:lnTo>
                    <a:pt x="130" y="44"/>
                  </a:lnTo>
                  <a:lnTo>
                    <a:pt x="140" y="46"/>
                  </a:lnTo>
                  <a:lnTo>
                    <a:pt x="150" y="52"/>
                  </a:lnTo>
                  <a:lnTo>
                    <a:pt x="156" y="60"/>
                  </a:lnTo>
                  <a:lnTo>
                    <a:pt x="158" y="72"/>
                  </a:lnTo>
                  <a:lnTo>
                    <a:pt x="158" y="72"/>
                  </a:lnTo>
                  <a:lnTo>
                    <a:pt x="158" y="80"/>
                  </a:lnTo>
                  <a:lnTo>
                    <a:pt x="154" y="88"/>
                  </a:lnTo>
                  <a:lnTo>
                    <a:pt x="150" y="94"/>
                  </a:lnTo>
                  <a:lnTo>
                    <a:pt x="144" y="98"/>
                  </a:lnTo>
                  <a:lnTo>
                    <a:pt x="144" y="98"/>
                  </a:lnTo>
                  <a:close/>
                  <a:moveTo>
                    <a:pt x="130" y="30"/>
                  </a:moveTo>
                  <a:lnTo>
                    <a:pt x="130" y="30"/>
                  </a:lnTo>
                  <a:lnTo>
                    <a:pt x="122" y="30"/>
                  </a:lnTo>
                  <a:lnTo>
                    <a:pt x="122" y="30"/>
                  </a:lnTo>
                  <a:lnTo>
                    <a:pt x="120" y="28"/>
                  </a:lnTo>
                  <a:lnTo>
                    <a:pt x="120" y="28"/>
                  </a:lnTo>
                  <a:lnTo>
                    <a:pt x="124" y="22"/>
                  </a:lnTo>
                  <a:lnTo>
                    <a:pt x="128" y="18"/>
                  </a:lnTo>
                  <a:lnTo>
                    <a:pt x="134" y="14"/>
                  </a:lnTo>
                  <a:lnTo>
                    <a:pt x="142" y="14"/>
                  </a:lnTo>
                  <a:lnTo>
                    <a:pt x="142" y="14"/>
                  </a:lnTo>
                  <a:lnTo>
                    <a:pt x="152" y="16"/>
                  </a:lnTo>
                  <a:lnTo>
                    <a:pt x="160" y="20"/>
                  </a:lnTo>
                  <a:lnTo>
                    <a:pt x="164" y="28"/>
                  </a:lnTo>
                  <a:lnTo>
                    <a:pt x="166" y="38"/>
                  </a:lnTo>
                  <a:lnTo>
                    <a:pt x="166" y="38"/>
                  </a:lnTo>
                  <a:lnTo>
                    <a:pt x="166" y="44"/>
                  </a:lnTo>
                  <a:lnTo>
                    <a:pt x="164" y="50"/>
                  </a:lnTo>
                  <a:lnTo>
                    <a:pt x="164" y="50"/>
                  </a:lnTo>
                  <a:lnTo>
                    <a:pt x="158" y="42"/>
                  </a:lnTo>
                  <a:lnTo>
                    <a:pt x="150" y="36"/>
                  </a:lnTo>
                  <a:lnTo>
                    <a:pt x="140" y="32"/>
                  </a:lnTo>
                  <a:lnTo>
                    <a:pt x="130" y="30"/>
                  </a:lnTo>
                  <a:lnTo>
                    <a:pt x="13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82" name="Chart 181"/>
          <p:cNvGraphicFramePr/>
          <p:nvPr>
            <p:extLst>
              <p:ext uri="{D42A27DB-BD31-4B8C-83A1-F6EECF244321}">
                <p14:modId xmlns:p14="http://schemas.microsoft.com/office/powerpoint/2010/main" val="628029777"/>
              </p:ext>
            </p:extLst>
          </p:nvPr>
        </p:nvGraphicFramePr>
        <p:xfrm>
          <a:off x="7977945" y="1650419"/>
          <a:ext cx="3397456" cy="1507820"/>
        </p:xfrm>
        <a:graphic>
          <a:graphicData uri="http://schemas.openxmlformats.org/drawingml/2006/chart">
            <c:chart xmlns:c="http://schemas.openxmlformats.org/drawingml/2006/chart" xmlns:r="http://schemas.openxmlformats.org/officeDocument/2006/relationships" r:id="rId2"/>
          </a:graphicData>
        </a:graphic>
      </p:graphicFrame>
      <p:sp>
        <p:nvSpPr>
          <p:cNvPr id="183" name="Rectangle 182"/>
          <p:cNvSpPr/>
          <p:nvPr/>
        </p:nvSpPr>
        <p:spPr>
          <a:xfrm>
            <a:off x="7983868" y="4841560"/>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184" name="Rectangle 183"/>
          <p:cNvSpPr/>
          <p:nvPr/>
        </p:nvSpPr>
        <p:spPr>
          <a:xfrm>
            <a:off x="7983867" y="4539247"/>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85" name="Rectangle 184"/>
          <p:cNvSpPr/>
          <p:nvPr/>
        </p:nvSpPr>
        <p:spPr>
          <a:xfrm>
            <a:off x="7983868" y="5673857"/>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186" name="Rectangle 185"/>
          <p:cNvSpPr/>
          <p:nvPr/>
        </p:nvSpPr>
        <p:spPr>
          <a:xfrm>
            <a:off x="7983867" y="5371544"/>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nvGrpSpPr>
          <p:cNvPr id="187" name="Group 186"/>
          <p:cNvGrpSpPr/>
          <p:nvPr/>
        </p:nvGrpSpPr>
        <p:grpSpPr>
          <a:xfrm>
            <a:off x="6798386" y="4579519"/>
            <a:ext cx="619595" cy="430273"/>
            <a:chOff x="6409357" y="1063937"/>
            <a:chExt cx="619595" cy="430273"/>
          </a:xfrm>
          <a:solidFill>
            <a:schemeClr val="bg1"/>
          </a:solidFill>
        </p:grpSpPr>
        <p:sp>
          <p:nvSpPr>
            <p:cNvPr id="188" name="Freeform 24"/>
            <p:cNvSpPr>
              <a:spLocks/>
            </p:cNvSpPr>
            <p:nvPr/>
          </p:nvSpPr>
          <p:spPr bwMode="auto">
            <a:xfrm>
              <a:off x="6908475" y="1367997"/>
              <a:ext cx="63107" cy="63107"/>
            </a:xfrm>
            <a:custGeom>
              <a:avLst/>
              <a:gdLst>
                <a:gd name="T0" fmla="*/ 18 w 22"/>
                <a:gd name="T1" fmla="*/ 22 h 22"/>
                <a:gd name="T2" fmla="*/ 18 w 22"/>
                <a:gd name="T3" fmla="*/ 22 h 22"/>
                <a:gd name="T4" fmla="*/ 18 w 22"/>
                <a:gd name="T5" fmla="*/ 22 h 22"/>
                <a:gd name="T6" fmla="*/ 20 w 22"/>
                <a:gd name="T7" fmla="*/ 22 h 22"/>
                <a:gd name="T8" fmla="*/ 20 w 22"/>
                <a:gd name="T9" fmla="*/ 22 h 22"/>
                <a:gd name="T10" fmla="*/ 22 w 22"/>
                <a:gd name="T11" fmla="*/ 20 h 22"/>
                <a:gd name="T12" fmla="*/ 22 w 22"/>
                <a:gd name="T13" fmla="*/ 18 h 22"/>
                <a:gd name="T14" fmla="*/ 22 w 22"/>
                <a:gd name="T15" fmla="*/ 18 h 22"/>
                <a:gd name="T16" fmla="*/ 10 w 22"/>
                <a:gd name="T17" fmla="*/ 2 h 22"/>
                <a:gd name="T18" fmla="*/ 10 w 22"/>
                <a:gd name="T19" fmla="*/ 2 h 22"/>
                <a:gd name="T20" fmla="*/ 6 w 22"/>
                <a:gd name="T21" fmla="*/ 0 h 22"/>
                <a:gd name="T22" fmla="*/ 2 w 22"/>
                <a:gd name="T23" fmla="*/ 4 h 22"/>
                <a:gd name="T24" fmla="*/ 2 w 22"/>
                <a:gd name="T25" fmla="*/ 4 h 22"/>
                <a:gd name="T26" fmla="*/ 0 w 22"/>
                <a:gd name="T27" fmla="*/ 8 h 22"/>
                <a:gd name="T28" fmla="*/ 2 w 22"/>
                <a:gd name="T29" fmla="*/ 10 h 22"/>
                <a:gd name="T30" fmla="*/ 2 w 22"/>
                <a:gd name="T31" fmla="*/ 10 h 22"/>
                <a:gd name="T32" fmla="*/ 18 w 22"/>
                <a:gd name="T33" fmla="*/ 22 h 22"/>
                <a:gd name="T34" fmla="*/ 18 w 22"/>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18" y="22"/>
                  </a:moveTo>
                  <a:lnTo>
                    <a:pt x="18" y="22"/>
                  </a:lnTo>
                  <a:lnTo>
                    <a:pt x="18" y="22"/>
                  </a:lnTo>
                  <a:lnTo>
                    <a:pt x="20" y="22"/>
                  </a:lnTo>
                  <a:lnTo>
                    <a:pt x="20" y="22"/>
                  </a:lnTo>
                  <a:lnTo>
                    <a:pt x="22" y="20"/>
                  </a:lnTo>
                  <a:lnTo>
                    <a:pt x="22" y="18"/>
                  </a:lnTo>
                  <a:lnTo>
                    <a:pt x="22" y="18"/>
                  </a:lnTo>
                  <a:lnTo>
                    <a:pt x="10" y="2"/>
                  </a:lnTo>
                  <a:lnTo>
                    <a:pt x="10" y="2"/>
                  </a:lnTo>
                  <a:lnTo>
                    <a:pt x="6" y="0"/>
                  </a:lnTo>
                  <a:lnTo>
                    <a:pt x="2" y="4"/>
                  </a:lnTo>
                  <a:lnTo>
                    <a:pt x="2" y="4"/>
                  </a:lnTo>
                  <a:lnTo>
                    <a:pt x="0" y="8"/>
                  </a:lnTo>
                  <a:lnTo>
                    <a:pt x="2" y="10"/>
                  </a:lnTo>
                  <a:lnTo>
                    <a:pt x="2" y="10"/>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25"/>
            <p:cNvSpPr>
              <a:spLocks/>
            </p:cNvSpPr>
            <p:nvPr/>
          </p:nvSpPr>
          <p:spPr bwMode="auto">
            <a:xfrm>
              <a:off x="6960108" y="1258994"/>
              <a:ext cx="68844" cy="34422"/>
            </a:xfrm>
            <a:custGeom>
              <a:avLst/>
              <a:gdLst>
                <a:gd name="T0" fmla="*/ 22 w 24"/>
                <a:gd name="T1" fmla="*/ 10 h 12"/>
                <a:gd name="T2" fmla="*/ 22 w 24"/>
                <a:gd name="T3" fmla="*/ 10 h 12"/>
                <a:gd name="T4" fmla="*/ 24 w 24"/>
                <a:gd name="T5" fmla="*/ 8 h 12"/>
                <a:gd name="T6" fmla="*/ 24 w 24"/>
                <a:gd name="T7" fmla="*/ 6 h 12"/>
                <a:gd name="T8" fmla="*/ 24 w 24"/>
                <a:gd name="T9" fmla="*/ 6 h 12"/>
                <a:gd name="T10" fmla="*/ 24 w 24"/>
                <a:gd name="T11" fmla="*/ 4 h 12"/>
                <a:gd name="T12" fmla="*/ 22 w 24"/>
                <a:gd name="T13" fmla="*/ 2 h 12"/>
                <a:gd name="T14" fmla="*/ 22 w 24"/>
                <a:gd name="T15" fmla="*/ 2 h 12"/>
                <a:gd name="T16" fmla="*/ 4 w 24"/>
                <a:gd name="T17" fmla="*/ 0 h 12"/>
                <a:gd name="T18" fmla="*/ 4 w 24"/>
                <a:gd name="T19" fmla="*/ 0 h 12"/>
                <a:gd name="T20" fmla="*/ 0 w 24"/>
                <a:gd name="T21" fmla="*/ 2 h 12"/>
                <a:gd name="T22" fmla="*/ 0 w 24"/>
                <a:gd name="T23" fmla="*/ 6 h 12"/>
                <a:gd name="T24" fmla="*/ 0 w 24"/>
                <a:gd name="T25" fmla="*/ 6 h 12"/>
                <a:gd name="T26" fmla="*/ 0 w 24"/>
                <a:gd name="T27" fmla="*/ 10 h 12"/>
                <a:gd name="T28" fmla="*/ 4 w 24"/>
                <a:gd name="T29" fmla="*/ 12 h 12"/>
                <a:gd name="T30" fmla="*/ 4 w 24"/>
                <a:gd name="T31" fmla="*/ 12 h 12"/>
                <a:gd name="T32" fmla="*/ 22 w 24"/>
                <a:gd name="T33" fmla="*/ 10 h 12"/>
                <a:gd name="T34" fmla="*/ 22 w 24"/>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22" y="10"/>
                  </a:moveTo>
                  <a:lnTo>
                    <a:pt x="22" y="10"/>
                  </a:lnTo>
                  <a:lnTo>
                    <a:pt x="24" y="8"/>
                  </a:lnTo>
                  <a:lnTo>
                    <a:pt x="24" y="6"/>
                  </a:lnTo>
                  <a:lnTo>
                    <a:pt x="24" y="6"/>
                  </a:lnTo>
                  <a:lnTo>
                    <a:pt x="24" y="4"/>
                  </a:lnTo>
                  <a:lnTo>
                    <a:pt x="22" y="2"/>
                  </a:lnTo>
                  <a:lnTo>
                    <a:pt x="22" y="2"/>
                  </a:lnTo>
                  <a:lnTo>
                    <a:pt x="4" y="0"/>
                  </a:lnTo>
                  <a:lnTo>
                    <a:pt x="4" y="0"/>
                  </a:lnTo>
                  <a:lnTo>
                    <a:pt x="0" y="2"/>
                  </a:lnTo>
                  <a:lnTo>
                    <a:pt x="0" y="6"/>
                  </a:lnTo>
                  <a:lnTo>
                    <a:pt x="0" y="6"/>
                  </a:lnTo>
                  <a:lnTo>
                    <a:pt x="0" y="10"/>
                  </a:lnTo>
                  <a:lnTo>
                    <a:pt x="4" y="12"/>
                  </a:lnTo>
                  <a:lnTo>
                    <a:pt x="4" y="12"/>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6"/>
            <p:cNvSpPr>
              <a:spLocks/>
            </p:cNvSpPr>
            <p:nvPr/>
          </p:nvSpPr>
          <p:spPr bwMode="auto">
            <a:xfrm>
              <a:off x="6908475" y="1121307"/>
              <a:ext cx="63107" cy="63107"/>
            </a:xfrm>
            <a:custGeom>
              <a:avLst/>
              <a:gdLst>
                <a:gd name="T0" fmla="*/ 22 w 22"/>
                <a:gd name="T1" fmla="*/ 6 h 22"/>
                <a:gd name="T2" fmla="*/ 22 w 22"/>
                <a:gd name="T3" fmla="*/ 6 h 22"/>
                <a:gd name="T4" fmla="*/ 22 w 22"/>
                <a:gd name="T5" fmla="*/ 4 h 22"/>
                <a:gd name="T6" fmla="*/ 20 w 22"/>
                <a:gd name="T7" fmla="*/ 2 h 22"/>
                <a:gd name="T8" fmla="*/ 20 w 22"/>
                <a:gd name="T9" fmla="*/ 2 h 22"/>
                <a:gd name="T10" fmla="*/ 18 w 22"/>
                <a:gd name="T11" fmla="*/ 0 h 22"/>
                <a:gd name="T12" fmla="*/ 18 w 22"/>
                <a:gd name="T13" fmla="*/ 0 h 22"/>
                <a:gd name="T14" fmla="*/ 18 w 22"/>
                <a:gd name="T15" fmla="*/ 0 h 22"/>
                <a:gd name="T16" fmla="*/ 2 w 22"/>
                <a:gd name="T17" fmla="*/ 12 h 22"/>
                <a:gd name="T18" fmla="*/ 2 w 22"/>
                <a:gd name="T19" fmla="*/ 12 h 22"/>
                <a:gd name="T20" fmla="*/ 0 w 22"/>
                <a:gd name="T21" fmla="*/ 16 h 22"/>
                <a:gd name="T22" fmla="*/ 2 w 22"/>
                <a:gd name="T23" fmla="*/ 20 h 22"/>
                <a:gd name="T24" fmla="*/ 2 w 22"/>
                <a:gd name="T25" fmla="*/ 20 h 22"/>
                <a:gd name="T26" fmla="*/ 6 w 22"/>
                <a:gd name="T27" fmla="*/ 22 h 22"/>
                <a:gd name="T28" fmla="*/ 10 w 22"/>
                <a:gd name="T29" fmla="*/ 20 h 22"/>
                <a:gd name="T30" fmla="*/ 10 w 22"/>
                <a:gd name="T31" fmla="*/ 20 h 22"/>
                <a:gd name="T32" fmla="*/ 22 w 22"/>
                <a:gd name="T33" fmla="*/ 6 h 22"/>
                <a:gd name="T34" fmla="*/ 22 w 22"/>
                <a:gd name="T3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22" y="6"/>
                  </a:moveTo>
                  <a:lnTo>
                    <a:pt x="22" y="6"/>
                  </a:lnTo>
                  <a:lnTo>
                    <a:pt x="22" y="4"/>
                  </a:lnTo>
                  <a:lnTo>
                    <a:pt x="20" y="2"/>
                  </a:lnTo>
                  <a:lnTo>
                    <a:pt x="20" y="2"/>
                  </a:lnTo>
                  <a:lnTo>
                    <a:pt x="18" y="0"/>
                  </a:lnTo>
                  <a:lnTo>
                    <a:pt x="18" y="0"/>
                  </a:lnTo>
                  <a:lnTo>
                    <a:pt x="18" y="0"/>
                  </a:lnTo>
                  <a:lnTo>
                    <a:pt x="2" y="12"/>
                  </a:lnTo>
                  <a:lnTo>
                    <a:pt x="2" y="12"/>
                  </a:lnTo>
                  <a:lnTo>
                    <a:pt x="0" y="16"/>
                  </a:lnTo>
                  <a:lnTo>
                    <a:pt x="2" y="20"/>
                  </a:lnTo>
                  <a:lnTo>
                    <a:pt x="2" y="20"/>
                  </a:lnTo>
                  <a:lnTo>
                    <a:pt x="6" y="22"/>
                  </a:lnTo>
                  <a:lnTo>
                    <a:pt x="10" y="20"/>
                  </a:lnTo>
                  <a:lnTo>
                    <a:pt x="10" y="20"/>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7"/>
            <p:cNvSpPr>
              <a:spLocks/>
            </p:cNvSpPr>
            <p:nvPr/>
          </p:nvSpPr>
          <p:spPr bwMode="auto">
            <a:xfrm>
              <a:off x="6661785" y="1121307"/>
              <a:ext cx="63107" cy="63107"/>
            </a:xfrm>
            <a:custGeom>
              <a:avLst/>
              <a:gdLst>
                <a:gd name="T0" fmla="*/ 4 w 22"/>
                <a:gd name="T1" fmla="*/ 0 h 22"/>
                <a:gd name="T2" fmla="*/ 4 w 22"/>
                <a:gd name="T3" fmla="*/ 0 h 22"/>
                <a:gd name="T4" fmla="*/ 2 w 22"/>
                <a:gd name="T5" fmla="*/ 0 h 22"/>
                <a:gd name="T6" fmla="*/ 2 w 22"/>
                <a:gd name="T7" fmla="*/ 2 h 22"/>
                <a:gd name="T8" fmla="*/ 2 w 22"/>
                <a:gd name="T9" fmla="*/ 2 h 22"/>
                <a:gd name="T10" fmla="*/ 0 w 22"/>
                <a:gd name="T11" fmla="*/ 4 h 22"/>
                <a:gd name="T12" fmla="*/ 0 w 22"/>
                <a:gd name="T13" fmla="*/ 6 h 22"/>
                <a:gd name="T14" fmla="*/ 0 w 22"/>
                <a:gd name="T15" fmla="*/ 6 h 22"/>
                <a:gd name="T16" fmla="*/ 12 w 22"/>
                <a:gd name="T17" fmla="*/ 20 h 22"/>
                <a:gd name="T18" fmla="*/ 12 w 22"/>
                <a:gd name="T19" fmla="*/ 20 h 22"/>
                <a:gd name="T20" fmla="*/ 14 w 22"/>
                <a:gd name="T21" fmla="*/ 22 h 22"/>
                <a:gd name="T22" fmla="*/ 18 w 22"/>
                <a:gd name="T23" fmla="*/ 20 h 22"/>
                <a:gd name="T24" fmla="*/ 18 w 22"/>
                <a:gd name="T25" fmla="*/ 20 h 22"/>
                <a:gd name="T26" fmla="*/ 22 w 22"/>
                <a:gd name="T27" fmla="*/ 16 h 22"/>
                <a:gd name="T28" fmla="*/ 20 w 22"/>
                <a:gd name="T29" fmla="*/ 12 h 22"/>
                <a:gd name="T30" fmla="*/ 20 w 22"/>
                <a:gd name="T31" fmla="*/ 12 h 22"/>
                <a:gd name="T32" fmla="*/ 4 w 22"/>
                <a:gd name="T33" fmla="*/ 0 h 22"/>
                <a:gd name="T34" fmla="*/ 4 w 2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4" y="0"/>
                  </a:moveTo>
                  <a:lnTo>
                    <a:pt x="4" y="0"/>
                  </a:lnTo>
                  <a:lnTo>
                    <a:pt x="2" y="0"/>
                  </a:lnTo>
                  <a:lnTo>
                    <a:pt x="2" y="2"/>
                  </a:lnTo>
                  <a:lnTo>
                    <a:pt x="2" y="2"/>
                  </a:lnTo>
                  <a:lnTo>
                    <a:pt x="0" y="4"/>
                  </a:lnTo>
                  <a:lnTo>
                    <a:pt x="0" y="6"/>
                  </a:lnTo>
                  <a:lnTo>
                    <a:pt x="0" y="6"/>
                  </a:lnTo>
                  <a:lnTo>
                    <a:pt x="12" y="20"/>
                  </a:lnTo>
                  <a:lnTo>
                    <a:pt x="12" y="20"/>
                  </a:lnTo>
                  <a:lnTo>
                    <a:pt x="14" y="22"/>
                  </a:lnTo>
                  <a:lnTo>
                    <a:pt x="18" y="20"/>
                  </a:lnTo>
                  <a:lnTo>
                    <a:pt x="18" y="20"/>
                  </a:lnTo>
                  <a:lnTo>
                    <a:pt x="22" y="16"/>
                  </a:lnTo>
                  <a:lnTo>
                    <a:pt x="20" y="12"/>
                  </a:lnTo>
                  <a:lnTo>
                    <a:pt x="20" y="1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8"/>
            <p:cNvSpPr>
              <a:spLocks/>
            </p:cNvSpPr>
            <p:nvPr/>
          </p:nvSpPr>
          <p:spPr bwMode="auto">
            <a:xfrm>
              <a:off x="6799472" y="1063937"/>
              <a:ext cx="34422" cy="68844"/>
            </a:xfrm>
            <a:custGeom>
              <a:avLst/>
              <a:gdLst>
                <a:gd name="T0" fmla="*/ 10 w 12"/>
                <a:gd name="T1" fmla="*/ 2 h 24"/>
                <a:gd name="T2" fmla="*/ 10 w 12"/>
                <a:gd name="T3" fmla="*/ 2 h 24"/>
                <a:gd name="T4" fmla="*/ 8 w 12"/>
                <a:gd name="T5" fmla="*/ 0 h 24"/>
                <a:gd name="T6" fmla="*/ 6 w 12"/>
                <a:gd name="T7" fmla="*/ 0 h 24"/>
                <a:gd name="T8" fmla="*/ 6 w 12"/>
                <a:gd name="T9" fmla="*/ 0 h 24"/>
                <a:gd name="T10" fmla="*/ 4 w 12"/>
                <a:gd name="T11" fmla="*/ 0 h 24"/>
                <a:gd name="T12" fmla="*/ 2 w 12"/>
                <a:gd name="T13" fmla="*/ 2 h 24"/>
                <a:gd name="T14" fmla="*/ 2 w 12"/>
                <a:gd name="T15" fmla="*/ 2 h 24"/>
                <a:gd name="T16" fmla="*/ 0 w 12"/>
                <a:gd name="T17" fmla="*/ 20 h 24"/>
                <a:gd name="T18" fmla="*/ 0 w 12"/>
                <a:gd name="T19" fmla="*/ 20 h 24"/>
                <a:gd name="T20" fmla="*/ 2 w 12"/>
                <a:gd name="T21" fmla="*/ 24 h 24"/>
                <a:gd name="T22" fmla="*/ 6 w 12"/>
                <a:gd name="T23" fmla="*/ 24 h 24"/>
                <a:gd name="T24" fmla="*/ 6 w 12"/>
                <a:gd name="T25" fmla="*/ 24 h 24"/>
                <a:gd name="T26" fmla="*/ 10 w 12"/>
                <a:gd name="T27" fmla="*/ 24 h 24"/>
                <a:gd name="T28" fmla="*/ 12 w 12"/>
                <a:gd name="T29" fmla="*/ 20 h 24"/>
                <a:gd name="T30" fmla="*/ 12 w 12"/>
                <a:gd name="T31" fmla="*/ 20 h 24"/>
                <a:gd name="T32" fmla="*/ 10 w 12"/>
                <a:gd name="T33" fmla="*/ 2 h 24"/>
                <a:gd name="T34" fmla="*/ 10 w 12"/>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4">
                  <a:moveTo>
                    <a:pt x="10" y="2"/>
                  </a:moveTo>
                  <a:lnTo>
                    <a:pt x="10" y="2"/>
                  </a:lnTo>
                  <a:lnTo>
                    <a:pt x="8" y="0"/>
                  </a:lnTo>
                  <a:lnTo>
                    <a:pt x="6" y="0"/>
                  </a:lnTo>
                  <a:lnTo>
                    <a:pt x="6" y="0"/>
                  </a:lnTo>
                  <a:lnTo>
                    <a:pt x="4" y="0"/>
                  </a:lnTo>
                  <a:lnTo>
                    <a:pt x="2" y="2"/>
                  </a:lnTo>
                  <a:lnTo>
                    <a:pt x="2" y="2"/>
                  </a:lnTo>
                  <a:lnTo>
                    <a:pt x="0" y="20"/>
                  </a:lnTo>
                  <a:lnTo>
                    <a:pt x="0" y="20"/>
                  </a:lnTo>
                  <a:lnTo>
                    <a:pt x="2" y="24"/>
                  </a:lnTo>
                  <a:lnTo>
                    <a:pt x="6" y="24"/>
                  </a:lnTo>
                  <a:lnTo>
                    <a:pt x="6" y="24"/>
                  </a:lnTo>
                  <a:lnTo>
                    <a:pt x="10" y="24"/>
                  </a:lnTo>
                  <a:lnTo>
                    <a:pt x="12" y="20"/>
                  </a:lnTo>
                  <a:lnTo>
                    <a:pt x="12" y="2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9"/>
            <p:cNvSpPr>
              <a:spLocks noEditPoints="1"/>
            </p:cNvSpPr>
            <p:nvPr/>
          </p:nvSpPr>
          <p:spPr bwMode="auto">
            <a:xfrm>
              <a:off x="6409357" y="1167202"/>
              <a:ext cx="516329" cy="327008"/>
            </a:xfrm>
            <a:custGeom>
              <a:avLst/>
              <a:gdLst>
                <a:gd name="T0" fmla="*/ 178 w 180"/>
                <a:gd name="T1" fmla="*/ 30 h 114"/>
                <a:gd name="T2" fmla="*/ 168 w 180"/>
                <a:gd name="T3" fmla="*/ 12 h 114"/>
                <a:gd name="T4" fmla="*/ 150 w 180"/>
                <a:gd name="T5" fmla="*/ 2 h 114"/>
                <a:gd name="T6" fmla="*/ 132 w 180"/>
                <a:gd name="T7" fmla="*/ 2 h 114"/>
                <a:gd name="T8" fmla="*/ 110 w 180"/>
                <a:gd name="T9" fmla="*/ 18 h 114"/>
                <a:gd name="T10" fmla="*/ 82 w 180"/>
                <a:gd name="T11" fmla="*/ 10 h 114"/>
                <a:gd name="T12" fmla="*/ 64 w 180"/>
                <a:gd name="T13" fmla="*/ 14 h 114"/>
                <a:gd name="T14" fmla="*/ 42 w 180"/>
                <a:gd name="T15" fmla="*/ 28 h 114"/>
                <a:gd name="T16" fmla="*/ 32 w 180"/>
                <a:gd name="T17" fmla="*/ 52 h 114"/>
                <a:gd name="T18" fmla="*/ 10 w 180"/>
                <a:gd name="T19" fmla="*/ 60 h 114"/>
                <a:gd name="T20" fmla="*/ 0 w 180"/>
                <a:gd name="T21" fmla="*/ 82 h 114"/>
                <a:gd name="T22" fmla="*/ 4 w 180"/>
                <a:gd name="T23" fmla="*/ 94 h 114"/>
                <a:gd name="T24" fmla="*/ 20 w 180"/>
                <a:gd name="T25" fmla="*/ 112 h 114"/>
                <a:gd name="T26" fmla="*/ 34 w 180"/>
                <a:gd name="T27" fmla="*/ 114 h 114"/>
                <a:gd name="T28" fmla="*/ 136 w 180"/>
                <a:gd name="T29" fmla="*/ 114 h 114"/>
                <a:gd name="T30" fmla="*/ 150 w 180"/>
                <a:gd name="T31" fmla="*/ 110 h 114"/>
                <a:gd name="T32" fmla="*/ 170 w 180"/>
                <a:gd name="T33" fmla="*/ 86 h 114"/>
                <a:gd name="T34" fmla="*/ 170 w 180"/>
                <a:gd name="T35" fmla="*/ 62 h 114"/>
                <a:gd name="T36" fmla="*/ 178 w 180"/>
                <a:gd name="T37" fmla="*/ 46 h 114"/>
                <a:gd name="T38" fmla="*/ 144 w 180"/>
                <a:gd name="T39" fmla="*/ 98 h 114"/>
                <a:gd name="T40" fmla="*/ 130 w 180"/>
                <a:gd name="T41" fmla="*/ 102 h 114"/>
                <a:gd name="T42" fmla="*/ 26 w 180"/>
                <a:gd name="T43" fmla="*/ 100 h 114"/>
                <a:gd name="T44" fmla="*/ 14 w 180"/>
                <a:gd name="T45" fmla="*/ 82 h 114"/>
                <a:gd name="T46" fmla="*/ 20 w 180"/>
                <a:gd name="T47" fmla="*/ 70 h 114"/>
                <a:gd name="T48" fmla="*/ 34 w 180"/>
                <a:gd name="T49" fmla="*/ 64 h 114"/>
                <a:gd name="T50" fmla="*/ 38 w 180"/>
                <a:gd name="T51" fmla="*/ 64 h 114"/>
                <a:gd name="T52" fmla="*/ 44 w 180"/>
                <a:gd name="T53" fmla="*/ 58 h 114"/>
                <a:gd name="T54" fmla="*/ 48 w 180"/>
                <a:gd name="T55" fmla="*/ 44 h 114"/>
                <a:gd name="T56" fmla="*/ 62 w 180"/>
                <a:gd name="T57" fmla="*/ 30 h 114"/>
                <a:gd name="T58" fmla="*/ 82 w 180"/>
                <a:gd name="T59" fmla="*/ 24 h 114"/>
                <a:gd name="T60" fmla="*/ 100 w 180"/>
                <a:gd name="T61" fmla="*/ 28 h 114"/>
                <a:gd name="T62" fmla="*/ 112 w 180"/>
                <a:gd name="T63" fmla="*/ 38 h 114"/>
                <a:gd name="T64" fmla="*/ 114 w 180"/>
                <a:gd name="T65" fmla="*/ 40 h 114"/>
                <a:gd name="T66" fmla="*/ 114 w 180"/>
                <a:gd name="T67" fmla="*/ 42 h 114"/>
                <a:gd name="T68" fmla="*/ 122 w 180"/>
                <a:gd name="T69" fmla="*/ 44 h 114"/>
                <a:gd name="T70" fmla="*/ 140 w 180"/>
                <a:gd name="T71" fmla="*/ 46 h 114"/>
                <a:gd name="T72" fmla="*/ 158 w 180"/>
                <a:gd name="T73" fmla="*/ 72 h 114"/>
                <a:gd name="T74" fmla="*/ 154 w 180"/>
                <a:gd name="T75" fmla="*/ 88 h 114"/>
                <a:gd name="T76" fmla="*/ 144 w 180"/>
                <a:gd name="T77" fmla="*/ 98 h 114"/>
                <a:gd name="T78" fmla="*/ 122 w 180"/>
                <a:gd name="T79" fmla="*/ 30 h 114"/>
                <a:gd name="T80" fmla="*/ 120 w 180"/>
                <a:gd name="T81" fmla="*/ 28 h 114"/>
                <a:gd name="T82" fmla="*/ 134 w 180"/>
                <a:gd name="T83" fmla="*/ 14 h 114"/>
                <a:gd name="T84" fmla="*/ 152 w 180"/>
                <a:gd name="T85" fmla="*/ 16 h 114"/>
                <a:gd name="T86" fmla="*/ 166 w 180"/>
                <a:gd name="T87" fmla="*/ 38 h 114"/>
                <a:gd name="T88" fmla="*/ 164 w 180"/>
                <a:gd name="T89" fmla="*/ 50 h 114"/>
                <a:gd name="T90" fmla="*/ 150 w 180"/>
                <a:gd name="T91" fmla="*/ 36 h 114"/>
                <a:gd name="T92" fmla="*/ 130 w 180"/>
                <a:gd name="T93"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14">
                  <a:moveTo>
                    <a:pt x="180" y="38"/>
                  </a:moveTo>
                  <a:lnTo>
                    <a:pt x="180" y="38"/>
                  </a:lnTo>
                  <a:lnTo>
                    <a:pt x="178" y="30"/>
                  </a:lnTo>
                  <a:lnTo>
                    <a:pt x="176" y="24"/>
                  </a:lnTo>
                  <a:lnTo>
                    <a:pt x="174" y="18"/>
                  </a:lnTo>
                  <a:lnTo>
                    <a:pt x="168" y="12"/>
                  </a:lnTo>
                  <a:lnTo>
                    <a:pt x="162" y="6"/>
                  </a:lnTo>
                  <a:lnTo>
                    <a:pt x="156" y="4"/>
                  </a:lnTo>
                  <a:lnTo>
                    <a:pt x="150" y="2"/>
                  </a:lnTo>
                  <a:lnTo>
                    <a:pt x="142" y="0"/>
                  </a:lnTo>
                  <a:lnTo>
                    <a:pt x="142" y="0"/>
                  </a:lnTo>
                  <a:lnTo>
                    <a:pt x="132" y="2"/>
                  </a:lnTo>
                  <a:lnTo>
                    <a:pt x="122" y="6"/>
                  </a:lnTo>
                  <a:lnTo>
                    <a:pt x="116" y="12"/>
                  </a:lnTo>
                  <a:lnTo>
                    <a:pt x="110" y="18"/>
                  </a:lnTo>
                  <a:lnTo>
                    <a:pt x="110" y="18"/>
                  </a:lnTo>
                  <a:lnTo>
                    <a:pt x="96" y="12"/>
                  </a:lnTo>
                  <a:lnTo>
                    <a:pt x="82" y="10"/>
                  </a:lnTo>
                  <a:lnTo>
                    <a:pt x="82" y="10"/>
                  </a:lnTo>
                  <a:lnTo>
                    <a:pt x="72" y="12"/>
                  </a:lnTo>
                  <a:lnTo>
                    <a:pt x="64" y="14"/>
                  </a:lnTo>
                  <a:lnTo>
                    <a:pt x="56" y="18"/>
                  </a:lnTo>
                  <a:lnTo>
                    <a:pt x="50" y="22"/>
                  </a:lnTo>
                  <a:lnTo>
                    <a:pt x="42" y="28"/>
                  </a:lnTo>
                  <a:lnTo>
                    <a:pt x="38" y="34"/>
                  </a:lnTo>
                  <a:lnTo>
                    <a:pt x="34" y="42"/>
                  </a:lnTo>
                  <a:lnTo>
                    <a:pt x="32" y="52"/>
                  </a:lnTo>
                  <a:lnTo>
                    <a:pt x="32" y="52"/>
                  </a:lnTo>
                  <a:lnTo>
                    <a:pt x="20" y="54"/>
                  </a:lnTo>
                  <a:lnTo>
                    <a:pt x="10" y="60"/>
                  </a:lnTo>
                  <a:lnTo>
                    <a:pt x="4" y="70"/>
                  </a:lnTo>
                  <a:lnTo>
                    <a:pt x="2" y="76"/>
                  </a:lnTo>
                  <a:lnTo>
                    <a:pt x="0" y="82"/>
                  </a:lnTo>
                  <a:lnTo>
                    <a:pt x="0" y="82"/>
                  </a:lnTo>
                  <a:lnTo>
                    <a:pt x="2" y="88"/>
                  </a:lnTo>
                  <a:lnTo>
                    <a:pt x="4" y="94"/>
                  </a:lnTo>
                  <a:lnTo>
                    <a:pt x="6" y="100"/>
                  </a:lnTo>
                  <a:lnTo>
                    <a:pt x="10" y="104"/>
                  </a:lnTo>
                  <a:lnTo>
                    <a:pt x="20" y="112"/>
                  </a:lnTo>
                  <a:lnTo>
                    <a:pt x="28" y="114"/>
                  </a:lnTo>
                  <a:lnTo>
                    <a:pt x="34" y="114"/>
                  </a:lnTo>
                  <a:lnTo>
                    <a:pt x="34" y="114"/>
                  </a:lnTo>
                  <a:lnTo>
                    <a:pt x="130" y="114"/>
                  </a:lnTo>
                  <a:lnTo>
                    <a:pt x="130" y="114"/>
                  </a:lnTo>
                  <a:lnTo>
                    <a:pt x="136" y="114"/>
                  </a:lnTo>
                  <a:lnTo>
                    <a:pt x="142" y="112"/>
                  </a:lnTo>
                  <a:lnTo>
                    <a:pt x="150" y="110"/>
                  </a:lnTo>
                  <a:lnTo>
                    <a:pt x="150" y="110"/>
                  </a:lnTo>
                  <a:lnTo>
                    <a:pt x="158" y="104"/>
                  </a:lnTo>
                  <a:lnTo>
                    <a:pt x="164" y="96"/>
                  </a:lnTo>
                  <a:lnTo>
                    <a:pt x="170" y="86"/>
                  </a:lnTo>
                  <a:lnTo>
                    <a:pt x="172" y="72"/>
                  </a:lnTo>
                  <a:lnTo>
                    <a:pt x="172" y="72"/>
                  </a:lnTo>
                  <a:lnTo>
                    <a:pt x="170" y="62"/>
                  </a:lnTo>
                  <a:lnTo>
                    <a:pt x="170" y="62"/>
                  </a:lnTo>
                  <a:lnTo>
                    <a:pt x="176" y="52"/>
                  </a:lnTo>
                  <a:lnTo>
                    <a:pt x="178" y="46"/>
                  </a:lnTo>
                  <a:lnTo>
                    <a:pt x="180" y="38"/>
                  </a:lnTo>
                  <a:lnTo>
                    <a:pt x="180" y="38"/>
                  </a:lnTo>
                  <a:close/>
                  <a:moveTo>
                    <a:pt x="144" y="98"/>
                  </a:moveTo>
                  <a:lnTo>
                    <a:pt x="144" y="98"/>
                  </a:lnTo>
                  <a:lnTo>
                    <a:pt x="134" y="100"/>
                  </a:lnTo>
                  <a:lnTo>
                    <a:pt x="130" y="102"/>
                  </a:lnTo>
                  <a:lnTo>
                    <a:pt x="34" y="102"/>
                  </a:lnTo>
                  <a:lnTo>
                    <a:pt x="34" y="102"/>
                  </a:lnTo>
                  <a:lnTo>
                    <a:pt x="26" y="100"/>
                  </a:lnTo>
                  <a:lnTo>
                    <a:pt x="20" y="96"/>
                  </a:lnTo>
                  <a:lnTo>
                    <a:pt x="16" y="90"/>
                  </a:lnTo>
                  <a:lnTo>
                    <a:pt x="14" y="82"/>
                  </a:lnTo>
                  <a:lnTo>
                    <a:pt x="14" y="82"/>
                  </a:lnTo>
                  <a:lnTo>
                    <a:pt x="16" y="76"/>
                  </a:lnTo>
                  <a:lnTo>
                    <a:pt x="20" y="70"/>
                  </a:lnTo>
                  <a:lnTo>
                    <a:pt x="26" y="66"/>
                  </a:lnTo>
                  <a:lnTo>
                    <a:pt x="34" y="64"/>
                  </a:lnTo>
                  <a:lnTo>
                    <a:pt x="34" y="64"/>
                  </a:lnTo>
                  <a:lnTo>
                    <a:pt x="36" y="64"/>
                  </a:lnTo>
                  <a:lnTo>
                    <a:pt x="36" y="64"/>
                  </a:lnTo>
                  <a:lnTo>
                    <a:pt x="38" y="64"/>
                  </a:lnTo>
                  <a:lnTo>
                    <a:pt x="42" y="62"/>
                  </a:lnTo>
                  <a:lnTo>
                    <a:pt x="42" y="62"/>
                  </a:lnTo>
                  <a:lnTo>
                    <a:pt x="44" y="58"/>
                  </a:lnTo>
                  <a:lnTo>
                    <a:pt x="44" y="58"/>
                  </a:lnTo>
                  <a:lnTo>
                    <a:pt x="44" y="52"/>
                  </a:lnTo>
                  <a:lnTo>
                    <a:pt x="48" y="44"/>
                  </a:lnTo>
                  <a:lnTo>
                    <a:pt x="50" y="38"/>
                  </a:lnTo>
                  <a:lnTo>
                    <a:pt x="56" y="34"/>
                  </a:lnTo>
                  <a:lnTo>
                    <a:pt x="62" y="30"/>
                  </a:lnTo>
                  <a:lnTo>
                    <a:pt x="68" y="26"/>
                  </a:lnTo>
                  <a:lnTo>
                    <a:pt x="74" y="24"/>
                  </a:lnTo>
                  <a:lnTo>
                    <a:pt x="82" y="24"/>
                  </a:lnTo>
                  <a:lnTo>
                    <a:pt x="82" y="24"/>
                  </a:lnTo>
                  <a:lnTo>
                    <a:pt x="90" y="24"/>
                  </a:lnTo>
                  <a:lnTo>
                    <a:pt x="100" y="28"/>
                  </a:lnTo>
                  <a:lnTo>
                    <a:pt x="106" y="32"/>
                  </a:lnTo>
                  <a:lnTo>
                    <a:pt x="112" y="38"/>
                  </a:lnTo>
                  <a:lnTo>
                    <a:pt x="112" y="38"/>
                  </a:lnTo>
                  <a:lnTo>
                    <a:pt x="114" y="40"/>
                  </a:lnTo>
                  <a:lnTo>
                    <a:pt x="114" y="40"/>
                  </a:lnTo>
                  <a:lnTo>
                    <a:pt x="114" y="40"/>
                  </a:lnTo>
                  <a:lnTo>
                    <a:pt x="114" y="40"/>
                  </a:lnTo>
                  <a:lnTo>
                    <a:pt x="114" y="42"/>
                  </a:lnTo>
                  <a:lnTo>
                    <a:pt x="114" y="42"/>
                  </a:lnTo>
                  <a:lnTo>
                    <a:pt x="118" y="44"/>
                  </a:lnTo>
                  <a:lnTo>
                    <a:pt x="122" y="44"/>
                  </a:lnTo>
                  <a:lnTo>
                    <a:pt x="122" y="44"/>
                  </a:lnTo>
                  <a:lnTo>
                    <a:pt x="130" y="44"/>
                  </a:lnTo>
                  <a:lnTo>
                    <a:pt x="130" y="44"/>
                  </a:lnTo>
                  <a:lnTo>
                    <a:pt x="140" y="46"/>
                  </a:lnTo>
                  <a:lnTo>
                    <a:pt x="150" y="52"/>
                  </a:lnTo>
                  <a:lnTo>
                    <a:pt x="156" y="60"/>
                  </a:lnTo>
                  <a:lnTo>
                    <a:pt x="158" y="72"/>
                  </a:lnTo>
                  <a:lnTo>
                    <a:pt x="158" y="72"/>
                  </a:lnTo>
                  <a:lnTo>
                    <a:pt x="158" y="80"/>
                  </a:lnTo>
                  <a:lnTo>
                    <a:pt x="154" y="88"/>
                  </a:lnTo>
                  <a:lnTo>
                    <a:pt x="150" y="94"/>
                  </a:lnTo>
                  <a:lnTo>
                    <a:pt x="144" y="98"/>
                  </a:lnTo>
                  <a:lnTo>
                    <a:pt x="144" y="98"/>
                  </a:lnTo>
                  <a:close/>
                  <a:moveTo>
                    <a:pt x="130" y="30"/>
                  </a:moveTo>
                  <a:lnTo>
                    <a:pt x="130" y="30"/>
                  </a:lnTo>
                  <a:lnTo>
                    <a:pt x="122" y="30"/>
                  </a:lnTo>
                  <a:lnTo>
                    <a:pt x="122" y="30"/>
                  </a:lnTo>
                  <a:lnTo>
                    <a:pt x="120" y="28"/>
                  </a:lnTo>
                  <a:lnTo>
                    <a:pt x="120" y="28"/>
                  </a:lnTo>
                  <a:lnTo>
                    <a:pt x="124" y="22"/>
                  </a:lnTo>
                  <a:lnTo>
                    <a:pt x="128" y="18"/>
                  </a:lnTo>
                  <a:lnTo>
                    <a:pt x="134" y="14"/>
                  </a:lnTo>
                  <a:lnTo>
                    <a:pt x="142" y="14"/>
                  </a:lnTo>
                  <a:lnTo>
                    <a:pt x="142" y="14"/>
                  </a:lnTo>
                  <a:lnTo>
                    <a:pt x="152" y="16"/>
                  </a:lnTo>
                  <a:lnTo>
                    <a:pt x="160" y="20"/>
                  </a:lnTo>
                  <a:lnTo>
                    <a:pt x="164" y="28"/>
                  </a:lnTo>
                  <a:lnTo>
                    <a:pt x="166" y="38"/>
                  </a:lnTo>
                  <a:lnTo>
                    <a:pt x="166" y="38"/>
                  </a:lnTo>
                  <a:lnTo>
                    <a:pt x="166" y="44"/>
                  </a:lnTo>
                  <a:lnTo>
                    <a:pt x="164" y="50"/>
                  </a:lnTo>
                  <a:lnTo>
                    <a:pt x="164" y="50"/>
                  </a:lnTo>
                  <a:lnTo>
                    <a:pt x="158" y="42"/>
                  </a:lnTo>
                  <a:lnTo>
                    <a:pt x="150" y="36"/>
                  </a:lnTo>
                  <a:lnTo>
                    <a:pt x="140" y="32"/>
                  </a:lnTo>
                  <a:lnTo>
                    <a:pt x="130" y="30"/>
                  </a:lnTo>
                  <a:lnTo>
                    <a:pt x="13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 name="Group 193"/>
          <p:cNvGrpSpPr/>
          <p:nvPr/>
        </p:nvGrpSpPr>
        <p:grpSpPr>
          <a:xfrm>
            <a:off x="6798386" y="5493978"/>
            <a:ext cx="619595" cy="430273"/>
            <a:chOff x="6409357" y="1063937"/>
            <a:chExt cx="619595" cy="430273"/>
          </a:xfrm>
          <a:solidFill>
            <a:schemeClr val="bg1"/>
          </a:solidFill>
        </p:grpSpPr>
        <p:sp>
          <p:nvSpPr>
            <p:cNvPr id="195" name="Freeform 24"/>
            <p:cNvSpPr>
              <a:spLocks/>
            </p:cNvSpPr>
            <p:nvPr/>
          </p:nvSpPr>
          <p:spPr bwMode="auto">
            <a:xfrm>
              <a:off x="6908475" y="1367997"/>
              <a:ext cx="63107" cy="63107"/>
            </a:xfrm>
            <a:custGeom>
              <a:avLst/>
              <a:gdLst>
                <a:gd name="T0" fmla="*/ 18 w 22"/>
                <a:gd name="T1" fmla="*/ 22 h 22"/>
                <a:gd name="T2" fmla="*/ 18 w 22"/>
                <a:gd name="T3" fmla="*/ 22 h 22"/>
                <a:gd name="T4" fmla="*/ 18 w 22"/>
                <a:gd name="T5" fmla="*/ 22 h 22"/>
                <a:gd name="T6" fmla="*/ 20 w 22"/>
                <a:gd name="T7" fmla="*/ 22 h 22"/>
                <a:gd name="T8" fmla="*/ 20 w 22"/>
                <a:gd name="T9" fmla="*/ 22 h 22"/>
                <a:gd name="T10" fmla="*/ 22 w 22"/>
                <a:gd name="T11" fmla="*/ 20 h 22"/>
                <a:gd name="T12" fmla="*/ 22 w 22"/>
                <a:gd name="T13" fmla="*/ 18 h 22"/>
                <a:gd name="T14" fmla="*/ 22 w 22"/>
                <a:gd name="T15" fmla="*/ 18 h 22"/>
                <a:gd name="T16" fmla="*/ 10 w 22"/>
                <a:gd name="T17" fmla="*/ 2 h 22"/>
                <a:gd name="T18" fmla="*/ 10 w 22"/>
                <a:gd name="T19" fmla="*/ 2 h 22"/>
                <a:gd name="T20" fmla="*/ 6 w 22"/>
                <a:gd name="T21" fmla="*/ 0 h 22"/>
                <a:gd name="T22" fmla="*/ 2 w 22"/>
                <a:gd name="T23" fmla="*/ 4 h 22"/>
                <a:gd name="T24" fmla="*/ 2 w 22"/>
                <a:gd name="T25" fmla="*/ 4 h 22"/>
                <a:gd name="T26" fmla="*/ 0 w 22"/>
                <a:gd name="T27" fmla="*/ 8 h 22"/>
                <a:gd name="T28" fmla="*/ 2 w 22"/>
                <a:gd name="T29" fmla="*/ 10 h 22"/>
                <a:gd name="T30" fmla="*/ 2 w 22"/>
                <a:gd name="T31" fmla="*/ 10 h 22"/>
                <a:gd name="T32" fmla="*/ 18 w 22"/>
                <a:gd name="T33" fmla="*/ 22 h 22"/>
                <a:gd name="T34" fmla="*/ 18 w 22"/>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18" y="22"/>
                  </a:moveTo>
                  <a:lnTo>
                    <a:pt x="18" y="22"/>
                  </a:lnTo>
                  <a:lnTo>
                    <a:pt x="18" y="22"/>
                  </a:lnTo>
                  <a:lnTo>
                    <a:pt x="20" y="22"/>
                  </a:lnTo>
                  <a:lnTo>
                    <a:pt x="20" y="22"/>
                  </a:lnTo>
                  <a:lnTo>
                    <a:pt x="22" y="20"/>
                  </a:lnTo>
                  <a:lnTo>
                    <a:pt x="22" y="18"/>
                  </a:lnTo>
                  <a:lnTo>
                    <a:pt x="22" y="18"/>
                  </a:lnTo>
                  <a:lnTo>
                    <a:pt x="10" y="2"/>
                  </a:lnTo>
                  <a:lnTo>
                    <a:pt x="10" y="2"/>
                  </a:lnTo>
                  <a:lnTo>
                    <a:pt x="6" y="0"/>
                  </a:lnTo>
                  <a:lnTo>
                    <a:pt x="2" y="4"/>
                  </a:lnTo>
                  <a:lnTo>
                    <a:pt x="2" y="4"/>
                  </a:lnTo>
                  <a:lnTo>
                    <a:pt x="0" y="8"/>
                  </a:lnTo>
                  <a:lnTo>
                    <a:pt x="2" y="10"/>
                  </a:lnTo>
                  <a:lnTo>
                    <a:pt x="2" y="10"/>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5"/>
            <p:cNvSpPr>
              <a:spLocks/>
            </p:cNvSpPr>
            <p:nvPr/>
          </p:nvSpPr>
          <p:spPr bwMode="auto">
            <a:xfrm>
              <a:off x="6960108" y="1258994"/>
              <a:ext cx="68844" cy="34422"/>
            </a:xfrm>
            <a:custGeom>
              <a:avLst/>
              <a:gdLst>
                <a:gd name="T0" fmla="*/ 22 w 24"/>
                <a:gd name="T1" fmla="*/ 10 h 12"/>
                <a:gd name="T2" fmla="*/ 22 w 24"/>
                <a:gd name="T3" fmla="*/ 10 h 12"/>
                <a:gd name="T4" fmla="*/ 24 w 24"/>
                <a:gd name="T5" fmla="*/ 8 h 12"/>
                <a:gd name="T6" fmla="*/ 24 w 24"/>
                <a:gd name="T7" fmla="*/ 6 h 12"/>
                <a:gd name="T8" fmla="*/ 24 w 24"/>
                <a:gd name="T9" fmla="*/ 6 h 12"/>
                <a:gd name="T10" fmla="*/ 24 w 24"/>
                <a:gd name="T11" fmla="*/ 4 h 12"/>
                <a:gd name="T12" fmla="*/ 22 w 24"/>
                <a:gd name="T13" fmla="*/ 2 h 12"/>
                <a:gd name="T14" fmla="*/ 22 w 24"/>
                <a:gd name="T15" fmla="*/ 2 h 12"/>
                <a:gd name="T16" fmla="*/ 4 w 24"/>
                <a:gd name="T17" fmla="*/ 0 h 12"/>
                <a:gd name="T18" fmla="*/ 4 w 24"/>
                <a:gd name="T19" fmla="*/ 0 h 12"/>
                <a:gd name="T20" fmla="*/ 0 w 24"/>
                <a:gd name="T21" fmla="*/ 2 h 12"/>
                <a:gd name="T22" fmla="*/ 0 w 24"/>
                <a:gd name="T23" fmla="*/ 6 h 12"/>
                <a:gd name="T24" fmla="*/ 0 w 24"/>
                <a:gd name="T25" fmla="*/ 6 h 12"/>
                <a:gd name="T26" fmla="*/ 0 w 24"/>
                <a:gd name="T27" fmla="*/ 10 h 12"/>
                <a:gd name="T28" fmla="*/ 4 w 24"/>
                <a:gd name="T29" fmla="*/ 12 h 12"/>
                <a:gd name="T30" fmla="*/ 4 w 24"/>
                <a:gd name="T31" fmla="*/ 12 h 12"/>
                <a:gd name="T32" fmla="*/ 22 w 24"/>
                <a:gd name="T33" fmla="*/ 10 h 12"/>
                <a:gd name="T34" fmla="*/ 22 w 24"/>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22" y="10"/>
                  </a:moveTo>
                  <a:lnTo>
                    <a:pt x="22" y="10"/>
                  </a:lnTo>
                  <a:lnTo>
                    <a:pt x="24" y="8"/>
                  </a:lnTo>
                  <a:lnTo>
                    <a:pt x="24" y="6"/>
                  </a:lnTo>
                  <a:lnTo>
                    <a:pt x="24" y="6"/>
                  </a:lnTo>
                  <a:lnTo>
                    <a:pt x="24" y="4"/>
                  </a:lnTo>
                  <a:lnTo>
                    <a:pt x="22" y="2"/>
                  </a:lnTo>
                  <a:lnTo>
                    <a:pt x="22" y="2"/>
                  </a:lnTo>
                  <a:lnTo>
                    <a:pt x="4" y="0"/>
                  </a:lnTo>
                  <a:lnTo>
                    <a:pt x="4" y="0"/>
                  </a:lnTo>
                  <a:lnTo>
                    <a:pt x="0" y="2"/>
                  </a:lnTo>
                  <a:lnTo>
                    <a:pt x="0" y="6"/>
                  </a:lnTo>
                  <a:lnTo>
                    <a:pt x="0" y="6"/>
                  </a:lnTo>
                  <a:lnTo>
                    <a:pt x="0" y="10"/>
                  </a:lnTo>
                  <a:lnTo>
                    <a:pt x="4" y="12"/>
                  </a:lnTo>
                  <a:lnTo>
                    <a:pt x="4" y="12"/>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6"/>
            <p:cNvSpPr>
              <a:spLocks/>
            </p:cNvSpPr>
            <p:nvPr/>
          </p:nvSpPr>
          <p:spPr bwMode="auto">
            <a:xfrm>
              <a:off x="6908475" y="1121307"/>
              <a:ext cx="63107" cy="63107"/>
            </a:xfrm>
            <a:custGeom>
              <a:avLst/>
              <a:gdLst>
                <a:gd name="T0" fmla="*/ 22 w 22"/>
                <a:gd name="T1" fmla="*/ 6 h 22"/>
                <a:gd name="T2" fmla="*/ 22 w 22"/>
                <a:gd name="T3" fmla="*/ 6 h 22"/>
                <a:gd name="T4" fmla="*/ 22 w 22"/>
                <a:gd name="T5" fmla="*/ 4 h 22"/>
                <a:gd name="T6" fmla="*/ 20 w 22"/>
                <a:gd name="T7" fmla="*/ 2 h 22"/>
                <a:gd name="T8" fmla="*/ 20 w 22"/>
                <a:gd name="T9" fmla="*/ 2 h 22"/>
                <a:gd name="T10" fmla="*/ 18 w 22"/>
                <a:gd name="T11" fmla="*/ 0 h 22"/>
                <a:gd name="T12" fmla="*/ 18 w 22"/>
                <a:gd name="T13" fmla="*/ 0 h 22"/>
                <a:gd name="T14" fmla="*/ 18 w 22"/>
                <a:gd name="T15" fmla="*/ 0 h 22"/>
                <a:gd name="T16" fmla="*/ 2 w 22"/>
                <a:gd name="T17" fmla="*/ 12 h 22"/>
                <a:gd name="T18" fmla="*/ 2 w 22"/>
                <a:gd name="T19" fmla="*/ 12 h 22"/>
                <a:gd name="T20" fmla="*/ 0 w 22"/>
                <a:gd name="T21" fmla="*/ 16 h 22"/>
                <a:gd name="T22" fmla="*/ 2 w 22"/>
                <a:gd name="T23" fmla="*/ 20 h 22"/>
                <a:gd name="T24" fmla="*/ 2 w 22"/>
                <a:gd name="T25" fmla="*/ 20 h 22"/>
                <a:gd name="T26" fmla="*/ 6 w 22"/>
                <a:gd name="T27" fmla="*/ 22 h 22"/>
                <a:gd name="T28" fmla="*/ 10 w 22"/>
                <a:gd name="T29" fmla="*/ 20 h 22"/>
                <a:gd name="T30" fmla="*/ 10 w 22"/>
                <a:gd name="T31" fmla="*/ 20 h 22"/>
                <a:gd name="T32" fmla="*/ 22 w 22"/>
                <a:gd name="T33" fmla="*/ 6 h 22"/>
                <a:gd name="T34" fmla="*/ 22 w 22"/>
                <a:gd name="T3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22" y="6"/>
                  </a:moveTo>
                  <a:lnTo>
                    <a:pt x="22" y="6"/>
                  </a:lnTo>
                  <a:lnTo>
                    <a:pt x="22" y="4"/>
                  </a:lnTo>
                  <a:lnTo>
                    <a:pt x="20" y="2"/>
                  </a:lnTo>
                  <a:lnTo>
                    <a:pt x="20" y="2"/>
                  </a:lnTo>
                  <a:lnTo>
                    <a:pt x="18" y="0"/>
                  </a:lnTo>
                  <a:lnTo>
                    <a:pt x="18" y="0"/>
                  </a:lnTo>
                  <a:lnTo>
                    <a:pt x="18" y="0"/>
                  </a:lnTo>
                  <a:lnTo>
                    <a:pt x="2" y="12"/>
                  </a:lnTo>
                  <a:lnTo>
                    <a:pt x="2" y="12"/>
                  </a:lnTo>
                  <a:lnTo>
                    <a:pt x="0" y="16"/>
                  </a:lnTo>
                  <a:lnTo>
                    <a:pt x="2" y="20"/>
                  </a:lnTo>
                  <a:lnTo>
                    <a:pt x="2" y="20"/>
                  </a:lnTo>
                  <a:lnTo>
                    <a:pt x="6" y="22"/>
                  </a:lnTo>
                  <a:lnTo>
                    <a:pt x="10" y="20"/>
                  </a:lnTo>
                  <a:lnTo>
                    <a:pt x="10" y="20"/>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7"/>
            <p:cNvSpPr>
              <a:spLocks/>
            </p:cNvSpPr>
            <p:nvPr/>
          </p:nvSpPr>
          <p:spPr bwMode="auto">
            <a:xfrm>
              <a:off x="6661785" y="1121307"/>
              <a:ext cx="63107" cy="63107"/>
            </a:xfrm>
            <a:custGeom>
              <a:avLst/>
              <a:gdLst>
                <a:gd name="T0" fmla="*/ 4 w 22"/>
                <a:gd name="T1" fmla="*/ 0 h 22"/>
                <a:gd name="T2" fmla="*/ 4 w 22"/>
                <a:gd name="T3" fmla="*/ 0 h 22"/>
                <a:gd name="T4" fmla="*/ 2 w 22"/>
                <a:gd name="T5" fmla="*/ 0 h 22"/>
                <a:gd name="T6" fmla="*/ 2 w 22"/>
                <a:gd name="T7" fmla="*/ 2 h 22"/>
                <a:gd name="T8" fmla="*/ 2 w 22"/>
                <a:gd name="T9" fmla="*/ 2 h 22"/>
                <a:gd name="T10" fmla="*/ 0 w 22"/>
                <a:gd name="T11" fmla="*/ 4 h 22"/>
                <a:gd name="T12" fmla="*/ 0 w 22"/>
                <a:gd name="T13" fmla="*/ 6 h 22"/>
                <a:gd name="T14" fmla="*/ 0 w 22"/>
                <a:gd name="T15" fmla="*/ 6 h 22"/>
                <a:gd name="T16" fmla="*/ 12 w 22"/>
                <a:gd name="T17" fmla="*/ 20 h 22"/>
                <a:gd name="T18" fmla="*/ 12 w 22"/>
                <a:gd name="T19" fmla="*/ 20 h 22"/>
                <a:gd name="T20" fmla="*/ 14 w 22"/>
                <a:gd name="T21" fmla="*/ 22 h 22"/>
                <a:gd name="T22" fmla="*/ 18 w 22"/>
                <a:gd name="T23" fmla="*/ 20 h 22"/>
                <a:gd name="T24" fmla="*/ 18 w 22"/>
                <a:gd name="T25" fmla="*/ 20 h 22"/>
                <a:gd name="T26" fmla="*/ 22 w 22"/>
                <a:gd name="T27" fmla="*/ 16 h 22"/>
                <a:gd name="T28" fmla="*/ 20 w 22"/>
                <a:gd name="T29" fmla="*/ 12 h 22"/>
                <a:gd name="T30" fmla="*/ 20 w 22"/>
                <a:gd name="T31" fmla="*/ 12 h 22"/>
                <a:gd name="T32" fmla="*/ 4 w 22"/>
                <a:gd name="T33" fmla="*/ 0 h 22"/>
                <a:gd name="T34" fmla="*/ 4 w 2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4" y="0"/>
                  </a:moveTo>
                  <a:lnTo>
                    <a:pt x="4" y="0"/>
                  </a:lnTo>
                  <a:lnTo>
                    <a:pt x="2" y="0"/>
                  </a:lnTo>
                  <a:lnTo>
                    <a:pt x="2" y="2"/>
                  </a:lnTo>
                  <a:lnTo>
                    <a:pt x="2" y="2"/>
                  </a:lnTo>
                  <a:lnTo>
                    <a:pt x="0" y="4"/>
                  </a:lnTo>
                  <a:lnTo>
                    <a:pt x="0" y="6"/>
                  </a:lnTo>
                  <a:lnTo>
                    <a:pt x="0" y="6"/>
                  </a:lnTo>
                  <a:lnTo>
                    <a:pt x="12" y="20"/>
                  </a:lnTo>
                  <a:lnTo>
                    <a:pt x="12" y="20"/>
                  </a:lnTo>
                  <a:lnTo>
                    <a:pt x="14" y="22"/>
                  </a:lnTo>
                  <a:lnTo>
                    <a:pt x="18" y="20"/>
                  </a:lnTo>
                  <a:lnTo>
                    <a:pt x="18" y="20"/>
                  </a:lnTo>
                  <a:lnTo>
                    <a:pt x="22" y="16"/>
                  </a:lnTo>
                  <a:lnTo>
                    <a:pt x="20" y="12"/>
                  </a:lnTo>
                  <a:lnTo>
                    <a:pt x="20" y="1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8"/>
            <p:cNvSpPr>
              <a:spLocks/>
            </p:cNvSpPr>
            <p:nvPr/>
          </p:nvSpPr>
          <p:spPr bwMode="auto">
            <a:xfrm>
              <a:off x="6799472" y="1063937"/>
              <a:ext cx="34422" cy="68844"/>
            </a:xfrm>
            <a:custGeom>
              <a:avLst/>
              <a:gdLst>
                <a:gd name="T0" fmla="*/ 10 w 12"/>
                <a:gd name="T1" fmla="*/ 2 h 24"/>
                <a:gd name="T2" fmla="*/ 10 w 12"/>
                <a:gd name="T3" fmla="*/ 2 h 24"/>
                <a:gd name="T4" fmla="*/ 8 w 12"/>
                <a:gd name="T5" fmla="*/ 0 h 24"/>
                <a:gd name="T6" fmla="*/ 6 w 12"/>
                <a:gd name="T7" fmla="*/ 0 h 24"/>
                <a:gd name="T8" fmla="*/ 6 w 12"/>
                <a:gd name="T9" fmla="*/ 0 h 24"/>
                <a:gd name="T10" fmla="*/ 4 w 12"/>
                <a:gd name="T11" fmla="*/ 0 h 24"/>
                <a:gd name="T12" fmla="*/ 2 w 12"/>
                <a:gd name="T13" fmla="*/ 2 h 24"/>
                <a:gd name="T14" fmla="*/ 2 w 12"/>
                <a:gd name="T15" fmla="*/ 2 h 24"/>
                <a:gd name="T16" fmla="*/ 0 w 12"/>
                <a:gd name="T17" fmla="*/ 20 h 24"/>
                <a:gd name="T18" fmla="*/ 0 w 12"/>
                <a:gd name="T19" fmla="*/ 20 h 24"/>
                <a:gd name="T20" fmla="*/ 2 w 12"/>
                <a:gd name="T21" fmla="*/ 24 h 24"/>
                <a:gd name="T22" fmla="*/ 6 w 12"/>
                <a:gd name="T23" fmla="*/ 24 h 24"/>
                <a:gd name="T24" fmla="*/ 6 w 12"/>
                <a:gd name="T25" fmla="*/ 24 h 24"/>
                <a:gd name="T26" fmla="*/ 10 w 12"/>
                <a:gd name="T27" fmla="*/ 24 h 24"/>
                <a:gd name="T28" fmla="*/ 12 w 12"/>
                <a:gd name="T29" fmla="*/ 20 h 24"/>
                <a:gd name="T30" fmla="*/ 12 w 12"/>
                <a:gd name="T31" fmla="*/ 20 h 24"/>
                <a:gd name="T32" fmla="*/ 10 w 12"/>
                <a:gd name="T33" fmla="*/ 2 h 24"/>
                <a:gd name="T34" fmla="*/ 10 w 12"/>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4">
                  <a:moveTo>
                    <a:pt x="10" y="2"/>
                  </a:moveTo>
                  <a:lnTo>
                    <a:pt x="10" y="2"/>
                  </a:lnTo>
                  <a:lnTo>
                    <a:pt x="8" y="0"/>
                  </a:lnTo>
                  <a:lnTo>
                    <a:pt x="6" y="0"/>
                  </a:lnTo>
                  <a:lnTo>
                    <a:pt x="6" y="0"/>
                  </a:lnTo>
                  <a:lnTo>
                    <a:pt x="4" y="0"/>
                  </a:lnTo>
                  <a:lnTo>
                    <a:pt x="2" y="2"/>
                  </a:lnTo>
                  <a:lnTo>
                    <a:pt x="2" y="2"/>
                  </a:lnTo>
                  <a:lnTo>
                    <a:pt x="0" y="20"/>
                  </a:lnTo>
                  <a:lnTo>
                    <a:pt x="0" y="20"/>
                  </a:lnTo>
                  <a:lnTo>
                    <a:pt x="2" y="24"/>
                  </a:lnTo>
                  <a:lnTo>
                    <a:pt x="6" y="24"/>
                  </a:lnTo>
                  <a:lnTo>
                    <a:pt x="6" y="24"/>
                  </a:lnTo>
                  <a:lnTo>
                    <a:pt x="10" y="24"/>
                  </a:lnTo>
                  <a:lnTo>
                    <a:pt x="12" y="20"/>
                  </a:lnTo>
                  <a:lnTo>
                    <a:pt x="12" y="2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9"/>
            <p:cNvSpPr>
              <a:spLocks noEditPoints="1"/>
            </p:cNvSpPr>
            <p:nvPr/>
          </p:nvSpPr>
          <p:spPr bwMode="auto">
            <a:xfrm>
              <a:off x="6409357" y="1167202"/>
              <a:ext cx="516329" cy="327008"/>
            </a:xfrm>
            <a:custGeom>
              <a:avLst/>
              <a:gdLst>
                <a:gd name="T0" fmla="*/ 178 w 180"/>
                <a:gd name="T1" fmla="*/ 30 h 114"/>
                <a:gd name="T2" fmla="*/ 168 w 180"/>
                <a:gd name="T3" fmla="*/ 12 h 114"/>
                <a:gd name="T4" fmla="*/ 150 w 180"/>
                <a:gd name="T5" fmla="*/ 2 h 114"/>
                <a:gd name="T6" fmla="*/ 132 w 180"/>
                <a:gd name="T7" fmla="*/ 2 h 114"/>
                <a:gd name="T8" fmla="*/ 110 w 180"/>
                <a:gd name="T9" fmla="*/ 18 h 114"/>
                <a:gd name="T10" fmla="*/ 82 w 180"/>
                <a:gd name="T11" fmla="*/ 10 h 114"/>
                <a:gd name="T12" fmla="*/ 64 w 180"/>
                <a:gd name="T13" fmla="*/ 14 h 114"/>
                <a:gd name="T14" fmla="*/ 42 w 180"/>
                <a:gd name="T15" fmla="*/ 28 h 114"/>
                <a:gd name="T16" fmla="*/ 32 w 180"/>
                <a:gd name="T17" fmla="*/ 52 h 114"/>
                <a:gd name="T18" fmla="*/ 10 w 180"/>
                <a:gd name="T19" fmla="*/ 60 h 114"/>
                <a:gd name="T20" fmla="*/ 0 w 180"/>
                <a:gd name="T21" fmla="*/ 82 h 114"/>
                <a:gd name="T22" fmla="*/ 4 w 180"/>
                <a:gd name="T23" fmla="*/ 94 h 114"/>
                <a:gd name="T24" fmla="*/ 20 w 180"/>
                <a:gd name="T25" fmla="*/ 112 h 114"/>
                <a:gd name="T26" fmla="*/ 34 w 180"/>
                <a:gd name="T27" fmla="*/ 114 h 114"/>
                <a:gd name="T28" fmla="*/ 136 w 180"/>
                <a:gd name="T29" fmla="*/ 114 h 114"/>
                <a:gd name="T30" fmla="*/ 150 w 180"/>
                <a:gd name="T31" fmla="*/ 110 h 114"/>
                <a:gd name="T32" fmla="*/ 170 w 180"/>
                <a:gd name="T33" fmla="*/ 86 h 114"/>
                <a:gd name="T34" fmla="*/ 170 w 180"/>
                <a:gd name="T35" fmla="*/ 62 h 114"/>
                <a:gd name="T36" fmla="*/ 178 w 180"/>
                <a:gd name="T37" fmla="*/ 46 h 114"/>
                <a:gd name="T38" fmla="*/ 144 w 180"/>
                <a:gd name="T39" fmla="*/ 98 h 114"/>
                <a:gd name="T40" fmla="*/ 130 w 180"/>
                <a:gd name="T41" fmla="*/ 102 h 114"/>
                <a:gd name="T42" fmla="*/ 26 w 180"/>
                <a:gd name="T43" fmla="*/ 100 h 114"/>
                <a:gd name="T44" fmla="*/ 14 w 180"/>
                <a:gd name="T45" fmla="*/ 82 h 114"/>
                <a:gd name="T46" fmla="*/ 20 w 180"/>
                <a:gd name="T47" fmla="*/ 70 h 114"/>
                <a:gd name="T48" fmla="*/ 34 w 180"/>
                <a:gd name="T49" fmla="*/ 64 h 114"/>
                <a:gd name="T50" fmla="*/ 38 w 180"/>
                <a:gd name="T51" fmla="*/ 64 h 114"/>
                <a:gd name="T52" fmla="*/ 44 w 180"/>
                <a:gd name="T53" fmla="*/ 58 h 114"/>
                <a:gd name="T54" fmla="*/ 48 w 180"/>
                <a:gd name="T55" fmla="*/ 44 h 114"/>
                <a:gd name="T56" fmla="*/ 62 w 180"/>
                <a:gd name="T57" fmla="*/ 30 h 114"/>
                <a:gd name="T58" fmla="*/ 82 w 180"/>
                <a:gd name="T59" fmla="*/ 24 h 114"/>
                <a:gd name="T60" fmla="*/ 100 w 180"/>
                <a:gd name="T61" fmla="*/ 28 h 114"/>
                <a:gd name="T62" fmla="*/ 112 w 180"/>
                <a:gd name="T63" fmla="*/ 38 h 114"/>
                <a:gd name="T64" fmla="*/ 114 w 180"/>
                <a:gd name="T65" fmla="*/ 40 h 114"/>
                <a:gd name="T66" fmla="*/ 114 w 180"/>
                <a:gd name="T67" fmla="*/ 42 h 114"/>
                <a:gd name="T68" fmla="*/ 122 w 180"/>
                <a:gd name="T69" fmla="*/ 44 h 114"/>
                <a:gd name="T70" fmla="*/ 140 w 180"/>
                <a:gd name="T71" fmla="*/ 46 h 114"/>
                <a:gd name="T72" fmla="*/ 158 w 180"/>
                <a:gd name="T73" fmla="*/ 72 h 114"/>
                <a:gd name="T74" fmla="*/ 154 w 180"/>
                <a:gd name="T75" fmla="*/ 88 h 114"/>
                <a:gd name="T76" fmla="*/ 144 w 180"/>
                <a:gd name="T77" fmla="*/ 98 h 114"/>
                <a:gd name="T78" fmla="*/ 122 w 180"/>
                <a:gd name="T79" fmla="*/ 30 h 114"/>
                <a:gd name="T80" fmla="*/ 120 w 180"/>
                <a:gd name="T81" fmla="*/ 28 h 114"/>
                <a:gd name="T82" fmla="*/ 134 w 180"/>
                <a:gd name="T83" fmla="*/ 14 h 114"/>
                <a:gd name="T84" fmla="*/ 152 w 180"/>
                <a:gd name="T85" fmla="*/ 16 h 114"/>
                <a:gd name="T86" fmla="*/ 166 w 180"/>
                <a:gd name="T87" fmla="*/ 38 h 114"/>
                <a:gd name="T88" fmla="*/ 164 w 180"/>
                <a:gd name="T89" fmla="*/ 50 h 114"/>
                <a:gd name="T90" fmla="*/ 150 w 180"/>
                <a:gd name="T91" fmla="*/ 36 h 114"/>
                <a:gd name="T92" fmla="*/ 130 w 180"/>
                <a:gd name="T93"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14">
                  <a:moveTo>
                    <a:pt x="180" y="38"/>
                  </a:moveTo>
                  <a:lnTo>
                    <a:pt x="180" y="38"/>
                  </a:lnTo>
                  <a:lnTo>
                    <a:pt x="178" y="30"/>
                  </a:lnTo>
                  <a:lnTo>
                    <a:pt x="176" y="24"/>
                  </a:lnTo>
                  <a:lnTo>
                    <a:pt x="174" y="18"/>
                  </a:lnTo>
                  <a:lnTo>
                    <a:pt x="168" y="12"/>
                  </a:lnTo>
                  <a:lnTo>
                    <a:pt x="162" y="6"/>
                  </a:lnTo>
                  <a:lnTo>
                    <a:pt x="156" y="4"/>
                  </a:lnTo>
                  <a:lnTo>
                    <a:pt x="150" y="2"/>
                  </a:lnTo>
                  <a:lnTo>
                    <a:pt x="142" y="0"/>
                  </a:lnTo>
                  <a:lnTo>
                    <a:pt x="142" y="0"/>
                  </a:lnTo>
                  <a:lnTo>
                    <a:pt x="132" y="2"/>
                  </a:lnTo>
                  <a:lnTo>
                    <a:pt x="122" y="6"/>
                  </a:lnTo>
                  <a:lnTo>
                    <a:pt x="116" y="12"/>
                  </a:lnTo>
                  <a:lnTo>
                    <a:pt x="110" y="18"/>
                  </a:lnTo>
                  <a:lnTo>
                    <a:pt x="110" y="18"/>
                  </a:lnTo>
                  <a:lnTo>
                    <a:pt x="96" y="12"/>
                  </a:lnTo>
                  <a:lnTo>
                    <a:pt x="82" y="10"/>
                  </a:lnTo>
                  <a:lnTo>
                    <a:pt x="82" y="10"/>
                  </a:lnTo>
                  <a:lnTo>
                    <a:pt x="72" y="12"/>
                  </a:lnTo>
                  <a:lnTo>
                    <a:pt x="64" y="14"/>
                  </a:lnTo>
                  <a:lnTo>
                    <a:pt x="56" y="18"/>
                  </a:lnTo>
                  <a:lnTo>
                    <a:pt x="50" y="22"/>
                  </a:lnTo>
                  <a:lnTo>
                    <a:pt x="42" y="28"/>
                  </a:lnTo>
                  <a:lnTo>
                    <a:pt x="38" y="34"/>
                  </a:lnTo>
                  <a:lnTo>
                    <a:pt x="34" y="42"/>
                  </a:lnTo>
                  <a:lnTo>
                    <a:pt x="32" y="52"/>
                  </a:lnTo>
                  <a:lnTo>
                    <a:pt x="32" y="52"/>
                  </a:lnTo>
                  <a:lnTo>
                    <a:pt x="20" y="54"/>
                  </a:lnTo>
                  <a:lnTo>
                    <a:pt x="10" y="60"/>
                  </a:lnTo>
                  <a:lnTo>
                    <a:pt x="4" y="70"/>
                  </a:lnTo>
                  <a:lnTo>
                    <a:pt x="2" y="76"/>
                  </a:lnTo>
                  <a:lnTo>
                    <a:pt x="0" y="82"/>
                  </a:lnTo>
                  <a:lnTo>
                    <a:pt x="0" y="82"/>
                  </a:lnTo>
                  <a:lnTo>
                    <a:pt x="2" y="88"/>
                  </a:lnTo>
                  <a:lnTo>
                    <a:pt x="4" y="94"/>
                  </a:lnTo>
                  <a:lnTo>
                    <a:pt x="6" y="100"/>
                  </a:lnTo>
                  <a:lnTo>
                    <a:pt x="10" y="104"/>
                  </a:lnTo>
                  <a:lnTo>
                    <a:pt x="20" y="112"/>
                  </a:lnTo>
                  <a:lnTo>
                    <a:pt x="28" y="114"/>
                  </a:lnTo>
                  <a:lnTo>
                    <a:pt x="34" y="114"/>
                  </a:lnTo>
                  <a:lnTo>
                    <a:pt x="34" y="114"/>
                  </a:lnTo>
                  <a:lnTo>
                    <a:pt x="130" y="114"/>
                  </a:lnTo>
                  <a:lnTo>
                    <a:pt x="130" y="114"/>
                  </a:lnTo>
                  <a:lnTo>
                    <a:pt x="136" y="114"/>
                  </a:lnTo>
                  <a:lnTo>
                    <a:pt x="142" y="112"/>
                  </a:lnTo>
                  <a:lnTo>
                    <a:pt x="150" y="110"/>
                  </a:lnTo>
                  <a:lnTo>
                    <a:pt x="150" y="110"/>
                  </a:lnTo>
                  <a:lnTo>
                    <a:pt x="158" y="104"/>
                  </a:lnTo>
                  <a:lnTo>
                    <a:pt x="164" y="96"/>
                  </a:lnTo>
                  <a:lnTo>
                    <a:pt x="170" y="86"/>
                  </a:lnTo>
                  <a:lnTo>
                    <a:pt x="172" y="72"/>
                  </a:lnTo>
                  <a:lnTo>
                    <a:pt x="172" y="72"/>
                  </a:lnTo>
                  <a:lnTo>
                    <a:pt x="170" y="62"/>
                  </a:lnTo>
                  <a:lnTo>
                    <a:pt x="170" y="62"/>
                  </a:lnTo>
                  <a:lnTo>
                    <a:pt x="176" y="52"/>
                  </a:lnTo>
                  <a:lnTo>
                    <a:pt x="178" y="46"/>
                  </a:lnTo>
                  <a:lnTo>
                    <a:pt x="180" y="38"/>
                  </a:lnTo>
                  <a:lnTo>
                    <a:pt x="180" y="38"/>
                  </a:lnTo>
                  <a:close/>
                  <a:moveTo>
                    <a:pt x="144" y="98"/>
                  </a:moveTo>
                  <a:lnTo>
                    <a:pt x="144" y="98"/>
                  </a:lnTo>
                  <a:lnTo>
                    <a:pt x="134" y="100"/>
                  </a:lnTo>
                  <a:lnTo>
                    <a:pt x="130" y="102"/>
                  </a:lnTo>
                  <a:lnTo>
                    <a:pt x="34" y="102"/>
                  </a:lnTo>
                  <a:lnTo>
                    <a:pt x="34" y="102"/>
                  </a:lnTo>
                  <a:lnTo>
                    <a:pt x="26" y="100"/>
                  </a:lnTo>
                  <a:lnTo>
                    <a:pt x="20" y="96"/>
                  </a:lnTo>
                  <a:lnTo>
                    <a:pt x="16" y="90"/>
                  </a:lnTo>
                  <a:lnTo>
                    <a:pt x="14" y="82"/>
                  </a:lnTo>
                  <a:lnTo>
                    <a:pt x="14" y="82"/>
                  </a:lnTo>
                  <a:lnTo>
                    <a:pt x="16" y="76"/>
                  </a:lnTo>
                  <a:lnTo>
                    <a:pt x="20" y="70"/>
                  </a:lnTo>
                  <a:lnTo>
                    <a:pt x="26" y="66"/>
                  </a:lnTo>
                  <a:lnTo>
                    <a:pt x="34" y="64"/>
                  </a:lnTo>
                  <a:lnTo>
                    <a:pt x="34" y="64"/>
                  </a:lnTo>
                  <a:lnTo>
                    <a:pt x="36" y="64"/>
                  </a:lnTo>
                  <a:lnTo>
                    <a:pt x="36" y="64"/>
                  </a:lnTo>
                  <a:lnTo>
                    <a:pt x="38" y="64"/>
                  </a:lnTo>
                  <a:lnTo>
                    <a:pt x="42" y="62"/>
                  </a:lnTo>
                  <a:lnTo>
                    <a:pt x="42" y="62"/>
                  </a:lnTo>
                  <a:lnTo>
                    <a:pt x="44" y="58"/>
                  </a:lnTo>
                  <a:lnTo>
                    <a:pt x="44" y="58"/>
                  </a:lnTo>
                  <a:lnTo>
                    <a:pt x="44" y="52"/>
                  </a:lnTo>
                  <a:lnTo>
                    <a:pt x="48" y="44"/>
                  </a:lnTo>
                  <a:lnTo>
                    <a:pt x="50" y="38"/>
                  </a:lnTo>
                  <a:lnTo>
                    <a:pt x="56" y="34"/>
                  </a:lnTo>
                  <a:lnTo>
                    <a:pt x="62" y="30"/>
                  </a:lnTo>
                  <a:lnTo>
                    <a:pt x="68" y="26"/>
                  </a:lnTo>
                  <a:lnTo>
                    <a:pt x="74" y="24"/>
                  </a:lnTo>
                  <a:lnTo>
                    <a:pt x="82" y="24"/>
                  </a:lnTo>
                  <a:lnTo>
                    <a:pt x="82" y="24"/>
                  </a:lnTo>
                  <a:lnTo>
                    <a:pt x="90" y="24"/>
                  </a:lnTo>
                  <a:lnTo>
                    <a:pt x="100" y="28"/>
                  </a:lnTo>
                  <a:lnTo>
                    <a:pt x="106" y="32"/>
                  </a:lnTo>
                  <a:lnTo>
                    <a:pt x="112" y="38"/>
                  </a:lnTo>
                  <a:lnTo>
                    <a:pt x="112" y="38"/>
                  </a:lnTo>
                  <a:lnTo>
                    <a:pt x="114" y="40"/>
                  </a:lnTo>
                  <a:lnTo>
                    <a:pt x="114" y="40"/>
                  </a:lnTo>
                  <a:lnTo>
                    <a:pt x="114" y="40"/>
                  </a:lnTo>
                  <a:lnTo>
                    <a:pt x="114" y="40"/>
                  </a:lnTo>
                  <a:lnTo>
                    <a:pt x="114" y="42"/>
                  </a:lnTo>
                  <a:lnTo>
                    <a:pt x="114" y="42"/>
                  </a:lnTo>
                  <a:lnTo>
                    <a:pt x="118" y="44"/>
                  </a:lnTo>
                  <a:lnTo>
                    <a:pt x="122" y="44"/>
                  </a:lnTo>
                  <a:lnTo>
                    <a:pt x="122" y="44"/>
                  </a:lnTo>
                  <a:lnTo>
                    <a:pt x="130" y="44"/>
                  </a:lnTo>
                  <a:lnTo>
                    <a:pt x="130" y="44"/>
                  </a:lnTo>
                  <a:lnTo>
                    <a:pt x="140" y="46"/>
                  </a:lnTo>
                  <a:lnTo>
                    <a:pt x="150" y="52"/>
                  </a:lnTo>
                  <a:lnTo>
                    <a:pt x="156" y="60"/>
                  </a:lnTo>
                  <a:lnTo>
                    <a:pt x="158" y="72"/>
                  </a:lnTo>
                  <a:lnTo>
                    <a:pt x="158" y="72"/>
                  </a:lnTo>
                  <a:lnTo>
                    <a:pt x="158" y="80"/>
                  </a:lnTo>
                  <a:lnTo>
                    <a:pt x="154" y="88"/>
                  </a:lnTo>
                  <a:lnTo>
                    <a:pt x="150" y="94"/>
                  </a:lnTo>
                  <a:lnTo>
                    <a:pt x="144" y="98"/>
                  </a:lnTo>
                  <a:lnTo>
                    <a:pt x="144" y="98"/>
                  </a:lnTo>
                  <a:close/>
                  <a:moveTo>
                    <a:pt x="130" y="30"/>
                  </a:moveTo>
                  <a:lnTo>
                    <a:pt x="130" y="30"/>
                  </a:lnTo>
                  <a:lnTo>
                    <a:pt x="122" y="30"/>
                  </a:lnTo>
                  <a:lnTo>
                    <a:pt x="122" y="30"/>
                  </a:lnTo>
                  <a:lnTo>
                    <a:pt x="120" y="28"/>
                  </a:lnTo>
                  <a:lnTo>
                    <a:pt x="120" y="28"/>
                  </a:lnTo>
                  <a:lnTo>
                    <a:pt x="124" y="22"/>
                  </a:lnTo>
                  <a:lnTo>
                    <a:pt x="128" y="18"/>
                  </a:lnTo>
                  <a:lnTo>
                    <a:pt x="134" y="14"/>
                  </a:lnTo>
                  <a:lnTo>
                    <a:pt x="142" y="14"/>
                  </a:lnTo>
                  <a:lnTo>
                    <a:pt x="142" y="14"/>
                  </a:lnTo>
                  <a:lnTo>
                    <a:pt x="152" y="16"/>
                  </a:lnTo>
                  <a:lnTo>
                    <a:pt x="160" y="20"/>
                  </a:lnTo>
                  <a:lnTo>
                    <a:pt x="164" y="28"/>
                  </a:lnTo>
                  <a:lnTo>
                    <a:pt x="166" y="38"/>
                  </a:lnTo>
                  <a:lnTo>
                    <a:pt x="166" y="38"/>
                  </a:lnTo>
                  <a:lnTo>
                    <a:pt x="166" y="44"/>
                  </a:lnTo>
                  <a:lnTo>
                    <a:pt x="164" y="50"/>
                  </a:lnTo>
                  <a:lnTo>
                    <a:pt x="164" y="50"/>
                  </a:lnTo>
                  <a:lnTo>
                    <a:pt x="158" y="42"/>
                  </a:lnTo>
                  <a:lnTo>
                    <a:pt x="150" y="36"/>
                  </a:lnTo>
                  <a:lnTo>
                    <a:pt x="140" y="32"/>
                  </a:lnTo>
                  <a:lnTo>
                    <a:pt x="130" y="30"/>
                  </a:lnTo>
                  <a:lnTo>
                    <a:pt x="13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Picture Placeholder 18"/>
          <p:cNvSpPr>
            <a:spLocks noGrp="1"/>
          </p:cNvSpPr>
          <p:nvPr>
            <p:ph type="pic" sz="quarter" idx="14"/>
          </p:nvPr>
        </p:nvSpPr>
        <p:spPr/>
      </p:sp>
    </p:spTree>
    <p:extLst>
      <p:ext uri="{BB962C8B-B14F-4D97-AF65-F5344CB8AC3E}">
        <p14:creationId xmlns:p14="http://schemas.microsoft.com/office/powerpoint/2010/main" val="397377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0" y="0"/>
            <a:ext cx="8946352" cy="6477001"/>
          </a:xfrm>
          <a:prstGeom prst="rect">
            <a:avLst/>
          </a:prstGeom>
          <a:gradFill>
            <a:gsLst>
              <a:gs pos="100000">
                <a:schemeClr val="tx1">
                  <a:lumMod val="85000"/>
                  <a:lumOff val="15000"/>
                  <a:alpha val="96000"/>
                </a:schemeClr>
              </a:gs>
              <a:gs pos="0">
                <a:schemeClr val="tx2">
                  <a:alpha val="48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112</a:t>
            </a:fld>
            <a:endParaRPr lang="en-US"/>
          </a:p>
        </p:txBody>
      </p:sp>
      <p:sp>
        <p:nvSpPr>
          <p:cNvPr id="62" name="Title 11"/>
          <p:cNvSpPr txBox="1">
            <a:spLocks/>
          </p:cNvSpPr>
          <p:nvPr/>
        </p:nvSpPr>
        <p:spPr>
          <a:xfrm>
            <a:off x="507163"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lumMod val="9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lumMod val="9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07163"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lumMod val="95000"/>
                  </a:schemeClr>
                </a:solidFill>
                <a:ea typeface="Roboto" panose="02000000000000000000" pitchFamily="2" charset="0"/>
                <a:cs typeface="Open Sans Light" panose="020B0306030504020204" pitchFamily="34" charset="0"/>
              </a:rPr>
              <a:t>Insert Your Creative Idea </a:t>
            </a:r>
          </a:p>
        </p:txBody>
      </p:sp>
      <p:sp>
        <p:nvSpPr>
          <p:cNvPr id="5" name="Shape 22383"/>
          <p:cNvSpPr/>
          <p:nvPr/>
        </p:nvSpPr>
        <p:spPr>
          <a:xfrm>
            <a:off x="6872580" y="2366143"/>
            <a:ext cx="4543267" cy="1885833"/>
          </a:xfrm>
          <a:custGeom>
            <a:avLst/>
            <a:gdLst/>
            <a:ahLst/>
            <a:cxnLst>
              <a:cxn ang="0">
                <a:pos x="wd2" y="hd2"/>
              </a:cxn>
              <a:cxn ang="5400000">
                <a:pos x="wd2" y="hd2"/>
              </a:cxn>
              <a:cxn ang="10800000">
                <a:pos x="wd2" y="hd2"/>
              </a:cxn>
              <a:cxn ang="16200000">
                <a:pos x="wd2" y="hd2"/>
              </a:cxn>
            </a:cxnLst>
            <a:rect l="0" t="0" r="r" b="b"/>
            <a:pathLst>
              <a:path w="21600" h="21600" extrusionOk="0">
                <a:moveTo>
                  <a:pt x="0" y="18694"/>
                </a:moveTo>
                <a:lnTo>
                  <a:pt x="2706" y="11695"/>
                </a:lnTo>
                <a:lnTo>
                  <a:pt x="5196" y="21600"/>
                </a:lnTo>
                <a:lnTo>
                  <a:pt x="11444" y="8237"/>
                </a:lnTo>
                <a:lnTo>
                  <a:pt x="19367" y="14110"/>
                </a:lnTo>
                <a:lnTo>
                  <a:pt x="21600" y="0"/>
                </a:lnTo>
              </a:path>
            </a:pathLst>
          </a:custGeom>
          <a:ln w="76200">
            <a:solidFill>
              <a:srgbClr val="A9AFBA"/>
            </a:solidFill>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22384"/>
          <p:cNvSpPr/>
          <p:nvPr/>
        </p:nvSpPr>
        <p:spPr>
          <a:xfrm>
            <a:off x="7901437" y="2221619"/>
            <a:ext cx="1981164" cy="1981168"/>
          </a:xfrm>
          <a:prstGeom prst="ellipse">
            <a:avLst/>
          </a:pr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 name="Shape 22415"/>
          <p:cNvSpPr/>
          <p:nvPr/>
        </p:nvSpPr>
        <p:spPr>
          <a:xfrm>
            <a:off x="7280801" y="3228751"/>
            <a:ext cx="317122" cy="317132"/>
          </a:xfrm>
          <a:prstGeom prst="ellipse">
            <a:avLst/>
          </a:prstGeom>
          <a:solidFill>
            <a:srgbClr val="FFFFFF"/>
          </a:solidFill>
          <a:ln w="76200">
            <a:solidFill>
              <a:schemeClr val="accent1"/>
            </a:solidFill>
            <a:miter lim="400000"/>
          </a:ln>
        </p:spPr>
        <p:txBody>
          <a:bodyPr wrap="none" lIns="19050" tIns="19050" rIns="19050" bIns="19050"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Caviar Dreams" panose="020B0402020204020504" pitchFamily="34" charset="0"/>
            </a:endParaRPr>
          </a:p>
        </p:txBody>
      </p:sp>
      <p:sp>
        <p:nvSpPr>
          <p:cNvPr id="29" name="Shape 22417"/>
          <p:cNvSpPr/>
          <p:nvPr/>
        </p:nvSpPr>
        <p:spPr>
          <a:xfrm>
            <a:off x="7839985" y="4132388"/>
            <a:ext cx="224789" cy="224797"/>
          </a:xfrm>
          <a:prstGeom prst="ellipse">
            <a:avLst/>
          </a:prstGeom>
          <a:solidFill>
            <a:srgbClr val="FFFFFF"/>
          </a:solidFill>
          <a:ln w="76200">
            <a:solidFill>
              <a:schemeClr val="accent3"/>
            </a:solidFill>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0" name="Shape 22418"/>
          <p:cNvSpPr/>
          <p:nvPr/>
        </p:nvSpPr>
        <p:spPr>
          <a:xfrm>
            <a:off x="10769318" y="3426629"/>
            <a:ext cx="317122" cy="317132"/>
          </a:xfrm>
          <a:prstGeom prst="ellipse">
            <a:avLst/>
          </a:prstGeom>
          <a:solidFill>
            <a:srgbClr val="FFFFFF"/>
          </a:solidFill>
          <a:ln w="76200">
            <a:solidFill>
              <a:schemeClr val="accent4"/>
            </a:solidFill>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1" name="Shape 22419"/>
          <p:cNvSpPr/>
          <p:nvPr/>
        </p:nvSpPr>
        <p:spPr>
          <a:xfrm>
            <a:off x="11181926" y="2138951"/>
            <a:ext cx="457022" cy="457029"/>
          </a:xfrm>
          <a:prstGeom prst="ellipse">
            <a:avLst/>
          </a:prstGeom>
          <a:solidFill>
            <a:srgbClr val="FFFFFF"/>
          </a:solidFill>
          <a:ln w="76200">
            <a:solidFill>
              <a:schemeClr val="accent5"/>
            </a:solidFill>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38" name="Group 37"/>
          <p:cNvGrpSpPr/>
          <p:nvPr/>
        </p:nvGrpSpPr>
        <p:grpSpPr>
          <a:xfrm>
            <a:off x="7808435" y="2131622"/>
            <a:ext cx="4604861" cy="5006176"/>
            <a:chOff x="7808435" y="2131622"/>
            <a:chExt cx="4604861" cy="5006176"/>
          </a:xfrm>
        </p:grpSpPr>
        <p:sp>
          <p:nvSpPr>
            <p:cNvPr id="32" name="Shape 22420"/>
            <p:cNvSpPr/>
            <p:nvPr/>
          </p:nvSpPr>
          <p:spPr>
            <a:xfrm>
              <a:off x="8695223" y="4315610"/>
              <a:ext cx="3678163" cy="2819814"/>
            </a:xfrm>
            <a:custGeom>
              <a:avLst/>
              <a:gdLst/>
              <a:ahLst/>
              <a:cxnLst>
                <a:cxn ang="0">
                  <a:pos x="wd2" y="hd2"/>
                </a:cxn>
                <a:cxn ang="5400000">
                  <a:pos x="wd2" y="hd2"/>
                </a:cxn>
                <a:cxn ang="10800000">
                  <a:pos x="wd2" y="hd2"/>
                </a:cxn>
                <a:cxn ang="16200000">
                  <a:pos x="wd2" y="hd2"/>
                </a:cxn>
              </a:cxnLst>
              <a:rect l="0" t="0" r="r" b="b"/>
              <a:pathLst>
                <a:path w="21589" h="21305" extrusionOk="0">
                  <a:moveTo>
                    <a:pt x="9820" y="9226"/>
                  </a:moveTo>
                  <a:cubicBezTo>
                    <a:pt x="9805" y="8692"/>
                    <a:pt x="9720" y="8086"/>
                    <a:pt x="9543" y="7365"/>
                  </a:cubicBezTo>
                  <a:cubicBezTo>
                    <a:pt x="8849" y="4541"/>
                    <a:pt x="8784" y="3815"/>
                    <a:pt x="7083" y="3073"/>
                  </a:cubicBezTo>
                  <a:cubicBezTo>
                    <a:pt x="5883" y="2549"/>
                    <a:pt x="4277" y="1093"/>
                    <a:pt x="4019" y="161"/>
                  </a:cubicBezTo>
                  <a:cubicBezTo>
                    <a:pt x="3893" y="-295"/>
                    <a:pt x="2976" y="269"/>
                    <a:pt x="3060" y="1199"/>
                  </a:cubicBezTo>
                  <a:cubicBezTo>
                    <a:pt x="3180" y="2530"/>
                    <a:pt x="2484" y="1570"/>
                    <a:pt x="1983" y="1506"/>
                  </a:cubicBezTo>
                  <a:cubicBezTo>
                    <a:pt x="1481" y="1443"/>
                    <a:pt x="426" y="1969"/>
                    <a:pt x="405" y="3012"/>
                  </a:cubicBezTo>
                  <a:cubicBezTo>
                    <a:pt x="384" y="4055"/>
                    <a:pt x="810" y="4654"/>
                    <a:pt x="810" y="4654"/>
                  </a:cubicBezTo>
                  <a:cubicBezTo>
                    <a:pt x="810" y="4654"/>
                    <a:pt x="-11" y="4793"/>
                    <a:pt x="0" y="5724"/>
                  </a:cubicBezTo>
                  <a:cubicBezTo>
                    <a:pt x="11" y="6655"/>
                    <a:pt x="1190" y="7556"/>
                    <a:pt x="1190" y="7556"/>
                  </a:cubicBezTo>
                  <a:cubicBezTo>
                    <a:pt x="1190" y="7556"/>
                    <a:pt x="341" y="7945"/>
                    <a:pt x="393" y="8948"/>
                  </a:cubicBezTo>
                  <a:cubicBezTo>
                    <a:pt x="446" y="9951"/>
                    <a:pt x="1196" y="10259"/>
                    <a:pt x="1196" y="10259"/>
                  </a:cubicBezTo>
                  <a:cubicBezTo>
                    <a:pt x="1196" y="10259"/>
                    <a:pt x="918" y="10871"/>
                    <a:pt x="1186" y="11899"/>
                  </a:cubicBezTo>
                  <a:cubicBezTo>
                    <a:pt x="1391" y="12685"/>
                    <a:pt x="4414" y="16126"/>
                    <a:pt x="6806" y="15315"/>
                  </a:cubicBezTo>
                  <a:lnTo>
                    <a:pt x="13049" y="21305"/>
                  </a:lnTo>
                  <a:lnTo>
                    <a:pt x="19152" y="21305"/>
                  </a:lnTo>
                  <a:lnTo>
                    <a:pt x="21589" y="20568"/>
                  </a:lnTo>
                  <a:cubicBezTo>
                    <a:pt x="21589" y="20568"/>
                    <a:pt x="9820" y="9226"/>
                    <a:pt x="9820" y="9226"/>
                  </a:cubicBezTo>
                  <a:close/>
                </a:path>
              </a:pathLst>
            </a:custGeom>
            <a:solidFill>
              <a:srgbClr val="FFC89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3" name="Shape 22421"/>
            <p:cNvSpPr/>
            <p:nvPr/>
          </p:nvSpPr>
          <p:spPr>
            <a:xfrm>
              <a:off x="8922415" y="4183691"/>
              <a:ext cx="464723" cy="9401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472" y="18718"/>
                    <a:pt x="19344" y="15836"/>
                    <a:pt x="18216" y="12954"/>
                  </a:cubicBezTo>
                  <a:cubicBezTo>
                    <a:pt x="14887" y="10471"/>
                    <a:pt x="13332" y="7800"/>
                    <a:pt x="14857" y="4585"/>
                  </a:cubicBezTo>
                  <a:cubicBezTo>
                    <a:pt x="15622" y="4373"/>
                    <a:pt x="16368" y="4134"/>
                    <a:pt x="17089" y="3859"/>
                  </a:cubicBezTo>
                  <a:lnTo>
                    <a:pt x="16061" y="783"/>
                  </a:lnTo>
                  <a:lnTo>
                    <a:pt x="13545" y="1024"/>
                  </a:lnTo>
                  <a:lnTo>
                    <a:pt x="13144" y="0"/>
                  </a:lnTo>
                  <a:lnTo>
                    <a:pt x="2115" y="1055"/>
                  </a:lnTo>
                  <a:lnTo>
                    <a:pt x="2516" y="2079"/>
                  </a:lnTo>
                  <a:lnTo>
                    <a:pt x="0" y="2319"/>
                  </a:lnTo>
                  <a:lnTo>
                    <a:pt x="1028" y="5396"/>
                  </a:lnTo>
                  <a:cubicBezTo>
                    <a:pt x="2008" y="5501"/>
                    <a:pt x="2964" y="5575"/>
                    <a:pt x="3903" y="5622"/>
                  </a:cubicBezTo>
                  <a:lnTo>
                    <a:pt x="4713" y="7691"/>
                  </a:lnTo>
                  <a:cubicBezTo>
                    <a:pt x="4569" y="13173"/>
                    <a:pt x="14872" y="14308"/>
                    <a:pt x="7837" y="18760"/>
                  </a:cubicBezTo>
                  <a:cubicBezTo>
                    <a:pt x="10569" y="19859"/>
                    <a:pt x="15646" y="21390"/>
                    <a:pt x="21600" y="21600"/>
                  </a:cubicBezTo>
                  <a:close/>
                </a:path>
              </a:pathLst>
            </a:custGeom>
            <a:solidFill>
              <a:schemeClr val="tx2">
                <a:lumMod val="7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22422"/>
            <p:cNvSpPr/>
            <p:nvPr/>
          </p:nvSpPr>
          <p:spPr>
            <a:xfrm>
              <a:off x="7808435" y="2131622"/>
              <a:ext cx="2178008" cy="2178006"/>
            </a:xfrm>
            <a:custGeom>
              <a:avLst/>
              <a:gdLst/>
              <a:ahLst/>
              <a:cxnLst>
                <a:cxn ang="0">
                  <a:pos x="wd2" y="hd2"/>
                </a:cxn>
                <a:cxn ang="5400000">
                  <a:pos x="wd2" y="hd2"/>
                </a:cxn>
                <a:cxn ang="10800000">
                  <a:pos x="wd2" y="hd2"/>
                </a:cxn>
                <a:cxn ang="16200000">
                  <a:pos x="wd2" y="hd2"/>
                </a:cxn>
              </a:cxnLst>
              <a:rect l="0" t="0" r="r" b="b"/>
              <a:pathLst>
                <a:path w="21553" h="21553" extrusionOk="0">
                  <a:moveTo>
                    <a:pt x="10738" y="20394"/>
                  </a:moveTo>
                  <a:cubicBezTo>
                    <a:pt x="5426" y="20373"/>
                    <a:pt x="1138" y="16050"/>
                    <a:pt x="1159" y="10739"/>
                  </a:cubicBezTo>
                  <a:cubicBezTo>
                    <a:pt x="1180" y="5427"/>
                    <a:pt x="5503" y="1139"/>
                    <a:pt x="10814" y="1160"/>
                  </a:cubicBezTo>
                  <a:cubicBezTo>
                    <a:pt x="16126" y="1181"/>
                    <a:pt x="20414" y="5504"/>
                    <a:pt x="20393" y="10815"/>
                  </a:cubicBezTo>
                  <a:cubicBezTo>
                    <a:pt x="20372" y="16127"/>
                    <a:pt x="16049" y="20415"/>
                    <a:pt x="10738" y="20394"/>
                  </a:cubicBezTo>
                  <a:close/>
                  <a:moveTo>
                    <a:pt x="10819" y="1"/>
                  </a:moveTo>
                  <a:cubicBezTo>
                    <a:pt x="4867" y="-23"/>
                    <a:pt x="23" y="4783"/>
                    <a:pt x="0" y="10734"/>
                  </a:cubicBezTo>
                  <a:cubicBezTo>
                    <a:pt x="-24" y="16686"/>
                    <a:pt x="4782" y="21530"/>
                    <a:pt x="10733" y="21553"/>
                  </a:cubicBezTo>
                  <a:cubicBezTo>
                    <a:pt x="16685" y="21577"/>
                    <a:pt x="21529" y="16771"/>
                    <a:pt x="21552" y="10820"/>
                  </a:cubicBezTo>
                  <a:cubicBezTo>
                    <a:pt x="21576" y="4868"/>
                    <a:pt x="16770" y="24"/>
                    <a:pt x="10819" y="1"/>
                  </a:cubicBezTo>
                  <a:close/>
                </a:path>
              </a:pathLst>
            </a:custGeom>
            <a:solidFill>
              <a:schemeClr val="tx2">
                <a:lumMod val="7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5" name="Shape 22423"/>
            <p:cNvSpPr/>
            <p:nvPr/>
          </p:nvSpPr>
          <p:spPr>
            <a:xfrm>
              <a:off x="8907674" y="4322844"/>
              <a:ext cx="746061" cy="1539830"/>
            </a:xfrm>
            <a:custGeom>
              <a:avLst/>
              <a:gdLst/>
              <a:ahLst/>
              <a:cxnLst>
                <a:cxn ang="0">
                  <a:pos x="wd2" y="hd2"/>
                </a:cxn>
                <a:cxn ang="5400000">
                  <a:pos x="wd2" y="hd2"/>
                </a:cxn>
                <a:cxn ang="10800000">
                  <a:pos x="wd2" y="hd2"/>
                </a:cxn>
                <a:cxn ang="16200000">
                  <a:pos x="wd2" y="hd2"/>
                </a:cxn>
              </a:cxnLst>
              <a:rect l="0" t="0" r="r" b="b"/>
              <a:pathLst>
                <a:path w="20008" h="21460" extrusionOk="0">
                  <a:moveTo>
                    <a:pt x="12471" y="0"/>
                  </a:moveTo>
                  <a:cubicBezTo>
                    <a:pt x="12200" y="452"/>
                    <a:pt x="12598" y="1054"/>
                    <a:pt x="13141" y="1433"/>
                  </a:cubicBezTo>
                  <a:cubicBezTo>
                    <a:pt x="13460" y="1656"/>
                    <a:pt x="13911" y="1619"/>
                    <a:pt x="14345" y="1471"/>
                  </a:cubicBezTo>
                  <a:cubicBezTo>
                    <a:pt x="13532" y="1011"/>
                    <a:pt x="12942" y="570"/>
                    <a:pt x="12674" y="179"/>
                  </a:cubicBezTo>
                  <a:cubicBezTo>
                    <a:pt x="12626" y="109"/>
                    <a:pt x="12557" y="49"/>
                    <a:pt x="12471" y="0"/>
                  </a:cubicBezTo>
                  <a:close/>
                  <a:moveTo>
                    <a:pt x="1324" y="6543"/>
                  </a:moveTo>
                  <a:cubicBezTo>
                    <a:pt x="985" y="6564"/>
                    <a:pt x="675" y="6644"/>
                    <a:pt x="439" y="6805"/>
                  </a:cubicBezTo>
                  <a:cubicBezTo>
                    <a:pt x="-855" y="7685"/>
                    <a:pt x="1063" y="8852"/>
                    <a:pt x="1686" y="9138"/>
                  </a:cubicBezTo>
                  <a:cubicBezTo>
                    <a:pt x="2761" y="9631"/>
                    <a:pt x="5555" y="7725"/>
                    <a:pt x="4364" y="7226"/>
                  </a:cubicBezTo>
                  <a:cubicBezTo>
                    <a:pt x="3666" y="6933"/>
                    <a:pt x="2341" y="6480"/>
                    <a:pt x="1324" y="6543"/>
                  </a:cubicBezTo>
                  <a:close/>
                  <a:moveTo>
                    <a:pt x="15419" y="12359"/>
                  </a:moveTo>
                  <a:cubicBezTo>
                    <a:pt x="14524" y="12351"/>
                    <a:pt x="13425" y="12553"/>
                    <a:pt x="12791" y="12879"/>
                  </a:cubicBezTo>
                  <a:cubicBezTo>
                    <a:pt x="11967" y="13302"/>
                    <a:pt x="11998" y="14382"/>
                    <a:pt x="12809" y="14669"/>
                  </a:cubicBezTo>
                  <a:cubicBezTo>
                    <a:pt x="13812" y="15025"/>
                    <a:pt x="15461" y="15157"/>
                    <a:pt x="16298" y="15036"/>
                  </a:cubicBezTo>
                  <a:cubicBezTo>
                    <a:pt x="17467" y="14868"/>
                    <a:pt x="17874" y="12818"/>
                    <a:pt x="16224" y="12442"/>
                  </a:cubicBezTo>
                  <a:cubicBezTo>
                    <a:pt x="15995" y="12389"/>
                    <a:pt x="15718" y="12361"/>
                    <a:pt x="15419" y="12359"/>
                  </a:cubicBezTo>
                  <a:close/>
                  <a:moveTo>
                    <a:pt x="17956" y="15640"/>
                  </a:moveTo>
                  <a:cubicBezTo>
                    <a:pt x="17054" y="15702"/>
                    <a:pt x="15992" y="15984"/>
                    <a:pt x="15714" y="16173"/>
                  </a:cubicBezTo>
                  <a:cubicBezTo>
                    <a:pt x="15351" y="16419"/>
                    <a:pt x="15573" y="17723"/>
                    <a:pt x="15935" y="18120"/>
                  </a:cubicBezTo>
                  <a:cubicBezTo>
                    <a:pt x="16297" y="18516"/>
                    <a:pt x="17820" y="18588"/>
                    <a:pt x="19283" y="18040"/>
                  </a:cubicBezTo>
                  <a:cubicBezTo>
                    <a:pt x="20745" y="17492"/>
                    <a:pt x="19693" y="15819"/>
                    <a:pt x="18767" y="15662"/>
                  </a:cubicBezTo>
                  <a:cubicBezTo>
                    <a:pt x="18535" y="15623"/>
                    <a:pt x="18257" y="15619"/>
                    <a:pt x="17956" y="15640"/>
                  </a:cubicBezTo>
                  <a:close/>
                  <a:moveTo>
                    <a:pt x="16359" y="19317"/>
                  </a:moveTo>
                  <a:cubicBezTo>
                    <a:pt x="15460" y="19374"/>
                    <a:pt x="14471" y="19622"/>
                    <a:pt x="14332" y="19738"/>
                  </a:cubicBezTo>
                  <a:cubicBezTo>
                    <a:pt x="14133" y="19904"/>
                    <a:pt x="14060" y="20999"/>
                    <a:pt x="14320" y="21222"/>
                  </a:cubicBezTo>
                  <a:cubicBezTo>
                    <a:pt x="14580" y="21445"/>
                    <a:pt x="17013" y="21600"/>
                    <a:pt x="17587" y="21267"/>
                  </a:cubicBezTo>
                  <a:cubicBezTo>
                    <a:pt x="18162" y="20934"/>
                    <a:pt x="18424" y="19510"/>
                    <a:pt x="17194" y="19336"/>
                  </a:cubicBezTo>
                  <a:cubicBezTo>
                    <a:pt x="16950" y="19301"/>
                    <a:pt x="16659" y="19297"/>
                    <a:pt x="16359" y="19317"/>
                  </a:cubicBezTo>
                  <a:close/>
                </a:path>
              </a:pathLst>
            </a:custGeom>
            <a:solidFill>
              <a:srgbClr val="FFFFFF">
                <a:alpha val="3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22424"/>
            <p:cNvSpPr/>
            <p:nvPr/>
          </p:nvSpPr>
          <p:spPr>
            <a:xfrm>
              <a:off x="8805183" y="4572024"/>
              <a:ext cx="2478745" cy="2565774"/>
            </a:xfrm>
            <a:custGeom>
              <a:avLst/>
              <a:gdLst/>
              <a:ahLst/>
              <a:cxnLst>
                <a:cxn ang="0">
                  <a:pos x="wd2" y="hd2"/>
                </a:cxn>
                <a:cxn ang="5400000">
                  <a:pos x="wd2" y="hd2"/>
                </a:cxn>
                <a:cxn ang="10800000">
                  <a:pos x="wd2" y="hd2"/>
                </a:cxn>
                <a:cxn ang="16200000">
                  <a:pos x="wd2" y="hd2"/>
                </a:cxn>
              </a:cxnLst>
              <a:rect l="0" t="0" r="r" b="b"/>
              <a:pathLst>
                <a:path w="21600" h="21600" extrusionOk="0">
                  <a:moveTo>
                    <a:pt x="3736" y="0"/>
                  </a:moveTo>
                  <a:cubicBezTo>
                    <a:pt x="3994" y="903"/>
                    <a:pt x="4310" y="1622"/>
                    <a:pt x="4624" y="2169"/>
                  </a:cubicBezTo>
                  <a:lnTo>
                    <a:pt x="4542" y="2161"/>
                  </a:lnTo>
                  <a:cubicBezTo>
                    <a:pt x="4709" y="2992"/>
                    <a:pt x="4875" y="3822"/>
                    <a:pt x="5041" y="4652"/>
                  </a:cubicBezTo>
                  <a:cubicBezTo>
                    <a:pt x="5045" y="4653"/>
                    <a:pt x="5048" y="4654"/>
                    <a:pt x="5051" y="4654"/>
                  </a:cubicBezTo>
                  <a:cubicBezTo>
                    <a:pt x="5095" y="4724"/>
                    <a:pt x="5275" y="4886"/>
                    <a:pt x="5476" y="5017"/>
                  </a:cubicBezTo>
                  <a:cubicBezTo>
                    <a:pt x="5826" y="5244"/>
                    <a:pt x="6062" y="5083"/>
                    <a:pt x="6382" y="5424"/>
                  </a:cubicBezTo>
                  <a:cubicBezTo>
                    <a:pt x="6703" y="5764"/>
                    <a:pt x="6767" y="6152"/>
                    <a:pt x="6572" y="6733"/>
                  </a:cubicBezTo>
                  <a:cubicBezTo>
                    <a:pt x="6377" y="7314"/>
                    <a:pt x="5589" y="7151"/>
                    <a:pt x="4704" y="7215"/>
                  </a:cubicBezTo>
                  <a:cubicBezTo>
                    <a:pt x="3819" y="7279"/>
                    <a:pt x="2776" y="7037"/>
                    <a:pt x="2046" y="6723"/>
                  </a:cubicBezTo>
                  <a:cubicBezTo>
                    <a:pt x="1342" y="6421"/>
                    <a:pt x="607" y="6163"/>
                    <a:pt x="712" y="6247"/>
                  </a:cubicBezTo>
                  <a:cubicBezTo>
                    <a:pt x="749" y="6269"/>
                    <a:pt x="770" y="6280"/>
                    <a:pt x="770" y="6280"/>
                  </a:cubicBezTo>
                  <a:lnTo>
                    <a:pt x="766" y="6282"/>
                  </a:lnTo>
                  <a:cubicBezTo>
                    <a:pt x="936" y="6393"/>
                    <a:pt x="1169" y="6549"/>
                    <a:pt x="1928" y="6893"/>
                  </a:cubicBezTo>
                  <a:cubicBezTo>
                    <a:pt x="2745" y="7263"/>
                    <a:pt x="3797" y="7380"/>
                    <a:pt x="4616" y="7411"/>
                  </a:cubicBezTo>
                  <a:cubicBezTo>
                    <a:pt x="5435" y="7443"/>
                    <a:pt x="6305" y="7050"/>
                    <a:pt x="6744" y="7165"/>
                  </a:cubicBezTo>
                  <a:cubicBezTo>
                    <a:pt x="7182" y="7279"/>
                    <a:pt x="7414" y="7603"/>
                    <a:pt x="7530" y="8042"/>
                  </a:cubicBezTo>
                  <a:cubicBezTo>
                    <a:pt x="7646" y="8481"/>
                    <a:pt x="7481" y="8889"/>
                    <a:pt x="7143" y="9151"/>
                  </a:cubicBezTo>
                  <a:cubicBezTo>
                    <a:pt x="6805" y="9413"/>
                    <a:pt x="4257" y="9559"/>
                    <a:pt x="3233" y="9527"/>
                  </a:cubicBezTo>
                  <a:cubicBezTo>
                    <a:pt x="2210" y="9494"/>
                    <a:pt x="510" y="9115"/>
                    <a:pt x="772" y="9286"/>
                  </a:cubicBezTo>
                  <a:cubicBezTo>
                    <a:pt x="1035" y="9456"/>
                    <a:pt x="2196" y="9582"/>
                    <a:pt x="3261" y="9638"/>
                  </a:cubicBezTo>
                  <a:cubicBezTo>
                    <a:pt x="4326" y="9695"/>
                    <a:pt x="6363" y="9425"/>
                    <a:pt x="6596" y="9567"/>
                  </a:cubicBezTo>
                  <a:cubicBezTo>
                    <a:pt x="6829" y="9709"/>
                    <a:pt x="6931" y="9940"/>
                    <a:pt x="6915" y="10388"/>
                  </a:cubicBezTo>
                  <a:cubicBezTo>
                    <a:pt x="6899" y="10836"/>
                    <a:pt x="6573" y="11189"/>
                    <a:pt x="5917" y="11439"/>
                  </a:cubicBezTo>
                  <a:cubicBezTo>
                    <a:pt x="5262" y="11689"/>
                    <a:pt x="2608" y="11954"/>
                    <a:pt x="1497" y="11865"/>
                  </a:cubicBezTo>
                  <a:cubicBezTo>
                    <a:pt x="1438" y="11860"/>
                    <a:pt x="1379" y="11857"/>
                    <a:pt x="1321" y="11854"/>
                  </a:cubicBezTo>
                  <a:cubicBezTo>
                    <a:pt x="2703" y="13265"/>
                    <a:pt x="6317" y="15740"/>
                    <a:pt x="9242" y="14890"/>
                  </a:cubicBezTo>
                  <a:cubicBezTo>
                    <a:pt x="9198" y="14903"/>
                    <a:pt x="9152" y="14916"/>
                    <a:pt x="9107" y="14927"/>
                  </a:cubicBezTo>
                  <a:lnTo>
                    <a:pt x="18377" y="21600"/>
                  </a:lnTo>
                  <a:lnTo>
                    <a:pt x="21600" y="21600"/>
                  </a:lnTo>
                  <a:cubicBezTo>
                    <a:pt x="21600" y="21600"/>
                    <a:pt x="10925" y="13915"/>
                    <a:pt x="10925" y="13915"/>
                  </a:cubicBezTo>
                  <a:cubicBezTo>
                    <a:pt x="10924" y="13915"/>
                    <a:pt x="10923" y="13914"/>
                    <a:pt x="10923" y="13915"/>
                  </a:cubicBezTo>
                  <a:cubicBezTo>
                    <a:pt x="11180" y="13671"/>
                    <a:pt x="11424" y="13384"/>
                    <a:pt x="11651" y="13047"/>
                  </a:cubicBezTo>
                  <a:cubicBezTo>
                    <a:pt x="10373" y="14345"/>
                    <a:pt x="8457" y="14655"/>
                    <a:pt x="6863" y="14347"/>
                  </a:cubicBezTo>
                  <a:cubicBezTo>
                    <a:pt x="5793" y="14139"/>
                    <a:pt x="4271" y="13204"/>
                    <a:pt x="5239" y="12586"/>
                  </a:cubicBezTo>
                  <a:cubicBezTo>
                    <a:pt x="6207" y="11968"/>
                    <a:pt x="6992" y="11166"/>
                    <a:pt x="7061" y="10377"/>
                  </a:cubicBezTo>
                  <a:cubicBezTo>
                    <a:pt x="7130" y="9588"/>
                    <a:pt x="6571" y="9461"/>
                    <a:pt x="6951" y="9434"/>
                  </a:cubicBezTo>
                  <a:cubicBezTo>
                    <a:pt x="7332" y="9407"/>
                    <a:pt x="7586" y="10616"/>
                    <a:pt x="8021" y="11522"/>
                  </a:cubicBezTo>
                  <a:cubicBezTo>
                    <a:pt x="8456" y="12428"/>
                    <a:pt x="8953" y="12402"/>
                    <a:pt x="8314" y="11354"/>
                  </a:cubicBezTo>
                  <a:cubicBezTo>
                    <a:pt x="7675" y="10306"/>
                    <a:pt x="7827" y="9048"/>
                    <a:pt x="7700" y="8080"/>
                  </a:cubicBezTo>
                  <a:cubicBezTo>
                    <a:pt x="7572" y="7113"/>
                    <a:pt x="6650" y="6956"/>
                    <a:pt x="6798" y="6731"/>
                  </a:cubicBezTo>
                  <a:cubicBezTo>
                    <a:pt x="6945" y="6505"/>
                    <a:pt x="7032" y="5864"/>
                    <a:pt x="6584" y="5370"/>
                  </a:cubicBezTo>
                  <a:cubicBezTo>
                    <a:pt x="6136" y="4875"/>
                    <a:pt x="6416" y="4058"/>
                    <a:pt x="7057" y="4313"/>
                  </a:cubicBezTo>
                  <a:cubicBezTo>
                    <a:pt x="7698" y="4568"/>
                    <a:pt x="9568" y="4958"/>
                    <a:pt x="10100" y="4816"/>
                  </a:cubicBezTo>
                  <a:cubicBezTo>
                    <a:pt x="6757" y="4278"/>
                    <a:pt x="6920" y="1911"/>
                    <a:pt x="6219" y="1795"/>
                  </a:cubicBezTo>
                  <a:cubicBezTo>
                    <a:pt x="5517" y="1679"/>
                    <a:pt x="4142" y="878"/>
                    <a:pt x="3736" y="0"/>
                  </a:cubicBezTo>
                  <a:close/>
                  <a:moveTo>
                    <a:pt x="4862" y="2549"/>
                  </a:moveTo>
                  <a:cubicBezTo>
                    <a:pt x="5027" y="2795"/>
                    <a:pt x="5187" y="2994"/>
                    <a:pt x="5335" y="3147"/>
                  </a:cubicBezTo>
                  <a:cubicBezTo>
                    <a:pt x="5830" y="3657"/>
                    <a:pt x="5946" y="3941"/>
                    <a:pt x="5885" y="4506"/>
                  </a:cubicBezTo>
                  <a:cubicBezTo>
                    <a:pt x="5831" y="5011"/>
                    <a:pt x="5645" y="4948"/>
                    <a:pt x="5335" y="4766"/>
                  </a:cubicBezTo>
                  <a:lnTo>
                    <a:pt x="4862" y="2549"/>
                  </a:lnTo>
                  <a:close/>
                  <a:moveTo>
                    <a:pt x="162" y="2900"/>
                  </a:moveTo>
                  <a:cubicBezTo>
                    <a:pt x="211" y="2977"/>
                    <a:pt x="243" y="3012"/>
                    <a:pt x="243" y="3012"/>
                  </a:cubicBezTo>
                  <a:cubicBezTo>
                    <a:pt x="243" y="3012"/>
                    <a:pt x="144" y="3025"/>
                    <a:pt x="0" y="3068"/>
                  </a:cubicBezTo>
                  <a:cubicBezTo>
                    <a:pt x="482" y="3463"/>
                    <a:pt x="1167" y="4118"/>
                    <a:pt x="1678" y="4436"/>
                  </a:cubicBezTo>
                  <a:cubicBezTo>
                    <a:pt x="2223" y="4776"/>
                    <a:pt x="2500" y="3766"/>
                    <a:pt x="2501" y="3619"/>
                  </a:cubicBezTo>
                  <a:cubicBezTo>
                    <a:pt x="2501" y="3472"/>
                    <a:pt x="2303" y="3692"/>
                    <a:pt x="1832" y="3735"/>
                  </a:cubicBezTo>
                  <a:cubicBezTo>
                    <a:pt x="1362" y="3777"/>
                    <a:pt x="605" y="3232"/>
                    <a:pt x="241" y="2952"/>
                  </a:cubicBezTo>
                  <a:cubicBezTo>
                    <a:pt x="213" y="2934"/>
                    <a:pt x="188" y="2916"/>
                    <a:pt x="162" y="2900"/>
                  </a:cubicBezTo>
                  <a:close/>
                  <a:moveTo>
                    <a:pt x="13507" y="7280"/>
                  </a:moveTo>
                  <a:cubicBezTo>
                    <a:pt x="13557" y="9122"/>
                    <a:pt x="12199" y="10949"/>
                    <a:pt x="10538" y="11767"/>
                  </a:cubicBezTo>
                  <a:cubicBezTo>
                    <a:pt x="12111" y="12405"/>
                    <a:pt x="14413" y="9028"/>
                    <a:pt x="13507" y="7280"/>
                  </a:cubicBezTo>
                  <a:close/>
                </a:path>
              </a:pathLst>
            </a:custGeom>
            <a:solidFill>
              <a:srgbClr val="000000">
                <a:alpha val="25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7" name="Shape 22425"/>
            <p:cNvSpPr/>
            <p:nvPr/>
          </p:nvSpPr>
          <p:spPr>
            <a:xfrm>
              <a:off x="9977765" y="5656782"/>
              <a:ext cx="2435531" cy="1475218"/>
            </a:xfrm>
            <a:custGeom>
              <a:avLst/>
              <a:gdLst/>
              <a:ahLst/>
              <a:cxnLst>
                <a:cxn ang="0">
                  <a:pos x="wd2" y="hd2"/>
                </a:cxn>
                <a:cxn ang="5400000">
                  <a:pos x="wd2" y="hd2"/>
                </a:cxn>
                <a:cxn ang="10800000">
                  <a:pos x="wd2" y="hd2"/>
                </a:cxn>
                <a:cxn ang="16200000">
                  <a:pos x="wd2" y="hd2"/>
                </a:cxn>
              </a:cxnLst>
              <a:rect l="0" t="0" r="r" b="b"/>
              <a:pathLst>
                <a:path w="21600" h="21600" extrusionOk="0">
                  <a:moveTo>
                    <a:pt x="0" y="13241"/>
                  </a:moveTo>
                  <a:lnTo>
                    <a:pt x="5977" y="0"/>
                  </a:lnTo>
                  <a:lnTo>
                    <a:pt x="21600" y="19389"/>
                  </a:lnTo>
                  <a:lnTo>
                    <a:pt x="17918" y="21600"/>
                  </a:lnTo>
                  <a:lnTo>
                    <a:pt x="6794" y="21600"/>
                  </a:lnTo>
                  <a:cubicBezTo>
                    <a:pt x="6794" y="21600"/>
                    <a:pt x="0" y="13241"/>
                    <a:pt x="0" y="13241"/>
                  </a:cubicBezTo>
                  <a:close/>
                </a:path>
              </a:pathLst>
            </a:custGeom>
            <a:solidFill>
              <a:schemeClr val="tx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46" name="Rectangle 45"/>
          <p:cNvSpPr/>
          <p:nvPr/>
        </p:nvSpPr>
        <p:spPr>
          <a:xfrm>
            <a:off x="9081636" y="972759"/>
            <a:ext cx="2373764" cy="553998"/>
          </a:xfrm>
          <a:prstGeom prst="rect">
            <a:avLst/>
          </a:prstGeom>
        </p:spPr>
        <p:txBody>
          <a:bodyPr wrap="square">
            <a:spAutoFit/>
          </a:bodyPr>
          <a:lstStyle/>
          <a:p>
            <a:r>
              <a:rPr lang="en-US" sz="1000" noProof="1">
                <a:solidFill>
                  <a:schemeClr val="tx1">
                    <a:lumMod val="85000"/>
                    <a:lumOff val="15000"/>
                  </a:schemeClr>
                </a:solidFill>
                <a:latin typeface="+mj-lt"/>
                <a:ea typeface="Roboto Light" panose="02000000000000000000" pitchFamily="2" charset="0"/>
              </a:rPr>
              <a:t>Lorem ipsum dolor sit amet, consectetur adipiscing elit. Nulla imperdiet volutpat dui at fermentum. Aliquam erat volutpat. </a:t>
            </a:r>
          </a:p>
        </p:txBody>
      </p:sp>
      <p:sp>
        <p:nvSpPr>
          <p:cNvPr id="47" name="Rectangle 46"/>
          <p:cNvSpPr/>
          <p:nvPr/>
        </p:nvSpPr>
        <p:spPr>
          <a:xfrm>
            <a:off x="9081635" y="670446"/>
            <a:ext cx="2004805" cy="338554"/>
          </a:xfrm>
          <a:prstGeom prst="rect">
            <a:avLst/>
          </a:prstGeom>
        </p:spPr>
        <p:txBody>
          <a:bodyPr wrap="square">
            <a:spAutoFit/>
          </a:bodyPr>
          <a:lstStyle/>
          <a:p>
            <a:pPr>
              <a:spcBef>
                <a:spcPts val="600"/>
              </a:spcBef>
              <a:buClr>
                <a:srgbClr val="E24848"/>
              </a:buClr>
            </a:pPr>
            <a:r>
              <a:rPr lang="en-US" sz="1600" b="1" dirty="0"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147528554 like</a:t>
            </a:r>
            <a:endParaRPr lang="en-US" sz="1600" b="1"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nvGrpSpPr>
          <p:cNvPr id="48" name="Group 47"/>
          <p:cNvGrpSpPr/>
          <p:nvPr/>
        </p:nvGrpSpPr>
        <p:grpSpPr>
          <a:xfrm>
            <a:off x="8147989" y="839723"/>
            <a:ext cx="579395" cy="502780"/>
            <a:chOff x="6023973" y="3060036"/>
            <a:chExt cx="579395" cy="502780"/>
          </a:xfrm>
          <a:solidFill>
            <a:schemeClr val="bg1"/>
          </a:solidFill>
        </p:grpSpPr>
        <p:sp>
          <p:nvSpPr>
            <p:cNvPr id="49" name="Freeform 137"/>
            <p:cNvSpPr>
              <a:spLocks noEditPoints="1"/>
            </p:cNvSpPr>
            <p:nvPr/>
          </p:nvSpPr>
          <p:spPr bwMode="auto">
            <a:xfrm>
              <a:off x="6023973" y="3198602"/>
              <a:ext cx="423598" cy="364214"/>
            </a:xfrm>
            <a:custGeom>
              <a:avLst/>
              <a:gdLst>
                <a:gd name="T0" fmla="*/ 206 w 215"/>
                <a:gd name="T1" fmla="*/ 183 h 183"/>
                <a:gd name="T2" fmla="*/ 21 w 215"/>
                <a:gd name="T3" fmla="*/ 183 h 183"/>
                <a:gd name="T4" fmla="*/ 0 w 215"/>
                <a:gd name="T5" fmla="*/ 0 h 183"/>
                <a:gd name="T6" fmla="*/ 215 w 215"/>
                <a:gd name="T7" fmla="*/ 0 h 183"/>
                <a:gd name="T8" fmla="*/ 206 w 215"/>
                <a:gd name="T9" fmla="*/ 183 h 183"/>
                <a:gd name="T10" fmla="*/ 34 w 215"/>
                <a:gd name="T11" fmla="*/ 168 h 183"/>
                <a:gd name="T12" fmla="*/ 192 w 215"/>
                <a:gd name="T13" fmla="*/ 168 h 183"/>
                <a:gd name="T14" fmla="*/ 199 w 215"/>
                <a:gd name="T15" fmla="*/ 15 h 183"/>
                <a:gd name="T16" fmla="*/ 17 w 215"/>
                <a:gd name="T17" fmla="*/ 15 h 183"/>
                <a:gd name="T18" fmla="*/ 34 w 215"/>
                <a:gd name="T19" fmla="*/ 16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3">
                  <a:moveTo>
                    <a:pt x="206" y="183"/>
                  </a:moveTo>
                  <a:lnTo>
                    <a:pt x="21" y="183"/>
                  </a:lnTo>
                  <a:lnTo>
                    <a:pt x="0" y="0"/>
                  </a:lnTo>
                  <a:lnTo>
                    <a:pt x="215" y="0"/>
                  </a:lnTo>
                  <a:lnTo>
                    <a:pt x="206" y="183"/>
                  </a:lnTo>
                  <a:close/>
                  <a:moveTo>
                    <a:pt x="34" y="168"/>
                  </a:moveTo>
                  <a:lnTo>
                    <a:pt x="192" y="168"/>
                  </a:lnTo>
                  <a:lnTo>
                    <a:pt x="199" y="15"/>
                  </a:lnTo>
                  <a:lnTo>
                    <a:pt x="17" y="15"/>
                  </a:lnTo>
                  <a:lnTo>
                    <a:pt x="34" y="16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38"/>
            <p:cNvSpPr>
              <a:spLocks/>
            </p:cNvSpPr>
            <p:nvPr/>
          </p:nvSpPr>
          <p:spPr bwMode="auto">
            <a:xfrm>
              <a:off x="6100592" y="3060036"/>
              <a:ext cx="502776" cy="415680"/>
            </a:xfrm>
            <a:custGeom>
              <a:avLst/>
              <a:gdLst>
                <a:gd name="T0" fmla="*/ 66 w 254"/>
                <a:gd name="T1" fmla="*/ 211 h 211"/>
                <a:gd name="T2" fmla="*/ 0 w 254"/>
                <a:gd name="T3" fmla="*/ 136 h 211"/>
                <a:gd name="T4" fmla="*/ 20 w 254"/>
                <a:gd name="T5" fmla="*/ 124 h 211"/>
                <a:gd name="T6" fmla="*/ 66 w 254"/>
                <a:gd name="T7" fmla="*/ 188 h 211"/>
                <a:gd name="T8" fmla="*/ 236 w 254"/>
                <a:gd name="T9" fmla="*/ 0 h 211"/>
                <a:gd name="T10" fmla="*/ 254 w 254"/>
                <a:gd name="T11" fmla="*/ 17 h 211"/>
                <a:gd name="T12" fmla="*/ 66 w 254"/>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254" h="211">
                  <a:moveTo>
                    <a:pt x="66" y="211"/>
                  </a:moveTo>
                  <a:lnTo>
                    <a:pt x="0" y="136"/>
                  </a:lnTo>
                  <a:lnTo>
                    <a:pt x="20" y="124"/>
                  </a:lnTo>
                  <a:lnTo>
                    <a:pt x="66" y="188"/>
                  </a:lnTo>
                  <a:lnTo>
                    <a:pt x="236" y="0"/>
                  </a:lnTo>
                  <a:lnTo>
                    <a:pt x="254" y="17"/>
                  </a:lnTo>
                  <a:lnTo>
                    <a:pt x="66"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Text Placeholder 2"/>
          <p:cNvSpPr txBox="1">
            <a:spLocks/>
          </p:cNvSpPr>
          <p:nvPr/>
        </p:nvSpPr>
        <p:spPr>
          <a:xfrm>
            <a:off x="444995" y="2647243"/>
            <a:ext cx="1522447" cy="507136"/>
          </a:xfrm>
          <a:prstGeom prst="rect">
            <a:avLst/>
          </a:prstGeom>
        </p:spPr>
        <p:txBody>
          <a:bodyPr vert="horz" wrap="none"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158</a:t>
            </a:r>
            <a:r>
              <a:rPr lang="id-ID"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000+</a:t>
            </a:r>
          </a:p>
        </p:txBody>
      </p:sp>
      <p:sp>
        <p:nvSpPr>
          <p:cNvPr id="53" name="Text Placeholder 2"/>
          <p:cNvSpPr txBox="1">
            <a:spLocks/>
          </p:cNvSpPr>
          <p:nvPr/>
        </p:nvSpPr>
        <p:spPr>
          <a:xfrm>
            <a:off x="444994" y="3046014"/>
            <a:ext cx="1522448" cy="345563"/>
          </a:xfrm>
          <a:prstGeom prst="rect">
            <a:avLst/>
          </a:prstGeom>
        </p:spPr>
        <p:txBody>
          <a:bodyPr vert="horz" wrap="none"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400" dirty="0">
                <a:solidFill>
                  <a:schemeClr val="bg1"/>
                </a:solidFill>
                <a:latin typeface="Caviar Dreams" panose="020B0402020204020504" pitchFamily="34" charset="0"/>
                <a:ea typeface="Open Sans" panose="020B0606030504020204" pitchFamily="34" charset="0"/>
                <a:cs typeface="Open Sans" panose="020B0606030504020204" pitchFamily="34" charset="0"/>
              </a:rPr>
              <a:t>STRATEGY</a:t>
            </a:r>
          </a:p>
        </p:txBody>
      </p:sp>
      <p:sp>
        <p:nvSpPr>
          <p:cNvPr id="54" name="Freeform 45"/>
          <p:cNvSpPr>
            <a:spLocks/>
          </p:cNvSpPr>
          <p:nvPr/>
        </p:nvSpPr>
        <p:spPr bwMode="auto">
          <a:xfrm>
            <a:off x="1051842" y="1853525"/>
            <a:ext cx="308752" cy="605228"/>
          </a:xfrm>
          <a:custGeom>
            <a:avLst/>
            <a:gdLst>
              <a:gd name="T0" fmla="*/ 1140 w 1308"/>
              <a:gd name="T1" fmla="*/ 470 h 2564"/>
              <a:gd name="T2" fmla="*/ 1008 w 1308"/>
              <a:gd name="T3" fmla="*/ 274 h 2564"/>
              <a:gd name="T4" fmla="*/ 956 w 1308"/>
              <a:gd name="T5" fmla="*/ 190 h 2564"/>
              <a:gd name="T6" fmla="*/ 900 w 1308"/>
              <a:gd name="T7" fmla="*/ 144 h 2564"/>
              <a:gd name="T8" fmla="*/ 916 w 1308"/>
              <a:gd name="T9" fmla="*/ 64 h 2564"/>
              <a:gd name="T10" fmla="*/ 882 w 1308"/>
              <a:gd name="T11" fmla="*/ 12 h 2564"/>
              <a:gd name="T12" fmla="*/ 810 w 1308"/>
              <a:gd name="T13" fmla="*/ 48 h 2564"/>
              <a:gd name="T14" fmla="*/ 710 w 1308"/>
              <a:gd name="T15" fmla="*/ 52 h 2564"/>
              <a:gd name="T16" fmla="*/ 550 w 1308"/>
              <a:gd name="T17" fmla="*/ 60 h 2564"/>
              <a:gd name="T18" fmla="*/ 386 w 1308"/>
              <a:gd name="T19" fmla="*/ 112 h 2564"/>
              <a:gd name="T20" fmla="*/ 278 w 1308"/>
              <a:gd name="T21" fmla="*/ 180 h 2564"/>
              <a:gd name="T22" fmla="*/ 138 w 1308"/>
              <a:gd name="T23" fmla="*/ 358 h 2564"/>
              <a:gd name="T24" fmla="*/ 42 w 1308"/>
              <a:gd name="T25" fmla="*/ 620 h 2564"/>
              <a:gd name="T26" fmla="*/ 4 w 1308"/>
              <a:gd name="T27" fmla="*/ 920 h 2564"/>
              <a:gd name="T28" fmla="*/ 10 w 1308"/>
              <a:gd name="T29" fmla="*/ 1220 h 2564"/>
              <a:gd name="T30" fmla="*/ 52 w 1308"/>
              <a:gd name="T31" fmla="*/ 1488 h 2564"/>
              <a:gd name="T32" fmla="*/ 120 w 1308"/>
              <a:gd name="T33" fmla="*/ 1688 h 2564"/>
              <a:gd name="T34" fmla="*/ 148 w 1308"/>
              <a:gd name="T35" fmla="*/ 1764 h 2564"/>
              <a:gd name="T36" fmla="*/ 120 w 1308"/>
              <a:gd name="T37" fmla="*/ 1772 h 2564"/>
              <a:gd name="T38" fmla="*/ 94 w 1308"/>
              <a:gd name="T39" fmla="*/ 1810 h 2564"/>
              <a:gd name="T40" fmla="*/ 108 w 1308"/>
              <a:gd name="T41" fmla="*/ 1854 h 2564"/>
              <a:gd name="T42" fmla="*/ 124 w 1308"/>
              <a:gd name="T43" fmla="*/ 1882 h 2564"/>
              <a:gd name="T44" fmla="*/ 48 w 1308"/>
              <a:gd name="T45" fmla="*/ 2012 h 2564"/>
              <a:gd name="T46" fmla="*/ 2 w 1308"/>
              <a:gd name="T47" fmla="*/ 2160 h 2564"/>
              <a:gd name="T48" fmla="*/ 16 w 1308"/>
              <a:gd name="T49" fmla="*/ 2304 h 2564"/>
              <a:gd name="T50" fmla="*/ 72 w 1308"/>
              <a:gd name="T51" fmla="*/ 2422 h 2564"/>
              <a:gd name="T52" fmla="*/ 48 w 1308"/>
              <a:gd name="T53" fmla="*/ 2456 h 2564"/>
              <a:gd name="T54" fmla="*/ 20 w 1308"/>
              <a:gd name="T55" fmla="*/ 2500 h 2564"/>
              <a:gd name="T56" fmla="*/ 1092 w 1308"/>
              <a:gd name="T57" fmla="*/ 2564 h 2564"/>
              <a:gd name="T58" fmla="*/ 1076 w 1308"/>
              <a:gd name="T59" fmla="*/ 2482 h 2564"/>
              <a:gd name="T60" fmla="*/ 1034 w 1308"/>
              <a:gd name="T61" fmla="*/ 2422 h 2564"/>
              <a:gd name="T62" fmla="*/ 1078 w 1308"/>
              <a:gd name="T63" fmla="*/ 2342 h 2564"/>
              <a:gd name="T64" fmla="*/ 1104 w 1308"/>
              <a:gd name="T65" fmla="*/ 2180 h 2564"/>
              <a:gd name="T66" fmla="*/ 1066 w 1308"/>
              <a:gd name="T67" fmla="*/ 2026 h 2564"/>
              <a:gd name="T68" fmla="*/ 990 w 1308"/>
              <a:gd name="T69" fmla="*/ 1882 h 2564"/>
              <a:gd name="T70" fmla="*/ 1006 w 1308"/>
              <a:gd name="T71" fmla="*/ 1862 h 2564"/>
              <a:gd name="T72" fmla="*/ 1030 w 1308"/>
              <a:gd name="T73" fmla="*/ 1822 h 2564"/>
              <a:gd name="T74" fmla="*/ 1012 w 1308"/>
              <a:gd name="T75" fmla="*/ 1778 h 2564"/>
              <a:gd name="T76" fmla="*/ 976 w 1308"/>
              <a:gd name="T77" fmla="*/ 1764 h 2564"/>
              <a:gd name="T78" fmla="*/ 1018 w 1308"/>
              <a:gd name="T79" fmla="*/ 1372 h 2564"/>
              <a:gd name="T80" fmla="*/ 876 w 1308"/>
              <a:gd name="T81" fmla="*/ 1234 h 2564"/>
              <a:gd name="T82" fmla="*/ 724 w 1308"/>
              <a:gd name="T83" fmla="*/ 1010 h 2564"/>
              <a:gd name="T84" fmla="*/ 638 w 1308"/>
              <a:gd name="T85" fmla="*/ 758 h 2564"/>
              <a:gd name="T86" fmla="*/ 632 w 1308"/>
              <a:gd name="T87" fmla="*/ 640 h 2564"/>
              <a:gd name="T88" fmla="*/ 668 w 1308"/>
              <a:gd name="T89" fmla="*/ 628 h 2564"/>
              <a:gd name="T90" fmla="*/ 684 w 1308"/>
              <a:gd name="T91" fmla="*/ 704 h 2564"/>
              <a:gd name="T92" fmla="*/ 724 w 1308"/>
              <a:gd name="T93" fmla="*/ 770 h 2564"/>
              <a:gd name="T94" fmla="*/ 808 w 1308"/>
              <a:gd name="T95" fmla="*/ 798 h 2564"/>
              <a:gd name="T96" fmla="*/ 914 w 1308"/>
              <a:gd name="T97" fmla="*/ 778 h 2564"/>
              <a:gd name="T98" fmla="*/ 1048 w 1308"/>
              <a:gd name="T99" fmla="*/ 778 h 2564"/>
              <a:gd name="T100" fmla="*/ 1132 w 1308"/>
              <a:gd name="T101" fmla="*/ 820 h 2564"/>
              <a:gd name="T102" fmla="*/ 1198 w 1308"/>
              <a:gd name="T103" fmla="*/ 850 h 2564"/>
              <a:gd name="T104" fmla="*/ 1278 w 1308"/>
              <a:gd name="T105" fmla="*/ 738 h 2564"/>
              <a:gd name="T106" fmla="*/ 1308 w 1308"/>
              <a:gd name="T107" fmla="*/ 656 h 2564"/>
              <a:gd name="T108" fmla="*/ 1290 w 1308"/>
              <a:gd name="T109" fmla="*/ 604 h 2564"/>
              <a:gd name="T110" fmla="*/ 1240 w 1308"/>
              <a:gd name="T111" fmla="*/ 558 h 2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8" h="2564">
                <a:moveTo>
                  <a:pt x="1240" y="558"/>
                </a:moveTo>
                <a:lnTo>
                  <a:pt x="1240" y="558"/>
                </a:lnTo>
                <a:lnTo>
                  <a:pt x="1208" y="534"/>
                </a:lnTo>
                <a:lnTo>
                  <a:pt x="1174" y="504"/>
                </a:lnTo>
                <a:lnTo>
                  <a:pt x="1140" y="470"/>
                </a:lnTo>
                <a:lnTo>
                  <a:pt x="1108" y="432"/>
                </a:lnTo>
                <a:lnTo>
                  <a:pt x="1076" y="392"/>
                </a:lnTo>
                <a:lnTo>
                  <a:pt x="1048" y="352"/>
                </a:lnTo>
                <a:lnTo>
                  <a:pt x="1024" y="312"/>
                </a:lnTo>
                <a:lnTo>
                  <a:pt x="1008" y="274"/>
                </a:lnTo>
                <a:lnTo>
                  <a:pt x="1008" y="274"/>
                </a:lnTo>
                <a:lnTo>
                  <a:pt x="996" y="250"/>
                </a:lnTo>
                <a:lnTo>
                  <a:pt x="982" y="226"/>
                </a:lnTo>
                <a:lnTo>
                  <a:pt x="970" y="206"/>
                </a:lnTo>
                <a:lnTo>
                  <a:pt x="956" y="190"/>
                </a:lnTo>
                <a:lnTo>
                  <a:pt x="940" y="174"/>
                </a:lnTo>
                <a:lnTo>
                  <a:pt x="926" y="162"/>
                </a:lnTo>
                <a:lnTo>
                  <a:pt x="912" y="152"/>
                </a:lnTo>
                <a:lnTo>
                  <a:pt x="900" y="144"/>
                </a:lnTo>
                <a:lnTo>
                  <a:pt x="900" y="144"/>
                </a:lnTo>
                <a:lnTo>
                  <a:pt x="910" y="114"/>
                </a:lnTo>
                <a:lnTo>
                  <a:pt x="916" y="98"/>
                </a:lnTo>
                <a:lnTo>
                  <a:pt x="918" y="82"/>
                </a:lnTo>
                <a:lnTo>
                  <a:pt x="918" y="74"/>
                </a:lnTo>
                <a:lnTo>
                  <a:pt x="916" y="64"/>
                </a:lnTo>
                <a:lnTo>
                  <a:pt x="914" y="56"/>
                </a:lnTo>
                <a:lnTo>
                  <a:pt x="910" y="46"/>
                </a:lnTo>
                <a:lnTo>
                  <a:pt x="902" y="34"/>
                </a:lnTo>
                <a:lnTo>
                  <a:pt x="894" y="24"/>
                </a:lnTo>
                <a:lnTo>
                  <a:pt x="882" y="12"/>
                </a:lnTo>
                <a:lnTo>
                  <a:pt x="870" y="0"/>
                </a:lnTo>
                <a:lnTo>
                  <a:pt x="870" y="0"/>
                </a:lnTo>
                <a:lnTo>
                  <a:pt x="850" y="14"/>
                </a:lnTo>
                <a:lnTo>
                  <a:pt x="830" y="30"/>
                </a:lnTo>
                <a:lnTo>
                  <a:pt x="810" y="48"/>
                </a:lnTo>
                <a:lnTo>
                  <a:pt x="792" y="68"/>
                </a:lnTo>
                <a:lnTo>
                  <a:pt x="792" y="68"/>
                </a:lnTo>
                <a:lnTo>
                  <a:pt x="766" y="62"/>
                </a:lnTo>
                <a:lnTo>
                  <a:pt x="738" y="56"/>
                </a:lnTo>
                <a:lnTo>
                  <a:pt x="710" y="52"/>
                </a:lnTo>
                <a:lnTo>
                  <a:pt x="680" y="50"/>
                </a:lnTo>
                <a:lnTo>
                  <a:pt x="648" y="50"/>
                </a:lnTo>
                <a:lnTo>
                  <a:pt x="616" y="52"/>
                </a:lnTo>
                <a:lnTo>
                  <a:pt x="584" y="54"/>
                </a:lnTo>
                <a:lnTo>
                  <a:pt x="550" y="60"/>
                </a:lnTo>
                <a:lnTo>
                  <a:pt x="518" y="66"/>
                </a:lnTo>
                <a:lnTo>
                  <a:pt x="484" y="74"/>
                </a:lnTo>
                <a:lnTo>
                  <a:pt x="452" y="84"/>
                </a:lnTo>
                <a:lnTo>
                  <a:pt x="418" y="98"/>
                </a:lnTo>
                <a:lnTo>
                  <a:pt x="386" y="112"/>
                </a:lnTo>
                <a:lnTo>
                  <a:pt x="356" y="128"/>
                </a:lnTo>
                <a:lnTo>
                  <a:pt x="326" y="146"/>
                </a:lnTo>
                <a:lnTo>
                  <a:pt x="298" y="166"/>
                </a:lnTo>
                <a:lnTo>
                  <a:pt x="298" y="166"/>
                </a:lnTo>
                <a:lnTo>
                  <a:pt x="278" y="180"/>
                </a:lnTo>
                <a:lnTo>
                  <a:pt x="260" y="196"/>
                </a:lnTo>
                <a:lnTo>
                  <a:pt x="224" y="232"/>
                </a:lnTo>
                <a:lnTo>
                  <a:pt x="192" y="270"/>
                </a:lnTo>
                <a:lnTo>
                  <a:pt x="164" y="312"/>
                </a:lnTo>
                <a:lnTo>
                  <a:pt x="138" y="358"/>
                </a:lnTo>
                <a:lnTo>
                  <a:pt x="114" y="406"/>
                </a:lnTo>
                <a:lnTo>
                  <a:pt x="92" y="456"/>
                </a:lnTo>
                <a:lnTo>
                  <a:pt x="74" y="510"/>
                </a:lnTo>
                <a:lnTo>
                  <a:pt x="56" y="564"/>
                </a:lnTo>
                <a:lnTo>
                  <a:pt x="42" y="620"/>
                </a:lnTo>
                <a:lnTo>
                  <a:pt x="30" y="678"/>
                </a:lnTo>
                <a:lnTo>
                  <a:pt x="22" y="738"/>
                </a:lnTo>
                <a:lnTo>
                  <a:pt x="14" y="798"/>
                </a:lnTo>
                <a:lnTo>
                  <a:pt x="8" y="858"/>
                </a:lnTo>
                <a:lnTo>
                  <a:pt x="4" y="920"/>
                </a:lnTo>
                <a:lnTo>
                  <a:pt x="2" y="980"/>
                </a:lnTo>
                <a:lnTo>
                  <a:pt x="2" y="1042"/>
                </a:lnTo>
                <a:lnTo>
                  <a:pt x="2" y="1102"/>
                </a:lnTo>
                <a:lnTo>
                  <a:pt x="6" y="1162"/>
                </a:lnTo>
                <a:lnTo>
                  <a:pt x="10" y="1220"/>
                </a:lnTo>
                <a:lnTo>
                  <a:pt x="16" y="1278"/>
                </a:lnTo>
                <a:lnTo>
                  <a:pt x="24" y="1332"/>
                </a:lnTo>
                <a:lnTo>
                  <a:pt x="32" y="1386"/>
                </a:lnTo>
                <a:lnTo>
                  <a:pt x="42" y="1438"/>
                </a:lnTo>
                <a:lnTo>
                  <a:pt x="52" y="1488"/>
                </a:lnTo>
                <a:lnTo>
                  <a:pt x="64" y="1534"/>
                </a:lnTo>
                <a:lnTo>
                  <a:pt x="76" y="1578"/>
                </a:lnTo>
                <a:lnTo>
                  <a:pt x="90" y="1618"/>
                </a:lnTo>
                <a:lnTo>
                  <a:pt x="106" y="1656"/>
                </a:lnTo>
                <a:lnTo>
                  <a:pt x="120" y="1688"/>
                </a:lnTo>
                <a:lnTo>
                  <a:pt x="136" y="1718"/>
                </a:lnTo>
                <a:lnTo>
                  <a:pt x="152" y="1742"/>
                </a:lnTo>
                <a:lnTo>
                  <a:pt x="154" y="1742"/>
                </a:lnTo>
                <a:lnTo>
                  <a:pt x="154" y="1742"/>
                </a:lnTo>
                <a:lnTo>
                  <a:pt x="148" y="1764"/>
                </a:lnTo>
                <a:lnTo>
                  <a:pt x="148" y="1764"/>
                </a:lnTo>
                <a:lnTo>
                  <a:pt x="148" y="1764"/>
                </a:lnTo>
                <a:lnTo>
                  <a:pt x="136" y="1766"/>
                </a:lnTo>
                <a:lnTo>
                  <a:pt x="128" y="1768"/>
                </a:lnTo>
                <a:lnTo>
                  <a:pt x="120" y="1772"/>
                </a:lnTo>
                <a:lnTo>
                  <a:pt x="112" y="1778"/>
                </a:lnTo>
                <a:lnTo>
                  <a:pt x="104" y="1786"/>
                </a:lnTo>
                <a:lnTo>
                  <a:pt x="98" y="1798"/>
                </a:lnTo>
                <a:lnTo>
                  <a:pt x="94" y="1810"/>
                </a:lnTo>
                <a:lnTo>
                  <a:pt x="94" y="1810"/>
                </a:lnTo>
                <a:lnTo>
                  <a:pt x="92" y="1820"/>
                </a:lnTo>
                <a:lnTo>
                  <a:pt x="94" y="1830"/>
                </a:lnTo>
                <a:lnTo>
                  <a:pt x="98" y="1840"/>
                </a:lnTo>
                <a:lnTo>
                  <a:pt x="102" y="1848"/>
                </a:lnTo>
                <a:lnTo>
                  <a:pt x="108" y="1854"/>
                </a:lnTo>
                <a:lnTo>
                  <a:pt x="114" y="1860"/>
                </a:lnTo>
                <a:lnTo>
                  <a:pt x="120" y="1864"/>
                </a:lnTo>
                <a:lnTo>
                  <a:pt x="126" y="1866"/>
                </a:lnTo>
                <a:lnTo>
                  <a:pt x="126" y="1866"/>
                </a:lnTo>
                <a:lnTo>
                  <a:pt x="124" y="1882"/>
                </a:lnTo>
                <a:lnTo>
                  <a:pt x="124" y="1882"/>
                </a:lnTo>
                <a:lnTo>
                  <a:pt x="124" y="1882"/>
                </a:lnTo>
                <a:lnTo>
                  <a:pt x="86" y="1944"/>
                </a:lnTo>
                <a:lnTo>
                  <a:pt x="66" y="1978"/>
                </a:lnTo>
                <a:lnTo>
                  <a:pt x="48" y="2012"/>
                </a:lnTo>
                <a:lnTo>
                  <a:pt x="30" y="2048"/>
                </a:lnTo>
                <a:lnTo>
                  <a:pt x="16" y="2086"/>
                </a:lnTo>
                <a:lnTo>
                  <a:pt x="6" y="2122"/>
                </a:lnTo>
                <a:lnTo>
                  <a:pt x="4" y="2142"/>
                </a:lnTo>
                <a:lnTo>
                  <a:pt x="2" y="2160"/>
                </a:lnTo>
                <a:lnTo>
                  <a:pt x="2" y="2160"/>
                </a:lnTo>
                <a:lnTo>
                  <a:pt x="0" y="2198"/>
                </a:lnTo>
                <a:lnTo>
                  <a:pt x="2" y="2234"/>
                </a:lnTo>
                <a:lnTo>
                  <a:pt x="8" y="2270"/>
                </a:lnTo>
                <a:lnTo>
                  <a:pt x="16" y="2304"/>
                </a:lnTo>
                <a:lnTo>
                  <a:pt x="26" y="2336"/>
                </a:lnTo>
                <a:lnTo>
                  <a:pt x="38" y="2368"/>
                </a:lnTo>
                <a:lnTo>
                  <a:pt x="54" y="2396"/>
                </a:lnTo>
                <a:lnTo>
                  <a:pt x="70" y="2422"/>
                </a:lnTo>
                <a:lnTo>
                  <a:pt x="72" y="2422"/>
                </a:lnTo>
                <a:lnTo>
                  <a:pt x="72" y="2422"/>
                </a:lnTo>
                <a:lnTo>
                  <a:pt x="64" y="2440"/>
                </a:lnTo>
                <a:lnTo>
                  <a:pt x="64" y="2440"/>
                </a:lnTo>
                <a:lnTo>
                  <a:pt x="64" y="2440"/>
                </a:lnTo>
                <a:lnTo>
                  <a:pt x="48" y="2456"/>
                </a:lnTo>
                <a:lnTo>
                  <a:pt x="34" y="2470"/>
                </a:lnTo>
                <a:lnTo>
                  <a:pt x="28" y="2480"/>
                </a:lnTo>
                <a:lnTo>
                  <a:pt x="24" y="2490"/>
                </a:lnTo>
                <a:lnTo>
                  <a:pt x="24" y="2490"/>
                </a:lnTo>
                <a:lnTo>
                  <a:pt x="20" y="2500"/>
                </a:lnTo>
                <a:lnTo>
                  <a:pt x="18" y="2512"/>
                </a:lnTo>
                <a:lnTo>
                  <a:pt x="16" y="2536"/>
                </a:lnTo>
                <a:lnTo>
                  <a:pt x="14" y="2564"/>
                </a:lnTo>
                <a:lnTo>
                  <a:pt x="1092" y="2564"/>
                </a:lnTo>
                <a:lnTo>
                  <a:pt x="1092" y="2564"/>
                </a:lnTo>
                <a:lnTo>
                  <a:pt x="1088" y="2536"/>
                </a:lnTo>
                <a:lnTo>
                  <a:pt x="1086" y="2512"/>
                </a:lnTo>
                <a:lnTo>
                  <a:pt x="1080" y="2490"/>
                </a:lnTo>
                <a:lnTo>
                  <a:pt x="1080" y="2490"/>
                </a:lnTo>
                <a:lnTo>
                  <a:pt x="1076" y="2482"/>
                </a:lnTo>
                <a:lnTo>
                  <a:pt x="1070" y="2474"/>
                </a:lnTo>
                <a:lnTo>
                  <a:pt x="1058" y="2458"/>
                </a:lnTo>
                <a:lnTo>
                  <a:pt x="1042" y="2440"/>
                </a:lnTo>
                <a:lnTo>
                  <a:pt x="1042" y="2440"/>
                </a:lnTo>
                <a:lnTo>
                  <a:pt x="1034" y="2422"/>
                </a:lnTo>
                <a:lnTo>
                  <a:pt x="1034" y="2422"/>
                </a:lnTo>
                <a:lnTo>
                  <a:pt x="1034" y="2422"/>
                </a:lnTo>
                <a:lnTo>
                  <a:pt x="1052" y="2396"/>
                </a:lnTo>
                <a:lnTo>
                  <a:pt x="1066" y="2370"/>
                </a:lnTo>
                <a:lnTo>
                  <a:pt x="1078" y="2342"/>
                </a:lnTo>
                <a:lnTo>
                  <a:pt x="1088" y="2314"/>
                </a:lnTo>
                <a:lnTo>
                  <a:pt x="1096" y="2282"/>
                </a:lnTo>
                <a:lnTo>
                  <a:pt x="1102" y="2250"/>
                </a:lnTo>
                <a:lnTo>
                  <a:pt x="1104" y="2216"/>
                </a:lnTo>
                <a:lnTo>
                  <a:pt x="1104" y="2180"/>
                </a:lnTo>
                <a:lnTo>
                  <a:pt x="1104" y="2180"/>
                </a:lnTo>
                <a:lnTo>
                  <a:pt x="1100" y="2142"/>
                </a:lnTo>
                <a:lnTo>
                  <a:pt x="1092" y="2102"/>
                </a:lnTo>
                <a:lnTo>
                  <a:pt x="1080" y="2064"/>
                </a:lnTo>
                <a:lnTo>
                  <a:pt x="1066" y="2026"/>
                </a:lnTo>
                <a:lnTo>
                  <a:pt x="1048" y="1988"/>
                </a:lnTo>
                <a:lnTo>
                  <a:pt x="1030" y="1950"/>
                </a:lnTo>
                <a:lnTo>
                  <a:pt x="1012" y="1916"/>
                </a:lnTo>
                <a:lnTo>
                  <a:pt x="992" y="1882"/>
                </a:lnTo>
                <a:lnTo>
                  <a:pt x="990" y="1882"/>
                </a:lnTo>
                <a:lnTo>
                  <a:pt x="990" y="1866"/>
                </a:lnTo>
                <a:lnTo>
                  <a:pt x="994" y="1866"/>
                </a:lnTo>
                <a:lnTo>
                  <a:pt x="994" y="1866"/>
                </a:lnTo>
                <a:lnTo>
                  <a:pt x="1000" y="1866"/>
                </a:lnTo>
                <a:lnTo>
                  <a:pt x="1006" y="1862"/>
                </a:lnTo>
                <a:lnTo>
                  <a:pt x="1014" y="1856"/>
                </a:lnTo>
                <a:lnTo>
                  <a:pt x="1020" y="1850"/>
                </a:lnTo>
                <a:lnTo>
                  <a:pt x="1026" y="1842"/>
                </a:lnTo>
                <a:lnTo>
                  <a:pt x="1030" y="1832"/>
                </a:lnTo>
                <a:lnTo>
                  <a:pt x="1030" y="1822"/>
                </a:lnTo>
                <a:lnTo>
                  <a:pt x="1030" y="1810"/>
                </a:lnTo>
                <a:lnTo>
                  <a:pt x="1030" y="1810"/>
                </a:lnTo>
                <a:lnTo>
                  <a:pt x="1026" y="1798"/>
                </a:lnTo>
                <a:lnTo>
                  <a:pt x="1020" y="1786"/>
                </a:lnTo>
                <a:lnTo>
                  <a:pt x="1012" y="1778"/>
                </a:lnTo>
                <a:lnTo>
                  <a:pt x="1004" y="1772"/>
                </a:lnTo>
                <a:lnTo>
                  <a:pt x="996" y="1768"/>
                </a:lnTo>
                <a:lnTo>
                  <a:pt x="988" y="1766"/>
                </a:lnTo>
                <a:lnTo>
                  <a:pt x="976" y="1764"/>
                </a:lnTo>
                <a:lnTo>
                  <a:pt x="976" y="1764"/>
                </a:lnTo>
                <a:lnTo>
                  <a:pt x="976" y="1764"/>
                </a:lnTo>
                <a:lnTo>
                  <a:pt x="974" y="1754"/>
                </a:lnTo>
                <a:lnTo>
                  <a:pt x="972" y="1742"/>
                </a:lnTo>
                <a:lnTo>
                  <a:pt x="972" y="1742"/>
                </a:lnTo>
                <a:lnTo>
                  <a:pt x="1018" y="1372"/>
                </a:lnTo>
                <a:lnTo>
                  <a:pt x="1018" y="1372"/>
                </a:lnTo>
                <a:lnTo>
                  <a:pt x="982" y="1342"/>
                </a:lnTo>
                <a:lnTo>
                  <a:pt x="946" y="1308"/>
                </a:lnTo>
                <a:lnTo>
                  <a:pt x="912" y="1272"/>
                </a:lnTo>
                <a:lnTo>
                  <a:pt x="876" y="1234"/>
                </a:lnTo>
                <a:lnTo>
                  <a:pt x="842" y="1192"/>
                </a:lnTo>
                <a:lnTo>
                  <a:pt x="810" y="1150"/>
                </a:lnTo>
                <a:lnTo>
                  <a:pt x="780" y="1106"/>
                </a:lnTo>
                <a:lnTo>
                  <a:pt x="750" y="1058"/>
                </a:lnTo>
                <a:lnTo>
                  <a:pt x="724" y="1010"/>
                </a:lnTo>
                <a:lnTo>
                  <a:pt x="700" y="962"/>
                </a:lnTo>
                <a:lnTo>
                  <a:pt x="678" y="912"/>
                </a:lnTo>
                <a:lnTo>
                  <a:pt x="662" y="862"/>
                </a:lnTo>
                <a:lnTo>
                  <a:pt x="648" y="810"/>
                </a:lnTo>
                <a:lnTo>
                  <a:pt x="638" y="758"/>
                </a:lnTo>
                <a:lnTo>
                  <a:pt x="632" y="708"/>
                </a:lnTo>
                <a:lnTo>
                  <a:pt x="630" y="682"/>
                </a:lnTo>
                <a:lnTo>
                  <a:pt x="630" y="656"/>
                </a:lnTo>
                <a:lnTo>
                  <a:pt x="630" y="656"/>
                </a:lnTo>
                <a:lnTo>
                  <a:pt x="632" y="640"/>
                </a:lnTo>
                <a:lnTo>
                  <a:pt x="638" y="630"/>
                </a:lnTo>
                <a:lnTo>
                  <a:pt x="644" y="622"/>
                </a:lnTo>
                <a:lnTo>
                  <a:pt x="652" y="620"/>
                </a:lnTo>
                <a:lnTo>
                  <a:pt x="660" y="622"/>
                </a:lnTo>
                <a:lnTo>
                  <a:pt x="668" y="628"/>
                </a:lnTo>
                <a:lnTo>
                  <a:pt x="672" y="636"/>
                </a:lnTo>
                <a:lnTo>
                  <a:pt x="674" y="648"/>
                </a:lnTo>
                <a:lnTo>
                  <a:pt x="674" y="648"/>
                </a:lnTo>
                <a:lnTo>
                  <a:pt x="678" y="674"/>
                </a:lnTo>
                <a:lnTo>
                  <a:pt x="684" y="704"/>
                </a:lnTo>
                <a:lnTo>
                  <a:pt x="690" y="718"/>
                </a:lnTo>
                <a:lnTo>
                  <a:pt x="696" y="732"/>
                </a:lnTo>
                <a:lnTo>
                  <a:pt x="704" y="746"/>
                </a:lnTo>
                <a:lnTo>
                  <a:pt x="714" y="758"/>
                </a:lnTo>
                <a:lnTo>
                  <a:pt x="724" y="770"/>
                </a:lnTo>
                <a:lnTo>
                  <a:pt x="738" y="780"/>
                </a:lnTo>
                <a:lnTo>
                  <a:pt x="752" y="788"/>
                </a:lnTo>
                <a:lnTo>
                  <a:pt x="768" y="794"/>
                </a:lnTo>
                <a:lnTo>
                  <a:pt x="788" y="798"/>
                </a:lnTo>
                <a:lnTo>
                  <a:pt x="808" y="798"/>
                </a:lnTo>
                <a:lnTo>
                  <a:pt x="832" y="796"/>
                </a:lnTo>
                <a:lnTo>
                  <a:pt x="856" y="790"/>
                </a:lnTo>
                <a:lnTo>
                  <a:pt x="856" y="790"/>
                </a:lnTo>
                <a:lnTo>
                  <a:pt x="886" y="784"/>
                </a:lnTo>
                <a:lnTo>
                  <a:pt x="914" y="778"/>
                </a:lnTo>
                <a:lnTo>
                  <a:pt x="942" y="774"/>
                </a:lnTo>
                <a:lnTo>
                  <a:pt x="970" y="772"/>
                </a:lnTo>
                <a:lnTo>
                  <a:pt x="998" y="772"/>
                </a:lnTo>
                <a:lnTo>
                  <a:pt x="1024" y="774"/>
                </a:lnTo>
                <a:lnTo>
                  <a:pt x="1048" y="778"/>
                </a:lnTo>
                <a:lnTo>
                  <a:pt x="1070" y="786"/>
                </a:lnTo>
                <a:lnTo>
                  <a:pt x="1070" y="786"/>
                </a:lnTo>
                <a:lnTo>
                  <a:pt x="1090" y="794"/>
                </a:lnTo>
                <a:lnTo>
                  <a:pt x="1106" y="802"/>
                </a:lnTo>
                <a:lnTo>
                  <a:pt x="1132" y="820"/>
                </a:lnTo>
                <a:lnTo>
                  <a:pt x="1156" y="840"/>
                </a:lnTo>
                <a:lnTo>
                  <a:pt x="1170" y="850"/>
                </a:lnTo>
                <a:lnTo>
                  <a:pt x="1188" y="860"/>
                </a:lnTo>
                <a:lnTo>
                  <a:pt x="1188" y="860"/>
                </a:lnTo>
                <a:lnTo>
                  <a:pt x="1198" y="850"/>
                </a:lnTo>
                <a:lnTo>
                  <a:pt x="1220" y="826"/>
                </a:lnTo>
                <a:lnTo>
                  <a:pt x="1234" y="808"/>
                </a:lnTo>
                <a:lnTo>
                  <a:pt x="1248" y="788"/>
                </a:lnTo>
                <a:lnTo>
                  <a:pt x="1264" y="764"/>
                </a:lnTo>
                <a:lnTo>
                  <a:pt x="1278" y="738"/>
                </a:lnTo>
                <a:lnTo>
                  <a:pt x="1278" y="738"/>
                </a:lnTo>
                <a:lnTo>
                  <a:pt x="1290" y="712"/>
                </a:lnTo>
                <a:lnTo>
                  <a:pt x="1300" y="690"/>
                </a:lnTo>
                <a:lnTo>
                  <a:pt x="1306" y="668"/>
                </a:lnTo>
                <a:lnTo>
                  <a:pt x="1308" y="656"/>
                </a:lnTo>
                <a:lnTo>
                  <a:pt x="1308" y="646"/>
                </a:lnTo>
                <a:lnTo>
                  <a:pt x="1306" y="636"/>
                </a:lnTo>
                <a:lnTo>
                  <a:pt x="1302" y="626"/>
                </a:lnTo>
                <a:lnTo>
                  <a:pt x="1298" y="614"/>
                </a:lnTo>
                <a:lnTo>
                  <a:pt x="1290" y="604"/>
                </a:lnTo>
                <a:lnTo>
                  <a:pt x="1282" y="592"/>
                </a:lnTo>
                <a:lnTo>
                  <a:pt x="1270" y="582"/>
                </a:lnTo>
                <a:lnTo>
                  <a:pt x="1256" y="570"/>
                </a:lnTo>
                <a:lnTo>
                  <a:pt x="1240" y="558"/>
                </a:lnTo>
                <a:lnTo>
                  <a:pt x="1240" y="558"/>
                </a:lnTo>
                <a:close/>
              </a:path>
            </a:pathLst>
          </a:custGeom>
          <a:solidFill>
            <a:schemeClr val="bg1"/>
          </a:solidFill>
          <a:ln>
            <a:noFill/>
          </a:ln>
        </p:spPr>
        <p:txBody>
          <a:bodyPr vert="horz" wrap="none" lIns="91440" tIns="45720" rIns="91440" bIns="45720" numCol="1" anchor="t" anchorCtr="0" compatLnSpc="1">
            <a:prstTxWarp prst="textNoShape">
              <a:avLst/>
            </a:prstTxWarp>
            <a:noAutofit/>
          </a:bodyPr>
          <a:lstStyle/>
          <a:p>
            <a:endParaRPr lang="en-US">
              <a:latin typeface="Caviar Dreams" panose="020B0402020204020504" pitchFamily="34" charset="0"/>
            </a:endParaRPr>
          </a:p>
        </p:txBody>
      </p:sp>
      <p:sp>
        <p:nvSpPr>
          <p:cNvPr id="56" name="Text Placeholder 2"/>
          <p:cNvSpPr txBox="1">
            <a:spLocks/>
          </p:cNvSpPr>
          <p:nvPr/>
        </p:nvSpPr>
        <p:spPr>
          <a:xfrm>
            <a:off x="2683899" y="2670067"/>
            <a:ext cx="1522447" cy="507136"/>
          </a:xfrm>
          <a:prstGeom prst="rect">
            <a:avLst/>
          </a:prstGeom>
        </p:spPr>
        <p:txBody>
          <a:bodyPr vert="horz" wrap="none"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4</a:t>
            </a:r>
            <a:r>
              <a:rPr lang="id-ID"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000+</a:t>
            </a:r>
          </a:p>
        </p:txBody>
      </p:sp>
      <p:sp>
        <p:nvSpPr>
          <p:cNvPr id="57" name="Text Placeholder 2"/>
          <p:cNvSpPr txBox="1">
            <a:spLocks/>
          </p:cNvSpPr>
          <p:nvPr/>
        </p:nvSpPr>
        <p:spPr>
          <a:xfrm>
            <a:off x="2683898" y="3068836"/>
            <a:ext cx="1522448" cy="345563"/>
          </a:xfrm>
          <a:prstGeom prst="rect">
            <a:avLst/>
          </a:prstGeom>
        </p:spPr>
        <p:txBody>
          <a:bodyPr vert="horz" wrap="none"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400" dirty="0">
                <a:solidFill>
                  <a:schemeClr val="bg1"/>
                </a:solidFill>
                <a:latin typeface="Caviar Dreams" panose="020B0402020204020504" pitchFamily="34" charset="0"/>
                <a:ea typeface="Open Sans" panose="020B0606030504020204" pitchFamily="34" charset="0"/>
                <a:cs typeface="Open Sans" panose="020B0606030504020204" pitchFamily="34" charset="0"/>
              </a:rPr>
              <a:t>ANALYZE</a:t>
            </a:r>
          </a:p>
        </p:txBody>
      </p:sp>
      <p:grpSp>
        <p:nvGrpSpPr>
          <p:cNvPr id="58" name="Group 57"/>
          <p:cNvGrpSpPr/>
          <p:nvPr/>
        </p:nvGrpSpPr>
        <p:grpSpPr>
          <a:xfrm>
            <a:off x="3174846" y="1830704"/>
            <a:ext cx="540552" cy="696517"/>
            <a:chOff x="5406004" y="3806152"/>
            <a:chExt cx="375850" cy="484294"/>
          </a:xfrm>
          <a:solidFill>
            <a:schemeClr val="bg1"/>
          </a:solidFill>
        </p:grpSpPr>
        <p:sp>
          <p:nvSpPr>
            <p:cNvPr id="59" name="Freeform 39"/>
            <p:cNvSpPr>
              <a:spLocks noEditPoints="1"/>
            </p:cNvSpPr>
            <p:nvPr/>
          </p:nvSpPr>
          <p:spPr bwMode="auto">
            <a:xfrm>
              <a:off x="5504417" y="3916541"/>
              <a:ext cx="179028" cy="143223"/>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none" lIns="91440" tIns="45720" rIns="91440" bIns="45720" numCol="1" anchor="t" anchorCtr="0" compatLnSpc="1">
              <a:prstTxWarp prst="textNoShape">
                <a:avLst/>
              </a:prstTxWarp>
              <a:noAutofit/>
            </a:bodyPr>
            <a:lstStyle/>
            <a:p>
              <a:pPr algn="ctr"/>
              <a:endParaRPr lang="id-ID">
                <a:latin typeface="Caviar Dreams" panose="020B0402020204020504" pitchFamily="34" charset="0"/>
              </a:endParaRPr>
            </a:p>
          </p:txBody>
        </p:sp>
        <p:sp>
          <p:nvSpPr>
            <p:cNvPr id="60" name="Oval 115"/>
            <p:cNvSpPr/>
            <p:nvPr/>
          </p:nvSpPr>
          <p:spPr>
            <a:xfrm>
              <a:off x="5406004" y="3806152"/>
              <a:ext cx="375850" cy="484294"/>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wrap="none">
              <a:noAutofit/>
            </a:bodyPr>
            <a:lstStyle/>
            <a:p>
              <a:pPr algn="ctr"/>
              <a:endParaRPr lang="id-ID">
                <a:latin typeface="Caviar Dreams" panose="020B0402020204020504" pitchFamily="34" charset="0"/>
                <a:ea typeface="MS PGothic" pitchFamily="34" charset="-128"/>
                <a:cs typeface="Arial" pitchFamily="34" charset="0"/>
              </a:endParaRPr>
            </a:p>
          </p:txBody>
        </p:sp>
      </p:grpSp>
      <p:sp>
        <p:nvSpPr>
          <p:cNvPr id="64" name="Text Placeholder 2"/>
          <p:cNvSpPr txBox="1">
            <a:spLocks/>
          </p:cNvSpPr>
          <p:nvPr/>
        </p:nvSpPr>
        <p:spPr>
          <a:xfrm>
            <a:off x="4922804" y="2605404"/>
            <a:ext cx="1522447" cy="507136"/>
          </a:xfrm>
          <a:prstGeom prst="rect">
            <a:avLst/>
          </a:prstGeom>
        </p:spPr>
        <p:txBody>
          <a:bodyPr vert="horz" wrap="none"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85</a:t>
            </a:r>
            <a:r>
              <a:rPr lang="id-ID" sz="24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000+</a:t>
            </a:r>
          </a:p>
        </p:txBody>
      </p:sp>
      <p:sp>
        <p:nvSpPr>
          <p:cNvPr id="65" name="Text Placeholder 2"/>
          <p:cNvSpPr txBox="1">
            <a:spLocks/>
          </p:cNvSpPr>
          <p:nvPr/>
        </p:nvSpPr>
        <p:spPr>
          <a:xfrm>
            <a:off x="4922803" y="3004176"/>
            <a:ext cx="1522448" cy="345563"/>
          </a:xfrm>
          <a:prstGeom prst="rect">
            <a:avLst/>
          </a:prstGeom>
        </p:spPr>
        <p:txBody>
          <a:bodyPr vert="horz" wrap="none"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400" dirty="0">
                <a:solidFill>
                  <a:schemeClr val="bg1"/>
                </a:solidFill>
                <a:latin typeface="Caviar Dreams" panose="020B0402020204020504" pitchFamily="34" charset="0"/>
                <a:ea typeface="Open Sans" panose="020B0606030504020204" pitchFamily="34" charset="0"/>
                <a:cs typeface="Open Sans" panose="020B0606030504020204" pitchFamily="34" charset="0"/>
              </a:rPr>
              <a:t>CONCEPT</a:t>
            </a:r>
          </a:p>
        </p:txBody>
      </p:sp>
      <p:sp>
        <p:nvSpPr>
          <p:cNvPr id="66" name="Freeform 100"/>
          <p:cNvSpPr>
            <a:spLocks/>
          </p:cNvSpPr>
          <p:nvPr/>
        </p:nvSpPr>
        <p:spPr bwMode="auto">
          <a:xfrm>
            <a:off x="5337279" y="1895364"/>
            <a:ext cx="693496" cy="437872"/>
          </a:xfrm>
          <a:custGeom>
            <a:avLst/>
            <a:gdLst>
              <a:gd name="T0" fmla="*/ 957 w 1171"/>
              <a:gd name="T1" fmla="*/ 302 h 741"/>
              <a:gd name="T2" fmla="*/ 954 w 1171"/>
              <a:gd name="T3" fmla="*/ 256 h 741"/>
              <a:gd name="T4" fmla="*/ 944 w 1171"/>
              <a:gd name="T5" fmla="*/ 212 h 741"/>
              <a:gd name="T6" fmla="*/ 928 w 1171"/>
              <a:gd name="T7" fmla="*/ 171 h 741"/>
              <a:gd name="T8" fmla="*/ 905 w 1171"/>
              <a:gd name="T9" fmla="*/ 133 h 741"/>
              <a:gd name="T10" fmla="*/ 879 w 1171"/>
              <a:gd name="T11" fmla="*/ 98 h 741"/>
              <a:gd name="T12" fmla="*/ 847 w 1171"/>
              <a:gd name="T13" fmla="*/ 69 h 741"/>
              <a:gd name="T14" fmla="*/ 811 w 1171"/>
              <a:gd name="T15" fmla="*/ 43 h 741"/>
              <a:gd name="T16" fmla="*/ 772 w 1171"/>
              <a:gd name="T17" fmla="*/ 24 h 741"/>
              <a:gd name="T18" fmla="*/ 730 w 1171"/>
              <a:gd name="T19" fmla="*/ 9 h 741"/>
              <a:gd name="T20" fmla="*/ 686 w 1171"/>
              <a:gd name="T21" fmla="*/ 1 h 741"/>
              <a:gd name="T22" fmla="*/ 633 w 1171"/>
              <a:gd name="T23" fmla="*/ 0 h 741"/>
              <a:gd name="T24" fmla="*/ 568 w 1171"/>
              <a:gd name="T25" fmla="*/ 12 h 741"/>
              <a:gd name="T26" fmla="*/ 510 w 1171"/>
              <a:gd name="T27" fmla="*/ 37 h 741"/>
              <a:gd name="T28" fmla="*/ 458 w 1171"/>
              <a:gd name="T29" fmla="*/ 72 h 741"/>
              <a:gd name="T30" fmla="*/ 415 w 1171"/>
              <a:gd name="T31" fmla="*/ 118 h 741"/>
              <a:gd name="T32" fmla="*/ 382 w 1171"/>
              <a:gd name="T33" fmla="*/ 172 h 741"/>
              <a:gd name="T34" fmla="*/ 340 w 1171"/>
              <a:gd name="T35" fmla="*/ 158 h 741"/>
              <a:gd name="T36" fmla="*/ 312 w 1171"/>
              <a:gd name="T37" fmla="*/ 156 h 741"/>
              <a:gd name="T38" fmla="*/ 270 w 1171"/>
              <a:gd name="T39" fmla="*/ 161 h 741"/>
              <a:gd name="T40" fmla="*/ 232 w 1171"/>
              <a:gd name="T41" fmla="*/ 177 h 741"/>
              <a:gd name="T42" fmla="*/ 201 w 1171"/>
              <a:gd name="T43" fmla="*/ 202 h 741"/>
              <a:gd name="T44" fmla="*/ 177 w 1171"/>
              <a:gd name="T45" fmla="*/ 233 h 741"/>
              <a:gd name="T46" fmla="*/ 161 w 1171"/>
              <a:gd name="T47" fmla="*/ 271 h 741"/>
              <a:gd name="T48" fmla="*/ 125 w 1171"/>
              <a:gd name="T49" fmla="*/ 299 h 741"/>
              <a:gd name="T50" fmla="*/ 81 w 1171"/>
              <a:gd name="T51" fmla="*/ 329 h 741"/>
              <a:gd name="T52" fmla="*/ 44 w 1171"/>
              <a:gd name="T53" fmla="*/ 369 h 741"/>
              <a:gd name="T54" fmla="*/ 18 w 1171"/>
              <a:gd name="T55" fmla="*/ 416 h 741"/>
              <a:gd name="T56" fmla="*/ 3 w 1171"/>
              <a:gd name="T57" fmla="*/ 469 h 741"/>
              <a:gd name="T58" fmla="*/ 0 w 1171"/>
              <a:gd name="T59" fmla="*/ 518 h 741"/>
              <a:gd name="T60" fmla="*/ 4 w 1171"/>
              <a:gd name="T61" fmla="*/ 554 h 741"/>
              <a:gd name="T62" fmla="*/ 14 w 1171"/>
              <a:gd name="T63" fmla="*/ 586 h 741"/>
              <a:gd name="T64" fmla="*/ 28 w 1171"/>
              <a:gd name="T65" fmla="*/ 618 h 741"/>
              <a:gd name="T66" fmla="*/ 53 w 1171"/>
              <a:gd name="T67" fmla="*/ 656 h 741"/>
              <a:gd name="T68" fmla="*/ 104 w 1171"/>
              <a:gd name="T69" fmla="*/ 701 h 741"/>
              <a:gd name="T70" fmla="*/ 133 w 1171"/>
              <a:gd name="T71" fmla="*/ 717 h 741"/>
              <a:gd name="T72" fmla="*/ 164 w 1171"/>
              <a:gd name="T73" fmla="*/ 730 h 741"/>
              <a:gd name="T74" fmla="*/ 199 w 1171"/>
              <a:gd name="T75" fmla="*/ 738 h 741"/>
              <a:gd name="T76" fmla="*/ 234 w 1171"/>
              <a:gd name="T77" fmla="*/ 741 h 741"/>
              <a:gd name="T78" fmla="*/ 980 w 1171"/>
              <a:gd name="T79" fmla="*/ 740 h 741"/>
              <a:gd name="T80" fmla="*/ 1021 w 1171"/>
              <a:gd name="T81" fmla="*/ 731 h 741"/>
              <a:gd name="T82" fmla="*/ 1077 w 1171"/>
              <a:gd name="T83" fmla="*/ 703 h 741"/>
              <a:gd name="T84" fmla="*/ 1122 w 1171"/>
              <a:gd name="T85" fmla="*/ 662 h 741"/>
              <a:gd name="T86" fmla="*/ 1155 w 1171"/>
              <a:gd name="T87" fmla="*/ 609 h 741"/>
              <a:gd name="T88" fmla="*/ 1169 w 1171"/>
              <a:gd name="T89" fmla="*/ 558 h 741"/>
              <a:gd name="T90" fmla="*/ 1171 w 1171"/>
              <a:gd name="T91" fmla="*/ 526 h 741"/>
              <a:gd name="T92" fmla="*/ 1169 w 1171"/>
              <a:gd name="T93" fmla="*/ 494 h 741"/>
              <a:gd name="T94" fmla="*/ 1154 w 1171"/>
              <a:gd name="T95" fmla="*/ 443 h 741"/>
              <a:gd name="T96" fmla="*/ 1122 w 1171"/>
              <a:gd name="T97" fmla="*/ 390 h 741"/>
              <a:gd name="T98" fmla="*/ 1077 w 1171"/>
              <a:gd name="T99" fmla="*/ 348 h 741"/>
              <a:gd name="T100" fmla="*/ 1021 w 1171"/>
              <a:gd name="T101" fmla="*/ 321 h 741"/>
              <a:gd name="T102" fmla="*/ 979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957" y="311"/>
                </a:moveTo>
                <a:lnTo>
                  <a:pt x="957" y="307"/>
                </a:lnTo>
                <a:lnTo>
                  <a:pt x="957" y="302"/>
                </a:lnTo>
                <a:lnTo>
                  <a:pt x="957" y="286"/>
                </a:lnTo>
                <a:lnTo>
                  <a:pt x="956" y="271"/>
                </a:lnTo>
                <a:lnTo>
                  <a:pt x="954" y="256"/>
                </a:lnTo>
                <a:lnTo>
                  <a:pt x="952" y="241"/>
                </a:lnTo>
                <a:lnTo>
                  <a:pt x="947" y="227"/>
                </a:lnTo>
                <a:lnTo>
                  <a:pt x="944" y="212"/>
                </a:lnTo>
                <a:lnTo>
                  <a:pt x="939" y="198"/>
                </a:lnTo>
                <a:lnTo>
                  <a:pt x="933" y="185"/>
                </a:lnTo>
                <a:lnTo>
                  <a:pt x="928" y="171"/>
                </a:lnTo>
                <a:lnTo>
                  <a:pt x="921" y="158"/>
                </a:lnTo>
                <a:lnTo>
                  <a:pt x="914" y="145"/>
                </a:lnTo>
                <a:lnTo>
                  <a:pt x="905" y="133"/>
                </a:lnTo>
                <a:lnTo>
                  <a:pt x="898" y="121"/>
                </a:lnTo>
                <a:lnTo>
                  <a:pt x="888" y="109"/>
                </a:lnTo>
                <a:lnTo>
                  <a:pt x="879" y="98"/>
                </a:lnTo>
                <a:lnTo>
                  <a:pt x="868" y="89"/>
                </a:lnTo>
                <a:lnTo>
                  <a:pt x="859" y="78"/>
                </a:lnTo>
                <a:lnTo>
                  <a:pt x="847" y="69"/>
                </a:lnTo>
                <a:lnTo>
                  <a:pt x="836" y="59"/>
                </a:lnTo>
                <a:lnTo>
                  <a:pt x="824" y="51"/>
                </a:lnTo>
                <a:lnTo>
                  <a:pt x="811" y="43"/>
                </a:lnTo>
                <a:lnTo>
                  <a:pt x="799" y="36"/>
                </a:lnTo>
                <a:lnTo>
                  <a:pt x="786" y="29"/>
                </a:lnTo>
                <a:lnTo>
                  <a:pt x="772" y="24"/>
                </a:lnTo>
                <a:lnTo>
                  <a:pt x="759" y="18"/>
                </a:lnTo>
                <a:lnTo>
                  <a:pt x="745" y="13"/>
                </a:lnTo>
                <a:lnTo>
                  <a:pt x="730" y="9"/>
                </a:lnTo>
                <a:lnTo>
                  <a:pt x="716" y="5"/>
                </a:lnTo>
                <a:lnTo>
                  <a:pt x="701" y="3"/>
                </a:lnTo>
                <a:lnTo>
                  <a:pt x="686" y="1"/>
                </a:lnTo>
                <a:lnTo>
                  <a:pt x="671" y="0"/>
                </a:lnTo>
                <a:lnTo>
                  <a:pt x="655" y="0"/>
                </a:lnTo>
                <a:lnTo>
                  <a:pt x="633" y="0"/>
                </a:lnTo>
                <a:lnTo>
                  <a:pt x="610" y="3"/>
                </a:lnTo>
                <a:lnTo>
                  <a:pt x="589" y="6"/>
                </a:lnTo>
                <a:lnTo>
                  <a:pt x="568" y="12"/>
                </a:lnTo>
                <a:lnTo>
                  <a:pt x="548" y="19"/>
                </a:lnTo>
                <a:lnTo>
                  <a:pt x="528" y="27"/>
                </a:lnTo>
                <a:lnTo>
                  <a:pt x="510" y="37"/>
                </a:lnTo>
                <a:lnTo>
                  <a:pt x="491" y="48"/>
                </a:lnTo>
                <a:lnTo>
                  <a:pt x="474" y="59"/>
                </a:lnTo>
                <a:lnTo>
                  <a:pt x="458" y="72"/>
                </a:lnTo>
                <a:lnTo>
                  <a:pt x="443" y="86"/>
                </a:lnTo>
                <a:lnTo>
                  <a:pt x="429" y="102"/>
                </a:lnTo>
                <a:lnTo>
                  <a:pt x="415" y="118"/>
                </a:lnTo>
                <a:lnTo>
                  <a:pt x="403" y="135"/>
                </a:lnTo>
                <a:lnTo>
                  <a:pt x="392" y="153"/>
                </a:lnTo>
                <a:lnTo>
                  <a:pt x="382" y="172"/>
                </a:lnTo>
                <a:lnTo>
                  <a:pt x="366" y="165"/>
                </a:lnTo>
                <a:lnTo>
                  <a:pt x="349" y="160"/>
                </a:lnTo>
                <a:lnTo>
                  <a:pt x="340" y="158"/>
                </a:lnTo>
                <a:lnTo>
                  <a:pt x="331" y="157"/>
                </a:lnTo>
                <a:lnTo>
                  <a:pt x="322" y="156"/>
                </a:lnTo>
                <a:lnTo>
                  <a:pt x="312" y="156"/>
                </a:lnTo>
                <a:lnTo>
                  <a:pt x="298" y="156"/>
                </a:lnTo>
                <a:lnTo>
                  <a:pt x="284" y="158"/>
                </a:lnTo>
                <a:lnTo>
                  <a:pt x="270" y="161"/>
                </a:lnTo>
                <a:lnTo>
                  <a:pt x="257" y="165"/>
                </a:lnTo>
                <a:lnTo>
                  <a:pt x="245" y="171"/>
                </a:lnTo>
                <a:lnTo>
                  <a:pt x="232" y="177"/>
                </a:lnTo>
                <a:lnTo>
                  <a:pt x="221" y="184"/>
                </a:lnTo>
                <a:lnTo>
                  <a:pt x="211" y="192"/>
                </a:lnTo>
                <a:lnTo>
                  <a:pt x="201" y="202"/>
                </a:lnTo>
                <a:lnTo>
                  <a:pt x="192" y="212"/>
                </a:lnTo>
                <a:lnTo>
                  <a:pt x="184" y="222"/>
                </a:lnTo>
                <a:lnTo>
                  <a:pt x="177" y="233"/>
                </a:lnTo>
                <a:lnTo>
                  <a:pt x="171" y="245"/>
                </a:lnTo>
                <a:lnTo>
                  <a:pt x="165" y="258"/>
                </a:lnTo>
                <a:lnTo>
                  <a:pt x="161" y="271"/>
                </a:lnTo>
                <a:lnTo>
                  <a:pt x="159" y="285"/>
                </a:lnTo>
                <a:lnTo>
                  <a:pt x="142" y="292"/>
                </a:lnTo>
                <a:lnTo>
                  <a:pt x="125" y="299"/>
                </a:lnTo>
                <a:lnTo>
                  <a:pt x="109" y="308"/>
                </a:lnTo>
                <a:lnTo>
                  <a:pt x="95" y="319"/>
                </a:lnTo>
                <a:lnTo>
                  <a:pt x="81" y="329"/>
                </a:lnTo>
                <a:lnTo>
                  <a:pt x="68" y="341"/>
                </a:lnTo>
                <a:lnTo>
                  <a:pt x="56" y="355"/>
                </a:lnTo>
                <a:lnTo>
                  <a:pt x="44" y="369"/>
                </a:lnTo>
                <a:lnTo>
                  <a:pt x="35" y="383"/>
                </a:lnTo>
                <a:lnTo>
                  <a:pt x="26" y="400"/>
                </a:lnTo>
                <a:lnTo>
                  <a:pt x="18" y="416"/>
                </a:lnTo>
                <a:lnTo>
                  <a:pt x="12" y="433"/>
                </a:lnTo>
                <a:lnTo>
                  <a:pt x="6" y="450"/>
                </a:lnTo>
                <a:lnTo>
                  <a:pt x="3" y="469"/>
                </a:lnTo>
                <a:lnTo>
                  <a:pt x="1" y="487"/>
                </a:lnTo>
                <a:lnTo>
                  <a:pt x="0" y="507"/>
                </a:lnTo>
                <a:lnTo>
                  <a:pt x="0" y="518"/>
                </a:lnTo>
                <a:lnTo>
                  <a:pt x="1" y="530"/>
                </a:lnTo>
                <a:lnTo>
                  <a:pt x="2" y="542"/>
                </a:lnTo>
                <a:lnTo>
                  <a:pt x="4" y="554"/>
                </a:lnTo>
                <a:lnTo>
                  <a:pt x="8" y="565"/>
                </a:lnTo>
                <a:lnTo>
                  <a:pt x="11" y="576"/>
                </a:lnTo>
                <a:lnTo>
                  <a:pt x="14" y="586"/>
                </a:lnTo>
                <a:lnTo>
                  <a:pt x="18" y="597"/>
                </a:lnTo>
                <a:lnTo>
                  <a:pt x="23" y="608"/>
                </a:lnTo>
                <a:lnTo>
                  <a:pt x="28" y="618"/>
                </a:lnTo>
                <a:lnTo>
                  <a:pt x="33" y="627"/>
                </a:lnTo>
                <a:lnTo>
                  <a:pt x="40" y="637"/>
                </a:lnTo>
                <a:lnTo>
                  <a:pt x="53" y="656"/>
                </a:lnTo>
                <a:lnTo>
                  <a:pt x="68" y="672"/>
                </a:lnTo>
                <a:lnTo>
                  <a:pt x="85" y="687"/>
                </a:lnTo>
                <a:lnTo>
                  <a:pt x="104" y="701"/>
                </a:lnTo>
                <a:lnTo>
                  <a:pt x="112" y="706"/>
                </a:lnTo>
                <a:lnTo>
                  <a:pt x="122" y="712"/>
                </a:lnTo>
                <a:lnTo>
                  <a:pt x="133" y="717"/>
                </a:lnTo>
                <a:lnTo>
                  <a:pt x="143" y="723"/>
                </a:lnTo>
                <a:lnTo>
                  <a:pt x="153" y="726"/>
                </a:lnTo>
                <a:lnTo>
                  <a:pt x="164" y="730"/>
                </a:lnTo>
                <a:lnTo>
                  <a:pt x="176" y="733"/>
                </a:lnTo>
                <a:lnTo>
                  <a:pt x="187" y="735"/>
                </a:lnTo>
                <a:lnTo>
                  <a:pt x="199" y="738"/>
                </a:lnTo>
                <a:lnTo>
                  <a:pt x="211" y="740"/>
                </a:lnTo>
                <a:lnTo>
                  <a:pt x="223" y="740"/>
                </a:lnTo>
                <a:lnTo>
                  <a:pt x="234" y="741"/>
                </a:lnTo>
                <a:lnTo>
                  <a:pt x="957" y="741"/>
                </a:lnTo>
                <a:lnTo>
                  <a:pt x="969" y="740"/>
                </a:lnTo>
                <a:lnTo>
                  <a:pt x="980" y="740"/>
                </a:lnTo>
                <a:lnTo>
                  <a:pt x="989" y="738"/>
                </a:lnTo>
                <a:lnTo>
                  <a:pt x="1000" y="735"/>
                </a:lnTo>
                <a:lnTo>
                  <a:pt x="1021" y="731"/>
                </a:lnTo>
                <a:lnTo>
                  <a:pt x="1040" y="724"/>
                </a:lnTo>
                <a:lnTo>
                  <a:pt x="1060" y="714"/>
                </a:lnTo>
                <a:lnTo>
                  <a:pt x="1077" y="703"/>
                </a:lnTo>
                <a:lnTo>
                  <a:pt x="1093" y="691"/>
                </a:lnTo>
                <a:lnTo>
                  <a:pt x="1108" y="677"/>
                </a:lnTo>
                <a:lnTo>
                  <a:pt x="1122" y="662"/>
                </a:lnTo>
                <a:lnTo>
                  <a:pt x="1134" y="646"/>
                </a:lnTo>
                <a:lnTo>
                  <a:pt x="1145" y="627"/>
                </a:lnTo>
                <a:lnTo>
                  <a:pt x="1155" y="609"/>
                </a:lnTo>
                <a:lnTo>
                  <a:pt x="1161" y="590"/>
                </a:lnTo>
                <a:lnTo>
                  <a:pt x="1167" y="569"/>
                </a:lnTo>
                <a:lnTo>
                  <a:pt x="1169" y="558"/>
                </a:lnTo>
                <a:lnTo>
                  <a:pt x="1170" y="548"/>
                </a:lnTo>
                <a:lnTo>
                  <a:pt x="1171" y="537"/>
                </a:lnTo>
                <a:lnTo>
                  <a:pt x="1171" y="526"/>
                </a:lnTo>
                <a:lnTo>
                  <a:pt x="1171" y="515"/>
                </a:lnTo>
                <a:lnTo>
                  <a:pt x="1170" y="504"/>
                </a:lnTo>
                <a:lnTo>
                  <a:pt x="1169" y="494"/>
                </a:lnTo>
                <a:lnTo>
                  <a:pt x="1167" y="483"/>
                </a:lnTo>
                <a:lnTo>
                  <a:pt x="1161" y="462"/>
                </a:lnTo>
                <a:lnTo>
                  <a:pt x="1154" y="443"/>
                </a:lnTo>
                <a:lnTo>
                  <a:pt x="1145" y="423"/>
                </a:lnTo>
                <a:lnTo>
                  <a:pt x="1134" y="406"/>
                </a:lnTo>
                <a:lnTo>
                  <a:pt x="1122" y="390"/>
                </a:lnTo>
                <a:lnTo>
                  <a:pt x="1108" y="375"/>
                </a:lnTo>
                <a:lnTo>
                  <a:pt x="1093" y="361"/>
                </a:lnTo>
                <a:lnTo>
                  <a:pt x="1077" y="348"/>
                </a:lnTo>
                <a:lnTo>
                  <a:pt x="1059" y="337"/>
                </a:lnTo>
                <a:lnTo>
                  <a:pt x="1040" y="328"/>
                </a:lnTo>
                <a:lnTo>
                  <a:pt x="1021" y="321"/>
                </a:lnTo>
                <a:lnTo>
                  <a:pt x="1000" y="315"/>
                </a:lnTo>
                <a:lnTo>
                  <a:pt x="989" y="314"/>
                </a:lnTo>
                <a:lnTo>
                  <a:pt x="979" y="312"/>
                </a:lnTo>
                <a:lnTo>
                  <a:pt x="968" y="311"/>
                </a:lnTo>
                <a:lnTo>
                  <a:pt x="957" y="311"/>
                </a:lnTo>
                <a:close/>
              </a:path>
            </a:pathLst>
          </a:custGeom>
          <a:solidFill>
            <a:schemeClr val="bg1"/>
          </a:solidFill>
          <a:ln>
            <a:noFill/>
          </a:ln>
          <a:extLst/>
        </p:spPr>
        <p:txBody>
          <a:bodyPr vert="horz" wrap="none" lIns="91440" tIns="45720" rIns="91440" bIns="45720" numCol="1" anchor="t" anchorCtr="0" compatLnSpc="1">
            <a:prstTxWarp prst="textNoShape">
              <a:avLst/>
            </a:prstTxWarp>
            <a:noAutofit/>
          </a:bodyPr>
          <a:lstStyle/>
          <a:p>
            <a:pPr algn="ctr"/>
            <a:endParaRPr lang="en-US">
              <a:latin typeface="Caviar Dreams" panose="020B0402020204020504" pitchFamily="34" charset="0"/>
            </a:endParaRPr>
          </a:p>
        </p:txBody>
      </p:sp>
      <p:cxnSp>
        <p:nvCxnSpPr>
          <p:cNvPr id="68" name="Straight Connector 67"/>
          <p:cNvCxnSpPr/>
          <p:nvPr/>
        </p:nvCxnSpPr>
        <p:spPr>
          <a:xfrm>
            <a:off x="2263751" y="1790701"/>
            <a:ext cx="0" cy="29590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563174" y="3651114"/>
            <a:ext cx="1460279" cy="646331"/>
          </a:xfrm>
          <a:prstGeom prst="rect">
            <a:avLst/>
          </a:prstGeom>
          <a:noFill/>
        </p:spPr>
        <p:txBody>
          <a:bodyPr wrap="square" lIns="0" tIns="0" rIns="0" bIns="0" rtlCol="0">
            <a:spAutoFit/>
          </a:bodyPr>
          <a:lstStyle/>
          <a:p>
            <a:pPr algn="ctr" defTabSz="1219170">
              <a:spcBef>
                <a:spcPct val="20000"/>
              </a:spcBef>
              <a:defRPr/>
            </a:pPr>
            <a:r>
              <a:rPr lang="en-US" sz="1050" dirty="0">
                <a:solidFill>
                  <a:schemeClr val="bg1"/>
                </a:solidFill>
              </a:rPr>
              <a:t>There are many variations passages of lorem ipsum available  majority have suffered alteration </a:t>
            </a:r>
          </a:p>
        </p:txBody>
      </p:sp>
      <p:sp>
        <p:nvSpPr>
          <p:cNvPr id="74" name="TextBox 73"/>
          <p:cNvSpPr txBox="1"/>
          <p:nvPr/>
        </p:nvSpPr>
        <p:spPr>
          <a:xfrm>
            <a:off x="2642277" y="3651114"/>
            <a:ext cx="1460279" cy="646331"/>
          </a:xfrm>
          <a:prstGeom prst="rect">
            <a:avLst/>
          </a:prstGeom>
          <a:noFill/>
        </p:spPr>
        <p:txBody>
          <a:bodyPr wrap="square" lIns="0" tIns="0" rIns="0" bIns="0" rtlCol="0">
            <a:spAutoFit/>
          </a:bodyPr>
          <a:lstStyle/>
          <a:p>
            <a:pPr algn="ctr" defTabSz="1219170">
              <a:spcBef>
                <a:spcPct val="20000"/>
              </a:spcBef>
              <a:defRPr/>
            </a:pPr>
            <a:r>
              <a:rPr lang="en-US" sz="1050" dirty="0">
                <a:solidFill>
                  <a:schemeClr val="bg1"/>
                </a:solidFill>
              </a:rPr>
              <a:t>There are many variations passages of lorem ipsum available  majority have suffered alteration </a:t>
            </a:r>
          </a:p>
        </p:txBody>
      </p:sp>
      <p:sp>
        <p:nvSpPr>
          <p:cNvPr id="75" name="TextBox 74"/>
          <p:cNvSpPr txBox="1"/>
          <p:nvPr/>
        </p:nvSpPr>
        <p:spPr>
          <a:xfrm>
            <a:off x="5003038" y="3651114"/>
            <a:ext cx="1460279" cy="646331"/>
          </a:xfrm>
          <a:prstGeom prst="rect">
            <a:avLst/>
          </a:prstGeom>
          <a:noFill/>
        </p:spPr>
        <p:txBody>
          <a:bodyPr wrap="square" lIns="0" tIns="0" rIns="0" bIns="0" rtlCol="0">
            <a:spAutoFit/>
          </a:bodyPr>
          <a:lstStyle/>
          <a:p>
            <a:pPr algn="ctr" defTabSz="1219170">
              <a:spcBef>
                <a:spcPct val="20000"/>
              </a:spcBef>
              <a:defRPr/>
            </a:pPr>
            <a:r>
              <a:rPr lang="en-US" sz="1050" dirty="0">
                <a:solidFill>
                  <a:schemeClr val="bg1"/>
                </a:solidFill>
              </a:rPr>
              <a:t>There are many variations passages of lorem ipsum available  majority have suffered alteration </a:t>
            </a:r>
          </a:p>
        </p:txBody>
      </p:sp>
      <p:sp>
        <p:nvSpPr>
          <p:cNvPr id="76" name="Shape 22415"/>
          <p:cNvSpPr/>
          <p:nvPr/>
        </p:nvSpPr>
        <p:spPr>
          <a:xfrm>
            <a:off x="6732085" y="3840143"/>
            <a:ext cx="317122" cy="317132"/>
          </a:xfrm>
          <a:prstGeom prst="ellipse">
            <a:avLst/>
          </a:prstGeom>
          <a:solidFill>
            <a:srgbClr val="FFFFFF"/>
          </a:solidFill>
          <a:ln w="76200">
            <a:solidFill>
              <a:schemeClr val="accent2"/>
            </a:solidFill>
            <a:miter lim="400000"/>
          </a:ln>
        </p:spPr>
        <p:txBody>
          <a:bodyPr wrap="none" lIns="19050" tIns="19050" rIns="19050" bIns="19050"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Caviar Dreams" panose="020B0402020204020504" pitchFamily="34" charset="0"/>
            </a:endParaRPr>
          </a:p>
        </p:txBody>
      </p:sp>
      <p:cxnSp>
        <p:nvCxnSpPr>
          <p:cNvPr id="77" name="Straight Connector 76"/>
          <p:cNvCxnSpPr/>
          <p:nvPr/>
        </p:nvCxnSpPr>
        <p:spPr>
          <a:xfrm>
            <a:off x="4714851" y="1790701"/>
            <a:ext cx="0" cy="29590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563174" y="4893494"/>
            <a:ext cx="5900143" cy="1139005"/>
          </a:xfrm>
          <a:prstGeom prst="rect">
            <a:avLst/>
          </a:prstGeom>
          <a:ln>
            <a:solidFill>
              <a:schemeClr val="bg1">
                <a:lumMod val="85000"/>
              </a:schemeClr>
            </a:solidFill>
            <a:prstDash val="dash"/>
          </a:ln>
        </p:spPr>
        <p:txBody>
          <a:bodyPr wrap="square" anchor="ctr">
            <a:no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Open Sans Light" panose="020B0306030504020204" pitchFamily="34" charset="0"/>
                <a:cs typeface="Open Sans Light" panose="020B0306030504020204" pitchFamily="34" charset="0"/>
              </a:rPr>
              <a:t>facilisi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80" name="Shape 22695"/>
          <p:cNvSpPr/>
          <p:nvPr/>
        </p:nvSpPr>
        <p:spPr>
          <a:xfrm>
            <a:off x="8558317" y="2654300"/>
            <a:ext cx="598056" cy="1106148"/>
          </a:xfrm>
          <a:custGeom>
            <a:avLst/>
            <a:gdLst/>
            <a:ahLst/>
            <a:cxnLst>
              <a:cxn ang="0">
                <a:pos x="wd2" y="hd2"/>
              </a:cxn>
              <a:cxn ang="5400000">
                <a:pos x="wd2" y="hd2"/>
              </a:cxn>
              <a:cxn ang="10800000">
                <a:pos x="wd2" y="hd2"/>
              </a:cxn>
              <a:cxn ang="16200000">
                <a:pos x="wd2" y="hd2"/>
              </a:cxn>
            </a:cxnLst>
            <a:rect l="0" t="0" r="r" b="b"/>
            <a:pathLst>
              <a:path w="21600" h="21600" extrusionOk="0">
                <a:moveTo>
                  <a:pt x="20788" y="5"/>
                </a:moveTo>
                <a:lnTo>
                  <a:pt x="15606" y="0"/>
                </a:lnTo>
                <a:cubicBezTo>
                  <a:pt x="9787" y="0"/>
                  <a:pt x="6024" y="2087"/>
                  <a:pt x="6024" y="5316"/>
                </a:cubicBezTo>
                <a:lnTo>
                  <a:pt x="6024" y="7767"/>
                </a:lnTo>
                <a:lnTo>
                  <a:pt x="814" y="7767"/>
                </a:lnTo>
                <a:cubicBezTo>
                  <a:pt x="366" y="7767"/>
                  <a:pt x="0" y="7963"/>
                  <a:pt x="0" y="8207"/>
                </a:cubicBezTo>
                <a:lnTo>
                  <a:pt x="0" y="11759"/>
                </a:lnTo>
                <a:cubicBezTo>
                  <a:pt x="0" y="12001"/>
                  <a:pt x="366" y="12200"/>
                  <a:pt x="814" y="12200"/>
                </a:cubicBezTo>
                <a:lnTo>
                  <a:pt x="6024" y="12200"/>
                </a:lnTo>
                <a:lnTo>
                  <a:pt x="6024" y="21160"/>
                </a:lnTo>
                <a:cubicBezTo>
                  <a:pt x="6024" y="21402"/>
                  <a:pt x="6388" y="21600"/>
                  <a:pt x="6840" y="21600"/>
                </a:cubicBezTo>
                <a:lnTo>
                  <a:pt x="13634" y="21600"/>
                </a:lnTo>
                <a:cubicBezTo>
                  <a:pt x="14084" y="21600"/>
                  <a:pt x="14449" y="21402"/>
                  <a:pt x="14449" y="21160"/>
                </a:cubicBezTo>
                <a:lnTo>
                  <a:pt x="14449" y="12200"/>
                </a:lnTo>
                <a:lnTo>
                  <a:pt x="20540" y="12200"/>
                </a:lnTo>
                <a:cubicBezTo>
                  <a:pt x="20990" y="12200"/>
                  <a:pt x="21353" y="12001"/>
                  <a:pt x="21353" y="11759"/>
                </a:cubicBezTo>
                <a:lnTo>
                  <a:pt x="21358" y="8207"/>
                </a:lnTo>
                <a:cubicBezTo>
                  <a:pt x="21358" y="8091"/>
                  <a:pt x="21271" y="7979"/>
                  <a:pt x="21118" y="7895"/>
                </a:cubicBezTo>
                <a:cubicBezTo>
                  <a:pt x="20966" y="7813"/>
                  <a:pt x="20760" y="7767"/>
                  <a:pt x="20542" y="7767"/>
                </a:cubicBezTo>
                <a:lnTo>
                  <a:pt x="14449" y="7767"/>
                </a:lnTo>
                <a:lnTo>
                  <a:pt x="14449" y="5689"/>
                </a:lnTo>
                <a:cubicBezTo>
                  <a:pt x="14449" y="4692"/>
                  <a:pt x="14891" y="4183"/>
                  <a:pt x="17295" y="4183"/>
                </a:cubicBezTo>
                <a:lnTo>
                  <a:pt x="20785" y="4183"/>
                </a:lnTo>
                <a:cubicBezTo>
                  <a:pt x="21237" y="4183"/>
                  <a:pt x="21600" y="3985"/>
                  <a:pt x="21600" y="3743"/>
                </a:cubicBezTo>
                <a:lnTo>
                  <a:pt x="21600" y="446"/>
                </a:lnTo>
                <a:cubicBezTo>
                  <a:pt x="21600" y="201"/>
                  <a:pt x="21237" y="5"/>
                  <a:pt x="20788" y="5"/>
                </a:cubicBezTo>
                <a:cubicBezTo>
                  <a:pt x="20788" y="5"/>
                  <a:pt x="20788" y="5"/>
                  <a:pt x="20788" y="5"/>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 name="Picture Placeholder 5"/>
          <p:cNvSpPr>
            <a:spLocks noGrp="1"/>
          </p:cNvSpPr>
          <p:nvPr>
            <p:ph type="pic" sz="quarter" idx="14"/>
          </p:nvPr>
        </p:nvSpPr>
        <p:spPr/>
      </p:sp>
    </p:spTree>
    <p:extLst>
      <p:ext uri="{BB962C8B-B14F-4D97-AF65-F5344CB8AC3E}">
        <p14:creationId xmlns:p14="http://schemas.microsoft.com/office/powerpoint/2010/main" val="194650222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flipH="1">
            <a:off x="0" y="3604205"/>
            <a:ext cx="12192000" cy="2872795"/>
          </a:xfrm>
          <a:prstGeom prst="rect">
            <a:avLst/>
          </a:prstGeom>
          <a:gradFill flip="none" rotWithShape="1">
            <a:gsLst>
              <a:gs pos="100000">
                <a:schemeClr val="tx2">
                  <a:lumMod val="50000"/>
                </a:schemeClr>
              </a:gs>
              <a:gs pos="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113</a:t>
            </a:fld>
            <a:endParaRPr lang="en-US"/>
          </a:p>
        </p:txBody>
      </p:sp>
      <p:grpSp>
        <p:nvGrpSpPr>
          <p:cNvPr id="4" name="Group 3"/>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grpSp>
        <p:nvGrpSpPr>
          <p:cNvPr id="13" name="Group 12"/>
          <p:cNvGrpSpPr/>
          <p:nvPr/>
        </p:nvGrpSpPr>
        <p:grpSpPr>
          <a:xfrm>
            <a:off x="4232834" y="1565834"/>
            <a:ext cx="3726332" cy="3726332"/>
            <a:chOff x="4232834" y="1565834"/>
            <a:chExt cx="3726332" cy="3726332"/>
          </a:xfrm>
        </p:grpSpPr>
        <p:sp>
          <p:nvSpPr>
            <p:cNvPr id="5" name="Shape 24178"/>
            <p:cNvSpPr/>
            <p:nvPr/>
          </p:nvSpPr>
          <p:spPr>
            <a:xfrm>
              <a:off x="4232834" y="1565834"/>
              <a:ext cx="3726332" cy="3726332"/>
            </a:xfrm>
            <a:prstGeom prst="ellipse">
              <a:avLst/>
            </a:prstGeom>
            <a:gradFill flip="none" rotWithShape="1">
              <a:gsLst>
                <a:gs pos="0">
                  <a:schemeClr val="accent1"/>
                </a:gs>
                <a:gs pos="100000">
                  <a:schemeClr val="accent2">
                    <a:lumMod val="75000"/>
                  </a:schemeClr>
                </a:gs>
              </a:gsLst>
              <a:lin ang="2700000" scaled="1"/>
              <a:tileRect/>
            </a:gradFill>
            <a:ln w="12700">
              <a:noFill/>
              <a:miter lim="400000"/>
            </a:ln>
            <a:effectLst>
              <a:outerShdw blurRad="76200" dir="18900000" sy="23000" kx="-1200000" algn="bl" rotWithShape="0">
                <a:prstClr val="black">
                  <a:alpha val="20000"/>
                </a:prstClr>
              </a:outerShdw>
            </a:effectLst>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4181"/>
            <p:cNvSpPr/>
            <p:nvPr/>
          </p:nvSpPr>
          <p:spPr>
            <a:xfrm>
              <a:off x="4401154" y="2177924"/>
              <a:ext cx="533329" cy="14623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067" y="1592"/>
                    <a:pt x="13128" y="3408"/>
                    <a:pt x="9913" y="5398"/>
                  </a:cubicBezTo>
                  <a:lnTo>
                    <a:pt x="12605" y="5398"/>
                  </a:lnTo>
                  <a:cubicBezTo>
                    <a:pt x="14989" y="3457"/>
                    <a:pt x="18016" y="1645"/>
                    <a:pt x="21600" y="0"/>
                  </a:cubicBezTo>
                  <a:close/>
                  <a:moveTo>
                    <a:pt x="8429" y="6129"/>
                  </a:moveTo>
                  <a:cubicBezTo>
                    <a:pt x="4715" y="8629"/>
                    <a:pt x="2118" y="11380"/>
                    <a:pt x="892" y="14298"/>
                  </a:cubicBezTo>
                  <a:lnTo>
                    <a:pt x="6577" y="13416"/>
                  </a:lnTo>
                  <a:cubicBezTo>
                    <a:pt x="7195" y="10858"/>
                    <a:pt x="8863" y="8412"/>
                    <a:pt x="11413" y="6129"/>
                  </a:cubicBezTo>
                  <a:lnTo>
                    <a:pt x="8429" y="6129"/>
                  </a:lnTo>
                  <a:close/>
                  <a:moveTo>
                    <a:pt x="6345" y="14238"/>
                  </a:moveTo>
                  <a:lnTo>
                    <a:pt x="497" y="15145"/>
                  </a:lnTo>
                  <a:cubicBezTo>
                    <a:pt x="174" y="16136"/>
                    <a:pt x="0" y="17144"/>
                    <a:pt x="0" y="18166"/>
                  </a:cubicBezTo>
                  <a:cubicBezTo>
                    <a:pt x="0" y="19331"/>
                    <a:pt x="225" y="20477"/>
                    <a:pt x="643" y="21600"/>
                  </a:cubicBezTo>
                  <a:lnTo>
                    <a:pt x="7392" y="20321"/>
                  </a:lnTo>
                  <a:cubicBezTo>
                    <a:pt x="6624" y="18814"/>
                    <a:pt x="6217" y="17259"/>
                    <a:pt x="6217" y="15671"/>
                  </a:cubicBezTo>
                  <a:cubicBezTo>
                    <a:pt x="6217" y="15190"/>
                    <a:pt x="6273" y="14713"/>
                    <a:pt x="6345" y="14238"/>
                  </a:cubicBezTo>
                  <a:close/>
                </a:path>
              </a:pathLst>
            </a:custGeom>
            <a:gradFill>
              <a:gsLst>
                <a:gs pos="0">
                  <a:srgbClr val="FFFFFF">
                    <a:alpha val="43000"/>
                  </a:srgbClr>
                </a:gs>
                <a:gs pos="100000">
                  <a:schemeClr val="accent1">
                    <a:alpha val="1000"/>
                  </a:schemeClr>
                </a:gs>
              </a:gsLst>
              <a:path>
                <a:fillToRect l="28712" t="6757" r="71287" b="93242"/>
              </a:path>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4182"/>
            <p:cNvSpPr/>
            <p:nvPr/>
          </p:nvSpPr>
          <p:spPr>
            <a:xfrm>
              <a:off x="4343892" y="4063946"/>
              <a:ext cx="3504217" cy="12282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1" y="12599"/>
                    <a:pt x="5831" y="21600"/>
                    <a:pt x="10799" y="21600"/>
                  </a:cubicBezTo>
                  <a:cubicBezTo>
                    <a:pt x="15768" y="21600"/>
                    <a:pt x="19999" y="12599"/>
                    <a:pt x="21600" y="0"/>
                  </a:cubicBezTo>
                  <a:cubicBezTo>
                    <a:pt x="19496" y="10835"/>
                    <a:pt x="15448" y="18171"/>
                    <a:pt x="10799" y="18171"/>
                  </a:cubicBezTo>
                  <a:cubicBezTo>
                    <a:pt x="6150" y="18171"/>
                    <a:pt x="2104" y="10835"/>
                    <a:pt x="0" y="0"/>
                  </a:cubicBezTo>
                  <a:close/>
                </a:path>
              </a:pathLst>
            </a:custGeom>
            <a:solidFill>
              <a:srgbClr val="041B3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Freeform 5"/>
            <p:cNvSpPr>
              <a:spLocks noEditPoints="1"/>
            </p:cNvSpPr>
            <p:nvPr/>
          </p:nvSpPr>
          <p:spPr bwMode="auto">
            <a:xfrm>
              <a:off x="4453801" y="1767715"/>
              <a:ext cx="3284398" cy="3284398"/>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gradFill>
              <a:gsLst>
                <a:gs pos="65985">
                  <a:srgbClr val="F4F6FF"/>
                </a:gs>
                <a:gs pos="100000">
                  <a:srgbClr val="BDC4D1"/>
                </a:gs>
              </a:gsLst>
              <a:path>
                <a:fillToRect l="60981" t="1907" r="39018" b="98092"/>
              </a:path>
            </a:gradFill>
            <a:ln w="12700">
              <a:miter lim="400000"/>
            </a:ln>
            <a:effectLst>
              <a:outerShdw blurRad="63500" sx="102000" sy="102000" algn="ctr" rotWithShape="0">
                <a:prstClr val="black">
                  <a:alpha val="40000"/>
                </a:prstClr>
              </a:outerShdw>
            </a:effectLst>
          </p:spPr>
          <p:txBody>
            <a:bodyPr lIns="19050" tIns="19050" rIns="19050" bIns="19050" anchor="ctr"/>
            <a:lstStyle/>
            <a:p>
              <a:pPr defTabSz="228600"/>
              <a:endParaRPr lang="en-US" sz="1500" dirty="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7" name="Shape 24180"/>
            <p:cNvSpPr/>
            <p:nvPr/>
          </p:nvSpPr>
          <p:spPr>
            <a:xfrm>
              <a:off x="4850099" y="3242455"/>
              <a:ext cx="2553238" cy="1929676"/>
            </a:xfrm>
            <a:prstGeom prst="ellipse">
              <a:avLst/>
            </a:prstGeom>
            <a:gradFill flip="none" rotWithShape="1">
              <a:gsLst>
                <a:gs pos="0">
                  <a:srgbClr val="FFFFFF">
                    <a:alpha val="0"/>
                  </a:srgbClr>
                </a:gs>
                <a:gs pos="79379">
                  <a:schemeClr val="bg1">
                    <a:lumMod val="85000"/>
                    <a:alpha val="64000"/>
                  </a:schemeClr>
                </a:gs>
              </a:gsLst>
              <a:lin ang="270000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7" name="Shape 24243"/>
          <p:cNvSpPr/>
          <p:nvPr/>
        </p:nvSpPr>
        <p:spPr>
          <a:xfrm>
            <a:off x="381985" y="1809627"/>
            <a:ext cx="3118036" cy="82073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0000" b="1">
                <a:solidFill>
                  <a:srgbClr val="82165D"/>
                </a:solidFill>
                <a:latin typeface="Helvetica"/>
                <a:ea typeface="Helvetica"/>
                <a:cs typeface="Helvetica"/>
                <a:sym typeface="Helvetica"/>
              </a:defRPr>
            </a:lvl1pPr>
          </a:lstStyle>
          <a:p>
            <a:r>
              <a:rPr sz="5000" dirty="0" smtClean="0">
                <a:solidFill>
                  <a:schemeClr val="accent1"/>
                </a:solidFill>
                <a:latin typeface="Caviar Dreams" panose="020B0402020204020504" pitchFamily="34" charset="0"/>
              </a:rPr>
              <a:t>100,000</a:t>
            </a:r>
            <a:r>
              <a:rPr lang="en-US" sz="5000" dirty="0" smtClean="0">
                <a:solidFill>
                  <a:schemeClr val="accent1"/>
                </a:solidFill>
                <a:latin typeface="Caviar Dreams" panose="020B0402020204020504" pitchFamily="34" charset="0"/>
              </a:rPr>
              <a:t>K</a:t>
            </a:r>
            <a:endParaRPr sz="5000" dirty="0">
              <a:solidFill>
                <a:schemeClr val="accent1"/>
              </a:solidFill>
              <a:latin typeface="Caviar Dreams" panose="020B0402020204020504" pitchFamily="34" charset="0"/>
            </a:endParaRPr>
          </a:p>
        </p:txBody>
      </p:sp>
      <p:sp>
        <p:nvSpPr>
          <p:cNvPr id="19" name="Shape 24244"/>
          <p:cNvSpPr/>
          <p:nvPr/>
        </p:nvSpPr>
        <p:spPr>
          <a:xfrm>
            <a:off x="542214" y="2526748"/>
            <a:ext cx="3325893" cy="34676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r>
              <a:rPr sz="1600" spc="300" dirty="0">
                <a:latin typeface="+mj-lt"/>
              </a:rPr>
              <a:t>Annual Household Income</a:t>
            </a:r>
          </a:p>
        </p:txBody>
      </p:sp>
      <p:sp>
        <p:nvSpPr>
          <p:cNvPr id="20" name="Shape 24245"/>
          <p:cNvSpPr/>
          <p:nvPr/>
        </p:nvSpPr>
        <p:spPr>
          <a:xfrm>
            <a:off x="542214" y="2821827"/>
            <a:ext cx="2756763" cy="42062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a:solidFill>
                  <a:srgbClr val="A9AFBA"/>
                </a:solidFill>
                <a:latin typeface="Helvetica"/>
                <a:ea typeface="Helvetica"/>
                <a:cs typeface="Helvetica"/>
                <a:sym typeface="Helvetica"/>
              </a:defRPr>
            </a:lvl1pPr>
          </a:lstStyle>
          <a:p>
            <a:r>
              <a:rPr sz="1000" dirty="0" smtClean="0">
                <a:solidFill>
                  <a:schemeClr val="tx1">
                    <a:lumMod val="85000"/>
                    <a:lumOff val="15000"/>
                  </a:schemeClr>
                </a:solidFill>
                <a:latin typeface="+mj-lt"/>
              </a:rPr>
              <a:t>Lore Epsom </a:t>
            </a:r>
            <a:r>
              <a:rPr sz="1000" dirty="0">
                <a:solidFill>
                  <a:schemeClr val="tx1">
                    <a:lumMod val="85000"/>
                    <a:lumOff val="15000"/>
                  </a:schemeClr>
                </a:solidFill>
                <a:latin typeface="+mj-lt"/>
              </a:rPr>
              <a:t>is simply dummy text of the print and typesetting industry </a:t>
            </a:r>
            <a:r>
              <a:rPr sz="1000" dirty="0" smtClean="0">
                <a:solidFill>
                  <a:schemeClr val="tx1">
                    <a:lumMod val="85000"/>
                    <a:lumOff val="15000"/>
                  </a:schemeClr>
                </a:solidFill>
                <a:latin typeface="+mj-lt"/>
              </a:rPr>
              <a:t>lore Epsom </a:t>
            </a:r>
            <a:r>
              <a:rPr sz="1000" dirty="0">
                <a:solidFill>
                  <a:schemeClr val="tx1">
                    <a:lumMod val="85000"/>
                    <a:lumOff val="15000"/>
                  </a:schemeClr>
                </a:solidFill>
                <a:latin typeface="+mj-lt"/>
              </a:rPr>
              <a:t>has.</a:t>
            </a:r>
          </a:p>
        </p:txBody>
      </p:sp>
      <p:graphicFrame>
        <p:nvGraphicFramePr>
          <p:cNvPr id="29" name="Chart 23754"/>
          <p:cNvGraphicFramePr/>
          <p:nvPr>
            <p:extLst>
              <p:ext uri="{D42A27DB-BD31-4B8C-83A1-F6EECF244321}">
                <p14:modId xmlns:p14="http://schemas.microsoft.com/office/powerpoint/2010/main" val="2139198403"/>
              </p:ext>
            </p:extLst>
          </p:nvPr>
        </p:nvGraphicFramePr>
        <p:xfrm>
          <a:off x="362782" y="3840042"/>
          <a:ext cx="4234213" cy="1942766"/>
        </p:xfrm>
        <a:graphic>
          <a:graphicData uri="http://schemas.openxmlformats.org/drawingml/2006/chart">
            <c:chart xmlns:c="http://schemas.openxmlformats.org/drawingml/2006/chart" xmlns:r="http://schemas.openxmlformats.org/officeDocument/2006/relationships" r:id="rId2"/>
          </a:graphicData>
        </a:graphic>
      </p:graphicFrame>
      <p:sp>
        <p:nvSpPr>
          <p:cNvPr id="38" name="TextBox 37"/>
          <p:cNvSpPr txBox="1"/>
          <p:nvPr/>
        </p:nvSpPr>
        <p:spPr>
          <a:xfrm>
            <a:off x="8246507" y="4913782"/>
            <a:ext cx="1359678" cy="807913"/>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39" name="Rectangle 38"/>
          <p:cNvSpPr/>
          <p:nvPr/>
        </p:nvSpPr>
        <p:spPr>
          <a:xfrm>
            <a:off x="8246506" y="4566572"/>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40" name="TextBox 39"/>
          <p:cNvSpPr txBox="1"/>
          <p:nvPr/>
        </p:nvSpPr>
        <p:spPr>
          <a:xfrm>
            <a:off x="10272729" y="4913782"/>
            <a:ext cx="1359678" cy="807913"/>
          </a:xfrm>
          <a:prstGeom prst="rect">
            <a:avLst/>
          </a:prstGeom>
          <a:noFill/>
        </p:spPr>
        <p:txBody>
          <a:bodyPr wrap="square" lIns="0" tIns="0" rIns="0" bIns="0" rtlCol="0">
            <a:spAutoFit/>
          </a:bodyPr>
          <a:lstStyle/>
          <a:p>
            <a:pPr defTabSz="1219170">
              <a:spcBef>
                <a:spcPct val="20000"/>
              </a:spcBef>
              <a:defRPr/>
            </a:pPr>
            <a:r>
              <a:rPr lang="en-US" sz="1050" dirty="0">
                <a:solidFill>
                  <a:schemeClr val="bg1"/>
                </a:solidFill>
              </a:rPr>
              <a:t>There are many variations passages of lorem ipsum available  majority have suffered alteration </a:t>
            </a:r>
          </a:p>
        </p:txBody>
      </p:sp>
      <p:sp>
        <p:nvSpPr>
          <p:cNvPr id="41" name="Rectangle 40"/>
          <p:cNvSpPr/>
          <p:nvPr/>
        </p:nvSpPr>
        <p:spPr>
          <a:xfrm>
            <a:off x="10272728" y="4566572"/>
            <a:ext cx="1323760" cy="215444"/>
          </a:xfrm>
          <a:prstGeom prst="rect">
            <a:avLst/>
          </a:prstGeom>
        </p:spPr>
        <p:txBody>
          <a:bodyPr wrap="none" lIns="0" tIns="0" rIns="0" bIns="0">
            <a:spAutoFit/>
          </a:bodyPr>
          <a:lstStyle/>
          <a:p>
            <a:r>
              <a:rPr lang="en-US" sz="1400" b="1" dirty="0">
                <a:solidFill>
                  <a:schemeClr val="bg1"/>
                </a:solidFill>
                <a:latin typeface="Caviar Dreams" panose="020B0402020204020504" pitchFamily="34" charset="0"/>
              </a:rPr>
              <a:t>Title Goes Here</a:t>
            </a:r>
          </a:p>
        </p:txBody>
      </p:sp>
      <p:sp>
        <p:nvSpPr>
          <p:cNvPr id="42" name="Shape 23736"/>
          <p:cNvSpPr/>
          <p:nvPr/>
        </p:nvSpPr>
        <p:spPr>
          <a:xfrm>
            <a:off x="10589100" y="3833116"/>
            <a:ext cx="493079" cy="493073"/>
          </a:xfrm>
          <a:custGeom>
            <a:avLst/>
            <a:gdLst/>
            <a:ahLst/>
            <a:cxnLst>
              <a:cxn ang="0">
                <a:pos x="wd2" y="hd2"/>
              </a:cxn>
              <a:cxn ang="5400000">
                <a:pos x="wd2" y="hd2"/>
              </a:cxn>
              <a:cxn ang="10800000">
                <a:pos x="wd2" y="hd2"/>
              </a:cxn>
              <a:cxn ang="16200000">
                <a:pos x="wd2" y="hd2"/>
              </a:cxn>
            </a:cxnLst>
            <a:rect l="0" t="0" r="r" b="b"/>
            <a:pathLst>
              <a:path w="21600" h="21600" extrusionOk="0">
                <a:moveTo>
                  <a:pt x="10821" y="6549"/>
                </a:moveTo>
                <a:cubicBezTo>
                  <a:pt x="8425" y="6549"/>
                  <a:pt x="6483" y="8432"/>
                  <a:pt x="6483" y="10753"/>
                </a:cubicBezTo>
                <a:cubicBezTo>
                  <a:pt x="6483" y="13075"/>
                  <a:pt x="8425" y="14957"/>
                  <a:pt x="10821" y="14957"/>
                </a:cubicBezTo>
                <a:cubicBezTo>
                  <a:pt x="13216" y="14957"/>
                  <a:pt x="15159" y="13075"/>
                  <a:pt x="15159" y="10753"/>
                </a:cubicBezTo>
                <a:cubicBezTo>
                  <a:pt x="15159" y="8432"/>
                  <a:pt x="13217" y="6549"/>
                  <a:pt x="10821" y="6549"/>
                </a:cubicBezTo>
                <a:cubicBezTo>
                  <a:pt x="10821" y="6549"/>
                  <a:pt x="10821" y="6549"/>
                  <a:pt x="10821" y="6549"/>
                </a:cubicBezTo>
                <a:close/>
                <a:moveTo>
                  <a:pt x="19159" y="9135"/>
                </a:moveTo>
                <a:lnTo>
                  <a:pt x="17257" y="9135"/>
                </a:lnTo>
                <a:cubicBezTo>
                  <a:pt x="17437" y="9721"/>
                  <a:pt x="17535" y="10344"/>
                  <a:pt x="17535" y="10988"/>
                </a:cubicBezTo>
                <a:cubicBezTo>
                  <a:pt x="17535" y="14580"/>
                  <a:pt x="14528" y="17494"/>
                  <a:pt x="10821" y="17494"/>
                </a:cubicBezTo>
                <a:cubicBezTo>
                  <a:pt x="7113" y="17494"/>
                  <a:pt x="4107" y="14580"/>
                  <a:pt x="4107" y="10988"/>
                </a:cubicBezTo>
                <a:cubicBezTo>
                  <a:pt x="4107" y="10344"/>
                  <a:pt x="4204" y="9721"/>
                  <a:pt x="4384" y="9135"/>
                </a:cubicBezTo>
                <a:lnTo>
                  <a:pt x="2401" y="9135"/>
                </a:lnTo>
                <a:lnTo>
                  <a:pt x="2401" y="18259"/>
                </a:lnTo>
                <a:cubicBezTo>
                  <a:pt x="2401" y="18732"/>
                  <a:pt x="2787" y="19118"/>
                  <a:pt x="3260" y="19118"/>
                </a:cubicBezTo>
                <a:lnTo>
                  <a:pt x="18301" y="19118"/>
                </a:lnTo>
                <a:cubicBezTo>
                  <a:pt x="18774" y="19118"/>
                  <a:pt x="19159" y="18732"/>
                  <a:pt x="19159" y="18259"/>
                </a:cubicBezTo>
                <a:cubicBezTo>
                  <a:pt x="19159" y="18259"/>
                  <a:pt x="19159" y="9135"/>
                  <a:pt x="19159" y="9135"/>
                </a:cubicBezTo>
                <a:close/>
                <a:moveTo>
                  <a:pt x="15735" y="2400"/>
                </a:moveTo>
                <a:cubicBezTo>
                  <a:pt x="15200" y="2400"/>
                  <a:pt x="14762" y="2837"/>
                  <a:pt x="14762" y="3372"/>
                </a:cubicBezTo>
                <a:lnTo>
                  <a:pt x="14762" y="5701"/>
                </a:lnTo>
                <a:cubicBezTo>
                  <a:pt x="14762" y="6236"/>
                  <a:pt x="15200" y="6673"/>
                  <a:pt x="15735" y="6673"/>
                </a:cubicBezTo>
                <a:lnTo>
                  <a:pt x="18177" y="6673"/>
                </a:lnTo>
                <a:cubicBezTo>
                  <a:pt x="18711" y="6673"/>
                  <a:pt x="19148" y="6236"/>
                  <a:pt x="19148" y="5701"/>
                </a:cubicBezTo>
                <a:lnTo>
                  <a:pt x="19148" y="3372"/>
                </a:lnTo>
                <a:cubicBezTo>
                  <a:pt x="19148" y="2837"/>
                  <a:pt x="18711" y="2400"/>
                  <a:pt x="18177" y="2400"/>
                </a:cubicBezTo>
                <a:cubicBezTo>
                  <a:pt x="18177" y="2400"/>
                  <a:pt x="15735" y="2400"/>
                  <a:pt x="15735" y="2400"/>
                </a:cubicBezTo>
                <a:close/>
                <a:moveTo>
                  <a:pt x="2773" y="0"/>
                </a:moveTo>
                <a:lnTo>
                  <a:pt x="18828" y="0"/>
                </a:lnTo>
                <a:cubicBezTo>
                  <a:pt x="20352" y="0"/>
                  <a:pt x="21600" y="1129"/>
                  <a:pt x="21600" y="2773"/>
                </a:cubicBezTo>
                <a:lnTo>
                  <a:pt x="21600" y="18828"/>
                </a:lnTo>
                <a:cubicBezTo>
                  <a:pt x="21600" y="20472"/>
                  <a:pt x="20352" y="21600"/>
                  <a:pt x="18828" y="21600"/>
                </a:cubicBezTo>
                <a:lnTo>
                  <a:pt x="2773" y="21600"/>
                </a:lnTo>
                <a:cubicBezTo>
                  <a:pt x="1248" y="21600"/>
                  <a:pt x="0" y="20472"/>
                  <a:pt x="0" y="18828"/>
                </a:cubicBezTo>
                <a:lnTo>
                  <a:pt x="0" y="2773"/>
                </a:lnTo>
                <a:cubicBezTo>
                  <a:pt x="0" y="1129"/>
                  <a:pt x="1248" y="0"/>
                  <a:pt x="2773" y="0"/>
                </a:cubicBezTo>
                <a:cubicBezTo>
                  <a:pt x="2773" y="0"/>
                  <a:pt x="2773" y="0"/>
                  <a:pt x="2773" y="0"/>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3" name="Shape 23740"/>
          <p:cNvSpPr/>
          <p:nvPr/>
        </p:nvSpPr>
        <p:spPr>
          <a:xfrm>
            <a:off x="8419778" y="3792912"/>
            <a:ext cx="459339" cy="590450"/>
          </a:xfrm>
          <a:custGeom>
            <a:avLst/>
            <a:gdLst/>
            <a:ahLst/>
            <a:cxnLst>
              <a:cxn ang="0">
                <a:pos x="wd2" y="hd2"/>
              </a:cxn>
              <a:cxn ang="5400000">
                <a:pos x="wd2" y="hd2"/>
              </a:cxn>
              <a:cxn ang="10800000">
                <a:pos x="wd2" y="hd2"/>
              </a:cxn>
              <a:cxn ang="16200000">
                <a:pos x="wd2" y="hd2"/>
              </a:cxn>
            </a:cxnLst>
            <a:rect l="0" t="0" r="r" b="b"/>
            <a:pathLst>
              <a:path w="20794" h="21173" extrusionOk="0">
                <a:moveTo>
                  <a:pt x="20670" y="5886"/>
                </a:moveTo>
                <a:cubicBezTo>
                  <a:pt x="19944" y="1706"/>
                  <a:pt x="14675" y="-427"/>
                  <a:pt x="9063" y="71"/>
                </a:cubicBezTo>
                <a:cubicBezTo>
                  <a:pt x="4618" y="465"/>
                  <a:pt x="198" y="3308"/>
                  <a:pt x="10" y="7378"/>
                </a:cubicBezTo>
                <a:cubicBezTo>
                  <a:pt x="-106" y="9859"/>
                  <a:pt x="784" y="11721"/>
                  <a:pt x="3771" y="12244"/>
                </a:cubicBezTo>
                <a:cubicBezTo>
                  <a:pt x="5058" y="10435"/>
                  <a:pt x="3353" y="10040"/>
                  <a:pt x="3085" y="8728"/>
                </a:cubicBezTo>
                <a:cubicBezTo>
                  <a:pt x="1991" y="3367"/>
                  <a:pt x="10890" y="-291"/>
                  <a:pt x="15547" y="3450"/>
                </a:cubicBezTo>
                <a:cubicBezTo>
                  <a:pt x="18778" y="6047"/>
                  <a:pt x="16649" y="14023"/>
                  <a:pt x="11452" y="13188"/>
                </a:cubicBezTo>
                <a:cubicBezTo>
                  <a:pt x="6471" y="12399"/>
                  <a:pt x="13892" y="6054"/>
                  <a:pt x="9920" y="4807"/>
                </a:cubicBezTo>
                <a:cubicBezTo>
                  <a:pt x="6690" y="3793"/>
                  <a:pt x="4969" y="7901"/>
                  <a:pt x="6501" y="9945"/>
                </a:cubicBezTo>
                <a:cubicBezTo>
                  <a:pt x="5606" y="13458"/>
                  <a:pt x="3672" y="16767"/>
                  <a:pt x="4455" y="21173"/>
                </a:cubicBezTo>
                <a:cubicBezTo>
                  <a:pt x="6992" y="19713"/>
                  <a:pt x="7848" y="16917"/>
                  <a:pt x="8551" y="14002"/>
                </a:cubicBezTo>
                <a:cubicBezTo>
                  <a:pt x="9830" y="14616"/>
                  <a:pt x="10515" y="15255"/>
                  <a:pt x="12137" y="15358"/>
                </a:cubicBezTo>
                <a:cubicBezTo>
                  <a:pt x="18142" y="15720"/>
                  <a:pt x="21494" y="10610"/>
                  <a:pt x="20670" y="5886"/>
                </a:cubicBezTo>
                <a:cubicBezTo>
                  <a:pt x="20670" y="5886"/>
                  <a:pt x="20670" y="5886"/>
                  <a:pt x="20670" y="5886"/>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5" name="Group 14"/>
          <p:cNvGrpSpPr/>
          <p:nvPr/>
        </p:nvGrpSpPr>
        <p:grpSpPr>
          <a:xfrm>
            <a:off x="8323893" y="2690853"/>
            <a:ext cx="1793091" cy="517127"/>
            <a:chOff x="8145206" y="2353635"/>
            <a:chExt cx="1793091" cy="517127"/>
          </a:xfrm>
        </p:grpSpPr>
        <p:sp>
          <p:nvSpPr>
            <p:cNvPr id="44" name="Shape 23987"/>
            <p:cNvSpPr/>
            <p:nvPr/>
          </p:nvSpPr>
          <p:spPr>
            <a:xfrm>
              <a:off x="8145206" y="2353635"/>
              <a:ext cx="517127" cy="517127"/>
            </a:xfrm>
            <a:prstGeom prst="rect">
              <a:avLst/>
            </a:prstGeom>
            <a:solidFill>
              <a:schemeClr val="accent1"/>
            </a:solidFill>
            <a:ln w="12700">
              <a:miter lim="400000"/>
            </a:ln>
          </p:spPr>
          <p:txBody>
            <a:bodyPr lIns="25400" tIns="25400" rIns="25400" bIns="25400" anchor="ctr"/>
            <a:lstStyle/>
            <a:p>
              <a:pPr>
                <a:defRPr sz="3200">
                  <a:solidFill>
                    <a:srgbClr val="FFFFFF"/>
                  </a:solidFill>
                </a:defRPr>
              </a:pPr>
              <a:endParaRPr sz="1600"/>
            </a:p>
          </p:txBody>
        </p:sp>
        <p:sp>
          <p:nvSpPr>
            <p:cNvPr id="45" name="Shape 23988"/>
            <p:cNvSpPr/>
            <p:nvPr/>
          </p:nvSpPr>
          <p:spPr>
            <a:xfrm>
              <a:off x="8783189" y="2353635"/>
              <a:ext cx="517127" cy="517127"/>
            </a:xfrm>
            <a:prstGeom prst="rect">
              <a:avLst/>
            </a:prstGeom>
            <a:solidFill>
              <a:schemeClr val="accent2"/>
            </a:solidFill>
            <a:ln w="12700">
              <a:miter lim="400000"/>
            </a:ln>
          </p:spPr>
          <p:txBody>
            <a:bodyPr lIns="25400" tIns="25400" rIns="25400" bIns="25400" anchor="ctr"/>
            <a:lstStyle/>
            <a:p>
              <a:pPr>
                <a:defRPr sz="3200">
                  <a:solidFill>
                    <a:srgbClr val="FFFFFF"/>
                  </a:solidFill>
                </a:defRPr>
              </a:pPr>
              <a:endParaRPr sz="1600"/>
            </a:p>
          </p:txBody>
        </p:sp>
        <p:sp>
          <p:nvSpPr>
            <p:cNvPr id="46" name="Shape 23989"/>
            <p:cNvSpPr/>
            <p:nvPr/>
          </p:nvSpPr>
          <p:spPr>
            <a:xfrm>
              <a:off x="9421170" y="2353635"/>
              <a:ext cx="517127" cy="517127"/>
            </a:xfrm>
            <a:prstGeom prst="rect">
              <a:avLst/>
            </a:prstGeom>
            <a:solidFill>
              <a:schemeClr val="accent3"/>
            </a:solidFill>
            <a:ln w="12700">
              <a:miter lim="400000"/>
            </a:ln>
          </p:spPr>
          <p:txBody>
            <a:bodyPr lIns="25400" tIns="25400" rIns="25400" bIns="25400" anchor="ctr"/>
            <a:lstStyle/>
            <a:p>
              <a:pPr>
                <a:defRPr sz="3200">
                  <a:solidFill>
                    <a:srgbClr val="FFFFFF"/>
                  </a:solidFill>
                </a:defRPr>
              </a:pPr>
              <a:endParaRPr sz="1600"/>
            </a:p>
          </p:txBody>
        </p:sp>
        <p:sp>
          <p:nvSpPr>
            <p:cNvPr id="48" name="Shape 23991"/>
            <p:cNvSpPr/>
            <p:nvPr/>
          </p:nvSpPr>
          <p:spPr>
            <a:xfrm>
              <a:off x="8249089" y="2483128"/>
              <a:ext cx="309361" cy="258141"/>
            </a:xfrm>
            <a:custGeom>
              <a:avLst/>
              <a:gdLst/>
              <a:ahLst/>
              <a:cxnLst>
                <a:cxn ang="0">
                  <a:pos x="wd2" y="hd2"/>
                </a:cxn>
                <a:cxn ang="5400000">
                  <a:pos x="wd2" y="hd2"/>
                </a:cxn>
                <a:cxn ang="10800000">
                  <a:pos x="wd2" y="hd2"/>
                </a:cxn>
                <a:cxn ang="16200000">
                  <a:pos x="wd2" y="hd2"/>
                </a:cxn>
              </a:cxnLst>
              <a:rect l="0" t="0" r="r" b="b"/>
              <a:pathLst>
                <a:path w="21595" h="21600" extrusionOk="0">
                  <a:moveTo>
                    <a:pt x="1745" y="0"/>
                  </a:moveTo>
                  <a:cubicBezTo>
                    <a:pt x="780" y="0"/>
                    <a:pt x="0" y="935"/>
                    <a:pt x="0" y="2092"/>
                  </a:cubicBezTo>
                  <a:lnTo>
                    <a:pt x="0" y="16759"/>
                  </a:lnTo>
                  <a:cubicBezTo>
                    <a:pt x="0" y="17916"/>
                    <a:pt x="780" y="18851"/>
                    <a:pt x="1745" y="18851"/>
                  </a:cubicBezTo>
                  <a:lnTo>
                    <a:pt x="6631" y="18851"/>
                  </a:lnTo>
                  <a:lnTo>
                    <a:pt x="6631" y="20857"/>
                  </a:lnTo>
                  <a:cubicBezTo>
                    <a:pt x="6631" y="21271"/>
                    <a:pt x="6913" y="21600"/>
                    <a:pt x="7258" y="21600"/>
                  </a:cubicBezTo>
                  <a:lnTo>
                    <a:pt x="14338" y="21600"/>
                  </a:lnTo>
                  <a:cubicBezTo>
                    <a:pt x="14683" y="21600"/>
                    <a:pt x="14964" y="21271"/>
                    <a:pt x="14964" y="20857"/>
                  </a:cubicBezTo>
                  <a:lnTo>
                    <a:pt x="14964" y="18851"/>
                  </a:lnTo>
                  <a:lnTo>
                    <a:pt x="19850" y="18851"/>
                  </a:lnTo>
                  <a:cubicBezTo>
                    <a:pt x="20815" y="18851"/>
                    <a:pt x="21595" y="17916"/>
                    <a:pt x="21595" y="16759"/>
                  </a:cubicBezTo>
                  <a:lnTo>
                    <a:pt x="21595" y="2092"/>
                  </a:lnTo>
                  <a:cubicBezTo>
                    <a:pt x="21600" y="941"/>
                    <a:pt x="20815" y="0"/>
                    <a:pt x="19850" y="0"/>
                  </a:cubicBezTo>
                  <a:lnTo>
                    <a:pt x="1745" y="0"/>
                  </a:lnTo>
                  <a:close/>
                  <a:moveTo>
                    <a:pt x="2379" y="2852"/>
                  </a:moveTo>
                  <a:lnTo>
                    <a:pt x="19216" y="2852"/>
                  </a:lnTo>
                  <a:cubicBezTo>
                    <a:pt x="19216" y="2852"/>
                    <a:pt x="19216" y="15974"/>
                    <a:pt x="19216" y="15974"/>
                  </a:cubicBezTo>
                  <a:lnTo>
                    <a:pt x="2379" y="15974"/>
                  </a:lnTo>
                  <a:lnTo>
                    <a:pt x="2379" y="2852"/>
                  </a:lnTo>
                  <a:close/>
                  <a:moveTo>
                    <a:pt x="8853" y="5464"/>
                  </a:moveTo>
                  <a:cubicBezTo>
                    <a:pt x="8633" y="5470"/>
                    <a:pt x="8433" y="5682"/>
                    <a:pt x="8433" y="5976"/>
                  </a:cubicBezTo>
                  <a:lnTo>
                    <a:pt x="8433" y="12943"/>
                  </a:lnTo>
                  <a:cubicBezTo>
                    <a:pt x="8433" y="13341"/>
                    <a:pt x="8791" y="13591"/>
                    <a:pt x="9074" y="13395"/>
                  </a:cubicBezTo>
                  <a:lnTo>
                    <a:pt x="14110" y="9904"/>
                  </a:lnTo>
                  <a:cubicBezTo>
                    <a:pt x="14397" y="9707"/>
                    <a:pt x="14397" y="9217"/>
                    <a:pt x="14110" y="9016"/>
                  </a:cubicBezTo>
                  <a:lnTo>
                    <a:pt x="9074" y="5532"/>
                  </a:lnTo>
                  <a:cubicBezTo>
                    <a:pt x="9003" y="5483"/>
                    <a:pt x="8927" y="5462"/>
                    <a:pt x="8853" y="5464"/>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9" name="Shape 23992"/>
            <p:cNvSpPr/>
            <p:nvPr/>
          </p:nvSpPr>
          <p:spPr>
            <a:xfrm>
              <a:off x="8910941" y="2481395"/>
              <a:ext cx="261621" cy="261607"/>
            </a:xfrm>
            <a:custGeom>
              <a:avLst/>
              <a:gdLst/>
              <a:ahLst/>
              <a:cxnLst>
                <a:cxn ang="0">
                  <a:pos x="wd2" y="hd2"/>
                </a:cxn>
                <a:cxn ang="5400000">
                  <a:pos x="wd2" y="hd2"/>
                </a:cxn>
                <a:cxn ang="10800000">
                  <a:pos x="wd2" y="hd2"/>
                </a:cxn>
                <a:cxn ang="16200000">
                  <a:pos x="wd2" y="hd2"/>
                </a:cxn>
              </a:cxnLst>
              <a:rect l="0" t="0" r="r" b="b"/>
              <a:pathLst>
                <a:path w="21529" h="21547" extrusionOk="0">
                  <a:moveTo>
                    <a:pt x="16410" y="0"/>
                  </a:moveTo>
                  <a:cubicBezTo>
                    <a:pt x="15673" y="0"/>
                    <a:pt x="15076" y="594"/>
                    <a:pt x="15076" y="1336"/>
                  </a:cubicBezTo>
                  <a:lnTo>
                    <a:pt x="15076" y="3781"/>
                  </a:lnTo>
                  <a:lnTo>
                    <a:pt x="12633" y="3781"/>
                  </a:lnTo>
                  <a:cubicBezTo>
                    <a:pt x="11896" y="3781"/>
                    <a:pt x="11299" y="4381"/>
                    <a:pt x="11299" y="5123"/>
                  </a:cubicBezTo>
                  <a:cubicBezTo>
                    <a:pt x="11299" y="5861"/>
                    <a:pt x="11891" y="6459"/>
                    <a:pt x="12633" y="6459"/>
                  </a:cubicBezTo>
                  <a:lnTo>
                    <a:pt x="15083" y="6459"/>
                  </a:lnTo>
                  <a:lnTo>
                    <a:pt x="15083" y="8904"/>
                  </a:lnTo>
                  <a:cubicBezTo>
                    <a:pt x="15083" y="9641"/>
                    <a:pt x="15676" y="10239"/>
                    <a:pt x="16417" y="10239"/>
                  </a:cubicBezTo>
                  <a:cubicBezTo>
                    <a:pt x="17154" y="10239"/>
                    <a:pt x="17759" y="9646"/>
                    <a:pt x="17759" y="8904"/>
                  </a:cubicBezTo>
                  <a:lnTo>
                    <a:pt x="17759" y="6459"/>
                  </a:lnTo>
                  <a:cubicBezTo>
                    <a:pt x="17759" y="6459"/>
                    <a:pt x="20195" y="6459"/>
                    <a:pt x="20195" y="6459"/>
                  </a:cubicBezTo>
                  <a:cubicBezTo>
                    <a:pt x="20931" y="6459"/>
                    <a:pt x="21529" y="5865"/>
                    <a:pt x="21529" y="5123"/>
                  </a:cubicBezTo>
                  <a:cubicBezTo>
                    <a:pt x="21529" y="4386"/>
                    <a:pt x="20936" y="3781"/>
                    <a:pt x="20195" y="3781"/>
                  </a:cubicBezTo>
                  <a:lnTo>
                    <a:pt x="17752" y="3781"/>
                  </a:lnTo>
                  <a:lnTo>
                    <a:pt x="17752" y="1336"/>
                  </a:lnTo>
                  <a:cubicBezTo>
                    <a:pt x="17752" y="598"/>
                    <a:pt x="17152" y="0"/>
                    <a:pt x="16410" y="0"/>
                  </a:cubicBezTo>
                  <a:close/>
                  <a:moveTo>
                    <a:pt x="3540" y="2261"/>
                  </a:moveTo>
                  <a:cubicBezTo>
                    <a:pt x="3150" y="2261"/>
                    <a:pt x="2759" y="2427"/>
                    <a:pt x="2410" y="2763"/>
                  </a:cubicBezTo>
                  <a:lnTo>
                    <a:pt x="836" y="4339"/>
                  </a:lnTo>
                  <a:cubicBezTo>
                    <a:pt x="340" y="4835"/>
                    <a:pt x="74" y="5419"/>
                    <a:pt x="17" y="6091"/>
                  </a:cubicBezTo>
                  <a:cubicBezTo>
                    <a:pt x="-71" y="7171"/>
                    <a:pt x="197" y="8217"/>
                    <a:pt x="574" y="9236"/>
                  </a:cubicBezTo>
                  <a:cubicBezTo>
                    <a:pt x="1360" y="11365"/>
                    <a:pt x="2552" y="13203"/>
                    <a:pt x="3977" y="14925"/>
                  </a:cubicBezTo>
                  <a:cubicBezTo>
                    <a:pt x="5925" y="17256"/>
                    <a:pt x="8261" y="19089"/>
                    <a:pt x="10967" y="20401"/>
                  </a:cubicBezTo>
                  <a:cubicBezTo>
                    <a:pt x="12191" y="20985"/>
                    <a:pt x="13449" y="21451"/>
                    <a:pt x="14787" y="21539"/>
                  </a:cubicBezTo>
                  <a:cubicBezTo>
                    <a:pt x="15747" y="21600"/>
                    <a:pt x="16558" y="21335"/>
                    <a:pt x="17229" y="20606"/>
                  </a:cubicBezTo>
                  <a:cubicBezTo>
                    <a:pt x="17664" y="20079"/>
                    <a:pt x="18191" y="19646"/>
                    <a:pt x="18656" y="19150"/>
                  </a:cubicBezTo>
                  <a:cubicBezTo>
                    <a:pt x="19353" y="18421"/>
                    <a:pt x="19353" y="17545"/>
                    <a:pt x="18656" y="16847"/>
                  </a:cubicBezTo>
                  <a:lnTo>
                    <a:pt x="16121" y="14310"/>
                  </a:lnTo>
                  <a:cubicBezTo>
                    <a:pt x="15454" y="13612"/>
                    <a:pt x="14580" y="13612"/>
                    <a:pt x="13883" y="14310"/>
                  </a:cubicBezTo>
                  <a:lnTo>
                    <a:pt x="12308" y="15886"/>
                  </a:lnTo>
                  <a:cubicBezTo>
                    <a:pt x="12159" y="16030"/>
                    <a:pt x="12039" y="16058"/>
                    <a:pt x="11864" y="15970"/>
                  </a:cubicBezTo>
                  <a:cubicBezTo>
                    <a:pt x="11543" y="15768"/>
                    <a:pt x="11167" y="15621"/>
                    <a:pt x="10847" y="15419"/>
                  </a:cubicBezTo>
                  <a:cubicBezTo>
                    <a:pt x="9334" y="14457"/>
                    <a:pt x="8057" y="13230"/>
                    <a:pt x="6921" y="11829"/>
                  </a:cubicBezTo>
                  <a:cubicBezTo>
                    <a:pt x="6369" y="11132"/>
                    <a:pt x="5867" y="10401"/>
                    <a:pt x="5516" y="9554"/>
                  </a:cubicBezTo>
                  <a:cubicBezTo>
                    <a:pt x="5460" y="9378"/>
                    <a:pt x="5464" y="9296"/>
                    <a:pt x="5608" y="9151"/>
                  </a:cubicBezTo>
                  <a:cubicBezTo>
                    <a:pt x="6165" y="8655"/>
                    <a:pt x="6656" y="8131"/>
                    <a:pt x="7183" y="7604"/>
                  </a:cubicBezTo>
                  <a:cubicBezTo>
                    <a:pt x="7911" y="6875"/>
                    <a:pt x="7911" y="6029"/>
                    <a:pt x="7183" y="5300"/>
                  </a:cubicBezTo>
                  <a:lnTo>
                    <a:pt x="5933" y="4049"/>
                  </a:lnTo>
                  <a:cubicBezTo>
                    <a:pt x="5499" y="3615"/>
                    <a:pt x="5087" y="3171"/>
                    <a:pt x="4648" y="2763"/>
                  </a:cubicBezTo>
                  <a:cubicBezTo>
                    <a:pt x="4315" y="2427"/>
                    <a:pt x="3929" y="2261"/>
                    <a:pt x="3540" y="2261"/>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0" name="Shape 23993"/>
            <p:cNvSpPr/>
            <p:nvPr/>
          </p:nvSpPr>
          <p:spPr>
            <a:xfrm>
              <a:off x="9555422" y="2463868"/>
              <a:ext cx="248622" cy="296661"/>
            </a:xfrm>
            <a:custGeom>
              <a:avLst/>
              <a:gdLst/>
              <a:ahLst/>
              <a:cxnLst>
                <a:cxn ang="0">
                  <a:pos x="wd2" y="hd2"/>
                </a:cxn>
                <a:cxn ang="5400000">
                  <a:pos x="wd2" y="hd2"/>
                </a:cxn>
                <a:cxn ang="10800000">
                  <a:pos x="wd2" y="hd2"/>
                </a:cxn>
                <a:cxn ang="16200000">
                  <a:pos x="wd2" y="hd2"/>
                </a:cxn>
              </a:cxnLst>
              <a:rect l="0" t="0" r="r" b="b"/>
              <a:pathLst>
                <a:path w="21580" h="21100" extrusionOk="0">
                  <a:moveTo>
                    <a:pt x="20097" y="7876"/>
                  </a:moveTo>
                  <a:cubicBezTo>
                    <a:pt x="20102" y="8777"/>
                    <a:pt x="19230" y="9707"/>
                    <a:pt x="17704" y="10436"/>
                  </a:cubicBezTo>
                  <a:cubicBezTo>
                    <a:pt x="15896" y="11297"/>
                    <a:pt x="13456" y="11771"/>
                    <a:pt x="10832" y="11771"/>
                  </a:cubicBezTo>
                  <a:cubicBezTo>
                    <a:pt x="8208" y="11771"/>
                    <a:pt x="5758" y="11297"/>
                    <a:pt x="3939" y="10436"/>
                  </a:cubicBezTo>
                  <a:cubicBezTo>
                    <a:pt x="2393" y="9703"/>
                    <a:pt x="1504" y="8768"/>
                    <a:pt x="1499" y="7872"/>
                  </a:cubicBezTo>
                  <a:lnTo>
                    <a:pt x="1499" y="7695"/>
                  </a:lnTo>
                  <a:cubicBezTo>
                    <a:pt x="1962" y="8070"/>
                    <a:pt x="2519" y="8423"/>
                    <a:pt x="3192" y="8742"/>
                  </a:cubicBezTo>
                  <a:cubicBezTo>
                    <a:pt x="7420" y="10742"/>
                    <a:pt x="14250" y="10742"/>
                    <a:pt x="18456" y="8742"/>
                  </a:cubicBezTo>
                  <a:cubicBezTo>
                    <a:pt x="19114" y="8432"/>
                    <a:pt x="19650" y="8087"/>
                    <a:pt x="20102" y="7721"/>
                  </a:cubicBezTo>
                  <a:lnTo>
                    <a:pt x="20102" y="7876"/>
                  </a:lnTo>
                  <a:cubicBezTo>
                    <a:pt x="20102" y="7876"/>
                    <a:pt x="20097" y="7876"/>
                    <a:pt x="20097" y="7876"/>
                  </a:cubicBezTo>
                  <a:close/>
                  <a:moveTo>
                    <a:pt x="20097" y="10582"/>
                  </a:moveTo>
                  <a:cubicBezTo>
                    <a:pt x="20102" y="11483"/>
                    <a:pt x="19230" y="12413"/>
                    <a:pt x="17704" y="13142"/>
                  </a:cubicBezTo>
                  <a:cubicBezTo>
                    <a:pt x="15896" y="14003"/>
                    <a:pt x="13456" y="14477"/>
                    <a:pt x="10832" y="14477"/>
                  </a:cubicBezTo>
                  <a:cubicBezTo>
                    <a:pt x="8208" y="14477"/>
                    <a:pt x="5758" y="14003"/>
                    <a:pt x="3939" y="13142"/>
                  </a:cubicBezTo>
                  <a:cubicBezTo>
                    <a:pt x="2393" y="12409"/>
                    <a:pt x="1504" y="11474"/>
                    <a:pt x="1499" y="10578"/>
                  </a:cubicBezTo>
                  <a:lnTo>
                    <a:pt x="1499" y="10449"/>
                  </a:lnTo>
                  <a:cubicBezTo>
                    <a:pt x="1962" y="10824"/>
                    <a:pt x="2519" y="11177"/>
                    <a:pt x="3192" y="11496"/>
                  </a:cubicBezTo>
                  <a:cubicBezTo>
                    <a:pt x="5306" y="12495"/>
                    <a:pt x="8072" y="12995"/>
                    <a:pt x="10832" y="12995"/>
                  </a:cubicBezTo>
                  <a:cubicBezTo>
                    <a:pt x="13593" y="12995"/>
                    <a:pt x="16353" y="12495"/>
                    <a:pt x="18451" y="11496"/>
                  </a:cubicBezTo>
                  <a:cubicBezTo>
                    <a:pt x="19109" y="11185"/>
                    <a:pt x="19645" y="10841"/>
                    <a:pt x="20097" y="10474"/>
                  </a:cubicBezTo>
                  <a:cubicBezTo>
                    <a:pt x="20097" y="10474"/>
                    <a:pt x="20097" y="10582"/>
                    <a:pt x="20097" y="10582"/>
                  </a:cubicBezTo>
                  <a:close/>
                  <a:moveTo>
                    <a:pt x="20097" y="13284"/>
                  </a:moveTo>
                  <a:cubicBezTo>
                    <a:pt x="20102" y="14184"/>
                    <a:pt x="19230" y="15115"/>
                    <a:pt x="17704" y="15843"/>
                  </a:cubicBezTo>
                  <a:cubicBezTo>
                    <a:pt x="15896" y="16705"/>
                    <a:pt x="13456" y="17179"/>
                    <a:pt x="10832" y="17179"/>
                  </a:cubicBezTo>
                  <a:cubicBezTo>
                    <a:pt x="8208" y="17179"/>
                    <a:pt x="5758" y="16705"/>
                    <a:pt x="3939" y="15843"/>
                  </a:cubicBezTo>
                  <a:cubicBezTo>
                    <a:pt x="2393" y="15111"/>
                    <a:pt x="1504" y="14176"/>
                    <a:pt x="1499" y="13279"/>
                  </a:cubicBezTo>
                  <a:lnTo>
                    <a:pt x="1499" y="13150"/>
                  </a:lnTo>
                  <a:cubicBezTo>
                    <a:pt x="1962" y="13525"/>
                    <a:pt x="2519" y="13878"/>
                    <a:pt x="3192" y="14197"/>
                  </a:cubicBezTo>
                  <a:cubicBezTo>
                    <a:pt x="5306" y="15197"/>
                    <a:pt x="8072" y="15697"/>
                    <a:pt x="10832" y="15697"/>
                  </a:cubicBezTo>
                  <a:cubicBezTo>
                    <a:pt x="13593" y="15697"/>
                    <a:pt x="16353" y="15197"/>
                    <a:pt x="18451" y="14197"/>
                  </a:cubicBezTo>
                  <a:cubicBezTo>
                    <a:pt x="19109" y="13887"/>
                    <a:pt x="19645" y="13542"/>
                    <a:pt x="20097" y="13176"/>
                  </a:cubicBezTo>
                  <a:cubicBezTo>
                    <a:pt x="20097" y="13176"/>
                    <a:pt x="20097" y="13284"/>
                    <a:pt x="20097" y="13284"/>
                  </a:cubicBezTo>
                  <a:close/>
                  <a:moveTo>
                    <a:pt x="20097" y="15990"/>
                  </a:moveTo>
                  <a:cubicBezTo>
                    <a:pt x="20102" y="16890"/>
                    <a:pt x="19230" y="17821"/>
                    <a:pt x="17704" y="18549"/>
                  </a:cubicBezTo>
                  <a:cubicBezTo>
                    <a:pt x="15896" y="19411"/>
                    <a:pt x="13456" y="19885"/>
                    <a:pt x="10832" y="19885"/>
                  </a:cubicBezTo>
                  <a:cubicBezTo>
                    <a:pt x="8208" y="19885"/>
                    <a:pt x="5758" y="19411"/>
                    <a:pt x="3939" y="18549"/>
                  </a:cubicBezTo>
                  <a:cubicBezTo>
                    <a:pt x="2393" y="17817"/>
                    <a:pt x="1504" y="16882"/>
                    <a:pt x="1499" y="15985"/>
                  </a:cubicBezTo>
                  <a:lnTo>
                    <a:pt x="1499" y="15856"/>
                  </a:lnTo>
                  <a:cubicBezTo>
                    <a:pt x="1962" y="16231"/>
                    <a:pt x="2519" y="16584"/>
                    <a:pt x="3192" y="16903"/>
                  </a:cubicBezTo>
                  <a:cubicBezTo>
                    <a:pt x="5306" y="17903"/>
                    <a:pt x="8072" y="18403"/>
                    <a:pt x="10832" y="18403"/>
                  </a:cubicBezTo>
                  <a:cubicBezTo>
                    <a:pt x="13593" y="18403"/>
                    <a:pt x="16353" y="17903"/>
                    <a:pt x="18451" y="16903"/>
                  </a:cubicBezTo>
                  <a:cubicBezTo>
                    <a:pt x="19109" y="16593"/>
                    <a:pt x="19645" y="16248"/>
                    <a:pt x="20097" y="15882"/>
                  </a:cubicBezTo>
                  <a:cubicBezTo>
                    <a:pt x="20097" y="15882"/>
                    <a:pt x="20097" y="15990"/>
                    <a:pt x="20097" y="15990"/>
                  </a:cubicBezTo>
                  <a:close/>
                  <a:moveTo>
                    <a:pt x="5122" y="5291"/>
                  </a:moveTo>
                  <a:cubicBezTo>
                    <a:pt x="5432" y="5205"/>
                    <a:pt x="5758" y="5119"/>
                    <a:pt x="6084" y="5037"/>
                  </a:cubicBezTo>
                  <a:cubicBezTo>
                    <a:pt x="6321" y="4976"/>
                    <a:pt x="6458" y="4964"/>
                    <a:pt x="6557" y="5011"/>
                  </a:cubicBezTo>
                  <a:cubicBezTo>
                    <a:pt x="6615" y="5037"/>
                    <a:pt x="6662" y="5084"/>
                    <a:pt x="6710" y="5153"/>
                  </a:cubicBezTo>
                  <a:cubicBezTo>
                    <a:pt x="6925" y="5481"/>
                    <a:pt x="7272" y="5769"/>
                    <a:pt x="7714" y="6036"/>
                  </a:cubicBezTo>
                  <a:cubicBezTo>
                    <a:pt x="7793" y="6084"/>
                    <a:pt x="7872" y="6127"/>
                    <a:pt x="7956" y="6166"/>
                  </a:cubicBezTo>
                  <a:cubicBezTo>
                    <a:pt x="8192" y="6278"/>
                    <a:pt x="8466" y="6368"/>
                    <a:pt x="8782" y="6424"/>
                  </a:cubicBezTo>
                  <a:cubicBezTo>
                    <a:pt x="9591" y="6571"/>
                    <a:pt x="10327" y="6308"/>
                    <a:pt x="10238" y="5899"/>
                  </a:cubicBezTo>
                  <a:cubicBezTo>
                    <a:pt x="10206" y="5761"/>
                    <a:pt x="10122" y="5623"/>
                    <a:pt x="10017" y="5494"/>
                  </a:cubicBezTo>
                  <a:cubicBezTo>
                    <a:pt x="9733" y="5157"/>
                    <a:pt x="9386" y="4834"/>
                    <a:pt x="9197" y="4481"/>
                  </a:cubicBezTo>
                  <a:cubicBezTo>
                    <a:pt x="8892" y="3908"/>
                    <a:pt x="9034" y="3391"/>
                    <a:pt x="9996" y="2982"/>
                  </a:cubicBezTo>
                  <a:cubicBezTo>
                    <a:pt x="11100" y="2520"/>
                    <a:pt x="12325" y="2490"/>
                    <a:pt x="13629" y="2779"/>
                  </a:cubicBezTo>
                  <a:cubicBezTo>
                    <a:pt x="14161" y="2896"/>
                    <a:pt x="14161" y="2900"/>
                    <a:pt x="14566" y="2706"/>
                  </a:cubicBezTo>
                  <a:cubicBezTo>
                    <a:pt x="14707" y="2637"/>
                    <a:pt x="14844" y="2572"/>
                    <a:pt x="14986" y="2512"/>
                  </a:cubicBezTo>
                  <a:cubicBezTo>
                    <a:pt x="15296" y="2370"/>
                    <a:pt x="15401" y="2370"/>
                    <a:pt x="15722" y="2507"/>
                  </a:cubicBezTo>
                  <a:cubicBezTo>
                    <a:pt x="15753" y="2520"/>
                    <a:pt x="15785" y="2538"/>
                    <a:pt x="15817" y="2551"/>
                  </a:cubicBezTo>
                  <a:lnTo>
                    <a:pt x="16006" y="2641"/>
                  </a:lnTo>
                  <a:cubicBezTo>
                    <a:pt x="16058" y="2667"/>
                    <a:pt x="16106" y="2689"/>
                    <a:pt x="16148" y="2710"/>
                  </a:cubicBezTo>
                  <a:cubicBezTo>
                    <a:pt x="16669" y="2956"/>
                    <a:pt x="16621" y="2977"/>
                    <a:pt x="16011" y="3266"/>
                  </a:cubicBezTo>
                  <a:cubicBezTo>
                    <a:pt x="15554" y="3490"/>
                    <a:pt x="15554" y="3490"/>
                    <a:pt x="15943" y="3740"/>
                  </a:cubicBezTo>
                  <a:cubicBezTo>
                    <a:pt x="16243" y="3934"/>
                    <a:pt x="16479" y="4145"/>
                    <a:pt x="16663" y="4369"/>
                  </a:cubicBezTo>
                  <a:cubicBezTo>
                    <a:pt x="16763" y="4494"/>
                    <a:pt x="16705" y="4584"/>
                    <a:pt x="16459" y="4649"/>
                  </a:cubicBezTo>
                  <a:cubicBezTo>
                    <a:pt x="16095" y="4744"/>
                    <a:pt x="15738" y="4843"/>
                    <a:pt x="15365" y="4934"/>
                  </a:cubicBezTo>
                  <a:cubicBezTo>
                    <a:pt x="15138" y="4990"/>
                    <a:pt x="15007" y="4998"/>
                    <a:pt x="14907" y="4951"/>
                  </a:cubicBezTo>
                  <a:cubicBezTo>
                    <a:pt x="14849" y="4925"/>
                    <a:pt x="14807" y="4882"/>
                    <a:pt x="14760" y="4817"/>
                  </a:cubicBezTo>
                  <a:cubicBezTo>
                    <a:pt x="14529" y="4494"/>
                    <a:pt x="14155" y="4218"/>
                    <a:pt x="13656" y="3985"/>
                  </a:cubicBezTo>
                  <a:cubicBezTo>
                    <a:pt x="13593" y="3955"/>
                    <a:pt x="13530" y="3930"/>
                    <a:pt x="13466" y="3899"/>
                  </a:cubicBezTo>
                  <a:cubicBezTo>
                    <a:pt x="13309" y="3835"/>
                    <a:pt x="13146" y="3774"/>
                    <a:pt x="12946" y="3736"/>
                  </a:cubicBezTo>
                  <a:cubicBezTo>
                    <a:pt x="12241" y="3606"/>
                    <a:pt x="11626" y="3822"/>
                    <a:pt x="11710" y="4179"/>
                  </a:cubicBezTo>
                  <a:cubicBezTo>
                    <a:pt x="11752" y="4356"/>
                    <a:pt x="11873" y="4533"/>
                    <a:pt x="12021" y="4701"/>
                  </a:cubicBezTo>
                  <a:cubicBezTo>
                    <a:pt x="12278" y="4990"/>
                    <a:pt x="12541" y="5278"/>
                    <a:pt x="12725" y="5580"/>
                  </a:cubicBezTo>
                  <a:cubicBezTo>
                    <a:pt x="13319" y="6545"/>
                    <a:pt x="12036" y="7493"/>
                    <a:pt x="9991" y="7588"/>
                  </a:cubicBezTo>
                  <a:cubicBezTo>
                    <a:pt x="9255" y="7622"/>
                    <a:pt x="8555" y="7544"/>
                    <a:pt x="7903" y="7372"/>
                  </a:cubicBezTo>
                  <a:cubicBezTo>
                    <a:pt x="7624" y="7295"/>
                    <a:pt x="7409" y="7303"/>
                    <a:pt x="7194" y="7415"/>
                  </a:cubicBezTo>
                  <a:cubicBezTo>
                    <a:pt x="6978" y="7527"/>
                    <a:pt x="6747" y="7631"/>
                    <a:pt x="6515" y="7734"/>
                  </a:cubicBezTo>
                  <a:cubicBezTo>
                    <a:pt x="6315" y="7829"/>
                    <a:pt x="6110" y="7833"/>
                    <a:pt x="5905" y="7743"/>
                  </a:cubicBezTo>
                  <a:cubicBezTo>
                    <a:pt x="5779" y="7687"/>
                    <a:pt x="5658" y="7631"/>
                    <a:pt x="5537" y="7570"/>
                  </a:cubicBezTo>
                  <a:cubicBezTo>
                    <a:pt x="5416" y="7514"/>
                    <a:pt x="5295" y="7454"/>
                    <a:pt x="5174" y="7394"/>
                  </a:cubicBezTo>
                  <a:cubicBezTo>
                    <a:pt x="4969" y="7290"/>
                    <a:pt x="4991" y="7187"/>
                    <a:pt x="5190" y="7088"/>
                  </a:cubicBezTo>
                  <a:cubicBezTo>
                    <a:pt x="5353" y="7010"/>
                    <a:pt x="5511" y="6928"/>
                    <a:pt x="5679" y="6851"/>
                  </a:cubicBezTo>
                  <a:cubicBezTo>
                    <a:pt x="6031" y="6678"/>
                    <a:pt x="6042" y="6666"/>
                    <a:pt x="5742" y="6472"/>
                  </a:cubicBezTo>
                  <a:cubicBezTo>
                    <a:pt x="5364" y="6226"/>
                    <a:pt x="5027" y="5968"/>
                    <a:pt x="4817" y="5679"/>
                  </a:cubicBezTo>
                  <a:cubicBezTo>
                    <a:pt x="4643" y="5459"/>
                    <a:pt x="4685" y="5407"/>
                    <a:pt x="5122" y="5291"/>
                  </a:cubicBezTo>
                  <a:cubicBezTo>
                    <a:pt x="5122" y="5291"/>
                    <a:pt x="5122" y="5291"/>
                    <a:pt x="5122" y="5291"/>
                  </a:cubicBezTo>
                  <a:close/>
                  <a:moveTo>
                    <a:pt x="21575" y="5015"/>
                  </a:moveTo>
                  <a:cubicBezTo>
                    <a:pt x="21511" y="3740"/>
                    <a:pt x="20460" y="2473"/>
                    <a:pt x="18398" y="1499"/>
                  </a:cubicBezTo>
                  <a:cubicBezTo>
                    <a:pt x="14171" y="-500"/>
                    <a:pt x="7336" y="-500"/>
                    <a:pt x="3134" y="1499"/>
                  </a:cubicBezTo>
                  <a:cubicBezTo>
                    <a:pt x="1031" y="2499"/>
                    <a:pt x="-10" y="3809"/>
                    <a:pt x="0" y="5123"/>
                  </a:cubicBezTo>
                  <a:lnTo>
                    <a:pt x="0" y="15981"/>
                  </a:lnTo>
                  <a:cubicBezTo>
                    <a:pt x="11" y="17291"/>
                    <a:pt x="1073" y="18601"/>
                    <a:pt x="3187" y="19601"/>
                  </a:cubicBezTo>
                  <a:cubicBezTo>
                    <a:pt x="5300" y="20600"/>
                    <a:pt x="8066" y="21100"/>
                    <a:pt x="10827" y="21100"/>
                  </a:cubicBezTo>
                  <a:cubicBezTo>
                    <a:pt x="13588" y="21100"/>
                    <a:pt x="16348" y="20600"/>
                    <a:pt x="18446" y="19601"/>
                  </a:cubicBezTo>
                  <a:cubicBezTo>
                    <a:pt x="20544" y="18601"/>
                    <a:pt x="21590" y="17291"/>
                    <a:pt x="21580" y="15981"/>
                  </a:cubicBezTo>
                  <a:lnTo>
                    <a:pt x="21580" y="5015"/>
                  </a:lnTo>
                  <a:cubicBezTo>
                    <a:pt x="21580" y="5015"/>
                    <a:pt x="21575" y="5015"/>
                    <a:pt x="21575" y="5015"/>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Tree>
    <p:extLst>
      <p:ext uri="{BB962C8B-B14F-4D97-AF65-F5344CB8AC3E}">
        <p14:creationId xmlns:p14="http://schemas.microsoft.com/office/powerpoint/2010/main" val="71303112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flipH="1">
            <a:off x="0" y="0"/>
            <a:ext cx="12192000" cy="3657600"/>
          </a:xfrm>
          <a:prstGeom prst="rect">
            <a:avLst/>
          </a:prstGeom>
          <a:gradFill flip="none" rotWithShape="1">
            <a:gsLst>
              <a:gs pos="100000">
                <a:schemeClr val="tx2">
                  <a:lumMod val="50000"/>
                  <a:alpha val="41000"/>
                </a:schemeClr>
              </a:gs>
              <a:gs pos="0">
                <a:schemeClr val="tx2">
                  <a:alpha val="8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8" name="Picture 57"/>
          <p:cNvPicPr>
            <a:picLocks noChangeAspect="1"/>
          </p:cNvPicPr>
          <p:nvPr/>
        </p:nvPicPr>
        <p:blipFill rotWithShape="1">
          <a:blip r:embed="rId2"/>
          <a:srcRect l="6106" t="5661" r="3205" b="12067"/>
          <a:stretch/>
        </p:blipFill>
        <p:spPr bwMode="auto">
          <a:xfrm>
            <a:off x="3817669" y="1348606"/>
            <a:ext cx="4804228" cy="4089053"/>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fld id="{CFF80D99-EBBB-423B-BB5D-F52C7FE98A9C}" type="slidenum">
              <a:rPr lang="en-US" smtClean="0"/>
              <a:pPr/>
              <a:t>114</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53" name="Shape 24154"/>
          <p:cNvSpPr/>
          <p:nvPr/>
        </p:nvSpPr>
        <p:spPr>
          <a:xfrm>
            <a:off x="9374286" y="4058880"/>
            <a:ext cx="787697" cy="495035"/>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lstStyle/>
          <a:p>
            <a:pPr algn="l">
              <a:lnSpc>
                <a:spcPct val="90000"/>
              </a:lnSpc>
              <a:defRPr sz="4000" b="1">
                <a:solidFill>
                  <a:srgbClr val="FFFFFF"/>
                </a:solidFill>
                <a:latin typeface="Helvetica"/>
                <a:ea typeface="Helvetica"/>
                <a:cs typeface="Helvetica"/>
                <a:sym typeface="Helvetica"/>
              </a:defRPr>
            </a:pPr>
            <a:r>
              <a:rPr sz="2000" dirty="0">
                <a:solidFill>
                  <a:schemeClr val="tx1">
                    <a:lumMod val="85000"/>
                    <a:lumOff val="15000"/>
                  </a:schemeClr>
                </a:solidFill>
                <a:latin typeface="+mj-lt"/>
              </a:rPr>
              <a:t>74%</a:t>
            </a:r>
          </a:p>
          <a:p>
            <a:pPr algn="l">
              <a:lnSpc>
                <a:spcPct val="90000"/>
              </a:lnSpc>
              <a:defRPr sz="2000" b="1">
                <a:solidFill>
                  <a:srgbClr val="FFFFFF"/>
                </a:solidFill>
                <a:latin typeface="Helvetica"/>
                <a:ea typeface="Helvetica"/>
                <a:cs typeface="Helvetica"/>
                <a:sym typeface="Helvetica"/>
              </a:defRPr>
            </a:pPr>
            <a:r>
              <a:rPr sz="1000" dirty="0">
                <a:solidFill>
                  <a:schemeClr val="tx1">
                    <a:lumMod val="85000"/>
                    <a:lumOff val="15000"/>
                  </a:schemeClr>
                </a:solidFill>
                <a:latin typeface="+mj-lt"/>
              </a:rPr>
              <a:t>MEN USER</a:t>
            </a:r>
          </a:p>
        </p:txBody>
      </p:sp>
      <p:sp>
        <p:nvSpPr>
          <p:cNvPr id="54" name="Shape 24155"/>
          <p:cNvSpPr/>
          <p:nvPr/>
        </p:nvSpPr>
        <p:spPr>
          <a:xfrm>
            <a:off x="8884354" y="4004752"/>
            <a:ext cx="303101" cy="675706"/>
          </a:xfrm>
          <a:custGeom>
            <a:avLst/>
            <a:gdLst/>
            <a:ahLst/>
            <a:cxnLst>
              <a:cxn ang="0">
                <a:pos x="wd2" y="hd2"/>
              </a:cxn>
              <a:cxn ang="5400000">
                <a:pos x="wd2" y="hd2"/>
              </a:cxn>
              <a:cxn ang="10800000">
                <a:pos x="wd2" y="hd2"/>
              </a:cxn>
              <a:cxn ang="16200000">
                <a:pos x="wd2" y="hd2"/>
              </a:cxn>
            </a:cxnLst>
            <a:rect l="0" t="0" r="r" b="b"/>
            <a:pathLst>
              <a:path w="21600" h="21600" extrusionOk="0">
                <a:moveTo>
                  <a:pt x="10667" y="0"/>
                </a:moveTo>
                <a:cubicBezTo>
                  <a:pt x="9388" y="0"/>
                  <a:pt x="8298" y="197"/>
                  <a:pt x="7480" y="602"/>
                </a:cubicBezTo>
                <a:cubicBezTo>
                  <a:pt x="6600" y="997"/>
                  <a:pt x="6202" y="1466"/>
                  <a:pt x="6202" y="2022"/>
                </a:cubicBezTo>
                <a:cubicBezTo>
                  <a:pt x="6202" y="2605"/>
                  <a:pt x="6600" y="3086"/>
                  <a:pt x="7480" y="3471"/>
                </a:cubicBezTo>
                <a:cubicBezTo>
                  <a:pt x="8298" y="3849"/>
                  <a:pt x="9388" y="4035"/>
                  <a:pt x="10667" y="4035"/>
                </a:cubicBezTo>
                <a:cubicBezTo>
                  <a:pt x="11905" y="4035"/>
                  <a:pt x="12995" y="3849"/>
                  <a:pt x="13854" y="3471"/>
                </a:cubicBezTo>
                <a:cubicBezTo>
                  <a:pt x="14735" y="3086"/>
                  <a:pt x="15175" y="2605"/>
                  <a:pt x="15175" y="2022"/>
                </a:cubicBezTo>
                <a:cubicBezTo>
                  <a:pt x="15175" y="1466"/>
                  <a:pt x="14735" y="997"/>
                  <a:pt x="13854" y="602"/>
                </a:cubicBezTo>
                <a:cubicBezTo>
                  <a:pt x="12974" y="197"/>
                  <a:pt x="11905" y="0"/>
                  <a:pt x="10667" y="0"/>
                </a:cubicBezTo>
                <a:close/>
                <a:moveTo>
                  <a:pt x="5786" y="4534"/>
                </a:moveTo>
                <a:cubicBezTo>
                  <a:pt x="4213" y="4534"/>
                  <a:pt x="2877" y="4798"/>
                  <a:pt x="1723" y="5297"/>
                </a:cubicBezTo>
                <a:cubicBezTo>
                  <a:pt x="591" y="5833"/>
                  <a:pt x="0" y="6444"/>
                  <a:pt x="0" y="7132"/>
                </a:cubicBezTo>
                <a:lnTo>
                  <a:pt x="0" y="13450"/>
                </a:lnTo>
                <a:cubicBezTo>
                  <a:pt x="0" y="13685"/>
                  <a:pt x="169" y="13902"/>
                  <a:pt x="589" y="14072"/>
                </a:cubicBezTo>
                <a:cubicBezTo>
                  <a:pt x="966" y="14241"/>
                  <a:pt x="1429" y="14316"/>
                  <a:pt x="1974" y="14316"/>
                </a:cubicBezTo>
                <a:cubicBezTo>
                  <a:pt x="2582" y="14316"/>
                  <a:pt x="3039" y="14241"/>
                  <a:pt x="3417" y="14072"/>
                </a:cubicBezTo>
                <a:cubicBezTo>
                  <a:pt x="3753" y="13902"/>
                  <a:pt x="3919" y="13685"/>
                  <a:pt x="3919" y="13450"/>
                </a:cubicBezTo>
                <a:lnTo>
                  <a:pt x="3919" y="7799"/>
                </a:lnTo>
                <a:lnTo>
                  <a:pt x="4946" y="7799"/>
                </a:lnTo>
                <a:lnTo>
                  <a:pt x="4946" y="20460"/>
                </a:lnTo>
                <a:cubicBezTo>
                  <a:pt x="4946" y="20761"/>
                  <a:pt x="5241" y="21042"/>
                  <a:pt x="5786" y="21259"/>
                </a:cubicBezTo>
                <a:cubicBezTo>
                  <a:pt x="6310" y="21494"/>
                  <a:pt x="6939" y="21600"/>
                  <a:pt x="7631" y="21600"/>
                </a:cubicBezTo>
                <a:cubicBezTo>
                  <a:pt x="8386" y="21600"/>
                  <a:pt x="9015" y="21494"/>
                  <a:pt x="9497" y="21259"/>
                </a:cubicBezTo>
                <a:cubicBezTo>
                  <a:pt x="10043" y="21042"/>
                  <a:pt x="10272" y="20761"/>
                  <a:pt x="10272" y="20460"/>
                </a:cubicBezTo>
                <a:lnTo>
                  <a:pt x="10272" y="14371"/>
                </a:lnTo>
                <a:lnTo>
                  <a:pt x="11407" y="14371"/>
                </a:lnTo>
                <a:lnTo>
                  <a:pt x="11407" y="20460"/>
                </a:lnTo>
                <a:cubicBezTo>
                  <a:pt x="11407" y="20761"/>
                  <a:pt x="11678" y="21042"/>
                  <a:pt x="12182" y="21259"/>
                </a:cubicBezTo>
                <a:cubicBezTo>
                  <a:pt x="12663" y="21494"/>
                  <a:pt x="13316" y="21600"/>
                  <a:pt x="14113" y="21600"/>
                </a:cubicBezTo>
                <a:cubicBezTo>
                  <a:pt x="14784" y="21600"/>
                  <a:pt x="15369" y="21494"/>
                  <a:pt x="15893" y="21259"/>
                </a:cubicBezTo>
                <a:cubicBezTo>
                  <a:pt x="16375" y="21042"/>
                  <a:pt x="16625" y="20761"/>
                  <a:pt x="16625" y="20460"/>
                </a:cubicBezTo>
                <a:lnTo>
                  <a:pt x="16625" y="7799"/>
                </a:lnTo>
                <a:lnTo>
                  <a:pt x="17673" y="7799"/>
                </a:lnTo>
                <a:lnTo>
                  <a:pt x="17673" y="13450"/>
                </a:lnTo>
                <a:cubicBezTo>
                  <a:pt x="17673" y="13685"/>
                  <a:pt x="17848" y="13902"/>
                  <a:pt x="18205" y="14072"/>
                </a:cubicBezTo>
                <a:cubicBezTo>
                  <a:pt x="18624" y="14241"/>
                  <a:pt x="19102" y="14316"/>
                  <a:pt x="19647" y="14316"/>
                </a:cubicBezTo>
                <a:cubicBezTo>
                  <a:pt x="20255" y="14316"/>
                  <a:pt x="20720" y="14241"/>
                  <a:pt x="21076" y="14072"/>
                </a:cubicBezTo>
                <a:cubicBezTo>
                  <a:pt x="21391" y="13902"/>
                  <a:pt x="21600" y="13685"/>
                  <a:pt x="21600" y="13450"/>
                </a:cubicBezTo>
                <a:lnTo>
                  <a:pt x="21600" y="7132"/>
                </a:lnTo>
                <a:cubicBezTo>
                  <a:pt x="21600" y="6444"/>
                  <a:pt x="21052" y="5833"/>
                  <a:pt x="19899" y="5307"/>
                </a:cubicBezTo>
                <a:cubicBezTo>
                  <a:pt x="18787" y="4798"/>
                  <a:pt x="17443" y="4534"/>
                  <a:pt x="15807" y="4534"/>
                </a:cubicBezTo>
                <a:cubicBezTo>
                  <a:pt x="15807" y="4534"/>
                  <a:pt x="5786" y="4534"/>
                  <a:pt x="5786" y="4534"/>
                </a:cubicBezTo>
                <a:close/>
              </a:path>
            </a:pathLst>
          </a:custGeom>
          <a:solidFill>
            <a:schemeClr val="accent3"/>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endParaRPr>
          </a:p>
        </p:txBody>
      </p:sp>
      <p:sp>
        <p:nvSpPr>
          <p:cNvPr id="55" name="Shape 24156"/>
          <p:cNvSpPr/>
          <p:nvPr/>
        </p:nvSpPr>
        <p:spPr>
          <a:xfrm>
            <a:off x="10481203" y="4004752"/>
            <a:ext cx="355989" cy="675706"/>
          </a:xfrm>
          <a:custGeom>
            <a:avLst/>
            <a:gdLst/>
            <a:ahLst/>
            <a:cxnLst>
              <a:cxn ang="0">
                <a:pos x="wd2" y="hd2"/>
              </a:cxn>
              <a:cxn ang="5400000">
                <a:pos x="wd2" y="hd2"/>
              </a:cxn>
              <a:cxn ang="10800000">
                <a:pos x="wd2" y="hd2"/>
              </a:cxn>
              <a:cxn ang="16200000">
                <a:pos x="wd2" y="hd2"/>
              </a:cxn>
            </a:cxnLst>
            <a:rect l="0" t="0" r="r" b="b"/>
            <a:pathLst>
              <a:path w="21600" h="21600" extrusionOk="0">
                <a:moveTo>
                  <a:pt x="10901" y="4031"/>
                </a:moveTo>
                <a:cubicBezTo>
                  <a:pt x="11952" y="4031"/>
                  <a:pt x="12841" y="3844"/>
                  <a:pt x="13539" y="3466"/>
                </a:cubicBezTo>
                <a:cubicBezTo>
                  <a:pt x="14271" y="3081"/>
                  <a:pt x="14645" y="2603"/>
                  <a:pt x="14645" y="2021"/>
                </a:cubicBezTo>
                <a:cubicBezTo>
                  <a:pt x="14645" y="1465"/>
                  <a:pt x="14271" y="996"/>
                  <a:pt x="13539" y="601"/>
                </a:cubicBezTo>
                <a:cubicBezTo>
                  <a:pt x="12841" y="197"/>
                  <a:pt x="11952" y="0"/>
                  <a:pt x="10901" y="0"/>
                </a:cubicBezTo>
                <a:cubicBezTo>
                  <a:pt x="9778" y="0"/>
                  <a:pt x="8864" y="197"/>
                  <a:pt x="8083" y="601"/>
                </a:cubicBezTo>
                <a:cubicBezTo>
                  <a:pt x="7347" y="996"/>
                  <a:pt x="6973" y="1465"/>
                  <a:pt x="6973" y="2021"/>
                </a:cubicBezTo>
                <a:cubicBezTo>
                  <a:pt x="6973" y="2603"/>
                  <a:pt x="7347" y="3081"/>
                  <a:pt x="8096" y="3466"/>
                </a:cubicBezTo>
                <a:cubicBezTo>
                  <a:pt x="8864" y="3844"/>
                  <a:pt x="9795" y="4031"/>
                  <a:pt x="10901" y="4031"/>
                </a:cubicBezTo>
                <a:cubicBezTo>
                  <a:pt x="10901" y="4031"/>
                  <a:pt x="10901" y="4031"/>
                  <a:pt x="10901" y="4031"/>
                </a:cubicBezTo>
                <a:close/>
                <a:moveTo>
                  <a:pt x="10397" y="16605"/>
                </a:moveTo>
                <a:lnTo>
                  <a:pt x="10397" y="20667"/>
                </a:lnTo>
                <a:cubicBezTo>
                  <a:pt x="10397" y="20939"/>
                  <a:pt x="10239" y="21174"/>
                  <a:pt x="9918" y="21334"/>
                </a:cubicBezTo>
                <a:cubicBezTo>
                  <a:pt x="9581" y="21515"/>
                  <a:pt x="9169" y="21600"/>
                  <a:pt x="8636" y="21600"/>
                </a:cubicBezTo>
                <a:cubicBezTo>
                  <a:pt x="8114" y="21600"/>
                  <a:pt x="7673" y="21515"/>
                  <a:pt x="7316" y="21334"/>
                </a:cubicBezTo>
                <a:cubicBezTo>
                  <a:pt x="6941" y="21174"/>
                  <a:pt x="6776" y="20939"/>
                  <a:pt x="6776" y="20667"/>
                </a:cubicBezTo>
                <a:lnTo>
                  <a:pt x="6776" y="16605"/>
                </a:lnTo>
                <a:lnTo>
                  <a:pt x="1768" y="16605"/>
                </a:lnTo>
                <a:lnTo>
                  <a:pt x="6973" y="7349"/>
                </a:lnTo>
                <a:lnTo>
                  <a:pt x="6083" y="7349"/>
                </a:lnTo>
                <a:cubicBezTo>
                  <a:pt x="5512" y="8382"/>
                  <a:pt x="5033" y="9219"/>
                  <a:pt x="4658" y="9876"/>
                </a:cubicBezTo>
                <a:cubicBezTo>
                  <a:pt x="4315" y="10544"/>
                  <a:pt x="3940" y="11162"/>
                  <a:pt x="3603" y="11765"/>
                </a:cubicBezTo>
                <a:cubicBezTo>
                  <a:pt x="3229" y="12365"/>
                  <a:pt x="2995" y="12743"/>
                  <a:pt x="2959" y="12874"/>
                </a:cubicBezTo>
                <a:cubicBezTo>
                  <a:pt x="2731" y="13260"/>
                  <a:pt x="2248" y="13457"/>
                  <a:pt x="1460" y="13457"/>
                </a:cubicBezTo>
                <a:lnTo>
                  <a:pt x="1068" y="13400"/>
                </a:lnTo>
                <a:cubicBezTo>
                  <a:pt x="357" y="13260"/>
                  <a:pt x="0" y="13015"/>
                  <a:pt x="0" y="12670"/>
                </a:cubicBezTo>
                <a:cubicBezTo>
                  <a:pt x="0" y="12573"/>
                  <a:pt x="18" y="12488"/>
                  <a:pt x="105" y="12413"/>
                </a:cubicBezTo>
                <a:cubicBezTo>
                  <a:pt x="140" y="12349"/>
                  <a:pt x="301" y="12113"/>
                  <a:pt x="479" y="11718"/>
                </a:cubicBezTo>
                <a:cubicBezTo>
                  <a:pt x="676" y="11325"/>
                  <a:pt x="945" y="10836"/>
                  <a:pt x="1264" y="10271"/>
                </a:cubicBezTo>
                <a:cubicBezTo>
                  <a:pt x="1590" y="9697"/>
                  <a:pt x="1944" y="9068"/>
                  <a:pt x="2319" y="8400"/>
                </a:cubicBezTo>
                <a:cubicBezTo>
                  <a:pt x="2694" y="7734"/>
                  <a:pt x="3032" y="7085"/>
                  <a:pt x="3461" y="6465"/>
                </a:cubicBezTo>
                <a:cubicBezTo>
                  <a:pt x="3708" y="5985"/>
                  <a:pt x="4266" y="5553"/>
                  <a:pt x="5102" y="5177"/>
                </a:cubicBezTo>
                <a:cubicBezTo>
                  <a:pt x="5940" y="4783"/>
                  <a:pt x="6832" y="4605"/>
                  <a:pt x="7740" y="4605"/>
                </a:cubicBezTo>
                <a:lnTo>
                  <a:pt x="13861" y="4605"/>
                </a:lnTo>
                <a:cubicBezTo>
                  <a:pt x="14806" y="4605"/>
                  <a:pt x="15731" y="4783"/>
                  <a:pt x="16554" y="5177"/>
                </a:cubicBezTo>
                <a:cubicBezTo>
                  <a:pt x="17357" y="5553"/>
                  <a:pt x="17928" y="5985"/>
                  <a:pt x="18249" y="6465"/>
                </a:cubicBezTo>
                <a:cubicBezTo>
                  <a:pt x="18585" y="7085"/>
                  <a:pt x="18942" y="7734"/>
                  <a:pt x="19304" y="8400"/>
                </a:cubicBezTo>
                <a:cubicBezTo>
                  <a:pt x="19640" y="9068"/>
                  <a:pt x="20015" y="9697"/>
                  <a:pt x="20316" y="10271"/>
                </a:cubicBezTo>
                <a:cubicBezTo>
                  <a:pt x="20641" y="10836"/>
                  <a:pt x="20907" y="11325"/>
                  <a:pt x="21121" y="11718"/>
                </a:cubicBezTo>
                <a:cubicBezTo>
                  <a:pt x="21317" y="12113"/>
                  <a:pt x="21439" y="12349"/>
                  <a:pt x="21513" y="12413"/>
                </a:cubicBezTo>
                <a:lnTo>
                  <a:pt x="21600" y="12620"/>
                </a:lnTo>
                <a:cubicBezTo>
                  <a:pt x="21600" y="13043"/>
                  <a:pt x="21226" y="13288"/>
                  <a:pt x="20514" y="13400"/>
                </a:cubicBezTo>
                <a:lnTo>
                  <a:pt x="20139" y="13457"/>
                </a:lnTo>
                <a:cubicBezTo>
                  <a:pt x="19353" y="13457"/>
                  <a:pt x="18855" y="13260"/>
                  <a:pt x="18659" y="12874"/>
                </a:cubicBezTo>
                <a:cubicBezTo>
                  <a:pt x="18585" y="12743"/>
                  <a:pt x="18371" y="12365"/>
                  <a:pt x="18070" y="11765"/>
                </a:cubicBezTo>
                <a:cubicBezTo>
                  <a:pt x="17731" y="11162"/>
                  <a:pt x="17377" y="10544"/>
                  <a:pt x="16985" y="9876"/>
                </a:cubicBezTo>
                <a:cubicBezTo>
                  <a:pt x="16572" y="9219"/>
                  <a:pt x="16106" y="8382"/>
                  <a:pt x="15535" y="7340"/>
                </a:cubicBezTo>
                <a:lnTo>
                  <a:pt x="14645" y="7340"/>
                </a:lnTo>
                <a:lnTo>
                  <a:pt x="19838" y="16605"/>
                </a:lnTo>
                <a:lnTo>
                  <a:pt x="14915" y="16605"/>
                </a:lnTo>
                <a:lnTo>
                  <a:pt x="14915" y="20667"/>
                </a:lnTo>
                <a:cubicBezTo>
                  <a:pt x="14915" y="20939"/>
                  <a:pt x="14768" y="21174"/>
                  <a:pt x="14362" y="21334"/>
                </a:cubicBezTo>
                <a:cubicBezTo>
                  <a:pt x="14019" y="21515"/>
                  <a:pt x="13595" y="21600"/>
                  <a:pt x="13073" y="21600"/>
                </a:cubicBezTo>
                <a:cubicBezTo>
                  <a:pt x="12522" y="21600"/>
                  <a:pt x="12128" y="21515"/>
                  <a:pt x="11773" y="21334"/>
                </a:cubicBezTo>
                <a:cubicBezTo>
                  <a:pt x="11452" y="21174"/>
                  <a:pt x="11312" y="20939"/>
                  <a:pt x="11312" y="20667"/>
                </a:cubicBezTo>
                <a:lnTo>
                  <a:pt x="11312" y="16605"/>
                </a:lnTo>
                <a:cubicBezTo>
                  <a:pt x="11312" y="16605"/>
                  <a:pt x="10397" y="16605"/>
                  <a:pt x="10397" y="16605"/>
                </a:cubicBezTo>
                <a:close/>
              </a:path>
            </a:pathLst>
          </a:custGeom>
          <a:solidFill>
            <a:schemeClr val="accent4"/>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endParaRPr>
          </a:p>
        </p:txBody>
      </p:sp>
      <p:sp>
        <p:nvSpPr>
          <p:cNvPr id="56" name="Shape 24157"/>
          <p:cNvSpPr/>
          <p:nvPr/>
        </p:nvSpPr>
        <p:spPr>
          <a:xfrm>
            <a:off x="10973223" y="4058881"/>
            <a:ext cx="879159" cy="495035"/>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lstStyle/>
          <a:p>
            <a:pPr algn="l">
              <a:lnSpc>
                <a:spcPct val="90000"/>
              </a:lnSpc>
              <a:defRPr sz="4000" b="1">
                <a:solidFill>
                  <a:srgbClr val="FFFFFF"/>
                </a:solidFill>
                <a:latin typeface="Helvetica"/>
                <a:ea typeface="Helvetica"/>
                <a:cs typeface="Helvetica"/>
                <a:sym typeface="Helvetica"/>
              </a:defRPr>
            </a:pPr>
            <a:r>
              <a:rPr sz="2000">
                <a:solidFill>
                  <a:schemeClr val="tx1">
                    <a:lumMod val="85000"/>
                    <a:lumOff val="15000"/>
                  </a:schemeClr>
                </a:solidFill>
                <a:latin typeface="+mj-lt"/>
              </a:rPr>
              <a:t>26%</a:t>
            </a:r>
          </a:p>
          <a:p>
            <a:pPr algn="l">
              <a:lnSpc>
                <a:spcPct val="90000"/>
              </a:lnSpc>
              <a:defRPr sz="2000" b="1">
                <a:solidFill>
                  <a:srgbClr val="FFFFFF"/>
                </a:solidFill>
                <a:latin typeface="Helvetica"/>
                <a:ea typeface="Helvetica"/>
                <a:cs typeface="Helvetica"/>
                <a:sym typeface="Helvetica"/>
              </a:defRPr>
            </a:pPr>
            <a:r>
              <a:rPr sz="1000">
                <a:solidFill>
                  <a:schemeClr val="tx1">
                    <a:lumMod val="85000"/>
                    <a:lumOff val="15000"/>
                  </a:schemeClr>
                </a:solidFill>
                <a:latin typeface="+mj-lt"/>
              </a:rPr>
              <a:t>WOMEN USER</a:t>
            </a:r>
          </a:p>
        </p:txBody>
      </p:sp>
      <p:sp>
        <p:nvSpPr>
          <p:cNvPr id="57" name="Shape 24174"/>
          <p:cNvSpPr/>
          <p:nvPr/>
        </p:nvSpPr>
        <p:spPr>
          <a:xfrm flipH="1">
            <a:off x="8780649" y="4911671"/>
            <a:ext cx="3261410" cy="0"/>
          </a:xfrm>
          <a:prstGeom prst="line">
            <a:avLst/>
          </a:prstGeom>
          <a:ln w="38100" cap="rnd">
            <a:solidFill>
              <a:schemeClr val="tx1">
                <a:lumMod val="85000"/>
                <a:lumOff val="15000"/>
              </a:schemeClr>
            </a:solidFill>
            <a:custDash>
              <a:ds d="100000" sp="200000"/>
            </a:custDash>
          </a:ln>
        </p:spPr>
        <p:txBody>
          <a:bodyPr lIns="25400" tIns="25400" rIns="25400" bIns="25400" anchor="ctr"/>
          <a:lstStyle/>
          <a:p>
            <a:pPr>
              <a:defRPr sz="3200"/>
            </a:pPr>
            <a:endParaRPr sz="1600">
              <a:solidFill>
                <a:schemeClr val="tx1">
                  <a:lumMod val="85000"/>
                  <a:lumOff val="15000"/>
                </a:schemeClr>
              </a:solidFill>
            </a:endParaRPr>
          </a:p>
        </p:txBody>
      </p:sp>
      <p:sp>
        <p:nvSpPr>
          <p:cNvPr id="61" name="TextBox 60"/>
          <p:cNvSpPr txBox="1"/>
          <p:nvPr/>
        </p:nvSpPr>
        <p:spPr>
          <a:xfrm>
            <a:off x="8868140" y="5571221"/>
            <a:ext cx="2764265" cy="323165"/>
          </a:xfrm>
          <a:prstGeom prst="rect">
            <a:avLst/>
          </a:prstGeom>
          <a:noFill/>
        </p:spPr>
        <p:txBody>
          <a:bodyPr wrap="square" lIns="0" tIns="0" rIns="0" bIns="0" rtlCol="0">
            <a:spAutoFit/>
          </a:bodyPr>
          <a:lstStyle/>
          <a:p>
            <a:pPr defTabSz="1219170">
              <a:spcBef>
                <a:spcPct val="20000"/>
              </a:spcBef>
              <a:defRPr/>
            </a:pPr>
            <a:r>
              <a:rPr lang="en-US" sz="1050" dirty="0">
                <a:solidFill>
                  <a:schemeClr val="tx1">
                    <a:lumMod val="85000"/>
                    <a:lumOff val="15000"/>
                  </a:schemeClr>
                </a:solidFill>
              </a:rPr>
              <a:t>There are many variations passages of lorem ipsum available  majority have suffered alteration </a:t>
            </a:r>
          </a:p>
        </p:txBody>
      </p:sp>
      <p:sp>
        <p:nvSpPr>
          <p:cNvPr id="64" name="Rectangle 63"/>
          <p:cNvSpPr/>
          <p:nvPr/>
        </p:nvSpPr>
        <p:spPr>
          <a:xfrm>
            <a:off x="8868140" y="5224011"/>
            <a:ext cx="1323760" cy="215444"/>
          </a:xfrm>
          <a:prstGeom prst="rect">
            <a:avLst/>
          </a:prstGeom>
        </p:spPr>
        <p:txBody>
          <a:bodyPr wrap="none" lIns="0" tIns="0" rIns="0" bIns="0">
            <a:spAutoFit/>
          </a:bodyPr>
          <a:lstStyle/>
          <a:p>
            <a:r>
              <a:rPr lang="en-US" sz="1400" b="1" dirty="0">
                <a:solidFill>
                  <a:schemeClr val="tx1">
                    <a:lumMod val="85000"/>
                    <a:lumOff val="15000"/>
                  </a:schemeClr>
                </a:solidFill>
                <a:latin typeface="Caviar Dreams" panose="020B0402020204020504" pitchFamily="34" charset="0"/>
              </a:rPr>
              <a:t>Title Goes Here</a:t>
            </a:r>
          </a:p>
        </p:txBody>
      </p:sp>
      <p:sp>
        <p:nvSpPr>
          <p:cNvPr id="46" name="Picture Placeholder 45"/>
          <p:cNvSpPr>
            <a:spLocks noGrp="1"/>
          </p:cNvSpPr>
          <p:nvPr>
            <p:ph type="pic" sz="quarter" idx="15"/>
          </p:nvPr>
        </p:nvSpPr>
        <p:spPr/>
      </p:sp>
      <p:grpSp>
        <p:nvGrpSpPr>
          <p:cNvPr id="47" name="Group 46"/>
          <p:cNvGrpSpPr/>
          <p:nvPr/>
        </p:nvGrpSpPr>
        <p:grpSpPr>
          <a:xfrm>
            <a:off x="-859677" y="2861176"/>
            <a:ext cx="5939363" cy="3188786"/>
            <a:chOff x="-845586" y="2143628"/>
            <a:chExt cx="5939363" cy="3188786"/>
          </a:xfrm>
        </p:grpSpPr>
        <p:sp>
          <p:nvSpPr>
            <p:cNvPr id="6" name="Freeform 5"/>
            <p:cNvSpPr>
              <a:spLocks/>
            </p:cNvSpPr>
            <p:nvPr/>
          </p:nvSpPr>
          <p:spPr bwMode="auto">
            <a:xfrm>
              <a:off x="1945239" y="4887913"/>
              <a:ext cx="830263" cy="336550"/>
            </a:xfrm>
            <a:custGeom>
              <a:avLst/>
              <a:gdLst>
                <a:gd name="T0" fmla="*/ 413 w 474"/>
                <a:gd name="T1" fmla="*/ 124 h 192"/>
                <a:gd name="T2" fmla="*/ 315 w 474"/>
                <a:gd name="T3" fmla="*/ 184 h 192"/>
                <a:gd name="T4" fmla="*/ 87 w 474"/>
                <a:gd name="T5" fmla="*/ 153 h 192"/>
                <a:gd name="T6" fmla="*/ 7 w 474"/>
                <a:gd name="T7" fmla="*/ 78 h 192"/>
                <a:gd name="T8" fmla="*/ 105 w 474"/>
                <a:gd name="T9" fmla="*/ 8 h 192"/>
                <a:gd name="T10" fmla="*/ 428 w 474"/>
                <a:gd name="T11" fmla="*/ 54 h 192"/>
                <a:gd name="T12" fmla="*/ 413 w 474"/>
                <a:gd name="T13" fmla="*/ 124 h 192"/>
              </a:gdLst>
              <a:ahLst/>
              <a:cxnLst>
                <a:cxn ang="0">
                  <a:pos x="T0" y="T1"/>
                </a:cxn>
                <a:cxn ang="0">
                  <a:pos x="T2" y="T3"/>
                </a:cxn>
                <a:cxn ang="0">
                  <a:pos x="T4" y="T5"/>
                </a:cxn>
                <a:cxn ang="0">
                  <a:pos x="T6" y="T7"/>
                </a:cxn>
                <a:cxn ang="0">
                  <a:pos x="T8" y="T9"/>
                </a:cxn>
                <a:cxn ang="0">
                  <a:pos x="T10" y="T11"/>
                </a:cxn>
                <a:cxn ang="0">
                  <a:pos x="T12" y="T13"/>
                </a:cxn>
              </a:cxnLst>
              <a:rect l="0" t="0" r="r" b="b"/>
              <a:pathLst>
                <a:path w="474" h="192">
                  <a:moveTo>
                    <a:pt x="413" y="124"/>
                  </a:moveTo>
                  <a:cubicBezTo>
                    <a:pt x="405" y="171"/>
                    <a:pt x="361" y="192"/>
                    <a:pt x="315" y="184"/>
                  </a:cubicBezTo>
                  <a:cubicBezTo>
                    <a:pt x="315" y="184"/>
                    <a:pt x="144" y="181"/>
                    <a:pt x="87" y="153"/>
                  </a:cubicBezTo>
                  <a:cubicBezTo>
                    <a:pt x="28" y="124"/>
                    <a:pt x="0" y="125"/>
                    <a:pt x="7" y="78"/>
                  </a:cubicBezTo>
                  <a:cubicBezTo>
                    <a:pt x="15" y="32"/>
                    <a:pt x="59" y="0"/>
                    <a:pt x="105" y="8"/>
                  </a:cubicBezTo>
                  <a:cubicBezTo>
                    <a:pt x="428" y="54"/>
                    <a:pt x="428" y="54"/>
                    <a:pt x="428" y="54"/>
                  </a:cubicBezTo>
                  <a:cubicBezTo>
                    <a:pt x="474" y="61"/>
                    <a:pt x="420" y="78"/>
                    <a:pt x="413" y="124"/>
                  </a:cubicBezTo>
                </a:path>
              </a:pathLst>
            </a:custGeom>
            <a:solidFill>
              <a:srgbClr val="CE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418314" y="4956176"/>
              <a:ext cx="552450" cy="261938"/>
            </a:xfrm>
            <a:custGeom>
              <a:avLst/>
              <a:gdLst>
                <a:gd name="T0" fmla="*/ 311 w 316"/>
                <a:gd name="T1" fmla="*/ 59 h 150"/>
                <a:gd name="T2" fmla="*/ 256 w 316"/>
                <a:gd name="T3" fmla="*/ 115 h 150"/>
                <a:gd name="T4" fmla="*/ 70 w 316"/>
                <a:gd name="T5" fmla="*/ 145 h 150"/>
                <a:gd name="T6" fmla="*/ 5 w 316"/>
                <a:gd name="T7" fmla="*/ 99 h 150"/>
                <a:gd name="T8" fmla="*/ 59 w 316"/>
                <a:gd name="T9" fmla="*/ 27 h 150"/>
                <a:gd name="T10" fmla="*/ 239 w 316"/>
                <a:gd name="T11" fmla="*/ 5 h 150"/>
                <a:gd name="T12" fmla="*/ 311 w 316"/>
                <a:gd name="T13" fmla="*/ 59 h 150"/>
              </a:gdLst>
              <a:ahLst/>
              <a:cxnLst>
                <a:cxn ang="0">
                  <a:pos x="T0" y="T1"/>
                </a:cxn>
                <a:cxn ang="0">
                  <a:pos x="T2" y="T3"/>
                </a:cxn>
                <a:cxn ang="0">
                  <a:pos x="T4" y="T5"/>
                </a:cxn>
                <a:cxn ang="0">
                  <a:pos x="T6" y="T7"/>
                </a:cxn>
                <a:cxn ang="0">
                  <a:pos x="T8" y="T9"/>
                </a:cxn>
                <a:cxn ang="0">
                  <a:pos x="T10" y="T11"/>
                </a:cxn>
                <a:cxn ang="0">
                  <a:pos x="T12" y="T13"/>
                </a:cxn>
              </a:cxnLst>
              <a:rect l="0" t="0" r="r" b="b"/>
              <a:pathLst>
                <a:path w="316" h="150">
                  <a:moveTo>
                    <a:pt x="311" y="59"/>
                  </a:moveTo>
                  <a:cubicBezTo>
                    <a:pt x="316" y="94"/>
                    <a:pt x="304" y="102"/>
                    <a:pt x="256" y="115"/>
                  </a:cubicBezTo>
                  <a:cubicBezTo>
                    <a:pt x="177" y="136"/>
                    <a:pt x="117" y="140"/>
                    <a:pt x="70" y="145"/>
                  </a:cubicBezTo>
                  <a:cubicBezTo>
                    <a:pt x="35" y="150"/>
                    <a:pt x="10" y="134"/>
                    <a:pt x="5" y="99"/>
                  </a:cubicBezTo>
                  <a:cubicBezTo>
                    <a:pt x="0" y="64"/>
                    <a:pt x="25" y="31"/>
                    <a:pt x="59" y="27"/>
                  </a:cubicBezTo>
                  <a:cubicBezTo>
                    <a:pt x="239" y="5"/>
                    <a:pt x="239" y="5"/>
                    <a:pt x="239" y="5"/>
                  </a:cubicBezTo>
                  <a:cubicBezTo>
                    <a:pt x="274" y="0"/>
                    <a:pt x="306" y="24"/>
                    <a:pt x="311" y="59"/>
                  </a:cubicBezTo>
                  <a:close/>
                </a:path>
              </a:pathLst>
            </a:custGeom>
            <a:solidFill>
              <a:srgbClr val="CE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2775502" y="4905376"/>
              <a:ext cx="452438" cy="255588"/>
            </a:xfrm>
            <a:custGeom>
              <a:avLst/>
              <a:gdLst>
                <a:gd name="T0" fmla="*/ 222 w 259"/>
                <a:gd name="T1" fmla="*/ 94 h 146"/>
                <a:gd name="T2" fmla="*/ 68 w 259"/>
                <a:gd name="T3" fmla="*/ 139 h 146"/>
                <a:gd name="T4" fmla="*/ 7 w 259"/>
                <a:gd name="T5" fmla="*/ 105 h 146"/>
                <a:gd name="T6" fmla="*/ 45 w 259"/>
                <a:gd name="T7" fmla="*/ 33 h 146"/>
                <a:gd name="T8" fmla="*/ 108 w 259"/>
                <a:gd name="T9" fmla="*/ 17 h 146"/>
                <a:gd name="T10" fmla="*/ 254 w 259"/>
                <a:gd name="T11" fmla="*/ 49 h 146"/>
                <a:gd name="T12" fmla="*/ 222 w 259"/>
                <a:gd name="T13" fmla="*/ 94 h 146"/>
              </a:gdLst>
              <a:ahLst/>
              <a:cxnLst>
                <a:cxn ang="0">
                  <a:pos x="T0" y="T1"/>
                </a:cxn>
                <a:cxn ang="0">
                  <a:pos x="T2" y="T3"/>
                </a:cxn>
                <a:cxn ang="0">
                  <a:pos x="T4" y="T5"/>
                </a:cxn>
                <a:cxn ang="0">
                  <a:pos x="T6" y="T7"/>
                </a:cxn>
                <a:cxn ang="0">
                  <a:pos x="T8" y="T9"/>
                </a:cxn>
                <a:cxn ang="0">
                  <a:pos x="T10" y="T11"/>
                </a:cxn>
                <a:cxn ang="0">
                  <a:pos x="T12" y="T13"/>
                </a:cxn>
              </a:cxnLst>
              <a:rect l="0" t="0" r="r" b="b"/>
              <a:pathLst>
                <a:path w="259" h="146">
                  <a:moveTo>
                    <a:pt x="222" y="94"/>
                  </a:moveTo>
                  <a:cubicBezTo>
                    <a:pt x="157" y="118"/>
                    <a:pt x="107" y="129"/>
                    <a:pt x="68" y="139"/>
                  </a:cubicBezTo>
                  <a:cubicBezTo>
                    <a:pt x="38" y="146"/>
                    <a:pt x="15" y="134"/>
                    <a:pt x="7" y="105"/>
                  </a:cubicBezTo>
                  <a:cubicBezTo>
                    <a:pt x="0" y="76"/>
                    <a:pt x="16" y="41"/>
                    <a:pt x="45" y="33"/>
                  </a:cubicBezTo>
                  <a:cubicBezTo>
                    <a:pt x="45" y="33"/>
                    <a:pt x="65" y="27"/>
                    <a:pt x="108" y="17"/>
                  </a:cubicBezTo>
                  <a:cubicBezTo>
                    <a:pt x="182" y="0"/>
                    <a:pt x="247" y="25"/>
                    <a:pt x="254" y="49"/>
                  </a:cubicBezTo>
                  <a:cubicBezTo>
                    <a:pt x="259" y="69"/>
                    <a:pt x="257" y="81"/>
                    <a:pt x="222" y="94"/>
                  </a:cubicBezTo>
                  <a:close/>
                </a:path>
              </a:pathLst>
            </a:custGeom>
            <a:solidFill>
              <a:srgbClr val="CE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013502" y="4906963"/>
              <a:ext cx="830263" cy="336550"/>
            </a:xfrm>
            <a:custGeom>
              <a:avLst/>
              <a:gdLst>
                <a:gd name="T0" fmla="*/ 413 w 474"/>
                <a:gd name="T1" fmla="*/ 124 h 192"/>
                <a:gd name="T2" fmla="*/ 315 w 474"/>
                <a:gd name="T3" fmla="*/ 184 h 192"/>
                <a:gd name="T4" fmla="*/ 87 w 474"/>
                <a:gd name="T5" fmla="*/ 153 h 192"/>
                <a:gd name="T6" fmla="*/ 7 w 474"/>
                <a:gd name="T7" fmla="*/ 78 h 192"/>
                <a:gd name="T8" fmla="*/ 105 w 474"/>
                <a:gd name="T9" fmla="*/ 8 h 192"/>
                <a:gd name="T10" fmla="*/ 428 w 474"/>
                <a:gd name="T11" fmla="*/ 54 h 192"/>
                <a:gd name="T12" fmla="*/ 413 w 474"/>
                <a:gd name="T13" fmla="*/ 124 h 192"/>
              </a:gdLst>
              <a:ahLst/>
              <a:cxnLst>
                <a:cxn ang="0">
                  <a:pos x="T0" y="T1"/>
                </a:cxn>
                <a:cxn ang="0">
                  <a:pos x="T2" y="T3"/>
                </a:cxn>
                <a:cxn ang="0">
                  <a:pos x="T4" y="T5"/>
                </a:cxn>
                <a:cxn ang="0">
                  <a:pos x="T6" y="T7"/>
                </a:cxn>
                <a:cxn ang="0">
                  <a:pos x="T8" y="T9"/>
                </a:cxn>
                <a:cxn ang="0">
                  <a:pos x="T10" y="T11"/>
                </a:cxn>
                <a:cxn ang="0">
                  <a:pos x="T12" y="T13"/>
                </a:cxn>
              </a:cxnLst>
              <a:rect l="0" t="0" r="r" b="b"/>
              <a:pathLst>
                <a:path w="474" h="192">
                  <a:moveTo>
                    <a:pt x="413" y="124"/>
                  </a:moveTo>
                  <a:cubicBezTo>
                    <a:pt x="405" y="171"/>
                    <a:pt x="361" y="192"/>
                    <a:pt x="315" y="184"/>
                  </a:cubicBezTo>
                  <a:cubicBezTo>
                    <a:pt x="315" y="184"/>
                    <a:pt x="144" y="181"/>
                    <a:pt x="87" y="153"/>
                  </a:cubicBezTo>
                  <a:cubicBezTo>
                    <a:pt x="28" y="124"/>
                    <a:pt x="0" y="125"/>
                    <a:pt x="7" y="78"/>
                  </a:cubicBezTo>
                  <a:cubicBezTo>
                    <a:pt x="15" y="32"/>
                    <a:pt x="59" y="0"/>
                    <a:pt x="105" y="8"/>
                  </a:cubicBezTo>
                  <a:cubicBezTo>
                    <a:pt x="428" y="54"/>
                    <a:pt x="428" y="54"/>
                    <a:pt x="428" y="54"/>
                  </a:cubicBezTo>
                  <a:cubicBezTo>
                    <a:pt x="474" y="61"/>
                    <a:pt x="420" y="78"/>
                    <a:pt x="413" y="124"/>
                  </a:cubicBezTo>
                </a:path>
              </a:pathLst>
            </a:custGeom>
            <a:solidFill>
              <a:srgbClr val="E5C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486577" y="4975226"/>
              <a:ext cx="552450" cy="260350"/>
            </a:xfrm>
            <a:custGeom>
              <a:avLst/>
              <a:gdLst>
                <a:gd name="T0" fmla="*/ 311 w 316"/>
                <a:gd name="T1" fmla="*/ 59 h 149"/>
                <a:gd name="T2" fmla="*/ 256 w 316"/>
                <a:gd name="T3" fmla="*/ 114 h 149"/>
                <a:gd name="T4" fmla="*/ 70 w 316"/>
                <a:gd name="T5" fmla="*/ 145 h 149"/>
                <a:gd name="T6" fmla="*/ 5 w 316"/>
                <a:gd name="T7" fmla="*/ 99 h 149"/>
                <a:gd name="T8" fmla="*/ 59 w 316"/>
                <a:gd name="T9" fmla="*/ 26 h 149"/>
                <a:gd name="T10" fmla="*/ 239 w 316"/>
                <a:gd name="T11" fmla="*/ 5 h 149"/>
                <a:gd name="T12" fmla="*/ 311 w 316"/>
                <a:gd name="T13" fmla="*/ 59 h 149"/>
              </a:gdLst>
              <a:ahLst/>
              <a:cxnLst>
                <a:cxn ang="0">
                  <a:pos x="T0" y="T1"/>
                </a:cxn>
                <a:cxn ang="0">
                  <a:pos x="T2" y="T3"/>
                </a:cxn>
                <a:cxn ang="0">
                  <a:pos x="T4" y="T5"/>
                </a:cxn>
                <a:cxn ang="0">
                  <a:pos x="T6" y="T7"/>
                </a:cxn>
                <a:cxn ang="0">
                  <a:pos x="T8" y="T9"/>
                </a:cxn>
                <a:cxn ang="0">
                  <a:pos x="T10" y="T11"/>
                </a:cxn>
                <a:cxn ang="0">
                  <a:pos x="T12" y="T13"/>
                </a:cxn>
              </a:cxnLst>
              <a:rect l="0" t="0" r="r" b="b"/>
              <a:pathLst>
                <a:path w="316" h="149">
                  <a:moveTo>
                    <a:pt x="311" y="59"/>
                  </a:moveTo>
                  <a:cubicBezTo>
                    <a:pt x="316" y="94"/>
                    <a:pt x="304" y="102"/>
                    <a:pt x="256" y="114"/>
                  </a:cubicBezTo>
                  <a:cubicBezTo>
                    <a:pt x="177" y="135"/>
                    <a:pt x="117" y="140"/>
                    <a:pt x="70" y="145"/>
                  </a:cubicBezTo>
                  <a:cubicBezTo>
                    <a:pt x="35" y="149"/>
                    <a:pt x="10" y="133"/>
                    <a:pt x="5" y="99"/>
                  </a:cubicBezTo>
                  <a:cubicBezTo>
                    <a:pt x="0" y="64"/>
                    <a:pt x="25" y="31"/>
                    <a:pt x="59" y="26"/>
                  </a:cubicBezTo>
                  <a:cubicBezTo>
                    <a:pt x="239" y="5"/>
                    <a:pt x="239" y="5"/>
                    <a:pt x="239" y="5"/>
                  </a:cubicBezTo>
                  <a:cubicBezTo>
                    <a:pt x="274" y="0"/>
                    <a:pt x="306" y="24"/>
                    <a:pt x="311" y="59"/>
                  </a:cubicBezTo>
                  <a:close/>
                </a:path>
              </a:pathLst>
            </a:custGeom>
            <a:solidFill>
              <a:srgbClr val="E5C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843764" y="4924426"/>
              <a:ext cx="452438" cy="254000"/>
            </a:xfrm>
            <a:custGeom>
              <a:avLst/>
              <a:gdLst>
                <a:gd name="T0" fmla="*/ 222 w 259"/>
                <a:gd name="T1" fmla="*/ 94 h 145"/>
                <a:gd name="T2" fmla="*/ 68 w 259"/>
                <a:gd name="T3" fmla="*/ 138 h 145"/>
                <a:gd name="T4" fmla="*/ 7 w 259"/>
                <a:gd name="T5" fmla="*/ 105 h 145"/>
                <a:gd name="T6" fmla="*/ 45 w 259"/>
                <a:gd name="T7" fmla="*/ 33 h 145"/>
                <a:gd name="T8" fmla="*/ 108 w 259"/>
                <a:gd name="T9" fmla="*/ 17 h 145"/>
                <a:gd name="T10" fmla="*/ 254 w 259"/>
                <a:gd name="T11" fmla="*/ 49 h 145"/>
                <a:gd name="T12" fmla="*/ 222 w 259"/>
                <a:gd name="T13" fmla="*/ 94 h 145"/>
              </a:gdLst>
              <a:ahLst/>
              <a:cxnLst>
                <a:cxn ang="0">
                  <a:pos x="T0" y="T1"/>
                </a:cxn>
                <a:cxn ang="0">
                  <a:pos x="T2" y="T3"/>
                </a:cxn>
                <a:cxn ang="0">
                  <a:pos x="T4" y="T5"/>
                </a:cxn>
                <a:cxn ang="0">
                  <a:pos x="T6" y="T7"/>
                </a:cxn>
                <a:cxn ang="0">
                  <a:pos x="T8" y="T9"/>
                </a:cxn>
                <a:cxn ang="0">
                  <a:pos x="T10" y="T11"/>
                </a:cxn>
                <a:cxn ang="0">
                  <a:pos x="T12" y="T13"/>
                </a:cxn>
              </a:cxnLst>
              <a:rect l="0" t="0" r="r" b="b"/>
              <a:pathLst>
                <a:path w="259" h="145">
                  <a:moveTo>
                    <a:pt x="222" y="94"/>
                  </a:moveTo>
                  <a:cubicBezTo>
                    <a:pt x="157" y="118"/>
                    <a:pt x="107" y="129"/>
                    <a:pt x="68" y="138"/>
                  </a:cubicBezTo>
                  <a:cubicBezTo>
                    <a:pt x="38" y="145"/>
                    <a:pt x="15" y="134"/>
                    <a:pt x="7" y="105"/>
                  </a:cubicBezTo>
                  <a:cubicBezTo>
                    <a:pt x="0" y="76"/>
                    <a:pt x="16" y="41"/>
                    <a:pt x="45" y="33"/>
                  </a:cubicBezTo>
                  <a:cubicBezTo>
                    <a:pt x="45" y="33"/>
                    <a:pt x="65" y="27"/>
                    <a:pt x="108" y="17"/>
                  </a:cubicBezTo>
                  <a:cubicBezTo>
                    <a:pt x="182" y="0"/>
                    <a:pt x="247" y="25"/>
                    <a:pt x="254" y="49"/>
                  </a:cubicBezTo>
                  <a:cubicBezTo>
                    <a:pt x="259" y="69"/>
                    <a:pt x="257" y="81"/>
                    <a:pt x="222" y="94"/>
                  </a:cubicBezTo>
                  <a:close/>
                </a:path>
              </a:pathLst>
            </a:custGeom>
            <a:solidFill>
              <a:srgbClr val="E5C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2077002" y="4965701"/>
              <a:ext cx="831850" cy="334963"/>
            </a:xfrm>
            <a:custGeom>
              <a:avLst/>
              <a:gdLst>
                <a:gd name="T0" fmla="*/ 414 w 475"/>
                <a:gd name="T1" fmla="*/ 124 h 191"/>
                <a:gd name="T2" fmla="*/ 316 w 475"/>
                <a:gd name="T3" fmla="*/ 184 h 191"/>
                <a:gd name="T4" fmla="*/ 77 w 475"/>
                <a:gd name="T5" fmla="*/ 134 h 191"/>
                <a:gd name="T6" fmla="*/ 8 w 475"/>
                <a:gd name="T7" fmla="*/ 78 h 191"/>
                <a:gd name="T8" fmla="*/ 106 w 475"/>
                <a:gd name="T9" fmla="*/ 7 h 191"/>
                <a:gd name="T10" fmla="*/ 429 w 475"/>
                <a:gd name="T11" fmla="*/ 53 h 191"/>
                <a:gd name="T12" fmla="*/ 414 w 475"/>
                <a:gd name="T13" fmla="*/ 124 h 191"/>
              </a:gdLst>
              <a:ahLst/>
              <a:cxnLst>
                <a:cxn ang="0">
                  <a:pos x="T0" y="T1"/>
                </a:cxn>
                <a:cxn ang="0">
                  <a:pos x="T2" y="T3"/>
                </a:cxn>
                <a:cxn ang="0">
                  <a:pos x="T4" y="T5"/>
                </a:cxn>
                <a:cxn ang="0">
                  <a:pos x="T6" y="T7"/>
                </a:cxn>
                <a:cxn ang="0">
                  <a:pos x="T8" y="T9"/>
                </a:cxn>
                <a:cxn ang="0">
                  <a:pos x="T10" y="T11"/>
                </a:cxn>
                <a:cxn ang="0">
                  <a:pos x="T12" y="T13"/>
                </a:cxn>
              </a:cxnLst>
              <a:rect l="0" t="0" r="r" b="b"/>
              <a:pathLst>
                <a:path w="475" h="191">
                  <a:moveTo>
                    <a:pt x="414" y="124"/>
                  </a:moveTo>
                  <a:cubicBezTo>
                    <a:pt x="406" y="170"/>
                    <a:pt x="362" y="191"/>
                    <a:pt x="316" y="184"/>
                  </a:cubicBezTo>
                  <a:cubicBezTo>
                    <a:pt x="316" y="184"/>
                    <a:pt x="134" y="163"/>
                    <a:pt x="77" y="134"/>
                  </a:cubicBezTo>
                  <a:cubicBezTo>
                    <a:pt x="18" y="105"/>
                    <a:pt x="0" y="124"/>
                    <a:pt x="8" y="78"/>
                  </a:cubicBezTo>
                  <a:cubicBezTo>
                    <a:pt x="16" y="31"/>
                    <a:pt x="60" y="0"/>
                    <a:pt x="106" y="7"/>
                  </a:cubicBezTo>
                  <a:cubicBezTo>
                    <a:pt x="429" y="53"/>
                    <a:pt x="429" y="53"/>
                    <a:pt x="429" y="53"/>
                  </a:cubicBezTo>
                  <a:cubicBezTo>
                    <a:pt x="475" y="61"/>
                    <a:pt x="421" y="77"/>
                    <a:pt x="414" y="124"/>
                  </a:cubicBezTo>
                  <a:close/>
                </a:path>
              </a:pathLst>
            </a:custGeom>
            <a:solidFill>
              <a:srgbClr val="F2C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2551664" y="5033963"/>
              <a:ext cx="552450" cy="261938"/>
            </a:xfrm>
            <a:custGeom>
              <a:avLst/>
              <a:gdLst>
                <a:gd name="T0" fmla="*/ 311 w 316"/>
                <a:gd name="T1" fmla="*/ 59 h 149"/>
                <a:gd name="T2" fmla="*/ 255 w 316"/>
                <a:gd name="T3" fmla="*/ 114 h 149"/>
                <a:gd name="T4" fmla="*/ 70 w 316"/>
                <a:gd name="T5" fmla="*/ 145 h 149"/>
                <a:gd name="T6" fmla="*/ 5 w 316"/>
                <a:gd name="T7" fmla="*/ 98 h 149"/>
                <a:gd name="T8" fmla="*/ 59 w 316"/>
                <a:gd name="T9" fmla="*/ 26 h 149"/>
                <a:gd name="T10" fmla="*/ 239 w 316"/>
                <a:gd name="T11" fmla="*/ 5 h 149"/>
                <a:gd name="T12" fmla="*/ 311 w 316"/>
                <a:gd name="T13" fmla="*/ 59 h 149"/>
              </a:gdLst>
              <a:ahLst/>
              <a:cxnLst>
                <a:cxn ang="0">
                  <a:pos x="T0" y="T1"/>
                </a:cxn>
                <a:cxn ang="0">
                  <a:pos x="T2" y="T3"/>
                </a:cxn>
                <a:cxn ang="0">
                  <a:pos x="T4" y="T5"/>
                </a:cxn>
                <a:cxn ang="0">
                  <a:pos x="T6" y="T7"/>
                </a:cxn>
                <a:cxn ang="0">
                  <a:pos x="T8" y="T9"/>
                </a:cxn>
                <a:cxn ang="0">
                  <a:pos x="T10" y="T11"/>
                </a:cxn>
                <a:cxn ang="0">
                  <a:pos x="T12" y="T13"/>
                </a:cxn>
              </a:cxnLst>
              <a:rect l="0" t="0" r="r" b="b"/>
              <a:pathLst>
                <a:path w="316" h="149">
                  <a:moveTo>
                    <a:pt x="311" y="59"/>
                  </a:moveTo>
                  <a:cubicBezTo>
                    <a:pt x="316" y="94"/>
                    <a:pt x="304" y="101"/>
                    <a:pt x="255" y="114"/>
                  </a:cubicBezTo>
                  <a:cubicBezTo>
                    <a:pt x="177" y="135"/>
                    <a:pt x="117" y="139"/>
                    <a:pt x="70" y="145"/>
                  </a:cubicBezTo>
                  <a:cubicBezTo>
                    <a:pt x="35" y="149"/>
                    <a:pt x="10" y="133"/>
                    <a:pt x="5" y="98"/>
                  </a:cubicBezTo>
                  <a:cubicBezTo>
                    <a:pt x="0" y="63"/>
                    <a:pt x="24" y="31"/>
                    <a:pt x="59" y="26"/>
                  </a:cubicBezTo>
                  <a:cubicBezTo>
                    <a:pt x="239" y="5"/>
                    <a:pt x="239" y="5"/>
                    <a:pt x="239" y="5"/>
                  </a:cubicBezTo>
                  <a:cubicBezTo>
                    <a:pt x="274" y="0"/>
                    <a:pt x="306" y="24"/>
                    <a:pt x="311" y="59"/>
                  </a:cubicBezTo>
                  <a:close/>
                </a:path>
              </a:pathLst>
            </a:custGeom>
            <a:solidFill>
              <a:srgbClr val="F2C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2905677" y="4984751"/>
              <a:ext cx="455613" cy="252413"/>
            </a:xfrm>
            <a:custGeom>
              <a:avLst/>
              <a:gdLst>
                <a:gd name="T0" fmla="*/ 223 w 260"/>
                <a:gd name="T1" fmla="*/ 93 h 145"/>
                <a:gd name="T2" fmla="*/ 68 w 260"/>
                <a:gd name="T3" fmla="*/ 138 h 145"/>
                <a:gd name="T4" fmla="*/ 8 w 260"/>
                <a:gd name="T5" fmla="*/ 105 h 145"/>
                <a:gd name="T6" fmla="*/ 46 w 260"/>
                <a:gd name="T7" fmla="*/ 33 h 145"/>
                <a:gd name="T8" fmla="*/ 109 w 260"/>
                <a:gd name="T9" fmla="*/ 17 h 145"/>
                <a:gd name="T10" fmla="*/ 254 w 260"/>
                <a:gd name="T11" fmla="*/ 49 h 145"/>
                <a:gd name="T12" fmla="*/ 223 w 260"/>
                <a:gd name="T13" fmla="*/ 93 h 145"/>
              </a:gdLst>
              <a:ahLst/>
              <a:cxnLst>
                <a:cxn ang="0">
                  <a:pos x="T0" y="T1"/>
                </a:cxn>
                <a:cxn ang="0">
                  <a:pos x="T2" y="T3"/>
                </a:cxn>
                <a:cxn ang="0">
                  <a:pos x="T4" y="T5"/>
                </a:cxn>
                <a:cxn ang="0">
                  <a:pos x="T6" y="T7"/>
                </a:cxn>
                <a:cxn ang="0">
                  <a:pos x="T8" y="T9"/>
                </a:cxn>
                <a:cxn ang="0">
                  <a:pos x="T10" y="T11"/>
                </a:cxn>
                <a:cxn ang="0">
                  <a:pos x="T12" y="T13"/>
                </a:cxn>
              </a:cxnLst>
              <a:rect l="0" t="0" r="r" b="b"/>
              <a:pathLst>
                <a:path w="260" h="145">
                  <a:moveTo>
                    <a:pt x="223" y="93"/>
                  </a:moveTo>
                  <a:cubicBezTo>
                    <a:pt x="158" y="117"/>
                    <a:pt x="108" y="129"/>
                    <a:pt x="68" y="138"/>
                  </a:cubicBezTo>
                  <a:cubicBezTo>
                    <a:pt x="39" y="145"/>
                    <a:pt x="16" y="134"/>
                    <a:pt x="8" y="105"/>
                  </a:cubicBezTo>
                  <a:cubicBezTo>
                    <a:pt x="0" y="75"/>
                    <a:pt x="17" y="41"/>
                    <a:pt x="46" y="33"/>
                  </a:cubicBezTo>
                  <a:cubicBezTo>
                    <a:pt x="46" y="33"/>
                    <a:pt x="66" y="26"/>
                    <a:pt x="109" y="17"/>
                  </a:cubicBezTo>
                  <a:cubicBezTo>
                    <a:pt x="183" y="0"/>
                    <a:pt x="248" y="25"/>
                    <a:pt x="254" y="49"/>
                  </a:cubicBezTo>
                  <a:cubicBezTo>
                    <a:pt x="260" y="68"/>
                    <a:pt x="258" y="80"/>
                    <a:pt x="223" y="93"/>
                  </a:cubicBezTo>
                  <a:close/>
                </a:path>
              </a:pathLst>
            </a:custGeom>
            <a:solidFill>
              <a:srgbClr val="F2C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103989" y="5010151"/>
              <a:ext cx="833438" cy="304800"/>
            </a:xfrm>
            <a:custGeom>
              <a:avLst/>
              <a:gdLst>
                <a:gd name="T0" fmla="*/ 412 w 476"/>
                <a:gd name="T1" fmla="*/ 120 h 174"/>
                <a:gd name="T2" fmla="*/ 312 w 476"/>
                <a:gd name="T3" fmla="*/ 165 h 174"/>
                <a:gd name="T4" fmla="*/ 75 w 476"/>
                <a:gd name="T5" fmla="*/ 111 h 174"/>
                <a:gd name="T6" fmla="*/ 9 w 476"/>
                <a:gd name="T7" fmla="*/ 63 h 174"/>
                <a:gd name="T8" fmla="*/ 110 w 476"/>
                <a:gd name="T9" fmla="*/ 9 h 174"/>
                <a:gd name="T10" fmla="*/ 430 w 476"/>
                <a:gd name="T11" fmla="*/ 61 h 174"/>
                <a:gd name="T12" fmla="*/ 412 w 476"/>
                <a:gd name="T13" fmla="*/ 120 h 174"/>
              </a:gdLst>
              <a:ahLst/>
              <a:cxnLst>
                <a:cxn ang="0">
                  <a:pos x="T0" y="T1"/>
                </a:cxn>
                <a:cxn ang="0">
                  <a:pos x="T2" y="T3"/>
                </a:cxn>
                <a:cxn ang="0">
                  <a:pos x="T4" y="T5"/>
                </a:cxn>
                <a:cxn ang="0">
                  <a:pos x="T6" y="T7"/>
                </a:cxn>
                <a:cxn ang="0">
                  <a:pos x="T8" y="T9"/>
                </a:cxn>
                <a:cxn ang="0">
                  <a:pos x="T10" y="T11"/>
                </a:cxn>
                <a:cxn ang="0">
                  <a:pos x="T12" y="T13"/>
                </a:cxn>
              </a:cxnLst>
              <a:rect l="0" t="0" r="r" b="b"/>
              <a:pathLst>
                <a:path w="476" h="174">
                  <a:moveTo>
                    <a:pt x="412" y="120"/>
                  </a:moveTo>
                  <a:cubicBezTo>
                    <a:pt x="403" y="158"/>
                    <a:pt x="358" y="174"/>
                    <a:pt x="312" y="165"/>
                  </a:cubicBezTo>
                  <a:cubicBezTo>
                    <a:pt x="312" y="165"/>
                    <a:pt x="131" y="137"/>
                    <a:pt x="75" y="111"/>
                  </a:cubicBezTo>
                  <a:cubicBezTo>
                    <a:pt x="18" y="84"/>
                    <a:pt x="0" y="102"/>
                    <a:pt x="9" y="63"/>
                  </a:cubicBezTo>
                  <a:cubicBezTo>
                    <a:pt x="19" y="25"/>
                    <a:pt x="64" y="0"/>
                    <a:pt x="110" y="9"/>
                  </a:cubicBezTo>
                  <a:cubicBezTo>
                    <a:pt x="430" y="61"/>
                    <a:pt x="430" y="61"/>
                    <a:pt x="430" y="61"/>
                  </a:cubicBezTo>
                  <a:cubicBezTo>
                    <a:pt x="476" y="70"/>
                    <a:pt x="422" y="81"/>
                    <a:pt x="412" y="120"/>
                  </a:cubicBezTo>
                  <a:close/>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578652" y="5105401"/>
              <a:ext cx="550863" cy="200025"/>
            </a:xfrm>
            <a:custGeom>
              <a:avLst/>
              <a:gdLst>
                <a:gd name="T0" fmla="*/ 311 w 314"/>
                <a:gd name="T1" fmla="*/ 51 h 115"/>
                <a:gd name="T2" fmla="*/ 253 w 314"/>
                <a:gd name="T3" fmla="*/ 95 h 115"/>
                <a:gd name="T4" fmla="*/ 67 w 314"/>
                <a:gd name="T5" fmla="*/ 113 h 115"/>
                <a:gd name="T6" fmla="*/ 4 w 314"/>
                <a:gd name="T7" fmla="*/ 71 h 115"/>
                <a:gd name="T8" fmla="*/ 61 w 314"/>
                <a:gd name="T9" fmla="*/ 13 h 115"/>
                <a:gd name="T10" fmla="*/ 241 w 314"/>
                <a:gd name="T11" fmla="*/ 3 h 115"/>
                <a:gd name="T12" fmla="*/ 311 w 314"/>
                <a:gd name="T13" fmla="*/ 51 h 115"/>
              </a:gdLst>
              <a:ahLst/>
              <a:cxnLst>
                <a:cxn ang="0">
                  <a:pos x="T0" y="T1"/>
                </a:cxn>
                <a:cxn ang="0">
                  <a:pos x="T2" y="T3"/>
                </a:cxn>
                <a:cxn ang="0">
                  <a:pos x="T4" y="T5"/>
                </a:cxn>
                <a:cxn ang="0">
                  <a:pos x="T6" y="T7"/>
                </a:cxn>
                <a:cxn ang="0">
                  <a:pos x="T8" y="T9"/>
                </a:cxn>
                <a:cxn ang="0">
                  <a:pos x="T10" y="T11"/>
                </a:cxn>
                <a:cxn ang="0">
                  <a:pos x="T12" y="T13"/>
                </a:cxn>
              </a:cxnLst>
              <a:rect l="0" t="0" r="r" b="b"/>
              <a:pathLst>
                <a:path w="314" h="115">
                  <a:moveTo>
                    <a:pt x="311" y="51"/>
                  </a:moveTo>
                  <a:cubicBezTo>
                    <a:pt x="314" y="81"/>
                    <a:pt x="302" y="86"/>
                    <a:pt x="253" y="95"/>
                  </a:cubicBezTo>
                  <a:cubicBezTo>
                    <a:pt x="174" y="109"/>
                    <a:pt x="114" y="110"/>
                    <a:pt x="67" y="113"/>
                  </a:cubicBezTo>
                  <a:cubicBezTo>
                    <a:pt x="32" y="115"/>
                    <a:pt x="7" y="100"/>
                    <a:pt x="4" y="71"/>
                  </a:cubicBezTo>
                  <a:cubicBezTo>
                    <a:pt x="0" y="41"/>
                    <a:pt x="25" y="15"/>
                    <a:pt x="61" y="13"/>
                  </a:cubicBezTo>
                  <a:cubicBezTo>
                    <a:pt x="241" y="3"/>
                    <a:pt x="241" y="3"/>
                    <a:pt x="241" y="3"/>
                  </a:cubicBezTo>
                  <a:cubicBezTo>
                    <a:pt x="276" y="0"/>
                    <a:pt x="307" y="22"/>
                    <a:pt x="311" y="51"/>
                  </a:cubicBezTo>
                  <a:close/>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2935839" y="5072063"/>
              <a:ext cx="454025" cy="200025"/>
            </a:xfrm>
            <a:custGeom>
              <a:avLst/>
              <a:gdLst>
                <a:gd name="T0" fmla="*/ 221 w 259"/>
                <a:gd name="T1" fmla="*/ 80 h 115"/>
                <a:gd name="T2" fmla="*/ 65 w 259"/>
                <a:gd name="T3" fmla="*/ 111 h 115"/>
                <a:gd name="T4" fmla="*/ 6 w 259"/>
                <a:gd name="T5" fmla="*/ 80 h 115"/>
                <a:gd name="T6" fmla="*/ 47 w 259"/>
                <a:gd name="T7" fmla="*/ 22 h 115"/>
                <a:gd name="T8" fmla="*/ 110 w 259"/>
                <a:gd name="T9" fmla="*/ 11 h 115"/>
                <a:gd name="T10" fmla="*/ 254 w 259"/>
                <a:gd name="T11" fmla="*/ 44 h 115"/>
                <a:gd name="T12" fmla="*/ 221 w 259"/>
                <a:gd name="T13" fmla="*/ 80 h 115"/>
              </a:gdLst>
              <a:ahLst/>
              <a:cxnLst>
                <a:cxn ang="0">
                  <a:pos x="T0" y="T1"/>
                </a:cxn>
                <a:cxn ang="0">
                  <a:pos x="T2" y="T3"/>
                </a:cxn>
                <a:cxn ang="0">
                  <a:pos x="T4" y="T5"/>
                </a:cxn>
                <a:cxn ang="0">
                  <a:pos x="T6" y="T7"/>
                </a:cxn>
                <a:cxn ang="0">
                  <a:pos x="T8" y="T9"/>
                </a:cxn>
                <a:cxn ang="0">
                  <a:pos x="T10" y="T11"/>
                </a:cxn>
                <a:cxn ang="0">
                  <a:pos x="T12" y="T13"/>
                </a:cxn>
              </a:cxnLst>
              <a:rect l="0" t="0" r="r" b="b"/>
              <a:pathLst>
                <a:path w="259" h="115">
                  <a:moveTo>
                    <a:pt x="221" y="80"/>
                  </a:moveTo>
                  <a:cubicBezTo>
                    <a:pt x="155" y="97"/>
                    <a:pt x="105" y="104"/>
                    <a:pt x="65" y="111"/>
                  </a:cubicBezTo>
                  <a:cubicBezTo>
                    <a:pt x="36" y="115"/>
                    <a:pt x="13" y="105"/>
                    <a:pt x="6" y="80"/>
                  </a:cubicBezTo>
                  <a:cubicBezTo>
                    <a:pt x="0" y="55"/>
                    <a:pt x="17" y="27"/>
                    <a:pt x="47" y="22"/>
                  </a:cubicBezTo>
                  <a:cubicBezTo>
                    <a:pt x="47" y="22"/>
                    <a:pt x="67" y="17"/>
                    <a:pt x="110" y="11"/>
                  </a:cubicBezTo>
                  <a:cubicBezTo>
                    <a:pt x="185" y="0"/>
                    <a:pt x="249" y="24"/>
                    <a:pt x="254" y="44"/>
                  </a:cubicBezTo>
                  <a:cubicBezTo>
                    <a:pt x="259" y="61"/>
                    <a:pt x="257" y="71"/>
                    <a:pt x="221" y="80"/>
                  </a:cubicBezTo>
                  <a:close/>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6"/>
            <p:cNvSpPr>
              <a:spLocks/>
            </p:cNvSpPr>
            <p:nvPr/>
          </p:nvSpPr>
          <p:spPr bwMode="auto">
            <a:xfrm>
              <a:off x="2489752" y="4994276"/>
              <a:ext cx="857250" cy="128588"/>
            </a:xfrm>
            <a:custGeom>
              <a:avLst/>
              <a:gdLst>
                <a:gd name="T0" fmla="*/ 9 w 490"/>
                <a:gd name="T1" fmla="*/ 11 h 73"/>
                <a:gd name="T2" fmla="*/ 26 w 490"/>
                <a:gd name="T3" fmla="*/ 23 h 73"/>
                <a:gd name="T4" fmla="*/ 44 w 490"/>
                <a:gd name="T5" fmla="*/ 33 h 73"/>
                <a:gd name="T6" fmla="*/ 57 w 490"/>
                <a:gd name="T7" fmla="*/ 38 h 73"/>
                <a:gd name="T8" fmla="*/ 83 w 490"/>
                <a:gd name="T9" fmla="*/ 47 h 73"/>
                <a:gd name="T10" fmla="*/ 124 w 490"/>
                <a:gd name="T11" fmla="*/ 55 h 73"/>
                <a:gd name="T12" fmla="*/ 180 w 490"/>
                <a:gd name="T13" fmla="*/ 64 h 73"/>
                <a:gd name="T14" fmla="*/ 207 w 490"/>
                <a:gd name="T15" fmla="*/ 69 h 73"/>
                <a:gd name="T16" fmla="*/ 296 w 490"/>
                <a:gd name="T17" fmla="*/ 64 h 73"/>
                <a:gd name="T18" fmla="*/ 303 w 490"/>
                <a:gd name="T19" fmla="*/ 64 h 73"/>
                <a:gd name="T20" fmla="*/ 305 w 490"/>
                <a:gd name="T21" fmla="*/ 65 h 73"/>
                <a:gd name="T22" fmla="*/ 305 w 490"/>
                <a:gd name="T23" fmla="*/ 65 h 73"/>
                <a:gd name="T24" fmla="*/ 305 w 490"/>
                <a:gd name="T25" fmla="*/ 64 h 73"/>
                <a:gd name="T26" fmla="*/ 314 w 490"/>
                <a:gd name="T27" fmla="*/ 62 h 73"/>
                <a:gd name="T28" fmla="*/ 349 w 490"/>
                <a:gd name="T29" fmla="*/ 55 h 73"/>
                <a:gd name="T30" fmla="*/ 367 w 490"/>
                <a:gd name="T31" fmla="*/ 53 h 73"/>
                <a:gd name="T32" fmla="*/ 403 w 490"/>
                <a:gd name="T33" fmla="*/ 51 h 73"/>
                <a:gd name="T34" fmla="*/ 430 w 490"/>
                <a:gd name="T35" fmla="*/ 52 h 73"/>
                <a:gd name="T36" fmla="*/ 448 w 490"/>
                <a:gd name="T37" fmla="*/ 55 h 73"/>
                <a:gd name="T38" fmla="*/ 474 w 490"/>
                <a:gd name="T39" fmla="*/ 62 h 73"/>
                <a:gd name="T40" fmla="*/ 490 w 490"/>
                <a:gd name="T41" fmla="*/ 70 h 73"/>
                <a:gd name="T42" fmla="*/ 473 w 490"/>
                <a:gd name="T43" fmla="*/ 63 h 73"/>
                <a:gd name="T44" fmla="*/ 447 w 490"/>
                <a:gd name="T45" fmla="*/ 57 h 73"/>
                <a:gd name="T46" fmla="*/ 421 w 490"/>
                <a:gd name="T47" fmla="*/ 55 h 73"/>
                <a:gd name="T48" fmla="*/ 403 w 490"/>
                <a:gd name="T49" fmla="*/ 55 h 73"/>
                <a:gd name="T50" fmla="*/ 367 w 490"/>
                <a:gd name="T51" fmla="*/ 57 h 73"/>
                <a:gd name="T52" fmla="*/ 350 w 490"/>
                <a:gd name="T53" fmla="*/ 59 h 73"/>
                <a:gd name="T54" fmla="*/ 315 w 490"/>
                <a:gd name="T55" fmla="*/ 66 h 73"/>
                <a:gd name="T56" fmla="*/ 305 w 490"/>
                <a:gd name="T57" fmla="*/ 68 h 73"/>
                <a:gd name="T58" fmla="*/ 304 w 490"/>
                <a:gd name="T59" fmla="*/ 69 h 73"/>
                <a:gd name="T60" fmla="*/ 303 w 490"/>
                <a:gd name="T61" fmla="*/ 68 h 73"/>
                <a:gd name="T62" fmla="*/ 296 w 490"/>
                <a:gd name="T63" fmla="*/ 68 h 73"/>
                <a:gd name="T64" fmla="*/ 207 w 490"/>
                <a:gd name="T65" fmla="*/ 73 h 73"/>
                <a:gd name="T66" fmla="*/ 206 w 490"/>
                <a:gd name="T67" fmla="*/ 73 h 73"/>
                <a:gd name="T68" fmla="*/ 151 w 490"/>
                <a:gd name="T69" fmla="*/ 64 h 73"/>
                <a:gd name="T70" fmla="*/ 96 w 490"/>
                <a:gd name="T71" fmla="*/ 54 h 73"/>
                <a:gd name="T72" fmla="*/ 69 w 490"/>
                <a:gd name="T73" fmla="*/ 47 h 73"/>
                <a:gd name="T74" fmla="*/ 43 w 490"/>
                <a:gd name="T75" fmla="*/ 36 h 73"/>
                <a:gd name="T76" fmla="*/ 25 w 490"/>
                <a:gd name="T77" fmla="*/ 25 h 73"/>
                <a:gd name="T78" fmla="*/ 9 w 490"/>
                <a:gd name="T79"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0" h="73">
                  <a:moveTo>
                    <a:pt x="0" y="0"/>
                  </a:moveTo>
                  <a:cubicBezTo>
                    <a:pt x="3" y="4"/>
                    <a:pt x="6" y="7"/>
                    <a:pt x="9" y="11"/>
                  </a:cubicBezTo>
                  <a:cubicBezTo>
                    <a:pt x="13" y="14"/>
                    <a:pt x="16" y="17"/>
                    <a:pt x="20" y="20"/>
                  </a:cubicBezTo>
                  <a:cubicBezTo>
                    <a:pt x="22" y="21"/>
                    <a:pt x="24" y="22"/>
                    <a:pt x="26" y="23"/>
                  </a:cubicBezTo>
                  <a:cubicBezTo>
                    <a:pt x="28" y="25"/>
                    <a:pt x="30" y="26"/>
                    <a:pt x="32" y="27"/>
                  </a:cubicBezTo>
                  <a:cubicBezTo>
                    <a:pt x="36" y="29"/>
                    <a:pt x="40" y="31"/>
                    <a:pt x="44" y="33"/>
                  </a:cubicBezTo>
                  <a:cubicBezTo>
                    <a:pt x="46" y="34"/>
                    <a:pt x="48" y="35"/>
                    <a:pt x="51" y="36"/>
                  </a:cubicBezTo>
                  <a:cubicBezTo>
                    <a:pt x="53" y="37"/>
                    <a:pt x="55" y="38"/>
                    <a:pt x="57" y="38"/>
                  </a:cubicBezTo>
                  <a:cubicBezTo>
                    <a:pt x="61" y="40"/>
                    <a:pt x="66" y="42"/>
                    <a:pt x="70" y="43"/>
                  </a:cubicBezTo>
                  <a:cubicBezTo>
                    <a:pt x="75" y="44"/>
                    <a:pt x="79" y="46"/>
                    <a:pt x="83" y="47"/>
                  </a:cubicBezTo>
                  <a:cubicBezTo>
                    <a:pt x="88" y="48"/>
                    <a:pt x="92" y="49"/>
                    <a:pt x="97" y="50"/>
                  </a:cubicBezTo>
                  <a:cubicBezTo>
                    <a:pt x="106" y="52"/>
                    <a:pt x="115" y="53"/>
                    <a:pt x="124" y="55"/>
                  </a:cubicBezTo>
                  <a:cubicBezTo>
                    <a:pt x="152" y="60"/>
                    <a:pt x="152" y="60"/>
                    <a:pt x="152" y="60"/>
                  </a:cubicBezTo>
                  <a:cubicBezTo>
                    <a:pt x="180" y="64"/>
                    <a:pt x="180" y="64"/>
                    <a:pt x="180" y="64"/>
                  </a:cubicBezTo>
                  <a:cubicBezTo>
                    <a:pt x="189" y="66"/>
                    <a:pt x="198" y="68"/>
                    <a:pt x="207" y="69"/>
                  </a:cubicBezTo>
                  <a:cubicBezTo>
                    <a:pt x="207" y="69"/>
                    <a:pt x="207" y="69"/>
                    <a:pt x="207" y="69"/>
                  </a:cubicBezTo>
                  <a:cubicBezTo>
                    <a:pt x="231" y="67"/>
                    <a:pt x="254" y="65"/>
                    <a:pt x="278" y="64"/>
                  </a:cubicBezTo>
                  <a:cubicBezTo>
                    <a:pt x="284" y="64"/>
                    <a:pt x="290" y="64"/>
                    <a:pt x="296" y="64"/>
                  </a:cubicBezTo>
                  <a:cubicBezTo>
                    <a:pt x="301" y="64"/>
                    <a:pt x="301" y="64"/>
                    <a:pt x="301" y="64"/>
                  </a:cubicBezTo>
                  <a:cubicBezTo>
                    <a:pt x="303" y="64"/>
                    <a:pt x="303" y="64"/>
                    <a:pt x="303" y="64"/>
                  </a:cubicBezTo>
                  <a:cubicBezTo>
                    <a:pt x="304" y="65"/>
                    <a:pt x="304" y="65"/>
                    <a:pt x="304" y="65"/>
                  </a:cubicBezTo>
                  <a:cubicBezTo>
                    <a:pt x="305" y="65"/>
                    <a:pt x="305" y="65"/>
                    <a:pt x="305" y="65"/>
                  </a:cubicBezTo>
                  <a:cubicBezTo>
                    <a:pt x="305" y="65"/>
                    <a:pt x="305" y="65"/>
                    <a:pt x="305" y="65"/>
                  </a:cubicBezTo>
                  <a:cubicBezTo>
                    <a:pt x="305" y="65"/>
                    <a:pt x="305" y="65"/>
                    <a:pt x="305" y="65"/>
                  </a:cubicBezTo>
                  <a:cubicBezTo>
                    <a:pt x="304" y="65"/>
                    <a:pt x="305" y="65"/>
                    <a:pt x="305" y="65"/>
                  </a:cubicBezTo>
                  <a:cubicBezTo>
                    <a:pt x="305" y="64"/>
                    <a:pt x="305" y="64"/>
                    <a:pt x="305" y="64"/>
                  </a:cubicBezTo>
                  <a:cubicBezTo>
                    <a:pt x="307" y="64"/>
                    <a:pt x="308" y="64"/>
                    <a:pt x="309" y="64"/>
                  </a:cubicBezTo>
                  <a:cubicBezTo>
                    <a:pt x="314" y="62"/>
                    <a:pt x="314" y="62"/>
                    <a:pt x="314" y="62"/>
                  </a:cubicBezTo>
                  <a:cubicBezTo>
                    <a:pt x="319" y="61"/>
                    <a:pt x="325" y="60"/>
                    <a:pt x="331" y="59"/>
                  </a:cubicBezTo>
                  <a:cubicBezTo>
                    <a:pt x="337" y="57"/>
                    <a:pt x="343" y="56"/>
                    <a:pt x="349" y="55"/>
                  </a:cubicBezTo>
                  <a:cubicBezTo>
                    <a:pt x="358" y="54"/>
                    <a:pt x="358" y="54"/>
                    <a:pt x="358" y="54"/>
                  </a:cubicBezTo>
                  <a:cubicBezTo>
                    <a:pt x="367" y="53"/>
                    <a:pt x="367" y="53"/>
                    <a:pt x="367" y="53"/>
                  </a:cubicBezTo>
                  <a:cubicBezTo>
                    <a:pt x="373" y="52"/>
                    <a:pt x="379" y="52"/>
                    <a:pt x="385" y="51"/>
                  </a:cubicBezTo>
                  <a:cubicBezTo>
                    <a:pt x="391" y="51"/>
                    <a:pt x="397" y="51"/>
                    <a:pt x="403" y="51"/>
                  </a:cubicBezTo>
                  <a:cubicBezTo>
                    <a:pt x="409" y="51"/>
                    <a:pt x="415" y="50"/>
                    <a:pt x="421" y="51"/>
                  </a:cubicBezTo>
                  <a:cubicBezTo>
                    <a:pt x="424" y="51"/>
                    <a:pt x="427" y="51"/>
                    <a:pt x="430" y="52"/>
                  </a:cubicBezTo>
                  <a:cubicBezTo>
                    <a:pt x="433" y="52"/>
                    <a:pt x="436" y="53"/>
                    <a:pt x="439" y="53"/>
                  </a:cubicBezTo>
                  <a:cubicBezTo>
                    <a:pt x="442" y="54"/>
                    <a:pt x="445" y="54"/>
                    <a:pt x="448" y="55"/>
                  </a:cubicBezTo>
                  <a:cubicBezTo>
                    <a:pt x="456" y="57"/>
                    <a:pt x="456" y="57"/>
                    <a:pt x="456" y="57"/>
                  </a:cubicBezTo>
                  <a:cubicBezTo>
                    <a:pt x="462" y="58"/>
                    <a:pt x="468" y="60"/>
                    <a:pt x="474" y="62"/>
                  </a:cubicBezTo>
                  <a:cubicBezTo>
                    <a:pt x="476" y="63"/>
                    <a:pt x="479" y="65"/>
                    <a:pt x="482" y="66"/>
                  </a:cubicBezTo>
                  <a:cubicBezTo>
                    <a:pt x="490" y="70"/>
                    <a:pt x="490" y="70"/>
                    <a:pt x="490" y="70"/>
                  </a:cubicBezTo>
                  <a:cubicBezTo>
                    <a:pt x="481" y="67"/>
                    <a:pt x="481" y="67"/>
                    <a:pt x="481" y="67"/>
                  </a:cubicBezTo>
                  <a:cubicBezTo>
                    <a:pt x="479" y="65"/>
                    <a:pt x="476" y="64"/>
                    <a:pt x="473" y="63"/>
                  </a:cubicBezTo>
                  <a:cubicBezTo>
                    <a:pt x="467" y="62"/>
                    <a:pt x="462" y="60"/>
                    <a:pt x="456" y="59"/>
                  </a:cubicBezTo>
                  <a:cubicBezTo>
                    <a:pt x="447" y="57"/>
                    <a:pt x="447" y="57"/>
                    <a:pt x="447" y="57"/>
                  </a:cubicBezTo>
                  <a:cubicBezTo>
                    <a:pt x="444" y="57"/>
                    <a:pt x="441" y="57"/>
                    <a:pt x="438" y="56"/>
                  </a:cubicBezTo>
                  <a:cubicBezTo>
                    <a:pt x="432" y="56"/>
                    <a:pt x="426" y="55"/>
                    <a:pt x="421" y="55"/>
                  </a:cubicBezTo>
                  <a:cubicBezTo>
                    <a:pt x="418" y="55"/>
                    <a:pt x="415" y="55"/>
                    <a:pt x="412" y="55"/>
                  </a:cubicBezTo>
                  <a:cubicBezTo>
                    <a:pt x="403" y="55"/>
                    <a:pt x="403" y="55"/>
                    <a:pt x="403" y="55"/>
                  </a:cubicBezTo>
                  <a:cubicBezTo>
                    <a:pt x="397" y="55"/>
                    <a:pt x="391" y="55"/>
                    <a:pt x="385" y="55"/>
                  </a:cubicBezTo>
                  <a:cubicBezTo>
                    <a:pt x="379" y="56"/>
                    <a:pt x="373" y="56"/>
                    <a:pt x="367" y="57"/>
                  </a:cubicBezTo>
                  <a:cubicBezTo>
                    <a:pt x="358" y="58"/>
                    <a:pt x="358" y="58"/>
                    <a:pt x="358" y="58"/>
                  </a:cubicBezTo>
                  <a:cubicBezTo>
                    <a:pt x="350" y="59"/>
                    <a:pt x="350" y="59"/>
                    <a:pt x="350" y="59"/>
                  </a:cubicBezTo>
                  <a:cubicBezTo>
                    <a:pt x="344" y="60"/>
                    <a:pt x="338" y="61"/>
                    <a:pt x="332" y="63"/>
                  </a:cubicBezTo>
                  <a:cubicBezTo>
                    <a:pt x="326" y="64"/>
                    <a:pt x="320" y="65"/>
                    <a:pt x="315" y="66"/>
                  </a:cubicBezTo>
                  <a:cubicBezTo>
                    <a:pt x="310" y="67"/>
                    <a:pt x="310" y="67"/>
                    <a:pt x="310" y="67"/>
                  </a:cubicBezTo>
                  <a:cubicBezTo>
                    <a:pt x="309" y="68"/>
                    <a:pt x="307" y="68"/>
                    <a:pt x="305" y="68"/>
                  </a:cubicBezTo>
                  <a:cubicBezTo>
                    <a:pt x="305" y="69"/>
                    <a:pt x="305" y="69"/>
                    <a:pt x="305" y="69"/>
                  </a:cubicBezTo>
                  <a:cubicBezTo>
                    <a:pt x="304" y="69"/>
                    <a:pt x="304" y="69"/>
                    <a:pt x="304" y="69"/>
                  </a:cubicBezTo>
                  <a:cubicBezTo>
                    <a:pt x="304" y="69"/>
                    <a:pt x="304" y="69"/>
                    <a:pt x="304" y="69"/>
                  </a:cubicBezTo>
                  <a:cubicBezTo>
                    <a:pt x="303" y="68"/>
                    <a:pt x="303" y="68"/>
                    <a:pt x="303" y="68"/>
                  </a:cubicBezTo>
                  <a:cubicBezTo>
                    <a:pt x="301" y="68"/>
                    <a:pt x="301" y="68"/>
                    <a:pt x="301" y="68"/>
                  </a:cubicBezTo>
                  <a:cubicBezTo>
                    <a:pt x="296" y="68"/>
                    <a:pt x="296" y="68"/>
                    <a:pt x="296" y="68"/>
                  </a:cubicBezTo>
                  <a:cubicBezTo>
                    <a:pt x="290" y="68"/>
                    <a:pt x="284" y="68"/>
                    <a:pt x="279" y="68"/>
                  </a:cubicBezTo>
                  <a:cubicBezTo>
                    <a:pt x="255" y="69"/>
                    <a:pt x="231" y="71"/>
                    <a:pt x="207" y="73"/>
                  </a:cubicBezTo>
                  <a:cubicBezTo>
                    <a:pt x="207" y="73"/>
                    <a:pt x="207" y="73"/>
                    <a:pt x="207" y="73"/>
                  </a:cubicBezTo>
                  <a:cubicBezTo>
                    <a:pt x="206" y="73"/>
                    <a:pt x="206" y="73"/>
                    <a:pt x="206" y="73"/>
                  </a:cubicBezTo>
                  <a:cubicBezTo>
                    <a:pt x="197" y="71"/>
                    <a:pt x="188" y="70"/>
                    <a:pt x="179" y="68"/>
                  </a:cubicBezTo>
                  <a:cubicBezTo>
                    <a:pt x="151" y="64"/>
                    <a:pt x="151" y="64"/>
                    <a:pt x="151" y="64"/>
                  </a:cubicBezTo>
                  <a:cubicBezTo>
                    <a:pt x="124" y="59"/>
                    <a:pt x="124" y="59"/>
                    <a:pt x="124" y="59"/>
                  </a:cubicBezTo>
                  <a:cubicBezTo>
                    <a:pt x="115" y="57"/>
                    <a:pt x="105" y="56"/>
                    <a:pt x="96" y="54"/>
                  </a:cubicBezTo>
                  <a:cubicBezTo>
                    <a:pt x="92" y="53"/>
                    <a:pt x="87" y="52"/>
                    <a:pt x="82" y="51"/>
                  </a:cubicBezTo>
                  <a:cubicBezTo>
                    <a:pt x="78" y="50"/>
                    <a:pt x="73" y="48"/>
                    <a:pt x="69" y="47"/>
                  </a:cubicBezTo>
                  <a:cubicBezTo>
                    <a:pt x="64" y="46"/>
                    <a:pt x="60" y="44"/>
                    <a:pt x="55" y="42"/>
                  </a:cubicBezTo>
                  <a:cubicBezTo>
                    <a:pt x="51" y="41"/>
                    <a:pt x="47" y="39"/>
                    <a:pt x="43" y="36"/>
                  </a:cubicBezTo>
                  <a:cubicBezTo>
                    <a:pt x="38" y="34"/>
                    <a:pt x="34" y="32"/>
                    <a:pt x="30" y="29"/>
                  </a:cubicBezTo>
                  <a:cubicBezTo>
                    <a:pt x="28" y="28"/>
                    <a:pt x="26" y="27"/>
                    <a:pt x="25" y="25"/>
                  </a:cubicBezTo>
                  <a:cubicBezTo>
                    <a:pt x="23" y="24"/>
                    <a:pt x="21" y="23"/>
                    <a:pt x="19" y="21"/>
                  </a:cubicBezTo>
                  <a:cubicBezTo>
                    <a:pt x="15" y="18"/>
                    <a:pt x="12" y="15"/>
                    <a:pt x="9" y="11"/>
                  </a:cubicBezTo>
                  <a:cubicBezTo>
                    <a:pt x="6" y="8"/>
                    <a:pt x="3" y="4"/>
                    <a:pt x="0" y="0"/>
                  </a:cubicBezTo>
                  <a:close/>
                </a:path>
              </a:pathLst>
            </a:custGeom>
            <a:solidFill>
              <a:srgbClr val="CE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7"/>
            <p:cNvSpPr>
              <a:spLocks/>
            </p:cNvSpPr>
            <p:nvPr/>
          </p:nvSpPr>
          <p:spPr bwMode="auto">
            <a:xfrm>
              <a:off x="2534202" y="4999038"/>
              <a:ext cx="817563" cy="66675"/>
            </a:xfrm>
            <a:custGeom>
              <a:avLst/>
              <a:gdLst>
                <a:gd name="T0" fmla="*/ 467 w 467"/>
                <a:gd name="T1" fmla="*/ 38 h 38"/>
                <a:gd name="T2" fmla="*/ 463 w 467"/>
                <a:gd name="T3" fmla="*/ 32 h 38"/>
                <a:gd name="T4" fmla="*/ 460 w 467"/>
                <a:gd name="T5" fmla="*/ 30 h 38"/>
                <a:gd name="T6" fmla="*/ 458 w 467"/>
                <a:gd name="T7" fmla="*/ 28 h 38"/>
                <a:gd name="T8" fmla="*/ 446 w 467"/>
                <a:gd name="T9" fmla="*/ 21 h 38"/>
                <a:gd name="T10" fmla="*/ 434 w 467"/>
                <a:gd name="T11" fmla="*/ 16 h 38"/>
                <a:gd name="T12" fmla="*/ 421 w 467"/>
                <a:gd name="T13" fmla="*/ 12 h 38"/>
                <a:gd name="T14" fmla="*/ 414 w 467"/>
                <a:gd name="T15" fmla="*/ 10 h 38"/>
                <a:gd name="T16" fmla="*/ 407 w 467"/>
                <a:gd name="T17" fmla="*/ 9 h 38"/>
                <a:gd name="T18" fmla="*/ 394 w 467"/>
                <a:gd name="T19" fmla="*/ 7 h 38"/>
                <a:gd name="T20" fmla="*/ 380 w 467"/>
                <a:gd name="T21" fmla="*/ 5 h 38"/>
                <a:gd name="T22" fmla="*/ 367 w 467"/>
                <a:gd name="T23" fmla="*/ 4 h 38"/>
                <a:gd name="T24" fmla="*/ 353 w 467"/>
                <a:gd name="T25" fmla="*/ 5 h 38"/>
                <a:gd name="T26" fmla="*/ 340 w 467"/>
                <a:gd name="T27" fmla="*/ 6 h 38"/>
                <a:gd name="T28" fmla="*/ 326 w 467"/>
                <a:gd name="T29" fmla="*/ 8 h 38"/>
                <a:gd name="T30" fmla="*/ 313 w 467"/>
                <a:gd name="T31" fmla="*/ 10 h 38"/>
                <a:gd name="T32" fmla="*/ 300 w 467"/>
                <a:gd name="T33" fmla="*/ 13 h 38"/>
                <a:gd name="T34" fmla="*/ 286 w 467"/>
                <a:gd name="T35" fmla="*/ 17 h 38"/>
                <a:gd name="T36" fmla="*/ 273 w 467"/>
                <a:gd name="T37" fmla="*/ 21 h 38"/>
                <a:gd name="T38" fmla="*/ 260 w 467"/>
                <a:gd name="T39" fmla="*/ 25 h 38"/>
                <a:gd name="T40" fmla="*/ 260 w 467"/>
                <a:gd name="T41" fmla="*/ 25 h 38"/>
                <a:gd name="T42" fmla="*/ 260 w 467"/>
                <a:gd name="T43" fmla="*/ 25 h 38"/>
                <a:gd name="T44" fmla="*/ 169 w 467"/>
                <a:gd name="T45" fmla="*/ 36 h 38"/>
                <a:gd name="T46" fmla="*/ 168 w 467"/>
                <a:gd name="T47" fmla="*/ 36 h 38"/>
                <a:gd name="T48" fmla="*/ 168 w 467"/>
                <a:gd name="T49" fmla="*/ 36 h 38"/>
                <a:gd name="T50" fmla="*/ 126 w 467"/>
                <a:gd name="T51" fmla="*/ 29 h 38"/>
                <a:gd name="T52" fmla="*/ 84 w 467"/>
                <a:gd name="T53" fmla="*/ 23 h 38"/>
                <a:gd name="T54" fmla="*/ 63 w 467"/>
                <a:gd name="T55" fmla="*/ 20 h 38"/>
                <a:gd name="T56" fmla="*/ 42 w 467"/>
                <a:gd name="T57" fmla="*/ 17 h 38"/>
                <a:gd name="T58" fmla="*/ 0 w 467"/>
                <a:gd name="T59" fmla="*/ 10 h 38"/>
                <a:gd name="T60" fmla="*/ 42 w 467"/>
                <a:gd name="T61" fmla="*/ 14 h 38"/>
                <a:gd name="T62" fmla="*/ 64 w 467"/>
                <a:gd name="T63" fmla="*/ 16 h 38"/>
                <a:gd name="T64" fmla="*/ 85 w 467"/>
                <a:gd name="T65" fmla="*/ 19 h 38"/>
                <a:gd name="T66" fmla="*/ 127 w 467"/>
                <a:gd name="T67" fmla="*/ 25 h 38"/>
                <a:gd name="T68" fmla="*/ 169 w 467"/>
                <a:gd name="T69" fmla="*/ 32 h 38"/>
                <a:gd name="T70" fmla="*/ 168 w 467"/>
                <a:gd name="T71" fmla="*/ 32 h 38"/>
                <a:gd name="T72" fmla="*/ 259 w 467"/>
                <a:gd name="T73" fmla="*/ 21 h 38"/>
                <a:gd name="T74" fmla="*/ 259 w 467"/>
                <a:gd name="T75" fmla="*/ 21 h 38"/>
                <a:gd name="T76" fmla="*/ 272 w 467"/>
                <a:gd name="T77" fmla="*/ 17 h 38"/>
                <a:gd name="T78" fmla="*/ 285 w 467"/>
                <a:gd name="T79" fmla="*/ 13 h 38"/>
                <a:gd name="T80" fmla="*/ 299 w 467"/>
                <a:gd name="T81" fmla="*/ 10 h 38"/>
                <a:gd name="T82" fmla="*/ 312 w 467"/>
                <a:gd name="T83" fmla="*/ 6 h 38"/>
                <a:gd name="T84" fmla="*/ 326 w 467"/>
                <a:gd name="T85" fmla="*/ 4 h 38"/>
                <a:gd name="T86" fmla="*/ 339 w 467"/>
                <a:gd name="T87" fmla="*/ 2 h 38"/>
                <a:gd name="T88" fmla="*/ 353 w 467"/>
                <a:gd name="T89" fmla="*/ 1 h 38"/>
                <a:gd name="T90" fmla="*/ 367 w 467"/>
                <a:gd name="T91" fmla="*/ 0 h 38"/>
                <a:gd name="T92" fmla="*/ 381 w 467"/>
                <a:gd name="T93" fmla="*/ 1 h 38"/>
                <a:gd name="T94" fmla="*/ 394 w 467"/>
                <a:gd name="T95" fmla="*/ 3 h 38"/>
                <a:gd name="T96" fmla="*/ 408 w 467"/>
                <a:gd name="T97" fmla="*/ 5 h 38"/>
                <a:gd name="T98" fmla="*/ 422 w 467"/>
                <a:gd name="T99" fmla="*/ 8 h 38"/>
                <a:gd name="T100" fmla="*/ 435 w 467"/>
                <a:gd name="T101" fmla="*/ 13 h 38"/>
                <a:gd name="T102" fmla="*/ 447 w 467"/>
                <a:gd name="T103" fmla="*/ 19 h 38"/>
                <a:gd name="T104" fmla="*/ 458 w 467"/>
                <a:gd name="T105" fmla="*/ 27 h 38"/>
                <a:gd name="T106" fmla="*/ 461 w 467"/>
                <a:gd name="T107" fmla="*/ 29 h 38"/>
                <a:gd name="T108" fmla="*/ 463 w 467"/>
                <a:gd name="T109" fmla="*/ 32 h 38"/>
                <a:gd name="T110" fmla="*/ 467 w 467"/>
                <a:gd name="T11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38">
                  <a:moveTo>
                    <a:pt x="467" y="38"/>
                  </a:moveTo>
                  <a:cubicBezTo>
                    <a:pt x="466" y="36"/>
                    <a:pt x="464" y="34"/>
                    <a:pt x="463" y="32"/>
                  </a:cubicBezTo>
                  <a:cubicBezTo>
                    <a:pt x="462" y="31"/>
                    <a:pt x="461" y="31"/>
                    <a:pt x="460" y="30"/>
                  </a:cubicBezTo>
                  <a:cubicBezTo>
                    <a:pt x="458" y="28"/>
                    <a:pt x="458" y="28"/>
                    <a:pt x="458" y="28"/>
                  </a:cubicBezTo>
                  <a:cubicBezTo>
                    <a:pt x="454" y="25"/>
                    <a:pt x="450" y="23"/>
                    <a:pt x="446" y="21"/>
                  </a:cubicBezTo>
                  <a:cubicBezTo>
                    <a:pt x="442" y="19"/>
                    <a:pt x="438" y="17"/>
                    <a:pt x="434" y="16"/>
                  </a:cubicBezTo>
                  <a:cubicBezTo>
                    <a:pt x="429" y="14"/>
                    <a:pt x="425" y="13"/>
                    <a:pt x="421" y="12"/>
                  </a:cubicBezTo>
                  <a:cubicBezTo>
                    <a:pt x="418" y="11"/>
                    <a:pt x="416" y="11"/>
                    <a:pt x="414" y="10"/>
                  </a:cubicBezTo>
                  <a:cubicBezTo>
                    <a:pt x="412" y="10"/>
                    <a:pt x="410" y="10"/>
                    <a:pt x="407" y="9"/>
                  </a:cubicBezTo>
                  <a:cubicBezTo>
                    <a:pt x="394" y="7"/>
                    <a:pt x="394" y="7"/>
                    <a:pt x="394" y="7"/>
                  </a:cubicBezTo>
                  <a:cubicBezTo>
                    <a:pt x="390" y="6"/>
                    <a:pt x="385" y="5"/>
                    <a:pt x="380" y="5"/>
                  </a:cubicBezTo>
                  <a:cubicBezTo>
                    <a:pt x="376" y="5"/>
                    <a:pt x="371" y="4"/>
                    <a:pt x="367" y="4"/>
                  </a:cubicBezTo>
                  <a:cubicBezTo>
                    <a:pt x="362" y="4"/>
                    <a:pt x="358" y="4"/>
                    <a:pt x="353" y="5"/>
                  </a:cubicBezTo>
                  <a:cubicBezTo>
                    <a:pt x="349" y="5"/>
                    <a:pt x="344" y="5"/>
                    <a:pt x="340" y="6"/>
                  </a:cubicBezTo>
                  <a:cubicBezTo>
                    <a:pt x="335" y="6"/>
                    <a:pt x="331" y="7"/>
                    <a:pt x="326" y="8"/>
                  </a:cubicBezTo>
                  <a:cubicBezTo>
                    <a:pt x="322" y="8"/>
                    <a:pt x="317" y="9"/>
                    <a:pt x="313" y="10"/>
                  </a:cubicBezTo>
                  <a:cubicBezTo>
                    <a:pt x="308" y="11"/>
                    <a:pt x="304" y="12"/>
                    <a:pt x="300" y="13"/>
                  </a:cubicBezTo>
                  <a:cubicBezTo>
                    <a:pt x="295" y="15"/>
                    <a:pt x="291" y="16"/>
                    <a:pt x="286" y="17"/>
                  </a:cubicBezTo>
                  <a:cubicBezTo>
                    <a:pt x="273" y="21"/>
                    <a:pt x="273" y="21"/>
                    <a:pt x="273" y="21"/>
                  </a:cubicBezTo>
                  <a:cubicBezTo>
                    <a:pt x="269" y="23"/>
                    <a:pt x="265" y="24"/>
                    <a:pt x="260" y="25"/>
                  </a:cubicBezTo>
                  <a:cubicBezTo>
                    <a:pt x="260" y="25"/>
                    <a:pt x="260" y="25"/>
                    <a:pt x="260" y="25"/>
                  </a:cubicBezTo>
                  <a:cubicBezTo>
                    <a:pt x="260" y="25"/>
                    <a:pt x="260" y="25"/>
                    <a:pt x="260" y="25"/>
                  </a:cubicBezTo>
                  <a:cubicBezTo>
                    <a:pt x="169" y="36"/>
                    <a:pt x="169" y="36"/>
                    <a:pt x="169" y="36"/>
                  </a:cubicBezTo>
                  <a:cubicBezTo>
                    <a:pt x="168" y="36"/>
                    <a:pt x="168" y="36"/>
                    <a:pt x="168" y="36"/>
                  </a:cubicBezTo>
                  <a:cubicBezTo>
                    <a:pt x="168" y="36"/>
                    <a:pt x="168" y="36"/>
                    <a:pt x="168" y="36"/>
                  </a:cubicBezTo>
                  <a:cubicBezTo>
                    <a:pt x="126" y="29"/>
                    <a:pt x="126" y="29"/>
                    <a:pt x="126" y="29"/>
                  </a:cubicBezTo>
                  <a:cubicBezTo>
                    <a:pt x="84" y="23"/>
                    <a:pt x="84" y="23"/>
                    <a:pt x="84" y="23"/>
                  </a:cubicBezTo>
                  <a:cubicBezTo>
                    <a:pt x="63" y="20"/>
                    <a:pt x="63" y="20"/>
                    <a:pt x="63" y="20"/>
                  </a:cubicBezTo>
                  <a:cubicBezTo>
                    <a:pt x="56" y="19"/>
                    <a:pt x="49" y="18"/>
                    <a:pt x="42" y="17"/>
                  </a:cubicBezTo>
                  <a:cubicBezTo>
                    <a:pt x="0" y="10"/>
                    <a:pt x="0" y="10"/>
                    <a:pt x="0" y="10"/>
                  </a:cubicBezTo>
                  <a:cubicBezTo>
                    <a:pt x="42" y="14"/>
                    <a:pt x="42" y="14"/>
                    <a:pt x="42" y="14"/>
                  </a:cubicBezTo>
                  <a:cubicBezTo>
                    <a:pt x="49" y="15"/>
                    <a:pt x="57" y="16"/>
                    <a:pt x="64" y="16"/>
                  </a:cubicBezTo>
                  <a:cubicBezTo>
                    <a:pt x="85" y="19"/>
                    <a:pt x="85" y="19"/>
                    <a:pt x="85" y="19"/>
                  </a:cubicBezTo>
                  <a:cubicBezTo>
                    <a:pt x="127" y="25"/>
                    <a:pt x="127" y="25"/>
                    <a:pt x="127" y="25"/>
                  </a:cubicBezTo>
                  <a:cubicBezTo>
                    <a:pt x="169" y="32"/>
                    <a:pt x="169" y="32"/>
                    <a:pt x="169" y="32"/>
                  </a:cubicBezTo>
                  <a:cubicBezTo>
                    <a:pt x="168" y="32"/>
                    <a:pt x="168" y="32"/>
                    <a:pt x="168" y="32"/>
                  </a:cubicBezTo>
                  <a:cubicBezTo>
                    <a:pt x="259" y="21"/>
                    <a:pt x="259" y="21"/>
                    <a:pt x="259" y="21"/>
                  </a:cubicBezTo>
                  <a:cubicBezTo>
                    <a:pt x="259" y="21"/>
                    <a:pt x="259" y="21"/>
                    <a:pt x="259" y="21"/>
                  </a:cubicBezTo>
                  <a:cubicBezTo>
                    <a:pt x="263" y="20"/>
                    <a:pt x="268" y="19"/>
                    <a:pt x="272" y="17"/>
                  </a:cubicBezTo>
                  <a:cubicBezTo>
                    <a:pt x="285" y="13"/>
                    <a:pt x="285" y="13"/>
                    <a:pt x="285" y="13"/>
                  </a:cubicBezTo>
                  <a:cubicBezTo>
                    <a:pt x="290" y="12"/>
                    <a:pt x="294" y="11"/>
                    <a:pt x="299" y="10"/>
                  </a:cubicBezTo>
                  <a:cubicBezTo>
                    <a:pt x="303" y="8"/>
                    <a:pt x="307" y="7"/>
                    <a:pt x="312" y="6"/>
                  </a:cubicBezTo>
                  <a:cubicBezTo>
                    <a:pt x="316" y="5"/>
                    <a:pt x="321" y="5"/>
                    <a:pt x="326" y="4"/>
                  </a:cubicBezTo>
                  <a:cubicBezTo>
                    <a:pt x="330" y="3"/>
                    <a:pt x="335" y="2"/>
                    <a:pt x="339" y="2"/>
                  </a:cubicBezTo>
                  <a:cubicBezTo>
                    <a:pt x="344" y="1"/>
                    <a:pt x="348" y="1"/>
                    <a:pt x="353" y="1"/>
                  </a:cubicBezTo>
                  <a:cubicBezTo>
                    <a:pt x="358" y="0"/>
                    <a:pt x="362" y="0"/>
                    <a:pt x="367" y="0"/>
                  </a:cubicBezTo>
                  <a:cubicBezTo>
                    <a:pt x="371" y="0"/>
                    <a:pt x="376" y="1"/>
                    <a:pt x="381" y="1"/>
                  </a:cubicBezTo>
                  <a:cubicBezTo>
                    <a:pt x="385" y="1"/>
                    <a:pt x="390" y="2"/>
                    <a:pt x="394" y="3"/>
                  </a:cubicBezTo>
                  <a:cubicBezTo>
                    <a:pt x="408" y="5"/>
                    <a:pt x="408" y="5"/>
                    <a:pt x="408" y="5"/>
                  </a:cubicBezTo>
                  <a:cubicBezTo>
                    <a:pt x="413" y="6"/>
                    <a:pt x="417" y="7"/>
                    <a:pt x="422" y="8"/>
                  </a:cubicBezTo>
                  <a:cubicBezTo>
                    <a:pt x="426" y="10"/>
                    <a:pt x="430" y="11"/>
                    <a:pt x="435" y="13"/>
                  </a:cubicBezTo>
                  <a:cubicBezTo>
                    <a:pt x="439" y="15"/>
                    <a:pt x="443" y="17"/>
                    <a:pt x="447" y="19"/>
                  </a:cubicBezTo>
                  <a:cubicBezTo>
                    <a:pt x="451" y="22"/>
                    <a:pt x="455" y="24"/>
                    <a:pt x="458" y="27"/>
                  </a:cubicBezTo>
                  <a:cubicBezTo>
                    <a:pt x="461" y="29"/>
                    <a:pt x="461" y="29"/>
                    <a:pt x="461" y="29"/>
                  </a:cubicBezTo>
                  <a:cubicBezTo>
                    <a:pt x="462" y="30"/>
                    <a:pt x="463" y="31"/>
                    <a:pt x="463" y="32"/>
                  </a:cubicBezTo>
                  <a:cubicBezTo>
                    <a:pt x="465" y="34"/>
                    <a:pt x="466" y="36"/>
                    <a:pt x="467" y="38"/>
                  </a:cubicBezTo>
                  <a:close/>
                </a:path>
              </a:pathLst>
            </a:custGeom>
            <a:solidFill>
              <a:srgbClr val="CEA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1384852" y="4613276"/>
              <a:ext cx="979488" cy="646113"/>
            </a:xfrm>
            <a:custGeom>
              <a:avLst/>
              <a:gdLst>
                <a:gd name="T0" fmla="*/ 540 w 559"/>
                <a:gd name="T1" fmla="*/ 332 h 369"/>
                <a:gd name="T2" fmla="*/ 478 w 559"/>
                <a:gd name="T3" fmla="*/ 337 h 369"/>
                <a:gd name="T4" fmla="*/ 65 w 559"/>
                <a:gd name="T5" fmla="*/ 326 h 369"/>
                <a:gd name="T6" fmla="*/ 3 w 559"/>
                <a:gd name="T7" fmla="*/ 288 h 369"/>
                <a:gd name="T8" fmla="*/ 20 w 559"/>
                <a:gd name="T9" fmla="*/ 76 h 369"/>
                <a:gd name="T10" fmla="*/ 77 w 559"/>
                <a:gd name="T11" fmla="*/ 29 h 369"/>
                <a:gd name="T12" fmla="*/ 482 w 559"/>
                <a:gd name="T13" fmla="*/ 82 h 369"/>
                <a:gd name="T14" fmla="*/ 556 w 559"/>
                <a:gd name="T15" fmla="*/ 128 h 369"/>
                <a:gd name="T16" fmla="*/ 540 w 559"/>
                <a:gd name="T17" fmla="*/ 33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9" h="369">
                  <a:moveTo>
                    <a:pt x="540" y="332"/>
                  </a:moveTo>
                  <a:cubicBezTo>
                    <a:pt x="537" y="369"/>
                    <a:pt x="515" y="340"/>
                    <a:pt x="478" y="337"/>
                  </a:cubicBezTo>
                  <a:cubicBezTo>
                    <a:pt x="65" y="326"/>
                    <a:pt x="65" y="326"/>
                    <a:pt x="65" y="326"/>
                  </a:cubicBezTo>
                  <a:cubicBezTo>
                    <a:pt x="29" y="323"/>
                    <a:pt x="0" y="325"/>
                    <a:pt x="3" y="288"/>
                  </a:cubicBezTo>
                  <a:cubicBezTo>
                    <a:pt x="20" y="76"/>
                    <a:pt x="20" y="76"/>
                    <a:pt x="20" y="76"/>
                  </a:cubicBezTo>
                  <a:cubicBezTo>
                    <a:pt x="23" y="40"/>
                    <a:pt x="56" y="0"/>
                    <a:pt x="77" y="29"/>
                  </a:cubicBezTo>
                  <a:cubicBezTo>
                    <a:pt x="482" y="82"/>
                    <a:pt x="482" y="82"/>
                    <a:pt x="482" y="82"/>
                  </a:cubicBezTo>
                  <a:cubicBezTo>
                    <a:pt x="534" y="59"/>
                    <a:pt x="559" y="92"/>
                    <a:pt x="556" y="128"/>
                  </a:cubicBezTo>
                  <a:cubicBezTo>
                    <a:pt x="540" y="332"/>
                    <a:pt x="540" y="332"/>
                    <a:pt x="540" y="332"/>
                  </a:cubicBezTo>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154789" y="4721226"/>
              <a:ext cx="515938" cy="455613"/>
            </a:xfrm>
            <a:custGeom>
              <a:avLst/>
              <a:gdLst>
                <a:gd name="T0" fmla="*/ 179 w 294"/>
                <a:gd name="T1" fmla="*/ 119 h 260"/>
                <a:gd name="T2" fmla="*/ 242 w 294"/>
                <a:gd name="T3" fmla="*/ 45 h 260"/>
                <a:gd name="T4" fmla="*/ 229 w 294"/>
                <a:gd name="T5" fmla="*/ 34 h 260"/>
                <a:gd name="T6" fmla="*/ 196 w 294"/>
                <a:gd name="T7" fmla="*/ 4 h 260"/>
                <a:gd name="T8" fmla="*/ 133 w 294"/>
                <a:gd name="T9" fmla="*/ 0 h 260"/>
                <a:gd name="T10" fmla="*/ 63 w 294"/>
                <a:gd name="T11" fmla="*/ 10 h 260"/>
                <a:gd name="T12" fmla="*/ 0 w 294"/>
                <a:gd name="T13" fmla="*/ 165 h 260"/>
                <a:gd name="T14" fmla="*/ 20 w 294"/>
                <a:gd name="T15" fmla="*/ 260 h 260"/>
                <a:gd name="T16" fmla="*/ 294 w 294"/>
                <a:gd name="T17" fmla="*/ 209 h 260"/>
                <a:gd name="T18" fmla="*/ 179 w 294"/>
                <a:gd name="T19" fmla="*/ 11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260">
                  <a:moveTo>
                    <a:pt x="179" y="119"/>
                  </a:moveTo>
                  <a:cubicBezTo>
                    <a:pt x="180" y="79"/>
                    <a:pt x="210" y="44"/>
                    <a:pt x="242" y="45"/>
                  </a:cubicBezTo>
                  <a:cubicBezTo>
                    <a:pt x="237" y="36"/>
                    <a:pt x="236" y="42"/>
                    <a:pt x="229" y="34"/>
                  </a:cubicBezTo>
                  <a:cubicBezTo>
                    <a:pt x="196" y="4"/>
                    <a:pt x="196" y="4"/>
                    <a:pt x="196" y="4"/>
                  </a:cubicBezTo>
                  <a:cubicBezTo>
                    <a:pt x="175" y="3"/>
                    <a:pt x="154" y="1"/>
                    <a:pt x="133" y="0"/>
                  </a:cubicBezTo>
                  <a:cubicBezTo>
                    <a:pt x="110" y="0"/>
                    <a:pt x="86" y="10"/>
                    <a:pt x="63" y="10"/>
                  </a:cubicBezTo>
                  <a:cubicBezTo>
                    <a:pt x="0" y="165"/>
                    <a:pt x="0" y="165"/>
                    <a:pt x="0" y="165"/>
                  </a:cubicBezTo>
                  <a:cubicBezTo>
                    <a:pt x="20" y="260"/>
                    <a:pt x="20" y="260"/>
                    <a:pt x="20" y="260"/>
                  </a:cubicBezTo>
                  <a:cubicBezTo>
                    <a:pt x="294" y="209"/>
                    <a:pt x="294" y="209"/>
                    <a:pt x="294" y="209"/>
                  </a:cubicBezTo>
                  <a:cubicBezTo>
                    <a:pt x="236" y="196"/>
                    <a:pt x="177" y="168"/>
                    <a:pt x="179" y="119"/>
                  </a:cubicBezTo>
                  <a:close/>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1961114" y="4730751"/>
              <a:ext cx="112713" cy="466725"/>
            </a:xfrm>
            <a:custGeom>
              <a:avLst/>
              <a:gdLst>
                <a:gd name="T0" fmla="*/ 41 w 71"/>
                <a:gd name="T1" fmla="*/ 0 h 294"/>
                <a:gd name="T2" fmla="*/ 0 w 71"/>
                <a:gd name="T3" fmla="*/ 293 h 294"/>
                <a:gd name="T4" fmla="*/ 30 w 71"/>
                <a:gd name="T5" fmla="*/ 294 h 294"/>
                <a:gd name="T6" fmla="*/ 71 w 71"/>
                <a:gd name="T7" fmla="*/ 3 h 294"/>
                <a:gd name="T8" fmla="*/ 41 w 71"/>
                <a:gd name="T9" fmla="*/ 0 h 294"/>
              </a:gdLst>
              <a:ahLst/>
              <a:cxnLst>
                <a:cxn ang="0">
                  <a:pos x="T0" y="T1"/>
                </a:cxn>
                <a:cxn ang="0">
                  <a:pos x="T2" y="T3"/>
                </a:cxn>
                <a:cxn ang="0">
                  <a:pos x="T4" y="T5"/>
                </a:cxn>
                <a:cxn ang="0">
                  <a:pos x="T6" y="T7"/>
                </a:cxn>
                <a:cxn ang="0">
                  <a:pos x="T8" y="T9"/>
                </a:cxn>
              </a:cxnLst>
              <a:rect l="0" t="0" r="r" b="b"/>
              <a:pathLst>
                <a:path w="71" h="294">
                  <a:moveTo>
                    <a:pt x="41" y="0"/>
                  </a:moveTo>
                  <a:lnTo>
                    <a:pt x="0" y="293"/>
                  </a:lnTo>
                  <a:lnTo>
                    <a:pt x="30" y="294"/>
                  </a:lnTo>
                  <a:lnTo>
                    <a:pt x="71" y="3"/>
                  </a:lnTo>
                  <a:lnTo>
                    <a:pt x="41" y="0"/>
                  </a:lnTo>
                  <a:close/>
                </a:path>
              </a:pathLst>
            </a:custGeom>
            <a:solidFill>
              <a:srgbClr val="E5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1961114" y="4730751"/>
              <a:ext cx="112713" cy="466725"/>
            </a:xfrm>
            <a:custGeom>
              <a:avLst/>
              <a:gdLst>
                <a:gd name="T0" fmla="*/ 41 w 71"/>
                <a:gd name="T1" fmla="*/ 0 h 294"/>
                <a:gd name="T2" fmla="*/ 0 w 71"/>
                <a:gd name="T3" fmla="*/ 293 h 294"/>
                <a:gd name="T4" fmla="*/ 30 w 71"/>
                <a:gd name="T5" fmla="*/ 294 h 294"/>
                <a:gd name="T6" fmla="*/ 71 w 71"/>
                <a:gd name="T7" fmla="*/ 3 h 294"/>
                <a:gd name="T8" fmla="*/ 41 w 71"/>
                <a:gd name="T9" fmla="*/ 0 h 294"/>
              </a:gdLst>
              <a:ahLst/>
              <a:cxnLst>
                <a:cxn ang="0">
                  <a:pos x="T0" y="T1"/>
                </a:cxn>
                <a:cxn ang="0">
                  <a:pos x="T2" y="T3"/>
                </a:cxn>
                <a:cxn ang="0">
                  <a:pos x="T4" y="T5"/>
                </a:cxn>
                <a:cxn ang="0">
                  <a:pos x="T6" y="T7"/>
                </a:cxn>
                <a:cxn ang="0">
                  <a:pos x="T8" y="T9"/>
                </a:cxn>
              </a:cxnLst>
              <a:rect l="0" t="0" r="r" b="b"/>
              <a:pathLst>
                <a:path w="71" h="294">
                  <a:moveTo>
                    <a:pt x="41" y="0"/>
                  </a:moveTo>
                  <a:lnTo>
                    <a:pt x="0" y="293"/>
                  </a:lnTo>
                  <a:lnTo>
                    <a:pt x="30" y="294"/>
                  </a:lnTo>
                  <a:lnTo>
                    <a:pt x="71" y="3"/>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39173" y="4419601"/>
              <a:ext cx="2373313" cy="857250"/>
            </a:xfrm>
            <a:custGeom>
              <a:avLst/>
              <a:gdLst>
                <a:gd name="T0" fmla="*/ 1441 w 1495"/>
                <a:gd name="T1" fmla="*/ 540 h 540"/>
                <a:gd name="T2" fmla="*/ 0 w 1495"/>
                <a:gd name="T3" fmla="*/ 525 h 540"/>
                <a:gd name="T4" fmla="*/ 36 w 1495"/>
                <a:gd name="T5" fmla="*/ 0 h 540"/>
                <a:gd name="T6" fmla="*/ 1495 w 1495"/>
                <a:gd name="T7" fmla="*/ 156 h 540"/>
                <a:gd name="T8" fmla="*/ 1441 w 1495"/>
                <a:gd name="T9" fmla="*/ 540 h 540"/>
              </a:gdLst>
              <a:ahLst/>
              <a:cxnLst>
                <a:cxn ang="0">
                  <a:pos x="T0" y="T1"/>
                </a:cxn>
                <a:cxn ang="0">
                  <a:pos x="T2" y="T3"/>
                </a:cxn>
                <a:cxn ang="0">
                  <a:pos x="T4" y="T5"/>
                </a:cxn>
                <a:cxn ang="0">
                  <a:pos x="T6" y="T7"/>
                </a:cxn>
                <a:cxn ang="0">
                  <a:pos x="T8" y="T9"/>
                </a:cxn>
              </a:cxnLst>
              <a:rect l="0" t="0" r="r" b="b"/>
              <a:pathLst>
                <a:path w="1495" h="540">
                  <a:moveTo>
                    <a:pt x="1441" y="540"/>
                  </a:moveTo>
                  <a:lnTo>
                    <a:pt x="0" y="525"/>
                  </a:lnTo>
                  <a:lnTo>
                    <a:pt x="36" y="0"/>
                  </a:lnTo>
                  <a:lnTo>
                    <a:pt x="1495" y="156"/>
                  </a:lnTo>
                  <a:lnTo>
                    <a:pt x="1441" y="54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39173" y="4419601"/>
              <a:ext cx="2373313" cy="857250"/>
            </a:xfrm>
            <a:custGeom>
              <a:avLst/>
              <a:gdLst>
                <a:gd name="T0" fmla="*/ 1441 w 1495"/>
                <a:gd name="T1" fmla="*/ 540 h 540"/>
                <a:gd name="T2" fmla="*/ 0 w 1495"/>
                <a:gd name="T3" fmla="*/ 525 h 540"/>
                <a:gd name="T4" fmla="*/ 36 w 1495"/>
                <a:gd name="T5" fmla="*/ 0 h 540"/>
                <a:gd name="T6" fmla="*/ 1495 w 1495"/>
                <a:gd name="T7" fmla="*/ 156 h 540"/>
                <a:gd name="T8" fmla="*/ 1441 w 1495"/>
                <a:gd name="T9" fmla="*/ 540 h 540"/>
              </a:gdLst>
              <a:ahLst/>
              <a:cxnLst>
                <a:cxn ang="0">
                  <a:pos x="T0" y="T1"/>
                </a:cxn>
                <a:cxn ang="0">
                  <a:pos x="T2" y="T3"/>
                </a:cxn>
                <a:cxn ang="0">
                  <a:pos x="T4" y="T5"/>
                </a:cxn>
                <a:cxn ang="0">
                  <a:pos x="T6" y="T7"/>
                </a:cxn>
                <a:cxn ang="0">
                  <a:pos x="T8" y="T9"/>
                </a:cxn>
              </a:cxnLst>
              <a:rect l="0" t="0" r="r" b="b"/>
              <a:pathLst>
                <a:path w="1495" h="540">
                  <a:moveTo>
                    <a:pt x="1441" y="540"/>
                  </a:moveTo>
                  <a:lnTo>
                    <a:pt x="0" y="525"/>
                  </a:lnTo>
                  <a:lnTo>
                    <a:pt x="36" y="0"/>
                  </a:lnTo>
                  <a:lnTo>
                    <a:pt x="1495" y="156"/>
                  </a:lnTo>
                  <a:lnTo>
                    <a:pt x="1441" y="5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1857927" y="4656138"/>
              <a:ext cx="117475" cy="619125"/>
            </a:xfrm>
            <a:custGeom>
              <a:avLst/>
              <a:gdLst>
                <a:gd name="T0" fmla="*/ 55 w 74"/>
                <a:gd name="T1" fmla="*/ 0 h 390"/>
                <a:gd name="T2" fmla="*/ 0 w 74"/>
                <a:gd name="T3" fmla="*/ 390 h 390"/>
                <a:gd name="T4" fmla="*/ 18 w 74"/>
                <a:gd name="T5" fmla="*/ 390 h 390"/>
                <a:gd name="T6" fmla="*/ 74 w 74"/>
                <a:gd name="T7" fmla="*/ 2 h 390"/>
                <a:gd name="T8" fmla="*/ 55 w 74"/>
                <a:gd name="T9" fmla="*/ 0 h 390"/>
              </a:gdLst>
              <a:ahLst/>
              <a:cxnLst>
                <a:cxn ang="0">
                  <a:pos x="T0" y="T1"/>
                </a:cxn>
                <a:cxn ang="0">
                  <a:pos x="T2" y="T3"/>
                </a:cxn>
                <a:cxn ang="0">
                  <a:pos x="T4" y="T5"/>
                </a:cxn>
                <a:cxn ang="0">
                  <a:pos x="T6" y="T7"/>
                </a:cxn>
                <a:cxn ang="0">
                  <a:pos x="T8" y="T9"/>
                </a:cxn>
              </a:cxnLst>
              <a:rect l="0" t="0" r="r" b="b"/>
              <a:pathLst>
                <a:path w="74" h="390">
                  <a:moveTo>
                    <a:pt x="55" y="0"/>
                  </a:moveTo>
                  <a:lnTo>
                    <a:pt x="0" y="390"/>
                  </a:lnTo>
                  <a:lnTo>
                    <a:pt x="18" y="390"/>
                  </a:lnTo>
                  <a:lnTo>
                    <a:pt x="74" y="2"/>
                  </a:lnTo>
                  <a:lnTo>
                    <a:pt x="55"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1857927" y="4656138"/>
              <a:ext cx="117475" cy="619125"/>
            </a:xfrm>
            <a:custGeom>
              <a:avLst/>
              <a:gdLst>
                <a:gd name="T0" fmla="*/ 55 w 74"/>
                <a:gd name="T1" fmla="*/ 0 h 390"/>
                <a:gd name="T2" fmla="*/ 0 w 74"/>
                <a:gd name="T3" fmla="*/ 390 h 390"/>
                <a:gd name="T4" fmla="*/ 18 w 74"/>
                <a:gd name="T5" fmla="*/ 390 h 390"/>
                <a:gd name="T6" fmla="*/ 74 w 74"/>
                <a:gd name="T7" fmla="*/ 2 h 390"/>
                <a:gd name="T8" fmla="*/ 55 w 74"/>
                <a:gd name="T9" fmla="*/ 0 h 390"/>
              </a:gdLst>
              <a:ahLst/>
              <a:cxnLst>
                <a:cxn ang="0">
                  <a:pos x="T0" y="T1"/>
                </a:cxn>
                <a:cxn ang="0">
                  <a:pos x="T2" y="T3"/>
                </a:cxn>
                <a:cxn ang="0">
                  <a:pos x="T4" y="T5"/>
                </a:cxn>
                <a:cxn ang="0">
                  <a:pos x="T6" y="T7"/>
                </a:cxn>
                <a:cxn ang="0">
                  <a:pos x="T8" y="T9"/>
                </a:cxn>
              </a:cxnLst>
              <a:rect l="0" t="0" r="r" b="b"/>
              <a:pathLst>
                <a:path w="74" h="390">
                  <a:moveTo>
                    <a:pt x="55" y="0"/>
                  </a:moveTo>
                  <a:lnTo>
                    <a:pt x="0" y="390"/>
                  </a:lnTo>
                  <a:lnTo>
                    <a:pt x="18" y="390"/>
                  </a:lnTo>
                  <a:lnTo>
                    <a:pt x="74" y="2"/>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845586" y="4310063"/>
              <a:ext cx="2800350" cy="1022350"/>
            </a:xfrm>
            <a:custGeom>
              <a:avLst/>
              <a:gdLst>
                <a:gd name="T0" fmla="*/ 1698 w 1764"/>
                <a:gd name="T1" fmla="*/ 644 h 644"/>
                <a:gd name="T2" fmla="*/ 0 w 1764"/>
                <a:gd name="T3" fmla="*/ 621 h 644"/>
                <a:gd name="T4" fmla="*/ 43 w 1764"/>
                <a:gd name="T5" fmla="*/ 0 h 644"/>
                <a:gd name="T6" fmla="*/ 1764 w 1764"/>
                <a:gd name="T7" fmla="*/ 181 h 644"/>
                <a:gd name="T8" fmla="*/ 1698 w 1764"/>
                <a:gd name="T9" fmla="*/ 644 h 644"/>
              </a:gdLst>
              <a:ahLst/>
              <a:cxnLst>
                <a:cxn ang="0">
                  <a:pos x="T0" y="T1"/>
                </a:cxn>
                <a:cxn ang="0">
                  <a:pos x="T2" y="T3"/>
                </a:cxn>
                <a:cxn ang="0">
                  <a:pos x="T4" y="T5"/>
                </a:cxn>
                <a:cxn ang="0">
                  <a:pos x="T6" y="T7"/>
                </a:cxn>
                <a:cxn ang="0">
                  <a:pos x="T8" y="T9"/>
                </a:cxn>
              </a:cxnLst>
              <a:rect l="0" t="0" r="r" b="b"/>
              <a:pathLst>
                <a:path w="1764" h="644">
                  <a:moveTo>
                    <a:pt x="1698" y="644"/>
                  </a:moveTo>
                  <a:lnTo>
                    <a:pt x="0" y="621"/>
                  </a:lnTo>
                  <a:lnTo>
                    <a:pt x="43" y="0"/>
                  </a:lnTo>
                  <a:lnTo>
                    <a:pt x="1764" y="181"/>
                  </a:lnTo>
                  <a:lnTo>
                    <a:pt x="1698" y="644"/>
                  </a:lnTo>
                  <a:close/>
                </a:path>
              </a:pathLst>
            </a:custGeom>
            <a:solidFill>
              <a:srgbClr val="4047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2"/>
            <p:cNvSpPr>
              <a:spLocks/>
            </p:cNvSpPr>
            <p:nvPr/>
          </p:nvSpPr>
          <p:spPr bwMode="auto">
            <a:xfrm>
              <a:off x="-845586" y="4310063"/>
              <a:ext cx="2800350" cy="1022350"/>
            </a:xfrm>
            <a:custGeom>
              <a:avLst/>
              <a:gdLst>
                <a:gd name="T0" fmla="*/ 1698 w 1764"/>
                <a:gd name="T1" fmla="*/ 644 h 644"/>
                <a:gd name="T2" fmla="*/ 0 w 1764"/>
                <a:gd name="T3" fmla="*/ 621 h 644"/>
                <a:gd name="T4" fmla="*/ 43 w 1764"/>
                <a:gd name="T5" fmla="*/ 0 h 644"/>
                <a:gd name="T6" fmla="*/ 1764 w 1764"/>
                <a:gd name="T7" fmla="*/ 181 h 644"/>
                <a:gd name="T8" fmla="*/ 1698 w 1764"/>
                <a:gd name="T9" fmla="*/ 644 h 644"/>
              </a:gdLst>
              <a:ahLst/>
              <a:cxnLst>
                <a:cxn ang="0">
                  <a:pos x="T0" y="T1"/>
                </a:cxn>
                <a:cxn ang="0">
                  <a:pos x="T2" y="T3"/>
                </a:cxn>
                <a:cxn ang="0">
                  <a:pos x="T4" y="T5"/>
                </a:cxn>
                <a:cxn ang="0">
                  <a:pos x="T6" y="T7"/>
                </a:cxn>
                <a:cxn ang="0">
                  <a:pos x="T8" y="T9"/>
                </a:cxn>
              </a:cxnLst>
              <a:rect l="0" t="0" r="r" b="b"/>
              <a:pathLst>
                <a:path w="1764" h="644">
                  <a:moveTo>
                    <a:pt x="1698" y="644"/>
                  </a:moveTo>
                  <a:lnTo>
                    <a:pt x="0" y="621"/>
                  </a:lnTo>
                  <a:lnTo>
                    <a:pt x="43" y="0"/>
                  </a:lnTo>
                  <a:lnTo>
                    <a:pt x="1764" y="181"/>
                  </a:lnTo>
                  <a:lnTo>
                    <a:pt x="1698" y="6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3"/>
            <p:cNvSpPr>
              <a:spLocks/>
            </p:cNvSpPr>
            <p:nvPr/>
          </p:nvSpPr>
          <p:spPr bwMode="auto">
            <a:xfrm>
              <a:off x="-199473" y="5038726"/>
              <a:ext cx="2074863" cy="293688"/>
            </a:xfrm>
            <a:custGeom>
              <a:avLst/>
              <a:gdLst>
                <a:gd name="T0" fmla="*/ 0 w 1307"/>
                <a:gd name="T1" fmla="*/ 0 h 185"/>
                <a:gd name="T2" fmla="*/ 0 w 1307"/>
                <a:gd name="T3" fmla="*/ 167 h 185"/>
                <a:gd name="T4" fmla="*/ 1291 w 1307"/>
                <a:gd name="T5" fmla="*/ 185 h 185"/>
                <a:gd name="T6" fmla="*/ 1307 w 1307"/>
                <a:gd name="T7" fmla="*/ 31 h 185"/>
                <a:gd name="T8" fmla="*/ 0 w 1307"/>
                <a:gd name="T9" fmla="*/ 0 h 185"/>
              </a:gdLst>
              <a:ahLst/>
              <a:cxnLst>
                <a:cxn ang="0">
                  <a:pos x="T0" y="T1"/>
                </a:cxn>
                <a:cxn ang="0">
                  <a:pos x="T2" y="T3"/>
                </a:cxn>
                <a:cxn ang="0">
                  <a:pos x="T4" y="T5"/>
                </a:cxn>
                <a:cxn ang="0">
                  <a:pos x="T6" y="T7"/>
                </a:cxn>
                <a:cxn ang="0">
                  <a:pos x="T8" y="T9"/>
                </a:cxn>
              </a:cxnLst>
              <a:rect l="0" t="0" r="r" b="b"/>
              <a:pathLst>
                <a:path w="1307" h="185">
                  <a:moveTo>
                    <a:pt x="0" y="0"/>
                  </a:moveTo>
                  <a:lnTo>
                    <a:pt x="0" y="167"/>
                  </a:lnTo>
                  <a:lnTo>
                    <a:pt x="1291" y="185"/>
                  </a:lnTo>
                  <a:lnTo>
                    <a:pt x="1307" y="31"/>
                  </a:lnTo>
                  <a:lnTo>
                    <a:pt x="0" y="0"/>
                  </a:lnTo>
                  <a:close/>
                </a:path>
              </a:pathLst>
            </a:custGeom>
            <a:solidFill>
              <a:srgbClr val="394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4"/>
            <p:cNvSpPr>
              <a:spLocks/>
            </p:cNvSpPr>
            <p:nvPr/>
          </p:nvSpPr>
          <p:spPr bwMode="auto">
            <a:xfrm>
              <a:off x="-199473" y="5038726"/>
              <a:ext cx="2074863" cy="293688"/>
            </a:xfrm>
            <a:custGeom>
              <a:avLst/>
              <a:gdLst>
                <a:gd name="T0" fmla="*/ 0 w 1307"/>
                <a:gd name="T1" fmla="*/ 0 h 185"/>
                <a:gd name="T2" fmla="*/ 0 w 1307"/>
                <a:gd name="T3" fmla="*/ 167 h 185"/>
                <a:gd name="T4" fmla="*/ 1291 w 1307"/>
                <a:gd name="T5" fmla="*/ 185 h 185"/>
                <a:gd name="T6" fmla="*/ 1307 w 1307"/>
                <a:gd name="T7" fmla="*/ 31 h 185"/>
                <a:gd name="T8" fmla="*/ 0 w 1307"/>
                <a:gd name="T9" fmla="*/ 0 h 185"/>
              </a:gdLst>
              <a:ahLst/>
              <a:cxnLst>
                <a:cxn ang="0">
                  <a:pos x="T0" y="T1"/>
                </a:cxn>
                <a:cxn ang="0">
                  <a:pos x="T2" y="T3"/>
                </a:cxn>
                <a:cxn ang="0">
                  <a:pos x="T4" y="T5"/>
                </a:cxn>
                <a:cxn ang="0">
                  <a:pos x="T6" y="T7"/>
                </a:cxn>
                <a:cxn ang="0">
                  <a:pos x="T8" y="T9"/>
                </a:cxn>
              </a:cxnLst>
              <a:rect l="0" t="0" r="r" b="b"/>
              <a:pathLst>
                <a:path w="1307" h="185">
                  <a:moveTo>
                    <a:pt x="0" y="0"/>
                  </a:moveTo>
                  <a:lnTo>
                    <a:pt x="0" y="167"/>
                  </a:lnTo>
                  <a:lnTo>
                    <a:pt x="1291" y="185"/>
                  </a:lnTo>
                  <a:lnTo>
                    <a:pt x="1307"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5"/>
            <p:cNvSpPr>
              <a:spLocks/>
            </p:cNvSpPr>
            <p:nvPr/>
          </p:nvSpPr>
          <p:spPr bwMode="auto">
            <a:xfrm>
              <a:off x="1689652" y="5176838"/>
              <a:ext cx="92075" cy="90488"/>
            </a:xfrm>
            <a:custGeom>
              <a:avLst/>
              <a:gdLst>
                <a:gd name="T0" fmla="*/ 52 w 53"/>
                <a:gd name="T1" fmla="*/ 28 h 52"/>
                <a:gd name="T2" fmla="*/ 25 w 53"/>
                <a:gd name="T3" fmla="*/ 51 h 52"/>
                <a:gd name="T4" fmla="*/ 1 w 53"/>
                <a:gd name="T5" fmla="*/ 24 h 52"/>
                <a:gd name="T6" fmla="*/ 28 w 53"/>
                <a:gd name="T7" fmla="*/ 1 h 52"/>
                <a:gd name="T8" fmla="*/ 52 w 53"/>
                <a:gd name="T9" fmla="*/ 28 h 52"/>
              </a:gdLst>
              <a:ahLst/>
              <a:cxnLst>
                <a:cxn ang="0">
                  <a:pos x="T0" y="T1"/>
                </a:cxn>
                <a:cxn ang="0">
                  <a:pos x="T2" y="T3"/>
                </a:cxn>
                <a:cxn ang="0">
                  <a:pos x="T4" y="T5"/>
                </a:cxn>
                <a:cxn ang="0">
                  <a:pos x="T6" y="T7"/>
                </a:cxn>
                <a:cxn ang="0">
                  <a:pos x="T8" y="T9"/>
                </a:cxn>
              </a:cxnLst>
              <a:rect l="0" t="0" r="r" b="b"/>
              <a:pathLst>
                <a:path w="53" h="52">
                  <a:moveTo>
                    <a:pt x="52" y="28"/>
                  </a:moveTo>
                  <a:cubicBezTo>
                    <a:pt x="51" y="42"/>
                    <a:pt x="39" y="52"/>
                    <a:pt x="25" y="51"/>
                  </a:cubicBezTo>
                  <a:cubicBezTo>
                    <a:pt x="11" y="50"/>
                    <a:pt x="0" y="38"/>
                    <a:pt x="1" y="24"/>
                  </a:cubicBezTo>
                  <a:cubicBezTo>
                    <a:pt x="2" y="10"/>
                    <a:pt x="14" y="0"/>
                    <a:pt x="28" y="1"/>
                  </a:cubicBezTo>
                  <a:cubicBezTo>
                    <a:pt x="42" y="2"/>
                    <a:pt x="53" y="14"/>
                    <a:pt x="52" y="2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1945239" y="2143628"/>
              <a:ext cx="3148538" cy="3148538"/>
              <a:chOff x="5304170" y="1565834"/>
              <a:chExt cx="3726332" cy="3726332"/>
            </a:xfrm>
          </p:grpSpPr>
          <p:grpSp>
            <p:nvGrpSpPr>
              <p:cNvPr id="39" name="Group 38"/>
              <p:cNvGrpSpPr/>
              <p:nvPr/>
            </p:nvGrpSpPr>
            <p:grpSpPr>
              <a:xfrm>
                <a:off x="5304170" y="1565834"/>
                <a:ext cx="3726332" cy="3726332"/>
                <a:chOff x="4232834" y="1565834"/>
                <a:chExt cx="3726332" cy="3726332"/>
              </a:xfrm>
            </p:grpSpPr>
            <p:sp>
              <p:nvSpPr>
                <p:cNvPr id="40" name="Shape 24178"/>
                <p:cNvSpPr/>
                <p:nvPr/>
              </p:nvSpPr>
              <p:spPr>
                <a:xfrm>
                  <a:off x="4232834" y="1565834"/>
                  <a:ext cx="3726332" cy="3726332"/>
                </a:xfrm>
                <a:prstGeom prst="ellipse">
                  <a:avLst/>
                </a:prstGeom>
                <a:gradFill flip="none" rotWithShape="1">
                  <a:gsLst>
                    <a:gs pos="0">
                      <a:schemeClr val="accent3"/>
                    </a:gs>
                    <a:gs pos="100000">
                      <a:schemeClr val="accent4"/>
                    </a:gs>
                  </a:gsLst>
                  <a:lin ang="2700000" scaled="1"/>
                  <a:tileRect/>
                </a:gradFill>
                <a:ln w="12700">
                  <a:noFill/>
                  <a:miter lim="400000"/>
                </a:ln>
                <a:effectLst>
                  <a:outerShdw blurRad="76200" dir="18900000" sy="23000" kx="-1200000" algn="bl" rotWithShape="0">
                    <a:prstClr val="black">
                      <a:alpha val="20000"/>
                    </a:prstClr>
                  </a:outerShdw>
                </a:effectLst>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1" name="Shape 24181"/>
                <p:cNvSpPr/>
                <p:nvPr/>
              </p:nvSpPr>
              <p:spPr>
                <a:xfrm>
                  <a:off x="4401154" y="2177924"/>
                  <a:ext cx="533329" cy="14623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067" y="1592"/>
                        <a:pt x="13128" y="3408"/>
                        <a:pt x="9913" y="5398"/>
                      </a:cubicBezTo>
                      <a:lnTo>
                        <a:pt x="12605" y="5398"/>
                      </a:lnTo>
                      <a:cubicBezTo>
                        <a:pt x="14989" y="3457"/>
                        <a:pt x="18016" y="1645"/>
                        <a:pt x="21600" y="0"/>
                      </a:cubicBezTo>
                      <a:close/>
                      <a:moveTo>
                        <a:pt x="8429" y="6129"/>
                      </a:moveTo>
                      <a:cubicBezTo>
                        <a:pt x="4715" y="8629"/>
                        <a:pt x="2118" y="11380"/>
                        <a:pt x="892" y="14298"/>
                      </a:cubicBezTo>
                      <a:lnTo>
                        <a:pt x="6577" y="13416"/>
                      </a:lnTo>
                      <a:cubicBezTo>
                        <a:pt x="7195" y="10858"/>
                        <a:pt x="8863" y="8412"/>
                        <a:pt x="11413" y="6129"/>
                      </a:cubicBezTo>
                      <a:lnTo>
                        <a:pt x="8429" y="6129"/>
                      </a:lnTo>
                      <a:close/>
                      <a:moveTo>
                        <a:pt x="6345" y="14238"/>
                      </a:moveTo>
                      <a:lnTo>
                        <a:pt x="497" y="15145"/>
                      </a:lnTo>
                      <a:cubicBezTo>
                        <a:pt x="174" y="16136"/>
                        <a:pt x="0" y="17144"/>
                        <a:pt x="0" y="18166"/>
                      </a:cubicBezTo>
                      <a:cubicBezTo>
                        <a:pt x="0" y="19331"/>
                        <a:pt x="225" y="20477"/>
                        <a:pt x="643" y="21600"/>
                      </a:cubicBezTo>
                      <a:lnTo>
                        <a:pt x="7392" y="20321"/>
                      </a:lnTo>
                      <a:cubicBezTo>
                        <a:pt x="6624" y="18814"/>
                        <a:pt x="6217" y="17259"/>
                        <a:pt x="6217" y="15671"/>
                      </a:cubicBezTo>
                      <a:cubicBezTo>
                        <a:pt x="6217" y="15190"/>
                        <a:pt x="6273" y="14713"/>
                        <a:pt x="6345" y="14238"/>
                      </a:cubicBezTo>
                      <a:close/>
                    </a:path>
                  </a:pathLst>
                </a:custGeom>
                <a:gradFill>
                  <a:gsLst>
                    <a:gs pos="0">
                      <a:srgbClr val="FFFFFF">
                        <a:alpha val="43000"/>
                      </a:srgbClr>
                    </a:gs>
                    <a:gs pos="100000">
                      <a:schemeClr val="accent1">
                        <a:alpha val="1000"/>
                      </a:schemeClr>
                    </a:gs>
                  </a:gsLst>
                  <a:path>
                    <a:fillToRect l="28712" t="6757" r="71287" b="93242"/>
                  </a:path>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24182"/>
                <p:cNvSpPr/>
                <p:nvPr/>
              </p:nvSpPr>
              <p:spPr>
                <a:xfrm>
                  <a:off x="4343892" y="4063946"/>
                  <a:ext cx="3504217" cy="12282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1" y="12599"/>
                        <a:pt x="5831" y="21600"/>
                        <a:pt x="10799" y="21600"/>
                      </a:cubicBezTo>
                      <a:cubicBezTo>
                        <a:pt x="15768" y="21600"/>
                        <a:pt x="19999" y="12599"/>
                        <a:pt x="21600" y="0"/>
                      </a:cubicBezTo>
                      <a:cubicBezTo>
                        <a:pt x="19496" y="10835"/>
                        <a:pt x="15448" y="18171"/>
                        <a:pt x="10799" y="18171"/>
                      </a:cubicBezTo>
                      <a:cubicBezTo>
                        <a:pt x="6150" y="18171"/>
                        <a:pt x="2104" y="10835"/>
                        <a:pt x="0" y="0"/>
                      </a:cubicBezTo>
                      <a:close/>
                    </a:path>
                  </a:pathLst>
                </a:custGeom>
                <a:solidFill>
                  <a:srgbClr val="041B3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4" name="Shape 24180"/>
                <p:cNvSpPr/>
                <p:nvPr/>
              </p:nvSpPr>
              <p:spPr>
                <a:xfrm>
                  <a:off x="4850099" y="3242455"/>
                  <a:ext cx="2553238" cy="1929676"/>
                </a:xfrm>
                <a:prstGeom prst="ellipse">
                  <a:avLst/>
                </a:prstGeom>
                <a:gradFill flip="none" rotWithShape="1">
                  <a:gsLst>
                    <a:gs pos="0">
                      <a:srgbClr val="FFFFFF">
                        <a:alpha val="0"/>
                      </a:srgbClr>
                    </a:gs>
                    <a:gs pos="79379">
                      <a:schemeClr val="bg1">
                        <a:lumMod val="85000"/>
                        <a:alpha val="64000"/>
                      </a:schemeClr>
                    </a:gs>
                  </a:gsLst>
                  <a:lin ang="270000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45" name="Shape 24195"/>
              <p:cNvSpPr/>
              <p:nvPr/>
            </p:nvSpPr>
            <p:spPr>
              <a:xfrm>
                <a:off x="6164768" y="2336321"/>
                <a:ext cx="1972473" cy="1972448"/>
              </a:xfrm>
              <a:custGeom>
                <a:avLst/>
                <a:gdLst/>
                <a:ahLst/>
                <a:cxnLst>
                  <a:cxn ang="0">
                    <a:pos x="wd2" y="hd2"/>
                  </a:cxn>
                  <a:cxn ang="5400000">
                    <a:pos x="wd2" y="hd2"/>
                  </a:cxn>
                  <a:cxn ang="10800000">
                    <a:pos x="wd2" y="hd2"/>
                  </a:cxn>
                  <a:cxn ang="16200000">
                    <a:pos x="wd2" y="hd2"/>
                  </a:cxn>
                </a:cxnLst>
                <a:rect l="0" t="0" r="r" b="b"/>
                <a:pathLst>
                  <a:path w="21600" h="21600" extrusionOk="0">
                    <a:moveTo>
                      <a:pt x="10821" y="6549"/>
                    </a:moveTo>
                    <a:cubicBezTo>
                      <a:pt x="8425" y="6549"/>
                      <a:pt x="6483" y="8432"/>
                      <a:pt x="6483" y="10753"/>
                    </a:cubicBezTo>
                    <a:cubicBezTo>
                      <a:pt x="6483" y="13075"/>
                      <a:pt x="8425" y="14957"/>
                      <a:pt x="10821" y="14957"/>
                    </a:cubicBezTo>
                    <a:cubicBezTo>
                      <a:pt x="13216" y="14957"/>
                      <a:pt x="15159" y="13075"/>
                      <a:pt x="15159" y="10753"/>
                    </a:cubicBezTo>
                    <a:cubicBezTo>
                      <a:pt x="15159" y="8432"/>
                      <a:pt x="13217" y="6549"/>
                      <a:pt x="10821" y="6549"/>
                    </a:cubicBezTo>
                    <a:cubicBezTo>
                      <a:pt x="10821" y="6549"/>
                      <a:pt x="10821" y="6549"/>
                      <a:pt x="10821" y="6549"/>
                    </a:cubicBezTo>
                    <a:close/>
                    <a:moveTo>
                      <a:pt x="19159" y="9135"/>
                    </a:moveTo>
                    <a:lnTo>
                      <a:pt x="17257" y="9135"/>
                    </a:lnTo>
                    <a:cubicBezTo>
                      <a:pt x="17437" y="9721"/>
                      <a:pt x="17535" y="10344"/>
                      <a:pt x="17535" y="10988"/>
                    </a:cubicBezTo>
                    <a:cubicBezTo>
                      <a:pt x="17535" y="14580"/>
                      <a:pt x="14528" y="17494"/>
                      <a:pt x="10821" y="17494"/>
                    </a:cubicBezTo>
                    <a:cubicBezTo>
                      <a:pt x="7113" y="17494"/>
                      <a:pt x="4107" y="14580"/>
                      <a:pt x="4107" y="10988"/>
                    </a:cubicBezTo>
                    <a:cubicBezTo>
                      <a:pt x="4107" y="10344"/>
                      <a:pt x="4204" y="9721"/>
                      <a:pt x="4384" y="9135"/>
                    </a:cubicBezTo>
                    <a:lnTo>
                      <a:pt x="2401" y="9135"/>
                    </a:lnTo>
                    <a:lnTo>
                      <a:pt x="2401" y="18259"/>
                    </a:lnTo>
                    <a:cubicBezTo>
                      <a:pt x="2401" y="18732"/>
                      <a:pt x="2787" y="19118"/>
                      <a:pt x="3260" y="19118"/>
                    </a:cubicBezTo>
                    <a:lnTo>
                      <a:pt x="18301" y="19118"/>
                    </a:lnTo>
                    <a:cubicBezTo>
                      <a:pt x="18774" y="19118"/>
                      <a:pt x="19159" y="18732"/>
                      <a:pt x="19159" y="18259"/>
                    </a:cubicBezTo>
                    <a:cubicBezTo>
                      <a:pt x="19159" y="18259"/>
                      <a:pt x="19159" y="9135"/>
                      <a:pt x="19159" y="9135"/>
                    </a:cubicBezTo>
                    <a:close/>
                    <a:moveTo>
                      <a:pt x="15735" y="2400"/>
                    </a:moveTo>
                    <a:cubicBezTo>
                      <a:pt x="15200" y="2400"/>
                      <a:pt x="14762" y="2837"/>
                      <a:pt x="14762" y="3372"/>
                    </a:cubicBezTo>
                    <a:lnTo>
                      <a:pt x="14762" y="5701"/>
                    </a:lnTo>
                    <a:cubicBezTo>
                      <a:pt x="14762" y="6236"/>
                      <a:pt x="15200" y="6673"/>
                      <a:pt x="15735" y="6673"/>
                    </a:cubicBezTo>
                    <a:lnTo>
                      <a:pt x="18177" y="6673"/>
                    </a:lnTo>
                    <a:cubicBezTo>
                      <a:pt x="18711" y="6673"/>
                      <a:pt x="19148" y="6236"/>
                      <a:pt x="19148" y="5701"/>
                    </a:cubicBezTo>
                    <a:lnTo>
                      <a:pt x="19148" y="3372"/>
                    </a:lnTo>
                    <a:cubicBezTo>
                      <a:pt x="19148" y="2837"/>
                      <a:pt x="18711" y="2400"/>
                      <a:pt x="18177" y="2400"/>
                    </a:cubicBezTo>
                    <a:cubicBezTo>
                      <a:pt x="18177" y="2400"/>
                      <a:pt x="15735" y="2400"/>
                      <a:pt x="15735" y="2400"/>
                    </a:cubicBezTo>
                    <a:close/>
                    <a:moveTo>
                      <a:pt x="2773" y="0"/>
                    </a:moveTo>
                    <a:lnTo>
                      <a:pt x="18828" y="0"/>
                    </a:lnTo>
                    <a:cubicBezTo>
                      <a:pt x="20352" y="0"/>
                      <a:pt x="21600" y="1129"/>
                      <a:pt x="21600" y="2773"/>
                    </a:cubicBezTo>
                    <a:lnTo>
                      <a:pt x="21600" y="18828"/>
                    </a:lnTo>
                    <a:cubicBezTo>
                      <a:pt x="21600" y="20472"/>
                      <a:pt x="20352" y="21600"/>
                      <a:pt x="18828" y="21600"/>
                    </a:cubicBezTo>
                    <a:lnTo>
                      <a:pt x="2773" y="21600"/>
                    </a:lnTo>
                    <a:cubicBezTo>
                      <a:pt x="1248" y="21600"/>
                      <a:pt x="0" y="20472"/>
                      <a:pt x="0" y="18828"/>
                    </a:cubicBezTo>
                    <a:lnTo>
                      <a:pt x="0" y="2773"/>
                    </a:lnTo>
                    <a:cubicBezTo>
                      <a:pt x="0" y="1129"/>
                      <a:pt x="1248" y="0"/>
                      <a:pt x="2773" y="0"/>
                    </a:cubicBezTo>
                    <a:cubicBezTo>
                      <a:pt x="2773" y="0"/>
                      <a:pt x="2773" y="0"/>
                      <a:pt x="2773" y="0"/>
                    </a:cubicBezTo>
                    <a:close/>
                  </a:path>
                </a:pathLst>
              </a:custGeom>
              <a:gradFill>
                <a:gsLst>
                  <a:gs pos="65985">
                    <a:srgbClr val="F4F6FF"/>
                  </a:gs>
                  <a:gs pos="100000">
                    <a:srgbClr val="BDC4D1"/>
                  </a:gs>
                </a:gsLst>
                <a:path>
                  <a:fillToRect l="60981" t="1907" r="39018" b="98092"/>
                </a:path>
              </a:gradFill>
              <a:ln w="12700">
                <a:miter lim="400000"/>
              </a:ln>
              <a:effectLst>
                <a:outerShdw blurRad="63500" sx="102000" sy="102000" algn="ctr" rotWithShape="0">
                  <a:prstClr val="black">
                    <a:alpha val="40000"/>
                  </a:prstClr>
                </a:outerShdw>
              </a:effectLst>
            </p:spPr>
            <p:txBody>
              <a:bodyPr lIns="19050" tIns="19050" rIns="19050" bIns="19050" anchor="ctr"/>
              <a:lstStyle/>
              <a:p>
                <a:pPr defTabSz="228600"/>
                <a:endParaRPr sz="1500">
                  <a:solidFill>
                    <a:srgbClr val="FFFFFF"/>
                  </a:solidFill>
                  <a:effectLst>
                    <a:outerShdw blurRad="38100" dist="12700" dir="5400000" rotWithShape="0">
                      <a:srgbClr val="000000">
                        <a:alpha val="50000"/>
                      </a:srgbClr>
                    </a:outerShdw>
                  </a:effectLst>
                  <a:latin typeface="Gill Sans"/>
                  <a:ea typeface="Gill Sans"/>
                  <a:cs typeface="Gill Sans"/>
                </a:endParaRPr>
              </a:p>
            </p:txBody>
          </p:sp>
        </p:grpSp>
        <p:sp>
          <p:nvSpPr>
            <p:cNvPr id="22" name="Freeform 22"/>
            <p:cNvSpPr>
              <a:spLocks/>
            </p:cNvSpPr>
            <p:nvPr/>
          </p:nvSpPr>
          <p:spPr bwMode="auto">
            <a:xfrm>
              <a:off x="2713589" y="4652963"/>
              <a:ext cx="134938" cy="39688"/>
            </a:xfrm>
            <a:custGeom>
              <a:avLst/>
              <a:gdLst>
                <a:gd name="T0" fmla="*/ 11 w 77"/>
                <a:gd name="T1" fmla="*/ 0 h 23"/>
                <a:gd name="T2" fmla="*/ 1 w 77"/>
                <a:gd name="T3" fmla="*/ 6 h 23"/>
                <a:gd name="T4" fmla="*/ 38 w 77"/>
                <a:gd name="T5" fmla="*/ 22 h 23"/>
                <a:gd name="T6" fmla="*/ 51 w 77"/>
                <a:gd name="T7" fmla="*/ 23 h 23"/>
                <a:gd name="T8" fmla="*/ 77 w 77"/>
                <a:gd name="T9" fmla="*/ 14 h 23"/>
                <a:gd name="T10" fmla="*/ 74 w 77"/>
                <a:gd name="T11" fmla="*/ 10 h 23"/>
                <a:gd name="T12" fmla="*/ 71 w 77"/>
                <a:gd name="T13" fmla="*/ 9 h 23"/>
                <a:gd name="T14" fmla="*/ 71 w 77"/>
                <a:gd name="T15" fmla="*/ 9 h 23"/>
                <a:gd name="T16" fmla="*/ 71 w 77"/>
                <a:gd name="T17" fmla="*/ 9 h 23"/>
                <a:gd name="T18" fmla="*/ 11 w 77"/>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3">
                  <a:moveTo>
                    <a:pt x="11" y="0"/>
                  </a:moveTo>
                  <a:cubicBezTo>
                    <a:pt x="5" y="1"/>
                    <a:pt x="1" y="3"/>
                    <a:pt x="1" y="6"/>
                  </a:cubicBezTo>
                  <a:cubicBezTo>
                    <a:pt x="0" y="13"/>
                    <a:pt x="17" y="20"/>
                    <a:pt x="38" y="22"/>
                  </a:cubicBezTo>
                  <a:cubicBezTo>
                    <a:pt x="42" y="22"/>
                    <a:pt x="46" y="23"/>
                    <a:pt x="51" y="23"/>
                  </a:cubicBezTo>
                  <a:cubicBezTo>
                    <a:pt x="65" y="23"/>
                    <a:pt x="76" y="20"/>
                    <a:pt x="77" y="14"/>
                  </a:cubicBezTo>
                  <a:cubicBezTo>
                    <a:pt x="77" y="13"/>
                    <a:pt x="76" y="11"/>
                    <a:pt x="74" y="10"/>
                  </a:cubicBezTo>
                  <a:cubicBezTo>
                    <a:pt x="73" y="9"/>
                    <a:pt x="72" y="9"/>
                    <a:pt x="71" y="9"/>
                  </a:cubicBezTo>
                  <a:cubicBezTo>
                    <a:pt x="71" y="9"/>
                    <a:pt x="71" y="9"/>
                    <a:pt x="71" y="9"/>
                  </a:cubicBezTo>
                  <a:cubicBezTo>
                    <a:pt x="71" y="9"/>
                    <a:pt x="71" y="9"/>
                    <a:pt x="71" y="9"/>
                  </a:cubicBezTo>
                  <a:cubicBezTo>
                    <a:pt x="11" y="0"/>
                    <a:pt x="11" y="0"/>
                    <a:pt x="11" y="0"/>
                  </a:cubicBezTo>
                </a:path>
              </a:pathLst>
            </a:custGeom>
            <a:solidFill>
              <a:srgbClr val="FCD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2026202" y="4730751"/>
              <a:ext cx="47625" cy="4763"/>
            </a:xfrm>
            <a:custGeom>
              <a:avLst/>
              <a:gdLst>
                <a:gd name="T0" fmla="*/ 0 w 30"/>
                <a:gd name="T1" fmla="*/ 0 h 3"/>
                <a:gd name="T2" fmla="*/ 0 w 30"/>
                <a:gd name="T3" fmla="*/ 0 h 3"/>
                <a:gd name="T4" fmla="*/ 30 w 30"/>
                <a:gd name="T5" fmla="*/ 3 h 3"/>
                <a:gd name="T6" fmla="*/ 30 w 30"/>
                <a:gd name="T7" fmla="*/ 3 h 3"/>
                <a:gd name="T8" fmla="*/ 0 w 30"/>
                <a:gd name="T9" fmla="*/ 0 h 3"/>
              </a:gdLst>
              <a:ahLst/>
              <a:cxnLst>
                <a:cxn ang="0">
                  <a:pos x="T0" y="T1"/>
                </a:cxn>
                <a:cxn ang="0">
                  <a:pos x="T2" y="T3"/>
                </a:cxn>
                <a:cxn ang="0">
                  <a:pos x="T4" y="T5"/>
                </a:cxn>
                <a:cxn ang="0">
                  <a:pos x="T6" y="T7"/>
                </a:cxn>
                <a:cxn ang="0">
                  <a:pos x="T8" y="T9"/>
                </a:cxn>
              </a:cxnLst>
              <a:rect l="0" t="0" r="r" b="b"/>
              <a:pathLst>
                <a:path w="30" h="3">
                  <a:moveTo>
                    <a:pt x="0" y="0"/>
                  </a:moveTo>
                  <a:lnTo>
                    <a:pt x="0" y="0"/>
                  </a:lnTo>
                  <a:lnTo>
                    <a:pt x="30" y="3"/>
                  </a:lnTo>
                  <a:lnTo>
                    <a:pt x="30" y="3"/>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2026202" y="4730751"/>
              <a:ext cx="47625" cy="4763"/>
            </a:xfrm>
            <a:custGeom>
              <a:avLst/>
              <a:gdLst>
                <a:gd name="T0" fmla="*/ 0 w 30"/>
                <a:gd name="T1" fmla="*/ 0 h 3"/>
                <a:gd name="T2" fmla="*/ 0 w 30"/>
                <a:gd name="T3" fmla="*/ 0 h 3"/>
                <a:gd name="T4" fmla="*/ 30 w 30"/>
                <a:gd name="T5" fmla="*/ 3 h 3"/>
                <a:gd name="T6" fmla="*/ 30 w 30"/>
                <a:gd name="T7" fmla="*/ 3 h 3"/>
                <a:gd name="T8" fmla="*/ 0 w 30"/>
                <a:gd name="T9" fmla="*/ 0 h 3"/>
              </a:gdLst>
              <a:ahLst/>
              <a:cxnLst>
                <a:cxn ang="0">
                  <a:pos x="T0" y="T1"/>
                </a:cxn>
                <a:cxn ang="0">
                  <a:pos x="T2" y="T3"/>
                </a:cxn>
                <a:cxn ang="0">
                  <a:pos x="T4" y="T5"/>
                </a:cxn>
                <a:cxn ang="0">
                  <a:pos x="T6" y="T7"/>
                </a:cxn>
                <a:cxn ang="0">
                  <a:pos x="T8" y="T9"/>
                </a:cxn>
              </a:cxnLst>
              <a:rect l="0" t="0" r="r" b="b"/>
              <a:pathLst>
                <a:path w="30" h="3">
                  <a:moveTo>
                    <a:pt x="0" y="0"/>
                  </a:moveTo>
                  <a:lnTo>
                    <a:pt x="0" y="0"/>
                  </a:lnTo>
                  <a:lnTo>
                    <a:pt x="30" y="3"/>
                  </a:lnTo>
                  <a:lnTo>
                    <a:pt x="3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2094464" y="4627563"/>
              <a:ext cx="641350" cy="261938"/>
            </a:xfrm>
            <a:custGeom>
              <a:avLst/>
              <a:gdLst>
                <a:gd name="T0" fmla="*/ 366 w 367"/>
                <a:gd name="T1" fmla="*/ 69 h 150"/>
                <a:gd name="T2" fmla="*/ 298 w 367"/>
                <a:gd name="T3" fmla="*/ 98 h 150"/>
                <a:gd name="T4" fmla="*/ 135 w 367"/>
                <a:gd name="T5" fmla="*/ 135 h 150"/>
                <a:gd name="T6" fmla="*/ 0 w 367"/>
                <a:gd name="T7" fmla="*/ 113 h 150"/>
                <a:gd name="T8" fmla="*/ 14 w 367"/>
                <a:gd name="T9" fmla="*/ 106 h 150"/>
                <a:gd name="T10" fmla="*/ 120 w 367"/>
                <a:gd name="T11" fmla="*/ 22 h 150"/>
                <a:gd name="T12" fmla="*/ 291 w 367"/>
                <a:gd name="T13" fmla="*/ 3 h 150"/>
                <a:gd name="T14" fmla="*/ 366 w 367"/>
                <a:gd name="T15" fmla="*/ 69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7" h="150">
                  <a:moveTo>
                    <a:pt x="366" y="69"/>
                  </a:moveTo>
                  <a:cubicBezTo>
                    <a:pt x="365" y="106"/>
                    <a:pt x="338" y="101"/>
                    <a:pt x="298" y="98"/>
                  </a:cubicBezTo>
                  <a:cubicBezTo>
                    <a:pt x="257" y="96"/>
                    <a:pt x="135" y="135"/>
                    <a:pt x="135" y="135"/>
                  </a:cubicBezTo>
                  <a:cubicBezTo>
                    <a:pt x="98" y="134"/>
                    <a:pt x="0" y="150"/>
                    <a:pt x="0" y="113"/>
                  </a:cubicBezTo>
                  <a:cubicBezTo>
                    <a:pt x="14" y="106"/>
                    <a:pt x="14" y="106"/>
                    <a:pt x="14" y="106"/>
                  </a:cubicBezTo>
                  <a:cubicBezTo>
                    <a:pt x="34" y="70"/>
                    <a:pt x="59" y="39"/>
                    <a:pt x="120" y="22"/>
                  </a:cubicBezTo>
                  <a:cubicBezTo>
                    <a:pt x="159" y="12"/>
                    <a:pt x="236" y="0"/>
                    <a:pt x="291" y="3"/>
                  </a:cubicBezTo>
                  <a:cubicBezTo>
                    <a:pt x="327" y="6"/>
                    <a:pt x="367" y="32"/>
                    <a:pt x="366" y="69"/>
                  </a:cubicBezTo>
                  <a:close/>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2500864" y="4624388"/>
              <a:ext cx="404813" cy="196850"/>
            </a:xfrm>
            <a:custGeom>
              <a:avLst/>
              <a:gdLst>
                <a:gd name="T0" fmla="*/ 88 w 232"/>
                <a:gd name="T1" fmla="*/ 100 h 112"/>
                <a:gd name="T2" fmla="*/ 35 w 232"/>
                <a:gd name="T3" fmla="*/ 96 h 112"/>
                <a:gd name="T4" fmla="*/ 6 w 232"/>
                <a:gd name="T5" fmla="*/ 56 h 112"/>
                <a:gd name="T6" fmla="*/ 67 w 232"/>
                <a:gd name="T7" fmla="*/ 5 h 112"/>
                <a:gd name="T8" fmla="*/ 193 w 232"/>
                <a:gd name="T9" fmla="*/ 25 h 112"/>
                <a:gd name="T10" fmla="*/ 207 w 232"/>
                <a:gd name="T11" fmla="*/ 86 h 112"/>
                <a:gd name="T12" fmla="*/ 88 w 232"/>
                <a:gd name="T13" fmla="*/ 100 h 112"/>
              </a:gdLst>
              <a:ahLst/>
              <a:cxnLst>
                <a:cxn ang="0">
                  <a:pos x="T0" y="T1"/>
                </a:cxn>
                <a:cxn ang="0">
                  <a:pos x="T2" y="T3"/>
                </a:cxn>
                <a:cxn ang="0">
                  <a:pos x="T4" y="T5"/>
                </a:cxn>
                <a:cxn ang="0">
                  <a:pos x="T6" y="T7"/>
                </a:cxn>
                <a:cxn ang="0">
                  <a:pos x="T8" y="T9"/>
                </a:cxn>
                <a:cxn ang="0">
                  <a:pos x="T10" y="T11"/>
                </a:cxn>
                <a:cxn ang="0">
                  <a:pos x="T12" y="T13"/>
                </a:cxn>
              </a:cxnLst>
              <a:rect l="0" t="0" r="r" b="b"/>
              <a:pathLst>
                <a:path w="232" h="112">
                  <a:moveTo>
                    <a:pt x="88" y="100"/>
                  </a:moveTo>
                  <a:cubicBezTo>
                    <a:pt x="35" y="96"/>
                    <a:pt x="35" y="96"/>
                    <a:pt x="35" y="96"/>
                  </a:cubicBezTo>
                  <a:cubicBezTo>
                    <a:pt x="7" y="91"/>
                    <a:pt x="0" y="92"/>
                    <a:pt x="6" y="56"/>
                  </a:cubicBezTo>
                  <a:cubicBezTo>
                    <a:pt x="12" y="20"/>
                    <a:pt x="39" y="0"/>
                    <a:pt x="67" y="5"/>
                  </a:cubicBezTo>
                  <a:cubicBezTo>
                    <a:pt x="193" y="25"/>
                    <a:pt x="193" y="25"/>
                    <a:pt x="193" y="25"/>
                  </a:cubicBezTo>
                  <a:cubicBezTo>
                    <a:pt x="221" y="30"/>
                    <a:pt x="232" y="65"/>
                    <a:pt x="207" y="86"/>
                  </a:cubicBezTo>
                  <a:cubicBezTo>
                    <a:pt x="183" y="106"/>
                    <a:pt x="148" y="112"/>
                    <a:pt x="88" y="100"/>
                  </a:cubicBezTo>
                </a:path>
              </a:pathLst>
            </a:custGeom>
            <a:solidFill>
              <a:srgbClr val="FFD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Picture Placeholder 42"/>
          <p:cNvSpPr>
            <a:spLocks noGrp="1"/>
          </p:cNvSpPr>
          <p:nvPr>
            <p:ph type="pic" sz="quarter" idx="14"/>
          </p:nvPr>
        </p:nvSpPr>
        <p:spPr/>
      </p:sp>
    </p:spTree>
    <p:extLst>
      <p:ext uri="{BB962C8B-B14F-4D97-AF65-F5344CB8AC3E}">
        <p14:creationId xmlns:p14="http://schemas.microsoft.com/office/powerpoint/2010/main" val="71293897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4673600"/>
          </a:xfrm>
          <a:custGeom>
            <a:avLst/>
            <a:gdLst>
              <a:gd name="connsiteX0" fmla="*/ 0 w 12192000"/>
              <a:gd name="connsiteY0" fmla="*/ 0 h 4673600"/>
              <a:gd name="connsiteX1" fmla="*/ 12192000 w 12192000"/>
              <a:gd name="connsiteY1" fmla="*/ 0 h 4673600"/>
              <a:gd name="connsiteX2" fmla="*/ 12192000 w 12192000"/>
              <a:gd name="connsiteY2" fmla="*/ 4673600 h 4673600"/>
              <a:gd name="connsiteX3" fmla="*/ 0 w 12192000"/>
              <a:gd name="connsiteY3" fmla="*/ 4673600 h 4673600"/>
              <a:gd name="connsiteX4" fmla="*/ 0 w 12192000"/>
              <a:gd name="connsiteY4" fmla="*/ 0 h 4673600"/>
              <a:gd name="connsiteX0" fmla="*/ 0 w 12192000"/>
              <a:gd name="connsiteY0" fmla="*/ 0 h 4673600"/>
              <a:gd name="connsiteX1" fmla="*/ 12192000 w 12192000"/>
              <a:gd name="connsiteY1" fmla="*/ 0 h 4673600"/>
              <a:gd name="connsiteX2" fmla="*/ 12192000 w 12192000"/>
              <a:gd name="connsiteY2" fmla="*/ 4673600 h 4673600"/>
              <a:gd name="connsiteX3" fmla="*/ 6159500 w 12192000"/>
              <a:gd name="connsiteY3" fmla="*/ 4660900 h 4673600"/>
              <a:gd name="connsiteX4" fmla="*/ 0 w 12192000"/>
              <a:gd name="connsiteY4" fmla="*/ 4673600 h 4673600"/>
              <a:gd name="connsiteX5" fmla="*/ 0 w 12192000"/>
              <a:gd name="connsiteY5" fmla="*/ 0 h 4673600"/>
              <a:gd name="connsiteX0" fmla="*/ 0 w 12192000"/>
              <a:gd name="connsiteY0" fmla="*/ 0 h 4673600"/>
              <a:gd name="connsiteX1" fmla="*/ 12192000 w 12192000"/>
              <a:gd name="connsiteY1" fmla="*/ 0 h 4673600"/>
              <a:gd name="connsiteX2" fmla="*/ 6159500 w 12192000"/>
              <a:gd name="connsiteY2" fmla="*/ 4660900 h 4673600"/>
              <a:gd name="connsiteX3" fmla="*/ 0 w 12192000"/>
              <a:gd name="connsiteY3" fmla="*/ 4673600 h 4673600"/>
              <a:gd name="connsiteX4" fmla="*/ 0 w 12192000"/>
              <a:gd name="connsiteY4" fmla="*/ 0 h 4673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0" h="4673600">
                <a:moveTo>
                  <a:pt x="0" y="0"/>
                </a:moveTo>
                <a:lnTo>
                  <a:pt x="12192000" y="0"/>
                </a:lnTo>
                <a:lnTo>
                  <a:pt x="6159500" y="4660900"/>
                </a:lnTo>
                <a:lnTo>
                  <a:pt x="0" y="4673600"/>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115</a:t>
            </a:fld>
            <a:endParaRPr lang="en-US"/>
          </a:p>
        </p:txBody>
      </p:sp>
      <p:grpSp>
        <p:nvGrpSpPr>
          <p:cNvPr id="9" name="Group 8"/>
          <p:cNvGrpSpPr/>
          <p:nvPr/>
        </p:nvGrpSpPr>
        <p:grpSpPr>
          <a:xfrm rot="3474334">
            <a:off x="2033999" y="1564591"/>
            <a:ext cx="2070873" cy="6170169"/>
            <a:chOff x="1274604" y="-2250425"/>
            <a:chExt cx="2748283" cy="8188513"/>
          </a:xfrm>
        </p:grpSpPr>
        <p:sp>
          <p:nvSpPr>
            <p:cNvPr id="5" name="Freeform 4"/>
            <p:cNvSpPr/>
            <p:nvPr/>
          </p:nvSpPr>
          <p:spPr>
            <a:xfrm rot="16200000">
              <a:off x="1745871" y="1890277"/>
              <a:ext cx="1805749" cy="274828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accent5"/>
            </a:solidFill>
            <a:ln w="12700">
              <a:miter lim="400000"/>
            </a:ln>
          </p:spPr>
          <p:txBody>
            <a:bodyPr wrap="square" lIns="25400" tIns="25400" rIns="25400" bIns="25400" anchor="ctr">
              <a:noAutofit/>
            </a:bodyPr>
            <a:lstStyle/>
            <a:p>
              <a:pPr>
                <a:defRPr sz="3200">
                  <a:solidFill>
                    <a:srgbClr val="FFFFFF"/>
                  </a:solidFill>
                </a:defRPr>
              </a:pPr>
              <a:endParaRPr sz="1600"/>
            </a:p>
          </p:txBody>
        </p:sp>
        <p:cxnSp>
          <p:nvCxnSpPr>
            <p:cNvPr id="7" name="Straight Connector 6"/>
            <p:cNvCxnSpPr/>
            <p:nvPr/>
          </p:nvCxnSpPr>
          <p:spPr>
            <a:xfrm rot="18125666" flipH="1">
              <a:off x="-1406422" y="1829883"/>
              <a:ext cx="8188513" cy="27897"/>
            </a:xfrm>
            <a:prstGeom prst="line">
              <a:avLst/>
            </a:prstGeom>
            <a:ln w="38100">
              <a:solidFill>
                <a:schemeClr val="bg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6" name="Title 11"/>
          <p:cNvSpPr txBox="1">
            <a:spLocks/>
          </p:cNvSpPr>
          <p:nvPr/>
        </p:nvSpPr>
        <p:spPr>
          <a:xfrm>
            <a:off x="1596391" y="4847740"/>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pd</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600858" y="5617958"/>
            <a:ext cx="1370283" cy="276999"/>
          </a:xfrm>
          <a:prstGeom prst="rect">
            <a:avLst/>
          </a:prstGeom>
          <a:noFill/>
        </p:spPr>
        <p:txBody>
          <a:bodyPr wrap="square">
            <a:spAutoFit/>
          </a:bodyPr>
          <a:lstStyle/>
          <a:p>
            <a:pPr algn="ctr"/>
            <a:r>
              <a:rPr lang="en-US" sz="12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2" name="Rectangle 11"/>
          <p:cNvSpPr/>
          <p:nvPr/>
        </p:nvSpPr>
        <p:spPr>
          <a:xfrm>
            <a:off x="889087" y="2828552"/>
            <a:ext cx="6779168" cy="830997"/>
          </a:xfrm>
          <a:prstGeom prst="rect">
            <a:avLst/>
          </a:prstGeom>
          <a:noFill/>
        </p:spPr>
        <p:txBody>
          <a:bodyPr wrap="square">
            <a:spAutoFit/>
          </a:body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Maps</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887500" y="3659549"/>
            <a:ext cx="4380455"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11724866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0" y="0"/>
            <a:ext cx="12192000" cy="6477001"/>
          </a:xfrm>
          <a:prstGeom prst="rect">
            <a:avLst/>
          </a:prstGeom>
          <a:gradFill>
            <a:gsLst>
              <a:gs pos="100000">
                <a:schemeClr val="tx1">
                  <a:lumMod val="85000"/>
                  <a:lumOff val="15000"/>
                </a:schemeClr>
              </a:gs>
              <a:gs pos="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116</a:t>
            </a:fld>
            <a:endParaRPr lang="en-US"/>
          </a:p>
        </p:txBody>
      </p:sp>
      <p:grpSp>
        <p:nvGrpSpPr>
          <p:cNvPr id="3" name="Group 2"/>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Our Maps</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sp>
        <p:nvSpPr>
          <p:cNvPr id="18" name="Shape 18344"/>
          <p:cNvSpPr/>
          <p:nvPr/>
        </p:nvSpPr>
        <p:spPr>
          <a:xfrm>
            <a:off x="452780" y="1463823"/>
            <a:ext cx="7581888" cy="4503327"/>
          </a:xfrm>
          <a:custGeom>
            <a:avLst/>
            <a:gdLst/>
            <a:ahLst/>
            <a:cxnLst>
              <a:cxn ang="0">
                <a:pos x="wd2" y="hd2"/>
              </a:cxn>
              <a:cxn ang="5400000">
                <a:pos x="wd2" y="hd2"/>
              </a:cxn>
              <a:cxn ang="10800000">
                <a:pos x="wd2" y="hd2"/>
              </a:cxn>
              <a:cxn ang="16200000">
                <a:pos x="wd2" y="hd2"/>
              </a:cxn>
            </a:cxnLst>
            <a:rect l="0" t="0" r="r" b="b"/>
            <a:pathLst>
              <a:path w="21600" h="21600" extrusionOk="0">
                <a:moveTo>
                  <a:pt x="7633" y="15323"/>
                </a:moveTo>
                <a:lnTo>
                  <a:pt x="7631" y="15267"/>
                </a:lnTo>
                <a:lnTo>
                  <a:pt x="7623" y="15258"/>
                </a:lnTo>
                <a:lnTo>
                  <a:pt x="7620" y="15230"/>
                </a:lnTo>
                <a:lnTo>
                  <a:pt x="7596" y="15144"/>
                </a:lnTo>
                <a:lnTo>
                  <a:pt x="7596" y="15114"/>
                </a:lnTo>
                <a:lnTo>
                  <a:pt x="7593" y="15078"/>
                </a:lnTo>
                <a:lnTo>
                  <a:pt x="7549" y="15045"/>
                </a:lnTo>
                <a:lnTo>
                  <a:pt x="7523" y="15047"/>
                </a:lnTo>
                <a:lnTo>
                  <a:pt x="7505" y="15060"/>
                </a:lnTo>
                <a:lnTo>
                  <a:pt x="7492" y="15030"/>
                </a:lnTo>
                <a:lnTo>
                  <a:pt x="7478" y="15026"/>
                </a:lnTo>
                <a:lnTo>
                  <a:pt x="7463" y="14998"/>
                </a:lnTo>
                <a:lnTo>
                  <a:pt x="7444" y="14981"/>
                </a:lnTo>
                <a:lnTo>
                  <a:pt x="7430" y="14978"/>
                </a:lnTo>
                <a:lnTo>
                  <a:pt x="7400" y="14924"/>
                </a:lnTo>
                <a:lnTo>
                  <a:pt x="7375" y="14867"/>
                </a:lnTo>
                <a:lnTo>
                  <a:pt x="7364" y="14862"/>
                </a:lnTo>
                <a:lnTo>
                  <a:pt x="7347" y="14836"/>
                </a:lnTo>
                <a:lnTo>
                  <a:pt x="7333" y="14837"/>
                </a:lnTo>
                <a:lnTo>
                  <a:pt x="7292" y="14788"/>
                </a:lnTo>
                <a:lnTo>
                  <a:pt x="7273" y="14788"/>
                </a:lnTo>
                <a:lnTo>
                  <a:pt x="7253" y="14773"/>
                </a:lnTo>
                <a:lnTo>
                  <a:pt x="7240" y="14785"/>
                </a:lnTo>
                <a:lnTo>
                  <a:pt x="7221" y="14785"/>
                </a:lnTo>
                <a:lnTo>
                  <a:pt x="7209" y="14775"/>
                </a:lnTo>
                <a:lnTo>
                  <a:pt x="7196" y="14785"/>
                </a:lnTo>
                <a:lnTo>
                  <a:pt x="7191" y="14799"/>
                </a:lnTo>
                <a:lnTo>
                  <a:pt x="7183" y="14786"/>
                </a:lnTo>
                <a:lnTo>
                  <a:pt x="7164" y="14763"/>
                </a:lnTo>
                <a:lnTo>
                  <a:pt x="7161" y="14773"/>
                </a:lnTo>
                <a:lnTo>
                  <a:pt x="7154" y="14762"/>
                </a:lnTo>
                <a:lnTo>
                  <a:pt x="7151" y="14776"/>
                </a:lnTo>
                <a:lnTo>
                  <a:pt x="7151" y="14788"/>
                </a:lnTo>
                <a:lnTo>
                  <a:pt x="7140" y="14773"/>
                </a:lnTo>
                <a:lnTo>
                  <a:pt x="7138" y="14762"/>
                </a:lnTo>
                <a:lnTo>
                  <a:pt x="7130" y="14758"/>
                </a:lnTo>
                <a:lnTo>
                  <a:pt x="7132" y="14769"/>
                </a:lnTo>
                <a:lnTo>
                  <a:pt x="7128" y="14774"/>
                </a:lnTo>
                <a:lnTo>
                  <a:pt x="7109" y="14761"/>
                </a:lnTo>
                <a:lnTo>
                  <a:pt x="7102" y="14763"/>
                </a:lnTo>
                <a:lnTo>
                  <a:pt x="7085" y="14757"/>
                </a:lnTo>
                <a:lnTo>
                  <a:pt x="7048" y="14728"/>
                </a:lnTo>
                <a:lnTo>
                  <a:pt x="7034" y="14730"/>
                </a:lnTo>
                <a:lnTo>
                  <a:pt x="7033" y="14736"/>
                </a:lnTo>
                <a:lnTo>
                  <a:pt x="7036" y="14749"/>
                </a:lnTo>
                <a:lnTo>
                  <a:pt x="7033" y="14755"/>
                </a:lnTo>
                <a:lnTo>
                  <a:pt x="7025" y="14748"/>
                </a:lnTo>
                <a:lnTo>
                  <a:pt x="7022" y="14752"/>
                </a:lnTo>
                <a:lnTo>
                  <a:pt x="7020" y="14761"/>
                </a:lnTo>
                <a:lnTo>
                  <a:pt x="7007" y="14771"/>
                </a:lnTo>
                <a:lnTo>
                  <a:pt x="7002" y="14783"/>
                </a:lnTo>
                <a:lnTo>
                  <a:pt x="7000" y="14810"/>
                </a:lnTo>
                <a:lnTo>
                  <a:pt x="6993" y="14790"/>
                </a:lnTo>
                <a:lnTo>
                  <a:pt x="6990" y="14773"/>
                </a:lnTo>
                <a:lnTo>
                  <a:pt x="6983" y="14778"/>
                </a:lnTo>
                <a:lnTo>
                  <a:pt x="6984" y="14799"/>
                </a:lnTo>
                <a:lnTo>
                  <a:pt x="6973" y="14835"/>
                </a:lnTo>
                <a:lnTo>
                  <a:pt x="6973" y="14865"/>
                </a:lnTo>
                <a:lnTo>
                  <a:pt x="6969" y="14837"/>
                </a:lnTo>
                <a:lnTo>
                  <a:pt x="6973" y="14808"/>
                </a:lnTo>
                <a:lnTo>
                  <a:pt x="6971" y="14782"/>
                </a:lnTo>
                <a:lnTo>
                  <a:pt x="6977" y="14746"/>
                </a:lnTo>
                <a:lnTo>
                  <a:pt x="6983" y="14737"/>
                </a:lnTo>
                <a:lnTo>
                  <a:pt x="6978" y="14729"/>
                </a:lnTo>
                <a:lnTo>
                  <a:pt x="6968" y="14728"/>
                </a:lnTo>
                <a:lnTo>
                  <a:pt x="6982" y="14702"/>
                </a:lnTo>
                <a:lnTo>
                  <a:pt x="6963" y="14668"/>
                </a:lnTo>
                <a:lnTo>
                  <a:pt x="6953" y="14639"/>
                </a:lnTo>
                <a:lnTo>
                  <a:pt x="6942" y="14641"/>
                </a:lnTo>
                <a:lnTo>
                  <a:pt x="6927" y="14637"/>
                </a:lnTo>
                <a:lnTo>
                  <a:pt x="6919" y="14656"/>
                </a:lnTo>
                <a:lnTo>
                  <a:pt x="6910" y="14663"/>
                </a:lnTo>
                <a:lnTo>
                  <a:pt x="6905" y="14646"/>
                </a:lnTo>
                <a:lnTo>
                  <a:pt x="6899" y="14639"/>
                </a:lnTo>
                <a:lnTo>
                  <a:pt x="6896" y="14623"/>
                </a:lnTo>
                <a:lnTo>
                  <a:pt x="6889" y="14612"/>
                </a:lnTo>
                <a:lnTo>
                  <a:pt x="6878" y="14614"/>
                </a:lnTo>
                <a:lnTo>
                  <a:pt x="6872" y="14602"/>
                </a:lnTo>
                <a:lnTo>
                  <a:pt x="6863" y="14597"/>
                </a:lnTo>
                <a:lnTo>
                  <a:pt x="6858" y="14608"/>
                </a:lnTo>
                <a:lnTo>
                  <a:pt x="6858" y="14598"/>
                </a:lnTo>
                <a:lnTo>
                  <a:pt x="6851" y="14591"/>
                </a:lnTo>
                <a:lnTo>
                  <a:pt x="6846" y="14575"/>
                </a:lnTo>
                <a:lnTo>
                  <a:pt x="6837" y="14580"/>
                </a:lnTo>
                <a:lnTo>
                  <a:pt x="6822" y="14573"/>
                </a:lnTo>
                <a:lnTo>
                  <a:pt x="6802" y="14553"/>
                </a:lnTo>
                <a:lnTo>
                  <a:pt x="6797" y="14552"/>
                </a:lnTo>
                <a:lnTo>
                  <a:pt x="6793" y="14561"/>
                </a:lnTo>
                <a:lnTo>
                  <a:pt x="6781" y="14548"/>
                </a:lnTo>
                <a:lnTo>
                  <a:pt x="6772" y="14549"/>
                </a:lnTo>
                <a:lnTo>
                  <a:pt x="6770" y="14563"/>
                </a:lnTo>
                <a:lnTo>
                  <a:pt x="6765" y="14564"/>
                </a:lnTo>
                <a:lnTo>
                  <a:pt x="6761" y="14549"/>
                </a:lnTo>
                <a:lnTo>
                  <a:pt x="6746" y="14548"/>
                </a:lnTo>
                <a:lnTo>
                  <a:pt x="6732" y="14560"/>
                </a:lnTo>
                <a:lnTo>
                  <a:pt x="6725" y="14582"/>
                </a:lnTo>
                <a:lnTo>
                  <a:pt x="6726" y="14595"/>
                </a:lnTo>
                <a:lnTo>
                  <a:pt x="6712" y="14620"/>
                </a:lnTo>
                <a:lnTo>
                  <a:pt x="6693" y="14639"/>
                </a:lnTo>
                <a:lnTo>
                  <a:pt x="6668" y="14662"/>
                </a:lnTo>
                <a:lnTo>
                  <a:pt x="6657" y="14687"/>
                </a:lnTo>
                <a:lnTo>
                  <a:pt x="6649" y="14719"/>
                </a:lnTo>
                <a:lnTo>
                  <a:pt x="6646" y="14750"/>
                </a:lnTo>
                <a:lnTo>
                  <a:pt x="6640" y="14766"/>
                </a:lnTo>
                <a:lnTo>
                  <a:pt x="6629" y="14786"/>
                </a:lnTo>
                <a:lnTo>
                  <a:pt x="6630" y="14799"/>
                </a:lnTo>
                <a:lnTo>
                  <a:pt x="6632" y="14823"/>
                </a:lnTo>
                <a:lnTo>
                  <a:pt x="6630" y="14865"/>
                </a:lnTo>
                <a:lnTo>
                  <a:pt x="6625" y="14839"/>
                </a:lnTo>
                <a:lnTo>
                  <a:pt x="6616" y="14814"/>
                </a:lnTo>
                <a:lnTo>
                  <a:pt x="6617" y="14795"/>
                </a:lnTo>
                <a:lnTo>
                  <a:pt x="6626" y="14775"/>
                </a:lnTo>
                <a:lnTo>
                  <a:pt x="6637" y="14760"/>
                </a:lnTo>
                <a:lnTo>
                  <a:pt x="6635" y="14729"/>
                </a:lnTo>
                <a:lnTo>
                  <a:pt x="6641" y="14703"/>
                </a:lnTo>
                <a:lnTo>
                  <a:pt x="6639" y="14689"/>
                </a:lnTo>
                <a:lnTo>
                  <a:pt x="6631" y="14688"/>
                </a:lnTo>
                <a:lnTo>
                  <a:pt x="6615" y="14698"/>
                </a:lnTo>
                <a:lnTo>
                  <a:pt x="6598" y="14689"/>
                </a:lnTo>
                <a:lnTo>
                  <a:pt x="6583" y="14691"/>
                </a:lnTo>
                <a:lnTo>
                  <a:pt x="6571" y="14696"/>
                </a:lnTo>
                <a:lnTo>
                  <a:pt x="6562" y="14684"/>
                </a:lnTo>
                <a:lnTo>
                  <a:pt x="6572" y="14686"/>
                </a:lnTo>
                <a:lnTo>
                  <a:pt x="6584" y="14672"/>
                </a:lnTo>
                <a:lnTo>
                  <a:pt x="6596" y="14667"/>
                </a:lnTo>
                <a:lnTo>
                  <a:pt x="6616" y="14673"/>
                </a:lnTo>
                <a:lnTo>
                  <a:pt x="6627" y="14669"/>
                </a:lnTo>
                <a:lnTo>
                  <a:pt x="6638" y="14646"/>
                </a:lnTo>
                <a:lnTo>
                  <a:pt x="6643" y="14646"/>
                </a:lnTo>
                <a:lnTo>
                  <a:pt x="6649" y="14654"/>
                </a:lnTo>
                <a:lnTo>
                  <a:pt x="6656" y="14650"/>
                </a:lnTo>
                <a:lnTo>
                  <a:pt x="6668" y="14639"/>
                </a:lnTo>
                <a:lnTo>
                  <a:pt x="6687" y="14627"/>
                </a:lnTo>
                <a:lnTo>
                  <a:pt x="6687" y="14601"/>
                </a:lnTo>
                <a:lnTo>
                  <a:pt x="6705" y="14567"/>
                </a:lnTo>
                <a:lnTo>
                  <a:pt x="6705" y="14542"/>
                </a:lnTo>
                <a:lnTo>
                  <a:pt x="6712" y="14526"/>
                </a:lnTo>
                <a:lnTo>
                  <a:pt x="6713" y="14506"/>
                </a:lnTo>
                <a:lnTo>
                  <a:pt x="6694" y="14499"/>
                </a:lnTo>
                <a:lnTo>
                  <a:pt x="6680" y="14480"/>
                </a:lnTo>
                <a:lnTo>
                  <a:pt x="6666" y="14480"/>
                </a:lnTo>
                <a:lnTo>
                  <a:pt x="6646" y="14499"/>
                </a:lnTo>
                <a:lnTo>
                  <a:pt x="6630" y="14501"/>
                </a:lnTo>
                <a:lnTo>
                  <a:pt x="6607" y="14485"/>
                </a:lnTo>
                <a:lnTo>
                  <a:pt x="6581" y="14481"/>
                </a:lnTo>
                <a:lnTo>
                  <a:pt x="6563" y="14514"/>
                </a:lnTo>
                <a:lnTo>
                  <a:pt x="6564" y="14527"/>
                </a:lnTo>
                <a:lnTo>
                  <a:pt x="6570" y="14535"/>
                </a:lnTo>
                <a:lnTo>
                  <a:pt x="6574" y="14546"/>
                </a:lnTo>
                <a:lnTo>
                  <a:pt x="6565" y="14548"/>
                </a:lnTo>
                <a:lnTo>
                  <a:pt x="6560" y="14553"/>
                </a:lnTo>
                <a:lnTo>
                  <a:pt x="6555" y="14572"/>
                </a:lnTo>
                <a:lnTo>
                  <a:pt x="6551" y="14555"/>
                </a:lnTo>
                <a:lnTo>
                  <a:pt x="6545" y="14551"/>
                </a:lnTo>
                <a:lnTo>
                  <a:pt x="6530" y="14561"/>
                </a:lnTo>
                <a:lnTo>
                  <a:pt x="6515" y="14598"/>
                </a:lnTo>
                <a:lnTo>
                  <a:pt x="6494" y="14638"/>
                </a:lnTo>
                <a:lnTo>
                  <a:pt x="6509" y="14601"/>
                </a:lnTo>
                <a:lnTo>
                  <a:pt x="6509" y="14577"/>
                </a:lnTo>
                <a:lnTo>
                  <a:pt x="6512" y="14564"/>
                </a:lnTo>
                <a:lnTo>
                  <a:pt x="6514" y="14548"/>
                </a:lnTo>
                <a:lnTo>
                  <a:pt x="6507" y="14548"/>
                </a:lnTo>
                <a:lnTo>
                  <a:pt x="6493" y="14566"/>
                </a:lnTo>
                <a:lnTo>
                  <a:pt x="6487" y="14593"/>
                </a:lnTo>
                <a:lnTo>
                  <a:pt x="6480" y="14622"/>
                </a:lnTo>
                <a:lnTo>
                  <a:pt x="6469" y="14634"/>
                </a:lnTo>
                <a:lnTo>
                  <a:pt x="6479" y="14600"/>
                </a:lnTo>
                <a:lnTo>
                  <a:pt x="6481" y="14573"/>
                </a:lnTo>
                <a:lnTo>
                  <a:pt x="6505" y="14523"/>
                </a:lnTo>
                <a:lnTo>
                  <a:pt x="6511" y="14490"/>
                </a:lnTo>
                <a:lnTo>
                  <a:pt x="6520" y="14469"/>
                </a:lnTo>
                <a:lnTo>
                  <a:pt x="6533" y="14457"/>
                </a:lnTo>
                <a:lnTo>
                  <a:pt x="6547" y="14440"/>
                </a:lnTo>
                <a:lnTo>
                  <a:pt x="6557" y="14432"/>
                </a:lnTo>
                <a:lnTo>
                  <a:pt x="6570" y="14400"/>
                </a:lnTo>
                <a:lnTo>
                  <a:pt x="6601" y="14346"/>
                </a:lnTo>
                <a:lnTo>
                  <a:pt x="6603" y="14333"/>
                </a:lnTo>
                <a:lnTo>
                  <a:pt x="6610" y="14325"/>
                </a:lnTo>
                <a:lnTo>
                  <a:pt x="6603" y="14310"/>
                </a:lnTo>
                <a:lnTo>
                  <a:pt x="6605" y="14295"/>
                </a:lnTo>
                <a:lnTo>
                  <a:pt x="6610" y="14288"/>
                </a:lnTo>
                <a:lnTo>
                  <a:pt x="6610" y="14266"/>
                </a:lnTo>
                <a:lnTo>
                  <a:pt x="6597" y="14251"/>
                </a:lnTo>
                <a:lnTo>
                  <a:pt x="6583" y="14252"/>
                </a:lnTo>
                <a:lnTo>
                  <a:pt x="6579" y="14260"/>
                </a:lnTo>
                <a:lnTo>
                  <a:pt x="6573" y="14243"/>
                </a:lnTo>
                <a:lnTo>
                  <a:pt x="6564" y="14200"/>
                </a:lnTo>
                <a:lnTo>
                  <a:pt x="6549" y="14137"/>
                </a:lnTo>
                <a:lnTo>
                  <a:pt x="6535" y="14104"/>
                </a:lnTo>
                <a:lnTo>
                  <a:pt x="6525" y="14061"/>
                </a:lnTo>
                <a:lnTo>
                  <a:pt x="6526" y="14037"/>
                </a:lnTo>
                <a:lnTo>
                  <a:pt x="6523" y="14013"/>
                </a:lnTo>
                <a:lnTo>
                  <a:pt x="6517" y="14004"/>
                </a:lnTo>
                <a:lnTo>
                  <a:pt x="6515" y="13982"/>
                </a:lnTo>
                <a:lnTo>
                  <a:pt x="6506" y="13955"/>
                </a:lnTo>
                <a:lnTo>
                  <a:pt x="6503" y="13959"/>
                </a:lnTo>
                <a:lnTo>
                  <a:pt x="6504" y="13977"/>
                </a:lnTo>
                <a:lnTo>
                  <a:pt x="6499" y="13991"/>
                </a:lnTo>
                <a:lnTo>
                  <a:pt x="6483" y="14008"/>
                </a:lnTo>
                <a:lnTo>
                  <a:pt x="6483" y="14007"/>
                </a:lnTo>
                <a:lnTo>
                  <a:pt x="6495" y="13981"/>
                </a:lnTo>
                <a:lnTo>
                  <a:pt x="6494" y="13953"/>
                </a:lnTo>
                <a:lnTo>
                  <a:pt x="6482" y="13930"/>
                </a:lnTo>
                <a:lnTo>
                  <a:pt x="6476" y="13941"/>
                </a:lnTo>
                <a:lnTo>
                  <a:pt x="6468" y="13928"/>
                </a:lnTo>
                <a:lnTo>
                  <a:pt x="6466" y="13910"/>
                </a:lnTo>
                <a:lnTo>
                  <a:pt x="6442" y="13869"/>
                </a:lnTo>
                <a:lnTo>
                  <a:pt x="6436" y="13864"/>
                </a:lnTo>
                <a:lnTo>
                  <a:pt x="6421" y="13839"/>
                </a:lnTo>
                <a:lnTo>
                  <a:pt x="6383" y="13823"/>
                </a:lnTo>
                <a:lnTo>
                  <a:pt x="6366" y="13806"/>
                </a:lnTo>
                <a:lnTo>
                  <a:pt x="6346" y="13802"/>
                </a:lnTo>
                <a:lnTo>
                  <a:pt x="6334" y="13817"/>
                </a:lnTo>
                <a:lnTo>
                  <a:pt x="6321" y="13829"/>
                </a:lnTo>
                <a:lnTo>
                  <a:pt x="6321" y="13828"/>
                </a:lnTo>
                <a:lnTo>
                  <a:pt x="6334" y="13801"/>
                </a:lnTo>
                <a:lnTo>
                  <a:pt x="6334" y="13786"/>
                </a:lnTo>
                <a:lnTo>
                  <a:pt x="6319" y="13775"/>
                </a:lnTo>
                <a:lnTo>
                  <a:pt x="6296" y="13769"/>
                </a:lnTo>
                <a:lnTo>
                  <a:pt x="6269" y="13752"/>
                </a:lnTo>
                <a:lnTo>
                  <a:pt x="6261" y="13753"/>
                </a:lnTo>
                <a:lnTo>
                  <a:pt x="6248" y="13762"/>
                </a:lnTo>
                <a:lnTo>
                  <a:pt x="6228" y="13759"/>
                </a:lnTo>
                <a:lnTo>
                  <a:pt x="6201" y="13768"/>
                </a:lnTo>
                <a:lnTo>
                  <a:pt x="6179" y="13757"/>
                </a:lnTo>
                <a:lnTo>
                  <a:pt x="6150" y="13758"/>
                </a:lnTo>
                <a:lnTo>
                  <a:pt x="6133" y="13769"/>
                </a:lnTo>
                <a:lnTo>
                  <a:pt x="6130" y="13795"/>
                </a:lnTo>
                <a:lnTo>
                  <a:pt x="6130" y="13795"/>
                </a:lnTo>
                <a:lnTo>
                  <a:pt x="6126" y="13772"/>
                </a:lnTo>
                <a:lnTo>
                  <a:pt x="6126" y="13744"/>
                </a:lnTo>
                <a:lnTo>
                  <a:pt x="6122" y="13727"/>
                </a:lnTo>
                <a:lnTo>
                  <a:pt x="6096" y="13716"/>
                </a:lnTo>
                <a:lnTo>
                  <a:pt x="6074" y="13677"/>
                </a:lnTo>
                <a:lnTo>
                  <a:pt x="6062" y="13661"/>
                </a:lnTo>
                <a:lnTo>
                  <a:pt x="6054" y="13668"/>
                </a:lnTo>
                <a:lnTo>
                  <a:pt x="6040" y="13676"/>
                </a:lnTo>
                <a:lnTo>
                  <a:pt x="6031" y="13693"/>
                </a:lnTo>
                <a:lnTo>
                  <a:pt x="6028" y="13715"/>
                </a:lnTo>
                <a:lnTo>
                  <a:pt x="6026" y="13688"/>
                </a:lnTo>
                <a:lnTo>
                  <a:pt x="6028" y="13652"/>
                </a:lnTo>
                <a:lnTo>
                  <a:pt x="6033" y="13632"/>
                </a:lnTo>
                <a:lnTo>
                  <a:pt x="6026" y="13594"/>
                </a:lnTo>
                <a:lnTo>
                  <a:pt x="6016" y="13581"/>
                </a:lnTo>
                <a:lnTo>
                  <a:pt x="5989" y="13554"/>
                </a:lnTo>
                <a:lnTo>
                  <a:pt x="5972" y="13520"/>
                </a:lnTo>
                <a:lnTo>
                  <a:pt x="5970" y="13502"/>
                </a:lnTo>
                <a:lnTo>
                  <a:pt x="5957" y="13481"/>
                </a:lnTo>
                <a:lnTo>
                  <a:pt x="5944" y="13476"/>
                </a:lnTo>
                <a:lnTo>
                  <a:pt x="5941" y="13472"/>
                </a:lnTo>
                <a:lnTo>
                  <a:pt x="5937" y="13469"/>
                </a:lnTo>
                <a:lnTo>
                  <a:pt x="5911" y="13449"/>
                </a:lnTo>
                <a:lnTo>
                  <a:pt x="5902" y="13449"/>
                </a:lnTo>
                <a:lnTo>
                  <a:pt x="5893" y="13455"/>
                </a:lnTo>
                <a:lnTo>
                  <a:pt x="5879" y="13450"/>
                </a:lnTo>
                <a:lnTo>
                  <a:pt x="5872" y="13450"/>
                </a:lnTo>
                <a:lnTo>
                  <a:pt x="5861" y="13459"/>
                </a:lnTo>
                <a:lnTo>
                  <a:pt x="5839" y="13464"/>
                </a:lnTo>
                <a:lnTo>
                  <a:pt x="5823" y="13461"/>
                </a:lnTo>
                <a:lnTo>
                  <a:pt x="5815" y="13460"/>
                </a:lnTo>
                <a:lnTo>
                  <a:pt x="5830" y="13455"/>
                </a:lnTo>
                <a:lnTo>
                  <a:pt x="5837" y="13457"/>
                </a:lnTo>
                <a:lnTo>
                  <a:pt x="5847" y="13446"/>
                </a:lnTo>
                <a:lnTo>
                  <a:pt x="5853" y="13428"/>
                </a:lnTo>
                <a:lnTo>
                  <a:pt x="5867" y="13410"/>
                </a:lnTo>
                <a:lnTo>
                  <a:pt x="5870" y="13399"/>
                </a:lnTo>
                <a:lnTo>
                  <a:pt x="5861" y="13388"/>
                </a:lnTo>
                <a:lnTo>
                  <a:pt x="5862" y="13381"/>
                </a:lnTo>
                <a:lnTo>
                  <a:pt x="5858" y="13363"/>
                </a:lnTo>
                <a:lnTo>
                  <a:pt x="5839" y="13347"/>
                </a:lnTo>
                <a:lnTo>
                  <a:pt x="5817" y="13337"/>
                </a:lnTo>
                <a:lnTo>
                  <a:pt x="5810" y="13325"/>
                </a:lnTo>
                <a:lnTo>
                  <a:pt x="5802" y="13316"/>
                </a:lnTo>
                <a:lnTo>
                  <a:pt x="5789" y="13316"/>
                </a:lnTo>
                <a:lnTo>
                  <a:pt x="5784" y="13305"/>
                </a:lnTo>
                <a:lnTo>
                  <a:pt x="5771" y="13295"/>
                </a:lnTo>
                <a:lnTo>
                  <a:pt x="5763" y="13296"/>
                </a:lnTo>
                <a:lnTo>
                  <a:pt x="5764" y="13315"/>
                </a:lnTo>
                <a:lnTo>
                  <a:pt x="5755" y="13295"/>
                </a:lnTo>
                <a:lnTo>
                  <a:pt x="5750" y="13273"/>
                </a:lnTo>
                <a:lnTo>
                  <a:pt x="5736" y="13262"/>
                </a:lnTo>
                <a:lnTo>
                  <a:pt x="5732" y="13249"/>
                </a:lnTo>
                <a:lnTo>
                  <a:pt x="5740" y="13239"/>
                </a:lnTo>
                <a:lnTo>
                  <a:pt x="5770" y="13241"/>
                </a:lnTo>
                <a:lnTo>
                  <a:pt x="5781" y="13229"/>
                </a:lnTo>
                <a:lnTo>
                  <a:pt x="5800" y="13225"/>
                </a:lnTo>
                <a:lnTo>
                  <a:pt x="5802" y="13207"/>
                </a:lnTo>
                <a:lnTo>
                  <a:pt x="5784" y="13212"/>
                </a:lnTo>
                <a:lnTo>
                  <a:pt x="5754" y="13202"/>
                </a:lnTo>
                <a:lnTo>
                  <a:pt x="5732" y="13207"/>
                </a:lnTo>
                <a:lnTo>
                  <a:pt x="5718" y="13205"/>
                </a:lnTo>
                <a:lnTo>
                  <a:pt x="5688" y="13223"/>
                </a:lnTo>
                <a:lnTo>
                  <a:pt x="5678" y="13216"/>
                </a:lnTo>
                <a:lnTo>
                  <a:pt x="5666" y="13218"/>
                </a:lnTo>
                <a:lnTo>
                  <a:pt x="5641" y="13248"/>
                </a:lnTo>
                <a:lnTo>
                  <a:pt x="5628" y="13252"/>
                </a:lnTo>
                <a:lnTo>
                  <a:pt x="5613" y="13266"/>
                </a:lnTo>
                <a:lnTo>
                  <a:pt x="5607" y="13278"/>
                </a:lnTo>
                <a:lnTo>
                  <a:pt x="5587" y="13282"/>
                </a:lnTo>
                <a:lnTo>
                  <a:pt x="5581" y="13289"/>
                </a:lnTo>
                <a:lnTo>
                  <a:pt x="5571" y="13283"/>
                </a:lnTo>
                <a:lnTo>
                  <a:pt x="5541" y="13249"/>
                </a:lnTo>
                <a:lnTo>
                  <a:pt x="5536" y="13229"/>
                </a:lnTo>
                <a:lnTo>
                  <a:pt x="5527" y="13226"/>
                </a:lnTo>
                <a:lnTo>
                  <a:pt x="5494" y="13230"/>
                </a:lnTo>
                <a:lnTo>
                  <a:pt x="5430" y="13248"/>
                </a:lnTo>
                <a:lnTo>
                  <a:pt x="5399" y="13248"/>
                </a:lnTo>
                <a:lnTo>
                  <a:pt x="5387" y="13238"/>
                </a:lnTo>
                <a:lnTo>
                  <a:pt x="5382" y="13221"/>
                </a:lnTo>
                <a:lnTo>
                  <a:pt x="5382" y="13202"/>
                </a:lnTo>
                <a:lnTo>
                  <a:pt x="5390" y="13201"/>
                </a:lnTo>
                <a:lnTo>
                  <a:pt x="5388" y="13178"/>
                </a:lnTo>
                <a:lnTo>
                  <a:pt x="5375" y="13147"/>
                </a:lnTo>
                <a:lnTo>
                  <a:pt x="5362" y="13141"/>
                </a:lnTo>
                <a:lnTo>
                  <a:pt x="5330" y="13145"/>
                </a:lnTo>
                <a:lnTo>
                  <a:pt x="5315" y="13131"/>
                </a:lnTo>
                <a:lnTo>
                  <a:pt x="5305" y="13131"/>
                </a:lnTo>
                <a:lnTo>
                  <a:pt x="5296" y="13135"/>
                </a:lnTo>
                <a:lnTo>
                  <a:pt x="5285" y="13105"/>
                </a:lnTo>
                <a:lnTo>
                  <a:pt x="5285" y="13075"/>
                </a:lnTo>
                <a:lnTo>
                  <a:pt x="5280" y="13037"/>
                </a:lnTo>
                <a:lnTo>
                  <a:pt x="5274" y="13033"/>
                </a:lnTo>
                <a:lnTo>
                  <a:pt x="5255" y="13046"/>
                </a:lnTo>
                <a:lnTo>
                  <a:pt x="5236" y="13083"/>
                </a:lnTo>
                <a:lnTo>
                  <a:pt x="5240" y="13108"/>
                </a:lnTo>
                <a:lnTo>
                  <a:pt x="5247" y="13117"/>
                </a:lnTo>
                <a:lnTo>
                  <a:pt x="5259" y="13106"/>
                </a:lnTo>
                <a:lnTo>
                  <a:pt x="5272" y="13108"/>
                </a:lnTo>
                <a:lnTo>
                  <a:pt x="5282" y="13127"/>
                </a:lnTo>
                <a:lnTo>
                  <a:pt x="5280" y="13141"/>
                </a:lnTo>
                <a:lnTo>
                  <a:pt x="5269" y="13147"/>
                </a:lnTo>
                <a:lnTo>
                  <a:pt x="5255" y="13136"/>
                </a:lnTo>
                <a:lnTo>
                  <a:pt x="5249" y="13129"/>
                </a:lnTo>
                <a:lnTo>
                  <a:pt x="5246" y="13135"/>
                </a:lnTo>
                <a:lnTo>
                  <a:pt x="5245" y="13144"/>
                </a:lnTo>
                <a:lnTo>
                  <a:pt x="5230" y="13158"/>
                </a:lnTo>
                <a:lnTo>
                  <a:pt x="5200" y="13167"/>
                </a:lnTo>
                <a:lnTo>
                  <a:pt x="5170" y="13189"/>
                </a:lnTo>
                <a:lnTo>
                  <a:pt x="5161" y="13208"/>
                </a:lnTo>
                <a:lnTo>
                  <a:pt x="5161" y="13227"/>
                </a:lnTo>
                <a:lnTo>
                  <a:pt x="5169" y="13251"/>
                </a:lnTo>
                <a:lnTo>
                  <a:pt x="5169" y="13297"/>
                </a:lnTo>
                <a:lnTo>
                  <a:pt x="5172" y="13328"/>
                </a:lnTo>
                <a:lnTo>
                  <a:pt x="5178" y="13354"/>
                </a:lnTo>
                <a:lnTo>
                  <a:pt x="5168" y="13388"/>
                </a:lnTo>
                <a:lnTo>
                  <a:pt x="5144" y="13411"/>
                </a:lnTo>
                <a:lnTo>
                  <a:pt x="5133" y="13408"/>
                </a:lnTo>
                <a:lnTo>
                  <a:pt x="5133" y="13375"/>
                </a:lnTo>
                <a:lnTo>
                  <a:pt x="5119" y="13349"/>
                </a:lnTo>
                <a:lnTo>
                  <a:pt x="5115" y="13326"/>
                </a:lnTo>
                <a:lnTo>
                  <a:pt x="5128" y="13308"/>
                </a:lnTo>
                <a:lnTo>
                  <a:pt x="5129" y="13295"/>
                </a:lnTo>
                <a:lnTo>
                  <a:pt x="5154" y="13252"/>
                </a:lnTo>
                <a:lnTo>
                  <a:pt x="5154" y="13216"/>
                </a:lnTo>
                <a:lnTo>
                  <a:pt x="5146" y="13193"/>
                </a:lnTo>
                <a:lnTo>
                  <a:pt x="5147" y="13182"/>
                </a:lnTo>
                <a:lnTo>
                  <a:pt x="5147" y="13168"/>
                </a:lnTo>
                <a:lnTo>
                  <a:pt x="5136" y="13155"/>
                </a:lnTo>
                <a:lnTo>
                  <a:pt x="5131" y="13136"/>
                </a:lnTo>
                <a:lnTo>
                  <a:pt x="5134" y="13121"/>
                </a:lnTo>
                <a:lnTo>
                  <a:pt x="5150" y="13109"/>
                </a:lnTo>
                <a:lnTo>
                  <a:pt x="5166" y="13103"/>
                </a:lnTo>
                <a:lnTo>
                  <a:pt x="5180" y="13075"/>
                </a:lnTo>
                <a:lnTo>
                  <a:pt x="5182" y="13072"/>
                </a:lnTo>
                <a:lnTo>
                  <a:pt x="5189" y="13062"/>
                </a:lnTo>
                <a:lnTo>
                  <a:pt x="5192" y="13049"/>
                </a:lnTo>
                <a:lnTo>
                  <a:pt x="5185" y="13032"/>
                </a:lnTo>
                <a:lnTo>
                  <a:pt x="5160" y="13009"/>
                </a:lnTo>
                <a:lnTo>
                  <a:pt x="5151" y="13009"/>
                </a:lnTo>
                <a:lnTo>
                  <a:pt x="5147" y="13018"/>
                </a:lnTo>
                <a:lnTo>
                  <a:pt x="5146" y="13029"/>
                </a:lnTo>
                <a:lnTo>
                  <a:pt x="5136" y="13032"/>
                </a:lnTo>
                <a:lnTo>
                  <a:pt x="5131" y="13039"/>
                </a:lnTo>
                <a:lnTo>
                  <a:pt x="5119" y="13036"/>
                </a:lnTo>
                <a:lnTo>
                  <a:pt x="5110" y="13043"/>
                </a:lnTo>
                <a:lnTo>
                  <a:pt x="5104" y="13054"/>
                </a:lnTo>
                <a:lnTo>
                  <a:pt x="5110" y="13065"/>
                </a:lnTo>
                <a:lnTo>
                  <a:pt x="5106" y="13076"/>
                </a:lnTo>
                <a:lnTo>
                  <a:pt x="5088" y="13090"/>
                </a:lnTo>
                <a:lnTo>
                  <a:pt x="5065" y="13114"/>
                </a:lnTo>
                <a:lnTo>
                  <a:pt x="5049" y="13133"/>
                </a:lnTo>
                <a:lnTo>
                  <a:pt x="5032" y="13140"/>
                </a:lnTo>
                <a:lnTo>
                  <a:pt x="5012" y="13142"/>
                </a:lnTo>
                <a:lnTo>
                  <a:pt x="4990" y="13138"/>
                </a:lnTo>
                <a:lnTo>
                  <a:pt x="4976" y="13150"/>
                </a:lnTo>
                <a:lnTo>
                  <a:pt x="4977" y="13164"/>
                </a:lnTo>
                <a:lnTo>
                  <a:pt x="4981" y="13182"/>
                </a:lnTo>
                <a:lnTo>
                  <a:pt x="4980" y="13200"/>
                </a:lnTo>
                <a:lnTo>
                  <a:pt x="4970" y="13216"/>
                </a:lnTo>
                <a:lnTo>
                  <a:pt x="4963" y="13211"/>
                </a:lnTo>
                <a:lnTo>
                  <a:pt x="4965" y="13193"/>
                </a:lnTo>
                <a:lnTo>
                  <a:pt x="4964" y="13187"/>
                </a:lnTo>
                <a:lnTo>
                  <a:pt x="4974" y="13181"/>
                </a:lnTo>
                <a:lnTo>
                  <a:pt x="4960" y="13179"/>
                </a:lnTo>
                <a:lnTo>
                  <a:pt x="4943" y="13167"/>
                </a:lnTo>
                <a:lnTo>
                  <a:pt x="4934" y="13167"/>
                </a:lnTo>
                <a:lnTo>
                  <a:pt x="4911" y="13190"/>
                </a:lnTo>
                <a:lnTo>
                  <a:pt x="4906" y="13206"/>
                </a:lnTo>
                <a:lnTo>
                  <a:pt x="4891" y="13235"/>
                </a:lnTo>
                <a:lnTo>
                  <a:pt x="4873" y="13293"/>
                </a:lnTo>
                <a:lnTo>
                  <a:pt x="4871" y="13309"/>
                </a:lnTo>
                <a:lnTo>
                  <a:pt x="4876" y="13305"/>
                </a:lnTo>
                <a:lnTo>
                  <a:pt x="4881" y="13314"/>
                </a:lnTo>
                <a:lnTo>
                  <a:pt x="4883" y="13333"/>
                </a:lnTo>
                <a:lnTo>
                  <a:pt x="4879" y="13353"/>
                </a:lnTo>
                <a:lnTo>
                  <a:pt x="4869" y="13361"/>
                </a:lnTo>
                <a:lnTo>
                  <a:pt x="4857" y="13363"/>
                </a:lnTo>
                <a:lnTo>
                  <a:pt x="4847" y="13372"/>
                </a:lnTo>
                <a:lnTo>
                  <a:pt x="4829" y="13401"/>
                </a:lnTo>
                <a:lnTo>
                  <a:pt x="4822" y="13407"/>
                </a:lnTo>
                <a:lnTo>
                  <a:pt x="4809" y="13440"/>
                </a:lnTo>
                <a:lnTo>
                  <a:pt x="4801" y="13441"/>
                </a:lnTo>
                <a:lnTo>
                  <a:pt x="4790" y="13442"/>
                </a:lnTo>
                <a:lnTo>
                  <a:pt x="4794" y="13464"/>
                </a:lnTo>
                <a:lnTo>
                  <a:pt x="4806" y="13486"/>
                </a:lnTo>
                <a:lnTo>
                  <a:pt x="4806" y="13513"/>
                </a:lnTo>
                <a:lnTo>
                  <a:pt x="4799" y="13538"/>
                </a:lnTo>
                <a:lnTo>
                  <a:pt x="4791" y="13537"/>
                </a:lnTo>
                <a:lnTo>
                  <a:pt x="4779" y="13520"/>
                </a:lnTo>
                <a:lnTo>
                  <a:pt x="4781" y="13512"/>
                </a:lnTo>
                <a:lnTo>
                  <a:pt x="4785" y="13499"/>
                </a:lnTo>
                <a:lnTo>
                  <a:pt x="4775" y="13491"/>
                </a:lnTo>
                <a:lnTo>
                  <a:pt x="4771" y="13470"/>
                </a:lnTo>
                <a:lnTo>
                  <a:pt x="4756" y="13448"/>
                </a:lnTo>
                <a:lnTo>
                  <a:pt x="4750" y="13440"/>
                </a:lnTo>
                <a:lnTo>
                  <a:pt x="4741" y="13431"/>
                </a:lnTo>
                <a:lnTo>
                  <a:pt x="4738" y="13419"/>
                </a:lnTo>
                <a:lnTo>
                  <a:pt x="4726" y="13395"/>
                </a:lnTo>
                <a:lnTo>
                  <a:pt x="4698" y="13367"/>
                </a:lnTo>
                <a:lnTo>
                  <a:pt x="4682" y="13360"/>
                </a:lnTo>
                <a:lnTo>
                  <a:pt x="4652" y="13360"/>
                </a:lnTo>
                <a:lnTo>
                  <a:pt x="4642" y="13356"/>
                </a:lnTo>
                <a:lnTo>
                  <a:pt x="4638" y="13346"/>
                </a:lnTo>
                <a:lnTo>
                  <a:pt x="4628" y="13338"/>
                </a:lnTo>
                <a:lnTo>
                  <a:pt x="4621" y="13340"/>
                </a:lnTo>
                <a:lnTo>
                  <a:pt x="4602" y="13363"/>
                </a:lnTo>
                <a:lnTo>
                  <a:pt x="4582" y="13371"/>
                </a:lnTo>
                <a:lnTo>
                  <a:pt x="4541" y="13406"/>
                </a:lnTo>
                <a:lnTo>
                  <a:pt x="4528" y="13426"/>
                </a:lnTo>
                <a:lnTo>
                  <a:pt x="4517" y="13428"/>
                </a:lnTo>
                <a:lnTo>
                  <a:pt x="4495" y="13427"/>
                </a:lnTo>
                <a:lnTo>
                  <a:pt x="4472" y="13400"/>
                </a:lnTo>
                <a:lnTo>
                  <a:pt x="4456" y="13387"/>
                </a:lnTo>
                <a:lnTo>
                  <a:pt x="4452" y="13393"/>
                </a:lnTo>
                <a:lnTo>
                  <a:pt x="4460" y="13401"/>
                </a:lnTo>
                <a:lnTo>
                  <a:pt x="4460" y="13413"/>
                </a:lnTo>
                <a:lnTo>
                  <a:pt x="4449" y="13416"/>
                </a:lnTo>
                <a:lnTo>
                  <a:pt x="4438" y="13406"/>
                </a:lnTo>
                <a:lnTo>
                  <a:pt x="4435" y="13397"/>
                </a:lnTo>
                <a:lnTo>
                  <a:pt x="4437" y="13393"/>
                </a:lnTo>
                <a:lnTo>
                  <a:pt x="4442" y="13390"/>
                </a:lnTo>
                <a:lnTo>
                  <a:pt x="4438" y="13383"/>
                </a:lnTo>
                <a:lnTo>
                  <a:pt x="4433" y="13384"/>
                </a:lnTo>
                <a:lnTo>
                  <a:pt x="4425" y="13380"/>
                </a:lnTo>
                <a:lnTo>
                  <a:pt x="4417" y="13366"/>
                </a:lnTo>
                <a:lnTo>
                  <a:pt x="4415" y="13354"/>
                </a:lnTo>
                <a:lnTo>
                  <a:pt x="4414" y="13348"/>
                </a:lnTo>
                <a:lnTo>
                  <a:pt x="4404" y="13337"/>
                </a:lnTo>
                <a:lnTo>
                  <a:pt x="4393" y="13331"/>
                </a:lnTo>
                <a:lnTo>
                  <a:pt x="4386" y="13316"/>
                </a:lnTo>
                <a:lnTo>
                  <a:pt x="4382" y="13298"/>
                </a:lnTo>
                <a:lnTo>
                  <a:pt x="4368" y="13274"/>
                </a:lnTo>
                <a:lnTo>
                  <a:pt x="4360" y="13252"/>
                </a:lnTo>
                <a:lnTo>
                  <a:pt x="4358" y="13228"/>
                </a:lnTo>
                <a:lnTo>
                  <a:pt x="4353" y="13208"/>
                </a:lnTo>
                <a:lnTo>
                  <a:pt x="4347" y="13210"/>
                </a:lnTo>
                <a:lnTo>
                  <a:pt x="4345" y="13221"/>
                </a:lnTo>
                <a:lnTo>
                  <a:pt x="4331" y="13221"/>
                </a:lnTo>
                <a:lnTo>
                  <a:pt x="4334" y="13212"/>
                </a:lnTo>
                <a:lnTo>
                  <a:pt x="4335" y="13210"/>
                </a:lnTo>
                <a:lnTo>
                  <a:pt x="4341" y="13203"/>
                </a:lnTo>
                <a:lnTo>
                  <a:pt x="4339" y="13186"/>
                </a:lnTo>
                <a:lnTo>
                  <a:pt x="4332" y="13172"/>
                </a:lnTo>
                <a:lnTo>
                  <a:pt x="4328" y="13148"/>
                </a:lnTo>
                <a:lnTo>
                  <a:pt x="4337" y="13121"/>
                </a:lnTo>
                <a:lnTo>
                  <a:pt x="4341" y="13103"/>
                </a:lnTo>
                <a:lnTo>
                  <a:pt x="4341" y="13079"/>
                </a:lnTo>
                <a:lnTo>
                  <a:pt x="4338" y="13092"/>
                </a:lnTo>
                <a:lnTo>
                  <a:pt x="4336" y="13103"/>
                </a:lnTo>
                <a:lnTo>
                  <a:pt x="4329" y="13109"/>
                </a:lnTo>
                <a:lnTo>
                  <a:pt x="4329" y="13093"/>
                </a:lnTo>
                <a:lnTo>
                  <a:pt x="4332" y="13075"/>
                </a:lnTo>
                <a:lnTo>
                  <a:pt x="4338" y="13050"/>
                </a:lnTo>
                <a:lnTo>
                  <a:pt x="4337" y="13036"/>
                </a:lnTo>
                <a:lnTo>
                  <a:pt x="4337" y="13020"/>
                </a:lnTo>
                <a:lnTo>
                  <a:pt x="4345" y="12987"/>
                </a:lnTo>
                <a:lnTo>
                  <a:pt x="4351" y="12989"/>
                </a:lnTo>
                <a:lnTo>
                  <a:pt x="4348" y="12998"/>
                </a:lnTo>
                <a:cubicBezTo>
                  <a:pt x="4348" y="12998"/>
                  <a:pt x="4348" y="13012"/>
                  <a:pt x="4348" y="13016"/>
                </a:cubicBezTo>
                <a:cubicBezTo>
                  <a:pt x="4348" y="13020"/>
                  <a:pt x="4348" y="13040"/>
                  <a:pt x="4348" y="13040"/>
                </a:cubicBezTo>
                <a:lnTo>
                  <a:pt x="4351" y="13041"/>
                </a:lnTo>
                <a:lnTo>
                  <a:pt x="4357" y="13025"/>
                </a:lnTo>
                <a:lnTo>
                  <a:pt x="4360" y="12981"/>
                </a:lnTo>
                <a:lnTo>
                  <a:pt x="4360" y="12929"/>
                </a:lnTo>
                <a:lnTo>
                  <a:pt x="4362" y="12918"/>
                </a:lnTo>
                <a:lnTo>
                  <a:pt x="4357" y="12905"/>
                </a:lnTo>
                <a:lnTo>
                  <a:pt x="4353" y="12901"/>
                </a:lnTo>
                <a:lnTo>
                  <a:pt x="4353" y="12890"/>
                </a:lnTo>
                <a:lnTo>
                  <a:pt x="4358" y="12882"/>
                </a:lnTo>
                <a:lnTo>
                  <a:pt x="4362" y="12882"/>
                </a:lnTo>
                <a:lnTo>
                  <a:pt x="4364" y="12889"/>
                </a:lnTo>
                <a:lnTo>
                  <a:pt x="4368" y="12861"/>
                </a:lnTo>
                <a:lnTo>
                  <a:pt x="4379" y="12838"/>
                </a:lnTo>
                <a:lnTo>
                  <a:pt x="4384" y="12822"/>
                </a:lnTo>
                <a:lnTo>
                  <a:pt x="4386" y="12811"/>
                </a:lnTo>
                <a:lnTo>
                  <a:pt x="4379" y="12803"/>
                </a:lnTo>
                <a:lnTo>
                  <a:pt x="4378" y="12793"/>
                </a:lnTo>
                <a:lnTo>
                  <a:pt x="4382" y="12779"/>
                </a:lnTo>
                <a:lnTo>
                  <a:pt x="4380" y="12760"/>
                </a:lnTo>
                <a:lnTo>
                  <a:pt x="4381" y="12730"/>
                </a:lnTo>
                <a:lnTo>
                  <a:pt x="4385" y="12717"/>
                </a:lnTo>
                <a:lnTo>
                  <a:pt x="4389" y="12710"/>
                </a:lnTo>
                <a:lnTo>
                  <a:pt x="4393" y="12703"/>
                </a:lnTo>
                <a:lnTo>
                  <a:pt x="4389" y="12691"/>
                </a:lnTo>
                <a:lnTo>
                  <a:pt x="4374" y="12670"/>
                </a:lnTo>
                <a:lnTo>
                  <a:pt x="4359" y="12659"/>
                </a:lnTo>
                <a:lnTo>
                  <a:pt x="4358" y="12663"/>
                </a:lnTo>
                <a:lnTo>
                  <a:pt x="4364" y="12682"/>
                </a:lnTo>
                <a:lnTo>
                  <a:pt x="4350" y="12681"/>
                </a:lnTo>
                <a:lnTo>
                  <a:pt x="4332" y="12678"/>
                </a:lnTo>
                <a:lnTo>
                  <a:pt x="4325" y="12669"/>
                </a:lnTo>
                <a:lnTo>
                  <a:pt x="4313" y="12667"/>
                </a:lnTo>
                <a:lnTo>
                  <a:pt x="4302" y="12667"/>
                </a:lnTo>
                <a:lnTo>
                  <a:pt x="4304" y="12658"/>
                </a:lnTo>
                <a:lnTo>
                  <a:pt x="4313" y="12653"/>
                </a:lnTo>
                <a:lnTo>
                  <a:pt x="4312" y="12643"/>
                </a:lnTo>
                <a:lnTo>
                  <a:pt x="4318" y="12641"/>
                </a:lnTo>
                <a:lnTo>
                  <a:pt x="4329" y="12645"/>
                </a:lnTo>
                <a:lnTo>
                  <a:pt x="4347" y="12653"/>
                </a:lnTo>
                <a:lnTo>
                  <a:pt x="4349" y="12650"/>
                </a:lnTo>
                <a:lnTo>
                  <a:pt x="4337" y="12634"/>
                </a:lnTo>
                <a:lnTo>
                  <a:pt x="4320" y="12618"/>
                </a:lnTo>
                <a:lnTo>
                  <a:pt x="4309" y="12617"/>
                </a:lnTo>
                <a:lnTo>
                  <a:pt x="4298" y="12621"/>
                </a:lnTo>
                <a:lnTo>
                  <a:pt x="4290" y="12615"/>
                </a:lnTo>
                <a:lnTo>
                  <a:pt x="4287" y="12629"/>
                </a:lnTo>
                <a:lnTo>
                  <a:pt x="4279" y="12618"/>
                </a:lnTo>
                <a:lnTo>
                  <a:pt x="4249" y="12613"/>
                </a:lnTo>
                <a:lnTo>
                  <a:pt x="4220" y="12611"/>
                </a:lnTo>
                <a:lnTo>
                  <a:pt x="4205" y="12589"/>
                </a:lnTo>
                <a:lnTo>
                  <a:pt x="4191" y="12577"/>
                </a:lnTo>
                <a:lnTo>
                  <a:pt x="4188" y="12591"/>
                </a:lnTo>
                <a:lnTo>
                  <a:pt x="4193" y="12598"/>
                </a:lnTo>
                <a:lnTo>
                  <a:pt x="4182" y="12605"/>
                </a:lnTo>
                <a:lnTo>
                  <a:pt x="4176" y="12613"/>
                </a:lnTo>
                <a:lnTo>
                  <a:pt x="4165" y="12607"/>
                </a:lnTo>
                <a:lnTo>
                  <a:pt x="4142" y="12617"/>
                </a:lnTo>
                <a:lnTo>
                  <a:pt x="4113" y="12613"/>
                </a:lnTo>
                <a:lnTo>
                  <a:pt x="4074" y="12614"/>
                </a:lnTo>
                <a:lnTo>
                  <a:pt x="4056" y="12631"/>
                </a:lnTo>
                <a:lnTo>
                  <a:pt x="4048" y="12619"/>
                </a:lnTo>
                <a:lnTo>
                  <a:pt x="4042" y="12612"/>
                </a:lnTo>
                <a:lnTo>
                  <a:pt x="4030" y="12609"/>
                </a:lnTo>
                <a:lnTo>
                  <a:pt x="4027" y="12623"/>
                </a:lnTo>
                <a:lnTo>
                  <a:pt x="4016" y="12611"/>
                </a:lnTo>
                <a:lnTo>
                  <a:pt x="4007" y="12611"/>
                </a:lnTo>
                <a:lnTo>
                  <a:pt x="4002" y="12598"/>
                </a:lnTo>
                <a:lnTo>
                  <a:pt x="4002" y="12598"/>
                </a:lnTo>
                <a:lnTo>
                  <a:pt x="4007" y="12579"/>
                </a:lnTo>
                <a:lnTo>
                  <a:pt x="4020" y="12557"/>
                </a:lnTo>
                <a:lnTo>
                  <a:pt x="4027" y="12568"/>
                </a:lnTo>
                <a:lnTo>
                  <a:pt x="4046" y="12524"/>
                </a:lnTo>
                <a:lnTo>
                  <a:pt x="4053" y="12492"/>
                </a:lnTo>
                <a:lnTo>
                  <a:pt x="4054" y="12455"/>
                </a:lnTo>
                <a:lnTo>
                  <a:pt x="4046" y="12442"/>
                </a:lnTo>
                <a:lnTo>
                  <a:pt x="4049" y="12409"/>
                </a:lnTo>
                <a:lnTo>
                  <a:pt x="4057" y="12388"/>
                </a:lnTo>
                <a:lnTo>
                  <a:pt x="4059" y="12333"/>
                </a:lnTo>
                <a:lnTo>
                  <a:pt x="4060" y="12320"/>
                </a:lnTo>
                <a:lnTo>
                  <a:pt x="4059" y="12308"/>
                </a:lnTo>
                <a:lnTo>
                  <a:pt x="4050" y="12308"/>
                </a:lnTo>
                <a:lnTo>
                  <a:pt x="4043" y="12319"/>
                </a:lnTo>
                <a:lnTo>
                  <a:pt x="4040" y="12309"/>
                </a:lnTo>
                <a:lnTo>
                  <a:pt x="4040" y="12308"/>
                </a:lnTo>
                <a:lnTo>
                  <a:pt x="4052" y="12291"/>
                </a:lnTo>
                <a:lnTo>
                  <a:pt x="4066" y="12262"/>
                </a:lnTo>
                <a:lnTo>
                  <a:pt x="4074" y="12258"/>
                </a:lnTo>
                <a:lnTo>
                  <a:pt x="4073" y="12281"/>
                </a:lnTo>
                <a:lnTo>
                  <a:pt x="4066" y="12292"/>
                </a:lnTo>
                <a:lnTo>
                  <a:pt x="4067" y="12298"/>
                </a:lnTo>
                <a:lnTo>
                  <a:pt x="4082" y="12314"/>
                </a:lnTo>
                <a:lnTo>
                  <a:pt x="4087" y="12335"/>
                </a:lnTo>
                <a:lnTo>
                  <a:pt x="4090" y="12330"/>
                </a:lnTo>
                <a:lnTo>
                  <a:pt x="4103" y="12293"/>
                </a:lnTo>
                <a:lnTo>
                  <a:pt x="4113" y="12222"/>
                </a:lnTo>
                <a:lnTo>
                  <a:pt x="4120" y="12203"/>
                </a:lnTo>
                <a:lnTo>
                  <a:pt x="4114" y="12205"/>
                </a:lnTo>
                <a:lnTo>
                  <a:pt x="4107" y="12217"/>
                </a:lnTo>
                <a:lnTo>
                  <a:pt x="4101" y="12212"/>
                </a:lnTo>
                <a:lnTo>
                  <a:pt x="4101" y="12203"/>
                </a:lnTo>
                <a:lnTo>
                  <a:pt x="4116" y="12176"/>
                </a:lnTo>
                <a:lnTo>
                  <a:pt x="4119" y="12159"/>
                </a:lnTo>
                <a:lnTo>
                  <a:pt x="4108" y="12159"/>
                </a:lnTo>
                <a:lnTo>
                  <a:pt x="4099" y="12147"/>
                </a:lnTo>
                <a:lnTo>
                  <a:pt x="4103" y="12139"/>
                </a:lnTo>
                <a:lnTo>
                  <a:pt x="4116" y="12125"/>
                </a:lnTo>
                <a:lnTo>
                  <a:pt x="4118" y="12095"/>
                </a:lnTo>
                <a:lnTo>
                  <a:pt x="4124" y="12078"/>
                </a:lnTo>
                <a:lnTo>
                  <a:pt x="4153" y="12033"/>
                </a:lnTo>
                <a:lnTo>
                  <a:pt x="4168" y="11991"/>
                </a:lnTo>
                <a:lnTo>
                  <a:pt x="4179" y="11962"/>
                </a:lnTo>
                <a:lnTo>
                  <a:pt x="4178" y="11937"/>
                </a:lnTo>
                <a:lnTo>
                  <a:pt x="4158" y="11895"/>
                </a:lnTo>
                <a:lnTo>
                  <a:pt x="4146" y="11897"/>
                </a:lnTo>
                <a:lnTo>
                  <a:pt x="4149" y="11910"/>
                </a:lnTo>
                <a:lnTo>
                  <a:pt x="4141" y="11915"/>
                </a:lnTo>
                <a:lnTo>
                  <a:pt x="4110" y="11902"/>
                </a:lnTo>
                <a:lnTo>
                  <a:pt x="4083" y="11904"/>
                </a:lnTo>
                <a:lnTo>
                  <a:pt x="4084" y="11915"/>
                </a:lnTo>
                <a:lnTo>
                  <a:pt x="4068" y="11928"/>
                </a:lnTo>
                <a:lnTo>
                  <a:pt x="4062" y="11918"/>
                </a:lnTo>
                <a:lnTo>
                  <a:pt x="4045" y="11922"/>
                </a:lnTo>
                <a:lnTo>
                  <a:pt x="4036" y="11945"/>
                </a:lnTo>
                <a:lnTo>
                  <a:pt x="3978" y="11943"/>
                </a:lnTo>
                <a:lnTo>
                  <a:pt x="3934" y="11961"/>
                </a:lnTo>
                <a:lnTo>
                  <a:pt x="3934" y="11977"/>
                </a:lnTo>
                <a:lnTo>
                  <a:pt x="3945" y="11979"/>
                </a:lnTo>
                <a:lnTo>
                  <a:pt x="3920" y="12026"/>
                </a:lnTo>
                <a:lnTo>
                  <a:pt x="3918" y="12097"/>
                </a:lnTo>
                <a:lnTo>
                  <a:pt x="3920" y="12105"/>
                </a:lnTo>
                <a:lnTo>
                  <a:pt x="3896" y="12149"/>
                </a:lnTo>
                <a:lnTo>
                  <a:pt x="3896" y="12189"/>
                </a:lnTo>
                <a:lnTo>
                  <a:pt x="3883" y="12215"/>
                </a:lnTo>
                <a:lnTo>
                  <a:pt x="3872" y="12219"/>
                </a:lnTo>
                <a:lnTo>
                  <a:pt x="3842" y="12246"/>
                </a:lnTo>
                <a:lnTo>
                  <a:pt x="3845" y="12250"/>
                </a:lnTo>
                <a:lnTo>
                  <a:pt x="3858" y="12235"/>
                </a:lnTo>
                <a:lnTo>
                  <a:pt x="3854" y="12255"/>
                </a:lnTo>
                <a:lnTo>
                  <a:pt x="3854" y="12288"/>
                </a:lnTo>
                <a:lnTo>
                  <a:pt x="3841" y="12314"/>
                </a:lnTo>
                <a:lnTo>
                  <a:pt x="3833" y="12315"/>
                </a:lnTo>
                <a:lnTo>
                  <a:pt x="3830" y="12327"/>
                </a:lnTo>
                <a:lnTo>
                  <a:pt x="3822" y="12314"/>
                </a:lnTo>
                <a:lnTo>
                  <a:pt x="3807" y="12303"/>
                </a:lnTo>
                <a:lnTo>
                  <a:pt x="3810" y="12289"/>
                </a:lnTo>
                <a:lnTo>
                  <a:pt x="3823" y="12277"/>
                </a:lnTo>
                <a:lnTo>
                  <a:pt x="3804" y="12268"/>
                </a:lnTo>
                <a:lnTo>
                  <a:pt x="3799" y="12281"/>
                </a:lnTo>
                <a:lnTo>
                  <a:pt x="3784" y="12274"/>
                </a:lnTo>
                <a:lnTo>
                  <a:pt x="3766" y="12275"/>
                </a:lnTo>
                <a:lnTo>
                  <a:pt x="3754" y="12292"/>
                </a:lnTo>
                <a:lnTo>
                  <a:pt x="3738" y="12293"/>
                </a:lnTo>
                <a:lnTo>
                  <a:pt x="3714" y="12296"/>
                </a:lnTo>
                <a:lnTo>
                  <a:pt x="3711" y="12306"/>
                </a:lnTo>
                <a:lnTo>
                  <a:pt x="3682" y="12333"/>
                </a:lnTo>
                <a:lnTo>
                  <a:pt x="3675" y="12333"/>
                </a:lnTo>
                <a:lnTo>
                  <a:pt x="3669" y="12321"/>
                </a:lnTo>
                <a:lnTo>
                  <a:pt x="3646" y="12329"/>
                </a:lnTo>
                <a:lnTo>
                  <a:pt x="3630" y="12342"/>
                </a:lnTo>
                <a:lnTo>
                  <a:pt x="3625" y="12313"/>
                </a:lnTo>
                <a:lnTo>
                  <a:pt x="3609" y="12278"/>
                </a:lnTo>
                <a:lnTo>
                  <a:pt x="3590" y="12264"/>
                </a:lnTo>
                <a:lnTo>
                  <a:pt x="3585" y="12255"/>
                </a:lnTo>
                <a:lnTo>
                  <a:pt x="3567" y="12254"/>
                </a:lnTo>
                <a:lnTo>
                  <a:pt x="3560" y="12257"/>
                </a:lnTo>
                <a:lnTo>
                  <a:pt x="3551" y="12241"/>
                </a:lnTo>
                <a:lnTo>
                  <a:pt x="3523" y="12185"/>
                </a:lnTo>
                <a:lnTo>
                  <a:pt x="3520" y="12166"/>
                </a:lnTo>
                <a:lnTo>
                  <a:pt x="3521" y="12149"/>
                </a:lnTo>
                <a:lnTo>
                  <a:pt x="3508" y="12118"/>
                </a:lnTo>
                <a:lnTo>
                  <a:pt x="3502" y="12093"/>
                </a:lnTo>
                <a:lnTo>
                  <a:pt x="3465" y="12026"/>
                </a:lnTo>
                <a:lnTo>
                  <a:pt x="3462" y="12004"/>
                </a:lnTo>
                <a:lnTo>
                  <a:pt x="3454" y="11984"/>
                </a:lnTo>
                <a:lnTo>
                  <a:pt x="3459" y="11969"/>
                </a:lnTo>
                <a:lnTo>
                  <a:pt x="3456" y="11953"/>
                </a:lnTo>
                <a:lnTo>
                  <a:pt x="3448" y="11906"/>
                </a:lnTo>
                <a:lnTo>
                  <a:pt x="3438" y="11891"/>
                </a:lnTo>
                <a:lnTo>
                  <a:pt x="3440" y="11866"/>
                </a:lnTo>
                <a:lnTo>
                  <a:pt x="3455" y="11899"/>
                </a:lnTo>
                <a:lnTo>
                  <a:pt x="3457" y="11939"/>
                </a:lnTo>
                <a:lnTo>
                  <a:pt x="3461" y="11933"/>
                </a:lnTo>
                <a:lnTo>
                  <a:pt x="3461" y="11899"/>
                </a:lnTo>
                <a:lnTo>
                  <a:pt x="3443" y="11852"/>
                </a:lnTo>
                <a:lnTo>
                  <a:pt x="3445" y="11828"/>
                </a:lnTo>
                <a:lnTo>
                  <a:pt x="3441" y="11785"/>
                </a:lnTo>
                <a:lnTo>
                  <a:pt x="3437" y="11767"/>
                </a:lnTo>
                <a:lnTo>
                  <a:pt x="3448" y="11743"/>
                </a:lnTo>
                <a:lnTo>
                  <a:pt x="3452" y="11689"/>
                </a:lnTo>
                <a:lnTo>
                  <a:pt x="3448" y="11654"/>
                </a:lnTo>
                <a:lnTo>
                  <a:pt x="3455" y="11597"/>
                </a:lnTo>
                <a:lnTo>
                  <a:pt x="3454" y="11581"/>
                </a:lnTo>
                <a:lnTo>
                  <a:pt x="3459" y="11565"/>
                </a:lnTo>
                <a:lnTo>
                  <a:pt x="3455" y="11555"/>
                </a:lnTo>
                <a:lnTo>
                  <a:pt x="3455" y="11528"/>
                </a:lnTo>
                <a:lnTo>
                  <a:pt x="3462" y="11517"/>
                </a:lnTo>
                <a:lnTo>
                  <a:pt x="3466" y="11485"/>
                </a:lnTo>
                <a:lnTo>
                  <a:pt x="3469" y="11474"/>
                </a:lnTo>
                <a:lnTo>
                  <a:pt x="3460" y="11463"/>
                </a:lnTo>
                <a:lnTo>
                  <a:pt x="3469" y="11446"/>
                </a:lnTo>
                <a:lnTo>
                  <a:pt x="3469" y="11414"/>
                </a:lnTo>
                <a:lnTo>
                  <a:pt x="3480" y="11416"/>
                </a:lnTo>
                <a:lnTo>
                  <a:pt x="3478" y="11436"/>
                </a:lnTo>
                <a:lnTo>
                  <a:pt x="3476" y="11447"/>
                </a:lnTo>
                <a:lnTo>
                  <a:pt x="3484" y="11446"/>
                </a:lnTo>
                <a:lnTo>
                  <a:pt x="3486" y="11426"/>
                </a:lnTo>
                <a:lnTo>
                  <a:pt x="3496" y="11402"/>
                </a:lnTo>
                <a:lnTo>
                  <a:pt x="3500" y="11376"/>
                </a:lnTo>
                <a:lnTo>
                  <a:pt x="3505" y="11367"/>
                </a:lnTo>
                <a:lnTo>
                  <a:pt x="3507" y="11337"/>
                </a:lnTo>
                <a:lnTo>
                  <a:pt x="3509" y="11326"/>
                </a:lnTo>
                <a:lnTo>
                  <a:pt x="3500" y="11339"/>
                </a:lnTo>
                <a:lnTo>
                  <a:pt x="3496" y="11371"/>
                </a:lnTo>
                <a:lnTo>
                  <a:pt x="3484" y="11384"/>
                </a:lnTo>
                <a:lnTo>
                  <a:pt x="3487" y="11368"/>
                </a:lnTo>
                <a:lnTo>
                  <a:pt x="3494" y="11335"/>
                </a:lnTo>
                <a:lnTo>
                  <a:pt x="3499" y="11310"/>
                </a:lnTo>
                <a:lnTo>
                  <a:pt x="3495" y="11294"/>
                </a:lnTo>
                <a:lnTo>
                  <a:pt x="3497" y="11245"/>
                </a:lnTo>
                <a:lnTo>
                  <a:pt x="3491" y="11228"/>
                </a:lnTo>
                <a:lnTo>
                  <a:pt x="3499" y="11200"/>
                </a:lnTo>
                <a:lnTo>
                  <a:pt x="3504" y="11168"/>
                </a:lnTo>
                <a:lnTo>
                  <a:pt x="3514" y="11146"/>
                </a:lnTo>
                <a:lnTo>
                  <a:pt x="3509" y="11102"/>
                </a:lnTo>
                <a:lnTo>
                  <a:pt x="3519" y="11095"/>
                </a:lnTo>
                <a:lnTo>
                  <a:pt x="3533" y="11077"/>
                </a:lnTo>
                <a:lnTo>
                  <a:pt x="3525" y="11062"/>
                </a:lnTo>
                <a:lnTo>
                  <a:pt x="3537" y="11037"/>
                </a:lnTo>
                <a:lnTo>
                  <a:pt x="3544" y="11044"/>
                </a:lnTo>
                <a:lnTo>
                  <a:pt x="3556" y="11034"/>
                </a:lnTo>
                <a:lnTo>
                  <a:pt x="3555" y="11006"/>
                </a:lnTo>
                <a:lnTo>
                  <a:pt x="3562" y="11015"/>
                </a:lnTo>
                <a:lnTo>
                  <a:pt x="3576" y="11006"/>
                </a:lnTo>
                <a:lnTo>
                  <a:pt x="3569" y="10995"/>
                </a:lnTo>
                <a:lnTo>
                  <a:pt x="3582" y="10983"/>
                </a:lnTo>
                <a:lnTo>
                  <a:pt x="3587" y="10988"/>
                </a:lnTo>
                <a:lnTo>
                  <a:pt x="3593" y="10983"/>
                </a:lnTo>
                <a:lnTo>
                  <a:pt x="3603" y="10995"/>
                </a:lnTo>
                <a:lnTo>
                  <a:pt x="3592" y="11012"/>
                </a:lnTo>
                <a:lnTo>
                  <a:pt x="3601" y="11010"/>
                </a:lnTo>
                <a:lnTo>
                  <a:pt x="3613" y="10992"/>
                </a:lnTo>
                <a:lnTo>
                  <a:pt x="3622" y="10993"/>
                </a:lnTo>
                <a:lnTo>
                  <a:pt x="3651" y="10970"/>
                </a:lnTo>
                <a:lnTo>
                  <a:pt x="3672" y="10937"/>
                </a:lnTo>
                <a:lnTo>
                  <a:pt x="3681" y="10937"/>
                </a:lnTo>
                <a:lnTo>
                  <a:pt x="3690" y="10924"/>
                </a:lnTo>
                <a:lnTo>
                  <a:pt x="3687" y="10902"/>
                </a:lnTo>
                <a:lnTo>
                  <a:pt x="3687" y="10879"/>
                </a:lnTo>
                <a:lnTo>
                  <a:pt x="3679" y="10845"/>
                </a:lnTo>
                <a:lnTo>
                  <a:pt x="3687" y="10862"/>
                </a:lnTo>
                <a:lnTo>
                  <a:pt x="3694" y="10862"/>
                </a:lnTo>
                <a:lnTo>
                  <a:pt x="3707" y="10843"/>
                </a:lnTo>
                <a:lnTo>
                  <a:pt x="3708" y="10829"/>
                </a:lnTo>
                <a:lnTo>
                  <a:pt x="3713" y="10853"/>
                </a:lnTo>
                <a:lnTo>
                  <a:pt x="3705" y="10871"/>
                </a:lnTo>
                <a:lnTo>
                  <a:pt x="3708" y="10888"/>
                </a:lnTo>
                <a:lnTo>
                  <a:pt x="3706" y="10908"/>
                </a:lnTo>
                <a:lnTo>
                  <a:pt x="3721" y="10905"/>
                </a:lnTo>
                <a:lnTo>
                  <a:pt x="3732" y="10878"/>
                </a:lnTo>
                <a:lnTo>
                  <a:pt x="3742" y="10876"/>
                </a:lnTo>
                <a:lnTo>
                  <a:pt x="3751" y="10866"/>
                </a:lnTo>
                <a:lnTo>
                  <a:pt x="3774" y="10857"/>
                </a:lnTo>
                <a:lnTo>
                  <a:pt x="3791" y="10857"/>
                </a:lnTo>
                <a:lnTo>
                  <a:pt x="3823" y="10871"/>
                </a:lnTo>
                <a:lnTo>
                  <a:pt x="3828" y="10881"/>
                </a:lnTo>
                <a:lnTo>
                  <a:pt x="3867" y="10888"/>
                </a:lnTo>
                <a:lnTo>
                  <a:pt x="3879" y="10885"/>
                </a:lnTo>
                <a:lnTo>
                  <a:pt x="3877" y="10871"/>
                </a:lnTo>
                <a:lnTo>
                  <a:pt x="3878" y="10859"/>
                </a:lnTo>
                <a:lnTo>
                  <a:pt x="3891" y="10851"/>
                </a:lnTo>
                <a:lnTo>
                  <a:pt x="3899" y="10856"/>
                </a:lnTo>
                <a:lnTo>
                  <a:pt x="3894" y="10869"/>
                </a:lnTo>
                <a:lnTo>
                  <a:pt x="3901" y="10873"/>
                </a:lnTo>
                <a:lnTo>
                  <a:pt x="3910" y="10868"/>
                </a:lnTo>
                <a:lnTo>
                  <a:pt x="3915" y="10876"/>
                </a:lnTo>
                <a:lnTo>
                  <a:pt x="3915" y="10893"/>
                </a:lnTo>
                <a:lnTo>
                  <a:pt x="3919" y="10901"/>
                </a:lnTo>
                <a:lnTo>
                  <a:pt x="3932" y="10899"/>
                </a:lnTo>
                <a:lnTo>
                  <a:pt x="3937" y="10911"/>
                </a:lnTo>
                <a:lnTo>
                  <a:pt x="3928" y="10923"/>
                </a:lnTo>
                <a:lnTo>
                  <a:pt x="3923" y="10935"/>
                </a:lnTo>
                <a:lnTo>
                  <a:pt x="3930" y="10940"/>
                </a:lnTo>
                <a:lnTo>
                  <a:pt x="3941" y="10937"/>
                </a:lnTo>
                <a:lnTo>
                  <a:pt x="3950" y="10946"/>
                </a:lnTo>
                <a:lnTo>
                  <a:pt x="3967" y="10955"/>
                </a:lnTo>
                <a:lnTo>
                  <a:pt x="3974" y="10942"/>
                </a:lnTo>
                <a:lnTo>
                  <a:pt x="3984" y="10929"/>
                </a:lnTo>
                <a:lnTo>
                  <a:pt x="3995" y="10943"/>
                </a:lnTo>
                <a:lnTo>
                  <a:pt x="4000" y="10957"/>
                </a:lnTo>
                <a:lnTo>
                  <a:pt x="4010" y="10948"/>
                </a:lnTo>
                <a:lnTo>
                  <a:pt x="4011" y="10920"/>
                </a:lnTo>
                <a:lnTo>
                  <a:pt x="4005" y="10901"/>
                </a:lnTo>
                <a:lnTo>
                  <a:pt x="4017" y="10899"/>
                </a:lnTo>
                <a:lnTo>
                  <a:pt x="4027" y="10924"/>
                </a:lnTo>
                <a:lnTo>
                  <a:pt x="4037" y="10930"/>
                </a:lnTo>
                <a:lnTo>
                  <a:pt x="4043" y="10946"/>
                </a:lnTo>
                <a:lnTo>
                  <a:pt x="4051" y="10944"/>
                </a:lnTo>
                <a:lnTo>
                  <a:pt x="4058" y="10952"/>
                </a:lnTo>
                <a:lnTo>
                  <a:pt x="4059" y="10974"/>
                </a:lnTo>
                <a:lnTo>
                  <a:pt x="4063" y="10960"/>
                </a:lnTo>
                <a:lnTo>
                  <a:pt x="4073" y="10955"/>
                </a:lnTo>
                <a:lnTo>
                  <a:pt x="4074" y="10948"/>
                </a:lnTo>
                <a:lnTo>
                  <a:pt x="4058" y="10927"/>
                </a:lnTo>
                <a:lnTo>
                  <a:pt x="4037" y="10915"/>
                </a:lnTo>
                <a:lnTo>
                  <a:pt x="4033" y="10898"/>
                </a:lnTo>
                <a:lnTo>
                  <a:pt x="4032" y="10879"/>
                </a:lnTo>
                <a:lnTo>
                  <a:pt x="4054" y="10865"/>
                </a:lnTo>
                <a:lnTo>
                  <a:pt x="4058" y="10857"/>
                </a:lnTo>
                <a:lnTo>
                  <a:pt x="4046" y="10848"/>
                </a:lnTo>
                <a:lnTo>
                  <a:pt x="4042" y="10838"/>
                </a:lnTo>
                <a:lnTo>
                  <a:pt x="4037" y="10836"/>
                </a:lnTo>
                <a:lnTo>
                  <a:pt x="4029" y="10849"/>
                </a:lnTo>
                <a:lnTo>
                  <a:pt x="4021" y="10855"/>
                </a:lnTo>
                <a:lnTo>
                  <a:pt x="4021" y="10839"/>
                </a:lnTo>
                <a:lnTo>
                  <a:pt x="4033" y="10818"/>
                </a:lnTo>
                <a:lnTo>
                  <a:pt x="4055" y="10803"/>
                </a:lnTo>
                <a:lnTo>
                  <a:pt x="4066" y="10786"/>
                </a:lnTo>
                <a:lnTo>
                  <a:pt x="4106" y="10774"/>
                </a:lnTo>
                <a:lnTo>
                  <a:pt x="4121" y="10778"/>
                </a:lnTo>
                <a:lnTo>
                  <a:pt x="4129" y="10773"/>
                </a:lnTo>
                <a:lnTo>
                  <a:pt x="4139" y="10776"/>
                </a:lnTo>
                <a:lnTo>
                  <a:pt x="4146" y="10758"/>
                </a:lnTo>
                <a:lnTo>
                  <a:pt x="4151" y="10739"/>
                </a:lnTo>
                <a:lnTo>
                  <a:pt x="4160" y="10741"/>
                </a:lnTo>
                <a:lnTo>
                  <a:pt x="4158" y="10756"/>
                </a:lnTo>
                <a:lnTo>
                  <a:pt x="4158" y="10769"/>
                </a:lnTo>
                <a:lnTo>
                  <a:pt x="4171" y="10788"/>
                </a:lnTo>
                <a:lnTo>
                  <a:pt x="4182" y="10780"/>
                </a:lnTo>
                <a:lnTo>
                  <a:pt x="4201" y="10782"/>
                </a:lnTo>
                <a:lnTo>
                  <a:pt x="4211" y="10775"/>
                </a:lnTo>
                <a:lnTo>
                  <a:pt x="4218" y="10785"/>
                </a:lnTo>
                <a:lnTo>
                  <a:pt x="4239" y="10780"/>
                </a:lnTo>
                <a:lnTo>
                  <a:pt x="4245" y="10786"/>
                </a:lnTo>
                <a:lnTo>
                  <a:pt x="4260" y="10768"/>
                </a:lnTo>
                <a:lnTo>
                  <a:pt x="4274" y="10770"/>
                </a:lnTo>
                <a:lnTo>
                  <a:pt x="4277" y="10777"/>
                </a:lnTo>
                <a:lnTo>
                  <a:pt x="4269" y="10781"/>
                </a:lnTo>
                <a:lnTo>
                  <a:pt x="4254" y="10779"/>
                </a:lnTo>
                <a:lnTo>
                  <a:pt x="4251" y="10785"/>
                </a:lnTo>
                <a:lnTo>
                  <a:pt x="4269" y="10789"/>
                </a:lnTo>
                <a:lnTo>
                  <a:pt x="4286" y="10789"/>
                </a:lnTo>
                <a:lnTo>
                  <a:pt x="4296" y="10805"/>
                </a:lnTo>
                <a:lnTo>
                  <a:pt x="4307" y="10814"/>
                </a:lnTo>
                <a:lnTo>
                  <a:pt x="4300" y="10799"/>
                </a:lnTo>
                <a:lnTo>
                  <a:pt x="4302" y="10789"/>
                </a:lnTo>
                <a:lnTo>
                  <a:pt x="4308" y="10790"/>
                </a:lnTo>
                <a:lnTo>
                  <a:pt x="4310" y="10802"/>
                </a:lnTo>
                <a:lnTo>
                  <a:pt x="4323" y="10817"/>
                </a:lnTo>
                <a:lnTo>
                  <a:pt x="4320" y="10825"/>
                </a:lnTo>
                <a:lnTo>
                  <a:pt x="4312" y="10818"/>
                </a:lnTo>
                <a:lnTo>
                  <a:pt x="4310" y="10819"/>
                </a:lnTo>
                <a:lnTo>
                  <a:pt x="4326" y="10838"/>
                </a:lnTo>
                <a:lnTo>
                  <a:pt x="4333" y="10854"/>
                </a:lnTo>
                <a:lnTo>
                  <a:pt x="4336" y="10865"/>
                </a:lnTo>
                <a:lnTo>
                  <a:pt x="4333" y="10867"/>
                </a:lnTo>
                <a:lnTo>
                  <a:pt x="4331" y="10859"/>
                </a:lnTo>
                <a:lnTo>
                  <a:pt x="4329" y="10868"/>
                </a:lnTo>
                <a:lnTo>
                  <a:pt x="4332" y="10876"/>
                </a:lnTo>
                <a:lnTo>
                  <a:pt x="4352" y="10871"/>
                </a:lnTo>
                <a:lnTo>
                  <a:pt x="4364" y="10869"/>
                </a:lnTo>
                <a:lnTo>
                  <a:pt x="4382" y="10840"/>
                </a:lnTo>
                <a:lnTo>
                  <a:pt x="4387" y="10844"/>
                </a:lnTo>
                <a:lnTo>
                  <a:pt x="4389" y="10840"/>
                </a:lnTo>
                <a:lnTo>
                  <a:pt x="4389" y="10835"/>
                </a:lnTo>
                <a:lnTo>
                  <a:pt x="4398" y="10823"/>
                </a:lnTo>
                <a:lnTo>
                  <a:pt x="4412" y="10819"/>
                </a:lnTo>
                <a:lnTo>
                  <a:pt x="4421" y="10827"/>
                </a:lnTo>
                <a:lnTo>
                  <a:pt x="4436" y="10836"/>
                </a:lnTo>
                <a:lnTo>
                  <a:pt x="4443" y="10876"/>
                </a:lnTo>
                <a:lnTo>
                  <a:pt x="4450" y="10888"/>
                </a:lnTo>
                <a:lnTo>
                  <a:pt x="4454" y="10890"/>
                </a:lnTo>
                <a:lnTo>
                  <a:pt x="4456" y="10914"/>
                </a:lnTo>
                <a:lnTo>
                  <a:pt x="4466" y="10926"/>
                </a:lnTo>
                <a:lnTo>
                  <a:pt x="4472" y="10926"/>
                </a:lnTo>
                <a:lnTo>
                  <a:pt x="4471" y="10934"/>
                </a:lnTo>
                <a:lnTo>
                  <a:pt x="4477" y="10950"/>
                </a:lnTo>
                <a:lnTo>
                  <a:pt x="4487" y="10953"/>
                </a:lnTo>
                <a:lnTo>
                  <a:pt x="4496" y="10981"/>
                </a:lnTo>
                <a:lnTo>
                  <a:pt x="4495" y="11008"/>
                </a:lnTo>
                <a:lnTo>
                  <a:pt x="4486" y="11061"/>
                </a:lnTo>
                <a:lnTo>
                  <a:pt x="4473" y="11102"/>
                </a:lnTo>
                <a:lnTo>
                  <a:pt x="4472" y="11119"/>
                </a:lnTo>
                <a:lnTo>
                  <a:pt x="4480" y="11142"/>
                </a:lnTo>
                <a:lnTo>
                  <a:pt x="4484" y="11136"/>
                </a:lnTo>
                <a:lnTo>
                  <a:pt x="4492" y="11118"/>
                </a:lnTo>
                <a:lnTo>
                  <a:pt x="4489" y="11108"/>
                </a:lnTo>
                <a:lnTo>
                  <a:pt x="4494" y="11101"/>
                </a:lnTo>
                <a:lnTo>
                  <a:pt x="4504" y="11108"/>
                </a:lnTo>
                <a:lnTo>
                  <a:pt x="4505" y="11129"/>
                </a:lnTo>
                <a:lnTo>
                  <a:pt x="4488" y="11169"/>
                </a:lnTo>
                <a:lnTo>
                  <a:pt x="4492" y="11183"/>
                </a:lnTo>
                <a:lnTo>
                  <a:pt x="4493" y="11205"/>
                </a:lnTo>
                <a:lnTo>
                  <a:pt x="4501" y="11221"/>
                </a:lnTo>
                <a:lnTo>
                  <a:pt x="4504" y="11232"/>
                </a:lnTo>
                <a:lnTo>
                  <a:pt x="4509" y="11230"/>
                </a:lnTo>
                <a:lnTo>
                  <a:pt x="4513" y="11251"/>
                </a:lnTo>
                <a:lnTo>
                  <a:pt x="4517" y="11241"/>
                </a:lnTo>
                <a:lnTo>
                  <a:pt x="4517" y="11231"/>
                </a:lnTo>
                <a:lnTo>
                  <a:pt x="4522" y="11238"/>
                </a:lnTo>
                <a:lnTo>
                  <a:pt x="4535" y="11232"/>
                </a:lnTo>
                <a:lnTo>
                  <a:pt x="4525" y="11248"/>
                </a:lnTo>
                <a:lnTo>
                  <a:pt x="4523" y="11267"/>
                </a:lnTo>
                <a:lnTo>
                  <a:pt x="4517" y="11278"/>
                </a:lnTo>
                <a:lnTo>
                  <a:pt x="4518" y="11291"/>
                </a:lnTo>
                <a:lnTo>
                  <a:pt x="4535" y="11313"/>
                </a:lnTo>
                <a:lnTo>
                  <a:pt x="4537" y="11336"/>
                </a:lnTo>
                <a:lnTo>
                  <a:pt x="4536" y="11366"/>
                </a:lnTo>
                <a:lnTo>
                  <a:pt x="4541" y="11374"/>
                </a:lnTo>
                <a:lnTo>
                  <a:pt x="4553" y="11374"/>
                </a:lnTo>
                <a:lnTo>
                  <a:pt x="4558" y="11390"/>
                </a:lnTo>
                <a:lnTo>
                  <a:pt x="4556" y="11409"/>
                </a:lnTo>
                <a:lnTo>
                  <a:pt x="4572" y="11431"/>
                </a:lnTo>
                <a:lnTo>
                  <a:pt x="4564" y="11437"/>
                </a:lnTo>
                <a:lnTo>
                  <a:pt x="4579" y="11443"/>
                </a:lnTo>
                <a:lnTo>
                  <a:pt x="4585" y="11457"/>
                </a:lnTo>
                <a:lnTo>
                  <a:pt x="4598" y="11463"/>
                </a:lnTo>
                <a:lnTo>
                  <a:pt x="4610" y="11456"/>
                </a:lnTo>
                <a:lnTo>
                  <a:pt x="4621" y="11449"/>
                </a:lnTo>
                <a:lnTo>
                  <a:pt x="4623" y="11420"/>
                </a:lnTo>
                <a:lnTo>
                  <a:pt x="4632" y="11400"/>
                </a:lnTo>
                <a:lnTo>
                  <a:pt x="4638" y="11373"/>
                </a:lnTo>
                <a:lnTo>
                  <a:pt x="4650" y="11333"/>
                </a:lnTo>
                <a:lnTo>
                  <a:pt x="4648" y="11313"/>
                </a:lnTo>
                <a:lnTo>
                  <a:pt x="4651" y="11303"/>
                </a:lnTo>
                <a:lnTo>
                  <a:pt x="4654" y="11262"/>
                </a:lnTo>
                <a:lnTo>
                  <a:pt x="4650" y="11254"/>
                </a:lnTo>
                <a:lnTo>
                  <a:pt x="4658" y="11241"/>
                </a:lnTo>
                <a:lnTo>
                  <a:pt x="4654" y="11208"/>
                </a:lnTo>
                <a:lnTo>
                  <a:pt x="4640" y="11193"/>
                </a:lnTo>
                <a:lnTo>
                  <a:pt x="4633" y="11120"/>
                </a:lnTo>
                <a:lnTo>
                  <a:pt x="4628" y="11109"/>
                </a:lnTo>
                <a:lnTo>
                  <a:pt x="4630" y="11074"/>
                </a:lnTo>
                <a:lnTo>
                  <a:pt x="4636" y="11048"/>
                </a:lnTo>
                <a:lnTo>
                  <a:pt x="4631" y="11028"/>
                </a:lnTo>
                <a:lnTo>
                  <a:pt x="4622" y="11008"/>
                </a:lnTo>
                <a:lnTo>
                  <a:pt x="4615" y="10953"/>
                </a:lnTo>
                <a:lnTo>
                  <a:pt x="4610" y="10933"/>
                </a:lnTo>
                <a:lnTo>
                  <a:pt x="4607" y="10884"/>
                </a:lnTo>
                <a:lnTo>
                  <a:pt x="4599" y="10853"/>
                </a:lnTo>
                <a:lnTo>
                  <a:pt x="4603" y="10804"/>
                </a:lnTo>
                <a:lnTo>
                  <a:pt x="4601" y="10772"/>
                </a:lnTo>
                <a:lnTo>
                  <a:pt x="4605" y="10701"/>
                </a:lnTo>
                <a:lnTo>
                  <a:pt x="4605" y="10663"/>
                </a:lnTo>
                <a:lnTo>
                  <a:pt x="4614" y="10630"/>
                </a:lnTo>
                <a:lnTo>
                  <a:pt x="4626" y="10598"/>
                </a:lnTo>
                <a:lnTo>
                  <a:pt x="4637" y="10593"/>
                </a:lnTo>
                <a:lnTo>
                  <a:pt x="4643" y="10579"/>
                </a:lnTo>
                <a:lnTo>
                  <a:pt x="4649" y="10578"/>
                </a:lnTo>
                <a:lnTo>
                  <a:pt x="4658" y="10556"/>
                </a:lnTo>
                <a:lnTo>
                  <a:pt x="4660" y="10537"/>
                </a:lnTo>
                <a:lnTo>
                  <a:pt x="4655" y="10531"/>
                </a:lnTo>
                <a:lnTo>
                  <a:pt x="4659" y="10525"/>
                </a:lnTo>
                <a:lnTo>
                  <a:pt x="4675" y="10525"/>
                </a:lnTo>
                <a:lnTo>
                  <a:pt x="4677" y="10511"/>
                </a:lnTo>
                <a:lnTo>
                  <a:pt x="4690" y="10513"/>
                </a:lnTo>
                <a:lnTo>
                  <a:pt x="4694" y="10501"/>
                </a:lnTo>
                <a:lnTo>
                  <a:pt x="4714" y="10497"/>
                </a:lnTo>
                <a:lnTo>
                  <a:pt x="4721" y="10480"/>
                </a:lnTo>
                <a:lnTo>
                  <a:pt x="4736" y="10483"/>
                </a:lnTo>
                <a:lnTo>
                  <a:pt x="4739" y="10472"/>
                </a:lnTo>
                <a:lnTo>
                  <a:pt x="4746" y="10469"/>
                </a:lnTo>
                <a:lnTo>
                  <a:pt x="4754" y="10475"/>
                </a:lnTo>
                <a:lnTo>
                  <a:pt x="4766" y="10452"/>
                </a:lnTo>
                <a:lnTo>
                  <a:pt x="4767" y="10438"/>
                </a:lnTo>
                <a:lnTo>
                  <a:pt x="4773" y="10439"/>
                </a:lnTo>
                <a:lnTo>
                  <a:pt x="4784" y="10423"/>
                </a:lnTo>
                <a:lnTo>
                  <a:pt x="4784" y="10410"/>
                </a:lnTo>
                <a:lnTo>
                  <a:pt x="4809" y="10353"/>
                </a:lnTo>
                <a:lnTo>
                  <a:pt x="4823" y="10334"/>
                </a:lnTo>
                <a:lnTo>
                  <a:pt x="4842" y="10330"/>
                </a:lnTo>
                <a:lnTo>
                  <a:pt x="4849" y="10337"/>
                </a:lnTo>
                <a:lnTo>
                  <a:pt x="4855" y="10335"/>
                </a:lnTo>
                <a:lnTo>
                  <a:pt x="4866" y="10300"/>
                </a:lnTo>
                <a:lnTo>
                  <a:pt x="4900" y="10254"/>
                </a:lnTo>
                <a:lnTo>
                  <a:pt x="4931" y="10222"/>
                </a:lnTo>
                <a:lnTo>
                  <a:pt x="4948" y="10219"/>
                </a:lnTo>
                <a:lnTo>
                  <a:pt x="4952" y="10213"/>
                </a:lnTo>
                <a:lnTo>
                  <a:pt x="4961" y="10212"/>
                </a:lnTo>
                <a:lnTo>
                  <a:pt x="4962" y="10219"/>
                </a:lnTo>
                <a:lnTo>
                  <a:pt x="4974" y="10218"/>
                </a:lnTo>
                <a:lnTo>
                  <a:pt x="4986" y="10194"/>
                </a:lnTo>
                <a:lnTo>
                  <a:pt x="4981" y="10191"/>
                </a:lnTo>
                <a:lnTo>
                  <a:pt x="4979" y="10182"/>
                </a:lnTo>
                <a:lnTo>
                  <a:pt x="4966" y="10201"/>
                </a:lnTo>
                <a:lnTo>
                  <a:pt x="4949" y="10199"/>
                </a:lnTo>
                <a:lnTo>
                  <a:pt x="4939" y="10182"/>
                </a:lnTo>
                <a:lnTo>
                  <a:pt x="4951" y="10191"/>
                </a:lnTo>
                <a:lnTo>
                  <a:pt x="4969" y="10177"/>
                </a:lnTo>
                <a:lnTo>
                  <a:pt x="4966" y="10169"/>
                </a:lnTo>
                <a:lnTo>
                  <a:pt x="4973" y="10159"/>
                </a:lnTo>
                <a:lnTo>
                  <a:pt x="4969" y="10148"/>
                </a:lnTo>
                <a:lnTo>
                  <a:pt x="4953" y="10143"/>
                </a:lnTo>
                <a:lnTo>
                  <a:pt x="4946" y="10128"/>
                </a:lnTo>
                <a:lnTo>
                  <a:pt x="4955" y="10129"/>
                </a:lnTo>
                <a:lnTo>
                  <a:pt x="4964" y="10137"/>
                </a:lnTo>
                <a:lnTo>
                  <a:pt x="4973" y="10130"/>
                </a:lnTo>
                <a:lnTo>
                  <a:pt x="4975" y="10115"/>
                </a:lnTo>
                <a:lnTo>
                  <a:pt x="4980" y="10139"/>
                </a:lnTo>
                <a:lnTo>
                  <a:pt x="4989" y="10137"/>
                </a:lnTo>
                <a:lnTo>
                  <a:pt x="4998" y="10146"/>
                </a:lnTo>
                <a:lnTo>
                  <a:pt x="5004" y="10139"/>
                </a:lnTo>
                <a:lnTo>
                  <a:pt x="5009" y="10122"/>
                </a:lnTo>
                <a:lnTo>
                  <a:pt x="5023" y="10102"/>
                </a:lnTo>
                <a:lnTo>
                  <a:pt x="5028" y="10101"/>
                </a:lnTo>
                <a:lnTo>
                  <a:pt x="5031" y="10077"/>
                </a:lnTo>
                <a:lnTo>
                  <a:pt x="5026" y="10058"/>
                </a:lnTo>
                <a:lnTo>
                  <a:pt x="5022" y="10059"/>
                </a:lnTo>
                <a:lnTo>
                  <a:pt x="5015" y="10082"/>
                </a:lnTo>
                <a:lnTo>
                  <a:pt x="5014" y="10096"/>
                </a:lnTo>
                <a:lnTo>
                  <a:pt x="5008" y="10091"/>
                </a:lnTo>
                <a:lnTo>
                  <a:pt x="5006" y="10058"/>
                </a:lnTo>
                <a:lnTo>
                  <a:pt x="5001" y="10054"/>
                </a:lnTo>
                <a:lnTo>
                  <a:pt x="4973" y="10061"/>
                </a:lnTo>
                <a:lnTo>
                  <a:pt x="4960" y="10067"/>
                </a:lnTo>
                <a:lnTo>
                  <a:pt x="4962" y="10054"/>
                </a:lnTo>
                <a:lnTo>
                  <a:pt x="4963" y="10020"/>
                </a:lnTo>
                <a:lnTo>
                  <a:pt x="4967" y="10015"/>
                </a:lnTo>
                <a:lnTo>
                  <a:pt x="4974" y="10039"/>
                </a:lnTo>
                <a:lnTo>
                  <a:pt x="4983" y="10044"/>
                </a:lnTo>
                <a:lnTo>
                  <a:pt x="4989" y="10033"/>
                </a:lnTo>
                <a:lnTo>
                  <a:pt x="5007" y="10025"/>
                </a:lnTo>
                <a:lnTo>
                  <a:pt x="5010" y="10019"/>
                </a:lnTo>
                <a:lnTo>
                  <a:pt x="5019" y="10019"/>
                </a:lnTo>
                <a:lnTo>
                  <a:pt x="5023" y="10007"/>
                </a:lnTo>
                <a:lnTo>
                  <a:pt x="5021" y="9983"/>
                </a:lnTo>
                <a:lnTo>
                  <a:pt x="5015" y="9973"/>
                </a:lnTo>
                <a:lnTo>
                  <a:pt x="5016" y="9962"/>
                </a:lnTo>
                <a:lnTo>
                  <a:pt x="5023" y="9968"/>
                </a:lnTo>
                <a:lnTo>
                  <a:pt x="5028" y="9946"/>
                </a:lnTo>
                <a:lnTo>
                  <a:pt x="5025" y="9925"/>
                </a:lnTo>
                <a:lnTo>
                  <a:pt x="5018" y="9916"/>
                </a:lnTo>
                <a:lnTo>
                  <a:pt x="5009" y="9920"/>
                </a:lnTo>
                <a:lnTo>
                  <a:pt x="4997" y="9915"/>
                </a:lnTo>
                <a:lnTo>
                  <a:pt x="4992" y="9887"/>
                </a:lnTo>
                <a:lnTo>
                  <a:pt x="4984" y="9887"/>
                </a:lnTo>
                <a:lnTo>
                  <a:pt x="4973" y="9880"/>
                </a:lnTo>
                <a:lnTo>
                  <a:pt x="4964" y="9862"/>
                </a:lnTo>
                <a:lnTo>
                  <a:pt x="4975" y="9871"/>
                </a:lnTo>
                <a:lnTo>
                  <a:pt x="4992" y="9871"/>
                </a:lnTo>
                <a:lnTo>
                  <a:pt x="4998" y="9892"/>
                </a:lnTo>
                <a:lnTo>
                  <a:pt x="5007" y="9899"/>
                </a:lnTo>
                <a:lnTo>
                  <a:pt x="5012" y="9883"/>
                </a:lnTo>
                <a:lnTo>
                  <a:pt x="4995" y="9858"/>
                </a:lnTo>
                <a:lnTo>
                  <a:pt x="5009" y="9863"/>
                </a:lnTo>
                <a:lnTo>
                  <a:pt x="5010" y="9853"/>
                </a:lnTo>
                <a:lnTo>
                  <a:pt x="5014" y="9846"/>
                </a:lnTo>
                <a:lnTo>
                  <a:pt x="5011" y="9831"/>
                </a:lnTo>
                <a:lnTo>
                  <a:pt x="4996" y="9815"/>
                </a:lnTo>
                <a:lnTo>
                  <a:pt x="4990" y="9787"/>
                </a:lnTo>
                <a:lnTo>
                  <a:pt x="4997" y="9792"/>
                </a:lnTo>
                <a:lnTo>
                  <a:pt x="5001" y="9812"/>
                </a:lnTo>
                <a:lnTo>
                  <a:pt x="5011" y="9813"/>
                </a:lnTo>
                <a:lnTo>
                  <a:pt x="5014" y="9790"/>
                </a:lnTo>
                <a:lnTo>
                  <a:pt x="5013" y="9770"/>
                </a:lnTo>
                <a:lnTo>
                  <a:pt x="5003" y="9760"/>
                </a:lnTo>
                <a:lnTo>
                  <a:pt x="4988" y="9729"/>
                </a:lnTo>
                <a:lnTo>
                  <a:pt x="4973" y="9719"/>
                </a:lnTo>
                <a:lnTo>
                  <a:pt x="4965" y="9698"/>
                </a:lnTo>
                <a:lnTo>
                  <a:pt x="4955" y="9691"/>
                </a:lnTo>
                <a:lnTo>
                  <a:pt x="4955" y="9671"/>
                </a:lnTo>
                <a:lnTo>
                  <a:pt x="4965" y="9649"/>
                </a:lnTo>
                <a:lnTo>
                  <a:pt x="4959" y="9673"/>
                </a:lnTo>
                <a:lnTo>
                  <a:pt x="4962" y="9684"/>
                </a:lnTo>
                <a:lnTo>
                  <a:pt x="4968" y="9685"/>
                </a:lnTo>
                <a:lnTo>
                  <a:pt x="4976" y="9710"/>
                </a:lnTo>
                <a:lnTo>
                  <a:pt x="4989" y="9714"/>
                </a:lnTo>
                <a:lnTo>
                  <a:pt x="5005" y="9745"/>
                </a:lnTo>
                <a:lnTo>
                  <a:pt x="5009" y="9744"/>
                </a:lnTo>
                <a:lnTo>
                  <a:pt x="5011" y="9700"/>
                </a:lnTo>
                <a:lnTo>
                  <a:pt x="5010" y="9678"/>
                </a:lnTo>
                <a:lnTo>
                  <a:pt x="5012" y="9662"/>
                </a:lnTo>
                <a:lnTo>
                  <a:pt x="5009" y="9649"/>
                </a:lnTo>
                <a:lnTo>
                  <a:pt x="5011" y="9616"/>
                </a:lnTo>
                <a:lnTo>
                  <a:pt x="5013" y="9603"/>
                </a:lnTo>
                <a:lnTo>
                  <a:pt x="5007" y="9587"/>
                </a:lnTo>
                <a:lnTo>
                  <a:pt x="5012" y="9588"/>
                </a:lnTo>
                <a:lnTo>
                  <a:pt x="5021" y="9577"/>
                </a:lnTo>
                <a:lnTo>
                  <a:pt x="5035" y="9559"/>
                </a:lnTo>
                <a:lnTo>
                  <a:pt x="5038" y="9538"/>
                </a:lnTo>
                <a:lnTo>
                  <a:pt x="5038" y="9531"/>
                </a:lnTo>
                <a:lnTo>
                  <a:pt x="5041" y="9540"/>
                </a:lnTo>
                <a:lnTo>
                  <a:pt x="5038" y="9561"/>
                </a:lnTo>
                <a:lnTo>
                  <a:pt x="5042" y="9569"/>
                </a:lnTo>
                <a:lnTo>
                  <a:pt x="5030" y="9580"/>
                </a:lnTo>
                <a:lnTo>
                  <a:pt x="5023" y="9604"/>
                </a:lnTo>
                <a:lnTo>
                  <a:pt x="5034" y="9634"/>
                </a:lnTo>
                <a:lnTo>
                  <a:pt x="5030" y="9667"/>
                </a:lnTo>
                <a:lnTo>
                  <a:pt x="5021" y="9690"/>
                </a:lnTo>
                <a:lnTo>
                  <a:pt x="5021" y="9712"/>
                </a:lnTo>
                <a:lnTo>
                  <a:pt x="5032" y="9735"/>
                </a:lnTo>
                <a:lnTo>
                  <a:pt x="5037" y="9726"/>
                </a:lnTo>
                <a:lnTo>
                  <a:pt x="5038" y="9735"/>
                </a:lnTo>
                <a:lnTo>
                  <a:pt x="5044" y="9735"/>
                </a:lnTo>
                <a:lnTo>
                  <a:pt x="5045" y="9740"/>
                </a:lnTo>
                <a:lnTo>
                  <a:pt x="5041" y="9750"/>
                </a:lnTo>
                <a:lnTo>
                  <a:pt x="5045" y="9766"/>
                </a:lnTo>
                <a:lnTo>
                  <a:pt x="5061" y="9766"/>
                </a:lnTo>
                <a:lnTo>
                  <a:pt x="5050" y="9776"/>
                </a:lnTo>
                <a:lnTo>
                  <a:pt x="5052" y="9782"/>
                </a:lnTo>
                <a:lnTo>
                  <a:pt x="5044" y="9800"/>
                </a:lnTo>
                <a:lnTo>
                  <a:pt x="5046" y="9814"/>
                </a:lnTo>
                <a:lnTo>
                  <a:pt x="5038" y="9836"/>
                </a:lnTo>
                <a:lnTo>
                  <a:pt x="5034" y="9861"/>
                </a:lnTo>
                <a:lnTo>
                  <a:pt x="5036" y="9883"/>
                </a:lnTo>
                <a:lnTo>
                  <a:pt x="5039" y="9874"/>
                </a:lnTo>
                <a:lnTo>
                  <a:pt x="5041" y="9863"/>
                </a:lnTo>
                <a:lnTo>
                  <a:pt x="5054" y="9822"/>
                </a:lnTo>
                <a:lnTo>
                  <a:pt x="5056" y="9831"/>
                </a:lnTo>
                <a:lnTo>
                  <a:pt x="5057" y="9840"/>
                </a:lnTo>
                <a:lnTo>
                  <a:pt x="5061" y="9831"/>
                </a:lnTo>
                <a:lnTo>
                  <a:pt x="5061" y="9817"/>
                </a:lnTo>
                <a:lnTo>
                  <a:pt x="5068" y="9795"/>
                </a:lnTo>
                <a:lnTo>
                  <a:pt x="5079" y="9749"/>
                </a:lnTo>
                <a:lnTo>
                  <a:pt x="5094" y="9734"/>
                </a:lnTo>
                <a:lnTo>
                  <a:pt x="5105" y="9692"/>
                </a:lnTo>
                <a:lnTo>
                  <a:pt x="5106" y="9663"/>
                </a:lnTo>
                <a:lnTo>
                  <a:pt x="5097" y="9625"/>
                </a:lnTo>
                <a:lnTo>
                  <a:pt x="5091" y="9613"/>
                </a:lnTo>
                <a:lnTo>
                  <a:pt x="5089" y="9582"/>
                </a:lnTo>
                <a:lnTo>
                  <a:pt x="5083" y="9571"/>
                </a:lnTo>
                <a:lnTo>
                  <a:pt x="5081" y="9548"/>
                </a:lnTo>
                <a:lnTo>
                  <a:pt x="5087" y="9527"/>
                </a:lnTo>
                <a:lnTo>
                  <a:pt x="5100" y="9508"/>
                </a:lnTo>
                <a:lnTo>
                  <a:pt x="5114" y="9496"/>
                </a:lnTo>
                <a:lnTo>
                  <a:pt x="5092" y="9535"/>
                </a:lnTo>
                <a:lnTo>
                  <a:pt x="5089" y="9552"/>
                </a:lnTo>
                <a:lnTo>
                  <a:pt x="5094" y="9569"/>
                </a:lnTo>
                <a:lnTo>
                  <a:pt x="5110" y="9595"/>
                </a:lnTo>
                <a:lnTo>
                  <a:pt x="5119" y="9591"/>
                </a:lnTo>
                <a:lnTo>
                  <a:pt x="5125" y="9601"/>
                </a:lnTo>
                <a:lnTo>
                  <a:pt x="5118" y="9631"/>
                </a:lnTo>
                <a:lnTo>
                  <a:pt x="5128" y="9619"/>
                </a:lnTo>
                <a:lnTo>
                  <a:pt x="5129" y="9625"/>
                </a:lnTo>
                <a:lnTo>
                  <a:pt x="5140" y="9603"/>
                </a:lnTo>
                <a:lnTo>
                  <a:pt x="5141" y="9588"/>
                </a:lnTo>
                <a:lnTo>
                  <a:pt x="5147" y="9589"/>
                </a:lnTo>
                <a:lnTo>
                  <a:pt x="5152" y="9576"/>
                </a:lnTo>
                <a:lnTo>
                  <a:pt x="5161" y="9571"/>
                </a:lnTo>
                <a:lnTo>
                  <a:pt x="5167" y="9537"/>
                </a:lnTo>
                <a:lnTo>
                  <a:pt x="5174" y="9524"/>
                </a:lnTo>
                <a:lnTo>
                  <a:pt x="5180" y="9524"/>
                </a:lnTo>
                <a:lnTo>
                  <a:pt x="5185" y="9500"/>
                </a:lnTo>
                <a:lnTo>
                  <a:pt x="5190" y="9486"/>
                </a:lnTo>
                <a:lnTo>
                  <a:pt x="5188" y="9475"/>
                </a:lnTo>
                <a:lnTo>
                  <a:pt x="5194" y="9454"/>
                </a:lnTo>
                <a:lnTo>
                  <a:pt x="5193" y="9446"/>
                </a:lnTo>
                <a:lnTo>
                  <a:pt x="5201" y="9430"/>
                </a:lnTo>
                <a:lnTo>
                  <a:pt x="5199" y="9416"/>
                </a:lnTo>
                <a:lnTo>
                  <a:pt x="5190" y="9404"/>
                </a:lnTo>
                <a:lnTo>
                  <a:pt x="5185" y="9389"/>
                </a:lnTo>
                <a:lnTo>
                  <a:pt x="5203" y="9372"/>
                </a:lnTo>
                <a:lnTo>
                  <a:pt x="5204" y="9357"/>
                </a:lnTo>
                <a:lnTo>
                  <a:pt x="5214" y="9341"/>
                </a:lnTo>
                <a:lnTo>
                  <a:pt x="5226" y="9335"/>
                </a:lnTo>
                <a:lnTo>
                  <a:pt x="5247" y="9316"/>
                </a:lnTo>
                <a:lnTo>
                  <a:pt x="5262" y="9315"/>
                </a:lnTo>
                <a:lnTo>
                  <a:pt x="5283" y="9290"/>
                </a:lnTo>
                <a:lnTo>
                  <a:pt x="5291" y="9289"/>
                </a:lnTo>
                <a:lnTo>
                  <a:pt x="5296" y="9296"/>
                </a:lnTo>
                <a:lnTo>
                  <a:pt x="5323" y="9293"/>
                </a:lnTo>
                <a:lnTo>
                  <a:pt x="5336" y="9299"/>
                </a:lnTo>
                <a:lnTo>
                  <a:pt x="5353" y="9292"/>
                </a:lnTo>
                <a:lnTo>
                  <a:pt x="5380" y="9289"/>
                </a:lnTo>
                <a:lnTo>
                  <a:pt x="5388" y="9284"/>
                </a:lnTo>
                <a:lnTo>
                  <a:pt x="5383" y="9273"/>
                </a:lnTo>
                <a:lnTo>
                  <a:pt x="5385" y="9243"/>
                </a:lnTo>
                <a:lnTo>
                  <a:pt x="5385" y="9217"/>
                </a:lnTo>
                <a:lnTo>
                  <a:pt x="5398" y="9241"/>
                </a:lnTo>
                <a:lnTo>
                  <a:pt x="5398" y="9264"/>
                </a:lnTo>
                <a:lnTo>
                  <a:pt x="5397" y="9279"/>
                </a:lnTo>
                <a:lnTo>
                  <a:pt x="5406" y="9282"/>
                </a:lnTo>
                <a:lnTo>
                  <a:pt x="5418" y="9260"/>
                </a:lnTo>
                <a:lnTo>
                  <a:pt x="5431" y="9221"/>
                </a:lnTo>
                <a:lnTo>
                  <a:pt x="5437" y="9242"/>
                </a:lnTo>
                <a:lnTo>
                  <a:pt x="5436" y="9258"/>
                </a:lnTo>
                <a:lnTo>
                  <a:pt x="5445" y="9263"/>
                </a:lnTo>
                <a:lnTo>
                  <a:pt x="5476" y="9237"/>
                </a:lnTo>
                <a:lnTo>
                  <a:pt x="5484" y="9213"/>
                </a:lnTo>
                <a:lnTo>
                  <a:pt x="5478" y="9174"/>
                </a:lnTo>
                <a:lnTo>
                  <a:pt x="5472" y="9178"/>
                </a:lnTo>
                <a:lnTo>
                  <a:pt x="5473" y="9197"/>
                </a:lnTo>
                <a:lnTo>
                  <a:pt x="5468" y="9223"/>
                </a:lnTo>
                <a:lnTo>
                  <a:pt x="5448" y="9224"/>
                </a:lnTo>
                <a:lnTo>
                  <a:pt x="5447" y="9205"/>
                </a:lnTo>
                <a:lnTo>
                  <a:pt x="5439" y="9168"/>
                </a:lnTo>
                <a:lnTo>
                  <a:pt x="5422" y="9151"/>
                </a:lnTo>
                <a:lnTo>
                  <a:pt x="5422" y="9141"/>
                </a:lnTo>
                <a:lnTo>
                  <a:pt x="5446" y="9105"/>
                </a:lnTo>
                <a:lnTo>
                  <a:pt x="5445" y="9088"/>
                </a:lnTo>
                <a:lnTo>
                  <a:pt x="5436" y="9088"/>
                </a:lnTo>
                <a:lnTo>
                  <a:pt x="5438" y="9074"/>
                </a:lnTo>
                <a:lnTo>
                  <a:pt x="5445" y="9065"/>
                </a:lnTo>
                <a:lnTo>
                  <a:pt x="5448" y="9048"/>
                </a:lnTo>
                <a:lnTo>
                  <a:pt x="5456" y="9031"/>
                </a:lnTo>
                <a:lnTo>
                  <a:pt x="5465" y="8991"/>
                </a:lnTo>
                <a:lnTo>
                  <a:pt x="5489" y="8958"/>
                </a:lnTo>
                <a:lnTo>
                  <a:pt x="5498" y="8928"/>
                </a:lnTo>
                <a:lnTo>
                  <a:pt x="5505" y="8928"/>
                </a:lnTo>
                <a:lnTo>
                  <a:pt x="5513" y="8908"/>
                </a:lnTo>
                <a:lnTo>
                  <a:pt x="5514" y="8922"/>
                </a:lnTo>
                <a:lnTo>
                  <a:pt x="5523" y="8927"/>
                </a:lnTo>
                <a:lnTo>
                  <a:pt x="5529" y="8913"/>
                </a:lnTo>
                <a:lnTo>
                  <a:pt x="5536" y="8890"/>
                </a:lnTo>
                <a:lnTo>
                  <a:pt x="5538" y="8914"/>
                </a:lnTo>
                <a:lnTo>
                  <a:pt x="5546" y="8914"/>
                </a:lnTo>
                <a:lnTo>
                  <a:pt x="5554" y="8889"/>
                </a:lnTo>
                <a:lnTo>
                  <a:pt x="5558" y="8899"/>
                </a:lnTo>
                <a:lnTo>
                  <a:pt x="5566" y="8890"/>
                </a:lnTo>
                <a:lnTo>
                  <a:pt x="5578" y="8855"/>
                </a:lnTo>
                <a:lnTo>
                  <a:pt x="5596" y="8818"/>
                </a:lnTo>
                <a:lnTo>
                  <a:pt x="5592" y="8841"/>
                </a:lnTo>
                <a:lnTo>
                  <a:pt x="5595" y="8858"/>
                </a:lnTo>
                <a:lnTo>
                  <a:pt x="5608" y="8855"/>
                </a:lnTo>
                <a:lnTo>
                  <a:pt x="5620" y="8834"/>
                </a:lnTo>
                <a:lnTo>
                  <a:pt x="5635" y="8834"/>
                </a:lnTo>
                <a:lnTo>
                  <a:pt x="5639" y="8859"/>
                </a:lnTo>
                <a:lnTo>
                  <a:pt x="5648" y="8859"/>
                </a:lnTo>
                <a:lnTo>
                  <a:pt x="5659" y="8834"/>
                </a:lnTo>
                <a:lnTo>
                  <a:pt x="5669" y="8841"/>
                </a:lnTo>
                <a:lnTo>
                  <a:pt x="5676" y="8835"/>
                </a:lnTo>
                <a:lnTo>
                  <a:pt x="5689" y="8821"/>
                </a:lnTo>
                <a:lnTo>
                  <a:pt x="5699" y="8822"/>
                </a:lnTo>
                <a:lnTo>
                  <a:pt x="5715" y="8807"/>
                </a:lnTo>
                <a:lnTo>
                  <a:pt x="5720" y="8820"/>
                </a:lnTo>
                <a:lnTo>
                  <a:pt x="5732" y="8817"/>
                </a:lnTo>
                <a:lnTo>
                  <a:pt x="5741" y="8798"/>
                </a:lnTo>
                <a:lnTo>
                  <a:pt x="5728" y="8786"/>
                </a:lnTo>
                <a:lnTo>
                  <a:pt x="5722" y="8801"/>
                </a:lnTo>
                <a:lnTo>
                  <a:pt x="5713" y="8784"/>
                </a:lnTo>
                <a:lnTo>
                  <a:pt x="5717" y="8759"/>
                </a:lnTo>
                <a:lnTo>
                  <a:pt x="5692" y="8734"/>
                </a:lnTo>
                <a:lnTo>
                  <a:pt x="5692" y="8734"/>
                </a:lnTo>
                <a:lnTo>
                  <a:pt x="5712" y="8742"/>
                </a:lnTo>
                <a:lnTo>
                  <a:pt x="5727" y="8738"/>
                </a:lnTo>
                <a:lnTo>
                  <a:pt x="5730" y="8755"/>
                </a:lnTo>
                <a:lnTo>
                  <a:pt x="5738" y="8758"/>
                </a:lnTo>
                <a:lnTo>
                  <a:pt x="5744" y="8743"/>
                </a:lnTo>
                <a:lnTo>
                  <a:pt x="5755" y="8751"/>
                </a:lnTo>
                <a:lnTo>
                  <a:pt x="5771" y="8745"/>
                </a:lnTo>
                <a:lnTo>
                  <a:pt x="5777" y="8724"/>
                </a:lnTo>
                <a:lnTo>
                  <a:pt x="5789" y="8702"/>
                </a:lnTo>
                <a:lnTo>
                  <a:pt x="5781" y="8725"/>
                </a:lnTo>
                <a:lnTo>
                  <a:pt x="5785" y="8726"/>
                </a:lnTo>
                <a:lnTo>
                  <a:pt x="5782" y="8737"/>
                </a:lnTo>
                <a:lnTo>
                  <a:pt x="5788" y="8743"/>
                </a:lnTo>
                <a:lnTo>
                  <a:pt x="5818" y="8730"/>
                </a:lnTo>
                <a:lnTo>
                  <a:pt x="5823" y="8716"/>
                </a:lnTo>
                <a:lnTo>
                  <a:pt x="5840" y="8714"/>
                </a:lnTo>
                <a:lnTo>
                  <a:pt x="5854" y="8689"/>
                </a:lnTo>
                <a:lnTo>
                  <a:pt x="5865" y="8684"/>
                </a:lnTo>
                <a:lnTo>
                  <a:pt x="5880" y="8650"/>
                </a:lnTo>
                <a:lnTo>
                  <a:pt x="5881" y="8663"/>
                </a:lnTo>
                <a:lnTo>
                  <a:pt x="5890" y="8655"/>
                </a:lnTo>
                <a:lnTo>
                  <a:pt x="5889" y="8667"/>
                </a:lnTo>
                <a:lnTo>
                  <a:pt x="5875" y="8692"/>
                </a:lnTo>
                <a:lnTo>
                  <a:pt x="5862" y="8696"/>
                </a:lnTo>
                <a:lnTo>
                  <a:pt x="5848" y="8725"/>
                </a:lnTo>
                <a:lnTo>
                  <a:pt x="5864" y="8732"/>
                </a:lnTo>
                <a:lnTo>
                  <a:pt x="5873" y="8714"/>
                </a:lnTo>
                <a:lnTo>
                  <a:pt x="5885" y="8714"/>
                </a:lnTo>
                <a:lnTo>
                  <a:pt x="5895" y="8724"/>
                </a:lnTo>
                <a:lnTo>
                  <a:pt x="5923" y="8728"/>
                </a:lnTo>
                <a:lnTo>
                  <a:pt x="5944" y="8726"/>
                </a:lnTo>
                <a:lnTo>
                  <a:pt x="5929" y="8738"/>
                </a:lnTo>
                <a:lnTo>
                  <a:pt x="5911" y="8742"/>
                </a:lnTo>
                <a:lnTo>
                  <a:pt x="5898" y="8746"/>
                </a:lnTo>
                <a:lnTo>
                  <a:pt x="5896" y="8760"/>
                </a:lnTo>
                <a:lnTo>
                  <a:pt x="5897" y="8770"/>
                </a:lnTo>
                <a:lnTo>
                  <a:pt x="5889" y="8760"/>
                </a:lnTo>
                <a:lnTo>
                  <a:pt x="5886" y="8739"/>
                </a:lnTo>
                <a:lnTo>
                  <a:pt x="5878" y="8733"/>
                </a:lnTo>
                <a:lnTo>
                  <a:pt x="5856" y="8742"/>
                </a:lnTo>
                <a:lnTo>
                  <a:pt x="5834" y="8768"/>
                </a:lnTo>
                <a:lnTo>
                  <a:pt x="5805" y="8781"/>
                </a:lnTo>
                <a:lnTo>
                  <a:pt x="5780" y="8805"/>
                </a:lnTo>
                <a:lnTo>
                  <a:pt x="5777" y="8822"/>
                </a:lnTo>
                <a:lnTo>
                  <a:pt x="5761" y="8845"/>
                </a:lnTo>
                <a:lnTo>
                  <a:pt x="5751" y="8880"/>
                </a:lnTo>
                <a:lnTo>
                  <a:pt x="5750" y="8906"/>
                </a:lnTo>
                <a:lnTo>
                  <a:pt x="5755" y="8927"/>
                </a:lnTo>
                <a:lnTo>
                  <a:pt x="5757" y="8950"/>
                </a:lnTo>
                <a:lnTo>
                  <a:pt x="5763" y="8943"/>
                </a:lnTo>
                <a:lnTo>
                  <a:pt x="5770" y="8950"/>
                </a:lnTo>
                <a:lnTo>
                  <a:pt x="5772" y="8976"/>
                </a:lnTo>
                <a:lnTo>
                  <a:pt x="5782" y="8989"/>
                </a:lnTo>
                <a:lnTo>
                  <a:pt x="5790" y="8980"/>
                </a:lnTo>
                <a:lnTo>
                  <a:pt x="5796" y="8991"/>
                </a:lnTo>
                <a:lnTo>
                  <a:pt x="5802" y="8982"/>
                </a:lnTo>
                <a:lnTo>
                  <a:pt x="5804" y="8962"/>
                </a:lnTo>
                <a:lnTo>
                  <a:pt x="5809" y="8956"/>
                </a:lnTo>
                <a:lnTo>
                  <a:pt x="5817" y="8958"/>
                </a:lnTo>
                <a:lnTo>
                  <a:pt x="5832" y="8938"/>
                </a:lnTo>
                <a:lnTo>
                  <a:pt x="5845" y="8934"/>
                </a:lnTo>
                <a:lnTo>
                  <a:pt x="5863" y="8894"/>
                </a:lnTo>
                <a:lnTo>
                  <a:pt x="5883" y="8866"/>
                </a:lnTo>
                <a:lnTo>
                  <a:pt x="5879" y="8854"/>
                </a:lnTo>
                <a:lnTo>
                  <a:pt x="5889" y="8828"/>
                </a:lnTo>
                <a:lnTo>
                  <a:pt x="5897" y="8830"/>
                </a:lnTo>
                <a:lnTo>
                  <a:pt x="5901" y="8817"/>
                </a:lnTo>
                <a:lnTo>
                  <a:pt x="5908" y="8818"/>
                </a:lnTo>
                <a:lnTo>
                  <a:pt x="5914" y="8842"/>
                </a:lnTo>
                <a:lnTo>
                  <a:pt x="5932" y="8845"/>
                </a:lnTo>
                <a:lnTo>
                  <a:pt x="5930" y="8835"/>
                </a:lnTo>
                <a:lnTo>
                  <a:pt x="5941" y="8835"/>
                </a:lnTo>
                <a:lnTo>
                  <a:pt x="5962" y="8815"/>
                </a:lnTo>
                <a:lnTo>
                  <a:pt x="5983" y="8807"/>
                </a:lnTo>
                <a:lnTo>
                  <a:pt x="6006" y="8796"/>
                </a:lnTo>
                <a:lnTo>
                  <a:pt x="6018" y="8795"/>
                </a:lnTo>
                <a:lnTo>
                  <a:pt x="6049" y="8767"/>
                </a:lnTo>
                <a:lnTo>
                  <a:pt x="6068" y="8758"/>
                </a:lnTo>
                <a:lnTo>
                  <a:pt x="6081" y="8755"/>
                </a:lnTo>
                <a:lnTo>
                  <a:pt x="6089" y="8761"/>
                </a:lnTo>
                <a:lnTo>
                  <a:pt x="6100" y="8753"/>
                </a:lnTo>
                <a:lnTo>
                  <a:pt x="6093" y="8741"/>
                </a:lnTo>
                <a:lnTo>
                  <a:pt x="6080" y="8742"/>
                </a:lnTo>
                <a:lnTo>
                  <a:pt x="6068" y="8730"/>
                </a:lnTo>
                <a:lnTo>
                  <a:pt x="6073" y="8728"/>
                </a:lnTo>
                <a:lnTo>
                  <a:pt x="6083" y="8724"/>
                </a:lnTo>
                <a:lnTo>
                  <a:pt x="6082" y="8712"/>
                </a:lnTo>
                <a:lnTo>
                  <a:pt x="6059" y="8692"/>
                </a:lnTo>
                <a:lnTo>
                  <a:pt x="6043" y="8688"/>
                </a:lnTo>
                <a:lnTo>
                  <a:pt x="6046" y="8679"/>
                </a:lnTo>
                <a:lnTo>
                  <a:pt x="6044" y="8661"/>
                </a:lnTo>
                <a:lnTo>
                  <a:pt x="6025" y="8683"/>
                </a:lnTo>
                <a:lnTo>
                  <a:pt x="6021" y="8694"/>
                </a:lnTo>
                <a:lnTo>
                  <a:pt x="5998" y="8688"/>
                </a:lnTo>
                <a:lnTo>
                  <a:pt x="5994" y="8675"/>
                </a:lnTo>
                <a:lnTo>
                  <a:pt x="5976" y="8664"/>
                </a:lnTo>
                <a:lnTo>
                  <a:pt x="5970" y="8670"/>
                </a:lnTo>
                <a:lnTo>
                  <a:pt x="5957" y="8661"/>
                </a:lnTo>
                <a:lnTo>
                  <a:pt x="5936" y="8661"/>
                </a:lnTo>
                <a:lnTo>
                  <a:pt x="5918" y="8639"/>
                </a:lnTo>
                <a:lnTo>
                  <a:pt x="5933" y="8631"/>
                </a:lnTo>
                <a:lnTo>
                  <a:pt x="5936" y="8615"/>
                </a:lnTo>
                <a:lnTo>
                  <a:pt x="5917" y="8613"/>
                </a:lnTo>
                <a:lnTo>
                  <a:pt x="5911" y="8604"/>
                </a:lnTo>
                <a:lnTo>
                  <a:pt x="5898" y="8604"/>
                </a:lnTo>
                <a:lnTo>
                  <a:pt x="5890" y="8575"/>
                </a:lnTo>
                <a:lnTo>
                  <a:pt x="5884" y="8567"/>
                </a:lnTo>
                <a:lnTo>
                  <a:pt x="5882" y="8536"/>
                </a:lnTo>
                <a:lnTo>
                  <a:pt x="5884" y="8516"/>
                </a:lnTo>
                <a:lnTo>
                  <a:pt x="5875" y="8498"/>
                </a:lnTo>
                <a:lnTo>
                  <a:pt x="5883" y="8480"/>
                </a:lnTo>
                <a:lnTo>
                  <a:pt x="5883" y="8469"/>
                </a:lnTo>
                <a:lnTo>
                  <a:pt x="5858" y="8468"/>
                </a:lnTo>
                <a:lnTo>
                  <a:pt x="5866" y="8454"/>
                </a:lnTo>
                <a:lnTo>
                  <a:pt x="5875" y="8451"/>
                </a:lnTo>
                <a:lnTo>
                  <a:pt x="5892" y="8394"/>
                </a:lnTo>
                <a:lnTo>
                  <a:pt x="5904" y="8376"/>
                </a:lnTo>
                <a:lnTo>
                  <a:pt x="5901" y="8361"/>
                </a:lnTo>
                <a:lnTo>
                  <a:pt x="5892" y="8363"/>
                </a:lnTo>
                <a:lnTo>
                  <a:pt x="5888" y="8353"/>
                </a:lnTo>
                <a:lnTo>
                  <a:pt x="5875" y="8353"/>
                </a:lnTo>
                <a:lnTo>
                  <a:pt x="5862" y="8368"/>
                </a:lnTo>
                <a:lnTo>
                  <a:pt x="5846" y="8380"/>
                </a:lnTo>
                <a:lnTo>
                  <a:pt x="5842" y="8365"/>
                </a:lnTo>
                <a:lnTo>
                  <a:pt x="5838" y="8344"/>
                </a:lnTo>
                <a:lnTo>
                  <a:pt x="5812" y="8332"/>
                </a:lnTo>
                <a:lnTo>
                  <a:pt x="5793" y="8328"/>
                </a:lnTo>
                <a:lnTo>
                  <a:pt x="5774" y="8332"/>
                </a:lnTo>
                <a:lnTo>
                  <a:pt x="5792" y="8318"/>
                </a:lnTo>
                <a:lnTo>
                  <a:pt x="5807" y="8323"/>
                </a:lnTo>
                <a:lnTo>
                  <a:pt x="5821" y="8318"/>
                </a:lnTo>
                <a:lnTo>
                  <a:pt x="5831" y="8308"/>
                </a:lnTo>
                <a:lnTo>
                  <a:pt x="5846" y="8317"/>
                </a:lnTo>
                <a:lnTo>
                  <a:pt x="5857" y="8332"/>
                </a:lnTo>
                <a:lnTo>
                  <a:pt x="5871" y="8333"/>
                </a:lnTo>
                <a:lnTo>
                  <a:pt x="5889" y="8310"/>
                </a:lnTo>
                <a:lnTo>
                  <a:pt x="5900" y="8309"/>
                </a:lnTo>
                <a:lnTo>
                  <a:pt x="5914" y="8290"/>
                </a:lnTo>
                <a:lnTo>
                  <a:pt x="5928" y="8284"/>
                </a:lnTo>
                <a:lnTo>
                  <a:pt x="5938" y="8245"/>
                </a:lnTo>
                <a:lnTo>
                  <a:pt x="5932" y="8237"/>
                </a:lnTo>
                <a:lnTo>
                  <a:pt x="5940" y="8231"/>
                </a:lnTo>
                <a:lnTo>
                  <a:pt x="5935" y="8217"/>
                </a:lnTo>
                <a:lnTo>
                  <a:pt x="5920" y="8207"/>
                </a:lnTo>
                <a:lnTo>
                  <a:pt x="5910" y="8209"/>
                </a:lnTo>
                <a:lnTo>
                  <a:pt x="5912" y="8201"/>
                </a:lnTo>
                <a:lnTo>
                  <a:pt x="5910" y="8197"/>
                </a:lnTo>
                <a:lnTo>
                  <a:pt x="5931" y="8203"/>
                </a:lnTo>
                <a:lnTo>
                  <a:pt x="5931" y="8193"/>
                </a:lnTo>
                <a:lnTo>
                  <a:pt x="5904" y="8165"/>
                </a:lnTo>
                <a:lnTo>
                  <a:pt x="5880" y="8150"/>
                </a:lnTo>
                <a:lnTo>
                  <a:pt x="5834" y="8148"/>
                </a:lnTo>
                <a:lnTo>
                  <a:pt x="5821" y="8161"/>
                </a:lnTo>
                <a:lnTo>
                  <a:pt x="5807" y="8162"/>
                </a:lnTo>
                <a:lnTo>
                  <a:pt x="5764" y="8187"/>
                </a:lnTo>
                <a:lnTo>
                  <a:pt x="5730" y="8197"/>
                </a:lnTo>
                <a:lnTo>
                  <a:pt x="5712" y="8214"/>
                </a:lnTo>
                <a:lnTo>
                  <a:pt x="5693" y="8218"/>
                </a:lnTo>
                <a:lnTo>
                  <a:pt x="5663" y="8251"/>
                </a:lnTo>
                <a:lnTo>
                  <a:pt x="5617" y="8304"/>
                </a:lnTo>
                <a:lnTo>
                  <a:pt x="5584" y="8356"/>
                </a:lnTo>
                <a:lnTo>
                  <a:pt x="5572" y="8365"/>
                </a:lnTo>
                <a:lnTo>
                  <a:pt x="5557" y="8392"/>
                </a:lnTo>
                <a:lnTo>
                  <a:pt x="5539" y="8431"/>
                </a:lnTo>
                <a:lnTo>
                  <a:pt x="5517" y="8454"/>
                </a:lnTo>
                <a:lnTo>
                  <a:pt x="5486" y="8479"/>
                </a:lnTo>
                <a:lnTo>
                  <a:pt x="5452" y="8505"/>
                </a:lnTo>
                <a:lnTo>
                  <a:pt x="5435" y="8503"/>
                </a:lnTo>
                <a:lnTo>
                  <a:pt x="5456" y="8495"/>
                </a:lnTo>
                <a:lnTo>
                  <a:pt x="5491" y="8469"/>
                </a:lnTo>
                <a:lnTo>
                  <a:pt x="5493" y="8452"/>
                </a:lnTo>
                <a:lnTo>
                  <a:pt x="5524" y="8421"/>
                </a:lnTo>
                <a:lnTo>
                  <a:pt x="5534" y="8397"/>
                </a:lnTo>
                <a:lnTo>
                  <a:pt x="5538" y="8368"/>
                </a:lnTo>
                <a:lnTo>
                  <a:pt x="5552" y="8363"/>
                </a:lnTo>
                <a:lnTo>
                  <a:pt x="5567" y="8336"/>
                </a:lnTo>
                <a:lnTo>
                  <a:pt x="5585" y="8321"/>
                </a:lnTo>
                <a:lnTo>
                  <a:pt x="5592" y="8282"/>
                </a:lnTo>
                <a:lnTo>
                  <a:pt x="5619" y="8259"/>
                </a:lnTo>
                <a:lnTo>
                  <a:pt x="5635" y="8218"/>
                </a:lnTo>
                <a:lnTo>
                  <a:pt x="5642" y="8214"/>
                </a:lnTo>
                <a:lnTo>
                  <a:pt x="5645" y="8202"/>
                </a:lnTo>
                <a:lnTo>
                  <a:pt x="5659" y="8184"/>
                </a:lnTo>
                <a:lnTo>
                  <a:pt x="5673" y="8179"/>
                </a:lnTo>
                <a:lnTo>
                  <a:pt x="5678" y="8157"/>
                </a:lnTo>
                <a:lnTo>
                  <a:pt x="5689" y="8145"/>
                </a:lnTo>
                <a:lnTo>
                  <a:pt x="5694" y="8154"/>
                </a:lnTo>
                <a:lnTo>
                  <a:pt x="5702" y="8151"/>
                </a:lnTo>
                <a:lnTo>
                  <a:pt x="5713" y="8125"/>
                </a:lnTo>
                <a:lnTo>
                  <a:pt x="5736" y="8123"/>
                </a:lnTo>
                <a:lnTo>
                  <a:pt x="5747" y="8114"/>
                </a:lnTo>
                <a:lnTo>
                  <a:pt x="5767" y="8114"/>
                </a:lnTo>
                <a:lnTo>
                  <a:pt x="5776" y="8095"/>
                </a:lnTo>
                <a:lnTo>
                  <a:pt x="5777" y="8067"/>
                </a:lnTo>
                <a:lnTo>
                  <a:pt x="5783" y="8055"/>
                </a:lnTo>
                <a:lnTo>
                  <a:pt x="5784" y="8038"/>
                </a:lnTo>
                <a:lnTo>
                  <a:pt x="5800" y="8026"/>
                </a:lnTo>
                <a:lnTo>
                  <a:pt x="5824" y="7988"/>
                </a:lnTo>
                <a:lnTo>
                  <a:pt x="5836" y="7984"/>
                </a:lnTo>
                <a:lnTo>
                  <a:pt x="5842" y="7974"/>
                </a:lnTo>
                <a:lnTo>
                  <a:pt x="5836" y="7963"/>
                </a:lnTo>
                <a:lnTo>
                  <a:pt x="5843" y="7950"/>
                </a:lnTo>
                <a:lnTo>
                  <a:pt x="5853" y="7941"/>
                </a:lnTo>
                <a:lnTo>
                  <a:pt x="5865" y="7962"/>
                </a:lnTo>
                <a:lnTo>
                  <a:pt x="5882" y="7970"/>
                </a:lnTo>
                <a:lnTo>
                  <a:pt x="5910" y="7963"/>
                </a:lnTo>
                <a:lnTo>
                  <a:pt x="5930" y="7976"/>
                </a:lnTo>
                <a:lnTo>
                  <a:pt x="5939" y="7976"/>
                </a:lnTo>
                <a:lnTo>
                  <a:pt x="5947" y="7980"/>
                </a:lnTo>
                <a:lnTo>
                  <a:pt x="5962" y="7966"/>
                </a:lnTo>
                <a:lnTo>
                  <a:pt x="5972" y="7980"/>
                </a:lnTo>
                <a:lnTo>
                  <a:pt x="5984" y="7979"/>
                </a:lnTo>
                <a:lnTo>
                  <a:pt x="5995" y="7967"/>
                </a:lnTo>
                <a:lnTo>
                  <a:pt x="6011" y="7985"/>
                </a:lnTo>
                <a:lnTo>
                  <a:pt x="6031" y="7988"/>
                </a:lnTo>
                <a:lnTo>
                  <a:pt x="6040" y="7976"/>
                </a:lnTo>
                <a:lnTo>
                  <a:pt x="6047" y="7976"/>
                </a:lnTo>
                <a:lnTo>
                  <a:pt x="6058" y="7990"/>
                </a:lnTo>
                <a:lnTo>
                  <a:pt x="6073" y="7993"/>
                </a:lnTo>
                <a:lnTo>
                  <a:pt x="6080" y="7990"/>
                </a:lnTo>
                <a:lnTo>
                  <a:pt x="6099" y="8004"/>
                </a:lnTo>
                <a:lnTo>
                  <a:pt x="6109" y="8003"/>
                </a:lnTo>
                <a:lnTo>
                  <a:pt x="6122" y="7995"/>
                </a:lnTo>
                <a:lnTo>
                  <a:pt x="6131" y="7999"/>
                </a:lnTo>
                <a:lnTo>
                  <a:pt x="6128" y="8012"/>
                </a:lnTo>
                <a:lnTo>
                  <a:pt x="6141" y="8017"/>
                </a:lnTo>
                <a:lnTo>
                  <a:pt x="6172" y="7999"/>
                </a:lnTo>
                <a:lnTo>
                  <a:pt x="6179" y="8000"/>
                </a:lnTo>
                <a:lnTo>
                  <a:pt x="6194" y="7992"/>
                </a:lnTo>
                <a:lnTo>
                  <a:pt x="6199" y="7999"/>
                </a:lnTo>
                <a:lnTo>
                  <a:pt x="6221" y="8000"/>
                </a:lnTo>
                <a:lnTo>
                  <a:pt x="6229" y="8009"/>
                </a:lnTo>
                <a:lnTo>
                  <a:pt x="6242" y="8000"/>
                </a:lnTo>
                <a:lnTo>
                  <a:pt x="6245" y="7986"/>
                </a:lnTo>
                <a:lnTo>
                  <a:pt x="6259" y="7986"/>
                </a:lnTo>
                <a:lnTo>
                  <a:pt x="6266" y="7978"/>
                </a:lnTo>
                <a:lnTo>
                  <a:pt x="6272" y="7981"/>
                </a:lnTo>
                <a:lnTo>
                  <a:pt x="6281" y="7959"/>
                </a:lnTo>
                <a:lnTo>
                  <a:pt x="6292" y="7949"/>
                </a:lnTo>
                <a:lnTo>
                  <a:pt x="6296" y="7939"/>
                </a:lnTo>
                <a:lnTo>
                  <a:pt x="6307" y="7942"/>
                </a:lnTo>
                <a:lnTo>
                  <a:pt x="6316" y="7910"/>
                </a:lnTo>
                <a:lnTo>
                  <a:pt x="6316" y="7891"/>
                </a:lnTo>
                <a:lnTo>
                  <a:pt x="6325" y="7893"/>
                </a:lnTo>
                <a:lnTo>
                  <a:pt x="6335" y="7877"/>
                </a:lnTo>
                <a:lnTo>
                  <a:pt x="6336" y="7864"/>
                </a:lnTo>
                <a:lnTo>
                  <a:pt x="6331" y="7860"/>
                </a:lnTo>
                <a:lnTo>
                  <a:pt x="6335" y="7851"/>
                </a:lnTo>
                <a:lnTo>
                  <a:pt x="6349" y="7853"/>
                </a:lnTo>
                <a:lnTo>
                  <a:pt x="6362" y="7848"/>
                </a:lnTo>
                <a:lnTo>
                  <a:pt x="6360" y="7834"/>
                </a:lnTo>
                <a:lnTo>
                  <a:pt x="6365" y="7827"/>
                </a:lnTo>
                <a:lnTo>
                  <a:pt x="6371" y="7844"/>
                </a:lnTo>
                <a:lnTo>
                  <a:pt x="6386" y="7847"/>
                </a:lnTo>
                <a:lnTo>
                  <a:pt x="6400" y="7831"/>
                </a:lnTo>
                <a:lnTo>
                  <a:pt x="6403" y="7839"/>
                </a:lnTo>
                <a:lnTo>
                  <a:pt x="6414" y="7841"/>
                </a:lnTo>
                <a:lnTo>
                  <a:pt x="6423" y="7832"/>
                </a:lnTo>
                <a:lnTo>
                  <a:pt x="6431" y="7844"/>
                </a:lnTo>
                <a:lnTo>
                  <a:pt x="6442" y="7841"/>
                </a:lnTo>
                <a:lnTo>
                  <a:pt x="6445" y="7828"/>
                </a:lnTo>
                <a:lnTo>
                  <a:pt x="6453" y="7827"/>
                </a:lnTo>
                <a:lnTo>
                  <a:pt x="6463" y="7810"/>
                </a:lnTo>
                <a:lnTo>
                  <a:pt x="6469" y="7810"/>
                </a:lnTo>
                <a:lnTo>
                  <a:pt x="6482" y="7791"/>
                </a:lnTo>
                <a:lnTo>
                  <a:pt x="6497" y="7789"/>
                </a:lnTo>
                <a:lnTo>
                  <a:pt x="6516" y="7766"/>
                </a:lnTo>
                <a:lnTo>
                  <a:pt x="6521" y="7748"/>
                </a:lnTo>
                <a:lnTo>
                  <a:pt x="6530" y="7747"/>
                </a:lnTo>
                <a:lnTo>
                  <a:pt x="6532" y="7727"/>
                </a:lnTo>
                <a:lnTo>
                  <a:pt x="6539" y="7706"/>
                </a:lnTo>
                <a:lnTo>
                  <a:pt x="6531" y="7698"/>
                </a:lnTo>
                <a:lnTo>
                  <a:pt x="6520" y="7703"/>
                </a:lnTo>
                <a:lnTo>
                  <a:pt x="6511" y="7691"/>
                </a:lnTo>
                <a:lnTo>
                  <a:pt x="6517" y="7690"/>
                </a:lnTo>
                <a:lnTo>
                  <a:pt x="6529" y="7693"/>
                </a:lnTo>
                <a:lnTo>
                  <a:pt x="6539" y="7688"/>
                </a:lnTo>
                <a:lnTo>
                  <a:pt x="6530" y="7670"/>
                </a:lnTo>
                <a:lnTo>
                  <a:pt x="6519" y="7671"/>
                </a:lnTo>
                <a:lnTo>
                  <a:pt x="6500" y="7657"/>
                </a:lnTo>
                <a:lnTo>
                  <a:pt x="6493" y="7639"/>
                </a:lnTo>
                <a:lnTo>
                  <a:pt x="6509" y="7657"/>
                </a:lnTo>
                <a:lnTo>
                  <a:pt x="6520" y="7648"/>
                </a:lnTo>
                <a:lnTo>
                  <a:pt x="6524" y="7628"/>
                </a:lnTo>
                <a:lnTo>
                  <a:pt x="6533" y="7623"/>
                </a:lnTo>
                <a:lnTo>
                  <a:pt x="6538" y="7602"/>
                </a:lnTo>
                <a:lnTo>
                  <a:pt x="6518" y="7591"/>
                </a:lnTo>
                <a:lnTo>
                  <a:pt x="6529" y="7575"/>
                </a:lnTo>
                <a:lnTo>
                  <a:pt x="6540" y="7580"/>
                </a:lnTo>
                <a:lnTo>
                  <a:pt x="6550" y="7566"/>
                </a:lnTo>
                <a:lnTo>
                  <a:pt x="6547" y="7549"/>
                </a:lnTo>
                <a:lnTo>
                  <a:pt x="6528" y="7536"/>
                </a:lnTo>
                <a:lnTo>
                  <a:pt x="6525" y="7516"/>
                </a:lnTo>
                <a:lnTo>
                  <a:pt x="6531" y="7513"/>
                </a:lnTo>
                <a:lnTo>
                  <a:pt x="6543" y="7523"/>
                </a:lnTo>
                <a:lnTo>
                  <a:pt x="6541" y="7510"/>
                </a:lnTo>
                <a:lnTo>
                  <a:pt x="6524" y="7497"/>
                </a:lnTo>
                <a:lnTo>
                  <a:pt x="6505" y="7495"/>
                </a:lnTo>
                <a:lnTo>
                  <a:pt x="6507" y="7481"/>
                </a:lnTo>
                <a:lnTo>
                  <a:pt x="6512" y="7478"/>
                </a:lnTo>
                <a:lnTo>
                  <a:pt x="6509" y="7469"/>
                </a:lnTo>
                <a:lnTo>
                  <a:pt x="6495" y="7468"/>
                </a:lnTo>
                <a:lnTo>
                  <a:pt x="6475" y="7485"/>
                </a:lnTo>
                <a:lnTo>
                  <a:pt x="6471" y="7505"/>
                </a:lnTo>
                <a:lnTo>
                  <a:pt x="6464" y="7516"/>
                </a:lnTo>
                <a:lnTo>
                  <a:pt x="6459" y="7497"/>
                </a:lnTo>
                <a:lnTo>
                  <a:pt x="6442" y="7495"/>
                </a:lnTo>
                <a:lnTo>
                  <a:pt x="6452" y="7478"/>
                </a:lnTo>
                <a:lnTo>
                  <a:pt x="6459" y="7477"/>
                </a:lnTo>
                <a:lnTo>
                  <a:pt x="6474" y="7454"/>
                </a:lnTo>
                <a:lnTo>
                  <a:pt x="6476" y="7434"/>
                </a:lnTo>
                <a:lnTo>
                  <a:pt x="6467" y="7398"/>
                </a:lnTo>
                <a:lnTo>
                  <a:pt x="6444" y="7388"/>
                </a:lnTo>
                <a:lnTo>
                  <a:pt x="6416" y="7394"/>
                </a:lnTo>
                <a:lnTo>
                  <a:pt x="6406" y="7400"/>
                </a:lnTo>
                <a:lnTo>
                  <a:pt x="6410" y="7407"/>
                </a:lnTo>
                <a:lnTo>
                  <a:pt x="6426" y="7407"/>
                </a:lnTo>
                <a:lnTo>
                  <a:pt x="6432" y="7414"/>
                </a:lnTo>
                <a:lnTo>
                  <a:pt x="6418" y="7415"/>
                </a:lnTo>
                <a:lnTo>
                  <a:pt x="6400" y="7412"/>
                </a:lnTo>
                <a:lnTo>
                  <a:pt x="6379" y="7427"/>
                </a:lnTo>
                <a:lnTo>
                  <a:pt x="6363" y="7431"/>
                </a:lnTo>
                <a:lnTo>
                  <a:pt x="6350" y="7455"/>
                </a:lnTo>
                <a:lnTo>
                  <a:pt x="6345" y="7477"/>
                </a:lnTo>
                <a:lnTo>
                  <a:pt x="6334" y="7478"/>
                </a:lnTo>
                <a:lnTo>
                  <a:pt x="6320" y="7499"/>
                </a:lnTo>
                <a:lnTo>
                  <a:pt x="6300" y="7497"/>
                </a:lnTo>
                <a:lnTo>
                  <a:pt x="6289" y="7536"/>
                </a:lnTo>
                <a:lnTo>
                  <a:pt x="6281" y="7535"/>
                </a:lnTo>
                <a:lnTo>
                  <a:pt x="6276" y="7545"/>
                </a:lnTo>
                <a:lnTo>
                  <a:pt x="6269" y="7543"/>
                </a:lnTo>
                <a:lnTo>
                  <a:pt x="6264" y="7526"/>
                </a:lnTo>
                <a:lnTo>
                  <a:pt x="6272" y="7513"/>
                </a:lnTo>
                <a:lnTo>
                  <a:pt x="6280" y="7517"/>
                </a:lnTo>
                <a:lnTo>
                  <a:pt x="6284" y="7503"/>
                </a:lnTo>
                <a:lnTo>
                  <a:pt x="6257" y="7465"/>
                </a:lnTo>
                <a:lnTo>
                  <a:pt x="6255" y="7456"/>
                </a:lnTo>
                <a:lnTo>
                  <a:pt x="6245" y="7448"/>
                </a:lnTo>
                <a:lnTo>
                  <a:pt x="6249" y="7437"/>
                </a:lnTo>
                <a:lnTo>
                  <a:pt x="6247" y="7418"/>
                </a:lnTo>
                <a:lnTo>
                  <a:pt x="6262" y="7459"/>
                </a:lnTo>
                <a:lnTo>
                  <a:pt x="6285" y="7485"/>
                </a:lnTo>
                <a:lnTo>
                  <a:pt x="6291" y="7474"/>
                </a:lnTo>
                <a:lnTo>
                  <a:pt x="6293" y="7454"/>
                </a:lnTo>
                <a:lnTo>
                  <a:pt x="6308" y="7453"/>
                </a:lnTo>
                <a:lnTo>
                  <a:pt x="6317" y="7439"/>
                </a:lnTo>
                <a:lnTo>
                  <a:pt x="6339" y="7419"/>
                </a:lnTo>
                <a:lnTo>
                  <a:pt x="6364" y="7411"/>
                </a:lnTo>
                <a:lnTo>
                  <a:pt x="6390" y="7404"/>
                </a:lnTo>
                <a:lnTo>
                  <a:pt x="6388" y="7395"/>
                </a:lnTo>
                <a:lnTo>
                  <a:pt x="6379" y="7391"/>
                </a:lnTo>
                <a:lnTo>
                  <a:pt x="6353" y="7404"/>
                </a:lnTo>
                <a:lnTo>
                  <a:pt x="6328" y="7414"/>
                </a:lnTo>
                <a:lnTo>
                  <a:pt x="6330" y="7398"/>
                </a:lnTo>
                <a:lnTo>
                  <a:pt x="6365" y="7387"/>
                </a:lnTo>
                <a:lnTo>
                  <a:pt x="6390" y="7386"/>
                </a:lnTo>
                <a:lnTo>
                  <a:pt x="6402" y="7365"/>
                </a:lnTo>
                <a:lnTo>
                  <a:pt x="6422" y="7351"/>
                </a:lnTo>
                <a:lnTo>
                  <a:pt x="6428" y="7360"/>
                </a:lnTo>
                <a:lnTo>
                  <a:pt x="6454" y="7351"/>
                </a:lnTo>
                <a:lnTo>
                  <a:pt x="6454" y="7343"/>
                </a:lnTo>
                <a:lnTo>
                  <a:pt x="6475" y="7338"/>
                </a:lnTo>
                <a:lnTo>
                  <a:pt x="6463" y="7319"/>
                </a:lnTo>
                <a:lnTo>
                  <a:pt x="6431" y="7304"/>
                </a:lnTo>
                <a:lnTo>
                  <a:pt x="6436" y="7295"/>
                </a:lnTo>
                <a:lnTo>
                  <a:pt x="6444" y="7295"/>
                </a:lnTo>
                <a:lnTo>
                  <a:pt x="6450" y="7274"/>
                </a:lnTo>
                <a:lnTo>
                  <a:pt x="6441" y="7268"/>
                </a:lnTo>
                <a:lnTo>
                  <a:pt x="6422" y="7276"/>
                </a:lnTo>
                <a:lnTo>
                  <a:pt x="6412" y="7297"/>
                </a:lnTo>
                <a:lnTo>
                  <a:pt x="6397" y="7281"/>
                </a:lnTo>
                <a:lnTo>
                  <a:pt x="6382" y="7284"/>
                </a:lnTo>
                <a:lnTo>
                  <a:pt x="6380" y="7270"/>
                </a:lnTo>
                <a:lnTo>
                  <a:pt x="6388" y="7266"/>
                </a:lnTo>
                <a:lnTo>
                  <a:pt x="6388" y="7230"/>
                </a:lnTo>
                <a:lnTo>
                  <a:pt x="6390" y="7219"/>
                </a:lnTo>
                <a:lnTo>
                  <a:pt x="6372" y="7240"/>
                </a:lnTo>
                <a:lnTo>
                  <a:pt x="6373" y="7229"/>
                </a:lnTo>
                <a:lnTo>
                  <a:pt x="6380" y="7219"/>
                </a:lnTo>
                <a:lnTo>
                  <a:pt x="6375" y="7215"/>
                </a:lnTo>
                <a:lnTo>
                  <a:pt x="6350" y="7252"/>
                </a:lnTo>
                <a:lnTo>
                  <a:pt x="6339" y="7267"/>
                </a:lnTo>
                <a:lnTo>
                  <a:pt x="6333" y="7265"/>
                </a:lnTo>
                <a:lnTo>
                  <a:pt x="6341" y="7247"/>
                </a:lnTo>
                <a:lnTo>
                  <a:pt x="6361" y="7223"/>
                </a:lnTo>
                <a:lnTo>
                  <a:pt x="6355" y="7214"/>
                </a:lnTo>
                <a:lnTo>
                  <a:pt x="6337" y="7227"/>
                </a:lnTo>
                <a:lnTo>
                  <a:pt x="6333" y="7222"/>
                </a:lnTo>
                <a:lnTo>
                  <a:pt x="6338" y="7212"/>
                </a:lnTo>
                <a:lnTo>
                  <a:pt x="6349" y="7202"/>
                </a:lnTo>
                <a:lnTo>
                  <a:pt x="6349" y="7193"/>
                </a:lnTo>
                <a:lnTo>
                  <a:pt x="6334" y="7197"/>
                </a:lnTo>
                <a:lnTo>
                  <a:pt x="6322" y="7220"/>
                </a:lnTo>
                <a:lnTo>
                  <a:pt x="6309" y="7246"/>
                </a:lnTo>
                <a:lnTo>
                  <a:pt x="6302" y="7242"/>
                </a:lnTo>
                <a:lnTo>
                  <a:pt x="6308" y="7221"/>
                </a:lnTo>
                <a:lnTo>
                  <a:pt x="6319" y="7207"/>
                </a:lnTo>
                <a:lnTo>
                  <a:pt x="6319" y="7195"/>
                </a:lnTo>
                <a:lnTo>
                  <a:pt x="6309" y="7195"/>
                </a:lnTo>
                <a:lnTo>
                  <a:pt x="6284" y="7235"/>
                </a:lnTo>
                <a:lnTo>
                  <a:pt x="6273" y="7241"/>
                </a:lnTo>
                <a:lnTo>
                  <a:pt x="6260" y="7228"/>
                </a:lnTo>
                <a:lnTo>
                  <a:pt x="6274" y="7234"/>
                </a:lnTo>
                <a:lnTo>
                  <a:pt x="6285" y="7219"/>
                </a:lnTo>
                <a:lnTo>
                  <a:pt x="6306" y="7174"/>
                </a:lnTo>
                <a:lnTo>
                  <a:pt x="6322" y="7157"/>
                </a:lnTo>
                <a:lnTo>
                  <a:pt x="6314" y="7142"/>
                </a:lnTo>
                <a:lnTo>
                  <a:pt x="6316" y="7123"/>
                </a:lnTo>
                <a:lnTo>
                  <a:pt x="6313" y="7120"/>
                </a:lnTo>
                <a:lnTo>
                  <a:pt x="6300" y="7150"/>
                </a:lnTo>
                <a:lnTo>
                  <a:pt x="6294" y="7152"/>
                </a:lnTo>
                <a:lnTo>
                  <a:pt x="6294" y="7141"/>
                </a:lnTo>
                <a:lnTo>
                  <a:pt x="6298" y="7128"/>
                </a:lnTo>
                <a:lnTo>
                  <a:pt x="6299" y="7099"/>
                </a:lnTo>
                <a:lnTo>
                  <a:pt x="6291" y="7095"/>
                </a:lnTo>
                <a:lnTo>
                  <a:pt x="6286" y="7091"/>
                </a:lnTo>
                <a:lnTo>
                  <a:pt x="6274" y="7105"/>
                </a:lnTo>
                <a:lnTo>
                  <a:pt x="6270" y="7097"/>
                </a:lnTo>
                <a:lnTo>
                  <a:pt x="6272" y="7080"/>
                </a:lnTo>
                <a:lnTo>
                  <a:pt x="6270" y="7073"/>
                </a:lnTo>
                <a:lnTo>
                  <a:pt x="6262" y="7072"/>
                </a:lnTo>
                <a:lnTo>
                  <a:pt x="6268" y="7062"/>
                </a:lnTo>
                <a:lnTo>
                  <a:pt x="6263" y="7051"/>
                </a:lnTo>
                <a:lnTo>
                  <a:pt x="6263" y="7036"/>
                </a:lnTo>
                <a:lnTo>
                  <a:pt x="6255" y="7033"/>
                </a:lnTo>
                <a:lnTo>
                  <a:pt x="6237" y="7040"/>
                </a:lnTo>
                <a:lnTo>
                  <a:pt x="6235" y="7048"/>
                </a:lnTo>
                <a:lnTo>
                  <a:pt x="6227" y="7051"/>
                </a:lnTo>
                <a:lnTo>
                  <a:pt x="6203" y="7040"/>
                </a:lnTo>
                <a:lnTo>
                  <a:pt x="6221" y="7042"/>
                </a:lnTo>
                <a:lnTo>
                  <a:pt x="6227" y="7029"/>
                </a:lnTo>
                <a:lnTo>
                  <a:pt x="6241" y="7026"/>
                </a:lnTo>
                <a:lnTo>
                  <a:pt x="6244" y="7015"/>
                </a:lnTo>
                <a:lnTo>
                  <a:pt x="6238" y="7002"/>
                </a:lnTo>
                <a:lnTo>
                  <a:pt x="6224" y="6981"/>
                </a:lnTo>
                <a:lnTo>
                  <a:pt x="6224" y="6959"/>
                </a:lnTo>
                <a:lnTo>
                  <a:pt x="6206" y="6943"/>
                </a:lnTo>
                <a:lnTo>
                  <a:pt x="6225" y="6942"/>
                </a:lnTo>
                <a:lnTo>
                  <a:pt x="6243" y="6959"/>
                </a:lnTo>
                <a:lnTo>
                  <a:pt x="6257" y="6957"/>
                </a:lnTo>
                <a:lnTo>
                  <a:pt x="6256" y="6943"/>
                </a:lnTo>
                <a:lnTo>
                  <a:pt x="6244" y="6934"/>
                </a:lnTo>
                <a:lnTo>
                  <a:pt x="6247" y="6924"/>
                </a:lnTo>
                <a:lnTo>
                  <a:pt x="6258" y="6931"/>
                </a:lnTo>
                <a:lnTo>
                  <a:pt x="6274" y="6908"/>
                </a:lnTo>
                <a:lnTo>
                  <a:pt x="6284" y="6899"/>
                </a:lnTo>
                <a:lnTo>
                  <a:pt x="6287" y="6879"/>
                </a:lnTo>
                <a:lnTo>
                  <a:pt x="6275" y="6860"/>
                </a:lnTo>
                <a:lnTo>
                  <a:pt x="6265" y="6864"/>
                </a:lnTo>
                <a:lnTo>
                  <a:pt x="6253" y="6856"/>
                </a:lnTo>
                <a:lnTo>
                  <a:pt x="6262" y="6846"/>
                </a:lnTo>
                <a:lnTo>
                  <a:pt x="6266" y="6828"/>
                </a:lnTo>
                <a:lnTo>
                  <a:pt x="6260" y="6818"/>
                </a:lnTo>
                <a:lnTo>
                  <a:pt x="6246" y="6817"/>
                </a:lnTo>
                <a:lnTo>
                  <a:pt x="6240" y="6811"/>
                </a:lnTo>
                <a:lnTo>
                  <a:pt x="6230" y="6814"/>
                </a:lnTo>
                <a:lnTo>
                  <a:pt x="6221" y="6799"/>
                </a:lnTo>
                <a:lnTo>
                  <a:pt x="6234" y="6799"/>
                </a:lnTo>
                <a:lnTo>
                  <a:pt x="6241" y="6789"/>
                </a:lnTo>
                <a:lnTo>
                  <a:pt x="6250" y="6795"/>
                </a:lnTo>
                <a:lnTo>
                  <a:pt x="6264" y="6776"/>
                </a:lnTo>
                <a:lnTo>
                  <a:pt x="6257" y="6738"/>
                </a:lnTo>
                <a:lnTo>
                  <a:pt x="6245" y="6719"/>
                </a:lnTo>
                <a:lnTo>
                  <a:pt x="6237" y="6733"/>
                </a:lnTo>
                <a:lnTo>
                  <a:pt x="6225" y="6726"/>
                </a:lnTo>
                <a:lnTo>
                  <a:pt x="6216" y="6740"/>
                </a:lnTo>
                <a:lnTo>
                  <a:pt x="6220" y="6718"/>
                </a:lnTo>
                <a:lnTo>
                  <a:pt x="6234" y="6702"/>
                </a:lnTo>
                <a:lnTo>
                  <a:pt x="6245" y="6700"/>
                </a:lnTo>
                <a:lnTo>
                  <a:pt x="6245" y="6680"/>
                </a:lnTo>
                <a:lnTo>
                  <a:pt x="6233" y="6675"/>
                </a:lnTo>
                <a:lnTo>
                  <a:pt x="6223" y="6681"/>
                </a:lnTo>
                <a:lnTo>
                  <a:pt x="6209" y="6681"/>
                </a:lnTo>
                <a:lnTo>
                  <a:pt x="6187" y="6698"/>
                </a:lnTo>
                <a:lnTo>
                  <a:pt x="6207" y="6657"/>
                </a:lnTo>
                <a:lnTo>
                  <a:pt x="6219" y="6657"/>
                </a:lnTo>
                <a:lnTo>
                  <a:pt x="6231" y="6645"/>
                </a:lnTo>
                <a:lnTo>
                  <a:pt x="6231" y="6635"/>
                </a:lnTo>
                <a:lnTo>
                  <a:pt x="6239" y="6620"/>
                </a:lnTo>
                <a:lnTo>
                  <a:pt x="6235" y="6613"/>
                </a:lnTo>
                <a:lnTo>
                  <a:pt x="6220" y="6624"/>
                </a:lnTo>
                <a:lnTo>
                  <a:pt x="6199" y="6623"/>
                </a:lnTo>
                <a:lnTo>
                  <a:pt x="6181" y="6637"/>
                </a:lnTo>
                <a:lnTo>
                  <a:pt x="6186" y="6619"/>
                </a:lnTo>
                <a:lnTo>
                  <a:pt x="6183" y="6603"/>
                </a:lnTo>
                <a:lnTo>
                  <a:pt x="6188" y="6588"/>
                </a:lnTo>
                <a:lnTo>
                  <a:pt x="6198" y="6600"/>
                </a:lnTo>
                <a:lnTo>
                  <a:pt x="6219" y="6600"/>
                </a:lnTo>
                <a:lnTo>
                  <a:pt x="6230" y="6573"/>
                </a:lnTo>
                <a:lnTo>
                  <a:pt x="6230" y="6548"/>
                </a:lnTo>
                <a:lnTo>
                  <a:pt x="6219" y="6559"/>
                </a:lnTo>
                <a:lnTo>
                  <a:pt x="6209" y="6552"/>
                </a:lnTo>
                <a:lnTo>
                  <a:pt x="6221" y="6529"/>
                </a:lnTo>
                <a:lnTo>
                  <a:pt x="6225" y="6509"/>
                </a:lnTo>
                <a:lnTo>
                  <a:pt x="6215" y="6505"/>
                </a:lnTo>
                <a:lnTo>
                  <a:pt x="6184" y="6520"/>
                </a:lnTo>
                <a:lnTo>
                  <a:pt x="6173" y="6510"/>
                </a:lnTo>
                <a:lnTo>
                  <a:pt x="6180" y="6496"/>
                </a:lnTo>
                <a:lnTo>
                  <a:pt x="6194" y="6500"/>
                </a:lnTo>
                <a:lnTo>
                  <a:pt x="6206" y="6494"/>
                </a:lnTo>
                <a:lnTo>
                  <a:pt x="6216" y="6466"/>
                </a:lnTo>
                <a:lnTo>
                  <a:pt x="6207" y="6457"/>
                </a:lnTo>
                <a:lnTo>
                  <a:pt x="6205" y="6441"/>
                </a:lnTo>
                <a:lnTo>
                  <a:pt x="6197" y="6455"/>
                </a:lnTo>
                <a:lnTo>
                  <a:pt x="6191" y="6455"/>
                </a:lnTo>
                <a:lnTo>
                  <a:pt x="6188" y="6442"/>
                </a:lnTo>
                <a:lnTo>
                  <a:pt x="6179" y="6428"/>
                </a:lnTo>
                <a:lnTo>
                  <a:pt x="6188" y="6422"/>
                </a:lnTo>
                <a:lnTo>
                  <a:pt x="6195" y="6432"/>
                </a:lnTo>
                <a:lnTo>
                  <a:pt x="6200" y="6423"/>
                </a:lnTo>
                <a:lnTo>
                  <a:pt x="6199" y="6395"/>
                </a:lnTo>
                <a:lnTo>
                  <a:pt x="6187" y="6375"/>
                </a:lnTo>
                <a:lnTo>
                  <a:pt x="6184" y="6353"/>
                </a:lnTo>
                <a:lnTo>
                  <a:pt x="6193" y="6343"/>
                </a:lnTo>
                <a:lnTo>
                  <a:pt x="6192" y="6324"/>
                </a:lnTo>
                <a:lnTo>
                  <a:pt x="6182" y="6324"/>
                </a:lnTo>
                <a:lnTo>
                  <a:pt x="6186" y="6315"/>
                </a:lnTo>
                <a:lnTo>
                  <a:pt x="6190" y="6297"/>
                </a:lnTo>
                <a:lnTo>
                  <a:pt x="6181" y="6294"/>
                </a:lnTo>
                <a:lnTo>
                  <a:pt x="6173" y="6291"/>
                </a:lnTo>
                <a:lnTo>
                  <a:pt x="6174" y="6286"/>
                </a:lnTo>
                <a:lnTo>
                  <a:pt x="6181" y="6284"/>
                </a:lnTo>
                <a:lnTo>
                  <a:pt x="6189" y="6266"/>
                </a:lnTo>
                <a:lnTo>
                  <a:pt x="6180" y="6256"/>
                </a:lnTo>
                <a:lnTo>
                  <a:pt x="6181" y="6240"/>
                </a:lnTo>
                <a:lnTo>
                  <a:pt x="6190" y="6230"/>
                </a:lnTo>
                <a:lnTo>
                  <a:pt x="6185" y="6221"/>
                </a:lnTo>
                <a:lnTo>
                  <a:pt x="6174" y="6229"/>
                </a:lnTo>
                <a:lnTo>
                  <a:pt x="6184" y="6213"/>
                </a:lnTo>
                <a:lnTo>
                  <a:pt x="6179" y="6204"/>
                </a:lnTo>
                <a:lnTo>
                  <a:pt x="6165" y="6212"/>
                </a:lnTo>
                <a:lnTo>
                  <a:pt x="6154" y="6238"/>
                </a:lnTo>
                <a:lnTo>
                  <a:pt x="6157" y="6253"/>
                </a:lnTo>
                <a:lnTo>
                  <a:pt x="6150" y="6272"/>
                </a:lnTo>
                <a:lnTo>
                  <a:pt x="6136" y="6299"/>
                </a:lnTo>
                <a:lnTo>
                  <a:pt x="6134" y="6316"/>
                </a:lnTo>
                <a:lnTo>
                  <a:pt x="6126" y="6326"/>
                </a:lnTo>
                <a:lnTo>
                  <a:pt x="6127" y="6347"/>
                </a:lnTo>
                <a:lnTo>
                  <a:pt x="6119" y="6333"/>
                </a:lnTo>
                <a:lnTo>
                  <a:pt x="6112" y="6339"/>
                </a:lnTo>
                <a:lnTo>
                  <a:pt x="6104" y="6374"/>
                </a:lnTo>
                <a:lnTo>
                  <a:pt x="6104" y="6388"/>
                </a:lnTo>
                <a:lnTo>
                  <a:pt x="6115" y="6388"/>
                </a:lnTo>
                <a:lnTo>
                  <a:pt x="6121" y="6405"/>
                </a:lnTo>
                <a:lnTo>
                  <a:pt x="6121" y="6419"/>
                </a:lnTo>
                <a:lnTo>
                  <a:pt x="6109" y="6400"/>
                </a:lnTo>
                <a:lnTo>
                  <a:pt x="6102" y="6401"/>
                </a:lnTo>
                <a:lnTo>
                  <a:pt x="6098" y="6415"/>
                </a:lnTo>
                <a:lnTo>
                  <a:pt x="6089" y="6437"/>
                </a:lnTo>
                <a:lnTo>
                  <a:pt x="6079" y="6448"/>
                </a:lnTo>
                <a:lnTo>
                  <a:pt x="6076" y="6477"/>
                </a:lnTo>
                <a:lnTo>
                  <a:pt x="6065" y="6481"/>
                </a:lnTo>
                <a:lnTo>
                  <a:pt x="6057" y="6502"/>
                </a:lnTo>
                <a:lnTo>
                  <a:pt x="6058" y="6513"/>
                </a:lnTo>
                <a:lnTo>
                  <a:pt x="6053" y="6515"/>
                </a:lnTo>
                <a:lnTo>
                  <a:pt x="6054" y="6549"/>
                </a:lnTo>
                <a:lnTo>
                  <a:pt x="6044" y="6584"/>
                </a:lnTo>
                <a:lnTo>
                  <a:pt x="6047" y="6558"/>
                </a:lnTo>
                <a:lnTo>
                  <a:pt x="6043" y="6525"/>
                </a:lnTo>
                <a:lnTo>
                  <a:pt x="6034" y="6510"/>
                </a:lnTo>
                <a:lnTo>
                  <a:pt x="6016" y="6532"/>
                </a:lnTo>
                <a:lnTo>
                  <a:pt x="6007" y="6553"/>
                </a:lnTo>
                <a:lnTo>
                  <a:pt x="6005" y="6574"/>
                </a:lnTo>
                <a:lnTo>
                  <a:pt x="5993" y="6579"/>
                </a:lnTo>
                <a:lnTo>
                  <a:pt x="5987" y="6590"/>
                </a:lnTo>
                <a:lnTo>
                  <a:pt x="5986" y="6580"/>
                </a:lnTo>
                <a:lnTo>
                  <a:pt x="5976" y="6577"/>
                </a:lnTo>
                <a:lnTo>
                  <a:pt x="5964" y="6595"/>
                </a:lnTo>
                <a:lnTo>
                  <a:pt x="5952" y="6598"/>
                </a:lnTo>
                <a:lnTo>
                  <a:pt x="5937" y="6617"/>
                </a:lnTo>
                <a:lnTo>
                  <a:pt x="5935" y="6644"/>
                </a:lnTo>
                <a:lnTo>
                  <a:pt x="5920" y="6672"/>
                </a:lnTo>
                <a:lnTo>
                  <a:pt x="5926" y="6650"/>
                </a:lnTo>
                <a:lnTo>
                  <a:pt x="5925" y="6631"/>
                </a:lnTo>
                <a:lnTo>
                  <a:pt x="5929" y="6622"/>
                </a:lnTo>
                <a:lnTo>
                  <a:pt x="5927" y="6576"/>
                </a:lnTo>
                <a:lnTo>
                  <a:pt x="5929" y="6554"/>
                </a:lnTo>
                <a:lnTo>
                  <a:pt x="5925" y="6552"/>
                </a:lnTo>
                <a:lnTo>
                  <a:pt x="5908" y="6581"/>
                </a:lnTo>
                <a:lnTo>
                  <a:pt x="5890" y="6641"/>
                </a:lnTo>
                <a:lnTo>
                  <a:pt x="5876" y="6653"/>
                </a:lnTo>
                <a:lnTo>
                  <a:pt x="5886" y="6632"/>
                </a:lnTo>
                <a:lnTo>
                  <a:pt x="5889" y="6608"/>
                </a:lnTo>
                <a:lnTo>
                  <a:pt x="5903" y="6569"/>
                </a:lnTo>
                <a:lnTo>
                  <a:pt x="5902" y="6544"/>
                </a:lnTo>
                <a:lnTo>
                  <a:pt x="5905" y="6519"/>
                </a:lnTo>
                <a:lnTo>
                  <a:pt x="5898" y="6496"/>
                </a:lnTo>
                <a:lnTo>
                  <a:pt x="5884" y="6477"/>
                </a:lnTo>
                <a:lnTo>
                  <a:pt x="5872" y="6477"/>
                </a:lnTo>
                <a:lnTo>
                  <a:pt x="5877" y="6501"/>
                </a:lnTo>
                <a:lnTo>
                  <a:pt x="5872" y="6502"/>
                </a:lnTo>
                <a:lnTo>
                  <a:pt x="5860" y="6487"/>
                </a:lnTo>
                <a:lnTo>
                  <a:pt x="5845" y="6448"/>
                </a:lnTo>
                <a:lnTo>
                  <a:pt x="5868" y="6467"/>
                </a:lnTo>
                <a:lnTo>
                  <a:pt x="5875" y="6462"/>
                </a:lnTo>
                <a:lnTo>
                  <a:pt x="5864" y="6456"/>
                </a:lnTo>
                <a:lnTo>
                  <a:pt x="5847" y="6412"/>
                </a:lnTo>
                <a:lnTo>
                  <a:pt x="5843" y="6409"/>
                </a:lnTo>
                <a:lnTo>
                  <a:pt x="5857" y="6378"/>
                </a:lnTo>
                <a:lnTo>
                  <a:pt x="5859" y="6365"/>
                </a:lnTo>
                <a:lnTo>
                  <a:pt x="5871" y="6336"/>
                </a:lnTo>
                <a:lnTo>
                  <a:pt x="5872" y="6297"/>
                </a:lnTo>
                <a:lnTo>
                  <a:pt x="5854" y="6271"/>
                </a:lnTo>
                <a:lnTo>
                  <a:pt x="5829" y="6263"/>
                </a:lnTo>
                <a:lnTo>
                  <a:pt x="5798" y="6235"/>
                </a:lnTo>
                <a:lnTo>
                  <a:pt x="5833" y="6253"/>
                </a:lnTo>
                <a:lnTo>
                  <a:pt x="5862" y="6259"/>
                </a:lnTo>
                <a:lnTo>
                  <a:pt x="5866" y="6225"/>
                </a:lnTo>
                <a:lnTo>
                  <a:pt x="5872" y="6212"/>
                </a:lnTo>
                <a:lnTo>
                  <a:pt x="5875" y="6241"/>
                </a:lnTo>
                <a:lnTo>
                  <a:pt x="5880" y="6222"/>
                </a:lnTo>
                <a:lnTo>
                  <a:pt x="5877" y="6166"/>
                </a:lnTo>
                <a:lnTo>
                  <a:pt x="5890" y="6133"/>
                </a:lnTo>
                <a:lnTo>
                  <a:pt x="5908" y="6126"/>
                </a:lnTo>
                <a:lnTo>
                  <a:pt x="5911" y="6089"/>
                </a:lnTo>
                <a:lnTo>
                  <a:pt x="5911" y="6050"/>
                </a:lnTo>
                <a:lnTo>
                  <a:pt x="5900" y="6051"/>
                </a:lnTo>
                <a:lnTo>
                  <a:pt x="5897" y="6086"/>
                </a:lnTo>
                <a:lnTo>
                  <a:pt x="5881" y="6105"/>
                </a:lnTo>
                <a:lnTo>
                  <a:pt x="5875" y="6087"/>
                </a:lnTo>
                <a:lnTo>
                  <a:pt x="5877" y="6046"/>
                </a:lnTo>
                <a:lnTo>
                  <a:pt x="5860" y="6036"/>
                </a:lnTo>
                <a:lnTo>
                  <a:pt x="5845" y="6048"/>
                </a:lnTo>
                <a:lnTo>
                  <a:pt x="5840" y="6036"/>
                </a:lnTo>
                <a:lnTo>
                  <a:pt x="5833" y="6041"/>
                </a:lnTo>
                <a:lnTo>
                  <a:pt x="5811" y="6010"/>
                </a:lnTo>
                <a:lnTo>
                  <a:pt x="5801" y="6022"/>
                </a:lnTo>
                <a:lnTo>
                  <a:pt x="5801" y="6004"/>
                </a:lnTo>
                <a:lnTo>
                  <a:pt x="5789" y="6022"/>
                </a:lnTo>
                <a:lnTo>
                  <a:pt x="5789" y="6000"/>
                </a:lnTo>
                <a:lnTo>
                  <a:pt x="5772" y="5972"/>
                </a:lnTo>
                <a:lnTo>
                  <a:pt x="5784" y="5972"/>
                </a:lnTo>
                <a:lnTo>
                  <a:pt x="5790" y="5951"/>
                </a:lnTo>
                <a:lnTo>
                  <a:pt x="5802" y="5966"/>
                </a:lnTo>
                <a:lnTo>
                  <a:pt x="5803" y="5953"/>
                </a:lnTo>
                <a:lnTo>
                  <a:pt x="5792" y="5925"/>
                </a:lnTo>
                <a:lnTo>
                  <a:pt x="5782" y="5940"/>
                </a:lnTo>
                <a:lnTo>
                  <a:pt x="5770" y="5925"/>
                </a:lnTo>
                <a:lnTo>
                  <a:pt x="5781" y="5920"/>
                </a:lnTo>
                <a:lnTo>
                  <a:pt x="5774" y="5895"/>
                </a:lnTo>
                <a:lnTo>
                  <a:pt x="5760" y="5873"/>
                </a:lnTo>
                <a:lnTo>
                  <a:pt x="5751" y="5882"/>
                </a:lnTo>
                <a:lnTo>
                  <a:pt x="5751" y="5866"/>
                </a:lnTo>
                <a:lnTo>
                  <a:pt x="5759" y="5848"/>
                </a:lnTo>
                <a:lnTo>
                  <a:pt x="5759" y="5812"/>
                </a:lnTo>
                <a:lnTo>
                  <a:pt x="5747" y="5812"/>
                </a:lnTo>
                <a:lnTo>
                  <a:pt x="5731" y="5791"/>
                </a:lnTo>
                <a:lnTo>
                  <a:pt x="5731" y="5768"/>
                </a:lnTo>
                <a:lnTo>
                  <a:pt x="5708" y="5736"/>
                </a:lnTo>
                <a:lnTo>
                  <a:pt x="5691" y="5755"/>
                </a:lnTo>
                <a:lnTo>
                  <a:pt x="5680" y="5756"/>
                </a:lnTo>
                <a:lnTo>
                  <a:pt x="5673" y="5769"/>
                </a:lnTo>
                <a:lnTo>
                  <a:pt x="5657" y="5758"/>
                </a:lnTo>
                <a:lnTo>
                  <a:pt x="5657" y="5782"/>
                </a:lnTo>
                <a:lnTo>
                  <a:pt x="5648" y="5759"/>
                </a:lnTo>
                <a:lnTo>
                  <a:pt x="5638" y="5759"/>
                </a:lnTo>
                <a:lnTo>
                  <a:pt x="5631" y="5746"/>
                </a:lnTo>
                <a:lnTo>
                  <a:pt x="5618" y="5745"/>
                </a:lnTo>
                <a:lnTo>
                  <a:pt x="5600" y="5768"/>
                </a:lnTo>
                <a:lnTo>
                  <a:pt x="5578" y="5769"/>
                </a:lnTo>
                <a:lnTo>
                  <a:pt x="5595" y="5758"/>
                </a:lnTo>
                <a:lnTo>
                  <a:pt x="5599" y="5736"/>
                </a:lnTo>
                <a:lnTo>
                  <a:pt x="5582" y="5736"/>
                </a:lnTo>
                <a:lnTo>
                  <a:pt x="5552" y="5709"/>
                </a:lnTo>
                <a:lnTo>
                  <a:pt x="5530" y="5688"/>
                </a:lnTo>
                <a:lnTo>
                  <a:pt x="5507" y="5685"/>
                </a:lnTo>
                <a:lnTo>
                  <a:pt x="5499" y="5676"/>
                </a:lnTo>
                <a:lnTo>
                  <a:pt x="5491" y="5682"/>
                </a:lnTo>
                <a:lnTo>
                  <a:pt x="5483" y="5684"/>
                </a:lnTo>
                <a:lnTo>
                  <a:pt x="5473" y="5699"/>
                </a:lnTo>
                <a:lnTo>
                  <a:pt x="5473" y="5713"/>
                </a:lnTo>
                <a:lnTo>
                  <a:pt x="5466" y="5714"/>
                </a:lnTo>
                <a:lnTo>
                  <a:pt x="5460" y="5707"/>
                </a:lnTo>
                <a:lnTo>
                  <a:pt x="5449" y="5717"/>
                </a:lnTo>
                <a:lnTo>
                  <a:pt x="5449" y="5746"/>
                </a:lnTo>
                <a:lnTo>
                  <a:pt x="5440" y="5779"/>
                </a:lnTo>
                <a:lnTo>
                  <a:pt x="5439" y="5823"/>
                </a:lnTo>
                <a:lnTo>
                  <a:pt x="5448" y="5845"/>
                </a:lnTo>
                <a:lnTo>
                  <a:pt x="5454" y="5847"/>
                </a:lnTo>
                <a:lnTo>
                  <a:pt x="5455" y="5857"/>
                </a:lnTo>
                <a:lnTo>
                  <a:pt x="5463" y="5862"/>
                </a:lnTo>
                <a:lnTo>
                  <a:pt x="5463" y="5888"/>
                </a:lnTo>
                <a:lnTo>
                  <a:pt x="5457" y="5901"/>
                </a:lnTo>
                <a:lnTo>
                  <a:pt x="5448" y="5898"/>
                </a:lnTo>
                <a:lnTo>
                  <a:pt x="5445" y="5924"/>
                </a:lnTo>
                <a:lnTo>
                  <a:pt x="5427" y="5968"/>
                </a:lnTo>
                <a:lnTo>
                  <a:pt x="5398" y="6006"/>
                </a:lnTo>
                <a:lnTo>
                  <a:pt x="5397" y="6023"/>
                </a:lnTo>
                <a:lnTo>
                  <a:pt x="5404" y="6028"/>
                </a:lnTo>
                <a:lnTo>
                  <a:pt x="5426" y="6025"/>
                </a:lnTo>
                <a:lnTo>
                  <a:pt x="5434" y="6027"/>
                </a:lnTo>
                <a:lnTo>
                  <a:pt x="5424" y="6038"/>
                </a:lnTo>
                <a:lnTo>
                  <a:pt x="5418" y="6070"/>
                </a:lnTo>
                <a:lnTo>
                  <a:pt x="5419" y="6082"/>
                </a:lnTo>
                <a:lnTo>
                  <a:pt x="5433" y="6086"/>
                </a:lnTo>
                <a:lnTo>
                  <a:pt x="5420" y="6094"/>
                </a:lnTo>
                <a:lnTo>
                  <a:pt x="5411" y="6112"/>
                </a:lnTo>
                <a:lnTo>
                  <a:pt x="5415" y="6128"/>
                </a:lnTo>
                <a:lnTo>
                  <a:pt x="5423" y="6138"/>
                </a:lnTo>
                <a:lnTo>
                  <a:pt x="5411" y="6164"/>
                </a:lnTo>
                <a:lnTo>
                  <a:pt x="5412" y="6174"/>
                </a:lnTo>
                <a:lnTo>
                  <a:pt x="5431" y="6174"/>
                </a:lnTo>
                <a:lnTo>
                  <a:pt x="5433" y="6189"/>
                </a:lnTo>
                <a:lnTo>
                  <a:pt x="5419" y="6232"/>
                </a:lnTo>
                <a:lnTo>
                  <a:pt x="5404" y="6243"/>
                </a:lnTo>
                <a:lnTo>
                  <a:pt x="5403" y="6269"/>
                </a:lnTo>
                <a:lnTo>
                  <a:pt x="5408" y="6281"/>
                </a:lnTo>
                <a:lnTo>
                  <a:pt x="5399" y="6274"/>
                </a:lnTo>
                <a:lnTo>
                  <a:pt x="5391" y="6247"/>
                </a:lnTo>
                <a:lnTo>
                  <a:pt x="5384" y="6247"/>
                </a:lnTo>
                <a:lnTo>
                  <a:pt x="5370" y="6278"/>
                </a:lnTo>
                <a:lnTo>
                  <a:pt x="5370" y="6287"/>
                </a:lnTo>
                <a:lnTo>
                  <a:pt x="5375" y="6292"/>
                </a:lnTo>
                <a:lnTo>
                  <a:pt x="5376" y="6307"/>
                </a:lnTo>
                <a:lnTo>
                  <a:pt x="5367" y="6324"/>
                </a:lnTo>
                <a:lnTo>
                  <a:pt x="5356" y="6327"/>
                </a:lnTo>
                <a:lnTo>
                  <a:pt x="5320" y="6389"/>
                </a:lnTo>
                <a:lnTo>
                  <a:pt x="5307" y="6399"/>
                </a:lnTo>
                <a:lnTo>
                  <a:pt x="5299" y="6443"/>
                </a:lnTo>
                <a:lnTo>
                  <a:pt x="5303" y="6461"/>
                </a:lnTo>
                <a:lnTo>
                  <a:pt x="5317" y="6467"/>
                </a:lnTo>
                <a:lnTo>
                  <a:pt x="5321" y="6491"/>
                </a:lnTo>
                <a:lnTo>
                  <a:pt x="5335" y="6508"/>
                </a:lnTo>
                <a:lnTo>
                  <a:pt x="5356" y="6561"/>
                </a:lnTo>
                <a:lnTo>
                  <a:pt x="5360" y="6621"/>
                </a:lnTo>
                <a:lnTo>
                  <a:pt x="5358" y="6690"/>
                </a:lnTo>
                <a:lnTo>
                  <a:pt x="5369" y="6724"/>
                </a:lnTo>
                <a:lnTo>
                  <a:pt x="5367" y="6752"/>
                </a:lnTo>
                <a:lnTo>
                  <a:pt x="5367" y="6792"/>
                </a:lnTo>
                <a:lnTo>
                  <a:pt x="5362" y="6801"/>
                </a:lnTo>
                <a:lnTo>
                  <a:pt x="5350" y="6855"/>
                </a:lnTo>
                <a:lnTo>
                  <a:pt x="5345" y="6885"/>
                </a:lnTo>
                <a:lnTo>
                  <a:pt x="5351" y="6883"/>
                </a:lnTo>
                <a:lnTo>
                  <a:pt x="5354" y="6860"/>
                </a:lnTo>
                <a:lnTo>
                  <a:pt x="5362" y="6847"/>
                </a:lnTo>
                <a:lnTo>
                  <a:pt x="5363" y="6876"/>
                </a:lnTo>
                <a:lnTo>
                  <a:pt x="5375" y="6902"/>
                </a:lnTo>
                <a:lnTo>
                  <a:pt x="5365" y="6921"/>
                </a:lnTo>
                <a:lnTo>
                  <a:pt x="5351" y="6923"/>
                </a:lnTo>
                <a:lnTo>
                  <a:pt x="5345" y="6912"/>
                </a:lnTo>
                <a:lnTo>
                  <a:pt x="5337" y="6910"/>
                </a:lnTo>
                <a:lnTo>
                  <a:pt x="5318" y="6959"/>
                </a:lnTo>
                <a:lnTo>
                  <a:pt x="5303" y="6972"/>
                </a:lnTo>
                <a:lnTo>
                  <a:pt x="5301" y="6991"/>
                </a:lnTo>
                <a:lnTo>
                  <a:pt x="5269" y="7014"/>
                </a:lnTo>
                <a:lnTo>
                  <a:pt x="5260" y="7028"/>
                </a:lnTo>
                <a:lnTo>
                  <a:pt x="5260" y="7036"/>
                </a:lnTo>
                <a:lnTo>
                  <a:pt x="5218" y="7062"/>
                </a:lnTo>
                <a:lnTo>
                  <a:pt x="5192" y="7085"/>
                </a:lnTo>
                <a:lnTo>
                  <a:pt x="5185" y="7094"/>
                </a:lnTo>
                <a:lnTo>
                  <a:pt x="5169" y="7094"/>
                </a:lnTo>
                <a:lnTo>
                  <a:pt x="5156" y="7111"/>
                </a:lnTo>
                <a:lnTo>
                  <a:pt x="5129" y="7118"/>
                </a:lnTo>
                <a:lnTo>
                  <a:pt x="5111" y="7132"/>
                </a:lnTo>
                <a:lnTo>
                  <a:pt x="5116" y="7144"/>
                </a:lnTo>
                <a:lnTo>
                  <a:pt x="5117" y="7167"/>
                </a:lnTo>
                <a:lnTo>
                  <a:pt x="5123" y="7185"/>
                </a:lnTo>
                <a:lnTo>
                  <a:pt x="5122" y="7206"/>
                </a:lnTo>
                <a:lnTo>
                  <a:pt x="5128" y="7223"/>
                </a:lnTo>
                <a:lnTo>
                  <a:pt x="5121" y="7229"/>
                </a:lnTo>
                <a:lnTo>
                  <a:pt x="5125" y="7244"/>
                </a:lnTo>
                <a:lnTo>
                  <a:pt x="5133" y="7247"/>
                </a:lnTo>
                <a:lnTo>
                  <a:pt x="5125" y="7257"/>
                </a:lnTo>
                <a:lnTo>
                  <a:pt x="5130" y="7276"/>
                </a:lnTo>
                <a:lnTo>
                  <a:pt x="5123" y="7283"/>
                </a:lnTo>
                <a:lnTo>
                  <a:pt x="5126" y="7305"/>
                </a:lnTo>
                <a:lnTo>
                  <a:pt x="5119" y="7317"/>
                </a:lnTo>
                <a:lnTo>
                  <a:pt x="5116" y="7355"/>
                </a:lnTo>
                <a:lnTo>
                  <a:pt x="5119" y="7377"/>
                </a:lnTo>
                <a:lnTo>
                  <a:pt x="5108" y="7432"/>
                </a:lnTo>
                <a:lnTo>
                  <a:pt x="5110" y="7447"/>
                </a:lnTo>
                <a:lnTo>
                  <a:pt x="5117" y="7451"/>
                </a:lnTo>
                <a:lnTo>
                  <a:pt x="5117" y="7464"/>
                </a:lnTo>
                <a:lnTo>
                  <a:pt x="5122" y="7477"/>
                </a:lnTo>
                <a:lnTo>
                  <a:pt x="5109" y="7503"/>
                </a:lnTo>
                <a:lnTo>
                  <a:pt x="5109" y="7526"/>
                </a:lnTo>
                <a:lnTo>
                  <a:pt x="5117" y="7534"/>
                </a:lnTo>
                <a:lnTo>
                  <a:pt x="5119" y="7567"/>
                </a:lnTo>
                <a:lnTo>
                  <a:pt x="5123" y="7576"/>
                </a:lnTo>
                <a:lnTo>
                  <a:pt x="5107" y="7602"/>
                </a:lnTo>
                <a:lnTo>
                  <a:pt x="5101" y="7635"/>
                </a:lnTo>
                <a:lnTo>
                  <a:pt x="5094" y="7639"/>
                </a:lnTo>
                <a:lnTo>
                  <a:pt x="5088" y="7634"/>
                </a:lnTo>
                <a:lnTo>
                  <a:pt x="5089" y="7657"/>
                </a:lnTo>
                <a:lnTo>
                  <a:pt x="5096" y="7670"/>
                </a:lnTo>
                <a:lnTo>
                  <a:pt x="5089" y="7686"/>
                </a:lnTo>
                <a:lnTo>
                  <a:pt x="5086" y="7721"/>
                </a:lnTo>
                <a:lnTo>
                  <a:pt x="5089" y="7748"/>
                </a:lnTo>
                <a:lnTo>
                  <a:pt x="5102" y="7773"/>
                </a:lnTo>
                <a:lnTo>
                  <a:pt x="5115" y="7783"/>
                </a:lnTo>
                <a:lnTo>
                  <a:pt x="5092" y="7778"/>
                </a:lnTo>
                <a:lnTo>
                  <a:pt x="5076" y="7758"/>
                </a:lnTo>
                <a:lnTo>
                  <a:pt x="5079" y="7727"/>
                </a:lnTo>
                <a:lnTo>
                  <a:pt x="5074" y="7687"/>
                </a:lnTo>
                <a:lnTo>
                  <a:pt x="5066" y="7684"/>
                </a:lnTo>
                <a:lnTo>
                  <a:pt x="5064" y="7671"/>
                </a:lnTo>
                <a:lnTo>
                  <a:pt x="5067" y="7652"/>
                </a:lnTo>
                <a:lnTo>
                  <a:pt x="5062" y="7653"/>
                </a:lnTo>
                <a:lnTo>
                  <a:pt x="5039" y="7701"/>
                </a:lnTo>
                <a:lnTo>
                  <a:pt x="5039" y="7720"/>
                </a:lnTo>
                <a:lnTo>
                  <a:pt x="5035" y="7739"/>
                </a:lnTo>
                <a:lnTo>
                  <a:pt x="5024" y="7738"/>
                </a:lnTo>
                <a:lnTo>
                  <a:pt x="5012" y="7719"/>
                </a:lnTo>
                <a:lnTo>
                  <a:pt x="4994" y="7708"/>
                </a:lnTo>
                <a:lnTo>
                  <a:pt x="4978" y="7729"/>
                </a:lnTo>
                <a:lnTo>
                  <a:pt x="4958" y="7745"/>
                </a:lnTo>
                <a:lnTo>
                  <a:pt x="4984" y="7706"/>
                </a:lnTo>
                <a:lnTo>
                  <a:pt x="4989" y="7675"/>
                </a:lnTo>
                <a:lnTo>
                  <a:pt x="4986" y="7660"/>
                </a:lnTo>
                <a:lnTo>
                  <a:pt x="4983" y="7624"/>
                </a:lnTo>
                <a:lnTo>
                  <a:pt x="4975" y="7605"/>
                </a:lnTo>
                <a:lnTo>
                  <a:pt x="4973" y="7589"/>
                </a:lnTo>
                <a:lnTo>
                  <a:pt x="4970" y="7589"/>
                </a:lnTo>
                <a:lnTo>
                  <a:pt x="4954" y="7575"/>
                </a:lnTo>
                <a:lnTo>
                  <a:pt x="4941" y="7567"/>
                </a:lnTo>
                <a:lnTo>
                  <a:pt x="4942" y="7551"/>
                </a:lnTo>
                <a:lnTo>
                  <a:pt x="4940" y="7541"/>
                </a:lnTo>
                <a:lnTo>
                  <a:pt x="4943" y="7522"/>
                </a:lnTo>
                <a:lnTo>
                  <a:pt x="4935" y="7504"/>
                </a:lnTo>
                <a:lnTo>
                  <a:pt x="4925" y="7494"/>
                </a:lnTo>
                <a:lnTo>
                  <a:pt x="4925" y="7467"/>
                </a:lnTo>
                <a:lnTo>
                  <a:pt x="4911" y="7449"/>
                </a:lnTo>
                <a:lnTo>
                  <a:pt x="4906" y="7430"/>
                </a:lnTo>
                <a:lnTo>
                  <a:pt x="4913" y="7385"/>
                </a:lnTo>
                <a:lnTo>
                  <a:pt x="4926" y="7366"/>
                </a:lnTo>
                <a:lnTo>
                  <a:pt x="4931" y="7337"/>
                </a:lnTo>
                <a:lnTo>
                  <a:pt x="4931" y="7317"/>
                </a:lnTo>
                <a:lnTo>
                  <a:pt x="4949" y="7271"/>
                </a:lnTo>
                <a:lnTo>
                  <a:pt x="4948" y="7222"/>
                </a:lnTo>
                <a:lnTo>
                  <a:pt x="4944" y="7215"/>
                </a:lnTo>
                <a:lnTo>
                  <a:pt x="4941" y="7190"/>
                </a:lnTo>
                <a:lnTo>
                  <a:pt x="4951" y="7160"/>
                </a:lnTo>
                <a:lnTo>
                  <a:pt x="4960" y="7139"/>
                </a:lnTo>
                <a:lnTo>
                  <a:pt x="4961" y="7119"/>
                </a:lnTo>
                <a:lnTo>
                  <a:pt x="4979" y="7063"/>
                </a:lnTo>
                <a:lnTo>
                  <a:pt x="4976" y="7030"/>
                </a:lnTo>
                <a:lnTo>
                  <a:pt x="4969" y="7030"/>
                </a:lnTo>
                <a:lnTo>
                  <a:pt x="4965" y="7034"/>
                </a:lnTo>
                <a:lnTo>
                  <a:pt x="4965" y="7026"/>
                </a:lnTo>
                <a:lnTo>
                  <a:pt x="4956" y="7026"/>
                </a:lnTo>
                <a:lnTo>
                  <a:pt x="4939" y="7035"/>
                </a:lnTo>
                <a:lnTo>
                  <a:pt x="4916" y="7027"/>
                </a:lnTo>
                <a:lnTo>
                  <a:pt x="4895" y="7017"/>
                </a:lnTo>
                <a:lnTo>
                  <a:pt x="4890" y="7017"/>
                </a:lnTo>
                <a:lnTo>
                  <a:pt x="4883" y="7006"/>
                </a:lnTo>
                <a:lnTo>
                  <a:pt x="4855" y="7004"/>
                </a:lnTo>
                <a:lnTo>
                  <a:pt x="4840" y="7010"/>
                </a:lnTo>
                <a:lnTo>
                  <a:pt x="4833" y="7006"/>
                </a:lnTo>
                <a:lnTo>
                  <a:pt x="4812" y="7005"/>
                </a:lnTo>
                <a:lnTo>
                  <a:pt x="4807" y="6998"/>
                </a:lnTo>
                <a:lnTo>
                  <a:pt x="4810" y="6987"/>
                </a:lnTo>
                <a:lnTo>
                  <a:pt x="4793" y="6959"/>
                </a:lnTo>
                <a:lnTo>
                  <a:pt x="4790" y="6943"/>
                </a:lnTo>
                <a:lnTo>
                  <a:pt x="4768" y="6909"/>
                </a:lnTo>
                <a:lnTo>
                  <a:pt x="4757" y="6903"/>
                </a:lnTo>
                <a:lnTo>
                  <a:pt x="4737" y="6879"/>
                </a:lnTo>
                <a:lnTo>
                  <a:pt x="4728" y="6875"/>
                </a:lnTo>
                <a:lnTo>
                  <a:pt x="4700" y="6844"/>
                </a:lnTo>
                <a:lnTo>
                  <a:pt x="4694" y="6832"/>
                </a:lnTo>
                <a:lnTo>
                  <a:pt x="4685" y="6838"/>
                </a:lnTo>
                <a:lnTo>
                  <a:pt x="4685" y="6828"/>
                </a:lnTo>
                <a:lnTo>
                  <a:pt x="4676" y="6789"/>
                </a:lnTo>
                <a:lnTo>
                  <a:pt x="4667" y="6773"/>
                </a:lnTo>
                <a:lnTo>
                  <a:pt x="4667" y="6753"/>
                </a:lnTo>
                <a:lnTo>
                  <a:pt x="4655" y="6741"/>
                </a:lnTo>
                <a:lnTo>
                  <a:pt x="4645" y="6707"/>
                </a:lnTo>
                <a:lnTo>
                  <a:pt x="4634" y="6700"/>
                </a:lnTo>
                <a:lnTo>
                  <a:pt x="4613" y="6663"/>
                </a:lnTo>
                <a:lnTo>
                  <a:pt x="4600" y="6657"/>
                </a:lnTo>
                <a:lnTo>
                  <a:pt x="4592" y="6646"/>
                </a:lnTo>
                <a:lnTo>
                  <a:pt x="4563" y="6631"/>
                </a:lnTo>
                <a:lnTo>
                  <a:pt x="4543" y="6601"/>
                </a:lnTo>
                <a:lnTo>
                  <a:pt x="4512" y="6567"/>
                </a:lnTo>
                <a:lnTo>
                  <a:pt x="4489" y="6572"/>
                </a:lnTo>
                <a:lnTo>
                  <a:pt x="4440" y="6598"/>
                </a:lnTo>
                <a:lnTo>
                  <a:pt x="4392" y="6625"/>
                </a:lnTo>
                <a:lnTo>
                  <a:pt x="4372" y="6624"/>
                </a:lnTo>
                <a:lnTo>
                  <a:pt x="4357" y="6613"/>
                </a:lnTo>
                <a:lnTo>
                  <a:pt x="4372" y="6617"/>
                </a:lnTo>
                <a:lnTo>
                  <a:pt x="4391" y="6606"/>
                </a:lnTo>
                <a:lnTo>
                  <a:pt x="4433" y="6540"/>
                </a:lnTo>
                <a:lnTo>
                  <a:pt x="4438" y="6517"/>
                </a:lnTo>
                <a:lnTo>
                  <a:pt x="4433" y="6473"/>
                </a:lnTo>
                <a:lnTo>
                  <a:pt x="4425" y="6453"/>
                </a:lnTo>
                <a:lnTo>
                  <a:pt x="4435" y="6409"/>
                </a:lnTo>
                <a:lnTo>
                  <a:pt x="4435" y="6363"/>
                </a:lnTo>
                <a:lnTo>
                  <a:pt x="4427" y="6333"/>
                </a:lnTo>
                <a:lnTo>
                  <a:pt x="4427" y="6306"/>
                </a:lnTo>
                <a:lnTo>
                  <a:pt x="4433" y="6281"/>
                </a:lnTo>
                <a:lnTo>
                  <a:pt x="4433" y="6260"/>
                </a:lnTo>
                <a:lnTo>
                  <a:pt x="4421" y="6251"/>
                </a:lnTo>
                <a:lnTo>
                  <a:pt x="4382" y="6253"/>
                </a:lnTo>
                <a:lnTo>
                  <a:pt x="4365" y="6310"/>
                </a:lnTo>
                <a:lnTo>
                  <a:pt x="4342" y="6358"/>
                </a:lnTo>
                <a:lnTo>
                  <a:pt x="4311" y="6365"/>
                </a:lnTo>
                <a:lnTo>
                  <a:pt x="4293" y="6390"/>
                </a:lnTo>
                <a:lnTo>
                  <a:pt x="4298" y="6367"/>
                </a:lnTo>
                <a:lnTo>
                  <a:pt x="4335" y="6353"/>
                </a:lnTo>
                <a:lnTo>
                  <a:pt x="4352" y="6324"/>
                </a:lnTo>
                <a:lnTo>
                  <a:pt x="4365" y="6271"/>
                </a:lnTo>
                <a:lnTo>
                  <a:pt x="4359" y="6266"/>
                </a:lnTo>
                <a:lnTo>
                  <a:pt x="4360" y="6237"/>
                </a:lnTo>
                <a:lnTo>
                  <a:pt x="4353" y="6223"/>
                </a:lnTo>
                <a:lnTo>
                  <a:pt x="4357" y="6203"/>
                </a:lnTo>
                <a:lnTo>
                  <a:pt x="4354" y="6185"/>
                </a:lnTo>
                <a:lnTo>
                  <a:pt x="4339" y="6180"/>
                </a:lnTo>
                <a:lnTo>
                  <a:pt x="4345" y="6170"/>
                </a:lnTo>
                <a:lnTo>
                  <a:pt x="4357" y="6163"/>
                </a:lnTo>
                <a:lnTo>
                  <a:pt x="4362" y="6144"/>
                </a:lnTo>
                <a:lnTo>
                  <a:pt x="4374" y="6108"/>
                </a:lnTo>
                <a:lnTo>
                  <a:pt x="4374" y="6076"/>
                </a:lnTo>
                <a:lnTo>
                  <a:pt x="4369" y="6066"/>
                </a:lnTo>
                <a:lnTo>
                  <a:pt x="4378" y="6020"/>
                </a:lnTo>
                <a:lnTo>
                  <a:pt x="4389" y="6010"/>
                </a:lnTo>
                <a:lnTo>
                  <a:pt x="4395" y="5981"/>
                </a:lnTo>
                <a:lnTo>
                  <a:pt x="4403" y="5959"/>
                </a:lnTo>
                <a:lnTo>
                  <a:pt x="4408" y="5918"/>
                </a:lnTo>
                <a:lnTo>
                  <a:pt x="4420" y="5897"/>
                </a:lnTo>
                <a:lnTo>
                  <a:pt x="4413" y="5871"/>
                </a:lnTo>
                <a:lnTo>
                  <a:pt x="4414" y="5858"/>
                </a:lnTo>
                <a:lnTo>
                  <a:pt x="4429" y="5874"/>
                </a:lnTo>
                <a:lnTo>
                  <a:pt x="4443" y="5853"/>
                </a:lnTo>
                <a:lnTo>
                  <a:pt x="4444" y="5833"/>
                </a:lnTo>
                <a:lnTo>
                  <a:pt x="4458" y="5827"/>
                </a:lnTo>
                <a:lnTo>
                  <a:pt x="4478" y="5789"/>
                </a:lnTo>
                <a:lnTo>
                  <a:pt x="4490" y="5781"/>
                </a:lnTo>
                <a:lnTo>
                  <a:pt x="4487" y="5762"/>
                </a:lnTo>
                <a:lnTo>
                  <a:pt x="4495" y="5745"/>
                </a:lnTo>
                <a:lnTo>
                  <a:pt x="4504" y="5745"/>
                </a:lnTo>
                <a:lnTo>
                  <a:pt x="4507" y="5732"/>
                </a:lnTo>
                <a:lnTo>
                  <a:pt x="4500" y="5717"/>
                </a:lnTo>
                <a:lnTo>
                  <a:pt x="4517" y="5703"/>
                </a:lnTo>
                <a:lnTo>
                  <a:pt x="4528" y="5673"/>
                </a:lnTo>
                <a:lnTo>
                  <a:pt x="4541" y="5674"/>
                </a:lnTo>
                <a:lnTo>
                  <a:pt x="4541" y="5662"/>
                </a:lnTo>
                <a:lnTo>
                  <a:pt x="4546" y="5649"/>
                </a:lnTo>
                <a:lnTo>
                  <a:pt x="4530" y="5629"/>
                </a:lnTo>
                <a:lnTo>
                  <a:pt x="4537" y="5622"/>
                </a:lnTo>
                <a:lnTo>
                  <a:pt x="4538" y="5608"/>
                </a:lnTo>
                <a:lnTo>
                  <a:pt x="4548" y="5612"/>
                </a:lnTo>
                <a:lnTo>
                  <a:pt x="4563" y="5631"/>
                </a:lnTo>
                <a:lnTo>
                  <a:pt x="4566" y="5640"/>
                </a:lnTo>
                <a:lnTo>
                  <a:pt x="4572" y="5636"/>
                </a:lnTo>
                <a:lnTo>
                  <a:pt x="4569" y="5620"/>
                </a:lnTo>
                <a:lnTo>
                  <a:pt x="4559" y="5608"/>
                </a:lnTo>
                <a:lnTo>
                  <a:pt x="4579" y="5595"/>
                </a:lnTo>
                <a:lnTo>
                  <a:pt x="4585" y="5582"/>
                </a:lnTo>
                <a:lnTo>
                  <a:pt x="4601" y="5583"/>
                </a:lnTo>
                <a:lnTo>
                  <a:pt x="4606" y="5589"/>
                </a:lnTo>
                <a:lnTo>
                  <a:pt x="4608" y="5572"/>
                </a:lnTo>
                <a:lnTo>
                  <a:pt x="4604" y="5562"/>
                </a:lnTo>
                <a:lnTo>
                  <a:pt x="4612" y="5564"/>
                </a:lnTo>
                <a:lnTo>
                  <a:pt x="4614" y="5590"/>
                </a:lnTo>
                <a:lnTo>
                  <a:pt x="4625" y="5568"/>
                </a:lnTo>
                <a:lnTo>
                  <a:pt x="4625" y="5551"/>
                </a:lnTo>
                <a:lnTo>
                  <a:pt x="4617" y="5540"/>
                </a:lnTo>
                <a:lnTo>
                  <a:pt x="4618" y="5520"/>
                </a:lnTo>
                <a:lnTo>
                  <a:pt x="4624" y="5528"/>
                </a:lnTo>
                <a:lnTo>
                  <a:pt x="4648" y="5538"/>
                </a:lnTo>
                <a:lnTo>
                  <a:pt x="4644" y="5524"/>
                </a:lnTo>
                <a:lnTo>
                  <a:pt x="4632" y="5516"/>
                </a:lnTo>
                <a:lnTo>
                  <a:pt x="4628" y="5502"/>
                </a:lnTo>
                <a:lnTo>
                  <a:pt x="4633" y="5496"/>
                </a:lnTo>
                <a:lnTo>
                  <a:pt x="4636" y="5481"/>
                </a:lnTo>
                <a:lnTo>
                  <a:pt x="4640" y="5510"/>
                </a:lnTo>
                <a:lnTo>
                  <a:pt x="4653" y="5507"/>
                </a:lnTo>
                <a:lnTo>
                  <a:pt x="4661" y="5514"/>
                </a:lnTo>
                <a:lnTo>
                  <a:pt x="4668" y="5502"/>
                </a:lnTo>
                <a:lnTo>
                  <a:pt x="4655" y="5463"/>
                </a:lnTo>
                <a:lnTo>
                  <a:pt x="4645" y="5416"/>
                </a:lnTo>
                <a:lnTo>
                  <a:pt x="4633" y="5392"/>
                </a:lnTo>
                <a:lnTo>
                  <a:pt x="4634" y="5370"/>
                </a:lnTo>
                <a:lnTo>
                  <a:pt x="4632" y="5355"/>
                </a:lnTo>
                <a:lnTo>
                  <a:pt x="4635" y="5346"/>
                </a:lnTo>
                <a:lnTo>
                  <a:pt x="4645" y="5361"/>
                </a:lnTo>
                <a:lnTo>
                  <a:pt x="4651" y="5398"/>
                </a:lnTo>
                <a:lnTo>
                  <a:pt x="4669" y="5437"/>
                </a:lnTo>
                <a:lnTo>
                  <a:pt x="4699" y="5447"/>
                </a:lnTo>
                <a:lnTo>
                  <a:pt x="4710" y="5460"/>
                </a:lnTo>
                <a:lnTo>
                  <a:pt x="4726" y="5461"/>
                </a:lnTo>
                <a:lnTo>
                  <a:pt x="4734" y="5451"/>
                </a:lnTo>
                <a:lnTo>
                  <a:pt x="4745" y="5449"/>
                </a:lnTo>
                <a:lnTo>
                  <a:pt x="4762" y="5418"/>
                </a:lnTo>
                <a:lnTo>
                  <a:pt x="4765" y="5366"/>
                </a:lnTo>
                <a:lnTo>
                  <a:pt x="4739" y="5316"/>
                </a:lnTo>
                <a:lnTo>
                  <a:pt x="4737" y="5288"/>
                </a:lnTo>
                <a:lnTo>
                  <a:pt x="4728" y="5271"/>
                </a:lnTo>
                <a:lnTo>
                  <a:pt x="4722" y="5274"/>
                </a:lnTo>
                <a:lnTo>
                  <a:pt x="4708" y="5298"/>
                </a:lnTo>
                <a:lnTo>
                  <a:pt x="4682" y="5301"/>
                </a:lnTo>
                <a:lnTo>
                  <a:pt x="4675" y="5306"/>
                </a:lnTo>
                <a:lnTo>
                  <a:pt x="4675" y="5299"/>
                </a:lnTo>
                <a:lnTo>
                  <a:pt x="4672" y="5285"/>
                </a:lnTo>
                <a:lnTo>
                  <a:pt x="4681" y="5289"/>
                </a:lnTo>
                <a:lnTo>
                  <a:pt x="4697" y="5285"/>
                </a:lnTo>
                <a:lnTo>
                  <a:pt x="4713" y="5267"/>
                </a:lnTo>
                <a:lnTo>
                  <a:pt x="4710" y="5257"/>
                </a:lnTo>
                <a:lnTo>
                  <a:pt x="4686" y="5232"/>
                </a:lnTo>
                <a:lnTo>
                  <a:pt x="4659" y="5185"/>
                </a:lnTo>
                <a:lnTo>
                  <a:pt x="4653" y="5184"/>
                </a:lnTo>
                <a:lnTo>
                  <a:pt x="4651" y="5194"/>
                </a:lnTo>
                <a:lnTo>
                  <a:pt x="4656" y="5210"/>
                </a:lnTo>
                <a:lnTo>
                  <a:pt x="4652" y="5219"/>
                </a:lnTo>
                <a:lnTo>
                  <a:pt x="4640" y="5202"/>
                </a:lnTo>
                <a:lnTo>
                  <a:pt x="4633" y="5169"/>
                </a:lnTo>
                <a:lnTo>
                  <a:pt x="4645" y="5174"/>
                </a:lnTo>
                <a:lnTo>
                  <a:pt x="4646" y="5140"/>
                </a:lnTo>
                <a:lnTo>
                  <a:pt x="4652" y="5158"/>
                </a:lnTo>
                <a:lnTo>
                  <a:pt x="4670" y="5182"/>
                </a:lnTo>
                <a:lnTo>
                  <a:pt x="4681" y="5189"/>
                </a:lnTo>
                <a:lnTo>
                  <a:pt x="4689" y="5222"/>
                </a:lnTo>
                <a:lnTo>
                  <a:pt x="4715" y="5247"/>
                </a:lnTo>
                <a:lnTo>
                  <a:pt x="4741" y="5263"/>
                </a:lnTo>
                <a:lnTo>
                  <a:pt x="4754" y="5293"/>
                </a:lnTo>
                <a:lnTo>
                  <a:pt x="4766" y="5305"/>
                </a:lnTo>
                <a:lnTo>
                  <a:pt x="4768" y="5321"/>
                </a:lnTo>
                <a:lnTo>
                  <a:pt x="4782" y="5329"/>
                </a:lnTo>
                <a:lnTo>
                  <a:pt x="4787" y="5338"/>
                </a:lnTo>
                <a:lnTo>
                  <a:pt x="4788" y="5313"/>
                </a:lnTo>
                <a:lnTo>
                  <a:pt x="4802" y="5301"/>
                </a:lnTo>
                <a:lnTo>
                  <a:pt x="4793" y="5289"/>
                </a:lnTo>
                <a:lnTo>
                  <a:pt x="4796" y="5268"/>
                </a:lnTo>
                <a:lnTo>
                  <a:pt x="4806" y="5295"/>
                </a:lnTo>
                <a:lnTo>
                  <a:pt x="4809" y="5309"/>
                </a:lnTo>
                <a:lnTo>
                  <a:pt x="4818" y="5313"/>
                </a:lnTo>
                <a:lnTo>
                  <a:pt x="4834" y="5275"/>
                </a:lnTo>
                <a:lnTo>
                  <a:pt x="4835" y="5233"/>
                </a:lnTo>
                <a:lnTo>
                  <a:pt x="4828" y="5219"/>
                </a:lnTo>
                <a:lnTo>
                  <a:pt x="4834" y="5187"/>
                </a:lnTo>
                <a:lnTo>
                  <a:pt x="4841" y="5223"/>
                </a:lnTo>
                <a:lnTo>
                  <a:pt x="4842" y="5244"/>
                </a:lnTo>
                <a:lnTo>
                  <a:pt x="4853" y="5199"/>
                </a:lnTo>
                <a:lnTo>
                  <a:pt x="4866" y="5186"/>
                </a:lnTo>
                <a:lnTo>
                  <a:pt x="4869" y="5198"/>
                </a:lnTo>
                <a:lnTo>
                  <a:pt x="4873" y="5203"/>
                </a:lnTo>
                <a:lnTo>
                  <a:pt x="4863" y="5226"/>
                </a:lnTo>
                <a:lnTo>
                  <a:pt x="4869" y="5230"/>
                </a:lnTo>
                <a:lnTo>
                  <a:pt x="4872" y="5245"/>
                </a:lnTo>
                <a:lnTo>
                  <a:pt x="4880" y="5229"/>
                </a:lnTo>
                <a:lnTo>
                  <a:pt x="4890" y="5236"/>
                </a:lnTo>
                <a:lnTo>
                  <a:pt x="4907" y="5269"/>
                </a:lnTo>
                <a:lnTo>
                  <a:pt x="4910" y="5257"/>
                </a:lnTo>
                <a:lnTo>
                  <a:pt x="4917" y="5257"/>
                </a:lnTo>
                <a:lnTo>
                  <a:pt x="4924" y="5265"/>
                </a:lnTo>
                <a:lnTo>
                  <a:pt x="4935" y="5261"/>
                </a:lnTo>
                <a:lnTo>
                  <a:pt x="4947" y="5226"/>
                </a:lnTo>
                <a:lnTo>
                  <a:pt x="4964" y="5212"/>
                </a:lnTo>
                <a:lnTo>
                  <a:pt x="5007" y="5138"/>
                </a:lnTo>
                <a:lnTo>
                  <a:pt x="5009" y="5124"/>
                </a:lnTo>
                <a:lnTo>
                  <a:pt x="5015" y="5117"/>
                </a:lnTo>
                <a:lnTo>
                  <a:pt x="5018" y="5126"/>
                </a:lnTo>
                <a:lnTo>
                  <a:pt x="5037" y="5082"/>
                </a:lnTo>
                <a:lnTo>
                  <a:pt x="5049" y="5072"/>
                </a:lnTo>
                <a:lnTo>
                  <a:pt x="5065" y="5053"/>
                </a:lnTo>
                <a:lnTo>
                  <a:pt x="5070" y="5045"/>
                </a:lnTo>
                <a:lnTo>
                  <a:pt x="5068" y="5020"/>
                </a:lnTo>
                <a:lnTo>
                  <a:pt x="5020" y="4997"/>
                </a:lnTo>
                <a:lnTo>
                  <a:pt x="4994" y="4989"/>
                </a:lnTo>
                <a:lnTo>
                  <a:pt x="4969" y="4975"/>
                </a:lnTo>
                <a:lnTo>
                  <a:pt x="4961" y="4942"/>
                </a:lnTo>
                <a:lnTo>
                  <a:pt x="4946" y="4893"/>
                </a:lnTo>
                <a:lnTo>
                  <a:pt x="4940" y="4893"/>
                </a:lnTo>
                <a:lnTo>
                  <a:pt x="4938" y="4855"/>
                </a:lnTo>
                <a:lnTo>
                  <a:pt x="4934" y="4848"/>
                </a:lnTo>
                <a:lnTo>
                  <a:pt x="4939" y="4839"/>
                </a:lnTo>
                <a:lnTo>
                  <a:pt x="4944" y="4840"/>
                </a:lnTo>
                <a:lnTo>
                  <a:pt x="4947" y="4827"/>
                </a:lnTo>
                <a:lnTo>
                  <a:pt x="4938" y="4817"/>
                </a:lnTo>
                <a:lnTo>
                  <a:pt x="4911" y="4818"/>
                </a:lnTo>
                <a:lnTo>
                  <a:pt x="4880" y="4800"/>
                </a:lnTo>
                <a:lnTo>
                  <a:pt x="4872" y="4803"/>
                </a:lnTo>
                <a:lnTo>
                  <a:pt x="4867" y="4813"/>
                </a:lnTo>
                <a:lnTo>
                  <a:pt x="4859" y="4798"/>
                </a:lnTo>
                <a:lnTo>
                  <a:pt x="4859" y="4782"/>
                </a:lnTo>
                <a:lnTo>
                  <a:pt x="4872" y="4789"/>
                </a:lnTo>
                <a:lnTo>
                  <a:pt x="4903" y="4792"/>
                </a:lnTo>
                <a:lnTo>
                  <a:pt x="4922" y="4812"/>
                </a:lnTo>
                <a:lnTo>
                  <a:pt x="4949" y="4812"/>
                </a:lnTo>
                <a:lnTo>
                  <a:pt x="4966" y="4834"/>
                </a:lnTo>
                <a:lnTo>
                  <a:pt x="4980" y="4879"/>
                </a:lnTo>
                <a:lnTo>
                  <a:pt x="4993" y="4884"/>
                </a:lnTo>
                <a:lnTo>
                  <a:pt x="4999" y="4897"/>
                </a:lnTo>
                <a:lnTo>
                  <a:pt x="4994" y="4904"/>
                </a:lnTo>
                <a:lnTo>
                  <a:pt x="4987" y="4905"/>
                </a:lnTo>
                <a:lnTo>
                  <a:pt x="4987" y="4915"/>
                </a:lnTo>
                <a:lnTo>
                  <a:pt x="5008" y="4931"/>
                </a:lnTo>
                <a:lnTo>
                  <a:pt x="5014" y="4956"/>
                </a:lnTo>
                <a:lnTo>
                  <a:pt x="5023" y="4978"/>
                </a:lnTo>
                <a:lnTo>
                  <a:pt x="5065" y="4993"/>
                </a:lnTo>
                <a:lnTo>
                  <a:pt x="5077" y="4985"/>
                </a:lnTo>
                <a:lnTo>
                  <a:pt x="5083" y="4958"/>
                </a:lnTo>
                <a:lnTo>
                  <a:pt x="5093" y="4946"/>
                </a:lnTo>
                <a:lnTo>
                  <a:pt x="5102" y="4953"/>
                </a:lnTo>
                <a:lnTo>
                  <a:pt x="5118" y="4920"/>
                </a:lnTo>
                <a:lnTo>
                  <a:pt x="5132" y="4891"/>
                </a:lnTo>
                <a:lnTo>
                  <a:pt x="5163" y="4852"/>
                </a:lnTo>
                <a:lnTo>
                  <a:pt x="5172" y="4848"/>
                </a:lnTo>
                <a:lnTo>
                  <a:pt x="5183" y="4816"/>
                </a:lnTo>
                <a:lnTo>
                  <a:pt x="5175" y="4796"/>
                </a:lnTo>
                <a:lnTo>
                  <a:pt x="5159" y="4791"/>
                </a:lnTo>
                <a:lnTo>
                  <a:pt x="5152" y="4775"/>
                </a:lnTo>
                <a:lnTo>
                  <a:pt x="5152" y="4753"/>
                </a:lnTo>
                <a:lnTo>
                  <a:pt x="5158" y="4745"/>
                </a:lnTo>
                <a:lnTo>
                  <a:pt x="5154" y="4731"/>
                </a:lnTo>
                <a:lnTo>
                  <a:pt x="5156" y="4714"/>
                </a:lnTo>
                <a:lnTo>
                  <a:pt x="5171" y="4731"/>
                </a:lnTo>
                <a:lnTo>
                  <a:pt x="5182" y="4727"/>
                </a:lnTo>
                <a:lnTo>
                  <a:pt x="5193" y="4741"/>
                </a:lnTo>
                <a:lnTo>
                  <a:pt x="5209" y="4741"/>
                </a:lnTo>
                <a:lnTo>
                  <a:pt x="5228" y="4728"/>
                </a:lnTo>
                <a:lnTo>
                  <a:pt x="5229" y="4739"/>
                </a:lnTo>
                <a:lnTo>
                  <a:pt x="5236" y="4744"/>
                </a:lnTo>
                <a:lnTo>
                  <a:pt x="5233" y="4750"/>
                </a:lnTo>
                <a:lnTo>
                  <a:pt x="5227" y="4783"/>
                </a:lnTo>
                <a:lnTo>
                  <a:pt x="5227" y="4798"/>
                </a:lnTo>
                <a:lnTo>
                  <a:pt x="5237" y="4791"/>
                </a:lnTo>
                <a:lnTo>
                  <a:pt x="5239" y="4802"/>
                </a:lnTo>
                <a:lnTo>
                  <a:pt x="5249" y="4806"/>
                </a:lnTo>
                <a:lnTo>
                  <a:pt x="5265" y="4820"/>
                </a:lnTo>
                <a:lnTo>
                  <a:pt x="5268" y="4802"/>
                </a:lnTo>
                <a:lnTo>
                  <a:pt x="5255" y="4782"/>
                </a:lnTo>
                <a:lnTo>
                  <a:pt x="5263" y="4763"/>
                </a:lnTo>
                <a:lnTo>
                  <a:pt x="5266" y="4781"/>
                </a:lnTo>
                <a:lnTo>
                  <a:pt x="5275" y="4787"/>
                </a:lnTo>
                <a:lnTo>
                  <a:pt x="5277" y="4806"/>
                </a:lnTo>
                <a:lnTo>
                  <a:pt x="5298" y="4837"/>
                </a:lnTo>
                <a:lnTo>
                  <a:pt x="5305" y="4836"/>
                </a:lnTo>
                <a:lnTo>
                  <a:pt x="5306" y="4818"/>
                </a:lnTo>
                <a:lnTo>
                  <a:pt x="5302" y="4810"/>
                </a:lnTo>
                <a:lnTo>
                  <a:pt x="5307" y="4796"/>
                </a:lnTo>
                <a:lnTo>
                  <a:pt x="5304" y="4765"/>
                </a:lnTo>
                <a:lnTo>
                  <a:pt x="5298" y="4758"/>
                </a:lnTo>
                <a:lnTo>
                  <a:pt x="5301" y="4726"/>
                </a:lnTo>
                <a:lnTo>
                  <a:pt x="5293" y="4691"/>
                </a:lnTo>
                <a:lnTo>
                  <a:pt x="5281" y="4682"/>
                </a:lnTo>
                <a:lnTo>
                  <a:pt x="5282" y="4663"/>
                </a:lnTo>
                <a:lnTo>
                  <a:pt x="5275" y="4657"/>
                </a:lnTo>
                <a:lnTo>
                  <a:pt x="5258" y="4677"/>
                </a:lnTo>
                <a:lnTo>
                  <a:pt x="5252" y="4674"/>
                </a:lnTo>
                <a:lnTo>
                  <a:pt x="5264" y="4643"/>
                </a:lnTo>
                <a:lnTo>
                  <a:pt x="5275" y="4641"/>
                </a:lnTo>
                <a:lnTo>
                  <a:pt x="5280" y="4649"/>
                </a:lnTo>
                <a:lnTo>
                  <a:pt x="5292" y="4636"/>
                </a:lnTo>
                <a:lnTo>
                  <a:pt x="5300" y="4658"/>
                </a:lnTo>
                <a:lnTo>
                  <a:pt x="5307" y="4662"/>
                </a:lnTo>
                <a:lnTo>
                  <a:pt x="5308" y="4709"/>
                </a:lnTo>
                <a:lnTo>
                  <a:pt x="5313" y="4707"/>
                </a:lnTo>
                <a:lnTo>
                  <a:pt x="5327" y="4684"/>
                </a:lnTo>
                <a:lnTo>
                  <a:pt x="5316" y="4715"/>
                </a:lnTo>
                <a:lnTo>
                  <a:pt x="5316" y="4733"/>
                </a:lnTo>
                <a:lnTo>
                  <a:pt x="5308" y="4738"/>
                </a:lnTo>
                <a:lnTo>
                  <a:pt x="5308" y="4750"/>
                </a:lnTo>
                <a:lnTo>
                  <a:pt x="5317" y="4767"/>
                </a:lnTo>
                <a:lnTo>
                  <a:pt x="5322" y="4794"/>
                </a:lnTo>
                <a:lnTo>
                  <a:pt x="5317" y="4808"/>
                </a:lnTo>
                <a:lnTo>
                  <a:pt x="5323" y="4818"/>
                </a:lnTo>
                <a:lnTo>
                  <a:pt x="5356" y="4803"/>
                </a:lnTo>
                <a:lnTo>
                  <a:pt x="5362" y="4780"/>
                </a:lnTo>
                <a:lnTo>
                  <a:pt x="5374" y="4780"/>
                </a:lnTo>
                <a:lnTo>
                  <a:pt x="5380" y="4784"/>
                </a:lnTo>
                <a:lnTo>
                  <a:pt x="5399" y="4749"/>
                </a:lnTo>
                <a:lnTo>
                  <a:pt x="5410" y="4749"/>
                </a:lnTo>
                <a:lnTo>
                  <a:pt x="5416" y="4734"/>
                </a:lnTo>
                <a:lnTo>
                  <a:pt x="5430" y="4721"/>
                </a:lnTo>
                <a:lnTo>
                  <a:pt x="5433" y="4695"/>
                </a:lnTo>
                <a:lnTo>
                  <a:pt x="5442" y="4684"/>
                </a:lnTo>
                <a:lnTo>
                  <a:pt x="5463" y="4683"/>
                </a:lnTo>
                <a:lnTo>
                  <a:pt x="5475" y="4691"/>
                </a:lnTo>
                <a:lnTo>
                  <a:pt x="5481" y="4677"/>
                </a:lnTo>
                <a:lnTo>
                  <a:pt x="5478" y="4656"/>
                </a:lnTo>
                <a:lnTo>
                  <a:pt x="5496" y="4630"/>
                </a:lnTo>
                <a:lnTo>
                  <a:pt x="5498" y="4614"/>
                </a:lnTo>
                <a:lnTo>
                  <a:pt x="5502" y="4608"/>
                </a:lnTo>
                <a:lnTo>
                  <a:pt x="5504" y="4580"/>
                </a:lnTo>
                <a:lnTo>
                  <a:pt x="5490" y="4532"/>
                </a:lnTo>
                <a:lnTo>
                  <a:pt x="5492" y="4516"/>
                </a:lnTo>
                <a:lnTo>
                  <a:pt x="5477" y="4496"/>
                </a:lnTo>
                <a:lnTo>
                  <a:pt x="5474" y="4472"/>
                </a:lnTo>
                <a:lnTo>
                  <a:pt x="5480" y="4452"/>
                </a:lnTo>
                <a:lnTo>
                  <a:pt x="5496" y="4441"/>
                </a:lnTo>
                <a:lnTo>
                  <a:pt x="5500" y="4425"/>
                </a:lnTo>
                <a:lnTo>
                  <a:pt x="5495" y="4424"/>
                </a:lnTo>
                <a:lnTo>
                  <a:pt x="5487" y="4438"/>
                </a:lnTo>
                <a:lnTo>
                  <a:pt x="5483" y="4436"/>
                </a:lnTo>
                <a:lnTo>
                  <a:pt x="5482" y="4422"/>
                </a:lnTo>
                <a:lnTo>
                  <a:pt x="5489" y="4402"/>
                </a:lnTo>
                <a:lnTo>
                  <a:pt x="5478" y="4401"/>
                </a:lnTo>
                <a:lnTo>
                  <a:pt x="5486" y="4387"/>
                </a:lnTo>
                <a:lnTo>
                  <a:pt x="5490" y="4371"/>
                </a:lnTo>
                <a:lnTo>
                  <a:pt x="5482" y="4360"/>
                </a:lnTo>
                <a:lnTo>
                  <a:pt x="5470" y="4356"/>
                </a:lnTo>
                <a:lnTo>
                  <a:pt x="5476" y="4349"/>
                </a:lnTo>
                <a:lnTo>
                  <a:pt x="5477" y="4331"/>
                </a:lnTo>
                <a:lnTo>
                  <a:pt x="5485" y="4330"/>
                </a:lnTo>
                <a:lnTo>
                  <a:pt x="5489" y="4341"/>
                </a:lnTo>
                <a:lnTo>
                  <a:pt x="5501" y="4342"/>
                </a:lnTo>
                <a:lnTo>
                  <a:pt x="5512" y="4363"/>
                </a:lnTo>
                <a:lnTo>
                  <a:pt x="5522" y="4369"/>
                </a:lnTo>
                <a:lnTo>
                  <a:pt x="5528" y="4355"/>
                </a:lnTo>
                <a:lnTo>
                  <a:pt x="5538" y="4358"/>
                </a:lnTo>
                <a:lnTo>
                  <a:pt x="5556" y="4348"/>
                </a:lnTo>
                <a:lnTo>
                  <a:pt x="5572" y="4330"/>
                </a:lnTo>
                <a:lnTo>
                  <a:pt x="5568" y="4321"/>
                </a:lnTo>
                <a:lnTo>
                  <a:pt x="5576" y="4299"/>
                </a:lnTo>
                <a:lnTo>
                  <a:pt x="5571" y="4293"/>
                </a:lnTo>
                <a:lnTo>
                  <a:pt x="5567" y="4294"/>
                </a:lnTo>
                <a:lnTo>
                  <a:pt x="5565" y="4276"/>
                </a:lnTo>
                <a:lnTo>
                  <a:pt x="5559" y="4269"/>
                </a:lnTo>
                <a:lnTo>
                  <a:pt x="5540" y="4269"/>
                </a:lnTo>
                <a:lnTo>
                  <a:pt x="5550" y="4261"/>
                </a:lnTo>
                <a:lnTo>
                  <a:pt x="5562" y="4257"/>
                </a:lnTo>
                <a:lnTo>
                  <a:pt x="5583" y="4230"/>
                </a:lnTo>
                <a:lnTo>
                  <a:pt x="5592" y="4207"/>
                </a:lnTo>
                <a:lnTo>
                  <a:pt x="5589" y="4198"/>
                </a:lnTo>
                <a:lnTo>
                  <a:pt x="5582" y="4193"/>
                </a:lnTo>
                <a:lnTo>
                  <a:pt x="5578" y="4179"/>
                </a:lnTo>
                <a:lnTo>
                  <a:pt x="5558" y="4172"/>
                </a:lnTo>
                <a:lnTo>
                  <a:pt x="5546" y="4178"/>
                </a:lnTo>
                <a:lnTo>
                  <a:pt x="5539" y="4172"/>
                </a:lnTo>
                <a:lnTo>
                  <a:pt x="5551" y="4164"/>
                </a:lnTo>
                <a:lnTo>
                  <a:pt x="5549" y="4141"/>
                </a:lnTo>
                <a:lnTo>
                  <a:pt x="5521" y="4110"/>
                </a:lnTo>
                <a:lnTo>
                  <a:pt x="5519" y="4098"/>
                </a:lnTo>
                <a:lnTo>
                  <a:pt x="5529" y="4100"/>
                </a:lnTo>
                <a:lnTo>
                  <a:pt x="5538" y="4114"/>
                </a:lnTo>
                <a:lnTo>
                  <a:pt x="5546" y="4107"/>
                </a:lnTo>
                <a:lnTo>
                  <a:pt x="5538" y="4092"/>
                </a:lnTo>
                <a:lnTo>
                  <a:pt x="5545" y="4085"/>
                </a:lnTo>
                <a:lnTo>
                  <a:pt x="5545" y="4073"/>
                </a:lnTo>
                <a:lnTo>
                  <a:pt x="5529" y="4061"/>
                </a:lnTo>
                <a:lnTo>
                  <a:pt x="5516" y="4046"/>
                </a:lnTo>
                <a:lnTo>
                  <a:pt x="5504" y="4059"/>
                </a:lnTo>
                <a:lnTo>
                  <a:pt x="5479" y="4038"/>
                </a:lnTo>
                <a:lnTo>
                  <a:pt x="5473" y="4024"/>
                </a:lnTo>
                <a:lnTo>
                  <a:pt x="5471" y="4012"/>
                </a:lnTo>
                <a:lnTo>
                  <a:pt x="5453" y="3989"/>
                </a:lnTo>
                <a:lnTo>
                  <a:pt x="5432" y="3987"/>
                </a:lnTo>
                <a:lnTo>
                  <a:pt x="5423" y="3997"/>
                </a:lnTo>
                <a:lnTo>
                  <a:pt x="5413" y="3995"/>
                </a:lnTo>
                <a:lnTo>
                  <a:pt x="5407" y="3979"/>
                </a:lnTo>
                <a:lnTo>
                  <a:pt x="5394" y="3975"/>
                </a:lnTo>
                <a:lnTo>
                  <a:pt x="5397" y="3987"/>
                </a:lnTo>
                <a:lnTo>
                  <a:pt x="5407" y="3997"/>
                </a:lnTo>
                <a:lnTo>
                  <a:pt x="5403" y="4017"/>
                </a:lnTo>
                <a:lnTo>
                  <a:pt x="5390" y="4017"/>
                </a:lnTo>
                <a:lnTo>
                  <a:pt x="5391" y="4024"/>
                </a:lnTo>
                <a:lnTo>
                  <a:pt x="5395" y="4032"/>
                </a:lnTo>
                <a:lnTo>
                  <a:pt x="5385" y="4049"/>
                </a:lnTo>
                <a:lnTo>
                  <a:pt x="5384" y="4064"/>
                </a:lnTo>
                <a:lnTo>
                  <a:pt x="5391" y="4082"/>
                </a:lnTo>
                <a:lnTo>
                  <a:pt x="5381" y="4083"/>
                </a:lnTo>
                <a:lnTo>
                  <a:pt x="5380" y="4103"/>
                </a:lnTo>
                <a:lnTo>
                  <a:pt x="5372" y="4118"/>
                </a:lnTo>
                <a:lnTo>
                  <a:pt x="5371" y="4151"/>
                </a:lnTo>
                <a:lnTo>
                  <a:pt x="5378" y="4152"/>
                </a:lnTo>
                <a:lnTo>
                  <a:pt x="5385" y="4172"/>
                </a:lnTo>
                <a:lnTo>
                  <a:pt x="5391" y="4173"/>
                </a:lnTo>
                <a:lnTo>
                  <a:pt x="5397" y="4195"/>
                </a:lnTo>
                <a:lnTo>
                  <a:pt x="5392" y="4201"/>
                </a:lnTo>
                <a:lnTo>
                  <a:pt x="5382" y="4199"/>
                </a:lnTo>
                <a:lnTo>
                  <a:pt x="5376" y="4208"/>
                </a:lnTo>
                <a:lnTo>
                  <a:pt x="5369" y="4197"/>
                </a:lnTo>
                <a:lnTo>
                  <a:pt x="5355" y="4200"/>
                </a:lnTo>
                <a:lnTo>
                  <a:pt x="5349" y="4213"/>
                </a:lnTo>
                <a:lnTo>
                  <a:pt x="5361" y="4232"/>
                </a:lnTo>
                <a:lnTo>
                  <a:pt x="5368" y="4233"/>
                </a:lnTo>
                <a:lnTo>
                  <a:pt x="5367" y="4246"/>
                </a:lnTo>
                <a:lnTo>
                  <a:pt x="5355" y="4249"/>
                </a:lnTo>
                <a:lnTo>
                  <a:pt x="5347" y="4240"/>
                </a:lnTo>
                <a:lnTo>
                  <a:pt x="5339" y="4254"/>
                </a:lnTo>
                <a:lnTo>
                  <a:pt x="5329" y="4230"/>
                </a:lnTo>
                <a:lnTo>
                  <a:pt x="5317" y="4245"/>
                </a:lnTo>
                <a:lnTo>
                  <a:pt x="5306" y="4285"/>
                </a:lnTo>
                <a:lnTo>
                  <a:pt x="5294" y="4334"/>
                </a:lnTo>
                <a:lnTo>
                  <a:pt x="5278" y="4379"/>
                </a:lnTo>
                <a:lnTo>
                  <a:pt x="5254" y="4409"/>
                </a:lnTo>
                <a:lnTo>
                  <a:pt x="5247" y="4429"/>
                </a:lnTo>
                <a:lnTo>
                  <a:pt x="5242" y="4430"/>
                </a:lnTo>
                <a:lnTo>
                  <a:pt x="5229" y="4460"/>
                </a:lnTo>
                <a:lnTo>
                  <a:pt x="5219" y="4468"/>
                </a:lnTo>
                <a:lnTo>
                  <a:pt x="5217" y="4503"/>
                </a:lnTo>
                <a:lnTo>
                  <a:pt x="5207" y="4521"/>
                </a:lnTo>
                <a:lnTo>
                  <a:pt x="5204" y="4547"/>
                </a:lnTo>
                <a:lnTo>
                  <a:pt x="5197" y="4549"/>
                </a:lnTo>
                <a:lnTo>
                  <a:pt x="5190" y="4522"/>
                </a:lnTo>
                <a:lnTo>
                  <a:pt x="5182" y="4523"/>
                </a:lnTo>
                <a:lnTo>
                  <a:pt x="5172" y="4540"/>
                </a:lnTo>
                <a:lnTo>
                  <a:pt x="5177" y="4548"/>
                </a:lnTo>
                <a:lnTo>
                  <a:pt x="5179" y="4576"/>
                </a:lnTo>
                <a:lnTo>
                  <a:pt x="5170" y="4576"/>
                </a:lnTo>
                <a:lnTo>
                  <a:pt x="5159" y="4559"/>
                </a:lnTo>
                <a:lnTo>
                  <a:pt x="5163" y="4537"/>
                </a:lnTo>
                <a:lnTo>
                  <a:pt x="5153" y="4504"/>
                </a:lnTo>
                <a:lnTo>
                  <a:pt x="5142" y="4425"/>
                </a:lnTo>
                <a:lnTo>
                  <a:pt x="5142" y="4388"/>
                </a:lnTo>
                <a:lnTo>
                  <a:pt x="5137" y="4373"/>
                </a:lnTo>
                <a:lnTo>
                  <a:pt x="5143" y="4345"/>
                </a:lnTo>
                <a:lnTo>
                  <a:pt x="5153" y="4325"/>
                </a:lnTo>
                <a:lnTo>
                  <a:pt x="5150" y="4301"/>
                </a:lnTo>
                <a:lnTo>
                  <a:pt x="5155" y="4281"/>
                </a:lnTo>
                <a:lnTo>
                  <a:pt x="5163" y="4270"/>
                </a:lnTo>
                <a:lnTo>
                  <a:pt x="5171" y="4281"/>
                </a:lnTo>
                <a:lnTo>
                  <a:pt x="5181" y="4274"/>
                </a:lnTo>
                <a:lnTo>
                  <a:pt x="5189" y="4251"/>
                </a:lnTo>
                <a:lnTo>
                  <a:pt x="5185" y="4205"/>
                </a:lnTo>
                <a:lnTo>
                  <a:pt x="5189" y="4184"/>
                </a:lnTo>
                <a:lnTo>
                  <a:pt x="5189" y="4159"/>
                </a:lnTo>
                <a:lnTo>
                  <a:pt x="5177" y="4134"/>
                </a:lnTo>
                <a:lnTo>
                  <a:pt x="5175" y="4105"/>
                </a:lnTo>
                <a:lnTo>
                  <a:pt x="5165" y="4066"/>
                </a:lnTo>
                <a:lnTo>
                  <a:pt x="5162" y="4046"/>
                </a:lnTo>
                <a:lnTo>
                  <a:pt x="5156" y="4036"/>
                </a:lnTo>
                <a:lnTo>
                  <a:pt x="5151" y="4038"/>
                </a:lnTo>
                <a:lnTo>
                  <a:pt x="5146" y="4060"/>
                </a:lnTo>
                <a:lnTo>
                  <a:pt x="5130" y="4100"/>
                </a:lnTo>
                <a:lnTo>
                  <a:pt x="5113" y="4124"/>
                </a:lnTo>
                <a:lnTo>
                  <a:pt x="5110" y="4146"/>
                </a:lnTo>
                <a:lnTo>
                  <a:pt x="5110" y="4186"/>
                </a:lnTo>
                <a:lnTo>
                  <a:pt x="5104" y="4196"/>
                </a:lnTo>
                <a:lnTo>
                  <a:pt x="5096" y="4186"/>
                </a:lnTo>
                <a:lnTo>
                  <a:pt x="5088" y="4201"/>
                </a:lnTo>
                <a:lnTo>
                  <a:pt x="5091" y="4208"/>
                </a:lnTo>
                <a:lnTo>
                  <a:pt x="5088" y="4218"/>
                </a:lnTo>
                <a:lnTo>
                  <a:pt x="5071" y="4232"/>
                </a:lnTo>
                <a:lnTo>
                  <a:pt x="5066" y="4248"/>
                </a:lnTo>
                <a:lnTo>
                  <a:pt x="5055" y="4268"/>
                </a:lnTo>
                <a:lnTo>
                  <a:pt x="5047" y="4269"/>
                </a:lnTo>
                <a:lnTo>
                  <a:pt x="5046" y="4253"/>
                </a:lnTo>
                <a:lnTo>
                  <a:pt x="5054" y="4247"/>
                </a:lnTo>
                <a:lnTo>
                  <a:pt x="5053" y="4223"/>
                </a:lnTo>
                <a:lnTo>
                  <a:pt x="5050" y="4211"/>
                </a:lnTo>
                <a:lnTo>
                  <a:pt x="5063" y="4184"/>
                </a:lnTo>
                <a:lnTo>
                  <a:pt x="5065" y="4161"/>
                </a:lnTo>
                <a:lnTo>
                  <a:pt x="5066" y="4139"/>
                </a:lnTo>
                <a:lnTo>
                  <a:pt x="5075" y="4129"/>
                </a:lnTo>
                <a:lnTo>
                  <a:pt x="5076" y="4107"/>
                </a:lnTo>
                <a:lnTo>
                  <a:pt x="5074" y="4102"/>
                </a:lnTo>
                <a:lnTo>
                  <a:pt x="5076" y="4075"/>
                </a:lnTo>
                <a:lnTo>
                  <a:pt x="5064" y="4042"/>
                </a:lnTo>
                <a:lnTo>
                  <a:pt x="5064" y="4024"/>
                </a:lnTo>
                <a:lnTo>
                  <a:pt x="5056" y="4004"/>
                </a:lnTo>
                <a:lnTo>
                  <a:pt x="5056" y="3992"/>
                </a:lnTo>
                <a:lnTo>
                  <a:pt x="5062" y="3997"/>
                </a:lnTo>
                <a:lnTo>
                  <a:pt x="5068" y="3997"/>
                </a:lnTo>
                <a:lnTo>
                  <a:pt x="5071" y="4024"/>
                </a:lnTo>
                <a:lnTo>
                  <a:pt x="5076" y="4016"/>
                </a:lnTo>
                <a:lnTo>
                  <a:pt x="5089" y="3990"/>
                </a:lnTo>
                <a:lnTo>
                  <a:pt x="5102" y="3989"/>
                </a:lnTo>
                <a:lnTo>
                  <a:pt x="5111" y="3973"/>
                </a:lnTo>
                <a:lnTo>
                  <a:pt x="5101" y="3964"/>
                </a:lnTo>
                <a:lnTo>
                  <a:pt x="5089" y="3979"/>
                </a:lnTo>
                <a:lnTo>
                  <a:pt x="5081" y="3965"/>
                </a:lnTo>
                <a:lnTo>
                  <a:pt x="5069" y="3957"/>
                </a:lnTo>
                <a:lnTo>
                  <a:pt x="5069" y="3951"/>
                </a:lnTo>
                <a:lnTo>
                  <a:pt x="5076" y="3942"/>
                </a:lnTo>
                <a:lnTo>
                  <a:pt x="5071" y="3933"/>
                </a:lnTo>
                <a:lnTo>
                  <a:pt x="5061" y="3937"/>
                </a:lnTo>
                <a:lnTo>
                  <a:pt x="5059" y="3954"/>
                </a:lnTo>
                <a:lnTo>
                  <a:pt x="5042" y="3963"/>
                </a:lnTo>
                <a:lnTo>
                  <a:pt x="5030" y="3943"/>
                </a:lnTo>
                <a:lnTo>
                  <a:pt x="5028" y="3921"/>
                </a:lnTo>
                <a:lnTo>
                  <a:pt x="5020" y="3916"/>
                </a:lnTo>
                <a:lnTo>
                  <a:pt x="5007" y="3922"/>
                </a:lnTo>
                <a:lnTo>
                  <a:pt x="5000" y="3910"/>
                </a:lnTo>
                <a:lnTo>
                  <a:pt x="5003" y="3888"/>
                </a:lnTo>
                <a:lnTo>
                  <a:pt x="5012" y="3881"/>
                </a:lnTo>
                <a:lnTo>
                  <a:pt x="5014" y="3869"/>
                </a:lnTo>
                <a:lnTo>
                  <a:pt x="5023" y="3867"/>
                </a:lnTo>
                <a:lnTo>
                  <a:pt x="5059" y="3824"/>
                </a:lnTo>
                <a:lnTo>
                  <a:pt x="5061" y="3813"/>
                </a:lnTo>
                <a:lnTo>
                  <a:pt x="5052" y="3798"/>
                </a:lnTo>
                <a:lnTo>
                  <a:pt x="5035" y="3805"/>
                </a:lnTo>
                <a:lnTo>
                  <a:pt x="5035" y="3795"/>
                </a:lnTo>
                <a:lnTo>
                  <a:pt x="5047" y="3787"/>
                </a:lnTo>
                <a:lnTo>
                  <a:pt x="5053" y="3763"/>
                </a:lnTo>
                <a:lnTo>
                  <a:pt x="5068" y="3752"/>
                </a:lnTo>
                <a:lnTo>
                  <a:pt x="5064" y="3777"/>
                </a:lnTo>
                <a:lnTo>
                  <a:pt x="5071" y="3798"/>
                </a:lnTo>
                <a:lnTo>
                  <a:pt x="5083" y="3794"/>
                </a:lnTo>
                <a:lnTo>
                  <a:pt x="5091" y="3801"/>
                </a:lnTo>
                <a:lnTo>
                  <a:pt x="5101" y="3786"/>
                </a:lnTo>
                <a:lnTo>
                  <a:pt x="5102" y="3767"/>
                </a:lnTo>
                <a:lnTo>
                  <a:pt x="5093" y="3747"/>
                </a:lnTo>
                <a:lnTo>
                  <a:pt x="5084" y="3743"/>
                </a:lnTo>
                <a:lnTo>
                  <a:pt x="5084" y="3727"/>
                </a:lnTo>
                <a:lnTo>
                  <a:pt x="5088" y="3707"/>
                </a:lnTo>
                <a:lnTo>
                  <a:pt x="5084" y="3687"/>
                </a:lnTo>
                <a:lnTo>
                  <a:pt x="5088" y="3679"/>
                </a:lnTo>
                <a:lnTo>
                  <a:pt x="5088" y="3661"/>
                </a:lnTo>
                <a:lnTo>
                  <a:pt x="5075" y="3634"/>
                </a:lnTo>
                <a:lnTo>
                  <a:pt x="5080" y="3612"/>
                </a:lnTo>
                <a:lnTo>
                  <a:pt x="5073" y="3592"/>
                </a:lnTo>
                <a:lnTo>
                  <a:pt x="5080" y="3584"/>
                </a:lnTo>
                <a:lnTo>
                  <a:pt x="5081" y="3556"/>
                </a:lnTo>
                <a:lnTo>
                  <a:pt x="5091" y="3529"/>
                </a:lnTo>
                <a:lnTo>
                  <a:pt x="5091" y="3512"/>
                </a:lnTo>
                <a:lnTo>
                  <a:pt x="5101" y="3490"/>
                </a:lnTo>
                <a:lnTo>
                  <a:pt x="5101" y="3479"/>
                </a:lnTo>
                <a:lnTo>
                  <a:pt x="5093" y="3470"/>
                </a:lnTo>
                <a:lnTo>
                  <a:pt x="5095" y="3430"/>
                </a:lnTo>
                <a:lnTo>
                  <a:pt x="5091" y="3412"/>
                </a:lnTo>
                <a:lnTo>
                  <a:pt x="5080" y="3394"/>
                </a:lnTo>
                <a:lnTo>
                  <a:pt x="5082" y="3377"/>
                </a:lnTo>
                <a:lnTo>
                  <a:pt x="5080" y="3358"/>
                </a:lnTo>
                <a:lnTo>
                  <a:pt x="5086" y="3353"/>
                </a:lnTo>
                <a:lnTo>
                  <a:pt x="5091" y="3331"/>
                </a:lnTo>
                <a:lnTo>
                  <a:pt x="5081" y="3319"/>
                </a:lnTo>
                <a:lnTo>
                  <a:pt x="5070" y="3301"/>
                </a:lnTo>
                <a:lnTo>
                  <a:pt x="5062" y="3295"/>
                </a:lnTo>
                <a:lnTo>
                  <a:pt x="5065" y="3286"/>
                </a:lnTo>
                <a:lnTo>
                  <a:pt x="5063" y="3264"/>
                </a:lnTo>
                <a:lnTo>
                  <a:pt x="5041" y="3256"/>
                </a:lnTo>
                <a:lnTo>
                  <a:pt x="5026" y="3247"/>
                </a:lnTo>
                <a:lnTo>
                  <a:pt x="5016" y="3255"/>
                </a:lnTo>
                <a:lnTo>
                  <a:pt x="5017" y="3274"/>
                </a:lnTo>
                <a:lnTo>
                  <a:pt x="4998" y="3294"/>
                </a:lnTo>
                <a:lnTo>
                  <a:pt x="4994" y="3308"/>
                </a:lnTo>
                <a:lnTo>
                  <a:pt x="4976" y="3308"/>
                </a:lnTo>
                <a:lnTo>
                  <a:pt x="4964" y="3326"/>
                </a:lnTo>
                <a:lnTo>
                  <a:pt x="4973" y="3346"/>
                </a:lnTo>
                <a:lnTo>
                  <a:pt x="4984" y="3354"/>
                </a:lnTo>
                <a:lnTo>
                  <a:pt x="4995" y="3357"/>
                </a:lnTo>
                <a:lnTo>
                  <a:pt x="4995" y="3367"/>
                </a:lnTo>
                <a:lnTo>
                  <a:pt x="4979" y="3406"/>
                </a:lnTo>
                <a:lnTo>
                  <a:pt x="4977" y="3421"/>
                </a:lnTo>
                <a:lnTo>
                  <a:pt x="4963" y="3433"/>
                </a:lnTo>
                <a:lnTo>
                  <a:pt x="4966" y="3416"/>
                </a:lnTo>
                <a:lnTo>
                  <a:pt x="4959" y="3404"/>
                </a:lnTo>
                <a:lnTo>
                  <a:pt x="4964" y="3380"/>
                </a:lnTo>
                <a:lnTo>
                  <a:pt x="4955" y="3367"/>
                </a:lnTo>
                <a:lnTo>
                  <a:pt x="4939" y="3378"/>
                </a:lnTo>
                <a:lnTo>
                  <a:pt x="4929" y="3403"/>
                </a:lnTo>
                <a:lnTo>
                  <a:pt x="4920" y="3404"/>
                </a:lnTo>
                <a:lnTo>
                  <a:pt x="4911" y="3434"/>
                </a:lnTo>
                <a:lnTo>
                  <a:pt x="4903" y="3439"/>
                </a:lnTo>
                <a:lnTo>
                  <a:pt x="4892" y="3479"/>
                </a:lnTo>
                <a:lnTo>
                  <a:pt x="4875" y="3511"/>
                </a:lnTo>
                <a:lnTo>
                  <a:pt x="4873" y="3535"/>
                </a:lnTo>
                <a:lnTo>
                  <a:pt x="4878" y="3559"/>
                </a:lnTo>
                <a:lnTo>
                  <a:pt x="4878" y="3573"/>
                </a:lnTo>
                <a:lnTo>
                  <a:pt x="4885" y="3578"/>
                </a:lnTo>
                <a:lnTo>
                  <a:pt x="4895" y="3567"/>
                </a:lnTo>
                <a:lnTo>
                  <a:pt x="4903" y="3566"/>
                </a:lnTo>
                <a:lnTo>
                  <a:pt x="4901" y="3580"/>
                </a:lnTo>
                <a:lnTo>
                  <a:pt x="4891" y="3594"/>
                </a:lnTo>
                <a:lnTo>
                  <a:pt x="4890" y="3603"/>
                </a:lnTo>
                <a:lnTo>
                  <a:pt x="4879" y="3602"/>
                </a:lnTo>
                <a:lnTo>
                  <a:pt x="4865" y="3610"/>
                </a:lnTo>
                <a:lnTo>
                  <a:pt x="4843" y="3644"/>
                </a:lnTo>
                <a:lnTo>
                  <a:pt x="4834" y="3663"/>
                </a:lnTo>
                <a:lnTo>
                  <a:pt x="4832" y="3718"/>
                </a:lnTo>
                <a:lnTo>
                  <a:pt x="4837" y="3739"/>
                </a:lnTo>
                <a:lnTo>
                  <a:pt x="4838" y="3757"/>
                </a:lnTo>
                <a:lnTo>
                  <a:pt x="4831" y="3776"/>
                </a:lnTo>
                <a:lnTo>
                  <a:pt x="4836" y="3785"/>
                </a:lnTo>
                <a:lnTo>
                  <a:pt x="4839" y="3803"/>
                </a:lnTo>
                <a:lnTo>
                  <a:pt x="4848" y="3801"/>
                </a:lnTo>
                <a:lnTo>
                  <a:pt x="4854" y="3806"/>
                </a:lnTo>
                <a:lnTo>
                  <a:pt x="4857" y="3831"/>
                </a:lnTo>
                <a:lnTo>
                  <a:pt x="4870" y="3844"/>
                </a:lnTo>
                <a:lnTo>
                  <a:pt x="4876" y="3864"/>
                </a:lnTo>
                <a:lnTo>
                  <a:pt x="4884" y="3864"/>
                </a:lnTo>
                <a:lnTo>
                  <a:pt x="4893" y="3840"/>
                </a:lnTo>
                <a:lnTo>
                  <a:pt x="4891" y="3866"/>
                </a:lnTo>
                <a:lnTo>
                  <a:pt x="4897" y="3898"/>
                </a:lnTo>
                <a:lnTo>
                  <a:pt x="4916" y="3905"/>
                </a:lnTo>
                <a:lnTo>
                  <a:pt x="4925" y="3916"/>
                </a:lnTo>
                <a:lnTo>
                  <a:pt x="4936" y="3915"/>
                </a:lnTo>
                <a:lnTo>
                  <a:pt x="4950" y="3920"/>
                </a:lnTo>
                <a:lnTo>
                  <a:pt x="4950" y="3938"/>
                </a:lnTo>
                <a:lnTo>
                  <a:pt x="4938" y="3981"/>
                </a:lnTo>
                <a:lnTo>
                  <a:pt x="4925" y="3992"/>
                </a:lnTo>
                <a:lnTo>
                  <a:pt x="4920" y="3988"/>
                </a:lnTo>
                <a:lnTo>
                  <a:pt x="4922" y="3965"/>
                </a:lnTo>
                <a:lnTo>
                  <a:pt x="4933" y="3952"/>
                </a:lnTo>
                <a:lnTo>
                  <a:pt x="4918" y="3945"/>
                </a:lnTo>
                <a:lnTo>
                  <a:pt x="4903" y="3950"/>
                </a:lnTo>
                <a:lnTo>
                  <a:pt x="4892" y="3974"/>
                </a:lnTo>
                <a:lnTo>
                  <a:pt x="4899" y="3985"/>
                </a:lnTo>
                <a:lnTo>
                  <a:pt x="4898" y="4000"/>
                </a:lnTo>
                <a:lnTo>
                  <a:pt x="4880" y="4013"/>
                </a:lnTo>
                <a:lnTo>
                  <a:pt x="4873" y="4029"/>
                </a:lnTo>
                <a:lnTo>
                  <a:pt x="4864" y="4029"/>
                </a:lnTo>
                <a:lnTo>
                  <a:pt x="4855" y="4059"/>
                </a:lnTo>
                <a:lnTo>
                  <a:pt x="4858" y="4067"/>
                </a:lnTo>
                <a:lnTo>
                  <a:pt x="4867" y="4067"/>
                </a:lnTo>
                <a:lnTo>
                  <a:pt x="4874" y="4076"/>
                </a:lnTo>
                <a:lnTo>
                  <a:pt x="4886" y="4072"/>
                </a:lnTo>
                <a:lnTo>
                  <a:pt x="4893" y="4053"/>
                </a:lnTo>
                <a:lnTo>
                  <a:pt x="4890" y="4044"/>
                </a:lnTo>
                <a:lnTo>
                  <a:pt x="4901" y="4041"/>
                </a:lnTo>
                <a:lnTo>
                  <a:pt x="4909" y="4031"/>
                </a:lnTo>
                <a:lnTo>
                  <a:pt x="4913" y="4042"/>
                </a:lnTo>
                <a:lnTo>
                  <a:pt x="4911" y="4062"/>
                </a:lnTo>
                <a:lnTo>
                  <a:pt x="4902" y="4089"/>
                </a:lnTo>
                <a:lnTo>
                  <a:pt x="4898" y="4119"/>
                </a:lnTo>
                <a:lnTo>
                  <a:pt x="4899" y="4132"/>
                </a:lnTo>
                <a:lnTo>
                  <a:pt x="4890" y="4150"/>
                </a:lnTo>
                <a:lnTo>
                  <a:pt x="4871" y="4154"/>
                </a:lnTo>
                <a:lnTo>
                  <a:pt x="4858" y="4177"/>
                </a:lnTo>
                <a:lnTo>
                  <a:pt x="4850" y="4181"/>
                </a:lnTo>
                <a:lnTo>
                  <a:pt x="4851" y="4192"/>
                </a:lnTo>
                <a:lnTo>
                  <a:pt x="4844" y="4212"/>
                </a:lnTo>
                <a:lnTo>
                  <a:pt x="4814" y="4233"/>
                </a:lnTo>
                <a:lnTo>
                  <a:pt x="4806" y="4252"/>
                </a:lnTo>
                <a:lnTo>
                  <a:pt x="4794" y="4256"/>
                </a:lnTo>
                <a:lnTo>
                  <a:pt x="4790" y="4245"/>
                </a:lnTo>
                <a:lnTo>
                  <a:pt x="4785" y="4244"/>
                </a:lnTo>
                <a:lnTo>
                  <a:pt x="4781" y="4233"/>
                </a:lnTo>
                <a:lnTo>
                  <a:pt x="4774" y="4251"/>
                </a:lnTo>
                <a:lnTo>
                  <a:pt x="4766" y="4255"/>
                </a:lnTo>
                <a:lnTo>
                  <a:pt x="4770" y="4245"/>
                </a:lnTo>
                <a:lnTo>
                  <a:pt x="4766" y="4236"/>
                </a:lnTo>
                <a:lnTo>
                  <a:pt x="4752" y="4255"/>
                </a:lnTo>
                <a:lnTo>
                  <a:pt x="4747" y="4284"/>
                </a:lnTo>
                <a:lnTo>
                  <a:pt x="4736" y="4312"/>
                </a:lnTo>
                <a:lnTo>
                  <a:pt x="4732" y="4322"/>
                </a:lnTo>
                <a:lnTo>
                  <a:pt x="4738" y="4335"/>
                </a:lnTo>
                <a:lnTo>
                  <a:pt x="4739" y="4352"/>
                </a:lnTo>
                <a:lnTo>
                  <a:pt x="4732" y="4384"/>
                </a:lnTo>
                <a:lnTo>
                  <a:pt x="4731" y="4400"/>
                </a:lnTo>
                <a:lnTo>
                  <a:pt x="4736" y="4414"/>
                </a:lnTo>
                <a:lnTo>
                  <a:pt x="4728" y="4426"/>
                </a:lnTo>
                <a:lnTo>
                  <a:pt x="4721" y="4451"/>
                </a:lnTo>
                <a:lnTo>
                  <a:pt x="4726" y="4451"/>
                </a:lnTo>
                <a:lnTo>
                  <a:pt x="4735" y="4444"/>
                </a:lnTo>
                <a:lnTo>
                  <a:pt x="4741" y="4428"/>
                </a:lnTo>
                <a:lnTo>
                  <a:pt x="4754" y="4431"/>
                </a:lnTo>
                <a:lnTo>
                  <a:pt x="4765" y="4418"/>
                </a:lnTo>
                <a:lnTo>
                  <a:pt x="4756" y="4438"/>
                </a:lnTo>
                <a:lnTo>
                  <a:pt x="4743" y="4439"/>
                </a:lnTo>
                <a:lnTo>
                  <a:pt x="4731" y="4461"/>
                </a:lnTo>
                <a:lnTo>
                  <a:pt x="4714" y="4470"/>
                </a:lnTo>
                <a:lnTo>
                  <a:pt x="4712" y="4496"/>
                </a:lnTo>
                <a:lnTo>
                  <a:pt x="4703" y="4509"/>
                </a:lnTo>
                <a:lnTo>
                  <a:pt x="4692" y="4495"/>
                </a:lnTo>
                <a:lnTo>
                  <a:pt x="4677" y="4493"/>
                </a:lnTo>
                <a:lnTo>
                  <a:pt x="4669" y="4479"/>
                </a:lnTo>
                <a:lnTo>
                  <a:pt x="4661" y="4492"/>
                </a:lnTo>
                <a:lnTo>
                  <a:pt x="4665" y="4527"/>
                </a:lnTo>
                <a:lnTo>
                  <a:pt x="4653" y="4572"/>
                </a:lnTo>
                <a:lnTo>
                  <a:pt x="4658" y="4523"/>
                </a:lnTo>
                <a:lnTo>
                  <a:pt x="4652" y="4493"/>
                </a:lnTo>
                <a:lnTo>
                  <a:pt x="4644" y="4471"/>
                </a:lnTo>
                <a:lnTo>
                  <a:pt x="4648" y="4440"/>
                </a:lnTo>
                <a:lnTo>
                  <a:pt x="4653" y="4439"/>
                </a:lnTo>
                <a:lnTo>
                  <a:pt x="4659" y="4470"/>
                </a:lnTo>
                <a:lnTo>
                  <a:pt x="4675" y="4457"/>
                </a:lnTo>
                <a:lnTo>
                  <a:pt x="4682" y="4478"/>
                </a:lnTo>
                <a:lnTo>
                  <a:pt x="4696" y="4488"/>
                </a:lnTo>
                <a:lnTo>
                  <a:pt x="4705" y="4474"/>
                </a:lnTo>
                <a:lnTo>
                  <a:pt x="4707" y="4457"/>
                </a:lnTo>
                <a:lnTo>
                  <a:pt x="4713" y="4428"/>
                </a:lnTo>
                <a:lnTo>
                  <a:pt x="4702" y="4435"/>
                </a:lnTo>
                <a:lnTo>
                  <a:pt x="4694" y="4431"/>
                </a:lnTo>
                <a:lnTo>
                  <a:pt x="4703" y="4420"/>
                </a:lnTo>
                <a:lnTo>
                  <a:pt x="4712" y="4396"/>
                </a:lnTo>
                <a:lnTo>
                  <a:pt x="4702" y="4394"/>
                </a:lnTo>
                <a:lnTo>
                  <a:pt x="4693" y="4409"/>
                </a:lnTo>
                <a:lnTo>
                  <a:pt x="4675" y="4418"/>
                </a:lnTo>
                <a:lnTo>
                  <a:pt x="4676" y="4405"/>
                </a:lnTo>
                <a:lnTo>
                  <a:pt x="4690" y="4388"/>
                </a:lnTo>
                <a:lnTo>
                  <a:pt x="4690" y="4368"/>
                </a:lnTo>
                <a:lnTo>
                  <a:pt x="4683" y="4369"/>
                </a:lnTo>
                <a:lnTo>
                  <a:pt x="4672" y="4378"/>
                </a:lnTo>
                <a:lnTo>
                  <a:pt x="4670" y="4365"/>
                </a:lnTo>
                <a:lnTo>
                  <a:pt x="4676" y="4327"/>
                </a:lnTo>
                <a:lnTo>
                  <a:pt x="4684" y="4307"/>
                </a:lnTo>
                <a:lnTo>
                  <a:pt x="4687" y="4326"/>
                </a:lnTo>
                <a:lnTo>
                  <a:pt x="4692" y="4313"/>
                </a:lnTo>
                <a:lnTo>
                  <a:pt x="4692" y="4298"/>
                </a:lnTo>
                <a:lnTo>
                  <a:pt x="4712" y="4268"/>
                </a:lnTo>
                <a:lnTo>
                  <a:pt x="4713" y="4254"/>
                </a:lnTo>
                <a:lnTo>
                  <a:pt x="4733" y="4234"/>
                </a:lnTo>
                <a:lnTo>
                  <a:pt x="4735" y="4207"/>
                </a:lnTo>
                <a:lnTo>
                  <a:pt x="4743" y="4195"/>
                </a:lnTo>
                <a:lnTo>
                  <a:pt x="4752" y="4190"/>
                </a:lnTo>
                <a:lnTo>
                  <a:pt x="4753" y="4181"/>
                </a:lnTo>
                <a:lnTo>
                  <a:pt x="4739" y="4178"/>
                </a:lnTo>
                <a:lnTo>
                  <a:pt x="4722" y="4186"/>
                </a:lnTo>
                <a:lnTo>
                  <a:pt x="4714" y="4208"/>
                </a:lnTo>
                <a:lnTo>
                  <a:pt x="4699" y="4226"/>
                </a:lnTo>
                <a:lnTo>
                  <a:pt x="4690" y="4219"/>
                </a:lnTo>
                <a:lnTo>
                  <a:pt x="4692" y="4210"/>
                </a:lnTo>
                <a:lnTo>
                  <a:pt x="4708" y="4199"/>
                </a:lnTo>
                <a:lnTo>
                  <a:pt x="4711" y="4181"/>
                </a:lnTo>
                <a:lnTo>
                  <a:pt x="4702" y="4173"/>
                </a:lnTo>
                <a:lnTo>
                  <a:pt x="4692" y="4178"/>
                </a:lnTo>
                <a:lnTo>
                  <a:pt x="4684" y="4163"/>
                </a:lnTo>
                <a:lnTo>
                  <a:pt x="4688" y="4148"/>
                </a:lnTo>
                <a:lnTo>
                  <a:pt x="4690" y="4123"/>
                </a:lnTo>
                <a:lnTo>
                  <a:pt x="4680" y="4108"/>
                </a:lnTo>
                <a:lnTo>
                  <a:pt x="4673" y="4111"/>
                </a:lnTo>
                <a:lnTo>
                  <a:pt x="4670" y="4126"/>
                </a:lnTo>
                <a:lnTo>
                  <a:pt x="4670" y="4113"/>
                </a:lnTo>
                <a:lnTo>
                  <a:pt x="4674" y="4100"/>
                </a:lnTo>
                <a:lnTo>
                  <a:pt x="4668" y="4081"/>
                </a:lnTo>
                <a:lnTo>
                  <a:pt x="4656" y="4081"/>
                </a:lnTo>
                <a:lnTo>
                  <a:pt x="4651" y="4104"/>
                </a:lnTo>
                <a:lnTo>
                  <a:pt x="4638" y="4117"/>
                </a:lnTo>
                <a:lnTo>
                  <a:pt x="4635" y="4126"/>
                </a:lnTo>
                <a:lnTo>
                  <a:pt x="4630" y="4120"/>
                </a:lnTo>
                <a:lnTo>
                  <a:pt x="4630" y="4105"/>
                </a:lnTo>
                <a:lnTo>
                  <a:pt x="4623" y="4088"/>
                </a:lnTo>
                <a:lnTo>
                  <a:pt x="4613" y="4087"/>
                </a:lnTo>
                <a:lnTo>
                  <a:pt x="4610" y="4101"/>
                </a:lnTo>
                <a:lnTo>
                  <a:pt x="4614" y="4114"/>
                </a:lnTo>
                <a:lnTo>
                  <a:pt x="4610" y="4126"/>
                </a:lnTo>
                <a:lnTo>
                  <a:pt x="4615" y="4145"/>
                </a:lnTo>
                <a:lnTo>
                  <a:pt x="4615" y="4160"/>
                </a:lnTo>
                <a:lnTo>
                  <a:pt x="4608" y="4170"/>
                </a:lnTo>
                <a:lnTo>
                  <a:pt x="4603" y="4161"/>
                </a:lnTo>
                <a:lnTo>
                  <a:pt x="4602" y="4146"/>
                </a:lnTo>
                <a:lnTo>
                  <a:pt x="4597" y="4144"/>
                </a:lnTo>
                <a:lnTo>
                  <a:pt x="4594" y="4159"/>
                </a:lnTo>
                <a:lnTo>
                  <a:pt x="4600" y="4204"/>
                </a:lnTo>
                <a:lnTo>
                  <a:pt x="4605" y="4237"/>
                </a:lnTo>
                <a:lnTo>
                  <a:pt x="4623" y="4250"/>
                </a:lnTo>
                <a:lnTo>
                  <a:pt x="4630" y="4266"/>
                </a:lnTo>
                <a:lnTo>
                  <a:pt x="4629" y="4312"/>
                </a:lnTo>
                <a:lnTo>
                  <a:pt x="4625" y="4287"/>
                </a:lnTo>
                <a:lnTo>
                  <a:pt x="4615" y="4275"/>
                </a:lnTo>
                <a:lnTo>
                  <a:pt x="4597" y="4237"/>
                </a:lnTo>
                <a:lnTo>
                  <a:pt x="4594" y="4208"/>
                </a:lnTo>
                <a:lnTo>
                  <a:pt x="4586" y="4171"/>
                </a:lnTo>
                <a:lnTo>
                  <a:pt x="4579" y="4168"/>
                </a:lnTo>
                <a:lnTo>
                  <a:pt x="4574" y="4178"/>
                </a:lnTo>
                <a:lnTo>
                  <a:pt x="4578" y="4209"/>
                </a:lnTo>
                <a:lnTo>
                  <a:pt x="4588" y="4229"/>
                </a:lnTo>
                <a:lnTo>
                  <a:pt x="4590" y="4254"/>
                </a:lnTo>
                <a:lnTo>
                  <a:pt x="4583" y="4261"/>
                </a:lnTo>
                <a:lnTo>
                  <a:pt x="4574" y="4241"/>
                </a:lnTo>
                <a:lnTo>
                  <a:pt x="4550" y="4250"/>
                </a:lnTo>
                <a:lnTo>
                  <a:pt x="4544" y="4258"/>
                </a:lnTo>
                <a:lnTo>
                  <a:pt x="4534" y="4242"/>
                </a:lnTo>
                <a:lnTo>
                  <a:pt x="4524" y="4237"/>
                </a:lnTo>
                <a:lnTo>
                  <a:pt x="4501" y="4208"/>
                </a:lnTo>
                <a:lnTo>
                  <a:pt x="4475" y="4210"/>
                </a:lnTo>
                <a:lnTo>
                  <a:pt x="4471" y="4197"/>
                </a:lnTo>
                <a:lnTo>
                  <a:pt x="4467" y="4197"/>
                </a:lnTo>
                <a:lnTo>
                  <a:pt x="4449" y="4213"/>
                </a:lnTo>
                <a:lnTo>
                  <a:pt x="4442" y="4231"/>
                </a:lnTo>
                <a:lnTo>
                  <a:pt x="4420" y="4230"/>
                </a:lnTo>
                <a:lnTo>
                  <a:pt x="4405" y="4243"/>
                </a:lnTo>
                <a:lnTo>
                  <a:pt x="4391" y="4223"/>
                </a:lnTo>
                <a:lnTo>
                  <a:pt x="4388" y="4221"/>
                </a:lnTo>
                <a:lnTo>
                  <a:pt x="4386" y="4201"/>
                </a:lnTo>
                <a:lnTo>
                  <a:pt x="4381" y="4195"/>
                </a:lnTo>
                <a:lnTo>
                  <a:pt x="4366" y="4212"/>
                </a:lnTo>
                <a:lnTo>
                  <a:pt x="4366" y="4195"/>
                </a:lnTo>
                <a:lnTo>
                  <a:pt x="4348" y="4166"/>
                </a:lnTo>
                <a:lnTo>
                  <a:pt x="4345" y="4152"/>
                </a:lnTo>
                <a:lnTo>
                  <a:pt x="4339" y="4148"/>
                </a:lnTo>
                <a:lnTo>
                  <a:pt x="4339" y="4134"/>
                </a:lnTo>
                <a:lnTo>
                  <a:pt x="4343" y="4123"/>
                </a:lnTo>
                <a:lnTo>
                  <a:pt x="4336" y="4109"/>
                </a:lnTo>
                <a:lnTo>
                  <a:pt x="4330" y="4114"/>
                </a:lnTo>
                <a:lnTo>
                  <a:pt x="4326" y="4107"/>
                </a:lnTo>
                <a:lnTo>
                  <a:pt x="4327" y="4091"/>
                </a:lnTo>
                <a:lnTo>
                  <a:pt x="4322" y="4087"/>
                </a:lnTo>
                <a:lnTo>
                  <a:pt x="4311" y="4098"/>
                </a:lnTo>
                <a:lnTo>
                  <a:pt x="4297" y="4097"/>
                </a:lnTo>
                <a:lnTo>
                  <a:pt x="4287" y="4080"/>
                </a:lnTo>
                <a:lnTo>
                  <a:pt x="4282" y="4083"/>
                </a:lnTo>
                <a:lnTo>
                  <a:pt x="4280" y="4074"/>
                </a:lnTo>
                <a:lnTo>
                  <a:pt x="4268" y="4065"/>
                </a:lnTo>
                <a:lnTo>
                  <a:pt x="4254" y="4066"/>
                </a:lnTo>
                <a:lnTo>
                  <a:pt x="4260" y="4051"/>
                </a:lnTo>
                <a:lnTo>
                  <a:pt x="4261" y="4034"/>
                </a:lnTo>
                <a:lnTo>
                  <a:pt x="4271" y="4021"/>
                </a:lnTo>
                <a:lnTo>
                  <a:pt x="4271" y="4010"/>
                </a:lnTo>
                <a:lnTo>
                  <a:pt x="4263" y="4003"/>
                </a:lnTo>
                <a:lnTo>
                  <a:pt x="4253" y="4002"/>
                </a:lnTo>
                <a:lnTo>
                  <a:pt x="4249" y="3958"/>
                </a:lnTo>
                <a:lnTo>
                  <a:pt x="4245" y="3952"/>
                </a:lnTo>
                <a:lnTo>
                  <a:pt x="4243" y="3943"/>
                </a:lnTo>
                <a:lnTo>
                  <a:pt x="4254" y="3932"/>
                </a:lnTo>
                <a:lnTo>
                  <a:pt x="4256" y="3923"/>
                </a:lnTo>
                <a:lnTo>
                  <a:pt x="4249" y="3916"/>
                </a:lnTo>
                <a:lnTo>
                  <a:pt x="4253" y="3902"/>
                </a:lnTo>
                <a:lnTo>
                  <a:pt x="4255" y="3856"/>
                </a:lnTo>
                <a:lnTo>
                  <a:pt x="4251" y="3838"/>
                </a:lnTo>
                <a:lnTo>
                  <a:pt x="4245" y="3837"/>
                </a:lnTo>
                <a:lnTo>
                  <a:pt x="4237" y="3825"/>
                </a:lnTo>
                <a:lnTo>
                  <a:pt x="4231" y="3808"/>
                </a:lnTo>
                <a:lnTo>
                  <a:pt x="4214" y="3818"/>
                </a:lnTo>
                <a:lnTo>
                  <a:pt x="4204" y="3815"/>
                </a:lnTo>
                <a:lnTo>
                  <a:pt x="4170" y="3833"/>
                </a:lnTo>
                <a:lnTo>
                  <a:pt x="4121" y="3836"/>
                </a:lnTo>
                <a:lnTo>
                  <a:pt x="4106" y="3830"/>
                </a:lnTo>
                <a:lnTo>
                  <a:pt x="4094" y="3830"/>
                </a:lnTo>
                <a:lnTo>
                  <a:pt x="4077" y="3871"/>
                </a:lnTo>
                <a:lnTo>
                  <a:pt x="4065" y="3883"/>
                </a:lnTo>
                <a:lnTo>
                  <a:pt x="4060" y="3901"/>
                </a:lnTo>
                <a:lnTo>
                  <a:pt x="4070" y="3910"/>
                </a:lnTo>
                <a:lnTo>
                  <a:pt x="4077" y="3902"/>
                </a:lnTo>
                <a:lnTo>
                  <a:pt x="4083" y="3902"/>
                </a:lnTo>
                <a:lnTo>
                  <a:pt x="4079" y="3923"/>
                </a:lnTo>
                <a:lnTo>
                  <a:pt x="4071" y="3935"/>
                </a:lnTo>
                <a:lnTo>
                  <a:pt x="4073" y="3947"/>
                </a:lnTo>
                <a:lnTo>
                  <a:pt x="4091" y="3951"/>
                </a:lnTo>
                <a:lnTo>
                  <a:pt x="4095" y="3961"/>
                </a:lnTo>
                <a:lnTo>
                  <a:pt x="4109" y="3954"/>
                </a:lnTo>
                <a:lnTo>
                  <a:pt x="4109" y="3941"/>
                </a:lnTo>
                <a:lnTo>
                  <a:pt x="4100" y="3925"/>
                </a:lnTo>
                <a:lnTo>
                  <a:pt x="4101" y="3912"/>
                </a:lnTo>
                <a:lnTo>
                  <a:pt x="4110" y="3908"/>
                </a:lnTo>
                <a:lnTo>
                  <a:pt x="4112" y="3919"/>
                </a:lnTo>
                <a:lnTo>
                  <a:pt x="4122" y="3919"/>
                </a:lnTo>
                <a:lnTo>
                  <a:pt x="4135" y="3933"/>
                </a:lnTo>
                <a:lnTo>
                  <a:pt x="4144" y="3926"/>
                </a:lnTo>
                <a:lnTo>
                  <a:pt x="4147" y="3907"/>
                </a:lnTo>
                <a:lnTo>
                  <a:pt x="4155" y="3896"/>
                </a:lnTo>
                <a:lnTo>
                  <a:pt x="4153" y="3914"/>
                </a:lnTo>
                <a:lnTo>
                  <a:pt x="4165" y="3937"/>
                </a:lnTo>
                <a:lnTo>
                  <a:pt x="4167" y="3925"/>
                </a:lnTo>
                <a:lnTo>
                  <a:pt x="4167" y="3911"/>
                </a:lnTo>
                <a:lnTo>
                  <a:pt x="4179" y="3910"/>
                </a:lnTo>
                <a:lnTo>
                  <a:pt x="4183" y="3894"/>
                </a:lnTo>
                <a:lnTo>
                  <a:pt x="4191" y="3896"/>
                </a:lnTo>
                <a:lnTo>
                  <a:pt x="4218" y="3880"/>
                </a:lnTo>
                <a:lnTo>
                  <a:pt x="4228" y="3879"/>
                </a:lnTo>
                <a:lnTo>
                  <a:pt x="4230" y="3885"/>
                </a:lnTo>
                <a:lnTo>
                  <a:pt x="4242" y="3887"/>
                </a:lnTo>
                <a:lnTo>
                  <a:pt x="4233" y="3902"/>
                </a:lnTo>
                <a:lnTo>
                  <a:pt x="4238" y="3917"/>
                </a:lnTo>
                <a:lnTo>
                  <a:pt x="4223" y="3945"/>
                </a:lnTo>
                <a:lnTo>
                  <a:pt x="4215" y="3934"/>
                </a:lnTo>
                <a:lnTo>
                  <a:pt x="4207" y="3943"/>
                </a:lnTo>
                <a:lnTo>
                  <a:pt x="4196" y="3943"/>
                </a:lnTo>
                <a:lnTo>
                  <a:pt x="4190" y="3935"/>
                </a:lnTo>
                <a:lnTo>
                  <a:pt x="4181" y="3936"/>
                </a:lnTo>
                <a:lnTo>
                  <a:pt x="4170" y="3970"/>
                </a:lnTo>
                <a:lnTo>
                  <a:pt x="4174" y="3995"/>
                </a:lnTo>
                <a:lnTo>
                  <a:pt x="4175" y="4024"/>
                </a:lnTo>
                <a:lnTo>
                  <a:pt x="4171" y="3995"/>
                </a:lnTo>
                <a:lnTo>
                  <a:pt x="4165" y="3992"/>
                </a:lnTo>
                <a:lnTo>
                  <a:pt x="4161" y="3975"/>
                </a:lnTo>
                <a:lnTo>
                  <a:pt x="4153" y="3975"/>
                </a:lnTo>
                <a:lnTo>
                  <a:pt x="4146" y="3997"/>
                </a:lnTo>
                <a:lnTo>
                  <a:pt x="4131" y="4001"/>
                </a:lnTo>
                <a:lnTo>
                  <a:pt x="4125" y="4007"/>
                </a:lnTo>
                <a:lnTo>
                  <a:pt x="4125" y="3992"/>
                </a:lnTo>
                <a:lnTo>
                  <a:pt x="4118" y="3992"/>
                </a:lnTo>
                <a:lnTo>
                  <a:pt x="4110" y="4011"/>
                </a:lnTo>
                <a:lnTo>
                  <a:pt x="4100" y="4019"/>
                </a:lnTo>
                <a:lnTo>
                  <a:pt x="4095" y="4007"/>
                </a:lnTo>
                <a:lnTo>
                  <a:pt x="4085" y="4010"/>
                </a:lnTo>
                <a:lnTo>
                  <a:pt x="4079" y="4023"/>
                </a:lnTo>
                <a:lnTo>
                  <a:pt x="4078" y="4030"/>
                </a:lnTo>
                <a:lnTo>
                  <a:pt x="4060" y="4033"/>
                </a:lnTo>
                <a:lnTo>
                  <a:pt x="4051" y="4045"/>
                </a:lnTo>
                <a:lnTo>
                  <a:pt x="4051" y="4063"/>
                </a:lnTo>
                <a:lnTo>
                  <a:pt x="4054" y="4082"/>
                </a:lnTo>
                <a:lnTo>
                  <a:pt x="4042" y="4139"/>
                </a:lnTo>
                <a:lnTo>
                  <a:pt x="4036" y="4181"/>
                </a:lnTo>
                <a:lnTo>
                  <a:pt x="4035" y="4197"/>
                </a:lnTo>
                <a:lnTo>
                  <a:pt x="4047" y="4213"/>
                </a:lnTo>
                <a:lnTo>
                  <a:pt x="4043" y="4225"/>
                </a:lnTo>
                <a:lnTo>
                  <a:pt x="4031" y="4231"/>
                </a:lnTo>
                <a:lnTo>
                  <a:pt x="4031" y="4244"/>
                </a:lnTo>
                <a:lnTo>
                  <a:pt x="4039" y="4264"/>
                </a:lnTo>
                <a:lnTo>
                  <a:pt x="4039" y="4287"/>
                </a:lnTo>
                <a:lnTo>
                  <a:pt x="4033" y="4298"/>
                </a:lnTo>
                <a:lnTo>
                  <a:pt x="4030" y="4289"/>
                </a:lnTo>
                <a:lnTo>
                  <a:pt x="4021" y="4298"/>
                </a:lnTo>
                <a:lnTo>
                  <a:pt x="4016" y="4293"/>
                </a:lnTo>
                <a:lnTo>
                  <a:pt x="4018" y="4275"/>
                </a:lnTo>
                <a:lnTo>
                  <a:pt x="4023" y="4271"/>
                </a:lnTo>
                <a:lnTo>
                  <a:pt x="4023" y="4251"/>
                </a:lnTo>
                <a:lnTo>
                  <a:pt x="4014" y="4250"/>
                </a:lnTo>
                <a:lnTo>
                  <a:pt x="3998" y="4298"/>
                </a:lnTo>
                <a:lnTo>
                  <a:pt x="3994" y="4347"/>
                </a:lnTo>
                <a:lnTo>
                  <a:pt x="4002" y="4402"/>
                </a:lnTo>
                <a:lnTo>
                  <a:pt x="4001" y="4473"/>
                </a:lnTo>
                <a:lnTo>
                  <a:pt x="3998" y="4402"/>
                </a:lnTo>
                <a:lnTo>
                  <a:pt x="3991" y="4369"/>
                </a:lnTo>
                <a:lnTo>
                  <a:pt x="3985" y="4357"/>
                </a:lnTo>
                <a:lnTo>
                  <a:pt x="3991" y="4339"/>
                </a:lnTo>
                <a:lnTo>
                  <a:pt x="3991" y="4325"/>
                </a:lnTo>
                <a:lnTo>
                  <a:pt x="3977" y="4308"/>
                </a:lnTo>
                <a:lnTo>
                  <a:pt x="3982" y="4280"/>
                </a:lnTo>
                <a:lnTo>
                  <a:pt x="3981" y="4240"/>
                </a:lnTo>
                <a:lnTo>
                  <a:pt x="3972" y="4216"/>
                </a:lnTo>
                <a:lnTo>
                  <a:pt x="3973" y="4176"/>
                </a:lnTo>
                <a:lnTo>
                  <a:pt x="3983" y="4151"/>
                </a:lnTo>
                <a:lnTo>
                  <a:pt x="3992" y="4114"/>
                </a:lnTo>
                <a:lnTo>
                  <a:pt x="3993" y="4084"/>
                </a:lnTo>
                <a:lnTo>
                  <a:pt x="3990" y="4084"/>
                </a:lnTo>
                <a:lnTo>
                  <a:pt x="3985" y="4098"/>
                </a:lnTo>
                <a:lnTo>
                  <a:pt x="3983" y="4126"/>
                </a:lnTo>
                <a:lnTo>
                  <a:pt x="3973" y="4142"/>
                </a:lnTo>
                <a:lnTo>
                  <a:pt x="3969" y="4137"/>
                </a:lnTo>
                <a:lnTo>
                  <a:pt x="3966" y="4114"/>
                </a:lnTo>
                <a:lnTo>
                  <a:pt x="3975" y="4078"/>
                </a:lnTo>
                <a:lnTo>
                  <a:pt x="3977" y="4058"/>
                </a:lnTo>
                <a:lnTo>
                  <a:pt x="3969" y="4046"/>
                </a:lnTo>
                <a:lnTo>
                  <a:pt x="3961" y="4059"/>
                </a:lnTo>
                <a:lnTo>
                  <a:pt x="3956" y="4055"/>
                </a:lnTo>
                <a:lnTo>
                  <a:pt x="3953" y="4042"/>
                </a:lnTo>
                <a:lnTo>
                  <a:pt x="3955" y="4025"/>
                </a:lnTo>
                <a:lnTo>
                  <a:pt x="3954" y="4001"/>
                </a:lnTo>
                <a:lnTo>
                  <a:pt x="3948" y="4001"/>
                </a:lnTo>
                <a:lnTo>
                  <a:pt x="3948" y="3992"/>
                </a:lnTo>
                <a:lnTo>
                  <a:pt x="3951" y="3981"/>
                </a:lnTo>
                <a:lnTo>
                  <a:pt x="3952" y="3960"/>
                </a:lnTo>
                <a:lnTo>
                  <a:pt x="3940" y="3964"/>
                </a:lnTo>
                <a:lnTo>
                  <a:pt x="3904" y="3987"/>
                </a:lnTo>
                <a:lnTo>
                  <a:pt x="3882" y="4006"/>
                </a:lnTo>
                <a:lnTo>
                  <a:pt x="3875" y="4001"/>
                </a:lnTo>
                <a:lnTo>
                  <a:pt x="3875" y="3990"/>
                </a:lnTo>
                <a:lnTo>
                  <a:pt x="3869" y="3989"/>
                </a:lnTo>
                <a:lnTo>
                  <a:pt x="3860" y="4007"/>
                </a:lnTo>
                <a:lnTo>
                  <a:pt x="3852" y="4009"/>
                </a:lnTo>
                <a:lnTo>
                  <a:pt x="3845" y="3996"/>
                </a:lnTo>
                <a:lnTo>
                  <a:pt x="3826" y="4022"/>
                </a:lnTo>
                <a:lnTo>
                  <a:pt x="3827" y="4004"/>
                </a:lnTo>
                <a:lnTo>
                  <a:pt x="3815" y="3992"/>
                </a:lnTo>
                <a:lnTo>
                  <a:pt x="3808" y="3994"/>
                </a:lnTo>
                <a:lnTo>
                  <a:pt x="3808" y="4006"/>
                </a:lnTo>
                <a:lnTo>
                  <a:pt x="3791" y="4005"/>
                </a:lnTo>
                <a:lnTo>
                  <a:pt x="3763" y="3984"/>
                </a:lnTo>
                <a:lnTo>
                  <a:pt x="3740" y="3981"/>
                </a:lnTo>
                <a:lnTo>
                  <a:pt x="3719" y="3960"/>
                </a:lnTo>
                <a:lnTo>
                  <a:pt x="3701" y="3960"/>
                </a:lnTo>
                <a:lnTo>
                  <a:pt x="3700" y="3940"/>
                </a:lnTo>
                <a:lnTo>
                  <a:pt x="3684" y="3919"/>
                </a:lnTo>
                <a:lnTo>
                  <a:pt x="3676" y="3928"/>
                </a:lnTo>
                <a:lnTo>
                  <a:pt x="3665" y="3912"/>
                </a:lnTo>
                <a:lnTo>
                  <a:pt x="3661" y="3887"/>
                </a:lnTo>
                <a:lnTo>
                  <a:pt x="3648" y="3877"/>
                </a:lnTo>
                <a:lnTo>
                  <a:pt x="3643" y="3866"/>
                </a:lnTo>
                <a:lnTo>
                  <a:pt x="3655" y="3858"/>
                </a:lnTo>
                <a:lnTo>
                  <a:pt x="3669" y="3861"/>
                </a:lnTo>
                <a:lnTo>
                  <a:pt x="3671" y="3837"/>
                </a:lnTo>
                <a:lnTo>
                  <a:pt x="3682" y="3824"/>
                </a:lnTo>
                <a:lnTo>
                  <a:pt x="3678" y="3807"/>
                </a:lnTo>
                <a:lnTo>
                  <a:pt x="3690" y="3808"/>
                </a:lnTo>
                <a:lnTo>
                  <a:pt x="3707" y="3819"/>
                </a:lnTo>
                <a:lnTo>
                  <a:pt x="3713" y="3812"/>
                </a:lnTo>
                <a:lnTo>
                  <a:pt x="3712" y="3803"/>
                </a:lnTo>
                <a:lnTo>
                  <a:pt x="3729" y="3805"/>
                </a:lnTo>
                <a:lnTo>
                  <a:pt x="3758" y="3823"/>
                </a:lnTo>
                <a:lnTo>
                  <a:pt x="3770" y="3800"/>
                </a:lnTo>
                <a:lnTo>
                  <a:pt x="3772" y="3775"/>
                </a:lnTo>
                <a:lnTo>
                  <a:pt x="3778" y="3753"/>
                </a:lnTo>
                <a:lnTo>
                  <a:pt x="3772" y="3727"/>
                </a:lnTo>
                <a:lnTo>
                  <a:pt x="3770" y="3699"/>
                </a:lnTo>
                <a:lnTo>
                  <a:pt x="3764" y="3679"/>
                </a:lnTo>
                <a:lnTo>
                  <a:pt x="3756" y="3650"/>
                </a:lnTo>
                <a:lnTo>
                  <a:pt x="3747" y="3644"/>
                </a:lnTo>
                <a:lnTo>
                  <a:pt x="3745" y="3628"/>
                </a:lnTo>
                <a:lnTo>
                  <a:pt x="3727" y="3599"/>
                </a:lnTo>
                <a:lnTo>
                  <a:pt x="3721" y="3601"/>
                </a:lnTo>
                <a:lnTo>
                  <a:pt x="3717" y="3619"/>
                </a:lnTo>
                <a:lnTo>
                  <a:pt x="3712" y="3619"/>
                </a:lnTo>
                <a:lnTo>
                  <a:pt x="3707" y="3602"/>
                </a:lnTo>
                <a:lnTo>
                  <a:pt x="3688" y="3585"/>
                </a:lnTo>
                <a:lnTo>
                  <a:pt x="3688" y="3597"/>
                </a:lnTo>
                <a:lnTo>
                  <a:pt x="3700" y="3614"/>
                </a:lnTo>
                <a:lnTo>
                  <a:pt x="3697" y="3627"/>
                </a:lnTo>
                <a:lnTo>
                  <a:pt x="3703" y="3641"/>
                </a:lnTo>
                <a:lnTo>
                  <a:pt x="3698" y="3661"/>
                </a:lnTo>
                <a:lnTo>
                  <a:pt x="3689" y="3641"/>
                </a:lnTo>
                <a:lnTo>
                  <a:pt x="3689" y="3619"/>
                </a:lnTo>
                <a:lnTo>
                  <a:pt x="3678" y="3619"/>
                </a:lnTo>
                <a:lnTo>
                  <a:pt x="3658" y="3597"/>
                </a:lnTo>
                <a:lnTo>
                  <a:pt x="3653" y="3583"/>
                </a:lnTo>
                <a:lnTo>
                  <a:pt x="3646" y="3593"/>
                </a:lnTo>
                <a:lnTo>
                  <a:pt x="3638" y="3584"/>
                </a:lnTo>
                <a:lnTo>
                  <a:pt x="3633" y="3565"/>
                </a:lnTo>
                <a:lnTo>
                  <a:pt x="3620" y="3549"/>
                </a:lnTo>
                <a:lnTo>
                  <a:pt x="3613" y="3549"/>
                </a:lnTo>
                <a:lnTo>
                  <a:pt x="3593" y="3513"/>
                </a:lnTo>
                <a:lnTo>
                  <a:pt x="3574" y="3498"/>
                </a:lnTo>
                <a:lnTo>
                  <a:pt x="3570" y="3477"/>
                </a:lnTo>
                <a:lnTo>
                  <a:pt x="3516" y="3419"/>
                </a:lnTo>
                <a:lnTo>
                  <a:pt x="3500" y="3380"/>
                </a:lnTo>
                <a:lnTo>
                  <a:pt x="3500" y="3350"/>
                </a:lnTo>
                <a:lnTo>
                  <a:pt x="3489" y="3296"/>
                </a:lnTo>
                <a:lnTo>
                  <a:pt x="3489" y="3275"/>
                </a:lnTo>
                <a:lnTo>
                  <a:pt x="3477" y="3275"/>
                </a:lnTo>
                <a:lnTo>
                  <a:pt x="3460" y="3254"/>
                </a:lnTo>
                <a:lnTo>
                  <a:pt x="3449" y="3252"/>
                </a:lnTo>
                <a:lnTo>
                  <a:pt x="3438" y="3237"/>
                </a:lnTo>
                <a:lnTo>
                  <a:pt x="3424" y="3234"/>
                </a:lnTo>
                <a:lnTo>
                  <a:pt x="3416" y="3221"/>
                </a:lnTo>
                <a:lnTo>
                  <a:pt x="3401" y="3229"/>
                </a:lnTo>
                <a:lnTo>
                  <a:pt x="3386" y="3255"/>
                </a:lnTo>
                <a:lnTo>
                  <a:pt x="3372" y="3296"/>
                </a:lnTo>
                <a:lnTo>
                  <a:pt x="3358" y="3301"/>
                </a:lnTo>
                <a:lnTo>
                  <a:pt x="3347" y="3319"/>
                </a:lnTo>
                <a:lnTo>
                  <a:pt x="3334" y="3321"/>
                </a:lnTo>
                <a:lnTo>
                  <a:pt x="3323" y="3308"/>
                </a:lnTo>
                <a:lnTo>
                  <a:pt x="3304" y="3303"/>
                </a:lnTo>
                <a:lnTo>
                  <a:pt x="3296" y="3290"/>
                </a:lnTo>
                <a:lnTo>
                  <a:pt x="3306" y="3268"/>
                </a:lnTo>
                <a:lnTo>
                  <a:pt x="3310" y="3257"/>
                </a:lnTo>
                <a:lnTo>
                  <a:pt x="3318" y="3260"/>
                </a:lnTo>
                <a:lnTo>
                  <a:pt x="3330" y="3239"/>
                </a:lnTo>
                <a:lnTo>
                  <a:pt x="3341" y="3231"/>
                </a:lnTo>
                <a:lnTo>
                  <a:pt x="3344" y="3222"/>
                </a:lnTo>
                <a:lnTo>
                  <a:pt x="3340" y="3209"/>
                </a:lnTo>
                <a:lnTo>
                  <a:pt x="3330" y="3214"/>
                </a:lnTo>
                <a:lnTo>
                  <a:pt x="3325" y="3205"/>
                </a:lnTo>
                <a:lnTo>
                  <a:pt x="3327" y="3192"/>
                </a:lnTo>
                <a:lnTo>
                  <a:pt x="3340" y="3173"/>
                </a:lnTo>
                <a:lnTo>
                  <a:pt x="3338" y="3161"/>
                </a:lnTo>
                <a:lnTo>
                  <a:pt x="3351" y="3141"/>
                </a:lnTo>
                <a:lnTo>
                  <a:pt x="3351" y="3124"/>
                </a:lnTo>
                <a:lnTo>
                  <a:pt x="3349" y="3098"/>
                </a:lnTo>
                <a:lnTo>
                  <a:pt x="3333" y="3105"/>
                </a:lnTo>
                <a:lnTo>
                  <a:pt x="3333" y="3123"/>
                </a:lnTo>
                <a:lnTo>
                  <a:pt x="3308" y="3149"/>
                </a:lnTo>
                <a:lnTo>
                  <a:pt x="3295" y="3145"/>
                </a:lnTo>
                <a:lnTo>
                  <a:pt x="3309" y="3188"/>
                </a:lnTo>
                <a:lnTo>
                  <a:pt x="3298" y="3204"/>
                </a:lnTo>
                <a:lnTo>
                  <a:pt x="3296" y="3186"/>
                </a:lnTo>
                <a:lnTo>
                  <a:pt x="3278" y="3185"/>
                </a:lnTo>
                <a:lnTo>
                  <a:pt x="3265" y="3204"/>
                </a:lnTo>
                <a:lnTo>
                  <a:pt x="3273" y="3209"/>
                </a:lnTo>
                <a:lnTo>
                  <a:pt x="3269" y="3234"/>
                </a:lnTo>
                <a:lnTo>
                  <a:pt x="3256" y="3226"/>
                </a:lnTo>
                <a:lnTo>
                  <a:pt x="3243" y="3239"/>
                </a:lnTo>
                <a:lnTo>
                  <a:pt x="3247" y="3254"/>
                </a:lnTo>
                <a:lnTo>
                  <a:pt x="3260" y="3254"/>
                </a:lnTo>
                <a:lnTo>
                  <a:pt x="3267" y="3270"/>
                </a:lnTo>
                <a:lnTo>
                  <a:pt x="3245" y="3290"/>
                </a:lnTo>
                <a:lnTo>
                  <a:pt x="3237" y="3257"/>
                </a:lnTo>
                <a:lnTo>
                  <a:pt x="3222" y="3249"/>
                </a:lnTo>
                <a:lnTo>
                  <a:pt x="3216" y="3221"/>
                </a:lnTo>
                <a:lnTo>
                  <a:pt x="3217" y="3119"/>
                </a:lnTo>
                <a:lnTo>
                  <a:pt x="3229" y="3078"/>
                </a:lnTo>
                <a:lnTo>
                  <a:pt x="3227" y="3008"/>
                </a:lnTo>
                <a:lnTo>
                  <a:pt x="3235" y="2983"/>
                </a:lnTo>
                <a:lnTo>
                  <a:pt x="3231" y="2896"/>
                </a:lnTo>
                <a:lnTo>
                  <a:pt x="3231" y="2867"/>
                </a:lnTo>
                <a:lnTo>
                  <a:pt x="3211" y="2880"/>
                </a:lnTo>
                <a:lnTo>
                  <a:pt x="3200" y="2909"/>
                </a:lnTo>
                <a:lnTo>
                  <a:pt x="3207" y="2924"/>
                </a:lnTo>
                <a:lnTo>
                  <a:pt x="3201" y="2937"/>
                </a:lnTo>
                <a:lnTo>
                  <a:pt x="3206" y="2962"/>
                </a:lnTo>
                <a:lnTo>
                  <a:pt x="3203" y="2996"/>
                </a:lnTo>
                <a:lnTo>
                  <a:pt x="3193" y="2991"/>
                </a:lnTo>
                <a:lnTo>
                  <a:pt x="3184" y="2977"/>
                </a:lnTo>
                <a:lnTo>
                  <a:pt x="3180" y="2990"/>
                </a:lnTo>
                <a:lnTo>
                  <a:pt x="3179" y="3008"/>
                </a:lnTo>
                <a:lnTo>
                  <a:pt x="3168" y="3000"/>
                </a:lnTo>
                <a:lnTo>
                  <a:pt x="3156" y="3016"/>
                </a:lnTo>
                <a:lnTo>
                  <a:pt x="3157" y="3031"/>
                </a:lnTo>
                <a:lnTo>
                  <a:pt x="3150" y="3029"/>
                </a:lnTo>
                <a:lnTo>
                  <a:pt x="3119" y="3054"/>
                </a:lnTo>
                <a:lnTo>
                  <a:pt x="3102" y="3085"/>
                </a:lnTo>
                <a:lnTo>
                  <a:pt x="3092" y="3072"/>
                </a:lnTo>
                <a:lnTo>
                  <a:pt x="3092" y="3054"/>
                </a:lnTo>
                <a:lnTo>
                  <a:pt x="3109" y="3044"/>
                </a:lnTo>
                <a:lnTo>
                  <a:pt x="3113" y="3021"/>
                </a:lnTo>
                <a:lnTo>
                  <a:pt x="3101" y="3021"/>
                </a:lnTo>
                <a:lnTo>
                  <a:pt x="3090" y="3032"/>
                </a:lnTo>
                <a:lnTo>
                  <a:pt x="3065" y="3034"/>
                </a:lnTo>
                <a:lnTo>
                  <a:pt x="3050" y="3051"/>
                </a:lnTo>
                <a:lnTo>
                  <a:pt x="3029" y="3051"/>
                </a:lnTo>
                <a:lnTo>
                  <a:pt x="2990" y="3100"/>
                </a:lnTo>
                <a:lnTo>
                  <a:pt x="2969" y="3108"/>
                </a:lnTo>
                <a:lnTo>
                  <a:pt x="2954" y="3147"/>
                </a:lnTo>
                <a:lnTo>
                  <a:pt x="2952" y="3129"/>
                </a:lnTo>
                <a:lnTo>
                  <a:pt x="2969" y="3093"/>
                </a:lnTo>
                <a:lnTo>
                  <a:pt x="2964" y="3080"/>
                </a:lnTo>
                <a:lnTo>
                  <a:pt x="2944" y="3103"/>
                </a:lnTo>
                <a:lnTo>
                  <a:pt x="2942" y="3093"/>
                </a:lnTo>
                <a:lnTo>
                  <a:pt x="2932" y="3096"/>
                </a:lnTo>
                <a:lnTo>
                  <a:pt x="2923" y="3108"/>
                </a:lnTo>
                <a:lnTo>
                  <a:pt x="2914" y="3091"/>
                </a:lnTo>
                <a:lnTo>
                  <a:pt x="2904" y="3096"/>
                </a:lnTo>
                <a:lnTo>
                  <a:pt x="2901" y="3114"/>
                </a:lnTo>
                <a:lnTo>
                  <a:pt x="2866" y="3152"/>
                </a:lnTo>
                <a:lnTo>
                  <a:pt x="2853" y="3152"/>
                </a:lnTo>
                <a:lnTo>
                  <a:pt x="2831" y="3162"/>
                </a:lnTo>
                <a:lnTo>
                  <a:pt x="2814" y="3191"/>
                </a:lnTo>
                <a:lnTo>
                  <a:pt x="2819" y="3211"/>
                </a:lnTo>
                <a:lnTo>
                  <a:pt x="2807" y="3204"/>
                </a:lnTo>
                <a:lnTo>
                  <a:pt x="2800" y="3213"/>
                </a:lnTo>
                <a:lnTo>
                  <a:pt x="2788" y="3206"/>
                </a:lnTo>
                <a:lnTo>
                  <a:pt x="2786" y="3214"/>
                </a:lnTo>
                <a:lnTo>
                  <a:pt x="2799" y="3241"/>
                </a:lnTo>
                <a:lnTo>
                  <a:pt x="2786" y="3229"/>
                </a:lnTo>
                <a:lnTo>
                  <a:pt x="2775" y="3204"/>
                </a:lnTo>
                <a:lnTo>
                  <a:pt x="2781" y="3185"/>
                </a:lnTo>
                <a:lnTo>
                  <a:pt x="2791" y="3184"/>
                </a:lnTo>
                <a:lnTo>
                  <a:pt x="2799" y="3162"/>
                </a:lnTo>
                <a:lnTo>
                  <a:pt x="2812" y="3144"/>
                </a:lnTo>
                <a:lnTo>
                  <a:pt x="2818" y="3155"/>
                </a:lnTo>
                <a:lnTo>
                  <a:pt x="2828" y="3147"/>
                </a:lnTo>
                <a:lnTo>
                  <a:pt x="2831" y="3131"/>
                </a:lnTo>
                <a:lnTo>
                  <a:pt x="2847" y="3111"/>
                </a:lnTo>
                <a:lnTo>
                  <a:pt x="2849" y="3121"/>
                </a:lnTo>
                <a:lnTo>
                  <a:pt x="2880" y="3098"/>
                </a:lnTo>
                <a:lnTo>
                  <a:pt x="2890" y="3072"/>
                </a:lnTo>
                <a:lnTo>
                  <a:pt x="2905" y="3062"/>
                </a:lnTo>
                <a:lnTo>
                  <a:pt x="2929" y="3065"/>
                </a:lnTo>
                <a:lnTo>
                  <a:pt x="2932" y="3057"/>
                </a:lnTo>
                <a:lnTo>
                  <a:pt x="2953" y="3059"/>
                </a:lnTo>
                <a:lnTo>
                  <a:pt x="2974" y="3042"/>
                </a:lnTo>
                <a:lnTo>
                  <a:pt x="2979" y="3058"/>
                </a:lnTo>
                <a:lnTo>
                  <a:pt x="2985" y="3058"/>
                </a:lnTo>
                <a:lnTo>
                  <a:pt x="2995" y="3046"/>
                </a:lnTo>
                <a:lnTo>
                  <a:pt x="3006" y="3048"/>
                </a:lnTo>
                <a:lnTo>
                  <a:pt x="3022" y="3041"/>
                </a:lnTo>
                <a:lnTo>
                  <a:pt x="3031" y="3021"/>
                </a:lnTo>
                <a:lnTo>
                  <a:pt x="3057" y="3008"/>
                </a:lnTo>
                <a:lnTo>
                  <a:pt x="3087" y="2994"/>
                </a:lnTo>
                <a:lnTo>
                  <a:pt x="3090" y="2973"/>
                </a:lnTo>
                <a:lnTo>
                  <a:pt x="3097" y="2973"/>
                </a:lnTo>
                <a:lnTo>
                  <a:pt x="3102" y="2962"/>
                </a:lnTo>
                <a:lnTo>
                  <a:pt x="3095" y="2952"/>
                </a:lnTo>
                <a:lnTo>
                  <a:pt x="3095" y="2930"/>
                </a:lnTo>
                <a:lnTo>
                  <a:pt x="3086" y="2921"/>
                </a:lnTo>
                <a:lnTo>
                  <a:pt x="3081" y="2932"/>
                </a:lnTo>
                <a:lnTo>
                  <a:pt x="3081" y="2948"/>
                </a:lnTo>
                <a:lnTo>
                  <a:pt x="3070" y="2952"/>
                </a:lnTo>
                <a:lnTo>
                  <a:pt x="3066" y="2939"/>
                </a:lnTo>
                <a:lnTo>
                  <a:pt x="3059" y="2939"/>
                </a:lnTo>
                <a:lnTo>
                  <a:pt x="3055" y="2930"/>
                </a:lnTo>
                <a:lnTo>
                  <a:pt x="3041" y="2930"/>
                </a:lnTo>
                <a:lnTo>
                  <a:pt x="3019" y="2947"/>
                </a:lnTo>
                <a:lnTo>
                  <a:pt x="3014" y="2970"/>
                </a:lnTo>
                <a:lnTo>
                  <a:pt x="3005" y="2978"/>
                </a:lnTo>
                <a:lnTo>
                  <a:pt x="2999" y="2960"/>
                </a:lnTo>
                <a:lnTo>
                  <a:pt x="2992" y="2961"/>
                </a:lnTo>
                <a:lnTo>
                  <a:pt x="2981" y="2974"/>
                </a:lnTo>
                <a:lnTo>
                  <a:pt x="2949" y="2991"/>
                </a:lnTo>
                <a:lnTo>
                  <a:pt x="2911" y="2997"/>
                </a:lnTo>
                <a:lnTo>
                  <a:pt x="2904" y="2984"/>
                </a:lnTo>
                <a:lnTo>
                  <a:pt x="2895" y="2985"/>
                </a:lnTo>
                <a:lnTo>
                  <a:pt x="2897" y="2994"/>
                </a:lnTo>
                <a:lnTo>
                  <a:pt x="2889" y="3002"/>
                </a:lnTo>
                <a:lnTo>
                  <a:pt x="2878" y="2998"/>
                </a:lnTo>
                <a:lnTo>
                  <a:pt x="2869" y="3000"/>
                </a:lnTo>
                <a:lnTo>
                  <a:pt x="2862" y="3024"/>
                </a:lnTo>
                <a:lnTo>
                  <a:pt x="2845" y="3056"/>
                </a:lnTo>
                <a:lnTo>
                  <a:pt x="2840" y="3048"/>
                </a:lnTo>
                <a:lnTo>
                  <a:pt x="2826" y="3048"/>
                </a:lnTo>
                <a:lnTo>
                  <a:pt x="2823" y="3045"/>
                </a:lnTo>
                <a:lnTo>
                  <a:pt x="2807" y="3045"/>
                </a:lnTo>
                <a:lnTo>
                  <a:pt x="2797" y="3053"/>
                </a:lnTo>
                <a:lnTo>
                  <a:pt x="2788" y="3056"/>
                </a:lnTo>
                <a:lnTo>
                  <a:pt x="2782" y="3070"/>
                </a:lnTo>
                <a:lnTo>
                  <a:pt x="2769" y="3076"/>
                </a:lnTo>
                <a:lnTo>
                  <a:pt x="2759" y="3092"/>
                </a:lnTo>
                <a:lnTo>
                  <a:pt x="2741" y="3109"/>
                </a:lnTo>
                <a:lnTo>
                  <a:pt x="2719" y="3121"/>
                </a:lnTo>
                <a:lnTo>
                  <a:pt x="2711" y="3142"/>
                </a:lnTo>
                <a:lnTo>
                  <a:pt x="2710" y="3179"/>
                </a:lnTo>
                <a:lnTo>
                  <a:pt x="2712" y="3242"/>
                </a:lnTo>
                <a:lnTo>
                  <a:pt x="2709" y="3272"/>
                </a:lnTo>
                <a:lnTo>
                  <a:pt x="2703" y="3268"/>
                </a:lnTo>
                <a:lnTo>
                  <a:pt x="2692" y="3277"/>
                </a:lnTo>
                <a:lnTo>
                  <a:pt x="2664" y="3318"/>
                </a:lnTo>
                <a:lnTo>
                  <a:pt x="2673" y="3298"/>
                </a:lnTo>
                <a:lnTo>
                  <a:pt x="2686" y="3272"/>
                </a:lnTo>
                <a:lnTo>
                  <a:pt x="2688" y="3254"/>
                </a:lnTo>
                <a:lnTo>
                  <a:pt x="2681" y="3249"/>
                </a:lnTo>
                <a:lnTo>
                  <a:pt x="2681" y="3234"/>
                </a:lnTo>
                <a:lnTo>
                  <a:pt x="2666" y="3200"/>
                </a:lnTo>
                <a:lnTo>
                  <a:pt x="2656" y="3199"/>
                </a:lnTo>
                <a:lnTo>
                  <a:pt x="2651" y="3181"/>
                </a:lnTo>
                <a:lnTo>
                  <a:pt x="2643" y="3175"/>
                </a:lnTo>
                <a:lnTo>
                  <a:pt x="2641" y="3146"/>
                </a:lnTo>
                <a:lnTo>
                  <a:pt x="2627" y="3111"/>
                </a:lnTo>
                <a:lnTo>
                  <a:pt x="2624" y="3113"/>
                </a:lnTo>
                <a:lnTo>
                  <a:pt x="2615" y="3106"/>
                </a:lnTo>
                <a:lnTo>
                  <a:pt x="2613" y="3087"/>
                </a:lnTo>
                <a:lnTo>
                  <a:pt x="2604" y="3078"/>
                </a:lnTo>
                <a:lnTo>
                  <a:pt x="2600" y="3084"/>
                </a:lnTo>
                <a:lnTo>
                  <a:pt x="2588" y="3069"/>
                </a:lnTo>
                <a:lnTo>
                  <a:pt x="2566" y="3029"/>
                </a:lnTo>
                <a:lnTo>
                  <a:pt x="2561" y="2996"/>
                </a:lnTo>
                <a:lnTo>
                  <a:pt x="2560" y="2961"/>
                </a:lnTo>
                <a:lnTo>
                  <a:pt x="2556" y="2957"/>
                </a:lnTo>
                <a:lnTo>
                  <a:pt x="2551" y="2967"/>
                </a:lnTo>
                <a:lnTo>
                  <a:pt x="2545" y="2962"/>
                </a:lnTo>
                <a:lnTo>
                  <a:pt x="2540" y="2939"/>
                </a:lnTo>
                <a:lnTo>
                  <a:pt x="2546" y="2913"/>
                </a:lnTo>
                <a:lnTo>
                  <a:pt x="2544" y="2906"/>
                </a:lnTo>
                <a:lnTo>
                  <a:pt x="2547" y="2893"/>
                </a:lnTo>
                <a:lnTo>
                  <a:pt x="2532" y="2866"/>
                </a:lnTo>
                <a:lnTo>
                  <a:pt x="2532" y="2846"/>
                </a:lnTo>
                <a:lnTo>
                  <a:pt x="2519" y="2829"/>
                </a:lnTo>
                <a:lnTo>
                  <a:pt x="2514" y="2830"/>
                </a:lnTo>
                <a:lnTo>
                  <a:pt x="2509" y="2813"/>
                </a:lnTo>
                <a:lnTo>
                  <a:pt x="2497" y="2795"/>
                </a:lnTo>
                <a:lnTo>
                  <a:pt x="2485" y="2795"/>
                </a:lnTo>
                <a:lnTo>
                  <a:pt x="2447" y="2748"/>
                </a:lnTo>
                <a:lnTo>
                  <a:pt x="2439" y="2748"/>
                </a:lnTo>
                <a:lnTo>
                  <a:pt x="2436" y="2733"/>
                </a:lnTo>
                <a:lnTo>
                  <a:pt x="2434" y="2723"/>
                </a:lnTo>
                <a:lnTo>
                  <a:pt x="2420" y="2716"/>
                </a:lnTo>
                <a:lnTo>
                  <a:pt x="2409" y="2719"/>
                </a:lnTo>
                <a:lnTo>
                  <a:pt x="2402" y="2705"/>
                </a:lnTo>
                <a:lnTo>
                  <a:pt x="2397" y="2661"/>
                </a:lnTo>
                <a:lnTo>
                  <a:pt x="2390" y="2637"/>
                </a:lnTo>
                <a:lnTo>
                  <a:pt x="2381" y="2628"/>
                </a:lnTo>
                <a:lnTo>
                  <a:pt x="2378" y="2604"/>
                </a:lnTo>
                <a:lnTo>
                  <a:pt x="2369" y="2574"/>
                </a:lnTo>
                <a:lnTo>
                  <a:pt x="2363" y="2565"/>
                </a:lnTo>
                <a:lnTo>
                  <a:pt x="2340" y="2563"/>
                </a:lnTo>
                <a:lnTo>
                  <a:pt x="2336" y="2570"/>
                </a:lnTo>
                <a:lnTo>
                  <a:pt x="2316" y="2566"/>
                </a:lnTo>
                <a:lnTo>
                  <a:pt x="2299" y="2572"/>
                </a:lnTo>
                <a:lnTo>
                  <a:pt x="2291" y="2562"/>
                </a:lnTo>
                <a:lnTo>
                  <a:pt x="2286" y="2566"/>
                </a:lnTo>
                <a:lnTo>
                  <a:pt x="2280" y="2560"/>
                </a:lnTo>
                <a:lnTo>
                  <a:pt x="2276" y="2566"/>
                </a:lnTo>
                <a:lnTo>
                  <a:pt x="2268" y="2564"/>
                </a:lnTo>
                <a:lnTo>
                  <a:pt x="2267" y="2558"/>
                </a:lnTo>
                <a:lnTo>
                  <a:pt x="2273" y="2556"/>
                </a:lnTo>
                <a:lnTo>
                  <a:pt x="2274" y="2545"/>
                </a:lnTo>
                <a:lnTo>
                  <a:pt x="2263" y="2532"/>
                </a:lnTo>
                <a:lnTo>
                  <a:pt x="2255" y="2539"/>
                </a:lnTo>
                <a:lnTo>
                  <a:pt x="2246" y="2534"/>
                </a:lnTo>
                <a:lnTo>
                  <a:pt x="2248" y="2526"/>
                </a:lnTo>
                <a:lnTo>
                  <a:pt x="2254" y="2519"/>
                </a:lnTo>
                <a:lnTo>
                  <a:pt x="2249" y="2510"/>
                </a:lnTo>
                <a:lnTo>
                  <a:pt x="2241" y="2511"/>
                </a:lnTo>
                <a:lnTo>
                  <a:pt x="2231" y="2508"/>
                </a:lnTo>
                <a:lnTo>
                  <a:pt x="2232" y="2497"/>
                </a:lnTo>
                <a:lnTo>
                  <a:pt x="2222" y="2480"/>
                </a:lnTo>
                <a:lnTo>
                  <a:pt x="2203" y="2456"/>
                </a:lnTo>
                <a:lnTo>
                  <a:pt x="2198" y="2458"/>
                </a:lnTo>
                <a:lnTo>
                  <a:pt x="2193" y="2452"/>
                </a:lnTo>
                <a:lnTo>
                  <a:pt x="2187" y="2452"/>
                </a:lnTo>
                <a:lnTo>
                  <a:pt x="2181" y="2462"/>
                </a:lnTo>
                <a:lnTo>
                  <a:pt x="2182" y="2453"/>
                </a:lnTo>
                <a:lnTo>
                  <a:pt x="2180" y="2444"/>
                </a:lnTo>
                <a:lnTo>
                  <a:pt x="2170" y="2435"/>
                </a:lnTo>
                <a:lnTo>
                  <a:pt x="2163" y="2456"/>
                </a:lnTo>
                <a:lnTo>
                  <a:pt x="2156" y="2448"/>
                </a:lnTo>
                <a:lnTo>
                  <a:pt x="2156" y="2434"/>
                </a:lnTo>
                <a:lnTo>
                  <a:pt x="2161" y="2428"/>
                </a:lnTo>
                <a:lnTo>
                  <a:pt x="2157" y="2418"/>
                </a:lnTo>
                <a:lnTo>
                  <a:pt x="2147" y="2411"/>
                </a:lnTo>
                <a:lnTo>
                  <a:pt x="2137" y="2415"/>
                </a:lnTo>
                <a:lnTo>
                  <a:pt x="2140" y="2405"/>
                </a:lnTo>
                <a:lnTo>
                  <a:pt x="2139" y="2397"/>
                </a:lnTo>
                <a:lnTo>
                  <a:pt x="2128" y="2385"/>
                </a:lnTo>
                <a:lnTo>
                  <a:pt x="2119" y="2365"/>
                </a:lnTo>
                <a:lnTo>
                  <a:pt x="2121" y="2359"/>
                </a:lnTo>
                <a:lnTo>
                  <a:pt x="2117" y="2350"/>
                </a:lnTo>
                <a:lnTo>
                  <a:pt x="2108" y="2346"/>
                </a:lnTo>
                <a:lnTo>
                  <a:pt x="2102" y="2354"/>
                </a:lnTo>
                <a:lnTo>
                  <a:pt x="2076" y="2395"/>
                </a:lnTo>
                <a:lnTo>
                  <a:pt x="2048" y="2419"/>
                </a:lnTo>
                <a:lnTo>
                  <a:pt x="2073" y="2390"/>
                </a:lnTo>
                <a:lnTo>
                  <a:pt x="2088" y="2352"/>
                </a:lnTo>
                <a:lnTo>
                  <a:pt x="2103" y="2327"/>
                </a:lnTo>
                <a:lnTo>
                  <a:pt x="2106" y="2299"/>
                </a:lnTo>
                <a:lnTo>
                  <a:pt x="2098" y="2289"/>
                </a:lnTo>
                <a:lnTo>
                  <a:pt x="2080" y="2268"/>
                </a:lnTo>
                <a:lnTo>
                  <a:pt x="2063" y="2268"/>
                </a:lnTo>
                <a:lnTo>
                  <a:pt x="2046" y="2279"/>
                </a:lnTo>
                <a:lnTo>
                  <a:pt x="2035" y="2279"/>
                </a:lnTo>
                <a:lnTo>
                  <a:pt x="2030" y="2286"/>
                </a:lnTo>
                <a:lnTo>
                  <a:pt x="2011" y="2291"/>
                </a:lnTo>
                <a:lnTo>
                  <a:pt x="1993" y="2324"/>
                </a:lnTo>
                <a:lnTo>
                  <a:pt x="1978" y="2344"/>
                </a:lnTo>
                <a:lnTo>
                  <a:pt x="1990" y="2320"/>
                </a:lnTo>
                <a:lnTo>
                  <a:pt x="1988" y="2290"/>
                </a:lnTo>
                <a:lnTo>
                  <a:pt x="1991" y="2263"/>
                </a:lnTo>
                <a:lnTo>
                  <a:pt x="1990" y="2244"/>
                </a:lnTo>
                <a:lnTo>
                  <a:pt x="1969" y="2223"/>
                </a:lnTo>
                <a:lnTo>
                  <a:pt x="1969" y="2213"/>
                </a:lnTo>
                <a:lnTo>
                  <a:pt x="1981" y="2205"/>
                </a:lnTo>
                <a:lnTo>
                  <a:pt x="1992" y="2204"/>
                </a:lnTo>
                <a:lnTo>
                  <a:pt x="1991" y="2195"/>
                </a:lnTo>
                <a:lnTo>
                  <a:pt x="1958" y="2165"/>
                </a:lnTo>
                <a:lnTo>
                  <a:pt x="1955" y="2151"/>
                </a:lnTo>
                <a:lnTo>
                  <a:pt x="1962" y="2133"/>
                </a:lnTo>
                <a:lnTo>
                  <a:pt x="1980" y="2118"/>
                </a:lnTo>
                <a:lnTo>
                  <a:pt x="1989" y="2101"/>
                </a:lnTo>
                <a:lnTo>
                  <a:pt x="1983" y="2088"/>
                </a:lnTo>
                <a:lnTo>
                  <a:pt x="1975" y="2064"/>
                </a:lnTo>
                <a:lnTo>
                  <a:pt x="1969" y="2063"/>
                </a:lnTo>
                <a:lnTo>
                  <a:pt x="1962" y="2068"/>
                </a:lnTo>
                <a:lnTo>
                  <a:pt x="1957" y="2053"/>
                </a:lnTo>
                <a:lnTo>
                  <a:pt x="1947" y="2045"/>
                </a:lnTo>
                <a:lnTo>
                  <a:pt x="1934" y="2047"/>
                </a:lnTo>
                <a:lnTo>
                  <a:pt x="1919" y="2036"/>
                </a:lnTo>
                <a:lnTo>
                  <a:pt x="1911" y="2032"/>
                </a:lnTo>
                <a:lnTo>
                  <a:pt x="1901" y="2037"/>
                </a:lnTo>
                <a:lnTo>
                  <a:pt x="1886" y="2038"/>
                </a:lnTo>
                <a:lnTo>
                  <a:pt x="1879" y="2056"/>
                </a:lnTo>
                <a:lnTo>
                  <a:pt x="1879" y="2066"/>
                </a:lnTo>
                <a:lnTo>
                  <a:pt x="1871" y="2047"/>
                </a:lnTo>
                <a:lnTo>
                  <a:pt x="1876" y="2029"/>
                </a:lnTo>
                <a:lnTo>
                  <a:pt x="1882" y="2023"/>
                </a:lnTo>
                <a:lnTo>
                  <a:pt x="1881" y="2004"/>
                </a:lnTo>
                <a:lnTo>
                  <a:pt x="1885" y="1988"/>
                </a:lnTo>
                <a:lnTo>
                  <a:pt x="1892" y="1982"/>
                </a:lnTo>
                <a:lnTo>
                  <a:pt x="1893" y="1960"/>
                </a:lnTo>
                <a:lnTo>
                  <a:pt x="1897" y="1941"/>
                </a:lnTo>
                <a:lnTo>
                  <a:pt x="1893" y="1928"/>
                </a:lnTo>
                <a:lnTo>
                  <a:pt x="1889" y="1927"/>
                </a:lnTo>
                <a:lnTo>
                  <a:pt x="1873" y="1953"/>
                </a:lnTo>
                <a:lnTo>
                  <a:pt x="1870" y="1972"/>
                </a:lnTo>
                <a:lnTo>
                  <a:pt x="1866" y="1973"/>
                </a:lnTo>
                <a:lnTo>
                  <a:pt x="1857" y="1962"/>
                </a:lnTo>
                <a:lnTo>
                  <a:pt x="1844" y="1970"/>
                </a:lnTo>
                <a:lnTo>
                  <a:pt x="1841" y="1982"/>
                </a:lnTo>
                <a:lnTo>
                  <a:pt x="1844" y="2004"/>
                </a:lnTo>
                <a:lnTo>
                  <a:pt x="1835" y="2020"/>
                </a:lnTo>
                <a:lnTo>
                  <a:pt x="1829" y="2022"/>
                </a:lnTo>
                <a:lnTo>
                  <a:pt x="1825" y="2013"/>
                </a:lnTo>
                <a:lnTo>
                  <a:pt x="1818" y="2041"/>
                </a:lnTo>
                <a:lnTo>
                  <a:pt x="1817" y="2064"/>
                </a:lnTo>
                <a:lnTo>
                  <a:pt x="1812" y="2041"/>
                </a:lnTo>
                <a:lnTo>
                  <a:pt x="1812" y="2018"/>
                </a:lnTo>
                <a:lnTo>
                  <a:pt x="1818" y="1998"/>
                </a:lnTo>
                <a:lnTo>
                  <a:pt x="1812" y="1995"/>
                </a:lnTo>
                <a:lnTo>
                  <a:pt x="1804" y="2011"/>
                </a:lnTo>
                <a:lnTo>
                  <a:pt x="1800" y="2025"/>
                </a:lnTo>
                <a:lnTo>
                  <a:pt x="1790" y="2030"/>
                </a:lnTo>
                <a:lnTo>
                  <a:pt x="1797" y="1996"/>
                </a:lnTo>
                <a:lnTo>
                  <a:pt x="1790" y="1975"/>
                </a:lnTo>
                <a:lnTo>
                  <a:pt x="1778" y="1977"/>
                </a:lnTo>
                <a:lnTo>
                  <a:pt x="1780" y="1962"/>
                </a:lnTo>
                <a:lnTo>
                  <a:pt x="1795" y="1942"/>
                </a:lnTo>
                <a:lnTo>
                  <a:pt x="1809" y="1937"/>
                </a:lnTo>
                <a:lnTo>
                  <a:pt x="1823" y="1956"/>
                </a:lnTo>
                <a:lnTo>
                  <a:pt x="1842" y="1943"/>
                </a:lnTo>
                <a:lnTo>
                  <a:pt x="1854" y="1937"/>
                </a:lnTo>
                <a:lnTo>
                  <a:pt x="1867" y="1914"/>
                </a:lnTo>
                <a:lnTo>
                  <a:pt x="1869" y="1904"/>
                </a:lnTo>
                <a:lnTo>
                  <a:pt x="1873" y="1894"/>
                </a:lnTo>
                <a:lnTo>
                  <a:pt x="1870" y="1884"/>
                </a:lnTo>
                <a:lnTo>
                  <a:pt x="1854" y="1873"/>
                </a:lnTo>
                <a:lnTo>
                  <a:pt x="1848" y="1873"/>
                </a:lnTo>
                <a:lnTo>
                  <a:pt x="1848" y="1854"/>
                </a:lnTo>
                <a:lnTo>
                  <a:pt x="1843" y="1845"/>
                </a:lnTo>
                <a:lnTo>
                  <a:pt x="1838" y="1839"/>
                </a:lnTo>
                <a:lnTo>
                  <a:pt x="1841" y="1833"/>
                </a:lnTo>
                <a:lnTo>
                  <a:pt x="1848" y="1829"/>
                </a:lnTo>
                <a:lnTo>
                  <a:pt x="1850" y="1820"/>
                </a:lnTo>
                <a:lnTo>
                  <a:pt x="1844" y="1818"/>
                </a:lnTo>
                <a:lnTo>
                  <a:pt x="1819" y="1838"/>
                </a:lnTo>
                <a:lnTo>
                  <a:pt x="1812" y="1848"/>
                </a:lnTo>
                <a:lnTo>
                  <a:pt x="1795" y="1850"/>
                </a:lnTo>
                <a:lnTo>
                  <a:pt x="1781" y="1865"/>
                </a:lnTo>
                <a:lnTo>
                  <a:pt x="1752" y="1904"/>
                </a:lnTo>
                <a:lnTo>
                  <a:pt x="1735" y="1914"/>
                </a:lnTo>
                <a:lnTo>
                  <a:pt x="1703" y="1914"/>
                </a:lnTo>
                <a:lnTo>
                  <a:pt x="1686" y="1895"/>
                </a:lnTo>
                <a:lnTo>
                  <a:pt x="1679" y="1886"/>
                </a:lnTo>
                <a:lnTo>
                  <a:pt x="1677" y="1899"/>
                </a:lnTo>
                <a:lnTo>
                  <a:pt x="1667" y="1896"/>
                </a:lnTo>
                <a:lnTo>
                  <a:pt x="1654" y="1877"/>
                </a:lnTo>
                <a:lnTo>
                  <a:pt x="1643" y="1886"/>
                </a:lnTo>
                <a:lnTo>
                  <a:pt x="1639" y="1904"/>
                </a:lnTo>
                <a:lnTo>
                  <a:pt x="1632" y="1904"/>
                </a:lnTo>
                <a:lnTo>
                  <a:pt x="1629" y="1890"/>
                </a:lnTo>
                <a:lnTo>
                  <a:pt x="1631" y="1876"/>
                </a:lnTo>
                <a:lnTo>
                  <a:pt x="1643" y="1868"/>
                </a:lnTo>
                <a:lnTo>
                  <a:pt x="1637" y="1858"/>
                </a:lnTo>
                <a:lnTo>
                  <a:pt x="1621" y="1866"/>
                </a:lnTo>
                <a:lnTo>
                  <a:pt x="1596" y="1889"/>
                </a:lnTo>
                <a:lnTo>
                  <a:pt x="1577" y="1904"/>
                </a:lnTo>
                <a:lnTo>
                  <a:pt x="1570" y="1928"/>
                </a:lnTo>
                <a:lnTo>
                  <a:pt x="1573" y="1948"/>
                </a:lnTo>
                <a:lnTo>
                  <a:pt x="1589" y="1954"/>
                </a:lnTo>
                <a:lnTo>
                  <a:pt x="1580" y="1967"/>
                </a:lnTo>
                <a:lnTo>
                  <a:pt x="1562" y="1967"/>
                </a:lnTo>
                <a:lnTo>
                  <a:pt x="1545" y="1992"/>
                </a:lnTo>
                <a:lnTo>
                  <a:pt x="1532" y="2042"/>
                </a:lnTo>
                <a:lnTo>
                  <a:pt x="1525" y="2080"/>
                </a:lnTo>
                <a:lnTo>
                  <a:pt x="1519" y="2082"/>
                </a:lnTo>
                <a:lnTo>
                  <a:pt x="1516" y="2074"/>
                </a:lnTo>
                <a:lnTo>
                  <a:pt x="1520" y="2035"/>
                </a:lnTo>
                <a:lnTo>
                  <a:pt x="1540" y="1985"/>
                </a:lnTo>
                <a:lnTo>
                  <a:pt x="1541" y="1970"/>
                </a:lnTo>
                <a:lnTo>
                  <a:pt x="1534" y="1969"/>
                </a:lnTo>
                <a:lnTo>
                  <a:pt x="1500" y="1994"/>
                </a:lnTo>
                <a:lnTo>
                  <a:pt x="1486" y="1994"/>
                </a:lnTo>
                <a:lnTo>
                  <a:pt x="1477" y="1986"/>
                </a:lnTo>
                <a:lnTo>
                  <a:pt x="1467" y="1963"/>
                </a:lnTo>
                <a:lnTo>
                  <a:pt x="1451" y="1957"/>
                </a:lnTo>
                <a:lnTo>
                  <a:pt x="1443" y="1957"/>
                </a:lnTo>
                <a:lnTo>
                  <a:pt x="1444" y="1966"/>
                </a:lnTo>
                <a:lnTo>
                  <a:pt x="1464" y="1980"/>
                </a:lnTo>
                <a:lnTo>
                  <a:pt x="1472" y="1995"/>
                </a:lnTo>
                <a:lnTo>
                  <a:pt x="1465" y="2002"/>
                </a:lnTo>
                <a:lnTo>
                  <a:pt x="1445" y="1994"/>
                </a:lnTo>
                <a:lnTo>
                  <a:pt x="1422" y="1988"/>
                </a:lnTo>
                <a:lnTo>
                  <a:pt x="1395" y="2011"/>
                </a:lnTo>
                <a:lnTo>
                  <a:pt x="1360" y="2060"/>
                </a:lnTo>
                <a:lnTo>
                  <a:pt x="1321" y="2091"/>
                </a:lnTo>
                <a:lnTo>
                  <a:pt x="1294" y="2124"/>
                </a:lnTo>
                <a:lnTo>
                  <a:pt x="1266" y="2167"/>
                </a:lnTo>
                <a:lnTo>
                  <a:pt x="1232" y="2219"/>
                </a:lnTo>
                <a:lnTo>
                  <a:pt x="1210" y="2234"/>
                </a:lnTo>
                <a:lnTo>
                  <a:pt x="1198" y="2237"/>
                </a:lnTo>
                <a:lnTo>
                  <a:pt x="1179" y="2256"/>
                </a:lnTo>
                <a:lnTo>
                  <a:pt x="1164" y="2258"/>
                </a:lnTo>
                <a:lnTo>
                  <a:pt x="1141" y="2282"/>
                </a:lnTo>
                <a:lnTo>
                  <a:pt x="1121" y="2282"/>
                </a:lnTo>
                <a:lnTo>
                  <a:pt x="1111" y="2269"/>
                </a:lnTo>
                <a:lnTo>
                  <a:pt x="1091" y="2266"/>
                </a:lnTo>
                <a:lnTo>
                  <a:pt x="1073" y="2247"/>
                </a:lnTo>
                <a:lnTo>
                  <a:pt x="1059" y="2235"/>
                </a:lnTo>
                <a:lnTo>
                  <a:pt x="1039" y="2218"/>
                </a:lnTo>
                <a:lnTo>
                  <a:pt x="1031" y="2221"/>
                </a:lnTo>
                <a:lnTo>
                  <a:pt x="1015" y="2247"/>
                </a:lnTo>
                <a:lnTo>
                  <a:pt x="991" y="2291"/>
                </a:lnTo>
                <a:lnTo>
                  <a:pt x="985" y="2317"/>
                </a:lnTo>
                <a:lnTo>
                  <a:pt x="972" y="2338"/>
                </a:lnTo>
                <a:lnTo>
                  <a:pt x="965" y="2366"/>
                </a:lnTo>
                <a:lnTo>
                  <a:pt x="954" y="2363"/>
                </a:lnTo>
                <a:lnTo>
                  <a:pt x="946" y="2353"/>
                </a:lnTo>
                <a:lnTo>
                  <a:pt x="938" y="2362"/>
                </a:lnTo>
                <a:lnTo>
                  <a:pt x="950" y="2409"/>
                </a:lnTo>
                <a:lnTo>
                  <a:pt x="967" y="2510"/>
                </a:lnTo>
                <a:lnTo>
                  <a:pt x="983" y="2587"/>
                </a:lnTo>
                <a:lnTo>
                  <a:pt x="990" y="2656"/>
                </a:lnTo>
                <a:lnTo>
                  <a:pt x="986" y="2718"/>
                </a:lnTo>
                <a:lnTo>
                  <a:pt x="970" y="2765"/>
                </a:lnTo>
                <a:lnTo>
                  <a:pt x="959" y="2794"/>
                </a:lnTo>
                <a:lnTo>
                  <a:pt x="959" y="2806"/>
                </a:lnTo>
                <a:lnTo>
                  <a:pt x="984" y="2858"/>
                </a:lnTo>
                <a:lnTo>
                  <a:pt x="998" y="2868"/>
                </a:lnTo>
                <a:lnTo>
                  <a:pt x="998" y="2844"/>
                </a:lnTo>
                <a:lnTo>
                  <a:pt x="1005" y="2854"/>
                </a:lnTo>
                <a:lnTo>
                  <a:pt x="1015" y="2843"/>
                </a:lnTo>
                <a:lnTo>
                  <a:pt x="1025" y="2843"/>
                </a:lnTo>
                <a:lnTo>
                  <a:pt x="1015" y="2857"/>
                </a:lnTo>
                <a:lnTo>
                  <a:pt x="1014" y="2871"/>
                </a:lnTo>
                <a:lnTo>
                  <a:pt x="1047" y="2916"/>
                </a:lnTo>
                <a:lnTo>
                  <a:pt x="1039" y="2925"/>
                </a:lnTo>
                <a:lnTo>
                  <a:pt x="1025" y="2922"/>
                </a:lnTo>
                <a:lnTo>
                  <a:pt x="1021" y="2938"/>
                </a:lnTo>
                <a:lnTo>
                  <a:pt x="1019" y="2997"/>
                </a:lnTo>
                <a:lnTo>
                  <a:pt x="1021" y="3023"/>
                </a:lnTo>
                <a:lnTo>
                  <a:pt x="1028" y="3032"/>
                </a:lnTo>
                <a:lnTo>
                  <a:pt x="1037" y="3018"/>
                </a:lnTo>
                <a:lnTo>
                  <a:pt x="1053" y="3011"/>
                </a:lnTo>
                <a:lnTo>
                  <a:pt x="1063" y="3019"/>
                </a:lnTo>
                <a:lnTo>
                  <a:pt x="1068" y="3033"/>
                </a:lnTo>
                <a:lnTo>
                  <a:pt x="1086" y="3024"/>
                </a:lnTo>
                <a:lnTo>
                  <a:pt x="1107" y="3035"/>
                </a:lnTo>
                <a:lnTo>
                  <a:pt x="1125" y="3051"/>
                </a:lnTo>
                <a:lnTo>
                  <a:pt x="1107" y="3067"/>
                </a:lnTo>
                <a:lnTo>
                  <a:pt x="1111" y="3092"/>
                </a:lnTo>
                <a:lnTo>
                  <a:pt x="1107" y="3115"/>
                </a:lnTo>
                <a:lnTo>
                  <a:pt x="1084" y="3119"/>
                </a:lnTo>
                <a:lnTo>
                  <a:pt x="1086" y="3104"/>
                </a:lnTo>
                <a:lnTo>
                  <a:pt x="1073" y="3091"/>
                </a:lnTo>
                <a:lnTo>
                  <a:pt x="1064" y="3099"/>
                </a:lnTo>
                <a:lnTo>
                  <a:pt x="1047" y="3096"/>
                </a:lnTo>
                <a:lnTo>
                  <a:pt x="1040" y="3083"/>
                </a:lnTo>
                <a:lnTo>
                  <a:pt x="1033" y="3051"/>
                </a:lnTo>
                <a:lnTo>
                  <a:pt x="1022" y="3044"/>
                </a:lnTo>
                <a:lnTo>
                  <a:pt x="1015" y="3046"/>
                </a:lnTo>
                <a:lnTo>
                  <a:pt x="999" y="3024"/>
                </a:lnTo>
                <a:lnTo>
                  <a:pt x="1001" y="2990"/>
                </a:lnTo>
                <a:lnTo>
                  <a:pt x="1016" y="2923"/>
                </a:lnTo>
                <a:lnTo>
                  <a:pt x="1014" y="2902"/>
                </a:lnTo>
                <a:lnTo>
                  <a:pt x="1008" y="2901"/>
                </a:lnTo>
                <a:lnTo>
                  <a:pt x="997" y="2922"/>
                </a:lnTo>
                <a:lnTo>
                  <a:pt x="995" y="2988"/>
                </a:lnTo>
                <a:lnTo>
                  <a:pt x="989" y="3032"/>
                </a:lnTo>
                <a:lnTo>
                  <a:pt x="977" y="3055"/>
                </a:lnTo>
                <a:lnTo>
                  <a:pt x="977" y="3073"/>
                </a:lnTo>
                <a:lnTo>
                  <a:pt x="986" y="3049"/>
                </a:lnTo>
                <a:lnTo>
                  <a:pt x="995" y="3049"/>
                </a:lnTo>
                <a:lnTo>
                  <a:pt x="1001" y="3060"/>
                </a:lnTo>
                <a:lnTo>
                  <a:pt x="1018" y="3060"/>
                </a:lnTo>
                <a:lnTo>
                  <a:pt x="1024" y="3086"/>
                </a:lnTo>
                <a:lnTo>
                  <a:pt x="1024" y="3126"/>
                </a:lnTo>
                <a:lnTo>
                  <a:pt x="1010" y="3151"/>
                </a:lnTo>
                <a:lnTo>
                  <a:pt x="990" y="3164"/>
                </a:lnTo>
                <a:lnTo>
                  <a:pt x="1008" y="3126"/>
                </a:lnTo>
                <a:lnTo>
                  <a:pt x="1007" y="3113"/>
                </a:lnTo>
                <a:lnTo>
                  <a:pt x="998" y="3106"/>
                </a:lnTo>
                <a:lnTo>
                  <a:pt x="993" y="3097"/>
                </a:lnTo>
                <a:lnTo>
                  <a:pt x="985" y="3109"/>
                </a:lnTo>
                <a:lnTo>
                  <a:pt x="965" y="3136"/>
                </a:lnTo>
                <a:lnTo>
                  <a:pt x="963" y="3155"/>
                </a:lnTo>
                <a:lnTo>
                  <a:pt x="951" y="3163"/>
                </a:lnTo>
                <a:lnTo>
                  <a:pt x="939" y="3173"/>
                </a:lnTo>
                <a:lnTo>
                  <a:pt x="936" y="3151"/>
                </a:lnTo>
                <a:lnTo>
                  <a:pt x="930" y="3146"/>
                </a:lnTo>
                <a:lnTo>
                  <a:pt x="913" y="3149"/>
                </a:lnTo>
                <a:lnTo>
                  <a:pt x="904" y="3141"/>
                </a:lnTo>
                <a:lnTo>
                  <a:pt x="903" y="3118"/>
                </a:lnTo>
                <a:lnTo>
                  <a:pt x="893" y="3114"/>
                </a:lnTo>
                <a:lnTo>
                  <a:pt x="886" y="3119"/>
                </a:lnTo>
                <a:lnTo>
                  <a:pt x="874" y="3118"/>
                </a:lnTo>
                <a:lnTo>
                  <a:pt x="873" y="3100"/>
                </a:lnTo>
                <a:lnTo>
                  <a:pt x="864" y="3089"/>
                </a:lnTo>
                <a:lnTo>
                  <a:pt x="854" y="3098"/>
                </a:lnTo>
                <a:lnTo>
                  <a:pt x="849" y="3097"/>
                </a:lnTo>
                <a:lnTo>
                  <a:pt x="848" y="3072"/>
                </a:lnTo>
                <a:lnTo>
                  <a:pt x="842" y="3054"/>
                </a:lnTo>
                <a:lnTo>
                  <a:pt x="843" y="3041"/>
                </a:lnTo>
                <a:lnTo>
                  <a:pt x="855" y="3033"/>
                </a:lnTo>
                <a:lnTo>
                  <a:pt x="869" y="2999"/>
                </a:lnTo>
                <a:lnTo>
                  <a:pt x="877" y="2997"/>
                </a:lnTo>
                <a:lnTo>
                  <a:pt x="885" y="2980"/>
                </a:lnTo>
                <a:lnTo>
                  <a:pt x="884" y="2966"/>
                </a:lnTo>
                <a:lnTo>
                  <a:pt x="867" y="2935"/>
                </a:lnTo>
                <a:lnTo>
                  <a:pt x="856" y="2927"/>
                </a:lnTo>
                <a:lnTo>
                  <a:pt x="843" y="2926"/>
                </a:lnTo>
                <a:lnTo>
                  <a:pt x="821" y="2946"/>
                </a:lnTo>
                <a:lnTo>
                  <a:pt x="809" y="2947"/>
                </a:lnTo>
                <a:lnTo>
                  <a:pt x="798" y="2934"/>
                </a:lnTo>
                <a:lnTo>
                  <a:pt x="786" y="2934"/>
                </a:lnTo>
                <a:lnTo>
                  <a:pt x="746" y="2962"/>
                </a:lnTo>
                <a:lnTo>
                  <a:pt x="743" y="2974"/>
                </a:lnTo>
                <a:lnTo>
                  <a:pt x="749" y="2985"/>
                </a:lnTo>
                <a:lnTo>
                  <a:pt x="764" y="3008"/>
                </a:lnTo>
                <a:lnTo>
                  <a:pt x="762" y="3016"/>
                </a:lnTo>
                <a:lnTo>
                  <a:pt x="751" y="3012"/>
                </a:lnTo>
                <a:lnTo>
                  <a:pt x="739" y="3012"/>
                </a:lnTo>
                <a:lnTo>
                  <a:pt x="734" y="3001"/>
                </a:lnTo>
                <a:lnTo>
                  <a:pt x="722" y="2993"/>
                </a:lnTo>
                <a:lnTo>
                  <a:pt x="698" y="2987"/>
                </a:lnTo>
                <a:lnTo>
                  <a:pt x="672" y="2993"/>
                </a:lnTo>
                <a:lnTo>
                  <a:pt x="663" y="3006"/>
                </a:lnTo>
                <a:lnTo>
                  <a:pt x="662" y="3017"/>
                </a:lnTo>
                <a:lnTo>
                  <a:pt x="649" y="3018"/>
                </a:lnTo>
                <a:lnTo>
                  <a:pt x="646" y="3011"/>
                </a:lnTo>
                <a:lnTo>
                  <a:pt x="636" y="3011"/>
                </a:lnTo>
                <a:lnTo>
                  <a:pt x="617" y="3029"/>
                </a:lnTo>
                <a:lnTo>
                  <a:pt x="617" y="3042"/>
                </a:lnTo>
                <a:lnTo>
                  <a:pt x="606" y="3048"/>
                </a:lnTo>
                <a:lnTo>
                  <a:pt x="586" y="3064"/>
                </a:lnTo>
                <a:lnTo>
                  <a:pt x="572" y="3079"/>
                </a:lnTo>
                <a:lnTo>
                  <a:pt x="564" y="3082"/>
                </a:lnTo>
                <a:lnTo>
                  <a:pt x="567" y="3074"/>
                </a:lnTo>
                <a:lnTo>
                  <a:pt x="571" y="3060"/>
                </a:lnTo>
                <a:lnTo>
                  <a:pt x="559" y="3068"/>
                </a:lnTo>
                <a:lnTo>
                  <a:pt x="549" y="3095"/>
                </a:lnTo>
                <a:lnTo>
                  <a:pt x="548" y="3103"/>
                </a:lnTo>
                <a:lnTo>
                  <a:pt x="567" y="3141"/>
                </a:lnTo>
                <a:lnTo>
                  <a:pt x="584" y="3187"/>
                </a:lnTo>
                <a:lnTo>
                  <a:pt x="603" y="3196"/>
                </a:lnTo>
                <a:lnTo>
                  <a:pt x="617" y="3228"/>
                </a:lnTo>
                <a:lnTo>
                  <a:pt x="632" y="3241"/>
                </a:lnTo>
                <a:lnTo>
                  <a:pt x="638" y="3268"/>
                </a:lnTo>
                <a:lnTo>
                  <a:pt x="651" y="3274"/>
                </a:lnTo>
                <a:lnTo>
                  <a:pt x="667" y="3288"/>
                </a:lnTo>
                <a:lnTo>
                  <a:pt x="662" y="3294"/>
                </a:lnTo>
                <a:lnTo>
                  <a:pt x="639" y="3295"/>
                </a:lnTo>
                <a:lnTo>
                  <a:pt x="637" y="3272"/>
                </a:lnTo>
                <a:lnTo>
                  <a:pt x="621" y="3254"/>
                </a:lnTo>
                <a:lnTo>
                  <a:pt x="612" y="3242"/>
                </a:lnTo>
                <a:lnTo>
                  <a:pt x="606" y="3244"/>
                </a:lnTo>
                <a:lnTo>
                  <a:pt x="590" y="3270"/>
                </a:lnTo>
                <a:lnTo>
                  <a:pt x="582" y="3270"/>
                </a:lnTo>
                <a:lnTo>
                  <a:pt x="573" y="3248"/>
                </a:lnTo>
                <a:lnTo>
                  <a:pt x="585" y="3227"/>
                </a:lnTo>
                <a:lnTo>
                  <a:pt x="585" y="3218"/>
                </a:lnTo>
                <a:lnTo>
                  <a:pt x="574" y="3219"/>
                </a:lnTo>
                <a:lnTo>
                  <a:pt x="564" y="3243"/>
                </a:lnTo>
                <a:lnTo>
                  <a:pt x="567" y="3289"/>
                </a:lnTo>
                <a:lnTo>
                  <a:pt x="571" y="3297"/>
                </a:lnTo>
                <a:lnTo>
                  <a:pt x="571" y="3314"/>
                </a:lnTo>
                <a:lnTo>
                  <a:pt x="556" y="3337"/>
                </a:lnTo>
                <a:lnTo>
                  <a:pt x="546" y="3366"/>
                </a:lnTo>
                <a:lnTo>
                  <a:pt x="542" y="3398"/>
                </a:lnTo>
                <a:lnTo>
                  <a:pt x="544" y="3428"/>
                </a:lnTo>
                <a:lnTo>
                  <a:pt x="568" y="3472"/>
                </a:lnTo>
                <a:lnTo>
                  <a:pt x="590" y="3487"/>
                </a:lnTo>
                <a:lnTo>
                  <a:pt x="605" y="3514"/>
                </a:lnTo>
                <a:lnTo>
                  <a:pt x="613" y="3515"/>
                </a:lnTo>
                <a:lnTo>
                  <a:pt x="631" y="3493"/>
                </a:lnTo>
                <a:lnTo>
                  <a:pt x="650" y="3483"/>
                </a:lnTo>
                <a:lnTo>
                  <a:pt x="665" y="3497"/>
                </a:lnTo>
                <a:lnTo>
                  <a:pt x="695" y="3504"/>
                </a:lnTo>
                <a:lnTo>
                  <a:pt x="707" y="3517"/>
                </a:lnTo>
                <a:lnTo>
                  <a:pt x="711" y="3544"/>
                </a:lnTo>
                <a:lnTo>
                  <a:pt x="718" y="3551"/>
                </a:lnTo>
                <a:lnTo>
                  <a:pt x="724" y="3539"/>
                </a:lnTo>
                <a:lnTo>
                  <a:pt x="723" y="3508"/>
                </a:lnTo>
                <a:lnTo>
                  <a:pt x="728" y="3498"/>
                </a:lnTo>
                <a:lnTo>
                  <a:pt x="741" y="3506"/>
                </a:lnTo>
                <a:lnTo>
                  <a:pt x="741" y="3520"/>
                </a:lnTo>
                <a:lnTo>
                  <a:pt x="727" y="3547"/>
                </a:lnTo>
                <a:lnTo>
                  <a:pt x="728" y="3569"/>
                </a:lnTo>
                <a:lnTo>
                  <a:pt x="734" y="3570"/>
                </a:lnTo>
                <a:lnTo>
                  <a:pt x="752" y="3544"/>
                </a:lnTo>
                <a:lnTo>
                  <a:pt x="757" y="3531"/>
                </a:lnTo>
                <a:lnTo>
                  <a:pt x="779" y="3523"/>
                </a:lnTo>
                <a:lnTo>
                  <a:pt x="806" y="3494"/>
                </a:lnTo>
                <a:lnTo>
                  <a:pt x="826" y="3491"/>
                </a:lnTo>
                <a:lnTo>
                  <a:pt x="834" y="3468"/>
                </a:lnTo>
                <a:lnTo>
                  <a:pt x="840" y="3468"/>
                </a:lnTo>
                <a:lnTo>
                  <a:pt x="843" y="3482"/>
                </a:lnTo>
                <a:lnTo>
                  <a:pt x="849" y="3486"/>
                </a:lnTo>
                <a:lnTo>
                  <a:pt x="872" y="3462"/>
                </a:lnTo>
                <a:lnTo>
                  <a:pt x="890" y="3461"/>
                </a:lnTo>
                <a:lnTo>
                  <a:pt x="897" y="3452"/>
                </a:lnTo>
                <a:lnTo>
                  <a:pt x="891" y="3469"/>
                </a:lnTo>
                <a:lnTo>
                  <a:pt x="876" y="3487"/>
                </a:lnTo>
                <a:lnTo>
                  <a:pt x="876" y="3496"/>
                </a:lnTo>
                <a:lnTo>
                  <a:pt x="884" y="3502"/>
                </a:lnTo>
                <a:lnTo>
                  <a:pt x="871" y="3540"/>
                </a:lnTo>
                <a:lnTo>
                  <a:pt x="852" y="3545"/>
                </a:lnTo>
                <a:lnTo>
                  <a:pt x="846" y="3534"/>
                </a:lnTo>
                <a:lnTo>
                  <a:pt x="837" y="3533"/>
                </a:lnTo>
                <a:lnTo>
                  <a:pt x="819" y="3556"/>
                </a:lnTo>
                <a:lnTo>
                  <a:pt x="821" y="3562"/>
                </a:lnTo>
                <a:lnTo>
                  <a:pt x="835" y="3565"/>
                </a:lnTo>
                <a:lnTo>
                  <a:pt x="844" y="3581"/>
                </a:lnTo>
                <a:lnTo>
                  <a:pt x="842" y="3612"/>
                </a:lnTo>
                <a:lnTo>
                  <a:pt x="821" y="3652"/>
                </a:lnTo>
                <a:lnTo>
                  <a:pt x="817" y="3679"/>
                </a:lnTo>
                <a:lnTo>
                  <a:pt x="811" y="3696"/>
                </a:lnTo>
                <a:lnTo>
                  <a:pt x="807" y="3709"/>
                </a:lnTo>
                <a:lnTo>
                  <a:pt x="811" y="3720"/>
                </a:lnTo>
                <a:lnTo>
                  <a:pt x="813" y="3737"/>
                </a:lnTo>
                <a:lnTo>
                  <a:pt x="809" y="3760"/>
                </a:lnTo>
                <a:lnTo>
                  <a:pt x="796" y="3787"/>
                </a:lnTo>
                <a:lnTo>
                  <a:pt x="785" y="3801"/>
                </a:lnTo>
                <a:lnTo>
                  <a:pt x="772" y="3799"/>
                </a:lnTo>
                <a:lnTo>
                  <a:pt x="763" y="3807"/>
                </a:lnTo>
                <a:lnTo>
                  <a:pt x="750" y="3828"/>
                </a:lnTo>
                <a:lnTo>
                  <a:pt x="739" y="3834"/>
                </a:lnTo>
                <a:lnTo>
                  <a:pt x="725" y="3831"/>
                </a:lnTo>
                <a:lnTo>
                  <a:pt x="705" y="3811"/>
                </a:lnTo>
                <a:lnTo>
                  <a:pt x="699" y="3816"/>
                </a:lnTo>
                <a:lnTo>
                  <a:pt x="694" y="3804"/>
                </a:lnTo>
                <a:lnTo>
                  <a:pt x="683" y="3784"/>
                </a:lnTo>
                <a:lnTo>
                  <a:pt x="679" y="3787"/>
                </a:lnTo>
                <a:lnTo>
                  <a:pt x="666" y="3817"/>
                </a:lnTo>
                <a:lnTo>
                  <a:pt x="651" y="3834"/>
                </a:lnTo>
                <a:lnTo>
                  <a:pt x="641" y="3857"/>
                </a:lnTo>
                <a:lnTo>
                  <a:pt x="613" y="3872"/>
                </a:lnTo>
                <a:lnTo>
                  <a:pt x="606" y="3884"/>
                </a:lnTo>
                <a:lnTo>
                  <a:pt x="594" y="3885"/>
                </a:lnTo>
                <a:lnTo>
                  <a:pt x="581" y="3879"/>
                </a:lnTo>
                <a:lnTo>
                  <a:pt x="560" y="3879"/>
                </a:lnTo>
                <a:lnTo>
                  <a:pt x="544" y="3900"/>
                </a:lnTo>
                <a:lnTo>
                  <a:pt x="528" y="3902"/>
                </a:lnTo>
                <a:lnTo>
                  <a:pt x="519" y="3913"/>
                </a:lnTo>
                <a:lnTo>
                  <a:pt x="519" y="3941"/>
                </a:lnTo>
                <a:lnTo>
                  <a:pt x="510" y="3981"/>
                </a:lnTo>
                <a:lnTo>
                  <a:pt x="500" y="3997"/>
                </a:lnTo>
                <a:lnTo>
                  <a:pt x="498" y="3982"/>
                </a:lnTo>
                <a:lnTo>
                  <a:pt x="483" y="3954"/>
                </a:lnTo>
                <a:lnTo>
                  <a:pt x="463" y="3953"/>
                </a:lnTo>
                <a:lnTo>
                  <a:pt x="455" y="3960"/>
                </a:lnTo>
                <a:lnTo>
                  <a:pt x="457" y="3977"/>
                </a:lnTo>
                <a:lnTo>
                  <a:pt x="466" y="3989"/>
                </a:lnTo>
                <a:lnTo>
                  <a:pt x="460" y="4007"/>
                </a:lnTo>
                <a:lnTo>
                  <a:pt x="453" y="4007"/>
                </a:lnTo>
                <a:lnTo>
                  <a:pt x="448" y="3987"/>
                </a:lnTo>
                <a:lnTo>
                  <a:pt x="437" y="3964"/>
                </a:lnTo>
                <a:lnTo>
                  <a:pt x="431" y="3964"/>
                </a:lnTo>
                <a:lnTo>
                  <a:pt x="411" y="3996"/>
                </a:lnTo>
                <a:lnTo>
                  <a:pt x="404" y="4025"/>
                </a:lnTo>
                <a:lnTo>
                  <a:pt x="396" y="4031"/>
                </a:lnTo>
                <a:lnTo>
                  <a:pt x="388" y="4032"/>
                </a:lnTo>
                <a:lnTo>
                  <a:pt x="358" y="4077"/>
                </a:lnTo>
                <a:lnTo>
                  <a:pt x="353" y="4112"/>
                </a:lnTo>
                <a:lnTo>
                  <a:pt x="347" y="4119"/>
                </a:lnTo>
                <a:lnTo>
                  <a:pt x="333" y="4125"/>
                </a:lnTo>
                <a:lnTo>
                  <a:pt x="320" y="4117"/>
                </a:lnTo>
                <a:lnTo>
                  <a:pt x="316" y="4122"/>
                </a:lnTo>
                <a:lnTo>
                  <a:pt x="330" y="4148"/>
                </a:lnTo>
                <a:lnTo>
                  <a:pt x="327" y="4164"/>
                </a:lnTo>
                <a:lnTo>
                  <a:pt x="319" y="4166"/>
                </a:lnTo>
                <a:lnTo>
                  <a:pt x="312" y="4146"/>
                </a:lnTo>
                <a:lnTo>
                  <a:pt x="306" y="4148"/>
                </a:lnTo>
                <a:lnTo>
                  <a:pt x="300" y="4169"/>
                </a:lnTo>
                <a:lnTo>
                  <a:pt x="284" y="4201"/>
                </a:lnTo>
                <a:lnTo>
                  <a:pt x="284" y="4215"/>
                </a:lnTo>
                <a:lnTo>
                  <a:pt x="296" y="4244"/>
                </a:lnTo>
                <a:lnTo>
                  <a:pt x="298" y="4272"/>
                </a:lnTo>
                <a:lnTo>
                  <a:pt x="295" y="4291"/>
                </a:lnTo>
                <a:lnTo>
                  <a:pt x="289" y="4311"/>
                </a:lnTo>
                <a:lnTo>
                  <a:pt x="292" y="4330"/>
                </a:lnTo>
                <a:lnTo>
                  <a:pt x="300" y="4326"/>
                </a:lnTo>
                <a:lnTo>
                  <a:pt x="308" y="4309"/>
                </a:lnTo>
                <a:lnTo>
                  <a:pt x="311" y="4321"/>
                </a:lnTo>
                <a:lnTo>
                  <a:pt x="313" y="4353"/>
                </a:lnTo>
                <a:lnTo>
                  <a:pt x="306" y="4359"/>
                </a:lnTo>
                <a:lnTo>
                  <a:pt x="301" y="4370"/>
                </a:lnTo>
                <a:lnTo>
                  <a:pt x="305" y="4379"/>
                </a:lnTo>
                <a:lnTo>
                  <a:pt x="314" y="4376"/>
                </a:lnTo>
                <a:lnTo>
                  <a:pt x="321" y="4367"/>
                </a:lnTo>
                <a:lnTo>
                  <a:pt x="328" y="4367"/>
                </a:lnTo>
                <a:lnTo>
                  <a:pt x="333" y="4375"/>
                </a:lnTo>
                <a:lnTo>
                  <a:pt x="334" y="4387"/>
                </a:lnTo>
                <a:lnTo>
                  <a:pt x="348" y="4390"/>
                </a:lnTo>
                <a:lnTo>
                  <a:pt x="359" y="4403"/>
                </a:lnTo>
                <a:lnTo>
                  <a:pt x="374" y="4401"/>
                </a:lnTo>
                <a:lnTo>
                  <a:pt x="384" y="4385"/>
                </a:lnTo>
                <a:lnTo>
                  <a:pt x="390" y="4344"/>
                </a:lnTo>
                <a:lnTo>
                  <a:pt x="398" y="4327"/>
                </a:lnTo>
                <a:lnTo>
                  <a:pt x="423" y="4327"/>
                </a:lnTo>
                <a:lnTo>
                  <a:pt x="433" y="4315"/>
                </a:lnTo>
                <a:lnTo>
                  <a:pt x="421" y="4338"/>
                </a:lnTo>
                <a:lnTo>
                  <a:pt x="410" y="4341"/>
                </a:lnTo>
                <a:lnTo>
                  <a:pt x="389" y="4377"/>
                </a:lnTo>
                <a:lnTo>
                  <a:pt x="386" y="4398"/>
                </a:lnTo>
                <a:lnTo>
                  <a:pt x="378" y="4413"/>
                </a:lnTo>
                <a:lnTo>
                  <a:pt x="390" y="4437"/>
                </a:lnTo>
                <a:lnTo>
                  <a:pt x="391" y="4452"/>
                </a:lnTo>
                <a:lnTo>
                  <a:pt x="374" y="4460"/>
                </a:lnTo>
                <a:lnTo>
                  <a:pt x="368" y="4451"/>
                </a:lnTo>
                <a:lnTo>
                  <a:pt x="368" y="4437"/>
                </a:lnTo>
                <a:lnTo>
                  <a:pt x="362" y="4425"/>
                </a:lnTo>
                <a:lnTo>
                  <a:pt x="350" y="4427"/>
                </a:lnTo>
                <a:lnTo>
                  <a:pt x="343" y="4408"/>
                </a:lnTo>
                <a:lnTo>
                  <a:pt x="325" y="4403"/>
                </a:lnTo>
                <a:lnTo>
                  <a:pt x="318" y="4387"/>
                </a:lnTo>
                <a:lnTo>
                  <a:pt x="308" y="4401"/>
                </a:lnTo>
                <a:lnTo>
                  <a:pt x="296" y="4405"/>
                </a:lnTo>
                <a:lnTo>
                  <a:pt x="293" y="4423"/>
                </a:lnTo>
                <a:lnTo>
                  <a:pt x="283" y="4435"/>
                </a:lnTo>
                <a:lnTo>
                  <a:pt x="269" y="4430"/>
                </a:lnTo>
                <a:lnTo>
                  <a:pt x="266" y="4445"/>
                </a:lnTo>
                <a:lnTo>
                  <a:pt x="273" y="4463"/>
                </a:lnTo>
                <a:lnTo>
                  <a:pt x="280" y="4465"/>
                </a:lnTo>
                <a:lnTo>
                  <a:pt x="272" y="4482"/>
                </a:lnTo>
                <a:lnTo>
                  <a:pt x="269" y="4512"/>
                </a:lnTo>
                <a:lnTo>
                  <a:pt x="273" y="4532"/>
                </a:lnTo>
                <a:lnTo>
                  <a:pt x="282" y="4533"/>
                </a:lnTo>
                <a:lnTo>
                  <a:pt x="283" y="4572"/>
                </a:lnTo>
                <a:lnTo>
                  <a:pt x="286" y="4585"/>
                </a:lnTo>
                <a:lnTo>
                  <a:pt x="285" y="4602"/>
                </a:lnTo>
                <a:lnTo>
                  <a:pt x="298" y="4620"/>
                </a:lnTo>
                <a:lnTo>
                  <a:pt x="298" y="4629"/>
                </a:lnTo>
                <a:lnTo>
                  <a:pt x="283" y="4632"/>
                </a:lnTo>
                <a:lnTo>
                  <a:pt x="279" y="4644"/>
                </a:lnTo>
                <a:lnTo>
                  <a:pt x="324" y="4679"/>
                </a:lnTo>
                <a:lnTo>
                  <a:pt x="341" y="4679"/>
                </a:lnTo>
                <a:lnTo>
                  <a:pt x="361" y="4664"/>
                </a:lnTo>
                <a:lnTo>
                  <a:pt x="371" y="4657"/>
                </a:lnTo>
                <a:lnTo>
                  <a:pt x="379" y="4665"/>
                </a:lnTo>
                <a:lnTo>
                  <a:pt x="387" y="4664"/>
                </a:lnTo>
                <a:lnTo>
                  <a:pt x="405" y="4623"/>
                </a:lnTo>
                <a:lnTo>
                  <a:pt x="405" y="4603"/>
                </a:lnTo>
                <a:lnTo>
                  <a:pt x="398" y="4587"/>
                </a:lnTo>
                <a:lnTo>
                  <a:pt x="399" y="4577"/>
                </a:lnTo>
                <a:lnTo>
                  <a:pt x="416" y="4561"/>
                </a:lnTo>
                <a:lnTo>
                  <a:pt x="436" y="4536"/>
                </a:lnTo>
                <a:lnTo>
                  <a:pt x="466" y="4503"/>
                </a:lnTo>
                <a:lnTo>
                  <a:pt x="478" y="4508"/>
                </a:lnTo>
                <a:lnTo>
                  <a:pt x="465" y="4510"/>
                </a:lnTo>
                <a:lnTo>
                  <a:pt x="437" y="4557"/>
                </a:lnTo>
                <a:lnTo>
                  <a:pt x="419" y="4575"/>
                </a:lnTo>
                <a:lnTo>
                  <a:pt x="418" y="4587"/>
                </a:lnTo>
                <a:lnTo>
                  <a:pt x="429" y="4603"/>
                </a:lnTo>
                <a:lnTo>
                  <a:pt x="429" y="4616"/>
                </a:lnTo>
                <a:lnTo>
                  <a:pt x="418" y="4649"/>
                </a:lnTo>
                <a:lnTo>
                  <a:pt x="403" y="4665"/>
                </a:lnTo>
                <a:lnTo>
                  <a:pt x="401" y="4689"/>
                </a:lnTo>
                <a:lnTo>
                  <a:pt x="405" y="4718"/>
                </a:lnTo>
                <a:lnTo>
                  <a:pt x="401" y="4739"/>
                </a:lnTo>
                <a:lnTo>
                  <a:pt x="402" y="4751"/>
                </a:lnTo>
                <a:lnTo>
                  <a:pt x="401" y="4770"/>
                </a:lnTo>
                <a:lnTo>
                  <a:pt x="403" y="4795"/>
                </a:lnTo>
                <a:lnTo>
                  <a:pt x="384" y="4805"/>
                </a:lnTo>
                <a:lnTo>
                  <a:pt x="376" y="4816"/>
                </a:lnTo>
                <a:lnTo>
                  <a:pt x="373" y="4834"/>
                </a:lnTo>
                <a:lnTo>
                  <a:pt x="367" y="4829"/>
                </a:lnTo>
                <a:lnTo>
                  <a:pt x="361" y="4836"/>
                </a:lnTo>
                <a:lnTo>
                  <a:pt x="366" y="4859"/>
                </a:lnTo>
                <a:lnTo>
                  <a:pt x="366" y="4882"/>
                </a:lnTo>
                <a:lnTo>
                  <a:pt x="373" y="4886"/>
                </a:lnTo>
                <a:lnTo>
                  <a:pt x="385" y="4880"/>
                </a:lnTo>
                <a:lnTo>
                  <a:pt x="394" y="4879"/>
                </a:lnTo>
                <a:lnTo>
                  <a:pt x="396" y="4892"/>
                </a:lnTo>
                <a:lnTo>
                  <a:pt x="389" y="4905"/>
                </a:lnTo>
                <a:lnTo>
                  <a:pt x="374" y="4905"/>
                </a:lnTo>
                <a:lnTo>
                  <a:pt x="368" y="4915"/>
                </a:lnTo>
                <a:lnTo>
                  <a:pt x="372" y="4928"/>
                </a:lnTo>
                <a:lnTo>
                  <a:pt x="370" y="4937"/>
                </a:lnTo>
                <a:lnTo>
                  <a:pt x="373" y="4953"/>
                </a:lnTo>
                <a:lnTo>
                  <a:pt x="365" y="4963"/>
                </a:lnTo>
                <a:lnTo>
                  <a:pt x="355" y="4967"/>
                </a:lnTo>
                <a:lnTo>
                  <a:pt x="343" y="4980"/>
                </a:lnTo>
                <a:lnTo>
                  <a:pt x="334" y="4976"/>
                </a:lnTo>
                <a:lnTo>
                  <a:pt x="328" y="4981"/>
                </a:lnTo>
                <a:lnTo>
                  <a:pt x="337" y="4992"/>
                </a:lnTo>
                <a:lnTo>
                  <a:pt x="349" y="4995"/>
                </a:lnTo>
                <a:lnTo>
                  <a:pt x="357" y="5006"/>
                </a:lnTo>
                <a:lnTo>
                  <a:pt x="372" y="4982"/>
                </a:lnTo>
                <a:lnTo>
                  <a:pt x="400" y="4951"/>
                </a:lnTo>
                <a:lnTo>
                  <a:pt x="406" y="4953"/>
                </a:lnTo>
                <a:lnTo>
                  <a:pt x="416" y="4956"/>
                </a:lnTo>
                <a:lnTo>
                  <a:pt x="426" y="4939"/>
                </a:lnTo>
                <a:lnTo>
                  <a:pt x="447" y="4926"/>
                </a:lnTo>
                <a:lnTo>
                  <a:pt x="444" y="4941"/>
                </a:lnTo>
                <a:lnTo>
                  <a:pt x="435" y="4951"/>
                </a:lnTo>
                <a:lnTo>
                  <a:pt x="435" y="4959"/>
                </a:lnTo>
                <a:lnTo>
                  <a:pt x="445" y="4966"/>
                </a:lnTo>
                <a:lnTo>
                  <a:pt x="448" y="4988"/>
                </a:lnTo>
                <a:lnTo>
                  <a:pt x="446" y="5000"/>
                </a:lnTo>
                <a:lnTo>
                  <a:pt x="455" y="5009"/>
                </a:lnTo>
                <a:lnTo>
                  <a:pt x="467" y="4995"/>
                </a:lnTo>
                <a:lnTo>
                  <a:pt x="473" y="4978"/>
                </a:lnTo>
                <a:lnTo>
                  <a:pt x="478" y="4988"/>
                </a:lnTo>
                <a:lnTo>
                  <a:pt x="473" y="4999"/>
                </a:lnTo>
                <a:lnTo>
                  <a:pt x="482" y="5026"/>
                </a:lnTo>
                <a:lnTo>
                  <a:pt x="486" y="5061"/>
                </a:lnTo>
                <a:lnTo>
                  <a:pt x="483" y="5082"/>
                </a:lnTo>
                <a:lnTo>
                  <a:pt x="489" y="5111"/>
                </a:lnTo>
                <a:lnTo>
                  <a:pt x="497" y="5113"/>
                </a:lnTo>
                <a:lnTo>
                  <a:pt x="503" y="5086"/>
                </a:lnTo>
                <a:lnTo>
                  <a:pt x="502" y="5063"/>
                </a:lnTo>
                <a:lnTo>
                  <a:pt x="514" y="5030"/>
                </a:lnTo>
                <a:lnTo>
                  <a:pt x="516" y="5011"/>
                </a:lnTo>
                <a:lnTo>
                  <a:pt x="531" y="4991"/>
                </a:lnTo>
                <a:lnTo>
                  <a:pt x="535" y="4990"/>
                </a:lnTo>
                <a:lnTo>
                  <a:pt x="549" y="4974"/>
                </a:lnTo>
                <a:lnTo>
                  <a:pt x="568" y="4972"/>
                </a:lnTo>
                <a:lnTo>
                  <a:pt x="551" y="4986"/>
                </a:lnTo>
                <a:lnTo>
                  <a:pt x="532" y="5020"/>
                </a:lnTo>
                <a:lnTo>
                  <a:pt x="532" y="5032"/>
                </a:lnTo>
                <a:lnTo>
                  <a:pt x="548" y="5065"/>
                </a:lnTo>
                <a:lnTo>
                  <a:pt x="557" y="5068"/>
                </a:lnTo>
                <a:lnTo>
                  <a:pt x="576" y="5052"/>
                </a:lnTo>
                <a:lnTo>
                  <a:pt x="603" y="5045"/>
                </a:lnTo>
                <a:lnTo>
                  <a:pt x="615" y="5029"/>
                </a:lnTo>
                <a:lnTo>
                  <a:pt x="624" y="5028"/>
                </a:lnTo>
                <a:lnTo>
                  <a:pt x="647" y="5008"/>
                </a:lnTo>
                <a:lnTo>
                  <a:pt x="655" y="5008"/>
                </a:lnTo>
                <a:lnTo>
                  <a:pt x="646" y="5015"/>
                </a:lnTo>
                <a:lnTo>
                  <a:pt x="632" y="5044"/>
                </a:lnTo>
                <a:lnTo>
                  <a:pt x="632" y="5057"/>
                </a:lnTo>
                <a:lnTo>
                  <a:pt x="623" y="5071"/>
                </a:lnTo>
                <a:lnTo>
                  <a:pt x="586" y="5105"/>
                </a:lnTo>
                <a:lnTo>
                  <a:pt x="569" y="5129"/>
                </a:lnTo>
                <a:lnTo>
                  <a:pt x="558" y="5164"/>
                </a:lnTo>
                <a:lnTo>
                  <a:pt x="556" y="5186"/>
                </a:lnTo>
                <a:lnTo>
                  <a:pt x="561" y="5205"/>
                </a:lnTo>
                <a:lnTo>
                  <a:pt x="573" y="5219"/>
                </a:lnTo>
                <a:lnTo>
                  <a:pt x="551" y="5212"/>
                </a:lnTo>
                <a:lnTo>
                  <a:pt x="542" y="5217"/>
                </a:lnTo>
                <a:lnTo>
                  <a:pt x="531" y="5244"/>
                </a:lnTo>
                <a:lnTo>
                  <a:pt x="526" y="5272"/>
                </a:lnTo>
                <a:lnTo>
                  <a:pt x="509" y="5304"/>
                </a:lnTo>
                <a:lnTo>
                  <a:pt x="501" y="5326"/>
                </a:lnTo>
                <a:lnTo>
                  <a:pt x="505" y="5338"/>
                </a:lnTo>
                <a:lnTo>
                  <a:pt x="509" y="5346"/>
                </a:lnTo>
                <a:lnTo>
                  <a:pt x="507" y="5363"/>
                </a:lnTo>
                <a:lnTo>
                  <a:pt x="498" y="5358"/>
                </a:lnTo>
                <a:lnTo>
                  <a:pt x="495" y="5343"/>
                </a:lnTo>
                <a:lnTo>
                  <a:pt x="486" y="5340"/>
                </a:lnTo>
                <a:lnTo>
                  <a:pt x="476" y="5362"/>
                </a:lnTo>
                <a:lnTo>
                  <a:pt x="457" y="5380"/>
                </a:lnTo>
                <a:lnTo>
                  <a:pt x="463" y="5394"/>
                </a:lnTo>
                <a:lnTo>
                  <a:pt x="458" y="5410"/>
                </a:lnTo>
                <a:lnTo>
                  <a:pt x="448" y="5407"/>
                </a:lnTo>
                <a:lnTo>
                  <a:pt x="445" y="5395"/>
                </a:lnTo>
                <a:lnTo>
                  <a:pt x="438" y="5403"/>
                </a:lnTo>
                <a:lnTo>
                  <a:pt x="408" y="5443"/>
                </a:lnTo>
                <a:lnTo>
                  <a:pt x="400" y="5466"/>
                </a:lnTo>
                <a:lnTo>
                  <a:pt x="402" y="5479"/>
                </a:lnTo>
                <a:lnTo>
                  <a:pt x="398" y="5489"/>
                </a:lnTo>
                <a:lnTo>
                  <a:pt x="387" y="5482"/>
                </a:lnTo>
                <a:lnTo>
                  <a:pt x="387" y="5459"/>
                </a:lnTo>
                <a:lnTo>
                  <a:pt x="368" y="5474"/>
                </a:lnTo>
                <a:lnTo>
                  <a:pt x="353" y="5492"/>
                </a:lnTo>
                <a:lnTo>
                  <a:pt x="340" y="5500"/>
                </a:lnTo>
                <a:lnTo>
                  <a:pt x="339" y="5516"/>
                </a:lnTo>
                <a:lnTo>
                  <a:pt x="327" y="5525"/>
                </a:lnTo>
                <a:lnTo>
                  <a:pt x="308" y="5525"/>
                </a:lnTo>
                <a:lnTo>
                  <a:pt x="290" y="5554"/>
                </a:lnTo>
                <a:lnTo>
                  <a:pt x="259" y="5573"/>
                </a:lnTo>
                <a:lnTo>
                  <a:pt x="238" y="5601"/>
                </a:lnTo>
                <a:lnTo>
                  <a:pt x="229" y="5633"/>
                </a:lnTo>
                <a:lnTo>
                  <a:pt x="228" y="5645"/>
                </a:lnTo>
                <a:lnTo>
                  <a:pt x="234" y="5663"/>
                </a:lnTo>
                <a:lnTo>
                  <a:pt x="233" y="5679"/>
                </a:lnTo>
                <a:lnTo>
                  <a:pt x="228" y="5684"/>
                </a:lnTo>
                <a:lnTo>
                  <a:pt x="221" y="5665"/>
                </a:lnTo>
                <a:lnTo>
                  <a:pt x="214" y="5665"/>
                </a:lnTo>
                <a:lnTo>
                  <a:pt x="211" y="5676"/>
                </a:lnTo>
                <a:lnTo>
                  <a:pt x="213" y="5692"/>
                </a:lnTo>
                <a:lnTo>
                  <a:pt x="207" y="5698"/>
                </a:lnTo>
                <a:lnTo>
                  <a:pt x="199" y="5682"/>
                </a:lnTo>
                <a:lnTo>
                  <a:pt x="199" y="5662"/>
                </a:lnTo>
                <a:lnTo>
                  <a:pt x="205" y="5647"/>
                </a:lnTo>
                <a:lnTo>
                  <a:pt x="195" y="5639"/>
                </a:lnTo>
                <a:lnTo>
                  <a:pt x="182" y="5641"/>
                </a:lnTo>
                <a:lnTo>
                  <a:pt x="175" y="5636"/>
                </a:lnTo>
                <a:lnTo>
                  <a:pt x="162" y="5642"/>
                </a:lnTo>
                <a:lnTo>
                  <a:pt x="142" y="5646"/>
                </a:lnTo>
                <a:lnTo>
                  <a:pt x="130" y="5655"/>
                </a:lnTo>
                <a:lnTo>
                  <a:pt x="122" y="5674"/>
                </a:lnTo>
                <a:lnTo>
                  <a:pt x="104" y="5686"/>
                </a:lnTo>
                <a:lnTo>
                  <a:pt x="89" y="5703"/>
                </a:lnTo>
                <a:lnTo>
                  <a:pt x="73" y="5732"/>
                </a:lnTo>
                <a:lnTo>
                  <a:pt x="76" y="5741"/>
                </a:lnTo>
                <a:lnTo>
                  <a:pt x="71" y="5752"/>
                </a:lnTo>
                <a:lnTo>
                  <a:pt x="64" y="5750"/>
                </a:lnTo>
                <a:lnTo>
                  <a:pt x="48" y="5759"/>
                </a:lnTo>
                <a:lnTo>
                  <a:pt x="39" y="5771"/>
                </a:lnTo>
                <a:lnTo>
                  <a:pt x="38" y="5784"/>
                </a:lnTo>
                <a:lnTo>
                  <a:pt x="32" y="5787"/>
                </a:lnTo>
                <a:lnTo>
                  <a:pt x="20" y="5781"/>
                </a:lnTo>
                <a:lnTo>
                  <a:pt x="7" y="5787"/>
                </a:lnTo>
                <a:lnTo>
                  <a:pt x="3" y="5802"/>
                </a:lnTo>
                <a:lnTo>
                  <a:pt x="0" y="5826"/>
                </a:lnTo>
                <a:lnTo>
                  <a:pt x="3" y="5839"/>
                </a:lnTo>
                <a:lnTo>
                  <a:pt x="12" y="5833"/>
                </a:lnTo>
                <a:lnTo>
                  <a:pt x="16" y="5819"/>
                </a:lnTo>
                <a:lnTo>
                  <a:pt x="14" y="5805"/>
                </a:lnTo>
                <a:lnTo>
                  <a:pt x="24" y="5797"/>
                </a:lnTo>
                <a:lnTo>
                  <a:pt x="27" y="5805"/>
                </a:lnTo>
                <a:lnTo>
                  <a:pt x="26" y="5821"/>
                </a:lnTo>
                <a:lnTo>
                  <a:pt x="27" y="5828"/>
                </a:lnTo>
                <a:lnTo>
                  <a:pt x="39" y="5827"/>
                </a:lnTo>
                <a:lnTo>
                  <a:pt x="50" y="5792"/>
                </a:lnTo>
                <a:lnTo>
                  <a:pt x="56" y="5786"/>
                </a:lnTo>
                <a:lnTo>
                  <a:pt x="61" y="5801"/>
                </a:lnTo>
                <a:lnTo>
                  <a:pt x="59" y="5814"/>
                </a:lnTo>
                <a:lnTo>
                  <a:pt x="61" y="5823"/>
                </a:lnTo>
                <a:lnTo>
                  <a:pt x="72" y="5822"/>
                </a:lnTo>
                <a:lnTo>
                  <a:pt x="79" y="5801"/>
                </a:lnTo>
                <a:lnTo>
                  <a:pt x="81" y="5815"/>
                </a:lnTo>
                <a:lnTo>
                  <a:pt x="85" y="5817"/>
                </a:lnTo>
                <a:lnTo>
                  <a:pt x="88" y="5801"/>
                </a:lnTo>
                <a:lnTo>
                  <a:pt x="96" y="5792"/>
                </a:lnTo>
                <a:lnTo>
                  <a:pt x="109" y="5793"/>
                </a:lnTo>
                <a:lnTo>
                  <a:pt x="121" y="5780"/>
                </a:lnTo>
                <a:lnTo>
                  <a:pt x="129" y="5755"/>
                </a:lnTo>
                <a:lnTo>
                  <a:pt x="127" y="5736"/>
                </a:lnTo>
                <a:lnTo>
                  <a:pt x="138" y="5726"/>
                </a:lnTo>
                <a:lnTo>
                  <a:pt x="149" y="5704"/>
                </a:lnTo>
                <a:lnTo>
                  <a:pt x="156" y="5703"/>
                </a:lnTo>
                <a:lnTo>
                  <a:pt x="170" y="5721"/>
                </a:lnTo>
                <a:lnTo>
                  <a:pt x="166" y="5731"/>
                </a:lnTo>
                <a:lnTo>
                  <a:pt x="156" y="5734"/>
                </a:lnTo>
                <a:lnTo>
                  <a:pt x="148" y="5753"/>
                </a:lnTo>
                <a:lnTo>
                  <a:pt x="148" y="5773"/>
                </a:lnTo>
                <a:lnTo>
                  <a:pt x="152" y="5778"/>
                </a:lnTo>
                <a:lnTo>
                  <a:pt x="172" y="5756"/>
                </a:lnTo>
                <a:lnTo>
                  <a:pt x="174" y="5739"/>
                </a:lnTo>
                <a:lnTo>
                  <a:pt x="182" y="5734"/>
                </a:lnTo>
                <a:lnTo>
                  <a:pt x="186" y="5744"/>
                </a:lnTo>
                <a:lnTo>
                  <a:pt x="189" y="5732"/>
                </a:lnTo>
                <a:lnTo>
                  <a:pt x="195" y="5733"/>
                </a:lnTo>
                <a:lnTo>
                  <a:pt x="198" y="5747"/>
                </a:lnTo>
                <a:lnTo>
                  <a:pt x="194" y="5762"/>
                </a:lnTo>
                <a:lnTo>
                  <a:pt x="199" y="5763"/>
                </a:lnTo>
                <a:lnTo>
                  <a:pt x="208" y="5740"/>
                </a:lnTo>
                <a:lnTo>
                  <a:pt x="218" y="5743"/>
                </a:lnTo>
                <a:lnTo>
                  <a:pt x="228" y="5729"/>
                </a:lnTo>
                <a:lnTo>
                  <a:pt x="240" y="5729"/>
                </a:lnTo>
                <a:lnTo>
                  <a:pt x="253" y="5698"/>
                </a:lnTo>
                <a:lnTo>
                  <a:pt x="265" y="5686"/>
                </a:lnTo>
                <a:lnTo>
                  <a:pt x="274" y="5692"/>
                </a:lnTo>
                <a:lnTo>
                  <a:pt x="274" y="5705"/>
                </a:lnTo>
                <a:lnTo>
                  <a:pt x="264" y="5726"/>
                </a:lnTo>
                <a:lnTo>
                  <a:pt x="256" y="5750"/>
                </a:lnTo>
                <a:lnTo>
                  <a:pt x="257" y="5759"/>
                </a:lnTo>
                <a:lnTo>
                  <a:pt x="263" y="5760"/>
                </a:lnTo>
                <a:lnTo>
                  <a:pt x="281" y="5727"/>
                </a:lnTo>
                <a:lnTo>
                  <a:pt x="282" y="5693"/>
                </a:lnTo>
                <a:lnTo>
                  <a:pt x="284" y="5685"/>
                </a:lnTo>
                <a:lnTo>
                  <a:pt x="292" y="5699"/>
                </a:lnTo>
                <a:lnTo>
                  <a:pt x="300" y="5691"/>
                </a:lnTo>
                <a:lnTo>
                  <a:pt x="310" y="5695"/>
                </a:lnTo>
                <a:lnTo>
                  <a:pt x="323" y="5694"/>
                </a:lnTo>
                <a:lnTo>
                  <a:pt x="335" y="5670"/>
                </a:lnTo>
                <a:lnTo>
                  <a:pt x="339" y="5668"/>
                </a:lnTo>
                <a:lnTo>
                  <a:pt x="343" y="5674"/>
                </a:lnTo>
                <a:lnTo>
                  <a:pt x="349" y="5649"/>
                </a:lnTo>
                <a:lnTo>
                  <a:pt x="357" y="5637"/>
                </a:lnTo>
                <a:lnTo>
                  <a:pt x="359" y="5644"/>
                </a:lnTo>
                <a:lnTo>
                  <a:pt x="357" y="5660"/>
                </a:lnTo>
                <a:lnTo>
                  <a:pt x="358" y="5680"/>
                </a:lnTo>
                <a:lnTo>
                  <a:pt x="365" y="5674"/>
                </a:lnTo>
                <a:lnTo>
                  <a:pt x="376" y="5655"/>
                </a:lnTo>
                <a:lnTo>
                  <a:pt x="370" y="5650"/>
                </a:lnTo>
                <a:lnTo>
                  <a:pt x="381" y="5637"/>
                </a:lnTo>
                <a:lnTo>
                  <a:pt x="380" y="5627"/>
                </a:lnTo>
                <a:lnTo>
                  <a:pt x="359" y="5627"/>
                </a:lnTo>
                <a:lnTo>
                  <a:pt x="355" y="5620"/>
                </a:lnTo>
                <a:lnTo>
                  <a:pt x="372" y="5613"/>
                </a:lnTo>
                <a:lnTo>
                  <a:pt x="393" y="5594"/>
                </a:lnTo>
                <a:lnTo>
                  <a:pt x="419" y="5592"/>
                </a:lnTo>
                <a:lnTo>
                  <a:pt x="425" y="5582"/>
                </a:lnTo>
                <a:lnTo>
                  <a:pt x="424" y="5568"/>
                </a:lnTo>
                <a:lnTo>
                  <a:pt x="418" y="5565"/>
                </a:lnTo>
                <a:lnTo>
                  <a:pt x="425" y="5559"/>
                </a:lnTo>
                <a:lnTo>
                  <a:pt x="435" y="5555"/>
                </a:lnTo>
                <a:lnTo>
                  <a:pt x="443" y="5545"/>
                </a:lnTo>
                <a:lnTo>
                  <a:pt x="450" y="5546"/>
                </a:lnTo>
                <a:lnTo>
                  <a:pt x="453" y="5565"/>
                </a:lnTo>
                <a:lnTo>
                  <a:pt x="460" y="5565"/>
                </a:lnTo>
                <a:lnTo>
                  <a:pt x="465" y="5550"/>
                </a:lnTo>
                <a:lnTo>
                  <a:pt x="462" y="5543"/>
                </a:lnTo>
                <a:lnTo>
                  <a:pt x="472" y="5530"/>
                </a:lnTo>
                <a:lnTo>
                  <a:pt x="472" y="5510"/>
                </a:lnTo>
                <a:lnTo>
                  <a:pt x="478" y="5502"/>
                </a:lnTo>
                <a:lnTo>
                  <a:pt x="483" y="5512"/>
                </a:lnTo>
                <a:lnTo>
                  <a:pt x="483" y="5527"/>
                </a:lnTo>
                <a:lnTo>
                  <a:pt x="489" y="5535"/>
                </a:lnTo>
                <a:lnTo>
                  <a:pt x="506" y="5517"/>
                </a:lnTo>
                <a:lnTo>
                  <a:pt x="512" y="5501"/>
                </a:lnTo>
                <a:lnTo>
                  <a:pt x="521" y="5501"/>
                </a:lnTo>
                <a:lnTo>
                  <a:pt x="529" y="5483"/>
                </a:lnTo>
                <a:lnTo>
                  <a:pt x="533" y="5478"/>
                </a:lnTo>
                <a:lnTo>
                  <a:pt x="539" y="5489"/>
                </a:lnTo>
                <a:lnTo>
                  <a:pt x="551" y="5485"/>
                </a:lnTo>
                <a:lnTo>
                  <a:pt x="565" y="5456"/>
                </a:lnTo>
                <a:lnTo>
                  <a:pt x="565" y="5438"/>
                </a:lnTo>
                <a:lnTo>
                  <a:pt x="561" y="5437"/>
                </a:lnTo>
                <a:lnTo>
                  <a:pt x="552" y="5438"/>
                </a:lnTo>
                <a:lnTo>
                  <a:pt x="550" y="5435"/>
                </a:lnTo>
                <a:lnTo>
                  <a:pt x="568" y="5412"/>
                </a:lnTo>
                <a:lnTo>
                  <a:pt x="580" y="5405"/>
                </a:lnTo>
                <a:lnTo>
                  <a:pt x="590" y="5386"/>
                </a:lnTo>
                <a:lnTo>
                  <a:pt x="595" y="5388"/>
                </a:lnTo>
                <a:lnTo>
                  <a:pt x="599" y="5396"/>
                </a:lnTo>
                <a:lnTo>
                  <a:pt x="613" y="5371"/>
                </a:lnTo>
                <a:lnTo>
                  <a:pt x="625" y="5362"/>
                </a:lnTo>
                <a:lnTo>
                  <a:pt x="629" y="5345"/>
                </a:lnTo>
                <a:lnTo>
                  <a:pt x="637" y="5340"/>
                </a:lnTo>
                <a:lnTo>
                  <a:pt x="642" y="5329"/>
                </a:lnTo>
                <a:lnTo>
                  <a:pt x="651" y="5327"/>
                </a:lnTo>
                <a:lnTo>
                  <a:pt x="655" y="5340"/>
                </a:lnTo>
                <a:lnTo>
                  <a:pt x="661" y="5346"/>
                </a:lnTo>
                <a:lnTo>
                  <a:pt x="664" y="5329"/>
                </a:lnTo>
                <a:lnTo>
                  <a:pt x="676" y="5329"/>
                </a:lnTo>
                <a:lnTo>
                  <a:pt x="681" y="5322"/>
                </a:lnTo>
                <a:lnTo>
                  <a:pt x="680" y="5308"/>
                </a:lnTo>
                <a:lnTo>
                  <a:pt x="692" y="5303"/>
                </a:lnTo>
                <a:lnTo>
                  <a:pt x="696" y="5294"/>
                </a:lnTo>
                <a:lnTo>
                  <a:pt x="699" y="5300"/>
                </a:lnTo>
                <a:lnTo>
                  <a:pt x="719" y="5303"/>
                </a:lnTo>
                <a:lnTo>
                  <a:pt x="723" y="5284"/>
                </a:lnTo>
                <a:lnTo>
                  <a:pt x="728" y="5283"/>
                </a:lnTo>
                <a:lnTo>
                  <a:pt x="729" y="5294"/>
                </a:lnTo>
                <a:lnTo>
                  <a:pt x="734" y="5293"/>
                </a:lnTo>
                <a:lnTo>
                  <a:pt x="741" y="5284"/>
                </a:lnTo>
                <a:lnTo>
                  <a:pt x="747" y="5293"/>
                </a:lnTo>
                <a:lnTo>
                  <a:pt x="752" y="5287"/>
                </a:lnTo>
                <a:lnTo>
                  <a:pt x="758" y="5255"/>
                </a:lnTo>
                <a:lnTo>
                  <a:pt x="752" y="5255"/>
                </a:lnTo>
                <a:lnTo>
                  <a:pt x="746" y="5260"/>
                </a:lnTo>
                <a:lnTo>
                  <a:pt x="750" y="5244"/>
                </a:lnTo>
                <a:lnTo>
                  <a:pt x="763" y="5226"/>
                </a:lnTo>
                <a:lnTo>
                  <a:pt x="770" y="5226"/>
                </a:lnTo>
                <a:lnTo>
                  <a:pt x="775" y="5232"/>
                </a:lnTo>
                <a:lnTo>
                  <a:pt x="777" y="5226"/>
                </a:lnTo>
                <a:lnTo>
                  <a:pt x="772" y="5212"/>
                </a:lnTo>
                <a:lnTo>
                  <a:pt x="764" y="5206"/>
                </a:lnTo>
                <a:lnTo>
                  <a:pt x="771" y="5200"/>
                </a:lnTo>
                <a:lnTo>
                  <a:pt x="783" y="5208"/>
                </a:lnTo>
                <a:lnTo>
                  <a:pt x="798" y="5184"/>
                </a:lnTo>
                <a:lnTo>
                  <a:pt x="814" y="5184"/>
                </a:lnTo>
                <a:lnTo>
                  <a:pt x="827" y="5165"/>
                </a:lnTo>
                <a:lnTo>
                  <a:pt x="837" y="5162"/>
                </a:lnTo>
                <a:lnTo>
                  <a:pt x="853" y="5136"/>
                </a:lnTo>
                <a:lnTo>
                  <a:pt x="853" y="5103"/>
                </a:lnTo>
                <a:lnTo>
                  <a:pt x="848" y="5095"/>
                </a:lnTo>
                <a:lnTo>
                  <a:pt x="844" y="5095"/>
                </a:lnTo>
                <a:lnTo>
                  <a:pt x="839" y="5070"/>
                </a:lnTo>
                <a:lnTo>
                  <a:pt x="832" y="5063"/>
                </a:lnTo>
                <a:lnTo>
                  <a:pt x="814" y="5064"/>
                </a:lnTo>
                <a:lnTo>
                  <a:pt x="817" y="5042"/>
                </a:lnTo>
                <a:lnTo>
                  <a:pt x="816" y="5021"/>
                </a:lnTo>
                <a:lnTo>
                  <a:pt x="834" y="5009"/>
                </a:lnTo>
                <a:lnTo>
                  <a:pt x="837" y="4997"/>
                </a:lnTo>
                <a:lnTo>
                  <a:pt x="847" y="4994"/>
                </a:lnTo>
                <a:lnTo>
                  <a:pt x="850" y="4980"/>
                </a:lnTo>
                <a:lnTo>
                  <a:pt x="847" y="4978"/>
                </a:lnTo>
                <a:lnTo>
                  <a:pt x="854" y="4969"/>
                </a:lnTo>
                <a:lnTo>
                  <a:pt x="867" y="4974"/>
                </a:lnTo>
                <a:lnTo>
                  <a:pt x="885" y="4953"/>
                </a:lnTo>
                <a:lnTo>
                  <a:pt x="897" y="4971"/>
                </a:lnTo>
                <a:lnTo>
                  <a:pt x="913" y="4956"/>
                </a:lnTo>
                <a:lnTo>
                  <a:pt x="911" y="4972"/>
                </a:lnTo>
                <a:lnTo>
                  <a:pt x="915" y="4984"/>
                </a:lnTo>
                <a:lnTo>
                  <a:pt x="922" y="4983"/>
                </a:lnTo>
                <a:lnTo>
                  <a:pt x="937" y="4956"/>
                </a:lnTo>
                <a:lnTo>
                  <a:pt x="933" y="4946"/>
                </a:lnTo>
                <a:lnTo>
                  <a:pt x="926" y="4942"/>
                </a:lnTo>
                <a:lnTo>
                  <a:pt x="924" y="4931"/>
                </a:lnTo>
                <a:lnTo>
                  <a:pt x="931" y="4927"/>
                </a:lnTo>
                <a:lnTo>
                  <a:pt x="943" y="4935"/>
                </a:lnTo>
                <a:lnTo>
                  <a:pt x="967" y="4923"/>
                </a:lnTo>
                <a:lnTo>
                  <a:pt x="972" y="4893"/>
                </a:lnTo>
                <a:lnTo>
                  <a:pt x="966" y="4867"/>
                </a:lnTo>
                <a:lnTo>
                  <a:pt x="947" y="4845"/>
                </a:lnTo>
                <a:lnTo>
                  <a:pt x="939" y="4847"/>
                </a:lnTo>
                <a:lnTo>
                  <a:pt x="932" y="4856"/>
                </a:lnTo>
                <a:lnTo>
                  <a:pt x="932" y="4851"/>
                </a:lnTo>
                <a:lnTo>
                  <a:pt x="941" y="4838"/>
                </a:lnTo>
                <a:lnTo>
                  <a:pt x="958" y="4836"/>
                </a:lnTo>
                <a:lnTo>
                  <a:pt x="968" y="4851"/>
                </a:lnTo>
                <a:lnTo>
                  <a:pt x="986" y="4848"/>
                </a:lnTo>
                <a:lnTo>
                  <a:pt x="999" y="4828"/>
                </a:lnTo>
                <a:lnTo>
                  <a:pt x="998" y="4815"/>
                </a:lnTo>
                <a:lnTo>
                  <a:pt x="1029" y="4789"/>
                </a:lnTo>
                <a:lnTo>
                  <a:pt x="1045" y="4765"/>
                </a:lnTo>
                <a:lnTo>
                  <a:pt x="1059" y="4763"/>
                </a:lnTo>
                <a:lnTo>
                  <a:pt x="1065" y="4753"/>
                </a:lnTo>
                <a:lnTo>
                  <a:pt x="1065" y="4739"/>
                </a:lnTo>
                <a:lnTo>
                  <a:pt x="1094" y="4704"/>
                </a:lnTo>
                <a:lnTo>
                  <a:pt x="1118" y="4699"/>
                </a:lnTo>
                <a:lnTo>
                  <a:pt x="1145" y="4658"/>
                </a:lnTo>
                <a:lnTo>
                  <a:pt x="1166" y="4654"/>
                </a:lnTo>
                <a:lnTo>
                  <a:pt x="1189" y="4606"/>
                </a:lnTo>
                <a:lnTo>
                  <a:pt x="1181" y="4636"/>
                </a:lnTo>
                <a:lnTo>
                  <a:pt x="1182" y="4661"/>
                </a:lnTo>
                <a:lnTo>
                  <a:pt x="1189" y="4668"/>
                </a:lnTo>
                <a:lnTo>
                  <a:pt x="1199" y="4671"/>
                </a:lnTo>
                <a:lnTo>
                  <a:pt x="1203" y="4679"/>
                </a:lnTo>
                <a:lnTo>
                  <a:pt x="1220" y="4648"/>
                </a:lnTo>
                <a:lnTo>
                  <a:pt x="1233" y="4640"/>
                </a:lnTo>
                <a:lnTo>
                  <a:pt x="1261" y="4626"/>
                </a:lnTo>
                <a:lnTo>
                  <a:pt x="1269" y="4609"/>
                </a:lnTo>
                <a:lnTo>
                  <a:pt x="1264" y="4633"/>
                </a:lnTo>
                <a:lnTo>
                  <a:pt x="1243" y="4654"/>
                </a:lnTo>
                <a:lnTo>
                  <a:pt x="1227" y="4657"/>
                </a:lnTo>
                <a:lnTo>
                  <a:pt x="1198" y="4707"/>
                </a:lnTo>
                <a:lnTo>
                  <a:pt x="1196" y="4727"/>
                </a:lnTo>
                <a:lnTo>
                  <a:pt x="1210" y="4763"/>
                </a:lnTo>
                <a:lnTo>
                  <a:pt x="1214" y="4789"/>
                </a:lnTo>
                <a:lnTo>
                  <a:pt x="1200" y="4771"/>
                </a:lnTo>
                <a:lnTo>
                  <a:pt x="1189" y="4769"/>
                </a:lnTo>
                <a:lnTo>
                  <a:pt x="1183" y="4774"/>
                </a:lnTo>
                <a:lnTo>
                  <a:pt x="1173" y="4774"/>
                </a:lnTo>
                <a:lnTo>
                  <a:pt x="1159" y="4758"/>
                </a:lnTo>
                <a:lnTo>
                  <a:pt x="1156" y="4730"/>
                </a:lnTo>
                <a:lnTo>
                  <a:pt x="1134" y="4746"/>
                </a:lnTo>
                <a:lnTo>
                  <a:pt x="1124" y="4748"/>
                </a:lnTo>
                <a:lnTo>
                  <a:pt x="1104" y="4771"/>
                </a:lnTo>
                <a:lnTo>
                  <a:pt x="1086" y="4771"/>
                </a:lnTo>
                <a:lnTo>
                  <a:pt x="1073" y="4792"/>
                </a:lnTo>
                <a:lnTo>
                  <a:pt x="1072" y="4814"/>
                </a:lnTo>
                <a:lnTo>
                  <a:pt x="1074" y="4825"/>
                </a:lnTo>
                <a:lnTo>
                  <a:pt x="1063" y="4861"/>
                </a:lnTo>
                <a:lnTo>
                  <a:pt x="1048" y="4876"/>
                </a:lnTo>
                <a:lnTo>
                  <a:pt x="1041" y="4907"/>
                </a:lnTo>
                <a:lnTo>
                  <a:pt x="1003" y="4964"/>
                </a:lnTo>
                <a:lnTo>
                  <a:pt x="992" y="4987"/>
                </a:lnTo>
                <a:lnTo>
                  <a:pt x="994" y="5003"/>
                </a:lnTo>
                <a:lnTo>
                  <a:pt x="1007" y="5035"/>
                </a:lnTo>
                <a:lnTo>
                  <a:pt x="1014" y="5017"/>
                </a:lnTo>
                <a:lnTo>
                  <a:pt x="1021" y="5016"/>
                </a:lnTo>
                <a:lnTo>
                  <a:pt x="1033" y="5002"/>
                </a:lnTo>
                <a:lnTo>
                  <a:pt x="1043" y="5005"/>
                </a:lnTo>
                <a:lnTo>
                  <a:pt x="1043" y="5018"/>
                </a:lnTo>
                <a:lnTo>
                  <a:pt x="1020" y="5049"/>
                </a:lnTo>
                <a:lnTo>
                  <a:pt x="1009" y="5050"/>
                </a:lnTo>
                <a:lnTo>
                  <a:pt x="1003" y="5070"/>
                </a:lnTo>
                <a:lnTo>
                  <a:pt x="990" y="5060"/>
                </a:lnTo>
                <a:lnTo>
                  <a:pt x="980" y="5061"/>
                </a:lnTo>
                <a:lnTo>
                  <a:pt x="970" y="5068"/>
                </a:lnTo>
                <a:lnTo>
                  <a:pt x="970" y="5087"/>
                </a:lnTo>
                <a:lnTo>
                  <a:pt x="961" y="5083"/>
                </a:lnTo>
                <a:lnTo>
                  <a:pt x="951" y="5087"/>
                </a:lnTo>
                <a:lnTo>
                  <a:pt x="951" y="5115"/>
                </a:lnTo>
                <a:lnTo>
                  <a:pt x="970" y="5149"/>
                </a:lnTo>
                <a:lnTo>
                  <a:pt x="975" y="5145"/>
                </a:lnTo>
                <a:lnTo>
                  <a:pt x="982" y="5129"/>
                </a:lnTo>
                <a:lnTo>
                  <a:pt x="989" y="5142"/>
                </a:lnTo>
                <a:lnTo>
                  <a:pt x="994" y="5117"/>
                </a:lnTo>
                <a:lnTo>
                  <a:pt x="1004" y="5118"/>
                </a:lnTo>
                <a:lnTo>
                  <a:pt x="1003" y="5136"/>
                </a:lnTo>
                <a:lnTo>
                  <a:pt x="1011" y="5127"/>
                </a:lnTo>
                <a:lnTo>
                  <a:pt x="1014" y="5114"/>
                </a:lnTo>
                <a:lnTo>
                  <a:pt x="1024" y="5106"/>
                </a:lnTo>
                <a:lnTo>
                  <a:pt x="1037" y="5090"/>
                </a:lnTo>
                <a:lnTo>
                  <a:pt x="1039" y="5065"/>
                </a:lnTo>
                <a:lnTo>
                  <a:pt x="1048" y="5050"/>
                </a:lnTo>
                <a:lnTo>
                  <a:pt x="1049" y="5062"/>
                </a:lnTo>
                <a:lnTo>
                  <a:pt x="1044" y="5073"/>
                </a:lnTo>
                <a:lnTo>
                  <a:pt x="1050" y="5086"/>
                </a:lnTo>
                <a:lnTo>
                  <a:pt x="1065" y="5086"/>
                </a:lnTo>
                <a:lnTo>
                  <a:pt x="1086" y="5058"/>
                </a:lnTo>
                <a:lnTo>
                  <a:pt x="1100" y="5057"/>
                </a:lnTo>
                <a:lnTo>
                  <a:pt x="1104" y="5070"/>
                </a:lnTo>
                <a:lnTo>
                  <a:pt x="1112" y="5060"/>
                </a:lnTo>
                <a:lnTo>
                  <a:pt x="1118" y="5020"/>
                </a:lnTo>
                <a:lnTo>
                  <a:pt x="1133" y="5003"/>
                </a:lnTo>
                <a:lnTo>
                  <a:pt x="1140" y="5005"/>
                </a:lnTo>
                <a:lnTo>
                  <a:pt x="1124" y="5034"/>
                </a:lnTo>
                <a:lnTo>
                  <a:pt x="1124" y="5052"/>
                </a:lnTo>
                <a:lnTo>
                  <a:pt x="1132" y="5042"/>
                </a:lnTo>
                <a:lnTo>
                  <a:pt x="1146" y="5010"/>
                </a:lnTo>
                <a:lnTo>
                  <a:pt x="1155" y="4973"/>
                </a:lnTo>
                <a:lnTo>
                  <a:pt x="1165" y="4963"/>
                </a:lnTo>
                <a:lnTo>
                  <a:pt x="1164" y="4980"/>
                </a:lnTo>
                <a:lnTo>
                  <a:pt x="1155" y="5007"/>
                </a:lnTo>
                <a:lnTo>
                  <a:pt x="1156" y="5016"/>
                </a:lnTo>
                <a:lnTo>
                  <a:pt x="1173" y="4989"/>
                </a:lnTo>
                <a:lnTo>
                  <a:pt x="1177" y="5002"/>
                </a:lnTo>
                <a:lnTo>
                  <a:pt x="1177" y="5017"/>
                </a:lnTo>
                <a:lnTo>
                  <a:pt x="1191" y="5020"/>
                </a:lnTo>
                <a:lnTo>
                  <a:pt x="1197" y="5028"/>
                </a:lnTo>
                <a:lnTo>
                  <a:pt x="1208" y="5014"/>
                </a:lnTo>
                <a:lnTo>
                  <a:pt x="1214" y="4988"/>
                </a:lnTo>
                <a:lnTo>
                  <a:pt x="1231" y="4985"/>
                </a:lnTo>
                <a:lnTo>
                  <a:pt x="1243" y="4972"/>
                </a:lnTo>
                <a:lnTo>
                  <a:pt x="1234" y="4965"/>
                </a:lnTo>
                <a:lnTo>
                  <a:pt x="1239" y="4941"/>
                </a:lnTo>
                <a:lnTo>
                  <a:pt x="1264" y="4926"/>
                </a:lnTo>
                <a:lnTo>
                  <a:pt x="1268" y="4911"/>
                </a:lnTo>
                <a:lnTo>
                  <a:pt x="1268" y="4888"/>
                </a:lnTo>
                <a:lnTo>
                  <a:pt x="1256" y="4892"/>
                </a:lnTo>
                <a:lnTo>
                  <a:pt x="1248" y="4882"/>
                </a:lnTo>
                <a:lnTo>
                  <a:pt x="1232" y="4879"/>
                </a:lnTo>
                <a:lnTo>
                  <a:pt x="1238" y="4865"/>
                </a:lnTo>
                <a:lnTo>
                  <a:pt x="1249" y="4864"/>
                </a:lnTo>
                <a:lnTo>
                  <a:pt x="1260" y="4870"/>
                </a:lnTo>
                <a:lnTo>
                  <a:pt x="1266" y="4857"/>
                </a:lnTo>
                <a:lnTo>
                  <a:pt x="1266" y="4838"/>
                </a:lnTo>
                <a:lnTo>
                  <a:pt x="1254" y="4847"/>
                </a:lnTo>
                <a:lnTo>
                  <a:pt x="1240" y="4828"/>
                </a:lnTo>
                <a:lnTo>
                  <a:pt x="1240" y="4810"/>
                </a:lnTo>
                <a:lnTo>
                  <a:pt x="1257" y="4807"/>
                </a:lnTo>
                <a:lnTo>
                  <a:pt x="1265" y="4800"/>
                </a:lnTo>
                <a:lnTo>
                  <a:pt x="1271" y="4807"/>
                </a:lnTo>
                <a:lnTo>
                  <a:pt x="1273" y="4796"/>
                </a:lnTo>
                <a:lnTo>
                  <a:pt x="1268" y="4770"/>
                </a:lnTo>
                <a:lnTo>
                  <a:pt x="1290" y="4754"/>
                </a:lnTo>
                <a:lnTo>
                  <a:pt x="1302" y="4770"/>
                </a:lnTo>
                <a:lnTo>
                  <a:pt x="1312" y="4766"/>
                </a:lnTo>
                <a:lnTo>
                  <a:pt x="1328" y="4766"/>
                </a:lnTo>
                <a:lnTo>
                  <a:pt x="1303" y="4794"/>
                </a:lnTo>
                <a:lnTo>
                  <a:pt x="1305" y="4813"/>
                </a:lnTo>
                <a:lnTo>
                  <a:pt x="1309" y="4851"/>
                </a:lnTo>
                <a:lnTo>
                  <a:pt x="1315" y="4848"/>
                </a:lnTo>
                <a:lnTo>
                  <a:pt x="1323" y="4805"/>
                </a:lnTo>
                <a:lnTo>
                  <a:pt x="1334" y="4793"/>
                </a:lnTo>
                <a:lnTo>
                  <a:pt x="1340" y="4793"/>
                </a:lnTo>
                <a:lnTo>
                  <a:pt x="1336" y="4807"/>
                </a:lnTo>
                <a:lnTo>
                  <a:pt x="1329" y="4825"/>
                </a:lnTo>
                <a:lnTo>
                  <a:pt x="1331" y="4839"/>
                </a:lnTo>
                <a:lnTo>
                  <a:pt x="1347" y="4820"/>
                </a:lnTo>
                <a:lnTo>
                  <a:pt x="1351" y="4807"/>
                </a:lnTo>
                <a:lnTo>
                  <a:pt x="1361" y="4820"/>
                </a:lnTo>
                <a:lnTo>
                  <a:pt x="1374" y="4803"/>
                </a:lnTo>
                <a:lnTo>
                  <a:pt x="1379" y="4803"/>
                </a:lnTo>
                <a:lnTo>
                  <a:pt x="1392" y="4787"/>
                </a:lnTo>
                <a:lnTo>
                  <a:pt x="1407" y="4782"/>
                </a:lnTo>
                <a:lnTo>
                  <a:pt x="1419" y="4789"/>
                </a:lnTo>
                <a:lnTo>
                  <a:pt x="1416" y="4797"/>
                </a:lnTo>
                <a:lnTo>
                  <a:pt x="1402" y="4798"/>
                </a:lnTo>
                <a:lnTo>
                  <a:pt x="1388" y="4822"/>
                </a:lnTo>
                <a:lnTo>
                  <a:pt x="1379" y="4822"/>
                </a:lnTo>
                <a:lnTo>
                  <a:pt x="1372" y="4838"/>
                </a:lnTo>
                <a:lnTo>
                  <a:pt x="1377" y="4850"/>
                </a:lnTo>
                <a:lnTo>
                  <a:pt x="1403" y="4859"/>
                </a:lnTo>
                <a:lnTo>
                  <a:pt x="1411" y="4874"/>
                </a:lnTo>
                <a:lnTo>
                  <a:pt x="1410" y="4885"/>
                </a:lnTo>
                <a:lnTo>
                  <a:pt x="1395" y="4865"/>
                </a:lnTo>
                <a:lnTo>
                  <a:pt x="1377" y="4861"/>
                </a:lnTo>
                <a:lnTo>
                  <a:pt x="1366" y="4870"/>
                </a:lnTo>
                <a:lnTo>
                  <a:pt x="1365" y="4889"/>
                </a:lnTo>
                <a:lnTo>
                  <a:pt x="1374" y="4895"/>
                </a:lnTo>
                <a:lnTo>
                  <a:pt x="1386" y="4884"/>
                </a:lnTo>
                <a:lnTo>
                  <a:pt x="1396" y="4897"/>
                </a:lnTo>
                <a:lnTo>
                  <a:pt x="1390" y="4903"/>
                </a:lnTo>
                <a:lnTo>
                  <a:pt x="1376" y="4904"/>
                </a:lnTo>
                <a:lnTo>
                  <a:pt x="1377" y="4920"/>
                </a:lnTo>
                <a:lnTo>
                  <a:pt x="1396" y="4929"/>
                </a:lnTo>
                <a:lnTo>
                  <a:pt x="1402" y="4943"/>
                </a:lnTo>
                <a:lnTo>
                  <a:pt x="1392" y="4949"/>
                </a:lnTo>
                <a:lnTo>
                  <a:pt x="1381" y="4956"/>
                </a:lnTo>
                <a:lnTo>
                  <a:pt x="1383" y="4968"/>
                </a:lnTo>
                <a:lnTo>
                  <a:pt x="1396" y="4968"/>
                </a:lnTo>
                <a:lnTo>
                  <a:pt x="1409" y="4958"/>
                </a:lnTo>
                <a:lnTo>
                  <a:pt x="1421" y="4975"/>
                </a:lnTo>
                <a:lnTo>
                  <a:pt x="1433" y="4984"/>
                </a:lnTo>
                <a:lnTo>
                  <a:pt x="1452" y="4972"/>
                </a:lnTo>
                <a:lnTo>
                  <a:pt x="1457" y="4985"/>
                </a:lnTo>
                <a:lnTo>
                  <a:pt x="1457" y="4996"/>
                </a:lnTo>
                <a:lnTo>
                  <a:pt x="1449" y="5006"/>
                </a:lnTo>
                <a:lnTo>
                  <a:pt x="1451" y="5019"/>
                </a:lnTo>
                <a:lnTo>
                  <a:pt x="1457" y="5023"/>
                </a:lnTo>
                <a:lnTo>
                  <a:pt x="1459" y="5037"/>
                </a:lnTo>
                <a:lnTo>
                  <a:pt x="1470" y="5043"/>
                </a:lnTo>
                <a:lnTo>
                  <a:pt x="1478" y="5020"/>
                </a:lnTo>
                <a:lnTo>
                  <a:pt x="1474" y="5010"/>
                </a:lnTo>
                <a:lnTo>
                  <a:pt x="1478" y="5001"/>
                </a:lnTo>
                <a:lnTo>
                  <a:pt x="1494" y="5001"/>
                </a:lnTo>
                <a:lnTo>
                  <a:pt x="1485" y="5023"/>
                </a:lnTo>
                <a:lnTo>
                  <a:pt x="1486" y="5037"/>
                </a:lnTo>
                <a:lnTo>
                  <a:pt x="1469" y="5065"/>
                </a:lnTo>
                <a:lnTo>
                  <a:pt x="1482" y="5086"/>
                </a:lnTo>
                <a:lnTo>
                  <a:pt x="1476" y="5091"/>
                </a:lnTo>
                <a:lnTo>
                  <a:pt x="1469" y="5087"/>
                </a:lnTo>
                <a:lnTo>
                  <a:pt x="1461" y="5092"/>
                </a:lnTo>
                <a:lnTo>
                  <a:pt x="1465" y="5105"/>
                </a:lnTo>
                <a:lnTo>
                  <a:pt x="1497" y="5116"/>
                </a:lnTo>
                <a:lnTo>
                  <a:pt x="1507" y="5110"/>
                </a:lnTo>
                <a:lnTo>
                  <a:pt x="1517" y="5114"/>
                </a:lnTo>
                <a:lnTo>
                  <a:pt x="1530" y="5111"/>
                </a:lnTo>
                <a:lnTo>
                  <a:pt x="1547" y="5114"/>
                </a:lnTo>
                <a:lnTo>
                  <a:pt x="1562" y="5109"/>
                </a:lnTo>
                <a:lnTo>
                  <a:pt x="1569" y="5112"/>
                </a:lnTo>
                <a:lnTo>
                  <a:pt x="1568" y="5129"/>
                </a:lnTo>
                <a:lnTo>
                  <a:pt x="1578" y="5131"/>
                </a:lnTo>
                <a:lnTo>
                  <a:pt x="1586" y="5149"/>
                </a:lnTo>
                <a:lnTo>
                  <a:pt x="1595" y="5159"/>
                </a:lnTo>
                <a:lnTo>
                  <a:pt x="1598" y="5175"/>
                </a:lnTo>
                <a:lnTo>
                  <a:pt x="1610" y="5174"/>
                </a:lnTo>
                <a:lnTo>
                  <a:pt x="1629" y="5158"/>
                </a:lnTo>
                <a:lnTo>
                  <a:pt x="1632" y="5151"/>
                </a:lnTo>
                <a:lnTo>
                  <a:pt x="1639" y="5157"/>
                </a:lnTo>
                <a:lnTo>
                  <a:pt x="1638" y="5174"/>
                </a:lnTo>
                <a:lnTo>
                  <a:pt x="1629" y="5187"/>
                </a:lnTo>
                <a:lnTo>
                  <a:pt x="1616" y="5193"/>
                </a:lnTo>
                <a:lnTo>
                  <a:pt x="1618" y="5203"/>
                </a:lnTo>
                <a:lnTo>
                  <a:pt x="1638" y="5212"/>
                </a:lnTo>
                <a:lnTo>
                  <a:pt x="1641" y="5232"/>
                </a:lnTo>
                <a:lnTo>
                  <a:pt x="1649" y="5245"/>
                </a:lnTo>
                <a:lnTo>
                  <a:pt x="1669" y="5256"/>
                </a:lnTo>
                <a:lnTo>
                  <a:pt x="1694" y="5246"/>
                </a:lnTo>
                <a:lnTo>
                  <a:pt x="1705" y="5239"/>
                </a:lnTo>
                <a:lnTo>
                  <a:pt x="1708" y="5251"/>
                </a:lnTo>
                <a:lnTo>
                  <a:pt x="1716" y="5234"/>
                </a:lnTo>
                <a:lnTo>
                  <a:pt x="1734" y="5212"/>
                </a:lnTo>
                <a:lnTo>
                  <a:pt x="1740" y="5213"/>
                </a:lnTo>
                <a:lnTo>
                  <a:pt x="1735" y="5227"/>
                </a:lnTo>
                <a:lnTo>
                  <a:pt x="1722" y="5244"/>
                </a:lnTo>
                <a:lnTo>
                  <a:pt x="1720" y="5283"/>
                </a:lnTo>
                <a:lnTo>
                  <a:pt x="1714" y="5306"/>
                </a:lnTo>
                <a:lnTo>
                  <a:pt x="1705" y="5309"/>
                </a:lnTo>
                <a:lnTo>
                  <a:pt x="1691" y="5296"/>
                </a:lnTo>
                <a:lnTo>
                  <a:pt x="1686" y="5299"/>
                </a:lnTo>
                <a:lnTo>
                  <a:pt x="1695" y="5326"/>
                </a:lnTo>
                <a:lnTo>
                  <a:pt x="1699" y="5347"/>
                </a:lnTo>
                <a:lnTo>
                  <a:pt x="1707" y="5359"/>
                </a:lnTo>
                <a:lnTo>
                  <a:pt x="1718" y="5353"/>
                </a:lnTo>
                <a:lnTo>
                  <a:pt x="1726" y="5361"/>
                </a:lnTo>
                <a:lnTo>
                  <a:pt x="1722" y="5374"/>
                </a:lnTo>
                <a:lnTo>
                  <a:pt x="1715" y="5374"/>
                </a:lnTo>
                <a:lnTo>
                  <a:pt x="1715" y="5383"/>
                </a:lnTo>
                <a:lnTo>
                  <a:pt x="1734" y="5415"/>
                </a:lnTo>
                <a:lnTo>
                  <a:pt x="1740" y="5408"/>
                </a:lnTo>
                <a:lnTo>
                  <a:pt x="1755" y="5411"/>
                </a:lnTo>
                <a:lnTo>
                  <a:pt x="1762" y="5389"/>
                </a:lnTo>
                <a:lnTo>
                  <a:pt x="1777" y="5342"/>
                </a:lnTo>
                <a:lnTo>
                  <a:pt x="1770" y="5379"/>
                </a:lnTo>
                <a:lnTo>
                  <a:pt x="1770" y="5404"/>
                </a:lnTo>
                <a:lnTo>
                  <a:pt x="1767" y="5419"/>
                </a:lnTo>
                <a:lnTo>
                  <a:pt x="1760" y="5427"/>
                </a:lnTo>
                <a:lnTo>
                  <a:pt x="1750" y="5445"/>
                </a:lnTo>
                <a:lnTo>
                  <a:pt x="1752" y="5458"/>
                </a:lnTo>
                <a:lnTo>
                  <a:pt x="1762" y="5470"/>
                </a:lnTo>
                <a:lnTo>
                  <a:pt x="1757" y="5483"/>
                </a:lnTo>
                <a:lnTo>
                  <a:pt x="1757" y="5534"/>
                </a:lnTo>
                <a:lnTo>
                  <a:pt x="1764" y="5545"/>
                </a:lnTo>
                <a:lnTo>
                  <a:pt x="1773" y="5546"/>
                </a:lnTo>
                <a:lnTo>
                  <a:pt x="1769" y="5565"/>
                </a:lnTo>
                <a:lnTo>
                  <a:pt x="1773" y="5585"/>
                </a:lnTo>
                <a:lnTo>
                  <a:pt x="1793" y="5623"/>
                </a:lnTo>
                <a:lnTo>
                  <a:pt x="1801" y="5629"/>
                </a:lnTo>
                <a:lnTo>
                  <a:pt x="1802" y="5641"/>
                </a:lnTo>
                <a:lnTo>
                  <a:pt x="1809" y="5631"/>
                </a:lnTo>
                <a:lnTo>
                  <a:pt x="1817" y="5647"/>
                </a:lnTo>
                <a:lnTo>
                  <a:pt x="1826" y="5641"/>
                </a:lnTo>
                <a:lnTo>
                  <a:pt x="1822" y="5631"/>
                </a:lnTo>
                <a:lnTo>
                  <a:pt x="1826" y="5622"/>
                </a:lnTo>
                <a:lnTo>
                  <a:pt x="1831" y="5632"/>
                </a:lnTo>
                <a:lnTo>
                  <a:pt x="1839" y="5636"/>
                </a:lnTo>
                <a:lnTo>
                  <a:pt x="1844" y="5618"/>
                </a:lnTo>
                <a:lnTo>
                  <a:pt x="1836" y="5586"/>
                </a:lnTo>
                <a:lnTo>
                  <a:pt x="1829" y="5586"/>
                </a:lnTo>
                <a:lnTo>
                  <a:pt x="1824" y="5591"/>
                </a:lnTo>
                <a:lnTo>
                  <a:pt x="1820" y="5584"/>
                </a:lnTo>
                <a:lnTo>
                  <a:pt x="1829" y="5563"/>
                </a:lnTo>
                <a:lnTo>
                  <a:pt x="1828" y="5549"/>
                </a:lnTo>
                <a:lnTo>
                  <a:pt x="1824" y="5533"/>
                </a:lnTo>
                <a:lnTo>
                  <a:pt x="1815" y="5527"/>
                </a:lnTo>
                <a:lnTo>
                  <a:pt x="1814" y="5515"/>
                </a:lnTo>
                <a:lnTo>
                  <a:pt x="1819" y="5505"/>
                </a:lnTo>
                <a:lnTo>
                  <a:pt x="1821" y="5479"/>
                </a:lnTo>
                <a:lnTo>
                  <a:pt x="1829" y="5481"/>
                </a:lnTo>
                <a:lnTo>
                  <a:pt x="1830" y="5504"/>
                </a:lnTo>
                <a:lnTo>
                  <a:pt x="1834" y="5518"/>
                </a:lnTo>
                <a:lnTo>
                  <a:pt x="1842" y="5496"/>
                </a:lnTo>
                <a:lnTo>
                  <a:pt x="1846" y="5509"/>
                </a:lnTo>
                <a:lnTo>
                  <a:pt x="1851" y="5525"/>
                </a:lnTo>
                <a:lnTo>
                  <a:pt x="1846" y="5547"/>
                </a:lnTo>
                <a:lnTo>
                  <a:pt x="1849" y="5564"/>
                </a:lnTo>
                <a:lnTo>
                  <a:pt x="1856" y="5568"/>
                </a:lnTo>
                <a:lnTo>
                  <a:pt x="1868" y="5549"/>
                </a:lnTo>
                <a:lnTo>
                  <a:pt x="1874" y="5547"/>
                </a:lnTo>
                <a:lnTo>
                  <a:pt x="1870" y="5565"/>
                </a:lnTo>
                <a:lnTo>
                  <a:pt x="1860" y="5580"/>
                </a:lnTo>
                <a:lnTo>
                  <a:pt x="1860" y="5597"/>
                </a:lnTo>
                <a:lnTo>
                  <a:pt x="1864" y="5618"/>
                </a:lnTo>
                <a:lnTo>
                  <a:pt x="1859" y="5641"/>
                </a:lnTo>
                <a:lnTo>
                  <a:pt x="1863" y="5653"/>
                </a:lnTo>
                <a:lnTo>
                  <a:pt x="1877" y="5659"/>
                </a:lnTo>
                <a:lnTo>
                  <a:pt x="1879" y="5649"/>
                </a:lnTo>
                <a:lnTo>
                  <a:pt x="1886" y="5631"/>
                </a:lnTo>
                <a:lnTo>
                  <a:pt x="1887" y="5648"/>
                </a:lnTo>
                <a:lnTo>
                  <a:pt x="1883" y="5656"/>
                </a:lnTo>
                <a:lnTo>
                  <a:pt x="1888" y="5685"/>
                </a:lnTo>
                <a:lnTo>
                  <a:pt x="1896" y="5695"/>
                </a:lnTo>
                <a:lnTo>
                  <a:pt x="1908" y="5658"/>
                </a:lnTo>
                <a:lnTo>
                  <a:pt x="1909" y="5629"/>
                </a:lnTo>
                <a:lnTo>
                  <a:pt x="1914" y="5613"/>
                </a:lnTo>
                <a:lnTo>
                  <a:pt x="1917" y="5558"/>
                </a:lnTo>
                <a:lnTo>
                  <a:pt x="1926" y="5509"/>
                </a:lnTo>
                <a:lnTo>
                  <a:pt x="1926" y="5462"/>
                </a:lnTo>
                <a:lnTo>
                  <a:pt x="1923" y="5429"/>
                </a:lnTo>
                <a:lnTo>
                  <a:pt x="1918" y="5413"/>
                </a:lnTo>
                <a:lnTo>
                  <a:pt x="1919" y="5409"/>
                </a:lnTo>
                <a:lnTo>
                  <a:pt x="1924" y="5413"/>
                </a:lnTo>
                <a:lnTo>
                  <a:pt x="1930" y="5441"/>
                </a:lnTo>
                <a:lnTo>
                  <a:pt x="1938" y="5446"/>
                </a:lnTo>
                <a:lnTo>
                  <a:pt x="1944" y="5418"/>
                </a:lnTo>
                <a:lnTo>
                  <a:pt x="1959" y="5401"/>
                </a:lnTo>
                <a:lnTo>
                  <a:pt x="1949" y="5432"/>
                </a:lnTo>
                <a:lnTo>
                  <a:pt x="1944" y="5471"/>
                </a:lnTo>
                <a:lnTo>
                  <a:pt x="1948" y="5503"/>
                </a:lnTo>
                <a:lnTo>
                  <a:pt x="1935" y="5545"/>
                </a:lnTo>
                <a:lnTo>
                  <a:pt x="1934" y="5572"/>
                </a:lnTo>
                <a:lnTo>
                  <a:pt x="1938" y="5586"/>
                </a:lnTo>
                <a:lnTo>
                  <a:pt x="1929" y="5599"/>
                </a:lnTo>
                <a:lnTo>
                  <a:pt x="1928" y="5632"/>
                </a:lnTo>
                <a:lnTo>
                  <a:pt x="1931" y="5651"/>
                </a:lnTo>
                <a:lnTo>
                  <a:pt x="1934" y="5674"/>
                </a:lnTo>
                <a:lnTo>
                  <a:pt x="1945" y="5693"/>
                </a:lnTo>
                <a:lnTo>
                  <a:pt x="1947" y="5719"/>
                </a:lnTo>
                <a:lnTo>
                  <a:pt x="1954" y="5719"/>
                </a:lnTo>
                <a:lnTo>
                  <a:pt x="1955" y="5743"/>
                </a:lnTo>
                <a:lnTo>
                  <a:pt x="1964" y="5757"/>
                </a:lnTo>
                <a:lnTo>
                  <a:pt x="1972" y="5748"/>
                </a:lnTo>
                <a:lnTo>
                  <a:pt x="1979" y="5756"/>
                </a:lnTo>
                <a:lnTo>
                  <a:pt x="1990" y="5748"/>
                </a:lnTo>
                <a:lnTo>
                  <a:pt x="2007" y="5746"/>
                </a:lnTo>
                <a:lnTo>
                  <a:pt x="2006" y="5753"/>
                </a:lnTo>
                <a:lnTo>
                  <a:pt x="1988" y="5772"/>
                </a:lnTo>
                <a:lnTo>
                  <a:pt x="1981" y="5777"/>
                </a:lnTo>
                <a:lnTo>
                  <a:pt x="1981" y="5787"/>
                </a:lnTo>
                <a:lnTo>
                  <a:pt x="1990" y="5798"/>
                </a:lnTo>
                <a:lnTo>
                  <a:pt x="1984" y="5806"/>
                </a:lnTo>
                <a:lnTo>
                  <a:pt x="1974" y="5809"/>
                </a:lnTo>
                <a:lnTo>
                  <a:pt x="1975" y="5821"/>
                </a:lnTo>
                <a:lnTo>
                  <a:pt x="1984" y="5847"/>
                </a:lnTo>
                <a:lnTo>
                  <a:pt x="1984" y="5869"/>
                </a:lnTo>
                <a:lnTo>
                  <a:pt x="1979" y="5873"/>
                </a:lnTo>
                <a:lnTo>
                  <a:pt x="1969" y="5860"/>
                </a:lnTo>
                <a:lnTo>
                  <a:pt x="1964" y="5842"/>
                </a:lnTo>
                <a:lnTo>
                  <a:pt x="1961" y="5850"/>
                </a:lnTo>
                <a:lnTo>
                  <a:pt x="1964" y="5864"/>
                </a:lnTo>
                <a:lnTo>
                  <a:pt x="1957" y="5881"/>
                </a:lnTo>
                <a:lnTo>
                  <a:pt x="1958" y="5906"/>
                </a:lnTo>
                <a:lnTo>
                  <a:pt x="1961" y="5914"/>
                </a:lnTo>
                <a:lnTo>
                  <a:pt x="1957" y="5925"/>
                </a:lnTo>
                <a:lnTo>
                  <a:pt x="1948" y="5927"/>
                </a:lnTo>
                <a:lnTo>
                  <a:pt x="1941" y="5945"/>
                </a:lnTo>
                <a:lnTo>
                  <a:pt x="1944" y="5954"/>
                </a:lnTo>
                <a:lnTo>
                  <a:pt x="1951" y="5955"/>
                </a:lnTo>
                <a:lnTo>
                  <a:pt x="1959" y="5954"/>
                </a:lnTo>
                <a:lnTo>
                  <a:pt x="1963" y="5972"/>
                </a:lnTo>
                <a:lnTo>
                  <a:pt x="1972" y="5987"/>
                </a:lnTo>
                <a:lnTo>
                  <a:pt x="1979" y="5985"/>
                </a:lnTo>
                <a:lnTo>
                  <a:pt x="1986" y="5994"/>
                </a:lnTo>
                <a:lnTo>
                  <a:pt x="1987" y="6001"/>
                </a:lnTo>
                <a:lnTo>
                  <a:pt x="1976" y="6000"/>
                </a:lnTo>
                <a:lnTo>
                  <a:pt x="1971" y="6006"/>
                </a:lnTo>
                <a:lnTo>
                  <a:pt x="1974" y="6018"/>
                </a:lnTo>
                <a:lnTo>
                  <a:pt x="1984" y="6029"/>
                </a:lnTo>
                <a:lnTo>
                  <a:pt x="1988" y="6048"/>
                </a:lnTo>
                <a:lnTo>
                  <a:pt x="1999" y="6064"/>
                </a:lnTo>
                <a:lnTo>
                  <a:pt x="2006" y="6065"/>
                </a:lnTo>
                <a:lnTo>
                  <a:pt x="1997" y="6071"/>
                </a:lnTo>
                <a:lnTo>
                  <a:pt x="1989" y="6073"/>
                </a:lnTo>
                <a:lnTo>
                  <a:pt x="1981" y="6091"/>
                </a:lnTo>
                <a:lnTo>
                  <a:pt x="1983" y="6115"/>
                </a:lnTo>
                <a:lnTo>
                  <a:pt x="1995" y="6148"/>
                </a:lnTo>
                <a:lnTo>
                  <a:pt x="2005" y="6160"/>
                </a:lnTo>
                <a:lnTo>
                  <a:pt x="2019" y="6159"/>
                </a:lnTo>
                <a:lnTo>
                  <a:pt x="2027" y="6164"/>
                </a:lnTo>
                <a:lnTo>
                  <a:pt x="2013" y="6177"/>
                </a:lnTo>
                <a:lnTo>
                  <a:pt x="1998" y="6172"/>
                </a:lnTo>
                <a:lnTo>
                  <a:pt x="1989" y="6176"/>
                </a:lnTo>
                <a:lnTo>
                  <a:pt x="1981" y="6206"/>
                </a:lnTo>
                <a:lnTo>
                  <a:pt x="1961" y="6243"/>
                </a:lnTo>
                <a:lnTo>
                  <a:pt x="1945" y="6263"/>
                </a:lnTo>
                <a:lnTo>
                  <a:pt x="1945" y="6285"/>
                </a:lnTo>
                <a:lnTo>
                  <a:pt x="1951" y="6306"/>
                </a:lnTo>
                <a:lnTo>
                  <a:pt x="1965" y="6286"/>
                </a:lnTo>
                <a:lnTo>
                  <a:pt x="1973" y="6254"/>
                </a:lnTo>
                <a:lnTo>
                  <a:pt x="1974" y="6244"/>
                </a:lnTo>
                <a:lnTo>
                  <a:pt x="1985" y="6240"/>
                </a:lnTo>
                <a:lnTo>
                  <a:pt x="2000" y="6214"/>
                </a:lnTo>
                <a:lnTo>
                  <a:pt x="2003" y="6223"/>
                </a:lnTo>
                <a:lnTo>
                  <a:pt x="2013" y="6221"/>
                </a:lnTo>
                <a:lnTo>
                  <a:pt x="2030" y="6219"/>
                </a:lnTo>
                <a:lnTo>
                  <a:pt x="2020" y="6239"/>
                </a:lnTo>
                <a:lnTo>
                  <a:pt x="2022" y="6246"/>
                </a:lnTo>
                <a:lnTo>
                  <a:pt x="2037" y="6247"/>
                </a:lnTo>
                <a:lnTo>
                  <a:pt x="2037" y="6256"/>
                </a:lnTo>
                <a:lnTo>
                  <a:pt x="2024" y="6277"/>
                </a:lnTo>
                <a:lnTo>
                  <a:pt x="2024" y="6297"/>
                </a:lnTo>
                <a:lnTo>
                  <a:pt x="2026" y="6311"/>
                </a:lnTo>
                <a:lnTo>
                  <a:pt x="2017" y="6338"/>
                </a:lnTo>
                <a:lnTo>
                  <a:pt x="2013" y="6353"/>
                </a:lnTo>
                <a:lnTo>
                  <a:pt x="2016" y="6365"/>
                </a:lnTo>
                <a:lnTo>
                  <a:pt x="2019" y="6376"/>
                </a:lnTo>
                <a:lnTo>
                  <a:pt x="2010" y="6374"/>
                </a:lnTo>
                <a:lnTo>
                  <a:pt x="1997" y="6376"/>
                </a:lnTo>
                <a:lnTo>
                  <a:pt x="1988" y="6393"/>
                </a:lnTo>
                <a:lnTo>
                  <a:pt x="1988" y="6402"/>
                </a:lnTo>
                <a:lnTo>
                  <a:pt x="1999" y="6404"/>
                </a:lnTo>
                <a:lnTo>
                  <a:pt x="2005" y="6400"/>
                </a:lnTo>
                <a:lnTo>
                  <a:pt x="2018" y="6400"/>
                </a:lnTo>
                <a:lnTo>
                  <a:pt x="2019" y="6406"/>
                </a:lnTo>
                <a:lnTo>
                  <a:pt x="2008" y="6423"/>
                </a:lnTo>
                <a:lnTo>
                  <a:pt x="1999" y="6421"/>
                </a:lnTo>
                <a:lnTo>
                  <a:pt x="1992" y="6422"/>
                </a:lnTo>
                <a:lnTo>
                  <a:pt x="1985" y="6431"/>
                </a:lnTo>
                <a:lnTo>
                  <a:pt x="1982" y="6457"/>
                </a:lnTo>
                <a:lnTo>
                  <a:pt x="1989" y="6480"/>
                </a:lnTo>
                <a:lnTo>
                  <a:pt x="1997" y="6472"/>
                </a:lnTo>
                <a:lnTo>
                  <a:pt x="1999" y="6456"/>
                </a:lnTo>
                <a:lnTo>
                  <a:pt x="2008" y="6459"/>
                </a:lnTo>
                <a:lnTo>
                  <a:pt x="2020" y="6450"/>
                </a:lnTo>
                <a:lnTo>
                  <a:pt x="2037" y="6417"/>
                </a:lnTo>
                <a:lnTo>
                  <a:pt x="2051" y="6383"/>
                </a:lnTo>
                <a:lnTo>
                  <a:pt x="2056" y="6336"/>
                </a:lnTo>
                <a:lnTo>
                  <a:pt x="2071" y="6283"/>
                </a:lnTo>
                <a:lnTo>
                  <a:pt x="2077" y="6275"/>
                </a:lnTo>
                <a:lnTo>
                  <a:pt x="2077" y="6275"/>
                </a:lnTo>
                <a:lnTo>
                  <a:pt x="2081" y="6279"/>
                </a:lnTo>
                <a:lnTo>
                  <a:pt x="2074" y="6303"/>
                </a:lnTo>
                <a:lnTo>
                  <a:pt x="2057" y="6359"/>
                </a:lnTo>
                <a:lnTo>
                  <a:pt x="2054" y="6396"/>
                </a:lnTo>
                <a:lnTo>
                  <a:pt x="2040" y="6427"/>
                </a:lnTo>
                <a:lnTo>
                  <a:pt x="2039" y="6443"/>
                </a:lnTo>
                <a:lnTo>
                  <a:pt x="2043" y="6443"/>
                </a:lnTo>
                <a:lnTo>
                  <a:pt x="2065" y="6401"/>
                </a:lnTo>
                <a:lnTo>
                  <a:pt x="2068" y="6376"/>
                </a:lnTo>
                <a:lnTo>
                  <a:pt x="2084" y="6353"/>
                </a:lnTo>
                <a:lnTo>
                  <a:pt x="2087" y="6365"/>
                </a:lnTo>
                <a:lnTo>
                  <a:pt x="2096" y="6368"/>
                </a:lnTo>
                <a:lnTo>
                  <a:pt x="2094" y="6378"/>
                </a:lnTo>
                <a:lnTo>
                  <a:pt x="2076" y="6396"/>
                </a:lnTo>
                <a:lnTo>
                  <a:pt x="2068" y="6416"/>
                </a:lnTo>
                <a:lnTo>
                  <a:pt x="2050" y="6451"/>
                </a:lnTo>
                <a:lnTo>
                  <a:pt x="2051" y="6459"/>
                </a:lnTo>
                <a:lnTo>
                  <a:pt x="2060" y="6460"/>
                </a:lnTo>
                <a:lnTo>
                  <a:pt x="2053" y="6471"/>
                </a:lnTo>
                <a:lnTo>
                  <a:pt x="2038" y="6467"/>
                </a:lnTo>
                <a:lnTo>
                  <a:pt x="2028" y="6471"/>
                </a:lnTo>
                <a:lnTo>
                  <a:pt x="2021" y="6501"/>
                </a:lnTo>
                <a:lnTo>
                  <a:pt x="2008" y="6519"/>
                </a:lnTo>
                <a:lnTo>
                  <a:pt x="2011" y="6543"/>
                </a:lnTo>
                <a:lnTo>
                  <a:pt x="2003" y="6538"/>
                </a:lnTo>
                <a:lnTo>
                  <a:pt x="1997" y="6528"/>
                </a:lnTo>
                <a:lnTo>
                  <a:pt x="1987" y="6539"/>
                </a:lnTo>
                <a:lnTo>
                  <a:pt x="1988" y="6571"/>
                </a:lnTo>
                <a:lnTo>
                  <a:pt x="1999" y="6573"/>
                </a:lnTo>
                <a:lnTo>
                  <a:pt x="2001" y="6588"/>
                </a:lnTo>
                <a:lnTo>
                  <a:pt x="1996" y="6625"/>
                </a:lnTo>
                <a:lnTo>
                  <a:pt x="1994" y="6683"/>
                </a:lnTo>
                <a:lnTo>
                  <a:pt x="1999" y="6716"/>
                </a:lnTo>
                <a:lnTo>
                  <a:pt x="2009" y="6749"/>
                </a:lnTo>
                <a:lnTo>
                  <a:pt x="2017" y="6752"/>
                </a:lnTo>
                <a:lnTo>
                  <a:pt x="2019" y="6735"/>
                </a:lnTo>
                <a:lnTo>
                  <a:pt x="2029" y="6717"/>
                </a:lnTo>
                <a:lnTo>
                  <a:pt x="2050" y="6707"/>
                </a:lnTo>
                <a:lnTo>
                  <a:pt x="2062" y="6693"/>
                </a:lnTo>
                <a:lnTo>
                  <a:pt x="2074" y="6668"/>
                </a:lnTo>
                <a:lnTo>
                  <a:pt x="2079" y="6666"/>
                </a:lnTo>
                <a:lnTo>
                  <a:pt x="2080" y="6689"/>
                </a:lnTo>
                <a:lnTo>
                  <a:pt x="2074" y="6710"/>
                </a:lnTo>
                <a:lnTo>
                  <a:pt x="2066" y="6715"/>
                </a:lnTo>
                <a:lnTo>
                  <a:pt x="2058" y="6738"/>
                </a:lnTo>
                <a:lnTo>
                  <a:pt x="2059" y="6748"/>
                </a:lnTo>
                <a:lnTo>
                  <a:pt x="2070" y="6763"/>
                </a:lnTo>
                <a:lnTo>
                  <a:pt x="2079" y="6779"/>
                </a:lnTo>
                <a:lnTo>
                  <a:pt x="2092" y="6779"/>
                </a:lnTo>
                <a:lnTo>
                  <a:pt x="2102" y="6785"/>
                </a:lnTo>
                <a:lnTo>
                  <a:pt x="2107" y="6797"/>
                </a:lnTo>
                <a:lnTo>
                  <a:pt x="2093" y="6785"/>
                </a:lnTo>
                <a:lnTo>
                  <a:pt x="2076" y="6787"/>
                </a:lnTo>
                <a:lnTo>
                  <a:pt x="2064" y="6777"/>
                </a:lnTo>
                <a:lnTo>
                  <a:pt x="2047" y="6775"/>
                </a:lnTo>
                <a:lnTo>
                  <a:pt x="2042" y="6791"/>
                </a:lnTo>
                <a:lnTo>
                  <a:pt x="2043" y="6809"/>
                </a:lnTo>
                <a:lnTo>
                  <a:pt x="2049" y="6824"/>
                </a:lnTo>
                <a:lnTo>
                  <a:pt x="2051" y="6872"/>
                </a:lnTo>
                <a:lnTo>
                  <a:pt x="2056" y="6890"/>
                </a:lnTo>
                <a:lnTo>
                  <a:pt x="2062" y="6890"/>
                </a:lnTo>
                <a:lnTo>
                  <a:pt x="2073" y="6880"/>
                </a:lnTo>
                <a:lnTo>
                  <a:pt x="2078" y="6889"/>
                </a:lnTo>
                <a:lnTo>
                  <a:pt x="2072" y="6899"/>
                </a:lnTo>
                <a:lnTo>
                  <a:pt x="2069" y="6908"/>
                </a:lnTo>
                <a:lnTo>
                  <a:pt x="2077" y="6918"/>
                </a:lnTo>
                <a:lnTo>
                  <a:pt x="2077" y="6928"/>
                </a:lnTo>
                <a:lnTo>
                  <a:pt x="2072" y="6937"/>
                </a:lnTo>
                <a:lnTo>
                  <a:pt x="2061" y="6934"/>
                </a:lnTo>
                <a:lnTo>
                  <a:pt x="2050" y="6943"/>
                </a:lnTo>
                <a:lnTo>
                  <a:pt x="2033" y="6962"/>
                </a:lnTo>
                <a:lnTo>
                  <a:pt x="2030" y="6972"/>
                </a:lnTo>
                <a:lnTo>
                  <a:pt x="2037" y="6983"/>
                </a:lnTo>
                <a:lnTo>
                  <a:pt x="2056" y="6972"/>
                </a:lnTo>
                <a:lnTo>
                  <a:pt x="2066" y="6976"/>
                </a:lnTo>
                <a:lnTo>
                  <a:pt x="2056" y="6981"/>
                </a:lnTo>
                <a:lnTo>
                  <a:pt x="2053" y="6991"/>
                </a:lnTo>
                <a:lnTo>
                  <a:pt x="2062" y="7011"/>
                </a:lnTo>
                <a:lnTo>
                  <a:pt x="2081" y="7000"/>
                </a:lnTo>
                <a:lnTo>
                  <a:pt x="2100" y="6976"/>
                </a:lnTo>
                <a:lnTo>
                  <a:pt x="2113" y="6947"/>
                </a:lnTo>
                <a:lnTo>
                  <a:pt x="2126" y="6946"/>
                </a:lnTo>
                <a:lnTo>
                  <a:pt x="2137" y="6928"/>
                </a:lnTo>
                <a:lnTo>
                  <a:pt x="2141" y="6909"/>
                </a:lnTo>
                <a:lnTo>
                  <a:pt x="2145" y="6905"/>
                </a:lnTo>
                <a:lnTo>
                  <a:pt x="2149" y="6921"/>
                </a:lnTo>
                <a:lnTo>
                  <a:pt x="2138" y="6950"/>
                </a:lnTo>
                <a:lnTo>
                  <a:pt x="2125" y="6966"/>
                </a:lnTo>
                <a:lnTo>
                  <a:pt x="2111" y="6975"/>
                </a:lnTo>
                <a:lnTo>
                  <a:pt x="2108" y="6990"/>
                </a:lnTo>
                <a:lnTo>
                  <a:pt x="2114" y="7003"/>
                </a:lnTo>
                <a:lnTo>
                  <a:pt x="2123" y="6998"/>
                </a:lnTo>
                <a:lnTo>
                  <a:pt x="2139" y="6998"/>
                </a:lnTo>
                <a:lnTo>
                  <a:pt x="2151" y="7004"/>
                </a:lnTo>
                <a:lnTo>
                  <a:pt x="2136" y="7004"/>
                </a:lnTo>
                <a:lnTo>
                  <a:pt x="2123" y="7013"/>
                </a:lnTo>
                <a:lnTo>
                  <a:pt x="2123" y="7046"/>
                </a:lnTo>
                <a:lnTo>
                  <a:pt x="2128" y="7074"/>
                </a:lnTo>
                <a:lnTo>
                  <a:pt x="2123" y="7080"/>
                </a:lnTo>
                <a:lnTo>
                  <a:pt x="2116" y="7062"/>
                </a:lnTo>
                <a:lnTo>
                  <a:pt x="2116" y="7031"/>
                </a:lnTo>
                <a:lnTo>
                  <a:pt x="2110" y="7017"/>
                </a:lnTo>
                <a:lnTo>
                  <a:pt x="2100" y="7025"/>
                </a:lnTo>
                <a:lnTo>
                  <a:pt x="2069" y="7063"/>
                </a:lnTo>
                <a:lnTo>
                  <a:pt x="2062" y="7079"/>
                </a:lnTo>
                <a:lnTo>
                  <a:pt x="2045" y="7093"/>
                </a:lnTo>
                <a:lnTo>
                  <a:pt x="2040" y="7111"/>
                </a:lnTo>
                <a:lnTo>
                  <a:pt x="2042" y="7127"/>
                </a:lnTo>
                <a:lnTo>
                  <a:pt x="2041" y="7143"/>
                </a:lnTo>
                <a:lnTo>
                  <a:pt x="2046" y="7150"/>
                </a:lnTo>
                <a:lnTo>
                  <a:pt x="2054" y="7139"/>
                </a:lnTo>
                <a:lnTo>
                  <a:pt x="2066" y="7130"/>
                </a:lnTo>
                <a:lnTo>
                  <a:pt x="2073" y="7112"/>
                </a:lnTo>
                <a:lnTo>
                  <a:pt x="2080" y="7115"/>
                </a:lnTo>
                <a:lnTo>
                  <a:pt x="2086" y="7126"/>
                </a:lnTo>
                <a:lnTo>
                  <a:pt x="2107" y="7131"/>
                </a:lnTo>
                <a:lnTo>
                  <a:pt x="2103" y="7138"/>
                </a:lnTo>
                <a:lnTo>
                  <a:pt x="2091" y="7134"/>
                </a:lnTo>
                <a:lnTo>
                  <a:pt x="2074" y="7134"/>
                </a:lnTo>
                <a:lnTo>
                  <a:pt x="2066" y="7146"/>
                </a:lnTo>
                <a:lnTo>
                  <a:pt x="2066" y="7157"/>
                </a:lnTo>
                <a:lnTo>
                  <a:pt x="2069" y="7168"/>
                </a:lnTo>
                <a:lnTo>
                  <a:pt x="2061" y="7172"/>
                </a:lnTo>
                <a:lnTo>
                  <a:pt x="2053" y="7166"/>
                </a:lnTo>
                <a:lnTo>
                  <a:pt x="2034" y="7175"/>
                </a:lnTo>
                <a:lnTo>
                  <a:pt x="2033" y="7183"/>
                </a:lnTo>
                <a:lnTo>
                  <a:pt x="2049" y="7184"/>
                </a:lnTo>
                <a:lnTo>
                  <a:pt x="2059" y="7193"/>
                </a:lnTo>
                <a:lnTo>
                  <a:pt x="2072" y="7193"/>
                </a:lnTo>
                <a:lnTo>
                  <a:pt x="2064" y="7205"/>
                </a:lnTo>
                <a:lnTo>
                  <a:pt x="2051" y="7203"/>
                </a:lnTo>
                <a:lnTo>
                  <a:pt x="2043" y="7193"/>
                </a:lnTo>
                <a:lnTo>
                  <a:pt x="2030" y="7198"/>
                </a:lnTo>
                <a:lnTo>
                  <a:pt x="2028" y="7218"/>
                </a:lnTo>
                <a:lnTo>
                  <a:pt x="2034" y="7227"/>
                </a:lnTo>
                <a:lnTo>
                  <a:pt x="2043" y="7227"/>
                </a:lnTo>
                <a:lnTo>
                  <a:pt x="2058" y="7221"/>
                </a:lnTo>
                <a:lnTo>
                  <a:pt x="2066" y="7230"/>
                </a:lnTo>
                <a:lnTo>
                  <a:pt x="2083" y="7229"/>
                </a:lnTo>
                <a:lnTo>
                  <a:pt x="2082" y="7239"/>
                </a:lnTo>
                <a:lnTo>
                  <a:pt x="2068" y="7244"/>
                </a:lnTo>
                <a:lnTo>
                  <a:pt x="2057" y="7239"/>
                </a:lnTo>
                <a:lnTo>
                  <a:pt x="2054" y="7245"/>
                </a:lnTo>
                <a:lnTo>
                  <a:pt x="2059" y="7251"/>
                </a:lnTo>
                <a:lnTo>
                  <a:pt x="2077" y="7252"/>
                </a:lnTo>
                <a:lnTo>
                  <a:pt x="2084" y="7250"/>
                </a:lnTo>
                <a:lnTo>
                  <a:pt x="2083" y="7261"/>
                </a:lnTo>
                <a:lnTo>
                  <a:pt x="2067" y="7266"/>
                </a:lnTo>
                <a:lnTo>
                  <a:pt x="2052" y="7260"/>
                </a:lnTo>
                <a:lnTo>
                  <a:pt x="2044" y="7249"/>
                </a:lnTo>
                <a:lnTo>
                  <a:pt x="2039" y="7257"/>
                </a:lnTo>
                <a:lnTo>
                  <a:pt x="2045" y="7279"/>
                </a:lnTo>
                <a:lnTo>
                  <a:pt x="2061" y="7297"/>
                </a:lnTo>
                <a:lnTo>
                  <a:pt x="2063" y="7280"/>
                </a:lnTo>
                <a:lnTo>
                  <a:pt x="2072" y="7278"/>
                </a:lnTo>
                <a:lnTo>
                  <a:pt x="2083" y="7288"/>
                </a:lnTo>
                <a:lnTo>
                  <a:pt x="2100" y="7283"/>
                </a:lnTo>
                <a:lnTo>
                  <a:pt x="2105" y="7291"/>
                </a:lnTo>
                <a:lnTo>
                  <a:pt x="2096" y="7297"/>
                </a:lnTo>
                <a:lnTo>
                  <a:pt x="2096" y="7306"/>
                </a:lnTo>
                <a:lnTo>
                  <a:pt x="2107" y="7307"/>
                </a:lnTo>
                <a:lnTo>
                  <a:pt x="2111" y="7323"/>
                </a:lnTo>
                <a:lnTo>
                  <a:pt x="2130" y="7334"/>
                </a:lnTo>
                <a:lnTo>
                  <a:pt x="2137" y="7326"/>
                </a:lnTo>
                <a:lnTo>
                  <a:pt x="2145" y="7302"/>
                </a:lnTo>
                <a:lnTo>
                  <a:pt x="2157" y="7288"/>
                </a:lnTo>
                <a:lnTo>
                  <a:pt x="2159" y="7269"/>
                </a:lnTo>
                <a:lnTo>
                  <a:pt x="2159" y="7292"/>
                </a:lnTo>
                <a:lnTo>
                  <a:pt x="2153" y="7314"/>
                </a:lnTo>
                <a:lnTo>
                  <a:pt x="2135" y="7335"/>
                </a:lnTo>
                <a:lnTo>
                  <a:pt x="2119" y="7342"/>
                </a:lnTo>
                <a:lnTo>
                  <a:pt x="2108" y="7343"/>
                </a:lnTo>
                <a:lnTo>
                  <a:pt x="2099" y="7361"/>
                </a:lnTo>
                <a:lnTo>
                  <a:pt x="2099" y="7369"/>
                </a:lnTo>
                <a:lnTo>
                  <a:pt x="2108" y="7378"/>
                </a:lnTo>
                <a:lnTo>
                  <a:pt x="2116" y="7368"/>
                </a:lnTo>
                <a:lnTo>
                  <a:pt x="2123" y="7365"/>
                </a:lnTo>
                <a:lnTo>
                  <a:pt x="2126" y="7378"/>
                </a:lnTo>
                <a:lnTo>
                  <a:pt x="2130" y="7377"/>
                </a:lnTo>
                <a:lnTo>
                  <a:pt x="2136" y="7363"/>
                </a:lnTo>
                <a:lnTo>
                  <a:pt x="2147" y="7351"/>
                </a:lnTo>
                <a:lnTo>
                  <a:pt x="2147" y="7361"/>
                </a:lnTo>
                <a:lnTo>
                  <a:pt x="2143" y="7371"/>
                </a:lnTo>
                <a:lnTo>
                  <a:pt x="2143" y="7383"/>
                </a:lnTo>
                <a:lnTo>
                  <a:pt x="2150" y="7387"/>
                </a:lnTo>
                <a:lnTo>
                  <a:pt x="2158" y="7396"/>
                </a:lnTo>
                <a:lnTo>
                  <a:pt x="2166" y="7394"/>
                </a:lnTo>
                <a:lnTo>
                  <a:pt x="2181" y="7360"/>
                </a:lnTo>
                <a:lnTo>
                  <a:pt x="2183" y="7320"/>
                </a:lnTo>
                <a:lnTo>
                  <a:pt x="2188" y="7301"/>
                </a:lnTo>
                <a:lnTo>
                  <a:pt x="2197" y="7297"/>
                </a:lnTo>
                <a:lnTo>
                  <a:pt x="2197" y="7311"/>
                </a:lnTo>
                <a:lnTo>
                  <a:pt x="2191" y="7323"/>
                </a:lnTo>
                <a:lnTo>
                  <a:pt x="2191" y="7355"/>
                </a:lnTo>
                <a:lnTo>
                  <a:pt x="2179" y="7385"/>
                </a:lnTo>
                <a:lnTo>
                  <a:pt x="2169" y="7402"/>
                </a:lnTo>
                <a:lnTo>
                  <a:pt x="2173" y="7411"/>
                </a:lnTo>
                <a:lnTo>
                  <a:pt x="2187" y="7411"/>
                </a:lnTo>
                <a:lnTo>
                  <a:pt x="2200" y="7404"/>
                </a:lnTo>
                <a:lnTo>
                  <a:pt x="2204" y="7411"/>
                </a:lnTo>
                <a:lnTo>
                  <a:pt x="2195" y="7426"/>
                </a:lnTo>
                <a:lnTo>
                  <a:pt x="2188" y="7453"/>
                </a:lnTo>
                <a:lnTo>
                  <a:pt x="2171" y="7472"/>
                </a:lnTo>
                <a:lnTo>
                  <a:pt x="2170" y="7483"/>
                </a:lnTo>
                <a:lnTo>
                  <a:pt x="2180" y="7513"/>
                </a:lnTo>
                <a:lnTo>
                  <a:pt x="2194" y="7524"/>
                </a:lnTo>
                <a:lnTo>
                  <a:pt x="2203" y="7514"/>
                </a:lnTo>
                <a:lnTo>
                  <a:pt x="2213" y="7514"/>
                </a:lnTo>
                <a:lnTo>
                  <a:pt x="2216" y="7533"/>
                </a:lnTo>
                <a:lnTo>
                  <a:pt x="2222" y="7552"/>
                </a:lnTo>
                <a:lnTo>
                  <a:pt x="2221" y="7565"/>
                </a:lnTo>
                <a:lnTo>
                  <a:pt x="2215" y="7562"/>
                </a:lnTo>
                <a:lnTo>
                  <a:pt x="2210" y="7544"/>
                </a:lnTo>
                <a:lnTo>
                  <a:pt x="2203" y="7541"/>
                </a:lnTo>
                <a:lnTo>
                  <a:pt x="2203" y="7564"/>
                </a:lnTo>
                <a:lnTo>
                  <a:pt x="2215" y="7594"/>
                </a:lnTo>
                <a:lnTo>
                  <a:pt x="2231" y="7578"/>
                </a:lnTo>
                <a:lnTo>
                  <a:pt x="2247" y="7569"/>
                </a:lnTo>
                <a:lnTo>
                  <a:pt x="2255" y="7556"/>
                </a:lnTo>
                <a:lnTo>
                  <a:pt x="2251" y="7584"/>
                </a:lnTo>
                <a:lnTo>
                  <a:pt x="2238" y="7630"/>
                </a:lnTo>
                <a:lnTo>
                  <a:pt x="2243" y="7669"/>
                </a:lnTo>
                <a:lnTo>
                  <a:pt x="2253" y="7672"/>
                </a:lnTo>
                <a:lnTo>
                  <a:pt x="2253" y="7673"/>
                </a:lnTo>
                <a:lnTo>
                  <a:pt x="2258" y="7713"/>
                </a:lnTo>
                <a:lnTo>
                  <a:pt x="2273" y="7731"/>
                </a:lnTo>
                <a:lnTo>
                  <a:pt x="2272" y="7747"/>
                </a:lnTo>
                <a:lnTo>
                  <a:pt x="2260" y="7761"/>
                </a:lnTo>
                <a:lnTo>
                  <a:pt x="2262" y="7780"/>
                </a:lnTo>
                <a:lnTo>
                  <a:pt x="2272" y="7791"/>
                </a:lnTo>
                <a:lnTo>
                  <a:pt x="2267" y="7801"/>
                </a:lnTo>
                <a:lnTo>
                  <a:pt x="2259" y="7819"/>
                </a:lnTo>
                <a:lnTo>
                  <a:pt x="2264" y="7825"/>
                </a:lnTo>
                <a:lnTo>
                  <a:pt x="2265" y="7841"/>
                </a:lnTo>
                <a:lnTo>
                  <a:pt x="2271" y="7854"/>
                </a:lnTo>
                <a:lnTo>
                  <a:pt x="2260" y="7877"/>
                </a:lnTo>
                <a:lnTo>
                  <a:pt x="2249" y="7889"/>
                </a:lnTo>
                <a:lnTo>
                  <a:pt x="2245" y="7918"/>
                </a:lnTo>
                <a:lnTo>
                  <a:pt x="2237" y="7929"/>
                </a:lnTo>
                <a:lnTo>
                  <a:pt x="2237" y="7954"/>
                </a:lnTo>
                <a:lnTo>
                  <a:pt x="2229" y="7968"/>
                </a:lnTo>
                <a:lnTo>
                  <a:pt x="2225" y="7988"/>
                </a:lnTo>
                <a:lnTo>
                  <a:pt x="2210" y="8004"/>
                </a:lnTo>
                <a:lnTo>
                  <a:pt x="2199" y="7994"/>
                </a:lnTo>
                <a:lnTo>
                  <a:pt x="2195" y="7983"/>
                </a:lnTo>
                <a:lnTo>
                  <a:pt x="2205" y="7963"/>
                </a:lnTo>
                <a:lnTo>
                  <a:pt x="2208" y="7972"/>
                </a:lnTo>
                <a:lnTo>
                  <a:pt x="2217" y="7959"/>
                </a:lnTo>
                <a:lnTo>
                  <a:pt x="2219" y="7976"/>
                </a:lnTo>
                <a:lnTo>
                  <a:pt x="2223" y="7968"/>
                </a:lnTo>
                <a:lnTo>
                  <a:pt x="2223" y="7940"/>
                </a:lnTo>
                <a:lnTo>
                  <a:pt x="2231" y="7913"/>
                </a:lnTo>
                <a:lnTo>
                  <a:pt x="2241" y="7899"/>
                </a:lnTo>
                <a:lnTo>
                  <a:pt x="2240" y="7881"/>
                </a:lnTo>
                <a:lnTo>
                  <a:pt x="2233" y="7883"/>
                </a:lnTo>
                <a:lnTo>
                  <a:pt x="2219" y="7903"/>
                </a:lnTo>
                <a:lnTo>
                  <a:pt x="2214" y="7917"/>
                </a:lnTo>
                <a:lnTo>
                  <a:pt x="2204" y="7917"/>
                </a:lnTo>
                <a:lnTo>
                  <a:pt x="2204" y="7905"/>
                </a:lnTo>
                <a:lnTo>
                  <a:pt x="2217" y="7884"/>
                </a:lnTo>
                <a:lnTo>
                  <a:pt x="2231" y="7875"/>
                </a:lnTo>
                <a:lnTo>
                  <a:pt x="2235" y="7862"/>
                </a:lnTo>
                <a:lnTo>
                  <a:pt x="2230" y="7848"/>
                </a:lnTo>
                <a:lnTo>
                  <a:pt x="2224" y="7847"/>
                </a:lnTo>
                <a:lnTo>
                  <a:pt x="2218" y="7852"/>
                </a:lnTo>
                <a:lnTo>
                  <a:pt x="2211" y="7832"/>
                </a:lnTo>
                <a:lnTo>
                  <a:pt x="2201" y="7823"/>
                </a:lnTo>
                <a:lnTo>
                  <a:pt x="2170" y="7819"/>
                </a:lnTo>
                <a:lnTo>
                  <a:pt x="2154" y="7801"/>
                </a:lnTo>
                <a:lnTo>
                  <a:pt x="2123" y="7756"/>
                </a:lnTo>
                <a:lnTo>
                  <a:pt x="2118" y="7758"/>
                </a:lnTo>
                <a:lnTo>
                  <a:pt x="2116" y="7781"/>
                </a:lnTo>
                <a:lnTo>
                  <a:pt x="2105" y="7823"/>
                </a:lnTo>
                <a:lnTo>
                  <a:pt x="2106" y="7843"/>
                </a:lnTo>
                <a:lnTo>
                  <a:pt x="2113" y="7885"/>
                </a:lnTo>
                <a:lnTo>
                  <a:pt x="2106" y="7943"/>
                </a:lnTo>
                <a:lnTo>
                  <a:pt x="2110" y="7972"/>
                </a:lnTo>
                <a:lnTo>
                  <a:pt x="2107" y="8001"/>
                </a:lnTo>
                <a:lnTo>
                  <a:pt x="2108" y="8016"/>
                </a:lnTo>
                <a:lnTo>
                  <a:pt x="2117" y="8020"/>
                </a:lnTo>
                <a:lnTo>
                  <a:pt x="2117" y="8028"/>
                </a:lnTo>
                <a:lnTo>
                  <a:pt x="2112" y="8041"/>
                </a:lnTo>
                <a:lnTo>
                  <a:pt x="2105" y="8041"/>
                </a:lnTo>
                <a:lnTo>
                  <a:pt x="2102" y="8059"/>
                </a:lnTo>
                <a:lnTo>
                  <a:pt x="2107" y="8069"/>
                </a:lnTo>
                <a:lnTo>
                  <a:pt x="2117" y="8076"/>
                </a:lnTo>
                <a:lnTo>
                  <a:pt x="2114" y="8093"/>
                </a:lnTo>
                <a:lnTo>
                  <a:pt x="2113" y="8116"/>
                </a:lnTo>
                <a:lnTo>
                  <a:pt x="2105" y="8131"/>
                </a:lnTo>
                <a:lnTo>
                  <a:pt x="2101" y="8128"/>
                </a:lnTo>
                <a:lnTo>
                  <a:pt x="2096" y="8137"/>
                </a:lnTo>
                <a:lnTo>
                  <a:pt x="2098" y="8149"/>
                </a:lnTo>
                <a:lnTo>
                  <a:pt x="2116" y="8157"/>
                </a:lnTo>
                <a:lnTo>
                  <a:pt x="2134" y="8160"/>
                </a:lnTo>
                <a:lnTo>
                  <a:pt x="2146" y="8175"/>
                </a:lnTo>
                <a:lnTo>
                  <a:pt x="2160" y="8179"/>
                </a:lnTo>
                <a:lnTo>
                  <a:pt x="2167" y="8194"/>
                </a:lnTo>
                <a:lnTo>
                  <a:pt x="2169" y="8222"/>
                </a:lnTo>
                <a:lnTo>
                  <a:pt x="2163" y="8197"/>
                </a:lnTo>
                <a:lnTo>
                  <a:pt x="2151" y="8184"/>
                </a:lnTo>
                <a:lnTo>
                  <a:pt x="2142" y="8187"/>
                </a:lnTo>
                <a:lnTo>
                  <a:pt x="2133" y="8175"/>
                </a:lnTo>
                <a:lnTo>
                  <a:pt x="2110" y="8174"/>
                </a:lnTo>
                <a:lnTo>
                  <a:pt x="2102" y="8164"/>
                </a:lnTo>
                <a:lnTo>
                  <a:pt x="2098" y="8170"/>
                </a:lnTo>
                <a:lnTo>
                  <a:pt x="2098" y="8188"/>
                </a:lnTo>
                <a:lnTo>
                  <a:pt x="2084" y="8217"/>
                </a:lnTo>
                <a:lnTo>
                  <a:pt x="2084" y="8234"/>
                </a:lnTo>
                <a:lnTo>
                  <a:pt x="2086" y="8251"/>
                </a:lnTo>
                <a:lnTo>
                  <a:pt x="2075" y="8282"/>
                </a:lnTo>
                <a:lnTo>
                  <a:pt x="2068" y="8306"/>
                </a:lnTo>
                <a:lnTo>
                  <a:pt x="2050" y="8375"/>
                </a:lnTo>
                <a:lnTo>
                  <a:pt x="2047" y="8426"/>
                </a:lnTo>
                <a:lnTo>
                  <a:pt x="2030" y="8480"/>
                </a:lnTo>
                <a:lnTo>
                  <a:pt x="2026" y="8541"/>
                </a:lnTo>
                <a:lnTo>
                  <a:pt x="2017" y="8570"/>
                </a:lnTo>
                <a:lnTo>
                  <a:pt x="2004" y="8595"/>
                </a:lnTo>
                <a:lnTo>
                  <a:pt x="1996" y="8632"/>
                </a:lnTo>
                <a:lnTo>
                  <a:pt x="1990" y="8644"/>
                </a:lnTo>
                <a:lnTo>
                  <a:pt x="1986" y="8667"/>
                </a:lnTo>
                <a:lnTo>
                  <a:pt x="1968" y="8704"/>
                </a:lnTo>
                <a:lnTo>
                  <a:pt x="1963" y="8724"/>
                </a:lnTo>
                <a:lnTo>
                  <a:pt x="1965" y="8768"/>
                </a:lnTo>
                <a:lnTo>
                  <a:pt x="1959" y="8811"/>
                </a:lnTo>
                <a:lnTo>
                  <a:pt x="1958" y="8841"/>
                </a:lnTo>
                <a:lnTo>
                  <a:pt x="1967" y="8865"/>
                </a:lnTo>
                <a:lnTo>
                  <a:pt x="1961" y="8878"/>
                </a:lnTo>
                <a:lnTo>
                  <a:pt x="1961" y="8896"/>
                </a:lnTo>
                <a:lnTo>
                  <a:pt x="1965" y="8924"/>
                </a:lnTo>
                <a:lnTo>
                  <a:pt x="1962" y="8971"/>
                </a:lnTo>
                <a:lnTo>
                  <a:pt x="1955" y="8996"/>
                </a:lnTo>
                <a:lnTo>
                  <a:pt x="1948" y="9008"/>
                </a:lnTo>
                <a:lnTo>
                  <a:pt x="1950" y="9023"/>
                </a:lnTo>
                <a:lnTo>
                  <a:pt x="1954" y="9028"/>
                </a:lnTo>
                <a:lnTo>
                  <a:pt x="1947" y="9058"/>
                </a:lnTo>
                <a:lnTo>
                  <a:pt x="1927" y="9081"/>
                </a:lnTo>
                <a:lnTo>
                  <a:pt x="1920" y="9107"/>
                </a:lnTo>
                <a:lnTo>
                  <a:pt x="1920" y="9133"/>
                </a:lnTo>
                <a:lnTo>
                  <a:pt x="1932" y="9160"/>
                </a:lnTo>
                <a:lnTo>
                  <a:pt x="1943" y="9201"/>
                </a:lnTo>
                <a:lnTo>
                  <a:pt x="1943" y="9247"/>
                </a:lnTo>
                <a:lnTo>
                  <a:pt x="1941" y="9272"/>
                </a:lnTo>
                <a:lnTo>
                  <a:pt x="1933" y="9293"/>
                </a:lnTo>
                <a:lnTo>
                  <a:pt x="1933" y="9304"/>
                </a:lnTo>
                <a:lnTo>
                  <a:pt x="1939" y="9323"/>
                </a:lnTo>
                <a:lnTo>
                  <a:pt x="1941" y="9346"/>
                </a:lnTo>
                <a:lnTo>
                  <a:pt x="1935" y="9363"/>
                </a:lnTo>
                <a:lnTo>
                  <a:pt x="1932" y="9378"/>
                </a:lnTo>
                <a:lnTo>
                  <a:pt x="1935" y="9391"/>
                </a:lnTo>
                <a:lnTo>
                  <a:pt x="1963" y="9464"/>
                </a:lnTo>
                <a:lnTo>
                  <a:pt x="1965" y="9486"/>
                </a:lnTo>
                <a:lnTo>
                  <a:pt x="1961" y="9500"/>
                </a:lnTo>
                <a:lnTo>
                  <a:pt x="1965" y="9516"/>
                </a:lnTo>
                <a:lnTo>
                  <a:pt x="1980" y="9541"/>
                </a:lnTo>
                <a:lnTo>
                  <a:pt x="1983" y="9552"/>
                </a:lnTo>
                <a:lnTo>
                  <a:pt x="1988" y="9552"/>
                </a:lnTo>
                <a:lnTo>
                  <a:pt x="1992" y="9555"/>
                </a:lnTo>
                <a:lnTo>
                  <a:pt x="1992" y="9530"/>
                </a:lnTo>
                <a:lnTo>
                  <a:pt x="1992" y="9505"/>
                </a:lnTo>
                <a:lnTo>
                  <a:pt x="2001" y="9514"/>
                </a:lnTo>
                <a:lnTo>
                  <a:pt x="2004" y="9509"/>
                </a:lnTo>
                <a:lnTo>
                  <a:pt x="2006" y="9518"/>
                </a:lnTo>
                <a:lnTo>
                  <a:pt x="2016" y="9519"/>
                </a:lnTo>
                <a:lnTo>
                  <a:pt x="2020" y="9527"/>
                </a:lnTo>
                <a:lnTo>
                  <a:pt x="2037" y="9530"/>
                </a:lnTo>
                <a:lnTo>
                  <a:pt x="2025" y="9535"/>
                </a:lnTo>
                <a:lnTo>
                  <a:pt x="2013" y="9541"/>
                </a:lnTo>
                <a:lnTo>
                  <a:pt x="2008" y="9534"/>
                </a:lnTo>
                <a:lnTo>
                  <a:pt x="2002" y="9534"/>
                </a:lnTo>
                <a:lnTo>
                  <a:pt x="2001" y="9549"/>
                </a:lnTo>
                <a:lnTo>
                  <a:pt x="2007" y="9556"/>
                </a:lnTo>
                <a:lnTo>
                  <a:pt x="2009" y="9585"/>
                </a:lnTo>
                <a:lnTo>
                  <a:pt x="2013" y="9602"/>
                </a:lnTo>
                <a:lnTo>
                  <a:pt x="2017" y="9612"/>
                </a:lnTo>
                <a:lnTo>
                  <a:pt x="2006" y="9602"/>
                </a:lnTo>
                <a:lnTo>
                  <a:pt x="2000" y="9582"/>
                </a:lnTo>
                <a:lnTo>
                  <a:pt x="1995" y="9575"/>
                </a:lnTo>
                <a:lnTo>
                  <a:pt x="1990" y="9587"/>
                </a:lnTo>
                <a:lnTo>
                  <a:pt x="1991" y="9601"/>
                </a:lnTo>
                <a:lnTo>
                  <a:pt x="1985" y="9611"/>
                </a:lnTo>
                <a:lnTo>
                  <a:pt x="1986" y="9622"/>
                </a:lnTo>
                <a:lnTo>
                  <a:pt x="1983" y="9642"/>
                </a:lnTo>
                <a:lnTo>
                  <a:pt x="1984" y="9660"/>
                </a:lnTo>
                <a:lnTo>
                  <a:pt x="1991" y="9666"/>
                </a:lnTo>
                <a:lnTo>
                  <a:pt x="1994" y="9688"/>
                </a:lnTo>
                <a:lnTo>
                  <a:pt x="2004" y="9699"/>
                </a:lnTo>
                <a:lnTo>
                  <a:pt x="2011" y="9711"/>
                </a:lnTo>
                <a:lnTo>
                  <a:pt x="2012" y="9729"/>
                </a:lnTo>
                <a:lnTo>
                  <a:pt x="2003" y="9745"/>
                </a:lnTo>
                <a:lnTo>
                  <a:pt x="1997" y="9744"/>
                </a:lnTo>
                <a:lnTo>
                  <a:pt x="1996" y="9754"/>
                </a:lnTo>
                <a:lnTo>
                  <a:pt x="2000" y="9777"/>
                </a:lnTo>
                <a:lnTo>
                  <a:pt x="1999" y="9799"/>
                </a:lnTo>
                <a:lnTo>
                  <a:pt x="2001" y="9813"/>
                </a:lnTo>
                <a:lnTo>
                  <a:pt x="2012" y="9826"/>
                </a:lnTo>
                <a:lnTo>
                  <a:pt x="2014" y="9865"/>
                </a:lnTo>
                <a:lnTo>
                  <a:pt x="2029" y="9916"/>
                </a:lnTo>
                <a:lnTo>
                  <a:pt x="2039" y="9939"/>
                </a:lnTo>
                <a:lnTo>
                  <a:pt x="2044" y="9947"/>
                </a:lnTo>
                <a:lnTo>
                  <a:pt x="2042" y="9955"/>
                </a:lnTo>
                <a:lnTo>
                  <a:pt x="2043" y="9961"/>
                </a:lnTo>
                <a:lnTo>
                  <a:pt x="2054" y="9982"/>
                </a:lnTo>
                <a:lnTo>
                  <a:pt x="2058" y="10005"/>
                </a:lnTo>
                <a:lnTo>
                  <a:pt x="2053" y="10040"/>
                </a:lnTo>
                <a:lnTo>
                  <a:pt x="2050" y="10058"/>
                </a:lnTo>
                <a:lnTo>
                  <a:pt x="2047" y="10061"/>
                </a:lnTo>
                <a:lnTo>
                  <a:pt x="2050" y="10080"/>
                </a:lnTo>
                <a:lnTo>
                  <a:pt x="2057" y="10088"/>
                </a:lnTo>
                <a:lnTo>
                  <a:pt x="2080" y="10088"/>
                </a:lnTo>
                <a:lnTo>
                  <a:pt x="2094" y="10095"/>
                </a:lnTo>
                <a:lnTo>
                  <a:pt x="2105" y="10106"/>
                </a:lnTo>
                <a:lnTo>
                  <a:pt x="2115" y="10109"/>
                </a:lnTo>
                <a:lnTo>
                  <a:pt x="2133" y="10109"/>
                </a:lnTo>
                <a:lnTo>
                  <a:pt x="2141" y="10124"/>
                </a:lnTo>
                <a:lnTo>
                  <a:pt x="2141" y="10144"/>
                </a:lnTo>
                <a:lnTo>
                  <a:pt x="2159" y="10160"/>
                </a:lnTo>
                <a:lnTo>
                  <a:pt x="2170" y="10161"/>
                </a:lnTo>
                <a:lnTo>
                  <a:pt x="2187" y="10169"/>
                </a:lnTo>
                <a:lnTo>
                  <a:pt x="2189" y="10182"/>
                </a:lnTo>
                <a:lnTo>
                  <a:pt x="2189" y="10201"/>
                </a:lnTo>
                <a:lnTo>
                  <a:pt x="2193" y="10205"/>
                </a:lnTo>
                <a:lnTo>
                  <a:pt x="2200" y="10205"/>
                </a:lnTo>
                <a:lnTo>
                  <a:pt x="2209" y="10201"/>
                </a:lnTo>
                <a:lnTo>
                  <a:pt x="2224" y="10227"/>
                </a:lnTo>
                <a:lnTo>
                  <a:pt x="2247" y="10287"/>
                </a:lnTo>
                <a:lnTo>
                  <a:pt x="2250" y="10321"/>
                </a:lnTo>
                <a:lnTo>
                  <a:pt x="2247" y="10349"/>
                </a:lnTo>
                <a:lnTo>
                  <a:pt x="2248" y="10368"/>
                </a:lnTo>
                <a:lnTo>
                  <a:pt x="2250" y="10395"/>
                </a:lnTo>
                <a:lnTo>
                  <a:pt x="2259" y="10453"/>
                </a:lnTo>
                <a:lnTo>
                  <a:pt x="2267" y="10478"/>
                </a:lnTo>
                <a:lnTo>
                  <a:pt x="2274" y="10494"/>
                </a:lnTo>
                <a:lnTo>
                  <a:pt x="2269" y="10501"/>
                </a:lnTo>
                <a:lnTo>
                  <a:pt x="2267" y="10519"/>
                </a:lnTo>
                <a:lnTo>
                  <a:pt x="2272" y="10540"/>
                </a:lnTo>
                <a:lnTo>
                  <a:pt x="2290" y="10577"/>
                </a:lnTo>
                <a:lnTo>
                  <a:pt x="2289" y="10589"/>
                </a:lnTo>
                <a:lnTo>
                  <a:pt x="2285" y="10596"/>
                </a:lnTo>
                <a:lnTo>
                  <a:pt x="2288" y="10610"/>
                </a:lnTo>
                <a:lnTo>
                  <a:pt x="2302" y="10632"/>
                </a:lnTo>
                <a:lnTo>
                  <a:pt x="2304" y="10654"/>
                </a:lnTo>
                <a:lnTo>
                  <a:pt x="2299" y="10664"/>
                </a:lnTo>
                <a:lnTo>
                  <a:pt x="2298" y="10687"/>
                </a:lnTo>
                <a:lnTo>
                  <a:pt x="2306" y="10700"/>
                </a:lnTo>
                <a:lnTo>
                  <a:pt x="2310" y="10713"/>
                </a:lnTo>
                <a:lnTo>
                  <a:pt x="2311" y="10751"/>
                </a:lnTo>
                <a:lnTo>
                  <a:pt x="2317" y="10782"/>
                </a:lnTo>
                <a:lnTo>
                  <a:pt x="2329" y="10801"/>
                </a:lnTo>
                <a:lnTo>
                  <a:pt x="2337" y="10800"/>
                </a:lnTo>
                <a:lnTo>
                  <a:pt x="2356" y="10832"/>
                </a:lnTo>
                <a:lnTo>
                  <a:pt x="2365" y="10855"/>
                </a:lnTo>
                <a:lnTo>
                  <a:pt x="2368" y="10873"/>
                </a:lnTo>
                <a:lnTo>
                  <a:pt x="2385" y="10901"/>
                </a:lnTo>
                <a:lnTo>
                  <a:pt x="2392" y="10935"/>
                </a:lnTo>
                <a:lnTo>
                  <a:pt x="2397" y="10939"/>
                </a:lnTo>
                <a:lnTo>
                  <a:pt x="2406" y="10964"/>
                </a:lnTo>
                <a:lnTo>
                  <a:pt x="2398" y="10981"/>
                </a:lnTo>
                <a:lnTo>
                  <a:pt x="2398" y="10993"/>
                </a:lnTo>
                <a:lnTo>
                  <a:pt x="2403" y="11006"/>
                </a:lnTo>
                <a:lnTo>
                  <a:pt x="2399" y="11024"/>
                </a:lnTo>
                <a:lnTo>
                  <a:pt x="2392" y="11019"/>
                </a:lnTo>
                <a:lnTo>
                  <a:pt x="2385" y="11031"/>
                </a:lnTo>
                <a:lnTo>
                  <a:pt x="2386" y="11037"/>
                </a:lnTo>
                <a:lnTo>
                  <a:pt x="2397" y="11040"/>
                </a:lnTo>
                <a:lnTo>
                  <a:pt x="2395" y="11054"/>
                </a:lnTo>
                <a:lnTo>
                  <a:pt x="2391" y="11065"/>
                </a:lnTo>
                <a:lnTo>
                  <a:pt x="2381" y="11056"/>
                </a:lnTo>
                <a:lnTo>
                  <a:pt x="2365" y="11050"/>
                </a:lnTo>
                <a:lnTo>
                  <a:pt x="2355" y="11044"/>
                </a:lnTo>
                <a:lnTo>
                  <a:pt x="2337" y="11046"/>
                </a:lnTo>
                <a:lnTo>
                  <a:pt x="2334" y="11053"/>
                </a:lnTo>
                <a:lnTo>
                  <a:pt x="2347" y="11083"/>
                </a:lnTo>
                <a:lnTo>
                  <a:pt x="2360" y="11092"/>
                </a:lnTo>
                <a:lnTo>
                  <a:pt x="2360" y="11114"/>
                </a:lnTo>
                <a:lnTo>
                  <a:pt x="2367" y="11135"/>
                </a:lnTo>
                <a:lnTo>
                  <a:pt x="2379" y="11141"/>
                </a:lnTo>
                <a:lnTo>
                  <a:pt x="2394" y="11154"/>
                </a:lnTo>
                <a:lnTo>
                  <a:pt x="2394" y="11165"/>
                </a:lnTo>
                <a:lnTo>
                  <a:pt x="2403" y="11164"/>
                </a:lnTo>
                <a:lnTo>
                  <a:pt x="2412" y="11170"/>
                </a:lnTo>
                <a:lnTo>
                  <a:pt x="2410" y="11178"/>
                </a:lnTo>
                <a:lnTo>
                  <a:pt x="2415" y="11195"/>
                </a:lnTo>
                <a:lnTo>
                  <a:pt x="2424" y="11188"/>
                </a:lnTo>
                <a:lnTo>
                  <a:pt x="2432" y="11187"/>
                </a:lnTo>
                <a:lnTo>
                  <a:pt x="2444" y="11164"/>
                </a:lnTo>
                <a:lnTo>
                  <a:pt x="2449" y="11167"/>
                </a:lnTo>
                <a:lnTo>
                  <a:pt x="2445" y="11186"/>
                </a:lnTo>
                <a:lnTo>
                  <a:pt x="2448" y="11221"/>
                </a:lnTo>
                <a:lnTo>
                  <a:pt x="2472" y="11259"/>
                </a:lnTo>
                <a:lnTo>
                  <a:pt x="2481" y="11267"/>
                </a:lnTo>
                <a:lnTo>
                  <a:pt x="2488" y="11263"/>
                </a:lnTo>
                <a:lnTo>
                  <a:pt x="2495" y="11280"/>
                </a:lnTo>
                <a:lnTo>
                  <a:pt x="2503" y="11324"/>
                </a:lnTo>
                <a:lnTo>
                  <a:pt x="2505" y="11371"/>
                </a:lnTo>
                <a:lnTo>
                  <a:pt x="2501" y="11407"/>
                </a:lnTo>
                <a:lnTo>
                  <a:pt x="2490" y="11439"/>
                </a:lnTo>
                <a:lnTo>
                  <a:pt x="2492" y="11457"/>
                </a:lnTo>
                <a:lnTo>
                  <a:pt x="2505" y="11475"/>
                </a:lnTo>
                <a:lnTo>
                  <a:pt x="2511" y="11473"/>
                </a:lnTo>
                <a:lnTo>
                  <a:pt x="2514" y="11488"/>
                </a:lnTo>
                <a:lnTo>
                  <a:pt x="2527" y="11493"/>
                </a:lnTo>
                <a:lnTo>
                  <a:pt x="2533" y="11515"/>
                </a:lnTo>
                <a:lnTo>
                  <a:pt x="2562" y="11568"/>
                </a:lnTo>
                <a:lnTo>
                  <a:pt x="2572" y="11575"/>
                </a:lnTo>
                <a:lnTo>
                  <a:pt x="2577" y="11591"/>
                </a:lnTo>
                <a:lnTo>
                  <a:pt x="2587" y="11611"/>
                </a:lnTo>
                <a:lnTo>
                  <a:pt x="2602" y="11614"/>
                </a:lnTo>
                <a:lnTo>
                  <a:pt x="2608" y="11628"/>
                </a:lnTo>
                <a:lnTo>
                  <a:pt x="2609" y="11659"/>
                </a:lnTo>
                <a:lnTo>
                  <a:pt x="2617" y="11669"/>
                </a:lnTo>
                <a:lnTo>
                  <a:pt x="2618" y="11686"/>
                </a:lnTo>
                <a:lnTo>
                  <a:pt x="2624" y="11710"/>
                </a:lnTo>
                <a:lnTo>
                  <a:pt x="2632" y="11714"/>
                </a:lnTo>
                <a:lnTo>
                  <a:pt x="2653" y="11699"/>
                </a:lnTo>
                <a:lnTo>
                  <a:pt x="2665" y="11668"/>
                </a:lnTo>
                <a:lnTo>
                  <a:pt x="2666" y="11639"/>
                </a:lnTo>
                <a:lnTo>
                  <a:pt x="2657" y="11630"/>
                </a:lnTo>
                <a:lnTo>
                  <a:pt x="2654" y="11609"/>
                </a:lnTo>
                <a:lnTo>
                  <a:pt x="2647" y="11599"/>
                </a:lnTo>
                <a:lnTo>
                  <a:pt x="2643" y="11578"/>
                </a:lnTo>
                <a:lnTo>
                  <a:pt x="2633" y="11568"/>
                </a:lnTo>
                <a:lnTo>
                  <a:pt x="2629" y="11553"/>
                </a:lnTo>
                <a:lnTo>
                  <a:pt x="2622" y="11538"/>
                </a:lnTo>
                <a:lnTo>
                  <a:pt x="2616" y="11533"/>
                </a:lnTo>
                <a:lnTo>
                  <a:pt x="2612" y="11537"/>
                </a:lnTo>
                <a:lnTo>
                  <a:pt x="2612" y="11553"/>
                </a:lnTo>
                <a:lnTo>
                  <a:pt x="2606" y="11557"/>
                </a:lnTo>
                <a:lnTo>
                  <a:pt x="2604" y="11544"/>
                </a:lnTo>
                <a:lnTo>
                  <a:pt x="2594" y="11530"/>
                </a:lnTo>
                <a:lnTo>
                  <a:pt x="2583" y="11506"/>
                </a:lnTo>
                <a:lnTo>
                  <a:pt x="2581" y="11493"/>
                </a:lnTo>
                <a:lnTo>
                  <a:pt x="2588" y="11469"/>
                </a:lnTo>
                <a:lnTo>
                  <a:pt x="2587" y="11445"/>
                </a:lnTo>
                <a:lnTo>
                  <a:pt x="2577" y="11422"/>
                </a:lnTo>
                <a:lnTo>
                  <a:pt x="2580" y="11406"/>
                </a:lnTo>
                <a:lnTo>
                  <a:pt x="2580" y="11392"/>
                </a:lnTo>
                <a:lnTo>
                  <a:pt x="2573" y="11379"/>
                </a:lnTo>
                <a:lnTo>
                  <a:pt x="2574" y="11363"/>
                </a:lnTo>
                <a:lnTo>
                  <a:pt x="2566" y="11348"/>
                </a:lnTo>
                <a:lnTo>
                  <a:pt x="2566" y="11326"/>
                </a:lnTo>
                <a:lnTo>
                  <a:pt x="2562" y="11316"/>
                </a:lnTo>
                <a:lnTo>
                  <a:pt x="2561" y="11287"/>
                </a:lnTo>
                <a:lnTo>
                  <a:pt x="2564" y="11271"/>
                </a:lnTo>
                <a:lnTo>
                  <a:pt x="2560" y="11228"/>
                </a:lnTo>
                <a:lnTo>
                  <a:pt x="2551" y="11205"/>
                </a:lnTo>
                <a:lnTo>
                  <a:pt x="2548" y="11190"/>
                </a:lnTo>
                <a:lnTo>
                  <a:pt x="2543" y="11188"/>
                </a:lnTo>
                <a:lnTo>
                  <a:pt x="2542" y="11197"/>
                </a:lnTo>
                <a:lnTo>
                  <a:pt x="2543" y="11210"/>
                </a:lnTo>
                <a:lnTo>
                  <a:pt x="2538" y="11218"/>
                </a:lnTo>
                <a:lnTo>
                  <a:pt x="2526" y="11186"/>
                </a:lnTo>
                <a:lnTo>
                  <a:pt x="2525" y="11172"/>
                </a:lnTo>
                <a:lnTo>
                  <a:pt x="2529" y="11155"/>
                </a:lnTo>
                <a:lnTo>
                  <a:pt x="2525" y="11144"/>
                </a:lnTo>
                <a:lnTo>
                  <a:pt x="2519" y="11143"/>
                </a:lnTo>
                <a:lnTo>
                  <a:pt x="2516" y="11097"/>
                </a:lnTo>
                <a:lnTo>
                  <a:pt x="2504" y="11067"/>
                </a:lnTo>
                <a:lnTo>
                  <a:pt x="2499" y="11064"/>
                </a:lnTo>
                <a:lnTo>
                  <a:pt x="2486" y="11044"/>
                </a:lnTo>
                <a:lnTo>
                  <a:pt x="2486" y="11017"/>
                </a:lnTo>
                <a:lnTo>
                  <a:pt x="2487" y="10993"/>
                </a:lnTo>
                <a:lnTo>
                  <a:pt x="2476" y="10964"/>
                </a:lnTo>
                <a:lnTo>
                  <a:pt x="2467" y="10960"/>
                </a:lnTo>
                <a:lnTo>
                  <a:pt x="2462" y="10951"/>
                </a:lnTo>
                <a:lnTo>
                  <a:pt x="2461" y="10926"/>
                </a:lnTo>
                <a:lnTo>
                  <a:pt x="2452" y="10911"/>
                </a:lnTo>
                <a:lnTo>
                  <a:pt x="2441" y="10902"/>
                </a:lnTo>
                <a:lnTo>
                  <a:pt x="2437" y="10881"/>
                </a:lnTo>
                <a:lnTo>
                  <a:pt x="2440" y="10866"/>
                </a:lnTo>
                <a:lnTo>
                  <a:pt x="2436" y="10836"/>
                </a:lnTo>
                <a:lnTo>
                  <a:pt x="2417" y="10815"/>
                </a:lnTo>
                <a:lnTo>
                  <a:pt x="2411" y="10799"/>
                </a:lnTo>
                <a:lnTo>
                  <a:pt x="2404" y="10798"/>
                </a:lnTo>
                <a:lnTo>
                  <a:pt x="2404" y="10776"/>
                </a:lnTo>
                <a:lnTo>
                  <a:pt x="2395" y="10743"/>
                </a:lnTo>
                <a:lnTo>
                  <a:pt x="2388" y="10730"/>
                </a:lnTo>
                <a:lnTo>
                  <a:pt x="2393" y="10711"/>
                </a:lnTo>
                <a:lnTo>
                  <a:pt x="2392" y="10632"/>
                </a:lnTo>
                <a:lnTo>
                  <a:pt x="2388" y="10583"/>
                </a:lnTo>
                <a:lnTo>
                  <a:pt x="2394" y="10558"/>
                </a:lnTo>
                <a:lnTo>
                  <a:pt x="2400" y="10519"/>
                </a:lnTo>
                <a:lnTo>
                  <a:pt x="2398" y="10498"/>
                </a:lnTo>
                <a:lnTo>
                  <a:pt x="2393" y="10471"/>
                </a:lnTo>
                <a:lnTo>
                  <a:pt x="2402" y="10498"/>
                </a:lnTo>
                <a:lnTo>
                  <a:pt x="2420" y="10511"/>
                </a:lnTo>
                <a:lnTo>
                  <a:pt x="2432" y="10543"/>
                </a:lnTo>
                <a:lnTo>
                  <a:pt x="2440" y="10555"/>
                </a:lnTo>
                <a:lnTo>
                  <a:pt x="2451" y="10551"/>
                </a:lnTo>
                <a:lnTo>
                  <a:pt x="2457" y="10543"/>
                </a:lnTo>
                <a:lnTo>
                  <a:pt x="2468" y="10561"/>
                </a:lnTo>
                <a:lnTo>
                  <a:pt x="2472" y="10574"/>
                </a:lnTo>
                <a:lnTo>
                  <a:pt x="2485" y="10575"/>
                </a:lnTo>
                <a:lnTo>
                  <a:pt x="2499" y="10588"/>
                </a:lnTo>
                <a:lnTo>
                  <a:pt x="2499" y="10600"/>
                </a:lnTo>
                <a:lnTo>
                  <a:pt x="2490" y="10618"/>
                </a:lnTo>
                <a:lnTo>
                  <a:pt x="2491" y="10637"/>
                </a:lnTo>
                <a:lnTo>
                  <a:pt x="2498" y="10664"/>
                </a:lnTo>
                <a:lnTo>
                  <a:pt x="2501" y="10704"/>
                </a:lnTo>
                <a:lnTo>
                  <a:pt x="2507" y="10722"/>
                </a:lnTo>
                <a:lnTo>
                  <a:pt x="2509" y="10749"/>
                </a:lnTo>
                <a:lnTo>
                  <a:pt x="2506" y="10763"/>
                </a:lnTo>
                <a:lnTo>
                  <a:pt x="2511" y="10783"/>
                </a:lnTo>
                <a:lnTo>
                  <a:pt x="2528" y="10822"/>
                </a:lnTo>
                <a:lnTo>
                  <a:pt x="2527" y="10834"/>
                </a:lnTo>
                <a:lnTo>
                  <a:pt x="2523" y="10844"/>
                </a:lnTo>
                <a:lnTo>
                  <a:pt x="2527" y="10860"/>
                </a:lnTo>
                <a:lnTo>
                  <a:pt x="2533" y="10860"/>
                </a:lnTo>
                <a:lnTo>
                  <a:pt x="2537" y="10872"/>
                </a:lnTo>
                <a:lnTo>
                  <a:pt x="2545" y="10909"/>
                </a:lnTo>
                <a:lnTo>
                  <a:pt x="2554" y="10916"/>
                </a:lnTo>
                <a:lnTo>
                  <a:pt x="2558" y="10934"/>
                </a:lnTo>
                <a:lnTo>
                  <a:pt x="2559" y="10960"/>
                </a:lnTo>
                <a:lnTo>
                  <a:pt x="2565" y="10970"/>
                </a:lnTo>
                <a:lnTo>
                  <a:pt x="2573" y="10975"/>
                </a:lnTo>
                <a:lnTo>
                  <a:pt x="2581" y="11001"/>
                </a:lnTo>
                <a:lnTo>
                  <a:pt x="2585" y="11020"/>
                </a:lnTo>
                <a:lnTo>
                  <a:pt x="2593" y="11033"/>
                </a:lnTo>
                <a:lnTo>
                  <a:pt x="2596" y="11043"/>
                </a:lnTo>
                <a:lnTo>
                  <a:pt x="2605" y="11044"/>
                </a:lnTo>
                <a:lnTo>
                  <a:pt x="2610" y="11050"/>
                </a:lnTo>
                <a:lnTo>
                  <a:pt x="2619" y="11044"/>
                </a:lnTo>
                <a:lnTo>
                  <a:pt x="2626" y="11054"/>
                </a:lnTo>
                <a:lnTo>
                  <a:pt x="2626" y="11080"/>
                </a:lnTo>
                <a:lnTo>
                  <a:pt x="2620" y="11094"/>
                </a:lnTo>
                <a:lnTo>
                  <a:pt x="2623" y="11125"/>
                </a:lnTo>
                <a:lnTo>
                  <a:pt x="2646" y="11160"/>
                </a:lnTo>
                <a:lnTo>
                  <a:pt x="2654" y="11159"/>
                </a:lnTo>
                <a:lnTo>
                  <a:pt x="2663" y="11163"/>
                </a:lnTo>
                <a:lnTo>
                  <a:pt x="2660" y="11184"/>
                </a:lnTo>
                <a:lnTo>
                  <a:pt x="2666" y="11203"/>
                </a:lnTo>
                <a:lnTo>
                  <a:pt x="2677" y="11208"/>
                </a:lnTo>
                <a:lnTo>
                  <a:pt x="2688" y="11205"/>
                </a:lnTo>
                <a:lnTo>
                  <a:pt x="2700" y="11230"/>
                </a:lnTo>
                <a:lnTo>
                  <a:pt x="2702" y="11247"/>
                </a:lnTo>
                <a:lnTo>
                  <a:pt x="2711" y="11255"/>
                </a:lnTo>
                <a:lnTo>
                  <a:pt x="2715" y="11248"/>
                </a:lnTo>
                <a:lnTo>
                  <a:pt x="2719" y="11255"/>
                </a:lnTo>
                <a:lnTo>
                  <a:pt x="2721" y="11270"/>
                </a:lnTo>
                <a:lnTo>
                  <a:pt x="2715" y="11280"/>
                </a:lnTo>
                <a:lnTo>
                  <a:pt x="2708" y="11268"/>
                </a:lnTo>
                <a:lnTo>
                  <a:pt x="2700" y="11273"/>
                </a:lnTo>
                <a:lnTo>
                  <a:pt x="2688" y="11294"/>
                </a:lnTo>
                <a:lnTo>
                  <a:pt x="2681" y="11326"/>
                </a:lnTo>
                <a:lnTo>
                  <a:pt x="2683" y="11349"/>
                </a:lnTo>
                <a:lnTo>
                  <a:pt x="2694" y="11362"/>
                </a:lnTo>
                <a:lnTo>
                  <a:pt x="2707" y="11364"/>
                </a:lnTo>
                <a:lnTo>
                  <a:pt x="2714" y="11375"/>
                </a:lnTo>
                <a:lnTo>
                  <a:pt x="2741" y="11411"/>
                </a:lnTo>
                <a:lnTo>
                  <a:pt x="2757" y="11417"/>
                </a:lnTo>
                <a:lnTo>
                  <a:pt x="2765" y="11417"/>
                </a:lnTo>
                <a:lnTo>
                  <a:pt x="2768" y="11430"/>
                </a:lnTo>
                <a:lnTo>
                  <a:pt x="2773" y="11452"/>
                </a:lnTo>
                <a:lnTo>
                  <a:pt x="2778" y="11465"/>
                </a:lnTo>
                <a:lnTo>
                  <a:pt x="2773" y="11485"/>
                </a:lnTo>
                <a:lnTo>
                  <a:pt x="2765" y="11491"/>
                </a:lnTo>
                <a:lnTo>
                  <a:pt x="2766" y="11499"/>
                </a:lnTo>
                <a:lnTo>
                  <a:pt x="2777" y="11510"/>
                </a:lnTo>
                <a:lnTo>
                  <a:pt x="2797" y="11524"/>
                </a:lnTo>
                <a:lnTo>
                  <a:pt x="2798" y="11537"/>
                </a:lnTo>
                <a:lnTo>
                  <a:pt x="2804" y="11545"/>
                </a:lnTo>
                <a:lnTo>
                  <a:pt x="2822" y="11571"/>
                </a:lnTo>
                <a:lnTo>
                  <a:pt x="2843" y="11616"/>
                </a:lnTo>
                <a:lnTo>
                  <a:pt x="2858" y="11663"/>
                </a:lnTo>
                <a:lnTo>
                  <a:pt x="2880" y="11700"/>
                </a:lnTo>
                <a:lnTo>
                  <a:pt x="2880" y="11723"/>
                </a:lnTo>
                <a:lnTo>
                  <a:pt x="2905" y="11776"/>
                </a:lnTo>
                <a:lnTo>
                  <a:pt x="2907" y="11798"/>
                </a:lnTo>
                <a:lnTo>
                  <a:pt x="2902" y="11819"/>
                </a:lnTo>
                <a:lnTo>
                  <a:pt x="2907" y="11835"/>
                </a:lnTo>
                <a:lnTo>
                  <a:pt x="2915" y="11867"/>
                </a:lnTo>
                <a:lnTo>
                  <a:pt x="2929" y="11929"/>
                </a:lnTo>
                <a:lnTo>
                  <a:pt x="2930" y="11955"/>
                </a:lnTo>
                <a:lnTo>
                  <a:pt x="2923" y="11975"/>
                </a:lnTo>
                <a:lnTo>
                  <a:pt x="2907" y="11998"/>
                </a:lnTo>
                <a:lnTo>
                  <a:pt x="2905" y="12011"/>
                </a:lnTo>
                <a:lnTo>
                  <a:pt x="2912" y="12013"/>
                </a:lnTo>
                <a:lnTo>
                  <a:pt x="2920" y="12025"/>
                </a:lnTo>
                <a:lnTo>
                  <a:pt x="2914" y="12036"/>
                </a:lnTo>
                <a:lnTo>
                  <a:pt x="2898" y="12036"/>
                </a:lnTo>
                <a:lnTo>
                  <a:pt x="2890" y="12044"/>
                </a:lnTo>
                <a:lnTo>
                  <a:pt x="2890" y="12054"/>
                </a:lnTo>
                <a:lnTo>
                  <a:pt x="2899" y="12095"/>
                </a:lnTo>
                <a:lnTo>
                  <a:pt x="2908" y="12109"/>
                </a:lnTo>
                <a:lnTo>
                  <a:pt x="2908" y="12126"/>
                </a:lnTo>
                <a:lnTo>
                  <a:pt x="2921" y="12154"/>
                </a:lnTo>
                <a:lnTo>
                  <a:pt x="2926" y="12181"/>
                </a:lnTo>
                <a:lnTo>
                  <a:pt x="2932" y="12190"/>
                </a:lnTo>
                <a:lnTo>
                  <a:pt x="2942" y="12190"/>
                </a:lnTo>
                <a:lnTo>
                  <a:pt x="2946" y="12203"/>
                </a:lnTo>
                <a:lnTo>
                  <a:pt x="2967" y="12213"/>
                </a:lnTo>
                <a:lnTo>
                  <a:pt x="2982" y="12207"/>
                </a:lnTo>
                <a:lnTo>
                  <a:pt x="2990" y="12210"/>
                </a:lnTo>
                <a:lnTo>
                  <a:pt x="2984" y="12224"/>
                </a:lnTo>
                <a:lnTo>
                  <a:pt x="2984" y="12234"/>
                </a:lnTo>
                <a:lnTo>
                  <a:pt x="3001" y="12244"/>
                </a:lnTo>
                <a:lnTo>
                  <a:pt x="3018" y="12271"/>
                </a:lnTo>
                <a:lnTo>
                  <a:pt x="3029" y="12302"/>
                </a:lnTo>
                <a:lnTo>
                  <a:pt x="3039" y="12327"/>
                </a:lnTo>
                <a:lnTo>
                  <a:pt x="3052" y="12336"/>
                </a:lnTo>
                <a:lnTo>
                  <a:pt x="3058" y="12332"/>
                </a:lnTo>
                <a:lnTo>
                  <a:pt x="3071" y="12342"/>
                </a:lnTo>
                <a:lnTo>
                  <a:pt x="3080" y="12343"/>
                </a:lnTo>
                <a:lnTo>
                  <a:pt x="3106" y="12360"/>
                </a:lnTo>
                <a:lnTo>
                  <a:pt x="3116" y="12361"/>
                </a:lnTo>
                <a:lnTo>
                  <a:pt x="3120" y="12352"/>
                </a:lnTo>
                <a:lnTo>
                  <a:pt x="3127" y="12352"/>
                </a:lnTo>
                <a:lnTo>
                  <a:pt x="3133" y="12365"/>
                </a:lnTo>
                <a:lnTo>
                  <a:pt x="3166" y="12419"/>
                </a:lnTo>
                <a:lnTo>
                  <a:pt x="3175" y="12421"/>
                </a:lnTo>
                <a:lnTo>
                  <a:pt x="3194" y="12455"/>
                </a:lnTo>
                <a:lnTo>
                  <a:pt x="3224" y="12474"/>
                </a:lnTo>
                <a:lnTo>
                  <a:pt x="3257" y="12482"/>
                </a:lnTo>
                <a:lnTo>
                  <a:pt x="3273" y="12496"/>
                </a:lnTo>
                <a:lnTo>
                  <a:pt x="3281" y="12519"/>
                </a:lnTo>
                <a:lnTo>
                  <a:pt x="3300" y="12522"/>
                </a:lnTo>
                <a:lnTo>
                  <a:pt x="3318" y="12536"/>
                </a:lnTo>
                <a:lnTo>
                  <a:pt x="3328" y="12529"/>
                </a:lnTo>
                <a:lnTo>
                  <a:pt x="3332" y="12534"/>
                </a:lnTo>
                <a:lnTo>
                  <a:pt x="3341" y="12559"/>
                </a:lnTo>
                <a:lnTo>
                  <a:pt x="3358" y="12573"/>
                </a:lnTo>
                <a:lnTo>
                  <a:pt x="3369" y="12574"/>
                </a:lnTo>
                <a:lnTo>
                  <a:pt x="3374" y="12572"/>
                </a:lnTo>
                <a:lnTo>
                  <a:pt x="3387" y="12585"/>
                </a:lnTo>
                <a:lnTo>
                  <a:pt x="3412" y="12601"/>
                </a:lnTo>
                <a:lnTo>
                  <a:pt x="3435" y="12601"/>
                </a:lnTo>
                <a:lnTo>
                  <a:pt x="3453" y="12617"/>
                </a:lnTo>
                <a:lnTo>
                  <a:pt x="3487" y="12638"/>
                </a:lnTo>
                <a:lnTo>
                  <a:pt x="3500" y="12636"/>
                </a:lnTo>
                <a:lnTo>
                  <a:pt x="3535" y="12612"/>
                </a:lnTo>
                <a:lnTo>
                  <a:pt x="3549" y="12610"/>
                </a:lnTo>
                <a:lnTo>
                  <a:pt x="3568" y="12590"/>
                </a:lnTo>
                <a:lnTo>
                  <a:pt x="3581" y="12586"/>
                </a:lnTo>
                <a:lnTo>
                  <a:pt x="3598" y="12583"/>
                </a:lnTo>
                <a:lnTo>
                  <a:pt x="3605" y="12585"/>
                </a:lnTo>
                <a:lnTo>
                  <a:pt x="3605" y="12578"/>
                </a:lnTo>
                <a:lnTo>
                  <a:pt x="3592" y="12575"/>
                </a:lnTo>
                <a:lnTo>
                  <a:pt x="3581" y="12575"/>
                </a:lnTo>
                <a:lnTo>
                  <a:pt x="3581" y="12564"/>
                </a:lnTo>
                <a:lnTo>
                  <a:pt x="3596" y="12550"/>
                </a:lnTo>
                <a:lnTo>
                  <a:pt x="3601" y="12554"/>
                </a:lnTo>
                <a:lnTo>
                  <a:pt x="3601" y="12566"/>
                </a:lnTo>
                <a:lnTo>
                  <a:pt x="3609" y="12559"/>
                </a:lnTo>
                <a:lnTo>
                  <a:pt x="3618" y="12559"/>
                </a:lnTo>
                <a:lnTo>
                  <a:pt x="3618" y="12568"/>
                </a:lnTo>
                <a:lnTo>
                  <a:pt x="3611" y="12569"/>
                </a:lnTo>
                <a:lnTo>
                  <a:pt x="3608" y="12574"/>
                </a:lnTo>
                <a:lnTo>
                  <a:pt x="3613" y="12578"/>
                </a:lnTo>
                <a:lnTo>
                  <a:pt x="3623" y="12577"/>
                </a:lnTo>
                <a:lnTo>
                  <a:pt x="3635" y="12585"/>
                </a:lnTo>
                <a:lnTo>
                  <a:pt x="3656" y="12607"/>
                </a:lnTo>
                <a:lnTo>
                  <a:pt x="3665" y="12621"/>
                </a:lnTo>
                <a:lnTo>
                  <a:pt x="3665" y="12614"/>
                </a:lnTo>
                <a:lnTo>
                  <a:pt x="3649" y="12588"/>
                </a:lnTo>
                <a:lnTo>
                  <a:pt x="3627" y="12572"/>
                </a:lnTo>
                <a:lnTo>
                  <a:pt x="3626" y="12565"/>
                </a:lnTo>
                <a:lnTo>
                  <a:pt x="3631" y="12564"/>
                </a:lnTo>
                <a:lnTo>
                  <a:pt x="3634" y="12568"/>
                </a:lnTo>
                <a:lnTo>
                  <a:pt x="3647" y="12573"/>
                </a:lnTo>
                <a:lnTo>
                  <a:pt x="3659" y="12590"/>
                </a:lnTo>
                <a:lnTo>
                  <a:pt x="3670" y="12614"/>
                </a:lnTo>
                <a:lnTo>
                  <a:pt x="3670" y="12624"/>
                </a:lnTo>
                <a:lnTo>
                  <a:pt x="3676" y="12637"/>
                </a:lnTo>
                <a:lnTo>
                  <a:pt x="3723" y="12703"/>
                </a:lnTo>
                <a:lnTo>
                  <a:pt x="3737" y="12710"/>
                </a:lnTo>
                <a:lnTo>
                  <a:pt x="3739" y="12723"/>
                </a:lnTo>
                <a:lnTo>
                  <a:pt x="3758" y="12748"/>
                </a:lnTo>
                <a:lnTo>
                  <a:pt x="3769" y="12769"/>
                </a:lnTo>
                <a:lnTo>
                  <a:pt x="3780" y="12792"/>
                </a:lnTo>
                <a:lnTo>
                  <a:pt x="3788" y="12815"/>
                </a:lnTo>
                <a:lnTo>
                  <a:pt x="3798" y="12816"/>
                </a:lnTo>
                <a:lnTo>
                  <a:pt x="3807" y="12835"/>
                </a:lnTo>
                <a:lnTo>
                  <a:pt x="3843" y="12858"/>
                </a:lnTo>
                <a:lnTo>
                  <a:pt x="3864" y="12859"/>
                </a:lnTo>
                <a:lnTo>
                  <a:pt x="3880" y="12856"/>
                </a:lnTo>
                <a:lnTo>
                  <a:pt x="3906" y="12871"/>
                </a:lnTo>
                <a:lnTo>
                  <a:pt x="3912" y="12874"/>
                </a:lnTo>
                <a:lnTo>
                  <a:pt x="3925" y="12874"/>
                </a:lnTo>
                <a:lnTo>
                  <a:pt x="3936" y="12892"/>
                </a:lnTo>
                <a:lnTo>
                  <a:pt x="3951" y="12897"/>
                </a:lnTo>
                <a:lnTo>
                  <a:pt x="3959" y="12896"/>
                </a:lnTo>
                <a:lnTo>
                  <a:pt x="3982" y="12914"/>
                </a:lnTo>
                <a:lnTo>
                  <a:pt x="4003" y="12933"/>
                </a:lnTo>
                <a:lnTo>
                  <a:pt x="4006" y="12923"/>
                </a:lnTo>
                <a:lnTo>
                  <a:pt x="3996" y="12914"/>
                </a:lnTo>
                <a:lnTo>
                  <a:pt x="4001" y="12910"/>
                </a:lnTo>
                <a:lnTo>
                  <a:pt x="4013" y="12910"/>
                </a:lnTo>
                <a:lnTo>
                  <a:pt x="4024" y="12933"/>
                </a:lnTo>
                <a:lnTo>
                  <a:pt x="4031" y="12944"/>
                </a:lnTo>
                <a:lnTo>
                  <a:pt x="4061" y="12945"/>
                </a:lnTo>
                <a:lnTo>
                  <a:pt x="4070" y="12924"/>
                </a:lnTo>
                <a:lnTo>
                  <a:pt x="4067" y="12914"/>
                </a:lnTo>
                <a:lnTo>
                  <a:pt x="4071" y="12907"/>
                </a:lnTo>
                <a:lnTo>
                  <a:pt x="4071" y="12906"/>
                </a:lnTo>
                <a:lnTo>
                  <a:pt x="4078" y="12913"/>
                </a:lnTo>
                <a:lnTo>
                  <a:pt x="4082" y="12921"/>
                </a:lnTo>
                <a:lnTo>
                  <a:pt x="4088" y="12920"/>
                </a:lnTo>
                <a:lnTo>
                  <a:pt x="4091" y="12913"/>
                </a:lnTo>
                <a:lnTo>
                  <a:pt x="4096" y="12918"/>
                </a:lnTo>
                <a:lnTo>
                  <a:pt x="4096" y="12932"/>
                </a:lnTo>
                <a:lnTo>
                  <a:pt x="4099" y="12944"/>
                </a:lnTo>
                <a:lnTo>
                  <a:pt x="4099" y="12945"/>
                </a:lnTo>
                <a:lnTo>
                  <a:pt x="4098" y="12957"/>
                </a:lnTo>
                <a:lnTo>
                  <a:pt x="4093" y="12959"/>
                </a:lnTo>
                <a:lnTo>
                  <a:pt x="4081" y="12951"/>
                </a:lnTo>
                <a:lnTo>
                  <a:pt x="4078" y="12959"/>
                </a:lnTo>
                <a:lnTo>
                  <a:pt x="4103" y="13009"/>
                </a:lnTo>
                <a:lnTo>
                  <a:pt x="4114" y="13022"/>
                </a:lnTo>
                <a:lnTo>
                  <a:pt x="4114" y="13036"/>
                </a:lnTo>
                <a:lnTo>
                  <a:pt x="4134" y="13065"/>
                </a:lnTo>
                <a:lnTo>
                  <a:pt x="4151" y="13104"/>
                </a:lnTo>
                <a:lnTo>
                  <a:pt x="4182" y="13162"/>
                </a:lnTo>
                <a:lnTo>
                  <a:pt x="4190" y="13163"/>
                </a:lnTo>
                <a:lnTo>
                  <a:pt x="4195" y="13169"/>
                </a:lnTo>
                <a:lnTo>
                  <a:pt x="4197" y="13171"/>
                </a:lnTo>
                <a:lnTo>
                  <a:pt x="4193" y="13196"/>
                </a:lnTo>
                <a:lnTo>
                  <a:pt x="4188" y="13203"/>
                </a:lnTo>
                <a:lnTo>
                  <a:pt x="4192" y="13208"/>
                </a:lnTo>
                <a:lnTo>
                  <a:pt x="4202" y="13212"/>
                </a:lnTo>
                <a:lnTo>
                  <a:pt x="4205" y="13235"/>
                </a:lnTo>
                <a:lnTo>
                  <a:pt x="4194" y="13247"/>
                </a:lnTo>
                <a:lnTo>
                  <a:pt x="4187" y="13273"/>
                </a:lnTo>
                <a:lnTo>
                  <a:pt x="4190" y="13295"/>
                </a:lnTo>
                <a:lnTo>
                  <a:pt x="4208" y="13321"/>
                </a:lnTo>
                <a:lnTo>
                  <a:pt x="4226" y="13322"/>
                </a:lnTo>
                <a:lnTo>
                  <a:pt x="4237" y="13333"/>
                </a:lnTo>
                <a:lnTo>
                  <a:pt x="4243" y="13352"/>
                </a:lnTo>
                <a:lnTo>
                  <a:pt x="4249" y="13352"/>
                </a:lnTo>
                <a:lnTo>
                  <a:pt x="4257" y="13329"/>
                </a:lnTo>
                <a:lnTo>
                  <a:pt x="4254" y="13310"/>
                </a:lnTo>
                <a:lnTo>
                  <a:pt x="4236" y="13288"/>
                </a:lnTo>
                <a:lnTo>
                  <a:pt x="4232" y="13275"/>
                </a:lnTo>
                <a:lnTo>
                  <a:pt x="4237" y="13267"/>
                </a:lnTo>
                <a:lnTo>
                  <a:pt x="4249" y="13283"/>
                </a:lnTo>
                <a:lnTo>
                  <a:pt x="4262" y="13293"/>
                </a:lnTo>
                <a:lnTo>
                  <a:pt x="4263" y="13312"/>
                </a:lnTo>
                <a:lnTo>
                  <a:pt x="4276" y="13328"/>
                </a:lnTo>
                <a:lnTo>
                  <a:pt x="4280" y="13351"/>
                </a:lnTo>
                <a:lnTo>
                  <a:pt x="4296" y="13365"/>
                </a:lnTo>
                <a:lnTo>
                  <a:pt x="4307" y="13383"/>
                </a:lnTo>
                <a:lnTo>
                  <a:pt x="4316" y="13392"/>
                </a:lnTo>
                <a:lnTo>
                  <a:pt x="4331" y="13421"/>
                </a:lnTo>
                <a:lnTo>
                  <a:pt x="4333" y="13432"/>
                </a:lnTo>
                <a:lnTo>
                  <a:pt x="4324" y="13450"/>
                </a:lnTo>
                <a:lnTo>
                  <a:pt x="4324" y="13466"/>
                </a:lnTo>
                <a:lnTo>
                  <a:pt x="4330" y="13482"/>
                </a:lnTo>
                <a:lnTo>
                  <a:pt x="4346" y="13491"/>
                </a:lnTo>
                <a:lnTo>
                  <a:pt x="4357" y="13503"/>
                </a:lnTo>
                <a:lnTo>
                  <a:pt x="4362" y="13498"/>
                </a:lnTo>
                <a:lnTo>
                  <a:pt x="4364" y="13479"/>
                </a:lnTo>
                <a:lnTo>
                  <a:pt x="4357" y="13465"/>
                </a:lnTo>
                <a:lnTo>
                  <a:pt x="4346" y="13455"/>
                </a:lnTo>
                <a:lnTo>
                  <a:pt x="4346" y="13451"/>
                </a:lnTo>
                <a:lnTo>
                  <a:pt x="4351" y="13445"/>
                </a:lnTo>
                <a:lnTo>
                  <a:pt x="4358" y="13455"/>
                </a:lnTo>
                <a:lnTo>
                  <a:pt x="4370" y="13478"/>
                </a:lnTo>
                <a:lnTo>
                  <a:pt x="4369" y="13499"/>
                </a:lnTo>
                <a:lnTo>
                  <a:pt x="4374" y="13503"/>
                </a:lnTo>
                <a:lnTo>
                  <a:pt x="4377" y="13507"/>
                </a:lnTo>
                <a:lnTo>
                  <a:pt x="4382" y="13516"/>
                </a:lnTo>
                <a:lnTo>
                  <a:pt x="4391" y="13517"/>
                </a:lnTo>
                <a:lnTo>
                  <a:pt x="4393" y="13506"/>
                </a:lnTo>
                <a:lnTo>
                  <a:pt x="4392" y="13493"/>
                </a:lnTo>
                <a:lnTo>
                  <a:pt x="4394" y="13492"/>
                </a:lnTo>
                <a:lnTo>
                  <a:pt x="4404" y="13490"/>
                </a:lnTo>
                <a:lnTo>
                  <a:pt x="4415" y="13494"/>
                </a:lnTo>
                <a:lnTo>
                  <a:pt x="4427" y="13490"/>
                </a:lnTo>
                <a:lnTo>
                  <a:pt x="4434" y="13482"/>
                </a:lnTo>
                <a:lnTo>
                  <a:pt x="4440" y="13493"/>
                </a:lnTo>
                <a:lnTo>
                  <a:pt x="4439" y="13501"/>
                </a:lnTo>
                <a:lnTo>
                  <a:pt x="4446" y="13505"/>
                </a:lnTo>
                <a:lnTo>
                  <a:pt x="4471" y="13511"/>
                </a:lnTo>
                <a:lnTo>
                  <a:pt x="4474" y="13540"/>
                </a:lnTo>
                <a:lnTo>
                  <a:pt x="4483" y="13569"/>
                </a:lnTo>
                <a:lnTo>
                  <a:pt x="4493" y="13580"/>
                </a:lnTo>
                <a:lnTo>
                  <a:pt x="4505" y="13579"/>
                </a:lnTo>
                <a:lnTo>
                  <a:pt x="4509" y="13565"/>
                </a:lnTo>
                <a:lnTo>
                  <a:pt x="4504" y="13557"/>
                </a:lnTo>
                <a:lnTo>
                  <a:pt x="4508" y="13545"/>
                </a:lnTo>
                <a:lnTo>
                  <a:pt x="4517" y="13547"/>
                </a:lnTo>
                <a:lnTo>
                  <a:pt x="4522" y="13557"/>
                </a:lnTo>
                <a:lnTo>
                  <a:pt x="4519" y="13569"/>
                </a:lnTo>
                <a:lnTo>
                  <a:pt x="4523" y="13592"/>
                </a:lnTo>
                <a:lnTo>
                  <a:pt x="4520" y="13608"/>
                </a:lnTo>
                <a:lnTo>
                  <a:pt x="4524" y="13621"/>
                </a:lnTo>
                <a:lnTo>
                  <a:pt x="4544" y="13626"/>
                </a:lnTo>
                <a:lnTo>
                  <a:pt x="4552" y="13605"/>
                </a:lnTo>
                <a:lnTo>
                  <a:pt x="4561" y="13589"/>
                </a:lnTo>
                <a:lnTo>
                  <a:pt x="4573" y="13592"/>
                </a:lnTo>
                <a:lnTo>
                  <a:pt x="4580" y="13588"/>
                </a:lnTo>
                <a:lnTo>
                  <a:pt x="4581" y="13565"/>
                </a:lnTo>
                <a:lnTo>
                  <a:pt x="4570" y="13550"/>
                </a:lnTo>
                <a:lnTo>
                  <a:pt x="4559" y="13536"/>
                </a:lnTo>
                <a:lnTo>
                  <a:pt x="4554" y="13518"/>
                </a:lnTo>
                <a:lnTo>
                  <a:pt x="4556" y="13505"/>
                </a:lnTo>
                <a:lnTo>
                  <a:pt x="4567" y="13495"/>
                </a:lnTo>
                <a:lnTo>
                  <a:pt x="4589" y="13487"/>
                </a:lnTo>
                <a:lnTo>
                  <a:pt x="4608" y="13458"/>
                </a:lnTo>
                <a:lnTo>
                  <a:pt x="4607" y="13447"/>
                </a:lnTo>
                <a:lnTo>
                  <a:pt x="4603" y="13442"/>
                </a:lnTo>
                <a:lnTo>
                  <a:pt x="4604" y="13420"/>
                </a:lnTo>
                <a:lnTo>
                  <a:pt x="4625" y="13402"/>
                </a:lnTo>
                <a:lnTo>
                  <a:pt x="4641" y="13400"/>
                </a:lnTo>
                <a:lnTo>
                  <a:pt x="4649" y="13407"/>
                </a:lnTo>
                <a:lnTo>
                  <a:pt x="4662" y="13428"/>
                </a:lnTo>
                <a:lnTo>
                  <a:pt x="4671" y="13431"/>
                </a:lnTo>
                <a:lnTo>
                  <a:pt x="4682" y="13457"/>
                </a:lnTo>
                <a:lnTo>
                  <a:pt x="4687" y="13478"/>
                </a:lnTo>
                <a:lnTo>
                  <a:pt x="4694" y="13487"/>
                </a:lnTo>
                <a:lnTo>
                  <a:pt x="4698" y="13481"/>
                </a:lnTo>
                <a:lnTo>
                  <a:pt x="4707" y="13464"/>
                </a:lnTo>
                <a:lnTo>
                  <a:pt x="4714" y="13464"/>
                </a:lnTo>
                <a:lnTo>
                  <a:pt x="4717" y="13479"/>
                </a:lnTo>
                <a:lnTo>
                  <a:pt x="4712" y="13489"/>
                </a:lnTo>
                <a:lnTo>
                  <a:pt x="4705" y="13491"/>
                </a:lnTo>
                <a:lnTo>
                  <a:pt x="4694" y="13519"/>
                </a:lnTo>
                <a:lnTo>
                  <a:pt x="4688" y="13528"/>
                </a:lnTo>
                <a:lnTo>
                  <a:pt x="4694" y="13557"/>
                </a:lnTo>
                <a:lnTo>
                  <a:pt x="4709" y="13593"/>
                </a:lnTo>
                <a:lnTo>
                  <a:pt x="4723" y="13614"/>
                </a:lnTo>
                <a:lnTo>
                  <a:pt x="4726" y="13618"/>
                </a:lnTo>
                <a:lnTo>
                  <a:pt x="4729" y="13644"/>
                </a:lnTo>
                <a:lnTo>
                  <a:pt x="4730" y="13670"/>
                </a:lnTo>
                <a:lnTo>
                  <a:pt x="4743" y="13698"/>
                </a:lnTo>
                <a:lnTo>
                  <a:pt x="4749" y="13697"/>
                </a:lnTo>
                <a:lnTo>
                  <a:pt x="4755" y="13691"/>
                </a:lnTo>
                <a:lnTo>
                  <a:pt x="4759" y="13702"/>
                </a:lnTo>
                <a:lnTo>
                  <a:pt x="4760" y="13727"/>
                </a:lnTo>
                <a:lnTo>
                  <a:pt x="4752" y="13742"/>
                </a:lnTo>
                <a:lnTo>
                  <a:pt x="4752" y="13752"/>
                </a:lnTo>
                <a:lnTo>
                  <a:pt x="4760" y="13767"/>
                </a:lnTo>
                <a:lnTo>
                  <a:pt x="4760" y="13798"/>
                </a:lnTo>
                <a:lnTo>
                  <a:pt x="4751" y="13810"/>
                </a:lnTo>
                <a:lnTo>
                  <a:pt x="4746" y="13826"/>
                </a:lnTo>
                <a:lnTo>
                  <a:pt x="4751" y="13830"/>
                </a:lnTo>
                <a:lnTo>
                  <a:pt x="4757" y="13851"/>
                </a:lnTo>
                <a:lnTo>
                  <a:pt x="4755" y="13889"/>
                </a:lnTo>
                <a:lnTo>
                  <a:pt x="4756" y="13942"/>
                </a:lnTo>
                <a:lnTo>
                  <a:pt x="4747" y="13960"/>
                </a:lnTo>
                <a:lnTo>
                  <a:pt x="4745" y="13976"/>
                </a:lnTo>
                <a:lnTo>
                  <a:pt x="4753" y="13995"/>
                </a:lnTo>
                <a:lnTo>
                  <a:pt x="4765" y="13986"/>
                </a:lnTo>
                <a:lnTo>
                  <a:pt x="4763" y="13999"/>
                </a:lnTo>
                <a:lnTo>
                  <a:pt x="4770" y="14016"/>
                </a:lnTo>
                <a:lnTo>
                  <a:pt x="4777" y="14014"/>
                </a:lnTo>
                <a:lnTo>
                  <a:pt x="4778" y="14025"/>
                </a:lnTo>
                <a:lnTo>
                  <a:pt x="4771" y="14040"/>
                </a:lnTo>
                <a:lnTo>
                  <a:pt x="4765" y="14065"/>
                </a:lnTo>
                <a:lnTo>
                  <a:pt x="4740" y="14108"/>
                </a:lnTo>
                <a:lnTo>
                  <a:pt x="4733" y="14131"/>
                </a:lnTo>
                <a:lnTo>
                  <a:pt x="4714" y="14162"/>
                </a:lnTo>
                <a:lnTo>
                  <a:pt x="4689" y="14172"/>
                </a:lnTo>
                <a:lnTo>
                  <a:pt x="4669" y="14196"/>
                </a:lnTo>
                <a:lnTo>
                  <a:pt x="4651" y="14244"/>
                </a:lnTo>
                <a:lnTo>
                  <a:pt x="4648" y="14282"/>
                </a:lnTo>
                <a:lnTo>
                  <a:pt x="4645" y="14302"/>
                </a:lnTo>
                <a:lnTo>
                  <a:pt x="4641" y="14329"/>
                </a:lnTo>
                <a:lnTo>
                  <a:pt x="4622" y="14331"/>
                </a:lnTo>
                <a:lnTo>
                  <a:pt x="4590" y="14368"/>
                </a:lnTo>
                <a:lnTo>
                  <a:pt x="4573" y="14370"/>
                </a:lnTo>
                <a:lnTo>
                  <a:pt x="4556" y="14385"/>
                </a:lnTo>
                <a:lnTo>
                  <a:pt x="4564" y="14411"/>
                </a:lnTo>
                <a:lnTo>
                  <a:pt x="4565" y="14427"/>
                </a:lnTo>
                <a:lnTo>
                  <a:pt x="4571" y="14444"/>
                </a:lnTo>
                <a:lnTo>
                  <a:pt x="4567" y="14475"/>
                </a:lnTo>
                <a:lnTo>
                  <a:pt x="4542" y="14521"/>
                </a:lnTo>
                <a:lnTo>
                  <a:pt x="4540" y="14540"/>
                </a:lnTo>
                <a:lnTo>
                  <a:pt x="4546" y="14554"/>
                </a:lnTo>
                <a:lnTo>
                  <a:pt x="4533" y="14585"/>
                </a:lnTo>
                <a:lnTo>
                  <a:pt x="4519" y="14588"/>
                </a:lnTo>
                <a:lnTo>
                  <a:pt x="4507" y="14616"/>
                </a:lnTo>
                <a:lnTo>
                  <a:pt x="4512" y="14634"/>
                </a:lnTo>
                <a:lnTo>
                  <a:pt x="4517" y="14657"/>
                </a:lnTo>
                <a:lnTo>
                  <a:pt x="4515" y="14675"/>
                </a:lnTo>
                <a:lnTo>
                  <a:pt x="4518" y="14709"/>
                </a:lnTo>
                <a:lnTo>
                  <a:pt x="4511" y="14730"/>
                </a:lnTo>
                <a:lnTo>
                  <a:pt x="4504" y="14741"/>
                </a:lnTo>
                <a:lnTo>
                  <a:pt x="4511" y="14758"/>
                </a:lnTo>
                <a:lnTo>
                  <a:pt x="4526" y="14768"/>
                </a:lnTo>
                <a:lnTo>
                  <a:pt x="4540" y="14792"/>
                </a:lnTo>
                <a:lnTo>
                  <a:pt x="4551" y="14804"/>
                </a:lnTo>
                <a:lnTo>
                  <a:pt x="4556" y="14797"/>
                </a:lnTo>
                <a:lnTo>
                  <a:pt x="4562" y="14770"/>
                </a:lnTo>
                <a:lnTo>
                  <a:pt x="4566" y="14756"/>
                </a:lnTo>
                <a:lnTo>
                  <a:pt x="4576" y="14740"/>
                </a:lnTo>
                <a:lnTo>
                  <a:pt x="4577" y="14760"/>
                </a:lnTo>
                <a:lnTo>
                  <a:pt x="4578" y="14777"/>
                </a:lnTo>
                <a:lnTo>
                  <a:pt x="4581" y="14766"/>
                </a:lnTo>
                <a:lnTo>
                  <a:pt x="4580" y="14748"/>
                </a:lnTo>
                <a:lnTo>
                  <a:pt x="4584" y="14750"/>
                </a:lnTo>
                <a:lnTo>
                  <a:pt x="4588" y="14779"/>
                </a:lnTo>
                <a:lnTo>
                  <a:pt x="4585" y="14811"/>
                </a:lnTo>
                <a:lnTo>
                  <a:pt x="4587" y="14828"/>
                </a:lnTo>
                <a:lnTo>
                  <a:pt x="4580" y="14857"/>
                </a:lnTo>
                <a:lnTo>
                  <a:pt x="4562" y="14882"/>
                </a:lnTo>
                <a:lnTo>
                  <a:pt x="4562" y="14883"/>
                </a:lnTo>
                <a:lnTo>
                  <a:pt x="4528" y="14908"/>
                </a:lnTo>
                <a:lnTo>
                  <a:pt x="4516" y="14927"/>
                </a:lnTo>
                <a:lnTo>
                  <a:pt x="4493" y="14965"/>
                </a:lnTo>
                <a:lnTo>
                  <a:pt x="4488" y="14994"/>
                </a:lnTo>
                <a:lnTo>
                  <a:pt x="4483" y="15016"/>
                </a:lnTo>
                <a:lnTo>
                  <a:pt x="4484" y="15026"/>
                </a:lnTo>
                <a:lnTo>
                  <a:pt x="4495" y="15041"/>
                </a:lnTo>
                <a:lnTo>
                  <a:pt x="4496" y="15057"/>
                </a:lnTo>
                <a:lnTo>
                  <a:pt x="4488" y="15067"/>
                </a:lnTo>
                <a:lnTo>
                  <a:pt x="4488" y="15079"/>
                </a:lnTo>
                <a:lnTo>
                  <a:pt x="4501" y="15099"/>
                </a:lnTo>
                <a:lnTo>
                  <a:pt x="4511" y="15131"/>
                </a:lnTo>
                <a:lnTo>
                  <a:pt x="4510" y="15153"/>
                </a:lnTo>
                <a:lnTo>
                  <a:pt x="4500" y="15154"/>
                </a:lnTo>
                <a:lnTo>
                  <a:pt x="4489" y="15162"/>
                </a:lnTo>
                <a:lnTo>
                  <a:pt x="4485" y="15179"/>
                </a:lnTo>
                <a:lnTo>
                  <a:pt x="4496" y="15197"/>
                </a:lnTo>
                <a:lnTo>
                  <a:pt x="4510" y="15206"/>
                </a:lnTo>
                <a:lnTo>
                  <a:pt x="4530" y="15235"/>
                </a:lnTo>
                <a:lnTo>
                  <a:pt x="4548" y="15239"/>
                </a:lnTo>
                <a:lnTo>
                  <a:pt x="4576" y="15270"/>
                </a:lnTo>
                <a:lnTo>
                  <a:pt x="4590" y="15276"/>
                </a:lnTo>
                <a:lnTo>
                  <a:pt x="4593" y="15295"/>
                </a:lnTo>
                <a:lnTo>
                  <a:pt x="4608" y="15331"/>
                </a:lnTo>
                <a:lnTo>
                  <a:pt x="4610" y="15362"/>
                </a:lnTo>
                <a:lnTo>
                  <a:pt x="4618" y="15385"/>
                </a:lnTo>
                <a:lnTo>
                  <a:pt x="4645" y="15409"/>
                </a:lnTo>
                <a:lnTo>
                  <a:pt x="4657" y="15442"/>
                </a:lnTo>
                <a:lnTo>
                  <a:pt x="4661" y="15475"/>
                </a:lnTo>
                <a:lnTo>
                  <a:pt x="4669" y="15497"/>
                </a:lnTo>
                <a:lnTo>
                  <a:pt x="4671" y="15534"/>
                </a:lnTo>
                <a:lnTo>
                  <a:pt x="4681" y="15559"/>
                </a:lnTo>
                <a:lnTo>
                  <a:pt x="4691" y="15570"/>
                </a:lnTo>
                <a:lnTo>
                  <a:pt x="4703" y="15606"/>
                </a:lnTo>
                <a:lnTo>
                  <a:pt x="4706" y="15633"/>
                </a:lnTo>
                <a:lnTo>
                  <a:pt x="4702" y="15643"/>
                </a:lnTo>
                <a:lnTo>
                  <a:pt x="4713" y="15682"/>
                </a:lnTo>
                <a:lnTo>
                  <a:pt x="4734" y="15727"/>
                </a:lnTo>
                <a:lnTo>
                  <a:pt x="4742" y="15750"/>
                </a:lnTo>
                <a:lnTo>
                  <a:pt x="4739" y="15769"/>
                </a:lnTo>
                <a:lnTo>
                  <a:pt x="4741" y="15785"/>
                </a:lnTo>
                <a:lnTo>
                  <a:pt x="4750" y="15790"/>
                </a:lnTo>
                <a:lnTo>
                  <a:pt x="4773" y="15824"/>
                </a:lnTo>
                <a:lnTo>
                  <a:pt x="4779" y="15845"/>
                </a:lnTo>
                <a:lnTo>
                  <a:pt x="4781" y="15876"/>
                </a:lnTo>
                <a:lnTo>
                  <a:pt x="4788" y="15890"/>
                </a:lnTo>
                <a:lnTo>
                  <a:pt x="4805" y="15901"/>
                </a:lnTo>
                <a:lnTo>
                  <a:pt x="4808" y="15928"/>
                </a:lnTo>
                <a:lnTo>
                  <a:pt x="4828" y="15980"/>
                </a:lnTo>
                <a:lnTo>
                  <a:pt x="4833" y="16007"/>
                </a:lnTo>
                <a:lnTo>
                  <a:pt x="4855" y="16060"/>
                </a:lnTo>
                <a:lnTo>
                  <a:pt x="4856" y="16081"/>
                </a:lnTo>
                <a:lnTo>
                  <a:pt x="4850" y="16085"/>
                </a:lnTo>
                <a:lnTo>
                  <a:pt x="4843" y="16078"/>
                </a:lnTo>
                <a:lnTo>
                  <a:pt x="4843" y="16089"/>
                </a:lnTo>
                <a:lnTo>
                  <a:pt x="4845" y="16108"/>
                </a:lnTo>
                <a:lnTo>
                  <a:pt x="4845" y="16125"/>
                </a:lnTo>
                <a:lnTo>
                  <a:pt x="4853" y="16123"/>
                </a:lnTo>
                <a:lnTo>
                  <a:pt x="4862" y="16133"/>
                </a:lnTo>
                <a:lnTo>
                  <a:pt x="4864" y="16147"/>
                </a:lnTo>
                <a:lnTo>
                  <a:pt x="4861" y="16159"/>
                </a:lnTo>
                <a:lnTo>
                  <a:pt x="4883" y="16185"/>
                </a:lnTo>
                <a:lnTo>
                  <a:pt x="4905" y="16203"/>
                </a:lnTo>
                <a:lnTo>
                  <a:pt x="4906" y="16218"/>
                </a:lnTo>
                <a:lnTo>
                  <a:pt x="4916" y="16240"/>
                </a:lnTo>
                <a:lnTo>
                  <a:pt x="4928" y="16242"/>
                </a:lnTo>
                <a:lnTo>
                  <a:pt x="4934" y="16253"/>
                </a:lnTo>
                <a:lnTo>
                  <a:pt x="4938" y="16272"/>
                </a:lnTo>
                <a:lnTo>
                  <a:pt x="4947" y="16281"/>
                </a:lnTo>
                <a:lnTo>
                  <a:pt x="4967" y="16280"/>
                </a:lnTo>
                <a:lnTo>
                  <a:pt x="4974" y="16266"/>
                </a:lnTo>
                <a:lnTo>
                  <a:pt x="4970" y="16286"/>
                </a:lnTo>
                <a:lnTo>
                  <a:pt x="4982" y="16308"/>
                </a:lnTo>
                <a:lnTo>
                  <a:pt x="5003" y="16327"/>
                </a:lnTo>
                <a:lnTo>
                  <a:pt x="5013" y="16343"/>
                </a:lnTo>
                <a:lnTo>
                  <a:pt x="5015" y="16359"/>
                </a:lnTo>
                <a:lnTo>
                  <a:pt x="5025" y="16371"/>
                </a:lnTo>
                <a:lnTo>
                  <a:pt x="5041" y="16381"/>
                </a:lnTo>
                <a:lnTo>
                  <a:pt x="5047" y="16377"/>
                </a:lnTo>
                <a:lnTo>
                  <a:pt x="5058" y="16382"/>
                </a:lnTo>
                <a:lnTo>
                  <a:pt x="5085" y="16409"/>
                </a:lnTo>
                <a:lnTo>
                  <a:pt x="5102" y="16421"/>
                </a:lnTo>
                <a:lnTo>
                  <a:pt x="5115" y="16422"/>
                </a:lnTo>
                <a:lnTo>
                  <a:pt x="5121" y="16427"/>
                </a:lnTo>
                <a:lnTo>
                  <a:pt x="5125" y="16442"/>
                </a:lnTo>
                <a:lnTo>
                  <a:pt x="5143" y="16465"/>
                </a:lnTo>
                <a:lnTo>
                  <a:pt x="5153" y="16476"/>
                </a:lnTo>
                <a:lnTo>
                  <a:pt x="5168" y="16499"/>
                </a:lnTo>
                <a:lnTo>
                  <a:pt x="5177" y="16505"/>
                </a:lnTo>
                <a:lnTo>
                  <a:pt x="5181" y="16519"/>
                </a:lnTo>
                <a:lnTo>
                  <a:pt x="5180" y="16531"/>
                </a:lnTo>
                <a:lnTo>
                  <a:pt x="5181" y="16547"/>
                </a:lnTo>
                <a:lnTo>
                  <a:pt x="5196" y="16552"/>
                </a:lnTo>
                <a:lnTo>
                  <a:pt x="5211" y="16563"/>
                </a:lnTo>
                <a:lnTo>
                  <a:pt x="5230" y="16595"/>
                </a:lnTo>
                <a:lnTo>
                  <a:pt x="5247" y="16622"/>
                </a:lnTo>
                <a:lnTo>
                  <a:pt x="5259" y="16628"/>
                </a:lnTo>
                <a:lnTo>
                  <a:pt x="5261" y="16632"/>
                </a:lnTo>
                <a:lnTo>
                  <a:pt x="5267" y="16641"/>
                </a:lnTo>
                <a:lnTo>
                  <a:pt x="5269" y="16674"/>
                </a:lnTo>
                <a:lnTo>
                  <a:pt x="5267" y="16697"/>
                </a:lnTo>
                <a:lnTo>
                  <a:pt x="5270" y="16729"/>
                </a:lnTo>
                <a:lnTo>
                  <a:pt x="5281" y="16814"/>
                </a:lnTo>
                <a:lnTo>
                  <a:pt x="5281" y="16846"/>
                </a:lnTo>
                <a:lnTo>
                  <a:pt x="5277" y="16869"/>
                </a:lnTo>
                <a:lnTo>
                  <a:pt x="5270" y="16882"/>
                </a:lnTo>
                <a:lnTo>
                  <a:pt x="5275" y="16925"/>
                </a:lnTo>
                <a:lnTo>
                  <a:pt x="5283" y="16968"/>
                </a:lnTo>
                <a:lnTo>
                  <a:pt x="5292" y="17004"/>
                </a:lnTo>
                <a:lnTo>
                  <a:pt x="5292" y="17063"/>
                </a:lnTo>
                <a:lnTo>
                  <a:pt x="5288" y="17079"/>
                </a:lnTo>
                <a:lnTo>
                  <a:pt x="5285" y="17090"/>
                </a:lnTo>
                <a:lnTo>
                  <a:pt x="5288" y="17170"/>
                </a:lnTo>
                <a:lnTo>
                  <a:pt x="5288" y="17190"/>
                </a:lnTo>
                <a:lnTo>
                  <a:pt x="5278" y="17199"/>
                </a:lnTo>
                <a:lnTo>
                  <a:pt x="5269" y="17210"/>
                </a:lnTo>
                <a:lnTo>
                  <a:pt x="5270" y="17255"/>
                </a:lnTo>
                <a:lnTo>
                  <a:pt x="5275" y="17267"/>
                </a:lnTo>
                <a:lnTo>
                  <a:pt x="5283" y="17256"/>
                </a:lnTo>
                <a:lnTo>
                  <a:pt x="5289" y="17264"/>
                </a:lnTo>
                <a:lnTo>
                  <a:pt x="5280" y="17277"/>
                </a:lnTo>
                <a:lnTo>
                  <a:pt x="5281" y="17396"/>
                </a:lnTo>
                <a:lnTo>
                  <a:pt x="5291" y="17441"/>
                </a:lnTo>
                <a:lnTo>
                  <a:pt x="5292" y="17476"/>
                </a:lnTo>
                <a:lnTo>
                  <a:pt x="5290" y="17506"/>
                </a:lnTo>
                <a:lnTo>
                  <a:pt x="5279" y="17536"/>
                </a:lnTo>
                <a:lnTo>
                  <a:pt x="5279" y="17565"/>
                </a:lnTo>
                <a:lnTo>
                  <a:pt x="5292" y="17604"/>
                </a:lnTo>
                <a:lnTo>
                  <a:pt x="5289" y="17628"/>
                </a:lnTo>
                <a:lnTo>
                  <a:pt x="5287" y="17685"/>
                </a:lnTo>
                <a:lnTo>
                  <a:pt x="5280" y="17706"/>
                </a:lnTo>
                <a:lnTo>
                  <a:pt x="5280" y="17737"/>
                </a:lnTo>
                <a:lnTo>
                  <a:pt x="5283" y="17754"/>
                </a:lnTo>
                <a:lnTo>
                  <a:pt x="5283" y="17767"/>
                </a:lnTo>
                <a:lnTo>
                  <a:pt x="5272" y="17796"/>
                </a:lnTo>
                <a:lnTo>
                  <a:pt x="5271" y="17825"/>
                </a:lnTo>
                <a:lnTo>
                  <a:pt x="5264" y="17844"/>
                </a:lnTo>
                <a:lnTo>
                  <a:pt x="5268" y="17880"/>
                </a:lnTo>
                <a:lnTo>
                  <a:pt x="5266" y="17896"/>
                </a:lnTo>
                <a:lnTo>
                  <a:pt x="5255" y="17938"/>
                </a:lnTo>
                <a:lnTo>
                  <a:pt x="5255" y="17956"/>
                </a:lnTo>
                <a:lnTo>
                  <a:pt x="5267" y="17988"/>
                </a:lnTo>
                <a:lnTo>
                  <a:pt x="5269" y="18021"/>
                </a:lnTo>
                <a:lnTo>
                  <a:pt x="5277" y="18041"/>
                </a:lnTo>
                <a:lnTo>
                  <a:pt x="5267" y="18053"/>
                </a:lnTo>
                <a:lnTo>
                  <a:pt x="5261" y="18078"/>
                </a:lnTo>
                <a:lnTo>
                  <a:pt x="5271" y="18098"/>
                </a:lnTo>
                <a:lnTo>
                  <a:pt x="5261" y="18118"/>
                </a:lnTo>
                <a:lnTo>
                  <a:pt x="5252" y="18124"/>
                </a:lnTo>
                <a:lnTo>
                  <a:pt x="5251" y="18154"/>
                </a:lnTo>
                <a:lnTo>
                  <a:pt x="5254" y="18179"/>
                </a:lnTo>
                <a:lnTo>
                  <a:pt x="5256" y="18203"/>
                </a:lnTo>
                <a:lnTo>
                  <a:pt x="5271" y="18271"/>
                </a:lnTo>
                <a:lnTo>
                  <a:pt x="5271" y="18308"/>
                </a:lnTo>
                <a:lnTo>
                  <a:pt x="5265" y="18320"/>
                </a:lnTo>
                <a:lnTo>
                  <a:pt x="5266" y="18341"/>
                </a:lnTo>
                <a:lnTo>
                  <a:pt x="5280" y="18375"/>
                </a:lnTo>
                <a:lnTo>
                  <a:pt x="5281" y="18415"/>
                </a:lnTo>
                <a:lnTo>
                  <a:pt x="5277" y="18443"/>
                </a:lnTo>
                <a:lnTo>
                  <a:pt x="5277" y="18455"/>
                </a:lnTo>
                <a:lnTo>
                  <a:pt x="5281" y="18474"/>
                </a:lnTo>
                <a:lnTo>
                  <a:pt x="5279" y="18492"/>
                </a:lnTo>
                <a:lnTo>
                  <a:pt x="5275" y="18511"/>
                </a:lnTo>
                <a:lnTo>
                  <a:pt x="5279" y="18523"/>
                </a:lnTo>
                <a:lnTo>
                  <a:pt x="5294" y="18558"/>
                </a:lnTo>
                <a:lnTo>
                  <a:pt x="5296" y="18578"/>
                </a:lnTo>
                <a:lnTo>
                  <a:pt x="5289" y="18597"/>
                </a:lnTo>
                <a:lnTo>
                  <a:pt x="5279" y="18608"/>
                </a:lnTo>
                <a:lnTo>
                  <a:pt x="5270" y="18640"/>
                </a:lnTo>
                <a:lnTo>
                  <a:pt x="5270" y="18649"/>
                </a:lnTo>
                <a:lnTo>
                  <a:pt x="5275" y="18660"/>
                </a:lnTo>
                <a:lnTo>
                  <a:pt x="5270" y="18687"/>
                </a:lnTo>
                <a:lnTo>
                  <a:pt x="5262" y="18702"/>
                </a:lnTo>
                <a:lnTo>
                  <a:pt x="5262" y="18721"/>
                </a:lnTo>
                <a:lnTo>
                  <a:pt x="5260" y="18755"/>
                </a:lnTo>
                <a:lnTo>
                  <a:pt x="5255" y="18774"/>
                </a:lnTo>
                <a:lnTo>
                  <a:pt x="5256" y="18794"/>
                </a:lnTo>
                <a:lnTo>
                  <a:pt x="5252" y="18804"/>
                </a:lnTo>
                <a:lnTo>
                  <a:pt x="5251" y="18832"/>
                </a:lnTo>
                <a:lnTo>
                  <a:pt x="5243" y="18846"/>
                </a:lnTo>
                <a:lnTo>
                  <a:pt x="5244" y="18858"/>
                </a:lnTo>
                <a:lnTo>
                  <a:pt x="5249" y="18871"/>
                </a:lnTo>
                <a:lnTo>
                  <a:pt x="5240" y="18892"/>
                </a:lnTo>
                <a:lnTo>
                  <a:pt x="5240" y="18923"/>
                </a:lnTo>
                <a:lnTo>
                  <a:pt x="5239" y="18942"/>
                </a:lnTo>
                <a:lnTo>
                  <a:pt x="5229" y="18952"/>
                </a:lnTo>
                <a:lnTo>
                  <a:pt x="5229" y="18973"/>
                </a:lnTo>
                <a:lnTo>
                  <a:pt x="5225" y="18987"/>
                </a:lnTo>
                <a:lnTo>
                  <a:pt x="5224" y="19004"/>
                </a:lnTo>
                <a:lnTo>
                  <a:pt x="5228" y="19023"/>
                </a:lnTo>
                <a:lnTo>
                  <a:pt x="5229" y="19045"/>
                </a:lnTo>
                <a:lnTo>
                  <a:pt x="5221" y="19064"/>
                </a:lnTo>
                <a:lnTo>
                  <a:pt x="5213" y="19066"/>
                </a:lnTo>
                <a:lnTo>
                  <a:pt x="5205" y="19055"/>
                </a:lnTo>
                <a:lnTo>
                  <a:pt x="5195" y="19059"/>
                </a:lnTo>
                <a:lnTo>
                  <a:pt x="5194" y="19073"/>
                </a:lnTo>
                <a:lnTo>
                  <a:pt x="5196" y="19098"/>
                </a:lnTo>
                <a:lnTo>
                  <a:pt x="5197" y="19132"/>
                </a:lnTo>
                <a:lnTo>
                  <a:pt x="5206" y="19155"/>
                </a:lnTo>
                <a:lnTo>
                  <a:pt x="5221" y="19176"/>
                </a:lnTo>
                <a:lnTo>
                  <a:pt x="5222" y="19199"/>
                </a:lnTo>
                <a:lnTo>
                  <a:pt x="5220" y="19230"/>
                </a:lnTo>
                <a:lnTo>
                  <a:pt x="5241" y="19289"/>
                </a:lnTo>
                <a:lnTo>
                  <a:pt x="5244" y="19306"/>
                </a:lnTo>
                <a:lnTo>
                  <a:pt x="5253" y="19319"/>
                </a:lnTo>
                <a:lnTo>
                  <a:pt x="5253" y="19357"/>
                </a:lnTo>
                <a:lnTo>
                  <a:pt x="5247" y="19407"/>
                </a:lnTo>
                <a:lnTo>
                  <a:pt x="5241" y="19414"/>
                </a:lnTo>
                <a:lnTo>
                  <a:pt x="5244" y="19430"/>
                </a:lnTo>
                <a:lnTo>
                  <a:pt x="5241" y="19445"/>
                </a:lnTo>
                <a:lnTo>
                  <a:pt x="5237" y="19440"/>
                </a:lnTo>
                <a:lnTo>
                  <a:pt x="5229" y="19442"/>
                </a:lnTo>
                <a:lnTo>
                  <a:pt x="5225" y="19462"/>
                </a:lnTo>
                <a:lnTo>
                  <a:pt x="5228" y="19483"/>
                </a:lnTo>
                <a:lnTo>
                  <a:pt x="5237" y="19496"/>
                </a:lnTo>
                <a:lnTo>
                  <a:pt x="5230" y="19542"/>
                </a:lnTo>
                <a:lnTo>
                  <a:pt x="5232" y="19563"/>
                </a:lnTo>
                <a:lnTo>
                  <a:pt x="5226" y="19576"/>
                </a:lnTo>
                <a:lnTo>
                  <a:pt x="5233" y="19586"/>
                </a:lnTo>
                <a:lnTo>
                  <a:pt x="5230" y="19602"/>
                </a:lnTo>
                <a:lnTo>
                  <a:pt x="5227" y="19609"/>
                </a:lnTo>
                <a:lnTo>
                  <a:pt x="5232" y="19621"/>
                </a:lnTo>
                <a:lnTo>
                  <a:pt x="5253" y="19676"/>
                </a:lnTo>
                <a:lnTo>
                  <a:pt x="5259" y="19686"/>
                </a:lnTo>
                <a:lnTo>
                  <a:pt x="5264" y="19703"/>
                </a:lnTo>
                <a:lnTo>
                  <a:pt x="5283" y="19717"/>
                </a:lnTo>
                <a:lnTo>
                  <a:pt x="5302" y="19709"/>
                </a:lnTo>
                <a:lnTo>
                  <a:pt x="5303" y="19677"/>
                </a:lnTo>
                <a:lnTo>
                  <a:pt x="5306" y="19671"/>
                </a:lnTo>
                <a:lnTo>
                  <a:pt x="5318" y="19671"/>
                </a:lnTo>
                <a:lnTo>
                  <a:pt x="5328" y="19692"/>
                </a:lnTo>
                <a:lnTo>
                  <a:pt x="5333" y="19687"/>
                </a:lnTo>
                <a:lnTo>
                  <a:pt x="5342" y="19684"/>
                </a:lnTo>
                <a:lnTo>
                  <a:pt x="5335" y="19702"/>
                </a:lnTo>
                <a:lnTo>
                  <a:pt x="5320" y="19724"/>
                </a:lnTo>
                <a:lnTo>
                  <a:pt x="5320" y="19739"/>
                </a:lnTo>
                <a:lnTo>
                  <a:pt x="5331" y="19747"/>
                </a:lnTo>
                <a:lnTo>
                  <a:pt x="5339" y="19739"/>
                </a:lnTo>
                <a:lnTo>
                  <a:pt x="5341" y="19756"/>
                </a:lnTo>
                <a:lnTo>
                  <a:pt x="5342" y="19795"/>
                </a:lnTo>
                <a:lnTo>
                  <a:pt x="5348" y="19808"/>
                </a:lnTo>
                <a:lnTo>
                  <a:pt x="5345" y="19814"/>
                </a:lnTo>
                <a:lnTo>
                  <a:pt x="5339" y="19802"/>
                </a:lnTo>
                <a:lnTo>
                  <a:pt x="5334" y="19784"/>
                </a:lnTo>
                <a:lnTo>
                  <a:pt x="5326" y="19778"/>
                </a:lnTo>
                <a:lnTo>
                  <a:pt x="5322" y="19789"/>
                </a:lnTo>
                <a:lnTo>
                  <a:pt x="5323" y="19801"/>
                </a:lnTo>
                <a:lnTo>
                  <a:pt x="5336" y="19816"/>
                </a:lnTo>
                <a:lnTo>
                  <a:pt x="5338" y="19828"/>
                </a:lnTo>
                <a:lnTo>
                  <a:pt x="5329" y="19833"/>
                </a:lnTo>
                <a:lnTo>
                  <a:pt x="5324" y="19841"/>
                </a:lnTo>
                <a:lnTo>
                  <a:pt x="5325" y="19869"/>
                </a:lnTo>
                <a:lnTo>
                  <a:pt x="5336" y="19887"/>
                </a:lnTo>
                <a:lnTo>
                  <a:pt x="5326" y="19906"/>
                </a:lnTo>
                <a:lnTo>
                  <a:pt x="5325" y="19922"/>
                </a:lnTo>
                <a:lnTo>
                  <a:pt x="5329" y="19928"/>
                </a:lnTo>
                <a:lnTo>
                  <a:pt x="5318" y="19950"/>
                </a:lnTo>
                <a:lnTo>
                  <a:pt x="5320" y="19961"/>
                </a:lnTo>
                <a:lnTo>
                  <a:pt x="5334" y="19977"/>
                </a:lnTo>
                <a:lnTo>
                  <a:pt x="5330" y="19995"/>
                </a:lnTo>
                <a:lnTo>
                  <a:pt x="5328" y="20023"/>
                </a:lnTo>
                <a:lnTo>
                  <a:pt x="5320" y="20040"/>
                </a:lnTo>
                <a:lnTo>
                  <a:pt x="5319" y="20054"/>
                </a:lnTo>
                <a:lnTo>
                  <a:pt x="5326" y="20066"/>
                </a:lnTo>
                <a:lnTo>
                  <a:pt x="5339" y="20067"/>
                </a:lnTo>
                <a:lnTo>
                  <a:pt x="5347" y="20080"/>
                </a:lnTo>
                <a:lnTo>
                  <a:pt x="5349" y="20098"/>
                </a:lnTo>
                <a:lnTo>
                  <a:pt x="5361" y="20101"/>
                </a:lnTo>
                <a:lnTo>
                  <a:pt x="5366" y="20115"/>
                </a:lnTo>
                <a:lnTo>
                  <a:pt x="5364" y="20151"/>
                </a:lnTo>
                <a:lnTo>
                  <a:pt x="5355" y="20175"/>
                </a:lnTo>
                <a:lnTo>
                  <a:pt x="5337" y="20193"/>
                </a:lnTo>
                <a:lnTo>
                  <a:pt x="5329" y="20193"/>
                </a:lnTo>
                <a:lnTo>
                  <a:pt x="5328" y="20215"/>
                </a:lnTo>
                <a:lnTo>
                  <a:pt x="5333" y="20240"/>
                </a:lnTo>
                <a:lnTo>
                  <a:pt x="5328" y="20251"/>
                </a:lnTo>
                <a:lnTo>
                  <a:pt x="5329" y="20265"/>
                </a:lnTo>
                <a:lnTo>
                  <a:pt x="5334" y="20270"/>
                </a:lnTo>
                <a:lnTo>
                  <a:pt x="5325" y="20290"/>
                </a:lnTo>
                <a:lnTo>
                  <a:pt x="5317" y="20325"/>
                </a:lnTo>
                <a:lnTo>
                  <a:pt x="5317" y="20351"/>
                </a:lnTo>
                <a:lnTo>
                  <a:pt x="5324" y="20356"/>
                </a:lnTo>
                <a:lnTo>
                  <a:pt x="5321" y="20369"/>
                </a:lnTo>
                <a:lnTo>
                  <a:pt x="5320" y="20412"/>
                </a:lnTo>
                <a:lnTo>
                  <a:pt x="5310" y="20420"/>
                </a:lnTo>
                <a:lnTo>
                  <a:pt x="5308" y="20442"/>
                </a:lnTo>
                <a:lnTo>
                  <a:pt x="5303" y="20429"/>
                </a:lnTo>
                <a:lnTo>
                  <a:pt x="5308" y="20419"/>
                </a:lnTo>
                <a:lnTo>
                  <a:pt x="5312" y="20383"/>
                </a:lnTo>
                <a:lnTo>
                  <a:pt x="5310" y="20364"/>
                </a:lnTo>
                <a:lnTo>
                  <a:pt x="5312" y="20352"/>
                </a:lnTo>
                <a:lnTo>
                  <a:pt x="5307" y="20349"/>
                </a:lnTo>
                <a:lnTo>
                  <a:pt x="5289" y="20359"/>
                </a:lnTo>
                <a:lnTo>
                  <a:pt x="5276" y="20373"/>
                </a:lnTo>
                <a:lnTo>
                  <a:pt x="5269" y="20372"/>
                </a:lnTo>
                <a:lnTo>
                  <a:pt x="5270" y="20362"/>
                </a:lnTo>
                <a:lnTo>
                  <a:pt x="5282" y="20355"/>
                </a:lnTo>
                <a:lnTo>
                  <a:pt x="5290" y="20345"/>
                </a:lnTo>
                <a:lnTo>
                  <a:pt x="5290" y="20314"/>
                </a:lnTo>
                <a:lnTo>
                  <a:pt x="5285" y="20308"/>
                </a:lnTo>
                <a:lnTo>
                  <a:pt x="5271" y="20316"/>
                </a:lnTo>
                <a:lnTo>
                  <a:pt x="5247" y="20318"/>
                </a:lnTo>
                <a:lnTo>
                  <a:pt x="5239" y="20314"/>
                </a:lnTo>
                <a:lnTo>
                  <a:pt x="5230" y="20318"/>
                </a:lnTo>
                <a:lnTo>
                  <a:pt x="5230" y="20331"/>
                </a:lnTo>
                <a:lnTo>
                  <a:pt x="5237" y="20355"/>
                </a:lnTo>
                <a:lnTo>
                  <a:pt x="5241" y="20356"/>
                </a:lnTo>
                <a:lnTo>
                  <a:pt x="5244" y="20373"/>
                </a:lnTo>
                <a:lnTo>
                  <a:pt x="5236" y="20376"/>
                </a:lnTo>
                <a:lnTo>
                  <a:pt x="5232" y="20397"/>
                </a:lnTo>
                <a:lnTo>
                  <a:pt x="5222" y="20409"/>
                </a:lnTo>
                <a:lnTo>
                  <a:pt x="5218" y="20427"/>
                </a:lnTo>
                <a:lnTo>
                  <a:pt x="5200" y="20444"/>
                </a:lnTo>
                <a:lnTo>
                  <a:pt x="5199" y="20461"/>
                </a:lnTo>
                <a:lnTo>
                  <a:pt x="5218" y="20495"/>
                </a:lnTo>
                <a:lnTo>
                  <a:pt x="5228" y="20498"/>
                </a:lnTo>
                <a:lnTo>
                  <a:pt x="5234" y="20486"/>
                </a:lnTo>
                <a:lnTo>
                  <a:pt x="5233" y="20473"/>
                </a:lnTo>
                <a:lnTo>
                  <a:pt x="5221" y="20467"/>
                </a:lnTo>
                <a:lnTo>
                  <a:pt x="5220" y="20455"/>
                </a:lnTo>
                <a:lnTo>
                  <a:pt x="5226" y="20434"/>
                </a:lnTo>
                <a:lnTo>
                  <a:pt x="5243" y="20432"/>
                </a:lnTo>
                <a:lnTo>
                  <a:pt x="5246" y="20424"/>
                </a:lnTo>
                <a:lnTo>
                  <a:pt x="5249" y="20450"/>
                </a:lnTo>
                <a:lnTo>
                  <a:pt x="5262" y="20464"/>
                </a:lnTo>
                <a:lnTo>
                  <a:pt x="5277" y="20463"/>
                </a:lnTo>
                <a:lnTo>
                  <a:pt x="5283" y="20452"/>
                </a:lnTo>
                <a:lnTo>
                  <a:pt x="5292" y="20458"/>
                </a:lnTo>
                <a:lnTo>
                  <a:pt x="5296" y="20471"/>
                </a:lnTo>
                <a:lnTo>
                  <a:pt x="5314" y="20486"/>
                </a:lnTo>
                <a:lnTo>
                  <a:pt x="5321" y="20499"/>
                </a:lnTo>
                <a:lnTo>
                  <a:pt x="5313" y="20501"/>
                </a:lnTo>
                <a:lnTo>
                  <a:pt x="5310" y="20513"/>
                </a:lnTo>
                <a:lnTo>
                  <a:pt x="5316" y="20526"/>
                </a:lnTo>
                <a:lnTo>
                  <a:pt x="5308" y="20536"/>
                </a:lnTo>
                <a:lnTo>
                  <a:pt x="5302" y="20551"/>
                </a:lnTo>
                <a:lnTo>
                  <a:pt x="5308" y="20564"/>
                </a:lnTo>
                <a:lnTo>
                  <a:pt x="5320" y="20577"/>
                </a:lnTo>
                <a:lnTo>
                  <a:pt x="5318" y="20584"/>
                </a:lnTo>
                <a:lnTo>
                  <a:pt x="5306" y="20575"/>
                </a:lnTo>
                <a:lnTo>
                  <a:pt x="5301" y="20564"/>
                </a:lnTo>
                <a:lnTo>
                  <a:pt x="5294" y="20566"/>
                </a:lnTo>
                <a:lnTo>
                  <a:pt x="5293" y="20584"/>
                </a:lnTo>
                <a:lnTo>
                  <a:pt x="5303" y="20599"/>
                </a:lnTo>
                <a:lnTo>
                  <a:pt x="5308" y="20615"/>
                </a:lnTo>
                <a:lnTo>
                  <a:pt x="5326" y="20620"/>
                </a:lnTo>
                <a:lnTo>
                  <a:pt x="5344" y="20604"/>
                </a:lnTo>
                <a:lnTo>
                  <a:pt x="5351" y="20617"/>
                </a:lnTo>
                <a:lnTo>
                  <a:pt x="5358" y="20616"/>
                </a:lnTo>
                <a:lnTo>
                  <a:pt x="5369" y="20607"/>
                </a:lnTo>
                <a:lnTo>
                  <a:pt x="5364" y="20622"/>
                </a:lnTo>
                <a:lnTo>
                  <a:pt x="5366" y="20630"/>
                </a:lnTo>
                <a:lnTo>
                  <a:pt x="5362" y="20635"/>
                </a:lnTo>
                <a:lnTo>
                  <a:pt x="5350" y="20636"/>
                </a:lnTo>
                <a:lnTo>
                  <a:pt x="5346" y="20644"/>
                </a:lnTo>
                <a:lnTo>
                  <a:pt x="5337" y="20632"/>
                </a:lnTo>
                <a:lnTo>
                  <a:pt x="5317" y="20641"/>
                </a:lnTo>
                <a:lnTo>
                  <a:pt x="5312" y="20657"/>
                </a:lnTo>
                <a:lnTo>
                  <a:pt x="5314" y="20669"/>
                </a:lnTo>
                <a:lnTo>
                  <a:pt x="5327" y="20683"/>
                </a:lnTo>
                <a:lnTo>
                  <a:pt x="5330" y="20702"/>
                </a:lnTo>
                <a:lnTo>
                  <a:pt x="5342" y="20707"/>
                </a:lnTo>
                <a:lnTo>
                  <a:pt x="5351" y="20697"/>
                </a:lnTo>
                <a:lnTo>
                  <a:pt x="5350" y="20710"/>
                </a:lnTo>
                <a:lnTo>
                  <a:pt x="5340" y="20726"/>
                </a:lnTo>
                <a:lnTo>
                  <a:pt x="5340" y="20738"/>
                </a:lnTo>
                <a:lnTo>
                  <a:pt x="5342" y="20747"/>
                </a:lnTo>
                <a:lnTo>
                  <a:pt x="5338" y="20760"/>
                </a:lnTo>
                <a:lnTo>
                  <a:pt x="5331" y="20761"/>
                </a:lnTo>
                <a:lnTo>
                  <a:pt x="5330" y="20776"/>
                </a:lnTo>
                <a:lnTo>
                  <a:pt x="5338" y="20831"/>
                </a:lnTo>
                <a:lnTo>
                  <a:pt x="5345" y="20846"/>
                </a:lnTo>
                <a:lnTo>
                  <a:pt x="5345" y="20872"/>
                </a:lnTo>
                <a:lnTo>
                  <a:pt x="5352" y="20894"/>
                </a:lnTo>
                <a:lnTo>
                  <a:pt x="5363" y="20901"/>
                </a:lnTo>
                <a:lnTo>
                  <a:pt x="5363" y="20864"/>
                </a:lnTo>
                <a:lnTo>
                  <a:pt x="5370" y="20821"/>
                </a:lnTo>
                <a:lnTo>
                  <a:pt x="5379" y="20810"/>
                </a:lnTo>
                <a:lnTo>
                  <a:pt x="5382" y="20820"/>
                </a:lnTo>
                <a:lnTo>
                  <a:pt x="5376" y="20821"/>
                </a:lnTo>
                <a:lnTo>
                  <a:pt x="5368" y="20868"/>
                </a:lnTo>
                <a:lnTo>
                  <a:pt x="5369" y="20881"/>
                </a:lnTo>
                <a:lnTo>
                  <a:pt x="5379" y="20892"/>
                </a:lnTo>
                <a:lnTo>
                  <a:pt x="5388" y="20891"/>
                </a:lnTo>
                <a:lnTo>
                  <a:pt x="5385" y="20897"/>
                </a:lnTo>
                <a:lnTo>
                  <a:pt x="5369" y="20903"/>
                </a:lnTo>
                <a:lnTo>
                  <a:pt x="5358" y="20921"/>
                </a:lnTo>
                <a:lnTo>
                  <a:pt x="5360" y="20932"/>
                </a:lnTo>
                <a:lnTo>
                  <a:pt x="5357" y="20953"/>
                </a:lnTo>
                <a:lnTo>
                  <a:pt x="5357" y="20972"/>
                </a:lnTo>
                <a:lnTo>
                  <a:pt x="5350" y="20981"/>
                </a:lnTo>
                <a:lnTo>
                  <a:pt x="5345" y="21000"/>
                </a:lnTo>
                <a:lnTo>
                  <a:pt x="5345" y="21015"/>
                </a:lnTo>
                <a:lnTo>
                  <a:pt x="5364" y="21038"/>
                </a:lnTo>
                <a:lnTo>
                  <a:pt x="5390" y="21047"/>
                </a:lnTo>
                <a:lnTo>
                  <a:pt x="5400" y="21060"/>
                </a:lnTo>
                <a:lnTo>
                  <a:pt x="5398" y="21071"/>
                </a:lnTo>
                <a:lnTo>
                  <a:pt x="5392" y="21071"/>
                </a:lnTo>
                <a:lnTo>
                  <a:pt x="5396" y="21093"/>
                </a:lnTo>
                <a:lnTo>
                  <a:pt x="5401" y="21104"/>
                </a:lnTo>
                <a:lnTo>
                  <a:pt x="5412" y="21084"/>
                </a:lnTo>
                <a:lnTo>
                  <a:pt x="5411" y="21101"/>
                </a:lnTo>
                <a:lnTo>
                  <a:pt x="5408" y="21115"/>
                </a:lnTo>
                <a:lnTo>
                  <a:pt x="5397" y="21121"/>
                </a:lnTo>
                <a:lnTo>
                  <a:pt x="5390" y="21139"/>
                </a:lnTo>
                <a:lnTo>
                  <a:pt x="5396" y="21147"/>
                </a:lnTo>
                <a:lnTo>
                  <a:pt x="5406" y="21147"/>
                </a:lnTo>
                <a:lnTo>
                  <a:pt x="5406" y="21161"/>
                </a:lnTo>
                <a:lnTo>
                  <a:pt x="5416" y="21181"/>
                </a:lnTo>
                <a:lnTo>
                  <a:pt x="5423" y="21180"/>
                </a:lnTo>
                <a:lnTo>
                  <a:pt x="5430" y="21168"/>
                </a:lnTo>
                <a:lnTo>
                  <a:pt x="5429" y="21189"/>
                </a:lnTo>
                <a:lnTo>
                  <a:pt x="5433" y="21211"/>
                </a:lnTo>
                <a:lnTo>
                  <a:pt x="5427" y="21210"/>
                </a:lnTo>
                <a:lnTo>
                  <a:pt x="5421" y="21203"/>
                </a:lnTo>
                <a:lnTo>
                  <a:pt x="5414" y="21205"/>
                </a:lnTo>
                <a:lnTo>
                  <a:pt x="5412" y="21218"/>
                </a:lnTo>
                <a:lnTo>
                  <a:pt x="5424" y="21242"/>
                </a:lnTo>
                <a:lnTo>
                  <a:pt x="5428" y="21245"/>
                </a:lnTo>
                <a:lnTo>
                  <a:pt x="5432" y="21269"/>
                </a:lnTo>
                <a:lnTo>
                  <a:pt x="5438" y="21282"/>
                </a:lnTo>
                <a:lnTo>
                  <a:pt x="5450" y="21300"/>
                </a:lnTo>
                <a:lnTo>
                  <a:pt x="5459" y="21297"/>
                </a:lnTo>
                <a:lnTo>
                  <a:pt x="5453" y="21267"/>
                </a:lnTo>
                <a:lnTo>
                  <a:pt x="5456" y="21254"/>
                </a:lnTo>
                <a:lnTo>
                  <a:pt x="5452" y="21237"/>
                </a:lnTo>
                <a:lnTo>
                  <a:pt x="5464" y="21250"/>
                </a:lnTo>
                <a:lnTo>
                  <a:pt x="5466" y="21268"/>
                </a:lnTo>
                <a:lnTo>
                  <a:pt x="5473" y="21286"/>
                </a:lnTo>
                <a:lnTo>
                  <a:pt x="5478" y="21264"/>
                </a:lnTo>
                <a:lnTo>
                  <a:pt x="5486" y="21250"/>
                </a:lnTo>
                <a:lnTo>
                  <a:pt x="5486" y="21235"/>
                </a:lnTo>
                <a:lnTo>
                  <a:pt x="5477" y="21230"/>
                </a:lnTo>
                <a:lnTo>
                  <a:pt x="5461" y="21226"/>
                </a:lnTo>
                <a:lnTo>
                  <a:pt x="5461" y="21217"/>
                </a:lnTo>
                <a:lnTo>
                  <a:pt x="5471" y="21217"/>
                </a:lnTo>
                <a:lnTo>
                  <a:pt x="5493" y="21228"/>
                </a:lnTo>
                <a:lnTo>
                  <a:pt x="5496" y="21236"/>
                </a:lnTo>
                <a:lnTo>
                  <a:pt x="5510" y="21237"/>
                </a:lnTo>
                <a:lnTo>
                  <a:pt x="5506" y="21218"/>
                </a:lnTo>
                <a:lnTo>
                  <a:pt x="5493" y="21206"/>
                </a:lnTo>
                <a:lnTo>
                  <a:pt x="5469" y="21204"/>
                </a:lnTo>
                <a:lnTo>
                  <a:pt x="5468" y="21194"/>
                </a:lnTo>
                <a:lnTo>
                  <a:pt x="5476" y="21189"/>
                </a:lnTo>
                <a:lnTo>
                  <a:pt x="5497" y="21202"/>
                </a:lnTo>
                <a:lnTo>
                  <a:pt x="5518" y="21223"/>
                </a:lnTo>
                <a:lnTo>
                  <a:pt x="5521" y="21250"/>
                </a:lnTo>
                <a:lnTo>
                  <a:pt x="5513" y="21266"/>
                </a:lnTo>
                <a:lnTo>
                  <a:pt x="5512" y="21283"/>
                </a:lnTo>
                <a:lnTo>
                  <a:pt x="5521" y="21314"/>
                </a:lnTo>
                <a:lnTo>
                  <a:pt x="5520" y="21330"/>
                </a:lnTo>
                <a:lnTo>
                  <a:pt x="5510" y="21342"/>
                </a:lnTo>
                <a:lnTo>
                  <a:pt x="5515" y="21316"/>
                </a:lnTo>
                <a:lnTo>
                  <a:pt x="5506" y="21279"/>
                </a:lnTo>
                <a:lnTo>
                  <a:pt x="5497" y="21266"/>
                </a:lnTo>
                <a:lnTo>
                  <a:pt x="5491" y="21280"/>
                </a:lnTo>
                <a:lnTo>
                  <a:pt x="5490" y="21298"/>
                </a:lnTo>
                <a:lnTo>
                  <a:pt x="5496" y="21312"/>
                </a:lnTo>
                <a:lnTo>
                  <a:pt x="5491" y="21329"/>
                </a:lnTo>
                <a:lnTo>
                  <a:pt x="5486" y="21320"/>
                </a:lnTo>
                <a:lnTo>
                  <a:pt x="5483" y="21301"/>
                </a:lnTo>
                <a:lnTo>
                  <a:pt x="5476" y="21301"/>
                </a:lnTo>
                <a:lnTo>
                  <a:pt x="5466" y="21314"/>
                </a:lnTo>
                <a:lnTo>
                  <a:pt x="5451" y="21314"/>
                </a:lnTo>
                <a:lnTo>
                  <a:pt x="5438" y="21322"/>
                </a:lnTo>
                <a:lnTo>
                  <a:pt x="5450" y="21337"/>
                </a:lnTo>
                <a:lnTo>
                  <a:pt x="5451" y="21364"/>
                </a:lnTo>
                <a:lnTo>
                  <a:pt x="5457" y="21381"/>
                </a:lnTo>
                <a:lnTo>
                  <a:pt x="5459" y="21394"/>
                </a:lnTo>
                <a:lnTo>
                  <a:pt x="5455" y="21406"/>
                </a:lnTo>
                <a:lnTo>
                  <a:pt x="5457" y="21414"/>
                </a:lnTo>
                <a:lnTo>
                  <a:pt x="5466" y="21416"/>
                </a:lnTo>
                <a:lnTo>
                  <a:pt x="5471" y="21399"/>
                </a:lnTo>
                <a:lnTo>
                  <a:pt x="5477" y="21406"/>
                </a:lnTo>
                <a:lnTo>
                  <a:pt x="5487" y="21411"/>
                </a:lnTo>
                <a:lnTo>
                  <a:pt x="5487" y="21418"/>
                </a:lnTo>
                <a:lnTo>
                  <a:pt x="5478" y="21424"/>
                </a:lnTo>
                <a:lnTo>
                  <a:pt x="5468" y="21438"/>
                </a:lnTo>
                <a:lnTo>
                  <a:pt x="5471" y="21450"/>
                </a:lnTo>
                <a:lnTo>
                  <a:pt x="5487" y="21453"/>
                </a:lnTo>
                <a:lnTo>
                  <a:pt x="5505" y="21470"/>
                </a:lnTo>
                <a:lnTo>
                  <a:pt x="5512" y="21466"/>
                </a:lnTo>
                <a:lnTo>
                  <a:pt x="5518" y="21452"/>
                </a:lnTo>
                <a:lnTo>
                  <a:pt x="5512" y="21429"/>
                </a:lnTo>
                <a:lnTo>
                  <a:pt x="5516" y="21411"/>
                </a:lnTo>
                <a:lnTo>
                  <a:pt x="5512" y="21394"/>
                </a:lnTo>
                <a:lnTo>
                  <a:pt x="5507" y="21399"/>
                </a:lnTo>
                <a:lnTo>
                  <a:pt x="5497" y="21396"/>
                </a:lnTo>
                <a:lnTo>
                  <a:pt x="5500" y="21390"/>
                </a:lnTo>
                <a:lnTo>
                  <a:pt x="5508" y="21381"/>
                </a:lnTo>
                <a:lnTo>
                  <a:pt x="5508" y="21368"/>
                </a:lnTo>
                <a:lnTo>
                  <a:pt x="5514" y="21363"/>
                </a:lnTo>
                <a:lnTo>
                  <a:pt x="5528" y="21371"/>
                </a:lnTo>
                <a:lnTo>
                  <a:pt x="5535" y="21364"/>
                </a:lnTo>
                <a:lnTo>
                  <a:pt x="5537" y="21376"/>
                </a:lnTo>
                <a:lnTo>
                  <a:pt x="5544" y="21381"/>
                </a:lnTo>
                <a:lnTo>
                  <a:pt x="5547" y="21370"/>
                </a:lnTo>
                <a:lnTo>
                  <a:pt x="5561" y="21365"/>
                </a:lnTo>
                <a:lnTo>
                  <a:pt x="5572" y="21371"/>
                </a:lnTo>
                <a:lnTo>
                  <a:pt x="5585" y="21369"/>
                </a:lnTo>
                <a:lnTo>
                  <a:pt x="5597" y="21370"/>
                </a:lnTo>
                <a:lnTo>
                  <a:pt x="5598" y="21379"/>
                </a:lnTo>
                <a:lnTo>
                  <a:pt x="5591" y="21384"/>
                </a:lnTo>
                <a:lnTo>
                  <a:pt x="5585" y="21399"/>
                </a:lnTo>
                <a:lnTo>
                  <a:pt x="5577" y="21395"/>
                </a:lnTo>
                <a:lnTo>
                  <a:pt x="5569" y="21384"/>
                </a:lnTo>
                <a:lnTo>
                  <a:pt x="5560" y="21388"/>
                </a:lnTo>
                <a:lnTo>
                  <a:pt x="5539" y="21420"/>
                </a:lnTo>
                <a:lnTo>
                  <a:pt x="5534" y="21421"/>
                </a:lnTo>
                <a:lnTo>
                  <a:pt x="5528" y="21419"/>
                </a:lnTo>
                <a:lnTo>
                  <a:pt x="5520" y="21434"/>
                </a:lnTo>
                <a:lnTo>
                  <a:pt x="5522" y="21447"/>
                </a:lnTo>
                <a:lnTo>
                  <a:pt x="5518" y="21462"/>
                </a:lnTo>
                <a:lnTo>
                  <a:pt x="5514" y="21471"/>
                </a:lnTo>
                <a:lnTo>
                  <a:pt x="5514" y="21479"/>
                </a:lnTo>
                <a:lnTo>
                  <a:pt x="5520" y="21485"/>
                </a:lnTo>
                <a:lnTo>
                  <a:pt x="5515" y="21496"/>
                </a:lnTo>
                <a:lnTo>
                  <a:pt x="5515" y="21505"/>
                </a:lnTo>
                <a:lnTo>
                  <a:pt x="5535" y="21516"/>
                </a:lnTo>
                <a:lnTo>
                  <a:pt x="5549" y="21537"/>
                </a:lnTo>
                <a:lnTo>
                  <a:pt x="5553" y="21537"/>
                </a:lnTo>
                <a:lnTo>
                  <a:pt x="5556" y="21527"/>
                </a:lnTo>
                <a:lnTo>
                  <a:pt x="5553" y="21509"/>
                </a:lnTo>
                <a:lnTo>
                  <a:pt x="5561" y="21494"/>
                </a:lnTo>
                <a:lnTo>
                  <a:pt x="5570" y="21490"/>
                </a:lnTo>
                <a:lnTo>
                  <a:pt x="5571" y="21481"/>
                </a:lnTo>
                <a:lnTo>
                  <a:pt x="5561" y="21461"/>
                </a:lnTo>
                <a:lnTo>
                  <a:pt x="5578" y="21455"/>
                </a:lnTo>
                <a:lnTo>
                  <a:pt x="5589" y="21439"/>
                </a:lnTo>
                <a:lnTo>
                  <a:pt x="5601" y="21410"/>
                </a:lnTo>
                <a:lnTo>
                  <a:pt x="5609" y="21402"/>
                </a:lnTo>
                <a:lnTo>
                  <a:pt x="5611" y="21407"/>
                </a:lnTo>
                <a:lnTo>
                  <a:pt x="5620" y="21416"/>
                </a:lnTo>
                <a:lnTo>
                  <a:pt x="5628" y="21416"/>
                </a:lnTo>
                <a:lnTo>
                  <a:pt x="5630" y="21421"/>
                </a:lnTo>
                <a:lnTo>
                  <a:pt x="5620" y="21428"/>
                </a:lnTo>
                <a:lnTo>
                  <a:pt x="5614" y="21446"/>
                </a:lnTo>
                <a:lnTo>
                  <a:pt x="5612" y="21460"/>
                </a:lnTo>
                <a:lnTo>
                  <a:pt x="5600" y="21479"/>
                </a:lnTo>
                <a:lnTo>
                  <a:pt x="5600" y="21503"/>
                </a:lnTo>
                <a:lnTo>
                  <a:pt x="5604" y="21518"/>
                </a:lnTo>
                <a:lnTo>
                  <a:pt x="5597" y="21531"/>
                </a:lnTo>
                <a:lnTo>
                  <a:pt x="5586" y="21539"/>
                </a:lnTo>
                <a:lnTo>
                  <a:pt x="5587" y="21529"/>
                </a:lnTo>
                <a:lnTo>
                  <a:pt x="5592" y="21522"/>
                </a:lnTo>
                <a:lnTo>
                  <a:pt x="5593" y="21494"/>
                </a:lnTo>
                <a:lnTo>
                  <a:pt x="5588" y="21490"/>
                </a:lnTo>
                <a:lnTo>
                  <a:pt x="5582" y="21498"/>
                </a:lnTo>
                <a:lnTo>
                  <a:pt x="5580" y="21513"/>
                </a:lnTo>
                <a:lnTo>
                  <a:pt x="5575" y="21509"/>
                </a:lnTo>
                <a:lnTo>
                  <a:pt x="5568" y="21511"/>
                </a:lnTo>
                <a:lnTo>
                  <a:pt x="5562" y="21522"/>
                </a:lnTo>
                <a:lnTo>
                  <a:pt x="5569" y="21540"/>
                </a:lnTo>
                <a:lnTo>
                  <a:pt x="5591" y="21576"/>
                </a:lnTo>
                <a:lnTo>
                  <a:pt x="5610" y="21581"/>
                </a:lnTo>
                <a:lnTo>
                  <a:pt x="5623" y="21593"/>
                </a:lnTo>
                <a:lnTo>
                  <a:pt x="5631" y="21592"/>
                </a:lnTo>
                <a:lnTo>
                  <a:pt x="5640" y="21600"/>
                </a:lnTo>
                <a:lnTo>
                  <a:pt x="5646" y="21589"/>
                </a:lnTo>
                <a:lnTo>
                  <a:pt x="5654" y="21564"/>
                </a:lnTo>
                <a:lnTo>
                  <a:pt x="5647" y="21529"/>
                </a:lnTo>
                <a:lnTo>
                  <a:pt x="5649" y="21513"/>
                </a:lnTo>
                <a:lnTo>
                  <a:pt x="5648" y="21498"/>
                </a:lnTo>
                <a:lnTo>
                  <a:pt x="5650" y="21468"/>
                </a:lnTo>
                <a:lnTo>
                  <a:pt x="5652" y="21434"/>
                </a:lnTo>
                <a:lnTo>
                  <a:pt x="5648" y="21411"/>
                </a:lnTo>
                <a:lnTo>
                  <a:pt x="5650" y="21395"/>
                </a:lnTo>
                <a:lnTo>
                  <a:pt x="5667" y="21379"/>
                </a:lnTo>
                <a:lnTo>
                  <a:pt x="5682" y="21348"/>
                </a:lnTo>
                <a:lnTo>
                  <a:pt x="5691" y="21341"/>
                </a:lnTo>
                <a:lnTo>
                  <a:pt x="5705" y="21341"/>
                </a:lnTo>
                <a:lnTo>
                  <a:pt x="5710" y="21332"/>
                </a:lnTo>
                <a:lnTo>
                  <a:pt x="5709" y="21304"/>
                </a:lnTo>
                <a:lnTo>
                  <a:pt x="5717" y="21292"/>
                </a:lnTo>
                <a:lnTo>
                  <a:pt x="5732" y="21285"/>
                </a:lnTo>
                <a:lnTo>
                  <a:pt x="5749" y="21302"/>
                </a:lnTo>
                <a:lnTo>
                  <a:pt x="5758" y="21294"/>
                </a:lnTo>
                <a:lnTo>
                  <a:pt x="5760" y="21296"/>
                </a:lnTo>
                <a:lnTo>
                  <a:pt x="5776" y="21308"/>
                </a:lnTo>
                <a:lnTo>
                  <a:pt x="5781" y="21309"/>
                </a:lnTo>
                <a:lnTo>
                  <a:pt x="5780" y="21287"/>
                </a:lnTo>
                <a:lnTo>
                  <a:pt x="5766" y="21270"/>
                </a:lnTo>
                <a:lnTo>
                  <a:pt x="5743" y="21246"/>
                </a:lnTo>
                <a:lnTo>
                  <a:pt x="5741" y="21224"/>
                </a:lnTo>
                <a:lnTo>
                  <a:pt x="5729" y="21205"/>
                </a:lnTo>
                <a:lnTo>
                  <a:pt x="5722" y="21209"/>
                </a:lnTo>
                <a:lnTo>
                  <a:pt x="5714" y="21197"/>
                </a:lnTo>
                <a:lnTo>
                  <a:pt x="5725" y="21187"/>
                </a:lnTo>
                <a:lnTo>
                  <a:pt x="5727" y="21172"/>
                </a:lnTo>
                <a:lnTo>
                  <a:pt x="5723" y="21169"/>
                </a:lnTo>
                <a:lnTo>
                  <a:pt x="5723" y="21152"/>
                </a:lnTo>
                <a:lnTo>
                  <a:pt x="5712" y="21100"/>
                </a:lnTo>
                <a:lnTo>
                  <a:pt x="5699" y="21066"/>
                </a:lnTo>
                <a:lnTo>
                  <a:pt x="5696" y="21032"/>
                </a:lnTo>
                <a:lnTo>
                  <a:pt x="5704" y="20994"/>
                </a:lnTo>
                <a:lnTo>
                  <a:pt x="5721" y="20972"/>
                </a:lnTo>
                <a:lnTo>
                  <a:pt x="5726" y="20953"/>
                </a:lnTo>
                <a:lnTo>
                  <a:pt x="5722" y="20945"/>
                </a:lnTo>
                <a:lnTo>
                  <a:pt x="5722" y="20924"/>
                </a:lnTo>
                <a:lnTo>
                  <a:pt x="5715" y="20910"/>
                </a:lnTo>
                <a:lnTo>
                  <a:pt x="5724" y="20919"/>
                </a:lnTo>
                <a:lnTo>
                  <a:pt x="5733" y="20935"/>
                </a:lnTo>
                <a:lnTo>
                  <a:pt x="5743" y="20940"/>
                </a:lnTo>
                <a:lnTo>
                  <a:pt x="5757" y="20921"/>
                </a:lnTo>
                <a:lnTo>
                  <a:pt x="5759" y="20903"/>
                </a:lnTo>
                <a:lnTo>
                  <a:pt x="5771" y="20879"/>
                </a:lnTo>
                <a:lnTo>
                  <a:pt x="5775" y="20861"/>
                </a:lnTo>
                <a:lnTo>
                  <a:pt x="5771" y="20827"/>
                </a:lnTo>
                <a:lnTo>
                  <a:pt x="5760" y="20823"/>
                </a:lnTo>
                <a:lnTo>
                  <a:pt x="5754" y="20831"/>
                </a:lnTo>
                <a:lnTo>
                  <a:pt x="5757" y="20816"/>
                </a:lnTo>
                <a:lnTo>
                  <a:pt x="5769" y="20797"/>
                </a:lnTo>
                <a:lnTo>
                  <a:pt x="5774" y="20773"/>
                </a:lnTo>
                <a:lnTo>
                  <a:pt x="5777" y="20747"/>
                </a:lnTo>
                <a:lnTo>
                  <a:pt x="5792" y="20722"/>
                </a:lnTo>
                <a:lnTo>
                  <a:pt x="5805" y="20720"/>
                </a:lnTo>
                <a:lnTo>
                  <a:pt x="5810" y="20694"/>
                </a:lnTo>
                <a:lnTo>
                  <a:pt x="5820" y="20672"/>
                </a:lnTo>
                <a:lnTo>
                  <a:pt x="5827" y="20668"/>
                </a:lnTo>
                <a:lnTo>
                  <a:pt x="5829" y="20650"/>
                </a:lnTo>
                <a:lnTo>
                  <a:pt x="5840" y="20641"/>
                </a:lnTo>
                <a:lnTo>
                  <a:pt x="5850" y="20621"/>
                </a:lnTo>
                <a:lnTo>
                  <a:pt x="5848" y="20612"/>
                </a:lnTo>
                <a:lnTo>
                  <a:pt x="5849" y="20598"/>
                </a:lnTo>
                <a:lnTo>
                  <a:pt x="5858" y="20588"/>
                </a:lnTo>
                <a:lnTo>
                  <a:pt x="5846" y="20569"/>
                </a:lnTo>
                <a:lnTo>
                  <a:pt x="5838" y="20569"/>
                </a:lnTo>
                <a:lnTo>
                  <a:pt x="5849" y="20550"/>
                </a:lnTo>
                <a:lnTo>
                  <a:pt x="5849" y="20532"/>
                </a:lnTo>
                <a:lnTo>
                  <a:pt x="5842" y="20505"/>
                </a:lnTo>
                <a:lnTo>
                  <a:pt x="5842" y="20493"/>
                </a:lnTo>
                <a:lnTo>
                  <a:pt x="5846" y="20484"/>
                </a:lnTo>
                <a:lnTo>
                  <a:pt x="5842" y="20472"/>
                </a:lnTo>
                <a:lnTo>
                  <a:pt x="5831" y="20466"/>
                </a:lnTo>
                <a:lnTo>
                  <a:pt x="5826" y="20471"/>
                </a:lnTo>
                <a:lnTo>
                  <a:pt x="5813" y="20470"/>
                </a:lnTo>
                <a:lnTo>
                  <a:pt x="5791" y="20473"/>
                </a:lnTo>
                <a:lnTo>
                  <a:pt x="5764" y="20432"/>
                </a:lnTo>
                <a:lnTo>
                  <a:pt x="5746" y="20405"/>
                </a:lnTo>
                <a:lnTo>
                  <a:pt x="5737" y="20400"/>
                </a:lnTo>
                <a:lnTo>
                  <a:pt x="5724" y="20382"/>
                </a:lnTo>
                <a:lnTo>
                  <a:pt x="5709" y="20341"/>
                </a:lnTo>
                <a:lnTo>
                  <a:pt x="5709" y="20316"/>
                </a:lnTo>
                <a:lnTo>
                  <a:pt x="5701" y="20297"/>
                </a:lnTo>
                <a:lnTo>
                  <a:pt x="5702" y="20283"/>
                </a:lnTo>
                <a:lnTo>
                  <a:pt x="5717" y="20265"/>
                </a:lnTo>
                <a:lnTo>
                  <a:pt x="5722" y="20246"/>
                </a:lnTo>
                <a:lnTo>
                  <a:pt x="5727" y="20219"/>
                </a:lnTo>
                <a:lnTo>
                  <a:pt x="5736" y="20215"/>
                </a:lnTo>
                <a:lnTo>
                  <a:pt x="5747" y="20193"/>
                </a:lnTo>
                <a:lnTo>
                  <a:pt x="5762" y="20190"/>
                </a:lnTo>
                <a:lnTo>
                  <a:pt x="5775" y="20167"/>
                </a:lnTo>
                <a:lnTo>
                  <a:pt x="5794" y="20162"/>
                </a:lnTo>
                <a:lnTo>
                  <a:pt x="5806" y="20166"/>
                </a:lnTo>
                <a:lnTo>
                  <a:pt x="5828" y="20159"/>
                </a:lnTo>
                <a:lnTo>
                  <a:pt x="5829" y="20149"/>
                </a:lnTo>
                <a:lnTo>
                  <a:pt x="5822" y="20139"/>
                </a:lnTo>
                <a:lnTo>
                  <a:pt x="5809" y="20130"/>
                </a:lnTo>
                <a:lnTo>
                  <a:pt x="5811" y="20121"/>
                </a:lnTo>
                <a:lnTo>
                  <a:pt x="5813" y="20103"/>
                </a:lnTo>
                <a:lnTo>
                  <a:pt x="5832" y="20083"/>
                </a:lnTo>
                <a:lnTo>
                  <a:pt x="5829" y="20076"/>
                </a:lnTo>
                <a:lnTo>
                  <a:pt x="5835" y="20061"/>
                </a:lnTo>
                <a:lnTo>
                  <a:pt x="5835" y="20050"/>
                </a:lnTo>
                <a:lnTo>
                  <a:pt x="5819" y="20021"/>
                </a:lnTo>
                <a:lnTo>
                  <a:pt x="5822" y="20007"/>
                </a:lnTo>
                <a:lnTo>
                  <a:pt x="5822" y="19991"/>
                </a:lnTo>
                <a:lnTo>
                  <a:pt x="5817" y="19979"/>
                </a:lnTo>
                <a:lnTo>
                  <a:pt x="5812" y="19950"/>
                </a:lnTo>
                <a:lnTo>
                  <a:pt x="5823" y="19932"/>
                </a:lnTo>
                <a:lnTo>
                  <a:pt x="5829" y="19910"/>
                </a:lnTo>
                <a:lnTo>
                  <a:pt x="5824" y="19901"/>
                </a:lnTo>
                <a:lnTo>
                  <a:pt x="5831" y="19886"/>
                </a:lnTo>
                <a:lnTo>
                  <a:pt x="5852" y="19873"/>
                </a:lnTo>
                <a:lnTo>
                  <a:pt x="5867" y="19850"/>
                </a:lnTo>
                <a:lnTo>
                  <a:pt x="5866" y="19838"/>
                </a:lnTo>
                <a:lnTo>
                  <a:pt x="5846" y="19828"/>
                </a:lnTo>
                <a:lnTo>
                  <a:pt x="5833" y="19828"/>
                </a:lnTo>
                <a:lnTo>
                  <a:pt x="5827" y="19811"/>
                </a:lnTo>
                <a:lnTo>
                  <a:pt x="5830" y="19799"/>
                </a:lnTo>
                <a:lnTo>
                  <a:pt x="5842" y="19784"/>
                </a:lnTo>
                <a:lnTo>
                  <a:pt x="5860" y="19772"/>
                </a:lnTo>
                <a:lnTo>
                  <a:pt x="5876" y="19787"/>
                </a:lnTo>
                <a:lnTo>
                  <a:pt x="5876" y="19800"/>
                </a:lnTo>
                <a:lnTo>
                  <a:pt x="5874" y="19810"/>
                </a:lnTo>
                <a:lnTo>
                  <a:pt x="5879" y="19832"/>
                </a:lnTo>
                <a:lnTo>
                  <a:pt x="5889" y="19837"/>
                </a:lnTo>
                <a:lnTo>
                  <a:pt x="5915" y="19812"/>
                </a:lnTo>
                <a:lnTo>
                  <a:pt x="5919" y="19790"/>
                </a:lnTo>
                <a:lnTo>
                  <a:pt x="5913" y="19766"/>
                </a:lnTo>
                <a:lnTo>
                  <a:pt x="5904" y="19748"/>
                </a:lnTo>
                <a:lnTo>
                  <a:pt x="5909" y="19744"/>
                </a:lnTo>
                <a:lnTo>
                  <a:pt x="5912" y="19724"/>
                </a:lnTo>
                <a:lnTo>
                  <a:pt x="5903" y="19698"/>
                </a:lnTo>
                <a:lnTo>
                  <a:pt x="5893" y="19696"/>
                </a:lnTo>
                <a:lnTo>
                  <a:pt x="5880" y="19711"/>
                </a:lnTo>
                <a:lnTo>
                  <a:pt x="5869" y="19711"/>
                </a:lnTo>
                <a:lnTo>
                  <a:pt x="5863" y="19721"/>
                </a:lnTo>
                <a:lnTo>
                  <a:pt x="5867" y="19725"/>
                </a:lnTo>
                <a:lnTo>
                  <a:pt x="5878" y="19730"/>
                </a:lnTo>
                <a:lnTo>
                  <a:pt x="5877" y="19743"/>
                </a:lnTo>
                <a:lnTo>
                  <a:pt x="5854" y="19754"/>
                </a:lnTo>
                <a:lnTo>
                  <a:pt x="5844" y="19747"/>
                </a:lnTo>
                <a:lnTo>
                  <a:pt x="5850" y="19737"/>
                </a:lnTo>
                <a:lnTo>
                  <a:pt x="5858" y="19730"/>
                </a:lnTo>
                <a:lnTo>
                  <a:pt x="5851" y="19723"/>
                </a:lnTo>
                <a:lnTo>
                  <a:pt x="5830" y="19725"/>
                </a:lnTo>
                <a:lnTo>
                  <a:pt x="5815" y="19711"/>
                </a:lnTo>
                <a:lnTo>
                  <a:pt x="5811" y="19690"/>
                </a:lnTo>
                <a:lnTo>
                  <a:pt x="5811" y="19636"/>
                </a:lnTo>
                <a:lnTo>
                  <a:pt x="5806" y="19595"/>
                </a:lnTo>
                <a:lnTo>
                  <a:pt x="5791" y="19573"/>
                </a:lnTo>
                <a:lnTo>
                  <a:pt x="5792" y="19533"/>
                </a:lnTo>
                <a:lnTo>
                  <a:pt x="5805" y="19510"/>
                </a:lnTo>
                <a:lnTo>
                  <a:pt x="5815" y="19509"/>
                </a:lnTo>
                <a:lnTo>
                  <a:pt x="5811" y="19522"/>
                </a:lnTo>
                <a:lnTo>
                  <a:pt x="5815" y="19527"/>
                </a:lnTo>
                <a:lnTo>
                  <a:pt x="5830" y="19524"/>
                </a:lnTo>
                <a:lnTo>
                  <a:pt x="5856" y="19538"/>
                </a:lnTo>
                <a:lnTo>
                  <a:pt x="5880" y="19572"/>
                </a:lnTo>
                <a:lnTo>
                  <a:pt x="5900" y="19580"/>
                </a:lnTo>
                <a:lnTo>
                  <a:pt x="5938" y="19579"/>
                </a:lnTo>
                <a:lnTo>
                  <a:pt x="5961" y="19553"/>
                </a:lnTo>
                <a:lnTo>
                  <a:pt x="5959" y="19545"/>
                </a:lnTo>
                <a:lnTo>
                  <a:pt x="5974" y="19527"/>
                </a:lnTo>
                <a:lnTo>
                  <a:pt x="5977" y="19505"/>
                </a:lnTo>
                <a:lnTo>
                  <a:pt x="5974" y="19489"/>
                </a:lnTo>
                <a:lnTo>
                  <a:pt x="5978" y="19477"/>
                </a:lnTo>
                <a:lnTo>
                  <a:pt x="5982" y="19458"/>
                </a:lnTo>
                <a:lnTo>
                  <a:pt x="5970" y="19452"/>
                </a:lnTo>
                <a:lnTo>
                  <a:pt x="5962" y="19428"/>
                </a:lnTo>
                <a:lnTo>
                  <a:pt x="5962" y="19408"/>
                </a:lnTo>
                <a:lnTo>
                  <a:pt x="5967" y="19392"/>
                </a:lnTo>
                <a:lnTo>
                  <a:pt x="5964" y="19382"/>
                </a:lnTo>
                <a:lnTo>
                  <a:pt x="5976" y="19361"/>
                </a:lnTo>
                <a:lnTo>
                  <a:pt x="5975" y="19354"/>
                </a:lnTo>
                <a:lnTo>
                  <a:pt x="5980" y="19351"/>
                </a:lnTo>
                <a:lnTo>
                  <a:pt x="5982" y="19337"/>
                </a:lnTo>
                <a:lnTo>
                  <a:pt x="5980" y="19317"/>
                </a:lnTo>
                <a:lnTo>
                  <a:pt x="5969" y="19316"/>
                </a:lnTo>
                <a:lnTo>
                  <a:pt x="5970" y="19303"/>
                </a:lnTo>
                <a:lnTo>
                  <a:pt x="5964" y="19288"/>
                </a:lnTo>
                <a:lnTo>
                  <a:pt x="5964" y="19248"/>
                </a:lnTo>
                <a:lnTo>
                  <a:pt x="5960" y="19234"/>
                </a:lnTo>
                <a:lnTo>
                  <a:pt x="5960" y="19216"/>
                </a:lnTo>
                <a:lnTo>
                  <a:pt x="5965" y="19208"/>
                </a:lnTo>
                <a:lnTo>
                  <a:pt x="5970" y="19221"/>
                </a:lnTo>
                <a:lnTo>
                  <a:pt x="5980" y="19221"/>
                </a:lnTo>
                <a:lnTo>
                  <a:pt x="5999" y="19232"/>
                </a:lnTo>
                <a:lnTo>
                  <a:pt x="6014" y="19248"/>
                </a:lnTo>
                <a:lnTo>
                  <a:pt x="6027" y="19248"/>
                </a:lnTo>
                <a:lnTo>
                  <a:pt x="6048" y="19242"/>
                </a:lnTo>
                <a:lnTo>
                  <a:pt x="6070" y="19248"/>
                </a:lnTo>
                <a:lnTo>
                  <a:pt x="6098" y="19245"/>
                </a:lnTo>
                <a:lnTo>
                  <a:pt x="6145" y="19225"/>
                </a:lnTo>
                <a:lnTo>
                  <a:pt x="6187" y="19196"/>
                </a:lnTo>
                <a:lnTo>
                  <a:pt x="6189" y="19181"/>
                </a:lnTo>
                <a:lnTo>
                  <a:pt x="6194" y="19194"/>
                </a:lnTo>
                <a:lnTo>
                  <a:pt x="6223" y="19177"/>
                </a:lnTo>
                <a:lnTo>
                  <a:pt x="6260" y="19139"/>
                </a:lnTo>
                <a:lnTo>
                  <a:pt x="6265" y="19117"/>
                </a:lnTo>
                <a:lnTo>
                  <a:pt x="6261" y="19090"/>
                </a:lnTo>
                <a:lnTo>
                  <a:pt x="6268" y="19055"/>
                </a:lnTo>
                <a:lnTo>
                  <a:pt x="6273" y="19048"/>
                </a:lnTo>
                <a:lnTo>
                  <a:pt x="6275" y="19060"/>
                </a:lnTo>
                <a:lnTo>
                  <a:pt x="6280" y="19049"/>
                </a:lnTo>
                <a:lnTo>
                  <a:pt x="6284" y="19013"/>
                </a:lnTo>
                <a:lnTo>
                  <a:pt x="6298" y="18977"/>
                </a:lnTo>
                <a:lnTo>
                  <a:pt x="6300" y="18955"/>
                </a:lnTo>
                <a:lnTo>
                  <a:pt x="6300" y="18906"/>
                </a:lnTo>
                <a:lnTo>
                  <a:pt x="6298" y="18888"/>
                </a:lnTo>
                <a:lnTo>
                  <a:pt x="6294" y="18887"/>
                </a:lnTo>
                <a:lnTo>
                  <a:pt x="6285" y="18902"/>
                </a:lnTo>
                <a:lnTo>
                  <a:pt x="6271" y="18901"/>
                </a:lnTo>
                <a:lnTo>
                  <a:pt x="6253" y="18882"/>
                </a:lnTo>
                <a:lnTo>
                  <a:pt x="6243" y="18849"/>
                </a:lnTo>
                <a:lnTo>
                  <a:pt x="6244" y="18833"/>
                </a:lnTo>
                <a:lnTo>
                  <a:pt x="6261" y="18777"/>
                </a:lnTo>
                <a:lnTo>
                  <a:pt x="6262" y="18754"/>
                </a:lnTo>
                <a:lnTo>
                  <a:pt x="6254" y="18738"/>
                </a:lnTo>
                <a:lnTo>
                  <a:pt x="6219" y="18692"/>
                </a:lnTo>
                <a:lnTo>
                  <a:pt x="6191" y="18674"/>
                </a:lnTo>
                <a:lnTo>
                  <a:pt x="6162" y="18637"/>
                </a:lnTo>
                <a:lnTo>
                  <a:pt x="6156" y="18617"/>
                </a:lnTo>
                <a:lnTo>
                  <a:pt x="6160" y="18609"/>
                </a:lnTo>
                <a:lnTo>
                  <a:pt x="6160" y="18590"/>
                </a:lnTo>
                <a:lnTo>
                  <a:pt x="6151" y="18575"/>
                </a:lnTo>
                <a:lnTo>
                  <a:pt x="6154" y="18562"/>
                </a:lnTo>
                <a:lnTo>
                  <a:pt x="6149" y="18521"/>
                </a:lnTo>
                <a:lnTo>
                  <a:pt x="6152" y="18475"/>
                </a:lnTo>
                <a:lnTo>
                  <a:pt x="6152" y="18475"/>
                </a:lnTo>
                <a:lnTo>
                  <a:pt x="6153" y="18525"/>
                </a:lnTo>
                <a:lnTo>
                  <a:pt x="6162" y="18566"/>
                </a:lnTo>
                <a:lnTo>
                  <a:pt x="6182" y="18612"/>
                </a:lnTo>
                <a:lnTo>
                  <a:pt x="6188" y="18614"/>
                </a:lnTo>
                <a:lnTo>
                  <a:pt x="6207" y="18646"/>
                </a:lnTo>
                <a:lnTo>
                  <a:pt x="6217" y="18650"/>
                </a:lnTo>
                <a:lnTo>
                  <a:pt x="6247" y="18645"/>
                </a:lnTo>
                <a:lnTo>
                  <a:pt x="6264" y="18647"/>
                </a:lnTo>
                <a:lnTo>
                  <a:pt x="6280" y="18666"/>
                </a:lnTo>
                <a:lnTo>
                  <a:pt x="6291" y="18669"/>
                </a:lnTo>
                <a:lnTo>
                  <a:pt x="6301" y="18670"/>
                </a:lnTo>
                <a:lnTo>
                  <a:pt x="6305" y="18676"/>
                </a:lnTo>
                <a:lnTo>
                  <a:pt x="6303" y="18684"/>
                </a:lnTo>
                <a:lnTo>
                  <a:pt x="6302" y="18696"/>
                </a:lnTo>
                <a:lnTo>
                  <a:pt x="6316" y="18697"/>
                </a:lnTo>
                <a:lnTo>
                  <a:pt x="6331" y="18682"/>
                </a:lnTo>
                <a:lnTo>
                  <a:pt x="6350" y="18676"/>
                </a:lnTo>
                <a:lnTo>
                  <a:pt x="6363" y="18684"/>
                </a:lnTo>
                <a:lnTo>
                  <a:pt x="6372" y="18693"/>
                </a:lnTo>
                <a:lnTo>
                  <a:pt x="6379" y="18690"/>
                </a:lnTo>
                <a:lnTo>
                  <a:pt x="6389" y="18697"/>
                </a:lnTo>
                <a:lnTo>
                  <a:pt x="6399" y="18698"/>
                </a:lnTo>
                <a:lnTo>
                  <a:pt x="6405" y="18690"/>
                </a:lnTo>
                <a:lnTo>
                  <a:pt x="6407" y="18677"/>
                </a:lnTo>
                <a:lnTo>
                  <a:pt x="6410" y="18673"/>
                </a:lnTo>
                <a:lnTo>
                  <a:pt x="6416" y="18681"/>
                </a:lnTo>
                <a:lnTo>
                  <a:pt x="6441" y="18665"/>
                </a:lnTo>
                <a:lnTo>
                  <a:pt x="6457" y="18634"/>
                </a:lnTo>
                <a:lnTo>
                  <a:pt x="6462" y="18622"/>
                </a:lnTo>
                <a:lnTo>
                  <a:pt x="6459" y="18618"/>
                </a:lnTo>
                <a:lnTo>
                  <a:pt x="6466" y="18600"/>
                </a:lnTo>
                <a:lnTo>
                  <a:pt x="6479" y="18580"/>
                </a:lnTo>
                <a:lnTo>
                  <a:pt x="6479" y="18548"/>
                </a:lnTo>
                <a:lnTo>
                  <a:pt x="6490" y="18527"/>
                </a:lnTo>
                <a:lnTo>
                  <a:pt x="6495" y="18519"/>
                </a:lnTo>
                <a:lnTo>
                  <a:pt x="6521" y="18483"/>
                </a:lnTo>
                <a:lnTo>
                  <a:pt x="6529" y="18449"/>
                </a:lnTo>
                <a:lnTo>
                  <a:pt x="6541" y="18370"/>
                </a:lnTo>
                <a:lnTo>
                  <a:pt x="6551" y="18316"/>
                </a:lnTo>
                <a:lnTo>
                  <a:pt x="6555" y="18305"/>
                </a:lnTo>
                <a:lnTo>
                  <a:pt x="6549" y="18293"/>
                </a:lnTo>
                <a:lnTo>
                  <a:pt x="6540" y="18266"/>
                </a:lnTo>
                <a:lnTo>
                  <a:pt x="6544" y="18243"/>
                </a:lnTo>
                <a:lnTo>
                  <a:pt x="6554" y="18235"/>
                </a:lnTo>
                <a:lnTo>
                  <a:pt x="6555" y="18220"/>
                </a:lnTo>
                <a:lnTo>
                  <a:pt x="6566" y="18199"/>
                </a:lnTo>
                <a:lnTo>
                  <a:pt x="6566" y="18182"/>
                </a:lnTo>
                <a:lnTo>
                  <a:pt x="6573" y="18191"/>
                </a:lnTo>
                <a:lnTo>
                  <a:pt x="6582" y="18194"/>
                </a:lnTo>
                <a:lnTo>
                  <a:pt x="6593" y="18172"/>
                </a:lnTo>
                <a:lnTo>
                  <a:pt x="6594" y="18149"/>
                </a:lnTo>
                <a:lnTo>
                  <a:pt x="6599" y="18141"/>
                </a:lnTo>
                <a:lnTo>
                  <a:pt x="6600" y="18115"/>
                </a:lnTo>
                <a:lnTo>
                  <a:pt x="6605" y="18105"/>
                </a:lnTo>
                <a:lnTo>
                  <a:pt x="6611" y="18105"/>
                </a:lnTo>
                <a:lnTo>
                  <a:pt x="6616" y="18082"/>
                </a:lnTo>
                <a:lnTo>
                  <a:pt x="6613" y="18066"/>
                </a:lnTo>
                <a:lnTo>
                  <a:pt x="6606" y="18053"/>
                </a:lnTo>
                <a:lnTo>
                  <a:pt x="6607" y="18019"/>
                </a:lnTo>
                <a:lnTo>
                  <a:pt x="6601" y="18010"/>
                </a:lnTo>
                <a:lnTo>
                  <a:pt x="6608" y="18013"/>
                </a:lnTo>
                <a:lnTo>
                  <a:pt x="6615" y="18040"/>
                </a:lnTo>
                <a:lnTo>
                  <a:pt x="6631" y="18069"/>
                </a:lnTo>
                <a:lnTo>
                  <a:pt x="6638" y="18069"/>
                </a:lnTo>
                <a:lnTo>
                  <a:pt x="6645" y="18063"/>
                </a:lnTo>
                <a:lnTo>
                  <a:pt x="6649" y="18070"/>
                </a:lnTo>
                <a:lnTo>
                  <a:pt x="6650" y="18090"/>
                </a:lnTo>
                <a:lnTo>
                  <a:pt x="6645" y="18092"/>
                </a:lnTo>
                <a:lnTo>
                  <a:pt x="6639" y="18132"/>
                </a:lnTo>
                <a:lnTo>
                  <a:pt x="6623" y="18177"/>
                </a:lnTo>
                <a:lnTo>
                  <a:pt x="6609" y="18177"/>
                </a:lnTo>
                <a:lnTo>
                  <a:pt x="6607" y="18206"/>
                </a:lnTo>
                <a:lnTo>
                  <a:pt x="6602" y="18222"/>
                </a:lnTo>
                <a:lnTo>
                  <a:pt x="6598" y="18219"/>
                </a:lnTo>
                <a:lnTo>
                  <a:pt x="6584" y="18232"/>
                </a:lnTo>
                <a:lnTo>
                  <a:pt x="6574" y="18247"/>
                </a:lnTo>
                <a:lnTo>
                  <a:pt x="6573" y="18259"/>
                </a:lnTo>
                <a:lnTo>
                  <a:pt x="6561" y="18262"/>
                </a:lnTo>
                <a:lnTo>
                  <a:pt x="6556" y="18271"/>
                </a:lnTo>
                <a:lnTo>
                  <a:pt x="6557" y="18284"/>
                </a:lnTo>
                <a:lnTo>
                  <a:pt x="6570" y="18290"/>
                </a:lnTo>
                <a:lnTo>
                  <a:pt x="6612" y="18234"/>
                </a:lnTo>
                <a:lnTo>
                  <a:pt x="6634" y="18192"/>
                </a:lnTo>
                <a:lnTo>
                  <a:pt x="6666" y="18101"/>
                </a:lnTo>
                <a:lnTo>
                  <a:pt x="6678" y="18055"/>
                </a:lnTo>
                <a:lnTo>
                  <a:pt x="6690" y="17997"/>
                </a:lnTo>
                <a:lnTo>
                  <a:pt x="6721" y="17898"/>
                </a:lnTo>
                <a:lnTo>
                  <a:pt x="6751" y="17838"/>
                </a:lnTo>
                <a:lnTo>
                  <a:pt x="6756" y="17820"/>
                </a:lnTo>
                <a:lnTo>
                  <a:pt x="6753" y="17813"/>
                </a:lnTo>
                <a:lnTo>
                  <a:pt x="6754" y="17798"/>
                </a:lnTo>
                <a:lnTo>
                  <a:pt x="6761" y="17794"/>
                </a:lnTo>
                <a:lnTo>
                  <a:pt x="6765" y="17769"/>
                </a:lnTo>
                <a:lnTo>
                  <a:pt x="6774" y="17760"/>
                </a:lnTo>
                <a:lnTo>
                  <a:pt x="6771" y="17740"/>
                </a:lnTo>
                <a:lnTo>
                  <a:pt x="6774" y="17725"/>
                </a:lnTo>
                <a:lnTo>
                  <a:pt x="6771" y="17718"/>
                </a:lnTo>
                <a:lnTo>
                  <a:pt x="6766" y="17711"/>
                </a:lnTo>
                <a:lnTo>
                  <a:pt x="6767" y="17688"/>
                </a:lnTo>
                <a:lnTo>
                  <a:pt x="6754" y="17657"/>
                </a:lnTo>
                <a:lnTo>
                  <a:pt x="6754" y="17643"/>
                </a:lnTo>
                <a:lnTo>
                  <a:pt x="6756" y="17629"/>
                </a:lnTo>
                <a:lnTo>
                  <a:pt x="6754" y="17614"/>
                </a:lnTo>
                <a:lnTo>
                  <a:pt x="6749" y="17582"/>
                </a:lnTo>
                <a:lnTo>
                  <a:pt x="6743" y="17547"/>
                </a:lnTo>
                <a:lnTo>
                  <a:pt x="6748" y="17539"/>
                </a:lnTo>
                <a:lnTo>
                  <a:pt x="6765" y="17533"/>
                </a:lnTo>
                <a:lnTo>
                  <a:pt x="6761" y="17515"/>
                </a:lnTo>
                <a:lnTo>
                  <a:pt x="6752" y="17506"/>
                </a:lnTo>
                <a:lnTo>
                  <a:pt x="6768" y="17500"/>
                </a:lnTo>
                <a:lnTo>
                  <a:pt x="6769" y="17478"/>
                </a:lnTo>
                <a:lnTo>
                  <a:pt x="6752" y="17465"/>
                </a:lnTo>
                <a:lnTo>
                  <a:pt x="6766" y="17459"/>
                </a:lnTo>
                <a:lnTo>
                  <a:pt x="6775" y="17438"/>
                </a:lnTo>
                <a:lnTo>
                  <a:pt x="6782" y="17447"/>
                </a:lnTo>
                <a:lnTo>
                  <a:pt x="6803" y="17413"/>
                </a:lnTo>
                <a:lnTo>
                  <a:pt x="6816" y="17399"/>
                </a:lnTo>
                <a:lnTo>
                  <a:pt x="6815" y="17388"/>
                </a:lnTo>
                <a:lnTo>
                  <a:pt x="6833" y="17362"/>
                </a:lnTo>
                <a:lnTo>
                  <a:pt x="6854" y="17339"/>
                </a:lnTo>
                <a:lnTo>
                  <a:pt x="6882" y="17285"/>
                </a:lnTo>
                <a:lnTo>
                  <a:pt x="6906" y="17280"/>
                </a:lnTo>
                <a:lnTo>
                  <a:pt x="6919" y="17259"/>
                </a:lnTo>
                <a:lnTo>
                  <a:pt x="6934" y="17240"/>
                </a:lnTo>
                <a:lnTo>
                  <a:pt x="6947" y="17240"/>
                </a:lnTo>
                <a:lnTo>
                  <a:pt x="6956" y="17252"/>
                </a:lnTo>
                <a:lnTo>
                  <a:pt x="6966" y="17256"/>
                </a:lnTo>
                <a:lnTo>
                  <a:pt x="6967" y="17240"/>
                </a:lnTo>
                <a:lnTo>
                  <a:pt x="6977" y="17209"/>
                </a:lnTo>
                <a:lnTo>
                  <a:pt x="7006" y="17179"/>
                </a:lnTo>
                <a:lnTo>
                  <a:pt x="7017" y="17173"/>
                </a:lnTo>
                <a:lnTo>
                  <a:pt x="7017" y="17164"/>
                </a:lnTo>
                <a:lnTo>
                  <a:pt x="7010" y="17157"/>
                </a:lnTo>
                <a:lnTo>
                  <a:pt x="7001" y="17154"/>
                </a:lnTo>
                <a:lnTo>
                  <a:pt x="6996" y="17140"/>
                </a:lnTo>
                <a:lnTo>
                  <a:pt x="7007" y="17136"/>
                </a:lnTo>
                <a:lnTo>
                  <a:pt x="7024" y="17118"/>
                </a:lnTo>
                <a:lnTo>
                  <a:pt x="7034" y="17123"/>
                </a:lnTo>
                <a:lnTo>
                  <a:pt x="7046" y="17121"/>
                </a:lnTo>
                <a:lnTo>
                  <a:pt x="7054" y="17110"/>
                </a:lnTo>
                <a:lnTo>
                  <a:pt x="7065" y="17111"/>
                </a:lnTo>
                <a:lnTo>
                  <a:pt x="7065" y="17120"/>
                </a:lnTo>
                <a:lnTo>
                  <a:pt x="7048" y="17136"/>
                </a:lnTo>
                <a:lnTo>
                  <a:pt x="7031" y="17141"/>
                </a:lnTo>
                <a:lnTo>
                  <a:pt x="7028" y="17148"/>
                </a:lnTo>
                <a:lnTo>
                  <a:pt x="7034" y="17156"/>
                </a:lnTo>
                <a:lnTo>
                  <a:pt x="7060" y="17139"/>
                </a:lnTo>
                <a:lnTo>
                  <a:pt x="7091" y="17118"/>
                </a:lnTo>
                <a:lnTo>
                  <a:pt x="7088" y="17110"/>
                </a:lnTo>
                <a:lnTo>
                  <a:pt x="7097" y="17098"/>
                </a:lnTo>
                <a:lnTo>
                  <a:pt x="7104" y="17100"/>
                </a:lnTo>
                <a:lnTo>
                  <a:pt x="7102" y="17112"/>
                </a:lnTo>
                <a:cubicBezTo>
                  <a:pt x="7102" y="17112"/>
                  <a:pt x="7102" y="17131"/>
                  <a:pt x="7104" y="17132"/>
                </a:cubicBezTo>
                <a:cubicBezTo>
                  <a:pt x="7105" y="17133"/>
                  <a:pt x="7123" y="17137"/>
                  <a:pt x="7123" y="17137"/>
                </a:cubicBezTo>
                <a:lnTo>
                  <a:pt x="7134" y="17127"/>
                </a:lnTo>
                <a:lnTo>
                  <a:pt x="7153" y="17127"/>
                </a:lnTo>
                <a:lnTo>
                  <a:pt x="7175" y="17131"/>
                </a:lnTo>
                <a:lnTo>
                  <a:pt x="7189" y="17115"/>
                </a:lnTo>
                <a:lnTo>
                  <a:pt x="7189" y="17104"/>
                </a:lnTo>
                <a:lnTo>
                  <a:pt x="7186" y="17098"/>
                </a:lnTo>
                <a:lnTo>
                  <a:pt x="7188" y="17087"/>
                </a:lnTo>
                <a:lnTo>
                  <a:pt x="7218" y="17052"/>
                </a:lnTo>
                <a:lnTo>
                  <a:pt x="7244" y="17036"/>
                </a:lnTo>
                <a:lnTo>
                  <a:pt x="7257" y="17023"/>
                </a:lnTo>
                <a:lnTo>
                  <a:pt x="7261" y="17009"/>
                </a:lnTo>
                <a:lnTo>
                  <a:pt x="7257" y="17000"/>
                </a:lnTo>
                <a:lnTo>
                  <a:pt x="7246" y="16957"/>
                </a:lnTo>
                <a:lnTo>
                  <a:pt x="7254" y="16928"/>
                </a:lnTo>
                <a:lnTo>
                  <a:pt x="7264" y="16908"/>
                </a:lnTo>
                <a:lnTo>
                  <a:pt x="7264" y="16886"/>
                </a:lnTo>
                <a:lnTo>
                  <a:pt x="7270" y="16877"/>
                </a:lnTo>
                <a:lnTo>
                  <a:pt x="7282" y="16864"/>
                </a:lnTo>
                <a:lnTo>
                  <a:pt x="7284" y="16841"/>
                </a:lnTo>
                <a:lnTo>
                  <a:pt x="7281" y="16838"/>
                </a:lnTo>
                <a:lnTo>
                  <a:pt x="7300" y="16786"/>
                </a:lnTo>
                <a:lnTo>
                  <a:pt x="7325" y="16736"/>
                </a:lnTo>
                <a:lnTo>
                  <a:pt x="7326" y="16713"/>
                </a:lnTo>
                <a:lnTo>
                  <a:pt x="7321" y="16641"/>
                </a:lnTo>
                <a:lnTo>
                  <a:pt x="7316" y="16627"/>
                </a:lnTo>
                <a:lnTo>
                  <a:pt x="7324" y="16583"/>
                </a:lnTo>
                <a:lnTo>
                  <a:pt x="7331" y="16566"/>
                </a:lnTo>
                <a:lnTo>
                  <a:pt x="7333" y="16551"/>
                </a:lnTo>
                <a:lnTo>
                  <a:pt x="7353" y="16524"/>
                </a:lnTo>
                <a:lnTo>
                  <a:pt x="7356" y="16511"/>
                </a:lnTo>
                <a:lnTo>
                  <a:pt x="7350" y="16469"/>
                </a:lnTo>
                <a:lnTo>
                  <a:pt x="7361" y="16419"/>
                </a:lnTo>
                <a:lnTo>
                  <a:pt x="7358" y="16379"/>
                </a:lnTo>
                <a:lnTo>
                  <a:pt x="7362" y="16350"/>
                </a:lnTo>
                <a:lnTo>
                  <a:pt x="7361" y="16333"/>
                </a:lnTo>
                <a:lnTo>
                  <a:pt x="7367" y="16291"/>
                </a:lnTo>
                <a:lnTo>
                  <a:pt x="7360" y="16137"/>
                </a:lnTo>
                <a:lnTo>
                  <a:pt x="7360" y="16108"/>
                </a:lnTo>
                <a:lnTo>
                  <a:pt x="7365" y="16087"/>
                </a:lnTo>
                <a:lnTo>
                  <a:pt x="7365" y="16066"/>
                </a:lnTo>
                <a:lnTo>
                  <a:pt x="7359" y="16077"/>
                </a:lnTo>
                <a:lnTo>
                  <a:pt x="7349" y="16064"/>
                </a:lnTo>
                <a:lnTo>
                  <a:pt x="7349" y="16051"/>
                </a:lnTo>
                <a:lnTo>
                  <a:pt x="7358" y="16025"/>
                </a:lnTo>
                <a:lnTo>
                  <a:pt x="7356" y="16000"/>
                </a:lnTo>
                <a:lnTo>
                  <a:pt x="7358" y="15983"/>
                </a:lnTo>
                <a:lnTo>
                  <a:pt x="7367" y="15979"/>
                </a:lnTo>
                <a:lnTo>
                  <a:pt x="7369" y="15952"/>
                </a:lnTo>
                <a:lnTo>
                  <a:pt x="7360" y="15926"/>
                </a:lnTo>
                <a:lnTo>
                  <a:pt x="7342" y="15913"/>
                </a:lnTo>
                <a:lnTo>
                  <a:pt x="7347" y="15909"/>
                </a:lnTo>
                <a:lnTo>
                  <a:pt x="7349" y="15899"/>
                </a:lnTo>
                <a:lnTo>
                  <a:pt x="7353" y="15912"/>
                </a:lnTo>
                <a:lnTo>
                  <a:pt x="7363" y="15922"/>
                </a:lnTo>
                <a:lnTo>
                  <a:pt x="7373" y="15928"/>
                </a:lnTo>
                <a:lnTo>
                  <a:pt x="7377" y="15903"/>
                </a:lnTo>
                <a:lnTo>
                  <a:pt x="7386" y="15904"/>
                </a:lnTo>
                <a:lnTo>
                  <a:pt x="7390" y="15918"/>
                </a:lnTo>
                <a:lnTo>
                  <a:pt x="7397" y="15924"/>
                </a:lnTo>
                <a:lnTo>
                  <a:pt x="7390" y="15941"/>
                </a:lnTo>
                <a:lnTo>
                  <a:pt x="7380" y="15953"/>
                </a:lnTo>
                <a:lnTo>
                  <a:pt x="7377" y="15967"/>
                </a:lnTo>
                <a:lnTo>
                  <a:pt x="7384" y="15968"/>
                </a:lnTo>
                <a:lnTo>
                  <a:pt x="7397" y="15948"/>
                </a:lnTo>
                <a:lnTo>
                  <a:pt x="7415" y="15932"/>
                </a:lnTo>
                <a:lnTo>
                  <a:pt x="7438" y="15873"/>
                </a:lnTo>
                <a:lnTo>
                  <a:pt x="7448" y="15830"/>
                </a:lnTo>
                <a:lnTo>
                  <a:pt x="7452" y="15804"/>
                </a:lnTo>
                <a:lnTo>
                  <a:pt x="7460" y="15791"/>
                </a:lnTo>
                <a:lnTo>
                  <a:pt x="7469" y="15751"/>
                </a:lnTo>
                <a:lnTo>
                  <a:pt x="7479" y="15718"/>
                </a:lnTo>
                <a:lnTo>
                  <a:pt x="7514" y="15677"/>
                </a:lnTo>
                <a:lnTo>
                  <a:pt x="7519" y="15657"/>
                </a:lnTo>
                <a:lnTo>
                  <a:pt x="7530" y="15651"/>
                </a:lnTo>
                <a:lnTo>
                  <a:pt x="7537" y="15630"/>
                </a:lnTo>
                <a:lnTo>
                  <a:pt x="7567" y="15584"/>
                </a:lnTo>
                <a:lnTo>
                  <a:pt x="7594" y="15524"/>
                </a:lnTo>
                <a:lnTo>
                  <a:pt x="7601" y="15507"/>
                </a:lnTo>
                <a:lnTo>
                  <a:pt x="7617" y="15446"/>
                </a:lnTo>
                <a:lnTo>
                  <a:pt x="7622" y="15419"/>
                </a:lnTo>
                <a:lnTo>
                  <a:pt x="7630" y="15399"/>
                </a:lnTo>
                <a:lnTo>
                  <a:pt x="7630" y="15380"/>
                </a:lnTo>
                <a:lnTo>
                  <a:pt x="7621" y="15358"/>
                </a:lnTo>
                <a:lnTo>
                  <a:pt x="7625" y="15335"/>
                </a:lnTo>
                <a:cubicBezTo>
                  <a:pt x="7625" y="15335"/>
                  <a:pt x="7633" y="15323"/>
                  <a:pt x="7633" y="15323"/>
                </a:cubicBezTo>
                <a:close/>
                <a:moveTo>
                  <a:pt x="5878" y="3117"/>
                </a:moveTo>
                <a:lnTo>
                  <a:pt x="5866" y="3164"/>
                </a:lnTo>
                <a:lnTo>
                  <a:pt x="5878" y="3181"/>
                </a:lnTo>
                <a:lnTo>
                  <a:pt x="5890" y="3184"/>
                </a:lnTo>
                <a:lnTo>
                  <a:pt x="5892" y="3202"/>
                </a:lnTo>
                <a:lnTo>
                  <a:pt x="5885" y="3218"/>
                </a:lnTo>
                <a:lnTo>
                  <a:pt x="5887" y="3235"/>
                </a:lnTo>
                <a:lnTo>
                  <a:pt x="5873" y="3249"/>
                </a:lnTo>
                <a:lnTo>
                  <a:pt x="5869" y="3278"/>
                </a:lnTo>
                <a:lnTo>
                  <a:pt x="5874" y="3299"/>
                </a:lnTo>
                <a:lnTo>
                  <a:pt x="5883" y="3306"/>
                </a:lnTo>
                <a:lnTo>
                  <a:pt x="5889" y="3333"/>
                </a:lnTo>
                <a:lnTo>
                  <a:pt x="5903" y="3340"/>
                </a:lnTo>
                <a:lnTo>
                  <a:pt x="5921" y="3355"/>
                </a:lnTo>
                <a:lnTo>
                  <a:pt x="5928" y="3353"/>
                </a:lnTo>
                <a:lnTo>
                  <a:pt x="5941" y="3332"/>
                </a:lnTo>
                <a:lnTo>
                  <a:pt x="5953" y="3331"/>
                </a:lnTo>
                <a:lnTo>
                  <a:pt x="5972" y="3321"/>
                </a:lnTo>
                <a:lnTo>
                  <a:pt x="5982" y="3332"/>
                </a:lnTo>
                <a:lnTo>
                  <a:pt x="5989" y="3332"/>
                </a:lnTo>
                <a:lnTo>
                  <a:pt x="6007" y="3338"/>
                </a:lnTo>
                <a:lnTo>
                  <a:pt x="6014" y="3350"/>
                </a:lnTo>
                <a:lnTo>
                  <a:pt x="6039" y="3359"/>
                </a:lnTo>
                <a:lnTo>
                  <a:pt x="6043" y="3368"/>
                </a:lnTo>
                <a:lnTo>
                  <a:pt x="6068" y="3377"/>
                </a:lnTo>
                <a:lnTo>
                  <a:pt x="6073" y="3364"/>
                </a:lnTo>
                <a:lnTo>
                  <a:pt x="6081" y="3354"/>
                </a:lnTo>
                <a:lnTo>
                  <a:pt x="6081" y="3342"/>
                </a:lnTo>
                <a:lnTo>
                  <a:pt x="6064" y="3334"/>
                </a:lnTo>
                <a:lnTo>
                  <a:pt x="6071" y="3319"/>
                </a:lnTo>
                <a:lnTo>
                  <a:pt x="6073" y="3302"/>
                </a:lnTo>
                <a:lnTo>
                  <a:pt x="6066" y="3277"/>
                </a:lnTo>
                <a:lnTo>
                  <a:pt x="6067" y="3263"/>
                </a:lnTo>
                <a:lnTo>
                  <a:pt x="6064" y="3243"/>
                </a:lnTo>
                <a:lnTo>
                  <a:pt x="6067" y="3231"/>
                </a:lnTo>
                <a:lnTo>
                  <a:pt x="6056" y="3217"/>
                </a:lnTo>
                <a:lnTo>
                  <a:pt x="6055" y="3203"/>
                </a:lnTo>
                <a:lnTo>
                  <a:pt x="6061" y="3179"/>
                </a:lnTo>
                <a:lnTo>
                  <a:pt x="6054" y="3156"/>
                </a:lnTo>
                <a:lnTo>
                  <a:pt x="6035" y="3136"/>
                </a:lnTo>
                <a:lnTo>
                  <a:pt x="6032" y="3116"/>
                </a:lnTo>
                <a:lnTo>
                  <a:pt x="6024" y="3105"/>
                </a:lnTo>
                <a:lnTo>
                  <a:pt x="6004" y="3106"/>
                </a:lnTo>
                <a:lnTo>
                  <a:pt x="5980" y="3092"/>
                </a:lnTo>
                <a:lnTo>
                  <a:pt x="5975" y="3101"/>
                </a:lnTo>
                <a:lnTo>
                  <a:pt x="5959" y="3094"/>
                </a:lnTo>
                <a:lnTo>
                  <a:pt x="5950" y="3077"/>
                </a:lnTo>
                <a:lnTo>
                  <a:pt x="5924" y="3062"/>
                </a:lnTo>
                <a:lnTo>
                  <a:pt x="5921" y="3044"/>
                </a:lnTo>
                <a:lnTo>
                  <a:pt x="5912" y="3030"/>
                </a:lnTo>
                <a:lnTo>
                  <a:pt x="5901" y="3037"/>
                </a:lnTo>
                <a:lnTo>
                  <a:pt x="5896" y="3067"/>
                </a:lnTo>
                <a:lnTo>
                  <a:pt x="5889" y="3084"/>
                </a:lnTo>
                <a:lnTo>
                  <a:pt x="5891" y="3105"/>
                </a:lnTo>
                <a:lnTo>
                  <a:pt x="5887" y="3120"/>
                </a:lnTo>
                <a:cubicBezTo>
                  <a:pt x="5887" y="3120"/>
                  <a:pt x="5878" y="3117"/>
                  <a:pt x="5878" y="3117"/>
                </a:cubicBezTo>
                <a:close/>
                <a:moveTo>
                  <a:pt x="5621" y="1633"/>
                </a:moveTo>
                <a:lnTo>
                  <a:pt x="5608" y="1605"/>
                </a:lnTo>
                <a:lnTo>
                  <a:pt x="5597" y="1603"/>
                </a:lnTo>
                <a:lnTo>
                  <a:pt x="5587" y="1593"/>
                </a:lnTo>
                <a:lnTo>
                  <a:pt x="5582" y="1599"/>
                </a:lnTo>
                <a:lnTo>
                  <a:pt x="5571" y="1597"/>
                </a:lnTo>
                <a:lnTo>
                  <a:pt x="5569" y="1585"/>
                </a:lnTo>
                <a:lnTo>
                  <a:pt x="5562" y="1581"/>
                </a:lnTo>
                <a:lnTo>
                  <a:pt x="5552" y="1585"/>
                </a:lnTo>
                <a:lnTo>
                  <a:pt x="5542" y="1579"/>
                </a:lnTo>
                <a:lnTo>
                  <a:pt x="5532" y="1582"/>
                </a:lnTo>
                <a:lnTo>
                  <a:pt x="5519" y="1581"/>
                </a:lnTo>
                <a:lnTo>
                  <a:pt x="5508" y="1600"/>
                </a:lnTo>
                <a:lnTo>
                  <a:pt x="5501" y="1635"/>
                </a:lnTo>
                <a:lnTo>
                  <a:pt x="5503" y="1669"/>
                </a:lnTo>
                <a:lnTo>
                  <a:pt x="5511" y="1671"/>
                </a:lnTo>
                <a:lnTo>
                  <a:pt x="5525" y="1669"/>
                </a:lnTo>
                <a:lnTo>
                  <a:pt x="5534" y="1689"/>
                </a:lnTo>
                <a:lnTo>
                  <a:pt x="5547" y="1700"/>
                </a:lnTo>
                <a:lnTo>
                  <a:pt x="5562" y="1700"/>
                </a:lnTo>
                <a:lnTo>
                  <a:pt x="5581" y="1722"/>
                </a:lnTo>
                <a:lnTo>
                  <a:pt x="5601" y="1723"/>
                </a:lnTo>
                <a:lnTo>
                  <a:pt x="5617" y="1741"/>
                </a:lnTo>
                <a:lnTo>
                  <a:pt x="5629" y="1736"/>
                </a:lnTo>
                <a:lnTo>
                  <a:pt x="5646" y="1710"/>
                </a:lnTo>
                <a:lnTo>
                  <a:pt x="5661" y="1716"/>
                </a:lnTo>
                <a:lnTo>
                  <a:pt x="5666" y="1707"/>
                </a:lnTo>
                <a:lnTo>
                  <a:pt x="5664" y="1697"/>
                </a:lnTo>
                <a:lnTo>
                  <a:pt x="5665" y="1683"/>
                </a:lnTo>
                <a:lnTo>
                  <a:pt x="5657" y="1671"/>
                </a:lnTo>
                <a:lnTo>
                  <a:pt x="5648" y="1653"/>
                </a:lnTo>
                <a:lnTo>
                  <a:pt x="5639" y="1662"/>
                </a:lnTo>
                <a:lnTo>
                  <a:pt x="5629" y="1662"/>
                </a:lnTo>
                <a:lnTo>
                  <a:pt x="5626" y="1651"/>
                </a:lnTo>
                <a:lnTo>
                  <a:pt x="5631" y="1642"/>
                </a:lnTo>
                <a:cubicBezTo>
                  <a:pt x="5631" y="1642"/>
                  <a:pt x="5621" y="1633"/>
                  <a:pt x="5621" y="1633"/>
                </a:cubicBezTo>
                <a:close/>
                <a:moveTo>
                  <a:pt x="5647" y="2089"/>
                </a:moveTo>
                <a:lnTo>
                  <a:pt x="5639" y="2091"/>
                </a:lnTo>
                <a:lnTo>
                  <a:pt x="5636" y="2072"/>
                </a:lnTo>
                <a:lnTo>
                  <a:pt x="5624" y="2051"/>
                </a:lnTo>
                <a:lnTo>
                  <a:pt x="5618" y="2050"/>
                </a:lnTo>
                <a:lnTo>
                  <a:pt x="5612" y="2039"/>
                </a:lnTo>
                <a:lnTo>
                  <a:pt x="5616" y="2026"/>
                </a:lnTo>
                <a:lnTo>
                  <a:pt x="5626" y="2031"/>
                </a:lnTo>
                <a:lnTo>
                  <a:pt x="5635" y="2050"/>
                </a:lnTo>
                <a:lnTo>
                  <a:pt x="5645" y="2050"/>
                </a:lnTo>
                <a:lnTo>
                  <a:pt x="5647" y="2070"/>
                </a:lnTo>
                <a:lnTo>
                  <a:pt x="5655" y="2072"/>
                </a:lnTo>
                <a:lnTo>
                  <a:pt x="5660" y="2056"/>
                </a:lnTo>
                <a:lnTo>
                  <a:pt x="5655" y="2019"/>
                </a:lnTo>
                <a:lnTo>
                  <a:pt x="5640" y="1986"/>
                </a:lnTo>
                <a:lnTo>
                  <a:pt x="5628" y="1987"/>
                </a:lnTo>
                <a:lnTo>
                  <a:pt x="5625" y="1982"/>
                </a:lnTo>
                <a:lnTo>
                  <a:pt x="5611" y="1983"/>
                </a:lnTo>
                <a:lnTo>
                  <a:pt x="5596" y="1999"/>
                </a:lnTo>
                <a:lnTo>
                  <a:pt x="5584" y="1999"/>
                </a:lnTo>
                <a:lnTo>
                  <a:pt x="5573" y="1984"/>
                </a:lnTo>
                <a:lnTo>
                  <a:pt x="5563" y="1987"/>
                </a:lnTo>
                <a:lnTo>
                  <a:pt x="5555" y="1969"/>
                </a:lnTo>
                <a:lnTo>
                  <a:pt x="5541" y="2004"/>
                </a:lnTo>
                <a:lnTo>
                  <a:pt x="5523" y="2020"/>
                </a:lnTo>
                <a:lnTo>
                  <a:pt x="5520" y="2037"/>
                </a:lnTo>
                <a:lnTo>
                  <a:pt x="5510" y="2047"/>
                </a:lnTo>
                <a:lnTo>
                  <a:pt x="5509" y="2031"/>
                </a:lnTo>
                <a:lnTo>
                  <a:pt x="5519" y="2011"/>
                </a:lnTo>
                <a:lnTo>
                  <a:pt x="5526" y="2006"/>
                </a:lnTo>
                <a:lnTo>
                  <a:pt x="5554" y="1962"/>
                </a:lnTo>
                <a:lnTo>
                  <a:pt x="5556" y="1948"/>
                </a:lnTo>
                <a:lnTo>
                  <a:pt x="5550" y="1926"/>
                </a:lnTo>
                <a:lnTo>
                  <a:pt x="5550" y="1876"/>
                </a:lnTo>
                <a:lnTo>
                  <a:pt x="5554" y="1869"/>
                </a:lnTo>
                <a:lnTo>
                  <a:pt x="5544" y="1850"/>
                </a:lnTo>
                <a:lnTo>
                  <a:pt x="5539" y="1861"/>
                </a:lnTo>
                <a:lnTo>
                  <a:pt x="5524" y="1860"/>
                </a:lnTo>
                <a:lnTo>
                  <a:pt x="5517" y="1848"/>
                </a:lnTo>
                <a:lnTo>
                  <a:pt x="5517" y="1828"/>
                </a:lnTo>
                <a:lnTo>
                  <a:pt x="5515" y="1814"/>
                </a:lnTo>
                <a:lnTo>
                  <a:pt x="5493" y="1802"/>
                </a:lnTo>
                <a:lnTo>
                  <a:pt x="5482" y="1781"/>
                </a:lnTo>
                <a:lnTo>
                  <a:pt x="5469" y="1781"/>
                </a:lnTo>
                <a:lnTo>
                  <a:pt x="5454" y="1769"/>
                </a:lnTo>
                <a:lnTo>
                  <a:pt x="5448" y="1779"/>
                </a:lnTo>
                <a:lnTo>
                  <a:pt x="5424" y="1784"/>
                </a:lnTo>
                <a:lnTo>
                  <a:pt x="5421" y="1792"/>
                </a:lnTo>
                <a:lnTo>
                  <a:pt x="5414" y="1793"/>
                </a:lnTo>
                <a:lnTo>
                  <a:pt x="5409" y="1814"/>
                </a:lnTo>
                <a:lnTo>
                  <a:pt x="5418" y="1834"/>
                </a:lnTo>
                <a:lnTo>
                  <a:pt x="5423" y="1856"/>
                </a:lnTo>
                <a:lnTo>
                  <a:pt x="5414" y="1855"/>
                </a:lnTo>
                <a:lnTo>
                  <a:pt x="5399" y="1819"/>
                </a:lnTo>
                <a:lnTo>
                  <a:pt x="5396" y="1843"/>
                </a:lnTo>
                <a:lnTo>
                  <a:pt x="5401" y="1864"/>
                </a:lnTo>
                <a:lnTo>
                  <a:pt x="5414" y="1874"/>
                </a:lnTo>
                <a:lnTo>
                  <a:pt x="5427" y="1912"/>
                </a:lnTo>
                <a:lnTo>
                  <a:pt x="5439" y="1912"/>
                </a:lnTo>
                <a:lnTo>
                  <a:pt x="5431" y="1924"/>
                </a:lnTo>
                <a:lnTo>
                  <a:pt x="5420" y="1924"/>
                </a:lnTo>
                <a:lnTo>
                  <a:pt x="5418" y="1946"/>
                </a:lnTo>
                <a:lnTo>
                  <a:pt x="5434" y="1982"/>
                </a:lnTo>
                <a:lnTo>
                  <a:pt x="5447" y="1991"/>
                </a:lnTo>
                <a:lnTo>
                  <a:pt x="5447" y="2007"/>
                </a:lnTo>
                <a:lnTo>
                  <a:pt x="5442" y="1998"/>
                </a:lnTo>
                <a:lnTo>
                  <a:pt x="5421" y="1995"/>
                </a:lnTo>
                <a:lnTo>
                  <a:pt x="5421" y="2007"/>
                </a:lnTo>
                <a:lnTo>
                  <a:pt x="5414" y="2016"/>
                </a:lnTo>
                <a:lnTo>
                  <a:pt x="5410" y="2033"/>
                </a:lnTo>
                <a:lnTo>
                  <a:pt x="5428" y="2021"/>
                </a:lnTo>
                <a:lnTo>
                  <a:pt x="5437" y="2033"/>
                </a:lnTo>
                <a:lnTo>
                  <a:pt x="5458" y="2020"/>
                </a:lnTo>
                <a:lnTo>
                  <a:pt x="5460" y="2035"/>
                </a:lnTo>
                <a:lnTo>
                  <a:pt x="5474" y="2040"/>
                </a:lnTo>
                <a:lnTo>
                  <a:pt x="5476" y="2054"/>
                </a:lnTo>
                <a:lnTo>
                  <a:pt x="5494" y="2079"/>
                </a:lnTo>
                <a:lnTo>
                  <a:pt x="5501" y="2078"/>
                </a:lnTo>
                <a:lnTo>
                  <a:pt x="5502" y="2063"/>
                </a:lnTo>
                <a:lnTo>
                  <a:pt x="5508" y="2072"/>
                </a:lnTo>
                <a:lnTo>
                  <a:pt x="5520" y="2060"/>
                </a:lnTo>
                <a:lnTo>
                  <a:pt x="5529" y="2063"/>
                </a:lnTo>
                <a:lnTo>
                  <a:pt x="5532" y="2078"/>
                </a:lnTo>
                <a:lnTo>
                  <a:pt x="5527" y="2098"/>
                </a:lnTo>
                <a:lnTo>
                  <a:pt x="5527" y="2139"/>
                </a:lnTo>
                <a:lnTo>
                  <a:pt x="5522" y="2166"/>
                </a:lnTo>
                <a:lnTo>
                  <a:pt x="5522" y="2186"/>
                </a:lnTo>
                <a:lnTo>
                  <a:pt x="5530" y="2208"/>
                </a:lnTo>
                <a:lnTo>
                  <a:pt x="5526" y="2235"/>
                </a:lnTo>
                <a:lnTo>
                  <a:pt x="5526" y="2251"/>
                </a:lnTo>
                <a:lnTo>
                  <a:pt x="5521" y="2277"/>
                </a:lnTo>
                <a:lnTo>
                  <a:pt x="5502" y="2299"/>
                </a:lnTo>
                <a:lnTo>
                  <a:pt x="5486" y="2306"/>
                </a:lnTo>
                <a:lnTo>
                  <a:pt x="5483" y="2324"/>
                </a:lnTo>
                <a:lnTo>
                  <a:pt x="5469" y="2354"/>
                </a:lnTo>
                <a:lnTo>
                  <a:pt x="5470" y="2369"/>
                </a:lnTo>
                <a:lnTo>
                  <a:pt x="5458" y="2382"/>
                </a:lnTo>
                <a:lnTo>
                  <a:pt x="5451" y="2401"/>
                </a:lnTo>
                <a:lnTo>
                  <a:pt x="5452" y="2425"/>
                </a:lnTo>
                <a:lnTo>
                  <a:pt x="5461" y="2430"/>
                </a:lnTo>
                <a:lnTo>
                  <a:pt x="5461" y="2445"/>
                </a:lnTo>
                <a:lnTo>
                  <a:pt x="5449" y="2454"/>
                </a:lnTo>
                <a:lnTo>
                  <a:pt x="5446" y="2470"/>
                </a:lnTo>
                <a:lnTo>
                  <a:pt x="5453" y="2481"/>
                </a:lnTo>
                <a:lnTo>
                  <a:pt x="5443" y="2502"/>
                </a:lnTo>
                <a:lnTo>
                  <a:pt x="5439" y="2522"/>
                </a:lnTo>
                <a:lnTo>
                  <a:pt x="5445" y="2546"/>
                </a:lnTo>
                <a:lnTo>
                  <a:pt x="5454" y="2550"/>
                </a:lnTo>
                <a:lnTo>
                  <a:pt x="5454" y="2565"/>
                </a:lnTo>
                <a:lnTo>
                  <a:pt x="5464" y="2581"/>
                </a:lnTo>
                <a:lnTo>
                  <a:pt x="5471" y="2579"/>
                </a:lnTo>
                <a:lnTo>
                  <a:pt x="5473" y="2558"/>
                </a:lnTo>
                <a:lnTo>
                  <a:pt x="5477" y="2547"/>
                </a:lnTo>
                <a:lnTo>
                  <a:pt x="5484" y="2555"/>
                </a:lnTo>
                <a:lnTo>
                  <a:pt x="5489" y="2554"/>
                </a:lnTo>
                <a:lnTo>
                  <a:pt x="5502" y="2527"/>
                </a:lnTo>
                <a:lnTo>
                  <a:pt x="5506" y="2536"/>
                </a:lnTo>
                <a:lnTo>
                  <a:pt x="5499" y="2566"/>
                </a:lnTo>
                <a:lnTo>
                  <a:pt x="5488" y="2571"/>
                </a:lnTo>
                <a:lnTo>
                  <a:pt x="5486" y="2581"/>
                </a:lnTo>
                <a:lnTo>
                  <a:pt x="5490" y="2592"/>
                </a:lnTo>
                <a:lnTo>
                  <a:pt x="5492" y="2604"/>
                </a:lnTo>
                <a:lnTo>
                  <a:pt x="5505" y="2630"/>
                </a:lnTo>
                <a:lnTo>
                  <a:pt x="5517" y="2624"/>
                </a:lnTo>
                <a:lnTo>
                  <a:pt x="5521" y="2633"/>
                </a:lnTo>
                <a:lnTo>
                  <a:pt x="5537" y="2636"/>
                </a:lnTo>
                <a:lnTo>
                  <a:pt x="5545" y="2624"/>
                </a:lnTo>
                <a:lnTo>
                  <a:pt x="5560" y="2614"/>
                </a:lnTo>
                <a:lnTo>
                  <a:pt x="5559" y="2588"/>
                </a:lnTo>
                <a:lnTo>
                  <a:pt x="5567" y="2587"/>
                </a:lnTo>
                <a:lnTo>
                  <a:pt x="5573" y="2577"/>
                </a:lnTo>
                <a:lnTo>
                  <a:pt x="5576" y="2590"/>
                </a:lnTo>
                <a:lnTo>
                  <a:pt x="5573" y="2598"/>
                </a:lnTo>
                <a:lnTo>
                  <a:pt x="5574" y="2616"/>
                </a:lnTo>
                <a:lnTo>
                  <a:pt x="5580" y="2611"/>
                </a:lnTo>
                <a:lnTo>
                  <a:pt x="5588" y="2578"/>
                </a:lnTo>
                <a:lnTo>
                  <a:pt x="5596" y="2572"/>
                </a:lnTo>
                <a:lnTo>
                  <a:pt x="5600" y="2583"/>
                </a:lnTo>
                <a:lnTo>
                  <a:pt x="5596" y="2607"/>
                </a:lnTo>
                <a:lnTo>
                  <a:pt x="5579" y="2646"/>
                </a:lnTo>
                <a:lnTo>
                  <a:pt x="5571" y="2660"/>
                </a:lnTo>
                <a:lnTo>
                  <a:pt x="5571" y="2677"/>
                </a:lnTo>
                <a:lnTo>
                  <a:pt x="5585" y="2685"/>
                </a:lnTo>
                <a:lnTo>
                  <a:pt x="5596" y="2701"/>
                </a:lnTo>
                <a:lnTo>
                  <a:pt x="5608" y="2699"/>
                </a:lnTo>
                <a:lnTo>
                  <a:pt x="5612" y="2706"/>
                </a:lnTo>
                <a:lnTo>
                  <a:pt x="5626" y="2709"/>
                </a:lnTo>
                <a:lnTo>
                  <a:pt x="5630" y="2693"/>
                </a:lnTo>
                <a:lnTo>
                  <a:pt x="5644" y="2695"/>
                </a:lnTo>
                <a:lnTo>
                  <a:pt x="5639" y="2706"/>
                </a:lnTo>
                <a:lnTo>
                  <a:pt x="5641" y="2717"/>
                </a:lnTo>
                <a:lnTo>
                  <a:pt x="5650" y="2722"/>
                </a:lnTo>
                <a:lnTo>
                  <a:pt x="5660" y="2734"/>
                </a:lnTo>
                <a:lnTo>
                  <a:pt x="5668" y="2725"/>
                </a:lnTo>
                <a:lnTo>
                  <a:pt x="5665" y="2711"/>
                </a:lnTo>
                <a:lnTo>
                  <a:pt x="5664" y="2693"/>
                </a:lnTo>
                <a:lnTo>
                  <a:pt x="5673" y="2674"/>
                </a:lnTo>
                <a:lnTo>
                  <a:pt x="5676" y="2690"/>
                </a:lnTo>
                <a:lnTo>
                  <a:pt x="5673" y="2710"/>
                </a:lnTo>
                <a:lnTo>
                  <a:pt x="5676" y="2734"/>
                </a:lnTo>
                <a:lnTo>
                  <a:pt x="5685" y="2733"/>
                </a:lnTo>
                <a:lnTo>
                  <a:pt x="5688" y="2711"/>
                </a:lnTo>
                <a:lnTo>
                  <a:pt x="5693" y="2698"/>
                </a:lnTo>
                <a:lnTo>
                  <a:pt x="5702" y="2696"/>
                </a:lnTo>
                <a:lnTo>
                  <a:pt x="5702" y="2709"/>
                </a:lnTo>
                <a:lnTo>
                  <a:pt x="5696" y="2718"/>
                </a:lnTo>
                <a:lnTo>
                  <a:pt x="5696" y="2736"/>
                </a:lnTo>
                <a:lnTo>
                  <a:pt x="5714" y="2737"/>
                </a:lnTo>
                <a:lnTo>
                  <a:pt x="5724" y="2725"/>
                </a:lnTo>
                <a:lnTo>
                  <a:pt x="5733" y="2690"/>
                </a:lnTo>
                <a:lnTo>
                  <a:pt x="5735" y="2708"/>
                </a:lnTo>
                <a:lnTo>
                  <a:pt x="5729" y="2722"/>
                </a:lnTo>
                <a:lnTo>
                  <a:pt x="5729" y="2738"/>
                </a:lnTo>
                <a:lnTo>
                  <a:pt x="5745" y="2734"/>
                </a:lnTo>
                <a:lnTo>
                  <a:pt x="5750" y="2702"/>
                </a:lnTo>
                <a:lnTo>
                  <a:pt x="5755" y="2689"/>
                </a:lnTo>
                <a:lnTo>
                  <a:pt x="5752" y="2736"/>
                </a:lnTo>
                <a:lnTo>
                  <a:pt x="5754" y="2752"/>
                </a:lnTo>
                <a:lnTo>
                  <a:pt x="5767" y="2752"/>
                </a:lnTo>
                <a:lnTo>
                  <a:pt x="5785" y="2770"/>
                </a:lnTo>
                <a:lnTo>
                  <a:pt x="5797" y="2763"/>
                </a:lnTo>
                <a:lnTo>
                  <a:pt x="5806" y="2758"/>
                </a:lnTo>
                <a:lnTo>
                  <a:pt x="5809" y="2771"/>
                </a:lnTo>
                <a:lnTo>
                  <a:pt x="5825" y="2764"/>
                </a:lnTo>
                <a:lnTo>
                  <a:pt x="5834" y="2755"/>
                </a:lnTo>
                <a:lnTo>
                  <a:pt x="5834" y="2731"/>
                </a:lnTo>
                <a:lnTo>
                  <a:pt x="5847" y="2711"/>
                </a:lnTo>
                <a:lnTo>
                  <a:pt x="5852" y="2697"/>
                </a:lnTo>
                <a:lnTo>
                  <a:pt x="5845" y="2675"/>
                </a:lnTo>
                <a:lnTo>
                  <a:pt x="5851" y="2656"/>
                </a:lnTo>
                <a:lnTo>
                  <a:pt x="5856" y="2659"/>
                </a:lnTo>
                <a:lnTo>
                  <a:pt x="5857" y="2686"/>
                </a:lnTo>
                <a:lnTo>
                  <a:pt x="5865" y="2688"/>
                </a:lnTo>
                <a:lnTo>
                  <a:pt x="5866" y="2700"/>
                </a:lnTo>
                <a:lnTo>
                  <a:pt x="5856" y="2715"/>
                </a:lnTo>
                <a:lnTo>
                  <a:pt x="5850" y="2745"/>
                </a:lnTo>
                <a:lnTo>
                  <a:pt x="5852" y="2792"/>
                </a:lnTo>
                <a:lnTo>
                  <a:pt x="5866" y="2800"/>
                </a:lnTo>
                <a:lnTo>
                  <a:pt x="5879" y="2790"/>
                </a:lnTo>
                <a:lnTo>
                  <a:pt x="5881" y="2812"/>
                </a:lnTo>
                <a:lnTo>
                  <a:pt x="5894" y="2812"/>
                </a:lnTo>
                <a:lnTo>
                  <a:pt x="5896" y="2822"/>
                </a:lnTo>
                <a:lnTo>
                  <a:pt x="5909" y="2823"/>
                </a:lnTo>
                <a:lnTo>
                  <a:pt x="5932" y="2796"/>
                </a:lnTo>
                <a:lnTo>
                  <a:pt x="5944" y="2794"/>
                </a:lnTo>
                <a:lnTo>
                  <a:pt x="5965" y="2811"/>
                </a:lnTo>
                <a:lnTo>
                  <a:pt x="5976" y="2808"/>
                </a:lnTo>
                <a:lnTo>
                  <a:pt x="5984" y="2815"/>
                </a:lnTo>
                <a:lnTo>
                  <a:pt x="5992" y="2804"/>
                </a:lnTo>
                <a:lnTo>
                  <a:pt x="5991" y="2792"/>
                </a:lnTo>
                <a:lnTo>
                  <a:pt x="6000" y="2764"/>
                </a:lnTo>
                <a:lnTo>
                  <a:pt x="6008" y="2763"/>
                </a:lnTo>
                <a:lnTo>
                  <a:pt x="6009" y="2750"/>
                </a:lnTo>
                <a:lnTo>
                  <a:pt x="6002" y="2725"/>
                </a:lnTo>
                <a:lnTo>
                  <a:pt x="6002" y="2700"/>
                </a:lnTo>
                <a:lnTo>
                  <a:pt x="6010" y="2714"/>
                </a:lnTo>
                <a:lnTo>
                  <a:pt x="6009" y="2728"/>
                </a:lnTo>
                <a:lnTo>
                  <a:pt x="6020" y="2755"/>
                </a:lnTo>
                <a:lnTo>
                  <a:pt x="6026" y="2739"/>
                </a:lnTo>
                <a:lnTo>
                  <a:pt x="6034" y="2742"/>
                </a:lnTo>
                <a:lnTo>
                  <a:pt x="6043" y="2738"/>
                </a:lnTo>
                <a:lnTo>
                  <a:pt x="6049" y="2744"/>
                </a:lnTo>
                <a:lnTo>
                  <a:pt x="6052" y="2732"/>
                </a:lnTo>
                <a:lnTo>
                  <a:pt x="6048" y="2707"/>
                </a:lnTo>
                <a:lnTo>
                  <a:pt x="6049" y="2693"/>
                </a:lnTo>
                <a:lnTo>
                  <a:pt x="6041" y="2682"/>
                </a:lnTo>
                <a:lnTo>
                  <a:pt x="6027" y="2690"/>
                </a:lnTo>
                <a:lnTo>
                  <a:pt x="6011" y="2692"/>
                </a:lnTo>
                <a:lnTo>
                  <a:pt x="6008" y="2673"/>
                </a:lnTo>
                <a:lnTo>
                  <a:pt x="6014" y="2666"/>
                </a:lnTo>
                <a:lnTo>
                  <a:pt x="6022" y="2672"/>
                </a:lnTo>
                <a:lnTo>
                  <a:pt x="6036" y="2664"/>
                </a:lnTo>
                <a:lnTo>
                  <a:pt x="6044" y="2644"/>
                </a:lnTo>
                <a:lnTo>
                  <a:pt x="6051" y="2656"/>
                </a:lnTo>
                <a:lnTo>
                  <a:pt x="6060" y="2653"/>
                </a:lnTo>
                <a:lnTo>
                  <a:pt x="6067" y="2632"/>
                </a:lnTo>
                <a:lnTo>
                  <a:pt x="6065" y="2619"/>
                </a:lnTo>
                <a:lnTo>
                  <a:pt x="6072" y="2597"/>
                </a:lnTo>
                <a:lnTo>
                  <a:pt x="6069" y="2583"/>
                </a:lnTo>
                <a:lnTo>
                  <a:pt x="6077" y="2580"/>
                </a:lnTo>
                <a:lnTo>
                  <a:pt x="6079" y="2569"/>
                </a:lnTo>
                <a:lnTo>
                  <a:pt x="6063" y="2562"/>
                </a:lnTo>
                <a:lnTo>
                  <a:pt x="6050" y="2566"/>
                </a:lnTo>
                <a:lnTo>
                  <a:pt x="6055" y="2549"/>
                </a:lnTo>
                <a:lnTo>
                  <a:pt x="6063" y="2544"/>
                </a:lnTo>
                <a:lnTo>
                  <a:pt x="6064" y="2522"/>
                </a:lnTo>
                <a:lnTo>
                  <a:pt x="6052" y="2509"/>
                </a:lnTo>
                <a:lnTo>
                  <a:pt x="6026" y="2510"/>
                </a:lnTo>
                <a:lnTo>
                  <a:pt x="6020" y="2496"/>
                </a:lnTo>
                <a:lnTo>
                  <a:pt x="6022" y="2483"/>
                </a:lnTo>
                <a:lnTo>
                  <a:pt x="6028" y="2478"/>
                </a:lnTo>
                <a:lnTo>
                  <a:pt x="6024" y="2458"/>
                </a:lnTo>
                <a:lnTo>
                  <a:pt x="6003" y="2428"/>
                </a:lnTo>
                <a:lnTo>
                  <a:pt x="5992" y="2428"/>
                </a:lnTo>
                <a:lnTo>
                  <a:pt x="5982" y="2439"/>
                </a:lnTo>
                <a:lnTo>
                  <a:pt x="5964" y="2439"/>
                </a:lnTo>
                <a:lnTo>
                  <a:pt x="5944" y="2449"/>
                </a:lnTo>
                <a:lnTo>
                  <a:pt x="5921" y="2422"/>
                </a:lnTo>
                <a:lnTo>
                  <a:pt x="5918" y="2405"/>
                </a:lnTo>
                <a:lnTo>
                  <a:pt x="5910" y="2398"/>
                </a:lnTo>
                <a:lnTo>
                  <a:pt x="5898" y="2411"/>
                </a:lnTo>
                <a:lnTo>
                  <a:pt x="5889" y="2409"/>
                </a:lnTo>
                <a:lnTo>
                  <a:pt x="5882" y="2415"/>
                </a:lnTo>
                <a:lnTo>
                  <a:pt x="5867" y="2416"/>
                </a:lnTo>
                <a:lnTo>
                  <a:pt x="5861" y="2437"/>
                </a:lnTo>
                <a:lnTo>
                  <a:pt x="5854" y="2423"/>
                </a:lnTo>
                <a:lnTo>
                  <a:pt x="5844" y="2412"/>
                </a:lnTo>
                <a:lnTo>
                  <a:pt x="5831" y="2420"/>
                </a:lnTo>
                <a:lnTo>
                  <a:pt x="5816" y="2424"/>
                </a:lnTo>
                <a:lnTo>
                  <a:pt x="5816" y="2438"/>
                </a:lnTo>
                <a:lnTo>
                  <a:pt x="5811" y="2446"/>
                </a:lnTo>
                <a:lnTo>
                  <a:pt x="5811" y="2432"/>
                </a:lnTo>
                <a:lnTo>
                  <a:pt x="5805" y="2422"/>
                </a:lnTo>
                <a:lnTo>
                  <a:pt x="5792" y="2428"/>
                </a:lnTo>
                <a:lnTo>
                  <a:pt x="5763" y="2421"/>
                </a:lnTo>
                <a:lnTo>
                  <a:pt x="5759" y="2427"/>
                </a:lnTo>
                <a:lnTo>
                  <a:pt x="5768" y="2443"/>
                </a:lnTo>
                <a:lnTo>
                  <a:pt x="5768" y="2460"/>
                </a:lnTo>
                <a:lnTo>
                  <a:pt x="5779" y="2476"/>
                </a:lnTo>
                <a:lnTo>
                  <a:pt x="5765" y="2471"/>
                </a:lnTo>
                <a:lnTo>
                  <a:pt x="5759" y="2456"/>
                </a:lnTo>
                <a:lnTo>
                  <a:pt x="5750" y="2452"/>
                </a:lnTo>
                <a:lnTo>
                  <a:pt x="5732" y="2459"/>
                </a:lnTo>
                <a:lnTo>
                  <a:pt x="5725" y="2452"/>
                </a:lnTo>
                <a:lnTo>
                  <a:pt x="5739" y="2443"/>
                </a:lnTo>
                <a:lnTo>
                  <a:pt x="5739" y="2426"/>
                </a:lnTo>
                <a:lnTo>
                  <a:pt x="5725" y="2399"/>
                </a:lnTo>
                <a:lnTo>
                  <a:pt x="5727" y="2385"/>
                </a:lnTo>
                <a:lnTo>
                  <a:pt x="5722" y="2373"/>
                </a:lnTo>
                <a:lnTo>
                  <a:pt x="5706" y="2388"/>
                </a:lnTo>
                <a:lnTo>
                  <a:pt x="5709" y="2404"/>
                </a:lnTo>
                <a:lnTo>
                  <a:pt x="5706" y="2417"/>
                </a:lnTo>
                <a:lnTo>
                  <a:pt x="5695" y="2410"/>
                </a:lnTo>
                <a:lnTo>
                  <a:pt x="5699" y="2396"/>
                </a:lnTo>
                <a:lnTo>
                  <a:pt x="5698" y="2382"/>
                </a:lnTo>
                <a:lnTo>
                  <a:pt x="5685" y="2377"/>
                </a:lnTo>
                <a:lnTo>
                  <a:pt x="5678" y="2387"/>
                </a:lnTo>
                <a:lnTo>
                  <a:pt x="5668" y="2387"/>
                </a:lnTo>
                <a:lnTo>
                  <a:pt x="5672" y="2366"/>
                </a:lnTo>
                <a:lnTo>
                  <a:pt x="5671" y="2356"/>
                </a:lnTo>
                <a:lnTo>
                  <a:pt x="5670" y="2331"/>
                </a:lnTo>
                <a:lnTo>
                  <a:pt x="5656" y="2337"/>
                </a:lnTo>
                <a:lnTo>
                  <a:pt x="5642" y="2364"/>
                </a:lnTo>
                <a:lnTo>
                  <a:pt x="5644" y="2391"/>
                </a:lnTo>
                <a:lnTo>
                  <a:pt x="5635" y="2391"/>
                </a:lnTo>
                <a:lnTo>
                  <a:pt x="5629" y="2371"/>
                </a:lnTo>
                <a:lnTo>
                  <a:pt x="5635" y="2353"/>
                </a:lnTo>
                <a:lnTo>
                  <a:pt x="5635" y="2338"/>
                </a:lnTo>
                <a:lnTo>
                  <a:pt x="5643" y="2305"/>
                </a:lnTo>
                <a:lnTo>
                  <a:pt x="5633" y="2288"/>
                </a:lnTo>
                <a:lnTo>
                  <a:pt x="5618" y="2299"/>
                </a:lnTo>
                <a:lnTo>
                  <a:pt x="5618" y="2287"/>
                </a:lnTo>
                <a:lnTo>
                  <a:pt x="5628" y="2279"/>
                </a:lnTo>
                <a:lnTo>
                  <a:pt x="5635" y="2254"/>
                </a:lnTo>
                <a:lnTo>
                  <a:pt x="5633" y="2237"/>
                </a:lnTo>
                <a:lnTo>
                  <a:pt x="5624" y="2243"/>
                </a:lnTo>
                <a:lnTo>
                  <a:pt x="5612" y="2238"/>
                </a:lnTo>
                <a:lnTo>
                  <a:pt x="5608" y="2244"/>
                </a:lnTo>
                <a:lnTo>
                  <a:pt x="5596" y="2245"/>
                </a:lnTo>
                <a:lnTo>
                  <a:pt x="5603" y="2235"/>
                </a:lnTo>
                <a:lnTo>
                  <a:pt x="5601" y="2225"/>
                </a:lnTo>
                <a:lnTo>
                  <a:pt x="5591" y="2225"/>
                </a:lnTo>
                <a:lnTo>
                  <a:pt x="5582" y="2239"/>
                </a:lnTo>
                <a:lnTo>
                  <a:pt x="5566" y="2243"/>
                </a:lnTo>
                <a:lnTo>
                  <a:pt x="5566" y="2232"/>
                </a:lnTo>
                <a:lnTo>
                  <a:pt x="5575" y="2225"/>
                </a:lnTo>
                <a:lnTo>
                  <a:pt x="5581" y="2207"/>
                </a:lnTo>
                <a:lnTo>
                  <a:pt x="5584" y="2189"/>
                </a:lnTo>
                <a:lnTo>
                  <a:pt x="5593" y="2190"/>
                </a:lnTo>
                <a:lnTo>
                  <a:pt x="5604" y="2210"/>
                </a:lnTo>
                <a:lnTo>
                  <a:pt x="5622" y="2210"/>
                </a:lnTo>
                <a:lnTo>
                  <a:pt x="5620" y="2197"/>
                </a:lnTo>
                <a:lnTo>
                  <a:pt x="5609" y="2175"/>
                </a:lnTo>
                <a:lnTo>
                  <a:pt x="5596" y="2172"/>
                </a:lnTo>
                <a:lnTo>
                  <a:pt x="5603" y="2165"/>
                </a:lnTo>
                <a:lnTo>
                  <a:pt x="5587" y="2137"/>
                </a:lnTo>
                <a:lnTo>
                  <a:pt x="5574" y="2125"/>
                </a:lnTo>
                <a:lnTo>
                  <a:pt x="5581" y="2121"/>
                </a:lnTo>
                <a:lnTo>
                  <a:pt x="5583" y="2107"/>
                </a:lnTo>
                <a:lnTo>
                  <a:pt x="5590" y="2107"/>
                </a:lnTo>
                <a:lnTo>
                  <a:pt x="5596" y="2129"/>
                </a:lnTo>
                <a:lnTo>
                  <a:pt x="5609" y="2152"/>
                </a:lnTo>
                <a:lnTo>
                  <a:pt x="5625" y="2159"/>
                </a:lnTo>
                <a:lnTo>
                  <a:pt x="5636" y="2178"/>
                </a:lnTo>
                <a:lnTo>
                  <a:pt x="5643" y="2165"/>
                </a:lnTo>
                <a:lnTo>
                  <a:pt x="5651" y="2180"/>
                </a:lnTo>
                <a:lnTo>
                  <a:pt x="5672" y="2189"/>
                </a:lnTo>
                <a:lnTo>
                  <a:pt x="5686" y="2189"/>
                </a:lnTo>
                <a:lnTo>
                  <a:pt x="5691" y="2170"/>
                </a:lnTo>
                <a:lnTo>
                  <a:pt x="5686" y="2144"/>
                </a:lnTo>
                <a:lnTo>
                  <a:pt x="5659" y="2110"/>
                </a:lnTo>
                <a:cubicBezTo>
                  <a:pt x="5659" y="2110"/>
                  <a:pt x="5647" y="2089"/>
                  <a:pt x="5647" y="2089"/>
                </a:cubicBezTo>
                <a:close/>
                <a:moveTo>
                  <a:pt x="4673" y="4052"/>
                </a:moveTo>
                <a:lnTo>
                  <a:pt x="4686" y="4057"/>
                </a:lnTo>
                <a:lnTo>
                  <a:pt x="4693" y="4090"/>
                </a:lnTo>
                <a:lnTo>
                  <a:pt x="4701" y="4106"/>
                </a:lnTo>
                <a:lnTo>
                  <a:pt x="4712" y="4078"/>
                </a:lnTo>
                <a:lnTo>
                  <a:pt x="4713" y="4100"/>
                </a:lnTo>
                <a:lnTo>
                  <a:pt x="4731" y="4124"/>
                </a:lnTo>
                <a:lnTo>
                  <a:pt x="4740" y="4123"/>
                </a:lnTo>
                <a:lnTo>
                  <a:pt x="4753" y="4123"/>
                </a:lnTo>
                <a:lnTo>
                  <a:pt x="4767" y="4100"/>
                </a:lnTo>
                <a:lnTo>
                  <a:pt x="4776" y="4096"/>
                </a:lnTo>
                <a:lnTo>
                  <a:pt x="4792" y="4077"/>
                </a:lnTo>
                <a:lnTo>
                  <a:pt x="4798" y="4095"/>
                </a:lnTo>
                <a:lnTo>
                  <a:pt x="4804" y="4084"/>
                </a:lnTo>
                <a:lnTo>
                  <a:pt x="4823" y="4062"/>
                </a:lnTo>
                <a:lnTo>
                  <a:pt x="4823" y="4045"/>
                </a:lnTo>
                <a:lnTo>
                  <a:pt x="4808" y="4055"/>
                </a:lnTo>
                <a:lnTo>
                  <a:pt x="4801" y="4038"/>
                </a:lnTo>
                <a:lnTo>
                  <a:pt x="4814" y="3990"/>
                </a:lnTo>
                <a:lnTo>
                  <a:pt x="4818" y="3968"/>
                </a:lnTo>
                <a:lnTo>
                  <a:pt x="4803" y="3983"/>
                </a:lnTo>
                <a:lnTo>
                  <a:pt x="4794" y="4016"/>
                </a:lnTo>
                <a:lnTo>
                  <a:pt x="4793" y="3995"/>
                </a:lnTo>
                <a:lnTo>
                  <a:pt x="4803" y="3943"/>
                </a:lnTo>
                <a:lnTo>
                  <a:pt x="4796" y="3867"/>
                </a:lnTo>
                <a:lnTo>
                  <a:pt x="4777" y="3846"/>
                </a:lnTo>
                <a:lnTo>
                  <a:pt x="4777" y="3823"/>
                </a:lnTo>
                <a:lnTo>
                  <a:pt x="4767" y="3821"/>
                </a:lnTo>
                <a:lnTo>
                  <a:pt x="4756" y="3844"/>
                </a:lnTo>
                <a:lnTo>
                  <a:pt x="4757" y="3818"/>
                </a:lnTo>
                <a:lnTo>
                  <a:pt x="4767" y="3803"/>
                </a:lnTo>
                <a:lnTo>
                  <a:pt x="4761" y="3780"/>
                </a:lnTo>
                <a:lnTo>
                  <a:pt x="4763" y="3762"/>
                </a:lnTo>
                <a:lnTo>
                  <a:pt x="4763" y="3738"/>
                </a:lnTo>
                <a:lnTo>
                  <a:pt x="4743" y="3747"/>
                </a:lnTo>
                <a:lnTo>
                  <a:pt x="4724" y="3775"/>
                </a:lnTo>
                <a:lnTo>
                  <a:pt x="4715" y="3815"/>
                </a:lnTo>
                <a:lnTo>
                  <a:pt x="4720" y="3849"/>
                </a:lnTo>
                <a:lnTo>
                  <a:pt x="4709" y="3842"/>
                </a:lnTo>
                <a:lnTo>
                  <a:pt x="4704" y="3813"/>
                </a:lnTo>
                <a:lnTo>
                  <a:pt x="4698" y="3811"/>
                </a:lnTo>
                <a:lnTo>
                  <a:pt x="4696" y="3838"/>
                </a:lnTo>
                <a:lnTo>
                  <a:pt x="4687" y="3839"/>
                </a:lnTo>
                <a:lnTo>
                  <a:pt x="4694" y="3861"/>
                </a:lnTo>
                <a:lnTo>
                  <a:pt x="4686" y="3880"/>
                </a:lnTo>
                <a:lnTo>
                  <a:pt x="4675" y="3880"/>
                </a:lnTo>
                <a:lnTo>
                  <a:pt x="4667" y="3900"/>
                </a:lnTo>
                <a:lnTo>
                  <a:pt x="4646" y="3897"/>
                </a:lnTo>
                <a:lnTo>
                  <a:pt x="4637" y="3903"/>
                </a:lnTo>
                <a:lnTo>
                  <a:pt x="4628" y="3900"/>
                </a:lnTo>
                <a:lnTo>
                  <a:pt x="4598" y="3931"/>
                </a:lnTo>
                <a:lnTo>
                  <a:pt x="4601" y="3954"/>
                </a:lnTo>
                <a:lnTo>
                  <a:pt x="4615" y="3983"/>
                </a:lnTo>
                <a:lnTo>
                  <a:pt x="4626" y="3972"/>
                </a:lnTo>
                <a:lnTo>
                  <a:pt x="4623" y="3959"/>
                </a:lnTo>
                <a:lnTo>
                  <a:pt x="4627" y="3943"/>
                </a:lnTo>
                <a:lnTo>
                  <a:pt x="4640" y="3960"/>
                </a:lnTo>
                <a:lnTo>
                  <a:pt x="4635" y="3992"/>
                </a:lnTo>
                <a:lnTo>
                  <a:pt x="4650" y="4011"/>
                </a:lnTo>
                <a:lnTo>
                  <a:pt x="4658" y="3988"/>
                </a:lnTo>
                <a:lnTo>
                  <a:pt x="4662" y="4003"/>
                </a:lnTo>
                <a:lnTo>
                  <a:pt x="4658" y="4023"/>
                </a:lnTo>
                <a:cubicBezTo>
                  <a:pt x="4658" y="4023"/>
                  <a:pt x="4673" y="4052"/>
                  <a:pt x="4673" y="4052"/>
                </a:cubicBezTo>
                <a:close/>
                <a:moveTo>
                  <a:pt x="5010" y="3125"/>
                </a:moveTo>
                <a:lnTo>
                  <a:pt x="5033" y="3103"/>
                </a:lnTo>
                <a:lnTo>
                  <a:pt x="5033" y="3083"/>
                </a:lnTo>
                <a:lnTo>
                  <a:pt x="5040" y="3049"/>
                </a:lnTo>
                <a:lnTo>
                  <a:pt x="5039" y="3016"/>
                </a:lnTo>
                <a:lnTo>
                  <a:pt x="5046" y="3001"/>
                </a:lnTo>
                <a:lnTo>
                  <a:pt x="5039" y="3000"/>
                </a:lnTo>
                <a:lnTo>
                  <a:pt x="5034" y="3010"/>
                </a:lnTo>
                <a:lnTo>
                  <a:pt x="5019" y="3019"/>
                </a:lnTo>
                <a:lnTo>
                  <a:pt x="5011" y="3044"/>
                </a:lnTo>
                <a:lnTo>
                  <a:pt x="5007" y="3035"/>
                </a:lnTo>
                <a:lnTo>
                  <a:pt x="5007" y="3012"/>
                </a:lnTo>
                <a:lnTo>
                  <a:pt x="5018" y="3000"/>
                </a:lnTo>
                <a:lnTo>
                  <a:pt x="5019" y="2979"/>
                </a:lnTo>
                <a:lnTo>
                  <a:pt x="5017" y="2961"/>
                </a:lnTo>
                <a:lnTo>
                  <a:pt x="5007" y="2954"/>
                </a:lnTo>
                <a:lnTo>
                  <a:pt x="5016" y="2951"/>
                </a:lnTo>
                <a:lnTo>
                  <a:pt x="5021" y="2944"/>
                </a:lnTo>
                <a:lnTo>
                  <a:pt x="5018" y="2920"/>
                </a:lnTo>
                <a:lnTo>
                  <a:pt x="4997" y="2900"/>
                </a:lnTo>
                <a:lnTo>
                  <a:pt x="4990" y="2905"/>
                </a:lnTo>
                <a:lnTo>
                  <a:pt x="4970" y="2913"/>
                </a:lnTo>
                <a:lnTo>
                  <a:pt x="4967" y="2922"/>
                </a:lnTo>
                <a:lnTo>
                  <a:pt x="4958" y="2924"/>
                </a:lnTo>
                <a:lnTo>
                  <a:pt x="4957" y="2911"/>
                </a:lnTo>
                <a:lnTo>
                  <a:pt x="4968" y="2883"/>
                </a:lnTo>
                <a:lnTo>
                  <a:pt x="4976" y="2882"/>
                </a:lnTo>
                <a:lnTo>
                  <a:pt x="4991" y="2860"/>
                </a:lnTo>
                <a:lnTo>
                  <a:pt x="5017" y="2851"/>
                </a:lnTo>
                <a:lnTo>
                  <a:pt x="5022" y="2838"/>
                </a:lnTo>
                <a:lnTo>
                  <a:pt x="5036" y="2833"/>
                </a:lnTo>
                <a:lnTo>
                  <a:pt x="5046" y="2831"/>
                </a:lnTo>
                <a:lnTo>
                  <a:pt x="5051" y="2839"/>
                </a:lnTo>
                <a:lnTo>
                  <a:pt x="5057" y="2833"/>
                </a:lnTo>
                <a:lnTo>
                  <a:pt x="5060" y="2805"/>
                </a:lnTo>
                <a:lnTo>
                  <a:pt x="5065" y="2791"/>
                </a:lnTo>
                <a:lnTo>
                  <a:pt x="5050" y="2775"/>
                </a:lnTo>
                <a:lnTo>
                  <a:pt x="5047" y="2763"/>
                </a:lnTo>
                <a:lnTo>
                  <a:pt x="5055" y="2758"/>
                </a:lnTo>
                <a:lnTo>
                  <a:pt x="5062" y="2747"/>
                </a:lnTo>
                <a:lnTo>
                  <a:pt x="5065" y="2757"/>
                </a:lnTo>
                <a:lnTo>
                  <a:pt x="5075" y="2765"/>
                </a:lnTo>
                <a:lnTo>
                  <a:pt x="5092" y="2747"/>
                </a:lnTo>
                <a:lnTo>
                  <a:pt x="5098" y="2729"/>
                </a:lnTo>
                <a:lnTo>
                  <a:pt x="5095" y="2713"/>
                </a:lnTo>
                <a:lnTo>
                  <a:pt x="5097" y="2701"/>
                </a:lnTo>
                <a:lnTo>
                  <a:pt x="5094" y="2687"/>
                </a:lnTo>
                <a:lnTo>
                  <a:pt x="5086" y="2691"/>
                </a:lnTo>
                <a:lnTo>
                  <a:pt x="5076" y="2672"/>
                </a:lnTo>
                <a:lnTo>
                  <a:pt x="5044" y="2672"/>
                </a:lnTo>
                <a:lnTo>
                  <a:pt x="5034" y="2668"/>
                </a:lnTo>
                <a:lnTo>
                  <a:pt x="5027" y="2679"/>
                </a:lnTo>
                <a:lnTo>
                  <a:pt x="5011" y="2677"/>
                </a:lnTo>
                <a:lnTo>
                  <a:pt x="4997" y="2666"/>
                </a:lnTo>
                <a:lnTo>
                  <a:pt x="4986" y="2673"/>
                </a:lnTo>
                <a:lnTo>
                  <a:pt x="4977" y="2651"/>
                </a:lnTo>
                <a:lnTo>
                  <a:pt x="4968" y="2640"/>
                </a:lnTo>
                <a:lnTo>
                  <a:pt x="4968" y="2626"/>
                </a:lnTo>
                <a:lnTo>
                  <a:pt x="4973" y="2618"/>
                </a:lnTo>
                <a:lnTo>
                  <a:pt x="4969" y="2607"/>
                </a:lnTo>
                <a:lnTo>
                  <a:pt x="4952" y="2604"/>
                </a:lnTo>
                <a:lnTo>
                  <a:pt x="4942" y="2613"/>
                </a:lnTo>
                <a:lnTo>
                  <a:pt x="4935" y="2621"/>
                </a:lnTo>
                <a:lnTo>
                  <a:pt x="4941" y="2632"/>
                </a:lnTo>
                <a:lnTo>
                  <a:pt x="4954" y="2633"/>
                </a:lnTo>
                <a:lnTo>
                  <a:pt x="4948" y="2652"/>
                </a:lnTo>
                <a:lnTo>
                  <a:pt x="4932" y="2645"/>
                </a:lnTo>
                <a:lnTo>
                  <a:pt x="4922" y="2621"/>
                </a:lnTo>
                <a:lnTo>
                  <a:pt x="4915" y="2624"/>
                </a:lnTo>
                <a:lnTo>
                  <a:pt x="4910" y="2619"/>
                </a:lnTo>
                <a:lnTo>
                  <a:pt x="4897" y="2627"/>
                </a:lnTo>
                <a:lnTo>
                  <a:pt x="4893" y="2650"/>
                </a:lnTo>
                <a:lnTo>
                  <a:pt x="4887" y="2656"/>
                </a:lnTo>
                <a:lnTo>
                  <a:pt x="4890" y="2678"/>
                </a:lnTo>
                <a:lnTo>
                  <a:pt x="4892" y="2699"/>
                </a:lnTo>
                <a:lnTo>
                  <a:pt x="4901" y="2708"/>
                </a:lnTo>
                <a:lnTo>
                  <a:pt x="4902" y="2732"/>
                </a:lnTo>
                <a:lnTo>
                  <a:pt x="4897" y="2743"/>
                </a:lnTo>
                <a:lnTo>
                  <a:pt x="4894" y="2766"/>
                </a:lnTo>
                <a:lnTo>
                  <a:pt x="4891" y="2765"/>
                </a:lnTo>
                <a:lnTo>
                  <a:pt x="4887" y="2721"/>
                </a:lnTo>
                <a:lnTo>
                  <a:pt x="4880" y="2702"/>
                </a:lnTo>
                <a:lnTo>
                  <a:pt x="4870" y="2692"/>
                </a:lnTo>
                <a:lnTo>
                  <a:pt x="4867" y="2710"/>
                </a:lnTo>
                <a:lnTo>
                  <a:pt x="4857" y="2707"/>
                </a:lnTo>
                <a:lnTo>
                  <a:pt x="4848" y="2721"/>
                </a:lnTo>
                <a:lnTo>
                  <a:pt x="4849" y="2747"/>
                </a:lnTo>
                <a:lnTo>
                  <a:pt x="4860" y="2770"/>
                </a:lnTo>
                <a:lnTo>
                  <a:pt x="4860" y="2785"/>
                </a:lnTo>
                <a:lnTo>
                  <a:pt x="4871" y="2813"/>
                </a:lnTo>
                <a:lnTo>
                  <a:pt x="4886" y="2810"/>
                </a:lnTo>
                <a:lnTo>
                  <a:pt x="4893" y="2790"/>
                </a:lnTo>
                <a:lnTo>
                  <a:pt x="4897" y="2790"/>
                </a:lnTo>
                <a:lnTo>
                  <a:pt x="4900" y="2811"/>
                </a:lnTo>
                <a:lnTo>
                  <a:pt x="4909" y="2838"/>
                </a:lnTo>
                <a:lnTo>
                  <a:pt x="4911" y="2852"/>
                </a:lnTo>
                <a:lnTo>
                  <a:pt x="4901" y="2852"/>
                </a:lnTo>
                <a:lnTo>
                  <a:pt x="4895" y="2829"/>
                </a:lnTo>
                <a:lnTo>
                  <a:pt x="4886" y="2824"/>
                </a:lnTo>
                <a:lnTo>
                  <a:pt x="4874" y="2828"/>
                </a:lnTo>
                <a:lnTo>
                  <a:pt x="4869" y="2838"/>
                </a:lnTo>
                <a:lnTo>
                  <a:pt x="4874" y="2858"/>
                </a:lnTo>
                <a:lnTo>
                  <a:pt x="4872" y="2874"/>
                </a:lnTo>
                <a:lnTo>
                  <a:pt x="4863" y="2889"/>
                </a:lnTo>
                <a:lnTo>
                  <a:pt x="4865" y="2904"/>
                </a:lnTo>
                <a:lnTo>
                  <a:pt x="4857" y="2928"/>
                </a:lnTo>
                <a:lnTo>
                  <a:pt x="4849" y="2937"/>
                </a:lnTo>
                <a:lnTo>
                  <a:pt x="4852" y="2956"/>
                </a:lnTo>
                <a:lnTo>
                  <a:pt x="4846" y="2964"/>
                </a:lnTo>
                <a:lnTo>
                  <a:pt x="4833" y="2961"/>
                </a:lnTo>
                <a:lnTo>
                  <a:pt x="4826" y="2942"/>
                </a:lnTo>
                <a:lnTo>
                  <a:pt x="4825" y="2922"/>
                </a:lnTo>
                <a:lnTo>
                  <a:pt x="4809" y="2892"/>
                </a:lnTo>
                <a:lnTo>
                  <a:pt x="4810" y="2873"/>
                </a:lnTo>
                <a:lnTo>
                  <a:pt x="4808" y="2860"/>
                </a:lnTo>
                <a:lnTo>
                  <a:pt x="4796" y="2856"/>
                </a:lnTo>
                <a:lnTo>
                  <a:pt x="4797" y="2845"/>
                </a:lnTo>
                <a:lnTo>
                  <a:pt x="4803" y="2842"/>
                </a:lnTo>
                <a:lnTo>
                  <a:pt x="4808" y="2831"/>
                </a:lnTo>
                <a:lnTo>
                  <a:pt x="4802" y="2817"/>
                </a:lnTo>
                <a:lnTo>
                  <a:pt x="4791" y="2811"/>
                </a:lnTo>
                <a:lnTo>
                  <a:pt x="4771" y="2822"/>
                </a:lnTo>
                <a:lnTo>
                  <a:pt x="4767" y="2811"/>
                </a:lnTo>
                <a:lnTo>
                  <a:pt x="4760" y="2814"/>
                </a:lnTo>
                <a:lnTo>
                  <a:pt x="4755" y="2829"/>
                </a:lnTo>
                <a:lnTo>
                  <a:pt x="4742" y="2837"/>
                </a:lnTo>
                <a:lnTo>
                  <a:pt x="4725" y="2872"/>
                </a:lnTo>
                <a:lnTo>
                  <a:pt x="4730" y="2887"/>
                </a:lnTo>
                <a:lnTo>
                  <a:pt x="4730" y="2926"/>
                </a:lnTo>
                <a:lnTo>
                  <a:pt x="4727" y="2939"/>
                </a:lnTo>
                <a:lnTo>
                  <a:pt x="4734" y="2954"/>
                </a:lnTo>
                <a:lnTo>
                  <a:pt x="4731" y="2986"/>
                </a:lnTo>
                <a:lnTo>
                  <a:pt x="4717" y="2999"/>
                </a:lnTo>
                <a:lnTo>
                  <a:pt x="4718" y="3023"/>
                </a:lnTo>
                <a:lnTo>
                  <a:pt x="4725" y="3034"/>
                </a:lnTo>
                <a:lnTo>
                  <a:pt x="4734" y="3031"/>
                </a:lnTo>
                <a:lnTo>
                  <a:pt x="4740" y="3039"/>
                </a:lnTo>
                <a:lnTo>
                  <a:pt x="4750" y="3029"/>
                </a:lnTo>
                <a:lnTo>
                  <a:pt x="4757" y="3035"/>
                </a:lnTo>
                <a:lnTo>
                  <a:pt x="4756" y="3061"/>
                </a:lnTo>
                <a:lnTo>
                  <a:pt x="4760" y="3071"/>
                </a:lnTo>
                <a:lnTo>
                  <a:pt x="4767" y="3071"/>
                </a:lnTo>
                <a:lnTo>
                  <a:pt x="4776" y="3098"/>
                </a:lnTo>
                <a:lnTo>
                  <a:pt x="4775" y="3134"/>
                </a:lnTo>
                <a:lnTo>
                  <a:pt x="4786" y="3157"/>
                </a:lnTo>
                <a:lnTo>
                  <a:pt x="4786" y="3175"/>
                </a:lnTo>
                <a:lnTo>
                  <a:pt x="4792" y="3195"/>
                </a:lnTo>
                <a:lnTo>
                  <a:pt x="4802" y="3203"/>
                </a:lnTo>
                <a:lnTo>
                  <a:pt x="4797" y="3217"/>
                </a:lnTo>
                <a:lnTo>
                  <a:pt x="4800" y="3250"/>
                </a:lnTo>
                <a:lnTo>
                  <a:pt x="4792" y="3275"/>
                </a:lnTo>
                <a:lnTo>
                  <a:pt x="4801" y="3292"/>
                </a:lnTo>
                <a:lnTo>
                  <a:pt x="4804" y="3315"/>
                </a:lnTo>
                <a:lnTo>
                  <a:pt x="4801" y="3337"/>
                </a:lnTo>
                <a:lnTo>
                  <a:pt x="4804" y="3350"/>
                </a:lnTo>
                <a:lnTo>
                  <a:pt x="4812" y="3337"/>
                </a:lnTo>
                <a:lnTo>
                  <a:pt x="4817" y="3347"/>
                </a:lnTo>
                <a:lnTo>
                  <a:pt x="4818" y="3372"/>
                </a:lnTo>
                <a:lnTo>
                  <a:pt x="4827" y="3384"/>
                </a:lnTo>
                <a:cubicBezTo>
                  <a:pt x="4827" y="3384"/>
                  <a:pt x="4845" y="3375"/>
                  <a:pt x="4845" y="3375"/>
                </a:cubicBezTo>
                <a:lnTo>
                  <a:pt x="4851" y="3351"/>
                </a:lnTo>
                <a:lnTo>
                  <a:pt x="4866" y="3335"/>
                </a:lnTo>
                <a:lnTo>
                  <a:pt x="4870" y="3314"/>
                </a:lnTo>
                <a:lnTo>
                  <a:pt x="4863" y="3303"/>
                </a:lnTo>
                <a:lnTo>
                  <a:pt x="4853" y="3261"/>
                </a:lnTo>
                <a:lnTo>
                  <a:pt x="4855" y="3239"/>
                </a:lnTo>
                <a:lnTo>
                  <a:pt x="4878" y="3203"/>
                </a:lnTo>
                <a:lnTo>
                  <a:pt x="4877" y="3220"/>
                </a:lnTo>
                <a:lnTo>
                  <a:pt x="4865" y="3247"/>
                </a:lnTo>
                <a:lnTo>
                  <a:pt x="4870" y="3292"/>
                </a:lnTo>
                <a:lnTo>
                  <a:pt x="4879" y="3296"/>
                </a:lnTo>
                <a:lnTo>
                  <a:pt x="4892" y="3284"/>
                </a:lnTo>
                <a:lnTo>
                  <a:pt x="4908" y="3302"/>
                </a:lnTo>
                <a:lnTo>
                  <a:pt x="4926" y="3292"/>
                </a:lnTo>
                <a:lnTo>
                  <a:pt x="4927" y="3275"/>
                </a:lnTo>
                <a:lnTo>
                  <a:pt x="4942" y="3263"/>
                </a:lnTo>
                <a:lnTo>
                  <a:pt x="4955" y="3264"/>
                </a:lnTo>
                <a:lnTo>
                  <a:pt x="4963" y="3251"/>
                </a:lnTo>
                <a:lnTo>
                  <a:pt x="4969" y="3261"/>
                </a:lnTo>
                <a:lnTo>
                  <a:pt x="4984" y="3240"/>
                </a:lnTo>
                <a:lnTo>
                  <a:pt x="4976" y="3220"/>
                </a:lnTo>
                <a:lnTo>
                  <a:pt x="4989" y="3218"/>
                </a:lnTo>
                <a:lnTo>
                  <a:pt x="4992" y="3206"/>
                </a:lnTo>
                <a:lnTo>
                  <a:pt x="4975" y="3191"/>
                </a:lnTo>
                <a:lnTo>
                  <a:pt x="4975" y="3181"/>
                </a:lnTo>
                <a:lnTo>
                  <a:pt x="4984" y="3173"/>
                </a:lnTo>
                <a:lnTo>
                  <a:pt x="4987" y="3183"/>
                </a:lnTo>
                <a:lnTo>
                  <a:pt x="4994" y="3180"/>
                </a:lnTo>
                <a:lnTo>
                  <a:pt x="5000" y="3149"/>
                </a:lnTo>
                <a:lnTo>
                  <a:pt x="4996" y="3137"/>
                </a:lnTo>
                <a:lnTo>
                  <a:pt x="5000" y="3126"/>
                </a:lnTo>
                <a:cubicBezTo>
                  <a:pt x="5000" y="3126"/>
                  <a:pt x="5010" y="3125"/>
                  <a:pt x="5010" y="3125"/>
                </a:cubicBezTo>
                <a:close/>
                <a:moveTo>
                  <a:pt x="4594" y="3602"/>
                </a:moveTo>
                <a:lnTo>
                  <a:pt x="4586" y="3603"/>
                </a:lnTo>
                <a:lnTo>
                  <a:pt x="4579" y="3597"/>
                </a:lnTo>
                <a:lnTo>
                  <a:pt x="4571" y="3607"/>
                </a:lnTo>
                <a:lnTo>
                  <a:pt x="4571" y="3583"/>
                </a:lnTo>
                <a:lnTo>
                  <a:pt x="4577" y="3576"/>
                </a:lnTo>
                <a:lnTo>
                  <a:pt x="4573" y="3565"/>
                </a:lnTo>
                <a:lnTo>
                  <a:pt x="4560" y="3567"/>
                </a:lnTo>
                <a:lnTo>
                  <a:pt x="4558" y="3557"/>
                </a:lnTo>
                <a:lnTo>
                  <a:pt x="4546" y="3541"/>
                </a:lnTo>
                <a:lnTo>
                  <a:pt x="4546" y="3524"/>
                </a:lnTo>
                <a:lnTo>
                  <a:pt x="4537" y="3489"/>
                </a:lnTo>
                <a:lnTo>
                  <a:pt x="4535" y="3461"/>
                </a:lnTo>
                <a:lnTo>
                  <a:pt x="4541" y="3437"/>
                </a:lnTo>
                <a:lnTo>
                  <a:pt x="4535" y="3404"/>
                </a:lnTo>
                <a:lnTo>
                  <a:pt x="4527" y="3431"/>
                </a:lnTo>
                <a:lnTo>
                  <a:pt x="4528" y="3453"/>
                </a:lnTo>
                <a:lnTo>
                  <a:pt x="4518" y="3429"/>
                </a:lnTo>
                <a:lnTo>
                  <a:pt x="4504" y="3416"/>
                </a:lnTo>
                <a:lnTo>
                  <a:pt x="4500" y="3369"/>
                </a:lnTo>
                <a:lnTo>
                  <a:pt x="4492" y="3361"/>
                </a:lnTo>
                <a:lnTo>
                  <a:pt x="4489" y="3324"/>
                </a:lnTo>
                <a:lnTo>
                  <a:pt x="4480" y="3304"/>
                </a:lnTo>
                <a:lnTo>
                  <a:pt x="4480" y="3282"/>
                </a:lnTo>
                <a:lnTo>
                  <a:pt x="4475" y="3267"/>
                </a:lnTo>
                <a:lnTo>
                  <a:pt x="4475" y="3251"/>
                </a:lnTo>
                <a:lnTo>
                  <a:pt x="4488" y="3249"/>
                </a:lnTo>
                <a:lnTo>
                  <a:pt x="4493" y="3225"/>
                </a:lnTo>
                <a:lnTo>
                  <a:pt x="4501" y="3225"/>
                </a:lnTo>
                <a:lnTo>
                  <a:pt x="4504" y="3232"/>
                </a:lnTo>
                <a:lnTo>
                  <a:pt x="4513" y="3222"/>
                </a:lnTo>
                <a:lnTo>
                  <a:pt x="4513" y="3202"/>
                </a:lnTo>
                <a:lnTo>
                  <a:pt x="4525" y="3158"/>
                </a:lnTo>
                <a:lnTo>
                  <a:pt x="4525" y="3129"/>
                </a:lnTo>
                <a:lnTo>
                  <a:pt x="4528" y="3116"/>
                </a:lnTo>
                <a:lnTo>
                  <a:pt x="4518" y="3080"/>
                </a:lnTo>
                <a:lnTo>
                  <a:pt x="4523" y="3053"/>
                </a:lnTo>
                <a:lnTo>
                  <a:pt x="4532" y="3051"/>
                </a:lnTo>
                <a:lnTo>
                  <a:pt x="4533" y="3018"/>
                </a:lnTo>
                <a:lnTo>
                  <a:pt x="4546" y="2987"/>
                </a:lnTo>
                <a:lnTo>
                  <a:pt x="4548" y="2968"/>
                </a:lnTo>
                <a:lnTo>
                  <a:pt x="4555" y="2954"/>
                </a:lnTo>
                <a:lnTo>
                  <a:pt x="4555" y="2910"/>
                </a:lnTo>
                <a:lnTo>
                  <a:pt x="4563" y="2905"/>
                </a:lnTo>
                <a:lnTo>
                  <a:pt x="4563" y="2883"/>
                </a:lnTo>
                <a:lnTo>
                  <a:pt x="4578" y="2855"/>
                </a:lnTo>
                <a:lnTo>
                  <a:pt x="4576" y="2831"/>
                </a:lnTo>
                <a:lnTo>
                  <a:pt x="4578" y="2815"/>
                </a:lnTo>
                <a:lnTo>
                  <a:pt x="4587" y="2811"/>
                </a:lnTo>
                <a:lnTo>
                  <a:pt x="4587" y="2789"/>
                </a:lnTo>
                <a:lnTo>
                  <a:pt x="4581" y="2765"/>
                </a:lnTo>
                <a:lnTo>
                  <a:pt x="4583" y="2752"/>
                </a:lnTo>
                <a:lnTo>
                  <a:pt x="4583" y="2734"/>
                </a:lnTo>
                <a:lnTo>
                  <a:pt x="4571" y="2724"/>
                </a:lnTo>
                <a:lnTo>
                  <a:pt x="4565" y="2691"/>
                </a:lnTo>
                <a:lnTo>
                  <a:pt x="4570" y="2680"/>
                </a:lnTo>
                <a:lnTo>
                  <a:pt x="4560" y="2642"/>
                </a:lnTo>
                <a:lnTo>
                  <a:pt x="4548" y="2638"/>
                </a:lnTo>
                <a:lnTo>
                  <a:pt x="4543" y="2628"/>
                </a:lnTo>
                <a:lnTo>
                  <a:pt x="4537" y="2630"/>
                </a:lnTo>
                <a:lnTo>
                  <a:pt x="4535" y="2659"/>
                </a:lnTo>
                <a:lnTo>
                  <a:pt x="4529" y="2658"/>
                </a:lnTo>
                <a:lnTo>
                  <a:pt x="4515" y="2615"/>
                </a:lnTo>
                <a:lnTo>
                  <a:pt x="4506" y="2613"/>
                </a:lnTo>
                <a:lnTo>
                  <a:pt x="4497" y="2594"/>
                </a:lnTo>
                <a:lnTo>
                  <a:pt x="4488" y="2603"/>
                </a:lnTo>
                <a:lnTo>
                  <a:pt x="4490" y="2631"/>
                </a:lnTo>
                <a:lnTo>
                  <a:pt x="4485" y="2637"/>
                </a:lnTo>
                <a:lnTo>
                  <a:pt x="4476" y="2633"/>
                </a:lnTo>
                <a:lnTo>
                  <a:pt x="4469" y="2660"/>
                </a:lnTo>
                <a:lnTo>
                  <a:pt x="4469" y="2674"/>
                </a:lnTo>
                <a:lnTo>
                  <a:pt x="4461" y="2682"/>
                </a:lnTo>
                <a:lnTo>
                  <a:pt x="4450" y="2737"/>
                </a:lnTo>
                <a:lnTo>
                  <a:pt x="4450" y="2760"/>
                </a:lnTo>
                <a:lnTo>
                  <a:pt x="4443" y="2778"/>
                </a:lnTo>
                <a:lnTo>
                  <a:pt x="4442" y="2805"/>
                </a:lnTo>
                <a:lnTo>
                  <a:pt x="4438" y="2811"/>
                </a:lnTo>
                <a:lnTo>
                  <a:pt x="4437" y="2830"/>
                </a:lnTo>
                <a:lnTo>
                  <a:pt x="4427" y="2841"/>
                </a:lnTo>
                <a:lnTo>
                  <a:pt x="4426" y="2887"/>
                </a:lnTo>
                <a:lnTo>
                  <a:pt x="4415" y="2898"/>
                </a:lnTo>
                <a:lnTo>
                  <a:pt x="4410" y="2894"/>
                </a:lnTo>
                <a:lnTo>
                  <a:pt x="4400" y="2931"/>
                </a:lnTo>
                <a:lnTo>
                  <a:pt x="4405" y="2944"/>
                </a:lnTo>
                <a:lnTo>
                  <a:pt x="4401" y="2965"/>
                </a:lnTo>
                <a:lnTo>
                  <a:pt x="4399" y="2988"/>
                </a:lnTo>
                <a:lnTo>
                  <a:pt x="4390" y="3009"/>
                </a:lnTo>
                <a:lnTo>
                  <a:pt x="4396" y="3026"/>
                </a:lnTo>
                <a:lnTo>
                  <a:pt x="4395" y="3043"/>
                </a:lnTo>
                <a:lnTo>
                  <a:pt x="4380" y="3043"/>
                </a:lnTo>
                <a:lnTo>
                  <a:pt x="4386" y="3053"/>
                </a:lnTo>
                <a:lnTo>
                  <a:pt x="4397" y="3062"/>
                </a:lnTo>
                <a:lnTo>
                  <a:pt x="4397" y="3082"/>
                </a:lnTo>
                <a:lnTo>
                  <a:pt x="4389" y="3075"/>
                </a:lnTo>
                <a:lnTo>
                  <a:pt x="4380" y="3079"/>
                </a:lnTo>
                <a:lnTo>
                  <a:pt x="4370" y="3091"/>
                </a:lnTo>
                <a:lnTo>
                  <a:pt x="4361" y="3086"/>
                </a:lnTo>
                <a:lnTo>
                  <a:pt x="4356" y="3097"/>
                </a:lnTo>
                <a:lnTo>
                  <a:pt x="4357" y="3119"/>
                </a:lnTo>
                <a:lnTo>
                  <a:pt x="4351" y="3129"/>
                </a:lnTo>
                <a:lnTo>
                  <a:pt x="4342" y="3120"/>
                </a:lnTo>
                <a:lnTo>
                  <a:pt x="4340" y="3097"/>
                </a:lnTo>
                <a:lnTo>
                  <a:pt x="4344" y="3080"/>
                </a:lnTo>
                <a:lnTo>
                  <a:pt x="4337" y="3065"/>
                </a:lnTo>
                <a:lnTo>
                  <a:pt x="4336" y="3031"/>
                </a:lnTo>
                <a:lnTo>
                  <a:pt x="4346" y="2998"/>
                </a:lnTo>
                <a:lnTo>
                  <a:pt x="4348" y="2970"/>
                </a:lnTo>
                <a:lnTo>
                  <a:pt x="4358" y="2957"/>
                </a:lnTo>
                <a:lnTo>
                  <a:pt x="4359" y="2938"/>
                </a:lnTo>
                <a:lnTo>
                  <a:pt x="4362" y="2919"/>
                </a:lnTo>
                <a:lnTo>
                  <a:pt x="4369" y="2872"/>
                </a:lnTo>
                <a:lnTo>
                  <a:pt x="4385" y="2858"/>
                </a:lnTo>
                <a:lnTo>
                  <a:pt x="4386" y="2831"/>
                </a:lnTo>
                <a:lnTo>
                  <a:pt x="4379" y="2833"/>
                </a:lnTo>
                <a:lnTo>
                  <a:pt x="4372" y="2831"/>
                </a:lnTo>
                <a:lnTo>
                  <a:pt x="4373" y="2814"/>
                </a:lnTo>
                <a:lnTo>
                  <a:pt x="4381" y="2799"/>
                </a:lnTo>
                <a:lnTo>
                  <a:pt x="4383" y="2752"/>
                </a:lnTo>
                <a:lnTo>
                  <a:pt x="4376" y="2744"/>
                </a:lnTo>
                <a:lnTo>
                  <a:pt x="4370" y="2718"/>
                </a:lnTo>
                <a:lnTo>
                  <a:pt x="4374" y="2709"/>
                </a:lnTo>
                <a:lnTo>
                  <a:pt x="4375" y="2682"/>
                </a:lnTo>
                <a:lnTo>
                  <a:pt x="4367" y="2679"/>
                </a:lnTo>
                <a:lnTo>
                  <a:pt x="4355" y="2652"/>
                </a:lnTo>
                <a:lnTo>
                  <a:pt x="4336" y="2663"/>
                </a:lnTo>
                <a:lnTo>
                  <a:pt x="4331" y="2687"/>
                </a:lnTo>
                <a:lnTo>
                  <a:pt x="4344" y="2703"/>
                </a:lnTo>
                <a:lnTo>
                  <a:pt x="4344" y="2723"/>
                </a:lnTo>
                <a:lnTo>
                  <a:pt x="4350" y="2737"/>
                </a:lnTo>
                <a:lnTo>
                  <a:pt x="4350" y="2754"/>
                </a:lnTo>
                <a:lnTo>
                  <a:pt x="4342" y="2755"/>
                </a:lnTo>
                <a:lnTo>
                  <a:pt x="4337" y="2734"/>
                </a:lnTo>
                <a:lnTo>
                  <a:pt x="4328" y="2734"/>
                </a:lnTo>
                <a:lnTo>
                  <a:pt x="4323" y="2758"/>
                </a:lnTo>
                <a:lnTo>
                  <a:pt x="4329" y="2765"/>
                </a:lnTo>
                <a:lnTo>
                  <a:pt x="4332" y="2783"/>
                </a:lnTo>
                <a:lnTo>
                  <a:pt x="4337" y="2810"/>
                </a:lnTo>
                <a:lnTo>
                  <a:pt x="4330" y="2819"/>
                </a:lnTo>
                <a:lnTo>
                  <a:pt x="4328" y="2810"/>
                </a:lnTo>
                <a:lnTo>
                  <a:pt x="4323" y="2800"/>
                </a:lnTo>
                <a:lnTo>
                  <a:pt x="4319" y="2826"/>
                </a:lnTo>
                <a:lnTo>
                  <a:pt x="4308" y="2811"/>
                </a:lnTo>
                <a:lnTo>
                  <a:pt x="4308" y="2792"/>
                </a:lnTo>
                <a:lnTo>
                  <a:pt x="4300" y="2795"/>
                </a:lnTo>
                <a:lnTo>
                  <a:pt x="4293" y="2818"/>
                </a:lnTo>
                <a:lnTo>
                  <a:pt x="4287" y="2814"/>
                </a:lnTo>
                <a:lnTo>
                  <a:pt x="4287" y="2790"/>
                </a:lnTo>
                <a:lnTo>
                  <a:pt x="4295" y="2775"/>
                </a:lnTo>
                <a:lnTo>
                  <a:pt x="4291" y="2770"/>
                </a:lnTo>
                <a:lnTo>
                  <a:pt x="4274" y="2782"/>
                </a:lnTo>
                <a:lnTo>
                  <a:pt x="4259" y="2806"/>
                </a:lnTo>
                <a:lnTo>
                  <a:pt x="4250" y="2779"/>
                </a:lnTo>
                <a:lnTo>
                  <a:pt x="4241" y="2781"/>
                </a:lnTo>
                <a:lnTo>
                  <a:pt x="4233" y="2795"/>
                </a:lnTo>
                <a:lnTo>
                  <a:pt x="4218" y="2796"/>
                </a:lnTo>
                <a:lnTo>
                  <a:pt x="4215" y="2783"/>
                </a:lnTo>
                <a:lnTo>
                  <a:pt x="4200" y="2788"/>
                </a:lnTo>
                <a:lnTo>
                  <a:pt x="4193" y="2778"/>
                </a:lnTo>
                <a:lnTo>
                  <a:pt x="4204" y="2761"/>
                </a:lnTo>
                <a:lnTo>
                  <a:pt x="4221" y="2758"/>
                </a:lnTo>
                <a:lnTo>
                  <a:pt x="4229" y="2763"/>
                </a:lnTo>
                <a:lnTo>
                  <a:pt x="4244" y="2756"/>
                </a:lnTo>
                <a:lnTo>
                  <a:pt x="4245" y="2743"/>
                </a:lnTo>
                <a:lnTo>
                  <a:pt x="4254" y="2738"/>
                </a:lnTo>
                <a:lnTo>
                  <a:pt x="4263" y="2743"/>
                </a:lnTo>
                <a:lnTo>
                  <a:pt x="4277" y="2723"/>
                </a:lnTo>
                <a:lnTo>
                  <a:pt x="4277" y="2704"/>
                </a:lnTo>
                <a:lnTo>
                  <a:pt x="4279" y="2691"/>
                </a:lnTo>
                <a:lnTo>
                  <a:pt x="4271" y="2678"/>
                </a:lnTo>
                <a:lnTo>
                  <a:pt x="4259" y="2640"/>
                </a:lnTo>
                <a:lnTo>
                  <a:pt x="4244" y="2632"/>
                </a:lnTo>
                <a:lnTo>
                  <a:pt x="4242" y="2617"/>
                </a:lnTo>
                <a:lnTo>
                  <a:pt x="4222" y="2585"/>
                </a:lnTo>
                <a:lnTo>
                  <a:pt x="4219" y="2572"/>
                </a:lnTo>
                <a:lnTo>
                  <a:pt x="4208" y="2572"/>
                </a:lnTo>
                <a:lnTo>
                  <a:pt x="4193" y="2590"/>
                </a:lnTo>
                <a:lnTo>
                  <a:pt x="4185" y="2592"/>
                </a:lnTo>
                <a:lnTo>
                  <a:pt x="4163" y="2629"/>
                </a:lnTo>
                <a:lnTo>
                  <a:pt x="4169" y="2637"/>
                </a:lnTo>
                <a:lnTo>
                  <a:pt x="4168" y="2652"/>
                </a:lnTo>
                <a:lnTo>
                  <a:pt x="4160" y="2657"/>
                </a:lnTo>
                <a:lnTo>
                  <a:pt x="4151" y="2664"/>
                </a:lnTo>
                <a:lnTo>
                  <a:pt x="4150" y="2654"/>
                </a:lnTo>
                <a:lnTo>
                  <a:pt x="4140" y="2657"/>
                </a:lnTo>
                <a:lnTo>
                  <a:pt x="4130" y="2646"/>
                </a:lnTo>
                <a:lnTo>
                  <a:pt x="4117" y="2648"/>
                </a:lnTo>
                <a:lnTo>
                  <a:pt x="4111" y="2657"/>
                </a:lnTo>
                <a:lnTo>
                  <a:pt x="4098" y="2656"/>
                </a:lnTo>
                <a:lnTo>
                  <a:pt x="4092" y="2648"/>
                </a:lnTo>
                <a:lnTo>
                  <a:pt x="4097" y="2639"/>
                </a:lnTo>
                <a:lnTo>
                  <a:pt x="4117" y="2632"/>
                </a:lnTo>
                <a:lnTo>
                  <a:pt x="4121" y="2613"/>
                </a:lnTo>
                <a:lnTo>
                  <a:pt x="4133" y="2605"/>
                </a:lnTo>
                <a:lnTo>
                  <a:pt x="4141" y="2608"/>
                </a:lnTo>
                <a:lnTo>
                  <a:pt x="4151" y="2586"/>
                </a:lnTo>
                <a:lnTo>
                  <a:pt x="4152" y="2560"/>
                </a:lnTo>
                <a:lnTo>
                  <a:pt x="4157" y="2548"/>
                </a:lnTo>
                <a:lnTo>
                  <a:pt x="4168" y="2548"/>
                </a:lnTo>
                <a:lnTo>
                  <a:pt x="4177" y="2516"/>
                </a:lnTo>
                <a:lnTo>
                  <a:pt x="4176" y="2482"/>
                </a:lnTo>
                <a:lnTo>
                  <a:pt x="4179" y="2464"/>
                </a:lnTo>
                <a:lnTo>
                  <a:pt x="4175" y="2444"/>
                </a:lnTo>
                <a:lnTo>
                  <a:pt x="4164" y="2443"/>
                </a:lnTo>
                <a:lnTo>
                  <a:pt x="4144" y="2454"/>
                </a:lnTo>
                <a:lnTo>
                  <a:pt x="4119" y="2463"/>
                </a:lnTo>
                <a:lnTo>
                  <a:pt x="4093" y="2480"/>
                </a:lnTo>
                <a:lnTo>
                  <a:pt x="4044" y="2493"/>
                </a:lnTo>
                <a:lnTo>
                  <a:pt x="3984" y="2532"/>
                </a:lnTo>
                <a:lnTo>
                  <a:pt x="3968" y="2555"/>
                </a:lnTo>
                <a:lnTo>
                  <a:pt x="3931" y="2570"/>
                </a:lnTo>
                <a:lnTo>
                  <a:pt x="3882" y="2608"/>
                </a:lnTo>
                <a:lnTo>
                  <a:pt x="3865" y="2635"/>
                </a:lnTo>
                <a:lnTo>
                  <a:pt x="3864" y="2652"/>
                </a:lnTo>
                <a:lnTo>
                  <a:pt x="3875" y="2653"/>
                </a:lnTo>
                <a:lnTo>
                  <a:pt x="3882" y="2662"/>
                </a:lnTo>
                <a:lnTo>
                  <a:pt x="3869" y="2679"/>
                </a:lnTo>
                <a:lnTo>
                  <a:pt x="3856" y="2679"/>
                </a:lnTo>
                <a:lnTo>
                  <a:pt x="3835" y="2711"/>
                </a:lnTo>
                <a:lnTo>
                  <a:pt x="3816" y="2713"/>
                </a:lnTo>
                <a:lnTo>
                  <a:pt x="3807" y="2726"/>
                </a:lnTo>
                <a:lnTo>
                  <a:pt x="3804" y="2747"/>
                </a:lnTo>
                <a:lnTo>
                  <a:pt x="3785" y="2769"/>
                </a:lnTo>
                <a:lnTo>
                  <a:pt x="3777" y="2787"/>
                </a:lnTo>
                <a:lnTo>
                  <a:pt x="3777" y="2815"/>
                </a:lnTo>
                <a:lnTo>
                  <a:pt x="3786" y="2807"/>
                </a:lnTo>
                <a:lnTo>
                  <a:pt x="3795" y="2820"/>
                </a:lnTo>
                <a:lnTo>
                  <a:pt x="3790" y="2834"/>
                </a:lnTo>
                <a:lnTo>
                  <a:pt x="3794" y="2840"/>
                </a:lnTo>
                <a:lnTo>
                  <a:pt x="3802" y="2837"/>
                </a:lnTo>
                <a:lnTo>
                  <a:pt x="3814" y="2825"/>
                </a:lnTo>
                <a:lnTo>
                  <a:pt x="3826" y="2827"/>
                </a:lnTo>
                <a:lnTo>
                  <a:pt x="3837" y="2839"/>
                </a:lnTo>
                <a:lnTo>
                  <a:pt x="3832" y="2856"/>
                </a:lnTo>
                <a:lnTo>
                  <a:pt x="3817" y="2867"/>
                </a:lnTo>
                <a:lnTo>
                  <a:pt x="3802" y="2853"/>
                </a:lnTo>
                <a:lnTo>
                  <a:pt x="3792" y="2862"/>
                </a:lnTo>
                <a:lnTo>
                  <a:pt x="3795" y="2883"/>
                </a:lnTo>
                <a:lnTo>
                  <a:pt x="3818" y="2903"/>
                </a:lnTo>
                <a:lnTo>
                  <a:pt x="3826" y="2895"/>
                </a:lnTo>
                <a:lnTo>
                  <a:pt x="3829" y="2878"/>
                </a:lnTo>
                <a:lnTo>
                  <a:pt x="3836" y="2877"/>
                </a:lnTo>
                <a:lnTo>
                  <a:pt x="3841" y="2888"/>
                </a:lnTo>
                <a:lnTo>
                  <a:pt x="3836" y="2904"/>
                </a:lnTo>
                <a:lnTo>
                  <a:pt x="3847" y="2902"/>
                </a:lnTo>
                <a:lnTo>
                  <a:pt x="3869" y="2909"/>
                </a:lnTo>
                <a:lnTo>
                  <a:pt x="3890" y="2899"/>
                </a:lnTo>
                <a:lnTo>
                  <a:pt x="3903" y="2899"/>
                </a:lnTo>
                <a:lnTo>
                  <a:pt x="3922" y="2913"/>
                </a:lnTo>
                <a:lnTo>
                  <a:pt x="3936" y="2908"/>
                </a:lnTo>
                <a:lnTo>
                  <a:pt x="3949" y="2918"/>
                </a:lnTo>
                <a:lnTo>
                  <a:pt x="3957" y="2936"/>
                </a:lnTo>
                <a:lnTo>
                  <a:pt x="3967" y="2938"/>
                </a:lnTo>
                <a:lnTo>
                  <a:pt x="3962" y="2950"/>
                </a:lnTo>
                <a:lnTo>
                  <a:pt x="3953" y="2950"/>
                </a:lnTo>
                <a:lnTo>
                  <a:pt x="3934" y="2930"/>
                </a:lnTo>
                <a:lnTo>
                  <a:pt x="3909" y="2929"/>
                </a:lnTo>
                <a:lnTo>
                  <a:pt x="3904" y="2937"/>
                </a:lnTo>
                <a:lnTo>
                  <a:pt x="3920" y="2947"/>
                </a:lnTo>
                <a:lnTo>
                  <a:pt x="3924" y="2959"/>
                </a:lnTo>
                <a:lnTo>
                  <a:pt x="3902" y="2959"/>
                </a:lnTo>
                <a:lnTo>
                  <a:pt x="3892" y="2945"/>
                </a:lnTo>
                <a:lnTo>
                  <a:pt x="3863" y="2951"/>
                </a:lnTo>
                <a:lnTo>
                  <a:pt x="3855" y="2963"/>
                </a:lnTo>
                <a:lnTo>
                  <a:pt x="3846" y="2954"/>
                </a:lnTo>
                <a:lnTo>
                  <a:pt x="3839" y="2954"/>
                </a:lnTo>
                <a:lnTo>
                  <a:pt x="3828" y="2959"/>
                </a:lnTo>
                <a:lnTo>
                  <a:pt x="3818" y="2958"/>
                </a:lnTo>
                <a:lnTo>
                  <a:pt x="3787" y="2961"/>
                </a:lnTo>
                <a:lnTo>
                  <a:pt x="3781" y="2968"/>
                </a:lnTo>
                <a:lnTo>
                  <a:pt x="3756" y="2976"/>
                </a:lnTo>
                <a:lnTo>
                  <a:pt x="3752" y="3000"/>
                </a:lnTo>
                <a:lnTo>
                  <a:pt x="3755" y="3063"/>
                </a:lnTo>
                <a:lnTo>
                  <a:pt x="3758" y="3075"/>
                </a:lnTo>
                <a:lnTo>
                  <a:pt x="3758" y="3099"/>
                </a:lnTo>
                <a:lnTo>
                  <a:pt x="3753" y="3104"/>
                </a:lnTo>
                <a:lnTo>
                  <a:pt x="3755" y="3120"/>
                </a:lnTo>
                <a:lnTo>
                  <a:pt x="3761" y="3129"/>
                </a:lnTo>
                <a:lnTo>
                  <a:pt x="3772" y="3126"/>
                </a:lnTo>
                <a:lnTo>
                  <a:pt x="3779" y="3126"/>
                </a:lnTo>
                <a:lnTo>
                  <a:pt x="3787" y="3136"/>
                </a:lnTo>
                <a:lnTo>
                  <a:pt x="3799" y="3137"/>
                </a:lnTo>
                <a:lnTo>
                  <a:pt x="3802" y="3127"/>
                </a:lnTo>
                <a:lnTo>
                  <a:pt x="3805" y="3125"/>
                </a:lnTo>
                <a:lnTo>
                  <a:pt x="3813" y="3133"/>
                </a:lnTo>
                <a:lnTo>
                  <a:pt x="3819" y="3140"/>
                </a:lnTo>
                <a:lnTo>
                  <a:pt x="3825" y="3136"/>
                </a:lnTo>
                <a:lnTo>
                  <a:pt x="3833" y="3149"/>
                </a:lnTo>
                <a:lnTo>
                  <a:pt x="3834" y="3161"/>
                </a:lnTo>
                <a:lnTo>
                  <a:pt x="3842" y="3165"/>
                </a:lnTo>
                <a:lnTo>
                  <a:pt x="3853" y="3160"/>
                </a:lnTo>
                <a:lnTo>
                  <a:pt x="3861" y="3161"/>
                </a:lnTo>
                <a:lnTo>
                  <a:pt x="3867" y="3170"/>
                </a:lnTo>
                <a:lnTo>
                  <a:pt x="3881" y="3171"/>
                </a:lnTo>
                <a:lnTo>
                  <a:pt x="3891" y="3168"/>
                </a:lnTo>
                <a:lnTo>
                  <a:pt x="3903" y="3177"/>
                </a:lnTo>
                <a:lnTo>
                  <a:pt x="3914" y="3168"/>
                </a:lnTo>
                <a:lnTo>
                  <a:pt x="3922" y="3173"/>
                </a:lnTo>
                <a:lnTo>
                  <a:pt x="3938" y="3176"/>
                </a:lnTo>
                <a:lnTo>
                  <a:pt x="3951" y="3170"/>
                </a:lnTo>
                <a:lnTo>
                  <a:pt x="3962" y="3178"/>
                </a:lnTo>
                <a:lnTo>
                  <a:pt x="3967" y="3194"/>
                </a:lnTo>
                <a:lnTo>
                  <a:pt x="3975" y="3184"/>
                </a:lnTo>
                <a:lnTo>
                  <a:pt x="3977" y="3203"/>
                </a:lnTo>
                <a:lnTo>
                  <a:pt x="3988" y="3219"/>
                </a:lnTo>
                <a:lnTo>
                  <a:pt x="3988" y="3228"/>
                </a:lnTo>
                <a:lnTo>
                  <a:pt x="3993" y="3238"/>
                </a:lnTo>
                <a:lnTo>
                  <a:pt x="4005" y="3238"/>
                </a:lnTo>
                <a:lnTo>
                  <a:pt x="4013" y="3244"/>
                </a:lnTo>
                <a:lnTo>
                  <a:pt x="4016" y="3260"/>
                </a:lnTo>
                <a:lnTo>
                  <a:pt x="4024" y="3263"/>
                </a:lnTo>
                <a:lnTo>
                  <a:pt x="4031" y="3278"/>
                </a:lnTo>
                <a:lnTo>
                  <a:pt x="4029" y="3286"/>
                </a:lnTo>
                <a:lnTo>
                  <a:pt x="4028" y="3302"/>
                </a:lnTo>
                <a:lnTo>
                  <a:pt x="4040" y="3324"/>
                </a:lnTo>
                <a:lnTo>
                  <a:pt x="4057" y="3342"/>
                </a:lnTo>
                <a:lnTo>
                  <a:pt x="4058" y="3354"/>
                </a:lnTo>
                <a:lnTo>
                  <a:pt x="4054" y="3361"/>
                </a:lnTo>
                <a:lnTo>
                  <a:pt x="4057" y="3373"/>
                </a:lnTo>
                <a:lnTo>
                  <a:pt x="4051" y="3368"/>
                </a:lnTo>
                <a:lnTo>
                  <a:pt x="4028" y="3358"/>
                </a:lnTo>
                <a:lnTo>
                  <a:pt x="4008" y="3349"/>
                </a:lnTo>
                <a:lnTo>
                  <a:pt x="3998" y="3354"/>
                </a:lnTo>
                <a:lnTo>
                  <a:pt x="3988" y="3349"/>
                </a:lnTo>
                <a:lnTo>
                  <a:pt x="3985" y="3353"/>
                </a:lnTo>
                <a:lnTo>
                  <a:pt x="3976" y="3353"/>
                </a:lnTo>
                <a:lnTo>
                  <a:pt x="3966" y="3335"/>
                </a:lnTo>
                <a:lnTo>
                  <a:pt x="3958" y="3334"/>
                </a:lnTo>
                <a:lnTo>
                  <a:pt x="3950" y="3315"/>
                </a:lnTo>
                <a:lnTo>
                  <a:pt x="3944" y="3311"/>
                </a:lnTo>
                <a:lnTo>
                  <a:pt x="3930" y="3315"/>
                </a:lnTo>
                <a:lnTo>
                  <a:pt x="3922" y="3311"/>
                </a:lnTo>
                <a:lnTo>
                  <a:pt x="3916" y="3301"/>
                </a:lnTo>
                <a:lnTo>
                  <a:pt x="3901" y="3292"/>
                </a:lnTo>
                <a:lnTo>
                  <a:pt x="3899" y="3274"/>
                </a:lnTo>
                <a:lnTo>
                  <a:pt x="3894" y="3274"/>
                </a:lnTo>
                <a:lnTo>
                  <a:pt x="3886" y="3269"/>
                </a:lnTo>
                <a:lnTo>
                  <a:pt x="3872" y="3271"/>
                </a:lnTo>
                <a:lnTo>
                  <a:pt x="3866" y="3264"/>
                </a:lnTo>
                <a:lnTo>
                  <a:pt x="3836" y="3267"/>
                </a:lnTo>
                <a:lnTo>
                  <a:pt x="3818" y="3264"/>
                </a:lnTo>
                <a:lnTo>
                  <a:pt x="3805" y="3257"/>
                </a:lnTo>
                <a:lnTo>
                  <a:pt x="3752" y="3256"/>
                </a:lnTo>
                <a:lnTo>
                  <a:pt x="3743" y="3262"/>
                </a:lnTo>
                <a:lnTo>
                  <a:pt x="3728" y="3269"/>
                </a:lnTo>
                <a:lnTo>
                  <a:pt x="3720" y="3286"/>
                </a:lnTo>
                <a:lnTo>
                  <a:pt x="3719" y="3321"/>
                </a:lnTo>
                <a:lnTo>
                  <a:pt x="3708" y="3351"/>
                </a:lnTo>
                <a:lnTo>
                  <a:pt x="3711" y="3386"/>
                </a:lnTo>
                <a:lnTo>
                  <a:pt x="3707" y="3399"/>
                </a:lnTo>
                <a:lnTo>
                  <a:pt x="3710" y="3411"/>
                </a:lnTo>
                <a:lnTo>
                  <a:pt x="3719" y="3418"/>
                </a:lnTo>
                <a:lnTo>
                  <a:pt x="3717" y="3430"/>
                </a:lnTo>
                <a:lnTo>
                  <a:pt x="3712" y="3437"/>
                </a:lnTo>
                <a:lnTo>
                  <a:pt x="3721" y="3484"/>
                </a:lnTo>
                <a:lnTo>
                  <a:pt x="3731" y="3498"/>
                </a:lnTo>
                <a:lnTo>
                  <a:pt x="3734" y="3509"/>
                </a:lnTo>
                <a:lnTo>
                  <a:pt x="3753" y="3528"/>
                </a:lnTo>
                <a:lnTo>
                  <a:pt x="3759" y="3538"/>
                </a:lnTo>
                <a:lnTo>
                  <a:pt x="3770" y="3533"/>
                </a:lnTo>
                <a:lnTo>
                  <a:pt x="3777" y="3547"/>
                </a:lnTo>
                <a:lnTo>
                  <a:pt x="3786" y="3550"/>
                </a:lnTo>
                <a:lnTo>
                  <a:pt x="3800" y="3540"/>
                </a:lnTo>
                <a:lnTo>
                  <a:pt x="3808" y="3540"/>
                </a:lnTo>
                <a:lnTo>
                  <a:pt x="3818" y="3557"/>
                </a:lnTo>
                <a:lnTo>
                  <a:pt x="3832" y="3557"/>
                </a:lnTo>
                <a:lnTo>
                  <a:pt x="3841" y="3582"/>
                </a:lnTo>
                <a:lnTo>
                  <a:pt x="3848" y="3587"/>
                </a:lnTo>
                <a:lnTo>
                  <a:pt x="3851" y="3600"/>
                </a:lnTo>
                <a:lnTo>
                  <a:pt x="3837" y="3607"/>
                </a:lnTo>
                <a:lnTo>
                  <a:pt x="3839" y="3620"/>
                </a:lnTo>
                <a:lnTo>
                  <a:pt x="3832" y="3632"/>
                </a:lnTo>
                <a:lnTo>
                  <a:pt x="3833" y="3643"/>
                </a:lnTo>
                <a:lnTo>
                  <a:pt x="3828" y="3658"/>
                </a:lnTo>
                <a:lnTo>
                  <a:pt x="3812" y="3672"/>
                </a:lnTo>
                <a:lnTo>
                  <a:pt x="3811" y="3683"/>
                </a:lnTo>
                <a:lnTo>
                  <a:pt x="3806" y="3697"/>
                </a:lnTo>
                <a:lnTo>
                  <a:pt x="3816" y="3710"/>
                </a:lnTo>
                <a:lnTo>
                  <a:pt x="3817" y="3737"/>
                </a:lnTo>
                <a:lnTo>
                  <a:pt x="3824" y="3763"/>
                </a:lnTo>
                <a:lnTo>
                  <a:pt x="3823" y="3777"/>
                </a:lnTo>
                <a:lnTo>
                  <a:pt x="3807" y="3783"/>
                </a:lnTo>
                <a:lnTo>
                  <a:pt x="3812" y="3792"/>
                </a:lnTo>
                <a:lnTo>
                  <a:pt x="3834" y="3799"/>
                </a:lnTo>
                <a:lnTo>
                  <a:pt x="3843" y="3794"/>
                </a:lnTo>
                <a:lnTo>
                  <a:pt x="3849" y="3796"/>
                </a:lnTo>
                <a:lnTo>
                  <a:pt x="3854" y="3804"/>
                </a:lnTo>
                <a:lnTo>
                  <a:pt x="3859" y="3791"/>
                </a:lnTo>
                <a:lnTo>
                  <a:pt x="3867" y="3789"/>
                </a:lnTo>
                <a:lnTo>
                  <a:pt x="3872" y="3795"/>
                </a:lnTo>
                <a:lnTo>
                  <a:pt x="3889" y="3795"/>
                </a:lnTo>
                <a:lnTo>
                  <a:pt x="3911" y="3812"/>
                </a:lnTo>
                <a:lnTo>
                  <a:pt x="3919" y="3795"/>
                </a:lnTo>
                <a:lnTo>
                  <a:pt x="3936" y="3797"/>
                </a:lnTo>
                <a:lnTo>
                  <a:pt x="3939" y="3807"/>
                </a:lnTo>
                <a:lnTo>
                  <a:pt x="3943" y="3809"/>
                </a:lnTo>
                <a:lnTo>
                  <a:pt x="3948" y="3804"/>
                </a:lnTo>
                <a:lnTo>
                  <a:pt x="3958" y="3799"/>
                </a:lnTo>
                <a:lnTo>
                  <a:pt x="3964" y="3804"/>
                </a:lnTo>
                <a:lnTo>
                  <a:pt x="3966" y="3817"/>
                </a:lnTo>
                <a:lnTo>
                  <a:pt x="3973" y="3815"/>
                </a:lnTo>
                <a:lnTo>
                  <a:pt x="3978" y="3810"/>
                </a:lnTo>
                <a:lnTo>
                  <a:pt x="3984" y="3816"/>
                </a:lnTo>
                <a:lnTo>
                  <a:pt x="3987" y="3833"/>
                </a:lnTo>
                <a:lnTo>
                  <a:pt x="3993" y="3833"/>
                </a:lnTo>
                <a:lnTo>
                  <a:pt x="3999" y="3823"/>
                </a:lnTo>
                <a:lnTo>
                  <a:pt x="4016" y="3820"/>
                </a:lnTo>
                <a:lnTo>
                  <a:pt x="4023" y="3806"/>
                </a:lnTo>
                <a:lnTo>
                  <a:pt x="4034" y="3800"/>
                </a:lnTo>
                <a:lnTo>
                  <a:pt x="4044" y="3800"/>
                </a:lnTo>
                <a:lnTo>
                  <a:pt x="4058" y="3777"/>
                </a:lnTo>
                <a:lnTo>
                  <a:pt x="4074" y="3765"/>
                </a:lnTo>
                <a:lnTo>
                  <a:pt x="4085" y="3761"/>
                </a:lnTo>
                <a:lnTo>
                  <a:pt x="4088" y="3751"/>
                </a:lnTo>
                <a:lnTo>
                  <a:pt x="4097" y="3751"/>
                </a:lnTo>
                <a:lnTo>
                  <a:pt x="4111" y="3755"/>
                </a:lnTo>
                <a:lnTo>
                  <a:pt x="4120" y="3753"/>
                </a:lnTo>
                <a:lnTo>
                  <a:pt x="4129" y="3761"/>
                </a:lnTo>
                <a:lnTo>
                  <a:pt x="4155" y="3761"/>
                </a:lnTo>
                <a:lnTo>
                  <a:pt x="4181" y="3732"/>
                </a:lnTo>
                <a:lnTo>
                  <a:pt x="4186" y="3718"/>
                </a:lnTo>
                <a:lnTo>
                  <a:pt x="4191" y="3717"/>
                </a:lnTo>
                <a:lnTo>
                  <a:pt x="4195" y="3725"/>
                </a:lnTo>
                <a:lnTo>
                  <a:pt x="4199" y="3713"/>
                </a:lnTo>
                <a:lnTo>
                  <a:pt x="4209" y="3703"/>
                </a:lnTo>
                <a:lnTo>
                  <a:pt x="4209" y="3689"/>
                </a:lnTo>
                <a:lnTo>
                  <a:pt x="4212" y="3680"/>
                </a:lnTo>
                <a:lnTo>
                  <a:pt x="4218" y="3683"/>
                </a:lnTo>
                <a:lnTo>
                  <a:pt x="4226" y="3681"/>
                </a:lnTo>
                <a:lnTo>
                  <a:pt x="4231" y="3670"/>
                </a:lnTo>
                <a:lnTo>
                  <a:pt x="4230" y="3658"/>
                </a:lnTo>
                <a:lnTo>
                  <a:pt x="4235" y="3662"/>
                </a:lnTo>
                <a:lnTo>
                  <a:pt x="4241" y="3660"/>
                </a:lnTo>
                <a:lnTo>
                  <a:pt x="4246" y="3673"/>
                </a:lnTo>
                <a:lnTo>
                  <a:pt x="4246" y="3684"/>
                </a:lnTo>
                <a:lnTo>
                  <a:pt x="4250" y="3695"/>
                </a:lnTo>
                <a:lnTo>
                  <a:pt x="4240" y="3706"/>
                </a:lnTo>
                <a:lnTo>
                  <a:pt x="4240" y="3720"/>
                </a:lnTo>
                <a:lnTo>
                  <a:pt x="4235" y="3734"/>
                </a:lnTo>
                <a:lnTo>
                  <a:pt x="4229" y="3742"/>
                </a:lnTo>
                <a:lnTo>
                  <a:pt x="4229" y="3749"/>
                </a:lnTo>
                <a:lnTo>
                  <a:pt x="4238" y="3752"/>
                </a:lnTo>
                <a:lnTo>
                  <a:pt x="4249" y="3766"/>
                </a:lnTo>
                <a:lnTo>
                  <a:pt x="4252" y="3761"/>
                </a:lnTo>
                <a:lnTo>
                  <a:pt x="4261" y="3759"/>
                </a:lnTo>
                <a:lnTo>
                  <a:pt x="4272" y="3768"/>
                </a:lnTo>
                <a:lnTo>
                  <a:pt x="4276" y="3788"/>
                </a:lnTo>
                <a:lnTo>
                  <a:pt x="4281" y="3797"/>
                </a:lnTo>
                <a:lnTo>
                  <a:pt x="4282" y="3788"/>
                </a:lnTo>
                <a:lnTo>
                  <a:pt x="4286" y="3781"/>
                </a:lnTo>
                <a:lnTo>
                  <a:pt x="4294" y="3787"/>
                </a:lnTo>
                <a:lnTo>
                  <a:pt x="4294" y="3801"/>
                </a:lnTo>
                <a:lnTo>
                  <a:pt x="4286" y="3815"/>
                </a:lnTo>
                <a:lnTo>
                  <a:pt x="4276" y="3815"/>
                </a:lnTo>
                <a:lnTo>
                  <a:pt x="4268" y="3830"/>
                </a:lnTo>
                <a:lnTo>
                  <a:pt x="4270" y="3841"/>
                </a:lnTo>
                <a:lnTo>
                  <a:pt x="4277" y="3841"/>
                </a:lnTo>
                <a:lnTo>
                  <a:pt x="4285" y="3844"/>
                </a:lnTo>
                <a:lnTo>
                  <a:pt x="4296" y="3859"/>
                </a:lnTo>
                <a:lnTo>
                  <a:pt x="4304" y="3854"/>
                </a:lnTo>
                <a:lnTo>
                  <a:pt x="4314" y="3832"/>
                </a:lnTo>
                <a:lnTo>
                  <a:pt x="4318" y="3832"/>
                </a:lnTo>
                <a:lnTo>
                  <a:pt x="4317" y="3851"/>
                </a:lnTo>
                <a:lnTo>
                  <a:pt x="4324" y="3873"/>
                </a:lnTo>
                <a:lnTo>
                  <a:pt x="4333" y="3877"/>
                </a:lnTo>
                <a:lnTo>
                  <a:pt x="4340" y="3868"/>
                </a:lnTo>
                <a:lnTo>
                  <a:pt x="4351" y="3873"/>
                </a:lnTo>
                <a:lnTo>
                  <a:pt x="4356" y="3887"/>
                </a:lnTo>
                <a:lnTo>
                  <a:pt x="4366" y="3887"/>
                </a:lnTo>
                <a:lnTo>
                  <a:pt x="4372" y="3899"/>
                </a:lnTo>
                <a:lnTo>
                  <a:pt x="4377" y="3900"/>
                </a:lnTo>
                <a:lnTo>
                  <a:pt x="4376" y="3882"/>
                </a:lnTo>
                <a:lnTo>
                  <a:pt x="4382" y="3882"/>
                </a:lnTo>
                <a:lnTo>
                  <a:pt x="4392" y="3876"/>
                </a:lnTo>
                <a:lnTo>
                  <a:pt x="4397" y="3883"/>
                </a:lnTo>
                <a:lnTo>
                  <a:pt x="4396" y="3899"/>
                </a:lnTo>
                <a:lnTo>
                  <a:pt x="4401" y="3903"/>
                </a:lnTo>
                <a:lnTo>
                  <a:pt x="4411" y="3898"/>
                </a:lnTo>
                <a:lnTo>
                  <a:pt x="4418" y="3882"/>
                </a:lnTo>
                <a:lnTo>
                  <a:pt x="4423" y="3887"/>
                </a:lnTo>
                <a:lnTo>
                  <a:pt x="4426" y="3901"/>
                </a:lnTo>
                <a:lnTo>
                  <a:pt x="4431" y="3900"/>
                </a:lnTo>
                <a:lnTo>
                  <a:pt x="4436" y="3891"/>
                </a:lnTo>
                <a:lnTo>
                  <a:pt x="4439" y="3888"/>
                </a:lnTo>
                <a:lnTo>
                  <a:pt x="4446" y="3875"/>
                </a:lnTo>
                <a:lnTo>
                  <a:pt x="4455" y="3877"/>
                </a:lnTo>
                <a:lnTo>
                  <a:pt x="4458" y="3884"/>
                </a:lnTo>
                <a:lnTo>
                  <a:pt x="4463" y="3888"/>
                </a:lnTo>
                <a:lnTo>
                  <a:pt x="4469" y="3884"/>
                </a:lnTo>
                <a:lnTo>
                  <a:pt x="4470" y="3875"/>
                </a:lnTo>
                <a:lnTo>
                  <a:pt x="4467" y="3863"/>
                </a:lnTo>
                <a:lnTo>
                  <a:pt x="4476" y="3847"/>
                </a:lnTo>
                <a:lnTo>
                  <a:pt x="4476" y="3838"/>
                </a:lnTo>
                <a:lnTo>
                  <a:pt x="4482" y="3824"/>
                </a:lnTo>
                <a:lnTo>
                  <a:pt x="4481" y="3810"/>
                </a:lnTo>
                <a:lnTo>
                  <a:pt x="4471" y="3809"/>
                </a:lnTo>
                <a:lnTo>
                  <a:pt x="4469" y="3792"/>
                </a:lnTo>
                <a:lnTo>
                  <a:pt x="4473" y="3774"/>
                </a:lnTo>
                <a:lnTo>
                  <a:pt x="4483" y="3771"/>
                </a:lnTo>
                <a:lnTo>
                  <a:pt x="4484" y="3751"/>
                </a:lnTo>
                <a:lnTo>
                  <a:pt x="4471" y="3739"/>
                </a:lnTo>
                <a:lnTo>
                  <a:pt x="4462" y="3744"/>
                </a:lnTo>
                <a:lnTo>
                  <a:pt x="4461" y="3758"/>
                </a:lnTo>
                <a:lnTo>
                  <a:pt x="4456" y="3766"/>
                </a:lnTo>
                <a:lnTo>
                  <a:pt x="4449" y="3758"/>
                </a:lnTo>
                <a:lnTo>
                  <a:pt x="4432" y="3757"/>
                </a:lnTo>
                <a:lnTo>
                  <a:pt x="4417" y="3785"/>
                </a:lnTo>
                <a:lnTo>
                  <a:pt x="4404" y="3799"/>
                </a:lnTo>
                <a:lnTo>
                  <a:pt x="4404" y="3789"/>
                </a:lnTo>
                <a:lnTo>
                  <a:pt x="4418" y="3774"/>
                </a:lnTo>
                <a:lnTo>
                  <a:pt x="4426" y="3758"/>
                </a:lnTo>
                <a:lnTo>
                  <a:pt x="4425" y="3733"/>
                </a:lnTo>
                <a:lnTo>
                  <a:pt x="4420" y="3747"/>
                </a:lnTo>
                <a:lnTo>
                  <a:pt x="4414" y="3742"/>
                </a:lnTo>
                <a:lnTo>
                  <a:pt x="4414" y="3724"/>
                </a:lnTo>
                <a:lnTo>
                  <a:pt x="4425" y="3711"/>
                </a:lnTo>
                <a:lnTo>
                  <a:pt x="4416" y="3683"/>
                </a:lnTo>
                <a:lnTo>
                  <a:pt x="4424" y="3665"/>
                </a:lnTo>
                <a:lnTo>
                  <a:pt x="4433" y="3666"/>
                </a:lnTo>
                <a:lnTo>
                  <a:pt x="4431" y="3679"/>
                </a:lnTo>
                <a:lnTo>
                  <a:pt x="4437" y="3710"/>
                </a:lnTo>
                <a:lnTo>
                  <a:pt x="4446" y="3724"/>
                </a:lnTo>
                <a:lnTo>
                  <a:pt x="4452" y="3719"/>
                </a:lnTo>
                <a:lnTo>
                  <a:pt x="4466" y="3719"/>
                </a:lnTo>
                <a:lnTo>
                  <a:pt x="4472" y="3693"/>
                </a:lnTo>
                <a:lnTo>
                  <a:pt x="4465" y="3683"/>
                </a:lnTo>
                <a:lnTo>
                  <a:pt x="4465" y="3674"/>
                </a:lnTo>
                <a:lnTo>
                  <a:pt x="4474" y="3673"/>
                </a:lnTo>
                <a:lnTo>
                  <a:pt x="4479" y="3681"/>
                </a:lnTo>
                <a:lnTo>
                  <a:pt x="4485" y="3678"/>
                </a:lnTo>
                <a:lnTo>
                  <a:pt x="4496" y="3661"/>
                </a:lnTo>
                <a:lnTo>
                  <a:pt x="4501" y="3637"/>
                </a:lnTo>
                <a:lnTo>
                  <a:pt x="4503" y="3656"/>
                </a:lnTo>
                <a:lnTo>
                  <a:pt x="4508" y="3657"/>
                </a:lnTo>
                <a:lnTo>
                  <a:pt x="4519" y="3640"/>
                </a:lnTo>
                <a:lnTo>
                  <a:pt x="4509" y="3676"/>
                </a:lnTo>
                <a:lnTo>
                  <a:pt x="4510" y="3705"/>
                </a:lnTo>
                <a:lnTo>
                  <a:pt x="4516" y="3700"/>
                </a:lnTo>
                <a:lnTo>
                  <a:pt x="4521" y="3706"/>
                </a:lnTo>
                <a:lnTo>
                  <a:pt x="4516" y="3724"/>
                </a:lnTo>
                <a:lnTo>
                  <a:pt x="4524" y="3724"/>
                </a:lnTo>
                <a:lnTo>
                  <a:pt x="4530" y="3699"/>
                </a:lnTo>
                <a:lnTo>
                  <a:pt x="4536" y="3691"/>
                </a:lnTo>
                <a:lnTo>
                  <a:pt x="4547" y="3657"/>
                </a:lnTo>
                <a:lnTo>
                  <a:pt x="4555" y="3652"/>
                </a:lnTo>
                <a:lnTo>
                  <a:pt x="4552" y="3675"/>
                </a:lnTo>
                <a:lnTo>
                  <a:pt x="4541" y="3697"/>
                </a:lnTo>
                <a:lnTo>
                  <a:pt x="4544" y="3732"/>
                </a:lnTo>
                <a:lnTo>
                  <a:pt x="4554" y="3733"/>
                </a:lnTo>
                <a:lnTo>
                  <a:pt x="4562" y="3742"/>
                </a:lnTo>
                <a:lnTo>
                  <a:pt x="4568" y="3726"/>
                </a:lnTo>
                <a:lnTo>
                  <a:pt x="4583" y="3704"/>
                </a:lnTo>
                <a:lnTo>
                  <a:pt x="4588" y="3671"/>
                </a:lnTo>
                <a:lnTo>
                  <a:pt x="4594" y="3648"/>
                </a:lnTo>
                <a:lnTo>
                  <a:pt x="4591" y="3623"/>
                </a:lnTo>
                <a:lnTo>
                  <a:pt x="4596" y="3613"/>
                </a:lnTo>
                <a:cubicBezTo>
                  <a:pt x="4596" y="3613"/>
                  <a:pt x="4594" y="3602"/>
                  <a:pt x="4594" y="3602"/>
                </a:cubicBezTo>
                <a:close/>
                <a:moveTo>
                  <a:pt x="5153" y="3043"/>
                </a:moveTo>
                <a:lnTo>
                  <a:pt x="5162" y="3052"/>
                </a:lnTo>
                <a:lnTo>
                  <a:pt x="5173" y="3051"/>
                </a:lnTo>
                <a:lnTo>
                  <a:pt x="5186" y="3057"/>
                </a:lnTo>
                <a:lnTo>
                  <a:pt x="5196" y="3048"/>
                </a:lnTo>
                <a:lnTo>
                  <a:pt x="5205" y="3055"/>
                </a:lnTo>
                <a:lnTo>
                  <a:pt x="5207" y="3075"/>
                </a:lnTo>
                <a:lnTo>
                  <a:pt x="5225" y="3099"/>
                </a:lnTo>
                <a:lnTo>
                  <a:pt x="5233" y="3097"/>
                </a:lnTo>
                <a:lnTo>
                  <a:pt x="5236" y="3107"/>
                </a:lnTo>
                <a:lnTo>
                  <a:pt x="5244" y="3114"/>
                </a:lnTo>
                <a:lnTo>
                  <a:pt x="5260" y="3102"/>
                </a:lnTo>
                <a:lnTo>
                  <a:pt x="5284" y="3075"/>
                </a:lnTo>
                <a:lnTo>
                  <a:pt x="5300" y="3046"/>
                </a:lnTo>
                <a:lnTo>
                  <a:pt x="5321" y="3021"/>
                </a:lnTo>
                <a:lnTo>
                  <a:pt x="5328" y="3004"/>
                </a:lnTo>
                <a:lnTo>
                  <a:pt x="5323" y="2997"/>
                </a:lnTo>
                <a:lnTo>
                  <a:pt x="5325" y="2986"/>
                </a:lnTo>
                <a:lnTo>
                  <a:pt x="5340" y="2986"/>
                </a:lnTo>
                <a:lnTo>
                  <a:pt x="5354" y="2954"/>
                </a:lnTo>
                <a:lnTo>
                  <a:pt x="5382" y="2918"/>
                </a:lnTo>
                <a:lnTo>
                  <a:pt x="5382" y="2909"/>
                </a:lnTo>
                <a:lnTo>
                  <a:pt x="5393" y="2903"/>
                </a:lnTo>
                <a:lnTo>
                  <a:pt x="5403" y="2878"/>
                </a:lnTo>
                <a:lnTo>
                  <a:pt x="5423" y="2848"/>
                </a:lnTo>
                <a:lnTo>
                  <a:pt x="5429" y="2823"/>
                </a:lnTo>
                <a:lnTo>
                  <a:pt x="5435" y="2821"/>
                </a:lnTo>
                <a:lnTo>
                  <a:pt x="5440" y="2827"/>
                </a:lnTo>
                <a:lnTo>
                  <a:pt x="5437" y="2809"/>
                </a:lnTo>
                <a:lnTo>
                  <a:pt x="5429" y="2799"/>
                </a:lnTo>
                <a:lnTo>
                  <a:pt x="5428" y="2781"/>
                </a:lnTo>
                <a:lnTo>
                  <a:pt x="5410" y="2762"/>
                </a:lnTo>
                <a:lnTo>
                  <a:pt x="5380" y="2756"/>
                </a:lnTo>
                <a:lnTo>
                  <a:pt x="5361" y="2752"/>
                </a:lnTo>
                <a:lnTo>
                  <a:pt x="5351" y="2760"/>
                </a:lnTo>
                <a:lnTo>
                  <a:pt x="5346" y="2752"/>
                </a:lnTo>
                <a:lnTo>
                  <a:pt x="5348" y="2734"/>
                </a:lnTo>
                <a:lnTo>
                  <a:pt x="5340" y="2713"/>
                </a:lnTo>
                <a:lnTo>
                  <a:pt x="5334" y="2713"/>
                </a:lnTo>
                <a:lnTo>
                  <a:pt x="5331" y="2707"/>
                </a:lnTo>
                <a:lnTo>
                  <a:pt x="5318" y="2701"/>
                </a:lnTo>
                <a:lnTo>
                  <a:pt x="5309" y="2675"/>
                </a:lnTo>
                <a:lnTo>
                  <a:pt x="5292" y="2675"/>
                </a:lnTo>
                <a:lnTo>
                  <a:pt x="5283" y="2688"/>
                </a:lnTo>
                <a:lnTo>
                  <a:pt x="5280" y="2671"/>
                </a:lnTo>
                <a:lnTo>
                  <a:pt x="5267" y="2674"/>
                </a:lnTo>
                <a:lnTo>
                  <a:pt x="5261" y="2666"/>
                </a:lnTo>
                <a:lnTo>
                  <a:pt x="5250" y="2672"/>
                </a:lnTo>
                <a:lnTo>
                  <a:pt x="5230" y="2671"/>
                </a:lnTo>
                <a:lnTo>
                  <a:pt x="5200" y="2683"/>
                </a:lnTo>
                <a:lnTo>
                  <a:pt x="5189" y="2714"/>
                </a:lnTo>
                <a:lnTo>
                  <a:pt x="5199" y="2736"/>
                </a:lnTo>
                <a:lnTo>
                  <a:pt x="5190" y="2742"/>
                </a:lnTo>
                <a:lnTo>
                  <a:pt x="5188" y="2752"/>
                </a:lnTo>
                <a:lnTo>
                  <a:pt x="5198" y="2771"/>
                </a:lnTo>
                <a:lnTo>
                  <a:pt x="5200" y="2796"/>
                </a:lnTo>
                <a:lnTo>
                  <a:pt x="5186" y="2793"/>
                </a:lnTo>
                <a:lnTo>
                  <a:pt x="5183" y="2772"/>
                </a:lnTo>
                <a:lnTo>
                  <a:pt x="5172" y="2745"/>
                </a:lnTo>
                <a:lnTo>
                  <a:pt x="5164" y="2740"/>
                </a:lnTo>
                <a:lnTo>
                  <a:pt x="5154" y="2768"/>
                </a:lnTo>
                <a:lnTo>
                  <a:pt x="5158" y="2777"/>
                </a:lnTo>
                <a:lnTo>
                  <a:pt x="5156" y="2792"/>
                </a:lnTo>
                <a:lnTo>
                  <a:pt x="5145" y="2795"/>
                </a:lnTo>
                <a:lnTo>
                  <a:pt x="5141" y="2826"/>
                </a:lnTo>
                <a:lnTo>
                  <a:pt x="5124" y="2857"/>
                </a:lnTo>
                <a:lnTo>
                  <a:pt x="5122" y="2882"/>
                </a:lnTo>
                <a:lnTo>
                  <a:pt x="5118" y="2896"/>
                </a:lnTo>
                <a:lnTo>
                  <a:pt x="5111" y="2920"/>
                </a:lnTo>
                <a:lnTo>
                  <a:pt x="5100" y="2934"/>
                </a:lnTo>
                <a:lnTo>
                  <a:pt x="5100" y="2954"/>
                </a:lnTo>
                <a:lnTo>
                  <a:pt x="5091" y="2965"/>
                </a:lnTo>
                <a:lnTo>
                  <a:pt x="5079" y="3011"/>
                </a:lnTo>
                <a:lnTo>
                  <a:pt x="5078" y="3037"/>
                </a:lnTo>
                <a:lnTo>
                  <a:pt x="5072" y="3053"/>
                </a:lnTo>
                <a:lnTo>
                  <a:pt x="5082" y="3067"/>
                </a:lnTo>
                <a:lnTo>
                  <a:pt x="5082" y="3080"/>
                </a:lnTo>
                <a:lnTo>
                  <a:pt x="5075" y="3086"/>
                </a:lnTo>
                <a:lnTo>
                  <a:pt x="5076" y="3107"/>
                </a:lnTo>
                <a:lnTo>
                  <a:pt x="5069" y="3144"/>
                </a:lnTo>
                <a:lnTo>
                  <a:pt x="5052" y="3182"/>
                </a:lnTo>
                <a:lnTo>
                  <a:pt x="5055" y="3190"/>
                </a:lnTo>
                <a:lnTo>
                  <a:pt x="5067" y="3189"/>
                </a:lnTo>
                <a:lnTo>
                  <a:pt x="5069" y="3199"/>
                </a:lnTo>
                <a:lnTo>
                  <a:pt x="5065" y="3206"/>
                </a:lnTo>
                <a:lnTo>
                  <a:pt x="5057" y="3201"/>
                </a:lnTo>
                <a:lnTo>
                  <a:pt x="5046" y="3209"/>
                </a:lnTo>
                <a:lnTo>
                  <a:pt x="5037" y="3233"/>
                </a:lnTo>
                <a:lnTo>
                  <a:pt x="5061" y="3238"/>
                </a:lnTo>
                <a:lnTo>
                  <a:pt x="5070" y="3231"/>
                </a:lnTo>
                <a:lnTo>
                  <a:pt x="5091" y="3261"/>
                </a:lnTo>
                <a:cubicBezTo>
                  <a:pt x="5090" y="3260"/>
                  <a:pt x="5095" y="3252"/>
                  <a:pt x="5095" y="3252"/>
                </a:cubicBezTo>
                <a:lnTo>
                  <a:pt x="5095" y="3232"/>
                </a:lnTo>
                <a:lnTo>
                  <a:pt x="5105" y="3233"/>
                </a:lnTo>
                <a:lnTo>
                  <a:pt x="5115" y="3217"/>
                </a:lnTo>
                <a:lnTo>
                  <a:pt x="5121" y="3195"/>
                </a:lnTo>
                <a:lnTo>
                  <a:pt x="5130" y="3183"/>
                </a:lnTo>
                <a:lnTo>
                  <a:pt x="5143" y="3184"/>
                </a:lnTo>
                <a:lnTo>
                  <a:pt x="5151" y="3169"/>
                </a:lnTo>
                <a:lnTo>
                  <a:pt x="5159" y="3159"/>
                </a:lnTo>
                <a:lnTo>
                  <a:pt x="5166" y="3139"/>
                </a:lnTo>
                <a:lnTo>
                  <a:pt x="5165" y="3114"/>
                </a:lnTo>
                <a:lnTo>
                  <a:pt x="5158" y="3102"/>
                </a:lnTo>
                <a:lnTo>
                  <a:pt x="5167" y="3085"/>
                </a:lnTo>
                <a:lnTo>
                  <a:pt x="5172" y="3069"/>
                </a:lnTo>
                <a:lnTo>
                  <a:pt x="5146" y="3067"/>
                </a:lnTo>
                <a:lnTo>
                  <a:pt x="5141" y="3056"/>
                </a:lnTo>
                <a:lnTo>
                  <a:pt x="5142" y="3042"/>
                </a:lnTo>
                <a:cubicBezTo>
                  <a:pt x="5142" y="3042"/>
                  <a:pt x="5153" y="3043"/>
                  <a:pt x="5153" y="3043"/>
                </a:cubicBezTo>
                <a:close/>
                <a:moveTo>
                  <a:pt x="4216" y="1685"/>
                </a:moveTo>
                <a:lnTo>
                  <a:pt x="4221" y="1710"/>
                </a:lnTo>
                <a:lnTo>
                  <a:pt x="4227" y="1709"/>
                </a:lnTo>
                <a:lnTo>
                  <a:pt x="4233" y="1694"/>
                </a:lnTo>
                <a:lnTo>
                  <a:pt x="4241" y="1694"/>
                </a:lnTo>
                <a:lnTo>
                  <a:pt x="4252" y="1689"/>
                </a:lnTo>
                <a:lnTo>
                  <a:pt x="4265" y="1661"/>
                </a:lnTo>
                <a:lnTo>
                  <a:pt x="4305" y="1610"/>
                </a:lnTo>
                <a:lnTo>
                  <a:pt x="4326" y="1587"/>
                </a:lnTo>
                <a:lnTo>
                  <a:pt x="4345" y="1562"/>
                </a:lnTo>
                <a:lnTo>
                  <a:pt x="4349" y="1545"/>
                </a:lnTo>
                <a:lnTo>
                  <a:pt x="4344" y="1543"/>
                </a:lnTo>
                <a:lnTo>
                  <a:pt x="4321" y="1553"/>
                </a:lnTo>
                <a:lnTo>
                  <a:pt x="4314" y="1551"/>
                </a:lnTo>
                <a:lnTo>
                  <a:pt x="4304" y="1560"/>
                </a:lnTo>
                <a:lnTo>
                  <a:pt x="4284" y="1566"/>
                </a:lnTo>
                <a:lnTo>
                  <a:pt x="4266" y="1587"/>
                </a:lnTo>
                <a:lnTo>
                  <a:pt x="4258" y="1589"/>
                </a:lnTo>
                <a:lnTo>
                  <a:pt x="4246" y="1604"/>
                </a:lnTo>
                <a:lnTo>
                  <a:pt x="4228" y="1614"/>
                </a:lnTo>
                <a:lnTo>
                  <a:pt x="4201" y="1652"/>
                </a:lnTo>
                <a:lnTo>
                  <a:pt x="4194" y="1677"/>
                </a:lnTo>
                <a:lnTo>
                  <a:pt x="4200" y="1684"/>
                </a:lnTo>
                <a:lnTo>
                  <a:pt x="4207" y="1681"/>
                </a:lnTo>
                <a:cubicBezTo>
                  <a:pt x="4207" y="1681"/>
                  <a:pt x="4216" y="1685"/>
                  <a:pt x="4216" y="1685"/>
                </a:cubicBezTo>
                <a:close/>
                <a:moveTo>
                  <a:pt x="6548" y="8142"/>
                </a:moveTo>
                <a:lnTo>
                  <a:pt x="6553" y="8149"/>
                </a:lnTo>
                <a:lnTo>
                  <a:pt x="6563" y="8141"/>
                </a:lnTo>
                <a:lnTo>
                  <a:pt x="6569" y="8125"/>
                </a:lnTo>
                <a:lnTo>
                  <a:pt x="6567" y="8113"/>
                </a:lnTo>
                <a:lnTo>
                  <a:pt x="6565" y="8112"/>
                </a:lnTo>
                <a:lnTo>
                  <a:pt x="6566" y="8118"/>
                </a:lnTo>
                <a:lnTo>
                  <a:pt x="6563" y="8130"/>
                </a:lnTo>
                <a:lnTo>
                  <a:pt x="6558" y="8133"/>
                </a:lnTo>
                <a:lnTo>
                  <a:pt x="6551" y="8128"/>
                </a:lnTo>
                <a:lnTo>
                  <a:pt x="6549" y="8133"/>
                </a:lnTo>
                <a:cubicBezTo>
                  <a:pt x="6549" y="8133"/>
                  <a:pt x="6548" y="8142"/>
                  <a:pt x="6548" y="8142"/>
                </a:cubicBezTo>
                <a:close/>
                <a:moveTo>
                  <a:pt x="6590" y="8134"/>
                </a:moveTo>
                <a:lnTo>
                  <a:pt x="6598" y="8124"/>
                </a:lnTo>
                <a:lnTo>
                  <a:pt x="6597" y="8114"/>
                </a:lnTo>
                <a:lnTo>
                  <a:pt x="6591" y="8107"/>
                </a:lnTo>
                <a:lnTo>
                  <a:pt x="6588" y="8111"/>
                </a:lnTo>
                <a:lnTo>
                  <a:pt x="6585" y="8105"/>
                </a:lnTo>
                <a:lnTo>
                  <a:pt x="6580" y="8103"/>
                </a:lnTo>
                <a:lnTo>
                  <a:pt x="6581" y="8109"/>
                </a:lnTo>
                <a:lnTo>
                  <a:pt x="6583" y="8133"/>
                </a:lnTo>
                <a:cubicBezTo>
                  <a:pt x="6583" y="8132"/>
                  <a:pt x="6590" y="8134"/>
                  <a:pt x="6590" y="8134"/>
                </a:cubicBezTo>
                <a:close/>
                <a:moveTo>
                  <a:pt x="5770" y="1436"/>
                </a:moveTo>
                <a:lnTo>
                  <a:pt x="5764" y="1451"/>
                </a:lnTo>
                <a:lnTo>
                  <a:pt x="5765" y="1502"/>
                </a:lnTo>
                <a:lnTo>
                  <a:pt x="5773" y="1490"/>
                </a:lnTo>
                <a:lnTo>
                  <a:pt x="5783" y="1496"/>
                </a:lnTo>
                <a:lnTo>
                  <a:pt x="5783" y="1529"/>
                </a:lnTo>
                <a:lnTo>
                  <a:pt x="5802" y="1539"/>
                </a:lnTo>
                <a:lnTo>
                  <a:pt x="5829" y="1571"/>
                </a:lnTo>
                <a:lnTo>
                  <a:pt x="5841" y="1563"/>
                </a:lnTo>
                <a:lnTo>
                  <a:pt x="5846" y="1541"/>
                </a:lnTo>
                <a:lnTo>
                  <a:pt x="5843" y="1522"/>
                </a:lnTo>
                <a:lnTo>
                  <a:pt x="5862" y="1524"/>
                </a:lnTo>
                <a:lnTo>
                  <a:pt x="5865" y="1544"/>
                </a:lnTo>
                <a:lnTo>
                  <a:pt x="5862" y="1563"/>
                </a:lnTo>
                <a:lnTo>
                  <a:pt x="5865" y="1587"/>
                </a:lnTo>
                <a:lnTo>
                  <a:pt x="5870" y="1581"/>
                </a:lnTo>
                <a:lnTo>
                  <a:pt x="5882" y="1527"/>
                </a:lnTo>
                <a:lnTo>
                  <a:pt x="5880" y="1481"/>
                </a:lnTo>
                <a:lnTo>
                  <a:pt x="5886" y="1450"/>
                </a:lnTo>
                <a:lnTo>
                  <a:pt x="5901" y="1424"/>
                </a:lnTo>
                <a:lnTo>
                  <a:pt x="5907" y="1400"/>
                </a:lnTo>
                <a:lnTo>
                  <a:pt x="5907" y="1429"/>
                </a:lnTo>
                <a:lnTo>
                  <a:pt x="5891" y="1473"/>
                </a:lnTo>
                <a:lnTo>
                  <a:pt x="5888" y="1504"/>
                </a:lnTo>
                <a:lnTo>
                  <a:pt x="5892" y="1523"/>
                </a:lnTo>
                <a:lnTo>
                  <a:pt x="5887" y="1564"/>
                </a:lnTo>
                <a:lnTo>
                  <a:pt x="5893" y="1586"/>
                </a:lnTo>
                <a:lnTo>
                  <a:pt x="5891" y="1600"/>
                </a:lnTo>
                <a:lnTo>
                  <a:pt x="5894" y="1608"/>
                </a:lnTo>
                <a:lnTo>
                  <a:pt x="5903" y="1595"/>
                </a:lnTo>
                <a:lnTo>
                  <a:pt x="5911" y="1571"/>
                </a:lnTo>
                <a:lnTo>
                  <a:pt x="5932" y="1533"/>
                </a:lnTo>
                <a:lnTo>
                  <a:pt x="5942" y="1477"/>
                </a:lnTo>
                <a:lnTo>
                  <a:pt x="5950" y="1469"/>
                </a:lnTo>
                <a:lnTo>
                  <a:pt x="5952" y="1487"/>
                </a:lnTo>
                <a:lnTo>
                  <a:pt x="5946" y="1514"/>
                </a:lnTo>
                <a:lnTo>
                  <a:pt x="5946" y="1528"/>
                </a:lnTo>
                <a:lnTo>
                  <a:pt x="5957" y="1532"/>
                </a:lnTo>
                <a:lnTo>
                  <a:pt x="5971" y="1509"/>
                </a:lnTo>
                <a:lnTo>
                  <a:pt x="5983" y="1496"/>
                </a:lnTo>
                <a:lnTo>
                  <a:pt x="5981" y="1473"/>
                </a:lnTo>
                <a:lnTo>
                  <a:pt x="5968" y="1468"/>
                </a:lnTo>
                <a:lnTo>
                  <a:pt x="5968" y="1461"/>
                </a:lnTo>
                <a:lnTo>
                  <a:pt x="5983" y="1451"/>
                </a:lnTo>
                <a:lnTo>
                  <a:pt x="5983" y="1420"/>
                </a:lnTo>
                <a:lnTo>
                  <a:pt x="5978" y="1408"/>
                </a:lnTo>
                <a:lnTo>
                  <a:pt x="5978" y="1387"/>
                </a:lnTo>
                <a:lnTo>
                  <a:pt x="5995" y="1364"/>
                </a:lnTo>
                <a:lnTo>
                  <a:pt x="6001" y="1326"/>
                </a:lnTo>
                <a:lnTo>
                  <a:pt x="6014" y="1319"/>
                </a:lnTo>
                <a:lnTo>
                  <a:pt x="6021" y="1301"/>
                </a:lnTo>
                <a:lnTo>
                  <a:pt x="6020" y="1321"/>
                </a:lnTo>
                <a:lnTo>
                  <a:pt x="6022" y="1333"/>
                </a:lnTo>
                <a:lnTo>
                  <a:pt x="6013" y="1338"/>
                </a:lnTo>
                <a:lnTo>
                  <a:pt x="6004" y="1375"/>
                </a:lnTo>
                <a:lnTo>
                  <a:pt x="5992" y="1401"/>
                </a:lnTo>
                <a:lnTo>
                  <a:pt x="5990" y="1433"/>
                </a:lnTo>
                <a:lnTo>
                  <a:pt x="5995" y="1453"/>
                </a:lnTo>
                <a:lnTo>
                  <a:pt x="6000" y="1479"/>
                </a:lnTo>
                <a:lnTo>
                  <a:pt x="6007" y="1466"/>
                </a:lnTo>
                <a:lnTo>
                  <a:pt x="6017" y="1429"/>
                </a:lnTo>
                <a:lnTo>
                  <a:pt x="6043" y="1393"/>
                </a:lnTo>
                <a:lnTo>
                  <a:pt x="6051" y="1368"/>
                </a:lnTo>
                <a:lnTo>
                  <a:pt x="6052" y="1339"/>
                </a:lnTo>
                <a:lnTo>
                  <a:pt x="6060" y="1316"/>
                </a:lnTo>
                <a:lnTo>
                  <a:pt x="6069" y="1311"/>
                </a:lnTo>
                <a:lnTo>
                  <a:pt x="6070" y="1325"/>
                </a:lnTo>
                <a:lnTo>
                  <a:pt x="6066" y="1332"/>
                </a:lnTo>
                <a:lnTo>
                  <a:pt x="6066" y="1359"/>
                </a:lnTo>
                <a:lnTo>
                  <a:pt x="6077" y="1351"/>
                </a:lnTo>
                <a:lnTo>
                  <a:pt x="6091" y="1320"/>
                </a:lnTo>
                <a:lnTo>
                  <a:pt x="6104" y="1319"/>
                </a:lnTo>
                <a:lnTo>
                  <a:pt x="6123" y="1323"/>
                </a:lnTo>
                <a:lnTo>
                  <a:pt x="6145" y="1311"/>
                </a:lnTo>
                <a:lnTo>
                  <a:pt x="6156" y="1309"/>
                </a:lnTo>
                <a:lnTo>
                  <a:pt x="6166" y="1293"/>
                </a:lnTo>
                <a:lnTo>
                  <a:pt x="6179" y="1285"/>
                </a:lnTo>
                <a:lnTo>
                  <a:pt x="6184" y="1265"/>
                </a:lnTo>
                <a:lnTo>
                  <a:pt x="6184" y="1250"/>
                </a:lnTo>
                <a:lnTo>
                  <a:pt x="6186" y="1234"/>
                </a:lnTo>
                <a:lnTo>
                  <a:pt x="6178" y="1218"/>
                </a:lnTo>
                <a:lnTo>
                  <a:pt x="6183" y="1190"/>
                </a:lnTo>
                <a:lnTo>
                  <a:pt x="6182" y="1137"/>
                </a:lnTo>
                <a:lnTo>
                  <a:pt x="6177" y="1137"/>
                </a:lnTo>
                <a:lnTo>
                  <a:pt x="6169" y="1170"/>
                </a:lnTo>
                <a:lnTo>
                  <a:pt x="6153" y="1200"/>
                </a:lnTo>
                <a:lnTo>
                  <a:pt x="6145" y="1200"/>
                </a:lnTo>
                <a:lnTo>
                  <a:pt x="6145" y="1185"/>
                </a:lnTo>
                <a:lnTo>
                  <a:pt x="6156" y="1164"/>
                </a:lnTo>
                <a:lnTo>
                  <a:pt x="6169" y="1150"/>
                </a:lnTo>
                <a:lnTo>
                  <a:pt x="6171" y="1132"/>
                </a:lnTo>
                <a:lnTo>
                  <a:pt x="6156" y="1109"/>
                </a:lnTo>
                <a:lnTo>
                  <a:pt x="6153" y="1093"/>
                </a:lnTo>
                <a:lnTo>
                  <a:pt x="6146" y="1091"/>
                </a:lnTo>
                <a:lnTo>
                  <a:pt x="6139" y="1099"/>
                </a:lnTo>
                <a:lnTo>
                  <a:pt x="6137" y="1113"/>
                </a:lnTo>
                <a:lnTo>
                  <a:pt x="6128" y="1103"/>
                </a:lnTo>
                <a:lnTo>
                  <a:pt x="6116" y="1104"/>
                </a:lnTo>
                <a:lnTo>
                  <a:pt x="6105" y="1117"/>
                </a:lnTo>
                <a:lnTo>
                  <a:pt x="6095" y="1114"/>
                </a:lnTo>
                <a:lnTo>
                  <a:pt x="6099" y="1103"/>
                </a:lnTo>
                <a:lnTo>
                  <a:pt x="6131" y="1079"/>
                </a:lnTo>
                <a:lnTo>
                  <a:pt x="6145" y="1075"/>
                </a:lnTo>
                <a:lnTo>
                  <a:pt x="6167" y="1034"/>
                </a:lnTo>
                <a:lnTo>
                  <a:pt x="6174" y="1025"/>
                </a:lnTo>
                <a:lnTo>
                  <a:pt x="6189" y="980"/>
                </a:lnTo>
                <a:lnTo>
                  <a:pt x="6195" y="943"/>
                </a:lnTo>
                <a:lnTo>
                  <a:pt x="6191" y="937"/>
                </a:lnTo>
                <a:lnTo>
                  <a:pt x="6180" y="942"/>
                </a:lnTo>
                <a:lnTo>
                  <a:pt x="6173" y="950"/>
                </a:lnTo>
                <a:lnTo>
                  <a:pt x="6168" y="939"/>
                </a:lnTo>
                <a:lnTo>
                  <a:pt x="6173" y="925"/>
                </a:lnTo>
                <a:lnTo>
                  <a:pt x="6181" y="919"/>
                </a:lnTo>
                <a:lnTo>
                  <a:pt x="6190" y="920"/>
                </a:lnTo>
                <a:lnTo>
                  <a:pt x="6196" y="905"/>
                </a:lnTo>
                <a:lnTo>
                  <a:pt x="6196" y="882"/>
                </a:lnTo>
                <a:lnTo>
                  <a:pt x="6208" y="859"/>
                </a:lnTo>
                <a:lnTo>
                  <a:pt x="6208" y="833"/>
                </a:lnTo>
                <a:lnTo>
                  <a:pt x="6204" y="825"/>
                </a:lnTo>
                <a:lnTo>
                  <a:pt x="6205" y="807"/>
                </a:lnTo>
                <a:lnTo>
                  <a:pt x="6193" y="801"/>
                </a:lnTo>
                <a:lnTo>
                  <a:pt x="6181" y="810"/>
                </a:lnTo>
                <a:lnTo>
                  <a:pt x="6166" y="859"/>
                </a:lnTo>
                <a:lnTo>
                  <a:pt x="6163" y="883"/>
                </a:lnTo>
                <a:lnTo>
                  <a:pt x="6171" y="898"/>
                </a:lnTo>
                <a:lnTo>
                  <a:pt x="6162" y="918"/>
                </a:lnTo>
                <a:lnTo>
                  <a:pt x="6155" y="926"/>
                </a:lnTo>
                <a:lnTo>
                  <a:pt x="6151" y="922"/>
                </a:lnTo>
                <a:lnTo>
                  <a:pt x="6152" y="909"/>
                </a:lnTo>
                <a:lnTo>
                  <a:pt x="6147" y="899"/>
                </a:lnTo>
                <a:lnTo>
                  <a:pt x="6147" y="879"/>
                </a:lnTo>
                <a:lnTo>
                  <a:pt x="6159" y="840"/>
                </a:lnTo>
                <a:lnTo>
                  <a:pt x="6155" y="820"/>
                </a:lnTo>
                <a:lnTo>
                  <a:pt x="6157" y="807"/>
                </a:lnTo>
                <a:lnTo>
                  <a:pt x="6163" y="815"/>
                </a:lnTo>
                <a:lnTo>
                  <a:pt x="6172" y="806"/>
                </a:lnTo>
                <a:lnTo>
                  <a:pt x="6167" y="778"/>
                </a:lnTo>
                <a:lnTo>
                  <a:pt x="6159" y="755"/>
                </a:lnTo>
                <a:lnTo>
                  <a:pt x="6147" y="755"/>
                </a:lnTo>
                <a:lnTo>
                  <a:pt x="6133" y="762"/>
                </a:lnTo>
                <a:lnTo>
                  <a:pt x="6126" y="782"/>
                </a:lnTo>
                <a:lnTo>
                  <a:pt x="6123" y="769"/>
                </a:lnTo>
                <a:lnTo>
                  <a:pt x="6119" y="763"/>
                </a:lnTo>
                <a:lnTo>
                  <a:pt x="6121" y="730"/>
                </a:lnTo>
                <a:lnTo>
                  <a:pt x="6114" y="700"/>
                </a:lnTo>
                <a:lnTo>
                  <a:pt x="6116" y="652"/>
                </a:lnTo>
                <a:lnTo>
                  <a:pt x="6115" y="616"/>
                </a:lnTo>
                <a:lnTo>
                  <a:pt x="6123" y="590"/>
                </a:lnTo>
                <a:lnTo>
                  <a:pt x="6125" y="553"/>
                </a:lnTo>
                <a:lnTo>
                  <a:pt x="6123" y="526"/>
                </a:lnTo>
                <a:lnTo>
                  <a:pt x="6134" y="490"/>
                </a:lnTo>
                <a:lnTo>
                  <a:pt x="6135" y="460"/>
                </a:lnTo>
                <a:lnTo>
                  <a:pt x="6123" y="435"/>
                </a:lnTo>
                <a:lnTo>
                  <a:pt x="6120" y="411"/>
                </a:lnTo>
                <a:lnTo>
                  <a:pt x="6100" y="388"/>
                </a:lnTo>
                <a:lnTo>
                  <a:pt x="6096" y="368"/>
                </a:lnTo>
                <a:lnTo>
                  <a:pt x="6077" y="353"/>
                </a:lnTo>
                <a:lnTo>
                  <a:pt x="6071" y="361"/>
                </a:lnTo>
                <a:lnTo>
                  <a:pt x="6071" y="375"/>
                </a:lnTo>
                <a:lnTo>
                  <a:pt x="6066" y="379"/>
                </a:lnTo>
                <a:lnTo>
                  <a:pt x="6048" y="352"/>
                </a:lnTo>
                <a:lnTo>
                  <a:pt x="6034" y="357"/>
                </a:lnTo>
                <a:lnTo>
                  <a:pt x="6033" y="380"/>
                </a:lnTo>
                <a:lnTo>
                  <a:pt x="6024" y="411"/>
                </a:lnTo>
                <a:lnTo>
                  <a:pt x="6032" y="425"/>
                </a:lnTo>
                <a:lnTo>
                  <a:pt x="6047" y="424"/>
                </a:lnTo>
                <a:lnTo>
                  <a:pt x="6059" y="418"/>
                </a:lnTo>
                <a:lnTo>
                  <a:pt x="6075" y="431"/>
                </a:lnTo>
                <a:lnTo>
                  <a:pt x="6080" y="449"/>
                </a:lnTo>
                <a:lnTo>
                  <a:pt x="6091" y="452"/>
                </a:lnTo>
                <a:lnTo>
                  <a:pt x="6090" y="467"/>
                </a:lnTo>
                <a:lnTo>
                  <a:pt x="6070" y="501"/>
                </a:lnTo>
                <a:lnTo>
                  <a:pt x="6060" y="501"/>
                </a:lnTo>
                <a:lnTo>
                  <a:pt x="6046" y="483"/>
                </a:lnTo>
                <a:lnTo>
                  <a:pt x="6034" y="485"/>
                </a:lnTo>
                <a:lnTo>
                  <a:pt x="6021" y="480"/>
                </a:lnTo>
                <a:lnTo>
                  <a:pt x="6028" y="500"/>
                </a:lnTo>
                <a:lnTo>
                  <a:pt x="6037" y="502"/>
                </a:lnTo>
                <a:lnTo>
                  <a:pt x="6026" y="519"/>
                </a:lnTo>
                <a:lnTo>
                  <a:pt x="6015" y="526"/>
                </a:lnTo>
                <a:lnTo>
                  <a:pt x="5997" y="493"/>
                </a:lnTo>
                <a:lnTo>
                  <a:pt x="5977" y="510"/>
                </a:lnTo>
                <a:lnTo>
                  <a:pt x="5971" y="541"/>
                </a:lnTo>
                <a:lnTo>
                  <a:pt x="5961" y="555"/>
                </a:lnTo>
                <a:lnTo>
                  <a:pt x="5963" y="569"/>
                </a:lnTo>
                <a:lnTo>
                  <a:pt x="5974" y="575"/>
                </a:lnTo>
                <a:lnTo>
                  <a:pt x="5977" y="601"/>
                </a:lnTo>
                <a:lnTo>
                  <a:pt x="5993" y="616"/>
                </a:lnTo>
                <a:lnTo>
                  <a:pt x="5993" y="627"/>
                </a:lnTo>
                <a:lnTo>
                  <a:pt x="5982" y="626"/>
                </a:lnTo>
                <a:lnTo>
                  <a:pt x="5980" y="644"/>
                </a:lnTo>
                <a:lnTo>
                  <a:pt x="5987" y="656"/>
                </a:lnTo>
                <a:lnTo>
                  <a:pt x="5987" y="672"/>
                </a:lnTo>
                <a:lnTo>
                  <a:pt x="5978" y="671"/>
                </a:lnTo>
                <a:lnTo>
                  <a:pt x="5968" y="658"/>
                </a:lnTo>
                <a:lnTo>
                  <a:pt x="5955" y="654"/>
                </a:lnTo>
                <a:lnTo>
                  <a:pt x="5941" y="637"/>
                </a:lnTo>
                <a:lnTo>
                  <a:pt x="5932" y="634"/>
                </a:lnTo>
                <a:lnTo>
                  <a:pt x="5919" y="645"/>
                </a:lnTo>
                <a:lnTo>
                  <a:pt x="5918" y="666"/>
                </a:lnTo>
                <a:lnTo>
                  <a:pt x="5925" y="686"/>
                </a:lnTo>
                <a:lnTo>
                  <a:pt x="5919" y="705"/>
                </a:lnTo>
                <a:lnTo>
                  <a:pt x="5913" y="698"/>
                </a:lnTo>
                <a:lnTo>
                  <a:pt x="5913" y="683"/>
                </a:lnTo>
                <a:lnTo>
                  <a:pt x="5904" y="672"/>
                </a:lnTo>
                <a:lnTo>
                  <a:pt x="5889" y="663"/>
                </a:lnTo>
                <a:lnTo>
                  <a:pt x="5883" y="666"/>
                </a:lnTo>
                <a:lnTo>
                  <a:pt x="5874" y="647"/>
                </a:lnTo>
                <a:lnTo>
                  <a:pt x="5866" y="644"/>
                </a:lnTo>
                <a:lnTo>
                  <a:pt x="5862" y="656"/>
                </a:lnTo>
                <a:lnTo>
                  <a:pt x="5869" y="685"/>
                </a:lnTo>
                <a:lnTo>
                  <a:pt x="5867" y="709"/>
                </a:lnTo>
                <a:lnTo>
                  <a:pt x="5873" y="738"/>
                </a:lnTo>
                <a:lnTo>
                  <a:pt x="5883" y="751"/>
                </a:lnTo>
                <a:lnTo>
                  <a:pt x="5899" y="756"/>
                </a:lnTo>
                <a:lnTo>
                  <a:pt x="5905" y="767"/>
                </a:lnTo>
                <a:lnTo>
                  <a:pt x="5901" y="771"/>
                </a:lnTo>
                <a:lnTo>
                  <a:pt x="5885" y="770"/>
                </a:lnTo>
                <a:lnTo>
                  <a:pt x="5902" y="787"/>
                </a:lnTo>
                <a:lnTo>
                  <a:pt x="5907" y="805"/>
                </a:lnTo>
                <a:lnTo>
                  <a:pt x="5919" y="818"/>
                </a:lnTo>
                <a:lnTo>
                  <a:pt x="5937" y="817"/>
                </a:lnTo>
                <a:lnTo>
                  <a:pt x="5944" y="802"/>
                </a:lnTo>
                <a:lnTo>
                  <a:pt x="5951" y="803"/>
                </a:lnTo>
                <a:lnTo>
                  <a:pt x="5952" y="819"/>
                </a:lnTo>
                <a:lnTo>
                  <a:pt x="5941" y="833"/>
                </a:lnTo>
                <a:lnTo>
                  <a:pt x="5936" y="867"/>
                </a:lnTo>
                <a:lnTo>
                  <a:pt x="5928" y="870"/>
                </a:lnTo>
                <a:lnTo>
                  <a:pt x="5911" y="846"/>
                </a:lnTo>
                <a:lnTo>
                  <a:pt x="5874" y="833"/>
                </a:lnTo>
                <a:lnTo>
                  <a:pt x="5861" y="802"/>
                </a:lnTo>
                <a:lnTo>
                  <a:pt x="5852" y="795"/>
                </a:lnTo>
                <a:lnTo>
                  <a:pt x="5847" y="783"/>
                </a:lnTo>
                <a:lnTo>
                  <a:pt x="5842" y="783"/>
                </a:lnTo>
                <a:lnTo>
                  <a:pt x="5836" y="807"/>
                </a:lnTo>
                <a:lnTo>
                  <a:pt x="5838" y="818"/>
                </a:lnTo>
                <a:lnTo>
                  <a:pt x="5832" y="830"/>
                </a:lnTo>
                <a:lnTo>
                  <a:pt x="5838" y="865"/>
                </a:lnTo>
                <a:lnTo>
                  <a:pt x="5828" y="875"/>
                </a:lnTo>
                <a:lnTo>
                  <a:pt x="5820" y="868"/>
                </a:lnTo>
                <a:lnTo>
                  <a:pt x="5820" y="898"/>
                </a:lnTo>
                <a:lnTo>
                  <a:pt x="5812" y="906"/>
                </a:lnTo>
                <a:lnTo>
                  <a:pt x="5813" y="954"/>
                </a:lnTo>
                <a:lnTo>
                  <a:pt x="5821" y="967"/>
                </a:lnTo>
                <a:lnTo>
                  <a:pt x="5842" y="969"/>
                </a:lnTo>
                <a:lnTo>
                  <a:pt x="5853" y="980"/>
                </a:lnTo>
                <a:lnTo>
                  <a:pt x="5866" y="973"/>
                </a:lnTo>
                <a:lnTo>
                  <a:pt x="5866" y="983"/>
                </a:lnTo>
                <a:lnTo>
                  <a:pt x="5856" y="992"/>
                </a:lnTo>
                <a:lnTo>
                  <a:pt x="5842" y="984"/>
                </a:lnTo>
                <a:lnTo>
                  <a:pt x="5822" y="985"/>
                </a:lnTo>
                <a:lnTo>
                  <a:pt x="5815" y="979"/>
                </a:lnTo>
                <a:lnTo>
                  <a:pt x="5802" y="981"/>
                </a:lnTo>
                <a:lnTo>
                  <a:pt x="5785" y="1020"/>
                </a:lnTo>
                <a:lnTo>
                  <a:pt x="5783" y="1037"/>
                </a:lnTo>
                <a:lnTo>
                  <a:pt x="5790" y="1053"/>
                </a:lnTo>
                <a:lnTo>
                  <a:pt x="5788" y="1065"/>
                </a:lnTo>
                <a:lnTo>
                  <a:pt x="5781" y="1071"/>
                </a:lnTo>
                <a:lnTo>
                  <a:pt x="5780" y="1089"/>
                </a:lnTo>
                <a:lnTo>
                  <a:pt x="5787" y="1100"/>
                </a:lnTo>
                <a:lnTo>
                  <a:pt x="5796" y="1091"/>
                </a:lnTo>
                <a:lnTo>
                  <a:pt x="5812" y="1093"/>
                </a:lnTo>
                <a:lnTo>
                  <a:pt x="5823" y="1073"/>
                </a:lnTo>
                <a:lnTo>
                  <a:pt x="5830" y="1085"/>
                </a:lnTo>
                <a:lnTo>
                  <a:pt x="5828" y="1104"/>
                </a:lnTo>
                <a:lnTo>
                  <a:pt x="5816" y="1104"/>
                </a:lnTo>
                <a:lnTo>
                  <a:pt x="5808" y="1127"/>
                </a:lnTo>
                <a:lnTo>
                  <a:pt x="5814" y="1138"/>
                </a:lnTo>
                <a:lnTo>
                  <a:pt x="5823" y="1138"/>
                </a:lnTo>
                <a:lnTo>
                  <a:pt x="5835" y="1120"/>
                </a:lnTo>
                <a:lnTo>
                  <a:pt x="5842" y="1121"/>
                </a:lnTo>
                <a:lnTo>
                  <a:pt x="5855" y="1105"/>
                </a:lnTo>
                <a:lnTo>
                  <a:pt x="5855" y="1118"/>
                </a:lnTo>
                <a:lnTo>
                  <a:pt x="5849" y="1131"/>
                </a:lnTo>
                <a:lnTo>
                  <a:pt x="5857" y="1137"/>
                </a:lnTo>
                <a:lnTo>
                  <a:pt x="5876" y="1136"/>
                </a:lnTo>
                <a:lnTo>
                  <a:pt x="5881" y="1149"/>
                </a:lnTo>
                <a:lnTo>
                  <a:pt x="5869" y="1151"/>
                </a:lnTo>
                <a:lnTo>
                  <a:pt x="5869" y="1170"/>
                </a:lnTo>
                <a:lnTo>
                  <a:pt x="5879" y="1172"/>
                </a:lnTo>
                <a:lnTo>
                  <a:pt x="5893" y="1167"/>
                </a:lnTo>
                <a:lnTo>
                  <a:pt x="5909" y="1185"/>
                </a:lnTo>
                <a:lnTo>
                  <a:pt x="5941" y="1199"/>
                </a:lnTo>
                <a:lnTo>
                  <a:pt x="5945" y="1208"/>
                </a:lnTo>
                <a:lnTo>
                  <a:pt x="5917" y="1207"/>
                </a:lnTo>
                <a:lnTo>
                  <a:pt x="5904" y="1209"/>
                </a:lnTo>
                <a:lnTo>
                  <a:pt x="5885" y="1189"/>
                </a:lnTo>
                <a:lnTo>
                  <a:pt x="5869" y="1199"/>
                </a:lnTo>
                <a:lnTo>
                  <a:pt x="5868" y="1212"/>
                </a:lnTo>
                <a:lnTo>
                  <a:pt x="5885" y="1226"/>
                </a:lnTo>
                <a:lnTo>
                  <a:pt x="5912" y="1232"/>
                </a:lnTo>
                <a:lnTo>
                  <a:pt x="5939" y="1232"/>
                </a:lnTo>
                <a:lnTo>
                  <a:pt x="5948" y="1243"/>
                </a:lnTo>
                <a:lnTo>
                  <a:pt x="5919" y="1252"/>
                </a:lnTo>
                <a:lnTo>
                  <a:pt x="5910" y="1244"/>
                </a:lnTo>
                <a:lnTo>
                  <a:pt x="5884" y="1239"/>
                </a:lnTo>
                <a:lnTo>
                  <a:pt x="5866" y="1237"/>
                </a:lnTo>
                <a:lnTo>
                  <a:pt x="5858" y="1221"/>
                </a:lnTo>
                <a:lnTo>
                  <a:pt x="5845" y="1213"/>
                </a:lnTo>
                <a:lnTo>
                  <a:pt x="5826" y="1185"/>
                </a:lnTo>
                <a:lnTo>
                  <a:pt x="5819" y="1195"/>
                </a:lnTo>
                <a:lnTo>
                  <a:pt x="5809" y="1212"/>
                </a:lnTo>
                <a:lnTo>
                  <a:pt x="5789" y="1213"/>
                </a:lnTo>
                <a:lnTo>
                  <a:pt x="5780" y="1226"/>
                </a:lnTo>
                <a:lnTo>
                  <a:pt x="5776" y="1266"/>
                </a:lnTo>
                <a:lnTo>
                  <a:pt x="5791" y="1289"/>
                </a:lnTo>
                <a:lnTo>
                  <a:pt x="5790" y="1315"/>
                </a:lnTo>
                <a:lnTo>
                  <a:pt x="5785" y="1325"/>
                </a:lnTo>
                <a:lnTo>
                  <a:pt x="5778" y="1289"/>
                </a:lnTo>
                <a:lnTo>
                  <a:pt x="5769" y="1288"/>
                </a:lnTo>
                <a:lnTo>
                  <a:pt x="5762" y="1338"/>
                </a:lnTo>
                <a:lnTo>
                  <a:pt x="5764" y="1366"/>
                </a:lnTo>
                <a:lnTo>
                  <a:pt x="5773" y="1371"/>
                </a:lnTo>
                <a:lnTo>
                  <a:pt x="5778" y="1362"/>
                </a:lnTo>
                <a:lnTo>
                  <a:pt x="5785" y="1364"/>
                </a:lnTo>
                <a:lnTo>
                  <a:pt x="5795" y="1389"/>
                </a:lnTo>
                <a:lnTo>
                  <a:pt x="5804" y="1394"/>
                </a:lnTo>
                <a:lnTo>
                  <a:pt x="5794" y="1398"/>
                </a:lnTo>
                <a:lnTo>
                  <a:pt x="5786" y="1407"/>
                </a:lnTo>
                <a:lnTo>
                  <a:pt x="5775" y="1386"/>
                </a:lnTo>
                <a:lnTo>
                  <a:pt x="5758" y="1390"/>
                </a:lnTo>
                <a:lnTo>
                  <a:pt x="5756" y="1430"/>
                </a:lnTo>
                <a:lnTo>
                  <a:pt x="5761" y="1444"/>
                </a:lnTo>
                <a:cubicBezTo>
                  <a:pt x="5761" y="1444"/>
                  <a:pt x="5770" y="1436"/>
                  <a:pt x="5770" y="1436"/>
                </a:cubicBezTo>
                <a:close/>
                <a:moveTo>
                  <a:pt x="5238" y="1192"/>
                </a:moveTo>
                <a:lnTo>
                  <a:pt x="5248" y="1200"/>
                </a:lnTo>
                <a:lnTo>
                  <a:pt x="5258" y="1184"/>
                </a:lnTo>
                <a:lnTo>
                  <a:pt x="5269" y="1183"/>
                </a:lnTo>
                <a:lnTo>
                  <a:pt x="5290" y="1195"/>
                </a:lnTo>
                <a:lnTo>
                  <a:pt x="5311" y="1194"/>
                </a:lnTo>
                <a:lnTo>
                  <a:pt x="5315" y="1203"/>
                </a:lnTo>
                <a:lnTo>
                  <a:pt x="5335" y="1194"/>
                </a:lnTo>
                <a:lnTo>
                  <a:pt x="5334" y="1211"/>
                </a:lnTo>
                <a:lnTo>
                  <a:pt x="5323" y="1216"/>
                </a:lnTo>
                <a:lnTo>
                  <a:pt x="5318" y="1228"/>
                </a:lnTo>
                <a:lnTo>
                  <a:pt x="5320" y="1251"/>
                </a:lnTo>
                <a:lnTo>
                  <a:pt x="5340" y="1247"/>
                </a:lnTo>
                <a:lnTo>
                  <a:pt x="5354" y="1266"/>
                </a:lnTo>
                <a:lnTo>
                  <a:pt x="5363" y="1302"/>
                </a:lnTo>
                <a:lnTo>
                  <a:pt x="5371" y="1302"/>
                </a:lnTo>
                <a:lnTo>
                  <a:pt x="5377" y="1312"/>
                </a:lnTo>
                <a:lnTo>
                  <a:pt x="5372" y="1327"/>
                </a:lnTo>
                <a:lnTo>
                  <a:pt x="5372" y="1352"/>
                </a:lnTo>
                <a:lnTo>
                  <a:pt x="5350" y="1423"/>
                </a:lnTo>
                <a:lnTo>
                  <a:pt x="5356" y="1456"/>
                </a:lnTo>
                <a:lnTo>
                  <a:pt x="5364" y="1477"/>
                </a:lnTo>
                <a:lnTo>
                  <a:pt x="5371" y="1476"/>
                </a:lnTo>
                <a:lnTo>
                  <a:pt x="5383" y="1473"/>
                </a:lnTo>
                <a:lnTo>
                  <a:pt x="5390" y="1483"/>
                </a:lnTo>
                <a:lnTo>
                  <a:pt x="5399" y="1483"/>
                </a:lnTo>
                <a:lnTo>
                  <a:pt x="5419" y="1460"/>
                </a:lnTo>
                <a:lnTo>
                  <a:pt x="5419" y="1448"/>
                </a:lnTo>
                <a:lnTo>
                  <a:pt x="5429" y="1437"/>
                </a:lnTo>
                <a:lnTo>
                  <a:pt x="5440" y="1412"/>
                </a:lnTo>
                <a:lnTo>
                  <a:pt x="5441" y="1384"/>
                </a:lnTo>
                <a:lnTo>
                  <a:pt x="5447" y="1349"/>
                </a:lnTo>
                <a:lnTo>
                  <a:pt x="5456" y="1320"/>
                </a:lnTo>
                <a:lnTo>
                  <a:pt x="5450" y="1311"/>
                </a:lnTo>
                <a:lnTo>
                  <a:pt x="5450" y="1299"/>
                </a:lnTo>
                <a:lnTo>
                  <a:pt x="5457" y="1287"/>
                </a:lnTo>
                <a:lnTo>
                  <a:pt x="5466" y="1257"/>
                </a:lnTo>
                <a:lnTo>
                  <a:pt x="5475" y="1255"/>
                </a:lnTo>
                <a:lnTo>
                  <a:pt x="5486" y="1237"/>
                </a:lnTo>
                <a:lnTo>
                  <a:pt x="5501" y="1219"/>
                </a:lnTo>
                <a:lnTo>
                  <a:pt x="5504" y="1188"/>
                </a:lnTo>
                <a:lnTo>
                  <a:pt x="5503" y="1171"/>
                </a:lnTo>
                <a:lnTo>
                  <a:pt x="5515" y="1155"/>
                </a:lnTo>
                <a:lnTo>
                  <a:pt x="5515" y="1140"/>
                </a:lnTo>
                <a:lnTo>
                  <a:pt x="5511" y="1121"/>
                </a:lnTo>
                <a:lnTo>
                  <a:pt x="5508" y="1094"/>
                </a:lnTo>
                <a:lnTo>
                  <a:pt x="5500" y="1095"/>
                </a:lnTo>
                <a:lnTo>
                  <a:pt x="5488" y="1086"/>
                </a:lnTo>
                <a:lnTo>
                  <a:pt x="5473" y="1086"/>
                </a:lnTo>
                <a:lnTo>
                  <a:pt x="5469" y="1073"/>
                </a:lnTo>
                <a:lnTo>
                  <a:pt x="5475" y="1056"/>
                </a:lnTo>
                <a:lnTo>
                  <a:pt x="5494" y="1037"/>
                </a:lnTo>
                <a:lnTo>
                  <a:pt x="5495" y="1025"/>
                </a:lnTo>
                <a:lnTo>
                  <a:pt x="5488" y="1009"/>
                </a:lnTo>
                <a:lnTo>
                  <a:pt x="5488" y="982"/>
                </a:lnTo>
                <a:lnTo>
                  <a:pt x="5491" y="963"/>
                </a:lnTo>
                <a:lnTo>
                  <a:pt x="5479" y="941"/>
                </a:lnTo>
                <a:lnTo>
                  <a:pt x="5470" y="941"/>
                </a:lnTo>
                <a:lnTo>
                  <a:pt x="5454" y="960"/>
                </a:lnTo>
                <a:lnTo>
                  <a:pt x="5434" y="965"/>
                </a:lnTo>
                <a:lnTo>
                  <a:pt x="5432" y="983"/>
                </a:lnTo>
                <a:lnTo>
                  <a:pt x="5421" y="1001"/>
                </a:lnTo>
                <a:lnTo>
                  <a:pt x="5412" y="1000"/>
                </a:lnTo>
                <a:lnTo>
                  <a:pt x="5409" y="979"/>
                </a:lnTo>
                <a:lnTo>
                  <a:pt x="5423" y="966"/>
                </a:lnTo>
                <a:lnTo>
                  <a:pt x="5431" y="950"/>
                </a:lnTo>
                <a:lnTo>
                  <a:pt x="5431" y="919"/>
                </a:lnTo>
                <a:lnTo>
                  <a:pt x="5436" y="880"/>
                </a:lnTo>
                <a:lnTo>
                  <a:pt x="5432" y="857"/>
                </a:lnTo>
                <a:lnTo>
                  <a:pt x="5423" y="843"/>
                </a:lnTo>
                <a:lnTo>
                  <a:pt x="5420" y="825"/>
                </a:lnTo>
                <a:lnTo>
                  <a:pt x="5403" y="808"/>
                </a:lnTo>
                <a:lnTo>
                  <a:pt x="5391" y="816"/>
                </a:lnTo>
                <a:lnTo>
                  <a:pt x="5375" y="808"/>
                </a:lnTo>
                <a:lnTo>
                  <a:pt x="5358" y="833"/>
                </a:lnTo>
                <a:lnTo>
                  <a:pt x="5349" y="828"/>
                </a:lnTo>
                <a:lnTo>
                  <a:pt x="5347" y="794"/>
                </a:lnTo>
                <a:lnTo>
                  <a:pt x="5344" y="785"/>
                </a:lnTo>
                <a:lnTo>
                  <a:pt x="5333" y="802"/>
                </a:lnTo>
                <a:lnTo>
                  <a:pt x="5329" y="820"/>
                </a:lnTo>
                <a:lnTo>
                  <a:pt x="5315" y="833"/>
                </a:lnTo>
                <a:lnTo>
                  <a:pt x="5310" y="857"/>
                </a:lnTo>
                <a:lnTo>
                  <a:pt x="5297" y="886"/>
                </a:lnTo>
                <a:lnTo>
                  <a:pt x="5297" y="905"/>
                </a:lnTo>
                <a:lnTo>
                  <a:pt x="5308" y="917"/>
                </a:lnTo>
                <a:lnTo>
                  <a:pt x="5314" y="908"/>
                </a:lnTo>
                <a:lnTo>
                  <a:pt x="5330" y="902"/>
                </a:lnTo>
                <a:lnTo>
                  <a:pt x="5333" y="912"/>
                </a:lnTo>
                <a:lnTo>
                  <a:pt x="5318" y="937"/>
                </a:lnTo>
                <a:lnTo>
                  <a:pt x="5300" y="950"/>
                </a:lnTo>
                <a:lnTo>
                  <a:pt x="5288" y="983"/>
                </a:lnTo>
                <a:lnTo>
                  <a:pt x="5291" y="992"/>
                </a:lnTo>
                <a:lnTo>
                  <a:pt x="5309" y="978"/>
                </a:lnTo>
                <a:lnTo>
                  <a:pt x="5328" y="951"/>
                </a:lnTo>
                <a:lnTo>
                  <a:pt x="5334" y="951"/>
                </a:lnTo>
                <a:lnTo>
                  <a:pt x="5344" y="941"/>
                </a:lnTo>
                <a:lnTo>
                  <a:pt x="5351" y="960"/>
                </a:lnTo>
                <a:lnTo>
                  <a:pt x="5347" y="984"/>
                </a:lnTo>
                <a:lnTo>
                  <a:pt x="5339" y="985"/>
                </a:lnTo>
                <a:lnTo>
                  <a:pt x="5323" y="1007"/>
                </a:lnTo>
                <a:lnTo>
                  <a:pt x="5318" y="1027"/>
                </a:lnTo>
                <a:lnTo>
                  <a:pt x="5324" y="1041"/>
                </a:lnTo>
                <a:lnTo>
                  <a:pt x="5342" y="1034"/>
                </a:lnTo>
                <a:lnTo>
                  <a:pt x="5352" y="1045"/>
                </a:lnTo>
                <a:lnTo>
                  <a:pt x="5338" y="1062"/>
                </a:lnTo>
                <a:lnTo>
                  <a:pt x="5319" y="1073"/>
                </a:lnTo>
                <a:lnTo>
                  <a:pt x="5309" y="1068"/>
                </a:lnTo>
                <a:lnTo>
                  <a:pt x="5308" y="1082"/>
                </a:lnTo>
                <a:lnTo>
                  <a:pt x="5322" y="1089"/>
                </a:lnTo>
                <a:lnTo>
                  <a:pt x="5322" y="1104"/>
                </a:lnTo>
                <a:lnTo>
                  <a:pt x="5301" y="1135"/>
                </a:lnTo>
                <a:lnTo>
                  <a:pt x="5296" y="1135"/>
                </a:lnTo>
                <a:lnTo>
                  <a:pt x="5289" y="1105"/>
                </a:lnTo>
                <a:lnTo>
                  <a:pt x="5277" y="1095"/>
                </a:lnTo>
                <a:lnTo>
                  <a:pt x="5266" y="1069"/>
                </a:lnTo>
                <a:lnTo>
                  <a:pt x="5240" y="1090"/>
                </a:lnTo>
                <a:lnTo>
                  <a:pt x="5240" y="1104"/>
                </a:lnTo>
                <a:lnTo>
                  <a:pt x="5227" y="1142"/>
                </a:lnTo>
                <a:lnTo>
                  <a:pt x="5238" y="1171"/>
                </a:lnTo>
                <a:cubicBezTo>
                  <a:pt x="5238" y="1171"/>
                  <a:pt x="5238" y="1192"/>
                  <a:pt x="5238" y="1192"/>
                </a:cubicBezTo>
                <a:close/>
                <a:moveTo>
                  <a:pt x="5520" y="1360"/>
                </a:moveTo>
                <a:lnTo>
                  <a:pt x="5533" y="1373"/>
                </a:lnTo>
                <a:lnTo>
                  <a:pt x="5546" y="1407"/>
                </a:lnTo>
                <a:lnTo>
                  <a:pt x="5545" y="1426"/>
                </a:lnTo>
                <a:lnTo>
                  <a:pt x="5540" y="1425"/>
                </a:lnTo>
                <a:lnTo>
                  <a:pt x="5526" y="1406"/>
                </a:lnTo>
                <a:lnTo>
                  <a:pt x="5510" y="1403"/>
                </a:lnTo>
                <a:lnTo>
                  <a:pt x="5506" y="1419"/>
                </a:lnTo>
                <a:lnTo>
                  <a:pt x="5502" y="1434"/>
                </a:lnTo>
                <a:lnTo>
                  <a:pt x="5514" y="1446"/>
                </a:lnTo>
                <a:lnTo>
                  <a:pt x="5515" y="1473"/>
                </a:lnTo>
                <a:lnTo>
                  <a:pt x="5522" y="1485"/>
                </a:lnTo>
                <a:lnTo>
                  <a:pt x="5514" y="1502"/>
                </a:lnTo>
                <a:lnTo>
                  <a:pt x="5514" y="1527"/>
                </a:lnTo>
                <a:lnTo>
                  <a:pt x="5528" y="1518"/>
                </a:lnTo>
                <a:lnTo>
                  <a:pt x="5530" y="1503"/>
                </a:lnTo>
                <a:lnTo>
                  <a:pt x="5541" y="1505"/>
                </a:lnTo>
                <a:lnTo>
                  <a:pt x="5543" y="1530"/>
                </a:lnTo>
                <a:lnTo>
                  <a:pt x="5553" y="1531"/>
                </a:lnTo>
                <a:lnTo>
                  <a:pt x="5572" y="1522"/>
                </a:lnTo>
                <a:lnTo>
                  <a:pt x="5582" y="1530"/>
                </a:lnTo>
                <a:lnTo>
                  <a:pt x="5598" y="1511"/>
                </a:lnTo>
                <a:lnTo>
                  <a:pt x="5604" y="1519"/>
                </a:lnTo>
                <a:lnTo>
                  <a:pt x="5605" y="1537"/>
                </a:lnTo>
                <a:lnTo>
                  <a:pt x="5613" y="1540"/>
                </a:lnTo>
                <a:lnTo>
                  <a:pt x="5620" y="1528"/>
                </a:lnTo>
                <a:lnTo>
                  <a:pt x="5644" y="1502"/>
                </a:lnTo>
                <a:lnTo>
                  <a:pt x="5646" y="1481"/>
                </a:lnTo>
                <a:lnTo>
                  <a:pt x="5643" y="1446"/>
                </a:lnTo>
                <a:lnTo>
                  <a:pt x="5635" y="1445"/>
                </a:lnTo>
                <a:lnTo>
                  <a:pt x="5629" y="1435"/>
                </a:lnTo>
                <a:lnTo>
                  <a:pt x="5637" y="1428"/>
                </a:lnTo>
                <a:lnTo>
                  <a:pt x="5649" y="1429"/>
                </a:lnTo>
                <a:lnTo>
                  <a:pt x="5657" y="1416"/>
                </a:lnTo>
                <a:lnTo>
                  <a:pt x="5671" y="1399"/>
                </a:lnTo>
                <a:lnTo>
                  <a:pt x="5665" y="1356"/>
                </a:lnTo>
                <a:lnTo>
                  <a:pt x="5659" y="1336"/>
                </a:lnTo>
                <a:lnTo>
                  <a:pt x="5659" y="1325"/>
                </a:lnTo>
                <a:lnTo>
                  <a:pt x="5646" y="1323"/>
                </a:lnTo>
                <a:lnTo>
                  <a:pt x="5640" y="1298"/>
                </a:lnTo>
                <a:lnTo>
                  <a:pt x="5639" y="1285"/>
                </a:lnTo>
                <a:lnTo>
                  <a:pt x="5631" y="1279"/>
                </a:lnTo>
                <a:lnTo>
                  <a:pt x="5630" y="1254"/>
                </a:lnTo>
                <a:lnTo>
                  <a:pt x="5622" y="1249"/>
                </a:lnTo>
                <a:lnTo>
                  <a:pt x="5618" y="1234"/>
                </a:lnTo>
                <a:lnTo>
                  <a:pt x="5620" y="1217"/>
                </a:lnTo>
                <a:lnTo>
                  <a:pt x="5614" y="1192"/>
                </a:lnTo>
                <a:lnTo>
                  <a:pt x="5597" y="1157"/>
                </a:lnTo>
                <a:lnTo>
                  <a:pt x="5584" y="1156"/>
                </a:lnTo>
                <a:lnTo>
                  <a:pt x="5568" y="1180"/>
                </a:lnTo>
                <a:lnTo>
                  <a:pt x="5559" y="1195"/>
                </a:lnTo>
                <a:lnTo>
                  <a:pt x="5558" y="1228"/>
                </a:lnTo>
                <a:lnTo>
                  <a:pt x="5548" y="1239"/>
                </a:lnTo>
                <a:lnTo>
                  <a:pt x="5539" y="1237"/>
                </a:lnTo>
                <a:lnTo>
                  <a:pt x="5532" y="1267"/>
                </a:lnTo>
                <a:lnTo>
                  <a:pt x="5531" y="1303"/>
                </a:lnTo>
                <a:lnTo>
                  <a:pt x="5523" y="1325"/>
                </a:lnTo>
                <a:lnTo>
                  <a:pt x="5530" y="1347"/>
                </a:lnTo>
                <a:lnTo>
                  <a:pt x="5517" y="1347"/>
                </a:lnTo>
                <a:cubicBezTo>
                  <a:pt x="5517" y="1347"/>
                  <a:pt x="5520" y="1360"/>
                  <a:pt x="5520" y="1360"/>
                </a:cubicBezTo>
                <a:close/>
                <a:moveTo>
                  <a:pt x="6554" y="7776"/>
                </a:moveTo>
                <a:cubicBezTo>
                  <a:pt x="6554" y="7776"/>
                  <a:pt x="6557" y="7780"/>
                  <a:pt x="6557" y="7780"/>
                </a:cubicBezTo>
                <a:lnTo>
                  <a:pt x="6563" y="7773"/>
                </a:lnTo>
                <a:lnTo>
                  <a:pt x="6567" y="7758"/>
                </a:lnTo>
                <a:lnTo>
                  <a:pt x="6567" y="7744"/>
                </a:lnTo>
                <a:lnTo>
                  <a:pt x="6559" y="7755"/>
                </a:lnTo>
                <a:cubicBezTo>
                  <a:pt x="6559" y="7755"/>
                  <a:pt x="6554" y="7776"/>
                  <a:pt x="6554" y="7776"/>
                </a:cubicBezTo>
                <a:close/>
                <a:moveTo>
                  <a:pt x="4859" y="951"/>
                </a:moveTo>
                <a:lnTo>
                  <a:pt x="4874" y="954"/>
                </a:lnTo>
                <a:lnTo>
                  <a:pt x="4882" y="947"/>
                </a:lnTo>
                <a:lnTo>
                  <a:pt x="4891" y="953"/>
                </a:lnTo>
                <a:lnTo>
                  <a:pt x="4903" y="950"/>
                </a:lnTo>
                <a:lnTo>
                  <a:pt x="4912" y="963"/>
                </a:lnTo>
                <a:lnTo>
                  <a:pt x="4905" y="977"/>
                </a:lnTo>
                <a:lnTo>
                  <a:pt x="4909" y="1001"/>
                </a:lnTo>
                <a:lnTo>
                  <a:pt x="4918" y="1022"/>
                </a:lnTo>
                <a:lnTo>
                  <a:pt x="4930" y="1005"/>
                </a:lnTo>
                <a:lnTo>
                  <a:pt x="4929" y="987"/>
                </a:lnTo>
                <a:lnTo>
                  <a:pt x="4935" y="977"/>
                </a:lnTo>
                <a:lnTo>
                  <a:pt x="4945" y="1002"/>
                </a:lnTo>
                <a:lnTo>
                  <a:pt x="4944" y="1029"/>
                </a:lnTo>
                <a:lnTo>
                  <a:pt x="4961" y="1061"/>
                </a:lnTo>
                <a:lnTo>
                  <a:pt x="4975" y="1054"/>
                </a:lnTo>
                <a:lnTo>
                  <a:pt x="4981" y="1069"/>
                </a:lnTo>
                <a:lnTo>
                  <a:pt x="4993" y="1068"/>
                </a:lnTo>
                <a:lnTo>
                  <a:pt x="5004" y="1073"/>
                </a:lnTo>
                <a:lnTo>
                  <a:pt x="5016" y="1051"/>
                </a:lnTo>
                <a:lnTo>
                  <a:pt x="5031" y="1038"/>
                </a:lnTo>
                <a:lnTo>
                  <a:pt x="5041" y="992"/>
                </a:lnTo>
                <a:lnTo>
                  <a:pt x="5033" y="961"/>
                </a:lnTo>
                <a:lnTo>
                  <a:pt x="5044" y="932"/>
                </a:lnTo>
                <a:lnTo>
                  <a:pt x="5044" y="914"/>
                </a:lnTo>
                <a:lnTo>
                  <a:pt x="5037" y="888"/>
                </a:lnTo>
                <a:lnTo>
                  <a:pt x="5038" y="873"/>
                </a:lnTo>
                <a:lnTo>
                  <a:pt x="5028" y="866"/>
                </a:lnTo>
                <a:lnTo>
                  <a:pt x="5021" y="877"/>
                </a:lnTo>
                <a:lnTo>
                  <a:pt x="5014" y="874"/>
                </a:lnTo>
                <a:lnTo>
                  <a:pt x="4992" y="875"/>
                </a:lnTo>
                <a:lnTo>
                  <a:pt x="4976" y="896"/>
                </a:lnTo>
                <a:lnTo>
                  <a:pt x="4960" y="897"/>
                </a:lnTo>
                <a:lnTo>
                  <a:pt x="4952" y="899"/>
                </a:lnTo>
                <a:lnTo>
                  <a:pt x="4940" y="885"/>
                </a:lnTo>
                <a:lnTo>
                  <a:pt x="4928" y="881"/>
                </a:lnTo>
                <a:lnTo>
                  <a:pt x="4889" y="900"/>
                </a:lnTo>
                <a:lnTo>
                  <a:pt x="4875" y="900"/>
                </a:lnTo>
                <a:lnTo>
                  <a:pt x="4861" y="901"/>
                </a:lnTo>
                <a:lnTo>
                  <a:pt x="4858" y="917"/>
                </a:lnTo>
                <a:lnTo>
                  <a:pt x="4846" y="938"/>
                </a:lnTo>
                <a:lnTo>
                  <a:pt x="4847" y="958"/>
                </a:lnTo>
                <a:cubicBezTo>
                  <a:pt x="4847" y="958"/>
                  <a:pt x="4859" y="951"/>
                  <a:pt x="4859" y="951"/>
                </a:cubicBezTo>
                <a:close/>
                <a:moveTo>
                  <a:pt x="4737" y="1251"/>
                </a:moveTo>
                <a:lnTo>
                  <a:pt x="4745" y="1253"/>
                </a:lnTo>
                <a:lnTo>
                  <a:pt x="4759" y="1269"/>
                </a:lnTo>
                <a:lnTo>
                  <a:pt x="4768" y="1297"/>
                </a:lnTo>
                <a:lnTo>
                  <a:pt x="4760" y="1311"/>
                </a:lnTo>
                <a:lnTo>
                  <a:pt x="4764" y="1320"/>
                </a:lnTo>
                <a:lnTo>
                  <a:pt x="4779" y="1319"/>
                </a:lnTo>
                <a:lnTo>
                  <a:pt x="4793" y="1323"/>
                </a:lnTo>
                <a:lnTo>
                  <a:pt x="4800" y="1316"/>
                </a:lnTo>
                <a:lnTo>
                  <a:pt x="4813" y="1334"/>
                </a:lnTo>
                <a:lnTo>
                  <a:pt x="4829" y="1334"/>
                </a:lnTo>
                <a:lnTo>
                  <a:pt x="4843" y="1322"/>
                </a:lnTo>
                <a:lnTo>
                  <a:pt x="4857" y="1322"/>
                </a:lnTo>
                <a:lnTo>
                  <a:pt x="4865" y="1303"/>
                </a:lnTo>
                <a:lnTo>
                  <a:pt x="4864" y="1291"/>
                </a:lnTo>
                <a:lnTo>
                  <a:pt x="4876" y="1286"/>
                </a:lnTo>
                <a:lnTo>
                  <a:pt x="4881" y="1270"/>
                </a:lnTo>
                <a:lnTo>
                  <a:pt x="4897" y="1237"/>
                </a:lnTo>
                <a:lnTo>
                  <a:pt x="4895" y="1220"/>
                </a:lnTo>
                <a:lnTo>
                  <a:pt x="4890" y="1224"/>
                </a:lnTo>
                <a:lnTo>
                  <a:pt x="4875" y="1222"/>
                </a:lnTo>
                <a:lnTo>
                  <a:pt x="4875" y="1209"/>
                </a:lnTo>
                <a:lnTo>
                  <a:pt x="4891" y="1184"/>
                </a:lnTo>
                <a:lnTo>
                  <a:pt x="4903" y="1182"/>
                </a:lnTo>
                <a:lnTo>
                  <a:pt x="4936" y="1164"/>
                </a:lnTo>
                <a:lnTo>
                  <a:pt x="4947" y="1169"/>
                </a:lnTo>
                <a:lnTo>
                  <a:pt x="4959" y="1131"/>
                </a:lnTo>
                <a:lnTo>
                  <a:pt x="4956" y="1121"/>
                </a:lnTo>
                <a:lnTo>
                  <a:pt x="4939" y="1117"/>
                </a:lnTo>
                <a:lnTo>
                  <a:pt x="4935" y="1108"/>
                </a:lnTo>
                <a:lnTo>
                  <a:pt x="4920" y="1101"/>
                </a:lnTo>
                <a:lnTo>
                  <a:pt x="4900" y="1103"/>
                </a:lnTo>
                <a:lnTo>
                  <a:pt x="4899" y="1095"/>
                </a:lnTo>
                <a:lnTo>
                  <a:pt x="4879" y="1087"/>
                </a:lnTo>
                <a:lnTo>
                  <a:pt x="4871" y="1092"/>
                </a:lnTo>
                <a:lnTo>
                  <a:pt x="4856" y="1092"/>
                </a:lnTo>
                <a:lnTo>
                  <a:pt x="4847" y="1084"/>
                </a:lnTo>
                <a:lnTo>
                  <a:pt x="4834" y="1084"/>
                </a:lnTo>
                <a:lnTo>
                  <a:pt x="4827" y="1075"/>
                </a:lnTo>
                <a:lnTo>
                  <a:pt x="4795" y="1086"/>
                </a:lnTo>
                <a:lnTo>
                  <a:pt x="4785" y="1086"/>
                </a:lnTo>
                <a:lnTo>
                  <a:pt x="4774" y="1101"/>
                </a:lnTo>
                <a:lnTo>
                  <a:pt x="4759" y="1111"/>
                </a:lnTo>
                <a:lnTo>
                  <a:pt x="4758" y="1135"/>
                </a:lnTo>
                <a:lnTo>
                  <a:pt x="4743" y="1160"/>
                </a:lnTo>
                <a:lnTo>
                  <a:pt x="4742" y="1176"/>
                </a:lnTo>
                <a:lnTo>
                  <a:pt x="4731" y="1199"/>
                </a:lnTo>
                <a:lnTo>
                  <a:pt x="4734" y="1223"/>
                </a:lnTo>
                <a:cubicBezTo>
                  <a:pt x="4734" y="1223"/>
                  <a:pt x="4737" y="1251"/>
                  <a:pt x="4737" y="1251"/>
                </a:cubicBezTo>
                <a:close/>
                <a:moveTo>
                  <a:pt x="5034" y="2014"/>
                </a:moveTo>
                <a:lnTo>
                  <a:pt x="5030" y="2029"/>
                </a:lnTo>
                <a:lnTo>
                  <a:pt x="5036" y="2041"/>
                </a:lnTo>
                <a:lnTo>
                  <a:pt x="5028" y="2046"/>
                </a:lnTo>
                <a:lnTo>
                  <a:pt x="5020" y="2038"/>
                </a:lnTo>
                <a:lnTo>
                  <a:pt x="5012" y="2050"/>
                </a:lnTo>
                <a:lnTo>
                  <a:pt x="5002" y="2047"/>
                </a:lnTo>
                <a:lnTo>
                  <a:pt x="5002" y="2072"/>
                </a:lnTo>
                <a:lnTo>
                  <a:pt x="5007" y="2081"/>
                </a:lnTo>
                <a:lnTo>
                  <a:pt x="5015" y="2080"/>
                </a:lnTo>
                <a:lnTo>
                  <a:pt x="5022" y="2085"/>
                </a:lnTo>
                <a:lnTo>
                  <a:pt x="5028" y="2077"/>
                </a:lnTo>
                <a:lnTo>
                  <a:pt x="5040" y="2077"/>
                </a:lnTo>
                <a:lnTo>
                  <a:pt x="5049" y="2084"/>
                </a:lnTo>
                <a:lnTo>
                  <a:pt x="5057" y="2081"/>
                </a:lnTo>
                <a:lnTo>
                  <a:pt x="5071" y="2093"/>
                </a:lnTo>
                <a:lnTo>
                  <a:pt x="5089" y="2089"/>
                </a:lnTo>
                <a:lnTo>
                  <a:pt x="5099" y="2097"/>
                </a:lnTo>
                <a:lnTo>
                  <a:pt x="5113" y="2096"/>
                </a:lnTo>
                <a:lnTo>
                  <a:pt x="5167" y="2112"/>
                </a:lnTo>
                <a:lnTo>
                  <a:pt x="5175" y="2122"/>
                </a:lnTo>
                <a:lnTo>
                  <a:pt x="5165" y="2134"/>
                </a:lnTo>
                <a:lnTo>
                  <a:pt x="5150" y="2130"/>
                </a:lnTo>
                <a:lnTo>
                  <a:pt x="5134" y="2130"/>
                </a:lnTo>
                <a:lnTo>
                  <a:pt x="5121" y="2143"/>
                </a:lnTo>
                <a:lnTo>
                  <a:pt x="5100" y="2148"/>
                </a:lnTo>
                <a:lnTo>
                  <a:pt x="5093" y="2150"/>
                </a:lnTo>
                <a:lnTo>
                  <a:pt x="5104" y="2151"/>
                </a:lnTo>
                <a:lnTo>
                  <a:pt x="5111" y="2162"/>
                </a:lnTo>
                <a:lnTo>
                  <a:pt x="5105" y="2168"/>
                </a:lnTo>
                <a:lnTo>
                  <a:pt x="5084" y="2160"/>
                </a:lnTo>
                <a:lnTo>
                  <a:pt x="5074" y="2153"/>
                </a:lnTo>
                <a:lnTo>
                  <a:pt x="5066" y="2162"/>
                </a:lnTo>
                <a:lnTo>
                  <a:pt x="5068" y="2172"/>
                </a:lnTo>
                <a:lnTo>
                  <a:pt x="5064" y="2180"/>
                </a:lnTo>
                <a:lnTo>
                  <a:pt x="5057" y="2169"/>
                </a:lnTo>
                <a:lnTo>
                  <a:pt x="5053" y="2170"/>
                </a:lnTo>
                <a:lnTo>
                  <a:pt x="5055" y="2178"/>
                </a:lnTo>
                <a:lnTo>
                  <a:pt x="5055" y="2189"/>
                </a:lnTo>
                <a:lnTo>
                  <a:pt x="5062" y="2201"/>
                </a:lnTo>
                <a:lnTo>
                  <a:pt x="5072" y="2205"/>
                </a:lnTo>
                <a:lnTo>
                  <a:pt x="5068" y="2218"/>
                </a:lnTo>
                <a:lnTo>
                  <a:pt x="5075" y="2234"/>
                </a:lnTo>
                <a:lnTo>
                  <a:pt x="5070" y="2236"/>
                </a:lnTo>
                <a:lnTo>
                  <a:pt x="5063" y="2221"/>
                </a:lnTo>
                <a:lnTo>
                  <a:pt x="5058" y="2219"/>
                </a:lnTo>
                <a:lnTo>
                  <a:pt x="5053" y="2241"/>
                </a:lnTo>
                <a:lnTo>
                  <a:pt x="5054" y="2252"/>
                </a:lnTo>
                <a:lnTo>
                  <a:pt x="5050" y="2261"/>
                </a:lnTo>
                <a:lnTo>
                  <a:pt x="5050" y="2283"/>
                </a:lnTo>
                <a:lnTo>
                  <a:pt x="5058" y="2296"/>
                </a:lnTo>
                <a:lnTo>
                  <a:pt x="5070" y="2294"/>
                </a:lnTo>
                <a:lnTo>
                  <a:pt x="5077" y="2306"/>
                </a:lnTo>
                <a:lnTo>
                  <a:pt x="5082" y="2303"/>
                </a:lnTo>
                <a:lnTo>
                  <a:pt x="5087" y="2288"/>
                </a:lnTo>
                <a:lnTo>
                  <a:pt x="5104" y="2276"/>
                </a:lnTo>
                <a:lnTo>
                  <a:pt x="5094" y="2296"/>
                </a:lnTo>
                <a:lnTo>
                  <a:pt x="5095" y="2310"/>
                </a:lnTo>
                <a:lnTo>
                  <a:pt x="5105" y="2312"/>
                </a:lnTo>
                <a:lnTo>
                  <a:pt x="5115" y="2295"/>
                </a:lnTo>
                <a:lnTo>
                  <a:pt x="5119" y="2305"/>
                </a:lnTo>
                <a:lnTo>
                  <a:pt x="5121" y="2324"/>
                </a:lnTo>
                <a:lnTo>
                  <a:pt x="5156" y="2327"/>
                </a:lnTo>
                <a:lnTo>
                  <a:pt x="5165" y="2306"/>
                </a:lnTo>
                <a:lnTo>
                  <a:pt x="5162" y="2291"/>
                </a:lnTo>
                <a:lnTo>
                  <a:pt x="5164" y="2273"/>
                </a:lnTo>
                <a:lnTo>
                  <a:pt x="5169" y="2262"/>
                </a:lnTo>
                <a:lnTo>
                  <a:pt x="5172" y="2275"/>
                </a:lnTo>
                <a:lnTo>
                  <a:pt x="5173" y="2296"/>
                </a:lnTo>
                <a:lnTo>
                  <a:pt x="5181" y="2318"/>
                </a:lnTo>
                <a:lnTo>
                  <a:pt x="5185" y="2309"/>
                </a:lnTo>
                <a:lnTo>
                  <a:pt x="5186" y="2289"/>
                </a:lnTo>
                <a:lnTo>
                  <a:pt x="5185" y="2279"/>
                </a:lnTo>
                <a:lnTo>
                  <a:pt x="5191" y="2266"/>
                </a:lnTo>
                <a:lnTo>
                  <a:pt x="5193" y="2253"/>
                </a:lnTo>
                <a:lnTo>
                  <a:pt x="5181" y="2256"/>
                </a:lnTo>
                <a:lnTo>
                  <a:pt x="5174" y="2250"/>
                </a:lnTo>
                <a:lnTo>
                  <a:pt x="5179" y="2231"/>
                </a:lnTo>
                <a:lnTo>
                  <a:pt x="5192" y="2226"/>
                </a:lnTo>
                <a:lnTo>
                  <a:pt x="5198" y="2212"/>
                </a:lnTo>
                <a:lnTo>
                  <a:pt x="5206" y="2204"/>
                </a:lnTo>
                <a:lnTo>
                  <a:pt x="5207" y="2189"/>
                </a:lnTo>
                <a:lnTo>
                  <a:pt x="5214" y="2183"/>
                </a:lnTo>
                <a:lnTo>
                  <a:pt x="5222" y="2188"/>
                </a:lnTo>
                <a:lnTo>
                  <a:pt x="5222" y="2202"/>
                </a:lnTo>
                <a:lnTo>
                  <a:pt x="5223" y="2216"/>
                </a:lnTo>
                <a:lnTo>
                  <a:pt x="5228" y="2204"/>
                </a:lnTo>
                <a:lnTo>
                  <a:pt x="5244" y="2166"/>
                </a:lnTo>
                <a:lnTo>
                  <a:pt x="5245" y="2155"/>
                </a:lnTo>
                <a:lnTo>
                  <a:pt x="5229" y="2140"/>
                </a:lnTo>
                <a:lnTo>
                  <a:pt x="5229" y="2130"/>
                </a:lnTo>
                <a:lnTo>
                  <a:pt x="5236" y="2122"/>
                </a:lnTo>
                <a:lnTo>
                  <a:pt x="5243" y="2125"/>
                </a:lnTo>
                <a:lnTo>
                  <a:pt x="5252" y="2124"/>
                </a:lnTo>
                <a:lnTo>
                  <a:pt x="5256" y="2105"/>
                </a:lnTo>
                <a:lnTo>
                  <a:pt x="5257" y="2093"/>
                </a:lnTo>
                <a:lnTo>
                  <a:pt x="5269" y="2070"/>
                </a:lnTo>
                <a:lnTo>
                  <a:pt x="5274" y="2057"/>
                </a:lnTo>
                <a:lnTo>
                  <a:pt x="5288" y="2029"/>
                </a:lnTo>
                <a:lnTo>
                  <a:pt x="5300" y="2017"/>
                </a:lnTo>
                <a:lnTo>
                  <a:pt x="5304" y="2002"/>
                </a:lnTo>
                <a:lnTo>
                  <a:pt x="5302" y="1977"/>
                </a:lnTo>
                <a:lnTo>
                  <a:pt x="5313" y="1943"/>
                </a:lnTo>
                <a:lnTo>
                  <a:pt x="5326" y="1928"/>
                </a:lnTo>
                <a:lnTo>
                  <a:pt x="5330" y="1907"/>
                </a:lnTo>
                <a:lnTo>
                  <a:pt x="5324" y="1887"/>
                </a:lnTo>
                <a:lnTo>
                  <a:pt x="5312" y="1879"/>
                </a:lnTo>
                <a:lnTo>
                  <a:pt x="5305" y="1860"/>
                </a:lnTo>
                <a:lnTo>
                  <a:pt x="5313" y="1860"/>
                </a:lnTo>
                <a:lnTo>
                  <a:pt x="5315" y="1850"/>
                </a:lnTo>
                <a:lnTo>
                  <a:pt x="5313" y="1841"/>
                </a:lnTo>
                <a:lnTo>
                  <a:pt x="5315" y="1826"/>
                </a:lnTo>
                <a:lnTo>
                  <a:pt x="5311" y="1809"/>
                </a:lnTo>
                <a:lnTo>
                  <a:pt x="5301" y="1809"/>
                </a:lnTo>
                <a:lnTo>
                  <a:pt x="5304" y="1817"/>
                </a:lnTo>
                <a:lnTo>
                  <a:pt x="5305" y="1837"/>
                </a:lnTo>
                <a:lnTo>
                  <a:pt x="5295" y="1842"/>
                </a:lnTo>
                <a:lnTo>
                  <a:pt x="5285" y="1829"/>
                </a:lnTo>
                <a:lnTo>
                  <a:pt x="5275" y="1843"/>
                </a:lnTo>
                <a:lnTo>
                  <a:pt x="5275" y="1876"/>
                </a:lnTo>
                <a:lnTo>
                  <a:pt x="5268" y="1887"/>
                </a:lnTo>
                <a:lnTo>
                  <a:pt x="5261" y="1885"/>
                </a:lnTo>
                <a:lnTo>
                  <a:pt x="5256" y="1897"/>
                </a:lnTo>
                <a:lnTo>
                  <a:pt x="5249" y="1897"/>
                </a:lnTo>
                <a:lnTo>
                  <a:pt x="5248" y="1881"/>
                </a:lnTo>
                <a:lnTo>
                  <a:pt x="5257" y="1864"/>
                </a:lnTo>
                <a:lnTo>
                  <a:pt x="5260" y="1818"/>
                </a:lnTo>
                <a:lnTo>
                  <a:pt x="5254" y="1807"/>
                </a:lnTo>
                <a:lnTo>
                  <a:pt x="5245" y="1812"/>
                </a:lnTo>
                <a:lnTo>
                  <a:pt x="5235" y="1803"/>
                </a:lnTo>
                <a:lnTo>
                  <a:pt x="5231" y="1787"/>
                </a:lnTo>
                <a:cubicBezTo>
                  <a:pt x="5231" y="1787"/>
                  <a:pt x="5224" y="1785"/>
                  <a:pt x="5222" y="1785"/>
                </a:cubicBezTo>
                <a:cubicBezTo>
                  <a:pt x="5221" y="1785"/>
                  <a:pt x="5208" y="1799"/>
                  <a:pt x="5208" y="1799"/>
                </a:cubicBezTo>
                <a:lnTo>
                  <a:pt x="5197" y="1798"/>
                </a:lnTo>
                <a:lnTo>
                  <a:pt x="5192" y="1809"/>
                </a:lnTo>
                <a:lnTo>
                  <a:pt x="5181" y="1811"/>
                </a:lnTo>
                <a:lnTo>
                  <a:pt x="5173" y="1821"/>
                </a:lnTo>
                <a:lnTo>
                  <a:pt x="5171" y="1850"/>
                </a:lnTo>
                <a:lnTo>
                  <a:pt x="5168" y="1863"/>
                </a:lnTo>
                <a:lnTo>
                  <a:pt x="5172" y="1891"/>
                </a:lnTo>
                <a:lnTo>
                  <a:pt x="5184" y="1914"/>
                </a:lnTo>
                <a:lnTo>
                  <a:pt x="5187" y="1931"/>
                </a:lnTo>
                <a:lnTo>
                  <a:pt x="5175" y="1919"/>
                </a:lnTo>
                <a:lnTo>
                  <a:pt x="5164" y="1917"/>
                </a:lnTo>
                <a:lnTo>
                  <a:pt x="5162" y="1927"/>
                </a:lnTo>
                <a:lnTo>
                  <a:pt x="5182" y="1951"/>
                </a:lnTo>
                <a:lnTo>
                  <a:pt x="5182" y="1969"/>
                </a:lnTo>
                <a:lnTo>
                  <a:pt x="5171" y="1973"/>
                </a:lnTo>
                <a:lnTo>
                  <a:pt x="5168" y="2006"/>
                </a:lnTo>
                <a:lnTo>
                  <a:pt x="5174" y="2022"/>
                </a:lnTo>
                <a:lnTo>
                  <a:pt x="5161" y="2038"/>
                </a:lnTo>
                <a:lnTo>
                  <a:pt x="5149" y="2026"/>
                </a:lnTo>
                <a:lnTo>
                  <a:pt x="5148" y="2015"/>
                </a:lnTo>
                <a:lnTo>
                  <a:pt x="5151" y="1995"/>
                </a:lnTo>
                <a:lnTo>
                  <a:pt x="5147" y="1933"/>
                </a:lnTo>
                <a:lnTo>
                  <a:pt x="5139" y="1918"/>
                </a:lnTo>
                <a:lnTo>
                  <a:pt x="5136" y="1901"/>
                </a:lnTo>
                <a:lnTo>
                  <a:pt x="5139" y="1893"/>
                </a:lnTo>
                <a:lnTo>
                  <a:pt x="5138" y="1875"/>
                </a:lnTo>
                <a:lnTo>
                  <a:pt x="5132" y="1864"/>
                </a:lnTo>
                <a:lnTo>
                  <a:pt x="5130" y="1845"/>
                </a:lnTo>
                <a:lnTo>
                  <a:pt x="5124" y="1837"/>
                </a:lnTo>
                <a:lnTo>
                  <a:pt x="5110" y="1847"/>
                </a:lnTo>
                <a:lnTo>
                  <a:pt x="5107" y="1856"/>
                </a:lnTo>
                <a:lnTo>
                  <a:pt x="5094" y="1874"/>
                </a:lnTo>
                <a:lnTo>
                  <a:pt x="5092" y="1887"/>
                </a:lnTo>
                <a:lnTo>
                  <a:pt x="5099" y="1891"/>
                </a:lnTo>
                <a:lnTo>
                  <a:pt x="5106" y="1890"/>
                </a:lnTo>
                <a:lnTo>
                  <a:pt x="5113" y="1906"/>
                </a:lnTo>
                <a:lnTo>
                  <a:pt x="5100" y="1913"/>
                </a:lnTo>
                <a:lnTo>
                  <a:pt x="5097" y="1927"/>
                </a:lnTo>
                <a:lnTo>
                  <a:pt x="5084" y="1935"/>
                </a:lnTo>
                <a:lnTo>
                  <a:pt x="5080" y="1964"/>
                </a:lnTo>
                <a:lnTo>
                  <a:pt x="5091" y="1972"/>
                </a:lnTo>
                <a:lnTo>
                  <a:pt x="5090" y="1984"/>
                </a:lnTo>
                <a:lnTo>
                  <a:pt x="5076" y="1992"/>
                </a:lnTo>
                <a:lnTo>
                  <a:pt x="5072" y="2011"/>
                </a:lnTo>
                <a:lnTo>
                  <a:pt x="5078" y="2027"/>
                </a:lnTo>
                <a:lnTo>
                  <a:pt x="5080" y="2049"/>
                </a:lnTo>
                <a:lnTo>
                  <a:pt x="5074" y="2061"/>
                </a:lnTo>
                <a:lnTo>
                  <a:pt x="5070" y="2056"/>
                </a:lnTo>
                <a:lnTo>
                  <a:pt x="5069" y="2025"/>
                </a:lnTo>
                <a:lnTo>
                  <a:pt x="5062" y="2018"/>
                </a:lnTo>
                <a:lnTo>
                  <a:pt x="5061" y="1999"/>
                </a:lnTo>
                <a:lnTo>
                  <a:pt x="5055" y="2004"/>
                </a:lnTo>
                <a:lnTo>
                  <a:pt x="5041" y="2004"/>
                </a:lnTo>
                <a:cubicBezTo>
                  <a:pt x="5041" y="2004"/>
                  <a:pt x="5034" y="2014"/>
                  <a:pt x="5034" y="2014"/>
                </a:cubicBezTo>
                <a:close/>
                <a:moveTo>
                  <a:pt x="4118" y="1454"/>
                </a:moveTo>
                <a:lnTo>
                  <a:pt x="4124" y="1435"/>
                </a:lnTo>
                <a:lnTo>
                  <a:pt x="4134" y="1429"/>
                </a:lnTo>
                <a:lnTo>
                  <a:pt x="4146" y="1441"/>
                </a:lnTo>
                <a:lnTo>
                  <a:pt x="4155" y="1469"/>
                </a:lnTo>
                <a:lnTo>
                  <a:pt x="4156" y="1492"/>
                </a:lnTo>
                <a:lnTo>
                  <a:pt x="4169" y="1502"/>
                </a:lnTo>
                <a:lnTo>
                  <a:pt x="4174" y="1493"/>
                </a:lnTo>
                <a:lnTo>
                  <a:pt x="4175" y="1471"/>
                </a:lnTo>
                <a:lnTo>
                  <a:pt x="4179" y="1468"/>
                </a:lnTo>
                <a:lnTo>
                  <a:pt x="4184" y="1438"/>
                </a:lnTo>
                <a:lnTo>
                  <a:pt x="4192" y="1436"/>
                </a:lnTo>
                <a:lnTo>
                  <a:pt x="4207" y="1424"/>
                </a:lnTo>
                <a:lnTo>
                  <a:pt x="4214" y="1429"/>
                </a:lnTo>
                <a:lnTo>
                  <a:pt x="4213" y="1446"/>
                </a:lnTo>
                <a:lnTo>
                  <a:pt x="4201" y="1459"/>
                </a:lnTo>
                <a:lnTo>
                  <a:pt x="4193" y="1486"/>
                </a:lnTo>
                <a:lnTo>
                  <a:pt x="4199" y="1504"/>
                </a:lnTo>
                <a:lnTo>
                  <a:pt x="4190" y="1516"/>
                </a:lnTo>
                <a:lnTo>
                  <a:pt x="4185" y="1535"/>
                </a:lnTo>
                <a:lnTo>
                  <a:pt x="4191" y="1549"/>
                </a:lnTo>
                <a:lnTo>
                  <a:pt x="4198" y="1537"/>
                </a:lnTo>
                <a:lnTo>
                  <a:pt x="4206" y="1539"/>
                </a:lnTo>
                <a:lnTo>
                  <a:pt x="4207" y="1555"/>
                </a:lnTo>
                <a:lnTo>
                  <a:pt x="4212" y="1556"/>
                </a:lnTo>
                <a:lnTo>
                  <a:pt x="4234" y="1534"/>
                </a:lnTo>
                <a:lnTo>
                  <a:pt x="4242" y="1515"/>
                </a:lnTo>
                <a:lnTo>
                  <a:pt x="4251" y="1517"/>
                </a:lnTo>
                <a:lnTo>
                  <a:pt x="4259" y="1497"/>
                </a:lnTo>
                <a:lnTo>
                  <a:pt x="4258" y="1472"/>
                </a:lnTo>
                <a:lnTo>
                  <a:pt x="4266" y="1471"/>
                </a:lnTo>
                <a:lnTo>
                  <a:pt x="4275" y="1452"/>
                </a:lnTo>
                <a:lnTo>
                  <a:pt x="4276" y="1425"/>
                </a:lnTo>
                <a:lnTo>
                  <a:pt x="4282" y="1417"/>
                </a:lnTo>
                <a:lnTo>
                  <a:pt x="4287" y="1424"/>
                </a:lnTo>
                <a:lnTo>
                  <a:pt x="4283" y="1444"/>
                </a:lnTo>
                <a:lnTo>
                  <a:pt x="4286" y="1458"/>
                </a:lnTo>
                <a:lnTo>
                  <a:pt x="4282" y="1485"/>
                </a:lnTo>
                <a:lnTo>
                  <a:pt x="4287" y="1506"/>
                </a:lnTo>
                <a:lnTo>
                  <a:pt x="4293" y="1506"/>
                </a:lnTo>
                <a:lnTo>
                  <a:pt x="4305" y="1483"/>
                </a:lnTo>
                <a:lnTo>
                  <a:pt x="4306" y="1459"/>
                </a:lnTo>
                <a:lnTo>
                  <a:pt x="4309" y="1448"/>
                </a:lnTo>
                <a:lnTo>
                  <a:pt x="4319" y="1443"/>
                </a:lnTo>
                <a:lnTo>
                  <a:pt x="4333" y="1412"/>
                </a:lnTo>
                <a:lnTo>
                  <a:pt x="4336" y="1387"/>
                </a:lnTo>
                <a:lnTo>
                  <a:pt x="4334" y="1365"/>
                </a:lnTo>
                <a:lnTo>
                  <a:pt x="4340" y="1346"/>
                </a:lnTo>
                <a:lnTo>
                  <a:pt x="4348" y="1369"/>
                </a:lnTo>
                <a:lnTo>
                  <a:pt x="4371" y="1343"/>
                </a:lnTo>
                <a:lnTo>
                  <a:pt x="4378" y="1314"/>
                </a:lnTo>
                <a:lnTo>
                  <a:pt x="4379" y="1293"/>
                </a:lnTo>
                <a:lnTo>
                  <a:pt x="4392" y="1289"/>
                </a:lnTo>
                <a:lnTo>
                  <a:pt x="4399" y="1281"/>
                </a:lnTo>
                <a:lnTo>
                  <a:pt x="4408" y="1293"/>
                </a:lnTo>
                <a:lnTo>
                  <a:pt x="4419" y="1274"/>
                </a:lnTo>
                <a:lnTo>
                  <a:pt x="4425" y="1282"/>
                </a:lnTo>
                <a:lnTo>
                  <a:pt x="4419" y="1322"/>
                </a:lnTo>
                <a:lnTo>
                  <a:pt x="4402" y="1352"/>
                </a:lnTo>
                <a:lnTo>
                  <a:pt x="4399" y="1377"/>
                </a:lnTo>
                <a:lnTo>
                  <a:pt x="4391" y="1391"/>
                </a:lnTo>
                <a:lnTo>
                  <a:pt x="4389" y="1403"/>
                </a:lnTo>
                <a:lnTo>
                  <a:pt x="4379" y="1413"/>
                </a:lnTo>
                <a:lnTo>
                  <a:pt x="4361" y="1456"/>
                </a:lnTo>
                <a:lnTo>
                  <a:pt x="4361" y="1469"/>
                </a:lnTo>
                <a:lnTo>
                  <a:pt x="4367" y="1488"/>
                </a:lnTo>
                <a:lnTo>
                  <a:pt x="4365" y="1507"/>
                </a:lnTo>
                <a:lnTo>
                  <a:pt x="4375" y="1513"/>
                </a:lnTo>
                <a:lnTo>
                  <a:pt x="4388" y="1522"/>
                </a:lnTo>
                <a:lnTo>
                  <a:pt x="4395" y="1508"/>
                </a:lnTo>
                <a:lnTo>
                  <a:pt x="4408" y="1497"/>
                </a:lnTo>
                <a:lnTo>
                  <a:pt x="4411" y="1478"/>
                </a:lnTo>
                <a:lnTo>
                  <a:pt x="4410" y="1456"/>
                </a:lnTo>
                <a:lnTo>
                  <a:pt x="4420" y="1442"/>
                </a:lnTo>
                <a:lnTo>
                  <a:pt x="4427" y="1423"/>
                </a:lnTo>
                <a:lnTo>
                  <a:pt x="4437" y="1423"/>
                </a:lnTo>
                <a:lnTo>
                  <a:pt x="4443" y="1416"/>
                </a:lnTo>
                <a:lnTo>
                  <a:pt x="4450" y="1428"/>
                </a:lnTo>
                <a:lnTo>
                  <a:pt x="4462" y="1428"/>
                </a:lnTo>
                <a:lnTo>
                  <a:pt x="4470" y="1415"/>
                </a:lnTo>
                <a:lnTo>
                  <a:pt x="4491" y="1414"/>
                </a:lnTo>
                <a:lnTo>
                  <a:pt x="4499" y="1395"/>
                </a:lnTo>
                <a:lnTo>
                  <a:pt x="4505" y="1356"/>
                </a:lnTo>
                <a:lnTo>
                  <a:pt x="4518" y="1323"/>
                </a:lnTo>
                <a:lnTo>
                  <a:pt x="4518" y="1301"/>
                </a:lnTo>
                <a:lnTo>
                  <a:pt x="4520" y="1292"/>
                </a:lnTo>
                <a:lnTo>
                  <a:pt x="4532" y="1318"/>
                </a:lnTo>
                <a:lnTo>
                  <a:pt x="4542" y="1322"/>
                </a:lnTo>
                <a:lnTo>
                  <a:pt x="4547" y="1312"/>
                </a:lnTo>
                <a:lnTo>
                  <a:pt x="4546" y="1298"/>
                </a:lnTo>
                <a:lnTo>
                  <a:pt x="4533" y="1264"/>
                </a:lnTo>
                <a:lnTo>
                  <a:pt x="4534" y="1249"/>
                </a:lnTo>
                <a:lnTo>
                  <a:pt x="4548" y="1228"/>
                </a:lnTo>
                <a:lnTo>
                  <a:pt x="4561" y="1226"/>
                </a:lnTo>
                <a:lnTo>
                  <a:pt x="4574" y="1214"/>
                </a:lnTo>
                <a:lnTo>
                  <a:pt x="4583" y="1221"/>
                </a:lnTo>
                <a:lnTo>
                  <a:pt x="4591" y="1219"/>
                </a:lnTo>
                <a:lnTo>
                  <a:pt x="4603" y="1194"/>
                </a:lnTo>
                <a:lnTo>
                  <a:pt x="4600" y="1176"/>
                </a:lnTo>
                <a:lnTo>
                  <a:pt x="4598" y="1131"/>
                </a:lnTo>
                <a:lnTo>
                  <a:pt x="4602" y="1120"/>
                </a:lnTo>
                <a:lnTo>
                  <a:pt x="4599" y="1109"/>
                </a:lnTo>
                <a:lnTo>
                  <a:pt x="4596" y="1082"/>
                </a:lnTo>
                <a:lnTo>
                  <a:pt x="4589" y="1076"/>
                </a:lnTo>
                <a:lnTo>
                  <a:pt x="4579" y="1084"/>
                </a:lnTo>
                <a:lnTo>
                  <a:pt x="4564" y="1096"/>
                </a:lnTo>
                <a:lnTo>
                  <a:pt x="4563" y="1126"/>
                </a:lnTo>
                <a:lnTo>
                  <a:pt x="4561" y="1141"/>
                </a:lnTo>
                <a:lnTo>
                  <a:pt x="4564" y="1155"/>
                </a:lnTo>
                <a:lnTo>
                  <a:pt x="4552" y="1159"/>
                </a:lnTo>
                <a:lnTo>
                  <a:pt x="4548" y="1138"/>
                </a:lnTo>
                <a:lnTo>
                  <a:pt x="4544" y="1139"/>
                </a:lnTo>
                <a:lnTo>
                  <a:pt x="4542" y="1153"/>
                </a:lnTo>
                <a:lnTo>
                  <a:pt x="4538" y="1162"/>
                </a:lnTo>
                <a:lnTo>
                  <a:pt x="4531" y="1146"/>
                </a:lnTo>
                <a:lnTo>
                  <a:pt x="4529" y="1113"/>
                </a:lnTo>
                <a:lnTo>
                  <a:pt x="4516" y="1090"/>
                </a:lnTo>
                <a:lnTo>
                  <a:pt x="4509" y="1090"/>
                </a:lnTo>
                <a:lnTo>
                  <a:pt x="4504" y="1100"/>
                </a:lnTo>
                <a:lnTo>
                  <a:pt x="4489" y="1099"/>
                </a:lnTo>
                <a:lnTo>
                  <a:pt x="4475" y="1090"/>
                </a:lnTo>
                <a:lnTo>
                  <a:pt x="4466" y="1093"/>
                </a:lnTo>
                <a:lnTo>
                  <a:pt x="4437" y="1088"/>
                </a:lnTo>
                <a:lnTo>
                  <a:pt x="4422" y="1100"/>
                </a:lnTo>
                <a:lnTo>
                  <a:pt x="4418" y="1122"/>
                </a:lnTo>
                <a:lnTo>
                  <a:pt x="4412" y="1136"/>
                </a:lnTo>
                <a:lnTo>
                  <a:pt x="4406" y="1132"/>
                </a:lnTo>
                <a:lnTo>
                  <a:pt x="4398" y="1132"/>
                </a:lnTo>
                <a:lnTo>
                  <a:pt x="4366" y="1174"/>
                </a:lnTo>
                <a:lnTo>
                  <a:pt x="4357" y="1188"/>
                </a:lnTo>
                <a:lnTo>
                  <a:pt x="4345" y="1189"/>
                </a:lnTo>
                <a:lnTo>
                  <a:pt x="4328" y="1210"/>
                </a:lnTo>
                <a:lnTo>
                  <a:pt x="4317" y="1214"/>
                </a:lnTo>
                <a:lnTo>
                  <a:pt x="4306" y="1229"/>
                </a:lnTo>
                <a:lnTo>
                  <a:pt x="4304" y="1244"/>
                </a:lnTo>
                <a:lnTo>
                  <a:pt x="4282" y="1244"/>
                </a:lnTo>
                <a:lnTo>
                  <a:pt x="4275" y="1252"/>
                </a:lnTo>
                <a:lnTo>
                  <a:pt x="4262" y="1248"/>
                </a:lnTo>
                <a:lnTo>
                  <a:pt x="4256" y="1257"/>
                </a:lnTo>
                <a:lnTo>
                  <a:pt x="4246" y="1257"/>
                </a:lnTo>
                <a:lnTo>
                  <a:pt x="4224" y="1287"/>
                </a:lnTo>
                <a:lnTo>
                  <a:pt x="4209" y="1302"/>
                </a:lnTo>
                <a:lnTo>
                  <a:pt x="4194" y="1293"/>
                </a:lnTo>
                <a:lnTo>
                  <a:pt x="4181" y="1303"/>
                </a:lnTo>
                <a:lnTo>
                  <a:pt x="4150" y="1312"/>
                </a:lnTo>
                <a:lnTo>
                  <a:pt x="4137" y="1347"/>
                </a:lnTo>
                <a:lnTo>
                  <a:pt x="4126" y="1347"/>
                </a:lnTo>
                <a:lnTo>
                  <a:pt x="4108" y="1355"/>
                </a:lnTo>
                <a:lnTo>
                  <a:pt x="4101" y="1379"/>
                </a:lnTo>
                <a:lnTo>
                  <a:pt x="4114" y="1378"/>
                </a:lnTo>
                <a:lnTo>
                  <a:pt x="4119" y="1387"/>
                </a:lnTo>
                <a:lnTo>
                  <a:pt x="4108" y="1390"/>
                </a:lnTo>
                <a:lnTo>
                  <a:pt x="4105" y="1401"/>
                </a:lnTo>
                <a:lnTo>
                  <a:pt x="4113" y="1414"/>
                </a:lnTo>
                <a:lnTo>
                  <a:pt x="4110" y="1428"/>
                </a:lnTo>
                <a:lnTo>
                  <a:pt x="4091" y="1440"/>
                </a:lnTo>
                <a:lnTo>
                  <a:pt x="4091" y="1450"/>
                </a:lnTo>
                <a:lnTo>
                  <a:pt x="4105" y="1458"/>
                </a:lnTo>
                <a:cubicBezTo>
                  <a:pt x="4105" y="1458"/>
                  <a:pt x="4118" y="1454"/>
                  <a:pt x="4118" y="1454"/>
                </a:cubicBezTo>
                <a:close/>
                <a:moveTo>
                  <a:pt x="3512" y="2577"/>
                </a:moveTo>
                <a:lnTo>
                  <a:pt x="3535" y="2577"/>
                </a:lnTo>
                <a:lnTo>
                  <a:pt x="3535" y="2597"/>
                </a:lnTo>
                <a:lnTo>
                  <a:pt x="3520" y="2589"/>
                </a:lnTo>
                <a:lnTo>
                  <a:pt x="3530" y="2649"/>
                </a:lnTo>
                <a:lnTo>
                  <a:pt x="3539" y="2663"/>
                </a:lnTo>
                <a:lnTo>
                  <a:pt x="3537" y="2689"/>
                </a:lnTo>
                <a:lnTo>
                  <a:pt x="3532" y="2720"/>
                </a:lnTo>
                <a:lnTo>
                  <a:pt x="3538" y="2748"/>
                </a:lnTo>
                <a:lnTo>
                  <a:pt x="3526" y="2784"/>
                </a:lnTo>
                <a:lnTo>
                  <a:pt x="3526" y="2826"/>
                </a:lnTo>
                <a:lnTo>
                  <a:pt x="3525" y="2837"/>
                </a:lnTo>
                <a:lnTo>
                  <a:pt x="3536" y="2837"/>
                </a:lnTo>
                <a:lnTo>
                  <a:pt x="3542" y="2842"/>
                </a:lnTo>
                <a:lnTo>
                  <a:pt x="3553" y="2825"/>
                </a:lnTo>
                <a:lnTo>
                  <a:pt x="3567" y="2818"/>
                </a:lnTo>
                <a:lnTo>
                  <a:pt x="3579" y="2822"/>
                </a:lnTo>
                <a:lnTo>
                  <a:pt x="3596" y="2814"/>
                </a:lnTo>
                <a:lnTo>
                  <a:pt x="3616" y="2784"/>
                </a:lnTo>
                <a:lnTo>
                  <a:pt x="3624" y="2778"/>
                </a:lnTo>
                <a:lnTo>
                  <a:pt x="3624" y="2767"/>
                </a:lnTo>
                <a:lnTo>
                  <a:pt x="3635" y="2750"/>
                </a:lnTo>
                <a:lnTo>
                  <a:pt x="3642" y="2763"/>
                </a:lnTo>
                <a:lnTo>
                  <a:pt x="3643" y="2791"/>
                </a:lnTo>
                <a:lnTo>
                  <a:pt x="3633" y="2805"/>
                </a:lnTo>
                <a:lnTo>
                  <a:pt x="3641" y="2825"/>
                </a:lnTo>
                <a:lnTo>
                  <a:pt x="3652" y="2824"/>
                </a:lnTo>
                <a:lnTo>
                  <a:pt x="3669" y="2810"/>
                </a:lnTo>
                <a:lnTo>
                  <a:pt x="3689" y="2812"/>
                </a:lnTo>
                <a:lnTo>
                  <a:pt x="3702" y="2788"/>
                </a:lnTo>
                <a:lnTo>
                  <a:pt x="3721" y="2757"/>
                </a:lnTo>
                <a:lnTo>
                  <a:pt x="3719" y="2742"/>
                </a:lnTo>
                <a:lnTo>
                  <a:pt x="3734" y="2713"/>
                </a:lnTo>
                <a:lnTo>
                  <a:pt x="3737" y="2696"/>
                </a:lnTo>
                <a:lnTo>
                  <a:pt x="3754" y="2666"/>
                </a:lnTo>
                <a:lnTo>
                  <a:pt x="3770" y="2657"/>
                </a:lnTo>
                <a:lnTo>
                  <a:pt x="3772" y="2634"/>
                </a:lnTo>
                <a:lnTo>
                  <a:pt x="3779" y="2605"/>
                </a:lnTo>
                <a:lnTo>
                  <a:pt x="3791" y="2635"/>
                </a:lnTo>
                <a:lnTo>
                  <a:pt x="3809" y="2637"/>
                </a:lnTo>
                <a:lnTo>
                  <a:pt x="3824" y="2614"/>
                </a:lnTo>
                <a:lnTo>
                  <a:pt x="3842" y="2607"/>
                </a:lnTo>
                <a:lnTo>
                  <a:pt x="3847" y="2576"/>
                </a:lnTo>
                <a:lnTo>
                  <a:pt x="3855" y="2575"/>
                </a:lnTo>
                <a:lnTo>
                  <a:pt x="3867" y="2553"/>
                </a:lnTo>
                <a:lnTo>
                  <a:pt x="3873" y="2523"/>
                </a:lnTo>
                <a:lnTo>
                  <a:pt x="3896" y="2515"/>
                </a:lnTo>
                <a:lnTo>
                  <a:pt x="3904" y="2508"/>
                </a:lnTo>
                <a:lnTo>
                  <a:pt x="3911" y="2521"/>
                </a:lnTo>
                <a:lnTo>
                  <a:pt x="3920" y="2510"/>
                </a:lnTo>
                <a:lnTo>
                  <a:pt x="3944" y="2508"/>
                </a:lnTo>
                <a:lnTo>
                  <a:pt x="3958" y="2492"/>
                </a:lnTo>
                <a:lnTo>
                  <a:pt x="3970" y="2491"/>
                </a:lnTo>
                <a:lnTo>
                  <a:pt x="3999" y="2468"/>
                </a:lnTo>
                <a:lnTo>
                  <a:pt x="4023" y="2465"/>
                </a:lnTo>
                <a:lnTo>
                  <a:pt x="4060" y="2437"/>
                </a:lnTo>
                <a:lnTo>
                  <a:pt x="4080" y="2441"/>
                </a:lnTo>
                <a:lnTo>
                  <a:pt x="4109" y="2435"/>
                </a:lnTo>
                <a:lnTo>
                  <a:pt x="4118" y="2423"/>
                </a:lnTo>
                <a:lnTo>
                  <a:pt x="4144" y="2413"/>
                </a:lnTo>
                <a:lnTo>
                  <a:pt x="4155" y="2387"/>
                </a:lnTo>
                <a:lnTo>
                  <a:pt x="4152" y="2366"/>
                </a:lnTo>
                <a:lnTo>
                  <a:pt x="4152" y="2343"/>
                </a:lnTo>
                <a:lnTo>
                  <a:pt x="4146" y="2328"/>
                </a:lnTo>
                <a:lnTo>
                  <a:pt x="4150" y="2317"/>
                </a:lnTo>
                <a:lnTo>
                  <a:pt x="4151" y="2284"/>
                </a:lnTo>
                <a:lnTo>
                  <a:pt x="4142" y="2246"/>
                </a:lnTo>
                <a:lnTo>
                  <a:pt x="4147" y="2225"/>
                </a:lnTo>
                <a:lnTo>
                  <a:pt x="4145" y="2169"/>
                </a:lnTo>
                <a:lnTo>
                  <a:pt x="4119" y="2125"/>
                </a:lnTo>
                <a:lnTo>
                  <a:pt x="4115" y="2104"/>
                </a:lnTo>
                <a:lnTo>
                  <a:pt x="4108" y="2099"/>
                </a:lnTo>
                <a:lnTo>
                  <a:pt x="4090" y="2109"/>
                </a:lnTo>
                <a:lnTo>
                  <a:pt x="4072" y="2105"/>
                </a:lnTo>
                <a:lnTo>
                  <a:pt x="4062" y="2120"/>
                </a:lnTo>
                <a:lnTo>
                  <a:pt x="4062" y="2146"/>
                </a:lnTo>
                <a:lnTo>
                  <a:pt x="4036" y="2174"/>
                </a:lnTo>
                <a:lnTo>
                  <a:pt x="4035" y="2163"/>
                </a:lnTo>
                <a:lnTo>
                  <a:pt x="4053" y="2130"/>
                </a:lnTo>
                <a:lnTo>
                  <a:pt x="4058" y="2100"/>
                </a:lnTo>
                <a:lnTo>
                  <a:pt x="4044" y="2087"/>
                </a:lnTo>
                <a:lnTo>
                  <a:pt x="4033" y="2097"/>
                </a:lnTo>
                <a:lnTo>
                  <a:pt x="4022" y="2100"/>
                </a:lnTo>
                <a:lnTo>
                  <a:pt x="4031" y="2084"/>
                </a:lnTo>
                <a:lnTo>
                  <a:pt x="4029" y="2068"/>
                </a:lnTo>
                <a:lnTo>
                  <a:pt x="3994" y="2036"/>
                </a:lnTo>
                <a:lnTo>
                  <a:pt x="3985" y="2010"/>
                </a:lnTo>
                <a:lnTo>
                  <a:pt x="3976" y="1999"/>
                </a:lnTo>
                <a:lnTo>
                  <a:pt x="3980" y="1974"/>
                </a:lnTo>
                <a:lnTo>
                  <a:pt x="3943" y="1956"/>
                </a:lnTo>
                <a:lnTo>
                  <a:pt x="3912" y="1977"/>
                </a:lnTo>
                <a:lnTo>
                  <a:pt x="3867" y="1977"/>
                </a:lnTo>
                <a:lnTo>
                  <a:pt x="3857" y="1969"/>
                </a:lnTo>
                <a:lnTo>
                  <a:pt x="3817" y="1974"/>
                </a:lnTo>
                <a:lnTo>
                  <a:pt x="3806" y="1969"/>
                </a:lnTo>
                <a:lnTo>
                  <a:pt x="3785" y="1979"/>
                </a:lnTo>
                <a:lnTo>
                  <a:pt x="3781" y="1997"/>
                </a:lnTo>
                <a:lnTo>
                  <a:pt x="3786" y="2009"/>
                </a:lnTo>
                <a:lnTo>
                  <a:pt x="3780" y="2030"/>
                </a:lnTo>
                <a:lnTo>
                  <a:pt x="3780" y="2061"/>
                </a:lnTo>
                <a:lnTo>
                  <a:pt x="3776" y="2107"/>
                </a:lnTo>
                <a:lnTo>
                  <a:pt x="3785" y="2128"/>
                </a:lnTo>
                <a:lnTo>
                  <a:pt x="3777" y="2146"/>
                </a:lnTo>
                <a:lnTo>
                  <a:pt x="3761" y="2146"/>
                </a:lnTo>
                <a:lnTo>
                  <a:pt x="3744" y="2176"/>
                </a:lnTo>
                <a:lnTo>
                  <a:pt x="3738" y="2197"/>
                </a:lnTo>
                <a:lnTo>
                  <a:pt x="3710" y="2213"/>
                </a:lnTo>
                <a:lnTo>
                  <a:pt x="3698" y="2245"/>
                </a:lnTo>
                <a:lnTo>
                  <a:pt x="3668" y="2282"/>
                </a:lnTo>
                <a:lnTo>
                  <a:pt x="3654" y="2290"/>
                </a:lnTo>
                <a:lnTo>
                  <a:pt x="3653" y="2307"/>
                </a:lnTo>
                <a:lnTo>
                  <a:pt x="3661" y="2340"/>
                </a:lnTo>
                <a:lnTo>
                  <a:pt x="3660" y="2371"/>
                </a:lnTo>
                <a:lnTo>
                  <a:pt x="3623" y="2363"/>
                </a:lnTo>
                <a:lnTo>
                  <a:pt x="3619" y="2349"/>
                </a:lnTo>
                <a:lnTo>
                  <a:pt x="3617" y="2387"/>
                </a:lnTo>
                <a:lnTo>
                  <a:pt x="3605" y="2417"/>
                </a:lnTo>
                <a:lnTo>
                  <a:pt x="3597" y="2423"/>
                </a:lnTo>
                <a:lnTo>
                  <a:pt x="3595" y="2433"/>
                </a:lnTo>
                <a:lnTo>
                  <a:pt x="3569" y="2443"/>
                </a:lnTo>
                <a:lnTo>
                  <a:pt x="3562" y="2476"/>
                </a:lnTo>
                <a:lnTo>
                  <a:pt x="3551" y="2479"/>
                </a:lnTo>
                <a:lnTo>
                  <a:pt x="3540" y="2500"/>
                </a:lnTo>
                <a:lnTo>
                  <a:pt x="3532" y="2500"/>
                </a:lnTo>
                <a:lnTo>
                  <a:pt x="3530" y="2518"/>
                </a:lnTo>
                <a:lnTo>
                  <a:pt x="3513" y="2533"/>
                </a:lnTo>
                <a:lnTo>
                  <a:pt x="3499" y="2551"/>
                </a:lnTo>
                <a:lnTo>
                  <a:pt x="3488" y="2544"/>
                </a:lnTo>
                <a:lnTo>
                  <a:pt x="3489" y="2564"/>
                </a:lnTo>
                <a:cubicBezTo>
                  <a:pt x="3489" y="2564"/>
                  <a:pt x="3512" y="2577"/>
                  <a:pt x="3512" y="2577"/>
                </a:cubicBezTo>
                <a:close/>
                <a:moveTo>
                  <a:pt x="4587" y="1903"/>
                </a:moveTo>
                <a:lnTo>
                  <a:pt x="4579" y="1896"/>
                </a:lnTo>
                <a:lnTo>
                  <a:pt x="4580" y="1856"/>
                </a:lnTo>
                <a:lnTo>
                  <a:pt x="4590" y="1841"/>
                </a:lnTo>
                <a:lnTo>
                  <a:pt x="4600" y="1794"/>
                </a:lnTo>
                <a:lnTo>
                  <a:pt x="4590" y="1794"/>
                </a:lnTo>
                <a:lnTo>
                  <a:pt x="4575" y="1784"/>
                </a:lnTo>
                <a:lnTo>
                  <a:pt x="4563" y="1788"/>
                </a:lnTo>
                <a:lnTo>
                  <a:pt x="4560" y="1774"/>
                </a:lnTo>
                <a:lnTo>
                  <a:pt x="4572" y="1766"/>
                </a:lnTo>
                <a:lnTo>
                  <a:pt x="4586" y="1773"/>
                </a:lnTo>
                <a:lnTo>
                  <a:pt x="4590" y="1757"/>
                </a:lnTo>
                <a:lnTo>
                  <a:pt x="4588" y="1711"/>
                </a:lnTo>
                <a:lnTo>
                  <a:pt x="4577" y="1685"/>
                </a:lnTo>
                <a:lnTo>
                  <a:pt x="4582" y="1670"/>
                </a:lnTo>
                <a:lnTo>
                  <a:pt x="4590" y="1662"/>
                </a:lnTo>
                <a:lnTo>
                  <a:pt x="4591" y="1647"/>
                </a:lnTo>
                <a:lnTo>
                  <a:pt x="4583" y="1634"/>
                </a:lnTo>
                <a:lnTo>
                  <a:pt x="4581" y="1621"/>
                </a:lnTo>
                <a:lnTo>
                  <a:pt x="4577" y="1606"/>
                </a:lnTo>
                <a:lnTo>
                  <a:pt x="4569" y="1606"/>
                </a:lnTo>
                <a:lnTo>
                  <a:pt x="4560" y="1597"/>
                </a:lnTo>
                <a:lnTo>
                  <a:pt x="4552" y="1606"/>
                </a:lnTo>
                <a:lnTo>
                  <a:pt x="4526" y="1609"/>
                </a:lnTo>
                <a:lnTo>
                  <a:pt x="4522" y="1589"/>
                </a:lnTo>
                <a:lnTo>
                  <a:pt x="4533" y="1561"/>
                </a:lnTo>
                <a:lnTo>
                  <a:pt x="4544" y="1551"/>
                </a:lnTo>
                <a:lnTo>
                  <a:pt x="4538" y="1517"/>
                </a:lnTo>
                <a:lnTo>
                  <a:pt x="4524" y="1497"/>
                </a:lnTo>
                <a:lnTo>
                  <a:pt x="4503" y="1499"/>
                </a:lnTo>
                <a:lnTo>
                  <a:pt x="4491" y="1494"/>
                </a:lnTo>
                <a:lnTo>
                  <a:pt x="4455" y="1507"/>
                </a:lnTo>
                <a:lnTo>
                  <a:pt x="4447" y="1520"/>
                </a:lnTo>
                <a:lnTo>
                  <a:pt x="4453" y="1530"/>
                </a:lnTo>
                <a:lnTo>
                  <a:pt x="4455" y="1548"/>
                </a:lnTo>
                <a:lnTo>
                  <a:pt x="4470" y="1566"/>
                </a:lnTo>
                <a:lnTo>
                  <a:pt x="4476" y="1587"/>
                </a:lnTo>
                <a:lnTo>
                  <a:pt x="4467" y="1581"/>
                </a:lnTo>
                <a:lnTo>
                  <a:pt x="4452" y="1560"/>
                </a:lnTo>
                <a:lnTo>
                  <a:pt x="4440" y="1560"/>
                </a:lnTo>
                <a:lnTo>
                  <a:pt x="4436" y="1548"/>
                </a:lnTo>
                <a:lnTo>
                  <a:pt x="4424" y="1548"/>
                </a:lnTo>
                <a:lnTo>
                  <a:pt x="4408" y="1561"/>
                </a:lnTo>
                <a:lnTo>
                  <a:pt x="4400" y="1561"/>
                </a:lnTo>
                <a:lnTo>
                  <a:pt x="4391" y="1573"/>
                </a:lnTo>
                <a:lnTo>
                  <a:pt x="4383" y="1592"/>
                </a:lnTo>
                <a:lnTo>
                  <a:pt x="4367" y="1612"/>
                </a:lnTo>
                <a:lnTo>
                  <a:pt x="4376" y="1632"/>
                </a:lnTo>
                <a:lnTo>
                  <a:pt x="4403" y="1645"/>
                </a:lnTo>
                <a:lnTo>
                  <a:pt x="4417" y="1645"/>
                </a:lnTo>
                <a:lnTo>
                  <a:pt x="4431" y="1656"/>
                </a:lnTo>
                <a:lnTo>
                  <a:pt x="4439" y="1656"/>
                </a:lnTo>
                <a:lnTo>
                  <a:pt x="4442" y="1669"/>
                </a:lnTo>
                <a:lnTo>
                  <a:pt x="4436" y="1674"/>
                </a:lnTo>
                <a:lnTo>
                  <a:pt x="4419" y="1666"/>
                </a:lnTo>
                <a:lnTo>
                  <a:pt x="4390" y="1661"/>
                </a:lnTo>
                <a:lnTo>
                  <a:pt x="4365" y="1669"/>
                </a:lnTo>
                <a:lnTo>
                  <a:pt x="4356" y="1664"/>
                </a:lnTo>
                <a:lnTo>
                  <a:pt x="4342" y="1668"/>
                </a:lnTo>
                <a:lnTo>
                  <a:pt x="4327" y="1699"/>
                </a:lnTo>
                <a:lnTo>
                  <a:pt x="4307" y="1730"/>
                </a:lnTo>
                <a:lnTo>
                  <a:pt x="4311" y="1738"/>
                </a:lnTo>
                <a:lnTo>
                  <a:pt x="4326" y="1738"/>
                </a:lnTo>
                <a:lnTo>
                  <a:pt x="4348" y="1753"/>
                </a:lnTo>
                <a:lnTo>
                  <a:pt x="4362" y="1746"/>
                </a:lnTo>
                <a:lnTo>
                  <a:pt x="4376" y="1746"/>
                </a:lnTo>
                <a:lnTo>
                  <a:pt x="4383" y="1756"/>
                </a:lnTo>
                <a:lnTo>
                  <a:pt x="4393" y="1768"/>
                </a:lnTo>
                <a:lnTo>
                  <a:pt x="4377" y="1786"/>
                </a:lnTo>
                <a:lnTo>
                  <a:pt x="4361" y="1787"/>
                </a:lnTo>
                <a:lnTo>
                  <a:pt x="4351" y="1801"/>
                </a:lnTo>
                <a:lnTo>
                  <a:pt x="4334" y="1797"/>
                </a:lnTo>
                <a:lnTo>
                  <a:pt x="4318" y="1779"/>
                </a:lnTo>
                <a:lnTo>
                  <a:pt x="4293" y="1781"/>
                </a:lnTo>
                <a:lnTo>
                  <a:pt x="4287" y="1774"/>
                </a:lnTo>
                <a:lnTo>
                  <a:pt x="4272" y="1781"/>
                </a:lnTo>
                <a:lnTo>
                  <a:pt x="4246" y="1810"/>
                </a:lnTo>
                <a:lnTo>
                  <a:pt x="4252" y="1825"/>
                </a:lnTo>
                <a:lnTo>
                  <a:pt x="4252" y="1846"/>
                </a:lnTo>
                <a:lnTo>
                  <a:pt x="4236" y="1848"/>
                </a:lnTo>
                <a:lnTo>
                  <a:pt x="4236" y="1858"/>
                </a:lnTo>
                <a:lnTo>
                  <a:pt x="4259" y="1882"/>
                </a:lnTo>
                <a:lnTo>
                  <a:pt x="4273" y="1915"/>
                </a:lnTo>
                <a:lnTo>
                  <a:pt x="4281" y="1917"/>
                </a:lnTo>
                <a:lnTo>
                  <a:pt x="4283" y="1894"/>
                </a:lnTo>
                <a:lnTo>
                  <a:pt x="4291" y="1899"/>
                </a:lnTo>
                <a:lnTo>
                  <a:pt x="4287" y="1917"/>
                </a:lnTo>
                <a:lnTo>
                  <a:pt x="4301" y="1935"/>
                </a:lnTo>
                <a:lnTo>
                  <a:pt x="4300" y="1961"/>
                </a:lnTo>
                <a:lnTo>
                  <a:pt x="4313" y="1971"/>
                </a:lnTo>
                <a:lnTo>
                  <a:pt x="4322" y="1959"/>
                </a:lnTo>
                <a:lnTo>
                  <a:pt x="4324" y="1930"/>
                </a:lnTo>
                <a:lnTo>
                  <a:pt x="4330" y="1938"/>
                </a:lnTo>
                <a:lnTo>
                  <a:pt x="4341" y="1936"/>
                </a:lnTo>
                <a:lnTo>
                  <a:pt x="4334" y="1953"/>
                </a:lnTo>
                <a:lnTo>
                  <a:pt x="4333" y="1971"/>
                </a:lnTo>
                <a:lnTo>
                  <a:pt x="4349" y="1989"/>
                </a:lnTo>
                <a:lnTo>
                  <a:pt x="4361" y="1984"/>
                </a:lnTo>
                <a:lnTo>
                  <a:pt x="4365" y="1969"/>
                </a:lnTo>
                <a:lnTo>
                  <a:pt x="4387" y="1950"/>
                </a:lnTo>
                <a:lnTo>
                  <a:pt x="4389" y="1928"/>
                </a:lnTo>
                <a:lnTo>
                  <a:pt x="4394" y="1918"/>
                </a:lnTo>
                <a:lnTo>
                  <a:pt x="4401" y="1943"/>
                </a:lnTo>
                <a:lnTo>
                  <a:pt x="4409" y="1925"/>
                </a:lnTo>
                <a:lnTo>
                  <a:pt x="4424" y="1920"/>
                </a:lnTo>
                <a:lnTo>
                  <a:pt x="4433" y="1922"/>
                </a:lnTo>
                <a:lnTo>
                  <a:pt x="4417" y="1941"/>
                </a:lnTo>
                <a:lnTo>
                  <a:pt x="4403" y="1959"/>
                </a:lnTo>
                <a:lnTo>
                  <a:pt x="4403" y="1979"/>
                </a:lnTo>
                <a:lnTo>
                  <a:pt x="4419" y="1987"/>
                </a:lnTo>
                <a:lnTo>
                  <a:pt x="4432" y="1982"/>
                </a:lnTo>
                <a:lnTo>
                  <a:pt x="4439" y="1991"/>
                </a:lnTo>
                <a:lnTo>
                  <a:pt x="4449" y="1986"/>
                </a:lnTo>
                <a:lnTo>
                  <a:pt x="4464" y="1982"/>
                </a:lnTo>
                <a:lnTo>
                  <a:pt x="4474" y="1969"/>
                </a:lnTo>
                <a:lnTo>
                  <a:pt x="4482" y="1981"/>
                </a:lnTo>
                <a:lnTo>
                  <a:pt x="4482" y="1999"/>
                </a:lnTo>
                <a:lnTo>
                  <a:pt x="4499" y="1999"/>
                </a:lnTo>
                <a:lnTo>
                  <a:pt x="4518" y="1984"/>
                </a:lnTo>
                <a:lnTo>
                  <a:pt x="4519" y="1997"/>
                </a:lnTo>
                <a:lnTo>
                  <a:pt x="4538" y="1997"/>
                </a:lnTo>
                <a:lnTo>
                  <a:pt x="4547" y="1981"/>
                </a:lnTo>
                <a:lnTo>
                  <a:pt x="4551" y="1992"/>
                </a:lnTo>
                <a:lnTo>
                  <a:pt x="4544" y="2004"/>
                </a:lnTo>
                <a:lnTo>
                  <a:pt x="4541" y="2018"/>
                </a:lnTo>
                <a:lnTo>
                  <a:pt x="4508" y="2020"/>
                </a:lnTo>
                <a:lnTo>
                  <a:pt x="4497" y="2036"/>
                </a:lnTo>
                <a:lnTo>
                  <a:pt x="4488" y="2030"/>
                </a:lnTo>
                <a:lnTo>
                  <a:pt x="4472" y="2030"/>
                </a:lnTo>
                <a:lnTo>
                  <a:pt x="4451" y="2017"/>
                </a:lnTo>
                <a:lnTo>
                  <a:pt x="4430" y="2017"/>
                </a:lnTo>
                <a:lnTo>
                  <a:pt x="4412" y="2033"/>
                </a:lnTo>
                <a:lnTo>
                  <a:pt x="4400" y="2036"/>
                </a:lnTo>
                <a:lnTo>
                  <a:pt x="4384" y="2030"/>
                </a:lnTo>
                <a:lnTo>
                  <a:pt x="4374" y="2041"/>
                </a:lnTo>
                <a:lnTo>
                  <a:pt x="4354" y="2032"/>
                </a:lnTo>
                <a:lnTo>
                  <a:pt x="4333" y="2038"/>
                </a:lnTo>
                <a:lnTo>
                  <a:pt x="4331" y="2074"/>
                </a:lnTo>
                <a:lnTo>
                  <a:pt x="4333" y="2092"/>
                </a:lnTo>
                <a:lnTo>
                  <a:pt x="4330" y="2117"/>
                </a:lnTo>
                <a:lnTo>
                  <a:pt x="4343" y="2140"/>
                </a:lnTo>
                <a:lnTo>
                  <a:pt x="4351" y="2161"/>
                </a:lnTo>
                <a:lnTo>
                  <a:pt x="4369" y="2167"/>
                </a:lnTo>
                <a:lnTo>
                  <a:pt x="4389" y="2184"/>
                </a:lnTo>
                <a:lnTo>
                  <a:pt x="4408" y="2184"/>
                </a:lnTo>
                <a:lnTo>
                  <a:pt x="4426" y="2174"/>
                </a:lnTo>
                <a:lnTo>
                  <a:pt x="4445" y="2174"/>
                </a:lnTo>
                <a:lnTo>
                  <a:pt x="4449" y="2186"/>
                </a:lnTo>
                <a:lnTo>
                  <a:pt x="4464" y="2186"/>
                </a:lnTo>
                <a:lnTo>
                  <a:pt x="4478" y="2176"/>
                </a:lnTo>
                <a:lnTo>
                  <a:pt x="4483" y="2180"/>
                </a:lnTo>
                <a:lnTo>
                  <a:pt x="4497" y="2172"/>
                </a:lnTo>
                <a:lnTo>
                  <a:pt x="4500" y="2160"/>
                </a:lnTo>
                <a:lnTo>
                  <a:pt x="4516" y="2160"/>
                </a:lnTo>
                <a:lnTo>
                  <a:pt x="4522" y="2151"/>
                </a:lnTo>
                <a:lnTo>
                  <a:pt x="4524" y="2132"/>
                </a:lnTo>
                <a:lnTo>
                  <a:pt x="4534" y="2125"/>
                </a:lnTo>
                <a:lnTo>
                  <a:pt x="4544" y="2126"/>
                </a:lnTo>
                <a:lnTo>
                  <a:pt x="4549" y="2113"/>
                </a:lnTo>
                <a:lnTo>
                  <a:pt x="4557" y="2123"/>
                </a:lnTo>
                <a:lnTo>
                  <a:pt x="4575" y="2119"/>
                </a:lnTo>
                <a:lnTo>
                  <a:pt x="4580" y="2127"/>
                </a:lnTo>
                <a:lnTo>
                  <a:pt x="4594" y="2128"/>
                </a:lnTo>
                <a:lnTo>
                  <a:pt x="4600" y="2119"/>
                </a:lnTo>
                <a:lnTo>
                  <a:pt x="4622" y="2103"/>
                </a:lnTo>
                <a:lnTo>
                  <a:pt x="4631" y="2103"/>
                </a:lnTo>
                <a:lnTo>
                  <a:pt x="4639" y="2094"/>
                </a:lnTo>
                <a:lnTo>
                  <a:pt x="4640" y="2080"/>
                </a:lnTo>
                <a:lnTo>
                  <a:pt x="4649" y="2086"/>
                </a:lnTo>
                <a:lnTo>
                  <a:pt x="4653" y="2102"/>
                </a:lnTo>
                <a:lnTo>
                  <a:pt x="4647" y="2114"/>
                </a:lnTo>
                <a:lnTo>
                  <a:pt x="4647" y="2128"/>
                </a:lnTo>
                <a:lnTo>
                  <a:pt x="4664" y="2136"/>
                </a:lnTo>
                <a:lnTo>
                  <a:pt x="4675" y="2130"/>
                </a:lnTo>
                <a:lnTo>
                  <a:pt x="4677" y="2116"/>
                </a:lnTo>
                <a:lnTo>
                  <a:pt x="4692" y="2105"/>
                </a:lnTo>
                <a:lnTo>
                  <a:pt x="4696" y="2106"/>
                </a:lnTo>
                <a:lnTo>
                  <a:pt x="4697" y="2120"/>
                </a:lnTo>
                <a:lnTo>
                  <a:pt x="4689" y="2138"/>
                </a:lnTo>
                <a:lnTo>
                  <a:pt x="4693" y="2154"/>
                </a:lnTo>
                <a:lnTo>
                  <a:pt x="4709" y="2165"/>
                </a:lnTo>
                <a:lnTo>
                  <a:pt x="4729" y="2160"/>
                </a:lnTo>
                <a:lnTo>
                  <a:pt x="4751" y="2142"/>
                </a:lnTo>
                <a:lnTo>
                  <a:pt x="4760" y="2145"/>
                </a:lnTo>
                <a:lnTo>
                  <a:pt x="4772" y="2136"/>
                </a:lnTo>
                <a:lnTo>
                  <a:pt x="4781" y="2150"/>
                </a:lnTo>
                <a:lnTo>
                  <a:pt x="4788" y="2144"/>
                </a:lnTo>
                <a:lnTo>
                  <a:pt x="4788" y="2132"/>
                </a:lnTo>
                <a:lnTo>
                  <a:pt x="4794" y="2126"/>
                </a:lnTo>
                <a:lnTo>
                  <a:pt x="4801" y="2125"/>
                </a:lnTo>
                <a:lnTo>
                  <a:pt x="4806" y="2113"/>
                </a:lnTo>
                <a:lnTo>
                  <a:pt x="4806" y="2094"/>
                </a:lnTo>
                <a:lnTo>
                  <a:pt x="4818" y="2079"/>
                </a:lnTo>
                <a:lnTo>
                  <a:pt x="4829" y="2078"/>
                </a:lnTo>
                <a:lnTo>
                  <a:pt x="4843" y="2045"/>
                </a:lnTo>
                <a:lnTo>
                  <a:pt x="4841" y="2028"/>
                </a:lnTo>
                <a:lnTo>
                  <a:pt x="4845" y="2018"/>
                </a:lnTo>
                <a:lnTo>
                  <a:pt x="4854" y="2017"/>
                </a:lnTo>
                <a:lnTo>
                  <a:pt x="4866" y="2007"/>
                </a:lnTo>
                <a:lnTo>
                  <a:pt x="4882" y="1984"/>
                </a:lnTo>
                <a:lnTo>
                  <a:pt x="4899" y="1931"/>
                </a:lnTo>
                <a:lnTo>
                  <a:pt x="4903" y="1899"/>
                </a:lnTo>
                <a:lnTo>
                  <a:pt x="4897" y="1882"/>
                </a:lnTo>
                <a:lnTo>
                  <a:pt x="4889" y="1846"/>
                </a:lnTo>
                <a:lnTo>
                  <a:pt x="4873" y="1828"/>
                </a:lnTo>
                <a:lnTo>
                  <a:pt x="4864" y="1828"/>
                </a:lnTo>
                <a:lnTo>
                  <a:pt x="4844" y="1854"/>
                </a:lnTo>
                <a:lnTo>
                  <a:pt x="4842" y="1877"/>
                </a:lnTo>
                <a:lnTo>
                  <a:pt x="4834" y="1898"/>
                </a:lnTo>
                <a:lnTo>
                  <a:pt x="4837" y="1904"/>
                </a:lnTo>
                <a:lnTo>
                  <a:pt x="4834" y="1917"/>
                </a:lnTo>
                <a:lnTo>
                  <a:pt x="4824" y="1914"/>
                </a:lnTo>
                <a:lnTo>
                  <a:pt x="4811" y="1937"/>
                </a:lnTo>
                <a:lnTo>
                  <a:pt x="4808" y="1925"/>
                </a:lnTo>
                <a:lnTo>
                  <a:pt x="4818" y="1892"/>
                </a:lnTo>
                <a:lnTo>
                  <a:pt x="4820" y="1864"/>
                </a:lnTo>
                <a:lnTo>
                  <a:pt x="4802" y="1849"/>
                </a:lnTo>
                <a:lnTo>
                  <a:pt x="4794" y="1855"/>
                </a:lnTo>
                <a:lnTo>
                  <a:pt x="4785" y="1869"/>
                </a:lnTo>
                <a:lnTo>
                  <a:pt x="4762" y="1887"/>
                </a:lnTo>
                <a:lnTo>
                  <a:pt x="4756" y="1909"/>
                </a:lnTo>
                <a:lnTo>
                  <a:pt x="4750" y="1897"/>
                </a:lnTo>
                <a:lnTo>
                  <a:pt x="4755" y="1877"/>
                </a:lnTo>
                <a:lnTo>
                  <a:pt x="4773" y="1849"/>
                </a:lnTo>
                <a:lnTo>
                  <a:pt x="4794" y="1828"/>
                </a:lnTo>
                <a:lnTo>
                  <a:pt x="4804" y="1803"/>
                </a:lnTo>
                <a:lnTo>
                  <a:pt x="4801" y="1792"/>
                </a:lnTo>
                <a:lnTo>
                  <a:pt x="4781" y="1790"/>
                </a:lnTo>
                <a:lnTo>
                  <a:pt x="4770" y="1796"/>
                </a:lnTo>
                <a:lnTo>
                  <a:pt x="4763" y="1795"/>
                </a:lnTo>
                <a:lnTo>
                  <a:pt x="4763" y="1787"/>
                </a:lnTo>
                <a:lnTo>
                  <a:pt x="4774" y="1774"/>
                </a:lnTo>
                <a:lnTo>
                  <a:pt x="4793" y="1745"/>
                </a:lnTo>
                <a:lnTo>
                  <a:pt x="4799" y="1745"/>
                </a:lnTo>
                <a:lnTo>
                  <a:pt x="4806" y="1735"/>
                </a:lnTo>
                <a:lnTo>
                  <a:pt x="4806" y="1680"/>
                </a:lnTo>
                <a:lnTo>
                  <a:pt x="4802" y="1672"/>
                </a:lnTo>
                <a:lnTo>
                  <a:pt x="4802" y="1644"/>
                </a:lnTo>
                <a:lnTo>
                  <a:pt x="4806" y="1622"/>
                </a:lnTo>
                <a:lnTo>
                  <a:pt x="4806" y="1604"/>
                </a:lnTo>
                <a:lnTo>
                  <a:pt x="4813" y="1591"/>
                </a:lnTo>
                <a:lnTo>
                  <a:pt x="4826" y="1590"/>
                </a:lnTo>
                <a:lnTo>
                  <a:pt x="4830" y="1577"/>
                </a:lnTo>
                <a:lnTo>
                  <a:pt x="4824" y="1559"/>
                </a:lnTo>
                <a:lnTo>
                  <a:pt x="4827" y="1545"/>
                </a:lnTo>
                <a:lnTo>
                  <a:pt x="4808" y="1530"/>
                </a:lnTo>
                <a:lnTo>
                  <a:pt x="4799" y="1528"/>
                </a:lnTo>
                <a:lnTo>
                  <a:pt x="4769" y="1576"/>
                </a:lnTo>
                <a:lnTo>
                  <a:pt x="4754" y="1585"/>
                </a:lnTo>
                <a:lnTo>
                  <a:pt x="4748" y="1604"/>
                </a:lnTo>
                <a:lnTo>
                  <a:pt x="4751" y="1617"/>
                </a:lnTo>
                <a:lnTo>
                  <a:pt x="4738" y="1617"/>
                </a:lnTo>
                <a:lnTo>
                  <a:pt x="4731" y="1612"/>
                </a:lnTo>
                <a:lnTo>
                  <a:pt x="4720" y="1624"/>
                </a:lnTo>
                <a:lnTo>
                  <a:pt x="4708" y="1653"/>
                </a:lnTo>
                <a:lnTo>
                  <a:pt x="4714" y="1680"/>
                </a:lnTo>
                <a:lnTo>
                  <a:pt x="4713" y="1705"/>
                </a:lnTo>
                <a:lnTo>
                  <a:pt x="4720" y="1716"/>
                </a:lnTo>
                <a:lnTo>
                  <a:pt x="4728" y="1750"/>
                </a:lnTo>
                <a:lnTo>
                  <a:pt x="4722" y="1782"/>
                </a:lnTo>
                <a:lnTo>
                  <a:pt x="4708" y="1779"/>
                </a:lnTo>
                <a:lnTo>
                  <a:pt x="4688" y="1792"/>
                </a:lnTo>
                <a:lnTo>
                  <a:pt x="4680" y="1792"/>
                </a:lnTo>
                <a:lnTo>
                  <a:pt x="4673" y="1804"/>
                </a:lnTo>
                <a:lnTo>
                  <a:pt x="4681" y="1823"/>
                </a:lnTo>
                <a:lnTo>
                  <a:pt x="4680" y="1839"/>
                </a:lnTo>
                <a:lnTo>
                  <a:pt x="4692" y="1862"/>
                </a:lnTo>
                <a:lnTo>
                  <a:pt x="4698" y="1900"/>
                </a:lnTo>
                <a:lnTo>
                  <a:pt x="4677" y="1917"/>
                </a:lnTo>
                <a:lnTo>
                  <a:pt x="4682" y="1924"/>
                </a:lnTo>
                <a:lnTo>
                  <a:pt x="4684" y="1938"/>
                </a:lnTo>
                <a:lnTo>
                  <a:pt x="4675" y="1943"/>
                </a:lnTo>
                <a:lnTo>
                  <a:pt x="4665" y="1918"/>
                </a:lnTo>
                <a:lnTo>
                  <a:pt x="4641" y="1907"/>
                </a:lnTo>
                <a:lnTo>
                  <a:pt x="4633" y="1910"/>
                </a:lnTo>
                <a:lnTo>
                  <a:pt x="4618" y="1907"/>
                </a:lnTo>
                <a:lnTo>
                  <a:pt x="4615" y="1891"/>
                </a:lnTo>
                <a:lnTo>
                  <a:pt x="4609" y="1881"/>
                </a:lnTo>
                <a:lnTo>
                  <a:pt x="4602" y="1896"/>
                </a:lnTo>
                <a:cubicBezTo>
                  <a:pt x="4602" y="1896"/>
                  <a:pt x="4587" y="1903"/>
                  <a:pt x="4587" y="1903"/>
                </a:cubicBezTo>
                <a:close/>
                <a:moveTo>
                  <a:pt x="6078" y="8692"/>
                </a:moveTo>
                <a:lnTo>
                  <a:pt x="6098" y="8709"/>
                </a:lnTo>
                <a:lnTo>
                  <a:pt x="6103" y="8725"/>
                </a:lnTo>
                <a:lnTo>
                  <a:pt x="6107" y="8720"/>
                </a:lnTo>
                <a:lnTo>
                  <a:pt x="6110" y="8699"/>
                </a:lnTo>
                <a:lnTo>
                  <a:pt x="6115" y="8695"/>
                </a:lnTo>
                <a:lnTo>
                  <a:pt x="6120" y="8707"/>
                </a:lnTo>
                <a:lnTo>
                  <a:pt x="6132" y="8707"/>
                </a:lnTo>
                <a:lnTo>
                  <a:pt x="6152" y="8682"/>
                </a:lnTo>
                <a:lnTo>
                  <a:pt x="6171" y="8677"/>
                </a:lnTo>
                <a:lnTo>
                  <a:pt x="6178" y="8668"/>
                </a:lnTo>
                <a:lnTo>
                  <a:pt x="6191" y="8661"/>
                </a:lnTo>
                <a:lnTo>
                  <a:pt x="6187" y="8651"/>
                </a:lnTo>
                <a:lnTo>
                  <a:pt x="6184" y="8626"/>
                </a:lnTo>
                <a:lnTo>
                  <a:pt x="6171" y="8618"/>
                </a:lnTo>
                <a:lnTo>
                  <a:pt x="6163" y="8622"/>
                </a:lnTo>
                <a:lnTo>
                  <a:pt x="6163" y="8639"/>
                </a:lnTo>
                <a:lnTo>
                  <a:pt x="6155" y="8648"/>
                </a:lnTo>
                <a:lnTo>
                  <a:pt x="6151" y="8638"/>
                </a:lnTo>
                <a:lnTo>
                  <a:pt x="6157" y="8624"/>
                </a:lnTo>
                <a:lnTo>
                  <a:pt x="6152" y="8607"/>
                </a:lnTo>
                <a:lnTo>
                  <a:pt x="6138" y="8599"/>
                </a:lnTo>
                <a:lnTo>
                  <a:pt x="6147" y="8585"/>
                </a:lnTo>
                <a:lnTo>
                  <a:pt x="6161" y="8543"/>
                </a:lnTo>
                <a:lnTo>
                  <a:pt x="6161" y="8528"/>
                </a:lnTo>
                <a:lnTo>
                  <a:pt x="6149" y="8526"/>
                </a:lnTo>
                <a:lnTo>
                  <a:pt x="6155" y="8510"/>
                </a:lnTo>
                <a:lnTo>
                  <a:pt x="6154" y="8500"/>
                </a:lnTo>
                <a:lnTo>
                  <a:pt x="6144" y="8503"/>
                </a:lnTo>
                <a:lnTo>
                  <a:pt x="6138" y="8521"/>
                </a:lnTo>
                <a:lnTo>
                  <a:pt x="6123" y="8542"/>
                </a:lnTo>
                <a:lnTo>
                  <a:pt x="6116" y="8566"/>
                </a:lnTo>
                <a:lnTo>
                  <a:pt x="6110" y="8577"/>
                </a:lnTo>
                <a:lnTo>
                  <a:pt x="6096" y="8612"/>
                </a:lnTo>
                <a:lnTo>
                  <a:pt x="6077" y="8630"/>
                </a:lnTo>
                <a:lnTo>
                  <a:pt x="6072" y="8647"/>
                </a:lnTo>
                <a:lnTo>
                  <a:pt x="6076" y="8661"/>
                </a:lnTo>
                <a:cubicBezTo>
                  <a:pt x="6076" y="8661"/>
                  <a:pt x="6078" y="8692"/>
                  <a:pt x="6078" y="8692"/>
                </a:cubicBezTo>
                <a:close/>
                <a:moveTo>
                  <a:pt x="5402" y="12281"/>
                </a:moveTo>
                <a:lnTo>
                  <a:pt x="5396" y="12264"/>
                </a:lnTo>
                <a:lnTo>
                  <a:pt x="5369" y="12238"/>
                </a:lnTo>
                <a:lnTo>
                  <a:pt x="5359" y="12238"/>
                </a:lnTo>
                <a:lnTo>
                  <a:pt x="5342" y="12229"/>
                </a:lnTo>
                <a:lnTo>
                  <a:pt x="5331" y="12230"/>
                </a:lnTo>
                <a:lnTo>
                  <a:pt x="5313" y="12215"/>
                </a:lnTo>
                <a:lnTo>
                  <a:pt x="5294" y="12196"/>
                </a:lnTo>
                <a:lnTo>
                  <a:pt x="5281" y="12196"/>
                </a:lnTo>
                <a:lnTo>
                  <a:pt x="5290" y="12191"/>
                </a:lnTo>
                <a:lnTo>
                  <a:pt x="5309" y="12200"/>
                </a:lnTo>
                <a:lnTo>
                  <a:pt x="5338" y="12205"/>
                </a:lnTo>
                <a:lnTo>
                  <a:pt x="5350" y="12197"/>
                </a:lnTo>
                <a:lnTo>
                  <a:pt x="5341" y="12186"/>
                </a:lnTo>
                <a:lnTo>
                  <a:pt x="5333" y="12188"/>
                </a:lnTo>
                <a:lnTo>
                  <a:pt x="5312" y="12181"/>
                </a:lnTo>
                <a:lnTo>
                  <a:pt x="5301" y="12146"/>
                </a:lnTo>
                <a:lnTo>
                  <a:pt x="5289" y="12146"/>
                </a:lnTo>
                <a:lnTo>
                  <a:pt x="5283" y="12150"/>
                </a:lnTo>
                <a:lnTo>
                  <a:pt x="5274" y="12139"/>
                </a:lnTo>
                <a:lnTo>
                  <a:pt x="5218" y="12119"/>
                </a:lnTo>
                <a:lnTo>
                  <a:pt x="5211" y="12125"/>
                </a:lnTo>
                <a:lnTo>
                  <a:pt x="5199" y="12119"/>
                </a:lnTo>
                <a:lnTo>
                  <a:pt x="5176" y="12126"/>
                </a:lnTo>
                <a:lnTo>
                  <a:pt x="5169" y="12148"/>
                </a:lnTo>
                <a:lnTo>
                  <a:pt x="5169" y="12148"/>
                </a:lnTo>
                <a:lnTo>
                  <a:pt x="5157" y="12143"/>
                </a:lnTo>
                <a:lnTo>
                  <a:pt x="5145" y="12147"/>
                </a:lnTo>
                <a:lnTo>
                  <a:pt x="5134" y="12128"/>
                </a:lnTo>
                <a:lnTo>
                  <a:pt x="5105" y="12122"/>
                </a:lnTo>
                <a:lnTo>
                  <a:pt x="5097" y="12130"/>
                </a:lnTo>
                <a:lnTo>
                  <a:pt x="5085" y="12124"/>
                </a:lnTo>
                <a:lnTo>
                  <a:pt x="5060" y="12124"/>
                </a:lnTo>
                <a:lnTo>
                  <a:pt x="5056" y="12136"/>
                </a:lnTo>
                <a:cubicBezTo>
                  <a:pt x="5056" y="12136"/>
                  <a:pt x="5069" y="12149"/>
                  <a:pt x="5069" y="12149"/>
                </a:cubicBezTo>
                <a:lnTo>
                  <a:pt x="5105" y="12170"/>
                </a:lnTo>
                <a:lnTo>
                  <a:pt x="5102" y="12181"/>
                </a:lnTo>
                <a:lnTo>
                  <a:pt x="5106" y="12199"/>
                </a:lnTo>
                <a:lnTo>
                  <a:pt x="5102" y="12228"/>
                </a:lnTo>
                <a:lnTo>
                  <a:pt x="5108" y="12247"/>
                </a:lnTo>
                <a:lnTo>
                  <a:pt x="5120" y="12253"/>
                </a:lnTo>
                <a:lnTo>
                  <a:pt x="5135" y="12275"/>
                </a:lnTo>
                <a:lnTo>
                  <a:pt x="5132" y="12289"/>
                </a:lnTo>
                <a:lnTo>
                  <a:pt x="5104" y="12287"/>
                </a:lnTo>
                <a:lnTo>
                  <a:pt x="5099" y="12294"/>
                </a:lnTo>
                <a:lnTo>
                  <a:pt x="5087" y="12288"/>
                </a:lnTo>
                <a:lnTo>
                  <a:pt x="5071" y="12291"/>
                </a:lnTo>
                <a:lnTo>
                  <a:pt x="5057" y="12281"/>
                </a:lnTo>
                <a:lnTo>
                  <a:pt x="5040" y="12292"/>
                </a:lnTo>
                <a:lnTo>
                  <a:pt x="5039" y="12281"/>
                </a:lnTo>
                <a:lnTo>
                  <a:pt x="5033" y="12277"/>
                </a:lnTo>
                <a:lnTo>
                  <a:pt x="5013" y="12286"/>
                </a:lnTo>
                <a:lnTo>
                  <a:pt x="5001" y="12268"/>
                </a:lnTo>
                <a:lnTo>
                  <a:pt x="4987" y="12280"/>
                </a:lnTo>
                <a:lnTo>
                  <a:pt x="4982" y="12294"/>
                </a:lnTo>
                <a:lnTo>
                  <a:pt x="4987" y="12313"/>
                </a:lnTo>
                <a:lnTo>
                  <a:pt x="5003" y="12316"/>
                </a:lnTo>
                <a:lnTo>
                  <a:pt x="5019" y="12348"/>
                </a:lnTo>
                <a:lnTo>
                  <a:pt x="5027" y="12352"/>
                </a:lnTo>
                <a:lnTo>
                  <a:pt x="5028" y="12332"/>
                </a:lnTo>
                <a:lnTo>
                  <a:pt x="5035" y="12322"/>
                </a:lnTo>
                <a:lnTo>
                  <a:pt x="5065" y="12322"/>
                </a:lnTo>
                <a:lnTo>
                  <a:pt x="5078" y="12334"/>
                </a:lnTo>
                <a:lnTo>
                  <a:pt x="5115" y="12336"/>
                </a:lnTo>
                <a:lnTo>
                  <a:pt x="5121" y="12328"/>
                </a:lnTo>
                <a:lnTo>
                  <a:pt x="5133" y="12337"/>
                </a:lnTo>
                <a:lnTo>
                  <a:pt x="5143" y="12339"/>
                </a:lnTo>
                <a:lnTo>
                  <a:pt x="5150" y="12340"/>
                </a:lnTo>
                <a:lnTo>
                  <a:pt x="5157" y="12365"/>
                </a:lnTo>
                <a:lnTo>
                  <a:pt x="5153" y="12384"/>
                </a:lnTo>
                <a:lnTo>
                  <a:pt x="5165" y="12392"/>
                </a:lnTo>
                <a:lnTo>
                  <a:pt x="5169" y="12404"/>
                </a:lnTo>
                <a:lnTo>
                  <a:pt x="5177" y="12411"/>
                </a:lnTo>
                <a:lnTo>
                  <a:pt x="5186" y="12377"/>
                </a:lnTo>
                <a:lnTo>
                  <a:pt x="5202" y="12341"/>
                </a:lnTo>
                <a:lnTo>
                  <a:pt x="5200" y="12329"/>
                </a:lnTo>
                <a:lnTo>
                  <a:pt x="5206" y="12313"/>
                </a:lnTo>
                <a:lnTo>
                  <a:pt x="5214" y="12325"/>
                </a:lnTo>
                <a:lnTo>
                  <a:pt x="5223" y="12327"/>
                </a:lnTo>
                <a:lnTo>
                  <a:pt x="5231" y="12299"/>
                </a:lnTo>
                <a:lnTo>
                  <a:pt x="5241" y="12309"/>
                </a:lnTo>
                <a:lnTo>
                  <a:pt x="5242" y="12331"/>
                </a:lnTo>
                <a:lnTo>
                  <a:pt x="5250" y="12339"/>
                </a:lnTo>
                <a:lnTo>
                  <a:pt x="5268" y="12331"/>
                </a:lnTo>
                <a:lnTo>
                  <a:pt x="5286" y="12303"/>
                </a:lnTo>
                <a:lnTo>
                  <a:pt x="5305" y="12297"/>
                </a:lnTo>
                <a:lnTo>
                  <a:pt x="5326" y="12302"/>
                </a:lnTo>
                <a:lnTo>
                  <a:pt x="5339" y="12294"/>
                </a:lnTo>
                <a:lnTo>
                  <a:pt x="5349" y="12307"/>
                </a:lnTo>
                <a:lnTo>
                  <a:pt x="5364" y="12309"/>
                </a:lnTo>
                <a:lnTo>
                  <a:pt x="5383" y="12317"/>
                </a:lnTo>
                <a:lnTo>
                  <a:pt x="5387" y="12299"/>
                </a:lnTo>
                <a:lnTo>
                  <a:pt x="5396" y="12299"/>
                </a:lnTo>
                <a:cubicBezTo>
                  <a:pt x="5396" y="12299"/>
                  <a:pt x="5402" y="12281"/>
                  <a:pt x="5402" y="12281"/>
                </a:cubicBezTo>
                <a:close/>
                <a:moveTo>
                  <a:pt x="4903" y="12139"/>
                </a:moveTo>
                <a:lnTo>
                  <a:pt x="4937" y="12126"/>
                </a:lnTo>
                <a:lnTo>
                  <a:pt x="4942" y="12113"/>
                </a:lnTo>
                <a:lnTo>
                  <a:pt x="4950" y="12116"/>
                </a:lnTo>
                <a:lnTo>
                  <a:pt x="4960" y="12102"/>
                </a:lnTo>
                <a:lnTo>
                  <a:pt x="4983" y="12107"/>
                </a:lnTo>
                <a:lnTo>
                  <a:pt x="5000" y="12100"/>
                </a:lnTo>
                <a:lnTo>
                  <a:pt x="5007" y="12077"/>
                </a:lnTo>
                <a:lnTo>
                  <a:pt x="5001" y="12066"/>
                </a:lnTo>
                <a:lnTo>
                  <a:pt x="4989" y="12064"/>
                </a:lnTo>
                <a:lnTo>
                  <a:pt x="4981" y="12033"/>
                </a:lnTo>
                <a:lnTo>
                  <a:pt x="4951" y="12012"/>
                </a:lnTo>
                <a:lnTo>
                  <a:pt x="4916" y="12012"/>
                </a:lnTo>
                <a:lnTo>
                  <a:pt x="4907" y="12007"/>
                </a:lnTo>
                <a:lnTo>
                  <a:pt x="4914" y="11995"/>
                </a:lnTo>
                <a:lnTo>
                  <a:pt x="4919" y="11967"/>
                </a:lnTo>
                <a:lnTo>
                  <a:pt x="4911" y="11963"/>
                </a:lnTo>
                <a:lnTo>
                  <a:pt x="4900" y="11970"/>
                </a:lnTo>
                <a:lnTo>
                  <a:pt x="4887" y="11968"/>
                </a:lnTo>
                <a:lnTo>
                  <a:pt x="4863" y="11938"/>
                </a:lnTo>
                <a:lnTo>
                  <a:pt x="4856" y="11948"/>
                </a:lnTo>
                <a:lnTo>
                  <a:pt x="4845" y="11932"/>
                </a:lnTo>
                <a:lnTo>
                  <a:pt x="4827" y="11909"/>
                </a:lnTo>
                <a:lnTo>
                  <a:pt x="4817" y="11928"/>
                </a:lnTo>
                <a:lnTo>
                  <a:pt x="4811" y="11917"/>
                </a:lnTo>
                <a:lnTo>
                  <a:pt x="4814" y="11904"/>
                </a:lnTo>
                <a:lnTo>
                  <a:pt x="4807" y="11898"/>
                </a:lnTo>
                <a:lnTo>
                  <a:pt x="4803" y="11912"/>
                </a:lnTo>
                <a:lnTo>
                  <a:pt x="4794" y="11897"/>
                </a:lnTo>
                <a:lnTo>
                  <a:pt x="4769" y="11887"/>
                </a:lnTo>
                <a:lnTo>
                  <a:pt x="4752" y="11860"/>
                </a:lnTo>
                <a:lnTo>
                  <a:pt x="4736" y="11845"/>
                </a:lnTo>
                <a:lnTo>
                  <a:pt x="4719" y="11823"/>
                </a:lnTo>
                <a:lnTo>
                  <a:pt x="4682" y="11820"/>
                </a:lnTo>
                <a:lnTo>
                  <a:pt x="4668" y="11809"/>
                </a:lnTo>
                <a:lnTo>
                  <a:pt x="4663" y="11785"/>
                </a:lnTo>
                <a:lnTo>
                  <a:pt x="4648" y="11756"/>
                </a:lnTo>
                <a:lnTo>
                  <a:pt x="4635" y="11761"/>
                </a:lnTo>
                <a:lnTo>
                  <a:pt x="4629" y="11748"/>
                </a:lnTo>
                <a:lnTo>
                  <a:pt x="4579" y="11736"/>
                </a:lnTo>
                <a:lnTo>
                  <a:pt x="4563" y="11746"/>
                </a:lnTo>
                <a:lnTo>
                  <a:pt x="4542" y="11739"/>
                </a:lnTo>
                <a:lnTo>
                  <a:pt x="4530" y="11715"/>
                </a:lnTo>
                <a:lnTo>
                  <a:pt x="4498" y="11706"/>
                </a:lnTo>
                <a:lnTo>
                  <a:pt x="4471" y="11707"/>
                </a:lnTo>
                <a:lnTo>
                  <a:pt x="4458" y="11726"/>
                </a:lnTo>
                <a:lnTo>
                  <a:pt x="4421" y="11729"/>
                </a:lnTo>
                <a:lnTo>
                  <a:pt x="4392" y="11741"/>
                </a:lnTo>
                <a:lnTo>
                  <a:pt x="4382" y="11756"/>
                </a:lnTo>
                <a:lnTo>
                  <a:pt x="4354" y="11770"/>
                </a:lnTo>
                <a:lnTo>
                  <a:pt x="4344" y="11790"/>
                </a:lnTo>
                <a:lnTo>
                  <a:pt x="4332" y="11801"/>
                </a:lnTo>
                <a:lnTo>
                  <a:pt x="4330" y="11827"/>
                </a:lnTo>
                <a:lnTo>
                  <a:pt x="4338" y="11845"/>
                </a:lnTo>
                <a:lnTo>
                  <a:pt x="4334" y="11855"/>
                </a:lnTo>
                <a:lnTo>
                  <a:pt x="4323" y="11845"/>
                </a:lnTo>
                <a:lnTo>
                  <a:pt x="4299" y="11868"/>
                </a:lnTo>
                <a:lnTo>
                  <a:pt x="4289" y="11863"/>
                </a:lnTo>
                <a:lnTo>
                  <a:pt x="4289" y="11878"/>
                </a:lnTo>
                <a:lnTo>
                  <a:pt x="4302" y="11889"/>
                </a:lnTo>
                <a:lnTo>
                  <a:pt x="4315" y="11863"/>
                </a:lnTo>
                <a:lnTo>
                  <a:pt x="4320" y="11867"/>
                </a:lnTo>
                <a:lnTo>
                  <a:pt x="4321" y="11886"/>
                </a:lnTo>
                <a:lnTo>
                  <a:pt x="4337" y="11869"/>
                </a:lnTo>
                <a:lnTo>
                  <a:pt x="4349" y="11867"/>
                </a:lnTo>
                <a:lnTo>
                  <a:pt x="4362" y="11832"/>
                </a:lnTo>
                <a:lnTo>
                  <a:pt x="4380" y="11838"/>
                </a:lnTo>
                <a:lnTo>
                  <a:pt x="4387" y="11828"/>
                </a:lnTo>
                <a:lnTo>
                  <a:pt x="4395" y="11840"/>
                </a:lnTo>
                <a:lnTo>
                  <a:pt x="4409" y="11836"/>
                </a:lnTo>
                <a:lnTo>
                  <a:pt x="4429" y="11795"/>
                </a:lnTo>
                <a:lnTo>
                  <a:pt x="4441" y="11791"/>
                </a:lnTo>
                <a:lnTo>
                  <a:pt x="4449" y="11775"/>
                </a:lnTo>
                <a:lnTo>
                  <a:pt x="4467" y="11780"/>
                </a:lnTo>
                <a:lnTo>
                  <a:pt x="4480" y="11779"/>
                </a:lnTo>
                <a:lnTo>
                  <a:pt x="4510" y="11785"/>
                </a:lnTo>
                <a:lnTo>
                  <a:pt x="4518" y="11797"/>
                </a:lnTo>
                <a:lnTo>
                  <a:pt x="4510" y="11808"/>
                </a:lnTo>
                <a:lnTo>
                  <a:pt x="4495" y="11805"/>
                </a:lnTo>
                <a:lnTo>
                  <a:pt x="4485" y="11818"/>
                </a:lnTo>
                <a:lnTo>
                  <a:pt x="4495" y="11832"/>
                </a:lnTo>
                <a:lnTo>
                  <a:pt x="4535" y="11842"/>
                </a:lnTo>
                <a:lnTo>
                  <a:pt x="4543" y="11837"/>
                </a:lnTo>
                <a:lnTo>
                  <a:pt x="4555" y="11837"/>
                </a:lnTo>
                <a:lnTo>
                  <a:pt x="4566" y="11853"/>
                </a:lnTo>
                <a:lnTo>
                  <a:pt x="4585" y="11857"/>
                </a:lnTo>
                <a:lnTo>
                  <a:pt x="4594" y="11856"/>
                </a:lnTo>
                <a:lnTo>
                  <a:pt x="4599" y="11844"/>
                </a:lnTo>
                <a:lnTo>
                  <a:pt x="4608" y="11855"/>
                </a:lnTo>
                <a:lnTo>
                  <a:pt x="4609" y="11867"/>
                </a:lnTo>
                <a:lnTo>
                  <a:pt x="4631" y="11894"/>
                </a:lnTo>
                <a:lnTo>
                  <a:pt x="4648" y="11899"/>
                </a:lnTo>
                <a:lnTo>
                  <a:pt x="4656" y="11892"/>
                </a:lnTo>
                <a:lnTo>
                  <a:pt x="4667" y="11908"/>
                </a:lnTo>
                <a:lnTo>
                  <a:pt x="4680" y="11905"/>
                </a:lnTo>
                <a:lnTo>
                  <a:pt x="4690" y="11913"/>
                </a:lnTo>
                <a:lnTo>
                  <a:pt x="4708" y="11902"/>
                </a:lnTo>
                <a:lnTo>
                  <a:pt x="4716" y="11907"/>
                </a:lnTo>
                <a:lnTo>
                  <a:pt x="4727" y="11974"/>
                </a:lnTo>
                <a:lnTo>
                  <a:pt x="4750" y="12019"/>
                </a:lnTo>
                <a:lnTo>
                  <a:pt x="4761" y="12020"/>
                </a:lnTo>
                <a:lnTo>
                  <a:pt x="4766" y="12012"/>
                </a:lnTo>
                <a:lnTo>
                  <a:pt x="4781" y="12027"/>
                </a:lnTo>
                <a:lnTo>
                  <a:pt x="4805" y="12028"/>
                </a:lnTo>
                <a:lnTo>
                  <a:pt x="4808" y="12039"/>
                </a:lnTo>
                <a:lnTo>
                  <a:pt x="4819" y="12046"/>
                </a:lnTo>
                <a:lnTo>
                  <a:pt x="4817" y="12068"/>
                </a:lnTo>
                <a:lnTo>
                  <a:pt x="4800" y="12075"/>
                </a:lnTo>
                <a:lnTo>
                  <a:pt x="4778" y="12109"/>
                </a:lnTo>
                <a:lnTo>
                  <a:pt x="4777" y="12129"/>
                </a:lnTo>
                <a:lnTo>
                  <a:pt x="4801" y="12136"/>
                </a:lnTo>
                <a:lnTo>
                  <a:pt x="4817" y="12122"/>
                </a:lnTo>
                <a:lnTo>
                  <a:pt x="4828" y="12131"/>
                </a:lnTo>
                <a:lnTo>
                  <a:pt x="4861" y="12118"/>
                </a:lnTo>
                <a:lnTo>
                  <a:pt x="4880" y="12122"/>
                </a:lnTo>
                <a:cubicBezTo>
                  <a:pt x="4880" y="12122"/>
                  <a:pt x="4903" y="12139"/>
                  <a:pt x="4903" y="12139"/>
                </a:cubicBezTo>
                <a:close/>
                <a:moveTo>
                  <a:pt x="5467" y="12364"/>
                </a:moveTo>
                <a:lnTo>
                  <a:pt x="5500" y="12367"/>
                </a:lnTo>
                <a:lnTo>
                  <a:pt x="5508" y="12372"/>
                </a:lnTo>
                <a:lnTo>
                  <a:pt x="5532" y="12362"/>
                </a:lnTo>
                <a:lnTo>
                  <a:pt x="5540" y="12369"/>
                </a:lnTo>
                <a:lnTo>
                  <a:pt x="5563" y="12352"/>
                </a:lnTo>
                <a:lnTo>
                  <a:pt x="5580" y="12320"/>
                </a:lnTo>
                <a:lnTo>
                  <a:pt x="5568" y="12314"/>
                </a:lnTo>
                <a:lnTo>
                  <a:pt x="5564" y="12300"/>
                </a:lnTo>
                <a:lnTo>
                  <a:pt x="5556" y="12293"/>
                </a:lnTo>
                <a:lnTo>
                  <a:pt x="5528" y="12300"/>
                </a:lnTo>
                <a:lnTo>
                  <a:pt x="5479" y="12292"/>
                </a:lnTo>
                <a:lnTo>
                  <a:pt x="5474" y="12309"/>
                </a:lnTo>
                <a:lnTo>
                  <a:pt x="5462" y="12318"/>
                </a:lnTo>
                <a:lnTo>
                  <a:pt x="5464" y="12334"/>
                </a:lnTo>
                <a:lnTo>
                  <a:pt x="5462" y="12345"/>
                </a:lnTo>
                <a:cubicBezTo>
                  <a:pt x="5462" y="12345"/>
                  <a:pt x="5467" y="12364"/>
                  <a:pt x="5467" y="12364"/>
                </a:cubicBezTo>
                <a:close/>
                <a:moveTo>
                  <a:pt x="5374" y="12323"/>
                </a:moveTo>
                <a:lnTo>
                  <a:pt x="5369" y="12327"/>
                </a:lnTo>
                <a:lnTo>
                  <a:pt x="5375" y="12343"/>
                </a:lnTo>
                <a:lnTo>
                  <a:pt x="5384" y="12349"/>
                </a:lnTo>
                <a:lnTo>
                  <a:pt x="5392" y="12339"/>
                </a:lnTo>
                <a:lnTo>
                  <a:pt x="5381" y="12336"/>
                </a:lnTo>
                <a:cubicBezTo>
                  <a:pt x="5381" y="12336"/>
                  <a:pt x="5374" y="12323"/>
                  <a:pt x="5374" y="12323"/>
                </a:cubicBezTo>
                <a:close/>
                <a:moveTo>
                  <a:pt x="6037" y="8581"/>
                </a:moveTo>
                <a:lnTo>
                  <a:pt x="6043" y="8573"/>
                </a:lnTo>
                <a:lnTo>
                  <a:pt x="6023" y="8572"/>
                </a:lnTo>
                <a:lnTo>
                  <a:pt x="6012" y="8566"/>
                </a:lnTo>
                <a:lnTo>
                  <a:pt x="6007" y="8576"/>
                </a:lnTo>
                <a:lnTo>
                  <a:pt x="5987" y="8577"/>
                </a:lnTo>
                <a:lnTo>
                  <a:pt x="5981" y="8567"/>
                </a:lnTo>
                <a:lnTo>
                  <a:pt x="5974" y="8567"/>
                </a:lnTo>
                <a:lnTo>
                  <a:pt x="5956" y="8544"/>
                </a:lnTo>
                <a:lnTo>
                  <a:pt x="5947" y="8545"/>
                </a:lnTo>
                <a:lnTo>
                  <a:pt x="5945" y="8559"/>
                </a:lnTo>
                <a:lnTo>
                  <a:pt x="5934" y="8549"/>
                </a:lnTo>
                <a:lnTo>
                  <a:pt x="5934" y="8530"/>
                </a:lnTo>
                <a:lnTo>
                  <a:pt x="5929" y="8519"/>
                </a:lnTo>
                <a:lnTo>
                  <a:pt x="5929" y="8510"/>
                </a:lnTo>
                <a:lnTo>
                  <a:pt x="5938" y="8496"/>
                </a:lnTo>
                <a:lnTo>
                  <a:pt x="5935" y="8476"/>
                </a:lnTo>
                <a:lnTo>
                  <a:pt x="5910" y="8506"/>
                </a:lnTo>
                <a:lnTo>
                  <a:pt x="5905" y="8524"/>
                </a:lnTo>
                <a:lnTo>
                  <a:pt x="5909" y="8532"/>
                </a:lnTo>
                <a:lnTo>
                  <a:pt x="5916" y="8530"/>
                </a:lnTo>
                <a:lnTo>
                  <a:pt x="5922" y="8539"/>
                </a:lnTo>
                <a:lnTo>
                  <a:pt x="5922" y="8556"/>
                </a:lnTo>
                <a:lnTo>
                  <a:pt x="5930" y="8561"/>
                </a:lnTo>
                <a:lnTo>
                  <a:pt x="5935" y="8575"/>
                </a:lnTo>
                <a:lnTo>
                  <a:pt x="5940" y="8575"/>
                </a:lnTo>
                <a:lnTo>
                  <a:pt x="5946" y="8587"/>
                </a:lnTo>
                <a:lnTo>
                  <a:pt x="5947" y="8599"/>
                </a:lnTo>
                <a:lnTo>
                  <a:pt x="5956" y="8606"/>
                </a:lnTo>
                <a:lnTo>
                  <a:pt x="5986" y="8612"/>
                </a:lnTo>
                <a:lnTo>
                  <a:pt x="5990" y="8636"/>
                </a:lnTo>
                <a:lnTo>
                  <a:pt x="6006" y="8648"/>
                </a:lnTo>
                <a:lnTo>
                  <a:pt x="6015" y="8642"/>
                </a:lnTo>
                <a:lnTo>
                  <a:pt x="6020" y="8620"/>
                </a:lnTo>
                <a:lnTo>
                  <a:pt x="6018" y="8606"/>
                </a:lnTo>
                <a:lnTo>
                  <a:pt x="6022" y="8585"/>
                </a:lnTo>
                <a:cubicBezTo>
                  <a:pt x="6022" y="8585"/>
                  <a:pt x="6037" y="8581"/>
                  <a:pt x="6037" y="8581"/>
                </a:cubicBezTo>
                <a:close/>
                <a:moveTo>
                  <a:pt x="6066" y="8169"/>
                </a:moveTo>
                <a:lnTo>
                  <a:pt x="6076" y="8182"/>
                </a:lnTo>
                <a:lnTo>
                  <a:pt x="6085" y="8184"/>
                </a:lnTo>
                <a:lnTo>
                  <a:pt x="6097" y="8193"/>
                </a:lnTo>
                <a:lnTo>
                  <a:pt x="6113" y="8184"/>
                </a:lnTo>
                <a:lnTo>
                  <a:pt x="6115" y="8171"/>
                </a:lnTo>
                <a:lnTo>
                  <a:pt x="6107" y="8159"/>
                </a:lnTo>
                <a:lnTo>
                  <a:pt x="6104" y="8149"/>
                </a:lnTo>
                <a:lnTo>
                  <a:pt x="6097" y="8139"/>
                </a:lnTo>
                <a:lnTo>
                  <a:pt x="6088" y="8134"/>
                </a:lnTo>
                <a:lnTo>
                  <a:pt x="6077" y="8112"/>
                </a:lnTo>
                <a:lnTo>
                  <a:pt x="6062" y="8094"/>
                </a:lnTo>
                <a:lnTo>
                  <a:pt x="6056" y="8092"/>
                </a:lnTo>
                <a:lnTo>
                  <a:pt x="6043" y="8068"/>
                </a:lnTo>
                <a:lnTo>
                  <a:pt x="6027" y="8058"/>
                </a:lnTo>
                <a:lnTo>
                  <a:pt x="6010" y="8055"/>
                </a:lnTo>
                <a:lnTo>
                  <a:pt x="5978" y="8037"/>
                </a:lnTo>
                <a:lnTo>
                  <a:pt x="5966" y="8029"/>
                </a:lnTo>
                <a:lnTo>
                  <a:pt x="5953" y="8041"/>
                </a:lnTo>
                <a:lnTo>
                  <a:pt x="5959" y="8061"/>
                </a:lnTo>
                <a:lnTo>
                  <a:pt x="5972" y="8071"/>
                </a:lnTo>
                <a:lnTo>
                  <a:pt x="5994" y="8100"/>
                </a:lnTo>
                <a:lnTo>
                  <a:pt x="5997" y="8121"/>
                </a:lnTo>
                <a:lnTo>
                  <a:pt x="6001" y="8130"/>
                </a:lnTo>
                <a:lnTo>
                  <a:pt x="6008" y="8132"/>
                </a:lnTo>
                <a:lnTo>
                  <a:pt x="6033" y="8164"/>
                </a:lnTo>
                <a:lnTo>
                  <a:pt x="6052" y="8164"/>
                </a:lnTo>
                <a:cubicBezTo>
                  <a:pt x="6052" y="8164"/>
                  <a:pt x="6066" y="8169"/>
                  <a:pt x="6066" y="8169"/>
                </a:cubicBezTo>
                <a:close/>
                <a:moveTo>
                  <a:pt x="6076" y="8467"/>
                </a:moveTo>
                <a:lnTo>
                  <a:pt x="6078" y="8462"/>
                </a:lnTo>
                <a:lnTo>
                  <a:pt x="6073" y="8461"/>
                </a:lnTo>
                <a:lnTo>
                  <a:pt x="6070" y="8452"/>
                </a:lnTo>
                <a:lnTo>
                  <a:pt x="6075" y="8448"/>
                </a:lnTo>
                <a:lnTo>
                  <a:pt x="6078" y="8435"/>
                </a:lnTo>
                <a:lnTo>
                  <a:pt x="6088" y="8421"/>
                </a:lnTo>
                <a:lnTo>
                  <a:pt x="6088" y="8424"/>
                </a:lnTo>
                <a:lnTo>
                  <a:pt x="6089" y="8418"/>
                </a:lnTo>
                <a:lnTo>
                  <a:pt x="6087" y="8418"/>
                </a:lnTo>
                <a:lnTo>
                  <a:pt x="6075" y="8434"/>
                </a:lnTo>
                <a:lnTo>
                  <a:pt x="6068" y="8452"/>
                </a:lnTo>
                <a:lnTo>
                  <a:pt x="6072" y="8464"/>
                </a:lnTo>
                <a:cubicBezTo>
                  <a:pt x="6072" y="8464"/>
                  <a:pt x="6076" y="8467"/>
                  <a:pt x="6076" y="8467"/>
                </a:cubicBezTo>
                <a:close/>
                <a:moveTo>
                  <a:pt x="5093" y="12262"/>
                </a:moveTo>
                <a:lnTo>
                  <a:pt x="5090" y="12245"/>
                </a:lnTo>
                <a:lnTo>
                  <a:pt x="5077" y="12228"/>
                </a:lnTo>
                <a:lnTo>
                  <a:pt x="5065" y="12238"/>
                </a:lnTo>
                <a:lnTo>
                  <a:pt x="5074" y="12250"/>
                </a:lnTo>
                <a:cubicBezTo>
                  <a:pt x="5074" y="12250"/>
                  <a:pt x="5093" y="12262"/>
                  <a:pt x="5093" y="12262"/>
                </a:cubicBezTo>
                <a:close/>
                <a:moveTo>
                  <a:pt x="5126" y="12109"/>
                </a:moveTo>
                <a:lnTo>
                  <a:pt x="5102" y="12086"/>
                </a:lnTo>
                <a:lnTo>
                  <a:pt x="5090" y="12097"/>
                </a:lnTo>
                <a:lnTo>
                  <a:pt x="5101" y="12110"/>
                </a:lnTo>
                <a:cubicBezTo>
                  <a:pt x="5101" y="12110"/>
                  <a:pt x="5126" y="12109"/>
                  <a:pt x="5126" y="12109"/>
                </a:cubicBezTo>
                <a:close/>
                <a:moveTo>
                  <a:pt x="6514" y="7941"/>
                </a:moveTo>
                <a:lnTo>
                  <a:pt x="6514" y="7954"/>
                </a:lnTo>
                <a:lnTo>
                  <a:pt x="6518" y="7957"/>
                </a:lnTo>
                <a:lnTo>
                  <a:pt x="6521" y="7952"/>
                </a:lnTo>
                <a:lnTo>
                  <a:pt x="6525" y="7952"/>
                </a:lnTo>
                <a:lnTo>
                  <a:pt x="6525" y="7940"/>
                </a:lnTo>
                <a:lnTo>
                  <a:pt x="6520" y="7938"/>
                </a:lnTo>
                <a:cubicBezTo>
                  <a:pt x="6520" y="7938"/>
                  <a:pt x="6514" y="7941"/>
                  <a:pt x="6514" y="7941"/>
                </a:cubicBezTo>
                <a:close/>
                <a:moveTo>
                  <a:pt x="6423" y="8574"/>
                </a:moveTo>
                <a:lnTo>
                  <a:pt x="6426" y="8581"/>
                </a:lnTo>
                <a:lnTo>
                  <a:pt x="6430" y="8570"/>
                </a:lnTo>
                <a:lnTo>
                  <a:pt x="6430" y="8559"/>
                </a:lnTo>
                <a:lnTo>
                  <a:pt x="6424" y="8562"/>
                </a:lnTo>
                <a:cubicBezTo>
                  <a:pt x="6424" y="8562"/>
                  <a:pt x="6423" y="8574"/>
                  <a:pt x="6423" y="8574"/>
                </a:cubicBezTo>
                <a:close/>
                <a:moveTo>
                  <a:pt x="6411" y="8563"/>
                </a:moveTo>
                <a:lnTo>
                  <a:pt x="6414" y="8563"/>
                </a:lnTo>
                <a:lnTo>
                  <a:pt x="6419" y="8548"/>
                </a:lnTo>
                <a:lnTo>
                  <a:pt x="6416" y="8539"/>
                </a:lnTo>
                <a:lnTo>
                  <a:pt x="6412" y="8532"/>
                </a:lnTo>
                <a:lnTo>
                  <a:pt x="6412" y="8522"/>
                </a:lnTo>
                <a:lnTo>
                  <a:pt x="6416" y="8515"/>
                </a:lnTo>
                <a:lnTo>
                  <a:pt x="6417" y="8502"/>
                </a:lnTo>
                <a:lnTo>
                  <a:pt x="6413" y="8493"/>
                </a:lnTo>
                <a:lnTo>
                  <a:pt x="6413" y="8485"/>
                </a:lnTo>
                <a:lnTo>
                  <a:pt x="6409" y="8493"/>
                </a:lnTo>
                <a:lnTo>
                  <a:pt x="6405" y="8503"/>
                </a:lnTo>
                <a:lnTo>
                  <a:pt x="6409" y="8518"/>
                </a:lnTo>
                <a:lnTo>
                  <a:pt x="6411" y="8535"/>
                </a:lnTo>
                <a:lnTo>
                  <a:pt x="6408" y="8550"/>
                </a:lnTo>
                <a:cubicBezTo>
                  <a:pt x="6408" y="8550"/>
                  <a:pt x="6411" y="8563"/>
                  <a:pt x="6411" y="8563"/>
                </a:cubicBezTo>
                <a:close/>
                <a:moveTo>
                  <a:pt x="6446" y="8410"/>
                </a:moveTo>
                <a:lnTo>
                  <a:pt x="6443" y="8421"/>
                </a:lnTo>
                <a:lnTo>
                  <a:pt x="6447" y="8423"/>
                </a:lnTo>
                <a:lnTo>
                  <a:pt x="6450" y="8417"/>
                </a:lnTo>
                <a:cubicBezTo>
                  <a:pt x="6450" y="8417"/>
                  <a:pt x="6446" y="8410"/>
                  <a:pt x="6446" y="8410"/>
                </a:cubicBezTo>
                <a:close/>
                <a:moveTo>
                  <a:pt x="5730" y="4692"/>
                </a:moveTo>
                <a:lnTo>
                  <a:pt x="5738" y="4691"/>
                </a:lnTo>
                <a:lnTo>
                  <a:pt x="5749" y="4697"/>
                </a:lnTo>
                <a:lnTo>
                  <a:pt x="5767" y="4691"/>
                </a:lnTo>
                <a:lnTo>
                  <a:pt x="5775" y="4700"/>
                </a:lnTo>
                <a:lnTo>
                  <a:pt x="5790" y="4689"/>
                </a:lnTo>
                <a:lnTo>
                  <a:pt x="5800" y="4687"/>
                </a:lnTo>
                <a:lnTo>
                  <a:pt x="5803" y="4679"/>
                </a:lnTo>
                <a:lnTo>
                  <a:pt x="5820" y="4665"/>
                </a:lnTo>
                <a:lnTo>
                  <a:pt x="5831" y="4660"/>
                </a:lnTo>
                <a:lnTo>
                  <a:pt x="5836" y="4642"/>
                </a:lnTo>
                <a:lnTo>
                  <a:pt x="5854" y="4597"/>
                </a:lnTo>
                <a:lnTo>
                  <a:pt x="5855" y="4574"/>
                </a:lnTo>
                <a:lnTo>
                  <a:pt x="5861" y="4552"/>
                </a:lnTo>
                <a:lnTo>
                  <a:pt x="5872" y="4535"/>
                </a:lnTo>
                <a:lnTo>
                  <a:pt x="5873" y="4518"/>
                </a:lnTo>
                <a:lnTo>
                  <a:pt x="5868" y="4496"/>
                </a:lnTo>
                <a:lnTo>
                  <a:pt x="5859" y="4479"/>
                </a:lnTo>
                <a:lnTo>
                  <a:pt x="5852" y="4479"/>
                </a:lnTo>
                <a:lnTo>
                  <a:pt x="5845" y="4464"/>
                </a:lnTo>
                <a:lnTo>
                  <a:pt x="5831" y="4457"/>
                </a:lnTo>
                <a:lnTo>
                  <a:pt x="5818" y="4468"/>
                </a:lnTo>
                <a:lnTo>
                  <a:pt x="5810" y="4462"/>
                </a:lnTo>
                <a:lnTo>
                  <a:pt x="5805" y="4471"/>
                </a:lnTo>
                <a:lnTo>
                  <a:pt x="5799" y="4471"/>
                </a:lnTo>
                <a:lnTo>
                  <a:pt x="5785" y="4485"/>
                </a:lnTo>
                <a:lnTo>
                  <a:pt x="5766" y="4533"/>
                </a:lnTo>
                <a:lnTo>
                  <a:pt x="5756" y="4544"/>
                </a:lnTo>
                <a:lnTo>
                  <a:pt x="5749" y="4570"/>
                </a:lnTo>
                <a:lnTo>
                  <a:pt x="5731" y="4599"/>
                </a:lnTo>
                <a:lnTo>
                  <a:pt x="5730" y="4624"/>
                </a:lnTo>
                <a:lnTo>
                  <a:pt x="5728" y="4650"/>
                </a:lnTo>
                <a:lnTo>
                  <a:pt x="5732" y="4659"/>
                </a:lnTo>
                <a:lnTo>
                  <a:pt x="5728" y="4684"/>
                </a:lnTo>
                <a:cubicBezTo>
                  <a:pt x="5728" y="4684"/>
                  <a:pt x="5730" y="4692"/>
                  <a:pt x="5730" y="4692"/>
                </a:cubicBezTo>
                <a:close/>
                <a:moveTo>
                  <a:pt x="6560" y="5043"/>
                </a:moveTo>
                <a:lnTo>
                  <a:pt x="6565" y="5036"/>
                </a:lnTo>
                <a:lnTo>
                  <a:pt x="6569" y="5029"/>
                </a:lnTo>
                <a:lnTo>
                  <a:pt x="6567" y="5016"/>
                </a:lnTo>
                <a:lnTo>
                  <a:pt x="6559" y="5004"/>
                </a:lnTo>
                <a:lnTo>
                  <a:pt x="6558" y="4989"/>
                </a:lnTo>
                <a:lnTo>
                  <a:pt x="6554" y="4979"/>
                </a:lnTo>
                <a:lnTo>
                  <a:pt x="6543" y="4981"/>
                </a:lnTo>
                <a:lnTo>
                  <a:pt x="6548" y="4958"/>
                </a:lnTo>
                <a:lnTo>
                  <a:pt x="6541" y="4944"/>
                </a:lnTo>
                <a:lnTo>
                  <a:pt x="6530" y="4945"/>
                </a:lnTo>
                <a:lnTo>
                  <a:pt x="6527" y="4943"/>
                </a:lnTo>
                <a:lnTo>
                  <a:pt x="6532" y="4930"/>
                </a:lnTo>
                <a:lnTo>
                  <a:pt x="6529" y="4922"/>
                </a:lnTo>
                <a:lnTo>
                  <a:pt x="6513" y="4937"/>
                </a:lnTo>
                <a:lnTo>
                  <a:pt x="6508" y="4951"/>
                </a:lnTo>
                <a:lnTo>
                  <a:pt x="6510" y="4975"/>
                </a:lnTo>
                <a:lnTo>
                  <a:pt x="6505" y="4975"/>
                </a:lnTo>
                <a:lnTo>
                  <a:pt x="6498" y="4966"/>
                </a:lnTo>
                <a:lnTo>
                  <a:pt x="6497" y="4935"/>
                </a:lnTo>
                <a:lnTo>
                  <a:pt x="6493" y="4930"/>
                </a:lnTo>
                <a:lnTo>
                  <a:pt x="6488" y="4934"/>
                </a:lnTo>
                <a:lnTo>
                  <a:pt x="6488" y="4948"/>
                </a:lnTo>
                <a:lnTo>
                  <a:pt x="6478" y="4975"/>
                </a:lnTo>
                <a:lnTo>
                  <a:pt x="6471" y="4985"/>
                </a:lnTo>
                <a:lnTo>
                  <a:pt x="6475" y="4970"/>
                </a:lnTo>
                <a:lnTo>
                  <a:pt x="6477" y="4946"/>
                </a:lnTo>
                <a:lnTo>
                  <a:pt x="6485" y="4921"/>
                </a:lnTo>
                <a:lnTo>
                  <a:pt x="6486" y="4906"/>
                </a:lnTo>
                <a:lnTo>
                  <a:pt x="6475" y="4913"/>
                </a:lnTo>
                <a:lnTo>
                  <a:pt x="6461" y="4940"/>
                </a:lnTo>
                <a:lnTo>
                  <a:pt x="6461" y="4949"/>
                </a:lnTo>
                <a:lnTo>
                  <a:pt x="6452" y="4966"/>
                </a:lnTo>
                <a:lnTo>
                  <a:pt x="6444" y="4964"/>
                </a:lnTo>
                <a:lnTo>
                  <a:pt x="6444" y="4950"/>
                </a:lnTo>
                <a:lnTo>
                  <a:pt x="6450" y="4931"/>
                </a:lnTo>
                <a:lnTo>
                  <a:pt x="6465" y="4921"/>
                </a:lnTo>
                <a:lnTo>
                  <a:pt x="6471" y="4899"/>
                </a:lnTo>
                <a:lnTo>
                  <a:pt x="6477" y="4881"/>
                </a:lnTo>
                <a:lnTo>
                  <a:pt x="6482" y="4881"/>
                </a:lnTo>
                <a:lnTo>
                  <a:pt x="6490" y="4866"/>
                </a:lnTo>
                <a:lnTo>
                  <a:pt x="6492" y="4855"/>
                </a:lnTo>
                <a:lnTo>
                  <a:pt x="6482" y="4850"/>
                </a:lnTo>
                <a:lnTo>
                  <a:pt x="6470" y="4866"/>
                </a:lnTo>
                <a:lnTo>
                  <a:pt x="6462" y="4881"/>
                </a:lnTo>
                <a:lnTo>
                  <a:pt x="6452" y="4886"/>
                </a:lnTo>
                <a:lnTo>
                  <a:pt x="6440" y="4906"/>
                </a:lnTo>
                <a:lnTo>
                  <a:pt x="6445" y="4884"/>
                </a:lnTo>
                <a:lnTo>
                  <a:pt x="6455" y="4862"/>
                </a:lnTo>
                <a:lnTo>
                  <a:pt x="6452" y="4860"/>
                </a:lnTo>
                <a:lnTo>
                  <a:pt x="6440" y="4864"/>
                </a:lnTo>
                <a:lnTo>
                  <a:pt x="6435" y="4874"/>
                </a:lnTo>
                <a:lnTo>
                  <a:pt x="6417" y="4867"/>
                </a:lnTo>
                <a:lnTo>
                  <a:pt x="6405" y="4869"/>
                </a:lnTo>
                <a:lnTo>
                  <a:pt x="6398" y="4858"/>
                </a:lnTo>
                <a:lnTo>
                  <a:pt x="6411" y="4860"/>
                </a:lnTo>
                <a:lnTo>
                  <a:pt x="6437" y="4850"/>
                </a:lnTo>
                <a:lnTo>
                  <a:pt x="6426" y="4842"/>
                </a:lnTo>
                <a:lnTo>
                  <a:pt x="6418" y="4833"/>
                </a:lnTo>
                <a:lnTo>
                  <a:pt x="6426" y="4836"/>
                </a:lnTo>
                <a:lnTo>
                  <a:pt x="6435" y="4830"/>
                </a:lnTo>
                <a:lnTo>
                  <a:pt x="6429" y="4812"/>
                </a:lnTo>
                <a:lnTo>
                  <a:pt x="6422" y="4809"/>
                </a:lnTo>
                <a:lnTo>
                  <a:pt x="6421" y="4803"/>
                </a:lnTo>
                <a:lnTo>
                  <a:pt x="6432" y="4795"/>
                </a:lnTo>
                <a:lnTo>
                  <a:pt x="6432" y="4782"/>
                </a:lnTo>
                <a:lnTo>
                  <a:pt x="6428" y="4755"/>
                </a:lnTo>
                <a:lnTo>
                  <a:pt x="6424" y="4743"/>
                </a:lnTo>
                <a:lnTo>
                  <a:pt x="6409" y="4751"/>
                </a:lnTo>
                <a:lnTo>
                  <a:pt x="6402" y="4760"/>
                </a:lnTo>
                <a:lnTo>
                  <a:pt x="6396" y="4753"/>
                </a:lnTo>
                <a:lnTo>
                  <a:pt x="6392" y="4760"/>
                </a:lnTo>
                <a:lnTo>
                  <a:pt x="6388" y="4756"/>
                </a:lnTo>
                <a:lnTo>
                  <a:pt x="6393" y="4738"/>
                </a:lnTo>
                <a:lnTo>
                  <a:pt x="6394" y="4720"/>
                </a:lnTo>
                <a:lnTo>
                  <a:pt x="6409" y="4714"/>
                </a:lnTo>
                <a:lnTo>
                  <a:pt x="6415" y="4704"/>
                </a:lnTo>
                <a:lnTo>
                  <a:pt x="6416" y="4679"/>
                </a:lnTo>
                <a:lnTo>
                  <a:pt x="6413" y="4671"/>
                </a:lnTo>
                <a:lnTo>
                  <a:pt x="6403" y="4685"/>
                </a:lnTo>
                <a:lnTo>
                  <a:pt x="6387" y="4706"/>
                </a:lnTo>
                <a:lnTo>
                  <a:pt x="6380" y="4722"/>
                </a:lnTo>
                <a:lnTo>
                  <a:pt x="6371" y="4735"/>
                </a:lnTo>
                <a:lnTo>
                  <a:pt x="6370" y="4755"/>
                </a:lnTo>
                <a:lnTo>
                  <a:pt x="6371" y="4768"/>
                </a:lnTo>
                <a:lnTo>
                  <a:pt x="6366" y="4775"/>
                </a:lnTo>
                <a:lnTo>
                  <a:pt x="6364" y="4754"/>
                </a:lnTo>
                <a:lnTo>
                  <a:pt x="6365" y="4734"/>
                </a:lnTo>
                <a:lnTo>
                  <a:pt x="6370" y="4718"/>
                </a:lnTo>
                <a:lnTo>
                  <a:pt x="6382" y="4690"/>
                </a:lnTo>
                <a:lnTo>
                  <a:pt x="6386" y="4674"/>
                </a:lnTo>
                <a:lnTo>
                  <a:pt x="6383" y="4669"/>
                </a:lnTo>
                <a:lnTo>
                  <a:pt x="6373" y="4681"/>
                </a:lnTo>
                <a:lnTo>
                  <a:pt x="6368" y="4696"/>
                </a:lnTo>
                <a:lnTo>
                  <a:pt x="6369" y="4702"/>
                </a:lnTo>
                <a:lnTo>
                  <a:pt x="6357" y="4712"/>
                </a:lnTo>
                <a:lnTo>
                  <a:pt x="6351" y="4726"/>
                </a:lnTo>
                <a:lnTo>
                  <a:pt x="6351" y="4739"/>
                </a:lnTo>
                <a:lnTo>
                  <a:pt x="6341" y="4766"/>
                </a:lnTo>
                <a:lnTo>
                  <a:pt x="6335" y="4772"/>
                </a:lnTo>
                <a:lnTo>
                  <a:pt x="6335" y="4757"/>
                </a:lnTo>
                <a:lnTo>
                  <a:pt x="6341" y="4736"/>
                </a:lnTo>
                <a:lnTo>
                  <a:pt x="6353" y="4700"/>
                </a:lnTo>
                <a:lnTo>
                  <a:pt x="6358" y="4688"/>
                </a:lnTo>
                <a:lnTo>
                  <a:pt x="6356" y="4671"/>
                </a:lnTo>
                <a:lnTo>
                  <a:pt x="6347" y="4673"/>
                </a:lnTo>
                <a:lnTo>
                  <a:pt x="6338" y="4688"/>
                </a:lnTo>
                <a:lnTo>
                  <a:pt x="6337" y="4704"/>
                </a:lnTo>
                <a:lnTo>
                  <a:pt x="6332" y="4710"/>
                </a:lnTo>
                <a:lnTo>
                  <a:pt x="6331" y="4696"/>
                </a:lnTo>
                <a:lnTo>
                  <a:pt x="6337" y="4671"/>
                </a:lnTo>
                <a:lnTo>
                  <a:pt x="6341" y="4659"/>
                </a:lnTo>
                <a:lnTo>
                  <a:pt x="6336" y="4645"/>
                </a:lnTo>
                <a:lnTo>
                  <a:pt x="6325" y="4638"/>
                </a:lnTo>
                <a:lnTo>
                  <a:pt x="6328" y="4631"/>
                </a:lnTo>
                <a:lnTo>
                  <a:pt x="6322" y="4621"/>
                </a:lnTo>
                <a:lnTo>
                  <a:pt x="6306" y="4620"/>
                </a:lnTo>
                <a:lnTo>
                  <a:pt x="6298" y="4627"/>
                </a:lnTo>
                <a:lnTo>
                  <a:pt x="6302" y="4613"/>
                </a:lnTo>
                <a:lnTo>
                  <a:pt x="6312" y="4610"/>
                </a:lnTo>
                <a:lnTo>
                  <a:pt x="6301" y="4604"/>
                </a:lnTo>
                <a:lnTo>
                  <a:pt x="6285" y="4604"/>
                </a:lnTo>
                <a:lnTo>
                  <a:pt x="6276" y="4619"/>
                </a:lnTo>
                <a:lnTo>
                  <a:pt x="6276" y="4603"/>
                </a:lnTo>
                <a:lnTo>
                  <a:pt x="6297" y="4587"/>
                </a:lnTo>
                <a:lnTo>
                  <a:pt x="6312" y="4583"/>
                </a:lnTo>
                <a:lnTo>
                  <a:pt x="6319" y="4591"/>
                </a:lnTo>
                <a:lnTo>
                  <a:pt x="6331" y="4597"/>
                </a:lnTo>
                <a:lnTo>
                  <a:pt x="6333" y="4588"/>
                </a:lnTo>
                <a:lnTo>
                  <a:pt x="6337" y="4570"/>
                </a:lnTo>
                <a:lnTo>
                  <a:pt x="6327" y="4570"/>
                </a:lnTo>
                <a:lnTo>
                  <a:pt x="6315" y="4564"/>
                </a:lnTo>
                <a:lnTo>
                  <a:pt x="6302" y="4552"/>
                </a:lnTo>
                <a:lnTo>
                  <a:pt x="6292" y="4552"/>
                </a:lnTo>
                <a:lnTo>
                  <a:pt x="6292" y="4573"/>
                </a:lnTo>
                <a:lnTo>
                  <a:pt x="6285" y="4574"/>
                </a:lnTo>
                <a:lnTo>
                  <a:pt x="6285" y="4565"/>
                </a:lnTo>
                <a:lnTo>
                  <a:pt x="6289" y="4556"/>
                </a:lnTo>
                <a:lnTo>
                  <a:pt x="6290" y="4544"/>
                </a:lnTo>
                <a:lnTo>
                  <a:pt x="6279" y="4544"/>
                </a:lnTo>
                <a:lnTo>
                  <a:pt x="6277" y="4557"/>
                </a:lnTo>
                <a:lnTo>
                  <a:pt x="6272" y="4562"/>
                </a:lnTo>
                <a:lnTo>
                  <a:pt x="6268" y="4550"/>
                </a:lnTo>
                <a:lnTo>
                  <a:pt x="6267" y="4535"/>
                </a:lnTo>
                <a:lnTo>
                  <a:pt x="6261" y="4530"/>
                </a:lnTo>
                <a:lnTo>
                  <a:pt x="6257" y="4534"/>
                </a:lnTo>
                <a:lnTo>
                  <a:pt x="6250" y="4524"/>
                </a:lnTo>
                <a:lnTo>
                  <a:pt x="6244" y="4517"/>
                </a:lnTo>
                <a:lnTo>
                  <a:pt x="6235" y="4520"/>
                </a:lnTo>
                <a:lnTo>
                  <a:pt x="6244" y="4503"/>
                </a:lnTo>
                <a:lnTo>
                  <a:pt x="6250" y="4499"/>
                </a:lnTo>
                <a:lnTo>
                  <a:pt x="6269" y="4519"/>
                </a:lnTo>
                <a:lnTo>
                  <a:pt x="6275" y="4516"/>
                </a:lnTo>
                <a:lnTo>
                  <a:pt x="6273" y="4505"/>
                </a:lnTo>
                <a:lnTo>
                  <a:pt x="6238" y="4476"/>
                </a:lnTo>
                <a:lnTo>
                  <a:pt x="6224" y="4470"/>
                </a:lnTo>
                <a:lnTo>
                  <a:pt x="6220" y="4462"/>
                </a:lnTo>
                <a:lnTo>
                  <a:pt x="6231" y="4460"/>
                </a:lnTo>
                <a:lnTo>
                  <a:pt x="6255" y="4476"/>
                </a:lnTo>
                <a:lnTo>
                  <a:pt x="6271" y="4476"/>
                </a:lnTo>
                <a:lnTo>
                  <a:pt x="6297" y="4489"/>
                </a:lnTo>
                <a:lnTo>
                  <a:pt x="6304" y="4487"/>
                </a:lnTo>
                <a:lnTo>
                  <a:pt x="6300" y="4477"/>
                </a:lnTo>
                <a:lnTo>
                  <a:pt x="6300" y="4463"/>
                </a:lnTo>
                <a:lnTo>
                  <a:pt x="6295" y="4453"/>
                </a:lnTo>
                <a:lnTo>
                  <a:pt x="6285" y="4446"/>
                </a:lnTo>
                <a:lnTo>
                  <a:pt x="6276" y="4434"/>
                </a:lnTo>
                <a:lnTo>
                  <a:pt x="6279" y="4430"/>
                </a:lnTo>
                <a:lnTo>
                  <a:pt x="6286" y="4428"/>
                </a:lnTo>
                <a:lnTo>
                  <a:pt x="6290" y="4437"/>
                </a:lnTo>
                <a:lnTo>
                  <a:pt x="6295" y="4443"/>
                </a:lnTo>
                <a:lnTo>
                  <a:pt x="6301" y="4435"/>
                </a:lnTo>
                <a:lnTo>
                  <a:pt x="6314" y="4435"/>
                </a:lnTo>
                <a:lnTo>
                  <a:pt x="6317" y="4433"/>
                </a:lnTo>
                <a:lnTo>
                  <a:pt x="6316" y="4425"/>
                </a:lnTo>
                <a:lnTo>
                  <a:pt x="6308" y="4419"/>
                </a:lnTo>
                <a:lnTo>
                  <a:pt x="6308" y="4410"/>
                </a:lnTo>
                <a:lnTo>
                  <a:pt x="6301" y="4395"/>
                </a:lnTo>
                <a:lnTo>
                  <a:pt x="6291" y="4398"/>
                </a:lnTo>
                <a:lnTo>
                  <a:pt x="6280" y="4407"/>
                </a:lnTo>
                <a:lnTo>
                  <a:pt x="6264" y="4407"/>
                </a:lnTo>
                <a:lnTo>
                  <a:pt x="6261" y="4417"/>
                </a:lnTo>
                <a:lnTo>
                  <a:pt x="6254" y="4419"/>
                </a:lnTo>
                <a:lnTo>
                  <a:pt x="6252" y="4404"/>
                </a:lnTo>
                <a:lnTo>
                  <a:pt x="6263" y="4393"/>
                </a:lnTo>
                <a:lnTo>
                  <a:pt x="6278" y="4393"/>
                </a:lnTo>
                <a:lnTo>
                  <a:pt x="6284" y="4387"/>
                </a:lnTo>
                <a:lnTo>
                  <a:pt x="6301" y="4385"/>
                </a:lnTo>
                <a:lnTo>
                  <a:pt x="6304" y="4375"/>
                </a:lnTo>
                <a:lnTo>
                  <a:pt x="6293" y="4371"/>
                </a:lnTo>
                <a:lnTo>
                  <a:pt x="6281" y="4364"/>
                </a:lnTo>
                <a:lnTo>
                  <a:pt x="6277" y="4355"/>
                </a:lnTo>
                <a:lnTo>
                  <a:pt x="6287" y="4363"/>
                </a:lnTo>
                <a:lnTo>
                  <a:pt x="6298" y="4361"/>
                </a:lnTo>
                <a:lnTo>
                  <a:pt x="6307" y="4359"/>
                </a:lnTo>
                <a:lnTo>
                  <a:pt x="6313" y="4363"/>
                </a:lnTo>
                <a:lnTo>
                  <a:pt x="6329" y="4392"/>
                </a:lnTo>
                <a:lnTo>
                  <a:pt x="6337" y="4396"/>
                </a:lnTo>
                <a:lnTo>
                  <a:pt x="6344" y="4389"/>
                </a:lnTo>
                <a:lnTo>
                  <a:pt x="6348" y="4401"/>
                </a:lnTo>
                <a:lnTo>
                  <a:pt x="6354" y="4406"/>
                </a:lnTo>
                <a:lnTo>
                  <a:pt x="6360" y="4395"/>
                </a:lnTo>
                <a:lnTo>
                  <a:pt x="6365" y="4393"/>
                </a:lnTo>
                <a:lnTo>
                  <a:pt x="6371" y="4411"/>
                </a:lnTo>
                <a:lnTo>
                  <a:pt x="6380" y="4412"/>
                </a:lnTo>
                <a:lnTo>
                  <a:pt x="6386" y="4404"/>
                </a:lnTo>
                <a:lnTo>
                  <a:pt x="6385" y="4380"/>
                </a:lnTo>
                <a:lnTo>
                  <a:pt x="6379" y="4362"/>
                </a:lnTo>
                <a:lnTo>
                  <a:pt x="6377" y="4346"/>
                </a:lnTo>
                <a:lnTo>
                  <a:pt x="6364" y="4337"/>
                </a:lnTo>
                <a:lnTo>
                  <a:pt x="6353" y="4326"/>
                </a:lnTo>
                <a:lnTo>
                  <a:pt x="6346" y="4318"/>
                </a:lnTo>
                <a:lnTo>
                  <a:pt x="6339" y="4322"/>
                </a:lnTo>
                <a:lnTo>
                  <a:pt x="6332" y="4328"/>
                </a:lnTo>
                <a:lnTo>
                  <a:pt x="6322" y="4319"/>
                </a:lnTo>
                <a:lnTo>
                  <a:pt x="6304" y="4291"/>
                </a:lnTo>
                <a:lnTo>
                  <a:pt x="6293" y="4285"/>
                </a:lnTo>
                <a:lnTo>
                  <a:pt x="6269" y="4290"/>
                </a:lnTo>
                <a:lnTo>
                  <a:pt x="6260" y="4285"/>
                </a:lnTo>
                <a:lnTo>
                  <a:pt x="6281" y="4279"/>
                </a:lnTo>
                <a:lnTo>
                  <a:pt x="6289" y="4266"/>
                </a:lnTo>
                <a:lnTo>
                  <a:pt x="6300" y="4265"/>
                </a:lnTo>
                <a:lnTo>
                  <a:pt x="6304" y="4271"/>
                </a:lnTo>
                <a:lnTo>
                  <a:pt x="6312" y="4270"/>
                </a:lnTo>
                <a:lnTo>
                  <a:pt x="6322" y="4259"/>
                </a:lnTo>
                <a:lnTo>
                  <a:pt x="6332" y="4250"/>
                </a:lnTo>
                <a:lnTo>
                  <a:pt x="6350" y="4252"/>
                </a:lnTo>
                <a:lnTo>
                  <a:pt x="6359" y="4263"/>
                </a:lnTo>
                <a:lnTo>
                  <a:pt x="6374" y="4264"/>
                </a:lnTo>
                <a:lnTo>
                  <a:pt x="6379" y="4249"/>
                </a:lnTo>
                <a:lnTo>
                  <a:pt x="6382" y="4231"/>
                </a:lnTo>
                <a:lnTo>
                  <a:pt x="6375" y="4215"/>
                </a:lnTo>
                <a:lnTo>
                  <a:pt x="6371" y="4187"/>
                </a:lnTo>
                <a:lnTo>
                  <a:pt x="6359" y="4143"/>
                </a:lnTo>
                <a:lnTo>
                  <a:pt x="6355" y="4119"/>
                </a:lnTo>
                <a:lnTo>
                  <a:pt x="6350" y="4122"/>
                </a:lnTo>
                <a:lnTo>
                  <a:pt x="6347" y="4117"/>
                </a:lnTo>
                <a:lnTo>
                  <a:pt x="6338" y="4121"/>
                </a:lnTo>
                <a:lnTo>
                  <a:pt x="6338" y="4133"/>
                </a:lnTo>
                <a:lnTo>
                  <a:pt x="6330" y="4152"/>
                </a:lnTo>
                <a:lnTo>
                  <a:pt x="6335" y="4159"/>
                </a:lnTo>
                <a:lnTo>
                  <a:pt x="6335" y="4172"/>
                </a:lnTo>
                <a:lnTo>
                  <a:pt x="6330" y="4178"/>
                </a:lnTo>
                <a:lnTo>
                  <a:pt x="6317" y="4188"/>
                </a:lnTo>
                <a:lnTo>
                  <a:pt x="6309" y="4206"/>
                </a:lnTo>
                <a:lnTo>
                  <a:pt x="6297" y="4201"/>
                </a:lnTo>
                <a:lnTo>
                  <a:pt x="6288" y="4196"/>
                </a:lnTo>
                <a:lnTo>
                  <a:pt x="6276" y="4202"/>
                </a:lnTo>
                <a:lnTo>
                  <a:pt x="6268" y="4223"/>
                </a:lnTo>
                <a:lnTo>
                  <a:pt x="6254" y="4241"/>
                </a:lnTo>
                <a:lnTo>
                  <a:pt x="6248" y="4235"/>
                </a:lnTo>
                <a:lnTo>
                  <a:pt x="6239" y="4231"/>
                </a:lnTo>
                <a:lnTo>
                  <a:pt x="6227" y="4238"/>
                </a:lnTo>
                <a:lnTo>
                  <a:pt x="6220" y="4240"/>
                </a:lnTo>
                <a:lnTo>
                  <a:pt x="6232" y="4222"/>
                </a:lnTo>
                <a:lnTo>
                  <a:pt x="6239" y="4217"/>
                </a:lnTo>
                <a:lnTo>
                  <a:pt x="6249" y="4226"/>
                </a:lnTo>
                <a:lnTo>
                  <a:pt x="6260" y="4218"/>
                </a:lnTo>
                <a:lnTo>
                  <a:pt x="6268" y="4198"/>
                </a:lnTo>
                <a:lnTo>
                  <a:pt x="6278" y="4190"/>
                </a:lnTo>
                <a:lnTo>
                  <a:pt x="6285" y="4191"/>
                </a:lnTo>
                <a:lnTo>
                  <a:pt x="6297" y="4179"/>
                </a:lnTo>
                <a:lnTo>
                  <a:pt x="6306" y="4168"/>
                </a:lnTo>
                <a:lnTo>
                  <a:pt x="6307" y="4145"/>
                </a:lnTo>
                <a:lnTo>
                  <a:pt x="6306" y="4137"/>
                </a:lnTo>
                <a:lnTo>
                  <a:pt x="6298" y="4137"/>
                </a:lnTo>
                <a:lnTo>
                  <a:pt x="6289" y="4143"/>
                </a:lnTo>
                <a:lnTo>
                  <a:pt x="6278" y="4138"/>
                </a:lnTo>
                <a:lnTo>
                  <a:pt x="6264" y="4140"/>
                </a:lnTo>
                <a:lnTo>
                  <a:pt x="6245" y="4169"/>
                </a:lnTo>
                <a:lnTo>
                  <a:pt x="6231" y="4192"/>
                </a:lnTo>
                <a:lnTo>
                  <a:pt x="6209" y="4197"/>
                </a:lnTo>
                <a:lnTo>
                  <a:pt x="6214" y="4187"/>
                </a:lnTo>
                <a:lnTo>
                  <a:pt x="6230" y="4181"/>
                </a:lnTo>
                <a:lnTo>
                  <a:pt x="6234" y="4166"/>
                </a:lnTo>
                <a:lnTo>
                  <a:pt x="6228" y="4160"/>
                </a:lnTo>
                <a:lnTo>
                  <a:pt x="6216" y="4162"/>
                </a:lnTo>
                <a:lnTo>
                  <a:pt x="6234" y="4145"/>
                </a:lnTo>
                <a:lnTo>
                  <a:pt x="6246" y="4143"/>
                </a:lnTo>
                <a:lnTo>
                  <a:pt x="6264" y="4123"/>
                </a:lnTo>
                <a:lnTo>
                  <a:pt x="6278" y="4124"/>
                </a:lnTo>
                <a:lnTo>
                  <a:pt x="6287" y="4117"/>
                </a:lnTo>
                <a:lnTo>
                  <a:pt x="6308" y="4114"/>
                </a:lnTo>
                <a:lnTo>
                  <a:pt x="6317" y="4101"/>
                </a:lnTo>
                <a:lnTo>
                  <a:pt x="6323" y="4088"/>
                </a:lnTo>
                <a:lnTo>
                  <a:pt x="6325" y="4078"/>
                </a:lnTo>
                <a:lnTo>
                  <a:pt x="6333" y="4074"/>
                </a:lnTo>
                <a:lnTo>
                  <a:pt x="6332" y="4096"/>
                </a:lnTo>
                <a:lnTo>
                  <a:pt x="6337" y="4101"/>
                </a:lnTo>
                <a:lnTo>
                  <a:pt x="6350" y="4080"/>
                </a:lnTo>
                <a:lnTo>
                  <a:pt x="6352" y="4061"/>
                </a:lnTo>
                <a:lnTo>
                  <a:pt x="6350" y="4049"/>
                </a:lnTo>
                <a:lnTo>
                  <a:pt x="6339" y="4040"/>
                </a:lnTo>
                <a:lnTo>
                  <a:pt x="6332" y="4021"/>
                </a:lnTo>
                <a:lnTo>
                  <a:pt x="6318" y="3994"/>
                </a:lnTo>
                <a:lnTo>
                  <a:pt x="6312" y="3973"/>
                </a:lnTo>
                <a:lnTo>
                  <a:pt x="6303" y="3971"/>
                </a:lnTo>
                <a:lnTo>
                  <a:pt x="6293" y="3981"/>
                </a:lnTo>
                <a:lnTo>
                  <a:pt x="6287" y="3990"/>
                </a:lnTo>
                <a:lnTo>
                  <a:pt x="6277" y="3996"/>
                </a:lnTo>
                <a:lnTo>
                  <a:pt x="6265" y="4013"/>
                </a:lnTo>
                <a:lnTo>
                  <a:pt x="6252" y="4016"/>
                </a:lnTo>
                <a:lnTo>
                  <a:pt x="6243" y="4031"/>
                </a:lnTo>
                <a:lnTo>
                  <a:pt x="6240" y="4027"/>
                </a:lnTo>
                <a:lnTo>
                  <a:pt x="6242" y="4008"/>
                </a:lnTo>
                <a:lnTo>
                  <a:pt x="6249" y="3997"/>
                </a:lnTo>
                <a:lnTo>
                  <a:pt x="6263" y="3997"/>
                </a:lnTo>
                <a:lnTo>
                  <a:pt x="6276" y="3973"/>
                </a:lnTo>
                <a:lnTo>
                  <a:pt x="6281" y="3960"/>
                </a:lnTo>
                <a:lnTo>
                  <a:pt x="6280" y="3952"/>
                </a:lnTo>
                <a:lnTo>
                  <a:pt x="6271" y="3956"/>
                </a:lnTo>
                <a:lnTo>
                  <a:pt x="6254" y="3969"/>
                </a:lnTo>
                <a:lnTo>
                  <a:pt x="6235" y="3991"/>
                </a:lnTo>
                <a:lnTo>
                  <a:pt x="6227" y="3991"/>
                </a:lnTo>
                <a:lnTo>
                  <a:pt x="6222" y="4003"/>
                </a:lnTo>
                <a:lnTo>
                  <a:pt x="6220" y="4018"/>
                </a:lnTo>
                <a:lnTo>
                  <a:pt x="6211" y="4053"/>
                </a:lnTo>
                <a:lnTo>
                  <a:pt x="6189" y="4095"/>
                </a:lnTo>
                <a:lnTo>
                  <a:pt x="6167" y="4114"/>
                </a:lnTo>
                <a:lnTo>
                  <a:pt x="6167" y="4107"/>
                </a:lnTo>
                <a:lnTo>
                  <a:pt x="6177" y="4091"/>
                </a:lnTo>
                <a:lnTo>
                  <a:pt x="6194" y="4063"/>
                </a:lnTo>
                <a:lnTo>
                  <a:pt x="6202" y="4038"/>
                </a:lnTo>
                <a:lnTo>
                  <a:pt x="6208" y="4027"/>
                </a:lnTo>
                <a:lnTo>
                  <a:pt x="6206" y="4018"/>
                </a:lnTo>
                <a:lnTo>
                  <a:pt x="6201" y="4017"/>
                </a:lnTo>
                <a:lnTo>
                  <a:pt x="6198" y="4011"/>
                </a:lnTo>
                <a:lnTo>
                  <a:pt x="6191" y="4016"/>
                </a:lnTo>
                <a:lnTo>
                  <a:pt x="6181" y="4045"/>
                </a:lnTo>
                <a:lnTo>
                  <a:pt x="6165" y="4072"/>
                </a:lnTo>
                <a:lnTo>
                  <a:pt x="6159" y="4075"/>
                </a:lnTo>
                <a:lnTo>
                  <a:pt x="6162" y="4061"/>
                </a:lnTo>
                <a:lnTo>
                  <a:pt x="6164" y="4048"/>
                </a:lnTo>
                <a:lnTo>
                  <a:pt x="6176" y="4028"/>
                </a:lnTo>
                <a:lnTo>
                  <a:pt x="6178" y="4013"/>
                </a:lnTo>
                <a:lnTo>
                  <a:pt x="6185" y="3999"/>
                </a:lnTo>
                <a:lnTo>
                  <a:pt x="6193" y="3998"/>
                </a:lnTo>
                <a:lnTo>
                  <a:pt x="6200" y="4004"/>
                </a:lnTo>
                <a:lnTo>
                  <a:pt x="6213" y="4004"/>
                </a:lnTo>
                <a:lnTo>
                  <a:pt x="6215" y="3995"/>
                </a:lnTo>
                <a:lnTo>
                  <a:pt x="6225" y="3981"/>
                </a:lnTo>
                <a:lnTo>
                  <a:pt x="6238" y="3972"/>
                </a:lnTo>
                <a:lnTo>
                  <a:pt x="6250" y="3945"/>
                </a:lnTo>
                <a:lnTo>
                  <a:pt x="6256" y="3925"/>
                </a:lnTo>
                <a:lnTo>
                  <a:pt x="6252" y="3907"/>
                </a:lnTo>
                <a:lnTo>
                  <a:pt x="6254" y="3892"/>
                </a:lnTo>
                <a:lnTo>
                  <a:pt x="6251" y="3886"/>
                </a:lnTo>
                <a:lnTo>
                  <a:pt x="6231" y="3902"/>
                </a:lnTo>
                <a:lnTo>
                  <a:pt x="6224" y="3919"/>
                </a:lnTo>
                <a:lnTo>
                  <a:pt x="6225" y="3937"/>
                </a:lnTo>
                <a:lnTo>
                  <a:pt x="6221" y="3962"/>
                </a:lnTo>
                <a:lnTo>
                  <a:pt x="6216" y="3968"/>
                </a:lnTo>
                <a:lnTo>
                  <a:pt x="6218" y="3960"/>
                </a:lnTo>
                <a:lnTo>
                  <a:pt x="6217" y="3950"/>
                </a:lnTo>
                <a:lnTo>
                  <a:pt x="6209" y="3940"/>
                </a:lnTo>
                <a:lnTo>
                  <a:pt x="6197" y="3939"/>
                </a:lnTo>
                <a:lnTo>
                  <a:pt x="6186" y="3955"/>
                </a:lnTo>
                <a:lnTo>
                  <a:pt x="6175" y="3952"/>
                </a:lnTo>
                <a:lnTo>
                  <a:pt x="6161" y="3956"/>
                </a:lnTo>
                <a:lnTo>
                  <a:pt x="6150" y="3967"/>
                </a:lnTo>
                <a:lnTo>
                  <a:pt x="6134" y="3966"/>
                </a:lnTo>
                <a:lnTo>
                  <a:pt x="6145" y="3957"/>
                </a:lnTo>
                <a:lnTo>
                  <a:pt x="6156" y="3948"/>
                </a:lnTo>
                <a:lnTo>
                  <a:pt x="6166" y="3928"/>
                </a:lnTo>
                <a:lnTo>
                  <a:pt x="6163" y="3915"/>
                </a:lnTo>
                <a:lnTo>
                  <a:pt x="6156" y="3915"/>
                </a:lnTo>
                <a:lnTo>
                  <a:pt x="6142" y="3918"/>
                </a:lnTo>
                <a:lnTo>
                  <a:pt x="6149" y="3904"/>
                </a:lnTo>
                <a:lnTo>
                  <a:pt x="6157" y="3904"/>
                </a:lnTo>
                <a:lnTo>
                  <a:pt x="6166" y="3895"/>
                </a:lnTo>
                <a:lnTo>
                  <a:pt x="6172" y="3874"/>
                </a:lnTo>
                <a:lnTo>
                  <a:pt x="6180" y="3869"/>
                </a:lnTo>
                <a:lnTo>
                  <a:pt x="6187" y="3861"/>
                </a:lnTo>
                <a:lnTo>
                  <a:pt x="6193" y="3859"/>
                </a:lnTo>
                <a:lnTo>
                  <a:pt x="6204" y="3875"/>
                </a:lnTo>
                <a:lnTo>
                  <a:pt x="6213" y="3888"/>
                </a:lnTo>
                <a:lnTo>
                  <a:pt x="6221" y="3887"/>
                </a:lnTo>
                <a:lnTo>
                  <a:pt x="6234" y="3861"/>
                </a:lnTo>
                <a:lnTo>
                  <a:pt x="6243" y="3846"/>
                </a:lnTo>
                <a:lnTo>
                  <a:pt x="6242" y="3836"/>
                </a:lnTo>
                <a:lnTo>
                  <a:pt x="6229" y="3813"/>
                </a:lnTo>
                <a:lnTo>
                  <a:pt x="6227" y="3791"/>
                </a:lnTo>
                <a:lnTo>
                  <a:pt x="6224" y="3771"/>
                </a:lnTo>
                <a:lnTo>
                  <a:pt x="6212" y="3750"/>
                </a:lnTo>
                <a:lnTo>
                  <a:pt x="6203" y="3741"/>
                </a:lnTo>
                <a:lnTo>
                  <a:pt x="6192" y="3706"/>
                </a:lnTo>
                <a:lnTo>
                  <a:pt x="6187" y="3710"/>
                </a:lnTo>
                <a:lnTo>
                  <a:pt x="6186" y="3726"/>
                </a:lnTo>
                <a:lnTo>
                  <a:pt x="6180" y="3742"/>
                </a:lnTo>
                <a:lnTo>
                  <a:pt x="6174" y="3746"/>
                </a:lnTo>
                <a:lnTo>
                  <a:pt x="6170" y="3758"/>
                </a:lnTo>
                <a:lnTo>
                  <a:pt x="6169" y="3774"/>
                </a:lnTo>
                <a:lnTo>
                  <a:pt x="6159" y="3783"/>
                </a:lnTo>
                <a:lnTo>
                  <a:pt x="6153" y="3800"/>
                </a:lnTo>
                <a:lnTo>
                  <a:pt x="6153" y="3822"/>
                </a:lnTo>
                <a:lnTo>
                  <a:pt x="6139" y="3833"/>
                </a:lnTo>
                <a:lnTo>
                  <a:pt x="6131" y="3855"/>
                </a:lnTo>
                <a:lnTo>
                  <a:pt x="6128" y="3873"/>
                </a:lnTo>
                <a:lnTo>
                  <a:pt x="6123" y="3888"/>
                </a:lnTo>
                <a:lnTo>
                  <a:pt x="6118" y="3884"/>
                </a:lnTo>
                <a:lnTo>
                  <a:pt x="6121" y="3856"/>
                </a:lnTo>
                <a:lnTo>
                  <a:pt x="6133" y="3827"/>
                </a:lnTo>
                <a:lnTo>
                  <a:pt x="6142" y="3821"/>
                </a:lnTo>
                <a:lnTo>
                  <a:pt x="6143" y="3809"/>
                </a:lnTo>
                <a:lnTo>
                  <a:pt x="6139" y="3805"/>
                </a:lnTo>
                <a:lnTo>
                  <a:pt x="6134" y="3790"/>
                </a:lnTo>
                <a:lnTo>
                  <a:pt x="6123" y="3798"/>
                </a:lnTo>
                <a:lnTo>
                  <a:pt x="6107" y="3836"/>
                </a:lnTo>
                <a:lnTo>
                  <a:pt x="6102" y="3853"/>
                </a:lnTo>
                <a:lnTo>
                  <a:pt x="6089" y="3859"/>
                </a:lnTo>
                <a:lnTo>
                  <a:pt x="6089" y="3853"/>
                </a:lnTo>
                <a:lnTo>
                  <a:pt x="6096" y="3843"/>
                </a:lnTo>
                <a:lnTo>
                  <a:pt x="6106" y="3812"/>
                </a:lnTo>
                <a:lnTo>
                  <a:pt x="6108" y="3798"/>
                </a:lnTo>
                <a:lnTo>
                  <a:pt x="6124" y="3772"/>
                </a:lnTo>
                <a:lnTo>
                  <a:pt x="6131" y="3758"/>
                </a:lnTo>
                <a:lnTo>
                  <a:pt x="6129" y="3744"/>
                </a:lnTo>
                <a:lnTo>
                  <a:pt x="6130" y="3730"/>
                </a:lnTo>
                <a:lnTo>
                  <a:pt x="6115" y="3745"/>
                </a:lnTo>
                <a:lnTo>
                  <a:pt x="6097" y="3771"/>
                </a:lnTo>
                <a:lnTo>
                  <a:pt x="6095" y="3790"/>
                </a:lnTo>
                <a:lnTo>
                  <a:pt x="6087" y="3809"/>
                </a:lnTo>
                <a:lnTo>
                  <a:pt x="6083" y="3806"/>
                </a:lnTo>
                <a:lnTo>
                  <a:pt x="6085" y="3786"/>
                </a:lnTo>
                <a:lnTo>
                  <a:pt x="6092" y="3766"/>
                </a:lnTo>
                <a:lnTo>
                  <a:pt x="6086" y="3761"/>
                </a:lnTo>
                <a:lnTo>
                  <a:pt x="6086" y="3751"/>
                </a:lnTo>
                <a:lnTo>
                  <a:pt x="6096" y="3746"/>
                </a:lnTo>
                <a:lnTo>
                  <a:pt x="6118" y="3721"/>
                </a:lnTo>
                <a:lnTo>
                  <a:pt x="6139" y="3692"/>
                </a:lnTo>
                <a:lnTo>
                  <a:pt x="6140" y="3678"/>
                </a:lnTo>
                <a:lnTo>
                  <a:pt x="6131" y="3676"/>
                </a:lnTo>
                <a:lnTo>
                  <a:pt x="6115" y="3694"/>
                </a:lnTo>
                <a:lnTo>
                  <a:pt x="6113" y="3710"/>
                </a:lnTo>
                <a:lnTo>
                  <a:pt x="6101" y="3719"/>
                </a:lnTo>
                <a:lnTo>
                  <a:pt x="6101" y="3707"/>
                </a:lnTo>
                <a:lnTo>
                  <a:pt x="6098" y="3699"/>
                </a:lnTo>
                <a:lnTo>
                  <a:pt x="6078" y="3724"/>
                </a:lnTo>
                <a:lnTo>
                  <a:pt x="6069" y="3742"/>
                </a:lnTo>
                <a:lnTo>
                  <a:pt x="6058" y="3778"/>
                </a:lnTo>
                <a:lnTo>
                  <a:pt x="6043" y="3795"/>
                </a:lnTo>
                <a:lnTo>
                  <a:pt x="6034" y="3792"/>
                </a:lnTo>
                <a:lnTo>
                  <a:pt x="6044" y="3778"/>
                </a:lnTo>
                <a:lnTo>
                  <a:pt x="6058" y="3758"/>
                </a:lnTo>
                <a:lnTo>
                  <a:pt x="6065" y="3738"/>
                </a:lnTo>
                <a:lnTo>
                  <a:pt x="6061" y="3733"/>
                </a:lnTo>
                <a:lnTo>
                  <a:pt x="6051" y="3736"/>
                </a:lnTo>
                <a:lnTo>
                  <a:pt x="6064" y="3719"/>
                </a:lnTo>
                <a:lnTo>
                  <a:pt x="6078" y="3714"/>
                </a:lnTo>
                <a:lnTo>
                  <a:pt x="6083" y="3701"/>
                </a:lnTo>
                <a:lnTo>
                  <a:pt x="6081" y="3691"/>
                </a:lnTo>
                <a:lnTo>
                  <a:pt x="6074" y="3698"/>
                </a:lnTo>
                <a:lnTo>
                  <a:pt x="6059" y="3706"/>
                </a:lnTo>
                <a:lnTo>
                  <a:pt x="6051" y="3719"/>
                </a:lnTo>
                <a:lnTo>
                  <a:pt x="6043" y="3715"/>
                </a:lnTo>
                <a:lnTo>
                  <a:pt x="6066" y="3694"/>
                </a:lnTo>
                <a:lnTo>
                  <a:pt x="6063" y="3682"/>
                </a:lnTo>
                <a:lnTo>
                  <a:pt x="6049" y="3682"/>
                </a:lnTo>
                <a:lnTo>
                  <a:pt x="6056" y="3667"/>
                </a:lnTo>
                <a:lnTo>
                  <a:pt x="6068" y="3667"/>
                </a:lnTo>
                <a:lnTo>
                  <a:pt x="6075" y="3675"/>
                </a:lnTo>
                <a:lnTo>
                  <a:pt x="6089" y="3674"/>
                </a:lnTo>
                <a:lnTo>
                  <a:pt x="6096" y="3651"/>
                </a:lnTo>
                <a:lnTo>
                  <a:pt x="6110" y="3643"/>
                </a:lnTo>
                <a:lnTo>
                  <a:pt x="6109" y="3625"/>
                </a:lnTo>
                <a:lnTo>
                  <a:pt x="6115" y="3608"/>
                </a:lnTo>
                <a:lnTo>
                  <a:pt x="6115" y="3592"/>
                </a:lnTo>
                <a:lnTo>
                  <a:pt x="6105" y="3590"/>
                </a:lnTo>
                <a:lnTo>
                  <a:pt x="6099" y="3580"/>
                </a:lnTo>
                <a:lnTo>
                  <a:pt x="6086" y="3573"/>
                </a:lnTo>
                <a:lnTo>
                  <a:pt x="6072" y="3596"/>
                </a:lnTo>
                <a:lnTo>
                  <a:pt x="6054" y="3607"/>
                </a:lnTo>
                <a:lnTo>
                  <a:pt x="6044" y="3633"/>
                </a:lnTo>
                <a:lnTo>
                  <a:pt x="6020" y="3675"/>
                </a:lnTo>
                <a:lnTo>
                  <a:pt x="6013" y="3674"/>
                </a:lnTo>
                <a:lnTo>
                  <a:pt x="6015" y="3656"/>
                </a:lnTo>
                <a:lnTo>
                  <a:pt x="6022" y="3655"/>
                </a:lnTo>
                <a:lnTo>
                  <a:pt x="6033" y="3641"/>
                </a:lnTo>
                <a:lnTo>
                  <a:pt x="6048" y="3604"/>
                </a:lnTo>
                <a:lnTo>
                  <a:pt x="6063" y="3589"/>
                </a:lnTo>
                <a:lnTo>
                  <a:pt x="6072" y="3573"/>
                </a:lnTo>
                <a:lnTo>
                  <a:pt x="6067" y="3562"/>
                </a:lnTo>
                <a:lnTo>
                  <a:pt x="6045" y="3564"/>
                </a:lnTo>
                <a:lnTo>
                  <a:pt x="6023" y="3589"/>
                </a:lnTo>
                <a:lnTo>
                  <a:pt x="6043" y="3557"/>
                </a:lnTo>
                <a:lnTo>
                  <a:pt x="6062" y="3548"/>
                </a:lnTo>
                <a:lnTo>
                  <a:pt x="6074" y="3553"/>
                </a:lnTo>
                <a:lnTo>
                  <a:pt x="6085" y="3557"/>
                </a:lnTo>
                <a:lnTo>
                  <a:pt x="6097" y="3534"/>
                </a:lnTo>
                <a:lnTo>
                  <a:pt x="6095" y="3519"/>
                </a:lnTo>
                <a:lnTo>
                  <a:pt x="6092" y="3508"/>
                </a:lnTo>
                <a:lnTo>
                  <a:pt x="6093" y="3492"/>
                </a:lnTo>
                <a:lnTo>
                  <a:pt x="6092" y="3477"/>
                </a:lnTo>
                <a:lnTo>
                  <a:pt x="6078" y="3466"/>
                </a:lnTo>
                <a:lnTo>
                  <a:pt x="6073" y="3448"/>
                </a:lnTo>
                <a:lnTo>
                  <a:pt x="6062" y="3445"/>
                </a:lnTo>
                <a:lnTo>
                  <a:pt x="6059" y="3454"/>
                </a:lnTo>
                <a:lnTo>
                  <a:pt x="6052" y="3454"/>
                </a:lnTo>
                <a:lnTo>
                  <a:pt x="6051" y="3436"/>
                </a:lnTo>
                <a:lnTo>
                  <a:pt x="6043" y="3431"/>
                </a:lnTo>
                <a:lnTo>
                  <a:pt x="6032" y="3415"/>
                </a:lnTo>
                <a:lnTo>
                  <a:pt x="6031" y="3401"/>
                </a:lnTo>
                <a:lnTo>
                  <a:pt x="6012" y="3386"/>
                </a:lnTo>
                <a:lnTo>
                  <a:pt x="6006" y="3388"/>
                </a:lnTo>
                <a:lnTo>
                  <a:pt x="6000" y="3377"/>
                </a:lnTo>
                <a:lnTo>
                  <a:pt x="5984" y="3375"/>
                </a:lnTo>
                <a:lnTo>
                  <a:pt x="5964" y="3381"/>
                </a:lnTo>
                <a:lnTo>
                  <a:pt x="5951" y="3400"/>
                </a:lnTo>
                <a:lnTo>
                  <a:pt x="5936" y="3401"/>
                </a:lnTo>
                <a:lnTo>
                  <a:pt x="5923" y="3436"/>
                </a:lnTo>
                <a:lnTo>
                  <a:pt x="5927" y="3446"/>
                </a:lnTo>
                <a:lnTo>
                  <a:pt x="5936" y="3451"/>
                </a:lnTo>
                <a:lnTo>
                  <a:pt x="5960" y="3487"/>
                </a:lnTo>
                <a:lnTo>
                  <a:pt x="5964" y="3498"/>
                </a:lnTo>
                <a:lnTo>
                  <a:pt x="5974" y="3501"/>
                </a:lnTo>
                <a:lnTo>
                  <a:pt x="5980" y="3524"/>
                </a:lnTo>
                <a:lnTo>
                  <a:pt x="5974" y="3524"/>
                </a:lnTo>
                <a:lnTo>
                  <a:pt x="5964" y="3514"/>
                </a:lnTo>
                <a:lnTo>
                  <a:pt x="5949" y="3514"/>
                </a:lnTo>
                <a:lnTo>
                  <a:pt x="5949" y="3499"/>
                </a:lnTo>
                <a:lnTo>
                  <a:pt x="5927" y="3464"/>
                </a:lnTo>
                <a:lnTo>
                  <a:pt x="5916" y="3467"/>
                </a:lnTo>
                <a:lnTo>
                  <a:pt x="5909" y="3473"/>
                </a:lnTo>
                <a:lnTo>
                  <a:pt x="5913" y="3456"/>
                </a:lnTo>
                <a:lnTo>
                  <a:pt x="5916" y="3435"/>
                </a:lnTo>
                <a:lnTo>
                  <a:pt x="5902" y="3424"/>
                </a:lnTo>
                <a:lnTo>
                  <a:pt x="5897" y="3429"/>
                </a:lnTo>
                <a:lnTo>
                  <a:pt x="5897" y="3471"/>
                </a:lnTo>
                <a:lnTo>
                  <a:pt x="5904" y="3492"/>
                </a:lnTo>
                <a:lnTo>
                  <a:pt x="5906" y="3520"/>
                </a:lnTo>
                <a:lnTo>
                  <a:pt x="5903" y="3535"/>
                </a:lnTo>
                <a:lnTo>
                  <a:pt x="5902" y="3514"/>
                </a:lnTo>
                <a:lnTo>
                  <a:pt x="5893" y="3485"/>
                </a:lnTo>
                <a:lnTo>
                  <a:pt x="5882" y="3507"/>
                </a:lnTo>
                <a:lnTo>
                  <a:pt x="5876" y="3529"/>
                </a:lnTo>
                <a:lnTo>
                  <a:pt x="5884" y="3544"/>
                </a:lnTo>
                <a:lnTo>
                  <a:pt x="5875" y="3553"/>
                </a:lnTo>
                <a:lnTo>
                  <a:pt x="5863" y="3544"/>
                </a:lnTo>
                <a:lnTo>
                  <a:pt x="5851" y="3539"/>
                </a:lnTo>
                <a:lnTo>
                  <a:pt x="5857" y="3523"/>
                </a:lnTo>
                <a:lnTo>
                  <a:pt x="5870" y="3506"/>
                </a:lnTo>
                <a:lnTo>
                  <a:pt x="5887" y="3467"/>
                </a:lnTo>
                <a:lnTo>
                  <a:pt x="5890" y="3449"/>
                </a:lnTo>
                <a:lnTo>
                  <a:pt x="5882" y="3432"/>
                </a:lnTo>
                <a:lnTo>
                  <a:pt x="5878" y="3413"/>
                </a:lnTo>
                <a:lnTo>
                  <a:pt x="5864" y="3437"/>
                </a:lnTo>
                <a:lnTo>
                  <a:pt x="5857" y="3449"/>
                </a:lnTo>
                <a:lnTo>
                  <a:pt x="5853" y="3437"/>
                </a:lnTo>
                <a:lnTo>
                  <a:pt x="5854" y="3411"/>
                </a:lnTo>
                <a:lnTo>
                  <a:pt x="5842" y="3406"/>
                </a:lnTo>
                <a:lnTo>
                  <a:pt x="5836" y="3413"/>
                </a:lnTo>
                <a:lnTo>
                  <a:pt x="5833" y="3429"/>
                </a:lnTo>
                <a:lnTo>
                  <a:pt x="5837" y="3452"/>
                </a:lnTo>
                <a:lnTo>
                  <a:pt x="5837" y="3478"/>
                </a:lnTo>
                <a:lnTo>
                  <a:pt x="5829" y="3470"/>
                </a:lnTo>
                <a:lnTo>
                  <a:pt x="5829" y="3441"/>
                </a:lnTo>
                <a:lnTo>
                  <a:pt x="5825" y="3435"/>
                </a:lnTo>
                <a:lnTo>
                  <a:pt x="5820" y="3454"/>
                </a:lnTo>
                <a:lnTo>
                  <a:pt x="5808" y="3461"/>
                </a:lnTo>
                <a:lnTo>
                  <a:pt x="5808" y="3478"/>
                </a:lnTo>
                <a:lnTo>
                  <a:pt x="5799" y="3498"/>
                </a:lnTo>
                <a:lnTo>
                  <a:pt x="5790" y="3504"/>
                </a:lnTo>
                <a:lnTo>
                  <a:pt x="5784" y="3517"/>
                </a:lnTo>
                <a:lnTo>
                  <a:pt x="5773" y="3517"/>
                </a:lnTo>
                <a:lnTo>
                  <a:pt x="5783" y="3504"/>
                </a:lnTo>
                <a:lnTo>
                  <a:pt x="5784" y="3487"/>
                </a:lnTo>
                <a:lnTo>
                  <a:pt x="5779" y="3477"/>
                </a:lnTo>
                <a:lnTo>
                  <a:pt x="5773" y="3477"/>
                </a:lnTo>
                <a:lnTo>
                  <a:pt x="5773" y="3464"/>
                </a:lnTo>
                <a:lnTo>
                  <a:pt x="5782" y="3462"/>
                </a:lnTo>
                <a:lnTo>
                  <a:pt x="5788" y="3469"/>
                </a:lnTo>
                <a:lnTo>
                  <a:pt x="5790" y="3458"/>
                </a:lnTo>
                <a:lnTo>
                  <a:pt x="5789" y="3447"/>
                </a:lnTo>
                <a:lnTo>
                  <a:pt x="5790" y="3439"/>
                </a:lnTo>
                <a:lnTo>
                  <a:pt x="5803" y="3428"/>
                </a:lnTo>
                <a:lnTo>
                  <a:pt x="5822" y="3399"/>
                </a:lnTo>
                <a:lnTo>
                  <a:pt x="5825" y="3382"/>
                </a:lnTo>
                <a:lnTo>
                  <a:pt x="5834" y="3366"/>
                </a:lnTo>
                <a:lnTo>
                  <a:pt x="5828" y="3368"/>
                </a:lnTo>
                <a:lnTo>
                  <a:pt x="5821" y="3367"/>
                </a:lnTo>
                <a:lnTo>
                  <a:pt x="5804" y="3389"/>
                </a:lnTo>
                <a:lnTo>
                  <a:pt x="5790" y="3413"/>
                </a:lnTo>
                <a:lnTo>
                  <a:pt x="5781" y="3414"/>
                </a:lnTo>
                <a:lnTo>
                  <a:pt x="5789" y="3397"/>
                </a:lnTo>
                <a:lnTo>
                  <a:pt x="5798" y="3377"/>
                </a:lnTo>
                <a:lnTo>
                  <a:pt x="5807" y="3363"/>
                </a:lnTo>
                <a:lnTo>
                  <a:pt x="5819" y="3357"/>
                </a:lnTo>
                <a:lnTo>
                  <a:pt x="5828" y="3339"/>
                </a:lnTo>
                <a:lnTo>
                  <a:pt x="5838" y="3337"/>
                </a:lnTo>
                <a:lnTo>
                  <a:pt x="5847" y="3314"/>
                </a:lnTo>
                <a:lnTo>
                  <a:pt x="5847" y="3303"/>
                </a:lnTo>
                <a:lnTo>
                  <a:pt x="5836" y="3287"/>
                </a:lnTo>
                <a:lnTo>
                  <a:pt x="5838" y="3265"/>
                </a:lnTo>
                <a:lnTo>
                  <a:pt x="5841" y="3251"/>
                </a:lnTo>
                <a:lnTo>
                  <a:pt x="5860" y="3216"/>
                </a:lnTo>
                <a:lnTo>
                  <a:pt x="5862" y="3204"/>
                </a:lnTo>
                <a:lnTo>
                  <a:pt x="5857" y="3186"/>
                </a:lnTo>
                <a:lnTo>
                  <a:pt x="5845" y="3177"/>
                </a:lnTo>
                <a:lnTo>
                  <a:pt x="5842" y="3165"/>
                </a:lnTo>
                <a:lnTo>
                  <a:pt x="5851" y="3136"/>
                </a:lnTo>
                <a:lnTo>
                  <a:pt x="5860" y="3120"/>
                </a:lnTo>
                <a:lnTo>
                  <a:pt x="5863" y="3106"/>
                </a:lnTo>
                <a:lnTo>
                  <a:pt x="5866" y="3057"/>
                </a:lnTo>
                <a:lnTo>
                  <a:pt x="5869" y="3048"/>
                </a:lnTo>
                <a:lnTo>
                  <a:pt x="5868" y="3034"/>
                </a:lnTo>
                <a:lnTo>
                  <a:pt x="5847" y="3026"/>
                </a:lnTo>
                <a:lnTo>
                  <a:pt x="5826" y="3025"/>
                </a:lnTo>
                <a:lnTo>
                  <a:pt x="5806" y="3013"/>
                </a:lnTo>
                <a:lnTo>
                  <a:pt x="5791" y="3031"/>
                </a:lnTo>
                <a:lnTo>
                  <a:pt x="5775" y="3034"/>
                </a:lnTo>
                <a:lnTo>
                  <a:pt x="5755" y="3049"/>
                </a:lnTo>
                <a:lnTo>
                  <a:pt x="5722" y="3062"/>
                </a:lnTo>
                <a:lnTo>
                  <a:pt x="5718" y="3075"/>
                </a:lnTo>
                <a:lnTo>
                  <a:pt x="5731" y="3100"/>
                </a:lnTo>
                <a:lnTo>
                  <a:pt x="5731" y="3117"/>
                </a:lnTo>
                <a:lnTo>
                  <a:pt x="5724" y="3130"/>
                </a:lnTo>
                <a:lnTo>
                  <a:pt x="5719" y="3101"/>
                </a:lnTo>
                <a:lnTo>
                  <a:pt x="5714" y="3093"/>
                </a:lnTo>
                <a:lnTo>
                  <a:pt x="5706" y="3068"/>
                </a:lnTo>
                <a:lnTo>
                  <a:pt x="5691" y="3068"/>
                </a:lnTo>
                <a:lnTo>
                  <a:pt x="5683" y="3085"/>
                </a:lnTo>
                <a:lnTo>
                  <a:pt x="5684" y="3100"/>
                </a:lnTo>
                <a:lnTo>
                  <a:pt x="5678" y="3110"/>
                </a:lnTo>
                <a:lnTo>
                  <a:pt x="5676" y="3094"/>
                </a:lnTo>
                <a:lnTo>
                  <a:pt x="5678" y="3075"/>
                </a:lnTo>
                <a:lnTo>
                  <a:pt x="5671" y="3070"/>
                </a:lnTo>
                <a:lnTo>
                  <a:pt x="5652" y="3076"/>
                </a:lnTo>
                <a:lnTo>
                  <a:pt x="5646" y="3097"/>
                </a:lnTo>
                <a:lnTo>
                  <a:pt x="5647" y="3111"/>
                </a:lnTo>
                <a:lnTo>
                  <a:pt x="5662" y="3130"/>
                </a:lnTo>
                <a:lnTo>
                  <a:pt x="5674" y="3162"/>
                </a:lnTo>
                <a:lnTo>
                  <a:pt x="5691" y="3179"/>
                </a:lnTo>
                <a:lnTo>
                  <a:pt x="5684" y="3180"/>
                </a:lnTo>
                <a:lnTo>
                  <a:pt x="5666" y="3162"/>
                </a:lnTo>
                <a:lnTo>
                  <a:pt x="5646" y="3124"/>
                </a:lnTo>
                <a:lnTo>
                  <a:pt x="5640" y="3124"/>
                </a:lnTo>
                <a:lnTo>
                  <a:pt x="5636" y="3134"/>
                </a:lnTo>
                <a:lnTo>
                  <a:pt x="5613" y="3137"/>
                </a:lnTo>
                <a:lnTo>
                  <a:pt x="5609" y="3140"/>
                </a:lnTo>
                <a:lnTo>
                  <a:pt x="5614" y="3151"/>
                </a:lnTo>
                <a:lnTo>
                  <a:pt x="5628" y="3151"/>
                </a:lnTo>
                <a:lnTo>
                  <a:pt x="5632" y="3163"/>
                </a:lnTo>
                <a:lnTo>
                  <a:pt x="5635" y="3186"/>
                </a:lnTo>
                <a:lnTo>
                  <a:pt x="5654" y="3207"/>
                </a:lnTo>
                <a:lnTo>
                  <a:pt x="5657" y="3224"/>
                </a:lnTo>
                <a:lnTo>
                  <a:pt x="5667" y="3238"/>
                </a:lnTo>
                <a:lnTo>
                  <a:pt x="5654" y="3236"/>
                </a:lnTo>
                <a:lnTo>
                  <a:pt x="5646" y="3215"/>
                </a:lnTo>
                <a:lnTo>
                  <a:pt x="5628" y="3199"/>
                </a:lnTo>
                <a:lnTo>
                  <a:pt x="5627" y="3184"/>
                </a:lnTo>
                <a:lnTo>
                  <a:pt x="5615" y="3164"/>
                </a:lnTo>
                <a:lnTo>
                  <a:pt x="5599" y="3161"/>
                </a:lnTo>
                <a:lnTo>
                  <a:pt x="5589" y="3179"/>
                </a:lnTo>
                <a:lnTo>
                  <a:pt x="5588" y="3196"/>
                </a:lnTo>
                <a:lnTo>
                  <a:pt x="5578" y="3226"/>
                </a:lnTo>
                <a:lnTo>
                  <a:pt x="5573" y="3257"/>
                </a:lnTo>
                <a:lnTo>
                  <a:pt x="5581" y="3276"/>
                </a:lnTo>
                <a:lnTo>
                  <a:pt x="5567" y="3284"/>
                </a:lnTo>
                <a:lnTo>
                  <a:pt x="5566" y="3297"/>
                </a:lnTo>
                <a:lnTo>
                  <a:pt x="5574" y="3310"/>
                </a:lnTo>
                <a:lnTo>
                  <a:pt x="5577" y="3332"/>
                </a:lnTo>
                <a:lnTo>
                  <a:pt x="5587" y="3332"/>
                </a:lnTo>
                <a:lnTo>
                  <a:pt x="5609" y="3306"/>
                </a:lnTo>
                <a:lnTo>
                  <a:pt x="5618" y="3309"/>
                </a:lnTo>
                <a:lnTo>
                  <a:pt x="5622" y="3321"/>
                </a:lnTo>
                <a:lnTo>
                  <a:pt x="5610" y="3328"/>
                </a:lnTo>
                <a:lnTo>
                  <a:pt x="5605" y="3335"/>
                </a:lnTo>
                <a:lnTo>
                  <a:pt x="5606" y="3347"/>
                </a:lnTo>
                <a:lnTo>
                  <a:pt x="5597" y="3347"/>
                </a:lnTo>
                <a:lnTo>
                  <a:pt x="5588" y="3366"/>
                </a:lnTo>
                <a:lnTo>
                  <a:pt x="5588" y="3386"/>
                </a:lnTo>
                <a:lnTo>
                  <a:pt x="5579" y="3404"/>
                </a:lnTo>
                <a:lnTo>
                  <a:pt x="5573" y="3395"/>
                </a:lnTo>
                <a:lnTo>
                  <a:pt x="5577" y="3382"/>
                </a:lnTo>
                <a:lnTo>
                  <a:pt x="5568" y="3353"/>
                </a:lnTo>
                <a:lnTo>
                  <a:pt x="5558" y="3347"/>
                </a:lnTo>
                <a:lnTo>
                  <a:pt x="5551" y="3366"/>
                </a:lnTo>
                <a:lnTo>
                  <a:pt x="5554" y="3381"/>
                </a:lnTo>
                <a:lnTo>
                  <a:pt x="5546" y="3397"/>
                </a:lnTo>
                <a:lnTo>
                  <a:pt x="5533" y="3404"/>
                </a:lnTo>
                <a:lnTo>
                  <a:pt x="5527" y="3413"/>
                </a:lnTo>
                <a:lnTo>
                  <a:pt x="5522" y="3397"/>
                </a:lnTo>
                <a:lnTo>
                  <a:pt x="5517" y="3402"/>
                </a:lnTo>
                <a:lnTo>
                  <a:pt x="5518" y="3425"/>
                </a:lnTo>
                <a:lnTo>
                  <a:pt x="5526" y="3447"/>
                </a:lnTo>
                <a:lnTo>
                  <a:pt x="5526" y="3476"/>
                </a:lnTo>
                <a:lnTo>
                  <a:pt x="5529" y="3482"/>
                </a:lnTo>
                <a:lnTo>
                  <a:pt x="5530" y="3511"/>
                </a:lnTo>
                <a:lnTo>
                  <a:pt x="5538" y="3514"/>
                </a:lnTo>
                <a:lnTo>
                  <a:pt x="5546" y="3524"/>
                </a:lnTo>
                <a:lnTo>
                  <a:pt x="5544" y="3538"/>
                </a:lnTo>
                <a:lnTo>
                  <a:pt x="5548" y="3552"/>
                </a:lnTo>
                <a:lnTo>
                  <a:pt x="5548" y="3574"/>
                </a:lnTo>
                <a:lnTo>
                  <a:pt x="5536" y="3587"/>
                </a:lnTo>
                <a:lnTo>
                  <a:pt x="5530" y="3601"/>
                </a:lnTo>
                <a:lnTo>
                  <a:pt x="5527" y="3643"/>
                </a:lnTo>
                <a:lnTo>
                  <a:pt x="5520" y="3653"/>
                </a:lnTo>
                <a:lnTo>
                  <a:pt x="5506" y="3695"/>
                </a:lnTo>
                <a:lnTo>
                  <a:pt x="5506" y="3710"/>
                </a:lnTo>
                <a:lnTo>
                  <a:pt x="5490" y="3737"/>
                </a:lnTo>
                <a:lnTo>
                  <a:pt x="5493" y="3724"/>
                </a:lnTo>
                <a:lnTo>
                  <a:pt x="5493" y="3703"/>
                </a:lnTo>
                <a:lnTo>
                  <a:pt x="5498" y="3671"/>
                </a:lnTo>
                <a:lnTo>
                  <a:pt x="5509" y="3654"/>
                </a:lnTo>
                <a:lnTo>
                  <a:pt x="5504" y="3646"/>
                </a:lnTo>
                <a:lnTo>
                  <a:pt x="5501" y="3650"/>
                </a:lnTo>
                <a:lnTo>
                  <a:pt x="5492" y="3652"/>
                </a:lnTo>
                <a:lnTo>
                  <a:pt x="5484" y="3635"/>
                </a:lnTo>
                <a:lnTo>
                  <a:pt x="5479" y="3630"/>
                </a:lnTo>
                <a:lnTo>
                  <a:pt x="5485" y="3625"/>
                </a:lnTo>
                <a:lnTo>
                  <a:pt x="5494" y="3620"/>
                </a:lnTo>
                <a:lnTo>
                  <a:pt x="5502" y="3618"/>
                </a:lnTo>
                <a:lnTo>
                  <a:pt x="5503" y="3607"/>
                </a:lnTo>
                <a:lnTo>
                  <a:pt x="5510" y="3607"/>
                </a:lnTo>
                <a:lnTo>
                  <a:pt x="5514" y="3626"/>
                </a:lnTo>
                <a:lnTo>
                  <a:pt x="5520" y="3606"/>
                </a:lnTo>
                <a:lnTo>
                  <a:pt x="5520" y="3583"/>
                </a:lnTo>
                <a:lnTo>
                  <a:pt x="5507" y="3571"/>
                </a:lnTo>
                <a:lnTo>
                  <a:pt x="5505" y="3559"/>
                </a:lnTo>
                <a:lnTo>
                  <a:pt x="5493" y="3533"/>
                </a:lnTo>
                <a:lnTo>
                  <a:pt x="5493" y="3503"/>
                </a:lnTo>
                <a:lnTo>
                  <a:pt x="5488" y="3489"/>
                </a:lnTo>
                <a:lnTo>
                  <a:pt x="5485" y="3456"/>
                </a:lnTo>
                <a:lnTo>
                  <a:pt x="5479" y="3436"/>
                </a:lnTo>
                <a:lnTo>
                  <a:pt x="5480" y="3419"/>
                </a:lnTo>
                <a:lnTo>
                  <a:pt x="5487" y="3411"/>
                </a:lnTo>
                <a:lnTo>
                  <a:pt x="5495" y="3382"/>
                </a:lnTo>
                <a:lnTo>
                  <a:pt x="5496" y="3359"/>
                </a:lnTo>
                <a:lnTo>
                  <a:pt x="5508" y="3336"/>
                </a:lnTo>
                <a:lnTo>
                  <a:pt x="5518" y="3314"/>
                </a:lnTo>
                <a:lnTo>
                  <a:pt x="5529" y="3305"/>
                </a:lnTo>
                <a:lnTo>
                  <a:pt x="5529" y="3285"/>
                </a:lnTo>
                <a:lnTo>
                  <a:pt x="5522" y="3269"/>
                </a:lnTo>
                <a:lnTo>
                  <a:pt x="5516" y="3247"/>
                </a:lnTo>
                <a:lnTo>
                  <a:pt x="5518" y="3221"/>
                </a:lnTo>
                <a:lnTo>
                  <a:pt x="5531" y="3178"/>
                </a:lnTo>
                <a:lnTo>
                  <a:pt x="5539" y="3171"/>
                </a:lnTo>
                <a:lnTo>
                  <a:pt x="5559" y="3149"/>
                </a:lnTo>
                <a:lnTo>
                  <a:pt x="5582" y="3099"/>
                </a:lnTo>
                <a:lnTo>
                  <a:pt x="5607" y="3059"/>
                </a:lnTo>
                <a:lnTo>
                  <a:pt x="5622" y="3053"/>
                </a:lnTo>
                <a:lnTo>
                  <a:pt x="5633" y="3029"/>
                </a:lnTo>
                <a:lnTo>
                  <a:pt x="5639" y="3012"/>
                </a:lnTo>
                <a:lnTo>
                  <a:pt x="5652" y="3012"/>
                </a:lnTo>
                <a:lnTo>
                  <a:pt x="5674" y="2998"/>
                </a:lnTo>
                <a:lnTo>
                  <a:pt x="5691" y="2985"/>
                </a:lnTo>
                <a:lnTo>
                  <a:pt x="5695" y="2968"/>
                </a:lnTo>
                <a:lnTo>
                  <a:pt x="5693" y="2954"/>
                </a:lnTo>
                <a:lnTo>
                  <a:pt x="5664" y="2931"/>
                </a:lnTo>
                <a:lnTo>
                  <a:pt x="5650" y="2914"/>
                </a:lnTo>
                <a:lnTo>
                  <a:pt x="5629" y="2914"/>
                </a:lnTo>
                <a:lnTo>
                  <a:pt x="5622" y="2909"/>
                </a:lnTo>
                <a:lnTo>
                  <a:pt x="5611" y="2914"/>
                </a:lnTo>
                <a:lnTo>
                  <a:pt x="5594" y="2909"/>
                </a:lnTo>
                <a:lnTo>
                  <a:pt x="5584" y="2915"/>
                </a:lnTo>
                <a:lnTo>
                  <a:pt x="5559" y="2918"/>
                </a:lnTo>
                <a:lnTo>
                  <a:pt x="5523" y="2938"/>
                </a:lnTo>
                <a:lnTo>
                  <a:pt x="5500" y="2972"/>
                </a:lnTo>
                <a:lnTo>
                  <a:pt x="5476" y="2990"/>
                </a:lnTo>
                <a:lnTo>
                  <a:pt x="5473" y="3011"/>
                </a:lnTo>
                <a:lnTo>
                  <a:pt x="5477" y="3031"/>
                </a:lnTo>
                <a:lnTo>
                  <a:pt x="5469" y="3024"/>
                </a:lnTo>
                <a:lnTo>
                  <a:pt x="5459" y="3023"/>
                </a:lnTo>
                <a:lnTo>
                  <a:pt x="5451" y="3043"/>
                </a:lnTo>
                <a:lnTo>
                  <a:pt x="5437" y="3044"/>
                </a:lnTo>
                <a:lnTo>
                  <a:pt x="5425" y="3070"/>
                </a:lnTo>
                <a:lnTo>
                  <a:pt x="5426" y="3090"/>
                </a:lnTo>
                <a:lnTo>
                  <a:pt x="5416" y="3089"/>
                </a:lnTo>
                <a:lnTo>
                  <a:pt x="5400" y="3130"/>
                </a:lnTo>
                <a:lnTo>
                  <a:pt x="5405" y="3145"/>
                </a:lnTo>
                <a:lnTo>
                  <a:pt x="5398" y="3161"/>
                </a:lnTo>
                <a:lnTo>
                  <a:pt x="5393" y="3143"/>
                </a:lnTo>
                <a:lnTo>
                  <a:pt x="5387" y="3142"/>
                </a:lnTo>
                <a:lnTo>
                  <a:pt x="5381" y="3177"/>
                </a:lnTo>
                <a:lnTo>
                  <a:pt x="5376" y="3175"/>
                </a:lnTo>
                <a:lnTo>
                  <a:pt x="5367" y="3175"/>
                </a:lnTo>
                <a:lnTo>
                  <a:pt x="5356" y="3197"/>
                </a:lnTo>
                <a:lnTo>
                  <a:pt x="5351" y="3205"/>
                </a:lnTo>
                <a:lnTo>
                  <a:pt x="5341" y="3238"/>
                </a:lnTo>
                <a:lnTo>
                  <a:pt x="5328" y="3272"/>
                </a:lnTo>
                <a:lnTo>
                  <a:pt x="5329" y="3290"/>
                </a:lnTo>
                <a:lnTo>
                  <a:pt x="5335" y="3286"/>
                </a:lnTo>
                <a:lnTo>
                  <a:pt x="5340" y="3285"/>
                </a:lnTo>
                <a:lnTo>
                  <a:pt x="5337" y="3301"/>
                </a:lnTo>
                <a:lnTo>
                  <a:pt x="5326" y="3302"/>
                </a:lnTo>
                <a:lnTo>
                  <a:pt x="5308" y="3319"/>
                </a:lnTo>
                <a:lnTo>
                  <a:pt x="5305" y="3338"/>
                </a:lnTo>
                <a:lnTo>
                  <a:pt x="5295" y="3343"/>
                </a:lnTo>
                <a:lnTo>
                  <a:pt x="5291" y="3359"/>
                </a:lnTo>
                <a:lnTo>
                  <a:pt x="5291" y="3399"/>
                </a:lnTo>
                <a:lnTo>
                  <a:pt x="5284" y="3422"/>
                </a:lnTo>
                <a:lnTo>
                  <a:pt x="5273" y="3422"/>
                </a:lnTo>
                <a:lnTo>
                  <a:pt x="5269" y="3447"/>
                </a:lnTo>
                <a:lnTo>
                  <a:pt x="5270" y="3463"/>
                </a:lnTo>
                <a:lnTo>
                  <a:pt x="5259" y="3476"/>
                </a:lnTo>
                <a:lnTo>
                  <a:pt x="5254" y="3512"/>
                </a:lnTo>
                <a:lnTo>
                  <a:pt x="5260" y="3532"/>
                </a:lnTo>
                <a:lnTo>
                  <a:pt x="5284" y="3554"/>
                </a:lnTo>
                <a:lnTo>
                  <a:pt x="5297" y="3555"/>
                </a:lnTo>
                <a:lnTo>
                  <a:pt x="5313" y="3572"/>
                </a:lnTo>
                <a:lnTo>
                  <a:pt x="5323" y="3572"/>
                </a:lnTo>
                <a:lnTo>
                  <a:pt x="5338" y="3588"/>
                </a:lnTo>
                <a:lnTo>
                  <a:pt x="5355" y="3588"/>
                </a:lnTo>
                <a:lnTo>
                  <a:pt x="5357" y="3618"/>
                </a:lnTo>
                <a:lnTo>
                  <a:pt x="5375" y="3636"/>
                </a:lnTo>
                <a:lnTo>
                  <a:pt x="5377" y="3651"/>
                </a:lnTo>
                <a:lnTo>
                  <a:pt x="5385" y="3662"/>
                </a:lnTo>
                <a:lnTo>
                  <a:pt x="5366" y="3663"/>
                </a:lnTo>
                <a:lnTo>
                  <a:pt x="5360" y="3670"/>
                </a:lnTo>
                <a:lnTo>
                  <a:pt x="5338" y="3670"/>
                </a:lnTo>
                <a:lnTo>
                  <a:pt x="5315" y="3654"/>
                </a:lnTo>
                <a:lnTo>
                  <a:pt x="5311" y="3633"/>
                </a:lnTo>
                <a:lnTo>
                  <a:pt x="5299" y="3617"/>
                </a:lnTo>
                <a:lnTo>
                  <a:pt x="5277" y="3615"/>
                </a:lnTo>
                <a:lnTo>
                  <a:pt x="5272" y="3603"/>
                </a:lnTo>
                <a:lnTo>
                  <a:pt x="5260" y="3597"/>
                </a:lnTo>
                <a:lnTo>
                  <a:pt x="5258" y="3607"/>
                </a:lnTo>
                <a:lnTo>
                  <a:pt x="5263" y="3633"/>
                </a:lnTo>
                <a:lnTo>
                  <a:pt x="5263" y="3646"/>
                </a:lnTo>
                <a:lnTo>
                  <a:pt x="5254" y="3646"/>
                </a:lnTo>
                <a:lnTo>
                  <a:pt x="5250" y="3662"/>
                </a:lnTo>
                <a:lnTo>
                  <a:pt x="5256" y="3696"/>
                </a:lnTo>
                <a:lnTo>
                  <a:pt x="5258" y="3724"/>
                </a:lnTo>
                <a:lnTo>
                  <a:pt x="5256" y="3749"/>
                </a:lnTo>
                <a:lnTo>
                  <a:pt x="5258" y="3767"/>
                </a:lnTo>
                <a:lnTo>
                  <a:pt x="5274" y="3783"/>
                </a:lnTo>
                <a:lnTo>
                  <a:pt x="5286" y="3803"/>
                </a:lnTo>
                <a:lnTo>
                  <a:pt x="5287" y="3811"/>
                </a:lnTo>
                <a:lnTo>
                  <a:pt x="5280" y="3803"/>
                </a:lnTo>
                <a:lnTo>
                  <a:pt x="5276" y="3802"/>
                </a:lnTo>
                <a:lnTo>
                  <a:pt x="5280" y="3820"/>
                </a:lnTo>
                <a:lnTo>
                  <a:pt x="5288" y="3838"/>
                </a:lnTo>
                <a:lnTo>
                  <a:pt x="5295" y="3837"/>
                </a:lnTo>
                <a:lnTo>
                  <a:pt x="5297" y="3824"/>
                </a:lnTo>
                <a:lnTo>
                  <a:pt x="5306" y="3819"/>
                </a:lnTo>
                <a:lnTo>
                  <a:pt x="5317" y="3824"/>
                </a:lnTo>
                <a:lnTo>
                  <a:pt x="5325" y="3839"/>
                </a:lnTo>
                <a:lnTo>
                  <a:pt x="5334" y="3844"/>
                </a:lnTo>
                <a:lnTo>
                  <a:pt x="5338" y="3832"/>
                </a:lnTo>
                <a:lnTo>
                  <a:pt x="5336" y="3820"/>
                </a:lnTo>
                <a:lnTo>
                  <a:pt x="5338" y="3806"/>
                </a:lnTo>
                <a:lnTo>
                  <a:pt x="5345" y="3803"/>
                </a:lnTo>
                <a:lnTo>
                  <a:pt x="5350" y="3811"/>
                </a:lnTo>
                <a:lnTo>
                  <a:pt x="5347" y="3829"/>
                </a:lnTo>
                <a:lnTo>
                  <a:pt x="5350" y="3845"/>
                </a:lnTo>
                <a:lnTo>
                  <a:pt x="5356" y="3843"/>
                </a:lnTo>
                <a:lnTo>
                  <a:pt x="5362" y="3819"/>
                </a:lnTo>
                <a:lnTo>
                  <a:pt x="5378" y="3816"/>
                </a:lnTo>
                <a:lnTo>
                  <a:pt x="5388" y="3803"/>
                </a:lnTo>
                <a:lnTo>
                  <a:pt x="5393" y="3808"/>
                </a:lnTo>
                <a:lnTo>
                  <a:pt x="5387" y="3822"/>
                </a:lnTo>
                <a:lnTo>
                  <a:pt x="5365" y="3841"/>
                </a:lnTo>
                <a:lnTo>
                  <a:pt x="5363" y="3860"/>
                </a:lnTo>
                <a:lnTo>
                  <a:pt x="5374" y="3875"/>
                </a:lnTo>
                <a:lnTo>
                  <a:pt x="5377" y="3905"/>
                </a:lnTo>
                <a:lnTo>
                  <a:pt x="5393" y="3929"/>
                </a:lnTo>
                <a:lnTo>
                  <a:pt x="5411" y="3931"/>
                </a:lnTo>
                <a:lnTo>
                  <a:pt x="5417" y="3922"/>
                </a:lnTo>
                <a:lnTo>
                  <a:pt x="5406" y="3909"/>
                </a:lnTo>
                <a:lnTo>
                  <a:pt x="5411" y="3906"/>
                </a:lnTo>
                <a:lnTo>
                  <a:pt x="5424" y="3910"/>
                </a:lnTo>
                <a:lnTo>
                  <a:pt x="5435" y="3925"/>
                </a:lnTo>
                <a:lnTo>
                  <a:pt x="5441" y="3921"/>
                </a:lnTo>
                <a:lnTo>
                  <a:pt x="5451" y="3903"/>
                </a:lnTo>
                <a:lnTo>
                  <a:pt x="5462" y="3882"/>
                </a:lnTo>
                <a:lnTo>
                  <a:pt x="5471" y="3881"/>
                </a:lnTo>
                <a:lnTo>
                  <a:pt x="5471" y="3890"/>
                </a:lnTo>
                <a:lnTo>
                  <a:pt x="5464" y="3897"/>
                </a:lnTo>
                <a:lnTo>
                  <a:pt x="5445" y="3926"/>
                </a:lnTo>
                <a:lnTo>
                  <a:pt x="5445" y="3940"/>
                </a:lnTo>
                <a:lnTo>
                  <a:pt x="5461" y="3958"/>
                </a:lnTo>
                <a:lnTo>
                  <a:pt x="5468" y="3973"/>
                </a:lnTo>
                <a:lnTo>
                  <a:pt x="5480" y="3971"/>
                </a:lnTo>
                <a:lnTo>
                  <a:pt x="5494" y="3976"/>
                </a:lnTo>
                <a:lnTo>
                  <a:pt x="5504" y="3990"/>
                </a:lnTo>
                <a:lnTo>
                  <a:pt x="5515" y="3980"/>
                </a:lnTo>
                <a:lnTo>
                  <a:pt x="5537" y="3975"/>
                </a:lnTo>
                <a:lnTo>
                  <a:pt x="5542" y="3994"/>
                </a:lnTo>
                <a:lnTo>
                  <a:pt x="5554" y="4001"/>
                </a:lnTo>
                <a:lnTo>
                  <a:pt x="5560" y="4018"/>
                </a:lnTo>
                <a:lnTo>
                  <a:pt x="5568" y="4015"/>
                </a:lnTo>
                <a:lnTo>
                  <a:pt x="5587" y="4035"/>
                </a:lnTo>
                <a:lnTo>
                  <a:pt x="5593" y="4024"/>
                </a:lnTo>
                <a:lnTo>
                  <a:pt x="5598" y="4031"/>
                </a:lnTo>
                <a:lnTo>
                  <a:pt x="5605" y="4016"/>
                </a:lnTo>
                <a:lnTo>
                  <a:pt x="5601" y="4000"/>
                </a:lnTo>
                <a:lnTo>
                  <a:pt x="5591" y="3989"/>
                </a:lnTo>
                <a:lnTo>
                  <a:pt x="5582" y="3970"/>
                </a:lnTo>
                <a:lnTo>
                  <a:pt x="5576" y="3953"/>
                </a:lnTo>
                <a:lnTo>
                  <a:pt x="5550" y="3918"/>
                </a:lnTo>
                <a:lnTo>
                  <a:pt x="5548" y="3901"/>
                </a:lnTo>
                <a:lnTo>
                  <a:pt x="5559" y="3911"/>
                </a:lnTo>
                <a:lnTo>
                  <a:pt x="5562" y="3920"/>
                </a:lnTo>
                <a:lnTo>
                  <a:pt x="5571" y="3926"/>
                </a:lnTo>
                <a:lnTo>
                  <a:pt x="5582" y="3949"/>
                </a:lnTo>
                <a:lnTo>
                  <a:pt x="5591" y="3953"/>
                </a:lnTo>
                <a:lnTo>
                  <a:pt x="5593" y="3964"/>
                </a:lnTo>
                <a:lnTo>
                  <a:pt x="5603" y="3984"/>
                </a:lnTo>
                <a:lnTo>
                  <a:pt x="5616" y="4007"/>
                </a:lnTo>
                <a:lnTo>
                  <a:pt x="5619" y="4023"/>
                </a:lnTo>
                <a:lnTo>
                  <a:pt x="5624" y="4027"/>
                </a:lnTo>
                <a:lnTo>
                  <a:pt x="5635" y="4047"/>
                </a:lnTo>
                <a:lnTo>
                  <a:pt x="5641" y="4069"/>
                </a:lnTo>
                <a:lnTo>
                  <a:pt x="5652" y="4070"/>
                </a:lnTo>
                <a:lnTo>
                  <a:pt x="5654" y="4065"/>
                </a:lnTo>
                <a:lnTo>
                  <a:pt x="5648" y="4040"/>
                </a:lnTo>
                <a:lnTo>
                  <a:pt x="5639" y="3999"/>
                </a:lnTo>
                <a:lnTo>
                  <a:pt x="5658" y="4002"/>
                </a:lnTo>
                <a:lnTo>
                  <a:pt x="5680" y="4021"/>
                </a:lnTo>
                <a:lnTo>
                  <a:pt x="5701" y="4020"/>
                </a:lnTo>
                <a:lnTo>
                  <a:pt x="5701" y="4041"/>
                </a:lnTo>
                <a:lnTo>
                  <a:pt x="5698" y="4050"/>
                </a:lnTo>
                <a:lnTo>
                  <a:pt x="5711" y="4064"/>
                </a:lnTo>
                <a:lnTo>
                  <a:pt x="5723" y="4062"/>
                </a:lnTo>
                <a:lnTo>
                  <a:pt x="5727" y="4068"/>
                </a:lnTo>
                <a:lnTo>
                  <a:pt x="5757" y="4069"/>
                </a:lnTo>
                <a:lnTo>
                  <a:pt x="5766" y="4058"/>
                </a:lnTo>
                <a:lnTo>
                  <a:pt x="5775" y="4035"/>
                </a:lnTo>
                <a:lnTo>
                  <a:pt x="5776" y="4017"/>
                </a:lnTo>
                <a:lnTo>
                  <a:pt x="5780" y="3995"/>
                </a:lnTo>
                <a:lnTo>
                  <a:pt x="5773" y="3983"/>
                </a:lnTo>
                <a:lnTo>
                  <a:pt x="5763" y="3942"/>
                </a:lnTo>
                <a:lnTo>
                  <a:pt x="5755" y="3945"/>
                </a:lnTo>
                <a:lnTo>
                  <a:pt x="5744" y="3920"/>
                </a:lnTo>
                <a:lnTo>
                  <a:pt x="5747" y="3896"/>
                </a:lnTo>
                <a:lnTo>
                  <a:pt x="5753" y="3892"/>
                </a:lnTo>
                <a:lnTo>
                  <a:pt x="5754" y="3878"/>
                </a:lnTo>
                <a:lnTo>
                  <a:pt x="5757" y="3873"/>
                </a:lnTo>
                <a:lnTo>
                  <a:pt x="5764" y="3882"/>
                </a:lnTo>
                <a:lnTo>
                  <a:pt x="5767" y="3902"/>
                </a:lnTo>
                <a:lnTo>
                  <a:pt x="5774" y="3884"/>
                </a:lnTo>
                <a:lnTo>
                  <a:pt x="5775" y="3852"/>
                </a:lnTo>
                <a:lnTo>
                  <a:pt x="5782" y="3839"/>
                </a:lnTo>
                <a:lnTo>
                  <a:pt x="5789" y="3836"/>
                </a:lnTo>
                <a:lnTo>
                  <a:pt x="5790" y="3859"/>
                </a:lnTo>
                <a:lnTo>
                  <a:pt x="5795" y="3871"/>
                </a:lnTo>
                <a:lnTo>
                  <a:pt x="5792" y="3882"/>
                </a:lnTo>
                <a:lnTo>
                  <a:pt x="5780" y="3891"/>
                </a:lnTo>
                <a:lnTo>
                  <a:pt x="5777" y="3916"/>
                </a:lnTo>
                <a:lnTo>
                  <a:pt x="5783" y="3921"/>
                </a:lnTo>
                <a:lnTo>
                  <a:pt x="5789" y="3934"/>
                </a:lnTo>
                <a:lnTo>
                  <a:pt x="5790" y="3950"/>
                </a:lnTo>
                <a:lnTo>
                  <a:pt x="5807" y="3980"/>
                </a:lnTo>
                <a:lnTo>
                  <a:pt x="5814" y="3983"/>
                </a:lnTo>
                <a:lnTo>
                  <a:pt x="5815" y="3970"/>
                </a:lnTo>
                <a:lnTo>
                  <a:pt x="5819" y="3965"/>
                </a:lnTo>
                <a:lnTo>
                  <a:pt x="5827" y="3974"/>
                </a:lnTo>
                <a:lnTo>
                  <a:pt x="5839" y="3963"/>
                </a:lnTo>
                <a:lnTo>
                  <a:pt x="5843" y="3975"/>
                </a:lnTo>
                <a:lnTo>
                  <a:pt x="5839" y="3987"/>
                </a:lnTo>
                <a:lnTo>
                  <a:pt x="5839" y="4009"/>
                </a:lnTo>
                <a:lnTo>
                  <a:pt x="5832" y="4038"/>
                </a:lnTo>
                <a:lnTo>
                  <a:pt x="5831" y="4047"/>
                </a:lnTo>
                <a:lnTo>
                  <a:pt x="5819" y="4077"/>
                </a:lnTo>
                <a:lnTo>
                  <a:pt x="5810" y="4113"/>
                </a:lnTo>
                <a:lnTo>
                  <a:pt x="5810" y="4126"/>
                </a:lnTo>
                <a:lnTo>
                  <a:pt x="5814" y="4124"/>
                </a:lnTo>
                <a:lnTo>
                  <a:pt x="5819" y="4104"/>
                </a:lnTo>
                <a:lnTo>
                  <a:pt x="5830" y="4109"/>
                </a:lnTo>
                <a:lnTo>
                  <a:pt x="5831" y="4116"/>
                </a:lnTo>
                <a:lnTo>
                  <a:pt x="5840" y="4116"/>
                </a:lnTo>
                <a:lnTo>
                  <a:pt x="5847" y="4130"/>
                </a:lnTo>
                <a:lnTo>
                  <a:pt x="5864" y="4136"/>
                </a:lnTo>
                <a:lnTo>
                  <a:pt x="5852" y="4146"/>
                </a:lnTo>
                <a:lnTo>
                  <a:pt x="5850" y="4159"/>
                </a:lnTo>
                <a:lnTo>
                  <a:pt x="5845" y="4164"/>
                </a:lnTo>
                <a:lnTo>
                  <a:pt x="5840" y="4153"/>
                </a:lnTo>
                <a:lnTo>
                  <a:pt x="5830" y="4161"/>
                </a:lnTo>
                <a:lnTo>
                  <a:pt x="5833" y="4175"/>
                </a:lnTo>
                <a:lnTo>
                  <a:pt x="5840" y="4182"/>
                </a:lnTo>
                <a:lnTo>
                  <a:pt x="5842" y="4188"/>
                </a:lnTo>
                <a:lnTo>
                  <a:pt x="5855" y="4190"/>
                </a:lnTo>
                <a:lnTo>
                  <a:pt x="5855" y="4206"/>
                </a:lnTo>
                <a:lnTo>
                  <a:pt x="5859" y="4215"/>
                </a:lnTo>
                <a:lnTo>
                  <a:pt x="5859" y="4229"/>
                </a:lnTo>
                <a:lnTo>
                  <a:pt x="5865" y="4245"/>
                </a:lnTo>
                <a:lnTo>
                  <a:pt x="5878" y="4252"/>
                </a:lnTo>
                <a:lnTo>
                  <a:pt x="5885" y="4265"/>
                </a:lnTo>
                <a:lnTo>
                  <a:pt x="5890" y="4279"/>
                </a:lnTo>
                <a:lnTo>
                  <a:pt x="5886" y="4298"/>
                </a:lnTo>
                <a:lnTo>
                  <a:pt x="5875" y="4315"/>
                </a:lnTo>
                <a:lnTo>
                  <a:pt x="5867" y="4316"/>
                </a:lnTo>
                <a:lnTo>
                  <a:pt x="5861" y="4322"/>
                </a:lnTo>
                <a:lnTo>
                  <a:pt x="5853" y="4315"/>
                </a:lnTo>
                <a:lnTo>
                  <a:pt x="5845" y="4308"/>
                </a:lnTo>
                <a:lnTo>
                  <a:pt x="5839" y="4312"/>
                </a:lnTo>
                <a:lnTo>
                  <a:pt x="5830" y="4334"/>
                </a:lnTo>
                <a:lnTo>
                  <a:pt x="5835" y="4340"/>
                </a:lnTo>
                <a:lnTo>
                  <a:pt x="5836" y="4350"/>
                </a:lnTo>
                <a:lnTo>
                  <a:pt x="5829" y="4365"/>
                </a:lnTo>
                <a:lnTo>
                  <a:pt x="5831" y="4377"/>
                </a:lnTo>
                <a:lnTo>
                  <a:pt x="5838" y="4377"/>
                </a:lnTo>
                <a:lnTo>
                  <a:pt x="5840" y="4370"/>
                </a:lnTo>
                <a:lnTo>
                  <a:pt x="5848" y="4364"/>
                </a:lnTo>
                <a:lnTo>
                  <a:pt x="5860" y="4364"/>
                </a:lnTo>
                <a:lnTo>
                  <a:pt x="5869" y="4355"/>
                </a:lnTo>
                <a:lnTo>
                  <a:pt x="5879" y="4355"/>
                </a:lnTo>
                <a:lnTo>
                  <a:pt x="5885" y="4335"/>
                </a:lnTo>
                <a:lnTo>
                  <a:pt x="5891" y="4328"/>
                </a:lnTo>
                <a:lnTo>
                  <a:pt x="5893" y="4353"/>
                </a:lnTo>
                <a:lnTo>
                  <a:pt x="5898" y="4360"/>
                </a:lnTo>
                <a:lnTo>
                  <a:pt x="5907" y="4351"/>
                </a:lnTo>
                <a:lnTo>
                  <a:pt x="5916" y="4326"/>
                </a:lnTo>
                <a:lnTo>
                  <a:pt x="5928" y="4311"/>
                </a:lnTo>
                <a:lnTo>
                  <a:pt x="5934" y="4320"/>
                </a:lnTo>
                <a:lnTo>
                  <a:pt x="5933" y="4332"/>
                </a:lnTo>
                <a:lnTo>
                  <a:pt x="5925" y="4339"/>
                </a:lnTo>
                <a:lnTo>
                  <a:pt x="5918" y="4348"/>
                </a:lnTo>
                <a:lnTo>
                  <a:pt x="5925" y="4352"/>
                </a:lnTo>
                <a:lnTo>
                  <a:pt x="5924" y="4362"/>
                </a:lnTo>
                <a:lnTo>
                  <a:pt x="5910" y="4370"/>
                </a:lnTo>
                <a:lnTo>
                  <a:pt x="5908" y="4377"/>
                </a:lnTo>
                <a:lnTo>
                  <a:pt x="5926" y="4373"/>
                </a:lnTo>
                <a:lnTo>
                  <a:pt x="5929" y="4387"/>
                </a:lnTo>
                <a:lnTo>
                  <a:pt x="5918" y="4405"/>
                </a:lnTo>
                <a:lnTo>
                  <a:pt x="5921" y="4432"/>
                </a:lnTo>
                <a:lnTo>
                  <a:pt x="5927" y="4435"/>
                </a:lnTo>
                <a:lnTo>
                  <a:pt x="5932" y="4456"/>
                </a:lnTo>
                <a:lnTo>
                  <a:pt x="5947" y="4449"/>
                </a:lnTo>
                <a:lnTo>
                  <a:pt x="5951" y="4437"/>
                </a:lnTo>
                <a:lnTo>
                  <a:pt x="5947" y="4423"/>
                </a:lnTo>
                <a:lnTo>
                  <a:pt x="5947" y="4409"/>
                </a:lnTo>
                <a:lnTo>
                  <a:pt x="5953" y="4405"/>
                </a:lnTo>
                <a:lnTo>
                  <a:pt x="5968" y="4424"/>
                </a:lnTo>
                <a:lnTo>
                  <a:pt x="5968" y="4439"/>
                </a:lnTo>
                <a:lnTo>
                  <a:pt x="5961" y="4460"/>
                </a:lnTo>
                <a:lnTo>
                  <a:pt x="5970" y="4469"/>
                </a:lnTo>
                <a:lnTo>
                  <a:pt x="5973" y="4478"/>
                </a:lnTo>
                <a:lnTo>
                  <a:pt x="5954" y="4492"/>
                </a:lnTo>
                <a:lnTo>
                  <a:pt x="5951" y="4501"/>
                </a:lnTo>
                <a:lnTo>
                  <a:pt x="5959" y="4516"/>
                </a:lnTo>
                <a:lnTo>
                  <a:pt x="5986" y="4518"/>
                </a:lnTo>
                <a:lnTo>
                  <a:pt x="5991" y="4523"/>
                </a:lnTo>
                <a:lnTo>
                  <a:pt x="5990" y="4543"/>
                </a:lnTo>
                <a:lnTo>
                  <a:pt x="5991" y="4557"/>
                </a:lnTo>
                <a:lnTo>
                  <a:pt x="5997" y="4554"/>
                </a:lnTo>
                <a:lnTo>
                  <a:pt x="5997" y="4541"/>
                </a:lnTo>
                <a:lnTo>
                  <a:pt x="6004" y="4527"/>
                </a:lnTo>
                <a:lnTo>
                  <a:pt x="6011" y="4525"/>
                </a:lnTo>
                <a:lnTo>
                  <a:pt x="6012" y="4538"/>
                </a:lnTo>
                <a:lnTo>
                  <a:pt x="6005" y="4557"/>
                </a:lnTo>
                <a:lnTo>
                  <a:pt x="6004" y="4573"/>
                </a:lnTo>
                <a:lnTo>
                  <a:pt x="5995" y="4576"/>
                </a:lnTo>
                <a:lnTo>
                  <a:pt x="5989" y="4607"/>
                </a:lnTo>
                <a:lnTo>
                  <a:pt x="5989" y="4617"/>
                </a:lnTo>
                <a:lnTo>
                  <a:pt x="5999" y="4622"/>
                </a:lnTo>
                <a:lnTo>
                  <a:pt x="5998" y="4642"/>
                </a:lnTo>
                <a:lnTo>
                  <a:pt x="5991" y="4663"/>
                </a:lnTo>
                <a:lnTo>
                  <a:pt x="5991" y="4681"/>
                </a:lnTo>
                <a:lnTo>
                  <a:pt x="5994" y="4688"/>
                </a:lnTo>
                <a:lnTo>
                  <a:pt x="5993" y="4696"/>
                </a:lnTo>
                <a:lnTo>
                  <a:pt x="5990" y="4736"/>
                </a:lnTo>
                <a:lnTo>
                  <a:pt x="5983" y="4753"/>
                </a:lnTo>
                <a:lnTo>
                  <a:pt x="5991" y="4774"/>
                </a:lnTo>
                <a:lnTo>
                  <a:pt x="5988" y="4789"/>
                </a:lnTo>
                <a:lnTo>
                  <a:pt x="5968" y="4800"/>
                </a:lnTo>
                <a:lnTo>
                  <a:pt x="5949" y="4793"/>
                </a:lnTo>
                <a:lnTo>
                  <a:pt x="5941" y="4800"/>
                </a:lnTo>
                <a:lnTo>
                  <a:pt x="5939" y="4817"/>
                </a:lnTo>
                <a:lnTo>
                  <a:pt x="5914" y="4849"/>
                </a:lnTo>
                <a:lnTo>
                  <a:pt x="5915" y="4867"/>
                </a:lnTo>
                <a:lnTo>
                  <a:pt x="5932" y="4883"/>
                </a:lnTo>
                <a:lnTo>
                  <a:pt x="5926" y="4885"/>
                </a:lnTo>
                <a:lnTo>
                  <a:pt x="5916" y="4890"/>
                </a:lnTo>
                <a:lnTo>
                  <a:pt x="5908" y="4879"/>
                </a:lnTo>
                <a:lnTo>
                  <a:pt x="5902" y="4879"/>
                </a:lnTo>
                <a:lnTo>
                  <a:pt x="5885" y="4908"/>
                </a:lnTo>
                <a:lnTo>
                  <a:pt x="5876" y="4917"/>
                </a:lnTo>
                <a:lnTo>
                  <a:pt x="5853" y="4940"/>
                </a:lnTo>
                <a:lnTo>
                  <a:pt x="5833" y="4966"/>
                </a:lnTo>
                <a:lnTo>
                  <a:pt x="5826" y="4967"/>
                </a:lnTo>
                <a:lnTo>
                  <a:pt x="5820" y="4977"/>
                </a:lnTo>
                <a:lnTo>
                  <a:pt x="5816" y="5003"/>
                </a:lnTo>
                <a:lnTo>
                  <a:pt x="5824" y="5024"/>
                </a:lnTo>
                <a:lnTo>
                  <a:pt x="5826" y="5043"/>
                </a:lnTo>
                <a:lnTo>
                  <a:pt x="5837" y="5072"/>
                </a:lnTo>
                <a:lnTo>
                  <a:pt x="5841" y="5128"/>
                </a:lnTo>
                <a:lnTo>
                  <a:pt x="5835" y="5138"/>
                </a:lnTo>
                <a:lnTo>
                  <a:pt x="5828" y="5133"/>
                </a:lnTo>
                <a:lnTo>
                  <a:pt x="5821" y="5142"/>
                </a:lnTo>
                <a:lnTo>
                  <a:pt x="5819" y="5165"/>
                </a:lnTo>
                <a:lnTo>
                  <a:pt x="5815" y="5146"/>
                </a:lnTo>
                <a:lnTo>
                  <a:pt x="5814" y="5115"/>
                </a:lnTo>
                <a:lnTo>
                  <a:pt x="5809" y="5103"/>
                </a:lnTo>
                <a:lnTo>
                  <a:pt x="5796" y="5115"/>
                </a:lnTo>
                <a:lnTo>
                  <a:pt x="5791" y="5136"/>
                </a:lnTo>
                <a:lnTo>
                  <a:pt x="5778" y="5154"/>
                </a:lnTo>
                <a:lnTo>
                  <a:pt x="5769" y="5145"/>
                </a:lnTo>
                <a:lnTo>
                  <a:pt x="5773" y="5136"/>
                </a:lnTo>
                <a:lnTo>
                  <a:pt x="5773" y="5127"/>
                </a:lnTo>
                <a:lnTo>
                  <a:pt x="5756" y="5127"/>
                </a:lnTo>
                <a:lnTo>
                  <a:pt x="5750" y="5148"/>
                </a:lnTo>
                <a:lnTo>
                  <a:pt x="5740" y="5165"/>
                </a:lnTo>
                <a:lnTo>
                  <a:pt x="5725" y="5160"/>
                </a:lnTo>
                <a:lnTo>
                  <a:pt x="5716" y="5160"/>
                </a:lnTo>
                <a:lnTo>
                  <a:pt x="5711" y="5147"/>
                </a:lnTo>
                <a:lnTo>
                  <a:pt x="5701" y="5147"/>
                </a:lnTo>
                <a:lnTo>
                  <a:pt x="5693" y="5160"/>
                </a:lnTo>
                <a:lnTo>
                  <a:pt x="5678" y="5147"/>
                </a:lnTo>
                <a:lnTo>
                  <a:pt x="5671" y="5144"/>
                </a:lnTo>
                <a:lnTo>
                  <a:pt x="5661" y="5126"/>
                </a:lnTo>
                <a:lnTo>
                  <a:pt x="5647" y="5109"/>
                </a:lnTo>
                <a:lnTo>
                  <a:pt x="5633" y="5105"/>
                </a:lnTo>
                <a:lnTo>
                  <a:pt x="5620" y="5069"/>
                </a:lnTo>
                <a:lnTo>
                  <a:pt x="5615" y="5078"/>
                </a:lnTo>
                <a:lnTo>
                  <a:pt x="5616" y="5091"/>
                </a:lnTo>
                <a:lnTo>
                  <a:pt x="5614" y="5102"/>
                </a:lnTo>
                <a:lnTo>
                  <a:pt x="5607" y="5098"/>
                </a:lnTo>
                <a:lnTo>
                  <a:pt x="5604" y="5103"/>
                </a:lnTo>
                <a:lnTo>
                  <a:pt x="5604" y="5116"/>
                </a:lnTo>
                <a:lnTo>
                  <a:pt x="5610" y="5131"/>
                </a:lnTo>
                <a:lnTo>
                  <a:pt x="5608" y="5149"/>
                </a:lnTo>
                <a:lnTo>
                  <a:pt x="5602" y="5147"/>
                </a:lnTo>
                <a:lnTo>
                  <a:pt x="5590" y="5151"/>
                </a:lnTo>
                <a:lnTo>
                  <a:pt x="5582" y="5166"/>
                </a:lnTo>
                <a:lnTo>
                  <a:pt x="5567" y="5169"/>
                </a:lnTo>
                <a:lnTo>
                  <a:pt x="5558" y="5186"/>
                </a:lnTo>
                <a:lnTo>
                  <a:pt x="5558" y="5207"/>
                </a:lnTo>
                <a:lnTo>
                  <a:pt x="5547" y="5218"/>
                </a:lnTo>
                <a:lnTo>
                  <a:pt x="5542" y="5244"/>
                </a:lnTo>
                <a:lnTo>
                  <a:pt x="5551" y="5287"/>
                </a:lnTo>
                <a:lnTo>
                  <a:pt x="5563" y="5306"/>
                </a:lnTo>
                <a:lnTo>
                  <a:pt x="5569" y="5299"/>
                </a:lnTo>
                <a:lnTo>
                  <a:pt x="5583" y="5325"/>
                </a:lnTo>
                <a:lnTo>
                  <a:pt x="5580" y="5339"/>
                </a:lnTo>
                <a:lnTo>
                  <a:pt x="5600" y="5341"/>
                </a:lnTo>
                <a:lnTo>
                  <a:pt x="5612" y="5349"/>
                </a:lnTo>
                <a:lnTo>
                  <a:pt x="5618" y="5338"/>
                </a:lnTo>
                <a:lnTo>
                  <a:pt x="5631" y="5340"/>
                </a:lnTo>
                <a:lnTo>
                  <a:pt x="5636" y="5328"/>
                </a:lnTo>
                <a:lnTo>
                  <a:pt x="5650" y="5327"/>
                </a:lnTo>
                <a:lnTo>
                  <a:pt x="5659" y="5322"/>
                </a:lnTo>
                <a:lnTo>
                  <a:pt x="5669" y="5328"/>
                </a:lnTo>
                <a:lnTo>
                  <a:pt x="5676" y="5317"/>
                </a:lnTo>
                <a:lnTo>
                  <a:pt x="5676" y="5295"/>
                </a:lnTo>
                <a:lnTo>
                  <a:pt x="5680" y="5279"/>
                </a:lnTo>
                <a:lnTo>
                  <a:pt x="5685" y="5280"/>
                </a:lnTo>
                <a:lnTo>
                  <a:pt x="5698" y="5317"/>
                </a:lnTo>
                <a:lnTo>
                  <a:pt x="5708" y="5317"/>
                </a:lnTo>
                <a:lnTo>
                  <a:pt x="5716" y="5333"/>
                </a:lnTo>
                <a:lnTo>
                  <a:pt x="5732" y="5339"/>
                </a:lnTo>
                <a:lnTo>
                  <a:pt x="5736" y="5326"/>
                </a:lnTo>
                <a:lnTo>
                  <a:pt x="5744" y="5308"/>
                </a:lnTo>
                <a:lnTo>
                  <a:pt x="5750" y="5307"/>
                </a:lnTo>
                <a:lnTo>
                  <a:pt x="5761" y="5290"/>
                </a:lnTo>
                <a:lnTo>
                  <a:pt x="5772" y="5283"/>
                </a:lnTo>
                <a:lnTo>
                  <a:pt x="5769" y="5297"/>
                </a:lnTo>
                <a:lnTo>
                  <a:pt x="5770" y="5319"/>
                </a:lnTo>
                <a:lnTo>
                  <a:pt x="5761" y="5338"/>
                </a:lnTo>
                <a:lnTo>
                  <a:pt x="5762" y="5362"/>
                </a:lnTo>
                <a:lnTo>
                  <a:pt x="5773" y="5350"/>
                </a:lnTo>
                <a:lnTo>
                  <a:pt x="5781" y="5313"/>
                </a:lnTo>
                <a:lnTo>
                  <a:pt x="5784" y="5318"/>
                </a:lnTo>
                <a:lnTo>
                  <a:pt x="5790" y="5312"/>
                </a:lnTo>
                <a:lnTo>
                  <a:pt x="5801" y="5317"/>
                </a:lnTo>
                <a:lnTo>
                  <a:pt x="5793" y="5344"/>
                </a:lnTo>
                <a:lnTo>
                  <a:pt x="5797" y="5359"/>
                </a:lnTo>
                <a:lnTo>
                  <a:pt x="5798" y="5340"/>
                </a:lnTo>
                <a:lnTo>
                  <a:pt x="5820" y="5307"/>
                </a:lnTo>
                <a:lnTo>
                  <a:pt x="5824" y="5317"/>
                </a:lnTo>
                <a:lnTo>
                  <a:pt x="5810" y="5340"/>
                </a:lnTo>
                <a:lnTo>
                  <a:pt x="5809" y="5358"/>
                </a:lnTo>
                <a:lnTo>
                  <a:pt x="5819" y="5367"/>
                </a:lnTo>
                <a:lnTo>
                  <a:pt x="5826" y="5397"/>
                </a:lnTo>
                <a:lnTo>
                  <a:pt x="5825" y="5416"/>
                </a:lnTo>
                <a:lnTo>
                  <a:pt x="5828" y="5437"/>
                </a:lnTo>
                <a:lnTo>
                  <a:pt x="5838" y="5434"/>
                </a:lnTo>
                <a:lnTo>
                  <a:pt x="5838" y="5458"/>
                </a:lnTo>
                <a:lnTo>
                  <a:pt x="5844" y="5468"/>
                </a:lnTo>
                <a:lnTo>
                  <a:pt x="5853" y="5444"/>
                </a:lnTo>
                <a:lnTo>
                  <a:pt x="5850" y="5478"/>
                </a:lnTo>
                <a:lnTo>
                  <a:pt x="5842" y="5494"/>
                </a:lnTo>
                <a:lnTo>
                  <a:pt x="5853" y="5513"/>
                </a:lnTo>
                <a:lnTo>
                  <a:pt x="5855" y="5497"/>
                </a:lnTo>
                <a:lnTo>
                  <a:pt x="5861" y="5476"/>
                </a:lnTo>
                <a:lnTo>
                  <a:pt x="5869" y="5470"/>
                </a:lnTo>
                <a:lnTo>
                  <a:pt x="5866" y="5479"/>
                </a:lnTo>
                <a:lnTo>
                  <a:pt x="5870" y="5504"/>
                </a:lnTo>
                <a:lnTo>
                  <a:pt x="5879" y="5528"/>
                </a:lnTo>
                <a:lnTo>
                  <a:pt x="5899" y="5524"/>
                </a:lnTo>
                <a:lnTo>
                  <a:pt x="5894" y="5535"/>
                </a:lnTo>
                <a:lnTo>
                  <a:pt x="5870" y="5563"/>
                </a:lnTo>
                <a:lnTo>
                  <a:pt x="5852" y="5561"/>
                </a:lnTo>
                <a:lnTo>
                  <a:pt x="5847" y="5570"/>
                </a:lnTo>
                <a:lnTo>
                  <a:pt x="5860" y="5581"/>
                </a:lnTo>
                <a:lnTo>
                  <a:pt x="5861" y="5608"/>
                </a:lnTo>
                <a:lnTo>
                  <a:pt x="5869" y="5626"/>
                </a:lnTo>
                <a:lnTo>
                  <a:pt x="5877" y="5642"/>
                </a:lnTo>
                <a:lnTo>
                  <a:pt x="5885" y="5644"/>
                </a:lnTo>
                <a:lnTo>
                  <a:pt x="5884" y="5656"/>
                </a:lnTo>
                <a:lnTo>
                  <a:pt x="5897" y="5673"/>
                </a:lnTo>
                <a:lnTo>
                  <a:pt x="5904" y="5684"/>
                </a:lnTo>
                <a:lnTo>
                  <a:pt x="5912" y="5685"/>
                </a:lnTo>
                <a:lnTo>
                  <a:pt x="5933" y="5709"/>
                </a:lnTo>
                <a:lnTo>
                  <a:pt x="5944" y="5709"/>
                </a:lnTo>
                <a:lnTo>
                  <a:pt x="5944" y="5718"/>
                </a:lnTo>
                <a:lnTo>
                  <a:pt x="5951" y="5725"/>
                </a:lnTo>
                <a:lnTo>
                  <a:pt x="5954" y="5717"/>
                </a:lnTo>
                <a:lnTo>
                  <a:pt x="5958" y="5712"/>
                </a:lnTo>
                <a:lnTo>
                  <a:pt x="5971" y="5720"/>
                </a:lnTo>
                <a:lnTo>
                  <a:pt x="5964" y="5728"/>
                </a:lnTo>
                <a:lnTo>
                  <a:pt x="5958" y="5736"/>
                </a:lnTo>
                <a:lnTo>
                  <a:pt x="5964" y="5756"/>
                </a:lnTo>
                <a:lnTo>
                  <a:pt x="5972" y="5766"/>
                </a:lnTo>
                <a:lnTo>
                  <a:pt x="5979" y="5764"/>
                </a:lnTo>
                <a:lnTo>
                  <a:pt x="5978" y="5779"/>
                </a:lnTo>
                <a:lnTo>
                  <a:pt x="5992" y="5806"/>
                </a:lnTo>
                <a:lnTo>
                  <a:pt x="6002" y="5806"/>
                </a:lnTo>
                <a:lnTo>
                  <a:pt x="6009" y="5818"/>
                </a:lnTo>
                <a:lnTo>
                  <a:pt x="6011" y="5830"/>
                </a:lnTo>
                <a:lnTo>
                  <a:pt x="6031" y="5844"/>
                </a:lnTo>
                <a:lnTo>
                  <a:pt x="6037" y="5837"/>
                </a:lnTo>
                <a:lnTo>
                  <a:pt x="6044" y="5842"/>
                </a:lnTo>
                <a:lnTo>
                  <a:pt x="6052" y="5840"/>
                </a:lnTo>
                <a:lnTo>
                  <a:pt x="6062" y="5850"/>
                </a:lnTo>
                <a:lnTo>
                  <a:pt x="6065" y="5863"/>
                </a:lnTo>
                <a:lnTo>
                  <a:pt x="6084" y="5890"/>
                </a:lnTo>
                <a:lnTo>
                  <a:pt x="6093" y="5892"/>
                </a:lnTo>
                <a:lnTo>
                  <a:pt x="6102" y="5904"/>
                </a:lnTo>
                <a:lnTo>
                  <a:pt x="6123" y="5916"/>
                </a:lnTo>
                <a:lnTo>
                  <a:pt x="6134" y="5929"/>
                </a:lnTo>
                <a:lnTo>
                  <a:pt x="6146" y="5929"/>
                </a:lnTo>
                <a:lnTo>
                  <a:pt x="6149" y="5923"/>
                </a:lnTo>
                <a:lnTo>
                  <a:pt x="6150" y="5910"/>
                </a:lnTo>
                <a:lnTo>
                  <a:pt x="6142" y="5895"/>
                </a:lnTo>
                <a:lnTo>
                  <a:pt x="6137" y="5880"/>
                </a:lnTo>
                <a:lnTo>
                  <a:pt x="6142" y="5870"/>
                </a:lnTo>
                <a:lnTo>
                  <a:pt x="6152" y="5875"/>
                </a:lnTo>
                <a:lnTo>
                  <a:pt x="6156" y="5861"/>
                </a:lnTo>
                <a:lnTo>
                  <a:pt x="6152" y="5848"/>
                </a:lnTo>
                <a:lnTo>
                  <a:pt x="6146" y="5854"/>
                </a:lnTo>
                <a:lnTo>
                  <a:pt x="6143" y="5845"/>
                </a:lnTo>
                <a:lnTo>
                  <a:pt x="6144" y="5821"/>
                </a:lnTo>
                <a:lnTo>
                  <a:pt x="6141" y="5816"/>
                </a:lnTo>
                <a:lnTo>
                  <a:pt x="6130" y="5834"/>
                </a:lnTo>
                <a:lnTo>
                  <a:pt x="6129" y="5823"/>
                </a:lnTo>
                <a:lnTo>
                  <a:pt x="6126" y="5809"/>
                </a:lnTo>
                <a:lnTo>
                  <a:pt x="6119" y="5809"/>
                </a:lnTo>
                <a:lnTo>
                  <a:pt x="6130" y="5789"/>
                </a:lnTo>
                <a:lnTo>
                  <a:pt x="6126" y="5764"/>
                </a:lnTo>
                <a:lnTo>
                  <a:pt x="6119" y="5759"/>
                </a:lnTo>
                <a:lnTo>
                  <a:pt x="6109" y="5761"/>
                </a:lnTo>
                <a:lnTo>
                  <a:pt x="6111" y="5742"/>
                </a:lnTo>
                <a:lnTo>
                  <a:pt x="6104" y="5721"/>
                </a:lnTo>
                <a:lnTo>
                  <a:pt x="6100" y="5706"/>
                </a:lnTo>
                <a:lnTo>
                  <a:pt x="6088" y="5705"/>
                </a:lnTo>
                <a:lnTo>
                  <a:pt x="6095" y="5689"/>
                </a:lnTo>
                <a:lnTo>
                  <a:pt x="6086" y="5686"/>
                </a:lnTo>
                <a:lnTo>
                  <a:pt x="6080" y="5687"/>
                </a:lnTo>
                <a:lnTo>
                  <a:pt x="6084" y="5675"/>
                </a:lnTo>
                <a:lnTo>
                  <a:pt x="6076" y="5656"/>
                </a:lnTo>
                <a:lnTo>
                  <a:pt x="6060" y="5651"/>
                </a:lnTo>
                <a:lnTo>
                  <a:pt x="6055" y="5653"/>
                </a:lnTo>
                <a:lnTo>
                  <a:pt x="6053" y="5626"/>
                </a:lnTo>
                <a:lnTo>
                  <a:pt x="6052" y="5610"/>
                </a:lnTo>
                <a:lnTo>
                  <a:pt x="6051" y="5600"/>
                </a:lnTo>
                <a:lnTo>
                  <a:pt x="6033" y="5574"/>
                </a:lnTo>
                <a:lnTo>
                  <a:pt x="6029" y="5546"/>
                </a:lnTo>
                <a:lnTo>
                  <a:pt x="6031" y="5527"/>
                </a:lnTo>
                <a:lnTo>
                  <a:pt x="6040" y="5535"/>
                </a:lnTo>
                <a:lnTo>
                  <a:pt x="6045" y="5520"/>
                </a:lnTo>
                <a:lnTo>
                  <a:pt x="6058" y="5525"/>
                </a:lnTo>
                <a:lnTo>
                  <a:pt x="6059" y="5547"/>
                </a:lnTo>
                <a:lnTo>
                  <a:pt x="6068" y="5575"/>
                </a:lnTo>
                <a:lnTo>
                  <a:pt x="6083" y="5587"/>
                </a:lnTo>
                <a:lnTo>
                  <a:pt x="6090" y="5597"/>
                </a:lnTo>
                <a:lnTo>
                  <a:pt x="6091" y="5612"/>
                </a:lnTo>
                <a:lnTo>
                  <a:pt x="6097" y="5622"/>
                </a:lnTo>
                <a:lnTo>
                  <a:pt x="6096" y="5604"/>
                </a:lnTo>
                <a:lnTo>
                  <a:pt x="6089" y="5578"/>
                </a:lnTo>
                <a:lnTo>
                  <a:pt x="6090" y="5568"/>
                </a:lnTo>
                <a:lnTo>
                  <a:pt x="6097" y="5561"/>
                </a:lnTo>
                <a:lnTo>
                  <a:pt x="6103" y="5578"/>
                </a:lnTo>
                <a:lnTo>
                  <a:pt x="6103" y="5589"/>
                </a:lnTo>
                <a:lnTo>
                  <a:pt x="6109" y="5598"/>
                </a:lnTo>
                <a:lnTo>
                  <a:pt x="6115" y="5633"/>
                </a:lnTo>
                <a:lnTo>
                  <a:pt x="6124" y="5637"/>
                </a:lnTo>
                <a:lnTo>
                  <a:pt x="6124" y="5647"/>
                </a:lnTo>
                <a:lnTo>
                  <a:pt x="6133" y="5663"/>
                </a:lnTo>
                <a:lnTo>
                  <a:pt x="6143" y="5700"/>
                </a:lnTo>
                <a:lnTo>
                  <a:pt x="6150" y="5686"/>
                </a:lnTo>
                <a:lnTo>
                  <a:pt x="6147" y="5665"/>
                </a:lnTo>
                <a:lnTo>
                  <a:pt x="6146" y="5632"/>
                </a:lnTo>
                <a:lnTo>
                  <a:pt x="6149" y="5612"/>
                </a:lnTo>
                <a:lnTo>
                  <a:pt x="6149" y="5626"/>
                </a:lnTo>
                <a:lnTo>
                  <a:pt x="6156" y="5660"/>
                </a:lnTo>
                <a:lnTo>
                  <a:pt x="6155" y="5680"/>
                </a:lnTo>
                <a:lnTo>
                  <a:pt x="6156" y="5698"/>
                </a:lnTo>
                <a:lnTo>
                  <a:pt x="6163" y="5701"/>
                </a:lnTo>
                <a:lnTo>
                  <a:pt x="6171" y="5711"/>
                </a:lnTo>
                <a:lnTo>
                  <a:pt x="6175" y="5698"/>
                </a:lnTo>
                <a:lnTo>
                  <a:pt x="6170" y="5687"/>
                </a:lnTo>
                <a:lnTo>
                  <a:pt x="6170" y="5678"/>
                </a:lnTo>
                <a:lnTo>
                  <a:pt x="6178" y="5682"/>
                </a:lnTo>
                <a:lnTo>
                  <a:pt x="6183" y="5702"/>
                </a:lnTo>
                <a:lnTo>
                  <a:pt x="6182" y="5716"/>
                </a:lnTo>
                <a:lnTo>
                  <a:pt x="6185" y="5723"/>
                </a:lnTo>
                <a:lnTo>
                  <a:pt x="6186" y="5707"/>
                </a:lnTo>
                <a:lnTo>
                  <a:pt x="6193" y="5700"/>
                </a:lnTo>
                <a:lnTo>
                  <a:pt x="6193" y="5732"/>
                </a:lnTo>
                <a:lnTo>
                  <a:pt x="6199" y="5745"/>
                </a:lnTo>
                <a:lnTo>
                  <a:pt x="6208" y="5743"/>
                </a:lnTo>
                <a:lnTo>
                  <a:pt x="6214" y="5731"/>
                </a:lnTo>
                <a:lnTo>
                  <a:pt x="6214" y="5753"/>
                </a:lnTo>
                <a:lnTo>
                  <a:pt x="6209" y="5763"/>
                </a:lnTo>
                <a:lnTo>
                  <a:pt x="6214" y="5799"/>
                </a:lnTo>
                <a:lnTo>
                  <a:pt x="6221" y="5813"/>
                </a:lnTo>
                <a:lnTo>
                  <a:pt x="6234" y="5815"/>
                </a:lnTo>
                <a:lnTo>
                  <a:pt x="6234" y="5800"/>
                </a:lnTo>
                <a:lnTo>
                  <a:pt x="6230" y="5794"/>
                </a:lnTo>
                <a:lnTo>
                  <a:pt x="6231" y="5767"/>
                </a:lnTo>
                <a:lnTo>
                  <a:pt x="6223" y="5725"/>
                </a:lnTo>
                <a:lnTo>
                  <a:pt x="6234" y="5725"/>
                </a:lnTo>
                <a:lnTo>
                  <a:pt x="6240" y="5741"/>
                </a:lnTo>
                <a:lnTo>
                  <a:pt x="6252" y="5745"/>
                </a:lnTo>
                <a:lnTo>
                  <a:pt x="6255" y="5738"/>
                </a:lnTo>
                <a:lnTo>
                  <a:pt x="6248" y="5717"/>
                </a:lnTo>
                <a:lnTo>
                  <a:pt x="6252" y="5699"/>
                </a:lnTo>
                <a:lnTo>
                  <a:pt x="6254" y="5664"/>
                </a:lnTo>
                <a:lnTo>
                  <a:pt x="6246" y="5626"/>
                </a:lnTo>
                <a:lnTo>
                  <a:pt x="6248" y="5594"/>
                </a:lnTo>
                <a:lnTo>
                  <a:pt x="6250" y="5565"/>
                </a:lnTo>
                <a:lnTo>
                  <a:pt x="6254" y="5597"/>
                </a:lnTo>
                <a:lnTo>
                  <a:pt x="6252" y="5620"/>
                </a:lnTo>
                <a:lnTo>
                  <a:pt x="6256" y="5646"/>
                </a:lnTo>
                <a:lnTo>
                  <a:pt x="6273" y="5678"/>
                </a:lnTo>
                <a:lnTo>
                  <a:pt x="6277" y="5670"/>
                </a:lnTo>
                <a:lnTo>
                  <a:pt x="6274" y="5646"/>
                </a:lnTo>
                <a:lnTo>
                  <a:pt x="6280" y="5623"/>
                </a:lnTo>
                <a:lnTo>
                  <a:pt x="6282" y="5592"/>
                </a:lnTo>
                <a:lnTo>
                  <a:pt x="6290" y="5584"/>
                </a:lnTo>
                <a:lnTo>
                  <a:pt x="6286" y="5578"/>
                </a:lnTo>
                <a:lnTo>
                  <a:pt x="6271" y="5539"/>
                </a:lnTo>
                <a:lnTo>
                  <a:pt x="6269" y="5511"/>
                </a:lnTo>
                <a:lnTo>
                  <a:pt x="6263" y="5509"/>
                </a:lnTo>
                <a:lnTo>
                  <a:pt x="6266" y="5492"/>
                </a:lnTo>
                <a:lnTo>
                  <a:pt x="6258" y="5468"/>
                </a:lnTo>
                <a:lnTo>
                  <a:pt x="6250" y="5453"/>
                </a:lnTo>
                <a:lnTo>
                  <a:pt x="6264" y="5449"/>
                </a:lnTo>
                <a:lnTo>
                  <a:pt x="6267" y="5441"/>
                </a:lnTo>
                <a:lnTo>
                  <a:pt x="6278" y="5428"/>
                </a:lnTo>
                <a:lnTo>
                  <a:pt x="6272" y="5420"/>
                </a:lnTo>
                <a:lnTo>
                  <a:pt x="6264" y="5426"/>
                </a:lnTo>
                <a:lnTo>
                  <a:pt x="6248" y="5429"/>
                </a:lnTo>
                <a:lnTo>
                  <a:pt x="6242" y="5419"/>
                </a:lnTo>
                <a:lnTo>
                  <a:pt x="6245" y="5412"/>
                </a:lnTo>
                <a:lnTo>
                  <a:pt x="6246" y="5399"/>
                </a:lnTo>
                <a:lnTo>
                  <a:pt x="6255" y="5385"/>
                </a:lnTo>
                <a:lnTo>
                  <a:pt x="6257" y="5366"/>
                </a:lnTo>
                <a:lnTo>
                  <a:pt x="6252" y="5349"/>
                </a:lnTo>
                <a:lnTo>
                  <a:pt x="6244" y="5348"/>
                </a:lnTo>
                <a:lnTo>
                  <a:pt x="6244" y="5360"/>
                </a:lnTo>
                <a:lnTo>
                  <a:pt x="6238" y="5375"/>
                </a:lnTo>
                <a:lnTo>
                  <a:pt x="6237" y="5360"/>
                </a:lnTo>
                <a:lnTo>
                  <a:pt x="6234" y="5366"/>
                </a:lnTo>
                <a:lnTo>
                  <a:pt x="6217" y="5369"/>
                </a:lnTo>
                <a:lnTo>
                  <a:pt x="6215" y="5361"/>
                </a:lnTo>
                <a:lnTo>
                  <a:pt x="6225" y="5351"/>
                </a:lnTo>
                <a:lnTo>
                  <a:pt x="6227" y="5343"/>
                </a:lnTo>
                <a:lnTo>
                  <a:pt x="6222" y="5333"/>
                </a:lnTo>
                <a:lnTo>
                  <a:pt x="6221" y="5310"/>
                </a:lnTo>
                <a:lnTo>
                  <a:pt x="6213" y="5298"/>
                </a:lnTo>
                <a:lnTo>
                  <a:pt x="6207" y="5304"/>
                </a:lnTo>
                <a:lnTo>
                  <a:pt x="6206" y="5325"/>
                </a:lnTo>
                <a:lnTo>
                  <a:pt x="6202" y="5338"/>
                </a:lnTo>
                <a:lnTo>
                  <a:pt x="6199" y="5334"/>
                </a:lnTo>
                <a:lnTo>
                  <a:pt x="6198" y="5307"/>
                </a:lnTo>
                <a:lnTo>
                  <a:pt x="6195" y="5291"/>
                </a:lnTo>
                <a:lnTo>
                  <a:pt x="6190" y="5289"/>
                </a:lnTo>
                <a:lnTo>
                  <a:pt x="6192" y="5271"/>
                </a:lnTo>
                <a:lnTo>
                  <a:pt x="6187" y="5271"/>
                </a:lnTo>
                <a:lnTo>
                  <a:pt x="6186" y="5264"/>
                </a:lnTo>
                <a:lnTo>
                  <a:pt x="6187" y="5261"/>
                </a:lnTo>
                <a:lnTo>
                  <a:pt x="6185" y="5248"/>
                </a:lnTo>
                <a:lnTo>
                  <a:pt x="6179" y="5244"/>
                </a:lnTo>
                <a:lnTo>
                  <a:pt x="6182" y="5235"/>
                </a:lnTo>
                <a:lnTo>
                  <a:pt x="6194" y="5233"/>
                </a:lnTo>
                <a:lnTo>
                  <a:pt x="6201" y="5226"/>
                </a:lnTo>
                <a:lnTo>
                  <a:pt x="6193" y="5213"/>
                </a:lnTo>
                <a:lnTo>
                  <a:pt x="6182" y="5211"/>
                </a:lnTo>
                <a:lnTo>
                  <a:pt x="6177" y="5205"/>
                </a:lnTo>
                <a:lnTo>
                  <a:pt x="6183" y="5191"/>
                </a:lnTo>
                <a:lnTo>
                  <a:pt x="6195" y="5180"/>
                </a:lnTo>
                <a:lnTo>
                  <a:pt x="6195" y="5173"/>
                </a:lnTo>
                <a:lnTo>
                  <a:pt x="6189" y="5163"/>
                </a:lnTo>
                <a:lnTo>
                  <a:pt x="6170" y="5162"/>
                </a:lnTo>
                <a:lnTo>
                  <a:pt x="6168" y="5172"/>
                </a:lnTo>
                <a:lnTo>
                  <a:pt x="6161" y="5186"/>
                </a:lnTo>
                <a:lnTo>
                  <a:pt x="6137" y="5196"/>
                </a:lnTo>
                <a:lnTo>
                  <a:pt x="6148" y="5181"/>
                </a:lnTo>
                <a:lnTo>
                  <a:pt x="6165" y="5155"/>
                </a:lnTo>
                <a:lnTo>
                  <a:pt x="6173" y="5135"/>
                </a:lnTo>
                <a:lnTo>
                  <a:pt x="6172" y="5125"/>
                </a:lnTo>
                <a:lnTo>
                  <a:pt x="6161" y="5125"/>
                </a:lnTo>
                <a:lnTo>
                  <a:pt x="6156" y="5121"/>
                </a:lnTo>
                <a:lnTo>
                  <a:pt x="6161" y="5109"/>
                </a:lnTo>
                <a:lnTo>
                  <a:pt x="6156" y="5099"/>
                </a:lnTo>
                <a:lnTo>
                  <a:pt x="6149" y="5102"/>
                </a:lnTo>
                <a:lnTo>
                  <a:pt x="6149" y="5089"/>
                </a:lnTo>
                <a:lnTo>
                  <a:pt x="6156" y="5073"/>
                </a:lnTo>
                <a:lnTo>
                  <a:pt x="6156" y="5051"/>
                </a:lnTo>
                <a:lnTo>
                  <a:pt x="6142" y="5043"/>
                </a:lnTo>
                <a:lnTo>
                  <a:pt x="6132" y="5036"/>
                </a:lnTo>
                <a:lnTo>
                  <a:pt x="6115" y="5034"/>
                </a:lnTo>
                <a:lnTo>
                  <a:pt x="6110" y="5023"/>
                </a:lnTo>
                <a:lnTo>
                  <a:pt x="6125" y="5024"/>
                </a:lnTo>
                <a:lnTo>
                  <a:pt x="6136" y="5019"/>
                </a:lnTo>
                <a:lnTo>
                  <a:pt x="6143" y="5011"/>
                </a:lnTo>
                <a:lnTo>
                  <a:pt x="6148" y="5026"/>
                </a:lnTo>
                <a:lnTo>
                  <a:pt x="6150" y="5038"/>
                </a:lnTo>
                <a:lnTo>
                  <a:pt x="6161" y="5037"/>
                </a:lnTo>
                <a:lnTo>
                  <a:pt x="6171" y="5049"/>
                </a:lnTo>
                <a:lnTo>
                  <a:pt x="6174" y="5062"/>
                </a:lnTo>
                <a:lnTo>
                  <a:pt x="6169" y="5075"/>
                </a:lnTo>
                <a:lnTo>
                  <a:pt x="6171" y="5090"/>
                </a:lnTo>
                <a:lnTo>
                  <a:pt x="6184" y="5114"/>
                </a:lnTo>
                <a:lnTo>
                  <a:pt x="6188" y="5114"/>
                </a:lnTo>
                <a:lnTo>
                  <a:pt x="6192" y="5094"/>
                </a:lnTo>
                <a:lnTo>
                  <a:pt x="6198" y="5107"/>
                </a:lnTo>
                <a:lnTo>
                  <a:pt x="6211" y="5110"/>
                </a:lnTo>
                <a:lnTo>
                  <a:pt x="6219" y="5105"/>
                </a:lnTo>
                <a:lnTo>
                  <a:pt x="6220" y="5096"/>
                </a:lnTo>
                <a:lnTo>
                  <a:pt x="6215" y="5093"/>
                </a:lnTo>
                <a:lnTo>
                  <a:pt x="6216" y="5078"/>
                </a:lnTo>
                <a:lnTo>
                  <a:pt x="6211" y="5060"/>
                </a:lnTo>
                <a:lnTo>
                  <a:pt x="6203" y="5042"/>
                </a:lnTo>
                <a:lnTo>
                  <a:pt x="6195" y="5039"/>
                </a:lnTo>
                <a:lnTo>
                  <a:pt x="6199" y="5023"/>
                </a:lnTo>
                <a:lnTo>
                  <a:pt x="6198" y="5008"/>
                </a:lnTo>
                <a:lnTo>
                  <a:pt x="6191" y="4997"/>
                </a:lnTo>
                <a:lnTo>
                  <a:pt x="6194" y="4990"/>
                </a:lnTo>
                <a:lnTo>
                  <a:pt x="6200" y="4997"/>
                </a:lnTo>
                <a:lnTo>
                  <a:pt x="6203" y="5019"/>
                </a:lnTo>
                <a:lnTo>
                  <a:pt x="6209" y="5032"/>
                </a:lnTo>
                <a:lnTo>
                  <a:pt x="6219" y="5029"/>
                </a:lnTo>
                <a:lnTo>
                  <a:pt x="6217" y="5023"/>
                </a:lnTo>
                <a:lnTo>
                  <a:pt x="6219" y="5017"/>
                </a:lnTo>
                <a:lnTo>
                  <a:pt x="6228" y="5021"/>
                </a:lnTo>
                <a:lnTo>
                  <a:pt x="6226" y="5002"/>
                </a:lnTo>
                <a:lnTo>
                  <a:pt x="6219" y="4980"/>
                </a:lnTo>
                <a:lnTo>
                  <a:pt x="6206" y="4968"/>
                </a:lnTo>
                <a:lnTo>
                  <a:pt x="6218" y="4967"/>
                </a:lnTo>
                <a:lnTo>
                  <a:pt x="6224" y="4978"/>
                </a:lnTo>
                <a:lnTo>
                  <a:pt x="6230" y="4987"/>
                </a:lnTo>
                <a:lnTo>
                  <a:pt x="6241" y="4980"/>
                </a:lnTo>
                <a:lnTo>
                  <a:pt x="6238" y="4969"/>
                </a:lnTo>
                <a:lnTo>
                  <a:pt x="6239" y="4954"/>
                </a:lnTo>
                <a:lnTo>
                  <a:pt x="6241" y="4953"/>
                </a:lnTo>
                <a:lnTo>
                  <a:pt x="6246" y="4964"/>
                </a:lnTo>
                <a:lnTo>
                  <a:pt x="6254" y="4971"/>
                </a:lnTo>
                <a:lnTo>
                  <a:pt x="6253" y="4983"/>
                </a:lnTo>
                <a:lnTo>
                  <a:pt x="6249" y="4988"/>
                </a:lnTo>
                <a:lnTo>
                  <a:pt x="6247" y="5009"/>
                </a:lnTo>
                <a:lnTo>
                  <a:pt x="6248" y="5015"/>
                </a:lnTo>
                <a:lnTo>
                  <a:pt x="6255" y="5015"/>
                </a:lnTo>
                <a:lnTo>
                  <a:pt x="6260" y="5021"/>
                </a:lnTo>
                <a:lnTo>
                  <a:pt x="6260" y="5032"/>
                </a:lnTo>
                <a:lnTo>
                  <a:pt x="6253" y="5035"/>
                </a:lnTo>
                <a:lnTo>
                  <a:pt x="6250" y="5043"/>
                </a:lnTo>
                <a:lnTo>
                  <a:pt x="6256" y="5050"/>
                </a:lnTo>
                <a:lnTo>
                  <a:pt x="6264" y="5047"/>
                </a:lnTo>
                <a:lnTo>
                  <a:pt x="6267" y="5054"/>
                </a:lnTo>
                <a:lnTo>
                  <a:pt x="6265" y="5070"/>
                </a:lnTo>
                <a:lnTo>
                  <a:pt x="6268" y="5078"/>
                </a:lnTo>
                <a:lnTo>
                  <a:pt x="6274" y="5082"/>
                </a:lnTo>
                <a:lnTo>
                  <a:pt x="6283" y="5074"/>
                </a:lnTo>
                <a:lnTo>
                  <a:pt x="6308" y="5048"/>
                </a:lnTo>
                <a:lnTo>
                  <a:pt x="6318" y="5025"/>
                </a:lnTo>
                <a:lnTo>
                  <a:pt x="6319" y="5040"/>
                </a:lnTo>
                <a:lnTo>
                  <a:pt x="6314" y="5050"/>
                </a:lnTo>
                <a:lnTo>
                  <a:pt x="6310" y="5060"/>
                </a:lnTo>
                <a:lnTo>
                  <a:pt x="6296" y="5073"/>
                </a:lnTo>
                <a:lnTo>
                  <a:pt x="6279" y="5105"/>
                </a:lnTo>
                <a:lnTo>
                  <a:pt x="6278" y="5113"/>
                </a:lnTo>
                <a:lnTo>
                  <a:pt x="6287" y="5119"/>
                </a:lnTo>
                <a:lnTo>
                  <a:pt x="6299" y="5116"/>
                </a:lnTo>
                <a:lnTo>
                  <a:pt x="6317" y="5095"/>
                </a:lnTo>
                <a:lnTo>
                  <a:pt x="6325" y="5095"/>
                </a:lnTo>
                <a:lnTo>
                  <a:pt x="6341" y="5082"/>
                </a:lnTo>
                <a:lnTo>
                  <a:pt x="6346" y="5066"/>
                </a:lnTo>
                <a:lnTo>
                  <a:pt x="6353" y="5060"/>
                </a:lnTo>
                <a:lnTo>
                  <a:pt x="6365" y="5043"/>
                </a:lnTo>
                <a:lnTo>
                  <a:pt x="6371" y="5042"/>
                </a:lnTo>
                <a:lnTo>
                  <a:pt x="6372" y="5050"/>
                </a:lnTo>
                <a:lnTo>
                  <a:pt x="6366" y="5055"/>
                </a:lnTo>
                <a:lnTo>
                  <a:pt x="6357" y="5073"/>
                </a:lnTo>
                <a:lnTo>
                  <a:pt x="6352" y="5091"/>
                </a:lnTo>
                <a:lnTo>
                  <a:pt x="6343" y="5101"/>
                </a:lnTo>
                <a:lnTo>
                  <a:pt x="6332" y="5116"/>
                </a:lnTo>
                <a:lnTo>
                  <a:pt x="6319" y="5120"/>
                </a:lnTo>
                <a:lnTo>
                  <a:pt x="6312" y="5124"/>
                </a:lnTo>
                <a:lnTo>
                  <a:pt x="6302" y="5148"/>
                </a:lnTo>
                <a:lnTo>
                  <a:pt x="6301" y="5158"/>
                </a:lnTo>
                <a:lnTo>
                  <a:pt x="6306" y="5163"/>
                </a:lnTo>
                <a:lnTo>
                  <a:pt x="6312" y="5156"/>
                </a:lnTo>
                <a:lnTo>
                  <a:pt x="6322" y="5155"/>
                </a:lnTo>
                <a:lnTo>
                  <a:pt x="6330" y="5161"/>
                </a:lnTo>
                <a:lnTo>
                  <a:pt x="6321" y="5165"/>
                </a:lnTo>
                <a:lnTo>
                  <a:pt x="6312" y="5172"/>
                </a:lnTo>
                <a:lnTo>
                  <a:pt x="6305" y="5177"/>
                </a:lnTo>
                <a:lnTo>
                  <a:pt x="6306" y="5187"/>
                </a:lnTo>
                <a:lnTo>
                  <a:pt x="6312" y="5192"/>
                </a:lnTo>
                <a:lnTo>
                  <a:pt x="6320" y="5186"/>
                </a:lnTo>
                <a:lnTo>
                  <a:pt x="6326" y="5183"/>
                </a:lnTo>
                <a:lnTo>
                  <a:pt x="6317" y="5202"/>
                </a:lnTo>
                <a:lnTo>
                  <a:pt x="6307" y="5206"/>
                </a:lnTo>
                <a:lnTo>
                  <a:pt x="6304" y="5216"/>
                </a:lnTo>
                <a:lnTo>
                  <a:pt x="6306" y="5224"/>
                </a:lnTo>
                <a:lnTo>
                  <a:pt x="6315" y="5227"/>
                </a:lnTo>
                <a:lnTo>
                  <a:pt x="6323" y="5224"/>
                </a:lnTo>
                <a:lnTo>
                  <a:pt x="6333" y="5225"/>
                </a:lnTo>
                <a:lnTo>
                  <a:pt x="6335" y="5231"/>
                </a:lnTo>
                <a:lnTo>
                  <a:pt x="6329" y="5235"/>
                </a:lnTo>
                <a:lnTo>
                  <a:pt x="6329" y="5240"/>
                </a:lnTo>
                <a:lnTo>
                  <a:pt x="6317" y="5248"/>
                </a:lnTo>
                <a:lnTo>
                  <a:pt x="6312" y="5257"/>
                </a:lnTo>
                <a:lnTo>
                  <a:pt x="6315" y="5270"/>
                </a:lnTo>
                <a:lnTo>
                  <a:pt x="6320" y="5284"/>
                </a:lnTo>
                <a:lnTo>
                  <a:pt x="6320" y="5297"/>
                </a:lnTo>
                <a:lnTo>
                  <a:pt x="6322" y="5302"/>
                </a:lnTo>
                <a:lnTo>
                  <a:pt x="6329" y="5288"/>
                </a:lnTo>
                <a:lnTo>
                  <a:pt x="6335" y="5267"/>
                </a:lnTo>
                <a:lnTo>
                  <a:pt x="6342" y="5254"/>
                </a:lnTo>
                <a:lnTo>
                  <a:pt x="6344" y="5257"/>
                </a:lnTo>
                <a:lnTo>
                  <a:pt x="6342" y="5267"/>
                </a:lnTo>
                <a:lnTo>
                  <a:pt x="6342" y="5275"/>
                </a:lnTo>
                <a:lnTo>
                  <a:pt x="6337" y="5282"/>
                </a:lnTo>
                <a:lnTo>
                  <a:pt x="6337" y="5290"/>
                </a:lnTo>
                <a:lnTo>
                  <a:pt x="6342" y="5300"/>
                </a:lnTo>
                <a:lnTo>
                  <a:pt x="6337" y="5310"/>
                </a:lnTo>
                <a:lnTo>
                  <a:pt x="6343" y="5323"/>
                </a:lnTo>
                <a:lnTo>
                  <a:pt x="6348" y="5324"/>
                </a:lnTo>
                <a:lnTo>
                  <a:pt x="6351" y="5312"/>
                </a:lnTo>
                <a:lnTo>
                  <a:pt x="6360" y="5306"/>
                </a:lnTo>
                <a:lnTo>
                  <a:pt x="6364" y="5305"/>
                </a:lnTo>
                <a:lnTo>
                  <a:pt x="6364" y="5314"/>
                </a:lnTo>
                <a:lnTo>
                  <a:pt x="6359" y="5325"/>
                </a:lnTo>
                <a:lnTo>
                  <a:pt x="6361" y="5333"/>
                </a:lnTo>
                <a:lnTo>
                  <a:pt x="6368" y="5337"/>
                </a:lnTo>
                <a:lnTo>
                  <a:pt x="6367" y="5346"/>
                </a:lnTo>
                <a:lnTo>
                  <a:pt x="6370" y="5351"/>
                </a:lnTo>
                <a:lnTo>
                  <a:pt x="6371" y="5360"/>
                </a:lnTo>
                <a:lnTo>
                  <a:pt x="6376" y="5364"/>
                </a:lnTo>
                <a:lnTo>
                  <a:pt x="6380" y="5355"/>
                </a:lnTo>
                <a:lnTo>
                  <a:pt x="6393" y="5348"/>
                </a:lnTo>
                <a:lnTo>
                  <a:pt x="6394" y="5331"/>
                </a:lnTo>
                <a:lnTo>
                  <a:pt x="6393" y="5319"/>
                </a:lnTo>
                <a:lnTo>
                  <a:pt x="6385" y="5303"/>
                </a:lnTo>
                <a:lnTo>
                  <a:pt x="6387" y="5301"/>
                </a:lnTo>
                <a:lnTo>
                  <a:pt x="6393" y="5308"/>
                </a:lnTo>
                <a:lnTo>
                  <a:pt x="6397" y="5308"/>
                </a:lnTo>
                <a:lnTo>
                  <a:pt x="6397" y="5296"/>
                </a:lnTo>
                <a:lnTo>
                  <a:pt x="6393" y="5279"/>
                </a:lnTo>
                <a:lnTo>
                  <a:pt x="6394" y="5269"/>
                </a:lnTo>
                <a:lnTo>
                  <a:pt x="6399" y="5266"/>
                </a:lnTo>
                <a:lnTo>
                  <a:pt x="6401" y="5252"/>
                </a:lnTo>
                <a:lnTo>
                  <a:pt x="6399" y="5243"/>
                </a:lnTo>
                <a:lnTo>
                  <a:pt x="6394" y="5243"/>
                </a:lnTo>
                <a:lnTo>
                  <a:pt x="6386" y="5234"/>
                </a:lnTo>
                <a:lnTo>
                  <a:pt x="6387" y="5227"/>
                </a:lnTo>
                <a:lnTo>
                  <a:pt x="6391" y="5231"/>
                </a:lnTo>
                <a:lnTo>
                  <a:pt x="6399" y="5234"/>
                </a:lnTo>
                <a:lnTo>
                  <a:pt x="6404" y="5222"/>
                </a:lnTo>
                <a:lnTo>
                  <a:pt x="6402" y="5213"/>
                </a:lnTo>
                <a:lnTo>
                  <a:pt x="6395" y="5211"/>
                </a:lnTo>
                <a:lnTo>
                  <a:pt x="6392" y="5205"/>
                </a:lnTo>
                <a:lnTo>
                  <a:pt x="6401" y="5204"/>
                </a:lnTo>
                <a:lnTo>
                  <a:pt x="6406" y="5196"/>
                </a:lnTo>
                <a:lnTo>
                  <a:pt x="6406" y="5166"/>
                </a:lnTo>
                <a:lnTo>
                  <a:pt x="6408" y="5154"/>
                </a:lnTo>
                <a:lnTo>
                  <a:pt x="6413" y="5162"/>
                </a:lnTo>
                <a:lnTo>
                  <a:pt x="6413" y="5179"/>
                </a:lnTo>
                <a:lnTo>
                  <a:pt x="6416" y="5195"/>
                </a:lnTo>
                <a:lnTo>
                  <a:pt x="6415" y="5210"/>
                </a:lnTo>
                <a:lnTo>
                  <a:pt x="6421" y="5214"/>
                </a:lnTo>
                <a:lnTo>
                  <a:pt x="6430" y="5211"/>
                </a:lnTo>
                <a:lnTo>
                  <a:pt x="6432" y="5198"/>
                </a:lnTo>
                <a:lnTo>
                  <a:pt x="6436" y="5195"/>
                </a:lnTo>
                <a:lnTo>
                  <a:pt x="6436" y="5215"/>
                </a:lnTo>
                <a:lnTo>
                  <a:pt x="6440" y="5222"/>
                </a:lnTo>
                <a:lnTo>
                  <a:pt x="6447" y="5222"/>
                </a:lnTo>
                <a:lnTo>
                  <a:pt x="6450" y="5218"/>
                </a:lnTo>
                <a:lnTo>
                  <a:pt x="6450" y="5191"/>
                </a:lnTo>
                <a:lnTo>
                  <a:pt x="6451" y="5171"/>
                </a:lnTo>
                <a:lnTo>
                  <a:pt x="6446" y="5164"/>
                </a:lnTo>
                <a:lnTo>
                  <a:pt x="6444" y="5158"/>
                </a:lnTo>
                <a:lnTo>
                  <a:pt x="6453" y="5163"/>
                </a:lnTo>
                <a:lnTo>
                  <a:pt x="6461" y="5174"/>
                </a:lnTo>
                <a:lnTo>
                  <a:pt x="6465" y="5190"/>
                </a:lnTo>
                <a:lnTo>
                  <a:pt x="6471" y="5191"/>
                </a:lnTo>
                <a:lnTo>
                  <a:pt x="6475" y="5179"/>
                </a:lnTo>
                <a:lnTo>
                  <a:pt x="6475" y="5154"/>
                </a:lnTo>
                <a:lnTo>
                  <a:pt x="6470" y="5137"/>
                </a:lnTo>
                <a:lnTo>
                  <a:pt x="6457" y="5121"/>
                </a:lnTo>
                <a:lnTo>
                  <a:pt x="6454" y="5111"/>
                </a:lnTo>
                <a:lnTo>
                  <a:pt x="6458" y="5111"/>
                </a:lnTo>
                <a:lnTo>
                  <a:pt x="6463" y="5121"/>
                </a:lnTo>
                <a:lnTo>
                  <a:pt x="6475" y="5134"/>
                </a:lnTo>
                <a:lnTo>
                  <a:pt x="6479" y="5147"/>
                </a:lnTo>
                <a:lnTo>
                  <a:pt x="6498" y="5148"/>
                </a:lnTo>
                <a:lnTo>
                  <a:pt x="6502" y="5133"/>
                </a:lnTo>
                <a:lnTo>
                  <a:pt x="6501" y="5120"/>
                </a:lnTo>
                <a:lnTo>
                  <a:pt x="6493" y="5116"/>
                </a:lnTo>
                <a:lnTo>
                  <a:pt x="6486" y="5105"/>
                </a:lnTo>
                <a:lnTo>
                  <a:pt x="6473" y="5105"/>
                </a:lnTo>
                <a:lnTo>
                  <a:pt x="6466" y="5093"/>
                </a:lnTo>
                <a:lnTo>
                  <a:pt x="6468" y="5073"/>
                </a:lnTo>
                <a:lnTo>
                  <a:pt x="6470" y="5085"/>
                </a:lnTo>
                <a:lnTo>
                  <a:pt x="6480" y="5095"/>
                </a:lnTo>
                <a:lnTo>
                  <a:pt x="6489" y="5094"/>
                </a:lnTo>
                <a:lnTo>
                  <a:pt x="6491" y="5085"/>
                </a:lnTo>
                <a:lnTo>
                  <a:pt x="6488" y="5067"/>
                </a:lnTo>
                <a:lnTo>
                  <a:pt x="6482" y="5060"/>
                </a:lnTo>
                <a:lnTo>
                  <a:pt x="6481" y="5048"/>
                </a:lnTo>
                <a:lnTo>
                  <a:pt x="6486" y="5045"/>
                </a:lnTo>
                <a:lnTo>
                  <a:pt x="6490" y="5052"/>
                </a:lnTo>
                <a:lnTo>
                  <a:pt x="6499" y="5061"/>
                </a:lnTo>
                <a:lnTo>
                  <a:pt x="6500" y="5071"/>
                </a:lnTo>
                <a:lnTo>
                  <a:pt x="6497" y="5087"/>
                </a:lnTo>
                <a:lnTo>
                  <a:pt x="6507" y="5091"/>
                </a:lnTo>
                <a:lnTo>
                  <a:pt x="6520" y="5094"/>
                </a:lnTo>
                <a:lnTo>
                  <a:pt x="6530" y="5090"/>
                </a:lnTo>
                <a:lnTo>
                  <a:pt x="6540" y="5090"/>
                </a:lnTo>
                <a:lnTo>
                  <a:pt x="6546" y="5077"/>
                </a:lnTo>
                <a:lnTo>
                  <a:pt x="6545" y="5069"/>
                </a:lnTo>
                <a:lnTo>
                  <a:pt x="6539" y="5069"/>
                </a:lnTo>
                <a:lnTo>
                  <a:pt x="6523" y="5068"/>
                </a:lnTo>
                <a:lnTo>
                  <a:pt x="6518" y="5062"/>
                </a:lnTo>
                <a:lnTo>
                  <a:pt x="6526" y="5054"/>
                </a:lnTo>
                <a:lnTo>
                  <a:pt x="6535" y="5058"/>
                </a:lnTo>
                <a:lnTo>
                  <a:pt x="6541" y="5054"/>
                </a:lnTo>
                <a:lnTo>
                  <a:pt x="6538" y="5042"/>
                </a:lnTo>
                <a:lnTo>
                  <a:pt x="6532" y="5037"/>
                </a:lnTo>
                <a:lnTo>
                  <a:pt x="6536" y="5032"/>
                </a:lnTo>
                <a:lnTo>
                  <a:pt x="6532" y="5023"/>
                </a:lnTo>
                <a:lnTo>
                  <a:pt x="6526" y="5020"/>
                </a:lnTo>
                <a:lnTo>
                  <a:pt x="6517" y="5027"/>
                </a:lnTo>
                <a:lnTo>
                  <a:pt x="6524" y="5011"/>
                </a:lnTo>
                <a:lnTo>
                  <a:pt x="6530" y="5002"/>
                </a:lnTo>
                <a:lnTo>
                  <a:pt x="6534" y="5008"/>
                </a:lnTo>
                <a:lnTo>
                  <a:pt x="6541" y="5014"/>
                </a:lnTo>
                <a:lnTo>
                  <a:pt x="6547" y="5029"/>
                </a:lnTo>
                <a:lnTo>
                  <a:pt x="6546" y="5043"/>
                </a:lnTo>
                <a:cubicBezTo>
                  <a:pt x="6546" y="5043"/>
                  <a:pt x="6560" y="5043"/>
                  <a:pt x="6560" y="5043"/>
                </a:cubicBezTo>
                <a:close/>
                <a:moveTo>
                  <a:pt x="5262" y="5382"/>
                </a:moveTo>
                <a:lnTo>
                  <a:pt x="5261" y="5408"/>
                </a:lnTo>
                <a:lnTo>
                  <a:pt x="5269" y="5415"/>
                </a:lnTo>
                <a:lnTo>
                  <a:pt x="5275" y="5409"/>
                </a:lnTo>
                <a:lnTo>
                  <a:pt x="5284" y="5410"/>
                </a:lnTo>
                <a:lnTo>
                  <a:pt x="5288" y="5416"/>
                </a:lnTo>
                <a:lnTo>
                  <a:pt x="5296" y="5413"/>
                </a:lnTo>
                <a:lnTo>
                  <a:pt x="5300" y="5427"/>
                </a:lnTo>
                <a:lnTo>
                  <a:pt x="5312" y="5429"/>
                </a:lnTo>
                <a:lnTo>
                  <a:pt x="5319" y="5440"/>
                </a:lnTo>
                <a:lnTo>
                  <a:pt x="5327" y="5440"/>
                </a:lnTo>
                <a:lnTo>
                  <a:pt x="5343" y="5456"/>
                </a:lnTo>
                <a:lnTo>
                  <a:pt x="5349" y="5450"/>
                </a:lnTo>
                <a:lnTo>
                  <a:pt x="5356" y="5424"/>
                </a:lnTo>
                <a:lnTo>
                  <a:pt x="5364" y="5420"/>
                </a:lnTo>
                <a:lnTo>
                  <a:pt x="5374" y="5402"/>
                </a:lnTo>
                <a:lnTo>
                  <a:pt x="5385" y="5401"/>
                </a:lnTo>
                <a:lnTo>
                  <a:pt x="5388" y="5390"/>
                </a:lnTo>
                <a:lnTo>
                  <a:pt x="5380" y="5383"/>
                </a:lnTo>
                <a:lnTo>
                  <a:pt x="5373" y="5369"/>
                </a:lnTo>
                <a:lnTo>
                  <a:pt x="5381" y="5365"/>
                </a:lnTo>
                <a:lnTo>
                  <a:pt x="5386" y="5352"/>
                </a:lnTo>
                <a:lnTo>
                  <a:pt x="5377" y="5346"/>
                </a:lnTo>
                <a:lnTo>
                  <a:pt x="5372" y="5328"/>
                </a:lnTo>
                <a:lnTo>
                  <a:pt x="5368" y="5332"/>
                </a:lnTo>
                <a:lnTo>
                  <a:pt x="5368" y="5346"/>
                </a:lnTo>
                <a:lnTo>
                  <a:pt x="5363" y="5352"/>
                </a:lnTo>
                <a:lnTo>
                  <a:pt x="5357" y="5346"/>
                </a:lnTo>
                <a:lnTo>
                  <a:pt x="5346" y="5337"/>
                </a:lnTo>
                <a:lnTo>
                  <a:pt x="5345" y="5323"/>
                </a:lnTo>
                <a:lnTo>
                  <a:pt x="5340" y="5326"/>
                </a:lnTo>
                <a:lnTo>
                  <a:pt x="5332" y="5342"/>
                </a:lnTo>
                <a:lnTo>
                  <a:pt x="5311" y="5341"/>
                </a:lnTo>
                <a:lnTo>
                  <a:pt x="5302" y="5329"/>
                </a:lnTo>
                <a:lnTo>
                  <a:pt x="5314" y="5317"/>
                </a:lnTo>
                <a:lnTo>
                  <a:pt x="5323" y="5317"/>
                </a:lnTo>
                <a:lnTo>
                  <a:pt x="5332" y="5305"/>
                </a:lnTo>
                <a:lnTo>
                  <a:pt x="5333" y="5289"/>
                </a:lnTo>
                <a:lnTo>
                  <a:pt x="5329" y="5283"/>
                </a:lnTo>
                <a:lnTo>
                  <a:pt x="5327" y="5259"/>
                </a:lnTo>
                <a:lnTo>
                  <a:pt x="5332" y="5245"/>
                </a:lnTo>
                <a:lnTo>
                  <a:pt x="5332" y="5234"/>
                </a:lnTo>
                <a:lnTo>
                  <a:pt x="5324" y="5222"/>
                </a:lnTo>
                <a:lnTo>
                  <a:pt x="5324" y="5207"/>
                </a:lnTo>
                <a:lnTo>
                  <a:pt x="5307" y="5174"/>
                </a:lnTo>
                <a:lnTo>
                  <a:pt x="5290" y="5163"/>
                </a:lnTo>
                <a:lnTo>
                  <a:pt x="5289" y="5153"/>
                </a:lnTo>
                <a:lnTo>
                  <a:pt x="5284" y="5127"/>
                </a:lnTo>
                <a:lnTo>
                  <a:pt x="5275" y="5127"/>
                </a:lnTo>
                <a:lnTo>
                  <a:pt x="5272" y="5113"/>
                </a:lnTo>
                <a:lnTo>
                  <a:pt x="5274" y="5087"/>
                </a:lnTo>
                <a:lnTo>
                  <a:pt x="5270" y="5070"/>
                </a:lnTo>
                <a:lnTo>
                  <a:pt x="5253" y="5070"/>
                </a:lnTo>
                <a:lnTo>
                  <a:pt x="5231" y="5056"/>
                </a:lnTo>
                <a:lnTo>
                  <a:pt x="5225" y="5034"/>
                </a:lnTo>
                <a:lnTo>
                  <a:pt x="5230" y="5022"/>
                </a:lnTo>
                <a:lnTo>
                  <a:pt x="5231" y="5011"/>
                </a:lnTo>
                <a:lnTo>
                  <a:pt x="5221" y="4998"/>
                </a:lnTo>
                <a:lnTo>
                  <a:pt x="5218" y="4982"/>
                </a:lnTo>
                <a:lnTo>
                  <a:pt x="5213" y="4980"/>
                </a:lnTo>
                <a:lnTo>
                  <a:pt x="5201" y="5005"/>
                </a:lnTo>
                <a:lnTo>
                  <a:pt x="5199" y="5025"/>
                </a:lnTo>
                <a:lnTo>
                  <a:pt x="5192" y="5035"/>
                </a:lnTo>
                <a:lnTo>
                  <a:pt x="5186" y="5026"/>
                </a:lnTo>
                <a:lnTo>
                  <a:pt x="5187" y="4998"/>
                </a:lnTo>
                <a:lnTo>
                  <a:pt x="5181" y="4977"/>
                </a:lnTo>
                <a:lnTo>
                  <a:pt x="5183" y="4964"/>
                </a:lnTo>
                <a:lnTo>
                  <a:pt x="5190" y="4966"/>
                </a:lnTo>
                <a:lnTo>
                  <a:pt x="5199" y="4966"/>
                </a:lnTo>
                <a:lnTo>
                  <a:pt x="5195" y="4952"/>
                </a:lnTo>
                <a:lnTo>
                  <a:pt x="5198" y="4934"/>
                </a:lnTo>
                <a:lnTo>
                  <a:pt x="5195" y="4913"/>
                </a:lnTo>
                <a:lnTo>
                  <a:pt x="5183" y="4918"/>
                </a:lnTo>
                <a:lnTo>
                  <a:pt x="5183" y="4903"/>
                </a:lnTo>
                <a:lnTo>
                  <a:pt x="5193" y="4882"/>
                </a:lnTo>
                <a:lnTo>
                  <a:pt x="5187" y="4877"/>
                </a:lnTo>
                <a:lnTo>
                  <a:pt x="5161" y="4895"/>
                </a:lnTo>
                <a:lnTo>
                  <a:pt x="5148" y="4914"/>
                </a:lnTo>
                <a:lnTo>
                  <a:pt x="5138" y="4957"/>
                </a:lnTo>
                <a:lnTo>
                  <a:pt x="5125" y="4988"/>
                </a:lnTo>
                <a:lnTo>
                  <a:pt x="5125" y="5004"/>
                </a:lnTo>
                <a:lnTo>
                  <a:pt x="5117" y="5023"/>
                </a:lnTo>
                <a:lnTo>
                  <a:pt x="5116" y="5037"/>
                </a:lnTo>
                <a:lnTo>
                  <a:pt x="5103" y="5073"/>
                </a:lnTo>
                <a:lnTo>
                  <a:pt x="5108" y="5088"/>
                </a:lnTo>
                <a:lnTo>
                  <a:pt x="5100" y="5095"/>
                </a:lnTo>
                <a:lnTo>
                  <a:pt x="5097" y="5115"/>
                </a:lnTo>
                <a:lnTo>
                  <a:pt x="5096" y="5133"/>
                </a:lnTo>
                <a:lnTo>
                  <a:pt x="5079" y="5159"/>
                </a:lnTo>
                <a:lnTo>
                  <a:pt x="5073" y="5177"/>
                </a:lnTo>
                <a:lnTo>
                  <a:pt x="5073" y="5209"/>
                </a:lnTo>
                <a:lnTo>
                  <a:pt x="5070" y="5221"/>
                </a:lnTo>
                <a:lnTo>
                  <a:pt x="5070" y="5254"/>
                </a:lnTo>
                <a:lnTo>
                  <a:pt x="5062" y="5267"/>
                </a:lnTo>
                <a:lnTo>
                  <a:pt x="5046" y="5270"/>
                </a:lnTo>
                <a:lnTo>
                  <a:pt x="5024" y="5285"/>
                </a:lnTo>
                <a:lnTo>
                  <a:pt x="5024" y="5305"/>
                </a:lnTo>
                <a:lnTo>
                  <a:pt x="5017" y="5344"/>
                </a:lnTo>
                <a:lnTo>
                  <a:pt x="5020" y="5367"/>
                </a:lnTo>
                <a:cubicBezTo>
                  <a:pt x="5019" y="5368"/>
                  <a:pt x="5025" y="5367"/>
                  <a:pt x="5025" y="5367"/>
                </a:cubicBezTo>
                <a:lnTo>
                  <a:pt x="5028" y="5348"/>
                </a:lnTo>
                <a:lnTo>
                  <a:pt x="5034" y="5344"/>
                </a:lnTo>
                <a:lnTo>
                  <a:pt x="5039" y="5349"/>
                </a:lnTo>
                <a:lnTo>
                  <a:pt x="5048" y="5358"/>
                </a:lnTo>
                <a:lnTo>
                  <a:pt x="5058" y="5358"/>
                </a:lnTo>
                <a:lnTo>
                  <a:pt x="5063" y="5353"/>
                </a:lnTo>
                <a:lnTo>
                  <a:pt x="5070" y="5353"/>
                </a:lnTo>
                <a:lnTo>
                  <a:pt x="5077" y="5361"/>
                </a:lnTo>
                <a:lnTo>
                  <a:pt x="5079" y="5374"/>
                </a:lnTo>
                <a:lnTo>
                  <a:pt x="5069" y="5397"/>
                </a:lnTo>
                <a:lnTo>
                  <a:pt x="5071" y="5415"/>
                </a:lnTo>
                <a:lnTo>
                  <a:pt x="5063" y="5433"/>
                </a:lnTo>
                <a:lnTo>
                  <a:pt x="5063" y="5463"/>
                </a:lnTo>
                <a:lnTo>
                  <a:pt x="5066" y="5472"/>
                </a:lnTo>
                <a:lnTo>
                  <a:pt x="5074" y="5466"/>
                </a:lnTo>
                <a:lnTo>
                  <a:pt x="5079" y="5472"/>
                </a:lnTo>
                <a:lnTo>
                  <a:pt x="5088" y="5473"/>
                </a:lnTo>
                <a:lnTo>
                  <a:pt x="5096" y="5465"/>
                </a:lnTo>
                <a:lnTo>
                  <a:pt x="5107" y="5465"/>
                </a:lnTo>
                <a:lnTo>
                  <a:pt x="5110" y="5456"/>
                </a:lnTo>
                <a:lnTo>
                  <a:pt x="5119" y="5447"/>
                </a:lnTo>
                <a:lnTo>
                  <a:pt x="5129" y="5447"/>
                </a:lnTo>
                <a:lnTo>
                  <a:pt x="5140" y="5430"/>
                </a:lnTo>
                <a:lnTo>
                  <a:pt x="5143" y="5406"/>
                </a:lnTo>
                <a:lnTo>
                  <a:pt x="5152" y="5392"/>
                </a:lnTo>
                <a:lnTo>
                  <a:pt x="5159" y="5375"/>
                </a:lnTo>
                <a:lnTo>
                  <a:pt x="5164" y="5374"/>
                </a:lnTo>
                <a:lnTo>
                  <a:pt x="5171" y="5385"/>
                </a:lnTo>
                <a:lnTo>
                  <a:pt x="5180" y="5373"/>
                </a:lnTo>
                <a:lnTo>
                  <a:pt x="5187" y="5366"/>
                </a:lnTo>
                <a:lnTo>
                  <a:pt x="5195" y="5368"/>
                </a:lnTo>
                <a:lnTo>
                  <a:pt x="5200" y="5339"/>
                </a:lnTo>
                <a:lnTo>
                  <a:pt x="5199" y="5311"/>
                </a:lnTo>
                <a:lnTo>
                  <a:pt x="5210" y="5298"/>
                </a:lnTo>
                <a:lnTo>
                  <a:pt x="5214" y="5284"/>
                </a:lnTo>
                <a:lnTo>
                  <a:pt x="5223" y="5283"/>
                </a:lnTo>
                <a:lnTo>
                  <a:pt x="5229" y="5292"/>
                </a:lnTo>
                <a:lnTo>
                  <a:pt x="5235" y="5281"/>
                </a:lnTo>
                <a:lnTo>
                  <a:pt x="5243" y="5275"/>
                </a:lnTo>
                <a:lnTo>
                  <a:pt x="5249" y="5281"/>
                </a:lnTo>
                <a:lnTo>
                  <a:pt x="5251" y="5299"/>
                </a:lnTo>
                <a:lnTo>
                  <a:pt x="5242" y="5312"/>
                </a:lnTo>
                <a:lnTo>
                  <a:pt x="5237" y="5324"/>
                </a:lnTo>
                <a:lnTo>
                  <a:pt x="5247" y="5335"/>
                </a:lnTo>
                <a:lnTo>
                  <a:pt x="5266" y="5335"/>
                </a:lnTo>
                <a:lnTo>
                  <a:pt x="5275" y="5341"/>
                </a:lnTo>
                <a:lnTo>
                  <a:pt x="5278" y="5357"/>
                </a:lnTo>
                <a:lnTo>
                  <a:pt x="5270" y="5378"/>
                </a:lnTo>
                <a:cubicBezTo>
                  <a:pt x="5270" y="5378"/>
                  <a:pt x="5262" y="5382"/>
                  <a:pt x="5262" y="5382"/>
                </a:cubicBezTo>
                <a:close/>
                <a:moveTo>
                  <a:pt x="5711" y="2125"/>
                </a:moveTo>
                <a:lnTo>
                  <a:pt x="5714" y="2139"/>
                </a:lnTo>
                <a:lnTo>
                  <a:pt x="5729" y="2139"/>
                </a:lnTo>
                <a:lnTo>
                  <a:pt x="5737" y="2109"/>
                </a:lnTo>
                <a:lnTo>
                  <a:pt x="5741" y="2111"/>
                </a:lnTo>
                <a:lnTo>
                  <a:pt x="5740" y="2117"/>
                </a:lnTo>
                <a:lnTo>
                  <a:pt x="5734" y="2137"/>
                </a:lnTo>
                <a:lnTo>
                  <a:pt x="5738" y="2143"/>
                </a:lnTo>
                <a:lnTo>
                  <a:pt x="5747" y="2126"/>
                </a:lnTo>
                <a:lnTo>
                  <a:pt x="5748" y="2096"/>
                </a:lnTo>
                <a:lnTo>
                  <a:pt x="5754" y="2051"/>
                </a:lnTo>
                <a:lnTo>
                  <a:pt x="5763" y="2045"/>
                </a:lnTo>
                <a:lnTo>
                  <a:pt x="5772" y="2036"/>
                </a:lnTo>
                <a:lnTo>
                  <a:pt x="5758" y="2080"/>
                </a:lnTo>
                <a:lnTo>
                  <a:pt x="5758" y="2100"/>
                </a:lnTo>
                <a:lnTo>
                  <a:pt x="5754" y="2108"/>
                </a:lnTo>
                <a:lnTo>
                  <a:pt x="5752" y="2135"/>
                </a:lnTo>
                <a:lnTo>
                  <a:pt x="5747" y="2154"/>
                </a:lnTo>
                <a:lnTo>
                  <a:pt x="5750" y="2164"/>
                </a:lnTo>
                <a:lnTo>
                  <a:pt x="5758" y="2165"/>
                </a:lnTo>
                <a:lnTo>
                  <a:pt x="5766" y="2176"/>
                </a:lnTo>
                <a:lnTo>
                  <a:pt x="5779" y="2178"/>
                </a:lnTo>
                <a:lnTo>
                  <a:pt x="5781" y="2160"/>
                </a:lnTo>
                <a:lnTo>
                  <a:pt x="5780" y="2151"/>
                </a:lnTo>
                <a:lnTo>
                  <a:pt x="5786" y="2132"/>
                </a:lnTo>
                <a:lnTo>
                  <a:pt x="5789" y="2113"/>
                </a:lnTo>
                <a:lnTo>
                  <a:pt x="5796" y="2103"/>
                </a:lnTo>
                <a:lnTo>
                  <a:pt x="5795" y="2117"/>
                </a:lnTo>
                <a:lnTo>
                  <a:pt x="5797" y="2127"/>
                </a:lnTo>
                <a:lnTo>
                  <a:pt x="5790" y="2154"/>
                </a:lnTo>
                <a:lnTo>
                  <a:pt x="5793" y="2168"/>
                </a:lnTo>
                <a:lnTo>
                  <a:pt x="5792" y="2182"/>
                </a:lnTo>
                <a:lnTo>
                  <a:pt x="5801" y="2205"/>
                </a:lnTo>
                <a:lnTo>
                  <a:pt x="5808" y="2207"/>
                </a:lnTo>
                <a:lnTo>
                  <a:pt x="5815" y="2193"/>
                </a:lnTo>
                <a:lnTo>
                  <a:pt x="5814" y="2178"/>
                </a:lnTo>
                <a:lnTo>
                  <a:pt x="5812" y="2174"/>
                </a:lnTo>
                <a:lnTo>
                  <a:pt x="5816" y="2167"/>
                </a:lnTo>
                <a:lnTo>
                  <a:pt x="5826" y="2168"/>
                </a:lnTo>
                <a:lnTo>
                  <a:pt x="5830" y="2156"/>
                </a:lnTo>
                <a:lnTo>
                  <a:pt x="5829" y="2138"/>
                </a:lnTo>
                <a:lnTo>
                  <a:pt x="5824" y="2128"/>
                </a:lnTo>
                <a:lnTo>
                  <a:pt x="5823" y="2112"/>
                </a:lnTo>
                <a:lnTo>
                  <a:pt x="5828" y="2119"/>
                </a:lnTo>
                <a:lnTo>
                  <a:pt x="5838" y="2148"/>
                </a:lnTo>
                <a:lnTo>
                  <a:pt x="5839" y="2164"/>
                </a:lnTo>
                <a:lnTo>
                  <a:pt x="5832" y="2183"/>
                </a:lnTo>
                <a:lnTo>
                  <a:pt x="5826" y="2184"/>
                </a:lnTo>
                <a:lnTo>
                  <a:pt x="5819" y="2202"/>
                </a:lnTo>
                <a:lnTo>
                  <a:pt x="5821" y="2214"/>
                </a:lnTo>
                <a:lnTo>
                  <a:pt x="5828" y="2214"/>
                </a:lnTo>
                <a:lnTo>
                  <a:pt x="5833" y="2221"/>
                </a:lnTo>
                <a:lnTo>
                  <a:pt x="5836" y="2229"/>
                </a:lnTo>
                <a:lnTo>
                  <a:pt x="5844" y="2228"/>
                </a:lnTo>
                <a:lnTo>
                  <a:pt x="5864" y="2250"/>
                </a:lnTo>
                <a:lnTo>
                  <a:pt x="5870" y="2252"/>
                </a:lnTo>
                <a:lnTo>
                  <a:pt x="5871" y="2270"/>
                </a:lnTo>
                <a:lnTo>
                  <a:pt x="5896" y="2272"/>
                </a:lnTo>
                <a:lnTo>
                  <a:pt x="5906" y="2279"/>
                </a:lnTo>
                <a:lnTo>
                  <a:pt x="5912" y="2278"/>
                </a:lnTo>
                <a:lnTo>
                  <a:pt x="5916" y="2261"/>
                </a:lnTo>
                <a:lnTo>
                  <a:pt x="5907" y="2236"/>
                </a:lnTo>
                <a:lnTo>
                  <a:pt x="5903" y="2199"/>
                </a:lnTo>
                <a:lnTo>
                  <a:pt x="5908" y="2172"/>
                </a:lnTo>
                <a:lnTo>
                  <a:pt x="5912" y="2165"/>
                </a:lnTo>
                <a:lnTo>
                  <a:pt x="5916" y="2171"/>
                </a:lnTo>
                <a:lnTo>
                  <a:pt x="5921" y="2200"/>
                </a:lnTo>
                <a:lnTo>
                  <a:pt x="5920" y="2219"/>
                </a:lnTo>
                <a:lnTo>
                  <a:pt x="5923" y="2230"/>
                </a:lnTo>
                <a:lnTo>
                  <a:pt x="5932" y="2228"/>
                </a:lnTo>
                <a:lnTo>
                  <a:pt x="5934" y="2221"/>
                </a:lnTo>
                <a:lnTo>
                  <a:pt x="5945" y="2220"/>
                </a:lnTo>
                <a:lnTo>
                  <a:pt x="5949" y="2211"/>
                </a:lnTo>
                <a:lnTo>
                  <a:pt x="5949" y="2195"/>
                </a:lnTo>
                <a:lnTo>
                  <a:pt x="5957" y="2182"/>
                </a:lnTo>
                <a:lnTo>
                  <a:pt x="5959" y="2158"/>
                </a:lnTo>
                <a:lnTo>
                  <a:pt x="5962" y="2148"/>
                </a:lnTo>
                <a:lnTo>
                  <a:pt x="5967" y="2150"/>
                </a:lnTo>
                <a:lnTo>
                  <a:pt x="5971" y="2173"/>
                </a:lnTo>
                <a:lnTo>
                  <a:pt x="5968" y="2186"/>
                </a:lnTo>
                <a:lnTo>
                  <a:pt x="5962" y="2204"/>
                </a:lnTo>
                <a:lnTo>
                  <a:pt x="5961" y="2219"/>
                </a:lnTo>
                <a:lnTo>
                  <a:pt x="5966" y="2228"/>
                </a:lnTo>
                <a:lnTo>
                  <a:pt x="5965" y="2247"/>
                </a:lnTo>
                <a:lnTo>
                  <a:pt x="5977" y="2259"/>
                </a:lnTo>
                <a:lnTo>
                  <a:pt x="5989" y="2253"/>
                </a:lnTo>
                <a:lnTo>
                  <a:pt x="6000" y="2219"/>
                </a:lnTo>
                <a:lnTo>
                  <a:pt x="5995" y="2197"/>
                </a:lnTo>
                <a:lnTo>
                  <a:pt x="5998" y="2170"/>
                </a:lnTo>
                <a:lnTo>
                  <a:pt x="6007" y="2152"/>
                </a:lnTo>
                <a:lnTo>
                  <a:pt x="6021" y="2147"/>
                </a:lnTo>
                <a:lnTo>
                  <a:pt x="6009" y="2170"/>
                </a:lnTo>
                <a:lnTo>
                  <a:pt x="6006" y="2190"/>
                </a:lnTo>
                <a:lnTo>
                  <a:pt x="6011" y="2211"/>
                </a:lnTo>
                <a:lnTo>
                  <a:pt x="6001" y="2252"/>
                </a:lnTo>
                <a:lnTo>
                  <a:pt x="6003" y="2266"/>
                </a:lnTo>
                <a:lnTo>
                  <a:pt x="6012" y="2282"/>
                </a:lnTo>
                <a:lnTo>
                  <a:pt x="6024" y="2276"/>
                </a:lnTo>
                <a:lnTo>
                  <a:pt x="6034" y="2284"/>
                </a:lnTo>
                <a:lnTo>
                  <a:pt x="6043" y="2275"/>
                </a:lnTo>
                <a:lnTo>
                  <a:pt x="6044" y="2250"/>
                </a:lnTo>
                <a:lnTo>
                  <a:pt x="6051" y="2238"/>
                </a:lnTo>
                <a:lnTo>
                  <a:pt x="6049" y="2222"/>
                </a:lnTo>
                <a:lnTo>
                  <a:pt x="6038" y="2188"/>
                </a:lnTo>
                <a:lnTo>
                  <a:pt x="6048" y="2152"/>
                </a:lnTo>
                <a:lnTo>
                  <a:pt x="6048" y="2128"/>
                </a:lnTo>
                <a:lnTo>
                  <a:pt x="6053" y="2146"/>
                </a:lnTo>
                <a:lnTo>
                  <a:pt x="6053" y="2167"/>
                </a:lnTo>
                <a:lnTo>
                  <a:pt x="6049" y="2185"/>
                </a:lnTo>
                <a:lnTo>
                  <a:pt x="6057" y="2216"/>
                </a:lnTo>
                <a:lnTo>
                  <a:pt x="6066" y="2220"/>
                </a:lnTo>
                <a:lnTo>
                  <a:pt x="6074" y="2227"/>
                </a:lnTo>
                <a:lnTo>
                  <a:pt x="6064" y="2232"/>
                </a:lnTo>
                <a:lnTo>
                  <a:pt x="6057" y="2259"/>
                </a:lnTo>
                <a:lnTo>
                  <a:pt x="6060" y="2272"/>
                </a:lnTo>
                <a:lnTo>
                  <a:pt x="6078" y="2284"/>
                </a:lnTo>
                <a:lnTo>
                  <a:pt x="6087" y="2269"/>
                </a:lnTo>
                <a:lnTo>
                  <a:pt x="6101" y="2303"/>
                </a:lnTo>
                <a:lnTo>
                  <a:pt x="6101" y="2321"/>
                </a:lnTo>
                <a:lnTo>
                  <a:pt x="6092" y="2342"/>
                </a:lnTo>
                <a:lnTo>
                  <a:pt x="6080" y="2358"/>
                </a:lnTo>
                <a:lnTo>
                  <a:pt x="6086" y="2364"/>
                </a:lnTo>
                <a:lnTo>
                  <a:pt x="6091" y="2380"/>
                </a:lnTo>
                <a:lnTo>
                  <a:pt x="6104" y="2382"/>
                </a:lnTo>
                <a:lnTo>
                  <a:pt x="6116" y="2373"/>
                </a:lnTo>
                <a:lnTo>
                  <a:pt x="6122" y="2378"/>
                </a:lnTo>
                <a:lnTo>
                  <a:pt x="6143" y="2350"/>
                </a:lnTo>
                <a:lnTo>
                  <a:pt x="6156" y="2351"/>
                </a:lnTo>
                <a:lnTo>
                  <a:pt x="6161" y="2358"/>
                </a:lnTo>
                <a:lnTo>
                  <a:pt x="6180" y="2329"/>
                </a:lnTo>
                <a:lnTo>
                  <a:pt x="6191" y="2324"/>
                </a:lnTo>
                <a:lnTo>
                  <a:pt x="6200" y="2293"/>
                </a:lnTo>
                <a:lnTo>
                  <a:pt x="6210" y="2283"/>
                </a:lnTo>
                <a:lnTo>
                  <a:pt x="6213" y="2288"/>
                </a:lnTo>
                <a:lnTo>
                  <a:pt x="6211" y="2315"/>
                </a:lnTo>
                <a:lnTo>
                  <a:pt x="6207" y="2341"/>
                </a:lnTo>
                <a:lnTo>
                  <a:pt x="6211" y="2348"/>
                </a:lnTo>
                <a:lnTo>
                  <a:pt x="6224" y="2332"/>
                </a:lnTo>
                <a:lnTo>
                  <a:pt x="6232" y="2308"/>
                </a:lnTo>
                <a:lnTo>
                  <a:pt x="6245" y="2293"/>
                </a:lnTo>
                <a:lnTo>
                  <a:pt x="6258" y="2293"/>
                </a:lnTo>
                <a:lnTo>
                  <a:pt x="6273" y="2248"/>
                </a:lnTo>
                <a:lnTo>
                  <a:pt x="6278" y="2211"/>
                </a:lnTo>
                <a:lnTo>
                  <a:pt x="6274" y="2196"/>
                </a:lnTo>
                <a:lnTo>
                  <a:pt x="6277" y="2173"/>
                </a:lnTo>
                <a:lnTo>
                  <a:pt x="6270" y="2167"/>
                </a:lnTo>
                <a:lnTo>
                  <a:pt x="6264" y="2172"/>
                </a:lnTo>
                <a:lnTo>
                  <a:pt x="6255" y="2173"/>
                </a:lnTo>
                <a:lnTo>
                  <a:pt x="6238" y="2189"/>
                </a:lnTo>
                <a:lnTo>
                  <a:pt x="6232" y="2204"/>
                </a:lnTo>
                <a:lnTo>
                  <a:pt x="6220" y="2206"/>
                </a:lnTo>
                <a:lnTo>
                  <a:pt x="6231" y="2185"/>
                </a:lnTo>
                <a:lnTo>
                  <a:pt x="6233" y="2169"/>
                </a:lnTo>
                <a:lnTo>
                  <a:pt x="6220" y="2171"/>
                </a:lnTo>
                <a:lnTo>
                  <a:pt x="6216" y="2165"/>
                </a:lnTo>
                <a:lnTo>
                  <a:pt x="6220" y="2149"/>
                </a:lnTo>
                <a:lnTo>
                  <a:pt x="6228" y="2146"/>
                </a:lnTo>
                <a:lnTo>
                  <a:pt x="6236" y="2110"/>
                </a:lnTo>
                <a:lnTo>
                  <a:pt x="6243" y="2096"/>
                </a:lnTo>
                <a:lnTo>
                  <a:pt x="6240" y="2074"/>
                </a:lnTo>
                <a:lnTo>
                  <a:pt x="6223" y="2061"/>
                </a:lnTo>
                <a:lnTo>
                  <a:pt x="6199" y="2071"/>
                </a:lnTo>
                <a:lnTo>
                  <a:pt x="6183" y="2090"/>
                </a:lnTo>
                <a:lnTo>
                  <a:pt x="6189" y="2067"/>
                </a:lnTo>
                <a:lnTo>
                  <a:pt x="6179" y="2042"/>
                </a:lnTo>
                <a:lnTo>
                  <a:pt x="6164" y="2023"/>
                </a:lnTo>
                <a:lnTo>
                  <a:pt x="6155" y="2029"/>
                </a:lnTo>
                <a:lnTo>
                  <a:pt x="6149" y="2038"/>
                </a:lnTo>
                <a:lnTo>
                  <a:pt x="6142" y="2038"/>
                </a:lnTo>
                <a:lnTo>
                  <a:pt x="6127" y="2068"/>
                </a:lnTo>
                <a:lnTo>
                  <a:pt x="6117" y="2068"/>
                </a:lnTo>
                <a:lnTo>
                  <a:pt x="6124" y="2033"/>
                </a:lnTo>
                <a:lnTo>
                  <a:pt x="6113" y="2016"/>
                </a:lnTo>
                <a:lnTo>
                  <a:pt x="6125" y="2013"/>
                </a:lnTo>
                <a:lnTo>
                  <a:pt x="6128" y="2016"/>
                </a:lnTo>
                <a:lnTo>
                  <a:pt x="6147" y="2012"/>
                </a:lnTo>
                <a:lnTo>
                  <a:pt x="6153" y="2015"/>
                </a:lnTo>
                <a:lnTo>
                  <a:pt x="6156" y="2003"/>
                </a:lnTo>
                <a:lnTo>
                  <a:pt x="6145" y="1979"/>
                </a:lnTo>
                <a:lnTo>
                  <a:pt x="6151" y="1961"/>
                </a:lnTo>
                <a:lnTo>
                  <a:pt x="6156" y="1928"/>
                </a:lnTo>
                <a:lnTo>
                  <a:pt x="6156" y="1913"/>
                </a:lnTo>
                <a:lnTo>
                  <a:pt x="6169" y="1888"/>
                </a:lnTo>
                <a:lnTo>
                  <a:pt x="6167" y="1903"/>
                </a:lnTo>
                <a:lnTo>
                  <a:pt x="6171" y="1916"/>
                </a:lnTo>
                <a:lnTo>
                  <a:pt x="6169" y="1935"/>
                </a:lnTo>
                <a:lnTo>
                  <a:pt x="6162" y="1944"/>
                </a:lnTo>
                <a:lnTo>
                  <a:pt x="6168" y="1993"/>
                </a:lnTo>
                <a:lnTo>
                  <a:pt x="6197" y="2051"/>
                </a:lnTo>
                <a:lnTo>
                  <a:pt x="6213" y="2057"/>
                </a:lnTo>
                <a:lnTo>
                  <a:pt x="6216" y="2048"/>
                </a:lnTo>
                <a:lnTo>
                  <a:pt x="6234" y="2049"/>
                </a:lnTo>
                <a:lnTo>
                  <a:pt x="6265" y="2077"/>
                </a:lnTo>
                <a:lnTo>
                  <a:pt x="6272" y="2069"/>
                </a:lnTo>
                <a:lnTo>
                  <a:pt x="6281" y="2038"/>
                </a:lnTo>
                <a:lnTo>
                  <a:pt x="6289" y="2026"/>
                </a:lnTo>
                <a:lnTo>
                  <a:pt x="6296" y="2026"/>
                </a:lnTo>
                <a:lnTo>
                  <a:pt x="6290" y="2038"/>
                </a:lnTo>
                <a:lnTo>
                  <a:pt x="6299" y="2043"/>
                </a:lnTo>
                <a:lnTo>
                  <a:pt x="6312" y="2034"/>
                </a:lnTo>
                <a:lnTo>
                  <a:pt x="6314" y="2018"/>
                </a:lnTo>
                <a:lnTo>
                  <a:pt x="6318" y="2011"/>
                </a:lnTo>
                <a:lnTo>
                  <a:pt x="6324" y="2020"/>
                </a:lnTo>
                <a:lnTo>
                  <a:pt x="6339" y="2006"/>
                </a:lnTo>
                <a:lnTo>
                  <a:pt x="6340" y="1981"/>
                </a:lnTo>
                <a:lnTo>
                  <a:pt x="6359" y="1964"/>
                </a:lnTo>
                <a:lnTo>
                  <a:pt x="6359" y="1942"/>
                </a:lnTo>
                <a:lnTo>
                  <a:pt x="6355" y="1936"/>
                </a:lnTo>
                <a:lnTo>
                  <a:pt x="6342" y="1936"/>
                </a:lnTo>
                <a:lnTo>
                  <a:pt x="6355" y="1916"/>
                </a:lnTo>
                <a:lnTo>
                  <a:pt x="6359" y="1874"/>
                </a:lnTo>
                <a:lnTo>
                  <a:pt x="6376" y="1867"/>
                </a:lnTo>
                <a:lnTo>
                  <a:pt x="6403" y="1878"/>
                </a:lnTo>
                <a:lnTo>
                  <a:pt x="6412" y="1894"/>
                </a:lnTo>
                <a:lnTo>
                  <a:pt x="6432" y="1896"/>
                </a:lnTo>
                <a:lnTo>
                  <a:pt x="6445" y="1880"/>
                </a:lnTo>
                <a:lnTo>
                  <a:pt x="6455" y="1879"/>
                </a:lnTo>
                <a:lnTo>
                  <a:pt x="6465" y="1899"/>
                </a:lnTo>
                <a:lnTo>
                  <a:pt x="6477" y="1894"/>
                </a:lnTo>
                <a:lnTo>
                  <a:pt x="6488" y="1873"/>
                </a:lnTo>
                <a:lnTo>
                  <a:pt x="6499" y="1864"/>
                </a:lnTo>
                <a:lnTo>
                  <a:pt x="6499" y="1850"/>
                </a:lnTo>
                <a:lnTo>
                  <a:pt x="6484" y="1848"/>
                </a:lnTo>
                <a:lnTo>
                  <a:pt x="6444" y="1811"/>
                </a:lnTo>
                <a:lnTo>
                  <a:pt x="6441" y="1796"/>
                </a:lnTo>
                <a:lnTo>
                  <a:pt x="6450" y="1788"/>
                </a:lnTo>
                <a:lnTo>
                  <a:pt x="6463" y="1790"/>
                </a:lnTo>
                <a:lnTo>
                  <a:pt x="6469" y="1803"/>
                </a:lnTo>
                <a:lnTo>
                  <a:pt x="6481" y="1796"/>
                </a:lnTo>
                <a:lnTo>
                  <a:pt x="6502" y="1826"/>
                </a:lnTo>
                <a:lnTo>
                  <a:pt x="6510" y="1823"/>
                </a:lnTo>
                <a:lnTo>
                  <a:pt x="6525" y="1801"/>
                </a:lnTo>
                <a:lnTo>
                  <a:pt x="6536" y="1797"/>
                </a:lnTo>
                <a:lnTo>
                  <a:pt x="6541" y="1784"/>
                </a:lnTo>
                <a:lnTo>
                  <a:pt x="6539" y="1756"/>
                </a:lnTo>
                <a:lnTo>
                  <a:pt x="6522" y="1738"/>
                </a:lnTo>
                <a:lnTo>
                  <a:pt x="6513" y="1733"/>
                </a:lnTo>
                <a:lnTo>
                  <a:pt x="6511" y="1722"/>
                </a:lnTo>
                <a:lnTo>
                  <a:pt x="6496" y="1712"/>
                </a:lnTo>
                <a:lnTo>
                  <a:pt x="6494" y="1701"/>
                </a:lnTo>
                <a:lnTo>
                  <a:pt x="6510" y="1702"/>
                </a:lnTo>
                <a:lnTo>
                  <a:pt x="6520" y="1712"/>
                </a:lnTo>
                <a:lnTo>
                  <a:pt x="6522" y="1723"/>
                </a:lnTo>
                <a:lnTo>
                  <a:pt x="6532" y="1732"/>
                </a:lnTo>
                <a:lnTo>
                  <a:pt x="6543" y="1732"/>
                </a:lnTo>
                <a:lnTo>
                  <a:pt x="6552" y="1740"/>
                </a:lnTo>
                <a:lnTo>
                  <a:pt x="6571" y="1716"/>
                </a:lnTo>
                <a:lnTo>
                  <a:pt x="6577" y="1713"/>
                </a:lnTo>
                <a:lnTo>
                  <a:pt x="6582" y="1678"/>
                </a:lnTo>
                <a:lnTo>
                  <a:pt x="6598" y="1637"/>
                </a:lnTo>
                <a:lnTo>
                  <a:pt x="6598" y="1616"/>
                </a:lnTo>
                <a:lnTo>
                  <a:pt x="6586" y="1604"/>
                </a:lnTo>
                <a:lnTo>
                  <a:pt x="6573" y="1584"/>
                </a:lnTo>
                <a:lnTo>
                  <a:pt x="6562" y="1588"/>
                </a:lnTo>
                <a:lnTo>
                  <a:pt x="6550" y="1588"/>
                </a:lnTo>
                <a:lnTo>
                  <a:pt x="6537" y="1594"/>
                </a:lnTo>
                <a:lnTo>
                  <a:pt x="6540" y="1582"/>
                </a:lnTo>
                <a:lnTo>
                  <a:pt x="6553" y="1571"/>
                </a:lnTo>
                <a:lnTo>
                  <a:pt x="6570" y="1570"/>
                </a:lnTo>
                <a:lnTo>
                  <a:pt x="6571" y="1559"/>
                </a:lnTo>
                <a:lnTo>
                  <a:pt x="6551" y="1529"/>
                </a:lnTo>
                <a:lnTo>
                  <a:pt x="6541" y="1522"/>
                </a:lnTo>
                <a:lnTo>
                  <a:pt x="6529" y="1525"/>
                </a:lnTo>
                <a:lnTo>
                  <a:pt x="6522" y="1519"/>
                </a:lnTo>
                <a:lnTo>
                  <a:pt x="6519" y="1525"/>
                </a:lnTo>
                <a:lnTo>
                  <a:pt x="6508" y="1531"/>
                </a:lnTo>
                <a:lnTo>
                  <a:pt x="6504" y="1526"/>
                </a:lnTo>
                <a:lnTo>
                  <a:pt x="6500" y="1529"/>
                </a:lnTo>
                <a:lnTo>
                  <a:pt x="6489" y="1528"/>
                </a:lnTo>
                <a:lnTo>
                  <a:pt x="6489" y="1512"/>
                </a:lnTo>
                <a:lnTo>
                  <a:pt x="6493" y="1502"/>
                </a:lnTo>
                <a:lnTo>
                  <a:pt x="6468" y="1483"/>
                </a:lnTo>
                <a:lnTo>
                  <a:pt x="6466" y="1471"/>
                </a:lnTo>
                <a:lnTo>
                  <a:pt x="6476" y="1481"/>
                </a:lnTo>
                <a:lnTo>
                  <a:pt x="6499" y="1487"/>
                </a:lnTo>
                <a:lnTo>
                  <a:pt x="6506" y="1500"/>
                </a:lnTo>
                <a:lnTo>
                  <a:pt x="6506" y="1513"/>
                </a:lnTo>
                <a:lnTo>
                  <a:pt x="6526" y="1504"/>
                </a:lnTo>
                <a:lnTo>
                  <a:pt x="6551" y="1504"/>
                </a:lnTo>
                <a:lnTo>
                  <a:pt x="6565" y="1522"/>
                </a:lnTo>
                <a:lnTo>
                  <a:pt x="6570" y="1519"/>
                </a:lnTo>
                <a:lnTo>
                  <a:pt x="6571" y="1495"/>
                </a:lnTo>
                <a:lnTo>
                  <a:pt x="6543" y="1477"/>
                </a:lnTo>
                <a:lnTo>
                  <a:pt x="6516" y="1474"/>
                </a:lnTo>
                <a:lnTo>
                  <a:pt x="6499" y="1462"/>
                </a:lnTo>
                <a:lnTo>
                  <a:pt x="6501" y="1452"/>
                </a:lnTo>
                <a:lnTo>
                  <a:pt x="6514" y="1449"/>
                </a:lnTo>
                <a:lnTo>
                  <a:pt x="6525" y="1463"/>
                </a:lnTo>
                <a:lnTo>
                  <a:pt x="6555" y="1470"/>
                </a:lnTo>
                <a:lnTo>
                  <a:pt x="6575" y="1472"/>
                </a:lnTo>
                <a:lnTo>
                  <a:pt x="6582" y="1491"/>
                </a:lnTo>
                <a:lnTo>
                  <a:pt x="6580" y="1520"/>
                </a:lnTo>
                <a:lnTo>
                  <a:pt x="6584" y="1534"/>
                </a:lnTo>
                <a:lnTo>
                  <a:pt x="6602" y="1557"/>
                </a:lnTo>
                <a:lnTo>
                  <a:pt x="6620" y="1566"/>
                </a:lnTo>
                <a:lnTo>
                  <a:pt x="6629" y="1580"/>
                </a:lnTo>
                <a:lnTo>
                  <a:pt x="6635" y="1582"/>
                </a:lnTo>
                <a:lnTo>
                  <a:pt x="6644" y="1568"/>
                </a:lnTo>
                <a:lnTo>
                  <a:pt x="6641" y="1546"/>
                </a:lnTo>
                <a:lnTo>
                  <a:pt x="6642" y="1526"/>
                </a:lnTo>
                <a:lnTo>
                  <a:pt x="6638" y="1514"/>
                </a:lnTo>
                <a:lnTo>
                  <a:pt x="6650" y="1499"/>
                </a:lnTo>
                <a:lnTo>
                  <a:pt x="6643" y="1485"/>
                </a:lnTo>
                <a:lnTo>
                  <a:pt x="6606" y="1472"/>
                </a:lnTo>
                <a:lnTo>
                  <a:pt x="6595" y="1477"/>
                </a:lnTo>
                <a:lnTo>
                  <a:pt x="6587" y="1477"/>
                </a:lnTo>
                <a:lnTo>
                  <a:pt x="6575" y="1458"/>
                </a:lnTo>
                <a:lnTo>
                  <a:pt x="6561" y="1449"/>
                </a:lnTo>
                <a:lnTo>
                  <a:pt x="6550" y="1433"/>
                </a:lnTo>
                <a:lnTo>
                  <a:pt x="6540" y="1432"/>
                </a:lnTo>
                <a:lnTo>
                  <a:pt x="6535" y="1441"/>
                </a:lnTo>
                <a:lnTo>
                  <a:pt x="6527" y="1441"/>
                </a:lnTo>
                <a:lnTo>
                  <a:pt x="6528" y="1421"/>
                </a:lnTo>
                <a:lnTo>
                  <a:pt x="6510" y="1409"/>
                </a:lnTo>
                <a:lnTo>
                  <a:pt x="6508" y="1394"/>
                </a:lnTo>
                <a:lnTo>
                  <a:pt x="6520" y="1389"/>
                </a:lnTo>
                <a:lnTo>
                  <a:pt x="6527" y="1402"/>
                </a:lnTo>
                <a:lnTo>
                  <a:pt x="6539" y="1407"/>
                </a:lnTo>
                <a:lnTo>
                  <a:pt x="6544" y="1392"/>
                </a:lnTo>
                <a:lnTo>
                  <a:pt x="6541" y="1382"/>
                </a:lnTo>
                <a:lnTo>
                  <a:pt x="6545" y="1371"/>
                </a:lnTo>
                <a:lnTo>
                  <a:pt x="6554" y="1386"/>
                </a:lnTo>
                <a:lnTo>
                  <a:pt x="6555" y="1409"/>
                </a:lnTo>
                <a:lnTo>
                  <a:pt x="6565" y="1424"/>
                </a:lnTo>
                <a:lnTo>
                  <a:pt x="6602" y="1437"/>
                </a:lnTo>
                <a:lnTo>
                  <a:pt x="6607" y="1425"/>
                </a:lnTo>
                <a:lnTo>
                  <a:pt x="6592" y="1383"/>
                </a:lnTo>
                <a:lnTo>
                  <a:pt x="6576" y="1376"/>
                </a:lnTo>
                <a:lnTo>
                  <a:pt x="6563" y="1362"/>
                </a:lnTo>
                <a:lnTo>
                  <a:pt x="6562" y="1346"/>
                </a:lnTo>
                <a:lnTo>
                  <a:pt x="6566" y="1338"/>
                </a:lnTo>
                <a:lnTo>
                  <a:pt x="6574" y="1357"/>
                </a:lnTo>
                <a:lnTo>
                  <a:pt x="6594" y="1360"/>
                </a:lnTo>
                <a:lnTo>
                  <a:pt x="6601" y="1368"/>
                </a:lnTo>
                <a:lnTo>
                  <a:pt x="6605" y="1392"/>
                </a:lnTo>
                <a:lnTo>
                  <a:pt x="6612" y="1384"/>
                </a:lnTo>
                <a:lnTo>
                  <a:pt x="6620" y="1408"/>
                </a:lnTo>
                <a:lnTo>
                  <a:pt x="6634" y="1415"/>
                </a:lnTo>
                <a:lnTo>
                  <a:pt x="6640" y="1428"/>
                </a:lnTo>
                <a:lnTo>
                  <a:pt x="6647" y="1430"/>
                </a:lnTo>
                <a:lnTo>
                  <a:pt x="6655" y="1412"/>
                </a:lnTo>
                <a:lnTo>
                  <a:pt x="6666" y="1410"/>
                </a:lnTo>
                <a:lnTo>
                  <a:pt x="6679" y="1432"/>
                </a:lnTo>
                <a:lnTo>
                  <a:pt x="6684" y="1426"/>
                </a:lnTo>
                <a:lnTo>
                  <a:pt x="6685" y="1408"/>
                </a:lnTo>
                <a:lnTo>
                  <a:pt x="6693" y="1406"/>
                </a:lnTo>
                <a:lnTo>
                  <a:pt x="6704" y="1425"/>
                </a:lnTo>
                <a:lnTo>
                  <a:pt x="6719" y="1428"/>
                </a:lnTo>
                <a:lnTo>
                  <a:pt x="6724" y="1417"/>
                </a:lnTo>
                <a:lnTo>
                  <a:pt x="6724" y="1354"/>
                </a:lnTo>
                <a:lnTo>
                  <a:pt x="6695" y="1305"/>
                </a:lnTo>
                <a:lnTo>
                  <a:pt x="6684" y="1303"/>
                </a:lnTo>
                <a:lnTo>
                  <a:pt x="6680" y="1309"/>
                </a:lnTo>
                <a:lnTo>
                  <a:pt x="6671" y="1301"/>
                </a:lnTo>
                <a:lnTo>
                  <a:pt x="6672" y="1290"/>
                </a:lnTo>
                <a:lnTo>
                  <a:pt x="6694" y="1286"/>
                </a:lnTo>
                <a:lnTo>
                  <a:pt x="6703" y="1291"/>
                </a:lnTo>
                <a:lnTo>
                  <a:pt x="6711" y="1285"/>
                </a:lnTo>
                <a:lnTo>
                  <a:pt x="6720" y="1298"/>
                </a:lnTo>
                <a:lnTo>
                  <a:pt x="6719" y="1318"/>
                </a:lnTo>
                <a:lnTo>
                  <a:pt x="6724" y="1329"/>
                </a:lnTo>
                <a:lnTo>
                  <a:pt x="6743" y="1334"/>
                </a:lnTo>
                <a:lnTo>
                  <a:pt x="6745" y="1372"/>
                </a:lnTo>
                <a:lnTo>
                  <a:pt x="6749" y="1383"/>
                </a:lnTo>
                <a:lnTo>
                  <a:pt x="6763" y="1386"/>
                </a:lnTo>
                <a:lnTo>
                  <a:pt x="6768" y="1398"/>
                </a:lnTo>
                <a:lnTo>
                  <a:pt x="6801" y="1399"/>
                </a:lnTo>
                <a:lnTo>
                  <a:pt x="6820" y="1401"/>
                </a:lnTo>
                <a:lnTo>
                  <a:pt x="6841" y="1366"/>
                </a:lnTo>
                <a:lnTo>
                  <a:pt x="6843" y="1347"/>
                </a:lnTo>
                <a:lnTo>
                  <a:pt x="6834" y="1338"/>
                </a:lnTo>
                <a:lnTo>
                  <a:pt x="6827" y="1344"/>
                </a:lnTo>
                <a:lnTo>
                  <a:pt x="6821" y="1336"/>
                </a:lnTo>
                <a:lnTo>
                  <a:pt x="6826" y="1327"/>
                </a:lnTo>
                <a:lnTo>
                  <a:pt x="6844" y="1320"/>
                </a:lnTo>
                <a:lnTo>
                  <a:pt x="6861" y="1325"/>
                </a:lnTo>
                <a:lnTo>
                  <a:pt x="6875" y="1311"/>
                </a:lnTo>
                <a:lnTo>
                  <a:pt x="6878" y="1292"/>
                </a:lnTo>
                <a:lnTo>
                  <a:pt x="6870" y="1274"/>
                </a:lnTo>
                <a:lnTo>
                  <a:pt x="6834" y="1272"/>
                </a:lnTo>
                <a:lnTo>
                  <a:pt x="6808" y="1263"/>
                </a:lnTo>
                <a:lnTo>
                  <a:pt x="6811" y="1251"/>
                </a:lnTo>
                <a:lnTo>
                  <a:pt x="6823" y="1249"/>
                </a:lnTo>
                <a:lnTo>
                  <a:pt x="6828" y="1229"/>
                </a:lnTo>
                <a:lnTo>
                  <a:pt x="6833" y="1237"/>
                </a:lnTo>
                <a:lnTo>
                  <a:pt x="6835" y="1256"/>
                </a:lnTo>
                <a:lnTo>
                  <a:pt x="6843" y="1255"/>
                </a:lnTo>
                <a:lnTo>
                  <a:pt x="6851" y="1246"/>
                </a:lnTo>
                <a:lnTo>
                  <a:pt x="6874" y="1259"/>
                </a:lnTo>
                <a:lnTo>
                  <a:pt x="6883" y="1250"/>
                </a:lnTo>
                <a:lnTo>
                  <a:pt x="6897" y="1267"/>
                </a:lnTo>
                <a:lnTo>
                  <a:pt x="6903" y="1265"/>
                </a:lnTo>
                <a:lnTo>
                  <a:pt x="6916" y="1241"/>
                </a:lnTo>
                <a:lnTo>
                  <a:pt x="6913" y="1224"/>
                </a:lnTo>
                <a:lnTo>
                  <a:pt x="6898" y="1207"/>
                </a:lnTo>
                <a:lnTo>
                  <a:pt x="6902" y="1191"/>
                </a:lnTo>
                <a:lnTo>
                  <a:pt x="6909" y="1179"/>
                </a:lnTo>
                <a:lnTo>
                  <a:pt x="6906" y="1148"/>
                </a:lnTo>
                <a:lnTo>
                  <a:pt x="6915" y="1160"/>
                </a:lnTo>
                <a:lnTo>
                  <a:pt x="6915" y="1180"/>
                </a:lnTo>
                <a:lnTo>
                  <a:pt x="6909" y="1194"/>
                </a:lnTo>
                <a:lnTo>
                  <a:pt x="6912" y="1207"/>
                </a:lnTo>
                <a:lnTo>
                  <a:pt x="6922" y="1213"/>
                </a:lnTo>
                <a:lnTo>
                  <a:pt x="6931" y="1202"/>
                </a:lnTo>
                <a:lnTo>
                  <a:pt x="6963" y="1201"/>
                </a:lnTo>
                <a:lnTo>
                  <a:pt x="6971" y="1182"/>
                </a:lnTo>
                <a:lnTo>
                  <a:pt x="6984" y="1164"/>
                </a:lnTo>
                <a:lnTo>
                  <a:pt x="6983" y="1139"/>
                </a:lnTo>
                <a:lnTo>
                  <a:pt x="6988" y="1130"/>
                </a:lnTo>
                <a:lnTo>
                  <a:pt x="7000" y="1132"/>
                </a:lnTo>
                <a:lnTo>
                  <a:pt x="7011" y="1114"/>
                </a:lnTo>
                <a:lnTo>
                  <a:pt x="7021" y="1119"/>
                </a:lnTo>
                <a:lnTo>
                  <a:pt x="7032" y="1108"/>
                </a:lnTo>
                <a:lnTo>
                  <a:pt x="7059" y="1099"/>
                </a:lnTo>
                <a:lnTo>
                  <a:pt x="7067" y="1076"/>
                </a:lnTo>
                <a:lnTo>
                  <a:pt x="7092" y="1068"/>
                </a:lnTo>
                <a:lnTo>
                  <a:pt x="7105" y="1047"/>
                </a:lnTo>
                <a:lnTo>
                  <a:pt x="7120" y="1051"/>
                </a:lnTo>
                <a:lnTo>
                  <a:pt x="7130" y="1045"/>
                </a:lnTo>
                <a:lnTo>
                  <a:pt x="7143" y="1043"/>
                </a:lnTo>
                <a:lnTo>
                  <a:pt x="7164" y="1027"/>
                </a:lnTo>
                <a:lnTo>
                  <a:pt x="7179" y="1002"/>
                </a:lnTo>
                <a:lnTo>
                  <a:pt x="7189" y="999"/>
                </a:lnTo>
                <a:lnTo>
                  <a:pt x="7199" y="975"/>
                </a:lnTo>
                <a:lnTo>
                  <a:pt x="7225" y="967"/>
                </a:lnTo>
                <a:lnTo>
                  <a:pt x="7233" y="958"/>
                </a:lnTo>
                <a:lnTo>
                  <a:pt x="7256" y="938"/>
                </a:lnTo>
                <a:lnTo>
                  <a:pt x="7266" y="905"/>
                </a:lnTo>
                <a:lnTo>
                  <a:pt x="7274" y="874"/>
                </a:lnTo>
                <a:lnTo>
                  <a:pt x="7253" y="873"/>
                </a:lnTo>
                <a:lnTo>
                  <a:pt x="7237" y="878"/>
                </a:lnTo>
                <a:lnTo>
                  <a:pt x="7226" y="872"/>
                </a:lnTo>
                <a:lnTo>
                  <a:pt x="7212" y="873"/>
                </a:lnTo>
                <a:lnTo>
                  <a:pt x="7190" y="909"/>
                </a:lnTo>
                <a:lnTo>
                  <a:pt x="7156" y="918"/>
                </a:lnTo>
                <a:lnTo>
                  <a:pt x="7106" y="925"/>
                </a:lnTo>
                <a:lnTo>
                  <a:pt x="7089" y="920"/>
                </a:lnTo>
                <a:lnTo>
                  <a:pt x="7051" y="919"/>
                </a:lnTo>
                <a:lnTo>
                  <a:pt x="7032" y="937"/>
                </a:lnTo>
                <a:lnTo>
                  <a:pt x="7030" y="916"/>
                </a:lnTo>
                <a:lnTo>
                  <a:pt x="7016" y="918"/>
                </a:lnTo>
                <a:lnTo>
                  <a:pt x="7023" y="897"/>
                </a:lnTo>
                <a:lnTo>
                  <a:pt x="7037" y="893"/>
                </a:lnTo>
                <a:lnTo>
                  <a:pt x="7047" y="898"/>
                </a:lnTo>
                <a:lnTo>
                  <a:pt x="7059" y="889"/>
                </a:lnTo>
                <a:lnTo>
                  <a:pt x="7062" y="903"/>
                </a:lnTo>
                <a:lnTo>
                  <a:pt x="7079" y="908"/>
                </a:lnTo>
                <a:lnTo>
                  <a:pt x="7100" y="900"/>
                </a:lnTo>
                <a:lnTo>
                  <a:pt x="7115" y="900"/>
                </a:lnTo>
                <a:lnTo>
                  <a:pt x="7153" y="890"/>
                </a:lnTo>
                <a:lnTo>
                  <a:pt x="7212" y="850"/>
                </a:lnTo>
                <a:lnTo>
                  <a:pt x="7221" y="836"/>
                </a:lnTo>
                <a:lnTo>
                  <a:pt x="7213" y="823"/>
                </a:lnTo>
                <a:lnTo>
                  <a:pt x="7187" y="814"/>
                </a:lnTo>
                <a:lnTo>
                  <a:pt x="7143" y="803"/>
                </a:lnTo>
                <a:lnTo>
                  <a:pt x="7136" y="784"/>
                </a:lnTo>
                <a:lnTo>
                  <a:pt x="7155" y="796"/>
                </a:lnTo>
                <a:lnTo>
                  <a:pt x="7167" y="794"/>
                </a:lnTo>
                <a:lnTo>
                  <a:pt x="7164" y="781"/>
                </a:lnTo>
                <a:lnTo>
                  <a:pt x="7150" y="757"/>
                </a:lnTo>
                <a:lnTo>
                  <a:pt x="7147" y="731"/>
                </a:lnTo>
                <a:lnTo>
                  <a:pt x="7161" y="755"/>
                </a:lnTo>
                <a:lnTo>
                  <a:pt x="7181" y="796"/>
                </a:lnTo>
                <a:lnTo>
                  <a:pt x="7188" y="795"/>
                </a:lnTo>
                <a:lnTo>
                  <a:pt x="7196" y="788"/>
                </a:lnTo>
                <a:lnTo>
                  <a:pt x="7204" y="801"/>
                </a:lnTo>
                <a:lnTo>
                  <a:pt x="7228" y="803"/>
                </a:lnTo>
                <a:lnTo>
                  <a:pt x="7237" y="815"/>
                </a:lnTo>
                <a:lnTo>
                  <a:pt x="7246" y="813"/>
                </a:lnTo>
                <a:lnTo>
                  <a:pt x="7264" y="820"/>
                </a:lnTo>
                <a:lnTo>
                  <a:pt x="7274" y="810"/>
                </a:lnTo>
                <a:lnTo>
                  <a:pt x="7265" y="802"/>
                </a:lnTo>
                <a:lnTo>
                  <a:pt x="7249" y="797"/>
                </a:lnTo>
                <a:lnTo>
                  <a:pt x="7249" y="781"/>
                </a:lnTo>
                <a:lnTo>
                  <a:pt x="7270" y="787"/>
                </a:lnTo>
                <a:lnTo>
                  <a:pt x="7285" y="799"/>
                </a:lnTo>
                <a:lnTo>
                  <a:pt x="7301" y="818"/>
                </a:lnTo>
                <a:lnTo>
                  <a:pt x="7308" y="811"/>
                </a:lnTo>
                <a:lnTo>
                  <a:pt x="7314" y="789"/>
                </a:lnTo>
                <a:lnTo>
                  <a:pt x="7324" y="804"/>
                </a:lnTo>
                <a:lnTo>
                  <a:pt x="7343" y="804"/>
                </a:lnTo>
                <a:lnTo>
                  <a:pt x="7362" y="792"/>
                </a:lnTo>
                <a:lnTo>
                  <a:pt x="7375" y="787"/>
                </a:lnTo>
                <a:lnTo>
                  <a:pt x="7390" y="768"/>
                </a:lnTo>
                <a:lnTo>
                  <a:pt x="7430" y="735"/>
                </a:lnTo>
                <a:lnTo>
                  <a:pt x="7439" y="722"/>
                </a:lnTo>
                <a:lnTo>
                  <a:pt x="7439" y="710"/>
                </a:lnTo>
                <a:lnTo>
                  <a:pt x="7451" y="703"/>
                </a:lnTo>
                <a:lnTo>
                  <a:pt x="7464" y="708"/>
                </a:lnTo>
                <a:lnTo>
                  <a:pt x="7470" y="698"/>
                </a:lnTo>
                <a:lnTo>
                  <a:pt x="7495" y="674"/>
                </a:lnTo>
                <a:lnTo>
                  <a:pt x="7511" y="624"/>
                </a:lnTo>
                <a:lnTo>
                  <a:pt x="7516" y="571"/>
                </a:lnTo>
                <a:lnTo>
                  <a:pt x="7514" y="536"/>
                </a:lnTo>
                <a:lnTo>
                  <a:pt x="7508" y="510"/>
                </a:lnTo>
                <a:lnTo>
                  <a:pt x="7491" y="492"/>
                </a:lnTo>
                <a:lnTo>
                  <a:pt x="7482" y="492"/>
                </a:lnTo>
                <a:lnTo>
                  <a:pt x="7479" y="498"/>
                </a:lnTo>
                <a:lnTo>
                  <a:pt x="7467" y="499"/>
                </a:lnTo>
                <a:lnTo>
                  <a:pt x="7459" y="521"/>
                </a:lnTo>
                <a:lnTo>
                  <a:pt x="7450" y="527"/>
                </a:lnTo>
                <a:lnTo>
                  <a:pt x="7444" y="519"/>
                </a:lnTo>
                <a:lnTo>
                  <a:pt x="7460" y="483"/>
                </a:lnTo>
                <a:lnTo>
                  <a:pt x="7463" y="466"/>
                </a:lnTo>
                <a:lnTo>
                  <a:pt x="7475" y="453"/>
                </a:lnTo>
                <a:lnTo>
                  <a:pt x="7477" y="423"/>
                </a:lnTo>
                <a:lnTo>
                  <a:pt x="7472" y="399"/>
                </a:lnTo>
                <a:lnTo>
                  <a:pt x="7466" y="393"/>
                </a:lnTo>
                <a:lnTo>
                  <a:pt x="7475" y="384"/>
                </a:lnTo>
                <a:lnTo>
                  <a:pt x="7483" y="337"/>
                </a:lnTo>
                <a:lnTo>
                  <a:pt x="7472" y="331"/>
                </a:lnTo>
                <a:lnTo>
                  <a:pt x="7457" y="337"/>
                </a:lnTo>
                <a:lnTo>
                  <a:pt x="7455" y="357"/>
                </a:lnTo>
                <a:lnTo>
                  <a:pt x="7448" y="368"/>
                </a:lnTo>
                <a:lnTo>
                  <a:pt x="7438" y="374"/>
                </a:lnTo>
                <a:lnTo>
                  <a:pt x="7432" y="363"/>
                </a:lnTo>
                <a:lnTo>
                  <a:pt x="7439" y="348"/>
                </a:lnTo>
                <a:lnTo>
                  <a:pt x="7439" y="336"/>
                </a:lnTo>
                <a:lnTo>
                  <a:pt x="7446" y="316"/>
                </a:lnTo>
                <a:lnTo>
                  <a:pt x="7440" y="307"/>
                </a:lnTo>
                <a:lnTo>
                  <a:pt x="7427" y="323"/>
                </a:lnTo>
                <a:lnTo>
                  <a:pt x="7420" y="348"/>
                </a:lnTo>
                <a:lnTo>
                  <a:pt x="7414" y="354"/>
                </a:lnTo>
                <a:lnTo>
                  <a:pt x="7408" y="342"/>
                </a:lnTo>
                <a:lnTo>
                  <a:pt x="7415" y="317"/>
                </a:lnTo>
                <a:lnTo>
                  <a:pt x="7412" y="300"/>
                </a:lnTo>
                <a:lnTo>
                  <a:pt x="7397" y="302"/>
                </a:lnTo>
                <a:lnTo>
                  <a:pt x="7378" y="318"/>
                </a:lnTo>
                <a:lnTo>
                  <a:pt x="7371" y="340"/>
                </a:lnTo>
                <a:lnTo>
                  <a:pt x="7357" y="340"/>
                </a:lnTo>
                <a:lnTo>
                  <a:pt x="7350" y="348"/>
                </a:lnTo>
                <a:lnTo>
                  <a:pt x="7343" y="368"/>
                </a:lnTo>
                <a:lnTo>
                  <a:pt x="7333" y="368"/>
                </a:lnTo>
                <a:lnTo>
                  <a:pt x="7323" y="358"/>
                </a:lnTo>
                <a:lnTo>
                  <a:pt x="7297" y="352"/>
                </a:lnTo>
                <a:lnTo>
                  <a:pt x="7268" y="354"/>
                </a:lnTo>
                <a:lnTo>
                  <a:pt x="7288" y="345"/>
                </a:lnTo>
                <a:lnTo>
                  <a:pt x="7294" y="332"/>
                </a:lnTo>
                <a:lnTo>
                  <a:pt x="7304" y="340"/>
                </a:lnTo>
                <a:lnTo>
                  <a:pt x="7314" y="339"/>
                </a:lnTo>
                <a:lnTo>
                  <a:pt x="7333" y="322"/>
                </a:lnTo>
                <a:lnTo>
                  <a:pt x="7349" y="319"/>
                </a:lnTo>
                <a:lnTo>
                  <a:pt x="7362" y="291"/>
                </a:lnTo>
                <a:lnTo>
                  <a:pt x="7387" y="273"/>
                </a:lnTo>
                <a:lnTo>
                  <a:pt x="7393" y="260"/>
                </a:lnTo>
                <a:lnTo>
                  <a:pt x="7390" y="249"/>
                </a:lnTo>
                <a:lnTo>
                  <a:pt x="7376" y="249"/>
                </a:lnTo>
                <a:lnTo>
                  <a:pt x="7353" y="226"/>
                </a:lnTo>
                <a:lnTo>
                  <a:pt x="7348" y="208"/>
                </a:lnTo>
                <a:lnTo>
                  <a:pt x="7343" y="208"/>
                </a:lnTo>
                <a:lnTo>
                  <a:pt x="7331" y="221"/>
                </a:lnTo>
                <a:lnTo>
                  <a:pt x="7326" y="231"/>
                </a:lnTo>
                <a:lnTo>
                  <a:pt x="7316" y="227"/>
                </a:lnTo>
                <a:lnTo>
                  <a:pt x="7313" y="210"/>
                </a:lnTo>
                <a:lnTo>
                  <a:pt x="7321" y="196"/>
                </a:lnTo>
                <a:lnTo>
                  <a:pt x="7320" y="179"/>
                </a:lnTo>
                <a:lnTo>
                  <a:pt x="7299" y="184"/>
                </a:lnTo>
                <a:lnTo>
                  <a:pt x="7292" y="203"/>
                </a:lnTo>
                <a:lnTo>
                  <a:pt x="7283" y="197"/>
                </a:lnTo>
                <a:lnTo>
                  <a:pt x="7281" y="172"/>
                </a:lnTo>
                <a:lnTo>
                  <a:pt x="7268" y="182"/>
                </a:lnTo>
                <a:lnTo>
                  <a:pt x="7260" y="194"/>
                </a:lnTo>
                <a:lnTo>
                  <a:pt x="7253" y="179"/>
                </a:lnTo>
                <a:lnTo>
                  <a:pt x="7263" y="165"/>
                </a:lnTo>
                <a:lnTo>
                  <a:pt x="7259" y="148"/>
                </a:lnTo>
                <a:lnTo>
                  <a:pt x="7266" y="146"/>
                </a:lnTo>
                <a:lnTo>
                  <a:pt x="7273" y="134"/>
                </a:lnTo>
                <a:lnTo>
                  <a:pt x="7264" y="118"/>
                </a:lnTo>
                <a:lnTo>
                  <a:pt x="7239" y="110"/>
                </a:lnTo>
                <a:lnTo>
                  <a:pt x="7218" y="95"/>
                </a:lnTo>
                <a:lnTo>
                  <a:pt x="7205" y="103"/>
                </a:lnTo>
                <a:lnTo>
                  <a:pt x="7190" y="122"/>
                </a:lnTo>
                <a:lnTo>
                  <a:pt x="7187" y="142"/>
                </a:lnTo>
                <a:lnTo>
                  <a:pt x="7181" y="149"/>
                </a:lnTo>
                <a:lnTo>
                  <a:pt x="7173" y="127"/>
                </a:lnTo>
                <a:lnTo>
                  <a:pt x="7188" y="103"/>
                </a:lnTo>
                <a:lnTo>
                  <a:pt x="7190" y="88"/>
                </a:lnTo>
                <a:lnTo>
                  <a:pt x="7173" y="87"/>
                </a:lnTo>
                <a:lnTo>
                  <a:pt x="7157" y="72"/>
                </a:lnTo>
                <a:lnTo>
                  <a:pt x="7144" y="73"/>
                </a:lnTo>
                <a:lnTo>
                  <a:pt x="7135" y="91"/>
                </a:lnTo>
                <a:lnTo>
                  <a:pt x="7114" y="116"/>
                </a:lnTo>
                <a:lnTo>
                  <a:pt x="7100" y="144"/>
                </a:lnTo>
                <a:lnTo>
                  <a:pt x="7089" y="149"/>
                </a:lnTo>
                <a:lnTo>
                  <a:pt x="7086" y="136"/>
                </a:lnTo>
                <a:lnTo>
                  <a:pt x="7093" y="110"/>
                </a:lnTo>
                <a:lnTo>
                  <a:pt x="7091" y="82"/>
                </a:lnTo>
                <a:lnTo>
                  <a:pt x="7086" y="71"/>
                </a:lnTo>
                <a:lnTo>
                  <a:pt x="7083" y="53"/>
                </a:lnTo>
                <a:lnTo>
                  <a:pt x="7066" y="33"/>
                </a:lnTo>
                <a:lnTo>
                  <a:pt x="7050" y="42"/>
                </a:lnTo>
                <a:lnTo>
                  <a:pt x="7033" y="32"/>
                </a:lnTo>
                <a:lnTo>
                  <a:pt x="7028" y="14"/>
                </a:lnTo>
                <a:lnTo>
                  <a:pt x="7012" y="7"/>
                </a:lnTo>
                <a:lnTo>
                  <a:pt x="6995" y="19"/>
                </a:lnTo>
                <a:lnTo>
                  <a:pt x="6983" y="12"/>
                </a:lnTo>
                <a:lnTo>
                  <a:pt x="6973" y="11"/>
                </a:lnTo>
                <a:lnTo>
                  <a:pt x="6964" y="0"/>
                </a:lnTo>
                <a:lnTo>
                  <a:pt x="6955" y="8"/>
                </a:lnTo>
                <a:lnTo>
                  <a:pt x="6952" y="39"/>
                </a:lnTo>
                <a:lnTo>
                  <a:pt x="6963" y="88"/>
                </a:lnTo>
                <a:lnTo>
                  <a:pt x="6955" y="127"/>
                </a:lnTo>
                <a:lnTo>
                  <a:pt x="6954" y="160"/>
                </a:lnTo>
                <a:lnTo>
                  <a:pt x="6948" y="169"/>
                </a:lnTo>
                <a:lnTo>
                  <a:pt x="6939" y="165"/>
                </a:lnTo>
                <a:lnTo>
                  <a:pt x="6925" y="170"/>
                </a:lnTo>
                <a:lnTo>
                  <a:pt x="6918" y="160"/>
                </a:lnTo>
                <a:lnTo>
                  <a:pt x="6926" y="144"/>
                </a:lnTo>
                <a:lnTo>
                  <a:pt x="6921" y="106"/>
                </a:lnTo>
                <a:lnTo>
                  <a:pt x="6927" y="88"/>
                </a:lnTo>
                <a:lnTo>
                  <a:pt x="6929" y="61"/>
                </a:lnTo>
                <a:lnTo>
                  <a:pt x="6924" y="50"/>
                </a:lnTo>
                <a:lnTo>
                  <a:pt x="6907" y="77"/>
                </a:lnTo>
                <a:lnTo>
                  <a:pt x="6904" y="88"/>
                </a:lnTo>
                <a:lnTo>
                  <a:pt x="6896" y="90"/>
                </a:lnTo>
                <a:lnTo>
                  <a:pt x="6889" y="83"/>
                </a:lnTo>
                <a:lnTo>
                  <a:pt x="6895" y="50"/>
                </a:lnTo>
                <a:lnTo>
                  <a:pt x="6890" y="38"/>
                </a:lnTo>
                <a:lnTo>
                  <a:pt x="6884" y="46"/>
                </a:lnTo>
                <a:lnTo>
                  <a:pt x="6874" y="74"/>
                </a:lnTo>
                <a:lnTo>
                  <a:pt x="6866" y="76"/>
                </a:lnTo>
                <a:lnTo>
                  <a:pt x="6862" y="65"/>
                </a:lnTo>
                <a:lnTo>
                  <a:pt x="6870" y="44"/>
                </a:lnTo>
                <a:lnTo>
                  <a:pt x="6870" y="20"/>
                </a:lnTo>
                <a:lnTo>
                  <a:pt x="6865" y="8"/>
                </a:lnTo>
                <a:lnTo>
                  <a:pt x="6836" y="0"/>
                </a:lnTo>
                <a:lnTo>
                  <a:pt x="6823" y="21"/>
                </a:lnTo>
                <a:lnTo>
                  <a:pt x="6811" y="21"/>
                </a:lnTo>
                <a:lnTo>
                  <a:pt x="6803" y="28"/>
                </a:lnTo>
                <a:lnTo>
                  <a:pt x="6811" y="46"/>
                </a:lnTo>
                <a:lnTo>
                  <a:pt x="6822" y="48"/>
                </a:lnTo>
                <a:lnTo>
                  <a:pt x="6828" y="59"/>
                </a:lnTo>
                <a:lnTo>
                  <a:pt x="6813" y="61"/>
                </a:lnTo>
                <a:lnTo>
                  <a:pt x="6809" y="71"/>
                </a:lnTo>
                <a:lnTo>
                  <a:pt x="6813" y="87"/>
                </a:lnTo>
                <a:lnTo>
                  <a:pt x="6829" y="109"/>
                </a:lnTo>
                <a:lnTo>
                  <a:pt x="6827" y="122"/>
                </a:lnTo>
                <a:lnTo>
                  <a:pt x="6823" y="131"/>
                </a:lnTo>
                <a:lnTo>
                  <a:pt x="6835" y="155"/>
                </a:lnTo>
                <a:lnTo>
                  <a:pt x="6844" y="159"/>
                </a:lnTo>
                <a:lnTo>
                  <a:pt x="6844" y="170"/>
                </a:lnTo>
                <a:lnTo>
                  <a:pt x="6833" y="175"/>
                </a:lnTo>
                <a:lnTo>
                  <a:pt x="6831" y="182"/>
                </a:lnTo>
                <a:lnTo>
                  <a:pt x="6807" y="137"/>
                </a:lnTo>
                <a:lnTo>
                  <a:pt x="6802" y="138"/>
                </a:lnTo>
                <a:lnTo>
                  <a:pt x="6797" y="154"/>
                </a:lnTo>
                <a:lnTo>
                  <a:pt x="6798" y="173"/>
                </a:lnTo>
                <a:lnTo>
                  <a:pt x="6792" y="168"/>
                </a:lnTo>
                <a:lnTo>
                  <a:pt x="6789" y="132"/>
                </a:lnTo>
                <a:lnTo>
                  <a:pt x="6791" y="105"/>
                </a:lnTo>
                <a:lnTo>
                  <a:pt x="6784" y="81"/>
                </a:lnTo>
                <a:lnTo>
                  <a:pt x="6783" y="50"/>
                </a:lnTo>
                <a:lnTo>
                  <a:pt x="6778" y="42"/>
                </a:lnTo>
                <a:lnTo>
                  <a:pt x="6770" y="43"/>
                </a:lnTo>
                <a:lnTo>
                  <a:pt x="6757" y="23"/>
                </a:lnTo>
                <a:lnTo>
                  <a:pt x="6748" y="21"/>
                </a:lnTo>
                <a:lnTo>
                  <a:pt x="6743" y="46"/>
                </a:lnTo>
                <a:lnTo>
                  <a:pt x="6745" y="86"/>
                </a:lnTo>
                <a:lnTo>
                  <a:pt x="6742" y="125"/>
                </a:lnTo>
                <a:lnTo>
                  <a:pt x="6749" y="158"/>
                </a:lnTo>
                <a:lnTo>
                  <a:pt x="6751" y="187"/>
                </a:lnTo>
                <a:lnTo>
                  <a:pt x="6753" y="204"/>
                </a:lnTo>
                <a:lnTo>
                  <a:pt x="6753" y="231"/>
                </a:lnTo>
                <a:lnTo>
                  <a:pt x="6747" y="240"/>
                </a:lnTo>
                <a:lnTo>
                  <a:pt x="6741" y="221"/>
                </a:lnTo>
                <a:lnTo>
                  <a:pt x="6737" y="190"/>
                </a:lnTo>
                <a:lnTo>
                  <a:pt x="6731" y="174"/>
                </a:lnTo>
                <a:lnTo>
                  <a:pt x="6732" y="147"/>
                </a:lnTo>
                <a:lnTo>
                  <a:pt x="6729" y="123"/>
                </a:lnTo>
                <a:lnTo>
                  <a:pt x="6726" y="90"/>
                </a:lnTo>
                <a:lnTo>
                  <a:pt x="6701" y="66"/>
                </a:lnTo>
                <a:lnTo>
                  <a:pt x="6692" y="68"/>
                </a:lnTo>
                <a:lnTo>
                  <a:pt x="6689" y="90"/>
                </a:lnTo>
                <a:lnTo>
                  <a:pt x="6684" y="101"/>
                </a:lnTo>
                <a:lnTo>
                  <a:pt x="6688" y="131"/>
                </a:lnTo>
                <a:lnTo>
                  <a:pt x="6709" y="156"/>
                </a:lnTo>
                <a:lnTo>
                  <a:pt x="6710" y="173"/>
                </a:lnTo>
                <a:lnTo>
                  <a:pt x="6688" y="169"/>
                </a:lnTo>
                <a:lnTo>
                  <a:pt x="6682" y="161"/>
                </a:lnTo>
                <a:lnTo>
                  <a:pt x="6672" y="161"/>
                </a:lnTo>
                <a:lnTo>
                  <a:pt x="6664" y="178"/>
                </a:lnTo>
                <a:lnTo>
                  <a:pt x="6673" y="220"/>
                </a:lnTo>
                <a:lnTo>
                  <a:pt x="6669" y="232"/>
                </a:lnTo>
                <a:lnTo>
                  <a:pt x="6655" y="243"/>
                </a:lnTo>
                <a:lnTo>
                  <a:pt x="6649" y="260"/>
                </a:lnTo>
                <a:lnTo>
                  <a:pt x="6638" y="271"/>
                </a:lnTo>
                <a:lnTo>
                  <a:pt x="6633" y="258"/>
                </a:lnTo>
                <a:lnTo>
                  <a:pt x="6632" y="238"/>
                </a:lnTo>
                <a:lnTo>
                  <a:pt x="6627" y="237"/>
                </a:lnTo>
                <a:lnTo>
                  <a:pt x="6619" y="264"/>
                </a:lnTo>
                <a:lnTo>
                  <a:pt x="6609" y="271"/>
                </a:lnTo>
                <a:lnTo>
                  <a:pt x="6606" y="222"/>
                </a:lnTo>
                <a:lnTo>
                  <a:pt x="6610" y="190"/>
                </a:lnTo>
                <a:lnTo>
                  <a:pt x="6609" y="177"/>
                </a:lnTo>
                <a:lnTo>
                  <a:pt x="6584" y="162"/>
                </a:lnTo>
                <a:lnTo>
                  <a:pt x="6582" y="150"/>
                </a:lnTo>
                <a:lnTo>
                  <a:pt x="6591" y="134"/>
                </a:lnTo>
                <a:lnTo>
                  <a:pt x="6592" y="117"/>
                </a:lnTo>
                <a:lnTo>
                  <a:pt x="6582" y="105"/>
                </a:lnTo>
                <a:lnTo>
                  <a:pt x="6558" y="99"/>
                </a:lnTo>
                <a:lnTo>
                  <a:pt x="6553" y="93"/>
                </a:lnTo>
                <a:lnTo>
                  <a:pt x="6536" y="101"/>
                </a:lnTo>
                <a:lnTo>
                  <a:pt x="6532" y="121"/>
                </a:lnTo>
                <a:lnTo>
                  <a:pt x="6542" y="138"/>
                </a:lnTo>
                <a:lnTo>
                  <a:pt x="6541" y="179"/>
                </a:lnTo>
                <a:lnTo>
                  <a:pt x="6535" y="190"/>
                </a:lnTo>
                <a:lnTo>
                  <a:pt x="6524" y="183"/>
                </a:lnTo>
                <a:lnTo>
                  <a:pt x="6510" y="190"/>
                </a:lnTo>
                <a:lnTo>
                  <a:pt x="6500" y="176"/>
                </a:lnTo>
                <a:lnTo>
                  <a:pt x="6487" y="175"/>
                </a:lnTo>
                <a:lnTo>
                  <a:pt x="6484" y="200"/>
                </a:lnTo>
                <a:lnTo>
                  <a:pt x="6491" y="212"/>
                </a:lnTo>
                <a:lnTo>
                  <a:pt x="6497" y="232"/>
                </a:lnTo>
                <a:lnTo>
                  <a:pt x="6505" y="248"/>
                </a:lnTo>
                <a:lnTo>
                  <a:pt x="6506" y="272"/>
                </a:lnTo>
                <a:lnTo>
                  <a:pt x="6512" y="289"/>
                </a:lnTo>
                <a:lnTo>
                  <a:pt x="6518" y="288"/>
                </a:lnTo>
                <a:lnTo>
                  <a:pt x="6530" y="320"/>
                </a:lnTo>
                <a:lnTo>
                  <a:pt x="6530" y="347"/>
                </a:lnTo>
                <a:lnTo>
                  <a:pt x="6523" y="360"/>
                </a:lnTo>
                <a:lnTo>
                  <a:pt x="6525" y="335"/>
                </a:lnTo>
                <a:lnTo>
                  <a:pt x="6519" y="335"/>
                </a:lnTo>
                <a:lnTo>
                  <a:pt x="6509" y="357"/>
                </a:lnTo>
                <a:lnTo>
                  <a:pt x="6503" y="345"/>
                </a:lnTo>
                <a:lnTo>
                  <a:pt x="6502" y="324"/>
                </a:lnTo>
                <a:lnTo>
                  <a:pt x="6506" y="316"/>
                </a:lnTo>
                <a:lnTo>
                  <a:pt x="6503" y="302"/>
                </a:lnTo>
                <a:lnTo>
                  <a:pt x="6495" y="312"/>
                </a:lnTo>
                <a:lnTo>
                  <a:pt x="6487" y="314"/>
                </a:lnTo>
                <a:lnTo>
                  <a:pt x="6488" y="345"/>
                </a:lnTo>
                <a:lnTo>
                  <a:pt x="6481" y="358"/>
                </a:lnTo>
                <a:lnTo>
                  <a:pt x="6478" y="342"/>
                </a:lnTo>
                <a:lnTo>
                  <a:pt x="6471" y="331"/>
                </a:lnTo>
                <a:lnTo>
                  <a:pt x="6475" y="308"/>
                </a:lnTo>
                <a:lnTo>
                  <a:pt x="6474" y="279"/>
                </a:lnTo>
                <a:lnTo>
                  <a:pt x="6463" y="249"/>
                </a:lnTo>
                <a:lnTo>
                  <a:pt x="6455" y="249"/>
                </a:lnTo>
                <a:lnTo>
                  <a:pt x="6442" y="286"/>
                </a:lnTo>
                <a:lnTo>
                  <a:pt x="6433" y="292"/>
                </a:lnTo>
                <a:lnTo>
                  <a:pt x="6434" y="319"/>
                </a:lnTo>
                <a:lnTo>
                  <a:pt x="6440" y="335"/>
                </a:lnTo>
                <a:lnTo>
                  <a:pt x="6434" y="342"/>
                </a:lnTo>
                <a:lnTo>
                  <a:pt x="6425" y="330"/>
                </a:lnTo>
                <a:lnTo>
                  <a:pt x="6427" y="313"/>
                </a:lnTo>
                <a:lnTo>
                  <a:pt x="6422" y="296"/>
                </a:lnTo>
                <a:lnTo>
                  <a:pt x="6426" y="279"/>
                </a:lnTo>
                <a:lnTo>
                  <a:pt x="6423" y="250"/>
                </a:lnTo>
                <a:lnTo>
                  <a:pt x="6411" y="239"/>
                </a:lnTo>
                <a:lnTo>
                  <a:pt x="6411" y="212"/>
                </a:lnTo>
                <a:lnTo>
                  <a:pt x="6409" y="192"/>
                </a:lnTo>
                <a:lnTo>
                  <a:pt x="6403" y="189"/>
                </a:lnTo>
                <a:lnTo>
                  <a:pt x="6386" y="215"/>
                </a:lnTo>
                <a:lnTo>
                  <a:pt x="6377" y="218"/>
                </a:lnTo>
                <a:lnTo>
                  <a:pt x="6375" y="244"/>
                </a:lnTo>
                <a:lnTo>
                  <a:pt x="6376" y="260"/>
                </a:lnTo>
                <a:lnTo>
                  <a:pt x="6372" y="271"/>
                </a:lnTo>
                <a:lnTo>
                  <a:pt x="6372" y="289"/>
                </a:lnTo>
                <a:lnTo>
                  <a:pt x="6365" y="298"/>
                </a:lnTo>
                <a:lnTo>
                  <a:pt x="6363" y="282"/>
                </a:lnTo>
                <a:lnTo>
                  <a:pt x="6367" y="272"/>
                </a:lnTo>
                <a:lnTo>
                  <a:pt x="6363" y="262"/>
                </a:lnTo>
                <a:lnTo>
                  <a:pt x="6354" y="275"/>
                </a:lnTo>
                <a:lnTo>
                  <a:pt x="6348" y="308"/>
                </a:lnTo>
                <a:lnTo>
                  <a:pt x="6338" y="314"/>
                </a:lnTo>
                <a:lnTo>
                  <a:pt x="6339" y="260"/>
                </a:lnTo>
                <a:lnTo>
                  <a:pt x="6344" y="248"/>
                </a:lnTo>
                <a:lnTo>
                  <a:pt x="6342" y="232"/>
                </a:lnTo>
                <a:lnTo>
                  <a:pt x="6332" y="226"/>
                </a:lnTo>
                <a:lnTo>
                  <a:pt x="6325" y="235"/>
                </a:lnTo>
                <a:lnTo>
                  <a:pt x="6297" y="238"/>
                </a:lnTo>
                <a:lnTo>
                  <a:pt x="6277" y="256"/>
                </a:lnTo>
                <a:lnTo>
                  <a:pt x="6266" y="253"/>
                </a:lnTo>
                <a:lnTo>
                  <a:pt x="6250" y="267"/>
                </a:lnTo>
                <a:lnTo>
                  <a:pt x="6244" y="288"/>
                </a:lnTo>
                <a:lnTo>
                  <a:pt x="6228" y="287"/>
                </a:lnTo>
                <a:lnTo>
                  <a:pt x="6217" y="295"/>
                </a:lnTo>
                <a:lnTo>
                  <a:pt x="6215" y="322"/>
                </a:lnTo>
                <a:lnTo>
                  <a:pt x="6206" y="313"/>
                </a:lnTo>
                <a:lnTo>
                  <a:pt x="6202" y="320"/>
                </a:lnTo>
                <a:lnTo>
                  <a:pt x="6205" y="340"/>
                </a:lnTo>
                <a:lnTo>
                  <a:pt x="6210" y="343"/>
                </a:lnTo>
                <a:lnTo>
                  <a:pt x="6209" y="367"/>
                </a:lnTo>
                <a:lnTo>
                  <a:pt x="6210" y="388"/>
                </a:lnTo>
                <a:lnTo>
                  <a:pt x="6227" y="379"/>
                </a:lnTo>
                <a:lnTo>
                  <a:pt x="6233" y="365"/>
                </a:lnTo>
                <a:lnTo>
                  <a:pt x="6233" y="347"/>
                </a:lnTo>
                <a:lnTo>
                  <a:pt x="6246" y="344"/>
                </a:lnTo>
                <a:lnTo>
                  <a:pt x="6253" y="333"/>
                </a:lnTo>
                <a:lnTo>
                  <a:pt x="6260" y="331"/>
                </a:lnTo>
                <a:lnTo>
                  <a:pt x="6264" y="352"/>
                </a:lnTo>
                <a:lnTo>
                  <a:pt x="6271" y="345"/>
                </a:lnTo>
                <a:lnTo>
                  <a:pt x="6274" y="323"/>
                </a:lnTo>
                <a:lnTo>
                  <a:pt x="6280" y="318"/>
                </a:lnTo>
                <a:lnTo>
                  <a:pt x="6278" y="349"/>
                </a:lnTo>
                <a:lnTo>
                  <a:pt x="6284" y="360"/>
                </a:lnTo>
                <a:lnTo>
                  <a:pt x="6299" y="361"/>
                </a:lnTo>
                <a:lnTo>
                  <a:pt x="6288" y="371"/>
                </a:lnTo>
                <a:lnTo>
                  <a:pt x="6267" y="373"/>
                </a:lnTo>
                <a:lnTo>
                  <a:pt x="6248" y="399"/>
                </a:lnTo>
                <a:lnTo>
                  <a:pt x="6232" y="410"/>
                </a:lnTo>
                <a:lnTo>
                  <a:pt x="6235" y="432"/>
                </a:lnTo>
                <a:lnTo>
                  <a:pt x="6235" y="448"/>
                </a:lnTo>
                <a:lnTo>
                  <a:pt x="6246" y="449"/>
                </a:lnTo>
                <a:lnTo>
                  <a:pt x="6254" y="434"/>
                </a:lnTo>
                <a:lnTo>
                  <a:pt x="6267" y="431"/>
                </a:lnTo>
                <a:lnTo>
                  <a:pt x="6285" y="419"/>
                </a:lnTo>
                <a:lnTo>
                  <a:pt x="6308" y="416"/>
                </a:lnTo>
                <a:lnTo>
                  <a:pt x="6337" y="408"/>
                </a:lnTo>
                <a:lnTo>
                  <a:pt x="6344" y="418"/>
                </a:lnTo>
                <a:lnTo>
                  <a:pt x="6343" y="432"/>
                </a:lnTo>
                <a:lnTo>
                  <a:pt x="6332" y="436"/>
                </a:lnTo>
                <a:lnTo>
                  <a:pt x="6324" y="428"/>
                </a:lnTo>
                <a:lnTo>
                  <a:pt x="6311" y="429"/>
                </a:lnTo>
                <a:lnTo>
                  <a:pt x="6301" y="443"/>
                </a:lnTo>
                <a:lnTo>
                  <a:pt x="6278" y="442"/>
                </a:lnTo>
                <a:lnTo>
                  <a:pt x="6261" y="467"/>
                </a:lnTo>
                <a:lnTo>
                  <a:pt x="6242" y="466"/>
                </a:lnTo>
                <a:lnTo>
                  <a:pt x="6238" y="477"/>
                </a:lnTo>
                <a:lnTo>
                  <a:pt x="6248" y="496"/>
                </a:lnTo>
                <a:lnTo>
                  <a:pt x="6259" y="497"/>
                </a:lnTo>
                <a:lnTo>
                  <a:pt x="6271" y="512"/>
                </a:lnTo>
                <a:lnTo>
                  <a:pt x="6262" y="519"/>
                </a:lnTo>
                <a:lnTo>
                  <a:pt x="6242" y="521"/>
                </a:lnTo>
                <a:lnTo>
                  <a:pt x="6233" y="502"/>
                </a:lnTo>
                <a:lnTo>
                  <a:pt x="6226" y="502"/>
                </a:lnTo>
                <a:lnTo>
                  <a:pt x="6216" y="513"/>
                </a:lnTo>
                <a:lnTo>
                  <a:pt x="6216" y="542"/>
                </a:lnTo>
                <a:lnTo>
                  <a:pt x="6210" y="553"/>
                </a:lnTo>
                <a:lnTo>
                  <a:pt x="6214" y="569"/>
                </a:lnTo>
                <a:lnTo>
                  <a:pt x="6227" y="581"/>
                </a:lnTo>
                <a:lnTo>
                  <a:pt x="6243" y="569"/>
                </a:lnTo>
                <a:lnTo>
                  <a:pt x="6264" y="589"/>
                </a:lnTo>
                <a:lnTo>
                  <a:pt x="6280" y="588"/>
                </a:lnTo>
                <a:lnTo>
                  <a:pt x="6286" y="595"/>
                </a:lnTo>
                <a:lnTo>
                  <a:pt x="6295" y="595"/>
                </a:lnTo>
                <a:lnTo>
                  <a:pt x="6311" y="619"/>
                </a:lnTo>
                <a:lnTo>
                  <a:pt x="6322" y="619"/>
                </a:lnTo>
                <a:lnTo>
                  <a:pt x="6329" y="613"/>
                </a:lnTo>
                <a:lnTo>
                  <a:pt x="6347" y="618"/>
                </a:lnTo>
                <a:lnTo>
                  <a:pt x="6357" y="615"/>
                </a:lnTo>
                <a:lnTo>
                  <a:pt x="6377" y="594"/>
                </a:lnTo>
                <a:lnTo>
                  <a:pt x="6405" y="597"/>
                </a:lnTo>
                <a:lnTo>
                  <a:pt x="6421" y="591"/>
                </a:lnTo>
                <a:lnTo>
                  <a:pt x="6431" y="581"/>
                </a:lnTo>
                <a:lnTo>
                  <a:pt x="6438" y="578"/>
                </a:lnTo>
                <a:lnTo>
                  <a:pt x="6446" y="573"/>
                </a:lnTo>
                <a:lnTo>
                  <a:pt x="6447" y="587"/>
                </a:lnTo>
                <a:lnTo>
                  <a:pt x="6443" y="600"/>
                </a:lnTo>
                <a:lnTo>
                  <a:pt x="6418" y="607"/>
                </a:lnTo>
                <a:lnTo>
                  <a:pt x="6391" y="618"/>
                </a:lnTo>
                <a:lnTo>
                  <a:pt x="6383" y="627"/>
                </a:lnTo>
                <a:lnTo>
                  <a:pt x="6370" y="632"/>
                </a:lnTo>
                <a:lnTo>
                  <a:pt x="6366" y="639"/>
                </a:lnTo>
                <a:lnTo>
                  <a:pt x="6350" y="630"/>
                </a:lnTo>
                <a:lnTo>
                  <a:pt x="6334" y="644"/>
                </a:lnTo>
                <a:lnTo>
                  <a:pt x="6321" y="643"/>
                </a:lnTo>
                <a:lnTo>
                  <a:pt x="6314" y="635"/>
                </a:lnTo>
                <a:lnTo>
                  <a:pt x="6302" y="634"/>
                </a:lnTo>
                <a:lnTo>
                  <a:pt x="6282" y="611"/>
                </a:lnTo>
                <a:lnTo>
                  <a:pt x="6242" y="613"/>
                </a:lnTo>
                <a:lnTo>
                  <a:pt x="6234" y="602"/>
                </a:lnTo>
                <a:lnTo>
                  <a:pt x="6220" y="608"/>
                </a:lnTo>
                <a:lnTo>
                  <a:pt x="6207" y="602"/>
                </a:lnTo>
                <a:lnTo>
                  <a:pt x="6202" y="612"/>
                </a:lnTo>
                <a:lnTo>
                  <a:pt x="6204" y="642"/>
                </a:lnTo>
                <a:lnTo>
                  <a:pt x="6210" y="654"/>
                </a:lnTo>
                <a:lnTo>
                  <a:pt x="6211" y="687"/>
                </a:lnTo>
                <a:lnTo>
                  <a:pt x="6216" y="716"/>
                </a:lnTo>
                <a:lnTo>
                  <a:pt x="6224" y="728"/>
                </a:lnTo>
                <a:lnTo>
                  <a:pt x="6232" y="731"/>
                </a:lnTo>
                <a:lnTo>
                  <a:pt x="6250" y="772"/>
                </a:lnTo>
                <a:lnTo>
                  <a:pt x="6261" y="780"/>
                </a:lnTo>
                <a:lnTo>
                  <a:pt x="6266" y="776"/>
                </a:lnTo>
                <a:lnTo>
                  <a:pt x="6282" y="741"/>
                </a:lnTo>
                <a:lnTo>
                  <a:pt x="6307" y="721"/>
                </a:lnTo>
                <a:lnTo>
                  <a:pt x="6330" y="697"/>
                </a:lnTo>
                <a:lnTo>
                  <a:pt x="6344" y="671"/>
                </a:lnTo>
                <a:lnTo>
                  <a:pt x="6351" y="657"/>
                </a:lnTo>
                <a:lnTo>
                  <a:pt x="6359" y="658"/>
                </a:lnTo>
                <a:lnTo>
                  <a:pt x="6387" y="668"/>
                </a:lnTo>
                <a:lnTo>
                  <a:pt x="6413" y="664"/>
                </a:lnTo>
                <a:lnTo>
                  <a:pt x="6431" y="664"/>
                </a:lnTo>
                <a:lnTo>
                  <a:pt x="6448" y="682"/>
                </a:lnTo>
                <a:lnTo>
                  <a:pt x="6476" y="691"/>
                </a:lnTo>
                <a:lnTo>
                  <a:pt x="6502" y="688"/>
                </a:lnTo>
                <a:lnTo>
                  <a:pt x="6512" y="698"/>
                </a:lnTo>
                <a:lnTo>
                  <a:pt x="6509" y="705"/>
                </a:lnTo>
                <a:lnTo>
                  <a:pt x="6487" y="710"/>
                </a:lnTo>
                <a:lnTo>
                  <a:pt x="6475" y="703"/>
                </a:lnTo>
                <a:lnTo>
                  <a:pt x="6452" y="702"/>
                </a:lnTo>
                <a:lnTo>
                  <a:pt x="6428" y="678"/>
                </a:lnTo>
                <a:lnTo>
                  <a:pt x="6414" y="676"/>
                </a:lnTo>
                <a:lnTo>
                  <a:pt x="6406" y="684"/>
                </a:lnTo>
                <a:lnTo>
                  <a:pt x="6379" y="680"/>
                </a:lnTo>
                <a:lnTo>
                  <a:pt x="6365" y="674"/>
                </a:lnTo>
                <a:lnTo>
                  <a:pt x="6357" y="689"/>
                </a:lnTo>
                <a:lnTo>
                  <a:pt x="6339" y="707"/>
                </a:lnTo>
                <a:lnTo>
                  <a:pt x="6327" y="733"/>
                </a:lnTo>
                <a:lnTo>
                  <a:pt x="6306" y="752"/>
                </a:lnTo>
                <a:lnTo>
                  <a:pt x="6297" y="779"/>
                </a:lnTo>
                <a:lnTo>
                  <a:pt x="6286" y="795"/>
                </a:lnTo>
                <a:lnTo>
                  <a:pt x="6285" y="807"/>
                </a:lnTo>
                <a:lnTo>
                  <a:pt x="6299" y="827"/>
                </a:lnTo>
                <a:lnTo>
                  <a:pt x="6315" y="828"/>
                </a:lnTo>
                <a:lnTo>
                  <a:pt x="6315" y="842"/>
                </a:lnTo>
                <a:lnTo>
                  <a:pt x="6326" y="864"/>
                </a:lnTo>
                <a:lnTo>
                  <a:pt x="6352" y="866"/>
                </a:lnTo>
                <a:lnTo>
                  <a:pt x="6381" y="881"/>
                </a:lnTo>
                <a:lnTo>
                  <a:pt x="6402" y="879"/>
                </a:lnTo>
                <a:lnTo>
                  <a:pt x="6422" y="847"/>
                </a:lnTo>
                <a:lnTo>
                  <a:pt x="6424" y="814"/>
                </a:lnTo>
                <a:lnTo>
                  <a:pt x="6445" y="804"/>
                </a:lnTo>
                <a:lnTo>
                  <a:pt x="6457" y="807"/>
                </a:lnTo>
                <a:lnTo>
                  <a:pt x="6441" y="820"/>
                </a:lnTo>
                <a:lnTo>
                  <a:pt x="6441" y="839"/>
                </a:lnTo>
                <a:lnTo>
                  <a:pt x="6453" y="845"/>
                </a:lnTo>
                <a:lnTo>
                  <a:pt x="6471" y="833"/>
                </a:lnTo>
                <a:lnTo>
                  <a:pt x="6486" y="836"/>
                </a:lnTo>
                <a:lnTo>
                  <a:pt x="6503" y="825"/>
                </a:lnTo>
                <a:lnTo>
                  <a:pt x="6513" y="827"/>
                </a:lnTo>
                <a:lnTo>
                  <a:pt x="6501" y="847"/>
                </a:lnTo>
                <a:lnTo>
                  <a:pt x="6477" y="851"/>
                </a:lnTo>
                <a:lnTo>
                  <a:pt x="6465" y="860"/>
                </a:lnTo>
                <a:lnTo>
                  <a:pt x="6447" y="861"/>
                </a:lnTo>
                <a:lnTo>
                  <a:pt x="6429" y="888"/>
                </a:lnTo>
                <a:lnTo>
                  <a:pt x="6431" y="907"/>
                </a:lnTo>
                <a:lnTo>
                  <a:pt x="6442" y="910"/>
                </a:lnTo>
                <a:lnTo>
                  <a:pt x="6460" y="906"/>
                </a:lnTo>
                <a:lnTo>
                  <a:pt x="6478" y="936"/>
                </a:lnTo>
                <a:lnTo>
                  <a:pt x="6517" y="934"/>
                </a:lnTo>
                <a:lnTo>
                  <a:pt x="6530" y="938"/>
                </a:lnTo>
                <a:lnTo>
                  <a:pt x="6545" y="933"/>
                </a:lnTo>
                <a:lnTo>
                  <a:pt x="6593" y="901"/>
                </a:lnTo>
                <a:lnTo>
                  <a:pt x="6607" y="897"/>
                </a:lnTo>
                <a:lnTo>
                  <a:pt x="6631" y="866"/>
                </a:lnTo>
                <a:lnTo>
                  <a:pt x="6629" y="855"/>
                </a:lnTo>
                <a:lnTo>
                  <a:pt x="6621" y="854"/>
                </a:lnTo>
                <a:lnTo>
                  <a:pt x="6639" y="819"/>
                </a:lnTo>
                <a:lnTo>
                  <a:pt x="6651" y="816"/>
                </a:lnTo>
                <a:lnTo>
                  <a:pt x="6660" y="794"/>
                </a:lnTo>
                <a:lnTo>
                  <a:pt x="6665" y="796"/>
                </a:lnTo>
                <a:lnTo>
                  <a:pt x="6670" y="819"/>
                </a:lnTo>
                <a:lnTo>
                  <a:pt x="6677" y="819"/>
                </a:lnTo>
                <a:lnTo>
                  <a:pt x="6677" y="795"/>
                </a:lnTo>
                <a:lnTo>
                  <a:pt x="6713" y="750"/>
                </a:lnTo>
                <a:lnTo>
                  <a:pt x="6739" y="746"/>
                </a:lnTo>
                <a:lnTo>
                  <a:pt x="6777" y="720"/>
                </a:lnTo>
                <a:lnTo>
                  <a:pt x="6776" y="734"/>
                </a:lnTo>
                <a:lnTo>
                  <a:pt x="6744" y="760"/>
                </a:lnTo>
                <a:lnTo>
                  <a:pt x="6724" y="762"/>
                </a:lnTo>
                <a:lnTo>
                  <a:pt x="6689" y="798"/>
                </a:lnTo>
                <a:lnTo>
                  <a:pt x="6682" y="827"/>
                </a:lnTo>
                <a:lnTo>
                  <a:pt x="6668" y="847"/>
                </a:lnTo>
                <a:lnTo>
                  <a:pt x="6653" y="851"/>
                </a:lnTo>
                <a:lnTo>
                  <a:pt x="6645" y="881"/>
                </a:lnTo>
                <a:lnTo>
                  <a:pt x="6638" y="892"/>
                </a:lnTo>
                <a:lnTo>
                  <a:pt x="6638" y="901"/>
                </a:lnTo>
                <a:lnTo>
                  <a:pt x="6673" y="895"/>
                </a:lnTo>
                <a:lnTo>
                  <a:pt x="6682" y="905"/>
                </a:lnTo>
                <a:lnTo>
                  <a:pt x="6699" y="906"/>
                </a:lnTo>
                <a:lnTo>
                  <a:pt x="6712" y="919"/>
                </a:lnTo>
                <a:lnTo>
                  <a:pt x="6711" y="931"/>
                </a:lnTo>
                <a:lnTo>
                  <a:pt x="6723" y="941"/>
                </a:lnTo>
                <a:lnTo>
                  <a:pt x="6730" y="940"/>
                </a:lnTo>
                <a:lnTo>
                  <a:pt x="6739" y="954"/>
                </a:lnTo>
                <a:lnTo>
                  <a:pt x="6722" y="960"/>
                </a:lnTo>
                <a:lnTo>
                  <a:pt x="6711" y="969"/>
                </a:lnTo>
                <a:lnTo>
                  <a:pt x="6696" y="948"/>
                </a:lnTo>
                <a:lnTo>
                  <a:pt x="6671" y="933"/>
                </a:lnTo>
                <a:lnTo>
                  <a:pt x="6640" y="937"/>
                </a:lnTo>
                <a:lnTo>
                  <a:pt x="6594" y="946"/>
                </a:lnTo>
                <a:lnTo>
                  <a:pt x="6574" y="959"/>
                </a:lnTo>
                <a:lnTo>
                  <a:pt x="6564" y="959"/>
                </a:lnTo>
                <a:lnTo>
                  <a:pt x="6562" y="967"/>
                </a:lnTo>
                <a:lnTo>
                  <a:pt x="6567" y="979"/>
                </a:lnTo>
                <a:lnTo>
                  <a:pt x="6588" y="987"/>
                </a:lnTo>
                <a:lnTo>
                  <a:pt x="6606" y="987"/>
                </a:lnTo>
                <a:lnTo>
                  <a:pt x="6618" y="1000"/>
                </a:lnTo>
                <a:lnTo>
                  <a:pt x="6618" y="1012"/>
                </a:lnTo>
                <a:lnTo>
                  <a:pt x="6604" y="1019"/>
                </a:lnTo>
                <a:lnTo>
                  <a:pt x="6591" y="1005"/>
                </a:lnTo>
                <a:lnTo>
                  <a:pt x="6565" y="1000"/>
                </a:lnTo>
                <a:lnTo>
                  <a:pt x="6552" y="982"/>
                </a:lnTo>
                <a:lnTo>
                  <a:pt x="6540" y="979"/>
                </a:lnTo>
                <a:lnTo>
                  <a:pt x="6519" y="996"/>
                </a:lnTo>
                <a:lnTo>
                  <a:pt x="6494" y="997"/>
                </a:lnTo>
                <a:lnTo>
                  <a:pt x="6472" y="984"/>
                </a:lnTo>
                <a:lnTo>
                  <a:pt x="6453" y="981"/>
                </a:lnTo>
                <a:lnTo>
                  <a:pt x="6434" y="973"/>
                </a:lnTo>
                <a:lnTo>
                  <a:pt x="6426" y="963"/>
                </a:lnTo>
                <a:lnTo>
                  <a:pt x="6400" y="965"/>
                </a:lnTo>
                <a:lnTo>
                  <a:pt x="6396" y="991"/>
                </a:lnTo>
                <a:lnTo>
                  <a:pt x="6400" y="1013"/>
                </a:lnTo>
                <a:lnTo>
                  <a:pt x="6402" y="1094"/>
                </a:lnTo>
                <a:lnTo>
                  <a:pt x="6403" y="1108"/>
                </a:lnTo>
                <a:lnTo>
                  <a:pt x="6390" y="1132"/>
                </a:lnTo>
                <a:lnTo>
                  <a:pt x="6391" y="1145"/>
                </a:lnTo>
                <a:lnTo>
                  <a:pt x="6400" y="1156"/>
                </a:lnTo>
                <a:lnTo>
                  <a:pt x="6409" y="1176"/>
                </a:lnTo>
                <a:lnTo>
                  <a:pt x="6426" y="1180"/>
                </a:lnTo>
                <a:lnTo>
                  <a:pt x="6437" y="1192"/>
                </a:lnTo>
                <a:lnTo>
                  <a:pt x="6422" y="1189"/>
                </a:lnTo>
                <a:lnTo>
                  <a:pt x="6413" y="1199"/>
                </a:lnTo>
                <a:lnTo>
                  <a:pt x="6409" y="1213"/>
                </a:lnTo>
                <a:lnTo>
                  <a:pt x="6407" y="1193"/>
                </a:lnTo>
                <a:lnTo>
                  <a:pt x="6394" y="1173"/>
                </a:lnTo>
                <a:lnTo>
                  <a:pt x="6389" y="1175"/>
                </a:lnTo>
                <a:lnTo>
                  <a:pt x="6385" y="1186"/>
                </a:lnTo>
                <a:lnTo>
                  <a:pt x="6375" y="1164"/>
                </a:lnTo>
                <a:lnTo>
                  <a:pt x="6372" y="1126"/>
                </a:lnTo>
                <a:lnTo>
                  <a:pt x="6374" y="1086"/>
                </a:lnTo>
                <a:lnTo>
                  <a:pt x="6367" y="1031"/>
                </a:lnTo>
                <a:lnTo>
                  <a:pt x="6351" y="1000"/>
                </a:lnTo>
                <a:lnTo>
                  <a:pt x="6351" y="976"/>
                </a:lnTo>
                <a:lnTo>
                  <a:pt x="6322" y="943"/>
                </a:lnTo>
                <a:lnTo>
                  <a:pt x="6310" y="943"/>
                </a:lnTo>
                <a:lnTo>
                  <a:pt x="6295" y="923"/>
                </a:lnTo>
                <a:lnTo>
                  <a:pt x="6290" y="901"/>
                </a:lnTo>
                <a:lnTo>
                  <a:pt x="6277" y="892"/>
                </a:lnTo>
                <a:lnTo>
                  <a:pt x="6258" y="900"/>
                </a:lnTo>
                <a:lnTo>
                  <a:pt x="6217" y="977"/>
                </a:lnTo>
                <a:lnTo>
                  <a:pt x="6212" y="1003"/>
                </a:lnTo>
                <a:lnTo>
                  <a:pt x="6212" y="1024"/>
                </a:lnTo>
                <a:lnTo>
                  <a:pt x="6221" y="1036"/>
                </a:lnTo>
                <a:lnTo>
                  <a:pt x="6235" y="1043"/>
                </a:lnTo>
                <a:lnTo>
                  <a:pt x="6241" y="1069"/>
                </a:lnTo>
                <a:lnTo>
                  <a:pt x="6242" y="1087"/>
                </a:lnTo>
                <a:lnTo>
                  <a:pt x="6237" y="1090"/>
                </a:lnTo>
                <a:lnTo>
                  <a:pt x="6229" y="1065"/>
                </a:lnTo>
                <a:lnTo>
                  <a:pt x="6219" y="1061"/>
                </a:lnTo>
                <a:lnTo>
                  <a:pt x="6211" y="1048"/>
                </a:lnTo>
                <a:lnTo>
                  <a:pt x="6204" y="1054"/>
                </a:lnTo>
                <a:lnTo>
                  <a:pt x="6196" y="1059"/>
                </a:lnTo>
                <a:lnTo>
                  <a:pt x="6194" y="1076"/>
                </a:lnTo>
                <a:lnTo>
                  <a:pt x="6199" y="1099"/>
                </a:lnTo>
                <a:lnTo>
                  <a:pt x="6207" y="1110"/>
                </a:lnTo>
                <a:lnTo>
                  <a:pt x="6213" y="1142"/>
                </a:lnTo>
                <a:lnTo>
                  <a:pt x="6217" y="1203"/>
                </a:lnTo>
                <a:lnTo>
                  <a:pt x="6208" y="1237"/>
                </a:lnTo>
                <a:lnTo>
                  <a:pt x="6208" y="1267"/>
                </a:lnTo>
                <a:lnTo>
                  <a:pt x="6197" y="1303"/>
                </a:lnTo>
                <a:lnTo>
                  <a:pt x="6198" y="1326"/>
                </a:lnTo>
                <a:lnTo>
                  <a:pt x="6202" y="1333"/>
                </a:lnTo>
                <a:lnTo>
                  <a:pt x="6212" y="1329"/>
                </a:lnTo>
                <a:lnTo>
                  <a:pt x="6208" y="1359"/>
                </a:lnTo>
                <a:lnTo>
                  <a:pt x="6199" y="1385"/>
                </a:lnTo>
                <a:lnTo>
                  <a:pt x="6193" y="1370"/>
                </a:lnTo>
                <a:lnTo>
                  <a:pt x="6190" y="1347"/>
                </a:lnTo>
                <a:lnTo>
                  <a:pt x="6176" y="1335"/>
                </a:lnTo>
                <a:lnTo>
                  <a:pt x="6169" y="1347"/>
                </a:lnTo>
                <a:lnTo>
                  <a:pt x="6169" y="1385"/>
                </a:lnTo>
                <a:lnTo>
                  <a:pt x="6185" y="1436"/>
                </a:lnTo>
                <a:lnTo>
                  <a:pt x="6205" y="1432"/>
                </a:lnTo>
                <a:lnTo>
                  <a:pt x="6216" y="1442"/>
                </a:lnTo>
                <a:lnTo>
                  <a:pt x="6224" y="1459"/>
                </a:lnTo>
                <a:lnTo>
                  <a:pt x="6244" y="1460"/>
                </a:lnTo>
                <a:lnTo>
                  <a:pt x="6269" y="1475"/>
                </a:lnTo>
                <a:lnTo>
                  <a:pt x="6279" y="1460"/>
                </a:lnTo>
                <a:lnTo>
                  <a:pt x="6292" y="1444"/>
                </a:lnTo>
                <a:lnTo>
                  <a:pt x="6294" y="1426"/>
                </a:lnTo>
                <a:lnTo>
                  <a:pt x="6302" y="1420"/>
                </a:lnTo>
                <a:lnTo>
                  <a:pt x="6303" y="1436"/>
                </a:lnTo>
                <a:lnTo>
                  <a:pt x="6296" y="1458"/>
                </a:lnTo>
                <a:lnTo>
                  <a:pt x="6295" y="1484"/>
                </a:lnTo>
                <a:lnTo>
                  <a:pt x="6291" y="1494"/>
                </a:lnTo>
                <a:lnTo>
                  <a:pt x="6278" y="1482"/>
                </a:lnTo>
                <a:lnTo>
                  <a:pt x="6250" y="1482"/>
                </a:lnTo>
                <a:lnTo>
                  <a:pt x="6237" y="1490"/>
                </a:lnTo>
                <a:lnTo>
                  <a:pt x="6237" y="1509"/>
                </a:lnTo>
                <a:lnTo>
                  <a:pt x="6244" y="1513"/>
                </a:lnTo>
                <a:lnTo>
                  <a:pt x="6260" y="1515"/>
                </a:lnTo>
                <a:lnTo>
                  <a:pt x="6262" y="1530"/>
                </a:lnTo>
                <a:lnTo>
                  <a:pt x="6249" y="1531"/>
                </a:lnTo>
                <a:lnTo>
                  <a:pt x="6250" y="1564"/>
                </a:lnTo>
                <a:lnTo>
                  <a:pt x="6232" y="1518"/>
                </a:lnTo>
                <a:lnTo>
                  <a:pt x="6224" y="1518"/>
                </a:lnTo>
                <a:lnTo>
                  <a:pt x="6216" y="1500"/>
                </a:lnTo>
                <a:lnTo>
                  <a:pt x="6211" y="1482"/>
                </a:lnTo>
                <a:lnTo>
                  <a:pt x="6182" y="1448"/>
                </a:lnTo>
                <a:lnTo>
                  <a:pt x="6173" y="1447"/>
                </a:lnTo>
                <a:lnTo>
                  <a:pt x="6156" y="1418"/>
                </a:lnTo>
                <a:lnTo>
                  <a:pt x="6154" y="1410"/>
                </a:lnTo>
                <a:lnTo>
                  <a:pt x="6144" y="1412"/>
                </a:lnTo>
                <a:lnTo>
                  <a:pt x="6131" y="1428"/>
                </a:lnTo>
                <a:lnTo>
                  <a:pt x="6120" y="1427"/>
                </a:lnTo>
                <a:lnTo>
                  <a:pt x="6110" y="1437"/>
                </a:lnTo>
                <a:lnTo>
                  <a:pt x="6090" y="1428"/>
                </a:lnTo>
                <a:lnTo>
                  <a:pt x="6064" y="1438"/>
                </a:lnTo>
                <a:lnTo>
                  <a:pt x="6053" y="1432"/>
                </a:lnTo>
                <a:lnTo>
                  <a:pt x="6035" y="1469"/>
                </a:lnTo>
                <a:lnTo>
                  <a:pt x="6026" y="1499"/>
                </a:lnTo>
                <a:lnTo>
                  <a:pt x="6025" y="1526"/>
                </a:lnTo>
                <a:lnTo>
                  <a:pt x="6011" y="1529"/>
                </a:lnTo>
                <a:lnTo>
                  <a:pt x="5999" y="1544"/>
                </a:lnTo>
                <a:lnTo>
                  <a:pt x="5984" y="1554"/>
                </a:lnTo>
                <a:lnTo>
                  <a:pt x="5982" y="1571"/>
                </a:lnTo>
                <a:lnTo>
                  <a:pt x="5966" y="1593"/>
                </a:lnTo>
                <a:lnTo>
                  <a:pt x="5964" y="1617"/>
                </a:lnTo>
                <a:lnTo>
                  <a:pt x="5972" y="1618"/>
                </a:lnTo>
                <a:lnTo>
                  <a:pt x="5976" y="1630"/>
                </a:lnTo>
                <a:lnTo>
                  <a:pt x="5964" y="1632"/>
                </a:lnTo>
                <a:lnTo>
                  <a:pt x="5955" y="1644"/>
                </a:lnTo>
                <a:lnTo>
                  <a:pt x="5972" y="1670"/>
                </a:lnTo>
                <a:lnTo>
                  <a:pt x="5990" y="1672"/>
                </a:lnTo>
                <a:lnTo>
                  <a:pt x="6001" y="1659"/>
                </a:lnTo>
                <a:lnTo>
                  <a:pt x="6001" y="1643"/>
                </a:lnTo>
                <a:lnTo>
                  <a:pt x="6018" y="1646"/>
                </a:lnTo>
                <a:lnTo>
                  <a:pt x="6038" y="1621"/>
                </a:lnTo>
                <a:lnTo>
                  <a:pt x="6038" y="1644"/>
                </a:lnTo>
                <a:lnTo>
                  <a:pt x="6024" y="1654"/>
                </a:lnTo>
                <a:lnTo>
                  <a:pt x="6014" y="1679"/>
                </a:lnTo>
                <a:lnTo>
                  <a:pt x="6014" y="1694"/>
                </a:lnTo>
                <a:lnTo>
                  <a:pt x="6034" y="1693"/>
                </a:lnTo>
                <a:lnTo>
                  <a:pt x="6045" y="1698"/>
                </a:lnTo>
                <a:lnTo>
                  <a:pt x="6061" y="1671"/>
                </a:lnTo>
                <a:lnTo>
                  <a:pt x="6081" y="1644"/>
                </a:lnTo>
                <a:lnTo>
                  <a:pt x="6096" y="1597"/>
                </a:lnTo>
                <a:lnTo>
                  <a:pt x="6114" y="1559"/>
                </a:lnTo>
                <a:lnTo>
                  <a:pt x="6126" y="1555"/>
                </a:lnTo>
                <a:lnTo>
                  <a:pt x="6123" y="1570"/>
                </a:lnTo>
                <a:lnTo>
                  <a:pt x="6112" y="1581"/>
                </a:lnTo>
                <a:lnTo>
                  <a:pt x="6095" y="1623"/>
                </a:lnTo>
                <a:lnTo>
                  <a:pt x="6100" y="1641"/>
                </a:lnTo>
                <a:lnTo>
                  <a:pt x="6089" y="1644"/>
                </a:lnTo>
                <a:lnTo>
                  <a:pt x="6080" y="1666"/>
                </a:lnTo>
                <a:lnTo>
                  <a:pt x="6081" y="1677"/>
                </a:lnTo>
                <a:lnTo>
                  <a:pt x="6091" y="1677"/>
                </a:lnTo>
                <a:lnTo>
                  <a:pt x="6087" y="1687"/>
                </a:lnTo>
                <a:lnTo>
                  <a:pt x="6077" y="1688"/>
                </a:lnTo>
                <a:lnTo>
                  <a:pt x="6065" y="1708"/>
                </a:lnTo>
                <a:lnTo>
                  <a:pt x="6068" y="1721"/>
                </a:lnTo>
                <a:lnTo>
                  <a:pt x="6083" y="1721"/>
                </a:lnTo>
                <a:lnTo>
                  <a:pt x="6073" y="1731"/>
                </a:lnTo>
                <a:lnTo>
                  <a:pt x="6059" y="1722"/>
                </a:lnTo>
                <a:lnTo>
                  <a:pt x="6045" y="1721"/>
                </a:lnTo>
                <a:lnTo>
                  <a:pt x="6037" y="1731"/>
                </a:lnTo>
                <a:lnTo>
                  <a:pt x="6026" y="1735"/>
                </a:lnTo>
                <a:lnTo>
                  <a:pt x="6022" y="1747"/>
                </a:lnTo>
                <a:lnTo>
                  <a:pt x="6027" y="1764"/>
                </a:lnTo>
                <a:lnTo>
                  <a:pt x="6037" y="1765"/>
                </a:lnTo>
                <a:lnTo>
                  <a:pt x="6042" y="1754"/>
                </a:lnTo>
                <a:lnTo>
                  <a:pt x="6050" y="1762"/>
                </a:lnTo>
                <a:lnTo>
                  <a:pt x="6061" y="1762"/>
                </a:lnTo>
                <a:lnTo>
                  <a:pt x="6059" y="1775"/>
                </a:lnTo>
                <a:lnTo>
                  <a:pt x="6050" y="1777"/>
                </a:lnTo>
                <a:lnTo>
                  <a:pt x="6041" y="1770"/>
                </a:lnTo>
                <a:lnTo>
                  <a:pt x="6034" y="1779"/>
                </a:lnTo>
                <a:lnTo>
                  <a:pt x="6034" y="1789"/>
                </a:lnTo>
                <a:lnTo>
                  <a:pt x="6045" y="1790"/>
                </a:lnTo>
                <a:lnTo>
                  <a:pt x="6044" y="1798"/>
                </a:lnTo>
                <a:lnTo>
                  <a:pt x="6032" y="1807"/>
                </a:lnTo>
                <a:lnTo>
                  <a:pt x="6024" y="1809"/>
                </a:lnTo>
                <a:lnTo>
                  <a:pt x="6024" y="1820"/>
                </a:lnTo>
                <a:lnTo>
                  <a:pt x="6032" y="1847"/>
                </a:lnTo>
                <a:lnTo>
                  <a:pt x="6043" y="1848"/>
                </a:lnTo>
                <a:lnTo>
                  <a:pt x="6048" y="1833"/>
                </a:lnTo>
                <a:lnTo>
                  <a:pt x="6063" y="1815"/>
                </a:lnTo>
                <a:lnTo>
                  <a:pt x="6061" y="1835"/>
                </a:lnTo>
                <a:lnTo>
                  <a:pt x="6049" y="1849"/>
                </a:lnTo>
                <a:lnTo>
                  <a:pt x="6038" y="1864"/>
                </a:lnTo>
                <a:lnTo>
                  <a:pt x="6037" y="1878"/>
                </a:lnTo>
                <a:lnTo>
                  <a:pt x="6055" y="1895"/>
                </a:lnTo>
                <a:lnTo>
                  <a:pt x="6070" y="1895"/>
                </a:lnTo>
                <a:lnTo>
                  <a:pt x="6072" y="1889"/>
                </a:lnTo>
                <a:lnTo>
                  <a:pt x="6079" y="1889"/>
                </a:lnTo>
                <a:lnTo>
                  <a:pt x="6087" y="1899"/>
                </a:lnTo>
                <a:lnTo>
                  <a:pt x="6110" y="1884"/>
                </a:lnTo>
                <a:lnTo>
                  <a:pt x="6130" y="1855"/>
                </a:lnTo>
                <a:lnTo>
                  <a:pt x="6130" y="1848"/>
                </a:lnTo>
                <a:lnTo>
                  <a:pt x="6145" y="1833"/>
                </a:lnTo>
                <a:lnTo>
                  <a:pt x="6167" y="1794"/>
                </a:lnTo>
                <a:lnTo>
                  <a:pt x="6167" y="1776"/>
                </a:lnTo>
                <a:lnTo>
                  <a:pt x="6176" y="1762"/>
                </a:lnTo>
                <a:lnTo>
                  <a:pt x="6185" y="1763"/>
                </a:lnTo>
                <a:lnTo>
                  <a:pt x="6176" y="1776"/>
                </a:lnTo>
                <a:lnTo>
                  <a:pt x="6175" y="1797"/>
                </a:lnTo>
                <a:lnTo>
                  <a:pt x="6153" y="1837"/>
                </a:lnTo>
                <a:lnTo>
                  <a:pt x="6128" y="1864"/>
                </a:lnTo>
                <a:lnTo>
                  <a:pt x="6114" y="1896"/>
                </a:lnTo>
                <a:lnTo>
                  <a:pt x="6094" y="1912"/>
                </a:lnTo>
                <a:lnTo>
                  <a:pt x="6084" y="1927"/>
                </a:lnTo>
                <a:lnTo>
                  <a:pt x="6092" y="1940"/>
                </a:lnTo>
                <a:lnTo>
                  <a:pt x="6085" y="1949"/>
                </a:lnTo>
                <a:lnTo>
                  <a:pt x="6068" y="1922"/>
                </a:lnTo>
                <a:lnTo>
                  <a:pt x="6040" y="1923"/>
                </a:lnTo>
                <a:lnTo>
                  <a:pt x="6040" y="1937"/>
                </a:lnTo>
                <a:lnTo>
                  <a:pt x="6032" y="1933"/>
                </a:lnTo>
                <a:lnTo>
                  <a:pt x="6023" y="1906"/>
                </a:lnTo>
                <a:lnTo>
                  <a:pt x="5999" y="1884"/>
                </a:lnTo>
                <a:lnTo>
                  <a:pt x="5991" y="1892"/>
                </a:lnTo>
                <a:lnTo>
                  <a:pt x="5985" y="1882"/>
                </a:lnTo>
                <a:lnTo>
                  <a:pt x="5990" y="1852"/>
                </a:lnTo>
                <a:lnTo>
                  <a:pt x="5990" y="1788"/>
                </a:lnTo>
                <a:lnTo>
                  <a:pt x="5983" y="1743"/>
                </a:lnTo>
                <a:lnTo>
                  <a:pt x="5970" y="1715"/>
                </a:lnTo>
                <a:lnTo>
                  <a:pt x="5959" y="1715"/>
                </a:lnTo>
                <a:lnTo>
                  <a:pt x="5945" y="1707"/>
                </a:lnTo>
                <a:lnTo>
                  <a:pt x="5936" y="1710"/>
                </a:lnTo>
                <a:lnTo>
                  <a:pt x="5922" y="1709"/>
                </a:lnTo>
                <a:lnTo>
                  <a:pt x="5910" y="1716"/>
                </a:lnTo>
                <a:lnTo>
                  <a:pt x="5900" y="1717"/>
                </a:lnTo>
                <a:lnTo>
                  <a:pt x="5898" y="1737"/>
                </a:lnTo>
                <a:lnTo>
                  <a:pt x="5901" y="1757"/>
                </a:lnTo>
                <a:lnTo>
                  <a:pt x="5897" y="1765"/>
                </a:lnTo>
                <a:lnTo>
                  <a:pt x="5897" y="1803"/>
                </a:lnTo>
                <a:lnTo>
                  <a:pt x="5902" y="1819"/>
                </a:lnTo>
                <a:lnTo>
                  <a:pt x="5908" y="1820"/>
                </a:lnTo>
                <a:lnTo>
                  <a:pt x="5907" y="1832"/>
                </a:lnTo>
                <a:lnTo>
                  <a:pt x="5896" y="1848"/>
                </a:lnTo>
                <a:lnTo>
                  <a:pt x="5893" y="1860"/>
                </a:lnTo>
                <a:lnTo>
                  <a:pt x="5901" y="1880"/>
                </a:lnTo>
                <a:lnTo>
                  <a:pt x="5910" y="1878"/>
                </a:lnTo>
                <a:lnTo>
                  <a:pt x="5913" y="1871"/>
                </a:lnTo>
                <a:lnTo>
                  <a:pt x="5928" y="1880"/>
                </a:lnTo>
                <a:lnTo>
                  <a:pt x="5925" y="1886"/>
                </a:lnTo>
                <a:lnTo>
                  <a:pt x="5912" y="1885"/>
                </a:lnTo>
                <a:lnTo>
                  <a:pt x="5909" y="1891"/>
                </a:lnTo>
                <a:lnTo>
                  <a:pt x="5920" y="1898"/>
                </a:lnTo>
                <a:lnTo>
                  <a:pt x="5919" y="1910"/>
                </a:lnTo>
                <a:lnTo>
                  <a:pt x="5910" y="1920"/>
                </a:lnTo>
                <a:lnTo>
                  <a:pt x="5909" y="1928"/>
                </a:lnTo>
                <a:lnTo>
                  <a:pt x="5916" y="1929"/>
                </a:lnTo>
                <a:lnTo>
                  <a:pt x="5924" y="1943"/>
                </a:lnTo>
                <a:lnTo>
                  <a:pt x="5934" y="1940"/>
                </a:lnTo>
                <a:lnTo>
                  <a:pt x="5939" y="1947"/>
                </a:lnTo>
                <a:lnTo>
                  <a:pt x="5934" y="1958"/>
                </a:lnTo>
                <a:lnTo>
                  <a:pt x="5921" y="1956"/>
                </a:lnTo>
                <a:lnTo>
                  <a:pt x="5916" y="1961"/>
                </a:lnTo>
                <a:lnTo>
                  <a:pt x="5903" y="1944"/>
                </a:lnTo>
                <a:lnTo>
                  <a:pt x="5895" y="1945"/>
                </a:lnTo>
                <a:lnTo>
                  <a:pt x="5894" y="1958"/>
                </a:lnTo>
                <a:lnTo>
                  <a:pt x="5884" y="1959"/>
                </a:lnTo>
                <a:lnTo>
                  <a:pt x="5879" y="1937"/>
                </a:lnTo>
                <a:lnTo>
                  <a:pt x="5868" y="1932"/>
                </a:lnTo>
                <a:lnTo>
                  <a:pt x="5860" y="1942"/>
                </a:lnTo>
                <a:lnTo>
                  <a:pt x="5838" y="1940"/>
                </a:lnTo>
                <a:lnTo>
                  <a:pt x="5821" y="1927"/>
                </a:lnTo>
                <a:lnTo>
                  <a:pt x="5809" y="1928"/>
                </a:lnTo>
                <a:lnTo>
                  <a:pt x="5803" y="1938"/>
                </a:lnTo>
                <a:lnTo>
                  <a:pt x="5803" y="1951"/>
                </a:lnTo>
                <a:lnTo>
                  <a:pt x="5795" y="1955"/>
                </a:lnTo>
                <a:lnTo>
                  <a:pt x="5782" y="1963"/>
                </a:lnTo>
                <a:lnTo>
                  <a:pt x="5776" y="1978"/>
                </a:lnTo>
                <a:lnTo>
                  <a:pt x="5757" y="1980"/>
                </a:lnTo>
                <a:lnTo>
                  <a:pt x="5750" y="1989"/>
                </a:lnTo>
                <a:lnTo>
                  <a:pt x="5741" y="1993"/>
                </a:lnTo>
                <a:lnTo>
                  <a:pt x="5731" y="2008"/>
                </a:lnTo>
                <a:lnTo>
                  <a:pt x="5727" y="2027"/>
                </a:lnTo>
                <a:lnTo>
                  <a:pt x="5728" y="2038"/>
                </a:lnTo>
                <a:lnTo>
                  <a:pt x="5725" y="2054"/>
                </a:lnTo>
                <a:lnTo>
                  <a:pt x="5710" y="2070"/>
                </a:lnTo>
                <a:lnTo>
                  <a:pt x="5707" y="2085"/>
                </a:lnTo>
                <a:lnTo>
                  <a:pt x="5711" y="2098"/>
                </a:lnTo>
                <a:cubicBezTo>
                  <a:pt x="5711" y="2098"/>
                  <a:pt x="5711" y="2125"/>
                  <a:pt x="5711" y="2125"/>
                </a:cubicBezTo>
                <a:close/>
                <a:moveTo>
                  <a:pt x="6585" y="8354"/>
                </a:moveTo>
                <a:lnTo>
                  <a:pt x="6585" y="8362"/>
                </a:lnTo>
                <a:lnTo>
                  <a:pt x="6591" y="8367"/>
                </a:lnTo>
                <a:lnTo>
                  <a:pt x="6602" y="8367"/>
                </a:lnTo>
                <a:lnTo>
                  <a:pt x="6603" y="8359"/>
                </a:lnTo>
                <a:lnTo>
                  <a:pt x="6590" y="8353"/>
                </a:lnTo>
                <a:cubicBezTo>
                  <a:pt x="6590" y="8353"/>
                  <a:pt x="6585" y="8354"/>
                  <a:pt x="6585" y="8354"/>
                </a:cubicBezTo>
                <a:close/>
                <a:moveTo>
                  <a:pt x="6581" y="8240"/>
                </a:moveTo>
                <a:lnTo>
                  <a:pt x="6592" y="8236"/>
                </a:lnTo>
                <a:lnTo>
                  <a:pt x="6601" y="8229"/>
                </a:lnTo>
                <a:lnTo>
                  <a:pt x="6605" y="8221"/>
                </a:lnTo>
                <a:lnTo>
                  <a:pt x="6612" y="8218"/>
                </a:lnTo>
                <a:lnTo>
                  <a:pt x="6618" y="8211"/>
                </a:lnTo>
                <a:lnTo>
                  <a:pt x="6619" y="8197"/>
                </a:lnTo>
                <a:lnTo>
                  <a:pt x="6624" y="8189"/>
                </a:lnTo>
                <a:lnTo>
                  <a:pt x="6625" y="8178"/>
                </a:lnTo>
                <a:lnTo>
                  <a:pt x="6617" y="8170"/>
                </a:lnTo>
                <a:lnTo>
                  <a:pt x="6606" y="8152"/>
                </a:lnTo>
                <a:lnTo>
                  <a:pt x="6595" y="8150"/>
                </a:lnTo>
                <a:lnTo>
                  <a:pt x="6584" y="8155"/>
                </a:lnTo>
                <a:lnTo>
                  <a:pt x="6578" y="8154"/>
                </a:lnTo>
                <a:lnTo>
                  <a:pt x="6578" y="8165"/>
                </a:lnTo>
                <a:lnTo>
                  <a:pt x="6573" y="8181"/>
                </a:lnTo>
                <a:lnTo>
                  <a:pt x="6571" y="8200"/>
                </a:lnTo>
                <a:lnTo>
                  <a:pt x="6563" y="8208"/>
                </a:lnTo>
                <a:lnTo>
                  <a:pt x="6568" y="8199"/>
                </a:lnTo>
                <a:lnTo>
                  <a:pt x="6570" y="8180"/>
                </a:lnTo>
                <a:lnTo>
                  <a:pt x="6567" y="8173"/>
                </a:lnTo>
                <a:lnTo>
                  <a:pt x="6570" y="8162"/>
                </a:lnTo>
                <a:lnTo>
                  <a:pt x="6574" y="8147"/>
                </a:lnTo>
                <a:lnTo>
                  <a:pt x="6570" y="8145"/>
                </a:lnTo>
                <a:lnTo>
                  <a:pt x="6561" y="8157"/>
                </a:lnTo>
                <a:lnTo>
                  <a:pt x="6556" y="8169"/>
                </a:lnTo>
                <a:lnTo>
                  <a:pt x="6549" y="8177"/>
                </a:lnTo>
                <a:lnTo>
                  <a:pt x="6545" y="8170"/>
                </a:lnTo>
                <a:lnTo>
                  <a:pt x="6542" y="8177"/>
                </a:lnTo>
                <a:lnTo>
                  <a:pt x="6535" y="8182"/>
                </a:lnTo>
                <a:lnTo>
                  <a:pt x="6530" y="8174"/>
                </a:lnTo>
                <a:lnTo>
                  <a:pt x="6522" y="8184"/>
                </a:lnTo>
                <a:lnTo>
                  <a:pt x="6520" y="8206"/>
                </a:lnTo>
                <a:lnTo>
                  <a:pt x="6511" y="8217"/>
                </a:lnTo>
                <a:lnTo>
                  <a:pt x="6517" y="8205"/>
                </a:lnTo>
                <a:lnTo>
                  <a:pt x="6520" y="8177"/>
                </a:lnTo>
                <a:lnTo>
                  <a:pt x="6527" y="8156"/>
                </a:lnTo>
                <a:lnTo>
                  <a:pt x="6524" y="8154"/>
                </a:lnTo>
                <a:lnTo>
                  <a:pt x="6517" y="8159"/>
                </a:lnTo>
                <a:lnTo>
                  <a:pt x="6514" y="8170"/>
                </a:lnTo>
                <a:lnTo>
                  <a:pt x="6506" y="8183"/>
                </a:lnTo>
                <a:lnTo>
                  <a:pt x="6504" y="8175"/>
                </a:lnTo>
                <a:lnTo>
                  <a:pt x="6508" y="8167"/>
                </a:lnTo>
                <a:lnTo>
                  <a:pt x="6510" y="8155"/>
                </a:lnTo>
                <a:lnTo>
                  <a:pt x="6509" y="8151"/>
                </a:lnTo>
                <a:lnTo>
                  <a:pt x="6500" y="8154"/>
                </a:lnTo>
                <a:lnTo>
                  <a:pt x="6489" y="8170"/>
                </a:lnTo>
                <a:lnTo>
                  <a:pt x="6485" y="8168"/>
                </a:lnTo>
                <a:lnTo>
                  <a:pt x="6481" y="8151"/>
                </a:lnTo>
                <a:lnTo>
                  <a:pt x="6478" y="8149"/>
                </a:lnTo>
                <a:lnTo>
                  <a:pt x="6468" y="8163"/>
                </a:lnTo>
                <a:lnTo>
                  <a:pt x="6463" y="8161"/>
                </a:lnTo>
                <a:lnTo>
                  <a:pt x="6462" y="8155"/>
                </a:lnTo>
                <a:lnTo>
                  <a:pt x="6473" y="8143"/>
                </a:lnTo>
                <a:lnTo>
                  <a:pt x="6480" y="8125"/>
                </a:lnTo>
                <a:lnTo>
                  <a:pt x="6483" y="8110"/>
                </a:lnTo>
                <a:lnTo>
                  <a:pt x="6479" y="8112"/>
                </a:lnTo>
                <a:lnTo>
                  <a:pt x="6474" y="8112"/>
                </a:lnTo>
                <a:lnTo>
                  <a:pt x="6464" y="8125"/>
                </a:lnTo>
                <a:lnTo>
                  <a:pt x="6469" y="8111"/>
                </a:lnTo>
                <a:lnTo>
                  <a:pt x="6480" y="8096"/>
                </a:lnTo>
                <a:lnTo>
                  <a:pt x="6491" y="8095"/>
                </a:lnTo>
                <a:lnTo>
                  <a:pt x="6496" y="8089"/>
                </a:lnTo>
                <a:lnTo>
                  <a:pt x="6506" y="8086"/>
                </a:lnTo>
                <a:lnTo>
                  <a:pt x="6512" y="8075"/>
                </a:lnTo>
                <a:lnTo>
                  <a:pt x="6512" y="8066"/>
                </a:lnTo>
                <a:lnTo>
                  <a:pt x="6508" y="8069"/>
                </a:lnTo>
                <a:lnTo>
                  <a:pt x="6497" y="8075"/>
                </a:lnTo>
                <a:lnTo>
                  <a:pt x="6490" y="8071"/>
                </a:lnTo>
                <a:lnTo>
                  <a:pt x="6480" y="8058"/>
                </a:lnTo>
                <a:lnTo>
                  <a:pt x="6475" y="8060"/>
                </a:lnTo>
                <a:lnTo>
                  <a:pt x="6469" y="8066"/>
                </a:lnTo>
                <a:lnTo>
                  <a:pt x="6474" y="8047"/>
                </a:lnTo>
                <a:lnTo>
                  <a:pt x="6478" y="8041"/>
                </a:lnTo>
                <a:lnTo>
                  <a:pt x="6477" y="8037"/>
                </a:lnTo>
                <a:lnTo>
                  <a:pt x="6470" y="8040"/>
                </a:lnTo>
                <a:lnTo>
                  <a:pt x="6462" y="8050"/>
                </a:lnTo>
                <a:lnTo>
                  <a:pt x="6457" y="8064"/>
                </a:lnTo>
                <a:lnTo>
                  <a:pt x="6448" y="8079"/>
                </a:lnTo>
                <a:lnTo>
                  <a:pt x="6442" y="8086"/>
                </a:lnTo>
                <a:lnTo>
                  <a:pt x="6439" y="8099"/>
                </a:lnTo>
                <a:lnTo>
                  <a:pt x="6430" y="8109"/>
                </a:lnTo>
                <a:lnTo>
                  <a:pt x="6422" y="8122"/>
                </a:lnTo>
                <a:lnTo>
                  <a:pt x="6422" y="8104"/>
                </a:lnTo>
                <a:lnTo>
                  <a:pt x="6424" y="8089"/>
                </a:lnTo>
                <a:lnTo>
                  <a:pt x="6430" y="8073"/>
                </a:lnTo>
                <a:lnTo>
                  <a:pt x="6431" y="8063"/>
                </a:lnTo>
                <a:lnTo>
                  <a:pt x="6436" y="8044"/>
                </a:lnTo>
                <a:lnTo>
                  <a:pt x="6445" y="8029"/>
                </a:lnTo>
                <a:lnTo>
                  <a:pt x="6445" y="8020"/>
                </a:lnTo>
                <a:lnTo>
                  <a:pt x="6451" y="8010"/>
                </a:lnTo>
                <a:lnTo>
                  <a:pt x="6456" y="8003"/>
                </a:lnTo>
                <a:lnTo>
                  <a:pt x="6461" y="7984"/>
                </a:lnTo>
                <a:lnTo>
                  <a:pt x="6469" y="7975"/>
                </a:lnTo>
                <a:lnTo>
                  <a:pt x="6474" y="7962"/>
                </a:lnTo>
                <a:lnTo>
                  <a:pt x="6481" y="7959"/>
                </a:lnTo>
                <a:lnTo>
                  <a:pt x="6483" y="7951"/>
                </a:lnTo>
                <a:lnTo>
                  <a:pt x="6482" y="7941"/>
                </a:lnTo>
                <a:lnTo>
                  <a:pt x="6487" y="7929"/>
                </a:lnTo>
                <a:lnTo>
                  <a:pt x="6490" y="7915"/>
                </a:lnTo>
                <a:lnTo>
                  <a:pt x="6489" y="7928"/>
                </a:lnTo>
                <a:lnTo>
                  <a:pt x="6488" y="7938"/>
                </a:lnTo>
                <a:lnTo>
                  <a:pt x="6491" y="7947"/>
                </a:lnTo>
                <a:lnTo>
                  <a:pt x="6499" y="7926"/>
                </a:lnTo>
                <a:lnTo>
                  <a:pt x="6512" y="7905"/>
                </a:lnTo>
                <a:lnTo>
                  <a:pt x="6515" y="7893"/>
                </a:lnTo>
                <a:lnTo>
                  <a:pt x="6511" y="7882"/>
                </a:lnTo>
                <a:lnTo>
                  <a:pt x="6506" y="7882"/>
                </a:lnTo>
                <a:lnTo>
                  <a:pt x="6500" y="7890"/>
                </a:lnTo>
                <a:lnTo>
                  <a:pt x="6498" y="7874"/>
                </a:lnTo>
                <a:lnTo>
                  <a:pt x="6494" y="7868"/>
                </a:lnTo>
                <a:lnTo>
                  <a:pt x="6497" y="7858"/>
                </a:lnTo>
                <a:lnTo>
                  <a:pt x="6504" y="7855"/>
                </a:lnTo>
                <a:lnTo>
                  <a:pt x="6514" y="7858"/>
                </a:lnTo>
                <a:lnTo>
                  <a:pt x="6524" y="7868"/>
                </a:lnTo>
                <a:lnTo>
                  <a:pt x="6529" y="7863"/>
                </a:lnTo>
                <a:lnTo>
                  <a:pt x="6534" y="7851"/>
                </a:lnTo>
                <a:lnTo>
                  <a:pt x="6534" y="7823"/>
                </a:lnTo>
                <a:lnTo>
                  <a:pt x="6525" y="7823"/>
                </a:lnTo>
                <a:lnTo>
                  <a:pt x="6517" y="7829"/>
                </a:lnTo>
                <a:lnTo>
                  <a:pt x="6518" y="7837"/>
                </a:lnTo>
                <a:lnTo>
                  <a:pt x="6513" y="7836"/>
                </a:lnTo>
                <a:lnTo>
                  <a:pt x="6513" y="7825"/>
                </a:lnTo>
                <a:lnTo>
                  <a:pt x="6512" y="7817"/>
                </a:lnTo>
                <a:lnTo>
                  <a:pt x="6506" y="7823"/>
                </a:lnTo>
                <a:lnTo>
                  <a:pt x="6499" y="7834"/>
                </a:lnTo>
                <a:lnTo>
                  <a:pt x="6491" y="7834"/>
                </a:lnTo>
                <a:lnTo>
                  <a:pt x="6487" y="7844"/>
                </a:lnTo>
                <a:lnTo>
                  <a:pt x="6478" y="7855"/>
                </a:lnTo>
                <a:lnTo>
                  <a:pt x="6468" y="7854"/>
                </a:lnTo>
                <a:lnTo>
                  <a:pt x="6458" y="7868"/>
                </a:lnTo>
                <a:lnTo>
                  <a:pt x="6446" y="7883"/>
                </a:lnTo>
                <a:lnTo>
                  <a:pt x="6444" y="7900"/>
                </a:lnTo>
                <a:lnTo>
                  <a:pt x="6438" y="7903"/>
                </a:lnTo>
                <a:lnTo>
                  <a:pt x="6432" y="7900"/>
                </a:lnTo>
                <a:lnTo>
                  <a:pt x="6430" y="7903"/>
                </a:lnTo>
                <a:lnTo>
                  <a:pt x="6434" y="7910"/>
                </a:lnTo>
                <a:lnTo>
                  <a:pt x="6434" y="7921"/>
                </a:lnTo>
                <a:lnTo>
                  <a:pt x="6428" y="7933"/>
                </a:lnTo>
                <a:lnTo>
                  <a:pt x="6416" y="7948"/>
                </a:lnTo>
                <a:lnTo>
                  <a:pt x="6409" y="7955"/>
                </a:lnTo>
                <a:lnTo>
                  <a:pt x="6411" y="7961"/>
                </a:lnTo>
                <a:lnTo>
                  <a:pt x="6407" y="7968"/>
                </a:lnTo>
                <a:lnTo>
                  <a:pt x="6402" y="7970"/>
                </a:lnTo>
                <a:lnTo>
                  <a:pt x="6401" y="7982"/>
                </a:lnTo>
                <a:lnTo>
                  <a:pt x="6407" y="7987"/>
                </a:lnTo>
                <a:lnTo>
                  <a:pt x="6402" y="7994"/>
                </a:lnTo>
                <a:lnTo>
                  <a:pt x="6394" y="7995"/>
                </a:lnTo>
                <a:lnTo>
                  <a:pt x="6387" y="8012"/>
                </a:lnTo>
                <a:lnTo>
                  <a:pt x="6387" y="8020"/>
                </a:lnTo>
                <a:lnTo>
                  <a:pt x="6390" y="8020"/>
                </a:lnTo>
                <a:lnTo>
                  <a:pt x="6394" y="8024"/>
                </a:lnTo>
                <a:lnTo>
                  <a:pt x="6387" y="8030"/>
                </a:lnTo>
                <a:lnTo>
                  <a:pt x="6380" y="8032"/>
                </a:lnTo>
                <a:lnTo>
                  <a:pt x="6372" y="8052"/>
                </a:lnTo>
                <a:lnTo>
                  <a:pt x="6370" y="8064"/>
                </a:lnTo>
                <a:lnTo>
                  <a:pt x="6356" y="8099"/>
                </a:lnTo>
                <a:lnTo>
                  <a:pt x="6356" y="8110"/>
                </a:lnTo>
                <a:lnTo>
                  <a:pt x="6361" y="8119"/>
                </a:lnTo>
                <a:lnTo>
                  <a:pt x="6361" y="8131"/>
                </a:lnTo>
                <a:lnTo>
                  <a:pt x="6357" y="8132"/>
                </a:lnTo>
                <a:lnTo>
                  <a:pt x="6354" y="8126"/>
                </a:lnTo>
                <a:lnTo>
                  <a:pt x="6350" y="8128"/>
                </a:lnTo>
                <a:lnTo>
                  <a:pt x="6338" y="8138"/>
                </a:lnTo>
                <a:lnTo>
                  <a:pt x="6333" y="8152"/>
                </a:lnTo>
                <a:lnTo>
                  <a:pt x="6334" y="8161"/>
                </a:lnTo>
                <a:lnTo>
                  <a:pt x="6341" y="8163"/>
                </a:lnTo>
                <a:lnTo>
                  <a:pt x="6346" y="8171"/>
                </a:lnTo>
                <a:lnTo>
                  <a:pt x="6341" y="8177"/>
                </a:lnTo>
                <a:lnTo>
                  <a:pt x="6340" y="8189"/>
                </a:lnTo>
                <a:lnTo>
                  <a:pt x="6332" y="8199"/>
                </a:lnTo>
                <a:lnTo>
                  <a:pt x="6318" y="8192"/>
                </a:lnTo>
                <a:lnTo>
                  <a:pt x="6315" y="8198"/>
                </a:lnTo>
                <a:lnTo>
                  <a:pt x="6314" y="8208"/>
                </a:lnTo>
                <a:lnTo>
                  <a:pt x="6306" y="8222"/>
                </a:lnTo>
                <a:lnTo>
                  <a:pt x="6300" y="8245"/>
                </a:lnTo>
                <a:lnTo>
                  <a:pt x="6293" y="8260"/>
                </a:lnTo>
                <a:lnTo>
                  <a:pt x="6289" y="8260"/>
                </a:lnTo>
                <a:lnTo>
                  <a:pt x="6288" y="8243"/>
                </a:lnTo>
                <a:lnTo>
                  <a:pt x="6284" y="8259"/>
                </a:lnTo>
                <a:lnTo>
                  <a:pt x="6279" y="8245"/>
                </a:lnTo>
                <a:lnTo>
                  <a:pt x="6281" y="8235"/>
                </a:lnTo>
                <a:lnTo>
                  <a:pt x="6288" y="8226"/>
                </a:lnTo>
                <a:lnTo>
                  <a:pt x="6291" y="8215"/>
                </a:lnTo>
                <a:lnTo>
                  <a:pt x="6288" y="8221"/>
                </a:lnTo>
                <a:lnTo>
                  <a:pt x="6278" y="8233"/>
                </a:lnTo>
                <a:lnTo>
                  <a:pt x="6263" y="8248"/>
                </a:lnTo>
                <a:lnTo>
                  <a:pt x="6256" y="8276"/>
                </a:lnTo>
                <a:lnTo>
                  <a:pt x="6261" y="8276"/>
                </a:lnTo>
                <a:lnTo>
                  <a:pt x="6271" y="8270"/>
                </a:lnTo>
                <a:lnTo>
                  <a:pt x="6289" y="8267"/>
                </a:lnTo>
                <a:lnTo>
                  <a:pt x="6304" y="8266"/>
                </a:lnTo>
                <a:lnTo>
                  <a:pt x="6295" y="8281"/>
                </a:lnTo>
                <a:lnTo>
                  <a:pt x="6283" y="8307"/>
                </a:lnTo>
                <a:lnTo>
                  <a:pt x="6275" y="8329"/>
                </a:lnTo>
                <a:lnTo>
                  <a:pt x="6260" y="8342"/>
                </a:lnTo>
                <a:lnTo>
                  <a:pt x="6247" y="8362"/>
                </a:lnTo>
                <a:lnTo>
                  <a:pt x="6239" y="8363"/>
                </a:lnTo>
                <a:lnTo>
                  <a:pt x="6237" y="8374"/>
                </a:lnTo>
                <a:lnTo>
                  <a:pt x="6239" y="8386"/>
                </a:lnTo>
                <a:lnTo>
                  <a:pt x="6237" y="8402"/>
                </a:lnTo>
                <a:lnTo>
                  <a:pt x="6239" y="8411"/>
                </a:lnTo>
                <a:lnTo>
                  <a:pt x="6246" y="8413"/>
                </a:lnTo>
                <a:lnTo>
                  <a:pt x="6259" y="8420"/>
                </a:lnTo>
                <a:lnTo>
                  <a:pt x="6274" y="8416"/>
                </a:lnTo>
                <a:lnTo>
                  <a:pt x="6283" y="8404"/>
                </a:lnTo>
                <a:lnTo>
                  <a:pt x="6295" y="8401"/>
                </a:lnTo>
                <a:lnTo>
                  <a:pt x="6303" y="8388"/>
                </a:lnTo>
                <a:lnTo>
                  <a:pt x="6306" y="8379"/>
                </a:lnTo>
                <a:lnTo>
                  <a:pt x="6307" y="8386"/>
                </a:lnTo>
                <a:lnTo>
                  <a:pt x="6301" y="8402"/>
                </a:lnTo>
                <a:lnTo>
                  <a:pt x="6315" y="8406"/>
                </a:lnTo>
                <a:lnTo>
                  <a:pt x="6325" y="8400"/>
                </a:lnTo>
                <a:lnTo>
                  <a:pt x="6329" y="8411"/>
                </a:lnTo>
                <a:lnTo>
                  <a:pt x="6347" y="8413"/>
                </a:lnTo>
                <a:lnTo>
                  <a:pt x="6358" y="8408"/>
                </a:lnTo>
                <a:lnTo>
                  <a:pt x="6360" y="8416"/>
                </a:lnTo>
                <a:lnTo>
                  <a:pt x="6365" y="8425"/>
                </a:lnTo>
                <a:lnTo>
                  <a:pt x="6377" y="8426"/>
                </a:lnTo>
                <a:lnTo>
                  <a:pt x="6381" y="8423"/>
                </a:lnTo>
                <a:lnTo>
                  <a:pt x="6383" y="8429"/>
                </a:lnTo>
                <a:lnTo>
                  <a:pt x="6391" y="8429"/>
                </a:lnTo>
                <a:lnTo>
                  <a:pt x="6397" y="8422"/>
                </a:lnTo>
                <a:lnTo>
                  <a:pt x="6396" y="8416"/>
                </a:lnTo>
                <a:lnTo>
                  <a:pt x="6407" y="8416"/>
                </a:lnTo>
                <a:lnTo>
                  <a:pt x="6411" y="8422"/>
                </a:lnTo>
                <a:lnTo>
                  <a:pt x="6416" y="8421"/>
                </a:lnTo>
                <a:lnTo>
                  <a:pt x="6420" y="8413"/>
                </a:lnTo>
                <a:lnTo>
                  <a:pt x="6427" y="8413"/>
                </a:lnTo>
                <a:lnTo>
                  <a:pt x="6433" y="8418"/>
                </a:lnTo>
                <a:lnTo>
                  <a:pt x="6435" y="8408"/>
                </a:lnTo>
                <a:lnTo>
                  <a:pt x="6434" y="8399"/>
                </a:lnTo>
                <a:lnTo>
                  <a:pt x="6435" y="8382"/>
                </a:lnTo>
                <a:lnTo>
                  <a:pt x="6439" y="8389"/>
                </a:lnTo>
                <a:lnTo>
                  <a:pt x="6443" y="8376"/>
                </a:lnTo>
                <a:lnTo>
                  <a:pt x="6448" y="8374"/>
                </a:lnTo>
                <a:lnTo>
                  <a:pt x="6444" y="8379"/>
                </a:lnTo>
                <a:lnTo>
                  <a:pt x="6441" y="8401"/>
                </a:lnTo>
                <a:lnTo>
                  <a:pt x="6443" y="8406"/>
                </a:lnTo>
                <a:lnTo>
                  <a:pt x="6446" y="8394"/>
                </a:lnTo>
                <a:lnTo>
                  <a:pt x="6454" y="8381"/>
                </a:lnTo>
                <a:lnTo>
                  <a:pt x="6457" y="8380"/>
                </a:lnTo>
                <a:lnTo>
                  <a:pt x="6457" y="8394"/>
                </a:lnTo>
                <a:lnTo>
                  <a:pt x="6452" y="8406"/>
                </a:lnTo>
                <a:lnTo>
                  <a:pt x="6453" y="8414"/>
                </a:lnTo>
                <a:lnTo>
                  <a:pt x="6461" y="8411"/>
                </a:lnTo>
                <a:lnTo>
                  <a:pt x="6464" y="8409"/>
                </a:lnTo>
                <a:lnTo>
                  <a:pt x="6464" y="8414"/>
                </a:lnTo>
                <a:lnTo>
                  <a:pt x="6450" y="8428"/>
                </a:lnTo>
                <a:lnTo>
                  <a:pt x="6438" y="8436"/>
                </a:lnTo>
                <a:lnTo>
                  <a:pt x="6442" y="8441"/>
                </a:lnTo>
                <a:lnTo>
                  <a:pt x="6445" y="8437"/>
                </a:lnTo>
                <a:lnTo>
                  <a:pt x="6453" y="8436"/>
                </a:lnTo>
                <a:lnTo>
                  <a:pt x="6455" y="8443"/>
                </a:lnTo>
                <a:lnTo>
                  <a:pt x="6463" y="8443"/>
                </a:lnTo>
                <a:lnTo>
                  <a:pt x="6466" y="8450"/>
                </a:lnTo>
                <a:lnTo>
                  <a:pt x="6471" y="8444"/>
                </a:lnTo>
                <a:lnTo>
                  <a:pt x="6479" y="8440"/>
                </a:lnTo>
                <a:lnTo>
                  <a:pt x="6483" y="8425"/>
                </a:lnTo>
                <a:lnTo>
                  <a:pt x="6481" y="8413"/>
                </a:lnTo>
                <a:lnTo>
                  <a:pt x="6487" y="8419"/>
                </a:lnTo>
                <a:lnTo>
                  <a:pt x="6497" y="8422"/>
                </a:lnTo>
                <a:lnTo>
                  <a:pt x="6503" y="8432"/>
                </a:lnTo>
                <a:lnTo>
                  <a:pt x="6510" y="8429"/>
                </a:lnTo>
                <a:lnTo>
                  <a:pt x="6516" y="8422"/>
                </a:lnTo>
                <a:lnTo>
                  <a:pt x="6526" y="8425"/>
                </a:lnTo>
                <a:lnTo>
                  <a:pt x="6518" y="8433"/>
                </a:lnTo>
                <a:lnTo>
                  <a:pt x="6517" y="8440"/>
                </a:lnTo>
                <a:lnTo>
                  <a:pt x="6506" y="8448"/>
                </a:lnTo>
                <a:lnTo>
                  <a:pt x="6495" y="8451"/>
                </a:lnTo>
                <a:lnTo>
                  <a:pt x="6488" y="8462"/>
                </a:lnTo>
                <a:lnTo>
                  <a:pt x="6488" y="8471"/>
                </a:lnTo>
                <a:lnTo>
                  <a:pt x="6484" y="8474"/>
                </a:lnTo>
                <a:lnTo>
                  <a:pt x="6482" y="8483"/>
                </a:lnTo>
                <a:lnTo>
                  <a:pt x="6474" y="8483"/>
                </a:lnTo>
                <a:lnTo>
                  <a:pt x="6469" y="8486"/>
                </a:lnTo>
                <a:lnTo>
                  <a:pt x="6466" y="8494"/>
                </a:lnTo>
                <a:lnTo>
                  <a:pt x="6461" y="8500"/>
                </a:lnTo>
                <a:lnTo>
                  <a:pt x="6450" y="8505"/>
                </a:lnTo>
                <a:lnTo>
                  <a:pt x="6440" y="8518"/>
                </a:lnTo>
                <a:lnTo>
                  <a:pt x="6438" y="8527"/>
                </a:lnTo>
                <a:lnTo>
                  <a:pt x="6442" y="8533"/>
                </a:lnTo>
                <a:lnTo>
                  <a:pt x="6444" y="8541"/>
                </a:lnTo>
                <a:lnTo>
                  <a:pt x="6453" y="8541"/>
                </a:lnTo>
                <a:lnTo>
                  <a:pt x="6456" y="8532"/>
                </a:lnTo>
                <a:lnTo>
                  <a:pt x="6460" y="8525"/>
                </a:lnTo>
                <a:lnTo>
                  <a:pt x="6466" y="8527"/>
                </a:lnTo>
                <a:lnTo>
                  <a:pt x="6466" y="8537"/>
                </a:lnTo>
                <a:lnTo>
                  <a:pt x="6470" y="8543"/>
                </a:lnTo>
                <a:lnTo>
                  <a:pt x="6480" y="8537"/>
                </a:lnTo>
                <a:lnTo>
                  <a:pt x="6486" y="8526"/>
                </a:lnTo>
                <a:lnTo>
                  <a:pt x="6490" y="8514"/>
                </a:lnTo>
                <a:lnTo>
                  <a:pt x="6493" y="8514"/>
                </a:lnTo>
                <a:lnTo>
                  <a:pt x="6495" y="8501"/>
                </a:lnTo>
                <a:lnTo>
                  <a:pt x="6497" y="8487"/>
                </a:lnTo>
                <a:lnTo>
                  <a:pt x="6502" y="8484"/>
                </a:lnTo>
                <a:lnTo>
                  <a:pt x="6513" y="8462"/>
                </a:lnTo>
                <a:lnTo>
                  <a:pt x="6519" y="8456"/>
                </a:lnTo>
                <a:lnTo>
                  <a:pt x="6525" y="8464"/>
                </a:lnTo>
                <a:lnTo>
                  <a:pt x="6533" y="8462"/>
                </a:lnTo>
                <a:lnTo>
                  <a:pt x="6526" y="8470"/>
                </a:lnTo>
                <a:lnTo>
                  <a:pt x="6533" y="8469"/>
                </a:lnTo>
                <a:lnTo>
                  <a:pt x="6539" y="8462"/>
                </a:lnTo>
                <a:lnTo>
                  <a:pt x="6544" y="8436"/>
                </a:lnTo>
                <a:lnTo>
                  <a:pt x="6550" y="8414"/>
                </a:lnTo>
                <a:lnTo>
                  <a:pt x="6550" y="8393"/>
                </a:lnTo>
                <a:lnTo>
                  <a:pt x="6553" y="8386"/>
                </a:lnTo>
                <a:lnTo>
                  <a:pt x="6557" y="8387"/>
                </a:lnTo>
                <a:lnTo>
                  <a:pt x="6562" y="8394"/>
                </a:lnTo>
                <a:lnTo>
                  <a:pt x="6566" y="8396"/>
                </a:lnTo>
                <a:lnTo>
                  <a:pt x="6571" y="8404"/>
                </a:lnTo>
                <a:lnTo>
                  <a:pt x="6572" y="8426"/>
                </a:lnTo>
                <a:lnTo>
                  <a:pt x="6570" y="8439"/>
                </a:lnTo>
                <a:lnTo>
                  <a:pt x="6568" y="8455"/>
                </a:lnTo>
                <a:lnTo>
                  <a:pt x="6572" y="8466"/>
                </a:lnTo>
                <a:lnTo>
                  <a:pt x="6569" y="8477"/>
                </a:lnTo>
                <a:lnTo>
                  <a:pt x="6559" y="8491"/>
                </a:lnTo>
                <a:lnTo>
                  <a:pt x="6551" y="8524"/>
                </a:lnTo>
                <a:lnTo>
                  <a:pt x="6551" y="8539"/>
                </a:lnTo>
                <a:lnTo>
                  <a:pt x="6547" y="8545"/>
                </a:lnTo>
                <a:lnTo>
                  <a:pt x="6547" y="8558"/>
                </a:lnTo>
                <a:lnTo>
                  <a:pt x="6554" y="8562"/>
                </a:lnTo>
                <a:lnTo>
                  <a:pt x="6563" y="8552"/>
                </a:lnTo>
                <a:lnTo>
                  <a:pt x="6572" y="8523"/>
                </a:lnTo>
                <a:lnTo>
                  <a:pt x="6577" y="8522"/>
                </a:lnTo>
                <a:lnTo>
                  <a:pt x="6587" y="8503"/>
                </a:lnTo>
                <a:lnTo>
                  <a:pt x="6591" y="8491"/>
                </a:lnTo>
                <a:lnTo>
                  <a:pt x="6593" y="8498"/>
                </a:lnTo>
                <a:lnTo>
                  <a:pt x="6604" y="8498"/>
                </a:lnTo>
                <a:lnTo>
                  <a:pt x="6604" y="8506"/>
                </a:lnTo>
                <a:lnTo>
                  <a:pt x="6596" y="8509"/>
                </a:lnTo>
                <a:lnTo>
                  <a:pt x="6585" y="8529"/>
                </a:lnTo>
                <a:lnTo>
                  <a:pt x="6585" y="8542"/>
                </a:lnTo>
                <a:lnTo>
                  <a:pt x="6582" y="8557"/>
                </a:lnTo>
                <a:lnTo>
                  <a:pt x="6585" y="8565"/>
                </a:lnTo>
                <a:lnTo>
                  <a:pt x="6587" y="8585"/>
                </a:lnTo>
                <a:lnTo>
                  <a:pt x="6593" y="8595"/>
                </a:lnTo>
                <a:lnTo>
                  <a:pt x="6595" y="8580"/>
                </a:lnTo>
                <a:lnTo>
                  <a:pt x="6601" y="8569"/>
                </a:lnTo>
                <a:cubicBezTo>
                  <a:pt x="6601" y="8569"/>
                  <a:pt x="6606" y="8569"/>
                  <a:pt x="6607" y="8569"/>
                </a:cubicBezTo>
                <a:cubicBezTo>
                  <a:pt x="6608" y="8569"/>
                  <a:pt x="6613" y="8583"/>
                  <a:pt x="6613" y="8583"/>
                </a:cubicBezTo>
                <a:lnTo>
                  <a:pt x="6618" y="8587"/>
                </a:lnTo>
                <a:lnTo>
                  <a:pt x="6628" y="8577"/>
                </a:lnTo>
                <a:lnTo>
                  <a:pt x="6628" y="8566"/>
                </a:lnTo>
                <a:lnTo>
                  <a:pt x="6631" y="8564"/>
                </a:lnTo>
                <a:lnTo>
                  <a:pt x="6634" y="8553"/>
                </a:lnTo>
                <a:lnTo>
                  <a:pt x="6634" y="8539"/>
                </a:lnTo>
                <a:lnTo>
                  <a:pt x="6636" y="8537"/>
                </a:lnTo>
                <a:lnTo>
                  <a:pt x="6639" y="8528"/>
                </a:lnTo>
                <a:lnTo>
                  <a:pt x="6635" y="8516"/>
                </a:lnTo>
                <a:lnTo>
                  <a:pt x="6638" y="8498"/>
                </a:lnTo>
                <a:lnTo>
                  <a:pt x="6649" y="8472"/>
                </a:lnTo>
                <a:lnTo>
                  <a:pt x="6656" y="8454"/>
                </a:lnTo>
                <a:lnTo>
                  <a:pt x="6655" y="8421"/>
                </a:lnTo>
                <a:lnTo>
                  <a:pt x="6654" y="8409"/>
                </a:lnTo>
                <a:lnTo>
                  <a:pt x="6650" y="8409"/>
                </a:lnTo>
                <a:lnTo>
                  <a:pt x="6650" y="8417"/>
                </a:lnTo>
                <a:lnTo>
                  <a:pt x="6646" y="8434"/>
                </a:lnTo>
                <a:lnTo>
                  <a:pt x="6636" y="8445"/>
                </a:lnTo>
                <a:lnTo>
                  <a:pt x="6628" y="8460"/>
                </a:lnTo>
                <a:lnTo>
                  <a:pt x="6623" y="8463"/>
                </a:lnTo>
                <a:lnTo>
                  <a:pt x="6618" y="8449"/>
                </a:lnTo>
                <a:lnTo>
                  <a:pt x="6620" y="8433"/>
                </a:lnTo>
                <a:lnTo>
                  <a:pt x="6620" y="8416"/>
                </a:lnTo>
                <a:lnTo>
                  <a:pt x="6632" y="8401"/>
                </a:lnTo>
                <a:lnTo>
                  <a:pt x="6634" y="8393"/>
                </a:lnTo>
                <a:lnTo>
                  <a:pt x="6644" y="8377"/>
                </a:lnTo>
                <a:lnTo>
                  <a:pt x="6647" y="8377"/>
                </a:lnTo>
                <a:lnTo>
                  <a:pt x="6652" y="8373"/>
                </a:lnTo>
                <a:lnTo>
                  <a:pt x="6650" y="8362"/>
                </a:lnTo>
                <a:lnTo>
                  <a:pt x="6644" y="8370"/>
                </a:lnTo>
                <a:lnTo>
                  <a:pt x="6639" y="8372"/>
                </a:lnTo>
                <a:lnTo>
                  <a:pt x="6631" y="8379"/>
                </a:lnTo>
                <a:lnTo>
                  <a:pt x="6623" y="8382"/>
                </a:lnTo>
                <a:lnTo>
                  <a:pt x="6615" y="8394"/>
                </a:lnTo>
                <a:lnTo>
                  <a:pt x="6613" y="8406"/>
                </a:lnTo>
                <a:lnTo>
                  <a:pt x="6600" y="8424"/>
                </a:lnTo>
                <a:lnTo>
                  <a:pt x="6599" y="8432"/>
                </a:lnTo>
                <a:lnTo>
                  <a:pt x="6592" y="8440"/>
                </a:lnTo>
                <a:lnTo>
                  <a:pt x="6583" y="8426"/>
                </a:lnTo>
                <a:lnTo>
                  <a:pt x="6582" y="8415"/>
                </a:lnTo>
                <a:lnTo>
                  <a:pt x="6579" y="8402"/>
                </a:lnTo>
                <a:lnTo>
                  <a:pt x="6578" y="8388"/>
                </a:lnTo>
                <a:lnTo>
                  <a:pt x="6583" y="8401"/>
                </a:lnTo>
                <a:lnTo>
                  <a:pt x="6587" y="8400"/>
                </a:lnTo>
                <a:lnTo>
                  <a:pt x="6595" y="8379"/>
                </a:lnTo>
                <a:lnTo>
                  <a:pt x="6590" y="8381"/>
                </a:lnTo>
                <a:lnTo>
                  <a:pt x="6580" y="8375"/>
                </a:lnTo>
                <a:lnTo>
                  <a:pt x="6587" y="8376"/>
                </a:lnTo>
                <a:lnTo>
                  <a:pt x="6597" y="8374"/>
                </a:lnTo>
                <a:lnTo>
                  <a:pt x="6586" y="8371"/>
                </a:lnTo>
                <a:lnTo>
                  <a:pt x="6581" y="8363"/>
                </a:lnTo>
                <a:lnTo>
                  <a:pt x="6581" y="8350"/>
                </a:lnTo>
                <a:lnTo>
                  <a:pt x="6585" y="8346"/>
                </a:lnTo>
                <a:lnTo>
                  <a:pt x="6596" y="8347"/>
                </a:lnTo>
                <a:lnTo>
                  <a:pt x="6600" y="8342"/>
                </a:lnTo>
                <a:lnTo>
                  <a:pt x="6610" y="8328"/>
                </a:lnTo>
                <a:lnTo>
                  <a:pt x="6614" y="8310"/>
                </a:lnTo>
                <a:lnTo>
                  <a:pt x="6624" y="8310"/>
                </a:lnTo>
                <a:lnTo>
                  <a:pt x="6628" y="8316"/>
                </a:lnTo>
                <a:lnTo>
                  <a:pt x="6640" y="8303"/>
                </a:lnTo>
                <a:lnTo>
                  <a:pt x="6644" y="8289"/>
                </a:lnTo>
                <a:lnTo>
                  <a:pt x="6644" y="8273"/>
                </a:lnTo>
                <a:lnTo>
                  <a:pt x="6640" y="8261"/>
                </a:lnTo>
                <a:lnTo>
                  <a:pt x="6632" y="8277"/>
                </a:lnTo>
                <a:lnTo>
                  <a:pt x="6625" y="8284"/>
                </a:lnTo>
                <a:lnTo>
                  <a:pt x="6623" y="8277"/>
                </a:lnTo>
                <a:lnTo>
                  <a:pt x="6616" y="8275"/>
                </a:lnTo>
                <a:lnTo>
                  <a:pt x="6615" y="8284"/>
                </a:lnTo>
                <a:lnTo>
                  <a:pt x="6614" y="8299"/>
                </a:lnTo>
                <a:lnTo>
                  <a:pt x="6609" y="8303"/>
                </a:lnTo>
                <a:lnTo>
                  <a:pt x="6603" y="8303"/>
                </a:lnTo>
                <a:lnTo>
                  <a:pt x="6595" y="8314"/>
                </a:lnTo>
                <a:lnTo>
                  <a:pt x="6589" y="8320"/>
                </a:lnTo>
                <a:lnTo>
                  <a:pt x="6588" y="8332"/>
                </a:lnTo>
                <a:lnTo>
                  <a:pt x="6583" y="8335"/>
                </a:lnTo>
                <a:lnTo>
                  <a:pt x="6585" y="8326"/>
                </a:lnTo>
                <a:lnTo>
                  <a:pt x="6586" y="8312"/>
                </a:lnTo>
                <a:lnTo>
                  <a:pt x="6582" y="8320"/>
                </a:lnTo>
                <a:lnTo>
                  <a:pt x="6575" y="8318"/>
                </a:lnTo>
                <a:lnTo>
                  <a:pt x="6582" y="8312"/>
                </a:lnTo>
                <a:lnTo>
                  <a:pt x="6588" y="8300"/>
                </a:lnTo>
                <a:lnTo>
                  <a:pt x="6591" y="8294"/>
                </a:lnTo>
                <a:lnTo>
                  <a:pt x="6587" y="8289"/>
                </a:lnTo>
                <a:lnTo>
                  <a:pt x="6592" y="8281"/>
                </a:lnTo>
                <a:lnTo>
                  <a:pt x="6596" y="8265"/>
                </a:lnTo>
                <a:lnTo>
                  <a:pt x="6591" y="8261"/>
                </a:lnTo>
                <a:lnTo>
                  <a:pt x="6586" y="8271"/>
                </a:lnTo>
                <a:lnTo>
                  <a:pt x="6589" y="8259"/>
                </a:lnTo>
                <a:lnTo>
                  <a:pt x="6590" y="8247"/>
                </a:lnTo>
                <a:lnTo>
                  <a:pt x="6586" y="8244"/>
                </a:lnTo>
                <a:lnTo>
                  <a:pt x="6578" y="8249"/>
                </a:lnTo>
                <a:lnTo>
                  <a:pt x="6565" y="8246"/>
                </a:lnTo>
                <a:lnTo>
                  <a:pt x="6578" y="8245"/>
                </a:lnTo>
                <a:cubicBezTo>
                  <a:pt x="6578" y="8245"/>
                  <a:pt x="6581" y="8240"/>
                  <a:pt x="6581" y="8240"/>
                </a:cubicBezTo>
                <a:close/>
                <a:moveTo>
                  <a:pt x="4839" y="12330"/>
                </a:moveTo>
                <a:lnTo>
                  <a:pt x="4826" y="12295"/>
                </a:lnTo>
                <a:lnTo>
                  <a:pt x="4775" y="12290"/>
                </a:lnTo>
                <a:lnTo>
                  <a:pt x="4750" y="12299"/>
                </a:lnTo>
                <a:lnTo>
                  <a:pt x="4735" y="12296"/>
                </a:lnTo>
                <a:lnTo>
                  <a:pt x="4723" y="12300"/>
                </a:lnTo>
                <a:lnTo>
                  <a:pt x="4716" y="12319"/>
                </a:lnTo>
                <a:lnTo>
                  <a:pt x="4728" y="12336"/>
                </a:lnTo>
                <a:lnTo>
                  <a:pt x="4737" y="12331"/>
                </a:lnTo>
                <a:lnTo>
                  <a:pt x="4745" y="12337"/>
                </a:lnTo>
                <a:lnTo>
                  <a:pt x="4753" y="12367"/>
                </a:lnTo>
                <a:lnTo>
                  <a:pt x="4762" y="12379"/>
                </a:lnTo>
                <a:lnTo>
                  <a:pt x="4778" y="12378"/>
                </a:lnTo>
                <a:lnTo>
                  <a:pt x="4789" y="12392"/>
                </a:lnTo>
                <a:lnTo>
                  <a:pt x="4805" y="12393"/>
                </a:lnTo>
                <a:lnTo>
                  <a:pt x="4805" y="12369"/>
                </a:lnTo>
                <a:lnTo>
                  <a:pt x="4817" y="12369"/>
                </a:lnTo>
                <a:lnTo>
                  <a:pt x="4822" y="12380"/>
                </a:lnTo>
                <a:lnTo>
                  <a:pt x="4829" y="12376"/>
                </a:lnTo>
                <a:lnTo>
                  <a:pt x="4834" y="12358"/>
                </a:lnTo>
                <a:lnTo>
                  <a:pt x="4843" y="12366"/>
                </a:lnTo>
                <a:lnTo>
                  <a:pt x="4866" y="12366"/>
                </a:lnTo>
                <a:lnTo>
                  <a:pt x="4867" y="12355"/>
                </a:lnTo>
                <a:lnTo>
                  <a:pt x="4856" y="12336"/>
                </a:lnTo>
                <a:cubicBezTo>
                  <a:pt x="4856" y="12336"/>
                  <a:pt x="4839" y="12330"/>
                  <a:pt x="4839" y="12330"/>
                </a:cubicBezTo>
                <a:close/>
                <a:moveTo>
                  <a:pt x="8682" y="4673"/>
                </a:moveTo>
                <a:lnTo>
                  <a:pt x="8687" y="4675"/>
                </a:lnTo>
                <a:lnTo>
                  <a:pt x="8694" y="4667"/>
                </a:lnTo>
                <a:lnTo>
                  <a:pt x="8693" y="4657"/>
                </a:lnTo>
                <a:lnTo>
                  <a:pt x="8683" y="4664"/>
                </a:lnTo>
                <a:cubicBezTo>
                  <a:pt x="8683" y="4664"/>
                  <a:pt x="8682" y="4673"/>
                  <a:pt x="8682" y="4673"/>
                </a:cubicBezTo>
                <a:close/>
                <a:moveTo>
                  <a:pt x="8560" y="4772"/>
                </a:moveTo>
                <a:lnTo>
                  <a:pt x="8568" y="4780"/>
                </a:lnTo>
                <a:lnTo>
                  <a:pt x="8571" y="4790"/>
                </a:lnTo>
                <a:lnTo>
                  <a:pt x="8576" y="4793"/>
                </a:lnTo>
                <a:lnTo>
                  <a:pt x="8590" y="4778"/>
                </a:lnTo>
                <a:lnTo>
                  <a:pt x="8590" y="4763"/>
                </a:lnTo>
                <a:lnTo>
                  <a:pt x="8585" y="4756"/>
                </a:lnTo>
                <a:lnTo>
                  <a:pt x="8586" y="4747"/>
                </a:lnTo>
                <a:lnTo>
                  <a:pt x="8594" y="4741"/>
                </a:lnTo>
                <a:lnTo>
                  <a:pt x="8597" y="4752"/>
                </a:lnTo>
                <a:lnTo>
                  <a:pt x="8605" y="4759"/>
                </a:lnTo>
                <a:lnTo>
                  <a:pt x="8611" y="4741"/>
                </a:lnTo>
                <a:lnTo>
                  <a:pt x="8608" y="4726"/>
                </a:lnTo>
                <a:lnTo>
                  <a:pt x="8608" y="4710"/>
                </a:lnTo>
                <a:lnTo>
                  <a:pt x="8614" y="4710"/>
                </a:lnTo>
                <a:lnTo>
                  <a:pt x="8615" y="4719"/>
                </a:lnTo>
                <a:lnTo>
                  <a:pt x="8624" y="4726"/>
                </a:lnTo>
                <a:lnTo>
                  <a:pt x="8631" y="4716"/>
                </a:lnTo>
                <a:lnTo>
                  <a:pt x="8637" y="4711"/>
                </a:lnTo>
                <a:lnTo>
                  <a:pt x="8644" y="4711"/>
                </a:lnTo>
                <a:lnTo>
                  <a:pt x="8644" y="4695"/>
                </a:lnTo>
                <a:lnTo>
                  <a:pt x="8643" y="4685"/>
                </a:lnTo>
                <a:lnTo>
                  <a:pt x="8646" y="4679"/>
                </a:lnTo>
                <a:lnTo>
                  <a:pt x="8651" y="4685"/>
                </a:lnTo>
                <a:lnTo>
                  <a:pt x="8655" y="4693"/>
                </a:lnTo>
                <a:lnTo>
                  <a:pt x="8664" y="4688"/>
                </a:lnTo>
                <a:lnTo>
                  <a:pt x="8671" y="4680"/>
                </a:lnTo>
                <a:lnTo>
                  <a:pt x="8671" y="4667"/>
                </a:lnTo>
                <a:lnTo>
                  <a:pt x="8667" y="4662"/>
                </a:lnTo>
                <a:lnTo>
                  <a:pt x="8666" y="4651"/>
                </a:lnTo>
                <a:lnTo>
                  <a:pt x="8668" y="4646"/>
                </a:lnTo>
                <a:lnTo>
                  <a:pt x="8680" y="4645"/>
                </a:lnTo>
                <a:lnTo>
                  <a:pt x="8686" y="4652"/>
                </a:lnTo>
                <a:lnTo>
                  <a:pt x="8688" y="4642"/>
                </a:lnTo>
                <a:lnTo>
                  <a:pt x="8691" y="4630"/>
                </a:lnTo>
                <a:lnTo>
                  <a:pt x="8697" y="4634"/>
                </a:lnTo>
                <a:lnTo>
                  <a:pt x="8702" y="4642"/>
                </a:lnTo>
                <a:lnTo>
                  <a:pt x="8708" y="4645"/>
                </a:lnTo>
                <a:lnTo>
                  <a:pt x="8712" y="4640"/>
                </a:lnTo>
                <a:lnTo>
                  <a:pt x="8711" y="4630"/>
                </a:lnTo>
                <a:lnTo>
                  <a:pt x="8704" y="4621"/>
                </a:lnTo>
                <a:lnTo>
                  <a:pt x="8704" y="4612"/>
                </a:lnTo>
                <a:lnTo>
                  <a:pt x="8715" y="4600"/>
                </a:lnTo>
                <a:lnTo>
                  <a:pt x="8720" y="4603"/>
                </a:lnTo>
                <a:lnTo>
                  <a:pt x="8735" y="4599"/>
                </a:lnTo>
                <a:lnTo>
                  <a:pt x="8747" y="4586"/>
                </a:lnTo>
                <a:lnTo>
                  <a:pt x="8753" y="4566"/>
                </a:lnTo>
                <a:lnTo>
                  <a:pt x="8753" y="4560"/>
                </a:lnTo>
                <a:lnTo>
                  <a:pt x="8736" y="4570"/>
                </a:lnTo>
                <a:lnTo>
                  <a:pt x="8721" y="4568"/>
                </a:lnTo>
                <a:lnTo>
                  <a:pt x="8716" y="4563"/>
                </a:lnTo>
                <a:lnTo>
                  <a:pt x="8698" y="4561"/>
                </a:lnTo>
                <a:lnTo>
                  <a:pt x="8688" y="4562"/>
                </a:lnTo>
                <a:lnTo>
                  <a:pt x="8672" y="4556"/>
                </a:lnTo>
                <a:lnTo>
                  <a:pt x="8657" y="4544"/>
                </a:lnTo>
                <a:lnTo>
                  <a:pt x="8638" y="4539"/>
                </a:lnTo>
                <a:lnTo>
                  <a:pt x="8620" y="4515"/>
                </a:lnTo>
                <a:lnTo>
                  <a:pt x="8615" y="4506"/>
                </a:lnTo>
                <a:lnTo>
                  <a:pt x="8611" y="4506"/>
                </a:lnTo>
                <a:lnTo>
                  <a:pt x="8603" y="4518"/>
                </a:lnTo>
                <a:lnTo>
                  <a:pt x="8600" y="4514"/>
                </a:lnTo>
                <a:lnTo>
                  <a:pt x="8602" y="4503"/>
                </a:lnTo>
                <a:lnTo>
                  <a:pt x="8600" y="4496"/>
                </a:lnTo>
                <a:lnTo>
                  <a:pt x="8594" y="4507"/>
                </a:lnTo>
                <a:lnTo>
                  <a:pt x="8575" y="4529"/>
                </a:lnTo>
                <a:lnTo>
                  <a:pt x="8566" y="4538"/>
                </a:lnTo>
                <a:lnTo>
                  <a:pt x="8548" y="4538"/>
                </a:lnTo>
                <a:lnTo>
                  <a:pt x="8541" y="4543"/>
                </a:lnTo>
                <a:lnTo>
                  <a:pt x="8535" y="4536"/>
                </a:lnTo>
                <a:lnTo>
                  <a:pt x="8528" y="4531"/>
                </a:lnTo>
                <a:cubicBezTo>
                  <a:pt x="8528" y="4531"/>
                  <a:pt x="8521" y="4537"/>
                  <a:pt x="8519" y="4537"/>
                </a:cubicBezTo>
                <a:cubicBezTo>
                  <a:pt x="8518" y="4537"/>
                  <a:pt x="8510" y="4536"/>
                  <a:pt x="8510" y="4536"/>
                </a:cubicBezTo>
                <a:lnTo>
                  <a:pt x="8493" y="4561"/>
                </a:lnTo>
                <a:lnTo>
                  <a:pt x="8488" y="4576"/>
                </a:lnTo>
                <a:lnTo>
                  <a:pt x="8482" y="4563"/>
                </a:lnTo>
                <a:lnTo>
                  <a:pt x="8476" y="4556"/>
                </a:lnTo>
                <a:lnTo>
                  <a:pt x="8454" y="4555"/>
                </a:lnTo>
                <a:lnTo>
                  <a:pt x="8446" y="4548"/>
                </a:lnTo>
                <a:lnTo>
                  <a:pt x="8439" y="4553"/>
                </a:lnTo>
                <a:lnTo>
                  <a:pt x="8434" y="4545"/>
                </a:lnTo>
                <a:lnTo>
                  <a:pt x="8441" y="4531"/>
                </a:lnTo>
                <a:lnTo>
                  <a:pt x="8453" y="4529"/>
                </a:lnTo>
                <a:lnTo>
                  <a:pt x="8460" y="4540"/>
                </a:lnTo>
                <a:lnTo>
                  <a:pt x="8469" y="4546"/>
                </a:lnTo>
                <a:lnTo>
                  <a:pt x="8480" y="4536"/>
                </a:lnTo>
                <a:lnTo>
                  <a:pt x="8495" y="4534"/>
                </a:lnTo>
                <a:lnTo>
                  <a:pt x="8505" y="4518"/>
                </a:lnTo>
                <a:lnTo>
                  <a:pt x="8516" y="4516"/>
                </a:lnTo>
                <a:lnTo>
                  <a:pt x="8529" y="4522"/>
                </a:lnTo>
                <a:lnTo>
                  <a:pt x="8540" y="4517"/>
                </a:lnTo>
                <a:lnTo>
                  <a:pt x="8544" y="4507"/>
                </a:lnTo>
                <a:lnTo>
                  <a:pt x="8541" y="4496"/>
                </a:lnTo>
                <a:lnTo>
                  <a:pt x="8534" y="4495"/>
                </a:lnTo>
                <a:lnTo>
                  <a:pt x="8531" y="4487"/>
                </a:lnTo>
                <a:lnTo>
                  <a:pt x="8525" y="4486"/>
                </a:lnTo>
                <a:lnTo>
                  <a:pt x="8514" y="4490"/>
                </a:lnTo>
                <a:lnTo>
                  <a:pt x="8504" y="4483"/>
                </a:lnTo>
                <a:lnTo>
                  <a:pt x="8484" y="4482"/>
                </a:lnTo>
                <a:lnTo>
                  <a:pt x="8471" y="4489"/>
                </a:lnTo>
                <a:lnTo>
                  <a:pt x="8460" y="4489"/>
                </a:lnTo>
                <a:lnTo>
                  <a:pt x="8446" y="4483"/>
                </a:lnTo>
                <a:lnTo>
                  <a:pt x="8441" y="4474"/>
                </a:lnTo>
                <a:lnTo>
                  <a:pt x="8435" y="4469"/>
                </a:lnTo>
                <a:lnTo>
                  <a:pt x="8424" y="4475"/>
                </a:lnTo>
                <a:lnTo>
                  <a:pt x="8409" y="4475"/>
                </a:lnTo>
                <a:lnTo>
                  <a:pt x="8386" y="4493"/>
                </a:lnTo>
                <a:lnTo>
                  <a:pt x="8383" y="4488"/>
                </a:lnTo>
                <a:lnTo>
                  <a:pt x="8388" y="4474"/>
                </a:lnTo>
                <a:lnTo>
                  <a:pt x="8399" y="4456"/>
                </a:lnTo>
                <a:lnTo>
                  <a:pt x="8406" y="4458"/>
                </a:lnTo>
                <a:lnTo>
                  <a:pt x="8418" y="4460"/>
                </a:lnTo>
                <a:lnTo>
                  <a:pt x="8441" y="4442"/>
                </a:lnTo>
                <a:lnTo>
                  <a:pt x="8449" y="4432"/>
                </a:lnTo>
                <a:lnTo>
                  <a:pt x="8449" y="4417"/>
                </a:lnTo>
                <a:lnTo>
                  <a:pt x="8453" y="4408"/>
                </a:lnTo>
                <a:lnTo>
                  <a:pt x="8461" y="4408"/>
                </a:lnTo>
                <a:lnTo>
                  <a:pt x="8466" y="4402"/>
                </a:lnTo>
                <a:lnTo>
                  <a:pt x="8472" y="4389"/>
                </a:lnTo>
                <a:lnTo>
                  <a:pt x="8471" y="4377"/>
                </a:lnTo>
                <a:lnTo>
                  <a:pt x="8465" y="4367"/>
                </a:lnTo>
                <a:lnTo>
                  <a:pt x="8454" y="4363"/>
                </a:lnTo>
                <a:lnTo>
                  <a:pt x="8451" y="4356"/>
                </a:lnTo>
                <a:lnTo>
                  <a:pt x="8461" y="4345"/>
                </a:lnTo>
                <a:lnTo>
                  <a:pt x="8465" y="4348"/>
                </a:lnTo>
                <a:lnTo>
                  <a:pt x="8467" y="4353"/>
                </a:lnTo>
                <a:lnTo>
                  <a:pt x="8477" y="4356"/>
                </a:lnTo>
                <a:lnTo>
                  <a:pt x="8481" y="4350"/>
                </a:lnTo>
                <a:lnTo>
                  <a:pt x="8479" y="4338"/>
                </a:lnTo>
                <a:lnTo>
                  <a:pt x="8475" y="4331"/>
                </a:lnTo>
                <a:lnTo>
                  <a:pt x="8476" y="4310"/>
                </a:lnTo>
                <a:lnTo>
                  <a:pt x="8483" y="4314"/>
                </a:lnTo>
                <a:lnTo>
                  <a:pt x="8487" y="4323"/>
                </a:lnTo>
                <a:lnTo>
                  <a:pt x="8487" y="4337"/>
                </a:lnTo>
                <a:lnTo>
                  <a:pt x="8494" y="4358"/>
                </a:lnTo>
                <a:lnTo>
                  <a:pt x="8502" y="4368"/>
                </a:lnTo>
                <a:lnTo>
                  <a:pt x="8514" y="4360"/>
                </a:lnTo>
                <a:lnTo>
                  <a:pt x="8531" y="4359"/>
                </a:lnTo>
                <a:lnTo>
                  <a:pt x="8564" y="4332"/>
                </a:lnTo>
                <a:lnTo>
                  <a:pt x="8573" y="4332"/>
                </a:lnTo>
                <a:lnTo>
                  <a:pt x="8581" y="4325"/>
                </a:lnTo>
                <a:lnTo>
                  <a:pt x="8588" y="4312"/>
                </a:lnTo>
                <a:lnTo>
                  <a:pt x="8597" y="4306"/>
                </a:lnTo>
                <a:lnTo>
                  <a:pt x="8602" y="4286"/>
                </a:lnTo>
                <a:lnTo>
                  <a:pt x="8595" y="4264"/>
                </a:lnTo>
                <a:lnTo>
                  <a:pt x="8592" y="4248"/>
                </a:lnTo>
                <a:lnTo>
                  <a:pt x="8586" y="4249"/>
                </a:lnTo>
                <a:lnTo>
                  <a:pt x="8574" y="4239"/>
                </a:lnTo>
                <a:lnTo>
                  <a:pt x="8544" y="4223"/>
                </a:lnTo>
                <a:lnTo>
                  <a:pt x="8539" y="4222"/>
                </a:lnTo>
                <a:lnTo>
                  <a:pt x="8526" y="4232"/>
                </a:lnTo>
                <a:lnTo>
                  <a:pt x="8521" y="4223"/>
                </a:lnTo>
                <a:lnTo>
                  <a:pt x="8521" y="4209"/>
                </a:lnTo>
                <a:lnTo>
                  <a:pt x="8517" y="4201"/>
                </a:lnTo>
                <a:lnTo>
                  <a:pt x="8504" y="4210"/>
                </a:lnTo>
                <a:lnTo>
                  <a:pt x="8496" y="4210"/>
                </a:lnTo>
                <a:lnTo>
                  <a:pt x="8483" y="4228"/>
                </a:lnTo>
                <a:lnTo>
                  <a:pt x="8474" y="4230"/>
                </a:lnTo>
                <a:lnTo>
                  <a:pt x="8466" y="4220"/>
                </a:lnTo>
                <a:lnTo>
                  <a:pt x="8465" y="4207"/>
                </a:lnTo>
                <a:lnTo>
                  <a:pt x="8473" y="4219"/>
                </a:lnTo>
                <a:lnTo>
                  <a:pt x="8482" y="4210"/>
                </a:lnTo>
                <a:lnTo>
                  <a:pt x="8489" y="4200"/>
                </a:lnTo>
                <a:lnTo>
                  <a:pt x="8503" y="4202"/>
                </a:lnTo>
                <a:lnTo>
                  <a:pt x="8506" y="4192"/>
                </a:lnTo>
                <a:lnTo>
                  <a:pt x="8499" y="4175"/>
                </a:lnTo>
                <a:lnTo>
                  <a:pt x="8491" y="4155"/>
                </a:lnTo>
                <a:lnTo>
                  <a:pt x="8484" y="4147"/>
                </a:lnTo>
                <a:lnTo>
                  <a:pt x="8472" y="4146"/>
                </a:lnTo>
                <a:lnTo>
                  <a:pt x="8476" y="4138"/>
                </a:lnTo>
                <a:lnTo>
                  <a:pt x="8489" y="4128"/>
                </a:lnTo>
                <a:lnTo>
                  <a:pt x="8490" y="4119"/>
                </a:lnTo>
                <a:lnTo>
                  <a:pt x="8488" y="4100"/>
                </a:lnTo>
                <a:lnTo>
                  <a:pt x="8492" y="4089"/>
                </a:lnTo>
                <a:lnTo>
                  <a:pt x="8498" y="4102"/>
                </a:lnTo>
                <a:lnTo>
                  <a:pt x="8503" y="4127"/>
                </a:lnTo>
                <a:lnTo>
                  <a:pt x="8508" y="4139"/>
                </a:lnTo>
                <a:lnTo>
                  <a:pt x="8509" y="4151"/>
                </a:lnTo>
                <a:lnTo>
                  <a:pt x="8525" y="4174"/>
                </a:lnTo>
                <a:lnTo>
                  <a:pt x="8525" y="4185"/>
                </a:lnTo>
                <a:lnTo>
                  <a:pt x="8533" y="4202"/>
                </a:lnTo>
                <a:lnTo>
                  <a:pt x="8539" y="4208"/>
                </a:lnTo>
                <a:lnTo>
                  <a:pt x="8547" y="4201"/>
                </a:lnTo>
                <a:lnTo>
                  <a:pt x="8552" y="4196"/>
                </a:lnTo>
                <a:lnTo>
                  <a:pt x="8562" y="4205"/>
                </a:lnTo>
                <a:lnTo>
                  <a:pt x="8575" y="4201"/>
                </a:lnTo>
                <a:lnTo>
                  <a:pt x="8583" y="4194"/>
                </a:lnTo>
                <a:lnTo>
                  <a:pt x="8588" y="4203"/>
                </a:lnTo>
                <a:lnTo>
                  <a:pt x="8590" y="4220"/>
                </a:lnTo>
                <a:lnTo>
                  <a:pt x="8612" y="4269"/>
                </a:lnTo>
                <a:lnTo>
                  <a:pt x="8620" y="4280"/>
                </a:lnTo>
                <a:lnTo>
                  <a:pt x="8625" y="4271"/>
                </a:lnTo>
                <a:lnTo>
                  <a:pt x="8638" y="4265"/>
                </a:lnTo>
                <a:lnTo>
                  <a:pt x="8642" y="4264"/>
                </a:lnTo>
                <a:lnTo>
                  <a:pt x="8645" y="4275"/>
                </a:lnTo>
                <a:lnTo>
                  <a:pt x="8641" y="4290"/>
                </a:lnTo>
                <a:lnTo>
                  <a:pt x="8638" y="4312"/>
                </a:lnTo>
                <a:lnTo>
                  <a:pt x="8641" y="4338"/>
                </a:lnTo>
                <a:lnTo>
                  <a:pt x="8648" y="4352"/>
                </a:lnTo>
                <a:lnTo>
                  <a:pt x="8654" y="4370"/>
                </a:lnTo>
                <a:lnTo>
                  <a:pt x="8658" y="4407"/>
                </a:lnTo>
                <a:lnTo>
                  <a:pt x="8664" y="4420"/>
                </a:lnTo>
                <a:lnTo>
                  <a:pt x="8673" y="4437"/>
                </a:lnTo>
                <a:lnTo>
                  <a:pt x="8683" y="4471"/>
                </a:lnTo>
                <a:lnTo>
                  <a:pt x="8699" y="4492"/>
                </a:lnTo>
                <a:lnTo>
                  <a:pt x="8706" y="4503"/>
                </a:lnTo>
                <a:lnTo>
                  <a:pt x="8715" y="4498"/>
                </a:lnTo>
                <a:lnTo>
                  <a:pt x="8723" y="4495"/>
                </a:lnTo>
                <a:lnTo>
                  <a:pt x="8731" y="4495"/>
                </a:lnTo>
                <a:lnTo>
                  <a:pt x="8736" y="4490"/>
                </a:lnTo>
                <a:lnTo>
                  <a:pt x="8736" y="4476"/>
                </a:lnTo>
                <a:lnTo>
                  <a:pt x="8737" y="4451"/>
                </a:lnTo>
                <a:lnTo>
                  <a:pt x="8736" y="4422"/>
                </a:lnTo>
                <a:lnTo>
                  <a:pt x="8739" y="4400"/>
                </a:lnTo>
                <a:lnTo>
                  <a:pt x="8742" y="4388"/>
                </a:lnTo>
                <a:lnTo>
                  <a:pt x="8746" y="4389"/>
                </a:lnTo>
                <a:lnTo>
                  <a:pt x="8750" y="4398"/>
                </a:lnTo>
                <a:lnTo>
                  <a:pt x="8747" y="4415"/>
                </a:lnTo>
                <a:lnTo>
                  <a:pt x="8747" y="4431"/>
                </a:lnTo>
                <a:lnTo>
                  <a:pt x="8751" y="4452"/>
                </a:lnTo>
                <a:lnTo>
                  <a:pt x="8745" y="4469"/>
                </a:lnTo>
                <a:lnTo>
                  <a:pt x="8745" y="4484"/>
                </a:lnTo>
                <a:lnTo>
                  <a:pt x="8751" y="4488"/>
                </a:lnTo>
                <a:lnTo>
                  <a:pt x="8756" y="4481"/>
                </a:lnTo>
                <a:lnTo>
                  <a:pt x="8764" y="4476"/>
                </a:lnTo>
                <a:lnTo>
                  <a:pt x="8769" y="4483"/>
                </a:lnTo>
                <a:lnTo>
                  <a:pt x="8773" y="4493"/>
                </a:lnTo>
                <a:lnTo>
                  <a:pt x="8770" y="4504"/>
                </a:lnTo>
                <a:lnTo>
                  <a:pt x="8772" y="4510"/>
                </a:lnTo>
                <a:lnTo>
                  <a:pt x="8777" y="4508"/>
                </a:lnTo>
                <a:lnTo>
                  <a:pt x="8784" y="4509"/>
                </a:lnTo>
                <a:lnTo>
                  <a:pt x="8791" y="4502"/>
                </a:lnTo>
                <a:lnTo>
                  <a:pt x="8791" y="4486"/>
                </a:lnTo>
                <a:lnTo>
                  <a:pt x="8790" y="4471"/>
                </a:lnTo>
                <a:lnTo>
                  <a:pt x="8790" y="4436"/>
                </a:lnTo>
                <a:lnTo>
                  <a:pt x="8793" y="4423"/>
                </a:lnTo>
                <a:lnTo>
                  <a:pt x="8794" y="4401"/>
                </a:lnTo>
                <a:lnTo>
                  <a:pt x="8796" y="4393"/>
                </a:lnTo>
                <a:lnTo>
                  <a:pt x="8792" y="4381"/>
                </a:lnTo>
                <a:lnTo>
                  <a:pt x="8786" y="4380"/>
                </a:lnTo>
                <a:lnTo>
                  <a:pt x="8790" y="4367"/>
                </a:lnTo>
                <a:lnTo>
                  <a:pt x="8792" y="4356"/>
                </a:lnTo>
                <a:lnTo>
                  <a:pt x="8789" y="4349"/>
                </a:lnTo>
                <a:lnTo>
                  <a:pt x="8776" y="4357"/>
                </a:lnTo>
                <a:lnTo>
                  <a:pt x="8775" y="4348"/>
                </a:lnTo>
                <a:lnTo>
                  <a:pt x="8778" y="4339"/>
                </a:lnTo>
                <a:lnTo>
                  <a:pt x="8790" y="4336"/>
                </a:lnTo>
                <a:lnTo>
                  <a:pt x="8796" y="4326"/>
                </a:lnTo>
                <a:lnTo>
                  <a:pt x="8797" y="4306"/>
                </a:lnTo>
                <a:lnTo>
                  <a:pt x="8793" y="4298"/>
                </a:lnTo>
                <a:lnTo>
                  <a:pt x="8786" y="4302"/>
                </a:lnTo>
                <a:lnTo>
                  <a:pt x="8784" y="4294"/>
                </a:lnTo>
                <a:lnTo>
                  <a:pt x="8789" y="4276"/>
                </a:lnTo>
                <a:lnTo>
                  <a:pt x="8795" y="4256"/>
                </a:lnTo>
                <a:lnTo>
                  <a:pt x="8795" y="4247"/>
                </a:lnTo>
                <a:lnTo>
                  <a:pt x="8791" y="4248"/>
                </a:lnTo>
                <a:lnTo>
                  <a:pt x="8780" y="4257"/>
                </a:lnTo>
                <a:lnTo>
                  <a:pt x="8772" y="4281"/>
                </a:lnTo>
                <a:lnTo>
                  <a:pt x="8769" y="4309"/>
                </a:lnTo>
                <a:lnTo>
                  <a:pt x="8763" y="4312"/>
                </a:lnTo>
                <a:lnTo>
                  <a:pt x="8762" y="4304"/>
                </a:lnTo>
                <a:lnTo>
                  <a:pt x="8765" y="4280"/>
                </a:lnTo>
                <a:lnTo>
                  <a:pt x="8766" y="4269"/>
                </a:lnTo>
                <a:lnTo>
                  <a:pt x="8763" y="4261"/>
                </a:lnTo>
                <a:lnTo>
                  <a:pt x="8763" y="4248"/>
                </a:lnTo>
                <a:lnTo>
                  <a:pt x="8766" y="4234"/>
                </a:lnTo>
                <a:lnTo>
                  <a:pt x="8775" y="4220"/>
                </a:lnTo>
                <a:lnTo>
                  <a:pt x="8785" y="4209"/>
                </a:lnTo>
                <a:lnTo>
                  <a:pt x="8789" y="4194"/>
                </a:lnTo>
                <a:lnTo>
                  <a:pt x="8783" y="4184"/>
                </a:lnTo>
                <a:lnTo>
                  <a:pt x="8775" y="4182"/>
                </a:lnTo>
                <a:lnTo>
                  <a:pt x="8770" y="4191"/>
                </a:lnTo>
                <a:lnTo>
                  <a:pt x="8767" y="4202"/>
                </a:lnTo>
                <a:lnTo>
                  <a:pt x="8763" y="4208"/>
                </a:lnTo>
                <a:lnTo>
                  <a:pt x="8767" y="4189"/>
                </a:lnTo>
                <a:lnTo>
                  <a:pt x="8771" y="4177"/>
                </a:lnTo>
                <a:lnTo>
                  <a:pt x="8767" y="4174"/>
                </a:lnTo>
                <a:lnTo>
                  <a:pt x="8760" y="4179"/>
                </a:lnTo>
                <a:lnTo>
                  <a:pt x="8749" y="4194"/>
                </a:lnTo>
                <a:lnTo>
                  <a:pt x="8741" y="4211"/>
                </a:lnTo>
                <a:lnTo>
                  <a:pt x="8740" y="4206"/>
                </a:lnTo>
                <a:lnTo>
                  <a:pt x="8743" y="4191"/>
                </a:lnTo>
                <a:lnTo>
                  <a:pt x="8748" y="4177"/>
                </a:lnTo>
                <a:lnTo>
                  <a:pt x="8755" y="4169"/>
                </a:lnTo>
                <a:lnTo>
                  <a:pt x="8761" y="4147"/>
                </a:lnTo>
                <a:lnTo>
                  <a:pt x="8762" y="4141"/>
                </a:lnTo>
                <a:lnTo>
                  <a:pt x="8756" y="4132"/>
                </a:lnTo>
                <a:lnTo>
                  <a:pt x="8752" y="4121"/>
                </a:lnTo>
                <a:lnTo>
                  <a:pt x="8747" y="4120"/>
                </a:lnTo>
                <a:lnTo>
                  <a:pt x="8742" y="4110"/>
                </a:lnTo>
                <a:lnTo>
                  <a:pt x="8739" y="4096"/>
                </a:lnTo>
                <a:lnTo>
                  <a:pt x="8732" y="4091"/>
                </a:lnTo>
                <a:lnTo>
                  <a:pt x="8722" y="4075"/>
                </a:lnTo>
                <a:lnTo>
                  <a:pt x="8718" y="4075"/>
                </a:lnTo>
                <a:lnTo>
                  <a:pt x="8713" y="4069"/>
                </a:lnTo>
                <a:lnTo>
                  <a:pt x="8706" y="4070"/>
                </a:lnTo>
                <a:lnTo>
                  <a:pt x="8704" y="4059"/>
                </a:lnTo>
                <a:lnTo>
                  <a:pt x="8701" y="4051"/>
                </a:lnTo>
                <a:lnTo>
                  <a:pt x="8681" y="4025"/>
                </a:lnTo>
                <a:lnTo>
                  <a:pt x="8678" y="4015"/>
                </a:lnTo>
                <a:lnTo>
                  <a:pt x="8666" y="4005"/>
                </a:lnTo>
                <a:lnTo>
                  <a:pt x="8653" y="4006"/>
                </a:lnTo>
                <a:lnTo>
                  <a:pt x="8642" y="4010"/>
                </a:lnTo>
                <a:lnTo>
                  <a:pt x="8632" y="4029"/>
                </a:lnTo>
                <a:lnTo>
                  <a:pt x="8633" y="4018"/>
                </a:lnTo>
                <a:lnTo>
                  <a:pt x="8630" y="4005"/>
                </a:lnTo>
                <a:lnTo>
                  <a:pt x="8611" y="3994"/>
                </a:lnTo>
                <a:lnTo>
                  <a:pt x="8598" y="3994"/>
                </a:lnTo>
                <a:lnTo>
                  <a:pt x="8585" y="3999"/>
                </a:lnTo>
                <a:lnTo>
                  <a:pt x="8581" y="3995"/>
                </a:lnTo>
                <a:lnTo>
                  <a:pt x="8591" y="3981"/>
                </a:lnTo>
                <a:lnTo>
                  <a:pt x="8596" y="3984"/>
                </a:lnTo>
                <a:lnTo>
                  <a:pt x="8618" y="3984"/>
                </a:lnTo>
                <a:lnTo>
                  <a:pt x="8627" y="3991"/>
                </a:lnTo>
                <a:lnTo>
                  <a:pt x="8638" y="3993"/>
                </a:lnTo>
                <a:lnTo>
                  <a:pt x="8652" y="3990"/>
                </a:lnTo>
                <a:lnTo>
                  <a:pt x="8659" y="3976"/>
                </a:lnTo>
                <a:lnTo>
                  <a:pt x="8662" y="3942"/>
                </a:lnTo>
                <a:lnTo>
                  <a:pt x="8660" y="3927"/>
                </a:lnTo>
                <a:lnTo>
                  <a:pt x="8656" y="3923"/>
                </a:lnTo>
                <a:lnTo>
                  <a:pt x="8650" y="3923"/>
                </a:lnTo>
                <a:lnTo>
                  <a:pt x="8633" y="3904"/>
                </a:lnTo>
                <a:lnTo>
                  <a:pt x="8627" y="3899"/>
                </a:lnTo>
                <a:lnTo>
                  <a:pt x="8623" y="3898"/>
                </a:lnTo>
                <a:lnTo>
                  <a:pt x="8611" y="3915"/>
                </a:lnTo>
                <a:lnTo>
                  <a:pt x="8605" y="3915"/>
                </a:lnTo>
                <a:lnTo>
                  <a:pt x="8597" y="3918"/>
                </a:lnTo>
                <a:lnTo>
                  <a:pt x="8589" y="3936"/>
                </a:lnTo>
                <a:lnTo>
                  <a:pt x="8586" y="3935"/>
                </a:lnTo>
                <a:lnTo>
                  <a:pt x="8586" y="3921"/>
                </a:lnTo>
                <a:lnTo>
                  <a:pt x="8583" y="3911"/>
                </a:lnTo>
                <a:lnTo>
                  <a:pt x="8578" y="3911"/>
                </a:lnTo>
                <a:lnTo>
                  <a:pt x="8563" y="3917"/>
                </a:lnTo>
                <a:lnTo>
                  <a:pt x="8557" y="3923"/>
                </a:lnTo>
                <a:lnTo>
                  <a:pt x="8551" y="3921"/>
                </a:lnTo>
                <a:lnTo>
                  <a:pt x="8553" y="3915"/>
                </a:lnTo>
                <a:lnTo>
                  <a:pt x="8565" y="3905"/>
                </a:lnTo>
                <a:lnTo>
                  <a:pt x="8577" y="3901"/>
                </a:lnTo>
                <a:lnTo>
                  <a:pt x="8580" y="3893"/>
                </a:lnTo>
                <a:lnTo>
                  <a:pt x="8577" y="3884"/>
                </a:lnTo>
                <a:lnTo>
                  <a:pt x="8570" y="3880"/>
                </a:lnTo>
                <a:lnTo>
                  <a:pt x="8564" y="3886"/>
                </a:lnTo>
                <a:lnTo>
                  <a:pt x="8552" y="3886"/>
                </a:lnTo>
                <a:lnTo>
                  <a:pt x="8545" y="3884"/>
                </a:lnTo>
                <a:lnTo>
                  <a:pt x="8545" y="3877"/>
                </a:lnTo>
                <a:lnTo>
                  <a:pt x="8551" y="3876"/>
                </a:lnTo>
                <a:lnTo>
                  <a:pt x="8555" y="3880"/>
                </a:lnTo>
                <a:lnTo>
                  <a:pt x="8563" y="3877"/>
                </a:lnTo>
                <a:lnTo>
                  <a:pt x="8568" y="3867"/>
                </a:lnTo>
                <a:lnTo>
                  <a:pt x="8574" y="3866"/>
                </a:lnTo>
                <a:lnTo>
                  <a:pt x="8581" y="3872"/>
                </a:lnTo>
                <a:lnTo>
                  <a:pt x="8593" y="3893"/>
                </a:lnTo>
                <a:lnTo>
                  <a:pt x="8603" y="3896"/>
                </a:lnTo>
                <a:lnTo>
                  <a:pt x="8612" y="3889"/>
                </a:lnTo>
                <a:lnTo>
                  <a:pt x="8624" y="3874"/>
                </a:lnTo>
                <a:lnTo>
                  <a:pt x="8633" y="3871"/>
                </a:lnTo>
                <a:lnTo>
                  <a:pt x="8644" y="3873"/>
                </a:lnTo>
                <a:lnTo>
                  <a:pt x="8650" y="3859"/>
                </a:lnTo>
                <a:lnTo>
                  <a:pt x="8656" y="3856"/>
                </a:lnTo>
                <a:lnTo>
                  <a:pt x="8659" y="3843"/>
                </a:lnTo>
                <a:lnTo>
                  <a:pt x="8656" y="3829"/>
                </a:lnTo>
                <a:lnTo>
                  <a:pt x="8647" y="3820"/>
                </a:lnTo>
                <a:lnTo>
                  <a:pt x="8633" y="3814"/>
                </a:lnTo>
                <a:lnTo>
                  <a:pt x="8624" y="3805"/>
                </a:lnTo>
                <a:lnTo>
                  <a:pt x="8619" y="3797"/>
                </a:lnTo>
                <a:lnTo>
                  <a:pt x="8607" y="3798"/>
                </a:lnTo>
                <a:lnTo>
                  <a:pt x="8595" y="3795"/>
                </a:lnTo>
                <a:lnTo>
                  <a:pt x="8587" y="3799"/>
                </a:lnTo>
                <a:lnTo>
                  <a:pt x="8585" y="3812"/>
                </a:lnTo>
                <a:lnTo>
                  <a:pt x="8576" y="3820"/>
                </a:lnTo>
                <a:cubicBezTo>
                  <a:pt x="8576" y="3820"/>
                  <a:pt x="8568" y="3815"/>
                  <a:pt x="8567" y="3814"/>
                </a:cubicBezTo>
                <a:cubicBezTo>
                  <a:pt x="8567" y="3813"/>
                  <a:pt x="8557" y="3809"/>
                  <a:pt x="8557" y="3809"/>
                </a:cubicBezTo>
                <a:lnTo>
                  <a:pt x="8546" y="3810"/>
                </a:lnTo>
                <a:lnTo>
                  <a:pt x="8543" y="3822"/>
                </a:lnTo>
                <a:lnTo>
                  <a:pt x="8540" y="3833"/>
                </a:lnTo>
                <a:lnTo>
                  <a:pt x="8535" y="3829"/>
                </a:lnTo>
                <a:lnTo>
                  <a:pt x="8530" y="3817"/>
                </a:lnTo>
                <a:lnTo>
                  <a:pt x="8526" y="3816"/>
                </a:lnTo>
                <a:lnTo>
                  <a:pt x="8523" y="3808"/>
                </a:lnTo>
                <a:lnTo>
                  <a:pt x="8531" y="3796"/>
                </a:lnTo>
                <a:lnTo>
                  <a:pt x="8541" y="3791"/>
                </a:lnTo>
                <a:lnTo>
                  <a:pt x="8556" y="3795"/>
                </a:lnTo>
                <a:lnTo>
                  <a:pt x="8576" y="3796"/>
                </a:lnTo>
                <a:lnTo>
                  <a:pt x="8583" y="3787"/>
                </a:lnTo>
                <a:lnTo>
                  <a:pt x="8582" y="3777"/>
                </a:lnTo>
                <a:lnTo>
                  <a:pt x="8575" y="3758"/>
                </a:lnTo>
                <a:lnTo>
                  <a:pt x="8563" y="3742"/>
                </a:lnTo>
                <a:lnTo>
                  <a:pt x="8552" y="3732"/>
                </a:lnTo>
                <a:lnTo>
                  <a:pt x="8547" y="3718"/>
                </a:lnTo>
                <a:lnTo>
                  <a:pt x="8548" y="3700"/>
                </a:lnTo>
                <a:lnTo>
                  <a:pt x="8551" y="3695"/>
                </a:lnTo>
                <a:lnTo>
                  <a:pt x="8555" y="3698"/>
                </a:lnTo>
                <a:lnTo>
                  <a:pt x="8558" y="3710"/>
                </a:lnTo>
                <a:lnTo>
                  <a:pt x="8558" y="3721"/>
                </a:lnTo>
                <a:lnTo>
                  <a:pt x="8566" y="3730"/>
                </a:lnTo>
                <a:lnTo>
                  <a:pt x="8580" y="3749"/>
                </a:lnTo>
                <a:lnTo>
                  <a:pt x="8583" y="3758"/>
                </a:lnTo>
                <a:lnTo>
                  <a:pt x="8590" y="3764"/>
                </a:lnTo>
                <a:lnTo>
                  <a:pt x="8596" y="3765"/>
                </a:lnTo>
                <a:lnTo>
                  <a:pt x="8605" y="3780"/>
                </a:lnTo>
                <a:lnTo>
                  <a:pt x="8614" y="3780"/>
                </a:lnTo>
                <a:lnTo>
                  <a:pt x="8625" y="3774"/>
                </a:lnTo>
                <a:lnTo>
                  <a:pt x="8633" y="3765"/>
                </a:lnTo>
                <a:lnTo>
                  <a:pt x="8643" y="3761"/>
                </a:lnTo>
                <a:lnTo>
                  <a:pt x="8649" y="3749"/>
                </a:lnTo>
                <a:lnTo>
                  <a:pt x="8657" y="3737"/>
                </a:lnTo>
                <a:lnTo>
                  <a:pt x="8667" y="3730"/>
                </a:lnTo>
                <a:lnTo>
                  <a:pt x="8674" y="3730"/>
                </a:lnTo>
                <a:lnTo>
                  <a:pt x="8675" y="3719"/>
                </a:lnTo>
                <a:lnTo>
                  <a:pt x="8672" y="3708"/>
                </a:lnTo>
                <a:lnTo>
                  <a:pt x="8664" y="3694"/>
                </a:lnTo>
                <a:lnTo>
                  <a:pt x="8662" y="3682"/>
                </a:lnTo>
                <a:lnTo>
                  <a:pt x="8648" y="3641"/>
                </a:lnTo>
                <a:lnTo>
                  <a:pt x="8638" y="3630"/>
                </a:lnTo>
                <a:lnTo>
                  <a:pt x="8637" y="3619"/>
                </a:lnTo>
                <a:lnTo>
                  <a:pt x="8639" y="3613"/>
                </a:lnTo>
                <a:lnTo>
                  <a:pt x="8644" y="3614"/>
                </a:lnTo>
                <a:lnTo>
                  <a:pt x="8648" y="3622"/>
                </a:lnTo>
                <a:lnTo>
                  <a:pt x="8650" y="3633"/>
                </a:lnTo>
                <a:lnTo>
                  <a:pt x="8655" y="3645"/>
                </a:lnTo>
                <a:lnTo>
                  <a:pt x="8669" y="3685"/>
                </a:lnTo>
                <a:lnTo>
                  <a:pt x="8690" y="3726"/>
                </a:lnTo>
                <a:lnTo>
                  <a:pt x="8693" y="3730"/>
                </a:lnTo>
                <a:lnTo>
                  <a:pt x="8696" y="3722"/>
                </a:lnTo>
                <a:lnTo>
                  <a:pt x="8695" y="3707"/>
                </a:lnTo>
                <a:lnTo>
                  <a:pt x="8698" y="3673"/>
                </a:lnTo>
                <a:lnTo>
                  <a:pt x="8699" y="3654"/>
                </a:lnTo>
                <a:lnTo>
                  <a:pt x="8704" y="3643"/>
                </a:lnTo>
                <a:lnTo>
                  <a:pt x="8710" y="3642"/>
                </a:lnTo>
                <a:lnTo>
                  <a:pt x="8715" y="3646"/>
                </a:lnTo>
                <a:lnTo>
                  <a:pt x="8715" y="3659"/>
                </a:lnTo>
                <a:lnTo>
                  <a:pt x="8718" y="3668"/>
                </a:lnTo>
                <a:lnTo>
                  <a:pt x="8725" y="3670"/>
                </a:lnTo>
                <a:lnTo>
                  <a:pt x="8747" y="3685"/>
                </a:lnTo>
                <a:lnTo>
                  <a:pt x="8766" y="3708"/>
                </a:lnTo>
                <a:lnTo>
                  <a:pt x="8777" y="3715"/>
                </a:lnTo>
                <a:lnTo>
                  <a:pt x="8784" y="3708"/>
                </a:lnTo>
                <a:lnTo>
                  <a:pt x="8789" y="3706"/>
                </a:lnTo>
                <a:lnTo>
                  <a:pt x="8794" y="3714"/>
                </a:lnTo>
                <a:lnTo>
                  <a:pt x="8793" y="3724"/>
                </a:lnTo>
                <a:lnTo>
                  <a:pt x="8775" y="3729"/>
                </a:lnTo>
                <a:lnTo>
                  <a:pt x="8771" y="3732"/>
                </a:lnTo>
                <a:lnTo>
                  <a:pt x="8758" y="3713"/>
                </a:lnTo>
                <a:lnTo>
                  <a:pt x="8736" y="3694"/>
                </a:lnTo>
                <a:lnTo>
                  <a:pt x="8729" y="3688"/>
                </a:lnTo>
                <a:lnTo>
                  <a:pt x="8726" y="3683"/>
                </a:lnTo>
                <a:lnTo>
                  <a:pt x="8718" y="3684"/>
                </a:lnTo>
                <a:lnTo>
                  <a:pt x="8714" y="3690"/>
                </a:lnTo>
                <a:lnTo>
                  <a:pt x="8714" y="3703"/>
                </a:lnTo>
                <a:lnTo>
                  <a:pt x="8719" y="3720"/>
                </a:lnTo>
                <a:lnTo>
                  <a:pt x="8746" y="3763"/>
                </a:lnTo>
                <a:lnTo>
                  <a:pt x="8757" y="3783"/>
                </a:lnTo>
                <a:lnTo>
                  <a:pt x="8775" y="3801"/>
                </a:lnTo>
                <a:lnTo>
                  <a:pt x="8786" y="3814"/>
                </a:lnTo>
                <a:lnTo>
                  <a:pt x="8793" y="3818"/>
                </a:lnTo>
                <a:lnTo>
                  <a:pt x="8802" y="3814"/>
                </a:lnTo>
                <a:lnTo>
                  <a:pt x="8804" y="3804"/>
                </a:lnTo>
                <a:lnTo>
                  <a:pt x="8809" y="3790"/>
                </a:lnTo>
                <a:lnTo>
                  <a:pt x="8815" y="3790"/>
                </a:lnTo>
                <a:lnTo>
                  <a:pt x="8823" y="3788"/>
                </a:lnTo>
                <a:lnTo>
                  <a:pt x="8830" y="3779"/>
                </a:lnTo>
                <a:lnTo>
                  <a:pt x="8830" y="3765"/>
                </a:lnTo>
                <a:lnTo>
                  <a:pt x="8838" y="3755"/>
                </a:lnTo>
                <a:lnTo>
                  <a:pt x="8845" y="3755"/>
                </a:lnTo>
                <a:lnTo>
                  <a:pt x="8853" y="3761"/>
                </a:lnTo>
                <a:lnTo>
                  <a:pt x="8862" y="3765"/>
                </a:lnTo>
                <a:lnTo>
                  <a:pt x="8875" y="3759"/>
                </a:lnTo>
                <a:lnTo>
                  <a:pt x="8887" y="3761"/>
                </a:lnTo>
                <a:lnTo>
                  <a:pt x="8890" y="3753"/>
                </a:lnTo>
                <a:lnTo>
                  <a:pt x="8892" y="3727"/>
                </a:lnTo>
                <a:lnTo>
                  <a:pt x="8892" y="3707"/>
                </a:lnTo>
                <a:lnTo>
                  <a:pt x="8897" y="3691"/>
                </a:lnTo>
                <a:lnTo>
                  <a:pt x="8906" y="3665"/>
                </a:lnTo>
                <a:lnTo>
                  <a:pt x="8906" y="3650"/>
                </a:lnTo>
                <a:lnTo>
                  <a:pt x="8903" y="3641"/>
                </a:lnTo>
                <a:lnTo>
                  <a:pt x="8894" y="3638"/>
                </a:lnTo>
                <a:lnTo>
                  <a:pt x="8883" y="3644"/>
                </a:lnTo>
                <a:lnTo>
                  <a:pt x="8879" y="3651"/>
                </a:lnTo>
                <a:lnTo>
                  <a:pt x="8875" y="3645"/>
                </a:lnTo>
                <a:lnTo>
                  <a:pt x="8869" y="3645"/>
                </a:lnTo>
                <a:lnTo>
                  <a:pt x="8865" y="3650"/>
                </a:lnTo>
                <a:lnTo>
                  <a:pt x="8856" y="3639"/>
                </a:lnTo>
                <a:lnTo>
                  <a:pt x="8851" y="3624"/>
                </a:lnTo>
                <a:lnTo>
                  <a:pt x="8845" y="3615"/>
                </a:lnTo>
                <a:lnTo>
                  <a:pt x="8841" y="3601"/>
                </a:lnTo>
                <a:lnTo>
                  <a:pt x="8836" y="3600"/>
                </a:lnTo>
                <a:lnTo>
                  <a:pt x="8832" y="3616"/>
                </a:lnTo>
                <a:lnTo>
                  <a:pt x="8832" y="3636"/>
                </a:lnTo>
                <a:lnTo>
                  <a:pt x="8836" y="3643"/>
                </a:lnTo>
                <a:lnTo>
                  <a:pt x="8838" y="3659"/>
                </a:lnTo>
                <a:lnTo>
                  <a:pt x="8833" y="3672"/>
                </a:lnTo>
                <a:lnTo>
                  <a:pt x="8829" y="3690"/>
                </a:lnTo>
                <a:lnTo>
                  <a:pt x="8827" y="3682"/>
                </a:lnTo>
                <a:lnTo>
                  <a:pt x="8830" y="3656"/>
                </a:lnTo>
                <a:lnTo>
                  <a:pt x="8828" y="3634"/>
                </a:lnTo>
                <a:lnTo>
                  <a:pt x="8820" y="3628"/>
                </a:lnTo>
                <a:lnTo>
                  <a:pt x="8816" y="3604"/>
                </a:lnTo>
                <a:lnTo>
                  <a:pt x="8809" y="3597"/>
                </a:lnTo>
                <a:lnTo>
                  <a:pt x="8806" y="3588"/>
                </a:lnTo>
                <a:lnTo>
                  <a:pt x="8807" y="3582"/>
                </a:lnTo>
                <a:lnTo>
                  <a:pt x="8814" y="3576"/>
                </a:lnTo>
                <a:lnTo>
                  <a:pt x="8824" y="3552"/>
                </a:lnTo>
                <a:lnTo>
                  <a:pt x="8824" y="3539"/>
                </a:lnTo>
                <a:lnTo>
                  <a:pt x="8820" y="3530"/>
                </a:lnTo>
                <a:lnTo>
                  <a:pt x="8813" y="3526"/>
                </a:lnTo>
                <a:lnTo>
                  <a:pt x="8819" y="3520"/>
                </a:lnTo>
                <a:lnTo>
                  <a:pt x="8828" y="3520"/>
                </a:lnTo>
                <a:lnTo>
                  <a:pt x="8836" y="3513"/>
                </a:lnTo>
                <a:lnTo>
                  <a:pt x="8840" y="3497"/>
                </a:lnTo>
                <a:lnTo>
                  <a:pt x="8839" y="3473"/>
                </a:lnTo>
                <a:lnTo>
                  <a:pt x="8835" y="3461"/>
                </a:lnTo>
                <a:lnTo>
                  <a:pt x="8835" y="3452"/>
                </a:lnTo>
                <a:lnTo>
                  <a:pt x="8840" y="3452"/>
                </a:lnTo>
                <a:lnTo>
                  <a:pt x="8847" y="3464"/>
                </a:lnTo>
                <a:lnTo>
                  <a:pt x="8851" y="3480"/>
                </a:lnTo>
                <a:lnTo>
                  <a:pt x="8856" y="3487"/>
                </a:lnTo>
                <a:lnTo>
                  <a:pt x="8865" y="3486"/>
                </a:lnTo>
                <a:lnTo>
                  <a:pt x="8874" y="3476"/>
                </a:lnTo>
                <a:lnTo>
                  <a:pt x="8883" y="3479"/>
                </a:lnTo>
                <a:lnTo>
                  <a:pt x="8894" y="3491"/>
                </a:lnTo>
                <a:lnTo>
                  <a:pt x="8904" y="3496"/>
                </a:lnTo>
                <a:lnTo>
                  <a:pt x="8919" y="3515"/>
                </a:lnTo>
                <a:lnTo>
                  <a:pt x="8919" y="3531"/>
                </a:lnTo>
                <a:lnTo>
                  <a:pt x="8923" y="3547"/>
                </a:lnTo>
                <a:lnTo>
                  <a:pt x="8930" y="3556"/>
                </a:lnTo>
                <a:lnTo>
                  <a:pt x="8932" y="3570"/>
                </a:lnTo>
                <a:lnTo>
                  <a:pt x="8939" y="3574"/>
                </a:lnTo>
                <a:lnTo>
                  <a:pt x="8954" y="3560"/>
                </a:lnTo>
                <a:lnTo>
                  <a:pt x="8966" y="3528"/>
                </a:lnTo>
                <a:lnTo>
                  <a:pt x="8970" y="3510"/>
                </a:lnTo>
                <a:lnTo>
                  <a:pt x="8965" y="3497"/>
                </a:lnTo>
                <a:lnTo>
                  <a:pt x="8963" y="3479"/>
                </a:lnTo>
                <a:lnTo>
                  <a:pt x="8968" y="3466"/>
                </a:lnTo>
                <a:lnTo>
                  <a:pt x="8967" y="3458"/>
                </a:lnTo>
                <a:lnTo>
                  <a:pt x="8955" y="3455"/>
                </a:lnTo>
                <a:lnTo>
                  <a:pt x="8946" y="3464"/>
                </a:lnTo>
                <a:lnTo>
                  <a:pt x="8941" y="3472"/>
                </a:lnTo>
                <a:lnTo>
                  <a:pt x="8926" y="3459"/>
                </a:lnTo>
                <a:lnTo>
                  <a:pt x="8916" y="3439"/>
                </a:lnTo>
                <a:lnTo>
                  <a:pt x="8902" y="3433"/>
                </a:lnTo>
                <a:lnTo>
                  <a:pt x="8895" y="3441"/>
                </a:lnTo>
                <a:lnTo>
                  <a:pt x="8890" y="3432"/>
                </a:lnTo>
                <a:lnTo>
                  <a:pt x="8889" y="3423"/>
                </a:lnTo>
                <a:lnTo>
                  <a:pt x="8895" y="3422"/>
                </a:lnTo>
                <a:lnTo>
                  <a:pt x="8900" y="3409"/>
                </a:lnTo>
                <a:lnTo>
                  <a:pt x="8903" y="3371"/>
                </a:lnTo>
                <a:lnTo>
                  <a:pt x="8906" y="3365"/>
                </a:lnTo>
                <a:lnTo>
                  <a:pt x="8907" y="3350"/>
                </a:lnTo>
                <a:lnTo>
                  <a:pt x="8891" y="3337"/>
                </a:lnTo>
                <a:lnTo>
                  <a:pt x="8884" y="3338"/>
                </a:lnTo>
                <a:lnTo>
                  <a:pt x="8873" y="3361"/>
                </a:lnTo>
                <a:lnTo>
                  <a:pt x="8860" y="3365"/>
                </a:lnTo>
                <a:lnTo>
                  <a:pt x="8848" y="3361"/>
                </a:lnTo>
                <a:lnTo>
                  <a:pt x="8844" y="3349"/>
                </a:lnTo>
                <a:lnTo>
                  <a:pt x="8842" y="3326"/>
                </a:lnTo>
                <a:lnTo>
                  <a:pt x="8838" y="3315"/>
                </a:lnTo>
                <a:lnTo>
                  <a:pt x="8838" y="3301"/>
                </a:lnTo>
                <a:lnTo>
                  <a:pt x="8846" y="3312"/>
                </a:lnTo>
                <a:lnTo>
                  <a:pt x="8849" y="3320"/>
                </a:lnTo>
                <a:lnTo>
                  <a:pt x="8846" y="3329"/>
                </a:lnTo>
                <a:lnTo>
                  <a:pt x="8850" y="3343"/>
                </a:lnTo>
                <a:lnTo>
                  <a:pt x="8860" y="3351"/>
                </a:lnTo>
                <a:lnTo>
                  <a:pt x="8868" y="3349"/>
                </a:lnTo>
                <a:lnTo>
                  <a:pt x="8880" y="3329"/>
                </a:lnTo>
                <a:lnTo>
                  <a:pt x="8888" y="3322"/>
                </a:lnTo>
                <a:lnTo>
                  <a:pt x="8900" y="3322"/>
                </a:lnTo>
                <a:lnTo>
                  <a:pt x="8908" y="3330"/>
                </a:lnTo>
                <a:lnTo>
                  <a:pt x="8914" y="3332"/>
                </a:lnTo>
                <a:lnTo>
                  <a:pt x="8917" y="3322"/>
                </a:lnTo>
                <a:lnTo>
                  <a:pt x="8914" y="3309"/>
                </a:lnTo>
                <a:lnTo>
                  <a:pt x="8890" y="3267"/>
                </a:lnTo>
                <a:lnTo>
                  <a:pt x="8872" y="3243"/>
                </a:lnTo>
                <a:lnTo>
                  <a:pt x="8855" y="3242"/>
                </a:lnTo>
                <a:lnTo>
                  <a:pt x="8835" y="3229"/>
                </a:lnTo>
                <a:lnTo>
                  <a:pt x="8825" y="3207"/>
                </a:lnTo>
                <a:lnTo>
                  <a:pt x="8824" y="3194"/>
                </a:lnTo>
                <a:lnTo>
                  <a:pt x="8825" y="3181"/>
                </a:lnTo>
                <a:lnTo>
                  <a:pt x="8830" y="3193"/>
                </a:lnTo>
                <a:lnTo>
                  <a:pt x="8837" y="3213"/>
                </a:lnTo>
                <a:lnTo>
                  <a:pt x="8844" y="3225"/>
                </a:lnTo>
                <a:lnTo>
                  <a:pt x="8860" y="3226"/>
                </a:lnTo>
                <a:lnTo>
                  <a:pt x="8863" y="3217"/>
                </a:lnTo>
                <a:lnTo>
                  <a:pt x="8863" y="3205"/>
                </a:lnTo>
                <a:lnTo>
                  <a:pt x="8852" y="3184"/>
                </a:lnTo>
                <a:lnTo>
                  <a:pt x="8849" y="3176"/>
                </a:lnTo>
                <a:lnTo>
                  <a:pt x="8849" y="3168"/>
                </a:lnTo>
                <a:lnTo>
                  <a:pt x="8852" y="3168"/>
                </a:lnTo>
                <a:lnTo>
                  <a:pt x="8858" y="3175"/>
                </a:lnTo>
                <a:lnTo>
                  <a:pt x="8874" y="3204"/>
                </a:lnTo>
                <a:lnTo>
                  <a:pt x="8878" y="3222"/>
                </a:lnTo>
                <a:lnTo>
                  <a:pt x="8879" y="3234"/>
                </a:lnTo>
                <a:lnTo>
                  <a:pt x="8890" y="3251"/>
                </a:lnTo>
                <a:lnTo>
                  <a:pt x="8903" y="3267"/>
                </a:lnTo>
                <a:lnTo>
                  <a:pt x="8918" y="3297"/>
                </a:lnTo>
                <a:lnTo>
                  <a:pt x="8926" y="3300"/>
                </a:lnTo>
                <a:lnTo>
                  <a:pt x="8931" y="3295"/>
                </a:lnTo>
                <a:lnTo>
                  <a:pt x="8938" y="3298"/>
                </a:lnTo>
                <a:lnTo>
                  <a:pt x="8941" y="3308"/>
                </a:lnTo>
                <a:lnTo>
                  <a:pt x="8933" y="3320"/>
                </a:lnTo>
                <a:lnTo>
                  <a:pt x="8938" y="3338"/>
                </a:lnTo>
                <a:lnTo>
                  <a:pt x="8944" y="3348"/>
                </a:lnTo>
                <a:lnTo>
                  <a:pt x="8951" y="3347"/>
                </a:lnTo>
                <a:lnTo>
                  <a:pt x="8959" y="3333"/>
                </a:lnTo>
                <a:lnTo>
                  <a:pt x="8966" y="3296"/>
                </a:lnTo>
                <a:lnTo>
                  <a:pt x="8970" y="3284"/>
                </a:lnTo>
                <a:lnTo>
                  <a:pt x="8972" y="3272"/>
                </a:lnTo>
                <a:lnTo>
                  <a:pt x="8969" y="3252"/>
                </a:lnTo>
                <a:lnTo>
                  <a:pt x="8971" y="3242"/>
                </a:lnTo>
                <a:lnTo>
                  <a:pt x="8970" y="3216"/>
                </a:lnTo>
                <a:lnTo>
                  <a:pt x="8965" y="3199"/>
                </a:lnTo>
                <a:lnTo>
                  <a:pt x="8966" y="3188"/>
                </a:lnTo>
                <a:lnTo>
                  <a:pt x="8967" y="3180"/>
                </a:lnTo>
                <a:lnTo>
                  <a:pt x="8972" y="3185"/>
                </a:lnTo>
                <a:lnTo>
                  <a:pt x="8980" y="3189"/>
                </a:lnTo>
                <a:lnTo>
                  <a:pt x="8983" y="3188"/>
                </a:lnTo>
                <a:lnTo>
                  <a:pt x="8981" y="3178"/>
                </a:lnTo>
                <a:lnTo>
                  <a:pt x="8971" y="3161"/>
                </a:lnTo>
                <a:lnTo>
                  <a:pt x="8964" y="3142"/>
                </a:lnTo>
                <a:lnTo>
                  <a:pt x="8957" y="3129"/>
                </a:lnTo>
                <a:lnTo>
                  <a:pt x="8947" y="3124"/>
                </a:lnTo>
                <a:lnTo>
                  <a:pt x="8939" y="3124"/>
                </a:lnTo>
                <a:lnTo>
                  <a:pt x="8932" y="3111"/>
                </a:lnTo>
                <a:lnTo>
                  <a:pt x="8923" y="3102"/>
                </a:lnTo>
                <a:lnTo>
                  <a:pt x="8902" y="3102"/>
                </a:lnTo>
                <a:lnTo>
                  <a:pt x="8892" y="3106"/>
                </a:lnTo>
                <a:lnTo>
                  <a:pt x="8884" y="3106"/>
                </a:lnTo>
                <a:lnTo>
                  <a:pt x="8882" y="3098"/>
                </a:lnTo>
                <a:lnTo>
                  <a:pt x="8879" y="3093"/>
                </a:lnTo>
                <a:lnTo>
                  <a:pt x="8881" y="3083"/>
                </a:lnTo>
                <a:lnTo>
                  <a:pt x="8884" y="3091"/>
                </a:lnTo>
                <a:lnTo>
                  <a:pt x="8891" y="3094"/>
                </a:lnTo>
                <a:lnTo>
                  <a:pt x="8905" y="3089"/>
                </a:lnTo>
                <a:lnTo>
                  <a:pt x="8923" y="3085"/>
                </a:lnTo>
                <a:lnTo>
                  <a:pt x="8929" y="3094"/>
                </a:lnTo>
                <a:lnTo>
                  <a:pt x="8936" y="3090"/>
                </a:lnTo>
                <a:lnTo>
                  <a:pt x="8945" y="3082"/>
                </a:lnTo>
                <a:lnTo>
                  <a:pt x="8954" y="3088"/>
                </a:lnTo>
                <a:lnTo>
                  <a:pt x="8959" y="3094"/>
                </a:lnTo>
                <a:lnTo>
                  <a:pt x="8967" y="3087"/>
                </a:lnTo>
                <a:lnTo>
                  <a:pt x="8969" y="3080"/>
                </a:lnTo>
                <a:lnTo>
                  <a:pt x="8968" y="3068"/>
                </a:lnTo>
                <a:lnTo>
                  <a:pt x="8968" y="3047"/>
                </a:lnTo>
                <a:lnTo>
                  <a:pt x="8967" y="3034"/>
                </a:lnTo>
                <a:lnTo>
                  <a:pt x="8962" y="3030"/>
                </a:lnTo>
                <a:lnTo>
                  <a:pt x="8957" y="3038"/>
                </a:lnTo>
                <a:lnTo>
                  <a:pt x="8949" y="3042"/>
                </a:lnTo>
                <a:lnTo>
                  <a:pt x="8939" y="3038"/>
                </a:lnTo>
                <a:lnTo>
                  <a:pt x="8925" y="3036"/>
                </a:lnTo>
                <a:lnTo>
                  <a:pt x="8919" y="3028"/>
                </a:lnTo>
                <a:lnTo>
                  <a:pt x="8907" y="3021"/>
                </a:lnTo>
                <a:lnTo>
                  <a:pt x="8894" y="3025"/>
                </a:lnTo>
                <a:lnTo>
                  <a:pt x="8890" y="3036"/>
                </a:lnTo>
                <a:lnTo>
                  <a:pt x="8886" y="3034"/>
                </a:lnTo>
                <a:lnTo>
                  <a:pt x="8886" y="3014"/>
                </a:lnTo>
                <a:lnTo>
                  <a:pt x="8887" y="2999"/>
                </a:lnTo>
                <a:lnTo>
                  <a:pt x="8885" y="2991"/>
                </a:lnTo>
                <a:lnTo>
                  <a:pt x="8868" y="2993"/>
                </a:lnTo>
                <a:lnTo>
                  <a:pt x="8860" y="2993"/>
                </a:lnTo>
                <a:lnTo>
                  <a:pt x="8852" y="2983"/>
                </a:lnTo>
                <a:lnTo>
                  <a:pt x="8856" y="2973"/>
                </a:lnTo>
                <a:lnTo>
                  <a:pt x="8863" y="2973"/>
                </a:lnTo>
                <a:lnTo>
                  <a:pt x="8876" y="2980"/>
                </a:lnTo>
                <a:lnTo>
                  <a:pt x="8880" y="2975"/>
                </a:lnTo>
                <a:lnTo>
                  <a:pt x="8880" y="2963"/>
                </a:lnTo>
                <a:lnTo>
                  <a:pt x="8876" y="2956"/>
                </a:lnTo>
                <a:lnTo>
                  <a:pt x="8881" y="2946"/>
                </a:lnTo>
                <a:lnTo>
                  <a:pt x="8879" y="2933"/>
                </a:lnTo>
                <a:lnTo>
                  <a:pt x="8876" y="2923"/>
                </a:lnTo>
                <a:lnTo>
                  <a:pt x="8880" y="2913"/>
                </a:lnTo>
                <a:lnTo>
                  <a:pt x="8877" y="2900"/>
                </a:lnTo>
                <a:lnTo>
                  <a:pt x="8876" y="2884"/>
                </a:lnTo>
                <a:lnTo>
                  <a:pt x="8884" y="2879"/>
                </a:lnTo>
                <a:lnTo>
                  <a:pt x="8886" y="2885"/>
                </a:lnTo>
                <a:lnTo>
                  <a:pt x="8886" y="2899"/>
                </a:lnTo>
                <a:lnTo>
                  <a:pt x="8891" y="2911"/>
                </a:lnTo>
                <a:lnTo>
                  <a:pt x="8898" y="2913"/>
                </a:lnTo>
                <a:lnTo>
                  <a:pt x="8908" y="2900"/>
                </a:lnTo>
                <a:lnTo>
                  <a:pt x="8924" y="2876"/>
                </a:lnTo>
                <a:lnTo>
                  <a:pt x="8933" y="2871"/>
                </a:lnTo>
                <a:lnTo>
                  <a:pt x="8934" y="2864"/>
                </a:lnTo>
                <a:lnTo>
                  <a:pt x="8930" y="2858"/>
                </a:lnTo>
                <a:lnTo>
                  <a:pt x="8919" y="2853"/>
                </a:lnTo>
                <a:lnTo>
                  <a:pt x="8910" y="2853"/>
                </a:lnTo>
                <a:lnTo>
                  <a:pt x="8907" y="2847"/>
                </a:lnTo>
                <a:lnTo>
                  <a:pt x="8916" y="2842"/>
                </a:lnTo>
                <a:lnTo>
                  <a:pt x="8928" y="2843"/>
                </a:lnTo>
                <a:lnTo>
                  <a:pt x="8933" y="2848"/>
                </a:lnTo>
                <a:lnTo>
                  <a:pt x="8940" y="2849"/>
                </a:lnTo>
                <a:lnTo>
                  <a:pt x="8939" y="2837"/>
                </a:lnTo>
                <a:lnTo>
                  <a:pt x="8936" y="2830"/>
                </a:lnTo>
                <a:lnTo>
                  <a:pt x="8945" y="2824"/>
                </a:lnTo>
                <a:lnTo>
                  <a:pt x="8957" y="2825"/>
                </a:lnTo>
                <a:lnTo>
                  <a:pt x="8966" y="2841"/>
                </a:lnTo>
                <a:lnTo>
                  <a:pt x="8972" y="2845"/>
                </a:lnTo>
                <a:lnTo>
                  <a:pt x="8977" y="2840"/>
                </a:lnTo>
                <a:lnTo>
                  <a:pt x="8983" y="2842"/>
                </a:lnTo>
                <a:lnTo>
                  <a:pt x="8990" y="2857"/>
                </a:lnTo>
                <a:lnTo>
                  <a:pt x="8988" y="2872"/>
                </a:lnTo>
                <a:lnTo>
                  <a:pt x="8990" y="2881"/>
                </a:lnTo>
                <a:lnTo>
                  <a:pt x="9001" y="2885"/>
                </a:lnTo>
                <a:lnTo>
                  <a:pt x="9005" y="2882"/>
                </a:lnTo>
                <a:lnTo>
                  <a:pt x="9011" y="2886"/>
                </a:lnTo>
                <a:lnTo>
                  <a:pt x="9017" y="2900"/>
                </a:lnTo>
                <a:lnTo>
                  <a:pt x="9031" y="2908"/>
                </a:lnTo>
                <a:lnTo>
                  <a:pt x="9038" y="2925"/>
                </a:lnTo>
                <a:lnTo>
                  <a:pt x="9042" y="2930"/>
                </a:lnTo>
                <a:lnTo>
                  <a:pt x="9045" y="2920"/>
                </a:lnTo>
                <a:lnTo>
                  <a:pt x="9046" y="2901"/>
                </a:lnTo>
                <a:lnTo>
                  <a:pt x="9053" y="2887"/>
                </a:lnTo>
                <a:lnTo>
                  <a:pt x="9058" y="2858"/>
                </a:lnTo>
                <a:lnTo>
                  <a:pt x="9056" y="2846"/>
                </a:lnTo>
                <a:lnTo>
                  <a:pt x="9060" y="2820"/>
                </a:lnTo>
                <a:lnTo>
                  <a:pt x="9062" y="2790"/>
                </a:lnTo>
                <a:lnTo>
                  <a:pt x="9066" y="2782"/>
                </a:lnTo>
                <a:lnTo>
                  <a:pt x="9066" y="2766"/>
                </a:lnTo>
                <a:lnTo>
                  <a:pt x="9063" y="2748"/>
                </a:lnTo>
                <a:lnTo>
                  <a:pt x="9053" y="2740"/>
                </a:lnTo>
                <a:lnTo>
                  <a:pt x="9045" y="2729"/>
                </a:lnTo>
                <a:lnTo>
                  <a:pt x="9040" y="2729"/>
                </a:lnTo>
                <a:lnTo>
                  <a:pt x="9036" y="2720"/>
                </a:lnTo>
                <a:lnTo>
                  <a:pt x="9035" y="2711"/>
                </a:lnTo>
                <a:lnTo>
                  <a:pt x="9030" y="2715"/>
                </a:lnTo>
                <a:lnTo>
                  <a:pt x="9025" y="2729"/>
                </a:lnTo>
                <a:lnTo>
                  <a:pt x="9013" y="2751"/>
                </a:lnTo>
                <a:lnTo>
                  <a:pt x="9005" y="2756"/>
                </a:lnTo>
                <a:lnTo>
                  <a:pt x="9000" y="2748"/>
                </a:lnTo>
                <a:lnTo>
                  <a:pt x="9002" y="2740"/>
                </a:lnTo>
                <a:lnTo>
                  <a:pt x="9002" y="2724"/>
                </a:lnTo>
                <a:lnTo>
                  <a:pt x="8998" y="2714"/>
                </a:lnTo>
                <a:lnTo>
                  <a:pt x="8986" y="2707"/>
                </a:lnTo>
                <a:lnTo>
                  <a:pt x="8978" y="2709"/>
                </a:lnTo>
                <a:lnTo>
                  <a:pt x="8973" y="2702"/>
                </a:lnTo>
                <a:lnTo>
                  <a:pt x="8978" y="2697"/>
                </a:lnTo>
                <a:lnTo>
                  <a:pt x="8979" y="2690"/>
                </a:lnTo>
                <a:lnTo>
                  <a:pt x="8970" y="2680"/>
                </a:lnTo>
                <a:lnTo>
                  <a:pt x="8967" y="2671"/>
                </a:lnTo>
                <a:lnTo>
                  <a:pt x="8970" y="2664"/>
                </a:lnTo>
                <a:lnTo>
                  <a:pt x="8973" y="2667"/>
                </a:lnTo>
                <a:lnTo>
                  <a:pt x="8982" y="2670"/>
                </a:lnTo>
                <a:lnTo>
                  <a:pt x="8982" y="2660"/>
                </a:lnTo>
                <a:lnTo>
                  <a:pt x="8976" y="2645"/>
                </a:lnTo>
                <a:lnTo>
                  <a:pt x="8973" y="2631"/>
                </a:lnTo>
                <a:lnTo>
                  <a:pt x="8976" y="2622"/>
                </a:lnTo>
                <a:lnTo>
                  <a:pt x="8981" y="2615"/>
                </a:lnTo>
                <a:lnTo>
                  <a:pt x="8985" y="2622"/>
                </a:lnTo>
                <a:lnTo>
                  <a:pt x="8992" y="2626"/>
                </a:lnTo>
                <a:lnTo>
                  <a:pt x="8994" y="2638"/>
                </a:lnTo>
                <a:lnTo>
                  <a:pt x="9008" y="2663"/>
                </a:lnTo>
                <a:lnTo>
                  <a:pt x="9018" y="2674"/>
                </a:lnTo>
                <a:lnTo>
                  <a:pt x="9026" y="2671"/>
                </a:lnTo>
                <a:lnTo>
                  <a:pt x="9030" y="2659"/>
                </a:lnTo>
                <a:lnTo>
                  <a:pt x="9024" y="2631"/>
                </a:lnTo>
                <a:lnTo>
                  <a:pt x="9011" y="2610"/>
                </a:lnTo>
                <a:lnTo>
                  <a:pt x="9000" y="2601"/>
                </a:lnTo>
                <a:lnTo>
                  <a:pt x="8988" y="2594"/>
                </a:lnTo>
                <a:lnTo>
                  <a:pt x="8984" y="2568"/>
                </a:lnTo>
                <a:lnTo>
                  <a:pt x="8978" y="2554"/>
                </a:lnTo>
                <a:lnTo>
                  <a:pt x="8970" y="2539"/>
                </a:lnTo>
                <a:lnTo>
                  <a:pt x="8962" y="2532"/>
                </a:lnTo>
                <a:lnTo>
                  <a:pt x="8954" y="2519"/>
                </a:lnTo>
                <a:lnTo>
                  <a:pt x="8954" y="2507"/>
                </a:lnTo>
                <a:lnTo>
                  <a:pt x="8959" y="2500"/>
                </a:lnTo>
                <a:lnTo>
                  <a:pt x="8961" y="2487"/>
                </a:lnTo>
                <a:lnTo>
                  <a:pt x="8957" y="2482"/>
                </a:lnTo>
                <a:lnTo>
                  <a:pt x="8955" y="2473"/>
                </a:lnTo>
                <a:lnTo>
                  <a:pt x="8960" y="2464"/>
                </a:lnTo>
                <a:lnTo>
                  <a:pt x="8968" y="2463"/>
                </a:lnTo>
                <a:lnTo>
                  <a:pt x="8974" y="2456"/>
                </a:lnTo>
                <a:lnTo>
                  <a:pt x="8982" y="2461"/>
                </a:lnTo>
                <a:lnTo>
                  <a:pt x="8987" y="2471"/>
                </a:lnTo>
                <a:lnTo>
                  <a:pt x="8977" y="2482"/>
                </a:lnTo>
                <a:lnTo>
                  <a:pt x="8983" y="2485"/>
                </a:lnTo>
                <a:lnTo>
                  <a:pt x="8991" y="2494"/>
                </a:lnTo>
                <a:lnTo>
                  <a:pt x="8991" y="2507"/>
                </a:lnTo>
                <a:lnTo>
                  <a:pt x="8993" y="2520"/>
                </a:lnTo>
                <a:lnTo>
                  <a:pt x="9002" y="2523"/>
                </a:lnTo>
                <a:lnTo>
                  <a:pt x="9014" y="2507"/>
                </a:lnTo>
                <a:lnTo>
                  <a:pt x="9019" y="2481"/>
                </a:lnTo>
                <a:lnTo>
                  <a:pt x="9021" y="2455"/>
                </a:lnTo>
                <a:lnTo>
                  <a:pt x="9027" y="2439"/>
                </a:lnTo>
                <a:lnTo>
                  <a:pt x="9030" y="2427"/>
                </a:lnTo>
                <a:lnTo>
                  <a:pt x="9027" y="2401"/>
                </a:lnTo>
                <a:lnTo>
                  <a:pt x="9034" y="2387"/>
                </a:lnTo>
                <a:lnTo>
                  <a:pt x="9044" y="2376"/>
                </a:lnTo>
                <a:lnTo>
                  <a:pt x="9047" y="2344"/>
                </a:lnTo>
                <a:lnTo>
                  <a:pt x="9046" y="2321"/>
                </a:lnTo>
                <a:lnTo>
                  <a:pt x="9040" y="2306"/>
                </a:lnTo>
                <a:lnTo>
                  <a:pt x="9046" y="2267"/>
                </a:lnTo>
                <a:lnTo>
                  <a:pt x="9052" y="2235"/>
                </a:lnTo>
                <a:lnTo>
                  <a:pt x="9052" y="2206"/>
                </a:lnTo>
                <a:lnTo>
                  <a:pt x="9061" y="2189"/>
                </a:lnTo>
                <a:lnTo>
                  <a:pt x="9062" y="2175"/>
                </a:lnTo>
                <a:lnTo>
                  <a:pt x="9066" y="2151"/>
                </a:lnTo>
                <a:lnTo>
                  <a:pt x="9066" y="2121"/>
                </a:lnTo>
                <a:lnTo>
                  <a:pt x="9075" y="2107"/>
                </a:lnTo>
                <a:lnTo>
                  <a:pt x="9084" y="2083"/>
                </a:lnTo>
                <a:lnTo>
                  <a:pt x="9105" y="2032"/>
                </a:lnTo>
                <a:lnTo>
                  <a:pt x="9116" y="2003"/>
                </a:lnTo>
                <a:lnTo>
                  <a:pt x="9135" y="1979"/>
                </a:lnTo>
                <a:lnTo>
                  <a:pt x="9139" y="1960"/>
                </a:lnTo>
                <a:lnTo>
                  <a:pt x="9149" y="1942"/>
                </a:lnTo>
                <a:lnTo>
                  <a:pt x="9156" y="1916"/>
                </a:lnTo>
                <a:lnTo>
                  <a:pt x="9171" y="1894"/>
                </a:lnTo>
                <a:lnTo>
                  <a:pt x="9175" y="1886"/>
                </a:lnTo>
                <a:lnTo>
                  <a:pt x="9173" y="1878"/>
                </a:lnTo>
                <a:lnTo>
                  <a:pt x="9165" y="1866"/>
                </a:lnTo>
                <a:lnTo>
                  <a:pt x="9153" y="1860"/>
                </a:lnTo>
                <a:lnTo>
                  <a:pt x="9147" y="1852"/>
                </a:lnTo>
                <a:lnTo>
                  <a:pt x="9141" y="1844"/>
                </a:lnTo>
                <a:lnTo>
                  <a:pt x="9131" y="1847"/>
                </a:lnTo>
                <a:lnTo>
                  <a:pt x="9114" y="1857"/>
                </a:lnTo>
                <a:lnTo>
                  <a:pt x="9094" y="1865"/>
                </a:lnTo>
                <a:lnTo>
                  <a:pt x="9079" y="1876"/>
                </a:lnTo>
                <a:lnTo>
                  <a:pt x="9070" y="1895"/>
                </a:lnTo>
                <a:lnTo>
                  <a:pt x="9057" y="1908"/>
                </a:lnTo>
                <a:lnTo>
                  <a:pt x="9053" y="1919"/>
                </a:lnTo>
                <a:lnTo>
                  <a:pt x="9046" y="1923"/>
                </a:lnTo>
                <a:lnTo>
                  <a:pt x="9035" y="1915"/>
                </a:lnTo>
                <a:lnTo>
                  <a:pt x="9029" y="1903"/>
                </a:lnTo>
                <a:lnTo>
                  <a:pt x="9029" y="1891"/>
                </a:lnTo>
                <a:lnTo>
                  <a:pt x="9038" y="1892"/>
                </a:lnTo>
                <a:lnTo>
                  <a:pt x="9043" y="1885"/>
                </a:lnTo>
                <a:lnTo>
                  <a:pt x="9042" y="1867"/>
                </a:lnTo>
                <a:lnTo>
                  <a:pt x="9040" y="1855"/>
                </a:lnTo>
                <a:lnTo>
                  <a:pt x="9030" y="1854"/>
                </a:lnTo>
                <a:lnTo>
                  <a:pt x="9024" y="1848"/>
                </a:lnTo>
                <a:lnTo>
                  <a:pt x="9033" y="1845"/>
                </a:lnTo>
                <a:lnTo>
                  <a:pt x="9038" y="1833"/>
                </a:lnTo>
                <a:lnTo>
                  <a:pt x="9052" y="1819"/>
                </a:lnTo>
                <a:lnTo>
                  <a:pt x="9060" y="1792"/>
                </a:lnTo>
                <a:lnTo>
                  <a:pt x="9071" y="1777"/>
                </a:lnTo>
                <a:lnTo>
                  <a:pt x="9081" y="1777"/>
                </a:lnTo>
                <a:lnTo>
                  <a:pt x="9098" y="1780"/>
                </a:lnTo>
                <a:lnTo>
                  <a:pt x="9124" y="1814"/>
                </a:lnTo>
                <a:lnTo>
                  <a:pt x="9132" y="1826"/>
                </a:lnTo>
                <a:lnTo>
                  <a:pt x="9156" y="1828"/>
                </a:lnTo>
                <a:lnTo>
                  <a:pt x="9168" y="1822"/>
                </a:lnTo>
                <a:lnTo>
                  <a:pt x="9180" y="1827"/>
                </a:lnTo>
                <a:lnTo>
                  <a:pt x="9204" y="1816"/>
                </a:lnTo>
                <a:lnTo>
                  <a:pt x="9215" y="1804"/>
                </a:lnTo>
                <a:lnTo>
                  <a:pt x="9216" y="1787"/>
                </a:lnTo>
                <a:lnTo>
                  <a:pt x="9213" y="1777"/>
                </a:lnTo>
                <a:lnTo>
                  <a:pt x="9219" y="1777"/>
                </a:lnTo>
                <a:lnTo>
                  <a:pt x="9229" y="1774"/>
                </a:lnTo>
                <a:lnTo>
                  <a:pt x="9239" y="1757"/>
                </a:lnTo>
                <a:lnTo>
                  <a:pt x="9239" y="1742"/>
                </a:lnTo>
                <a:lnTo>
                  <a:pt x="9232" y="1727"/>
                </a:lnTo>
                <a:lnTo>
                  <a:pt x="9220" y="1720"/>
                </a:lnTo>
                <a:lnTo>
                  <a:pt x="9216" y="1708"/>
                </a:lnTo>
                <a:lnTo>
                  <a:pt x="9208" y="1703"/>
                </a:lnTo>
                <a:lnTo>
                  <a:pt x="9198" y="1705"/>
                </a:lnTo>
                <a:lnTo>
                  <a:pt x="9190" y="1719"/>
                </a:lnTo>
                <a:lnTo>
                  <a:pt x="9185" y="1719"/>
                </a:lnTo>
                <a:lnTo>
                  <a:pt x="9176" y="1706"/>
                </a:lnTo>
                <a:lnTo>
                  <a:pt x="9148" y="1708"/>
                </a:lnTo>
                <a:lnTo>
                  <a:pt x="9133" y="1702"/>
                </a:lnTo>
                <a:lnTo>
                  <a:pt x="9122" y="1692"/>
                </a:lnTo>
                <a:lnTo>
                  <a:pt x="9112" y="1691"/>
                </a:lnTo>
                <a:lnTo>
                  <a:pt x="9104" y="1698"/>
                </a:lnTo>
                <a:lnTo>
                  <a:pt x="9078" y="1700"/>
                </a:lnTo>
                <a:lnTo>
                  <a:pt x="9068" y="1699"/>
                </a:lnTo>
                <a:lnTo>
                  <a:pt x="9057" y="1691"/>
                </a:lnTo>
                <a:lnTo>
                  <a:pt x="9068" y="1689"/>
                </a:lnTo>
                <a:lnTo>
                  <a:pt x="9079" y="1693"/>
                </a:lnTo>
                <a:lnTo>
                  <a:pt x="9090" y="1681"/>
                </a:lnTo>
                <a:lnTo>
                  <a:pt x="9104" y="1676"/>
                </a:lnTo>
                <a:lnTo>
                  <a:pt x="9115" y="1683"/>
                </a:lnTo>
                <a:lnTo>
                  <a:pt x="9126" y="1686"/>
                </a:lnTo>
                <a:lnTo>
                  <a:pt x="9133" y="1682"/>
                </a:lnTo>
                <a:lnTo>
                  <a:pt x="9140" y="1674"/>
                </a:lnTo>
                <a:lnTo>
                  <a:pt x="9147" y="1677"/>
                </a:lnTo>
                <a:lnTo>
                  <a:pt x="9154" y="1677"/>
                </a:lnTo>
                <a:lnTo>
                  <a:pt x="9160" y="1664"/>
                </a:lnTo>
                <a:lnTo>
                  <a:pt x="9164" y="1659"/>
                </a:lnTo>
                <a:lnTo>
                  <a:pt x="9172" y="1662"/>
                </a:lnTo>
                <a:lnTo>
                  <a:pt x="9178" y="1662"/>
                </a:lnTo>
                <a:lnTo>
                  <a:pt x="9180" y="1653"/>
                </a:lnTo>
                <a:lnTo>
                  <a:pt x="9184" y="1650"/>
                </a:lnTo>
                <a:lnTo>
                  <a:pt x="9191" y="1651"/>
                </a:lnTo>
                <a:lnTo>
                  <a:pt x="9192" y="1655"/>
                </a:lnTo>
                <a:lnTo>
                  <a:pt x="9200" y="1658"/>
                </a:lnTo>
                <a:lnTo>
                  <a:pt x="9205" y="1664"/>
                </a:lnTo>
                <a:lnTo>
                  <a:pt x="9216" y="1666"/>
                </a:lnTo>
                <a:lnTo>
                  <a:pt x="9227" y="1673"/>
                </a:lnTo>
                <a:lnTo>
                  <a:pt x="9235" y="1683"/>
                </a:lnTo>
                <a:lnTo>
                  <a:pt x="9244" y="1680"/>
                </a:lnTo>
                <a:lnTo>
                  <a:pt x="9255" y="1681"/>
                </a:lnTo>
                <a:lnTo>
                  <a:pt x="9267" y="1665"/>
                </a:lnTo>
                <a:lnTo>
                  <a:pt x="9287" y="1647"/>
                </a:lnTo>
                <a:lnTo>
                  <a:pt x="9295" y="1646"/>
                </a:lnTo>
                <a:lnTo>
                  <a:pt x="9305" y="1647"/>
                </a:lnTo>
                <a:lnTo>
                  <a:pt x="9310" y="1634"/>
                </a:lnTo>
                <a:lnTo>
                  <a:pt x="9310" y="1621"/>
                </a:lnTo>
                <a:lnTo>
                  <a:pt x="9305" y="1614"/>
                </a:lnTo>
                <a:lnTo>
                  <a:pt x="9298" y="1597"/>
                </a:lnTo>
                <a:lnTo>
                  <a:pt x="9297" y="1585"/>
                </a:lnTo>
                <a:lnTo>
                  <a:pt x="9293" y="1579"/>
                </a:lnTo>
                <a:lnTo>
                  <a:pt x="9293" y="1570"/>
                </a:lnTo>
                <a:lnTo>
                  <a:pt x="9300" y="1550"/>
                </a:lnTo>
                <a:lnTo>
                  <a:pt x="9309" y="1538"/>
                </a:lnTo>
                <a:lnTo>
                  <a:pt x="9316" y="1538"/>
                </a:lnTo>
                <a:lnTo>
                  <a:pt x="9335" y="1557"/>
                </a:lnTo>
                <a:lnTo>
                  <a:pt x="9344" y="1562"/>
                </a:lnTo>
                <a:lnTo>
                  <a:pt x="9350" y="1558"/>
                </a:lnTo>
                <a:lnTo>
                  <a:pt x="9356" y="1543"/>
                </a:lnTo>
                <a:lnTo>
                  <a:pt x="9370" y="1511"/>
                </a:lnTo>
                <a:lnTo>
                  <a:pt x="9381" y="1497"/>
                </a:lnTo>
                <a:lnTo>
                  <a:pt x="9389" y="1492"/>
                </a:lnTo>
                <a:lnTo>
                  <a:pt x="9393" y="1481"/>
                </a:lnTo>
                <a:lnTo>
                  <a:pt x="9404" y="1467"/>
                </a:lnTo>
                <a:lnTo>
                  <a:pt x="9417" y="1459"/>
                </a:lnTo>
                <a:lnTo>
                  <a:pt x="9422" y="1444"/>
                </a:lnTo>
                <a:lnTo>
                  <a:pt x="9423" y="1420"/>
                </a:lnTo>
                <a:lnTo>
                  <a:pt x="9417" y="1388"/>
                </a:lnTo>
                <a:lnTo>
                  <a:pt x="9408" y="1373"/>
                </a:lnTo>
                <a:lnTo>
                  <a:pt x="9405" y="1359"/>
                </a:lnTo>
                <a:lnTo>
                  <a:pt x="9385" y="1331"/>
                </a:lnTo>
                <a:lnTo>
                  <a:pt x="9384" y="1319"/>
                </a:lnTo>
                <a:lnTo>
                  <a:pt x="9379" y="1302"/>
                </a:lnTo>
                <a:lnTo>
                  <a:pt x="9366" y="1292"/>
                </a:lnTo>
                <a:lnTo>
                  <a:pt x="9358" y="1289"/>
                </a:lnTo>
                <a:lnTo>
                  <a:pt x="9351" y="1275"/>
                </a:lnTo>
                <a:lnTo>
                  <a:pt x="9339" y="1265"/>
                </a:lnTo>
                <a:lnTo>
                  <a:pt x="9325" y="1263"/>
                </a:lnTo>
                <a:lnTo>
                  <a:pt x="9306" y="1253"/>
                </a:lnTo>
                <a:lnTo>
                  <a:pt x="9289" y="1239"/>
                </a:lnTo>
                <a:lnTo>
                  <a:pt x="9273" y="1232"/>
                </a:lnTo>
                <a:lnTo>
                  <a:pt x="9265" y="1236"/>
                </a:lnTo>
                <a:lnTo>
                  <a:pt x="9249" y="1237"/>
                </a:lnTo>
                <a:lnTo>
                  <a:pt x="9231" y="1247"/>
                </a:lnTo>
                <a:lnTo>
                  <a:pt x="9225" y="1260"/>
                </a:lnTo>
                <a:lnTo>
                  <a:pt x="9212" y="1269"/>
                </a:lnTo>
                <a:lnTo>
                  <a:pt x="9200" y="1260"/>
                </a:lnTo>
                <a:lnTo>
                  <a:pt x="9196" y="1250"/>
                </a:lnTo>
                <a:lnTo>
                  <a:pt x="9189" y="1254"/>
                </a:lnTo>
                <a:lnTo>
                  <a:pt x="9185" y="1267"/>
                </a:lnTo>
                <a:lnTo>
                  <a:pt x="9187" y="1284"/>
                </a:lnTo>
                <a:lnTo>
                  <a:pt x="9185" y="1307"/>
                </a:lnTo>
                <a:lnTo>
                  <a:pt x="9181" y="1321"/>
                </a:lnTo>
                <a:lnTo>
                  <a:pt x="9174" y="1321"/>
                </a:lnTo>
                <a:lnTo>
                  <a:pt x="9173" y="1333"/>
                </a:lnTo>
                <a:lnTo>
                  <a:pt x="9177" y="1342"/>
                </a:lnTo>
                <a:lnTo>
                  <a:pt x="9174" y="1355"/>
                </a:lnTo>
                <a:lnTo>
                  <a:pt x="9161" y="1365"/>
                </a:lnTo>
                <a:lnTo>
                  <a:pt x="9150" y="1365"/>
                </a:lnTo>
                <a:lnTo>
                  <a:pt x="9142" y="1351"/>
                </a:lnTo>
                <a:lnTo>
                  <a:pt x="9141" y="1336"/>
                </a:lnTo>
                <a:lnTo>
                  <a:pt x="9136" y="1331"/>
                </a:lnTo>
                <a:lnTo>
                  <a:pt x="9131" y="1341"/>
                </a:lnTo>
                <a:lnTo>
                  <a:pt x="9131" y="1360"/>
                </a:lnTo>
                <a:lnTo>
                  <a:pt x="9133" y="1367"/>
                </a:lnTo>
                <a:lnTo>
                  <a:pt x="9128" y="1383"/>
                </a:lnTo>
                <a:lnTo>
                  <a:pt x="9124" y="1401"/>
                </a:lnTo>
                <a:lnTo>
                  <a:pt x="9120" y="1413"/>
                </a:lnTo>
                <a:lnTo>
                  <a:pt x="9120" y="1399"/>
                </a:lnTo>
                <a:lnTo>
                  <a:pt x="9123" y="1389"/>
                </a:lnTo>
                <a:lnTo>
                  <a:pt x="9120" y="1365"/>
                </a:lnTo>
                <a:lnTo>
                  <a:pt x="9115" y="1350"/>
                </a:lnTo>
                <a:lnTo>
                  <a:pt x="9118" y="1334"/>
                </a:lnTo>
                <a:lnTo>
                  <a:pt x="9118" y="1319"/>
                </a:lnTo>
                <a:lnTo>
                  <a:pt x="9113" y="1303"/>
                </a:lnTo>
                <a:lnTo>
                  <a:pt x="9113" y="1290"/>
                </a:lnTo>
                <a:lnTo>
                  <a:pt x="9106" y="1298"/>
                </a:lnTo>
                <a:lnTo>
                  <a:pt x="9102" y="1309"/>
                </a:lnTo>
                <a:lnTo>
                  <a:pt x="9094" y="1324"/>
                </a:lnTo>
                <a:lnTo>
                  <a:pt x="9094" y="1338"/>
                </a:lnTo>
                <a:lnTo>
                  <a:pt x="9090" y="1361"/>
                </a:lnTo>
                <a:lnTo>
                  <a:pt x="9072" y="1390"/>
                </a:lnTo>
                <a:lnTo>
                  <a:pt x="9063" y="1406"/>
                </a:lnTo>
                <a:lnTo>
                  <a:pt x="9053" y="1409"/>
                </a:lnTo>
                <a:lnTo>
                  <a:pt x="9046" y="1420"/>
                </a:lnTo>
                <a:lnTo>
                  <a:pt x="9035" y="1434"/>
                </a:lnTo>
                <a:lnTo>
                  <a:pt x="9024" y="1434"/>
                </a:lnTo>
                <a:lnTo>
                  <a:pt x="9012" y="1455"/>
                </a:lnTo>
                <a:lnTo>
                  <a:pt x="8994" y="1471"/>
                </a:lnTo>
                <a:lnTo>
                  <a:pt x="8976" y="1471"/>
                </a:lnTo>
                <a:lnTo>
                  <a:pt x="8962" y="1472"/>
                </a:lnTo>
                <a:lnTo>
                  <a:pt x="8960" y="1482"/>
                </a:lnTo>
                <a:lnTo>
                  <a:pt x="8952" y="1495"/>
                </a:lnTo>
                <a:lnTo>
                  <a:pt x="8940" y="1496"/>
                </a:lnTo>
                <a:lnTo>
                  <a:pt x="8932" y="1492"/>
                </a:lnTo>
                <a:lnTo>
                  <a:pt x="8923" y="1500"/>
                </a:lnTo>
                <a:lnTo>
                  <a:pt x="8907" y="1527"/>
                </a:lnTo>
                <a:lnTo>
                  <a:pt x="8885" y="1558"/>
                </a:lnTo>
                <a:lnTo>
                  <a:pt x="8883" y="1577"/>
                </a:lnTo>
                <a:lnTo>
                  <a:pt x="8875" y="1580"/>
                </a:lnTo>
                <a:lnTo>
                  <a:pt x="8852" y="1610"/>
                </a:lnTo>
                <a:lnTo>
                  <a:pt x="8841" y="1631"/>
                </a:lnTo>
                <a:lnTo>
                  <a:pt x="8838" y="1622"/>
                </a:lnTo>
                <a:lnTo>
                  <a:pt x="8834" y="1622"/>
                </a:lnTo>
                <a:lnTo>
                  <a:pt x="8821" y="1637"/>
                </a:lnTo>
                <a:lnTo>
                  <a:pt x="8811" y="1661"/>
                </a:lnTo>
                <a:lnTo>
                  <a:pt x="8799" y="1685"/>
                </a:lnTo>
                <a:lnTo>
                  <a:pt x="8796" y="1702"/>
                </a:lnTo>
                <a:lnTo>
                  <a:pt x="8792" y="1713"/>
                </a:lnTo>
                <a:lnTo>
                  <a:pt x="8789" y="1702"/>
                </a:lnTo>
                <a:lnTo>
                  <a:pt x="8795" y="1678"/>
                </a:lnTo>
                <a:lnTo>
                  <a:pt x="8794" y="1659"/>
                </a:lnTo>
                <a:lnTo>
                  <a:pt x="8794" y="1640"/>
                </a:lnTo>
                <a:lnTo>
                  <a:pt x="8805" y="1639"/>
                </a:lnTo>
                <a:lnTo>
                  <a:pt x="8808" y="1628"/>
                </a:lnTo>
                <a:lnTo>
                  <a:pt x="8824" y="1607"/>
                </a:lnTo>
                <a:lnTo>
                  <a:pt x="8834" y="1603"/>
                </a:lnTo>
                <a:lnTo>
                  <a:pt x="8847" y="1582"/>
                </a:lnTo>
                <a:lnTo>
                  <a:pt x="8865" y="1556"/>
                </a:lnTo>
                <a:lnTo>
                  <a:pt x="8870" y="1541"/>
                </a:lnTo>
                <a:lnTo>
                  <a:pt x="8882" y="1530"/>
                </a:lnTo>
                <a:lnTo>
                  <a:pt x="8893" y="1501"/>
                </a:lnTo>
                <a:lnTo>
                  <a:pt x="8898" y="1485"/>
                </a:lnTo>
                <a:lnTo>
                  <a:pt x="8896" y="1471"/>
                </a:lnTo>
                <a:lnTo>
                  <a:pt x="8900" y="1460"/>
                </a:lnTo>
                <a:lnTo>
                  <a:pt x="8903" y="1468"/>
                </a:lnTo>
                <a:lnTo>
                  <a:pt x="8910" y="1471"/>
                </a:lnTo>
                <a:lnTo>
                  <a:pt x="8918" y="1455"/>
                </a:lnTo>
                <a:lnTo>
                  <a:pt x="8929" y="1446"/>
                </a:lnTo>
                <a:lnTo>
                  <a:pt x="8930" y="1430"/>
                </a:lnTo>
                <a:lnTo>
                  <a:pt x="8940" y="1405"/>
                </a:lnTo>
                <a:lnTo>
                  <a:pt x="8944" y="1402"/>
                </a:lnTo>
                <a:lnTo>
                  <a:pt x="8953" y="1409"/>
                </a:lnTo>
                <a:lnTo>
                  <a:pt x="8961" y="1393"/>
                </a:lnTo>
                <a:lnTo>
                  <a:pt x="8972" y="1386"/>
                </a:lnTo>
                <a:lnTo>
                  <a:pt x="8975" y="1390"/>
                </a:lnTo>
                <a:lnTo>
                  <a:pt x="8983" y="1390"/>
                </a:lnTo>
                <a:lnTo>
                  <a:pt x="9021" y="1333"/>
                </a:lnTo>
                <a:lnTo>
                  <a:pt x="9026" y="1313"/>
                </a:lnTo>
                <a:lnTo>
                  <a:pt x="9029" y="1286"/>
                </a:lnTo>
                <a:lnTo>
                  <a:pt x="9039" y="1251"/>
                </a:lnTo>
                <a:lnTo>
                  <a:pt x="9051" y="1226"/>
                </a:lnTo>
                <a:lnTo>
                  <a:pt x="9050" y="1199"/>
                </a:lnTo>
                <a:lnTo>
                  <a:pt x="9051" y="1162"/>
                </a:lnTo>
                <a:lnTo>
                  <a:pt x="9048" y="1140"/>
                </a:lnTo>
                <a:lnTo>
                  <a:pt x="9039" y="1136"/>
                </a:lnTo>
                <a:lnTo>
                  <a:pt x="9025" y="1141"/>
                </a:lnTo>
                <a:lnTo>
                  <a:pt x="9008" y="1142"/>
                </a:lnTo>
                <a:lnTo>
                  <a:pt x="8993" y="1134"/>
                </a:lnTo>
                <a:lnTo>
                  <a:pt x="8978" y="1134"/>
                </a:lnTo>
                <a:lnTo>
                  <a:pt x="8968" y="1144"/>
                </a:lnTo>
                <a:lnTo>
                  <a:pt x="8966" y="1161"/>
                </a:lnTo>
                <a:lnTo>
                  <a:pt x="8969" y="1171"/>
                </a:lnTo>
                <a:lnTo>
                  <a:pt x="8965" y="1183"/>
                </a:lnTo>
                <a:lnTo>
                  <a:pt x="8964" y="1214"/>
                </a:lnTo>
                <a:lnTo>
                  <a:pt x="8959" y="1246"/>
                </a:lnTo>
                <a:lnTo>
                  <a:pt x="8948" y="1271"/>
                </a:lnTo>
                <a:lnTo>
                  <a:pt x="8941" y="1261"/>
                </a:lnTo>
                <a:lnTo>
                  <a:pt x="8933" y="1257"/>
                </a:lnTo>
                <a:lnTo>
                  <a:pt x="8929" y="1258"/>
                </a:lnTo>
                <a:lnTo>
                  <a:pt x="8924" y="1270"/>
                </a:lnTo>
                <a:lnTo>
                  <a:pt x="8919" y="1277"/>
                </a:lnTo>
                <a:lnTo>
                  <a:pt x="8909" y="1266"/>
                </a:lnTo>
                <a:lnTo>
                  <a:pt x="8902" y="1266"/>
                </a:lnTo>
                <a:cubicBezTo>
                  <a:pt x="8902" y="1266"/>
                  <a:pt x="8880" y="1254"/>
                  <a:pt x="8879" y="1253"/>
                </a:cubicBezTo>
                <a:cubicBezTo>
                  <a:pt x="8878" y="1253"/>
                  <a:pt x="8856" y="1254"/>
                  <a:pt x="8856" y="1254"/>
                </a:cubicBezTo>
                <a:lnTo>
                  <a:pt x="8843" y="1264"/>
                </a:lnTo>
                <a:lnTo>
                  <a:pt x="8824" y="1271"/>
                </a:lnTo>
                <a:lnTo>
                  <a:pt x="8810" y="1280"/>
                </a:lnTo>
                <a:lnTo>
                  <a:pt x="8804" y="1277"/>
                </a:lnTo>
                <a:lnTo>
                  <a:pt x="8803" y="1264"/>
                </a:lnTo>
                <a:lnTo>
                  <a:pt x="8806" y="1247"/>
                </a:lnTo>
                <a:lnTo>
                  <a:pt x="8805" y="1233"/>
                </a:lnTo>
                <a:lnTo>
                  <a:pt x="8809" y="1217"/>
                </a:lnTo>
                <a:lnTo>
                  <a:pt x="8812" y="1215"/>
                </a:lnTo>
                <a:lnTo>
                  <a:pt x="8818" y="1219"/>
                </a:lnTo>
                <a:lnTo>
                  <a:pt x="8824" y="1219"/>
                </a:lnTo>
                <a:lnTo>
                  <a:pt x="8839" y="1208"/>
                </a:lnTo>
                <a:lnTo>
                  <a:pt x="8871" y="1201"/>
                </a:lnTo>
                <a:lnTo>
                  <a:pt x="8878" y="1196"/>
                </a:lnTo>
                <a:lnTo>
                  <a:pt x="8886" y="1173"/>
                </a:lnTo>
                <a:lnTo>
                  <a:pt x="8887" y="1156"/>
                </a:lnTo>
                <a:lnTo>
                  <a:pt x="8896" y="1145"/>
                </a:lnTo>
                <a:lnTo>
                  <a:pt x="8898" y="1134"/>
                </a:lnTo>
                <a:lnTo>
                  <a:pt x="8894" y="1125"/>
                </a:lnTo>
                <a:lnTo>
                  <a:pt x="8892" y="1114"/>
                </a:lnTo>
                <a:lnTo>
                  <a:pt x="8881" y="1115"/>
                </a:lnTo>
                <a:lnTo>
                  <a:pt x="8856" y="1112"/>
                </a:lnTo>
                <a:lnTo>
                  <a:pt x="8836" y="1104"/>
                </a:lnTo>
                <a:lnTo>
                  <a:pt x="8822" y="1093"/>
                </a:lnTo>
                <a:lnTo>
                  <a:pt x="8812" y="1089"/>
                </a:lnTo>
                <a:lnTo>
                  <a:pt x="8782" y="1095"/>
                </a:lnTo>
                <a:lnTo>
                  <a:pt x="8767" y="1091"/>
                </a:lnTo>
                <a:lnTo>
                  <a:pt x="8755" y="1081"/>
                </a:lnTo>
                <a:lnTo>
                  <a:pt x="8738" y="1081"/>
                </a:lnTo>
                <a:lnTo>
                  <a:pt x="8724" y="1086"/>
                </a:lnTo>
                <a:lnTo>
                  <a:pt x="8716" y="1082"/>
                </a:lnTo>
                <a:lnTo>
                  <a:pt x="8704" y="1078"/>
                </a:lnTo>
                <a:lnTo>
                  <a:pt x="8696" y="1079"/>
                </a:lnTo>
                <a:lnTo>
                  <a:pt x="8688" y="1100"/>
                </a:lnTo>
                <a:lnTo>
                  <a:pt x="8687" y="1118"/>
                </a:lnTo>
                <a:lnTo>
                  <a:pt x="8677" y="1131"/>
                </a:lnTo>
                <a:lnTo>
                  <a:pt x="8674" y="1129"/>
                </a:lnTo>
                <a:lnTo>
                  <a:pt x="8676" y="1114"/>
                </a:lnTo>
                <a:lnTo>
                  <a:pt x="8676" y="1108"/>
                </a:lnTo>
                <a:lnTo>
                  <a:pt x="8667" y="1107"/>
                </a:lnTo>
                <a:lnTo>
                  <a:pt x="8639" y="1124"/>
                </a:lnTo>
                <a:lnTo>
                  <a:pt x="8622" y="1132"/>
                </a:lnTo>
                <a:lnTo>
                  <a:pt x="8614" y="1145"/>
                </a:lnTo>
                <a:lnTo>
                  <a:pt x="8609" y="1156"/>
                </a:lnTo>
                <a:lnTo>
                  <a:pt x="8598" y="1155"/>
                </a:lnTo>
                <a:lnTo>
                  <a:pt x="8586" y="1158"/>
                </a:lnTo>
                <a:lnTo>
                  <a:pt x="8577" y="1167"/>
                </a:lnTo>
                <a:lnTo>
                  <a:pt x="8566" y="1171"/>
                </a:lnTo>
                <a:lnTo>
                  <a:pt x="8557" y="1185"/>
                </a:lnTo>
                <a:lnTo>
                  <a:pt x="8556" y="1201"/>
                </a:lnTo>
                <a:lnTo>
                  <a:pt x="8550" y="1214"/>
                </a:lnTo>
                <a:lnTo>
                  <a:pt x="8543" y="1215"/>
                </a:lnTo>
                <a:lnTo>
                  <a:pt x="8538" y="1200"/>
                </a:lnTo>
                <a:lnTo>
                  <a:pt x="8538" y="1182"/>
                </a:lnTo>
                <a:lnTo>
                  <a:pt x="8536" y="1168"/>
                </a:lnTo>
                <a:lnTo>
                  <a:pt x="8529" y="1157"/>
                </a:lnTo>
                <a:lnTo>
                  <a:pt x="8529" y="1140"/>
                </a:lnTo>
                <a:lnTo>
                  <a:pt x="8536" y="1126"/>
                </a:lnTo>
                <a:lnTo>
                  <a:pt x="8545" y="1124"/>
                </a:lnTo>
                <a:lnTo>
                  <a:pt x="8559" y="1112"/>
                </a:lnTo>
                <a:lnTo>
                  <a:pt x="8571" y="1111"/>
                </a:lnTo>
                <a:lnTo>
                  <a:pt x="8580" y="1108"/>
                </a:lnTo>
                <a:lnTo>
                  <a:pt x="8585" y="1096"/>
                </a:lnTo>
                <a:lnTo>
                  <a:pt x="8595" y="1089"/>
                </a:lnTo>
                <a:lnTo>
                  <a:pt x="8613" y="1086"/>
                </a:lnTo>
                <a:lnTo>
                  <a:pt x="8626" y="1077"/>
                </a:lnTo>
                <a:lnTo>
                  <a:pt x="8637" y="1066"/>
                </a:lnTo>
                <a:lnTo>
                  <a:pt x="8647" y="1065"/>
                </a:lnTo>
                <a:lnTo>
                  <a:pt x="8653" y="1067"/>
                </a:lnTo>
                <a:lnTo>
                  <a:pt x="8662" y="1058"/>
                </a:lnTo>
                <a:lnTo>
                  <a:pt x="8665" y="1044"/>
                </a:lnTo>
                <a:lnTo>
                  <a:pt x="8662" y="1033"/>
                </a:lnTo>
                <a:lnTo>
                  <a:pt x="8656" y="1025"/>
                </a:lnTo>
                <a:lnTo>
                  <a:pt x="8642" y="1024"/>
                </a:lnTo>
                <a:lnTo>
                  <a:pt x="8638" y="1023"/>
                </a:lnTo>
                <a:lnTo>
                  <a:pt x="8640" y="1015"/>
                </a:lnTo>
                <a:lnTo>
                  <a:pt x="8649" y="1015"/>
                </a:lnTo>
                <a:lnTo>
                  <a:pt x="8653" y="1019"/>
                </a:lnTo>
                <a:lnTo>
                  <a:pt x="8663" y="1018"/>
                </a:lnTo>
                <a:lnTo>
                  <a:pt x="8670" y="1024"/>
                </a:lnTo>
                <a:lnTo>
                  <a:pt x="8672" y="1044"/>
                </a:lnTo>
                <a:lnTo>
                  <a:pt x="8677" y="1044"/>
                </a:lnTo>
                <a:lnTo>
                  <a:pt x="8679" y="1037"/>
                </a:lnTo>
                <a:lnTo>
                  <a:pt x="8690" y="1027"/>
                </a:lnTo>
                <a:lnTo>
                  <a:pt x="8705" y="1029"/>
                </a:lnTo>
                <a:lnTo>
                  <a:pt x="8715" y="1024"/>
                </a:lnTo>
                <a:lnTo>
                  <a:pt x="8723" y="1012"/>
                </a:lnTo>
                <a:lnTo>
                  <a:pt x="8732" y="1008"/>
                </a:lnTo>
                <a:lnTo>
                  <a:pt x="8744" y="1015"/>
                </a:lnTo>
                <a:lnTo>
                  <a:pt x="8755" y="1017"/>
                </a:lnTo>
                <a:lnTo>
                  <a:pt x="8768" y="1012"/>
                </a:lnTo>
                <a:lnTo>
                  <a:pt x="8776" y="1015"/>
                </a:lnTo>
                <a:lnTo>
                  <a:pt x="8786" y="1023"/>
                </a:lnTo>
                <a:lnTo>
                  <a:pt x="8804" y="1024"/>
                </a:lnTo>
                <a:lnTo>
                  <a:pt x="8808" y="1028"/>
                </a:lnTo>
                <a:lnTo>
                  <a:pt x="8814" y="1027"/>
                </a:lnTo>
                <a:lnTo>
                  <a:pt x="8830" y="1047"/>
                </a:lnTo>
                <a:lnTo>
                  <a:pt x="8839" y="1052"/>
                </a:lnTo>
                <a:lnTo>
                  <a:pt x="8853" y="1048"/>
                </a:lnTo>
                <a:lnTo>
                  <a:pt x="8858" y="1040"/>
                </a:lnTo>
                <a:lnTo>
                  <a:pt x="8867" y="1042"/>
                </a:lnTo>
                <a:lnTo>
                  <a:pt x="8878" y="1048"/>
                </a:lnTo>
                <a:lnTo>
                  <a:pt x="8888" y="1048"/>
                </a:lnTo>
                <a:lnTo>
                  <a:pt x="8894" y="1055"/>
                </a:lnTo>
                <a:lnTo>
                  <a:pt x="8904" y="1056"/>
                </a:lnTo>
                <a:lnTo>
                  <a:pt x="8922" y="1044"/>
                </a:lnTo>
                <a:lnTo>
                  <a:pt x="8930" y="1032"/>
                </a:lnTo>
                <a:lnTo>
                  <a:pt x="8943" y="1033"/>
                </a:lnTo>
                <a:lnTo>
                  <a:pt x="8952" y="1042"/>
                </a:lnTo>
                <a:lnTo>
                  <a:pt x="8957" y="1042"/>
                </a:lnTo>
                <a:lnTo>
                  <a:pt x="8968" y="1032"/>
                </a:lnTo>
                <a:lnTo>
                  <a:pt x="8979" y="1038"/>
                </a:lnTo>
                <a:lnTo>
                  <a:pt x="8992" y="1038"/>
                </a:lnTo>
                <a:lnTo>
                  <a:pt x="8993" y="1029"/>
                </a:lnTo>
                <a:lnTo>
                  <a:pt x="8986" y="1023"/>
                </a:lnTo>
                <a:lnTo>
                  <a:pt x="8986" y="1011"/>
                </a:lnTo>
                <a:lnTo>
                  <a:pt x="8991" y="1008"/>
                </a:lnTo>
                <a:lnTo>
                  <a:pt x="8996" y="1016"/>
                </a:lnTo>
                <a:lnTo>
                  <a:pt x="9003" y="1029"/>
                </a:lnTo>
                <a:lnTo>
                  <a:pt x="9013" y="1029"/>
                </a:lnTo>
                <a:lnTo>
                  <a:pt x="9018" y="1025"/>
                </a:lnTo>
                <a:lnTo>
                  <a:pt x="9035" y="1023"/>
                </a:lnTo>
                <a:lnTo>
                  <a:pt x="9058" y="1007"/>
                </a:lnTo>
                <a:lnTo>
                  <a:pt x="9070" y="994"/>
                </a:lnTo>
                <a:lnTo>
                  <a:pt x="9073" y="986"/>
                </a:lnTo>
                <a:lnTo>
                  <a:pt x="9073" y="975"/>
                </a:lnTo>
                <a:lnTo>
                  <a:pt x="9078" y="971"/>
                </a:lnTo>
                <a:lnTo>
                  <a:pt x="9083" y="975"/>
                </a:lnTo>
                <a:lnTo>
                  <a:pt x="9093" y="971"/>
                </a:lnTo>
                <a:lnTo>
                  <a:pt x="9106" y="955"/>
                </a:lnTo>
                <a:lnTo>
                  <a:pt x="9113" y="948"/>
                </a:lnTo>
                <a:lnTo>
                  <a:pt x="9114" y="932"/>
                </a:lnTo>
                <a:lnTo>
                  <a:pt x="9115" y="920"/>
                </a:lnTo>
                <a:lnTo>
                  <a:pt x="9121" y="914"/>
                </a:lnTo>
                <a:lnTo>
                  <a:pt x="9121" y="893"/>
                </a:lnTo>
                <a:lnTo>
                  <a:pt x="9119" y="883"/>
                </a:lnTo>
                <a:lnTo>
                  <a:pt x="9106" y="866"/>
                </a:lnTo>
                <a:lnTo>
                  <a:pt x="9090" y="855"/>
                </a:lnTo>
                <a:lnTo>
                  <a:pt x="9077" y="836"/>
                </a:lnTo>
                <a:lnTo>
                  <a:pt x="9075" y="823"/>
                </a:lnTo>
                <a:lnTo>
                  <a:pt x="9068" y="813"/>
                </a:lnTo>
                <a:lnTo>
                  <a:pt x="9050" y="807"/>
                </a:lnTo>
                <a:lnTo>
                  <a:pt x="9042" y="794"/>
                </a:lnTo>
                <a:lnTo>
                  <a:pt x="9039" y="779"/>
                </a:lnTo>
                <a:lnTo>
                  <a:pt x="9033" y="774"/>
                </a:lnTo>
                <a:lnTo>
                  <a:pt x="9029" y="781"/>
                </a:lnTo>
                <a:lnTo>
                  <a:pt x="9021" y="785"/>
                </a:lnTo>
                <a:lnTo>
                  <a:pt x="9015" y="778"/>
                </a:lnTo>
                <a:lnTo>
                  <a:pt x="9013" y="765"/>
                </a:lnTo>
                <a:lnTo>
                  <a:pt x="9006" y="757"/>
                </a:lnTo>
                <a:lnTo>
                  <a:pt x="8979" y="756"/>
                </a:lnTo>
                <a:lnTo>
                  <a:pt x="8968" y="759"/>
                </a:lnTo>
                <a:lnTo>
                  <a:pt x="8968" y="774"/>
                </a:lnTo>
                <a:lnTo>
                  <a:pt x="8967" y="783"/>
                </a:lnTo>
                <a:lnTo>
                  <a:pt x="8962" y="774"/>
                </a:lnTo>
                <a:lnTo>
                  <a:pt x="8954" y="774"/>
                </a:lnTo>
                <a:lnTo>
                  <a:pt x="8935" y="790"/>
                </a:lnTo>
                <a:lnTo>
                  <a:pt x="8924" y="793"/>
                </a:lnTo>
                <a:lnTo>
                  <a:pt x="8911" y="783"/>
                </a:lnTo>
                <a:lnTo>
                  <a:pt x="8897" y="780"/>
                </a:lnTo>
                <a:lnTo>
                  <a:pt x="8888" y="774"/>
                </a:lnTo>
                <a:lnTo>
                  <a:pt x="8883" y="760"/>
                </a:lnTo>
                <a:lnTo>
                  <a:pt x="8883" y="747"/>
                </a:lnTo>
                <a:lnTo>
                  <a:pt x="8890" y="746"/>
                </a:lnTo>
                <a:lnTo>
                  <a:pt x="8897" y="759"/>
                </a:lnTo>
                <a:lnTo>
                  <a:pt x="8910" y="766"/>
                </a:lnTo>
                <a:lnTo>
                  <a:pt x="8912" y="761"/>
                </a:lnTo>
                <a:lnTo>
                  <a:pt x="8910" y="752"/>
                </a:lnTo>
                <a:lnTo>
                  <a:pt x="8899" y="735"/>
                </a:lnTo>
                <a:lnTo>
                  <a:pt x="8898" y="721"/>
                </a:lnTo>
                <a:lnTo>
                  <a:pt x="8903" y="714"/>
                </a:lnTo>
                <a:lnTo>
                  <a:pt x="8910" y="728"/>
                </a:lnTo>
                <a:lnTo>
                  <a:pt x="8921" y="738"/>
                </a:lnTo>
                <a:lnTo>
                  <a:pt x="8931" y="744"/>
                </a:lnTo>
                <a:lnTo>
                  <a:pt x="8951" y="734"/>
                </a:lnTo>
                <a:lnTo>
                  <a:pt x="8969" y="707"/>
                </a:lnTo>
                <a:lnTo>
                  <a:pt x="8969" y="693"/>
                </a:lnTo>
                <a:lnTo>
                  <a:pt x="8966" y="684"/>
                </a:lnTo>
                <a:lnTo>
                  <a:pt x="8960" y="677"/>
                </a:lnTo>
                <a:lnTo>
                  <a:pt x="8960" y="666"/>
                </a:lnTo>
                <a:lnTo>
                  <a:pt x="8966" y="654"/>
                </a:lnTo>
                <a:lnTo>
                  <a:pt x="8966" y="647"/>
                </a:lnTo>
                <a:lnTo>
                  <a:pt x="8955" y="634"/>
                </a:lnTo>
                <a:lnTo>
                  <a:pt x="8946" y="616"/>
                </a:lnTo>
                <a:lnTo>
                  <a:pt x="8940" y="611"/>
                </a:lnTo>
                <a:lnTo>
                  <a:pt x="8933" y="614"/>
                </a:lnTo>
                <a:lnTo>
                  <a:pt x="8923" y="631"/>
                </a:lnTo>
                <a:lnTo>
                  <a:pt x="8906" y="647"/>
                </a:lnTo>
                <a:lnTo>
                  <a:pt x="8894" y="645"/>
                </a:lnTo>
                <a:lnTo>
                  <a:pt x="8885" y="645"/>
                </a:lnTo>
                <a:lnTo>
                  <a:pt x="8874" y="662"/>
                </a:lnTo>
                <a:lnTo>
                  <a:pt x="8867" y="664"/>
                </a:lnTo>
                <a:lnTo>
                  <a:pt x="8863" y="652"/>
                </a:lnTo>
                <a:lnTo>
                  <a:pt x="8857" y="646"/>
                </a:lnTo>
                <a:lnTo>
                  <a:pt x="8847" y="650"/>
                </a:lnTo>
                <a:lnTo>
                  <a:pt x="8839" y="656"/>
                </a:lnTo>
                <a:lnTo>
                  <a:pt x="8831" y="651"/>
                </a:lnTo>
                <a:lnTo>
                  <a:pt x="8822" y="638"/>
                </a:lnTo>
                <a:lnTo>
                  <a:pt x="8809" y="633"/>
                </a:lnTo>
                <a:lnTo>
                  <a:pt x="8800" y="625"/>
                </a:lnTo>
                <a:lnTo>
                  <a:pt x="8788" y="620"/>
                </a:lnTo>
                <a:lnTo>
                  <a:pt x="8774" y="607"/>
                </a:lnTo>
                <a:lnTo>
                  <a:pt x="8756" y="601"/>
                </a:lnTo>
                <a:lnTo>
                  <a:pt x="8733" y="604"/>
                </a:lnTo>
                <a:lnTo>
                  <a:pt x="8720" y="611"/>
                </a:lnTo>
                <a:lnTo>
                  <a:pt x="8701" y="623"/>
                </a:lnTo>
                <a:lnTo>
                  <a:pt x="8684" y="626"/>
                </a:lnTo>
                <a:lnTo>
                  <a:pt x="8668" y="631"/>
                </a:lnTo>
                <a:lnTo>
                  <a:pt x="8657" y="627"/>
                </a:lnTo>
                <a:lnTo>
                  <a:pt x="8643" y="631"/>
                </a:lnTo>
                <a:lnTo>
                  <a:pt x="8639" y="637"/>
                </a:lnTo>
                <a:lnTo>
                  <a:pt x="8643" y="664"/>
                </a:lnTo>
                <a:lnTo>
                  <a:pt x="8643" y="678"/>
                </a:lnTo>
                <a:lnTo>
                  <a:pt x="8637" y="679"/>
                </a:lnTo>
                <a:lnTo>
                  <a:pt x="8632" y="672"/>
                </a:lnTo>
                <a:lnTo>
                  <a:pt x="8624" y="644"/>
                </a:lnTo>
                <a:lnTo>
                  <a:pt x="8620" y="630"/>
                </a:lnTo>
                <a:lnTo>
                  <a:pt x="8615" y="627"/>
                </a:lnTo>
                <a:lnTo>
                  <a:pt x="8606" y="632"/>
                </a:lnTo>
                <a:lnTo>
                  <a:pt x="8594" y="633"/>
                </a:lnTo>
                <a:lnTo>
                  <a:pt x="8577" y="636"/>
                </a:lnTo>
                <a:lnTo>
                  <a:pt x="8569" y="633"/>
                </a:lnTo>
                <a:cubicBezTo>
                  <a:pt x="8569" y="633"/>
                  <a:pt x="8555" y="644"/>
                  <a:pt x="8555" y="646"/>
                </a:cubicBezTo>
                <a:cubicBezTo>
                  <a:pt x="8554" y="648"/>
                  <a:pt x="8546" y="667"/>
                  <a:pt x="8546" y="667"/>
                </a:cubicBezTo>
                <a:lnTo>
                  <a:pt x="8541" y="699"/>
                </a:lnTo>
                <a:lnTo>
                  <a:pt x="8534" y="713"/>
                </a:lnTo>
                <a:lnTo>
                  <a:pt x="8531" y="714"/>
                </a:lnTo>
                <a:lnTo>
                  <a:pt x="8529" y="706"/>
                </a:lnTo>
                <a:lnTo>
                  <a:pt x="8534" y="686"/>
                </a:lnTo>
                <a:lnTo>
                  <a:pt x="8537" y="672"/>
                </a:lnTo>
                <a:lnTo>
                  <a:pt x="8535" y="665"/>
                </a:lnTo>
                <a:lnTo>
                  <a:pt x="8527" y="668"/>
                </a:lnTo>
                <a:lnTo>
                  <a:pt x="8513" y="668"/>
                </a:lnTo>
                <a:lnTo>
                  <a:pt x="8506" y="678"/>
                </a:lnTo>
                <a:lnTo>
                  <a:pt x="8506" y="687"/>
                </a:lnTo>
                <a:lnTo>
                  <a:pt x="8503" y="700"/>
                </a:lnTo>
                <a:lnTo>
                  <a:pt x="8502" y="721"/>
                </a:lnTo>
                <a:lnTo>
                  <a:pt x="8492" y="728"/>
                </a:lnTo>
                <a:lnTo>
                  <a:pt x="8488" y="720"/>
                </a:lnTo>
                <a:lnTo>
                  <a:pt x="8489" y="707"/>
                </a:lnTo>
                <a:lnTo>
                  <a:pt x="8495" y="690"/>
                </a:lnTo>
                <a:lnTo>
                  <a:pt x="8494" y="661"/>
                </a:lnTo>
                <a:lnTo>
                  <a:pt x="8496" y="644"/>
                </a:lnTo>
                <a:lnTo>
                  <a:pt x="8521" y="618"/>
                </a:lnTo>
                <a:lnTo>
                  <a:pt x="8538" y="603"/>
                </a:lnTo>
                <a:lnTo>
                  <a:pt x="8555" y="604"/>
                </a:lnTo>
                <a:lnTo>
                  <a:pt x="8569" y="611"/>
                </a:lnTo>
                <a:lnTo>
                  <a:pt x="8583" y="608"/>
                </a:lnTo>
                <a:lnTo>
                  <a:pt x="8587" y="602"/>
                </a:lnTo>
                <a:lnTo>
                  <a:pt x="8601" y="600"/>
                </a:lnTo>
                <a:lnTo>
                  <a:pt x="8611" y="600"/>
                </a:lnTo>
                <a:lnTo>
                  <a:pt x="8618" y="603"/>
                </a:lnTo>
                <a:lnTo>
                  <a:pt x="8628" y="591"/>
                </a:lnTo>
                <a:lnTo>
                  <a:pt x="8631" y="578"/>
                </a:lnTo>
                <a:lnTo>
                  <a:pt x="8623" y="576"/>
                </a:lnTo>
                <a:lnTo>
                  <a:pt x="8615" y="559"/>
                </a:lnTo>
                <a:lnTo>
                  <a:pt x="8614" y="540"/>
                </a:lnTo>
                <a:lnTo>
                  <a:pt x="8626" y="522"/>
                </a:lnTo>
                <a:lnTo>
                  <a:pt x="8636" y="518"/>
                </a:lnTo>
                <a:lnTo>
                  <a:pt x="8646" y="520"/>
                </a:lnTo>
                <a:lnTo>
                  <a:pt x="8650" y="528"/>
                </a:lnTo>
                <a:lnTo>
                  <a:pt x="8647" y="540"/>
                </a:lnTo>
                <a:lnTo>
                  <a:pt x="8641" y="541"/>
                </a:lnTo>
                <a:lnTo>
                  <a:pt x="8633" y="549"/>
                </a:lnTo>
                <a:lnTo>
                  <a:pt x="8635" y="571"/>
                </a:lnTo>
                <a:lnTo>
                  <a:pt x="8642" y="587"/>
                </a:lnTo>
                <a:lnTo>
                  <a:pt x="8661" y="589"/>
                </a:lnTo>
                <a:lnTo>
                  <a:pt x="8676" y="577"/>
                </a:lnTo>
                <a:lnTo>
                  <a:pt x="8687" y="576"/>
                </a:lnTo>
                <a:lnTo>
                  <a:pt x="8698" y="583"/>
                </a:lnTo>
                <a:lnTo>
                  <a:pt x="8707" y="577"/>
                </a:lnTo>
                <a:lnTo>
                  <a:pt x="8727" y="561"/>
                </a:lnTo>
                <a:lnTo>
                  <a:pt x="8741" y="560"/>
                </a:lnTo>
                <a:lnTo>
                  <a:pt x="8746" y="569"/>
                </a:lnTo>
                <a:lnTo>
                  <a:pt x="8754" y="568"/>
                </a:lnTo>
                <a:lnTo>
                  <a:pt x="8761" y="559"/>
                </a:lnTo>
                <a:lnTo>
                  <a:pt x="8775" y="560"/>
                </a:lnTo>
                <a:lnTo>
                  <a:pt x="8787" y="568"/>
                </a:lnTo>
                <a:lnTo>
                  <a:pt x="8795" y="567"/>
                </a:lnTo>
                <a:lnTo>
                  <a:pt x="8807" y="574"/>
                </a:lnTo>
                <a:lnTo>
                  <a:pt x="8833" y="594"/>
                </a:lnTo>
                <a:lnTo>
                  <a:pt x="8847" y="596"/>
                </a:lnTo>
                <a:lnTo>
                  <a:pt x="8860" y="590"/>
                </a:lnTo>
                <a:lnTo>
                  <a:pt x="8865" y="592"/>
                </a:lnTo>
                <a:lnTo>
                  <a:pt x="8876" y="592"/>
                </a:lnTo>
                <a:lnTo>
                  <a:pt x="8883" y="579"/>
                </a:lnTo>
                <a:lnTo>
                  <a:pt x="8892" y="569"/>
                </a:lnTo>
                <a:lnTo>
                  <a:pt x="8903" y="573"/>
                </a:lnTo>
                <a:lnTo>
                  <a:pt x="8914" y="574"/>
                </a:lnTo>
                <a:lnTo>
                  <a:pt x="8921" y="557"/>
                </a:lnTo>
                <a:lnTo>
                  <a:pt x="8922" y="544"/>
                </a:lnTo>
                <a:lnTo>
                  <a:pt x="8904" y="524"/>
                </a:lnTo>
                <a:lnTo>
                  <a:pt x="8893" y="515"/>
                </a:lnTo>
                <a:lnTo>
                  <a:pt x="8887" y="494"/>
                </a:lnTo>
                <a:lnTo>
                  <a:pt x="8874" y="477"/>
                </a:lnTo>
                <a:lnTo>
                  <a:pt x="8853" y="467"/>
                </a:lnTo>
                <a:lnTo>
                  <a:pt x="8842" y="450"/>
                </a:lnTo>
                <a:lnTo>
                  <a:pt x="8831" y="446"/>
                </a:lnTo>
                <a:lnTo>
                  <a:pt x="8819" y="454"/>
                </a:lnTo>
                <a:lnTo>
                  <a:pt x="8813" y="442"/>
                </a:lnTo>
                <a:lnTo>
                  <a:pt x="8809" y="434"/>
                </a:lnTo>
                <a:lnTo>
                  <a:pt x="8794" y="439"/>
                </a:lnTo>
                <a:lnTo>
                  <a:pt x="8787" y="431"/>
                </a:lnTo>
                <a:lnTo>
                  <a:pt x="8760" y="428"/>
                </a:lnTo>
                <a:lnTo>
                  <a:pt x="8746" y="405"/>
                </a:lnTo>
                <a:lnTo>
                  <a:pt x="8738" y="405"/>
                </a:lnTo>
                <a:lnTo>
                  <a:pt x="8717" y="383"/>
                </a:lnTo>
                <a:lnTo>
                  <a:pt x="8710" y="384"/>
                </a:lnTo>
                <a:lnTo>
                  <a:pt x="8709" y="392"/>
                </a:lnTo>
                <a:lnTo>
                  <a:pt x="8701" y="398"/>
                </a:lnTo>
                <a:lnTo>
                  <a:pt x="8683" y="376"/>
                </a:lnTo>
                <a:lnTo>
                  <a:pt x="8680" y="363"/>
                </a:lnTo>
                <a:lnTo>
                  <a:pt x="8672" y="354"/>
                </a:lnTo>
                <a:lnTo>
                  <a:pt x="8664" y="360"/>
                </a:lnTo>
                <a:lnTo>
                  <a:pt x="8655" y="361"/>
                </a:lnTo>
                <a:lnTo>
                  <a:pt x="8649" y="351"/>
                </a:lnTo>
                <a:lnTo>
                  <a:pt x="8625" y="349"/>
                </a:lnTo>
                <a:lnTo>
                  <a:pt x="8613" y="340"/>
                </a:lnTo>
                <a:lnTo>
                  <a:pt x="8605" y="351"/>
                </a:lnTo>
                <a:lnTo>
                  <a:pt x="8599" y="352"/>
                </a:lnTo>
                <a:lnTo>
                  <a:pt x="8596" y="345"/>
                </a:lnTo>
                <a:lnTo>
                  <a:pt x="8586" y="336"/>
                </a:lnTo>
                <a:lnTo>
                  <a:pt x="8565" y="339"/>
                </a:lnTo>
                <a:lnTo>
                  <a:pt x="8549" y="333"/>
                </a:lnTo>
                <a:lnTo>
                  <a:pt x="8541" y="336"/>
                </a:lnTo>
                <a:lnTo>
                  <a:pt x="8536" y="346"/>
                </a:lnTo>
                <a:lnTo>
                  <a:pt x="8536" y="361"/>
                </a:lnTo>
                <a:lnTo>
                  <a:pt x="8540" y="380"/>
                </a:lnTo>
                <a:lnTo>
                  <a:pt x="8540" y="395"/>
                </a:lnTo>
                <a:lnTo>
                  <a:pt x="8533" y="402"/>
                </a:lnTo>
                <a:lnTo>
                  <a:pt x="8527" y="394"/>
                </a:lnTo>
                <a:lnTo>
                  <a:pt x="8522" y="368"/>
                </a:lnTo>
                <a:lnTo>
                  <a:pt x="8516" y="352"/>
                </a:lnTo>
                <a:lnTo>
                  <a:pt x="8511" y="350"/>
                </a:lnTo>
                <a:lnTo>
                  <a:pt x="8506" y="342"/>
                </a:lnTo>
                <a:lnTo>
                  <a:pt x="8498" y="338"/>
                </a:lnTo>
                <a:lnTo>
                  <a:pt x="8494" y="347"/>
                </a:lnTo>
                <a:lnTo>
                  <a:pt x="8491" y="369"/>
                </a:lnTo>
                <a:lnTo>
                  <a:pt x="8485" y="381"/>
                </a:lnTo>
                <a:lnTo>
                  <a:pt x="8477" y="377"/>
                </a:lnTo>
                <a:lnTo>
                  <a:pt x="8469" y="380"/>
                </a:lnTo>
                <a:lnTo>
                  <a:pt x="8465" y="400"/>
                </a:lnTo>
                <a:lnTo>
                  <a:pt x="8470" y="414"/>
                </a:lnTo>
                <a:lnTo>
                  <a:pt x="8474" y="424"/>
                </a:lnTo>
                <a:lnTo>
                  <a:pt x="8464" y="438"/>
                </a:lnTo>
                <a:lnTo>
                  <a:pt x="8452" y="463"/>
                </a:lnTo>
                <a:lnTo>
                  <a:pt x="8453" y="474"/>
                </a:lnTo>
                <a:lnTo>
                  <a:pt x="8462" y="480"/>
                </a:lnTo>
                <a:lnTo>
                  <a:pt x="8466" y="491"/>
                </a:lnTo>
                <a:lnTo>
                  <a:pt x="8461" y="501"/>
                </a:lnTo>
                <a:lnTo>
                  <a:pt x="8448" y="501"/>
                </a:lnTo>
                <a:lnTo>
                  <a:pt x="8430" y="483"/>
                </a:lnTo>
                <a:lnTo>
                  <a:pt x="8418" y="482"/>
                </a:lnTo>
                <a:lnTo>
                  <a:pt x="8405" y="485"/>
                </a:lnTo>
                <a:lnTo>
                  <a:pt x="8402" y="515"/>
                </a:lnTo>
                <a:lnTo>
                  <a:pt x="8404" y="544"/>
                </a:lnTo>
                <a:lnTo>
                  <a:pt x="8415" y="576"/>
                </a:lnTo>
                <a:lnTo>
                  <a:pt x="8430" y="586"/>
                </a:lnTo>
                <a:lnTo>
                  <a:pt x="8437" y="597"/>
                </a:lnTo>
                <a:lnTo>
                  <a:pt x="8437" y="605"/>
                </a:lnTo>
                <a:lnTo>
                  <a:pt x="8422" y="600"/>
                </a:lnTo>
                <a:lnTo>
                  <a:pt x="8406" y="586"/>
                </a:lnTo>
                <a:lnTo>
                  <a:pt x="8393" y="552"/>
                </a:lnTo>
                <a:lnTo>
                  <a:pt x="8373" y="526"/>
                </a:lnTo>
                <a:lnTo>
                  <a:pt x="8365" y="515"/>
                </a:lnTo>
                <a:lnTo>
                  <a:pt x="8362" y="523"/>
                </a:lnTo>
                <a:lnTo>
                  <a:pt x="8365" y="533"/>
                </a:lnTo>
                <a:lnTo>
                  <a:pt x="8366" y="555"/>
                </a:lnTo>
                <a:lnTo>
                  <a:pt x="8370" y="568"/>
                </a:lnTo>
                <a:lnTo>
                  <a:pt x="8375" y="584"/>
                </a:lnTo>
                <a:lnTo>
                  <a:pt x="8374" y="612"/>
                </a:lnTo>
                <a:lnTo>
                  <a:pt x="8366" y="628"/>
                </a:lnTo>
                <a:lnTo>
                  <a:pt x="8366" y="596"/>
                </a:lnTo>
                <a:lnTo>
                  <a:pt x="8361" y="569"/>
                </a:lnTo>
                <a:lnTo>
                  <a:pt x="8352" y="540"/>
                </a:lnTo>
                <a:lnTo>
                  <a:pt x="8352" y="523"/>
                </a:lnTo>
                <a:lnTo>
                  <a:pt x="8342" y="505"/>
                </a:lnTo>
                <a:lnTo>
                  <a:pt x="8329" y="495"/>
                </a:lnTo>
                <a:lnTo>
                  <a:pt x="8319" y="520"/>
                </a:lnTo>
                <a:lnTo>
                  <a:pt x="8314" y="535"/>
                </a:lnTo>
                <a:lnTo>
                  <a:pt x="8309" y="521"/>
                </a:lnTo>
                <a:lnTo>
                  <a:pt x="8316" y="505"/>
                </a:lnTo>
                <a:lnTo>
                  <a:pt x="8317" y="493"/>
                </a:lnTo>
                <a:lnTo>
                  <a:pt x="8308" y="482"/>
                </a:lnTo>
                <a:lnTo>
                  <a:pt x="8306" y="465"/>
                </a:lnTo>
                <a:lnTo>
                  <a:pt x="8301" y="456"/>
                </a:lnTo>
                <a:lnTo>
                  <a:pt x="8289" y="456"/>
                </a:lnTo>
                <a:lnTo>
                  <a:pt x="8279" y="465"/>
                </a:lnTo>
                <a:lnTo>
                  <a:pt x="8277" y="457"/>
                </a:lnTo>
                <a:lnTo>
                  <a:pt x="8280" y="442"/>
                </a:lnTo>
                <a:lnTo>
                  <a:pt x="8290" y="429"/>
                </a:lnTo>
                <a:lnTo>
                  <a:pt x="8277" y="432"/>
                </a:lnTo>
                <a:lnTo>
                  <a:pt x="8265" y="453"/>
                </a:lnTo>
                <a:lnTo>
                  <a:pt x="8263" y="468"/>
                </a:lnTo>
                <a:lnTo>
                  <a:pt x="8250" y="478"/>
                </a:lnTo>
                <a:lnTo>
                  <a:pt x="8240" y="485"/>
                </a:lnTo>
                <a:lnTo>
                  <a:pt x="8227" y="518"/>
                </a:lnTo>
                <a:lnTo>
                  <a:pt x="8223" y="519"/>
                </a:lnTo>
                <a:lnTo>
                  <a:pt x="8215" y="496"/>
                </a:lnTo>
                <a:lnTo>
                  <a:pt x="8205" y="480"/>
                </a:lnTo>
                <a:lnTo>
                  <a:pt x="8199" y="479"/>
                </a:lnTo>
                <a:lnTo>
                  <a:pt x="8196" y="497"/>
                </a:lnTo>
                <a:lnTo>
                  <a:pt x="8194" y="515"/>
                </a:lnTo>
                <a:lnTo>
                  <a:pt x="8196" y="539"/>
                </a:lnTo>
                <a:lnTo>
                  <a:pt x="8214" y="562"/>
                </a:lnTo>
                <a:lnTo>
                  <a:pt x="8214" y="573"/>
                </a:lnTo>
                <a:lnTo>
                  <a:pt x="8203" y="575"/>
                </a:lnTo>
                <a:lnTo>
                  <a:pt x="8197" y="599"/>
                </a:lnTo>
                <a:lnTo>
                  <a:pt x="8197" y="625"/>
                </a:lnTo>
                <a:lnTo>
                  <a:pt x="8212" y="640"/>
                </a:lnTo>
                <a:lnTo>
                  <a:pt x="8220" y="636"/>
                </a:lnTo>
                <a:lnTo>
                  <a:pt x="8230" y="627"/>
                </a:lnTo>
                <a:lnTo>
                  <a:pt x="8243" y="628"/>
                </a:lnTo>
                <a:lnTo>
                  <a:pt x="8251" y="631"/>
                </a:lnTo>
                <a:lnTo>
                  <a:pt x="8265" y="663"/>
                </a:lnTo>
                <a:lnTo>
                  <a:pt x="8277" y="672"/>
                </a:lnTo>
                <a:lnTo>
                  <a:pt x="8283" y="688"/>
                </a:lnTo>
                <a:lnTo>
                  <a:pt x="8280" y="698"/>
                </a:lnTo>
                <a:lnTo>
                  <a:pt x="8280" y="713"/>
                </a:lnTo>
                <a:lnTo>
                  <a:pt x="8282" y="737"/>
                </a:lnTo>
                <a:lnTo>
                  <a:pt x="8275" y="768"/>
                </a:lnTo>
                <a:lnTo>
                  <a:pt x="8275" y="784"/>
                </a:lnTo>
                <a:lnTo>
                  <a:pt x="8283" y="807"/>
                </a:lnTo>
                <a:lnTo>
                  <a:pt x="8283" y="832"/>
                </a:lnTo>
                <a:lnTo>
                  <a:pt x="8285" y="846"/>
                </a:lnTo>
                <a:lnTo>
                  <a:pt x="8298" y="860"/>
                </a:lnTo>
                <a:lnTo>
                  <a:pt x="8308" y="860"/>
                </a:lnTo>
                <a:lnTo>
                  <a:pt x="8316" y="876"/>
                </a:lnTo>
                <a:lnTo>
                  <a:pt x="8331" y="890"/>
                </a:lnTo>
                <a:lnTo>
                  <a:pt x="8331" y="898"/>
                </a:lnTo>
                <a:lnTo>
                  <a:pt x="8334" y="915"/>
                </a:lnTo>
                <a:lnTo>
                  <a:pt x="8318" y="895"/>
                </a:lnTo>
                <a:lnTo>
                  <a:pt x="8301" y="878"/>
                </a:lnTo>
                <a:lnTo>
                  <a:pt x="8284" y="879"/>
                </a:lnTo>
                <a:lnTo>
                  <a:pt x="8274" y="867"/>
                </a:lnTo>
                <a:lnTo>
                  <a:pt x="8270" y="852"/>
                </a:lnTo>
                <a:lnTo>
                  <a:pt x="8270" y="828"/>
                </a:lnTo>
                <a:lnTo>
                  <a:pt x="8263" y="786"/>
                </a:lnTo>
                <a:lnTo>
                  <a:pt x="8267" y="768"/>
                </a:lnTo>
                <a:lnTo>
                  <a:pt x="8267" y="747"/>
                </a:lnTo>
                <a:lnTo>
                  <a:pt x="8255" y="724"/>
                </a:lnTo>
                <a:lnTo>
                  <a:pt x="8255" y="710"/>
                </a:lnTo>
                <a:lnTo>
                  <a:pt x="8248" y="677"/>
                </a:lnTo>
                <a:lnTo>
                  <a:pt x="8242" y="667"/>
                </a:lnTo>
                <a:lnTo>
                  <a:pt x="8231" y="663"/>
                </a:lnTo>
                <a:lnTo>
                  <a:pt x="8222" y="651"/>
                </a:lnTo>
                <a:lnTo>
                  <a:pt x="8210" y="646"/>
                </a:lnTo>
                <a:lnTo>
                  <a:pt x="8198" y="659"/>
                </a:lnTo>
                <a:lnTo>
                  <a:pt x="8183" y="663"/>
                </a:lnTo>
                <a:lnTo>
                  <a:pt x="8173" y="657"/>
                </a:lnTo>
                <a:lnTo>
                  <a:pt x="8165" y="658"/>
                </a:lnTo>
                <a:lnTo>
                  <a:pt x="8159" y="691"/>
                </a:lnTo>
                <a:lnTo>
                  <a:pt x="8165" y="701"/>
                </a:lnTo>
                <a:lnTo>
                  <a:pt x="8164" y="724"/>
                </a:lnTo>
                <a:lnTo>
                  <a:pt x="8157" y="733"/>
                </a:lnTo>
                <a:lnTo>
                  <a:pt x="8138" y="717"/>
                </a:lnTo>
                <a:lnTo>
                  <a:pt x="8117" y="676"/>
                </a:lnTo>
                <a:lnTo>
                  <a:pt x="8111" y="676"/>
                </a:lnTo>
                <a:lnTo>
                  <a:pt x="8106" y="687"/>
                </a:lnTo>
                <a:lnTo>
                  <a:pt x="8100" y="687"/>
                </a:lnTo>
                <a:lnTo>
                  <a:pt x="8095" y="672"/>
                </a:lnTo>
                <a:lnTo>
                  <a:pt x="8073" y="666"/>
                </a:lnTo>
                <a:lnTo>
                  <a:pt x="8068" y="676"/>
                </a:lnTo>
                <a:lnTo>
                  <a:pt x="8069" y="699"/>
                </a:lnTo>
                <a:lnTo>
                  <a:pt x="8075" y="722"/>
                </a:lnTo>
                <a:lnTo>
                  <a:pt x="8070" y="739"/>
                </a:lnTo>
                <a:lnTo>
                  <a:pt x="8076" y="762"/>
                </a:lnTo>
                <a:lnTo>
                  <a:pt x="8084" y="790"/>
                </a:lnTo>
                <a:lnTo>
                  <a:pt x="8082" y="814"/>
                </a:lnTo>
                <a:lnTo>
                  <a:pt x="8086" y="825"/>
                </a:lnTo>
                <a:lnTo>
                  <a:pt x="8090" y="854"/>
                </a:lnTo>
                <a:lnTo>
                  <a:pt x="8087" y="864"/>
                </a:lnTo>
                <a:lnTo>
                  <a:pt x="8087" y="884"/>
                </a:lnTo>
                <a:lnTo>
                  <a:pt x="8097" y="913"/>
                </a:lnTo>
                <a:lnTo>
                  <a:pt x="8100" y="933"/>
                </a:lnTo>
                <a:lnTo>
                  <a:pt x="8096" y="962"/>
                </a:lnTo>
                <a:lnTo>
                  <a:pt x="8096" y="976"/>
                </a:lnTo>
                <a:lnTo>
                  <a:pt x="8104" y="995"/>
                </a:lnTo>
                <a:lnTo>
                  <a:pt x="8108" y="1024"/>
                </a:lnTo>
                <a:lnTo>
                  <a:pt x="8108" y="1037"/>
                </a:lnTo>
                <a:lnTo>
                  <a:pt x="8122" y="1056"/>
                </a:lnTo>
                <a:lnTo>
                  <a:pt x="8128" y="1072"/>
                </a:lnTo>
                <a:lnTo>
                  <a:pt x="8127" y="1095"/>
                </a:lnTo>
                <a:lnTo>
                  <a:pt x="8132" y="1104"/>
                </a:lnTo>
                <a:lnTo>
                  <a:pt x="8141" y="1106"/>
                </a:lnTo>
                <a:lnTo>
                  <a:pt x="8141" y="1116"/>
                </a:lnTo>
                <a:lnTo>
                  <a:pt x="8146" y="1131"/>
                </a:lnTo>
                <a:lnTo>
                  <a:pt x="8158" y="1143"/>
                </a:lnTo>
                <a:lnTo>
                  <a:pt x="8163" y="1148"/>
                </a:lnTo>
                <a:lnTo>
                  <a:pt x="8159" y="1155"/>
                </a:lnTo>
                <a:lnTo>
                  <a:pt x="8146" y="1155"/>
                </a:lnTo>
                <a:lnTo>
                  <a:pt x="8139" y="1150"/>
                </a:lnTo>
                <a:lnTo>
                  <a:pt x="8129" y="1151"/>
                </a:lnTo>
                <a:lnTo>
                  <a:pt x="8124" y="1139"/>
                </a:lnTo>
                <a:lnTo>
                  <a:pt x="8124" y="1124"/>
                </a:lnTo>
                <a:lnTo>
                  <a:pt x="8121" y="1112"/>
                </a:lnTo>
                <a:lnTo>
                  <a:pt x="8112" y="1105"/>
                </a:lnTo>
                <a:lnTo>
                  <a:pt x="8104" y="1111"/>
                </a:lnTo>
                <a:lnTo>
                  <a:pt x="8099" y="1111"/>
                </a:lnTo>
                <a:lnTo>
                  <a:pt x="8096" y="1100"/>
                </a:lnTo>
                <a:lnTo>
                  <a:pt x="8097" y="1081"/>
                </a:lnTo>
                <a:lnTo>
                  <a:pt x="8094" y="1077"/>
                </a:lnTo>
                <a:lnTo>
                  <a:pt x="8089" y="1088"/>
                </a:lnTo>
                <a:lnTo>
                  <a:pt x="8079" y="1117"/>
                </a:lnTo>
                <a:lnTo>
                  <a:pt x="8064" y="1127"/>
                </a:lnTo>
                <a:lnTo>
                  <a:pt x="8054" y="1126"/>
                </a:lnTo>
                <a:lnTo>
                  <a:pt x="8039" y="1108"/>
                </a:lnTo>
                <a:lnTo>
                  <a:pt x="8028" y="1106"/>
                </a:lnTo>
                <a:lnTo>
                  <a:pt x="8023" y="1090"/>
                </a:lnTo>
                <a:lnTo>
                  <a:pt x="8021" y="1070"/>
                </a:lnTo>
                <a:lnTo>
                  <a:pt x="8024" y="1045"/>
                </a:lnTo>
                <a:lnTo>
                  <a:pt x="8015" y="1008"/>
                </a:lnTo>
                <a:lnTo>
                  <a:pt x="8009" y="998"/>
                </a:lnTo>
                <a:lnTo>
                  <a:pt x="8006" y="974"/>
                </a:lnTo>
                <a:lnTo>
                  <a:pt x="8007" y="957"/>
                </a:lnTo>
                <a:lnTo>
                  <a:pt x="8014" y="944"/>
                </a:lnTo>
                <a:lnTo>
                  <a:pt x="8015" y="934"/>
                </a:lnTo>
                <a:lnTo>
                  <a:pt x="8013" y="880"/>
                </a:lnTo>
                <a:lnTo>
                  <a:pt x="8005" y="854"/>
                </a:lnTo>
                <a:lnTo>
                  <a:pt x="7992" y="822"/>
                </a:lnTo>
                <a:lnTo>
                  <a:pt x="7992" y="801"/>
                </a:lnTo>
                <a:lnTo>
                  <a:pt x="7981" y="756"/>
                </a:lnTo>
                <a:lnTo>
                  <a:pt x="7975" y="736"/>
                </a:lnTo>
                <a:lnTo>
                  <a:pt x="7965" y="727"/>
                </a:lnTo>
                <a:lnTo>
                  <a:pt x="7962" y="712"/>
                </a:lnTo>
                <a:lnTo>
                  <a:pt x="7953" y="708"/>
                </a:lnTo>
                <a:lnTo>
                  <a:pt x="7942" y="705"/>
                </a:lnTo>
                <a:lnTo>
                  <a:pt x="7934" y="694"/>
                </a:lnTo>
                <a:lnTo>
                  <a:pt x="7923" y="698"/>
                </a:lnTo>
                <a:lnTo>
                  <a:pt x="7916" y="709"/>
                </a:lnTo>
                <a:lnTo>
                  <a:pt x="7916" y="737"/>
                </a:lnTo>
                <a:lnTo>
                  <a:pt x="7913" y="748"/>
                </a:lnTo>
                <a:lnTo>
                  <a:pt x="7915" y="762"/>
                </a:lnTo>
                <a:lnTo>
                  <a:pt x="7914" y="776"/>
                </a:lnTo>
                <a:lnTo>
                  <a:pt x="7904" y="816"/>
                </a:lnTo>
                <a:lnTo>
                  <a:pt x="7903" y="841"/>
                </a:lnTo>
                <a:lnTo>
                  <a:pt x="7907" y="871"/>
                </a:lnTo>
                <a:lnTo>
                  <a:pt x="7913" y="884"/>
                </a:lnTo>
                <a:lnTo>
                  <a:pt x="7911" y="915"/>
                </a:lnTo>
                <a:lnTo>
                  <a:pt x="7906" y="946"/>
                </a:lnTo>
                <a:lnTo>
                  <a:pt x="7908" y="965"/>
                </a:lnTo>
                <a:lnTo>
                  <a:pt x="7909" y="1004"/>
                </a:lnTo>
                <a:lnTo>
                  <a:pt x="7903" y="1010"/>
                </a:lnTo>
                <a:lnTo>
                  <a:pt x="7899" y="1002"/>
                </a:lnTo>
                <a:lnTo>
                  <a:pt x="7894" y="999"/>
                </a:lnTo>
                <a:lnTo>
                  <a:pt x="7889" y="1008"/>
                </a:lnTo>
                <a:lnTo>
                  <a:pt x="7879" y="1004"/>
                </a:lnTo>
                <a:lnTo>
                  <a:pt x="7877" y="997"/>
                </a:lnTo>
                <a:lnTo>
                  <a:pt x="7869" y="990"/>
                </a:lnTo>
                <a:lnTo>
                  <a:pt x="7855" y="987"/>
                </a:lnTo>
                <a:lnTo>
                  <a:pt x="7846" y="973"/>
                </a:lnTo>
                <a:lnTo>
                  <a:pt x="7840" y="974"/>
                </a:lnTo>
                <a:lnTo>
                  <a:pt x="7837" y="979"/>
                </a:lnTo>
                <a:lnTo>
                  <a:pt x="7840" y="994"/>
                </a:lnTo>
                <a:lnTo>
                  <a:pt x="7849" y="1007"/>
                </a:lnTo>
                <a:lnTo>
                  <a:pt x="7850" y="1017"/>
                </a:lnTo>
                <a:lnTo>
                  <a:pt x="7847" y="1027"/>
                </a:lnTo>
                <a:lnTo>
                  <a:pt x="7845" y="1035"/>
                </a:lnTo>
                <a:lnTo>
                  <a:pt x="7839" y="1036"/>
                </a:lnTo>
                <a:lnTo>
                  <a:pt x="7835" y="1030"/>
                </a:lnTo>
                <a:lnTo>
                  <a:pt x="7826" y="1028"/>
                </a:lnTo>
                <a:lnTo>
                  <a:pt x="7819" y="1019"/>
                </a:lnTo>
                <a:lnTo>
                  <a:pt x="7817" y="990"/>
                </a:lnTo>
                <a:lnTo>
                  <a:pt x="7807" y="966"/>
                </a:lnTo>
                <a:lnTo>
                  <a:pt x="7804" y="939"/>
                </a:lnTo>
                <a:lnTo>
                  <a:pt x="7801" y="921"/>
                </a:lnTo>
                <a:lnTo>
                  <a:pt x="7793" y="907"/>
                </a:lnTo>
                <a:lnTo>
                  <a:pt x="7793" y="890"/>
                </a:lnTo>
                <a:lnTo>
                  <a:pt x="7788" y="874"/>
                </a:lnTo>
                <a:lnTo>
                  <a:pt x="7780" y="889"/>
                </a:lnTo>
                <a:lnTo>
                  <a:pt x="7776" y="909"/>
                </a:lnTo>
                <a:lnTo>
                  <a:pt x="7768" y="919"/>
                </a:lnTo>
                <a:lnTo>
                  <a:pt x="7768" y="934"/>
                </a:lnTo>
                <a:lnTo>
                  <a:pt x="7764" y="949"/>
                </a:lnTo>
                <a:lnTo>
                  <a:pt x="7758" y="958"/>
                </a:lnTo>
                <a:lnTo>
                  <a:pt x="7750" y="964"/>
                </a:lnTo>
                <a:lnTo>
                  <a:pt x="7744" y="983"/>
                </a:lnTo>
                <a:lnTo>
                  <a:pt x="7732" y="1014"/>
                </a:lnTo>
                <a:lnTo>
                  <a:pt x="7722" y="1031"/>
                </a:lnTo>
                <a:lnTo>
                  <a:pt x="7722" y="1044"/>
                </a:lnTo>
                <a:lnTo>
                  <a:pt x="7715" y="1054"/>
                </a:lnTo>
                <a:lnTo>
                  <a:pt x="7706" y="1079"/>
                </a:lnTo>
                <a:lnTo>
                  <a:pt x="7698" y="1080"/>
                </a:lnTo>
                <a:lnTo>
                  <a:pt x="7696" y="1072"/>
                </a:lnTo>
                <a:lnTo>
                  <a:pt x="7699" y="1051"/>
                </a:lnTo>
                <a:lnTo>
                  <a:pt x="7706" y="1030"/>
                </a:lnTo>
                <a:lnTo>
                  <a:pt x="7709" y="1008"/>
                </a:lnTo>
                <a:lnTo>
                  <a:pt x="7713" y="996"/>
                </a:lnTo>
                <a:lnTo>
                  <a:pt x="7726" y="984"/>
                </a:lnTo>
                <a:lnTo>
                  <a:pt x="7732" y="958"/>
                </a:lnTo>
                <a:lnTo>
                  <a:pt x="7742" y="941"/>
                </a:lnTo>
                <a:lnTo>
                  <a:pt x="7746" y="923"/>
                </a:lnTo>
                <a:lnTo>
                  <a:pt x="7745" y="910"/>
                </a:lnTo>
                <a:lnTo>
                  <a:pt x="7738" y="900"/>
                </a:lnTo>
                <a:lnTo>
                  <a:pt x="7742" y="889"/>
                </a:lnTo>
                <a:lnTo>
                  <a:pt x="7750" y="884"/>
                </a:lnTo>
                <a:lnTo>
                  <a:pt x="7754" y="870"/>
                </a:lnTo>
                <a:lnTo>
                  <a:pt x="7754" y="854"/>
                </a:lnTo>
                <a:lnTo>
                  <a:pt x="7760" y="833"/>
                </a:lnTo>
                <a:lnTo>
                  <a:pt x="7769" y="797"/>
                </a:lnTo>
                <a:lnTo>
                  <a:pt x="7769" y="776"/>
                </a:lnTo>
                <a:lnTo>
                  <a:pt x="7775" y="746"/>
                </a:lnTo>
                <a:lnTo>
                  <a:pt x="7777" y="693"/>
                </a:lnTo>
                <a:lnTo>
                  <a:pt x="7774" y="679"/>
                </a:lnTo>
                <a:lnTo>
                  <a:pt x="7754" y="675"/>
                </a:lnTo>
                <a:lnTo>
                  <a:pt x="7742" y="680"/>
                </a:lnTo>
                <a:lnTo>
                  <a:pt x="7731" y="693"/>
                </a:lnTo>
                <a:lnTo>
                  <a:pt x="7719" y="685"/>
                </a:lnTo>
                <a:lnTo>
                  <a:pt x="7709" y="681"/>
                </a:lnTo>
                <a:lnTo>
                  <a:pt x="7704" y="689"/>
                </a:lnTo>
                <a:lnTo>
                  <a:pt x="7707" y="703"/>
                </a:lnTo>
                <a:lnTo>
                  <a:pt x="7716" y="718"/>
                </a:lnTo>
                <a:lnTo>
                  <a:pt x="7716" y="748"/>
                </a:lnTo>
                <a:lnTo>
                  <a:pt x="7714" y="766"/>
                </a:lnTo>
                <a:lnTo>
                  <a:pt x="7708" y="755"/>
                </a:lnTo>
                <a:lnTo>
                  <a:pt x="7705" y="728"/>
                </a:lnTo>
                <a:lnTo>
                  <a:pt x="7696" y="714"/>
                </a:lnTo>
                <a:lnTo>
                  <a:pt x="7686" y="707"/>
                </a:lnTo>
                <a:lnTo>
                  <a:pt x="7667" y="733"/>
                </a:lnTo>
                <a:lnTo>
                  <a:pt x="7666" y="753"/>
                </a:lnTo>
                <a:lnTo>
                  <a:pt x="7673" y="766"/>
                </a:lnTo>
                <a:lnTo>
                  <a:pt x="7667" y="784"/>
                </a:lnTo>
                <a:lnTo>
                  <a:pt x="7656" y="785"/>
                </a:lnTo>
                <a:lnTo>
                  <a:pt x="7656" y="777"/>
                </a:lnTo>
                <a:lnTo>
                  <a:pt x="7656" y="758"/>
                </a:lnTo>
                <a:lnTo>
                  <a:pt x="7654" y="738"/>
                </a:lnTo>
                <a:lnTo>
                  <a:pt x="7646" y="726"/>
                </a:lnTo>
                <a:lnTo>
                  <a:pt x="7621" y="727"/>
                </a:lnTo>
                <a:lnTo>
                  <a:pt x="7596" y="744"/>
                </a:lnTo>
                <a:lnTo>
                  <a:pt x="7568" y="746"/>
                </a:lnTo>
                <a:lnTo>
                  <a:pt x="7551" y="737"/>
                </a:lnTo>
                <a:lnTo>
                  <a:pt x="7541" y="739"/>
                </a:lnTo>
                <a:lnTo>
                  <a:pt x="7531" y="746"/>
                </a:lnTo>
                <a:lnTo>
                  <a:pt x="7522" y="740"/>
                </a:lnTo>
                <a:lnTo>
                  <a:pt x="7509" y="742"/>
                </a:lnTo>
                <a:lnTo>
                  <a:pt x="7497" y="758"/>
                </a:lnTo>
                <a:lnTo>
                  <a:pt x="7494" y="769"/>
                </a:lnTo>
                <a:lnTo>
                  <a:pt x="7500" y="785"/>
                </a:lnTo>
                <a:lnTo>
                  <a:pt x="7500" y="802"/>
                </a:lnTo>
                <a:lnTo>
                  <a:pt x="7505" y="822"/>
                </a:lnTo>
                <a:lnTo>
                  <a:pt x="7509" y="833"/>
                </a:lnTo>
                <a:lnTo>
                  <a:pt x="7507" y="851"/>
                </a:lnTo>
                <a:lnTo>
                  <a:pt x="7500" y="882"/>
                </a:lnTo>
                <a:lnTo>
                  <a:pt x="7502" y="912"/>
                </a:lnTo>
                <a:lnTo>
                  <a:pt x="7517" y="949"/>
                </a:lnTo>
                <a:lnTo>
                  <a:pt x="7517" y="970"/>
                </a:lnTo>
                <a:lnTo>
                  <a:pt x="7520" y="1009"/>
                </a:lnTo>
                <a:lnTo>
                  <a:pt x="7518" y="1016"/>
                </a:lnTo>
                <a:lnTo>
                  <a:pt x="7512" y="1007"/>
                </a:lnTo>
                <a:lnTo>
                  <a:pt x="7505" y="987"/>
                </a:lnTo>
                <a:lnTo>
                  <a:pt x="7489" y="960"/>
                </a:lnTo>
                <a:lnTo>
                  <a:pt x="7482" y="951"/>
                </a:lnTo>
                <a:lnTo>
                  <a:pt x="7483" y="909"/>
                </a:lnTo>
                <a:lnTo>
                  <a:pt x="7485" y="869"/>
                </a:lnTo>
                <a:lnTo>
                  <a:pt x="7484" y="850"/>
                </a:lnTo>
                <a:lnTo>
                  <a:pt x="7471" y="819"/>
                </a:lnTo>
                <a:lnTo>
                  <a:pt x="7472" y="800"/>
                </a:lnTo>
                <a:lnTo>
                  <a:pt x="7470" y="788"/>
                </a:lnTo>
                <a:lnTo>
                  <a:pt x="7465" y="783"/>
                </a:lnTo>
                <a:lnTo>
                  <a:pt x="7449" y="792"/>
                </a:lnTo>
                <a:lnTo>
                  <a:pt x="7433" y="806"/>
                </a:lnTo>
                <a:lnTo>
                  <a:pt x="7415" y="812"/>
                </a:lnTo>
                <a:lnTo>
                  <a:pt x="7406" y="824"/>
                </a:lnTo>
                <a:lnTo>
                  <a:pt x="7402" y="851"/>
                </a:lnTo>
                <a:lnTo>
                  <a:pt x="7404" y="870"/>
                </a:lnTo>
                <a:lnTo>
                  <a:pt x="7402" y="894"/>
                </a:lnTo>
                <a:lnTo>
                  <a:pt x="7393" y="914"/>
                </a:lnTo>
                <a:lnTo>
                  <a:pt x="7391" y="925"/>
                </a:lnTo>
                <a:lnTo>
                  <a:pt x="7392" y="934"/>
                </a:lnTo>
                <a:lnTo>
                  <a:pt x="7397" y="934"/>
                </a:lnTo>
                <a:lnTo>
                  <a:pt x="7404" y="938"/>
                </a:lnTo>
                <a:lnTo>
                  <a:pt x="7405" y="966"/>
                </a:lnTo>
                <a:lnTo>
                  <a:pt x="7399" y="984"/>
                </a:lnTo>
                <a:lnTo>
                  <a:pt x="7380" y="1002"/>
                </a:lnTo>
                <a:lnTo>
                  <a:pt x="7368" y="1003"/>
                </a:lnTo>
                <a:lnTo>
                  <a:pt x="7365" y="1011"/>
                </a:lnTo>
                <a:lnTo>
                  <a:pt x="7362" y="1033"/>
                </a:lnTo>
                <a:lnTo>
                  <a:pt x="7356" y="1041"/>
                </a:lnTo>
                <a:lnTo>
                  <a:pt x="7352" y="1054"/>
                </a:lnTo>
                <a:lnTo>
                  <a:pt x="7356" y="1068"/>
                </a:lnTo>
                <a:lnTo>
                  <a:pt x="7354" y="1080"/>
                </a:lnTo>
                <a:lnTo>
                  <a:pt x="7344" y="1079"/>
                </a:lnTo>
                <a:lnTo>
                  <a:pt x="7340" y="1084"/>
                </a:lnTo>
                <a:lnTo>
                  <a:pt x="7320" y="1088"/>
                </a:lnTo>
                <a:lnTo>
                  <a:pt x="7309" y="1077"/>
                </a:lnTo>
                <a:lnTo>
                  <a:pt x="7307" y="1065"/>
                </a:lnTo>
                <a:lnTo>
                  <a:pt x="7308" y="1050"/>
                </a:lnTo>
                <a:lnTo>
                  <a:pt x="7303" y="1044"/>
                </a:lnTo>
                <a:lnTo>
                  <a:pt x="7297" y="1044"/>
                </a:lnTo>
                <a:lnTo>
                  <a:pt x="7293" y="1034"/>
                </a:lnTo>
                <a:lnTo>
                  <a:pt x="7291" y="1020"/>
                </a:lnTo>
                <a:lnTo>
                  <a:pt x="7286" y="1020"/>
                </a:lnTo>
                <a:lnTo>
                  <a:pt x="7280" y="1029"/>
                </a:lnTo>
                <a:lnTo>
                  <a:pt x="7277" y="1040"/>
                </a:lnTo>
                <a:lnTo>
                  <a:pt x="7269" y="1040"/>
                </a:lnTo>
                <a:lnTo>
                  <a:pt x="7262" y="1047"/>
                </a:lnTo>
                <a:lnTo>
                  <a:pt x="7263" y="1075"/>
                </a:lnTo>
                <a:lnTo>
                  <a:pt x="7261" y="1091"/>
                </a:lnTo>
                <a:lnTo>
                  <a:pt x="7261" y="1112"/>
                </a:lnTo>
                <a:lnTo>
                  <a:pt x="7266" y="1144"/>
                </a:lnTo>
                <a:lnTo>
                  <a:pt x="7263" y="1180"/>
                </a:lnTo>
                <a:lnTo>
                  <a:pt x="7258" y="1194"/>
                </a:lnTo>
                <a:lnTo>
                  <a:pt x="7253" y="1196"/>
                </a:lnTo>
                <a:lnTo>
                  <a:pt x="7256" y="1153"/>
                </a:lnTo>
                <a:lnTo>
                  <a:pt x="7255" y="1122"/>
                </a:lnTo>
                <a:lnTo>
                  <a:pt x="7252" y="1105"/>
                </a:lnTo>
                <a:lnTo>
                  <a:pt x="7253" y="1066"/>
                </a:lnTo>
                <a:lnTo>
                  <a:pt x="7249" y="1044"/>
                </a:lnTo>
                <a:lnTo>
                  <a:pt x="7245" y="1037"/>
                </a:lnTo>
                <a:lnTo>
                  <a:pt x="7239" y="1042"/>
                </a:lnTo>
                <a:lnTo>
                  <a:pt x="7230" y="1044"/>
                </a:lnTo>
                <a:lnTo>
                  <a:pt x="7220" y="1062"/>
                </a:lnTo>
                <a:lnTo>
                  <a:pt x="7210" y="1067"/>
                </a:lnTo>
                <a:lnTo>
                  <a:pt x="7197" y="1081"/>
                </a:lnTo>
                <a:lnTo>
                  <a:pt x="7193" y="1098"/>
                </a:lnTo>
                <a:lnTo>
                  <a:pt x="7194" y="1113"/>
                </a:lnTo>
                <a:lnTo>
                  <a:pt x="7179" y="1142"/>
                </a:lnTo>
                <a:lnTo>
                  <a:pt x="7173" y="1145"/>
                </a:lnTo>
                <a:lnTo>
                  <a:pt x="7171" y="1137"/>
                </a:lnTo>
                <a:lnTo>
                  <a:pt x="7159" y="1136"/>
                </a:lnTo>
                <a:lnTo>
                  <a:pt x="7152" y="1141"/>
                </a:lnTo>
                <a:lnTo>
                  <a:pt x="7151" y="1152"/>
                </a:lnTo>
                <a:lnTo>
                  <a:pt x="7159" y="1156"/>
                </a:lnTo>
                <a:lnTo>
                  <a:pt x="7161" y="1161"/>
                </a:lnTo>
                <a:lnTo>
                  <a:pt x="7153" y="1166"/>
                </a:lnTo>
                <a:lnTo>
                  <a:pt x="7133" y="1164"/>
                </a:lnTo>
                <a:lnTo>
                  <a:pt x="7124" y="1171"/>
                </a:lnTo>
                <a:lnTo>
                  <a:pt x="7117" y="1187"/>
                </a:lnTo>
                <a:lnTo>
                  <a:pt x="7097" y="1199"/>
                </a:lnTo>
                <a:lnTo>
                  <a:pt x="7096" y="1211"/>
                </a:lnTo>
                <a:lnTo>
                  <a:pt x="7089" y="1222"/>
                </a:lnTo>
                <a:lnTo>
                  <a:pt x="7076" y="1232"/>
                </a:lnTo>
                <a:lnTo>
                  <a:pt x="7067" y="1233"/>
                </a:lnTo>
                <a:lnTo>
                  <a:pt x="7063" y="1243"/>
                </a:lnTo>
                <a:lnTo>
                  <a:pt x="7064" y="1256"/>
                </a:lnTo>
                <a:lnTo>
                  <a:pt x="7068" y="1265"/>
                </a:lnTo>
                <a:lnTo>
                  <a:pt x="7067" y="1277"/>
                </a:lnTo>
                <a:lnTo>
                  <a:pt x="7060" y="1282"/>
                </a:lnTo>
                <a:lnTo>
                  <a:pt x="7055" y="1293"/>
                </a:lnTo>
                <a:lnTo>
                  <a:pt x="7048" y="1309"/>
                </a:lnTo>
                <a:lnTo>
                  <a:pt x="7038" y="1316"/>
                </a:lnTo>
                <a:lnTo>
                  <a:pt x="7035" y="1330"/>
                </a:lnTo>
                <a:lnTo>
                  <a:pt x="7037" y="1343"/>
                </a:lnTo>
                <a:lnTo>
                  <a:pt x="7040" y="1347"/>
                </a:lnTo>
                <a:lnTo>
                  <a:pt x="7040" y="1360"/>
                </a:lnTo>
                <a:lnTo>
                  <a:pt x="7040" y="1372"/>
                </a:lnTo>
                <a:lnTo>
                  <a:pt x="7046" y="1375"/>
                </a:lnTo>
                <a:lnTo>
                  <a:pt x="7053" y="1373"/>
                </a:lnTo>
                <a:lnTo>
                  <a:pt x="7061" y="1382"/>
                </a:lnTo>
                <a:lnTo>
                  <a:pt x="7068" y="1383"/>
                </a:lnTo>
                <a:lnTo>
                  <a:pt x="7074" y="1373"/>
                </a:lnTo>
                <a:lnTo>
                  <a:pt x="7082" y="1370"/>
                </a:lnTo>
                <a:lnTo>
                  <a:pt x="7094" y="1386"/>
                </a:lnTo>
                <a:lnTo>
                  <a:pt x="7098" y="1399"/>
                </a:lnTo>
                <a:lnTo>
                  <a:pt x="7108" y="1398"/>
                </a:lnTo>
                <a:lnTo>
                  <a:pt x="7121" y="1381"/>
                </a:lnTo>
                <a:lnTo>
                  <a:pt x="7127" y="1379"/>
                </a:lnTo>
                <a:lnTo>
                  <a:pt x="7138" y="1387"/>
                </a:lnTo>
                <a:lnTo>
                  <a:pt x="7159" y="1386"/>
                </a:lnTo>
                <a:lnTo>
                  <a:pt x="7166" y="1379"/>
                </a:lnTo>
                <a:lnTo>
                  <a:pt x="7167" y="1360"/>
                </a:lnTo>
                <a:lnTo>
                  <a:pt x="7175" y="1347"/>
                </a:lnTo>
                <a:lnTo>
                  <a:pt x="7180" y="1346"/>
                </a:lnTo>
                <a:lnTo>
                  <a:pt x="7180" y="1366"/>
                </a:lnTo>
                <a:lnTo>
                  <a:pt x="7182" y="1371"/>
                </a:lnTo>
                <a:lnTo>
                  <a:pt x="7180" y="1383"/>
                </a:lnTo>
                <a:lnTo>
                  <a:pt x="7164" y="1395"/>
                </a:lnTo>
                <a:lnTo>
                  <a:pt x="7150" y="1409"/>
                </a:lnTo>
                <a:lnTo>
                  <a:pt x="7133" y="1403"/>
                </a:lnTo>
                <a:lnTo>
                  <a:pt x="7122" y="1408"/>
                </a:lnTo>
                <a:lnTo>
                  <a:pt x="7120" y="1420"/>
                </a:lnTo>
                <a:lnTo>
                  <a:pt x="7121" y="1432"/>
                </a:lnTo>
                <a:lnTo>
                  <a:pt x="7132" y="1446"/>
                </a:lnTo>
                <a:lnTo>
                  <a:pt x="7147" y="1446"/>
                </a:lnTo>
                <a:lnTo>
                  <a:pt x="7150" y="1451"/>
                </a:lnTo>
                <a:lnTo>
                  <a:pt x="7147" y="1468"/>
                </a:lnTo>
                <a:lnTo>
                  <a:pt x="7133" y="1483"/>
                </a:lnTo>
                <a:lnTo>
                  <a:pt x="7117" y="1482"/>
                </a:lnTo>
                <a:lnTo>
                  <a:pt x="7104" y="1483"/>
                </a:lnTo>
                <a:lnTo>
                  <a:pt x="7094" y="1505"/>
                </a:lnTo>
                <a:lnTo>
                  <a:pt x="7095" y="1523"/>
                </a:lnTo>
                <a:lnTo>
                  <a:pt x="7104" y="1531"/>
                </a:lnTo>
                <a:lnTo>
                  <a:pt x="7100" y="1554"/>
                </a:lnTo>
                <a:lnTo>
                  <a:pt x="7089" y="1559"/>
                </a:lnTo>
                <a:lnTo>
                  <a:pt x="7077" y="1590"/>
                </a:lnTo>
                <a:lnTo>
                  <a:pt x="7072" y="1604"/>
                </a:lnTo>
                <a:lnTo>
                  <a:pt x="7057" y="1613"/>
                </a:lnTo>
                <a:lnTo>
                  <a:pt x="7046" y="1640"/>
                </a:lnTo>
                <a:lnTo>
                  <a:pt x="7038" y="1663"/>
                </a:lnTo>
                <a:lnTo>
                  <a:pt x="7026" y="1683"/>
                </a:lnTo>
                <a:lnTo>
                  <a:pt x="7025" y="1691"/>
                </a:lnTo>
                <a:lnTo>
                  <a:pt x="7017" y="1697"/>
                </a:lnTo>
                <a:lnTo>
                  <a:pt x="7007" y="1697"/>
                </a:lnTo>
                <a:lnTo>
                  <a:pt x="6994" y="1681"/>
                </a:lnTo>
                <a:lnTo>
                  <a:pt x="6987" y="1672"/>
                </a:lnTo>
                <a:lnTo>
                  <a:pt x="6976" y="1669"/>
                </a:lnTo>
                <a:lnTo>
                  <a:pt x="6971" y="1658"/>
                </a:lnTo>
                <a:lnTo>
                  <a:pt x="6955" y="1653"/>
                </a:lnTo>
                <a:lnTo>
                  <a:pt x="6940" y="1657"/>
                </a:lnTo>
                <a:lnTo>
                  <a:pt x="6928" y="1669"/>
                </a:lnTo>
                <a:lnTo>
                  <a:pt x="6916" y="1665"/>
                </a:lnTo>
                <a:lnTo>
                  <a:pt x="6908" y="1658"/>
                </a:lnTo>
                <a:lnTo>
                  <a:pt x="6895" y="1662"/>
                </a:lnTo>
                <a:lnTo>
                  <a:pt x="6874" y="1662"/>
                </a:lnTo>
                <a:lnTo>
                  <a:pt x="6857" y="1676"/>
                </a:lnTo>
                <a:lnTo>
                  <a:pt x="6853" y="1689"/>
                </a:lnTo>
                <a:lnTo>
                  <a:pt x="6858" y="1699"/>
                </a:lnTo>
                <a:lnTo>
                  <a:pt x="6855" y="1711"/>
                </a:lnTo>
                <a:lnTo>
                  <a:pt x="6851" y="1701"/>
                </a:lnTo>
                <a:lnTo>
                  <a:pt x="6840" y="1702"/>
                </a:lnTo>
                <a:lnTo>
                  <a:pt x="6790" y="1724"/>
                </a:lnTo>
                <a:lnTo>
                  <a:pt x="6780" y="1724"/>
                </a:lnTo>
                <a:lnTo>
                  <a:pt x="6775" y="1724"/>
                </a:lnTo>
                <a:lnTo>
                  <a:pt x="6768" y="1731"/>
                </a:lnTo>
                <a:lnTo>
                  <a:pt x="6764" y="1731"/>
                </a:lnTo>
                <a:lnTo>
                  <a:pt x="6755" y="1728"/>
                </a:lnTo>
                <a:lnTo>
                  <a:pt x="6747" y="1738"/>
                </a:lnTo>
                <a:lnTo>
                  <a:pt x="6743" y="1750"/>
                </a:lnTo>
                <a:lnTo>
                  <a:pt x="6734" y="1754"/>
                </a:lnTo>
                <a:lnTo>
                  <a:pt x="6730" y="1751"/>
                </a:lnTo>
                <a:lnTo>
                  <a:pt x="6730" y="1744"/>
                </a:lnTo>
                <a:lnTo>
                  <a:pt x="6720" y="1740"/>
                </a:lnTo>
                <a:lnTo>
                  <a:pt x="6713" y="1740"/>
                </a:lnTo>
                <a:lnTo>
                  <a:pt x="6704" y="1749"/>
                </a:lnTo>
                <a:lnTo>
                  <a:pt x="6694" y="1751"/>
                </a:lnTo>
                <a:lnTo>
                  <a:pt x="6688" y="1747"/>
                </a:lnTo>
                <a:lnTo>
                  <a:pt x="6679" y="1747"/>
                </a:lnTo>
                <a:lnTo>
                  <a:pt x="6672" y="1756"/>
                </a:lnTo>
                <a:lnTo>
                  <a:pt x="6661" y="1761"/>
                </a:lnTo>
                <a:lnTo>
                  <a:pt x="6663" y="1774"/>
                </a:lnTo>
                <a:lnTo>
                  <a:pt x="6661" y="1785"/>
                </a:lnTo>
                <a:lnTo>
                  <a:pt x="6640" y="1799"/>
                </a:lnTo>
                <a:lnTo>
                  <a:pt x="6629" y="1798"/>
                </a:lnTo>
                <a:lnTo>
                  <a:pt x="6625" y="1807"/>
                </a:lnTo>
                <a:lnTo>
                  <a:pt x="6630" y="1820"/>
                </a:lnTo>
                <a:lnTo>
                  <a:pt x="6641" y="1822"/>
                </a:lnTo>
                <a:lnTo>
                  <a:pt x="6648" y="1828"/>
                </a:lnTo>
                <a:lnTo>
                  <a:pt x="6649" y="1838"/>
                </a:lnTo>
                <a:lnTo>
                  <a:pt x="6641" y="1838"/>
                </a:lnTo>
                <a:lnTo>
                  <a:pt x="6637" y="1833"/>
                </a:lnTo>
                <a:lnTo>
                  <a:pt x="6633" y="1841"/>
                </a:lnTo>
                <a:lnTo>
                  <a:pt x="6627" y="1856"/>
                </a:lnTo>
                <a:lnTo>
                  <a:pt x="6615" y="1867"/>
                </a:lnTo>
                <a:lnTo>
                  <a:pt x="6607" y="1871"/>
                </a:lnTo>
                <a:lnTo>
                  <a:pt x="6612" y="1883"/>
                </a:lnTo>
                <a:lnTo>
                  <a:pt x="6624" y="1894"/>
                </a:lnTo>
                <a:lnTo>
                  <a:pt x="6631" y="1906"/>
                </a:lnTo>
                <a:lnTo>
                  <a:pt x="6644" y="1951"/>
                </a:lnTo>
                <a:lnTo>
                  <a:pt x="6650" y="1960"/>
                </a:lnTo>
                <a:lnTo>
                  <a:pt x="6661" y="1962"/>
                </a:lnTo>
                <a:lnTo>
                  <a:pt x="6666" y="1967"/>
                </a:lnTo>
                <a:lnTo>
                  <a:pt x="6670" y="1975"/>
                </a:lnTo>
                <a:lnTo>
                  <a:pt x="6664" y="1984"/>
                </a:lnTo>
                <a:lnTo>
                  <a:pt x="6656" y="1995"/>
                </a:lnTo>
                <a:lnTo>
                  <a:pt x="6654" y="2007"/>
                </a:lnTo>
                <a:lnTo>
                  <a:pt x="6659" y="2023"/>
                </a:lnTo>
                <a:lnTo>
                  <a:pt x="6670" y="2025"/>
                </a:lnTo>
                <a:lnTo>
                  <a:pt x="6686" y="2021"/>
                </a:lnTo>
                <a:lnTo>
                  <a:pt x="6699" y="2006"/>
                </a:lnTo>
                <a:lnTo>
                  <a:pt x="6704" y="1994"/>
                </a:lnTo>
                <a:lnTo>
                  <a:pt x="6708" y="1989"/>
                </a:lnTo>
                <a:lnTo>
                  <a:pt x="6715" y="1993"/>
                </a:lnTo>
                <a:lnTo>
                  <a:pt x="6717" y="2006"/>
                </a:lnTo>
                <a:lnTo>
                  <a:pt x="6708" y="2030"/>
                </a:lnTo>
                <a:lnTo>
                  <a:pt x="6697" y="2042"/>
                </a:lnTo>
                <a:lnTo>
                  <a:pt x="6684" y="2049"/>
                </a:lnTo>
                <a:lnTo>
                  <a:pt x="6680" y="2058"/>
                </a:lnTo>
                <a:lnTo>
                  <a:pt x="6682" y="2072"/>
                </a:lnTo>
                <a:lnTo>
                  <a:pt x="6694" y="2078"/>
                </a:lnTo>
                <a:lnTo>
                  <a:pt x="6704" y="2068"/>
                </a:lnTo>
                <a:lnTo>
                  <a:pt x="6720" y="2060"/>
                </a:lnTo>
                <a:lnTo>
                  <a:pt x="6725" y="2063"/>
                </a:lnTo>
                <a:lnTo>
                  <a:pt x="6726" y="2071"/>
                </a:lnTo>
                <a:lnTo>
                  <a:pt x="6704" y="2086"/>
                </a:lnTo>
                <a:lnTo>
                  <a:pt x="6691" y="2096"/>
                </a:lnTo>
                <a:lnTo>
                  <a:pt x="6688" y="2104"/>
                </a:lnTo>
                <a:lnTo>
                  <a:pt x="6710" y="2140"/>
                </a:lnTo>
                <a:lnTo>
                  <a:pt x="6726" y="2149"/>
                </a:lnTo>
                <a:lnTo>
                  <a:pt x="6744" y="2147"/>
                </a:lnTo>
                <a:lnTo>
                  <a:pt x="6749" y="2137"/>
                </a:lnTo>
                <a:lnTo>
                  <a:pt x="6752" y="2112"/>
                </a:lnTo>
                <a:lnTo>
                  <a:pt x="6746" y="2102"/>
                </a:lnTo>
                <a:lnTo>
                  <a:pt x="6743" y="2093"/>
                </a:lnTo>
                <a:lnTo>
                  <a:pt x="6747" y="2086"/>
                </a:lnTo>
                <a:lnTo>
                  <a:pt x="6753" y="2087"/>
                </a:lnTo>
                <a:lnTo>
                  <a:pt x="6763" y="2110"/>
                </a:lnTo>
                <a:lnTo>
                  <a:pt x="6766" y="2116"/>
                </a:lnTo>
                <a:lnTo>
                  <a:pt x="6766" y="2125"/>
                </a:lnTo>
                <a:lnTo>
                  <a:pt x="6777" y="2136"/>
                </a:lnTo>
                <a:lnTo>
                  <a:pt x="6797" y="2143"/>
                </a:lnTo>
                <a:lnTo>
                  <a:pt x="6811" y="2140"/>
                </a:lnTo>
                <a:lnTo>
                  <a:pt x="6823" y="2124"/>
                </a:lnTo>
                <a:lnTo>
                  <a:pt x="6830" y="2121"/>
                </a:lnTo>
                <a:lnTo>
                  <a:pt x="6839" y="2126"/>
                </a:lnTo>
                <a:lnTo>
                  <a:pt x="6838" y="2141"/>
                </a:lnTo>
                <a:lnTo>
                  <a:pt x="6844" y="2149"/>
                </a:lnTo>
                <a:lnTo>
                  <a:pt x="6850" y="2149"/>
                </a:lnTo>
                <a:lnTo>
                  <a:pt x="6858" y="2154"/>
                </a:lnTo>
                <a:lnTo>
                  <a:pt x="6859" y="2186"/>
                </a:lnTo>
                <a:lnTo>
                  <a:pt x="6855" y="2188"/>
                </a:lnTo>
                <a:lnTo>
                  <a:pt x="6840" y="2204"/>
                </a:lnTo>
                <a:lnTo>
                  <a:pt x="6840" y="2220"/>
                </a:lnTo>
                <a:lnTo>
                  <a:pt x="6844" y="2229"/>
                </a:lnTo>
                <a:lnTo>
                  <a:pt x="6844" y="2241"/>
                </a:lnTo>
                <a:lnTo>
                  <a:pt x="6833" y="2231"/>
                </a:lnTo>
                <a:lnTo>
                  <a:pt x="6829" y="2223"/>
                </a:lnTo>
                <a:lnTo>
                  <a:pt x="6821" y="2219"/>
                </a:lnTo>
                <a:lnTo>
                  <a:pt x="6812" y="2202"/>
                </a:lnTo>
                <a:lnTo>
                  <a:pt x="6791" y="2188"/>
                </a:lnTo>
                <a:lnTo>
                  <a:pt x="6763" y="2186"/>
                </a:lnTo>
                <a:lnTo>
                  <a:pt x="6746" y="2183"/>
                </a:lnTo>
                <a:lnTo>
                  <a:pt x="6722" y="2192"/>
                </a:lnTo>
                <a:lnTo>
                  <a:pt x="6721" y="2203"/>
                </a:lnTo>
                <a:lnTo>
                  <a:pt x="6733" y="2220"/>
                </a:lnTo>
                <a:lnTo>
                  <a:pt x="6752" y="2225"/>
                </a:lnTo>
                <a:lnTo>
                  <a:pt x="6766" y="2228"/>
                </a:lnTo>
                <a:lnTo>
                  <a:pt x="6783" y="2251"/>
                </a:lnTo>
                <a:lnTo>
                  <a:pt x="6804" y="2267"/>
                </a:lnTo>
                <a:lnTo>
                  <a:pt x="6816" y="2267"/>
                </a:lnTo>
                <a:lnTo>
                  <a:pt x="6826" y="2271"/>
                </a:lnTo>
                <a:lnTo>
                  <a:pt x="6811" y="2281"/>
                </a:lnTo>
                <a:lnTo>
                  <a:pt x="6804" y="2279"/>
                </a:lnTo>
                <a:lnTo>
                  <a:pt x="6794" y="2279"/>
                </a:lnTo>
                <a:lnTo>
                  <a:pt x="6770" y="2255"/>
                </a:lnTo>
                <a:lnTo>
                  <a:pt x="6760" y="2247"/>
                </a:lnTo>
                <a:lnTo>
                  <a:pt x="6741" y="2245"/>
                </a:lnTo>
                <a:lnTo>
                  <a:pt x="6718" y="2225"/>
                </a:lnTo>
                <a:lnTo>
                  <a:pt x="6694" y="2224"/>
                </a:lnTo>
                <a:lnTo>
                  <a:pt x="6679" y="2206"/>
                </a:lnTo>
                <a:lnTo>
                  <a:pt x="6657" y="2197"/>
                </a:lnTo>
                <a:lnTo>
                  <a:pt x="6635" y="2211"/>
                </a:lnTo>
                <a:lnTo>
                  <a:pt x="6635" y="2236"/>
                </a:lnTo>
                <a:lnTo>
                  <a:pt x="6629" y="2226"/>
                </a:lnTo>
                <a:lnTo>
                  <a:pt x="6620" y="2225"/>
                </a:lnTo>
                <a:lnTo>
                  <a:pt x="6615" y="2234"/>
                </a:lnTo>
                <a:lnTo>
                  <a:pt x="6610" y="2235"/>
                </a:lnTo>
                <a:lnTo>
                  <a:pt x="6604" y="2249"/>
                </a:lnTo>
                <a:lnTo>
                  <a:pt x="6604" y="2282"/>
                </a:lnTo>
                <a:lnTo>
                  <a:pt x="6609" y="2277"/>
                </a:lnTo>
                <a:lnTo>
                  <a:pt x="6617" y="2276"/>
                </a:lnTo>
                <a:lnTo>
                  <a:pt x="6620" y="2283"/>
                </a:lnTo>
                <a:lnTo>
                  <a:pt x="6612" y="2293"/>
                </a:lnTo>
                <a:lnTo>
                  <a:pt x="6609" y="2310"/>
                </a:lnTo>
                <a:lnTo>
                  <a:pt x="6613" y="2330"/>
                </a:lnTo>
                <a:lnTo>
                  <a:pt x="6627" y="2340"/>
                </a:lnTo>
                <a:lnTo>
                  <a:pt x="6635" y="2324"/>
                </a:lnTo>
                <a:lnTo>
                  <a:pt x="6640" y="2318"/>
                </a:lnTo>
                <a:lnTo>
                  <a:pt x="6647" y="2318"/>
                </a:lnTo>
                <a:lnTo>
                  <a:pt x="6655" y="2292"/>
                </a:lnTo>
                <a:lnTo>
                  <a:pt x="6662" y="2284"/>
                </a:lnTo>
                <a:lnTo>
                  <a:pt x="6670" y="2284"/>
                </a:lnTo>
                <a:lnTo>
                  <a:pt x="6665" y="2296"/>
                </a:lnTo>
                <a:lnTo>
                  <a:pt x="6660" y="2322"/>
                </a:lnTo>
                <a:lnTo>
                  <a:pt x="6650" y="2331"/>
                </a:lnTo>
                <a:lnTo>
                  <a:pt x="6642" y="2342"/>
                </a:lnTo>
                <a:lnTo>
                  <a:pt x="6644" y="2372"/>
                </a:lnTo>
                <a:lnTo>
                  <a:pt x="6664" y="2405"/>
                </a:lnTo>
                <a:lnTo>
                  <a:pt x="6669" y="2394"/>
                </a:lnTo>
                <a:lnTo>
                  <a:pt x="6675" y="2393"/>
                </a:lnTo>
                <a:lnTo>
                  <a:pt x="6693" y="2409"/>
                </a:lnTo>
                <a:lnTo>
                  <a:pt x="6706" y="2406"/>
                </a:lnTo>
                <a:lnTo>
                  <a:pt x="6707" y="2417"/>
                </a:lnTo>
                <a:lnTo>
                  <a:pt x="6702" y="2431"/>
                </a:lnTo>
                <a:lnTo>
                  <a:pt x="6693" y="2441"/>
                </a:lnTo>
                <a:lnTo>
                  <a:pt x="6688" y="2434"/>
                </a:lnTo>
                <a:lnTo>
                  <a:pt x="6671" y="2434"/>
                </a:lnTo>
                <a:lnTo>
                  <a:pt x="6660" y="2439"/>
                </a:lnTo>
                <a:lnTo>
                  <a:pt x="6653" y="2452"/>
                </a:lnTo>
                <a:lnTo>
                  <a:pt x="6635" y="2454"/>
                </a:lnTo>
                <a:lnTo>
                  <a:pt x="6629" y="2466"/>
                </a:lnTo>
                <a:lnTo>
                  <a:pt x="6629" y="2491"/>
                </a:lnTo>
                <a:lnTo>
                  <a:pt x="6639" y="2511"/>
                </a:lnTo>
                <a:lnTo>
                  <a:pt x="6646" y="2526"/>
                </a:lnTo>
                <a:lnTo>
                  <a:pt x="6655" y="2561"/>
                </a:lnTo>
                <a:lnTo>
                  <a:pt x="6669" y="2569"/>
                </a:lnTo>
                <a:lnTo>
                  <a:pt x="6664" y="2576"/>
                </a:lnTo>
                <a:lnTo>
                  <a:pt x="6664" y="2581"/>
                </a:lnTo>
                <a:lnTo>
                  <a:pt x="6672" y="2589"/>
                </a:lnTo>
                <a:lnTo>
                  <a:pt x="6683" y="2609"/>
                </a:lnTo>
                <a:lnTo>
                  <a:pt x="6696" y="2625"/>
                </a:lnTo>
                <a:lnTo>
                  <a:pt x="6709" y="2635"/>
                </a:lnTo>
                <a:lnTo>
                  <a:pt x="6721" y="2654"/>
                </a:lnTo>
                <a:lnTo>
                  <a:pt x="6730" y="2664"/>
                </a:lnTo>
                <a:lnTo>
                  <a:pt x="6733" y="2657"/>
                </a:lnTo>
                <a:lnTo>
                  <a:pt x="6734" y="2643"/>
                </a:lnTo>
                <a:lnTo>
                  <a:pt x="6732" y="2613"/>
                </a:lnTo>
                <a:lnTo>
                  <a:pt x="6732" y="2596"/>
                </a:lnTo>
                <a:lnTo>
                  <a:pt x="6738" y="2587"/>
                </a:lnTo>
                <a:lnTo>
                  <a:pt x="6741" y="2564"/>
                </a:lnTo>
                <a:lnTo>
                  <a:pt x="6742" y="2550"/>
                </a:lnTo>
                <a:lnTo>
                  <a:pt x="6749" y="2546"/>
                </a:lnTo>
                <a:lnTo>
                  <a:pt x="6753" y="2546"/>
                </a:lnTo>
                <a:lnTo>
                  <a:pt x="6756" y="2565"/>
                </a:lnTo>
                <a:lnTo>
                  <a:pt x="6761" y="2586"/>
                </a:lnTo>
                <a:lnTo>
                  <a:pt x="6761" y="2599"/>
                </a:lnTo>
                <a:lnTo>
                  <a:pt x="6763" y="2611"/>
                </a:lnTo>
                <a:lnTo>
                  <a:pt x="6767" y="2606"/>
                </a:lnTo>
                <a:lnTo>
                  <a:pt x="6771" y="2594"/>
                </a:lnTo>
                <a:lnTo>
                  <a:pt x="6780" y="2593"/>
                </a:lnTo>
                <a:lnTo>
                  <a:pt x="6792" y="2579"/>
                </a:lnTo>
                <a:lnTo>
                  <a:pt x="6796" y="2585"/>
                </a:lnTo>
                <a:lnTo>
                  <a:pt x="6805" y="2583"/>
                </a:lnTo>
                <a:lnTo>
                  <a:pt x="6808" y="2592"/>
                </a:lnTo>
                <a:lnTo>
                  <a:pt x="6797" y="2605"/>
                </a:lnTo>
                <a:lnTo>
                  <a:pt x="6791" y="2625"/>
                </a:lnTo>
                <a:lnTo>
                  <a:pt x="6793" y="2648"/>
                </a:lnTo>
                <a:lnTo>
                  <a:pt x="6802" y="2653"/>
                </a:lnTo>
                <a:lnTo>
                  <a:pt x="6807" y="2648"/>
                </a:lnTo>
                <a:lnTo>
                  <a:pt x="6813" y="2609"/>
                </a:lnTo>
                <a:lnTo>
                  <a:pt x="6815" y="2595"/>
                </a:lnTo>
                <a:lnTo>
                  <a:pt x="6823" y="2600"/>
                </a:lnTo>
                <a:lnTo>
                  <a:pt x="6831" y="2628"/>
                </a:lnTo>
                <a:lnTo>
                  <a:pt x="6838" y="2635"/>
                </a:lnTo>
                <a:lnTo>
                  <a:pt x="6847" y="2625"/>
                </a:lnTo>
                <a:lnTo>
                  <a:pt x="6847" y="2612"/>
                </a:lnTo>
                <a:lnTo>
                  <a:pt x="6854" y="2597"/>
                </a:lnTo>
                <a:lnTo>
                  <a:pt x="6867" y="2598"/>
                </a:lnTo>
                <a:lnTo>
                  <a:pt x="6871" y="2605"/>
                </a:lnTo>
                <a:lnTo>
                  <a:pt x="6872" y="2625"/>
                </a:lnTo>
                <a:lnTo>
                  <a:pt x="6866" y="2644"/>
                </a:lnTo>
                <a:lnTo>
                  <a:pt x="6866" y="2665"/>
                </a:lnTo>
                <a:lnTo>
                  <a:pt x="6872" y="2653"/>
                </a:lnTo>
                <a:lnTo>
                  <a:pt x="6884" y="2639"/>
                </a:lnTo>
                <a:lnTo>
                  <a:pt x="6891" y="2616"/>
                </a:lnTo>
                <a:lnTo>
                  <a:pt x="6900" y="2602"/>
                </a:lnTo>
                <a:lnTo>
                  <a:pt x="6914" y="2598"/>
                </a:lnTo>
                <a:lnTo>
                  <a:pt x="6926" y="2606"/>
                </a:lnTo>
                <a:lnTo>
                  <a:pt x="6935" y="2622"/>
                </a:lnTo>
                <a:lnTo>
                  <a:pt x="6950" y="2630"/>
                </a:lnTo>
                <a:lnTo>
                  <a:pt x="6968" y="2657"/>
                </a:lnTo>
                <a:lnTo>
                  <a:pt x="6979" y="2665"/>
                </a:lnTo>
                <a:lnTo>
                  <a:pt x="6986" y="2652"/>
                </a:lnTo>
                <a:lnTo>
                  <a:pt x="6991" y="2652"/>
                </a:lnTo>
                <a:lnTo>
                  <a:pt x="7003" y="2673"/>
                </a:lnTo>
                <a:lnTo>
                  <a:pt x="7018" y="2693"/>
                </a:lnTo>
                <a:lnTo>
                  <a:pt x="7016" y="2713"/>
                </a:lnTo>
                <a:lnTo>
                  <a:pt x="7017" y="2720"/>
                </a:lnTo>
                <a:lnTo>
                  <a:pt x="7023" y="2718"/>
                </a:lnTo>
                <a:lnTo>
                  <a:pt x="7026" y="2713"/>
                </a:lnTo>
                <a:lnTo>
                  <a:pt x="7031" y="2717"/>
                </a:lnTo>
                <a:lnTo>
                  <a:pt x="7038" y="2730"/>
                </a:lnTo>
                <a:lnTo>
                  <a:pt x="7047" y="2741"/>
                </a:lnTo>
                <a:lnTo>
                  <a:pt x="7054" y="2751"/>
                </a:lnTo>
                <a:lnTo>
                  <a:pt x="7056" y="2768"/>
                </a:lnTo>
                <a:lnTo>
                  <a:pt x="7060" y="2773"/>
                </a:lnTo>
                <a:lnTo>
                  <a:pt x="7066" y="2772"/>
                </a:lnTo>
                <a:lnTo>
                  <a:pt x="7067" y="2762"/>
                </a:lnTo>
                <a:lnTo>
                  <a:pt x="7072" y="2759"/>
                </a:lnTo>
                <a:lnTo>
                  <a:pt x="7078" y="2766"/>
                </a:lnTo>
                <a:lnTo>
                  <a:pt x="7082" y="2784"/>
                </a:lnTo>
                <a:lnTo>
                  <a:pt x="7096" y="2803"/>
                </a:lnTo>
                <a:lnTo>
                  <a:pt x="7107" y="2825"/>
                </a:lnTo>
                <a:lnTo>
                  <a:pt x="7114" y="2829"/>
                </a:lnTo>
                <a:lnTo>
                  <a:pt x="7119" y="2839"/>
                </a:lnTo>
                <a:lnTo>
                  <a:pt x="7115" y="2853"/>
                </a:lnTo>
                <a:lnTo>
                  <a:pt x="7117" y="2858"/>
                </a:lnTo>
                <a:lnTo>
                  <a:pt x="7117" y="2869"/>
                </a:lnTo>
                <a:lnTo>
                  <a:pt x="7111" y="2881"/>
                </a:lnTo>
                <a:lnTo>
                  <a:pt x="7105" y="2903"/>
                </a:lnTo>
                <a:lnTo>
                  <a:pt x="7097" y="2913"/>
                </a:lnTo>
                <a:lnTo>
                  <a:pt x="7097" y="2920"/>
                </a:lnTo>
                <a:lnTo>
                  <a:pt x="7108" y="2920"/>
                </a:lnTo>
                <a:lnTo>
                  <a:pt x="7111" y="2925"/>
                </a:lnTo>
                <a:lnTo>
                  <a:pt x="7107" y="2938"/>
                </a:lnTo>
                <a:lnTo>
                  <a:pt x="7100" y="2945"/>
                </a:lnTo>
                <a:lnTo>
                  <a:pt x="7086" y="2964"/>
                </a:lnTo>
                <a:lnTo>
                  <a:pt x="7082" y="2968"/>
                </a:lnTo>
                <a:lnTo>
                  <a:pt x="7082" y="2977"/>
                </a:lnTo>
                <a:lnTo>
                  <a:pt x="7087" y="2986"/>
                </a:lnTo>
                <a:lnTo>
                  <a:pt x="7092" y="3001"/>
                </a:lnTo>
                <a:lnTo>
                  <a:pt x="7093" y="3009"/>
                </a:lnTo>
                <a:lnTo>
                  <a:pt x="7115" y="3041"/>
                </a:lnTo>
                <a:lnTo>
                  <a:pt x="7121" y="3059"/>
                </a:lnTo>
                <a:lnTo>
                  <a:pt x="7120" y="3079"/>
                </a:lnTo>
                <a:lnTo>
                  <a:pt x="7123" y="3089"/>
                </a:lnTo>
                <a:lnTo>
                  <a:pt x="7119" y="3097"/>
                </a:lnTo>
                <a:lnTo>
                  <a:pt x="7119" y="3113"/>
                </a:lnTo>
                <a:lnTo>
                  <a:pt x="7126" y="3129"/>
                </a:lnTo>
                <a:lnTo>
                  <a:pt x="7131" y="3129"/>
                </a:lnTo>
                <a:lnTo>
                  <a:pt x="7134" y="3133"/>
                </a:lnTo>
                <a:lnTo>
                  <a:pt x="7138" y="3151"/>
                </a:lnTo>
                <a:lnTo>
                  <a:pt x="7146" y="3169"/>
                </a:lnTo>
                <a:lnTo>
                  <a:pt x="7152" y="3182"/>
                </a:lnTo>
                <a:lnTo>
                  <a:pt x="7153" y="3197"/>
                </a:lnTo>
                <a:lnTo>
                  <a:pt x="7149" y="3213"/>
                </a:lnTo>
                <a:lnTo>
                  <a:pt x="7139" y="3220"/>
                </a:lnTo>
                <a:lnTo>
                  <a:pt x="7128" y="3234"/>
                </a:lnTo>
                <a:lnTo>
                  <a:pt x="7125" y="3251"/>
                </a:lnTo>
                <a:lnTo>
                  <a:pt x="7118" y="3266"/>
                </a:lnTo>
                <a:lnTo>
                  <a:pt x="7112" y="3267"/>
                </a:lnTo>
                <a:lnTo>
                  <a:pt x="7100" y="3281"/>
                </a:lnTo>
                <a:lnTo>
                  <a:pt x="7096" y="3291"/>
                </a:lnTo>
                <a:lnTo>
                  <a:pt x="7102" y="3296"/>
                </a:lnTo>
                <a:lnTo>
                  <a:pt x="7108" y="3292"/>
                </a:lnTo>
                <a:lnTo>
                  <a:pt x="7113" y="3283"/>
                </a:lnTo>
                <a:lnTo>
                  <a:pt x="7120" y="3281"/>
                </a:lnTo>
                <a:lnTo>
                  <a:pt x="7132" y="3262"/>
                </a:lnTo>
                <a:lnTo>
                  <a:pt x="7139" y="3261"/>
                </a:lnTo>
                <a:lnTo>
                  <a:pt x="7143" y="3262"/>
                </a:lnTo>
                <a:lnTo>
                  <a:pt x="7139" y="3287"/>
                </a:lnTo>
                <a:lnTo>
                  <a:pt x="7135" y="3299"/>
                </a:lnTo>
                <a:lnTo>
                  <a:pt x="7138" y="3313"/>
                </a:lnTo>
                <a:lnTo>
                  <a:pt x="7137" y="3326"/>
                </a:lnTo>
                <a:lnTo>
                  <a:pt x="7143" y="3344"/>
                </a:lnTo>
                <a:lnTo>
                  <a:pt x="7146" y="3365"/>
                </a:lnTo>
                <a:lnTo>
                  <a:pt x="7140" y="3384"/>
                </a:lnTo>
                <a:lnTo>
                  <a:pt x="7140" y="3395"/>
                </a:lnTo>
                <a:lnTo>
                  <a:pt x="7143" y="3409"/>
                </a:lnTo>
                <a:lnTo>
                  <a:pt x="7143" y="3416"/>
                </a:lnTo>
                <a:lnTo>
                  <a:pt x="7137" y="3403"/>
                </a:lnTo>
                <a:lnTo>
                  <a:pt x="7132" y="3407"/>
                </a:lnTo>
                <a:lnTo>
                  <a:pt x="7135" y="3431"/>
                </a:lnTo>
                <a:lnTo>
                  <a:pt x="7142" y="3450"/>
                </a:lnTo>
                <a:lnTo>
                  <a:pt x="7142" y="3459"/>
                </a:lnTo>
                <a:lnTo>
                  <a:pt x="7140" y="3457"/>
                </a:lnTo>
                <a:lnTo>
                  <a:pt x="7133" y="3466"/>
                </a:lnTo>
                <a:lnTo>
                  <a:pt x="7135" y="3480"/>
                </a:lnTo>
                <a:lnTo>
                  <a:pt x="7138" y="3489"/>
                </a:lnTo>
                <a:lnTo>
                  <a:pt x="7147" y="3491"/>
                </a:lnTo>
                <a:lnTo>
                  <a:pt x="7152" y="3501"/>
                </a:lnTo>
                <a:lnTo>
                  <a:pt x="7152" y="3513"/>
                </a:lnTo>
                <a:lnTo>
                  <a:pt x="7145" y="3526"/>
                </a:lnTo>
                <a:lnTo>
                  <a:pt x="7145" y="3542"/>
                </a:lnTo>
                <a:lnTo>
                  <a:pt x="7136" y="3557"/>
                </a:lnTo>
                <a:lnTo>
                  <a:pt x="7131" y="3563"/>
                </a:lnTo>
                <a:lnTo>
                  <a:pt x="7121" y="3560"/>
                </a:lnTo>
                <a:lnTo>
                  <a:pt x="7116" y="3564"/>
                </a:lnTo>
                <a:lnTo>
                  <a:pt x="7115" y="3574"/>
                </a:lnTo>
                <a:lnTo>
                  <a:pt x="7123" y="3579"/>
                </a:lnTo>
                <a:lnTo>
                  <a:pt x="7132" y="3580"/>
                </a:lnTo>
                <a:lnTo>
                  <a:pt x="7139" y="3592"/>
                </a:lnTo>
                <a:lnTo>
                  <a:pt x="7146" y="3592"/>
                </a:lnTo>
                <a:lnTo>
                  <a:pt x="7154" y="3597"/>
                </a:lnTo>
                <a:lnTo>
                  <a:pt x="7156" y="3608"/>
                </a:lnTo>
                <a:lnTo>
                  <a:pt x="7155" y="3631"/>
                </a:lnTo>
                <a:lnTo>
                  <a:pt x="7159" y="3654"/>
                </a:lnTo>
                <a:lnTo>
                  <a:pt x="7146" y="3675"/>
                </a:lnTo>
                <a:lnTo>
                  <a:pt x="7144" y="3691"/>
                </a:lnTo>
                <a:lnTo>
                  <a:pt x="7149" y="3701"/>
                </a:lnTo>
                <a:lnTo>
                  <a:pt x="7141" y="3732"/>
                </a:lnTo>
                <a:lnTo>
                  <a:pt x="7128" y="3741"/>
                </a:lnTo>
                <a:lnTo>
                  <a:pt x="7119" y="3743"/>
                </a:lnTo>
                <a:lnTo>
                  <a:pt x="7112" y="3733"/>
                </a:lnTo>
                <a:lnTo>
                  <a:pt x="7105" y="3732"/>
                </a:lnTo>
                <a:lnTo>
                  <a:pt x="7091" y="3746"/>
                </a:lnTo>
                <a:lnTo>
                  <a:pt x="7088" y="3760"/>
                </a:lnTo>
                <a:lnTo>
                  <a:pt x="7091" y="3767"/>
                </a:lnTo>
                <a:lnTo>
                  <a:pt x="7096" y="3765"/>
                </a:lnTo>
                <a:lnTo>
                  <a:pt x="7114" y="3769"/>
                </a:lnTo>
                <a:lnTo>
                  <a:pt x="7120" y="3760"/>
                </a:lnTo>
                <a:lnTo>
                  <a:pt x="7124" y="3757"/>
                </a:lnTo>
                <a:lnTo>
                  <a:pt x="7127" y="3762"/>
                </a:lnTo>
                <a:lnTo>
                  <a:pt x="7128" y="3771"/>
                </a:lnTo>
                <a:lnTo>
                  <a:pt x="7131" y="3778"/>
                </a:lnTo>
                <a:lnTo>
                  <a:pt x="7126" y="3785"/>
                </a:lnTo>
                <a:lnTo>
                  <a:pt x="7119" y="3788"/>
                </a:lnTo>
                <a:lnTo>
                  <a:pt x="7116" y="3795"/>
                </a:lnTo>
                <a:lnTo>
                  <a:pt x="7117" y="3809"/>
                </a:lnTo>
                <a:lnTo>
                  <a:pt x="7114" y="3816"/>
                </a:lnTo>
                <a:lnTo>
                  <a:pt x="7105" y="3818"/>
                </a:lnTo>
                <a:lnTo>
                  <a:pt x="7092" y="3840"/>
                </a:lnTo>
                <a:lnTo>
                  <a:pt x="7080" y="3851"/>
                </a:lnTo>
                <a:lnTo>
                  <a:pt x="7080" y="3863"/>
                </a:lnTo>
                <a:lnTo>
                  <a:pt x="7089" y="3877"/>
                </a:lnTo>
                <a:lnTo>
                  <a:pt x="7104" y="3883"/>
                </a:lnTo>
                <a:lnTo>
                  <a:pt x="7118" y="3876"/>
                </a:lnTo>
                <a:lnTo>
                  <a:pt x="7129" y="3855"/>
                </a:lnTo>
                <a:lnTo>
                  <a:pt x="7135" y="3836"/>
                </a:lnTo>
                <a:lnTo>
                  <a:pt x="7142" y="3827"/>
                </a:lnTo>
                <a:lnTo>
                  <a:pt x="7146" y="3829"/>
                </a:lnTo>
                <a:lnTo>
                  <a:pt x="7146" y="3839"/>
                </a:lnTo>
                <a:lnTo>
                  <a:pt x="7135" y="3871"/>
                </a:lnTo>
                <a:lnTo>
                  <a:pt x="7120" y="3898"/>
                </a:lnTo>
                <a:lnTo>
                  <a:pt x="7114" y="3895"/>
                </a:lnTo>
                <a:lnTo>
                  <a:pt x="7094" y="3899"/>
                </a:lnTo>
                <a:lnTo>
                  <a:pt x="7087" y="3903"/>
                </a:lnTo>
                <a:lnTo>
                  <a:pt x="7081" y="3921"/>
                </a:lnTo>
                <a:lnTo>
                  <a:pt x="7077" y="3915"/>
                </a:lnTo>
                <a:lnTo>
                  <a:pt x="7066" y="3916"/>
                </a:lnTo>
                <a:lnTo>
                  <a:pt x="7054" y="3928"/>
                </a:lnTo>
                <a:lnTo>
                  <a:pt x="7054" y="3940"/>
                </a:lnTo>
                <a:lnTo>
                  <a:pt x="7058" y="3948"/>
                </a:lnTo>
                <a:lnTo>
                  <a:pt x="7061" y="3960"/>
                </a:lnTo>
                <a:lnTo>
                  <a:pt x="7058" y="3976"/>
                </a:lnTo>
                <a:lnTo>
                  <a:pt x="7063" y="4003"/>
                </a:lnTo>
                <a:lnTo>
                  <a:pt x="7066" y="4002"/>
                </a:lnTo>
                <a:lnTo>
                  <a:pt x="7069" y="3988"/>
                </a:lnTo>
                <a:lnTo>
                  <a:pt x="7075" y="3988"/>
                </a:lnTo>
                <a:lnTo>
                  <a:pt x="7080" y="3996"/>
                </a:lnTo>
                <a:lnTo>
                  <a:pt x="7083" y="4008"/>
                </a:lnTo>
                <a:lnTo>
                  <a:pt x="7082" y="4024"/>
                </a:lnTo>
                <a:lnTo>
                  <a:pt x="7088" y="4034"/>
                </a:lnTo>
                <a:lnTo>
                  <a:pt x="7105" y="4035"/>
                </a:lnTo>
                <a:lnTo>
                  <a:pt x="7114" y="4024"/>
                </a:lnTo>
                <a:lnTo>
                  <a:pt x="7118" y="4017"/>
                </a:lnTo>
                <a:lnTo>
                  <a:pt x="7124" y="4019"/>
                </a:lnTo>
                <a:lnTo>
                  <a:pt x="7134" y="4016"/>
                </a:lnTo>
                <a:lnTo>
                  <a:pt x="7140" y="4003"/>
                </a:lnTo>
                <a:lnTo>
                  <a:pt x="7143" y="3985"/>
                </a:lnTo>
                <a:lnTo>
                  <a:pt x="7141" y="3970"/>
                </a:lnTo>
                <a:lnTo>
                  <a:pt x="7135" y="3962"/>
                </a:lnTo>
                <a:lnTo>
                  <a:pt x="7141" y="3962"/>
                </a:lnTo>
                <a:lnTo>
                  <a:pt x="7147" y="3965"/>
                </a:lnTo>
                <a:lnTo>
                  <a:pt x="7149" y="3956"/>
                </a:lnTo>
                <a:lnTo>
                  <a:pt x="7151" y="3926"/>
                </a:lnTo>
                <a:lnTo>
                  <a:pt x="7156" y="3940"/>
                </a:lnTo>
                <a:lnTo>
                  <a:pt x="7164" y="3953"/>
                </a:lnTo>
                <a:lnTo>
                  <a:pt x="7170" y="3950"/>
                </a:lnTo>
                <a:lnTo>
                  <a:pt x="7175" y="3936"/>
                </a:lnTo>
                <a:lnTo>
                  <a:pt x="7176" y="3905"/>
                </a:lnTo>
                <a:lnTo>
                  <a:pt x="7176" y="3884"/>
                </a:lnTo>
                <a:lnTo>
                  <a:pt x="7172" y="3863"/>
                </a:lnTo>
                <a:lnTo>
                  <a:pt x="7168" y="3846"/>
                </a:lnTo>
                <a:lnTo>
                  <a:pt x="7172" y="3807"/>
                </a:lnTo>
                <a:lnTo>
                  <a:pt x="7174" y="3798"/>
                </a:lnTo>
                <a:lnTo>
                  <a:pt x="7178" y="3797"/>
                </a:lnTo>
                <a:lnTo>
                  <a:pt x="7178" y="3813"/>
                </a:lnTo>
                <a:lnTo>
                  <a:pt x="7174" y="3830"/>
                </a:lnTo>
                <a:lnTo>
                  <a:pt x="7176" y="3852"/>
                </a:lnTo>
                <a:lnTo>
                  <a:pt x="7182" y="3875"/>
                </a:lnTo>
                <a:lnTo>
                  <a:pt x="7182" y="3902"/>
                </a:lnTo>
                <a:lnTo>
                  <a:pt x="7178" y="3929"/>
                </a:lnTo>
                <a:lnTo>
                  <a:pt x="7177" y="3947"/>
                </a:lnTo>
                <a:lnTo>
                  <a:pt x="7182" y="3948"/>
                </a:lnTo>
                <a:lnTo>
                  <a:pt x="7186" y="3942"/>
                </a:lnTo>
                <a:lnTo>
                  <a:pt x="7196" y="3930"/>
                </a:lnTo>
                <a:lnTo>
                  <a:pt x="7196" y="3921"/>
                </a:lnTo>
                <a:lnTo>
                  <a:pt x="7208" y="3893"/>
                </a:lnTo>
                <a:lnTo>
                  <a:pt x="7219" y="3885"/>
                </a:lnTo>
                <a:lnTo>
                  <a:pt x="7224" y="3885"/>
                </a:lnTo>
                <a:lnTo>
                  <a:pt x="7224" y="3891"/>
                </a:lnTo>
                <a:lnTo>
                  <a:pt x="7215" y="3900"/>
                </a:lnTo>
                <a:lnTo>
                  <a:pt x="7209" y="3909"/>
                </a:lnTo>
                <a:lnTo>
                  <a:pt x="7204" y="3934"/>
                </a:lnTo>
                <a:lnTo>
                  <a:pt x="7195" y="3948"/>
                </a:lnTo>
                <a:lnTo>
                  <a:pt x="7194" y="3956"/>
                </a:lnTo>
                <a:lnTo>
                  <a:pt x="7199" y="3961"/>
                </a:lnTo>
                <a:lnTo>
                  <a:pt x="7209" y="3960"/>
                </a:lnTo>
                <a:lnTo>
                  <a:pt x="7215" y="3965"/>
                </a:lnTo>
                <a:lnTo>
                  <a:pt x="7221" y="3979"/>
                </a:lnTo>
                <a:lnTo>
                  <a:pt x="7229" y="3984"/>
                </a:lnTo>
                <a:lnTo>
                  <a:pt x="7240" y="3977"/>
                </a:lnTo>
                <a:lnTo>
                  <a:pt x="7250" y="3967"/>
                </a:lnTo>
                <a:lnTo>
                  <a:pt x="7256" y="3967"/>
                </a:lnTo>
                <a:lnTo>
                  <a:pt x="7260" y="3971"/>
                </a:lnTo>
                <a:lnTo>
                  <a:pt x="7259" y="3981"/>
                </a:lnTo>
                <a:lnTo>
                  <a:pt x="7244" y="3994"/>
                </a:lnTo>
                <a:lnTo>
                  <a:pt x="7222" y="4003"/>
                </a:lnTo>
                <a:lnTo>
                  <a:pt x="7206" y="4005"/>
                </a:lnTo>
                <a:lnTo>
                  <a:pt x="7198" y="4017"/>
                </a:lnTo>
                <a:lnTo>
                  <a:pt x="7190" y="4025"/>
                </a:lnTo>
                <a:lnTo>
                  <a:pt x="7191" y="4038"/>
                </a:lnTo>
                <a:lnTo>
                  <a:pt x="7195" y="4043"/>
                </a:lnTo>
                <a:lnTo>
                  <a:pt x="7209" y="4040"/>
                </a:lnTo>
                <a:lnTo>
                  <a:pt x="7217" y="4044"/>
                </a:lnTo>
                <a:lnTo>
                  <a:pt x="7224" y="4041"/>
                </a:lnTo>
                <a:lnTo>
                  <a:pt x="7233" y="4029"/>
                </a:lnTo>
                <a:lnTo>
                  <a:pt x="7249" y="4031"/>
                </a:lnTo>
                <a:lnTo>
                  <a:pt x="7251" y="4035"/>
                </a:lnTo>
                <a:lnTo>
                  <a:pt x="7247" y="4042"/>
                </a:lnTo>
                <a:lnTo>
                  <a:pt x="7238" y="4046"/>
                </a:lnTo>
                <a:lnTo>
                  <a:pt x="7229" y="4058"/>
                </a:lnTo>
                <a:lnTo>
                  <a:pt x="7221" y="4057"/>
                </a:lnTo>
                <a:lnTo>
                  <a:pt x="7215" y="4057"/>
                </a:lnTo>
                <a:lnTo>
                  <a:pt x="7208" y="4075"/>
                </a:lnTo>
                <a:lnTo>
                  <a:pt x="7204" y="4091"/>
                </a:lnTo>
                <a:lnTo>
                  <a:pt x="7197" y="4102"/>
                </a:lnTo>
                <a:lnTo>
                  <a:pt x="7197" y="4111"/>
                </a:lnTo>
                <a:lnTo>
                  <a:pt x="7203" y="4111"/>
                </a:lnTo>
                <a:lnTo>
                  <a:pt x="7221" y="4086"/>
                </a:lnTo>
                <a:lnTo>
                  <a:pt x="7227" y="4079"/>
                </a:lnTo>
                <a:lnTo>
                  <a:pt x="7235" y="4078"/>
                </a:lnTo>
                <a:lnTo>
                  <a:pt x="7239" y="4072"/>
                </a:lnTo>
                <a:lnTo>
                  <a:pt x="7244" y="4070"/>
                </a:lnTo>
                <a:lnTo>
                  <a:pt x="7252" y="4085"/>
                </a:lnTo>
                <a:lnTo>
                  <a:pt x="7253" y="4097"/>
                </a:lnTo>
                <a:lnTo>
                  <a:pt x="7251" y="4106"/>
                </a:lnTo>
                <a:lnTo>
                  <a:pt x="7241" y="4096"/>
                </a:lnTo>
                <a:lnTo>
                  <a:pt x="7236" y="4093"/>
                </a:lnTo>
                <a:lnTo>
                  <a:pt x="7221" y="4106"/>
                </a:lnTo>
                <a:lnTo>
                  <a:pt x="7216" y="4116"/>
                </a:lnTo>
                <a:lnTo>
                  <a:pt x="7219" y="4127"/>
                </a:lnTo>
                <a:lnTo>
                  <a:pt x="7232" y="4129"/>
                </a:lnTo>
                <a:lnTo>
                  <a:pt x="7241" y="4127"/>
                </a:lnTo>
                <a:lnTo>
                  <a:pt x="7250" y="4119"/>
                </a:lnTo>
                <a:lnTo>
                  <a:pt x="7255" y="4120"/>
                </a:lnTo>
                <a:lnTo>
                  <a:pt x="7265" y="4141"/>
                </a:lnTo>
                <a:lnTo>
                  <a:pt x="7264" y="4154"/>
                </a:lnTo>
                <a:lnTo>
                  <a:pt x="7257" y="4160"/>
                </a:lnTo>
                <a:lnTo>
                  <a:pt x="7232" y="4146"/>
                </a:lnTo>
                <a:lnTo>
                  <a:pt x="7219" y="4137"/>
                </a:lnTo>
                <a:lnTo>
                  <a:pt x="7216" y="4145"/>
                </a:lnTo>
                <a:lnTo>
                  <a:pt x="7219" y="4159"/>
                </a:lnTo>
                <a:lnTo>
                  <a:pt x="7231" y="4173"/>
                </a:lnTo>
                <a:lnTo>
                  <a:pt x="7244" y="4196"/>
                </a:lnTo>
                <a:lnTo>
                  <a:pt x="7250" y="4217"/>
                </a:lnTo>
                <a:lnTo>
                  <a:pt x="7242" y="4216"/>
                </a:lnTo>
                <a:lnTo>
                  <a:pt x="7234" y="4196"/>
                </a:lnTo>
                <a:lnTo>
                  <a:pt x="7229" y="4194"/>
                </a:lnTo>
                <a:lnTo>
                  <a:pt x="7227" y="4202"/>
                </a:lnTo>
                <a:lnTo>
                  <a:pt x="7231" y="4216"/>
                </a:lnTo>
                <a:lnTo>
                  <a:pt x="7245" y="4237"/>
                </a:lnTo>
                <a:lnTo>
                  <a:pt x="7262" y="4256"/>
                </a:lnTo>
                <a:lnTo>
                  <a:pt x="7261" y="4265"/>
                </a:lnTo>
                <a:lnTo>
                  <a:pt x="7253" y="4266"/>
                </a:lnTo>
                <a:lnTo>
                  <a:pt x="7253" y="4276"/>
                </a:lnTo>
                <a:lnTo>
                  <a:pt x="7246" y="4275"/>
                </a:lnTo>
                <a:lnTo>
                  <a:pt x="7234" y="4255"/>
                </a:lnTo>
                <a:lnTo>
                  <a:pt x="7231" y="4256"/>
                </a:lnTo>
                <a:lnTo>
                  <a:pt x="7230" y="4265"/>
                </a:lnTo>
                <a:lnTo>
                  <a:pt x="7244" y="4292"/>
                </a:lnTo>
                <a:lnTo>
                  <a:pt x="7251" y="4302"/>
                </a:lnTo>
                <a:lnTo>
                  <a:pt x="7257" y="4301"/>
                </a:lnTo>
                <a:lnTo>
                  <a:pt x="7264" y="4295"/>
                </a:lnTo>
                <a:lnTo>
                  <a:pt x="7268" y="4299"/>
                </a:lnTo>
                <a:lnTo>
                  <a:pt x="7261" y="4316"/>
                </a:lnTo>
                <a:lnTo>
                  <a:pt x="7254" y="4320"/>
                </a:lnTo>
                <a:lnTo>
                  <a:pt x="7242" y="4312"/>
                </a:lnTo>
                <a:lnTo>
                  <a:pt x="7232" y="4297"/>
                </a:lnTo>
                <a:lnTo>
                  <a:pt x="7220" y="4283"/>
                </a:lnTo>
                <a:lnTo>
                  <a:pt x="7210" y="4265"/>
                </a:lnTo>
                <a:lnTo>
                  <a:pt x="7202" y="4222"/>
                </a:lnTo>
                <a:lnTo>
                  <a:pt x="7196" y="4208"/>
                </a:lnTo>
                <a:lnTo>
                  <a:pt x="7187" y="4205"/>
                </a:lnTo>
                <a:lnTo>
                  <a:pt x="7180" y="4197"/>
                </a:lnTo>
                <a:lnTo>
                  <a:pt x="7169" y="4190"/>
                </a:lnTo>
                <a:lnTo>
                  <a:pt x="7157" y="4189"/>
                </a:lnTo>
                <a:lnTo>
                  <a:pt x="7152" y="4182"/>
                </a:lnTo>
                <a:lnTo>
                  <a:pt x="7143" y="4181"/>
                </a:lnTo>
                <a:lnTo>
                  <a:pt x="7129" y="4177"/>
                </a:lnTo>
                <a:lnTo>
                  <a:pt x="7117" y="4159"/>
                </a:lnTo>
                <a:lnTo>
                  <a:pt x="7105" y="4156"/>
                </a:lnTo>
                <a:lnTo>
                  <a:pt x="7097" y="4150"/>
                </a:lnTo>
                <a:lnTo>
                  <a:pt x="7091" y="4155"/>
                </a:lnTo>
                <a:lnTo>
                  <a:pt x="7078" y="4158"/>
                </a:lnTo>
                <a:lnTo>
                  <a:pt x="7064" y="4179"/>
                </a:lnTo>
                <a:lnTo>
                  <a:pt x="7064" y="4190"/>
                </a:lnTo>
                <a:lnTo>
                  <a:pt x="7070" y="4199"/>
                </a:lnTo>
                <a:lnTo>
                  <a:pt x="7078" y="4216"/>
                </a:lnTo>
                <a:lnTo>
                  <a:pt x="7084" y="4242"/>
                </a:lnTo>
                <a:lnTo>
                  <a:pt x="7082" y="4255"/>
                </a:lnTo>
                <a:lnTo>
                  <a:pt x="7095" y="4277"/>
                </a:lnTo>
                <a:lnTo>
                  <a:pt x="7113" y="4287"/>
                </a:lnTo>
                <a:lnTo>
                  <a:pt x="7137" y="4305"/>
                </a:lnTo>
                <a:lnTo>
                  <a:pt x="7152" y="4321"/>
                </a:lnTo>
                <a:lnTo>
                  <a:pt x="7156" y="4342"/>
                </a:lnTo>
                <a:lnTo>
                  <a:pt x="7157" y="4353"/>
                </a:lnTo>
                <a:lnTo>
                  <a:pt x="7165" y="4360"/>
                </a:lnTo>
                <a:lnTo>
                  <a:pt x="7175" y="4360"/>
                </a:lnTo>
                <a:lnTo>
                  <a:pt x="7184" y="4376"/>
                </a:lnTo>
                <a:lnTo>
                  <a:pt x="7194" y="4380"/>
                </a:lnTo>
                <a:lnTo>
                  <a:pt x="7201" y="4375"/>
                </a:lnTo>
                <a:lnTo>
                  <a:pt x="7207" y="4387"/>
                </a:lnTo>
                <a:lnTo>
                  <a:pt x="7218" y="4388"/>
                </a:lnTo>
                <a:lnTo>
                  <a:pt x="7225" y="4381"/>
                </a:lnTo>
                <a:lnTo>
                  <a:pt x="7232" y="4394"/>
                </a:lnTo>
                <a:lnTo>
                  <a:pt x="7244" y="4394"/>
                </a:lnTo>
                <a:lnTo>
                  <a:pt x="7255" y="4381"/>
                </a:lnTo>
                <a:lnTo>
                  <a:pt x="7266" y="4379"/>
                </a:lnTo>
                <a:lnTo>
                  <a:pt x="7273" y="4384"/>
                </a:lnTo>
                <a:lnTo>
                  <a:pt x="7275" y="4399"/>
                </a:lnTo>
                <a:lnTo>
                  <a:pt x="7266" y="4399"/>
                </a:lnTo>
                <a:lnTo>
                  <a:pt x="7257" y="4403"/>
                </a:lnTo>
                <a:lnTo>
                  <a:pt x="7257" y="4413"/>
                </a:lnTo>
                <a:lnTo>
                  <a:pt x="7265" y="4413"/>
                </a:lnTo>
                <a:lnTo>
                  <a:pt x="7271" y="4426"/>
                </a:lnTo>
                <a:lnTo>
                  <a:pt x="7262" y="4435"/>
                </a:lnTo>
                <a:lnTo>
                  <a:pt x="7262" y="4443"/>
                </a:lnTo>
                <a:lnTo>
                  <a:pt x="7253" y="4448"/>
                </a:lnTo>
                <a:lnTo>
                  <a:pt x="7247" y="4460"/>
                </a:lnTo>
                <a:lnTo>
                  <a:pt x="7234" y="4470"/>
                </a:lnTo>
                <a:lnTo>
                  <a:pt x="7230" y="4478"/>
                </a:lnTo>
                <a:lnTo>
                  <a:pt x="7234" y="4485"/>
                </a:lnTo>
                <a:lnTo>
                  <a:pt x="7245" y="4485"/>
                </a:lnTo>
                <a:lnTo>
                  <a:pt x="7252" y="4489"/>
                </a:lnTo>
                <a:lnTo>
                  <a:pt x="7254" y="4499"/>
                </a:lnTo>
                <a:lnTo>
                  <a:pt x="7246" y="4499"/>
                </a:lnTo>
                <a:lnTo>
                  <a:pt x="7238" y="4502"/>
                </a:lnTo>
                <a:lnTo>
                  <a:pt x="7235" y="4499"/>
                </a:lnTo>
                <a:lnTo>
                  <a:pt x="7228" y="4508"/>
                </a:lnTo>
                <a:lnTo>
                  <a:pt x="7218" y="4533"/>
                </a:lnTo>
                <a:lnTo>
                  <a:pt x="7212" y="4534"/>
                </a:lnTo>
                <a:lnTo>
                  <a:pt x="7207" y="4546"/>
                </a:lnTo>
                <a:lnTo>
                  <a:pt x="7206" y="4556"/>
                </a:lnTo>
                <a:lnTo>
                  <a:pt x="7217" y="4559"/>
                </a:lnTo>
                <a:lnTo>
                  <a:pt x="7223" y="4560"/>
                </a:lnTo>
                <a:lnTo>
                  <a:pt x="7228" y="4554"/>
                </a:lnTo>
                <a:lnTo>
                  <a:pt x="7232" y="4558"/>
                </a:lnTo>
                <a:lnTo>
                  <a:pt x="7236" y="4568"/>
                </a:lnTo>
                <a:lnTo>
                  <a:pt x="7242" y="4568"/>
                </a:lnTo>
                <a:lnTo>
                  <a:pt x="7248" y="4573"/>
                </a:lnTo>
                <a:lnTo>
                  <a:pt x="7249" y="4582"/>
                </a:lnTo>
                <a:lnTo>
                  <a:pt x="7236" y="4586"/>
                </a:lnTo>
                <a:lnTo>
                  <a:pt x="7225" y="4589"/>
                </a:lnTo>
                <a:lnTo>
                  <a:pt x="7225" y="4596"/>
                </a:lnTo>
                <a:lnTo>
                  <a:pt x="7242" y="4598"/>
                </a:lnTo>
                <a:lnTo>
                  <a:pt x="7250" y="4606"/>
                </a:lnTo>
                <a:lnTo>
                  <a:pt x="7251" y="4618"/>
                </a:lnTo>
                <a:lnTo>
                  <a:pt x="7245" y="4618"/>
                </a:lnTo>
                <a:lnTo>
                  <a:pt x="7239" y="4614"/>
                </a:lnTo>
                <a:lnTo>
                  <a:pt x="7237" y="4620"/>
                </a:lnTo>
                <a:lnTo>
                  <a:pt x="7230" y="4619"/>
                </a:lnTo>
                <a:lnTo>
                  <a:pt x="7225" y="4611"/>
                </a:lnTo>
                <a:lnTo>
                  <a:pt x="7216" y="4612"/>
                </a:lnTo>
                <a:lnTo>
                  <a:pt x="7205" y="4608"/>
                </a:lnTo>
                <a:lnTo>
                  <a:pt x="7205" y="4598"/>
                </a:lnTo>
                <a:lnTo>
                  <a:pt x="7208" y="4591"/>
                </a:lnTo>
                <a:lnTo>
                  <a:pt x="7201" y="4570"/>
                </a:lnTo>
                <a:lnTo>
                  <a:pt x="7197" y="4566"/>
                </a:lnTo>
                <a:lnTo>
                  <a:pt x="7192" y="4570"/>
                </a:lnTo>
                <a:lnTo>
                  <a:pt x="7193" y="4590"/>
                </a:lnTo>
                <a:lnTo>
                  <a:pt x="7185" y="4632"/>
                </a:lnTo>
                <a:lnTo>
                  <a:pt x="7178" y="4650"/>
                </a:lnTo>
                <a:lnTo>
                  <a:pt x="7182" y="4659"/>
                </a:lnTo>
                <a:lnTo>
                  <a:pt x="7187" y="4659"/>
                </a:lnTo>
                <a:lnTo>
                  <a:pt x="7197" y="4647"/>
                </a:lnTo>
                <a:lnTo>
                  <a:pt x="7200" y="4649"/>
                </a:lnTo>
                <a:lnTo>
                  <a:pt x="7197" y="4660"/>
                </a:lnTo>
                <a:lnTo>
                  <a:pt x="7188" y="4670"/>
                </a:lnTo>
                <a:lnTo>
                  <a:pt x="7183" y="4679"/>
                </a:lnTo>
                <a:lnTo>
                  <a:pt x="7177" y="4685"/>
                </a:lnTo>
                <a:lnTo>
                  <a:pt x="7177" y="4697"/>
                </a:lnTo>
                <a:lnTo>
                  <a:pt x="7162" y="4694"/>
                </a:lnTo>
                <a:lnTo>
                  <a:pt x="7150" y="4694"/>
                </a:lnTo>
                <a:lnTo>
                  <a:pt x="7139" y="4697"/>
                </a:lnTo>
                <a:lnTo>
                  <a:pt x="7135" y="4691"/>
                </a:lnTo>
                <a:lnTo>
                  <a:pt x="7120" y="4689"/>
                </a:lnTo>
                <a:lnTo>
                  <a:pt x="7112" y="4697"/>
                </a:lnTo>
                <a:lnTo>
                  <a:pt x="7094" y="4710"/>
                </a:lnTo>
                <a:lnTo>
                  <a:pt x="7078" y="4717"/>
                </a:lnTo>
                <a:lnTo>
                  <a:pt x="7081" y="4722"/>
                </a:lnTo>
                <a:lnTo>
                  <a:pt x="7094" y="4717"/>
                </a:lnTo>
                <a:lnTo>
                  <a:pt x="7101" y="4717"/>
                </a:lnTo>
                <a:lnTo>
                  <a:pt x="7095" y="4726"/>
                </a:lnTo>
                <a:lnTo>
                  <a:pt x="7089" y="4733"/>
                </a:lnTo>
                <a:lnTo>
                  <a:pt x="7091" y="4743"/>
                </a:lnTo>
                <a:lnTo>
                  <a:pt x="7101" y="4749"/>
                </a:lnTo>
                <a:lnTo>
                  <a:pt x="7107" y="4764"/>
                </a:lnTo>
                <a:lnTo>
                  <a:pt x="7119" y="4758"/>
                </a:lnTo>
                <a:lnTo>
                  <a:pt x="7129" y="4762"/>
                </a:lnTo>
                <a:lnTo>
                  <a:pt x="7134" y="4759"/>
                </a:lnTo>
                <a:lnTo>
                  <a:pt x="7150" y="4759"/>
                </a:lnTo>
                <a:lnTo>
                  <a:pt x="7154" y="4751"/>
                </a:lnTo>
                <a:lnTo>
                  <a:pt x="7144" y="4739"/>
                </a:lnTo>
                <a:lnTo>
                  <a:pt x="7141" y="4732"/>
                </a:lnTo>
                <a:lnTo>
                  <a:pt x="7146" y="4724"/>
                </a:lnTo>
                <a:lnTo>
                  <a:pt x="7164" y="4724"/>
                </a:lnTo>
                <a:lnTo>
                  <a:pt x="7172" y="4718"/>
                </a:lnTo>
                <a:lnTo>
                  <a:pt x="7181" y="4720"/>
                </a:lnTo>
                <a:lnTo>
                  <a:pt x="7181" y="4725"/>
                </a:lnTo>
                <a:lnTo>
                  <a:pt x="7176" y="4730"/>
                </a:lnTo>
                <a:lnTo>
                  <a:pt x="7172" y="4745"/>
                </a:lnTo>
                <a:lnTo>
                  <a:pt x="7170" y="4758"/>
                </a:lnTo>
                <a:lnTo>
                  <a:pt x="7155" y="4767"/>
                </a:lnTo>
                <a:lnTo>
                  <a:pt x="7154" y="4775"/>
                </a:lnTo>
                <a:lnTo>
                  <a:pt x="7156" y="4786"/>
                </a:lnTo>
                <a:lnTo>
                  <a:pt x="7183" y="4822"/>
                </a:lnTo>
                <a:lnTo>
                  <a:pt x="7194" y="4840"/>
                </a:lnTo>
                <a:lnTo>
                  <a:pt x="7195" y="4847"/>
                </a:lnTo>
                <a:lnTo>
                  <a:pt x="7185" y="4847"/>
                </a:lnTo>
                <a:lnTo>
                  <a:pt x="7183" y="4841"/>
                </a:lnTo>
                <a:lnTo>
                  <a:pt x="7172" y="4833"/>
                </a:lnTo>
                <a:lnTo>
                  <a:pt x="7158" y="4819"/>
                </a:lnTo>
                <a:lnTo>
                  <a:pt x="7152" y="4808"/>
                </a:lnTo>
                <a:lnTo>
                  <a:pt x="7139" y="4809"/>
                </a:lnTo>
                <a:lnTo>
                  <a:pt x="7134" y="4814"/>
                </a:lnTo>
                <a:lnTo>
                  <a:pt x="7125" y="4817"/>
                </a:lnTo>
                <a:lnTo>
                  <a:pt x="7102" y="4794"/>
                </a:lnTo>
                <a:lnTo>
                  <a:pt x="7098" y="4780"/>
                </a:lnTo>
                <a:lnTo>
                  <a:pt x="7091" y="4766"/>
                </a:lnTo>
                <a:lnTo>
                  <a:pt x="7087" y="4764"/>
                </a:lnTo>
                <a:lnTo>
                  <a:pt x="7091" y="4783"/>
                </a:lnTo>
                <a:lnTo>
                  <a:pt x="7095" y="4797"/>
                </a:lnTo>
                <a:lnTo>
                  <a:pt x="7093" y="4803"/>
                </a:lnTo>
                <a:lnTo>
                  <a:pt x="7081" y="4784"/>
                </a:lnTo>
                <a:lnTo>
                  <a:pt x="7068" y="4757"/>
                </a:lnTo>
                <a:lnTo>
                  <a:pt x="7053" y="4749"/>
                </a:lnTo>
                <a:lnTo>
                  <a:pt x="7048" y="4753"/>
                </a:lnTo>
                <a:lnTo>
                  <a:pt x="7049" y="4762"/>
                </a:lnTo>
                <a:lnTo>
                  <a:pt x="7057" y="4768"/>
                </a:lnTo>
                <a:lnTo>
                  <a:pt x="7060" y="4784"/>
                </a:lnTo>
                <a:lnTo>
                  <a:pt x="7076" y="4810"/>
                </a:lnTo>
                <a:lnTo>
                  <a:pt x="7084" y="4819"/>
                </a:lnTo>
                <a:lnTo>
                  <a:pt x="7090" y="4818"/>
                </a:lnTo>
                <a:lnTo>
                  <a:pt x="7099" y="4822"/>
                </a:lnTo>
                <a:lnTo>
                  <a:pt x="7101" y="4830"/>
                </a:lnTo>
                <a:lnTo>
                  <a:pt x="7082" y="4830"/>
                </a:lnTo>
                <a:lnTo>
                  <a:pt x="7069" y="4820"/>
                </a:lnTo>
                <a:lnTo>
                  <a:pt x="7058" y="4807"/>
                </a:lnTo>
                <a:lnTo>
                  <a:pt x="7053" y="4806"/>
                </a:lnTo>
                <a:lnTo>
                  <a:pt x="7049" y="4819"/>
                </a:lnTo>
                <a:lnTo>
                  <a:pt x="7049" y="4830"/>
                </a:lnTo>
                <a:lnTo>
                  <a:pt x="7042" y="4841"/>
                </a:lnTo>
                <a:lnTo>
                  <a:pt x="7038" y="4843"/>
                </a:lnTo>
                <a:lnTo>
                  <a:pt x="7038" y="4851"/>
                </a:lnTo>
                <a:lnTo>
                  <a:pt x="7033" y="4860"/>
                </a:lnTo>
                <a:lnTo>
                  <a:pt x="7027" y="4864"/>
                </a:lnTo>
                <a:lnTo>
                  <a:pt x="7012" y="4894"/>
                </a:lnTo>
                <a:lnTo>
                  <a:pt x="7012" y="4903"/>
                </a:lnTo>
                <a:lnTo>
                  <a:pt x="7017" y="4908"/>
                </a:lnTo>
                <a:lnTo>
                  <a:pt x="7026" y="4903"/>
                </a:lnTo>
                <a:lnTo>
                  <a:pt x="7039" y="4878"/>
                </a:lnTo>
                <a:lnTo>
                  <a:pt x="7048" y="4867"/>
                </a:lnTo>
                <a:lnTo>
                  <a:pt x="7058" y="4866"/>
                </a:lnTo>
                <a:lnTo>
                  <a:pt x="7074" y="4862"/>
                </a:lnTo>
                <a:lnTo>
                  <a:pt x="7080" y="4852"/>
                </a:lnTo>
                <a:lnTo>
                  <a:pt x="7084" y="4850"/>
                </a:lnTo>
                <a:lnTo>
                  <a:pt x="7085" y="4861"/>
                </a:lnTo>
                <a:lnTo>
                  <a:pt x="7092" y="4869"/>
                </a:lnTo>
                <a:lnTo>
                  <a:pt x="7103" y="4869"/>
                </a:lnTo>
                <a:lnTo>
                  <a:pt x="7116" y="4895"/>
                </a:lnTo>
                <a:lnTo>
                  <a:pt x="7122" y="4900"/>
                </a:lnTo>
                <a:lnTo>
                  <a:pt x="7132" y="4891"/>
                </a:lnTo>
                <a:lnTo>
                  <a:pt x="7140" y="4877"/>
                </a:lnTo>
                <a:lnTo>
                  <a:pt x="7139" y="4862"/>
                </a:lnTo>
                <a:lnTo>
                  <a:pt x="7136" y="4850"/>
                </a:lnTo>
                <a:lnTo>
                  <a:pt x="7136" y="4841"/>
                </a:lnTo>
                <a:lnTo>
                  <a:pt x="7142" y="4841"/>
                </a:lnTo>
                <a:lnTo>
                  <a:pt x="7150" y="4843"/>
                </a:lnTo>
                <a:lnTo>
                  <a:pt x="7152" y="4838"/>
                </a:lnTo>
                <a:lnTo>
                  <a:pt x="7159" y="4838"/>
                </a:lnTo>
                <a:lnTo>
                  <a:pt x="7165" y="4850"/>
                </a:lnTo>
                <a:lnTo>
                  <a:pt x="7162" y="4859"/>
                </a:lnTo>
                <a:lnTo>
                  <a:pt x="7156" y="4857"/>
                </a:lnTo>
                <a:lnTo>
                  <a:pt x="7149" y="4862"/>
                </a:lnTo>
                <a:lnTo>
                  <a:pt x="7151" y="4876"/>
                </a:lnTo>
                <a:lnTo>
                  <a:pt x="7159" y="4885"/>
                </a:lnTo>
                <a:lnTo>
                  <a:pt x="7176" y="4883"/>
                </a:lnTo>
                <a:lnTo>
                  <a:pt x="7179" y="4880"/>
                </a:lnTo>
                <a:lnTo>
                  <a:pt x="7175" y="4872"/>
                </a:lnTo>
                <a:lnTo>
                  <a:pt x="7176" y="4863"/>
                </a:lnTo>
                <a:lnTo>
                  <a:pt x="7182" y="4860"/>
                </a:lnTo>
                <a:lnTo>
                  <a:pt x="7198" y="4866"/>
                </a:lnTo>
                <a:lnTo>
                  <a:pt x="7201" y="4876"/>
                </a:lnTo>
                <a:lnTo>
                  <a:pt x="7195" y="4888"/>
                </a:lnTo>
                <a:lnTo>
                  <a:pt x="7178" y="4899"/>
                </a:lnTo>
                <a:lnTo>
                  <a:pt x="7158" y="4898"/>
                </a:lnTo>
                <a:lnTo>
                  <a:pt x="7151" y="4899"/>
                </a:lnTo>
                <a:lnTo>
                  <a:pt x="7151" y="4907"/>
                </a:lnTo>
                <a:lnTo>
                  <a:pt x="7163" y="4938"/>
                </a:lnTo>
                <a:lnTo>
                  <a:pt x="7178" y="4954"/>
                </a:lnTo>
                <a:lnTo>
                  <a:pt x="7187" y="4957"/>
                </a:lnTo>
                <a:lnTo>
                  <a:pt x="7192" y="4949"/>
                </a:lnTo>
                <a:lnTo>
                  <a:pt x="7203" y="4945"/>
                </a:lnTo>
                <a:lnTo>
                  <a:pt x="7205" y="4956"/>
                </a:lnTo>
                <a:lnTo>
                  <a:pt x="7203" y="4962"/>
                </a:lnTo>
                <a:lnTo>
                  <a:pt x="7197" y="4962"/>
                </a:lnTo>
                <a:lnTo>
                  <a:pt x="7189" y="4969"/>
                </a:lnTo>
                <a:lnTo>
                  <a:pt x="7170" y="4959"/>
                </a:lnTo>
                <a:lnTo>
                  <a:pt x="7157" y="4946"/>
                </a:lnTo>
                <a:lnTo>
                  <a:pt x="7143" y="4922"/>
                </a:lnTo>
                <a:lnTo>
                  <a:pt x="7129" y="4913"/>
                </a:lnTo>
                <a:lnTo>
                  <a:pt x="7117" y="4915"/>
                </a:lnTo>
                <a:lnTo>
                  <a:pt x="7104" y="4896"/>
                </a:lnTo>
                <a:lnTo>
                  <a:pt x="7090" y="4887"/>
                </a:lnTo>
                <a:lnTo>
                  <a:pt x="7087" y="4881"/>
                </a:lnTo>
                <a:lnTo>
                  <a:pt x="7079" y="4881"/>
                </a:lnTo>
                <a:lnTo>
                  <a:pt x="7071" y="4886"/>
                </a:lnTo>
                <a:lnTo>
                  <a:pt x="7060" y="4887"/>
                </a:lnTo>
                <a:lnTo>
                  <a:pt x="7056" y="4880"/>
                </a:lnTo>
                <a:lnTo>
                  <a:pt x="7049" y="4882"/>
                </a:lnTo>
                <a:lnTo>
                  <a:pt x="7038" y="4896"/>
                </a:lnTo>
                <a:lnTo>
                  <a:pt x="7033" y="4914"/>
                </a:lnTo>
                <a:lnTo>
                  <a:pt x="7021" y="4924"/>
                </a:lnTo>
                <a:lnTo>
                  <a:pt x="7012" y="4934"/>
                </a:lnTo>
                <a:lnTo>
                  <a:pt x="7000" y="4943"/>
                </a:lnTo>
                <a:lnTo>
                  <a:pt x="6993" y="4962"/>
                </a:lnTo>
                <a:lnTo>
                  <a:pt x="6992" y="4978"/>
                </a:lnTo>
                <a:lnTo>
                  <a:pt x="6995" y="4982"/>
                </a:lnTo>
                <a:lnTo>
                  <a:pt x="7004" y="4971"/>
                </a:lnTo>
                <a:lnTo>
                  <a:pt x="7018" y="4965"/>
                </a:lnTo>
                <a:lnTo>
                  <a:pt x="7025" y="4969"/>
                </a:lnTo>
                <a:lnTo>
                  <a:pt x="7027" y="4974"/>
                </a:lnTo>
                <a:lnTo>
                  <a:pt x="7040" y="4973"/>
                </a:lnTo>
                <a:lnTo>
                  <a:pt x="7063" y="4963"/>
                </a:lnTo>
                <a:lnTo>
                  <a:pt x="7083" y="4964"/>
                </a:lnTo>
                <a:lnTo>
                  <a:pt x="7099" y="4975"/>
                </a:lnTo>
                <a:lnTo>
                  <a:pt x="7100" y="4985"/>
                </a:lnTo>
                <a:lnTo>
                  <a:pt x="7094" y="4989"/>
                </a:lnTo>
                <a:lnTo>
                  <a:pt x="7078" y="4985"/>
                </a:lnTo>
                <a:lnTo>
                  <a:pt x="7069" y="4990"/>
                </a:lnTo>
                <a:lnTo>
                  <a:pt x="7025" y="4986"/>
                </a:lnTo>
                <a:lnTo>
                  <a:pt x="7012" y="4986"/>
                </a:lnTo>
                <a:lnTo>
                  <a:pt x="7008" y="4993"/>
                </a:lnTo>
                <a:lnTo>
                  <a:pt x="6990" y="4994"/>
                </a:lnTo>
                <a:lnTo>
                  <a:pt x="6989" y="5004"/>
                </a:lnTo>
                <a:lnTo>
                  <a:pt x="6993" y="5012"/>
                </a:lnTo>
                <a:lnTo>
                  <a:pt x="7004" y="5012"/>
                </a:lnTo>
                <a:lnTo>
                  <a:pt x="7008" y="5018"/>
                </a:lnTo>
                <a:lnTo>
                  <a:pt x="7003" y="5023"/>
                </a:lnTo>
                <a:lnTo>
                  <a:pt x="6994" y="5018"/>
                </a:lnTo>
                <a:lnTo>
                  <a:pt x="6981" y="5018"/>
                </a:lnTo>
                <a:lnTo>
                  <a:pt x="6981" y="5025"/>
                </a:lnTo>
                <a:lnTo>
                  <a:pt x="6987" y="5035"/>
                </a:lnTo>
                <a:lnTo>
                  <a:pt x="7000" y="5037"/>
                </a:lnTo>
                <a:lnTo>
                  <a:pt x="7029" y="5052"/>
                </a:lnTo>
                <a:lnTo>
                  <a:pt x="7039" y="5050"/>
                </a:lnTo>
                <a:lnTo>
                  <a:pt x="7044" y="5042"/>
                </a:lnTo>
                <a:lnTo>
                  <a:pt x="7052" y="5043"/>
                </a:lnTo>
                <a:lnTo>
                  <a:pt x="7054" y="5047"/>
                </a:lnTo>
                <a:lnTo>
                  <a:pt x="7054" y="5061"/>
                </a:lnTo>
                <a:lnTo>
                  <a:pt x="7056" y="5076"/>
                </a:lnTo>
                <a:lnTo>
                  <a:pt x="7051" y="5081"/>
                </a:lnTo>
                <a:lnTo>
                  <a:pt x="7041" y="5074"/>
                </a:lnTo>
                <a:lnTo>
                  <a:pt x="7037" y="5079"/>
                </a:lnTo>
                <a:lnTo>
                  <a:pt x="7033" y="5075"/>
                </a:lnTo>
                <a:lnTo>
                  <a:pt x="7021" y="5080"/>
                </a:lnTo>
                <a:lnTo>
                  <a:pt x="7020" y="5091"/>
                </a:lnTo>
                <a:lnTo>
                  <a:pt x="7024" y="5096"/>
                </a:lnTo>
                <a:lnTo>
                  <a:pt x="7029" y="5094"/>
                </a:lnTo>
                <a:lnTo>
                  <a:pt x="7038" y="5099"/>
                </a:lnTo>
                <a:lnTo>
                  <a:pt x="7040" y="5105"/>
                </a:lnTo>
                <a:lnTo>
                  <a:pt x="7027" y="5115"/>
                </a:lnTo>
                <a:lnTo>
                  <a:pt x="7017" y="5113"/>
                </a:lnTo>
                <a:lnTo>
                  <a:pt x="7005" y="5101"/>
                </a:lnTo>
                <a:lnTo>
                  <a:pt x="6993" y="5104"/>
                </a:lnTo>
                <a:lnTo>
                  <a:pt x="6992" y="5115"/>
                </a:lnTo>
                <a:lnTo>
                  <a:pt x="6996" y="5130"/>
                </a:lnTo>
                <a:lnTo>
                  <a:pt x="7003" y="5133"/>
                </a:lnTo>
                <a:lnTo>
                  <a:pt x="7011" y="5126"/>
                </a:lnTo>
                <a:lnTo>
                  <a:pt x="7022" y="5126"/>
                </a:lnTo>
                <a:lnTo>
                  <a:pt x="7031" y="5135"/>
                </a:lnTo>
                <a:lnTo>
                  <a:pt x="7034" y="5143"/>
                </a:lnTo>
                <a:lnTo>
                  <a:pt x="7022" y="5145"/>
                </a:lnTo>
                <a:lnTo>
                  <a:pt x="7007" y="5145"/>
                </a:lnTo>
                <a:lnTo>
                  <a:pt x="7000" y="5149"/>
                </a:lnTo>
                <a:lnTo>
                  <a:pt x="6989" y="5137"/>
                </a:lnTo>
                <a:lnTo>
                  <a:pt x="6983" y="5137"/>
                </a:lnTo>
                <a:lnTo>
                  <a:pt x="6975" y="5152"/>
                </a:lnTo>
                <a:lnTo>
                  <a:pt x="6976" y="5191"/>
                </a:lnTo>
                <a:lnTo>
                  <a:pt x="6972" y="5201"/>
                </a:lnTo>
                <a:lnTo>
                  <a:pt x="6974" y="5211"/>
                </a:lnTo>
                <a:lnTo>
                  <a:pt x="6983" y="5211"/>
                </a:lnTo>
                <a:lnTo>
                  <a:pt x="7010" y="5192"/>
                </a:lnTo>
                <a:lnTo>
                  <a:pt x="7017" y="5184"/>
                </a:lnTo>
                <a:lnTo>
                  <a:pt x="7039" y="5175"/>
                </a:lnTo>
                <a:lnTo>
                  <a:pt x="7052" y="5165"/>
                </a:lnTo>
                <a:lnTo>
                  <a:pt x="7062" y="5139"/>
                </a:lnTo>
                <a:lnTo>
                  <a:pt x="7077" y="5113"/>
                </a:lnTo>
                <a:lnTo>
                  <a:pt x="7111" y="5086"/>
                </a:lnTo>
                <a:lnTo>
                  <a:pt x="7127" y="5078"/>
                </a:lnTo>
                <a:lnTo>
                  <a:pt x="7136" y="5083"/>
                </a:lnTo>
                <a:lnTo>
                  <a:pt x="7137" y="5091"/>
                </a:lnTo>
                <a:lnTo>
                  <a:pt x="7132" y="5099"/>
                </a:lnTo>
                <a:lnTo>
                  <a:pt x="7122" y="5099"/>
                </a:lnTo>
                <a:lnTo>
                  <a:pt x="7105" y="5110"/>
                </a:lnTo>
                <a:lnTo>
                  <a:pt x="7084" y="5127"/>
                </a:lnTo>
                <a:lnTo>
                  <a:pt x="7062" y="5167"/>
                </a:lnTo>
                <a:lnTo>
                  <a:pt x="7052" y="5187"/>
                </a:lnTo>
                <a:lnTo>
                  <a:pt x="7033" y="5193"/>
                </a:lnTo>
                <a:lnTo>
                  <a:pt x="7023" y="5199"/>
                </a:lnTo>
                <a:lnTo>
                  <a:pt x="7005" y="5219"/>
                </a:lnTo>
                <a:lnTo>
                  <a:pt x="6986" y="5229"/>
                </a:lnTo>
                <a:lnTo>
                  <a:pt x="6978" y="5234"/>
                </a:lnTo>
                <a:lnTo>
                  <a:pt x="6975" y="5241"/>
                </a:lnTo>
                <a:lnTo>
                  <a:pt x="6984" y="5243"/>
                </a:lnTo>
                <a:lnTo>
                  <a:pt x="6990" y="5239"/>
                </a:lnTo>
                <a:lnTo>
                  <a:pt x="6997" y="5242"/>
                </a:lnTo>
                <a:lnTo>
                  <a:pt x="6996" y="5252"/>
                </a:lnTo>
                <a:lnTo>
                  <a:pt x="7010" y="5239"/>
                </a:lnTo>
                <a:lnTo>
                  <a:pt x="7015" y="5228"/>
                </a:lnTo>
                <a:lnTo>
                  <a:pt x="7020" y="5228"/>
                </a:lnTo>
                <a:lnTo>
                  <a:pt x="7029" y="5244"/>
                </a:lnTo>
                <a:lnTo>
                  <a:pt x="7034" y="5245"/>
                </a:lnTo>
                <a:lnTo>
                  <a:pt x="7043" y="5235"/>
                </a:lnTo>
                <a:lnTo>
                  <a:pt x="7056" y="5222"/>
                </a:lnTo>
                <a:lnTo>
                  <a:pt x="7065" y="5224"/>
                </a:lnTo>
                <a:lnTo>
                  <a:pt x="7068" y="5229"/>
                </a:lnTo>
                <a:lnTo>
                  <a:pt x="7065" y="5242"/>
                </a:lnTo>
                <a:lnTo>
                  <a:pt x="7056" y="5241"/>
                </a:lnTo>
                <a:lnTo>
                  <a:pt x="7046" y="5254"/>
                </a:lnTo>
                <a:lnTo>
                  <a:pt x="7035" y="5261"/>
                </a:lnTo>
                <a:lnTo>
                  <a:pt x="7024" y="5259"/>
                </a:lnTo>
                <a:lnTo>
                  <a:pt x="7019" y="5250"/>
                </a:lnTo>
                <a:lnTo>
                  <a:pt x="7013" y="5253"/>
                </a:lnTo>
                <a:lnTo>
                  <a:pt x="7006" y="5266"/>
                </a:lnTo>
                <a:lnTo>
                  <a:pt x="6990" y="5276"/>
                </a:lnTo>
                <a:lnTo>
                  <a:pt x="6989" y="5283"/>
                </a:lnTo>
                <a:lnTo>
                  <a:pt x="6998" y="5295"/>
                </a:lnTo>
                <a:lnTo>
                  <a:pt x="7004" y="5295"/>
                </a:lnTo>
                <a:lnTo>
                  <a:pt x="7015" y="5306"/>
                </a:lnTo>
                <a:lnTo>
                  <a:pt x="7006" y="5322"/>
                </a:lnTo>
                <a:lnTo>
                  <a:pt x="7005" y="5331"/>
                </a:lnTo>
                <a:lnTo>
                  <a:pt x="7013" y="5335"/>
                </a:lnTo>
                <a:lnTo>
                  <a:pt x="7011" y="5346"/>
                </a:lnTo>
                <a:lnTo>
                  <a:pt x="7014" y="5356"/>
                </a:lnTo>
                <a:lnTo>
                  <a:pt x="7019" y="5356"/>
                </a:lnTo>
                <a:lnTo>
                  <a:pt x="7028" y="5339"/>
                </a:lnTo>
                <a:lnTo>
                  <a:pt x="7039" y="5335"/>
                </a:lnTo>
                <a:lnTo>
                  <a:pt x="7046" y="5326"/>
                </a:lnTo>
                <a:lnTo>
                  <a:pt x="7049" y="5310"/>
                </a:lnTo>
                <a:lnTo>
                  <a:pt x="7056" y="5302"/>
                </a:lnTo>
                <a:lnTo>
                  <a:pt x="7063" y="5303"/>
                </a:lnTo>
                <a:lnTo>
                  <a:pt x="7089" y="5279"/>
                </a:lnTo>
                <a:lnTo>
                  <a:pt x="7096" y="5281"/>
                </a:lnTo>
                <a:lnTo>
                  <a:pt x="7099" y="5295"/>
                </a:lnTo>
                <a:lnTo>
                  <a:pt x="7110" y="5300"/>
                </a:lnTo>
                <a:lnTo>
                  <a:pt x="7113" y="5312"/>
                </a:lnTo>
                <a:lnTo>
                  <a:pt x="7104" y="5313"/>
                </a:lnTo>
                <a:lnTo>
                  <a:pt x="7098" y="5306"/>
                </a:lnTo>
                <a:lnTo>
                  <a:pt x="7077" y="5308"/>
                </a:lnTo>
                <a:lnTo>
                  <a:pt x="7071" y="5317"/>
                </a:lnTo>
                <a:lnTo>
                  <a:pt x="7067" y="5309"/>
                </a:lnTo>
                <a:lnTo>
                  <a:pt x="7062" y="5312"/>
                </a:lnTo>
                <a:lnTo>
                  <a:pt x="7059" y="5332"/>
                </a:lnTo>
                <a:lnTo>
                  <a:pt x="7052" y="5337"/>
                </a:lnTo>
                <a:lnTo>
                  <a:pt x="7045" y="5348"/>
                </a:lnTo>
                <a:lnTo>
                  <a:pt x="7029" y="5354"/>
                </a:lnTo>
                <a:lnTo>
                  <a:pt x="7021" y="5366"/>
                </a:lnTo>
                <a:lnTo>
                  <a:pt x="7008" y="5367"/>
                </a:lnTo>
                <a:lnTo>
                  <a:pt x="7000" y="5381"/>
                </a:lnTo>
                <a:lnTo>
                  <a:pt x="7002" y="5395"/>
                </a:lnTo>
                <a:lnTo>
                  <a:pt x="7009" y="5397"/>
                </a:lnTo>
                <a:lnTo>
                  <a:pt x="7015" y="5385"/>
                </a:lnTo>
                <a:lnTo>
                  <a:pt x="7019" y="5385"/>
                </a:lnTo>
                <a:lnTo>
                  <a:pt x="7024" y="5404"/>
                </a:lnTo>
                <a:lnTo>
                  <a:pt x="7022" y="5419"/>
                </a:lnTo>
                <a:lnTo>
                  <a:pt x="7014" y="5429"/>
                </a:lnTo>
                <a:lnTo>
                  <a:pt x="7015" y="5458"/>
                </a:lnTo>
                <a:lnTo>
                  <a:pt x="7020" y="5473"/>
                </a:lnTo>
                <a:lnTo>
                  <a:pt x="7030" y="5475"/>
                </a:lnTo>
                <a:lnTo>
                  <a:pt x="7037" y="5465"/>
                </a:lnTo>
                <a:lnTo>
                  <a:pt x="7041" y="5451"/>
                </a:lnTo>
                <a:lnTo>
                  <a:pt x="7048" y="5455"/>
                </a:lnTo>
                <a:lnTo>
                  <a:pt x="7055" y="5445"/>
                </a:lnTo>
                <a:lnTo>
                  <a:pt x="7062" y="5445"/>
                </a:lnTo>
                <a:lnTo>
                  <a:pt x="7067" y="5454"/>
                </a:lnTo>
                <a:lnTo>
                  <a:pt x="7063" y="5458"/>
                </a:lnTo>
                <a:lnTo>
                  <a:pt x="7052" y="5475"/>
                </a:lnTo>
                <a:lnTo>
                  <a:pt x="7043" y="5474"/>
                </a:lnTo>
                <a:lnTo>
                  <a:pt x="7024" y="5484"/>
                </a:lnTo>
                <a:lnTo>
                  <a:pt x="7015" y="5492"/>
                </a:lnTo>
                <a:lnTo>
                  <a:pt x="7014" y="5505"/>
                </a:lnTo>
                <a:lnTo>
                  <a:pt x="7012" y="5521"/>
                </a:lnTo>
                <a:lnTo>
                  <a:pt x="7020" y="5533"/>
                </a:lnTo>
                <a:lnTo>
                  <a:pt x="7015" y="5545"/>
                </a:lnTo>
                <a:lnTo>
                  <a:pt x="7013" y="5565"/>
                </a:lnTo>
                <a:lnTo>
                  <a:pt x="7017" y="5591"/>
                </a:lnTo>
                <a:lnTo>
                  <a:pt x="7022" y="5591"/>
                </a:lnTo>
                <a:lnTo>
                  <a:pt x="7032" y="5560"/>
                </a:lnTo>
                <a:lnTo>
                  <a:pt x="7039" y="5556"/>
                </a:lnTo>
                <a:lnTo>
                  <a:pt x="7054" y="5533"/>
                </a:lnTo>
                <a:lnTo>
                  <a:pt x="7059" y="5530"/>
                </a:lnTo>
                <a:lnTo>
                  <a:pt x="7065" y="5516"/>
                </a:lnTo>
                <a:lnTo>
                  <a:pt x="7073" y="5509"/>
                </a:lnTo>
                <a:lnTo>
                  <a:pt x="7074" y="5512"/>
                </a:lnTo>
                <a:lnTo>
                  <a:pt x="7068" y="5521"/>
                </a:lnTo>
                <a:lnTo>
                  <a:pt x="7067" y="5532"/>
                </a:lnTo>
                <a:lnTo>
                  <a:pt x="7071" y="5537"/>
                </a:lnTo>
                <a:lnTo>
                  <a:pt x="7080" y="5530"/>
                </a:lnTo>
                <a:lnTo>
                  <a:pt x="7096" y="5504"/>
                </a:lnTo>
                <a:lnTo>
                  <a:pt x="7099" y="5495"/>
                </a:lnTo>
                <a:lnTo>
                  <a:pt x="7106" y="5509"/>
                </a:lnTo>
                <a:lnTo>
                  <a:pt x="7112" y="5508"/>
                </a:lnTo>
                <a:lnTo>
                  <a:pt x="7119" y="5496"/>
                </a:lnTo>
                <a:lnTo>
                  <a:pt x="7127" y="5498"/>
                </a:lnTo>
                <a:lnTo>
                  <a:pt x="7127" y="5505"/>
                </a:lnTo>
                <a:lnTo>
                  <a:pt x="7118" y="5518"/>
                </a:lnTo>
                <a:lnTo>
                  <a:pt x="7119" y="5554"/>
                </a:lnTo>
                <a:lnTo>
                  <a:pt x="7125" y="5562"/>
                </a:lnTo>
                <a:lnTo>
                  <a:pt x="7131" y="5579"/>
                </a:lnTo>
                <a:lnTo>
                  <a:pt x="7127" y="5582"/>
                </a:lnTo>
                <a:lnTo>
                  <a:pt x="7119" y="5575"/>
                </a:lnTo>
                <a:lnTo>
                  <a:pt x="7108" y="5553"/>
                </a:lnTo>
                <a:lnTo>
                  <a:pt x="7103" y="5538"/>
                </a:lnTo>
                <a:lnTo>
                  <a:pt x="7098" y="5536"/>
                </a:lnTo>
                <a:lnTo>
                  <a:pt x="7093" y="5543"/>
                </a:lnTo>
                <a:lnTo>
                  <a:pt x="7085" y="5543"/>
                </a:lnTo>
                <a:lnTo>
                  <a:pt x="7083" y="5552"/>
                </a:lnTo>
                <a:lnTo>
                  <a:pt x="7088" y="5561"/>
                </a:lnTo>
                <a:lnTo>
                  <a:pt x="7094" y="5562"/>
                </a:lnTo>
                <a:lnTo>
                  <a:pt x="7104" y="5581"/>
                </a:lnTo>
                <a:lnTo>
                  <a:pt x="7110" y="5584"/>
                </a:lnTo>
                <a:lnTo>
                  <a:pt x="7108" y="5592"/>
                </a:lnTo>
                <a:lnTo>
                  <a:pt x="7101" y="5592"/>
                </a:lnTo>
                <a:lnTo>
                  <a:pt x="7091" y="5579"/>
                </a:lnTo>
                <a:lnTo>
                  <a:pt x="7086" y="5575"/>
                </a:lnTo>
                <a:lnTo>
                  <a:pt x="7076" y="5578"/>
                </a:lnTo>
                <a:lnTo>
                  <a:pt x="7064" y="5605"/>
                </a:lnTo>
                <a:lnTo>
                  <a:pt x="7054" y="5614"/>
                </a:lnTo>
                <a:lnTo>
                  <a:pt x="7033" y="5613"/>
                </a:lnTo>
                <a:lnTo>
                  <a:pt x="7030" y="5618"/>
                </a:lnTo>
                <a:lnTo>
                  <a:pt x="7036" y="5625"/>
                </a:lnTo>
                <a:lnTo>
                  <a:pt x="7048" y="5625"/>
                </a:lnTo>
                <a:lnTo>
                  <a:pt x="7057" y="5619"/>
                </a:lnTo>
                <a:lnTo>
                  <a:pt x="7076" y="5613"/>
                </a:lnTo>
                <a:lnTo>
                  <a:pt x="7088" y="5601"/>
                </a:lnTo>
                <a:lnTo>
                  <a:pt x="7098" y="5606"/>
                </a:lnTo>
                <a:lnTo>
                  <a:pt x="7109" y="5606"/>
                </a:lnTo>
                <a:lnTo>
                  <a:pt x="7107" y="5611"/>
                </a:lnTo>
                <a:lnTo>
                  <a:pt x="7097" y="5625"/>
                </a:lnTo>
                <a:lnTo>
                  <a:pt x="7081" y="5626"/>
                </a:lnTo>
                <a:lnTo>
                  <a:pt x="7066" y="5633"/>
                </a:lnTo>
                <a:lnTo>
                  <a:pt x="7040" y="5631"/>
                </a:lnTo>
                <a:lnTo>
                  <a:pt x="7029" y="5636"/>
                </a:lnTo>
                <a:lnTo>
                  <a:pt x="7025" y="5651"/>
                </a:lnTo>
                <a:lnTo>
                  <a:pt x="7028" y="5667"/>
                </a:lnTo>
                <a:lnTo>
                  <a:pt x="7040" y="5670"/>
                </a:lnTo>
                <a:lnTo>
                  <a:pt x="7052" y="5666"/>
                </a:lnTo>
                <a:lnTo>
                  <a:pt x="7056" y="5670"/>
                </a:lnTo>
                <a:lnTo>
                  <a:pt x="7045" y="5682"/>
                </a:lnTo>
                <a:lnTo>
                  <a:pt x="7031" y="5684"/>
                </a:lnTo>
                <a:lnTo>
                  <a:pt x="7025" y="5700"/>
                </a:lnTo>
                <a:lnTo>
                  <a:pt x="7026" y="5714"/>
                </a:lnTo>
                <a:lnTo>
                  <a:pt x="7036" y="5725"/>
                </a:lnTo>
                <a:lnTo>
                  <a:pt x="7043" y="5717"/>
                </a:lnTo>
                <a:lnTo>
                  <a:pt x="7047" y="5704"/>
                </a:lnTo>
                <a:lnTo>
                  <a:pt x="7057" y="5702"/>
                </a:lnTo>
                <a:lnTo>
                  <a:pt x="7063" y="5707"/>
                </a:lnTo>
                <a:lnTo>
                  <a:pt x="7071" y="5709"/>
                </a:lnTo>
                <a:lnTo>
                  <a:pt x="7078" y="5703"/>
                </a:lnTo>
                <a:lnTo>
                  <a:pt x="7085" y="5700"/>
                </a:lnTo>
                <a:lnTo>
                  <a:pt x="7088" y="5706"/>
                </a:lnTo>
                <a:lnTo>
                  <a:pt x="7082" y="5715"/>
                </a:lnTo>
                <a:lnTo>
                  <a:pt x="7067" y="5725"/>
                </a:lnTo>
                <a:lnTo>
                  <a:pt x="7061" y="5720"/>
                </a:lnTo>
                <a:lnTo>
                  <a:pt x="7052" y="5718"/>
                </a:lnTo>
                <a:lnTo>
                  <a:pt x="7048" y="5720"/>
                </a:lnTo>
                <a:lnTo>
                  <a:pt x="7055" y="5730"/>
                </a:lnTo>
                <a:lnTo>
                  <a:pt x="7063" y="5731"/>
                </a:lnTo>
                <a:lnTo>
                  <a:pt x="7069" y="5735"/>
                </a:lnTo>
                <a:lnTo>
                  <a:pt x="7063" y="5741"/>
                </a:lnTo>
                <a:lnTo>
                  <a:pt x="7047" y="5742"/>
                </a:lnTo>
                <a:lnTo>
                  <a:pt x="7034" y="5756"/>
                </a:lnTo>
                <a:lnTo>
                  <a:pt x="7041" y="5767"/>
                </a:lnTo>
                <a:lnTo>
                  <a:pt x="7048" y="5769"/>
                </a:lnTo>
                <a:lnTo>
                  <a:pt x="7054" y="5763"/>
                </a:lnTo>
                <a:lnTo>
                  <a:pt x="7069" y="5762"/>
                </a:lnTo>
                <a:lnTo>
                  <a:pt x="7075" y="5767"/>
                </a:lnTo>
                <a:lnTo>
                  <a:pt x="7081" y="5769"/>
                </a:lnTo>
                <a:lnTo>
                  <a:pt x="7076" y="5777"/>
                </a:lnTo>
                <a:lnTo>
                  <a:pt x="7059" y="5782"/>
                </a:lnTo>
                <a:lnTo>
                  <a:pt x="7049" y="5777"/>
                </a:lnTo>
                <a:lnTo>
                  <a:pt x="7039" y="5782"/>
                </a:lnTo>
                <a:lnTo>
                  <a:pt x="7037" y="5794"/>
                </a:lnTo>
                <a:lnTo>
                  <a:pt x="7041" y="5805"/>
                </a:lnTo>
                <a:lnTo>
                  <a:pt x="7048" y="5806"/>
                </a:lnTo>
                <a:lnTo>
                  <a:pt x="7057" y="5796"/>
                </a:lnTo>
                <a:lnTo>
                  <a:pt x="7067" y="5796"/>
                </a:lnTo>
                <a:lnTo>
                  <a:pt x="7077" y="5805"/>
                </a:lnTo>
                <a:lnTo>
                  <a:pt x="7076" y="5812"/>
                </a:lnTo>
                <a:lnTo>
                  <a:pt x="7058" y="5823"/>
                </a:lnTo>
                <a:lnTo>
                  <a:pt x="7056" y="5835"/>
                </a:lnTo>
                <a:lnTo>
                  <a:pt x="7061" y="5857"/>
                </a:lnTo>
                <a:lnTo>
                  <a:pt x="7066" y="5857"/>
                </a:lnTo>
                <a:lnTo>
                  <a:pt x="7069" y="5850"/>
                </a:lnTo>
                <a:lnTo>
                  <a:pt x="7078" y="5848"/>
                </a:lnTo>
                <a:lnTo>
                  <a:pt x="7084" y="5863"/>
                </a:lnTo>
                <a:lnTo>
                  <a:pt x="7086" y="5854"/>
                </a:lnTo>
                <a:lnTo>
                  <a:pt x="7090" y="5850"/>
                </a:lnTo>
                <a:lnTo>
                  <a:pt x="7095" y="5857"/>
                </a:lnTo>
                <a:lnTo>
                  <a:pt x="7091" y="5867"/>
                </a:lnTo>
                <a:lnTo>
                  <a:pt x="7089" y="5879"/>
                </a:lnTo>
                <a:lnTo>
                  <a:pt x="7095" y="5890"/>
                </a:lnTo>
                <a:lnTo>
                  <a:pt x="7083" y="5915"/>
                </a:lnTo>
                <a:lnTo>
                  <a:pt x="7079" y="5916"/>
                </a:lnTo>
                <a:lnTo>
                  <a:pt x="7072" y="5929"/>
                </a:lnTo>
                <a:lnTo>
                  <a:pt x="7066" y="5947"/>
                </a:lnTo>
                <a:lnTo>
                  <a:pt x="7067" y="5953"/>
                </a:lnTo>
                <a:lnTo>
                  <a:pt x="7077" y="5952"/>
                </a:lnTo>
                <a:lnTo>
                  <a:pt x="7082" y="5945"/>
                </a:lnTo>
                <a:lnTo>
                  <a:pt x="7090" y="5948"/>
                </a:lnTo>
                <a:lnTo>
                  <a:pt x="7092" y="5963"/>
                </a:lnTo>
                <a:lnTo>
                  <a:pt x="7087" y="5973"/>
                </a:lnTo>
                <a:lnTo>
                  <a:pt x="7087" y="5978"/>
                </a:lnTo>
                <a:lnTo>
                  <a:pt x="7096" y="5978"/>
                </a:lnTo>
                <a:lnTo>
                  <a:pt x="7102" y="5984"/>
                </a:lnTo>
                <a:lnTo>
                  <a:pt x="7103" y="5993"/>
                </a:lnTo>
                <a:lnTo>
                  <a:pt x="7096" y="6001"/>
                </a:lnTo>
                <a:lnTo>
                  <a:pt x="7101" y="6010"/>
                </a:lnTo>
                <a:lnTo>
                  <a:pt x="7099" y="6024"/>
                </a:lnTo>
                <a:lnTo>
                  <a:pt x="7090" y="6033"/>
                </a:lnTo>
                <a:lnTo>
                  <a:pt x="7086" y="6042"/>
                </a:lnTo>
                <a:lnTo>
                  <a:pt x="7098" y="6040"/>
                </a:lnTo>
                <a:lnTo>
                  <a:pt x="7103" y="6030"/>
                </a:lnTo>
                <a:lnTo>
                  <a:pt x="7107" y="6021"/>
                </a:lnTo>
                <a:lnTo>
                  <a:pt x="7123" y="6011"/>
                </a:lnTo>
                <a:lnTo>
                  <a:pt x="7128" y="6018"/>
                </a:lnTo>
                <a:lnTo>
                  <a:pt x="7123" y="6028"/>
                </a:lnTo>
                <a:lnTo>
                  <a:pt x="7124" y="6039"/>
                </a:lnTo>
                <a:lnTo>
                  <a:pt x="7116" y="6049"/>
                </a:lnTo>
                <a:lnTo>
                  <a:pt x="7111" y="6061"/>
                </a:lnTo>
                <a:lnTo>
                  <a:pt x="7103" y="6058"/>
                </a:lnTo>
                <a:lnTo>
                  <a:pt x="7094" y="6062"/>
                </a:lnTo>
                <a:lnTo>
                  <a:pt x="7088" y="6073"/>
                </a:lnTo>
                <a:lnTo>
                  <a:pt x="7096" y="6084"/>
                </a:lnTo>
                <a:lnTo>
                  <a:pt x="7105" y="6076"/>
                </a:lnTo>
                <a:lnTo>
                  <a:pt x="7112" y="6067"/>
                </a:lnTo>
                <a:lnTo>
                  <a:pt x="7125" y="6072"/>
                </a:lnTo>
                <a:lnTo>
                  <a:pt x="7127" y="6078"/>
                </a:lnTo>
                <a:lnTo>
                  <a:pt x="7122" y="6087"/>
                </a:lnTo>
                <a:lnTo>
                  <a:pt x="7108" y="6097"/>
                </a:lnTo>
                <a:lnTo>
                  <a:pt x="7108" y="6115"/>
                </a:lnTo>
                <a:lnTo>
                  <a:pt x="7102" y="6125"/>
                </a:lnTo>
                <a:lnTo>
                  <a:pt x="7092" y="6130"/>
                </a:lnTo>
                <a:lnTo>
                  <a:pt x="7090" y="6141"/>
                </a:lnTo>
                <a:lnTo>
                  <a:pt x="7099" y="6151"/>
                </a:lnTo>
                <a:lnTo>
                  <a:pt x="7115" y="6144"/>
                </a:lnTo>
                <a:lnTo>
                  <a:pt x="7124" y="6132"/>
                </a:lnTo>
                <a:lnTo>
                  <a:pt x="7137" y="6126"/>
                </a:lnTo>
                <a:lnTo>
                  <a:pt x="7145" y="6127"/>
                </a:lnTo>
                <a:lnTo>
                  <a:pt x="7147" y="6138"/>
                </a:lnTo>
                <a:lnTo>
                  <a:pt x="7143" y="6147"/>
                </a:lnTo>
                <a:lnTo>
                  <a:pt x="7134" y="6147"/>
                </a:lnTo>
                <a:lnTo>
                  <a:pt x="7120" y="6158"/>
                </a:lnTo>
                <a:lnTo>
                  <a:pt x="7119" y="6165"/>
                </a:lnTo>
                <a:lnTo>
                  <a:pt x="7128" y="6166"/>
                </a:lnTo>
                <a:lnTo>
                  <a:pt x="7132" y="6176"/>
                </a:lnTo>
                <a:lnTo>
                  <a:pt x="7122" y="6191"/>
                </a:lnTo>
                <a:lnTo>
                  <a:pt x="7125" y="6207"/>
                </a:lnTo>
                <a:lnTo>
                  <a:pt x="7134" y="6213"/>
                </a:lnTo>
                <a:lnTo>
                  <a:pt x="7151" y="6193"/>
                </a:lnTo>
                <a:lnTo>
                  <a:pt x="7158" y="6188"/>
                </a:lnTo>
                <a:lnTo>
                  <a:pt x="7160" y="6195"/>
                </a:lnTo>
                <a:lnTo>
                  <a:pt x="7170" y="6208"/>
                </a:lnTo>
                <a:lnTo>
                  <a:pt x="7170" y="6230"/>
                </a:lnTo>
                <a:lnTo>
                  <a:pt x="7181" y="6239"/>
                </a:lnTo>
                <a:lnTo>
                  <a:pt x="7182" y="6246"/>
                </a:lnTo>
                <a:lnTo>
                  <a:pt x="7175" y="6257"/>
                </a:lnTo>
                <a:lnTo>
                  <a:pt x="7165" y="6259"/>
                </a:lnTo>
                <a:lnTo>
                  <a:pt x="7159" y="6274"/>
                </a:lnTo>
                <a:lnTo>
                  <a:pt x="7161" y="6285"/>
                </a:lnTo>
                <a:lnTo>
                  <a:pt x="7180" y="6292"/>
                </a:lnTo>
                <a:lnTo>
                  <a:pt x="7186" y="6287"/>
                </a:lnTo>
                <a:lnTo>
                  <a:pt x="7183" y="6278"/>
                </a:lnTo>
                <a:lnTo>
                  <a:pt x="7183" y="6268"/>
                </a:lnTo>
                <a:lnTo>
                  <a:pt x="7189" y="6263"/>
                </a:lnTo>
                <a:lnTo>
                  <a:pt x="7197" y="6269"/>
                </a:lnTo>
                <a:lnTo>
                  <a:pt x="7205" y="6257"/>
                </a:lnTo>
                <a:lnTo>
                  <a:pt x="7215" y="6254"/>
                </a:lnTo>
                <a:lnTo>
                  <a:pt x="7221" y="6264"/>
                </a:lnTo>
                <a:lnTo>
                  <a:pt x="7228" y="6267"/>
                </a:lnTo>
                <a:lnTo>
                  <a:pt x="7235" y="6263"/>
                </a:lnTo>
                <a:lnTo>
                  <a:pt x="7240" y="6247"/>
                </a:lnTo>
                <a:lnTo>
                  <a:pt x="7247" y="6239"/>
                </a:lnTo>
                <a:lnTo>
                  <a:pt x="7255" y="6239"/>
                </a:lnTo>
                <a:lnTo>
                  <a:pt x="7264" y="6235"/>
                </a:lnTo>
                <a:lnTo>
                  <a:pt x="7273" y="6242"/>
                </a:lnTo>
                <a:lnTo>
                  <a:pt x="7280" y="6231"/>
                </a:lnTo>
                <a:lnTo>
                  <a:pt x="7281" y="6221"/>
                </a:lnTo>
                <a:lnTo>
                  <a:pt x="7276" y="6212"/>
                </a:lnTo>
                <a:lnTo>
                  <a:pt x="7276" y="6199"/>
                </a:lnTo>
                <a:lnTo>
                  <a:pt x="7282" y="6193"/>
                </a:lnTo>
                <a:lnTo>
                  <a:pt x="7289" y="6198"/>
                </a:lnTo>
                <a:lnTo>
                  <a:pt x="7294" y="6216"/>
                </a:lnTo>
                <a:lnTo>
                  <a:pt x="7293" y="6238"/>
                </a:lnTo>
                <a:lnTo>
                  <a:pt x="7283" y="6254"/>
                </a:lnTo>
                <a:lnTo>
                  <a:pt x="7275" y="6259"/>
                </a:lnTo>
                <a:lnTo>
                  <a:pt x="7269" y="6267"/>
                </a:lnTo>
                <a:lnTo>
                  <a:pt x="7271" y="6275"/>
                </a:lnTo>
                <a:lnTo>
                  <a:pt x="7285" y="6267"/>
                </a:lnTo>
                <a:lnTo>
                  <a:pt x="7306" y="6245"/>
                </a:lnTo>
                <a:lnTo>
                  <a:pt x="7318" y="6216"/>
                </a:lnTo>
                <a:lnTo>
                  <a:pt x="7324" y="6216"/>
                </a:lnTo>
                <a:lnTo>
                  <a:pt x="7328" y="6230"/>
                </a:lnTo>
                <a:lnTo>
                  <a:pt x="7328" y="6249"/>
                </a:lnTo>
                <a:lnTo>
                  <a:pt x="7319" y="6254"/>
                </a:lnTo>
                <a:lnTo>
                  <a:pt x="7308" y="6265"/>
                </a:lnTo>
                <a:lnTo>
                  <a:pt x="7298" y="6279"/>
                </a:lnTo>
                <a:lnTo>
                  <a:pt x="7287" y="6284"/>
                </a:lnTo>
                <a:lnTo>
                  <a:pt x="7283" y="6290"/>
                </a:lnTo>
                <a:lnTo>
                  <a:pt x="7286" y="6295"/>
                </a:lnTo>
                <a:lnTo>
                  <a:pt x="7297" y="6288"/>
                </a:lnTo>
                <a:lnTo>
                  <a:pt x="7312" y="6271"/>
                </a:lnTo>
                <a:lnTo>
                  <a:pt x="7313" y="6276"/>
                </a:lnTo>
                <a:lnTo>
                  <a:pt x="7300" y="6294"/>
                </a:lnTo>
                <a:lnTo>
                  <a:pt x="7292" y="6299"/>
                </a:lnTo>
                <a:lnTo>
                  <a:pt x="7291" y="6318"/>
                </a:lnTo>
                <a:lnTo>
                  <a:pt x="7272" y="6340"/>
                </a:lnTo>
                <a:lnTo>
                  <a:pt x="7270" y="6350"/>
                </a:lnTo>
                <a:lnTo>
                  <a:pt x="7275" y="6350"/>
                </a:lnTo>
                <a:lnTo>
                  <a:pt x="7282" y="6339"/>
                </a:lnTo>
                <a:lnTo>
                  <a:pt x="7287" y="6339"/>
                </a:lnTo>
                <a:lnTo>
                  <a:pt x="7288" y="6346"/>
                </a:lnTo>
                <a:lnTo>
                  <a:pt x="7292" y="6366"/>
                </a:lnTo>
                <a:lnTo>
                  <a:pt x="7295" y="6352"/>
                </a:lnTo>
                <a:lnTo>
                  <a:pt x="7303" y="6343"/>
                </a:lnTo>
                <a:lnTo>
                  <a:pt x="7307" y="6331"/>
                </a:lnTo>
                <a:lnTo>
                  <a:pt x="7313" y="6329"/>
                </a:lnTo>
                <a:lnTo>
                  <a:pt x="7316" y="6334"/>
                </a:lnTo>
                <a:lnTo>
                  <a:pt x="7307" y="6348"/>
                </a:lnTo>
                <a:lnTo>
                  <a:pt x="7303" y="6365"/>
                </a:lnTo>
                <a:lnTo>
                  <a:pt x="7306" y="6372"/>
                </a:lnTo>
                <a:lnTo>
                  <a:pt x="7315" y="6368"/>
                </a:lnTo>
                <a:lnTo>
                  <a:pt x="7320" y="6350"/>
                </a:lnTo>
                <a:lnTo>
                  <a:pt x="7326" y="6350"/>
                </a:lnTo>
                <a:lnTo>
                  <a:pt x="7334" y="6346"/>
                </a:lnTo>
                <a:lnTo>
                  <a:pt x="7326" y="6367"/>
                </a:lnTo>
                <a:lnTo>
                  <a:pt x="7324" y="6389"/>
                </a:lnTo>
                <a:lnTo>
                  <a:pt x="7312" y="6406"/>
                </a:lnTo>
                <a:lnTo>
                  <a:pt x="7311" y="6421"/>
                </a:lnTo>
                <a:lnTo>
                  <a:pt x="7315" y="6425"/>
                </a:lnTo>
                <a:lnTo>
                  <a:pt x="7326" y="6410"/>
                </a:lnTo>
                <a:lnTo>
                  <a:pt x="7335" y="6371"/>
                </a:lnTo>
                <a:lnTo>
                  <a:pt x="7344" y="6361"/>
                </a:lnTo>
                <a:lnTo>
                  <a:pt x="7346" y="6365"/>
                </a:lnTo>
                <a:lnTo>
                  <a:pt x="7334" y="6394"/>
                </a:lnTo>
                <a:lnTo>
                  <a:pt x="7335" y="6411"/>
                </a:lnTo>
                <a:lnTo>
                  <a:pt x="7330" y="6425"/>
                </a:lnTo>
                <a:lnTo>
                  <a:pt x="7327" y="6446"/>
                </a:lnTo>
                <a:lnTo>
                  <a:pt x="7334" y="6451"/>
                </a:lnTo>
                <a:lnTo>
                  <a:pt x="7338" y="6443"/>
                </a:lnTo>
                <a:lnTo>
                  <a:pt x="7338" y="6427"/>
                </a:lnTo>
                <a:lnTo>
                  <a:pt x="7340" y="6416"/>
                </a:lnTo>
                <a:lnTo>
                  <a:pt x="7345" y="6416"/>
                </a:lnTo>
                <a:lnTo>
                  <a:pt x="7354" y="6423"/>
                </a:lnTo>
                <a:lnTo>
                  <a:pt x="7355" y="6394"/>
                </a:lnTo>
                <a:lnTo>
                  <a:pt x="7359" y="6393"/>
                </a:lnTo>
                <a:lnTo>
                  <a:pt x="7365" y="6379"/>
                </a:lnTo>
                <a:lnTo>
                  <a:pt x="7371" y="6381"/>
                </a:lnTo>
                <a:lnTo>
                  <a:pt x="7372" y="6391"/>
                </a:lnTo>
                <a:lnTo>
                  <a:pt x="7368" y="6392"/>
                </a:lnTo>
                <a:lnTo>
                  <a:pt x="7366" y="6410"/>
                </a:lnTo>
                <a:lnTo>
                  <a:pt x="7368" y="6418"/>
                </a:lnTo>
                <a:lnTo>
                  <a:pt x="7385" y="6419"/>
                </a:lnTo>
                <a:lnTo>
                  <a:pt x="7415" y="6446"/>
                </a:lnTo>
                <a:lnTo>
                  <a:pt x="7419" y="6447"/>
                </a:lnTo>
                <a:lnTo>
                  <a:pt x="7419" y="6439"/>
                </a:lnTo>
                <a:lnTo>
                  <a:pt x="7427" y="6429"/>
                </a:lnTo>
                <a:lnTo>
                  <a:pt x="7433" y="6425"/>
                </a:lnTo>
                <a:lnTo>
                  <a:pt x="7433" y="6418"/>
                </a:lnTo>
                <a:lnTo>
                  <a:pt x="7428" y="6414"/>
                </a:lnTo>
                <a:lnTo>
                  <a:pt x="7424" y="6408"/>
                </a:lnTo>
                <a:lnTo>
                  <a:pt x="7415" y="6408"/>
                </a:lnTo>
                <a:lnTo>
                  <a:pt x="7411" y="6411"/>
                </a:lnTo>
                <a:lnTo>
                  <a:pt x="7410" y="6402"/>
                </a:lnTo>
                <a:lnTo>
                  <a:pt x="7414" y="6395"/>
                </a:lnTo>
                <a:lnTo>
                  <a:pt x="7414" y="6385"/>
                </a:lnTo>
                <a:lnTo>
                  <a:pt x="7402" y="6372"/>
                </a:lnTo>
                <a:lnTo>
                  <a:pt x="7381" y="6357"/>
                </a:lnTo>
                <a:lnTo>
                  <a:pt x="7378" y="6348"/>
                </a:lnTo>
                <a:lnTo>
                  <a:pt x="7381" y="6343"/>
                </a:lnTo>
                <a:lnTo>
                  <a:pt x="7392" y="6347"/>
                </a:lnTo>
                <a:lnTo>
                  <a:pt x="7397" y="6342"/>
                </a:lnTo>
                <a:lnTo>
                  <a:pt x="7401" y="6342"/>
                </a:lnTo>
                <a:lnTo>
                  <a:pt x="7403" y="6353"/>
                </a:lnTo>
                <a:lnTo>
                  <a:pt x="7413" y="6369"/>
                </a:lnTo>
                <a:lnTo>
                  <a:pt x="7422" y="6379"/>
                </a:lnTo>
                <a:lnTo>
                  <a:pt x="7430" y="6380"/>
                </a:lnTo>
                <a:lnTo>
                  <a:pt x="7442" y="6371"/>
                </a:lnTo>
                <a:lnTo>
                  <a:pt x="7450" y="6361"/>
                </a:lnTo>
                <a:lnTo>
                  <a:pt x="7452" y="6352"/>
                </a:lnTo>
                <a:lnTo>
                  <a:pt x="7444" y="6350"/>
                </a:lnTo>
                <a:lnTo>
                  <a:pt x="7432" y="6352"/>
                </a:lnTo>
                <a:lnTo>
                  <a:pt x="7424" y="6347"/>
                </a:lnTo>
                <a:lnTo>
                  <a:pt x="7425" y="6339"/>
                </a:lnTo>
                <a:lnTo>
                  <a:pt x="7431" y="6340"/>
                </a:lnTo>
                <a:lnTo>
                  <a:pt x="7441" y="6341"/>
                </a:lnTo>
                <a:lnTo>
                  <a:pt x="7448" y="6332"/>
                </a:lnTo>
                <a:lnTo>
                  <a:pt x="7447" y="6325"/>
                </a:lnTo>
                <a:lnTo>
                  <a:pt x="7437" y="6317"/>
                </a:lnTo>
                <a:lnTo>
                  <a:pt x="7427" y="6312"/>
                </a:lnTo>
                <a:lnTo>
                  <a:pt x="7428" y="6308"/>
                </a:lnTo>
                <a:lnTo>
                  <a:pt x="7433" y="6308"/>
                </a:lnTo>
                <a:lnTo>
                  <a:pt x="7435" y="6303"/>
                </a:lnTo>
                <a:lnTo>
                  <a:pt x="7432" y="6296"/>
                </a:lnTo>
                <a:lnTo>
                  <a:pt x="7419" y="6291"/>
                </a:lnTo>
                <a:lnTo>
                  <a:pt x="7414" y="6279"/>
                </a:lnTo>
                <a:lnTo>
                  <a:pt x="7417" y="6275"/>
                </a:lnTo>
                <a:lnTo>
                  <a:pt x="7427" y="6283"/>
                </a:lnTo>
                <a:lnTo>
                  <a:pt x="7440" y="6288"/>
                </a:lnTo>
                <a:lnTo>
                  <a:pt x="7457" y="6283"/>
                </a:lnTo>
                <a:lnTo>
                  <a:pt x="7468" y="6275"/>
                </a:lnTo>
                <a:lnTo>
                  <a:pt x="7469" y="6267"/>
                </a:lnTo>
                <a:lnTo>
                  <a:pt x="7467" y="6257"/>
                </a:lnTo>
                <a:lnTo>
                  <a:pt x="7456" y="6249"/>
                </a:lnTo>
                <a:lnTo>
                  <a:pt x="7433" y="6246"/>
                </a:lnTo>
                <a:lnTo>
                  <a:pt x="7423" y="6238"/>
                </a:lnTo>
                <a:lnTo>
                  <a:pt x="7423" y="6232"/>
                </a:lnTo>
                <a:lnTo>
                  <a:pt x="7428" y="6232"/>
                </a:lnTo>
                <a:lnTo>
                  <a:pt x="7436" y="6239"/>
                </a:lnTo>
                <a:lnTo>
                  <a:pt x="7453" y="6242"/>
                </a:lnTo>
                <a:lnTo>
                  <a:pt x="7461" y="6233"/>
                </a:lnTo>
                <a:lnTo>
                  <a:pt x="7462" y="6217"/>
                </a:lnTo>
                <a:lnTo>
                  <a:pt x="7454" y="6207"/>
                </a:lnTo>
                <a:lnTo>
                  <a:pt x="7445" y="6200"/>
                </a:lnTo>
                <a:lnTo>
                  <a:pt x="7443" y="6190"/>
                </a:lnTo>
                <a:lnTo>
                  <a:pt x="7450" y="6190"/>
                </a:lnTo>
                <a:lnTo>
                  <a:pt x="7456" y="6196"/>
                </a:lnTo>
                <a:lnTo>
                  <a:pt x="7460" y="6206"/>
                </a:lnTo>
                <a:lnTo>
                  <a:pt x="7469" y="6199"/>
                </a:lnTo>
                <a:lnTo>
                  <a:pt x="7475" y="6187"/>
                </a:lnTo>
                <a:lnTo>
                  <a:pt x="7475" y="6177"/>
                </a:lnTo>
                <a:lnTo>
                  <a:pt x="7470" y="6172"/>
                </a:lnTo>
                <a:lnTo>
                  <a:pt x="7461" y="6164"/>
                </a:lnTo>
                <a:lnTo>
                  <a:pt x="7463" y="6157"/>
                </a:lnTo>
                <a:lnTo>
                  <a:pt x="7467" y="6154"/>
                </a:lnTo>
                <a:lnTo>
                  <a:pt x="7472" y="6163"/>
                </a:lnTo>
                <a:lnTo>
                  <a:pt x="7479" y="6165"/>
                </a:lnTo>
                <a:lnTo>
                  <a:pt x="7487" y="6148"/>
                </a:lnTo>
                <a:lnTo>
                  <a:pt x="7487" y="6143"/>
                </a:lnTo>
                <a:lnTo>
                  <a:pt x="7474" y="6139"/>
                </a:lnTo>
                <a:lnTo>
                  <a:pt x="7464" y="6129"/>
                </a:lnTo>
                <a:lnTo>
                  <a:pt x="7461" y="6120"/>
                </a:lnTo>
                <a:lnTo>
                  <a:pt x="7467" y="6119"/>
                </a:lnTo>
                <a:lnTo>
                  <a:pt x="7474" y="6128"/>
                </a:lnTo>
                <a:lnTo>
                  <a:pt x="7485" y="6130"/>
                </a:lnTo>
                <a:lnTo>
                  <a:pt x="7492" y="6138"/>
                </a:lnTo>
                <a:lnTo>
                  <a:pt x="7499" y="6138"/>
                </a:lnTo>
                <a:lnTo>
                  <a:pt x="7503" y="6120"/>
                </a:lnTo>
                <a:lnTo>
                  <a:pt x="7504" y="6111"/>
                </a:lnTo>
                <a:lnTo>
                  <a:pt x="7510" y="6101"/>
                </a:lnTo>
                <a:lnTo>
                  <a:pt x="7511" y="6092"/>
                </a:lnTo>
                <a:lnTo>
                  <a:pt x="7507" y="6083"/>
                </a:lnTo>
                <a:lnTo>
                  <a:pt x="7510" y="6063"/>
                </a:lnTo>
                <a:lnTo>
                  <a:pt x="7512" y="6052"/>
                </a:lnTo>
                <a:lnTo>
                  <a:pt x="7503" y="6034"/>
                </a:lnTo>
                <a:lnTo>
                  <a:pt x="7489" y="6012"/>
                </a:lnTo>
                <a:lnTo>
                  <a:pt x="7478" y="6007"/>
                </a:lnTo>
                <a:lnTo>
                  <a:pt x="7471" y="5998"/>
                </a:lnTo>
                <a:lnTo>
                  <a:pt x="7471" y="5991"/>
                </a:lnTo>
                <a:lnTo>
                  <a:pt x="7479" y="5990"/>
                </a:lnTo>
                <a:lnTo>
                  <a:pt x="7486" y="5997"/>
                </a:lnTo>
                <a:lnTo>
                  <a:pt x="7501" y="6017"/>
                </a:lnTo>
                <a:lnTo>
                  <a:pt x="7510" y="6031"/>
                </a:lnTo>
                <a:lnTo>
                  <a:pt x="7518" y="6031"/>
                </a:lnTo>
                <a:lnTo>
                  <a:pt x="7522" y="6028"/>
                </a:lnTo>
                <a:lnTo>
                  <a:pt x="7518" y="6002"/>
                </a:lnTo>
                <a:lnTo>
                  <a:pt x="7512" y="5983"/>
                </a:lnTo>
                <a:lnTo>
                  <a:pt x="7497" y="5977"/>
                </a:lnTo>
                <a:lnTo>
                  <a:pt x="7477" y="5963"/>
                </a:lnTo>
                <a:lnTo>
                  <a:pt x="7472" y="5955"/>
                </a:lnTo>
                <a:lnTo>
                  <a:pt x="7472" y="5943"/>
                </a:lnTo>
                <a:lnTo>
                  <a:pt x="7479" y="5943"/>
                </a:lnTo>
                <a:lnTo>
                  <a:pt x="7486" y="5950"/>
                </a:lnTo>
                <a:lnTo>
                  <a:pt x="7492" y="5958"/>
                </a:lnTo>
                <a:lnTo>
                  <a:pt x="7502" y="5959"/>
                </a:lnTo>
                <a:lnTo>
                  <a:pt x="7508" y="5945"/>
                </a:lnTo>
                <a:lnTo>
                  <a:pt x="7510" y="5933"/>
                </a:lnTo>
                <a:lnTo>
                  <a:pt x="7511" y="5916"/>
                </a:lnTo>
                <a:lnTo>
                  <a:pt x="7514" y="5915"/>
                </a:lnTo>
                <a:lnTo>
                  <a:pt x="7521" y="5922"/>
                </a:lnTo>
                <a:lnTo>
                  <a:pt x="7520" y="5928"/>
                </a:lnTo>
                <a:lnTo>
                  <a:pt x="7521" y="5938"/>
                </a:lnTo>
                <a:lnTo>
                  <a:pt x="7533" y="5947"/>
                </a:lnTo>
                <a:lnTo>
                  <a:pt x="7540" y="5947"/>
                </a:lnTo>
                <a:lnTo>
                  <a:pt x="7547" y="5954"/>
                </a:lnTo>
                <a:lnTo>
                  <a:pt x="7554" y="5953"/>
                </a:lnTo>
                <a:lnTo>
                  <a:pt x="7559" y="5943"/>
                </a:lnTo>
                <a:lnTo>
                  <a:pt x="7564" y="5933"/>
                </a:lnTo>
                <a:lnTo>
                  <a:pt x="7567" y="5929"/>
                </a:lnTo>
                <a:lnTo>
                  <a:pt x="7565" y="5916"/>
                </a:lnTo>
                <a:lnTo>
                  <a:pt x="7557" y="5911"/>
                </a:lnTo>
                <a:lnTo>
                  <a:pt x="7538" y="5909"/>
                </a:lnTo>
                <a:lnTo>
                  <a:pt x="7534" y="5904"/>
                </a:lnTo>
                <a:lnTo>
                  <a:pt x="7535" y="5899"/>
                </a:lnTo>
                <a:lnTo>
                  <a:pt x="7533" y="5887"/>
                </a:lnTo>
                <a:lnTo>
                  <a:pt x="7528" y="5874"/>
                </a:lnTo>
                <a:lnTo>
                  <a:pt x="7527" y="5865"/>
                </a:lnTo>
                <a:lnTo>
                  <a:pt x="7533" y="5854"/>
                </a:lnTo>
                <a:lnTo>
                  <a:pt x="7537" y="5855"/>
                </a:lnTo>
                <a:lnTo>
                  <a:pt x="7543" y="5865"/>
                </a:lnTo>
                <a:lnTo>
                  <a:pt x="7545" y="5879"/>
                </a:lnTo>
                <a:lnTo>
                  <a:pt x="7551" y="5892"/>
                </a:lnTo>
                <a:lnTo>
                  <a:pt x="7565" y="5893"/>
                </a:lnTo>
                <a:lnTo>
                  <a:pt x="7570" y="5888"/>
                </a:lnTo>
                <a:lnTo>
                  <a:pt x="7570" y="5879"/>
                </a:lnTo>
                <a:lnTo>
                  <a:pt x="7568" y="5870"/>
                </a:lnTo>
                <a:lnTo>
                  <a:pt x="7554" y="5859"/>
                </a:lnTo>
                <a:lnTo>
                  <a:pt x="7545" y="5847"/>
                </a:lnTo>
                <a:lnTo>
                  <a:pt x="7543" y="5828"/>
                </a:lnTo>
                <a:lnTo>
                  <a:pt x="7547" y="5829"/>
                </a:lnTo>
                <a:lnTo>
                  <a:pt x="7553" y="5841"/>
                </a:lnTo>
                <a:lnTo>
                  <a:pt x="7564" y="5853"/>
                </a:lnTo>
                <a:lnTo>
                  <a:pt x="7572" y="5856"/>
                </a:lnTo>
                <a:lnTo>
                  <a:pt x="7580" y="5870"/>
                </a:lnTo>
                <a:lnTo>
                  <a:pt x="7584" y="5863"/>
                </a:lnTo>
                <a:lnTo>
                  <a:pt x="7584" y="5853"/>
                </a:lnTo>
                <a:lnTo>
                  <a:pt x="7581" y="5843"/>
                </a:lnTo>
                <a:lnTo>
                  <a:pt x="7568" y="5831"/>
                </a:lnTo>
                <a:lnTo>
                  <a:pt x="7560" y="5819"/>
                </a:lnTo>
                <a:lnTo>
                  <a:pt x="7559" y="5801"/>
                </a:lnTo>
                <a:lnTo>
                  <a:pt x="7564" y="5792"/>
                </a:lnTo>
                <a:lnTo>
                  <a:pt x="7568" y="5785"/>
                </a:lnTo>
                <a:lnTo>
                  <a:pt x="7575" y="5786"/>
                </a:lnTo>
                <a:lnTo>
                  <a:pt x="7579" y="5797"/>
                </a:lnTo>
                <a:lnTo>
                  <a:pt x="7593" y="5817"/>
                </a:lnTo>
                <a:lnTo>
                  <a:pt x="7601" y="5819"/>
                </a:lnTo>
                <a:lnTo>
                  <a:pt x="7606" y="5812"/>
                </a:lnTo>
                <a:lnTo>
                  <a:pt x="7614" y="5814"/>
                </a:lnTo>
                <a:lnTo>
                  <a:pt x="7624" y="5807"/>
                </a:lnTo>
                <a:lnTo>
                  <a:pt x="7628" y="5790"/>
                </a:lnTo>
                <a:lnTo>
                  <a:pt x="7625" y="5784"/>
                </a:lnTo>
                <a:lnTo>
                  <a:pt x="7617" y="5778"/>
                </a:lnTo>
                <a:lnTo>
                  <a:pt x="7607" y="5768"/>
                </a:lnTo>
                <a:lnTo>
                  <a:pt x="7595" y="5756"/>
                </a:lnTo>
                <a:lnTo>
                  <a:pt x="7589" y="5754"/>
                </a:lnTo>
                <a:lnTo>
                  <a:pt x="7578" y="5751"/>
                </a:lnTo>
                <a:lnTo>
                  <a:pt x="7580" y="5740"/>
                </a:lnTo>
                <a:lnTo>
                  <a:pt x="7583" y="5732"/>
                </a:lnTo>
                <a:lnTo>
                  <a:pt x="7591" y="5733"/>
                </a:lnTo>
                <a:lnTo>
                  <a:pt x="7599" y="5747"/>
                </a:lnTo>
                <a:lnTo>
                  <a:pt x="7604" y="5751"/>
                </a:lnTo>
                <a:lnTo>
                  <a:pt x="7611" y="5752"/>
                </a:lnTo>
                <a:lnTo>
                  <a:pt x="7620" y="5772"/>
                </a:lnTo>
                <a:lnTo>
                  <a:pt x="7628" y="5778"/>
                </a:lnTo>
                <a:lnTo>
                  <a:pt x="7633" y="5774"/>
                </a:lnTo>
                <a:lnTo>
                  <a:pt x="7635" y="5766"/>
                </a:lnTo>
                <a:lnTo>
                  <a:pt x="7635" y="5755"/>
                </a:lnTo>
                <a:lnTo>
                  <a:pt x="7637" y="5736"/>
                </a:lnTo>
                <a:lnTo>
                  <a:pt x="7634" y="5725"/>
                </a:lnTo>
                <a:lnTo>
                  <a:pt x="7628" y="5720"/>
                </a:lnTo>
                <a:lnTo>
                  <a:pt x="7628" y="5713"/>
                </a:lnTo>
                <a:lnTo>
                  <a:pt x="7635" y="5713"/>
                </a:lnTo>
                <a:lnTo>
                  <a:pt x="7641" y="5710"/>
                </a:lnTo>
                <a:lnTo>
                  <a:pt x="7644" y="5694"/>
                </a:lnTo>
                <a:lnTo>
                  <a:pt x="7644" y="5684"/>
                </a:lnTo>
                <a:lnTo>
                  <a:pt x="7637" y="5683"/>
                </a:lnTo>
                <a:lnTo>
                  <a:pt x="7632" y="5687"/>
                </a:lnTo>
                <a:lnTo>
                  <a:pt x="7627" y="5679"/>
                </a:lnTo>
                <a:lnTo>
                  <a:pt x="7620" y="5670"/>
                </a:lnTo>
                <a:lnTo>
                  <a:pt x="7610" y="5668"/>
                </a:lnTo>
                <a:lnTo>
                  <a:pt x="7596" y="5653"/>
                </a:lnTo>
                <a:lnTo>
                  <a:pt x="7593" y="5646"/>
                </a:lnTo>
                <a:lnTo>
                  <a:pt x="7598" y="5635"/>
                </a:lnTo>
                <a:lnTo>
                  <a:pt x="7610" y="5633"/>
                </a:lnTo>
                <a:lnTo>
                  <a:pt x="7623" y="5639"/>
                </a:lnTo>
                <a:lnTo>
                  <a:pt x="7633" y="5638"/>
                </a:lnTo>
                <a:lnTo>
                  <a:pt x="7637" y="5626"/>
                </a:lnTo>
                <a:lnTo>
                  <a:pt x="7642" y="5626"/>
                </a:lnTo>
                <a:lnTo>
                  <a:pt x="7651" y="5636"/>
                </a:lnTo>
                <a:lnTo>
                  <a:pt x="7653" y="5617"/>
                </a:lnTo>
                <a:lnTo>
                  <a:pt x="7651" y="5585"/>
                </a:lnTo>
                <a:lnTo>
                  <a:pt x="7647" y="5562"/>
                </a:lnTo>
                <a:lnTo>
                  <a:pt x="7640" y="5551"/>
                </a:lnTo>
                <a:lnTo>
                  <a:pt x="7636" y="5536"/>
                </a:lnTo>
                <a:lnTo>
                  <a:pt x="7636" y="5527"/>
                </a:lnTo>
                <a:lnTo>
                  <a:pt x="7642" y="5516"/>
                </a:lnTo>
                <a:lnTo>
                  <a:pt x="7638" y="5497"/>
                </a:lnTo>
                <a:lnTo>
                  <a:pt x="7638" y="5488"/>
                </a:lnTo>
                <a:lnTo>
                  <a:pt x="7640" y="5479"/>
                </a:lnTo>
                <a:lnTo>
                  <a:pt x="7644" y="5483"/>
                </a:lnTo>
                <a:lnTo>
                  <a:pt x="7647" y="5495"/>
                </a:lnTo>
                <a:lnTo>
                  <a:pt x="7658" y="5502"/>
                </a:lnTo>
                <a:lnTo>
                  <a:pt x="7658" y="5493"/>
                </a:lnTo>
                <a:lnTo>
                  <a:pt x="7664" y="5487"/>
                </a:lnTo>
                <a:lnTo>
                  <a:pt x="7671" y="5494"/>
                </a:lnTo>
                <a:lnTo>
                  <a:pt x="7675" y="5517"/>
                </a:lnTo>
                <a:lnTo>
                  <a:pt x="7681" y="5525"/>
                </a:lnTo>
                <a:lnTo>
                  <a:pt x="7688" y="5523"/>
                </a:lnTo>
                <a:lnTo>
                  <a:pt x="7701" y="5499"/>
                </a:lnTo>
                <a:lnTo>
                  <a:pt x="7707" y="5473"/>
                </a:lnTo>
                <a:lnTo>
                  <a:pt x="7707" y="5448"/>
                </a:lnTo>
                <a:lnTo>
                  <a:pt x="7704" y="5432"/>
                </a:lnTo>
                <a:lnTo>
                  <a:pt x="7702" y="5424"/>
                </a:lnTo>
                <a:lnTo>
                  <a:pt x="7707" y="5417"/>
                </a:lnTo>
                <a:lnTo>
                  <a:pt x="7715" y="5417"/>
                </a:lnTo>
                <a:lnTo>
                  <a:pt x="7718" y="5407"/>
                </a:lnTo>
                <a:lnTo>
                  <a:pt x="7722" y="5404"/>
                </a:lnTo>
                <a:lnTo>
                  <a:pt x="7727" y="5416"/>
                </a:lnTo>
                <a:lnTo>
                  <a:pt x="7731" y="5433"/>
                </a:lnTo>
                <a:lnTo>
                  <a:pt x="7740" y="5436"/>
                </a:lnTo>
                <a:lnTo>
                  <a:pt x="7746" y="5423"/>
                </a:lnTo>
                <a:lnTo>
                  <a:pt x="7746" y="5413"/>
                </a:lnTo>
                <a:lnTo>
                  <a:pt x="7747" y="5403"/>
                </a:lnTo>
                <a:lnTo>
                  <a:pt x="7751" y="5404"/>
                </a:lnTo>
                <a:lnTo>
                  <a:pt x="7755" y="5415"/>
                </a:lnTo>
                <a:lnTo>
                  <a:pt x="7759" y="5435"/>
                </a:lnTo>
                <a:lnTo>
                  <a:pt x="7763" y="5442"/>
                </a:lnTo>
                <a:lnTo>
                  <a:pt x="7774" y="5434"/>
                </a:lnTo>
                <a:lnTo>
                  <a:pt x="7779" y="5422"/>
                </a:lnTo>
                <a:lnTo>
                  <a:pt x="7785" y="5418"/>
                </a:lnTo>
                <a:lnTo>
                  <a:pt x="7790" y="5427"/>
                </a:lnTo>
                <a:lnTo>
                  <a:pt x="7799" y="5429"/>
                </a:lnTo>
                <a:lnTo>
                  <a:pt x="7808" y="5419"/>
                </a:lnTo>
                <a:lnTo>
                  <a:pt x="7810" y="5405"/>
                </a:lnTo>
                <a:lnTo>
                  <a:pt x="7814" y="5402"/>
                </a:lnTo>
                <a:lnTo>
                  <a:pt x="7815" y="5393"/>
                </a:lnTo>
                <a:lnTo>
                  <a:pt x="7809" y="5379"/>
                </a:lnTo>
                <a:lnTo>
                  <a:pt x="7802" y="5356"/>
                </a:lnTo>
                <a:lnTo>
                  <a:pt x="7800" y="5342"/>
                </a:lnTo>
                <a:lnTo>
                  <a:pt x="7806" y="5330"/>
                </a:lnTo>
                <a:lnTo>
                  <a:pt x="7811" y="5335"/>
                </a:lnTo>
                <a:lnTo>
                  <a:pt x="7813" y="5353"/>
                </a:lnTo>
                <a:lnTo>
                  <a:pt x="7819" y="5353"/>
                </a:lnTo>
                <a:lnTo>
                  <a:pt x="7828" y="5337"/>
                </a:lnTo>
                <a:lnTo>
                  <a:pt x="7831" y="5321"/>
                </a:lnTo>
                <a:lnTo>
                  <a:pt x="7836" y="5307"/>
                </a:lnTo>
                <a:lnTo>
                  <a:pt x="7838" y="5295"/>
                </a:lnTo>
                <a:lnTo>
                  <a:pt x="7830" y="5280"/>
                </a:lnTo>
                <a:lnTo>
                  <a:pt x="7829" y="5271"/>
                </a:lnTo>
                <a:lnTo>
                  <a:pt x="7833" y="5259"/>
                </a:lnTo>
                <a:lnTo>
                  <a:pt x="7840" y="5254"/>
                </a:lnTo>
                <a:lnTo>
                  <a:pt x="7843" y="5257"/>
                </a:lnTo>
                <a:lnTo>
                  <a:pt x="7843" y="5263"/>
                </a:lnTo>
                <a:lnTo>
                  <a:pt x="7850" y="5278"/>
                </a:lnTo>
                <a:lnTo>
                  <a:pt x="7861" y="5282"/>
                </a:lnTo>
                <a:lnTo>
                  <a:pt x="7866" y="5289"/>
                </a:lnTo>
                <a:lnTo>
                  <a:pt x="7858" y="5299"/>
                </a:lnTo>
                <a:lnTo>
                  <a:pt x="7850" y="5312"/>
                </a:lnTo>
                <a:lnTo>
                  <a:pt x="7844" y="5334"/>
                </a:lnTo>
                <a:lnTo>
                  <a:pt x="7844" y="5350"/>
                </a:lnTo>
                <a:lnTo>
                  <a:pt x="7859" y="5381"/>
                </a:lnTo>
                <a:lnTo>
                  <a:pt x="7865" y="5385"/>
                </a:lnTo>
                <a:lnTo>
                  <a:pt x="7868" y="5372"/>
                </a:lnTo>
                <a:lnTo>
                  <a:pt x="7867" y="5360"/>
                </a:lnTo>
                <a:lnTo>
                  <a:pt x="7870" y="5342"/>
                </a:lnTo>
                <a:lnTo>
                  <a:pt x="7873" y="5320"/>
                </a:lnTo>
                <a:lnTo>
                  <a:pt x="7876" y="5320"/>
                </a:lnTo>
                <a:lnTo>
                  <a:pt x="7879" y="5331"/>
                </a:lnTo>
                <a:lnTo>
                  <a:pt x="7876" y="5346"/>
                </a:lnTo>
                <a:lnTo>
                  <a:pt x="7875" y="5358"/>
                </a:lnTo>
                <a:lnTo>
                  <a:pt x="7881" y="5378"/>
                </a:lnTo>
                <a:lnTo>
                  <a:pt x="7890" y="5383"/>
                </a:lnTo>
                <a:lnTo>
                  <a:pt x="7900" y="5375"/>
                </a:lnTo>
                <a:lnTo>
                  <a:pt x="7908" y="5375"/>
                </a:lnTo>
                <a:lnTo>
                  <a:pt x="7910" y="5364"/>
                </a:lnTo>
                <a:lnTo>
                  <a:pt x="7909" y="5354"/>
                </a:lnTo>
                <a:lnTo>
                  <a:pt x="7913" y="5341"/>
                </a:lnTo>
                <a:lnTo>
                  <a:pt x="7917" y="5342"/>
                </a:lnTo>
                <a:lnTo>
                  <a:pt x="7921" y="5346"/>
                </a:lnTo>
                <a:lnTo>
                  <a:pt x="7918" y="5356"/>
                </a:lnTo>
                <a:lnTo>
                  <a:pt x="7917" y="5367"/>
                </a:lnTo>
                <a:lnTo>
                  <a:pt x="7924" y="5375"/>
                </a:lnTo>
                <a:lnTo>
                  <a:pt x="7934" y="5374"/>
                </a:lnTo>
                <a:lnTo>
                  <a:pt x="7944" y="5355"/>
                </a:lnTo>
                <a:lnTo>
                  <a:pt x="7961" y="5337"/>
                </a:lnTo>
                <a:lnTo>
                  <a:pt x="7966" y="5336"/>
                </a:lnTo>
                <a:lnTo>
                  <a:pt x="7972" y="5329"/>
                </a:lnTo>
                <a:lnTo>
                  <a:pt x="7973" y="5315"/>
                </a:lnTo>
                <a:lnTo>
                  <a:pt x="7967" y="5297"/>
                </a:lnTo>
                <a:lnTo>
                  <a:pt x="7962" y="5293"/>
                </a:lnTo>
                <a:lnTo>
                  <a:pt x="7957" y="5281"/>
                </a:lnTo>
                <a:lnTo>
                  <a:pt x="7960" y="5277"/>
                </a:lnTo>
                <a:lnTo>
                  <a:pt x="7965" y="5279"/>
                </a:lnTo>
                <a:lnTo>
                  <a:pt x="7969" y="5289"/>
                </a:lnTo>
                <a:lnTo>
                  <a:pt x="7981" y="5300"/>
                </a:lnTo>
                <a:lnTo>
                  <a:pt x="7987" y="5300"/>
                </a:lnTo>
                <a:lnTo>
                  <a:pt x="7987" y="5287"/>
                </a:lnTo>
                <a:lnTo>
                  <a:pt x="7993" y="5285"/>
                </a:lnTo>
                <a:lnTo>
                  <a:pt x="7997" y="5294"/>
                </a:lnTo>
                <a:lnTo>
                  <a:pt x="7998" y="5306"/>
                </a:lnTo>
                <a:lnTo>
                  <a:pt x="8001" y="5310"/>
                </a:lnTo>
                <a:lnTo>
                  <a:pt x="8008" y="5305"/>
                </a:lnTo>
                <a:lnTo>
                  <a:pt x="8025" y="5278"/>
                </a:lnTo>
                <a:lnTo>
                  <a:pt x="8027" y="5271"/>
                </a:lnTo>
                <a:lnTo>
                  <a:pt x="8027" y="5265"/>
                </a:lnTo>
                <a:lnTo>
                  <a:pt x="8028" y="5250"/>
                </a:lnTo>
                <a:lnTo>
                  <a:pt x="8032" y="5241"/>
                </a:lnTo>
                <a:lnTo>
                  <a:pt x="8038" y="5236"/>
                </a:lnTo>
                <a:lnTo>
                  <a:pt x="8036" y="5245"/>
                </a:lnTo>
                <a:lnTo>
                  <a:pt x="8039" y="5254"/>
                </a:lnTo>
                <a:lnTo>
                  <a:pt x="8042" y="5259"/>
                </a:lnTo>
                <a:lnTo>
                  <a:pt x="8049" y="5251"/>
                </a:lnTo>
                <a:lnTo>
                  <a:pt x="8058" y="5232"/>
                </a:lnTo>
                <a:lnTo>
                  <a:pt x="8062" y="5216"/>
                </a:lnTo>
                <a:lnTo>
                  <a:pt x="8060" y="5201"/>
                </a:lnTo>
                <a:lnTo>
                  <a:pt x="8061" y="5187"/>
                </a:lnTo>
                <a:lnTo>
                  <a:pt x="8076" y="5159"/>
                </a:lnTo>
                <a:lnTo>
                  <a:pt x="8087" y="5154"/>
                </a:lnTo>
                <a:lnTo>
                  <a:pt x="8093" y="5141"/>
                </a:lnTo>
                <a:lnTo>
                  <a:pt x="8090" y="5130"/>
                </a:lnTo>
                <a:lnTo>
                  <a:pt x="8088" y="5121"/>
                </a:lnTo>
                <a:lnTo>
                  <a:pt x="8089" y="5117"/>
                </a:lnTo>
                <a:lnTo>
                  <a:pt x="8096" y="5121"/>
                </a:lnTo>
                <a:lnTo>
                  <a:pt x="8101" y="5126"/>
                </a:lnTo>
                <a:lnTo>
                  <a:pt x="8106" y="5126"/>
                </a:lnTo>
                <a:lnTo>
                  <a:pt x="8108" y="5112"/>
                </a:lnTo>
                <a:lnTo>
                  <a:pt x="8107" y="5103"/>
                </a:lnTo>
                <a:lnTo>
                  <a:pt x="8101" y="5093"/>
                </a:lnTo>
                <a:lnTo>
                  <a:pt x="8108" y="5096"/>
                </a:lnTo>
                <a:lnTo>
                  <a:pt x="8114" y="5108"/>
                </a:lnTo>
                <a:lnTo>
                  <a:pt x="8115" y="5096"/>
                </a:lnTo>
                <a:lnTo>
                  <a:pt x="8115" y="5084"/>
                </a:lnTo>
                <a:lnTo>
                  <a:pt x="8117" y="5070"/>
                </a:lnTo>
                <a:lnTo>
                  <a:pt x="8126" y="5069"/>
                </a:lnTo>
                <a:lnTo>
                  <a:pt x="8134" y="5060"/>
                </a:lnTo>
                <a:lnTo>
                  <a:pt x="8134" y="5047"/>
                </a:lnTo>
                <a:lnTo>
                  <a:pt x="8133" y="5041"/>
                </a:lnTo>
                <a:lnTo>
                  <a:pt x="8136" y="5034"/>
                </a:lnTo>
                <a:lnTo>
                  <a:pt x="8145" y="5035"/>
                </a:lnTo>
                <a:lnTo>
                  <a:pt x="8150" y="5031"/>
                </a:lnTo>
                <a:lnTo>
                  <a:pt x="8159" y="5010"/>
                </a:lnTo>
                <a:lnTo>
                  <a:pt x="8169" y="5002"/>
                </a:lnTo>
                <a:lnTo>
                  <a:pt x="8175" y="5001"/>
                </a:lnTo>
                <a:lnTo>
                  <a:pt x="8178" y="5008"/>
                </a:lnTo>
                <a:lnTo>
                  <a:pt x="8186" y="5002"/>
                </a:lnTo>
                <a:lnTo>
                  <a:pt x="8193" y="4988"/>
                </a:lnTo>
                <a:lnTo>
                  <a:pt x="8196" y="4961"/>
                </a:lnTo>
                <a:lnTo>
                  <a:pt x="8193" y="4937"/>
                </a:lnTo>
                <a:lnTo>
                  <a:pt x="8186" y="4936"/>
                </a:lnTo>
                <a:lnTo>
                  <a:pt x="8183" y="4931"/>
                </a:lnTo>
                <a:lnTo>
                  <a:pt x="8187" y="4917"/>
                </a:lnTo>
                <a:lnTo>
                  <a:pt x="8187" y="4895"/>
                </a:lnTo>
                <a:lnTo>
                  <a:pt x="8184" y="4881"/>
                </a:lnTo>
                <a:lnTo>
                  <a:pt x="8178" y="4871"/>
                </a:lnTo>
                <a:lnTo>
                  <a:pt x="8173" y="4853"/>
                </a:lnTo>
                <a:lnTo>
                  <a:pt x="8170" y="4844"/>
                </a:lnTo>
                <a:lnTo>
                  <a:pt x="8172" y="4827"/>
                </a:lnTo>
                <a:lnTo>
                  <a:pt x="8177" y="4825"/>
                </a:lnTo>
                <a:lnTo>
                  <a:pt x="8182" y="4832"/>
                </a:lnTo>
                <a:lnTo>
                  <a:pt x="8186" y="4853"/>
                </a:lnTo>
                <a:lnTo>
                  <a:pt x="8192" y="4868"/>
                </a:lnTo>
                <a:lnTo>
                  <a:pt x="8191" y="4884"/>
                </a:lnTo>
                <a:lnTo>
                  <a:pt x="8198" y="4905"/>
                </a:lnTo>
                <a:lnTo>
                  <a:pt x="8205" y="4909"/>
                </a:lnTo>
                <a:lnTo>
                  <a:pt x="8210" y="4917"/>
                </a:lnTo>
                <a:lnTo>
                  <a:pt x="8207" y="4933"/>
                </a:lnTo>
                <a:lnTo>
                  <a:pt x="8212" y="4950"/>
                </a:lnTo>
                <a:lnTo>
                  <a:pt x="8221" y="4960"/>
                </a:lnTo>
                <a:lnTo>
                  <a:pt x="8228" y="4963"/>
                </a:lnTo>
                <a:lnTo>
                  <a:pt x="8229" y="4954"/>
                </a:lnTo>
                <a:lnTo>
                  <a:pt x="8233" y="4942"/>
                </a:lnTo>
                <a:lnTo>
                  <a:pt x="8239" y="4943"/>
                </a:lnTo>
                <a:lnTo>
                  <a:pt x="8245" y="4957"/>
                </a:lnTo>
                <a:lnTo>
                  <a:pt x="8256" y="4960"/>
                </a:lnTo>
                <a:lnTo>
                  <a:pt x="8266" y="4958"/>
                </a:lnTo>
                <a:lnTo>
                  <a:pt x="8271" y="4946"/>
                </a:lnTo>
                <a:lnTo>
                  <a:pt x="8275" y="4951"/>
                </a:lnTo>
                <a:lnTo>
                  <a:pt x="8282" y="4951"/>
                </a:lnTo>
                <a:lnTo>
                  <a:pt x="8291" y="4940"/>
                </a:lnTo>
                <a:lnTo>
                  <a:pt x="8293" y="4926"/>
                </a:lnTo>
                <a:lnTo>
                  <a:pt x="8299" y="4925"/>
                </a:lnTo>
                <a:lnTo>
                  <a:pt x="8299" y="4917"/>
                </a:lnTo>
                <a:lnTo>
                  <a:pt x="8306" y="4911"/>
                </a:lnTo>
                <a:lnTo>
                  <a:pt x="8311" y="4915"/>
                </a:lnTo>
                <a:lnTo>
                  <a:pt x="8325" y="4941"/>
                </a:lnTo>
                <a:lnTo>
                  <a:pt x="8328" y="4952"/>
                </a:lnTo>
                <a:lnTo>
                  <a:pt x="8334" y="4951"/>
                </a:lnTo>
                <a:lnTo>
                  <a:pt x="8339" y="4941"/>
                </a:lnTo>
                <a:lnTo>
                  <a:pt x="8346" y="4937"/>
                </a:lnTo>
                <a:lnTo>
                  <a:pt x="8348" y="4918"/>
                </a:lnTo>
                <a:lnTo>
                  <a:pt x="8351" y="4917"/>
                </a:lnTo>
                <a:lnTo>
                  <a:pt x="8355" y="4924"/>
                </a:lnTo>
                <a:lnTo>
                  <a:pt x="8360" y="4924"/>
                </a:lnTo>
                <a:lnTo>
                  <a:pt x="8361" y="4913"/>
                </a:lnTo>
                <a:lnTo>
                  <a:pt x="8366" y="4911"/>
                </a:lnTo>
                <a:lnTo>
                  <a:pt x="8369" y="4916"/>
                </a:lnTo>
                <a:lnTo>
                  <a:pt x="8378" y="4917"/>
                </a:lnTo>
                <a:lnTo>
                  <a:pt x="8380" y="4906"/>
                </a:lnTo>
                <a:lnTo>
                  <a:pt x="8379" y="4896"/>
                </a:lnTo>
                <a:lnTo>
                  <a:pt x="8386" y="4892"/>
                </a:lnTo>
                <a:lnTo>
                  <a:pt x="8396" y="4894"/>
                </a:lnTo>
                <a:lnTo>
                  <a:pt x="8401" y="4890"/>
                </a:lnTo>
                <a:lnTo>
                  <a:pt x="8400" y="4878"/>
                </a:lnTo>
                <a:lnTo>
                  <a:pt x="8404" y="4879"/>
                </a:lnTo>
                <a:lnTo>
                  <a:pt x="8406" y="4888"/>
                </a:lnTo>
                <a:lnTo>
                  <a:pt x="8412" y="4894"/>
                </a:lnTo>
                <a:lnTo>
                  <a:pt x="8418" y="4884"/>
                </a:lnTo>
                <a:lnTo>
                  <a:pt x="8421" y="4868"/>
                </a:lnTo>
                <a:lnTo>
                  <a:pt x="8425" y="4869"/>
                </a:lnTo>
                <a:lnTo>
                  <a:pt x="8431" y="4883"/>
                </a:lnTo>
                <a:lnTo>
                  <a:pt x="8436" y="4889"/>
                </a:lnTo>
                <a:lnTo>
                  <a:pt x="8443" y="4867"/>
                </a:lnTo>
                <a:lnTo>
                  <a:pt x="8447" y="4867"/>
                </a:lnTo>
                <a:lnTo>
                  <a:pt x="8450" y="4875"/>
                </a:lnTo>
                <a:lnTo>
                  <a:pt x="8457" y="4880"/>
                </a:lnTo>
                <a:lnTo>
                  <a:pt x="8465" y="4878"/>
                </a:lnTo>
                <a:lnTo>
                  <a:pt x="8469" y="4864"/>
                </a:lnTo>
                <a:lnTo>
                  <a:pt x="8474" y="4859"/>
                </a:lnTo>
                <a:lnTo>
                  <a:pt x="8484" y="4859"/>
                </a:lnTo>
                <a:lnTo>
                  <a:pt x="8495" y="4847"/>
                </a:lnTo>
                <a:lnTo>
                  <a:pt x="8503" y="4848"/>
                </a:lnTo>
                <a:lnTo>
                  <a:pt x="8507" y="4860"/>
                </a:lnTo>
                <a:lnTo>
                  <a:pt x="8512" y="4860"/>
                </a:lnTo>
                <a:lnTo>
                  <a:pt x="8516" y="4846"/>
                </a:lnTo>
                <a:lnTo>
                  <a:pt x="8523" y="4833"/>
                </a:lnTo>
                <a:lnTo>
                  <a:pt x="8537" y="4831"/>
                </a:lnTo>
                <a:lnTo>
                  <a:pt x="8540" y="4822"/>
                </a:lnTo>
                <a:lnTo>
                  <a:pt x="8552" y="4817"/>
                </a:lnTo>
                <a:lnTo>
                  <a:pt x="8559" y="4810"/>
                </a:lnTo>
                <a:lnTo>
                  <a:pt x="8559" y="4800"/>
                </a:lnTo>
                <a:lnTo>
                  <a:pt x="8554" y="4784"/>
                </a:lnTo>
                <a:lnTo>
                  <a:pt x="8554" y="4773"/>
                </a:lnTo>
                <a:cubicBezTo>
                  <a:pt x="8554" y="4773"/>
                  <a:pt x="8560" y="4772"/>
                  <a:pt x="8560" y="4772"/>
                </a:cubicBezTo>
                <a:close/>
                <a:moveTo>
                  <a:pt x="8775" y="5948"/>
                </a:moveTo>
                <a:lnTo>
                  <a:pt x="8772" y="5964"/>
                </a:lnTo>
                <a:lnTo>
                  <a:pt x="8776" y="5979"/>
                </a:lnTo>
                <a:lnTo>
                  <a:pt x="8784" y="5969"/>
                </a:lnTo>
                <a:lnTo>
                  <a:pt x="8782" y="5945"/>
                </a:lnTo>
                <a:cubicBezTo>
                  <a:pt x="8782" y="5945"/>
                  <a:pt x="8775" y="5948"/>
                  <a:pt x="8775" y="5948"/>
                </a:cubicBezTo>
                <a:close/>
                <a:moveTo>
                  <a:pt x="8772" y="5921"/>
                </a:moveTo>
                <a:lnTo>
                  <a:pt x="8783" y="5930"/>
                </a:lnTo>
                <a:lnTo>
                  <a:pt x="8794" y="5915"/>
                </a:lnTo>
                <a:lnTo>
                  <a:pt x="8806" y="5916"/>
                </a:lnTo>
                <a:lnTo>
                  <a:pt x="8828" y="5950"/>
                </a:lnTo>
                <a:lnTo>
                  <a:pt x="8856" y="5950"/>
                </a:lnTo>
                <a:lnTo>
                  <a:pt x="8867" y="5957"/>
                </a:lnTo>
                <a:lnTo>
                  <a:pt x="8885" y="5948"/>
                </a:lnTo>
                <a:lnTo>
                  <a:pt x="8883" y="5923"/>
                </a:lnTo>
                <a:lnTo>
                  <a:pt x="8887" y="5912"/>
                </a:lnTo>
                <a:lnTo>
                  <a:pt x="8890" y="5926"/>
                </a:lnTo>
                <a:lnTo>
                  <a:pt x="8905" y="5933"/>
                </a:lnTo>
                <a:lnTo>
                  <a:pt x="8920" y="5909"/>
                </a:lnTo>
                <a:lnTo>
                  <a:pt x="8921" y="5881"/>
                </a:lnTo>
                <a:lnTo>
                  <a:pt x="8938" y="5878"/>
                </a:lnTo>
                <a:lnTo>
                  <a:pt x="8932" y="5892"/>
                </a:lnTo>
                <a:lnTo>
                  <a:pt x="8937" y="5902"/>
                </a:lnTo>
                <a:lnTo>
                  <a:pt x="8942" y="5892"/>
                </a:lnTo>
                <a:lnTo>
                  <a:pt x="8953" y="5888"/>
                </a:lnTo>
                <a:lnTo>
                  <a:pt x="8965" y="5861"/>
                </a:lnTo>
                <a:lnTo>
                  <a:pt x="8971" y="5867"/>
                </a:lnTo>
                <a:lnTo>
                  <a:pt x="8976" y="5865"/>
                </a:lnTo>
                <a:lnTo>
                  <a:pt x="8987" y="5866"/>
                </a:lnTo>
                <a:lnTo>
                  <a:pt x="8987" y="5872"/>
                </a:lnTo>
                <a:lnTo>
                  <a:pt x="8992" y="5866"/>
                </a:lnTo>
                <a:lnTo>
                  <a:pt x="9021" y="5825"/>
                </a:lnTo>
                <a:lnTo>
                  <a:pt x="9031" y="5800"/>
                </a:lnTo>
                <a:lnTo>
                  <a:pt x="9065" y="5789"/>
                </a:lnTo>
                <a:lnTo>
                  <a:pt x="9071" y="5775"/>
                </a:lnTo>
                <a:lnTo>
                  <a:pt x="9068" y="5765"/>
                </a:lnTo>
                <a:lnTo>
                  <a:pt x="9070" y="5750"/>
                </a:lnTo>
                <a:lnTo>
                  <a:pt x="9076" y="5751"/>
                </a:lnTo>
                <a:lnTo>
                  <a:pt x="9079" y="5768"/>
                </a:lnTo>
                <a:lnTo>
                  <a:pt x="9096" y="5778"/>
                </a:lnTo>
                <a:lnTo>
                  <a:pt x="9106" y="5760"/>
                </a:lnTo>
                <a:lnTo>
                  <a:pt x="9108" y="5746"/>
                </a:lnTo>
                <a:lnTo>
                  <a:pt x="9103" y="5738"/>
                </a:lnTo>
                <a:lnTo>
                  <a:pt x="9105" y="5724"/>
                </a:lnTo>
                <a:lnTo>
                  <a:pt x="9113" y="5720"/>
                </a:lnTo>
                <a:lnTo>
                  <a:pt x="9107" y="5692"/>
                </a:lnTo>
                <a:lnTo>
                  <a:pt x="9112" y="5681"/>
                </a:lnTo>
                <a:lnTo>
                  <a:pt x="9124" y="5693"/>
                </a:lnTo>
                <a:lnTo>
                  <a:pt x="9126" y="5711"/>
                </a:lnTo>
                <a:lnTo>
                  <a:pt x="9137" y="5709"/>
                </a:lnTo>
                <a:lnTo>
                  <a:pt x="9144" y="5685"/>
                </a:lnTo>
                <a:lnTo>
                  <a:pt x="9140" y="5665"/>
                </a:lnTo>
                <a:lnTo>
                  <a:pt x="9128" y="5643"/>
                </a:lnTo>
                <a:lnTo>
                  <a:pt x="9128" y="5621"/>
                </a:lnTo>
                <a:lnTo>
                  <a:pt x="9135" y="5610"/>
                </a:lnTo>
                <a:lnTo>
                  <a:pt x="9134" y="5590"/>
                </a:lnTo>
                <a:lnTo>
                  <a:pt x="9146" y="5580"/>
                </a:lnTo>
                <a:lnTo>
                  <a:pt x="9156" y="5579"/>
                </a:lnTo>
                <a:lnTo>
                  <a:pt x="9163" y="5564"/>
                </a:lnTo>
                <a:lnTo>
                  <a:pt x="9152" y="5545"/>
                </a:lnTo>
                <a:lnTo>
                  <a:pt x="9125" y="5541"/>
                </a:lnTo>
                <a:lnTo>
                  <a:pt x="9116" y="5552"/>
                </a:lnTo>
                <a:lnTo>
                  <a:pt x="9123" y="5532"/>
                </a:lnTo>
                <a:lnTo>
                  <a:pt x="9122" y="5515"/>
                </a:lnTo>
                <a:lnTo>
                  <a:pt x="9107" y="5513"/>
                </a:lnTo>
                <a:lnTo>
                  <a:pt x="9103" y="5519"/>
                </a:lnTo>
                <a:lnTo>
                  <a:pt x="9098" y="5498"/>
                </a:lnTo>
                <a:lnTo>
                  <a:pt x="9107" y="5478"/>
                </a:lnTo>
                <a:lnTo>
                  <a:pt x="9117" y="5473"/>
                </a:lnTo>
                <a:lnTo>
                  <a:pt x="9115" y="5443"/>
                </a:lnTo>
                <a:lnTo>
                  <a:pt x="9108" y="5437"/>
                </a:lnTo>
                <a:lnTo>
                  <a:pt x="9099" y="5449"/>
                </a:lnTo>
                <a:lnTo>
                  <a:pt x="9088" y="5441"/>
                </a:lnTo>
                <a:lnTo>
                  <a:pt x="9083" y="5420"/>
                </a:lnTo>
                <a:lnTo>
                  <a:pt x="9095" y="5411"/>
                </a:lnTo>
                <a:lnTo>
                  <a:pt x="9097" y="5394"/>
                </a:lnTo>
                <a:lnTo>
                  <a:pt x="9103" y="5385"/>
                </a:lnTo>
                <a:lnTo>
                  <a:pt x="9116" y="5380"/>
                </a:lnTo>
                <a:lnTo>
                  <a:pt x="9102" y="5369"/>
                </a:lnTo>
                <a:lnTo>
                  <a:pt x="9091" y="5374"/>
                </a:lnTo>
                <a:lnTo>
                  <a:pt x="9070" y="5408"/>
                </a:lnTo>
                <a:lnTo>
                  <a:pt x="9066" y="5427"/>
                </a:lnTo>
                <a:lnTo>
                  <a:pt x="9058" y="5429"/>
                </a:lnTo>
                <a:lnTo>
                  <a:pt x="9050" y="5407"/>
                </a:lnTo>
                <a:lnTo>
                  <a:pt x="9055" y="5394"/>
                </a:lnTo>
                <a:lnTo>
                  <a:pt x="9048" y="5383"/>
                </a:lnTo>
                <a:lnTo>
                  <a:pt x="9046" y="5362"/>
                </a:lnTo>
                <a:lnTo>
                  <a:pt x="9033" y="5356"/>
                </a:lnTo>
                <a:lnTo>
                  <a:pt x="9023" y="5368"/>
                </a:lnTo>
                <a:lnTo>
                  <a:pt x="9015" y="5361"/>
                </a:lnTo>
                <a:lnTo>
                  <a:pt x="9009" y="5380"/>
                </a:lnTo>
                <a:lnTo>
                  <a:pt x="9014" y="5402"/>
                </a:lnTo>
                <a:lnTo>
                  <a:pt x="9009" y="5418"/>
                </a:lnTo>
                <a:lnTo>
                  <a:pt x="8996" y="5420"/>
                </a:lnTo>
                <a:lnTo>
                  <a:pt x="8983" y="5430"/>
                </a:lnTo>
                <a:lnTo>
                  <a:pt x="8983" y="5411"/>
                </a:lnTo>
                <a:lnTo>
                  <a:pt x="8976" y="5403"/>
                </a:lnTo>
                <a:lnTo>
                  <a:pt x="8968" y="5422"/>
                </a:lnTo>
                <a:lnTo>
                  <a:pt x="8960" y="5451"/>
                </a:lnTo>
                <a:lnTo>
                  <a:pt x="8947" y="5450"/>
                </a:lnTo>
                <a:lnTo>
                  <a:pt x="8935" y="5413"/>
                </a:lnTo>
                <a:lnTo>
                  <a:pt x="8925" y="5417"/>
                </a:lnTo>
                <a:lnTo>
                  <a:pt x="8920" y="5411"/>
                </a:lnTo>
                <a:lnTo>
                  <a:pt x="8910" y="5413"/>
                </a:lnTo>
                <a:lnTo>
                  <a:pt x="8906" y="5451"/>
                </a:lnTo>
                <a:lnTo>
                  <a:pt x="8918" y="5491"/>
                </a:lnTo>
                <a:lnTo>
                  <a:pt x="8903" y="5548"/>
                </a:lnTo>
                <a:lnTo>
                  <a:pt x="8909" y="5499"/>
                </a:lnTo>
                <a:lnTo>
                  <a:pt x="8896" y="5465"/>
                </a:lnTo>
                <a:lnTo>
                  <a:pt x="8896" y="5447"/>
                </a:lnTo>
                <a:lnTo>
                  <a:pt x="8890" y="5438"/>
                </a:lnTo>
                <a:lnTo>
                  <a:pt x="8892" y="5415"/>
                </a:lnTo>
                <a:lnTo>
                  <a:pt x="8878" y="5402"/>
                </a:lnTo>
                <a:lnTo>
                  <a:pt x="8852" y="5430"/>
                </a:lnTo>
                <a:lnTo>
                  <a:pt x="8848" y="5455"/>
                </a:lnTo>
                <a:lnTo>
                  <a:pt x="8853" y="5473"/>
                </a:lnTo>
                <a:lnTo>
                  <a:pt x="8842" y="5504"/>
                </a:lnTo>
                <a:lnTo>
                  <a:pt x="8831" y="5504"/>
                </a:lnTo>
                <a:lnTo>
                  <a:pt x="8830" y="5470"/>
                </a:lnTo>
                <a:lnTo>
                  <a:pt x="8820" y="5464"/>
                </a:lnTo>
                <a:lnTo>
                  <a:pt x="8818" y="5417"/>
                </a:lnTo>
                <a:lnTo>
                  <a:pt x="8809" y="5405"/>
                </a:lnTo>
                <a:lnTo>
                  <a:pt x="8793" y="5428"/>
                </a:lnTo>
                <a:lnTo>
                  <a:pt x="8795" y="5480"/>
                </a:lnTo>
                <a:lnTo>
                  <a:pt x="8802" y="5496"/>
                </a:lnTo>
                <a:lnTo>
                  <a:pt x="8801" y="5532"/>
                </a:lnTo>
                <a:lnTo>
                  <a:pt x="8793" y="5550"/>
                </a:lnTo>
                <a:lnTo>
                  <a:pt x="8781" y="5550"/>
                </a:lnTo>
                <a:lnTo>
                  <a:pt x="8780" y="5523"/>
                </a:lnTo>
                <a:lnTo>
                  <a:pt x="8767" y="5535"/>
                </a:lnTo>
                <a:lnTo>
                  <a:pt x="8762" y="5562"/>
                </a:lnTo>
                <a:lnTo>
                  <a:pt x="8753" y="5571"/>
                </a:lnTo>
                <a:lnTo>
                  <a:pt x="8753" y="5607"/>
                </a:lnTo>
                <a:lnTo>
                  <a:pt x="8744" y="5572"/>
                </a:lnTo>
                <a:lnTo>
                  <a:pt x="8734" y="5570"/>
                </a:lnTo>
                <a:lnTo>
                  <a:pt x="8736" y="5553"/>
                </a:lnTo>
                <a:lnTo>
                  <a:pt x="8745" y="5532"/>
                </a:lnTo>
                <a:lnTo>
                  <a:pt x="8745" y="5514"/>
                </a:lnTo>
                <a:lnTo>
                  <a:pt x="8730" y="5514"/>
                </a:lnTo>
                <a:lnTo>
                  <a:pt x="8737" y="5500"/>
                </a:lnTo>
                <a:lnTo>
                  <a:pt x="8729" y="5473"/>
                </a:lnTo>
                <a:lnTo>
                  <a:pt x="8739" y="5484"/>
                </a:lnTo>
                <a:lnTo>
                  <a:pt x="8749" y="5465"/>
                </a:lnTo>
                <a:lnTo>
                  <a:pt x="8746" y="5452"/>
                </a:lnTo>
                <a:lnTo>
                  <a:pt x="8734" y="5442"/>
                </a:lnTo>
                <a:lnTo>
                  <a:pt x="8745" y="5428"/>
                </a:lnTo>
                <a:lnTo>
                  <a:pt x="8735" y="5410"/>
                </a:lnTo>
                <a:lnTo>
                  <a:pt x="8728" y="5419"/>
                </a:lnTo>
                <a:lnTo>
                  <a:pt x="8721" y="5402"/>
                </a:lnTo>
                <a:lnTo>
                  <a:pt x="8705" y="5387"/>
                </a:lnTo>
                <a:lnTo>
                  <a:pt x="8704" y="5367"/>
                </a:lnTo>
                <a:lnTo>
                  <a:pt x="8698" y="5346"/>
                </a:lnTo>
                <a:lnTo>
                  <a:pt x="8685" y="5351"/>
                </a:lnTo>
                <a:lnTo>
                  <a:pt x="8671" y="5344"/>
                </a:lnTo>
                <a:lnTo>
                  <a:pt x="8651" y="5346"/>
                </a:lnTo>
                <a:lnTo>
                  <a:pt x="8649" y="5356"/>
                </a:lnTo>
                <a:lnTo>
                  <a:pt x="8655" y="5369"/>
                </a:lnTo>
                <a:lnTo>
                  <a:pt x="8663" y="5369"/>
                </a:lnTo>
                <a:lnTo>
                  <a:pt x="8665" y="5359"/>
                </a:lnTo>
                <a:lnTo>
                  <a:pt x="8674" y="5360"/>
                </a:lnTo>
                <a:lnTo>
                  <a:pt x="8682" y="5368"/>
                </a:lnTo>
                <a:lnTo>
                  <a:pt x="8693" y="5374"/>
                </a:lnTo>
                <a:lnTo>
                  <a:pt x="8687" y="5385"/>
                </a:lnTo>
                <a:lnTo>
                  <a:pt x="8676" y="5379"/>
                </a:lnTo>
                <a:lnTo>
                  <a:pt x="8664" y="5379"/>
                </a:lnTo>
                <a:lnTo>
                  <a:pt x="8665" y="5387"/>
                </a:lnTo>
                <a:lnTo>
                  <a:pt x="8684" y="5407"/>
                </a:lnTo>
                <a:lnTo>
                  <a:pt x="8696" y="5432"/>
                </a:lnTo>
                <a:lnTo>
                  <a:pt x="8693" y="5448"/>
                </a:lnTo>
                <a:lnTo>
                  <a:pt x="8687" y="5450"/>
                </a:lnTo>
                <a:lnTo>
                  <a:pt x="8687" y="5436"/>
                </a:lnTo>
                <a:lnTo>
                  <a:pt x="8673" y="5420"/>
                </a:lnTo>
                <a:lnTo>
                  <a:pt x="8664" y="5434"/>
                </a:lnTo>
                <a:lnTo>
                  <a:pt x="8656" y="5430"/>
                </a:lnTo>
                <a:lnTo>
                  <a:pt x="8660" y="5416"/>
                </a:lnTo>
                <a:lnTo>
                  <a:pt x="8649" y="5393"/>
                </a:lnTo>
                <a:lnTo>
                  <a:pt x="8636" y="5383"/>
                </a:lnTo>
                <a:lnTo>
                  <a:pt x="8626" y="5393"/>
                </a:lnTo>
                <a:lnTo>
                  <a:pt x="8636" y="5415"/>
                </a:lnTo>
                <a:lnTo>
                  <a:pt x="8633" y="5427"/>
                </a:lnTo>
                <a:lnTo>
                  <a:pt x="8625" y="5407"/>
                </a:lnTo>
                <a:lnTo>
                  <a:pt x="8614" y="5401"/>
                </a:lnTo>
                <a:lnTo>
                  <a:pt x="8611" y="5415"/>
                </a:lnTo>
                <a:lnTo>
                  <a:pt x="8619" y="5431"/>
                </a:lnTo>
                <a:lnTo>
                  <a:pt x="8626" y="5439"/>
                </a:lnTo>
                <a:lnTo>
                  <a:pt x="8631" y="5450"/>
                </a:lnTo>
                <a:lnTo>
                  <a:pt x="8619" y="5442"/>
                </a:lnTo>
                <a:lnTo>
                  <a:pt x="8607" y="5450"/>
                </a:lnTo>
                <a:lnTo>
                  <a:pt x="8614" y="5468"/>
                </a:lnTo>
                <a:lnTo>
                  <a:pt x="8632" y="5477"/>
                </a:lnTo>
                <a:lnTo>
                  <a:pt x="8623" y="5479"/>
                </a:lnTo>
                <a:lnTo>
                  <a:pt x="8620" y="5485"/>
                </a:lnTo>
                <a:lnTo>
                  <a:pt x="8623" y="5497"/>
                </a:lnTo>
                <a:lnTo>
                  <a:pt x="8619" y="5499"/>
                </a:lnTo>
                <a:lnTo>
                  <a:pt x="8600" y="5470"/>
                </a:lnTo>
                <a:lnTo>
                  <a:pt x="8594" y="5467"/>
                </a:lnTo>
                <a:lnTo>
                  <a:pt x="8587" y="5479"/>
                </a:lnTo>
                <a:lnTo>
                  <a:pt x="8596" y="5505"/>
                </a:lnTo>
                <a:lnTo>
                  <a:pt x="8601" y="5520"/>
                </a:lnTo>
                <a:lnTo>
                  <a:pt x="8596" y="5524"/>
                </a:lnTo>
                <a:lnTo>
                  <a:pt x="8584" y="5498"/>
                </a:lnTo>
                <a:lnTo>
                  <a:pt x="8573" y="5493"/>
                </a:lnTo>
                <a:lnTo>
                  <a:pt x="8566" y="5515"/>
                </a:lnTo>
                <a:lnTo>
                  <a:pt x="8580" y="5525"/>
                </a:lnTo>
                <a:lnTo>
                  <a:pt x="8591" y="5545"/>
                </a:lnTo>
                <a:lnTo>
                  <a:pt x="8608" y="5551"/>
                </a:lnTo>
                <a:lnTo>
                  <a:pt x="8616" y="5529"/>
                </a:lnTo>
                <a:lnTo>
                  <a:pt x="8631" y="5522"/>
                </a:lnTo>
                <a:lnTo>
                  <a:pt x="8637" y="5502"/>
                </a:lnTo>
                <a:lnTo>
                  <a:pt x="8641" y="5513"/>
                </a:lnTo>
                <a:lnTo>
                  <a:pt x="8641" y="5525"/>
                </a:lnTo>
                <a:lnTo>
                  <a:pt x="8649" y="5525"/>
                </a:lnTo>
                <a:lnTo>
                  <a:pt x="8658" y="5516"/>
                </a:lnTo>
                <a:lnTo>
                  <a:pt x="8660" y="5537"/>
                </a:lnTo>
                <a:lnTo>
                  <a:pt x="8666" y="5537"/>
                </a:lnTo>
                <a:lnTo>
                  <a:pt x="8676" y="5523"/>
                </a:lnTo>
                <a:lnTo>
                  <a:pt x="8679" y="5511"/>
                </a:lnTo>
                <a:lnTo>
                  <a:pt x="8681" y="5534"/>
                </a:lnTo>
                <a:lnTo>
                  <a:pt x="8685" y="5533"/>
                </a:lnTo>
                <a:lnTo>
                  <a:pt x="8698" y="5514"/>
                </a:lnTo>
                <a:lnTo>
                  <a:pt x="8698" y="5525"/>
                </a:lnTo>
                <a:lnTo>
                  <a:pt x="8693" y="5543"/>
                </a:lnTo>
                <a:lnTo>
                  <a:pt x="8699" y="5550"/>
                </a:lnTo>
                <a:lnTo>
                  <a:pt x="8708" y="5538"/>
                </a:lnTo>
                <a:lnTo>
                  <a:pt x="8723" y="5552"/>
                </a:lnTo>
                <a:lnTo>
                  <a:pt x="8715" y="5557"/>
                </a:lnTo>
                <a:lnTo>
                  <a:pt x="8707" y="5557"/>
                </a:lnTo>
                <a:lnTo>
                  <a:pt x="8698" y="5569"/>
                </a:lnTo>
                <a:lnTo>
                  <a:pt x="8687" y="5571"/>
                </a:lnTo>
                <a:lnTo>
                  <a:pt x="8669" y="5584"/>
                </a:lnTo>
                <a:lnTo>
                  <a:pt x="8668" y="5592"/>
                </a:lnTo>
                <a:lnTo>
                  <a:pt x="8690" y="5603"/>
                </a:lnTo>
                <a:lnTo>
                  <a:pt x="8702" y="5599"/>
                </a:lnTo>
                <a:lnTo>
                  <a:pt x="8707" y="5586"/>
                </a:lnTo>
                <a:lnTo>
                  <a:pt x="8715" y="5580"/>
                </a:lnTo>
                <a:lnTo>
                  <a:pt x="8714" y="5598"/>
                </a:lnTo>
                <a:lnTo>
                  <a:pt x="8707" y="5616"/>
                </a:lnTo>
                <a:lnTo>
                  <a:pt x="8684" y="5621"/>
                </a:lnTo>
                <a:lnTo>
                  <a:pt x="8676" y="5617"/>
                </a:lnTo>
                <a:lnTo>
                  <a:pt x="8665" y="5634"/>
                </a:lnTo>
                <a:lnTo>
                  <a:pt x="8660" y="5623"/>
                </a:lnTo>
                <a:lnTo>
                  <a:pt x="8656" y="5616"/>
                </a:lnTo>
                <a:lnTo>
                  <a:pt x="8655" y="5607"/>
                </a:lnTo>
                <a:lnTo>
                  <a:pt x="8649" y="5603"/>
                </a:lnTo>
                <a:lnTo>
                  <a:pt x="8646" y="5609"/>
                </a:lnTo>
                <a:lnTo>
                  <a:pt x="8649" y="5618"/>
                </a:lnTo>
                <a:lnTo>
                  <a:pt x="8638" y="5631"/>
                </a:lnTo>
                <a:lnTo>
                  <a:pt x="8631" y="5623"/>
                </a:lnTo>
                <a:lnTo>
                  <a:pt x="8619" y="5625"/>
                </a:lnTo>
                <a:lnTo>
                  <a:pt x="8608" y="5635"/>
                </a:lnTo>
                <a:lnTo>
                  <a:pt x="8594" y="5626"/>
                </a:lnTo>
                <a:lnTo>
                  <a:pt x="8585" y="5632"/>
                </a:lnTo>
                <a:lnTo>
                  <a:pt x="8579" y="5631"/>
                </a:lnTo>
                <a:lnTo>
                  <a:pt x="8588" y="5655"/>
                </a:lnTo>
                <a:lnTo>
                  <a:pt x="8593" y="5675"/>
                </a:lnTo>
                <a:lnTo>
                  <a:pt x="8610" y="5677"/>
                </a:lnTo>
                <a:lnTo>
                  <a:pt x="8610" y="5670"/>
                </a:lnTo>
                <a:lnTo>
                  <a:pt x="8632" y="5679"/>
                </a:lnTo>
                <a:lnTo>
                  <a:pt x="8658" y="5676"/>
                </a:lnTo>
                <a:lnTo>
                  <a:pt x="8672" y="5679"/>
                </a:lnTo>
                <a:lnTo>
                  <a:pt x="8671" y="5689"/>
                </a:lnTo>
                <a:lnTo>
                  <a:pt x="8662" y="5699"/>
                </a:lnTo>
                <a:lnTo>
                  <a:pt x="8662" y="5711"/>
                </a:lnTo>
                <a:lnTo>
                  <a:pt x="8674" y="5725"/>
                </a:lnTo>
                <a:lnTo>
                  <a:pt x="8677" y="5740"/>
                </a:lnTo>
                <a:lnTo>
                  <a:pt x="8685" y="5737"/>
                </a:lnTo>
                <a:lnTo>
                  <a:pt x="8702" y="5718"/>
                </a:lnTo>
                <a:lnTo>
                  <a:pt x="8699" y="5732"/>
                </a:lnTo>
                <a:lnTo>
                  <a:pt x="8687" y="5747"/>
                </a:lnTo>
                <a:lnTo>
                  <a:pt x="8680" y="5763"/>
                </a:lnTo>
                <a:lnTo>
                  <a:pt x="8690" y="5776"/>
                </a:lnTo>
                <a:lnTo>
                  <a:pt x="8709" y="5751"/>
                </a:lnTo>
                <a:lnTo>
                  <a:pt x="8723" y="5759"/>
                </a:lnTo>
                <a:lnTo>
                  <a:pt x="8726" y="5772"/>
                </a:lnTo>
                <a:lnTo>
                  <a:pt x="8718" y="5763"/>
                </a:lnTo>
                <a:lnTo>
                  <a:pt x="8705" y="5770"/>
                </a:lnTo>
                <a:lnTo>
                  <a:pt x="8695" y="5784"/>
                </a:lnTo>
                <a:lnTo>
                  <a:pt x="8683" y="5785"/>
                </a:lnTo>
                <a:lnTo>
                  <a:pt x="8682" y="5800"/>
                </a:lnTo>
                <a:lnTo>
                  <a:pt x="8676" y="5814"/>
                </a:lnTo>
                <a:lnTo>
                  <a:pt x="8668" y="5811"/>
                </a:lnTo>
                <a:lnTo>
                  <a:pt x="8660" y="5819"/>
                </a:lnTo>
                <a:lnTo>
                  <a:pt x="8656" y="5805"/>
                </a:lnTo>
                <a:lnTo>
                  <a:pt x="8644" y="5792"/>
                </a:lnTo>
                <a:lnTo>
                  <a:pt x="8644" y="5802"/>
                </a:lnTo>
                <a:lnTo>
                  <a:pt x="8639" y="5802"/>
                </a:lnTo>
                <a:lnTo>
                  <a:pt x="8642" y="5828"/>
                </a:lnTo>
                <a:lnTo>
                  <a:pt x="8648" y="5833"/>
                </a:lnTo>
                <a:lnTo>
                  <a:pt x="8643" y="5839"/>
                </a:lnTo>
                <a:lnTo>
                  <a:pt x="8642" y="5876"/>
                </a:lnTo>
                <a:lnTo>
                  <a:pt x="8658" y="5876"/>
                </a:lnTo>
                <a:lnTo>
                  <a:pt x="8662" y="5867"/>
                </a:lnTo>
                <a:lnTo>
                  <a:pt x="8672" y="5878"/>
                </a:lnTo>
                <a:lnTo>
                  <a:pt x="8694" y="5882"/>
                </a:lnTo>
                <a:lnTo>
                  <a:pt x="8710" y="5862"/>
                </a:lnTo>
                <a:lnTo>
                  <a:pt x="8724" y="5874"/>
                </a:lnTo>
                <a:lnTo>
                  <a:pt x="8734" y="5863"/>
                </a:lnTo>
                <a:lnTo>
                  <a:pt x="8736" y="5876"/>
                </a:lnTo>
                <a:lnTo>
                  <a:pt x="8745" y="5880"/>
                </a:lnTo>
                <a:lnTo>
                  <a:pt x="8759" y="5872"/>
                </a:lnTo>
                <a:lnTo>
                  <a:pt x="8757" y="5896"/>
                </a:lnTo>
                <a:cubicBezTo>
                  <a:pt x="8757" y="5896"/>
                  <a:pt x="8772" y="5921"/>
                  <a:pt x="8772" y="5921"/>
                </a:cubicBezTo>
                <a:close/>
                <a:moveTo>
                  <a:pt x="18253" y="13033"/>
                </a:moveTo>
                <a:lnTo>
                  <a:pt x="18256" y="13046"/>
                </a:lnTo>
                <a:lnTo>
                  <a:pt x="18267" y="13016"/>
                </a:lnTo>
                <a:lnTo>
                  <a:pt x="18277" y="13014"/>
                </a:lnTo>
                <a:lnTo>
                  <a:pt x="18291" y="13046"/>
                </a:lnTo>
                <a:lnTo>
                  <a:pt x="18307" y="13057"/>
                </a:lnTo>
                <a:lnTo>
                  <a:pt x="18318" y="13055"/>
                </a:lnTo>
                <a:lnTo>
                  <a:pt x="18318" y="13041"/>
                </a:lnTo>
                <a:lnTo>
                  <a:pt x="18310" y="13023"/>
                </a:lnTo>
                <a:lnTo>
                  <a:pt x="18289" y="13001"/>
                </a:lnTo>
                <a:lnTo>
                  <a:pt x="18280" y="12998"/>
                </a:lnTo>
                <a:lnTo>
                  <a:pt x="18269" y="12980"/>
                </a:lnTo>
                <a:lnTo>
                  <a:pt x="18264" y="12980"/>
                </a:lnTo>
                <a:lnTo>
                  <a:pt x="18265" y="12973"/>
                </a:lnTo>
                <a:lnTo>
                  <a:pt x="18256" y="12968"/>
                </a:lnTo>
                <a:lnTo>
                  <a:pt x="18256" y="12993"/>
                </a:lnTo>
                <a:lnTo>
                  <a:pt x="18259" y="13011"/>
                </a:lnTo>
                <a:lnTo>
                  <a:pt x="18253" y="13020"/>
                </a:lnTo>
                <a:cubicBezTo>
                  <a:pt x="18253" y="13020"/>
                  <a:pt x="18253" y="13033"/>
                  <a:pt x="18253" y="13033"/>
                </a:cubicBezTo>
                <a:close/>
                <a:moveTo>
                  <a:pt x="19207" y="8235"/>
                </a:moveTo>
                <a:lnTo>
                  <a:pt x="19207" y="8215"/>
                </a:lnTo>
                <a:lnTo>
                  <a:pt x="19204" y="8206"/>
                </a:lnTo>
                <a:lnTo>
                  <a:pt x="19200" y="8213"/>
                </a:lnTo>
                <a:lnTo>
                  <a:pt x="19198" y="8233"/>
                </a:lnTo>
                <a:lnTo>
                  <a:pt x="19187" y="8257"/>
                </a:lnTo>
                <a:lnTo>
                  <a:pt x="19165" y="8282"/>
                </a:lnTo>
                <a:lnTo>
                  <a:pt x="19148" y="8286"/>
                </a:lnTo>
                <a:lnTo>
                  <a:pt x="19143" y="8280"/>
                </a:lnTo>
                <a:lnTo>
                  <a:pt x="19133" y="8284"/>
                </a:lnTo>
                <a:lnTo>
                  <a:pt x="19120" y="8262"/>
                </a:lnTo>
                <a:lnTo>
                  <a:pt x="19103" y="8259"/>
                </a:lnTo>
                <a:lnTo>
                  <a:pt x="19083" y="8243"/>
                </a:lnTo>
                <a:lnTo>
                  <a:pt x="19072" y="8221"/>
                </a:lnTo>
                <a:lnTo>
                  <a:pt x="19058" y="8216"/>
                </a:lnTo>
                <a:lnTo>
                  <a:pt x="19053" y="8200"/>
                </a:lnTo>
                <a:lnTo>
                  <a:pt x="19036" y="8180"/>
                </a:lnTo>
                <a:lnTo>
                  <a:pt x="19006" y="8129"/>
                </a:lnTo>
                <a:lnTo>
                  <a:pt x="18996" y="8099"/>
                </a:lnTo>
                <a:lnTo>
                  <a:pt x="18978" y="8092"/>
                </a:lnTo>
                <a:lnTo>
                  <a:pt x="18956" y="8062"/>
                </a:lnTo>
                <a:lnTo>
                  <a:pt x="18951" y="8045"/>
                </a:lnTo>
                <a:lnTo>
                  <a:pt x="18936" y="8045"/>
                </a:lnTo>
                <a:lnTo>
                  <a:pt x="18937" y="8055"/>
                </a:lnTo>
                <a:lnTo>
                  <a:pt x="18931" y="8068"/>
                </a:lnTo>
                <a:lnTo>
                  <a:pt x="18924" y="8068"/>
                </a:lnTo>
                <a:lnTo>
                  <a:pt x="18921" y="8076"/>
                </a:lnTo>
                <a:lnTo>
                  <a:pt x="18927" y="8090"/>
                </a:lnTo>
                <a:lnTo>
                  <a:pt x="18931" y="8118"/>
                </a:lnTo>
                <a:lnTo>
                  <a:pt x="18954" y="8178"/>
                </a:lnTo>
                <a:lnTo>
                  <a:pt x="18959" y="8204"/>
                </a:lnTo>
                <a:lnTo>
                  <a:pt x="18961" y="8247"/>
                </a:lnTo>
                <a:lnTo>
                  <a:pt x="18958" y="8262"/>
                </a:lnTo>
                <a:lnTo>
                  <a:pt x="18965" y="8297"/>
                </a:lnTo>
                <a:lnTo>
                  <a:pt x="18970" y="8319"/>
                </a:lnTo>
                <a:lnTo>
                  <a:pt x="18969" y="8328"/>
                </a:lnTo>
                <a:lnTo>
                  <a:pt x="18963" y="8330"/>
                </a:lnTo>
                <a:lnTo>
                  <a:pt x="18953" y="8349"/>
                </a:lnTo>
                <a:lnTo>
                  <a:pt x="18957" y="8370"/>
                </a:lnTo>
                <a:lnTo>
                  <a:pt x="18964" y="8390"/>
                </a:lnTo>
                <a:lnTo>
                  <a:pt x="18967" y="8402"/>
                </a:lnTo>
                <a:lnTo>
                  <a:pt x="18973" y="8407"/>
                </a:lnTo>
                <a:lnTo>
                  <a:pt x="18977" y="8424"/>
                </a:lnTo>
                <a:lnTo>
                  <a:pt x="18973" y="8431"/>
                </a:lnTo>
                <a:lnTo>
                  <a:pt x="18972" y="8448"/>
                </a:lnTo>
                <a:lnTo>
                  <a:pt x="18964" y="8458"/>
                </a:lnTo>
                <a:lnTo>
                  <a:pt x="18942" y="8452"/>
                </a:lnTo>
                <a:lnTo>
                  <a:pt x="18921" y="8432"/>
                </a:lnTo>
                <a:lnTo>
                  <a:pt x="18911" y="8436"/>
                </a:lnTo>
                <a:lnTo>
                  <a:pt x="18906" y="8453"/>
                </a:lnTo>
                <a:lnTo>
                  <a:pt x="18910" y="8461"/>
                </a:lnTo>
                <a:lnTo>
                  <a:pt x="18915" y="8463"/>
                </a:lnTo>
                <a:lnTo>
                  <a:pt x="18929" y="8480"/>
                </a:lnTo>
                <a:lnTo>
                  <a:pt x="18930" y="8490"/>
                </a:lnTo>
                <a:lnTo>
                  <a:pt x="18925" y="8501"/>
                </a:lnTo>
                <a:lnTo>
                  <a:pt x="18919" y="8523"/>
                </a:lnTo>
                <a:lnTo>
                  <a:pt x="18910" y="8526"/>
                </a:lnTo>
                <a:lnTo>
                  <a:pt x="18908" y="8537"/>
                </a:lnTo>
                <a:lnTo>
                  <a:pt x="18900" y="8544"/>
                </a:lnTo>
                <a:lnTo>
                  <a:pt x="18896" y="8562"/>
                </a:lnTo>
                <a:lnTo>
                  <a:pt x="18899" y="8585"/>
                </a:lnTo>
                <a:lnTo>
                  <a:pt x="18897" y="8616"/>
                </a:lnTo>
                <a:lnTo>
                  <a:pt x="18899" y="8631"/>
                </a:lnTo>
                <a:lnTo>
                  <a:pt x="18907" y="8631"/>
                </a:lnTo>
                <a:lnTo>
                  <a:pt x="18919" y="8645"/>
                </a:lnTo>
                <a:lnTo>
                  <a:pt x="18929" y="8661"/>
                </a:lnTo>
                <a:lnTo>
                  <a:pt x="18937" y="8700"/>
                </a:lnTo>
                <a:lnTo>
                  <a:pt x="18941" y="8740"/>
                </a:lnTo>
                <a:lnTo>
                  <a:pt x="18937" y="8745"/>
                </a:lnTo>
                <a:lnTo>
                  <a:pt x="18943" y="8764"/>
                </a:lnTo>
                <a:lnTo>
                  <a:pt x="18954" y="8776"/>
                </a:lnTo>
                <a:lnTo>
                  <a:pt x="18970" y="8745"/>
                </a:lnTo>
                <a:lnTo>
                  <a:pt x="18974" y="8726"/>
                </a:lnTo>
                <a:lnTo>
                  <a:pt x="18973" y="8710"/>
                </a:lnTo>
                <a:lnTo>
                  <a:pt x="18980" y="8702"/>
                </a:lnTo>
                <a:lnTo>
                  <a:pt x="18998" y="8703"/>
                </a:lnTo>
                <a:lnTo>
                  <a:pt x="19007" y="8716"/>
                </a:lnTo>
                <a:lnTo>
                  <a:pt x="19010" y="8699"/>
                </a:lnTo>
                <a:lnTo>
                  <a:pt x="19021" y="8676"/>
                </a:lnTo>
                <a:lnTo>
                  <a:pt x="19015" y="8663"/>
                </a:lnTo>
                <a:lnTo>
                  <a:pt x="19000" y="8663"/>
                </a:lnTo>
                <a:lnTo>
                  <a:pt x="18985" y="8657"/>
                </a:lnTo>
                <a:lnTo>
                  <a:pt x="18968" y="8625"/>
                </a:lnTo>
                <a:lnTo>
                  <a:pt x="18954" y="8631"/>
                </a:lnTo>
                <a:lnTo>
                  <a:pt x="18939" y="8618"/>
                </a:lnTo>
                <a:lnTo>
                  <a:pt x="18935" y="8600"/>
                </a:lnTo>
                <a:lnTo>
                  <a:pt x="18935" y="8578"/>
                </a:lnTo>
                <a:lnTo>
                  <a:pt x="18944" y="8565"/>
                </a:lnTo>
                <a:lnTo>
                  <a:pt x="18953" y="8563"/>
                </a:lnTo>
                <a:lnTo>
                  <a:pt x="18970" y="8581"/>
                </a:lnTo>
                <a:lnTo>
                  <a:pt x="18977" y="8589"/>
                </a:lnTo>
                <a:lnTo>
                  <a:pt x="18993" y="8552"/>
                </a:lnTo>
                <a:lnTo>
                  <a:pt x="19008" y="8533"/>
                </a:lnTo>
                <a:lnTo>
                  <a:pt x="19021" y="8534"/>
                </a:lnTo>
                <a:lnTo>
                  <a:pt x="19026" y="8543"/>
                </a:lnTo>
                <a:lnTo>
                  <a:pt x="19037" y="8547"/>
                </a:lnTo>
                <a:lnTo>
                  <a:pt x="19049" y="8544"/>
                </a:lnTo>
                <a:lnTo>
                  <a:pt x="19060" y="8566"/>
                </a:lnTo>
                <a:lnTo>
                  <a:pt x="19078" y="8593"/>
                </a:lnTo>
                <a:lnTo>
                  <a:pt x="19099" y="8611"/>
                </a:lnTo>
                <a:lnTo>
                  <a:pt x="19120" y="8620"/>
                </a:lnTo>
                <a:lnTo>
                  <a:pt x="19127" y="8635"/>
                </a:lnTo>
                <a:lnTo>
                  <a:pt x="19138" y="8644"/>
                </a:lnTo>
                <a:lnTo>
                  <a:pt x="19137" y="8626"/>
                </a:lnTo>
                <a:lnTo>
                  <a:pt x="19140" y="8608"/>
                </a:lnTo>
                <a:lnTo>
                  <a:pt x="19136" y="8582"/>
                </a:lnTo>
                <a:lnTo>
                  <a:pt x="19139" y="8545"/>
                </a:lnTo>
                <a:lnTo>
                  <a:pt x="19146" y="8499"/>
                </a:lnTo>
                <a:lnTo>
                  <a:pt x="19163" y="8456"/>
                </a:lnTo>
                <a:lnTo>
                  <a:pt x="19175" y="8451"/>
                </a:lnTo>
                <a:lnTo>
                  <a:pt x="19188" y="8456"/>
                </a:lnTo>
                <a:lnTo>
                  <a:pt x="19205" y="8456"/>
                </a:lnTo>
                <a:lnTo>
                  <a:pt x="19204" y="8445"/>
                </a:lnTo>
                <a:lnTo>
                  <a:pt x="19213" y="8432"/>
                </a:lnTo>
                <a:lnTo>
                  <a:pt x="19218" y="8439"/>
                </a:lnTo>
                <a:lnTo>
                  <a:pt x="19227" y="8438"/>
                </a:lnTo>
                <a:lnTo>
                  <a:pt x="19232" y="8426"/>
                </a:lnTo>
                <a:lnTo>
                  <a:pt x="19234" y="8409"/>
                </a:lnTo>
                <a:lnTo>
                  <a:pt x="19246" y="8401"/>
                </a:lnTo>
                <a:lnTo>
                  <a:pt x="19254" y="8390"/>
                </a:lnTo>
                <a:lnTo>
                  <a:pt x="19255" y="8368"/>
                </a:lnTo>
                <a:lnTo>
                  <a:pt x="19262" y="8361"/>
                </a:lnTo>
                <a:lnTo>
                  <a:pt x="19266" y="8345"/>
                </a:lnTo>
                <a:lnTo>
                  <a:pt x="19258" y="8347"/>
                </a:lnTo>
                <a:lnTo>
                  <a:pt x="19248" y="8362"/>
                </a:lnTo>
                <a:lnTo>
                  <a:pt x="19242" y="8379"/>
                </a:lnTo>
                <a:lnTo>
                  <a:pt x="19232" y="8379"/>
                </a:lnTo>
                <a:lnTo>
                  <a:pt x="19233" y="8368"/>
                </a:lnTo>
                <a:lnTo>
                  <a:pt x="19232" y="8351"/>
                </a:lnTo>
                <a:lnTo>
                  <a:pt x="19221" y="8327"/>
                </a:lnTo>
                <a:lnTo>
                  <a:pt x="19204" y="8310"/>
                </a:lnTo>
                <a:lnTo>
                  <a:pt x="19200" y="8299"/>
                </a:lnTo>
                <a:lnTo>
                  <a:pt x="19200" y="8269"/>
                </a:lnTo>
                <a:cubicBezTo>
                  <a:pt x="19200" y="8269"/>
                  <a:pt x="19207" y="8235"/>
                  <a:pt x="19207" y="8235"/>
                </a:cubicBezTo>
                <a:close/>
                <a:moveTo>
                  <a:pt x="18650" y="9694"/>
                </a:moveTo>
                <a:lnTo>
                  <a:pt x="18647" y="9677"/>
                </a:lnTo>
                <a:lnTo>
                  <a:pt x="18639" y="9678"/>
                </a:lnTo>
                <a:lnTo>
                  <a:pt x="18634" y="9694"/>
                </a:lnTo>
                <a:lnTo>
                  <a:pt x="18638" y="9702"/>
                </a:lnTo>
                <a:lnTo>
                  <a:pt x="18644" y="9703"/>
                </a:lnTo>
                <a:cubicBezTo>
                  <a:pt x="18644" y="9703"/>
                  <a:pt x="18650" y="9694"/>
                  <a:pt x="18650" y="9694"/>
                </a:cubicBezTo>
                <a:close/>
                <a:moveTo>
                  <a:pt x="18865" y="8635"/>
                </a:moveTo>
                <a:lnTo>
                  <a:pt x="18867" y="8652"/>
                </a:lnTo>
                <a:lnTo>
                  <a:pt x="18872" y="8663"/>
                </a:lnTo>
                <a:lnTo>
                  <a:pt x="18880" y="8654"/>
                </a:lnTo>
                <a:lnTo>
                  <a:pt x="18881" y="8635"/>
                </a:lnTo>
                <a:lnTo>
                  <a:pt x="18883" y="8615"/>
                </a:lnTo>
                <a:lnTo>
                  <a:pt x="18876" y="8619"/>
                </a:lnTo>
                <a:cubicBezTo>
                  <a:pt x="18876" y="8619"/>
                  <a:pt x="18865" y="8635"/>
                  <a:pt x="18865" y="8635"/>
                </a:cubicBezTo>
                <a:close/>
                <a:moveTo>
                  <a:pt x="18932" y="9404"/>
                </a:moveTo>
                <a:lnTo>
                  <a:pt x="18937" y="9401"/>
                </a:lnTo>
                <a:lnTo>
                  <a:pt x="18944" y="9389"/>
                </a:lnTo>
                <a:lnTo>
                  <a:pt x="18947" y="9364"/>
                </a:lnTo>
                <a:lnTo>
                  <a:pt x="18945" y="9352"/>
                </a:lnTo>
                <a:lnTo>
                  <a:pt x="18936" y="9347"/>
                </a:lnTo>
                <a:lnTo>
                  <a:pt x="18937" y="9330"/>
                </a:lnTo>
                <a:lnTo>
                  <a:pt x="18935" y="9314"/>
                </a:lnTo>
                <a:lnTo>
                  <a:pt x="18930" y="9322"/>
                </a:lnTo>
                <a:lnTo>
                  <a:pt x="18924" y="9360"/>
                </a:lnTo>
                <a:lnTo>
                  <a:pt x="18925" y="9374"/>
                </a:lnTo>
                <a:lnTo>
                  <a:pt x="18934" y="9366"/>
                </a:lnTo>
                <a:lnTo>
                  <a:pt x="18937" y="9369"/>
                </a:lnTo>
                <a:lnTo>
                  <a:pt x="18933" y="9382"/>
                </a:lnTo>
                <a:cubicBezTo>
                  <a:pt x="18933" y="9382"/>
                  <a:pt x="18932" y="9404"/>
                  <a:pt x="18932" y="9404"/>
                </a:cubicBezTo>
                <a:close/>
                <a:moveTo>
                  <a:pt x="19147" y="14613"/>
                </a:moveTo>
                <a:lnTo>
                  <a:pt x="19151" y="14613"/>
                </a:lnTo>
                <a:lnTo>
                  <a:pt x="19156" y="14619"/>
                </a:lnTo>
                <a:lnTo>
                  <a:pt x="19172" y="14613"/>
                </a:lnTo>
                <a:lnTo>
                  <a:pt x="19166" y="14604"/>
                </a:lnTo>
                <a:lnTo>
                  <a:pt x="19156" y="14596"/>
                </a:lnTo>
                <a:lnTo>
                  <a:pt x="19148" y="14572"/>
                </a:lnTo>
                <a:lnTo>
                  <a:pt x="19136" y="14559"/>
                </a:lnTo>
                <a:lnTo>
                  <a:pt x="19126" y="14559"/>
                </a:lnTo>
                <a:lnTo>
                  <a:pt x="19107" y="14554"/>
                </a:lnTo>
                <a:lnTo>
                  <a:pt x="19109" y="14563"/>
                </a:lnTo>
                <a:lnTo>
                  <a:pt x="19120" y="14582"/>
                </a:lnTo>
                <a:lnTo>
                  <a:pt x="19120" y="14569"/>
                </a:lnTo>
                <a:lnTo>
                  <a:pt x="19127" y="14569"/>
                </a:lnTo>
                <a:lnTo>
                  <a:pt x="19138" y="14596"/>
                </a:lnTo>
                <a:lnTo>
                  <a:pt x="19136" y="14610"/>
                </a:lnTo>
                <a:cubicBezTo>
                  <a:pt x="19136" y="14610"/>
                  <a:pt x="19147" y="14613"/>
                  <a:pt x="19147" y="14613"/>
                </a:cubicBezTo>
                <a:close/>
                <a:moveTo>
                  <a:pt x="19114" y="14681"/>
                </a:moveTo>
                <a:lnTo>
                  <a:pt x="19135" y="14695"/>
                </a:lnTo>
                <a:lnTo>
                  <a:pt x="19166" y="14703"/>
                </a:lnTo>
                <a:lnTo>
                  <a:pt x="19194" y="14695"/>
                </a:lnTo>
                <a:lnTo>
                  <a:pt x="19202" y="14688"/>
                </a:lnTo>
                <a:lnTo>
                  <a:pt x="19179" y="14680"/>
                </a:lnTo>
                <a:lnTo>
                  <a:pt x="19168" y="14685"/>
                </a:lnTo>
                <a:lnTo>
                  <a:pt x="19148" y="14675"/>
                </a:lnTo>
                <a:lnTo>
                  <a:pt x="19134" y="14686"/>
                </a:lnTo>
                <a:lnTo>
                  <a:pt x="19109" y="14672"/>
                </a:lnTo>
                <a:cubicBezTo>
                  <a:pt x="19109" y="14671"/>
                  <a:pt x="19114" y="14681"/>
                  <a:pt x="19114" y="14681"/>
                </a:cubicBezTo>
                <a:close/>
                <a:moveTo>
                  <a:pt x="18808" y="15440"/>
                </a:moveTo>
                <a:lnTo>
                  <a:pt x="18811" y="15433"/>
                </a:lnTo>
                <a:lnTo>
                  <a:pt x="18804" y="15432"/>
                </a:lnTo>
                <a:lnTo>
                  <a:pt x="18791" y="15446"/>
                </a:lnTo>
                <a:lnTo>
                  <a:pt x="18790" y="15455"/>
                </a:lnTo>
                <a:lnTo>
                  <a:pt x="18799" y="15452"/>
                </a:lnTo>
                <a:cubicBezTo>
                  <a:pt x="18799" y="15452"/>
                  <a:pt x="18808" y="15440"/>
                  <a:pt x="18808" y="15440"/>
                </a:cubicBezTo>
                <a:close/>
                <a:moveTo>
                  <a:pt x="18820" y="14523"/>
                </a:moveTo>
                <a:lnTo>
                  <a:pt x="18829" y="14528"/>
                </a:lnTo>
                <a:lnTo>
                  <a:pt x="18840" y="14522"/>
                </a:lnTo>
                <a:lnTo>
                  <a:pt x="18837" y="14506"/>
                </a:lnTo>
                <a:lnTo>
                  <a:pt x="18821" y="14489"/>
                </a:lnTo>
                <a:lnTo>
                  <a:pt x="18798" y="14489"/>
                </a:lnTo>
                <a:lnTo>
                  <a:pt x="18788" y="14502"/>
                </a:lnTo>
                <a:lnTo>
                  <a:pt x="18775" y="14503"/>
                </a:lnTo>
                <a:lnTo>
                  <a:pt x="18771" y="14507"/>
                </a:lnTo>
                <a:lnTo>
                  <a:pt x="18775" y="14515"/>
                </a:lnTo>
                <a:lnTo>
                  <a:pt x="18766" y="14519"/>
                </a:lnTo>
                <a:lnTo>
                  <a:pt x="18785" y="14524"/>
                </a:lnTo>
                <a:lnTo>
                  <a:pt x="18798" y="14534"/>
                </a:lnTo>
                <a:lnTo>
                  <a:pt x="18809" y="14531"/>
                </a:lnTo>
                <a:lnTo>
                  <a:pt x="18809" y="14521"/>
                </a:lnTo>
                <a:lnTo>
                  <a:pt x="18798" y="14514"/>
                </a:lnTo>
                <a:lnTo>
                  <a:pt x="18796" y="14509"/>
                </a:lnTo>
                <a:lnTo>
                  <a:pt x="18801" y="14504"/>
                </a:lnTo>
                <a:cubicBezTo>
                  <a:pt x="18801" y="14504"/>
                  <a:pt x="18820" y="14523"/>
                  <a:pt x="18820" y="14523"/>
                </a:cubicBezTo>
                <a:close/>
                <a:moveTo>
                  <a:pt x="18626" y="9701"/>
                </a:moveTo>
                <a:lnTo>
                  <a:pt x="18624" y="9714"/>
                </a:lnTo>
                <a:lnTo>
                  <a:pt x="18627" y="9716"/>
                </a:lnTo>
                <a:lnTo>
                  <a:pt x="18632" y="9712"/>
                </a:lnTo>
                <a:cubicBezTo>
                  <a:pt x="18632" y="9712"/>
                  <a:pt x="18626" y="9701"/>
                  <a:pt x="18626" y="9701"/>
                </a:cubicBezTo>
                <a:close/>
                <a:moveTo>
                  <a:pt x="18808" y="14574"/>
                </a:moveTo>
                <a:lnTo>
                  <a:pt x="18797" y="14577"/>
                </a:lnTo>
                <a:lnTo>
                  <a:pt x="18803" y="14588"/>
                </a:lnTo>
                <a:cubicBezTo>
                  <a:pt x="18803" y="14588"/>
                  <a:pt x="18808" y="14574"/>
                  <a:pt x="18808" y="14574"/>
                </a:cubicBezTo>
                <a:close/>
                <a:moveTo>
                  <a:pt x="18816" y="14597"/>
                </a:moveTo>
                <a:lnTo>
                  <a:pt x="18806" y="14591"/>
                </a:lnTo>
                <a:lnTo>
                  <a:pt x="18792" y="14608"/>
                </a:lnTo>
                <a:lnTo>
                  <a:pt x="18792" y="14639"/>
                </a:lnTo>
                <a:lnTo>
                  <a:pt x="18806" y="14644"/>
                </a:lnTo>
                <a:lnTo>
                  <a:pt x="18813" y="14636"/>
                </a:lnTo>
                <a:cubicBezTo>
                  <a:pt x="18813" y="14636"/>
                  <a:pt x="18816" y="14597"/>
                  <a:pt x="18816" y="14597"/>
                </a:cubicBezTo>
                <a:close/>
                <a:moveTo>
                  <a:pt x="18801" y="15359"/>
                </a:moveTo>
                <a:lnTo>
                  <a:pt x="18808" y="15356"/>
                </a:lnTo>
                <a:lnTo>
                  <a:pt x="18810" y="15351"/>
                </a:lnTo>
                <a:lnTo>
                  <a:pt x="18793" y="15353"/>
                </a:lnTo>
                <a:cubicBezTo>
                  <a:pt x="18793" y="15353"/>
                  <a:pt x="18801" y="15359"/>
                  <a:pt x="18801" y="15359"/>
                </a:cubicBezTo>
                <a:close/>
                <a:moveTo>
                  <a:pt x="18793" y="15363"/>
                </a:moveTo>
                <a:lnTo>
                  <a:pt x="18785" y="15368"/>
                </a:lnTo>
                <a:lnTo>
                  <a:pt x="18791" y="15371"/>
                </a:lnTo>
                <a:cubicBezTo>
                  <a:pt x="18791" y="15371"/>
                  <a:pt x="18793" y="15362"/>
                  <a:pt x="18793" y="15363"/>
                </a:cubicBezTo>
                <a:close/>
                <a:moveTo>
                  <a:pt x="18772" y="14586"/>
                </a:moveTo>
                <a:lnTo>
                  <a:pt x="18782" y="14596"/>
                </a:lnTo>
                <a:lnTo>
                  <a:pt x="18798" y="14590"/>
                </a:lnTo>
                <a:lnTo>
                  <a:pt x="18784" y="14582"/>
                </a:lnTo>
                <a:cubicBezTo>
                  <a:pt x="18784" y="14582"/>
                  <a:pt x="18772" y="14586"/>
                  <a:pt x="18772" y="14586"/>
                </a:cubicBezTo>
                <a:close/>
                <a:moveTo>
                  <a:pt x="18730" y="10089"/>
                </a:moveTo>
                <a:lnTo>
                  <a:pt x="18749" y="10109"/>
                </a:lnTo>
                <a:lnTo>
                  <a:pt x="18755" y="10125"/>
                </a:lnTo>
                <a:lnTo>
                  <a:pt x="18763" y="10118"/>
                </a:lnTo>
                <a:lnTo>
                  <a:pt x="18769" y="10078"/>
                </a:lnTo>
                <a:lnTo>
                  <a:pt x="18784" y="10054"/>
                </a:lnTo>
                <a:lnTo>
                  <a:pt x="18786" y="10040"/>
                </a:lnTo>
                <a:lnTo>
                  <a:pt x="18781" y="10031"/>
                </a:lnTo>
                <a:lnTo>
                  <a:pt x="18778" y="10016"/>
                </a:lnTo>
                <a:lnTo>
                  <a:pt x="18763" y="9996"/>
                </a:lnTo>
                <a:lnTo>
                  <a:pt x="18753" y="9995"/>
                </a:lnTo>
                <a:lnTo>
                  <a:pt x="18744" y="9983"/>
                </a:lnTo>
                <a:lnTo>
                  <a:pt x="18726" y="9981"/>
                </a:lnTo>
                <a:lnTo>
                  <a:pt x="18709" y="10004"/>
                </a:lnTo>
                <a:lnTo>
                  <a:pt x="18709" y="10018"/>
                </a:lnTo>
                <a:lnTo>
                  <a:pt x="18703" y="10035"/>
                </a:lnTo>
                <a:lnTo>
                  <a:pt x="18691" y="10041"/>
                </a:lnTo>
                <a:lnTo>
                  <a:pt x="18681" y="10053"/>
                </a:lnTo>
                <a:lnTo>
                  <a:pt x="18675" y="10050"/>
                </a:lnTo>
                <a:lnTo>
                  <a:pt x="18667" y="10020"/>
                </a:lnTo>
                <a:lnTo>
                  <a:pt x="18661" y="10021"/>
                </a:lnTo>
                <a:lnTo>
                  <a:pt x="18642" y="10055"/>
                </a:lnTo>
                <a:lnTo>
                  <a:pt x="18642" y="10076"/>
                </a:lnTo>
                <a:lnTo>
                  <a:pt x="18630" y="10089"/>
                </a:lnTo>
                <a:lnTo>
                  <a:pt x="18627" y="10112"/>
                </a:lnTo>
                <a:lnTo>
                  <a:pt x="18646" y="10120"/>
                </a:lnTo>
                <a:lnTo>
                  <a:pt x="18650" y="10143"/>
                </a:lnTo>
                <a:lnTo>
                  <a:pt x="18646" y="10149"/>
                </a:lnTo>
                <a:lnTo>
                  <a:pt x="18646" y="10161"/>
                </a:lnTo>
                <a:lnTo>
                  <a:pt x="18657" y="10188"/>
                </a:lnTo>
                <a:lnTo>
                  <a:pt x="18673" y="10191"/>
                </a:lnTo>
                <a:lnTo>
                  <a:pt x="18672" y="10205"/>
                </a:lnTo>
                <a:lnTo>
                  <a:pt x="18677" y="10209"/>
                </a:lnTo>
                <a:lnTo>
                  <a:pt x="18682" y="10201"/>
                </a:lnTo>
                <a:lnTo>
                  <a:pt x="18690" y="10206"/>
                </a:lnTo>
                <a:lnTo>
                  <a:pt x="18696" y="10202"/>
                </a:lnTo>
                <a:lnTo>
                  <a:pt x="18696" y="10188"/>
                </a:lnTo>
                <a:lnTo>
                  <a:pt x="18683" y="10166"/>
                </a:lnTo>
                <a:lnTo>
                  <a:pt x="18689" y="10147"/>
                </a:lnTo>
                <a:lnTo>
                  <a:pt x="18695" y="10114"/>
                </a:lnTo>
                <a:lnTo>
                  <a:pt x="18711" y="10098"/>
                </a:lnTo>
                <a:lnTo>
                  <a:pt x="18715" y="10085"/>
                </a:lnTo>
                <a:cubicBezTo>
                  <a:pt x="18715" y="10085"/>
                  <a:pt x="18730" y="10089"/>
                  <a:pt x="18730" y="10089"/>
                </a:cubicBezTo>
                <a:close/>
                <a:moveTo>
                  <a:pt x="17765" y="11613"/>
                </a:moveTo>
                <a:lnTo>
                  <a:pt x="17770" y="11607"/>
                </a:lnTo>
                <a:lnTo>
                  <a:pt x="17762" y="11593"/>
                </a:lnTo>
                <a:lnTo>
                  <a:pt x="17751" y="11602"/>
                </a:lnTo>
                <a:lnTo>
                  <a:pt x="17753" y="11612"/>
                </a:lnTo>
                <a:cubicBezTo>
                  <a:pt x="17753" y="11612"/>
                  <a:pt x="17765" y="11613"/>
                  <a:pt x="17765" y="11613"/>
                </a:cubicBezTo>
                <a:close/>
                <a:moveTo>
                  <a:pt x="17880" y="13409"/>
                </a:moveTo>
                <a:lnTo>
                  <a:pt x="17861" y="13452"/>
                </a:lnTo>
                <a:lnTo>
                  <a:pt x="17857" y="13463"/>
                </a:lnTo>
                <a:lnTo>
                  <a:pt x="17859" y="13471"/>
                </a:lnTo>
                <a:lnTo>
                  <a:pt x="17872" y="13454"/>
                </a:lnTo>
                <a:lnTo>
                  <a:pt x="17881" y="13451"/>
                </a:lnTo>
                <a:lnTo>
                  <a:pt x="17890" y="13436"/>
                </a:lnTo>
                <a:lnTo>
                  <a:pt x="17904" y="13426"/>
                </a:lnTo>
                <a:lnTo>
                  <a:pt x="17919" y="13388"/>
                </a:lnTo>
                <a:lnTo>
                  <a:pt x="17935" y="13379"/>
                </a:lnTo>
                <a:lnTo>
                  <a:pt x="17945" y="13363"/>
                </a:lnTo>
                <a:lnTo>
                  <a:pt x="17946" y="13352"/>
                </a:lnTo>
                <a:lnTo>
                  <a:pt x="17955" y="13333"/>
                </a:lnTo>
                <a:lnTo>
                  <a:pt x="17955" y="13299"/>
                </a:lnTo>
                <a:lnTo>
                  <a:pt x="17963" y="13283"/>
                </a:lnTo>
                <a:lnTo>
                  <a:pt x="17984" y="13281"/>
                </a:lnTo>
                <a:lnTo>
                  <a:pt x="17989" y="13258"/>
                </a:lnTo>
                <a:lnTo>
                  <a:pt x="17998" y="13241"/>
                </a:lnTo>
                <a:lnTo>
                  <a:pt x="18009" y="13238"/>
                </a:lnTo>
                <a:lnTo>
                  <a:pt x="18015" y="13219"/>
                </a:lnTo>
                <a:lnTo>
                  <a:pt x="18007" y="13192"/>
                </a:lnTo>
                <a:lnTo>
                  <a:pt x="17998" y="13171"/>
                </a:lnTo>
                <a:lnTo>
                  <a:pt x="17999" y="13150"/>
                </a:lnTo>
                <a:lnTo>
                  <a:pt x="17997" y="13117"/>
                </a:lnTo>
                <a:lnTo>
                  <a:pt x="17991" y="13121"/>
                </a:lnTo>
                <a:lnTo>
                  <a:pt x="17989" y="13156"/>
                </a:lnTo>
                <a:lnTo>
                  <a:pt x="17990" y="13189"/>
                </a:lnTo>
                <a:lnTo>
                  <a:pt x="17980" y="13178"/>
                </a:lnTo>
                <a:lnTo>
                  <a:pt x="17989" y="13201"/>
                </a:lnTo>
                <a:lnTo>
                  <a:pt x="17988" y="13217"/>
                </a:lnTo>
                <a:lnTo>
                  <a:pt x="17977" y="13239"/>
                </a:lnTo>
                <a:lnTo>
                  <a:pt x="17968" y="13237"/>
                </a:lnTo>
                <a:lnTo>
                  <a:pt x="17956" y="13261"/>
                </a:lnTo>
                <a:lnTo>
                  <a:pt x="17955" y="13278"/>
                </a:lnTo>
                <a:lnTo>
                  <a:pt x="17941" y="13291"/>
                </a:lnTo>
                <a:lnTo>
                  <a:pt x="17928" y="13340"/>
                </a:lnTo>
                <a:lnTo>
                  <a:pt x="17908" y="13372"/>
                </a:lnTo>
                <a:lnTo>
                  <a:pt x="17898" y="13374"/>
                </a:lnTo>
                <a:lnTo>
                  <a:pt x="17888" y="13405"/>
                </a:lnTo>
                <a:cubicBezTo>
                  <a:pt x="17888" y="13405"/>
                  <a:pt x="17880" y="13409"/>
                  <a:pt x="17880" y="13409"/>
                </a:cubicBezTo>
                <a:close/>
                <a:moveTo>
                  <a:pt x="17479" y="14213"/>
                </a:moveTo>
                <a:lnTo>
                  <a:pt x="17490" y="14205"/>
                </a:lnTo>
                <a:lnTo>
                  <a:pt x="17487" y="14194"/>
                </a:lnTo>
                <a:cubicBezTo>
                  <a:pt x="17487" y="14194"/>
                  <a:pt x="17479" y="14213"/>
                  <a:pt x="17479" y="14213"/>
                </a:cubicBezTo>
                <a:close/>
                <a:moveTo>
                  <a:pt x="17490" y="14194"/>
                </a:moveTo>
                <a:lnTo>
                  <a:pt x="17493" y="14204"/>
                </a:lnTo>
                <a:lnTo>
                  <a:pt x="17500" y="14199"/>
                </a:lnTo>
                <a:lnTo>
                  <a:pt x="17493" y="14189"/>
                </a:lnTo>
                <a:cubicBezTo>
                  <a:pt x="17493" y="14189"/>
                  <a:pt x="17490" y="14194"/>
                  <a:pt x="17490" y="14194"/>
                </a:cubicBezTo>
                <a:close/>
                <a:moveTo>
                  <a:pt x="17357" y="11932"/>
                </a:moveTo>
                <a:lnTo>
                  <a:pt x="17345" y="11924"/>
                </a:lnTo>
                <a:lnTo>
                  <a:pt x="17329" y="11928"/>
                </a:lnTo>
                <a:lnTo>
                  <a:pt x="17334" y="11939"/>
                </a:lnTo>
                <a:lnTo>
                  <a:pt x="17344" y="11938"/>
                </a:lnTo>
                <a:lnTo>
                  <a:pt x="17357" y="11942"/>
                </a:lnTo>
                <a:cubicBezTo>
                  <a:pt x="17357" y="11942"/>
                  <a:pt x="17357" y="11932"/>
                  <a:pt x="17357" y="11932"/>
                </a:cubicBezTo>
                <a:close/>
                <a:moveTo>
                  <a:pt x="17248" y="12256"/>
                </a:moveTo>
                <a:lnTo>
                  <a:pt x="17262" y="12256"/>
                </a:lnTo>
                <a:lnTo>
                  <a:pt x="17271" y="12268"/>
                </a:lnTo>
                <a:lnTo>
                  <a:pt x="17281" y="12267"/>
                </a:lnTo>
                <a:lnTo>
                  <a:pt x="17293" y="12281"/>
                </a:lnTo>
                <a:lnTo>
                  <a:pt x="17301" y="12274"/>
                </a:lnTo>
                <a:lnTo>
                  <a:pt x="17304" y="12254"/>
                </a:lnTo>
                <a:lnTo>
                  <a:pt x="17315" y="12250"/>
                </a:lnTo>
                <a:lnTo>
                  <a:pt x="17326" y="12255"/>
                </a:lnTo>
                <a:lnTo>
                  <a:pt x="17335" y="12237"/>
                </a:lnTo>
                <a:lnTo>
                  <a:pt x="17336" y="12224"/>
                </a:lnTo>
                <a:lnTo>
                  <a:pt x="17348" y="12220"/>
                </a:lnTo>
                <a:lnTo>
                  <a:pt x="17358" y="12203"/>
                </a:lnTo>
                <a:lnTo>
                  <a:pt x="17355" y="12183"/>
                </a:lnTo>
                <a:lnTo>
                  <a:pt x="17362" y="12148"/>
                </a:lnTo>
                <a:lnTo>
                  <a:pt x="17369" y="12139"/>
                </a:lnTo>
                <a:lnTo>
                  <a:pt x="17372" y="12123"/>
                </a:lnTo>
                <a:lnTo>
                  <a:pt x="17382" y="12095"/>
                </a:lnTo>
                <a:lnTo>
                  <a:pt x="17376" y="12065"/>
                </a:lnTo>
                <a:lnTo>
                  <a:pt x="17362" y="12050"/>
                </a:lnTo>
                <a:lnTo>
                  <a:pt x="17348" y="12041"/>
                </a:lnTo>
                <a:lnTo>
                  <a:pt x="17338" y="12052"/>
                </a:lnTo>
                <a:cubicBezTo>
                  <a:pt x="17338" y="12052"/>
                  <a:pt x="17330" y="12043"/>
                  <a:pt x="17331" y="12043"/>
                </a:cubicBezTo>
                <a:lnTo>
                  <a:pt x="17317" y="12048"/>
                </a:lnTo>
                <a:lnTo>
                  <a:pt x="17310" y="12044"/>
                </a:lnTo>
                <a:lnTo>
                  <a:pt x="17301" y="12055"/>
                </a:lnTo>
                <a:lnTo>
                  <a:pt x="17288" y="12055"/>
                </a:lnTo>
                <a:lnTo>
                  <a:pt x="17275" y="12066"/>
                </a:lnTo>
                <a:lnTo>
                  <a:pt x="17263" y="12069"/>
                </a:lnTo>
                <a:lnTo>
                  <a:pt x="17260" y="12091"/>
                </a:lnTo>
                <a:lnTo>
                  <a:pt x="17239" y="12111"/>
                </a:lnTo>
                <a:lnTo>
                  <a:pt x="17222" y="12142"/>
                </a:lnTo>
                <a:lnTo>
                  <a:pt x="17228" y="12160"/>
                </a:lnTo>
                <a:lnTo>
                  <a:pt x="17229" y="12203"/>
                </a:lnTo>
                <a:lnTo>
                  <a:pt x="17236" y="12225"/>
                </a:lnTo>
                <a:lnTo>
                  <a:pt x="17235" y="12238"/>
                </a:lnTo>
                <a:cubicBezTo>
                  <a:pt x="17235" y="12238"/>
                  <a:pt x="17248" y="12256"/>
                  <a:pt x="17248" y="12256"/>
                </a:cubicBezTo>
                <a:close/>
                <a:moveTo>
                  <a:pt x="17512" y="14190"/>
                </a:moveTo>
                <a:lnTo>
                  <a:pt x="17508" y="14163"/>
                </a:lnTo>
                <a:lnTo>
                  <a:pt x="17499" y="14167"/>
                </a:lnTo>
                <a:lnTo>
                  <a:pt x="17498" y="14167"/>
                </a:lnTo>
                <a:lnTo>
                  <a:pt x="17494" y="14169"/>
                </a:lnTo>
                <a:lnTo>
                  <a:pt x="17494" y="14180"/>
                </a:lnTo>
                <a:lnTo>
                  <a:pt x="17504" y="14197"/>
                </a:lnTo>
                <a:cubicBezTo>
                  <a:pt x="17504" y="14197"/>
                  <a:pt x="17512" y="14190"/>
                  <a:pt x="17512" y="14190"/>
                </a:cubicBezTo>
                <a:close/>
                <a:moveTo>
                  <a:pt x="17905" y="11329"/>
                </a:moveTo>
                <a:lnTo>
                  <a:pt x="17906" y="11312"/>
                </a:lnTo>
                <a:lnTo>
                  <a:pt x="17901" y="11303"/>
                </a:lnTo>
                <a:lnTo>
                  <a:pt x="17895" y="11307"/>
                </a:lnTo>
                <a:lnTo>
                  <a:pt x="17898" y="11333"/>
                </a:lnTo>
                <a:cubicBezTo>
                  <a:pt x="17898" y="11333"/>
                  <a:pt x="17905" y="11329"/>
                  <a:pt x="17905" y="11329"/>
                </a:cubicBezTo>
                <a:close/>
                <a:moveTo>
                  <a:pt x="18107" y="12264"/>
                </a:moveTo>
                <a:lnTo>
                  <a:pt x="18097" y="12253"/>
                </a:lnTo>
                <a:lnTo>
                  <a:pt x="18086" y="12232"/>
                </a:lnTo>
                <a:lnTo>
                  <a:pt x="18060" y="12223"/>
                </a:lnTo>
                <a:lnTo>
                  <a:pt x="18041" y="12235"/>
                </a:lnTo>
                <a:lnTo>
                  <a:pt x="18039" y="12260"/>
                </a:lnTo>
                <a:lnTo>
                  <a:pt x="18025" y="12306"/>
                </a:lnTo>
                <a:lnTo>
                  <a:pt x="18029" y="12334"/>
                </a:lnTo>
                <a:lnTo>
                  <a:pt x="18029" y="12381"/>
                </a:lnTo>
                <a:lnTo>
                  <a:pt x="18022" y="12437"/>
                </a:lnTo>
                <a:lnTo>
                  <a:pt x="18015" y="12464"/>
                </a:lnTo>
                <a:lnTo>
                  <a:pt x="18026" y="12502"/>
                </a:lnTo>
                <a:lnTo>
                  <a:pt x="18026" y="12516"/>
                </a:lnTo>
                <a:lnTo>
                  <a:pt x="18016" y="12525"/>
                </a:lnTo>
                <a:lnTo>
                  <a:pt x="18005" y="12522"/>
                </a:lnTo>
                <a:lnTo>
                  <a:pt x="17995" y="12503"/>
                </a:lnTo>
                <a:lnTo>
                  <a:pt x="17993" y="12531"/>
                </a:lnTo>
                <a:lnTo>
                  <a:pt x="17997" y="12556"/>
                </a:lnTo>
                <a:lnTo>
                  <a:pt x="18005" y="12557"/>
                </a:lnTo>
                <a:lnTo>
                  <a:pt x="18007" y="12565"/>
                </a:lnTo>
                <a:lnTo>
                  <a:pt x="18002" y="12580"/>
                </a:lnTo>
                <a:lnTo>
                  <a:pt x="18007" y="12613"/>
                </a:lnTo>
                <a:lnTo>
                  <a:pt x="18017" y="12644"/>
                </a:lnTo>
                <a:lnTo>
                  <a:pt x="18018" y="12685"/>
                </a:lnTo>
                <a:lnTo>
                  <a:pt x="18023" y="12692"/>
                </a:lnTo>
                <a:lnTo>
                  <a:pt x="18028" y="12686"/>
                </a:lnTo>
                <a:lnTo>
                  <a:pt x="18034" y="12689"/>
                </a:lnTo>
                <a:lnTo>
                  <a:pt x="18034" y="12712"/>
                </a:lnTo>
                <a:lnTo>
                  <a:pt x="18047" y="12741"/>
                </a:lnTo>
                <a:lnTo>
                  <a:pt x="18056" y="12742"/>
                </a:lnTo>
                <a:lnTo>
                  <a:pt x="18064" y="12724"/>
                </a:lnTo>
                <a:lnTo>
                  <a:pt x="18057" y="12711"/>
                </a:lnTo>
                <a:lnTo>
                  <a:pt x="18057" y="12697"/>
                </a:lnTo>
                <a:lnTo>
                  <a:pt x="18072" y="12700"/>
                </a:lnTo>
                <a:lnTo>
                  <a:pt x="18083" y="12715"/>
                </a:lnTo>
                <a:lnTo>
                  <a:pt x="18069" y="12746"/>
                </a:lnTo>
                <a:lnTo>
                  <a:pt x="18061" y="12761"/>
                </a:lnTo>
                <a:lnTo>
                  <a:pt x="18063" y="12774"/>
                </a:lnTo>
                <a:lnTo>
                  <a:pt x="18061" y="12801"/>
                </a:lnTo>
                <a:lnTo>
                  <a:pt x="18070" y="12827"/>
                </a:lnTo>
                <a:lnTo>
                  <a:pt x="18074" y="12804"/>
                </a:lnTo>
                <a:lnTo>
                  <a:pt x="18082" y="12799"/>
                </a:lnTo>
                <a:lnTo>
                  <a:pt x="18087" y="12818"/>
                </a:lnTo>
                <a:lnTo>
                  <a:pt x="18081" y="12837"/>
                </a:lnTo>
                <a:lnTo>
                  <a:pt x="18092" y="12833"/>
                </a:lnTo>
                <a:lnTo>
                  <a:pt x="18101" y="12819"/>
                </a:lnTo>
                <a:lnTo>
                  <a:pt x="18116" y="12845"/>
                </a:lnTo>
                <a:lnTo>
                  <a:pt x="18129" y="12832"/>
                </a:lnTo>
                <a:lnTo>
                  <a:pt x="18126" y="12817"/>
                </a:lnTo>
                <a:lnTo>
                  <a:pt x="18132" y="12802"/>
                </a:lnTo>
                <a:lnTo>
                  <a:pt x="18147" y="12800"/>
                </a:lnTo>
                <a:lnTo>
                  <a:pt x="18175" y="12818"/>
                </a:lnTo>
                <a:lnTo>
                  <a:pt x="18181" y="12836"/>
                </a:lnTo>
                <a:lnTo>
                  <a:pt x="18196" y="12854"/>
                </a:lnTo>
                <a:lnTo>
                  <a:pt x="18209" y="12891"/>
                </a:lnTo>
                <a:lnTo>
                  <a:pt x="18214" y="12890"/>
                </a:lnTo>
                <a:lnTo>
                  <a:pt x="18210" y="12852"/>
                </a:lnTo>
                <a:lnTo>
                  <a:pt x="18196" y="12810"/>
                </a:lnTo>
                <a:lnTo>
                  <a:pt x="18198" y="12799"/>
                </a:lnTo>
                <a:lnTo>
                  <a:pt x="18205" y="12801"/>
                </a:lnTo>
                <a:lnTo>
                  <a:pt x="18213" y="12814"/>
                </a:lnTo>
                <a:lnTo>
                  <a:pt x="18221" y="12822"/>
                </a:lnTo>
                <a:lnTo>
                  <a:pt x="18230" y="12848"/>
                </a:lnTo>
                <a:lnTo>
                  <a:pt x="18250" y="12860"/>
                </a:lnTo>
                <a:lnTo>
                  <a:pt x="18255" y="12881"/>
                </a:lnTo>
                <a:lnTo>
                  <a:pt x="18255" y="12906"/>
                </a:lnTo>
                <a:lnTo>
                  <a:pt x="18265" y="12912"/>
                </a:lnTo>
                <a:lnTo>
                  <a:pt x="18280" y="12941"/>
                </a:lnTo>
                <a:lnTo>
                  <a:pt x="18292" y="12935"/>
                </a:lnTo>
                <a:lnTo>
                  <a:pt x="18291" y="12927"/>
                </a:lnTo>
                <a:lnTo>
                  <a:pt x="18302" y="12931"/>
                </a:lnTo>
                <a:lnTo>
                  <a:pt x="18302" y="12943"/>
                </a:lnTo>
                <a:lnTo>
                  <a:pt x="18291" y="12953"/>
                </a:lnTo>
                <a:lnTo>
                  <a:pt x="18302" y="12976"/>
                </a:lnTo>
                <a:lnTo>
                  <a:pt x="18314" y="12983"/>
                </a:lnTo>
                <a:lnTo>
                  <a:pt x="18318" y="12950"/>
                </a:lnTo>
                <a:lnTo>
                  <a:pt x="18317" y="12936"/>
                </a:lnTo>
                <a:lnTo>
                  <a:pt x="18323" y="12926"/>
                </a:lnTo>
                <a:lnTo>
                  <a:pt x="18318" y="12914"/>
                </a:lnTo>
                <a:lnTo>
                  <a:pt x="18306" y="12915"/>
                </a:lnTo>
                <a:lnTo>
                  <a:pt x="18297" y="12907"/>
                </a:lnTo>
                <a:lnTo>
                  <a:pt x="18283" y="12907"/>
                </a:lnTo>
                <a:lnTo>
                  <a:pt x="18284" y="12891"/>
                </a:lnTo>
                <a:lnTo>
                  <a:pt x="18274" y="12852"/>
                </a:lnTo>
                <a:lnTo>
                  <a:pt x="18272" y="12832"/>
                </a:lnTo>
                <a:lnTo>
                  <a:pt x="18278" y="12825"/>
                </a:lnTo>
                <a:lnTo>
                  <a:pt x="18285" y="12831"/>
                </a:lnTo>
                <a:lnTo>
                  <a:pt x="18295" y="12829"/>
                </a:lnTo>
                <a:lnTo>
                  <a:pt x="18292" y="12821"/>
                </a:lnTo>
                <a:lnTo>
                  <a:pt x="18279" y="12806"/>
                </a:lnTo>
                <a:lnTo>
                  <a:pt x="18263" y="12805"/>
                </a:lnTo>
                <a:lnTo>
                  <a:pt x="18255" y="12783"/>
                </a:lnTo>
                <a:lnTo>
                  <a:pt x="18249" y="12791"/>
                </a:lnTo>
                <a:lnTo>
                  <a:pt x="18250" y="12814"/>
                </a:lnTo>
                <a:lnTo>
                  <a:pt x="18241" y="12824"/>
                </a:lnTo>
                <a:lnTo>
                  <a:pt x="18235" y="12812"/>
                </a:lnTo>
                <a:lnTo>
                  <a:pt x="18237" y="12788"/>
                </a:lnTo>
                <a:lnTo>
                  <a:pt x="18228" y="12762"/>
                </a:lnTo>
                <a:lnTo>
                  <a:pt x="18208" y="12740"/>
                </a:lnTo>
                <a:lnTo>
                  <a:pt x="18195" y="12741"/>
                </a:lnTo>
                <a:lnTo>
                  <a:pt x="18177" y="12765"/>
                </a:lnTo>
                <a:lnTo>
                  <a:pt x="18174" y="12783"/>
                </a:lnTo>
                <a:lnTo>
                  <a:pt x="18164" y="12789"/>
                </a:lnTo>
                <a:lnTo>
                  <a:pt x="18148" y="12780"/>
                </a:lnTo>
                <a:lnTo>
                  <a:pt x="18142" y="12758"/>
                </a:lnTo>
                <a:lnTo>
                  <a:pt x="18131" y="12744"/>
                </a:lnTo>
                <a:lnTo>
                  <a:pt x="18131" y="12719"/>
                </a:lnTo>
                <a:lnTo>
                  <a:pt x="18137" y="12706"/>
                </a:lnTo>
                <a:lnTo>
                  <a:pt x="18128" y="12690"/>
                </a:lnTo>
                <a:lnTo>
                  <a:pt x="18121" y="12660"/>
                </a:lnTo>
                <a:lnTo>
                  <a:pt x="18114" y="12651"/>
                </a:lnTo>
                <a:lnTo>
                  <a:pt x="18116" y="12623"/>
                </a:lnTo>
                <a:lnTo>
                  <a:pt x="18123" y="12606"/>
                </a:lnTo>
                <a:lnTo>
                  <a:pt x="18122" y="12580"/>
                </a:lnTo>
                <a:lnTo>
                  <a:pt x="18127" y="12560"/>
                </a:lnTo>
                <a:lnTo>
                  <a:pt x="18147" y="12526"/>
                </a:lnTo>
                <a:lnTo>
                  <a:pt x="18156" y="12518"/>
                </a:lnTo>
                <a:lnTo>
                  <a:pt x="18151" y="12534"/>
                </a:lnTo>
                <a:lnTo>
                  <a:pt x="18152" y="12546"/>
                </a:lnTo>
                <a:lnTo>
                  <a:pt x="18163" y="12516"/>
                </a:lnTo>
                <a:lnTo>
                  <a:pt x="18160" y="12489"/>
                </a:lnTo>
                <a:lnTo>
                  <a:pt x="18168" y="12456"/>
                </a:lnTo>
                <a:lnTo>
                  <a:pt x="18174" y="12403"/>
                </a:lnTo>
                <a:lnTo>
                  <a:pt x="18167" y="12389"/>
                </a:lnTo>
                <a:lnTo>
                  <a:pt x="18163" y="12360"/>
                </a:lnTo>
                <a:lnTo>
                  <a:pt x="18155" y="12355"/>
                </a:lnTo>
                <a:lnTo>
                  <a:pt x="18143" y="12320"/>
                </a:lnTo>
                <a:lnTo>
                  <a:pt x="18146" y="12276"/>
                </a:lnTo>
                <a:lnTo>
                  <a:pt x="18154" y="12260"/>
                </a:lnTo>
                <a:lnTo>
                  <a:pt x="18155" y="12244"/>
                </a:lnTo>
                <a:lnTo>
                  <a:pt x="18146" y="12224"/>
                </a:lnTo>
                <a:lnTo>
                  <a:pt x="18140" y="12228"/>
                </a:lnTo>
                <a:lnTo>
                  <a:pt x="18139" y="12239"/>
                </a:lnTo>
                <a:lnTo>
                  <a:pt x="18129" y="12252"/>
                </a:lnTo>
                <a:lnTo>
                  <a:pt x="18111" y="12252"/>
                </a:lnTo>
                <a:cubicBezTo>
                  <a:pt x="18111" y="12252"/>
                  <a:pt x="18107" y="12264"/>
                  <a:pt x="18107" y="12264"/>
                </a:cubicBezTo>
                <a:close/>
                <a:moveTo>
                  <a:pt x="18309" y="12850"/>
                </a:moveTo>
                <a:lnTo>
                  <a:pt x="18327" y="12844"/>
                </a:lnTo>
                <a:lnTo>
                  <a:pt x="18332" y="12820"/>
                </a:lnTo>
                <a:lnTo>
                  <a:pt x="18326" y="12797"/>
                </a:lnTo>
                <a:lnTo>
                  <a:pt x="18316" y="12780"/>
                </a:lnTo>
                <a:lnTo>
                  <a:pt x="18309" y="12789"/>
                </a:lnTo>
                <a:lnTo>
                  <a:pt x="18312" y="12814"/>
                </a:lnTo>
                <a:lnTo>
                  <a:pt x="18308" y="12832"/>
                </a:lnTo>
                <a:lnTo>
                  <a:pt x="18303" y="12838"/>
                </a:lnTo>
                <a:cubicBezTo>
                  <a:pt x="18303" y="12838"/>
                  <a:pt x="18309" y="12850"/>
                  <a:pt x="18309" y="12850"/>
                </a:cubicBezTo>
                <a:close/>
                <a:moveTo>
                  <a:pt x="18158" y="12771"/>
                </a:moveTo>
                <a:lnTo>
                  <a:pt x="18168" y="12780"/>
                </a:lnTo>
                <a:lnTo>
                  <a:pt x="18166" y="12763"/>
                </a:lnTo>
                <a:lnTo>
                  <a:pt x="18156" y="12752"/>
                </a:lnTo>
                <a:cubicBezTo>
                  <a:pt x="18156" y="12752"/>
                  <a:pt x="18158" y="12771"/>
                  <a:pt x="18158" y="12771"/>
                </a:cubicBezTo>
                <a:close/>
                <a:moveTo>
                  <a:pt x="18335" y="12972"/>
                </a:moveTo>
                <a:lnTo>
                  <a:pt x="18329" y="12968"/>
                </a:lnTo>
                <a:lnTo>
                  <a:pt x="18329" y="12983"/>
                </a:lnTo>
                <a:lnTo>
                  <a:pt x="18339" y="13019"/>
                </a:lnTo>
                <a:lnTo>
                  <a:pt x="18357" y="13042"/>
                </a:lnTo>
                <a:lnTo>
                  <a:pt x="18372" y="13072"/>
                </a:lnTo>
                <a:lnTo>
                  <a:pt x="18379" y="13080"/>
                </a:lnTo>
                <a:lnTo>
                  <a:pt x="18377" y="13090"/>
                </a:lnTo>
                <a:lnTo>
                  <a:pt x="18370" y="13104"/>
                </a:lnTo>
                <a:lnTo>
                  <a:pt x="18368" y="13109"/>
                </a:lnTo>
                <a:lnTo>
                  <a:pt x="18375" y="13105"/>
                </a:lnTo>
                <a:lnTo>
                  <a:pt x="18377" y="13111"/>
                </a:lnTo>
                <a:lnTo>
                  <a:pt x="18382" y="13117"/>
                </a:lnTo>
                <a:lnTo>
                  <a:pt x="18393" y="13129"/>
                </a:lnTo>
                <a:lnTo>
                  <a:pt x="18397" y="13144"/>
                </a:lnTo>
                <a:lnTo>
                  <a:pt x="18417" y="13146"/>
                </a:lnTo>
                <a:lnTo>
                  <a:pt x="18421" y="13150"/>
                </a:lnTo>
                <a:lnTo>
                  <a:pt x="18424" y="13144"/>
                </a:lnTo>
                <a:lnTo>
                  <a:pt x="18431" y="13149"/>
                </a:lnTo>
                <a:lnTo>
                  <a:pt x="18425" y="13135"/>
                </a:lnTo>
                <a:lnTo>
                  <a:pt x="18421" y="13115"/>
                </a:lnTo>
                <a:lnTo>
                  <a:pt x="18413" y="13104"/>
                </a:lnTo>
                <a:lnTo>
                  <a:pt x="18414" y="13071"/>
                </a:lnTo>
                <a:lnTo>
                  <a:pt x="18412" y="13031"/>
                </a:lnTo>
                <a:lnTo>
                  <a:pt x="18413" y="13018"/>
                </a:lnTo>
                <a:lnTo>
                  <a:pt x="18408" y="13012"/>
                </a:lnTo>
                <a:lnTo>
                  <a:pt x="18396" y="12986"/>
                </a:lnTo>
                <a:lnTo>
                  <a:pt x="18389" y="12965"/>
                </a:lnTo>
                <a:lnTo>
                  <a:pt x="18381" y="12964"/>
                </a:lnTo>
                <a:lnTo>
                  <a:pt x="18377" y="12967"/>
                </a:lnTo>
                <a:lnTo>
                  <a:pt x="18371" y="12962"/>
                </a:lnTo>
                <a:lnTo>
                  <a:pt x="18364" y="12964"/>
                </a:lnTo>
                <a:lnTo>
                  <a:pt x="18359" y="12973"/>
                </a:lnTo>
                <a:lnTo>
                  <a:pt x="18346" y="12972"/>
                </a:lnTo>
                <a:cubicBezTo>
                  <a:pt x="18346" y="12972"/>
                  <a:pt x="18335" y="12972"/>
                  <a:pt x="18335" y="12972"/>
                </a:cubicBezTo>
                <a:close/>
                <a:moveTo>
                  <a:pt x="18026" y="10669"/>
                </a:moveTo>
                <a:lnTo>
                  <a:pt x="18013" y="10656"/>
                </a:lnTo>
                <a:lnTo>
                  <a:pt x="18005" y="10657"/>
                </a:lnTo>
                <a:lnTo>
                  <a:pt x="18000" y="10654"/>
                </a:lnTo>
                <a:lnTo>
                  <a:pt x="18003" y="10669"/>
                </a:lnTo>
                <a:lnTo>
                  <a:pt x="18016" y="10676"/>
                </a:lnTo>
                <a:lnTo>
                  <a:pt x="18026" y="10687"/>
                </a:lnTo>
                <a:cubicBezTo>
                  <a:pt x="18026" y="10687"/>
                  <a:pt x="18026" y="10669"/>
                  <a:pt x="18026" y="10669"/>
                </a:cubicBezTo>
                <a:close/>
                <a:moveTo>
                  <a:pt x="17978" y="11455"/>
                </a:moveTo>
                <a:lnTo>
                  <a:pt x="17964" y="11498"/>
                </a:lnTo>
                <a:lnTo>
                  <a:pt x="17956" y="11543"/>
                </a:lnTo>
                <a:lnTo>
                  <a:pt x="17951" y="11550"/>
                </a:lnTo>
                <a:lnTo>
                  <a:pt x="17956" y="11560"/>
                </a:lnTo>
                <a:lnTo>
                  <a:pt x="17956" y="11605"/>
                </a:lnTo>
                <a:lnTo>
                  <a:pt x="17958" y="11650"/>
                </a:lnTo>
                <a:lnTo>
                  <a:pt x="17965" y="11658"/>
                </a:lnTo>
                <a:lnTo>
                  <a:pt x="17967" y="11671"/>
                </a:lnTo>
                <a:lnTo>
                  <a:pt x="17964" y="11673"/>
                </a:lnTo>
                <a:lnTo>
                  <a:pt x="17964" y="11687"/>
                </a:lnTo>
                <a:lnTo>
                  <a:pt x="17971" y="11705"/>
                </a:lnTo>
                <a:lnTo>
                  <a:pt x="17978" y="11709"/>
                </a:lnTo>
                <a:lnTo>
                  <a:pt x="17980" y="11723"/>
                </a:lnTo>
                <a:lnTo>
                  <a:pt x="17999" y="11734"/>
                </a:lnTo>
                <a:lnTo>
                  <a:pt x="18009" y="11758"/>
                </a:lnTo>
                <a:lnTo>
                  <a:pt x="18008" y="11785"/>
                </a:lnTo>
                <a:lnTo>
                  <a:pt x="18009" y="11804"/>
                </a:lnTo>
                <a:lnTo>
                  <a:pt x="18018" y="11798"/>
                </a:lnTo>
                <a:lnTo>
                  <a:pt x="18028" y="11804"/>
                </a:lnTo>
                <a:lnTo>
                  <a:pt x="18025" y="11781"/>
                </a:lnTo>
                <a:lnTo>
                  <a:pt x="18029" y="11754"/>
                </a:lnTo>
                <a:lnTo>
                  <a:pt x="18022" y="11720"/>
                </a:lnTo>
                <a:lnTo>
                  <a:pt x="18033" y="11695"/>
                </a:lnTo>
                <a:lnTo>
                  <a:pt x="18050" y="11651"/>
                </a:lnTo>
                <a:lnTo>
                  <a:pt x="18051" y="11624"/>
                </a:lnTo>
                <a:lnTo>
                  <a:pt x="18055" y="11615"/>
                </a:lnTo>
                <a:lnTo>
                  <a:pt x="18049" y="11611"/>
                </a:lnTo>
                <a:lnTo>
                  <a:pt x="18053" y="11568"/>
                </a:lnTo>
                <a:lnTo>
                  <a:pt x="18054" y="11538"/>
                </a:lnTo>
                <a:lnTo>
                  <a:pt x="18052" y="11505"/>
                </a:lnTo>
                <a:lnTo>
                  <a:pt x="18059" y="11481"/>
                </a:lnTo>
                <a:lnTo>
                  <a:pt x="18062" y="11422"/>
                </a:lnTo>
                <a:lnTo>
                  <a:pt x="18067" y="11392"/>
                </a:lnTo>
                <a:lnTo>
                  <a:pt x="18071" y="11390"/>
                </a:lnTo>
                <a:lnTo>
                  <a:pt x="18069" y="11371"/>
                </a:lnTo>
                <a:lnTo>
                  <a:pt x="18057" y="11356"/>
                </a:lnTo>
                <a:lnTo>
                  <a:pt x="18053" y="11356"/>
                </a:lnTo>
                <a:lnTo>
                  <a:pt x="18046" y="11330"/>
                </a:lnTo>
                <a:lnTo>
                  <a:pt x="18031" y="11322"/>
                </a:lnTo>
                <a:lnTo>
                  <a:pt x="18022" y="11330"/>
                </a:lnTo>
                <a:lnTo>
                  <a:pt x="18023" y="11345"/>
                </a:lnTo>
                <a:lnTo>
                  <a:pt x="18011" y="11353"/>
                </a:lnTo>
                <a:lnTo>
                  <a:pt x="17997" y="11380"/>
                </a:lnTo>
                <a:lnTo>
                  <a:pt x="17983" y="11420"/>
                </a:lnTo>
                <a:lnTo>
                  <a:pt x="17986" y="11430"/>
                </a:lnTo>
                <a:lnTo>
                  <a:pt x="17984" y="11446"/>
                </a:lnTo>
                <a:cubicBezTo>
                  <a:pt x="17984" y="11446"/>
                  <a:pt x="17978" y="11455"/>
                  <a:pt x="17978" y="11455"/>
                </a:cubicBezTo>
                <a:close/>
                <a:moveTo>
                  <a:pt x="18126" y="12166"/>
                </a:moveTo>
                <a:lnTo>
                  <a:pt x="18117" y="12184"/>
                </a:lnTo>
                <a:lnTo>
                  <a:pt x="18125" y="12194"/>
                </a:lnTo>
                <a:lnTo>
                  <a:pt x="18130" y="12178"/>
                </a:lnTo>
                <a:cubicBezTo>
                  <a:pt x="18130" y="12178"/>
                  <a:pt x="18125" y="12166"/>
                  <a:pt x="18126" y="12166"/>
                </a:cubicBezTo>
                <a:close/>
                <a:moveTo>
                  <a:pt x="18522" y="10065"/>
                </a:moveTo>
                <a:lnTo>
                  <a:pt x="18507" y="10084"/>
                </a:lnTo>
                <a:lnTo>
                  <a:pt x="18504" y="10097"/>
                </a:lnTo>
                <a:lnTo>
                  <a:pt x="18495" y="10109"/>
                </a:lnTo>
                <a:lnTo>
                  <a:pt x="18482" y="10132"/>
                </a:lnTo>
                <a:lnTo>
                  <a:pt x="18477" y="10149"/>
                </a:lnTo>
                <a:lnTo>
                  <a:pt x="18466" y="10150"/>
                </a:lnTo>
                <a:lnTo>
                  <a:pt x="18454" y="10161"/>
                </a:lnTo>
                <a:lnTo>
                  <a:pt x="18460" y="10161"/>
                </a:lnTo>
                <a:lnTo>
                  <a:pt x="18467" y="10162"/>
                </a:lnTo>
                <a:lnTo>
                  <a:pt x="18471" y="10182"/>
                </a:lnTo>
                <a:lnTo>
                  <a:pt x="18477" y="10209"/>
                </a:lnTo>
                <a:lnTo>
                  <a:pt x="18473" y="10217"/>
                </a:lnTo>
                <a:lnTo>
                  <a:pt x="18470" y="10199"/>
                </a:lnTo>
                <a:lnTo>
                  <a:pt x="18465" y="10185"/>
                </a:lnTo>
                <a:lnTo>
                  <a:pt x="18462" y="10204"/>
                </a:lnTo>
                <a:lnTo>
                  <a:pt x="18465" y="10224"/>
                </a:lnTo>
                <a:lnTo>
                  <a:pt x="18473" y="10230"/>
                </a:lnTo>
                <a:lnTo>
                  <a:pt x="18475" y="10243"/>
                </a:lnTo>
                <a:lnTo>
                  <a:pt x="18471" y="10258"/>
                </a:lnTo>
                <a:lnTo>
                  <a:pt x="18477" y="10251"/>
                </a:lnTo>
                <a:lnTo>
                  <a:pt x="18482" y="10236"/>
                </a:lnTo>
                <a:lnTo>
                  <a:pt x="18492" y="10231"/>
                </a:lnTo>
                <a:lnTo>
                  <a:pt x="18499" y="10235"/>
                </a:lnTo>
                <a:lnTo>
                  <a:pt x="18493" y="10243"/>
                </a:lnTo>
                <a:lnTo>
                  <a:pt x="18498" y="10249"/>
                </a:lnTo>
                <a:lnTo>
                  <a:pt x="18509" y="10244"/>
                </a:lnTo>
                <a:lnTo>
                  <a:pt x="18508" y="10223"/>
                </a:lnTo>
                <a:lnTo>
                  <a:pt x="18500" y="10212"/>
                </a:lnTo>
                <a:lnTo>
                  <a:pt x="18488" y="10217"/>
                </a:lnTo>
                <a:lnTo>
                  <a:pt x="18489" y="10208"/>
                </a:lnTo>
                <a:lnTo>
                  <a:pt x="18492" y="10198"/>
                </a:lnTo>
                <a:lnTo>
                  <a:pt x="18489" y="10181"/>
                </a:lnTo>
                <a:lnTo>
                  <a:pt x="18495" y="10169"/>
                </a:lnTo>
                <a:lnTo>
                  <a:pt x="18506" y="10176"/>
                </a:lnTo>
                <a:lnTo>
                  <a:pt x="18518" y="10210"/>
                </a:lnTo>
                <a:lnTo>
                  <a:pt x="18520" y="10235"/>
                </a:lnTo>
                <a:lnTo>
                  <a:pt x="18525" y="10246"/>
                </a:lnTo>
                <a:lnTo>
                  <a:pt x="18526" y="10285"/>
                </a:lnTo>
                <a:lnTo>
                  <a:pt x="18516" y="10321"/>
                </a:lnTo>
                <a:lnTo>
                  <a:pt x="18505" y="10323"/>
                </a:lnTo>
                <a:lnTo>
                  <a:pt x="18508" y="10336"/>
                </a:lnTo>
                <a:lnTo>
                  <a:pt x="18518" y="10366"/>
                </a:lnTo>
                <a:lnTo>
                  <a:pt x="18522" y="10405"/>
                </a:lnTo>
                <a:lnTo>
                  <a:pt x="18533" y="10427"/>
                </a:lnTo>
                <a:lnTo>
                  <a:pt x="18533" y="10446"/>
                </a:lnTo>
                <a:lnTo>
                  <a:pt x="18528" y="10459"/>
                </a:lnTo>
                <a:lnTo>
                  <a:pt x="18536" y="10476"/>
                </a:lnTo>
                <a:lnTo>
                  <a:pt x="18547" y="10474"/>
                </a:lnTo>
                <a:lnTo>
                  <a:pt x="18556" y="10483"/>
                </a:lnTo>
                <a:lnTo>
                  <a:pt x="18560" y="10474"/>
                </a:lnTo>
                <a:lnTo>
                  <a:pt x="18560" y="10462"/>
                </a:lnTo>
                <a:lnTo>
                  <a:pt x="18550" y="10436"/>
                </a:lnTo>
                <a:lnTo>
                  <a:pt x="18550" y="10400"/>
                </a:lnTo>
                <a:lnTo>
                  <a:pt x="18556" y="10388"/>
                </a:lnTo>
                <a:lnTo>
                  <a:pt x="18563" y="10398"/>
                </a:lnTo>
                <a:lnTo>
                  <a:pt x="18559" y="10407"/>
                </a:lnTo>
                <a:lnTo>
                  <a:pt x="18559" y="10418"/>
                </a:lnTo>
                <a:lnTo>
                  <a:pt x="18569" y="10436"/>
                </a:lnTo>
                <a:lnTo>
                  <a:pt x="18573" y="10467"/>
                </a:lnTo>
                <a:lnTo>
                  <a:pt x="18570" y="10485"/>
                </a:lnTo>
                <a:lnTo>
                  <a:pt x="18572" y="10501"/>
                </a:lnTo>
                <a:lnTo>
                  <a:pt x="18584" y="10488"/>
                </a:lnTo>
                <a:lnTo>
                  <a:pt x="18597" y="10457"/>
                </a:lnTo>
                <a:lnTo>
                  <a:pt x="18585" y="10436"/>
                </a:lnTo>
                <a:lnTo>
                  <a:pt x="18585" y="10424"/>
                </a:lnTo>
                <a:lnTo>
                  <a:pt x="18591" y="10419"/>
                </a:lnTo>
                <a:lnTo>
                  <a:pt x="18601" y="10424"/>
                </a:lnTo>
                <a:lnTo>
                  <a:pt x="18607" y="10431"/>
                </a:lnTo>
                <a:lnTo>
                  <a:pt x="18610" y="10408"/>
                </a:lnTo>
                <a:lnTo>
                  <a:pt x="18609" y="10373"/>
                </a:lnTo>
                <a:lnTo>
                  <a:pt x="18606" y="10354"/>
                </a:lnTo>
                <a:lnTo>
                  <a:pt x="18607" y="10290"/>
                </a:lnTo>
                <a:lnTo>
                  <a:pt x="18605" y="10256"/>
                </a:lnTo>
                <a:lnTo>
                  <a:pt x="18612" y="10235"/>
                </a:lnTo>
                <a:lnTo>
                  <a:pt x="18625" y="10214"/>
                </a:lnTo>
                <a:lnTo>
                  <a:pt x="18622" y="10197"/>
                </a:lnTo>
                <a:lnTo>
                  <a:pt x="18615" y="10193"/>
                </a:lnTo>
                <a:lnTo>
                  <a:pt x="18615" y="10172"/>
                </a:lnTo>
                <a:lnTo>
                  <a:pt x="18607" y="10170"/>
                </a:lnTo>
                <a:lnTo>
                  <a:pt x="18610" y="10155"/>
                </a:lnTo>
                <a:lnTo>
                  <a:pt x="18588" y="10155"/>
                </a:lnTo>
                <a:lnTo>
                  <a:pt x="18585" y="10147"/>
                </a:lnTo>
                <a:lnTo>
                  <a:pt x="18595" y="10136"/>
                </a:lnTo>
                <a:lnTo>
                  <a:pt x="18599" y="10122"/>
                </a:lnTo>
                <a:lnTo>
                  <a:pt x="18596" y="10092"/>
                </a:lnTo>
                <a:lnTo>
                  <a:pt x="18587" y="10083"/>
                </a:lnTo>
                <a:lnTo>
                  <a:pt x="18576" y="10086"/>
                </a:lnTo>
                <a:lnTo>
                  <a:pt x="18576" y="10094"/>
                </a:lnTo>
                <a:lnTo>
                  <a:pt x="18567" y="10105"/>
                </a:lnTo>
                <a:lnTo>
                  <a:pt x="18558" y="10102"/>
                </a:lnTo>
                <a:lnTo>
                  <a:pt x="18543" y="10075"/>
                </a:lnTo>
                <a:lnTo>
                  <a:pt x="18545" y="10059"/>
                </a:lnTo>
                <a:lnTo>
                  <a:pt x="18566" y="10042"/>
                </a:lnTo>
                <a:lnTo>
                  <a:pt x="18584" y="10036"/>
                </a:lnTo>
                <a:lnTo>
                  <a:pt x="18604" y="10048"/>
                </a:lnTo>
                <a:lnTo>
                  <a:pt x="18614" y="10056"/>
                </a:lnTo>
                <a:lnTo>
                  <a:pt x="18616" y="10046"/>
                </a:lnTo>
                <a:lnTo>
                  <a:pt x="18616" y="10031"/>
                </a:lnTo>
                <a:lnTo>
                  <a:pt x="18617" y="10008"/>
                </a:lnTo>
                <a:lnTo>
                  <a:pt x="18615" y="9992"/>
                </a:lnTo>
                <a:lnTo>
                  <a:pt x="18619" y="9980"/>
                </a:lnTo>
                <a:lnTo>
                  <a:pt x="18628" y="9978"/>
                </a:lnTo>
                <a:lnTo>
                  <a:pt x="18633" y="9992"/>
                </a:lnTo>
                <a:lnTo>
                  <a:pt x="18642" y="9993"/>
                </a:lnTo>
                <a:lnTo>
                  <a:pt x="18653" y="9983"/>
                </a:lnTo>
                <a:lnTo>
                  <a:pt x="18675" y="9976"/>
                </a:lnTo>
                <a:lnTo>
                  <a:pt x="18697" y="9964"/>
                </a:lnTo>
                <a:lnTo>
                  <a:pt x="18710" y="9963"/>
                </a:lnTo>
                <a:lnTo>
                  <a:pt x="18716" y="9967"/>
                </a:lnTo>
                <a:lnTo>
                  <a:pt x="18723" y="9961"/>
                </a:lnTo>
                <a:lnTo>
                  <a:pt x="18723" y="9954"/>
                </a:lnTo>
                <a:lnTo>
                  <a:pt x="18737" y="9941"/>
                </a:lnTo>
                <a:lnTo>
                  <a:pt x="18741" y="9928"/>
                </a:lnTo>
                <a:lnTo>
                  <a:pt x="18756" y="9907"/>
                </a:lnTo>
                <a:lnTo>
                  <a:pt x="18772" y="9898"/>
                </a:lnTo>
                <a:lnTo>
                  <a:pt x="18793" y="9904"/>
                </a:lnTo>
                <a:lnTo>
                  <a:pt x="18804" y="9899"/>
                </a:lnTo>
                <a:lnTo>
                  <a:pt x="18810" y="9907"/>
                </a:lnTo>
                <a:lnTo>
                  <a:pt x="18810" y="9926"/>
                </a:lnTo>
                <a:lnTo>
                  <a:pt x="18800" y="9950"/>
                </a:lnTo>
                <a:lnTo>
                  <a:pt x="18797" y="9969"/>
                </a:lnTo>
                <a:lnTo>
                  <a:pt x="18803" y="9976"/>
                </a:lnTo>
                <a:lnTo>
                  <a:pt x="18804" y="9997"/>
                </a:lnTo>
                <a:lnTo>
                  <a:pt x="18805" y="10018"/>
                </a:lnTo>
                <a:lnTo>
                  <a:pt x="18803" y="10026"/>
                </a:lnTo>
                <a:lnTo>
                  <a:pt x="18807" y="10048"/>
                </a:lnTo>
                <a:lnTo>
                  <a:pt x="18820" y="10058"/>
                </a:lnTo>
                <a:lnTo>
                  <a:pt x="18839" y="10088"/>
                </a:lnTo>
                <a:lnTo>
                  <a:pt x="18852" y="10094"/>
                </a:lnTo>
                <a:lnTo>
                  <a:pt x="18860" y="10086"/>
                </a:lnTo>
                <a:lnTo>
                  <a:pt x="18873" y="10053"/>
                </a:lnTo>
                <a:lnTo>
                  <a:pt x="18874" y="10031"/>
                </a:lnTo>
                <a:lnTo>
                  <a:pt x="18882" y="10024"/>
                </a:lnTo>
                <a:lnTo>
                  <a:pt x="18884" y="10013"/>
                </a:lnTo>
                <a:lnTo>
                  <a:pt x="18881" y="9997"/>
                </a:lnTo>
                <a:lnTo>
                  <a:pt x="18890" y="9970"/>
                </a:lnTo>
                <a:lnTo>
                  <a:pt x="18901" y="9967"/>
                </a:lnTo>
                <a:lnTo>
                  <a:pt x="18912" y="9967"/>
                </a:lnTo>
                <a:lnTo>
                  <a:pt x="18915" y="9956"/>
                </a:lnTo>
                <a:lnTo>
                  <a:pt x="18912" y="9947"/>
                </a:lnTo>
                <a:lnTo>
                  <a:pt x="18909" y="9924"/>
                </a:lnTo>
                <a:lnTo>
                  <a:pt x="18885" y="9906"/>
                </a:lnTo>
                <a:lnTo>
                  <a:pt x="18882" y="9895"/>
                </a:lnTo>
                <a:lnTo>
                  <a:pt x="18887" y="9864"/>
                </a:lnTo>
                <a:lnTo>
                  <a:pt x="18895" y="9853"/>
                </a:lnTo>
                <a:lnTo>
                  <a:pt x="18900" y="9850"/>
                </a:lnTo>
                <a:lnTo>
                  <a:pt x="18898" y="9860"/>
                </a:lnTo>
                <a:lnTo>
                  <a:pt x="18899" y="9884"/>
                </a:lnTo>
                <a:lnTo>
                  <a:pt x="18904" y="9891"/>
                </a:lnTo>
                <a:lnTo>
                  <a:pt x="18910" y="9884"/>
                </a:lnTo>
                <a:lnTo>
                  <a:pt x="18913" y="9877"/>
                </a:lnTo>
                <a:lnTo>
                  <a:pt x="18922" y="9881"/>
                </a:lnTo>
                <a:lnTo>
                  <a:pt x="18929" y="9889"/>
                </a:lnTo>
                <a:lnTo>
                  <a:pt x="18936" y="9885"/>
                </a:lnTo>
                <a:lnTo>
                  <a:pt x="18941" y="9887"/>
                </a:lnTo>
                <a:lnTo>
                  <a:pt x="18938" y="9896"/>
                </a:lnTo>
                <a:lnTo>
                  <a:pt x="18926" y="9902"/>
                </a:lnTo>
                <a:lnTo>
                  <a:pt x="18924" y="9907"/>
                </a:lnTo>
                <a:lnTo>
                  <a:pt x="18929" y="9911"/>
                </a:lnTo>
                <a:lnTo>
                  <a:pt x="18939" y="9906"/>
                </a:lnTo>
                <a:lnTo>
                  <a:pt x="18955" y="9891"/>
                </a:lnTo>
                <a:lnTo>
                  <a:pt x="18990" y="9896"/>
                </a:lnTo>
                <a:lnTo>
                  <a:pt x="19007" y="9893"/>
                </a:lnTo>
                <a:lnTo>
                  <a:pt x="19002" y="9886"/>
                </a:lnTo>
                <a:lnTo>
                  <a:pt x="18999" y="9863"/>
                </a:lnTo>
                <a:lnTo>
                  <a:pt x="19002" y="9837"/>
                </a:lnTo>
                <a:lnTo>
                  <a:pt x="19017" y="9824"/>
                </a:lnTo>
                <a:lnTo>
                  <a:pt x="19028" y="9828"/>
                </a:lnTo>
                <a:lnTo>
                  <a:pt x="19030" y="9850"/>
                </a:lnTo>
                <a:lnTo>
                  <a:pt x="19026" y="9872"/>
                </a:lnTo>
                <a:lnTo>
                  <a:pt x="19032" y="9888"/>
                </a:lnTo>
                <a:lnTo>
                  <a:pt x="19042" y="9886"/>
                </a:lnTo>
                <a:lnTo>
                  <a:pt x="19052" y="9863"/>
                </a:lnTo>
                <a:lnTo>
                  <a:pt x="19044" y="9823"/>
                </a:lnTo>
                <a:lnTo>
                  <a:pt x="19048" y="9799"/>
                </a:lnTo>
                <a:lnTo>
                  <a:pt x="19065" y="9778"/>
                </a:lnTo>
                <a:lnTo>
                  <a:pt x="19074" y="9777"/>
                </a:lnTo>
                <a:lnTo>
                  <a:pt x="19077" y="9766"/>
                </a:lnTo>
                <a:lnTo>
                  <a:pt x="19071" y="9753"/>
                </a:lnTo>
                <a:lnTo>
                  <a:pt x="19074" y="9726"/>
                </a:lnTo>
                <a:lnTo>
                  <a:pt x="19082" y="9717"/>
                </a:lnTo>
                <a:lnTo>
                  <a:pt x="19095" y="9721"/>
                </a:lnTo>
                <a:lnTo>
                  <a:pt x="19098" y="9733"/>
                </a:lnTo>
                <a:lnTo>
                  <a:pt x="19092" y="9749"/>
                </a:lnTo>
                <a:lnTo>
                  <a:pt x="19088" y="9780"/>
                </a:lnTo>
                <a:lnTo>
                  <a:pt x="19092" y="9845"/>
                </a:lnTo>
                <a:lnTo>
                  <a:pt x="19098" y="9850"/>
                </a:lnTo>
                <a:lnTo>
                  <a:pt x="19107" y="9840"/>
                </a:lnTo>
                <a:lnTo>
                  <a:pt x="19113" y="9819"/>
                </a:lnTo>
                <a:lnTo>
                  <a:pt x="19124" y="9817"/>
                </a:lnTo>
                <a:lnTo>
                  <a:pt x="19137" y="9794"/>
                </a:lnTo>
                <a:lnTo>
                  <a:pt x="19142" y="9764"/>
                </a:lnTo>
                <a:lnTo>
                  <a:pt x="19139" y="9746"/>
                </a:lnTo>
                <a:lnTo>
                  <a:pt x="19153" y="9723"/>
                </a:lnTo>
                <a:lnTo>
                  <a:pt x="19151" y="9708"/>
                </a:lnTo>
                <a:lnTo>
                  <a:pt x="19144" y="9697"/>
                </a:lnTo>
                <a:lnTo>
                  <a:pt x="19128" y="9661"/>
                </a:lnTo>
                <a:lnTo>
                  <a:pt x="19123" y="9634"/>
                </a:lnTo>
                <a:lnTo>
                  <a:pt x="19119" y="9579"/>
                </a:lnTo>
                <a:lnTo>
                  <a:pt x="19124" y="9515"/>
                </a:lnTo>
                <a:lnTo>
                  <a:pt x="19125" y="9472"/>
                </a:lnTo>
                <a:lnTo>
                  <a:pt x="19113" y="9392"/>
                </a:lnTo>
                <a:lnTo>
                  <a:pt x="19096" y="9355"/>
                </a:lnTo>
                <a:lnTo>
                  <a:pt x="19095" y="9325"/>
                </a:lnTo>
                <a:lnTo>
                  <a:pt x="19099" y="9288"/>
                </a:lnTo>
                <a:lnTo>
                  <a:pt x="19120" y="9272"/>
                </a:lnTo>
                <a:lnTo>
                  <a:pt x="19130" y="9272"/>
                </a:lnTo>
                <a:lnTo>
                  <a:pt x="19135" y="9287"/>
                </a:lnTo>
                <a:lnTo>
                  <a:pt x="19139" y="9279"/>
                </a:lnTo>
                <a:lnTo>
                  <a:pt x="19136" y="9253"/>
                </a:lnTo>
                <a:lnTo>
                  <a:pt x="19133" y="9236"/>
                </a:lnTo>
                <a:lnTo>
                  <a:pt x="19129" y="9227"/>
                </a:lnTo>
                <a:lnTo>
                  <a:pt x="19126" y="9204"/>
                </a:lnTo>
                <a:lnTo>
                  <a:pt x="19127" y="9193"/>
                </a:lnTo>
                <a:lnTo>
                  <a:pt x="19126" y="9176"/>
                </a:lnTo>
                <a:lnTo>
                  <a:pt x="19131" y="9162"/>
                </a:lnTo>
                <a:lnTo>
                  <a:pt x="19131" y="9155"/>
                </a:lnTo>
                <a:lnTo>
                  <a:pt x="19132" y="9137"/>
                </a:lnTo>
                <a:lnTo>
                  <a:pt x="19128" y="9127"/>
                </a:lnTo>
                <a:lnTo>
                  <a:pt x="19128" y="9099"/>
                </a:lnTo>
                <a:lnTo>
                  <a:pt x="19130" y="9085"/>
                </a:lnTo>
                <a:lnTo>
                  <a:pt x="19125" y="9069"/>
                </a:lnTo>
                <a:lnTo>
                  <a:pt x="19121" y="9025"/>
                </a:lnTo>
                <a:lnTo>
                  <a:pt x="19109" y="8989"/>
                </a:lnTo>
                <a:lnTo>
                  <a:pt x="19102" y="8989"/>
                </a:lnTo>
                <a:lnTo>
                  <a:pt x="19095" y="8982"/>
                </a:lnTo>
                <a:lnTo>
                  <a:pt x="19093" y="8934"/>
                </a:lnTo>
                <a:lnTo>
                  <a:pt x="19081" y="8914"/>
                </a:lnTo>
                <a:lnTo>
                  <a:pt x="19053" y="8863"/>
                </a:lnTo>
                <a:lnTo>
                  <a:pt x="19046" y="8840"/>
                </a:lnTo>
                <a:lnTo>
                  <a:pt x="19041" y="8804"/>
                </a:lnTo>
                <a:lnTo>
                  <a:pt x="19039" y="8770"/>
                </a:lnTo>
                <a:lnTo>
                  <a:pt x="19040" y="8758"/>
                </a:lnTo>
                <a:lnTo>
                  <a:pt x="19032" y="8766"/>
                </a:lnTo>
                <a:lnTo>
                  <a:pt x="19026" y="8768"/>
                </a:lnTo>
                <a:lnTo>
                  <a:pt x="19023" y="8761"/>
                </a:lnTo>
                <a:lnTo>
                  <a:pt x="19011" y="8752"/>
                </a:lnTo>
                <a:lnTo>
                  <a:pt x="19005" y="8751"/>
                </a:lnTo>
                <a:lnTo>
                  <a:pt x="19006" y="8758"/>
                </a:lnTo>
                <a:lnTo>
                  <a:pt x="18999" y="8786"/>
                </a:lnTo>
                <a:lnTo>
                  <a:pt x="18999" y="8805"/>
                </a:lnTo>
                <a:lnTo>
                  <a:pt x="19005" y="8815"/>
                </a:lnTo>
                <a:lnTo>
                  <a:pt x="19011" y="8810"/>
                </a:lnTo>
                <a:lnTo>
                  <a:pt x="19027" y="8787"/>
                </a:lnTo>
                <a:lnTo>
                  <a:pt x="19033" y="8815"/>
                </a:lnTo>
                <a:lnTo>
                  <a:pt x="19028" y="8836"/>
                </a:lnTo>
                <a:lnTo>
                  <a:pt x="19020" y="8844"/>
                </a:lnTo>
                <a:lnTo>
                  <a:pt x="19011" y="8834"/>
                </a:lnTo>
                <a:lnTo>
                  <a:pt x="19008" y="8834"/>
                </a:lnTo>
                <a:lnTo>
                  <a:pt x="19012" y="8860"/>
                </a:lnTo>
                <a:lnTo>
                  <a:pt x="19006" y="8871"/>
                </a:lnTo>
                <a:lnTo>
                  <a:pt x="18997" y="8865"/>
                </a:lnTo>
                <a:lnTo>
                  <a:pt x="18995" y="8845"/>
                </a:lnTo>
                <a:lnTo>
                  <a:pt x="18992" y="8822"/>
                </a:lnTo>
                <a:lnTo>
                  <a:pt x="18988" y="8810"/>
                </a:lnTo>
                <a:lnTo>
                  <a:pt x="18980" y="8815"/>
                </a:lnTo>
                <a:lnTo>
                  <a:pt x="18973" y="8808"/>
                </a:lnTo>
                <a:lnTo>
                  <a:pt x="18970" y="8826"/>
                </a:lnTo>
                <a:lnTo>
                  <a:pt x="18975" y="8859"/>
                </a:lnTo>
                <a:lnTo>
                  <a:pt x="18975" y="8882"/>
                </a:lnTo>
                <a:lnTo>
                  <a:pt x="18967" y="8888"/>
                </a:lnTo>
                <a:lnTo>
                  <a:pt x="18959" y="8908"/>
                </a:lnTo>
                <a:lnTo>
                  <a:pt x="18960" y="8920"/>
                </a:lnTo>
                <a:lnTo>
                  <a:pt x="18976" y="8949"/>
                </a:lnTo>
                <a:lnTo>
                  <a:pt x="18982" y="8966"/>
                </a:lnTo>
                <a:lnTo>
                  <a:pt x="18976" y="8997"/>
                </a:lnTo>
                <a:lnTo>
                  <a:pt x="18967" y="9007"/>
                </a:lnTo>
                <a:lnTo>
                  <a:pt x="18957" y="9003"/>
                </a:lnTo>
                <a:lnTo>
                  <a:pt x="18954" y="9016"/>
                </a:lnTo>
                <a:lnTo>
                  <a:pt x="18964" y="9037"/>
                </a:lnTo>
                <a:lnTo>
                  <a:pt x="18974" y="9033"/>
                </a:lnTo>
                <a:lnTo>
                  <a:pt x="18983" y="9016"/>
                </a:lnTo>
                <a:lnTo>
                  <a:pt x="18996" y="9066"/>
                </a:lnTo>
                <a:lnTo>
                  <a:pt x="19001" y="9121"/>
                </a:lnTo>
                <a:lnTo>
                  <a:pt x="18998" y="9151"/>
                </a:lnTo>
                <a:lnTo>
                  <a:pt x="19000" y="9205"/>
                </a:lnTo>
                <a:lnTo>
                  <a:pt x="18988" y="9284"/>
                </a:lnTo>
                <a:lnTo>
                  <a:pt x="18991" y="9315"/>
                </a:lnTo>
                <a:lnTo>
                  <a:pt x="18986" y="9349"/>
                </a:lnTo>
                <a:lnTo>
                  <a:pt x="18970" y="9364"/>
                </a:lnTo>
                <a:lnTo>
                  <a:pt x="18962" y="9397"/>
                </a:lnTo>
                <a:lnTo>
                  <a:pt x="18963" y="9435"/>
                </a:lnTo>
                <a:lnTo>
                  <a:pt x="18955" y="9457"/>
                </a:lnTo>
                <a:lnTo>
                  <a:pt x="18953" y="9480"/>
                </a:lnTo>
                <a:lnTo>
                  <a:pt x="18936" y="9505"/>
                </a:lnTo>
                <a:lnTo>
                  <a:pt x="18904" y="9538"/>
                </a:lnTo>
                <a:lnTo>
                  <a:pt x="18892" y="9544"/>
                </a:lnTo>
                <a:lnTo>
                  <a:pt x="18885" y="9566"/>
                </a:lnTo>
                <a:lnTo>
                  <a:pt x="18869" y="9550"/>
                </a:lnTo>
                <a:lnTo>
                  <a:pt x="18853" y="9517"/>
                </a:lnTo>
                <a:lnTo>
                  <a:pt x="18854" y="9503"/>
                </a:lnTo>
                <a:lnTo>
                  <a:pt x="18861" y="9498"/>
                </a:lnTo>
                <a:lnTo>
                  <a:pt x="18868" y="9477"/>
                </a:lnTo>
                <a:lnTo>
                  <a:pt x="18867" y="9465"/>
                </a:lnTo>
                <a:lnTo>
                  <a:pt x="18875" y="9450"/>
                </a:lnTo>
                <a:lnTo>
                  <a:pt x="18874" y="9445"/>
                </a:lnTo>
                <a:lnTo>
                  <a:pt x="18858" y="9451"/>
                </a:lnTo>
                <a:lnTo>
                  <a:pt x="18847" y="9470"/>
                </a:lnTo>
                <a:lnTo>
                  <a:pt x="18833" y="9480"/>
                </a:lnTo>
                <a:lnTo>
                  <a:pt x="18830" y="9501"/>
                </a:lnTo>
                <a:lnTo>
                  <a:pt x="18840" y="9529"/>
                </a:lnTo>
                <a:lnTo>
                  <a:pt x="18842" y="9582"/>
                </a:lnTo>
                <a:lnTo>
                  <a:pt x="18840" y="9608"/>
                </a:lnTo>
                <a:lnTo>
                  <a:pt x="18824" y="9635"/>
                </a:lnTo>
                <a:lnTo>
                  <a:pt x="18824" y="9650"/>
                </a:lnTo>
                <a:lnTo>
                  <a:pt x="18818" y="9660"/>
                </a:lnTo>
                <a:lnTo>
                  <a:pt x="18816" y="9700"/>
                </a:lnTo>
                <a:lnTo>
                  <a:pt x="18822" y="9711"/>
                </a:lnTo>
                <a:lnTo>
                  <a:pt x="18823" y="9728"/>
                </a:lnTo>
                <a:lnTo>
                  <a:pt x="18819" y="9734"/>
                </a:lnTo>
                <a:lnTo>
                  <a:pt x="18821" y="9740"/>
                </a:lnTo>
                <a:lnTo>
                  <a:pt x="18818" y="9754"/>
                </a:lnTo>
                <a:lnTo>
                  <a:pt x="18812" y="9756"/>
                </a:lnTo>
                <a:lnTo>
                  <a:pt x="18816" y="9766"/>
                </a:lnTo>
                <a:lnTo>
                  <a:pt x="18806" y="9773"/>
                </a:lnTo>
                <a:lnTo>
                  <a:pt x="18799" y="9764"/>
                </a:lnTo>
                <a:lnTo>
                  <a:pt x="18789" y="9776"/>
                </a:lnTo>
                <a:lnTo>
                  <a:pt x="18783" y="9772"/>
                </a:lnTo>
                <a:lnTo>
                  <a:pt x="18781" y="9748"/>
                </a:lnTo>
                <a:lnTo>
                  <a:pt x="18777" y="9745"/>
                </a:lnTo>
                <a:lnTo>
                  <a:pt x="18768" y="9756"/>
                </a:lnTo>
                <a:lnTo>
                  <a:pt x="18760" y="9756"/>
                </a:lnTo>
                <a:lnTo>
                  <a:pt x="18756" y="9751"/>
                </a:lnTo>
                <a:lnTo>
                  <a:pt x="18726" y="9769"/>
                </a:lnTo>
                <a:lnTo>
                  <a:pt x="18711" y="9779"/>
                </a:lnTo>
                <a:lnTo>
                  <a:pt x="18696" y="9788"/>
                </a:lnTo>
                <a:lnTo>
                  <a:pt x="18678" y="9790"/>
                </a:lnTo>
                <a:lnTo>
                  <a:pt x="18662" y="9798"/>
                </a:lnTo>
                <a:lnTo>
                  <a:pt x="18656" y="9792"/>
                </a:lnTo>
                <a:lnTo>
                  <a:pt x="18642" y="9795"/>
                </a:lnTo>
                <a:lnTo>
                  <a:pt x="18616" y="9825"/>
                </a:lnTo>
                <a:lnTo>
                  <a:pt x="18612" y="9851"/>
                </a:lnTo>
                <a:lnTo>
                  <a:pt x="18603" y="9862"/>
                </a:lnTo>
                <a:lnTo>
                  <a:pt x="18600" y="9878"/>
                </a:lnTo>
                <a:lnTo>
                  <a:pt x="18582" y="9914"/>
                </a:lnTo>
                <a:lnTo>
                  <a:pt x="18570" y="9921"/>
                </a:lnTo>
                <a:lnTo>
                  <a:pt x="18561" y="9944"/>
                </a:lnTo>
                <a:lnTo>
                  <a:pt x="18558" y="9958"/>
                </a:lnTo>
                <a:lnTo>
                  <a:pt x="18548" y="9976"/>
                </a:lnTo>
                <a:lnTo>
                  <a:pt x="18530" y="9982"/>
                </a:lnTo>
                <a:lnTo>
                  <a:pt x="18523" y="9997"/>
                </a:lnTo>
                <a:lnTo>
                  <a:pt x="18528" y="10033"/>
                </a:lnTo>
                <a:lnTo>
                  <a:pt x="18535" y="10039"/>
                </a:lnTo>
                <a:lnTo>
                  <a:pt x="18537" y="10052"/>
                </a:lnTo>
                <a:lnTo>
                  <a:pt x="18533" y="10064"/>
                </a:lnTo>
                <a:cubicBezTo>
                  <a:pt x="18533" y="10064"/>
                  <a:pt x="18522" y="10065"/>
                  <a:pt x="18522" y="10065"/>
                </a:cubicBezTo>
                <a:close/>
                <a:moveTo>
                  <a:pt x="18161" y="12651"/>
                </a:moveTo>
                <a:lnTo>
                  <a:pt x="18145" y="12666"/>
                </a:lnTo>
                <a:lnTo>
                  <a:pt x="18151" y="12696"/>
                </a:lnTo>
                <a:lnTo>
                  <a:pt x="18149" y="12706"/>
                </a:lnTo>
                <a:lnTo>
                  <a:pt x="18152" y="12722"/>
                </a:lnTo>
                <a:lnTo>
                  <a:pt x="18161" y="12707"/>
                </a:lnTo>
                <a:lnTo>
                  <a:pt x="18163" y="12673"/>
                </a:lnTo>
                <a:lnTo>
                  <a:pt x="18169" y="12661"/>
                </a:lnTo>
                <a:cubicBezTo>
                  <a:pt x="18169" y="12661"/>
                  <a:pt x="18161" y="12651"/>
                  <a:pt x="18161" y="12651"/>
                </a:cubicBezTo>
                <a:close/>
                <a:moveTo>
                  <a:pt x="17489" y="14188"/>
                </a:moveTo>
                <a:lnTo>
                  <a:pt x="17491" y="14186"/>
                </a:lnTo>
                <a:lnTo>
                  <a:pt x="17492" y="14167"/>
                </a:lnTo>
                <a:lnTo>
                  <a:pt x="17492" y="14166"/>
                </a:lnTo>
                <a:lnTo>
                  <a:pt x="17487" y="14181"/>
                </a:lnTo>
                <a:cubicBezTo>
                  <a:pt x="17487" y="14181"/>
                  <a:pt x="17489" y="14188"/>
                  <a:pt x="17489" y="14188"/>
                </a:cubicBezTo>
                <a:close/>
                <a:moveTo>
                  <a:pt x="18012" y="13008"/>
                </a:moveTo>
                <a:lnTo>
                  <a:pt x="18017" y="13025"/>
                </a:lnTo>
                <a:lnTo>
                  <a:pt x="18023" y="13037"/>
                </a:lnTo>
                <a:lnTo>
                  <a:pt x="18038" y="13038"/>
                </a:lnTo>
                <a:lnTo>
                  <a:pt x="18046" y="13045"/>
                </a:lnTo>
                <a:lnTo>
                  <a:pt x="18052" y="13033"/>
                </a:lnTo>
                <a:lnTo>
                  <a:pt x="18049" y="13021"/>
                </a:lnTo>
                <a:lnTo>
                  <a:pt x="18036" y="13016"/>
                </a:lnTo>
                <a:lnTo>
                  <a:pt x="18027" y="13001"/>
                </a:lnTo>
                <a:lnTo>
                  <a:pt x="18017" y="12998"/>
                </a:lnTo>
                <a:cubicBezTo>
                  <a:pt x="18017" y="12998"/>
                  <a:pt x="18012" y="13008"/>
                  <a:pt x="18012" y="13008"/>
                </a:cubicBezTo>
                <a:close/>
                <a:moveTo>
                  <a:pt x="18134" y="12903"/>
                </a:moveTo>
                <a:lnTo>
                  <a:pt x="18120" y="12894"/>
                </a:lnTo>
                <a:lnTo>
                  <a:pt x="18092" y="12852"/>
                </a:lnTo>
                <a:lnTo>
                  <a:pt x="18076" y="12859"/>
                </a:lnTo>
                <a:lnTo>
                  <a:pt x="18060" y="12849"/>
                </a:lnTo>
                <a:lnTo>
                  <a:pt x="18048" y="12859"/>
                </a:lnTo>
                <a:lnTo>
                  <a:pt x="18051" y="12870"/>
                </a:lnTo>
                <a:lnTo>
                  <a:pt x="18060" y="12869"/>
                </a:lnTo>
                <a:lnTo>
                  <a:pt x="18064" y="12896"/>
                </a:lnTo>
                <a:lnTo>
                  <a:pt x="18073" y="12902"/>
                </a:lnTo>
                <a:lnTo>
                  <a:pt x="18082" y="12922"/>
                </a:lnTo>
                <a:lnTo>
                  <a:pt x="18082" y="12957"/>
                </a:lnTo>
                <a:lnTo>
                  <a:pt x="18093" y="12967"/>
                </a:lnTo>
                <a:lnTo>
                  <a:pt x="18093" y="12988"/>
                </a:lnTo>
                <a:lnTo>
                  <a:pt x="18106" y="13015"/>
                </a:lnTo>
                <a:lnTo>
                  <a:pt x="18117" y="13018"/>
                </a:lnTo>
                <a:lnTo>
                  <a:pt x="18129" y="13001"/>
                </a:lnTo>
                <a:lnTo>
                  <a:pt x="18129" y="12983"/>
                </a:lnTo>
                <a:lnTo>
                  <a:pt x="18136" y="12975"/>
                </a:lnTo>
                <a:lnTo>
                  <a:pt x="18136" y="12956"/>
                </a:lnTo>
                <a:lnTo>
                  <a:pt x="18129" y="12939"/>
                </a:lnTo>
                <a:lnTo>
                  <a:pt x="18134" y="12923"/>
                </a:lnTo>
                <a:cubicBezTo>
                  <a:pt x="18134" y="12923"/>
                  <a:pt x="18134" y="12903"/>
                  <a:pt x="18134" y="12903"/>
                </a:cubicBezTo>
                <a:close/>
                <a:moveTo>
                  <a:pt x="18047" y="12832"/>
                </a:moveTo>
                <a:lnTo>
                  <a:pt x="18034" y="12810"/>
                </a:lnTo>
                <a:lnTo>
                  <a:pt x="18025" y="12810"/>
                </a:lnTo>
                <a:lnTo>
                  <a:pt x="18027" y="12826"/>
                </a:lnTo>
                <a:lnTo>
                  <a:pt x="18043" y="12838"/>
                </a:lnTo>
                <a:cubicBezTo>
                  <a:pt x="18043" y="12838"/>
                  <a:pt x="18047" y="12832"/>
                  <a:pt x="18047" y="12832"/>
                </a:cubicBezTo>
                <a:close/>
                <a:moveTo>
                  <a:pt x="17996" y="15509"/>
                </a:moveTo>
                <a:lnTo>
                  <a:pt x="18003" y="15525"/>
                </a:lnTo>
                <a:lnTo>
                  <a:pt x="18007" y="15498"/>
                </a:lnTo>
                <a:lnTo>
                  <a:pt x="18012" y="15489"/>
                </a:lnTo>
                <a:lnTo>
                  <a:pt x="18001" y="15483"/>
                </a:lnTo>
                <a:cubicBezTo>
                  <a:pt x="18001" y="15483"/>
                  <a:pt x="17996" y="15509"/>
                  <a:pt x="17996" y="15509"/>
                </a:cubicBezTo>
                <a:close/>
                <a:moveTo>
                  <a:pt x="18177" y="15082"/>
                </a:moveTo>
                <a:lnTo>
                  <a:pt x="18176" y="15096"/>
                </a:lnTo>
                <a:lnTo>
                  <a:pt x="18172" y="15103"/>
                </a:lnTo>
                <a:lnTo>
                  <a:pt x="18177" y="15127"/>
                </a:lnTo>
                <a:lnTo>
                  <a:pt x="18183" y="15132"/>
                </a:lnTo>
                <a:lnTo>
                  <a:pt x="18193" y="15120"/>
                </a:lnTo>
                <a:lnTo>
                  <a:pt x="18190" y="15097"/>
                </a:lnTo>
                <a:lnTo>
                  <a:pt x="18182" y="15077"/>
                </a:lnTo>
                <a:cubicBezTo>
                  <a:pt x="18182" y="15077"/>
                  <a:pt x="18177" y="15082"/>
                  <a:pt x="18177" y="15082"/>
                </a:cubicBezTo>
                <a:close/>
                <a:moveTo>
                  <a:pt x="18097" y="15201"/>
                </a:moveTo>
                <a:lnTo>
                  <a:pt x="18086" y="15165"/>
                </a:lnTo>
                <a:lnTo>
                  <a:pt x="18083" y="15177"/>
                </a:lnTo>
                <a:lnTo>
                  <a:pt x="18082" y="15195"/>
                </a:lnTo>
                <a:lnTo>
                  <a:pt x="18077" y="15209"/>
                </a:lnTo>
                <a:lnTo>
                  <a:pt x="18083" y="15225"/>
                </a:lnTo>
                <a:lnTo>
                  <a:pt x="18086" y="15242"/>
                </a:lnTo>
                <a:lnTo>
                  <a:pt x="18091" y="15218"/>
                </a:lnTo>
                <a:cubicBezTo>
                  <a:pt x="18091" y="15218"/>
                  <a:pt x="18097" y="15201"/>
                  <a:pt x="18097" y="15201"/>
                </a:cubicBezTo>
                <a:close/>
                <a:moveTo>
                  <a:pt x="18100" y="15323"/>
                </a:moveTo>
                <a:lnTo>
                  <a:pt x="18091" y="15314"/>
                </a:lnTo>
                <a:lnTo>
                  <a:pt x="18085" y="15323"/>
                </a:lnTo>
                <a:lnTo>
                  <a:pt x="18093" y="15333"/>
                </a:lnTo>
                <a:cubicBezTo>
                  <a:pt x="18093" y="15333"/>
                  <a:pt x="18100" y="15323"/>
                  <a:pt x="18100" y="15323"/>
                </a:cubicBezTo>
                <a:close/>
                <a:moveTo>
                  <a:pt x="18014" y="15524"/>
                </a:moveTo>
                <a:lnTo>
                  <a:pt x="18023" y="15521"/>
                </a:lnTo>
                <a:lnTo>
                  <a:pt x="18024" y="15507"/>
                </a:lnTo>
                <a:lnTo>
                  <a:pt x="18019" y="15501"/>
                </a:lnTo>
                <a:cubicBezTo>
                  <a:pt x="18019" y="15501"/>
                  <a:pt x="18014" y="15524"/>
                  <a:pt x="18014" y="15524"/>
                </a:cubicBezTo>
                <a:close/>
                <a:moveTo>
                  <a:pt x="18013" y="13899"/>
                </a:moveTo>
                <a:lnTo>
                  <a:pt x="18010" y="13913"/>
                </a:lnTo>
                <a:lnTo>
                  <a:pt x="18016" y="13933"/>
                </a:lnTo>
                <a:lnTo>
                  <a:pt x="18016" y="13915"/>
                </a:lnTo>
                <a:cubicBezTo>
                  <a:pt x="18016" y="13915"/>
                  <a:pt x="18013" y="13899"/>
                  <a:pt x="18013" y="13899"/>
                </a:cubicBezTo>
                <a:close/>
                <a:moveTo>
                  <a:pt x="18179" y="12959"/>
                </a:moveTo>
                <a:lnTo>
                  <a:pt x="18173" y="12981"/>
                </a:lnTo>
                <a:lnTo>
                  <a:pt x="18165" y="13000"/>
                </a:lnTo>
                <a:lnTo>
                  <a:pt x="18172" y="13030"/>
                </a:lnTo>
                <a:lnTo>
                  <a:pt x="18180" y="13025"/>
                </a:lnTo>
                <a:lnTo>
                  <a:pt x="18186" y="12997"/>
                </a:lnTo>
                <a:lnTo>
                  <a:pt x="18181" y="12977"/>
                </a:lnTo>
                <a:lnTo>
                  <a:pt x="18184" y="12951"/>
                </a:lnTo>
                <a:cubicBezTo>
                  <a:pt x="18184" y="12951"/>
                  <a:pt x="18179" y="12959"/>
                  <a:pt x="18179" y="12959"/>
                </a:cubicBezTo>
                <a:close/>
                <a:moveTo>
                  <a:pt x="18190" y="13068"/>
                </a:moveTo>
                <a:lnTo>
                  <a:pt x="18178" y="13046"/>
                </a:lnTo>
                <a:lnTo>
                  <a:pt x="18164" y="13052"/>
                </a:lnTo>
                <a:lnTo>
                  <a:pt x="18161" y="13066"/>
                </a:lnTo>
                <a:lnTo>
                  <a:pt x="18175" y="13075"/>
                </a:lnTo>
                <a:lnTo>
                  <a:pt x="18181" y="13078"/>
                </a:lnTo>
                <a:lnTo>
                  <a:pt x="18181" y="13099"/>
                </a:lnTo>
                <a:lnTo>
                  <a:pt x="18178" y="13121"/>
                </a:lnTo>
                <a:lnTo>
                  <a:pt x="18179" y="13160"/>
                </a:lnTo>
                <a:lnTo>
                  <a:pt x="18174" y="13187"/>
                </a:lnTo>
                <a:lnTo>
                  <a:pt x="18179" y="13225"/>
                </a:lnTo>
                <a:lnTo>
                  <a:pt x="18185" y="13221"/>
                </a:lnTo>
                <a:lnTo>
                  <a:pt x="18190" y="13211"/>
                </a:lnTo>
                <a:lnTo>
                  <a:pt x="18205" y="13195"/>
                </a:lnTo>
                <a:lnTo>
                  <a:pt x="18213" y="13196"/>
                </a:lnTo>
                <a:lnTo>
                  <a:pt x="18215" y="13189"/>
                </a:lnTo>
                <a:lnTo>
                  <a:pt x="18222" y="13189"/>
                </a:lnTo>
                <a:lnTo>
                  <a:pt x="18228" y="13173"/>
                </a:lnTo>
                <a:lnTo>
                  <a:pt x="18244" y="13151"/>
                </a:lnTo>
                <a:lnTo>
                  <a:pt x="18250" y="13127"/>
                </a:lnTo>
                <a:lnTo>
                  <a:pt x="18257" y="13117"/>
                </a:lnTo>
                <a:lnTo>
                  <a:pt x="18260" y="13098"/>
                </a:lnTo>
                <a:lnTo>
                  <a:pt x="18254" y="13082"/>
                </a:lnTo>
                <a:lnTo>
                  <a:pt x="18246" y="13090"/>
                </a:lnTo>
                <a:lnTo>
                  <a:pt x="18237" y="13109"/>
                </a:lnTo>
                <a:lnTo>
                  <a:pt x="18229" y="13088"/>
                </a:lnTo>
                <a:lnTo>
                  <a:pt x="18219" y="13083"/>
                </a:lnTo>
                <a:lnTo>
                  <a:pt x="18205" y="13085"/>
                </a:lnTo>
                <a:lnTo>
                  <a:pt x="18198" y="13084"/>
                </a:lnTo>
                <a:lnTo>
                  <a:pt x="18200" y="13075"/>
                </a:lnTo>
                <a:cubicBezTo>
                  <a:pt x="18200" y="13075"/>
                  <a:pt x="18190" y="13068"/>
                  <a:pt x="18190" y="13068"/>
                </a:cubicBezTo>
                <a:close/>
                <a:moveTo>
                  <a:pt x="18219" y="12996"/>
                </a:moveTo>
                <a:lnTo>
                  <a:pt x="18220" y="12985"/>
                </a:lnTo>
                <a:lnTo>
                  <a:pt x="18210" y="12977"/>
                </a:lnTo>
                <a:lnTo>
                  <a:pt x="18204" y="12985"/>
                </a:lnTo>
                <a:lnTo>
                  <a:pt x="18206" y="12998"/>
                </a:lnTo>
                <a:cubicBezTo>
                  <a:pt x="18206" y="12998"/>
                  <a:pt x="18219" y="12996"/>
                  <a:pt x="18219" y="12996"/>
                </a:cubicBezTo>
                <a:close/>
                <a:moveTo>
                  <a:pt x="18207" y="15107"/>
                </a:moveTo>
                <a:lnTo>
                  <a:pt x="18212" y="15115"/>
                </a:lnTo>
                <a:lnTo>
                  <a:pt x="18224" y="15112"/>
                </a:lnTo>
                <a:lnTo>
                  <a:pt x="18225" y="15103"/>
                </a:lnTo>
                <a:lnTo>
                  <a:pt x="18231" y="15101"/>
                </a:lnTo>
                <a:lnTo>
                  <a:pt x="18232" y="15082"/>
                </a:lnTo>
                <a:lnTo>
                  <a:pt x="18241" y="15067"/>
                </a:lnTo>
                <a:lnTo>
                  <a:pt x="18241" y="15055"/>
                </a:lnTo>
                <a:lnTo>
                  <a:pt x="18235" y="15036"/>
                </a:lnTo>
                <a:lnTo>
                  <a:pt x="18223" y="15046"/>
                </a:lnTo>
                <a:lnTo>
                  <a:pt x="18214" y="15062"/>
                </a:lnTo>
                <a:lnTo>
                  <a:pt x="18218" y="15075"/>
                </a:lnTo>
                <a:lnTo>
                  <a:pt x="18206" y="15098"/>
                </a:lnTo>
                <a:cubicBezTo>
                  <a:pt x="18207" y="15098"/>
                  <a:pt x="18207" y="15107"/>
                  <a:pt x="18207" y="15107"/>
                </a:cubicBezTo>
                <a:close/>
                <a:moveTo>
                  <a:pt x="18023" y="13086"/>
                </a:moveTo>
                <a:lnTo>
                  <a:pt x="18028" y="13076"/>
                </a:lnTo>
                <a:lnTo>
                  <a:pt x="18033" y="13070"/>
                </a:lnTo>
                <a:lnTo>
                  <a:pt x="18029" y="13053"/>
                </a:lnTo>
                <a:lnTo>
                  <a:pt x="18015" y="13047"/>
                </a:lnTo>
                <a:lnTo>
                  <a:pt x="18013" y="13060"/>
                </a:lnTo>
                <a:lnTo>
                  <a:pt x="18017" y="13086"/>
                </a:lnTo>
                <a:cubicBezTo>
                  <a:pt x="18017" y="13086"/>
                  <a:pt x="18023" y="13086"/>
                  <a:pt x="18023" y="13086"/>
                </a:cubicBezTo>
                <a:close/>
                <a:moveTo>
                  <a:pt x="18098" y="13728"/>
                </a:moveTo>
                <a:lnTo>
                  <a:pt x="18101" y="13717"/>
                </a:lnTo>
                <a:lnTo>
                  <a:pt x="18098" y="13706"/>
                </a:lnTo>
                <a:lnTo>
                  <a:pt x="18090" y="13723"/>
                </a:lnTo>
                <a:cubicBezTo>
                  <a:pt x="18090" y="13723"/>
                  <a:pt x="18098" y="13728"/>
                  <a:pt x="18098" y="13728"/>
                </a:cubicBezTo>
                <a:close/>
                <a:moveTo>
                  <a:pt x="18116" y="13764"/>
                </a:moveTo>
                <a:lnTo>
                  <a:pt x="18111" y="13774"/>
                </a:lnTo>
                <a:lnTo>
                  <a:pt x="18115" y="13781"/>
                </a:lnTo>
                <a:lnTo>
                  <a:pt x="18127" y="13782"/>
                </a:lnTo>
                <a:lnTo>
                  <a:pt x="18132" y="13775"/>
                </a:lnTo>
                <a:lnTo>
                  <a:pt x="18138" y="13781"/>
                </a:lnTo>
                <a:lnTo>
                  <a:pt x="18148" y="13773"/>
                </a:lnTo>
                <a:lnTo>
                  <a:pt x="18148" y="13763"/>
                </a:lnTo>
                <a:lnTo>
                  <a:pt x="18132" y="13759"/>
                </a:lnTo>
                <a:cubicBezTo>
                  <a:pt x="18132" y="13759"/>
                  <a:pt x="18116" y="13764"/>
                  <a:pt x="18116" y="13764"/>
                </a:cubicBezTo>
                <a:close/>
                <a:moveTo>
                  <a:pt x="18034" y="13213"/>
                </a:moveTo>
                <a:lnTo>
                  <a:pt x="18031" y="13202"/>
                </a:lnTo>
                <a:lnTo>
                  <a:pt x="18028" y="13212"/>
                </a:lnTo>
                <a:lnTo>
                  <a:pt x="18023" y="13218"/>
                </a:lnTo>
                <a:lnTo>
                  <a:pt x="18020" y="13232"/>
                </a:lnTo>
                <a:lnTo>
                  <a:pt x="18030" y="13234"/>
                </a:lnTo>
                <a:lnTo>
                  <a:pt x="18040" y="13233"/>
                </a:lnTo>
                <a:lnTo>
                  <a:pt x="18040" y="13220"/>
                </a:lnTo>
                <a:cubicBezTo>
                  <a:pt x="18040" y="13220"/>
                  <a:pt x="18034" y="13213"/>
                  <a:pt x="18034" y="13213"/>
                </a:cubicBezTo>
                <a:close/>
                <a:moveTo>
                  <a:pt x="18055" y="13876"/>
                </a:moveTo>
                <a:lnTo>
                  <a:pt x="18071" y="13858"/>
                </a:lnTo>
                <a:lnTo>
                  <a:pt x="18069" y="13840"/>
                </a:lnTo>
                <a:lnTo>
                  <a:pt x="18059" y="13844"/>
                </a:lnTo>
                <a:lnTo>
                  <a:pt x="18037" y="13875"/>
                </a:lnTo>
                <a:lnTo>
                  <a:pt x="18040" y="13882"/>
                </a:lnTo>
                <a:cubicBezTo>
                  <a:pt x="18040" y="13882"/>
                  <a:pt x="18055" y="13876"/>
                  <a:pt x="18055" y="13876"/>
                </a:cubicBezTo>
                <a:close/>
                <a:moveTo>
                  <a:pt x="18277" y="15504"/>
                </a:moveTo>
                <a:lnTo>
                  <a:pt x="18291" y="15499"/>
                </a:lnTo>
                <a:lnTo>
                  <a:pt x="18297" y="15486"/>
                </a:lnTo>
                <a:lnTo>
                  <a:pt x="18311" y="15464"/>
                </a:lnTo>
                <a:lnTo>
                  <a:pt x="18306" y="15459"/>
                </a:lnTo>
                <a:lnTo>
                  <a:pt x="18297" y="15468"/>
                </a:lnTo>
                <a:lnTo>
                  <a:pt x="18287" y="15465"/>
                </a:lnTo>
                <a:lnTo>
                  <a:pt x="18282" y="15469"/>
                </a:lnTo>
                <a:lnTo>
                  <a:pt x="18285" y="15479"/>
                </a:lnTo>
                <a:lnTo>
                  <a:pt x="18271" y="15495"/>
                </a:lnTo>
                <a:cubicBezTo>
                  <a:pt x="18271" y="15495"/>
                  <a:pt x="18277" y="15504"/>
                  <a:pt x="18277" y="15504"/>
                </a:cubicBezTo>
                <a:close/>
                <a:moveTo>
                  <a:pt x="18642" y="14247"/>
                </a:moveTo>
                <a:lnTo>
                  <a:pt x="18651" y="14231"/>
                </a:lnTo>
                <a:lnTo>
                  <a:pt x="18647" y="14213"/>
                </a:lnTo>
                <a:lnTo>
                  <a:pt x="18639" y="14204"/>
                </a:lnTo>
                <a:lnTo>
                  <a:pt x="18630" y="14214"/>
                </a:lnTo>
                <a:lnTo>
                  <a:pt x="18620" y="14220"/>
                </a:lnTo>
                <a:lnTo>
                  <a:pt x="18624" y="14256"/>
                </a:lnTo>
                <a:lnTo>
                  <a:pt x="18632" y="14245"/>
                </a:lnTo>
                <a:cubicBezTo>
                  <a:pt x="18632" y="14245"/>
                  <a:pt x="18642" y="14247"/>
                  <a:pt x="18642" y="14247"/>
                </a:cubicBezTo>
                <a:close/>
                <a:moveTo>
                  <a:pt x="18752" y="9963"/>
                </a:moveTo>
                <a:lnTo>
                  <a:pt x="18753" y="9952"/>
                </a:lnTo>
                <a:lnTo>
                  <a:pt x="18744" y="9949"/>
                </a:lnTo>
                <a:lnTo>
                  <a:pt x="18733" y="9966"/>
                </a:lnTo>
                <a:lnTo>
                  <a:pt x="18744" y="9970"/>
                </a:lnTo>
                <a:cubicBezTo>
                  <a:pt x="18744" y="9970"/>
                  <a:pt x="18752" y="9963"/>
                  <a:pt x="18752" y="9963"/>
                </a:cubicBezTo>
                <a:close/>
                <a:moveTo>
                  <a:pt x="18787" y="9931"/>
                </a:moveTo>
                <a:lnTo>
                  <a:pt x="18780" y="9933"/>
                </a:lnTo>
                <a:lnTo>
                  <a:pt x="18775" y="9945"/>
                </a:lnTo>
                <a:lnTo>
                  <a:pt x="18775" y="9963"/>
                </a:lnTo>
                <a:lnTo>
                  <a:pt x="18781" y="9986"/>
                </a:lnTo>
                <a:lnTo>
                  <a:pt x="18788" y="9986"/>
                </a:lnTo>
                <a:lnTo>
                  <a:pt x="18790" y="9971"/>
                </a:lnTo>
                <a:lnTo>
                  <a:pt x="18788" y="9962"/>
                </a:lnTo>
                <a:lnTo>
                  <a:pt x="18790" y="9945"/>
                </a:lnTo>
                <a:cubicBezTo>
                  <a:pt x="18790" y="9945"/>
                  <a:pt x="18787" y="9931"/>
                  <a:pt x="18787" y="9931"/>
                </a:cubicBezTo>
                <a:close/>
                <a:moveTo>
                  <a:pt x="18602" y="10543"/>
                </a:moveTo>
                <a:lnTo>
                  <a:pt x="18601" y="10524"/>
                </a:lnTo>
                <a:lnTo>
                  <a:pt x="18593" y="10513"/>
                </a:lnTo>
                <a:lnTo>
                  <a:pt x="18593" y="10528"/>
                </a:lnTo>
                <a:lnTo>
                  <a:pt x="18596" y="10564"/>
                </a:lnTo>
                <a:lnTo>
                  <a:pt x="18599" y="10558"/>
                </a:lnTo>
                <a:cubicBezTo>
                  <a:pt x="18599" y="10558"/>
                  <a:pt x="18602" y="10543"/>
                  <a:pt x="18602" y="10543"/>
                </a:cubicBezTo>
                <a:close/>
                <a:moveTo>
                  <a:pt x="18750" y="14726"/>
                </a:moveTo>
                <a:lnTo>
                  <a:pt x="18768" y="14717"/>
                </a:lnTo>
                <a:lnTo>
                  <a:pt x="18763" y="14712"/>
                </a:lnTo>
                <a:lnTo>
                  <a:pt x="18762" y="14695"/>
                </a:lnTo>
                <a:lnTo>
                  <a:pt x="18756" y="14685"/>
                </a:lnTo>
                <a:lnTo>
                  <a:pt x="18731" y="14695"/>
                </a:lnTo>
                <a:lnTo>
                  <a:pt x="18723" y="14705"/>
                </a:lnTo>
                <a:lnTo>
                  <a:pt x="18728" y="14714"/>
                </a:lnTo>
                <a:cubicBezTo>
                  <a:pt x="18728" y="14714"/>
                  <a:pt x="18750" y="14726"/>
                  <a:pt x="18750" y="14726"/>
                </a:cubicBezTo>
                <a:close/>
                <a:moveTo>
                  <a:pt x="18654" y="14365"/>
                </a:moveTo>
                <a:lnTo>
                  <a:pt x="18665" y="14325"/>
                </a:lnTo>
                <a:lnTo>
                  <a:pt x="18664" y="14308"/>
                </a:lnTo>
                <a:lnTo>
                  <a:pt x="18656" y="14294"/>
                </a:lnTo>
                <a:lnTo>
                  <a:pt x="18634" y="14308"/>
                </a:lnTo>
                <a:lnTo>
                  <a:pt x="18614" y="14325"/>
                </a:lnTo>
                <a:lnTo>
                  <a:pt x="18613" y="14340"/>
                </a:lnTo>
                <a:lnTo>
                  <a:pt x="18619" y="14341"/>
                </a:lnTo>
                <a:lnTo>
                  <a:pt x="18614" y="14352"/>
                </a:lnTo>
                <a:lnTo>
                  <a:pt x="18602" y="14362"/>
                </a:lnTo>
                <a:lnTo>
                  <a:pt x="18597" y="14380"/>
                </a:lnTo>
                <a:lnTo>
                  <a:pt x="18590" y="14382"/>
                </a:lnTo>
                <a:lnTo>
                  <a:pt x="18584" y="14363"/>
                </a:lnTo>
                <a:lnTo>
                  <a:pt x="18594" y="14347"/>
                </a:lnTo>
                <a:lnTo>
                  <a:pt x="18604" y="14346"/>
                </a:lnTo>
                <a:lnTo>
                  <a:pt x="18610" y="14318"/>
                </a:lnTo>
                <a:lnTo>
                  <a:pt x="18610" y="14283"/>
                </a:lnTo>
                <a:lnTo>
                  <a:pt x="18598" y="14275"/>
                </a:lnTo>
                <a:lnTo>
                  <a:pt x="18596" y="14262"/>
                </a:lnTo>
                <a:lnTo>
                  <a:pt x="18606" y="14243"/>
                </a:lnTo>
                <a:lnTo>
                  <a:pt x="18607" y="14225"/>
                </a:lnTo>
                <a:lnTo>
                  <a:pt x="18600" y="14228"/>
                </a:lnTo>
                <a:lnTo>
                  <a:pt x="18580" y="14262"/>
                </a:lnTo>
                <a:lnTo>
                  <a:pt x="18576" y="14294"/>
                </a:lnTo>
                <a:lnTo>
                  <a:pt x="18577" y="14323"/>
                </a:lnTo>
                <a:lnTo>
                  <a:pt x="18569" y="14334"/>
                </a:lnTo>
                <a:lnTo>
                  <a:pt x="18564" y="14362"/>
                </a:lnTo>
                <a:lnTo>
                  <a:pt x="18571" y="14377"/>
                </a:lnTo>
                <a:lnTo>
                  <a:pt x="18579" y="14401"/>
                </a:lnTo>
                <a:lnTo>
                  <a:pt x="18574" y="14416"/>
                </a:lnTo>
                <a:lnTo>
                  <a:pt x="18571" y="14438"/>
                </a:lnTo>
                <a:lnTo>
                  <a:pt x="18584" y="14457"/>
                </a:lnTo>
                <a:lnTo>
                  <a:pt x="18582" y="14470"/>
                </a:lnTo>
                <a:lnTo>
                  <a:pt x="18585" y="14483"/>
                </a:lnTo>
                <a:lnTo>
                  <a:pt x="18580" y="14507"/>
                </a:lnTo>
                <a:lnTo>
                  <a:pt x="18588" y="14533"/>
                </a:lnTo>
                <a:lnTo>
                  <a:pt x="18602" y="14547"/>
                </a:lnTo>
                <a:lnTo>
                  <a:pt x="18613" y="14584"/>
                </a:lnTo>
                <a:lnTo>
                  <a:pt x="18625" y="14592"/>
                </a:lnTo>
                <a:lnTo>
                  <a:pt x="18628" y="14610"/>
                </a:lnTo>
                <a:lnTo>
                  <a:pt x="18629" y="14596"/>
                </a:lnTo>
                <a:lnTo>
                  <a:pt x="18634" y="14593"/>
                </a:lnTo>
                <a:lnTo>
                  <a:pt x="18630" y="14582"/>
                </a:lnTo>
                <a:lnTo>
                  <a:pt x="18613" y="14556"/>
                </a:lnTo>
                <a:lnTo>
                  <a:pt x="18607" y="14524"/>
                </a:lnTo>
                <a:lnTo>
                  <a:pt x="18596" y="14488"/>
                </a:lnTo>
                <a:lnTo>
                  <a:pt x="18596" y="14445"/>
                </a:lnTo>
                <a:lnTo>
                  <a:pt x="18606" y="14439"/>
                </a:lnTo>
                <a:lnTo>
                  <a:pt x="18621" y="14448"/>
                </a:lnTo>
                <a:lnTo>
                  <a:pt x="18639" y="14448"/>
                </a:lnTo>
                <a:lnTo>
                  <a:pt x="18648" y="14461"/>
                </a:lnTo>
                <a:lnTo>
                  <a:pt x="18661" y="14459"/>
                </a:lnTo>
                <a:lnTo>
                  <a:pt x="18655" y="14450"/>
                </a:lnTo>
                <a:lnTo>
                  <a:pt x="18652" y="14434"/>
                </a:lnTo>
                <a:lnTo>
                  <a:pt x="18635" y="14413"/>
                </a:lnTo>
                <a:lnTo>
                  <a:pt x="18627" y="14411"/>
                </a:lnTo>
                <a:lnTo>
                  <a:pt x="18621" y="14396"/>
                </a:lnTo>
                <a:lnTo>
                  <a:pt x="18630" y="14379"/>
                </a:lnTo>
                <a:cubicBezTo>
                  <a:pt x="18630" y="14379"/>
                  <a:pt x="18654" y="14365"/>
                  <a:pt x="18654" y="14365"/>
                </a:cubicBezTo>
                <a:close/>
                <a:moveTo>
                  <a:pt x="18573" y="14540"/>
                </a:moveTo>
                <a:lnTo>
                  <a:pt x="18564" y="14543"/>
                </a:lnTo>
                <a:lnTo>
                  <a:pt x="18560" y="14549"/>
                </a:lnTo>
                <a:lnTo>
                  <a:pt x="18561" y="14563"/>
                </a:lnTo>
                <a:lnTo>
                  <a:pt x="18568" y="14581"/>
                </a:lnTo>
                <a:lnTo>
                  <a:pt x="18579" y="14581"/>
                </a:lnTo>
                <a:lnTo>
                  <a:pt x="18587" y="14593"/>
                </a:lnTo>
                <a:lnTo>
                  <a:pt x="18593" y="14582"/>
                </a:lnTo>
                <a:lnTo>
                  <a:pt x="18589" y="14572"/>
                </a:lnTo>
                <a:lnTo>
                  <a:pt x="18580" y="14565"/>
                </a:lnTo>
                <a:lnTo>
                  <a:pt x="18581" y="14549"/>
                </a:lnTo>
                <a:cubicBezTo>
                  <a:pt x="18581" y="14549"/>
                  <a:pt x="18573" y="14540"/>
                  <a:pt x="18573" y="14540"/>
                </a:cubicBezTo>
                <a:close/>
                <a:moveTo>
                  <a:pt x="18583" y="10615"/>
                </a:moveTo>
                <a:lnTo>
                  <a:pt x="18587" y="10605"/>
                </a:lnTo>
                <a:lnTo>
                  <a:pt x="18584" y="10590"/>
                </a:lnTo>
                <a:lnTo>
                  <a:pt x="18576" y="10573"/>
                </a:lnTo>
                <a:lnTo>
                  <a:pt x="18568" y="10575"/>
                </a:lnTo>
                <a:lnTo>
                  <a:pt x="18564" y="10589"/>
                </a:lnTo>
                <a:lnTo>
                  <a:pt x="18572" y="10612"/>
                </a:lnTo>
                <a:cubicBezTo>
                  <a:pt x="18572" y="10612"/>
                  <a:pt x="18583" y="10615"/>
                  <a:pt x="18583" y="10615"/>
                </a:cubicBezTo>
                <a:close/>
                <a:moveTo>
                  <a:pt x="18351" y="15480"/>
                </a:moveTo>
                <a:lnTo>
                  <a:pt x="18363" y="15485"/>
                </a:lnTo>
                <a:lnTo>
                  <a:pt x="18385" y="15472"/>
                </a:lnTo>
                <a:lnTo>
                  <a:pt x="18393" y="15457"/>
                </a:lnTo>
                <a:lnTo>
                  <a:pt x="18386" y="15449"/>
                </a:lnTo>
                <a:lnTo>
                  <a:pt x="18368" y="15453"/>
                </a:lnTo>
                <a:lnTo>
                  <a:pt x="18362" y="15447"/>
                </a:lnTo>
                <a:lnTo>
                  <a:pt x="18348" y="15457"/>
                </a:lnTo>
                <a:lnTo>
                  <a:pt x="18354" y="15464"/>
                </a:lnTo>
                <a:lnTo>
                  <a:pt x="18349" y="15472"/>
                </a:lnTo>
                <a:cubicBezTo>
                  <a:pt x="18349" y="15472"/>
                  <a:pt x="18351" y="15480"/>
                  <a:pt x="18351" y="15480"/>
                </a:cubicBezTo>
                <a:close/>
                <a:moveTo>
                  <a:pt x="18309" y="14688"/>
                </a:moveTo>
                <a:lnTo>
                  <a:pt x="18307" y="14672"/>
                </a:lnTo>
                <a:lnTo>
                  <a:pt x="18299" y="14682"/>
                </a:lnTo>
                <a:cubicBezTo>
                  <a:pt x="18299" y="14682"/>
                  <a:pt x="18309" y="14688"/>
                  <a:pt x="18309" y="14688"/>
                </a:cubicBezTo>
                <a:close/>
                <a:moveTo>
                  <a:pt x="18284" y="14704"/>
                </a:moveTo>
                <a:lnTo>
                  <a:pt x="18293" y="14707"/>
                </a:lnTo>
                <a:lnTo>
                  <a:pt x="18289" y="14695"/>
                </a:lnTo>
                <a:cubicBezTo>
                  <a:pt x="18289" y="14695"/>
                  <a:pt x="18284" y="14704"/>
                  <a:pt x="18284" y="14704"/>
                </a:cubicBezTo>
                <a:close/>
                <a:moveTo>
                  <a:pt x="18272" y="14722"/>
                </a:moveTo>
                <a:cubicBezTo>
                  <a:pt x="18272" y="14722"/>
                  <a:pt x="18275" y="14710"/>
                  <a:pt x="18275" y="14709"/>
                </a:cubicBezTo>
                <a:lnTo>
                  <a:pt x="18265" y="14717"/>
                </a:lnTo>
                <a:cubicBezTo>
                  <a:pt x="18265" y="14717"/>
                  <a:pt x="18272" y="14722"/>
                  <a:pt x="18272" y="14722"/>
                </a:cubicBezTo>
                <a:close/>
                <a:moveTo>
                  <a:pt x="18191" y="14529"/>
                </a:moveTo>
                <a:cubicBezTo>
                  <a:pt x="18191" y="14529"/>
                  <a:pt x="18180" y="14534"/>
                  <a:pt x="18179" y="14534"/>
                </a:cubicBezTo>
                <a:lnTo>
                  <a:pt x="18190" y="14541"/>
                </a:lnTo>
                <a:cubicBezTo>
                  <a:pt x="18190" y="14541"/>
                  <a:pt x="18191" y="14529"/>
                  <a:pt x="18191" y="14529"/>
                </a:cubicBezTo>
                <a:close/>
                <a:moveTo>
                  <a:pt x="18287" y="14664"/>
                </a:moveTo>
                <a:lnTo>
                  <a:pt x="18291" y="14672"/>
                </a:lnTo>
                <a:lnTo>
                  <a:pt x="18303" y="14668"/>
                </a:lnTo>
                <a:lnTo>
                  <a:pt x="18306" y="14650"/>
                </a:lnTo>
                <a:lnTo>
                  <a:pt x="18296" y="14638"/>
                </a:lnTo>
                <a:lnTo>
                  <a:pt x="18291" y="14652"/>
                </a:lnTo>
                <a:lnTo>
                  <a:pt x="18281" y="14656"/>
                </a:lnTo>
                <a:lnTo>
                  <a:pt x="18286" y="14643"/>
                </a:lnTo>
                <a:lnTo>
                  <a:pt x="18284" y="14633"/>
                </a:lnTo>
                <a:lnTo>
                  <a:pt x="18266" y="14631"/>
                </a:lnTo>
                <a:lnTo>
                  <a:pt x="18250" y="14646"/>
                </a:lnTo>
                <a:lnTo>
                  <a:pt x="18251" y="14667"/>
                </a:lnTo>
                <a:lnTo>
                  <a:pt x="18261" y="14679"/>
                </a:lnTo>
                <a:lnTo>
                  <a:pt x="18270" y="14666"/>
                </a:lnTo>
                <a:lnTo>
                  <a:pt x="18281" y="14680"/>
                </a:lnTo>
                <a:cubicBezTo>
                  <a:pt x="18281" y="14680"/>
                  <a:pt x="18287" y="14664"/>
                  <a:pt x="18287" y="14664"/>
                </a:cubicBezTo>
                <a:close/>
                <a:moveTo>
                  <a:pt x="18372" y="14418"/>
                </a:moveTo>
                <a:lnTo>
                  <a:pt x="18378" y="14399"/>
                </a:lnTo>
                <a:lnTo>
                  <a:pt x="18387" y="14398"/>
                </a:lnTo>
                <a:lnTo>
                  <a:pt x="18394" y="14383"/>
                </a:lnTo>
                <a:lnTo>
                  <a:pt x="18404" y="14372"/>
                </a:lnTo>
                <a:lnTo>
                  <a:pt x="18408" y="14352"/>
                </a:lnTo>
                <a:lnTo>
                  <a:pt x="18414" y="14336"/>
                </a:lnTo>
                <a:lnTo>
                  <a:pt x="18420" y="14328"/>
                </a:lnTo>
                <a:lnTo>
                  <a:pt x="18414" y="14317"/>
                </a:lnTo>
                <a:lnTo>
                  <a:pt x="18412" y="14303"/>
                </a:lnTo>
                <a:lnTo>
                  <a:pt x="18393" y="14296"/>
                </a:lnTo>
                <a:lnTo>
                  <a:pt x="18380" y="14303"/>
                </a:lnTo>
                <a:lnTo>
                  <a:pt x="18378" y="14326"/>
                </a:lnTo>
                <a:lnTo>
                  <a:pt x="18368" y="14339"/>
                </a:lnTo>
                <a:lnTo>
                  <a:pt x="18367" y="14350"/>
                </a:lnTo>
                <a:lnTo>
                  <a:pt x="18353" y="14367"/>
                </a:lnTo>
                <a:lnTo>
                  <a:pt x="18342" y="14370"/>
                </a:lnTo>
                <a:lnTo>
                  <a:pt x="18335" y="14387"/>
                </a:lnTo>
                <a:lnTo>
                  <a:pt x="18319" y="14393"/>
                </a:lnTo>
                <a:lnTo>
                  <a:pt x="18287" y="14383"/>
                </a:lnTo>
                <a:lnTo>
                  <a:pt x="18260" y="14379"/>
                </a:lnTo>
                <a:lnTo>
                  <a:pt x="18255" y="14391"/>
                </a:lnTo>
                <a:lnTo>
                  <a:pt x="18249" y="14393"/>
                </a:lnTo>
                <a:lnTo>
                  <a:pt x="18235" y="14373"/>
                </a:lnTo>
                <a:lnTo>
                  <a:pt x="18225" y="14371"/>
                </a:lnTo>
                <a:lnTo>
                  <a:pt x="18214" y="14372"/>
                </a:lnTo>
                <a:lnTo>
                  <a:pt x="18201" y="14367"/>
                </a:lnTo>
                <a:lnTo>
                  <a:pt x="18183" y="14362"/>
                </a:lnTo>
                <a:lnTo>
                  <a:pt x="18174" y="14372"/>
                </a:lnTo>
                <a:lnTo>
                  <a:pt x="18164" y="14362"/>
                </a:lnTo>
                <a:lnTo>
                  <a:pt x="18151" y="14341"/>
                </a:lnTo>
                <a:lnTo>
                  <a:pt x="18131" y="14335"/>
                </a:lnTo>
                <a:lnTo>
                  <a:pt x="18119" y="14335"/>
                </a:lnTo>
                <a:lnTo>
                  <a:pt x="18119" y="14360"/>
                </a:lnTo>
                <a:lnTo>
                  <a:pt x="18109" y="14371"/>
                </a:lnTo>
                <a:lnTo>
                  <a:pt x="18103" y="14393"/>
                </a:lnTo>
                <a:lnTo>
                  <a:pt x="18094" y="14406"/>
                </a:lnTo>
                <a:lnTo>
                  <a:pt x="18077" y="14396"/>
                </a:lnTo>
                <a:lnTo>
                  <a:pt x="18060" y="14403"/>
                </a:lnTo>
                <a:lnTo>
                  <a:pt x="18054" y="14415"/>
                </a:lnTo>
                <a:lnTo>
                  <a:pt x="18056" y="14423"/>
                </a:lnTo>
                <a:lnTo>
                  <a:pt x="18039" y="14450"/>
                </a:lnTo>
                <a:lnTo>
                  <a:pt x="18039" y="14483"/>
                </a:lnTo>
                <a:lnTo>
                  <a:pt x="18042" y="14501"/>
                </a:lnTo>
                <a:lnTo>
                  <a:pt x="18041" y="14539"/>
                </a:lnTo>
                <a:lnTo>
                  <a:pt x="18038" y="14552"/>
                </a:lnTo>
                <a:lnTo>
                  <a:pt x="18044" y="14579"/>
                </a:lnTo>
                <a:lnTo>
                  <a:pt x="18046" y="14600"/>
                </a:lnTo>
                <a:lnTo>
                  <a:pt x="18041" y="14589"/>
                </a:lnTo>
                <a:lnTo>
                  <a:pt x="18037" y="14572"/>
                </a:lnTo>
                <a:lnTo>
                  <a:pt x="18028" y="14576"/>
                </a:lnTo>
                <a:lnTo>
                  <a:pt x="18020" y="14594"/>
                </a:lnTo>
                <a:lnTo>
                  <a:pt x="18009" y="14604"/>
                </a:lnTo>
                <a:lnTo>
                  <a:pt x="18007" y="14626"/>
                </a:lnTo>
                <a:lnTo>
                  <a:pt x="18008" y="14652"/>
                </a:lnTo>
                <a:lnTo>
                  <a:pt x="18004" y="14669"/>
                </a:lnTo>
                <a:lnTo>
                  <a:pt x="18007" y="14717"/>
                </a:lnTo>
                <a:lnTo>
                  <a:pt x="18004" y="14727"/>
                </a:lnTo>
                <a:lnTo>
                  <a:pt x="18002" y="14746"/>
                </a:lnTo>
                <a:lnTo>
                  <a:pt x="17993" y="14753"/>
                </a:lnTo>
                <a:lnTo>
                  <a:pt x="17993" y="14781"/>
                </a:lnTo>
                <a:lnTo>
                  <a:pt x="17978" y="14802"/>
                </a:lnTo>
                <a:lnTo>
                  <a:pt x="17973" y="14831"/>
                </a:lnTo>
                <a:lnTo>
                  <a:pt x="17975" y="14840"/>
                </a:lnTo>
                <a:lnTo>
                  <a:pt x="17970" y="14853"/>
                </a:lnTo>
                <a:lnTo>
                  <a:pt x="17977" y="14893"/>
                </a:lnTo>
                <a:lnTo>
                  <a:pt x="17985" y="14910"/>
                </a:lnTo>
                <a:lnTo>
                  <a:pt x="17989" y="14906"/>
                </a:lnTo>
                <a:lnTo>
                  <a:pt x="18000" y="14906"/>
                </a:lnTo>
                <a:lnTo>
                  <a:pt x="18007" y="14897"/>
                </a:lnTo>
                <a:lnTo>
                  <a:pt x="18014" y="14902"/>
                </a:lnTo>
                <a:lnTo>
                  <a:pt x="18018" y="14931"/>
                </a:lnTo>
                <a:lnTo>
                  <a:pt x="18030" y="14983"/>
                </a:lnTo>
                <a:lnTo>
                  <a:pt x="18025" y="14996"/>
                </a:lnTo>
                <a:lnTo>
                  <a:pt x="18021" y="15026"/>
                </a:lnTo>
                <a:lnTo>
                  <a:pt x="18011" y="15050"/>
                </a:lnTo>
                <a:lnTo>
                  <a:pt x="18010" y="15099"/>
                </a:lnTo>
                <a:lnTo>
                  <a:pt x="18012" y="15137"/>
                </a:lnTo>
                <a:lnTo>
                  <a:pt x="18019" y="15137"/>
                </a:lnTo>
                <a:lnTo>
                  <a:pt x="18028" y="15147"/>
                </a:lnTo>
                <a:lnTo>
                  <a:pt x="18042" y="15146"/>
                </a:lnTo>
                <a:lnTo>
                  <a:pt x="18049" y="15134"/>
                </a:lnTo>
                <a:lnTo>
                  <a:pt x="18061" y="15139"/>
                </a:lnTo>
                <a:lnTo>
                  <a:pt x="18073" y="15135"/>
                </a:lnTo>
                <a:lnTo>
                  <a:pt x="18081" y="15146"/>
                </a:lnTo>
                <a:lnTo>
                  <a:pt x="18083" y="15128"/>
                </a:lnTo>
                <a:lnTo>
                  <a:pt x="18082" y="15105"/>
                </a:lnTo>
                <a:lnTo>
                  <a:pt x="18073" y="15095"/>
                </a:lnTo>
                <a:lnTo>
                  <a:pt x="18071" y="15065"/>
                </a:lnTo>
                <a:lnTo>
                  <a:pt x="18078" y="15045"/>
                </a:lnTo>
                <a:lnTo>
                  <a:pt x="18081" y="15007"/>
                </a:lnTo>
                <a:lnTo>
                  <a:pt x="18078" y="14972"/>
                </a:lnTo>
                <a:lnTo>
                  <a:pt x="18073" y="14962"/>
                </a:lnTo>
                <a:lnTo>
                  <a:pt x="18086" y="14929"/>
                </a:lnTo>
                <a:lnTo>
                  <a:pt x="18091" y="14900"/>
                </a:lnTo>
                <a:lnTo>
                  <a:pt x="18087" y="14865"/>
                </a:lnTo>
                <a:lnTo>
                  <a:pt x="18078" y="14852"/>
                </a:lnTo>
                <a:lnTo>
                  <a:pt x="18078" y="14841"/>
                </a:lnTo>
                <a:lnTo>
                  <a:pt x="18093" y="14825"/>
                </a:lnTo>
                <a:lnTo>
                  <a:pt x="18098" y="14810"/>
                </a:lnTo>
                <a:lnTo>
                  <a:pt x="18112" y="14805"/>
                </a:lnTo>
                <a:lnTo>
                  <a:pt x="18126" y="14813"/>
                </a:lnTo>
                <a:lnTo>
                  <a:pt x="18124" y="14825"/>
                </a:lnTo>
                <a:lnTo>
                  <a:pt x="18130" y="14843"/>
                </a:lnTo>
                <a:lnTo>
                  <a:pt x="18130" y="14866"/>
                </a:lnTo>
                <a:lnTo>
                  <a:pt x="18120" y="14887"/>
                </a:lnTo>
                <a:lnTo>
                  <a:pt x="18117" y="14907"/>
                </a:lnTo>
                <a:lnTo>
                  <a:pt x="18124" y="14930"/>
                </a:lnTo>
                <a:lnTo>
                  <a:pt x="18133" y="14933"/>
                </a:lnTo>
                <a:lnTo>
                  <a:pt x="18142" y="14950"/>
                </a:lnTo>
                <a:lnTo>
                  <a:pt x="18157" y="14965"/>
                </a:lnTo>
                <a:lnTo>
                  <a:pt x="18160" y="14987"/>
                </a:lnTo>
                <a:lnTo>
                  <a:pt x="18154" y="14985"/>
                </a:lnTo>
                <a:lnTo>
                  <a:pt x="18151" y="15027"/>
                </a:lnTo>
                <a:lnTo>
                  <a:pt x="18156" y="15050"/>
                </a:lnTo>
                <a:lnTo>
                  <a:pt x="18165" y="15055"/>
                </a:lnTo>
                <a:lnTo>
                  <a:pt x="18173" y="15051"/>
                </a:lnTo>
                <a:lnTo>
                  <a:pt x="18188" y="15062"/>
                </a:lnTo>
                <a:lnTo>
                  <a:pt x="18199" y="15059"/>
                </a:lnTo>
                <a:lnTo>
                  <a:pt x="18198" y="15050"/>
                </a:lnTo>
                <a:lnTo>
                  <a:pt x="18194" y="15034"/>
                </a:lnTo>
                <a:lnTo>
                  <a:pt x="18206" y="15016"/>
                </a:lnTo>
                <a:lnTo>
                  <a:pt x="18217" y="15011"/>
                </a:lnTo>
                <a:lnTo>
                  <a:pt x="18233" y="14996"/>
                </a:lnTo>
                <a:lnTo>
                  <a:pt x="18253" y="14998"/>
                </a:lnTo>
                <a:lnTo>
                  <a:pt x="18261" y="14985"/>
                </a:lnTo>
                <a:lnTo>
                  <a:pt x="18266" y="14990"/>
                </a:lnTo>
                <a:lnTo>
                  <a:pt x="18276" y="14990"/>
                </a:lnTo>
                <a:lnTo>
                  <a:pt x="18282" y="14974"/>
                </a:lnTo>
                <a:lnTo>
                  <a:pt x="18280" y="14964"/>
                </a:lnTo>
                <a:lnTo>
                  <a:pt x="18262" y="14961"/>
                </a:lnTo>
                <a:lnTo>
                  <a:pt x="18257" y="14965"/>
                </a:lnTo>
                <a:lnTo>
                  <a:pt x="18251" y="14962"/>
                </a:lnTo>
                <a:lnTo>
                  <a:pt x="18238" y="14965"/>
                </a:lnTo>
                <a:lnTo>
                  <a:pt x="18237" y="14948"/>
                </a:lnTo>
                <a:lnTo>
                  <a:pt x="18231" y="14947"/>
                </a:lnTo>
                <a:lnTo>
                  <a:pt x="18232" y="14936"/>
                </a:lnTo>
                <a:lnTo>
                  <a:pt x="18226" y="14933"/>
                </a:lnTo>
                <a:lnTo>
                  <a:pt x="18220" y="14939"/>
                </a:lnTo>
                <a:lnTo>
                  <a:pt x="18219" y="14927"/>
                </a:lnTo>
                <a:lnTo>
                  <a:pt x="18208" y="14921"/>
                </a:lnTo>
                <a:lnTo>
                  <a:pt x="18204" y="14907"/>
                </a:lnTo>
                <a:lnTo>
                  <a:pt x="18212" y="14894"/>
                </a:lnTo>
                <a:lnTo>
                  <a:pt x="18215" y="14884"/>
                </a:lnTo>
                <a:lnTo>
                  <a:pt x="18219" y="14887"/>
                </a:lnTo>
                <a:lnTo>
                  <a:pt x="18216" y="14873"/>
                </a:lnTo>
                <a:lnTo>
                  <a:pt x="18221" y="14871"/>
                </a:lnTo>
                <a:lnTo>
                  <a:pt x="18224" y="14860"/>
                </a:lnTo>
                <a:lnTo>
                  <a:pt x="18218" y="14849"/>
                </a:lnTo>
                <a:lnTo>
                  <a:pt x="18209" y="14844"/>
                </a:lnTo>
                <a:lnTo>
                  <a:pt x="18213" y="14834"/>
                </a:lnTo>
                <a:lnTo>
                  <a:pt x="18211" y="14821"/>
                </a:lnTo>
                <a:lnTo>
                  <a:pt x="18199" y="14808"/>
                </a:lnTo>
                <a:lnTo>
                  <a:pt x="18192" y="14807"/>
                </a:lnTo>
                <a:lnTo>
                  <a:pt x="18188" y="14786"/>
                </a:lnTo>
                <a:lnTo>
                  <a:pt x="18170" y="14751"/>
                </a:lnTo>
                <a:lnTo>
                  <a:pt x="18159" y="14738"/>
                </a:lnTo>
                <a:lnTo>
                  <a:pt x="18152" y="14717"/>
                </a:lnTo>
                <a:lnTo>
                  <a:pt x="18153" y="14708"/>
                </a:lnTo>
                <a:lnTo>
                  <a:pt x="18159" y="14709"/>
                </a:lnTo>
                <a:lnTo>
                  <a:pt x="18162" y="14721"/>
                </a:lnTo>
                <a:lnTo>
                  <a:pt x="18174" y="14721"/>
                </a:lnTo>
                <a:lnTo>
                  <a:pt x="18184" y="14708"/>
                </a:lnTo>
                <a:lnTo>
                  <a:pt x="18187" y="14694"/>
                </a:lnTo>
                <a:lnTo>
                  <a:pt x="18215" y="14677"/>
                </a:lnTo>
                <a:lnTo>
                  <a:pt x="18234" y="14652"/>
                </a:lnTo>
                <a:lnTo>
                  <a:pt x="18243" y="14626"/>
                </a:lnTo>
                <a:lnTo>
                  <a:pt x="18255" y="14615"/>
                </a:lnTo>
                <a:lnTo>
                  <a:pt x="18256" y="14600"/>
                </a:lnTo>
                <a:lnTo>
                  <a:pt x="18270" y="14594"/>
                </a:lnTo>
                <a:lnTo>
                  <a:pt x="18284" y="14605"/>
                </a:lnTo>
                <a:lnTo>
                  <a:pt x="18292" y="14607"/>
                </a:lnTo>
                <a:lnTo>
                  <a:pt x="18303" y="14579"/>
                </a:lnTo>
                <a:lnTo>
                  <a:pt x="18303" y="14561"/>
                </a:lnTo>
                <a:lnTo>
                  <a:pt x="18289" y="14552"/>
                </a:lnTo>
                <a:lnTo>
                  <a:pt x="18259" y="14557"/>
                </a:lnTo>
                <a:lnTo>
                  <a:pt x="18246" y="14573"/>
                </a:lnTo>
                <a:lnTo>
                  <a:pt x="18226" y="14573"/>
                </a:lnTo>
                <a:lnTo>
                  <a:pt x="18216" y="14577"/>
                </a:lnTo>
                <a:lnTo>
                  <a:pt x="18205" y="14598"/>
                </a:lnTo>
                <a:lnTo>
                  <a:pt x="18192" y="14596"/>
                </a:lnTo>
                <a:lnTo>
                  <a:pt x="18182" y="14600"/>
                </a:lnTo>
                <a:lnTo>
                  <a:pt x="18170" y="14587"/>
                </a:lnTo>
                <a:lnTo>
                  <a:pt x="18158" y="14582"/>
                </a:lnTo>
                <a:lnTo>
                  <a:pt x="18145" y="14610"/>
                </a:lnTo>
                <a:lnTo>
                  <a:pt x="18135" y="14648"/>
                </a:lnTo>
                <a:lnTo>
                  <a:pt x="18122" y="14659"/>
                </a:lnTo>
                <a:lnTo>
                  <a:pt x="18108" y="14656"/>
                </a:lnTo>
                <a:lnTo>
                  <a:pt x="18105" y="14645"/>
                </a:lnTo>
                <a:lnTo>
                  <a:pt x="18087" y="14613"/>
                </a:lnTo>
                <a:lnTo>
                  <a:pt x="18070" y="14587"/>
                </a:lnTo>
                <a:lnTo>
                  <a:pt x="18060" y="14547"/>
                </a:lnTo>
                <a:lnTo>
                  <a:pt x="18062" y="14503"/>
                </a:lnTo>
                <a:lnTo>
                  <a:pt x="18073" y="14461"/>
                </a:lnTo>
                <a:lnTo>
                  <a:pt x="18085" y="14440"/>
                </a:lnTo>
                <a:lnTo>
                  <a:pt x="18101" y="14431"/>
                </a:lnTo>
                <a:lnTo>
                  <a:pt x="18119" y="14446"/>
                </a:lnTo>
                <a:lnTo>
                  <a:pt x="18141" y="14447"/>
                </a:lnTo>
                <a:lnTo>
                  <a:pt x="18165" y="14426"/>
                </a:lnTo>
                <a:lnTo>
                  <a:pt x="18181" y="14430"/>
                </a:lnTo>
                <a:lnTo>
                  <a:pt x="18187" y="14442"/>
                </a:lnTo>
                <a:lnTo>
                  <a:pt x="18201" y="14442"/>
                </a:lnTo>
                <a:lnTo>
                  <a:pt x="18210" y="14436"/>
                </a:lnTo>
                <a:lnTo>
                  <a:pt x="18238" y="14441"/>
                </a:lnTo>
                <a:lnTo>
                  <a:pt x="18253" y="14439"/>
                </a:lnTo>
                <a:lnTo>
                  <a:pt x="18256" y="14433"/>
                </a:lnTo>
                <a:lnTo>
                  <a:pt x="18272" y="14434"/>
                </a:lnTo>
                <a:lnTo>
                  <a:pt x="18283" y="14443"/>
                </a:lnTo>
                <a:lnTo>
                  <a:pt x="18286" y="14455"/>
                </a:lnTo>
                <a:lnTo>
                  <a:pt x="18300" y="14462"/>
                </a:lnTo>
                <a:lnTo>
                  <a:pt x="18351" y="14442"/>
                </a:lnTo>
                <a:cubicBezTo>
                  <a:pt x="18351" y="14442"/>
                  <a:pt x="18372" y="14418"/>
                  <a:pt x="18372" y="14418"/>
                </a:cubicBezTo>
                <a:close/>
                <a:moveTo>
                  <a:pt x="18170" y="14540"/>
                </a:moveTo>
                <a:lnTo>
                  <a:pt x="18176" y="14552"/>
                </a:lnTo>
                <a:lnTo>
                  <a:pt x="18185" y="14549"/>
                </a:lnTo>
                <a:lnTo>
                  <a:pt x="18176" y="14539"/>
                </a:lnTo>
                <a:cubicBezTo>
                  <a:pt x="18176" y="14539"/>
                  <a:pt x="18170" y="14540"/>
                  <a:pt x="18170" y="14540"/>
                </a:cubicBezTo>
                <a:close/>
                <a:moveTo>
                  <a:pt x="18319" y="15481"/>
                </a:moveTo>
                <a:lnTo>
                  <a:pt x="18313" y="15492"/>
                </a:lnTo>
                <a:lnTo>
                  <a:pt x="18322" y="15491"/>
                </a:lnTo>
                <a:lnTo>
                  <a:pt x="18329" y="15502"/>
                </a:lnTo>
                <a:lnTo>
                  <a:pt x="18339" y="15478"/>
                </a:lnTo>
                <a:lnTo>
                  <a:pt x="18338" y="15468"/>
                </a:lnTo>
                <a:lnTo>
                  <a:pt x="18331" y="15478"/>
                </a:lnTo>
                <a:cubicBezTo>
                  <a:pt x="18331" y="15478"/>
                  <a:pt x="18319" y="15481"/>
                  <a:pt x="18319" y="15481"/>
                </a:cubicBezTo>
                <a:close/>
                <a:moveTo>
                  <a:pt x="18695" y="14493"/>
                </a:moveTo>
                <a:lnTo>
                  <a:pt x="18713" y="14510"/>
                </a:lnTo>
                <a:lnTo>
                  <a:pt x="18711" y="14499"/>
                </a:lnTo>
                <a:lnTo>
                  <a:pt x="18685" y="14477"/>
                </a:lnTo>
                <a:cubicBezTo>
                  <a:pt x="18685" y="14477"/>
                  <a:pt x="18695" y="14493"/>
                  <a:pt x="18695" y="14493"/>
                </a:cubicBezTo>
                <a:close/>
                <a:moveTo>
                  <a:pt x="19091" y="14670"/>
                </a:moveTo>
                <a:lnTo>
                  <a:pt x="19099" y="14664"/>
                </a:lnTo>
                <a:lnTo>
                  <a:pt x="19082" y="14664"/>
                </a:lnTo>
                <a:cubicBezTo>
                  <a:pt x="19082" y="14664"/>
                  <a:pt x="19091" y="14670"/>
                  <a:pt x="19091" y="14670"/>
                </a:cubicBezTo>
                <a:close/>
                <a:moveTo>
                  <a:pt x="19331" y="15416"/>
                </a:moveTo>
                <a:lnTo>
                  <a:pt x="19331" y="15404"/>
                </a:lnTo>
                <a:lnTo>
                  <a:pt x="19334" y="15398"/>
                </a:lnTo>
                <a:lnTo>
                  <a:pt x="19336" y="15379"/>
                </a:lnTo>
                <a:lnTo>
                  <a:pt x="19339" y="15371"/>
                </a:lnTo>
                <a:lnTo>
                  <a:pt x="19329" y="15358"/>
                </a:lnTo>
                <a:lnTo>
                  <a:pt x="19324" y="15351"/>
                </a:lnTo>
                <a:lnTo>
                  <a:pt x="19300" y="15350"/>
                </a:lnTo>
                <a:lnTo>
                  <a:pt x="19286" y="15361"/>
                </a:lnTo>
                <a:lnTo>
                  <a:pt x="19278" y="15394"/>
                </a:lnTo>
                <a:lnTo>
                  <a:pt x="19271" y="15417"/>
                </a:lnTo>
                <a:lnTo>
                  <a:pt x="19244" y="15463"/>
                </a:lnTo>
                <a:cubicBezTo>
                  <a:pt x="19243" y="15464"/>
                  <a:pt x="19267" y="15460"/>
                  <a:pt x="19267" y="15460"/>
                </a:cubicBezTo>
                <a:lnTo>
                  <a:pt x="19276" y="15457"/>
                </a:lnTo>
                <a:lnTo>
                  <a:pt x="19294" y="15462"/>
                </a:lnTo>
                <a:lnTo>
                  <a:pt x="19304" y="15453"/>
                </a:lnTo>
                <a:lnTo>
                  <a:pt x="19315" y="15432"/>
                </a:lnTo>
                <a:lnTo>
                  <a:pt x="19325" y="15428"/>
                </a:lnTo>
                <a:cubicBezTo>
                  <a:pt x="19325" y="15428"/>
                  <a:pt x="19331" y="15416"/>
                  <a:pt x="19331" y="15416"/>
                </a:cubicBezTo>
                <a:close/>
                <a:moveTo>
                  <a:pt x="19670" y="15469"/>
                </a:moveTo>
                <a:lnTo>
                  <a:pt x="19660" y="15468"/>
                </a:lnTo>
                <a:lnTo>
                  <a:pt x="19652" y="15481"/>
                </a:lnTo>
                <a:cubicBezTo>
                  <a:pt x="19652" y="15480"/>
                  <a:pt x="19666" y="15479"/>
                  <a:pt x="19666" y="15479"/>
                </a:cubicBezTo>
                <a:cubicBezTo>
                  <a:pt x="19666" y="15479"/>
                  <a:pt x="19670" y="15469"/>
                  <a:pt x="19670" y="15469"/>
                </a:cubicBezTo>
                <a:close/>
                <a:moveTo>
                  <a:pt x="19673" y="15422"/>
                </a:moveTo>
                <a:lnTo>
                  <a:pt x="19669" y="15398"/>
                </a:lnTo>
                <a:lnTo>
                  <a:pt x="19661" y="15410"/>
                </a:lnTo>
                <a:lnTo>
                  <a:pt x="19661" y="15420"/>
                </a:lnTo>
                <a:lnTo>
                  <a:pt x="19666" y="15432"/>
                </a:lnTo>
                <a:cubicBezTo>
                  <a:pt x="19666" y="15432"/>
                  <a:pt x="19671" y="15431"/>
                  <a:pt x="19671" y="15431"/>
                </a:cubicBezTo>
                <a:cubicBezTo>
                  <a:pt x="19671" y="15431"/>
                  <a:pt x="19673" y="15422"/>
                  <a:pt x="19673" y="15422"/>
                </a:cubicBezTo>
                <a:close/>
                <a:moveTo>
                  <a:pt x="19651" y="15495"/>
                </a:moveTo>
                <a:lnTo>
                  <a:pt x="19656" y="15501"/>
                </a:lnTo>
                <a:lnTo>
                  <a:pt x="19654" y="15491"/>
                </a:lnTo>
                <a:cubicBezTo>
                  <a:pt x="19654" y="15491"/>
                  <a:pt x="19651" y="15495"/>
                  <a:pt x="19651" y="15495"/>
                </a:cubicBezTo>
                <a:close/>
                <a:moveTo>
                  <a:pt x="19649" y="15436"/>
                </a:moveTo>
                <a:lnTo>
                  <a:pt x="19651" y="15443"/>
                </a:lnTo>
                <a:lnTo>
                  <a:pt x="19658" y="15445"/>
                </a:lnTo>
                <a:lnTo>
                  <a:pt x="19661" y="15440"/>
                </a:lnTo>
                <a:cubicBezTo>
                  <a:pt x="19661" y="15440"/>
                  <a:pt x="19649" y="15436"/>
                  <a:pt x="19649" y="15436"/>
                </a:cubicBezTo>
                <a:close/>
                <a:moveTo>
                  <a:pt x="19012" y="15259"/>
                </a:moveTo>
                <a:lnTo>
                  <a:pt x="19011" y="15280"/>
                </a:lnTo>
                <a:lnTo>
                  <a:pt x="19017" y="15291"/>
                </a:lnTo>
                <a:lnTo>
                  <a:pt x="19024" y="15289"/>
                </a:lnTo>
                <a:lnTo>
                  <a:pt x="19036" y="15270"/>
                </a:lnTo>
                <a:lnTo>
                  <a:pt x="19039" y="15260"/>
                </a:lnTo>
                <a:lnTo>
                  <a:pt x="19033" y="15254"/>
                </a:lnTo>
                <a:lnTo>
                  <a:pt x="19028" y="15238"/>
                </a:lnTo>
                <a:lnTo>
                  <a:pt x="19016" y="15221"/>
                </a:lnTo>
                <a:lnTo>
                  <a:pt x="19011" y="15214"/>
                </a:lnTo>
                <a:lnTo>
                  <a:pt x="19012" y="15223"/>
                </a:lnTo>
                <a:lnTo>
                  <a:pt x="19013" y="15247"/>
                </a:lnTo>
                <a:lnTo>
                  <a:pt x="19018" y="15255"/>
                </a:lnTo>
                <a:lnTo>
                  <a:pt x="19021" y="15268"/>
                </a:lnTo>
                <a:lnTo>
                  <a:pt x="19016" y="15260"/>
                </a:lnTo>
                <a:cubicBezTo>
                  <a:pt x="19016" y="15260"/>
                  <a:pt x="19012" y="15259"/>
                  <a:pt x="19012" y="15259"/>
                </a:cubicBezTo>
                <a:close/>
                <a:moveTo>
                  <a:pt x="19329" y="15468"/>
                </a:moveTo>
                <a:lnTo>
                  <a:pt x="19333" y="15462"/>
                </a:lnTo>
                <a:lnTo>
                  <a:pt x="19328" y="15436"/>
                </a:lnTo>
                <a:lnTo>
                  <a:pt x="19323" y="15434"/>
                </a:lnTo>
                <a:lnTo>
                  <a:pt x="19316" y="15441"/>
                </a:lnTo>
                <a:lnTo>
                  <a:pt x="19311" y="15459"/>
                </a:lnTo>
                <a:lnTo>
                  <a:pt x="19316" y="15461"/>
                </a:lnTo>
                <a:cubicBezTo>
                  <a:pt x="19316" y="15461"/>
                  <a:pt x="19329" y="15468"/>
                  <a:pt x="19329" y="15468"/>
                </a:cubicBezTo>
                <a:close/>
                <a:moveTo>
                  <a:pt x="20165" y="15649"/>
                </a:moveTo>
                <a:lnTo>
                  <a:pt x="20156" y="15660"/>
                </a:lnTo>
                <a:lnTo>
                  <a:pt x="20154" y="15653"/>
                </a:lnTo>
                <a:lnTo>
                  <a:pt x="20149" y="15650"/>
                </a:lnTo>
                <a:lnTo>
                  <a:pt x="20148" y="15644"/>
                </a:lnTo>
                <a:lnTo>
                  <a:pt x="20142" y="15634"/>
                </a:lnTo>
                <a:lnTo>
                  <a:pt x="20134" y="15632"/>
                </a:lnTo>
                <a:lnTo>
                  <a:pt x="20134" y="15637"/>
                </a:lnTo>
                <a:lnTo>
                  <a:pt x="20139" y="15641"/>
                </a:lnTo>
                <a:lnTo>
                  <a:pt x="20145" y="15660"/>
                </a:lnTo>
                <a:lnTo>
                  <a:pt x="20148" y="15663"/>
                </a:lnTo>
                <a:lnTo>
                  <a:pt x="20147" y="15676"/>
                </a:lnTo>
                <a:lnTo>
                  <a:pt x="20157" y="15680"/>
                </a:lnTo>
                <a:lnTo>
                  <a:pt x="20164" y="15676"/>
                </a:lnTo>
                <a:lnTo>
                  <a:pt x="20166" y="15667"/>
                </a:lnTo>
                <a:lnTo>
                  <a:pt x="20172" y="15659"/>
                </a:lnTo>
                <a:lnTo>
                  <a:pt x="20171" y="15648"/>
                </a:lnTo>
                <a:cubicBezTo>
                  <a:pt x="20171" y="15648"/>
                  <a:pt x="20165" y="15649"/>
                  <a:pt x="20165" y="15649"/>
                </a:cubicBezTo>
                <a:close/>
                <a:moveTo>
                  <a:pt x="20109" y="15607"/>
                </a:moveTo>
                <a:lnTo>
                  <a:pt x="20114" y="15609"/>
                </a:lnTo>
                <a:lnTo>
                  <a:pt x="20114" y="15594"/>
                </a:lnTo>
                <a:lnTo>
                  <a:pt x="20107" y="15575"/>
                </a:lnTo>
                <a:lnTo>
                  <a:pt x="20099" y="15568"/>
                </a:lnTo>
                <a:lnTo>
                  <a:pt x="20092" y="15576"/>
                </a:lnTo>
                <a:lnTo>
                  <a:pt x="20097" y="15596"/>
                </a:lnTo>
                <a:lnTo>
                  <a:pt x="20103" y="15595"/>
                </a:lnTo>
                <a:cubicBezTo>
                  <a:pt x="20103" y="15595"/>
                  <a:pt x="20109" y="15607"/>
                  <a:pt x="20109" y="15607"/>
                </a:cubicBezTo>
                <a:close/>
                <a:moveTo>
                  <a:pt x="20137" y="15595"/>
                </a:moveTo>
                <a:lnTo>
                  <a:pt x="20132" y="15595"/>
                </a:lnTo>
                <a:lnTo>
                  <a:pt x="20124" y="15593"/>
                </a:lnTo>
                <a:lnTo>
                  <a:pt x="20121" y="15596"/>
                </a:lnTo>
                <a:lnTo>
                  <a:pt x="20124" y="15615"/>
                </a:lnTo>
                <a:lnTo>
                  <a:pt x="20130" y="15621"/>
                </a:lnTo>
                <a:lnTo>
                  <a:pt x="20139" y="15620"/>
                </a:lnTo>
                <a:lnTo>
                  <a:pt x="20142" y="15626"/>
                </a:lnTo>
                <a:lnTo>
                  <a:pt x="20146" y="15619"/>
                </a:lnTo>
                <a:lnTo>
                  <a:pt x="20142" y="15609"/>
                </a:lnTo>
                <a:lnTo>
                  <a:pt x="20138" y="15609"/>
                </a:lnTo>
                <a:lnTo>
                  <a:pt x="20139" y="15605"/>
                </a:lnTo>
                <a:cubicBezTo>
                  <a:pt x="20139" y="15605"/>
                  <a:pt x="20137" y="15595"/>
                  <a:pt x="20137" y="15595"/>
                </a:cubicBezTo>
                <a:close/>
                <a:moveTo>
                  <a:pt x="20169" y="15512"/>
                </a:moveTo>
                <a:lnTo>
                  <a:pt x="20171" y="15494"/>
                </a:lnTo>
                <a:lnTo>
                  <a:pt x="20169" y="15463"/>
                </a:lnTo>
                <a:lnTo>
                  <a:pt x="20162" y="15466"/>
                </a:lnTo>
                <a:lnTo>
                  <a:pt x="20159" y="15475"/>
                </a:lnTo>
                <a:lnTo>
                  <a:pt x="20164" y="15491"/>
                </a:lnTo>
                <a:lnTo>
                  <a:pt x="20167" y="15490"/>
                </a:lnTo>
                <a:lnTo>
                  <a:pt x="20168" y="15505"/>
                </a:lnTo>
                <a:lnTo>
                  <a:pt x="20167" y="15512"/>
                </a:lnTo>
                <a:cubicBezTo>
                  <a:pt x="20167" y="15512"/>
                  <a:pt x="20169" y="15512"/>
                  <a:pt x="20169" y="15512"/>
                </a:cubicBezTo>
                <a:close/>
                <a:moveTo>
                  <a:pt x="20038" y="15554"/>
                </a:moveTo>
                <a:lnTo>
                  <a:pt x="20030" y="15541"/>
                </a:lnTo>
                <a:lnTo>
                  <a:pt x="20022" y="15541"/>
                </a:lnTo>
                <a:lnTo>
                  <a:pt x="20017" y="15549"/>
                </a:lnTo>
                <a:lnTo>
                  <a:pt x="20006" y="15544"/>
                </a:lnTo>
                <a:lnTo>
                  <a:pt x="19999" y="15545"/>
                </a:lnTo>
                <a:lnTo>
                  <a:pt x="19987" y="15523"/>
                </a:lnTo>
                <a:lnTo>
                  <a:pt x="19985" y="15492"/>
                </a:lnTo>
                <a:lnTo>
                  <a:pt x="19974" y="15483"/>
                </a:lnTo>
                <a:lnTo>
                  <a:pt x="19962" y="15433"/>
                </a:lnTo>
                <a:lnTo>
                  <a:pt x="19956" y="15428"/>
                </a:lnTo>
                <a:lnTo>
                  <a:pt x="19952" y="15412"/>
                </a:lnTo>
                <a:lnTo>
                  <a:pt x="19938" y="15412"/>
                </a:lnTo>
                <a:lnTo>
                  <a:pt x="19928" y="15403"/>
                </a:lnTo>
                <a:lnTo>
                  <a:pt x="19921" y="15378"/>
                </a:lnTo>
                <a:lnTo>
                  <a:pt x="19906" y="15353"/>
                </a:lnTo>
                <a:lnTo>
                  <a:pt x="19903" y="15326"/>
                </a:lnTo>
                <a:lnTo>
                  <a:pt x="19893" y="15312"/>
                </a:lnTo>
                <a:lnTo>
                  <a:pt x="19885" y="15288"/>
                </a:lnTo>
                <a:lnTo>
                  <a:pt x="19886" y="15279"/>
                </a:lnTo>
                <a:lnTo>
                  <a:pt x="19914" y="15283"/>
                </a:lnTo>
                <a:lnTo>
                  <a:pt x="19938" y="15262"/>
                </a:lnTo>
                <a:lnTo>
                  <a:pt x="19945" y="15242"/>
                </a:lnTo>
                <a:lnTo>
                  <a:pt x="19944" y="15218"/>
                </a:lnTo>
                <a:lnTo>
                  <a:pt x="19924" y="15184"/>
                </a:lnTo>
                <a:lnTo>
                  <a:pt x="19910" y="15180"/>
                </a:lnTo>
                <a:lnTo>
                  <a:pt x="19904" y="15186"/>
                </a:lnTo>
                <a:lnTo>
                  <a:pt x="19889" y="15174"/>
                </a:lnTo>
                <a:lnTo>
                  <a:pt x="19865" y="15157"/>
                </a:lnTo>
                <a:lnTo>
                  <a:pt x="19853" y="15136"/>
                </a:lnTo>
                <a:lnTo>
                  <a:pt x="19839" y="15138"/>
                </a:lnTo>
                <a:lnTo>
                  <a:pt x="19807" y="15119"/>
                </a:lnTo>
                <a:lnTo>
                  <a:pt x="19803" y="15103"/>
                </a:lnTo>
                <a:lnTo>
                  <a:pt x="19812" y="15077"/>
                </a:lnTo>
                <a:lnTo>
                  <a:pt x="19814" y="15057"/>
                </a:lnTo>
                <a:lnTo>
                  <a:pt x="19805" y="15039"/>
                </a:lnTo>
                <a:lnTo>
                  <a:pt x="19781" y="14996"/>
                </a:lnTo>
                <a:lnTo>
                  <a:pt x="19775" y="14997"/>
                </a:lnTo>
                <a:lnTo>
                  <a:pt x="19767" y="15003"/>
                </a:lnTo>
                <a:lnTo>
                  <a:pt x="19762" y="14985"/>
                </a:lnTo>
                <a:lnTo>
                  <a:pt x="19750" y="14970"/>
                </a:lnTo>
                <a:lnTo>
                  <a:pt x="19746" y="14954"/>
                </a:lnTo>
                <a:lnTo>
                  <a:pt x="19732" y="14949"/>
                </a:lnTo>
                <a:lnTo>
                  <a:pt x="19724" y="14933"/>
                </a:lnTo>
                <a:lnTo>
                  <a:pt x="19719" y="14936"/>
                </a:lnTo>
                <a:lnTo>
                  <a:pt x="19706" y="14925"/>
                </a:lnTo>
                <a:lnTo>
                  <a:pt x="19691" y="14923"/>
                </a:lnTo>
                <a:lnTo>
                  <a:pt x="19677" y="14904"/>
                </a:lnTo>
                <a:lnTo>
                  <a:pt x="19662" y="14898"/>
                </a:lnTo>
                <a:lnTo>
                  <a:pt x="19637" y="14873"/>
                </a:lnTo>
                <a:lnTo>
                  <a:pt x="19601" y="14867"/>
                </a:lnTo>
                <a:lnTo>
                  <a:pt x="19587" y="14857"/>
                </a:lnTo>
                <a:lnTo>
                  <a:pt x="19579" y="14843"/>
                </a:lnTo>
                <a:lnTo>
                  <a:pt x="19573" y="14843"/>
                </a:lnTo>
                <a:lnTo>
                  <a:pt x="19568" y="14847"/>
                </a:lnTo>
                <a:lnTo>
                  <a:pt x="19542" y="14829"/>
                </a:lnTo>
                <a:lnTo>
                  <a:pt x="19536" y="14818"/>
                </a:lnTo>
                <a:lnTo>
                  <a:pt x="19523" y="14809"/>
                </a:lnTo>
                <a:lnTo>
                  <a:pt x="19501" y="14794"/>
                </a:lnTo>
                <a:lnTo>
                  <a:pt x="19489" y="14792"/>
                </a:lnTo>
                <a:lnTo>
                  <a:pt x="19488" y="14792"/>
                </a:lnTo>
                <a:lnTo>
                  <a:pt x="19477" y="14798"/>
                </a:lnTo>
                <a:lnTo>
                  <a:pt x="19469" y="14793"/>
                </a:lnTo>
                <a:lnTo>
                  <a:pt x="19468" y="14781"/>
                </a:lnTo>
                <a:lnTo>
                  <a:pt x="19470" y="14771"/>
                </a:lnTo>
                <a:lnTo>
                  <a:pt x="19460" y="14759"/>
                </a:lnTo>
                <a:lnTo>
                  <a:pt x="19448" y="14760"/>
                </a:lnTo>
                <a:lnTo>
                  <a:pt x="19431" y="14753"/>
                </a:lnTo>
                <a:lnTo>
                  <a:pt x="19422" y="14750"/>
                </a:lnTo>
                <a:lnTo>
                  <a:pt x="19412" y="14753"/>
                </a:lnTo>
                <a:lnTo>
                  <a:pt x="19373" y="14723"/>
                </a:lnTo>
                <a:lnTo>
                  <a:pt x="19356" y="14715"/>
                </a:lnTo>
                <a:lnTo>
                  <a:pt x="19342" y="14713"/>
                </a:lnTo>
                <a:lnTo>
                  <a:pt x="19330" y="14695"/>
                </a:lnTo>
                <a:lnTo>
                  <a:pt x="19306" y="14686"/>
                </a:lnTo>
                <a:lnTo>
                  <a:pt x="19285" y="14671"/>
                </a:lnTo>
                <a:lnTo>
                  <a:pt x="19274" y="14654"/>
                </a:lnTo>
                <a:lnTo>
                  <a:pt x="19258" y="14651"/>
                </a:lnTo>
                <a:lnTo>
                  <a:pt x="19225" y="14684"/>
                </a:lnTo>
                <a:lnTo>
                  <a:pt x="19222" y="14695"/>
                </a:lnTo>
                <a:lnTo>
                  <a:pt x="19229" y="14716"/>
                </a:lnTo>
                <a:lnTo>
                  <a:pt x="19226" y="14732"/>
                </a:lnTo>
                <a:lnTo>
                  <a:pt x="19206" y="14736"/>
                </a:lnTo>
                <a:lnTo>
                  <a:pt x="19194" y="14744"/>
                </a:lnTo>
                <a:lnTo>
                  <a:pt x="19186" y="14745"/>
                </a:lnTo>
                <a:lnTo>
                  <a:pt x="19180" y="14740"/>
                </a:lnTo>
                <a:lnTo>
                  <a:pt x="19175" y="14752"/>
                </a:lnTo>
                <a:lnTo>
                  <a:pt x="19173" y="14773"/>
                </a:lnTo>
                <a:lnTo>
                  <a:pt x="19160" y="14786"/>
                </a:lnTo>
                <a:lnTo>
                  <a:pt x="19147" y="14788"/>
                </a:lnTo>
                <a:lnTo>
                  <a:pt x="19139" y="14811"/>
                </a:lnTo>
                <a:lnTo>
                  <a:pt x="19139" y="14840"/>
                </a:lnTo>
                <a:lnTo>
                  <a:pt x="19131" y="14844"/>
                </a:lnTo>
                <a:lnTo>
                  <a:pt x="19124" y="14854"/>
                </a:lnTo>
                <a:lnTo>
                  <a:pt x="19120" y="14875"/>
                </a:lnTo>
                <a:lnTo>
                  <a:pt x="19107" y="14884"/>
                </a:lnTo>
                <a:lnTo>
                  <a:pt x="19096" y="14884"/>
                </a:lnTo>
                <a:lnTo>
                  <a:pt x="19088" y="14870"/>
                </a:lnTo>
                <a:lnTo>
                  <a:pt x="19073" y="14850"/>
                </a:lnTo>
                <a:lnTo>
                  <a:pt x="19069" y="14830"/>
                </a:lnTo>
                <a:lnTo>
                  <a:pt x="19065" y="14835"/>
                </a:lnTo>
                <a:lnTo>
                  <a:pt x="19060" y="14812"/>
                </a:lnTo>
                <a:lnTo>
                  <a:pt x="19061" y="14789"/>
                </a:lnTo>
                <a:lnTo>
                  <a:pt x="19053" y="14781"/>
                </a:lnTo>
                <a:lnTo>
                  <a:pt x="19047" y="14793"/>
                </a:lnTo>
                <a:lnTo>
                  <a:pt x="19048" y="14821"/>
                </a:lnTo>
                <a:lnTo>
                  <a:pt x="19043" y="14820"/>
                </a:lnTo>
                <a:lnTo>
                  <a:pt x="19035" y="14804"/>
                </a:lnTo>
                <a:lnTo>
                  <a:pt x="19026" y="14779"/>
                </a:lnTo>
                <a:lnTo>
                  <a:pt x="19025" y="14726"/>
                </a:lnTo>
                <a:lnTo>
                  <a:pt x="19020" y="14696"/>
                </a:lnTo>
                <a:lnTo>
                  <a:pt x="19028" y="14675"/>
                </a:lnTo>
                <a:lnTo>
                  <a:pt x="19036" y="14655"/>
                </a:lnTo>
                <a:lnTo>
                  <a:pt x="19031" y="14634"/>
                </a:lnTo>
                <a:lnTo>
                  <a:pt x="19020" y="14618"/>
                </a:lnTo>
                <a:lnTo>
                  <a:pt x="19020" y="14590"/>
                </a:lnTo>
                <a:lnTo>
                  <a:pt x="19024" y="14577"/>
                </a:lnTo>
                <a:lnTo>
                  <a:pt x="19019" y="14568"/>
                </a:lnTo>
                <a:lnTo>
                  <a:pt x="18996" y="14564"/>
                </a:lnTo>
                <a:lnTo>
                  <a:pt x="18975" y="14566"/>
                </a:lnTo>
                <a:lnTo>
                  <a:pt x="18953" y="14542"/>
                </a:lnTo>
                <a:lnTo>
                  <a:pt x="18919" y="14519"/>
                </a:lnTo>
                <a:lnTo>
                  <a:pt x="18897" y="14527"/>
                </a:lnTo>
                <a:lnTo>
                  <a:pt x="18892" y="14535"/>
                </a:lnTo>
                <a:lnTo>
                  <a:pt x="18875" y="14558"/>
                </a:lnTo>
                <a:lnTo>
                  <a:pt x="18864" y="14563"/>
                </a:lnTo>
                <a:lnTo>
                  <a:pt x="18855" y="14577"/>
                </a:lnTo>
                <a:lnTo>
                  <a:pt x="18836" y="14578"/>
                </a:lnTo>
                <a:lnTo>
                  <a:pt x="18826" y="14593"/>
                </a:lnTo>
                <a:lnTo>
                  <a:pt x="18831" y="14608"/>
                </a:lnTo>
                <a:lnTo>
                  <a:pt x="18829" y="14624"/>
                </a:lnTo>
                <a:lnTo>
                  <a:pt x="18813" y="14641"/>
                </a:lnTo>
                <a:lnTo>
                  <a:pt x="18811" y="14655"/>
                </a:lnTo>
                <a:lnTo>
                  <a:pt x="18826" y="14659"/>
                </a:lnTo>
                <a:lnTo>
                  <a:pt x="18837" y="14649"/>
                </a:lnTo>
                <a:lnTo>
                  <a:pt x="18841" y="14640"/>
                </a:lnTo>
                <a:lnTo>
                  <a:pt x="18848" y="14654"/>
                </a:lnTo>
                <a:lnTo>
                  <a:pt x="18867" y="14672"/>
                </a:lnTo>
                <a:lnTo>
                  <a:pt x="18875" y="14693"/>
                </a:lnTo>
                <a:lnTo>
                  <a:pt x="18872" y="14699"/>
                </a:lnTo>
                <a:lnTo>
                  <a:pt x="18876" y="14726"/>
                </a:lnTo>
                <a:lnTo>
                  <a:pt x="18890" y="14745"/>
                </a:lnTo>
                <a:lnTo>
                  <a:pt x="18902" y="14749"/>
                </a:lnTo>
                <a:lnTo>
                  <a:pt x="18914" y="14744"/>
                </a:lnTo>
                <a:lnTo>
                  <a:pt x="18923" y="14752"/>
                </a:lnTo>
                <a:lnTo>
                  <a:pt x="18930" y="14745"/>
                </a:lnTo>
                <a:lnTo>
                  <a:pt x="18939" y="14750"/>
                </a:lnTo>
                <a:lnTo>
                  <a:pt x="18960" y="14743"/>
                </a:lnTo>
                <a:lnTo>
                  <a:pt x="18966" y="14746"/>
                </a:lnTo>
                <a:lnTo>
                  <a:pt x="18975" y="14743"/>
                </a:lnTo>
                <a:lnTo>
                  <a:pt x="18970" y="14731"/>
                </a:lnTo>
                <a:lnTo>
                  <a:pt x="19004" y="14738"/>
                </a:lnTo>
                <a:lnTo>
                  <a:pt x="19008" y="14753"/>
                </a:lnTo>
                <a:lnTo>
                  <a:pt x="19006" y="14777"/>
                </a:lnTo>
                <a:lnTo>
                  <a:pt x="18999" y="14773"/>
                </a:lnTo>
                <a:lnTo>
                  <a:pt x="18992" y="14789"/>
                </a:lnTo>
                <a:lnTo>
                  <a:pt x="18986" y="14811"/>
                </a:lnTo>
                <a:lnTo>
                  <a:pt x="18978" y="14791"/>
                </a:lnTo>
                <a:lnTo>
                  <a:pt x="18957" y="14775"/>
                </a:lnTo>
                <a:lnTo>
                  <a:pt x="18946" y="14780"/>
                </a:lnTo>
                <a:lnTo>
                  <a:pt x="18942" y="14807"/>
                </a:lnTo>
                <a:lnTo>
                  <a:pt x="18929" y="14820"/>
                </a:lnTo>
                <a:lnTo>
                  <a:pt x="18919" y="14811"/>
                </a:lnTo>
                <a:lnTo>
                  <a:pt x="18905" y="14809"/>
                </a:lnTo>
                <a:lnTo>
                  <a:pt x="18899" y="14800"/>
                </a:lnTo>
                <a:lnTo>
                  <a:pt x="18883" y="14803"/>
                </a:lnTo>
                <a:lnTo>
                  <a:pt x="18875" y="14820"/>
                </a:lnTo>
                <a:lnTo>
                  <a:pt x="18880" y="14831"/>
                </a:lnTo>
                <a:lnTo>
                  <a:pt x="18895" y="14835"/>
                </a:lnTo>
                <a:lnTo>
                  <a:pt x="18908" y="14846"/>
                </a:lnTo>
                <a:lnTo>
                  <a:pt x="18914" y="14874"/>
                </a:lnTo>
                <a:lnTo>
                  <a:pt x="18919" y="14882"/>
                </a:lnTo>
                <a:lnTo>
                  <a:pt x="18927" y="14877"/>
                </a:lnTo>
                <a:lnTo>
                  <a:pt x="18929" y="14893"/>
                </a:lnTo>
                <a:lnTo>
                  <a:pt x="18928" y="14908"/>
                </a:lnTo>
                <a:lnTo>
                  <a:pt x="18922" y="14912"/>
                </a:lnTo>
                <a:lnTo>
                  <a:pt x="18922" y="14926"/>
                </a:lnTo>
                <a:lnTo>
                  <a:pt x="18932" y="14965"/>
                </a:lnTo>
                <a:lnTo>
                  <a:pt x="18944" y="14971"/>
                </a:lnTo>
                <a:lnTo>
                  <a:pt x="18958" y="14966"/>
                </a:lnTo>
                <a:lnTo>
                  <a:pt x="18971" y="14937"/>
                </a:lnTo>
                <a:lnTo>
                  <a:pt x="18970" y="14919"/>
                </a:lnTo>
                <a:lnTo>
                  <a:pt x="18980" y="14888"/>
                </a:lnTo>
                <a:lnTo>
                  <a:pt x="18986" y="14883"/>
                </a:lnTo>
                <a:lnTo>
                  <a:pt x="18988" y="14866"/>
                </a:lnTo>
                <a:lnTo>
                  <a:pt x="18993" y="14841"/>
                </a:lnTo>
                <a:lnTo>
                  <a:pt x="19000" y="14819"/>
                </a:lnTo>
                <a:lnTo>
                  <a:pt x="19000" y="14846"/>
                </a:lnTo>
                <a:lnTo>
                  <a:pt x="18992" y="14864"/>
                </a:lnTo>
                <a:lnTo>
                  <a:pt x="18998" y="14888"/>
                </a:lnTo>
                <a:lnTo>
                  <a:pt x="19002" y="14916"/>
                </a:lnTo>
                <a:lnTo>
                  <a:pt x="19009" y="14929"/>
                </a:lnTo>
                <a:lnTo>
                  <a:pt x="19013" y="14920"/>
                </a:lnTo>
                <a:lnTo>
                  <a:pt x="19018" y="14916"/>
                </a:lnTo>
                <a:lnTo>
                  <a:pt x="19023" y="14922"/>
                </a:lnTo>
                <a:lnTo>
                  <a:pt x="19026" y="14945"/>
                </a:lnTo>
                <a:lnTo>
                  <a:pt x="19031" y="14933"/>
                </a:lnTo>
                <a:lnTo>
                  <a:pt x="19035" y="14935"/>
                </a:lnTo>
                <a:lnTo>
                  <a:pt x="19040" y="14945"/>
                </a:lnTo>
                <a:lnTo>
                  <a:pt x="19049" y="14950"/>
                </a:lnTo>
                <a:lnTo>
                  <a:pt x="19060" y="14943"/>
                </a:lnTo>
                <a:lnTo>
                  <a:pt x="19070" y="14945"/>
                </a:lnTo>
                <a:lnTo>
                  <a:pt x="19071" y="14951"/>
                </a:lnTo>
                <a:lnTo>
                  <a:pt x="19066" y="14948"/>
                </a:lnTo>
                <a:lnTo>
                  <a:pt x="19056" y="14951"/>
                </a:lnTo>
                <a:lnTo>
                  <a:pt x="19055" y="14967"/>
                </a:lnTo>
                <a:lnTo>
                  <a:pt x="19070" y="14973"/>
                </a:lnTo>
                <a:lnTo>
                  <a:pt x="19071" y="14982"/>
                </a:lnTo>
                <a:lnTo>
                  <a:pt x="19074" y="14991"/>
                </a:lnTo>
                <a:lnTo>
                  <a:pt x="19091" y="15004"/>
                </a:lnTo>
                <a:lnTo>
                  <a:pt x="19111" y="15006"/>
                </a:lnTo>
                <a:lnTo>
                  <a:pt x="19152" y="15028"/>
                </a:lnTo>
                <a:lnTo>
                  <a:pt x="19192" y="15049"/>
                </a:lnTo>
                <a:lnTo>
                  <a:pt x="19204" y="15046"/>
                </a:lnTo>
                <a:lnTo>
                  <a:pt x="19222" y="15056"/>
                </a:lnTo>
                <a:lnTo>
                  <a:pt x="19227" y="15077"/>
                </a:lnTo>
                <a:lnTo>
                  <a:pt x="19245" y="15090"/>
                </a:lnTo>
                <a:lnTo>
                  <a:pt x="19257" y="15089"/>
                </a:lnTo>
                <a:lnTo>
                  <a:pt x="19267" y="15079"/>
                </a:lnTo>
                <a:lnTo>
                  <a:pt x="19256" y="15101"/>
                </a:lnTo>
                <a:lnTo>
                  <a:pt x="19261" y="15108"/>
                </a:lnTo>
                <a:lnTo>
                  <a:pt x="19268" y="15103"/>
                </a:lnTo>
                <a:lnTo>
                  <a:pt x="19273" y="15112"/>
                </a:lnTo>
                <a:lnTo>
                  <a:pt x="19288" y="15107"/>
                </a:lnTo>
                <a:lnTo>
                  <a:pt x="19278" y="15120"/>
                </a:lnTo>
                <a:lnTo>
                  <a:pt x="19284" y="15131"/>
                </a:lnTo>
                <a:lnTo>
                  <a:pt x="19281" y="15139"/>
                </a:lnTo>
                <a:lnTo>
                  <a:pt x="19289" y="15148"/>
                </a:lnTo>
                <a:lnTo>
                  <a:pt x="19301" y="15146"/>
                </a:lnTo>
                <a:lnTo>
                  <a:pt x="19288" y="15165"/>
                </a:lnTo>
                <a:lnTo>
                  <a:pt x="19288" y="15175"/>
                </a:lnTo>
                <a:lnTo>
                  <a:pt x="19303" y="15201"/>
                </a:lnTo>
                <a:lnTo>
                  <a:pt x="19299" y="15225"/>
                </a:lnTo>
                <a:lnTo>
                  <a:pt x="19303" y="15239"/>
                </a:lnTo>
                <a:lnTo>
                  <a:pt x="19315" y="15253"/>
                </a:lnTo>
                <a:lnTo>
                  <a:pt x="19332" y="15274"/>
                </a:lnTo>
                <a:lnTo>
                  <a:pt x="19338" y="15286"/>
                </a:lnTo>
                <a:lnTo>
                  <a:pt x="19327" y="15283"/>
                </a:lnTo>
                <a:lnTo>
                  <a:pt x="19321" y="15285"/>
                </a:lnTo>
                <a:lnTo>
                  <a:pt x="19318" y="15300"/>
                </a:lnTo>
                <a:lnTo>
                  <a:pt x="19329" y="15314"/>
                </a:lnTo>
                <a:lnTo>
                  <a:pt x="19341" y="15323"/>
                </a:lnTo>
                <a:lnTo>
                  <a:pt x="19356" y="15320"/>
                </a:lnTo>
                <a:lnTo>
                  <a:pt x="19365" y="15324"/>
                </a:lnTo>
                <a:lnTo>
                  <a:pt x="19357" y="15326"/>
                </a:lnTo>
                <a:lnTo>
                  <a:pt x="19343" y="15335"/>
                </a:lnTo>
                <a:lnTo>
                  <a:pt x="19337" y="15331"/>
                </a:lnTo>
                <a:lnTo>
                  <a:pt x="19330" y="15334"/>
                </a:lnTo>
                <a:lnTo>
                  <a:pt x="19338" y="15351"/>
                </a:lnTo>
                <a:lnTo>
                  <a:pt x="19346" y="15356"/>
                </a:lnTo>
                <a:lnTo>
                  <a:pt x="19344" y="15386"/>
                </a:lnTo>
                <a:lnTo>
                  <a:pt x="19341" y="15393"/>
                </a:lnTo>
                <a:lnTo>
                  <a:pt x="19341" y="15406"/>
                </a:lnTo>
                <a:lnTo>
                  <a:pt x="19336" y="15424"/>
                </a:lnTo>
                <a:lnTo>
                  <a:pt x="19330" y="15430"/>
                </a:lnTo>
                <a:lnTo>
                  <a:pt x="19339" y="15446"/>
                </a:lnTo>
                <a:lnTo>
                  <a:pt x="19354" y="15432"/>
                </a:lnTo>
                <a:lnTo>
                  <a:pt x="19360" y="15442"/>
                </a:lnTo>
                <a:lnTo>
                  <a:pt x="19370" y="15442"/>
                </a:lnTo>
                <a:lnTo>
                  <a:pt x="19381" y="15432"/>
                </a:lnTo>
                <a:lnTo>
                  <a:pt x="19401" y="15435"/>
                </a:lnTo>
                <a:lnTo>
                  <a:pt x="19410" y="15425"/>
                </a:lnTo>
                <a:lnTo>
                  <a:pt x="19413" y="15400"/>
                </a:lnTo>
                <a:lnTo>
                  <a:pt x="19414" y="15425"/>
                </a:lnTo>
                <a:lnTo>
                  <a:pt x="19408" y="15442"/>
                </a:lnTo>
                <a:lnTo>
                  <a:pt x="19410" y="15460"/>
                </a:lnTo>
                <a:lnTo>
                  <a:pt x="19417" y="15466"/>
                </a:lnTo>
                <a:lnTo>
                  <a:pt x="19430" y="15487"/>
                </a:lnTo>
                <a:lnTo>
                  <a:pt x="19430" y="15494"/>
                </a:lnTo>
                <a:lnTo>
                  <a:pt x="19434" y="15510"/>
                </a:lnTo>
                <a:lnTo>
                  <a:pt x="19453" y="15545"/>
                </a:lnTo>
                <a:lnTo>
                  <a:pt x="19469" y="15555"/>
                </a:lnTo>
                <a:lnTo>
                  <a:pt x="19473" y="15555"/>
                </a:lnTo>
                <a:lnTo>
                  <a:pt x="19497" y="15555"/>
                </a:lnTo>
                <a:lnTo>
                  <a:pt x="19504" y="15563"/>
                </a:lnTo>
                <a:lnTo>
                  <a:pt x="19516" y="15557"/>
                </a:lnTo>
                <a:lnTo>
                  <a:pt x="19552" y="15559"/>
                </a:lnTo>
                <a:lnTo>
                  <a:pt x="19561" y="15555"/>
                </a:lnTo>
                <a:lnTo>
                  <a:pt x="19564" y="15569"/>
                </a:lnTo>
                <a:lnTo>
                  <a:pt x="19572" y="15584"/>
                </a:lnTo>
                <a:lnTo>
                  <a:pt x="19583" y="15589"/>
                </a:lnTo>
                <a:lnTo>
                  <a:pt x="19598" y="15574"/>
                </a:lnTo>
                <a:lnTo>
                  <a:pt x="19621" y="15563"/>
                </a:lnTo>
                <a:lnTo>
                  <a:pt x="19623" y="15552"/>
                </a:lnTo>
                <a:lnTo>
                  <a:pt x="19629" y="15560"/>
                </a:lnTo>
                <a:lnTo>
                  <a:pt x="19636" y="15548"/>
                </a:lnTo>
                <a:lnTo>
                  <a:pt x="19635" y="15516"/>
                </a:lnTo>
                <a:lnTo>
                  <a:pt x="19617" y="15493"/>
                </a:lnTo>
                <a:lnTo>
                  <a:pt x="19598" y="15480"/>
                </a:lnTo>
                <a:lnTo>
                  <a:pt x="19581" y="15475"/>
                </a:lnTo>
                <a:lnTo>
                  <a:pt x="19574" y="15464"/>
                </a:lnTo>
                <a:lnTo>
                  <a:pt x="19564" y="15458"/>
                </a:lnTo>
                <a:lnTo>
                  <a:pt x="19560" y="15459"/>
                </a:lnTo>
                <a:lnTo>
                  <a:pt x="19553" y="15449"/>
                </a:lnTo>
                <a:lnTo>
                  <a:pt x="19549" y="15422"/>
                </a:lnTo>
                <a:lnTo>
                  <a:pt x="19538" y="15396"/>
                </a:lnTo>
                <a:lnTo>
                  <a:pt x="19525" y="15386"/>
                </a:lnTo>
                <a:lnTo>
                  <a:pt x="19523" y="15371"/>
                </a:lnTo>
                <a:lnTo>
                  <a:pt x="19515" y="15359"/>
                </a:lnTo>
                <a:lnTo>
                  <a:pt x="19524" y="15368"/>
                </a:lnTo>
                <a:lnTo>
                  <a:pt x="19528" y="15385"/>
                </a:lnTo>
                <a:lnTo>
                  <a:pt x="19536" y="15388"/>
                </a:lnTo>
                <a:lnTo>
                  <a:pt x="19551" y="15405"/>
                </a:lnTo>
                <a:lnTo>
                  <a:pt x="19553" y="15424"/>
                </a:lnTo>
                <a:lnTo>
                  <a:pt x="19555" y="15446"/>
                </a:lnTo>
                <a:lnTo>
                  <a:pt x="19560" y="15447"/>
                </a:lnTo>
                <a:lnTo>
                  <a:pt x="19577" y="15456"/>
                </a:lnTo>
                <a:lnTo>
                  <a:pt x="19586" y="15470"/>
                </a:lnTo>
                <a:lnTo>
                  <a:pt x="19593" y="15467"/>
                </a:lnTo>
                <a:lnTo>
                  <a:pt x="19609" y="15469"/>
                </a:lnTo>
                <a:lnTo>
                  <a:pt x="19628" y="15461"/>
                </a:lnTo>
                <a:lnTo>
                  <a:pt x="19641" y="15462"/>
                </a:lnTo>
                <a:lnTo>
                  <a:pt x="19653" y="15456"/>
                </a:lnTo>
                <a:lnTo>
                  <a:pt x="19649" y="15446"/>
                </a:lnTo>
                <a:lnTo>
                  <a:pt x="19640" y="15436"/>
                </a:lnTo>
                <a:lnTo>
                  <a:pt x="19635" y="15420"/>
                </a:lnTo>
                <a:lnTo>
                  <a:pt x="19625" y="15422"/>
                </a:lnTo>
                <a:lnTo>
                  <a:pt x="19621" y="15407"/>
                </a:lnTo>
                <a:lnTo>
                  <a:pt x="19628" y="15418"/>
                </a:lnTo>
                <a:lnTo>
                  <a:pt x="19641" y="15412"/>
                </a:lnTo>
                <a:lnTo>
                  <a:pt x="19652" y="15432"/>
                </a:lnTo>
                <a:lnTo>
                  <a:pt x="19664" y="15436"/>
                </a:lnTo>
                <a:lnTo>
                  <a:pt x="19658" y="15423"/>
                </a:lnTo>
                <a:lnTo>
                  <a:pt x="19658" y="15407"/>
                </a:lnTo>
                <a:lnTo>
                  <a:pt x="19665" y="15399"/>
                </a:lnTo>
                <a:lnTo>
                  <a:pt x="19666" y="15387"/>
                </a:lnTo>
                <a:lnTo>
                  <a:pt x="19664" y="15369"/>
                </a:lnTo>
                <a:lnTo>
                  <a:pt x="19654" y="15354"/>
                </a:lnTo>
                <a:lnTo>
                  <a:pt x="19654" y="15346"/>
                </a:lnTo>
                <a:lnTo>
                  <a:pt x="19666" y="15355"/>
                </a:lnTo>
                <a:lnTo>
                  <a:pt x="19670" y="15369"/>
                </a:lnTo>
                <a:lnTo>
                  <a:pt x="19684" y="15389"/>
                </a:lnTo>
                <a:lnTo>
                  <a:pt x="19694" y="15394"/>
                </a:lnTo>
                <a:lnTo>
                  <a:pt x="19694" y="15382"/>
                </a:lnTo>
                <a:lnTo>
                  <a:pt x="19692" y="15367"/>
                </a:lnTo>
                <a:lnTo>
                  <a:pt x="19695" y="15372"/>
                </a:lnTo>
                <a:lnTo>
                  <a:pt x="19699" y="15392"/>
                </a:lnTo>
                <a:lnTo>
                  <a:pt x="19704" y="15391"/>
                </a:lnTo>
                <a:lnTo>
                  <a:pt x="19705" y="15375"/>
                </a:lnTo>
                <a:lnTo>
                  <a:pt x="19701" y="15362"/>
                </a:lnTo>
                <a:lnTo>
                  <a:pt x="19705" y="15339"/>
                </a:lnTo>
                <a:lnTo>
                  <a:pt x="19710" y="15351"/>
                </a:lnTo>
                <a:lnTo>
                  <a:pt x="19727" y="15360"/>
                </a:lnTo>
                <a:lnTo>
                  <a:pt x="19731" y="15376"/>
                </a:lnTo>
                <a:lnTo>
                  <a:pt x="19740" y="15379"/>
                </a:lnTo>
                <a:lnTo>
                  <a:pt x="19748" y="15379"/>
                </a:lnTo>
                <a:lnTo>
                  <a:pt x="19752" y="15384"/>
                </a:lnTo>
                <a:lnTo>
                  <a:pt x="19759" y="15371"/>
                </a:lnTo>
                <a:lnTo>
                  <a:pt x="19758" y="15387"/>
                </a:lnTo>
                <a:lnTo>
                  <a:pt x="19758" y="15401"/>
                </a:lnTo>
                <a:lnTo>
                  <a:pt x="19765" y="15404"/>
                </a:lnTo>
                <a:lnTo>
                  <a:pt x="19774" y="15419"/>
                </a:lnTo>
                <a:lnTo>
                  <a:pt x="19810" y="15433"/>
                </a:lnTo>
                <a:lnTo>
                  <a:pt x="19821" y="15443"/>
                </a:lnTo>
                <a:lnTo>
                  <a:pt x="19831" y="15464"/>
                </a:lnTo>
                <a:lnTo>
                  <a:pt x="19837" y="15495"/>
                </a:lnTo>
                <a:lnTo>
                  <a:pt x="19855" y="15534"/>
                </a:lnTo>
                <a:lnTo>
                  <a:pt x="19858" y="15549"/>
                </a:lnTo>
                <a:lnTo>
                  <a:pt x="19871" y="15555"/>
                </a:lnTo>
                <a:lnTo>
                  <a:pt x="19878" y="15573"/>
                </a:lnTo>
                <a:lnTo>
                  <a:pt x="19880" y="15586"/>
                </a:lnTo>
                <a:lnTo>
                  <a:pt x="19911" y="15640"/>
                </a:lnTo>
                <a:lnTo>
                  <a:pt x="19912" y="15657"/>
                </a:lnTo>
                <a:lnTo>
                  <a:pt x="19924" y="15671"/>
                </a:lnTo>
                <a:lnTo>
                  <a:pt x="19943" y="15682"/>
                </a:lnTo>
                <a:lnTo>
                  <a:pt x="19951" y="15677"/>
                </a:lnTo>
                <a:lnTo>
                  <a:pt x="19958" y="15677"/>
                </a:lnTo>
                <a:lnTo>
                  <a:pt x="19968" y="15685"/>
                </a:lnTo>
                <a:lnTo>
                  <a:pt x="19989" y="15679"/>
                </a:lnTo>
                <a:lnTo>
                  <a:pt x="20003" y="15689"/>
                </a:lnTo>
                <a:lnTo>
                  <a:pt x="20015" y="15687"/>
                </a:lnTo>
                <a:lnTo>
                  <a:pt x="20036" y="15693"/>
                </a:lnTo>
                <a:lnTo>
                  <a:pt x="20045" y="15703"/>
                </a:lnTo>
                <a:lnTo>
                  <a:pt x="20060" y="15699"/>
                </a:lnTo>
                <a:lnTo>
                  <a:pt x="20067" y="15713"/>
                </a:lnTo>
                <a:lnTo>
                  <a:pt x="20081" y="15712"/>
                </a:lnTo>
                <a:lnTo>
                  <a:pt x="20083" y="15719"/>
                </a:lnTo>
                <a:lnTo>
                  <a:pt x="20076" y="15729"/>
                </a:lnTo>
                <a:lnTo>
                  <a:pt x="20089" y="15735"/>
                </a:lnTo>
                <a:lnTo>
                  <a:pt x="20104" y="15750"/>
                </a:lnTo>
                <a:lnTo>
                  <a:pt x="20119" y="15743"/>
                </a:lnTo>
                <a:lnTo>
                  <a:pt x="20124" y="15729"/>
                </a:lnTo>
                <a:lnTo>
                  <a:pt x="20107" y="15712"/>
                </a:lnTo>
                <a:lnTo>
                  <a:pt x="20102" y="15712"/>
                </a:lnTo>
                <a:lnTo>
                  <a:pt x="20102" y="15702"/>
                </a:lnTo>
                <a:lnTo>
                  <a:pt x="20114" y="15695"/>
                </a:lnTo>
                <a:lnTo>
                  <a:pt x="20125" y="15703"/>
                </a:lnTo>
                <a:lnTo>
                  <a:pt x="20136" y="15689"/>
                </a:lnTo>
                <a:lnTo>
                  <a:pt x="20111" y="15681"/>
                </a:lnTo>
                <a:lnTo>
                  <a:pt x="20082" y="15675"/>
                </a:lnTo>
                <a:lnTo>
                  <a:pt x="20064" y="15659"/>
                </a:lnTo>
                <a:lnTo>
                  <a:pt x="20058" y="15646"/>
                </a:lnTo>
                <a:lnTo>
                  <a:pt x="20073" y="15634"/>
                </a:lnTo>
                <a:lnTo>
                  <a:pt x="20083" y="15636"/>
                </a:lnTo>
                <a:lnTo>
                  <a:pt x="20089" y="15627"/>
                </a:lnTo>
                <a:lnTo>
                  <a:pt x="20080" y="15618"/>
                </a:lnTo>
                <a:lnTo>
                  <a:pt x="20057" y="15618"/>
                </a:lnTo>
                <a:lnTo>
                  <a:pt x="20035" y="15612"/>
                </a:lnTo>
                <a:lnTo>
                  <a:pt x="20027" y="15600"/>
                </a:lnTo>
                <a:lnTo>
                  <a:pt x="20026" y="15583"/>
                </a:lnTo>
                <a:lnTo>
                  <a:pt x="20034" y="15569"/>
                </a:lnTo>
                <a:cubicBezTo>
                  <a:pt x="20034" y="15569"/>
                  <a:pt x="20038" y="15554"/>
                  <a:pt x="20038" y="15554"/>
                </a:cubicBezTo>
                <a:close/>
                <a:moveTo>
                  <a:pt x="20127" y="14776"/>
                </a:moveTo>
                <a:lnTo>
                  <a:pt x="20118" y="14767"/>
                </a:lnTo>
                <a:lnTo>
                  <a:pt x="20103" y="14776"/>
                </a:lnTo>
                <a:lnTo>
                  <a:pt x="20104" y="14794"/>
                </a:lnTo>
                <a:lnTo>
                  <a:pt x="20114" y="14805"/>
                </a:lnTo>
                <a:lnTo>
                  <a:pt x="20127" y="14798"/>
                </a:lnTo>
                <a:cubicBezTo>
                  <a:pt x="20127" y="14798"/>
                  <a:pt x="20127" y="14776"/>
                  <a:pt x="20127" y="14776"/>
                </a:cubicBezTo>
                <a:close/>
                <a:moveTo>
                  <a:pt x="20065" y="14626"/>
                </a:moveTo>
                <a:lnTo>
                  <a:pt x="20082" y="14645"/>
                </a:lnTo>
                <a:lnTo>
                  <a:pt x="20083" y="14631"/>
                </a:lnTo>
                <a:lnTo>
                  <a:pt x="20075" y="14611"/>
                </a:lnTo>
                <a:lnTo>
                  <a:pt x="20063" y="14610"/>
                </a:lnTo>
                <a:cubicBezTo>
                  <a:pt x="20063" y="14610"/>
                  <a:pt x="20065" y="14626"/>
                  <a:pt x="20065" y="14626"/>
                </a:cubicBezTo>
                <a:close/>
                <a:moveTo>
                  <a:pt x="19635" y="15482"/>
                </a:moveTo>
                <a:lnTo>
                  <a:pt x="19643" y="15489"/>
                </a:lnTo>
                <a:lnTo>
                  <a:pt x="19647" y="15481"/>
                </a:lnTo>
                <a:cubicBezTo>
                  <a:pt x="19647" y="15481"/>
                  <a:pt x="19635" y="15482"/>
                  <a:pt x="19635" y="15482"/>
                </a:cubicBezTo>
                <a:close/>
                <a:moveTo>
                  <a:pt x="17310" y="14696"/>
                </a:moveTo>
                <a:lnTo>
                  <a:pt x="17320" y="14703"/>
                </a:lnTo>
                <a:lnTo>
                  <a:pt x="17325" y="14693"/>
                </a:lnTo>
                <a:lnTo>
                  <a:pt x="17319" y="14683"/>
                </a:lnTo>
                <a:lnTo>
                  <a:pt x="17309" y="14684"/>
                </a:lnTo>
                <a:cubicBezTo>
                  <a:pt x="17309" y="14684"/>
                  <a:pt x="17310" y="14696"/>
                  <a:pt x="17310" y="14696"/>
                </a:cubicBezTo>
                <a:close/>
                <a:moveTo>
                  <a:pt x="19013" y="15202"/>
                </a:moveTo>
                <a:lnTo>
                  <a:pt x="19023" y="15222"/>
                </a:lnTo>
                <a:lnTo>
                  <a:pt x="19031" y="15229"/>
                </a:lnTo>
                <a:lnTo>
                  <a:pt x="19035" y="15225"/>
                </a:lnTo>
                <a:lnTo>
                  <a:pt x="19024" y="15207"/>
                </a:lnTo>
                <a:lnTo>
                  <a:pt x="19022" y="15194"/>
                </a:lnTo>
                <a:lnTo>
                  <a:pt x="19014" y="15191"/>
                </a:lnTo>
                <a:cubicBezTo>
                  <a:pt x="19014" y="15191"/>
                  <a:pt x="19013" y="15202"/>
                  <a:pt x="19013" y="15202"/>
                </a:cubicBezTo>
                <a:close/>
                <a:moveTo>
                  <a:pt x="19718" y="15366"/>
                </a:moveTo>
                <a:lnTo>
                  <a:pt x="19714" y="15378"/>
                </a:lnTo>
                <a:lnTo>
                  <a:pt x="19723" y="15393"/>
                </a:lnTo>
                <a:lnTo>
                  <a:pt x="19722" y="15384"/>
                </a:lnTo>
                <a:lnTo>
                  <a:pt x="19725" y="15368"/>
                </a:lnTo>
                <a:cubicBezTo>
                  <a:pt x="19725" y="15368"/>
                  <a:pt x="19718" y="15366"/>
                  <a:pt x="19718" y="15366"/>
                </a:cubicBezTo>
                <a:close/>
                <a:moveTo>
                  <a:pt x="19658" y="15522"/>
                </a:moveTo>
                <a:lnTo>
                  <a:pt x="19650" y="15505"/>
                </a:lnTo>
                <a:cubicBezTo>
                  <a:pt x="19650" y="15505"/>
                  <a:pt x="19630" y="15492"/>
                  <a:pt x="19631" y="15492"/>
                </a:cubicBezTo>
                <a:cubicBezTo>
                  <a:pt x="19631" y="15492"/>
                  <a:pt x="19658" y="15522"/>
                  <a:pt x="19658" y="15522"/>
                </a:cubicBezTo>
                <a:close/>
                <a:moveTo>
                  <a:pt x="19674" y="15390"/>
                </a:moveTo>
                <a:lnTo>
                  <a:pt x="19680" y="15409"/>
                </a:lnTo>
                <a:lnTo>
                  <a:pt x="19685" y="15411"/>
                </a:lnTo>
                <a:lnTo>
                  <a:pt x="19680" y="15398"/>
                </a:lnTo>
                <a:cubicBezTo>
                  <a:pt x="19680" y="15398"/>
                  <a:pt x="19674" y="15390"/>
                  <a:pt x="19674" y="15390"/>
                </a:cubicBezTo>
                <a:close/>
                <a:moveTo>
                  <a:pt x="19707" y="15383"/>
                </a:moveTo>
                <a:lnTo>
                  <a:pt x="19706" y="15395"/>
                </a:lnTo>
                <a:lnTo>
                  <a:pt x="19714" y="15398"/>
                </a:lnTo>
                <a:lnTo>
                  <a:pt x="19713" y="15391"/>
                </a:lnTo>
                <a:cubicBezTo>
                  <a:pt x="19713" y="15391"/>
                  <a:pt x="19707" y="15383"/>
                  <a:pt x="19707" y="15383"/>
                </a:cubicBezTo>
                <a:close/>
                <a:moveTo>
                  <a:pt x="19750" y="15394"/>
                </a:moveTo>
                <a:lnTo>
                  <a:pt x="19755" y="15405"/>
                </a:lnTo>
                <a:cubicBezTo>
                  <a:pt x="19755" y="15405"/>
                  <a:pt x="19755" y="15388"/>
                  <a:pt x="19755" y="15388"/>
                </a:cubicBezTo>
                <a:cubicBezTo>
                  <a:pt x="19755" y="15388"/>
                  <a:pt x="19750" y="15394"/>
                  <a:pt x="19750" y="15394"/>
                </a:cubicBezTo>
                <a:close/>
                <a:moveTo>
                  <a:pt x="19727" y="15392"/>
                </a:moveTo>
                <a:lnTo>
                  <a:pt x="19731" y="15382"/>
                </a:lnTo>
                <a:lnTo>
                  <a:pt x="19725" y="15384"/>
                </a:lnTo>
                <a:cubicBezTo>
                  <a:pt x="19725" y="15384"/>
                  <a:pt x="19727" y="15392"/>
                  <a:pt x="19727" y="15392"/>
                </a:cubicBezTo>
                <a:close/>
                <a:moveTo>
                  <a:pt x="20098" y="15043"/>
                </a:moveTo>
                <a:lnTo>
                  <a:pt x="20096" y="15055"/>
                </a:lnTo>
                <a:lnTo>
                  <a:pt x="20109" y="15077"/>
                </a:lnTo>
                <a:lnTo>
                  <a:pt x="20117" y="15064"/>
                </a:lnTo>
                <a:lnTo>
                  <a:pt x="20108" y="15041"/>
                </a:lnTo>
                <a:cubicBezTo>
                  <a:pt x="20108" y="15041"/>
                  <a:pt x="20098" y="15043"/>
                  <a:pt x="20098" y="15043"/>
                </a:cubicBezTo>
                <a:close/>
                <a:moveTo>
                  <a:pt x="17772" y="15338"/>
                </a:moveTo>
                <a:lnTo>
                  <a:pt x="17769" y="15339"/>
                </a:lnTo>
                <a:lnTo>
                  <a:pt x="17759" y="15338"/>
                </a:lnTo>
                <a:lnTo>
                  <a:pt x="17761" y="15344"/>
                </a:lnTo>
                <a:lnTo>
                  <a:pt x="17771" y="15344"/>
                </a:lnTo>
                <a:cubicBezTo>
                  <a:pt x="17771" y="15344"/>
                  <a:pt x="17772" y="15338"/>
                  <a:pt x="17772" y="15338"/>
                </a:cubicBezTo>
                <a:close/>
                <a:moveTo>
                  <a:pt x="17802" y="14933"/>
                </a:moveTo>
                <a:lnTo>
                  <a:pt x="17801" y="14893"/>
                </a:lnTo>
                <a:lnTo>
                  <a:pt x="17798" y="14884"/>
                </a:lnTo>
                <a:lnTo>
                  <a:pt x="17792" y="14891"/>
                </a:lnTo>
                <a:lnTo>
                  <a:pt x="17785" y="14924"/>
                </a:lnTo>
                <a:lnTo>
                  <a:pt x="17783" y="14956"/>
                </a:lnTo>
                <a:lnTo>
                  <a:pt x="17788" y="14967"/>
                </a:lnTo>
                <a:lnTo>
                  <a:pt x="17798" y="14955"/>
                </a:lnTo>
                <a:cubicBezTo>
                  <a:pt x="17798" y="14955"/>
                  <a:pt x="17802" y="14933"/>
                  <a:pt x="17802" y="14933"/>
                </a:cubicBezTo>
                <a:close/>
                <a:moveTo>
                  <a:pt x="17810" y="14897"/>
                </a:moveTo>
                <a:lnTo>
                  <a:pt x="17807" y="14892"/>
                </a:lnTo>
                <a:lnTo>
                  <a:pt x="17804" y="14901"/>
                </a:lnTo>
                <a:lnTo>
                  <a:pt x="17805" y="14929"/>
                </a:lnTo>
                <a:lnTo>
                  <a:pt x="17809" y="14927"/>
                </a:lnTo>
                <a:cubicBezTo>
                  <a:pt x="17809" y="14927"/>
                  <a:pt x="17810" y="14897"/>
                  <a:pt x="17810" y="14897"/>
                </a:cubicBezTo>
                <a:close/>
                <a:moveTo>
                  <a:pt x="17824" y="15549"/>
                </a:moveTo>
                <a:lnTo>
                  <a:pt x="17836" y="15558"/>
                </a:lnTo>
                <a:lnTo>
                  <a:pt x="17854" y="15551"/>
                </a:lnTo>
                <a:lnTo>
                  <a:pt x="17864" y="15558"/>
                </a:lnTo>
                <a:lnTo>
                  <a:pt x="17878" y="15550"/>
                </a:lnTo>
                <a:lnTo>
                  <a:pt x="17884" y="15536"/>
                </a:lnTo>
                <a:lnTo>
                  <a:pt x="17896" y="15544"/>
                </a:lnTo>
                <a:lnTo>
                  <a:pt x="17911" y="15533"/>
                </a:lnTo>
                <a:lnTo>
                  <a:pt x="17924" y="15537"/>
                </a:lnTo>
                <a:lnTo>
                  <a:pt x="17939" y="15516"/>
                </a:lnTo>
                <a:lnTo>
                  <a:pt x="17943" y="15532"/>
                </a:lnTo>
                <a:lnTo>
                  <a:pt x="17956" y="15528"/>
                </a:lnTo>
                <a:lnTo>
                  <a:pt x="17975" y="15532"/>
                </a:lnTo>
                <a:lnTo>
                  <a:pt x="17966" y="15520"/>
                </a:lnTo>
                <a:lnTo>
                  <a:pt x="17984" y="15520"/>
                </a:lnTo>
                <a:lnTo>
                  <a:pt x="17985" y="15495"/>
                </a:lnTo>
                <a:lnTo>
                  <a:pt x="17980" y="15505"/>
                </a:lnTo>
                <a:lnTo>
                  <a:pt x="17976" y="15485"/>
                </a:lnTo>
                <a:lnTo>
                  <a:pt x="17978" y="15468"/>
                </a:lnTo>
                <a:lnTo>
                  <a:pt x="17964" y="15461"/>
                </a:lnTo>
                <a:lnTo>
                  <a:pt x="17966" y="15479"/>
                </a:lnTo>
                <a:lnTo>
                  <a:pt x="17959" y="15484"/>
                </a:lnTo>
                <a:lnTo>
                  <a:pt x="17957" y="15464"/>
                </a:lnTo>
                <a:lnTo>
                  <a:pt x="17944" y="15451"/>
                </a:lnTo>
                <a:lnTo>
                  <a:pt x="17930" y="15459"/>
                </a:lnTo>
                <a:lnTo>
                  <a:pt x="17918" y="15446"/>
                </a:lnTo>
                <a:lnTo>
                  <a:pt x="17906" y="15437"/>
                </a:lnTo>
                <a:lnTo>
                  <a:pt x="17890" y="15455"/>
                </a:lnTo>
                <a:lnTo>
                  <a:pt x="17890" y="15467"/>
                </a:lnTo>
                <a:lnTo>
                  <a:pt x="17918" y="15484"/>
                </a:lnTo>
                <a:lnTo>
                  <a:pt x="17928" y="15502"/>
                </a:lnTo>
                <a:lnTo>
                  <a:pt x="17910" y="15506"/>
                </a:lnTo>
                <a:lnTo>
                  <a:pt x="17900" y="15514"/>
                </a:lnTo>
                <a:lnTo>
                  <a:pt x="17884" y="15497"/>
                </a:lnTo>
                <a:lnTo>
                  <a:pt x="17880" y="15478"/>
                </a:lnTo>
                <a:lnTo>
                  <a:pt x="17871" y="15474"/>
                </a:lnTo>
                <a:lnTo>
                  <a:pt x="17860" y="15479"/>
                </a:lnTo>
                <a:lnTo>
                  <a:pt x="17848" y="15474"/>
                </a:lnTo>
                <a:lnTo>
                  <a:pt x="17828" y="15487"/>
                </a:lnTo>
                <a:cubicBezTo>
                  <a:pt x="17828" y="15487"/>
                  <a:pt x="17818" y="15505"/>
                  <a:pt x="17819" y="15505"/>
                </a:cubicBezTo>
                <a:lnTo>
                  <a:pt x="17817" y="15519"/>
                </a:lnTo>
                <a:lnTo>
                  <a:pt x="17822" y="15527"/>
                </a:lnTo>
                <a:lnTo>
                  <a:pt x="17818" y="15536"/>
                </a:lnTo>
                <a:cubicBezTo>
                  <a:pt x="17818" y="15536"/>
                  <a:pt x="17824" y="15549"/>
                  <a:pt x="17824" y="15549"/>
                </a:cubicBezTo>
                <a:close/>
                <a:moveTo>
                  <a:pt x="18158" y="15727"/>
                </a:moveTo>
                <a:lnTo>
                  <a:pt x="18151" y="15745"/>
                </a:lnTo>
                <a:lnTo>
                  <a:pt x="18163" y="15746"/>
                </a:lnTo>
                <a:lnTo>
                  <a:pt x="18172" y="15739"/>
                </a:lnTo>
                <a:lnTo>
                  <a:pt x="18170" y="15728"/>
                </a:lnTo>
                <a:lnTo>
                  <a:pt x="18163" y="15720"/>
                </a:lnTo>
                <a:cubicBezTo>
                  <a:pt x="18163" y="15720"/>
                  <a:pt x="18158" y="15727"/>
                  <a:pt x="18158" y="15727"/>
                </a:cubicBezTo>
                <a:close/>
                <a:moveTo>
                  <a:pt x="18198" y="15515"/>
                </a:moveTo>
                <a:lnTo>
                  <a:pt x="18208" y="15521"/>
                </a:lnTo>
                <a:lnTo>
                  <a:pt x="18214" y="15510"/>
                </a:lnTo>
                <a:lnTo>
                  <a:pt x="18228" y="15507"/>
                </a:lnTo>
                <a:lnTo>
                  <a:pt x="18238" y="15485"/>
                </a:lnTo>
                <a:lnTo>
                  <a:pt x="18247" y="15478"/>
                </a:lnTo>
                <a:lnTo>
                  <a:pt x="18253" y="15460"/>
                </a:lnTo>
                <a:lnTo>
                  <a:pt x="18251" y="15439"/>
                </a:lnTo>
                <a:lnTo>
                  <a:pt x="18237" y="15429"/>
                </a:lnTo>
                <a:lnTo>
                  <a:pt x="18226" y="15442"/>
                </a:lnTo>
                <a:lnTo>
                  <a:pt x="18231" y="15447"/>
                </a:lnTo>
                <a:lnTo>
                  <a:pt x="18223" y="15467"/>
                </a:lnTo>
                <a:lnTo>
                  <a:pt x="18211" y="15474"/>
                </a:lnTo>
                <a:lnTo>
                  <a:pt x="18203" y="15489"/>
                </a:lnTo>
                <a:lnTo>
                  <a:pt x="18188" y="15492"/>
                </a:lnTo>
                <a:lnTo>
                  <a:pt x="18180" y="15480"/>
                </a:lnTo>
                <a:lnTo>
                  <a:pt x="18160" y="15478"/>
                </a:lnTo>
                <a:lnTo>
                  <a:pt x="18146" y="15488"/>
                </a:lnTo>
                <a:lnTo>
                  <a:pt x="18128" y="15468"/>
                </a:lnTo>
                <a:lnTo>
                  <a:pt x="18110" y="15461"/>
                </a:lnTo>
                <a:lnTo>
                  <a:pt x="18101" y="15465"/>
                </a:lnTo>
                <a:lnTo>
                  <a:pt x="18084" y="15451"/>
                </a:lnTo>
                <a:lnTo>
                  <a:pt x="18051" y="15464"/>
                </a:lnTo>
                <a:lnTo>
                  <a:pt x="18031" y="15483"/>
                </a:lnTo>
                <a:cubicBezTo>
                  <a:pt x="18031" y="15483"/>
                  <a:pt x="18027" y="15501"/>
                  <a:pt x="18027" y="15503"/>
                </a:cubicBezTo>
                <a:lnTo>
                  <a:pt x="18031" y="15522"/>
                </a:lnTo>
                <a:lnTo>
                  <a:pt x="18043" y="15527"/>
                </a:lnTo>
                <a:lnTo>
                  <a:pt x="18052" y="15525"/>
                </a:lnTo>
                <a:lnTo>
                  <a:pt x="18062" y="15530"/>
                </a:lnTo>
                <a:lnTo>
                  <a:pt x="18071" y="15527"/>
                </a:lnTo>
                <a:lnTo>
                  <a:pt x="18082" y="15529"/>
                </a:lnTo>
                <a:lnTo>
                  <a:pt x="18090" y="15540"/>
                </a:lnTo>
                <a:lnTo>
                  <a:pt x="18102" y="15532"/>
                </a:lnTo>
                <a:lnTo>
                  <a:pt x="18109" y="15539"/>
                </a:lnTo>
                <a:lnTo>
                  <a:pt x="18119" y="15539"/>
                </a:lnTo>
                <a:lnTo>
                  <a:pt x="18122" y="15533"/>
                </a:lnTo>
                <a:lnTo>
                  <a:pt x="18137" y="15522"/>
                </a:lnTo>
                <a:lnTo>
                  <a:pt x="18159" y="15529"/>
                </a:lnTo>
                <a:lnTo>
                  <a:pt x="18178" y="15514"/>
                </a:lnTo>
                <a:cubicBezTo>
                  <a:pt x="18178" y="15514"/>
                  <a:pt x="18198" y="15515"/>
                  <a:pt x="18198" y="15515"/>
                </a:cubicBezTo>
                <a:close/>
                <a:moveTo>
                  <a:pt x="17815" y="15471"/>
                </a:moveTo>
                <a:lnTo>
                  <a:pt x="17794" y="15459"/>
                </a:lnTo>
                <a:lnTo>
                  <a:pt x="17780" y="15477"/>
                </a:lnTo>
                <a:lnTo>
                  <a:pt x="17777" y="15507"/>
                </a:lnTo>
                <a:lnTo>
                  <a:pt x="17765" y="15506"/>
                </a:lnTo>
                <a:lnTo>
                  <a:pt x="17759" y="15513"/>
                </a:lnTo>
                <a:lnTo>
                  <a:pt x="17764" y="15523"/>
                </a:lnTo>
                <a:lnTo>
                  <a:pt x="17785" y="15534"/>
                </a:lnTo>
                <a:lnTo>
                  <a:pt x="17798" y="15526"/>
                </a:lnTo>
                <a:lnTo>
                  <a:pt x="17808" y="15531"/>
                </a:lnTo>
                <a:lnTo>
                  <a:pt x="17806" y="15512"/>
                </a:lnTo>
                <a:lnTo>
                  <a:pt x="17812" y="15498"/>
                </a:lnTo>
                <a:cubicBezTo>
                  <a:pt x="17812" y="15498"/>
                  <a:pt x="17815" y="15471"/>
                  <a:pt x="17815" y="15471"/>
                </a:cubicBezTo>
                <a:close/>
                <a:moveTo>
                  <a:pt x="17371" y="14611"/>
                </a:moveTo>
                <a:lnTo>
                  <a:pt x="17371" y="14603"/>
                </a:lnTo>
                <a:lnTo>
                  <a:pt x="17365" y="14600"/>
                </a:lnTo>
                <a:lnTo>
                  <a:pt x="17358" y="14588"/>
                </a:lnTo>
                <a:lnTo>
                  <a:pt x="17341" y="14583"/>
                </a:lnTo>
                <a:lnTo>
                  <a:pt x="17339" y="14592"/>
                </a:lnTo>
                <a:lnTo>
                  <a:pt x="17349" y="14611"/>
                </a:lnTo>
                <a:lnTo>
                  <a:pt x="17355" y="14610"/>
                </a:lnTo>
                <a:cubicBezTo>
                  <a:pt x="17355" y="14610"/>
                  <a:pt x="17371" y="14611"/>
                  <a:pt x="17371" y="14611"/>
                </a:cubicBezTo>
                <a:close/>
                <a:moveTo>
                  <a:pt x="17359" y="14659"/>
                </a:moveTo>
                <a:lnTo>
                  <a:pt x="17368" y="14655"/>
                </a:lnTo>
                <a:lnTo>
                  <a:pt x="17381" y="14632"/>
                </a:lnTo>
                <a:lnTo>
                  <a:pt x="17371" y="14620"/>
                </a:lnTo>
                <a:lnTo>
                  <a:pt x="17354" y="14619"/>
                </a:lnTo>
                <a:cubicBezTo>
                  <a:pt x="17355" y="14619"/>
                  <a:pt x="17356" y="14632"/>
                  <a:pt x="17356" y="14632"/>
                </a:cubicBezTo>
                <a:lnTo>
                  <a:pt x="17354" y="14647"/>
                </a:lnTo>
                <a:cubicBezTo>
                  <a:pt x="17354" y="14647"/>
                  <a:pt x="17359" y="14659"/>
                  <a:pt x="17359" y="14659"/>
                </a:cubicBezTo>
                <a:close/>
                <a:moveTo>
                  <a:pt x="16389" y="12533"/>
                </a:moveTo>
                <a:lnTo>
                  <a:pt x="16399" y="12533"/>
                </a:lnTo>
                <a:lnTo>
                  <a:pt x="16414" y="12518"/>
                </a:lnTo>
                <a:lnTo>
                  <a:pt x="16403" y="12513"/>
                </a:lnTo>
                <a:lnTo>
                  <a:pt x="16404" y="12505"/>
                </a:lnTo>
                <a:lnTo>
                  <a:pt x="16399" y="12487"/>
                </a:lnTo>
                <a:lnTo>
                  <a:pt x="16404" y="12487"/>
                </a:lnTo>
                <a:lnTo>
                  <a:pt x="16411" y="12504"/>
                </a:lnTo>
                <a:lnTo>
                  <a:pt x="16422" y="12507"/>
                </a:lnTo>
                <a:lnTo>
                  <a:pt x="16440" y="12483"/>
                </a:lnTo>
                <a:lnTo>
                  <a:pt x="16437" y="12469"/>
                </a:lnTo>
                <a:lnTo>
                  <a:pt x="16443" y="12458"/>
                </a:lnTo>
                <a:lnTo>
                  <a:pt x="16445" y="12435"/>
                </a:lnTo>
                <a:lnTo>
                  <a:pt x="16437" y="12426"/>
                </a:lnTo>
                <a:lnTo>
                  <a:pt x="16438" y="12413"/>
                </a:lnTo>
                <a:lnTo>
                  <a:pt x="16441" y="12405"/>
                </a:lnTo>
                <a:lnTo>
                  <a:pt x="16433" y="12390"/>
                </a:lnTo>
                <a:lnTo>
                  <a:pt x="16445" y="12402"/>
                </a:lnTo>
                <a:lnTo>
                  <a:pt x="16445" y="12415"/>
                </a:lnTo>
                <a:lnTo>
                  <a:pt x="16452" y="12416"/>
                </a:lnTo>
                <a:lnTo>
                  <a:pt x="16455" y="12428"/>
                </a:lnTo>
                <a:lnTo>
                  <a:pt x="16468" y="12472"/>
                </a:lnTo>
                <a:lnTo>
                  <a:pt x="16473" y="12484"/>
                </a:lnTo>
                <a:lnTo>
                  <a:pt x="16477" y="12511"/>
                </a:lnTo>
                <a:lnTo>
                  <a:pt x="16489" y="12511"/>
                </a:lnTo>
                <a:lnTo>
                  <a:pt x="16498" y="12505"/>
                </a:lnTo>
                <a:lnTo>
                  <a:pt x="16502" y="12492"/>
                </a:lnTo>
                <a:lnTo>
                  <a:pt x="16502" y="12505"/>
                </a:lnTo>
                <a:lnTo>
                  <a:pt x="16498" y="12515"/>
                </a:lnTo>
                <a:lnTo>
                  <a:pt x="16507" y="12542"/>
                </a:lnTo>
                <a:lnTo>
                  <a:pt x="16507" y="12555"/>
                </a:lnTo>
                <a:lnTo>
                  <a:pt x="16501" y="12559"/>
                </a:lnTo>
                <a:lnTo>
                  <a:pt x="16504" y="12580"/>
                </a:lnTo>
                <a:lnTo>
                  <a:pt x="16512" y="12590"/>
                </a:lnTo>
                <a:lnTo>
                  <a:pt x="16518" y="12674"/>
                </a:lnTo>
                <a:lnTo>
                  <a:pt x="16522" y="12675"/>
                </a:lnTo>
                <a:lnTo>
                  <a:pt x="16523" y="12714"/>
                </a:lnTo>
                <a:lnTo>
                  <a:pt x="16540" y="12731"/>
                </a:lnTo>
                <a:lnTo>
                  <a:pt x="16535" y="12739"/>
                </a:lnTo>
                <a:lnTo>
                  <a:pt x="16536" y="12762"/>
                </a:lnTo>
                <a:lnTo>
                  <a:pt x="16545" y="12782"/>
                </a:lnTo>
                <a:lnTo>
                  <a:pt x="16544" y="12832"/>
                </a:lnTo>
                <a:lnTo>
                  <a:pt x="16550" y="12852"/>
                </a:lnTo>
                <a:lnTo>
                  <a:pt x="16550" y="12872"/>
                </a:lnTo>
                <a:lnTo>
                  <a:pt x="16554" y="12867"/>
                </a:lnTo>
                <a:lnTo>
                  <a:pt x="16556" y="12831"/>
                </a:lnTo>
                <a:lnTo>
                  <a:pt x="16566" y="12859"/>
                </a:lnTo>
                <a:lnTo>
                  <a:pt x="16569" y="12883"/>
                </a:lnTo>
                <a:lnTo>
                  <a:pt x="16579" y="12896"/>
                </a:lnTo>
                <a:lnTo>
                  <a:pt x="16583" y="12966"/>
                </a:lnTo>
                <a:lnTo>
                  <a:pt x="16590" y="12974"/>
                </a:lnTo>
                <a:lnTo>
                  <a:pt x="16594" y="12995"/>
                </a:lnTo>
                <a:lnTo>
                  <a:pt x="16589" y="13006"/>
                </a:lnTo>
                <a:lnTo>
                  <a:pt x="16590" y="13035"/>
                </a:lnTo>
                <a:lnTo>
                  <a:pt x="16596" y="13052"/>
                </a:lnTo>
                <a:lnTo>
                  <a:pt x="16606" y="13070"/>
                </a:lnTo>
                <a:lnTo>
                  <a:pt x="16597" y="13082"/>
                </a:lnTo>
                <a:lnTo>
                  <a:pt x="16603" y="13113"/>
                </a:lnTo>
                <a:lnTo>
                  <a:pt x="16600" y="13126"/>
                </a:lnTo>
                <a:lnTo>
                  <a:pt x="16596" y="13130"/>
                </a:lnTo>
                <a:lnTo>
                  <a:pt x="16593" y="13160"/>
                </a:lnTo>
                <a:lnTo>
                  <a:pt x="16597" y="13166"/>
                </a:lnTo>
                <a:lnTo>
                  <a:pt x="16597" y="13185"/>
                </a:lnTo>
                <a:lnTo>
                  <a:pt x="16589" y="13207"/>
                </a:lnTo>
                <a:lnTo>
                  <a:pt x="16584" y="13215"/>
                </a:lnTo>
                <a:lnTo>
                  <a:pt x="16579" y="13211"/>
                </a:lnTo>
                <a:lnTo>
                  <a:pt x="16580" y="13223"/>
                </a:lnTo>
                <a:lnTo>
                  <a:pt x="16584" y="13236"/>
                </a:lnTo>
                <a:lnTo>
                  <a:pt x="16585" y="13269"/>
                </a:lnTo>
                <a:lnTo>
                  <a:pt x="16591" y="13304"/>
                </a:lnTo>
                <a:lnTo>
                  <a:pt x="16593" y="13271"/>
                </a:lnTo>
                <a:lnTo>
                  <a:pt x="16599" y="13248"/>
                </a:lnTo>
                <a:lnTo>
                  <a:pt x="16599" y="13251"/>
                </a:lnTo>
                <a:lnTo>
                  <a:pt x="16596" y="13289"/>
                </a:lnTo>
                <a:lnTo>
                  <a:pt x="16603" y="13291"/>
                </a:lnTo>
                <a:lnTo>
                  <a:pt x="16595" y="13312"/>
                </a:lnTo>
                <a:lnTo>
                  <a:pt x="16598" y="13321"/>
                </a:lnTo>
                <a:lnTo>
                  <a:pt x="16588" y="13345"/>
                </a:lnTo>
                <a:lnTo>
                  <a:pt x="16596" y="13347"/>
                </a:lnTo>
                <a:lnTo>
                  <a:pt x="16591" y="13364"/>
                </a:lnTo>
                <a:lnTo>
                  <a:pt x="16584" y="13362"/>
                </a:lnTo>
                <a:lnTo>
                  <a:pt x="16584" y="13405"/>
                </a:lnTo>
                <a:lnTo>
                  <a:pt x="16575" y="13412"/>
                </a:lnTo>
                <a:lnTo>
                  <a:pt x="16577" y="13445"/>
                </a:lnTo>
                <a:lnTo>
                  <a:pt x="16574" y="13455"/>
                </a:lnTo>
                <a:lnTo>
                  <a:pt x="16578" y="13494"/>
                </a:lnTo>
                <a:lnTo>
                  <a:pt x="16584" y="13510"/>
                </a:lnTo>
                <a:lnTo>
                  <a:pt x="16593" y="13511"/>
                </a:lnTo>
                <a:lnTo>
                  <a:pt x="16592" y="13490"/>
                </a:lnTo>
                <a:lnTo>
                  <a:pt x="16605" y="13479"/>
                </a:lnTo>
                <a:lnTo>
                  <a:pt x="16605" y="13491"/>
                </a:lnTo>
                <a:lnTo>
                  <a:pt x="16612" y="13500"/>
                </a:lnTo>
                <a:lnTo>
                  <a:pt x="16612" y="13517"/>
                </a:lnTo>
                <a:lnTo>
                  <a:pt x="16624" y="13521"/>
                </a:lnTo>
                <a:lnTo>
                  <a:pt x="16632" y="13562"/>
                </a:lnTo>
                <a:lnTo>
                  <a:pt x="16642" y="13562"/>
                </a:lnTo>
                <a:lnTo>
                  <a:pt x="16657" y="13596"/>
                </a:lnTo>
                <a:lnTo>
                  <a:pt x="16657" y="13612"/>
                </a:lnTo>
                <a:lnTo>
                  <a:pt x="16670" y="13615"/>
                </a:lnTo>
                <a:lnTo>
                  <a:pt x="16675" y="13634"/>
                </a:lnTo>
                <a:lnTo>
                  <a:pt x="16682" y="13636"/>
                </a:lnTo>
                <a:lnTo>
                  <a:pt x="16682" y="13648"/>
                </a:lnTo>
                <a:lnTo>
                  <a:pt x="16676" y="13659"/>
                </a:lnTo>
                <a:lnTo>
                  <a:pt x="16677" y="13668"/>
                </a:lnTo>
                <a:lnTo>
                  <a:pt x="16706" y="13703"/>
                </a:lnTo>
                <a:lnTo>
                  <a:pt x="16712" y="13719"/>
                </a:lnTo>
                <a:lnTo>
                  <a:pt x="16725" y="13757"/>
                </a:lnTo>
                <a:lnTo>
                  <a:pt x="16733" y="13851"/>
                </a:lnTo>
                <a:lnTo>
                  <a:pt x="16740" y="13881"/>
                </a:lnTo>
                <a:lnTo>
                  <a:pt x="16748" y="13910"/>
                </a:lnTo>
                <a:lnTo>
                  <a:pt x="16746" y="13947"/>
                </a:lnTo>
                <a:lnTo>
                  <a:pt x="16742" y="13953"/>
                </a:lnTo>
                <a:lnTo>
                  <a:pt x="16743" y="13978"/>
                </a:lnTo>
                <a:lnTo>
                  <a:pt x="16753" y="13994"/>
                </a:lnTo>
                <a:lnTo>
                  <a:pt x="16750" y="14004"/>
                </a:lnTo>
                <a:lnTo>
                  <a:pt x="16758" y="14024"/>
                </a:lnTo>
                <a:lnTo>
                  <a:pt x="16776" y="14042"/>
                </a:lnTo>
                <a:lnTo>
                  <a:pt x="16788" y="14073"/>
                </a:lnTo>
                <a:lnTo>
                  <a:pt x="16800" y="14085"/>
                </a:lnTo>
                <a:lnTo>
                  <a:pt x="16808" y="14106"/>
                </a:lnTo>
                <a:lnTo>
                  <a:pt x="16798" y="14122"/>
                </a:lnTo>
                <a:lnTo>
                  <a:pt x="16797" y="14138"/>
                </a:lnTo>
                <a:lnTo>
                  <a:pt x="16805" y="14150"/>
                </a:lnTo>
                <a:lnTo>
                  <a:pt x="16829" y="14166"/>
                </a:lnTo>
                <a:lnTo>
                  <a:pt x="16850" y="14194"/>
                </a:lnTo>
                <a:lnTo>
                  <a:pt x="16849" y="14215"/>
                </a:lnTo>
                <a:lnTo>
                  <a:pt x="16865" y="14244"/>
                </a:lnTo>
                <a:lnTo>
                  <a:pt x="16874" y="14245"/>
                </a:lnTo>
                <a:lnTo>
                  <a:pt x="16884" y="14241"/>
                </a:lnTo>
                <a:lnTo>
                  <a:pt x="16891" y="14251"/>
                </a:lnTo>
                <a:lnTo>
                  <a:pt x="16902" y="14269"/>
                </a:lnTo>
                <a:lnTo>
                  <a:pt x="16922" y="14287"/>
                </a:lnTo>
                <a:lnTo>
                  <a:pt x="16944" y="14295"/>
                </a:lnTo>
                <a:lnTo>
                  <a:pt x="16953" y="14312"/>
                </a:lnTo>
                <a:lnTo>
                  <a:pt x="16966" y="14323"/>
                </a:lnTo>
                <a:lnTo>
                  <a:pt x="16970" y="14315"/>
                </a:lnTo>
                <a:lnTo>
                  <a:pt x="16975" y="14327"/>
                </a:lnTo>
                <a:lnTo>
                  <a:pt x="16988" y="14313"/>
                </a:lnTo>
                <a:lnTo>
                  <a:pt x="16988" y="14308"/>
                </a:lnTo>
                <a:lnTo>
                  <a:pt x="16982" y="14306"/>
                </a:lnTo>
                <a:lnTo>
                  <a:pt x="16986" y="14303"/>
                </a:lnTo>
                <a:lnTo>
                  <a:pt x="16987" y="14291"/>
                </a:lnTo>
                <a:lnTo>
                  <a:pt x="16983" y="14282"/>
                </a:lnTo>
                <a:lnTo>
                  <a:pt x="16991" y="14291"/>
                </a:lnTo>
                <a:lnTo>
                  <a:pt x="16990" y="14304"/>
                </a:lnTo>
                <a:lnTo>
                  <a:pt x="16993" y="14313"/>
                </a:lnTo>
                <a:lnTo>
                  <a:pt x="17003" y="14316"/>
                </a:lnTo>
                <a:lnTo>
                  <a:pt x="17003" y="14287"/>
                </a:lnTo>
                <a:lnTo>
                  <a:pt x="16988" y="14240"/>
                </a:lnTo>
                <a:lnTo>
                  <a:pt x="16984" y="14237"/>
                </a:lnTo>
                <a:lnTo>
                  <a:pt x="16985" y="14230"/>
                </a:lnTo>
                <a:lnTo>
                  <a:pt x="16982" y="14221"/>
                </a:lnTo>
                <a:lnTo>
                  <a:pt x="16977" y="14215"/>
                </a:lnTo>
                <a:lnTo>
                  <a:pt x="16975" y="14181"/>
                </a:lnTo>
                <a:lnTo>
                  <a:pt x="16977" y="14172"/>
                </a:lnTo>
                <a:lnTo>
                  <a:pt x="16973" y="14162"/>
                </a:lnTo>
                <a:lnTo>
                  <a:pt x="16963" y="14162"/>
                </a:lnTo>
                <a:lnTo>
                  <a:pt x="16947" y="14138"/>
                </a:lnTo>
                <a:lnTo>
                  <a:pt x="16939" y="14109"/>
                </a:lnTo>
                <a:lnTo>
                  <a:pt x="16939" y="14052"/>
                </a:lnTo>
                <a:lnTo>
                  <a:pt x="16933" y="14037"/>
                </a:lnTo>
                <a:lnTo>
                  <a:pt x="16933" y="14018"/>
                </a:lnTo>
                <a:lnTo>
                  <a:pt x="16937" y="14008"/>
                </a:lnTo>
                <a:lnTo>
                  <a:pt x="16935" y="13952"/>
                </a:lnTo>
                <a:lnTo>
                  <a:pt x="16941" y="13940"/>
                </a:lnTo>
                <a:lnTo>
                  <a:pt x="16934" y="13893"/>
                </a:lnTo>
                <a:lnTo>
                  <a:pt x="16919" y="13854"/>
                </a:lnTo>
                <a:lnTo>
                  <a:pt x="16870" y="13770"/>
                </a:lnTo>
                <a:lnTo>
                  <a:pt x="16860" y="13739"/>
                </a:lnTo>
                <a:lnTo>
                  <a:pt x="16854" y="13741"/>
                </a:lnTo>
                <a:lnTo>
                  <a:pt x="16848" y="13752"/>
                </a:lnTo>
                <a:lnTo>
                  <a:pt x="16839" y="13753"/>
                </a:lnTo>
                <a:lnTo>
                  <a:pt x="16839" y="13753"/>
                </a:lnTo>
                <a:lnTo>
                  <a:pt x="16837" y="13742"/>
                </a:lnTo>
                <a:lnTo>
                  <a:pt x="16825" y="13729"/>
                </a:lnTo>
                <a:lnTo>
                  <a:pt x="16817" y="13713"/>
                </a:lnTo>
                <a:lnTo>
                  <a:pt x="16809" y="13680"/>
                </a:lnTo>
                <a:lnTo>
                  <a:pt x="16796" y="13672"/>
                </a:lnTo>
                <a:lnTo>
                  <a:pt x="16783" y="13669"/>
                </a:lnTo>
                <a:lnTo>
                  <a:pt x="16777" y="13676"/>
                </a:lnTo>
                <a:lnTo>
                  <a:pt x="16769" y="13665"/>
                </a:lnTo>
                <a:lnTo>
                  <a:pt x="16750" y="13634"/>
                </a:lnTo>
                <a:lnTo>
                  <a:pt x="16741" y="13621"/>
                </a:lnTo>
                <a:lnTo>
                  <a:pt x="16739" y="13601"/>
                </a:lnTo>
                <a:lnTo>
                  <a:pt x="16735" y="13596"/>
                </a:lnTo>
                <a:lnTo>
                  <a:pt x="16733" y="13613"/>
                </a:lnTo>
                <a:lnTo>
                  <a:pt x="16714" y="13600"/>
                </a:lnTo>
                <a:lnTo>
                  <a:pt x="16715" y="13584"/>
                </a:lnTo>
                <a:lnTo>
                  <a:pt x="16726" y="13572"/>
                </a:lnTo>
                <a:lnTo>
                  <a:pt x="16729" y="13580"/>
                </a:lnTo>
                <a:lnTo>
                  <a:pt x="16732" y="13572"/>
                </a:lnTo>
                <a:lnTo>
                  <a:pt x="16734" y="13565"/>
                </a:lnTo>
                <a:lnTo>
                  <a:pt x="16729" y="13519"/>
                </a:lnTo>
                <a:lnTo>
                  <a:pt x="16722" y="13513"/>
                </a:lnTo>
                <a:lnTo>
                  <a:pt x="16722" y="13494"/>
                </a:lnTo>
                <a:lnTo>
                  <a:pt x="16715" y="13475"/>
                </a:lnTo>
                <a:lnTo>
                  <a:pt x="16711" y="13458"/>
                </a:lnTo>
                <a:lnTo>
                  <a:pt x="16710" y="13467"/>
                </a:lnTo>
                <a:lnTo>
                  <a:pt x="16710" y="13479"/>
                </a:lnTo>
                <a:lnTo>
                  <a:pt x="16703" y="13480"/>
                </a:lnTo>
                <a:lnTo>
                  <a:pt x="16696" y="13455"/>
                </a:lnTo>
                <a:lnTo>
                  <a:pt x="16689" y="13450"/>
                </a:lnTo>
                <a:lnTo>
                  <a:pt x="16690" y="13426"/>
                </a:lnTo>
                <a:lnTo>
                  <a:pt x="16684" y="13412"/>
                </a:lnTo>
                <a:lnTo>
                  <a:pt x="16683" y="13389"/>
                </a:lnTo>
                <a:lnTo>
                  <a:pt x="16677" y="13379"/>
                </a:lnTo>
                <a:lnTo>
                  <a:pt x="16667" y="13376"/>
                </a:lnTo>
                <a:lnTo>
                  <a:pt x="16663" y="13372"/>
                </a:lnTo>
                <a:lnTo>
                  <a:pt x="16657" y="13384"/>
                </a:lnTo>
                <a:lnTo>
                  <a:pt x="16655" y="13394"/>
                </a:lnTo>
                <a:lnTo>
                  <a:pt x="16648" y="13397"/>
                </a:lnTo>
                <a:lnTo>
                  <a:pt x="16644" y="13389"/>
                </a:lnTo>
                <a:lnTo>
                  <a:pt x="16650" y="13367"/>
                </a:lnTo>
                <a:lnTo>
                  <a:pt x="16637" y="13334"/>
                </a:lnTo>
                <a:lnTo>
                  <a:pt x="16637" y="13319"/>
                </a:lnTo>
                <a:lnTo>
                  <a:pt x="16634" y="13296"/>
                </a:lnTo>
                <a:lnTo>
                  <a:pt x="16633" y="13285"/>
                </a:lnTo>
                <a:lnTo>
                  <a:pt x="16639" y="13272"/>
                </a:lnTo>
                <a:lnTo>
                  <a:pt x="16637" y="13266"/>
                </a:lnTo>
                <a:lnTo>
                  <a:pt x="16630" y="13264"/>
                </a:lnTo>
                <a:lnTo>
                  <a:pt x="16636" y="13241"/>
                </a:lnTo>
                <a:lnTo>
                  <a:pt x="16636" y="13217"/>
                </a:lnTo>
                <a:lnTo>
                  <a:pt x="16652" y="13182"/>
                </a:lnTo>
                <a:lnTo>
                  <a:pt x="16656" y="13096"/>
                </a:lnTo>
                <a:lnTo>
                  <a:pt x="16666" y="13072"/>
                </a:lnTo>
                <a:lnTo>
                  <a:pt x="16668" y="13049"/>
                </a:lnTo>
                <a:lnTo>
                  <a:pt x="16677" y="13029"/>
                </a:lnTo>
                <a:lnTo>
                  <a:pt x="16679" y="12997"/>
                </a:lnTo>
                <a:lnTo>
                  <a:pt x="16674" y="12990"/>
                </a:lnTo>
                <a:lnTo>
                  <a:pt x="16677" y="12976"/>
                </a:lnTo>
                <a:lnTo>
                  <a:pt x="16676" y="12951"/>
                </a:lnTo>
                <a:lnTo>
                  <a:pt x="16684" y="12931"/>
                </a:lnTo>
                <a:lnTo>
                  <a:pt x="16682" y="12911"/>
                </a:lnTo>
                <a:lnTo>
                  <a:pt x="16670" y="12901"/>
                </a:lnTo>
                <a:lnTo>
                  <a:pt x="16673" y="12886"/>
                </a:lnTo>
                <a:lnTo>
                  <a:pt x="16673" y="12881"/>
                </a:lnTo>
                <a:lnTo>
                  <a:pt x="16677" y="12884"/>
                </a:lnTo>
                <a:lnTo>
                  <a:pt x="16685" y="12884"/>
                </a:lnTo>
                <a:lnTo>
                  <a:pt x="16689" y="12875"/>
                </a:lnTo>
                <a:lnTo>
                  <a:pt x="16694" y="12882"/>
                </a:lnTo>
                <a:lnTo>
                  <a:pt x="16702" y="12881"/>
                </a:lnTo>
                <a:lnTo>
                  <a:pt x="16713" y="12872"/>
                </a:lnTo>
                <a:lnTo>
                  <a:pt x="16718" y="12878"/>
                </a:lnTo>
                <a:lnTo>
                  <a:pt x="16722" y="12876"/>
                </a:lnTo>
                <a:lnTo>
                  <a:pt x="16724" y="12879"/>
                </a:lnTo>
                <a:lnTo>
                  <a:pt x="16736" y="12883"/>
                </a:lnTo>
                <a:lnTo>
                  <a:pt x="16739" y="12898"/>
                </a:lnTo>
                <a:lnTo>
                  <a:pt x="16736" y="12905"/>
                </a:lnTo>
                <a:lnTo>
                  <a:pt x="16735" y="12935"/>
                </a:lnTo>
                <a:lnTo>
                  <a:pt x="16741" y="12953"/>
                </a:lnTo>
                <a:lnTo>
                  <a:pt x="16736" y="12961"/>
                </a:lnTo>
                <a:lnTo>
                  <a:pt x="16733" y="12979"/>
                </a:lnTo>
                <a:lnTo>
                  <a:pt x="16743" y="12977"/>
                </a:lnTo>
                <a:lnTo>
                  <a:pt x="16752" y="12983"/>
                </a:lnTo>
                <a:lnTo>
                  <a:pt x="16766" y="12977"/>
                </a:lnTo>
                <a:lnTo>
                  <a:pt x="16780" y="12983"/>
                </a:lnTo>
                <a:lnTo>
                  <a:pt x="16786" y="12990"/>
                </a:lnTo>
                <a:lnTo>
                  <a:pt x="16788" y="12986"/>
                </a:lnTo>
                <a:lnTo>
                  <a:pt x="16786" y="12980"/>
                </a:lnTo>
                <a:lnTo>
                  <a:pt x="16794" y="12970"/>
                </a:lnTo>
                <a:lnTo>
                  <a:pt x="16803" y="12976"/>
                </a:lnTo>
                <a:lnTo>
                  <a:pt x="16821" y="13005"/>
                </a:lnTo>
                <a:lnTo>
                  <a:pt x="16830" y="13012"/>
                </a:lnTo>
                <a:lnTo>
                  <a:pt x="16829" y="13022"/>
                </a:lnTo>
                <a:lnTo>
                  <a:pt x="16835" y="13023"/>
                </a:lnTo>
                <a:lnTo>
                  <a:pt x="16849" y="13042"/>
                </a:lnTo>
                <a:lnTo>
                  <a:pt x="16851" y="13048"/>
                </a:lnTo>
                <a:lnTo>
                  <a:pt x="16853" y="13046"/>
                </a:lnTo>
                <a:lnTo>
                  <a:pt x="16854" y="13031"/>
                </a:lnTo>
                <a:lnTo>
                  <a:pt x="16860" y="13032"/>
                </a:lnTo>
                <a:lnTo>
                  <a:pt x="16860" y="13032"/>
                </a:lnTo>
                <a:lnTo>
                  <a:pt x="16869" y="13050"/>
                </a:lnTo>
                <a:lnTo>
                  <a:pt x="16870" y="13071"/>
                </a:lnTo>
                <a:lnTo>
                  <a:pt x="16879" y="13084"/>
                </a:lnTo>
                <a:lnTo>
                  <a:pt x="16879" y="13106"/>
                </a:lnTo>
                <a:lnTo>
                  <a:pt x="16889" y="13129"/>
                </a:lnTo>
                <a:lnTo>
                  <a:pt x="16894" y="13126"/>
                </a:lnTo>
                <a:lnTo>
                  <a:pt x="16899" y="13142"/>
                </a:lnTo>
                <a:lnTo>
                  <a:pt x="16898" y="13160"/>
                </a:lnTo>
                <a:lnTo>
                  <a:pt x="16903" y="13173"/>
                </a:lnTo>
                <a:lnTo>
                  <a:pt x="16904" y="13190"/>
                </a:lnTo>
                <a:lnTo>
                  <a:pt x="16915" y="13192"/>
                </a:lnTo>
                <a:lnTo>
                  <a:pt x="16923" y="13190"/>
                </a:lnTo>
                <a:lnTo>
                  <a:pt x="16923" y="13171"/>
                </a:lnTo>
                <a:lnTo>
                  <a:pt x="16931" y="13159"/>
                </a:lnTo>
                <a:lnTo>
                  <a:pt x="16937" y="13153"/>
                </a:lnTo>
                <a:lnTo>
                  <a:pt x="16937" y="13166"/>
                </a:lnTo>
                <a:lnTo>
                  <a:pt x="16942" y="13184"/>
                </a:lnTo>
                <a:lnTo>
                  <a:pt x="16941" y="13198"/>
                </a:lnTo>
                <a:lnTo>
                  <a:pt x="16932" y="13215"/>
                </a:lnTo>
                <a:lnTo>
                  <a:pt x="16937" y="13225"/>
                </a:lnTo>
                <a:lnTo>
                  <a:pt x="16938" y="13234"/>
                </a:lnTo>
                <a:lnTo>
                  <a:pt x="16946" y="13235"/>
                </a:lnTo>
                <a:lnTo>
                  <a:pt x="16957" y="13218"/>
                </a:lnTo>
                <a:lnTo>
                  <a:pt x="16958" y="13211"/>
                </a:lnTo>
                <a:lnTo>
                  <a:pt x="16965" y="13221"/>
                </a:lnTo>
                <a:lnTo>
                  <a:pt x="16979" y="13228"/>
                </a:lnTo>
                <a:lnTo>
                  <a:pt x="16983" y="13224"/>
                </a:lnTo>
                <a:lnTo>
                  <a:pt x="16995" y="13239"/>
                </a:lnTo>
                <a:lnTo>
                  <a:pt x="16998" y="13243"/>
                </a:lnTo>
                <a:lnTo>
                  <a:pt x="16999" y="13262"/>
                </a:lnTo>
                <a:lnTo>
                  <a:pt x="16997" y="13267"/>
                </a:lnTo>
                <a:lnTo>
                  <a:pt x="17010" y="13273"/>
                </a:lnTo>
                <a:lnTo>
                  <a:pt x="17016" y="13269"/>
                </a:lnTo>
                <a:lnTo>
                  <a:pt x="17022" y="13276"/>
                </a:lnTo>
                <a:lnTo>
                  <a:pt x="17032" y="13270"/>
                </a:lnTo>
                <a:lnTo>
                  <a:pt x="17047" y="13274"/>
                </a:lnTo>
                <a:lnTo>
                  <a:pt x="17056" y="13266"/>
                </a:lnTo>
                <a:lnTo>
                  <a:pt x="17051" y="13278"/>
                </a:lnTo>
                <a:lnTo>
                  <a:pt x="17032" y="13303"/>
                </a:lnTo>
                <a:lnTo>
                  <a:pt x="17022" y="13330"/>
                </a:lnTo>
                <a:lnTo>
                  <a:pt x="17023" y="13366"/>
                </a:lnTo>
                <a:lnTo>
                  <a:pt x="17021" y="13381"/>
                </a:lnTo>
                <a:lnTo>
                  <a:pt x="17025" y="13383"/>
                </a:lnTo>
                <a:lnTo>
                  <a:pt x="17023" y="13386"/>
                </a:lnTo>
                <a:lnTo>
                  <a:pt x="17021" y="13421"/>
                </a:lnTo>
                <a:lnTo>
                  <a:pt x="17031" y="13430"/>
                </a:lnTo>
                <a:lnTo>
                  <a:pt x="17038" y="13425"/>
                </a:lnTo>
                <a:lnTo>
                  <a:pt x="17031" y="13438"/>
                </a:lnTo>
                <a:lnTo>
                  <a:pt x="17019" y="13447"/>
                </a:lnTo>
                <a:lnTo>
                  <a:pt x="17009" y="13458"/>
                </a:lnTo>
                <a:lnTo>
                  <a:pt x="17025" y="13461"/>
                </a:lnTo>
                <a:lnTo>
                  <a:pt x="17054" y="13439"/>
                </a:lnTo>
                <a:lnTo>
                  <a:pt x="17054" y="13433"/>
                </a:lnTo>
                <a:lnTo>
                  <a:pt x="17057" y="13434"/>
                </a:lnTo>
                <a:lnTo>
                  <a:pt x="17065" y="13421"/>
                </a:lnTo>
                <a:lnTo>
                  <a:pt x="17067" y="13397"/>
                </a:lnTo>
                <a:lnTo>
                  <a:pt x="17070" y="13385"/>
                </a:lnTo>
                <a:lnTo>
                  <a:pt x="17079" y="13387"/>
                </a:lnTo>
                <a:lnTo>
                  <a:pt x="17085" y="13380"/>
                </a:lnTo>
                <a:lnTo>
                  <a:pt x="17098" y="13361"/>
                </a:lnTo>
                <a:lnTo>
                  <a:pt x="17104" y="13360"/>
                </a:lnTo>
                <a:lnTo>
                  <a:pt x="17108" y="13351"/>
                </a:lnTo>
                <a:lnTo>
                  <a:pt x="17113" y="13345"/>
                </a:lnTo>
                <a:lnTo>
                  <a:pt x="17111" y="13338"/>
                </a:lnTo>
                <a:lnTo>
                  <a:pt x="17111" y="13333"/>
                </a:lnTo>
                <a:lnTo>
                  <a:pt x="17108" y="13316"/>
                </a:lnTo>
                <a:lnTo>
                  <a:pt x="17115" y="13314"/>
                </a:lnTo>
                <a:lnTo>
                  <a:pt x="17121" y="13327"/>
                </a:lnTo>
                <a:lnTo>
                  <a:pt x="17126" y="13331"/>
                </a:lnTo>
                <a:lnTo>
                  <a:pt x="17132" y="13318"/>
                </a:lnTo>
                <a:lnTo>
                  <a:pt x="17133" y="13307"/>
                </a:lnTo>
                <a:lnTo>
                  <a:pt x="17121" y="13285"/>
                </a:lnTo>
                <a:lnTo>
                  <a:pt x="17136" y="13303"/>
                </a:lnTo>
                <a:lnTo>
                  <a:pt x="17145" y="13294"/>
                </a:lnTo>
                <a:lnTo>
                  <a:pt x="17140" y="13276"/>
                </a:lnTo>
                <a:lnTo>
                  <a:pt x="17144" y="13266"/>
                </a:lnTo>
                <a:lnTo>
                  <a:pt x="17126" y="13252"/>
                </a:lnTo>
                <a:lnTo>
                  <a:pt x="17137" y="13255"/>
                </a:lnTo>
                <a:lnTo>
                  <a:pt x="17141" y="13251"/>
                </a:lnTo>
                <a:lnTo>
                  <a:pt x="17141" y="13242"/>
                </a:lnTo>
                <a:lnTo>
                  <a:pt x="17133" y="13232"/>
                </a:lnTo>
                <a:lnTo>
                  <a:pt x="17145" y="13237"/>
                </a:lnTo>
                <a:lnTo>
                  <a:pt x="17147" y="13232"/>
                </a:lnTo>
                <a:lnTo>
                  <a:pt x="17150" y="13219"/>
                </a:lnTo>
                <a:lnTo>
                  <a:pt x="17150" y="13232"/>
                </a:lnTo>
                <a:lnTo>
                  <a:pt x="17148" y="13246"/>
                </a:lnTo>
                <a:lnTo>
                  <a:pt x="17151" y="13251"/>
                </a:lnTo>
                <a:lnTo>
                  <a:pt x="17164" y="13245"/>
                </a:lnTo>
                <a:lnTo>
                  <a:pt x="17171" y="13252"/>
                </a:lnTo>
                <a:lnTo>
                  <a:pt x="17189" y="13249"/>
                </a:lnTo>
                <a:lnTo>
                  <a:pt x="17218" y="13220"/>
                </a:lnTo>
                <a:lnTo>
                  <a:pt x="17226" y="13205"/>
                </a:lnTo>
                <a:lnTo>
                  <a:pt x="17238" y="13205"/>
                </a:lnTo>
                <a:lnTo>
                  <a:pt x="17240" y="13185"/>
                </a:lnTo>
                <a:lnTo>
                  <a:pt x="17253" y="13170"/>
                </a:lnTo>
                <a:lnTo>
                  <a:pt x="17263" y="13161"/>
                </a:lnTo>
                <a:lnTo>
                  <a:pt x="17278" y="13135"/>
                </a:lnTo>
                <a:lnTo>
                  <a:pt x="17286" y="13130"/>
                </a:lnTo>
                <a:lnTo>
                  <a:pt x="17288" y="13102"/>
                </a:lnTo>
                <a:lnTo>
                  <a:pt x="17295" y="13097"/>
                </a:lnTo>
                <a:lnTo>
                  <a:pt x="17304" y="13083"/>
                </a:lnTo>
                <a:lnTo>
                  <a:pt x="17300" y="13074"/>
                </a:lnTo>
                <a:lnTo>
                  <a:pt x="17305" y="13054"/>
                </a:lnTo>
                <a:lnTo>
                  <a:pt x="17295" y="13030"/>
                </a:lnTo>
                <a:lnTo>
                  <a:pt x="17306" y="13016"/>
                </a:lnTo>
                <a:lnTo>
                  <a:pt x="17306" y="13003"/>
                </a:lnTo>
                <a:lnTo>
                  <a:pt x="17313" y="12994"/>
                </a:lnTo>
                <a:lnTo>
                  <a:pt x="17315" y="12984"/>
                </a:lnTo>
                <a:lnTo>
                  <a:pt x="17308" y="12973"/>
                </a:lnTo>
                <a:lnTo>
                  <a:pt x="17307" y="12955"/>
                </a:lnTo>
                <a:lnTo>
                  <a:pt x="17313" y="12950"/>
                </a:lnTo>
                <a:lnTo>
                  <a:pt x="17317" y="12958"/>
                </a:lnTo>
                <a:lnTo>
                  <a:pt x="17318" y="12967"/>
                </a:lnTo>
                <a:lnTo>
                  <a:pt x="17321" y="12967"/>
                </a:lnTo>
                <a:lnTo>
                  <a:pt x="17322" y="12950"/>
                </a:lnTo>
                <a:lnTo>
                  <a:pt x="17314" y="12924"/>
                </a:lnTo>
                <a:lnTo>
                  <a:pt x="17311" y="12908"/>
                </a:lnTo>
                <a:lnTo>
                  <a:pt x="17305" y="12903"/>
                </a:lnTo>
                <a:lnTo>
                  <a:pt x="17305" y="12893"/>
                </a:lnTo>
                <a:lnTo>
                  <a:pt x="17300" y="12864"/>
                </a:lnTo>
                <a:lnTo>
                  <a:pt x="17303" y="12856"/>
                </a:lnTo>
                <a:lnTo>
                  <a:pt x="17299" y="12836"/>
                </a:lnTo>
                <a:lnTo>
                  <a:pt x="17301" y="12824"/>
                </a:lnTo>
                <a:lnTo>
                  <a:pt x="17300" y="12803"/>
                </a:lnTo>
                <a:lnTo>
                  <a:pt x="17296" y="12796"/>
                </a:lnTo>
                <a:lnTo>
                  <a:pt x="17291" y="12760"/>
                </a:lnTo>
                <a:lnTo>
                  <a:pt x="17286" y="12753"/>
                </a:lnTo>
                <a:lnTo>
                  <a:pt x="17283" y="12712"/>
                </a:lnTo>
                <a:lnTo>
                  <a:pt x="17271" y="12688"/>
                </a:lnTo>
                <a:lnTo>
                  <a:pt x="17274" y="12678"/>
                </a:lnTo>
                <a:lnTo>
                  <a:pt x="17270" y="12669"/>
                </a:lnTo>
                <a:lnTo>
                  <a:pt x="17270" y="12657"/>
                </a:lnTo>
                <a:lnTo>
                  <a:pt x="17255" y="12630"/>
                </a:lnTo>
                <a:lnTo>
                  <a:pt x="17255" y="12614"/>
                </a:lnTo>
                <a:lnTo>
                  <a:pt x="17251" y="12614"/>
                </a:lnTo>
                <a:lnTo>
                  <a:pt x="17249" y="12596"/>
                </a:lnTo>
                <a:lnTo>
                  <a:pt x="17240" y="12567"/>
                </a:lnTo>
                <a:lnTo>
                  <a:pt x="17210" y="12529"/>
                </a:lnTo>
                <a:lnTo>
                  <a:pt x="17202" y="12508"/>
                </a:lnTo>
                <a:lnTo>
                  <a:pt x="17170" y="12468"/>
                </a:lnTo>
                <a:lnTo>
                  <a:pt x="17134" y="12434"/>
                </a:lnTo>
                <a:lnTo>
                  <a:pt x="17132" y="12426"/>
                </a:lnTo>
                <a:lnTo>
                  <a:pt x="17117" y="12412"/>
                </a:lnTo>
                <a:lnTo>
                  <a:pt x="17091" y="12376"/>
                </a:lnTo>
                <a:lnTo>
                  <a:pt x="17088" y="12362"/>
                </a:lnTo>
                <a:lnTo>
                  <a:pt x="17082" y="12336"/>
                </a:lnTo>
                <a:lnTo>
                  <a:pt x="17085" y="12328"/>
                </a:lnTo>
                <a:lnTo>
                  <a:pt x="17085" y="12316"/>
                </a:lnTo>
                <a:lnTo>
                  <a:pt x="17076" y="12290"/>
                </a:lnTo>
                <a:lnTo>
                  <a:pt x="17070" y="12291"/>
                </a:lnTo>
                <a:lnTo>
                  <a:pt x="17052" y="12262"/>
                </a:lnTo>
                <a:lnTo>
                  <a:pt x="17032" y="12242"/>
                </a:lnTo>
                <a:lnTo>
                  <a:pt x="17020" y="12236"/>
                </a:lnTo>
                <a:lnTo>
                  <a:pt x="17031" y="12231"/>
                </a:lnTo>
                <a:lnTo>
                  <a:pt x="17033" y="12219"/>
                </a:lnTo>
                <a:lnTo>
                  <a:pt x="17019" y="12198"/>
                </a:lnTo>
                <a:lnTo>
                  <a:pt x="17026" y="12179"/>
                </a:lnTo>
                <a:lnTo>
                  <a:pt x="17033" y="12141"/>
                </a:lnTo>
                <a:lnTo>
                  <a:pt x="17028" y="12130"/>
                </a:lnTo>
                <a:lnTo>
                  <a:pt x="17023" y="12128"/>
                </a:lnTo>
                <a:lnTo>
                  <a:pt x="17023" y="12108"/>
                </a:lnTo>
                <a:lnTo>
                  <a:pt x="17029" y="12100"/>
                </a:lnTo>
                <a:lnTo>
                  <a:pt x="17033" y="12080"/>
                </a:lnTo>
                <a:lnTo>
                  <a:pt x="17039" y="12072"/>
                </a:lnTo>
                <a:lnTo>
                  <a:pt x="17039" y="12063"/>
                </a:lnTo>
                <a:lnTo>
                  <a:pt x="17043" y="12071"/>
                </a:lnTo>
                <a:lnTo>
                  <a:pt x="17051" y="12070"/>
                </a:lnTo>
                <a:lnTo>
                  <a:pt x="17061" y="12044"/>
                </a:lnTo>
                <a:lnTo>
                  <a:pt x="17066" y="12041"/>
                </a:lnTo>
                <a:lnTo>
                  <a:pt x="17070" y="12031"/>
                </a:lnTo>
                <a:lnTo>
                  <a:pt x="17066" y="12018"/>
                </a:lnTo>
                <a:lnTo>
                  <a:pt x="17068" y="12013"/>
                </a:lnTo>
                <a:lnTo>
                  <a:pt x="17067" y="11995"/>
                </a:lnTo>
                <a:lnTo>
                  <a:pt x="17069" y="11978"/>
                </a:lnTo>
                <a:lnTo>
                  <a:pt x="17066" y="11971"/>
                </a:lnTo>
                <a:lnTo>
                  <a:pt x="17071" y="11959"/>
                </a:lnTo>
                <a:lnTo>
                  <a:pt x="17072" y="11944"/>
                </a:lnTo>
                <a:lnTo>
                  <a:pt x="17076" y="11946"/>
                </a:lnTo>
                <a:lnTo>
                  <a:pt x="17081" y="11957"/>
                </a:lnTo>
                <a:lnTo>
                  <a:pt x="17085" y="11954"/>
                </a:lnTo>
                <a:lnTo>
                  <a:pt x="17091" y="11944"/>
                </a:lnTo>
                <a:lnTo>
                  <a:pt x="17102" y="11940"/>
                </a:lnTo>
                <a:lnTo>
                  <a:pt x="17108" y="11946"/>
                </a:lnTo>
                <a:lnTo>
                  <a:pt x="17111" y="11938"/>
                </a:lnTo>
                <a:lnTo>
                  <a:pt x="17117" y="11931"/>
                </a:lnTo>
                <a:lnTo>
                  <a:pt x="17114" y="11914"/>
                </a:lnTo>
                <a:lnTo>
                  <a:pt x="17118" y="11904"/>
                </a:lnTo>
                <a:lnTo>
                  <a:pt x="17130" y="11900"/>
                </a:lnTo>
                <a:lnTo>
                  <a:pt x="17142" y="11902"/>
                </a:lnTo>
                <a:lnTo>
                  <a:pt x="17154" y="11889"/>
                </a:lnTo>
                <a:lnTo>
                  <a:pt x="17159" y="11890"/>
                </a:lnTo>
                <a:lnTo>
                  <a:pt x="17166" y="11885"/>
                </a:lnTo>
                <a:lnTo>
                  <a:pt x="17171" y="11872"/>
                </a:lnTo>
                <a:lnTo>
                  <a:pt x="17168" y="11863"/>
                </a:lnTo>
                <a:lnTo>
                  <a:pt x="17169" y="11863"/>
                </a:lnTo>
                <a:lnTo>
                  <a:pt x="17169" y="11863"/>
                </a:lnTo>
                <a:lnTo>
                  <a:pt x="17169" y="11863"/>
                </a:lnTo>
                <a:lnTo>
                  <a:pt x="17169" y="11862"/>
                </a:lnTo>
                <a:lnTo>
                  <a:pt x="17173" y="11864"/>
                </a:lnTo>
                <a:lnTo>
                  <a:pt x="17178" y="11859"/>
                </a:lnTo>
                <a:lnTo>
                  <a:pt x="17186" y="11865"/>
                </a:lnTo>
                <a:lnTo>
                  <a:pt x="17197" y="11858"/>
                </a:lnTo>
                <a:lnTo>
                  <a:pt x="17197" y="11846"/>
                </a:lnTo>
                <a:lnTo>
                  <a:pt x="17200" y="11823"/>
                </a:lnTo>
                <a:lnTo>
                  <a:pt x="17206" y="11844"/>
                </a:lnTo>
                <a:lnTo>
                  <a:pt x="17219" y="11865"/>
                </a:lnTo>
                <a:lnTo>
                  <a:pt x="17225" y="11861"/>
                </a:lnTo>
                <a:lnTo>
                  <a:pt x="17242" y="11885"/>
                </a:lnTo>
                <a:lnTo>
                  <a:pt x="17249" y="11881"/>
                </a:lnTo>
                <a:lnTo>
                  <a:pt x="17258" y="11882"/>
                </a:lnTo>
                <a:lnTo>
                  <a:pt x="17265" y="11862"/>
                </a:lnTo>
                <a:lnTo>
                  <a:pt x="17275" y="11877"/>
                </a:lnTo>
                <a:lnTo>
                  <a:pt x="17284" y="11872"/>
                </a:lnTo>
                <a:lnTo>
                  <a:pt x="17291" y="11877"/>
                </a:lnTo>
                <a:lnTo>
                  <a:pt x="17292" y="11885"/>
                </a:lnTo>
                <a:lnTo>
                  <a:pt x="17282" y="11887"/>
                </a:lnTo>
                <a:lnTo>
                  <a:pt x="17280" y="11907"/>
                </a:lnTo>
                <a:lnTo>
                  <a:pt x="17271" y="11927"/>
                </a:lnTo>
                <a:lnTo>
                  <a:pt x="17270" y="11940"/>
                </a:lnTo>
                <a:lnTo>
                  <a:pt x="17287" y="11978"/>
                </a:lnTo>
                <a:lnTo>
                  <a:pt x="17296" y="11988"/>
                </a:lnTo>
                <a:lnTo>
                  <a:pt x="17296" y="11999"/>
                </a:lnTo>
                <a:lnTo>
                  <a:pt x="17298" y="12023"/>
                </a:lnTo>
                <a:lnTo>
                  <a:pt x="17301" y="12018"/>
                </a:lnTo>
                <a:lnTo>
                  <a:pt x="17306" y="12003"/>
                </a:lnTo>
                <a:lnTo>
                  <a:pt x="17321" y="12008"/>
                </a:lnTo>
                <a:lnTo>
                  <a:pt x="17321" y="12014"/>
                </a:lnTo>
                <a:lnTo>
                  <a:pt x="17329" y="12014"/>
                </a:lnTo>
                <a:lnTo>
                  <a:pt x="17340" y="11989"/>
                </a:lnTo>
                <a:lnTo>
                  <a:pt x="17337" y="11979"/>
                </a:lnTo>
                <a:lnTo>
                  <a:pt x="17332" y="11977"/>
                </a:lnTo>
                <a:lnTo>
                  <a:pt x="17332" y="11971"/>
                </a:lnTo>
                <a:lnTo>
                  <a:pt x="17324" y="11948"/>
                </a:lnTo>
                <a:lnTo>
                  <a:pt x="17317" y="11948"/>
                </a:lnTo>
                <a:lnTo>
                  <a:pt x="17312" y="11927"/>
                </a:lnTo>
                <a:lnTo>
                  <a:pt x="17315" y="11918"/>
                </a:lnTo>
                <a:lnTo>
                  <a:pt x="17324" y="11905"/>
                </a:lnTo>
                <a:lnTo>
                  <a:pt x="17326" y="11890"/>
                </a:lnTo>
                <a:lnTo>
                  <a:pt x="17324" y="11878"/>
                </a:lnTo>
                <a:lnTo>
                  <a:pt x="17328" y="11877"/>
                </a:lnTo>
                <a:lnTo>
                  <a:pt x="17332" y="11869"/>
                </a:lnTo>
                <a:lnTo>
                  <a:pt x="17333" y="11875"/>
                </a:lnTo>
                <a:lnTo>
                  <a:pt x="17336" y="11884"/>
                </a:lnTo>
                <a:lnTo>
                  <a:pt x="17340" y="11884"/>
                </a:lnTo>
                <a:lnTo>
                  <a:pt x="17338" y="11887"/>
                </a:lnTo>
                <a:lnTo>
                  <a:pt x="17338" y="11892"/>
                </a:lnTo>
                <a:lnTo>
                  <a:pt x="17345" y="11894"/>
                </a:lnTo>
                <a:lnTo>
                  <a:pt x="17342" y="11900"/>
                </a:lnTo>
                <a:lnTo>
                  <a:pt x="17345" y="11901"/>
                </a:lnTo>
                <a:lnTo>
                  <a:pt x="17353" y="11888"/>
                </a:lnTo>
                <a:lnTo>
                  <a:pt x="17365" y="11885"/>
                </a:lnTo>
                <a:lnTo>
                  <a:pt x="17371" y="11868"/>
                </a:lnTo>
                <a:lnTo>
                  <a:pt x="17382" y="11875"/>
                </a:lnTo>
                <a:lnTo>
                  <a:pt x="17394" y="11868"/>
                </a:lnTo>
                <a:lnTo>
                  <a:pt x="17408" y="11855"/>
                </a:lnTo>
                <a:lnTo>
                  <a:pt x="17403" y="11840"/>
                </a:lnTo>
                <a:lnTo>
                  <a:pt x="17415" y="11840"/>
                </a:lnTo>
                <a:lnTo>
                  <a:pt x="17428" y="11834"/>
                </a:lnTo>
                <a:lnTo>
                  <a:pt x="17441" y="11841"/>
                </a:lnTo>
                <a:lnTo>
                  <a:pt x="17449" y="11838"/>
                </a:lnTo>
                <a:lnTo>
                  <a:pt x="17463" y="11825"/>
                </a:lnTo>
                <a:lnTo>
                  <a:pt x="17476" y="11804"/>
                </a:lnTo>
                <a:lnTo>
                  <a:pt x="17485" y="11784"/>
                </a:lnTo>
                <a:lnTo>
                  <a:pt x="17486" y="11775"/>
                </a:lnTo>
                <a:lnTo>
                  <a:pt x="17490" y="11780"/>
                </a:lnTo>
                <a:lnTo>
                  <a:pt x="17495" y="11788"/>
                </a:lnTo>
                <a:lnTo>
                  <a:pt x="17502" y="11780"/>
                </a:lnTo>
                <a:lnTo>
                  <a:pt x="17508" y="11763"/>
                </a:lnTo>
                <a:lnTo>
                  <a:pt x="17519" y="11754"/>
                </a:lnTo>
                <a:lnTo>
                  <a:pt x="17516" y="11726"/>
                </a:lnTo>
                <a:lnTo>
                  <a:pt x="17513" y="11706"/>
                </a:lnTo>
                <a:lnTo>
                  <a:pt x="17514" y="11690"/>
                </a:lnTo>
                <a:lnTo>
                  <a:pt x="17511" y="11677"/>
                </a:lnTo>
                <a:lnTo>
                  <a:pt x="17518" y="11687"/>
                </a:lnTo>
                <a:lnTo>
                  <a:pt x="17535" y="11701"/>
                </a:lnTo>
                <a:lnTo>
                  <a:pt x="17537" y="11716"/>
                </a:lnTo>
                <a:lnTo>
                  <a:pt x="17550" y="11738"/>
                </a:lnTo>
                <a:lnTo>
                  <a:pt x="17559" y="11735"/>
                </a:lnTo>
                <a:lnTo>
                  <a:pt x="17553" y="11751"/>
                </a:lnTo>
                <a:lnTo>
                  <a:pt x="17544" y="11758"/>
                </a:lnTo>
                <a:lnTo>
                  <a:pt x="17545" y="11767"/>
                </a:lnTo>
                <a:lnTo>
                  <a:pt x="17569" y="11748"/>
                </a:lnTo>
                <a:lnTo>
                  <a:pt x="17571" y="11725"/>
                </a:lnTo>
                <a:lnTo>
                  <a:pt x="17583" y="11718"/>
                </a:lnTo>
                <a:lnTo>
                  <a:pt x="17589" y="11709"/>
                </a:lnTo>
                <a:lnTo>
                  <a:pt x="17600" y="11719"/>
                </a:lnTo>
                <a:lnTo>
                  <a:pt x="17611" y="11715"/>
                </a:lnTo>
                <a:lnTo>
                  <a:pt x="17612" y="11699"/>
                </a:lnTo>
                <a:lnTo>
                  <a:pt x="17622" y="11695"/>
                </a:lnTo>
                <a:lnTo>
                  <a:pt x="17626" y="11684"/>
                </a:lnTo>
                <a:lnTo>
                  <a:pt x="17631" y="11698"/>
                </a:lnTo>
                <a:lnTo>
                  <a:pt x="17641" y="11717"/>
                </a:lnTo>
                <a:lnTo>
                  <a:pt x="17647" y="11707"/>
                </a:lnTo>
                <a:lnTo>
                  <a:pt x="17650" y="11688"/>
                </a:lnTo>
                <a:lnTo>
                  <a:pt x="17657" y="11688"/>
                </a:lnTo>
                <a:lnTo>
                  <a:pt x="17658" y="11694"/>
                </a:lnTo>
                <a:lnTo>
                  <a:pt x="17669" y="11694"/>
                </a:lnTo>
                <a:lnTo>
                  <a:pt x="17670" y="11683"/>
                </a:lnTo>
                <a:lnTo>
                  <a:pt x="17686" y="11680"/>
                </a:lnTo>
                <a:lnTo>
                  <a:pt x="17694" y="11666"/>
                </a:lnTo>
                <a:lnTo>
                  <a:pt x="17700" y="11657"/>
                </a:lnTo>
                <a:lnTo>
                  <a:pt x="17702" y="11669"/>
                </a:lnTo>
                <a:lnTo>
                  <a:pt x="17706" y="11659"/>
                </a:lnTo>
                <a:lnTo>
                  <a:pt x="17713" y="11663"/>
                </a:lnTo>
                <a:lnTo>
                  <a:pt x="17725" y="11654"/>
                </a:lnTo>
                <a:lnTo>
                  <a:pt x="17719" y="11639"/>
                </a:lnTo>
                <a:lnTo>
                  <a:pt x="17725" y="11626"/>
                </a:lnTo>
                <a:lnTo>
                  <a:pt x="17730" y="11602"/>
                </a:lnTo>
                <a:lnTo>
                  <a:pt x="17724" y="11578"/>
                </a:lnTo>
                <a:lnTo>
                  <a:pt x="17730" y="11582"/>
                </a:lnTo>
                <a:lnTo>
                  <a:pt x="17735" y="11570"/>
                </a:lnTo>
                <a:lnTo>
                  <a:pt x="17752" y="11565"/>
                </a:lnTo>
                <a:lnTo>
                  <a:pt x="17753" y="11576"/>
                </a:lnTo>
                <a:lnTo>
                  <a:pt x="17766" y="11576"/>
                </a:lnTo>
                <a:lnTo>
                  <a:pt x="17769" y="11549"/>
                </a:lnTo>
                <a:lnTo>
                  <a:pt x="17776" y="11549"/>
                </a:lnTo>
                <a:lnTo>
                  <a:pt x="17778" y="11531"/>
                </a:lnTo>
                <a:lnTo>
                  <a:pt x="17784" y="11530"/>
                </a:lnTo>
                <a:lnTo>
                  <a:pt x="17785" y="11540"/>
                </a:lnTo>
                <a:lnTo>
                  <a:pt x="17789" y="11536"/>
                </a:lnTo>
                <a:lnTo>
                  <a:pt x="17797" y="11515"/>
                </a:lnTo>
                <a:lnTo>
                  <a:pt x="17805" y="11530"/>
                </a:lnTo>
                <a:lnTo>
                  <a:pt x="17807" y="11507"/>
                </a:lnTo>
                <a:lnTo>
                  <a:pt x="17814" y="11505"/>
                </a:lnTo>
                <a:lnTo>
                  <a:pt x="17819" y="11487"/>
                </a:lnTo>
                <a:lnTo>
                  <a:pt x="17808" y="11483"/>
                </a:lnTo>
                <a:lnTo>
                  <a:pt x="17798" y="11489"/>
                </a:lnTo>
                <a:lnTo>
                  <a:pt x="17781" y="11468"/>
                </a:lnTo>
                <a:lnTo>
                  <a:pt x="17804" y="11466"/>
                </a:lnTo>
                <a:lnTo>
                  <a:pt x="17814" y="11442"/>
                </a:lnTo>
                <a:lnTo>
                  <a:pt x="17819" y="11450"/>
                </a:lnTo>
                <a:lnTo>
                  <a:pt x="17826" y="11439"/>
                </a:lnTo>
                <a:lnTo>
                  <a:pt x="17844" y="11458"/>
                </a:lnTo>
                <a:lnTo>
                  <a:pt x="17850" y="11434"/>
                </a:lnTo>
                <a:lnTo>
                  <a:pt x="17838" y="11428"/>
                </a:lnTo>
                <a:lnTo>
                  <a:pt x="17834" y="11417"/>
                </a:lnTo>
                <a:lnTo>
                  <a:pt x="17836" y="11402"/>
                </a:lnTo>
                <a:lnTo>
                  <a:pt x="17850" y="11419"/>
                </a:lnTo>
                <a:lnTo>
                  <a:pt x="17857" y="11403"/>
                </a:lnTo>
                <a:lnTo>
                  <a:pt x="17856" y="11397"/>
                </a:lnTo>
                <a:lnTo>
                  <a:pt x="17846" y="11397"/>
                </a:lnTo>
                <a:lnTo>
                  <a:pt x="17844" y="11377"/>
                </a:lnTo>
                <a:lnTo>
                  <a:pt x="17837" y="11367"/>
                </a:lnTo>
                <a:lnTo>
                  <a:pt x="17847" y="11363"/>
                </a:lnTo>
                <a:lnTo>
                  <a:pt x="17852" y="11374"/>
                </a:lnTo>
                <a:lnTo>
                  <a:pt x="17859" y="11374"/>
                </a:lnTo>
                <a:lnTo>
                  <a:pt x="17863" y="11385"/>
                </a:lnTo>
                <a:lnTo>
                  <a:pt x="17864" y="11366"/>
                </a:lnTo>
                <a:lnTo>
                  <a:pt x="17852" y="11352"/>
                </a:lnTo>
                <a:lnTo>
                  <a:pt x="17853" y="11334"/>
                </a:lnTo>
                <a:lnTo>
                  <a:pt x="17860" y="11334"/>
                </a:lnTo>
                <a:lnTo>
                  <a:pt x="17865" y="11320"/>
                </a:lnTo>
                <a:lnTo>
                  <a:pt x="17875" y="11335"/>
                </a:lnTo>
                <a:lnTo>
                  <a:pt x="17875" y="11351"/>
                </a:lnTo>
                <a:lnTo>
                  <a:pt x="17882" y="11351"/>
                </a:lnTo>
                <a:lnTo>
                  <a:pt x="17889" y="11370"/>
                </a:lnTo>
                <a:lnTo>
                  <a:pt x="17890" y="11342"/>
                </a:lnTo>
                <a:lnTo>
                  <a:pt x="17885" y="11326"/>
                </a:lnTo>
                <a:lnTo>
                  <a:pt x="17879" y="11326"/>
                </a:lnTo>
                <a:lnTo>
                  <a:pt x="17876" y="11313"/>
                </a:lnTo>
                <a:lnTo>
                  <a:pt x="17885" y="11309"/>
                </a:lnTo>
                <a:lnTo>
                  <a:pt x="17887" y="11294"/>
                </a:lnTo>
                <a:lnTo>
                  <a:pt x="17876" y="11288"/>
                </a:lnTo>
                <a:lnTo>
                  <a:pt x="17891" y="11266"/>
                </a:lnTo>
                <a:lnTo>
                  <a:pt x="17884" y="11253"/>
                </a:lnTo>
                <a:lnTo>
                  <a:pt x="17873" y="11254"/>
                </a:lnTo>
                <a:lnTo>
                  <a:pt x="17868" y="11263"/>
                </a:lnTo>
                <a:lnTo>
                  <a:pt x="17870" y="11245"/>
                </a:lnTo>
                <a:lnTo>
                  <a:pt x="17884" y="11229"/>
                </a:lnTo>
                <a:lnTo>
                  <a:pt x="17907" y="11212"/>
                </a:lnTo>
                <a:lnTo>
                  <a:pt x="17900" y="11200"/>
                </a:lnTo>
                <a:lnTo>
                  <a:pt x="17891" y="11212"/>
                </a:lnTo>
                <a:lnTo>
                  <a:pt x="17875" y="11188"/>
                </a:lnTo>
                <a:lnTo>
                  <a:pt x="17889" y="11188"/>
                </a:lnTo>
                <a:lnTo>
                  <a:pt x="17880" y="11168"/>
                </a:lnTo>
                <a:lnTo>
                  <a:pt x="17869" y="11166"/>
                </a:lnTo>
                <a:lnTo>
                  <a:pt x="17877" y="11156"/>
                </a:lnTo>
                <a:lnTo>
                  <a:pt x="17871" y="11144"/>
                </a:lnTo>
                <a:lnTo>
                  <a:pt x="17880" y="11147"/>
                </a:lnTo>
                <a:lnTo>
                  <a:pt x="17882" y="11128"/>
                </a:lnTo>
                <a:lnTo>
                  <a:pt x="17886" y="11130"/>
                </a:lnTo>
                <a:lnTo>
                  <a:pt x="17893" y="11128"/>
                </a:lnTo>
                <a:lnTo>
                  <a:pt x="17892" y="11151"/>
                </a:lnTo>
                <a:lnTo>
                  <a:pt x="17901" y="11151"/>
                </a:lnTo>
                <a:lnTo>
                  <a:pt x="17918" y="11120"/>
                </a:lnTo>
                <a:lnTo>
                  <a:pt x="17919" y="11107"/>
                </a:lnTo>
                <a:lnTo>
                  <a:pt x="17934" y="11108"/>
                </a:lnTo>
                <a:lnTo>
                  <a:pt x="17925" y="11090"/>
                </a:lnTo>
                <a:lnTo>
                  <a:pt x="17915" y="11088"/>
                </a:lnTo>
                <a:lnTo>
                  <a:pt x="17918" y="11068"/>
                </a:lnTo>
                <a:lnTo>
                  <a:pt x="17927" y="11084"/>
                </a:lnTo>
                <a:lnTo>
                  <a:pt x="17938" y="11075"/>
                </a:lnTo>
                <a:lnTo>
                  <a:pt x="17938" y="11055"/>
                </a:lnTo>
                <a:lnTo>
                  <a:pt x="17942" y="11047"/>
                </a:lnTo>
                <a:lnTo>
                  <a:pt x="17937" y="11034"/>
                </a:lnTo>
                <a:lnTo>
                  <a:pt x="17938" y="11018"/>
                </a:lnTo>
                <a:lnTo>
                  <a:pt x="17945" y="11010"/>
                </a:lnTo>
                <a:lnTo>
                  <a:pt x="17940" y="10996"/>
                </a:lnTo>
                <a:lnTo>
                  <a:pt x="17940" y="10984"/>
                </a:lnTo>
                <a:lnTo>
                  <a:pt x="17927" y="10972"/>
                </a:lnTo>
                <a:lnTo>
                  <a:pt x="17946" y="10981"/>
                </a:lnTo>
                <a:lnTo>
                  <a:pt x="17954" y="10971"/>
                </a:lnTo>
                <a:lnTo>
                  <a:pt x="17964" y="10931"/>
                </a:lnTo>
                <a:lnTo>
                  <a:pt x="17975" y="10928"/>
                </a:lnTo>
                <a:lnTo>
                  <a:pt x="17977" y="10947"/>
                </a:lnTo>
                <a:lnTo>
                  <a:pt x="17981" y="10955"/>
                </a:lnTo>
                <a:lnTo>
                  <a:pt x="17983" y="10932"/>
                </a:lnTo>
                <a:lnTo>
                  <a:pt x="17993" y="10922"/>
                </a:lnTo>
                <a:lnTo>
                  <a:pt x="17985" y="10901"/>
                </a:lnTo>
                <a:lnTo>
                  <a:pt x="17972" y="10899"/>
                </a:lnTo>
                <a:lnTo>
                  <a:pt x="17967" y="10890"/>
                </a:lnTo>
                <a:lnTo>
                  <a:pt x="17972" y="10882"/>
                </a:lnTo>
                <a:lnTo>
                  <a:pt x="17981" y="10885"/>
                </a:lnTo>
                <a:lnTo>
                  <a:pt x="17989" y="10873"/>
                </a:lnTo>
                <a:lnTo>
                  <a:pt x="17983" y="10862"/>
                </a:lnTo>
                <a:lnTo>
                  <a:pt x="17974" y="10855"/>
                </a:lnTo>
                <a:lnTo>
                  <a:pt x="17984" y="10840"/>
                </a:lnTo>
                <a:lnTo>
                  <a:pt x="17988" y="10842"/>
                </a:lnTo>
                <a:lnTo>
                  <a:pt x="17990" y="10833"/>
                </a:lnTo>
                <a:lnTo>
                  <a:pt x="17983" y="10821"/>
                </a:lnTo>
                <a:lnTo>
                  <a:pt x="17960" y="10823"/>
                </a:lnTo>
                <a:lnTo>
                  <a:pt x="17962" y="10813"/>
                </a:lnTo>
                <a:lnTo>
                  <a:pt x="17976" y="10792"/>
                </a:lnTo>
                <a:lnTo>
                  <a:pt x="17989" y="10798"/>
                </a:lnTo>
                <a:lnTo>
                  <a:pt x="17993" y="10792"/>
                </a:lnTo>
                <a:lnTo>
                  <a:pt x="17995" y="10781"/>
                </a:lnTo>
                <a:lnTo>
                  <a:pt x="18003" y="10788"/>
                </a:lnTo>
                <a:lnTo>
                  <a:pt x="18004" y="10796"/>
                </a:lnTo>
                <a:lnTo>
                  <a:pt x="18012" y="10785"/>
                </a:lnTo>
                <a:lnTo>
                  <a:pt x="18008" y="10771"/>
                </a:lnTo>
                <a:lnTo>
                  <a:pt x="18006" y="10737"/>
                </a:lnTo>
                <a:lnTo>
                  <a:pt x="17999" y="10730"/>
                </a:lnTo>
                <a:lnTo>
                  <a:pt x="17991" y="10743"/>
                </a:lnTo>
                <a:lnTo>
                  <a:pt x="17993" y="10749"/>
                </a:lnTo>
                <a:lnTo>
                  <a:pt x="17993" y="10760"/>
                </a:lnTo>
                <a:lnTo>
                  <a:pt x="17979" y="10755"/>
                </a:lnTo>
                <a:lnTo>
                  <a:pt x="17962" y="10780"/>
                </a:lnTo>
                <a:lnTo>
                  <a:pt x="17953" y="10777"/>
                </a:lnTo>
                <a:lnTo>
                  <a:pt x="17953" y="10756"/>
                </a:lnTo>
                <a:lnTo>
                  <a:pt x="17971" y="10750"/>
                </a:lnTo>
                <a:lnTo>
                  <a:pt x="18001" y="10703"/>
                </a:lnTo>
                <a:lnTo>
                  <a:pt x="17999" y="10696"/>
                </a:lnTo>
                <a:lnTo>
                  <a:pt x="17986" y="10696"/>
                </a:lnTo>
                <a:lnTo>
                  <a:pt x="17980" y="10684"/>
                </a:lnTo>
                <a:lnTo>
                  <a:pt x="17977" y="10694"/>
                </a:lnTo>
                <a:lnTo>
                  <a:pt x="17955" y="10647"/>
                </a:lnTo>
                <a:lnTo>
                  <a:pt x="17939" y="10643"/>
                </a:lnTo>
                <a:lnTo>
                  <a:pt x="17918" y="10673"/>
                </a:lnTo>
                <a:lnTo>
                  <a:pt x="17907" y="10667"/>
                </a:lnTo>
                <a:lnTo>
                  <a:pt x="17893" y="10633"/>
                </a:lnTo>
                <a:lnTo>
                  <a:pt x="17880" y="10639"/>
                </a:lnTo>
                <a:lnTo>
                  <a:pt x="17866" y="10658"/>
                </a:lnTo>
                <a:lnTo>
                  <a:pt x="17862" y="10677"/>
                </a:lnTo>
                <a:lnTo>
                  <a:pt x="17863" y="10651"/>
                </a:lnTo>
                <a:lnTo>
                  <a:pt x="17879" y="10629"/>
                </a:lnTo>
                <a:lnTo>
                  <a:pt x="17887" y="10630"/>
                </a:lnTo>
                <a:lnTo>
                  <a:pt x="17897" y="10619"/>
                </a:lnTo>
                <a:lnTo>
                  <a:pt x="17913" y="10633"/>
                </a:lnTo>
                <a:lnTo>
                  <a:pt x="17925" y="10623"/>
                </a:lnTo>
                <a:lnTo>
                  <a:pt x="17926" y="10603"/>
                </a:lnTo>
                <a:lnTo>
                  <a:pt x="17932" y="10593"/>
                </a:lnTo>
                <a:lnTo>
                  <a:pt x="17940" y="10595"/>
                </a:lnTo>
                <a:lnTo>
                  <a:pt x="17956" y="10564"/>
                </a:lnTo>
                <a:lnTo>
                  <a:pt x="17975" y="10560"/>
                </a:lnTo>
                <a:lnTo>
                  <a:pt x="17975" y="10544"/>
                </a:lnTo>
                <a:lnTo>
                  <a:pt x="17959" y="10499"/>
                </a:lnTo>
                <a:lnTo>
                  <a:pt x="17924" y="10463"/>
                </a:lnTo>
                <a:lnTo>
                  <a:pt x="17902" y="10442"/>
                </a:lnTo>
                <a:lnTo>
                  <a:pt x="17875" y="10397"/>
                </a:lnTo>
                <a:lnTo>
                  <a:pt x="17861" y="10396"/>
                </a:lnTo>
                <a:lnTo>
                  <a:pt x="17839" y="10422"/>
                </a:lnTo>
                <a:lnTo>
                  <a:pt x="17829" y="10418"/>
                </a:lnTo>
                <a:lnTo>
                  <a:pt x="17811" y="10391"/>
                </a:lnTo>
                <a:lnTo>
                  <a:pt x="17811" y="10379"/>
                </a:lnTo>
                <a:lnTo>
                  <a:pt x="17804" y="10374"/>
                </a:lnTo>
                <a:lnTo>
                  <a:pt x="17788" y="10384"/>
                </a:lnTo>
                <a:lnTo>
                  <a:pt x="17771" y="10381"/>
                </a:lnTo>
                <a:lnTo>
                  <a:pt x="17756" y="10389"/>
                </a:lnTo>
                <a:lnTo>
                  <a:pt x="17737" y="10428"/>
                </a:lnTo>
                <a:lnTo>
                  <a:pt x="17753" y="10377"/>
                </a:lnTo>
                <a:lnTo>
                  <a:pt x="17765" y="10366"/>
                </a:lnTo>
                <a:lnTo>
                  <a:pt x="17774" y="10371"/>
                </a:lnTo>
                <a:lnTo>
                  <a:pt x="17782" y="10371"/>
                </a:lnTo>
                <a:lnTo>
                  <a:pt x="17786" y="10364"/>
                </a:lnTo>
                <a:lnTo>
                  <a:pt x="17796" y="10371"/>
                </a:lnTo>
                <a:lnTo>
                  <a:pt x="17814" y="10359"/>
                </a:lnTo>
                <a:lnTo>
                  <a:pt x="17822" y="10393"/>
                </a:lnTo>
                <a:lnTo>
                  <a:pt x="17831" y="10405"/>
                </a:lnTo>
                <a:lnTo>
                  <a:pt x="17844" y="10405"/>
                </a:lnTo>
                <a:lnTo>
                  <a:pt x="17853" y="10385"/>
                </a:lnTo>
                <a:lnTo>
                  <a:pt x="17874" y="10390"/>
                </a:lnTo>
                <a:lnTo>
                  <a:pt x="17889" y="10408"/>
                </a:lnTo>
                <a:lnTo>
                  <a:pt x="17899" y="10408"/>
                </a:lnTo>
                <a:lnTo>
                  <a:pt x="17912" y="10432"/>
                </a:lnTo>
                <a:lnTo>
                  <a:pt x="17932" y="10413"/>
                </a:lnTo>
                <a:lnTo>
                  <a:pt x="17959" y="10430"/>
                </a:lnTo>
                <a:lnTo>
                  <a:pt x="17967" y="10422"/>
                </a:lnTo>
                <a:lnTo>
                  <a:pt x="17957" y="10389"/>
                </a:lnTo>
                <a:lnTo>
                  <a:pt x="17949" y="10384"/>
                </a:lnTo>
                <a:lnTo>
                  <a:pt x="17933" y="10351"/>
                </a:lnTo>
                <a:lnTo>
                  <a:pt x="17933" y="10342"/>
                </a:lnTo>
                <a:lnTo>
                  <a:pt x="17926" y="10333"/>
                </a:lnTo>
                <a:lnTo>
                  <a:pt x="17912" y="10335"/>
                </a:lnTo>
                <a:lnTo>
                  <a:pt x="17898" y="10325"/>
                </a:lnTo>
                <a:lnTo>
                  <a:pt x="17881" y="10282"/>
                </a:lnTo>
                <a:lnTo>
                  <a:pt x="17880" y="10249"/>
                </a:lnTo>
                <a:lnTo>
                  <a:pt x="17855" y="10218"/>
                </a:lnTo>
                <a:lnTo>
                  <a:pt x="17854" y="10184"/>
                </a:lnTo>
                <a:lnTo>
                  <a:pt x="17840" y="10176"/>
                </a:lnTo>
                <a:lnTo>
                  <a:pt x="17847" y="10150"/>
                </a:lnTo>
                <a:lnTo>
                  <a:pt x="17842" y="10148"/>
                </a:lnTo>
                <a:lnTo>
                  <a:pt x="17822" y="10077"/>
                </a:lnTo>
                <a:lnTo>
                  <a:pt x="17785" y="10045"/>
                </a:lnTo>
                <a:lnTo>
                  <a:pt x="17775" y="10054"/>
                </a:lnTo>
                <a:lnTo>
                  <a:pt x="17775" y="10038"/>
                </a:lnTo>
                <a:lnTo>
                  <a:pt x="17740" y="10011"/>
                </a:lnTo>
                <a:lnTo>
                  <a:pt x="17735" y="10012"/>
                </a:lnTo>
                <a:lnTo>
                  <a:pt x="17735" y="9955"/>
                </a:lnTo>
                <a:lnTo>
                  <a:pt x="17740" y="9916"/>
                </a:lnTo>
                <a:lnTo>
                  <a:pt x="17735" y="9890"/>
                </a:lnTo>
                <a:lnTo>
                  <a:pt x="17738" y="9858"/>
                </a:lnTo>
                <a:lnTo>
                  <a:pt x="17743" y="9863"/>
                </a:lnTo>
                <a:lnTo>
                  <a:pt x="17753" y="9858"/>
                </a:lnTo>
                <a:lnTo>
                  <a:pt x="17765" y="9824"/>
                </a:lnTo>
                <a:lnTo>
                  <a:pt x="17771" y="9831"/>
                </a:lnTo>
                <a:lnTo>
                  <a:pt x="17784" y="9807"/>
                </a:lnTo>
                <a:lnTo>
                  <a:pt x="17771" y="9794"/>
                </a:lnTo>
                <a:lnTo>
                  <a:pt x="17765" y="9780"/>
                </a:lnTo>
                <a:lnTo>
                  <a:pt x="17776" y="9761"/>
                </a:lnTo>
                <a:lnTo>
                  <a:pt x="17796" y="9763"/>
                </a:lnTo>
                <a:lnTo>
                  <a:pt x="17796" y="9738"/>
                </a:lnTo>
                <a:lnTo>
                  <a:pt x="17813" y="9733"/>
                </a:lnTo>
                <a:lnTo>
                  <a:pt x="17812" y="9715"/>
                </a:lnTo>
                <a:lnTo>
                  <a:pt x="17796" y="9699"/>
                </a:lnTo>
                <a:lnTo>
                  <a:pt x="17812" y="9695"/>
                </a:lnTo>
                <a:lnTo>
                  <a:pt x="17823" y="9710"/>
                </a:lnTo>
                <a:lnTo>
                  <a:pt x="17826" y="9696"/>
                </a:lnTo>
                <a:lnTo>
                  <a:pt x="17838" y="9697"/>
                </a:lnTo>
                <a:lnTo>
                  <a:pt x="17851" y="9680"/>
                </a:lnTo>
                <a:lnTo>
                  <a:pt x="17859" y="9680"/>
                </a:lnTo>
                <a:lnTo>
                  <a:pt x="17874" y="9648"/>
                </a:lnTo>
                <a:lnTo>
                  <a:pt x="17879" y="9662"/>
                </a:lnTo>
                <a:lnTo>
                  <a:pt x="17885" y="9649"/>
                </a:lnTo>
                <a:lnTo>
                  <a:pt x="17886" y="9661"/>
                </a:lnTo>
                <a:lnTo>
                  <a:pt x="17903" y="9680"/>
                </a:lnTo>
                <a:lnTo>
                  <a:pt x="17919" y="9656"/>
                </a:lnTo>
                <a:lnTo>
                  <a:pt x="17919" y="9646"/>
                </a:lnTo>
                <a:lnTo>
                  <a:pt x="17909" y="9642"/>
                </a:lnTo>
                <a:lnTo>
                  <a:pt x="17907" y="9618"/>
                </a:lnTo>
                <a:lnTo>
                  <a:pt x="17916" y="9610"/>
                </a:lnTo>
                <a:lnTo>
                  <a:pt x="17923" y="9610"/>
                </a:lnTo>
                <a:lnTo>
                  <a:pt x="17912" y="9584"/>
                </a:lnTo>
                <a:lnTo>
                  <a:pt x="17913" y="9571"/>
                </a:lnTo>
                <a:lnTo>
                  <a:pt x="17928" y="9563"/>
                </a:lnTo>
                <a:lnTo>
                  <a:pt x="17919" y="9556"/>
                </a:lnTo>
                <a:lnTo>
                  <a:pt x="17903" y="9562"/>
                </a:lnTo>
                <a:lnTo>
                  <a:pt x="17884" y="9562"/>
                </a:lnTo>
                <a:lnTo>
                  <a:pt x="17885" y="9553"/>
                </a:lnTo>
                <a:lnTo>
                  <a:pt x="17870" y="9554"/>
                </a:lnTo>
                <a:lnTo>
                  <a:pt x="17865" y="9564"/>
                </a:lnTo>
                <a:lnTo>
                  <a:pt x="17822" y="9567"/>
                </a:lnTo>
                <a:lnTo>
                  <a:pt x="17813" y="9554"/>
                </a:lnTo>
                <a:lnTo>
                  <a:pt x="17805" y="9548"/>
                </a:lnTo>
                <a:lnTo>
                  <a:pt x="17797" y="9528"/>
                </a:lnTo>
                <a:lnTo>
                  <a:pt x="17790" y="9523"/>
                </a:lnTo>
                <a:lnTo>
                  <a:pt x="17786" y="9513"/>
                </a:lnTo>
                <a:lnTo>
                  <a:pt x="17755" y="9537"/>
                </a:lnTo>
                <a:lnTo>
                  <a:pt x="17739" y="9538"/>
                </a:lnTo>
                <a:lnTo>
                  <a:pt x="17744" y="9546"/>
                </a:lnTo>
                <a:lnTo>
                  <a:pt x="17744" y="9567"/>
                </a:lnTo>
                <a:lnTo>
                  <a:pt x="17735" y="9580"/>
                </a:lnTo>
                <a:lnTo>
                  <a:pt x="17717" y="9592"/>
                </a:lnTo>
                <a:lnTo>
                  <a:pt x="17720" y="9595"/>
                </a:lnTo>
                <a:lnTo>
                  <a:pt x="17726" y="9609"/>
                </a:lnTo>
                <a:lnTo>
                  <a:pt x="17719" y="9630"/>
                </a:lnTo>
                <a:lnTo>
                  <a:pt x="17713" y="9640"/>
                </a:lnTo>
                <a:lnTo>
                  <a:pt x="17700" y="9631"/>
                </a:lnTo>
                <a:lnTo>
                  <a:pt x="17687" y="9644"/>
                </a:lnTo>
                <a:lnTo>
                  <a:pt x="17669" y="9643"/>
                </a:lnTo>
                <a:lnTo>
                  <a:pt x="17651" y="9583"/>
                </a:lnTo>
                <a:lnTo>
                  <a:pt x="17651" y="9552"/>
                </a:lnTo>
                <a:lnTo>
                  <a:pt x="17647" y="9531"/>
                </a:lnTo>
                <a:lnTo>
                  <a:pt x="17630" y="9531"/>
                </a:lnTo>
                <a:lnTo>
                  <a:pt x="17622" y="9538"/>
                </a:lnTo>
                <a:lnTo>
                  <a:pt x="17621" y="9527"/>
                </a:lnTo>
                <a:lnTo>
                  <a:pt x="17614" y="9527"/>
                </a:lnTo>
                <a:lnTo>
                  <a:pt x="17608" y="9541"/>
                </a:lnTo>
                <a:lnTo>
                  <a:pt x="17604" y="9529"/>
                </a:lnTo>
                <a:lnTo>
                  <a:pt x="17603" y="9539"/>
                </a:lnTo>
                <a:lnTo>
                  <a:pt x="17593" y="9510"/>
                </a:lnTo>
                <a:lnTo>
                  <a:pt x="17590" y="9496"/>
                </a:lnTo>
                <a:lnTo>
                  <a:pt x="17568" y="9471"/>
                </a:lnTo>
                <a:lnTo>
                  <a:pt x="17554" y="9457"/>
                </a:lnTo>
                <a:lnTo>
                  <a:pt x="17552" y="9432"/>
                </a:lnTo>
                <a:lnTo>
                  <a:pt x="17545" y="9405"/>
                </a:lnTo>
                <a:lnTo>
                  <a:pt x="17551" y="9396"/>
                </a:lnTo>
                <a:lnTo>
                  <a:pt x="17551" y="9385"/>
                </a:lnTo>
                <a:lnTo>
                  <a:pt x="17553" y="9373"/>
                </a:lnTo>
                <a:lnTo>
                  <a:pt x="17554" y="9349"/>
                </a:lnTo>
                <a:lnTo>
                  <a:pt x="17562" y="9339"/>
                </a:lnTo>
                <a:lnTo>
                  <a:pt x="17564" y="9326"/>
                </a:lnTo>
                <a:lnTo>
                  <a:pt x="17589" y="9342"/>
                </a:lnTo>
                <a:lnTo>
                  <a:pt x="17611" y="9341"/>
                </a:lnTo>
                <a:lnTo>
                  <a:pt x="17629" y="9340"/>
                </a:lnTo>
                <a:lnTo>
                  <a:pt x="17635" y="9316"/>
                </a:lnTo>
                <a:lnTo>
                  <a:pt x="17631" y="9305"/>
                </a:lnTo>
                <a:lnTo>
                  <a:pt x="17641" y="9305"/>
                </a:lnTo>
                <a:lnTo>
                  <a:pt x="17638" y="9277"/>
                </a:lnTo>
                <a:lnTo>
                  <a:pt x="17634" y="9271"/>
                </a:lnTo>
                <a:lnTo>
                  <a:pt x="17639" y="9258"/>
                </a:lnTo>
                <a:lnTo>
                  <a:pt x="17646" y="9201"/>
                </a:lnTo>
                <a:lnTo>
                  <a:pt x="17670" y="9178"/>
                </a:lnTo>
                <a:lnTo>
                  <a:pt x="17685" y="9178"/>
                </a:lnTo>
                <a:lnTo>
                  <a:pt x="17696" y="9147"/>
                </a:lnTo>
                <a:lnTo>
                  <a:pt x="17703" y="9144"/>
                </a:lnTo>
                <a:lnTo>
                  <a:pt x="17704" y="9099"/>
                </a:lnTo>
                <a:lnTo>
                  <a:pt x="17718" y="9074"/>
                </a:lnTo>
                <a:lnTo>
                  <a:pt x="17720" y="9048"/>
                </a:lnTo>
                <a:lnTo>
                  <a:pt x="17726" y="9043"/>
                </a:lnTo>
                <a:lnTo>
                  <a:pt x="17735" y="9018"/>
                </a:lnTo>
                <a:lnTo>
                  <a:pt x="17750" y="9017"/>
                </a:lnTo>
                <a:lnTo>
                  <a:pt x="17756" y="9024"/>
                </a:lnTo>
                <a:lnTo>
                  <a:pt x="17768" y="9024"/>
                </a:lnTo>
                <a:lnTo>
                  <a:pt x="17773" y="9002"/>
                </a:lnTo>
                <a:lnTo>
                  <a:pt x="17793" y="9044"/>
                </a:lnTo>
                <a:lnTo>
                  <a:pt x="17824" y="9074"/>
                </a:lnTo>
                <a:lnTo>
                  <a:pt x="17825" y="9093"/>
                </a:lnTo>
                <a:lnTo>
                  <a:pt x="17817" y="9100"/>
                </a:lnTo>
                <a:lnTo>
                  <a:pt x="17814" y="9116"/>
                </a:lnTo>
                <a:lnTo>
                  <a:pt x="17800" y="9147"/>
                </a:lnTo>
                <a:lnTo>
                  <a:pt x="17798" y="9175"/>
                </a:lnTo>
                <a:lnTo>
                  <a:pt x="17785" y="9176"/>
                </a:lnTo>
                <a:lnTo>
                  <a:pt x="17787" y="9184"/>
                </a:lnTo>
                <a:lnTo>
                  <a:pt x="17784" y="9214"/>
                </a:lnTo>
                <a:lnTo>
                  <a:pt x="17799" y="9239"/>
                </a:lnTo>
                <a:lnTo>
                  <a:pt x="17797" y="9254"/>
                </a:lnTo>
                <a:lnTo>
                  <a:pt x="17792" y="9258"/>
                </a:lnTo>
                <a:lnTo>
                  <a:pt x="17792" y="9272"/>
                </a:lnTo>
                <a:lnTo>
                  <a:pt x="17798" y="9284"/>
                </a:lnTo>
                <a:lnTo>
                  <a:pt x="17813" y="9275"/>
                </a:lnTo>
                <a:lnTo>
                  <a:pt x="17829" y="9255"/>
                </a:lnTo>
                <a:lnTo>
                  <a:pt x="17823" y="9275"/>
                </a:lnTo>
                <a:lnTo>
                  <a:pt x="17810" y="9290"/>
                </a:lnTo>
                <a:lnTo>
                  <a:pt x="17811" y="9301"/>
                </a:lnTo>
                <a:lnTo>
                  <a:pt x="17819" y="9304"/>
                </a:lnTo>
                <a:lnTo>
                  <a:pt x="17817" y="9317"/>
                </a:lnTo>
                <a:lnTo>
                  <a:pt x="17812" y="9323"/>
                </a:lnTo>
                <a:lnTo>
                  <a:pt x="17797" y="9320"/>
                </a:lnTo>
                <a:lnTo>
                  <a:pt x="17790" y="9336"/>
                </a:lnTo>
                <a:lnTo>
                  <a:pt x="17779" y="9337"/>
                </a:lnTo>
                <a:lnTo>
                  <a:pt x="17773" y="9354"/>
                </a:lnTo>
                <a:lnTo>
                  <a:pt x="17784" y="9366"/>
                </a:lnTo>
                <a:lnTo>
                  <a:pt x="17785" y="9384"/>
                </a:lnTo>
                <a:lnTo>
                  <a:pt x="17794" y="9382"/>
                </a:lnTo>
                <a:lnTo>
                  <a:pt x="17802" y="9364"/>
                </a:lnTo>
                <a:lnTo>
                  <a:pt x="17810" y="9365"/>
                </a:lnTo>
                <a:lnTo>
                  <a:pt x="17821" y="9337"/>
                </a:lnTo>
                <a:lnTo>
                  <a:pt x="17840" y="9323"/>
                </a:lnTo>
                <a:lnTo>
                  <a:pt x="17842" y="9314"/>
                </a:lnTo>
                <a:lnTo>
                  <a:pt x="17836" y="9292"/>
                </a:lnTo>
                <a:lnTo>
                  <a:pt x="17853" y="9270"/>
                </a:lnTo>
                <a:lnTo>
                  <a:pt x="17883" y="9233"/>
                </a:lnTo>
                <a:lnTo>
                  <a:pt x="17891" y="9234"/>
                </a:lnTo>
                <a:lnTo>
                  <a:pt x="17894" y="9211"/>
                </a:lnTo>
                <a:lnTo>
                  <a:pt x="17909" y="9211"/>
                </a:lnTo>
                <a:lnTo>
                  <a:pt x="17927" y="9190"/>
                </a:lnTo>
                <a:lnTo>
                  <a:pt x="17934" y="9200"/>
                </a:lnTo>
                <a:lnTo>
                  <a:pt x="17942" y="9196"/>
                </a:lnTo>
                <a:lnTo>
                  <a:pt x="17957" y="9194"/>
                </a:lnTo>
                <a:lnTo>
                  <a:pt x="17976" y="9156"/>
                </a:lnTo>
                <a:lnTo>
                  <a:pt x="17981" y="9175"/>
                </a:lnTo>
                <a:lnTo>
                  <a:pt x="17981" y="9177"/>
                </a:lnTo>
                <a:lnTo>
                  <a:pt x="17982" y="9185"/>
                </a:lnTo>
                <a:lnTo>
                  <a:pt x="17985" y="9182"/>
                </a:lnTo>
                <a:lnTo>
                  <a:pt x="17992" y="9223"/>
                </a:lnTo>
                <a:lnTo>
                  <a:pt x="18001" y="9211"/>
                </a:lnTo>
                <a:lnTo>
                  <a:pt x="18002" y="9194"/>
                </a:lnTo>
                <a:lnTo>
                  <a:pt x="18017" y="9208"/>
                </a:lnTo>
                <a:lnTo>
                  <a:pt x="18023" y="9223"/>
                </a:lnTo>
                <a:lnTo>
                  <a:pt x="18045" y="9218"/>
                </a:lnTo>
                <a:lnTo>
                  <a:pt x="18052" y="9202"/>
                </a:lnTo>
                <a:lnTo>
                  <a:pt x="18061" y="9200"/>
                </a:lnTo>
                <a:lnTo>
                  <a:pt x="18057" y="9220"/>
                </a:lnTo>
                <a:lnTo>
                  <a:pt x="18048" y="9230"/>
                </a:lnTo>
                <a:lnTo>
                  <a:pt x="18057" y="9252"/>
                </a:lnTo>
                <a:lnTo>
                  <a:pt x="18041" y="9297"/>
                </a:lnTo>
                <a:lnTo>
                  <a:pt x="18042" y="9351"/>
                </a:lnTo>
                <a:lnTo>
                  <a:pt x="18046" y="9360"/>
                </a:lnTo>
                <a:lnTo>
                  <a:pt x="18071" y="9361"/>
                </a:lnTo>
                <a:lnTo>
                  <a:pt x="18084" y="9350"/>
                </a:lnTo>
                <a:lnTo>
                  <a:pt x="18070" y="9372"/>
                </a:lnTo>
                <a:lnTo>
                  <a:pt x="18053" y="9375"/>
                </a:lnTo>
                <a:lnTo>
                  <a:pt x="18044" y="9406"/>
                </a:lnTo>
                <a:lnTo>
                  <a:pt x="18043" y="9454"/>
                </a:lnTo>
                <a:lnTo>
                  <a:pt x="18039" y="9474"/>
                </a:lnTo>
                <a:lnTo>
                  <a:pt x="18045" y="9477"/>
                </a:lnTo>
                <a:lnTo>
                  <a:pt x="18057" y="9466"/>
                </a:lnTo>
                <a:lnTo>
                  <a:pt x="18071" y="9474"/>
                </a:lnTo>
                <a:lnTo>
                  <a:pt x="18059" y="9507"/>
                </a:lnTo>
                <a:lnTo>
                  <a:pt x="18065" y="9522"/>
                </a:lnTo>
                <a:lnTo>
                  <a:pt x="18078" y="9504"/>
                </a:lnTo>
                <a:lnTo>
                  <a:pt x="18086" y="9513"/>
                </a:lnTo>
                <a:lnTo>
                  <a:pt x="18099" y="9486"/>
                </a:lnTo>
                <a:lnTo>
                  <a:pt x="18095" y="9474"/>
                </a:lnTo>
                <a:lnTo>
                  <a:pt x="18103" y="9466"/>
                </a:lnTo>
                <a:lnTo>
                  <a:pt x="18118" y="9493"/>
                </a:lnTo>
                <a:lnTo>
                  <a:pt x="18120" y="9497"/>
                </a:lnTo>
                <a:lnTo>
                  <a:pt x="18131" y="9483"/>
                </a:lnTo>
                <a:lnTo>
                  <a:pt x="18151" y="9484"/>
                </a:lnTo>
                <a:lnTo>
                  <a:pt x="18142" y="9492"/>
                </a:lnTo>
                <a:lnTo>
                  <a:pt x="18168" y="9530"/>
                </a:lnTo>
                <a:lnTo>
                  <a:pt x="18185" y="9572"/>
                </a:lnTo>
                <a:lnTo>
                  <a:pt x="18195" y="9576"/>
                </a:lnTo>
                <a:lnTo>
                  <a:pt x="18190" y="9588"/>
                </a:lnTo>
                <a:lnTo>
                  <a:pt x="18200" y="9611"/>
                </a:lnTo>
                <a:lnTo>
                  <a:pt x="18205" y="9631"/>
                </a:lnTo>
                <a:lnTo>
                  <a:pt x="18183" y="9618"/>
                </a:lnTo>
                <a:lnTo>
                  <a:pt x="18178" y="9607"/>
                </a:lnTo>
                <a:lnTo>
                  <a:pt x="18174" y="9626"/>
                </a:lnTo>
                <a:lnTo>
                  <a:pt x="18164" y="9622"/>
                </a:lnTo>
                <a:lnTo>
                  <a:pt x="18150" y="9655"/>
                </a:lnTo>
                <a:lnTo>
                  <a:pt x="18180" y="9678"/>
                </a:lnTo>
                <a:lnTo>
                  <a:pt x="18187" y="9673"/>
                </a:lnTo>
                <a:lnTo>
                  <a:pt x="18194" y="9699"/>
                </a:lnTo>
                <a:lnTo>
                  <a:pt x="18195" y="9746"/>
                </a:lnTo>
                <a:lnTo>
                  <a:pt x="18202" y="9754"/>
                </a:lnTo>
                <a:lnTo>
                  <a:pt x="18207" y="9747"/>
                </a:lnTo>
                <a:lnTo>
                  <a:pt x="18219" y="9785"/>
                </a:lnTo>
                <a:lnTo>
                  <a:pt x="18197" y="9810"/>
                </a:lnTo>
                <a:lnTo>
                  <a:pt x="18197" y="9823"/>
                </a:lnTo>
                <a:lnTo>
                  <a:pt x="18206" y="9835"/>
                </a:lnTo>
                <a:lnTo>
                  <a:pt x="18206" y="9855"/>
                </a:lnTo>
                <a:lnTo>
                  <a:pt x="18198" y="9863"/>
                </a:lnTo>
                <a:lnTo>
                  <a:pt x="18198" y="9884"/>
                </a:lnTo>
                <a:lnTo>
                  <a:pt x="18205" y="9905"/>
                </a:lnTo>
                <a:lnTo>
                  <a:pt x="18197" y="9906"/>
                </a:lnTo>
                <a:lnTo>
                  <a:pt x="18213" y="9960"/>
                </a:lnTo>
                <a:lnTo>
                  <a:pt x="18223" y="9961"/>
                </a:lnTo>
                <a:lnTo>
                  <a:pt x="18226" y="9987"/>
                </a:lnTo>
                <a:lnTo>
                  <a:pt x="18231" y="9994"/>
                </a:lnTo>
                <a:lnTo>
                  <a:pt x="18230" y="10014"/>
                </a:lnTo>
                <a:lnTo>
                  <a:pt x="18240" y="10002"/>
                </a:lnTo>
                <a:lnTo>
                  <a:pt x="18241" y="9972"/>
                </a:lnTo>
                <a:lnTo>
                  <a:pt x="18247" y="9986"/>
                </a:lnTo>
                <a:lnTo>
                  <a:pt x="18257" y="9963"/>
                </a:lnTo>
                <a:lnTo>
                  <a:pt x="18287" y="9919"/>
                </a:lnTo>
                <a:lnTo>
                  <a:pt x="18299" y="9915"/>
                </a:lnTo>
                <a:lnTo>
                  <a:pt x="18301" y="9927"/>
                </a:lnTo>
                <a:lnTo>
                  <a:pt x="18310" y="9908"/>
                </a:lnTo>
                <a:lnTo>
                  <a:pt x="18318" y="9910"/>
                </a:lnTo>
                <a:lnTo>
                  <a:pt x="18324" y="9932"/>
                </a:lnTo>
                <a:lnTo>
                  <a:pt x="18337" y="9923"/>
                </a:lnTo>
                <a:lnTo>
                  <a:pt x="18342" y="9934"/>
                </a:lnTo>
                <a:lnTo>
                  <a:pt x="18349" y="9926"/>
                </a:lnTo>
                <a:lnTo>
                  <a:pt x="18344" y="9910"/>
                </a:lnTo>
                <a:lnTo>
                  <a:pt x="18360" y="9893"/>
                </a:lnTo>
                <a:lnTo>
                  <a:pt x="18375" y="9893"/>
                </a:lnTo>
                <a:lnTo>
                  <a:pt x="18394" y="9853"/>
                </a:lnTo>
                <a:lnTo>
                  <a:pt x="18389" y="9841"/>
                </a:lnTo>
                <a:lnTo>
                  <a:pt x="18399" y="9829"/>
                </a:lnTo>
                <a:lnTo>
                  <a:pt x="18395" y="9742"/>
                </a:lnTo>
                <a:lnTo>
                  <a:pt x="18391" y="9742"/>
                </a:lnTo>
                <a:lnTo>
                  <a:pt x="18386" y="9751"/>
                </a:lnTo>
                <a:lnTo>
                  <a:pt x="18385" y="9724"/>
                </a:lnTo>
                <a:lnTo>
                  <a:pt x="18376" y="9644"/>
                </a:lnTo>
                <a:lnTo>
                  <a:pt x="18366" y="9626"/>
                </a:lnTo>
                <a:lnTo>
                  <a:pt x="18365" y="9576"/>
                </a:lnTo>
                <a:lnTo>
                  <a:pt x="18325" y="9492"/>
                </a:lnTo>
                <a:lnTo>
                  <a:pt x="18289" y="9428"/>
                </a:lnTo>
                <a:lnTo>
                  <a:pt x="18264" y="9351"/>
                </a:lnTo>
                <a:lnTo>
                  <a:pt x="18256" y="9327"/>
                </a:lnTo>
                <a:lnTo>
                  <a:pt x="18207" y="9278"/>
                </a:lnTo>
                <a:lnTo>
                  <a:pt x="18200" y="9260"/>
                </a:lnTo>
                <a:lnTo>
                  <a:pt x="18175" y="9252"/>
                </a:lnTo>
                <a:lnTo>
                  <a:pt x="18171" y="9222"/>
                </a:lnTo>
                <a:lnTo>
                  <a:pt x="18178" y="9210"/>
                </a:lnTo>
                <a:lnTo>
                  <a:pt x="18173" y="9184"/>
                </a:lnTo>
                <a:lnTo>
                  <a:pt x="18173" y="9156"/>
                </a:lnTo>
                <a:lnTo>
                  <a:pt x="18191" y="9137"/>
                </a:lnTo>
                <a:lnTo>
                  <a:pt x="18196" y="9112"/>
                </a:lnTo>
                <a:lnTo>
                  <a:pt x="18209" y="9097"/>
                </a:lnTo>
                <a:lnTo>
                  <a:pt x="18223" y="9098"/>
                </a:lnTo>
                <a:lnTo>
                  <a:pt x="18226" y="9086"/>
                </a:lnTo>
                <a:lnTo>
                  <a:pt x="18236" y="9071"/>
                </a:lnTo>
                <a:lnTo>
                  <a:pt x="18232" y="9054"/>
                </a:lnTo>
                <a:lnTo>
                  <a:pt x="18266" y="8995"/>
                </a:lnTo>
                <a:lnTo>
                  <a:pt x="18262" y="8986"/>
                </a:lnTo>
                <a:lnTo>
                  <a:pt x="18279" y="8962"/>
                </a:lnTo>
                <a:lnTo>
                  <a:pt x="18285" y="8935"/>
                </a:lnTo>
                <a:lnTo>
                  <a:pt x="18274" y="8921"/>
                </a:lnTo>
                <a:lnTo>
                  <a:pt x="18274" y="8862"/>
                </a:lnTo>
                <a:lnTo>
                  <a:pt x="18260" y="8844"/>
                </a:lnTo>
                <a:lnTo>
                  <a:pt x="18259" y="8811"/>
                </a:lnTo>
                <a:lnTo>
                  <a:pt x="18268" y="8755"/>
                </a:lnTo>
                <a:lnTo>
                  <a:pt x="18269" y="8727"/>
                </a:lnTo>
                <a:lnTo>
                  <a:pt x="18277" y="8730"/>
                </a:lnTo>
                <a:lnTo>
                  <a:pt x="18299" y="8688"/>
                </a:lnTo>
                <a:lnTo>
                  <a:pt x="18301" y="8689"/>
                </a:lnTo>
                <a:lnTo>
                  <a:pt x="18301" y="8688"/>
                </a:lnTo>
                <a:lnTo>
                  <a:pt x="18305" y="8689"/>
                </a:lnTo>
                <a:lnTo>
                  <a:pt x="18310" y="8655"/>
                </a:lnTo>
                <a:lnTo>
                  <a:pt x="18327" y="8650"/>
                </a:lnTo>
                <a:lnTo>
                  <a:pt x="18333" y="8660"/>
                </a:lnTo>
                <a:lnTo>
                  <a:pt x="18338" y="8623"/>
                </a:lnTo>
                <a:lnTo>
                  <a:pt x="18347" y="8612"/>
                </a:lnTo>
                <a:lnTo>
                  <a:pt x="18349" y="8571"/>
                </a:lnTo>
                <a:lnTo>
                  <a:pt x="18361" y="8555"/>
                </a:lnTo>
                <a:lnTo>
                  <a:pt x="18360" y="8534"/>
                </a:lnTo>
                <a:lnTo>
                  <a:pt x="18364" y="8522"/>
                </a:lnTo>
                <a:lnTo>
                  <a:pt x="18379" y="8538"/>
                </a:lnTo>
                <a:lnTo>
                  <a:pt x="18395" y="8526"/>
                </a:lnTo>
                <a:lnTo>
                  <a:pt x="18403" y="8537"/>
                </a:lnTo>
                <a:lnTo>
                  <a:pt x="18404" y="8577"/>
                </a:lnTo>
                <a:lnTo>
                  <a:pt x="18425" y="8587"/>
                </a:lnTo>
                <a:lnTo>
                  <a:pt x="18446" y="8609"/>
                </a:lnTo>
                <a:lnTo>
                  <a:pt x="18454" y="8596"/>
                </a:lnTo>
                <a:lnTo>
                  <a:pt x="18462" y="8611"/>
                </a:lnTo>
                <a:lnTo>
                  <a:pt x="18477" y="8584"/>
                </a:lnTo>
                <a:lnTo>
                  <a:pt x="18496" y="8579"/>
                </a:lnTo>
                <a:lnTo>
                  <a:pt x="18499" y="8563"/>
                </a:lnTo>
                <a:lnTo>
                  <a:pt x="18508" y="8563"/>
                </a:lnTo>
                <a:lnTo>
                  <a:pt x="18518" y="8533"/>
                </a:lnTo>
                <a:lnTo>
                  <a:pt x="18541" y="8487"/>
                </a:lnTo>
                <a:lnTo>
                  <a:pt x="18537" y="8475"/>
                </a:lnTo>
                <a:lnTo>
                  <a:pt x="18553" y="8463"/>
                </a:lnTo>
                <a:lnTo>
                  <a:pt x="18553" y="8436"/>
                </a:lnTo>
                <a:lnTo>
                  <a:pt x="18547" y="8412"/>
                </a:lnTo>
                <a:lnTo>
                  <a:pt x="18558" y="8417"/>
                </a:lnTo>
                <a:lnTo>
                  <a:pt x="18559" y="8423"/>
                </a:lnTo>
                <a:lnTo>
                  <a:pt x="18575" y="8386"/>
                </a:lnTo>
                <a:lnTo>
                  <a:pt x="18568" y="8364"/>
                </a:lnTo>
                <a:lnTo>
                  <a:pt x="18575" y="8361"/>
                </a:lnTo>
                <a:lnTo>
                  <a:pt x="18573" y="8325"/>
                </a:lnTo>
                <a:lnTo>
                  <a:pt x="18586" y="8314"/>
                </a:lnTo>
                <a:lnTo>
                  <a:pt x="18586" y="8291"/>
                </a:lnTo>
                <a:lnTo>
                  <a:pt x="18605" y="8270"/>
                </a:lnTo>
                <a:lnTo>
                  <a:pt x="18607" y="8259"/>
                </a:lnTo>
                <a:lnTo>
                  <a:pt x="18602" y="8251"/>
                </a:lnTo>
                <a:lnTo>
                  <a:pt x="18604" y="8224"/>
                </a:lnTo>
                <a:lnTo>
                  <a:pt x="18612" y="8216"/>
                </a:lnTo>
                <a:lnTo>
                  <a:pt x="18624" y="8119"/>
                </a:lnTo>
                <a:lnTo>
                  <a:pt x="18638" y="8089"/>
                </a:lnTo>
                <a:lnTo>
                  <a:pt x="18639" y="8069"/>
                </a:lnTo>
                <a:lnTo>
                  <a:pt x="18653" y="8048"/>
                </a:lnTo>
                <a:lnTo>
                  <a:pt x="18656" y="8021"/>
                </a:lnTo>
                <a:lnTo>
                  <a:pt x="18673" y="7988"/>
                </a:lnTo>
                <a:lnTo>
                  <a:pt x="18674" y="7965"/>
                </a:lnTo>
                <a:lnTo>
                  <a:pt x="18667" y="7961"/>
                </a:lnTo>
                <a:lnTo>
                  <a:pt x="18662" y="7931"/>
                </a:lnTo>
                <a:lnTo>
                  <a:pt x="18677" y="7907"/>
                </a:lnTo>
                <a:lnTo>
                  <a:pt x="18669" y="7856"/>
                </a:lnTo>
                <a:lnTo>
                  <a:pt x="18681" y="7832"/>
                </a:lnTo>
                <a:lnTo>
                  <a:pt x="18680" y="7815"/>
                </a:lnTo>
                <a:lnTo>
                  <a:pt x="18674" y="7814"/>
                </a:lnTo>
                <a:lnTo>
                  <a:pt x="18684" y="7777"/>
                </a:lnTo>
                <a:lnTo>
                  <a:pt x="18684" y="7747"/>
                </a:lnTo>
                <a:lnTo>
                  <a:pt x="18696" y="7727"/>
                </a:lnTo>
                <a:lnTo>
                  <a:pt x="18698" y="7693"/>
                </a:lnTo>
                <a:lnTo>
                  <a:pt x="18694" y="7690"/>
                </a:lnTo>
                <a:lnTo>
                  <a:pt x="18692" y="7652"/>
                </a:lnTo>
                <a:lnTo>
                  <a:pt x="18701" y="7616"/>
                </a:lnTo>
                <a:lnTo>
                  <a:pt x="18702" y="7583"/>
                </a:lnTo>
                <a:lnTo>
                  <a:pt x="18721" y="7549"/>
                </a:lnTo>
                <a:lnTo>
                  <a:pt x="18720" y="7519"/>
                </a:lnTo>
                <a:lnTo>
                  <a:pt x="18714" y="7497"/>
                </a:lnTo>
                <a:lnTo>
                  <a:pt x="18713" y="7463"/>
                </a:lnTo>
                <a:lnTo>
                  <a:pt x="18717" y="7454"/>
                </a:lnTo>
                <a:lnTo>
                  <a:pt x="18718" y="7428"/>
                </a:lnTo>
                <a:lnTo>
                  <a:pt x="18708" y="7430"/>
                </a:lnTo>
                <a:lnTo>
                  <a:pt x="18703" y="7375"/>
                </a:lnTo>
                <a:lnTo>
                  <a:pt x="18705" y="7360"/>
                </a:lnTo>
                <a:lnTo>
                  <a:pt x="18700" y="7345"/>
                </a:lnTo>
                <a:lnTo>
                  <a:pt x="18702" y="7302"/>
                </a:lnTo>
                <a:lnTo>
                  <a:pt x="18683" y="7266"/>
                </a:lnTo>
                <a:lnTo>
                  <a:pt x="18677" y="7266"/>
                </a:lnTo>
                <a:lnTo>
                  <a:pt x="18670" y="7247"/>
                </a:lnTo>
                <a:lnTo>
                  <a:pt x="18676" y="7236"/>
                </a:lnTo>
                <a:lnTo>
                  <a:pt x="18686" y="7207"/>
                </a:lnTo>
                <a:lnTo>
                  <a:pt x="18684" y="7197"/>
                </a:lnTo>
                <a:lnTo>
                  <a:pt x="18672" y="7211"/>
                </a:lnTo>
                <a:lnTo>
                  <a:pt x="18661" y="7208"/>
                </a:lnTo>
                <a:lnTo>
                  <a:pt x="18648" y="7133"/>
                </a:lnTo>
                <a:lnTo>
                  <a:pt x="18648" y="7114"/>
                </a:lnTo>
                <a:lnTo>
                  <a:pt x="18646" y="7098"/>
                </a:lnTo>
                <a:lnTo>
                  <a:pt x="18643" y="7056"/>
                </a:lnTo>
                <a:lnTo>
                  <a:pt x="18648" y="7041"/>
                </a:lnTo>
                <a:lnTo>
                  <a:pt x="18637" y="6986"/>
                </a:lnTo>
                <a:lnTo>
                  <a:pt x="18645" y="6970"/>
                </a:lnTo>
                <a:lnTo>
                  <a:pt x="18638" y="6962"/>
                </a:lnTo>
                <a:lnTo>
                  <a:pt x="18641" y="6951"/>
                </a:lnTo>
                <a:lnTo>
                  <a:pt x="18642" y="6936"/>
                </a:lnTo>
                <a:lnTo>
                  <a:pt x="18637" y="6928"/>
                </a:lnTo>
                <a:lnTo>
                  <a:pt x="18644" y="6905"/>
                </a:lnTo>
                <a:lnTo>
                  <a:pt x="18638" y="6885"/>
                </a:lnTo>
                <a:lnTo>
                  <a:pt x="18640" y="6869"/>
                </a:lnTo>
                <a:lnTo>
                  <a:pt x="18648" y="6858"/>
                </a:lnTo>
                <a:lnTo>
                  <a:pt x="18637" y="6840"/>
                </a:lnTo>
                <a:lnTo>
                  <a:pt x="18635" y="6813"/>
                </a:lnTo>
                <a:lnTo>
                  <a:pt x="18641" y="6800"/>
                </a:lnTo>
                <a:lnTo>
                  <a:pt x="18638" y="6780"/>
                </a:lnTo>
                <a:lnTo>
                  <a:pt x="18630" y="6793"/>
                </a:lnTo>
                <a:lnTo>
                  <a:pt x="18618" y="6788"/>
                </a:lnTo>
                <a:lnTo>
                  <a:pt x="18605" y="6768"/>
                </a:lnTo>
                <a:lnTo>
                  <a:pt x="18605" y="6743"/>
                </a:lnTo>
                <a:lnTo>
                  <a:pt x="18613" y="6728"/>
                </a:lnTo>
                <a:lnTo>
                  <a:pt x="18612" y="6707"/>
                </a:lnTo>
                <a:lnTo>
                  <a:pt x="18594" y="6668"/>
                </a:lnTo>
                <a:lnTo>
                  <a:pt x="18584" y="6669"/>
                </a:lnTo>
                <a:lnTo>
                  <a:pt x="18571" y="6645"/>
                </a:lnTo>
                <a:lnTo>
                  <a:pt x="18580" y="6635"/>
                </a:lnTo>
                <a:lnTo>
                  <a:pt x="18581" y="6616"/>
                </a:lnTo>
                <a:lnTo>
                  <a:pt x="18588" y="6597"/>
                </a:lnTo>
                <a:lnTo>
                  <a:pt x="18577" y="6561"/>
                </a:lnTo>
                <a:lnTo>
                  <a:pt x="18569" y="6562"/>
                </a:lnTo>
                <a:lnTo>
                  <a:pt x="18561" y="6544"/>
                </a:lnTo>
                <a:lnTo>
                  <a:pt x="18550" y="6541"/>
                </a:lnTo>
                <a:lnTo>
                  <a:pt x="18546" y="6526"/>
                </a:lnTo>
                <a:lnTo>
                  <a:pt x="18517" y="6508"/>
                </a:lnTo>
                <a:lnTo>
                  <a:pt x="18510" y="6492"/>
                </a:lnTo>
                <a:lnTo>
                  <a:pt x="18491" y="6488"/>
                </a:lnTo>
                <a:lnTo>
                  <a:pt x="18483" y="6479"/>
                </a:lnTo>
                <a:lnTo>
                  <a:pt x="18475" y="6451"/>
                </a:lnTo>
                <a:lnTo>
                  <a:pt x="18465" y="6436"/>
                </a:lnTo>
                <a:lnTo>
                  <a:pt x="18450" y="6434"/>
                </a:lnTo>
                <a:lnTo>
                  <a:pt x="18435" y="6413"/>
                </a:lnTo>
                <a:lnTo>
                  <a:pt x="18419" y="6433"/>
                </a:lnTo>
                <a:lnTo>
                  <a:pt x="18406" y="6436"/>
                </a:lnTo>
                <a:lnTo>
                  <a:pt x="18400" y="6450"/>
                </a:lnTo>
                <a:lnTo>
                  <a:pt x="18393" y="6450"/>
                </a:lnTo>
                <a:lnTo>
                  <a:pt x="18388" y="6440"/>
                </a:lnTo>
                <a:lnTo>
                  <a:pt x="18389" y="6430"/>
                </a:lnTo>
                <a:lnTo>
                  <a:pt x="18376" y="6417"/>
                </a:lnTo>
                <a:lnTo>
                  <a:pt x="18363" y="6418"/>
                </a:lnTo>
                <a:lnTo>
                  <a:pt x="18370" y="6456"/>
                </a:lnTo>
                <a:lnTo>
                  <a:pt x="18381" y="6478"/>
                </a:lnTo>
                <a:lnTo>
                  <a:pt x="18375" y="6497"/>
                </a:lnTo>
                <a:lnTo>
                  <a:pt x="18383" y="6535"/>
                </a:lnTo>
                <a:lnTo>
                  <a:pt x="18378" y="6566"/>
                </a:lnTo>
                <a:lnTo>
                  <a:pt x="18369" y="6576"/>
                </a:lnTo>
                <a:lnTo>
                  <a:pt x="18368" y="6547"/>
                </a:lnTo>
                <a:lnTo>
                  <a:pt x="18370" y="6519"/>
                </a:lnTo>
                <a:lnTo>
                  <a:pt x="18362" y="6488"/>
                </a:lnTo>
                <a:lnTo>
                  <a:pt x="18357" y="6504"/>
                </a:lnTo>
                <a:lnTo>
                  <a:pt x="18360" y="6527"/>
                </a:lnTo>
                <a:lnTo>
                  <a:pt x="18354" y="6561"/>
                </a:lnTo>
                <a:lnTo>
                  <a:pt x="18338" y="6577"/>
                </a:lnTo>
                <a:lnTo>
                  <a:pt x="18308" y="6585"/>
                </a:lnTo>
                <a:lnTo>
                  <a:pt x="18304" y="6575"/>
                </a:lnTo>
                <a:lnTo>
                  <a:pt x="18315" y="6558"/>
                </a:lnTo>
                <a:lnTo>
                  <a:pt x="18323" y="6558"/>
                </a:lnTo>
                <a:lnTo>
                  <a:pt x="18321" y="6525"/>
                </a:lnTo>
                <a:lnTo>
                  <a:pt x="18327" y="6508"/>
                </a:lnTo>
                <a:lnTo>
                  <a:pt x="18333" y="6498"/>
                </a:lnTo>
                <a:lnTo>
                  <a:pt x="18318" y="6496"/>
                </a:lnTo>
                <a:lnTo>
                  <a:pt x="18310" y="6508"/>
                </a:lnTo>
                <a:lnTo>
                  <a:pt x="18305" y="6495"/>
                </a:lnTo>
                <a:lnTo>
                  <a:pt x="18296" y="6501"/>
                </a:lnTo>
                <a:lnTo>
                  <a:pt x="18290" y="6523"/>
                </a:lnTo>
                <a:lnTo>
                  <a:pt x="18282" y="6533"/>
                </a:lnTo>
                <a:lnTo>
                  <a:pt x="18278" y="6531"/>
                </a:lnTo>
                <a:lnTo>
                  <a:pt x="18269" y="6550"/>
                </a:lnTo>
                <a:lnTo>
                  <a:pt x="18252" y="6525"/>
                </a:lnTo>
                <a:lnTo>
                  <a:pt x="18254" y="6496"/>
                </a:lnTo>
                <a:lnTo>
                  <a:pt x="18249" y="6461"/>
                </a:lnTo>
                <a:lnTo>
                  <a:pt x="18233" y="6426"/>
                </a:lnTo>
                <a:lnTo>
                  <a:pt x="18233" y="6368"/>
                </a:lnTo>
                <a:lnTo>
                  <a:pt x="18218" y="6375"/>
                </a:lnTo>
                <a:lnTo>
                  <a:pt x="18212" y="6372"/>
                </a:lnTo>
                <a:lnTo>
                  <a:pt x="18201" y="6385"/>
                </a:lnTo>
                <a:lnTo>
                  <a:pt x="18191" y="6391"/>
                </a:lnTo>
                <a:lnTo>
                  <a:pt x="18174" y="6412"/>
                </a:lnTo>
                <a:lnTo>
                  <a:pt x="18161" y="6410"/>
                </a:lnTo>
                <a:lnTo>
                  <a:pt x="18150" y="6393"/>
                </a:lnTo>
                <a:lnTo>
                  <a:pt x="18136" y="6401"/>
                </a:lnTo>
                <a:lnTo>
                  <a:pt x="18124" y="6387"/>
                </a:lnTo>
                <a:lnTo>
                  <a:pt x="18117" y="6366"/>
                </a:lnTo>
                <a:lnTo>
                  <a:pt x="18124" y="6346"/>
                </a:lnTo>
                <a:lnTo>
                  <a:pt x="18127" y="6322"/>
                </a:lnTo>
                <a:lnTo>
                  <a:pt x="18140" y="6287"/>
                </a:lnTo>
                <a:lnTo>
                  <a:pt x="18140" y="6270"/>
                </a:lnTo>
                <a:lnTo>
                  <a:pt x="18159" y="6241"/>
                </a:lnTo>
                <a:lnTo>
                  <a:pt x="18160" y="6203"/>
                </a:lnTo>
                <a:lnTo>
                  <a:pt x="18181" y="6175"/>
                </a:lnTo>
                <a:lnTo>
                  <a:pt x="18181" y="6145"/>
                </a:lnTo>
                <a:lnTo>
                  <a:pt x="18188" y="6141"/>
                </a:lnTo>
                <a:lnTo>
                  <a:pt x="18187" y="6129"/>
                </a:lnTo>
                <a:lnTo>
                  <a:pt x="18200" y="6096"/>
                </a:lnTo>
                <a:lnTo>
                  <a:pt x="18202" y="6070"/>
                </a:lnTo>
                <a:lnTo>
                  <a:pt x="18212" y="6045"/>
                </a:lnTo>
                <a:lnTo>
                  <a:pt x="18206" y="6019"/>
                </a:lnTo>
                <a:lnTo>
                  <a:pt x="18211" y="6005"/>
                </a:lnTo>
                <a:lnTo>
                  <a:pt x="18210" y="5964"/>
                </a:lnTo>
                <a:lnTo>
                  <a:pt x="18217" y="5909"/>
                </a:lnTo>
                <a:lnTo>
                  <a:pt x="18222" y="5909"/>
                </a:lnTo>
                <a:lnTo>
                  <a:pt x="18226" y="5867"/>
                </a:lnTo>
                <a:lnTo>
                  <a:pt x="18237" y="5858"/>
                </a:lnTo>
                <a:lnTo>
                  <a:pt x="18234" y="5833"/>
                </a:lnTo>
                <a:lnTo>
                  <a:pt x="18252" y="5795"/>
                </a:lnTo>
                <a:lnTo>
                  <a:pt x="18254" y="5766"/>
                </a:lnTo>
                <a:lnTo>
                  <a:pt x="18267" y="5749"/>
                </a:lnTo>
                <a:lnTo>
                  <a:pt x="18260" y="5711"/>
                </a:lnTo>
                <a:lnTo>
                  <a:pt x="18266" y="5702"/>
                </a:lnTo>
                <a:lnTo>
                  <a:pt x="18267" y="5676"/>
                </a:lnTo>
                <a:lnTo>
                  <a:pt x="18276" y="5667"/>
                </a:lnTo>
                <a:lnTo>
                  <a:pt x="18282" y="5668"/>
                </a:lnTo>
                <a:lnTo>
                  <a:pt x="18281" y="5643"/>
                </a:lnTo>
                <a:lnTo>
                  <a:pt x="18275" y="5626"/>
                </a:lnTo>
                <a:lnTo>
                  <a:pt x="18276" y="5581"/>
                </a:lnTo>
                <a:lnTo>
                  <a:pt x="18272" y="5553"/>
                </a:lnTo>
                <a:lnTo>
                  <a:pt x="18282" y="5517"/>
                </a:lnTo>
                <a:lnTo>
                  <a:pt x="18302" y="5479"/>
                </a:lnTo>
                <a:lnTo>
                  <a:pt x="18306" y="5435"/>
                </a:lnTo>
                <a:lnTo>
                  <a:pt x="18289" y="5389"/>
                </a:lnTo>
                <a:lnTo>
                  <a:pt x="18291" y="5364"/>
                </a:lnTo>
                <a:lnTo>
                  <a:pt x="18304" y="5344"/>
                </a:lnTo>
                <a:lnTo>
                  <a:pt x="18308" y="5320"/>
                </a:lnTo>
                <a:lnTo>
                  <a:pt x="18332" y="5289"/>
                </a:lnTo>
                <a:lnTo>
                  <a:pt x="18336" y="5267"/>
                </a:lnTo>
                <a:lnTo>
                  <a:pt x="18344" y="5265"/>
                </a:lnTo>
                <a:lnTo>
                  <a:pt x="18354" y="5281"/>
                </a:lnTo>
                <a:lnTo>
                  <a:pt x="18368" y="5277"/>
                </a:lnTo>
                <a:lnTo>
                  <a:pt x="18391" y="5245"/>
                </a:lnTo>
                <a:lnTo>
                  <a:pt x="18411" y="5244"/>
                </a:lnTo>
                <a:lnTo>
                  <a:pt x="18431" y="5223"/>
                </a:lnTo>
                <a:lnTo>
                  <a:pt x="18445" y="5225"/>
                </a:lnTo>
                <a:lnTo>
                  <a:pt x="18459" y="5208"/>
                </a:lnTo>
                <a:lnTo>
                  <a:pt x="18471" y="5209"/>
                </a:lnTo>
                <a:lnTo>
                  <a:pt x="18482" y="5207"/>
                </a:lnTo>
                <a:lnTo>
                  <a:pt x="18488" y="5189"/>
                </a:lnTo>
                <a:lnTo>
                  <a:pt x="18500" y="5202"/>
                </a:lnTo>
                <a:lnTo>
                  <a:pt x="18494" y="5227"/>
                </a:lnTo>
                <a:lnTo>
                  <a:pt x="18504" y="5233"/>
                </a:lnTo>
                <a:lnTo>
                  <a:pt x="18516" y="5253"/>
                </a:lnTo>
                <a:lnTo>
                  <a:pt x="18523" y="5231"/>
                </a:lnTo>
                <a:lnTo>
                  <a:pt x="18534" y="5215"/>
                </a:lnTo>
                <a:lnTo>
                  <a:pt x="18514" y="5190"/>
                </a:lnTo>
                <a:lnTo>
                  <a:pt x="18514" y="5179"/>
                </a:lnTo>
                <a:lnTo>
                  <a:pt x="18530" y="5165"/>
                </a:lnTo>
                <a:lnTo>
                  <a:pt x="18556" y="5171"/>
                </a:lnTo>
                <a:lnTo>
                  <a:pt x="18567" y="5160"/>
                </a:lnTo>
                <a:lnTo>
                  <a:pt x="18594" y="5163"/>
                </a:lnTo>
                <a:lnTo>
                  <a:pt x="18599" y="5179"/>
                </a:lnTo>
                <a:lnTo>
                  <a:pt x="18606" y="5179"/>
                </a:lnTo>
                <a:lnTo>
                  <a:pt x="18613" y="5165"/>
                </a:lnTo>
                <a:lnTo>
                  <a:pt x="18623" y="5168"/>
                </a:lnTo>
                <a:lnTo>
                  <a:pt x="18620" y="5149"/>
                </a:lnTo>
                <a:lnTo>
                  <a:pt x="18628" y="5139"/>
                </a:lnTo>
                <a:lnTo>
                  <a:pt x="18650" y="5140"/>
                </a:lnTo>
                <a:lnTo>
                  <a:pt x="18659" y="5159"/>
                </a:lnTo>
                <a:lnTo>
                  <a:pt x="18685" y="5142"/>
                </a:lnTo>
                <a:lnTo>
                  <a:pt x="18685" y="5125"/>
                </a:lnTo>
                <a:lnTo>
                  <a:pt x="18677" y="5117"/>
                </a:lnTo>
                <a:lnTo>
                  <a:pt x="18671" y="5125"/>
                </a:lnTo>
                <a:lnTo>
                  <a:pt x="18655" y="5110"/>
                </a:lnTo>
                <a:lnTo>
                  <a:pt x="18665" y="5084"/>
                </a:lnTo>
                <a:lnTo>
                  <a:pt x="18668" y="5100"/>
                </a:lnTo>
                <a:lnTo>
                  <a:pt x="18688" y="5087"/>
                </a:lnTo>
                <a:lnTo>
                  <a:pt x="18670" y="5068"/>
                </a:lnTo>
                <a:lnTo>
                  <a:pt x="18670" y="5054"/>
                </a:lnTo>
                <a:lnTo>
                  <a:pt x="18679" y="5053"/>
                </a:lnTo>
                <a:lnTo>
                  <a:pt x="18697" y="5017"/>
                </a:lnTo>
                <a:lnTo>
                  <a:pt x="18716" y="5018"/>
                </a:lnTo>
                <a:lnTo>
                  <a:pt x="18727" y="5031"/>
                </a:lnTo>
                <a:lnTo>
                  <a:pt x="18737" y="5022"/>
                </a:lnTo>
                <a:lnTo>
                  <a:pt x="18761" y="5032"/>
                </a:lnTo>
                <a:lnTo>
                  <a:pt x="18780" y="5030"/>
                </a:lnTo>
                <a:lnTo>
                  <a:pt x="18778" y="5041"/>
                </a:lnTo>
                <a:lnTo>
                  <a:pt x="18787" y="5051"/>
                </a:lnTo>
                <a:lnTo>
                  <a:pt x="18795" y="5047"/>
                </a:lnTo>
                <a:lnTo>
                  <a:pt x="18790" y="5030"/>
                </a:lnTo>
                <a:lnTo>
                  <a:pt x="18810" y="5029"/>
                </a:lnTo>
                <a:lnTo>
                  <a:pt x="18829" y="5035"/>
                </a:lnTo>
                <a:lnTo>
                  <a:pt x="18841" y="5037"/>
                </a:lnTo>
                <a:lnTo>
                  <a:pt x="18854" y="5054"/>
                </a:lnTo>
                <a:lnTo>
                  <a:pt x="18855" y="5064"/>
                </a:lnTo>
                <a:lnTo>
                  <a:pt x="18872" y="5069"/>
                </a:lnTo>
                <a:lnTo>
                  <a:pt x="18884" y="5050"/>
                </a:lnTo>
                <a:lnTo>
                  <a:pt x="18894" y="5054"/>
                </a:lnTo>
                <a:lnTo>
                  <a:pt x="18897" y="5067"/>
                </a:lnTo>
                <a:lnTo>
                  <a:pt x="18874" y="5097"/>
                </a:lnTo>
                <a:lnTo>
                  <a:pt x="18853" y="5097"/>
                </a:lnTo>
                <a:lnTo>
                  <a:pt x="18848" y="5109"/>
                </a:lnTo>
                <a:lnTo>
                  <a:pt x="18850" y="5132"/>
                </a:lnTo>
                <a:lnTo>
                  <a:pt x="18838" y="5132"/>
                </a:lnTo>
                <a:lnTo>
                  <a:pt x="18835" y="5143"/>
                </a:lnTo>
                <a:lnTo>
                  <a:pt x="18840" y="5149"/>
                </a:lnTo>
                <a:lnTo>
                  <a:pt x="18851" y="5149"/>
                </a:lnTo>
                <a:lnTo>
                  <a:pt x="18869" y="5190"/>
                </a:lnTo>
                <a:lnTo>
                  <a:pt x="18875" y="5179"/>
                </a:lnTo>
                <a:lnTo>
                  <a:pt x="18895" y="5169"/>
                </a:lnTo>
                <a:lnTo>
                  <a:pt x="18904" y="5150"/>
                </a:lnTo>
                <a:lnTo>
                  <a:pt x="18901" y="5141"/>
                </a:lnTo>
                <a:lnTo>
                  <a:pt x="18914" y="5130"/>
                </a:lnTo>
                <a:lnTo>
                  <a:pt x="18904" y="5106"/>
                </a:lnTo>
                <a:lnTo>
                  <a:pt x="18912" y="5106"/>
                </a:lnTo>
                <a:lnTo>
                  <a:pt x="18929" y="5135"/>
                </a:lnTo>
                <a:lnTo>
                  <a:pt x="18939" y="5138"/>
                </a:lnTo>
                <a:lnTo>
                  <a:pt x="18945" y="5123"/>
                </a:lnTo>
                <a:lnTo>
                  <a:pt x="18939" y="5113"/>
                </a:lnTo>
                <a:lnTo>
                  <a:pt x="18948" y="5102"/>
                </a:lnTo>
                <a:lnTo>
                  <a:pt x="18954" y="5087"/>
                </a:lnTo>
                <a:lnTo>
                  <a:pt x="18958" y="5087"/>
                </a:lnTo>
                <a:lnTo>
                  <a:pt x="18959" y="5067"/>
                </a:lnTo>
                <a:lnTo>
                  <a:pt x="18957" y="5052"/>
                </a:lnTo>
                <a:lnTo>
                  <a:pt x="18966" y="5046"/>
                </a:lnTo>
                <a:lnTo>
                  <a:pt x="18974" y="5056"/>
                </a:lnTo>
                <a:lnTo>
                  <a:pt x="18983" y="5047"/>
                </a:lnTo>
                <a:lnTo>
                  <a:pt x="18990" y="5057"/>
                </a:lnTo>
                <a:lnTo>
                  <a:pt x="18992" y="5075"/>
                </a:lnTo>
                <a:lnTo>
                  <a:pt x="19001" y="5083"/>
                </a:lnTo>
                <a:lnTo>
                  <a:pt x="19019" y="5054"/>
                </a:lnTo>
                <a:lnTo>
                  <a:pt x="19011" y="5041"/>
                </a:lnTo>
                <a:lnTo>
                  <a:pt x="19012" y="5034"/>
                </a:lnTo>
                <a:lnTo>
                  <a:pt x="19023" y="5023"/>
                </a:lnTo>
                <a:lnTo>
                  <a:pt x="19032" y="5029"/>
                </a:lnTo>
                <a:lnTo>
                  <a:pt x="19041" y="5020"/>
                </a:lnTo>
                <a:lnTo>
                  <a:pt x="19049" y="5023"/>
                </a:lnTo>
                <a:lnTo>
                  <a:pt x="19052" y="5012"/>
                </a:lnTo>
                <a:lnTo>
                  <a:pt x="19040" y="4990"/>
                </a:lnTo>
                <a:lnTo>
                  <a:pt x="19043" y="4982"/>
                </a:lnTo>
                <a:lnTo>
                  <a:pt x="19042" y="4970"/>
                </a:lnTo>
                <a:lnTo>
                  <a:pt x="19028" y="4960"/>
                </a:lnTo>
                <a:lnTo>
                  <a:pt x="19020" y="4952"/>
                </a:lnTo>
                <a:lnTo>
                  <a:pt x="19019" y="4957"/>
                </a:lnTo>
                <a:lnTo>
                  <a:pt x="19020" y="4966"/>
                </a:lnTo>
                <a:lnTo>
                  <a:pt x="19012" y="4966"/>
                </a:lnTo>
                <a:lnTo>
                  <a:pt x="19000" y="4955"/>
                </a:lnTo>
                <a:lnTo>
                  <a:pt x="18997" y="4959"/>
                </a:lnTo>
                <a:lnTo>
                  <a:pt x="18998" y="4970"/>
                </a:lnTo>
                <a:lnTo>
                  <a:pt x="18985" y="4970"/>
                </a:lnTo>
                <a:lnTo>
                  <a:pt x="18980" y="4978"/>
                </a:lnTo>
                <a:lnTo>
                  <a:pt x="18969" y="4968"/>
                </a:lnTo>
                <a:lnTo>
                  <a:pt x="18973" y="4949"/>
                </a:lnTo>
                <a:lnTo>
                  <a:pt x="18979" y="4943"/>
                </a:lnTo>
                <a:lnTo>
                  <a:pt x="18961" y="4901"/>
                </a:lnTo>
                <a:lnTo>
                  <a:pt x="18972" y="4887"/>
                </a:lnTo>
                <a:lnTo>
                  <a:pt x="18959" y="4858"/>
                </a:lnTo>
                <a:lnTo>
                  <a:pt x="18966" y="4818"/>
                </a:lnTo>
                <a:lnTo>
                  <a:pt x="18966" y="4793"/>
                </a:lnTo>
                <a:lnTo>
                  <a:pt x="18976" y="4773"/>
                </a:lnTo>
                <a:lnTo>
                  <a:pt x="18978" y="4738"/>
                </a:lnTo>
                <a:lnTo>
                  <a:pt x="18990" y="4715"/>
                </a:lnTo>
                <a:lnTo>
                  <a:pt x="18990" y="4689"/>
                </a:lnTo>
                <a:lnTo>
                  <a:pt x="18986" y="4686"/>
                </a:lnTo>
                <a:lnTo>
                  <a:pt x="19000" y="4677"/>
                </a:lnTo>
                <a:lnTo>
                  <a:pt x="18983" y="4645"/>
                </a:lnTo>
                <a:lnTo>
                  <a:pt x="18990" y="4565"/>
                </a:lnTo>
                <a:lnTo>
                  <a:pt x="19001" y="4549"/>
                </a:lnTo>
                <a:lnTo>
                  <a:pt x="18987" y="4517"/>
                </a:lnTo>
                <a:lnTo>
                  <a:pt x="18985" y="4488"/>
                </a:lnTo>
                <a:lnTo>
                  <a:pt x="18976" y="4477"/>
                </a:lnTo>
                <a:lnTo>
                  <a:pt x="18977" y="4465"/>
                </a:lnTo>
                <a:lnTo>
                  <a:pt x="18989" y="4450"/>
                </a:lnTo>
                <a:lnTo>
                  <a:pt x="18987" y="4419"/>
                </a:lnTo>
                <a:lnTo>
                  <a:pt x="18995" y="4411"/>
                </a:lnTo>
                <a:lnTo>
                  <a:pt x="19010" y="4371"/>
                </a:lnTo>
                <a:lnTo>
                  <a:pt x="19026" y="4375"/>
                </a:lnTo>
                <a:lnTo>
                  <a:pt x="19034" y="4365"/>
                </a:lnTo>
                <a:lnTo>
                  <a:pt x="19043" y="4370"/>
                </a:lnTo>
                <a:lnTo>
                  <a:pt x="19051" y="4353"/>
                </a:lnTo>
                <a:lnTo>
                  <a:pt x="19075" y="4351"/>
                </a:lnTo>
                <a:lnTo>
                  <a:pt x="19077" y="4340"/>
                </a:lnTo>
                <a:lnTo>
                  <a:pt x="19087" y="4336"/>
                </a:lnTo>
                <a:lnTo>
                  <a:pt x="19090" y="4314"/>
                </a:lnTo>
                <a:lnTo>
                  <a:pt x="19096" y="4314"/>
                </a:lnTo>
                <a:lnTo>
                  <a:pt x="19100" y="4306"/>
                </a:lnTo>
                <a:lnTo>
                  <a:pt x="19116" y="4306"/>
                </a:lnTo>
                <a:lnTo>
                  <a:pt x="19119" y="4328"/>
                </a:lnTo>
                <a:lnTo>
                  <a:pt x="19125" y="4320"/>
                </a:lnTo>
                <a:lnTo>
                  <a:pt x="19130" y="4322"/>
                </a:lnTo>
                <a:lnTo>
                  <a:pt x="19138" y="4350"/>
                </a:lnTo>
                <a:lnTo>
                  <a:pt x="19143" y="4350"/>
                </a:lnTo>
                <a:lnTo>
                  <a:pt x="19154" y="4327"/>
                </a:lnTo>
                <a:lnTo>
                  <a:pt x="19153" y="4298"/>
                </a:lnTo>
                <a:lnTo>
                  <a:pt x="19162" y="4294"/>
                </a:lnTo>
                <a:lnTo>
                  <a:pt x="19165" y="4267"/>
                </a:lnTo>
                <a:lnTo>
                  <a:pt x="19171" y="4265"/>
                </a:lnTo>
                <a:lnTo>
                  <a:pt x="19174" y="4284"/>
                </a:lnTo>
                <a:lnTo>
                  <a:pt x="19189" y="4301"/>
                </a:lnTo>
                <a:lnTo>
                  <a:pt x="19190" y="4328"/>
                </a:lnTo>
                <a:lnTo>
                  <a:pt x="19186" y="4338"/>
                </a:lnTo>
                <a:lnTo>
                  <a:pt x="19191" y="4349"/>
                </a:lnTo>
                <a:lnTo>
                  <a:pt x="19196" y="4370"/>
                </a:lnTo>
                <a:lnTo>
                  <a:pt x="19187" y="4386"/>
                </a:lnTo>
                <a:lnTo>
                  <a:pt x="19193" y="4393"/>
                </a:lnTo>
                <a:lnTo>
                  <a:pt x="19197" y="4417"/>
                </a:lnTo>
                <a:lnTo>
                  <a:pt x="19193" y="4418"/>
                </a:lnTo>
                <a:lnTo>
                  <a:pt x="19193" y="4436"/>
                </a:lnTo>
                <a:lnTo>
                  <a:pt x="19197" y="4445"/>
                </a:lnTo>
                <a:lnTo>
                  <a:pt x="19191" y="4460"/>
                </a:lnTo>
                <a:lnTo>
                  <a:pt x="19187" y="4469"/>
                </a:lnTo>
                <a:lnTo>
                  <a:pt x="19191" y="4480"/>
                </a:lnTo>
                <a:lnTo>
                  <a:pt x="19203" y="4462"/>
                </a:lnTo>
                <a:lnTo>
                  <a:pt x="19208" y="4477"/>
                </a:lnTo>
                <a:lnTo>
                  <a:pt x="19221" y="4483"/>
                </a:lnTo>
                <a:lnTo>
                  <a:pt x="19224" y="4523"/>
                </a:lnTo>
                <a:lnTo>
                  <a:pt x="19230" y="4514"/>
                </a:lnTo>
                <a:lnTo>
                  <a:pt x="19231" y="4497"/>
                </a:lnTo>
                <a:lnTo>
                  <a:pt x="19243" y="4478"/>
                </a:lnTo>
                <a:lnTo>
                  <a:pt x="19252" y="4480"/>
                </a:lnTo>
                <a:lnTo>
                  <a:pt x="19258" y="4492"/>
                </a:lnTo>
                <a:lnTo>
                  <a:pt x="19247" y="4526"/>
                </a:lnTo>
                <a:lnTo>
                  <a:pt x="19259" y="4544"/>
                </a:lnTo>
                <a:lnTo>
                  <a:pt x="19263" y="4569"/>
                </a:lnTo>
                <a:lnTo>
                  <a:pt x="19271" y="4535"/>
                </a:lnTo>
                <a:lnTo>
                  <a:pt x="19281" y="4525"/>
                </a:lnTo>
                <a:lnTo>
                  <a:pt x="19281" y="4511"/>
                </a:lnTo>
                <a:lnTo>
                  <a:pt x="19286" y="4498"/>
                </a:lnTo>
                <a:lnTo>
                  <a:pt x="19287" y="4440"/>
                </a:lnTo>
                <a:lnTo>
                  <a:pt x="19296" y="4424"/>
                </a:lnTo>
                <a:lnTo>
                  <a:pt x="19286" y="4410"/>
                </a:lnTo>
                <a:lnTo>
                  <a:pt x="19298" y="4392"/>
                </a:lnTo>
                <a:lnTo>
                  <a:pt x="19298" y="4374"/>
                </a:lnTo>
                <a:lnTo>
                  <a:pt x="19293" y="4368"/>
                </a:lnTo>
                <a:lnTo>
                  <a:pt x="19294" y="4360"/>
                </a:lnTo>
                <a:lnTo>
                  <a:pt x="19299" y="4355"/>
                </a:lnTo>
                <a:lnTo>
                  <a:pt x="19302" y="4320"/>
                </a:lnTo>
                <a:lnTo>
                  <a:pt x="19294" y="4307"/>
                </a:lnTo>
                <a:lnTo>
                  <a:pt x="19302" y="4272"/>
                </a:lnTo>
                <a:lnTo>
                  <a:pt x="19312" y="4259"/>
                </a:lnTo>
                <a:lnTo>
                  <a:pt x="19330" y="4252"/>
                </a:lnTo>
                <a:lnTo>
                  <a:pt x="19335" y="4270"/>
                </a:lnTo>
                <a:lnTo>
                  <a:pt x="19345" y="4284"/>
                </a:lnTo>
                <a:lnTo>
                  <a:pt x="19350" y="4270"/>
                </a:lnTo>
                <a:lnTo>
                  <a:pt x="19342" y="4254"/>
                </a:lnTo>
                <a:lnTo>
                  <a:pt x="19344" y="4230"/>
                </a:lnTo>
                <a:lnTo>
                  <a:pt x="19324" y="4214"/>
                </a:lnTo>
                <a:lnTo>
                  <a:pt x="19318" y="4167"/>
                </a:lnTo>
                <a:lnTo>
                  <a:pt x="19309" y="4159"/>
                </a:lnTo>
                <a:lnTo>
                  <a:pt x="19308" y="4146"/>
                </a:lnTo>
                <a:lnTo>
                  <a:pt x="19295" y="4130"/>
                </a:lnTo>
                <a:lnTo>
                  <a:pt x="19291" y="4097"/>
                </a:lnTo>
                <a:lnTo>
                  <a:pt x="19296" y="4088"/>
                </a:lnTo>
                <a:lnTo>
                  <a:pt x="19293" y="4064"/>
                </a:lnTo>
                <a:lnTo>
                  <a:pt x="19278" y="4044"/>
                </a:lnTo>
                <a:lnTo>
                  <a:pt x="19280" y="4025"/>
                </a:lnTo>
                <a:lnTo>
                  <a:pt x="19274" y="4014"/>
                </a:lnTo>
                <a:lnTo>
                  <a:pt x="19291" y="3985"/>
                </a:lnTo>
                <a:lnTo>
                  <a:pt x="19305" y="3984"/>
                </a:lnTo>
                <a:lnTo>
                  <a:pt x="19318" y="3960"/>
                </a:lnTo>
                <a:lnTo>
                  <a:pt x="19335" y="3961"/>
                </a:lnTo>
                <a:lnTo>
                  <a:pt x="19340" y="3953"/>
                </a:lnTo>
                <a:lnTo>
                  <a:pt x="19360" y="3980"/>
                </a:lnTo>
                <a:lnTo>
                  <a:pt x="19378" y="3978"/>
                </a:lnTo>
                <a:lnTo>
                  <a:pt x="19386" y="3985"/>
                </a:lnTo>
                <a:lnTo>
                  <a:pt x="19399" y="3987"/>
                </a:lnTo>
                <a:lnTo>
                  <a:pt x="19408" y="3984"/>
                </a:lnTo>
                <a:lnTo>
                  <a:pt x="19391" y="4000"/>
                </a:lnTo>
                <a:lnTo>
                  <a:pt x="19399" y="4011"/>
                </a:lnTo>
                <a:lnTo>
                  <a:pt x="19385" y="4020"/>
                </a:lnTo>
                <a:lnTo>
                  <a:pt x="19370" y="4014"/>
                </a:lnTo>
                <a:lnTo>
                  <a:pt x="19352" y="4045"/>
                </a:lnTo>
                <a:lnTo>
                  <a:pt x="19350" y="4062"/>
                </a:lnTo>
                <a:lnTo>
                  <a:pt x="19358" y="4091"/>
                </a:lnTo>
                <a:lnTo>
                  <a:pt x="19359" y="4114"/>
                </a:lnTo>
                <a:lnTo>
                  <a:pt x="19367" y="4127"/>
                </a:lnTo>
                <a:lnTo>
                  <a:pt x="19369" y="4144"/>
                </a:lnTo>
                <a:lnTo>
                  <a:pt x="19384" y="4173"/>
                </a:lnTo>
                <a:lnTo>
                  <a:pt x="19385" y="4185"/>
                </a:lnTo>
                <a:lnTo>
                  <a:pt x="19386" y="4188"/>
                </a:lnTo>
                <a:lnTo>
                  <a:pt x="19383" y="4197"/>
                </a:lnTo>
                <a:lnTo>
                  <a:pt x="19397" y="4207"/>
                </a:lnTo>
                <a:lnTo>
                  <a:pt x="19401" y="4234"/>
                </a:lnTo>
                <a:lnTo>
                  <a:pt x="19400" y="4247"/>
                </a:lnTo>
                <a:lnTo>
                  <a:pt x="19395" y="4259"/>
                </a:lnTo>
                <a:lnTo>
                  <a:pt x="19398" y="4313"/>
                </a:lnTo>
                <a:lnTo>
                  <a:pt x="19403" y="4316"/>
                </a:lnTo>
                <a:lnTo>
                  <a:pt x="19408" y="4300"/>
                </a:lnTo>
                <a:lnTo>
                  <a:pt x="19412" y="4302"/>
                </a:lnTo>
                <a:lnTo>
                  <a:pt x="19420" y="4325"/>
                </a:lnTo>
                <a:lnTo>
                  <a:pt x="19425" y="4339"/>
                </a:lnTo>
                <a:lnTo>
                  <a:pt x="19417" y="4373"/>
                </a:lnTo>
                <a:lnTo>
                  <a:pt x="19417" y="4417"/>
                </a:lnTo>
                <a:lnTo>
                  <a:pt x="19427" y="4430"/>
                </a:lnTo>
                <a:lnTo>
                  <a:pt x="19436" y="4421"/>
                </a:lnTo>
                <a:lnTo>
                  <a:pt x="19449" y="4424"/>
                </a:lnTo>
                <a:lnTo>
                  <a:pt x="19452" y="4433"/>
                </a:lnTo>
                <a:lnTo>
                  <a:pt x="19449" y="4447"/>
                </a:lnTo>
                <a:lnTo>
                  <a:pt x="19441" y="4447"/>
                </a:lnTo>
                <a:lnTo>
                  <a:pt x="19429" y="4463"/>
                </a:lnTo>
                <a:lnTo>
                  <a:pt x="19424" y="4463"/>
                </a:lnTo>
                <a:lnTo>
                  <a:pt x="19407" y="4490"/>
                </a:lnTo>
                <a:lnTo>
                  <a:pt x="19406" y="4512"/>
                </a:lnTo>
                <a:lnTo>
                  <a:pt x="19390" y="4528"/>
                </a:lnTo>
                <a:lnTo>
                  <a:pt x="19388" y="4539"/>
                </a:lnTo>
                <a:lnTo>
                  <a:pt x="19377" y="4545"/>
                </a:lnTo>
                <a:lnTo>
                  <a:pt x="19376" y="4567"/>
                </a:lnTo>
                <a:lnTo>
                  <a:pt x="19368" y="4584"/>
                </a:lnTo>
                <a:lnTo>
                  <a:pt x="19374" y="4613"/>
                </a:lnTo>
                <a:lnTo>
                  <a:pt x="19383" y="4607"/>
                </a:lnTo>
                <a:lnTo>
                  <a:pt x="19382" y="4638"/>
                </a:lnTo>
                <a:lnTo>
                  <a:pt x="19371" y="4674"/>
                </a:lnTo>
                <a:lnTo>
                  <a:pt x="19373" y="4689"/>
                </a:lnTo>
                <a:lnTo>
                  <a:pt x="19380" y="4696"/>
                </a:lnTo>
                <a:lnTo>
                  <a:pt x="19376" y="4744"/>
                </a:lnTo>
                <a:lnTo>
                  <a:pt x="19380" y="4781"/>
                </a:lnTo>
                <a:lnTo>
                  <a:pt x="19374" y="4797"/>
                </a:lnTo>
                <a:lnTo>
                  <a:pt x="19358" y="4806"/>
                </a:lnTo>
                <a:lnTo>
                  <a:pt x="19356" y="4829"/>
                </a:lnTo>
                <a:lnTo>
                  <a:pt x="19362" y="4838"/>
                </a:lnTo>
                <a:lnTo>
                  <a:pt x="19359" y="4882"/>
                </a:lnTo>
                <a:lnTo>
                  <a:pt x="19354" y="4892"/>
                </a:lnTo>
                <a:lnTo>
                  <a:pt x="19357" y="4910"/>
                </a:lnTo>
                <a:lnTo>
                  <a:pt x="19370" y="4931"/>
                </a:lnTo>
                <a:lnTo>
                  <a:pt x="19359" y="4931"/>
                </a:lnTo>
                <a:lnTo>
                  <a:pt x="19355" y="4969"/>
                </a:lnTo>
                <a:lnTo>
                  <a:pt x="19360" y="4982"/>
                </a:lnTo>
                <a:lnTo>
                  <a:pt x="19360" y="5010"/>
                </a:lnTo>
                <a:lnTo>
                  <a:pt x="19348" y="5030"/>
                </a:lnTo>
                <a:lnTo>
                  <a:pt x="19357" y="5055"/>
                </a:lnTo>
                <a:lnTo>
                  <a:pt x="19356" y="5099"/>
                </a:lnTo>
                <a:lnTo>
                  <a:pt x="19365" y="5141"/>
                </a:lnTo>
                <a:lnTo>
                  <a:pt x="19344" y="5209"/>
                </a:lnTo>
                <a:lnTo>
                  <a:pt x="19355" y="5236"/>
                </a:lnTo>
                <a:lnTo>
                  <a:pt x="19342" y="5230"/>
                </a:lnTo>
                <a:lnTo>
                  <a:pt x="19319" y="5235"/>
                </a:lnTo>
                <a:lnTo>
                  <a:pt x="19319" y="5279"/>
                </a:lnTo>
                <a:lnTo>
                  <a:pt x="19323" y="5297"/>
                </a:lnTo>
                <a:lnTo>
                  <a:pt x="19308" y="5324"/>
                </a:lnTo>
                <a:lnTo>
                  <a:pt x="19282" y="5303"/>
                </a:lnTo>
                <a:lnTo>
                  <a:pt x="19268" y="5323"/>
                </a:lnTo>
                <a:lnTo>
                  <a:pt x="19269" y="5340"/>
                </a:lnTo>
                <a:lnTo>
                  <a:pt x="19287" y="5340"/>
                </a:lnTo>
                <a:lnTo>
                  <a:pt x="19312" y="5399"/>
                </a:lnTo>
                <a:lnTo>
                  <a:pt x="19311" y="5455"/>
                </a:lnTo>
                <a:lnTo>
                  <a:pt x="19305" y="5469"/>
                </a:lnTo>
                <a:lnTo>
                  <a:pt x="19313" y="5484"/>
                </a:lnTo>
                <a:lnTo>
                  <a:pt x="19302" y="5491"/>
                </a:lnTo>
                <a:lnTo>
                  <a:pt x="19299" y="5530"/>
                </a:lnTo>
                <a:lnTo>
                  <a:pt x="19284" y="5560"/>
                </a:lnTo>
                <a:lnTo>
                  <a:pt x="19280" y="5607"/>
                </a:lnTo>
                <a:lnTo>
                  <a:pt x="19292" y="5646"/>
                </a:lnTo>
                <a:lnTo>
                  <a:pt x="19298" y="5726"/>
                </a:lnTo>
                <a:lnTo>
                  <a:pt x="19316" y="5776"/>
                </a:lnTo>
                <a:lnTo>
                  <a:pt x="19316" y="5815"/>
                </a:lnTo>
                <a:lnTo>
                  <a:pt x="19346" y="5929"/>
                </a:lnTo>
                <a:lnTo>
                  <a:pt x="19382" y="6049"/>
                </a:lnTo>
                <a:lnTo>
                  <a:pt x="19419" y="6148"/>
                </a:lnTo>
                <a:lnTo>
                  <a:pt x="19436" y="6181"/>
                </a:lnTo>
                <a:lnTo>
                  <a:pt x="19437" y="6215"/>
                </a:lnTo>
                <a:lnTo>
                  <a:pt x="19485" y="6309"/>
                </a:lnTo>
                <a:lnTo>
                  <a:pt x="19537" y="6467"/>
                </a:lnTo>
                <a:lnTo>
                  <a:pt x="19561" y="6488"/>
                </a:lnTo>
                <a:lnTo>
                  <a:pt x="19579" y="6489"/>
                </a:lnTo>
                <a:lnTo>
                  <a:pt x="19589" y="6480"/>
                </a:lnTo>
                <a:lnTo>
                  <a:pt x="19584" y="6499"/>
                </a:lnTo>
                <a:lnTo>
                  <a:pt x="19573" y="6510"/>
                </a:lnTo>
                <a:lnTo>
                  <a:pt x="19563" y="6508"/>
                </a:lnTo>
                <a:lnTo>
                  <a:pt x="19581" y="6554"/>
                </a:lnTo>
                <a:lnTo>
                  <a:pt x="19607" y="6651"/>
                </a:lnTo>
                <a:lnTo>
                  <a:pt x="19610" y="6692"/>
                </a:lnTo>
                <a:lnTo>
                  <a:pt x="19624" y="6727"/>
                </a:lnTo>
                <a:lnTo>
                  <a:pt x="19651" y="6732"/>
                </a:lnTo>
                <a:lnTo>
                  <a:pt x="19655" y="6748"/>
                </a:lnTo>
                <a:lnTo>
                  <a:pt x="19654" y="6771"/>
                </a:lnTo>
                <a:lnTo>
                  <a:pt x="19658" y="6788"/>
                </a:lnTo>
                <a:lnTo>
                  <a:pt x="19655" y="6812"/>
                </a:lnTo>
                <a:lnTo>
                  <a:pt x="19669" y="6760"/>
                </a:lnTo>
                <a:lnTo>
                  <a:pt x="19677" y="6710"/>
                </a:lnTo>
                <a:lnTo>
                  <a:pt x="19681" y="6705"/>
                </a:lnTo>
                <a:lnTo>
                  <a:pt x="19682" y="6682"/>
                </a:lnTo>
                <a:lnTo>
                  <a:pt x="19698" y="6658"/>
                </a:lnTo>
                <a:lnTo>
                  <a:pt x="19702" y="6638"/>
                </a:lnTo>
                <a:lnTo>
                  <a:pt x="19698" y="6627"/>
                </a:lnTo>
                <a:lnTo>
                  <a:pt x="19704" y="6608"/>
                </a:lnTo>
                <a:lnTo>
                  <a:pt x="19709" y="6559"/>
                </a:lnTo>
                <a:lnTo>
                  <a:pt x="19701" y="6539"/>
                </a:lnTo>
                <a:lnTo>
                  <a:pt x="19703" y="6505"/>
                </a:lnTo>
                <a:lnTo>
                  <a:pt x="19714" y="6488"/>
                </a:lnTo>
                <a:lnTo>
                  <a:pt x="19702" y="6467"/>
                </a:lnTo>
                <a:lnTo>
                  <a:pt x="19694" y="6474"/>
                </a:lnTo>
                <a:lnTo>
                  <a:pt x="19685" y="6470"/>
                </a:lnTo>
                <a:lnTo>
                  <a:pt x="19690" y="6453"/>
                </a:lnTo>
                <a:lnTo>
                  <a:pt x="19681" y="6420"/>
                </a:lnTo>
                <a:lnTo>
                  <a:pt x="19688" y="6424"/>
                </a:lnTo>
                <a:lnTo>
                  <a:pt x="19693" y="6413"/>
                </a:lnTo>
                <a:lnTo>
                  <a:pt x="19680" y="6391"/>
                </a:lnTo>
                <a:lnTo>
                  <a:pt x="19683" y="6376"/>
                </a:lnTo>
                <a:lnTo>
                  <a:pt x="19687" y="6352"/>
                </a:lnTo>
                <a:lnTo>
                  <a:pt x="19672" y="6353"/>
                </a:lnTo>
                <a:lnTo>
                  <a:pt x="19664" y="6341"/>
                </a:lnTo>
                <a:lnTo>
                  <a:pt x="19671" y="6319"/>
                </a:lnTo>
                <a:lnTo>
                  <a:pt x="19685" y="6337"/>
                </a:lnTo>
                <a:lnTo>
                  <a:pt x="19705" y="6306"/>
                </a:lnTo>
                <a:lnTo>
                  <a:pt x="19715" y="6310"/>
                </a:lnTo>
                <a:lnTo>
                  <a:pt x="19726" y="6291"/>
                </a:lnTo>
                <a:lnTo>
                  <a:pt x="19739" y="6278"/>
                </a:lnTo>
                <a:lnTo>
                  <a:pt x="19743" y="6285"/>
                </a:lnTo>
                <a:lnTo>
                  <a:pt x="19759" y="6288"/>
                </a:lnTo>
                <a:lnTo>
                  <a:pt x="19749" y="6266"/>
                </a:lnTo>
                <a:lnTo>
                  <a:pt x="19730" y="6249"/>
                </a:lnTo>
                <a:lnTo>
                  <a:pt x="19731" y="6221"/>
                </a:lnTo>
                <a:lnTo>
                  <a:pt x="19712" y="6204"/>
                </a:lnTo>
                <a:lnTo>
                  <a:pt x="19699" y="6139"/>
                </a:lnTo>
                <a:lnTo>
                  <a:pt x="19708" y="6081"/>
                </a:lnTo>
                <a:lnTo>
                  <a:pt x="19696" y="6061"/>
                </a:lnTo>
                <a:lnTo>
                  <a:pt x="19705" y="6048"/>
                </a:lnTo>
                <a:lnTo>
                  <a:pt x="19708" y="6017"/>
                </a:lnTo>
                <a:lnTo>
                  <a:pt x="19720" y="5974"/>
                </a:lnTo>
                <a:lnTo>
                  <a:pt x="19714" y="5963"/>
                </a:lnTo>
                <a:lnTo>
                  <a:pt x="19724" y="5967"/>
                </a:lnTo>
                <a:lnTo>
                  <a:pt x="19746" y="5944"/>
                </a:lnTo>
                <a:lnTo>
                  <a:pt x="19749" y="5955"/>
                </a:lnTo>
                <a:lnTo>
                  <a:pt x="19789" y="5930"/>
                </a:lnTo>
                <a:lnTo>
                  <a:pt x="19788" y="5901"/>
                </a:lnTo>
                <a:lnTo>
                  <a:pt x="19797" y="5883"/>
                </a:lnTo>
                <a:lnTo>
                  <a:pt x="19782" y="5868"/>
                </a:lnTo>
                <a:lnTo>
                  <a:pt x="19759" y="5814"/>
                </a:lnTo>
                <a:lnTo>
                  <a:pt x="19748" y="5814"/>
                </a:lnTo>
                <a:lnTo>
                  <a:pt x="19714" y="5727"/>
                </a:lnTo>
                <a:lnTo>
                  <a:pt x="19715" y="5708"/>
                </a:lnTo>
                <a:lnTo>
                  <a:pt x="19705" y="5692"/>
                </a:lnTo>
                <a:lnTo>
                  <a:pt x="19704" y="5612"/>
                </a:lnTo>
                <a:lnTo>
                  <a:pt x="19707" y="5602"/>
                </a:lnTo>
                <a:lnTo>
                  <a:pt x="19701" y="5566"/>
                </a:lnTo>
                <a:lnTo>
                  <a:pt x="19711" y="5540"/>
                </a:lnTo>
                <a:lnTo>
                  <a:pt x="19711" y="5517"/>
                </a:lnTo>
                <a:lnTo>
                  <a:pt x="19695" y="5523"/>
                </a:lnTo>
                <a:lnTo>
                  <a:pt x="19691" y="5509"/>
                </a:lnTo>
                <a:lnTo>
                  <a:pt x="19704" y="5477"/>
                </a:lnTo>
                <a:lnTo>
                  <a:pt x="19717" y="5473"/>
                </a:lnTo>
                <a:lnTo>
                  <a:pt x="19717" y="5456"/>
                </a:lnTo>
                <a:lnTo>
                  <a:pt x="19713" y="5447"/>
                </a:lnTo>
                <a:lnTo>
                  <a:pt x="19721" y="5433"/>
                </a:lnTo>
                <a:lnTo>
                  <a:pt x="19725" y="5455"/>
                </a:lnTo>
                <a:lnTo>
                  <a:pt x="19723" y="5483"/>
                </a:lnTo>
                <a:lnTo>
                  <a:pt x="19717" y="5506"/>
                </a:lnTo>
                <a:lnTo>
                  <a:pt x="19719" y="5539"/>
                </a:lnTo>
                <a:lnTo>
                  <a:pt x="19739" y="5552"/>
                </a:lnTo>
                <a:lnTo>
                  <a:pt x="19757" y="5573"/>
                </a:lnTo>
                <a:lnTo>
                  <a:pt x="19766" y="5567"/>
                </a:lnTo>
                <a:lnTo>
                  <a:pt x="19767" y="5536"/>
                </a:lnTo>
                <a:lnTo>
                  <a:pt x="19773" y="5522"/>
                </a:lnTo>
                <a:lnTo>
                  <a:pt x="19762" y="5486"/>
                </a:lnTo>
                <a:lnTo>
                  <a:pt x="19732" y="5441"/>
                </a:lnTo>
                <a:lnTo>
                  <a:pt x="19733" y="5389"/>
                </a:lnTo>
                <a:lnTo>
                  <a:pt x="19718" y="5377"/>
                </a:lnTo>
                <a:lnTo>
                  <a:pt x="19715" y="5371"/>
                </a:lnTo>
                <a:lnTo>
                  <a:pt x="19711" y="5380"/>
                </a:lnTo>
                <a:lnTo>
                  <a:pt x="19700" y="5394"/>
                </a:lnTo>
                <a:lnTo>
                  <a:pt x="19701" y="5406"/>
                </a:lnTo>
                <a:lnTo>
                  <a:pt x="19693" y="5414"/>
                </a:lnTo>
                <a:lnTo>
                  <a:pt x="19679" y="5397"/>
                </a:lnTo>
                <a:lnTo>
                  <a:pt x="19680" y="5357"/>
                </a:lnTo>
                <a:lnTo>
                  <a:pt x="19670" y="5332"/>
                </a:lnTo>
                <a:lnTo>
                  <a:pt x="19658" y="5290"/>
                </a:lnTo>
                <a:lnTo>
                  <a:pt x="19668" y="5270"/>
                </a:lnTo>
                <a:lnTo>
                  <a:pt x="19672" y="5263"/>
                </a:lnTo>
                <a:lnTo>
                  <a:pt x="19669" y="5245"/>
                </a:lnTo>
                <a:lnTo>
                  <a:pt x="19677" y="5223"/>
                </a:lnTo>
                <a:lnTo>
                  <a:pt x="19668" y="5206"/>
                </a:lnTo>
                <a:lnTo>
                  <a:pt x="19672" y="5193"/>
                </a:lnTo>
                <a:lnTo>
                  <a:pt x="19671" y="5173"/>
                </a:lnTo>
                <a:lnTo>
                  <a:pt x="19662" y="5165"/>
                </a:lnTo>
                <a:lnTo>
                  <a:pt x="19650" y="5169"/>
                </a:lnTo>
                <a:lnTo>
                  <a:pt x="19627" y="5139"/>
                </a:lnTo>
                <a:lnTo>
                  <a:pt x="19613" y="5138"/>
                </a:lnTo>
                <a:lnTo>
                  <a:pt x="19604" y="5151"/>
                </a:lnTo>
                <a:lnTo>
                  <a:pt x="19605" y="5167"/>
                </a:lnTo>
                <a:lnTo>
                  <a:pt x="19622" y="5199"/>
                </a:lnTo>
                <a:lnTo>
                  <a:pt x="19620" y="5219"/>
                </a:lnTo>
                <a:lnTo>
                  <a:pt x="19614" y="5227"/>
                </a:lnTo>
                <a:lnTo>
                  <a:pt x="19597" y="5214"/>
                </a:lnTo>
                <a:lnTo>
                  <a:pt x="19579" y="5174"/>
                </a:lnTo>
                <a:lnTo>
                  <a:pt x="19567" y="5153"/>
                </a:lnTo>
                <a:lnTo>
                  <a:pt x="19557" y="5141"/>
                </a:lnTo>
                <a:lnTo>
                  <a:pt x="19562" y="5130"/>
                </a:lnTo>
                <a:lnTo>
                  <a:pt x="19551" y="5089"/>
                </a:lnTo>
                <a:lnTo>
                  <a:pt x="19551" y="5065"/>
                </a:lnTo>
                <a:lnTo>
                  <a:pt x="19551" y="5052"/>
                </a:lnTo>
                <a:lnTo>
                  <a:pt x="19545" y="5029"/>
                </a:lnTo>
                <a:lnTo>
                  <a:pt x="19549" y="5013"/>
                </a:lnTo>
                <a:lnTo>
                  <a:pt x="19542" y="4979"/>
                </a:lnTo>
                <a:lnTo>
                  <a:pt x="19551" y="4960"/>
                </a:lnTo>
                <a:lnTo>
                  <a:pt x="19549" y="4940"/>
                </a:lnTo>
                <a:lnTo>
                  <a:pt x="19553" y="4914"/>
                </a:lnTo>
                <a:lnTo>
                  <a:pt x="19553" y="4891"/>
                </a:lnTo>
                <a:lnTo>
                  <a:pt x="19546" y="4898"/>
                </a:lnTo>
                <a:lnTo>
                  <a:pt x="19533" y="4874"/>
                </a:lnTo>
                <a:lnTo>
                  <a:pt x="19535" y="4865"/>
                </a:lnTo>
                <a:lnTo>
                  <a:pt x="19544" y="4859"/>
                </a:lnTo>
                <a:lnTo>
                  <a:pt x="19556" y="4873"/>
                </a:lnTo>
                <a:lnTo>
                  <a:pt x="19557" y="4863"/>
                </a:lnTo>
                <a:lnTo>
                  <a:pt x="19547" y="4849"/>
                </a:lnTo>
                <a:lnTo>
                  <a:pt x="19537" y="4833"/>
                </a:lnTo>
                <a:lnTo>
                  <a:pt x="19541" y="4817"/>
                </a:lnTo>
                <a:lnTo>
                  <a:pt x="19546" y="4817"/>
                </a:lnTo>
                <a:lnTo>
                  <a:pt x="19544" y="4803"/>
                </a:lnTo>
                <a:lnTo>
                  <a:pt x="19533" y="4785"/>
                </a:lnTo>
                <a:lnTo>
                  <a:pt x="19519" y="4778"/>
                </a:lnTo>
                <a:lnTo>
                  <a:pt x="19516" y="4762"/>
                </a:lnTo>
                <a:lnTo>
                  <a:pt x="19523" y="4758"/>
                </a:lnTo>
                <a:lnTo>
                  <a:pt x="19519" y="4731"/>
                </a:lnTo>
                <a:lnTo>
                  <a:pt x="19507" y="4708"/>
                </a:lnTo>
                <a:lnTo>
                  <a:pt x="19509" y="4689"/>
                </a:lnTo>
                <a:lnTo>
                  <a:pt x="19513" y="4669"/>
                </a:lnTo>
                <a:lnTo>
                  <a:pt x="19520" y="4660"/>
                </a:lnTo>
                <a:lnTo>
                  <a:pt x="19511" y="4638"/>
                </a:lnTo>
                <a:lnTo>
                  <a:pt x="19513" y="4624"/>
                </a:lnTo>
                <a:lnTo>
                  <a:pt x="19523" y="4623"/>
                </a:lnTo>
                <a:lnTo>
                  <a:pt x="19536" y="4636"/>
                </a:lnTo>
                <a:lnTo>
                  <a:pt x="19544" y="4632"/>
                </a:lnTo>
                <a:lnTo>
                  <a:pt x="19549" y="4599"/>
                </a:lnTo>
                <a:lnTo>
                  <a:pt x="19560" y="4597"/>
                </a:lnTo>
                <a:lnTo>
                  <a:pt x="19566" y="4613"/>
                </a:lnTo>
                <a:lnTo>
                  <a:pt x="19573" y="4614"/>
                </a:lnTo>
                <a:lnTo>
                  <a:pt x="19584" y="4639"/>
                </a:lnTo>
                <a:lnTo>
                  <a:pt x="19598" y="4588"/>
                </a:lnTo>
                <a:lnTo>
                  <a:pt x="19583" y="4579"/>
                </a:lnTo>
                <a:lnTo>
                  <a:pt x="19586" y="4556"/>
                </a:lnTo>
                <a:lnTo>
                  <a:pt x="19596" y="4545"/>
                </a:lnTo>
                <a:lnTo>
                  <a:pt x="19613" y="4497"/>
                </a:lnTo>
                <a:lnTo>
                  <a:pt x="19614" y="4471"/>
                </a:lnTo>
                <a:lnTo>
                  <a:pt x="19625" y="4494"/>
                </a:lnTo>
                <a:lnTo>
                  <a:pt x="19637" y="4505"/>
                </a:lnTo>
                <a:lnTo>
                  <a:pt x="19638" y="4530"/>
                </a:lnTo>
                <a:lnTo>
                  <a:pt x="19654" y="4603"/>
                </a:lnTo>
                <a:lnTo>
                  <a:pt x="19663" y="4621"/>
                </a:lnTo>
                <a:lnTo>
                  <a:pt x="19669" y="4611"/>
                </a:lnTo>
                <a:lnTo>
                  <a:pt x="19674" y="4551"/>
                </a:lnTo>
                <a:lnTo>
                  <a:pt x="19679" y="4531"/>
                </a:lnTo>
                <a:lnTo>
                  <a:pt x="19676" y="4506"/>
                </a:lnTo>
                <a:lnTo>
                  <a:pt x="19683" y="4487"/>
                </a:lnTo>
                <a:lnTo>
                  <a:pt x="19673" y="4456"/>
                </a:lnTo>
                <a:lnTo>
                  <a:pt x="19686" y="4468"/>
                </a:lnTo>
                <a:lnTo>
                  <a:pt x="19695" y="4453"/>
                </a:lnTo>
                <a:lnTo>
                  <a:pt x="19702" y="4411"/>
                </a:lnTo>
                <a:lnTo>
                  <a:pt x="19715" y="4410"/>
                </a:lnTo>
                <a:lnTo>
                  <a:pt x="19730" y="4379"/>
                </a:lnTo>
                <a:lnTo>
                  <a:pt x="19744" y="4373"/>
                </a:lnTo>
                <a:lnTo>
                  <a:pt x="19751" y="4382"/>
                </a:lnTo>
                <a:lnTo>
                  <a:pt x="19773" y="4358"/>
                </a:lnTo>
                <a:lnTo>
                  <a:pt x="19792" y="4364"/>
                </a:lnTo>
                <a:lnTo>
                  <a:pt x="19828" y="4399"/>
                </a:lnTo>
                <a:lnTo>
                  <a:pt x="19831" y="4419"/>
                </a:lnTo>
                <a:lnTo>
                  <a:pt x="19841" y="4422"/>
                </a:lnTo>
                <a:lnTo>
                  <a:pt x="19853" y="4417"/>
                </a:lnTo>
                <a:lnTo>
                  <a:pt x="19859" y="4423"/>
                </a:lnTo>
                <a:lnTo>
                  <a:pt x="19853" y="4431"/>
                </a:lnTo>
                <a:lnTo>
                  <a:pt x="19872" y="4468"/>
                </a:lnTo>
                <a:lnTo>
                  <a:pt x="19880" y="4457"/>
                </a:lnTo>
                <a:lnTo>
                  <a:pt x="19891" y="4476"/>
                </a:lnTo>
                <a:lnTo>
                  <a:pt x="19907" y="4472"/>
                </a:lnTo>
                <a:lnTo>
                  <a:pt x="19918" y="4478"/>
                </a:lnTo>
                <a:lnTo>
                  <a:pt x="19917" y="4459"/>
                </a:lnTo>
                <a:lnTo>
                  <a:pt x="19897" y="4416"/>
                </a:lnTo>
                <a:lnTo>
                  <a:pt x="19903" y="4402"/>
                </a:lnTo>
                <a:lnTo>
                  <a:pt x="19898" y="4388"/>
                </a:lnTo>
                <a:lnTo>
                  <a:pt x="19890" y="4383"/>
                </a:lnTo>
                <a:lnTo>
                  <a:pt x="19891" y="4362"/>
                </a:lnTo>
                <a:lnTo>
                  <a:pt x="19899" y="4342"/>
                </a:lnTo>
                <a:lnTo>
                  <a:pt x="19904" y="4289"/>
                </a:lnTo>
                <a:lnTo>
                  <a:pt x="19913" y="4250"/>
                </a:lnTo>
                <a:lnTo>
                  <a:pt x="19910" y="4232"/>
                </a:lnTo>
                <a:lnTo>
                  <a:pt x="19924" y="4197"/>
                </a:lnTo>
                <a:lnTo>
                  <a:pt x="19919" y="4182"/>
                </a:lnTo>
                <a:lnTo>
                  <a:pt x="19927" y="4171"/>
                </a:lnTo>
                <a:lnTo>
                  <a:pt x="19917" y="4134"/>
                </a:lnTo>
                <a:lnTo>
                  <a:pt x="19908" y="4125"/>
                </a:lnTo>
                <a:lnTo>
                  <a:pt x="19908" y="4113"/>
                </a:lnTo>
                <a:lnTo>
                  <a:pt x="19927" y="4111"/>
                </a:lnTo>
                <a:lnTo>
                  <a:pt x="19934" y="4086"/>
                </a:lnTo>
                <a:lnTo>
                  <a:pt x="19914" y="4070"/>
                </a:lnTo>
                <a:lnTo>
                  <a:pt x="19907" y="4052"/>
                </a:lnTo>
                <a:lnTo>
                  <a:pt x="19915" y="4047"/>
                </a:lnTo>
                <a:lnTo>
                  <a:pt x="19922" y="4059"/>
                </a:lnTo>
                <a:lnTo>
                  <a:pt x="19932" y="4056"/>
                </a:lnTo>
                <a:lnTo>
                  <a:pt x="19935" y="4038"/>
                </a:lnTo>
                <a:lnTo>
                  <a:pt x="19928" y="4021"/>
                </a:lnTo>
                <a:lnTo>
                  <a:pt x="19942" y="4003"/>
                </a:lnTo>
                <a:lnTo>
                  <a:pt x="19941" y="3985"/>
                </a:lnTo>
                <a:lnTo>
                  <a:pt x="19933" y="3969"/>
                </a:lnTo>
                <a:lnTo>
                  <a:pt x="19943" y="3960"/>
                </a:lnTo>
                <a:lnTo>
                  <a:pt x="19951" y="3967"/>
                </a:lnTo>
                <a:lnTo>
                  <a:pt x="19956" y="3947"/>
                </a:lnTo>
                <a:lnTo>
                  <a:pt x="19960" y="3935"/>
                </a:lnTo>
                <a:lnTo>
                  <a:pt x="19953" y="3924"/>
                </a:lnTo>
                <a:lnTo>
                  <a:pt x="19964" y="3919"/>
                </a:lnTo>
                <a:lnTo>
                  <a:pt x="19979" y="3892"/>
                </a:lnTo>
                <a:lnTo>
                  <a:pt x="19973" y="3876"/>
                </a:lnTo>
                <a:lnTo>
                  <a:pt x="19975" y="3853"/>
                </a:lnTo>
                <a:lnTo>
                  <a:pt x="19983" y="3867"/>
                </a:lnTo>
                <a:lnTo>
                  <a:pt x="19997" y="3844"/>
                </a:lnTo>
                <a:lnTo>
                  <a:pt x="19988" y="3812"/>
                </a:lnTo>
                <a:lnTo>
                  <a:pt x="19988" y="3779"/>
                </a:lnTo>
                <a:lnTo>
                  <a:pt x="20000" y="3780"/>
                </a:lnTo>
                <a:lnTo>
                  <a:pt x="20002" y="3786"/>
                </a:lnTo>
                <a:lnTo>
                  <a:pt x="20009" y="3773"/>
                </a:lnTo>
                <a:lnTo>
                  <a:pt x="20030" y="3729"/>
                </a:lnTo>
                <a:lnTo>
                  <a:pt x="20021" y="3724"/>
                </a:lnTo>
                <a:lnTo>
                  <a:pt x="20021" y="3703"/>
                </a:lnTo>
                <a:lnTo>
                  <a:pt x="20034" y="3703"/>
                </a:lnTo>
                <a:lnTo>
                  <a:pt x="20057" y="3667"/>
                </a:lnTo>
                <a:lnTo>
                  <a:pt x="20047" y="3657"/>
                </a:lnTo>
                <a:lnTo>
                  <a:pt x="20052" y="3648"/>
                </a:lnTo>
                <a:lnTo>
                  <a:pt x="20069" y="3648"/>
                </a:lnTo>
                <a:lnTo>
                  <a:pt x="20090" y="3626"/>
                </a:lnTo>
                <a:lnTo>
                  <a:pt x="20084" y="3609"/>
                </a:lnTo>
                <a:lnTo>
                  <a:pt x="20088" y="3600"/>
                </a:lnTo>
                <a:lnTo>
                  <a:pt x="20095" y="3607"/>
                </a:lnTo>
                <a:lnTo>
                  <a:pt x="20098" y="3627"/>
                </a:lnTo>
                <a:lnTo>
                  <a:pt x="20110" y="3634"/>
                </a:lnTo>
                <a:lnTo>
                  <a:pt x="20120" y="3623"/>
                </a:lnTo>
                <a:lnTo>
                  <a:pt x="20135" y="3639"/>
                </a:lnTo>
                <a:lnTo>
                  <a:pt x="20184" y="3639"/>
                </a:lnTo>
                <a:lnTo>
                  <a:pt x="20193" y="3652"/>
                </a:lnTo>
                <a:lnTo>
                  <a:pt x="20199" y="3648"/>
                </a:lnTo>
                <a:lnTo>
                  <a:pt x="20192" y="3618"/>
                </a:lnTo>
                <a:lnTo>
                  <a:pt x="20179" y="3605"/>
                </a:lnTo>
                <a:lnTo>
                  <a:pt x="20179" y="3593"/>
                </a:lnTo>
                <a:lnTo>
                  <a:pt x="20188" y="3588"/>
                </a:lnTo>
                <a:lnTo>
                  <a:pt x="20187" y="3520"/>
                </a:lnTo>
                <a:lnTo>
                  <a:pt x="20169" y="3474"/>
                </a:lnTo>
                <a:lnTo>
                  <a:pt x="20154" y="3468"/>
                </a:lnTo>
                <a:lnTo>
                  <a:pt x="20137" y="3427"/>
                </a:lnTo>
                <a:lnTo>
                  <a:pt x="20146" y="3410"/>
                </a:lnTo>
                <a:lnTo>
                  <a:pt x="20129" y="3383"/>
                </a:lnTo>
                <a:lnTo>
                  <a:pt x="20098" y="3371"/>
                </a:lnTo>
                <a:lnTo>
                  <a:pt x="20068" y="3337"/>
                </a:lnTo>
                <a:lnTo>
                  <a:pt x="20057" y="3304"/>
                </a:lnTo>
                <a:lnTo>
                  <a:pt x="20053" y="3325"/>
                </a:lnTo>
                <a:lnTo>
                  <a:pt x="20043" y="3319"/>
                </a:lnTo>
                <a:lnTo>
                  <a:pt x="20038" y="3325"/>
                </a:lnTo>
                <a:lnTo>
                  <a:pt x="20036" y="3351"/>
                </a:lnTo>
                <a:lnTo>
                  <a:pt x="20022" y="3359"/>
                </a:lnTo>
                <a:lnTo>
                  <a:pt x="20017" y="3344"/>
                </a:lnTo>
                <a:lnTo>
                  <a:pt x="20018" y="3319"/>
                </a:lnTo>
                <a:lnTo>
                  <a:pt x="20032" y="3303"/>
                </a:lnTo>
                <a:lnTo>
                  <a:pt x="20022" y="3280"/>
                </a:lnTo>
                <a:lnTo>
                  <a:pt x="20025" y="3272"/>
                </a:lnTo>
                <a:lnTo>
                  <a:pt x="20034" y="3272"/>
                </a:lnTo>
                <a:lnTo>
                  <a:pt x="20044" y="3288"/>
                </a:lnTo>
                <a:lnTo>
                  <a:pt x="20017" y="3216"/>
                </a:lnTo>
                <a:lnTo>
                  <a:pt x="19997" y="3191"/>
                </a:lnTo>
                <a:lnTo>
                  <a:pt x="19996" y="3225"/>
                </a:lnTo>
                <a:lnTo>
                  <a:pt x="19997" y="3234"/>
                </a:lnTo>
                <a:lnTo>
                  <a:pt x="19988" y="3236"/>
                </a:lnTo>
                <a:lnTo>
                  <a:pt x="19963" y="3196"/>
                </a:lnTo>
                <a:lnTo>
                  <a:pt x="19965" y="3174"/>
                </a:lnTo>
                <a:lnTo>
                  <a:pt x="19978" y="3178"/>
                </a:lnTo>
                <a:lnTo>
                  <a:pt x="19972" y="3159"/>
                </a:lnTo>
                <a:lnTo>
                  <a:pt x="19937" y="3111"/>
                </a:lnTo>
                <a:lnTo>
                  <a:pt x="19931" y="3108"/>
                </a:lnTo>
                <a:lnTo>
                  <a:pt x="19934" y="3124"/>
                </a:lnTo>
                <a:lnTo>
                  <a:pt x="19929" y="3143"/>
                </a:lnTo>
                <a:lnTo>
                  <a:pt x="19910" y="3148"/>
                </a:lnTo>
                <a:lnTo>
                  <a:pt x="19893" y="3121"/>
                </a:lnTo>
                <a:lnTo>
                  <a:pt x="19877" y="3113"/>
                </a:lnTo>
                <a:lnTo>
                  <a:pt x="19860" y="3069"/>
                </a:lnTo>
                <a:lnTo>
                  <a:pt x="19860" y="3055"/>
                </a:lnTo>
                <a:lnTo>
                  <a:pt x="19851" y="3043"/>
                </a:lnTo>
                <a:lnTo>
                  <a:pt x="19840" y="3048"/>
                </a:lnTo>
                <a:lnTo>
                  <a:pt x="19819" y="3080"/>
                </a:lnTo>
                <a:lnTo>
                  <a:pt x="19819" y="3093"/>
                </a:lnTo>
                <a:lnTo>
                  <a:pt x="19807" y="3088"/>
                </a:lnTo>
                <a:lnTo>
                  <a:pt x="19798" y="3097"/>
                </a:lnTo>
                <a:lnTo>
                  <a:pt x="19796" y="3144"/>
                </a:lnTo>
                <a:lnTo>
                  <a:pt x="19804" y="3157"/>
                </a:lnTo>
                <a:lnTo>
                  <a:pt x="19791" y="3146"/>
                </a:lnTo>
                <a:lnTo>
                  <a:pt x="19783" y="3106"/>
                </a:lnTo>
                <a:lnTo>
                  <a:pt x="19788" y="3074"/>
                </a:lnTo>
                <a:lnTo>
                  <a:pt x="19768" y="3056"/>
                </a:lnTo>
                <a:lnTo>
                  <a:pt x="19761" y="3026"/>
                </a:lnTo>
                <a:lnTo>
                  <a:pt x="19755" y="3024"/>
                </a:lnTo>
                <a:lnTo>
                  <a:pt x="19767" y="3021"/>
                </a:lnTo>
                <a:lnTo>
                  <a:pt x="19780" y="3046"/>
                </a:lnTo>
                <a:lnTo>
                  <a:pt x="19781" y="3023"/>
                </a:lnTo>
                <a:lnTo>
                  <a:pt x="19796" y="3022"/>
                </a:lnTo>
                <a:lnTo>
                  <a:pt x="19808" y="3035"/>
                </a:lnTo>
                <a:lnTo>
                  <a:pt x="19825" y="3014"/>
                </a:lnTo>
                <a:lnTo>
                  <a:pt x="19819" y="2994"/>
                </a:lnTo>
                <a:lnTo>
                  <a:pt x="19783" y="2969"/>
                </a:lnTo>
                <a:lnTo>
                  <a:pt x="19774" y="2992"/>
                </a:lnTo>
                <a:lnTo>
                  <a:pt x="19755" y="2991"/>
                </a:lnTo>
                <a:lnTo>
                  <a:pt x="19741" y="2979"/>
                </a:lnTo>
                <a:lnTo>
                  <a:pt x="19755" y="2980"/>
                </a:lnTo>
                <a:lnTo>
                  <a:pt x="19768" y="2953"/>
                </a:lnTo>
                <a:lnTo>
                  <a:pt x="19779" y="2947"/>
                </a:lnTo>
                <a:lnTo>
                  <a:pt x="19790" y="2960"/>
                </a:lnTo>
                <a:lnTo>
                  <a:pt x="19808" y="2963"/>
                </a:lnTo>
                <a:lnTo>
                  <a:pt x="19824" y="2982"/>
                </a:lnTo>
                <a:lnTo>
                  <a:pt x="19843" y="3016"/>
                </a:lnTo>
                <a:lnTo>
                  <a:pt x="19857" y="3019"/>
                </a:lnTo>
                <a:lnTo>
                  <a:pt x="19864" y="3040"/>
                </a:lnTo>
                <a:lnTo>
                  <a:pt x="19874" y="3045"/>
                </a:lnTo>
                <a:lnTo>
                  <a:pt x="19889" y="3027"/>
                </a:lnTo>
                <a:lnTo>
                  <a:pt x="19896" y="3043"/>
                </a:lnTo>
                <a:lnTo>
                  <a:pt x="19928" y="3003"/>
                </a:lnTo>
                <a:lnTo>
                  <a:pt x="19931" y="3012"/>
                </a:lnTo>
                <a:lnTo>
                  <a:pt x="19928" y="3033"/>
                </a:lnTo>
                <a:lnTo>
                  <a:pt x="19939" y="3019"/>
                </a:lnTo>
                <a:lnTo>
                  <a:pt x="19939" y="2991"/>
                </a:lnTo>
                <a:lnTo>
                  <a:pt x="19956" y="2949"/>
                </a:lnTo>
                <a:lnTo>
                  <a:pt x="19951" y="2934"/>
                </a:lnTo>
                <a:lnTo>
                  <a:pt x="19952" y="2903"/>
                </a:lnTo>
                <a:lnTo>
                  <a:pt x="19945" y="2859"/>
                </a:lnTo>
                <a:lnTo>
                  <a:pt x="19956" y="2784"/>
                </a:lnTo>
                <a:lnTo>
                  <a:pt x="19957" y="2736"/>
                </a:lnTo>
                <a:lnTo>
                  <a:pt x="19944" y="2711"/>
                </a:lnTo>
                <a:lnTo>
                  <a:pt x="19939" y="2682"/>
                </a:lnTo>
                <a:lnTo>
                  <a:pt x="19919" y="2657"/>
                </a:lnTo>
                <a:lnTo>
                  <a:pt x="19911" y="2623"/>
                </a:lnTo>
                <a:lnTo>
                  <a:pt x="19917" y="2624"/>
                </a:lnTo>
                <a:lnTo>
                  <a:pt x="19929" y="2651"/>
                </a:lnTo>
                <a:lnTo>
                  <a:pt x="19932" y="2651"/>
                </a:lnTo>
                <a:lnTo>
                  <a:pt x="19927" y="2619"/>
                </a:lnTo>
                <a:lnTo>
                  <a:pt x="19910" y="2605"/>
                </a:lnTo>
                <a:lnTo>
                  <a:pt x="19895" y="2616"/>
                </a:lnTo>
                <a:lnTo>
                  <a:pt x="19867" y="2603"/>
                </a:lnTo>
                <a:lnTo>
                  <a:pt x="19830" y="2528"/>
                </a:lnTo>
                <a:lnTo>
                  <a:pt x="19821" y="2520"/>
                </a:lnTo>
                <a:lnTo>
                  <a:pt x="19823" y="2506"/>
                </a:lnTo>
                <a:lnTo>
                  <a:pt x="19843" y="2504"/>
                </a:lnTo>
                <a:lnTo>
                  <a:pt x="19848" y="2479"/>
                </a:lnTo>
                <a:lnTo>
                  <a:pt x="19840" y="2461"/>
                </a:lnTo>
                <a:lnTo>
                  <a:pt x="19824" y="2461"/>
                </a:lnTo>
                <a:lnTo>
                  <a:pt x="19817" y="2452"/>
                </a:lnTo>
                <a:lnTo>
                  <a:pt x="19826" y="2441"/>
                </a:lnTo>
                <a:lnTo>
                  <a:pt x="19818" y="2411"/>
                </a:lnTo>
                <a:lnTo>
                  <a:pt x="19821" y="2409"/>
                </a:lnTo>
                <a:lnTo>
                  <a:pt x="19836" y="2439"/>
                </a:lnTo>
                <a:lnTo>
                  <a:pt x="19857" y="2460"/>
                </a:lnTo>
                <a:lnTo>
                  <a:pt x="19861" y="2444"/>
                </a:lnTo>
                <a:lnTo>
                  <a:pt x="19852" y="2428"/>
                </a:lnTo>
                <a:lnTo>
                  <a:pt x="19854" y="2409"/>
                </a:lnTo>
                <a:lnTo>
                  <a:pt x="19849" y="2391"/>
                </a:lnTo>
                <a:lnTo>
                  <a:pt x="19856" y="2380"/>
                </a:lnTo>
                <a:lnTo>
                  <a:pt x="19863" y="2395"/>
                </a:lnTo>
                <a:lnTo>
                  <a:pt x="19868" y="2410"/>
                </a:lnTo>
                <a:lnTo>
                  <a:pt x="19880" y="2418"/>
                </a:lnTo>
                <a:lnTo>
                  <a:pt x="19885" y="2472"/>
                </a:lnTo>
                <a:lnTo>
                  <a:pt x="19883" y="2491"/>
                </a:lnTo>
                <a:lnTo>
                  <a:pt x="19916" y="2533"/>
                </a:lnTo>
                <a:lnTo>
                  <a:pt x="19928" y="2520"/>
                </a:lnTo>
                <a:lnTo>
                  <a:pt x="19943" y="2530"/>
                </a:lnTo>
                <a:lnTo>
                  <a:pt x="19944" y="2570"/>
                </a:lnTo>
                <a:lnTo>
                  <a:pt x="19956" y="2571"/>
                </a:lnTo>
                <a:lnTo>
                  <a:pt x="19981" y="2512"/>
                </a:lnTo>
                <a:lnTo>
                  <a:pt x="19986" y="2486"/>
                </a:lnTo>
                <a:lnTo>
                  <a:pt x="19980" y="2460"/>
                </a:lnTo>
                <a:lnTo>
                  <a:pt x="19983" y="2415"/>
                </a:lnTo>
                <a:lnTo>
                  <a:pt x="19979" y="2393"/>
                </a:lnTo>
                <a:lnTo>
                  <a:pt x="19986" y="2415"/>
                </a:lnTo>
                <a:lnTo>
                  <a:pt x="19988" y="2445"/>
                </a:lnTo>
                <a:lnTo>
                  <a:pt x="19995" y="2442"/>
                </a:lnTo>
                <a:lnTo>
                  <a:pt x="20007" y="2422"/>
                </a:lnTo>
                <a:lnTo>
                  <a:pt x="20030" y="2412"/>
                </a:lnTo>
                <a:lnTo>
                  <a:pt x="20033" y="2388"/>
                </a:lnTo>
                <a:lnTo>
                  <a:pt x="20056" y="2401"/>
                </a:lnTo>
                <a:lnTo>
                  <a:pt x="20052" y="2410"/>
                </a:lnTo>
                <a:lnTo>
                  <a:pt x="20056" y="2418"/>
                </a:lnTo>
                <a:lnTo>
                  <a:pt x="20089" y="2458"/>
                </a:lnTo>
                <a:lnTo>
                  <a:pt x="20094" y="2464"/>
                </a:lnTo>
                <a:lnTo>
                  <a:pt x="20099" y="2493"/>
                </a:lnTo>
                <a:lnTo>
                  <a:pt x="20098" y="2505"/>
                </a:lnTo>
                <a:lnTo>
                  <a:pt x="20106" y="2512"/>
                </a:lnTo>
                <a:lnTo>
                  <a:pt x="20134" y="2501"/>
                </a:lnTo>
                <a:lnTo>
                  <a:pt x="20139" y="2507"/>
                </a:lnTo>
                <a:lnTo>
                  <a:pt x="20139" y="2518"/>
                </a:lnTo>
                <a:lnTo>
                  <a:pt x="20143" y="2518"/>
                </a:lnTo>
                <a:lnTo>
                  <a:pt x="20154" y="2496"/>
                </a:lnTo>
                <a:lnTo>
                  <a:pt x="20148" y="2478"/>
                </a:lnTo>
                <a:lnTo>
                  <a:pt x="20150" y="2471"/>
                </a:lnTo>
                <a:lnTo>
                  <a:pt x="20158" y="2472"/>
                </a:lnTo>
                <a:lnTo>
                  <a:pt x="20155" y="2442"/>
                </a:lnTo>
                <a:lnTo>
                  <a:pt x="20165" y="2445"/>
                </a:lnTo>
                <a:lnTo>
                  <a:pt x="20171" y="2460"/>
                </a:lnTo>
                <a:lnTo>
                  <a:pt x="20167" y="2477"/>
                </a:lnTo>
                <a:lnTo>
                  <a:pt x="20180" y="2477"/>
                </a:lnTo>
                <a:lnTo>
                  <a:pt x="20192" y="2466"/>
                </a:lnTo>
                <a:lnTo>
                  <a:pt x="20223" y="2470"/>
                </a:lnTo>
                <a:lnTo>
                  <a:pt x="20232" y="2479"/>
                </a:lnTo>
                <a:lnTo>
                  <a:pt x="20242" y="2477"/>
                </a:lnTo>
                <a:lnTo>
                  <a:pt x="20246" y="2487"/>
                </a:lnTo>
                <a:lnTo>
                  <a:pt x="20253" y="2488"/>
                </a:lnTo>
                <a:lnTo>
                  <a:pt x="20263" y="2472"/>
                </a:lnTo>
                <a:lnTo>
                  <a:pt x="20256" y="2430"/>
                </a:lnTo>
                <a:lnTo>
                  <a:pt x="20260" y="2435"/>
                </a:lnTo>
                <a:lnTo>
                  <a:pt x="20275" y="2472"/>
                </a:lnTo>
                <a:lnTo>
                  <a:pt x="20294" y="2457"/>
                </a:lnTo>
                <a:lnTo>
                  <a:pt x="20294" y="2442"/>
                </a:lnTo>
                <a:lnTo>
                  <a:pt x="20285" y="2411"/>
                </a:lnTo>
                <a:lnTo>
                  <a:pt x="20274" y="2414"/>
                </a:lnTo>
                <a:lnTo>
                  <a:pt x="20259" y="2399"/>
                </a:lnTo>
                <a:lnTo>
                  <a:pt x="20267" y="2379"/>
                </a:lnTo>
                <a:lnTo>
                  <a:pt x="20280" y="2392"/>
                </a:lnTo>
                <a:lnTo>
                  <a:pt x="20290" y="2384"/>
                </a:lnTo>
                <a:lnTo>
                  <a:pt x="20290" y="2356"/>
                </a:lnTo>
                <a:lnTo>
                  <a:pt x="20276" y="2352"/>
                </a:lnTo>
                <a:lnTo>
                  <a:pt x="20266" y="2344"/>
                </a:lnTo>
                <a:lnTo>
                  <a:pt x="20258" y="2356"/>
                </a:lnTo>
                <a:lnTo>
                  <a:pt x="20257" y="2375"/>
                </a:lnTo>
                <a:lnTo>
                  <a:pt x="20252" y="2359"/>
                </a:lnTo>
                <a:lnTo>
                  <a:pt x="20237" y="2365"/>
                </a:lnTo>
                <a:lnTo>
                  <a:pt x="20239" y="2335"/>
                </a:lnTo>
                <a:lnTo>
                  <a:pt x="20231" y="2320"/>
                </a:lnTo>
                <a:lnTo>
                  <a:pt x="20219" y="2325"/>
                </a:lnTo>
                <a:lnTo>
                  <a:pt x="20218" y="2343"/>
                </a:lnTo>
                <a:lnTo>
                  <a:pt x="20213" y="2328"/>
                </a:lnTo>
                <a:lnTo>
                  <a:pt x="20214" y="2312"/>
                </a:lnTo>
                <a:lnTo>
                  <a:pt x="20229" y="2301"/>
                </a:lnTo>
                <a:lnTo>
                  <a:pt x="20225" y="2267"/>
                </a:lnTo>
                <a:lnTo>
                  <a:pt x="20217" y="2260"/>
                </a:lnTo>
                <a:lnTo>
                  <a:pt x="20233" y="2241"/>
                </a:lnTo>
                <a:lnTo>
                  <a:pt x="20222" y="2212"/>
                </a:lnTo>
                <a:lnTo>
                  <a:pt x="20224" y="2195"/>
                </a:lnTo>
                <a:lnTo>
                  <a:pt x="20207" y="2170"/>
                </a:lnTo>
                <a:lnTo>
                  <a:pt x="20190" y="2173"/>
                </a:lnTo>
                <a:lnTo>
                  <a:pt x="20174" y="2201"/>
                </a:lnTo>
                <a:lnTo>
                  <a:pt x="20177" y="2165"/>
                </a:lnTo>
                <a:lnTo>
                  <a:pt x="20188" y="2153"/>
                </a:lnTo>
                <a:lnTo>
                  <a:pt x="20175" y="2124"/>
                </a:lnTo>
                <a:lnTo>
                  <a:pt x="20174" y="2104"/>
                </a:lnTo>
                <a:lnTo>
                  <a:pt x="20168" y="2103"/>
                </a:lnTo>
                <a:lnTo>
                  <a:pt x="20157" y="2121"/>
                </a:lnTo>
                <a:lnTo>
                  <a:pt x="20150" y="2104"/>
                </a:lnTo>
                <a:lnTo>
                  <a:pt x="20140" y="2096"/>
                </a:lnTo>
                <a:lnTo>
                  <a:pt x="20121" y="2101"/>
                </a:lnTo>
                <a:lnTo>
                  <a:pt x="20135" y="2079"/>
                </a:lnTo>
                <a:lnTo>
                  <a:pt x="20153" y="2080"/>
                </a:lnTo>
                <a:lnTo>
                  <a:pt x="20170" y="2058"/>
                </a:lnTo>
                <a:lnTo>
                  <a:pt x="20174" y="2070"/>
                </a:lnTo>
                <a:lnTo>
                  <a:pt x="20187" y="2032"/>
                </a:lnTo>
                <a:lnTo>
                  <a:pt x="20202" y="2026"/>
                </a:lnTo>
                <a:lnTo>
                  <a:pt x="20206" y="2007"/>
                </a:lnTo>
                <a:lnTo>
                  <a:pt x="20197" y="1987"/>
                </a:lnTo>
                <a:lnTo>
                  <a:pt x="20167" y="1975"/>
                </a:lnTo>
                <a:lnTo>
                  <a:pt x="20190" y="1969"/>
                </a:lnTo>
                <a:lnTo>
                  <a:pt x="20211" y="1970"/>
                </a:lnTo>
                <a:lnTo>
                  <a:pt x="20219" y="1956"/>
                </a:lnTo>
                <a:lnTo>
                  <a:pt x="20213" y="1932"/>
                </a:lnTo>
                <a:lnTo>
                  <a:pt x="20198" y="1921"/>
                </a:lnTo>
                <a:lnTo>
                  <a:pt x="20190" y="1897"/>
                </a:lnTo>
                <a:lnTo>
                  <a:pt x="20177" y="1902"/>
                </a:lnTo>
                <a:lnTo>
                  <a:pt x="20176" y="1889"/>
                </a:lnTo>
                <a:lnTo>
                  <a:pt x="20181" y="1859"/>
                </a:lnTo>
                <a:lnTo>
                  <a:pt x="20169" y="1798"/>
                </a:lnTo>
                <a:lnTo>
                  <a:pt x="20172" y="1785"/>
                </a:lnTo>
                <a:lnTo>
                  <a:pt x="20179" y="1768"/>
                </a:lnTo>
                <a:lnTo>
                  <a:pt x="20180" y="1751"/>
                </a:lnTo>
                <a:lnTo>
                  <a:pt x="20167" y="1743"/>
                </a:lnTo>
                <a:lnTo>
                  <a:pt x="20154" y="1768"/>
                </a:lnTo>
                <a:lnTo>
                  <a:pt x="20143" y="1782"/>
                </a:lnTo>
                <a:lnTo>
                  <a:pt x="20142" y="1753"/>
                </a:lnTo>
                <a:lnTo>
                  <a:pt x="20131" y="1751"/>
                </a:lnTo>
                <a:lnTo>
                  <a:pt x="20129" y="1768"/>
                </a:lnTo>
                <a:lnTo>
                  <a:pt x="20121" y="1773"/>
                </a:lnTo>
                <a:lnTo>
                  <a:pt x="20118" y="1763"/>
                </a:lnTo>
                <a:lnTo>
                  <a:pt x="20121" y="1739"/>
                </a:lnTo>
                <a:lnTo>
                  <a:pt x="20079" y="1726"/>
                </a:lnTo>
                <a:lnTo>
                  <a:pt x="20070" y="1735"/>
                </a:lnTo>
                <a:lnTo>
                  <a:pt x="20051" y="1729"/>
                </a:lnTo>
                <a:lnTo>
                  <a:pt x="20039" y="1710"/>
                </a:lnTo>
                <a:lnTo>
                  <a:pt x="20037" y="1699"/>
                </a:lnTo>
                <a:lnTo>
                  <a:pt x="20025" y="1694"/>
                </a:lnTo>
                <a:lnTo>
                  <a:pt x="20018" y="1698"/>
                </a:lnTo>
                <a:lnTo>
                  <a:pt x="20013" y="1684"/>
                </a:lnTo>
                <a:lnTo>
                  <a:pt x="20001" y="1682"/>
                </a:lnTo>
                <a:lnTo>
                  <a:pt x="19990" y="1714"/>
                </a:lnTo>
                <a:lnTo>
                  <a:pt x="19976" y="1720"/>
                </a:lnTo>
                <a:lnTo>
                  <a:pt x="19970" y="1726"/>
                </a:lnTo>
                <a:lnTo>
                  <a:pt x="19963" y="1735"/>
                </a:lnTo>
                <a:lnTo>
                  <a:pt x="19980" y="1735"/>
                </a:lnTo>
                <a:lnTo>
                  <a:pt x="19975" y="1752"/>
                </a:lnTo>
                <a:lnTo>
                  <a:pt x="19959" y="1768"/>
                </a:lnTo>
                <a:lnTo>
                  <a:pt x="19952" y="1770"/>
                </a:lnTo>
                <a:lnTo>
                  <a:pt x="19957" y="1790"/>
                </a:lnTo>
                <a:lnTo>
                  <a:pt x="19969" y="1807"/>
                </a:lnTo>
                <a:lnTo>
                  <a:pt x="19966" y="1816"/>
                </a:lnTo>
                <a:lnTo>
                  <a:pt x="19952" y="1810"/>
                </a:lnTo>
                <a:lnTo>
                  <a:pt x="19941" y="1768"/>
                </a:lnTo>
                <a:lnTo>
                  <a:pt x="19943" y="1755"/>
                </a:lnTo>
                <a:lnTo>
                  <a:pt x="19934" y="1759"/>
                </a:lnTo>
                <a:lnTo>
                  <a:pt x="19917" y="1801"/>
                </a:lnTo>
                <a:lnTo>
                  <a:pt x="19907" y="1834"/>
                </a:lnTo>
                <a:lnTo>
                  <a:pt x="19893" y="1853"/>
                </a:lnTo>
                <a:lnTo>
                  <a:pt x="19896" y="1865"/>
                </a:lnTo>
                <a:lnTo>
                  <a:pt x="19913" y="1842"/>
                </a:lnTo>
                <a:lnTo>
                  <a:pt x="19922" y="1842"/>
                </a:lnTo>
                <a:lnTo>
                  <a:pt x="19928" y="1865"/>
                </a:lnTo>
                <a:lnTo>
                  <a:pt x="19941" y="1884"/>
                </a:lnTo>
                <a:lnTo>
                  <a:pt x="19965" y="1913"/>
                </a:lnTo>
                <a:lnTo>
                  <a:pt x="19969" y="1939"/>
                </a:lnTo>
                <a:lnTo>
                  <a:pt x="19960" y="1957"/>
                </a:lnTo>
                <a:lnTo>
                  <a:pt x="19963" y="1975"/>
                </a:lnTo>
                <a:lnTo>
                  <a:pt x="19980" y="1970"/>
                </a:lnTo>
                <a:lnTo>
                  <a:pt x="19997" y="1954"/>
                </a:lnTo>
                <a:lnTo>
                  <a:pt x="20007" y="1974"/>
                </a:lnTo>
                <a:lnTo>
                  <a:pt x="20008" y="1994"/>
                </a:lnTo>
                <a:lnTo>
                  <a:pt x="20017" y="2030"/>
                </a:lnTo>
                <a:lnTo>
                  <a:pt x="20018" y="2040"/>
                </a:lnTo>
                <a:lnTo>
                  <a:pt x="20006" y="2019"/>
                </a:lnTo>
                <a:lnTo>
                  <a:pt x="19998" y="1990"/>
                </a:lnTo>
                <a:lnTo>
                  <a:pt x="19990" y="1984"/>
                </a:lnTo>
                <a:lnTo>
                  <a:pt x="19982" y="2003"/>
                </a:lnTo>
                <a:lnTo>
                  <a:pt x="19986" y="2024"/>
                </a:lnTo>
                <a:lnTo>
                  <a:pt x="19992" y="2031"/>
                </a:lnTo>
                <a:lnTo>
                  <a:pt x="19990" y="2039"/>
                </a:lnTo>
                <a:lnTo>
                  <a:pt x="19978" y="2033"/>
                </a:lnTo>
                <a:lnTo>
                  <a:pt x="19967" y="2001"/>
                </a:lnTo>
                <a:lnTo>
                  <a:pt x="19949" y="1997"/>
                </a:lnTo>
                <a:lnTo>
                  <a:pt x="19936" y="2018"/>
                </a:lnTo>
                <a:lnTo>
                  <a:pt x="19925" y="2010"/>
                </a:lnTo>
                <a:lnTo>
                  <a:pt x="19921" y="1986"/>
                </a:lnTo>
                <a:lnTo>
                  <a:pt x="19927" y="1974"/>
                </a:lnTo>
                <a:lnTo>
                  <a:pt x="19919" y="1951"/>
                </a:lnTo>
                <a:lnTo>
                  <a:pt x="19907" y="1933"/>
                </a:lnTo>
                <a:lnTo>
                  <a:pt x="19903" y="1908"/>
                </a:lnTo>
                <a:lnTo>
                  <a:pt x="19879" y="1895"/>
                </a:lnTo>
                <a:lnTo>
                  <a:pt x="19858" y="1830"/>
                </a:lnTo>
                <a:lnTo>
                  <a:pt x="19844" y="1804"/>
                </a:lnTo>
                <a:lnTo>
                  <a:pt x="19847" y="1794"/>
                </a:lnTo>
                <a:lnTo>
                  <a:pt x="19838" y="1781"/>
                </a:lnTo>
                <a:lnTo>
                  <a:pt x="19827" y="1777"/>
                </a:lnTo>
                <a:lnTo>
                  <a:pt x="19831" y="1785"/>
                </a:lnTo>
                <a:lnTo>
                  <a:pt x="19827" y="1804"/>
                </a:lnTo>
                <a:lnTo>
                  <a:pt x="19821" y="1797"/>
                </a:lnTo>
                <a:lnTo>
                  <a:pt x="19815" y="1773"/>
                </a:lnTo>
                <a:lnTo>
                  <a:pt x="19788" y="1748"/>
                </a:lnTo>
                <a:lnTo>
                  <a:pt x="19772" y="1745"/>
                </a:lnTo>
                <a:lnTo>
                  <a:pt x="19759" y="1750"/>
                </a:lnTo>
                <a:lnTo>
                  <a:pt x="19761" y="1765"/>
                </a:lnTo>
                <a:lnTo>
                  <a:pt x="19773" y="1776"/>
                </a:lnTo>
                <a:lnTo>
                  <a:pt x="19798" y="1792"/>
                </a:lnTo>
                <a:lnTo>
                  <a:pt x="19780" y="1804"/>
                </a:lnTo>
                <a:lnTo>
                  <a:pt x="19757" y="1787"/>
                </a:lnTo>
                <a:lnTo>
                  <a:pt x="19744" y="1767"/>
                </a:lnTo>
                <a:lnTo>
                  <a:pt x="19748" y="1750"/>
                </a:lnTo>
                <a:lnTo>
                  <a:pt x="19741" y="1743"/>
                </a:lnTo>
                <a:lnTo>
                  <a:pt x="19719" y="1741"/>
                </a:lnTo>
                <a:lnTo>
                  <a:pt x="19727" y="1749"/>
                </a:lnTo>
                <a:lnTo>
                  <a:pt x="19727" y="1761"/>
                </a:lnTo>
                <a:lnTo>
                  <a:pt x="19708" y="1769"/>
                </a:lnTo>
                <a:lnTo>
                  <a:pt x="19697" y="1747"/>
                </a:lnTo>
                <a:lnTo>
                  <a:pt x="19701" y="1736"/>
                </a:lnTo>
                <a:lnTo>
                  <a:pt x="19679" y="1729"/>
                </a:lnTo>
                <a:lnTo>
                  <a:pt x="19674" y="1732"/>
                </a:lnTo>
                <a:lnTo>
                  <a:pt x="19677" y="1754"/>
                </a:lnTo>
                <a:lnTo>
                  <a:pt x="19665" y="1748"/>
                </a:lnTo>
                <a:lnTo>
                  <a:pt x="19660" y="1728"/>
                </a:lnTo>
                <a:lnTo>
                  <a:pt x="19640" y="1729"/>
                </a:lnTo>
                <a:lnTo>
                  <a:pt x="19646" y="1747"/>
                </a:lnTo>
                <a:lnTo>
                  <a:pt x="19589" y="1728"/>
                </a:lnTo>
                <a:lnTo>
                  <a:pt x="19573" y="1738"/>
                </a:lnTo>
                <a:lnTo>
                  <a:pt x="19551" y="1726"/>
                </a:lnTo>
                <a:lnTo>
                  <a:pt x="19551" y="1711"/>
                </a:lnTo>
                <a:lnTo>
                  <a:pt x="19531" y="1702"/>
                </a:lnTo>
                <a:lnTo>
                  <a:pt x="19529" y="1708"/>
                </a:lnTo>
                <a:lnTo>
                  <a:pt x="19528" y="1720"/>
                </a:lnTo>
                <a:lnTo>
                  <a:pt x="19521" y="1713"/>
                </a:lnTo>
                <a:lnTo>
                  <a:pt x="19508" y="1706"/>
                </a:lnTo>
                <a:lnTo>
                  <a:pt x="19496" y="1689"/>
                </a:lnTo>
                <a:lnTo>
                  <a:pt x="19488" y="1696"/>
                </a:lnTo>
                <a:lnTo>
                  <a:pt x="19491" y="1715"/>
                </a:lnTo>
                <a:lnTo>
                  <a:pt x="19472" y="1713"/>
                </a:lnTo>
                <a:lnTo>
                  <a:pt x="19455" y="1716"/>
                </a:lnTo>
                <a:lnTo>
                  <a:pt x="19450" y="1734"/>
                </a:lnTo>
                <a:lnTo>
                  <a:pt x="19430" y="1732"/>
                </a:lnTo>
                <a:lnTo>
                  <a:pt x="19389" y="1708"/>
                </a:lnTo>
                <a:lnTo>
                  <a:pt x="19391" y="1700"/>
                </a:lnTo>
                <a:lnTo>
                  <a:pt x="19414" y="1714"/>
                </a:lnTo>
                <a:lnTo>
                  <a:pt x="19427" y="1725"/>
                </a:lnTo>
                <a:lnTo>
                  <a:pt x="19429" y="1714"/>
                </a:lnTo>
                <a:lnTo>
                  <a:pt x="19389" y="1670"/>
                </a:lnTo>
                <a:lnTo>
                  <a:pt x="19343" y="1661"/>
                </a:lnTo>
                <a:lnTo>
                  <a:pt x="19323" y="1670"/>
                </a:lnTo>
                <a:lnTo>
                  <a:pt x="19316" y="1662"/>
                </a:lnTo>
                <a:lnTo>
                  <a:pt x="19324" y="1650"/>
                </a:lnTo>
                <a:lnTo>
                  <a:pt x="19313" y="1637"/>
                </a:lnTo>
                <a:lnTo>
                  <a:pt x="19299" y="1643"/>
                </a:lnTo>
                <a:lnTo>
                  <a:pt x="19304" y="1650"/>
                </a:lnTo>
                <a:lnTo>
                  <a:pt x="19294" y="1655"/>
                </a:lnTo>
                <a:lnTo>
                  <a:pt x="19279" y="1643"/>
                </a:lnTo>
                <a:lnTo>
                  <a:pt x="19237" y="1621"/>
                </a:lnTo>
                <a:lnTo>
                  <a:pt x="19215" y="1625"/>
                </a:lnTo>
                <a:lnTo>
                  <a:pt x="19207" y="1640"/>
                </a:lnTo>
                <a:lnTo>
                  <a:pt x="19198" y="1634"/>
                </a:lnTo>
                <a:lnTo>
                  <a:pt x="19191" y="1620"/>
                </a:lnTo>
                <a:lnTo>
                  <a:pt x="19178" y="1629"/>
                </a:lnTo>
                <a:lnTo>
                  <a:pt x="19153" y="1628"/>
                </a:lnTo>
                <a:lnTo>
                  <a:pt x="19141" y="1611"/>
                </a:lnTo>
                <a:lnTo>
                  <a:pt x="19132" y="1614"/>
                </a:lnTo>
                <a:lnTo>
                  <a:pt x="19113" y="1618"/>
                </a:lnTo>
                <a:lnTo>
                  <a:pt x="19108" y="1612"/>
                </a:lnTo>
                <a:lnTo>
                  <a:pt x="19100" y="1631"/>
                </a:lnTo>
                <a:lnTo>
                  <a:pt x="19097" y="1649"/>
                </a:lnTo>
                <a:lnTo>
                  <a:pt x="19090" y="1628"/>
                </a:lnTo>
                <a:lnTo>
                  <a:pt x="19036" y="1652"/>
                </a:lnTo>
                <a:lnTo>
                  <a:pt x="19035" y="1674"/>
                </a:lnTo>
                <a:lnTo>
                  <a:pt x="19022" y="1666"/>
                </a:lnTo>
                <a:lnTo>
                  <a:pt x="19015" y="1692"/>
                </a:lnTo>
                <a:lnTo>
                  <a:pt x="19010" y="1693"/>
                </a:lnTo>
                <a:lnTo>
                  <a:pt x="19005" y="1677"/>
                </a:lnTo>
                <a:lnTo>
                  <a:pt x="18986" y="1681"/>
                </a:lnTo>
                <a:lnTo>
                  <a:pt x="18986" y="1702"/>
                </a:lnTo>
                <a:lnTo>
                  <a:pt x="18977" y="1701"/>
                </a:lnTo>
                <a:lnTo>
                  <a:pt x="18966" y="1709"/>
                </a:lnTo>
                <a:lnTo>
                  <a:pt x="18948" y="1689"/>
                </a:lnTo>
                <a:lnTo>
                  <a:pt x="18932" y="1699"/>
                </a:lnTo>
                <a:lnTo>
                  <a:pt x="18931" y="1715"/>
                </a:lnTo>
                <a:lnTo>
                  <a:pt x="18900" y="1714"/>
                </a:lnTo>
                <a:lnTo>
                  <a:pt x="18863" y="1720"/>
                </a:lnTo>
                <a:lnTo>
                  <a:pt x="18855" y="1711"/>
                </a:lnTo>
                <a:lnTo>
                  <a:pt x="18824" y="1719"/>
                </a:lnTo>
                <a:lnTo>
                  <a:pt x="18821" y="1726"/>
                </a:lnTo>
                <a:lnTo>
                  <a:pt x="18840" y="1749"/>
                </a:lnTo>
                <a:lnTo>
                  <a:pt x="18849" y="1786"/>
                </a:lnTo>
                <a:lnTo>
                  <a:pt x="18857" y="1796"/>
                </a:lnTo>
                <a:lnTo>
                  <a:pt x="18861" y="1819"/>
                </a:lnTo>
                <a:lnTo>
                  <a:pt x="18871" y="1853"/>
                </a:lnTo>
                <a:lnTo>
                  <a:pt x="18865" y="1867"/>
                </a:lnTo>
                <a:lnTo>
                  <a:pt x="18866" y="1896"/>
                </a:lnTo>
                <a:lnTo>
                  <a:pt x="18874" y="1897"/>
                </a:lnTo>
                <a:lnTo>
                  <a:pt x="18886" y="1879"/>
                </a:lnTo>
                <a:lnTo>
                  <a:pt x="18910" y="1898"/>
                </a:lnTo>
                <a:lnTo>
                  <a:pt x="18916" y="1915"/>
                </a:lnTo>
                <a:lnTo>
                  <a:pt x="18926" y="1920"/>
                </a:lnTo>
                <a:lnTo>
                  <a:pt x="18950" y="1960"/>
                </a:lnTo>
                <a:lnTo>
                  <a:pt x="18955" y="1996"/>
                </a:lnTo>
                <a:lnTo>
                  <a:pt x="18974" y="2007"/>
                </a:lnTo>
                <a:lnTo>
                  <a:pt x="18987" y="2036"/>
                </a:lnTo>
                <a:lnTo>
                  <a:pt x="18986" y="2051"/>
                </a:lnTo>
                <a:lnTo>
                  <a:pt x="18990" y="2065"/>
                </a:lnTo>
                <a:lnTo>
                  <a:pt x="18984" y="2074"/>
                </a:lnTo>
                <a:lnTo>
                  <a:pt x="18993" y="2096"/>
                </a:lnTo>
                <a:lnTo>
                  <a:pt x="18987" y="2105"/>
                </a:lnTo>
                <a:lnTo>
                  <a:pt x="18978" y="2100"/>
                </a:lnTo>
                <a:lnTo>
                  <a:pt x="18962" y="2117"/>
                </a:lnTo>
                <a:lnTo>
                  <a:pt x="18964" y="2135"/>
                </a:lnTo>
                <a:lnTo>
                  <a:pt x="18948" y="2139"/>
                </a:lnTo>
                <a:lnTo>
                  <a:pt x="18937" y="2152"/>
                </a:lnTo>
                <a:lnTo>
                  <a:pt x="18914" y="2146"/>
                </a:lnTo>
                <a:lnTo>
                  <a:pt x="18906" y="2133"/>
                </a:lnTo>
                <a:lnTo>
                  <a:pt x="18906" y="2108"/>
                </a:lnTo>
                <a:lnTo>
                  <a:pt x="18883" y="2056"/>
                </a:lnTo>
                <a:lnTo>
                  <a:pt x="18874" y="2054"/>
                </a:lnTo>
                <a:lnTo>
                  <a:pt x="18869" y="2061"/>
                </a:lnTo>
                <a:lnTo>
                  <a:pt x="18837" y="2048"/>
                </a:lnTo>
                <a:lnTo>
                  <a:pt x="18816" y="2054"/>
                </a:lnTo>
                <a:lnTo>
                  <a:pt x="18807" y="2042"/>
                </a:lnTo>
                <a:lnTo>
                  <a:pt x="18787" y="2006"/>
                </a:lnTo>
                <a:lnTo>
                  <a:pt x="18788" y="1979"/>
                </a:lnTo>
                <a:lnTo>
                  <a:pt x="18776" y="1963"/>
                </a:lnTo>
                <a:lnTo>
                  <a:pt x="18758" y="1959"/>
                </a:lnTo>
                <a:lnTo>
                  <a:pt x="18755" y="1945"/>
                </a:lnTo>
                <a:lnTo>
                  <a:pt x="18748" y="1920"/>
                </a:lnTo>
                <a:lnTo>
                  <a:pt x="18727" y="1911"/>
                </a:lnTo>
                <a:lnTo>
                  <a:pt x="18720" y="1922"/>
                </a:lnTo>
                <a:lnTo>
                  <a:pt x="18718" y="1947"/>
                </a:lnTo>
                <a:lnTo>
                  <a:pt x="18718" y="1977"/>
                </a:lnTo>
                <a:lnTo>
                  <a:pt x="18721" y="1994"/>
                </a:lnTo>
                <a:lnTo>
                  <a:pt x="18705" y="2030"/>
                </a:lnTo>
                <a:lnTo>
                  <a:pt x="18699" y="2055"/>
                </a:lnTo>
                <a:lnTo>
                  <a:pt x="18690" y="2039"/>
                </a:lnTo>
                <a:lnTo>
                  <a:pt x="18689" y="2026"/>
                </a:lnTo>
                <a:lnTo>
                  <a:pt x="18682" y="2027"/>
                </a:lnTo>
                <a:lnTo>
                  <a:pt x="18670" y="2041"/>
                </a:lnTo>
                <a:lnTo>
                  <a:pt x="18642" y="2037"/>
                </a:lnTo>
                <a:lnTo>
                  <a:pt x="18617" y="2052"/>
                </a:lnTo>
                <a:lnTo>
                  <a:pt x="18608" y="2046"/>
                </a:lnTo>
                <a:lnTo>
                  <a:pt x="18589" y="2070"/>
                </a:lnTo>
                <a:lnTo>
                  <a:pt x="18570" y="2077"/>
                </a:lnTo>
                <a:lnTo>
                  <a:pt x="18558" y="2071"/>
                </a:lnTo>
                <a:lnTo>
                  <a:pt x="18545" y="2049"/>
                </a:lnTo>
                <a:lnTo>
                  <a:pt x="18536" y="2048"/>
                </a:lnTo>
                <a:lnTo>
                  <a:pt x="18531" y="2058"/>
                </a:lnTo>
                <a:lnTo>
                  <a:pt x="18533" y="2075"/>
                </a:lnTo>
                <a:lnTo>
                  <a:pt x="18510" y="2090"/>
                </a:lnTo>
                <a:lnTo>
                  <a:pt x="18497" y="2107"/>
                </a:lnTo>
                <a:lnTo>
                  <a:pt x="18470" y="2112"/>
                </a:lnTo>
                <a:lnTo>
                  <a:pt x="18454" y="2144"/>
                </a:lnTo>
                <a:lnTo>
                  <a:pt x="18454" y="2187"/>
                </a:lnTo>
                <a:lnTo>
                  <a:pt x="18453" y="2240"/>
                </a:lnTo>
                <a:lnTo>
                  <a:pt x="18478" y="2299"/>
                </a:lnTo>
                <a:lnTo>
                  <a:pt x="18482" y="2334"/>
                </a:lnTo>
                <a:lnTo>
                  <a:pt x="18463" y="2291"/>
                </a:lnTo>
                <a:lnTo>
                  <a:pt x="18450" y="2268"/>
                </a:lnTo>
                <a:lnTo>
                  <a:pt x="18438" y="2270"/>
                </a:lnTo>
                <a:lnTo>
                  <a:pt x="18424" y="2256"/>
                </a:lnTo>
                <a:lnTo>
                  <a:pt x="18427" y="2277"/>
                </a:lnTo>
                <a:lnTo>
                  <a:pt x="18440" y="2287"/>
                </a:lnTo>
                <a:lnTo>
                  <a:pt x="18447" y="2323"/>
                </a:lnTo>
                <a:lnTo>
                  <a:pt x="18447" y="2336"/>
                </a:lnTo>
                <a:lnTo>
                  <a:pt x="18427" y="2294"/>
                </a:lnTo>
                <a:lnTo>
                  <a:pt x="18415" y="2294"/>
                </a:lnTo>
                <a:lnTo>
                  <a:pt x="18411" y="2253"/>
                </a:lnTo>
                <a:lnTo>
                  <a:pt x="18388" y="2217"/>
                </a:lnTo>
                <a:lnTo>
                  <a:pt x="18378" y="2187"/>
                </a:lnTo>
                <a:lnTo>
                  <a:pt x="18366" y="2189"/>
                </a:lnTo>
                <a:lnTo>
                  <a:pt x="18372" y="2225"/>
                </a:lnTo>
                <a:lnTo>
                  <a:pt x="18369" y="2246"/>
                </a:lnTo>
                <a:lnTo>
                  <a:pt x="18363" y="2218"/>
                </a:lnTo>
                <a:lnTo>
                  <a:pt x="18348" y="2204"/>
                </a:lnTo>
                <a:lnTo>
                  <a:pt x="18330" y="2208"/>
                </a:lnTo>
                <a:lnTo>
                  <a:pt x="18329" y="2225"/>
                </a:lnTo>
                <a:lnTo>
                  <a:pt x="18320" y="2210"/>
                </a:lnTo>
                <a:lnTo>
                  <a:pt x="18302" y="2210"/>
                </a:lnTo>
                <a:lnTo>
                  <a:pt x="18286" y="2242"/>
                </a:lnTo>
                <a:lnTo>
                  <a:pt x="18271" y="2248"/>
                </a:lnTo>
                <a:lnTo>
                  <a:pt x="18280" y="2224"/>
                </a:lnTo>
                <a:lnTo>
                  <a:pt x="18279" y="2202"/>
                </a:lnTo>
                <a:lnTo>
                  <a:pt x="18265" y="2158"/>
                </a:lnTo>
                <a:lnTo>
                  <a:pt x="18266" y="2125"/>
                </a:lnTo>
                <a:lnTo>
                  <a:pt x="18260" y="2113"/>
                </a:lnTo>
                <a:lnTo>
                  <a:pt x="18258" y="2091"/>
                </a:lnTo>
                <a:lnTo>
                  <a:pt x="18245" y="2051"/>
                </a:lnTo>
                <a:lnTo>
                  <a:pt x="18222" y="2005"/>
                </a:lnTo>
                <a:lnTo>
                  <a:pt x="18193" y="1980"/>
                </a:lnTo>
                <a:lnTo>
                  <a:pt x="18165" y="1930"/>
                </a:lnTo>
                <a:lnTo>
                  <a:pt x="18099" y="1893"/>
                </a:lnTo>
                <a:lnTo>
                  <a:pt x="18064" y="1891"/>
                </a:lnTo>
                <a:lnTo>
                  <a:pt x="18049" y="1896"/>
                </a:lnTo>
                <a:lnTo>
                  <a:pt x="18020" y="1928"/>
                </a:lnTo>
                <a:lnTo>
                  <a:pt x="18018" y="1938"/>
                </a:lnTo>
                <a:lnTo>
                  <a:pt x="18004" y="1933"/>
                </a:lnTo>
                <a:lnTo>
                  <a:pt x="17979" y="1947"/>
                </a:lnTo>
                <a:lnTo>
                  <a:pt x="17928" y="1990"/>
                </a:lnTo>
                <a:lnTo>
                  <a:pt x="17909" y="1998"/>
                </a:lnTo>
                <a:lnTo>
                  <a:pt x="17887" y="2035"/>
                </a:lnTo>
                <a:lnTo>
                  <a:pt x="17874" y="2043"/>
                </a:lnTo>
                <a:lnTo>
                  <a:pt x="17847" y="2081"/>
                </a:lnTo>
                <a:lnTo>
                  <a:pt x="17832" y="2093"/>
                </a:lnTo>
                <a:lnTo>
                  <a:pt x="17815" y="2118"/>
                </a:lnTo>
                <a:lnTo>
                  <a:pt x="17793" y="2127"/>
                </a:lnTo>
                <a:lnTo>
                  <a:pt x="17774" y="2116"/>
                </a:lnTo>
                <a:lnTo>
                  <a:pt x="17746" y="2127"/>
                </a:lnTo>
                <a:lnTo>
                  <a:pt x="17726" y="2143"/>
                </a:lnTo>
                <a:lnTo>
                  <a:pt x="17741" y="2117"/>
                </a:lnTo>
                <a:lnTo>
                  <a:pt x="17763" y="2095"/>
                </a:lnTo>
                <a:lnTo>
                  <a:pt x="17766" y="2075"/>
                </a:lnTo>
                <a:lnTo>
                  <a:pt x="17747" y="2037"/>
                </a:lnTo>
                <a:lnTo>
                  <a:pt x="17713" y="2024"/>
                </a:lnTo>
                <a:lnTo>
                  <a:pt x="17681" y="1987"/>
                </a:lnTo>
                <a:lnTo>
                  <a:pt x="17671" y="1979"/>
                </a:lnTo>
                <a:lnTo>
                  <a:pt x="17665" y="1988"/>
                </a:lnTo>
                <a:lnTo>
                  <a:pt x="17652" y="2034"/>
                </a:lnTo>
                <a:lnTo>
                  <a:pt x="17653" y="2060"/>
                </a:lnTo>
                <a:lnTo>
                  <a:pt x="17647" y="2042"/>
                </a:lnTo>
                <a:lnTo>
                  <a:pt x="17640" y="2048"/>
                </a:lnTo>
                <a:lnTo>
                  <a:pt x="17633" y="2076"/>
                </a:lnTo>
                <a:lnTo>
                  <a:pt x="17623" y="2085"/>
                </a:lnTo>
                <a:lnTo>
                  <a:pt x="17619" y="2073"/>
                </a:lnTo>
                <a:lnTo>
                  <a:pt x="17624" y="2042"/>
                </a:lnTo>
                <a:lnTo>
                  <a:pt x="17630" y="2026"/>
                </a:lnTo>
                <a:lnTo>
                  <a:pt x="17624" y="1998"/>
                </a:lnTo>
                <a:lnTo>
                  <a:pt x="17608" y="1984"/>
                </a:lnTo>
                <a:lnTo>
                  <a:pt x="17591" y="2009"/>
                </a:lnTo>
                <a:lnTo>
                  <a:pt x="17594" y="2024"/>
                </a:lnTo>
                <a:lnTo>
                  <a:pt x="17585" y="2050"/>
                </a:lnTo>
                <a:lnTo>
                  <a:pt x="17577" y="2036"/>
                </a:lnTo>
                <a:lnTo>
                  <a:pt x="17575" y="2007"/>
                </a:lnTo>
                <a:lnTo>
                  <a:pt x="17568" y="1983"/>
                </a:lnTo>
                <a:lnTo>
                  <a:pt x="17561" y="1950"/>
                </a:lnTo>
                <a:lnTo>
                  <a:pt x="17548" y="1973"/>
                </a:lnTo>
                <a:lnTo>
                  <a:pt x="17525" y="1975"/>
                </a:lnTo>
                <a:lnTo>
                  <a:pt x="17510" y="1991"/>
                </a:lnTo>
                <a:lnTo>
                  <a:pt x="17500" y="1984"/>
                </a:lnTo>
                <a:lnTo>
                  <a:pt x="17512" y="1968"/>
                </a:lnTo>
                <a:lnTo>
                  <a:pt x="17509" y="1946"/>
                </a:lnTo>
                <a:lnTo>
                  <a:pt x="17510" y="1924"/>
                </a:lnTo>
                <a:lnTo>
                  <a:pt x="17505" y="1900"/>
                </a:lnTo>
                <a:lnTo>
                  <a:pt x="17508" y="1893"/>
                </a:lnTo>
                <a:lnTo>
                  <a:pt x="17532" y="1925"/>
                </a:lnTo>
                <a:lnTo>
                  <a:pt x="17543" y="1911"/>
                </a:lnTo>
                <a:lnTo>
                  <a:pt x="17545" y="1885"/>
                </a:lnTo>
                <a:lnTo>
                  <a:pt x="17523" y="1835"/>
                </a:lnTo>
                <a:lnTo>
                  <a:pt x="17478" y="1808"/>
                </a:lnTo>
                <a:lnTo>
                  <a:pt x="17442" y="1800"/>
                </a:lnTo>
                <a:lnTo>
                  <a:pt x="17403" y="1817"/>
                </a:lnTo>
                <a:lnTo>
                  <a:pt x="17367" y="1830"/>
                </a:lnTo>
                <a:lnTo>
                  <a:pt x="17343" y="1862"/>
                </a:lnTo>
                <a:lnTo>
                  <a:pt x="17349" y="1978"/>
                </a:lnTo>
                <a:lnTo>
                  <a:pt x="17347" y="2009"/>
                </a:lnTo>
                <a:lnTo>
                  <a:pt x="17352" y="2030"/>
                </a:lnTo>
                <a:lnTo>
                  <a:pt x="17339" y="2064"/>
                </a:lnTo>
                <a:lnTo>
                  <a:pt x="17339" y="2094"/>
                </a:lnTo>
                <a:lnTo>
                  <a:pt x="17322" y="2117"/>
                </a:lnTo>
                <a:lnTo>
                  <a:pt x="17310" y="2117"/>
                </a:lnTo>
                <a:lnTo>
                  <a:pt x="17304" y="2106"/>
                </a:lnTo>
                <a:lnTo>
                  <a:pt x="17305" y="2091"/>
                </a:lnTo>
                <a:lnTo>
                  <a:pt x="17289" y="2073"/>
                </a:lnTo>
                <a:lnTo>
                  <a:pt x="17299" y="2059"/>
                </a:lnTo>
                <a:lnTo>
                  <a:pt x="17308" y="2066"/>
                </a:lnTo>
                <a:lnTo>
                  <a:pt x="17318" y="2030"/>
                </a:lnTo>
                <a:lnTo>
                  <a:pt x="17313" y="1984"/>
                </a:lnTo>
                <a:lnTo>
                  <a:pt x="17299" y="1975"/>
                </a:lnTo>
                <a:lnTo>
                  <a:pt x="17290" y="1934"/>
                </a:lnTo>
                <a:lnTo>
                  <a:pt x="17300" y="1940"/>
                </a:lnTo>
                <a:lnTo>
                  <a:pt x="17313" y="1920"/>
                </a:lnTo>
                <a:lnTo>
                  <a:pt x="17314" y="1944"/>
                </a:lnTo>
                <a:lnTo>
                  <a:pt x="17327" y="1965"/>
                </a:lnTo>
                <a:lnTo>
                  <a:pt x="17335" y="2002"/>
                </a:lnTo>
                <a:lnTo>
                  <a:pt x="17339" y="1989"/>
                </a:lnTo>
                <a:lnTo>
                  <a:pt x="17337" y="1931"/>
                </a:lnTo>
                <a:lnTo>
                  <a:pt x="17331" y="1890"/>
                </a:lnTo>
                <a:lnTo>
                  <a:pt x="17285" y="1920"/>
                </a:lnTo>
                <a:lnTo>
                  <a:pt x="17250" y="1960"/>
                </a:lnTo>
                <a:lnTo>
                  <a:pt x="17249" y="1984"/>
                </a:lnTo>
                <a:lnTo>
                  <a:pt x="17229" y="2008"/>
                </a:lnTo>
                <a:lnTo>
                  <a:pt x="17216" y="1994"/>
                </a:lnTo>
                <a:lnTo>
                  <a:pt x="17219" y="1977"/>
                </a:lnTo>
                <a:lnTo>
                  <a:pt x="17230" y="1969"/>
                </a:lnTo>
                <a:lnTo>
                  <a:pt x="17217" y="1944"/>
                </a:lnTo>
                <a:lnTo>
                  <a:pt x="17225" y="1896"/>
                </a:lnTo>
                <a:lnTo>
                  <a:pt x="17239" y="1905"/>
                </a:lnTo>
                <a:lnTo>
                  <a:pt x="17247" y="1901"/>
                </a:lnTo>
                <a:lnTo>
                  <a:pt x="17261" y="1914"/>
                </a:lnTo>
                <a:lnTo>
                  <a:pt x="17306" y="1880"/>
                </a:lnTo>
                <a:lnTo>
                  <a:pt x="17324" y="1871"/>
                </a:lnTo>
                <a:lnTo>
                  <a:pt x="17291" y="1870"/>
                </a:lnTo>
                <a:lnTo>
                  <a:pt x="17272" y="1875"/>
                </a:lnTo>
                <a:lnTo>
                  <a:pt x="17246" y="1870"/>
                </a:lnTo>
                <a:lnTo>
                  <a:pt x="17188" y="1871"/>
                </a:lnTo>
                <a:lnTo>
                  <a:pt x="17175" y="1884"/>
                </a:lnTo>
                <a:lnTo>
                  <a:pt x="17097" y="1894"/>
                </a:lnTo>
                <a:lnTo>
                  <a:pt x="17052" y="1896"/>
                </a:lnTo>
                <a:lnTo>
                  <a:pt x="17024" y="1905"/>
                </a:lnTo>
                <a:lnTo>
                  <a:pt x="16994" y="1883"/>
                </a:lnTo>
                <a:lnTo>
                  <a:pt x="16967" y="1890"/>
                </a:lnTo>
                <a:lnTo>
                  <a:pt x="16948" y="1902"/>
                </a:lnTo>
                <a:lnTo>
                  <a:pt x="16962" y="1933"/>
                </a:lnTo>
                <a:lnTo>
                  <a:pt x="16985" y="1933"/>
                </a:lnTo>
                <a:lnTo>
                  <a:pt x="16998" y="1941"/>
                </a:lnTo>
                <a:lnTo>
                  <a:pt x="17011" y="1938"/>
                </a:lnTo>
                <a:lnTo>
                  <a:pt x="17025" y="1965"/>
                </a:lnTo>
                <a:lnTo>
                  <a:pt x="17023" y="1981"/>
                </a:lnTo>
                <a:lnTo>
                  <a:pt x="17000" y="2018"/>
                </a:lnTo>
                <a:lnTo>
                  <a:pt x="16985" y="2015"/>
                </a:lnTo>
                <a:lnTo>
                  <a:pt x="16962" y="2030"/>
                </a:lnTo>
                <a:lnTo>
                  <a:pt x="16960" y="2061"/>
                </a:lnTo>
                <a:lnTo>
                  <a:pt x="16952" y="2083"/>
                </a:lnTo>
                <a:lnTo>
                  <a:pt x="16966" y="2127"/>
                </a:lnTo>
                <a:lnTo>
                  <a:pt x="16991" y="2138"/>
                </a:lnTo>
                <a:lnTo>
                  <a:pt x="16993" y="2113"/>
                </a:lnTo>
                <a:lnTo>
                  <a:pt x="17007" y="2089"/>
                </a:lnTo>
                <a:lnTo>
                  <a:pt x="17032" y="2076"/>
                </a:lnTo>
                <a:lnTo>
                  <a:pt x="17028" y="2117"/>
                </a:lnTo>
                <a:lnTo>
                  <a:pt x="17005" y="2118"/>
                </a:lnTo>
                <a:lnTo>
                  <a:pt x="17015" y="2146"/>
                </a:lnTo>
                <a:lnTo>
                  <a:pt x="17012" y="2152"/>
                </a:lnTo>
                <a:lnTo>
                  <a:pt x="17019" y="2171"/>
                </a:lnTo>
                <a:lnTo>
                  <a:pt x="17002" y="2188"/>
                </a:lnTo>
                <a:lnTo>
                  <a:pt x="17015" y="2194"/>
                </a:lnTo>
                <a:lnTo>
                  <a:pt x="17030" y="2183"/>
                </a:lnTo>
                <a:lnTo>
                  <a:pt x="17037" y="2201"/>
                </a:lnTo>
                <a:lnTo>
                  <a:pt x="17034" y="2227"/>
                </a:lnTo>
                <a:lnTo>
                  <a:pt x="17050" y="2255"/>
                </a:lnTo>
                <a:lnTo>
                  <a:pt x="17066" y="2258"/>
                </a:lnTo>
                <a:lnTo>
                  <a:pt x="17087" y="2299"/>
                </a:lnTo>
                <a:lnTo>
                  <a:pt x="17084" y="2320"/>
                </a:lnTo>
                <a:lnTo>
                  <a:pt x="17074" y="2308"/>
                </a:lnTo>
                <a:lnTo>
                  <a:pt x="17059" y="2317"/>
                </a:lnTo>
                <a:lnTo>
                  <a:pt x="17064" y="2344"/>
                </a:lnTo>
                <a:lnTo>
                  <a:pt x="17056" y="2352"/>
                </a:lnTo>
                <a:lnTo>
                  <a:pt x="17048" y="2340"/>
                </a:lnTo>
                <a:lnTo>
                  <a:pt x="17039" y="2346"/>
                </a:lnTo>
                <a:lnTo>
                  <a:pt x="17034" y="2321"/>
                </a:lnTo>
                <a:lnTo>
                  <a:pt x="17013" y="2294"/>
                </a:lnTo>
                <a:lnTo>
                  <a:pt x="17003" y="2300"/>
                </a:lnTo>
                <a:lnTo>
                  <a:pt x="17010" y="2318"/>
                </a:lnTo>
                <a:lnTo>
                  <a:pt x="16998" y="2331"/>
                </a:lnTo>
                <a:lnTo>
                  <a:pt x="16990" y="2319"/>
                </a:lnTo>
                <a:lnTo>
                  <a:pt x="16982" y="2330"/>
                </a:lnTo>
                <a:lnTo>
                  <a:pt x="16988" y="2356"/>
                </a:lnTo>
                <a:lnTo>
                  <a:pt x="16990" y="2392"/>
                </a:lnTo>
                <a:lnTo>
                  <a:pt x="17005" y="2399"/>
                </a:lnTo>
                <a:lnTo>
                  <a:pt x="17023" y="2383"/>
                </a:lnTo>
                <a:lnTo>
                  <a:pt x="17034" y="2404"/>
                </a:lnTo>
                <a:lnTo>
                  <a:pt x="17024" y="2420"/>
                </a:lnTo>
                <a:lnTo>
                  <a:pt x="17038" y="2432"/>
                </a:lnTo>
                <a:lnTo>
                  <a:pt x="17026" y="2449"/>
                </a:lnTo>
                <a:lnTo>
                  <a:pt x="17008" y="2440"/>
                </a:lnTo>
                <a:lnTo>
                  <a:pt x="17009" y="2451"/>
                </a:lnTo>
                <a:lnTo>
                  <a:pt x="17028" y="2469"/>
                </a:lnTo>
                <a:lnTo>
                  <a:pt x="16998" y="2469"/>
                </a:lnTo>
                <a:lnTo>
                  <a:pt x="16991" y="2447"/>
                </a:lnTo>
                <a:lnTo>
                  <a:pt x="16968" y="2446"/>
                </a:lnTo>
                <a:lnTo>
                  <a:pt x="16959" y="2422"/>
                </a:lnTo>
                <a:lnTo>
                  <a:pt x="16943" y="2414"/>
                </a:lnTo>
                <a:lnTo>
                  <a:pt x="16928" y="2388"/>
                </a:lnTo>
                <a:lnTo>
                  <a:pt x="16907" y="2388"/>
                </a:lnTo>
                <a:lnTo>
                  <a:pt x="16892" y="2374"/>
                </a:lnTo>
                <a:lnTo>
                  <a:pt x="16881" y="2377"/>
                </a:lnTo>
                <a:lnTo>
                  <a:pt x="16874" y="2371"/>
                </a:lnTo>
                <a:lnTo>
                  <a:pt x="16829" y="2403"/>
                </a:lnTo>
                <a:lnTo>
                  <a:pt x="16827" y="2425"/>
                </a:lnTo>
                <a:lnTo>
                  <a:pt x="16821" y="2436"/>
                </a:lnTo>
                <a:lnTo>
                  <a:pt x="16831" y="2452"/>
                </a:lnTo>
                <a:lnTo>
                  <a:pt x="16828" y="2467"/>
                </a:lnTo>
                <a:lnTo>
                  <a:pt x="16838" y="2493"/>
                </a:lnTo>
                <a:lnTo>
                  <a:pt x="16836" y="2499"/>
                </a:lnTo>
                <a:lnTo>
                  <a:pt x="16823" y="2480"/>
                </a:lnTo>
                <a:lnTo>
                  <a:pt x="16812" y="2488"/>
                </a:lnTo>
                <a:lnTo>
                  <a:pt x="16801" y="2480"/>
                </a:lnTo>
                <a:lnTo>
                  <a:pt x="16748" y="2491"/>
                </a:lnTo>
                <a:lnTo>
                  <a:pt x="16723" y="2487"/>
                </a:lnTo>
                <a:lnTo>
                  <a:pt x="16708" y="2459"/>
                </a:lnTo>
                <a:lnTo>
                  <a:pt x="16692" y="2452"/>
                </a:lnTo>
                <a:lnTo>
                  <a:pt x="16677" y="2425"/>
                </a:lnTo>
                <a:lnTo>
                  <a:pt x="16669" y="2396"/>
                </a:lnTo>
                <a:lnTo>
                  <a:pt x="16657" y="2388"/>
                </a:lnTo>
                <a:lnTo>
                  <a:pt x="16658" y="2405"/>
                </a:lnTo>
                <a:lnTo>
                  <a:pt x="16669" y="2442"/>
                </a:lnTo>
                <a:lnTo>
                  <a:pt x="16673" y="2502"/>
                </a:lnTo>
                <a:lnTo>
                  <a:pt x="16691" y="2570"/>
                </a:lnTo>
                <a:lnTo>
                  <a:pt x="16706" y="2624"/>
                </a:lnTo>
                <a:lnTo>
                  <a:pt x="16720" y="2744"/>
                </a:lnTo>
                <a:lnTo>
                  <a:pt x="16716" y="2770"/>
                </a:lnTo>
                <a:lnTo>
                  <a:pt x="16708" y="2771"/>
                </a:lnTo>
                <a:lnTo>
                  <a:pt x="16700" y="2750"/>
                </a:lnTo>
                <a:lnTo>
                  <a:pt x="16697" y="2732"/>
                </a:lnTo>
                <a:lnTo>
                  <a:pt x="16685" y="2712"/>
                </a:lnTo>
                <a:lnTo>
                  <a:pt x="16678" y="2720"/>
                </a:lnTo>
                <a:lnTo>
                  <a:pt x="16683" y="2736"/>
                </a:lnTo>
                <a:lnTo>
                  <a:pt x="16678" y="2750"/>
                </a:lnTo>
                <a:lnTo>
                  <a:pt x="16658" y="2742"/>
                </a:lnTo>
                <a:lnTo>
                  <a:pt x="16639" y="2705"/>
                </a:lnTo>
                <a:lnTo>
                  <a:pt x="16607" y="2700"/>
                </a:lnTo>
                <a:lnTo>
                  <a:pt x="16593" y="2669"/>
                </a:lnTo>
                <a:lnTo>
                  <a:pt x="16582" y="2662"/>
                </a:lnTo>
                <a:lnTo>
                  <a:pt x="16538" y="2594"/>
                </a:lnTo>
                <a:lnTo>
                  <a:pt x="16529" y="2594"/>
                </a:lnTo>
                <a:lnTo>
                  <a:pt x="16521" y="2605"/>
                </a:lnTo>
                <a:lnTo>
                  <a:pt x="16509" y="2602"/>
                </a:lnTo>
                <a:lnTo>
                  <a:pt x="16503" y="2589"/>
                </a:lnTo>
                <a:lnTo>
                  <a:pt x="16529" y="2547"/>
                </a:lnTo>
                <a:lnTo>
                  <a:pt x="16541" y="2548"/>
                </a:lnTo>
                <a:lnTo>
                  <a:pt x="16532" y="2538"/>
                </a:lnTo>
                <a:lnTo>
                  <a:pt x="16516" y="2525"/>
                </a:lnTo>
                <a:lnTo>
                  <a:pt x="16501" y="2499"/>
                </a:lnTo>
                <a:lnTo>
                  <a:pt x="16497" y="2499"/>
                </a:lnTo>
                <a:lnTo>
                  <a:pt x="16501" y="2514"/>
                </a:lnTo>
                <a:lnTo>
                  <a:pt x="16513" y="2535"/>
                </a:lnTo>
                <a:lnTo>
                  <a:pt x="16512" y="2558"/>
                </a:lnTo>
                <a:lnTo>
                  <a:pt x="16497" y="2576"/>
                </a:lnTo>
                <a:lnTo>
                  <a:pt x="16472" y="2565"/>
                </a:lnTo>
                <a:lnTo>
                  <a:pt x="16447" y="2533"/>
                </a:lnTo>
                <a:lnTo>
                  <a:pt x="16442" y="2516"/>
                </a:lnTo>
                <a:lnTo>
                  <a:pt x="16416" y="2511"/>
                </a:lnTo>
                <a:lnTo>
                  <a:pt x="16410" y="2487"/>
                </a:lnTo>
                <a:lnTo>
                  <a:pt x="16399" y="2474"/>
                </a:lnTo>
                <a:lnTo>
                  <a:pt x="16428" y="2474"/>
                </a:lnTo>
                <a:lnTo>
                  <a:pt x="16454" y="2485"/>
                </a:lnTo>
                <a:lnTo>
                  <a:pt x="16467" y="2500"/>
                </a:lnTo>
                <a:lnTo>
                  <a:pt x="16481" y="2490"/>
                </a:lnTo>
                <a:lnTo>
                  <a:pt x="16493" y="2455"/>
                </a:lnTo>
                <a:lnTo>
                  <a:pt x="16491" y="2437"/>
                </a:lnTo>
                <a:lnTo>
                  <a:pt x="16481" y="2445"/>
                </a:lnTo>
                <a:lnTo>
                  <a:pt x="16478" y="2428"/>
                </a:lnTo>
                <a:lnTo>
                  <a:pt x="16465" y="2432"/>
                </a:lnTo>
                <a:lnTo>
                  <a:pt x="16470" y="2398"/>
                </a:lnTo>
                <a:lnTo>
                  <a:pt x="16455" y="2370"/>
                </a:lnTo>
                <a:lnTo>
                  <a:pt x="16445" y="2380"/>
                </a:lnTo>
                <a:lnTo>
                  <a:pt x="16442" y="2361"/>
                </a:lnTo>
                <a:lnTo>
                  <a:pt x="16434" y="2353"/>
                </a:lnTo>
                <a:lnTo>
                  <a:pt x="16425" y="2363"/>
                </a:lnTo>
                <a:lnTo>
                  <a:pt x="16419" y="2376"/>
                </a:lnTo>
                <a:lnTo>
                  <a:pt x="16398" y="2371"/>
                </a:lnTo>
                <a:lnTo>
                  <a:pt x="16396" y="2340"/>
                </a:lnTo>
                <a:lnTo>
                  <a:pt x="16421" y="2301"/>
                </a:lnTo>
                <a:lnTo>
                  <a:pt x="16419" y="2284"/>
                </a:lnTo>
                <a:lnTo>
                  <a:pt x="16408" y="2283"/>
                </a:lnTo>
                <a:lnTo>
                  <a:pt x="16390" y="2314"/>
                </a:lnTo>
                <a:lnTo>
                  <a:pt x="16388" y="2287"/>
                </a:lnTo>
                <a:lnTo>
                  <a:pt x="16398" y="2269"/>
                </a:lnTo>
                <a:lnTo>
                  <a:pt x="16394" y="2244"/>
                </a:lnTo>
                <a:lnTo>
                  <a:pt x="16389" y="2246"/>
                </a:lnTo>
                <a:lnTo>
                  <a:pt x="16383" y="2255"/>
                </a:lnTo>
                <a:lnTo>
                  <a:pt x="16379" y="2234"/>
                </a:lnTo>
                <a:lnTo>
                  <a:pt x="16367" y="2233"/>
                </a:lnTo>
                <a:lnTo>
                  <a:pt x="16362" y="2223"/>
                </a:lnTo>
                <a:lnTo>
                  <a:pt x="16352" y="2210"/>
                </a:lnTo>
                <a:lnTo>
                  <a:pt x="16360" y="2180"/>
                </a:lnTo>
                <a:lnTo>
                  <a:pt x="16353" y="2170"/>
                </a:lnTo>
                <a:lnTo>
                  <a:pt x="16345" y="2181"/>
                </a:lnTo>
                <a:lnTo>
                  <a:pt x="16336" y="2209"/>
                </a:lnTo>
                <a:lnTo>
                  <a:pt x="16332" y="2165"/>
                </a:lnTo>
                <a:lnTo>
                  <a:pt x="16319" y="2147"/>
                </a:lnTo>
                <a:lnTo>
                  <a:pt x="16307" y="2163"/>
                </a:lnTo>
                <a:lnTo>
                  <a:pt x="16299" y="2162"/>
                </a:lnTo>
                <a:lnTo>
                  <a:pt x="16294" y="2131"/>
                </a:lnTo>
                <a:lnTo>
                  <a:pt x="16282" y="2150"/>
                </a:lnTo>
                <a:lnTo>
                  <a:pt x="16276" y="2151"/>
                </a:lnTo>
                <a:lnTo>
                  <a:pt x="16273" y="2165"/>
                </a:lnTo>
                <a:lnTo>
                  <a:pt x="16268" y="2135"/>
                </a:lnTo>
                <a:lnTo>
                  <a:pt x="16268" y="2119"/>
                </a:lnTo>
                <a:lnTo>
                  <a:pt x="16250" y="2119"/>
                </a:lnTo>
                <a:lnTo>
                  <a:pt x="16242" y="2126"/>
                </a:lnTo>
                <a:lnTo>
                  <a:pt x="16235" y="2116"/>
                </a:lnTo>
                <a:lnTo>
                  <a:pt x="16215" y="2126"/>
                </a:lnTo>
                <a:lnTo>
                  <a:pt x="16203" y="2125"/>
                </a:lnTo>
                <a:lnTo>
                  <a:pt x="16200" y="2135"/>
                </a:lnTo>
                <a:lnTo>
                  <a:pt x="16207" y="2146"/>
                </a:lnTo>
                <a:lnTo>
                  <a:pt x="16212" y="2169"/>
                </a:lnTo>
                <a:lnTo>
                  <a:pt x="16203" y="2165"/>
                </a:lnTo>
                <a:lnTo>
                  <a:pt x="16197" y="2171"/>
                </a:lnTo>
                <a:lnTo>
                  <a:pt x="16197" y="2188"/>
                </a:lnTo>
                <a:lnTo>
                  <a:pt x="16193" y="2184"/>
                </a:lnTo>
                <a:lnTo>
                  <a:pt x="16178" y="2190"/>
                </a:lnTo>
                <a:lnTo>
                  <a:pt x="16173" y="2183"/>
                </a:lnTo>
                <a:lnTo>
                  <a:pt x="16179" y="2164"/>
                </a:lnTo>
                <a:lnTo>
                  <a:pt x="16188" y="2152"/>
                </a:lnTo>
                <a:lnTo>
                  <a:pt x="16180" y="2130"/>
                </a:lnTo>
                <a:lnTo>
                  <a:pt x="16168" y="2126"/>
                </a:lnTo>
                <a:lnTo>
                  <a:pt x="16169" y="2147"/>
                </a:lnTo>
                <a:lnTo>
                  <a:pt x="16160" y="2158"/>
                </a:lnTo>
                <a:lnTo>
                  <a:pt x="16152" y="2139"/>
                </a:lnTo>
                <a:lnTo>
                  <a:pt x="16141" y="2133"/>
                </a:lnTo>
                <a:lnTo>
                  <a:pt x="16128" y="2111"/>
                </a:lnTo>
                <a:lnTo>
                  <a:pt x="16124" y="2125"/>
                </a:lnTo>
                <a:lnTo>
                  <a:pt x="16114" y="2129"/>
                </a:lnTo>
                <a:lnTo>
                  <a:pt x="16096" y="2130"/>
                </a:lnTo>
                <a:lnTo>
                  <a:pt x="16091" y="2117"/>
                </a:lnTo>
                <a:lnTo>
                  <a:pt x="16088" y="2135"/>
                </a:lnTo>
                <a:lnTo>
                  <a:pt x="16080" y="2145"/>
                </a:lnTo>
                <a:lnTo>
                  <a:pt x="16064" y="2124"/>
                </a:lnTo>
                <a:lnTo>
                  <a:pt x="16054" y="2126"/>
                </a:lnTo>
                <a:lnTo>
                  <a:pt x="16057" y="2146"/>
                </a:lnTo>
                <a:lnTo>
                  <a:pt x="16060" y="2155"/>
                </a:lnTo>
                <a:lnTo>
                  <a:pt x="16045" y="2176"/>
                </a:lnTo>
                <a:lnTo>
                  <a:pt x="16039" y="2169"/>
                </a:lnTo>
                <a:lnTo>
                  <a:pt x="16036" y="2156"/>
                </a:lnTo>
                <a:lnTo>
                  <a:pt x="16029" y="2177"/>
                </a:lnTo>
                <a:lnTo>
                  <a:pt x="16031" y="2206"/>
                </a:lnTo>
                <a:lnTo>
                  <a:pt x="16040" y="2223"/>
                </a:lnTo>
                <a:lnTo>
                  <a:pt x="16044" y="2246"/>
                </a:lnTo>
                <a:lnTo>
                  <a:pt x="16051" y="2251"/>
                </a:lnTo>
                <a:lnTo>
                  <a:pt x="16053" y="2281"/>
                </a:lnTo>
                <a:lnTo>
                  <a:pt x="16068" y="2286"/>
                </a:lnTo>
                <a:lnTo>
                  <a:pt x="16075" y="2303"/>
                </a:lnTo>
                <a:lnTo>
                  <a:pt x="16073" y="2325"/>
                </a:lnTo>
                <a:lnTo>
                  <a:pt x="16084" y="2343"/>
                </a:lnTo>
                <a:lnTo>
                  <a:pt x="16089" y="2360"/>
                </a:lnTo>
                <a:lnTo>
                  <a:pt x="16080" y="2383"/>
                </a:lnTo>
                <a:lnTo>
                  <a:pt x="16073" y="2379"/>
                </a:lnTo>
                <a:lnTo>
                  <a:pt x="16069" y="2362"/>
                </a:lnTo>
                <a:lnTo>
                  <a:pt x="16051" y="2371"/>
                </a:lnTo>
                <a:lnTo>
                  <a:pt x="16039" y="2365"/>
                </a:lnTo>
                <a:lnTo>
                  <a:pt x="16026" y="2370"/>
                </a:lnTo>
                <a:lnTo>
                  <a:pt x="16031" y="2386"/>
                </a:lnTo>
                <a:lnTo>
                  <a:pt x="16023" y="2408"/>
                </a:lnTo>
                <a:lnTo>
                  <a:pt x="16010" y="2410"/>
                </a:lnTo>
                <a:lnTo>
                  <a:pt x="15999" y="2404"/>
                </a:lnTo>
                <a:lnTo>
                  <a:pt x="15970" y="2430"/>
                </a:lnTo>
                <a:lnTo>
                  <a:pt x="15928" y="2442"/>
                </a:lnTo>
                <a:lnTo>
                  <a:pt x="15912" y="2433"/>
                </a:lnTo>
                <a:lnTo>
                  <a:pt x="15890" y="2432"/>
                </a:lnTo>
                <a:lnTo>
                  <a:pt x="15885" y="2437"/>
                </a:lnTo>
                <a:lnTo>
                  <a:pt x="15874" y="2431"/>
                </a:lnTo>
                <a:lnTo>
                  <a:pt x="15814" y="2426"/>
                </a:lnTo>
                <a:lnTo>
                  <a:pt x="15796" y="2402"/>
                </a:lnTo>
                <a:lnTo>
                  <a:pt x="15788" y="2359"/>
                </a:lnTo>
                <a:lnTo>
                  <a:pt x="15797" y="2333"/>
                </a:lnTo>
                <a:lnTo>
                  <a:pt x="15802" y="2328"/>
                </a:lnTo>
                <a:lnTo>
                  <a:pt x="15803" y="2310"/>
                </a:lnTo>
                <a:lnTo>
                  <a:pt x="15784" y="2298"/>
                </a:lnTo>
                <a:lnTo>
                  <a:pt x="15764" y="2299"/>
                </a:lnTo>
                <a:lnTo>
                  <a:pt x="15723" y="2330"/>
                </a:lnTo>
                <a:lnTo>
                  <a:pt x="15669" y="2334"/>
                </a:lnTo>
                <a:lnTo>
                  <a:pt x="15625" y="2353"/>
                </a:lnTo>
                <a:lnTo>
                  <a:pt x="15597" y="2362"/>
                </a:lnTo>
                <a:lnTo>
                  <a:pt x="15591" y="2378"/>
                </a:lnTo>
                <a:lnTo>
                  <a:pt x="15582" y="2378"/>
                </a:lnTo>
                <a:lnTo>
                  <a:pt x="15576" y="2394"/>
                </a:lnTo>
                <a:lnTo>
                  <a:pt x="15561" y="2408"/>
                </a:lnTo>
                <a:lnTo>
                  <a:pt x="15544" y="2435"/>
                </a:lnTo>
                <a:lnTo>
                  <a:pt x="15553" y="2463"/>
                </a:lnTo>
                <a:lnTo>
                  <a:pt x="15562" y="2468"/>
                </a:lnTo>
                <a:lnTo>
                  <a:pt x="15573" y="2460"/>
                </a:lnTo>
                <a:lnTo>
                  <a:pt x="15579" y="2467"/>
                </a:lnTo>
                <a:lnTo>
                  <a:pt x="15572" y="2484"/>
                </a:lnTo>
                <a:lnTo>
                  <a:pt x="15565" y="2487"/>
                </a:lnTo>
                <a:lnTo>
                  <a:pt x="15553" y="2509"/>
                </a:lnTo>
                <a:lnTo>
                  <a:pt x="15554" y="2521"/>
                </a:lnTo>
                <a:lnTo>
                  <a:pt x="15549" y="2513"/>
                </a:lnTo>
                <a:lnTo>
                  <a:pt x="15546" y="2470"/>
                </a:lnTo>
                <a:lnTo>
                  <a:pt x="15528" y="2446"/>
                </a:lnTo>
                <a:lnTo>
                  <a:pt x="15525" y="2430"/>
                </a:lnTo>
                <a:lnTo>
                  <a:pt x="15528" y="2413"/>
                </a:lnTo>
                <a:lnTo>
                  <a:pt x="15514" y="2391"/>
                </a:lnTo>
                <a:lnTo>
                  <a:pt x="15505" y="2389"/>
                </a:lnTo>
                <a:lnTo>
                  <a:pt x="15479" y="2346"/>
                </a:lnTo>
                <a:lnTo>
                  <a:pt x="15472" y="2343"/>
                </a:lnTo>
                <a:lnTo>
                  <a:pt x="15472" y="2357"/>
                </a:lnTo>
                <a:lnTo>
                  <a:pt x="15493" y="2397"/>
                </a:lnTo>
                <a:lnTo>
                  <a:pt x="15495" y="2421"/>
                </a:lnTo>
                <a:lnTo>
                  <a:pt x="15484" y="2442"/>
                </a:lnTo>
                <a:lnTo>
                  <a:pt x="15458" y="2450"/>
                </a:lnTo>
                <a:lnTo>
                  <a:pt x="15449" y="2459"/>
                </a:lnTo>
                <a:lnTo>
                  <a:pt x="15431" y="2456"/>
                </a:lnTo>
                <a:lnTo>
                  <a:pt x="15395" y="2407"/>
                </a:lnTo>
                <a:lnTo>
                  <a:pt x="15394" y="2384"/>
                </a:lnTo>
                <a:lnTo>
                  <a:pt x="15401" y="2370"/>
                </a:lnTo>
                <a:lnTo>
                  <a:pt x="15399" y="2352"/>
                </a:lnTo>
                <a:lnTo>
                  <a:pt x="15381" y="2365"/>
                </a:lnTo>
                <a:lnTo>
                  <a:pt x="15382" y="2390"/>
                </a:lnTo>
                <a:lnTo>
                  <a:pt x="15373" y="2408"/>
                </a:lnTo>
                <a:lnTo>
                  <a:pt x="15350" y="2383"/>
                </a:lnTo>
                <a:lnTo>
                  <a:pt x="15330" y="2384"/>
                </a:lnTo>
                <a:lnTo>
                  <a:pt x="15317" y="2403"/>
                </a:lnTo>
                <a:lnTo>
                  <a:pt x="15320" y="2441"/>
                </a:lnTo>
                <a:lnTo>
                  <a:pt x="15309" y="2467"/>
                </a:lnTo>
                <a:lnTo>
                  <a:pt x="15319" y="2496"/>
                </a:lnTo>
                <a:lnTo>
                  <a:pt x="15334" y="2508"/>
                </a:lnTo>
                <a:lnTo>
                  <a:pt x="15354" y="2483"/>
                </a:lnTo>
                <a:lnTo>
                  <a:pt x="15356" y="2468"/>
                </a:lnTo>
                <a:lnTo>
                  <a:pt x="15381" y="2444"/>
                </a:lnTo>
                <a:lnTo>
                  <a:pt x="15386" y="2461"/>
                </a:lnTo>
                <a:lnTo>
                  <a:pt x="15385" y="2486"/>
                </a:lnTo>
                <a:lnTo>
                  <a:pt x="15360" y="2517"/>
                </a:lnTo>
                <a:lnTo>
                  <a:pt x="15368" y="2535"/>
                </a:lnTo>
                <a:lnTo>
                  <a:pt x="15358" y="2560"/>
                </a:lnTo>
                <a:lnTo>
                  <a:pt x="15342" y="2568"/>
                </a:lnTo>
                <a:lnTo>
                  <a:pt x="15327" y="2554"/>
                </a:lnTo>
                <a:lnTo>
                  <a:pt x="15328" y="2563"/>
                </a:lnTo>
                <a:lnTo>
                  <a:pt x="15335" y="2587"/>
                </a:lnTo>
                <a:lnTo>
                  <a:pt x="15325" y="2614"/>
                </a:lnTo>
                <a:lnTo>
                  <a:pt x="15305" y="2640"/>
                </a:lnTo>
                <a:lnTo>
                  <a:pt x="15313" y="2659"/>
                </a:lnTo>
                <a:lnTo>
                  <a:pt x="15305" y="2670"/>
                </a:lnTo>
                <a:lnTo>
                  <a:pt x="15295" y="2671"/>
                </a:lnTo>
                <a:lnTo>
                  <a:pt x="15275" y="2700"/>
                </a:lnTo>
                <a:lnTo>
                  <a:pt x="15251" y="2706"/>
                </a:lnTo>
                <a:lnTo>
                  <a:pt x="15228" y="2709"/>
                </a:lnTo>
                <a:lnTo>
                  <a:pt x="15221" y="2734"/>
                </a:lnTo>
                <a:lnTo>
                  <a:pt x="15227" y="2764"/>
                </a:lnTo>
                <a:lnTo>
                  <a:pt x="15250" y="2804"/>
                </a:lnTo>
                <a:lnTo>
                  <a:pt x="15260" y="2808"/>
                </a:lnTo>
                <a:lnTo>
                  <a:pt x="15250" y="2813"/>
                </a:lnTo>
                <a:lnTo>
                  <a:pt x="15233" y="2815"/>
                </a:lnTo>
                <a:lnTo>
                  <a:pt x="15228" y="2830"/>
                </a:lnTo>
                <a:lnTo>
                  <a:pt x="15231" y="2840"/>
                </a:lnTo>
                <a:lnTo>
                  <a:pt x="15225" y="2860"/>
                </a:lnTo>
                <a:lnTo>
                  <a:pt x="15212" y="2882"/>
                </a:lnTo>
                <a:lnTo>
                  <a:pt x="15200" y="2884"/>
                </a:lnTo>
                <a:lnTo>
                  <a:pt x="15195" y="2898"/>
                </a:lnTo>
                <a:lnTo>
                  <a:pt x="15198" y="2877"/>
                </a:lnTo>
                <a:lnTo>
                  <a:pt x="15209" y="2863"/>
                </a:lnTo>
                <a:lnTo>
                  <a:pt x="15218" y="2803"/>
                </a:lnTo>
                <a:lnTo>
                  <a:pt x="15209" y="2792"/>
                </a:lnTo>
                <a:lnTo>
                  <a:pt x="15207" y="2773"/>
                </a:lnTo>
                <a:lnTo>
                  <a:pt x="15213" y="2762"/>
                </a:lnTo>
                <a:lnTo>
                  <a:pt x="15212" y="2734"/>
                </a:lnTo>
                <a:lnTo>
                  <a:pt x="15206" y="2702"/>
                </a:lnTo>
                <a:lnTo>
                  <a:pt x="15212" y="2672"/>
                </a:lnTo>
                <a:lnTo>
                  <a:pt x="15225" y="2658"/>
                </a:lnTo>
                <a:lnTo>
                  <a:pt x="15230" y="2638"/>
                </a:lnTo>
                <a:lnTo>
                  <a:pt x="15223" y="2593"/>
                </a:lnTo>
                <a:lnTo>
                  <a:pt x="15219" y="2580"/>
                </a:lnTo>
                <a:lnTo>
                  <a:pt x="15223" y="2566"/>
                </a:lnTo>
                <a:lnTo>
                  <a:pt x="15232" y="2564"/>
                </a:lnTo>
                <a:lnTo>
                  <a:pt x="15238" y="2568"/>
                </a:lnTo>
                <a:lnTo>
                  <a:pt x="15256" y="2557"/>
                </a:lnTo>
                <a:lnTo>
                  <a:pt x="15268" y="2507"/>
                </a:lnTo>
                <a:lnTo>
                  <a:pt x="15266" y="2488"/>
                </a:lnTo>
                <a:lnTo>
                  <a:pt x="15258" y="2464"/>
                </a:lnTo>
                <a:lnTo>
                  <a:pt x="15266" y="2410"/>
                </a:lnTo>
                <a:lnTo>
                  <a:pt x="15277" y="2385"/>
                </a:lnTo>
                <a:lnTo>
                  <a:pt x="15288" y="2347"/>
                </a:lnTo>
                <a:lnTo>
                  <a:pt x="15280" y="2314"/>
                </a:lnTo>
                <a:lnTo>
                  <a:pt x="15276" y="2314"/>
                </a:lnTo>
                <a:lnTo>
                  <a:pt x="15268" y="2329"/>
                </a:lnTo>
                <a:lnTo>
                  <a:pt x="15257" y="2330"/>
                </a:lnTo>
                <a:lnTo>
                  <a:pt x="15242" y="2322"/>
                </a:lnTo>
                <a:lnTo>
                  <a:pt x="15256" y="2322"/>
                </a:lnTo>
                <a:lnTo>
                  <a:pt x="15272" y="2299"/>
                </a:lnTo>
                <a:lnTo>
                  <a:pt x="15284" y="2290"/>
                </a:lnTo>
                <a:lnTo>
                  <a:pt x="15290" y="2267"/>
                </a:lnTo>
                <a:lnTo>
                  <a:pt x="15288" y="2255"/>
                </a:lnTo>
                <a:lnTo>
                  <a:pt x="15296" y="2239"/>
                </a:lnTo>
                <a:lnTo>
                  <a:pt x="15306" y="2203"/>
                </a:lnTo>
                <a:lnTo>
                  <a:pt x="15302" y="2192"/>
                </a:lnTo>
                <a:lnTo>
                  <a:pt x="15308" y="2169"/>
                </a:lnTo>
                <a:lnTo>
                  <a:pt x="15325" y="2155"/>
                </a:lnTo>
                <a:lnTo>
                  <a:pt x="15324" y="2137"/>
                </a:lnTo>
                <a:lnTo>
                  <a:pt x="15315" y="2121"/>
                </a:lnTo>
                <a:lnTo>
                  <a:pt x="15314" y="2111"/>
                </a:lnTo>
                <a:lnTo>
                  <a:pt x="15324" y="2082"/>
                </a:lnTo>
                <a:lnTo>
                  <a:pt x="15321" y="2061"/>
                </a:lnTo>
                <a:lnTo>
                  <a:pt x="15327" y="2042"/>
                </a:lnTo>
                <a:lnTo>
                  <a:pt x="15332" y="2039"/>
                </a:lnTo>
                <a:lnTo>
                  <a:pt x="15341" y="2003"/>
                </a:lnTo>
                <a:lnTo>
                  <a:pt x="15342" y="1959"/>
                </a:lnTo>
                <a:lnTo>
                  <a:pt x="15337" y="1920"/>
                </a:lnTo>
                <a:lnTo>
                  <a:pt x="15325" y="1884"/>
                </a:lnTo>
                <a:lnTo>
                  <a:pt x="15329" y="1872"/>
                </a:lnTo>
                <a:lnTo>
                  <a:pt x="15326" y="1856"/>
                </a:lnTo>
                <a:lnTo>
                  <a:pt x="15319" y="1852"/>
                </a:lnTo>
                <a:lnTo>
                  <a:pt x="15312" y="1859"/>
                </a:lnTo>
                <a:lnTo>
                  <a:pt x="15302" y="1850"/>
                </a:lnTo>
                <a:lnTo>
                  <a:pt x="15296" y="1832"/>
                </a:lnTo>
                <a:lnTo>
                  <a:pt x="15292" y="1832"/>
                </a:lnTo>
                <a:lnTo>
                  <a:pt x="15284" y="1858"/>
                </a:lnTo>
                <a:lnTo>
                  <a:pt x="15279" y="1866"/>
                </a:lnTo>
                <a:lnTo>
                  <a:pt x="15272" y="1857"/>
                </a:lnTo>
                <a:lnTo>
                  <a:pt x="15263" y="1830"/>
                </a:lnTo>
                <a:lnTo>
                  <a:pt x="15266" y="1824"/>
                </a:lnTo>
                <a:lnTo>
                  <a:pt x="15260" y="1816"/>
                </a:lnTo>
                <a:lnTo>
                  <a:pt x="15242" y="1812"/>
                </a:lnTo>
                <a:lnTo>
                  <a:pt x="15233" y="1792"/>
                </a:lnTo>
                <a:lnTo>
                  <a:pt x="15236" y="1785"/>
                </a:lnTo>
                <a:lnTo>
                  <a:pt x="15254" y="1783"/>
                </a:lnTo>
                <a:lnTo>
                  <a:pt x="15277" y="1799"/>
                </a:lnTo>
                <a:lnTo>
                  <a:pt x="15288" y="1815"/>
                </a:lnTo>
                <a:lnTo>
                  <a:pt x="15294" y="1804"/>
                </a:lnTo>
                <a:lnTo>
                  <a:pt x="15299" y="1803"/>
                </a:lnTo>
                <a:lnTo>
                  <a:pt x="15305" y="1816"/>
                </a:lnTo>
                <a:lnTo>
                  <a:pt x="15306" y="1829"/>
                </a:lnTo>
                <a:lnTo>
                  <a:pt x="15311" y="1830"/>
                </a:lnTo>
                <a:lnTo>
                  <a:pt x="15313" y="1813"/>
                </a:lnTo>
                <a:lnTo>
                  <a:pt x="15302" y="1789"/>
                </a:lnTo>
                <a:lnTo>
                  <a:pt x="15301" y="1768"/>
                </a:lnTo>
                <a:lnTo>
                  <a:pt x="15292" y="1746"/>
                </a:lnTo>
                <a:lnTo>
                  <a:pt x="15283" y="1736"/>
                </a:lnTo>
                <a:lnTo>
                  <a:pt x="15278" y="1738"/>
                </a:lnTo>
                <a:lnTo>
                  <a:pt x="15270" y="1746"/>
                </a:lnTo>
                <a:lnTo>
                  <a:pt x="15261" y="1739"/>
                </a:lnTo>
                <a:lnTo>
                  <a:pt x="15259" y="1714"/>
                </a:lnTo>
                <a:lnTo>
                  <a:pt x="15239" y="1684"/>
                </a:lnTo>
                <a:lnTo>
                  <a:pt x="15239" y="1665"/>
                </a:lnTo>
                <a:lnTo>
                  <a:pt x="15229" y="1650"/>
                </a:lnTo>
                <a:lnTo>
                  <a:pt x="15222" y="1632"/>
                </a:lnTo>
                <a:lnTo>
                  <a:pt x="15213" y="1632"/>
                </a:lnTo>
                <a:lnTo>
                  <a:pt x="15202" y="1645"/>
                </a:lnTo>
                <a:lnTo>
                  <a:pt x="15202" y="1666"/>
                </a:lnTo>
                <a:lnTo>
                  <a:pt x="15214" y="1667"/>
                </a:lnTo>
                <a:lnTo>
                  <a:pt x="15223" y="1678"/>
                </a:lnTo>
                <a:lnTo>
                  <a:pt x="15221" y="1690"/>
                </a:lnTo>
                <a:lnTo>
                  <a:pt x="15213" y="1698"/>
                </a:lnTo>
                <a:lnTo>
                  <a:pt x="15213" y="1715"/>
                </a:lnTo>
                <a:lnTo>
                  <a:pt x="15207" y="1720"/>
                </a:lnTo>
                <a:lnTo>
                  <a:pt x="15184" y="1674"/>
                </a:lnTo>
                <a:lnTo>
                  <a:pt x="15184" y="1657"/>
                </a:lnTo>
                <a:lnTo>
                  <a:pt x="15177" y="1634"/>
                </a:lnTo>
                <a:lnTo>
                  <a:pt x="15165" y="1629"/>
                </a:lnTo>
                <a:lnTo>
                  <a:pt x="15115" y="1580"/>
                </a:lnTo>
                <a:lnTo>
                  <a:pt x="15101" y="1572"/>
                </a:lnTo>
                <a:lnTo>
                  <a:pt x="15098" y="1565"/>
                </a:lnTo>
                <a:lnTo>
                  <a:pt x="15068" y="1569"/>
                </a:lnTo>
                <a:lnTo>
                  <a:pt x="15065" y="1550"/>
                </a:lnTo>
                <a:lnTo>
                  <a:pt x="15070" y="1538"/>
                </a:lnTo>
                <a:lnTo>
                  <a:pt x="15068" y="1524"/>
                </a:lnTo>
                <a:lnTo>
                  <a:pt x="15053" y="1529"/>
                </a:lnTo>
                <a:lnTo>
                  <a:pt x="15048" y="1521"/>
                </a:lnTo>
                <a:lnTo>
                  <a:pt x="15034" y="1526"/>
                </a:lnTo>
                <a:lnTo>
                  <a:pt x="15024" y="1543"/>
                </a:lnTo>
                <a:lnTo>
                  <a:pt x="15019" y="1538"/>
                </a:lnTo>
                <a:lnTo>
                  <a:pt x="15007" y="1557"/>
                </a:lnTo>
                <a:lnTo>
                  <a:pt x="15002" y="1579"/>
                </a:lnTo>
                <a:lnTo>
                  <a:pt x="14984" y="1579"/>
                </a:lnTo>
                <a:lnTo>
                  <a:pt x="14974" y="1576"/>
                </a:lnTo>
                <a:lnTo>
                  <a:pt x="14957" y="1606"/>
                </a:lnTo>
                <a:lnTo>
                  <a:pt x="14934" y="1615"/>
                </a:lnTo>
                <a:lnTo>
                  <a:pt x="14925" y="1621"/>
                </a:lnTo>
                <a:lnTo>
                  <a:pt x="14919" y="1613"/>
                </a:lnTo>
                <a:lnTo>
                  <a:pt x="14909" y="1613"/>
                </a:lnTo>
                <a:lnTo>
                  <a:pt x="14903" y="1621"/>
                </a:lnTo>
                <a:lnTo>
                  <a:pt x="14904" y="1644"/>
                </a:lnTo>
                <a:lnTo>
                  <a:pt x="14914" y="1651"/>
                </a:lnTo>
                <a:lnTo>
                  <a:pt x="14921" y="1649"/>
                </a:lnTo>
                <a:lnTo>
                  <a:pt x="14928" y="1680"/>
                </a:lnTo>
                <a:lnTo>
                  <a:pt x="14930" y="1720"/>
                </a:lnTo>
                <a:lnTo>
                  <a:pt x="14921" y="1752"/>
                </a:lnTo>
                <a:lnTo>
                  <a:pt x="14901" y="1754"/>
                </a:lnTo>
                <a:lnTo>
                  <a:pt x="14885" y="1780"/>
                </a:lnTo>
                <a:lnTo>
                  <a:pt x="14859" y="1791"/>
                </a:lnTo>
                <a:lnTo>
                  <a:pt x="14850" y="1787"/>
                </a:lnTo>
                <a:lnTo>
                  <a:pt x="14861" y="1772"/>
                </a:lnTo>
                <a:lnTo>
                  <a:pt x="14872" y="1765"/>
                </a:lnTo>
                <a:lnTo>
                  <a:pt x="14873" y="1739"/>
                </a:lnTo>
                <a:lnTo>
                  <a:pt x="14857" y="1694"/>
                </a:lnTo>
                <a:lnTo>
                  <a:pt x="14866" y="1661"/>
                </a:lnTo>
                <a:lnTo>
                  <a:pt x="14867" y="1640"/>
                </a:lnTo>
                <a:lnTo>
                  <a:pt x="14872" y="1626"/>
                </a:lnTo>
                <a:lnTo>
                  <a:pt x="14863" y="1592"/>
                </a:lnTo>
                <a:lnTo>
                  <a:pt x="14863" y="1569"/>
                </a:lnTo>
                <a:lnTo>
                  <a:pt x="14846" y="1539"/>
                </a:lnTo>
                <a:lnTo>
                  <a:pt x="14835" y="1549"/>
                </a:lnTo>
                <a:lnTo>
                  <a:pt x="14826" y="1539"/>
                </a:lnTo>
                <a:lnTo>
                  <a:pt x="14819" y="1541"/>
                </a:lnTo>
                <a:lnTo>
                  <a:pt x="14815" y="1567"/>
                </a:lnTo>
                <a:lnTo>
                  <a:pt x="14798" y="1569"/>
                </a:lnTo>
                <a:lnTo>
                  <a:pt x="14792" y="1559"/>
                </a:lnTo>
                <a:lnTo>
                  <a:pt x="14778" y="1571"/>
                </a:lnTo>
                <a:lnTo>
                  <a:pt x="14767" y="1601"/>
                </a:lnTo>
                <a:lnTo>
                  <a:pt x="14754" y="1601"/>
                </a:lnTo>
                <a:lnTo>
                  <a:pt x="14753" y="1585"/>
                </a:lnTo>
                <a:lnTo>
                  <a:pt x="14762" y="1561"/>
                </a:lnTo>
                <a:lnTo>
                  <a:pt x="14762" y="1545"/>
                </a:lnTo>
                <a:lnTo>
                  <a:pt x="14752" y="1542"/>
                </a:lnTo>
                <a:lnTo>
                  <a:pt x="14730" y="1597"/>
                </a:lnTo>
                <a:lnTo>
                  <a:pt x="14699" y="1617"/>
                </a:lnTo>
                <a:lnTo>
                  <a:pt x="14689" y="1612"/>
                </a:lnTo>
                <a:lnTo>
                  <a:pt x="14699" y="1582"/>
                </a:lnTo>
                <a:lnTo>
                  <a:pt x="14714" y="1577"/>
                </a:lnTo>
                <a:lnTo>
                  <a:pt x="14728" y="1540"/>
                </a:lnTo>
                <a:lnTo>
                  <a:pt x="14724" y="1516"/>
                </a:lnTo>
                <a:lnTo>
                  <a:pt x="14731" y="1496"/>
                </a:lnTo>
                <a:lnTo>
                  <a:pt x="14731" y="1486"/>
                </a:lnTo>
                <a:lnTo>
                  <a:pt x="14745" y="1472"/>
                </a:lnTo>
                <a:lnTo>
                  <a:pt x="14743" y="1463"/>
                </a:lnTo>
                <a:lnTo>
                  <a:pt x="14723" y="1454"/>
                </a:lnTo>
                <a:lnTo>
                  <a:pt x="14718" y="1444"/>
                </a:lnTo>
                <a:lnTo>
                  <a:pt x="14716" y="1411"/>
                </a:lnTo>
                <a:lnTo>
                  <a:pt x="14710" y="1408"/>
                </a:lnTo>
                <a:lnTo>
                  <a:pt x="14692" y="1433"/>
                </a:lnTo>
                <a:lnTo>
                  <a:pt x="14674" y="1428"/>
                </a:lnTo>
                <a:lnTo>
                  <a:pt x="14667" y="1396"/>
                </a:lnTo>
                <a:lnTo>
                  <a:pt x="14655" y="1397"/>
                </a:lnTo>
                <a:lnTo>
                  <a:pt x="14642" y="1418"/>
                </a:lnTo>
                <a:lnTo>
                  <a:pt x="14626" y="1386"/>
                </a:lnTo>
                <a:lnTo>
                  <a:pt x="14617" y="1385"/>
                </a:lnTo>
                <a:lnTo>
                  <a:pt x="14598" y="1413"/>
                </a:lnTo>
                <a:lnTo>
                  <a:pt x="14595" y="1432"/>
                </a:lnTo>
                <a:lnTo>
                  <a:pt x="14582" y="1438"/>
                </a:lnTo>
                <a:lnTo>
                  <a:pt x="14591" y="1461"/>
                </a:lnTo>
                <a:lnTo>
                  <a:pt x="14578" y="1482"/>
                </a:lnTo>
                <a:lnTo>
                  <a:pt x="14575" y="1520"/>
                </a:lnTo>
                <a:lnTo>
                  <a:pt x="14580" y="1548"/>
                </a:lnTo>
                <a:lnTo>
                  <a:pt x="14566" y="1576"/>
                </a:lnTo>
                <a:lnTo>
                  <a:pt x="14564" y="1681"/>
                </a:lnTo>
                <a:lnTo>
                  <a:pt x="14580" y="1706"/>
                </a:lnTo>
                <a:lnTo>
                  <a:pt x="14580" y="1732"/>
                </a:lnTo>
                <a:lnTo>
                  <a:pt x="14568" y="1732"/>
                </a:lnTo>
                <a:lnTo>
                  <a:pt x="14570" y="1760"/>
                </a:lnTo>
                <a:lnTo>
                  <a:pt x="14583" y="1787"/>
                </a:lnTo>
                <a:lnTo>
                  <a:pt x="14596" y="1786"/>
                </a:lnTo>
                <a:lnTo>
                  <a:pt x="14611" y="1819"/>
                </a:lnTo>
                <a:lnTo>
                  <a:pt x="14630" y="1826"/>
                </a:lnTo>
                <a:lnTo>
                  <a:pt x="14610" y="1847"/>
                </a:lnTo>
                <a:lnTo>
                  <a:pt x="14617" y="1875"/>
                </a:lnTo>
                <a:lnTo>
                  <a:pt x="14617" y="1892"/>
                </a:lnTo>
                <a:lnTo>
                  <a:pt x="14641" y="1896"/>
                </a:lnTo>
                <a:lnTo>
                  <a:pt x="14658" y="1884"/>
                </a:lnTo>
                <a:lnTo>
                  <a:pt x="14679" y="1899"/>
                </a:lnTo>
                <a:lnTo>
                  <a:pt x="14700" y="1902"/>
                </a:lnTo>
                <a:lnTo>
                  <a:pt x="14705" y="1915"/>
                </a:lnTo>
                <a:lnTo>
                  <a:pt x="14694" y="1929"/>
                </a:lnTo>
                <a:lnTo>
                  <a:pt x="14682" y="1925"/>
                </a:lnTo>
                <a:lnTo>
                  <a:pt x="14672" y="1927"/>
                </a:lnTo>
                <a:lnTo>
                  <a:pt x="14656" y="1914"/>
                </a:lnTo>
                <a:lnTo>
                  <a:pt x="14625" y="1935"/>
                </a:lnTo>
                <a:lnTo>
                  <a:pt x="14616" y="1925"/>
                </a:lnTo>
                <a:lnTo>
                  <a:pt x="14603" y="1934"/>
                </a:lnTo>
                <a:lnTo>
                  <a:pt x="14590" y="1929"/>
                </a:lnTo>
                <a:lnTo>
                  <a:pt x="14577" y="1929"/>
                </a:lnTo>
                <a:lnTo>
                  <a:pt x="14568" y="1946"/>
                </a:lnTo>
                <a:lnTo>
                  <a:pt x="14541" y="1945"/>
                </a:lnTo>
                <a:lnTo>
                  <a:pt x="14531" y="1963"/>
                </a:lnTo>
                <a:lnTo>
                  <a:pt x="14533" y="1972"/>
                </a:lnTo>
                <a:lnTo>
                  <a:pt x="14547" y="1980"/>
                </a:lnTo>
                <a:lnTo>
                  <a:pt x="14550" y="1999"/>
                </a:lnTo>
                <a:lnTo>
                  <a:pt x="14566" y="1993"/>
                </a:lnTo>
                <a:lnTo>
                  <a:pt x="14574" y="2004"/>
                </a:lnTo>
                <a:lnTo>
                  <a:pt x="14588" y="1988"/>
                </a:lnTo>
                <a:lnTo>
                  <a:pt x="14601" y="2018"/>
                </a:lnTo>
                <a:lnTo>
                  <a:pt x="14619" y="2036"/>
                </a:lnTo>
                <a:lnTo>
                  <a:pt x="14634" y="2083"/>
                </a:lnTo>
                <a:lnTo>
                  <a:pt x="14621" y="2130"/>
                </a:lnTo>
                <a:lnTo>
                  <a:pt x="14602" y="2146"/>
                </a:lnTo>
                <a:lnTo>
                  <a:pt x="14613" y="2093"/>
                </a:lnTo>
                <a:lnTo>
                  <a:pt x="14605" y="2079"/>
                </a:lnTo>
                <a:lnTo>
                  <a:pt x="14605" y="2047"/>
                </a:lnTo>
                <a:lnTo>
                  <a:pt x="14584" y="2044"/>
                </a:lnTo>
                <a:lnTo>
                  <a:pt x="14579" y="2038"/>
                </a:lnTo>
                <a:lnTo>
                  <a:pt x="14579" y="2024"/>
                </a:lnTo>
                <a:lnTo>
                  <a:pt x="14571" y="2018"/>
                </a:lnTo>
                <a:lnTo>
                  <a:pt x="14558" y="2031"/>
                </a:lnTo>
                <a:lnTo>
                  <a:pt x="14541" y="2033"/>
                </a:lnTo>
                <a:lnTo>
                  <a:pt x="14526" y="2058"/>
                </a:lnTo>
                <a:lnTo>
                  <a:pt x="14540" y="2066"/>
                </a:lnTo>
                <a:lnTo>
                  <a:pt x="14532" y="2080"/>
                </a:lnTo>
                <a:lnTo>
                  <a:pt x="14518" y="2079"/>
                </a:lnTo>
                <a:lnTo>
                  <a:pt x="14527" y="2098"/>
                </a:lnTo>
                <a:lnTo>
                  <a:pt x="14524" y="2112"/>
                </a:lnTo>
                <a:lnTo>
                  <a:pt x="14504" y="2137"/>
                </a:lnTo>
                <a:lnTo>
                  <a:pt x="14502" y="2113"/>
                </a:lnTo>
                <a:lnTo>
                  <a:pt x="14496" y="2110"/>
                </a:lnTo>
                <a:lnTo>
                  <a:pt x="14486" y="2123"/>
                </a:lnTo>
                <a:lnTo>
                  <a:pt x="14491" y="2147"/>
                </a:lnTo>
                <a:lnTo>
                  <a:pt x="14486" y="2172"/>
                </a:lnTo>
                <a:lnTo>
                  <a:pt x="14475" y="2172"/>
                </a:lnTo>
                <a:lnTo>
                  <a:pt x="14473" y="2137"/>
                </a:lnTo>
                <a:lnTo>
                  <a:pt x="14462" y="2115"/>
                </a:lnTo>
                <a:lnTo>
                  <a:pt x="14459" y="2125"/>
                </a:lnTo>
                <a:lnTo>
                  <a:pt x="14462" y="2146"/>
                </a:lnTo>
                <a:lnTo>
                  <a:pt x="14450" y="2181"/>
                </a:lnTo>
                <a:lnTo>
                  <a:pt x="14445" y="2213"/>
                </a:lnTo>
                <a:lnTo>
                  <a:pt x="14430" y="2196"/>
                </a:lnTo>
                <a:lnTo>
                  <a:pt x="14430" y="2182"/>
                </a:lnTo>
                <a:lnTo>
                  <a:pt x="14444" y="2129"/>
                </a:lnTo>
                <a:lnTo>
                  <a:pt x="14439" y="2111"/>
                </a:lnTo>
                <a:lnTo>
                  <a:pt x="14424" y="2107"/>
                </a:lnTo>
                <a:lnTo>
                  <a:pt x="14388" y="2128"/>
                </a:lnTo>
                <a:lnTo>
                  <a:pt x="14375" y="2121"/>
                </a:lnTo>
                <a:lnTo>
                  <a:pt x="14355" y="2145"/>
                </a:lnTo>
                <a:lnTo>
                  <a:pt x="14344" y="2140"/>
                </a:lnTo>
                <a:lnTo>
                  <a:pt x="14332" y="2127"/>
                </a:lnTo>
                <a:lnTo>
                  <a:pt x="14315" y="2132"/>
                </a:lnTo>
                <a:lnTo>
                  <a:pt x="14330" y="2156"/>
                </a:lnTo>
                <a:lnTo>
                  <a:pt x="14320" y="2173"/>
                </a:lnTo>
                <a:lnTo>
                  <a:pt x="14315" y="2169"/>
                </a:lnTo>
                <a:lnTo>
                  <a:pt x="14313" y="2158"/>
                </a:lnTo>
                <a:lnTo>
                  <a:pt x="14308" y="2154"/>
                </a:lnTo>
                <a:lnTo>
                  <a:pt x="14302" y="2175"/>
                </a:lnTo>
                <a:lnTo>
                  <a:pt x="14295" y="2183"/>
                </a:lnTo>
                <a:lnTo>
                  <a:pt x="14294" y="2233"/>
                </a:lnTo>
                <a:lnTo>
                  <a:pt x="14302" y="2247"/>
                </a:lnTo>
                <a:lnTo>
                  <a:pt x="14318" y="2221"/>
                </a:lnTo>
                <a:lnTo>
                  <a:pt x="14325" y="2234"/>
                </a:lnTo>
                <a:lnTo>
                  <a:pt x="14348" y="2210"/>
                </a:lnTo>
                <a:lnTo>
                  <a:pt x="14356" y="2213"/>
                </a:lnTo>
                <a:lnTo>
                  <a:pt x="14353" y="2236"/>
                </a:lnTo>
                <a:lnTo>
                  <a:pt x="14316" y="2262"/>
                </a:lnTo>
                <a:lnTo>
                  <a:pt x="14309" y="2286"/>
                </a:lnTo>
                <a:lnTo>
                  <a:pt x="14293" y="2303"/>
                </a:lnTo>
                <a:lnTo>
                  <a:pt x="14263" y="2310"/>
                </a:lnTo>
                <a:lnTo>
                  <a:pt x="14261" y="2328"/>
                </a:lnTo>
                <a:lnTo>
                  <a:pt x="14266" y="2342"/>
                </a:lnTo>
                <a:lnTo>
                  <a:pt x="14243" y="2351"/>
                </a:lnTo>
                <a:lnTo>
                  <a:pt x="14231" y="2342"/>
                </a:lnTo>
                <a:lnTo>
                  <a:pt x="14224" y="2345"/>
                </a:lnTo>
                <a:lnTo>
                  <a:pt x="14220" y="2365"/>
                </a:lnTo>
                <a:lnTo>
                  <a:pt x="14212" y="2371"/>
                </a:lnTo>
                <a:lnTo>
                  <a:pt x="14195" y="2381"/>
                </a:lnTo>
                <a:lnTo>
                  <a:pt x="14190" y="2394"/>
                </a:lnTo>
                <a:lnTo>
                  <a:pt x="14198" y="2413"/>
                </a:lnTo>
                <a:lnTo>
                  <a:pt x="14193" y="2414"/>
                </a:lnTo>
                <a:lnTo>
                  <a:pt x="14189" y="2435"/>
                </a:lnTo>
                <a:lnTo>
                  <a:pt x="14181" y="2441"/>
                </a:lnTo>
                <a:lnTo>
                  <a:pt x="14175" y="2425"/>
                </a:lnTo>
                <a:lnTo>
                  <a:pt x="14170" y="2425"/>
                </a:lnTo>
                <a:lnTo>
                  <a:pt x="14157" y="2456"/>
                </a:lnTo>
                <a:lnTo>
                  <a:pt x="14159" y="2468"/>
                </a:lnTo>
                <a:lnTo>
                  <a:pt x="14155" y="2476"/>
                </a:lnTo>
                <a:lnTo>
                  <a:pt x="14155" y="2498"/>
                </a:lnTo>
                <a:lnTo>
                  <a:pt x="14142" y="2523"/>
                </a:lnTo>
                <a:lnTo>
                  <a:pt x="14144" y="2543"/>
                </a:lnTo>
                <a:lnTo>
                  <a:pt x="14127" y="2553"/>
                </a:lnTo>
                <a:lnTo>
                  <a:pt x="14104" y="2554"/>
                </a:lnTo>
                <a:lnTo>
                  <a:pt x="14091" y="2573"/>
                </a:lnTo>
                <a:lnTo>
                  <a:pt x="14091" y="2595"/>
                </a:lnTo>
                <a:lnTo>
                  <a:pt x="14101" y="2596"/>
                </a:lnTo>
                <a:lnTo>
                  <a:pt x="14107" y="2580"/>
                </a:lnTo>
                <a:lnTo>
                  <a:pt x="14139" y="2593"/>
                </a:lnTo>
                <a:lnTo>
                  <a:pt x="14132" y="2610"/>
                </a:lnTo>
                <a:lnTo>
                  <a:pt x="14118" y="2606"/>
                </a:lnTo>
                <a:lnTo>
                  <a:pt x="14115" y="2615"/>
                </a:lnTo>
                <a:lnTo>
                  <a:pt x="14125" y="2628"/>
                </a:lnTo>
                <a:lnTo>
                  <a:pt x="14123" y="2674"/>
                </a:lnTo>
                <a:lnTo>
                  <a:pt x="14111" y="2688"/>
                </a:lnTo>
                <a:lnTo>
                  <a:pt x="14113" y="2705"/>
                </a:lnTo>
                <a:lnTo>
                  <a:pt x="14111" y="2726"/>
                </a:lnTo>
                <a:lnTo>
                  <a:pt x="14096" y="2691"/>
                </a:lnTo>
                <a:lnTo>
                  <a:pt x="14084" y="2697"/>
                </a:lnTo>
                <a:lnTo>
                  <a:pt x="14070" y="2663"/>
                </a:lnTo>
                <a:lnTo>
                  <a:pt x="14060" y="2660"/>
                </a:lnTo>
                <a:lnTo>
                  <a:pt x="14057" y="2669"/>
                </a:lnTo>
                <a:lnTo>
                  <a:pt x="14066" y="2682"/>
                </a:lnTo>
                <a:lnTo>
                  <a:pt x="14067" y="2703"/>
                </a:lnTo>
                <a:lnTo>
                  <a:pt x="14059" y="2718"/>
                </a:lnTo>
                <a:lnTo>
                  <a:pt x="14068" y="2741"/>
                </a:lnTo>
                <a:lnTo>
                  <a:pt x="14081" y="2730"/>
                </a:lnTo>
                <a:lnTo>
                  <a:pt x="14102" y="2742"/>
                </a:lnTo>
                <a:lnTo>
                  <a:pt x="14118" y="2745"/>
                </a:lnTo>
                <a:lnTo>
                  <a:pt x="14120" y="2767"/>
                </a:lnTo>
                <a:lnTo>
                  <a:pt x="14133" y="2784"/>
                </a:lnTo>
                <a:lnTo>
                  <a:pt x="14146" y="2778"/>
                </a:lnTo>
                <a:lnTo>
                  <a:pt x="14153" y="2772"/>
                </a:lnTo>
                <a:lnTo>
                  <a:pt x="14158" y="2785"/>
                </a:lnTo>
                <a:lnTo>
                  <a:pt x="14145" y="2797"/>
                </a:lnTo>
                <a:lnTo>
                  <a:pt x="14128" y="2798"/>
                </a:lnTo>
                <a:lnTo>
                  <a:pt x="14116" y="2779"/>
                </a:lnTo>
                <a:lnTo>
                  <a:pt x="14108" y="2785"/>
                </a:lnTo>
                <a:lnTo>
                  <a:pt x="14106" y="2803"/>
                </a:lnTo>
                <a:lnTo>
                  <a:pt x="14099" y="2811"/>
                </a:lnTo>
                <a:lnTo>
                  <a:pt x="14115" y="2843"/>
                </a:lnTo>
                <a:lnTo>
                  <a:pt x="14126" y="2835"/>
                </a:lnTo>
                <a:lnTo>
                  <a:pt x="14148" y="2834"/>
                </a:lnTo>
                <a:lnTo>
                  <a:pt x="14155" y="2864"/>
                </a:lnTo>
                <a:lnTo>
                  <a:pt x="14163" y="2876"/>
                </a:lnTo>
                <a:lnTo>
                  <a:pt x="14170" y="2862"/>
                </a:lnTo>
                <a:lnTo>
                  <a:pt x="14191" y="2864"/>
                </a:lnTo>
                <a:lnTo>
                  <a:pt x="14186" y="2883"/>
                </a:lnTo>
                <a:lnTo>
                  <a:pt x="14206" y="2906"/>
                </a:lnTo>
                <a:lnTo>
                  <a:pt x="14222" y="2906"/>
                </a:lnTo>
                <a:lnTo>
                  <a:pt x="14232" y="2938"/>
                </a:lnTo>
                <a:lnTo>
                  <a:pt x="14222" y="2980"/>
                </a:lnTo>
                <a:lnTo>
                  <a:pt x="14195" y="3007"/>
                </a:lnTo>
                <a:lnTo>
                  <a:pt x="14184" y="3032"/>
                </a:lnTo>
                <a:lnTo>
                  <a:pt x="14185" y="3047"/>
                </a:lnTo>
                <a:lnTo>
                  <a:pt x="14208" y="3087"/>
                </a:lnTo>
                <a:lnTo>
                  <a:pt x="14223" y="3098"/>
                </a:lnTo>
                <a:lnTo>
                  <a:pt x="14198" y="3099"/>
                </a:lnTo>
                <a:lnTo>
                  <a:pt x="14170" y="3061"/>
                </a:lnTo>
                <a:lnTo>
                  <a:pt x="14170" y="3036"/>
                </a:lnTo>
                <a:lnTo>
                  <a:pt x="14182" y="2990"/>
                </a:lnTo>
                <a:lnTo>
                  <a:pt x="14193" y="2978"/>
                </a:lnTo>
                <a:lnTo>
                  <a:pt x="14191" y="2961"/>
                </a:lnTo>
                <a:lnTo>
                  <a:pt x="14199" y="2937"/>
                </a:lnTo>
                <a:lnTo>
                  <a:pt x="14194" y="2927"/>
                </a:lnTo>
                <a:lnTo>
                  <a:pt x="14147" y="2961"/>
                </a:lnTo>
                <a:lnTo>
                  <a:pt x="14123" y="2976"/>
                </a:lnTo>
                <a:lnTo>
                  <a:pt x="14116" y="3004"/>
                </a:lnTo>
                <a:lnTo>
                  <a:pt x="14099" y="3015"/>
                </a:lnTo>
                <a:lnTo>
                  <a:pt x="14086" y="3006"/>
                </a:lnTo>
                <a:lnTo>
                  <a:pt x="14070" y="3012"/>
                </a:lnTo>
                <a:lnTo>
                  <a:pt x="14050" y="3041"/>
                </a:lnTo>
                <a:lnTo>
                  <a:pt x="13999" y="3072"/>
                </a:lnTo>
                <a:lnTo>
                  <a:pt x="13962" y="3086"/>
                </a:lnTo>
                <a:lnTo>
                  <a:pt x="13946" y="3086"/>
                </a:lnTo>
                <a:lnTo>
                  <a:pt x="13929" y="3114"/>
                </a:lnTo>
                <a:lnTo>
                  <a:pt x="13910" y="3115"/>
                </a:lnTo>
                <a:lnTo>
                  <a:pt x="13900" y="3129"/>
                </a:lnTo>
                <a:lnTo>
                  <a:pt x="13916" y="3150"/>
                </a:lnTo>
                <a:lnTo>
                  <a:pt x="13915" y="3175"/>
                </a:lnTo>
                <a:lnTo>
                  <a:pt x="13911" y="3198"/>
                </a:lnTo>
                <a:lnTo>
                  <a:pt x="13919" y="3212"/>
                </a:lnTo>
                <a:lnTo>
                  <a:pt x="13930" y="3213"/>
                </a:lnTo>
                <a:lnTo>
                  <a:pt x="13933" y="3227"/>
                </a:lnTo>
                <a:lnTo>
                  <a:pt x="13928" y="3244"/>
                </a:lnTo>
                <a:lnTo>
                  <a:pt x="13952" y="3268"/>
                </a:lnTo>
                <a:lnTo>
                  <a:pt x="13969" y="3320"/>
                </a:lnTo>
                <a:lnTo>
                  <a:pt x="13968" y="3360"/>
                </a:lnTo>
                <a:lnTo>
                  <a:pt x="13973" y="3379"/>
                </a:lnTo>
                <a:lnTo>
                  <a:pt x="13979" y="3379"/>
                </a:lnTo>
                <a:lnTo>
                  <a:pt x="13982" y="3410"/>
                </a:lnTo>
                <a:lnTo>
                  <a:pt x="14001" y="3431"/>
                </a:lnTo>
                <a:lnTo>
                  <a:pt x="14017" y="3429"/>
                </a:lnTo>
                <a:lnTo>
                  <a:pt x="14063" y="3432"/>
                </a:lnTo>
                <a:lnTo>
                  <a:pt x="14080" y="3415"/>
                </a:lnTo>
                <a:lnTo>
                  <a:pt x="14080" y="3432"/>
                </a:lnTo>
                <a:lnTo>
                  <a:pt x="14086" y="3451"/>
                </a:lnTo>
                <a:lnTo>
                  <a:pt x="14085" y="3480"/>
                </a:lnTo>
                <a:lnTo>
                  <a:pt x="14106" y="3498"/>
                </a:lnTo>
                <a:lnTo>
                  <a:pt x="14117" y="3530"/>
                </a:lnTo>
                <a:lnTo>
                  <a:pt x="14152" y="3532"/>
                </a:lnTo>
                <a:lnTo>
                  <a:pt x="14175" y="3558"/>
                </a:lnTo>
                <a:lnTo>
                  <a:pt x="14184" y="3558"/>
                </a:lnTo>
                <a:lnTo>
                  <a:pt x="14198" y="3585"/>
                </a:lnTo>
                <a:lnTo>
                  <a:pt x="14202" y="3644"/>
                </a:lnTo>
                <a:lnTo>
                  <a:pt x="14206" y="3668"/>
                </a:lnTo>
                <a:lnTo>
                  <a:pt x="14203" y="3694"/>
                </a:lnTo>
                <a:lnTo>
                  <a:pt x="14218" y="3725"/>
                </a:lnTo>
                <a:lnTo>
                  <a:pt x="14231" y="3741"/>
                </a:lnTo>
                <a:lnTo>
                  <a:pt x="14252" y="3793"/>
                </a:lnTo>
                <a:lnTo>
                  <a:pt x="14260" y="3844"/>
                </a:lnTo>
                <a:lnTo>
                  <a:pt x="14279" y="3871"/>
                </a:lnTo>
                <a:lnTo>
                  <a:pt x="14284" y="3894"/>
                </a:lnTo>
                <a:lnTo>
                  <a:pt x="14269" y="3944"/>
                </a:lnTo>
                <a:lnTo>
                  <a:pt x="14260" y="3947"/>
                </a:lnTo>
                <a:lnTo>
                  <a:pt x="14250" y="3940"/>
                </a:lnTo>
                <a:lnTo>
                  <a:pt x="14262" y="3973"/>
                </a:lnTo>
                <a:lnTo>
                  <a:pt x="14285" y="3977"/>
                </a:lnTo>
                <a:lnTo>
                  <a:pt x="14299" y="3993"/>
                </a:lnTo>
                <a:lnTo>
                  <a:pt x="14324" y="4039"/>
                </a:lnTo>
                <a:lnTo>
                  <a:pt x="14347" y="4055"/>
                </a:lnTo>
                <a:lnTo>
                  <a:pt x="14350" y="4051"/>
                </a:lnTo>
                <a:lnTo>
                  <a:pt x="14360" y="4057"/>
                </a:lnTo>
                <a:lnTo>
                  <a:pt x="14382" y="4028"/>
                </a:lnTo>
                <a:lnTo>
                  <a:pt x="14404" y="4021"/>
                </a:lnTo>
                <a:lnTo>
                  <a:pt x="14429" y="4049"/>
                </a:lnTo>
                <a:lnTo>
                  <a:pt x="14448" y="4060"/>
                </a:lnTo>
                <a:lnTo>
                  <a:pt x="14460" y="4061"/>
                </a:lnTo>
                <a:lnTo>
                  <a:pt x="14468" y="4090"/>
                </a:lnTo>
                <a:lnTo>
                  <a:pt x="14471" y="4136"/>
                </a:lnTo>
                <a:lnTo>
                  <a:pt x="14464" y="4094"/>
                </a:lnTo>
                <a:lnTo>
                  <a:pt x="14454" y="4071"/>
                </a:lnTo>
                <a:lnTo>
                  <a:pt x="14433" y="4071"/>
                </a:lnTo>
                <a:lnTo>
                  <a:pt x="14404" y="4033"/>
                </a:lnTo>
                <a:lnTo>
                  <a:pt x="14390" y="4034"/>
                </a:lnTo>
                <a:lnTo>
                  <a:pt x="14369" y="4070"/>
                </a:lnTo>
                <a:lnTo>
                  <a:pt x="14369" y="4101"/>
                </a:lnTo>
                <a:lnTo>
                  <a:pt x="14371" y="4118"/>
                </a:lnTo>
                <a:lnTo>
                  <a:pt x="14344" y="4070"/>
                </a:lnTo>
                <a:lnTo>
                  <a:pt x="14317" y="4070"/>
                </a:lnTo>
                <a:lnTo>
                  <a:pt x="14302" y="4051"/>
                </a:lnTo>
                <a:lnTo>
                  <a:pt x="14303" y="4027"/>
                </a:lnTo>
                <a:lnTo>
                  <a:pt x="14290" y="3997"/>
                </a:lnTo>
                <a:lnTo>
                  <a:pt x="14269" y="3989"/>
                </a:lnTo>
                <a:lnTo>
                  <a:pt x="14248" y="3991"/>
                </a:lnTo>
                <a:lnTo>
                  <a:pt x="14223" y="3964"/>
                </a:lnTo>
                <a:lnTo>
                  <a:pt x="14229" y="3955"/>
                </a:lnTo>
                <a:lnTo>
                  <a:pt x="14229" y="3929"/>
                </a:lnTo>
                <a:lnTo>
                  <a:pt x="14238" y="3918"/>
                </a:lnTo>
                <a:lnTo>
                  <a:pt x="14235" y="3900"/>
                </a:lnTo>
                <a:lnTo>
                  <a:pt x="14233" y="3847"/>
                </a:lnTo>
                <a:lnTo>
                  <a:pt x="14225" y="3808"/>
                </a:lnTo>
                <a:lnTo>
                  <a:pt x="14214" y="3795"/>
                </a:lnTo>
                <a:lnTo>
                  <a:pt x="14206" y="3831"/>
                </a:lnTo>
                <a:lnTo>
                  <a:pt x="14196" y="3838"/>
                </a:lnTo>
                <a:lnTo>
                  <a:pt x="14198" y="3866"/>
                </a:lnTo>
                <a:lnTo>
                  <a:pt x="14190" y="3883"/>
                </a:lnTo>
                <a:lnTo>
                  <a:pt x="14194" y="3899"/>
                </a:lnTo>
                <a:lnTo>
                  <a:pt x="14190" y="3922"/>
                </a:lnTo>
                <a:lnTo>
                  <a:pt x="14181" y="3924"/>
                </a:lnTo>
                <a:lnTo>
                  <a:pt x="14175" y="3852"/>
                </a:lnTo>
                <a:lnTo>
                  <a:pt x="14184" y="3833"/>
                </a:lnTo>
                <a:lnTo>
                  <a:pt x="14183" y="3807"/>
                </a:lnTo>
                <a:lnTo>
                  <a:pt x="14161" y="3777"/>
                </a:lnTo>
                <a:lnTo>
                  <a:pt x="14160" y="3740"/>
                </a:lnTo>
                <a:lnTo>
                  <a:pt x="14152" y="3714"/>
                </a:lnTo>
                <a:lnTo>
                  <a:pt x="14152" y="3684"/>
                </a:lnTo>
                <a:lnTo>
                  <a:pt x="14172" y="3664"/>
                </a:lnTo>
                <a:lnTo>
                  <a:pt x="14173" y="3647"/>
                </a:lnTo>
                <a:lnTo>
                  <a:pt x="14170" y="3625"/>
                </a:lnTo>
                <a:lnTo>
                  <a:pt x="14174" y="3584"/>
                </a:lnTo>
                <a:lnTo>
                  <a:pt x="14158" y="3582"/>
                </a:lnTo>
                <a:lnTo>
                  <a:pt x="14152" y="3584"/>
                </a:lnTo>
                <a:lnTo>
                  <a:pt x="14142" y="3567"/>
                </a:lnTo>
                <a:lnTo>
                  <a:pt x="14114" y="3596"/>
                </a:lnTo>
                <a:lnTo>
                  <a:pt x="14078" y="3605"/>
                </a:lnTo>
                <a:lnTo>
                  <a:pt x="14058" y="3603"/>
                </a:lnTo>
                <a:lnTo>
                  <a:pt x="14030" y="3555"/>
                </a:lnTo>
                <a:lnTo>
                  <a:pt x="14015" y="3541"/>
                </a:lnTo>
                <a:lnTo>
                  <a:pt x="14012" y="3519"/>
                </a:lnTo>
                <a:lnTo>
                  <a:pt x="13973" y="3511"/>
                </a:lnTo>
                <a:lnTo>
                  <a:pt x="13956" y="3492"/>
                </a:lnTo>
                <a:lnTo>
                  <a:pt x="13940" y="3463"/>
                </a:lnTo>
                <a:lnTo>
                  <a:pt x="13893" y="3465"/>
                </a:lnTo>
                <a:lnTo>
                  <a:pt x="13879" y="3455"/>
                </a:lnTo>
                <a:lnTo>
                  <a:pt x="13864" y="3470"/>
                </a:lnTo>
                <a:lnTo>
                  <a:pt x="13848" y="3513"/>
                </a:lnTo>
                <a:lnTo>
                  <a:pt x="13846" y="3539"/>
                </a:lnTo>
                <a:lnTo>
                  <a:pt x="13839" y="3547"/>
                </a:lnTo>
                <a:lnTo>
                  <a:pt x="13832" y="3540"/>
                </a:lnTo>
                <a:lnTo>
                  <a:pt x="13828" y="3553"/>
                </a:lnTo>
                <a:lnTo>
                  <a:pt x="13837" y="3570"/>
                </a:lnTo>
                <a:lnTo>
                  <a:pt x="13859" y="3546"/>
                </a:lnTo>
                <a:lnTo>
                  <a:pt x="13884" y="3556"/>
                </a:lnTo>
                <a:lnTo>
                  <a:pt x="13897" y="3597"/>
                </a:lnTo>
                <a:lnTo>
                  <a:pt x="13882" y="3643"/>
                </a:lnTo>
                <a:lnTo>
                  <a:pt x="13863" y="3650"/>
                </a:lnTo>
                <a:lnTo>
                  <a:pt x="13832" y="3628"/>
                </a:lnTo>
                <a:lnTo>
                  <a:pt x="13814" y="3592"/>
                </a:lnTo>
                <a:lnTo>
                  <a:pt x="13804" y="3592"/>
                </a:lnTo>
                <a:lnTo>
                  <a:pt x="13785" y="3615"/>
                </a:lnTo>
                <a:lnTo>
                  <a:pt x="13779" y="3628"/>
                </a:lnTo>
                <a:lnTo>
                  <a:pt x="13769" y="3634"/>
                </a:lnTo>
                <a:lnTo>
                  <a:pt x="13790" y="3686"/>
                </a:lnTo>
                <a:lnTo>
                  <a:pt x="13798" y="3687"/>
                </a:lnTo>
                <a:lnTo>
                  <a:pt x="13803" y="3716"/>
                </a:lnTo>
                <a:lnTo>
                  <a:pt x="13826" y="3750"/>
                </a:lnTo>
                <a:lnTo>
                  <a:pt x="13849" y="3753"/>
                </a:lnTo>
                <a:lnTo>
                  <a:pt x="13861" y="3770"/>
                </a:lnTo>
                <a:lnTo>
                  <a:pt x="13895" y="3774"/>
                </a:lnTo>
                <a:lnTo>
                  <a:pt x="13903" y="3759"/>
                </a:lnTo>
                <a:lnTo>
                  <a:pt x="13909" y="3760"/>
                </a:lnTo>
                <a:lnTo>
                  <a:pt x="13912" y="3778"/>
                </a:lnTo>
                <a:lnTo>
                  <a:pt x="13934" y="3778"/>
                </a:lnTo>
                <a:lnTo>
                  <a:pt x="13942" y="3812"/>
                </a:lnTo>
                <a:lnTo>
                  <a:pt x="13951" y="3817"/>
                </a:lnTo>
                <a:lnTo>
                  <a:pt x="13954" y="3839"/>
                </a:lnTo>
                <a:lnTo>
                  <a:pt x="13982" y="3844"/>
                </a:lnTo>
                <a:lnTo>
                  <a:pt x="13994" y="3830"/>
                </a:lnTo>
                <a:lnTo>
                  <a:pt x="13984" y="3851"/>
                </a:lnTo>
                <a:lnTo>
                  <a:pt x="13956" y="3859"/>
                </a:lnTo>
                <a:lnTo>
                  <a:pt x="13938" y="3842"/>
                </a:lnTo>
                <a:lnTo>
                  <a:pt x="13925" y="3839"/>
                </a:lnTo>
                <a:lnTo>
                  <a:pt x="13907" y="3805"/>
                </a:lnTo>
                <a:lnTo>
                  <a:pt x="13895" y="3800"/>
                </a:lnTo>
                <a:lnTo>
                  <a:pt x="13882" y="3811"/>
                </a:lnTo>
                <a:lnTo>
                  <a:pt x="13867" y="3814"/>
                </a:lnTo>
                <a:lnTo>
                  <a:pt x="13855" y="3839"/>
                </a:lnTo>
                <a:lnTo>
                  <a:pt x="13850" y="3821"/>
                </a:lnTo>
                <a:lnTo>
                  <a:pt x="13838" y="3806"/>
                </a:lnTo>
                <a:lnTo>
                  <a:pt x="13825" y="3815"/>
                </a:lnTo>
                <a:lnTo>
                  <a:pt x="13801" y="3815"/>
                </a:lnTo>
                <a:lnTo>
                  <a:pt x="13783" y="3796"/>
                </a:lnTo>
                <a:lnTo>
                  <a:pt x="13767" y="3801"/>
                </a:lnTo>
                <a:lnTo>
                  <a:pt x="13760" y="3783"/>
                </a:lnTo>
                <a:lnTo>
                  <a:pt x="13772" y="3769"/>
                </a:lnTo>
                <a:lnTo>
                  <a:pt x="13772" y="3753"/>
                </a:lnTo>
                <a:lnTo>
                  <a:pt x="13760" y="3736"/>
                </a:lnTo>
                <a:lnTo>
                  <a:pt x="13760" y="3717"/>
                </a:lnTo>
                <a:lnTo>
                  <a:pt x="13740" y="3687"/>
                </a:lnTo>
                <a:lnTo>
                  <a:pt x="13731" y="3662"/>
                </a:lnTo>
                <a:lnTo>
                  <a:pt x="13738" y="3634"/>
                </a:lnTo>
                <a:lnTo>
                  <a:pt x="13727" y="3603"/>
                </a:lnTo>
                <a:lnTo>
                  <a:pt x="13728" y="3553"/>
                </a:lnTo>
                <a:lnTo>
                  <a:pt x="13714" y="3529"/>
                </a:lnTo>
                <a:lnTo>
                  <a:pt x="13712" y="3493"/>
                </a:lnTo>
                <a:lnTo>
                  <a:pt x="13706" y="3481"/>
                </a:lnTo>
                <a:lnTo>
                  <a:pt x="13697" y="3477"/>
                </a:lnTo>
                <a:lnTo>
                  <a:pt x="13694" y="3447"/>
                </a:lnTo>
                <a:lnTo>
                  <a:pt x="13674" y="3424"/>
                </a:lnTo>
                <a:lnTo>
                  <a:pt x="13666" y="3432"/>
                </a:lnTo>
                <a:lnTo>
                  <a:pt x="13694" y="3524"/>
                </a:lnTo>
                <a:lnTo>
                  <a:pt x="13703" y="3585"/>
                </a:lnTo>
                <a:lnTo>
                  <a:pt x="13696" y="3635"/>
                </a:lnTo>
                <a:lnTo>
                  <a:pt x="13673" y="3679"/>
                </a:lnTo>
                <a:lnTo>
                  <a:pt x="13659" y="3703"/>
                </a:lnTo>
                <a:lnTo>
                  <a:pt x="13659" y="3716"/>
                </a:lnTo>
                <a:lnTo>
                  <a:pt x="13670" y="3732"/>
                </a:lnTo>
                <a:lnTo>
                  <a:pt x="13674" y="3767"/>
                </a:lnTo>
                <a:lnTo>
                  <a:pt x="13665" y="3811"/>
                </a:lnTo>
                <a:lnTo>
                  <a:pt x="13665" y="3839"/>
                </a:lnTo>
                <a:lnTo>
                  <a:pt x="13691" y="3863"/>
                </a:lnTo>
                <a:lnTo>
                  <a:pt x="13722" y="3908"/>
                </a:lnTo>
                <a:lnTo>
                  <a:pt x="13728" y="3940"/>
                </a:lnTo>
                <a:lnTo>
                  <a:pt x="13746" y="3940"/>
                </a:lnTo>
                <a:lnTo>
                  <a:pt x="13760" y="3967"/>
                </a:lnTo>
                <a:lnTo>
                  <a:pt x="13773" y="4013"/>
                </a:lnTo>
                <a:lnTo>
                  <a:pt x="13769" y="4087"/>
                </a:lnTo>
                <a:lnTo>
                  <a:pt x="13765" y="4115"/>
                </a:lnTo>
                <a:lnTo>
                  <a:pt x="13780" y="4156"/>
                </a:lnTo>
                <a:lnTo>
                  <a:pt x="13778" y="4206"/>
                </a:lnTo>
                <a:lnTo>
                  <a:pt x="13786" y="4233"/>
                </a:lnTo>
                <a:lnTo>
                  <a:pt x="13811" y="4277"/>
                </a:lnTo>
                <a:lnTo>
                  <a:pt x="13814" y="4302"/>
                </a:lnTo>
                <a:lnTo>
                  <a:pt x="13811" y="4331"/>
                </a:lnTo>
                <a:lnTo>
                  <a:pt x="13819" y="4346"/>
                </a:lnTo>
                <a:lnTo>
                  <a:pt x="13837" y="4356"/>
                </a:lnTo>
                <a:lnTo>
                  <a:pt x="13857" y="4335"/>
                </a:lnTo>
                <a:lnTo>
                  <a:pt x="13881" y="4348"/>
                </a:lnTo>
                <a:lnTo>
                  <a:pt x="13891" y="4335"/>
                </a:lnTo>
                <a:lnTo>
                  <a:pt x="13895" y="4304"/>
                </a:lnTo>
                <a:lnTo>
                  <a:pt x="13912" y="4276"/>
                </a:lnTo>
                <a:lnTo>
                  <a:pt x="13928" y="4284"/>
                </a:lnTo>
                <a:lnTo>
                  <a:pt x="13940" y="4277"/>
                </a:lnTo>
                <a:lnTo>
                  <a:pt x="13965" y="4302"/>
                </a:lnTo>
                <a:lnTo>
                  <a:pt x="13979" y="4293"/>
                </a:lnTo>
                <a:lnTo>
                  <a:pt x="13987" y="4319"/>
                </a:lnTo>
                <a:lnTo>
                  <a:pt x="14019" y="4341"/>
                </a:lnTo>
                <a:lnTo>
                  <a:pt x="14042" y="4340"/>
                </a:lnTo>
                <a:lnTo>
                  <a:pt x="14057" y="4375"/>
                </a:lnTo>
                <a:lnTo>
                  <a:pt x="14058" y="4393"/>
                </a:lnTo>
                <a:lnTo>
                  <a:pt x="14079" y="4412"/>
                </a:lnTo>
                <a:lnTo>
                  <a:pt x="14083" y="4430"/>
                </a:lnTo>
                <a:lnTo>
                  <a:pt x="14087" y="4435"/>
                </a:lnTo>
                <a:lnTo>
                  <a:pt x="14091" y="4453"/>
                </a:lnTo>
                <a:lnTo>
                  <a:pt x="14100" y="4466"/>
                </a:lnTo>
                <a:lnTo>
                  <a:pt x="14090" y="4481"/>
                </a:lnTo>
                <a:lnTo>
                  <a:pt x="14076" y="4487"/>
                </a:lnTo>
                <a:lnTo>
                  <a:pt x="14075" y="4525"/>
                </a:lnTo>
                <a:lnTo>
                  <a:pt x="14084" y="4557"/>
                </a:lnTo>
                <a:lnTo>
                  <a:pt x="14093" y="4566"/>
                </a:lnTo>
                <a:lnTo>
                  <a:pt x="14088" y="4585"/>
                </a:lnTo>
                <a:lnTo>
                  <a:pt x="14096" y="4606"/>
                </a:lnTo>
                <a:lnTo>
                  <a:pt x="14112" y="4605"/>
                </a:lnTo>
                <a:lnTo>
                  <a:pt x="14120" y="4625"/>
                </a:lnTo>
                <a:lnTo>
                  <a:pt x="14140" y="4625"/>
                </a:lnTo>
                <a:lnTo>
                  <a:pt x="14150" y="4596"/>
                </a:lnTo>
                <a:lnTo>
                  <a:pt x="14154" y="4613"/>
                </a:lnTo>
                <a:lnTo>
                  <a:pt x="14168" y="4607"/>
                </a:lnTo>
                <a:lnTo>
                  <a:pt x="14177" y="4613"/>
                </a:lnTo>
                <a:lnTo>
                  <a:pt x="14169" y="4621"/>
                </a:lnTo>
                <a:lnTo>
                  <a:pt x="14165" y="4634"/>
                </a:lnTo>
                <a:lnTo>
                  <a:pt x="14144" y="4637"/>
                </a:lnTo>
                <a:lnTo>
                  <a:pt x="14133" y="4643"/>
                </a:lnTo>
                <a:lnTo>
                  <a:pt x="14115" y="4650"/>
                </a:lnTo>
                <a:lnTo>
                  <a:pt x="14097" y="4629"/>
                </a:lnTo>
                <a:lnTo>
                  <a:pt x="14080" y="4627"/>
                </a:lnTo>
                <a:lnTo>
                  <a:pt x="14070" y="4601"/>
                </a:lnTo>
                <a:lnTo>
                  <a:pt x="14077" y="4591"/>
                </a:lnTo>
                <a:lnTo>
                  <a:pt x="14074" y="4563"/>
                </a:lnTo>
                <a:lnTo>
                  <a:pt x="14061" y="4536"/>
                </a:lnTo>
                <a:lnTo>
                  <a:pt x="14058" y="4510"/>
                </a:lnTo>
                <a:lnTo>
                  <a:pt x="14046" y="4497"/>
                </a:lnTo>
                <a:lnTo>
                  <a:pt x="14049" y="4470"/>
                </a:lnTo>
                <a:lnTo>
                  <a:pt x="14032" y="4435"/>
                </a:lnTo>
                <a:lnTo>
                  <a:pt x="14026" y="4435"/>
                </a:lnTo>
                <a:lnTo>
                  <a:pt x="14020" y="4417"/>
                </a:lnTo>
                <a:lnTo>
                  <a:pt x="13998" y="4399"/>
                </a:lnTo>
                <a:lnTo>
                  <a:pt x="13998" y="4369"/>
                </a:lnTo>
                <a:lnTo>
                  <a:pt x="13977" y="4333"/>
                </a:lnTo>
                <a:lnTo>
                  <a:pt x="13958" y="4335"/>
                </a:lnTo>
                <a:lnTo>
                  <a:pt x="13931" y="4380"/>
                </a:lnTo>
                <a:lnTo>
                  <a:pt x="13913" y="4384"/>
                </a:lnTo>
                <a:lnTo>
                  <a:pt x="13902" y="4411"/>
                </a:lnTo>
                <a:lnTo>
                  <a:pt x="13881" y="4438"/>
                </a:lnTo>
                <a:lnTo>
                  <a:pt x="13883" y="4503"/>
                </a:lnTo>
                <a:lnTo>
                  <a:pt x="13892" y="4523"/>
                </a:lnTo>
                <a:lnTo>
                  <a:pt x="13920" y="4551"/>
                </a:lnTo>
                <a:lnTo>
                  <a:pt x="13940" y="4634"/>
                </a:lnTo>
                <a:lnTo>
                  <a:pt x="13938" y="4655"/>
                </a:lnTo>
                <a:lnTo>
                  <a:pt x="13917" y="4716"/>
                </a:lnTo>
                <a:lnTo>
                  <a:pt x="13914" y="4754"/>
                </a:lnTo>
                <a:lnTo>
                  <a:pt x="13925" y="4788"/>
                </a:lnTo>
                <a:lnTo>
                  <a:pt x="13914" y="4841"/>
                </a:lnTo>
                <a:lnTo>
                  <a:pt x="13912" y="4862"/>
                </a:lnTo>
                <a:lnTo>
                  <a:pt x="13893" y="4893"/>
                </a:lnTo>
                <a:lnTo>
                  <a:pt x="13892" y="4910"/>
                </a:lnTo>
                <a:lnTo>
                  <a:pt x="13879" y="4920"/>
                </a:lnTo>
                <a:lnTo>
                  <a:pt x="13871" y="4940"/>
                </a:lnTo>
                <a:lnTo>
                  <a:pt x="13871" y="4968"/>
                </a:lnTo>
                <a:lnTo>
                  <a:pt x="13879" y="4984"/>
                </a:lnTo>
                <a:lnTo>
                  <a:pt x="13879" y="5007"/>
                </a:lnTo>
                <a:lnTo>
                  <a:pt x="13859" y="5027"/>
                </a:lnTo>
                <a:lnTo>
                  <a:pt x="13833" y="5017"/>
                </a:lnTo>
                <a:lnTo>
                  <a:pt x="13828" y="5005"/>
                </a:lnTo>
                <a:lnTo>
                  <a:pt x="13805" y="5006"/>
                </a:lnTo>
                <a:lnTo>
                  <a:pt x="13780" y="5013"/>
                </a:lnTo>
                <a:lnTo>
                  <a:pt x="13758" y="5002"/>
                </a:lnTo>
                <a:lnTo>
                  <a:pt x="13708" y="4989"/>
                </a:lnTo>
                <a:lnTo>
                  <a:pt x="13691" y="4960"/>
                </a:lnTo>
                <a:lnTo>
                  <a:pt x="13684" y="4938"/>
                </a:lnTo>
                <a:lnTo>
                  <a:pt x="13664" y="4945"/>
                </a:lnTo>
                <a:lnTo>
                  <a:pt x="13656" y="4966"/>
                </a:lnTo>
                <a:lnTo>
                  <a:pt x="13651" y="4958"/>
                </a:lnTo>
                <a:lnTo>
                  <a:pt x="13642" y="4955"/>
                </a:lnTo>
                <a:lnTo>
                  <a:pt x="13652" y="4925"/>
                </a:lnTo>
                <a:lnTo>
                  <a:pt x="13672" y="4922"/>
                </a:lnTo>
                <a:lnTo>
                  <a:pt x="13710" y="4914"/>
                </a:lnTo>
                <a:lnTo>
                  <a:pt x="13717" y="4899"/>
                </a:lnTo>
                <a:lnTo>
                  <a:pt x="13747" y="4929"/>
                </a:lnTo>
                <a:lnTo>
                  <a:pt x="13757" y="4927"/>
                </a:lnTo>
                <a:lnTo>
                  <a:pt x="13760" y="4912"/>
                </a:lnTo>
                <a:lnTo>
                  <a:pt x="13775" y="4912"/>
                </a:lnTo>
                <a:lnTo>
                  <a:pt x="13774" y="4929"/>
                </a:lnTo>
                <a:lnTo>
                  <a:pt x="13754" y="4948"/>
                </a:lnTo>
                <a:lnTo>
                  <a:pt x="13767" y="4966"/>
                </a:lnTo>
                <a:lnTo>
                  <a:pt x="13792" y="4964"/>
                </a:lnTo>
                <a:lnTo>
                  <a:pt x="13802" y="4941"/>
                </a:lnTo>
                <a:lnTo>
                  <a:pt x="13816" y="4930"/>
                </a:lnTo>
                <a:lnTo>
                  <a:pt x="13815" y="4913"/>
                </a:lnTo>
                <a:lnTo>
                  <a:pt x="13801" y="4887"/>
                </a:lnTo>
                <a:lnTo>
                  <a:pt x="13801" y="4872"/>
                </a:lnTo>
                <a:lnTo>
                  <a:pt x="13818" y="4886"/>
                </a:lnTo>
                <a:lnTo>
                  <a:pt x="13824" y="4871"/>
                </a:lnTo>
                <a:lnTo>
                  <a:pt x="13825" y="4824"/>
                </a:lnTo>
                <a:lnTo>
                  <a:pt x="13841" y="4808"/>
                </a:lnTo>
                <a:lnTo>
                  <a:pt x="13839" y="4795"/>
                </a:lnTo>
                <a:lnTo>
                  <a:pt x="13828" y="4800"/>
                </a:lnTo>
                <a:lnTo>
                  <a:pt x="13825" y="4790"/>
                </a:lnTo>
                <a:lnTo>
                  <a:pt x="13840" y="4777"/>
                </a:lnTo>
                <a:lnTo>
                  <a:pt x="13841" y="4728"/>
                </a:lnTo>
                <a:lnTo>
                  <a:pt x="13835" y="4716"/>
                </a:lnTo>
                <a:lnTo>
                  <a:pt x="13844" y="4697"/>
                </a:lnTo>
                <a:lnTo>
                  <a:pt x="13843" y="4685"/>
                </a:lnTo>
                <a:lnTo>
                  <a:pt x="13855" y="4667"/>
                </a:lnTo>
                <a:lnTo>
                  <a:pt x="13853" y="4632"/>
                </a:lnTo>
                <a:lnTo>
                  <a:pt x="13838" y="4606"/>
                </a:lnTo>
                <a:lnTo>
                  <a:pt x="13829" y="4563"/>
                </a:lnTo>
                <a:lnTo>
                  <a:pt x="13833" y="4533"/>
                </a:lnTo>
                <a:lnTo>
                  <a:pt x="13833" y="4508"/>
                </a:lnTo>
                <a:lnTo>
                  <a:pt x="13840" y="4512"/>
                </a:lnTo>
                <a:lnTo>
                  <a:pt x="13840" y="4494"/>
                </a:lnTo>
                <a:lnTo>
                  <a:pt x="13820" y="4460"/>
                </a:lnTo>
                <a:lnTo>
                  <a:pt x="13810" y="4457"/>
                </a:lnTo>
                <a:lnTo>
                  <a:pt x="13801" y="4438"/>
                </a:lnTo>
                <a:lnTo>
                  <a:pt x="13779" y="4426"/>
                </a:lnTo>
                <a:lnTo>
                  <a:pt x="13752" y="4368"/>
                </a:lnTo>
                <a:lnTo>
                  <a:pt x="13747" y="4320"/>
                </a:lnTo>
                <a:lnTo>
                  <a:pt x="13739" y="4308"/>
                </a:lnTo>
                <a:lnTo>
                  <a:pt x="13746" y="4288"/>
                </a:lnTo>
                <a:lnTo>
                  <a:pt x="13732" y="4273"/>
                </a:lnTo>
                <a:lnTo>
                  <a:pt x="13724" y="4248"/>
                </a:lnTo>
                <a:lnTo>
                  <a:pt x="13729" y="4218"/>
                </a:lnTo>
                <a:lnTo>
                  <a:pt x="13708" y="4167"/>
                </a:lnTo>
                <a:lnTo>
                  <a:pt x="13708" y="4132"/>
                </a:lnTo>
                <a:lnTo>
                  <a:pt x="13694" y="4106"/>
                </a:lnTo>
                <a:lnTo>
                  <a:pt x="13698" y="4089"/>
                </a:lnTo>
                <a:lnTo>
                  <a:pt x="13698" y="4074"/>
                </a:lnTo>
                <a:lnTo>
                  <a:pt x="13687" y="4054"/>
                </a:lnTo>
                <a:lnTo>
                  <a:pt x="13682" y="3985"/>
                </a:lnTo>
                <a:lnTo>
                  <a:pt x="13673" y="3961"/>
                </a:lnTo>
                <a:lnTo>
                  <a:pt x="13657" y="3943"/>
                </a:lnTo>
                <a:lnTo>
                  <a:pt x="13651" y="3900"/>
                </a:lnTo>
                <a:lnTo>
                  <a:pt x="13644" y="3890"/>
                </a:lnTo>
                <a:lnTo>
                  <a:pt x="13634" y="3897"/>
                </a:lnTo>
                <a:lnTo>
                  <a:pt x="13634" y="3891"/>
                </a:lnTo>
                <a:lnTo>
                  <a:pt x="13618" y="3883"/>
                </a:lnTo>
                <a:lnTo>
                  <a:pt x="13609" y="3854"/>
                </a:lnTo>
                <a:lnTo>
                  <a:pt x="13595" y="3832"/>
                </a:lnTo>
                <a:lnTo>
                  <a:pt x="13590" y="3805"/>
                </a:lnTo>
                <a:lnTo>
                  <a:pt x="13598" y="3797"/>
                </a:lnTo>
                <a:lnTo>
                  <a:pt x="13601" y="3776"/>
                </a:lnTo>
                <a:lnTo>
                  <a:pt x="13595" y="3757"/>
                </a:lnTo>
                <a:lnTo>
                  <a:pt x="13598" y="3741"/>
                </a:lnTo>
                <a:lnTo>
                  <a:pt x="13591" y="3723"/>
                </a:lnTo>
                <a:lnTo>
                  <a:pt x="13597" y="3662"/>
                </a:lnTo>
                <a:lnTo>
                  <a:pt x="13589" y="3626"/>
                </a:lnTo>
                <a:lnTo>
                  <a:pt x="13588" y="3586"/>
                </a:lnTo>
                <a:lnTo>
                  <a:pt x="13581" y="3573"/>
                </a:lnTo>
                <a:lnTo>
                  <a:pt x="13581" y="3546"/>
                </a:lnTo>
                <a:lnTo>
                  <a:pt x="13572" y="3520"/>
                </a:lnTo>
                <a:lnTo>
                  <a:pt x="13583" y="3512"/>
                </a:lnTo>
                <a:lnTo>
                  <a:pt x="13578" y="3491"/>
                </a:lnTo>
                <a:lnTo>
                  <a:pt x="13564" y="3486"/>
                </a:lnTo>
                <a:lnTo>
                  <a:pt x="13545" y="3485"/>
                </a:lnTo>
                <a:lnTo>
                  <a:pt x="13505" y="3458"/>
                </a:lnTo>
                <a:lnTo>
                  <a:pt x="13489" y="3457"/>
                </a:lnTo>
                <a:lnTo>
                  <a:pt x="13481" y="3468"/>
                </a:lnTo>
                <a:lnTo>
                  <a:pt x="13470" y="3459"/>
                </a:lnTo>
                <a:lnTo>
                  <a:pt x="13458" y="3458"/>
                </a:lnTo>
                <a:lnTo>
                  <a:pt x="13441" y="3473"/>
                </a:lnTo>
                <a:lnTo>
                  <a:pt x="13422" y="3474"/>
                </a:lnTo>
                <a:lnTo>
                  <a:pt x="13407" y="3485"/>
                </a:lnTo>
                <a:lnTo>
                  <a:pt x="13402" y="3475"/>
                </a:lnTo>
                <a:lnTo>
                  <a:pt x="13407" y="3465"/>
                </a:lnTo>
                <a:lnTo>
                  <a:pt x="13396" y="3455"/>
                </a:lnTo>
                <a:lnTo>
                  <a:pt x="13385" y="3461"/>
                </a:lnTo>
                <a:lnTo>
                  <a:pt x="13387" y="3508"/>
                </a:lnTo>
                <a:lnTo>
                  <a:pt x="13383" y="3546"/>
                </a:lnTo>
                <a:lnTo>
                  <a:pt x="13395" y="3572"/>
                </a:lnTo>
                <a:lnTo>
                  <a:pt x="13390" y="3581"/>
                </a:lnTo>
                <a:lnTo>
                  <a:pt x="13383" y="3623"/>
                </a:lnTo>
                <a:lnTo>
                  <a:pt x="13392" y="3637"/>
                </a:lnTo>
                <a:lnTo>
                  <a:pt x="13391" y="3663"/>
                </a:lnTo>
                <a:lnTo>
                  <a:pt x="13396" y="3680"/>
                </a:lnTo>
                <a:lnTo>
                  <a:pt x="13391" y="3699"/>
                </a:lnTo>
                <a:lnTo>
                  <a:pt x="13392" y="3733"/>
                </a:lnTo>
                <a:lnTo>
                  <a:pt x="13402" y="3760"/>
                </a:lnTo>
                <a:lnTo>
                  <a:pt x="13393" y="3788"/>
                </a:lnTo>
                <a:lnTo>
                  <a:pt x="13395" y="3809"/>
                </a:lnTo>
                <a:lnTo>
                  <a:pt x="13401" y="3838"/>
                </a:lnTo>
                <a:lnTo>
                  <a:pt x="13397" y="3851"/>
                </a:lnTo>
                <a:lnTo>
                  <a:pt x="13382" y="3869"/>
                </a:lnTo>
                <a:lnTo>
                  <a:pt x="13358" y="3930"/>
                </a:lnTo>
                <a:lnTo>
                  <a:pt x="13349" y="3941"/>
                </a:lnTo>
                <a:lnTo>
                  <a:pt x="13352" y="3960"/>
                </a:lnTo>
                <a:lnTo>
                  <a:pt x="13361" y="3982"/>
                </a:lnTo>
                <a:lnTo>
                  <a:pt x="13353" y="4002"/>
                </a:lnTo>
                <a:lnTo>
                  <a:pt x="13351" y="4039"/>
                </a:lnTo>
                <a:lnTo>
                  <a:pt x="13367" y="4065"/>
                </a:lnTo>
                <a:lnTo>
                  <a:pt x="13376" y="4056"/>
                </a:lnTo>
                <a:lnTo>
                  <a:pt x="13385" y="4070"/>
                </a:lnTo>
                <a:lnTo>
                  <a:pt x="13395" y="4112"/>
                </a:lnTo>
                <a:lnTo>
                  <a:pt x="13410" y="4113"/>
                </a:lnTo>
                <a:lnTo>
                  <a:pt x="13422" y="4132"/>
                </a:lnTo>
                <a:lnTo>
                  <a:pt x="13413" y="4128"/>
                </a:lnTo>
                <a:lnTo>
                  <a:pt x="13403" y="4149"/>
                </a:lnTo>
                <a:lnTo>
                  <a:pt x="13404" y="4178"/>
                </a:lnTo>
                <a:lnTo>
                  <a:pt x="13425" y="4203"/>
                </a:lnTo>
                <a:lnTo>
                  <a:pt x="13425" y="4229"/>
                </a:lnTo>
                <a:lnTo>
                  <a:pt x="13414" y="4245"/>
                </a:lnTo>
                <a:lnTo>
                  <a:pt x="13405" y="4233"/>
                </a:lnTo>
                <a:lnTo>
                  <a:pt x="13405" y="4250"/>
                </a:lnTo>
                <a:lnTo>
                  <a:pt x="13416" y="4299"/>
                </a:lnTo>
                <a:lnTo>
                  <a:pt x="13426" y="4314"/>
                </a:lnTo>
                <a:lnTo>
                  <a:pt x="13431" y="4353"/>
                </a:lnTo>
                <a:lnTo>
                  <a:pt x="13438" y="4335"/>
                </a:lnTo>
                <a:lnTo>
                  <a:pt x="13450" y="4349"/>
                </a:lnTo>
                <a:lnTo>
                  <a:pt x="13466" y="4350"/>
                </a:lnTo>
                <a:lnTo>
                  <a:pt x="13480" y="4366"/>
                </a:lnTo>
                <a:lnTo>
                  <a:pt x="13493" y="4336"/>
                </a:lnTo>
                <a:lnTo>
                  <a:pt x="13500" y="4347"/>
                </a:lnTo>
                <a:lnTo>
                  <a:pt x="13500" y="4387"/>
                </a:lnTo>
                <a:lnTo>
                  <a:pt x="13510" y="4409"/>
                </a:lnTo>
                <a:lnTo>
                  <a:pt x="13518" y="4412"/>
                </a:lnTo>
                <a:lnTo>
                  <a:pt x="13545" y="4466"/>
                </a:lnTo>
                <a:lnTo>
                  <a:pt x="13559" y="4473"/>
                </a:lnTo>
                <a:lnTo>
                  <a:pt x="13569" y="4462"/>
                </a:lnTo>
                <a:lnTo>
                  <a:pt x="13582" y="4462"/>
                </a:lnTo>
                <a:lnTo>
                  <a:pt x="13584" y="4472"/>
                </a:lnTo>
                <a:lnTo>
                  <a:pt x="13596" y="4470"/>
                </a:lnTo>
                <a:lnTo>
                  <a:pt x="13584" y="4486"/>
                </a:lnTo>
                <a:lnTo>
                  <a:pt x="13584" y="4547"/>
                </a:lnTo>
                <a:lnTo>
                  <a:pt x="13580" y="4563"/>
                </a:lnTo>
                <a:lnTo>
                  <a:pt x="13590" y="4587"/>
                </a:lnTo>
                <a:lnTo>
                  <a:pt x="13587" y="4599"/>
                </a:lnTo>
                <a:lnTo>
                  <a:pt x="13578" y="4600"/>
                </a:lnTo>
                <a:lnTo>
                  <a:pt x="13582" y="4631"/>
                </a:lnTo>
                <a:lnTo>
                  <a:pt x="13581" y="4646"/>
                </a:lnTo>
                <a:lnTo>
                  <a:pt x="13567" y="4641"/>
                </a:lnTo>
                <a:lnTo>
                  <a:pt x="13551" y="4590"/>
                </a:lnTo>
                <a:lnTo>
                  <a:pt x="13532" y="4567"/>
                </a:lnTo>
                <a:lnTo>
                  <a:pt x="13511" y="4560"/>
                </a:lnTo>
                <a:lnTo>
                  <a:pt x="13503" y="4528"/>
                </a:lnTo>
                <a:lnTo>
                  <a:pt x="13488" y="4508"/>
                </a:lnTo>
                <a:lnTo>
                  <a:pt x="13453" y="4503"/>
                </a:lnTo>
                <a:lnTo>
                  <a:pt x="13416" y="4467"/>
                </a:lnTo>
                <a:lnTo>
                  <a:pt x="13393" y="4462"/>
                </a:lnTo>
                <a:lnTo>
                  <a:pt x="13391" y="4441"/>
                </a:lnTo>
                <a:lnTo>
                  <a:pt x="13380" y="4439"/>
                </a:lnTo>
                <a:lnTo>
                  <a:pt x="13369" y="4422"/>
                </a:lnTo>
                <a:lnTo>
                  <a:pt x="13350" y="4434"/>
                </a:lnTo>
                <a:lnTo>
                  <a:pt x="13337" y="4453"/>
                </a:lnTo>
                <a:lnTo>
                  <a:pt x="13330" y="4428"/>
                </a:lnTo>
                <a:lnTo>
                  <a:pt x="13335" y="4416"/>
                </a:lnTo>
                <a:lnTo>
                  <a:pt x="13331" y="4400"/>
                </a:lnTo>
                <a:lnTo>
                  <a:pt x="13289" y="4374"/>
                </a:lnTo>
                <a:lnTo>
                  <a:pt x="13269" y="4351"/>
                </a:lnTo>
                <a:lnTo>
                  <a:pt x="13204" y="4345"/>
                </a:lnTo>
                <a:lnTo>
                  <a:pt x="13153" y="4357"/>
                </a:lnTo>
                <a:lnTo>
                  <a:pt x="13141" y="4350"/>
                </a:lnTo>
                <a:lnTo>
                  <a:pt x="13127" y="4354"/>
                </a:lnTo>
                <a:lnTo>
                  <a:pt x="13116" y="4341"/>
                </a:lnTo>
                <a:lnTo>
                  <a:pt x="13111" y="4346"/>
                </a:lnTo>
                <a:lnTo>
                  <a:pt x="13099" y="4342"/>
                </a:lnTo>
                <a:lnTo>
                  <a:pt x="13091" y="4355"/>
                </a:lnTo>
                <a:lnTo>
                  <a:pt x="13098" y="4379"/>
                </a:lnTo>
                <a:lnTo>
                  <a:pt x="13098" y="4398"/>
                </a:lnTo>
                <a:lnTo>
                  <a:pt x="13083" y="4406"/>
                </a:lnTo>
                <a:lnTo>
                  <a:pt x="13083" y="4416"/>
                </a:lnTo>
                <a:lnTo>
                  <a:pt x="13093" y="4441"/>
                </a:lnTo>
                <a:lnTo>
                  <a:pt x="13102" y="4450"/>
                </a:lnTo>
                <a:lnTo>
                  <a:pt x="13110" y="4491"/>
                </a:lnTo>
                <a:lnTo>
                  <a:pt x="13116" y="4510"/>
                </a:lnTo>
                <a:lnTo>
                  <a:pt x="13119" y="4490"/>
                </a:lnTo>
                <a:lnTo>
                  <a:pt x="13127" y="4492"/>
                </a:lnTo>
                <a:lnTo>
                  <a:pt x="13138" y="4529"/>
                </a:lnTo>
                <a:lnTo>
                  <a:pt x="13140" y="4550"/>
                </a:lnTo>
                <a:lnTo>
                  <a:pt x="13155" y="4557"/>
                </a:lnTo>
                <a:lnTo>
                  <a:pt x="13173" y="4590"/>
                </a:lnTo>
                <a:lnTo>
                  <a:pt x="13155" y="4585"/>
                </a:lnTo>
                <a:lnTo>
                  <a:pt x="13149" y="4575"/>
                </a:lnTo>
                <a:lnTo>
                  <a:pt x="13139" y="4577"/>
                </a:lnTo>
                <a:lnTo>
                  <a:pt x="13133" y="4615"/>
                </a:lnTo>
                <a:lnTo>
                  <a:pt x="13121" y="4630"/>
                </a:lnTo>
                <a:lnTo>
                  <a:pt x="13102" y="4616"/>
                </a:lnTo>
                <a:lnTo>
                  <a:pt x="13093" y="4628"/>
                </a:lnTo>
                <a:lnTo>
                  <a:pt x="13092" y="4641"/>
                </a:lnTo>
                <a:lnTo>
                  <a:pt x="13106" y="4670"/>
                </a:lnTo>
                <a:lnTo>
                  <a:pt x="13111" y="4678"/>
                </a:lnTo>
                <a:lnTo>
                  <a:pt x="13111" y="4692"/>
                </a:lnTo>
                <a:lnTo>
                  <a:pt x="13104" y="4705"/>
                </a:lnTo>
                <a:lnTo>
                  <a:pt x="13070" y="4703"/>
                </a:lnTo>
                <a:lnTo>
                  <a:pt x="13062" y="4686"/>
                </a:lnTo>
                <a:lnTo>
                  <a:pt x="13065" y="4668"/>
                </a:lnTo>
                <a:lnTo>
                  <a:pt x="13058" y="4646"/>
                </a:lnTo>
                <a:lnTo>
                  <a:pt x="13069" y="4628"/>
                </a:lnTo>
                <a:lnTo>
                  <a:pt x="13069" y="4616"/>
                </a:lnTo>
                <a:lnTo>
                  <a:pt x="13055" y="4594"/>
                </a:lnTo>
                <a:lnTo>
                  <a:pt x="13045" y="4587"/>
                </a:lnTo>
                <a:lnTo>
                  <a:pt x="13055" y="4567"/>
                </a:lnTo>
                <a:lnTo>
                  <a:pt x="13053" y="4559"/>
                </a:lnTo>
                <a:lnTo>
                  <a:pt x="13042" y="4569"/>
                </a:lnTo>
                <a:lnTo>
                  <a:pt x="13035" y="4569"/>
                </a:lnTo>
                <a:lnTo>
                  <a:pt x="13018" y="4599"/>
                </a:lnTo>
                <a:lnTo>
                  <a:pt x="13007" y="4603"/>
                </a:lnTo>
                <a:lnTo>
                  <a:pt x="12995" y="4621"/>
                </a:lnTo>
                <a:lnTo>
                  <a:pt x="12993" y="4634"/>
                </a:lnTo>
                <a:lnTo>
                  <a:pt x="12977" y="4636"/>
                </a:lnTo>
                <a:lnTo>
                  <a:pt x="12969" y="4649"/>
                </a:lnTo>
                <a:lnTo>
                  <a:pt x="12969" y="4664"/>
                </a:lnTo>
                <a:lnTo>
                  <a:pt x="12959" y="4677"/>
                </a:lnTo>
                <a:lnTo>
                  <a:pt x="12930" y="4677"/>
                </a:lnTo>
                <a:lnTo>
                  <a:pt x="12920" y="4670"/>
                </a:lnTo>
                <a:lnTo>
                  <a:pt x="12914" y="4676"/>
                </a:lnTo>
                <a:lnTo>
                  <a:pt x="12905" y="4675"/>
                </a:lnTo>
                <a:lnTo>
                  <a:pt x="12897" y="4665"/>
                </a:lnTo>
                <a:lnTo>
                  <a:pt x="12879" y="4684"/>
                </a:lnTo>
                <a:lnTo>
                  <a:pt x="12875" y="4696"/>
                </a:lnTo>
                <a:lnTo>
                  <a:pt x="12862" y="4699"/>
                </a:lnTo>
                <a:lnTo>
                  <a:pt x="12850" y="4721"/>
                </a:lnTo>
                <a:lnTo>
                  <a:pt x="12850" y="4731"/>
                </a:lnTo>
                <a:lnTo>
                  <a:pt x="12860" y="4743"/>
                </a:lnTo>
                <a:lnTo>
                  <a:pt x="12857" y="4757"/>
                </a:lnTo>
                <a:lnTo>
                  <a:pt x="12860" y="4770"/>
                </a:lnTo>
                <a:lnTo>
                  <a:pt x="12855" y="4780"/>
                </a:lnTo>
                <a:lnTo>
                  <a:pt x="12845" y="4766"/>
                </a:lnTo>
                <a:lnTo>
                  <a:pt x="12839" y="4751"/>
                </a:lnTo>
                <a:lnTo>
                  <a:pt x="12832" y="4752"/>
                </a:lnTo>
                <a:lnTo>
                  <a:pt x="12818" y="4780"/>
                </a:lnTo>
                <a:lnTo>
                  <a:pt x="12811" y="4807"/>
                </a:lnTo>
                <a:lnTo>
                  <a:pt x="12811" y="4780"/>
                </a:lnTo>
                <a:lnTo>
                  <a:pt x="12797" y="4771"/>
                </a:lnTo>
                <a:lnTo>
                  <a:pt x="12788" y="4782"/>
                </a:lnTo>
                <a:lnTo>
                  <a:pt x="12779" y="4781"/>
                </a:lnTo>
                <a:lnTo>
                  <a:pt x="12770" y="4786"/>
                </a:lnTo>
                <a:lnTo>
                  <a:pt x="12759" y="4782"/>
                </a:lnTo>
                <a:lnTo>
                  <a:pt x="12756" y="4763"/>
                </a:lnTo>
                <a:lnTo>
                  <a:pt x="12770" y="4741"/>
                </a:lnTo>
                <a:lnTo>
                  <a:pt x="12783" y="4740"/>
                </a:lnTo>
                <a:lnTo>
                  <a:pt x="12789" y="4724"/>
                </a:lnTo>
                <a:lnTo>
                  <a:pt x="12780" y="4700"/>
                </a:lnTo>
                <a:lnTo>
                  <a:pt x="12783" y="4691"/>
                </a:lnTo>
                <a:lnTo>
                  <a:pt x="12792" y="4683"/>
                </a:lnTo>
                <a:lnTo>
                  <a:pt x="12776" y="4658"/>
                </a:lnTo>
                <a:lnTo>
                  <a:pt x="12768" y="4665"/>
                </a:lnTo>
                <a:lnTo>
                  <a:pt x="12759" y="4662"/>
                </a:lnTo>
                <a:lnTo>
                  <a:pt x="12755" y="4651"/>
                </a:lnTo>
                <a:lnTo>
                  <a:pt x="12780" y="4632"/>
                </a:lnTo>
                <a:lnTo>
                  <a:pt x="12790" y="4630"/>
                </a:lnTo>
                <a:lnTo>
                  <a:pt x="12803" y="4619"/>
                </a:lnTo>
                <a:lnTo>
                  <a:pt x="12801" y="4610"/>
                </a:lnTo>
                <a:lnTo>
                  <a:pt x="12777" y="4616"/>
                </a:lnTo>
                <a:lnTo>
                  <a:pt x="12741" y="4641"/>
                </a:lnTo>
                <a:lnTo>
                  <a:pt x="12730" y="4656"/>
                </a:lnTo>
                <a:lnTo>
                  <a:pt x="12735" y="4666"/>
                </a:lnTo>
                <a:lnTo>
                  <a:pt x="12739" y="4687"/>
                </a:lnTo>
                <a:lnTo>
                  <a:pt x="12744" y="4701"/>
                </a:lnTo>
                <a:lnTo>
                  <a:pt x="12737" y="4717"/>
                </a:lnTo>
                <a:lnTo>
                  <a:pt x="12728" y="4721"/>
                </a:lnTo>
                <a:lnTo>
                  <a:pt x="12716" y="4698"/>
                </a:lnTo>
                <a:lnTo>
                  <a:pt x="12720" y="4688"/>
                </a:lnTo>
                <a:lnTo>
                  <a:pt x="12725" y="4683"/>
                </a:lnTo>
                <a:lnTo>
                  <a:pt x="12723" y="4669"/>
                </a:lnTo>
                <a:lnTo>
                  <a:pt x="12719" y="4669"/>
                </a:lnTo>
                <a:lnTo>
                  <a:pt x="12694" y="4710"/>
                </a:lnTo>
                <a:lnTo>
                  <a:pt x="12695" y="4721"/>
                </a:lnTo>
                <a:lnTo>
                  <a:pt x="12705" y="4738"/>
                </a:lnTo>
                <a:lnTo>
                  <a:pt x="12713" y="4744"/>
                </a:lnTo>
                <a:lnTo>
                  <a:pt x="12711" y="4760"/>
                </a:lnTo>
                <a:lnTo>
                  <a:pt x="12696" y="4786"/>
                </a:lnTo>
                <a:lnTo>
                  <a:pt x="12688" y="4778"/>
                </a:lnTo>
                <a:lnTo>
                  <a:pt x="12693" y="4764"/>
                </a:lnTo>
                <a:lnTo>
                  <a:pt x="12691" y="4747"/>
                </a:lnTo>
                <a:lnTo>
                  <a:pt x="12686" y="4746"/>
                </a:lnTo>
                <a:lnTo>
                  <a:pt x="12684" y="4729"/>
                </a:lnTo>
                <a:lnTo>
                  <a:pt x="12658" y="4742"/>
                </a:lnTo>
                <a:lnTo>
                  <a:pt x="12655" y="4757"/>
                </a:lnTo>
                <a:lnTo>
                  <a:pt x="12636" y="4771"/>
                </a:lnTo>
                <a:lnTo>
                  <a:pt x="12622" y="4767"/>
                </a:lnTo>
                <a:lnTo>
                  <a:pt x="12614" y="4774"/>
                </a:lnTo>
                <a:lnTo>
                  <a:pt x="12614" y="4787"/>
                </a:lnTo>
                <a:lnTo>
                  <a:pt x="12586" y="4844"/>
                </a:lnTo>
                <a:lnTo>
                  <a:pt x="12578" y="4847"/>
                </a:lnTo>
                <a:lnTo>
                  <a:pt x="12553" y="4898"/>
                </a:lnTo>
                <a:lnTo>
                  <a:pt x="12542" y="4909"/>
                </a:lnTo>
                <a:lnTo>
                  <a:pt x="12532" y="4892"/>
                </a:lnTo>
                <a:lnTo>
                  <a:pt x="12525" y="4892"/>
                </a:lnTo>
                <a:lnTo>
                  <a:pt x="12531" y="4915"/>
                </a:lnTo>
                <a:lnTo>
                  <a:pt x="12549" y="4937"/>
                </a:lnTo>
                <a:lnTo>
                  <a:pt x="12552" y="4954"/>
                </a:lnTo>
                <a:lnTo>
                  <a:pt x="12530" y="4941"/>
                </a:lnTo>
                <a:lnTo>
                  <a:pt x="12524" y="4953"/>
                </a:lnTo>
                <a:lnTo>
                  <a:pt x="12488" y="4961"/>
                </a:lnTo>
                <a:lnTo>
                  <a:pt x="12481" y="4970"/>
                </a:lnTo>
                <a:lnTo>
                  <a:pt x="12491" y="4991"/>
                </a:lnTo>
                <a:lnTo>
                  <a:pt x="12492" y="5012"/>
                </a:lnTo>
                <a:lnTo>
                  <a:pt x="12483" y="5038"/>
                </a:lnTo>
                <a:lnTo>
                  <a:pt x="12489" y="5072"/>
                </a:lnTo>
                <a:lnTo>
                  <a:pt x="12484" y="5096"/>
                </a:lnTo>
                <a:lnTo>
                  <a:pt x="12461" y="5114"/>
                </a:lnTo>
                <a:lnTo>
                  <a:pt x="12457" y="5126"/>
                </a:lnTo>
                <a:lnTo>
                  <a:pt x="12443" y="5126"/>
                </a:lnTo>
                <a:lnTo>
                  <a:pt x="12437" y="5140"/>
                </a:lnTo>
                <a:lnTo>
                  <a:pt x="12428" y="5115"/>
                </a:lnTo>
                <a:lnTo>
                  <a:pt x="12410" y="5136"/>
                </a:lnTo>
                <a:lnTo>
                  <a:pt x="12398" y="5136"/>
                </a:lnTo>
                <a:lnTo>
                  <a:pt x="12371" y="5077"/>
                </a:lnTo>
                <a:lnTo>
                  <a:pt x="12343" y="5038"/>
                </a:lnTo>
                <a:lnTo>
                  <a:pt x="12333" y="5029"/>
                </a:lnTo>
                <a:lnTo>
                  <a:pt x="12335" y="4996"/>
                </a:lnTo>
                <a:lnTo>
                  <a:pt x="12338" y="4983"/>
                </a:lnTo>
                <a:lnTo>
                  <a:pt x="12345" y="4990"/>
                </a:lnTo>
                <a:lnTo>
                  <a:pt x="12351" y="4973"/>
                </a:lnTo>
                <a:lnTo>
                  <a:pt x="12349" y="4960"/>
                </a:lnTo>
                <a:lnTo>
                  <a:pt x="12355" y="4948"/>
                </a:lnTo>
                <a:lnTo>
                  <a:pt x="12376" y="4947"/>
                </a:lnTo>
                <a:lnTo>
                  <a:pt x="12383" y="4932"/>
                </a:lnTo>
                <a:lnTo>
                  <a:pt x="12406" y="4933"/>
                </a:lnTo>
                <a:lnTo>
                  <a:pt x="12409" y="4916"/>
                </a:lnTo>
                <a:lnTo>
                  <a:pt x="12390" y="4875"/>
                </a:lnTo>
                <a:lnTo>
                  <a:pt x="12388" y="4857"/>
                </a:lnTo>
                <a:lnTo>
                  <a:pt x="12372" y="4854"/>
                </a:lnTo>
                <a:lnTo>
                  <a:pt x="12358" y="4825"/>
                </a:lnTo>
                <a:lnTo>
                  <a:pt x="12358" y="4805"/>
                </a:lnTo>
                <a:lnTo>
                  <a:pt x="12342" y="4787"/>
                </a:lnTo>
                <a:lnTo>
                  <a:pt x="12305" y="4781"/>
                </a:lnTo>
                <a:lnTo>
                  <a:pt x="12280" y="4784"/>
                </a:lnTo>
                <a:lnTo>
                  <a:pt x="12270" y="4794"/>
                </a:lnTo>
                <a:lnTo>
                  <a:pt x="12253" y="4795"/>
                </a:lnTo>
                <a:lnTo>
                  <a:pt x="12226" y="4764"/>
                </a:lnTo>
                <a:lnTo>
                  <a:pt x="12211" y="4764"/>
                </a:lnTo>
                <a:lnTo>
                  <a:pt x="12211" y="4776"/>
                </a:lnTo>
                <a:lnTo>
                  <a:pt x="12244" y="4821"/>
                </a:lnTo>
                <a:lnTo>
                  <a:pt x="12264" y="4844"/>
                </a:lnTo>
                <a:lnTo>
                  <a:pt x="12274" y="4892"/>
                </a:lnTo>
                <a:lnTo>
                  <a:pt x="12274" y="4918"/>
                </a:lnTo>
                <a:lnTo>
                  <a:pt x="12281" y="4934"/>
                </a:lnTo>
                <a:lnTo>
                  <a:pt x="12275" y="4941"/>
                </a:lnTo>
                <a:lnTo>
                  <a:pt x="12275" y="4963"/>
                </a:lnTo>
                <a:lnTo>
                  <a:pt x="12278" y="4979"/>
                </a:lnTo>
                <a:lnTo>
                  <a:pt x="12273" y="4986"/>
                </a:lnTo>
                <a:lnTo>
                  <a:pt x="12273" y="5038"/>
                </a:lnTo>
                <a:lnTo>
                  <a:pt x="12268" y="5067"/>
                </a:lnTo>
                <a:lnTo>
                  <a:pt x="12273" y="5095"/>
                </a:lnTo>
                <a:lnTo>
                  <a:pt x="12293" y="5093"/>
                </a:lnTo>
                <a:lnTo>
                  <a:pt x="12308" y="5108"/>
                </a:lnTo>
                <a:lnTo>
                  <a:pt x="12318" y="5126"/>
                </a:lnTo>
                <a:lnTo>
                  <a:pt x="12315" y="5137"/>
                </a:lnTo>
                <a:lnTo>
                  <a:pt x="12318" y="5153"/>
                </a:lnTo>
                <a:lnTo>
                  <a:pt x="12315" y="5164"/>
                </a:lnTo>
                <a:lnTo>
                  <a:pt x="12316" y="5177"/>
                </a:lnTo>
                <a:lnTo>
                  <a:pt x="12322" y="5185"/>
                </a:lnTo>
                <a:lnTo>
                  <a:pt x="12317" y="5201"/>
                </a:lnTo>
                <a:lnTo>
                  <a:pt x="12318" y="5253"/>
                </a:lnTo>
                <a:lnTo>
                  <a:pt x="12312" y="5266"/>
                </a:lnTo>
                <a:lnTo>
                  <a:pt x="12321" y="5296"/>
                </a:lnTo>
                <a:lnTo>
                  <a:pt x="12323" y="5337"/>
                </a:lnTo>
                <a:lnTo>
                  <a:pt x="12315" y="5325"/>
                </a:lnTo>
                <a:lnTo>
                  <a:pt x="12309" y="5296"/>
                </a:lnTo>
                <a:lnTo>
                  <a:pt x="12293" y="5275"/>
                </a:lnTo>
                <a:lnTo>
                  <a:pt x="12276" y="5300"/>
                </a:lnTo>
                <a:lnTo>
                  <a:pt x="12278" y="5276"/>
                </a:lnTo>
                <a:lnTo>
                  <a:pt x="12271" y="5261"/>
                </a:lnTo>
                <a:lnTo>
                  <a:pt x="12250" y="5257"/>
                </a:lnTo>
                <a:lnTo>
                  <a:pt x="12231" y="5261"/>
                </a:lnTo>
                <a:lnTo>
                  <a:pt x="12218" y="5243"/>
                </a:lnTo>
                <a:lnTo>
                  <a:pt x="12201" y="5239"/>
                </a:lnTo>
                <a:lnTo>
                  <a:pt x="12192" y="5251"/>
                </a:lnTo>
                <a:lnTo>
                  <a:pt x="12176" y="5306"/>
                </a:lnTo>
                <a:lnTo>
                  <a:pt x="12154" y="5336"/>
                </a:lnTo>
                <a:lnTo>
                  <a:pt x="12139" y="5341"/>
                </a:lnTo>
                <a:lnTo>
                  <a:pt x="12127" y="5359"/>
                </a:lnTo>
                <a:lnTo>
                  <a:pt x="12123" y="5388"/>
                </a:lnTo>
                <a:lnTo>
                  <a:pt x="12108" y="5422"/>
                </a:lnTo>
                <a:lnTo>
                  <a:pt x="12090" y="5447"/>
                </a:lnTo>
                <a:lnTo>
                  <a:pt x="12089" y="5466"/>
                </a:lnTo>
                <a:lnTo>
                  <a:pt x="12096" y="5500"/>
                </a:lnTo>
                <a:lnTo>
                  <a:pt x="12125" y="5551"/>
                </a:lnTo>
                <a:lnTo>
                  <a:pt x="12143" y="5596"/>
                </a:lnTo>
                <a:lnTo>
                  <a:pt x="12133" y="5616"/>
                </a:lnTo>
                <a:lnTo>
                  <a:pt x="12123" y="5617"/>
                </a:lnTo>
                <a:lnTo>
                  <a:pt x="12123" y="5641"/>
                </a:lnTo>
                <a:lnTo>
                  <a:pt x="12112" y="5657"/>
                </a:lnTo>
                <a:lnTo>
                  <a:pt x="12104" y="5676"/>
                </a:lnTo>
                <a:lnTo>
                  <a:pt x="12087" y="5647"/>
                </a:lnTo>
                <a:lnTo>
                  <a:pt x="12044" y="5612"/>
                </a:lnTo>
                <a:lnTo>
                  <a:pt x="12029" y="5610"/>
                </a:lnTo>
                <a:lnTo>
                  <a:pt x="12024" y="5595"/>
                </a:lnTo>
                <a:lnTo>
                  <a:pt x="12001" y="5593"/>
                </a:lnTo>
                <a:lnTo>
                  <a:pt x="11989" y="5576"/>
                </a:lnTo>
                <a:lnTo>
                  <a:pt x="11979" y="5552"/>
                </a:lnTo>
                <a:lnTo>
                  <a:pt x="11961" y="5546"/>
                </a:lnTo>
                <a:lnTo>
                  <a:pt x="11945" y="5529"/>
                </a:lnTo>
                <a:lnTo>
                  <a:pt x="11930" y="5530"/>
                </a:lnTo>
                <a:lnTo>
                  <a:pt x="11927" y="5544"/>
                </a:lnTo>
                <a:lnTo>
                  <a:pt x="11931" y="5559"/>
                </a:lnTo>
                <a:lnTo>
                  <a:pt x="11928" y="5572"/>
                </a:lnTo>
                <a:lnTo>
                  <a:pt x="11932" y="5584"/>
                </a:lnTo>
                <a:lnTo>
                  <a:pt x="11924" y="5599"/>
                </a:lnTo>
                <a:lnTo>
                  <a:pt x="11911" y="5597"/>
                </a:lnTo>
                <a:lnTo>
                  <a:pt x="11920" y="5628"/>
                </a:lnTo>
                <a:lnTo>
                  <a:pt x="11924" y="5653"/>
                </a:lnTo>
                <a:lnTo>
                  <a:pt x="11942" y="5667"/>
                </a:lnTo>
                <a:lnTo>
                  <a:pt x="11954" y="5694"/>
                </a:lnTo>
                <a:lnTo>
                  <a:pt x="11970" y="5708"/>
                </a:lnTo>
                <a:lnTo>
                  <a:pt x="11983" y="5698"/>
                </a:lnTo>
                <a:lnTo>
                  <a:pt x="11991" y="5699"/>
                </a:lnTo>
                <a:lnTo>
                  <a:pt x="12001" y="5686"/>
                </a:lnTo>
                <a:lnTo>
                  <a:pt x="12003" y="5704"/>
                </a:lnTo>
                <a:lnTo>
                  <a:pt x="12018" y="5714"/>
                </a:lnTo>
                <a:lnTo>
                  <a:pt x="12018" y="5722"/>
                </a:lnTo>
                <a:lnTo>
                  <a:pt x="12014" y="5733"/>
                </a:lnTo>
                <a:lnTo>
                  <a:pt x="12024" y="5748"/>
                </a:lnTo>
                <a:lnTo>
                  <a:pt x="12023" y="5784"/>
                </a:lnTo>
                <a:lnTo>
                  <a:pt x="12015" y="5790"/>
                </a:lnTo>
                <a:lnTo>
                  <a:pt x="12004" y="5792"/>
                </a:lnTo>
                <a:lnTo>
                  <a:pt x="11989" y="5818"/>
                </a:lnTo>
                <a:lnTo>
                  <a:pt x="11982" y="5817"/>
                </a:lnTo>
                <a:lnTo>
                  <a:pt x="11970" y="5799"/>
                </a:lnTo>
                <a:lnTo>
                  <a:pt x="11951" y="5798"/>
                </a:lnTo>
                <a:lnTo>
                  <a:pt x="11942" y="5785"/>
                </a:lnTo>
                <a:lnTo>
                  <a:pt x="11921" y="5785"/>
                </a:lnTo>
                <a:lnTo>
                  <a:pt x="11915" y="5777"/>
                </a:lnTo>
                <a:lnTo>
                  <a:pt x="11913" y="5749"/>
                </a:lnTo>
                <a:lnTo>
                  <a:pt x="11902" y="5736"/>
                </a:lnTo>
                <a:lnTo>
                  <a:pt x="11892" y="5715"/>
                </a:lnTo>
                <a:lnTo>
                  <a:pt x="11887" y="5714"/>
                </a:lnTo>
                <a:lnTo>
                  <a:pt x="11875" y="5731"/>
                </a:lnTo>
                <a:lnTo>
                  <a:pt x="11848" y="5715"/>
                </a:lnTo>
                <a:lnTo>
                  <a:pt x="11841" y="5696"/>
                </a:lnTo>
                <a:lnTo>
                  <a:pt x="11835" y="5685"/>
                </a:lnTo>
                <a:lnTo>
                  <a:pt x="11841" y="5667"/>
                </a:lnTo>
                <a:lnTo>
                  <a:pt x="11838" y="5641"/>
                </a:lnTo>
                <a:lnTo>
                  <a:pt x="11838" y="5619"/>
                </a:lnTo>
                <a:lnTo>
                  <a:pt x="11825" y="5603"/>
                </a:lnTo>
                <a:lnTo>
                  <a:pt x="11825" y="5584"/>
                </a:lnTo>
                <a:lnTo>
                  <a:pt x="11807" y="5554"/>
                </a:lnTo>
                <a:lnTo>
                  <a:pt x="11806" y="5528"/>
                </a:lnTo>
                <a:lnTo>
                  <a:pt x="11795" y="5523"/>
                </a:lnTo>
                <a:lnTo>
                  <a:pt x="11798" y="5503"/>
                </a:lnTo>
                <a:lnTo>
                  <a:pt x="11808" y="5497"/>
                </a:lnTo>
                <a:lnTo>
                  <a:pt x="11810" y="5461"/>
                </a:lnTo>
                <a:lnTo>
                  <a:pt x="11809" y="5439"/>
                </a:lnTo>
                <a:lnTo>
                  <a:pt x="11804" y="5436"/>
                </a:lnTo>
                <a:lnTo>
                  <a:pt x="11805" y="5421"/>
                </a:lnTo>
                <a:lnTo>
                  <a:pt x="11810" y="5407"/>
                </a:lnTo>
                <a:lnTo>
                  <a:pt x="11803" y="5405"/>
                </a:lnTo>
                <a:lnTo>
                  <a:pt x="11788" y="5370"/>
                </a:lnTo>
                <a:lnTo>
                  <a:pt x="11757" y="5349"/>
                </a:lnTo>
                <a:lnTo>
                  <a:pt x="11749" y="5359"/>
                </a:lnTo>
                <a:lnTo>
                  <a:pt x="11743" y="5347"/>
                </a:lnTo>
                <a:lnTo>
                  <a:pt x="11732" y="5347"/>
                </a:lnTo>
                <a:lnTo>
                  <a:pt x="11726" y="5354"/>
                </a:lnTo>
                <a:lnTo>
                  <a:pt x="11711" y="5349"/>
                </a:lnTo>
                <a:lnTo>
                  <a:pt x="11716" y="5337"/>
                </a:lnTo>
                <a:lnTo>
                  <a:pt x="11729" y="5333"/>
                </a:lnTo>
                <a:lnTo>
                  <a:pt x="11733" y="5316"/>
                </a:lnTo>
                <a:lnTo>
                  <a:pt x="11718" y="5313"/>
                </a:lnTo>
                <a:lnTo>
                  <a:pt x="11718" y="5306"/>
                </a:lnTo>
                <a:lnTo>
                  <a:pt x="11728" y="5300"/>
                </a:lnTo>
                <a:lnTo>
                  <a:pt x="11719" y="5288"/>
                </a:lnTo>
                <a:lnTo>
                  <a:pt x="11710" y="5299"/>
                </a:lnTo>
                <a:lnTo>
                  <a:pt x="11688" y="5308"/>
                </a:lnTo>
                <a:lnTo>
                  <a:pt x="11685" y="5302"/>
                </a:lnTo>
                <a:lnTo>
                  <a:pt x="11691" y="5288"/>
                </a:lnTo>
                <a:lnTo>
                  <a:pt x="11704" y="5277"/>
                </a:lnTo>
                <a:lnTo>
                  <a:pt x="11700" y="5269"/>
                </a:lnTo>
                <a:lnTo>
                  <a:pt x="11680" y="5262"/>
                </a:lnTo>
                <a:lnTo>
                  <a:pt x="11676" y="5245"/>
                </a:lnTo>
                <a:lnTo>
                  <a:pt x="11661" y="5227"/>
                </a:lnTo>
                <a:lnTo>
                  <a:pt x="11657" y="5195"/>
                </a:lnTo>
                <a:lnTo>
                  <a:pt x="11643" y="5179"/>
                </a:lnTo>
                <a:lnTo>
                  <a:pt x="11646" y="5172"/>
                </a:lnTo>
                <a:lnTo>
                  <a:pt x="11659" y="5171"/>
                </a:lnTo>
                <a:lnTo>
                  <a:pt x="11662" y="5178"/>
                </a:lnTo>
                <a:lnTo>
                  <a:pt x="11679" y="5180"/>
                </a:lnTo>
                <a:lnTo>
                  <a:pt x="11682" y="5202"/>
                </a:lnTo>
                <a:lnTo>
                  <a:pt x="11711" y="5242"/>
                </a:lnTo>
                <a:lnTo>
                  <a:pt x="11720" y="5244"/>
                </a:lnTo>
                <a:lnTo>
                  <a:pt x="11723" y="5236"/>
                </a:lnTo>
                <a:lnTo>
                  <a:pt x="11737" y="5252"/>
                </a:lnTo>
                <a:lnTo>
                  <a:pt x="11758" y="5252"/>
                </a:lnTo>
                <a:lnTo>
                  <a:pt x="11761" y="5243"/>
                </a:lnTo>
                <a:lnTo>
                  <a:pt x="11770" y="5259"/>
                </a:lnTo>
                <a:lnTo>
                  <a:pt x="11762" y="5269"/>
                </a:lnTo>
                <a:lnTo>
                  <a:pt x="11767" y="5276"/>
                </a:lnTo>
                <a:lnTo>
                  <a:pt x="11767" y="5288"/>
                </a:lnTo>
                <a:lnTo>
                  <a:pt x="11780" y="5289"/>
                </a:lnTo>
                <a:lnTo>
                  <a:pt x="11786" y="5278"/>
                </a:lnTo>
                <a:lnTo>
                  <a:pt x="11808" y="5279"/>
                </a:lnTo>
                <a:lnTo>
                  <a:pt x="11802" y="5284"/>
                </a:lnTo>
                <a:lnTo>
                  <a:pt x="11814" y="5287"/>
                </a:lnTo>
                <a:lnTo>
                  <a:pt x="11827" y="5283"/>
                </a:lnTo>
                <a:lnTo>
                  <a:pt x="11826" y="5297"/>
                </a:lnTo>
                <a:lnTo>
                  <a:pt x="11843" y="5325"/>
                </a:lnTo>
                <a:lnTo>
                  <a:pt x="11853" y="5313"/>
                </a:lnTo>
                <a:lnTo>
                  <a:pt x="11865" y="5319"/>
                </a:lnTo>
                <a:lnTo>
                  <a:pt x="11867" y="5330"/>
                </a:lnTo>
                <a:lnTo>
                  <a:pt x="11886" y="5330"/>
                </a:lnTo>
                <a:lnTo>
                  <a:pt x="11897" y="5335"/>
                </a:lnTo>
                <a:lnTo>
                  <a:pt x="11907" y="5324"/>
                </a:lnTo>
                <a:lnTo>
                  <a:pt x="11923" y="5343"/>
                </a:lnTo>
                <a:lnTo>
                  <a:pt x="11945" y="5353"/>
                </a:lnTo>
                <a:lnTo>
                  <a:pt x="11984" y="5357"/>
                </a:lnTo>
                <a:lnTo>
                  <a:pt x="12015" y="5351"/>
                </a:lnTo>
                <a:lnTo>
                  <a:pt x="12019" y="5342"/>
                </a:lnTo>
                <a:lnTo>
                  <a:pt x="12039" y="5342"/>
                </a:lnTo>
                <a:lnTo>
                  <a:pt x="12048" y="5329"/>
                </a:lnTo>
                <a:lnTo>
                  <a:pt x="12070" y="5322"/>
                </a:lnTo>
                <a:lnTo>
                  <a:pt x="12089" y="5306"/>
                </a:lnTo>
                <a:lnTo>
                  <a:pt x="12114" y="5247"/>
                </a:lnTo>
                <a:lnTo>
                  <a:pt x="12117" y="5232"/>
                </a:lnTo>
                <a:lnTo>
                  <a:pt x="12131" y="5200"/>
                </a:lnTo>
                <a:lnTo>
                  <a:pt x="12131" y="5185"/>
                </a:lnTo>
                <a:lnTo>
                  <a:pt x="12136" y="5167"/>
                </a:lnTo>
                <a:lnTo>
                  <a:pt x="12139" y="5134"/>
                </a:lnTo>
                <a:lnTo>
                  <a:pt x="12139" y="5107"/>
                </a:lnTo>
                <a:lnTo>
                  <a:pt x="12138" y="5079"/>
                </a:lnTo>
                <a:lnTo>
                  <a:pt x="12133" y="5070"/>
                </a:lnTo>
                <a:lnTo>
                  <a:pt x="12128" y="5073"/>
                </a:lnTo>
                <a:lnTo>
                  <a:pt x="12117" y="5044"/>
                </a:lnTo>
                <a:lnTo>
                  <a:pt x="12109" y="5036"/>
                </a:lnTo>
                <a:lnTo>
                  <a:pt x="12104" y="5008"/>
                </a:lnTo>
                <a:lnTo>
                  <a:pt x="12090" y="4983"/>
                </a:lnTo>
                <a:lnTo>
                  <a:pt x="12078" y="4978"/>
                </a:lnTo>
                <a:lnTo>
                  <a:pt x="12075" y="4989"/>
                </a:lnTo>
                <a:lnTo>
                  <a:pt x="12060" y="4977"/>
                </a:lnTo>
                <a:lnTo>
                  <a:pt x="12062" y="4962"/>
                </a:lnTo>
                <a:lnTo>
                  <a:pt x="12034" y="4930"/>
                </a:lnTo>
                <a:lnTo>
                  <a:pt x="12036" y="4909"/>
                </a:lnTo>
                <a:lnTo>
                  <a:pt x="12021" y="4885"/>
                </a:lnTo>
                <a:lnTo>
                  <a:pt x="12014" y="4885"/>
                </a:lnTo>
                <a:lnTo>
                  <a:pt x="12017" y="4896"/>
                </a:lnTo>
                <a:lnTo>
                  <a:pt x="12028" y="4922"/>
                </a:lnTo>
                <a:lnTo>
                  <a:pt x="12018" y="4929"/>
                </a:lnTo>
                <a:lnTo>
                  <a:pt x="12001" y="4904"/>
                </a:lnTo>
                <a:lnTo>
                  <a:pt x="11991" y="4902"/>
                </a:lnTo>
                <a:lnTo>
                  <a:pt x="11971" y="4872"/>
                </a:lnTo>
                <a:lnTo>
                  <a:pt x="11965" y="4872"/>
                </a:lnTo>
                <a:lnTo>
                  <a:pt x="11965" y="4881"/>
                </a:lnTo>
                <a:lnTo>
                  <a:pt x="11967" y="4894"/>
                </a:lnTo>
                <a:lnTo>
                  <a:pt x="11957" y="4890"/>
                </a:lnTo>
                <a:lnTo>
                  <a:pt x="11941" y="4850"/>
                </a:lnTo>
                <a:lnTo>
                  <a:pt x="11928" y="4844"/>
                </a:lnTo>
                <a:lnTo>
                  <a:pt x="11919" y="4825"/>
                </a:lnTo>
                <a:lnTo>
                  <a:pt x="11872" y="4773"/>
                </a:lnTo>
                <a:lnTo>
                  <a:pt x="11803" y="4711"/>
                </a:lnTo>
                <a:lnTo>
                  <a:pt x="11788" y="4700"/>
                </a:lnTo>
                <a:lnTo>
                  <a:pt x="11785" y="4710"/>
                </a:lnTo>
                <a:lnTo>
                  <a:pt x="11771" y="4695"/>
                </a:lnTo>
                <a:lnTo>
                  <a:pt x="11755" y="4689"/>
                </a:lnTo>
                <a:lnTo>
                  <a:pt x="11756" y="4700"/>
                </a:lnTo>
                <a:lnTo>
                  <a:pt x="11746" y="4710"/>
                </a:lnTo>
                <a:lnTo>
                  <a:pt x="11733" y="4701"/>
                </a:lnTo>
                <a:lnTo>
                  <a:pt x="11714" y="4699"/>
                </a:lnTo>
                <a:lnTo>
                  <a:pt x="11705" y="4679"/>
                </a:lnTo>
                <a:lnTo>
                  <a:pt x="11692" y="4670"/>
                </a:lnTo>
                <a:lnTo>
                  <a:pt x="11692" y="4676"/>
                </a:lnTo>
                <a:lnTo>
                  <a:pt x="11699" y="4692"/>
                </a:lnTo>
                <a:lnTo>
                  <a:pt x="11697" y="4703"/>
                </a:lnTo>
                <a:lnTo>
                  <a:pt x="11688" y="4691"/>
                </a:lnTo>
                <a:lnTo>
                  <a:pt x="11674" y="4694"/>
                </a:lnTo>
                <a:lnTo>
                  <a:pt x="11669" y="4703"/>
                </a:lnTo>
                <a:lnTo>
                  <a:pt x="11671" y="4717"/>
                </a:lnTo>
                <a:lnTo>
                  <a:pt x="11663" y="4745"/>
                </a:lnTo>
                <a:lnTo>
                  <a:pt x="11648" y="4747"/>
                </a:lnTo>
                <a:lnTo>
                  <a:pt x="11656" y="4726"/>
                </a:lnTo>
                <a:lnTo>
                  <a:pt x="11665" y="4717"/>
                </a:lnTo>
                <a:lnTo>
                  <a:pt x="11660" y="4708"/>
                </a:lnTo>
                <a:lnTo>
                  <a:pt x="11650" y="4708"/>
                </a:lnTo>
                <a:lnTo>
                  <a:pt x="11652" y="4695"/>
                </a:lnTo>
                <a:lnTo>
                  <a:pt x="11656" y="4686"/>
                </a:lnTo>
                <a:lnTo>
                  <a:pt x="11650" y="4681"/>
                </a:lnTo>
                <a:lnTo>
                  <a:pt x="11644" y="4691"/>
                </a:lnTo>
                <a:lnTo>
                  <a:pt x="11633" y="4716"/>
                </a:lnTo>
                <a:lnTo>
                  <a:pt x="11633" y="4701"/>
                </a:lnTo>
                <a:lnTo>
                  <a:pt x="11635" y="4692"/>
                </a:lnTo>
                <a:lnTo>
                  <a:pt x="11631" y="4685"/>
                </a:lnTo>
                <a:lnTo>
                  <a:pt x="11625" y="4699"/>
                </a:lnTo>
                <a:lnTo>
                  <a:pt x="11621" y="4701"/>
                </a:lnTo>
                <a:lnTo>
                  <a:pt x="11620" y="4684"/>
                </a:lnTo>
                <a:lnTo>
                  <a:pt x="11609" y="4678"/>
                </a:lnTo>
                <a:lnTo>
                  <a:pt x="11598" y="4693"/>
                </a:lnTo>
                <a:lnTo>
                  <a:pt x="11595" y="4673"/>
                </a:lnTo>
                <a:lnTo>
                  <a:pt x="11590" y="4667"/>
                </a:lnTo>
                <a:lnTo>
                  <a:pt x="11580" y="4682"/>
                </a:lnTo>
                <a:lnTo>
                  <a:pt x="11577" y="4661"/>
                </a:lnTo>
                <a:lnTo>
                  <a:pt x="11577" y="4637"/>
                </a:lnTo>
                <a:lnTo>
                  <a:pt x="11584" y="4621"/>
                </a:lnTo>
                <a:lnTo>
                  <a:pt x="11585" y="4635"/>
                </a:lnTo>
                <a:lnTo>
                  <a:pt x="11595" y="4652"/>
                </a:lnTo>
                <a:lnTo>
                  <a:pt x="11611" y="4649"/>
                </a:lnTo>
                <a:lnTo>
                  <a:pt x="11621" y="4657"/>
                </a:lnTo>
                <a:lnTo>
                  <a:pt x="11633" y="4641"/>
                </a:lnTo>
                <a:lnTo>
                  <a:pt x="11632" y="4629"/>
                </a:lnTo>
                <a:lnTo>
                  <a:pt x="11623" y="4621"/>
                </a:lnTo>
                <a:lnTo>
                  <a:pt x="11620" y="4613"/>
                </a:lnTo>
                <a:lnTo>
                  <a:pt x="11610" y="4606"/>
                </a:lnTo>
                <a:lnTo>
                  <a:pt x="11605" y="4614"/>
                </a:lnTo>
                <a:lnTo>
                  <a:pt x="11597" y="4604"/>
                </a:lnTo>
                <a:lnTo>
                  <a:pt x="11590" y="4587"/>
                </a:lnTo>
                <a:lnTo>
                  <a:pt x="11577" y="4577"/>
                </a:lnTo>
                <a:lnTo>
                  <a:pt x="11564" y="4574"/>
                </a:lnTo>
                <a:lnTo>
                  <a:pt x="11561" y="4582"/>
                </a:lnTo>
                <a:lnTo>
                  <a:pt x="11566" y="4595"/>
                </a:lnTo>
                <a:lnTo>
                  <a:pt x="11570" y="4597"/>
                </a:lnTo>
                <a:lnTo>
                  <a:pt x="11570" y="4605"/>
                </a:lnTo>
                <a:lnTo>
                  <a:pt x="11562" y="4608"/>
                </a:lnTo>
                <a:lnTo>
                  <a:pt x="11554" y="4606"/>
                </a:lnTo>
                <a:lnTo>
                  <a:pt x="11554" y="4614"/>
                </a:lnTo>
                <a:lnTo>
                  <a:pt x="11565" y="4628"/>
                </a:lnTo>
                <a:lnTo>
                  <a:pt x="11560" y="4633"/>
                </a:lnTo>
                <a:lnTo>
                  <a:pt x="11551" y="4631"/>
                </a:lnTo>
                <a:lnTo>
                  <a:pt x="11545" y="4646"/>
                </a:lnTo>
                <a:lnTo>
                  <a:pt x="11544" y="4674"/>
                </a:lnTo>
                <a:lnTo>
                  <a:pt x="11538" y="4660"/>
                </a:lnTo>
                <a:lnTo>
                  <a:pt x="11538" y="4638"/>
                </a:lnTo>
                <a:lnTo>
                  <a:pt x="11532" y="4629"/>
                </a:lnTo>
                <a:lnTo>
                  <a:pt x="11518" y="4626"/>
                </a:lnTo>
                <a:lnTo>
                  <a:pt x="11518" y="4627"/>
                </a:lnTo>
                <a:lnTo>
                  <a:pt x="11514" y="4626"/>
                </a:lnTo>
                <a:lnTo>
                  <a:pt x="11504" y="4613"/>
                </a:lnTo>
                <a:lnTo>
                  <a:pt x="11499" y="4613"/>
                </a:lnTo>
                <a:lnTo>
                  <a:pt x="11494" y="4618"/>
                </a:lnTo>
                <a:lnTo>
                  <a:pt x="11494" y="4631"/>
                </a:lnTo>
                <a:lnTo>
                  <a:pt x="11488" y="4622"/>
                </a:lnTo>
                <a:lnTo>
                  <a:pt x="11485" y="4609"/>
                </a:lnTo>
                <a:lnTo>
                  <a:pt x="11478" y="4609"/>
                </a:lnTo>
                <a:lnTo>
                  <a:pt x="11479" y="4621"/>
                </a:lnTo>
                <a:lnTo>
                  <a:pt x="11477" y="4646"/>
                </a:lnTo>
                <a:lnTo>
                  <a:pt x="11472" y="4640"/>
                </a:lnTo>
                <a:lnTo>
                  <a:pt x="11467" y="4624"/>
                </a:lnTo>
                <a:lnTo>
                  <a:pt x="11457" y="4635"/>
                </a:lnTo>
                <a:lnTo>
                  <a:pt x="11453" y="4648"/>
                </a:lnTo>
                <a:lnTo>
                  <a:pt x="11450" y="4630"/>
                </a:lnTo>
                <a:lnTo>
                  <a:pt x="11447" y="4605"/>
                </a:lnTo>
                <a:lnTo>
                  <a:pt x="11442" y="4604"/>
                </a:lnTo>
                <a:lnTo>
                  <a:pt x="11436" y="4579"/>
                </a:lnTo>
                <a:lnTo>
                  <a:pt x="11431" y="4574"/>
                </a:lnTo>
                <a:lnTo>
                  <a:pt x="11420" y="4577"/>
                </a:lnTo>
                <a:lnTo>
                  <a:pt x="11410" y="4570"/>
                </a:lnTo>
                <a:lnTo>
                  <a:pt x="11394" y="4567"/>
                </a:lnTo>
                <a:lnTo>
                  <a:pt x="11386" y="4549"/>
                </a:lnTo>
                <a:lnTo>
                  <a:pt x="11389" y="4545"/>
                </a:lnTo>
                <a:lnTo>
                  <a:pt x="11409" y="4554"/>
                </a:lnTo>
                <a:lnTo>
                  <a:pt x="11425" y="4550"/>
                </a:lnTo>
                <a:lnTo>
                  <a:pt x="11439" y="4555"/>
                </a:lnTo>
                <a:lnTo>
                  <a:pt x="11466" y="4561"/>
                </a:lnTo>
                <a:lnTo>
                  <a:pt x="11484" y="4550"/>
                </a:lnTo>
                <a:lnTo>
                  <a:pt x="11496" y="4510"/>
                </a:lnTo>
                <a:lnTo>
                  <a:pt x="11522" y="4499"/>
                </a:lnTo>
                <a:lnTo>
                  <a:pt x="11533" y="4483"/>
                </a:lnTo>
                <a:lnTo>
                  <a:pt x="11533" y="4477"/>
                </a:lnTo>
                <a:lnTo>
                  <a:pt x="11524" y="4472"/>
                </a:lnTo>
                <a:lnTo>
                  <a:pt x="11522" y="4463"/>
                </a:lnTo>
                <a:lnTo>
                  <a:pt x="11512" y="4458"/>
                </a:lnTo>
                <a:lnTo>
                  <a:pt x="11501" y="4461"/>
                </a:lnTo>
                <a:lnTo>
                  <a:pt x="11484" y="4438"/>
                </a:lnTo>
                <a:lnTo>
                  <a:pt x="11475" y="4438"/>
                </a:lnTo>
                <a:lnTo>
                  <a:pt x="11465" y="4458"/>
                </a:lnTo>
                <a:lnTo>
                  <a:pt x="11458" y="4458"/>
                </a:lnTo>
                <a:lnTo>
                  <a:pt x="11456" y="4451"/>
                </a:lnTo>
                <a:lnTo>
                  <a:pt x="11466" y="4439"/>
                </a:lnTo>
                <a:lnTo>
                  <a:pt x="11468" y="4424"/>
                </a:lnTo>
                <a:lnTo>
                  <a:pt x="11455" y="4415"/>
                </a:lnTo>
                <a:lnTo>
                  <a:pt x="11453" y="4409"/>
                </a:lnTo>
                <a:lnTo>
                  <a:pt x="11443" y="4410"/>
                </a:lnTo>
                <a:lnTo>
                  <a:pt x="11435" y="4435"/>
                </a:lnTo>
                <a:lnTo>
                  <a:pt x="11430" y="4435"/>
                </a:lnTo>
                <a:lnTo>
                  <a:pt x="11431" y="4417"/>
                </a:lnTo>
                <a:lnTo>
                  <a:pt x="11425" y="4419"/>
                </a:lnTo>
                <a:lnTo>
                  <a:pt x="11420" y="4432"/>
                </a:lnTo>
                <a:lnTo>
                  <a:pt x="11414" y="4431"/>
                </a:lnTo>
                <a:lnTo>
                  <a:pt x="11411" y="4420"/>
                </a:lnTo>
                <a:lnTo>
                  <a:pt x="11420" y="4409"/>
                </a:lnTo>
                <a:lnTo>
                  <a:pt x="11420" y="4396"/>
                </a:lnTo>
                <a:lnTo>
                  <a:pt x="11407" y="4383"/>
                </a:lnTo>
                <a:lnTo>
                  <a:pt x="11395" y="4383"/>
                </a:lnTo>
                <a:lnTo>
                  <a:pt x="11387" y="4391"/>
                </a:lnTo>
                <a:lnTo>
                  <a:pt x="11385" y="4422"/>
                </a:lnTo>
                <a:lnTo>
                  <a:pt x="11376" y="4428"/>
                </a:lnTo>
                <a:lnTo>
                  <a:pt x="11375" y="4439"/>
                </a:lnTo>
                <a:lnTo>
                  <a:pt x="11382" y="4471"/>
                </a:lnTo>
                <a:lnTo>
                  <a:pt x="11381" y="4485"/>
                </a:lnTo>
                <a:lnTo>
                  <a:pt x="11375" y="4496"/>
                </a:lnTo>
                <a:lnTo>
                  <a:pt x="11369" y="4476"/>
                </a:lnTo>
                <a:lnTo>
                  <a:pt x="11361" y="4475"/>
                </a:lnTo>
                <a:lnTo>
                  <a:pt x="11359" y="4482"/>
                </a:lnTo>
                <a:lnTo>
                  <a:pt x="11348" y="4479"/>
                </a:lnTo>
                <a:lnTo>
                  <a:pt x="11332" y="4491"/>
                </a:lnTo>
                <a:lnTo>
                  <a:pt x="11344" y="4461"/>
                </a:lnTo>
                <a:lnTo>
                  <a:pt x="11354" y="4457"/>
                </a:lnTo>
                <a:lnTo>
                  <a:pt x="11361" y="4436"/>
                </a:lnTo>
                <a:lnTo>
                  <a:pt x="11359" y="4425"/>
                </a:lnTo>
                <a:lnTo>
                  <a:pt x="11354" y="4426"/>
                </a:lnTo>
                <a:lnTo>
                  <a:pt x="11341" y="4443"/>
                </a:lnTo>
                <a:lnTo>
                  <a:pt x="11333" y="4439"/>
                </a:lnTo>
                <a:lnTo>
                  <a:pt x="11335" y="4429"/>
                </a:lnTo>
                <a:lnTo>
                  <a:pt x="11344" y="4417"/>
                </a:lnTo>
                <a:lnTo>
                  <a:pt x="11344" y="4408"/>
                </a:lnTo>
                <a:lnTo>
                  <a:pt x="11333" y="4403"/>
                </a:lnTo>
                <a:lnTo>
                  <a:pt x="11330" y="4394"/>
                </a:lnTo>
                <a:lnTo>
                  <a:pt x="11340" y="4389"/>
                </a:lnTo>
                <a:lnTo>
                  <a:pt x="11344" y="4396"/>
                </a:lnTo>
                <a:lnTo>
                  <a:pt x="11358" y="4396"/>
                </a:lnTo>
                <a:lnTo>
                  <a:pt x="11366" y="4361"/>
                </a:lnTo>
                <a:lnTo>
                  <a:pt x="11364" y="4346"/>
                </a:lnTo>
                <a:lnTo>
                  <a:pt x="11351" y="4352"/>
                </a:lnTo>
                <a:lnTo>
                  <a:pt x="11345" y="4345"/>
                </a:lnTo>
                <a:lnTo>
                  <a:pt x="11347" y="4329"/>
                </a:lnTo>
                <a:lnTo>
                  <a:pt x="11344" y="4314"/>
                </a:lnTo>
                <a:lnTo>
                  <a:pt x="11335" y="4326"/>
                </a:lnTo>
                <a:lnTo>
                  <a:pt x="11328" y="4325"/>
                </a:lnTo>
                <a:lnTo>
                  <a:pt x="11320" y="4314"/>
                </a:lnTo>
                <a:lnTo>
                  <a:pt x="11311" y="4329"/>
                </a:lnTo>
                <a:lnTo>
                  <a:pt x="11311" y="4340"/>
                </a:lnTo>
                <a:lnTo>
                  <a:pt x="11319" y="4357"/>
                </a:lnTo>
                <a:lnTo>
                  <a:pt x="11314" y="4369"/>
                </a:lnTo>
                <a:lnTo>
                  <a:pt x="11308" y="4369"/>
                </a:lnTo>
                <a:lnTo>
                  <a:pt x="11298" y="4347"/>
                </a:lnTo>
                <a:lnTo>
                  <a:pt x="11292" y="4357"/>
                </a:lnTo>
                <a:lnTo>
                  <a:pt x="11288" y="4377"/>
                </a:lnTo>
                <a:lnTo>
                  <a:pt x="11291" y="4385"/>
                </a:lnTo>
                <a:lnTo>
                  <a:pt x="11301" y="4385"/>
                </a:lnTo>
                <a:lnTo>
                  <a:pt x="11306" y="4393"/>
                </a:lnTo>
                <a:lnTo>
                  <a:pt x="11305" y="4402"/>
                </a:lnTo>
                <a:lnTo>
                  <a:pt x="11297" y="4408"/>
                </a:lnTo>
                <a:lnTo>
                  <a:pt x="11297" y="4424"/>
                </a:lnTo>
                <a:lnTo>
                  <a:pt x="11289" y="4431"/>
                </a:lnTo>
                <a:lnTo>
                  <a:pt x="11289" y="4446"/>
                </a:lnTo>
                <a:lnTo>
                  <a:pt x="11291" y="4453"/>
                </a:lnTo>
                <a:lnTo>
                  <a:pt x="11284" y="4461"/>
                </a:lnTo>
                <a:lnTo>
                  <a:pt x="11288" y="4483"/>
                </a:lnTo>
                <a:lnTo>
                  <a:pt x="11285" y="4490"/>
                </a:lnTo>
                <a:lnTo>
                  <a:pt x="11276" y="4480"/>
                </a:lnTo>
                <a:lnTo>
                  <a:pt x="11268" y="4490"/>
                </a:lnTo>
                <a:lnTo>
                  <a:pt x="11266" y="4499"/>
                </a:lnTo>
                <a:lnTo>
                  <a:pt x="11258" y="4509"/>
                </a:lnTo>
                <a:lnTo>
                  <a:pt x="11257" y="4488"/>
                </a:lnTo>
                <a:lnTo>
                  <a:pt x="11268" y="4448"/>
                </a:lnTo>
                <a:lnTo>
                  <a:pt x="11257" y="4442"/>
                </a:lnTo>
                <a:lnTo>
                  <a:pt x="11258" y="4431"/>
                </a:lnTo>
                <a:lnTo>
                  <a:pt x="11266" y="4418"/>
                </a:lnTo>
                <a:lnTo>
                  <a:pt x="11266" y="4384"/>
                </a:lnTo>
                <a:lnTo>
                  <a:pt x="11262" y="4373"/>
                </a:lnTo>
                <a:lnTo>
                  <a:pt x="11255" y="4374"/>
                </a:lnTo>
                <a:lnTo>
                  <a:pt x="11239" y="4420"/>
                </a:lnTo>
                <a:lnTo>
                  <a:pt x="11238" y="4446"/>
                </a:lnTo>
                <a:lnTo>
                  <a:pt x="11221" y="4486"/>
                </a:lnTo>
                <a:lnTo>
                  <a:pt x="11217" y="4514"/>
                </a:lnTo>
                <a:lnTo>
                  <a:pt x="11221" y="4526"/>
                </a:lnTo>
                <a:lnTo>
                  <a:pt x="11219" y="4548"/>
                </a:lnTo>
                <a:lnTo>
                  <a:pt x="11202" y="4580"/>
                </a:lnTo>
                <a:lnTo>
                  <a:pt x="11193" y="4587"/>
                </a:lnTo>
                <a:lnTo>
                  <a:pt x="11193" y="4568"/>
                </a:lnTo>
                <a:lnTo>
                  <a:pt x="11189" y="4553"/>
                </a:lnTo>
                <a:lnTo>
                  <a:pt x="11200" y="4523"/>
                </a:lnTo>
                <a:lnTo>
                  <a:pt x="11198" y="4504"/>
                </a:lnTo>
                <a:lnTo>
                  <a:pt x="11202" y="4489"/>
                </a:lnTo>
                <a:lnTo>
                  <a:pt x="11197" y="4469"/>
                </a:lnTo>
                <a:lnTo>
                  <a:pt x="11216" y="4433"/>
                </a:lnTo>
                <a:lnTo>
                  <a:pt x="11220" y="4411"/>
                </a:lnTo>
                <a:lnTo>
                  <a:pt x="11223" y="4407"/>
                </a:lnTo>
                <a:lnTo>
                  <a:pt x="11221" y="4394"/>
                </a:lnTo>
                <a:lnTo>
                  <a:pt x="11211" y="4393"/>
                </a:lnTo>
                <a:lnTo>
                  <a:pt x="11200" y="4374"/>
                </a:lnTo>
                <a:lnTo>
                  <a:pt x="11195" y="4377"/>
                </a:lnTo>
                <a:lnTo>
                  <a:pt x="11197" y="4398"/>
                </a:lnTo>
                <a:lnTo>
                  <a:pt x="11189" y="4412"/>
                </a:lnTo>
                <a:lnTo>
                  <a:pt x="11189" y="4392"/>
                </a:lnTo>
                <a:lnTo>
                  <a:pt x="11180" y="4378"/>
                </a:lnTo>
                <a:lnTo>
                  <a:pt x="11169" y="4374"/>
                </a:lnTo>
                <a:lnTo>
                  <a:pt x="11161" y="4381"/>
                </a:lnTo>
                <a:lnTo>
                  <a:pt x="11162" y="4409"/>
                </a:lnTo>
                <a:lnTo>
                  <a:pt x="11158" y="4422"/>
                </a:lnTo>
                <a:lnTo>
                  <a:pt x="11153" y="4410"/>
                </a:lnTo>
                <a:lnTo>
                  <a:pt x="11145" y="4403"/>
                </a:lnTo>
                <a:lnTo>
                  <a:pt x="11140" y="4413"/>
                </a:lnTo>
                <a:lnTo>
                  <a:pt x="11142" y="4421"/>
                </a:lnTo>
                <a:lnTo>
                  <a:pt x="11157" y="4438"/>
                </a:lnTo>
                <a:lnTo>
                  <a:pt x="11160" y="4457"/>
                </a:lnTo>
                <a:lnTo>
                  <a:pt x="11157" y="4464"/>
                </a:lnTo>
                <a:lnTo>
                  <a:pt x="11150" y="4453"/>
                </a:lnTo>
                <a:lnTo>
                  <a:pt x="11142" y="4465"/>
                </a:lnTo>
                <a:lnTo>
                  <a:pt x="11141" y="4477"/>
                </a:lnTo>
                <a:lnTo>
                  <a:pt x="11145" y="4486"/>
                </a:lnTo>
                <a:lnTo>
                  <a:pt x="11141" y="4493"/>
                </a:lnTo>
                <a:lnTo>
                  <a:pt x="11129" y="4480"/>
                </a:lnTo>
                <a:lnTo>
                  <a:pt x="11123" y="4481"/>
                </a:lnTo>
                <a:lnTo>
                  <a:pt x="11116" y="4504"/>
                </a:lnTo>
                <a:lnTo>
                  <a:pt x="11107" y="4511"/>
                </a:lnTo>
                <a:lnTo>
                  <a:pt x="11107" y="4519"/>
                </a:lnTo>
                <a:lnTo>
                  <a:pt x="11112" y="4526"/>
                </a:lnTo>
                <a:lnTo>
                  <a:pt x="11100" y="4539"/>
                </a:lnTo>
                <a:lnTo>
                  <a:pt x="11097" y="4556"/>
                </a:lnTo>
                <a:lnTo>
                  <a:pt x="11107" y="4574"/>
                </a:lnTo>
                <a:lnTo>
                  <a:pt x="11100" y="4587"/>
                </a:lnTo>
                <a:lnTo>
                  <a:pt x="11110" y="4595"/>
                </a:lnTo>
                <a:lnTo>
                  <a:pt x="11114" y="4603"/>
                </a:lnTo>
                <a:lnTo>
                  <a:pt x="11109" y="4613"/>
                </a:lnTo>
                <a:lnTo>
                  <a:pt x="11092" y="4610"/>
                </a:lnTo>
                <a:lnTo>
                  <a:pt x="11088" y="4581"/>
                </a:lnTo>
                <a:lnTo>
                  <a:pt x="11080" y="4577"/>
                </a:lnTo>
                <a:lnTo>
                  <a:pt x="11087" y="4563"/>
                </a:lnTo>
                <a:lnTo>
                  <a:pt x="11077" y="4554"/>
                </a:lnTo>
                <a:lnTo>
                  <a:pt x="11065" y="4556"/>
                </a:lnTo>
                <a:lnTo>
                  <a:pt x="11051" y="4554"/>
                </a:lnTo>
                <a:lnTo>
                  <a:pt x="11030" y="4527"/>
                </a:lnTo>
                <a:lnTo>
                  <a:pt x="11024" y="4526"/>
                </a:lnTo>
                <a:lnTo>
                  <a:pt x="11017" y="4540"/>
                </a:lnTo>
                <a:lnTo>
                  <a:pt x="11013" y="4526"/>
                </a:lnTo>
                <a:lnTo>
                  <a:pt x="11002" y="4541"/>
                </a:lnTo>
                <a:lnTo>
                  <a:pt x="10990" y="4546"/>
                </a:lnTo>
                <a:lnTo>
                  <a:pt x="10989" y="4555"/>
                </a:lnTo>
                <a:lnTo>
                  <a:pt x="11004" y="4585"/>
                </a:lnTo>
                <a:lnTo>
                  <a:pt x="11014" y="4584"/>
                </a:lnTo>
                <a:lnTo>
                  <a:pt x="11020" y="4596"/>
                </a:lnTo>
                <a:lnTo>
                  <a:pt x="11035" y="4597"/>
                </a:lnTo>
                <a:lnTo>
                  <a:pt x="11029" y="4619"/>
                </a:lnTo>
                <a:lnTo>
                  <a:pt x="11029" y="4638"/>
                </a:lnTo>
                <a:lnTo>
                  <a:pt x="11040" y="4662"/>
                </a:lnTo>
                <a:lnTo>
                  <a:pt x="11038" y="4677"/>
                </a:lnTo>
                <a:lnTo>
                  <a:pt x="11029" y="4666"/>
                </a:lnTo>
                <a:lnTo>
                  <a:pt x="11020" y="4641"/>
                </a:lnTo>
                <a:lnTo>
                  <a:pt x="11009" y="4633"/>
                </a:lnTo>
                <a:lnTo>
                  <a:pt x="11002" y="4619"/>
                </a:lnTo>
                <a:lnTo>
                  <a:pt x="10998" y="4638"/>
                </a:lnTo>
                <a:lnTo>
                  <a:pt x="10988" y="4652"/>
                </a:lnTo>
                <a:lnTo>
                  <a:pt x="10986" y="4625"/>
                </a:lnTo>
                <a:lnTo>
                  <a:pt x="10976" y="4639"/>
                </a:lnTo>
                <a:lnTo>
                  <a:pt x="10976" y="4651"/>
                </a:lnTo>
                <a:lnTo>
                  <a:pt x="10964" y="4668"/>
                </a:lnTo>
                <a:lnTo>
                  <a:pt x="10965" y="4686"/>
                </a:lnTo>
                <a:lnTo>
                  <a:pt x="10979" y="4696"/>
                </a:lnTo>
                <a:lnTo>
                  <a:pt x="10985" y="4717"/>
                </a:lnTo>
                <a:lnTo>
                  <a:pt x="10974" y="4715"/>
                </a:lnTo>
                <a:lnTo>
                  <a:pt x="10968" y="4705"/>
                </a:lnTo>
                <a:lnTo>
                  <a:pt x="10959" y="4727"/>
                </a:lnTo>
                <a:lnTo>
                  <a:pt x="10956" y="4745"/>
                </a:lnTo>
                <a:lnTo>
                  <a:pt x="10941" y="4765"/>
                </a:lnTo>
                <a:lnTo>
                  <a:pt x="10941" y="4752"/>
                </a:lnTo>
                <a:lnTo>
                  <a:pt x="10951" y="4741"/>
                </a:lnTo>
                <a:lnTo>
                  <a:pt x="10948" y="4725"/>
                </a:lnTo>
                <a:lnTo>
                  <a:pt x="10957" y="4693"/>
                </a:lnTo>
                <a:lnTo>
                  <a:pt x="10950" y="4629"/>
                </a:lnTo>
                <a:lnTo>
                  <a:pt x="10940" y="4639"/>
                </a:lnTo>
                <a:lnTo>
                  <a:pt x="10925" y="4681"/>
                </a:lnTo>
                <a:lnTo>
                  <a:pt x="10925" y="4708"/>
                </a:lnTo>
                <a:lnTo>
                  <a:pt x="10927" y="4719"/>
                </a:lnTo>
                <a:lnTo>
                  <a:pt x="10916" y="4741"/>
                </a:lnTo>
                <a:lnTo>
                  <a:pt x="10915" y="4720"/>
                </a:lnTo>
                <a:lnTo>
                  <a:pt x="10922" y="4696"/>
                </a:lnTo>
                <a:lnTo>
                  <a:pt x="10917" y="4666"/>
                </a:lnTo>
                <a:lnTo>
                  <a:pt x="10910" y="4663"/>
                </a:lnTo>
                <a:lnTo>
                  <a:pt x="10897" y="4677"/>
                </a:lnTo>
                <a:lnTo>
                  <a:pt x="10888" y="4705"/>
                </a:lnTo>
                <a:lnTo>
                  <a:pt x="10894" y="4727"/>
                </a:lnTo>
                <a:lnTo>
                  <a:pt x="10893" y="4747"/>
                </a:lnTo>
                <a:lnTo>
                  <a:pt x="10911" y="4769"/>
                </a:lnTo>
                <a:lnTo>
                  <a:pt x="10916" y="4785"/>
                </a:lnTo>
                <a:lnTo>
                  <a:pt x="10909" y="4809"/>
                </a:lnTo>
                <a:lnTo>
                  <a:pt x="10903" y="4778"/>
                </a:lnTo>
                <a:lnTo>
                  <a:pt x="10890" y="4768"/>
                </a:lnTo>
                <a:lnTo>
                  <a:pt x="10881" y="4728"/>
                </a:lnTo>
                <a:lnTo>
                  <a:pt x="10877" y="4724"/>
                </a:lnTo>
                <a:lnTo>
                  <a:pt x="10859" y="4734"/>
                </a:lnTo>
                <a:lnTo>
                  <a:pt x="10857" y="4748"/>
                </a:lnTo>
                <a:lnTo>
                  <a:pt x="10874" y="4770"/>
                </a:lnTo>
                <a:lnTo>
                  <a:pt x="10883" y="4772"/>
                </a:lnTo>
                <a:lnTo>
                  <a:pt x="10887" y="4781"/>
                </a:lnTo>
                <a:lnTo>
                  <a:pt x="10875" y="4778"/>
                </a:lnTo>
                <a:lnTo>
                  <a:pt x="10864" y="4784"/>
                </a:lnTo>
                <a:lnTo>
                  <a:pt x="10872" y="4806"/>
                </a:lnTo>
                <a:lnTo>
                  <a:pt x="10859" y="4790"/>
                </a:lnTo>
                <a:lnTo>
                  <a:pt x="10857" y="4764"/>
                </a:lnTo>
                <a:lnTo>
                  <a:pt x="10852" y="4759"/>
                </a:lnTo>
                <a:lnTo>
                  <a:pt x="10849" y="4741"/>
                </a:lnTo>
                <a:lnTo>
                  <a:pt x="10842" y="4751"/>
                </a:lnTo>
                <a:lnTo>
                  <a:pt x="10839" y="4780"/>
                </a:lnTo>
                <a:lnTo>
                  <a:pt x="10845" y="4792"/>
                </a:lnTo>
                <a:lnTo>
                  <a:pt x="10842" y="4818"/>
                </a:lnTo>
                <a:lnTo>
                  <a:pt x="10832" y="4808"/>
                </a:lnTo>
                <a:lnTo>
                  <a:pt x="10822" y="4813"/>
                </a:lnTo>
                <a:lnTo>
                  <a:pt x="10810" y="4839"/>
                </a:lnTo>
                <a:lnTo>
                  <a:pt x="10813" y="4842"/>
                </a:lnTo>
                <a:lnTo>
                  <a:pt x="10821" y="4839"/>
                </a:lnTo>
                <a:lnTo>
                  <a:pt x="10830" y="4857"/>
                </a:lnTo>
                <a:lnTo>
                  <a:pt x="10819" y="4858"/>
                </a:lnTo>
                <a:lnTo>
                  <a:pt x="10811" y="4867"/>
                </a:lnTo>
                <a:lnTo>
                  <a:pt x="10818" y="4876"/>
                </a:lnTo>
                <a:lnTo>
                  <a:pt x="10813" y="4886"/>
                </a:lnTo>
                <a:lnTo>
                  <a:pt x="10803" y="4887"/>
                </a:lnTo>
                <a:lnTo>
                  <a:pt x="10803" y="4899"/>
                </a:lnTo>
                <a:lnTo>
                  <a:pt x="10807" y="4904"/>
                </a:lnTo>
                <a:lnTo>
                  <a:pt x="10799" y="4907"/>
                </a:lnTo>
                <a:lnTo>
                  <a:pt x="10793" y="4895"/>
                </a:lnTo>
                <a:lnTo>
                  <a:pt x="10784" y="4899"/>
                </a:lnTo>
                <a:lnTo>
                  <a:pt x="10775" y="4918"/>
                </a:lnTo>
                <a:lnTo>
                  <a:pt x="10779" y="4929"/>
                </a:lnTo>
                <a:lnTo>
                  <a:pt x="10774" y="4936"/>
                </a:lnTo>
                <a:lnTo>
                  <a:pt x="10761" y="4938"/>
                </a:lnTo>
                <a:lnTo>
                  <a:pt x="10755" y="4959"/>
                </a:lnTo>
                <a:lnTo>
                  <a:pt x="10766" y="4964"/>
                </a:lnTo>
                <a:lnTo>
                  <a:pt x="10795" y="4950"/>
                </a:lnTo>
                <a:lnTo>
                  <a:pt x="10802" y="4958"/>
                </a:lnTo>
                <a:lnTo>
                  <a:pt x="10814" y="4948"/>
                </a:lnTo>
                <a:lnTo>
                  <a:pt x="10821" y="4947"/>
                </a:lnTo>
                <a:lnTo>
                  <a:pt x="10822" y="4962"/>
                </a:lnTo>
                <a:lnTo>
                  <a:pt x="10813" y="4978"/>
                </a:lnTo>
                <a:lnTo>
                  <a:pt x="10811" y="5008"/>
                </a:lnTo>
                <a:lnTo>
                  <a:pt x="10808" y="5015"/>
                </a:lnTo>
                <a:lnTo>
                  <a:pt x="10802" y="5004"/>
                </a:lnTo>
                <a:lnTo>
                  <a:pt x="10801" y="4988"/>
                </a:lnTo>
                <a:lnTo>
                  <a:pt x="10790" y="4994"/>
                </a:lnTo>
                <a:lnTo>
                  <a:pt x="10785" y="4984"/>
                </a:lnTo>
                <a:lnTo>
                  <a:pt x="10771" y="4983"/>
                </a:lnTo>
                <a:lnTo>
                  <a:pt x="10776" y="4992"/>
                </a:lnTo>
                <a:lnTo>
                  <a:pt x="10772" y="5004"/>
                </a:lnTo>
                <a:lnTo>
                  <a:pt x="10762" y="4995"/>
                </a:lnTo>
                <a:lnTo>
                  <a:pt x="10754" y="4996"/>
                </a:lnTo>
                <a:lnTo>
                  <a:pt x="10764" y="5008"/>
                </a:lnTo>
                <a:lnTo>
                  <a:pt x="10768" y="5026"/>
                </a:lnTo>
                <a:lnTo>
                  <a:pt x="10762" y="5026"/>
                </a:lnTo>
                <a:lnTo>
                  <a:pt x="10758" y="5039"/>
                </a:lnTo>
                <a:lnTo>
                  <a:pt x="10760" y="5055"/>
                </a:lnTo>
                <a:lnTo>
                  <a:pt x="10758" y="5067"/>
                </a:lnTo>
                <a:lnTo>
                  <a:pt x="10752" y="5051"/>
                </a:lnTo>
                <a:lnTo>
                  <a:pt x="10752" y="5031"/>
                </a:lnTo>
                <a:lnTo>
                  <a:pt x="10743" y="5011"/>
                </a:lnTo>
                <a:lnTo>
                  <a:pt x="10734" y="5027"/>
                </a:lnTo>
                <a:lnTo>
                  <a:pt x="10725" y="5032"/>
                </a:lnTo>
                <a:lnTo>
                  <a:pt x="10720" y="5019"/>
                </a:lnTo>
                <a:lnTo>
                  <a:pt x="10723" y="5009"/>
                </a:lnTo>
                <a:lnTo>
                  <a:pt x="10716" y="5007"/>
                </a:lnTo>
                <a:lnTo>
                  <a:pt x="10705" y="5027"/>
                </a:lnTo>
                <a:lnTo>
                  <a:pt x="10714" y="5043"/>
                </a:lnTo>
                <a:lnTo>
                  <a:pt x="10729" y="5043"/>
                </a:lnTo>
                <a:lnTo>
                  <a:pt x="10740" y="5055"/>
                </a:lnTo>
                <a:lnTo>
                  <a:pt x="10734" y="5072"/>
                </a:lnTo>
                <a:lnTo>
                  <a:pt x="10709" y="5078"/>
                </a:lnTo>
                <a:lnTo>
                  <a:pt x="10704" y="5070"/>
                </a:lnTo>
                <a:lnTo>
                  <a:pt x="10694" y="5071"/>
                </a:lnTo>
                <a:lnTo>
                  <a:pt x="10689" y="5092"/>
                </a:lnTo>
                <a:lnTo>
                  <a:pt x="10697" y="5105"/>
                </a:lnTo>
                <a:lnTo>
                  <a:pt x="10689" y="5123"/>
                </a:lnTo>
                <a:lnTo>
                  <a:pt x="10699" y="5120"/>
                </a:lnTo>
                <a:lnTo>
                  <a:pt x="10711" y="5096"/>
                </a:lnTo>
                <a:lnTo>
                  <a:pt x="10722" y="5097"/>
                </a:lnTo>
                <a:lnTo>
                  <a:pt x="10728" y="5111"/>
                </a:lnTo>
                <a:lnTo>
                  <a:pt x="10710" y="5115"/>
                </a:lnTo>
                <a:lnTo>
                  <a:pt x="10708" y="5137"/>
                </a:lnTo>
                <a:lnTo>
                  <a:pt x="10714" y="5154"/>
                </a:lnTo>
                <a:lnTo>
                  <a:pt x="10729" y="5168"/>
                </a:lnTo>
                <a:lnTo>
                  <a:pt x="10728" y="5185"/>
                </a:lnTo>
                <a:lnTo>
                  <a:pt x="10718" y="5172"/>
                </a:lnTo>
                <a:lnTo>
                  <a:pt x="10710" y="5174"/>
                </a:lnTo>
                <a:lnTo>
                  <a:pt x="10700" y="5152"/>
                </a:lnTo>
                <a:lnTo>
                  <a:pt x="10694" y="5154"/>
                </a:lnTo>
                <a:lnTo>
                  <a:pt x="10686" y="5168"/>
                </a:lnTo>
                <a:lnTo>
                  <a:pt x="10695" y="5180"/>
                </a:lnTo>
                <a:lnTo>
                  <a:pt x="10683" y="5182"/>
                </a:lnTo>
                <a:lnTo>
                  <a:pt x="10671" y="5196"/>
                </a:lnTo>
                <a:lnTo>
                  <a:pt x="10671" y="5210"/>
                </a:lnTo>
                <a:lnTo>
                  <a:pt x="10684" y="5220"/>
                </a:lnTo>
                <a:lnTo>
                  <a:pt x="10694" y="5208"/>
                </a:lnTo>
                <a:lnTo>
                  <a:pt x="10702" y="5220"/>
                </a:lnTo>
                <a:lnTo>
                  <a:pt x="10713" y="5214"/>
                </a:lnTo>
                <a:lnTo>
                  <a:pt x="10716" y="5232"/>
                </a:lnTo>
                <a:lnTo>
                  <a:pt x="10725" y="5239"/>
                </a:lnTo>
                <a:lnTo>
                  <a:pt x="10725" y="5252"/>
                </a:lnTo>
                <a:lnTo>
                  <a:pt x="10707" y="5233"/>
                </a:lnTo>
                <a:lnTo>
                  <a:pt x="10693" y="5233"/>
                </a:lnTo>
                <a:lnTo>
                  <a:pt x="10687" y="5240"/>
                </a:lnTo>
                <a:lnTo>
                  <a:pt x="10668" y="5245"/>
                </a:lnTo>
                <a:lnTo>
                  <a:pt x="10668" y="5263"/>
                </a:lnTo>
                <a:lnTo>
                  <a:pt x="10657" y="5272"/>
                </a:lnTo>
                <a:lnTo>
                  <a:pt x="10653" y="5265"/>
                </a:lnTo>
                <a:lnTo>
                  <a:pt x="10636" y="5280"/>
                </a:lnTo>
                <a:lnTo>
                  <a:pt x="10627" y="5281"/>
                </a:lnTo>
                <a:lnTo>
                  <a:pt x="10625" y="5291"/>
                </a:lnTo>
                <a:lnTo>
                  <a:pt x="10636" y="5299"/>
                </a:lnTo>
                <a:lnTo>
                  <a:pt x="10643" y="5315"/>
                </a:lnTo>
                <a:lnTo>
                  <a:pt x="10634" y="5320"/>
                </a:lnTo>
                <a:lnTo>
                  <a:pt x="10629" y="5316"/>
                </a:lnTo>
                <a:lnTo>
                  <a:pt x="10626" y="5321"/>
                </a:lnTo>
                <a:lnTo>
                  <a:pt x="10634" y="5334"/>
                </a:lnTo>
                <a:lnTo>
                  <a:pt x="10631" y="5342"/>
                </a:lnTo>
                <a:lnTo>
                  <a:pt x="10618" y="5339"/>
                </a:lnTo>
                <a:lnTo>
                  <a:pt x="10617" y="5333"/>
                </a:lnTo>
                <a:lnTo>
                  <a:pt x="10613" y="5340"/>
                </a:lnTo>
                <a:lnTo>
                  <a:pt x="10621" y="5352"/>
                </a:lnTo>
                <a:lnTo>
                  <a:pt x="10616" y="5360"/>
                </a:lnTo>
                <a:lnTo>
                  <a:pt x="10617" y="5372"/>
                </a:lnTo>
                <a:lnTo>
                  <a:pt x="10625" y="5372"/>
                </a:lnTo>
                <a:lnTo>
                  <a:pt x="10617" y="5380"/>
                </a:lnTo>
                <a:lnTo>
                  <a:pt x="10609" y="5383"/>
                </a:lnTo>
                <a:lnTo>
                  <a:pt x="10605" y="5375"/>
                </a:lnTo>
                <a:lnTo>
                  <a:pt x="10605" y="5388"/>
                </a:lnTo>
                <a:lnTo>
                  <a:pt x="10601" y="5400"/>
                </a:lnTo>
                <a:lnTo>
                  <a:pt x="10608" y="5405"/>
                </a:lnTo>
                <a:lnTo>
                  <a:pt x="10626" y="5415"/>
                </a:lnTo>
                <a:lnTo>
                  <a:pt x="10628" y="5429"/>
                </a:lnTo>
                <a:lnTo>
                  <a:pt x="10635" y="5433"/>
                </a:lnTo>
                <a:lnTo>
                  <a:pt x="10645" y="5425"/>
                </a:lnTo>
                <a:lnTo>
                  <a:pt x="10637" y="5438"/>
                </a:lnTo>
                <a:lnTo>
                  <a:pt x="10637" y="5448"/>
                </a:lnTo>
                <a:lnTo>
                  <a:pt x="10626" y="5448"/>
                </a:lnTo>
                <a:lnTo>
                  <a:pt x="10621" y="5440"/>
                </a:lnTo>
                <a:lnTo>
                  <a:pt x="10603" y="5440"/>
                </a:lnTo>
                <a:lnTo>
                  <a:pt x="10590" y="5460"/>
                </a:lnTo>
                <a:lnTo>
                  <a:pt x="10594" y="5467"/>
                </a:lnTo>
                <a:lnTo>
                  <a:pt x="10607" y="5468"/>
                </a:lnTo>
                <a:lnTo>
                  <a:pt x="10608" y="5482"/>
                </a:lnTo>
                <a:lnTo>
                  <a:pt x="10615" y="5493"/>
                </a:lnTo>
                <a:lnTo>
                  <a:pt x="10614" y="5510"/>
                </a:lnTo>
                <a:lnTo>
                  <a:pt x="10607" y="5496"/>
                </a:lnTo>
                <a:lnTo>
                  <a:pt x="10601" y="5496"/>
                </a:lnTo>
                <a:lnTo>
                  <a:pt x="10594" y="5509"/>
                </a:lnTo>
                <a:lnTo>
                  <a:pt x="10595" y="5524"/>
                </a:lnTo>
                <a:lnTo>
                  <a:pt x="10591" y="5527"/>
                </a:lnTo>
                <a:lnTo>
                  <a:pt x="10597" y="5539"/>
                </a:lnTo>
                <a:lnTo>
                  <a:pt x="10599" y="5554"/>
                </a:lnTo>
                <a:lnTo>
                  <a:pt x="10593" y="5554"/>
                </a:lnTo>
                <a:lnTo>
                  <a:pt x="10586" y="5543"/>
                </a:lnTo>
                <a:lnTo>
                  <a:pt x="10582" y="5549"/>
                </a:lnTo>
                <a:lnTo>
                  <a:pt x="10582" y="5567"/>
                </a:lnTo>
                <a:lnTo>
                  <a:pt x="10593" y="5572"/>
                </a:lnTo>
                <a:lnTo>
                  <a:pt x="10595" y="5581"/>
                </a:lnTo>
                <a:lnTo>
                  <a:pt x="10594" y="5593"/>
                </a:lnTo>
                <a:lnTo>
                  <a:pt x="10580" y="5577"/>
                </a:lnTo>
                <a:lnTo>
                  <a:pt x="10574" y="5583"/>
                </a:lnTo>
                <a:lnTo>
                  <a:pt x="10573" y="5601"/>
                </a:lnTo>
                <a:lnTo>
                  <a:pt x="10577" y="5603"/>
                </a:lnTo>
                <a:lnTo>
                  <a:pt x="10577" y="5622"/>
                </a:lnTo>
                <a:lnTo>
                  <a:pt x="10582" y="5641"/>
                </a:lnTo>
                <a:lnTo>
                  <a:pt x="10589" y="5640"/>
                </a:lnTo>
                <a:lnTo>
                  <a:pt x="10595" y="5623"/>
                </a:lnTo>
                <a:lnTo>
                  <a:pt x="10601" y="5623"/>
                </a:lnTo>
                <a:lnTo>
                  <a:pt x="10595" y="5649"/>
                </a:lnTo>
                <a:lnTo>
                  <a:pt x="10587" y="5652"/>
                </a:lnTo>
                <a:lnTo>
                  <a:pt x="10576" y="5672"/>
                </a:lnTo>
                <a:lnTo>
                  <a:pt x="10566" y="5672"/>
                </a:lnTo>
                <a:lnTo>
                  <a:pt x="10558" y="5678"/>
                </a:lnTo>
                <a:lnTo>
                  <a:pt x="10558" y="5688"/>
                </a:lnTo>
                <a:lnTo>
                  <a:pt x="10547" y="5696"/>
                </a:lnTo>
                <a:lnTo>
                  <a:pt x="10538" y="5709"/>
                </a:lnTo>
                <a:lnTo>
                  <a:pt x="10547" y="5717"/>
                </a:lnTo>
                <a:lnTo>
                  <a:pt x="10544" y="5726"/>
                </a:lnTo>
                <a:lnTo>
                  <a:pt x="10528" y="5729"/>
                </a:lnTo>
                <a:lnTo>
                  <a:pt x="10520" y="5747"/>
                </a:lnTo>
                <a:lnTo>
                  <a:pt x="10521" y="5756"/>
                </a:lnTo>
                <a:lnTo>
                  <a:pt x="10534" y="5762"/>
                </a:lnTo>
                <a:lnTo>
                  <a:pt x="10524" y="5771"/>
                </a:lnTo>
                <a:lnTo>
                  <a:pt x="10519" y="5790"/>
                </a:lnTo>
                <a:lnTo>
                  <a:pt x="10509" y="5791"/>
                </a:lnTo>
                <a:lnTo>
                  <a:pt x="10507" y="5773"/>
                </a:lnTo>
                <a:lnTo>
                  <a:pt x="10500" y="5767"/>
                </a:lnTo>
                <a:lnTo>
                  <a:pt x="10496" y="5777"/>
                </a:lnTo>
                <a:lnTo>
                  <a:pt x="10487" y="5777"/>
                </a:lnTo>
                <a:lnTo>
                  <a:pt x="10490" y="5790"/>
                </a:lnTo>
                <a:lnTo>
                  <a:pt x="10484" y="5799"/>
                </a:lnTo>
                <a:lnTo>
                  <a:pt x="10483" y="5812"/>
                </a:lnTo>
                <a:lnTo>
                  <a:pt x="10486" y="5823"/>
                </a:lnTo>
                <a:lnTo>
                  <a:pt x="10471" y="5823"/>
                </a:lnTo>
                <a:lnTo>
                  <a:pt x="10464" y="5829"/>
                </a:lnTo>
                <a:lnTo>
                  <a:pt x="10465" y="5853"/>
                </a:lnTo>
                <a:lnTo>
                  <a:pt x="10454" y="5865"/>
                </a:lnTo>
                <a:lnTo>
                  <a:pt x="10455" y="5873"/>
                </a:lnTo>
                <a:lnTo>
                  <a:pt x="10453" y="5896"/>
                </a:lnTo>
                <a:lnTo>
                  <a:pt x="10444" y="5908"/>
                </a:lnTo>
                <a:lnTo>
                  <a:pt x="10433" y="5927"/>
                </a:lnTo>
                <a:lnTo>
                  <a:pt x="10436" y="5936"/>
                </a:lnTo>
                <a:lnTo>
                  <a:pt x="10450" y="5921"/>
                </a:lnTo>
                <a:lnTo>
                  <a:pt x="10457" y="5922"/>
                </a:lnTo>
                <a:lnTo>
                  <a:pt x="10456" y="5935"/>
                </a:lnTo>
                <a:lnTo>
                  <a:pt x="10447" y="5941"/>
                </a:lnTo>
                <a:lnTo>
                  <a:pt x="10446" y="5963"/>
                </a:lnTo>
                <a:lnTo>
                  <a:pt x="10454" y="5981"/>
                </a:lnTo>
                <a:lnTo>
                  <a:pt x="10468" y="5967"/>
                </a:lnTo>
                <a:lnTo>
                  <a:pt x="10483" y="5963"/>
                </a:lnTo>
                <a:lnTo>
                  <a:pt x="10504" y="5930"/>
                </a:lnTo>
                <a:lnTo>
                  <a:pt x="10504" y="5914"/>
                </a:lnTo>
                <a:lnTo>
                  <a:pt x="10493" y="5920"/>
                </a:lnTo>
                <a:lnTo>
                  <a:pt x="10502" y="5899"/>
                </a:lnTo>
                <a:lnTo>
                  <a:pt x="10505" y="5875"/>
                </a:lnTo>
                <a:lnTo>
                  <a:pt x="10509" y="5873"/>
                </a:lnTo>
                <a:lnTo>
                  <a:pt x="10515" y="5864"/>
                </a:lnTo>
                <a:lnTo>
                  <a:pt x="10527" y="5867"/>
                </a:lnTo>
                <a:lnTo>
                  <a:pt x="10534" y="5866"/>
                </a:lnTo>
                <a:lnTo>
                  <a:pt x="10515" y="5887"/>
                </a:lnTo>
                <a:lnTo>
                  <a:pt x="10515" y="5902"/>
                </a:lnTo>
                <a:lnTo>
                  <a:pt x="10533" y="5911"/>
                </a:lnTo>
                <a:lnTo>
                  <a:pt x="10527" y="5925"/>
                </a:lnTo>
                <a:lnTo>
                  <a:pt x="10517" y="5926"/>
                </a:lnTo>
                <a:lnTo>
                  <a:pt x="10499" y="5960"/>
                </a:lnTo>
                <a:lnTo>
                  <a:pt x="10510" y="5970"/>
                </a:lnTo>
                <a:lnTo>
                  <a:pt x="10504" y="5985"/>
                </a:lnTo>
                <a:lnTo>
                  <a:pt x="10504" y="6006"/>
                </a:lnTo>
                <a:lnTo>
                  <a:pt x="10492" y="6004"/>
                </a:lnTo>
                <a:lnTo>
                  <a:pt x="10483" y="5987"/>
                </a:lnTo>
                <a:lnTo>
                  <a:pt x="10469" y="5988"/>
                </a:lnTo>
                <a:lnTo>
                  <a:pt x="10461" y="5999"/>
                </a:lnTo>
                <a:lnTo>
                  <a:pt x="10460" y="6018"/>
                </a:lnTo>
                <a:lnTo>
                  <a:pt x="10450" y="6029"/>
                </a:lnTo>
                <a:lnTo>
                  <a:pt x="10439" y="6038"/>
                </a:lnTo>
                <a:lnTo>
                  <a:pt x="10447" y="6024"/>
                </a:lnTo>
                <a:lnTo>
                  <a:pt x="10453" y="6017"/>
                </a:lnTo>
                <a:lnTo>
                  <a:pt x="10444" y="5999"/>
                </a:lnTo>
                <a:lnTo>
                  <a:pt x="10444" y="5978"/>
                </a:lnTo>
                <a:lnTo>
                  <a:pt x="10435" y="5956"/>
                </a:lnTo>
                <a:lnTo>
                  <a:pt x="10426" y="5956"/>
                </a:lnTo>
                <a:lnTo>
                  <a:pt x="10421" y="5971"/>
                </a:lnTo>
                <a:lnTo>
                  <a:pt x="10408" y="5974"/>
                </a:lnTo>
                <a:lnTo>
                  <a:pt x="10408" y="5984"/>
                </a:lnTo>
                <a:lnTo>
                  <a:pt x="10425" y="5984"/>
                </a:lnTo>
                <a:lnTo>
                  <a:pt x="10408" y="6010"/>
                </a:lnTo>
                <a:lnTo>
                  <a:pt x="10396" y="6001"/>
                </a:lnTo>
                <a:lnTo>
                  <a:pt x="10387" y="6004"/>
                </a:lnTo>
                <a:lnTo>
                  <a:pt x="10374" y="6024"/>
                </a:lnTo>
                <a:lnTo>
                  <a:pt x="10381" y="6026"/>
                </a:lnTo>
                <a:lnTo>
                  <a:pt x="10388" y="6021"/>
                </a:lnTo>
                <a:lnTo>
                  <a:pt x="10391" y="6027"/>
                </a:lnTo>
                <a:lnTo>
                  <a:pt x="10378" y="6042"/>
                </a:lnTo>
                <a:lnTo>
                  <a:pt x="10371" y="6054"/>
                </a:lnTo>
                <a:lnTo>
                  <a:pt x="10365" y="6044"/>
                </a:lnTo>
                <a:lnTo>
                  <a:pt x="10356" y="6044"/>
                </a:lnTo>
                <a:lnTo>
                  <a:pt x="10355" y="6054"/>
                </a:lnTo>
                <a:lnTo>
                  <a:pt x="10369" y="6069"/>
                </a:lnTo>
                <a:lnTo>
                  <a:pt x="10387" y="6069"/>
                </a:lnTo>
                <a:lnTo>
                  <a:pt x="10383" y="6085"/>
                </a:lnTo>
                <a:lnTo>
                  <a:pt x="10391" y="6090"/>
                </a:lnTo>
                <a:lnTo>
                  <a:pt x="10390" y="6103"/>
                </a:lnTo>
                <a:lnTo>
                  <a:pt x="10375" y="6096"/>
                </a:lnTo>
                <a:lnTo>
                  <a:pt x="10373" y="6080"/>
                </a:lnTo>
                <a:lnTo>
                  <a:pt x="10361" y="6080"/>
                </a:lnTo>
                <a:lnTo>
                  <a:pt x="10349" y="6063"/>
                </a:lnTo>
                <a:lnTo>
                  <a:pt x="10346" y="6049"/>
                </a:lnTo>
                <a:lnTo>
                  <a:pt x="10342" y="6050"/>
                </a:lnTo>
                <a:lnTo>
                  <a:pt x="10340" y="6067"/>
                </a:lnTo>
                <a:lnTo>
                  <a:pt x="10352" y="6094"/>
                </a:lnTo>
                <a:lnTo>
                  <a:pt x="10364" y="6109"/>
                </a:lnTo>
                <a:lnTo>
                  <a:pt x="10375" y="6112"/>
                </a:lnTo>
                <a:lnTo>
                  <a:pt x="10380" y="6122"/>
                </a:lnTo>
                <a:lnTo>
                  <a:pt x="10369" y="6123"/>
                </a:lnTo>
                <a:lnTo>
                  <a:pt x="10351" y="6111"/>
                </a:lnTo>
                <a:lnTo>
                  <a:pt x="10333" y="6078"/>
                </a:lnTo>
                <a:lnTo>
                  <a:pt x="10325" y="6087"/>
                </a:lnTo>
                <a:lnTo>
                  <a:pt x="10314" y="6073"/>
                </a:lnTo>
                <a:lnTo>
                  <a:pt x="10301" y="6073"/>
                </a:lnTo>
                <a:lnTo>
                  <a:pt x="10295" y="6064"/>
                </a:lnTo>
                <a:lnTo>
                  <a:pt x="10289" y="6074"/>
                </a:lnTo>
                <a:lnTo>
                  <a:pt x="10291" y="6091"/>
                </a:lnTo>
                <a:lnTo>
                  <a:pt x="10284" y="6103"/>
                </a:lnTo>
                <a:lnTo>
                  <a:pt x="10295" y="6121"/>
                </a:lnTo>
                <a:lnTo>
                  <a:pt x="10316" y="6109"/>
                </a:lnTo>
                <a:lnTo>
                  <a:pt x="10320" y="6117"/>
                </a:lnTo>
                <a:lnTo>
                  <a:pt x="10310" y="6128"/>
                </a:lnTo>
                <a:lnTo>
                  <a:pt x="10315" y="6133"/>
                </a:lnTo>
                <a:lnTo>
                  <a:pt x="10332" y="6120"/>
                </a:lnTo>
                <a:lnTo>
                  <a:pt x="10340" y="6120"/>
                </a:lnTo>
                <a:lnTo>
                  <a:pt x="10336" y="6132"/>
                </a:lnTo>
                <a:lnTo>
                  <a:pt x="10316" y="6145"/>
                </a:lnTo>
                <a:lnTo>
                  <a:pt x="10309" y="6164"/>
                </a:lnTo>
                <a:lnTo>
                  <a:pt x="10295" y="6158"/>
                </a:lnTo>
                <a:lnTo>
                  <a:pt x="10284" y="6133"/>
                </a:lnTo>
                <a:lnTo>
                  <a:pt x="10279" y="6133"/>
                </a:lnTo>
                <a:lnTo>
                  <a:pt x="10272" y="6143"/>
                </a:lnTo>
                <a:lnTo>
                  <a:pt x="10262" y="6128"/>
                </a:lnTo>
                <a:lnTo>
                  <a:pt x="10254" y="6137"/>
                </a:lnTo>
                <a:lnTo>
                  <a:pt x="10249" y="6131"/>
                </a:lnTo>
                <a:lnTo>
                  <a:pt x="10238" y="6141"/>
                </a:lnTo>
                <a:lnTo>
                  <a:pt x="10241" y="6150"/>
                </a:lnTo>
                <a:lnTo>
                  <a:pt x="10262" y="6155"/>
                </a:lnTo>
                <a:lnTo>
                  <a:pt x="10276" y="6169"/>
                </a:lnTo>
                <a:lnTo>
                  <a:pt x="10292" y="6184"/>
                </a:lnTo>
                <a:lnTo>
                  <a:pt x="10287" y="6202"/>
                </a:lnTo>
                <a:lnTo>
                  <a:pt x="10293" y="6217"/>
                </a:lnTo>
                <a:lnTo>
                  <a:pt x="10283" y="6225"/>
                </a:lnTo>
                <a:lnTo>
                  <a:pt x="10279" y="6217"/>
                </a:lnTo>
                <a:lnTo>
                  <a:pt x="10279" y="6188"/>
                </a:lnTo>
                <a:lnTo>
                  <a:pt x="10267" y="6181"/>
                </a:lnTo>
                <a:lnTo>
                  <a:pt x="10255" y="6184"/>
                </a:lnTo>
                <a:lnTo>
                  <a:pt x="10260" y="6199"/>
                </a:lnTo>
                <a:lnTo>
                  <a:pt x="10258" y="6210"/>
                </a:lnTo>
                <a:lnTo>
                  <a:pt x="10243" y="6194"/>
                </a:lnTo>
                <a:lnTo>
                  <a:pt x="10230" y="6217"/>
                </a:lnTo>
                <a:lnTo>
                  <a:pt x="10243" y="6231"/>
                </a:lnTo>
                <a:lnTo>
                  <a:pt x="10233" y="6233"/>
                </a:lnTo>
                <a:lnTo>
                  <a:pt x="10226" y="6238"/>
                </a:lnTo>
                <a:lnTo>
                  <a:pt x="10222" y="6217"/>
                </a:lnTo>
                <a:lnTo>
                  <a:pt x="10203" y="6216"/>
                </a:lnTo>
                <a:lnTo>
                  <a:pt x="10209" y="6237"/>
                </a:lnTo>
                <a:lnTo>
                  <a:pt x="10201" y="6247"/>
                </a:lnTo>
                <a:lnTo>
                  <a:pt x="10197" y="6226"/>
                </a:lnTo>
                <a:lnTo>
                  <a:pt x="10186" y="6209"/>
                </a:lnTo>
                <a:lnTo>
                  <a:pt x="10180" y="6212"/>
                </a:lnTo>
                <a:lnTo>
                  <a:pt x="10181" y="6225"/>
                </a:lnTo>
                <a:lnTo>
                  <a:pt x="10194" y="6244"/>
                </a:lnTo>
                <a:lnTo>
                  <a:pt x="10188" y="6257"/>
                </a:lnTo>
                <a:lnTo>
                  <a:pt x="10194" y="6267"/>
                </a:lnTo>
                <a:lnTo>
                  <a:pt x="10209" y="6259"/>
                </a:lnTo>
                <a:lnTo>
                  <a:pt x="10229" y="6266"/>
                </a:lnTo>
                <a:lnTo>
                  <a:pt x="10241" y="6279"/>
                </a:lnTo>
                <a:lnTo>
                  <a:pt x="10261" y="6279"/>
                </a:lnTo>
                <a:lnTo>
                  <a:pt x="10267" y="6272"/>
                </a:lnTo>
                <a:lnTo>
                  <a:pt x="10277" y="6272"/>
                </a:lnTo>
                <a:lnTo>
                  <a:pt x="10264" y="6293"/>
                </a:lnTo>
                <a:lnTo>
                  <a:pt x="10247" y="6289"/>
                </a:lnTo>
                <a:lnTo>
                  <a:pt x="10240" y="6295"/>
                </a:lnTo>
                <a:lnTo>
                  <a:pt x="10219" y="6277"/>
                </a:lnTo>
                <a:lnTo>
                  <a:pt x="10206" y="6283"/>
                </a:lnTo>
                <a:lnTo>
                  <a:pt x="10200" y="6279"/>
                </a:lnTo>
                <a:lnTo>
                  <a:pt x="10189" y="6293"/>
                </a:lnTo>
                <a:lnTo>
                  <a:pt x="10175" y="6297"/>
                </a:lnTo>
                <a:lnTo>
                  <a:pt x="10174" y="6306"/>
                </a:lnTo>
                <a:lnTo>
                  <a:pt x="10196" y="6322"/>
                </a:lnTo>
                <a:lnTo>
                  <a:pt x="10188" y="6338"/>
                </a:lnTo>
                <a:lnTo>
                  <a:pt x="10199" y="6341"/>
                </a:lnTo>
                <a:lnTo>
                  <a:pt x="10206" y="6334"/>
                </a:lnTo>
                <a:lnTo>
                  <a:pt x="10224" y="6334"/>
                </a:lnTo>
                <a:lnTo>
                  <a:pt x="10210" y="6349"/>
                </a:lnTo>
                <a:lnTo>
                  <a:pt x="10191" y="6349"/>
                </a:lnTo>
                <a:lnTo>
                  <a:pt x="10186" y="6353"/>
                </a:lnTo>
                <a:lnTo>
                  <a:pt x="10181" y="6351"/>
                </a:lnTo>
                <a:lnTo>
                  <a:pt x="10180" y="6358"/>
                </a:lnTo>
                <a:lnTo>
                  <a:pt x="10190" y="6364"/>
                </a:lnTo>
                <a:lnTo>
                  <a:pt x="10197" y="6364"/>
                </a:lnTo>
                <a:lnTo>
                  <a:pt x="10186" y="6376"/>
                </a:lnTo>
                <a:lnTo>
                  <a:pt x="10180" y="6378"/>
                </a:lnTo>
                <a:lnTo>
                  <a:pt x="10182" y="6389"/>
                </a:lnTo>
                <a:lnTo>
                  <a:pt x="10188" y="6396"/>
                </a:lnTo>
                <a:lnTo>
                  <a:pt x="10192" y="6409"/>
                </a:lnTo>
                <a:lnTo>
                  <a:pt x="10208" y="6407"/>
                </a:lnTo>
                <a:lnTo>
                  <a:pt x="10216" y="6398"/>
                </a:lnTo>
                <a:lnTo>
                  <a:pt x="10236" y="6393"/>
                </a:lnTo>
                <a:lnTo>
                  <a:pt x="10250" y="6399"/>
                </a:lnTo>
                <a:lnTo>
                  <a:pt x="10255" y="6405"/>
                </a:lnTo>
                <a:lnTo>
                  <a:pt x="10264" y="6394"/>
                </a:lnTo>
                <a:lnTo>
                  <a:pt x="10264" y="6380"/>
                </a:lnTo>
                <a:lnTo>
                  <a:pt x="10274" y="6376"/>
                </a:lnTo>
                <a:lnTo>
                  <a:pt x="10277" y="6388"/>
                </a:lnTo>
                <a:lnTo>
                  <a:pt x="10287" y="6388"/>
                </a:lnTo>
                <a:lnTo>
                  <a:pt x="10301" y="6370"/>
                </a:lnTo>
                <a:lnTo>
                  <a:pt x="10308" y="6373"/>
                </a:lnTo>
                <a:lnTo>
                  <a:pt x="10305" y="6383"/>
                </a:lnTo>
                <a:lnTo>
                  <a:pt x="10298" y="6391"/>
                </a:lnTo>
                <a:lnTo>
                  <a:pt x="10311" y="6397"/>
                </a:lnTo>
                <a:lnTo>
                  <a:pt x="10317" y="6387"/>
                </a:lnTo>
                <a:lnTo>
                  <a:pt x="10315" y="6374"/>
                </a:lnTo>
                <a:lnTo>
                  <a:pt x="10324" y="6350"/>
                </a:lnTo>
                <a:lnTo>
                  <a:pt x="10322" y="6369"/>
                </a:lnTo>
                <a:lnTo>
                  <a:pt x="10332" y="6389"/>
                </a:lnTo>
                <a:lnTo>
                  <a:pt x="10324" y="6406"/>
                </a:lnTo>
                <a:lnTo>
                  <a:pt x="10306" y="6414"/>
                </a:lnTo>
                <a:lnTo>
                  <a:pt x="10298" y="6425"/>
                </a:lnTo>
                <a:lnTo>
                  <a:pt x="10303" y="6432"/>
                </a:lnTo>
                <a:lnTo>
                  <a:pt x="10297" y="6449"/>
                </a:lnTo>
                <a:lnTo>
                  <a:pt x="10281" y="6450"/>
                </a:lnTo>
                <a:lnTo>
                  <a:pt x="10281" y="6439"/>
                </a:lnTo>
                <a:lnTo>
                  <a:pt x="10288" y="6429"/>
                </a:lnTo>
                <a:lnTo>
                  <a:pt x="10287" y="6409"/>
                </a:lnTo>
                <a:lnTo>
                  <a:pt x="10274" y="6406"/>
                </a:lnTo>
                <a:lnTo>
                  <a:pt x="10260" y="6428"/>
                </a:lnTo>
                <a:lnTo>
                  <a:pt x="10258" y="6440"/>
                </a:lnTo>
                <a:lnTo>
                  <a:pt x="10249" y="6420"/>
                </a:lnTo>
                <a:lnTo>
                  <a:pt x="10238" y="6416"/>
                </a:lnTo>
                <a:lnTo>
                  <a:pt x="10223" y="6420"/>
                </a:lnTo>
                <a:lnTo>
                  <a:pt x="10215" y="6416"/>
                </a:lnTo>
                <a:lnTo>
                  <a:pt x="10198" y="6429"/>
                </a:lnTo>
                <a:lnTo>
                  <a:pt x="10190" y="6429"/>
                </a:lnTo>
                <a:lnTo>
                  <a:pt x="10180" y="6418"/>
                </a:lnTo>
                <a:lnTo>
                  <a:pt x="10177" y="6421"/>
                </a:lnTo>
                <a:lnTo>
                  <a:pt x="10182" y="6442"/>
                </a:lnTo>
                <a:lnTo>
                  <a:pt x="10179" y="6453"/>
                </a:lnTo>
                <a:lnTo>
                  <a:pt x="10185" y="6462"/>
                </a:lnTo>
                <a:lnTo>
                  <a:pt x="10195" y="6458"/>
                </a:lnTo>
                <a:lnTo>
                  <a:pt x="10200" y="6447"/>
                </a:lnTo>
                <a:lnTo>
                  <a:pt x="10207" y="6448"/>
                </a:lnTo>
                <a:lnTo>
                  <a:pt x="10199" y="6463"/>
                </a:lnTo>
                <a:lnTo>
                  <a:pt x="10200" y="6482"/>
                </a:lnTo>
                <a:lnTo>
                  <a:pt x="10195" y="6490"/>
                </a:lnTo>
                <a:lnTo>
                  <a:pt x="10185" y="6481"/>
                </a:lnTo>
                <a:lnTo>
                  <a:pt x="10189" y="6505"/>
                </a:lnTo>
                <a:lnTo>
                  <a:pt x="10197" y="6517"/>
                </a:lnTo>
                <a:lnTo>
                  <a:pt x="10216" y="6481"/>
                </a:lnTo>
                <a:lnTo>
                  <a:pt x="10229" y="6491"/>
                </a:lnTo>
                <a:lnTo>
                  <a:pt x="10224" y="6500"/>
                </a:lnTo>
                <a:lnTo>
                  <a:pt x="10225" y="6518"/>
                </a:lnTo>
                <a:lnTo>
                  <a:pt x="10209" y="6533"/>
                </a:lnTo>
                <a:lnTo>
                  <a:pt x="10212" y="6541"/>
                </a:lnTo>
                <a:lnTo>
                  <a:pt x="10222" y="6543"/>
                </a:lnTo>
                <a:lnTo>
                  <a:pt x="10216" y="6557"/>
                </a:lnTo>
                <a:lnTo>
                  <a:pt x="10224" y="6575"/>
                </a:lnTo>
                <a:lnTo>
                  <a:pt x="10219" y="6596"/>
                </a:lnTo>
                <a:lnTo>
                  <a:pt x="10223" y="6597"/>
                </a:lnTo>
                <a:lnTo>
                  <a:pt x="10233" y="6571"/>
                </a:lnTo>
                <a:lnTo>
                  <a:pt x="10242" y="6562"/>
                </a:lnTo>
                <a:lnTo>
                  <a:pt x="10244" y="6540"/>
                </a:lnTo>
                <a:lnTo>
                  <a:pt x="10269" y="6523"/>
                </a:lnTo>
                <a:lnTo>
                  <a:pt x="10281" y="6524"/>
                </a:lnTo>
                <a:lnTo>
                  <a:pt x="10291" y="6519"/>
                </a:lnTo>
                <a:lnTo>
                  <a:pt x="10284" y="6527"/>
                </a:lnTo>
                <a:lnTo>
                  <a:pt x="10272" y="6543"/>
                </a:lnTo>
                <a:lnTo>
                  <a:pt x="10272" y="6570"/>
                </a:lnTo>
                <a:lnTo>
                  <a:pt x="10276" y="6586"/>
                </a:lnTo>
                <a:lnTo>
                  <a:pt x="10266" y="6572"/>
                </a:lnTo>
                <a:lnTo>
                  <a:pt x="10264" y="6548"/>
                </a:lnTo>
                <a:lnTo>
                  <a:pt x="10257" y="6547"/>
                </a:lnTo>
                <a:lnTo>
                  <a:pt x="10248" y="6574"/>
                </a:lnTo>
                <a:lnTo>
                  <a:pt x="10241" y="6578"/>
                </a:lnTo>
                <a:lnTo>
                  <a:pt x="10253" y="6586"/>
                </a:lnTo>
                <a:lnTo>
                  <a:pt x="10242" y="6610"/>
                </a:lnTo>
                <a:lnTo>
                  <a:pt x="10234" y="6610"/>
                </a:lnTo>
                <a:lnTo>
                  <a:pt x="10230" y="6626"/>
                </a:lnTo>
                <a:lnTo>
                  <a:pt x="10236" y="6631"/>
                </a:lnTo>
                <a:lnTo>
                  <a:pt x="10255" y="6631"/>
                </a:lnTo>
                <a:lnTo>
                  <a:pt x="10259" y="6644"/>
                </a:lnTo>
                <a:lnTo>
                  <a:pt x="10246" y="6645"/>
                </a:lnTo>
                <a:lnTo>
                  <a:pt x="10241" y="6658"/>
                </a:lnTo>
                <a:lnTo>
                  <a:pt x="10240" y="6674"/>
                </a:lnTo>
                <a:lnTo>
                  <a:pt x="10226" y="6657"/>
                </a:lnTo>
                <a:lnTo>
                  <a:pt x="10219" y="6663"/>
                </a:lnTo>
                <a:lnTo>
                  <a:pt x="10217" y="6681"/>
                </a:lnTo>
                <a:lnTo>
                  <a:pt x="10214" y="6659"/>
                </a:lnTo>
                <a:lnTo>
                  <a:pt x="10205" y="6669"/>
                </a:lnTo>
                <a:lnTo>
                  <a:pt x="10193" y="6695"/>
                </a:lnTo>
                <a:lnTo>
                  <a:pt x="10198" y="6716"/>
                </a:lnTo>
                <a:lnTo>
                  <a:pt x="10216" y="6748"/>
                </a:lnTo>
                <a:lnTo>
                  <a:pt x="10219" y="6730"/>
                </a:lnTo>
                <a:lnTo>
                  <a:pt x="10224" y="6736"/>
                </a:lnTo>
                <a:lnTo>
                  <a:pt x="10234" y="6729"/>
                </a:lnTo>
                <a:lnTo>
                  <a:pt x="10231" y="6719"/>
                </a:lnTo>
                <a:lnTo>
                  <a:pt x="10237" y="6698"/>
                </a:lnTo>
                <a:lnTo>
                  <a:pt x="10251" y="6716"/>
                </a:lnTo>
                <a:lnTo>
                  <a:pt x="10244" y="6723"/>
                </a:lnTo>
                <a:lnTo>
                  <a:pt x="10253" y="6737"/>
                </a:lnTo>
                <a:lnTo>
                  <a:pt x="10250" y="6756"/>
                </a:lnTo>
                <a:lnTo>
                  <a:pt x="10241" y="6766"/>
                </a:lnTo>
                <a:lnTo>
                  <a:pt x="10249" y="6798"/>
                </a:lnTo>
                <a:lnTo>
                  <a:pt x="10255" y="6786"/>
                </a:lnTo>
                <a:lnTo>
                  <a:pt x="10271" y="6779"/>
                </a:lnTo>
                <a:lnTo>
                  <a:pt x="10278" y="6794"/>
                </a:lnTo>
                <a:lnTo>
                  <a:pt x="10264" y="6796"/>
                </a:lnTo>
                <a:lnTo>
                  <a:pt x="10257" y="6804"/>
                </a:lnTo>
                <a:lnTo>
                  <a:pt x="10264" y="6823"/>
                </a:lnTo>
                <a:lnTo>
                  <a:pt x="10263" y="6831"/>
                </a:lnTo>
                <a:lnTo>
                  <a:pt x="10239" y="6802"/>
                </a:lnTo>
                <a:lnTo>
                  <a:pt x="10231" y="6807"/>
                </a:lnTo>
                <a:lnTo>
                  <a:pt x="10223" y="6797"/>
                </a:lnTo>
                <a:lnTo>
                  <a:pt x="10213" y="6797"/>
                </a:lnTo>
                <a:lnTo>
                  <a:pt x="10213" y="6815"/>
                </a:lnTo>
                <a:lnTo>
                  <a:pt x="10206" y="6827"/>
                </a:lnTo>
                <a:lnTo>
                  <a:pt x="10223" y="6876"/>
                </a:lnTo>
                <a:lnTo>
                  <a:pt x="10236" y="6880"/>
                </a:lnTo>
                <a:lnTo>
                  <a:pt x="10255" y="6907"/>
                </a:lnTo>
                <a:lnTo>
                  <a:pt x="10280" y="6923"/>
                </a:lnTo>
                <a:lnTo>
                  <a:pt x="10283" y="6937"/>
                </a:lnTo>
                <a:lnTo>
                  <a:pt x="10277" y="6942"/>
                </a:lnTo>
                <a:lnTo>
                  <a:pt x="10287" y="6957"/>
                </a:lnTo>
                <a:lnTo>
                  <a:pt x="10296" y="6950"/>
                </a:lnTo>
                <a:lnTo>
                  <a:pt x="10292" y="6928"/>
                </a:lnTo>
                <a:lnTo>
                  <a:pt x="10300" y="6928"/>
                </a:lnTo>
                <a:lnTo>
                  <a:pt x="10308" y="6939"/>
                </a:lnTo>
                <a:lnTo>
                  <a:pt x="10307" y="6946"/>
                </a:lnTo>
                <a:lnTo>
                  <a:pt x="10320" y="6974"/>
                </a:lnTo>
                <a:lnTo>
                  <a:pt x="10326" y="6961"/>
                </a:lnTo>
                <a:lnTo>
                  <a:pt x="10332" y="6966"/>
                </a:lnTo>
                <a:lnTo>
                  <a:pt x="10343" y="6957"/>
                </a:lnTo>
                <a:lnTo>
                  <a:pt x="10357" y="6934"/>
                </a:lnTo>
                <a:lnTo>
                  <a:pt x="10363" y="6932"/>
                </a:lnTo>
                <a:lnTo>
                  <a:pt x="10369" y="6921"/>
                </a:lnTo>
                <a:lnTo>
                  <a:pt x="10372" y="6922"/>
                </a:lnTo>
                <a:lnTo>
                  <a:pt x="10375" y="6939"/>
                </a:lnTo>
                <a:lnTo>
                  <a:pt x="10383" y="6940"/>
                </a:lnTo>
                <a:lnTo>
                  <a:pt x="10406" y="6901"/>
                </a:lnTo>
                <a:lnTo>
                  <a:pt x="10405" y="6887"/>
                </a:lnTo>
                <a:lnTo>
                  <a:pt x="10395" y="6866"/>
                </a:lnTo>
                <a:lnTo>
                  <a:pt x="10413" y="6884"/>
                </a:lnTo>
                <a:lnTo>
                  <a:pt x="10427" y="6860"/>
                </a:lnTo>
                <a:lnTo>
                  <a:pt x="10423" y="6852"/>
                </a:lnTo>
                <a:lnTo>
                  <a:pt x="10432" y="6842"/>
                </a:lnTo>
                <a:lnTo>
                  <a:pt x="10430" y="6827"/>
                </a:lnTo>
                <a:lnTo>
                  <a:pt x="10441" y="6815"/>
                </a:lnTo>
                <a:lnTo>
                  <a:pt x="10452" y="6812"/>
                </a:lnTo>
                <a:lnTo>
                  <a:pt x="10455" y="6798"/>
                </a:lnTo>
                <a:lnTo>
                  <a:pt x="10444" y="6776"/>
                </a:lnTo>
                <a:lnTo>
                  <a:pt x="10448" y="6761"/>
                </a:lnTo>
                <a:lnTo>
                  <a:pt x="10438" y="6739"/>
                </a:lnTo>
                <a:lnTo>
                  <a:pt x="10427" y="6725"/>
                </a:lnTo>
                <a:lnTo>
                  <a:pt x="10427" y="6706"/>
                </a:lnTo>
                <a:lnTo>
                  <a:pt x="10434" y="6713"/>
                </a:lnTo>
                <a:lnTo>
                  <a:pt x="10447" y="6737"/>
                </a:lnTo>
                <a:lnTo>
                  <a:pt x="10452" y="6768"/>
                </a:lnTo>
                <a:lnTo>
                  <a:pt x="10457" y="6777"/>
                </a:lnTo>
                <a:lnTo>
                  <a:pt x="10465" y="6779"/>
                </a:lnTo>
                <a:lnTo>
                  <a:pt x="10463" y="6792"/>
                </a:lnTo>
                <a:lnTo>
                  <a:pt x="10469" y="6805"/>
                </a:lnTo>
                <a:lnTo>
                  <a:pt x="10482" y="6795"/>
                </a:lnTo>
                <a:lnTo>
                  <a:pt x="10479" y="6783"/>
                </a:lnTo>
                <a:lnTo>
                  <a:pt x="10473" y="6775"/>
                </a:lnTo>
                <a:lnTo>
                  <a:pt x="10477" y="6761"/>
                </a:lnTo>
                <a:lnTo>
                  <a:pt x="10488" y="6777"/>
                </a:lnTo>
                <a:lnTo>
                  <a:pt x="10489" y="6785"/>
                </a:lnTo>
                <a:lnTo>
                  <a:pt x="10506" y="6759"/>
                </a:lnTo>
                <a:lnTo>
                  <a:pt x="10510" y="6735"/>
                </a:lnTo>
                <a:lnTo>
                  <a:pt x="10506" y="6713"/>
                </a:lnTo>
                <a:lnTo>
                  <a:pt x="10497" y="6706"/>
                </a:lnTo>
                <a:lnTo>
                  <a:pt x="10492" y="6694"/>
                </a:lnTo>
                <a:lnTo>
                  <a:pt x="10499" y="6687"/>
                </a:lnTo>
                <a:lnTo>
                  <a:pt x="10500" y="6677"/>
                </a:lnTo>
                <a:lnTo>
                  <a:pt x="10506" y="6676"/>
                </a:lnTo>
                <a:lnTo>
                  <a:pt x="10511" y="6666"/>
                </a:lnTo>
                <a:lnTo>
                  <a:pt x="10504" y="6652"/>
                </a:lnTo>
                <a:lnTo>
                  <a:pt x="10505" y="6631"/>
                </a:lnTo>
                <a:lnTo>
                  <a:pt x="10515" y="6618"/>
                </a:lnTo>
                <a:lnTo>
                  <a:pt x="10524" y="6634"/>
                </a:lnTo>
                <a:lnTo>
                  <a:pt x="10517" y="6655"/>
                </a:lnTo>
                <a:lnTo>
                  <a:pt x="10519" y="6682"/>
                </a:lnTo>
                <a:lnTo>
                  <a:pt x="10517" y="6700"/>
                </a:lnTo>
                <a:lnTo>
                  <a:pt x="10524" y="6721"/>
                </a:lnTo>
                <a:lnTo>
                  <a:pt x="10526" y="6736"/>
                </a:lnTo>
                <a:lnTo>
                  <a:pt x="10540" y="6760"/>
                </a:lnTo>
                <a:lnTo>
                  <a:pt x="10556" y="6758"/>
                </a:lnTo>
                <a:lnTo>
                  <a:pt x="10563" y="6767"/>
                </a:lnTo>
                <a:lnTo>
                  <a:pt x="10559" y="6776"/>
                </a:lnTo>
                <a:lnTo>
                  <a:pt x="10558" y="6778"/>
                </a:lnTo>
                <a:lnTo>
                  <a:pt x="10547" y="6788"/>
                </a:lnTo>
                <a:lnTo>
                  <a:pt x="10550" y="6837"/>
                </a:lnTo>
                <a:lnTo>
                  <a:pt x="10555" y="6851"/>
                </a:lnTo>
                <a:lnTo>
                  <a:pt x="10556" y="6887"/>
                </a:lnTo>
                <a:lnTo>
                  <a:pt x="10566" y="6896"/>
                </a:lnTo>
                <a:lnTo>
                  <a:pt x="10570" y="6905"/>
                </a:lnTo>
                <a:lnTo>
                  <a:pt x="10568" y="6928"/>
                </a:lnTo>
                <a:lnTo>
                  <a:pt x="10582" y="6918"/>
                </a:lnTo>
                <a:lnTo>
                  <a:pt x="10573" y="6902"/>
                </a:lnTo>
                <a:lnTo>
                  <a:pt x="10575" y="6884"/>
                </a:lnTo>
                <a:lnTo>
                  <a:pt x="10581" y="6884"/>
                </a:lnTo>
                <a:lnTo>
                  <a:pt x="10578" y="6896"/>
                </a:lnTo>
                <a:lnTo>
                  <a:pt x="10590" y="6907"/>
                </a:lnTo>
                <a:lnTo>
                  <a:pt x="10593" y="6919"/>
                </a:lnTo>
                <a:lnTo>
                  <a:pt x="10580" y="6937"/>
                </a:lnTo>
                <a:lnTo>
                  <a:pt x="10577" y="6955"/>
                </a:lnTo>
                <a:lnTo>
                  <a:pt x="10581" y="6973"/>
                </a:lnTo>
                <a:lnTo>
                  <a:pt x="10580" y="6998"/>
                </a:lnTo>
                <a:lnTo>
                  <a:pt x="10574" y="7009"/>
                </a:lnTo>
                <a:lnTo>
                  <a:pt x="10581" y="7027"/>
                </a:lnTo>
                <a:lnTo>
                  <a:pt x="10592" y="7032"/>
                </a:lnTo>
                <a:lnTo>
                  <a:pt x="10599" y="7061"/>
                </a:lnTo>
                <a:lnTo>
                  <a:pt x="10605" y="7070"/>
                </a:lnTo>
                <a:lnTo>
                  <a:pt x="10617" y="7112"/>
                </a:lnTo>
                <a:lnTo>
                  <a:pt x="10619" y="7143"/>
                </a:lnTo>
                <a:lnTo>
                  <a:pt x="10633" y="7153"/>
                </a:lnTo>
                <a:lnTo>
                  <a:pt x="10636" y="7174"/>
                </a:lnTo>
                <a:lnTo>
                  <a:pt x="10649" y="7196"/>
                </a:lnTo>
                <a:lnTo>
                  <a:pt x="10663" y="7182"/>
                </a:lnTo>
                <a:lnTo>
                  <a:pt x="10667" y="7210"/>
                </a:lnTo>
                <a:lnTo>
                  <a:pt x="10658" y="7241"/>
                </a:lnTo>
                <a:lnTo>
                  <a:pt x="10641" y="7244"/>
                </a:lnTo>
                <a:lnTo>
                  <a:pt x="10638" y="7256"/>
                </a:lnTo>
                <a:lnTo>
                  <a:pt x="10648" y="7265"/>
                </a:lnTo>
                <a:lnTo>
                  <a:pt x="10650" y="7286"/>
                </a:lnTo>
                <a:lnTo>
                  <a:pt x="10663" y="7293"/>
                </a:lnTo>
                <a:lnTo>
                  <a:pt x="10669" y="7346"/>
                </a:lnTo>
                <a:lnTo>
                  <a:pt x="10662" y="7367"/>
                </a:lnTo>
                <a:lnTo>
                  <a:pt x="10669" y="7378"/>
                </a:lnTo>
                <a:lnTo>
                  <a:pt x="10682" y="7378"/>
                </a:lnTo>
                <a:lnTo>
                  <a:pt x="10716" y="7362"/>
                </a:lnTo>
                <a:lnTo>
                  <a:pt x="10733" y="7373"/>
                </a:lnTo>
                <a:lnTo>
                  <a:pt x="10746" y="7352"/>
                </a:lnTo>
                <a:lnTo>
                  <a:pt x="10745" y="7334"/>
                </a:lnTo>
                <a:lnTo>
                  <a:pt x="10738" y="7323"/>
                </a:lnTo>
                <a:lnTo>
                  <a:pt x="10747" y="7286"/>
                </a:lnTo>
                <a:lnTo>
                  <a:pt x="10768" y="7282"/>
                </a:lnTo>
                <a:lnTo>
                  <a:pt x="10772" y="7246"/>
                </a:lnTo>
                <a:lnTo>
                  <a:pt x="10776" y="7262"/>
                </a:lnTo>
                <a:lnTo>
                  <a:pt x="10801" y="7269"/>
                </a:lnTo>
                <a:lnTo>
                  <a:pt x="10815" y="7255"/>
                </a:lnTo>
                <a:lnTo>
                  <a:pt x="10828" y="7265"/>
                </a:lnTo>
                <a:lnTo>
                  <a:pt x="10835" y="7280"/>
                </a:lnTo>
                <a:lnTo>
                  <a:pt x="10850" y="7250"/>
                </a:lnTo>
                <a:lnTo>
                  <a:pt x="10854" y="7205"/>
                </a:lnTo>
                <a:lnTo>
                  <a:pt x="10865" y="7186"/>
                </a:lnTo>
                <a:lnTo>
                  <a:pt x="10867" y="7131"/>
                </a:lnTo>
                <a:lnTo>
                  <a:pt x="10873" y="7113"/>
                </a:lnTo>
                <a:lnTo>
                  <a:pt x="10862" y="7095"/>
                </a:lnTo>
                <a:lnTo>
                  <a:pt x="10863" y="7072"/>
                </a:lnTo>
                <a:lnTo>
                  <a:pt x="10875" y="7051"/>
                </a:lnTo>
                <a:lnTo>
                  <a:pt x="10864" y="7028"/>
                </a:lnTo>
                <a:lnTo>
                  <a:pt x="10876" y="7010"/>
                </a:lnTo>
                <a:lnTo>
                  <a:pt x="10861" y="6994"/>
                </a:lnTo>
                <a:lnTo>
                  <a:pt x="10867" y="6974"/>
                </a:lnTo>
                <a:lnTo>
                  <a:pt x="10859" y="6953"/>
                </a:lnTo>
                <a:lnTo>
                  <a:pt x="10874" y="6962"/>
                </a:lnTo>
                <a:lnTo>
                  <a:pt x="10890" y="6957"/>
                </a:lnTo>
                <a:lnTo>
                  <a:pt x="10876" y="6935"/>
                </a:lnTo>
                <a:lnTo>
                  <a:pt x="10883" y="6909"/>
                </a:lnTo>
                <a:lnTo>
                  <a:pt x="10882" y="6895"/>
                </a:lnTo>
                <a:lnTo>
                  <a:pt x="10862" y="6883"/>
                </a:lnTo>
                <a:lnTo>
                  <a:pt x="10887" y="6882"/>
                </a:lnTo>
                <a:lnTo>
                  <a:pt x="10873" y="6858"/>
                </a:lnTo>
                <a:lnTo>
                  <a:pt x="10862" y="6856"/>
                </a:lnTo>
                <a:lnTo>
                  <a:pt x="10870" y="6840"/>
                </a:lnTo>
                <a:lnTo>
                  <a:pt x="10877" y="6840"/>
                </a:lnTo>
                <a:lnTo>
                  <a:pt x="10879" y="6845"/>
                </a:lnTo>
                <a:lnTo>
                  <a:pt x="10887" y="6833"/>
                </a:lnTo>
                <a:lnTo>
                  <a:pt x="10886" y="6819"/>
                </a:lnTo>
                <a:lnTo>
                  <a:pt x="10897" y="6833"/>
                </a:lnTo>
                <a:lnTo>
                  <a:pt x="10899" y="6810"/>
                </a:lnTo>
                <a:lnTo>
                  <a:pt x="10908" y="6793"/>
                </a:lnTo>
                <a:lnTo>
                  <a:pt x="10917" y="6791"/>
                </a:lnTo>
                <a:lnTo>
                  <a:pt x="10915" y="6777"/>
                </a:lnTo>
                <a:lnTo>
                  <a:pt x="10920" y="6765"/>
                </a:lnTo>
                <a:lnTo>
                  <a:pt x="10925" y="6775"/>
                </a:lnTo>
                <a:lnTo>
                  <a:pt x="10922" y="6796"/>
                </a:lnTo>
                <a:lnTo>
                  <a:pt x="10930" y="6797"/>
                </a:lnTo>
                <a:lnTo>
                  <a:pt x="10942" y="6766"/>
                </a:lnTo>
                <a:lnTo>
                  <a:pt x="10951" y="6766"/>
                </a:lnTo>
                <a:lnTo>
                  <a:pt x="10960" y="6754"/>
                </a:lnTo>
                <a:lnTo>
                  <a:pt x="10959" y="6732"/>
                </a:lnTo>
                <a:lnTo>
                  <a:pt x="10950" y="6720"/>
                </a:lnTo>
                <a:lnTo>
                  <a:pt x="10934" y="6712"/>
                </a:lnTo>
                <a:lnTo>
                  <a:pt x="10922" y="6724"/>
                </a:lnTo>
                <a:lnTo>
                  <a:pt x="10916" y="6718"/>
                </a:lnTo>
                <a:lnTo>
                  <a:pt x="10905" y="6729"/>
                </a:lnTo>
                <a:lnTo>
                  <a:pt x="10896" y="6709"/>
                </a:lnTo>
                <a:lnTo>
                  <a:pt x="10882" y="6705"/>
                </a:lnTo>
                <a:lnTo>
                  <a:pt x="10873" y="6695"/>
                </a:lnTo>
                <a:lnTo>
                  <a:pt x="10856" y="6696"/>
                </a:lnTo>
                <a:lnTo>
                  <a:pt x="10854" y="6707"/>
                </a:lnTo>
                <a:lnTo>
                  <a:pt x="10849" y="6700"/>
                </a:lnTo>
                <a:lnTo>
                  <a:pt x="10829" y="6697"/>
                </a:lnTo>
                <a:lnTo>
                  <a:pt x="10828" y="6688"/>
                </a:lnTo>
                <a:lnTo>
                  <a:pt x="10838" y="6681"/>
                </a:lnTo>
                <a:lnTo>
                  <a:pt x="10849" y="6691"/>
                </a:lnTo>
                <a:lnTo>
                  <a:pt x="10859" y="6669"/>
                </a:lnTo>
                <a:lnTo>
                  <a:pt x="10864" y="6679"/>
                </a:lnTo>
                <a:lnTo>
                  <a:pt x="10875" y="6674"/>
                </a:lnTo>
                <a:lnTo>
                  <a:pt x="10879" y="6659"/>
                </a:lnTo>
                <a:lnTo>
                  <a:pt x="10891" y="6663"/>
                </a:lnTo>
                <a:lnTo>
                  <a:pt x="10896" y="6674"/>
                </a:lnTo>
                <a:lnTo>
                  <a:pt x="10905" y="6673"/>
                </a:lnTo>
                <a:lnTo>
                  <a:pt x="10905" y="6659"/>
                </a:lnTo>
                <a:lnTo>
                  <a:pt x="10912" y="6670"/>
                </a:lnTo>
                <a:lnTo>
                  <a:pt x="10927" y="6680"/>
                </a:lnTo>
                <a:lnTo>
                  <a:pt x="10925" y="6694"/>
                </a:lnTo>
                <a:lnTo>
                  <a:pt x="10937" y="6705"/>
                </a:lnTo>
                <a:lnTo>
                  <a:pt x="10955" y="6697"/>
                </a:lnTo>
                <a:lnTo>
                  <a:pt x="10960" y="6674"/>
                </a:lnTo>
                <a:lnTo>
                  <a:pt x="10977" y="6643"/>
                </a:lnTo>
                <a:lnTo>
                  <a:pt x="10985" y="6608"/>
                </a:lnTo>
                <a:lnTo>
                  <a:pt x="10972" y="6587"/>
                </a:lnTo>
                <a:lnTo>
                  <a:pt x="10972" y="6570"/>
                </a:lnTo>
                <a:lnTo>
                  <a:pt x="10952" y="6550"/>
                </a:lnTo>
                <a:lnTo>
                  <a:pt x="10956" y="6537"/>
                </a:lnTo>
                <a:lnTo>
                  <a:pt x="10932" y="6506"/>
                </a:lnTo>
                <a:lnTo>
                  <a:pt x="10929" y="6487"/>
                </a:lnTo>
                <a:lnTo>
                  <a:pt x="10919" y="6474"/>
                </a:lnTo>
                <a:lnTo>
                  <a:pt x="10908" y="6498"/>
                </a:lnTo>
                <a:lnTo>
                  <a:pt x="10901" y="6477"/>
                </a:lnTo>
                <a:lnTo>
                  <a:pt x="10894" y="6484"/>
                </a:lnTo>
                <a:lnTo>
                  <a:pt x="10894" y="6462"/>
                </a:lnTo>
                <a:lnTo>
                  <a:pt x="10885" y="6459"/>
                </a:lnTo>
                <a:lnTo>
                  <a:pt x="10878" y="6442"/>
                </a:lnTo>
                <a:lnTo>
                  <a:pt x="10870" y="6428"/>
                </a:lnTo>
                <a:lnTo>
                  <a:pt x="10880" y="6408"/>
                </a:lnTo>
                <a:lnTo>
                  <a:pt x="10872" y="6383"/>
                </a:lnTo>
                <a:lnTo>
                  <a:pt x="10879" y="6377"/>
                </a:lnTo>
                <a:lnTo>
                  <a:pt x="10879" y="6364"/>
                </a:lnTo>
                <a:lnTo>
                  <a:pt x="10868" y="6357"/>
                </a:lnTo>
                <a:lnTo>
                  <a:pt x="10879" y="6335"/>
                </a:lnTo>
                <a:lnTo>
                  <a:pt x="10875" y="6302"/>
                </a:lnTo>
                <a:lnTo>
                  <a:pt x="10878" y="6295"/>
                </a:lnTo>
                <a:lnTo>
                  <a:pt x="10886" y="6308"/>
                </a:lnTo>
                <a:lnTo>
                  <a:pt x="10888" y="6285"/>
                </a:lnTo>
                <a:lnTo>
                  <a:pt x="10878" y="6267"/>
                </a:lnTo>
                <a:lnTo>
                  <a:pt x="10881" y="6234"/>
                </a:lnTo>
                <a:lnTo>
                  <a:pt x="10879" y="6208"/>
                </a:lnTo>
                <a:lnTo>
                  <a:pt x="10882" y="6200"/>
                </a:lnTo>
                <a:lnTo>
                  <a:pt x="10880" y="6171"/>
                </a:lnTo>
                <a:lnTo>
                  <a:pt x="10865" y="6138"/>
                </a:lnTo>
                <a:lnTo>
                  <a:pt x="10875" y="6145"/>
                </a:lnTo>
                <a:lnTo>
                  <a:pt x="10895" y="6139"/>
                </a:lnTo>
                <a:lnTo>
                  <a:pt x="10906" y="6112"/>
                </a:lnTo>
                <a:lnTo>
                  <a:pt x="10901" y="6092"/>
                </a:lnTo>
                <a:lnTo>
                  <a:pt x="10904" y="6080"/>
                </a:lnTo>
                <a:lnTo>
                  <a:pt x="10916" y="6085"/>
                </a:lnTo>
                <a:lnTo>
                  <a:pt x="10934" y="6059"/>
                </a:lnTo>
                <a:lnTo>
                  <a:pt x="10935" y="6046"/>
                </a:lnTo>
                <a:lnTo>
                  <a:pt x="10926" y="6042"/>
                </a:lnTo>
                <a:lnTo>
                  <a:pt x="10930" y="6024"/>
                </a:lnTo>
                <a:lnTo>
                  <a:pt x="10939" y="6008"/>
                </a:lnTo>
                <a:lnTo>
                  <a:pt x="10945" y="6020"/>
                </a:lnTo>
                <a:lnTo>
                  <a:pt x="10951" y="6017"/>
                </a:lnTo>
                <a:lnTo>
                  <a:pt x="10955" y="5993"/>
                </a:lnTo>
                <a:lnTo>
                  <a:pt x="10960" y="5993"/>
                </a:lnTo>
                <a:lnTo>
                  <a:pt x="10966" y="6008"/>
                </a:lnTo>
                <a:lnTo>
                  <a:pt x="10975" y="5994"/>
                </a:lnTo>
                <a:lnTo>
                  <a:pt x="10975" y="5969"/>
                </a:lnTo>
                <a:lnTo>
                  <a:pt x="10981" y="5945"/>
                </a:lnTo>
                <a:lnTo>
                  <a:pt x="10991" y="5945"/>
                </a:lnTo>
                <a:lnTo>
                  <a:pt x="10993" y="5962"/>
                </a:lnTo>
                <a:lnTo>
                  <a:pt x="11001" y="5963"/>
                </a:lnTo>
                <a:lnTo>
                  <a:pt x="11008" y="5939"/>
                </a:lnTo>
                <a:lnTo>
                  <a:pt x="11024" y="5924"/>
                </a:lnTo>
                <a:lnTo>
                  <a:pt x="11019" y="5903"/>
                </a:lnTo>
                <a:lnTo>
                  <a:pt x="11021" y="5883"/>
                </a:lnTo>
                <a:lnTo>
                  <a:pt x="11028" y="5899"/>
                </a:lnTo>
                <a:lnTo>
                  <a:pt x="11042" y="5877"/>
                </a:lnTo>
                <a:lnTo>
                  <a:pt x="11051" y="5878"/>
                </a:lnTo>
                <a:lnTo>
                  <a:pt x="11064" y="5840"/>
                </a:lnTo>
                <a:lnTo>
                  <a:pt x="11062" y="5803"/>
                </a:lnTo>
                <a:lnTo>
                  <a:pt x="11071" y="5783"/>
                </a:lnTo>
                <a:lnTo>
                  <a:pt x="11080" y="5782"/>
                </a:lnTo>
                <a:lnTo>
                  <a:pt x="11093" y="5754"/>
                </a:lnTo>
                <a:lnTo>
                  <a:pt x="11084" y="5754"/>
                </a:lnTo>
                <a:lnTo>
                  <a:pt x="11076" y="5736"/>
                </a:lnTo>
                <a:lnTo>
                  <a:pt x="11084" y="5731"/>
                </a:lnTo>
                <a:lnTo>
                  <a:pt x="11080" y="5716"/>
                </a:lnTo>
                <a:lnTo>
                  <a:pt x="11069" y="5713"/>
                </a:lnTo>
                <a:lnTo>
                  <a:pt x="11056" y="5695"/>
                </a:lnTo>
                <a:lnTo>
                  <a:pt x="11072" y="5690"/>
                </a:lnTo>
                <a:lnTo>
                  <a:pt x="11069" y="5674"/>
                </a:lnTo>
                <a:lnTo>
                  <a:pt x="11078" y="5634"/>
                </a:lnTo>
                <a:lnTo>
                  <a:pt x="11082" y="5622"/>
                </a:lnTo>
                <a:lnTo>
                  <a:pt x="11075" y="5608"/>
                </a:lnTo>
                <a:lnTo>
                  <a:pt x="11067" y="5607"/>
                </a:lnTo>
                <a:lnTo>
                  <a:pt x="11061" y="5591"/>
                </a:lnTo>
                <a:lnTo>
                  <a:pt x="11065" y="5583"/>
                </a:lnTo>
                <a:lnTo>
                  <a:pt x="11074" y="5590"/>
                </a:lnTo>
                <a:lnTo>
                  <a:pt x="11076" y="5597"/>
                </a:lnTo>
                <a:lnTo>
                  <a:pt x="11082" y="5595"/>
                </a:lnTo>
                <a:lnTo>
                  <a:pt x="11082" y="5582"/>
                </a:lnTo>
                <a:lnTo>
                  <a:pt x="11070" y="5572"/>
                </a:lnTo>
                <a:lnTo>
                  <a:pt x="11080" y="5563"/>
                </a:lnTo>
                <a:lnTo>
                  <a:pt x="11091" y="5564"/>
                </a:lnTo>
                <a:lnTo>
                  <a:pt x="11103" y="5547"/>
                </a:lnTo>
                <a:lnTo>
                  <a:pt x="11094" y="5537"/>
                </a:lnTo>
                <a:lnTo>
                  <a:pt x="11085" y="5509"/>
                </a:lnTo>
                <a:lnTo>
                  <a:pt x="11094" y="5514"/>
                </a:lnTo>
                <a:lnTo>
                  <a:pt x="11100" y="5527"/>
                </a:lnTo>
                <a:lnTo>
                  <a:pt x="11110" y="5523"/>
                </a:lnTo>
                <a:lnTo>
                  <a:pt x="11115" y="5505"/>
                </a:lnTo>
                <a:lnTo>
                  <a:pt x="11116" y="5483"/>
                </a:lnTo>
                <a:lnTo>
                  <a:pt x="11123" y="5474"/>
                </a:lnTo>
                <a:lnTo>
                  <a:pt x="11132" y="5499"/>
                </a:lnTo>
                <a:lnTo>
                  <a:pt x="11142" y="5476"/>
                </a:lnTo>
                <a:lnTo>
                  <a:pt x="11147" y="5495"/>
                </a:lnTo>
                <a:lnTo>
                  <a:pt x="11159" y="5503"/>
                </a:lnTo>
                <a:lnTo>
                  <a:pt x="11164" y="5484"/>
                </a:lnTo>
                <a:lnTo>
                  <a:pt x="11175" y="5494"/>
                </a:lnTo>
                <a:lnTo>
                  <a:pt x="11191" y="5477"/>
                </a:lnTo>
                <a:lnTo>
                  <a:pt x="11198" y="5493"/>
                </a:lnTo>
                <a:lnTo>
                  <a:pt x="11211" y="5494"/>
                </a:lnTo>
                <a:lnTo>
                  <a:pt x="11220" y="5484"/>
                </a:lnTo>
                <a:lnTo>
                  <a:pt x="11220" y="5485"/>
                </a:lnTo>
                <a:lnTo>
                  <a:pt x="11225" y="5494"/>
                </a:lnTo>
                <a:lnTo>
                  <a:pt x="11238" y="5494"/>
                </a:lnTo>
                <a:lnTo>
                  <a:pt x="11250" y="5516"/>
                </a:lnTo>
                <a:lnTo>
                  <a:pt x="11275" y="5516"/>
                </a:lnTo>
                <a:lnTo>
                  <a:pt x="11293" y="5544"/>
                </a:lnTo>
                <a:lnTo>
                  <a:pt x="11283" y="5552"/>
                </a:lnTo>
                <a:lnTo>
                  <a:pt x="11290" y="5567"/>
                </a:lnTo>
                <a:lnTo>
                  <a:pt x="11291" y="5602"/>
                </a:lnTo>
                <a:lnTo>
                  <a:pt x="11286" y="5609"/>
                </a:lnTo>
                <a:lnTo>
                  <a:pt x="11307" y="5640"/>
                </a:lnTo>
                <a:lnTo>
                  <a:pt x="11292" y="5635"/>
                </a:lnTo>
                <a:lnTo>
                  <a:pt x="11286" y="5639"/>
                </a:lnTo>
                <a:lnTo>
                  <a:pt x="11304" y="5663"/>
                </a:lnTo>
                <a:lnTo>
                  <a:pt x="11304" y="5676"/>
                </a:lnTo>
                <a:lnTo>
                  <a:pt x="11284" y="5658"/>
                </a:lnTo>
                <a:lnTo>
                  <a:pt x="11267" y="5659"/>
                </a:lnTo>
                <a:lnTo>
                  <a:pt x="11249" y="5678"/>
                </a:lnTo>
                <a:lnTo>
                  <a:pt x="11249" y="5696"/>
                </a:lnTo>
                <a:lnTo>
                  <a:pt x="11237" y="5718"/>
                </a:lnTo>
                <a:lnTo>
                  <a:pt x="11237" y="5733"/>
                </a:lnTo>
                <a:lnTo>
                  <a:pt x="11232" y="5740"/>
                </a:lnTo>
                <a:lnTo>
                  <a:pt x="11211" y="5777"/>
                </a:lnTo>
                <a:lnTo>
                  <a:pt x="11208" y="5814"/>
                </a:lnTo>
                <a:lnTo>
                  <a:pt x="11203" y="5817"/>
                </a:lnTo>
                <a:lnTo>
                  <a:pt x="11199" y="5805"/>
                </a:lnTo>
                <a:lnTo>
                  <a:pt x="11193" y="5807"/>
                </a:lnTo>
                <a:lnTo>
                  <a:pt x="11197" y="5829"/>
                </a:lnTo>
                <a:lnTo>
                  <a:pt x="11194" y="5847"/>
                </a:lnTo>
                <a:lnTo>
                  <a:pt x="11181" y="5850"/>
                </a:lnTo>
                <a:lnTo>
                  <a:pt x="11172" y="5869"/>
                </a:lnTo>
                <a:lnTo>
                  <a:pt x="11176" y="5897"/>
                </a:lnTo>
                <a:lnTo>
                  <a:pt x="11185" y="5908"/>
                </a:lnTo>
                <a:lnTo>
                  <a:pt x="11169" y="5900"/>
                </a:lnTo>
                <a:lnTo>
                  <a:pt x="11164" y="5890"/>
                </a:lnTo>
                <a:lnTo>
                  <a:pt x="11155" y="5895"/>
                </a:lnTo>
                <a:lnTo>
                  <a:pt x="11150" y="5920"/>
                </a:lnTo>
                <a:lnTo>
                  <a:pt x="11152" y="5931"/>
                </a:lnTo>
                <a:lnTo>
                  <a:pt x="11143" y="5924"/>
                </a:lnTo>
                <a:lnTo>
                  <a:pt x="11139" y="5933"/>
                </a:lnTo>
                <a:lnTo>
                  <a:pt x="11148" y="5948"/>
                </a:lnTo>
                <a:lnTo>
                  <a:pt x="11149" y="5959"/>
                </a:lnTo>
                <a:lnTo>
                  <a:pt x="11141" y="5973"/>
                </a:lnTo>
                <a:lnTo>
                  <a:pt x="11137" y="5986"/>
                </a:lnTo>
                <a:lnTo>
                  <a:pt x="11125" y="5999"/>
                </a:lnTo>
                <a:lnTo>
                  <a:pt x="11118" y="5991"/>
                </a:lnTo>
                <a:lnTo>
                  <a:pt x="11117" y="5983"/>
                </a:lnTo>
                <a:lnTo>
                  <a:pt x="11108" y="5978"/>
                </a:lnTo>
                <a:lnTo>
                  <a:pt x="11099" y="5984"/>
                </a:lnTo>
                <a:lnTo>
                  <a:pt x="11102" y="6004"/>
                </a:lnTo>
                <a:lnTo>
                  <a:pt x="11095" y="6015"/>
                </a:lnTo>
                <a:lnTo>
                  <a:pt x="11100" y="6036"/>
                </a:lnTo>
                <a:lnTo>
                  <a:pt x="11095" y="6057"/>
                </a:lnTo>
                <a:lnTo>
                  <a:pt x="11088" y="6060"/>
                </a:lnTo>
                <a:lnTo>
                  <a:pt x="11082" y="6079"/>
                </a:lnTo>
                <a:lnTo>
                  <a:pt x="11087" y="6102"/>
                </a:lnTo>
                <a:lnTo>
                  <a:pt x="11090" y="6106"/>
                </a:lnTo>
                <a:lnTo>
                  <a:pt x="11086" y="6129"/>
                </a:lnTo>
                <a:lnTo>
                  <a:pt x="11089" y="6143"/>
                </a:lnTo>
                <a:lnTo>
                  <a:pt x="11098" y="6137"/>
                </a:lnTo>
                <a:lnTo>
                  <a:pt x="11105" y="6150"/>
                </a:lnTo>
                <a:lnTo>
                  <a:pt x="11102" y="6174"/>
                </a:lnTo>
                <a:lnTo>
                  <a:pt x="11099" y="6186"/>
                </a:lnTo>
                <a:lnTo>
                  <a:pt x="11103" y="6207"/>
                </a:lnTo>
                <a:lnTo>
                  <a:pt x="11101" y="6217"/>
                </a:lnTo>
                <a:lnTo>
                  <a:pt x="11114" y="6254"/>
                </a:lnTo>
                <a:lnTo>
                  <a:pt x="11120" y="6263"/>
                </a:lnTo>
                <a:lnTo>
                  <a:pt x="11116" y="6277"/>
                </a:lnTo>
                <a:lnTo>
                  <a:pt x="11126" y="6304"/>
                </a:lnTo>
                <a:lnTo>
                  <a:pt x="11116" y="6310"/>
                </a:lnTo>
                <a:lnTo>
                  <a:pt x="11118" y="6346"/>
                </a:lnTo>
                <a:lnTo>
                  <a:pt x="11114" y="6359"/>
                </a:lnTo>
                <a:lnTo>
                  <a:pt x="11113" y="6406"/>
                </a:lnTo>
                <a:lnTo>
                  <a:pt x="11121" y="6422"/>
                </a:lnTo>
                <a:lnTo>
                  <a:pt x="11114" y="6447"/>
                </a:lnTo>
                <a:lnTo>
                  <a:pt x="11114" y="6464"/>
                </a:lnTo>
                <a:lnTo>
                  <a:pt x="11119" y="6476"/>
                </a:lnTo>
                <a:lnTo>
                  <a:pt x="11137" y="6462"/>
                </a:lnTo>
                <a:lnTo>
                  <a:pt x="11143" y="6471"/>
                </a:lnTo>
                <a:lnTo>
                  <a:pt x="11146" y="6457"/>
                </a:lnTo>
                <a:lnTo>
                  <a:pt x="11162" y="6485"/>
                </a:lnTo>
                <a:lnTo>
                  <a:pt x="11171" y="6482"/>
                </a:lnTo>
                <a:lnTo>
                  <a:pt x="11180" y="6496"/>
                </a:lnTo>
                <a:lnTo>
                  <a:pt x="11200" y="6492"/>
                </a:lnTo>
                <a:lnTo>
                  <a:pt x="11205" y="6497"/>
                </a:lnTo>
                <a:lnTo>
                  <a:pt x="11200" y="6513"/>
                </a:lnTo>
                <a:lnTo>
                  <a:pt x="11207" y="6513"/>
                </a:lnTo>
                <a:lnTo>
                  <a:pt x="11223" y="6494"/>
                </a:lnTo>
                <a:lnTo>
                  <a:pt x="11223" y="6510"/>
                </a:lnTo>
                <a:lnTo>
                  <a:pt x="11215" y="6529"/>
                </a:lnTo>
                <a:lnTo>
                  <a:pt x="11232" y="6569"/>
                </a:lnTo>
                <a:lnTo>
                  <a:pt x="11236" y="6583"/>
                </a:lnTo>
                <a:lnTo>
                  <a:pt x="11231" y="6606"/>
                </a:lnTo>
                <a:lnTo>
                  <a:pt x="11236" y="6610"/>
                </a:lnTo>
                <a:lnTo>
                  <a:pt x="11243" y="6577"/>
                </a:lnTo>
                <a:lnTo>
                  <a:pt x="11251" y="6570"/>
                </a:lnTo>
                <a:lnTo>
                  <a:pt x="11253" y="6584"/>
                </a:lnTo>
                <a:lnTo>
                  <a:pt x="11264" y="6576"/>
                </a:lnTo>
                <a:lnTo>
                  <a:pt x="11274" y="6575"/>
                </a:lnTo>
                <a:lnTo>
                  <a:pt x="11296" y="6548"/>
                </a:lnTo>
                <a:lnTo>
                  <a:pt x="11308" y="6548"/>
                </a:lnTo>
                <a:lnTo>
                  <a:pt x="11335" y="6519"/>
                </a:lnTo>
                <a:lnTo>
                  <a:pt x="11336" y="6507"/>
                </a:lnTo>
                <a:lnTo>
                  <a:pt x="11354" y="6516"/>
                </a:lnTo>
                <a:lnTo>
                  <a:pt x="11365" y="6512"/>
                </a:lnTo>
                <a:lnTo>
                  <a:pt x="11376" y="6485"/>
                </a:lnTo>
                <a:lnTo>
                  <a:pt x="11379" y="6494"/>
                </a:lnTo>
                <a:lnTo>
                  <a:pt x="11373" y="6513"/>
                </a:lnTo>
                <a:lnTo>
                  <a:pt x="11380" y="6518"/>
                </a:lnTo>
                <a:lnTo>
                  <a:pt x="11387" y="6491"/>
                </a:lnTo>
                <a:lnTo>
                  <a:pt x="11393" y="6493"/>
                </a:lnTo>
                <a:lnTo>
                  <a:pt x="11388" y="6470"/>
                </a:lnTo>
                <a:lnTo>
                  <a:pt x="11393" y="6461"/>
                </a:lnTo>
                <a:lnTo>
                  <a:pt x="11400" y="6483"/>
                </a:lnTo>
                <a:lnTo>
                  <a:pt x="11408" y="6486"/>
                </a:lnTo>
                <a:lnTo>
                  <a:pt x="11411" y="6469"/>
                </a:lnTo>
                <a:lnTo>
                  <a:pt x="11417" y="6494"/>
                </a:lnTo>
                <a:lnTo>
                  <a:pt x="11426" y="6489"/>
                </a:lnTo>
                <a:lnTo>
                  <a:pt x="11427" y="6474"/>
                </a:lnTo>
                <a:lnTo>
                  <a:pt x="11435" y="6477"/>
                </a:lnTo>
                <a:lnTo>
                  <a:pt x="11438" y="6489"/>
                </a:lnTo>
                <a:lnTo>
                  <a:pt x="11446" y="6475"/>
                </a:lnTo>
                <a:lnTo>
                  <a:pt x="11464" y="6469"/>
                </a:lnTo>
                <a:lnTo>
                  <a:pt x="11473" y="6484"/>
                </a:lnTo>
                <a:lnTo>
                  <a:pt x="11494" y="6479"/>
                </a:lnTo>
                <a:lnTo>
                  <a:pt x="11496" y="6467"/>
                </a:lnTo>
                <a:lnTo>
                  <a:pt x="11490" y="6457"/>
                </a:lnTo>
                <a:lnTo>
                  <a:pt x="11496" y="6451"/>
                </a:lnTo>
                <a:lnTo>
                  <a:pt x="11506" y="6456"/>
                </a:lnTo>
                <a:lnTo>
                  <a:pt x="11508" y="6470"/>
                </a:lnTo>
                <a:lnTo>
                  <a:pt x="11521" y="6476"/>
                </a:lnTo>
                <a:cubicBezTo>
                  <a:pt x="11521" y="6476"/>
                  <a:pt x="11524" y="6465"/>
                  <a:pt x="11526" y="6457"/>
                </a:cubicBezTo>
                <a:lnTo>
                  <a:pt x="11524" y="6424"/>
                </a:lnTo>
                <a:lnTo>
                  <a:pt x="11526" y="6456"/>
                </a:lnTo>
                <a:lnTo>
                  <a:pt x="11526" y="6456"/>
                </a:lnTo>
                <a:cubicBezTo>
                  <a:pt x="11527" y="6453"/>
                  <a:pt x="11528" y="6450"/>
                  <a:pt x="11529" y="6450"/>
                </a:cubicBezTo>
                <a:cubicBezTo>
                  <a:pt x="11532" y="6448"/>
                  <a:pt x="11548" y="6433"/>
                  <a:pt x="11548" y="6433"/>
                </a:cubicBezTo>
                <a:lnTo>
                  <a:pt x="11563" y="6428"/>
                </a:lnTo>
                <a:lnTo>
                  <a:pt x="11553" y="6442"/>
                </a:lnTo>
                <a:lnTo>
                  <a:pt x="11558" y="6457"/>
                </a:lnTo>
                <a:lnTo>
                  <a:pt x="11558" y="6476"/>
                </a:lnTo>
                <a:lnTo>
                  <a:pt x="11543" y="6456"/>
                </a:lnTo>
                <a:lnTo>
                  <a:pt x="11541" y="6470"/>
                </a:lnTo>
                <a:lnTo>
                  <a:pt x="11556" y="6500"/>
                </a:lnTo>
                <a:lnTo>
                  <a:pt x="11572" y="6501"/>
                </a:lnTo>
                <a:lnTo>
                  <a:pt x="11581" y="6523"/>
                </a:lnTo>
                <a:lnTo>
                  <a:pt x="11596" y="6523"/>
                </a:lnTo>
                <a:lnTo>
                  <a:pt x="11602" y="6519"/>
                </a:lnTo>
                <a:lnTo>
                  <a:pt x="11613" y="6519"/>
                </a:lnTo>
                <a:lnTo>
                  <a:pt x="11625" y="6547"/>
                </a:lnTo>
                <a:lnTo>
                  <a:pt x="11617" y="6564"/>
                </a:lnTo>
                <a:lnTo>
                  <a:pt x="11597" y="6553"/>
                </a:lnTo>
                <a:lnTo>
                  <a:pt x="11589" y="6558"/>
                </a:lnTo>
                <a:lnTo>
                  <a:pt x="11585" y="6578"/>
                </a:lnTo>
                <a:lnTo>
                  <a:pt x="11569" y="6598"/>
                </a:lnTo>
                <a:lnTo>
                  <a:pt x="11555" y="6585"/>
                </a:lnTo>
                <a:lnTo>
                  <a:pt x="11548" y="6595"/>
                </a:lnTo>
                <a:lnTo>
                  <a:pt x="11549" y="6617"/>
                </a:lnTo>
                <a:lnTo>
                  <a:pt x="11537" y="6624"/>
                </a:lnTo>
                <a:lnTo>
                  <a:pt x="11531" y="6605"/>
                </a:lnTo>
                <a:lnTo>
                  <a:pt x="11525" y="6609"/>
                </a:lnTo>
                <a:lnTo>
                  <a:pt x="11525" y="6622"/>
                </a:lnTo>
                <a:lnTo>
                  <a:pt x="11531" y="6639"/>
                </a:lnTo>
                <a:lnTo>
                  <a:pt x="11527" y="6664"/>
                </a:lnTo>
                <a:lnTo>
                  <a:pt x="11527" y="6666"/>
                </a:lnTo>
                <a:lnTo>
                  <a:pt x="11533" y="6683"/>
                </a:lnTo>
                <a:lnTo>
                  <a:pt x="11527" y="6665"/>
                </a:lnTo>
                <a:lnTo>
                  <a:pt x="11525" y="6675"/>
                </a:lnTo>
                <a:lnTo>
                  <a:pt x="11471" y="6673"/>
                </a:lnTo>
                <a:lnTo>
                  <a:pt x="11447" y="6647"/>
                </a:lnTo>
                <a:lnTo>
                  <a:pt x="11422" y="6648"/>
                </a:lnTo>
                <a:lnTo>
                  <a:pt x="11409" y="6637"/>
                </a:lnTo>
                <a:lnTo>
                  <a:pt x="11397" y="6642"/>
                </a:lnTo>
                <a:lnTo>
                  <a:pt x="11384" y="6621"/>
                </a:lnTo>
                <a:lnTo>
                  <a:pt x="11383" y="6637"/>
                </a:lnTo>
                <a:lnTo>
                  <a:pt x="11374" y="6634"/>
                </a:lnTo>
                <a:lnTo>
                  <a:pt x="11374" y="6644"/>
                </a:lnTo>
                <a:lnTo>
                  <a:pt x="11382" y="6655"/>
                </a:lnTo>
                <a:lnTo>
                  <a:pt x="11369" y="6669"/>
                </a:lnTo>
                <a:lnTo>
                  <a:pt x="11363" y="6662"/>
                </a:lnTo>
                <a:lnTo>
                  <a:pt x="11339" y="6660"/>
                </a:lnTo>
                <a:lnTo>
                  <a:pt x="11335" y="6650"/>
                </a:lnTo>
                <a:lnTo>
                  <a:pt x="11331" y="6672"/>
                </a:lnTo>
                <a:lnTo>
                  <a:pt x="11319" y="6669"/>
                </a:lnTo>
                <a:lnTo>
                  <a:pt x="11306" y="6676"/>
                </a:lnTo>
                <a:lnTo>
                  <a:pt x="11304" y="6695"/>
                </a:lnTo>
                <a:lnTo>
                  <a:pt x="11295" y="6692"/>
                </a:lnTo>
                <a:lnTo>
                  <a:pt x="11273" y="6707"/>
                </a:lnTo>
                <a:lnTo>
                  <a:pt x="11266" y="6729"/>
                </a:lnTo>
                <a:lnTo>
                  <a:pt x="11266" y="6801"/>
                </a:lnTo>
                <a:lnTo>
                  <a:pt x="11275" y="6803"/>
                </a:lnTo>
                <a:lnTo>
                  <a:pt x="11280" y="6797"/>
                </a:lnTo>
                <a:lnTo>
                  <a:pt x="11292" y="6799"/>
                </a:lnTo>
                <a:lnTo>
                  <a:pt x="11286" y="6815"/>
                </a:lnTo>
                <a:lnTo>
                  <a:pt x="11276" y="6817"/>
                </a:lnTo>
                <a:lnTo>
                  <a:pt x="11277" y="6846"/>
                </a:lnTo>
                <a:lnTo>
                  <a:pt x="11288" y="6876"/>
                </a:lnTo>
                <a:lnTo>
                  <a:pt x="11307" y="6905"/>
                </a:lnTo>
                <a:lnTo>
                  <a:pt x="11314" y="6902"/>
                </a:lnTo>
                <a:lnTo>
                  <a:pt x="11315" y="6883"/>
                </a:lnTo>
                <a:lnTo>
                  <a:pt x="11328" y="6865"/>
                </a:lnTo>
                <a:lnTo>
                  <a:pt x="11333" y="6882"/>
                </a:lnTo>
                <a:lnTo>
                  <a:pt x="11326" y="6941"/>
                </a:lnTo>
                <a:lnTo>
                  <a:pt x="11326" y="6982"/>
                </a:lnTo>
                <a:lnTo>
                  <a:pt x="11332" y="7032"/>
                </a:lnTo>
                <a:lnTo>
                  <a:pt x="11324" y="7071"/>
                </a:lnTo>
                <a:lnTo>
                  <a:pt x="11303" y="7110"/>
                </a:lnTo>
                <a:lnTo>
                  <a:pt x="11287" y="7110"/>
                </a:lnTo>
                <a:lnTo>
                  <a:pt x="11271" y="7084"/>
                </a:lnTo>
                <a:lnTo>
                  <a:pt x="11269" y="7064"/>
                </a:lnTo>
                <a:lnTo>
                  <a:pt x="11238" y="7008"/>
                </a:lnTo>
                <a:lnTo>
                  <a:pt x="11237" y="6974"/>
                </a:lnTo>
                <a:lnTo>
                  <a:pt x="11231" y="6975"/>
                </a:lnTo>
                <a:lnTo>
                  <a:pt x="11219" y="6995"/>
                </a:lnTo>
                <a:lnTo>
                  <a:pt x="11201" y="7003"/>
                </a:lnTo>
                <a:lnTo>
                  <a:pt x="11194" y="7013"/>
                </a:lnTo>
                <a:lnTo>
                  <a:pt x="11180" y="7015"/>
                </a:lnTo>
                <a:lnTo>
                  <a:pt x="11170" y="7041"/>
                </a:lnTo>
                <a:lnTo>
                  <a:pt x="11171" y="7064"/>
                </a:lnTo>
                <a:lnTo>
                  <a:pt x="11166" y="7060"/>
                </a:lnTo>
                <a:lnTo>
                  <a:pt x="11166" y="7100"/>
                </a:lnTo>
                <a:lnTo>
                  <a:pt x="11148" y="7135"/>
                </a:lnTo>
                <a:lnTo>
                  <a:pt x="11147" y="7157"/>
                </a:lnTo>
                <a:lnTo>
                  <a:pt x="11148" y="7179"/>
                </a:lnTo>
                <a:lnTo>
                  <a:pt x="11138" y="7194"/>
                </a:lnTo>
                <a:lnTo>
                  <a:pt x="11146" y="7248"/>
                </a:lnTo>
                <a:lnTo>
                  <a:pt x="11154" y="7261"/>
                </a:lnTo>
                <a:lnTo>
                  <a:pt x="11154" y="7265"/>
                </a:lnTo>
                <a:lnTo>
                  <a:pt x="11155" y="7299"/>
                </a:lnTo>
                <a:lnTo>
                  <a:pt x="11160" y="7327"/>
                </a:lnTo>
                <a:lnTo>
                  <a:pt x="11154" y="7344"/>
                </a:lnTo>
                <a:lnTo>
                  <a:pt x="11158" y="7347"/>
                </a:lnTo>
                <a:lnTo>
                  <a:pt x="11181" y="7339"/>
                </a:lnTo>
                <a:lnTo>
                  <a:pt x="11199" y="7381"/>
                </a:lnTo>
                <a:lnTo>
                  <a:pt x="11216" y="7396"/>
                </a:lnTo>
                <a:lnTo>
                  <a:pt x="11241" y="7386"/>
                </a:lnTo>
                <a:lnTo>
                  <a:pt x="11250" y="7394"/>
                </a:lnTo>
                <a:lnTo>
                  <a:pt x="11253" y="7416"/>
                </a:lnTo>
                <a:lnTo>
                  <a:pt x="11261" y="7420"/>
                </a:lnTo>
                <a:lnTo>
                  <a:pt x="11268" y="7432"/>
                </a:lnTo>
                <a:lnTo>
                  <a:pt x="11260" y="7450"/>
                </a:lnTo>
                <a:lnTo>
                  <a:pt x="11262" y="7490"/>
                </a:lnTo>
                <a:lnTo>
                  <a:pt x="11276" y="7487"/>
                </a:lnTo>
                <a:lnTo>
                  <a:pt x="11187" y="7502"/>
                </a:lnTo>
                <a:lnTo>
                  <a:pt x="11101" y="7494"/>
                </a:lnTo>
                <a:lnTo>
                  <a:pt x="11093" y="7499"/>
                </a:lnTo>
                <a:lnTo>
                  <a:pt x="11070" y="7533"/>
                </a:lnTo>
                <a:lnTo>
                  <a:pt x="11051" y="7541"/>
                </a:lnTo>
                <a:lnTo>
                  <a:pt x="11046" y="7533"/>
                </a:lnTo>
                <a:lnTo>
                  <a:pt x="11065" y="7515"/>
                </a:lnTo>
                <a:lnTo>
                  <a:pt x="11083" y="7485"/>
                </a:lnTo>
                <a:lnTo>
                  <a:pt x="11077" y="7485"/>
                </a:lnTo>
                <a:lnTo>
                  <a:pt x="11063" y="7509"/>
                </a:lnTo>
                <a:lnTo>
                  <a:pt x="11038" y="7529"/>
                </a:lnTo>
                <a:lnTo>
                  <a:pt x="11009" y="7515"/>
                </a:lnTo>
                <a:lnTo>
                  <a:pt x="11003" y="7489"/>
                </a:lnTo>
                <a:lnTo>
                  <a:pt x="11007" y="7470"/>
                </a:lnTo>
                <a:lnTo>
                  <a:pt x="11022" y="7473"/>
                </a:lnTo>
                <a:lnTo>
                  <a:pt x="11030" y="7481"/>
                </a:lnTo>
                <a:lnTo>
                  <a:pt x="11030" y="7473"/>
                </a:lnTo>
                <a:lnTo>
                  <a:pt x="11011" y="7458"/>
                </a:lnTo>
                <a:lnTo>
                  <a:pt x="10977" y="7443"/>
                </a:lnTo>
                <a:lnTo>
                  <a:pt x="10950" y="7467"/>
                </a:lnTo>
                <a:lnTo>
                  <a:pt x="10931" y="7464"/>
                </a:lnTo>
                <a:lnTo>
                  <a:pt x="10911" y="7477"/>
                </a:lnTo>
                <a:lnTo>
                  <a:pt x="10899" y="7505"/>
                </a:lnTo>
                <a:lnTo>
                  <a:pt x="10880" y="7506"/>
                </a:lnTo>
                <a:lnTo>
                  <a:pt x="10867" y="7529"/>
                </a:lnTo>
                <a:lnTo>
                  <a:pt x="10867" y="7547"/>
                </a:lnTo>
                <a:lnTo>
                  <a:pt x="10846" y="7548"/>
                </a:lnTo>
                <a:lnTo>
                  <a:pt x="10815" y="7577"/>
                </a:lnTo>
                <a:lnTo>
                  <a:pt x="10793" y="7580"/>
                </a:lnTo>
                <a:lnTo>
                  <a:pt x="10786" y="7607"/>
                </a:lnTo>
                <a:lnTo>
                  <a:pt x="10781" y="7635"/>
                </a:lnTo>
                <a:lnTo>
                  <a:pt x="10776" y="7639"/>
                </a:lnTo>
                <a:lnTo>
                  <a:pt x="10777" y="7650"/>
                </a:lnTo>
                <a:lnTo>
                  <a:pt x="10770" y="7651"/>
                </a:lnTo>
                <a:lnTo>
                  <a:pt x="10758" y="7652"/>
                </a:lnTo>
                <a:lnTo>
                  <a:pt x="10750" y="7640"/>
                </a:lnTo>
                <a:lnTo>
                  <a:pt x="10739" y="7643"/>
                </a:lnTo>
                <a:lnTo>
                  <a:pt x="10727" y="7626"/>
                </a:lnTo>
                <a:lnTo>
                  <a:pt x="10729" y="7605"/>
                </a:lnTo>
                <a:lnTo>
                  <a:pt x="10721" y="7585"/>
                </a:lnTo>
                <a:lnTo>
                  <a:pt x="10708" y="7589"/>
                </a:lnTo>
                <a:lnTo>
                  <a:pt x="10691" y="7561"/>
                </a:lnTo>
                <a:lnTo>
                  <a:pt x="10679" y="7558"/>
                </a:lnTo>
                <a:lnTo>
                  <a:pt x="10675" y="7546"/>
                </a:lnTo>
                <a:lnTo>
                  <a:pt x="10668" y="7551"/>
                </a:lnTo>
                <a:lnTo>
                  <a:pt x="10654" y="7553"/>
                </a:lnTo>
                <a:lnTo>
                  <a:pt x="10640" y="7570"/>
                </a:lnTo>
                <a:lnTo>
                  <a:pt x="10635" y="7561"/>
                </a:lnTo>
                <a:lnTo>
                  <a:pt x="10642" y="7549"/>
                </a:lnTo>
                <a:lnTo>
                  <a:pt x="10644" y="7552"/>
                </a:lnTo>
                <a:lnTo>
                  <a:pt x="10649" y="7543"/>
                </a:lnTo>
                <a:lnTo>
                  <a:pt x="10663" y="7534"/>
                </a:lnTo>
                <a:lnTo>
                  <a:pt x="10646" y="7531"/>
                </a:lnTo>
                <a:lnTo>
                  <a:pt x="10640" y="7536"/>
                </a:lnTo>
                <a:lnTo>
                  <a:pt x="10638" y="7547"/>
                </a:lnTo>
                <a:lnTo>
                  <a:pt x="10625" y="7559"/>
                </a:lnTo>
                <a:lnTo>
                  <a:pt x="10624" y="7569"/>
                </a:lnTo>
                <a:lnTo>
                  <a:pt x="10599" y="7576"/>
                </a:lnTo>
                <a:lnTo>
                  <a:pt x="10590" y="7597"/>
                </a:lnTo>
                <a:lnTo>
                  <a:pt x="10588" y="7614"/>
                </a:lnTo>
                <a:lnTo>
                  <a:pt x="10574" y="7616"/>
                </a:lnTo>
                <a:lnTo>
                  <a:pt x="10569" y="7603"/>
                </a:lnTo>
                <a:lnTo>
                  <a:pt x="10557" y="7601"/>
                </a:lnTo>
                <a:lnTo>
                  <a:pt x="10551" y="7606"/>
                </a:lnTo>
                <a:lnTo>
                  <a:pt x="10534" y="7597"/>
                </a:lnTo>
                <a:lnTo>
                  <a:pt x="10546" y="7584"/>
                </a:lnTo>
                <a:lnTo>
                  <a:pt x="10554" y="7586"/>
                </a:lnTo>
                <a:lnTo>
                  <a:pt x="10563" y="7568"/>
                </a:lnTo>
                <a:lnTo>
                  <a:pt x="10563" y="7549"/>
                </a:lnTo>
                <a:lnTo>
                  <a:pt x="10557" y="7544"/>
                </a:lnTo>
                <a:lnTo>
                  <a:pt x="10547" y="7558"/>
                </a:lnTo>
                <a:lnTo>
                  <a:pt x="10543" y="7566"/>
                </a:lnTo>
                <a:lnTo>
                  <a:pt x="10526" y="7545"/>
                </a:lnTo>
                <a:lnTo>
                  <a:pt x="10521" y="7533"/>
                </a:lnTo>
                <a:lnTo>
                  <a:pt x="10515" y="7540"/>
                </a:lnTo>
                <a:lnTo>
                  <a:pt x="10511" y="7552"/>
                </a:lnTo>
                <a:lnTo>
                  <a:pt x="10501" y="7564"/>
                </a:lnTo>
                <a:lnTo>
                  <a:pt x="10496" y="7546"/>
                </a:lnTo>
                <a:lnTo>
                  <a:pt x="10486" y="7540"/>
                </a:lnTo>
                <a:lnTo>
                  <a:pt x="10482" y="7527"/>
                </a:lnTo>
                <a:lnTo>
                  <a:pt x="10489" y="7516"/>
                </a:lnTo>
                <a:lnTo>
                  <a:pt x="10496" y="7490"/>
                </a:lnTo>
                <a:lnTo>
                  <a:pt x="10483" y="7488"/>
                </a:lnTo>
                <a:lnTo>
                  <a:pt x="10470" y="7464"/>
                </a:lnTo>
                <a:lnTo>
                  <a:pt x="10469" y="7463"/>
                </a:lnTo>
                <a:lnTo>
                  <a:pt x="10473" y="7449"/>
                </a:lnTo>
                <a:lnTo>
                  <a:pt x="10463" y="7434"/>
                </a:lnTo>
                <a:lnTo>
                  <a:pt x="10458" y="7434"/>
                </a:lnTo>
                <a:lnTo>
                  <a:pt x="10459" y="7418"/>
                </a:lnTo>
                <a:lnTo>
                  <a:pt x="10466" y="7407"/>
                </a:lnTo>
                <a:lnTo>
                  <a:pt x="10467" y="7390"/>
                </a:lnTo>
                <a:lnTo>
                  <a:pt x="10461" y="7385"/>
                </a:lnTo>
                <a:lnTo>
                  <a:pt x="10461" y="7369"/>
                </a:lnTo>
                <a:lnTo>
                  <a:pt x="10487" y="7347"/>
                </a:lnTo>
                <a:lnTo>
                  <a:pt x="10482" y="7339"/>
                </a:lnTo>
                <a:lnTo>
                  <a:pt x="10491" y="7321"/>
                </a:lnTo>
                <a:lnTo>
                  <a:pt x="10497" y="7327"/>
                </a:lnTo>
                <a:lnTo>
                  <a:pt x="10511" y="7319"/>
                </a:lnTo>
                <a:lnTo>
                  <a:pt x="10510" y="7288"/>
                </a:lnTo>
                <a:lnTo>
                  <a:pt x="10504" y="7267"/>
                </a:lnTo>
                <a:lnTo>
                  <a:pt x="10512" y="7254"/>
                </a:lnTo>
                <a:lnTo>
                  <a:pt x="10524" y="7251"/>
                </a:lnTo>
                <a:lnTo>
                  <a:pt x="10532" y="7266"/>
                </a:lnTo>
                <a:lnTo>
                  <a:pt x="10537" y="7260"/>
                </a:lnTo>
                <a:lnTo>
                  <a:pt x="10542" y="7264"/>
                </a:lnTo>
                <a:lnTo>
                  <a:pt x="10546" y="7253"/>
                </a:lnTo>
                <a:lnTo>
                  <a:pt x="10551" y="7234"/>
                </a:lnTo>
                <a:lnTo>
                  <a:pt x="10539" y="7212"/>
                </a:lnTo>
                <a:lnTo>
                  <a:pt x="10532" y="7221"/>
                </a:lnTo>
                <a:lnTo>
                  <a:pt x="10516" y="7220"/>
                </a:lnTo>
                <a:lnTo>
                  <a:pt x="10509" y="7206"/>
                </a:lnTo>
                <a:lnTo>
                  <a:pt x="10502" y="7188"/>
                </a:lnTo>
                <a:lnTo>
                  <a:pt x="10495" y="7186"/>
                </a:lnTo>
                <a:lnTo>
                  <a:pt x="10501" y="7174"/>
                </a:lnTo>
                <a:lnTo>
                  <a:pt x="10501" y="7150"/>
                </a:lnTo>
                <a:lnTo>
                  <a:pt x="10488" y="7136"/>
                </a:lnTo>
                <a:lnTo>
                  <a:pt x="10468" y="7138"/>
                </a:lnTo>
                <a:lnTo>
                  <a:pt x="10458" y="7146"/>
                </a:lnTo>
                <a:lnTo>
                  <a:pt x="10447" y="7143"/>
                </a:lnTo>
                <a:lnTo>
                  <a:pt x="10442" y="7151"/>
                </a:lnTo>
                <a:lnTo>
                  <a:pt x="10454" y="7177"/>
                </a:lnTo>
                <a:lnTo>
                  <a:pt x="10451" y="7186"/>
                </a:lnTo>
                <a:lnTo>
                  <a:pt x="10461" y="7208"/>
                </a:lnTo>
                <a:lnTo>
                  <a:pt x="10460" y="7215"/>
                </a:lnTo>
                <a:lnTo>
                  <a:pt x="10450" y="7208"/>
                </a:lnTo>
                <a:lnTo>
                  <a:pt x="10439" y="7212"/>
                </a:lnTo>
                <a:lnTo>
                  <a:pt x="10437" y="7202"/>
                </a:lnTo>
                <a:lnTo>
                  <a:pt x="10444" y="7189"/>
                </a:lnTo>
                <a:lnTo>
                  <a:pt x="10437" y="7168"/>
                </a:lnTo>
                <a:lnTo>
                  <a:pt x="10433" y="7168"/>
                </a:lnTo>
                <a:lnTo>
                  <a:pt x="10423" y="7192"/>
                </a:lnTo>
                <a:lnTo>
                  <a:pt x="10429" y="7207"/>
                </a:lnTo>
                <a:lnTo>
                  <a:pt x="10416" y="7223"/>
                </a:lnTo>
                <a:lnTo>
                  <a:pt x="10408" y="7208"/>
                </a:lnTo>
                <a:lnTo>
                  <a:pt x="10397" y="7208"/>
                </a:lnTo>
                <a:lnTo>
                  <a:pt x="10389" y="7201"/>
                </a:lnTo>
                <a:lnTo>
                  <a:pt x="10380" y="7217"/>
                </a:lnTo>
                <a:lnTo>
                  <a:pt x="10394" y="7235"/>
                </a:lnTo>
                <a:lnTo>
                  <a:pt x="10394" y="7257"/>
                </a:lnTo>
                <a:lnTo>
                  <a:pt x="10386" y="7246"/>
                </a:lnTo>
                <a:lnTo>
                  <a:pt x="10380" y="7248"/>
                </a:lnTo>
                <a:lnTo>
                  <a:pt x="10383" y="7277"/>
                </a:lnTo>
                <a:lnTo>
                  <a:pt x="10392" y="7285"/>
                </a:lnTo>
                <a:lnTo>
                  <a:pt x="10392" y="7311"/>
                </a:lnTo>
                <a:lnTo>
                  <a:pt x="10400" y="7324"/>
                </a:lnTo>
                <a:lnTo>
                  <a:pt x="10381" y="7338"/>
                </a:lnTo>
                <a:lnTo>
                  <a:pt x="10374" y="7371"/>
                </a:lnTo>
                <a:lnTo>
                  <a:pt x="10381" y="7381"/>
                </a:lnTo>
                <a:lnTo>
                  <a:pt x="10392" y="7371"/>
                </a:lnTo>
                <a:lnTo>
                  <a:pt x="10408" y="7394"/>
                </a:lnTo>
                <a:lnTo>
                  <a:pt x="10411" y="7429"/>
                </a:lnTo>
                <a:lnTo>
                  <a:pt x="10405" y="7435"/>
                </a:lnTo>
                <a:lnTo>
                  <a:pt x="10408" y="7452"/>
                </a:lnTo>
                <a:lnTo>
                  <a:pt x="10409" y="7457"/>
                </a:lnTo>
                <a:lnTo>
                  <a:pt x="10408" y="7476"/>
                </a:lnTo>
                <a:lnTo>
                  <a:pt x="10417" y="7486"/>
                </a:lnTo>
                <a:lnTo>
                  <a:pt x="10424" y="7487"/>
                </a:lnTo>
                <a:lnTo>
                  <a:pt x="10423" y="7503"/>
                </a:lnTo>
                <a:lnTo>
                  <a:pt x="10438" y="7527"/>
                </a:lnTo>
                <a:lnTo>
                  <a:pt x="10426" y="7534"/>
                </a:lnTo>
                <a:lnTo>
                  <a:pt x="10414" y="7534"/>
                </a:lnTo>
                <a:lnTo>
                  <a:pt x="10415" y="7554"/>
                </a:lnTo>
                <a:lnTo>
                  <a:pt x="10427" y="7546"/>
                </a:lnTo>
                <a:lnTo>
                  <a:pt x="10427" y="7572"/>
                </a:lnTo>
                <a:lnTo>
                  <a:pt x="10439" y="7585"/>
                </a:lnTo>
                <a:lnTo>
                  <a:pt x="10428" y="7599"/>
                </a:lnTo>
                <a:lnTo>
                  <a:pt x="10428" y="7615"/>
                </a:lnTo>
                <a:lnTo>
                  <a:pt x="10437" y="7624"/>
                </a:lnTo>
                <a:lnTo>
                  <a:pt x="10454" y="7626"/>
                </a:lnTo>
                <a:lnTo>
                  <a:pt x="10475" y="7663"/>
                </a:lnTo>
                <a:lnTo>
                  <a:pt x="10503" y="7683"/>
                </a:lnTo>
                <a:lnTo>
                  <a:pt x="10473" y="7673"/>
                </a:lnTo>
                <a:lnTo>
                  <a:pt x="10452" y="7634"/>
                </a:lnTo>
                <a:lnTo>
                  <a:pt x="10438" y="7643"/>
                </a:lnTo>
                <a:lnTo>
                  <a:pt x="10427" y="7634"/>
                </a:lnTo>
                <a:lnTo>
                  <a:pt x="10416" y="7637"/>
                </a:lnTo>
                <a:lnTo>
                  <a:pt x="10408" y="7660"/>
                </a:lnTo>
                <a:lnTo>
                  <a:pt x="10411" y="7679"/>
                </a:lnTo>
                <a:lnTo>
                  <a:pt x="10411" y="7711"/>
                </a:lnTo>
                <a:lnTo>
                  <a:pt x="10417" y="7733"/>
                </a:lnTo>
                <a:lnTo>
                  <a:pt x="10403" y="7704"/>
                </a:lnTo>
                <a:lnTo>
                  <a:pt x="10404" y="7679"/>
                </a:lnTo>
                <a:lnTo>
                  <a:pt x="10394" y="7664"/>
                </a:lnTo>
                <a:lnTo>
                  <a:pt x="10388" y="7668"/>
                </a:lnTo>
                <a:lnTo>
                  <a:pt x="10388" y="7685"/>
                </a:lnTo>
                <a:lnTo>
                  <a:pt x="10394" y="7704"/>
                </a:lnTo>
                <a:lnTo>
                  <a:pt x="10387" y="7716"/>
                </a:lnTo>
                <a:lnTo>
                  <a:pt x="10376" y="7694"/>
                </a:lnTo>
                <a:lnTo>
                  <a:pt x="10376" y="7668"/>
                </a:lnTo>
                <a:lnTo>
                  <a:pt x="10361" y="7650"/>
                </a:lnTo>
                <a:lnTo>
                  <a:pt x="10353" y="7657"/>
                </a:lnTo>
                <a:lnTo>
                  <a:pt x="10323" y="7671"/>
                </a:lnTo>
                <a:lnTo>
                  <a:pt x="10320" y="7693"/>
                </a:lnTo>
                <a:lnTo>
                  <a:pt x="10326" y="7713"/>
                </a:lnTo>
                <a:lnTo>
                  <a:pt x="10341" y="7717"/>
                </a:lnTo>
                <a:lnTo>
                  <a:pt x="10344" y="7739"/>
                </a:lnTo>
                <a:lnTo>
                  <a:pt x="10343" y="7738"/>
                </a:lnTo>
                <a:lnTo>
                  <a:pt x="10330" y="7731"/>
                </a:lnTo>
                <a:lnTo>
                  <a:pt x="10319" y="7716"/>
                </a:lnTo>
                <a:lnTo>
                  <a:pt x="10301" y="7699"/>
                </a:lnTo>
                <a:lnTo>
                  <a:pt x="10281" y="7704"/>
                </a:lnTo>
                <a:lnTo>
                  <a:pt x="10269" y="7722"/>
                </a:lnTo>
                <a:lnTo>
                  <a:pt x="10258" y="7714"/>
                </a:lnTo>
                <a:lnTo>
                  <a:pt x="10251" y="7722"/>
                </a:lnTo>
                <a:lnTo>
                  <a:pt x="10234" y="7722"/>
                </a:lnTo>
                <a:lnTo>
                  <a:pt x="10219" y="7751"/>
                </a:lnTo>
                <a:lnTo>
                  <a:pt x="10194" y="7773"/>
                </a:lnTo>
                <a:lnTo>
                  <a:pt x="10189" y="7767"/>
                </a:lnTo>
                <a:lnTo>
                  <a:pt x="10175" y="7777"/>
                </a:lnTo>
                <a:lnTo>
                  <a:pt x="10175" y="7804"/>
                </a:lnTo>
                <a:lnTo>
                  <a:pt x="10161" y="7821"/>
                </a:lnTo>
                <a:lnTo>
                  <a:pt x="10165" y="7848"/>
                </a:lnTo>
                <a:lnTo>
                  <a:pt x="10162" y="7872"/>
                </a:lnTo>
                <a:lnTo>
                  <a:pt x="10157" y="7892"/>
                </a:lnTo>
                <a:lnTo>
                  <a:pt x="10152" y="7905"/>
                </a:lnTo>
                <a:lnTo>
                  <a:pt x="10142" y="7918"/>
                </a:lnTo>
                <a:lnTo>
                  <a:pt x="10142" y="7936"/>
                </a:lnTo>
                <a:lnTo>
                  <a:pt x="10158" y="7959"/>
                </a:lnTo>
                <a:lnTo>
                  <a:pt x="10172" y="7965"/>
                </a:lnTo>
                <a:lnTo>
                  <a:pt x="10156" y="7965"/>
                </a:lnTo>
                <a:lnTo>
                  <a:pt x="10149" y="7976"/>
                </a:lnTo>
                <a:lnTo>
                  <a:pt x="10144" y="7983"/>
                </a:lnTo>
                <a:lnTo>
                  <a:pt x="10151" y="7996"/>
                </a:lnTo>
                <a:lnTo>
                  <a:pt x="10158" y="7997"/>
                </a:lnTo>
                <a:lnTo>
                  <a:pt x="10159" y="8008"/>
                </a:lnTo>
                <a:lnTo>
                  <a:pt x="10147" y="8009"/>
                </a:lnTo>
                <a:lnTo>
                  <a:pt x="10135" y="7990"/>
                </a:lnTo>
                <a:lnTo>
                  <a:pt x="10124" y="7980"/>
                </a:lnTo>
                <a:lnTo>
                  <a:pt x="10112" y="7988"/>
                </a:lnTo>
                <a:lnTo>
                  <a:pt x="10116" y="7998"/>
                </a:lnTo>
                <a:lnTo>
                  <a:pt x="10127" y="8000"/>
                </a:lnTo>
                <a:lnTo>
                  <a:pt x="10137" y="8015"/>
                </a:lnTo>
                <a:lnTo>
                  <a:pt x="10140" y="8013"/>
                </a:lnTo>
                <a:lnTo>
                  <a:pt x="10153" y="8027"/>
                </a:lnTo>
                <a:lnTo>
                  <a:pt x="10141" y="8020"/>
                </a:lnTo>
                <a:lnTo>
                  <a:pt x="10133" y="8021"/>
                </a:lnTo>
                <a:lnTo>
                  <a:pt x="10115" y="8010"/>
                </a:lnTo>
                <a:lnTo>
                  <a:pt x="10103" y="8010"/>
                </a:lnTo>
                <a:lnTo>
                  <a:pt x="10103" y="8011"/>
                </a:lnTo>
                <a:lnTo>
                  <a:pt x="10089" y="8029"/>
                </a:lnTo>
                <a:lnTo>
                  <a:pt x="10080" y="8057"/>
                </a:lnTo>
                <a:lnTo>
                  <a:pt x="10078" y="8063"/>
                </a:lnTo>
                <a:lnTo>
                  <a:pt x="10054" y="8077"/>
                </a:lnTo>
                <a:lnTo>
                  <a:pt x="10048" y="8069"/>
                </a:lnTo>
                <a:lnTo>
                  <a:pt x="10029" y="8088"/>
                </a:lnTo>
                <a:lnTo>
                  <a:pt x="10024" y="8111"/>
                </a:lnTo>
                <a:lnTo>
                  <a:pt x="10027" y="8137"/>
                </a:lnTo>
                <a:lnTo>
                  <a:pt x="10023" y="8179"/>
                </a:lnTo>
                <a:lnTo>
                  <a:pt x="10004" y="8211"/>
                </a:lnTo>
                <a:lnTo>
                  <a:pt x="10004" y="8225"/>
                </a:lnTo>
                <a:lnTo>
                  <a:pt x="9982" y="8235"/>
                </a:lnTo>
                <a:lnTo>
                  <a:pt x="9971" y="8236"/>
                </a:lnTo>
                <a:lnTo>
                  <a:pt x="9959" y="8229"/>
                </a:lnTo>
                <a:lnTo>
                  <a:pt x="9933" y="8252"/>
                </a:lnTo>
                <a:lnTo>
                  <a:pt x="9927" y="8272"/>
                </a:lnTo>
                <a:lnTo>
                  <a:pt x="9932" y="8286"/>
                </a:lnTo>
                <a:lnTo>
                  <a:pt x="9943" y="8293"/>
                </a:lnTo>
                <a:lnTo>
                  <a:pt x="9928" y="8312"/>
                </a:lnTo>
                <a:lnTo>
                  <a:pt x="9908" y="8319"/>
                </a:lnTo>
                <a:lnTo>
                  <a:pt x="9882" y="8313"/>
                </a:lnTo>
                <a:lnTo>
                  <a:pt x="9870" y="8302"/>
                </a:lnTo>
                <a:lnTo>
                  <a:pt x="9860" y="8312"/>
                </a:lnTo>
                <a:lnTo>
                  <a:pt x="9856" y="8296"/>
                </a:lnTo>
                <a:lnTo>
                  <a:pt x="9848" y="8285"/>
                </a:lnTo>
                <a:lnTo>
                  <a:pt x="9852" y="8267"/>
                </a:lnTo>
                <a:lnTo>
                  <a:pt x="9841" y="8258"/>
                </a:lnTo>
                <a:lnTo>
                  <a:pt x="9830" y="8265"/>
                </a:lnTo>
                <a:lnTo>
                  <a:pt x="9814" y="8264"/>
                </a:lnTo>
                <a:lnTo>
                  <a:pt x="9807" y="8259"/>
                </a:lnTo>
                <a:lnTo>
                  <a:pt x="9811" y="8285"/>
                </a:lnTo>
                <a:lnTo>
                  <a:pt x="9809" y="8296"/>
                </a:lnTo>
                <a:lnTo>
                  <a:pt x="9831" y="8331"/>
                </a:lnTo>
                <a:lnTo>
                  <a:pt x="9827" y="8343"/>
                </a:lnTo>
                <a:lnTo>
                  <a:pt x="9830" y="8360"/>
                </a:lnTo>
                <a:lnTo>
                  <a:pt x="9828" y="8377"/>
                </a:lnTo>
                <a:lnTo>
                  <a:pt x="9835" y="8392"/>
                </a:lnTo>
                <a:lnTo>
                  <a:pt x="9836" y="8412"/>
                </a:lnTo>
                <a:lnTo>
                  <a:pt x="9813" y="8407"/>
                </a:lnTo>
                <a:lnTo>
                  <a:pt x="9803" y="8413"/>
                </a:lnTo>
                <a:lnTo>
                  <a:pt x="9793" y="8409"/>
                </a:lnTo>
                <a:lnTo>
                  <a:pt x="9781" y="8414"/>
                </a:lnTo>
                <a:lnTo>
                  <a:pt x="9777" y="8406"/>
                </a:lnTo>
                <a:lnTo>
                  <a:pt x="9762" y="8427"/>
                </a:lnTo>
                <a:lnTo>
                  <a:pt x="9743" y="8385"/>
                </a:lnTo>
                <a:lnTo>
                  <a:pt x="9732" y="8379"/>
                </a:lnTo>
                <a:lnTo>
                  <a:pt x="9716" y="8385"/>
                </a:lnTo>
                <a:lnTo>
                  <a:pt x="9704" y="8404"/>
                </a:lnTo>
                <a:lnTo>
                  <a:pt x="9697" y="8398"/>
                </a:lnTo>
                <a:lnTo>
                  <a:pt x="9689" y="8410"/>
                </a:lnTo>
                <a:lnTo>
                  <a:pt x="9683" y="8403"/>
                </a:lnTo>
                <a:lnTo>
                  <a:pt x="9669" y="8405"/>
                </a:lnTo>
                <a:lnTo>
                  <a:pt x="9660" y="8420"/>
                </a:lnTo>
                <a:lnTo>
                  <a:pt x="9640" y="8422"/>
                </a:lnTo>
                <a:lnTo>
                  <a:pt x="9631" y="8440"/>
                </a:lnTo>
                <a:lnTo>
                  <a:pt x="9636" y="8455"/>
                </a:lnTo>
                <a:lnTo>
                  <a:pt x="9648" y="8448"/>
                </a:lnTo>
                <a:lnTo>
                  <a:pt x="9659" y="8454"/>
                </a:lnTo>
                <a:lnTo>
                  <a:pt x="9662" y="8462"/>
                </a:lnTo>
                <a:lnTo>
                  <a:pt x="9650" y="8458"/>
                </a:lnTo>
                <a:lnTo>
                  <a:pt x="9642" y="8459"/>
                </a:lnTo>
                <a:lnTo>
                  <a:pt x="9647" y="8481"/>
                </a:lnTo>
                <a:lnTo>
                  <a:pt x="9651" y="8465"/>
                </a:lnTo>
                <a:lnTo>
                  <a:pt x="9659" y="8470"/>
                </a:lnTo>
                <a:lnTo>
                  <a:pt x="9661" y="8484"/>
                </a:lnTo>
                <a:lnTo>
                  <a:pt x="9653" y="8489"/>
                </a:lnTo>
                <a:lnTo>
                  <a:pt x="9641" y="8497"/>
                </a:lnTo>
                <a:lnTo>
                  <a:pt x="9641" y="8503"/>
                </a:lnTo>
                <a:lnTo>
                  <a:pt x="9653" y="8503"/>
                </a:lnTo>
                <a:lnTo>
                  <a:pt x="9658" y="8527"/>
                </a:lnTo>
                <a:lnTo>
                  <a:pt x="9657" y="8541"/>
                </a:lnTo>
                <a:lnTo>
                  <a:pt x="9671" y="8525"/>
                </a:lnTo>
                <a:lnTo>
                  <a:pt x="9680" y="8530"/>
                </a:lnTo>
                <a:lnTo>
                  <a:pt x="9688" y="8527"/>
                </a:lnTo>
                <a:lnTo>
                  <a:pt x="9710" y="8542"/>
                </a:lnTo>
                <a:lnTo>
                  <a:pt x="9714" y="8555"/>
                </a:lnTo>
                <a:lnTo>
                  <a:pt x="9723" y="8555"/>
                </a:lnTo>
                <a:lnTo>
                  <a:pt x="9738" y="8571"/>
                </a:lnTo>
                <a:lnTo>
                  <a:pt x="9749" y="8555"/>
                </a:lnTo>
                <a:lnTo>
                  <a:pt x="9755" y="8557"/>
                </a:lnTo>
                <a:lnTo>
                  <a:pt x="9753" y="8570"/>
                </a:lnTo>
                <a:lnTo>
                  <a:pt x="9756" y="8578"/>
                </a:lnTo>
                <a:lnTo>
                  <a:pt x="9767" y="8567"/>
                </a:lnTo>
                <a:lnTo>
                  <a:pt x="9774" y="8578"/>
                </a:lnTo>
                <a:lnTo>
                  <a:pt x="9769" y="8600"/>
                </a:lnTo>
                <a:lnTo>
                  <a:pt x="9775" y="8617"/>
                </a:lnTo>
                <a:lnTo>
                  <a:pt x="9783" y="8617"/>
                </a:lnTo>
                <a:lnTo>
                  <a:pt x="9796" y="8604"/>
                </a:lnTo>
                <a:lnTo>
                  <a:pt x="9810" y="8606"/>
                </a:lnTo>
                <a:lnTo>
                  <a:pt x="9819" y="8626"/>
                </a:lnTo>
                <a:lnTo>
                  <a:pt x="9808" y="8616"/>
                </a:lnTo>
                <a:lnTo>
                  <a:pt x="9796" y="8617"/>
                </a:lnTo>
                <a:lnTo>
                  <a:pt x="9788" y="8635"/>
                </a:lnTo>
                <a:lnTo>
                  <a:pt x="9795" y="8640"/>
                </a:lnTo>
                <a:lnTo>
                  <a:pt x="9798" y="8662"/>
                </a:lnTo>
                <a:lnTo>
                  <a:pt x="9791" y="8681"/>
                </a:lnTo>
                <a:lnTo>
                  <a:pt x="9794" y="8696"/>
                </a:lnTo>
                <a:lnTo>
                  <a:pt x="9805" y="8698"/>
                </a:lnTo>
                <a:lnTo>
                  <a:pt x="9822" y="8733"/>
                </a:lnTo>
                <a:lnTo>
                  <a:pt x="9838" y="8738"/>
                </a:lnTo>
                <a:lnTo>
                  <a:pt x="9854" y="8753"/>
                </a:lnTo>
                <a:lnTo>
                  <a:pt x="9854" y="8773"/>
                </a:lnTo>
                <a:lnTo>
                  <a:pt x="9860" y="8789"/>
                </a:lnTo>
                <a:lnTo>
                  <a:pt x="9855" y="8812"/>
                </a:lnTo>
                <a:lnTo>
                  <a:pt x="9852" y="8814"/>
                </a:lnTo>
                <a:lnTo>
                  <a:pt x="9849" y="8834"/>
                </a:lnTo>
                <a:lnTo>
                  <a:pt x="9860" y="8838"/>
                </a:lnTo>
                <a:lnTo>
                  <a:pt x="9880" y="8865"/>
                </a:lnTo>
                <a:lnTo>
                  <a:pt x="9896" y="8929"/>
                </a:lnTo>
                <a:lnTo>
                  <a:pt x="9879" y="8901"/>
                </a:lnTo>
                <a:lnTo>
                  <a:pt x="9874" y="8873"/>
                </a:lnTo>
                <a:lnTo>
                  <a:pt x="9860" y="8861"/>
                </a:lnTo>
                <a:lnTo>
                  <a:pt x="9854" y="8869"/>
                </a:lnTo>
                <a:lnTo>
                  <a:pt x="9847" y="8926"/>
                </a:lnTo>
                <a:lnTo>
                  <a:pt x="9848" y="8967"/>
                </a:lnTo>
                <a:lnTo>
                  <a:pt x="9858" y="8979"/>
                </a:lnTo>
                <a:lnTo>
                  <a:pt x="9850" y="8990"/>
                </a:lnTo>
                <a:lnTo>
                  <a:pt x="9846" y="9067"/>
                </a:lnTo>
                <a:lnTo>
                  <a:pt x="9834" y="9134"/>
                </a:lnTo>
                <a:lnTo>
                  <a:pt x="9818" y="9150"/>
                </a:lnTo>
                <a:lnTo>
                  <a:pt x="9812" y="9156"/>
                </a:lnTo>
                <a:lnTo>
                  <a:pt x="9803" y="9158"/>
                </a:lnTo>
                <a:lnTo>
                  <a:pt x="9796" y="9174"/>
                </a:lnTo>
                <a:lnTo>
                  <a:pt x="9760" y="9139"/>
                </a:lnTo>
                <a:lnTo>
                  <a:pt x="9749" y="9139"/>
                </a:lnTo>
                <a:lnTo>
                  <a:pt x="9736" y="9159"/>
                </a:lnTo>
                <a:lnTo>
                  <a:pt x="9712" y="9152"/>
                </a:lnTo>
                <a:lnTo>
                  <a:pt x="9708" y="9134"/>
                </a:lnTo>
                <a:lnTo>
                  <a:pt x="9683" y="9130"/>
                </a:lnTo>
                <a:lnTo>
                  <a:pt x="9651" y="9153"/>
                </a:lnTo>
                <a:lnTo>
                  <a:pt x="9629" y="9145"/>
                </a:lnTo>
                <a:lnTo>
                  <a:pt x="9581" y="9132"/>
                </a:lnTo>
                <a:lnTo>
                  <a:pt x="9563" y="9116"/>
                </a:lnTo>
                <a:lnTo>
                  <a:pt x="9559" y="9105"/>
                </a:lnTo>
                <a:lnTo>
                  <a:pt x="9537" y="9116"/>
                </a:lnTo>
                <a:lnTo>
                  <a:pt x="9520" y="9128"/>
                </a:lnTo>
                <a:lnTo>
                  <a:pt x="9504" y="9116"/>
                </a:lnTo>
                <a:lnTo>
                  <a:pt x="9490" y="9116"/>
                </a:lnTo>
                <a:lnTo>
                  <a:pt x="9478" y="9134"/>
                </a:lnTo>
                <a:lnTo>
                  <a:pt x="9464" y="9104"/>
                </a:lnTo>
                <a:lnTo>
                  <a:pt x="9447" y="9098"/>
                </a:lnTo>
                <a:lnTo>
                  <a:pt x="9437" y="9110"/>
                </a:lnTo>
                <a:lnTo>
                  <a:pt x="9433" y="9102"/>
                </a:lnTo>
                <a:lnTo>
                  <a:pt x="9409" y="9125"/>
                </a:lnTo>
                <a:lnTo>
                  <a:pt x="9410" y="9141"/>
                </a:lnTo>
                <a:lnTo>
                  <a:pt x="9419" y="9150"/>
                </a:lnTo>
                <a:lnTo>
                  <a:pt x="9408" y="9163"/>
                </a:lnTo>
                <a:lnTo>
                  <a:pt x="9387" y="9167"/>
                </a:lnTo>
                <a:lnTo>
                  <a:pt x="9378" y="9160"/>
                </a:lnTo>
                <a:lnTo>
                  <a:pt x="9353" y="9176"/>
                </a:lnTo>
                <a:lnTo>
                  <a:pt x="9346" y="9201"/>
                </a:lnTo>
                <a:lnTo>
                  <a:pt x="9352" y="9225"/>
                </a:lnTo>
                <a:lnTo>
                  <a:pt x="9360" y="9220"/>
                </a:lnTo>
                <a:lnTo>
                  <a:pt x="9360" y="9232"/>
                </a:lnTo>
                <a:lnTo>
                  <a:pt x="9365" y="9237"/>
                </a:lnTo>
                <a:lnTo>
                  <a:pt x="9362" y="9268"/>
                </a:lnTo>
                <a:lnTo>
                  <a:pt x="9367" y="9272"/>
                </a:lnTo>
                <a:lnTo>
                  <a:pt x="9378" y="9255"/>
                </a:lnTo>
                <a:lnTo>
                  <a:pt x="9375" y="9279"/>
                </a:lnTo>
                <a:lnTo>
                  <a:pt x="9380" y="9287"/>
                </a:lnTo>
                <a:lnTo>
                  <a:pt x="9372" y="9301"/>
                </a:lnTo>
                <a:lnTo>
                  <a:pt x="9383" y="9305"/>
                </a:lnTo>
                <a:lnTo>
                  <a:pt x="9367" y="9328"/>
                </a:lnTo>
                <a:lnTo>
                  <a:pt x="9368" y="9334"/>
                </a:lnTo>
                <a:lnTo>
                  <a:pt x="9369" y="9358"/>
                </a:lnTo>
                <a:lnTo>
                  <a:pt x="9379" y="9396"/>
                </a:lnTo>
                <a:lnTo>
                  <a:pt x="9375" y="9468"/>
                </a:lnTo>
                <a:lnTo>
                  <a:pt x="9377" y="9479"/>
                </a:lnTo>
                <a:lnTo>
                  <a:pt x="9372" y="9511"/>
                </a:lnTo>
                <a:lnTo>
                  <a:pt x="9382" y="9530"/>
                </a:lnTo>
                <a:lnTo>
                  <a:pt x="9375" y="9546"/>
                </a:lnTo>
                <a:lnTo>
                  <a:pt x="9366" y="9575"/>
                </a:lnTo>
                <a:lnTo>
                  <a:pt x="9365" y="9612"/>
                </a:lnTo>
                <a:lnTo>
                  <a:pt x="9350" y="9649"/>
                </a:lnTo>
                <a:lnTo>
                  <a:pt x="9350" y="9670"/>
                </a:lnTo>
                <a:lnTo>
                  <a:pt x="9332" y="9713"/>
                </a:lnTo>
                <a:lnTo>
                  <a:pt x="9323" y="9780"/>
                </a:lnTo>
                <a:lnTo>
                  <a:pt x="9324" y="9796"/>
                </a:lnTo>
                <a:lnTo>
                  <a:pt x="9337" y="9796"/>
                </a:lnTo>
                <a:lnTo>
                  <a:pt x="9344" y="9780"/>
                </a:lnTo>
                <a:lnTo>
                  <a:pt x="9358" y="9765"/>
                </a:lnTo>
                <a:lnTo>
                  <a:pt x="9356" y="9780"/>
                </a:lnTo>
                <a:lnTo>
                  <a:pt x="9359" y="9791"/>
                </a:lnTo>
                <a:lnTo>
                  <a:pt x="9339" y="9808"/>
                </a:lnTo>
                <a:lnTo>
                  <a:pt x="9338" y="9832"/>
                </a:lnTo>
                <a:lnTo>
                  <a:pt x="9345" y="9843"/>
                </a:lnTo>
                <a:lnTo>
                  <a:pt x="9355" y="9827"/>
                </a:lnTo>
                <a:lnTo>
                  <a:pt x="9372" y="9828"/>
                </a:lnTo>
                <a:lnTo>
                  <a:pt x="9365" y="9843"/>
                </a:lnTo>
                <a:lnTo>
                  <a:pt x="9370" y="9873"/>
                </a:lnTo>
                <a:lnTo>
                  <a:pt x="9363" y="9900"/>
                </a:lnTo>
                <a:lnTo>
                  <a:pt x="9364" y="9960"/>
                </a:lnTo>
                <a:lnTo>
                  <a:pt x="9357" y="10003"/>
                </a:lnTo>
                <a:lnTo>
                  <a:pt x="9352" y="10016"/>
                </a:lnTo>
                <a:lnTo>
                  <a:pt x="9357" y="10023"/>
                </a:lnTo>
                <a:lnTo>
                  <a:pt x="9377" y="9999"/>
                </a:lnTo>
                <a:lnTo>
                  <a:pt x="9405" y="10018"/>
                </a:lnTo>
                <a:lnTo>
                  <a:pt x="9418" y="10031"/>
                </a:lnTo>
                <a:lnTo>
                  <a:pt x="9438" y="10012"/>
                </a:lnTo>
                <a:lnTo>
                  <a:pt x="9456" y="10010"/>
                </a:lnTo>
                <a:lnTo>
                  <a:pt x="9459" y="10000"/>
                </a:lnTo>
                <a:lnTo>
                  <a:pt x="9459" y="10000"/>
                </a:lnTo>
                <a:lnTo>
                  <a:pt x="9470" y="10006"/>
                </a:lnTo>
                <a:lnTo>
                  <a:pt x="9490" y="10009"/>
                </a:lnTo>
                <a:lnTo>
                  <a:pt x="9518" y="10054"/>
                </a:lnTo>
                <a:lnTo>
                  <a:pt x="9515" y="10061"/>
                </a:lnTo>
                <a:lnTo>
                  <a:pt x="9528" y="10113"/>
                </a:lnTo>
                <a:lnTo>
                  <a:pt x="9550" y="10151"/>
                </a:lnTo>
                <a:lnTo>
                  <a:pt x="9572" y="10157"/>
                </a:lnTo>
                <a:lnTo>
                  <a:pt x="9592" y="10139"/>
                </a:lnTo>
                <a:lnTo>
                  <a:pt x="9592" y="10120"/>
                </a:lnTo>
                <a:lnTo>
                  <a:pt x="9602" y="10106"/>
                </a:lnTo>
                <a:lnTo>
                  <a:pt x="9627" y="10101"/>
                </a:lnTo>
                <a:lnTo>
                  <a:pt x="9648" y="10065"/>
                </a:lnTo>
                <a:lnTo>
                  <a:pt x="9672" y="10060"/>
                </a:lnTo>
                <a:lnTo>
                  <a:pt x="9683" y="10050"/>
                </a:lnTo>
                <a:lnTo>
                  <a:pt x="9711" y="10063"/>
                </a:lnTo>
                <a:lnTo>
                  <a:pt x="9729" y="10066"/>
                </a:lnTo>
                <a:lnTo>
                  <a:pt x="9734" y="10057"/>
                </a:lnTo>
                <a:lnTo>
                  <a:pt x="9746" y="10058"/>
                </a:lnTo>
                <a:lnTo>
                  <a:pt x="9757" y="10072"/>
                </a:lnTo>
                <a:lnTo>
                  <a:pt x="9767" y="10057"/>
                </a:lnTo>
                <a:lnTo>
                  <a:pt x="9774" y="10037"/>
                </a:lnTo>
                <a:lnTo>
                  <a:pt x="9787" y="10056"/>
                </a:lnTo>
                <a:lnTo>
                  <a:pt x="9801" y="10067"/>
                </a:lnTo>
                <a:lnTo>
                  <a:pt x="9817" y="10024"/>
                </a:lnTo>
                <a:lnTo>
                  <a:pt x="9817" y="10001"/>
                </a:lnTo>
                <a:lnTo>
                  <a:pt x="9858" y="9968"/>
                </a:lnTo>
                <a:lnTo>
                  <a:pt x="9881" y="9967"/>
                </a:lnTo>
                <a:lnTo>
                  <a:pt x="9886" y="9952"/>
                </a:lnTo>
                <a:lnTo>
                  <a:pt x="9881" y="9943"/>
                </a:lnTo>
                <a:lnTo>
                  <a:pt x="9883" y="9909"/>
                </a:lnTo>
                <a:lnTo>
                  <a:pt x="9905" y="9858"/>
                </a:lnTo>
                <a:lnTo>
                  <a:pt x="9904" y="9832"/>
                </a:lnTo>
                <a:lnTo>
                  <a:pt x="9927" y="9822"/>
                </a:lnTo>
                <a:lnTo>
                  <a:pt x="9941" y="9798"/>
                </a:lnTo>
                <a:lnTo>
                  <a:pt x="9925" y="9760"/>
                </a:lnTo>
                <a:lnTo>
                  <a:pt x="9914" y="9750"/>
                </a:lnTo>
                <a:lnTo>
                  <a:pt x="9911" y="9728"/>
                </a:lnTo>
                <a:lnTo>
                  <a:pt x="9900" y="9695"/>
                </a:lnTo>
                <a:lnTo>
                  <a:pt x="9908" y="9679"/>
                </a:lnTo>
                <a:lnTo>
                  <a:pt x="9934" y="9606"/>
                </a:lnTo>
                <a:lnTo>
                  <a:pt x="9948" y="9595"/>
                </a:lnTo>
                <a:lnTo>
                  <a:pt x="9967" y="9539"/>
                </a:lnTo>
                <a:lnTo>
                  <a:pt x="9974" y="9543"/>
                </a:lnTo>
                <a:lnTo>
                  <a:pt x="9972" y="9547"/>
                </a:lnTo>
                <a:lnTo>
                  <a:pt x="9973" y="9549"/>
                </a:lnTo>
                <a:lnTo>
                  <a:pt x="9983" y="9540"/>
                </a:lnTo>
                <a:lnTo>
                  <a:pt x="9986" y="9513"/>
                </a:lnTo>
                <a:lnTo>
                  <a:pt x="9979" y="9503"/>
                </a:lnTo>
                <a:lnTo>
                  <a:pt x="9994" y="9489"/>
                </a:lnTo>
                <a:lnTo>
                  <a:pt x="10011" y="9469"/>
                </a:lnTo>
                <a:lnTo>
                  <a:pt x="10037" y="9471"/>
                </a:lnTo>
                <a:cubicBezTo>
                  <a:pt x="10037" y="9471"/>
                  <a:pt x="10057" y="9457"/>
                  <a:pt x="10058" y="9456"/>
                </a:cubicBezTo>
                <a:cubicBezTo>
                  <a:pt x="10059" y="9456"/>
                  <a:pt x="10070" y="9432"/>
                  <a:pt x="10070" y="9432"/>
                </a:cubicBezTo>
                <a:lnTo>
                  <a:pt x="10095" y="9406"/>
                </a:lnTo>
                <a:lnTo>
                  <a:pt x="10102" y="9385"/>
                </a:lnTo>
                <a:lnTo>
                  <a:pt x="10104" y="9357"/>
                </a:lnTo>
                <a:lnTo>
                  <a:pt x="10100" y="9321"/>
                </a:lnTo>
                <a:lnTo>
                  <a:pt x="10111" y="9309"/>
                </a:lnTo>
                <a:lnTo>
                  <a:pt x="10110" y="9297"/>
                </a:lnTo>
                <a:lnTo>
                  <a:pt x="10109" y="9286"/>
                </a:lnTo>
                <a:lnTo>
                  <a:pt x="10104" y="9253"/>
                </a:lnTo>
                <a:lnTo>
                  <a:pt x="10109" y="9214"/>
                </a:lnTo>
                <a:lnTo>
                  <a:pt x="10111" y="9196"/>
                </a:lnTo>
                <a:lnTo>
                  <a:pt x="10126" y="9172"/>
                </a:lnTo>
                <a:lnTo>
                  <a:pt x="10150" y="9130"/>
                </a:lnTo>
                <a:lnTo>
                  <a:pt x="10157" y="9129"/>
                </a:lnTo>
                <a:lnTo>
                  <a:pt x="10165" y="9139"/>
                </a:lnTo>
                <a:lnTo>
                  <a:pt x="10180" y="9142"/>
                </a:lnTo>
                <a:lnTo>
                  <a:pt x="10197" y="9159"/>
                </a:lnTo>
                <a:lnTo>
                  <a:pt x="10208" y="9159"/>
                </a:lnTo>
                <a:lnTo>
                  <a:pt x="10218" y="9145"/>
                </a:lnTo>
                <a:lnTo>
                  <a:pt x="10228" y="9143"/>
                </a:lnTo>
                <a:lnTo>
                  <a:pt x="10268" y="9186"/>
                </a:lnTo>
                <a:lnTo>
                  <a:pt x="10280" y="9202"/>
                </a:lnTo>
                <a:lnTo>
                  <a:pt x="10310" y="9205"/>
                </a:lnTo>
                <a:lnTo>
                  <a:pt x="10323" y="9187"/>
                </a:lnTo>
                <a:lnTo>
                  <a:pt x="10320" y="9176"/>
                </a:lnTo>
                <a:lnTo>
                  <a:pt x="10332" y="9151"/>
                </a:lnTo>
                <a:lnTo>
                  <a:pt x="10374" y="9098"/>
                </a:lnTo>
                <a:lnTo>
                  <a:pt x="10376" y="9097"/>
                </a:lnTo>
                <a:lnTo>
                  <a:pt x="10409" y="9087"/>
                </a:lnTo>
                <a:lnTo>
                  <a:pt x="10420" y="9062"/>
                </a:lnTo>
                <a:lnTo>
                  <a:pt x="10421" y="9043"/>
                </a:lnTo>
                <a:lnTo>
                  <a:pt x="10456" y="9011"/>
                </a:lnTo>
                <a:lnTo>
                  <a:pt x="10501" y="9031"/>
                </a:lnTo>
                <a:lnTo>
                  <a:pt x="10514" y="9045"/>
                </a:lnTo>
                <a:lnTo>
                  <a:pt x="10534" y="9055"/>
                </a:lnTo>
                <a:lnTo>
                  <a:pt x="10539" y="9073"/>
                </a:lnTo>
                <a:lnTo>
                  <a:pt x="10543" y="9085"/>
                </a:lnTo>
                <a:lnTo>
                  <a:pt x="10549" y="9103"/>
                </a:lnTo>
                <a:lnTo>
                  <a:pt x="10561" y="9136"/>
                </a:lnTo>
                <a:lnTo>
                  <a:pt x="10561" y="9156"/>
                </a:lnTo>
                <a:lnTo>
                  <a:pt x="10572" y="9167"/>
                </a:lnTo>
                <a:lnTo>
                  <a:pt x="10571" y="9199"/>
                </a:lnTo>
                <a:lnTo>
                  <a:pt x="10587" y="9212"/>
                </a:lnTo>
                <a:lnTo>
                  <a:pt x="10597" y="9233"/>
                </a:lnTo>
                <a:lnTo>
                  <a:pt x="10616" y="9262"/>
                </a:lnTo>
                <a:lnTo>
                  <a:pt x="10618" y="9283"/>
                </a:lnTo>
                <a:lnTo>
                  <a:pt x="10637" y="9284"/>
                </a:lnTo>
                <a:lnTo>
                  <a:pt x="10650" y="9311"/>
                </a:lnTo>
                <a:lnTo>
                  <a:pt x="10652" y="9329"/>
                </a:lnTo>
                <a:lnTo>
                  <a:pt x="10661" y="9335"/>
                </a:lnTo>
                <a:lnTo>
                  <a:pt x="10688" y="9394"/>
                </a:lnTo>
                <a:lnTo>
                  <a:pt x="10715" y="9427"/>
                </a:lnTo>
                <a:lnTo>
                  <a:pt x="10728" y="9431"/>
                </a:lnTo>
                <a:lnTo>
                  <a:pt x="10739" y="9444"/>
                </a:lnTo>
                <a:lnTo>
                  <a:pt x="10741" y="9463"/>
                </a:lnTo>
                <a:lnTo>
                  <a:pt x="10754" y="9463"/>
                </a:lnTo>
                <a:lnTo>
                  <a:pt x="10762" y="9449"/>
                </a:lnTo>
                <a:lnTo>
                  <a:pt x="10776" y="9458"/>
                </a:lnTo>
                <a:lnTo>
                  <a:pt x="10789" y="9460"/>
                </a:lnTo>
                <a:lnTo>
                  <a:pt x="10804" y="9505"/>
                </a:lnTo>
                <a:lnTo>
                  <a:pt x="10812" y="9514"/>
                </a:lnTo>
                <a:lnTo>
                  <a:pt x="10820" y="9509"/>
                </a:lnTo>
                <a:lnTo>
                  <a:pt x="10831" y="9516"/>
                </a:lnTo>
                <a:lnTo>
                  <a:pt x="10830" y="9531"/>
                </a:lnTo>
                <a:lnTo>
                  <a:pt x="10842" y="9530"/>
                </a:lnTo>
                <a:lnTo>
                  <a:pt x="10854" y="9532"/>
                </a:lnTo>
                <a:lnTo>
                  <a:pt x="10863" y="9551"/>
                </a:lnTo>
                <a:lnTo>
                  <a:pt x="10861" y="9573"/>
                </a:lnTo>
                <a:lnTo>
                  <a:pt x="10858" y="9583"/>
                </a:lnTo>
                <a:lnTo>
                  <a:pt x="10865" y="9594"/>
                </a:lnTo>
                <a:lnTo>
                  <a:pt x="10879" y="9596"/>
                </a:lnTo>
                <a:lnTo>
                  <a:pt x="10884" y="9615"/>
                </a:lnTo>
                <a:lnTo>
                  <a:pt x="10902" y="9622"/>
                </a:lnTo>
                <a:lnTo>
                  <a:pt x="10909" y="9614"/>
                </a:lnTo>
                <a:lnTo>
                  <a:pt x="10919" y="9624"/>
                </a:lnTo>
                <a:lnTo>
                  <a:pt x="10925" y="9660"/>
                </a:lnTo>
                <a:lnTo>
                  <a:pt x="10928" y="9694"/>
                </a:lnTo>
                <a:lnTo>
                  <a:pt x="10935" y="9710"/>
                </a:lnTo>
                <a:lnTo>
                  <a:pt x="10941" y="9750"/>
                </a:lnTo>
                <a:lnTo>
                  <a:pt x="10949" y="9769"/>
                </a:lnTo>
                <a:lnTo>
                  <a:pt x="10948" y="9790"/>
                </a:lnTo>
                <a:lnTo>
                  <a:pt x="10941" y="9804"/>
                </a:lnTo>
                <a:lnTo>
                  <a:pt x="10935" y="9805"/>
                </a:lnTo>
                <a:lnTo>
                  <a:pt x="10932" y="9809"/>
                </a:lnTo>
                <a:lnTo>
                  <a:pt x="10933" y="9831"/>
                </a:lnTo>
                <a:lnTo>
                  <a:pt x="10932" y="9852"/>
                </a:lnTo>
                <a:lnTo>
                  <a:pt x="10924" y="9868"/>
                </a:lnTo>
                <a:lnTo>
                  <a:pt x="10915" y="9876"/>
                </a:lnTo>
                <a:lnTo>
                  <a:pt x="10912" y="9884"/>
                </a:lnTo>
                <a:lnTo>
                  <a:pt x="10913" y="9902"/>
                </a:lnTo>
                <a:lnTo>
                  <a:pt x="10928" y="9926"/>
                </a:lnTo>
                <a:lnTo>
                  <a:pt x="10947" y="9924"/>
                </a:lnTo>
                <a:lnTo>
                  <a:pt x="10957" y="9902"/>
                </a:lnTo>
                <a:lnTo>
                  <a:pt x="10959" y="9877"/>
                </a:lnTo>
                <a:lnTo>
                  <a:pt x="10978" y="9852"/>
                </a:lnTo>
                <a:lnTo>
                  <a:pt x="10979" y="9800"/>
                </a:lnTo>
                <a:lnTo>
                  <a:pt x="10990" y="9780"/>
                </a:lnTo>
                <a:lnTo>
                  <a:pt x="11002" y="9775"/>
                </a:lnTo>
                <a:lnTo>
                  <a:pt x="11007" y="9759"/>
                </a:lnTo>
                <a:lnTo>
                  <a:pt x="11003" y="9749"/>
                </a:lnTo>
                <a:lnTo>
                  <a:pt x="11005" y="9719"/>
                </a:lnTo>
                <a:lnTo>
                  <a:pt x="11002" y="9706"/>
                </a:lnTo>
                <a:lnTo>
                  <a:pt x="10983" y="9676"/>
                </a:lnTo>
                <a:lnTo>
                  <a:pt x="10972" y="9674"/>
                </a:lnTo>
                <a:lnTo>
                  <a:pt x="10967" y="9662"/>
                </a:lnTo>
                <a:lnTo>
                  <a:pt x="10967" y="9646"/>
                </a:lnTo>
                <a:lnTo>
                  <a:pt x="10977" y="9634"/>
                </a:lnTo>
                <a:lnTo>
                  <a:pt x="10979" y="9617"/>
                </a:lnTo>
                <a:lnTo>
                  <a:pt x="10979" y="9603"/>
                </a:lnTo>
                <a:lnTo>
                  <a:pt x="10986" y="9589"/>
                </a:lnTo>
                <a:lnTo>
                  <a:pt x="10991" y="9561"/>
                </a:lnTo>
                <a:lnTo>
                  <a:pt x="10997" y="9555"/>
                </a:lnTo>
                <a:lnTo>
                  <a:pt x="11006" y="9553"/>
                </a:lnTo>
                <a:lnTo>
                  <a:pt x="11020" y="9564"/>
                </a:lnTo>
                <a:lnTo>
                  <a:pt x="11024" y="9574"/>
                </a:lnTo>
                <a:lnTo>
                  <a:pt x="11045" y="9575"/>
                </a:lnTo>
                <a:lnTo>
                  <a:pt x="11052" y="9582"/>
                </a:lnTo>
                <a:lnTo>
                  <a:pt x="11051" y="9599"/>
                </a:lnTo>
                <a:lnTo>
                  <a:pt x="11056" y="9620"/>
                </a:lnTo>
                <a:lnTo>
                  <a:pt x="11065" y="9640"/>
                </a:lnTo>
                <a:lnTo>
                  <a:pt x="11077" y="9648"/>
                </a:lnTo>
                <a:lnTo>
                  <a:pt x="11078" y="9642"/>
                </a:lnTo>
                <a:lnTo>
                  <a:pt x="11082" y="9637"/>
                </a:lnTo>
                <a:lnTo>
                  <a:pt x="11080" y="9618"/>
                </a:lnTo>
                <a:lnTo>
                  <a:pt x="11086" y="9604"/>
                </a:lnTo>
                <a:lnTo>
                  <a:pt x="11088" y="9575"/>
                </a:lnTo>
                <a:lnTo>
                  <a:pt x="11083" y="9560"/>
                </a:lnTo>
                <a:lnTo>
                  <a:pt x="11071" y="9547"/>
                </a:lnTo>
                <a:lnTo>
                  <a:pt x="11049" y="9537"/>
                </a:lnTo>
                <a:lnTo>
                  <a:pt x="11036" y="9514"/>
                </a:lnTo>
                <a:lnTo>
                  <a:pt x="11015" y="9487"/>
                </a:lnTo>
                <a:lnTo>
                  <a:pt x="10962" y="9439"/>
                </a:lnTo>
                <a:lnTo>
                  <a:pt x="10937" y="9429"/>
                </a:lnTo>
                <a:lnTo>
                  <a:pt x="10923" y="9429"/>
                </a:lnTo>
                <a:lnTo>
                  <a:pt x="10916" y="9411"/>
                </a:lnTo>
                <a:lnTo>
                  <a:pt x="10917" y="9401"/>
                </a:lnTo>
                <a:lnTo>
                  <a:pt x="10934" y="9381"/>
                </a:lnTo>
                <a:lnTo>
                  <a:pt x="10936" y="9365"/>
                </a:lnTo>
                <a:lnTo>
                  <a:pt x="10924" y="9355"/>
                </a:lnTo>
                <a:lnTo>
                  <a:pt x="10908" y="9360"/>
                </a:lnTo>
                <a:lnTo>
                  <a:pt x="10897" y="9354"/>
                </a:lnTo>
                <a:lnTo>
                  <a:pt x="10872" y="9355"/>
                </a:lnTo>
                <a:lnTo>
                  <a:pt x="10863" y="9346"/>
                </a:lnTo>
                <a:lnTo>
                  <a:pt x="10851" y="9342"/>
                </a:lnTo>
                <a:lnTo>
                  <a:pt x="10841" y="9325"/>
                </a:lnTo>
                <a:lnTo>
                  <a:pt x="10821" y="9299"/>
                </a:lnTo>
                <a:lnTo>
                  <a:pt x="10812" y="9274"/>
                </a:lnTo>
                <a:lnTo>
                  <a:pt x="10800" y="9253"/>
                </a:lnTo>
                <a:lnTo>
                  <a:pt x="10790" y="9231"/>
                </a:lnTo>
                <a:lnTo>
                  <a:pt x="10790" y="9207"/>
                </a:lnTo>
                <a:lnTo>
                  <a:pt x="10784" y="9202"/>
                </a:lnTo>
                <a:lnTo>
                  <a:pt x="10783" y="9183"/>
                </a:lnTo>
                <a:lnTo>
                  <a:pt x="10739" y="9108"/>
                </a:lnTo>
                <a:lnTo>
                  <a:pt x="10731" y="9089"/>
                </a:lnTo>
                <a:lnTo>
                  <a:pt x="10715" y="9074"/>
                </a:lnTo>
                <a:lnTo>
                  <a:pt x="10685" y="9048"/>
                </a:lnTo>
                <a:lnTo>
                  <a:pt x="10678" y="9031"/>
                </a:lnTo>
                <a:lnTo>
                  <a:pt x="10676" y="8998"/>
                </a:lnTo>
                <a:lnTo>
                  <a:pt x="10668" y="8970"/>
                </a:lnTo>
                <a:lnTo>
                  <a:pt x="10675" y="8961"/>
                </a:lnTo>
                <a:lnTo>
                  <a:pt x="10685" y="8935"/>
                </a:lnTo>
                <a:lnTo>
                  <a:pt x="10676" y="8915"/>
                </a:lnTo>
                <a:lnTo>
                  <a:pt x="10668" y="8891"/>
                </a:lnTo>
                <a:lnTo>
                  <a:pt x="10674" y="8874"/>
                </a:lnTo>
                <a:lnTo>
                  <a:pt x="10688" y="8871"/>
                </a:lnTo>
                <a:lnTo>
                  <a:pt x="10702" y="8850"/>
                </a:lnTo>
                <a:lnTo>
                  <a:pt x="10717" y="8850"/>
                </a:lnTo>
                <a:lnTo>
                  <a:pt x="10727" y="8834"/>
                </a:lnTo>
                <a:lnTo>
                  <a:pt x="10736" y="8826"/>
                </a:lnTo>
                <a:lnTo>
                  <a:pt x="10751" y="8833"/>
                </a:lnTo>
                <a:lnTo>
                  <a:pt x="10752" y="8833"/>
                </a:lnTo>
                <a:lnTo>
                  <a:pt x="10765" y="8843"/>
                </a:lnTo>
                <a:lnTo>
                  <a:pt x="10765" y="8859"/>
                </a:lnTo>
                <a:lnTo>
                  <a:pt x="10754" y="8864"/>
                </a:lnTo>
                <a:lnTo>
                  <a:pt x="10753" y="8885"/>
                </a:lnTo>
                <a:lnTo>
                  <a:pt x="10753" y="8887"/>
                </a:lnTo>
                <a:lnTo>
                  <a:pt x="10757" y="8932"/>
                </a:lnTo>
                <a:lnTo>
                  <a:pt x="10772" y="8956"/>
                </a:lnTo>
                <a:lnTo>
                  <a:pt x="10771" y="8964"/>
                </a:lnTo>
                <a:lnTo>
                  <a:pt x="10777" y="8973"/>
                </a:lnTo>
                <a:lnTo>
                  <a:pt x="10793" y="8928"/>
                </a:lnTo>
                <a:lnTo>
                  <a:pt x="10796" y="8904"/>
                </a:lnTo>
                <a:lnTo>
                  <a:pt x="10806" y="8885"/>
                </a:lnTo>
                <a:lnTo>
                  <a:pt x="10823" y="8884"/>
                </a:lnTo>
                <a:lnTo>
                  <a:pt x="10826" y="8906"/>
                </a:lnTo>
                <a:lnTo>
                  <a:pt x="10839" y="8924"/>
                </a:lnTo>
                <a:lnTo>
                  <a:pt x="10843" y="8958"/>
                </a:lnTo>
                <a:lnTo>
                  <a:pt x="10853" y="8989"/>
                </a:lnTo>
                <a:lnTo>
                  <a:pt x="10873" y="9021"/>
                </a:lnTo>
                <a:lnTo>
                  <a:pt x="10879" y="9023"/>
                </a:lnTo>
                <a:lnTo>
                  <a:pt x="10890" y="9044"/>
                </a:lnTo>
                <a:lnTo>
                  <a:pt x="10880" y="9038"/>
                </a:lnTo>
                <a:lnTo>
                  <a:pt x="10868" y="9041"/>
                </a:lnTo>
                <a:lnTo>
                  <a:pt x="10863" y="9060"/>
                </a:lnTo>
                <a:lnTo>
                  <a:pt x="10869" y="9079"/>
                </a:lnTo>
                <a:lnTo>
                  <a:pt x="10884" y="9079"/>
                </a:lnTo>
                <a:lnTo>
                  <a:pt x="10899" y="9104"/>
                </a:lnTo>
                <a:lnTo>
                  <a:pt x="10914" y="9112"/>
                </a:lnTo>
                <a:lnTo>
                  <a:pt x="10919" y="9132"/>
                </a:lnTo>
                <a:lnTo>
                  <a:pt x="10926" y="9146"/>
                </a:lnTo>
                <a:lnTo>
                  <a:pt x="10941" y="9141"/>
                </a:lnTo>
                <a:lnTo>
                  <a:pt x="10971" y="9145"/>
                </a:lnTo>
                <a:lnTo>
                  <a:pt x="10987" y="9158"/>
                </a:lnTo>
                <a:lnTo>
                  <a:pt x="11020" y="9215"/>
                </a:lnTo>
                <a:lnTo>
                  <a:pt x="11011" y="9217"/>
                </a:lnTo>
                <a:lnTo>
                  <a:pt x="10995" y="9203"/>
                </a:lnTo>
                <a:lnTo>
                  <a:pt x="11004" y="9220"/>
                </a:lnTo>
                <a:lnTo>
                  <a:pt x="11018" y="9226"/>
                </a:lnTo>
                <a:lnTo>
                  <a:pt x="11026" y="9229"/>
                </a:lnTo>
                <a:lnTo>
                  <a:pt x="11052" y="9236"/>
                </a:lnTo>
                <a:lnTo>
                  <a:pt x="11059" y="9230"/>
                </a:lnTo>
                <a:lnTo>
                  <a:pt x="11073" y="9262"/>
                </a:lnTo>
                <a:lnTo>
                  <a:pt x="11078" y="9273"/>
                </a:lnTo>
                <a:lnTo>
                  <a:pt x="11091" y="9282"/>
                </a:lnTo>
                <a:lnTo>
                  <a:pt x="11116" y="9336"/>
                </a:lnTo>
                <a:lnTo>
                  <a:pt x="11118" y="9353"/>
                </a:lnTo>
                <a:lnTo>
                  <a:pt x="11133" y="9365"/>
                </a:lnTo>
                <a:lnTo>
                  <a:pt x="11153" y="9382"/>
                </a:lnTo>
                <a:lnTo>
                  <a:pt x="11151" y="9399"/>
                </a:lnTo>
                <a:lnTo>
                  <a:pt x="11145" y="9404"/>
                </a:lnTo>
                <a:lnTo>
                  <a:pt x="11139" y="9454"/>
                </a:lnTo>
                <a:lnTo>
                  <a:pt x="11147" y="9490"/>
                </a:lnTo>
                <a:lnTo>
                  <a:pt x="11141" y="9514"/>
                </a:lnTo>
                <a:lnTo>
                  <a:pt x="11141" y="9542"/>
                </a:lnTo>
                <a:lnTo>
                  <a:pt x="11148" y="9563"/>
                </a:lnTo>
                <a:lnTo>
                  <a:pt x="11143" y="9588"/>
                </a:lnTo>
                <a:lnTo>
                  <a:pt x="11150" y="9602"/>
                </a:lnTo>
                <a:lnTo>
                  <a:pt x="11174" y="9604"/>
                </a:lnTo>
                <a:lnTo>
                  <a:pt x="11187" y="9657"/>
                </a:lnTo>
                <a:lnTo>
                  <a:pt x="11198" y="9671"/>
                </a:lnTo>
                <a:lnTo>
                  <a:pt x="11200" y="9673"/>
                </a:lnTo>
                <a:lnTo>
                  <a:pt x="11201" y="9705"/>
                </a:lnTo>
                <a:lnTo>
                  <a:pt x="11225" y="9736"/>
                </a:lnTo>
                <a:lnTo>
                  <a:pt x="11239" y="9770"/>
                </a:lnTo>
                <a:lnTo>
                  <a:pt x="11246" y="9773"/>
                </a:lnTo>
                <a:lnTo>
                  <a:pt x="11244" y="9783"/>
                </a:lnTo>
                <a:lnTo>
                  <a:pt x="11263" y="9828"/>
                </a:lnTo>
                <a:lnTo>
                  <a:pt x="11268" y="9858"/>
                </a:lnTo>
                <a:lnTo>
                  <a:pt x="11276" y="9865"/>
                </a:lnTo>
                <a:lnTo>
                  <a:pt x="11288" y="9841"/>
                </a:lnTo>
                <a:lnTo>
                  <a:pt x="11298" y="9863"/>
                </a:lnTo>
                <a:lnTo>
                  <a:pt x="11314" y="9866"/>
                </a:lnTo>
                <a:lnTo>
                  <a:pt x="11320" y="9849"/>
                </a:lnTo>
                <a:lnTo>
                  <a:pt x="11332" y="9851"/>
                </a:lnTo>
                <a:lnTo>
                  <a:pt x="11349" y="9869"/>
                </a:lnTo>
                <a:lnTo>
                  <a:pt x="11360" y="9860"/>
                </a:lnTo>
                <a:lnTo>
                  <a:pt x="11362" y="9876"/>
                </a:lnTo>
                <a:lnTo>
                  <a:pt x="11371" y="9875"/>
                </a:lnTo>
                <a:lnTo>
                  <a:pt x="11378" y="9884"/>
                </a:lnTo>
                <a:lnTo>
                  <a:pt x="11392" y="9889"/>
                </a:lnTo>
                <a:lnTo>
                  <a:pt x="11382" y="9899"/>
                </a:lnTo>
                <a:lnTo>
                  <a:pt x="11373" y="9914"/>
                </a:lnTo>
                <a:lnTo>
                  <a:pt x="11364" y="9902"/>
                </a:lnTo>
                <a:lnTo>
                  <a:pt x="11352" y="9896"/>
                </a:lnTo>
                <a:lnTo>
                  <a:pt x="11325" y="9867"/>
                </a:lnTo>
                <a:lnTo>
                  <a:pt x="11313" y="9874"/>
                </a:lnTo>
                <a:lnTo>
                  <a:pt x="11302" y="9885"/>
                </a:lnTo>
                <a:lnTo>
                  <a:pt x="11290" y="9876"/>
                </a:lnTo>
                <a:lnTo>
                  <a:pt x="11281" y="9896"/>
                </a:lnTo>
                <a:lnTo>
                  <a:pt x="11273" y="9900"/>
                </a:lnTo>
                <a:lnTo>
                  <a:pt x="11269" y="9920"/>
                </a:lnTo>
                <a:lnTo>
                  <a:pt x="11283" y="9947"/>
                </a:lnTo>
                <a:lnTo>
                  <a:pt x="11298" y="9959"/>
                </a:lnTo>
                <a:lnTo>
                  <a:pt x="11312" y="9981"/>
                </a:lnTo>
                <a:lnTo>
                  <a:pt x="11314" y="9998"/>
                </a:lnTo>
                <a:lnTo>
                  <a:pt x="11308" y="10009"/>
                </a:lnTo>
                <a:lnTo>
                  <a:pt x="11309" y="10030"/>
                </a:lnTo>
                <a:lnTo>
                  <a:pt x="11321" y="10057"/>
                </a:lnTo>
                <a:lnTo>
                  <a:pt x="11330" y="10072"/>
                </a:lnTo>
                <a:lnTo>
                  <a:pt x="11333" y="10058"/>
                </a:lnTo>
                <a:lnTo>
                  <a:pt x="11330" y="10047"/>
                </a:lnTo>
                <a:lnTo>
                  <a:pt x="11335" y="10027"/>
                </a:lnTo>
                <a:lnTo>
                  <a:pt x="11340" y="10052"/>
                </a:lnTo>
                <a:lnTo>
                  <a:pt x="11358" y="10065"/>
                </a:lnTo>
                <a:lnTo>
                  <a:pt x="11362" y="10081"/>
                </a:lnTo>
                <a:lnTo>
                  <a:pt x="11359" y="10100"/>
                </a:lnTo>
                <a:lnTo>
                  <a:pt x="11367" y="10115"/>
                </a:lnTo>
                <a:lnTo>
                  <a:pt x="11367" y="10084"/>
                </a:lnTo>
                <a:lnTo>
                  <a:pt x="11373" y="10058"/>
                </a:lnTo>
                <a:lnTo>
                  <a:pt x="11385" y="10058"/>
                </a:lnTo>
                <a:lnTo>
                  <a:pt x="11390" y="10078"/>
                </a:lnTo>
                <a:lnTo>
                  <a:pt x="11410" y="10101"/>
                </a:lnTo>
                <a:lnTo>
                  <a:pt x="11402" y="10078"/>
                </a:lnTo>
                <a:lnTo>
                  <a:pt x="11404" y="10062"/>
                </a:lnTo>
                <a:lnTo>
                  <a:pt x="11396" y="10040"/>
                </a:lnTo>
                <a:lnTo>
                  <a:pt x="11387" y="10003"/>
                </a:lnTo>
                <a:lnTo>
                  <a:pt x="11379" y="9981"/>
                </a:lnTo>
                <a:lnTo>
                  <a:pt x="11380" y="9973"/>
                </a:lnTo>
                <a:lnTo>
                  <a:pt x="11388" y="9971"/>
                </a:lnTo>
                <a:lnTo>
                  <a:pt x="11403" y="9984"/>
                </a:lnTo>
                <a:lnTo>
                  <a:pt x="11398" y="9993"/>
                </a:lnTo>
                <a:lnTo>
                  <a:pt x="11403" y="10002"/>
                </a:lnTo>
                <a:lnTo>
                  <a:pt x="11410" y="9988"/>
                </a:lnTo>
                <a:lnTo>
                  <a:pt x="11425" y="9997"/>
                </a:lnTo>
                <a:lnTo>
                  <a:pt x="11426" y="9988"/>
                </a:lnTo>
                <a:lnTo>
                  <a:pt x="11420" y="9980"/>
                </a:lnTo>
                <a:lnTo>
                  <a:pt x="11419" y="9971"/>
                </a:lnTo>
                <a:lnTo>
                  <a:pt x="11413" y="9968"/>
                </a:lnTo>
                <a:lnTo>
                  <a:pt x="11402" y="9956"/>
                </a:lnTo>
                <a:lnTo>
                  <a:pt x="11403" y="9945"/>
                </a:lnTo>
                <a:lnTo>
                  <a:pt x="11390" y="9928"/>
                </a:lnTo>
                <a:lnTo>
                  <a:pt x="11403" y="9919"/>
                </a:lnTo>
                <a:lnTo>
                  <a:pt x="11414" y="9920"/>
                </a:lnTo>
                <a:lnTo>
                  <a:pt x="11421" y="9909"/>
                </a:lnTo>
                <a:lnTo>
                  <a:pt x="11440" y="9931"/>
                </a:lnTo>
                <a:lnTo>
                  <a:pt x="11442" y="9940"/>
                </a:lnTo>
                <a:lnTo>
                  <a:pt x="11455" y="9943"/>
                </a:lnTo>
                <a:lnTo>
                  <a:pt x="11458" y="9930"/>
                </a:lnTo>
                <a:lnTo>
                  <a:pt x="11447" y="9902"/>
                </a:lnTo>
                <a:lnTo>
                  <a:pt x="11450" y="9877"/>
                </a:lnTo>
                <a:lnTo>
                  <a:pt x="11445" y="9862"/>
                </a:lnTo>
                <a:lnTo>
                  <a:pt x="11414" y="9829"/>
                </a:lnTo>
                <a:lnTo>
                  <a:pt x="11405" y="9825"/>
                </a:lnTo>
                <a:lnTo>
                  <a:pt x="11400" y="9812"/>
                </a:lnTo>
                <a:lnTo>
                  <a:pt x="11391" y="9813"/>
                </a:lnTo>
                <a:lnTo>
                  <a:pt x="11386" y="9801"/>
                </a:lnTo>
                <a:lnTo>
                  <a:pt x="11372" y="9798"/>
                </a:lnTo>
                <a:lnTo>
                  <a:pt x="11359" y="9779"/>
                </a:lnTo>
                <a:lnTo>
                  <a:pt x="11373" y="9775"/>
                </a:lnTo>
                <a:lnTo>
                  <a:pt x="11382" y="9759"/>
                </a:lnTo>
                <a:lnTo>
                  <a:pt x="11381" y="9747"/>
                </a:lnTo>
                <a:lnTo>
                  <a:pt x="11368" y="9741"/>
                </a:lnTo>
                <a:lnTo>
                  <a:pt x="11375" y="9725"/>
                </a:lnTo>
                <a:lnTo>
                  <a:pt x="11374" y="9712"/>
                </a:lnTo>
                <a:lnTo>
                  <a:pt x="11385" y="9719"/>
                </a:lnTo>
                <a:lnTo>
                  <a:pt x="11393" y="9731"/>
                </a:lnTo>
                <a:lnTo>
                  <a:pt x="11390" y="9743"/>
                </a:lnTo>
                <a:lnTo>
                  <a:pt x="11391" y="9755"/>
                </a:lnTo>
                <a:lnTo>
                  <a:pt x="11398" y="9752"/>
                </a:lnTo>
                <a:lnTo>
                  <a:pt x="11403" y="9725"/>
                </a:lnTo>
                <a:lnTo>
                  <a:pt x="11394" y="9707"/>
                </a:lnTo>
                <a:lnTo>
                  <a:pt x="11373" y="9665"/>
                </a:lnTo>
                <a:lnTo>
                  <a:pt x="11365" y="9654"/>
                </a:lnTo>
                <a:lnTo>
                  <a:pt x="11363" y="9639"/>
                </a:lnTo>
                <a:lnTo>
                  <a:pt x="11347" y="9616"/>
                </a:lnTo>
                <a:lnTo>
                  <a:pt x="11353" y="9604"/>
                </a:lnTo>
                <a:lnTo>
                  <a:pt x="11350" y="9560"/>
                </a:lnTo>
                <a:lnTo>
                  <a:pt x="11359" y="9536"/>
                </a:lnTo>
                <a:lnTo>
                  <a:pt x="11375" y="9530"/>
                </a:lnTo>
                <a:lnTo>
                  <a:pt x="11377" y="9553"/>
                </a:lnTo>
                <a:lnTo>
                  <a:pt x="11369" y="9553"/>
                </a:lnTo>
                <a:lnTo>
                  <a:pt x="11371" y="9565"/>
                </a:lnTo>
                <a:lnTo>
                  <a:pt x="11392" y="9581"/>
                </a:lnTo>
                <a:lnTo>
                  <a:pt x="11394" y="9609"/>
                </a:lnTo>
                <a:lnTo>
                  <a:pt x="11407" y="9627"/>
                </a:lnTo>
                <a:lnTo>
                  <a:pt x="11422" y="9626"/>
                </a:lnTo>
                <a:lnTo>
                  <a:pt x="11411" y="9614"/>
                </a:lnTo>
                <a:lnTo>
                  <a:pt x="11406" y="9597"/>
                </a:lnTo>
                <a:lnTo>
                  <a:pt x="11408" y="9581"/>
                </a:lnTo>
                <a:lnTo>
                  <a:pt x="11421" y="9589"/>
                </a:lnTo>
                <a:lnTo>
                  <a:pt x="11432" y="9614"/>
                </a:lnTo>
                <a:lnTo>
                  <a:pt x="11441" y="9620"/>
                </a:lnTo>
                <a:lnTo>
                  <a:pt x="11446" y="9605"/>
                </a:lnTo>
                <a:lnTo>
                  <a:pt x="11436" y="9592"/>
                </a:lnTo>
                <a:lnTo>
                  <a:pt x="11427" y="9586"/>
                </a:lnTo>
                <a:lnTo>
                  <a:pt x="11428" y="9573"/>
                </a:lnTo>
                <a:lnTo>
                  <a:pt x="11453" y="9575"/>
                </a:lnTo>
                <a:lnTo>
                  <a:pt x="11462" y="9591"/>
                </a:lnTo>
                <a:lnTo>
                  <a:pt x="11466" y="9583"/>
                </a:lnTo>
                <a:lnTo>
                  <a:pt x="11451" y="9561"/>
                </a:lnTo>
                <a:lnTo>
                  <a:pt x="11437" y="9557"/>
                </a:lnTo>
                <a:lnTo>
                  <a:pt x="11424" y="9533"/>
                </a:lnTo>
                <a:lnTo>
                  <a:pt x="11432" y="9519"/>
                </a:lnTo>
                <a:lnTo>
                  <a:pt x="11445" y="9526"/>
                </a:lnTo>
                <a:lnTo>
                  <a:pt x="11456" y="9516"/>
                </a:lnTo>
                <a:lnTo>
                  <a:pt x="11461" y="9486"/>
                </a:lnTo>
                <a:lnTo>
                  <a:pt x="11470" y="9480"/>
                </a:lnTo>
                <a:lnTo>
                  <a:pt x="11485" y="9499"/>
                </a:lnTo>
                <a:lnTo>
                  <a:pt x="11496" y="9500"/>
                </a:lnTo>
                <a:lnTo>
                  <a:pt x="11509" y="9479"/>
                </a:lnTo>
                <a:lnTo>
                  <a:pt x="11509" y="9468"/>
                </a:lnTo>
                <a:lnTo>
                  <a:pt x="11515" y="9468"/>
                </a:lnTo>
                <a:lnTo>
                  <a:pt x="11524" y="9486"/>
                </a:lnTo>
                <a:lnTo>
                  <a:pt x="11551" y="9486"/>
                </a:lnTo>
                <a:lnTo>
                  <a:pt x="11572" y="9495"/>
                </a:lnTo>
                <a:lnTo>
                  <a:pt x="11573" y="9495"/>
                </a:lnTo>
                <a:lnTo>
                  <a:pt x="11579" y="9515"/>
                </a:lnTo>
                <a:lnTo>
                  <a:pt x="11589" y="9526"/>
                </a:lnTo>
                <a:lnTo>
                  <a:pt x="11597" y="9523"/>
                </a:lnTo>
                <a:lnTo>
                  <a:pt x="11605" y="9527"/>
                </a:lnTo>
                <a:lnTo>
                  <a:pt x="11618" y="9524"/>
                </a:lnTo>
                <a:lnTo>
                  <a:pt x="11605" y="9539"/>
                </a:lnTo>
                <a:lnTo>
                  <a:pt x="11597" y="9540"/>
                </a:lnTo>
                <a:lnTo>
                  <a:pt x="11590" y="9573"/>
                </a:lnTo>
                <a:lnTo>
                  <a:pt x="11591" y="9589"/>
                </a:lnTo>
                <a:lnTo>
                  <a:pt x="11619" y="9548"/>
                </a:lnTo>
                <a:lnTo>
                  <a:pt x="11655" y="9518"/>
                </a:lnTo>
                <a:lnTo>
                  <a:pt x="11662" y="9487"/>
                </a:lnTo>
                <a:lnTo>
                  <a:pt x="11675" y="9478"/>
                </a:lnTo>
                <a:lnTo>
                  <a:pt x="11698" y="9479"/>
                </a:lnTo>
                <a:lnTo>
                  <a:pt x="11705" y="9470"/>
                </a:lnTo>
                <a:lnTo>
                  <a:pt x="11720" y="9470"/>
                </a:lnTo>
                <a:lnTo>
                  <a:pt x="11729" y="9478"/>
                </a:lnTo>
                <a:lnTo>
                  <a:pt x="11746" y="9481"/>
                </a:lnTo>
                <a:lnTo>
                  <a:pt x="11758" y="9461"/>
                </a:lnTo>
                <a:lnTo>
                  <a:pt x="11758" y="9446"/>
                </a:lnTo>
                <a:lnTo>
                  <a:pt x="11744" y="9433"/>
                </a:lnTo>
                <a:lnTo>
                  <a:pt x="11729" y="9407"/>
                </a:lnTo>
                <a:lnTo>
                  <a:pt x="11714" y="9403"/>
                </a:lnTo>
                <a:lnTo>
                  <a:pt x="11693" y="9373"/>
                </a:lnTo>
                <a:lnTo>
                  <a:pt x="11691" y="9333"/>
                </a:lnTo>
                <a:lnTo>
                  <a:pt x="11691" y="9331"/>
                </a:lnTo>
                <a:lnTo>
                  <a:pt x="11681" y="9304"/>
                </a:lnTo>
                <a:lnTo>
                  <a:pt x="11668" y="9271"/>
                </a:lnTo>
                <a:lnTo>
                  <a:pt x="11657" y="9268"/>
                </a:lnTo>
                <a:lnTo>
                  <a:pt x="11654" y="9256"/>
                </a:lnTo>
                <a:lnTo>
                  <a:pt x="11673" y="9232"/>
                </a:lnTo>
                <a:lnTo>
                  <a:pt x="11677" y="9210"/>
                </a:lnTo>
                <a:lnTo>
                  <a:pt x="11674" y="9160"/>
                </a:lnTo>
                <a:lnTo>
                  <a:pt x="11693" y="9133"/>
                </a:lnTo>
                <a:lnTo>
                  <a:pt x="11705" y="9135"/>
                </a:lnTo>
                <a:lnTo>
                  <a:pt x="11714" y="9122"/>
                </a:lnTo>
                <a:lnTo>
                  <a:pt x="11716" y="9079"/>
                </a:lnTo>
                <a:lnTo>
                  <a:pt x="11715" y="9073"/>
                </a:lnTo>
                <a:lnTo>
                  <a:pt x="11711" y="9046"/>
                </a:lnTo>
                <a:lnTo>
                  <a:pt x="11718" y="9025"/>
                </a:lnTo>
                <a:lnTo>
                  <a:pt x="11719" y="8992"/>
                </a:lnTo>
                <a:lnTo>
                  <a:pt x="11713" y="8976"/>
                </a:lnTo>
                <a:lnTo>
                  <a:pt x="11722" y="8960"/>
                </a:lnTo>
                <a:lnTo>
                  <a:pt x="11725" y="8936"/>
                </a:lnTo>
                <a:lnTo>
                  <a:pt x="11749" y="8934"/>
                </a:lnTo>
                <a:lnTo>
                  <a:pt x="11763" y="8928"/>
                </a:lnTo>
                <a:lnTo>
                  <a:pt x="11773" y="8899"/>
                </a:lnTo>
                <a:lnTo>
                  <a:pt x="11773" y="8882"/>
                </a:lnTo>
                <a:lnTo>
                  <a:pt x="11766" y="8873"/>
                </a:lnTo>
                <a:lnTo>
                  <a:pt x="11773" y="8861"/>
                </a:lnTo>
                <a:lnTo>
                  <a:pt x="11773" y="8860"/>
                </a:lnTo>
                <a:lnTo>
                  <a:pt x="11775" y="8841"/>
                </a:lnTo>
                <a:lnTo>
                  <a:pt x="11769" y="8827"/>
                </a:lnTo>
                <a:lnTo>
                  <a:pt x="11770" y="8813"/>
                </a:lnTo>
                <a:lnTo>
                  <a:pt x="11771" y="8797"/>
                </a:lnTo>
                <a:lnTo>
                  <a:pt x="11776" y="8812"/>
                </a:lnTo>
                <a:lnTo>
                  <a:pt x="11785" y="8812"/>
                </a:lnTo>
                <a:lnTo>
                  <a:pt x="11811" y="8760"/>
                </a:lnTo>
                <a:lnTo>
                  <a:pt x="11807" y="8745"/>
                </a:lnTo>
                <a:lnTo>
                  <a:pt x="11814" y="8745"/>
                </a:lnTo>
                <a:lnTo>
                  <a:pt x="11827" y="8715"/>
                </a:lnTo>
                <a:lnTo>
                  <a:pt x="11827" y="8687"/>
                </a:lnTo>
                <a:lnTo>
                  <a:pt x="11837" y="8674"/>
                </a:lnTo>
                <a:lnTo>
                  <a:pt x="11853" y="8672"/>
                </a:lnTo>
                <a:lnTo>
                  <a:pt x="11866" y="8644"/>
                </a:lnTo>
                <a:lnTo>
                  <a:pt x="11874" y="8656"/>
                </a:lnTo>
                <a:lnTo>
                  <a:pt x="11873" y="8662"/>
                </a:lnTo>
                <a:lnTo>
                  <a:pt x="11886" y="8662"/>
                </a:lnTo>
                <a:lnTo>
                  <a:pt x="11891" y="8649"/>
                </a:lnTo>
                <a:lnTo>
                  <a:pt x="11897" y="8634"/>
                </a:lnTo>
                <a:lnTo>
                  <a:pt x="11902" y="8647"/>
                </a:lnTo>
                <a:lnTo>
                  <a:pt x="11910" y="8657"/>
                </a:lnTo>
                <a:lnTo>
                  <a:pt x="11920" y="8663"/>
                </a:lnTo>
                <a:lnTo>
                  <a:pt x="11940" y="8654"/>
                </a:lnTo>
                <a:lnTo>
                  <a:pt x="11926" y="8669"/>
                </a:lnTo>
                <a:lnTo>
                  <a:pt x="11917" y="8677"/>
                </a:lnTo>
                <a:lnTo>
                  <a:pt x="11905" y="8670"/>
                </a:lnTo>
                <a:lnTo>
                  <a:pt x="11882" y="8675"/>
                </a:lnTo>
                <a:lnTo>
                  <a:pt x="11867" y="8675"/>
                </a:lnTo>
                <a:lnTo>
                  <a:pt x="11873" y="8689"/>
                </a:lnTo>
                <a:lnTo>
                  <a:pt x="11897" y="8689"/>
                </a:lnTo>
                <a:lnTo>
                  <a:pt x="11917" y="8701"/>
                </a:lnTo>
                <a:lnTo>
                  <a:pt x="11914" y="8709"/>
                </a:lnTo>
                <a:lnTo>
                  <a:pt x="11907" y="8717"/>
                </a:lnTo>
                <a:lnTo>
                  <a:pt x="11917" y="8731"/>
                </a:lnTo>
                <a:lnTo>
                  <a:pt x="11926" y="8733"/>
                </a:lnTo>
                <a:lnTo>
                  <a:pt x="11938" y="8745"/>
                </a:lnTo>
                <a:lnTo>
                  <a:pt x="11952" y="8732"/>
                </a:lnTo>
                <a:lnTo>
                  <a:pt x="11969" y="8728"/>
                </a:lnTo>
                <a:lnTo>
                  <a:pt x="11984" y="8739"/>
                </a:lnTo>
                <a:lnTo>
                  <a:pt x="11995" y="8749"/>
                </a:lnTo>
                <a:lnTo>
                  <a:pt x="12000" y="8733"/>
                </a:lnTo>
                <a:lnTo>
                  <a:pt x="12006" y="8738"/>
                </a:lnTo>
                <a:lnTo>
                  <a:pt x="12009" y="8766"/>
                </a:lnTo>
                <a:lnTo>
                  <a:pt x="12017" y="8781"/>
                </a:lnTo>
                <a:lnTo>
                  <a:pt x="12011" y="8788"/>
                </a:lnTo>
                <a:lnTo>
                  <a:pt x="11991" y="8794"/>
                </a:lnTo>
                <a:lnTo>
                  <a:pt x="11967" y="8817"/>
                </a:lnTo>
                <a:lnTo>
                  <a:pt x="11953" y="8853"/>
                </a:lnTo>
                <a:lnTo>
                  <a:pt x="11965" y="8861"/>
                </a:lnTo>
                <a:lnTo>
                  <a:pt x="11974" y="8848"/>
                </a:lnTo>
                <a:lnTo>
                  <a:pt x="11989" y="8860"/>
                </a:lnTo>
                <a:lnTo>
                  <a:pt x="11997" y="8859"/>
                </a:lnTo>
                <a:lnTo>
                  <a:pt x="12018" y="8887"/>
                </a:lnTo>
                <a:lnTo>
                  <a:pt x="12019" y="8903"/>
                </a:lnTo>
                <a:lnTo>
                  <a:pt x="12011" y="8945"/>
                </a:lnTo>
                <a:lnTo>
                  <a:pt x="12008" y="8953"/>
                </a:lnTo>
                <a:lnTo>
                  <a:pt x="12019" y="8969"/>
                </a:lnTo>
                <a:lnTo>
                  <a:pt x="12044" y="8970"/>
                </a:lnTo>
                <a:lnTo>
                  <a:pt x="12067" y="8952"/>
                </a:lnTo>
                <a:lnTo>
                  <a:pt x="12098" y="8913"/>
                </a:lnTo>
                <a:lnTo>
                  <a:pt x="12120" y="8914"/>
                </a:lnTo>
                <a:lnTo>
                  <a:pt x="12132" y="8886"/>
                </a:lnTo>
                <a:lnTo>
                  <a:pt x="12147" y="8872"/>
                </a:lnTo>
                <a:lnTo>
                  <a:pt x="12174" y="8879"/>
                </a:lnTo>
                <a:lnTo>
                  <a:pt x="12197" y="8876"/>
                </a:lnTo>
                <a:lnTo>
                  <a:pt x="12205" y="8860"/>
                </a:lnTo>
                <a:lnTo>
                  <a:pt x="12199" y="8839"/>
                </a:lnTo>
                <a:lnTo>
                  <a:pt x="12205" y="8830"/>
                </a:lnTo>
                <a:lnTo>
                  <a:pt x="12211" y="8815"/>
                </a:lnTo>
                <a:lnTo>
                  <a:pt x="12193" y="8813"/>
                </a:lnTo>
                <a:lnTo>
                  <a:pt x="12171" y="8817"/>
                </a:lnTo>
                <a:lnTo>
                  <a:pt x="12166" y="8841"/>
                </a:lnTo>
                <a:lnTo>
                  <a:pt x="12153" y="8827"/>
                </a:lnTo>
                <a:lnTo>
                  <a:pt x="12146" y="8828"/>
                </a:lnTo>
                <a:lnTo>
                  <a:pt x="12135" y="8848"/>
                </a:lnTo>
                <a:lnTo>
                  <a:pt x="12127" y="8842"/>
                </a:lnTo>
                <a:lnTo>
                  <a:pt x="12094" y="8782"/>
                </a:lnTo>
                <a:lnTo>
                  <a:pt x="12089" y="8752"/>
                </a:lnTo>
                <a:lnTo>
                  <a:pt x="12079" y="8728"/>
                </a:lnTo>
                <a:lnTo>
                  <a:pt x="12073" y="8734"/>
                </a:lnTo>
                <a:lnTo>
                  <a:pt x="12080" y="8763"/>
                </a:lnTo>
                <a:lnTo>
                  <a:pt x="12103" y="8812"/>
                </a:lnTo>
                <a:lnTo>
                  <a:pt x="12126" y="8848"/>
                </a:lnTo>
                <a:lnTo>
                  <a:pt x="12119" y="8854"/>
                </a:lnTo>
                <a:lnTo>
                  <a:pt x="12104" y="8846"/>
                </a:lnTo>
                <a:lnTo>
                  <a:pt x="12096" y="8832"/>
                </a:lnTo>
                <a:lnTo>
                  <a:pt x="12093" y="8806"/>
                </a:lnTo>
                <a:lnTo>
                  <a:pt x="12086" y="8799"/>
                </a:lnTo>
                <a:lnTo>
                  <a:pt x="12078" y="8812"/>
                </a:lnTo>
                <a:lnTo>
                  <a:pt x="12080" y="8794"/>
                </a:lnTo>
                <a:lnTo>
                  <a:pt x="12074" y="8794"/>
                </a:lnTo>
                <a:lnTo>
                  <a:pt x="12068" y="8800"/>
                </a:lnTo>
                <a:lnTo>
                  <a:pt x="12067" y="8790"/>
                </a:lnTo>
                <a:lnTo>
                  <a:pt x="12074" y="8776"/>
                </a:lnTo>
                <a:lnTo>
                  <a:pt x="12069" y="8765"/>
                </a:lnTo>
                <a:lnTo>
                  <a:pt x="12062" y="8772"/>
                </a:lnTo>
                <a:lnTo>
                  <a:pt x="12053" y="8762"/>
                </a:lnTo>
                <a:lnTo>
                  <a:pt x="12045" y="8745"/>
                </a:lnTo>
                <a:lnTo>
                  <a:pt x="12024" y="8748"/>
                </a:lnTo>
                <a:lnTo>
                  <a:pt x="12015" y="8738"/>
                </a:lnTo>
                <a:lnTo>
                  <a:pt x="12017" y="8729"/>
                </a:lnTo>
                <a:lnTo>
                  <a:pt x="12032" y="8733"/>
                </a:lnTo>
                <a:lnTo>
                  <a:pt x="12040" y="8720"/>
                </a:lnTo>
                <a:lnTo>
                  <a:pt x="12050" y="8732"/>
                </a:lnTo>
                <a:lnTo>
                  <a:pt x="12064" y="8732"/>
                </a:lnTo>
                <a:lnTo>
                  <a:pt x="12066" y="8719"/>
                </a:lnTo>
                <a:lnTo>
                  <a:pt x="12078" y="8715"/>
                </a:lnTo>
                <a:lnTo>
                  <a:pt x="12099" y="8679"/>
                </a:lnTo>
                <a:lnTo>
                  <a:pt x="12101" y="8666"/>
                </a:lnTo>
                <a:lnTo>
                  <a:pt x="12109" y="8674"/>
                </a:lnTo>
                <a:lnTo>
                  <a:pt x="12111" y="8684"/>
                </a:lnTo>
                <a:lnTo>
                  <a:pt x="12097" y="8710"/>
                </a:lnTo>
                <a:lnTo>
                  <a:pt x="12092" y="8715"/>
                </a:lnTo>
                <a:lnTo>
                  <a:pt x="12095" y="8726"/>
                </a:lnTo>
                <a:lnTo>
                  <a:pt x="12103" y="8718"/>
                </a:lnTo>
                <a:lnTo>
                  <a:pt x="12118" y="8684"/>
                </a:lnTo>
                <a:lnTo>
                  <a:pt x="12121" y="8669"/>
                </a:lnTo>
                <a:lnTo>
                  <a:pt x="12113" y="8653"/>
                </a:lnTo>
                <a:lnTo>
                  <a:pt x="12109" y="8639"/>
                </a:lnTo>
                <a:lnTo>
                  <a:pt x="12115" y="8638"/>
                </a:lnTo>
                <a:lnTo>
                  <a:pt x="12124" y="8663"/>
                </a:lnTo>
                <a:lnTo>
                  <a:pt x="12133" y="8665"/>
                </a:lnTo>
                <a:lnTo>
                  <a:pt x="12146" y="8651"/>
                </a:lnTo>
                <a:lnTo>
                  <a:pt x="12164" y="8658"/>
                </a:lnTo>
                <a:lnTo>
                  <a:pt x="12175" y="8643"/>
                </a:lnTo>
                <a:lnTo>
                  <a:pt x="12189" y="8641"/>
                </a:lnTo>
                <a:lnTo>
                  <a:pt x="12194" y="8643"/>
                </a:lnTo>
                <a:lnTo>
                  <a:pt x="12209" y="8617"/>
                </a:lnTo>
                <a:lnTo>
                  <a:pt x="12216" y="8600"/>
                </a:lnTo>
                <a:lnTo>
                  <a:pt x="12230" y="8598"/>
                </a:lnTo>
                <a:lnTo>
                  <a:pt x="12236" y="8579"/>
                </a:lnTo>
                <a:lnTo>
                  <a:pt x="12245" y="8568"/>
                </a:lnTo>
                <a:lnTo>
                  <a:pt x="12262" y="8570"/>
                </a:lnTo>
                <a:lnTo>
                  <a:pt x="12278" y="8558"/>
                </a:lnTo>
                <a:lnTo>
                  <a:pt x="12286" y="8560"/>
                </a:lnTo>
                <a:lnTo>
                  <a:pt x="12287" y="8572"/>
                </a:lnTo>
                <a:lnTo>
                  <a:pt x="12300" y="8564"/>
                </a:lnTo>
                <a:lnTo>
                  <a:pt x="12304" y="8511"/>
                </a:lnTo>
                <a:lnTo>
                  <a:pt x="12300" y="8562"/>
                </a:lnTo>
                <a:lnTo>
                  <a:pt x="12300" y="8564"/>
                </a:lnTo>
                <a:lnTo>
                  <a:pt x="12303" y="8562"/>
                </a:lnTo>
                <a:lnTo>
                  <a:pt x="12317" y="8566"/>
                </a:lnTo>
                <a:lnTo>
                  <a:pt x="12331" y="8549"/>
                </a:lnTo>
                <a:lnTo>
                  <a:pt x="12349" y="8545"/>
                </a:lnTo>
                <a:lnTo>
                  <a:pt x="12353" y="8557"/>
                </a:lnTo>
                <a:lnTo>
                  <a:pt x="12350" y="8574"/>
                </a:lnTo>
                <a:lnTo>
                  <a:pt x="12315" y="8606"/>
                </a:lnTo>
                <a:lnTo>
                  <a:pt x="12300" y="8623"/>
                </a:lnTo>
                <a:lnTo>
                  <a:pt x="12306" y="8634"/>
                </a:lnTo>
                <a:lnTo>
                  <a:pt x="12315" y="8634"/>
                </a:lnTo>
                <a:lnTo>
                  <a:pt x="12306" y="8650"/>
                </a:lnTo>
                <a:lnTo>
                  <a:pt x="12290" y="8645"/>
                </a:lnTo>
                <a:lnTo>
                  <a:pt x="12267" y="8650"/>
                </a:lnTo>
                <a:lnTo>
                  <a:pt x="12276" y="8684"/>
                </a:lnTo>
                <a:lnTo>
                  <a:pt x="12286" y="8700"/>
                </a:lnTo>
                <a:lnTo>
                  <a:pt x="12293" y="8690"/>
                </a:lnTo>
                <a:lnTo>
                  <a:pt x="12297" y="8702"/>
                </a:lnTo>
                <a:lnTo>
                  <a:pt x="12310" y="8709"/>
                </a:lnTo>
                <a:lnTo>
                  <a:pt x="12310" y="8718"/>
                </a:lnTo>
                <a:lnTo>
                  <a:pt x="12302" y="8722"/>
                </a:lnTo>
                <a:lnTo>
                  <a:pt x="12296" y="8735"/>
                </a:lnTo>
                <a:lnTo>
                  <a:pt x="12287" y="8733"/>
                </a:lnTo>
                <a:lnTo>
                  <a:pt x="12281" y="8742"/>
                </a:lnTo>
                <a:lnTo>
                  <a:pt x="12281" y="8750"/>
                </a:lnTo>
                <a:lnTo>
                  <a:pt x="12267" y="8774"/>
                </a:lnTo>
                <a:lnTo>
                  <a:pt x="12267" y="8797"/>
                </a:lnTo>
                <a:lnTo>
                  <a:pt x="12274" y="8805"/>
                </a:lnTo>
                <a:lnTo>
                  <a:pt x="12271" y="8838"/>
                </a:lnTo>
                <a:lnTo>
                  <a:pt x="12257" y="8834"/>
                </a:lnTo>
                <a:lnTo>
                  <a:pt x="12254" y="8838"/>
                </a:lnTo>
                <a:lnTo>
                  <a:pt x="12244" y="8824"/>
                </a:lnTo>
                <a:lnTo>
                  <a:pt x="12229" y="8818"/>
                </a:lnTo>
                <a:lnTo>
                  <a:pt x="12228" y="8828"/>
                </a:lnTo>
                <a:lnTo>
                  <a:pt x="12234" y="8844"/>
                </a:lnTo>
                <a:lnTo>
                  <a:pt x="12223" y="8852"/>
                </a:lnTo>
                <a:lnTo>
                  <a:pt x="12214" y="8865"/>
                </a:lnTo>
                <a:lnTo>
                  <a:pt x="12230" y="8869"/>
                </a:lnTo>
                <a:lnTo>
                  <a:pt x="12238" y="8868"/>
                </a:lnTo>
                <a:lnTo>
                  <a:pt x="12256" y="8894"/>
                </a:lnTo>
                <a:lnTo>
                  <a:pt x="12257" y="8911"/>
                </a:lnTo>
                <a:lnTo>
                  <a:pt x="12272" y="8937"/>
                </a:lnTo>
                <a:lnTo>
                  <a:pt x="12297" y="8933"/>
                </a:lnTo>
                <a:lnTo>
                  <a:pt x="12323" y="8960"/>
                </a:lnTo>
                <a:lnTo>
                  <a:pt x="12341" y="8967"/>
                </a:lnTo>
                <a:lnTo>
                  <a:pt x="12384" y="9021"/>
                </a:lnTo>
                <a:lnTo>
                  <a:pt x="12393" y="9048"/>
                </a:lnTo>
                <a:lnTo>
                  <a:pt x="12405" y="9055"/>
                </a:lnTo>
                <a:lnTo>
                  <a:pt x="12409" y="9069"/>
                </a:lnTo>
                <a:lnTo>
                  <a:pt x="12420" y="9084"/>
                </a:lnTo>
                <a:lnTo>
                  <a:pt x="12430" y="9085"/>
                </a:lnTo>
                <a:lnTo>
                  <a:pt x="12435" y="9101"/>
                </a:lnTo>
                <a:lnTo>
                  <a:pt x="12447" y="9109"/>
                </a:lnTo>
                <a:lnTo>
                  <a:pt x="12454" y="9109"/>
                </a:lnTo>
                <a:lnTo>
                  <a:pt x="12465" y="9136"/>
                </a:lnTo>
                <a:lnTo>
                  <a:pt x="12478" y="9139"/>
                </a:lnTo>
                <a:lnTo>
                  <a:pt x="12485" y="9145"/>
                </a:lnTo>
                <a:lnTo>
                  <a:pt x="12492" y="9137"/>
                </a:lnTo>
                <a:lnTo>
                  <a:pt x="12509" y="9162"/>
                </a:lnTo>
                <a:lnTo>
                  <a:pt x="12511" y="9177"/>
                </a:lnTo>
                <a:lnTo>
                  <a:pt x="12527" y="9180"/>
                </a:lnTo>
                <a:lnTo>
                  <a:pt x="12541" y="9218"/>
                </a:lnTo>
                <a:lnTo>
                  <a:pt x="12549" y="9235"/>
                </a:lnTo>
                <a:lnTo>
                  <a:pt x="12553" y="9283"/>
                </a:lnTo>
                <a:lnTo>
                  <a:pt x="12565" y="9319"/>
                </a:lnTo>
                <a:lnTo>
                  <a:pt x="12560" y="9332"/>
                </a:lnTo>
                <a:lnTo>
                  <a:pt x="12563" y="9351"/>
                </a:lnTo>
                <a:lnTo>
                  <a:pt x="12561" y="9356"/>
                </a:lnTo>
                <a:lnTo>
                  <a:pt x="12561" y="9356"/>
                </a:lnTo>
                <a:lnTo>
                  <a:pt x="12558" y="9364"/>
                </a:lnTo>
                <a:lnTo>
                  <a:pt x="12550" y="9393"/>
                </a:lnTo>
                <a:lnTo>
                  <a:pt x="12533" y="9410"/>
                </a:lnTo>
                <a:lnTo>
                  <a:pt x="12511" y="9429"/>
                </a:lnTo>
                <a:lnTo>
                  <a:pt x="12507" y="9446"/>
                </a:lnTo>
                <a:lnTo>
                  <a:pt x="12486" y="9449"/>
                </a:lnTo>
                <a:lnTo>
                  <a:pt x="12477" y="9460"/>
                </a:lnTo>
                <a:lnTo>
                  <a:pt x="12450" y="9450"/>
                </a:lnTo>
                <a:lnTo>
                  <a:pt x="12442" y="9441"/>
                </a:lnTo>
                <a:lnTo>
                  <a:pt x="12432" y="9441"/>
                </a:lnTo>
                <a:lnTo>
                  <a:pt x="12428" y="9437"/>
                </a:lnTo>
                <a:lnTo>
                  <a:pt x="12415" y="9444"/>
                </a:lnTo>
                <a:lnTo>
                  <a:pt x="12390" y="9446"/>
                </a:lnTo>
                <a:lnTo>
                  <a:pt x="12362" y="9466"/>
                </a:lnTo>
                <a:lnTo>
                  <a:pt x="12339" y="9458"/>
                </a:lnTo>
                <a:lnTo>
                  <a:pt x="12323" y="9440"/>
                </a:lnTo>
                <a:lnTo>
                  <a:pt x="12315" y="9450"/>
                </a:lnTo>
                <a:lnTo>
                  <a:pt x="12289" y="9428"/>
                </a:lnTo>
                <a:lnTo>
                  <a:pt x="12276" y="9425"/>
                </a:lnTo>
                <a:lnTo>
                  <a:pt x="12252" y="9398"/>
                </a:lnTo>
                <a:lnTo>
                  <a:pt x="12245" y="9398"/>
                </a:lnTo>
                <a:lnTo>
                  <a:pt x="12239" y="9413"/>
                </a:lnTo>
                <a:lnTo>
                  <a:pt x="12228" y="9408"/>
                </a:lnTo>
                <a:lnTo>
                  <a:pt x="12216" y="9382"/>
                </a:lnTo>
                <a:lnTo>
                  <a:pt x="12213" y="9354"/>
                </a:lnTo>
                <a:lnTo>
                  <a:pt x="12202" y="9339"/>
                </a:lnTo>
                <a:lnTo>
                  <a:pt x="12195" y="9341"/>
                </a:lnTo>
                <a:lnTo>
                  <a:pt x="12178" y="9369"/>
                </a:lnTo>
                <a:lnTo>
                  <a:pt x="12173" y="9365"/>
                </a:lnTo>
                <a:lnTo>
                  <a:pt x="12167" y="9372"/>
                </a:lnTo>
                <a:lnTo>
                  <a:pt x="12142" y="9334"/>
                </a:lnTo>
                <a:lnTo>
                  <a:pt x="12140" y="9311"/>
                </a:lnTo>
                <a:lnTo>
                  <a:pt x="12136" y="9309"/>
                </a:lnTo>
                <a:lnTo>
                  <a:pt x="12120" y="9323"/>
                </a:lnTo>
                <a:lnTo>
                  <a:pt x="12098" y="9323"/>
                </a:lnTo>
                <a:lnTo>
                  <a:pt x="12088" y="9317"/>
                </a:lnTo>
                <a:lnTo>
                  <a:pt x="12075" y="9323"/>
                </a:lnTo>
                <a:lnTo>
                  <a:pt x="12042" y="9320"/>
                </a:lnTo>
                <a:lnTo>
                  <a:pt x="12025" y="9326"/>
                </a:lnTo>
                <a:lnTo>
                  <a:pt x="11994" y="9349"/>
                </a:lnTo>
                <a:lnTo>
                  <a:pt x="11980" y="9352"/>
                </a:lnTo>
                <a:lnTo>
                  <a:pt x="11955" y="9360"/>
                </a:lnTo>
                <a:lnTo>
                  <a:pt x="11948" y="9376"/>
                </a:lnTo>
                <a:lnTo>
                  <a:pt x="11936" y="9381"/>
                </a:lnTo>
                <a:lnTo>
                  <a:pt x="11925" y="9401"/>
                </a:lnTo>
                <a:lnTo>
                  <a:pt x="11919" y="9407"/>
                </a:lnTo>
                <a:lnTo>
                  <a:pt x="11912" y="9434"/>
                </a:lnTo>
                <a:lnTo>
                  <a:pt x="11906" y="9441"/>
                </a:lnTo>
                <a:lnTo>
                  <a:pt x="11907" y="9453"/>
                </a:lnTo>
                <a:lnTo>
                  <a:pt x="11883" y="9456"/>
                </a:lnTo>
                <a:lnTo>
                  <a:pt x="11847" y="9433"/>
                </a:lnTo>
                <a:lnTo>
                  <a:pt x="11836" y="9433"/>
                </a:lnTo>
                <a:lnTo>
                  <a:pt x="11828" y="9444"/>
                </a:lnTo>
                <a:lnTo>
                  <a:pt x="11813" y="9439"/>
                </a:lnTo>
                <a:lnTo>
                  <a:pt x="11793" y="9447"/>
                </a:lnTo>
                <a:lnTo>
                  <a:pt x="11783" y="9441"/>
                </a:lnTo>
                <a:lnTo>
                  <a:pt x="11766" y="9449"/>
                </a:lnTo>
                <a:lnTo>
                  <a:pt x="11763" y="9464"/>
                </a:lnTo>
                <a:lnTo>
                  <a:pt x="11775" y="9499"/>
                </a:lnTo>
                <a:lnTo>
                  <a:pt x="11794" y="9499"/>
                </a:lnTo>
                <a:lnTo>
                  <a:pt x="11810" y="9504"/>
                </a:lnTo>
                <a:lnTo>
                  <a:pt x="11807" y="9516"/>
                </a:lnTo>
                <a:lnTo>
                  <a:pt x="11780" y="9517"/>
                </a:lnTo>
                <a:lnTo>
                  <a:pt x="11756" y="9529"/>
                </a:lnTo>
                <a:lnTo>
                  <a:pt x="11747" y="9548"/>
                </a:lnTo>
                <a:lnTo>
                  <a:pt x="11751" y="9559"/>
                </a:lnTo>
                <a:lnTo>
                  <a:pt x="11764" y="9552"/>
                </a:lnTo>
                <a:lnTo>
                  <a:pt x="11769" y="9565"/>
                </a:lnTo>
                <a:lnTo>
                  <a:pt x="11759" y="9571"/>
                </a:lnTo>
                <a:lnTo>
                  <a:pt x="11728" y="9572"/>
                </a:lnTo>
                <a:lnTo>
                  <a:pt x="11715" y="9560"/>
                </a:lnTo>
                <a:lnTo>
                  <a:pt x="11699" y="9572"/>
                </a:lnTo>
                <a:lnTo>
                  <a:pt x="11691" y="9553"/>
                </a:lnTo>
                <a:lnTo>
                  <a:pt x="11683" y="9554"/>
                </a:lnTo>
                <a:lnTo>
                  <a:pt x="11671" y="9576"/>
                </a:lnTo>
                <a:lnTo>
                  <a:pt x="11660" y="9575"/>
                </a:lnTo>
                <a:lnTo>
                  <a:pt x="11643" y="9554"/>
                </a:lnTo>
                <a:lnTo>
                  <a:pt x="11627" y="9554"/>
                </a:lnTo>
                <a:lnTo>
                  <a:pt x="11597" y="9593"/>
                </a:lnTo>
                <a:lnTo>
                  <a:pt x="11592" y="9614"/>
                </a:lnTo>
                <a:lnTo>
                  <a:pt x="11587" y="9634"/>
                </a:lnTo>
                <a:lnTo>
                  <a:pt x="11592" y="9648"/>
                </a:lnTo>
                <a:lnTo>
                  <a:pt x="11592" y="9671"/>
                </a:lnTo>
                <a:lnTo>
                  <a:pt x="11587" y="9681"/>
                </a:lnTo>
                <a:lnTo>
                  <a:pt x="11592" y="9694"/>
                </a:lnTo>
                <a:lnTo>
                  <a:pt x="11610" y="9684"/>
                </a:lnTo>
                <a:lnTo>
                  <a:pt x="11615" y="9688"/>
                </a:lnTo>
                <a:lnTo>
                  <a:pt x="11628" y="9682"/>
                </a:lnTo>
                <a:lnTo>
                  <a:pt x="11644" y="9683"/>
                </a:lnTo>
                <a:lnTo>
                  <a:pt x="11629" y="9708"/>
                </a:lnTo>
                <a:lnTo>
                  <a:pt x="11631" y="9725"/>
                </a:lnTo>
                <a:lnTo>
                  <a:pt x="11637" y="9743"/>
                </a:lnTo>
                <a:lnTo>
                  <a:pt x="11637" y="9757"/>
                </a:lnTo>
                <a:lnTo>
                  <a:pt x="11636" y="9767"/>
                </a:lnTo>
                <a:lnTo>
                  <a:pt x="11640" y="9772"/>
                </a:lnTo>
                <a:lnTo>
                  <a:pt x="11652" y="9759"/>
                </a:lnTo>
                <a:lnTo>
                  <a:pt x="11653" y="9771"/>
                </a:lnTo>
                <a:lnTo>
                  <a:pt x="11645" y="9785"/>
                </a:lnTo>
                <a:lnTo>
                  <a:pt x="11628" y="9802"/>
                </a:lnTo>
                <a:lnTo>
                  <a:pt x="11634" y="9809"/>
                </a:lnTo>
                <a:lnTo>
                  <a:pt x="11644" y="9811"/>
                </a:lnTo>
                <a:lnTo>
                  <a:pt x="11634" y="9821"/>
                </a:lnTo>
                <a:lnTo>
                  <a:pt x="11628" y="9841"/>
                </a:lnTo>
                <a:lnTo>
                  <a:pt x="11621" y="9841"/>
                </a:lnTo>
                <a:lnTo>
                  <a:pt x="11614" y="9811"/>
                </a:lnTo>
                <a:lnTo>
                  <a:pt x="11609" y="9807"/>
                </a:lnTo>
                <a:lnTo>
                  <a:pt x="11606" y="9826"/>
                </a:lnTo>
                <a:lnTo>
                  <a:pt x="11611" y="9847"/>
                </a:lnTo>
                <a:lnTo>
                  <a:pt x="11605" y="9858"/>
                </a:lnTo>
                <a:lnTo>
                  <a:pt x="11607" y="9874"/>
                </a:lnTo>
                <a:lnTo>
                  <a:pt x="11618" y="9886"/>
                </a:lnTo>
                <a:lnTo>
                  <a:pt x="11621" y="9877"/>
                </a:lnTo>
                <a:lnTo>
                  <a:pt x="11634" y="9895"/>
                </a:lnTo>
                <a:lnTo>
                  <a:pt x="11644" y="9892"/>
                </a:lnTo>
                <a:lnTo>
                  <a:pt x="11660" y="9908"/>
                </a:lnTo>
                <a:lnTo>
                  <a:pt x="11664" y="9934"/>
                </a:lnTo>
                <a:lnTo>
                  <a:pt x="11653" y="9952"/>
                </a:lnTo>
                <a:lnTo>
                  <a:pt x="11662" y="9966"/>
                </a:lnTo>
                <a:lnTo>
                  <a:pt x="11662" y="9980"/>
                </a:lnTo>
                <a:lnTo>
                  <a:pt x="11671" y="9980"/>
                </a:lnTo>
                <a:lnTo>
                  <a:pt x="11688" y="10008"/>
                </a:lnTo>
                <a:lnTo>
                  <a:pt x="11682" y="10026"/>
                </a:lnTo>
                <a:lnTo>
                  <a:pt x="11671" y="10021"/>
                </a:lnTo>
                <a:lnTo>
                  <a:pt x="11668" y="10034"/>
                </a:lnTo>
                <a:lnTo>
                  <a:pt x="11677" y="10040"/>
                </a:lnTo>
                <a:lnTo>
                  <a:pt x="11697" y="10031"/>
                </a:lnTo>
                <a:lnTo>
                  <a:pt x="11726" y="10031"/>
                </a:lnTo>
                <a:lnTo>
                  <a:pt x="11724" y="10041"/>
                </a:lnTo>
                <a:lnTo>
                  <a:pt x="11717" y="10052"/>
                </a:lnTo>
                <a:lnTo>
                  <a:pt x="11703" y="10063"/>
                </a:lnTo>
                <a:lnTo>
                  <a:pt x="11681" y="10061"/>
                </a:lnTo>
                <a:lnTo>
                  <a:pt x="11676" y="10074"/>
                </a:lnTo>
                <a:lnTo>
                  <a:pt x="11684" y="10078"/>
                </a:lnTo>
                <a:lnTo>
                  <a:pt x="11695" y="10072"/>
                </a:lnTo>
                <a:lnTo>
                  <a:pt x="11710" y="10072"/>
                </a:lnTo>
                <a:lnTo>
                  <a:pt x="11717" y="10065"/>
                </a:lnTo>
                <a:lnTo>
                  <a:pt x="11717" y="10082"/>
                </a:lnTo>
                <a:lnTo>
                  <a:pt x="11721" y="10088"/>
                </a:lnTo>
                <a:lnTo>
                  <a:pt x="11729" y="10072"/>
                </a:lnTo>
                <a:lnTo>
                  <a:pt x="11738" y="10053"/>
                </a:lnTo>
                <a:lnTo>
                  <a:pt x="11748" y="10052"/>
                </a:lnTo>
                <a:lnTo>
                  <a:pt x="11755" y="10065"/>
                </a:lnTo>
                <a:lnTo>
                  <a:pt x="11763" y="10065"/>
                </a:lnTo>
                <a:lnTo>
                  <a:pt x="11776" y="10078"/>
                </a:lnTo>
                <a:lnTo>
                  <a:pt x="11782" y="10064"/>
                </a:lnTo>
                <a:lnTo>
                  <a:pt x="11792" y="10066"/>
                </a:lnTo>
                <a:lnTo>
                  <a:pt x="11791" y="10078"/>
                </a:lnTo>
                <a:lnTo>
                  <a:pt x="11786" y="10083"/>
                </a:lnTo>
                <a:lnTo>
                  <a:pt x="11792" y="10098"/>
                </a:lnTo>
                <a:lnTo>
                  <a:pt x="11793" y="10114"/>
                </a:lnTo>
                <a:lnTo>
                  <a:pt x="11808" y="10133"/>
                </a:lnTo>
                <a:lnTo>
                  <a:pt x="11813" y="10129"/>
                </a:lnTo>
                <a:lnTo>
                  <a:pt x="11828" y="10139"/>
                </a:lnTo>
                <a:lnTo>
                  <a:pt x="11844" y="10135"/>
                </a:lnTo>
                <a:lnTo>
                  <a:pt x="11852" y="10125"/>
                </a:lnTo>
                <a:lnTo>
                  <a:pt x="11865" y="10125"/>
                </a:lnTo>
                <a:lnTo>
                  <a:pt x="11873" y="10114"/>
                </a:lnTo>
                <a:lnTo>
                  <a:pt x="11885" y="10124"/>
                </a:lnTo>
                <a:lnTo>
                  <a:pt x="11893" y="10116"/>
                </a:lnTo>
                <a:lnTo>
                  <a:pt x="11891" y="10090"/>
                </a:lnTo>
                <a:lnTo>
                  <a:pt x="11894" y="10076"/>
                </a:lnTo>
                <a:lnTo>
                  <a:pt x="11891" y="10051"/>
                </a:lnTo>
                <a:lnTo>
                  <a:pt x="11920" y="10047"/>
                </a:lnTo>
                <a:lnTo>
                  <a:pt x="11944" y="10050"/>
                </a:lnTo>
                <a:lnTo>
                  <a:pt x="11977" y="10078"/>
                </a:lnTo>
                <a:lnTo>
                  <a:pt x="11989" y="10078"/>
                </a:lnTo>
                <a:lnTo>
                  <a:pt x="12010" y="10127"/>
                </a:lnTo>
                <a:lnTo>
                  <a:pt x="12028" y="10146"/>
                </a:lnTo>
                <a:lnTo>
                  <a:pt x="12090" y="10133"/>
                </a:lnTo>
                <a:lnTo>
                  <a:pt x="12108" y="10120"/>
                </a:lnTo>
                <a:lnTo>
                  <a:pt x="12114" y="10120"/>
                </a:lnTo>
                <a:lnTo>
                  <a:pt x="12117" y="10126"/>
                </a:lnTo>
                <a:lnTo>
                  <a:pt x="12126" y="10115"/>
                </a:lnTo>
                <a:lnTo>
                  <a:pt x="12129" y="10096"/>
                </a:lnTo>
                <a:lnTo>
                  <a:pt x="12158" y="10041"/>
                </a:lnTo>
                <a:lnTo>
                  <a:pt x="12165" y="10038"/>
                </a:lnTo>
                <a:lnTo>
                  <a:pt x="12193" y="10054"/>
                </a:lnTo>
                <a:lnTo>
                  <a:pt x="12210" y="10067"/>
                </a:lnTo>
                <a:lnTo>
                  <a:pt x="12230" y="10060"/>
                </a:lnTo>
                <a:lnTo>
                  <a:pt x="12232" y="10050"/>
                </a:lnTo>
                <a:lnTo>
                  <a:pt x="12247" y="10032"/>
                </a:lnTo>
                <a:lnTo>
                  <a:pt x="12258" y="10038"/>
                </a:lnTo>
                <a:lnTo>
                  <a:pt x="12260" y="10054"/>
                </a:lnTo>
                <a:lnTo>
                  <a:pt x="12249" y="10082"/>
                </a:lnTo>
                <a:lnTo>
                  <a:pt x="12236" y="10100"/>
                </a:lnTo>
                <a:lnTo>
                  <a:pt x="12237" y="10111"/>
                </a:lnTo>
                <a:lnTo>
                  <a:pt x="12249" y="10135"/>
                </a:lnTo>
                <a:lnTo>
                  <a:pt x="12246" y="10151"/>
                </a:lnTo>
                <a:lnTo>
                  <a:pt x="12246" y="10153"/>
                </a:lnTo>
                <a:lnTo>
                  <a:pt x="12237" y="10159"/>
                </a:lnTo>
                <a:lnTo>
                  <a:pt x="12240" y="10193"/>
                </a:lnTo>
                <a:lnTo>
                  <a:pt x="12251" y="10231"/>
                </a:lnTo>
                <a:lnTo>
                  <a:pt x="12255" y="10261"/>
                </a:lnTo>
                <a:lnTo>
                  <a:pt x="12252" y="10285"/>
                </a:lnTo>
                <a:lnTo>
                  <a:pt x="12250" y="10329"/>
                </a:lnTo>
                <a:lnTo>
                  <a:pt x="12250" y="10335"/>
                </a:lnTo>
                <a:lnTo>
                  <a:pt x="12241" y="10338"/>
                </a:lnTo>
                <a:lnTo>
                  <a:pt x="12238" y="10419"/>
                </a:lnTo>
                <a:lnTo>
                  <a:pt x="12227" y="10448"/>
                </a:lnTo>
                <a:lnTo>
                  <a:pt x="12214" y="10478"/>
                </a:lnTo>
                <a:lnTo>
                  <a:pt x="12214" y="10509"/>
                </a:lnTo>
                <a:lnTo>
                  <a:pt x="12212" y="10512"/>
                </a:lnTo>
                <a:lnTo>
                  <a:pt x="12198" y="10540"/>
                </a:lnTo>
                <a:lnTo>
                  <a:pt x="12193" y="10622"/>
                </a:lnTo>
                <a:lnTo>
                  <a:pt x="12174" y="10688"/>
                </a:lnTo>
                <a:lnTo>
                  <a:pt x="12153" y="10735"/>
                </a:lnTo>
                <a:lnTo>
                  <a:pt x="12144" y="10755"/>
                </a:lnTo>
                <a:lnTo>
                  <a:pt x="12126" y="10767"/>
                </a:lnTo>
                <a:lnTo>
                  <a:pt x="12083" y="10755"/>
                </a:lnTo>
                <a:lnTo>
                  <a:pt x="12049" y="10770"/>
                </a:lnTo>
                <a:lnTo>
                  <a:pt x="12024" y="10741"/>
                </a:lnTo>
                <a:lnTo>
                  <a:pt x="12021" y="10760"/>
                </a:lnTo>
                <a:lnTo>
                  <a:pt x="12030" y="10784"/>
                </a:lnTo>
                <a:lnTo>
                  <a:pt x="12030" y="10798"/>
                </a:lnTo>
                <a:lnTo>
                  <a:pt x="12021" y="10775"/>
                </a:lnTo>
                <a:lnTo>
                  <a:pt x="12007" y="10762"/>
                </a:lnTo>
                <a:lnTo>
                  <a:pt x="12004" y="10742"/>
                </a:lnTo>
                <a:lnTo>
                  <a:pt x="12011" y="10737"/>
                </a:lnTo>
                <a:lnTo>
                  <a:pt x="12005" y="10728"/>
                </a:lnTo>
                <a:lnTo>
                  <a:pt x="11994" y="10730"/>
                </a:lnTo>
                <a:lnTo>
                  <a:pt x="11980" y="10723"/>
                </a:lnTo>
                <a:lnTo>
                  <a:pt x="11957" y="10712"/>
                </a:lnTo>
                <a:lnTo>
                  <a:pt x="11953" y="10719"/>
                </a:lnTo>
                <a:lnTo>
                  <a:pt x="11963" y="10723"/>
                </a:lnTo>
                <a:lnTo>
                  <a:pt x="11965" y="10730"/>
                </a:lnTo>
                <a:lnTo>
                  <a:pt x="11952" y="10733"/>
                </a:lnTo>
                <a:lnTo>
                  <a:pt x="11940" y="10730"/>
                </a:lnTo>
                <a:lnTo>
                  <a:pt x="11925" y="10741"/>
                </a:lnTo>
                <a:lnTo>
                  <a:pt x="11920" y="10733"/>
                </a:lnTo>
                <a:lnTo>
                  <a:pt x="11921" y="10728"/>
                </a:lnTo>
                <a:lnTo>
                  <a:pt x="11934" y="10725"/>
                </a:lnTo>
                <a:lnTo>
                  <a:pt x="11944" y="10717"/>
                </a:lnTo>
                <a:lnTo>
                  <a:pt x="11931" y="10720"/>
                </a:lnTo>
                <a:lnTo>
                  <a:pt x="11912" y="10721"/>
                </a:lnTo>
                <a:lnTo>
                  <a:pt x="11904" y="10731"/>
                </a:lnTo>
                <a:lnTo>
                  <a:pt x="11886" y="10747"/>
                </a:lnTo>
                <a:lnTo>
                  <a:pt x="11877" y="10755"/>
                </a:lnTo>
                <a:lnTo>
                  <a:pt x="11860" y="10765"/>
                </a:lnTo>
                <a:lnTo>
                  <a:pt x="11845" y="10788"/>
                </a:lnTo>
                <a:lnTo>
                  <a:pt x="11843" y="10798"/>
                </a:lnTo>
                <a:lnTo>
                  <a:pt x="11820" y="10798"/>
                </a:lnTo>
                <a:lnTo>
                  <a:pt x="11796" y="10772"/>
                </a:lnTo>
                <a:lnTo>
                  <a:pt x="11780" y="10770"/>
                </a:lnTo>
                <a:lnTo>
                  <a:pt x="11757" y="10772"/>
                </a:lnTo>
                <a:lnTo>
                  <a:pt x="11738" y="10752"/>
                </a:lnTo>
                <a:lnTo>
                  <a:pt x="11730" y="10752"/>
                </a:lnTo>
                <a:lnTo>
                  <a:pt x="11722" y="10760"/>
                </a:lnTo>
                <a:lnTo>
                  <a:pt x="11703" y="10738"/>
                </a:lnTo>
                <a:lnTo>
                  <a:pt x="11681" y="10730"/>
                </a:lnTo>
                <a:lnTo>
                  <a:pt x="11629" y="10723"/>
                </a:lnTo>
                <a:lnTo>
                  <a:pt x="11603" y="10709"/>
                </a:lnTo>
                <a:lnTo>
                  <a:pt x="11569" y="10711"/>
                </a:lnTo>
                <a:lnTo>
                  <a:pt x="11562" y="10715"/>
                </a:lnTo>
                <a:lnTo>
                  <a:pt x="11562" y="10715"/>
                </a:lnTo>
                <a:lnTo>
                  <a:pt x="11556" y="10683"/>
                </a:lnTo>
                <a:lnTo>
                  <a:pt x="11546" y="10665"/>
                </a:lnTo>
                <a:lnTo>
                  <a:pt x="11534" y="10662"/>
                </a:lnTo>
                <a:lnTo>
                  <a:pt x="11522" y="10665"/>
                </a:lnTo>
                <a:lnTo>
                  <a:pt x="11476" y="10656"/>
                </a:lnTo>
                <a:lnTo>
                  <a:pt x="11467" y="10642"/>
                </a:lnTo>
                <a:lnTo>
                  <a:pt x="11449" y="10639"/>
                </a:lnTo>
                <a:lnTo>
                  <a:pt x="11425" y="10628"/>
                </a:lnTo>
                <a:lnTo>
                  <a:pt x="11420" y="10615"/>
                </a:lnTo>
                <a:lnTo>
                  <a:pt x="11425" y="10612"/>
                </a:lnTo>
                <a:lnTo>
                  <a:pt x="11425" y="10598"/>
                </a:lnTo>
                <a:lnTo>
                  <a:pt x="11396" y="10571"/>
                </a:lnTo>
                <a:lnTo>
                  <a:pt x="11382" y="10571"/>
                </a:lnTo>
                <a:lnTo>
                  <a:pt x="11358" y="10561"/>
                </a:lnTo>
                <a:lnTo>
                  <a:pt x="11353" y="10556"/>
                </a:lnTo>
                <a:lnTo>
                  <a:pt x="11345" y="10566"/>
                </a:lnTo>
                <a:lnTo>
                  <a:pt x="11331" y="10554"/>
                </a:lnTo>
                <a:lnTo>
                  <a:pt x="11326" y="10554"/>
                </a:lnTo>
                <a:lnTo>
                  <a:pt x="11305" y="10572"/>
                </a:lnTo>
                <a:lnTo>
                  <a:pt x="11272" y="10577"/>
                </a:lnTo>
                <a:lnTo>
                  <a:pt x="11243" y="10601"/>
                </a:lnTo>
                <a:lnTo>
                  <a:pt x="11227" y="10627"/>
                </a:lnTo>
                <a:lnTo>
                  <a:pt x="11223" y="10658"/>
                </a:lnTo>
                <a:lnTo>
                  <a:pt x="11214" y="10669"/>
                </a:lnTo>
                <a:lnTo>
                  <a:pt x="11212" y="10728"/>
                </a:lnTo>
                <a:lnTo>
                  <a:pt x="11224" y="10760"/>
                </a:lnTo>
                <a:lnTo>
                  <a:pt x="11233" y="10805"/>
                </a:lnTo>
                <a:lnTo>
                  <a:pt x="11227" y="10831"/>
                </a:lnTo>
                <a:lnTo>
                  <a:pt x="11209" y="10861"/>
                </a:lnTo>
                <a:lnTo>
                  <a:pt x="11207" y="10871"/>
                </a:lnTo>
                <a:lnTo>
                  <a:pt x="11184" y="10904"/>
                </a:lnTo>
                <a:lnTo>
                  <a:pt x="11170" y="10913"/>
                </a:lnTo>
                <a:lnTo>
                  <a:pt x="11141" y="10893"/>
                </a:lnTo>
                <a:lnTo>
                  <a:pt x="11115" y="10857"/>
                </a:lnTo>
                <a:lnTo>
                  <a:pt x="11095" y="10830"/>
                </a:lnTo>
                <a:lnTo>
                  <a:pt x="11063" y="10802"/>
                </a:lnTo>
                <a:lnTo>
                  <a:pt x="11013" y="10767"/>
                </a:lnTo>
                <a:lnTo>
                  <a:pt x="10991" y="10763"/>
                </a:lnTo>
                <a:lnTo>
                  <a:pt x="10984" y="10770"/>
                </a:lnTo>
                <a:lnTo>
                  <a:pt x="10958" y="10770"/>
                </a:lnTo>
                <a:lnTo>
                  <a:pt x="10936" y="10751"/>
                </a:lnTo>
                <a:lnTo>
                  <a:pt x="10915" y="10683"/>
                </a:lnTo>
                <a:lnTo>
                  <a:pt x="10915" y="10648"/>
                </a:lnTo>
                <a:lnTo>
                  <a:pt x="10898" y="10610"/>
                </a:lnTo>
                <a:lnTo>
                  <a:pt x="10855" y="10600"/>
                </a:lnTo>
                <a:lnTo>
                  <a:pt x="10832" y="10575"/>
                </a:lnTo>
                <a:lnTo>
                  <a:pt x="10795" y="10573"/>
                </a:lnTo>
                <a:lnTo>
                  <a:pt x="10774" y="10559"/>
                </a:lnTo>
                <a:lnTo>
                  <a:pt x="10727" y="10574"/>
                </a:lnTo>
                <a:lnTo>
                  <a:pt x="10693" y="10562"/>
                </a:lnTo>
                <a:lnTo>
                  <a:pt x="10681" y="10541"/>
                </a:lnTo>
                <a:lnTo>
                  <a:pt x="10665" y="10536"/>
                </a:lnTo>
                <a:lnTo>
                  <a:pt x="10657" y="10534"/>
                </a:lnTo>
                <a:lnTo>
                  <a:pt x="10637" y="10513"/>
                </a:lnTo>
                <a:lnTo>
                  <a:pt x="10635" y="10501"/>
                </a:lnTo>
                <a:lnTo>
                  <a:pt x="10635" y="10485"/>
                </a:lnTo>
                <a:lnTo>
                  <a:pt x="10625" y="10475"/>
                </a:lnTo>
                <a:lnTo>
                  <a:pt x="10620" y="10480"/>
                </a:lnTo>
                <a:lnTo>
                  <a:pt x="10621" y="10489"/>
                </a:lnTo>
                <a:lnTo>
                  <a:pt x="10616" y="10496"/>
                </a:lnTo>
                <a:lnTo>
                  <a:pt x="10607" y="10489"/>
                </a:lnTo>
                <a:lnTo>
                  <a:pt x="10604" y="10472"/>
                </a:lnTo>
                <a:lnTo>
                  <a:pt x="10594" y="10475"/>
                </a:lnTo>
                <a:lnTo>
                  <a:pt x="10573" y="10450"/>
                </a:lnTo>
                <a:lnTo>
                  <a:pt x="10562" y="10418"/>
                </a:lnTo>
                <a:lnTo>
                  <a:pt x="10569" y="10384"/>
                </a:lnTo>
                <a:lnTo>
                  <a:pt x="10603" y="10345"/>
                </a:lnTo>
                <a:lnTo>
                  <a:pt x="10622" y="10312"/>
                </a:lnTo>
                <a:lnTo>
                  <a:pt x="10627" y="10302"/>
                </a:lnTo>
                <a:lnTo>
                  <a:pt x="10621" y="10289"/>
                </a:lnTo>
                <a:lnTo>
                  <a:pt x="10629" y="10276"/>
                </a:lnTo>
                <a:lnTo>
                  <a:pt x="10626" y="10260"/>
                </a:lnTo>
                <a:lnTo>
                  <a:pt x="10621" y="10254"/>
                </a:lnTo>
                <a:lnTo>
                  <a:pt x="10621" y="10217"/>
                </a:lnTo>
                <a:lnTo>
                  <a:pt x="10602" y="10204"/>
                </a:lnTo>
                <a:lnTo>
                  <a:pt x="10585" y="10167"/>
                </a:lnTo>
                <a:lnTo>
                  <a:pt x="10588" y="10137"/>
                </a:lnTo>
                <a:lnTo>
                  <a:pt x="10605" y="10118"/>
                </a:lnTo>
                <a:lnTo>
                  <a:pt x="10606" y="10097"/>
                </a:lnTo>
                <a:lnTo>
                  <a:pt x="10619" y="10064"/>
                </a:lnTo>
                <a:lnTo>
                  <a:pt x="10619" y="10042"/>
                </a:lnTo>
                <a:lnTo>
                  <a:pt x="10613" y="10034"/>
                </a:lnTo>
                <a:lnTo>
                  <a:pt x="10589" y="10071"/>
                </a:lnTo>
                <a:lnTo>
                  <a:pt x="10581" y="10085"/>
                </a:lnTo>
                <a:lnTo>
                  <a:pt x="10574" y="10078"/>
                </a:lnTo>
                <a:lnTo>
                  <a:pt x="10564" y="10040"/>
                </a:lnTo>
                <a:lnTo>
                  <a:pt x="10557" y="10036"/>
                </a:lnTo>
                <a:lnTo>
                  <a:pt x="10559" y="10016"/>
                </a:lnTo>
                <a:lnTo>
                  <a:pt x="10550" y="10003"/>
                </a:lnTo>
                <a:lnTo>
                  <a:pt x="10535" y="10008"/>
                </a:lnTo>
                <a:lnTo>
                  <a:pt x="10535" y="10023"/>
                </a:lnTo>
                <a:lnTo>
                  <a:pt x="10528" y="10006"/>
                </a:lnTo>
                <a:lnTo>
                  <a:pt x="10510" y="10012"/>
                </a:lnTo>
                <a:lnTo>
                  <a:pt x="10485" y="10033"/>
                </a:lnTo>
                <a:lnTo>
                  <a:pt x="10468" y="10059"/>
                </a:lnTo>
                <a:lnTo>
                  <a:pt x="10468" y="10059"/>
                </a:lnTo>
                <a:lnTo>
                  <a:pt x="10464" y="10052"/>
                </a:lnTo>
                <a:lnTo>
                  <a:pt x="10445" y="10058"/>
                </a:lnTo>
                <a:lnTo>
                  <a:pt x="10435" y="10054"/>
                </a:lnTo>
                <a:lnTo>
                  <a:pt x="10407" y="10068"/>
                </a:lnTo>
                <a:lnTo>
                  <a:pt x="10392" y="10047"/>
                </a:lnTo>
                <a:lnTo>
                  <a:pt x="10374" y="10036"/>
                </a:lnTo>
                <a:lnTo>
                  <a:pt x="10373" y="10048"/>
                </a:lnTo>
                <a:lnTo>
                  <a:pt x="10361" y="10066"/>
                </a:lnTo>
                <a:lnTo>
                  <a:pt x="10338" y="10062"/>
                </a:lnTo>
                <a:lnTo>
                  <a:pt x="10337" y="10044"/>
                </a:lnTo>
                <a:lnTo>
                  <a:pt x="10327" y="10032"/>
                </a:lnTo>
                <a:lnTo>
                  <a:pt x="10311" y="10038"/>
                </a:lnTo>
                <a:lnTo>
                  <a:pt x="10310" y="10054"/>
                </a:lnTo>
                <a:lnTo>
                  <a:pt x="10296" y="10058"/>
                </a:lnTo>
                <a:lnTo>
                  <a:pt x="10290" y="10075"/>
                </a:lnTo>
                <a:lnTo>
                  <a:pt x="10282" y="10069"/>
                </a:lnTo>
                <a:lnTo>
                  <a:pt x="10271" y="10069"/>
                </a:lnTo>
                <a:lnTo>
                  <a:pt x="10257" y="10087"/>
                </a:lnTo>
                <a:lnTo>
                  <a:pt x="10242" y="10087"/>
                </a:lnTo>
                <a:lnTo>
                  <a:pt x="10233" y="10064"/>
                </a:lnTo>
                <a:lnTo>
                  <a:pt x="10215" y="10062"/>
                </a:lnTo>
                <a:lnTo>
                  <a:pt x="10207" y="10058"/>
                </a:lnTo>
                <a:lnTo>
                  <a:pt x="10189" y="10063"/>
                </a:lnTo>
                <a:lnTo>
                  <a:pt x="10175" y="10059"/>
                </a:lnTo>
                <a:lnTo>
                  <a:pt x="10168" y="10062"/>
                </a:lnTo>
                <a:lnTo>
                  <a:pt x="10156" y="10055"/>
                </a:lnTo>
                <a:lnTo>
                  <a:pt x="10147" y="10059"/>
                </a:lnTo>
                <a:lnTo>
                  <a:pt x="10140" y="10082"/>
                </a:lnTo>
                <a:lnTo>
                  <a:pt x="10126" y="10082"/>
                </a:lnTo>
                <a:lnTo>
                  <a:pt x="10113" y="10073"/>
                </a:lnTo>
                <a:lnTo>
                  <a:pt x="10096" y="10102"/>
                </a:lnTo>
                <a:lnTo>
                  <a:pt x="10086" y="10101"/>
                </a:lnTo>
                <a:lnTo>
                  <a:pt x="10070" y="10086"/>
                </a:lnTo>
                <a:lnTo>
                  <a:pt x="10056" y="10095"/>
                </a:lnTo>
                <a:lnTo>
                  <a:pt x="10030" y="10096"/>
                </a:lnTo>
                <a:lnTo>
                  <a:pt x="10015" y="10093"/>
                </a:lnTo>
                <a:lnTo>
                  <a:pt x="9982" y="10135"/>
                </a:lnTo>
                <a:lnTo>
                  <a:pt x="9963" y="10140"/>
                </a:lnTo>
                <a:lnTo>
                  <a:pt x="9954" y="10140"/>
                </a:lnTo>
                <a:lnTo>
                  <a:pt x="9938" y="10157"/>
                </a:lnTo>
                <a:lnTo>
                  <a:pt x="9937" y="10174"/>
                </a:lnTo>
                <a:lnTo>
                  <a:pt x="9929" y="10193"/>
                </a:lnTo>
                <a:lnTo>
                  <a:pt x="9921" y="10193"/>
                </a:lnTo>
                <a:lnTo>
                  <a:pt x="9917" y="10186"/>
                </a:lnTo>
                <a:lnTo>
                  <a:pt x="9907" y="10186"/>
                </a:lnTo>
                <a:lnTo>
                  <a:pt x="9900" y="10195"/>
                </a:lnTo>
                <a:lnTo>
                  <a:pt x="9896" y="10204"/>
                </a:lnTo>
                <a:lnTo>
                  <a:pt x="9877" y="10206"/>
                </a:lnTo>
                <a:lnTo>
                  <a:pt x="9861" y="10220"/>
                </a:lnTo>
                <a:lnTo>
                  <a:pt x="9853" y="10233"/>
                </a:lnTo>
                <a:lnTo>
                  <a:pt x="9851" y="10246"/>
                </a:lnTo>
                <a:lnTo>
                  <a:pt x="9838" y="10270"/>
                </a:lnTo>
                <a:lnTo>
                  <a:pt x="9817" y="10281"/>
                </a:lnTo>
                <a:lnTo>
                  <a:pt x="9799" y="10282"/>
                </a:lnTo>
                <a:lnTo>
                  <a:pt x="9789" y="10283"/>
                </a:lnTo>
                <a:lnTo>
                  <a:pt x="9751" y="10278"/>
                </a:lnTo>
                <a:lnTo>
                  <a:pt x="9743" y="10263"/>
                </a:lnTo>
                <a:lnTo>
                  <a:pt x="9739" y="10242"/>
                </a:lnTo>
                <a:lnTo>
                  <a:pt x="9734" y="10239"/>
                </a:lnTo>
                <a:lnTo>
                  <a:pt x="9734" y="10239"/>
                </a:lnTo>
                <a:lnTo>
                  <a:pt x="9722" y="10261"/>
                </a:lnTo>
                <a:lnTo>
                  <a:pt x="9700" y="10269"/>
                </a:lnTo>
                <a:lnTo>
                  <a:pt x="9679" y="10259"/>
                </a:lnTo>
                <a:lnTo>
                  <a:pt x="9668" y="10257"/>
                </a:lnTo>
                <a:lnTo>
                  <a:pt x="9653" y="10270"/>
                </a:lnTo>
                <a:lnTo>
                  <a:pt x="9633" y="10275"/>
                </a:lnTo>
                <a:lnTo>
                  <a:pt x="9618" y="10270"/>
                </a:lnTo>
                <a:lnTo>
                  <a:pt x="9600" y="10236"/>
                </a:lnTo>
                <a:lnTo>
                  <a:pt x="9592" y="10227"/>
                </a:lnTo>
                <a:lnTo>
                  <a:pt x="9589" y="10209"/>
                </a:lnTo>
                <a:lnTo>
                  <a:pt x="9589" y="10196"/>
                </a:lnTo>
                <a:lnTo>
                  <a:pt x="9592" y="10190"/>
                </a:lnTo>
                <a:lnTo>
                  <a:pt x="9588" y="10181"/>
                </a:lnTo>
                <a:lnTo>
                  <a:pt x="9575" y="10189"/>
                </a:lnTo>
                <a:lnTo>
                  <a:pt x="9569" y="10197"/>
                </a:lnTo>
                <a:lnTo>
                  <a:pt x="9558" y="10196"/>
                </a:lnTo>
                <a:lnTo>
                  <a:pt x="9545" y="10220"/>
                </a:lnTo>
                <a:lnTo>
                  <a:pt x="9543" y="10281"/>
                </a:lnTo>
                <a:lnTo>
                  <a:pt x="9528" y="10314"/>
                </a:lnTo>
                <a:lnTo>
                  <a:pt x="9525" y="10360"/>
                </a:lnTo>
                <a:lnTo>
                  <a:pt x="9516" y="10390"/>
                </a:lnTo>
                <a:lnTo>
                  <a:pt x="9485" y="10438"/>
                </a:lnTo>
                <a:lnTo>
                  <a:pt x="9478" y="10439"/>
                </a:lnTo>
                <a:lnTo>
                  <a:pt x="9464" y="10456"/>
                </a:lnTo>
                <a:lnTo>
                  <a:pt x="9439" y="10470"/>
                </a:lnTo>
                <a:lnTo>
                  <a:pt x="9420" y="10504"/>
                </a:lnTo>
                <a:lnTo>
                  <a:pt x="9413" y="10504"/>
                </a:lnTo>
                <a:lnTo>
                  <a:pt x="9386" y="10534"/>
                </a:lnTo>
                <a:lnTo>
                  <a:pt x="9370" y="10543"/>
                </a:lnTo>
                <a:lnTo>
                  <a:pt x="9360" y="10568"/>
                </a:lnTo>
                <a:lnTo>
                  <a:pt x="9330" y="10605"/>
                </a:lnTo>
                <a:lnTo>
                  <a:pt x="9340" y="10644"/>
                </a:lnTo>
                <a:lnTo>
                  <a:pt x="9338" y="10672"/>
                </a:lnTo>
                <a:lnTo>
                  <a:pt x="9311" y="10713"/>
                </a:lnTo>
                <a:lnTo>
                  <a:pt x="9294" y="10773"/>
                </a:lnTo>
                <a:lnTo>
                  <a:pt x="9293" y="10798"/>
                </a:lnTo>
                <a:lnTo>
                  <a:pt x="9304" y="10836"/>
                </a:lnTo>
                <a:lnTo>
                  <a:pt x="9295" y="10878"/>
                </a:lnTo>
                <a:lnTo>
                  <a:pt x="9301" y="10887"/>
                </a:lnTo>
                <a:lnTo>
                  <a:pt x="9309" y="10904"/>
                </a:lnTo>
                <a:lnTo>
                  <a:pt x="9304" y="10936"/>
                </a:lnTo>
                <a:lnTo>
                  <a:pt x="9262" y="11017"/>
                </a:lnTo>
                <a:lnTo>
                  <a:pt x="9257" y="11049"/>
                </a:lnTo>
                <a:lnTo>
                  <a:pt x="9238" y="11084"/>
                </a:lnTo>
                <a:lnTo>
                  <a:pt x="9216" y="11087"/>
                </a:lnTo>
                <a:lnTo>
                  <a:pt x="9169" y="11159"/>
                </a:lnTo>
                <a:lnTo>
                  <a:pt x="9104" y="11179"/>
                </a:lnTo>
                <a:lnTo>
                  <a:pt x="9087" y="11217"/>
                </a:lnTo>
                <a:lnTo>
                  <a:pt x="9061" y="11279"/>
                </a:lnTo>
                <a:lnTo>
                  <a:pt x="9061" y="11324"/>
                </a:lnTo>
                <a:lnTo>
                  <a:pt x="9049" y="11324"/>
                </a:lnTo>
                <a:lnTo>
                  <a:pt x="9002" y="11366"/>
                </a:lnTo>
                <a:lnTo>
                  <a:pt x="8998" y="11388"/>
                </a:lnTo>
                <a:lnTo>
                  <a:pt x="8979" y="11406"/>
                </a:lnTo>
                <a:lnTo>
                  <a:pt x="8985" y="11435"/>
                </a:lnTo>
                <a:lnTo>
                  <a:pt x="8944" y="11537"/>
                </a:lnTo>
                <a:lnTo>
                  <a:pt x="8941" y="11569"/>
                </a:lnTo>
                <a:lnTo>
                  <a:pt x="8909" y="11619"/>
                </a:lnTo>
                <a:lnTo>
                  <a:pt x="8900" y="11628"/>
                </a:lnTo>
                <a:lnTo>
                  <a:pt x="8883" y="11689"/>
                </a:lnTo>
                <a:lnTo>
                  <a:pt x="8884" y="11707"/>
                </a:lnTo>
                <a:lnTo>
                  <a:pt x="8857" y="11767"/>
                </a:lnTo>
                <a:lnTo>
                  <a:pt x="8856" y="11778"/>
                </a:lnTo>
                <a:lnTo>
                  <a:pt x="8864" y="11788"/>
                </a:lnTo>
                <a:lnTo>
                  <a:pt x="8853" y="11796"/>
                </a:lnTo>
                <a:lnTo>
                  <a:pt x="8831" y="11862"/>
                </a:lnTo>
                <a:lnTo>
                  <a:pt x="8823" y="11866"/>
                </a:lnTo>
                <a:lnTo>
                  <a:pt x="8813" y="11883"/>
                </a:lnTo>
                <a:lnTo>
                  <a:pt x="8814" y="11911"/>
                </a:lnTo>
                <a:lnTo>
                  <a:pt x="8807" y="11935"/>
                </a:lnTo>
                <a:lnTo>
                  <a:pt x="8809" y="11973"/>
                </a:lnTo>
                <a:lnTo>
                  <a:pt x="8809" y="11977"/>
                </a:lnTo>
                <a:lnTo>
                  <a:pt x="8802" y="12002"/>
                </a:lnTo>
                <a:lnTo>
                  <a:pt x="8803" y="12046"/>
                </a:lnTo>
                <a:lnTo>
                  <a:pt x="8818" y="12018"/>
                </a:lnTo>
                <a:lnTo>
                  <a:pt x="8824" y="12045"/>
                </a:lnTo>
                <a:lnTo>
                  <a:pt x="8829" y="12050"/>
                </a:lnTo>
                <a:lnTo>
                  <a:pt x="8837" y="12039"/>
                </a:lnTo>
                <a:lnTo>
                  <a:pt x="8857" y="12088"/>
                </a:lnTo>
                <a:lnTo>
                  <a:pt x="8848" y="12103"/>
                </a:lnTo>
                <a:lnTo>
                  <a:pt x="8853" y="12127"/>
                </a:lnTo>
                <a:lnTo>
                  <a:pt x="8849" y="12165"/>
                </a:lnTo>
                <a:lnTo>
                  <a:pt x="8839" y="12165"/>
                </a:lnTo>
                <a:lnTo>
                  <a:pt x="8832" y="12175"/>
                </a:lnTo>
                <a:lnTo>
                  <a:pt x="8851" y="12225"/>
                </a:lnTo>
                <a:lnTo>
                  <a:pt x="8864" y="12342"/>
                </a:lnTo>
                <a:lnTo>
                  <a:pt x="8860" y="12424"/>
                </a:lnTo>
                <a:lnTo>
                  <a:pt x="8844" y="12462"/>
                </a:lnTo>
                <a:lnTo>
                  <a:pt x="8833" y="12533"/>
                </a:lnTo>
                <a:lnTo>
                  <a:pt x="8829" y="12579"/>
                </a:lnTo>
                <a:lnTo>
                  <a:pt x="8826" y="12616"/>
                </a:lnTo>
                <a:lnTo>
                  <a:pt x="8809" y="12669"/>
                </a:lnTo>
                <a:lnTo>
                  <a:pt x="8766" y="12735"/>
                </a:lnTo>
                <a:lnTo>
                  <a:pt x="8789" y="12766"/>
                </a:lnTo>
                <a:lnTo>
                  <a:pt x="8804" y="12809"/>
                </a:lnTo>
                <a:lnTo>
                  <a:pt x="8817" y="12813"/>
                </a:lnTo>
                <a:lnTo>
                  <a:pt x="8817" y="12836"/>
                </a:lnTo>
                <a:lnTo>
                  <a:pt x="8811" y="12838"/>
                </a:lnTo>
                <a:lnTo>
                  <a:pt x="8828" y="12856"/>
                </a:lnTo>
                <a:lnTo>
                  <a:pt x="8819" y="12867"/>
                </a:lnTo>
                <a:lnTo>
                  <a:pt x="8821" y="12877"/>
                </a:lnTo>
                <a:lnTo>
                  <a:pt x="8824" y="12894"/>
                </a:lnTo>
                <a:lnTo>
                  <a:pt x="8841" y="12908"/>
                </a:lnTo>
                <a:lnTo>
                  <a:pt x="8857" y="12901"/>
                </a:lnTo>
                <a:lnTo>
                  <a:pt x="8847" y="12918"/>
                </a:lnTo>
                <a:lnTo>
                  <a:pt x="8828" y="12919"/>
                </a:lnTo>
                <a:lnTo>
                  <a:pt x="8814" y="12889"/>
                </a:lnTo>
                <a:lnTo>
                  <a:pt x="8803" y="12909"/>
                </a:lnTo>
                <a:lnTo>
                  <a:pt x="8810" y="12925"/>
                </a:lnTo>
                <a:lnTo>
                  <a:pt x="8810" y="12960"/>
                </a:lnTo>
                <a:lnTo>
                  <a:pt x="8804" y="12972"/>
                </a:lnTo>
                <a:lnTo>
                  <a:pt x="8807" y="12980"/>
                </a:lnTo>
                <a:lnTo>
                  <a:pt x="8823" y="12967"/>
                </a:lnTo>
                <a:lnTo>
                  <a:pt x="8846" y="12980"/>
                </a:lnTo>
                <a:lnTo>
                  <a:pt x="8831" y="12996"/>
                </a:lnTo>
                <a:lnTo>
                  <a:pt x="8824" y="12992"/>
                </a:lnTo>
                <a:lnTo>
                  <a:pt x="8812" y="12986"/>
                </a:lnTo>
                <a:lnTo>
                  <a:pt x="8817" y="12994"/>
                </a:lnTo>
                <a:lnTo>
                  <a:pt x="8817" y="13016"/>
                </a:lnTo>
                <a:lnTo>
                  <a:pt x="8817" y="13016"/>
                </a:lnTo>
                <a:lnTo>
                  <a:pt x="8823" y="13034"/>
                </a:lnTo>
                <a:lnTo>
                  <a:pt x="8845" y="13035"/>
                </a:lnTo>
                <a:lnTo>
                  <a:pt x="8854" y="13037"/>
                </a:lnTo>
                <a:lnTo>
                  <a:pt x="8842" y="13053"/>
                </a:lnTo>
                <a:lnTo>
                  <a:pt x="8854" y="13073"/>
                </a:lnTo>
                <a:lnTo>
                  <a:pt x="8868" y="13075"/>
                </a:lnTo>
                <a:lnTo>
                  <a:pt x="8872" y="13087"/>
                </a:lnTo>
                <a:lnTo>
                  <a:pt x="8879" y="13090"/>
                </a:lnTo>
                <a:lnTo>
                  <a:pt x="8897" y="13079"/>
                </a:lnTo>
                <a:lnTo>
                  <a:pt x="8913" y="13073"/>
                </a:lnTo>
                <a:lnTo>
                  <a:pt x="8931" y="13090"/>
                </a:lnTo>
                <a:lnTo>
                  <a:pt x="8926" y="13097"/>
                </a:lnTo>
                <a:lnTo>
                  <a:pt x="8892" y="13098"/>
                </a:lnTo>
                <a:lnTo>
                  <a:pt x="8896" y="13107"/>
                </a:lnTo>
                <a:lnTo>
                  <a:pt x="8907" y="13110"/>
                </a:lnTo>
                <a:lnTo>
                  <a:pt x="8913" y="13121"/>
                </a:lnTo>
                <a:lnTo>
                  <a:pt x="8909" y="13131"/>
                </a:lnTo>
                <a:lnTo>
                  <a:pt x="8917" y="13133"/>
                </a:lnTo>
                <a:lnTo>
                  <a:pt x="8901" y="13162"/>
                </a:lnTo>
                <a:lnTo>
                  <a:pt x="8930" y="13157"/>
                </a:lnTo>
                <a:lnTo>
                  <a:pt x="8929" y="13175"/>
                </a:lnTo>
                <a:lnTo>
                  <a:pt x="8932" y="13182"/>
                </a:lnTo>
                <a:lnTo>
                  <a:pt x="8948" y="13174"/>
                </a:lnTo>
                <a:lnTo>
                  <a:pt x="8949" y="13174"/>
                </a:lnTo>
                <a:lnTo>
                  <a:pt x="8960" y="13193"/>
                </a:lnTo>
                <a:lnTo>
                  <a:pt x="8954" y="13236"/>
                </a:lnTo>
                <a:lnTo>
                  <a:pt x="8969" y="13271"/>
                </a:lnTo>
                <a:lnTo>
                  <a:pt x="8984" y="13272"/>
                </a:lnTo>
                <a:lnTo>
                  <a:pt x="8995" y="13279"/>
                </a:lnTo>
                <a:lnTo>
                  <a:pt x="9001" y="13265"/>
                </a:lnTo>
                <a:lnTo>
                  <a:pt x="9012" y="13273"/>
                </a:lnTo>
                <a:lnTo>
                  <a:pt x="9007" y="13282"/>
                </a:lnTo>
                <a:lnTo>
                  <a:pt x="9006" y="13300"/>
                </a:lnTo>
                <a:lnTo>
                  <a:pt x="9012" y="13310"/>
                </a:lnTo>
                <a:lnTo>
                  <a:pt x="9027" y="13311"/>
                </a:lnTo>
                <a:lnTo>
                  <a:pt x="9032" y="13345"/>
                </a:lnTo>
                <a:lnTo>
                  <a:pt x="9050" y="13362"/>
                </a:lnTo>
                <a:lnTo>
                  <a:pt x="9060" y="13375"/>
                </a:lnTo>
                <a:lnTo>
                  <a:pt x="9061" y="13376"/>
                </a:lnTo>
                <a:lnTo>
                  <a:pt x="9054" y="13398"/>
                </a:lnTo>
                <a:lnTo>
                  <a:pt x="9053" y="13415"/>
                </a:lnTo>
                <a:lnTo>
                  <a:pt x="9062" y="13424"/>
                </a:lnTo>
                <a:lnTo>
                  <a:pt x="9053" y="13453"/>
                </a:lnTo>
                <a:lnTo>
                  <a:pt x="9058" y="13471"/>
                </a:lnTo>
                <a:lnTo>
                  <a:pt x="9071" y="13474"/>
                </a:lnTo>
                <a:lnTo>
                  <a:pt x="9078" y="13510"/>
                </a:lnTo>
                <a:lnTo>
                  <a:pt x="9078" y="13536"/>
                </a:lnTo>
                <a:lnTo>
                  <a:pt x="9093" y="13563"/>
                </a:lnTo>
                <a:lnTo>
                  <a:pt x="9106" y="13555"/>
                </a:lnTo>
                <a:lnTo>
                  <a:pt x="9107" y="13560"/>
                </a:lnTo>
                <a:lnTo>
                  <a:pt x="9101" y="13580"/>
                </a:lnTo>
                <a:lnTo>
                  <a:pt x="9110" y="13593"/>
                </a:lnTo>
                <a:lnTo>
                  <a:pt x="9119" y="13612"/>
                </a:lnTo>
                <a:lnTo>
                  <a:pt x="9116" y="13625"/>
                </a:lnTo>
                <a:lnTo>
                  <a:pt x="9131" y="13632"/>
                </a:lnTo>
                <a:lnTo>
                  <a:pt x="9167" y="13663"/>
                </a:lnTo>
                <a:lnTo>
                  <a:pt x="9192" y="13663"/>
                </a:lnTo>
                <a:lnTo>
                  <a:pt x="9203" y="13673"/>
                </a:lnTo>
                <a:lnTo>
                  <a:pt x="9198" y="13689"/>
                </a:lnTo>
                <a:lnTo>
                  <a:pt x="9209" y="13698"/>
                </a:lnTo>
                <a:lnTo>
                  <a:pt x="9226" y="13739"/>
                </a:lnTo>
                <a:lnTo>
                  <a:pt x="9236" y="13740"/>
                </a:lnTo>
                <a:lnTo>
                  <a:pt x="9261" y="13768"/>
                </a:lnTo>
                <a:lnTo>
                  <a:pt x="9261" y="13768"/>
                </a:lnTo>
                <a:lnTo>
                  <a:pt x="9264" y="13771"/>
                </a:lnTo>
                <a:lnTo>
                  <a:pt x="9306" y="13842"/>
                </a:lnTo>
                <a:lnTo>
                  <a:pt x="9321" y="13844"/>
                </a:lnTo>
                <a:lnTo>
                  <a:pt x="9372" y="13909"/>
                </a:lnTo>
                <a:lnTo>
                  <a:pt x="9439" y="13950"/>
                </a:lnTo>
                <a:lnTo>
                  <a:pt x="9445" y="13953"/>
                </a:lnTo>
                <a:lnTo>
                  <a:pt x="9468" y="13919"/>
                </a:lnTo>
                <a:lnTo>
                  <a:pt x="9483" y="13919"/>
                </a:lnTo>
                <a:lnTo>
                  <a:pt x="9488" y="13908"/>
                </a:lnTo>
                <a:lnTo>
                  <a:pt x="9535" y="13879"/>
                </a:lnTo>
                <a:lnTo>
                  <a:pt x="9535" y="13868"/>
                </a:lnTo>
                <a:lnTo>
                  <a:pt x="9561" y="13862"/>
                </a:lnTo>
                <a:lnTo>
                  <a:pt x="9650" y="13861"/>
                </a:lnTo>
                <a:lnTo>
                  <a:pt x="9684" y="13843"/>
                </a:lnTo>
                <a:lnTo>
                  <a:pt x="9715" y="13868"/>
                </a:lnTo>
                <a:lnTo>
                  <a:pt x="9718" y="13839"/>
                </a:lnTo>
                <a:lnTo>
                  <a:pt x="9731" y="13834"/>
                </a:lnTo>
                <a:lnTo>
                  <a:pt x="9740" y="13864"/>
                </a:lnTo>
                <a:lnTo>
                  <a:pt x="9744" y="13874"/>
                </a:lnTo>
                <a:lnTo>
                  <a:pt x="9780" y="13883"/>
                </a:lnTo>
                <a:lnTo>
                  <a:pt x="9807" y="13903"/>
                </a:lnTo>
                <a:lnTo>
                  <a:pt x="9865" y="13856"/>
                </a:lnTo>
                <a:lnTo>
                  <a:pt x="9906" y="13850"/>
                </a:lnTo>
                <a:lnTo>
                  <a:pt x="9941" y="13800"/>
                </a:lnTo>
                <a:lnTo>
                  <a:pt x="9973" y="13774"/>
                </a:lnTo>
                <a:lnTo>
                  <a:pt x="10010" y="13766"/>
                </a:lnTo>
                <a:lnTo>
                  <a:pt x="10015" y="13765"/>
                </a:lnTo>
                <a:lnTo>
                  <a:pt x="10052" y="13727"/>
                </a:lnTo>
                <a:lnTo>
                  <a:pt x="10059" y="13728"/>
                </a:lnTo>
                <a:lnTo>
                  <a:pt x="10083" y="13734"/>
                </a:lnTo>
                <a:lnTo>
                  <a:pt x="10129" y="13707"/>
                </a:lnTo>
                <a:lnTo>
                  <a:pt x="10132" y="13708"/>
                </a:lnTo>
                <a:lnTo>
                  <a:pt x="10158" y="13717"/>
                </a:lnTo>
                <a:lnTo>
                  <a:pt x="10180" y="13703"/>
                </a:lnTo>
                <a:lnTo>
                  <a:pt x="10229" y="13747"/>
                </a:lnTo>
                <a:lnTo>
                  <a:pt x="10257" y="13792"/>
                </a:lnTo>
                <a:lnTo>
                  <a:pt x="10273" y="13847"/>
                </a:lnTo>
                <a:lnTo>
                  <a:pt x="10273" y="13883"/>
                </a:lnTo>
                <a:lnTo>
                  <a:pt x="10282" y="13891"/>
                </a:lnTo>
                <a:lnTo>
                  <a:pt x="10290" y="13930"/>
                </a:lnTo>
                <a:lnTo>
                  <a:pt x="10307" y="13957"/>
                </a:lnTo>
                <a:lnTo>
                  <a:pt x="10332" y="13968"/>
                </a:lnTo>
                <a:lnTo>
                  <a:pt x="10397" y="13962"/>
                </a:lnTo>
                <a:lnTo>
                  <a:pt x="10410" y="13948"/>
                </a:lnTo>
                <a:lnTo>
                  <a:pt x="10420" y="13955"/>
                </a:lnTo>
                <a:lnTo>
                  <a:pt x="10451" y="13936"/>
                </a:lnTo>
                <a:lnTo>
                  <a:pt x="10461" y="13944"/>
                </a:lnTo>
                <a:lnTo>
                  <a:pt x="10479" y="13938"/>
                </a:lnTo>
                <a:lnTo>
                  <a:pt x="10485" y="13906"/>
                </a:lnTo>
                <a:lnTo>
                  <a:pt x="10497" y="13928"/>
                </a:lnTo>
                <a:lnTo>
                  <a:pt x="10503" y="13923"/>
                </a:lnTo>
                <a:lnTo>
                  <a:pt x="10503" y="13923"/>
                </a:lnTo>
                <a:lnTo>
                  <a:pt x="10512" y="13930"/>
                </a:lnTo>
                <a:lnTo>
                  <a:pt x="10523" y="13921"/>
                </a:lnTo>
                <a:lnTo>
                  <a:pt x="10531" y="13991"/>
                </a:lnTo>
                <a:lnTo>
                  <a:pt x="10543" y="13993"/>
                </a:lnTo>
                <a:lnTo>
                  <a:pt x="10549" y="14005"/>
                </a:lnTo>
                <a:lnTo>
                  <a:pt x="10569" y="13991"/>
                </a:lnTo>
                <a:lnTo>
                  <a:pt x="10579" y="14018"/>
                </a:lnTo>
                <a:lnTo>
                  <a:pt x="10574" y="14033"/>
                </a:lnTo>
                <a:lnTo>
                  <a:pt x="10574" y="14064"/>
                </a:lnTo>
                <a:lnTo>
                  <a:pt x="10587" y="14093"/>
                </a:lnTo>
                <a:lnTo>
                  <a:pt x="10589" y="14137"/>
                </a:lnTo>
                <a:lnTo>
                  <a:pt x="10580" y="14177"/>
                </a:lnTo>
                <a:lnTo>
                  <a:pt x="10590" y="14194"/>
                </a:lnTo>
                <a:lnTo>
                  <a:pt x="10579" y="14212"/>
                </a:lnTo>
                <a:lnTo>
                  <a:pt x="10577" y="14216"/>
                </a:lnTo>
                <a:lnTo>
                  <a:pt x="10582" y="14236"/>
                </a:lnTo>
                <a:lnTo>
                  <a:pt x="10560" y="14277"/>
                </a:lnTo>
                <a:lnTo>
                  <a:pt x="10543" y="14331"/>
                </a:lnTo>
                <a:lnTo>
                  <a:pt x="10560" y="14345"/>
                </a:lnTo>
                <a:lnTo>
                  <a:pt x="10560" y="14352"/>
                </a:lnTo>
                <a:lnTo>
                  <a:pt x="10559" y="14379"/>
                </a:lnTo>
                <a:lnTo>
                  <a:pt x="10545" y="14382"/>
                </a:lnTo>
                <a:lnTo>
                  <a:pt x="10558" y="14418"/>
                </a:lnTo>
                <a:lnTo>
                  <a:pt x="10579" y="14427"/>
                </a:lnTo>
                <a:lnTo>
                  <a:pt x="10549" y="14439"/>
                </a:lnTo>
                <a:lnTo>
                  <a:pt x="10542" y="14426"/>
                </a:lnTo>
                <a:lnTo>
                  <a:pt x="10540" y="14458"/>
                </a:lnTo>
                <a:lnTo>
                  <a:pt x="10537" y="14520"/>
                </a:lnTo>
                <a:lnTo>
                  <a:pt x="10524" y="14538"/>
                </a:lnTo>
                <a:lnTo>
                  <a:pt x="10508" y="14529"/>
                </a:lnTo>
                <a:lnTo>
                  <a:pt x="10507" y="14541"/>
                </a:lnTo>
                <a:lnTo>
                  <a:pt x="10521" y="14591"/>
                </a:lnTo>
                <a:lnTo>
                  <a:pt x="10529" y="14601"/>
                </a:lnTo>
                <a:lnTo>
                  <a:pt x="10529" y="14619"/>
                </a:lnTo>
                <a:lnTo>
                  <a:pt x="10541" y="14646"/>
                </a:lnTo>
                <a:lnTo>
                  <a:pt x="10541" y="14680"/>
                </a:lnTo>
                <a:lnTo>
                  <a:pt x="10551" y="14697"/>
                </a:lnTo>
                <a:lnTo>
                  <a:pt x="10558" y="14724"/>
                </a:lnTo>
                <a:lnTo>
                  <a:pt x="10575" y="14748"/>
                </a:lnTo>
                <a:lnTo>
                  <a:pt x="10570" y="14754"/>
                </a:lnTo>
                <a:lnTo>
                  <a:pt x="10589" y="14787"/>
                </a:lnTo>
                <a:lnTo>
                  <a:pt x="10619" y="14828"/>
                </a:lnTo>
                <a:lnTo>
                  <a:pt x="10625" y="14853"/>
                </a:lnTo>
                <a:lnTo>
                  <a:pt x="10650" y="14873"/>
                </a:lnTo>
                <a:lnTo>
                  <a:pt x="10652" y="14891"/>
                </a:lnTo>
                <a:lnTo>
                  <a:pt x="10664" y="14899"/>
                </a:lnTo>
                <a:lnTo>
                  <a:pt x="10667" y="14904"/>
                </a:lnTo>
                <a:lnTo>
                  <a:pt x="10680" y="14926"/>
                </a:lnTo>
                <a:lnTo>
                  <a:pt x="10685" y="14940"/>
                </a:lnTo>
                <a:lnTo>
                  <a:pt x="10705" y="14962"/>
                </a:lnTo>
                <a:lnTo>
                  <a:pt x="10706" y="14982"/>
                </a:lnTo>
                <a:lnTo>
                  <a:pt x="10716" y="15002"/>
                </a:lnTo>
                <a:lnTo>
                  <a:pt x="10716" y="15025"/>
                </a:lnTo>
                <a:lnTo>
                  <a:pt x="10723" y="15039"/>
                </a:lnTo>
                <a:lnTo>
                  <a:pt x="10732" y="15054"/>
                </a:lnTo>
                <a:lnTo>
                  <a:pt x="10736" y="15086"/>
                </a:lnTo>
                <a:lnTo>
                  <a:pt x="10729" y="15110"/>
                </a:lnTo>
                <a:lnTo>
                  <a:pt x="10732" y="15124"/>
                </a:lnTo>
                <a:lnTo>
                  <a:pt x="10736" y="15137"/>
                </a:lnTo>
                <a:lnTo>
                  <a:pt x="10755" y="15138"/>
                </a:lnTo>
                <a:lnTo>
                  <a:pt x="10763" y="15148"/>
                </a:lnTo>
                <a:lnTo>
                  <a:pt x="10744" y="15166"/>
                </a:lnTo>
                <a:lnTo>
                  <a:pt x="10751" y="15181"/>
                </a:lnTo>
                <a:lnTo>
                  <a:pt x="10751" y="15197"/>
                </a:lnTo>
                <a:lnTo>
                  <a:pt x="10788" y="15268"/>
                </a:lnTo>
                <a:lnTo>
                  <a:pt x="10790" y="15356"/>
                </a:lnTo>
                <a:lnTo>
                  <a:pt x="10810" y="15404"/>
                </a:lnTo>
                <a:lnTo>
                  <a:pt x="10807" y="15449"/>
                </a:lnTo>
                <a:lnTo>
                  <a:pt x="10785" y="15495"/>
                </a:lnTo>
                <a:lnTo>
                  <a:pt x="10798" y="15506"/>
                </a:lnTo>
                <a:lnTo>
                  <a:pt x="10798" y="15547"/>
                </a:lnTo>
                <a:lnTo>
                  <a:pt x="10808" y="15574"/>
                </a:lnTo>
                <a:lnTo>
                  <a:pt x="10808" y="15604"/>
                </a:lnTo>
                <a:lnTo>
                  <a:pt x="10834" y="15674"/>
                </a:lnTo>
                <a:lnTo>
                  <a:pt x="10832" y="15693"/>
                </a:lnTo>
                <a:lnTo>
                  <a:pt x="10841" y="15710"/>
                </a:lnTo>
                <a:lnTo>
                  <a:pt x="10841" y="15810"/>
                </a:lnTo>
                <a:lnTo>
                  <a:pt x="10814" y="15894"/>
                </a:lnTo>
                <a:lnTo>
                  <a:pt x="10806" y="15894"/>
                </a:lnTo>
                <a:lnTo>
                  <a:pt x="10776" y="15932"/>
                </a:lnTo>
                <a:lnTo>
                  <a:pt x="10775" y="15960"/>
                </a:lnTo>
                <a:lnTo>
                  <a:pt x="10738" y="16015"/>
                </a:lnTo>
                <a:lnTo>
                  <a:pt x="10737" y="16053"/>
                </a:lnTo>
                <a:lnTo>
                  <a:pt x="10731" y="16061"/>
                </a:lnTo>
                <a:lnTo>
                  <a:pt x="10731" y="16152"/>
                </a:lnTo>
                <a:lnTo>
                  <a:pt x="10715" y="16189"/>
                </a:lnTo>
                <a:lnTo>
                  <a:pt x="10711" y="16232"/>
                </a:lnTo>
                <a:lnTo>
                  <a:pt x="10693" y="16269"/>
                </a:lnTo>
                <a:lnTo>
                  <a:pt x="10693" y="16311"/>
                </a:lnTo>
                <a:lnTo>
                  <a:pt x="10689" y="16347"/>
                </a:lnTo>
                <a:lnTo>
                  <a:pt x="10690" y="16402"/>
                </a:lnTo>
                <a:lnTo>
                  <a:pt x="10687" y="16438"/>
                </a:lnTo>
                <a:lnTo>
                  <a:pt x="10688" y="16450"/>
                </a:lnTo>
                <a:lnTo>
                  <a:pt x="10691" y="16546"/>
                </a:lnTo>
                <a:lnTo>
                  <a:pt x="10731" y="16615"/>
                </a:lnTo>
                <a:lnTo>
                  <a:pt x="10753" y="16677"/>
                </a:lnTo>
                <a:lnTo>
                  <a:pt x="10786" y="16803"/>
                </a:lnTo>
                <a:lnTo>
                  <a:pt x="10791" y="16854"/>
                </a:lnTo>
                <a:lnTo>
                  <a:pt x="10825" y="16935"/>
                </a:lnTo>
                <a:lnTo>
                  <a:pt x="10825" y="16966"/>
                </a:lnTo>
                <a:lnTo>
                  <a:pt x="10861" y="17053"/>
                </a:lnTo>
                <a:lnTo>
                  <a:pt x="10861" y="17100"/>
                </a:lnTo>
                <a:lnTo>
                  <a:pt x="10852" y="17107"/>
                </a:lnTo>
                <a:lnTo>
                  <a:pt x="10862" y="17165"/>
                </a:lnTo>
                <a:lnTo>
                  <a:pt x="10864" y="17253"/>
                </a:lnTo>
                <a:lnTo>
                  <a:pt x="10884" y="17342"/>
                </a:lnTo>
                <a:lnTo>
                  <a:pt x="10882" y="17390"/>
                </a:lnTo>
                <a:lnTo>
                  <a:pt x="10888" y="17423"/>
                </a:lnTo>
                <a:lnTo>
                  <a:pt x="10878" y="17433"/>
                </a:lnTo>
                <a:lnTo>
                  <a:pt x="10886" y="17450"/>
                </a:lnTo>
                <a:lnTo>
                  <a:pt x="10891" y="17510"/>
                </a:lnTo>
                <a:lnTo>
                  <a:pt x="10900" y="17518"/>
                </a:lnTo>
                <a:lnTo>
                  <a:pt x="10906" y="17538"/>
                </a:lnTo>
                <a:lnTo>
                  <a:pt x="10899" y="17547"/>
                </a:lnTo>
                <a:lnTo>
                  <a:pt x="10899" y="17570"/>
                </a:lnTo>
                <a:lnTo>
                  <a:pt x="10910" y="17590"/>
                </a:lnTo>
                <a:lnTo>
                  <a:pt x="10911" y="17634"/>
                </a:lnTo>
                <a:lnTo>
                  <a:pt x="10923" y="17662"/>
                </a:lnTo>
                <a:lnTo>
                  <a:pt x="10940" y="17716"/>
                </a:lnTo>
                <a:lnTo>
                  <a:pt x="10956" y="17744"/>
                </a:lnTo>
                <a:lnTo>
                  <a:pt x="10960" y="17759"/>
                </a:lnTo>
                <a:lnTo>
                  <a:pt x="10983" y="17787"/>
                </a:lnTo>
                <a:lnTo>
                  <a:pt x="10983" y="17788"/>
                </a:lnTo>
                <a:lnTo>
                  <a:pt x="10987" y="17825"/>
                </a:lnTo>
                <a:lnTo>
                  <a:pt x="11009" y="17851"/>
                </a:lnTo>
                <a:lnTo>
                  <a:pt x="11023" y="17921"/>
                </a:lnTo>
                <a:lnTo>
                  <a:pt x="11022" y="17952"/>
                </a:lnTo>
                <a:lnTo>
                  <a:pt x="11037" y="18015"/>
                </a:lnTo>
                <a:lnTo>
                  <a:pt x="11045" y="18081"/>
                </a:lnTo>
                <a:lnTo>
                  <a:pt x="11064" y="18123"/>
                </a:lnTo>
                <a:lnTo>
                  <a:pt x="11065" y="18147"/>
                </a:lnTo>
                <a:lnTo>
                  <a:pt x="11084" y="18202"/>
                </a:lnTo>
                <a:lnTo>
                  <a:pt x="11083" y="18219"/>
                </a:lnTo>
                <a:lnTo>
                  <a:pt x="11090" y="18257"/>
                </a:lnTo>
                <a:lnTo>
                  <a:pt x="11086" y="18292"/>
                </a:lnTo>
                <a:lnTo>
                  <a:pt x="11078" y="18306"/>
                </a:lnTo>
                <a:lnTo>
                  <a:pt x="11072" y="18306"/>
                </a:lnTo>
                <a:lnTo>
                  <a:pt x="11066" y="18295"/>
                </a:lnTo>
                <a:lnTo>
                  <a:pt x="11058" y="18306"/>
                </a:lnTo>
                <a:lnTo>
                  <a:pt x="11058" y="18335"/>
                </a:lnTo>
                <a:lnTo>
                  <a:pt x="11069" y="18365"/>
                </a:lnTo>
                <a:lnTo>
                  <a:pt x="11081" y="18383"/>
                </a:lnTo>
                <a:lnTo>
                  <a:pt x="11093" y="18419"/>
                </a:lnTo>
                <a:lnTo>
                  <a:pt x="11083" y="18444"/>
                </a:lnTo>
                <a:lnTo>
                  <a:pt x="11086" y="18473"/>
                </a:lnTo>
                <a:lnTo>
                  <a:pt x="11082" y="18492"/>
                </a:lnTo>
                <a:lnTo>
                  <a:pt x="11082" y="18515"/>
                </a:lnTo>
                <a:lnTo>
                  <a:pt x="11091" y="18526"/>
                </a:lnTo>
                <a:lnTo>
                  <a:pt x="11090" y="18505"/>
                </a:lnTo>
                <a:lnTo>
                  <a:pt x="11101" y="18489"/>
                </a:lnTo>
                <a:lnTo>
                  <a:pt x="11117" y="18493"/>
                </a:lnTo>
                <a:lnTo>
                  <a:pt x="11121" y="18517"/>
                </a:lnTo>
                <a:lnTo>
                  <a:pt x="11115" y="18524"/>
                </a:lnTo>
                <a:lnTo>
                  <a:pt x="11122" y="18529"/>
                </a:lnTo>
                <a:lnTo>
                  <a:pt x="11131" y="18521"/>
                </a:lnTo>
                <a:lnTo>
                  <a:pt x="11144" y="18532"/>
                </a:lnTo>
                <a:lnTo>
                  <a:pt x="11145" y="18560"/>
                </a:lnTo>
                <a:lnTo>
                  <a:pt x="11151" y="18553"/>
                </a:lnTo>
                <a:lnTo>
                  <a:pt x="11185" y="18579"/>
                </a:lnTo>
                <a:lnTo>
                  <a:pt x="11191" y="18574"/>
                </a:lnTo>
                <a:lnTo>
                  <a:pt x="11199" y="18578"/>
                </a:lnTo>
                <a:lnTo>
                  <a:pt x="11203" y="18562"/>
                </a:lnTo>
                <a:lnTo>
                  <a:pt x="11215" y="18558"/>
                </a:lnTo>
                <a:lnTo>
                  <a:pt x="11230" y="18531"/>
                </a:lnTo>
                <a:lnTo>
                  <a:pt x="11246" y="18537"/>
                </a:lnTo>
                <a:lnTo>
                  <a:pt x="11249" y="18528"/>
                </a:lnTo>
                <a:lnTo>
                  <a:pt x="11266" y="18527"/>
                </a:lnTo>
                <a:lnTo>
                  <a:pt x="11286" y="18539"/>
                </a:lnTo>
                <a:lnTo>
                  <a:pt x="11296" y="18531"/>
                </a:lnTo>
                <a:lnTo>
                  <a:pt x="11312" y="18529"/>
                </a:lnTo>
                <a:lnTo>
                  <a:pt x="11316" y="18520"/>
                </a:lnTo>
                <a:lnTo>
                  <a:pt x="11324" y="18510"/>
                </a:lnTo>
                <a:lnTo>
                  <a:pt x="11332" y="18506"/>
                </a:lnTo>
                <a:lnTo>
                  <a:pt x="11339" y="18512"/>
                </a:lnTo>
                <a:lnTo>
                  <a:pt x="11343" y="18493"/>
                </a:lnTo>
                <a:lnTo>
                  <a:pt x="11353" y="18485"/>
                </a:lnTo>
                <a:lnTo>
                  <a:pt x="11389" y="18485"/>
                </a:lnTo>
                <a:lnTo>
                  <a:pt x="11405" y="18499"/>
                </a:lnTo>
                <a:lnTo>
                  <a:pt x="11416" y="18493"/>
                </a:lnTo>
                <a:lnTo>
                  <a:pt x="11416" y="18485"/>
                </a:lnTo>
                <a:lnTo>
                  <a:pt x="11436" y="18478"/>
                </a:lnTo>
                <a:lnTo>
                  <a:pt x="11467" y="18491"/>
                </a:lnTo>
                <a:lnTo>
                  <a:pt x="11477" y="18503"/>
                </a:lnTo>
                <a:lnTo>
                  <a:pt x="11509" y="18515"/>
                </a:lnTo>
                <a:lnTo>
                  <a:pt x="11513" y="18508"/>
                </a:lnTo>
                <a:lnTo>
                  <a:pt x="11509" y="18493"/>
                </a:lnTo>
                <a:lnTo>
                  <a:pt x="11519" y="18477"/>
                </a:lnTo>
                <a:lnTo>
                  <a:pt x="11530" y="18479"/>
                </a:lnTo>
                <a:lnTo>
                  <a:pt x="11544" y="18491"/>
                </a:lnTo>
                <a:lnTo>
                  <a:pt x="11567" y="18490"/>
                </a:lnTo>
                <a:lnTo>
                  <a:pt x="11568" y="18484"/>
                </a:lnTo>
                <a:lnTo>
                  <a:pt x="11558" y="18470"/>
                </a:lnTo>
                <a:lnTo>
                  <a:pt x="11565" y="18449"/>
                </a:lnTo>
                <a:lnTo>
                  <a:pt x="11582" y="18440"/>
                </a:lnTo>
                <a:lnTo>
                  <a:pt x="11603" y="18439"/>
                </a:lnTo>
                <a:lnTo>
                  <a:pt x="11610" y="18448"/>
                </a:lnTo>
                <a:lnTo>
                  <a:pt x="11625" y="18446"/>
                </a:lnTo>
                <a:lnTo>
                  <a:pt x="11640" y="18431"/>
                </a:lnTo>
                <a:lnTo>
                  <a:pt x="11666" y="18419"/>
                </a:lnTo>
                <a:lnTo>
                  <a:pt x="11666" y="18412"/>
                </a:lnTo>
                <a:lnTo>
                  <a:pt x="11682" y="18404"/>
                </a:lnTo>
                <a:lnTo>
                  <a:pt x="11692" y="18385"/>
                </a:lnTo>
                <a:lnTo>
                  <a:pt x="11738" y="18335"/>
                </a:lnTo>
                <a:lnTo>
                  <a:pt x="11750" y="18314"/>
                </a:lnTo>
                <a:lnTo>
                  <a:pt x="11750" y="18308"/>
                </a:lnTo>
                <a:lnTo>
                  <a:pt x="11758" y="18305"/>
                </a:lnTo>
                <a:lnTo>
                  <a:pt x="11829" y="18188"/>
                </a:lnTo>
                <a:lnTo>
                  <a:pt x="11832" y="18179"/>
                </a:lnTo>
                <a:lnTo>
                  <a:pt x="11839" y="18179"/>
                </a:lnTo>
                <a:lnTo>
                  <a:pt x="11851" y="18155"/>
                </a:lnTo>
                <a:lnTo>
                  <a:pt x="11863" y="18146"/>
                </a:lnTo>
                <a:lnTo>
                  <a:pt x="11867" y="18114"/>
                </a:lnTo>
                <a:lnTo>
                  <a:pt x="11888" y="18080"/>
                </a:lnTo>
                <a:lnTo>
                  <a:pt x="11916" y="18001"/>
                </a:lnTo>
                <a:lnTo>
                  <a:pt x="11926" y="17967"/>
                </a:lnTo>
                <a:lnTo>
                  <a:pt x="11939" y="17966"/>
                </a:lnTo>
                <a:lnTo>
                  <a:pt x="11947" y="17942"/>
                </a:lnTo>
                <a:lnTo>
                  <a:pt x="11947" y="17931"/>
                </a:lnTo>
                <a:lnTo>
                  <a:pt x="11960" y="17905"/>
                </a:lnTo>
                <a:lnTo>
                  <a:pt x="11968" y="17878"/>
                </a:lnTo>
                <a:lnTo>
                  <a:pt x="11985" y="17861"/>
                </a:lnTo>
                <a:lnTo>
                  <a:pt x="11991" y="17848"/>
                </a:lnTo>
                <a:lnTo>
                  <a:pt x="12005" y="17837"/>
                </a:lnTo>
                <a:lnTo>
                  <a:pt x="12009" y="17827"/>
                </a:lnTo>
                <a:lnTo>
                  <a:pt x="12015" y="17827"/>
                </a:lnTo>
                <a:lnTo>
                  <a:pt x="12033" y="17790"/>
                </a:lnTo>
                <a:lnTo>
                  <a:pt x="12036" y="17770"/>
                </a:lnTo>
                <a:lnTo>
                  <a:pt x="12046" y="17750"/>
                </a:lnTo>
                <a:lnTo>
                  <a:pt x="12052" y="17707"/>
                </a:lnTo>
                <a:lnTo>
                  <a:pt x="12063" y="17673"/>
                </a:lnTo>
                <a:lnTo>
                  <a:pt x="12065" y="17637"/>
                </a:lnTo>
                <a:lnTo>
                  <a:pt x="12073" y="17596"/>
                </a:lnTo>
                <a:lnTo>
                  <a:pt x="12069" y="17593"/>
                </a:lnTo>
                <a:lnTo>
                  <a:pt x="12077" y="17576"/>
                </a:lnTo>
                <a:lnTo>
                  <a:pt x="12077" y="17570"/>
                </a:lnTo>
                <a:lnTo>
                  <a:pt x="12077" y="17552"/>
                </a:lnTo>
                <a:lnTo>
                  <a:pt x="12084" y="17533"/>
                </a:lnTo>
                <a:lnTo>
                  <a:pt x="12087" y="17501"/>
                </a:lnTo>
                <a:lnTo>
                  <a:pt x="12086" y="17491"/>
                </a:lnTo>
                <a:lnTo>
                  <a:pt x="12082" y="17492"/>
                </a:lnTo>
                <a:lnTo>
                  <a:pt x="12079" y="17511"/>
                </a:lnTo>
                <a:lnTo>
                  <a:pt x="12069" y="17506"/>
                </a:lnTo>
                <a:lnTo>
                  <a:pt x="12063" y="17519"/>
                </a:lnTo>
                <a:lnTo>
                  <a:pt x="12064" y="17499"/>
                </a:lnTo>
                <a:lnTo>
                  <a:pt x="12057" y="17478"/>
                </a:lnTo>
                <a:lnTo>
                  <a:pt x="12055" y="17472"/>
                </a:lnTo>
                <a:lnTo>
                  <a:pt x="12061" y="17465"/>
                </a:lnTo>
                <a:lnTo>
                  <a:pt x="12068" y="17465"/>
                </a:lnTo>
                <a:lnTo>
                  <a:pt x="12073" y="17438"/>
                </a:lnTo>
                <a:lnTo>
                  <a:pt x="12081" y="17426"/>
                </a:lnTo>
                <a:lnTo>
                  <a:pt x="12086" y="17412"/>
                </a:lnTo>
                <a:lnTo>
                  <a:pt x="12104" y="17405"/>
                </a:lnTo>
                <a:lnTo>
                  <a:pt x="12126" y="17369"/>
                </a:lnTo>
                <a:lnTo>
                  <a:pt x="12186" y="17349"/>
                </a:lnTo>
                <a:lnTo>
                  <a:pt x="12229" y="17315"/>
                </a:lnTo>
                <a:lnTo>
                  <a:pt x="12254" y="17271"/>
                </a:lnTo>
                <a:lnTo>
                  <a:pt x="12258" y="17242"/>
                </a:lnTo>
                <a:lnTo>
                  <a:pt x="12266" y="17221"/>
                </a:lnTo>
                <a:lnTo>
                  <a:pt x="12264" y="17208"/>
                </a:lnTo>
                <a:lnTo>
                  <a:pt x="12254" y="17218"/>
                </a:lnTo>
                <a:lnTo>
                  <a:pt x="12251" y="17198"/>
                </a:lnTo>
                <a:lnTo>
                  <a:pt x="12255" y="17198"/>
                </a:lnTo>
                <a:lnTo>
                  <a:pt x="12256" y="17175"/>
                </a:lnTo>
                <a:lnTo>
                  <a:pt x="12262" y="17162"/>
                </a:lnTo>
                <a:lnTo>
                  <a:pt x="12262" y="17143"/>
                </a:lnTo>
                <a:lnTo>
                  <a:pt x="12270" y="17107"/>
                </a:lnTo>
                <a:lnTo>
                  <a:pt x="12267" y="17103"/>
                </a:lnTo>
                <a:lnTo>
                  <a:pt x="12268" y="17072"/>
                </a:lnTo>
                <a:lnTo>
                  <a:pt x="12274" y="17060"/>
                </a:lnTo>
                <a:lnTo>
                  <a:pt x="12275" y="17030"/>
                </a:lnTo>
                <a:lnTo>
                  <a:pt x="12271" y="17030"/>
                </a:lnTo>
                <a:lnTo>
                  <a:pt x="12270" y="17006"/>
                </a:lnTo>
                <a:lnTo>
                  <a:pt x="12263" y="17034"/>
                </a:lnTo>
                <a:lnTo>
                  <a:pt x="12263" y="17054"/>
                </a:lnTo>
                <a:lnTo>
                  <a:pt x="12258" y="17055"/>
                </a:lnTo>
                <a:lnTo>
                  <a:pt x="12254" y="17030"/>
                </a:lnTo>
                <a:lnTo>
                  <a:pt x="12257" y="16959"/>
                </a:lnTo>
                <a:lnTo>
                  <a:pt x="12249" y="16934"/>
                </a:lnTo>
                <a:lnTo>
                  <a:pt x="12249" y="16907"/>
                </a:lnTo>
                <a:lnTo>
                  <a:pt x="12242" y="16887"/>
                </a:lnTo>
                <a:lnTo>
                  <a:pt x="12235" y="16882"/>
                </a:lnTo>
                <a:lnTo>
                  <a:pt x="12244" y="16870"/>
                </a:lnTo>
                <a:lnTo>
                  <a:pt x="12243" y="16855"/>
                </a:lnTo>
                <a:lnTo>
                  <a:pt x="12224" y="16811"/>
                </a:lnTo>
                <a:lnTo>
                  <a:pt x="12231" y="16793"/>
                </a:lnTo>
                <a:lnTo>
                  <a:pt x="12229" y="16776"/>
                </a:lnTo>
                <a:lnTo>
                  <a:pt x="12234" y="16765"/>
                </a:lnTo>
                <a:lnTo>
                  <a:pt x="12235" y="16747"/>
                </a:lnTo>
                <a:lnTo>
                  <a:pt x="12228" y="16734"/>
                </a:lnTo>
                <a:lnTo>
                  <a:pt x="12228" y="16724"/>
                </a:lnTo>
                <a:lnTo>
                  <a:pt x="12235" y="16723"/>
                </a:lnTo>
                <a:lnTo>
                  <a:pt x="12248" y="16736"/>
                </a:lnTo>
                <a:lnTo>
                  <a:pt x="12254" y="16722"/>
                </a:lnTo>
                <a:lnTo>
                  <a:pt x="12271" y="16722"/>
                </a:lnTo>
                <a:lnTo>
                  <a:pt x="12282" y="16707"/>
                </a:lnTo>
                <a:lnTo>
                  <a:pt x="12280" y="16681"/>
                </a:lnTo>
                <a:lnTo>
                  <a:pt x="12317" y="16641"/>
                </a:lnTo>
                <a:lnTo>
                  <a:pt x="12332" y="16640"/>
                </a:lnTo>
                <a:lnTo>
                  <a:pt x="12332" y="16624"/>
                </a:lnTo>
                <a:lnTo>
                  <a:pt x="12338" y="16620"/>
                </a:lnTo>
                <a:lnTo>
                  <a:pt x="12345" y="16610"/>
                </a:lnTo>
                <a:lnTo>
                  <a:pt x="12346" y="16599"/>
                </a:lnTo>
                <a:lnTo>
                  <a:pt x="12373" y="16572"/>
                </a:lnTo>
                <a:lnTo>
                  <a:pt x="12375" y="16555"/>
                </a:lnTo>
                <a:lnTo>
                  <a:pt x="12383" y="16551"/>
                </a:lnTo>
                <a:lnTo>
                  <a:pt x="12386" y="16522"/>
                </a:lnTo>
                <a:lnTo>
                  <a:pt x="12391" y="16540"/>
                </a:lnTo>
                <a:lnTo>
                  <a:pt x="12399" y="16534"/>
                </a:lnTo>
                <a:lnTo>
                  <a:pt x="12415" y="16500"/>
                </a:lnTo>
                <a:lnTo>
                  <a:pt x="12416" y="16486"/>
                </a:lnTo>
                <a:lnTo>
                  <a:pt x="12422" y="16493"/>
                </a:lnTo>
                <a:lnTo>
                  <a:pt x="12450" y="16463"/>
                </a:lnTo>
                <a:lnTo>
                  <a:pt x="12469" y="16447"/>
                </a:lnTo>
                <a:lnTo>
                  <a:pt x="12470" y="16442"/>
                </a:lnTo>
                <a:lnTo>
                  <a:pt x="12486" y="16445"/>
                </a:lnTo>
                <a:lnTo>
                  <a:pt x="12529" y="16406"/>
                </a:lnTo>
                <a:lnTo>
                  <a:pt x="12533" y="16390"/>
                </a:lnTo>
                <a:lnTo>
                  <a:pt x="12540" y="16389"/>
                </a:lnTo>
                <a:lnTo>
                  <a:pt x="12584" y="16348"/>
                </a:lnTo>
                <a:lnTo>
                  <a:pt x="12583" y="16327"/>
                </a:lnTo>
                <a:lnTo>
                  <a:pt x="12595" y="16324"/>
                </a:lnTo>
                <a:lnTo>
                  <a:pt x="12608" y="16293"/>
                </a:lnTo>
                <a:lnTo>
                  <a:pt x="12608" y="16279"/>
                </a:lnTo>
                <a:lnTo>
                  <a:pt x="12623" y="16248"/>
                </a:lnTo>
                <a:lnTo>
                  <a:pt x="12631" y="16245"/>
                </a:lnTo>
                <a:lnTo>
                  <a:pt x="12633" y="16222"/>
                </a:lnTo>
                <a:lnTo>
                  <a:pt x="12639" y="16207"/>
                </a:lnTo>
                <a:lnTo>
                  <a:pt x="12630" y="16206"/>
                </a:lnTo>
                <a:lnTo>
                  <a:pt x="12627" y="16210"/>
                </a:lnTo>
                <a:lnTo>
                  <a:pt x="12625" y="16204"/>
                </a:lnTo>
                <a:lnTo>
                  <a:pt x="12634" y="16187"/>
                </a:lnTo>
                <a:lnTo>
                  <a:pt x="12643" y="16187"/>
                </a:lnTo>
                <a:lnTo>
                  <a:pt x="12645" y="16176"/>
                </a:lnTo>
                <a:lnTo>
                  <a:pt x="12641" y="16166"/>
                </a:lnTo>
                <a:lnTo>
                  <a:pt x="12648" y="16160"/>
                </a:lnTo>
                <a:lnTo>
                  <a:pt x="12655" y="16143"/>
                </a:lnTo>
                <a:lnTo>
                  <a:pt x="12652" y="16099"/>
                </a:lnTo>
                <a:lnTo>
                  <a:pt x="12648" y="16095"/>
                </a:lnTo>
                <a:lnTo>
                  <a:pt x="12635" y="16094"/>
                </a:lnTo>
                <a:lnTo>
                  <a:pt x="12631" y="16086"/>
                </a:lnTo>
                <a:lnTo>
                  <a:pt x="12632" y="16079"/>
                </a:lnTo>
                <a:lnTo>
                  <a:pt x="12642" y="16077"/>
                </a:lnTo>
                <a:lnTo>
                  <a:pt x="12642" y="16026"/>
                </a:lnTo>
                <a:lnTo>
                  <a:pt x="12638" y="16016"/>
                </a:lnTo>
                <a:lnTo>
                  <a:pt x="12641" y="16016"/>
                </a:lnTo>
                <a:lnTo>
                  <a:pt x="12645" y="15960"/>
                </a:lnTo>
                <a:lnTo>
                  <a:pt x="12643" y="15930"/>
                </a:lnTo>
                <a:lnTo>
                  <a:pt x="12650" y="15918"/>
                </a:lnTo>
                <a:lnTo>
                  <a:pt x="12650" y="15889"/>
                </a:lnTo>
                <a:lnTo>
                  <a:pt x="12646" y="15883"/>
                </a:lnTo>
                <a:lnTo>
                  <a:pt x="12646" y="15853"/>
                </a:lnTo>
                <a:lnTo>
                  <a:pt x="12650" y="15847"/>
                </a:lnTo>
                <a:lnTo>
                  <a:pt x="12642" y="15823"/>
                </a:lnTo>
                <a:lnTo>
                  <a:pt x="12639" y="15782"/>
                </a:lnTo>
                <a:lnTo>
                  <a:pt x="12644" y="15773"/>
                </a:lnTo>
                <a:lnTo>
                  <a:pt x="12643" y="15767"/>
                </a:lnTo>
                <a:lnTo>
                  <a:pt x="12641" y="15758"/>
                </a:lnTo>
                <a:lnTo>
                  <a:pt x="12642" y="15746"/>
                </a:lnTo>
                <a:lnTo>
                  <a:pt x="12656" y="15713"/>
                </a:lnTo>
                <a:lnTo>
                  <a:pt x="12652" y="15707"/>
                </a:lnTo>
                <a:lnTo>
                  <a:pt x="12656" y="15694"/>
                </a:lnTo>
                <a:lnTo>
                  <a:pt x="12658" y="15667"/>
                </a:lnTo>
                <a:lnTo>
                  <a:pt x="12654" y="15662"/>
                </a:lnTo>
                <a:lnTo>
                  <a:pt x="12652" y="15660"/>
                </a:lnTo>
                <a:lnTo>
                  <a:pt x="12652" y="15649"/>
                </a:lnTo>
                <a:lnTo>
                  <a:pt x="12637" y="15628"/>
                </a:lnTo>
                <a:lnTo>
                  <a:pt x="12620" y="15624"/>
                </a:lnTo>
                <a:lnTo>
                  <a:pt x="12596" y="15585"/>
                </a:lnTo>
                <a:lnTo>
                  <a:pt x="12598" y="15568"/>
                </a:lnTo>
                <a:lnTo>
                  <a:pt x="12591" y="15534"/>
                </a:lnTo>
                <a:lnTo>
                  <a:pt x="12585" y="15521"/>
                </a:lnTo>
                <a:lnTo>
                  <a:pt x="12591" y="15503"/>
                </a:lnTo>
                <a:lnTo>
                  <a:pt x="12584" y="15491"/>
                </a:lnTo>
                <a:lnTo>
                  <a:pt x="12581" y="15469"/>
                </a:lnTo>
                <a:lnTo>
                  <a:pt x="12577" y="15455"/>
                </a:lnTo>
                <a:lnTo>
                  <a:pt x="12581" y="15454"/>
                </a:lnTo>
                <a:lnTo>
                  <a:pt x="12573" y="15423"/>
                </a:lnTo>
                <a:lnTo>
                  <a:pt x="12571" y="15398"/>
                </a:lnTo>
                <a:lnTo>
                  <a:pt x="12580" y="15385"/>
                </a:lnTo>
                <a:lnTo>
                  <a:pt x="12582" y="15359"/>
                </a:lnTo>
                <a:lnTo>
                  <a:pt x="12572" y="15342"/>
                </a:lnTo>
                <a:lnTo>
                  <a:pt x="12570" y="15300"/>
                </a:lnTo>
                <a:lnTo>
                  <a:pt x="12574" y="15273"/>
                </a:lnTo>
                <a:lnTo>
                  <a:pt x="12583" y="15264"/>
                </a:lnTo>
                <a:lnTo>
                  <a:pt x="12588" y="15267"/>
                </a:lnTo>
                <a:lnTo>
                  <a:pt x="12592" y="15254"/>
                </a:lnTo>
                <a:lnTo>
                  <a:pt x="12583" y="15211"/>
                </a:lnTo>
                <a:lnTo>
                  <a:pt x="12574" y="15214"/>
                </a:lnTo>
                <a:lnTo>
                  <a:pt x="12560" y="15187"/>
                </a:lnTo>
                <a:lnTo>
                  <a:pt x="12541" y="15159"/>
                </a:lnTo>
                <a:lnTo>
                  <a:pt x="12540" y="15133"/>
                </a:lnTo>
                <a:lnTo>
                  <a:pt x="12551" y="15085"/>
                </a:lnTo>
                <a:lnTo>
                  <a:pt x="12566" y="15010"/>
                </a:lnTo>
                <a:lnTo>
                  <a:pt x="12570" y="14999"/>
                </a:lnTo>
                <a:lnTo>
                  <a:pt x="12569" y="14981"/>
                </a:lnTo>
                <a:lnTo>
                  <a:pt x="12566" y="14975"/>
                </a:lnTo>
                <a:lnTo>
                  <a:pt x="12568" y="14975"/>
                </a:lnTo>
                <a:lnTo>
                  <a:pt x="12574" y="14975"/>
                </a:lnTo>
                <a:lnTo>
                  <a:pt x="12588" y="14965"/>
                </a:lnTo>
                <a:lnTo>
                  <a:pt x="12613" y="14905"/>
                </a:lnTo>
                <a:lnTo>
                  <a:pt x="12623" y="14869"/>
                </a:lnTo>
                <a:lnTo>
                  <a:pt x="12623" y="14844"/>
                </a:lnTo>
                <a:lnTo>
                  <a:pt x="12634" y="14821"/>
                </a:lnTo>
                <a:lnTo>
                  <a:pt x="12645" y="14792"/>
                </a:lnTo>
                <a:lnTo>
                  <a:pt x="12641" y="14786"/>
                </a:lnTo>
                <a:lnTo>
                  <a:pt x="12641" y="14773"/>
                </a:lnTo>
                <a:lnTo>
                  <a:pt x="12651" y="14754"/>
                </a:lnTo>
                <a:lnTo>
                  <a:pt x="12652" y="14746"/>
                </a:lnTo>
                <a:lnTo>
                  <a:pt x="12660" y="14741"/>
                </a:lnTo>
                <a:lnTo>
                  <a:pt x="12680" y="14741"/>
                </a:lnTo>
                <a:lnTo>
                  <a:pt x="12693" y="14712"/>
                </a:lnTo>
                <a:lnTo>
                  <a:pt x="12716" y="14698"/>
                </a:lnTo>
                <a:lnTo>
                  <a:pt x="12712" y="14687"/>
                </a:lnTo>
                <a:lnTo>
                  <a:pt x="12719" y="14673"/>
                </a:lnTo>
                <a:lnTo>
                  <a:pt x="12725" y="14670"/>
                </a:lnTo>
                <a:lnTo>
                  <a:pt x="12747" y="14624"/>
                </a:lnTo>
                <a:lnTo>
                  <a:pt x="12748" y="14617"/>
                </a:lnTo>
                <a:lnTo>
                  <a:pt x="12749" y="14612"/>
                </a:lnTo>
                <a:lnTo>
                  <a:pt x="12804" y="14508"/>
                </a:lnTo>
                <a:lnTo>
                  <a:pt x="12810" y="14484"/>
                </a:lnTo>
                <a:lnTo>
                  <a:pt x="12825" y="14461"/>
                </a:lnTo>
                <a:lnTo>
                  <a:pt x="12839" y="14454"/>
                </a:lnTo>
                <a:lnTo>
                  <a:pt x="12844" y="14437"/>
                </a:lnTo>
                <a:lnTo>
                  <a:pt x="12851" y="14433"/>
                </a:lnTo>
                <a:lnTo>
                  <a:pt x="12889" y="14362"/>
                </a:lnTo>
                <a:lnTo>
                  <a:pt x="12899" y="14357"/>
                </a:lnTo>
                <a:lnTo>
                  <a:pt x="12945" y="14276"/>
                </a:lnTo>
                <a:lnTo>
                  <a:pt x="12969" y="14245"/>
                </a:lnTo>
                <a:lnTo>
                  <a:pt x="12988" y="14222"/>
                </a:lnTo>
                <a:lnTo>
                  <a:pt x="13010" y="14215"/>
                </a:lnTo>
                <a:lnTo>
                  <a:pt x="13042" y="14169"/>
                </a:lnTo>
                <a:lnTo>
                  <a:pt x="13117" y="14057"/>
                </a:lnTo>
                <a:lnTo>
                  <a:pt x="13153" y="13984"/>
                </a:lnTo>
                <a:lnTo>
                  <a:pt x="13173" y="13949"/>
                </a:lnTo>
                <a:lnTo>
                  <a:pt x="13178" y="13925"/>
                </a:lnTo>
                <a:lnTo>
                  <a:pt x="13224" y="13820"/>
                </a:lnTo>
                <a:lnTo>
                  <a:pt x="13225" y="13802"/>
                </a:lnTo>
                <a:lnTo>
                  <a:pt x="13249" y="13744"/>
                </a:lnTo>
                <a:lnTo>
                  <a:pt x="13251" y="13708"/>
                </a:lnTo>
                <a:lnTo>
                  <a:pt x="13289" y="13585"/>
                </a:lnTo>
                <a:lnTo>
                  <a:pt x="13298" y="13572"/>
                </a:lnTo>
                <a:lnTo>
                  <a:pt x="13291" y="13556"/>
                </a:lnTo>
                <a:lnTo>
                  <a:pt x="13292" y="13543"/>
                </a:lnTo>
                <a:lnTo>
                  <a:pt x="13307" y="13516"/>
                </a:lnTo>
                <a:lnTo>
                  <a:pt x="13312" y="13517"/>
                </a:lnTo>
                <a:lnTo>
                  <a:pt x="13322" y="13497"/>
                </a:lnTo>
                <a:lnTo>
                  <a:pt x="13338" y="13441"/>
                </a:lnTo>
                <a:lnTo>
                  <a:pt x="13361" y="13386"/>
                </a:lnTo>
                <a:lnTo>
                  <a:pt x="13360" y="13356"/>
                </a:lnTo>
                <a:lnTo>
                  <a:pt x="13365" y="13344"/>
                </a:lnTo>
                <a:lnTo>
                  <a:pt x="13367" y="13317"/>
                </a:lnTo>
                <a:lnTo>
                  <a:pt x="13362" y="13302"/>
                </a:lnTo>
                <a:lnTo>
                  <a:pt x="13372" y="13274"/>
                </a:lnTo>
                <a:lnTo>
                  <a:pt x="13378" y="13272"/>
                </a:lnTo>
                <a:lnTo>
                  <a:pt x="13386" y="13271"/>
                </a:lnTo>
                <a:lnTo>
                  <a:pt x="13388" y="13276"/>
                </a:lnTo>
                <a:lnTo>
                  <a:pt x="13392" y="13272"/>
                </a:lnTo>
                <a:lnTo>
                  <a:pt x="13388" y="13258"/>
                </a:lnTo>
                <a:lnTo>
                  <a:pt x="13384" y="13256"/>
                </a:lnTo>
                <a:lnTo>
                  <a:pt x="13385" y="13262"/>
                </a:lnTo>
                <a:lnTo>
                  <a:pt x="13376" y="13264"/>
                </a:lnTo>
                <a:lnTo>
                  <a:pt x="13381" y="13246"/>
                </a:lnTo>
                <a:lnTo>
                  <a:pt x="13378" y="13227"/>
                </a:lnTo>
                <a:lnTo>
                  <a:pt x="13372" y="13213"/>
                </a:lnTo>
                <a:lnTo>
                  <a:pt x="13378" y="13190"/>
                </a:lnTo>
                <a:lnTo>
                  <a:pt x="13386" y="13180"/>
                </a:lnTo>
                <a:lnTo>
                  <a:pt x="13385" y="13173"/>
                </a:lnTo>
                <a:lnTo>
                  <a:pt x="13376" y="13172"/>
                </a:lnTo>
                <a:lnTo>
                  <a:pt x="13373" y="13162"/>
                </a:lnTo>
                <a:lnTo>
                  <a:pt x="13377" y="13151"/>
                </a:lnTo>
                <a:lnTo>
                  <a:pt x="13378" y="13133"/>
                </a:lnTo>
                <a:lnTo>
                  <a:pt x="13382" y="13115"/>
                </a:lnTo>
                <a:lnTo>
                  <a:pt x="13389" y="13097"/>
                </a:lnTo>
                <a:lnTo>
                  <a:pt x="13386" y="13094"/>
                </a:lnTo>
                <a:lnTo>
                  <a:pt x="13378" y="13095"/>
                </a:lnTo>
                <a:lnTo>
                  <a:pt x="13361" y="13085"/>
                </a:lnTo>
                <a:lnTo>
                  <a:pt x="13353" y="13075"/>
                </a:lnTo>
                <a:lnTo>
                  <a:pt x="13353" y="13081"/>
                </a:lnTo>
                <a:lnTo>
                  <a:pt x="13348" y="13079"/>
                </a:lnTo>
                <a:lnTo>
                  <a:pt x="13339" y="13093"/>
                </a:lnTo>
                <a:lnTo>
                  <a:pt x="13341" y="13096"/>
                </a:lnTo>
                <a:lnTo>
                  <a:pt x="13336" y="13112"/>
                </a:lnTo>
                <a:lnTo>
                  <a:pt x="13334" y="13109"/>
                </a:lnTo>
                <a:lnTo>
                  <a:pt x="13322" y="13129"/>
                </a:lnTo>
                <a:lnTo>
                  <a:pt x="13301" y="13133"/>
                </a:lnTo>
                <a:lnTo>
                  <a:pt x="13299" y="13143"/>
                </a:lnTo>
                <a:lnTo>
                  <a:pt x="13293" y="13134"/>
                </a:lnTo>
                <a:lnTo>
                  <a:pt x="13273" y="13139"/>
                </a:lnTo>
                <a:lnTo>
                  <a:pt x="13261" y="13156"/>
                </a:lnTo>
                <a:lnTo>
                  <a:pt x="13228" y="13166"/>
                </a:lnTo>
                <a:lnTo>
                  <a:pt x="13221" y="13166"/>
                </a:lnTo>
                <a:lnTo>
                  <a:pt x="13215" y="13160"/>
                </a:lnTo>
                <a:lnTo>
                  <a:pt x="13193" y="13162"/>
                </a:lnTo>
                <a:lnTo>
                  <a:pt x="13175" y="13178"/>
                </a:lnTo>
                <a:lnTo>
                  <a:pt x="13156" y="13177"/>
                </a:lnTo>
                <a:lnTo>
                  <a:pt x="13146" y="13182"/>
                </a:lnTo>
                <a:lnTo>
                  <a:pt x="13133" y="13172"/>
                </a:lnTo>
                <a:lnTo>
                  <a:pt x="13120" y="13177"/>
                </a:lnTo>
                <a:lnTo>
                  <a:pt x="13079" y="13219"/>
                </a:lnTo>
                <a:lnTo>
                  <a:pt x="13059" y="13223"/>
                </a:lnTo>
                <a:lnTo>
                  <a:pt x="13046" y="13212"/>
                </a:lnTo>
                <a:lnTo>
                  <a:pt x="13039" y="13216"/>
                </a:lnTo>
                <a:lnTo>
                  <a:pt x="13021" y="13218"/>
                </a:lnTo>
                <a:lnTo>
                  <a:pt x="13017" y="13211"/>
                </a:lnTo>
                <a:lnTo>
                  <a:pt x="13010" y="13212"/>
                </a:lnTo>
                <a:lnTo>
                  <a:pt x="12988" y="13242"/>
                </a:lnTo>
                <a:lnTo>
                  <a:pt x="12977" y="13242"/>
                </a:lnTo>
                <a:lnTo>
                  <a:pt x="12959" y="13260"/>
                </a:lnTo>
                <a:lnTo>
                  <a:pt x="12953" y="13273"/>
                </a:lnTo>
                <a:lnTo>
                  <a:pt x="12934" y="13277"/>
                </a:lnTo>
                <a:lnTo>
                  <a:pt x="12917" y="13270"/>
                </a:lnTo>
                <a:lnTo>
                  <a:pt x="12900" y="13245"/>
                </a:lnTo>
                <a:lnTo>
                  <a:pt x="12894" y="13242"/>
                </a:lnTo>
                <a:lnTo>
                  <a:pt x="12889" y="13224"/>
                </a:lnTo>
                <a:lnTo>
                  <a:pt x="12848" y="13149"/>
                </a:lnTo>
                <a:lnTo>
                  <a:pt x="12844" y="13147"/>
                </a:lnTo>
                <a:lnTo>
                  <a:pt x="12839" y="13133"/>
                </a:lnTo>
                <a:lnTo>
                  <a:pt x="12837" y="13125"/>
                </a:lnTo>
                <a:lnTo>
                  <a:pt x="12820" y="13126"/>
                </a:lnTo>
                <a:lnTo>
                  <a:pt x="12809" y="13133"/>
                </a:lnTo>
                <a:lnTo>
                  <a:pt x="12805" y="13131"/>
                </a:lnTo>
                <a:lnTo>
                  <a:pt x="12797" y="13116"/>
                </a:lnTo>
                <a:lnTo>
                  <a:pt x="12812" y="13116"/>
                </a:lnTo>
                <a:lnTo>
                  <a:pt x="12819" y="13099"/>
                </a:lnTo>
                <a:lnTo>
                  <a:pt x="12828" y="13098"/>
                </a:lnTo>
                <a:lnTo>
                  <a:pt x="12841" y="13075"/>
                </a:lnTo>
                <a:lnTo>
                  <a:pt x="12847" y="13070"/>
                </a:lnTo>
                <a:lnTo>
                  <a:pt x="12845" y="13035"/>
                </a:lnTo>
                <a:lnTo>
                  <a:pt x="12847" y="13024"/>
                </a:lnTo>
                <a:lnTo>
                  <a:pt x="12843" y="13024"/>
                </a:lnTo>
                <a:lnTo>
                  <a:pt x="12827" y="12998"/>
                </a:lnTo>
                <a:lnTo>
                  <a:pt x="12828" y="12990"/>
                </a:lnTo>
                <a:lnTo>
                  <a:pt x="12827" y="12990"/>
                </a:lnTo>
                <a:lnTo>
                  <a:pt x="12824" y="12987"/>
                </a:lnTo>
                <a:lnTo>
                  <a:pt x="12821" y="12980"/>
                </a:lnTo>
                <a:lnTo>
                  <a:pt x="12816" y="12989"/>
                </a:lnTo>
                <a:lnTo>
                  <a:pt x="12809" y="12982"/>
                </a:lnTo>
                <a:lnTo>
                  <a:pt x="12802" y="12982"/>
                </a:lnTo>
                <a:lnTo>
                  <a:pt x="12796" y="12960"/>
                </a:lnTo>
                <a:lnTo>
                  <a:pt x="12798" y="12953"/>
                </a:lnTo>
                <a:lnTo>
                  <a:pt x="12788" y="12932"/>
                </a:lnTo>
                <a:lnTo>
                  <a:pt x="12780" y="12928"/>
                </a:lnTo>
                <a:lnTo>
                  <a:pt x="12769" y="12881"/>
                </a:lnTo>
                <a:lnTo>
                  <a:pt x="12764" y="12870"/>
                </a:lnTo>
                <a:lnTo>
                  <a:pt x="12764" y="12877"/>
                </a:lnTo>
                <a:lnTo>
                  <a:pt x="12758" y="12877"/>
                </a:lnTo>
                <a:lnTo>
                  <a:pt x="12748" y="12857"/>
                </a:lnTo>
                <a:lnTo>
                  <a:pt x="12734" y="12847"/>
                </a:lnTo>
                <a:lnTo>
                  <a:pt x="12725" y="12819"/>
                </a:lnTo>
                <a:lnTo>
                  <a:pt x="12702" y="12776"/>
                </a:lnTo>
                <a:lnTo>
                  <a:pt x="12698" y="12764"/>
                </a:lnTo>
                <a:lnTo>
                  <a:pt x="12679" y="12756"/>
                </a:lnTo>
                <a:lnTo>
                  <a:pt x="12673" y="12743"/>
                </a:lnTo>
                <a:lnTo>
                  <a:pt x="12660" y="12720"/>
                </a:lnTo>
                <a:lnTo>
                  <a:pt x="12652" y="12725"/>
                </a:lnTo>
                <a:lnTo>
                  <a:pt x="12647" y="12720"/>
                </a:lnTo>
                <a:lnTo>
                  <a:pt x="12637" y="12723"/>
                </a:lnTo>
                <a:lnTo>
                  <a:pt x="12631" y="12730"/>
                </a:lnTo>
                <a:lnTo>
                  <a:pt x="12623" y="12717"/>
                </a:lnTo>
                <a:lnTo>
                  <a:pt x="12612" y="12688"/>
                </a:lnTo>
                <a:lnTo>
                  <a:pt x="12616" y="12680"/>
                </a:lnTo>
                <a:lnTo>
                  <a:pt x="12604" y="12651"/>
                </a:lnTo>
                <a:lnTo>
                  <a:pt x="12599" y="12654"/>
                </a:lnTo>
                <a:lnTo>
                  <a:pt x="12598" y="12677"/>
                </a:lnTo>
                <a:lnTo>
                  <a:pt x="12601" y="12676"/>
                </a:lnTo>
                <a:lnTo>
                  <a:pt x="12602" y="12708"/>
                </a:lnTo>
                <a:lnTo>
                  <a:pt x="12590" y="12703"/>
                </a:lnTo>
                <a:lnTo>
                  <a:pt x="12587" y="12668"/>
                </a:lnTo>
                <a:lnTo>
                  <a:pt x="12581" y="12644"/>
                </a:lnTo>
                <a:lnTo>
                  <a:pt x="12572" y="12638"/>
                </a:lnTo>
                <a:lnTo>
                  <a:pt x="12572" y="12628"/>
                </a:lnTo>
                <a:lnTo>
                  <a:pt x="12568" y="12598"/>
                </a:lnTo>
                <a:lnTo>
                  <a:pt x="12563" y="12596"/>
                </a:lnTo>
                <a:lnTo>
                  <a:pt x="12554" y="12514"/>
                </a:lnTo>
                <a:lnTo>
                  <a:pt x="12526" y="12390"/>
                </a:lnTo>
                <a:lnTo>
                  <a:pt x="12510" y="12361"/>
                </a:lnTo>
                <a:lnTo>
                  <a:pt x="12505" y="12361"/>
                </a:lnTo>
                <a:lnTo>
                  <a:pt x="12505" y="12346"/>
                </a:lnTo>
                <a:lnTo>
                  <a:pt x="12490" y="12333"/>
                </a:lnTo>
                <a:lnTo>
                  <a:pt x="12476" y="12332"/>
                </a:lnTo>
                <a:lnTo>
                  <a:pt x="12476" y="12310"/>
                </a:lnTo>
                <a:lnTo>
                  <a:pt x="12447" y="12277"/>
                </a:lnTo>
                <a:lnTo>
                  <a:pt x="12436" y="12273"/>
                </a:lnTo>
                <a:lnTo>
                  <a:pt x="12423" y="12234"/>
                </a:lnTo>
                <a:lnTo>
                  <a:pt x="12414" y="12185"/>
                </a:lnTo>
                <a:lnTo>
                  <a:pt x="12418" y="12143"/>
                </a:lnTo>
                <a:lnTo>
                  <a:pt x="12415" y="12098"/>
                </a:lnTo>
                <a:lnTo>
                  <a:pt x="12398" y="12017"/>
                </a:lnTo>
                <a:lnTo>
                  <a:pt x="12396" y="11996"/>
                </a:lnTo>
                <a:lnTo>
                  <a:pt x="12399" y="11992"/>
                </a:lnTo>
                <a:lnTo>
                  <a:pt x="12404" y="12003"/>
                </a:lnTo>
                <a:lnTo>
                  <a:pt x="12406" y="12011"/>
                </a:lnTo>
                <a:lnTo>
                  <a:pt x="12409" y="12010"/>
                </a:lnTo>
                <a:lnTo>
                  <a:pt x="12409" y="12000"/>
                </a:lnTo>
                <a:lnTo>
                  <a:pt x="12396" y="11973"/>
                </a:lnTo>
                <a:lnTo>
                  <a:pt x="12392" y="11942"/>
                </a:lnTo>
                <a:lnTo>
                  <a:pt x="12389" y="11935"/>
                </a:lnTo>
                <a:lnTo>
                  <a:pt x="12389" y="11931"/>
                </a:lnTo>
                <a:lnTo>
                  <a:pt x="12387" y="11926"/>
                </a:lnTo>
                <a:lnTo>
                  <a:pt x="12389" y="11920"/>
                </a:lnTo>
                <a:lnTo>
                  <a:pt x="12385" y="11911"/>
                </a:lnTo>
                <a:lnTo>
                  <a:pt x="12387" y="11901"/>
                </a:lnTo>
                <a:lnTo>
                  <a:pt x="12387" y="11891"/>
                </a:lnTo>
                <a:lnTo>
                  <a:pt x="12388" y="11889"/>
                </a:lnTo>
                <a:lnTo>
                  <a:pt x="12376" y="11881"/>
                </a:lnTo>
                <a:lnTo>
                  <a:pt x="12360" y="11854"/>
                </a:lnTo>
                <a:lnTo>
                  <a:pt x="12356" y="11840"/>
                </a:lnTo>
                <a:lnTo>
                  <a:pt x="12342" y="11833"/>
                </a:lnTo>
                <a:lnTo>
                  <a:pt x="12333" y="11803"/>
                </a:lnTo>
                <a:lnTo>
                  <a:pt x="12325" y="11809"/>
                </a:lnTo>
                <a:lnTo>
                  <a:pt x="12313" y="11809"/>
                </a:lnTo>
                <a:lnTo>
                  <a:pt x="12292" y="11786"/>
                </a:lnTo>
                <a:lnTo>
                  <a:pt x="12281" y="11727"/>
                </a:lnTo>
                <a:lnTo>
                  <a:pt x="12284" y="11711"/>
                </a:lnTo>
                <a:lnTo>
                  <a:pt x="12283" y="11683"/>
                </a:lnTo>
                <a:lnTo>
                  <a:pt x="12278" y="11668"/>
                </a:lnTo>
                <a:lnTo>
                  <a:pt x="12280" y="11658"/>
                </a:lnTo>
                <a:lnTo>
                  <a:pt x="12285" y="11665"/>
                </a:lnTo>
                <a:lnTo>
                  <a:pt x="12305" y="11667"/>
                </a:lnTo>
                <a:lnTo>
                  <a:pt x="12297" y="11653"/>
                </a:lnTo>
                <a:lnTo>
                  <a:pt x="12290" y="11651"/>
                </a:lnTo>
                <a:lnTo>
                  <a:pt x="12280" y="11623"/>
                </a:lnTo>
                <a:lnTo>
                  <a:pt x="12275" y="11617"/>
                </a:lnTo>
                <a:lnTo>
                  <a:pt x="12274" y="11624"/>
                </a:lnTo>
                <a:lnTo>
                  <a:pt x="12267" y="11609"/>
                </a:lnTo>
                <a:lnTo>
                  <a:pt x="12261" y="11579"/>
                </a:lnTo>
                <a:lnTo>
                  <a:pt x="12234" y="11513"/>
                </a:lnTo>
                <a:lnTo>
                  <a:pt x="12223" y="11501"/>
                </a:lnTo>
                <a:lnTo>
                  <a:pt x="12220" y="11469"/>
                </a:lnTo>
                <a:lnTo>
                  <a:pt x="12177" y="11364"/>
                </a:lnTo>
                <a:lnTo>
                  <a:pt x="12178" y="11340"/>
                </a:lnTo>
                <a:lnTo>
                  <a:pt x="12171" y="11321"/>
                </a:lnTo>
                <a:lnTo>
                  <a:pt x="12168" y="11277"/>
                </a:lnTo>
                <a:lnTo>
                  <a:pt x="12161" y="11263"/>
                </a:lnTo>
                <a:lnTo>
                  <a:pt x="12161" y="11250"/>
                </a:lnTo>
                <a:lnTo>
                  <a:pt x="12138" y="11208"/>
                </a:lnTo>
                <a:lnTo>
                  <a:pt x="12137" y="11191"/>
                </a:lnTo>
                <a:lnTo>
                  <a:pt x="12140" y="11173"/>
                </a:lnTo>
                <a:lnTo>
                  <a:pt x="12134" y="11155"/>
                </a:lnTo>
                <a:lnTo>
                  <a:pt x="12095" y="11099"/>
                </a:lnTo>
                <a:lnTo>
                  <a:pt x="12092" y="11081"/>
                </a:lnTo>
                <a:lnTo>
                  <a:pt x="12067" y="11032"/>
                </a:lnTo>
                <a:lnTo>
                  <a:pt x="12067" y="11006"/>
                </a:lnTo>
                <a:lnTo>
                  <a:pt x="12052" y="10975"/>
                </a:lnTo>
                <a:lnTo>
                  <a:pt x="12054" y="10959"/>
                </a:lnTo>
                <a:lnTo>
                  <a:pt x="12053" y="10944"/>
                </a:lnTo>
                <a:lnTo>
                  <a:pt x="12056" y="10936"/>
                </a:lnTo>
                <a:lnTo>
                  <a:pt x="12059" y="10943"/>
                </a:lnTo>
                <a:lnTo>
                  <a:pt x="12065" y="10943"/>
                </a:lnTo>
                <a:lnTo>
                  <a:pt x="12070" y="10972"/>
                </a:lnTo>
                <a:lnTo>
                  <a:pt x="12076" y="10984"/>
                </a:lnTo>
                <a:lnTo>
                  <a:pt x="12077" y="10999"/>
                </a:lnTo>
                <a:lnTo>
                  <a:pt x="12103" y="11036"/>
                </a:lnTo>
                <a:lnTo>
                  <a:pt x="12103" y="11058"/>
                </a:lnTo>
                <a:lnTo>
                  <a:pt x="12110" y="11081"/>
                </a:lnTo>
                <a:lnTo>
                  <a:pt x="12128" y="11094"/>
                </a:lnTo>
                <a:lnTo>
                  <a:pt x="12132" y="11116"/>
                </a:lnTo>
                <a:lnTo>
                  <a:pt x="12164" y="11173"/>
                </a:lnTo>
                <a:lnTo>
                  <a:pt x="12182" y="11190"/>
                </a:lnTo>
                <a:lnTo>
                  <a:pt x="12184" y="11196"/>
                </a:lnTo>
                <a:lnTo>
                  <a:pt x="12187" y="11183"/>
                </a:lnTo>
                <a:lnTo>
                  <a:pt x="12196" y="11168"/>
                </a:lnTo>
                <a:lnTo>
                  <a:pt x="12201" y="11128"/>
                </a:lnTo>
                <a:lnTo>
                  <a:pt x="12195" y="11117"/>
                </a:lnTo>
                <a:lnTo>
                  <a:pt x="12203" y="11083"/>
                </a:lnTo>
                <a:lnTo>
                  <a:pt x="12204" y="11059"/>
                </a:lnTo>
                <a:lnTo>
                  <a:pt x="12215" y="10996"/>
                </a:lnTo>
                <a:lnTo>
                  <a:pt x="12217" y="10989"/>
                </a:lnTo>
                <a:lnTo>
                  <a:pt x="12225" y="10969"/>
                </a:lnTo>
                <a:lnTo>
                  <a:pt x="12226" y="10967"/>
                </a:lnTo>
                <a:lnTo>
                  <a:pt x="12226" y="10978"/>
                </a:lnTo>
                <a:lnTo>
                  <a:pt x="12220" y="11007"/>
                </a:lnTo>
                <a:lnTo>
                  <a:pt x="12220" y="11011"/>
                </a:lnTo>
                <a:lnTo>
                  <a:pt x="12218" y="11053"/>
                </a:lnTo>
                <a:lnTo>
                  <a:pt x="12219" y="11101"/>
                </a:lnTo>
                <a:lnTo>
                  <a:pt x="12212" y="11134"/>
                </a:lnTo>
                <a:lnTo>
                  <a:pt x="12214" y="11146"/>
                </a:lnTo>
                <a:lnTo>
                  <a:pt x="12223" y="11140"/>
                </a:lnTo>
                <a:lnTo>
                  <a:pt x="12226" y="11148"/>
                </a:lnTo>
                <a:lnTo>
                  <a:pt x="12235" y="11138"/>
                </a:lnTo>
                <a:lnTo>
                  <a:pt x="12250" y="11153"/>
                </a:lnTo>
                <a:lnTo>
                  <a:pt x="12246" y="11157"/>
                </a:lnTo>
                <a:lnTo>
                  <a:pt x="12276" y="11213"/>
                </a:lnTo>
                <a:lnTo>
                  <a:pt x="12279" y="11237"/>
                </a:lnTo>
                <a:lnTo>
                  <a:pt x="12286" y="11242"/>
                </a:lnTo>
                <a:lnTo>
                  <a:pt x="12288" y="11265"/>
                </a:lnTo>
                <a:lnTo>
                  <a:pt x="12303" y="11287"/>
                </a:lnTo>
                <a:lnTo>
                  <a:pt x="12310" y="11288"/>
                </a:lnTo>
                <a:lnTo>
                  <a:pt x="12329" y="11344"/>
                </a:lnTo>
                <a:lnTo>
                  <a:pt x="12330" y="11362"/>
                </a:lnTo>
                <a:lnTo>
                  <a:pt x="12335" y="11382"/>
                </a:lnTo>
                <a:lnTo>
                  <a:pt x="12346" y="11385"/>
                </a:lnTo>
                <a:lnTo>
                  <a:pt x="12349" y="11414"/>
                </a:lnTo>
                <a:lnTo>
                  <a:pt x="12355" y="11429"/>
                </a:lnTo>
                <a:lnTo>
                  <a:pt x="12371" y="11440"/>
                </a:lnTo>
                <a:lnTo>
                  <a:pt x="12383" y="11495"/>
                </a:lnTo>
                <a:lnTo>
                  <a:pt x="12393" y="11506"/>
                </a:lnTo>
                <a:lnTo>
                  <a:pt x="12397" y="11540"/>
                </a:lnTo>
                <a:lnTo>
                  <a:pt x="12393" y="11555"/>
                </a:lnTo>
                <a:lnTo>
                  <a:pt x="12393" y="11571"/>
                </a:lnTo>
                <a:lnTo>
                  <a:pt x="12407" y="11588"/>
                </a:lnTo>
                <a:lnTo>
                  <a:pt x="12407" y="11607"/>
                </a:lnTo>
                <a:lnTo>
                  <a:pt x="12417" y="11616"/>
                </a:lnTo>
                <a:lnTo>
                  <a:pt x="12427" y="11599"/>
                </a:lnTo>
                <a:lnTo>
                  <a:pt x="12441" y="11619"/>
                </a:lnTo>
                <a:lnTo>
                  <a:pt x="12463" y="11635"/>
                </a:lnTo>
                <a:lnTo>
                  <a:pt x="12479" y="11665"/>
                </a:lnTo>
                <a:lnTo>
                  <a:pt x="12484" y="11689"/>
                </a:lnTo>
                <a:lnTo>
                  <a:pt x="12490" y="11691"/>
                </a:lnTo>
                <a:lnTo>
                  <a:pt x="12492" y="11720"/>
                </a:lnTo>
                <a:lnTo>
                  <a:pt x="12498" y="11729"/>
                </a:lnTo>
                <a:lnTo>
                  <a:pt x="12504" y="11768"/>
                </a:lnTo>
                <a:lnTo>
                  <a:pt x="12517" y="11787"/>
                </a:lnTo>
                <a:lnTo>
                  <a:pt x="12521" y="11827"/>
                </a:lnTo>
                <a:lnTo>
                  <a:pt x="12525" y="11840"/>
                </a:lnTo>
                <a:lnTo>
                  <a:pt x="12520" y="11877"/>
                </a:lnTo>
                <a:lnTo>
                  <a:pt x="12515" y="11885"/>
                </a:lnTo>
                <a:lnTo>
                  <a:pt x="12520" y="11902"/>
                </a:lnTo>
                <a:lnTo>
                  <a:pt x="12527" y="11944"/>
                </a:lnTo>
                <a:lnTo>
                  <a:pt x="12530" y="11987"/>
                </a:lnTo>
                <a:lnTo>
                  <a:pt x="12542" y="12005"/>
                </a:lnTo>
                <a:lnTo>
                  <a:pt x="12544" y="12021"/>
                </a:lnTo>
                <a:lnTo>
                  <a:pt x="12578" y="12082"/>
                </a:lnTo>
                <a:lnTo>
                  <a:pt x="12590" y="12091"/>
                </a:lnTo>
                <a:lnTo>
                  <a:pt x="12603" y="12092"/>
                </a:lnTo>
                <a:lnTo>
                  <a:pt x="12613" y="12115"/>
                </a:lnTo>
                <a:lnTo>
                  <a:pt x="12619" y="12115"/>
                </a:lnTo>
                <a:lnTo>
                  <a:pt x="12639" y="12143"/>
                </a:lnTo>
                <a:lnTo>
                  <a:pt x="12640" y="12160"/>
                </a:lnTo>
                <a:lnTo>
                  <a:pt x="12656" y="12165"/>
                </a:lnTo>
                <a:lnTo>
                  <a:pt x="12654" y="12182"/>
                </a:lnTo>
                <a:lnTo>
                  <a:pt x="12663" y="12188"/>
                </a:lnTo>
                <a:lnTo>
                  <a:pt x="12679" y="12285"/>
                </a:lnTo>
                <a:lnTo>
                  <a:pt x="12693" y="12300"/>
                </a:lnTo>
                <a:lnTo>
                  <a:pt x="12694" y="12329"/>
                </a:lnTo>
                <a:lnTo>
                  <a:pt x="12745" y="12416"/>
                </a:lnTo>
                <a:lnTo>
                  <a:pt x="12753" y="12416"/>
                </a:lnTo>
                <a:lnTo>
                  <a:pt x="12757" y="12465"/>
                </a:lnTo>
                <a:lnTo>
                  <a:pt x="12779" y="12475"/>
                </a:lnTo>
                <a:lnTo>
                  <a:pt x="12791" y="12534"/>
                </a:lnTo>
                <a:lnTo>
                  <a:pt x="12795" y="12554"/>
                </a:lnTo>
                <a:lnTo>
                  <a:pt x="12801" y="12612"/>
                </a:lnTo>
                <a:lnTo>
                  <a:pt x="12800" y="12646"/>
                </a:lnTo>
                <a:lnTo>
                  <a:pt x="12793" y="12646"/>
                </a:lnTo>
                <a:lnTo>
                  <a:pt x="12793" y="12658"/>
                </a:lnTo>
                <a:lnTo>
                  <a:pt x="12782" y="12653"/>
                </a:lnTo>
                <a:lnTo>
                  <a:pt x="12787" y="12669"/>
                </a:lnTo>
                <a:lnTo>
                  <a:pt x="12794" y="12669"/>
                </a:lnTo>
                <a:lnTo>
                  <a:pt x="12794" y="12687"/>
                </a:lnTo>
                <a:lnTo>
                  <a:pt x="12810" y="12722"/>
                </a:lnTo>
                <a:lnTo>
                  <a:pt x="12819" y="12828"/>
                </a:lnTo>
                <a:lnTo>
                  <a:pt x="12836" y="12854"/>
                </a:lnTo>
                <a:lnTo>
                  <a:pt x="12838" y="12886"/>
                </a:lnTo>
                <a:lnTo>
                  <a:pt x="12830" y="12894"/>
                </a:lnTo>
                <a:lnTo>
                  <a:pt x="12838" y="12925"/>
                </a:lnTo>
                <a:lnTo>
                  <a:pt x="12852" y="12950"/>
                </a:lnTo>
                <a:lnTo>
                  <a:pt x="12854" y="12979"/>
                </a:lnTo>
                <a:lnTo>
                  <a:pt x="12860" y="12998"/>
                </a:lnTo>
                <a:lnTo>
                  <a:pt x="12874" y="12994"/>
                </a:lnTo>
                <a:lnTo>
                  <a:pt x="12877" y="12986"/>
                </a:lnTo>
                <a:lnTo>
                  <a:pt x="12896" y="12997"/>
                </a:lnTo>
                <a:lnTo>
                  <a:pt x="12907" y="12993"/>
                </a:lnTo>
                <a:lnTo>
                  <a:pt x="12921" y="12973"/>
                </a:lnTo>
                <a:lnTo>
                  <a:pt x="12934" y="12973"/>
                </a:lnTo>
                <a:lnTo>
                  <a:pt x="12942" y="12985"/>
                </a:lnTo>
                <a:lnTo>
                  <a:pt x="12954" y="12976"/>
                </a:lnTo>
                <a:lnTo>
                  <a:pt x="12967" y="12946"/>
                </a:lnTo>
                <a:lnTo>
                  <a:pt x="12974" y="12944"/>
                </a:lnTo>
                <a:lnTo>
                  <a:pt x="12981" y="12914"/>
                </a:lnTo>
                <a:lnTo>
                  <a:pt x="12998" y="12896"/>
                </a:lnTo>
                <a:lnTo>
                  <a:pt x="13007" y="12892"/>
                </a:lnTo>
                <a:lnTo>
                  <a:pt x="13018" y="12893"/>
                </a:lnTo>
                <a:lnTo>
                  <a:pt x="13020" y="12900"/>
                </a:lnTo>
                <a:lnTo>
                  <a:pt x="13040" y="12898"/>
                </a:lnTo>
                <a:lnTo>
                  <a:pt x="13044" y="12907"/>
                </a:lnTo>
                <a:lnTo>
                  <a:pt x="13057" y="12912"/>
                </a:lnTo>
                <a:lnTo>
                  <a:pt x="13088" y="12891"/>
                </a:lnTo>
                <a:lnTo>
                  <a:pt x="13114" y="12887"/>
                </a:lnTo>
                <a:lnTo>
                  <a:pt x="13123" y="12875"/>
                </a:lnTo>
                <a:lnTo>
                  <a:pt x="13124" y="12861"/>
                </a:lnTo>
                <a:lnTo>
                  <a:pt x="13148" y="12829"/>
                </a:lnTo>
                <a:lnTo>
                  <a:pt x="13159" y="12830"/>
                </a:lnTo>
                <a:lnTo>
                  <a:pt x="13167" y="12841"/>
                </a:lnTo>
                <a:lnTo>
                  <a:pt x="13177" y="12838"/>
                </a:lnTo>
                <a:lnTo>
                  <a:pt x="13183" y="12828"/>
                </a:lnTo>
                <a:lnTo>
                  <a:pt x="13187" y="12834"/>
                </a:lnTo>
                <a:lnTo>
                  <a:pt x="13197" y="12834"/>
                </a:lnTo>
                <a:lnTo>
                  <a:pt x="13216" y="12806"/>
                </a:lnTo>
                <a:lnTo>
                  <a:pt x="13230" y="12768"/>
                </a:lnTo>
                <a:lnTo>
                  <a:pt x="13243" y="12758"/>
                </a:lnTo>
                <a:lnTo>
                  <a:pt x="13250" y="12759"/>
                </a:lnTo>
                <a:lnTo>
                  <a:pt x="13324" y="12722"/>
                </a:lnTo>
                <a:lnTo>
                  <a:pt x="13331" y="12710"/>
                </a:lnTo>
                <a:lnTo>
                  <a:pt x="13373" y="12697"/>
                </a:lnTo>
                <a:lnTo>
                  <a:pt x="13399" y="12675"/>
                </a:lnTo>
                <a:lnTo>
                  <a:pt x="13412" y="12654"/>
                </a:lnTo>
                <a:lnTo>
                  <a:pt x="13442" y="12644"/>
                </a:lnTo>
                <a:lnTo>
                  <a:pt x="13439" y="12631"/>
                </a:lnTo>
                <a:lnTo>
                  <a:pt x="13441" y="12624"/>
                </a:lnTo>
                <a:lnTo>
                  <a:pt x="13435" y="12614"/>
                </a:lnTo>
                <a:lnTo>
                  <a:pt x="13437" y="12586"/>
                </a:lnTo>
                <a:lnTo>
                  <a:pt x="13460" y="12539"/>
                </a:lnTo>
                <a:lnTo>
                  <a:pt x="13486" y="12529"/>
                </a:lnTo>
                <a:lnTo>
                  <a:pt x="13501" y="12523"/>
                </a:lnTo>
                <a:lnTo>
                  <a:pt x="13510" y="12519"/>
                </a:lnTo>
                <a:lnTo>
                  <a:pt x="13514" y="12524"/>
                </a:lnTo>
                <a:lnTo>
                  <a:pt x="13527" y="12524"/>
                </a:lnTo>
                <a:lnTo>
                  <a:pt x="13536" y="12499"/>
                </a:lnTo>
                <a:lnTo>
                  <a:pt x="13551" y="12500"/>
                </a:lnTo>
                <a:lnTo>
                  <a:pt x="13575" y="12478"/>
                </a:lnTo>
                <a:lnTo>
                  <a:pt x="13588" y="12480"/>
                </a:lnTo>
                <a:lnTo>
                  <a:pt x="13600" y="12476"/>
                </a:lnTo>
                <a:lnTo>
                  <a:pt x="13610" y="12487"/>
                </a:lnTo>
                <a:lnTo>
                  <a:pt x="13618" y="12486"/>
                </a:lnTo>
                <a:lnTo>
                  <a:pt x="13635" y="12445"/>
                </a:lnTo>
                <a:lnTo>
                  <a:pt x="13634" y="12441"/>
                </a:lnTo>
                <a:lnTo>
                  <a:pt x="13637" y="12440"/>
                </a:lnTo>
                <a:lnTo>
                  <a:pt x="13638" y="12426"/>
                </a:lnTo>
                <a:lnTo>
                  <a:pt x="13632" y="12420"/>
                </a:lnTo>
                <a:lnTo>
                  <a:pt x="13633" y="12406"/>
                </a:lnTo>
                <a:lnTo>
                  <a:pt x="13631" y="12395"/>
                </a:lnTo>
                <a:lnTo>
                  <a:pt x="13640" y="12379"/>
                </a:lnTo>
                <a:lnTo>
                  <a:pt x="13647" y="12368"/>
                </a:lnTo>
                <a:lnTo>
                  <a:pt x="13670" y="12369"/>
                </a:lnTo>
                <a:lnTo>
                  <a:pt x="13687" y="12365"/>
                </a:lnTo>
                <a:lnTo>
                  <a:pt x="13695" y="12370"/>
                </a:lnTo>
                <a:lnTo>
                  <a:pt x="13708" y="12348"/>
                </a:lnTo>
                <a:lnTo>
                  <a:pt x="13714" y="12339"/>
                </a:lnTo>
                <a:lnTo>
                  <a:pt x="13714" y="12304"/>
                </a:lnTo>
                <a:lnTo>
                  <a:pt x="13738" y="12253"/>
                </a:lnTo>
                <a:lnTo>
                  <a:pt x="13754" y="12246"/>
                </a:lnTo>
                <a:lnTo>
                  <a:pt x="13763" y="12254"/>
                </a:lnTo>
                <a:lnTo>
                  <a:pt x="13770" y="12246"/>
                </a:lnTo>
                <a:lnTo>
                  <a:pt x="13804" y="12241"/>
                </a:lnTo>
                <a:lnTo>
                  <a:pt x="13806" y="12230"/>
                </a:lnTo>
                <a:lnTo>
                  <a:pt x="13801" y="12222"/>
                </a:lnTo>
                <a:lnTo>
                  <a:pt x="13792" y="12181"/>
                </a:lnTo>
                <a:lnTo>
                  <a:pt x="13796" y="12180"/>
                </a:lnTo>
                <a:lnTo>
                  <a:pt x="13790" y="12159"/>
                </a:lnTo>
                <a:lnTo>
                  <a:pt x="13787" y="12158"/>
                </a:lnTo>
                <a:lnTo>
                  <a:pt x="13791" y="12140"/>
                </a:lnTo>
                <a:lnTo>
                  <a:pt x="13791" y="12120"/>
                </a:lnTo>
                <a:lnTo>
                  <a:pt x="13803" y="12083"/>
                </a:lnTo>
                <a:lnTo>
                  <a:pt x="13810" y="12080"/>
                </a:lnTo>
                <a:lnTo>
                  <a:pt x="13806" y="12065"/>
                </a:lnTo>
                <a:lnTo>
                  <a:pt x="13809" y="12064"/>
                </a:lnTo>
                <a:lnTo>
                  <a:pt x="13817" y="12039"/>
                </a:lnTo>
                <a:lnTo>
                  <a:pt x="13823" y="12030"/>
                </a:lnTo>
                <a:lnTo>
                  <a:pt x="13830" y="12034"/>
                </a:lnTo>
                <a:lnTo>
                  <a:pt x="13826" y="12045"/>
                </a:lnTo>
                <a:lnTo>
                  <a:pt x="13825" y="12057"/>
                </a:lnTo>
                <a:lnTo>
                  <a:pt x="13832" y="12064"/>
                </a:lnTo>
                <a:lnTo>
                  <a:pt x="13840" y="12065"/>
                </a:lnTo>
                <a:lnTo>
                  <a:pt x="13848" y="12022"/>
                </a:lnTo>
                <a:lnTo>
                  <a:pt x="13855" y="12010"/>
                </a:lnTo>
                <a:lnTo>
                  <a:pt x="13863" y="11984"/>
                </a:lnTo>
                <a:lnTo>
                  <a:pt x="13879" y="11959"/>
                </a:lnTo>
                <a:lnTo>
                  <a:pt x="13904" y="11892"/>
                </a:lnTo>
                <a:lnTo>
                  <a:pt x="13907" y="11875"/>
                </a:lnTo>
                <a:lnTo>
                  <a:pt x="13905" y="11860"/>
                </a:lnTo>
                <a:lnTo>
                  <a:pt x="13913" y="11836"/>
                </a:lnTo>
                <a:lnTo>
                  <a:pt x="13914" y="11814"/>
                </a:lnTo>
                <a:lnTo>
                  <a:pt x="13910" y="11806"/>
                </a:lnTo>
                <a:lnTo>
                  <a:pt x="13898" y="11802"/>
                </a:lnTo>
                <a:lnTo>
                  <a:pt x="13873" y="11768"/>
                </a:lnTo>
                <a:lnTo>
                  <a:pt x="13867" y="11747"/>
                </a:lnTo>
                <a:lnTo>
                  <a:pt x="13855" y="11729"/>
                </a:lnTo>
                <a:lnTo>
                  <a:pt x="13850" y="11700"/>
                </a:lnTo>
                <a:lnTo>
                  <a:pt x="13831" y="11658"/>
                </a:lnTo>
                <a:lnTo>
                  <a:pt x="13822" y="11657"/>
                </a:lnTo>
                <a:lnTo>
                  <a:pt x="13805" y="11663"/>
                </a:lnTo>
                <a:lnTo>
                  <a:pt x="13775" y="11653"/>
                </a:lnTo>
                <a:lnTo>
                  <a:pt x="13762" y="11654"/>
                </a:lnTo>
                <a:lnTo>
                  <a:pt x="13753" y="11661"/>
                </a:lnTo>
                <a:lnTo>
                  <a:pt x="13736" y="11653"/>
                </a:lnTo>
                <a:lnTo>
                  <a:pt x="13699" y="11600"/>
                </a:lnTo>
                <a:lnTo>
                  <a:pt x="13697" y="11585"/>
                </a:lnTo>
                <a:lnTo>
                  <a:pt x="13674" y="11538"/>
                </a:lnTo>
                <a:lnTo>
                  <a:pt x="13671" y="11470"/>
                </a:lnTo>
                <a:lnTo>
                  <a:pt x="13669" y="11442"/>
                </a:lnTo>
                <a:lnTo>
                  <a:pt x="13667" y="11427"/>
                </a:lnTo>
                <a:lnTo>
                  <a:pt x="13661" y="11430"/>
                </a:lnTo>
                <a:lnTo>
                  <a:pt x="13657" y="11425"/>
                </a:lnTo>
                <a:lnTo>
                  <a:pt x="13657" y="11422"/>
                </a:lnTo>
                <a:lnTo>
                  <a:pt x="13658" y="11408"/>
                </a:lnTo>
                <a:lnTo>
                  <a:pt x="13663" y="11390"/>
                </a:lnTo>
                <a:lnTo>
                  <a:pt x="13665" y="11358"/>
                </a:lnTo>
                <a:lnTo>
                  <a:pt x="13662" y="11355"/>
                </a:lnTo>
                <a:lnTo>
                  <a:pt x="13665" y="11342"/>
                </a:lnTo>
                <a:lnTo>
                  <a:pt x="13661" y="11335"/>
                </a:lnTo>
                <a:lnTo>
                  <a:pt x="13664" y="11331"/>
                </a:lnTo>
                <a:lnTo>
                  <a:pt x="13667" y="11332"/>
                </a:lnTo>
                <a:lnTo>
                  <a:pt x="13664" y="11323"/>
                </a:lnTo>
                <a:lnTo>
                  <a:pt x="13659" y="11326"/>
                </a:lnTo>
                <a:lnTo>
                  <a:pt x="13653" y="11325"/>
                </a:lnTo>
                <a:lnTo>
                  <a:pt x="13650" y="11356"/>
                </a:lnTo>
                <a:lnTo>
                  <a:pt x="13647" y="11363"/>
                </a:lnTo>
                <a:lnTo>
                  <a:pt x="13643" y="11356"/>
                </a:lnTo>
                <a:lnTo>
                  <a:pt x="13641" y="11366"/>
                </a:lnTo>
                <a:lnTo>
                  <a:pt x="13641" y="11376"/>
                </a:lnTo>
                <a:lnTo>
                  <a:pt x="13641" y="11393"/>
                </a:lnTo>
                <a:lnTo>
                  <a:pt x="13637" y="11404"/>
                </a:lnTo>
                <a:lnTo>
                  <a:pt x="13595" y="11447"/>
                </a:lnTo>
                <a:lnTo>
                  <a:pt x="13595" y="11477"/>
                </a:lnTo>
                <a:lnTo>
                  <a:pt x="13556" y="11533"/>
                </a:lnTo>
                <a:lnTo>
                  <a:pt x="13550" y="11549"/>
                </a:lnTo>
                <a:lnTo>
                  <a:pt x="13556" y="11553"/>
                </a:lnTo>
                <a:lnTo>
                  <a:pt x="13559" y="11567"/>
                </a:lnTo>
                <a:lnTo>
                  <a:pt x="13542" y="11597"/>
                </a:lnTo>
                <a:lnTo>
                  <a:pt x="13536" y="11583"/>
                </a:lnTo>
                <a:lnTo>
                  <a:pt x="13530" y="11590"/>
                </a:lnTo>
                <a:lnTo>
                  <a:pt x="13522" y="11590"/>
                </a:lnTo>
                <a:lnTo>
                  <a:pt x="13523" y="11608"/>
                </a:lnTo>
                <a:lnTo>
                  <a:pt x="13519" y="11610"/>
                </a:lnTo>
                <a:lnTo>
                  <a:pt x="13516" y="11620"/>
                </a:lnTo>
                <a:lnTo>
                  <a:pt x="13496" y="11626"/>
                </a:lnTo>
                <a:lnTo>
                  <a:pt x="13481" y="11628"/>
                </a:lnTo>
                <a:lnTo>
                  <a:pt x="13475" y="11616"/>
                </a:lnTo>
                <a:lnTo>
                  <a:pt x="13462" y="11617"/>
                </a:lnTo>
                <a:lnTo>
                  <a:pt x="13456" y="11612"/>
                </a:lnTo>
                <a:lnTo>
                  <a:pt x="13447" y="11616"/>
                </a:lnTo>
                <a:lnTo>
                  <a:pt x="13424" y="11607"/>
                </a:lnTo>
                <a:lnTo>
                  <a:pt x="13396" y="11643"/>
                </a:lnTo>
                <a:lnTo>
                  <a:pt x="13385" y="11638"/>
                </a:lnTo>
                <a:lnTo>
                  <a:pt x="13375" y="11636"/>
                </a:lnTo>
                <a:lnTo>
                  <a:pt x="13365" y="11644"/>
                </a:lnTo>
                <a:lnTo>
                  <a:pt x="13360" y="11592"/>
                </a:lnTo>
                <a:lnTo>
                  <a:pt x="13355" y="11603"/>
                </a:lnTo>
                <a:lnTo>
                  <a:pt x="13349" y="11597"/>
                </a:lnTo>
                <a:lnTo>
                  <a:pt x="13346" y="11599"/>
                </a:lnTo>
                <a:lnTo>
                  <a:pt x="13340" y="11581"/>
                </a:lnTo>
                <a:lnTo>
                  <a:pt x="13340" y="11570"/>
                </a:lnTo>
                <a:lnTo>
                  <a:pt x="13346" y="11557"/>
                </a:lnTo>
                <a:lnTo>
                  <a:pt x="13335" y="11559"/>
                </a:lnTo>
                <a:lnTo>
                  <a:pt x="13333" y="11554"/>
                </a:lnTo>
                <a:lnTo>
                  <a:pt x="13333" y="11553"/>
                </a:lnTo>
                <a:lnTo>
                  <a:pt x="13341" y="11550"/>
                </a:lnTo>
                <a:lnTo>
                  <a:pt x="13346" y="11495"/>
                </a:lnTo>
                <a:lnTo>
                  <a:pt x="13339" y="11472"/>
                </a:lnTo>
                <a:lnTo>
                  <a:pt x="13334" y="11472"/>
                </a:lnTo>
                <a:lnTo>
                  <a:pt x="13331" y="11434"/>
                </a:lnTo>
                <a:lnTo>
                  <a:pt x="13334" y="11434"/>
                </a:lnTo>
                <a:lnTo>
                  <a:pt x="13339" y="11397"/>
                </a:lnTo>
                <a:lnTo>
                  <a:pt x="13336" y="11389"/>
                </a:lnTo>
                <a:lnTo>
                  <a:pt x="13331" y="11389"/>
                </a:lnTo>
                <a:lnTo>
                  <a:pt x="13330" y="11377"/>
                </a:lnTo>
                <a:lnTo>
                  <a:pt x="13318" y="11361"/>
                </a:lnTo>
                <a:lnTo>
                  <a:pt x="13313" y="11361"/>
                </a:lnTo>
                <a:lnTo>
                  <a:pt x="13311" y="11372"/>
                </a:lnTo>
                <a:lnTo>
                  <a:pt x="13306" y="11373"/>
                </a:lnTo>
                <a:lnTo>
                  <a:pt x="13306" y="11382"/>
                </a:lnTo>
                <a:lnTo>
                  <a:pt x="13301" y="11388"/>
                </a:lnTo>
                <a:lnTo>
                  <a:pt x="13304" y="11406"/>
                </a:lnTo>
                <a:lnTo>
                  <a:pt x="13301" y="11406"/>
                </a:lnTo>
                <a:lnTo>
                  <a:pt x="13304" y="11440"/>
                </a:lnTo>
                <a:lnTo>
                  <a:pt x="13301" y="11436"/>
                </a:lnTo>
                <a:lnTo>
                  <a:pt x="13295" y="11436"/>
                </a:lnTo>
                <a:lnTo>
                  <a:pt x="13293" y="11470"/>
                </a:lnTo>
                <a:lnTo>
                  <a:pt x="13296" y="11487"/>
                </a:lnTo>
                <a:lnTo>
                  <a:pt x="13301" y="11496"/>
                </a:lnTo>
                <a:lnTo>
                  <a:pt x="13301" y="11519"/>
                </a:lnTo>
                <a:lnTo>
                  <a:pt x="13297" y="11523"/>
                </a:lnTo>
                <a:lnTo>
                  <a:pt x="13294" y="11527"/>
                </a:lnTo>
                <a:lnTo>
                  <a:pt x="13282" y="11501"/>
                </a:lnTo>
                <a:lnTo>
                  <a:pt x="13279" y="11471"/>
                </a:lnTo>
                <a:lnTo>
                  <a:pt x="13245" y="11399"/>
                </a:lnTo>
                <a:lnTo>
                  <a:pt x="13236" y="11372"/>
                </a:lnTo>
                <a:lnTo>
                  <a:pt x="13244" y="11375"/>
                </a:lnTo>
                <a:lnTo>
                  <a:pt x="13244" y="11362"/>
                </a:lnTo>
                <a:lnTo>
                  <a:pt x="13232" y="11307"/>
                </a:lnTo>
                <a:lnTo>
                  <a:pt x="13232" y="11294"/>
                </a:lnTo>
                <a:lnTo>
                  <a:pt x="13223" y="11272"/>
                </a:lnTo>
                <a:lnTo>
                  <a:pt x="13217" y="11272"/>
                </a:lnTo>
                <a:lnTo>
                  <a:pt x="13195" y="11219"/>
                </a:lnTo>
                <a:lnTo>
                  <a:pt x="13187" y="11218"/>
                </a:lnTo>
                <a:lnTo>
                  <a:pt x="13177" y="11200"/>
                </a:lnTo>
                <a:lnTo>
                  <a:pt x="13178" y="11192"/>
                </a:lnTo>
                <a:lnTo>
                  <a:pt x="13182" y="11190"/>
                </a:lnTo>
                <a:lnTo>
                  <a:pt x="13188" y="11196"/>
                </a:lnTo>
                <a:lnTo>
                  <a:pt x="13182" y="11183"/>
                </a:lnTo>
                <a:lnTo>
                  <a:pt x="13171" y="11179"/>
                </a:lnTo>
                <a:lnTo>
                  <a:pt x="13148" y="11170"/>
                </a:lnTo>
                <a:lnTo>
                  <a:pt x="13135" y="11112"/>
                </a:lnTo>
                <a:lnTo>
                  <a:pt x="13128" y="11085"/>
                </a:lnTo>
                <a:lnTo>
                  <a:pt x="13120" y="11077"/>
                </a:lnTo>
                <a:lnTo>
                  <a:pt x="13120" y="11058"/>
                </a:lnTo>
                <a:lnTo>
                  <a:pt x="13115" y="11062"/>
                </a:lnTo>
                <a:lnTo>
                  <a:pt x="13110" y="11051"/>
                </a:lnTo>
                <a:lnTo>
                  <a:pt x="13103" y="11037"/>
                </a:lnTo>
                <a:lnTo>
                  <a:pt x="13105" y="11034"/>
                </a:lnTo>
                <a:lnTo>
                  <a:pt x="13108" y="11034"/>
                </a:lnTo>
                <a:lnTo>
                  <a:pt x="13100" y="11019"/>
                </a:lnTo>
                <a:lnTo>
                  <a:pt x="13100" y="11001"/>
                </a:lnTo>
                <a:lnTo>
                  <a:pt x="13095" y="10983"/>
                </a:lnTo>
                <a:lnTo>
                  <a:pt x="13092" y="10994"/>
                </a:lnTo>
                <a:lnTo>
                  <a:pt x="13066" y="10964"/>
                </a:lnTo>
                <a:lnTo>
                  <a:pt x="13104" y="10952"/>
                </a:lnTo>
                <a:lnTo>
                  <a:pt x="13098" y="10901"/>
                </a:lnTo>
                <a:lnTo>
                  <a:pt x="13099" y="10895"/>
                </a:lnTo>
                <a:lnTo>
                  <a:pt x="13106" y="10868"/>
                </a:lnTo>
                <a:lnTo>
                  <a:pt x="13113" y="10863"/>
                </a:lnTo>
                <a:lnTo>
                  <a:pt x="13120" y="10859"/>
                </a:lnTo>
                <a:lnTo>
                  <a:pt x="13119" y="10866"/>
                </a:lnTo>
                <a:lnTo>
                  <a:pt x="13129" y="10888"/>
                </a:lnTo>
                <a:lnTo>
                  <a:pt x="13138" y="10887"/>
                </a:lnTo>
                <a:lnTo>
                  <a:pt x="13145" y="10876"/>
                </a:lnTo>
                <a:lnTo>
                  <a:pt x="13146" y="10855"/>
                </a:lnTo>
                <a:lnTo>
                  <a:pt x="13135" y="10841"/>
                </a:lnTo>
                <a:lnTo>
                  <a:pt x="13144" y="10843"/>
                </a:lnTo>
                <a:lnTo>
                  <a:pt x="13153" y="10842"/>
                </a:lnTo>
                <a:lnTo>
                  <a:pt x="13156" y="10835"/>
                </a:lnTo>
                <a:lnTo>
                  <a:pt x="13154" y="10848"/>
                </a:lnTo>
                <a:lnTo>
                  <a:pt x="13152" y="10861"/>
                </a:lnTo>
                <a:lnTo>
                  <a:pt x="13167" y="10873"/>
                </a:lnTo>
                <a:lnTo>
                  <a:pt x="13173" y="10868"/>
                </a:lnTo>
                <a:lnTo>
                  <a:pt x="13180" y="10889"/>
                </a:lnTo>
                <a:lnTo>
                  <a:pt x="13186" y="10890"/>
                </a:lnTo>
                <a:lnTo>
                  <a:pt x="13207" y="10861"/>
                </a:lnTo>
                <a:lnTo>
                  <a:pt x="13215" y="10867"/>
                </a:lnTo>
                <a:lnTo>
                  <a:pt x="13229" y="10898"/>
                </a:lnTo>
                <a:lnTo>
                  <a:pt x="13230" y="10920"/>
                </a:lnTo>
                <a:lnTo>
                  <a:pt x="13255" y="10970"/>
                </a:lnTo>
                <a:lnTo>
                  <a:pt x="13257" y="11005"/>
                </a:lnTo>
                <a:lnTo>
                  <a:pt x="13264" y="11013"/>
                </a:lnTo>
                <a:lnTo>
                  <a:pt x="13274" y="11010"/>
                </a:lnTo>
                <a:lnTo>
                  <a:pt x="13281" y="11031"/>
                </a:lnTo>
                <a:lnTo>
                  <a:pt x="13276" y="11031"/>
                </a:lnTo>
                <a:lnTo>
                  <a:pt x="13272" y="11026"/>
                </a:lnTo>
                <a:lnTo>
                  <a:pt x="13269" y="11032"/>
                </a:lnTo>
                <a:lnTo>
                  <a:pt x="13281" y="11049"/>
                </a:lnTo>
                <a:lnTo>
                  <a:pt x="13287" y="11045"/>
                </a:lnTo>
                <a:lnTo>
                  <a:pt x="13290" y="11063"/>
                </a:lnTo>
                <a:lnTo>
                  <a:pt x="13310" y="11140"/>
                </a:lnTo>
                <a:lnTo>
                  <a:pt x="13324" y="11154"/>
                </a:lnTo>
                <a:lnTo>
                  <a:pt x="13348" y="11149"/>
                </a:lnTo>
                <a:lnTo>
                  <a:pt x="13366" y="11159"/>
                </a:lnTo>
                <a:lnTo>
                  <a:pt x="13373" y="11171"/>
                </a:lnTo>
                <a:lnTo>
                  <a:pt x="13394" y="11173"/>
                </a:lnTo>
                <a:lnTo>
                  <a:pt x="13397" y="11181"/>
                </a:lnTo>
                <a:lnTo>
                  <a:pt x="13410" y="11183"/>
                </a:lnTo>
                <a:lnTo>
                  <a:pt x="13412" y="11193"/>
                </a:lnTo>
                <a:lnTo>
                  <a:pt x="13404" y="11205"/>
                </a:lnTo>
                <a:lnTo>
                  <a:pt x="13424" y="11240"/>
                </a:lnTo>
                <a:lnTo>
                  <a:pt x="13439" y="11246"/>
                </a:lnTo>
                <a:lnTo>
                  <a:pt x="13450" y="11258"/>
                </a:lnTo>
                <a:lnTo>
                  <a:pt x="13461" y="11261"/>
                </a:lnTo>
                <a:lnTo>
                  <a:pt x="13485" y="11296"/>
                </a:lnTo>
                <a:lnTo>
                  <a:pt x="13491" y="11290"/>
                </a:lnTo>
                <a:lnTo>
                  <a:pt x="13508" y="11286"/>
                </a:lnTo>
                <a:lnTo>
                  <a:pt x="13530" y="11295"/>
                </a:lnTo>
                <a:lnTo>
                  <a:pt x="13557" y="11325"/>
                </a:lnTo>
                <a:lnTo>
                  <a:pt x="13580" y="11293"/>
                </a:lnTo>
                <a:lnTo>
                  <a:pt x="13608" y="11263"/>
                </a:lnTo>
                <a:lnTo>
                  <a:pt x="13609" y="11251"/>
                </a:lnTo>
                <a:lnTo>
                  <a:pt x="13610" y="11261"/>
                </a:lnTo>
                <a:lnTo>
                  <a:pt x="13624" y="11260"/>
                </a:lnTo>
                <a:lnTo>
                  <a:pt x="13642" y="11238"/>
                </a:lnTo>
                <a:lnTo>
                  <a:pt x="13656" y="11231"/>
                </a:lnTo>
                <a:lnTo>
                  <a:pt x="13679" y="11236"/>
                </a:lnTo>
                <a:lnTo>
                  <a:pt x="13679" y="11244"/>
                </a:lnTo>
                <a:lnTo>
                  <a:pt x="13685" y="11243"/>
                </a:lnTo>
                <a:lnTo>
                  <a:pt x="13686" y="11255"/>
                </a:lnTo>
                <a:lnTo>
                  <a:pt x="13699" y="11284"/>
                </a:lnTo>
                <a:lnTo>
                  <a:pt x="13706" y="11325"/>
                </a:lnTo>
                <a:lnTo>
                  <a:pt x="13719" y="11368"/>
                </a:lnTo>
                <a:lnTo>
                  <a:pt x="13720" y="11398"/>
                </a:lnTo>
                <a:lnTo>
                  <a:pt x="13728" y="11407"/>
                </a:lnTo>
                <a:lnTo>
                  <a:pt x="13730" y="11419"/>
                </a:lnTo>
                <a:lnTo>
                  <a:pt x="13766" y="11418"/>
                </a:lnTo>
                <a:lnTo>
                  <a:pt x="13781" y="11417"/>
                </a:lnTo>
                <a:lnTo>
                  <a:pt x="13794" y="11434"/>
                </a:lnTo>
                <a:lnTo>
                  <a:pt x="13809" y="11411"/>
                </a:lnTo>
                <a:lnTo>
                  <a:pt x="13815" y="11412"/>
                </a:lnTo>
                <a:lnTo>
                  <a:pt x="13833" y="11440"/>
                </a:lnTo>
                <a:lnTo>
                  <a:pt x="13870" y="11436"/>
                </a:lnTo>
                <a:lnTo>
                  <a:pt x="13891" y="11452"/>
                </a:lnTo>
                <a:lnTo>
                  <a:pt x="13921" y="11453"/>
                </a:lnTo>
                <a:lnTo>
                  <a:pt x="13932" y="11460"/>
                </a:lnTo>
                <a:lnTo>
                  <a:pt x="13938" y="11457"/>
                </a:lnTo>
                <a:lnTo>
                  <a:pt x="13948" y="11470"/>
                </a:lnTo>
                <a:lnTo>
                  <a:pt x="13952" y="11470"/>
                </a:lnTo>
                <a:lnTo>
                  <a:pt x="13955" y="11450"/>
                </a:lnTo>
                <a:lnTo>
                  <a:pt x="13964" y="11447"/>
                </a:lnTo>
                <a:lnTo>
                  <a:pt x="13971" y="11467"/>
                </a:lnTo>
                <a:lnTo>
                  <a:pt x="13987" y="11477"/>
                </a:lnTo>
                <a:lnTo>
                  <a:pt x="14010" y="11491"/>
                </a:lnTo>
                <a:lnTo>
                  <a:pt x="14020" y="11482"/>
                </a:lnTo>
                <a:lnTo>
                  <a:pt x="14023" y="11472"/>
                </a:lnTo>
                <a:lnTo>
                  <a:pt x="14035" y="11472"/>
                </a:lnTo>
                <a:lnTo>
                  <a:pt x="14034" y="11488"/>
                </a:lnTo>
                <a:lnTo>
                  <a:pt x="14041" y="11493"/>
                </a:lnTo>
                <a:lnTo>
                  <a:pt x="14060" y="11473"/>
                </a:lnTo>
                <a:lnTo>
                  <a:pt x="14075" y="11471"/>
                </a:lnTo>
                <a:lnTo>
                  <a:pt x="14076" y="11482"/>
                </a:lnTo>
                <a:lnTo>
                  <a:pt x="14082" y="11478"/>
                </a:lnTo>
                <a:lnTo>
                  <a:pt x="14092" y="11464"/>
                </a:lnTo>
                <a:lnTo>
                  <a:pt x="14106" y="11466"/>
                </a:lnTo>
                <a:lnTo>
                  <a:pt x="14113" y="11470"/>
                </a:lnTo>
                <a:lnTo>
                  <a:pt x="14124" y="11464"/>
                </a:lnTo>
                <a:lnTo>
                  <a:pt x="14132" y="11466"/>
                </a:lnTo>
                <a:lnTo>
                  <a:pt x="14140" y="11466"/>
                </a:lnTo>
                <a:lnTo>
                  <a:pt x="14141" y="11454"/>
                </a:lnTo>
                <a:lnTo>
                  <a:pt x="14147" y="11442"/>
                </a:lnTo>
                <a:lnTo>
                  <a:pt x="14160" y="11457"/>
                </a:lnTo>
                <a:lnTo>
                  <a:pt x="14169" y="11457"/>
                </a:lnTo>
                <a:lnTo>
                  <a:pt x="14171" y="11447"/>
                </a:lnTo>
                <a:lnTo>
                  <a:pt x="14178" y="11450"/>
                </a:lnTo>
                <a:lnTo>
                  <a:pt x="14182" y="11463"/>
                </a:lnTo>
                <a:lnTo>
                  <a:pt x="14193" y="11463"/>
                </a:lnTo>
                <a:lnTo>
                  <a:pt x="14202" y="11474"/>
                </a:lnTo>
                <a:lnTo>
                  <a:pt x="14213" y="11474"/>
                </a:lnTo>
                <a:lnTo>
                  <a:pt x="14228" y="11449"/>
                </a:lnTo>
                <a:lnTo>
                  <a:pt x="14246" y="11449"/>
                </a:lnTo>
                <a:lnTo>
                  <a:pt x="14257" y="11454"/>
                </a:lnTo>
                <a:lnTo>
                  <a:pt x="14267" y="11443"/>
                </a:lnTo>
                <a:lnTo>
                  <a:pt x="14278" y="11443"/>
                </a:lnTo>
                <a:lnTo>
                  <a:pt x="14280" y="11434"/>
                </a:lnTo>
                <a:lnTo>
                  <a:pt x="14285" y="11441"/>
                </a:lnTo>
                <a:lnTo>
                  <a:pt x="14304" y="11446"/>
                </a:lnTo>
                <a:lnTo>
                  <a:pt x="14321" y="11435"/>
                </a:lnTo>
                <a:lnTo>
                  <a:pt x="14340" y="11434"/>
                </a:lnTo>
                <a:lnTo>
                  <a:pt x="14355" y="11453"/>
                </a:lnTo>
                <a:lnTo>
                  <a:pt x="14361" y="11479"/>
                </a:lnTo>
                <a:lnTo>
                  <a:pt x="14358" y="11497"/>
                </a:lnTo>
                <a:lnTo>
                  <a:pt x="14361" y="11501"/>
                </a:lnTo>
                <a:lnTo>
                  <a:pt x="14357" y="11503"/>
                </a:lnTo>
                <a:lnTo>
                  <a:pt x="14357" y="11511"/>
                </a:lnTo>
                <a:lnTo>
                  <a:pt x="14369" y="11512"/>
                </a:lnTo>
                <a:lnTo>
                  <a:pt x="14388" y="11497"/>
                </a:lnTo>
                <a:lnTo>
                  <a:pt x="14388" y="11520"/>
                </a:lnTo>
                <a:lnTo>
                  <a:pt x="14403" y="11549"/>
                </a:lnTo>
                <a:lnTo>
                  <a:pt x="14407" y="11589"/>
                </a:lnTo>
                <a:lnTo>
                  <a:pt x="14409" y="11593"/>
                </a:lnTo>
                <a:lnTo>
                  <a:pt x="14409" y="11609"/>
                </a:lnTo>
                <a:lnTo>
                  <a:pt x="14404" y="11615"/>
                </a:lnTo>
                <a:lnTo>
                  <a:pt x="14408" y="11617"/>
                </a:lnTo>
                <a:lnTo>
                  <a:pt x="14413" y="11617"/>
                </a:lnTo>
                <a:lnTo>
                  <a:pt x="14418" y="11641"/>
                </a:lnTo>
                <a:lnTo>
                  <a:pt x="14430" y="11640"/>
                </a:lnTo>
                <a:lnTo>
                  <a:pt x="14450" y="11639"/>
                </a:lnTo>
                <a:lnTo>
                  <a:pt x="14474" y="11659"/>
                </a:lnTo>
                <a:lnTo>
                  <a:pt x="14472" y="11672"/>
                </a:lnTo>
                <a:lnTo>
                  <a:pt x="14483" y="11661"/>
                </a:lnTo>
                <a:lnTo>
                  <a:pt x="14502" y="11640"/>
                </a:lnTo>
                <a:lnTo>
                  <a:pt x="14520" y="11635"/>
                </a:lnTo>
                <a:lnTo>
                  <a:pt x="14506" y="11649"/>
                </a:lnTo>
                <a:lnTo>
                  <a:pt x="14492" y="11678"/>
                </a:lnTo>
                <a:lnTo>
                  <a:pt x="14491" y="11702"/>
                </a:lnTo>
                <a:lnTo>
                  <a:pt x="14500" y="11708"/>
                </a:lnTo>
                <a:lnTo>
                  <a:pt x="14521" y="11745"/>
                </a:lnTo>
                <a:lnTo>
                  <a:pt x="14565" y="11771"/>
                </a:lnTo>
                <a:lnTo>
                  <a:pt x="14578" y="11764"/>
                </a:lnTo>
                <a:lnTo>
                  <a:pt x="14594" y="11764"/>
                </a:lnTo>
                <a:lnTo>
                  <a:pt x="14622" y="11744"/>
                </a:lnTo>
                <a:lnTo>
                  <a:pt x="14623" y="11734"/>
                </a:lnTo>
                <a:lnTo>
                  <a:pt x="14621" y="11727"/>
                </a:lnTo>
                <a:lnTo>
                  <a:pt x="14625" y="11730"/>
                </a:lnTo>
                <a:lnTo>
                  <a:pt x="14639" y="11732"/>
                </a:lnTo>
                <a:lnTo>
                  <a:pt x="14634" y="11754"/>
                </a:lnTo>
                <a:lnTo>
                  <a:pt x="14629" y="11753"/>
                </a:lnTo>
                <a:lnTo>
                  <a:pt x="14617" y="11786"/>
                </a:lnTo>
                <a:lnTo>
                  <a:pt x="14608" y="11786"/>
                </a:lnTo>
                <a:lnTo>
                  <a:pt x="14580" y="11823"/>
                </a:lnTo>
                <a:lnTo>
                  <a:pt x="14579" y="11832"/>
                </a:lnTo>
                <a:lnTo>
                  <a:pt x="14572" y="11824"/>
                </a:lnTo>
                <a:lnTo>
                  <a:pt x="14567" y="11825"/>
                </a:lnTo>
                <a:lnTo>
                  <a:pt x="14560" y="11836"/>
                </a:lnTo>
                <a:lnTo>
                  <a:pt x="14549" y="11834"/>
                </a:lnTo>
                <a:lnTo>
                  <a:pt x="14549" y="11808"/>
                </a:lnTo>
                <a:lnTo>
                  <a:pt x="14541" y="11813"/>
                </a:lnTo>
                <a:lnTo>
                  <a:pt x="14538" y="11806"/>
                </a:lnTo>
                <a:lnTo>
                  <a:pt x="14530" y="11807"/>
                </a:lnTo>
                <a:lnTo>
                  <a:pt x="14527" y="11819"/>
                </a:lnTo>
                <a:lnTo>
                  <a:pt x="14530" y="11835"/>
                </a:lnTo>
                <a:lnTo>
                  <a:pt x="14560" y="11885"/>
                </a:lnTo>
                <a:lnTo>
                  <a:pt x="14569" y="11893"/>
                </a:lnTo>
                <a:lnTo>
                  <a:pt x="14575" y="11892"/>
                </a:lnTo>
                <a:lnTo>
                  <a:pt x="14575" y="11900"/>
                </a:lnTo>
                <a:lnTo>
                  <a:pt x="14597" y="11947"/>
                </a:lnTo>
                <a:lnTo>
                  <a:pt x="14649" y="12018"/>
                </a:lnTo>
                <a:lnTo>
                  <a:pt x="14673" y="12027"/>
                </a:lnTo>
                <a:lnTo>
                  <a:pt x="14689" y="12017"/>
                </a:lnTo>
                <a:lnTo>
                  <a:pt x="14724" y="11981"/>
                </a:lnTo>
                <a:lnTo>
                  <a:pt x="14747" y="11961"/>
                </a:lnTo>
                <a:lnTo>
                  <a:pt x="14748" y="11949"/>
                </a:lnTo>
                <a:lnTo>
                  <a:pt x="14758" y="11931"/>
                </a:lnTo>
                <a:lnTo>
                  <a:pt x="14760" y="11890"/>
                </a:lnTo>
                <a:lnTo>
                  <a:pt x="14750" y="11869"/>
                </a:lnTo>
                <a:lnTo>
                  <a:pt x="14760" y="11826"/>
                </a:lnTo>
                <a:lnTo>
                  <a:pt x="14761" y="11803"/>
                </a:lnTo>
                <a:lnTo>
                  <a:pt x="14763" y="11789"/>
                </a:lnTo>
                <a:lnTo>
                  <a:pt x="14768" y="11807"/>
                </a:lnTo>
                <a:lnTo>
                  <a:pt x="14784" y="11804"/>
                </a:lnTo>
                <a:lnTo>
                  <a:pt x="14792" y="11810"/>
                </a:lnTo>
                <a:lnTo>
                  <a:pt x="14804" y="11798"/>
                </a:lnTo>
                <a:lnTo>
                  <a:pt x="14799" y="11813"/>
                </a:lnTo>
                <a:lnTo>
                  <a:pt x="14787" y="11831"/>
                </a:lnTo>
                <a:lnTo>
                  <a:pt x="14779" y="11828"/>
                </a:lnTo>
                <a:lnTo>
                  <a:pt x="14775" y="11833"/>
                </a:lnTo>
                <a:lnTo>
                  <a:pt x="14773" y="11855"/>
                </a:lnTo>
                <a:lnTo>
                  <a:pt x="14779" y="11874"/>
                </a:lnTo>
                <a:lnTo>
                  <a:pt x="14778" y="11895"/>
                </a:lnTo>
                <a:lnTo>
                  <a:pt x="14786" y="11896"/>
                </a:lnTo>
                <a:lnTo>
                  <a:pt x="14802" y="11892"/>
                </a:lnTo>
                <a:lnTo>
                  <a:pt x="14813" y="11897"/>
                </a:lnTo>
                <a:lnTo>
                  <a:pt x="14802" y="11897"/>
                </a:lnTo>
                <a:lnTo>
                  <a:pt x="14797" y="11909"/>
                </a:lnTo>
                <a:lnTo>
                  <a:pt x="14783" y="11924"/>
                </a:lnTo>
                <a:lnTo>
                  <a:pt x="14789" y="11978"/>
                </a:lnTo>
                <a:lnTo>
                  <a:pt x="14796" y="11986"/>
                </a:lnTo>
                <a:lnTo>
                  <a:pt x="14803" y="12019"/>
                </a:lnTo>
                <a:lnTo>
                  <a:pt x="14804" y="12052"/>
                </a:lnTo>
                <a:lnTo>
                  <a:pt x="14797" y="12078"/>
                </a:lnTo>
                <a:lnTo>
                  <a:pt x="14798" y="12097"/>
                </a:lnTo>
                <a:lnTo>
                  <a:pt x="14808" y="12108"/>
                </a:lnTo>
                <a:lnTo>
                  <a:pt x="14796" y="12118"/>
                </a:lnTo>
                <a:lnTo>
                  <a:pt x="14799" y="12157"/>
                </a:lnTo>
                <a:lnTo>
                  <a:pt x="14819" y="12219"/>
                </a:lnTo>
                <a:lnTo>
                  <a:pt x="14821" y="12239"/>
                </a:lnTo>
                <a:lnTo>
                  <a:pt x="14828" y="12255"/>
                </a:lnTo>
                <a:lnTo>
                  <a:pt x="14818" y="12259"/>
                </a:lnTo>
                <a:lnTo>
                  <a:pt x="14818" y="12283"/>
                </a:lnTo>
                <a:lnTo>
                  <a:pt x="14838" y="12326"/>
                </a:lnTo>
                <a:lnTo>
                  <a:pt x="14823" y="12328"/>
                </a:lnTo>
                <a:lnTo>
                  <a:pt x="14836" y="12360"/>
                </a:lnTo>
                <a:lnTo>
                  <a:pt x="14836" y="12391"/>
                </a:lnTo>
                <a:lnTo>
                  <a:pt x="14864" y="12485"/>
                </a:lnTo>
                <a:lnTo>
                  <a:pt x="14865" y="12548"/>
                </a:lnTo>
                <a:lnTo>
                  <a:pt x="14876" y="12597"/>
                </a:lnTo>
                <a:lnTo>
                  <a:pt x="14887" y="12609"/>
                </a:lnTo>
                <a:lnTo>
                  <a:pt x="14892" y="12643"/>
                </a:lnTo>
                <a:lnTo>
                  <a:pt x="14901" y="12652"/>
                </a:lnTo>
                <a:lnTo>
                  <a:pt x="14901" y="12666"/>
                </a:lnTo>
                <a:lnTo>
                  <a:pt x="14917" y="12714"/>
                </a:lnTo>
                <a:lnTo>
                  <a:pt x="14921" y="12716"/>
                </a:lnTo>
                <a:lnTo>
                  <a:pt x="14921" y="12729"/>
                </a:lnTo>
                <a:lnTo>
                  <a:pt x="14939" y="12762"/>
                </a:lnTo>
                <a:lnTo>
                  <a:pt x="14943" y="12764"/>
                </a:lnTo>
                <a:lnTo>
                  <a:pt x="14944" y="12805"/>
                </a:lnTo>
                <a:lnTo>
                  <a:pt x="14952" y="12823"/>
                </a:lnTo>
                <a:lnTo>
                  <a:pt x="14959" y="12848"/>
                </a:lnTo>
                <a:lnTo>
                  <a:pt x="14962" y="12883"/>
                </a:lnTo>
                <a:lnTo>
                  <a:pt x="14974" y="12935"/>
                </a:lnTo>
                <a:lnTo>
                  <a:pt x="14982" y="12955"/>
                </a:lnTo>
                <a:lnTo>
                  <a:pt x="14984" y="13002"/>
                </a:lnTo>
                <a:lnTo>
                  <a:pt x="14990" y="13011"/>
                </a:lnTo>
                <a:lnTo>
                  <a:pt x="14998" y="13041"/>
                </a:lnTo>
                <a:lnTo>
                  <a:pt x="15016" y="13073"/>
                </a:lnTo>
                <a:lnTo>
                  <a:pt x="15021" y="13074"/>
                </a:lnTo>
                <a:lnTo>
                  <a:pt x="15033" y="13106"/>
                </a:lnTo>
                <a:lnTo>
                  <a:pt x="15053" y="13144"/>
                </a:lnTo>
                <a:lnTo>
                  <a:pt x="15059" y="13183"/>
                </a:lnTo>
                <a:lnTo>
                  <a:pt x="15066" y="13215"/>
                </a:lnTo>
                <a:lnTo>
                  <a:pt x="15071" y="13216"/>
                </a:lnTo>
                <a:lnTo>
                  <a:pt x="15071" y="13237"/>
                </a:lnTo>
                <a:lnTo>
                  <a:pt x="15087" y="13284"/>
                </a:lnTo>
                <a:lnTo>
                  <a:pt x="15094" y="13327"/>
                </a:lnTo>
                <a:lnTo>
                  <a:pt x="15095" y="13375"/>
                </a:lnTo>
                <a:lnTo>
                  <a:pt x="15119" y="13459"/>
                </a:lnTo>
                <a:lnTo>
                  <a:pt x="15139" y="13498"/>
                </a:lnTo>
                <a:lnTo>
                  <a:pt x="15160" y="13522"/>
                </a:lnTo>
                <a:lnTo>
                  <a:pt x="15182" y="13526"/>
                </a:lnTo>
                <a:lnTo>
                  <a:pt x="15208" y="13498"/>
                </a:lnTo>
                <a:lnTo>
                  <a:pt x="15214" y="13468"/>
                </a:lnTo>
                <a:lnTo>
                  <a:pt x="15211" y="13460"/>
                </a:lnTo>
                <a:lnTo>
                  <a:pt x="15214" y="13455"/>
                </a:lnTo>
                <a:lnTo>
                  <a:pt x="15215" y="13443"/>
                </a:lnTo>
                <a:lnTo>
                  <a:pt x="15223" y="13422"/>
                </a:lnTo>
                <a:lnTo>
                  <a:pt x="15246" y="13405"/>
                </a:lnTo>
                <a:lnTo>
                  <a:pt x="15251" y="13405"/>
                </a:lnTo>
                <a:lnTo>
                  <a:pt x="15280" y="13389"/>
                </a:lnTo>
                <a:lnTo>
                  <a:pt x="15290" y="13395"/>
                </a:lnTo>
                <a:lnTo>
                  <a:pt x="15293" y="13405"/>
                </a:lnTo>
                <a:lnTo>
                  <a:pt x="15293" y="13397"/>
                </a:lnTo>
                <a:lnTo>
                  <a:pt x="15290" y="13391"/>
                </a:lnTo>
                <a:lnTo>
                  <a:pt x="15268" y="13372"/>
                </a:lnTo>
                <a:lnTo>
                  <a:pt x="15266" y="13357"/>
                </a:lnTo>
                <a:lnTo>
                  <a:pt x="15272" y="13345"/>
                </a:lnTo>
                <a:lnTo>
                  <a:pt x="15290" y="13306"/>
                </a:lnTo>
                <a:lnTo>
                  <a:pt x="15287" y="13296"/>
                </a:lnTo>
                <a:lnTo>
                  <a:pt x="15294" y="13274"/>
                </a:lnTo>
                <a:lnTo>
                  <a:pt x="15312" y="13269"/>
                </a:lnTo>
                <a:lnTo>
                  <a:pt x="15319" y="13275"/>
                </a:lnTo>
                <a:lnTo>
                  <a:pt x="15332" y="13266"/>
                </a:lnTo>
                <a:lnTo>
                  <a:pt x="15332" y="13241"/>
                </a:lnTo>
                <a:lnTo>
                  <a:pt x="15327" y="13146"/>
                </a:lnTo>
                <a:lnTo>
                  <a:pt x="15320" y="13129"/>
                </a:lnTo>
                <a:lnTo>
                  <a:pt x="15320" y="13085"/>
                </a:lnTo>
                <a:lnTo>
                  <a:pt x="15337" y="13033"/>
                </a:lnTo>
                <a:lnTo>
                  <a:pt x="15353" y="12958"/>
                </a:lnTo>
                <a:lnTo>
                  <a:pt x="15350" y="12902"/>
                </a:lnTo>
                <a:lnTo>
                  <a:pt x="15333" y="12893"/>
                </a:lnTo>
                <a:lnTo>
                  <a:pt x="15333" y="12805"/>
                </a:lnTo>
                <a:lnTo>
                  <a:pt x="15331" y="12774"/>
                </a:lnTo>
                <a:lnTo>
                  <a:pt x="15342" y="12754"/>
                </a:lnTo>
                <a:lnTo>
                  <a:pt x="15331" y="12698"/>
                </a:lnTo>
                <a:lnTo>
                  <a:pt x="15330" y="12657"/>
                </a:lnTo>
                <a:lnTo>
                  <a:pt x="15337" y="12637"/>
                </a:lnTo>
                <a:lnTo>
                  <a:pt x="15359" y="12599"/>
                </a:lnTo>
                <a:lnTo>
                  <a:pt x="15365" y="12599"/>
                </a:lnTo>
                <a:lnTo>
                  <a:pt x="15372" y="12616"/>
                </a:lnTo>
                <a:lnTo>
                  <a:pt x="15382" y="12618"/>
                </a:lnTo>
                <a:lnTo>
                  <a:pt x="15401" y="12578"/>
                </a:lnTo>
                <a:lnTo>
                  <a:pt x="15401" y="12554"/>
                </a:lnTo>
                <a:lnTo>
                  <a:pt x="15414" y="12535"/>
                </a:lnTo>
                <a:lnTo>
                  <a:pt x="15444" y="12543"/>
                </a:lnTo>
                <a:lnTo>
                  <a:pt x="15460" y="12526"/>
                </a:lnTo>
                <a:lnTo>
                  <a:pt x="15471" y="12499"/>
                </a:lnTo>
                <a:lnTo>
                  <a:pt x="15468" y="12472"/>
                </a:lnTo>
                <a:lnTo>
                  <a:pt x="15470" y="12448"/>
                </a:lnTo>
                <a:lnTo>
                  <a:pt x="15489" y="12421"/>
                </a:lnTo>
                <a:lnTo>
                  <a:pt x="15515" y="12407"/>
                </a:lnTo>
                <a:lnTo>
                  <a:pt x="15529" y="12384"/>
                </a:lnTo>
                <a:lnTo>
                  <a:pt x="15538" y="12354"/>
                </a:lnTo>
                <a:lnTo>
                  <a:pt x="15598" y="12273"/>
                </a:lnTo>
                <a:lnTo>
                  <a:pt x="15610" y="12219"/>
                </a:lnTo>
                <a:lnTo>
                  <a:pt x="15656" y="12150"/>
                </a:lnTo>
                <a:lnTo>
                  <a:pt x="15650" y="12145"/>
                </a:lnTo>
                <a:lnTo>
                  <a:pt x="15646" y="12153"/>
                </a:lnTo>
                <a:lnTo>
                  <a:pt x="15635" y="12160"/>
                </a:lnTo>
                <a:lnTo>
                  <a:pt x="15638" y="12130"/>
                </a:lnTo>
                <a:lnTo>
                  <a:pt x="15645" y="12128"/>
                </a:lnTo>
                <a:lnTo>
                  <a:pt x="15657" y="12113"/>
                </a:lnTo>
                <a:lnTo>
                  <a:pt x="15662" y="12113"/>
                </a:lnTo>
                <a:lnTo>
                  <a:pt x="15665" y="12118"/>
                </a:lnTo>
                <a:lnTo>
                  <a:pt x="15665" y="12130"/>
                </a:lnTo>
                <a:lnTo>
                  <a:pt x="15669" y="12138"/>
                </a:lnTo>
                <a:lnTo>
                  <a:pt x="15705" y="12107"/>
                </a:lnTo>
                <a:lnTo>
                  <a:pt x="15707" y="12092"/>
                </a:lnTo>
                <a:lnTo>
                  <a:pt x="15731" y="12063"/>
                </a:lnTo>
                <a:lnTo>
                  <a:pt x="15729" y="12049"/>
                </a:lnTo>
                <a:lnTo>
                  <a:pt x="15736" y="12047"/>
                </a:lnTo>
                <a:lnTo>
                  <a:pt x="15739" y="12027"/>
                </a:lnTo>
                <a:lnTo>
                  <a:pt x="15755" y="12004"/>
                </a:lnTo>
                <a:lnTo>
                  <a:pt x="15750" y="12001"/>
                </a:lnTo>
                <a:lnTo>
                  <a:pt x="15751" y="11994"/>
                </a:lnTo>
                <a:lnTo>
                  <a:pt x="15744" y="11970"/>
                </a:lnTo>
                <a:lnTo>
                  <a:pt x="15742" y="11956"/>
                </a:lnTo>
                <a:lnTo>
                  <a:pt x="15748" y="11934"/>
                </a:lnTo>
                <a:lnTo>
                  <a:pt x="15751" y="11917"/>
                </a:lnTo>
                <a:lnTo>
                  <a:pt x="15758" y="11907"/>
                </a:lnTo>
                <a:lnTo>
                  <a:pt x="15800" y="11881"/>
                </a:lnTo>
                <a:lnTo>
                  <a:pt x="15810" y="11862"/>
                </a:lnTo>
                <a:lnTo>
                  <a:pt x="15811" y="11845"/>
                </a:lnTo>
                <a:lnTo>
                  <a:pt x="15815" y="11830"/>
                </a:lnTo>
                <a:lnTo>
                  <a:pt x="15819" y="11823"/>
                </a:lnTo>
                <a:lnTo>
                  <a:pt x="15814" y="11813"/>
                </a:lnTo>
                <a:lnTo>
                  <a:pt x="15806" y="11809"/>
                </a:lnTo>
                <a:lnTo>
                  <a:pt x="15805" y="11803"/>
                </a:lnTo>
                <a:lnTo>
                  <a:pt x="15817" y="11803"/>
                </a:lnTo>
                <a:lnTo>
                  <a:pt x="15827" y="11818"/>
                </a:lnTo>
                <a:lnTo>
                  <a:pt x="15824" y="11835"/>
                </a:lnTo>
                <a:lnTo>
                  <a:pt x="15828" y="11863"/>
                </a:lnTo>
                <a:lnTo>
                  <a:pt x="15839" y="11870"/>
                </a:lnTo>
                <a:lnTo>
                  <a:pt x="15840" y="11866"/>
                </a:lnTo>
                <a:lnTo>
                  <a:pt x="15851" y="11866"/>
                </a:lnTo>
                <a:lnTo>
                  <a:pt x="15853" y="11859"/>
                </a:lnTo>
                <a:lnTo>
                  <a:pt x="15855" y="11864"/>
                </a:lnTo>
                <a:lnTo>
                  <a:pt x="15857" y="11851"/>
                </a:lnTo>
                <a:lnTo>
                  <a:pt x="15858" y="11841"/>
                </a:lnTo>
                <a:lnTo>
                  <a:pt x="15861" y="11854"/>
                </a:lnTo>
                <a:lnTo>
                  <a:pt x="15866" y="11880"/>
                </a:lnTo>
                <a:lnTo>
                  <a:pt x="15873" y="11887"/>
                </a:lnTo>
                <a:lnTo>
                  <a:pt x="15873" y="11875"/>
                </a:lnTo>
                <a:lnTo>
                  <a:pt x="15884" y="11893"/>
                </a:lnTo>
                <a:lnTo>
                  <a:pt x="15891" y="11873"/>
                </a:lnTo>
                <a:lnTo>
                  <a:pt x="15883" y="11847"/>
                </a:lnTo>
                <a:lnTo>
                  <a:pt x="15886" y="11845"/>
                </a:lnTo>
                <a:lnTo>
                  <a:pt x="15893" y="11842"/>
                </a:lnTo>
                <a:lnTo>
                  <a:pt x="15898" y="11863"/>
                </a:lnTo>
                <a:lnTo>
                  <a:pt x="15901" y="11874"/>
                </a:lnTo>
                <a:lnTo>
                  <a:pt x="15909" y="11874"/>
                </a:lnTo>
                <a:lnTo>
                  <a:pt x="15912" y="11857"/>
                </a:lnTo>
                <a:lnTo>
                  <a:pt x="15918" y="11853"/>
                </a:lnTo>
                <a:lnTo>
                  <a:pt x="15927" y="11863"/>
                </a:lnTo>
                <a:lnTo>
                  <a:pt x="15928" y="11867"/>
                </a:lnTo>
                <a:lnTo>
                  <a:pt x="15934" y="11860"/>
                </a:lnTo>
                <a:lnTo>
                  <a:pt x="15935" y="11840"/>
                </a:lnTo>
                <a:lnTo>
                  <a:pt x="15928" y="11813"/>
                </a:lnTo>
                <a:lnTo>
                  <a:pt x="15932" y="11813"/>
                </a:lnTo>
                <a:lnTo>
                  <a:pt x="15933" y="11789"/>
                </a:lnTo>
                <a:lnTo>
                  <a:pt x="15938" y="11775"/>
                </a:lnTo>
                <a:lnTo>
                  <a:pt x="15935" y="11765"/>
                </a:lnTo>
                <a:lnTo>
                  <a:pt x="15940" y="11774"/>
                </a:lnTo>
                <a:lnTo>
                  <a:pt x="15940" y="11782"/>
                </a:lnTo>
                <a:lnTo>
                  <a:pt x="15933" y="11820"/>
                </a:lnTo>
                <a:lnTo>
                  <a:pt x="15942" y="11841"/>
                </a:lnTo>
                <a:lnTo>
                  <a:pt x="15951" y="11818"/>
                </a:lnTo>
                <a:lnTo>
                  <a:pt x="15960" y="11810"/>
                </a:lnTo>
                <a:lnTo>
                  <a:pt x="15957" y="11821"/>
                </a:lnTo>
                <a:lnTo>
                  <a:pt x="15952" y="11825"/>
                </a:lnTo>
                <a:lnTo>
                  <a:pt x="15945" y="11844"/>
                </a:lnTo>
                <a:lnTo>
                  <a:pt x="15956" y="11857"/>
                </a:lnTo>
                <a:lnTo>
                  <a:pt x="15967" y="11822"/>
                </a:lnTo>
                <a:lnTo>
                  <a:pt x="15980" y="11814"/>
                </a:lnTo>
                <a:lnTo>
                  <a:pt x="15981" y="11783"/>
                </a:lnTo>
                <a:lnTo>
                  <a:pt x="15972" y="11758"/>
                </a:lnTo>
                <a:lnTo>
                  <a:pt x="15963" y="11752"/>
                </a:lnTo>
                <a:lnTo>
                  <a:pt x="15977" y="11744"/>
                </a:lnTo>
                <a:lnTo>
                  <a:pt x="15979" y="11732"/>
                </a:lnTo>
                <a:lnTo>
                  <a:pt x="15970" y="11708"/>
                </a:lnTo>
                <a:lnTo>
                  <a:pt x="15967" y="11669"/>
                </a:lnTo>
                <a:lnTo>
                  <a:pt x="15973" y="11702"/>
                </a:lnTo>
                <a:lnTo>
                  <a:pt x="15985" y="11721"/>
                </a:lnTo>
                <a:lnTo>
                  <a:pt x="15993" y="11720"/>
                </a:lnTo>
                <a:lnTo>
                  <a:pt x="15995" y="11728"/>
                </a:lnTo>
                <a:lnTo>
                  <a:pt x="16019" y="11747"/>
                </a:lnTo>
                <a:lnTo>
                  <a:pt x="16032" y="11734"/>
                </a:lnTo>
                <a:lnTo>
                  <a:pt x="16037" y="11738"/>
                </a:lnTo>
                <a:lnTo>
                  <a:pt x="16036" y="11731"/>
                </a:lnTo>
                <a:lnTo>
                  <a:pt x="16042" y="11731"/>
                </a:lnTo>
                <a:lnTo>
                  <a:pt x="16063" y="11809"/>
                </a:lnTo>
                <a:lnTo>
                  <a:pt x="16071" y="11819"/>
                </a:lnTo>
                <a:lnTo>
                  <a:pt x="16071" y="11835"/>
                </a:lnTo>
                <a:lnTo>
                  <a:pt x="16068" y="11860"/>
                </a:lnTo>
                <a:lnTo>
                  <a:pt x="16072" y="11866"/>
                </a:lnTo>
                <a:lnTo>
                  <a:pt x="16069" y="11899"/>
                </a:lnTo>
                <a:lnTo>
                  <a:pt x="16071" y="11906"/>
                </a:lnTo>
                <a:lnTo>
                  <a:pt x="16080" y="11893"/>
                </a:lnTo>
                <a:lnTo>
                  <a:pt x="16082" y="11884"/>
                </a:lnTo>
                <a:lnTo>
                  <a:pt x="16081" y="11902"/>
                </a:lnTo>
                <a:lnTo>
                  <a:pt x="16078" y="11915"/>
                </a:lnTo>
                <a:lnTo>
                  <a:pt x="16083" y="11927"/>
                </a:lnTo>
                <a:lnTo>
                  <a:pt x="16095" y="11957"/>
                </a:lnTo>
                <a:lnTo>
                  <a:pt x="16105" y="11997"/>
                </a:lnTo>
                <a:lnTo>
                  <a:pt x="16107" y="11995"/>
                </a:lnTo>
                <a:lnTo>
                  <a:pt x="16104" y="11967"/>
                </a:lnTo>
                <a:lnTo>
                  <a:pt x="16105" y="11965"/>
                </a:lnTo>
                <a:lnTo>
                  <a:pt x="16106" y="11964"/>
                </a:lnTo>
                <a:lnTo>
                  <a:pt x="16112" y="11988"/>
                </a:lnTo>
                <a:lnTo>
                  <a:pt x="16118" y="12018"/>
                </a:lnTo>
                <a:lnTo>
                  <a:pt x="16147" y="12063"/>
                </a:lnTo>
                <a:lnTo>
                  <a:pt x="16141" y="12043"/>
                </a:lnTo>
                <a:lnTo>
                  <a:pt x="16141" y="12033"/>
                </a:lnTo>
                <a:lnTo>
                  <a:pt x="16151" y="12048"/>
                </a:lnTo>
                <a:lnTo>
                  <a:pt x="16164" y="12046"/>
                </a:lnTo>
                <a:lnTo>
                  <a:pt x="16154" y="12066"/>
                </a:lnTo>
                <a:lnTo>
                  <a:pt x="16155" y="12075"/>
                </a:lnTo>
                <a:lnTo>
                  <a:pt x="16167" y="12073"/>
                </a:lnTo>
                <a:lnTo>
                  <a:pt x="16169" y="12058"/>
                </a:lnTo>
                <a:lnTo>
                  <a:pt x="16172" y="12073"/>
                </a:lnTo>
                <a:lnTo>
                  <a:pt x="16184" y="12076"/>
                </a:lnTo>
                <a:lnTo>
                  <a:pt x="16189" y="12091"/>
                </a:lnTo>
                <a:lnTo>
                  <a:pt x="16210" y="12097"/>
                </a:lnTo>
                <a:lnTo>
                  <a:pt x="16223" y="12130"/>
                </a:lnTo>
                <a:lnTo>
                  <a:pt x="16224" y="12149"/>
                </a:lnTo>
                <a:lnTo>
                  <a:pt x="16216" y="12154"/>
                </a:lnTo>
                <a:lnTo>
                  <a:pt x="16208" y="12141"/>
                </a:lnTo>
                <a:lnTo>
                  <a:pt x="16198" y="12152"/>
                </a:lnTo>
                <a:lnTo>
                  <a:pt x="16208" y="12167"/>
                </a:lnTo>
                <a:lnTo>
                  <a:pt x="16212" y="12170"/>
                </a:lnTo>
                <a:lnTo>
                  <a:pt x="16208" y="12178"/>
                </a:lnTo>
                <a:lnTo>
                  <a:pt x="16197" y="12170"/>
                </a:lnTo>
                <a:lnTo>
                  <a:pt x="16193" y="12152"/>
                </a:lnTo>
                <a:lnTo>
                  <a:pt x="16181" y="12151"/>
                </a:lnTo>
                <a:lnTo>
                  <a:pt x="16182" y="12163"/>
                </a:lnTo>
                <a:lnTo>
                  <a:pt x="16195" y="12182"/>
                </a:lnTo>
                <a:lnTo>
                  <a:pt x="16196" y="12195"/>
                </a:lnTo>
                <a:lnTo>
                  <a:pt x="16208" y="12219"/>
                </a:lnTo>
                <a:lnTo>
                  <a:pt x="16233" y="12231"/>
                </a:lnTo>
                <a:lnTo>
                  <a:pt x="16229" y="12191"/>
                </a:lnTo>
                <a:lnTo>
                  <a:pt x="16224" y="12172"/>
                </a:lnTo>
                <a:lnTo>
                  <a:pt x="16240" y="12189"/>
                </a:lnTo>
                <a:lnTo>
                  <a:pt x="16240" y="12209"/>
                </a:lnTo>
                <a:lnTo>
                  <a:pt x="16245" y="12227"/>
                </a:lnTo>
                <a:lnTo>
                  <a:pt x="16253" y="12244"/>
                </a:lnTo>
                <a:lnTo>
                  <a:pt x="16258" y="12277"/>
                </a:lnTo>
                <a:lnTo>
                  <a:pt x="16268" y="12290"/>
                </a:lnTo>
                <a:lnTo>
                  <a:pt x="16264" y="12294"/>
                </a:lnTo>
                <a:lnTo>
                  <a:pt x="16268" y="12306"/>
                </a:lnTo>
                <a:lnTo>
                  <a:pt x="16274" y="12311"/>
                </a:lnTo>
                <a:lnTo>
                  <a:pt x="16276" y="12356"/>
                </a:lnTo>
                <a:lnTo>
                  <a:pt x="16288" y="12406"/>
                </a:lnTo>
                <a:lnTo>
                  <a:pt x="16294" y="12416"/>
                </a:lnTo>
                <a:lnTo>
                  <a:pt x="16279" y="12432"/>
                </a:lnTo>
                <a:lnTo>
                  <a:pt x="16268" y="12545"/>
                </a:lnTo>
                <a:lnTo>
                  <a:pt x="16272" y="12569"/>
                </a:lnTo>
                <a:lnTo>
                  <a:pt x="16270" y="12578"/>
                </a:lnTo>
                <a:lnTo>
                  <a:pt x="16271" y="12588"/>
                </a:lnTo>
                <a:lnTo>
                  <a:pt x="16282" y="12560"/>
                </a:lnTo>
                <a:lnTo>
                  <a:pt x="16296" y="12540"/>
                </a:lnTo>
                <a:lnTo>
                  <a:pt x="16304" y="12506"/>
                </a:lnTo>
                <a:lnTo>
                  <a:pt x="16303" y="12543"/>
                </a:lnTo>
                <a:lnTo>
                  <a:pt x="16285" y="12572"/>
                </a:lnTo>
                <a:lnTo>
                  <a:pt x="16285" y="12603"/>
                </a:lnTo>
                <a:lnTo>
                  <a:pt x="16293" y="12602"/>
                </a:lnTo>
                <a:lnTo>
                  <a:pt x="16295" y="12586"/>
                </a:lnTo>
                <a:lnTo>
                  <a:pt x="16313" y="12570"/>
                </a:lnTo>
                <a:lnTo>
                  <a:pt x="16321" y="12586"/>
                </a:lnTo>
                <a:lnTo>
                  <a:pt x="16327" y="12584"/>
                </a:lnTo>
                <a:lnTo>
                  <a:pt x="16329" y="12572"/>
                </a:lnTo>
                <a:lnTo>
                  <a:pt x="16330" y="12578"/>
                </a:lnTo>
                <a:lnTo>
                  <a:pt x="16337" y="12578"/>
                </a:lnTo>
                <a:lnTo>
                  <a:pt x="16339" y="12573"/>
                </a:lnTo>
                <a:lnTo>
                  <a:pt x="16352" y="12576"/>
                </a:lnTo>
                <a:lnTo>
                  <a:pt x="16379" y="12545"/>
                </a:lnTo>
                <a:lnTo>
                  <a:pt x="16383" y="12525"/>
                </a:lnTo>
                <a:cubicBezTo>
                  <a:pt x="16383" y="12525"/>
                  <a:pt x="16389" y="12533"/>
                  <a:pt x="16389" y="12533"/>
                </a:cubicBezTo>
                <a:close/>
                <a:moveTo>
                  <a:pt x="17351" y="14542"/>
                </a:moveTo>
                <a:lnTo>
                  <a:pt x="17334" y="14534"/>
                </a:lnTo>
                <a:lnTo>
                  <a:pt x="17332" y="14537"/>
                </a:lnTo>
                <a:lnTo>
                  <a:pt x="17334" y="14548"/>
                </a:lnTo>
                <a:lnTo>
                  <a:pt x="17346" y="14555"/>
                </a:lnTo>
                <a:lnTo>
                  <a:pt x="17353" y="14548"/>
                </a:lnTo>
                <a:cubicBezTo>
                  <a:pt x="17353" y="14548"/>
                  <a:pt x="17351" y="14542"/>
                  <a:pt x="17351" y="14542"/>
                </a:cubicBezTo>
                <a:close/>
                <a:moveTo>
                  <a:pt x="17753" y="15467"/>
                </a:moveTo>
                <a:lnTo>
                  <a:pt x="17739" y="15437"/>
                </a:lnTo>
                <a:lnTo>
                  <a:pt x="17721" y="15431"/>
                </a:lnTo>
                <a:lnTo>
                  <a:pt x="17702" y="15442"/>
                </a:lnTo>
                <a:lnTo>
                  <a:pt x="17687" y="15435"/>
                </a:lnTo>
                <a:lnTo>
                  <a:pt x="17672" y="15442"/>
                </a:lnTo>
                <a:lnTo>
                  <a:pt x="17672" y="15460"/>
                </a:lnTo>
                <a:lnTo>
                  <a:pt x="17678" y="15474"/>
                </a:lnTo>
                <a:lnTo>
                  <a:pt x="17697" y="15481"/>
                </a:lnTo>
                <a:lnTo>
                  <a:pt x="17713" y="15502"/>
                </a:lnTo>
                <a:lnTo>
                  <a:pt x="17717" y="15515"/>
                </a:lnTo>
                <a:lnTo>
                  <a:pt x="17723" y="15501"/>
                </a:lnTo>
                <a:lnTo>
                  <a:pt x="17733" y="15492"/>
                </a:lnTo>
                <a:lnTo>
                  <a:pt x="17738" y="15484"/>
                </a:lnTo>
                <a:lnTo>
                  <a:pt x="17750" y="15480"/>
                </a:lnTo>
                <a:cubicBezTo>
                  <a:pt x="17750" y="15480"/>
                  <a:pt x="17753" y="15467"/>
                  <a:pt x="17753" y="15467"/>
                </a:cubicBezTo>
                <a:close/>
                <a:moveTo>
                  <a:pt x="17623" y="15307"/>
                </a:moveTo>
                <a:lnTo>
                  <a:pt x="17613" y="15301"/>
                </a:lnTo>
                <a:lnTo>
                  <a:pt x="17576" y="15299"/>
                </a:lnTo>
                <a:lnTo>
                  <a:pt x="17569" y="15291"/>
                </a:lnTo>
                <a:lnTo>
                  <a:pt x="17559" y="15314"/>
                </a:lnTo>
                <a:lnTo>
                  <a:pt x="17573" y="15338"/>
                </a:lnTo>
                <a:lnTo>
                  <a:pt x="17583" y="15340"/>
                </a:lnTo>
                <a:lnTo>
                  <a:pt x="17592" y="15331"/>
                </a:lnTo>
                <a:lnTo>
                  <a:pt x="17615" y="15333"/>
                </a:lnTo>
                <a:lnTo>
                  <a:pt x="17627" y="15324"/>
                </a:lnTo>
                <a:lnTo>
                  <a:pt x="17642" y="15321"/>
                </a:lnTo>
                <a:lnTo>
                  <a:pt x="17648" y="15308"/>
                </a:lnTo>
                <a:lnTo>
                  <a:pt x="17641" y="15302"/>
                </a:lnTo>
                <a:cubicBezTo>
                  <a:pt x="17641" y="15302"/>
                  <a:pt x="17623" y="15307"/>
                  <a:pt x="17623" y="15307"/>
                </a:cubicBezTo>
                <a:close/>
                <a:moveTo>
                  <a:pt x="17740" y="15520"/>
                </a:moveTo>
                <a:lnTo>
                  <a:pt x="17747" y="15514"/>
                </a:lnTo>
                <a:lnTo>
                  <a:pt x="17743" y="15501"/>
                </a:lnTo>
                <a:lnTo>
                  <a:pt x="17736" y="15512"/>
                </a:lnTo>
                <a:cubicBezTo>
                  <a:pt x="17736" y="15512"/>
                  <a:pt x="17740" y="15520"/>
                  <a:pt x="17740" y="15520"/>
                </a:cubicBezTo>
                <a:close/>
                <a:moveTo>
                  <a:pt x="17738" y="15303"/>
                </a:moveTo>
                <a:lnTo>
                  <a:pt x="17744" y="15304"/>
                </a:lnTo>
                <a:lnTo>
                  <a:pt x="17749" y="15304"/>
                </a:lnTo>
                <a:lnTo>
                  <a:pt x="17746" y="15298"/>
                </a:lnTo>
                <a:lnTo>
                  <a:pt x="17738" y="15292"/>
                </a:lnTo>
                <a:lnTo>
                  <a:pt x="17725" y="15289"/>
                </a:lnTo>
                <a:lnTo>
                  <a:pt x="17720" y="15297"/>
                </a:lnTo>
                <a:lnTo>
                  <a:pt x="17720" y="15304"/>
                </a:lnTo>
                <a:lnTo>
                  <a:pt x="17729" y="15319"/>
                </a:lnTo>
                <a:cubicBezTo>
                  <a:pt x="17729" y="15319"/>
                  <a:pt x="17738" y="15303"/>
                  <a:pt x="17738" y="15303"/>
                </a:cubicBezTo>
                <a:close/>
                <a:moveTo>
                  <a:pt x="19017" y="15153"/>
                </a:moveTo>
                <a:lnTo>
                  <a:pt x="19015" y="15160"/>
                </a:lnTo>
                <a:lnTo>
                  <a:pt x="19021" y="15160"/>
                </a:lnTo>
                <a:lnTo>
                  <a:pt x="19021" y="15152"/>
                </a:lnTo>
                <a:cubicBezTo>
                  <a:pt x="19021" y="15152"/>
                  <a:pt x="19017" y="15153"/>
                  <a:pt x="19017" y="15153"/>
                </a:cubicBezTo>
                <a:close/>
                <a:moveTo>
                  <a:pt x="19057" y="15270"/>
                </a:moveTo>
                <a:lnTo>
                  <a:pt x="19056" y="15261"/>
                </a:lnTo>
                <a:lnTo>
                  <a:pt x="19050" y="15271"/>
                </a:lnTo>
                <a:lnTo>
                  <a:pt x="19054" y="15276"/>
                </a:lnTo>
                <a:cubicBezTo>
                  <a:pt x="19054" y="15276"/>
                  <a:pt x="19057" y="15270"/>
                  <a:pt x="19057" y="15270"/>
                </a:cubicBezTo>
                <a:close/>
                <a:moveTo>
                  <a:pt x="18931" y="15168"/>
                </a:moveTo>
                <a:lnTo>
                  <a:pt x="18926" y="15182"/>
                </a:lnTo>
                <a:lnTo>
                  <a:pt x="18935" y="15176"/>
                </a:lnTo>
                <a:lnTo>
                  <a:pt x="18944" y="15129"/>
                </a:lnTo>
                <a:lnTo>
                  <a:pt x="18950" y="15109"/>
                </a:lnTo>
                <a:lnTo>
                  <a:pt x="18936" y="15120"/>
                </a:lnTo>
                <a:cubicBezTo>
                  <a:pt x="18936" y="15120"/>
                  <a:pt x="18931" y="15168"/>
                  <a:pt x="18931" y="15168"/>
                </a:cubicBezTo>
                <a:close/>
                <a:moveTo>
                  <a:pt x="18917" y="15153"/>
                </a:moveTo>
                <a:lnTo>
                  <a:pt x="18918" y="15171"/>
                </a:lnTo>
                <a:lnTo>
                  <a:pt x="18923" y="15180"/>
                </a:lnTo>
                <a:lnTo>
                  <a:pt x="18923" y="15153"/>
                </a:lnTo>
                <a:lnTo>
                  <a:pt x="18913" y="15131"/>
                </a:lnTo>
                <a:cubicBezTo>
                  <a:pt x="18913" y="15131"/>
                  <a:pt x="18917" y="15153"/>
                  <a:pt x="18917" y="15153"/>
                </a:cubicBezTo>
                <a:close/>
                <a:moveTo>
                  <a:pt x="19033" y="15126"/>
                </a:moveTo>
                <a:lnTo>
                  <a:pt x="19027" y="15143"/>
                </a:lnTo>
                <a:lnTo>
                  <a:pt x="19021" y="15146"/>
                </a:lnTo>
                <a:lnTo>
                  <a:pt x="19028" y="15149"/>
                </a:lnTo>
                <a:lnTo>
                  <a:pt x="19029" y="15158"/>
                </a:lnTo>
                <a:lnTo>
                  <a:pt x="19036" y="15156"/>
                </a:lnTo>
                <a:lnTo>
                  <a:pt x="19026" y="15167"/>
                </a:lnTo>
                <a:lnTo>
                  <a:pt x="19028" y="15181"/>
                </a:lnTo>
                <a:lnTo>
                  <a:pt x="19033" y="15180"/>
                </a:lnTo>
                <a:lnTo>
                  <a:pt x="19042" y="15169"/>
                </a:lnTo>
                <a:lnTo>
                  <a:pt x="19050" y="15169"/>
                </a:lnTo>
                <a:lnTo>
                  <a:pt x="19053" y="15159"/>
                </a:lnTo>
                <a:lnTo>
                  <a:pt x="19053" y="15139"/>
                </a:lnTo>
                <a:lnTo>
                  <a:pt x="19048" y="15138"/>
                </a:lnTo>
                <a:lnTo>
                  <a:pt x="19040" y="15127"/>
                </a:lnTo>
                <a:cubicBezTo>
                  <a:pt x="19040" y="15127"/>
                  <a:pt x="19033" y="15126"/>
                  <a:pt x="19033" y="15126"/>
                </a:cubicBezTo>
                <a:close/>
                <a:moveTo>
                  <a:pt x="19056" y="15198"/>
                </a:moveTo>
                <a:lnTo>
                  <a:pt x="19053" y="15195"/>
                </a:lnTo>
                <a:lnTo>
                  <a:pt x="19055" y="15189"/>
                </a:lnTo>
                <a:lnTo>
                  <a:pt x="19051" y="15179"/>
                </a:lnTo>
                <a:lnTo>
                  <a:pt x="19047" y="15178"/>
                </a:lnTo>
                <a:lnTo>
                  <a:pt x="19036" y="15185"/>
                </a:lnTo>
                <a:lnTo>
                  <a:pt x="19026" y="15199"/>
                </a:lnTo>
                <a:lnTo>
                  <a:pt x="19028" y="15205"/>
                </a:lnTo>
                <a:lnTo>
                  <a:pt x="19043" y="15218"/>
                </a:lnTo>
                <a:lnTo>
                  <a:pt x="19048" y="15225"/>
                </a:lnTo>
                <a:lnTo>
                  <a:pt x="19055" y="15211"/>
                </a:lnTo>
                <a:cubicBezTo>
                  <a:pt x="19055" y="15211"/>
                  <a:pt x="19056" y="15198"/>
                  <a:pt x="19056" y="15198"/>
                </a:cubicBezTo>
                <a:close/>
                <a:moveTo>
                  <a:pt x="19053" y="15133"/>
                </a:moveTo>
                <a:lnTo>
                  <a:pt x="19048" y="15119"/>
                </a:lnTo>
                <a:lnTo>
                  <a:pt x="19042" y="15120"/>
                </a:lnTo>
                <a:lnTo>
                  <a:pt x="19048" y="15132"/>
                </a:lnTo>
                <a:cubicBezTo>
                  <a:pt x="19048" y="15132"/>
                  <a:pt x="19053" y="15133"/>
                  <a:pt x="19053" y="15133"/>
                </a:cubicBezTo>
                <a:close/>
                <a:moveTo>
                  <a:pt x="19049" y="15249"/>
                </a:moveTo>
                <a:lnTo>
                  <a:pt x="19047" y="15238"/>
                </a:lnTo>
                <a:lnTo>
                  <a:pt x="19040" y="15229"/>
                </a:lnTo>
                <a:cubicBezTo>
                  <a:pt x="19040" y="15228"/>
                  <a:pt x="19036" y="15233"/>
                  <a:pt x="19036" y="15233"/>
                </a:cubicBezTo>
                <a:lnTo>
                  <a:pt x="19037" y="15244"/>
                </a:lnTo>
                <a:lnTo>
                  <a:pt x="19043" y="15251"/>
                </a:lnTo>
                <a:cubicBezTo>
                  <a:pt x="19043" y="15251"/>
                  <a:pt x="19049" y="15249"/>
                  <a:pt x="19049" y="15249"/>
                </a:cubicBezTo>
                <a:close/>
                <a:moveTo>
                  <a:pt x="18870" y="15293"/>
                </a:moveTo>
                <a:lnTo>
                  <a:pt x="18863" y="15306"/>
                </a:lnTo>
                <a:lnTo>
                  <a:pt x="18874" y="15297"/>
                </a:lnTo>
                <a:cubicBezTo>
                  <a:pt x="18874" y="15297"/>
                  <a:pt x="18870" y="15293"/>
                  <a:pt x="18870" y="15293"/>
                </a:cubicBezTo>
                <a:close/>
                <a:moveTo>
                  <a:pt x="18762" y="14912"/>
                </a:moveTo>
                <a:lnTo>
                  <a:pt x="18777" y="14938"/>
                </a:lnTo>
                <a:lnTo>
                  <a:pt x="18791" y="14938"/>
                </a:lnTo>
                <a:lnTo>
                  <a:pt x="18796" y="14918"/>
                </a:lnTo>
                <a:lnTo>
                  <a:pt x="18790" y="14875"/>
                </a:lnTo>
                <a:lnTo>
                  <a:pt x="18756" y="14843"/>
                </a:lnTo>
                <a:lnTo>
                  <a:pt x="18729" y="14835"/>
                </a:lnTo>
                <a:lnTo>
                  <a:pt x="18715" y="14816"/>
                </a:lnTo>
                <a:lnTo>
                  <a:pt x="18701" y="14813"/>
                </a:lnTo>
                <a:lnTo>
                  <a:pt x="18688" y="14831"/>
                </a:lnTo>
                <a:lnTo>
                  <a:pt x="18674" y="14829"/>
                </a:lnTo>
                <a:lnTo>
                  <a:pt x="18665" y="14822"/>
                </a:lnTo>
                <a:lnTo>
                  <a:pt x="18645" y="14825"/>
                </a:lnTo>
                <a:lnTo>
                  <a:pt x="18617" y="14824"/>
                </a:lnTo>
                <a:lnTo>
                  <a:pt x="18611" y="14837"/>
                </a:lnTo>
                <a:lnTo>
                  <a:pt x="18610" y="14850"/>
                </a:lnTo>
                <a:lnTo>
                  <a:pt x="18599" y="14857"/>
                </a:lnTo>
                <a:lnTo>
                  <a:pt x="18595" y="14876"/>
                </a:lnTo>
                <a:lnTo>
                  <a:pt x="18598" y="14891"/>
                </a:lnTo>
                <a:lnTo>
                  <a:pt x="18606" y="14891"/>
                </a:lnTo>
                <a:lnTo>
                  <a:pt x="18618" y="14858"/>
                </a:lnTo>
                <a:lnTo>
                  <a:pt x="18628" y="14877"/>
                </a:lnTo>
                <a:lnTo>
                  <a:pt x="18634" y="14892"/>
                </a:lnTo>
                <a:lnTo>
                  <a:pt x="18646" y="14890"/>
                </a:lnTo>
                <a:lnTo>
                  <a:pt x="18659" y="14869"/>
                </a:lnTo>
                <a:lnTo>
                  <a:pt x="18667" y="14869"/>
                </a:lnTo>
                <a:lnTo>
                  <a:pt x="18674" y="14890"/>
                </a:lnTo>
                <a:lnTo>
                  <a:pt x="18703" y="14896"/>
                </a:lnTo>
                <a:lnTo>
                  <a:pt x="18710" y="14881"/>
                </a:lnTo>
                <a:lnTo>
                  <a:pt x="18723" y="14881"/>
                </a:lnTo>
                <a:lnTo>
                  <a:pt x="18750" y="14908"/>
                </a:lnTo>
                <a:cubicBezTo>
                  <a:pt x="18750" y="14908"/>
                  <a:pt x="18762" y="14912"/>
                  <a:pt x="18762" y="14912"/>
                </a:cubicBezTo>
                <a:close/>
                <a:moveTo>
                  <a:pt x="18648" y="14913"/>
                </a:moveTo>
                <a:lnTo>
                  <a:pt x="18648" y="14904"/>
                </a:lnTo>
                <a:lnTo>
                  <a:pt x="18640" y="14907"/>
                </a:lnTo>
                <a:lnTo>
                  <a:pt x="18643" y="14916"/>
                </a:lnTo>
                <a:cubicBezTo>
                  <a:pt x="18643" y="14916"/>
                  <a:pt x="18648" y="14913"/>
                  <a:pt x="18648" y="14913"/>
                </a:cubicBezTo>
                <a:close/>
                <a:moveTo>
                  <a:pt x="18300" y="15714"/>
                </a:moveTo>
                <a:lnTo>
                  <a:pt x="18319" y="15693"/>
                </a:lnTo>
                <a:lnTo>
                  <a:pt x="18331" y="15687"/>
                </a:lnTo>
                <a:lnTo>
                  <a:pt x="18342" y="15688"/>
                </a:lnTo>
                <a:lnTo>
                  <a:pt x="18355" y="15673"/>
                </a:lnTo>
                <a:lnTo>
                  <a:pt x="18363" y="15651"/>
                </a:lnTo>
                <a:lnTo>
                  <a:pt x="18388" y="15619"/>
                </a:lnTo>
                <a:lnTo>
                  <a:pt x="18394" y="15606"/>
                </a:lnTo>
                <a:lnTo>
                  <a:pt x="18401" y="15601"/>
                </a:lnTo>
                <a:lnTo>
                  <a:pt x="18403" y="15599"/>
                </a:lnTo>
                <a:lnTo>
                  <a:pt x="18416" y="15579"/>
                </a:lnTo>
                <a:lnTo>
                  <a:pt x="18427" y="15573"/>
                </a:lnTo>
                <a:lnTo>
                  <a:pt x="18439" y="15575"/>
                </a:lnTo>
                <a:lnTo>
                  <a:pt x="18467" y="15566"/>
                </a:lnTo>
                <a:lnTo>
                  <a:pt x="18486" y="15546"/>
                </a:lnTo>
                <a:lnTo>
                  <a:pt x="18505" y="15537"/>
                </a:lnTo>
                <a:lnTo>
                  <a:pt x="18511" y="15524"/>
                </a:lnTo>
                <a:lnTo>
                  <a:pt x="18518" y="15521"/>
                </a:lnTo>
                <a:lnTo>
                  <a:pt x="18532" y="15507"/>
                </a:lnTo>
                <a:lnTo>
                  <a:pt x="18532" y="15497"/>
                </a:lnTo>
                <a:lnTo>
                  <a:pt x="18525" y="15487"/>
                </a:lnTo>
                <a:lnTo>
                  <a:pt x="18500" y="15497"/>
                </a:lnTo>
                <a:lnTo>
                  <a:pt x="18484" y="15495"/>
                </a:lnTo>
                <a:lnTo>
                  <a:pt x="18469" y="15501"/>
                </a:lnTo>
                <a:lnTo>
                  <a:pt x="18455" y="15501"/>
                </a:lnTo>
                <a:lnTo>
                  <a:pt x="18437" y="15506"/>
                </a:lnTo>
                <a:lnTo>
                  <a:pt x="18408" y="15504"/>
                </a:lnTo>
                <a:lnTo>
                  <a:pt x="18387" y="15536"/>
                </a:lnTo>
                <a:lnTo>
                  <a:pt x="18371" y="15549"/>
                </a:lnTo>
                <a:lnTo>
                  <a:pt x="18365" y="15554"/>
                </a:lnTo>
                <a:lnTo>
                  <a:pt x="18354" y="15559"/>
                </a:lnTo>
                <a:lnTo>
                  <a:pt x="18345" y="15564"/>
                </a:lnTo>
                <a:lnTo>
                  <a:pt x="18327" y="15567"/>
                </a:lnTo>
                <a:lnTo>
                  <a:pt x="18317" y="15584"/>
                </a:lnTo>
                <a:lnTo>
                  <a:pt x="18313" y="15590"/>
                </a:lnTo>
                <a:lnTo>
                  <a:pt x="18300" y="15604"/>
                </a:lnTo>
                <a:lnTo>
                  <a:pt x="18295" y="15627"/>
                </a:lnTo>
                <a:lnTo>
                  <a:pt x="18282" y="15663"/>
                </a:lnTo>
                <a:lnTo>
                  <a:pt x="18280" y="15672"/>
                </a:lnTo>
                <a:lnTo>
                  <a:pt x="18286" y="15681"/>
                </a:lnTo>
                <a:lnTo>
                  <a:pt x="18288" y="15690"/>
                </a:lnTo>
                <a:lnTo>
                  <a:pt x="18281" y="15690"/>
                </a:lnTo>
                <a:lnTo>
                  <a:pt x="18275" y="15684"/>
                </a:lnTo>
                <a:lnTo>
                  <a:pt x="18271" y="15707"/>
                </a:lnTo>
                <a:lnTo>
                  <a:pt x="18278" y="15716"/>
                </a:lnTo>
                <a:cubicBezTo>
                  <a:pt x="18278" y="15716"/>
                  <a:pt x="18300" y="15714"/>
                  <a:pt x="18300" y="15714"/>
                </a:cubicBezTo>
                <a:close/>
                <a:moveTo>
                  <a:pt x="18662" y="15460"/>
                </a:moveTo>
                <a:lnTo>
                  <a:pt x="18657" y="15455"/>
                </a:lnTo>
                <a:lnTo>
                  <a:pt x="18644" y="15456"/>
                </a:lnTo>
                <a:lnTo>
                  <a:pt x="18651" y="15462"/>
                </a:lnTo>
                <a:cubicBezTo>
                  <a:pt x="18651" y="15462"/>
                  <a:pt x="18662" y="15460"/>
                  <a:pt x="18662" y="15460"/>
                </a:cubicBezTo>
                <a:close/>
                <a:moveTo>
                  <a:pt x="18868" y="15330"/>
                </a:moveTo>
                <a:lnTo>
                  <a:pt x="18863" y="15319"/>
                </a:lnTo>
                <a:lnTo>
                  <a:pt x="18851" y="15316"/>
                </a:lnTo>
                <a:cubicBezTo>
                  <a:pt x="18851" y="15316"/>
                  <a:pt x="18868" y="15330"/>
                  <a:pt x="18868" y="15330"/>
                </a:cubicBezTo>
                <a:close/>
                <a:moveTo>
                  <a:pt x="18639" y="15332"/>
                </a:moveTo>
                <a:lnTo>
                  <a:pt x="18642" y="15323"/>
                </a:lnTo>
                <a:lnTo>
                  <a:pt x="18635" y="15315"/>
                </a:lnTo>
                <a:lnTo>
                  <a:pt x="18629" y="15323"/>
                </a:lnTo>
                <a:lnTo>
                  <a:pt x="18631" y="15332"/>
                </a:lnTo>
                <a:cubicBezTo>
                  <a:pt x="18631" y="15332"/>
                  <a:pt x="18639" y="15332"/>
                  <a:pt x="18639" y="15332"/>
                </a:cubicBezTo>
                <a:close/>
                <a:moveTo>
                  <a:pt x="18847" y="15326"/>
                </a:moveTo>
                <a:lnTo>
                  <a:pt x="18839" y="15323"/>
                </a:lnTo>
                <a:lnTo>
                  <a:pt x="18833" y="15331"/>
                </a:lnTo>
                <a:lnTo>
                  <a:pt x="18833" y="15340"/>
                </a:lnTo>
                <a:lnTo>
                  <a:pt x="18814" y="15367"/>
                </a:lnTo>
                <a:lnTo>
                  <a:pt x="18814" y="15378"/>
                </a:lnTo>
                <a:lnTo>
                  <a:pt x="18816" y="15386"/>
                </a:lnTo>
                <a:lnTo>
                  <a:pt x="18809" y="15396"/>
                </a:lnTo>
                <a:lnTo>
                  <a:pt x="18809" y="15413"/>
                </a:lnTo>
                <a:lnTo>
                  <a:pt x="18818" y="15427"/>
                </a:lnTo>
                <a:lnTo>
                  <a:pt x="18827" y="15423"/>
                </a:lnTo>
                <a:lnTo>
                  <a:pt x="18842" y="15390"/>
                </a:lnTo>
                <a:lnTo>
                  <a:pt x="18847" y="15362"/>
                </a:lnTo>
                <a:lnTo>
                  <a:pt x="18845" y="15347"/>
                </a:lnTo>
                <a:lnTo>
                  <a:pt x="18848" y="15335"/>
                </a:lnTo>
                <a:cubicBezTo>
                  <a:pt x="18848" y="15335"/>
                  <a:pt x="18847" y="15326"/>
                  <a:pt x="18847" y="15326"/>
                </a:cubicBezTo>
                <a:close/>
                <a:moveTo>
                  <a:pt x="18634" y="14908"/>
                </a:moveTo>
                <a:lnTo>
                  <a:pt x="18627" y="14908"/>
                </a:lnTo>
                <a:lnTo>
                  <a:pt x="18629" y="14918"/>
                </a:lnTo>
                <a:lnTo>
                  <a:pt x="18635" y="14918"/>
                </a:lnTo>
                <a:cubicBezTo>
                  <a:pt x="18635" y="14918"/>
                  <a:pt x="18634" y="14908"/>
                  <a:pt x="18634" y="14908"/>
                </a:cubicBezTo>
                <a:close/>
                <a:moveTo>
                  <a:pt x="17805" y="14780"/>
                </a:moveTo>
                <a:lnTo>
                  <a:pt x="17816" y="14786"/>
                </a:lnTo>
                <a:lnTo>
                  <a:pt x="17820" y="14768"/>
                </a:lnTo>
                <a:lnTo>
                  <a:pt x="17819" y="14752"/>
                </a:lnTo>
                <a:lnTo>
                  <a:pt x="17811" y="14754"/>
                </a:lnTo>
                <a:lnTo>
                  <a:pt x="17806" y="14749"/>
                </a:lnTo>
                <a:lnTo>
                  <a:pt x="17814" y="14739"/>
                </a:lnTo>
                <a:lnTo>
                  <a:pt x="17816" y="14719"/>
                </a:lnTo>
                <a:lnTo>
                  <a:pt x="17813" y="14715"/>
                </a:lnTo>
                <a:lnTo>
                  <a:pt x="17797" y="14716"/>
                </a:lnTo>
                <a:lnTo>
                  <a:pt x="17802" y="14703"/>
                </a:lnTo>
                <a:lnTo>
                  <a:pt x="17800" y="14693"/>
                </a:lnTo>
                <a:lnTo>
                  <a:pt x="17810" y="14695"/>
                </a:lnTo>
                <a:lnTo>
                  <a:pt x="17821" y="14688"/>
                </a:lnTo>
                <a:lnTo>
                  <a:pt x="17823" y="14668"/>
                </a:lnTo>
                <a:lnTo>
                  <a:pt x="17835" y="14645"/>
                </a:lnTo>
                <a:lnTo>
                  <a:pt x="17836" y="14621"/>
                </a:lnTo>
                <a:lnTo>
                  <a:pt x="17832" y="14606"/>
                </a:lnTo>
                <a:lnTo>
                  <a:pt x="17839" y="14612"/>
                </a:lnTo>
                <a:lnTo>
                  <a:pt x="17845" y="14633"/>
                </a:lnTo>
                <a:lnTo>
                  <a:pt x="17856" y="14613"/>
                </a:lnTo>
                <a:lnTo>
                  <a:pt x="17865" y="14592"/>
                </a:lnTo>
                <a:lnTo>
                  <a:pt x="17858" y="14563"/>
                </a:lnTo>
                <a:lnTo>
                  <a:pt x="17876" y="14539"/>
                </a:lnTo>
                <a:lnTo>
                  <a:pt x="17881" y="14500"/>
                </a:lnTo>
                <a:lnTo>
                  <a:pt x="17887" y="14484"/>
                </a:lnTo>
                <a:lnTo>
                  <a:pt x="17889" y="14441"/>
                </a:lnTo>
                <a:lnTo>
                  <a:pt x="17895" y="14429"/>
                </a:lnTo>
                <a:lnTo>
                  <a:pt x="17895" y="14412"/>
                </a:lnTo>
                <a:lnTo>
                  <a:pt x="17909" y="14388"/>
                </a:lnTo>
                <a:lnTo>
                  <a:pt x="17916" y="14403"/>
                </a:lnTo>
                <a:lnTo>
                  <a:pt x="17919" y="14391"/>
                </a:lnTo>
                <a:lnTo>
                  <a:pt x="17915" y="14361"/>
                </a:lnTo>
                <a:lnTo>
                  <a:pt x="17937" y="14397"/>
                </a:lnTo>
                <a:lnTo>
                  <a:pt x="17953" y="14400"/>
                </a:lnTo>
                <a:lnTo>
                  <a:pt x="17963" y="14388"/>
                </a:lnTo>
                <a:lnTo>
                  <a:pt x="17972" y="14393"/>
                </a:lnTo>
                <a:lnTo>
                  <a:pt x="17980" y="14388"/>
                </a:lnTo>
                <a:lnTo>
                  <a:pt x="17983" y="14367"/>
                </a:lnTo>
                <a:lnTo>
                  <a:pt x="17972" y="14363"/>
                </a:lnTo>
                <a:lnTo>
                  <a:pt x="17969" y="14349"/>
                </a:lnTo>
                <a:lnTo>
                  <a:pt x="17957" y="14328"/>
                </a:lnTo>
                <a:lnTo>
                  <a:pt x="17948" y="14328"/>
                </a:lnTo>
                <a:lnTo>
                  <a:pt x="17919" y="14283"/>
                </a:lnTo>
                <a:lnTo>
                  <a:pt x="17909" y="14273"/>
                </a:lnTo>
                <a:lnTo>
                  <a:pt x="17906" y="14254"/>
                </a:lnTo>
                <a:lnTo>
                  <a:pt x="17900" y="14245"/>
                </a:lnTo>
                <a:lnTo>
                  <a:pt x="17903" y="14231"/>
                </a:lnTo>
                <a:lnTo>
                  <a:pt x="17920" y="14225"/>
                </a:lnTo>
                <a:lnTo>
                  <a:pt x="17927" y="14204"/>
                </a:lnTo>
                <a:lnTo>
                  <a:pt x="17917" y="14188"/>
                </a:lnTo>
                <a:lnTo>
                  <a:pt x="17894" y="14149"/>
                </a:lnTo>
                <a:lnTo>
                  <a:pt x="17890" y="14125"/>
                </a:lnTo>
                <a:lnTo>
                  <a:pt x="17879" y="14109"/>
                </a:lnTo>
                <a:lnTo>
                  <a:pt x="17884" y="14092"/>
                </a:lnTo>
                <a:lnTo>
                  <a:pt x="17889" y="14089"/>
                </a:lnTo>
                <a:lnTo>
                  <a:pt x="17888" y="14076"/>
                </a:lnTo>
                <a:lnTo>
                  <a:pt x="17882" y="14071"/>
                </a:lnTo>
                <a:lnTo>
                  <a:pt x="17871" y="14050"/>
                </a:lnTo>
                <a:lnTo>
                  <a:pt x="17878" y="14043"/>
                </a:lnTo>
                <a:lnTo>
                  <a:pt x="17893" y="14047"/>
                </a:lnTo>
                <a:lnTo>
                  <a:pt x="17908" y="14041"/>
                </a:lnTo>
                <a:lnTo>
                  <a:pt x="17895" y="14015"/>
                </a:lnTo>
                <a:lnTo>
                  <a:pt x="17881" y="14006"/>
                </a:lnTo>
                <a:lnTo>
                  <a:pt x="17885" y="13994"/>
                </a:lnTo>
                <a:lnTo>
                  <a:pt x="17884" y="13984"/>
                </a:lnTo>
                <a:lnTo>
                  <a:pt x="17891" y="13981"/>
                </a:lnTo>
                <a:lnTo>
                  <a:pt x="17892" y="13975"/>
                </a:lnTo>
                <a:lnTo>
                  <a:pt x="17893" y="13965"/>
                </a:lnTo>
                <a:lnTo>
                  <a:pt x="17909" y="13983"/>
                </a:lnTo>
                <a:lnTo>
                  <a:pt x="17920" y="13988"/>
                </a:lnTo>
                <a:lnTo>
                  <a:pt x="17934" y="13975"/>
                </a:lnTo>
                <a:lnTo>
                  <a:pt x="17952" y="13970"/>
                </a:lnTo>
                <a:lnTo>
                  <a:pt x="17952" y="13957"/>
                </a:lnTo>
                <a:lnTo>
                  <a:pt x="17934" y="13931"/>
                </a:lnTo>
                <a:lnTo>
                  <a:pt x="17934" y="13902"/>
                </a:lnTo>
                <a:lnTo>
                  <a:pt x="17942" y="13892"/>
                </a:lnTo>
                <a:lnTo>
                  <a:pt x="17969" y="13896"/>
                </a:lnTo>
                <a:lnTo>
                  <a:pt x="17991" y="13887"/>
                </a:lnTo>
                <a:lnTo>
                  <a:pt x="18006" y="13869"/>
                </a:lnTo>
                <a:lnTo>
                  <a:pt x="18003" y="13851"/>
                </a:lnTo>
                <a:lnTo>
                  <a:pt x="17992" y="13851"/>
                </a:lnTo>
                <a:lnTo>
                  <a:pt x="17976" y="13846"/>
                </a:lnTo>
                <a:lnTo>
                  <a:pt x="17965" y="13828"/>
                </a:lnTo>
                <a:lnTo>
                  <a:pt x="17953" y="13830"/>
                </a:lnTo>
                <a:lnTo>
                  <a:pt x="17937" y="13803"/>
                </a:lnTo>
                <a:lnTo>
                  <a:pt x="17927" y="13803"/>
                </a:lnTo>
                <a:lnTo>
                  <a:pt x="17917" y="13820"/>
                </a:lnTo>
                <a:lnTo>
                  <a:pt x="17910" y="13810"/>
                </a:lnTo>
                <a:lnTo>
                  <a:pt x="17925" y="13789"/>
                </a:lnTo>
                <a:lnTo>
                  <a:pt x="17918" y="13774"/>
                </a:lnTo>
                <a:lnTo>
                  <a:pt x="17912" y="13777"/>
                </a:lnTo>
                <a:lnTo>
                  <a:pt x="17903" y="13799"/>
                </a:lnTo>
                <a:lnTo>
                  <a:pt x="17897" y="13786"/>
                </a:lnTo>
                <a:lnTo>
                  <a:pt x="17891" y="13782"/>
                </a:lnTo>
                <a:lnTo>
                  <a:pt x="17892" y="13749"/>
                </a:lnTo>
                <a:lnTo>
                  <a:pt x="17903" y="13741"/>
                </a:lnTo>
                <a:lnTo>
                  <a:pt x="17903" y="13727"/>
                </a:lnTo>
                <a:lnTo>
                  <a:pt x="17887" y="13709"/>
                </a:lnTo>
                <a:lnTo>
                  <a:pt x="17881" y="13715"/>
                </a:lnTo>
                <a:lnTo>
                  <a:pt x="17868" y="13695"/>
                </a:lnTo>
                <a:lnTo>
                  <a:pt x="17868" y="13664"/>
                </a:lnTo>
                <a:lnTo>
                  <a:pt x="17854" y="13650"/>
                </a:lnTo>
                <a:lnTo>
                  <a:pt x="17848" y="13656"/>
                </a:lnTo>
                <a:lnTo>
                  <a:pt x="17852" y="13677"/>
                </a:lnTo>
                <a:lnTo>
                  <a:pt x="17837" y="13700"/>
                </a:lnTo>
                <a:lnTo>
                  <a:pt x="17832" y="13699"/>
                </a:lnTo>
                <a:lnTo>
                  <a:pt x="17836" y="13678"/>
                </a:lnTo>
                <a:lnTo>
                  <a:pt x="17833" y="13660"/>
                </a:lnTo>
                <a:lnTo>
                  <a:pt x="17825" y="13659"/>
                </a:lnTo>
                <a:lnTo>
                  <a:pt x="17816" y="13709"/>
                </a:lnTo>
                <a:lnTo>
                  <a:pt x="17806" y="13713"/>
                </a:lnTo>
                <a:lnTo>
                  <a:pt x="17792" y="13768"/>
                </a:lnTo>
                <a:lnTo>
                  <a:pt x="17789" y="13798"/>
                </a:lnTo>
                <a:lnTo>
                  <a:pt x="17765" y="13841"/>
                </a:lnTo>
                <a:lnTo>
                  <a:pt x="17753" y="13841"/>
                </a:lnTo>
                <a:lnTo>
                  <a:pt x="17734" y="13853"/>
                </a:lnTo>
                <a:lnTo>
                  <a:pt x="17727" y="13868"/>
                </a:lnTo>
                <a:lnTo>
                  <a:pt x="17734" y="13867"/>
                </a:lnTo>
                <a:lnTo>
                  <a:pt x="17730" y="13880"/>
                </a:lnTo>
                <a:lnTo>
                  <a:pt x="17736" y="13884"/>
                </a:lnTo>
                <a:lnTo>
                  <a:pt x="17751" y="13876"/>
                </a:lnTo>
                <a:lnTo>
                  <a:pt x="17745" y="13893"/>
                </a:lnTo>
                <a:lnTo>
                  <a:pt x="17734" y="13902"/>
                </a:lnTo>
                <a:lnTo>
                  <a:pt x="17732" y="13906"/>
                </a:lnTo>
                <a:lnTo>
                  <a:pt x="17729" y="13914"/>
                </a:lnTo>
                <a:lnTo>
                  <a:pt x="17723" y="13916"/>
                </a:lnTo>
                <a:lnTo>
                  <a:pt x="17721" y="13917"/>
                </a:lnTo>
                <a:lnTo>
                  <a:pt x="17721" y="13913"/>
                </a:lnTo>
                <a:lnTo>
                  <a:pt x="17721" y="13904"/>
                </a:lnTo>
                <a:lnTo>
                  <a:pt x="17720" y="13881"/>
                </a:lnTo>
                <a:lnTo>
                  <a:pt x="17707" y="13890"/>
                </a:lnTo>
                <a:lnTo>
                  <a:pt x="17691" y="13910"/>
                </a:lnTo>
                <a:lnTo>
                  <a:pt x="17666" y="13922"/>
                </a:lnTo>
                <a:lnTo>
                  <a:pt x="17663" y="13929"/>
                </a:lnTo>
                <a:lnTo>
                  <a:pt x="17654" y="13949"/>
                </a:lnTo>
                <a:lnTo>
                  <a:pt x="17654" y="13975"/>
                </a:lnTo>
                <a:lnTo>
                  <a:pt x="17636" y="14001"/>
                </a:lnTo>
                <a:lnTo>
                  <a:pt x="17630" y="14024"/>
                </a:lnTo>
                <a:lnTo>
                  <a:pt x="17611" y="14054"/>
                </a:lnTo>
                <a:lnTo>
                  <a:pt x="17607" y="14074"/>
                </a:lnTo>
                <a:lnTo>
                  <a:pt x="17590" y="14109"/>
                </a:lnTo>
                <a:lnTo>
                  <a:pt x="17572" y="14135"/>
                </a:lnTo>
                <a:lnTo>
                  <a:pt x="17517" y="14157"/>
                </a:lnTo>
                <a:lnTo>
                  <a:pt x="17511" y="14162"/>
                </a:lnTo>
                <a:lnTo>
                  <a:pt x="17515" y="14191"/>
                </a:lnTo>
                <a:lnTo>
                  <a:pt x="17521" y="14204"/>
                </a:lnTo>
                <a:lnTo>
                  <a:pt x="17513" y="14198"/>
                </a:lnTo>
                <a:lnTo>
                  <a:pt x="17503" y="14207"/>
                </a:lnTo>
                <a:lnTo>
                  <a:pt x="17487" y="14210"/>
                </a:lnTo>
                <a:lnTo>
                  <a:pt x="17480" y="14225"/>
                </a:lnTo>
                <a:lnTo>
                  <a:pt x="17476" y="14249"/>
                </a:lnTo>
                <a:lnTo>
                  <a:pt x="17475" y="14281"/>
                </a:lnTo>
                <a:lnTo>
                  <a:pt x="17464" y="14308"/>
                </a:lnTo>
                <a:lnTo>
                  <a:pt x="17464" y="14318"/>
                </a:lnTo>
                <a:lnTo>
                  <a:pt x="17437" y="14312"/>
                </a:lnTo>
                <a:lnTo>
                  <a:pt x="17410" y="14294"/>
                </a:lnTo>
                <a:lnTo>
                  <a:pt x="17390" y="14295"/>
                </a:lnTo>
                <a:lnTo>
                  <a:pt x="17383" y="14277"/>
                </a:lnTo>
                <a:lnTo>
                  <a:pt x="17371" y="14255"/>
                </a:lnTo>
                <a:lnTo>
                  <a:pt x="17366" y="14258"/>
                </a:lnTo>
                <a:lnTo>
                  <a:pt x="17356" y="14263"/>
                </a:lnTo>
                <a:lnTo>
                  <a:pt x="17349" y="14281"/>
                </a:lnTo>
                <a:lnTo>
                  <a:pt x="17333" y="14317"/>
                </a:lnTo>
                <a:lnTo>
                  <a:pt x="17322" y="14348"/>
                </a:lnTo>
                <a:lnTo>
                  <a:pt x="17322" y="14364"/>
                </a:lnTo>
                <a:lnTo>
                  <a:pt x="17325" y="14379"/>
                </a:lnTo>
                <a:lnTo>
                  <a:pt x="17323" y="14392"/>
                </a:lnTo>
                <a:lnTo>
                  <a:pt x="17314" y="14402"/>
                </a:lnTo>
                <a:lnTo>
                  <a:pt x="17316" y="14445"/>
                </a:lnTo>
                <a:lnTo>
                  <a:pt x="17336" y="14487"/>
                </a:lnTo>
                <a:lnTo>
                  <a:pt x="17342" y="14504"/>
                </a:lnTo>
                <a:lnTo>
                  <a:pt x="17334" y="14497"/>
                </a:lnTo>
                <a:lnTo>
                  <a:pt x="17330" y="14504"/>
                </a:lnTo>
                <a:lnTo>
                  <a:pt x="17339" y="14531"/>
                </a:lnTo>
                <a:lnTo>
                  <a:pt x="17353" y="14538"/>
                </a:lnTo>
                <a:lnTo>
                  <a:pt x="17361" y="14534"/>
                </a:lnTo>
                <a:lnTo>
                  <a:pt x="17382" y="14529"/>
                </a:lnTo>
                <a:lnTo>
                  <a:pt x="17400" y="14510"/>
                </a:lnTo>
                <a:lnTo>
                  <a:pt x="17412" y="14516"/>
                </a:lnTo>
                <a:lnTo>
                  <a:pt x="17400" y="14515"/>
                </a:lnTo>
                <a:lnTo>
                  <a:pt x="17384" y="14536"/>
                </a:lnTo>
                <a:lnTo>
                  <a:pt x="17360" y="14545"/>
                </a:lnTo>
                <a:lnTo>
                  <a:pt x="17350" y="14561"/>
                </a:lnTo>
                <a:lnTo>
                  <a:pt x="17337" y="14563"/>
                </a:lnTo>
                <a:lnTo>
                  <a:pt x="17338" y="14572"/>
                </a:lnTo>
                <a:lnTo>
                  <a:pt x="17354" y="14578"/>
                </a:lnTo>
                <a:lnTo>
                  <a:pt x="17370" y="14595"/>
                </a:lnTo>
                <a:lnTo>
                  <a:pt x="17390" y="14627"/>
                </a:lnTo>
                <a:lnTo>
                  <a:pt x="17396" y="14647"/>
                </a:lnTo>
                <a:lnTo>
                  <a:pt x="17398" y="14667"/>
                </a:lnTo>
                <a:lnTo>
                  <a:pt x="17389" y="14690"/>
                </a:lnTo>
                <a:lnTo>
                  <a:pt x="17381" y="14705"/>
                </a:lnTo>
                <a:lnTo>
                  <a:pt x="17384" y="14719"/>
                </a:lnTo>
                <a:lnTo>
                  <a:pt x="17396" y="14731"/>
                </a:lnTo>
                <a:lnTo>
                  <a:pt x="17400" y="14782"/>
                </a:lnTo>
                <a:lnTo>
                  <a:pt x="17400" y="14809"/>
                </a:lnTo>
                <a:lnTo>
                  <a:pt x="17408" y="14841"/>
                </a:lnTo>
                <a:lnTo>
                  <a:pt x="17415" y="14841"/>
                </a:lnTo>
                <a:lnTo>
                  <a:pt x="17426" y="14826"/>
                </a:lnTo>
                <a:lnTo>
                  <a:pt x="17430" y="14841"/>
                </a:lnTo>
                <a:lnTo>
                  <a:pt x="17444" y="14842"/>
                </a:lnTo>
                <a:lnTo>
                  <a:pt x="17454" y="14848"/>
                </a:lnTo>
                <a:lnTo>
                  <a:pt x="17471" y="14846"/>
                </a:lnTo>
                <a:lnTo>
                  <a:pt x="17483" y="14832"/>
                </a:lnTo>
                <a:lnTo>
                  <a:pt x="17491" y="14842"/>
                </a:lnTo>
                <a:lnTo>
                  <a:pt x="17500" y="14832"/>
                </a:lnTo>
                <a:lnTo>
                  <a:pt x="17506" y="14811"/>
                </a:lnTo>
                <a:lnTo>
                  <a:pt x="17505" y="14798"/>
                </a:lnTo>
                <a:lnTo>
                  <a:pt x="17509" y="14813"/>
                </a:lnTo>
                <a:lnTo>
                  <a:pt x="17506" y="14833"/>
                </a:lnTo>
                <a:lnTo>
                  <a:pt x="17512" y="14861"/>
                </a:lnTo>
                <a:lnTo>
                  <a:pt x="17514" y="14899"/>
                </a:lnTo>
                <a:lnTo>
                  <a:pt x="17512" y="14918"/>
                </a:lnTo>
                <a:lnTo>
                  <a:pt x="17522" y="14918"/>
                </a:lnTo>
                <a:lnTo>
                  <a:pt x="17538" y="14885"/>
                </a:lnTo>
                <a:lnTo>
                  <a:pt x="17545" y="14882"/>
                </a:lnTo>
                <a:lnTo>
                  <a:pt x="17552" y="14892"/>
                </a:lnTo>
                <a:lnTo>
                  <a:pt x="17562" y="14890"/>
                </a:lnTo>
                <a:lnTo>
                  <a:pt x="17565" y="14879"/>
                </a:lnTo>
                <a:lnTo>
                  <a:pt x="17582" y="14875"/>
                </a:lnTo>
                <a:lnTo>
                  <a:pt x="17592" y="14856"/>
                </a:lnTo>
                <a:lnTo>
                  <a:pt x="17599" y="14854"/>
                </a:lnTo>
                <a:lnTo>
                  <a:pt x="17611" y="14866"/>
                </a:lnTo>
                <a:lnTo>
                  <a:pt x="17619" y="14858"/>
                </a:lnTo>
                <a:lnTo>
                  <a:pt x="17627" y="14869"/>
                </a:lnTo>
                <a:lnTo>
                  <a:pt x="17627" y="14887"/>
                </a:lnTo>
                <a:lnTo>
                  <a:pt x="17632" y="14898"/>
                </a:lnTo>
                <a:lnTo>
                  <a:pt x="17644" y="14904"/>
                </a:lnTo>
                <a:lnTo>
                  <a:pt x="17640" y="14889"/>
                </a:lnTo>
                <a:lnTo>
                  <a:pt x="17644" y="14871"/>
                </a:lnTo>
                <a:lnTo>
                  <a:pt x="17650" y="14889"/>
                </a:lnTo>
                <a:lnTo>
                  <a:pt x="17661" y="14894"/>
                </a:lnTo>
                <a:lnTo>
                  <a:pt x="17667" y="14888"/>
                </a:lnTo>
                <a:lnTo>
                  <a:pt x="17675" y="14905"/>
                </a:lnTo>
                <a:lnTo>
                  <a:pt x="17681" y="14900"/>
                </a:lnTo>
                <a:lnTo>
                  <a:pt x="17683" y="14908"/>
                </a:lnTo>
                <a:lnTo>
                  <a:pt x="17690" y="14925"/>
                </a:lnTo>
                <a:lnTo>
                  <a:pt x="17688" y="14942"/>
                </a:lnTo>
                <a:lnTo>
                  <a:pt x="17692" y="14974"/>
                </a:lnTo>
                <a:lnTo>
                  <a:pt x="17705" y="14970"/>
                </a:lnTo>
                <a:lnTo>
                  <a:pt x="17732" y="14948"/>
                </a:lnTo>
                <a:lnTo>
                  <a:pt x="17752" y="14942"/>
                </a:lnTo>
                <a:lnTo>
                  <a:pt x="17775" y="14916"/>
                </a:lnTo>
                <a:lnTo>
                  <a:pt x="17789" y="14873"/>
                </a:lnTo>
                <a:lnTo>
                  <a:pt x="17789" y="14857"/>
                </a:lnTo>
                <a:lnTo>
                  <a:pt x="17793" y="14829"/>
                </a:lnTo>
                <a:lnTo>
                  <a:pt x="17796" y="14838"/>
                </a:lnTo>
                <a:lnTo>
                  <a:pt x="17803" y="14838"/>
                </a:lnTo>
                <a:lnTo>
                  <a:pt x="17813" y="14801"/>
                </a:lnTo>
                <a:lnTo>
                  <a:pt x="17809" y="14795"/>
                </a:lnTo>
                <a:lnTo>
                  <a:pt x="17803" y="14785"/>
                </a:lnTo>
                <a:lnTo>
                  <a:pt x="17803" y="14776"/>
                </a:lnTo>
                <a:cubicBezTo>
                  <a:pt x="17803" y="14776"/>
                  <a:pt x="17805" y="14780"/>
                  <a:pt x="17805" y="14780"/>
                </a:cubicBezTo>
                <a:close/>
                <a:moveTo>
                  <a:pt x="16612" y="14547"/>
                </a:moveTo>
                <a:lnTo>
                  <a:pt x="16602" y="14539"/>
                </a:lnTo>
                <a:lnTo>
                  <a:pt x="16595" y="14564"/>
                </a:lnTo>
                <a:lnTo>
                  <a:pt x="16603" y="14580"/>
                </a:lnTo>
                <a:lnTo>
                  <a:pt x="16613" y="14564"/>
                </a:lnTo>
                <a:cubicBezTo>
                  <a:pt x="16613" y="14564"/>
                  <a:pt x="16612" y="14547"/>
                  <a:pt x="16612" y="14547"/>
                </a:cubicBezTo>
                <a:close/>
                <a:moveTo>
                  <a:pt x="16524" y="14233"/>
                </a:moveTo>
                <a:lnTo>
                  <a:pt x="16514" y="14238"/>
                </a:lnTo>
                <a:lnTo>
                  <a:pt x="16530" y="14247"/>
                </a:lnTo>
                <a:cubicBezTo>
                  <a:pt x="16530" y="14247"/>
                  <a:pt x="16524" y="14233"/>
                  <a:pt x="16524" y="14233"/>
                </a:cubicBezTo>
                <a:close/>
                <a:moveTo>
                  <a:pt x="16422" y="14139"/>
                </a:moveTo>
                <a:lnTo>
                  <a:pt x="16417" y="14148"/>
                </a:lnTo>
                <a:lnTo>
                  <a:pt x="16413" y="14162"/>
                </a:lnTo>
                <a:lnTo>
                  <a:pt x="16426" y="14176"/>
                </a:lnTo>
                <a:lnTo>
                  <a:pt x="16442" y="14172"/>
                </a:lnTo>
                <a:lnTo>
                  <a:pt x="16432" y="14151"/>
                </a:lnTo>
                <a:cubicBezTo>
                  <a:pt x="16432" y="14151"/>
                  <a:pt x="16422" y="14139"/>
                  <a:pt x="16422" y="14139"/>
                </a:cubicBezTo>
                <a:close/>
                <a:moveTo>
                  <a:pt x="16543" y="14317"/>
                </a:moveTo>
                <a:lnTo>
                  <a:pt x="16534" y="14312"/>
                </a:lnTo>
                <a:lnTo>
                  <a:pt x="16528" y="14324"/>
                </a:lnTo>
                <a:lnTo>
                  <a:pt x="16515" y="14325"/>
                </a:lnTo>
                <a:lnTo>
                  <a:pt x="16530" y="14351"/>
                </a:lnTo>
                <a:lnTo>
                  <a:pt x="16533" y="14376"/>
                </a:lnTo>
                <a:lnTo>
                  <a:pt x="16543" y="14380"/>
                </a:lnTo>
                <a:lnTo>
                  <a:pt x="16556" y="14420"/>
                </a:lnTo>
                <a:lnTo>
                  <a:pt x="16562" y="14416"/>
                </a:lnTo>
                <a:lnTo>
                  <a:pt x="16564" y="14386"/>
                </a:lnTo>
                <a:lnTo>
                  <a:pt x="16569" y="14370"/>
                </a:lnTo>
                <a:lnTo>
                  <a:pt x="16553" y="14349"/>
                </a:lnTo>
                <a:cubicBezTo>
                  <a:pt x="16553" y="14349"/>
                  <a:pt x="16543" y="14317"/>
                  <a:pt x="16543" y="14317"/>
                </a:cubicBezTo>
                <a:close/>
                <a:moveTo>
                  <a:pt x="16590" y="13546"/>
                </a:moveTo>
                <a:lnTo>
                  <a:pt x="16590" y="13518"/>
                </a:lnTo>
                <a:cubicBezTo>
                  <a:pt x="16590" y="13518"/>
                  <a:pt x="16583" y="13517"/>
                  <a:pt x="16582" y="13517"/>
                </a:cubicBezTo>
                <a:lnTo>
                  <a:pt x="16579" y="13532"/>
                </a:lnTo>
                <a:lnTo>
                  <a:pt x="16582" y="13541"/>
                </a:lnTo>
                <a:lnTo>
                  <a:pt x="16581" y="13565"/>
                </a:lnTo>
                <a:cubicBezTo>
                  <a:pt x="16581" y="13565"/>
                  <a:pt x="16590" y="13546"/>
                  <a:pt x="16590" y="13546"/>
                </a:cubicBezTo>
                <a:close/>
                <a:moveTo>
                  <a:pt x="16818" y="14252"/>
                </a:moveTo>
                <a:lnTo>
                  <a:pt x="16807" y="14256"/>
                </a:lnTo>
                <a:lnTo>
                  <a:pt x="16814" y="14290"/>
                </a:lnTo>
                <a:lnTo>
                  <a:pt x="16826" y="14287"/>
                </a:lnTo>
                <a:lnTo>
                  <a:pt x="16839" y="14263"/>
                </a:lnTo>
                <a:lnTo>
                  <a:pt x="16827" y="14241"/>
                </a:lnTo>
                <a:cubicBezTo>
                  <a:pt x="16827" y="14241"/>
                  <a:pt x="16818" y="14252"/>
                  <a:pt x="16818" y="14252"/>
                </a:cubicBezTo>
                <a:close/>
                <a:moveTo>
                  <a:pt x="16672" y="13686"/>
                </a:moveTo>
                <a:lnTo>
                  <a:pt x="16677" y="13704"/>
                </a:lnTo>
                <a:lnTo>
                  <a:pt x="16682" y="13701"/>
                </a:lnTo>
                <a:lnTo>
                  <a:pt x="16680" y="13687"/>
                </a:lnTo>
                <a:lnTo>
                  <a:pt x="16675" y="13683"/>
                </a:lnTo>
                <a:cubicBezTo>
                  <a:pt x="16675" y="13683"/>
                  <a:pt x="16672" y="13686"/>
                  <a:pt x="16672" y="13686"/>
                </a:cubicBezTo>
                <a:close/>
                <a:moveTo>
                  <a:pt x="16632" y="13598"/>
                </a:moveTo>
                <a:lnTo>
                  <a:pt x="16634" y="13586"/>
                </a:lnTo>
                <a:lnTo>
                  <a:pt x="16633" y="13576"/>
                </a:lnTo>
                <a:lnTo>
                  <a:pt x="16630" y="13575"/>
                </a:lnTo>
                <a:cubicBezTo>
                  <a:pt x="16630" y="13575"/>
                  <a:pt x="16632" y="13598"/>
                  <a:pt x="16632" y="13598"/>
                </a:cubicBezTo>
                <a:close/>
                <a:moveTo>
                  <a:pt x="16709" y="13817"/>
                </a:moveTo>
                <a:lnTo>
                  <a:pt x="16712" y="13840"/>
                </a:lnTo>
                <a:lnTo>
                  <a:pt x="16719" y="13857"/>
                </a:lnTo>
                <a:lnTo>
                  <a:pt x="16724" y="13851"/>
                </a:lnTo>
                <a:lnTo>
                  <a:pt x="16722" y="13835"/>
                </a:lnTo>
                <a:lnTo>
                  <a:pt x="16715" y="13819"/>
                </a:lnTo>
                <a:cubicBezTo>
                  <a:pt x="16715" y="13819"/>
                  <a:pt x="16709" y="13817"/>
                  <a:pt x="16709" y="13817"/>
                </a:cubicBezTo>
                <a:close/>
                <a:moveTo>
                  <a:pt x="16633" y="14485"/>
                </a:moveTo>
                <a:lnTo>
                  <a:pt x="16634" y="14470"/>
                </a:lnTo>
                <a:lnTo>
                  <a:pt x="16618" y="14461"/>
                </a:lnTo>
                <a:lnTo>
                  <a:pt x="16611" y="14478"/>
                </a:lnTo>
                <a:lnTo>
                  <a:pt x="16627" y="14478"/>
                </a:lnTo>
                <a:cubicBezTo>
                  <a:pt x="16627" y="14478"/>
                  <a:pt x="16633" y="14485"/>
                  <a:pt x="16633" y="14485"/>
                </a:cubicBezTo>
                <a:close/>
                <a:moveTo>
                  <a:pt x="17068" y="15253"/>
                </a:moveTo>
                <a:lnTo>
                  <a:pt x="17061" y="15253"/>
                </a:lnTo>
                <a:lnTo>
                  <a:pt x="17063" y="15265"/>
                </a:lnTo>
                <a:lnTo>
                  <a:pt x="17067" y="15264"/>
                </a:lnTo>
                <a:cubicBezTo>
                  <a:pt x="17067" y="15264"/>
                  <a:pt x="17068" y="15253"/>
                  <a:pt x="17068" y="15253"/>
                </a:cubicBezTo>
                <a:close/>
                <a:moveTo>
                  <a:pt x="16862" y="15101"/>
                </a:moveTo>
                <a:lnTo>
                  <a:pt x="16854" y="15107"/>
                </a:lnTo>
                <a:lnTo>
                  <a:pt x="16871" y="15128"/>
                </a:lnTo>
                <a:lnTo>
                  <a:pt x="16870" y="15112"/>
                </a:lnTo>
                <a:cubicBezTo>
                  <a:pt x="16870" y="15112"/>
                  <a:pt x="16862" y="15101"/>
                  <a:pt x="16862" y="15101"/>
                </a:cubicBezTo>
                <a:close/>
                <a:moveTo>
                  <a:pt x="18292" y="12993"/>
                </a:moveTo>
                <a:lnTo>
                  <a:pt x="18298" y="12993"/>
                </a:lnTo>
                <a:lnTo>
                  <a:pt x="18287" y="12969"/>
                </a:lnTo>
                <a:lnTo>
                  <a:pt x="18278" y="12964"/>
                </a:lnTo>
                <a:lnTo>
                  <a:pt x="18282" y="12975"/>
                </a:lnTo>
                <a:cubicBezTo>
                  <a:pt x="18282" y="12975"/>
                  <a:pt x="18292" y="12993"/>
                  <a:pt x="18292" y="12993"/>
                </a:cubicBezTo>
                <a:close/>
                <a:moveTo>
                  <a:pt x="16625" y="14605"/>
                </a:moveTo>
                <a:lnTo>
                  <a:pt x="16611" y="14624"/>
                </a:lnTo>
                <a:lnTo>
                  <a:pt x="16611" y="14642"/>
                </a:lnTo>
                <a:lnTo>
                  <a:pt x="16625" y="14651"/>
                </a:lnTo>
                <a:lnTo>
                  <a:pt x="16643" y="14695"/>
                </a:lnTo>
                <a:lnTo>
                  <a:pt x="16660" y="14704"/>
                </a:lnTo>
                <a:lnTo>
                  <a:pt x="16660" y="14661"/>
                </a:lnTo>
                <a:lnTo>
                  <a:pt x="16640" y="14613"/>
                </a:lnTo>
                <a:cubicBezTo>
                  <a:pt x="16640" y="14613"/>
                  <a:pt x="16625" y="14605"/>
                  <a:pt x="16625" y="14605"/>
                </a:cubicBezTo>
                <a:close/>
                <a:moveTo>
                  <a:pt x="16743" y="14839"/>
                </a:moveTo>
                <a:lnTo>
                  <a:pt x="16729" y="14821"/>
                </a:lnTo>
                <a:lnTo>
                  <a:pt x="16720" y="14841"/>
                </a:lnTo>
                <a:lnTo>
                  <a:pt x="16745" y="14880"/>
                </a:lnTo>
                <a:lnTo>
                  <a:pt x="16742" y="14858"/>
                </a:lnTo>
                <a:cubicBezTo>
                  <a:pt x="16742" y="14858"/>
                  <a:pt x="16743" y="14839"/>
                  <a:pt x="16743" y="14839"/>
                </a:cubicBezTo>
                <a:close/>
                <a:moveTo>
                  <a:pt x="16677" y="14740"/>
                </a:moveTo>
                <a:lnTo>
                  <a:pt x="16685" y="14757"/>
                </a:lnTo>
                <a:lnTo>
                  <a:pt x="16700" y="14765"/>
                </a:lnTo>
                <a:lnTo>
                  <a:pt x="16684" y="14727"/>
                </a:lnTo>
                <a:cubicBezTo>
                  <a:pt x="16684" y="14727"/>
                  <a:pt x="16677" y="14740"/>
                  <a:pt x="16677" y="14740"/>
                </a:cubicBezTo>
                <a:close/>
                <a:moveTo>
                  <a:pt x="16709" y="14799"/>
                </a:moveTo>
                <a:lnTo>
                  <a:pt x="16711" y="14823"/>
                </a:lnTo>
                <a:lnTo>
                  <a:pt x="16721" y="14808"/>
                </a:lnTo>
                <a:cubicBezTo>
                  <a:pt x="16721" y="14808"/>
                  <a:pt x="16709" y="14799"/>
                  <a:pt x="16709" y="14799"/>
                </a:cubicBezTo>
                <a:close/>
                <a:moveTo>
                  <a:pt x="17146" y="14785"/>
                </a:moveTo>
                <a:lnTo>
                  <a:pt x="17131" y="14758"/>
                </a:lnTo>
                <a:lnTo>
                  <a:pt x="17126" y="14707"/>
                </a:lnTo>
                <a:lnTo>
                  <a:pt x="17121" y="14698"/>
                </a:lnTo>
                <a:lnTo>
                  <a:pt x="17119" y="14679"/>
                </a:lnTo>
                <a:lnTo>
                  <a:pt x="17109" y="14671"/>
                </a:lnTo>
                <a:lnTo>
                  <a:pt x="17101" y="14671"/>
                </a:lnTo>
                <a:lnTo>
                  <a:pt x="17102" y="14691"/>
                </a:lnTo>
                <a:lnTo>
                  <a:pt x="17107" y="14706"/>
                </a:lnTo>
                <a:lnTo>
                  <a:pt x="17094" y="14699"/>
                </a:lnTo>
                <a:lnTo>
                  <a:pt x="17085" y="14683"/>
                </a:lnTo>
                <a:lnTo>
                  <a:pt x="17081" y="14687"/>
                </a:lnTo>
                <a:lnTo>
                  <a:pt x="17080" y="14706"/>
                </a:lnTo>
                <a:lnTo>
                  <a:pt x="17068" y="14722"/>
                </a:lnTo>
                <a:lnTo>
                  <a:pt x="17076" y="14740"/>
                </a:lnTo>
                <a:lnTo>
                  <a:pt x="17101" y="14743"/>
                </a:lnTo>
                <a:lnTo>
                  <a:pt x="17107" y="14755"/>
                </a:lnTo>
                <a:lnTo>
                  <a:pt x="17108" y="14777"/>
                </a:lnTo>
                <a:lnTo>
                  <a:pt x="17115" y="14785"/>
                </a:lnTo>
                <a:lnTo>
                  <a:pt x="17119" y="14816"/>
                </a:lnTo>
                <a:lnTo>
                  <a:pt x="17134" y="14832"/>
                </a:lnTo>
                <a:lnTo>
                  <a:pt x="17148" y="14829"/>
                </a:lnTo>
                <a:lnTo>
                  <a:pt x="17152" y="14852"/>
                </a:lnTo>
                <a:lnTo>
                  <a:pt x="17159" y="14861"/>
                </a:lnTo>
                <a:lnTo>
                  <a:pt x="17165" y="14844"/>
                </a:lnTo>
                <a:lnTo>
                  <a:pt x="17161" y="14821"/>
                </a:lnTo>
                <a:lnTo>
                  <a:pt x="17168" y="14793"/>
                </a:lnTo>
                <a:cubicBezTo>
                  <a:pt x="17168" y="14793"/>
                  <a:pt x="17146" y="14785"/>
                  <a:pt x="17146" y="14785"/>
                </a:cubicBezTo>
                <a:close/>
                <a:moveTo>
                  <a:pt x="17140" y="14110"/>
                </a:moveTo>
                <a:lnTo>
                  <a:pt x="17135" y="14094"/>
                </a:lnTo>
                <a:lnTo>
                  <a:pt x="17131" y="14108"/>
                </a:lnTo>
                <a:cubicBezTo>
                  <a:pt x="17131" y="14108"/>
                  <a:pt x="17140" y="14110"/>
                  <a:pt x="17140" y="14110"/>
                </a:cubicBezTo>
                <a:close/>
                <a:moveTo>
                  <a:pt x="16860" y="14311"/>
                </a:moveTo>
                <a:lnTo>
                  <a:pt x="16853" y="14312"/>
                </a:lnTo>
                <a:lnTo>
                  <a:pt x="16870" y="14354"/>
                </a:lnTo>
                <a:lnTo>
                  <a:pt x="16877" y="14363"/>
                </a:lnTo>
                <a:lnTo>
                  <a:pt x="16885" y="14339"/>
                </a:lnTo>
                <a:lnTo>
                  <a:pt x="16878" y="14321"/>
                </a:lnTo>
                <a:cubicBezTo>
                  <a:pt x="16878" y="14321"/>
                  <a:pt x="16860" y="14311"/>
                  <a:pt x="16860" y="14311"/>
                </a:cubicBezTo>
                <a:close/>
                <a:moveTo>
                  <a:pt x="17133" y="14064"/>
                </a:moveTo>
                <a:lnTo>
                  <a:pt x="17134" y="14084"/>
                </a:lnTo>
                <a:lnTo>
                  <a:pt x="17141" y="14071"/>
                </a:lnTo>
                <a:cubicBezTo>
                  <a:pt x="17141" y="14071"/>
                  <a:pt x="17133" y="14064"/>
                  <a:pt x="17133" y="14064"/>
                </a:cubicBezTo>
                <a:close/>
                <a:moveTo>
                  <a:pt x="17184" y="14840"/>
                </a:moveTo>
                <a:lnTo>
                  <a:pt x="17178" y="14833"/>
                </a:lnTo>
                <a:lnTo>
                  <a:pt x="17176" y="14852"/>
                </a:lnTo>
                <a:cubicBezTo>
                  <a:pt x="17176" y="14852"/>
                  <a:pt x="17184" y="14840"/>
                  <a:pt x="17184" y="14840"/>
                </a:cubicBezTo>
                <a:close/>
                <a:moveTo>
                  <a:pt x="17490" y="15472"/>
                </a:moveTo>
                <a:lnTo>
                  <a:pt x="17506" y="15450"/>
                </a:lnTo>
                <a:lnTo>
                  <a:pt x="17525" y="15457"/>
                </a:lnTo>
                <a:lnTo>
                  <a:pt x="17541" y="15473"/>
                </a:lnTo>
                <a:lnTo>
                  <a:pt x="17562" y="15472"/>
                </a:lnTo>
                <a:lnTo>
                  <a:pt x="17581" y="15455"/>
                </a:lnTo>
                <a:lnTo>
                  <a:pt x="17591" y="15455"/>
                </a:lnTo>
                <a:lnTo>
                  <a:pt x="17604" y="15478"/>
                </a:lnTo>
                <a:lnTo>
                  <a:pt x="17618" y="15485"/>
                </a:lnTo>
                <a:lnTo>
                  <a:pt x="17635" y="15509"/>
                </a:lnTo>
                <a:lnTo>
                  <a:pt x="17650" y="15506"/>
                </a:lnTo>
                <a:lnTo>
                  <a:pt x="17660" y="15523"/>
                </a:lnTo>
                <a:lnTo>
                  <a:pt x="17668" y="15519"/>
                </a:lnTo>
                <a:lnTo>
                  <a:pt x="17664" y="15485"/>
                </a:lnTo>
                <a:lnTo>
                  <a:pt x="17657" y="15476"/>
                </a:lnTo>
                <a:lnTo>
                  <a:pt x="17664" y="15462"/>
                </a:lnTo>
                <a:lnTo>
                  <a:pt x="17668" y="15412"/>
                </a:lnTo>
                <a:lnTo>
                  <a:pt x="17660" y="15398"/>
                </a:lnTo>
                <a:lnTo>
                  <a:pt x="17649" y="15395"/>
                </a:lnTo>
                <a:lnTo>
                  <a:pt x="17645" y="15388"/>
                </a:lnTo>
                <a:lnTo>
                  <a:pt x="17634" y="15388"/>
                </a:lnTo>
                <a:lnTo>
                  <a:pt x="17626" y="15397"/>
                </a:lnTo>
                <a:lnTo>
                  <a:pt x="17615" y="15398"/>
                </a:lnTo>
                <a:lnTo>
                  <a:pt x="17604" y="15388"/>
                </a:lnTo>
                <a:lnTo>
                  <a:pt x="17590" y="15397"/>
                </a:lnTo>
                <a:lnTo>
                  <a:pt x="17575" y="15385"/>
                </a:lnTo>
                <a:lnTo>
                  <a:pt x="17565" y="15367"/>
                </a:lnTo>
                <a:lnTo>
                  <a:pt x="17564" y="15350"/>
                </a:lnTo>
                <a:lnTo>
                  <a:pt x="17551" y="15322"/>
                </a:lnTo>
                <a:lnTo>
                  <a:pt x="17551" y="15291"/>
                </a:lnTo>
                <a:lnTo>
                  <a:pt x="17533" y="15291"/>
                </a:lnTo>
                <a:lnTo>
                  <a:pt x="17524" y="15298"/>
                </a:lnTo>
                <a:lnTo>
                  <a:pt x="17514" y="15280"/>
                </a:lnTo>
                <a:lnTo>
                  <a:pt x="17503" y="15282"/>
                </a:lnTo>
                <a:lnTo>
                  <a:pt x="17489" y="15261"/>
                </a:lnTo>
                <a:lnTo>
                  <a:pt x="17479" y="15251"/>
                </a:lnTo>
                <a:lnTo>
                  <a:pt x="17467" y="15255"/>
                </a:lnTo>
                <a:lnTo>
                  <a:pt x="17457" y="15255"/>
                </a:lnTo>
                <a:lnTo>
                  <a:pt x="17440" y="15226"/>
                </a:lnTo>
                <a:lnTo>
                  <a:pt x="17427" y="15227"/>
                </a:lnTo>
                <a:lnTo>
                  <a:pt x="17423" y="15272"/>
                </a:lnTo>
                <a:lnTo>
                  <a:pt x="17415" y="15290"/>
                </a:lnTo>
                <a:lnTo>
                  <a:pt x="17384" y="15299"/>
                </a:lnTo>
                <a:lnTo>
                  <a:pt x="17348" y="15289"/>
                </a:lnTo>
                <a:lnTo>
                  <a:pt x="17308" y="15290"/>
                </a:lnTo>
                <a:lnTo>
                  <a:pt x="17285" y="15273"/>
                </a:lnTo>
                <a:lnTo>
                  <a:pt x="17279" y="15263"/>
                </a:lnTo>
                <a:lnTo>
                  <a:pt x="17282" y="15241"/>
                </a:lnTo>
                <a:lnTo>
                  <a:pt x="17274" y="15217"/>
                </a:lnTo>
                <a:lnTo>
                  <a:pt x="17244" y="15212"/>
                </a:lnTo>
                <a:lnTo>
                  <a:pt x="17220" y="15202"/>
                </a:lnTo>
                <a:lnTo>
                  <a:pt x="17207" y="15184"/>
                </a:lnTo>
                <a:lnTo>
                  <a:pt x="17187" y="15182"/>
                </a:lnTo>
                <a:lnTo>
                  <a:pt x="17180" y="15194"/>
                </a:lnTo>
                <a:lnTo>
                  <a:pt x="17175" y="15202"/>
                </a:lnTo>
                <a:lnTo>
                  <a:pt x="17165" y="15188"/>
                </a:lnTo>
                <a:lnTo>
                  <a:pt x="17143" y="15182"/>
                </a:lnTo>
                <a:lnTo>
                  <a:pt x="17127" y="15183"/>
                </a:lnTo>
                <a:lnTo>
                  <a:pt x="17121" y="15173"/>
                </a:lnTo>
                <a:lnTo>
                  <a:pt x="17107" y="15199"/>
                </a:lnTo>
                <a:lnTo>
                  <a:pt x="17108" y="15223"/>
                </a:lnTo>
                <a:lnTo>
                  <a:pt x="17102" y="15246"/>
                </a:lnTo>
                <a:lnTo>
                  <a:pt x="17088" y="15250"/>
                </a:lnTo>
                <a:lnTo>
                  <a:pt x="17087" y="15273"/>
                </a:lnTo>
                <a:lnTo>
                  <a:pt x="17076" y="15279"/>
                </a:lnTo>
                <a:lnTo>
                  <a:pt x="17071" y="15269"/>
                </a:lnTo>
                <a:lnTo>
                  <a:pt x="17066" y="15271"/>
                </a:lnTo>
                <a:lnTo>
                  <a:pt x="17067" y="15284"/>
                </a:lnTo>
                <a:lnTo>
                  <a:pt x="17076" y="15292"/>
                </a:lnTo>
                <a:lnTo>
                  <a:pt x="17103" y="15293"/>
                </a:lnTo>
                <a:lnTo>
                  <a:pt x="17118" y="15283"/>
                </a:lnTo>
                <a:lnTo>
                  <a:pt x="17124" y="15303"/>
                </a:lnTo>
                <a:lnTo>
                  <a:pt x="17133" y="15313"/>
                </a:lnTo>
                <a:lnTo>
                  <a:pt x="17141" y="15305"/>
                </a:lnTo>
                <a:lnTo>
                  <a:pt x="17150" y="15306"/>
                </a:lnTo>
                <a:lnTo>
                  <a:pt x="17144" y="15315"/>
                </a:lnTo>
                <a:lnTo>
                  <a:pt x="17135" y="15344"/>
                </a:lnTo>
                <a:lnTo>
                  <a:pt x="17141" y="15354"/>
                </a:lnTo>
                <a:lnTo>
                  <a:pt x="17159" y="15358"/>
                </a:lnTo>
                <a:lnTo>
                  <a:pt x="17175" y="15368"/>
                </a:lnTo>
                <a:lnTo>
                  <a:pt x="17187" y="15356"/>
                </a:lnTo>
                <a:lnTo>
                  <a:pt x="17197" y="15364"/>
                </a:lnTo>
                <a:lnTo>
                  <a:pt x="17217" y="15366"/>
                </a:lnTo>
                <a:lnTo>
                  <a:pt x="17238" y="15393"/>
                </a:lnTo>
                <a:lnTo>
                  <a:pt x="17268" y="15407"/>
                </a:lnTo>
                <a:lnTo>
                  <a:pt x="17280" y="15384"/>
                </a:lnTo>
                <a:lnTo>
                  <a:pt x="17289" y="15382"/>
                </a:lnTo>
                <a:lnTo>
                  <a:pt x="17300" y="15400"/>
                </a:lnTo>
                <a:lnTo>
                  <a:pt x="17312" y="15404"/>
                </a:lnTo>
                <a:lnTo>
                  <a:pt x="17320" y="15388"/>
                </a:lnTo>
                <a:lnTo>
                  <a:pt x="17330" y="15387"/>
                </a:lnTo>
                <a:lnTo>
                  <a:pt x="17346" y="15406"/>
                </a:lnTo>
                <a:lnTo>
                  <a:pt x="17368" y="15405"/>
                </a:lnTo>
                <a:lnTo>
                  <a:pt x="17400" y="15440"/>
                </a:lnTo>
                <a:lnTo>
                  <a:pt x="17436" y="15462"/>
                </a:lnTo>
                <a:lnTo>
                  <a:pt x="17450" y="15449"/>
                </a:lnTo>
                <a:lnTo>
                  <a:pt x="17473" y="15452"/>
                </a:lnTo>
                <a:cubicBezTo>
                  <a:pt x="17473" y="15452"/>
                  <a:pt x="17490" y="15472"/>
                  <a:pt x="17490" y="15472"/>
                </a:cubicBezTo>
                <a:close/>
                <a:moveTo>
                  <a:pt x="17236" y="14873"/>
                </a:moveTo>
                <a:lnTo>
                  <a:pt x="17248" y="14843"/>
                </a:lnTo>
                <a:lnTo>
                  <a:pt x="17255" y="14861"/>
                </a:lnTo>
                <a:lnTo>
                  <a:pt x="17265" y="14865"/>
                </a:lnTo>
                <a:lnTo>
                  <a:pt x="17269" y="14849"/>
                </a:lnTo>
                <a:lnTo>
                  <a:pt x="17279" y="14840"/>
                </a:lnTo>
                <a:lnTo>
                  <a:pt x="17273" y="14818"/>
                </a:lnTo>
                <a:lnTo>
                  <a:pt x="17250" y="14793"/>
                </a:lnTo>
                <a:lnTo>
                  <a:pt x="17228" y="14786"/>
                </a:lnTo>
                <a:lnTo>
                  <a:pt x="17221" y="14790"/>
                </a:lnTo>
                <a:lnTo>
                  <a:pt x="17226" y="14810"/>
                </a:lnTo>
                <a:lnTo>
                  <a:pt x="17225" y="14820"/>
                </a:lnTo>
                <a:lnTo>
                  <a:pt x="17211" y="14826"/>
                </a:lnTo>
                <a:lnTo>
                  <a:pt x="17207" y="14838"/>
                </a:lnTo>
                <a:lnTo>
                  <a:pt x="17218" y="14838"/>
                </a:lnTo>
                <a:lnTo>
                  <a:pt x="17217" y="14831"/>
                </a:lnTo>
                <a:lnTo>
                  <a:pt x="17226" y="14823"/>
                </a:lnTo>
                <a:lnTo>
                  <a:pt x="17226" y="14856"/>
                </a:lnTo>
                <a:cubicBezTo>
                  <a:pt x="17226" y="14856"/>
                  <a:pt x="17236" y="14873"/>
                  <a:pt x="17236" y="14873"/>
                </a:cubicBezTo>
                <a:close/>
                <a:moveTo>
                  <a:pt x="17264" y="13965"/>
                </a:moveTo>
                <a:lnTo>
                  <a:pt x="17253" y="13977"/>
                </a:lnTo>
                <a:lnTo>
                  <a:pt x="17246" y="13993"/>
                </a:lnTo>
                <a:lnTo>
                  <a:pt x="17260" y="14014"/>
                </a:lnTo>
                <a:lnTo>
                  <a:pt x="17267" y="14014"/>
                </a:lnTo>
                <a:lnTo>
                  <a:pt x="17264" y="14032"/>
                </a:lnTo>
                <a:lnTo>
                  <a:pt x="17274" y="14032"/>
                </a:lnTo>
                <a:lnTo>
                  <a:pt x="17280" y="14000"/>
                </a:lnTo>
                <a:cubicBezTo>
                  <a:pt x="17280" y="14000"/>
                  <a:pt x="17264" y="13965"/>
                  <a:pt x="17264" y="13965"/>
                </a:cubicBezTo>
                <a:close/>
                <a:moveTo>
                  <a:pt x="17134" y="14150"/>
                </a:moveTo>
                <a:lnTo>
                  <a:pt x="17141" y="14143"/>
                </a:lnTo>
                <a:lnTo>
                  <a:pt x="17134" y="14131"/>
                </a:lnTo>
                <a:cubicBezTo>
                  <a:pt x="17134" y="14131"/>
                  <a:pt x="17134" y="14150"/>
                  <a:pt x="17134" y="14150"/>
                </a:cubicBezTo>
                <a:close/>
                <a:moveTo>
                  <a:pt x="17112" y="14119"/>
                </a:moveTo>
                <a:lnTo>
                  <a:pt x="17101" y="14112"/>
                </a:lnTo>
                <a:lnTo>
                  <a:pt x="17093" y="14115"/>
                </a:lnTo>
                <a:lnTo>
                  <a:pt x="17092" y="14135"/>
                </a:lnTo>
                <a:lnTo>
                  <a:pt x="17099" y="14143"/>
                </a:lnTo>
                <a:cubicBezTo>
                  <a:pt x="17099" y="14143"/>
                  <a:pt x="17112" y="14119"/>
                  <a:pt x="17112" y="14119"/>
                </a:cubicBezTo>
                <a:close/>
                <a:moveTo>
                  <a:pt x="16682" y="13317"/>
                </a:moveTo>
                <a:lnTo>
                  <a:pt x="16691" y="13321"/>
                </a:lnTo>
                <a:lnTo>
                  <a:pt x="16695" y="13309"/>
                </a:lnTo>
                <a:cubicBezTo>
                  <a:pt x="16695" y="13309"/>
                  <a:pt x="16682" y="13317"/>
                  <a:pt x="16682" y="13317"/>
                </a:cubicBezTo>
                <a:close/>
                <a:moveTo>
                  <a:pt x="16907" y="14401"/>
                </a:moveTo>
                <a:lnTo>
                  <a:pt x="16923" y="14414"/>
                </a:lnTo>
                <a:lnTo>
                  <a:pt x="16928" y="14407"/>
                </a:lnTo>
                <a:lnTo>
                  <a:pt x="16924" y="14374"/>
                </a:lnTo>
                <a:lnTo>
                  <a:pt x="16909" y="14352"/>
                </a:lnTo>
                <a:lnTo>
                  <a:pt x="16892" y="14346"/>
                </a:lnTo>
                <a:lnTo>
                  <a:pt x="16882" y="14375"/>
                </a:lnTo>
                <a:lnTo>
                  <a:pt x="16884" y="14396"/>
                </a:lnTo>
                <a:cubicBezTo>
                  <a:pt x="16884" y="14396"/>
                  <a:pt x="16907" y="14401"/>
                  <a:pt x="16907" y="14401"/>
                </a:cubicBezTo>
                <a:close/>
                <a:moveTo>
                  <a:pt x="16699" y="13373"/>
                </a:moveTo>
                <a:lnTo>
                  <a:pt x="16702" y="13350"/>
                </a:lnTo>
                <a:lnTo>
                  <a:pt x="16698" y="13333"/>
                </a:lnTo>
                <a:lnTo>
                  <a:pt x="16688" y="13344"/>
                </a:lnTo>
                <a:lnTo>
                  <a:pt x="16689" y="13359"/>
                </a:lnTo>
                <a:cubicBezTo>
                  <a:pt x="16689" y="13359"/>
                  <a:pt x="16699" y="13373"/>
                  <a:pt x="16699" y="13373"/>
                </a:cubicBezTo>
                <a:close/>
                <a:moveTo>
                  <a:pt x="16992" y="14373"/>
                </a:moveTo>
                <a:lnTo>
                  <a:pt x="16998" y="14351"/>
                </a:lnTo>
                <a:lnTo>
                  <a:pt x="16996" y="14335"/>
                </a:lnTo>
                <a:lnTo>
                  <a:pt x="16977" y="14365"/>
                </a:lnTo>
                <a:cubicBezTo>
                  <a:pt x="16977" y="14365"/>
                  <a:pt x="16992" y="14373"/>
                  <a:pt x="16992" y="14373"/>
                </a:cubicBezTo>
                <a:close/>
                <a:moveTo>
                  <a:pt x="16963" y="13294"/>
                </a:moveTo>
                <a:lnTo>
                  <a:pt x="16970" y="13288"/>
                </a:lnTo>
                <a:lnTo>
                  <a:pt x="16973" y="13253"/>
                </a:lnTo>
                <a:lnTo>
                  <a:pt x="16969" y="13251"/>
                </a:lnTo>
                <a:lnTo>
                  <a:pt x="16965" y="13235"/>
                </a:lnTo>
                <a:lnTo>
                  <a:pt x="16952" y="13248"/>
                </a:lnTo>
                <a:lnTo>
                  <a:pt x="16960" y="13263"/>
                </a:lnTo>
                <a:lnTo>
                  <a:pt x="16957" y="13275"/>
                </a:lnTo>
                <a:cubicBezTo>
                  <a:pt x="16957" y="13275"/>
                  <a:pt x="16963" y="13294"/>
                  <a:pt x="16963" y="13294"/>
                </a:cubicBezTo>
                <a:close/>
                <a:moveTo>
                  <a:pt x="17031" y="14569"/>
                </a:moveTo>
                <a:lnTo>
                  <a:pt x="17027" y="14548"/>
                </a:lnTo>
                <a:lnTo>
                  <a:pt x="17016" y="14548"/>
                </a:lnTo>
                <a:lnTo>
                  <a:pt x="17009" y="14563"/>
                </a:lnTo>
                <a:lnTo>
                  <a:pt x="17020" y="14580"/>
                </a:lnTo>
                <a:cubicBezTo>
                  <a:pt x="17020" y="14580"/>
                  <a:pt x="17031" y="14569"/>
                  <a:pt x="17031" y="14569"/>
                </a:cubicBezTo>
                <a:close/>
                <a:moveTo>
                  <a:pt x="17027" y="14335"/>
                </a:moveTo>
                <a:lnTo>
                  <a:pt x="17021" y="14345"/>
                </a:lnTo>
                <a:lnTo>
                  <a:pt x="17010" y="14344"/>
                </a:lnTo>
                <a:lnTo>
                  <a:pt x="17004" y="14367"/>
                </a:lnTo>
                <a:lnTo>
                  <a:pt x="17019" y="14374"/>
                </a:lnTo>
                <a:lnTo>
                  <a:pt x="17023" y="14402"/>
                </a:lnTo>
                <a:lnTo>
                  <a:pt x="17032" y="14397"/>
                </a:lnTo>
                <a:lnTo>
                  <a:pt x="17036" y="14362"/>
                </a:lnTo>
                <a:lnTo>
                  <a:pt x="17029" y="14350"/>
                </a:lnTo>
                <a:lnTo>
                  <a:pt x="17035" y="14332"/>
                </a:lnTo>
                <a:cubicBezTo>
                  <a:pt x="17035" y="14332"/>
                  <a:pt x="17027" y="14335"/>
                  <a:pt x="17027" y="14335"/>
                </a:cubicBezTo>
                <a:close/>
                <a:moveTo>
                  <a:pt x="17052" y="14542"/>
                </a:moveTo>
                <a:lnTo>
                  <a:pt x="17058" y="14535"/>
                </a:lnTo>
                <a:lnTo>
                  <a:pt x="17037" y="14503"/>
                </a:lnTo>
                <a:lnTo>
                  <a:pt x="17026" y="14498"/>
                </a:lnTo>
                <a:lnTo>
                  <a:pt x="17019" y="14520"/>
                </a:lnTo>
                <a:lnTo>
                  <a:pt x="17026" y="14535"/>
                </a:lnTo>
                <a:lnTo>
                  <a:pt x="17037" y="14528"/>
                </a:lnTo>
                <a:cubicBezTo>
                  <a:pt x="17037" y="14528"/>
                  <a:pt x="17052" y="14542"/>
                  <a:pt x="17052" y="14542"/>
                </a:cubicBezTo>
                <a:close/>
                <a:moveTo>
                  <a:pt x="16828" y="13048"/>
                </a:moveTo>
                <a:lnTo>
                  <a:pt x="16838" y="13062"/>
                </a:lnTo>
                <a:lnTo>
                  <a:pt x="16845" y="13060"/>
                </a:lnTo>
                <a:lnTo>
                  <a:pt x="16828" y="13029"/>
                </a:lnTo>
                <a:cubicBezTo>
                  <a:pt x="16828" y="13029"/>
                  <a:pt x="16828" y="13048"/>
                  <a:pt x="16828" y="13048"/>
                </a:cubicBezTo>
                <a:close/>
                <a:moveTo>
                  <a:pt x="20317" y="15849"/>
                </a:moveTo>
                <a:lnTo>
                  <a:pt x="20303" y="15832"/>
                </a:lnTo>
                <a:lnTo>
                  <a:pt x="20295" y="15832"/>
                </a:lnTo>
                <a:lnTo>
                  <a:pt x="20311" y="15861"/>
                </a:lnTo>
                <a:lnTo>
                  <a:pt x="20319" y="15860"/>
                </a:lnTo>
                <a:lnTo>
                  <a:pt x="20327" y="15866"/>
                </a:lnTo>
                <a:lnTo>
                  <a:pt x="20331" y="15861"/>
                </a:lnTo>
                <a:lnTo>
                  <a:pt x="20328" y="15848"/>
                </a:lnTo>
                <a:cubicBezTo>
                  <a:pt x="20328" y="15848"/>
                  <a:pt x="20317" y="15849"/>
                  <a:pt x="20317" y="15849"/>
                </a:cubicBezTo>
                <a:close/>
                <a:moveTo>
                  <a:pt x="20304" y="15021"/>
                </a:moveTo>
                <a:lnTo>
                  <a:pt x="20310" y="14999"/>
                </a:lnTo>
                <a:lnTo>
                  <a:pt x="20310" y="14979"/>
                </a:lnTo>
                <a:lnTo>
                  <a:pt x="20302" y="14975"/>
                </a:lnTo>
                <a:lnTo>
                  <a:pt x="20297" y="14927"/>
                </a:lnTo>
                <a:lnTo>
                  <a:pt x="20288" y="14926"/>
                </a:lnTo>
                <a:lnTo>
                  <a:pt x="20276" y="14893"/>
                </a:lnTo>
                <a:lnTo>
                  <a:pt x="20261" y="14881"/>
                </a:lnTo>
                <a:lnTo>
                  <a:pt x="20250" y="14861"/>
                </a:lnTo>
                <a:lnTo>
                  <a:pt x="20231" y="14855"/>
                </a:lnTo>
                <a:lnTo>
                  <a:pt x="20207" y="14820"/>
                </a:lnTo>
                <a:lnTo>
                  <a:pt x="20186" y="14810"/>
                </a:lnTo>
                <a:lnTo>
                  <a:pt x="20156" y="14780"/>
                </a:lnTo>
                <a:lnTo>
                  <a:pt x="20158" y="14795"/>
                </a:lnTo>
                <a:lnTo>
                  <a:pt x="20166" y="14809"/>
                </a:lnTo>
                <a:lnTo>
                  <a:pt x="20212" y="14855"/>
                </a:lnTo>
                <a:lnTo>
                  <a:pt x="20237" y="14878"/>
                </a:lnTo>
                <a:lnTo>
                  <a:pt x="20253" y="14880"/>
                </a:lnTo>
                <a:lnTo>
                  <a:pt x="20277" y="14922"/>
                </a:lnTo>
                <a:lnTo>
                  <a:pt x="20286" y="14980"/>
                </a:lnTo>
                <a:lnTo>
                  <a:pt x="20281" y="14999"/>
                </a:lnTo>
                <a:lnTo>
                  <a:pt x="20285" y="15023"/>
                </a:lnTo>
                <a:lnTo>
                  <a:pt x="20299" y="15049"/>
                </a:lnTo>
                <a:cubicBezTo>
                  <a:pt x="20299" y="15049"/>
                  <a:pt x="20304" y="15021"/>
                  <a:pt x="20304" y="15021"/>
                </a:cubicBezTo>
                <a:close/>
                <a:moveTo>
                  <a:pt x="20351" y="15830"/>
                </a:moveTo>
                <a:lnTo>
                  <a:pt x="20351" y="15836"/>
                </a:lnTo>
                <a:lnTo>
                  <a:pt x="20358" y="15838"/>
                </a:lnTo>
                <a:lnTo>
                  <a:pt x="20369" y="15836"/>
                </a:lnTo>
                <a:lnTo>
                  <a:pt x="20371" y="15822"/>
                </a:lnTo>
                <a:lnTo>
                  <a:pt x="20359" y="15818"/>
                </a:lnTo>
                <a:cubicBezTo>
                  <a:pt x="20359" y="15818"/>
                  <a:pt x="20351" y="15830"/>
                  <a:pt x="20351" y="15830"/>
                </a:cubicBezTo>
                <a:close/>
                <a:moveTo>
                  <a:pt x="20394" y="14992"/>
                </a:moveTo>
                <a:lnTo>
                  <a:pt x="20389" y="15009"/>
                </a:lnTo>
                <a:lnTo>
                  <a:pt x="20381" y="15013"/>
                </a:lnTo>
                <a:lnTo>
                  <a:pt x="20384" y="15023"/>
                </a:lnTo>
                <a:lnTo>
                  <a:pt x="20394" y="15025"/>
                </a:lnTo>
                <a:lnTo>
                  <a:pt x="20402" y="15009"/>
                </a:lnTo>
                <a:cubicBezTo>
                  <a:pt x="20402" y="15009"/>
                  <a:pt x="20394" y="14992"/>
                  <a:pt x="20394" y="14992"/>
                </a:cubicBezTo>
                <a:close/>
                <a:moveTo>
                  <a:pt x="20248" y="15064"/>
                </a:moveTo>
                <a:lnTo>
                  <a:pt x="20264" y="15038"/>
                </a:lnTo>
                <a:lnTo>
                  <a:pt x="20264" y="14987"/>
                </a:lnTo>
                <a:lnTo>
                  <a:pt x="20249" y="14965"/>
                </a:lnTo>
                <a:lnTo>
                  <a:pt x="20241" y="14974"/>
                </a:lnTo>
                <a:lnTo>
                  <a:pt x="20236" y="14984"/>
                </a:lnTo>
                <a:lnTo>
                  <a:pt x="20227" y="14973"/>
                </a:lnTo>
                <a:lnTo>
                  <a:pt x="20211" y="14972"/>
                </a:lnTo>
                <a:lnTo>
                  <a:pt x="20204" y="14989"/>
                </a:lnTo>
                <a:lnTo>
                  <a:pt x="20211" y="15038"/>
                </a:lnTo>
                <a:lnTo>
                  <a:pt x="20216" y="15047"/>
                </a:lnTo>
                <a:lnTo>
                  <a:pt x="20209" y="15059"/>
                </a:lnTo>
                <a:lnTo>
                  <a:pt x="20196" y="15059"/>
                </a:lnTo>
                <a:lnTo>
                  <a:pt x="20170" y="15094"/>
                </a:lnTo>
                <a:lnTo>
                  <a:pt x="20165" y="15116"/>
                </a:lnTo>
                <a:lnTo>
                  <a:pt x="20157" y="15127"/>
                </a:lnTo>
                <a:lnTo>
                  <a:pt x="20150" y="15122"/>
                </a:lnTo>
                <a:lnTo>
                  <a:pt x="20140" y="15132"/>
                </a:lnTo>
                <a:lnTo>
                  <a:pt x="20132" y="15116"/>
                </a:lnTo>
                <a:lnTo>
                  <a:pt x="20124" y="15117"/>
                </a:lnTo>
                <a:lnTo>
                  <a:pt x="20114" y="15137"/>
                </a:lnTo>
                <a:lnTo>
                  <a:pt x="20105" y="15134"/>
                </a:lnTo>
                <a:lnTo>
                  <a:pt x="20101" y="15105"/>
                </a:lnTo>
                <a:lnTo>
                  <a:pt x="20104" y="15087"/>
                </a:lnTo>
                <a:lnTo>
                  <a:pt x="20094" y="15078"/>
                </a:lnTo>
                <a:lnTo>
                  <a:pt x="20087" y="15090"/>
                </a:lnTo>
                <a:lnTo>
                  <a:pt x="20089" y="15105"/>
                </a:lnTo>
                <a:lnTo>
                  <a:pt x="20079" y="15117"/>
                </a:lnTo>
                <a:lnTo>
                  <a:pt x="20065" y="15114"/>
                </a:lnTo>
                <a:lnTo>
                  <a:pt x="20050" y="15125"/>
                </a:lnTo>
                <a:lnTo>
                  <a:pt x="20038" y="15124"/>
                </a:lnTo>
                <a:lnTo>
                  <a:pt x="20029" y="15116"/>
                </a:lnTo>
                <a:lnTo>
                  <a:pt x="20017" y="15116"/>
                </a:lnTo>
                <a:lnTo>
                  <a:pt x="20000" y="15122"/>
                </a:lnTo>
                <a:lnTo>
                  <a:pt x="19987" y="15109"/>
                </a:lnTo>
                <a:lnTo>
                  <a:pt x="19977" y="15140"/>
                </a:lnTo>
                <a:lnTo>
                  <a:pt x="19988" y="15163"/>
                </a:lnTo>
                <a:lnTo>
                  <a:pt x="20003" y="15166"/>
                </a:lnTo>
                <a:lnTo>
                  <a:pt x="20025" y="15195"/>
                </a:lnTo>
                <a:lnTo>
                  <a:pt x="20027" y="15208"/>
                </a:lnTo>
                <a:lnTo>
                  <a:pt x="20037" y="15196"/>
                </a:lnTo>
                <a:lnTo>
                  <a:pt x="20059" y="15198"/>
                </a:lnTo>
                <a:lnTo>
                  <a:pt x="20066" y="15219"/>
                </a:lnTo>
                <a:lnTo>
                  <a:pt x="20082" y="15223"/>
                </a:lnTo>
                <a:lnTo>
                  <a:pt x="20093" y="15220"/>
                </a:lnTo>
                <a:lnTo>
                  <a:pt x="20118" y="15212"/>
                </a:lnTo>
                <a:lnTo>
                  <a:pt x="20131" y="15218"/>
                </a:lnTo>
                <a:lnTo>
                  <a:pt x="20142" y="15210"/>
                </a:lnTo>
                <a:lnTo>
                  <a:pt x="20159" y="15222"/>
                </a:lnTo>
                <a:lnTo>
                  <a:pt x="20164" y="15209"/>
                </a:lnTo>
                <a:lnTo>
                  <a:pt x="20163" y="15193"/>
                </a:lnTo>
                <a:lnTo>
                  <a:pt x="20181" y="15192"/>
                </a:lnTo>
                <a:lnTo>
                  <a:pt x="20205" y="15142"/>
                </a:lnTo>
                <a:lnTo>
                  <a:pt x="20205" y="15126"/>
                </a:lnTo>
                <a:lnTo>
                  <a:pt x="20214" y="15122"/>
                </a:lnTo>
                <a:lnTo>
                  <a:pt x="20223" y="15133"/>
                </a:lnTo>
                <a:lnTo>
                  <a:pt x="20240" y="15125"/>
                </a:lnTo>
                <a:lnTo>
                  <a:pt x="20247" y="15104"/>
                </a:lnTo>
                <a:lnTo>
                  <a:pt x="20233" y="15081"/>
                </a:lnTo>
                <a:lnTo>
                  <a:pt x="20232" y="15066"/>
                </a:lnTo>
                <a:lnTo>
                  <a:pt x="20241" y="15057"/>
                </a:lnTo>
                <a:cubicBezTo>
                  <a:pt x="20241" y="15057"/>
                  <a:pt x="20248" y="15064"/>
                  <a:pt x="20248" y="15064"/>
                </a:cubicBezTo>
                <a:close/>
                <a:moveTo>
                  <a:pt x="20262" y="15535"/>
                </a:moveTo>
                <a:lnTo>
                  <a:pt x="20259" y="15552"/>
                </a:lnTo>
                <a:lnTo>
                  <a:pt x="20263" y="15564"/>
                </a:lnTo>
                <a:lnTo>
                  <a:pt x="20268" y="15561"/>
                </a:lnTo>
                <a:lnTo>
                  <a:pt x="20283" y="15579"/>
                </a:lnTo>
                <a:lnTo>
                  <a:pt x="20281" y="15564"/>
                </a:lnTo>
                <a:cubicBezTo>
                  <a:pt x="20281" y="15564"/>
                  <a:pt x="20262" y="15535"/>
                  <a:pt x="20262" y="15535"/>
                </a:cubicBezTo>
                <a:close/>
                <a:moveTo>
                  <a:pt x="21222" y="17219"/>
                </a:moveTo>
                <a:lnTo>
                  <a:pt x="21223" y="17194"/>
                </a:lnTo>
                <a:lnTo>
                  <a:pt x="21213" y="17184"/>
                </a:lnTo>
                <a:lnTo>
                  <a:pt x="21195" y="17188"/>
                </a:lnTo>
                <a:lnTo>
                  <a:pt x="21197" y="17211"/>
                </a:lnTo>
                <a:lnTo>
                  <a:pt x="21209" y="17230"/>
                </a:lnTo>
                <a:lnTo>
                  <a:pt x="21216" y="17219"/>
                </a:lnTo>
                <a:cubicBezTo>
                  <a:pt x="21216" y="17219"/>
                  <a:pt x="21222" y="17219"/>
                  <a:pt x="21222" y="17219"/>
                </a:cubicBezTo>
                <a:close/>
                <a:moveTo>
                  <a:pt x="21598" y="19915"/>
                </a:moveTo>
                <a:lnTo>
                  <a:pt x="21582" y="19906"/>
                </a:lnTo>
                <a:lnTo>
                  <a:pt x="21576" y="19893"/>
                </a:lnTo>
                <a:lnTo>
                  <a:pt x="21581" y="19890"/>
                </a:lnTo>
                <a:lnTo>
                  <a:pt x="21582" y="19883"/>
                </a:lnTo>
                <a:lnTo>
                  <a:pt x="21567" y="19878"/>
                </a:lnTo>
                <a:lnTo>
                  <a:pt x="21553" y="19894"/>
                </a:lnTo>
                <a:lnTo>
                  <a:pt x="21528" y="19937"/>
                </a:lnTo>
                <a:lnTo>
                  <a:pt x="21512" y="19940"/>
                </a:lnTo>
                <a:lnTo>
                  <a:pt x="21503" y="19947"/>
                </a:lnTo>
                <a:lnTo>
                  <a:pt x="21491" y="19938"/>
                </a:lnTo>
                <a:lnTo>
                  <a:pt x="21464" y="19891"/>
                </a:lnTo>
                <a:lnTo>
                  <a:pt x="21456" y="19893"/>
                </a:lnTo>
                <a:lnTo>
                  <a:pt x="21445" y="19869"/>
                </a:lnTo>
                <a:lnTo>
                  <a:pt x="21442" y="19853"/>
                </a:lnTo>
                <a:lnTo>
                  <a:pt x="21448" y="19841"/>
                </a:lnTo>
                <a:lnTo>
                  <a:pt x="21451" y="19815"/>
                </a:lnTo>
                <a:lnTo>
                  <a:pt x="21441" y="19780"/>
                </a:lnTo>
                <a:lnTo>
                  <a:pt x="21441" y="19762"/>
                </a:lnTo>
                <a:lnTo>
                  <a:pt x="21436" y="19750"/>
                </a:lnTo>
                <a:lnTo>
                  <a:pt x="21438" y="19728"/>
                </a:lnTo>
                <a:lnTo>
                  <a:pt x="21441" y="19712"/>
                </a:lnTo>
                <a:lnTo>
                  <a:pt x="21434" y="19710"/>
                </a:lnTo>
                <a:lnTo>
                  <a:pt x="21432" y="19684"/>
                </a:lnTo>
                <a:lnTo>
                  <a:pt x="21429" y="19671"/>
                </a:lnTo>
                <a:lnTo>
                  <a:pt x="21424" y="19676"/>
                </a:lnTo>
                <a:lnTo>
                  <a:pt x="21413" y="19666"/>
                </a:lnTo>
                <a:lnTo>
                  <a:pt x="21410" y="19675"/>
                </a:lnTo>
                <a:lnTo>
                  <a:pt x="21420" y="19691"/>
                </a:lnTo>
                <a:lnTo>
                  <a:pt x="21419" y="19713"/>
                </a:lnTo>
                <a:lnTo>
                  <a:pt x="21421" y="19721"/>
                </a:lnTo>
                <a:lnTo>
                  <a:pt x="21411" y="19738"/>
                </a:lnTo>
                <a:lnTo>
                  <a:pt x="21411" y="19753"/>
                </a:lnTo>
                <a:lnTo>
                  <a:pt x="21420" y="19772"/>
                </a:lnTo>
                <a:lnTo>
                  <a:pt x="21420" y="19785"/>
                </a:lnTo>
                <a:lnTo>
                  <a:pt x="21410" y="19791"/>
                </a:lnTo>
                <a:lnTo>
                  <a:pt x="21402" y="19776"/>
                </a:lnTo>
                <a:lnTo>
                  <a:pt x="21400" y="19757"/>
                </a:lnTo>
                <a:lnTo>
                  <a:pt x="21387" y="19754"/>
                </a:lnTo>
                <a:lnTo>
                  <a:pt x="21387" y="19743"/>
                </a:lnTo>
                <a:lnTo>
                  <a:pt x="21376" y="19735"/>
                </a:lnTo>
                <a:lnTo>
                  <a:pt x="21368" y="19738"/>
                </a:lnTo>
                <a:lnTo>
                  <a:pt x="21367" y="19726"/>
                </a:lnTo>
                <a:lnTo>
                  <a:pt x="21377" y="19716"/>
                </a:lnTo>
                <a:lnTo>
                  <a:pt x="21381" y="19701"/>
                </a:lnTo>
                <a:lnTo>
                  <a:pt x="21370" y="19686"/>
                </a:lnTo>
                <a:lnTo>
                  <a:pt x="21378" y="19661"/>
                </a:lnTo>
                <a:lnTo>
                  <a:pt x="21388" y="19657"/>
                </a:lnTo>
                <a:lnTo>
                  <a:pt x="21391" y="19634"/>
                </a:lnTo>
                <a:lnTo>
                  <a:pt x="21387" y="19617"/>
                </a:lnTo>
                <a:lnTo>
                  <a:pt x="21390" y="19604"/>
                </a:lnTo>
                <a:lnTo>
                  <a:pt x="21385" y="19586"/>
                </a:lnTo>
                <a:lnTo>
                  <a:pt x="21386" y="19560"/>
                </a:lnTo>
                <a:lnTo>
                  <a:pt x="21372" y="19543"/>
                </a:lnTo>
                <a:lnTo>
                  <a:pt x="21374" y="19532"/>
                </a:lnTo>
                <a:lnTo>
                  <a:pt x="21382" y="19540"/>
                </a:lnTo>
                <a:lnTo>
                  <a:pt x="21393" y="19536"/>
                </a:lnTo>
                <a:lnTo>
                  <a:pt x="21395" y="19511"/>
                </a:lnTo>
                <a:lnTo>
                  <a:pt x="21400" y="19503"/>
                </a:lnTo>
                <a:lnTo>
                  <a:pt x="21400" y="19471"/>
                </a:lnTo>
                <a:lnTo>
                  <a:pt x="21395" y="19442"/>
                </a:lnTo>
                <a:lnTo>
                  <a:pt x="21397" y="19423"/>
                </a:lnTo>
                <a:lnTo>
                  <a:pt x="21392" y="19427"/>
                </a:lnTo>
                <a:lnTo>
                  <a:pt x="21376" y="19438"/>
                </a:lnTo>
                <a:lnTo>
                  <a:pt x="21363" y="19418"/>
                </a:lnTo>
                <a:lnTo>
                  <a:pt x="21371" y="19407"/>
                </a:lnTo>
                <a:lnTo>
                  <a:pt x="21363" y="19396"/>
                </a:lnTo>
                <a:lnTo>
                  <a:pt x="21358" y="19394"/>
                </a:lnTo>
                <a:lnTo>
                  <a:pt x="21363" y="19381"/>
                </a:lnTo>
                <a:lnTo>
                  <a:pt x="21374" y="19373"/>
                </a:lnTo>
                <a:lnTo>
                  <a:pt x="21372" y="19360"/>
                </a:lnTo>
                <a:lnTo>
                  <a:pt x="21359" y="19356"/>
                </a:lnTo>
                <a:lnTo>
                  <a:pt x="21351" y="19343"/>
                </a:lnTo>
                <a:lnTo>
                  <a:pt x="21342" y="19348"/>
                </a:lnTo>
                <a:lnTo>
                  <a:pt x="21341" y="19329"/>
                </a:lnTo>
                <a:lnTo>
                  <a:pt x="21346" y="19329"/>
                </a:lnTo>
                <a:lnTo>
                  <a:pt x="21350" y="19316"/>
                </a:lnTo>
                <a:lnTo>
                  <a:pt x="21343" y="19314"/>
                </a:lnTo>
                <a:lnTo>
                  <a:pt x="21337" y="19322"/>
                </a:lnTo>
                <a:lnTo>
                  <a:pt x="21337" y="19334"/>
                </a:lnTo>
                <a:lnTo>
                  <a:pt x="21331" y="19350"/>
                </a:lnTo>
                <a:lnTo>
                  <a:pt x="21322" y="19343"/>
                </a:lnTo>
                <a:lnTo>
                  <a:pt x="21326" y="19325"/>
                </a:lnTo>
                <a:lnTo>
                  <a:pt x="21321" y="19310"/>
                </a:lnTo>
                <a:lnTo>
                  <a:pt x="21317" y="19281"/>
                </a:lnTo>
                <a:lnTo>
                  <a:pt x="21318" y="19261"/>
                </a:lnTo>
                <a:lnTo>
                  <a:pt x="21318" y="19254"/>
                </a:lnTo>
                <a:lnTo>
                  <a:pt x="21322" y="19252"/>
                </a:lnTo>
                <a:lnTo>
                  <a:pt x="21316" y="19240"/>
                </a:lnTo>
                <a:lnTo>
                  <a:pt x="21309" y="19248"/>
                </a:lnTo>
                <a:lnTo>
                  <a:pt x="21291" y="19246"/>
                </a:lnTo>
                <a:lnTo>
                  <a:pt x="21290" y="19253"/>
                </a:lnTo>
                <a:lnTo>
                  <a:pt x="21299" y="19269"/>
                </a:lnTo>
                <a:lnTo>
                  <a:pt x="21313" y="19328"/>
                </a:lnTo>
                <a:lnTo>
                  <a:pt x="21315" y="19349"/>
                </a:lnTo>
                <a:lnTo>
                  <a:pt x="21313" y="19387"/>
                </a:lnTo>
                <a:lnTo>
                  <a:pt x="21308" y="19396"/>
                </a:lnTo>
                <a:lnTo>
                  <a:pt x="21303" y="19396"/>
                </a:lnTo>
                <a:lnTo>
                  <a:pt x="21300" y="19402"/>
                </a:lnTo>
                <a:lnTo>
                  <a:pt x="21308" y="19449"/>
                </a:lnTo>
                <a:lnTo>
                  <a:pt x="21312" y="19456"/>
                </a:lnTo>
                <a:lnTo>
                  <a:pt x="21322" y="19444"/>
                </a:lnTo>
                <a:lnTo>
                  <a:pt x="21336" y="19444"/>
                </a:lnTo>
                <a:lnTo>
                  <a:pt x="21327" y="19448"/>
                </a:lnTo>
                <a:lnTo>
                  <a:pt x="21317" y="19468"/>
                </a:lnTo>
                <a:lnTo>
                  <a:pt x="21321" y="19495"/>
                </a:lnTo>
                <a:lnTo>
                  <a:pt x="21329" y="19526"/>
                </a:lnTo>
                <a:lnTo>
                  <a:pt x="21332" y="19584"/>
                </a:lnTo>
                <a:lnTo>
                  <a:pt x="21331" y="19618"/>
                </a:lnTo>
                <a:lnTo>
                  <a:pt x="21332" y="19642"/>
                </a:lnTo>
                <a:lnTo>
                  <a:pt x="21339" y="19637"/>
                </a:lnTo>
                <a:lnTo>
                  <a:pt x="21342" y="19616"/>
                </a:lnTo>
                <a:lnTo>
                  <a:pt x="21338" y="19603"/>
                </a:lnTo>
                <a:lnTo>
                  <a:pt x="21343" y="19596"/>
                </a:lnTo>
                <a:lnTo>
                  <a:pt x="21348" y="19609"/>
                </a:lnTo>
                <a:lnTo>
                  <a:pt x="21348" y="19628"/>
                </a:lnTo>
                <a:lnTo>
                  <a:pt x="21355" y="19627"/>
                </a:lnTo>
                <a:lnTo>
                  <a:pt x="21356" y="19617"/>
                </a:lnTo>
                <a:lnTo>
                  <a:pt x="21354" y="19610"/>
                </a:lnTo>
                <a:lnTo>
                  <a:pt x="21358" y="19609"/>
                </a:lnTo>
                <a:lnTo>
                  <a:pt x="21359" y="19625"/>
                </a:lnTo>
                <a:lnTo>
                  <a:pt x="21352" y="19646"/>
                </a:lnTo>
                <a:lnTo>
                  <a:pt x="21349" y="19664"/>
                </a:lnTo>
                <a:lnTo>
                  <a:pt x="21348" y="19676"/>
                </a:lnTo>
                <a:lnTo>
                  <a:pt x="21343" y="19678"/>
                </a:lnTo>
                <a:lnTo>
                  <a:pt x="21338" y="19665"/>
                </a:lnTo>
                <a:lnTo>
                  <a:pt x="21332" y="19665"/>
                </a:lnTo>
                <a:lnTo>
                  <a:pt x="21335" y="19699"/>
                </a:lnTo>
                <a:lnTo>
                  <a:pt x="21345" y="19743"/>
                </a:lnTo>
                <a:lnTo>
                  <a:pt x="21350" y="19746"/>
                </a:lnTo>
                <a:lnTo>
                  <a:pt x="21355" y="19742"/>
                </a:lnTo>
                <a:lnTo>
                  <a:pt x="21360" y="19757"/>
                </a:lnTo>
                <a:lnTo>
                  <a:pt x="21361" y="19768"/>
                </a:lnTo>
                <a:lnTo>
                  <a:pt x="21367" y="19775"/>
                </a:lnTo>
                <a:lnTo>
                  <a:pt x="21354" y="19791"/>
                </a:lnTo>
                <a:lnTo>
                  <a:pt x="21353" y="19799"/>
                </a:lnTo>
                <a:lnTo>
                  <a:pt x="21358" y="19807"/>
                </a:lnTo>
                <a:lnTo>
                  <a:pt x="21354" y="19822"/>
                </a:lnTo>
                <a:lnTo>
                  <a:pt x="21346" y="19861"/>
                </a:lnTo>
                <a:lnTo>
                  <a:pt x="21346" y="19881"/>
                </a:lnTo>
                <a:lnTo>
                  <a:pt x="21343" y="19888"/>
                </a:lnTo>
                <a:lnTo>
                  <a:pt x="21350" y="19900"/>
                </a:lnTo>
                <a:lnTo>
                  <a:pt x="21347" y="19908"/>
                </a:lnTo>
                <a:lnTo>
                  <a:pt x="21338" y="19909"/>
                </a:lnTo>
                <a:lnTo>
                  <a:pt x="21332" y="19927"/>
                </a:lnTo>
                <a:lnTo>
                  <a:pt x="21331" y="19938"/>
                </a:lnTo>
                <a:lnTo>
                  <a:pt x="21339" y="19951"/>
                </a:lnTo>
                <a:lnTo>
                  <a:pt x="21331" y="19958"/>
                </a:lnTo>
                <a:lnTo>
                  <a:pt x="21323" y="19959"/>
                </a:lnTo>
                <a:lnTo>
                  <a:pt x="21317" y="19984"/>
                </a:lnTo>
                <a:lnTo>
                  <a:pt x="21308" y="20064"/>
                </a:lnTo>
                <a:lnTo>
                  <a:pt x="21307" y="20083"/>
                </a:lnTo>
                <a:lnTo>
                  <a:pt x="21297" y="20095"/>
                </a:lnTo>
                <a:lnTo>
                  <a:pt x="21287" y="20096"/>
                </a:lnTo>
                <a:lnTo>
                  <a:pt x="21276" y="20089"/>
                </a:lnTo>
                <a:lnTo>
                  <a:pt x="21263" y="20092"/>
                </a:lnTo>
                <a:lnTo>
                  <a:pt x="21238" y="20112"/>
                </a:lnTo>
                <a:lnTo>
                  <a:pt x="21226" y="20134"/>
                </a:lnTo>
                <a:lnTo>
                  <a:pt x="21222" y="20160"/>
                </a:lnTo>
                <a:lnTo>
                  <a:pt x="21225" y="20195"/>
                </a:lnTo>
                <a:lnTo>
                  <a:pt x="21237" y="20212"/>
                </a:lnTo>
                <a:lnTo>
                  <a:pt x="21256" y="20232"/>
                </a:lnTo>
                <a:lnTo>
                  <a:pt x="21265" y="20261"/>
                </a:lnTo>
                <a:lnTo>
                  <a:pt x="21283" y="20271"/>
                </a:lnTo>
                <a:lnTo>
                  <a:pt x="21290" y="20283"/>
                </a:lnTo>
                <a:lnTo>
                  <a:pt x="21293" y="20333"/>
                </a:lnTo>
                <a:lnTo>
                  <a:pt x="21295" y="20337"/>
                </a:lnTo>
                <a:lnTo>
                  <a:pt x="21292" y="20343"/>
                </a:lnTo>
                <a:lnTo>
                  <a:pt x="21292" y="20369"/>
                </a:lnTo>
                <a:lnTo>
                  <a:pt x="21286" y="20391"/>
                </a:lnTo>
                <a:lnTo>
                  <a:pt x="21259" y="20448"/>
                </a:lnTo>
                <a:lnTo>
                  <a:pt x="21240" y="20481"/>
                </a:lnTo>
                <a:lnTo>
                  <a:pt x="21220" y="20511"/>
                </a:lnTo>
                <a:lnTo>
                  <a:pt x="21213" y="20526"/>
                </a:lnTo>
                <a:lnTo>
                  <a:pt x="21215" y="20537"/>
                </a:lnTo>
                <a:lnTo>
                  <a:pt x="21229" y="20542"/>
                </a:lnTo>
                <a:lnTo>
                  <a:pt x="21232" y="20530"/>
                </a:lnTo>
                <a:lnTo>
                  <a:pt x="21237" y="20530"/>
                </a:lnTo>
                <a:lnTo>
                  <a:pt x="21238" y="20546"/>
                </a:lnTo>
                <a:lnTo>
                  <a:pt x="21237" y="20557"/>
                </a:lnTo>
                <a:lnTo>
                  <a:pt x="21240" y="20560"/>
                </a:lnTo>
                <a:lnTo>
                  <a:pt x="21246" y="20557"/>
                </a:lnTo>
                <a:lnTo>
                  <a:pt x="21250" y="20566"/>
                </a:lnTo>
                <a:lnTo>
                  <a:pt x="21249" y="20584"/>
                </a:lnTo>
                <a:lnTo>
                  <a:pt x="21252" y="20590"/>
                </a:lnTo>
                <a:lnTo>
                  <a:pt x="21262" y="20588"/>
                </a:lnTo>
                <a:lnTo>
                  <a:pt x="21287" y="20558"/>
                </a:lnTo>
                <a:lnTo>
                  <a:pt x="21308" y="20528"/>
                </a:lnTo>
                <a:lnTo>
                  <a:pt x="21328" y="20493"/>
                </a:lnTo>
                <a:lnTo>
                  <a:pt x="21347" y="20457"/>
                </a:lnTo>
                <a:lnTo>
                  <a:pt x="21370" y="20409"/>
                </a:lnTo>
                <a:lnTo>
                  <a:pt x="21382" y="20396"/>
                </a:lnTo>
                <a:lnTo>
                  <a:pt x="21391" y="20394"/>
                </a:lnTo>
                <a:lnTo>
                  <a:pt x="21396" y="20383"/>
                </a:lnTo>
                <a:lnTo>
                  <a:pt x="21397" y="20365"/>
                </a:lnTo>
                <a:lnTo>
                  <a:pt x="21402" y="20353"/>
                </a:lnTo>
                <a:lnTo>
                  <a:pt x="21415" y="20344"/>
                </a:lnTo>
                <a:lnTo>
                  <a:pt x="21424" y="20300"/>
                </a:lnTo>
                <a:lnTo>
                  <a:pt x="21438" y="20265"/>
                </a:lnTo>
                <a:lnTo>
                  <a:pt x="21438" y="20256"/>
                </a:lnTo>
                <a:lnTo>
                  <a:pt x="21445" y="20245"/>
                </a:lnTo>
                <a:lnTo>
                  <a:pt x="21434" y="20229"/>
                </a:lnTo>
                <a:lnTo>
                  <a:pt x="21423" y="20225"/>
                </a:lnTo>
                <a:lnTo>
                  <a:pt x="21414" y="20228"/>
                </a:lnTo>
                <a:lnTo>
                  <a:pt x="21424" y="20215"/>
                </a:lnTo>
                <a:lnTo>
                  <a:pt x="21432" y="20211"/>
                </a:lnTo>
                <a:lnTo>
                  <a:pt x="21462" y="20157"/>
                </a:lnTo>
                <a:lnTo>
                  <a:pt x="21475" y="20149"/>
                </a:lnTo>
                <a:lnTo>
                  <a:pt x="21497" y="20154"/>
                </a:lnTo>
                <a:lnTo>
                  <a:pt x="21508" y="20156"/>
                </a:lnTo>
                <a:lnTo>
                  <a:pt x="21506" y="20170"/>
                </a:lnTo>
                <a:lnTo>
                  <a:pt x="21508" y="20186"/>
                </a:lnTo>
                <a:lnTo>
                  <a:pt x="21519" y="20167"/>
                </a:lnTo>
                <a:lnTo>
                  <a:pt x="21527" y="20160"/>
                </a:lnTo>
                <a:lnTo>
                  <a:pt x="21511" y="20149"/>
                </a:lnTo>
                <a:lnTo>
                  <a:pt x="21513" y="20127"/>
                </a:lnTo>
                <a:lnTo>
                  <a:pt x="21521" y="20092"/>
                </a:lnTo>
                <a:lnTo>
                  <a:pt x="21529" y="20077"/>
                </a:lnTo>
                <a:lnTo>
                  <a:pt x="21540" y="20078"/>
                </a:lnTo>
                <a:lnTo>
                  <a:pt x="21543" y="20086"/>
                </a:lnTo>
                <a:lnTo>
                  <a:pt x="21549" y="20076"/>
                </a:lnTo>
                <a:lnTo>
                  <a:pt x="21556" y="20058"/>
                </a:lnTo>
                <a:lnTo>
                  <a:pt x="21573" y="20011"/>
                </a:lnTo>
                <a:lnTo>
                  <a:pt x="21573" y="19995"/>
                </a:lnTo>
                <a:lnTo>
                  <a:pt x="21573" y="19980"/>
                </a:lnTo>
                <a:lnTo>
                  <a:pt x="21578" y="19953"/>
                </a:lnTo>
                <a:lnTo>
                  <a:pt x="21588" y="19933"/>
                </a:lnTo>
                <a:lnTo>
                  <a:pt x="21600" y="19920"/>
                </a:lnTo>
                <a:cubicBezTo>
                  <a:pt x="21600" y="19920"/>
                  <a:pt x="21598" y="19915"/>
                  <a:pt x="21598" y="19915"/>
                </a:cubicBezTo>
                <a:close/>
                <a:moveTo>
                  <a:pt x="21198" y="20479"/>
                </a:moveTo>
                <a:lnTo>
                  <a:pt x="21194" y="20479"/>
                </a:lnTo>
                <a:lnTo>
                  <a:pt x="21194" y="20466"/>
                </a:lnTo>
                <a:lnTo>
                  <a:pt x="21184" y="20462"/>
                </a:lnTo>
                <a:lnTo>
                  <a:pt x="21176" y="20489"/>
                </a:lnTo>
                <a:lnTo>
                  <a:pt x="21179" y="20494"/>
                </a:lnTo>
                <a:lnTo>
                  <a:pt x="21184" y="20497"/>
                </a:lnTo>
                <a:lnTo>
                  <a:pt x="21172" y="20511"/>
                </a:lnTo>
                <a:lnTo>
                  <a:pt x="21166" y="20500"/>
                </a:lnTo>
                <a:lnTo>
                  <a:pt x="21167" y="20487"/>
                </a:lnTo>
                <a:lnTo>
                  <a:pt x="21161" y="20487"/>
                </a:lnTo>
                <a:lnTo>
                  <a:pt x="21153" y="20483"/>
                </a:lnTo>
                <a:lnTo>
                  <a:pt x="21144" y="20493"/>
                </a:lnTo>
                <a:lnTo>
                  <a:pt x="21135" y="20514"/>
                </a:lnTo>
                <a:lnTo>
                  <a:pt x="21127" y="20506"/>
                </a:lnTo>
                <a:lnTo>
                  <a:pt x="21120" y="20474"/>
                </a:lnTo>
                <a:lnTo>
                  <a:pt x="21126" y="20467"/>
                </a:lnTo>
                <a:lnTo>
                  <a:pt x="21133" y="20454"/>
                </a:lnTo>
                <a:lnTo>
                  <a:pt x="21135" y="20443"/>
                </a:lnTo>
                <a:lnTo>
                  <a:pt x="21131" y="20440"/>
                </a:lnTo>
                <a:lnTo>
                  <a:pt x="21132" y="20431"/>
                </a:lnTo>
                <a:lnTo>
                  <a:pt x="21128" y="20424"/>
                </a:lnTo>
                <a:lnTo>
                  <a:pt x="21121" y="20433"/>
                </a:lnTo>
                <a:lnTo>
                  <a:pt x="21116" y="20428"/>
                </a:lnTo>
                <a:lnTo>
                  <a:pt x="21110" y="20417"/>
                </a:lnTo>
                <a:lnTo>
                  <a:pt x="21112" y="20402"/>
                </a:lnTo>
                <a:lnTo>
                  <a:pt x="21120" y="20383"/>
                </a:lnTo>
                <a:lnTo>
                  <a:pt x="21109" y="20381"/>
                </a:lnTo>
                <a:lnTo>
                  <a:pt x="21091" y="20401"/>
                </a:lnTo>
                <a:lnTo>
                  <a:pt x="21082" y="20407"/>
                </a:lnTo>
                <a:lnTo>
                  <a:pt x="21070" y="20423"/>
                </a:lnTo>
                <a:lnTo>
                  <a:pt x="21068" y="20452"/>
                </a:lnTo>
                <a:lnTo>
                  <a:pt x="21056" y="20503"/>
                </a:lnTo>
                <a:lnTo>
                  <a:pt x="21043" y="20530"/>
                </a:lnTo>
                <a:lnTo>
                  <a:pt x="21038" y="20534"/>
                </a:lnTo>
                <a:lnTo>
                  <a:pt x="21022" y="20566"/>
                </a:lnTo>
                <a:lnTo>
                  <a:pt x="21018" y="20583"/>
                </a:lnTo>
                <a:lnTo>
                  <a:pt x="21006" y="20590"/>
                </a:lnTo>
                <a:lnTo>
                  <a:pt x="20993" y="20588"/>
                </a:lnTo>
                <a:lnTo>
                  <a:pt x="20982" y="20602"/>
                </a:lnTo>
                <a:lnTo>
                  <a:pt x="20978" y="20622"/>
                </a:lnTo>
                <a:lnTo>
                  <a:pt x="20977" y="20645"/>
                </a:lnTo>
                <a:lnTo>
                  <a:pt x="20970" y="20651"/>
                </a:lnTo>
                <a:lnTo>
                  <a:pt x="20959" y="20671"/>
                </a:lnTo>
                <a:lnTo>
                  <a:pt x="20959" y="20696"/>
                </a:lnTo>
                <a:lnTo>
                  <a:pt x="20952" y="20710"/>
                </a:lnTo>
                <a:lnTo>
                  <a:pt x="20951" y="20728"/>
                </a:lnTo>
                <a:lnTo>
                  <a:pt x="20926" y="20776"/>
                </a:lnTo>
                <a:lnTo>
                  <a:pt x="20899" y="20809"/>
                </a:lnTo>
                <a:lnTo>
                  <a:pt x="20885" y="20812"/>
                </a:lnTo>
                <a:lnTo>
                  <a:pt x="20868" y="20827"/>
                </a:lnTo>
                <a:lnTo>
                  <a:pt x="20866" y="20843"/>
                </a:lnTo>
                <a:lnTo>
                  <a:pt x="20856" y="20842"/>
                </a:lnTo>
                <a:lnTo>
                  <a:pt x="20830" y="20864"/>
                </a:lnTo>
                <a:lnTo>
                  <a:pt x="20808" y="20898"/>
                </a:lnTo>
                <a:lnTo>
                  <a:pt x="20795" y="20903"/>
                </a:lnTo>
                <a:lnTo>
                  <a:pt x="20772" y="20928"/>
                </a:lnTo>
                <a:lnTo>
                  <a:pt x="20770" y="20940"/>
                </a:lnTo>
                <a:lnTo>
                  <a:pt x="20774" y="20959"/>
                </a:lnTo>
                <a:lnTo>
                  <a:pt x="20776" y="20982"/>
                </a:lnTo>
                <a:lnTo>
                  <a:pt x="20764" y="20964"/>
                </a:lnTo>
                <a:lnTo>
                  <a:pt x="20759" y="20960"/>
                </a:lnTo>
                <a:lnTo>
                  <a:pt x="20748" y="20966"/>
                </a:lnTo>
                <a:lnTo>
                  <a:pt x="20736" y="20971"/>
                </a:lnTo>
                <a:lnTo>
                  <a:pt x="20730" y="20962"/>
                </a:lnTo>
                <a:lnTo>
                  <a:pt x="20720" y="20964"/>
                </a:lnTo>
                <a:lnTo>
                  <a:pt x="20699" y="20994"/>
                </a:lnTo>
                <a:lnTo>
                  <a:pt x="20691" y="21011"/>
                </a:lnTo>
                <a:lnTo>
                  <a:pt x="20675" y="21033"/>
                </a:lnTo>
                <a:lnTo>
                  <a:pt x="20664" y="21039"/>
                </a:lnTo>
                <a:lnTo>
                  <a:pt x="20653" y="21064"/>
                </a:lnTo>
                <a:lnTo>
                  <a:pt x="20650" y="21090"/>
                </a:lnTo>
                <a:lnTo>
                  <a:pt x="20648" y="21076"/>
                </a:lnTo>
                <a:lnTo>
                  <a:pt x="20642" y="21068"/>
                </a:lnTo>
                <a:lnTo>
                  <a:pt x="20633" y="21081"/>
                </a:lnTo>
                <a:lnTo>
                  <a:pt x="20625" y="21090"/>
                </a:lnTo>
                <a:lnTo>
                  <a:pt x="20626" y="21118"/>
                </a:lnTo>
                <a:lnTo>
                  <a:pt x="20620" y="21129"/>
                </a:lnTo>
                <a:lnTo>
                  <a:pt x="20614" y="21121"/>
                </a:lnTo>
                <a:lnTo>
                  <a:pt x="20594" y="21158"/>
                </a:lnTo>
                <a:lnTo>
                  <a:pt x="20588" y="21158"/>
                </a:lnTo>
                <a:lnTo>
                  <a:pt x="20582" y="21172"/>
                </a:lnTo>
                <a:lnTo>
                  <a:pt x="20581" y="21211"/>
                </a:lnTo>
                <a:lnTo>
                  <a:pt x="20576" y="21222"/>
                </a:lnTo>
                <a:lnTo>
                  <a:pt x="20571" y="21202"/>
                </a:lnTo>
                <a:lnTo>
                  <a:pt x="20565" y="21198"/>
                </a:lnTo>
                <a:lnTo>
                  <a:pt x="20561" y="21212"/>
                </a:lnTo>
                <a:lnTo>
                  <a:pt x="20556" y="21217"/>
                </a:lnTo>
                <a:lnTo>
                  <a:pt x="20544" y="21250"/>
                </a:lnTo>
                <a:lnTo>
                  <a:pt x="20545" y="21264"/>
                </a:lnTo>
                <a:lnTo>
                  <a:pt x="20556" y="21280"/>
                </a:lnTo>
                <a:lnTo>
                  <a:pt x="20560" y="21291"/>
                </a:lnTo>
                <a:lnTo>
                  <a:pt x="20556" y="21298"/>
                </a:lnTo>
                <a:lnTo>
                  <a:pt x="20544" y="21298"/>
                </a:lnTo>
                <a:lnTo>
                  <a:pt x="20530" y="21301"/>
                </a:lnTo>
                <a:lnTo>
                  <a:pt x="20515" y="21331"/>
                </a:lnTo>
                <a:lnTo>
                  <a:pt x="20523" y="21333"/>
                </a:lnTo>
                <a:lnTo>
                  <a:pt x="20529" y="21336"/>
                </a:lnTo>
                <a:lnTo>
                  <a:pt x="20522" y="21343"/>
                </a:lnTo>
                <a:lnTo>
                  <a:pt x="20520" y="21364"/>
                </a:lnTo>
                <a:lnTo>
                  <a:pt x="20529" y="21381"/>
                </a:lnTo>
                <a:lnTo>
                  <a:pt x="20535" y="21386"/>
                </a:lnTo>
                <a:lnTo>
                  <a:pt x="20552" y="21388"/>
                </a:lnTo>
                <a:lnTo>
                  <a:pt x="20554" y="21395"/>
                </a:lnTo>
                <a:lnTo>
                  <a:pt x="20559" y="21396"/>
                </a:lnTo>
                <a:lnTo>
                  <a:pt x="20560" y="21383"/>
                </a:lnTo>
                <a:lnTo>
                  <a:pt x="20567" y="21381"/>
                </a:lnTo>
                <a:lnTo>
                  <a:pt x="20578" y="21389"/>
                </a:lnTo>
                <a:lnTo>
                  <a:pt x="20582" y="21407"/>
                </a:lnTo>
                <a:lnTo>
                  <a:pt x="20578" y="21415"/>
                </a:lnTo>
                <a:lnTo>
                  <a:pt x="20585" y="21426"/>
                </a:lnTo>
                <a:lnTo>
                  <a:pt x="20596" y="21426"/>
                </a:lnTo>
                <a:lnTo>
                  <a:pt x="20601" y="21435"/>
                </a:lnTo>
                <a:lnTo>
                  <a:pt x="20603" y="21456"/>
                </a:lnTo>
                <a:lnTo>
                  <a:pt x="20616" y="21475"/>
                </a:lnTo>
                <a:lnTo>
                  <a:pt x="20625" y="21486"/>
                </a:lnTo>
                <a:lnTo>
                  <a:pt x="20612" y="21499"/>
                </a:lnTo>
                <a:lnTo>
                  <a:pt x="20618" y="21501"/>
                </a:lnTo>
                <a:lnTo>
                  <a:pt x="20636" y="21487"/>
                </a:lnTo>
                <a:lnTo>
                  <a:pt x="20636" y="21499"/>
                </a:lnTo>
                <a:lnTo>
                  <a:pt x="20647" y="21504"/>
                </a:lnTo>
                <a:lnTo>
                  <a:pt x="20663" y="21500"/>
                </a:lnTo>
                <a:lnTo>
                  <a:pt x="20687" y="21484"/>
                </a:lnTo>
                <a:lnTo>
                  <a:pt x="20706" y="21456"/>
                </a:lnTo>
                <a:lnTo>
                  <a:pt x="20719" y="21447"/>
                </a:lnTo>
                <a:lnTo>
                  <a:pt x="20720" y="21435"/>
                </a:lnTo>
                <a:lnTo>
                  <a:pt x="20717" y="21417"/>
                </a:lnTo>
                <a:lnTo>
                  <a:pt x="20725" y="21428"/>
                </a:lnTo>
                <a:lnTo>
                  <a:pt x="20723" y="21444"/>
                </a:lnTo>
                <a:lnTo>
                  <a:pt x="20738" y="21432"/>
                </a:lnTo>
                <a:lnTo>
                  <a:pt x="20743" y="21407"/>
                </a:lnTo>
                <a:lnTo>
                  <a:pt x="20751" y="21386"/>
                </a:lnTo>
                <a:lnTo>
                  <a:pt x="20771" y="21372"/>
                </a:lnTo>
                <a:lnTo>
                  <a:pt x="20789" y="21372"/>
                </a:lnTo>
                <a:lnTo>
                  <a:pt x="20795" y="21365"/>
                </a:lnTo>
                <a:lnTo>
                  <a:pt x="20793" y="21359"/>
                </a:lnTo>
                <a:lnTo>
                  <a:pt x="20782" y="21362"/>
                </a:lnTo>
                <a:lnTo>
                  <a:pt x="20789" y="21355"/>
                </a:lnTo>
                <a:lnTo>
                  <a:pt x="20791" y="21348"/>
                </a:lnTo>
                <a:lnTo>
                  <a:pt x="20788" y="21344"/>
                </a:lnTo>
                <a:lnTo>
                  <a:pt x="20803" y="21316"/>
                </a:lnTo>
                <a:lnTo>
                  <a:pt x="20813" y="21283"/>
                </a:lnTo>
                <a:lnTo>
                  <a:pt x="20818" y="21250"/>
                </a:lnTo>
                <a:lnTo>
                  <a:pt x="20828" y="21231"/>
                </a:lnTo>
                <a:lnTo>
                  <a:pt x="20857" y="21196"/>
                </a:lnTo>
                <a:lnTo>
                  <a:pt x="20864" y="21176"/>
                </a:lnTo>
                <a:lnTo>
                  <a:pt x="20866" y="21152"/>
                </a:lnTo>
                <a:lnTo>
                  <a:pt x="20879" y="21116"/>
                </a:lnTo>
                <a:lnTo>
                  <a:pt x="20887" y="21098"/>
                </a:lnTo>
                <a:lnTo>
                  <a:pt x="20887" y="21078"/>
                </a:lnTo>
                <a:lnTo>
                  <a:pt x="20899" y="21055"/>
                </a:lnTo>
                <a:lnTo>
                  <a:pt x="20909" y="21047"/>
                </a:lnTo>
                <a:lnTo>
                  <a:pt x="20912" y="21026"/>
                </a:lnTo>
                <a:lnTo>
                  <a:pt x="20921" y="21039"/>
                </a:lnTo>
                <a:lnTo>
                  <a:pt x="20929" y="21039"/>
                </a:lnTo>
                <a:lnTo>
                  <a:pt x="20933" y="21021"/>
                </a:lnTo>
                <a:lnTo>
                  <a:pt x="20944" y="21021"/>
                </a:lnTo>
                <a:lnTo>
                  <a:pt x="20951" y="21017"/>
                </a:lnTo>
                <a:lnTo>
                  <a:pt x="20960" y="20999"/>
                </a:lnTo>
                <a:lnTo>
                  <a:pt x="20959" y="20981"/>
                </a:lnTo>
                <a:lnTo>
                  <a:pt x="20950" y="20966"/>
                </a:lnTo>
                <a:lnTo>
                  <a:pt x="20961" y="20974"/>
                </a:lnTo>
                <a:lnTo>
                  <a:pt x="20966" y="20997"/>
                </a:lnTo>
                <a:lnTo>
                  <a:pt x="20971" y="20999"/>
                </a:lnTo>
                <a:lnTo>
                  <a:pt x="20979" y="20994"/>
                </a:lnTo>
                <a:lnTo>
                  <a:pt x="20979" y="20985"/>
                </a:lnTo>
                <a:lnTo>
                  <a:pt x="20988" y="20974"/>
                </a:lnTo>
                <a:lnTo>
                  <a:pt x="20997" y="20980"/>
                </a:lnTo>
                <a:lnTo>
                  <a:pt x="20997" y="20989"/>
                </a:lnTo>
                <a:lnTo>
                  <a:pt x="20985" y="20997"/>
                </a:lnTo>
                <a:lnTo>
                  <a:pt x="20999" y="20998"/>
                </a:lnTo>
                <a:lnTo>
                  <a:pt x="21010" y="21004"/>
                </a:lnTo>
                <a:lnTo>
                  <a:pt x="21013" y="20994"/>
                </a:lnTo>
                <a:lnTo>
                  <a:pt x="21013" y="20977"/>
                </a:lnTo>
                <a:lnTo>
                  <a:pt x="21016" y="20970"/>
                </a:lnTo>
                <a:lnTo>
                  <a:pt x="21020" y="20976"/>
                </a:lnTo>
                <a:lnTo>
                  <a:pt x="21019" y="20999"/>
                </a:lnTo>
                <a:lnTo>
                  <a:pt x="21023" y="21004"/>
                </a:lnTo>
                <a:lnTo>
                  <a:pt x="21030" y="20996"/>
                </a:lnTo>
                <a:lnTo>
                  <a:pt x="21031" y="20966"/>
                </a:lnTo>
                <a:lnTo>
                  <a:pt x="21026" y="20950"/>
                </a:lnTo>
                <a:lnTo>
                  <a:pt x="21016" y="20947"/>
                </a:lnTo>
                <a:lnTo>
                  <a:pt x="21020" y="20937"/>
                </a:lnTo>
                <a:lnTo>
                  <a:pt x="21019" y="20911"/>
                </a:lnTo>
                <a:lnTo>
                  <a:pt x="21024" y="20875"/>
                </a:lnTo>
                <a:lnTo>
                  <a:pt x="21033" y="20868"/>
                </a:lnTo>
                <a:lnTo>
                  <a:pt x="21052" y="20859"/>
                </a:lnTo>
                <a:lnTo>
                  <a:pt x="21072" y="20837"/>
                </a:lnTo>
                <a:lnTo>
                  <a:pt x="21075" y="20824"/>
                </a:lnTo>
                <a:lnTo>
                  <a:pt x="21090" y="20794"/>
                </a:lnTo>
                <a:lnTo>
                  <a:pt x="21092" y="20773"/>
                </a:lnTo>
                <a:lnTo>
                  <a:pt x="21106" y="20748"/>
                </a:lnTo>
                <a:lnTo>
                  <a:pt x="21117" y="20750"/>
                </a:lnTo>
                <a:lnTo>
                  <a:pt x="21115" y="20741"/>
                </a:lnTo>
                <a:lnTo>
                  <a:pt x="21139" y="20700"/>
                </a:lnTo>
                <a:lnTo>
                  <a:pt x="21141" y="20687"/>
                </a:lnTo>
                <a:lnTo>
                  <a:pt x="21176" y="20636"/>
                </a:lnTo>
                <a:lnTo>
                  <a:pt x="21188" y="20624"/>
                </a:lnTo>
                <a:lnTo>
                  <a:pt x="21181" y="20620"/>
                </a:lnTo>
                <a:lnTo>
                  <a:pt x="21180" y="20598"/>
                </a:lnTo>
                <a:lnTo>
                  <a:pt x="21174" y="20576"/>
                </a:lnTo>
                <a:lnTo>
                  <a:pt x="21175" y="20556"/>
                </a:lnTo>
                <a:lnTo>
                  <a:pt x="21178" y="20537"/>
                </a:lnTo>
                <a:lnTo>
                  <a:pt x="21183" y="20539"/>
                </a:lnTo>
                <a:lnTo>
                  <a:pt x="21196" y="20510"/>
                </a:lnTo>
                <a:lnTo>
                  <a:pt x="21185" y="20515"/>
                </a:lnTo>
                <a:lnTo>
                  <a:pt x="21176" y="20517"/>
                </a:lnTo>
                <a:lnTo>
                  <a:pt x="21190" y="20503"/>
                </a:lnTo>
                <a:cubicBezTo>
                  <a:pt x="21190" y="20503"/>
                  <a:pt x="21198" y="20479"/>
                  <a:pt x="21198" y="20479"/>
                </a:cubicBezTo>
                <a:close/>
                <a:moveTo>
                  <a:pt x="20463" y="15172"/>
                </a:moveTo>
                <a:lnTo>
                  <a:pt x="20445" y="15163"/>
                </a:lnTo>
                <a:lnTo>
                  <a:pt x="20440" y="15131"/>
                </a:lnTo>
                <a:lnTo>
                  <a:pt x="20433" y="15114"/>
                </a:lnTo>
                <a:lnTo>
                  <a:pt x="20418" y="15116"/>
                </a:lnTo>
                <a:lnTo>
                  <a:pt x="20416" y="15137"/>
                </a:lnTo>
                <a:lnTo>
                  <a:pt x="20419" y="15156"/>
                </a:lnTo>
                <a:lnTo>
                  <a:pt x="20419" y="15192"/>
                </a:lnTo>
                <a:lnTo>
                  <a:pt x="20432" y="15203"/>
                </a:lnTo>
                <a:lnTo>
                  <a:pt x="20445" y="15243"/>
                </a:lnTo>
                <a:lnTo>
                  <a:pt x="20441" y="15255"/>
                </a:lnTo>
                <a:lnTo>
                  <a:pt x="20449" y="15273"/>
                </a:lnTo>
                <a:lnTo>
                  <a:pt x="20459" y="15273"/>
                </a:lnTo>
                <a:lnTo>
                  <a:pt x="20468" y="15279"/>
                </a:lnTo>
                <a:lnTo>
                  <a:pt x="20485" y="15276"/>
                </a:lnTo>
                <a:lnTo>
                  <a:pt x="20488" y="15266"/>
                </a:lnTo>
                <a:lnTo>
                  <a:pt x="20497" y="15261"/>
                </a:lnTo>
                <a:lnTo>
                  <a:pt x="20498" y="15230"/>
                </a:lnTo>
                <a:lnTo>
                  <a:pt x="20485" y="15202"/>
                </a:lnTo>
                <a:cubicBezTo>
                  <a:pt x="20485" y="15202"/>
                  <a:pt x="20463" y="15172"/>
                  <a:pt x="20463" y="15172"/>
                </a:cubicBezTo>
                <a:close/>
                <a:moveTo>
                  <a:pt x="20503" y="15276"/>
                </a:moveTo>
                <a:lnTo>
                  <a:pt x="20513" y="15287"/>
                </a:lnTo>
                <a:lnTo>
                  <a:pt x="20510" y="15271"/>
                </a:lnTo>
                <a:cubicBezTo>
                  <a:pt x="20510" y="15271"/>
                  <a:pt x="20503" y="15276"/>
                  <a:pt x="20503" y="15276"/>
                </a:cubicBezTo>
                <a:close/>
                <a:moveTo>
                  <a:pt x="20404" y="15063"/>
                </a:moveTo>
                <a:lnTo>
                  <a:pt x="20401" y="15073"/>
                </a:lnTo>
                <a:lnTo>
                  <a:pt x="20406" y="15087"/>
                </a:lnTo>
                <a:lnTo>
                  <a:pt x="20407" y="15108"/>
                </a:lnTo>
                <a:lnTo>
                  <a:pt x="20415" y="15091"/>
                </a:lnTo>
                <a:lnTo>
                  <a:pt x="20414" y="15069"/>
                </a:lnTo>
                <a:cubicBezTo>
                  <a:pt x="20414" y="15069"/>
                  <a:pt x="20404" y="15063"/>
                  <a:pt x="20404" y="15063"/>
                </a:cubicBezTo>
                <a:close/>
                <a:moveTo>
                  <a:pt x="19488" y="20134"/>
                </a:moveTo>
                <a:lnTo>
                  <a:pt x="19480" y="20155"/>
                </a:lnTo>
                <a:lnTo>
                  <a:pt x="19477" y="20151"/>
                </a:lnTo>
                <a:lnTo>
                  <a:pt x="19469" y="20150"/>
                </a:lnTo>
                <a:lnTo>
                  <a:pt x="19460" y="20162"/>
                </a:lnTo>
                <a:lnTo>
                  <a:pt x="19453" y="20170"/>
                </a:lnTo>
                <a:lnTo>
                  <a:pt x="19412" y="20165"/>
                </a:lnTo>
                <a:lnTo>
                  <a:pt x="19404" y="20175"/>
                </a:lnTo>
                <a:lnTo>
                  <a:pt x="19404" y="20195"/>
                </a:lnTo>
                <a:lnTo>
                  <a:pt x="19394" y="20179"/>
                </a:lnTo>
                <a:lnTo>
                  <a:pt x="19381" y="20180"/>
                </a:lnTo>
                <a:lnTo>
                  <a:pt x="19372" y="20191"/>
                </a:lnTo>
                <a:lnTo>
                  <a:pt x="19359" y="20176"/>
                </a:lnTo>
                <a:lnTo>
                  <a:pt x="19341" y="20147"/>
                </a:lnTo>
                <a:lnTo>
                  <a:pt x="19318" y="20126"/>
                </a:lnTo>
                <a:lnTo>
                  <a:pt x="19318" y="20092"/>
                </a:lnTo>
                <a:lnTo>
                  <a:pt x="19312" y="20104"/>
                </a:lnTo>
                <a:lnTo>
                  <a:pt x="19310" y="20116"/>
                </a:lnTo>
                <a:lnTo>
                  <a:pt x="19300" y="20102"/>
                </a:lnTo>
                <a:lnTo>
                  <a:pt x="19288" y="20091"/>
                </a:lnTo>
                <a:lnTo>
                  <a:pt x="19275" y="20075"/>
                </a:lnTo>
                <a:lnTo>
                  <a:pt x="19270" y="20086"/>
                </a:lnTo>
                <a:lnTo>
                  <a:pt x="19269" y="20112"/>
                </a:lnTo>
                <a:lnTo>
                  <a:pt x="19265" y="20118"/>
                </a:lnTo>
                <a:lnTo>
                  <a:pt x="19265" y="20141"/>
                </a:lnTo>
                <a:lnTo>
                  <a:pt x="19268" y="20185"/>
                </a:lnTo>
                <a:lnTo>
                  <a:pt x="19265" y="20214"/>
                </a:lnTo>
                <a:lnTo>
                  <a:pt x="19267" y="20264"/>
                </a:lnTo>
                <a:lnTo>
                  <a:pt x="19270" y="20305"/>
                </a:lnTo>
                <a:lnTo>
                  <a:pt x="19266" y="20336"/>
                </a:lnTo>
                <a:lnTo>
                  <a:pt x="19272" y="20343"/>
                </a:lnTo>
                <a:lnTo>
                  <a:pt x="19273" y="20358"/>
                </a:lnTo>
                <a:lnTo>
                  <a:pt x="19285" y="20378"/>
                </a:lnTo>
                <a:lnTo>
                  <a:pt x="19271" y="20377"/>
                </a:lnTo>
                <a:lnTo>
                  <a:pt x="19259" y="20355"/>
                </a:lnTo>
                <a:lnTo>
                  <a:pt x="19254" y="20378"/>
                </a:lnTo>
                <a:lnTo>
                  <a:pt x="19255" y="20417"/>
                </a:lnTo>
                <a:lnTo>
                  <a:pt x="19264" y="20430"/>
                </a:lnTo>
                <a:lnTo>
                  <a:pt x="19261" y="20442"/>
                </a:lnTo>
                <a:lnTo>
                  <a:pt x="19261" y="20505"/>
                </a:lnTo>
                <a:lnTo>
                  <a:pt x="19269" y="20515"/>
                </a:lnTo>
                <a:lnTo>
                  <a:pt x="19266" y="20524"/>
                </a:lnTo>
                <a:lnTo>
                  <a:pt x="19269" y="20554"/>
                </a:lnTo>
                <a:lnTo>
                  <a:pt x="19281" y="20561"/>
                </a:lnTo>
                <a:lnTo>
                  <a:pt x="19274" y="20576"/>
                </a:lnTo>
                <a:lnTo>
                  <a:pt x="19274" y="20600"/>
                </a:lnTo>
                <a:cubicBezTo>
                  <a:pt x="19273" y="20599"/>
                  <a:pt x="19279" y="20604"/>
                  <a:pt x="19279" y="20604"/>
                </a:cubicBezTo>
                <a:lnTo>
                  <a:pt x="19292" y="20600"/>
                </a:lnTo>
                <a:lnTo>
                  <a:pt x="19301" y="20615"/>
                </a:lnTo>
                <a:lnTo>
                  <a:pt x="19311" y="20591"/>
                </a:lnTo>
                <a:lnTo>
                  <a:pt x="19311" y="20610"/>
                </a:lnTo>
                <a:lnTo>
                  <a:pt x="19318" y="20631"/>
                </a:lnTo>
                <a:lnTo>
                  <a:pt x="19329" y="20631"/>
                </a:lnTo>
                <a:lnTo>
                  <a:pt x="19341" y="20598"/>
                </a:lnTo>
                <a:lnTo>
                  <a:pt x="19343" y="20578"/>
                </a:lnTo>
                <a:lnTo>
                  <a:pt x="19349" y="20541"/>
                </a:lnTo>
                <a:lnTo>
                  <a:pt x="19358" y="20555"/>
                </a:lnTo>
                <a:lnTo>
                  <a:pt x="19362" y="20543"/>
                </a:lnTo>
                <a:lnTo>
                  <a:pt x="19375" y="20527"/>
                </a:lnTo>
                <a:lnTo>
                  <a:pt x="19380" y="20503"/>
                </a:lnTo>
                <a:lnTo>
                  <a:pt x="19380" y="20527"/>
                </a:lnTo>
                <a:lnTo>
                  <a:pt x="19389" y="20532"/>
                </a:lnTo>
                <a:lnTo>
                  <a:pt x="19395" y="20512"/>
                </a:lnTo>
                <a:lnTo>
                  <a:pt x="19406" y="20509"/>
                </a:lnTo>
                <a:lnTo>
                  <a:pt x="19414" y="20520"/>
                </a:lnTo>
                <a:lnTo>
                  <a:pt x="19412" y="20539"/>
                </a:lnTo>
                <a:lnTo>
                  <a:pt x="19398" y="20530"/>
                </a:lnTo>
                <a:lnTo>
                  <a:pt x="19399" y="20563"/>
                </a:lnTo>
                <a:lnTo>
                  <a:pt x="19411" y="20553"/>
                </a:lnTo>
                <a:lnTo>
                  <a:pt x="19417" y="20556"/>
                </a:lnTo>
                <a:lnTo>
                  <a:pt x="19432" y="20519"/>
                </a:lnTo>
                <a:lnTo>
                  <a:pt x="19432" y="20505"/>
                </a:lnTo>
                <a:lnTo>
                  <a:pt x="19421" y="20493"/>
                </a:lnTo>
                <a:lnTo>
                  <a:pt x="19431" y="20473"/>
                </a:lnTo>
                <a:lnTo>
                  <a:pt x="19430" y="20447"/>
                </a:lnTo>
                <a:lnTo>
                  <a:pt x="19441" y="20447"/>
                </a:lnTo>
                <a:lnTo>
                  <a:pt x="19447" y="20438"/>
                </a:lnTo>
                <a:lnTo>
                  <a:pt x="19448" y="20389"/>
                </a:lnTo>
                <a:lnTo>
                  <a:pt x="19457" y="20378"/>
                </a:lnTo>
                <a:lnTo>
                  <a:pt x="19464" y="20357"/>
                </a:lnTo>
                <a:lnTo>
                  <a:pt x="19468" y="20390"/>
                </a:lnTo>
                <a:lnTo>
                  <a:pt x="19471" y="20406"/>
                </a:lnTo>
                <a:lnTo>
                  <a:pt x="19477" y="20381"/>
                </a:lnTo>
                <a:lnTo>
                  <a:pt x="19477" y="20360"/>
                </a:lnTo>
                <a:lnTo>
                  <a:pt x="19480" y="20350"/>
                </a:lnTo>
                <a:lnTo>
                  <a:pt x="19477" y="20322"/>
                </a:lnTo>
                <a:lnTo>
                  <a:pt x="19486" y="20298"/>
                </a:lnTo>
                <a:lnTo>
                  <a:pt x="19487" y="20256"/>
                </a:lnTo>
                <a:lnTo>
                  <a:pt x="19499" y="20231"/>
                </a:lnTo>
                <a:lnTo>
                  <a:pt x="19505" y="20173"/>
                </a:lnTo>
                <a:lnTo>
                  <a:pt x="19510" y="20153"/>
                </a:lnTo>
                <a:lnTo>
                  <a:pt x="19494" y="20134"/>
                </a:lnTo>
                <a:cubicBezTo>
                  <a:pt x="19494" y="20134"/>
                  <a:pt x="19488" y="20134"/>
                  <a:pt x="19488" y="20134"/>
                </a:cubicBezTo>
                <a:close/>
                <a:moveTo>
                  <a:pt x="17943" y="10436"/>
                </a:moveTo>
                <a:lnTo>
                  <a:pt x="17926" y="10431"/>
                </a:lnTo>
                <a:lnTo>
                  <a:pt x="17925" y="10440"/>
                </a:lnTo>
                <a:lnTo>
                  <a:pt x="17933" y="10454"/>
                </a:lnTo>
                <a:lnTo>
                  <a:pt x="17947" y="10454"/>
                </a:lnTo>
                <a:lnTo>
                  <a:pt x="17962" y="10465"/>
                </a:lnTo>
                <a:lnTo>
                  <a:pt x="17960" y="10441"/>
                </a:lnTo>
                <a:lnTo>
                  <a:pt x="17949" y="10442"/>
                </a:lnTo>
                <a:cubicBezTo>
                  <a:pt x="17949" y="10442"/>
                  <a:pt x="17943" y="10436"/>
                  <a:pt x="17943" y="10436"/>
                </a:cubicBezTo>
                <a:close/>
                <a:moveTo>
                  <a:pt x="20147" y="18074"/>
                </a:moveTo>
                <a:lnTo>
                  <a:pt x="20148" y="18047"/>
                </a:lnTo>
                <a:lnTo>
                  <a:pt x="20138" y="18004"/>
                </a:lnTo>
                <a:lnTo>
                  <a:pt x="20134" y="17990"/>
                </a:lnTo>
                <a:lnTo>
                  <a:pt x="20134" y="17967"/>
                </a:lnTo>
                <a:lnTo>
                  <a:pt x="20138" y="17956"/>
                </a:lnTo>
                <a:lnTo>
                  <a:pt x="20139" y="17930"/>
                </a:lnTo>
                <a:lnTo>
                  <a:pt x="20151" y="17895"/>
                </a:lnTo>
                <a:lnTo>
                  <a:pt x="20150" y="17885"/>
                </a:lnTo>
                <a:lnTo>
                  <a:pt x="20149" y="17819"/>
                </a:lnTo>
                <a:lnTo>
                  <a:pt x="20156" y="17797"/>
                </a:lnTo>
                <a:lnTo>
                  <a:pt x="20151" y="17784"/>
                </a:lnTo>
                <a:lnTo>
                  <a:pt x="20147" y="17760"/>
                </a:lnTo>
                <a:lnTo>
                  <a:pt x="20148" y="17716"/>
                </a:lnTo>
                <a:lnTo>
                  <a:pt x="20142" y="17712"/>
                </a:lnTo>
                <a:lnTo>
                  <a:pt x="20149" y="17687"/>
                </a:lnTo>
                <a:lnTo>
                  <a:pt x="20136" y="17678"/>
                </a:lnTo>
                <a:lnTo>
                  <a:pt x="20129" y="17656"/>
                </a:lnTo>
                <a:lnTo>
                  <a:pt x="20130" y="17630"/>
                </a:lnTo>
                <a:lnTo>
                  <a:pt x="20114" y="17608"/>
                </a:lnTo>
                <a:lnTo>
                  <a:pt x="20105" y="17575"/>
                </a:lnTo>
                <a:lnTo>
                  <a:pt x="20101" y="17543"/>
                </a:lnTo>
                <a:lnTo>
                  <a:pt x="20092" y="17516"/>
                </a:lnTo>
                <a:lnTo>
                  <a:pt x="20083" y="17515"/>
                </a:lnTo>
                <a:lnTo>
                  <a:pt x="20073" y="17522"/>
                </a:lnTo>
                <a:lnTo>
                  <a:pt x="20064" y="17508"/>
                </a:lnTo>
                <a:lnTo>
                  <a:pt x="20062" y="17479"/>
                </a:lnTo>
                <a:lnTo>
                  <a:pt x="20055" y="17473"/>
                </a:lnTo>
                <a:lnTo>
                  <a:pt x="20054" y="17457"/>
                </a:lnTo>
                <a:lnTo>
                  <a:pt x="20037" y="17433"/>
                </a:lnTo>
                <a:lnTo>
                  <a:pt x="20030" y="17421"/>
                </a:lnTo>
                <a:lnTo>
                  <a:pt x="20033" y="17404"/>
                </a:lnTo>
                <a:lnTo>
                  <a:pt x="20024" y="17377"/>
                </a:lnTo>
                <a:lnTo>
                  <a:pt x="20037" y="17349"/>
                </a:lnTo>
                <a:lnTo>
                  <a:pt x="20040" y="17315"/>
                </a:lnTo>
                <a:lnTo>
                  <a:pt x="20036" y="17298"/>
                </a:lnTo>
                <a:lnTo>
                  <a:pt x="20038" y="17276"/>
                </a:lnTo>
                <a:lnTo>
                  <a:pt x="20029" y="17267"/>
                </a:lnTo>
                <a:lnTo>
                  <a:pt x="20026" y="17279"/>
                </a:lnTo>
                <a:lnTo>
                  <a:pt x="20030" y="17290"/>
                </a:lnTo>
                <a:lnTo>
                  <a:pt x="20025" y="17302"/>
                </a:lnTo>
                <a:lnTo>
                  <a:pt x="19995" y="17255"/>
                </a:lnTo>
                <a:lnTo>
                  <a:pt x="19988" y="17229"/>
                </a:lnTo>
                <a:lnTo>
                  <a:pt x="19983" y="17234"/>
                </a:lnTo>
                <a:lnTo>
                  <a:pt x="19983" y="17249"/>
                </a:lnTo>
                <a:lnTo>
                  <a:pt x="19979" y="17266"/>
                </a:lnTo>
                <a:lnTo>
                  <a:pt x="19986" y="17302"/>
                </a:lnTo>
                <a:lnTo>
                  <a:pt x="19972" y="17272"/>
                </a:lnTo>
                <a:lnTo>
                  <a:pt x="19964" y="17285"/>
                </a:lnTo>
                <a:lnTo>
                  <a:pt x="19964" y="17264"/>
                </a:lnTo>
                <a:lnTo>
                  <a:pt x="19959" y="17246"/>
                </a:lnTo>
                <a:lnTo>
                  <a:pt x="19956" y="17182"/>
                </a:lnTo>
                <a:lnTo>
                  <a:pt x="19960" y="17175"/>
                </a:lnTo>
                <a:lnTo>
                  <a:pt x="19960" y="17160"/>
                </a:lnTo>
                <a:lnTo>
                  <a:pt x="19948" y="17146"/>
                </a:lnTo>
                <a:lnTo>
                  <a:pt x="19953" y="17127"/>
                </a:lnTo>
                <a:lnTo>
                  <a:pt x="19943" y="17115"/>
                </a:lnTo>
                <a:lnTo>
                  <a:pt x="19946" y="17095"/>
                </a:lnTo>
                <a:lnTo>
                  <a:pt x="19924" y="17063"/>
                </a:lnTo>
                <a:lnTo>
                  <a:pt x="19918" y="17041"/>
                </a:lnTo>
                <a:lnTo>
                  <a:pt x="19917" y="17014"/>
                </a:lnTo>
                <a:lnTo>
                  <a:pt x="19929" y="17019"/>
                </a:lnTo>
                <a:lnTo>
                  <a:pt x="19929" y="16997"/>
                </a:lnTo>
                <a:lnTo>
                  <a:pt x="19918" y="16964"/>
                </a:lnTo>
                <a:lnTo>
                  <a:pt x="19913" y="16969"/>
                </a:lnTo>
                <a:lnTo>
                  <a:pt x="19901" y="16967"/>
                </a:lnTo>
                <a:lnTo>
                  <a:pt x="19888" y="16935"/>
                </a:lnTo>
                <a:lnTo>
                  <a:pt x="19878" y="16934"/>
                </a:lnTo>
                <a:lnTo>
                  <a:pt x="19865" y="16916"/>
                </a:lnTo>
                <a:lnTo>
                  <a:pt x="19858" y="16929"/>
                </a:lnTo>
                <a:lnTo>
                  <a:pt x="19853" y="16916"/>
                </a:lnTo>
                <a:lnTo>
                  <a:pt x="19838" y="16908"/>
                </a:lnTo>
                <a:lnTo>
                  <a:pt x="19829" y="16922"/>
                </a:lnTo>
                <a:lnTo>
                  <a:pt x="19836" y="16901"/>
                </a:lnTo>
                <a:lnTo>
                  <a:pt x="19850" y="16896"/>
                </a:lnTo>
                <a:lnTo>
                  <a:pt x="19851" y="16879"/>
                </a:lnTo>
                <a:lnTo>
                  <a:pt x="19847" y="16866"/>
                </a:lnTo>
                <a:lnTo>
                  <a:pt x="19831" y="16869"/>
                </a:lnTo>
                <a:lnTo>
                  <a:pt x="19820" y="16867"/>
                </a:lnTo>
                <a:lnTo>
                  <a:pt x="19816" y="16853"/>
                </a:lnTo>
                <a:lnTo>
                  <a:pt x="19809" y="16853"/>
                </a:lnTo>
                <a:lnTo>
                  <a:pt x="19781" y="16827"/>
                </a:lnTo>
                <a:lnTo>
                  <a:pt x="19769" y="16786"/>
                </a:lnTo>
                <a:lnTo>
                  <a:pt x="19767" y="16744"/>
                </a:lnTo>
                <a:lnTo>
                  <a:pt x="19758" y="16718"/>
                </a:lnTo>
                <a:lnTo>
                  <a:pt x="19759" y="16696"/>
                </a:lnTo>
                <a:lnTo>
                  <a:pt x="19766" y="16692"/>
                </a:lnTo>
                <a:lnTo>
                  <a:pt x="19771" y="16646"/>
                </a:lnTo>
                <a:lnTo>
                  <a:pt x="19763" y="16586"/>
                </a:lnTo>
                <a:lnTo>
                  <a:pt x="19755" y="16559"/>
                </a:lnTo>
                <a:lnTo>
                  <a:pt x="19762" y="16553"/>
                </a:lnTo>
                <a:lnTo>
                  <a:pt x="19754" y="16539"/>
                </a:lnTo>
                <a:lnTo>
                  <a:pt x="19744" y="16539"/>
                </a:lnTo>
                <a:lnTo>
                  <a:pt x="19731" y="16494"/>
                </a:lnTo>
                <a:lnTo>
                  <a:pt x="19730" y="16439"/>
                </a:lnTo>
                <a:lnTo>
                  <a:pt x="19735" y="16432"/>
                </a:lnTo>
                <a:lnTo>
                  <a:pt x="19736" y="16420"/>
                </a:lnTo>
                <a:lnTo>
                  <a:pt x="19730" y="16407"/>
                </a:lnTo>
                <a:lnTo>
                  <a:pt x="19727" y="16336"/>
                </a:lnTo>
                <a:lnTo>
                  <a:pt x="19730" y="16317"/>
                </a:lnTo>
                <a:lnTo>
                  <a:pt x="19727" y="16295"/>
                </a:lnTo>
                <a:lnTo>
                  <a:pt x="19731" y="16288"/>
                </a:lnTo>
                <a:lnTo>
                  <a:pt x="19733" y="16272"/>
                </a:lnTo>
                <a:lnTo>
                  <a:pt x="19709" y="16234"/>
                </a:lnTo>
                <a:lnTo>
                  <a:pt x="19695" y="16220"/>
                </a:lnTo>
                <a:lnTo>
                  <a:pt x="19699" y="16209"/>
                </a:lnTo>
                <a:lnTo>
                  <a:pt x="19684" y="16184"/>
                </a:lnTo>
                <a:lnTo>
                  <a:pt x="19670" y="16199"/>
                </a:lnTo>
                <a:lnTo>
                  <a:pt x="19663" y="16191"/>
                </a:lnTo>
                <a:lnTo>
                  <a:pt x="19656" y="16216"/>
                </a:lnTo>
                <a:lnTo>
                  <a:pt x="19645" y="16217"/>
                </a:lnTo>
                <a:lnTo>
                  <a:pt x="19631" y="16182"/>
                </a:lnTo>
                <a:lnTo>
                  <a:pt x="19632" y="16163"/>
                </a:lnTo>
                <a:lnTo>
                  <a:pt x="19624" y="16131"/>
                </a:lnTo>
                <a:lnTo>
                  <a:pt x="19629" y="16089"/>
                </a:lnTo>
                <a:lnTo>
                  <a:pt x="19626" y="16038"/>
                </a:lnTo>
                <a:lnTo>
                  <a:pt x="19620" y="16043"/>
                </a:lnTo>
                <a:lnTo>
                  <a:pt x="19615" y="16022"/>
                </a:lnTo>
                <a:lnTo>
                  <a:pt x="19621" y="16002"/>
                </a:lnTo>
                <a:lnTo>
                  <a:pt x="19611" y="15979"/>
                </a:lnTo>
                <a:lnTo>
                  <a:pt x="19610" y="15959"/>
                </a:lnTo>
                <a:lnTo>
                  <a:pt x="19603" y="15952"/>
                </a:lnTo>
                <a:lnTo>
                  <a:pt x="19604" y="15923"/>
                </a:lnTo>
                <a:lnTo>
                  <a:pt x="19612" y="15910"/>
                </a:lnTo>
                <a:lnTo>
                  <a:pt x="19603" y="15901"/>
                </a:lnTo>
                <a:lnTo>
                  <a:pt x="19592" y="15905"/>
                </a:lnTo>
                <a:lnTo>
                  <a:pt x="19583" y="15891"/>
                </a:lnTo>
                <a:lnTo>
                  <a:pt x="19588" y="15837"/>
                </a:lnTo>
                <a:lnTo>
                  <a:pt x="19584" y="15825"/>
                </a:lnTo>
                <a:lnTo>
                  <a:pt x="19580" y="15794"/>
                </a:lnTo>
                <a:lnTo>
                  <a:pt x="19565" y="15788"/>
                </a:lnTo>
                <a:lnTo>
                  <a:pt x="19566" y="15774"/>
                </a:lnTo>
                <a:lnTo>
                  <a:pt x="19550" y="15784"/>
                </a:lnTo>
                <a:lnTo>
                  <a:pt x="19542" y="15802"/>
                </a:lnTo>
                <a:lnTo>
                  <a:pt x="19542" y="15843"/>
                </a:lnTo>
                <a:lnTo>
                  <a:pt x="19535" y="15877"/>
                </a:lnTo>
                <a:lnTo>
                  <a:pt x="19535" y="15886"/>
                </a:lnTo>
                <a:lnTo>
                  <a:pt x="19532" y="15910"/>
                </a:lnTo>
                <a:lnTo>
                  <a:pt x="19525" y="15908"/>
                </a:lnTo>
                <a:lnTo>
                  <a:pt x="19516" y="15945"/>
                </a:lnTo>
                <a:lnTo>
                  <a:pt x="19504" y="15972"/>
                </a:lnTo>
                <a:lnTo>
                  <a:pt x="19514" y="15989"/>
                </a:lnTo>
                <a:lnTo>
                  <a:pt x="19527" y="16006"/>
                </a:lnTo>
                <a:lnTo>
                  <a:pt x="19519" y="16015"/>
                </a:lnTo>
                <a:lnTo>
                  <a:pt x="19510" y="16013"/>
                </a:lnTo>
                <a:lnTo>
                  <a:pt x="19505" y="16035"/>
                </a:lnTo>
                <a:lnTo>
                  <a:pt x="19498" y="16057"/>
                </a:lnTo>
                <a:lnTo>
                  <a:pt x="19507" y="16084"/>
                </a:lnTo>
                <a:lnTo>
                  <a:pt x="19509" y="16103"/>
                </a:lnTo>
                <a:lnTo>
                  <a:pt x="19499" y="16096"/>
                </a:lnTo>
                <a:lnTo>
                  <a:pt x="19491" y="16105"/>
                </a:lnTo>
                <a:lnTo>
                  <a:pt x="19485" y="16161"/>
                </a:lnTo>
                <a:lnTo>
                  <a:pt x="19491" y="16199"/>
                </a:lnTo>
                <a:lnTo>
                  <a:pt x="19486" y="16240"/>
                </a:lnTo>
                <a:lnTo>
                  <a:pt x="19493" y="16269"/>
                </a:lnTo>
                <a:lnTo>
                  <a:pt x="19492" y="16303"/>
                </a:lnTo>
                <a:lnTo>
                  <a:pt x="19479" y="16323"/>
                </a:lnTo>
                <a:lnTo>
                  <a:pt x="19479" y="16341"/>
                </a:lnTo>
                <a:lnTo>
                  <a:pt x="19465" y="16385"/>
                </a:lnTo>
                <a:lnTo>
                  <a:pt x="19462" y="16450"/>
                </a:lnTo>
                <a:lnTo>
                  <a:pt x="19451" y="16472"/>
                </a:lnTo>
                <a:lnTo>
                  <a:pt x="19455" y="16495"/>
                </a:lnTo>
                <a:lnTo>
                  <a:pt x="19447" y="16530"/>
                </a:lnTo>
                <a:lnTo>
                  <a:pt x="19435" y="16551"/>
                </a:lnTo>
                <a:lnTo>
                  <a:pt x="19433" y="16594"/>
                </a:lnTo>
                <a:lnTo>
                  <a:pt x="19412" y="16621"/>
                </a:lnTo>
                <a:lnTo>
                  <a:pt x="19370" y="16649"/>
                </a:lnTo>
                <a:lnTo>
                  <a:pt x="19352" y="16628"/>
                </a:lnTo>
                <a:lnTo>
                  <a:pt x="19334" y="16626"/>
                </a:lnTo>
                <a:lnTo>
                  <a:pt x="19326" y="16606"/>
                </a:lnTo>
                <a:lnTo>
                  <a:pt x="19309" y="16584"/>
                </a:lnTo>
                <a:lnTo>
                  <a:pt x="19308" y="16570"/>
                </a:lnTo>
                <a:lnTo>
                  <a:pt x="19304" y="16560"/>
                </a:lnTo>
                <a:lnTo>
                  <a:pt x="19300" y="16535"/>
                </a:lnTo>
                <a:lnTo>
                  <a:pt x="19284" y="16530"/>
                </a:lnTo>
                <a:lnTo>
                  <a:pt x="19271" y="16521"/>
                </a:lnTo>
                <a:lnTo>
                  <a:pt x="19250" y="16518"/>
                </a:lnTo>
                <a:lnTo>
                  <a:pt x="19230" y="16498"/>
                </a:lnTo>
                <a:lnTo>
                  <a:pt x="19227" y="16479"/>
                </a:lnTo>
                <a:lnTo>
                  <a:pt x="19212" y="16447"/>
                </a:lnTo>
                <a:lnTo>
                  <a:pt x="19194" y="16444"/>
                </a:lnTo>
                <a:lnTo>
                  <a:pt x="19178" y="16427"/>
                </a:lnTo>
                <a:lnTo>
                  <a:pt x="19177" y="16413"/>
                </a:lnTo>
                <a:lnTo>
                  <a:pt x="19169" y="16411"/>
                </a:lnTo>
                <a:lnTo>
                  <a:pt x="19161" y="16401"/>
                </a:lnTo>
                <a:lnTo>
                  <a:pt x="19146" y="16402"/>
                </a:lnTo>
                <a:lnTo>
                  <a:pt x="19134" y="16396"/>
                </a:lnTo>
                <a:lnTo>
                  <a:pt x="19137" y="16387"/>
                </a:lnTo>
                <a:lnTo>
                  <a:pt x="19121" y="16364"/>
                </a:lnTo>
                <a:lnTo>
                  <a:pt x="19118" y="16341"/>
                </a:lnTo>
                <a:lnTo>
                  <a:pt x="19100" y="16311"/>
                </a:lnTo>
                <a:lnTo>
                  <a:pt x="19089" y="16309"/>
                </a:lnTo>
                <a:lnTo>
                  <a:pt x="19074" y="16280"/>
                </a:lnTo>
                <a:lnTo>
                  <a:pt x="19074" y="16251"/>
                </a:lnTo>
                <a:lnTo>
                  <a:pt x="19086" y="16217"/>
                </a:lnTo>
                <a:lnTo>
                  <a:pt x="19090" y="16189"/>
                </a:lnTo>
                <a:lnTo>
                  <a:pt x="19103" y="16174"/>
                </a:lnTo>
                <a:lnTo>
                  <a:pt x="19107" y="16142"/>
                </a:lnTo>
                <a:lnTo>
                  <a:pt x="19112" y="16122"/>
                </a:lnTo>
                <a:lnTo>
                  <a:pt x="19101" y="16136"/>
                </a:lnTo>
                <a:lnTo>
                  <a:pt x="19091" y="16105"/>
                </a:lnTo>
                <a:lnTo>
                  <a:pt x="19105" y="16090"/>
                </a:lnTo>
                <a:lnTo>
                  <a:pt x="19102" y="16066"/>
                </a:lnTo>
                <a:lnTo>
                  <a:pt x="19109" y="16067"/>
                </a:lnTo>
                <a:lnTo>
                  <a:pt x="19118" y="16061"/>
                </a:lnTo>
                <a:lnTo>
                  <a:pt x="19121" y="16069"/>
                </a:lnTo>
                <a:lnTo>
                  <a:pt x="19133" y="16074"/>
                </a:lnTo>
                <a:lnTo>
                  <a:pt x="19150" y="16061"/>
                </a:lnTo>
                <a:lnTo>
                  <a:pt x="19156" y="16035"/>
                </a:lnTo>
                <a:lnTo>
                  <a:pt x="19144" y="16019"/>
                </a:lnTo>
                <a:lnTo>
                  <a:pt x="19153" y="16007"/>
                </a:lnTo>
                <a:lnTo>
                  <a:pt x="19163" y="16011"/>
                </a:lnTo>
                <a:lnTo>
                  <a:pt x="19170" y="15972"/>
                </a:lnTo>
                <a:lnTo>
                  <a:pt x="19178" y="15964"/>
                </a:lnTo>
                <a:lnTo>
                  <a:pt x="19187" y="15944"/>
                </a:lnTo>
                <a:lnTo>
                  <a:pt x="19188" y="15933"/>
                </a:lnTo>
                <a:lnTo>
                  <a:pt x="19174" y="15922"/>
                </a:lnTo>
                <a:lnTo>
                  <a:pt x="19165" y="15939"/>
                </a:lnTo>
                <a:lnTo>
                  <a:pt x="19157" y="15933"/>
                </a:lnTo>
                <a:lnTo>
                  <a:pt x="19155" y="15894"/>
                </a:lnTo>
                <a:lnTo>
                  <a:pt x="19144" y="15903"/>
                </a:lnTo>
                <a:lnTo>
                  <a:pt x="19128" y="15934"/>
                </a:lnTo>
                <a:lnTo>
                  <a:pt x="19136" y="15940"/>
                </a:lnTo>
                <a:lnTo>
                  <a:pt x="19136" y="15956"/>
                </a:lnTo>
                <a:lnTo>
                  <a:pt x="19125" y="15965"/>
                </a:lnTo>
                <a:lnTo>
                  <a:pt x="19114" y="15954"/>
                </a:lnTo>
                <a:lnTo>
                  <a:pt x="19111" y="15940"/>
                </a:lnTo>
                <a:lnTo>
                  <a:pt x="19106" y="15927"/>
                </a:lnTo>
                <a:lnTo>
                  <a:pt x="19101" y="15942"/>
                </a:lnTo>
                <a:lnTo>
                  <a:pt x="19092" y="15946"/>
                </a:lnTo>
                <a:lnTo>
                  <a:pt x="19093" y="15932"/>
                </a:lnTo>
                <a:lnTo>
                  <a:pt x="19100" y="15918"/>
                </a:lnTo>
                <a:lnTo>
                  <a:pt x="19103" y="15907"/>
                </a:lnTo>
                <a:lnTo>
                  <a:pt x="19094" y="15914"/>
                </a:lnTo>
                <a:lnTo>
                  <a:pt x="19086" y="15927"/>
                </a:lnTo>
                <a:lnTo>
                  <a:pt x="19071" y="15936"/>
                </a:lnTo>
                <a:lnTo>
                  <a:pt x="19069" y="15946"/>
                </a:lnTo>
                <a:lnTo>
                  <a:pt x="19061" y="15948"/>
                </a:lnTo>
                <a:lnTo>
                  <a:pt x="19057" y="15939"/>
                </a:lnTo>
                <a:lnTo>
                  <a:pt x="19044" y="15937"/>
                </a:lnTo>
                <a:lnTo>
                  <a:pt x="19044" y="15927"/>
                </a:lnTo>
                <a:lnTo>
                  <a:pt x="19033" y="15903"/>
                </a:lnTo>
                <a:lnTo>
                  <a:pt x="19028" y="15900"/>
                </a:lnTo>
                <a:lnTo>
                  <a:pt x="19012" y="15915"/>
                </a:lnTo>
                <a:lnTo>
                  <a:pt x="19001" y="15907"/>
                </a:lnTo>
                <a:lnTo>
                  <a:pt x="18994" y="15914"/>
                </a:lnTo>
                <a:lnTo>
                  <a:pt x="18989" y="15897"/>
                </a:lnTo>
                <a:lnTo>
                  <a:pt x="18983" y="15895"/>
                </a:lnTo>
                <a:lnTo>
                  <a:pt x="18975" y="15871"/>
                </a:lnTo>
                <a:lnTo>
                  <a:pt x="18960" y="15883"/>
                </a:lnTo>
                <a:lnTo>
                  <a:pt x="18944" y="15879"/>
                </a:lnTo>
                <a:lnTo>
                  <a:pt x="18929" y="15867"/>
                </a:lnTo>
                <a:lnTo>
                  <a:pt x="18930" y="15851"/>
                </a:lnTo>
                <a:lnTo>
                  <a:pt x="18920" y="15830"/>
                </a:lnTo>
                <a:lnTo>
                  <a:pt x="18914" y="15832"/>
                </a:lnTo>
                <a:lnTo>
                  <a:pt x="18915" y="15842"/>
                </a:lnTo>
                <a:lnTo>
                  <a:pt x="18895" y="15852"/>
                </a:lnTo>
                <a:lnTo>
                  <a:pt x="18890" y="15831"/>
                </a:lnTo>
                <a:lnTo>
                  <a:pt x="18878" y="15824"/>
                </a:lnTo>
                <a:lnTo>
                  <a:pt x="18861" y="15807"/>
                </a:lnTo>
                <a:lnTo>
                  <a:pt x="18858" y="15816"/>
                </a:lnTo>
                <a:lnTo>
                  <a:pt x="18849" y="15805"/>
                </a:lnTo>
                <a:lnTo>
                  <a:pt x="18838" y="15819"/>
                </a:lnTo>
                <a:lnTo>
                  <a:pt x="18851" y="15837"/>
                </a:lnTo>
                <a:lnTo>
                  <a:pt x="18847" y="15843"/>
                </a:lnTo>
                <a:lnTo>
                  <a:pt x="18859" y="15848"/>
                </a:lnTo>
                <a:lnTo>
                  <a:pt x="18871" y="15839"/>
                </a:lnTo>
                <a:lnTo>
                  <a:pt x="18890" y="15867"/>
                </a:lnTo>
                <a:lnTo>
                  <a:pt x="18889" y="15882"/>
                </a:lnTo>
                <a:lnTo>
                  <a:pt x="18893" y="15918"/>
                </a:lnTo>
                <a:lnTo>
                  <a:pt x="18879" y="15920"/>
                </a:lnTo>
                <a:lnTo>
                  <a:pt x="18874" y="15946"/>
                </a:lnTo>
                <a:lnTo>
                  <a:pt x="18869" y="15930"/>
                </a:lnTo>
                <a:lnTo>
                  <a:pt x="18859" y="15925"/>
                </a:lnTo>
                <a:lnTo>
                  <a:pt x="18848" y="15937"/>
                </a:lnTo>
                <a:lnTo>
                  <a:pt x="18809" y="15940"/>
                </a:lnTo>
                <a:lnTo>
                  <a:pt x="18795" y="15919"/>
                </a:lnTo>
                <a:lnTo>
                  <a:pt x="18793" y="15928"/>
                </a:lnTo>
                <a:lnTo>
                  <a:pt x="18777" y="15938"/>
                </a:lnTo>
                <a:lnTo>
                  <a:pt x="18779" y="15959"/>
                </a:lnTo>
                <a:lnTo>
                  <a:pt x="18766" y="15955"/>
                </a:lnTo>
                <a:lnTo>
                  <a:pt x="18770" y="15985"/>
                </a:lnTo>
                <a:lnTo>
                  <a:pt x="18766" y="15974"/>
                </a:lnTo>
                <a:lnTo>
                  <a:pt x="18750" y="15965"/>
                </a:lnTo>
                <a:lnTo>
                  <a:pt x="18744" y="15981"/>
                </a:lnTo>
                <a:lnTo>
                  <a:pt x="18750" y="15995"/>
                </a:lnTo>
                <a:lnTo>
                  <a:pt x="18749" y="16005"/>
                </a:lnTo>
                <a:lnTo>
                  <a:pt x="18732" y="15996"/>
                </a:lnTo>
                <a:lnTo>
                  <a:pt x="18723" y="16011"/>
                </a:lnTo>
                <a:lnTo>
                  <a:pt x="18730" y="16023"/>
                </a:lnTo>
                <a:lnTo>
                  <a:pt x="18723" y="16029"/>
                </a:lnTo>
                <a:lnTo>
                  <a:pt x="18711" y="16040"/>
                </a:lnTo>
                <a:lnTo>
                  <a:pt x="18713" y="16054"/>
                </a:lnTo>
                <a:lnTo>
                  <a:pt x="18723" y="16071"/>
                </a:lnTo>
                <a:lnTo>
                  <a:pt x="18725" y="16084"/>
                </a:lnTo>
                <a:lnTo>
                  <a:pt x="18714" y="16073"/>
                </a:lnTo>
                <a:lnTo>
                  <a:pt x="18704" y="16086"/>
                </a:lnTo>
                <a:lnTo>
                  <a:pt x="18692" y="16086"/>
                </a:lnTo>
                <a:lnTo>
                  <a:pt x="18680" y="16118"/>
                </a:lnTo>
                <a:lnTo>
                  <a:pt x="18670" y="16154"/>
                </a:lnTo>
                <a:lnTo>
                  <a:pt x="18661" y="16158"/>
                </a:lnTo>
                <a:lnTo>
                  <a:pt x="18657" y="16189"/>
                </a:lnTo>
                <a:lnTo>
                  <a:pt x="18646" y="16200"/>
                </a:lnTo>
                <a:lnTo>
                  <a:pt x="18655" y="16216"/>
                </a:lnTo>
                <a:lnTo>
                  <a:pt x="18678" y="16223"/>
                </a:lnTo>
                <a:lnTo>
                  <a:pt x="18670" y="16227"/>
                </a:lnTo>
                <a:lnTo>
                  <a:pt x="18665" y="16244"/>
                </a:lnTo>
                <a:lnTo>
                  <a:pt x="18692" y="16259"/>
                </a:lnTo>
                <a:lnTo>
                  <a:pt x="18681" y="16267"/>
                </a:lnTo>
                <a:lnTo>
                  <a:pt x="18664" y="16263"/>
                </a:lnTo>
                <a:lnTo>
                  <a:pt x="18658" y="16250"/>
                </a:lnTo>
                <a:lnTo>
                  <a:pt x="18659" y="16263"/>
                </a:lnTo>
                <a:lnTo>
                  <a:pt x="18670" y="16278"/>
                </a:lnTo>
                <a:lnTo>
                  <a:pt x="18670" y="16303"/>
                </a:lnTo>
                <a:lnTo>
                  <a:pt x="18681" y="16330"/>
                </a:lnTo>
                <a:lnTo>
                  <a:pt x="18664" y="16306"/>
                </a:lnTo>
                <a:lnTo>
                  <a:pt x="18653" y="16273"/>
                </a:lnTo>
                <a:lnTo>
                  <a:pt x="18641" y="16270"/>
                </a:lnTo>
                <a:lnTo>
                  <a:pt x="18640" y="16284"/>
                </a:lnTo>
                <a:lnTo>
                  <a:pt x="18635" y="16299"/>
                </a:lnTo>
                <a:lnTo>
                  <a:pt x="18633" y="16281"/>
                </a:lnTo>
                <a:lnTo>
                  <a:pt x="18605" y="16251"/>
                </a:lnTo>
                <a:lnTo>
                  <a:pt x="18584" y="16257"/>
                </a:lnTo>
                <a:lnTo>
                  <a:pt x="18591" y="16270"/>
                </a:lnTo>
                <a:lnTo>
                  <a:pt x="18583" y="16282"/>
                </a:lnTo>
                <a:lnTo>
                  <a:pt x="18576" y="16272"/>
                </a:lnTo>
                <a:lnTo>
                  <a:pt x="18571" y="16272"/>
                </a:lnTo>
                <a:lnTo>
                  <a:pt x="18565" y="16286"/>
                </a:lnTo>
                <a:lnTo>
                  <a:pt x="18574" y="16307"/>
                </a:lnTo>
                <a:lnTo>
                  <a:pt x="18572" y="16320"/>
                </a:lnTo>
                <a:lnTo>
                  <a:pt x="18570" y="16311"/>
                </a:lnTo>
                <a:lnTo>
                  <a:pt x="18563" y="16313"/>
                </a:lnTo>
                <a:lnTo>
                  <a:pt x="18563" y="16324"/>
                </a:lnTo>
                <a:lnTo>
                  <a:pt x="18550" y="16337"/>
                </a:lnTo>
                <a:lnTo>
                  <a:pt x="18530" y="16343"/>
                </a:lnTo>
                <a:lnTo>
                  <a:pt x="18546" y="16331"/>
                </a:lnTo>
                <a:lnTo>
                  <a:pt x="18556" y="16308"/>
                </a:lnTo>
                <a:lnTo>
                  <a:pt x="18555" y="16273"/>
                </a:lnTo>
                <a:lnTo>
                  <a:pt x="18566" y="16251"/>
                </a:lnTo>
                <a:lnTo>
                  <a:pt x="18559" y="16236"/>
                </a:lnTo>
                <a:lnTo>
                  <a:pt x="18548" y="16233"/>
                </a:lnTo>
                <a:lnTo>
                  <a:pt x="18528" y="16174"/>
                </a:lnTo>
                <a:lnTo>
                  <a:pt x="18518" y="16148"/>
                </a:lnTo>
                <a:lnTo>
                  <a:pt x="18499" y="16141"/>
                </a:lnTo>
                <a:lnTo>
                  <a:pt x="18487" y="16127"/>
                </a:lnTo>
                <a:lnTo>
                  <a:pt x="18478" y="16135"/>
                </a:lnTo>
                <a:lnTo>
                  <a:pt x="18485" y="16146"/>
                </a:lnTo>
                <a:lnTo>
                  <a:pt x="18477" y="16151"/>
                </a:lnTo>
                <a:lnTo>
                  <a:pt x="18468" y="16174"/>
                </a:lnTo>
                <a:lnTo>
                  <a:pt x="18459" y="16172"/>
                </a:lnTo>
                <a:lnTo>
                  <a:pt x="18462" y="16158"/>
                </a:lnTo>
                <a:lnTo>
                  <a:pt x="18450" y="16165"/>
                </a:lnTo>
                <a:lnTo>
                  <a:pt x="18447" y="16178"/>
                </a:lnTo>
                <a:lnTo>
                  <a:pt x="18438" y="16146"/>
                </a:lnTo>
                <a:lnTo>
                  <a:pt x="18430" y="16142"/>
                </a:lnTo>
                <a:lnTo>
                  <a:pt x="18428" y="16161"/>
                </a:lnTo>
                <a:lnTo>
                  <a:pt x="18438" y="16171"/>
                </a:lnTo>
                <a:lnTo>
                  <a:pt x="18424" y="16187"/>
                </a:lnTo>
                <a:lnTo>
                  <a:pt x="18420" y="16210"/>
                </a:lnTo>
                <a:lnTo>
                  <a:pt x="18424" y="16224"/>
                </a:lnTo>
                <a:lnTo>
                  <a:pt x="18410" y="16238"/>
                </a:lnTo>
                <a:lnTo>
                  <a:pt x="18404" y="16221"/>
                </a:lnTo>
                <a:lnTo>
                  <a:pt x="18397" y="16220"/>
                </a:lnTo>
                <a:lnTo>
                  <a:pt x="18394" y="16208"/>
                </a:lnTo>
                <a:lnTo>
                  <a:pt x="18404" y="16189"/>
                </a:lnTo>
                <a:lnTo>
                  <a:pt x="18394" y="16190"/>
                </a:lnTo>
                <a:lnTo>
                  <a:pt x="18389" y="16214"/>
                </a:lnTo>
                <a:lnTo>
                  <a:pt x="18374" y="16220"/>
                </a:lnTo>
                <a:lnTo>
                  <a:pt x="18368" y="16234"/>
                </a:lnTo>
                <a:lnTo>
                  <a:pt x="18366" y="16259"/>
                </a:lnTo>
                <a:lnTo>
                  <a:pt x="18386" y="16269"/>
                </a:lnTo>
                <a:lnTo>
                  <a:pt x="18369" y="16294"/>
                </a:lnTo>
                <a:lnTo>
                  <a:pt x="18356" y="16281"/>
                </a:lnTo>
                <a:lnTo>
                  <a:pt x="18340" y="16299"/>
                </a:lnTo>
                <a:lnTo>
                  <a:pt x="18343" y="16316"/>
                </a:lnTo>
                <a:lnTo>
                  <a:pt x="18362" y="16320"/>
                </a:lnTo>
                <a:lnTo>
                  <a:pt x="18355" y="16338"/>
                </a:lnTo>
                <a:lnTo>
                  <a:pt x="18346" y="16341"/>
                </a:lnTo>
                <a:lnTo>
                  <a:pt x="18333" y="16315"/>
                </a:lnTo>
                <a:lnTo>
                  <a:pt x="18322" y="16336"/>
                </a:lnTo>
                <a:lnTo>
                  <a:pt x="18308" y="16340"/>
                </a:lnTo>
                <a:lnTo>
                  <a:pt x="18311" y="16357"/>
                </a:lnTo>
                <a:lnTo>
                  <a:pt x="18314" y="16372"/>
                </a:lnTo>
                <a:lnTo>
                  <a:pt x="18315" y="16387"/>
                </a:lnTo>
                <a:lnTo>
                  <a:pt x="18323" y="16382"/>
                </a:lnTo>
                <a:lnTo>
                  <a:pt x="18313" y="16404"/>
                </a:lnTo>
                <a:lnTo>
                  <a:pt x="18320" y="16421"/>
                </a:lnTo>
                <a:lnTo>
                  <a:pt x="18308" y="16430"/>
                </a:lnTo>
                <a:lnTo>
                  <a:pt x="18301" y="16446"/>
                </a:lnTo>
                <a:lnTo>
                  <a:pt x="18325" y="16452"/>
                </a:lnTo>
                <a:lnTo>
                  <a:pt x="18310" y="16465"/>
                </a:lnTo>
                <a:lnTo>
                  <a:pt x="18307" y="16475"/>
                </a:lnTo>
                <a:lnTo>
                  <a:pt x="18294" y="16470"/>
                </a:lnTo>
                <a:lnTo>
                  <a:pt x="18287" y="16454"/>
                </a:lnTo>
                <a:lnTo>
                  <a:pt x="18276" y="16442"/>
                </a:lnTo>
                <a:lnTo>
                  <a:pt x="18266" y="16457"/>
                </a:lnTo>
                <a:lnTo>
                  <a:pt x="18261" y="16440"/>
                </a:lnTo>
                <a:lnTo>
                  <a:pt x="18249" y="16427"/>
                </a:lnTo>
                <a:lnTo>
                  <a:pt x="18240" y="16439"/>
                </a:lnTo>
                <a:lnTo>
                  <a:pt x="18256" y="16459"/>
                </a:lnTo>
                <a:lnTo>
                  <a:pt x="18250" y="16464"/>
                </a:lnTo>
                <a:lnTo>
                  <a:pt x="18243" y="16487"/>
                </a:lnTo>
                <a:lnTo>
                  <a:pt x="18257" y="16507"/>
                </a:lnTo>
                <a:lnTo>
                  <a:pt x="18271" y="16506"/>
                </a:lnTo>
                <a:lnTo>
                  <a:pt x="18265" y="16525"/>
                </a:lnTo>
                <a:lnTo>
                  <a:pt x="18264" y="16546"/>
                </a:lnTo>
                <a:lnTo>
                  <a:pt x="18258" y="16537"/>
                </a:lnTo>
                <a:lnTo>
                  <a:pt x="18251" y="16537"/>
                </a:lnTo>
                <a:lnTo>
                  <a:pt x="18254" y="16561"/>
                </a:lnTo>
                <a:lnTo>
                  <a:pt x="18248" y="16587"/>
                </a:lnTo>
                <a:lnTo>
                  <a:pt x="18246" y="16615"/>
                </a:lnTo>
                <a:lnTo>
                  <a:pt x="18225" y="16538"/>
                </a:lnTo>
                <a:lnTo>
                  <a:pt x="18211" y="16491"/>
                </a:lnTo>
                <a:lnTo>
                  <a:pt x="18203" y="16473"/>
                </a:lnTo>
                <a:lnTo>
                  <a:pt x="18206" y="16446"/>
                </a:lnTo>
                <a:lnTo>
                  <a:pt x="18201" y="16458"/>
                </a:lnTo>
                <a:lnTo>
                  <a:pt x="18187" y="16476"/>
                </a:lnTo>
                <a:lnTo>
                  <a:pt x="18183" y="16506"/>
                </a:lnTo>
                <a:lnTo>
                  <a:pt x="18173" y="16511"/>
                </a:lnTo>
                <a:lnTo>
                  <a:pt x="18171" y="16524"/>
                </a:lnTo>
                <a:lnTo>
                  <a:pt x="18158" y="16522"/>
                </a:lnTo>
                <a:lnTo>
                  <a:pt x="18150" y="16539"/>
                </a:lnTo>
                <a:lnTo>
                  <a:pt x="18139" y="16555"/>
                </a:lnTo>
                <a:lnTo>
                  <a:pt x="18142" y="16585"/>
                </a:lnTo>
                <a:lnTo>
                  <a:pt x="18142" y="16644"/>
                </a:lnTo>
                <a:lnTo>
                  <a:pt x="18148" y="16650"/>
                </a:lnTo>
                <a:lnTo>
                  <a:pt x="18148" y="16670"/>
                </a:lnTo>
                <a:lnTo>
                  <a:pt x="18136" y="16682"/>
                </a:lnTo>
                <a:lnTo>
                  <a:pt x="18129" y="16704"/>
                </a:lnTo>
                <a:lnTo>
                  <a:pt x="18111" y="16713"/>
                </a:lnTo>
                <a:lnTo>
                  <a:pt x="18112" y="16725"/>
                </a:lnTo>
                <a:lnTo>
                  <a:pt x="18096" y="16743"/>
                </a:lnTo>
                <a:lnTo>
                  <a:pt x="18097" y="16772"/>
                </a:lnTo>
                <a:lnTo>
                  <a:pt x="18088" y="16786"/>
                </a:lnTo>
                <a:lnTo>
                  <a:pt x="18067" y="16834"/>
                </a:lnTo>
                <a:lnTo>
                  <a:pt x="18027" y="16875"/>
                </a:lnTo>
                <a:lnTo>
                  <a:pt x="17992" y="16880"/>
                </a:lnTo>
                <a:lnTo>
                  <a:pt x="17978" y="16889"/>
                </a:lnTo>
                <a:lnTo>
                  <a:pt x="17958" y="16891"/>
                </a:lnTo>
                <a:lnTo>
                  <a:pt x="17941" y="16898"/>
                </a:lnTo>
                <a:lnTo>
                  <a:pt x="17925" y="16891"/>
                </a:lnTo>
                <a:lnTo>
                  <a:pt x="17904" y="16905"/>
                </a:lnTo>
                <a:lnTo>
                  <a:pt x="17901" y="16925"/>
                </a:lnTo>
                <a:lnTo>
                  <a:pt x="17888" y="16937"/>
                </a:lnTo>
                <a:lnTo>
                  <a:pt x="17844" y="16934"/>
                </a:lnTo>
                <a:lnTo>
                  <a:pt x="17832" y="16945"/>
                </a:lnTo>
                <a:lnTo>
                  <a:pt x="17829" y="16965"/>
                </a:lnTo>
                <a:lnTo>
                  <a:pt x="17801" y="16984"/>
                </a:lnTo>
                <a:lnTo>
                  <a:pt x="17780" y="16984"/>
                </a:lnTo>
                <a:lnTo>
                  <a:pt x="17769" y="16976"/>
                </a:lnTo>
                <a:lnTo>
                  <a:pt x="17758" y="16978"/>
                </a:lnTo>
                <a:lnTo>
                  <a:pt x="17754" y="16965"/>
                </a:lnTo>
                <a:lnTo>
                  <a:pt x="17743" y="16975"/>
                </a:lnTo>
                <a:lnTo>
                  <a:pt x="17732" y="17002"/>
                </a:lnTo>
                <a:lnTo>
                  <a:pt x="17704" y="17011"/>
                </a:lnTo>
                <a:lnTo>
                  <a:pt x="17701" y="17021"/>
                </a:lnTo>
                <a:lnTo>
                  <a:pt x="17694" y="17021"/>
                </a:lnTo>
                <a:lnTo>
                  <a:pt x="17671" y="17054"/>
                </a:lnTo>
                <a:lnTo>
                  <a:pt x="17642" y="17078"/>
                </a:lnTo>
                <a:lnTo>
                  <a:pt x="17604" y="17097"/>
                </a:lnTo>
                <a:lnTo>
                  <a:pt x="17587" y="17137"/>
                </a:lnTo>
                <a:lnTo>
                  <a:pt x="17587" y="17173"/>
                </a:lnTo>
                <a:lnTo>
                  <a:pt x="17571" y="17195"/>
                </a:lnTo>
                <a:lnTo>
                  <a:pt x="17561" y="17183"/>
                </a:lnTo>
                <a:lnTo>
                  <a:pt x="17566" y="17170"/>
                </a:lnTo>
                <a:lnTo>
                  <a:pt x="17564" y="17152"/>
                </a:lnTo>
                <a:lnTo>
                  <a:pt x="17571" y="17124"/>
                </a:lnTo>
                <a:lnTo>
                  <a:pt x="17570" y="17103"/>
                </a:lnTo>
                <a:lnTo>
                  <a:pt x="17549" y="17131"/>
                </a:lnTo>
                <a:lnTo>
                  <a:pt x="17544" y="17164"/>
                </a:lnTo>
                <a:lnTo>
                  <a:pt x="17528" y="17213"/>
                </a:lnTo>
                <a:lnTo>
                  <a:pt x="17539" y="17248"/>
                </a:lnTo>
                <a:lnTo>
                  <a:pt x="17532" y="17276"/>
                </a:lnTo>
                <a:lnTo>
                  <a:pt x="17533" y="17328"/>
                </a:lnTo>
                <a:lnTo>
                  <a:pt x="17506" y="17383"/>
                </a:lnTo>
                <a:lnTo>
                  <a:pt x="17496" y="17458"/>
                </a:lnTo>
                <a:lnTo>
                  <a:pt x="17503" y="17497"/>
                </a:lnTo>
                <a:lnTo>
                  <a:pt x="17500" y="17551"/>
                </a:lnTo>
                <a:lnTo>
                  <a:pt x="17523" y="17618"/>
                </a:lnTo>
                <a:lnTo>
                  <a:pt x="17524" y="17644"/>
                </a:lnTo>
                <a:lnTo>
                  <a:pt x="17534" y="17663"/>
                </a:lnTo>
                <a:lnTo>
                  <a:pt x="17525" y="17696"/>
                </a:lnTo>
                <a:lnTo>
                  <a:pt x="17531" y="17726"/>
                </a:lnTo>
                <a:lnTo>
                  <a:pt x="17516" y="17735"/>
                </a:lnTo>
                <a:lnTo>
                  <a:pt x="17510" y="17718"/>
                </a:lnTo>
                <a:lnTo>
                  <a:pt x="17509" y="17678"/>
                </a:lnTo>
                <a:lnTo>
                  <a:pt x="17500" y="17699"/>
                </a:lnTo>
                <a:lnTo>
                  <a:pt x="17496" y="17692"/>
                </a:lnTo>
                <a:lnTo>
                  <a:pt x="17497" y="17656"/>
                </a:lnTo>
                <a:lnTo>
                  <a:pt x="17484" y="17606"/>
                </a:lnTo>
                <a:lnTo>
                  <a:pt x="17475" y="17631"/>
                </a:lnTo>
                <a:lnTo>
                  <a:pt x="17478" y="17681"/>
                </a:lnTo>
                <a:lnTo>
                  <a:pt x="17496" y="17711"/>
                </a:lnTo>
                <a:lnTo>
                  <a:pt x="17509" y="17754"/>
                </a:lnTo>
                <a:lnTo>
                  <a:pt x="17490" y="17760"/>
                </a:lnTo>
                <a:lnTo>
                  <a:pt x="17475" y="17725"/>
                </a:lnTo>
                <a:lnTo>
                  <a:pt x="17471" y="17685"/>
                </a:lnTo>
                <a:lnTo>
                  <a:pt x="17465" y="17702"/>
                </a:lnTo>
                <a:lnTo>
                  <a:pt x="17458" y="17709"/>
                </a:lnTo>
                <a:lnTo>
                  <a:pt x="17469" y="17747"/>
                </a:lnTo>
                <a:lnTo>
                  <a:pt x="17493" y="17796"/>
                </a:lnTo>
                <a:lnTo>
                  <a:pt x="17506" y="17860"/>
                </a:lnTo>
                <a:lnTo>
                  <a:pt x="17504" y="17975"/>
                </a:lnTo>
                <a:lnTo>
                  <a:pt x="17514" y="17997"/>
                </a:lnTo>
                <a:lnTo>
                  <a:pt x="17521" y="18061"/>
                </a:lnTo>
                <a:lnTo>
                  <a:pt x="17541" y="18146"/>
                </a:lnTo>
                <a:lnTo>
                  <a:pt x="17534" y="18176"/>
                </a:lnTo>
                <a:lnTo>
                  <a:pt x="17536" y="18303"/>
                </a:lnTo>
                <a:lnTo>
                  <a:pt x="17533" y="18320"/>
                </a:lnTo>
                <a:lnTo>
                  <a:pt x="17540" y="18356"/>
                </a:lnTo>
                <a:lnTo>
                  <a:pt x="17540" y="18395"/>
                </a:lnTo>
                <a:lnTo>
                  <a:pt x="17554" y="18451"/>
                </a:lnTo>
                <a:lnTo>
                  <a:pt x="17554" y="18478"/>
                </a:lnTo>
                <a:lnTo>
                  <a:pt x="17542" y="18494"/>
                </a:lnTo>
                <a:lnTo>
                  <a:pt x="17548" y="18506"/>
                </a:lnTo>
                <a:lnTo>
                  <a:pt x="17544" y="18536"/>
                </a:lnTo>
                <a:lnTo>
                  <a:pt x="17541" y="18586"/>
                </a:lnTo>
                <a:lnTo>
                  <a:pt x="17530" y="18604"/>
                </a:lnTo>
                <a:lnTo>
                  <a:pt x="17533" y="18618"/>
                </a:lnTo>
                <a:lnTo>
                  <a:pt x="17530" y="18649"/>
                </a:lnTo>
                <a:lnTo>
                  <a:pt x="17518" y="18663"/>
                </a:lnTo>
                <a:lnTo>
                  <a:pt x="17520" y="18692"/>
                </a:lnTo>
                <a:lnTo>
                  <a:pt x="17498" y="18721"/>
                </a:lnTo>
                <a:lnTo>
                  <a:pt x="17489" y="18706"/>
                </a:lnTo>
                <a:lnTo>
                  <a:pt x="17472" y="18749"/>
                </a:lnTo>
                <a:lnTo>
                  <a:pt x="17473" y="18819"/>
                </a:lnTo>
                <a:lnTo>
                  <a:pt x="17482" y="18833"/>
                </a:lnTo>
                <a:lnTo>
                  <a:pt x="17492" y="18834"/>
                </a:lnTo>
                <a:lnTo>
                  <a:pt x="17521" y="18883"/>
                </a:lnTo>
                <a:lnTo>
                  <a:pt x="17520" y="18901"/>
                </a:lnTo>
                <a:lnTo>
                  <a:pt x="17525" y="18911"/>
                </a:lnTo>
                <a:lnTo>
                  <a:pt x="17540" y="18916"/>
                </a:lnTo>
                <a:lnTo>
                  <a:pt x="17547" y="18929"/>
                </a:lnTo>
                <a:lnTo>
                  <a:pt x="17566" y="18935"/>
                </a:lnTo>
                <a:lnTo>
                  <a:pt x="17574" y="18932"/>
                </a:lnTo>
                <a:lnTo>
                  <a:pt x="17578" y="18941"/>
                </a:lnTo>
                <a:lnTo>
                  <a:pt x="17593" y="18945"/>
                </a:lnTo>
                <a:lnTo>
                  <a:pt x="17610" y="18939"/>
                </a:lnTo>
                <a:lnTo>
                  <a:pt x="17615" y="18955"/>
                </a:lnTo>
                <a:lnTo>
                  <a:pt x="17622" y="18945"/>
                </a:lnTo>
                <a:lnTo>
                  <a:pt x="17626" y="18950"/>
                </a:lnTo>
                <a:lnTo>
                  <a:pt x="17646" y="18944"/>
                </a:lnTo>
                <a:lnTo>
                  <a:pt x="17663" y="18941"/>
                </a:lnTo>
                <a:lnTo>
                  <a:pt x="17665" y="18928"/>
                </a:lnTo>
                <a:lnTo>
                  <a:pt x="17675" y="18924"/>
                </a:lnTo>
                <a:lnTo>
                  <a:pt x="17686" y="18896"/>
                </a:lnTo>
                <a:lnTo>
                  <a:pt x="17706" y="18900"/>
                </a:lnTo>
                <a:lnTo>
                  <a:pt x="17706" y="18880"/>
                </a:lnTo>
                <a:lnTo>
                  <a:pt x="17719" y="18868"/>
                </a:lnTo>
                <a:lnTo>
                  <a:pt x="17729" y="18868"/>
                </a:lnTo>
                <a:lnTo>
                  <a:pt x="17739" y="18886"/>
                </a:lnTo>
                <a:lnTo>
                  <a:pt x="17750" y="18862"/>
                </a:lnTo>
                <a:lnTo>
                  <a:pt x="17755" y="18866"/>
                </a:lnTo>
                <a:lnTo>
                  <a:pt x="17762" y="18860"/>
                </a:lnTo>
                <a:lnTo>
                  <a:pt x="17766" y="18832"/>
                </a:lnTo>
                <a:lnTo>
                  <a:pt x="17803" y="18794"/>
                </a:lnTo>
                <a:lnTo>
                  <a:pt x="17817" y="18797"/>
                </a:lnTo>
                <a:lnTo>
                  <a:pt x="17826" y="18806"/>
                </a:lnTo>
                <a:lnTo>
                  <a:pt x="17839" y="18793"/>
                </a:lnTo>
                <a:lnTo>
                  <a:pt x="17874" y="18780"/>
                </a:lnTo>
                <a:lnTo>
                  <a:pt x="17879" y="18792"/>
                </a:lnTo>
                <a:lnTo>
                  <a:pt x="17902" y="18783"/>
                </a:lnTo>
                <a:lnTo>
                  <a:pt x="17909" y="18791"/>
                </a:lnTo>
                <a:lnTo>
                  <a:pt x="17919" y="18793"/>
                </a:lnTo>
                <a:lnTo>
                  <a:pt x="17933" y="18784"/>
                </a:lnTo>
                <a:lnTo>
                  <a:pt x="17938" y="18808"/>
                </a:lnTo>
                <a:lnTo>
                  <a:pt x="17946" y="18808"/>
                </a:lnTo>
                <a:lnTo>
                  <a:pt x="17957" y="18799"/>
                </a:lnTo>
                <a:lnTo>
                  <a:pt x="17963" y="18811"/>
                </a:lnTo>
                <a:lnTo>
                  <a:pt x="17974" y="18799"/>
                </a:lnTo>
                <a:lnTo>
                  <a:pt x="18000" y="18799"/>
                </a:lnTo>
                <a:lnTo>
                  <a:pt x="17999" y="18818"/>
                </a:lnTo>
                <a:lnTo>
                  <a:pt x="18003" y="18821"/>
                </a:lnTo>
                <a:lnTo>
                  <a:pt x="18018" y="18797"/>
                </a:lnTo>
                <a:lnTo>
                  <a:pt x="18033" y="18804"/>
                </a:lnTo>
                <a:lnTo>
                  <a:pt x="18051" y="18783"/>
                </a:lnTo>
                <a:lnTo>
                  <a:pt x="18057" y="18756"/>
                </a:lnTo>
                <a:lnTo>
                  <a:pt x="18064" y="18752"/>
                </a:lnTo>
                <a:lnTo>
                  <a:pt x="18078" y="18728"/>
                </a:lnTo>
                <a:lnTo>
                  <a:pt x="18087" y="18688"/>
                </a:lnTo>
                <a:lnTo>
                  <a:pt x="18103" y="18667"/>
                </a:lnTo>
                <a:lnTo>
                  <a:pt x="18122" y="18657"/>
                </a:lnTo>
                <a:lnTo>
                  <a:pt x="18129" y="18665"/>
                </a:lnTo>
                <a:lnTo>
                  <a:pt x="18157" y="18649"/>
                </a:lnTo>
                <a:lnTo>
                  <a:pt x="18193" y="18612"/>
                </a:lnTo>
                <a:lnTo>
                  <a:pt x="18215" y="18577"/>
                </a:lnTo>
                <a:lnTo>
                  <a:pt x="18225" y="18570"/>
                </a:lnTo>
                <a:lnTo>
                  <a:pt x="18235" y="18571"/>
                </a:lnTo>
                <a:lnTo>
                  <a:pt x="18247" y="18570"/>
                </a:lnTo>
                <a:lnTo>
                  <a:pt x="18267" y="18585"/>
                </a:lnTo>
                <a:lnTo>
                  <a:pt x="18285" y="18587"/>
                </a:lnTo>
                <a:lnTo>
                  <a:pt x="18298" y="18579"/>
                </a:lnTo>
                <a:lnTo>
                  <a:pt x="18325" y="18582"/>
                </a:lnTo>
                <a:lnTo>
                  <a:pt x="18362" y="18559"/>
                </a:lnTo>
                <a:lnTo>
                  <a:pt x="18384" y="18551"/>
                </a:lnTo>
                <a:lnTo>
                  <a:pt x="18400" y="18531"/>
                </a:lnTo>
                <a:lnTo>
                  <a:pt x="18410" y="18531"/>
                </a:lnTo>
                <a:lnTo>
                  <a:pt x="18429" y="18508"/>
                </a:lnTo>
                <a:lnTo>
                  <a:pt x="18457" y="18504"/>
                </a:lnTo>
                <a:lnTo>
                  <a:pt x="18531" y="18495"/>
                </a:lnTo>
                <a:lnTo>
                  <a:pt x="18555" y="18506"/>
                </a:lnTo>
                <a:lnTo>
                  <a:pt x="18572" y="18507"/>
                </a:lnTo>
                <a:lnTo>
                  <a:pt x="18592" y="18495"/>
                </a:lnTo>
                <a:lnTo>
                  <a:pt x="18608" y="18498"/>
                </a:lnTo>
                <a:lnTo>
                  <a:pt x="18629" y="18531"/>
                </a:lnTo>
                <a:lnTo>
                  <a:pt x="18645" y="18576"/>
                </a:lnTo>
                <a:lnTo>
                  <a:pt x="18657" y="18583"/>
                </a:lnTo>
                <a:lnTo>
                  <a:pt x="18666" y="18571"/>
                </a:lnTo>
                <a:lnTo>
                  <a:pt x="18674" y="18566"/>
                </a:lnTo>
                <a:lnTo>
                  <a:pt x="18680" y="18577"/>
                </a:lnTo>
                <a:lnTo>
                  <a:pt x="18688" y="18571"/>
                </a:lnTo>
                <a:lnTo>
                  <a:pt x="18702" y="18577"/>
                </a:lnTo>
                <a:lnTo>
                  <a:pt x="18715" y="18606"/>
                </a:lnTo>
                <a:lnTo>
                  <a:pt x="18732" y="18611"/>
                </a:lnTo>
                <a:lnTo>
                  <a:pt x="18739" y="18603"/>
                </a:lnTo>
                <a:lnTo>
                  <a:pt x="18769" y="18638"/>
                </a:lnTo>
                <a:lnTo>
                  <a:pt x="18766" y="18660"/>
                </a:lnTo>
                <a:lnTo>
                  <a:pt x="18775" y="18661"/>
                </a:lnTo>
                <a:lnTo>
                  <a:pt x="18785" y="18679"/>
                </a:lnTo>
                <a:lnTo>
                  <a:pt x="18781" y="18695"/>
                </a:lnTo>
                <a:lnTo>
                  <a:pt x="18770" y="18695"/>
                </a:lnTo>
                <a:lnTo>
                  <a:pt x="18768" y="18710"/>
                </a:lnTo>
                <a:lnTo>
                  <a:pt x="18779" y="18754"/>
                </a:lnTo>
                <a:lnTo>
                  <a:pt x="18792" y="18756"/>
                </a:lnTo>
                <a:lnTo>
                  <a:pt x="18805" y="18781"/>
                </a:lnTo>
                <a:lnTo>
                  <a:pt x="18810" y="18813"/>
                </a:lnTo>
                <a:lnTo>
                  <a:pt x="18807" y="18837"/>
                </a:lnTo>
                <a:lnTo>
                  <a:pt x="18822" y="18892"/>
                </a:lnTo>
                <a:lnTo>
                  <a:pt x="18817" y="18916"/>
                </a:lnTo>
                <a:lnTo>
                  <a:pt x="18823" y="18930"/>
                </a:lnTo>
                <a:lnTo>
                  <a:pt x="18821" y="18959"/>
                </a:lnTo>
                <a:lnTo>
                  <a:pt x="18815" y="18977"/>
                </a:lnTo>
                <a:lnTo>
                  <a:pt x="18807" y="18968"/>
                </a:lnTo>
                <a:lnTo>
                  <a:pt x="18803" y="18975"/>
                </a:lnTo>
                <a:lnTo>
                  <a:pt x="18813" y="18998"/>
                </a:lnTo>
                <a:lnTo>
                  <a:pt x="18824" y="19007"/>
                </a:lnTo>
                <a:lnTo>
                  <a:pt x="18829" y="19031"/>
                </a:lnTo>
                <a:lnTo>
                  <a:pt x="18840" y="19024"/>
                </a:lnTo>
                <a:lnTo>
                  <a:pt x="18852" y="19039"/>
                </a:lnTo>
                <a:lnTo>
                  <a:pt x="18852" y="19020"/>
                </a:lnTo>
                <a:lnTo>
                  <a:pt x="18846" y="19002"/>
                </a:lnTo>
                <a:lnTo>
                  <a:pt x="18853" y="18988"/>
                </a:lnTo>
                <a:lnTo>
                  <a:pt x="18860" y="18966"/>
                </a:lnTo>
                <a:lnTo>
                  <a:pt x="18871" y="18962"/>
                </a:lnTo>
                <a:lnTo>
                  <a:pt x="18877" y="18943"/>
                </a:lnTo>
                <a:lnTo>
                  <a:pt x="18889" y="18935"/>
                </a:lnTo>
                <a:lnTo>
                  <a:pt x="18892" y="18915"/>
                </a:lnTo>
                <a:lnTo>
                  <a:pt x="18904" y="18888"/>
                </a:lnTo>
                <a:lnTo>
                  <a:pt x="18933" y="18864"/>
                </a:lnTo>
                <a:lnTo>
                  <a:pt x="18936" y="18850"/>
                </a:lnTo>
                <a:lnTo>
                  <a:pt x="18942" y="18850"/>
                </a:lnTo>
                <a:lnTo>
                  <a:pt x="18964" y="18831"/>
                </a:lnTo>
                <a:lnTo>
                  <a:pt x="18970" y="18800"/>
                </a:lnTo>
                <a:lnTo>
                  <a:pt x="18987" y="18753"/>
                </a:lnTo>
                <a:lnTo>
                  <a:pt x="19007" y="18746"/>
                </a:lnTo>
                <a:lnTo>
                  <a:pt x="19015" y="18728"/>
                </a:lnTo>
                <a:lnTo>
                  <a:pt x="19009" y="18703"/>
                </a:lnTo>
                <a:lnTo>
                  <a:pt x="19013" y="18676"/>
                </a:lnTo>
                <a:lnTo>
                  <a:pt x="19021" y="18708"/>
                </a:lnTo>
                <a:lnTo>
                  <a:pt x="19021" y="18737"/>
                </a:lnTo>
                <a:lnTo>
                  <a:pt x="19021" y="18765"/>
                </a:lnTo>
                <a:lnTo>
                  <a:pt x="19013" y="18783"/>
                </a:lnTo>
                <a:lnTo>
                  <a:pt x="19009" y="18841"/>
                </a:lnTo>
                <a:lnTo>
                  <a:pt x="18981" y="18872"/>
                </a:lnTo>
                <a:lnTo>
                  <a:pt x="18977" y="18897"/>
                </a:lnTo>
                <a:lnTo>
                  <a:pt x="18969" y="18915"/>
                </a:lnTo>
                <a:lnTo>
                  <a:pt x="18970" y="18940"/>
                </a:lnTo>
                <a:lnTo>
                  <a:pt x="18953" y="18979"/>
                </a:lnTo>
                <a:lnTo>
                  <a:pt x="18958" y="18990"/>
                </a:lnTo>
                <a:lnTo>
                  <a:pt x="18947" y="19045"/>
                </a:lnTo>
                <a:lnTo>
                  <a:pt x="18915" y="19039"/>
                </a:lnTo>
                <a:lnTo>
                  <a:pt x="18908" y="19069"/>
                </a:lnTo>
                <a:lnTo>
                  <a:pt x="18900" y="19093"/>
                </a:lnTo>
                <a:lnTo>
                  <a:pt x="18900" y="19102"/>
                </a:lnTo>
                <a:lnTo>
                  <a:pt x="18920" y="19093"/>
                </a:lnTo>
                <a:lnTo>
                  <a:pt x="18939" y="19079"/>
                </a:lnTo>
                <a:lnTo>
                  <a:pt x="18962" y="19093"/>
                </a:lnTo>
                <a:lnTo>
                  <a:pt x="18984" y="19029"/>
                </a:lnTo>
                <a:lnTo>
                  <a:pt x="18991" y="18971"/>
                </a:lnTo>
                <a:lnTo>
                  <a:pt x="19009" y="18938"/>
                </a:lnTo>
                <a:lnTo>
                  <a:pt x="19015" y="18948"/>
                </a:lnTo>
                <a:lnTo>
                  <a:pt x="19015" y="19002"/>
                </a:lnTo>
                <a:lnTo>
                  <a:pt x="19022" y="19034"/>
                </a:lnTo>
                <a:lnTo>
                  <a:pt x="19016" y="19038"/>
                </a:lnTo>
                <a:lnTo>
                  <a:pt x="19018" y="19092"/>
                </a:lnTo>
                <a:lnTo>
                  <a:pt x="19003" y="19138"/>
                </a:lnTo>
                <a:lnTo>
                  <a:pt x="18978" y="19155"/>
                </a:lnTo>
                <a:lnTo>
                  <a:pt x="18982" y="19171"/>
                </a:lnTo>
                <a:lnTo>
                  <a:pt x="18998" y="19167"/>
                </a:lnTo>
                <a:lnTo>
                  <a:pt x="19016" y="19168"/>
                </a:lnTo>
                <a:lnTo>
                  <a:pt x="19023" y="19155"/>
                </a:lnTo>
                <a:lnTo>
                  <a:pt x="19035" y="19150"/>
                </a:lnTo>
                <a:lnTo>
                  <a:pt x="19049" y="19130"/>
                </a:lnTo>
                <a:lnTo>
                  <a:pt x="19061" y="19136"/>
                </a:lnTo>
                <a:lnTo>
                  <a:pt x="19069" y="19134"/>
                </a:lnTo>
                <a:lnTo>
                  <a:pt x="19063" y="19153"/>
                </a:lnTo>
                <a:lnTo>
                  <a:pt x="19056" y="19172"/>
                </a:lnTo>
                <a:lnTo>
                  <a:pt x="19044" y="19171"/>
                </a:lnTo>
                <a:lnTo>
                  <a:pt x="19040" y="19183"/>
                </a:lnTo>
                <a:lnTo>
                  <a:pt x="19052" y="19212"/>
                </a:lnTo>
                <a:lnTo>
                  <a:pt x="19057" y="19237"/>
                </a:lnTo>
                <a:lnTo>
                  <a:pt x="19066" y="19273"/>
                </a:lnTo>
                <a:lnTo>
                  <a:pt x="19067" y="19315"/>
                </a:lnTo>
                <a:lnTo>
                  <a:pt x="19065" y="19367"/>
                </a:lnTo>
                <a:lnTo>
                  <a:pt x="19048" y="19397"/>
                </a:lnTo>
                <a:lnTo>
                  <a:pt x="19051" y="19412"/>
                </a:lnTo>
                <a:lnTo>
                  <a:pt x="19048" y="19452"/>
                </a:lnTo>
                <a:lnTo>
                  <a:pt x="19060" y="19469"/>
                </a:lnTo>
                <a:lnTo>
                  <a:pt x="19070" y="19499"/>
                </a:lnTo>
                <a:lnTo>
                  <a:pt x="19073" y="19536"/>
                </a:lnTo>
                <a:lnTo>
                  <a:pt x="19097" y="19590"/>
                </a:lnTo>
                <a:lnTo>
                  <a:pt x="19116" y="19598"/>
                </a:lnTo>
                <a:lnTo>
                  <a:pt x="19128" y="19613"/>
                </a:lnTo>
                <a:lnTo>
                  <a:pt x="19134" y="19641"/>
                </a:lnTo>
                <a:lnTo>
                  <a:pt x="19148" y="19642"/>
                </a:lnTo>
                <a:lnTo>
                  <a:pt x="19151" y="19632"/>
                </a:lnTo>
                <a:lnTo>
                  <a:pt x="19160" y="19627"/>
                </a:lnTo>
                <a:lnTo>
                  <a:pt x="19177" y="19636"/>
                </a:lnTo>
                <a:lnTo>
                  <a:pt x="19192" y="19665"/>
                </a:lnTo>
                <a:lnTo>
                  <a:pt x="19207" y="19668"/>
                </a:lnTo>
                <a:lnTo>
                  <a:pt x="19224" y="19695"/>
                </a:lnTo>
                <a:lnTo>
                  <a:pt x="19226" y="19718"/>
                </a:lnTo>
                <a:lnTo>
                  <a:pt x="19239" y="19726"/>
                </a:lnTo>
                <a:lnTo>
                  <a:pt x="19253" y="19753"/>
                </a:lnTo>
                <a:lnTo>
                  <a:pt x="19263" y="19753"/>
                </a:lnTo>
                <a:lnTo>
                  <a:pt x="19268" y="19738"/>
                </a:lnTo>
                <a:lnTo>
                  <a:pt x="19294" y="19717"/>
                </a:lnTo>
                <a:lnTo>
                  <a:pt x="19302" y="19697"/>
                </a:lnTo>
                <a:lnTo>
                  <a:pt x="19318" y="19696"/>
                </a:lnTo>
                <a:lnTo>
                  <a:pt x="19335" y="19667"/>
                </a:lnTo>
                <a:lnTo>
                  <a:pt x="19348" y="19672"/>
                </a:lnTo>
                <a:lnTo>
                  <a:pt x="19353" y="19661"/>
                </a:lnTo>
                <a:lnTo>
                  <a:pt x="19350" y="19649"/>
                </a:lnTo>
                <a:lnTo>
                  <a:pt x="19335" y="19642"/>
                </a:lnTo>
                <a:lnTo>
                  <a:pt x="19340" y="19627"/>
                </a:lnTo>
                <a:lnTo>
                  <a:pt x="19367" y="19598"/>
                </a:lnTo>
                <a:lnTo>
                  <a:pt x="19389" y="19624"/>
                </a:lnTo>
                <a:lnTo>
                  <a:pt x="19388" y="19649"/>
                </a:lnTo>
                <a:lnTo>
                  <a:pt x="19361" y="19673"/>
                </a:lnTo>
                <a:lnTo>
                  <a:pt x="19367" y="19695"/>
                </a:lnTo>
                <a:lnTo>
                  <a:pt x="19376" y="19698"/>
                </a:lnTo>
                <a:lnTo>
                  <a:pt x="19386" y="19681"/>
                </a:lnTo>
                <a:lnTo>
                  <a:pt x="19396" y="19666"/>
                </a:lnTo>
                <a:lnTo>
                  <a:pt x="19410" y="19679"/>
                </a:lnTo>
                <a:lnTo>
                  <a:pt x="19409" y="19701"/>
                </a:lnTo>
                <a:lnTo>
                  <a:pt x="19401" y="19701"/>
                </a:lnTo>
                <a:lnTo>
                  <a:pt x="19390" y="19719"/>
                </a:lnTo>
                <a:lnTo>
                  <a:pt x="19408" y="19754"/>
                </a:lnTo>
                <a:lnTo>
                  <a:pt x="19411" y="19793"/>
                </a:lnTo>
                <a:lnTo>
                  <a:pt x="19418" y="19786"/>
                </a:lnTo>
                <a:lnTo>
                  <a:pt x="19427" y="19787"/>
                </a:lnTo>
                <a:lnTo>
                  <a:pt x="19428" y="19811"/>
                </a:lnTo>
                <a:lnTo>
                  <a:pt x="19438" y="19835"/>
                </a:lnTo>
                <a:lnTo>
                  <a:pt x="19448" y="19806"/>
                </a:lnTo>
                <a:lnTo>
                  <a:pt x="19447" y="19775"/>
                </a:lnTo>
                <a:lnTo>
                  <a:pt x="19436" y="19789"/>
                </a:lnTo>
                <a:lnTo>
                  <a:pt x="19433" y="19776"/>
                </a:lnTo>
                <a:lnTo>
                  <a:pt x="19442" y="19761"/>
                </a:lnTo>
                <a:lnTo>
                  <a:pt x="19475" y="19763"/>
                </a:lnTo>
                <a:lnTo>
                  <a:pt x="19479" y="19774"/>
                </a:lnTo>
                <a:lnTo>
                  <a:pt x="19483" y="19761"/>
                </a:lnTo>
                <a:lnTo>
                  <a:pt x="19500" y="19722"/>
                </a:lnTo>
                <a:lnTo>
                  <a:pt x="19535" y="19687"/>
                </a:lnTo>
                <a:lnTo>
                  <a:pt x="19554" y="19658"/>
                </a:lnTo>
                <a:lnTo>
                  <a:pt x="19544" y="19658"/>
                </a:lnTo>
                <a:lnTo>
                  <a:pt x="19536" y="19665"/>
                </a:lnTo>
                <a:lnTo>
                  <a:pt x="19539" y="19659"/>
                </a:lnTo>
                <a:lnTo>
                  <a:pt x="19528" y="19652"/>
                </a:lnTo>
                <a:lnTo>
                  <a:pt x="19540" y="19650"/>
                </a:lnTo>
                <a:lnTo>
                  <a:pt x="19558" y="19650"/>
                </a:lnTo>
                <a:lnTo>
                  <a:pt x="19583" y="19637"/>
                </a:lnTo>
                <a:lnTo>
                  <a:pt x="19635" y="19620"/>
                </a:lnTo>
                <a:lnTo>
                  <a:pt x="19677" y="19634"/>
                </a:lnTo>
                <a:lnTo>
                  <a:pt x="19695" y="19616"/>
                </a:lnTo>
                <a:lnTo>
                  <a:pt x="19695" y="19598"/>
                </a:lnTo>
                <a:lnTo>
                  <a:pt x="19707" y="19598"/>
                </a:lnTo>
                <a:lnTo>
                  <a:pt x="19720" y="19583"/>
                </a:lnTo>
                <a:lnTo>
                  <a:pt x="19731" y="19543"/>
                </a:lnTo>
                <a:lnTo>
                  <a:pt x="19726" y="19498"/>
                </a:lnTo>
                <a:lnTo>
                  <a:pt x="19726" y="19474"/>
                </a:lnTo>
                <a:lnTo>
                  <a:pt x="19749" y="19435"/>
                </a:lnTo>
                <a:lnTo>
                  <a:pt x="19749" y="19368"/>
                </a:lnTo>
                <a:lnTo>
                  <a:pt x="19759" y="19343"/>
                </a:lnTo>
                <a:lnTo>
                  <a:pt x="19764" y="19297"/>
                </a:lnTo>
                <a:lnTo>
                  <a:pt x="19777" y="19287"/>
                </a:lnTo>
                <a:lnTo>
                  <a:pt x="19776" y="19264"/>
                </a:lnTo>
                <a:lnTo>
                  <a:pt x="19817" y="19178"/>
                </a:lnTo>
                <a:lnTo>
                  <a:pt x="19828" y="19175"/>
                </a:lnTo>
                <a:lnTo>
                  <a:pt x="19836" y="19129"/>
                </a:lnTo>
                <a:lnTo>
                  <a:pt x="19852" y="19093"/>
                </a:lnTo>
                <a:lnTo>
                  <a:pt x="19862" y="19044"/>
                </a:lnTo>
                <a:lnTo>
                  <a:pt x="19878" y="19017"/>
                </a:lnTo>
                <a:lnTo>
                  <a:pt x="19877" y="18992"/>
                </a:lnTo>
                <a:lnTo>
                  <a:pt x="19888" y="18982"/>
                </a:lnTo>
                <a:lnTo>
                  <a:pt x="19899" y="18938"/>
                </a:lnTo>
                <a:lnTo>
                  <a:pt x="19890" y="18924"/>
                </a:lnTo>
                <a:lnTo>
                  <a:pt x="19911" y="18908"/>
                </a:lnTo>
                <a:lnTo>
                  <a:pt x="19926" y="18872"/>
                </a:lnTo>
                <a:lnTo>
                  <a:pt x="19934" y="18857"/>
                </a:lnTo>
                <a:lnTo>
                  <a:pt x="19945" y="18820"/>
                </a:lnTo>
                <a:lnTo>
                  <a:pt x="19964" y="18810"/>
                </a:lnTo>
                <a:lnTo>
                  <a:pt x="19977" y="18800"/>
                </a:lnTo>
                <a:lnTo>
                  <a:pt x="19956" y="18800"/>
                </a:lnTo>
                <a:lnTo>
                  <a:pt x="19961" y="18788"/>
                </a:lnTo>
                <a:lnTo>
                  <a:pt x="19985" y="18786"/>
                </a:lnTo>
                <a:lnTo>
                  <a:pt x="20007" y="18760"/>
                </a:lnTo>
                <a:lnTo>
                  <a:pt x="20011" y="18734"/>
                </a:lnTo>
                <a:lnTo>
                  <a:pt x="20008" y="18720"/>
                </a:lnTo>
                <a:lnTo>
                  <a:pt x="20011" y="18697"/>
                </a:lnTo>
                <a:lnTo>
                  <a:pt x="20033" y="18668"/>
                </a:lnTo>
                <a:lnTo>
                  <a:pt x="20034" y="18644"/>
                </a:lnTo>
                <a:lnTo>
                  <a:pt x="20049" y="18634"/>
                </a:lnTo>
                <a:lnTo>
                  <a:pt x="20064" y="18592"/>
                </a:lnTo>
                <a:lnTo>
                  <a:pt x="20062" y="18570"/>
                </a:lnTo>
                <a:lnTo>
                  <a:pt x="20069" y="18536"/>
                </a:lnTo>
                <a:lnTo>
                  <a:pt x="20064" y="18525"/>
                </a:lnTo>
                <a:lnTo>
                  <a:pt x="20066" y="18507"/>
                </a:lnTo>
                <a:lnTo>
                  <a:pt x="20085" y="18433"/>
                </a:lnTo>
                <a:lnTo>
                  <a:pt x="20089" y="18394"/>
                </a:lnTo>
                <a:lnTo>
                  <a:pt x="20114" y="18320"/>
                </a:lnTo>
                <a:lnTo>
                  <a:pt x="20113" y="18292"/>
                </a:lnTo>
                <a:lnTo>
                  <a:pt x="20126" y="18239"/>
                </a:lnTo>
                <a:lnTo>
                  <a:pt x="20144" y="18213"/>
                </a:lnTo>
                <a:lnTo>
                  <a:pt x="20151" y="18182"/>
                </a:lnTo>
                <a:lnTo>
                  <a:pt x="20146" y="18149"/>
                </a:lnTo>
                <a:lnTo>
                  <a:pt x="20157" y="18125"/>
                </a:lnTo>
                <a:cubicBezTo>
                  <a:pt x="20157" y="18125"/>
                  <a:pt x="20147" y="18074"/>
                  <a:pt x="20147" y="18074"/>
                </a:cubicBezTo>
                <a:close/>
                <a:moveTo>
                  <a:pt x="17075" y="15125"/>
                </a:moveTo>
                <a:lnTo>
                  <a:pt x="17088" y="15157"/>
                </a:lnTo>
                <a:lnTo>
                  <a:pt x="17095" y="15163"/>
                </a:lnTo>
                <a:lnTo>
                  <a:pt x="17105" y="15147"/>
                </a:lnTo>
                <a:lnTo>
                  <a:pt x="17103" y="15097"/>
                </a:lnTo>
                <a:lnTo>
                  <a:pt x="17110" y="15034"/>
                </a:lnTo>
                <a:lnTo>
                  <a:pt x="17103" y="14993"/>
                </a:lnTo>
                <a:lnTo>
                  <a:pt x="17114" y="14948"/>
                </a:lnTo>
                <a:lnTo>
                  <a:pt x="17108" y="14931"/>
                </a:lnTo>
                <a:lnTo>
                  <a:pt x="17109" y="14895"/>
                </a:lnTo>
                <a:lnTo>
                  <a:pt x="17121" y="14886"/>
                </a:lnTo>
                <a:lnTo>
                  <a:pt x="17126" y="14869"/>
                </a:lnTo>
                <a:lnTo>
                  <a:pt x="17125" y="14848"/>
                </a:lnTo>
                <a:lnTo>
                  <a:pt x="17114" y="14840"/>
                </a:lnTo>
                <a:lnTo>
                  <a:pt x="17102" y="14823"/>
                </a:lnTo>
                <a:lnTo>
                  <a:pt x="17097" y="14797"/>
                </a:lnTo>
                <a:lnTo>
                  <a:pt x="17089" y="14790"/>
                </a:lnTo>
                <a:lnTo>
                  <a:pt x="17085" y="14772"/>
                </a:lnTo>
                <a:lnTo>
                  <a:pt x="17072" y="14763"/>
                </a:lnTo>
                <a:lnTo>
                  <a:pt x="17052" y="14767"/>
                </a:lnTo>
                <a:lnTo>
                  <a:pt x="17038" y="14764"/>
                </a:lnTo>
                <a:lnTo>
                  <a:pt x="17037" y="14730"/>
                </a:lnTo>
                <a:lnTo>
                  <a:pt x="17027" y="14708"/>
                </a:lnTo>
                <a:lnTo>
                  <a:pt x="17018" y="14717"/>
                </a:lnTo>
                <a:lnTo>
                  <a:pt x="17024" y="14695"/>
                </a:lnTo>
                <a:lnTo>
                  <a:pt x="17019" y="14670"/>
                </a:lnTo>
                <a:lnTo>
                  <a:pt x="17017" y="14615"/>
                </a:lnTo>
                <a:lnTo>
                  <a:pt x="17001" y="14625"/>
                </a:lnTo>
                <a:lnTo>
                  <a:pt x="16994" y="14615"/>
                </a:lnTo>
                <a:lnTo>
                  <a:pt x="16968" y="14614"/>
                </a:lnTo>
                <a:lnTo>
                  <a:pt x="16945" y="14588"/>
                </a:lnTo>
                <a:lnTo>
                  <a:pt x="16946" y="14569"/>
                </a:lnTo>
                <a:lnTo>
                  <a:pt x="16959" y="14558"/>
                </a:lnTo>
                <a:lnTo>
                  <a:pt x="16975" y="14544"/>
                </a:lnTo>
                <a:lnTo>
                  <a:pt x="16965" y="14535"/>
                </a:lnTo>
                <a:lnTo>
                  <a:pt x="16950" y="14538"/>
                </a:lnTo>
                <a:lnTo>
                  <a:pt x="16942" y="14533"/>
                </a:lnTo>
                <a:lnTo>
                  <a:pt x="16927" y="14542"/>
                </a:lnTo>
                <a:lnTo>
                  <a:pt x="16938" y="14526"/>
                </a:lnTo>
                <a:lnTo>
                  <a:pt x="16954" y="14506"/>
                </a:lnTo>
                <a:lnTo>
                  <a:pt x="16974" y="14500"/>
                </a:lnTo>
                <a:lnTo>
                  <a:pt x="16970" y="14477"/>
                </a:lnTo>
                <a:lnTo>
                  <a:pt x="16949" y="14438"/>
                </a:lnTo>
                <a:lnTo>
                  <a:pt x="16937" y="14436"/>
                </a:lnTo>
                <a:lnTo>
                  <a:pt x="16922" y="14454"/>
                </a:lnTo>
                <a:lnTo>
                  <a:pt x="16908" y="14468"/>
                </a:lnTo>
                <a:lnTo>
                  <a:pt x="16891" y="14470"/>
                </a:lnTo>
                <a:lnTo>
                  <a:pt x="16901" y="14466"/>
                </a:lnTo>
                <a:lnTo>
                  <a:pt x="16907" y="14457"/>
                </a:lnTo>
                <a:lnTo>
                  <a:pt x="16913" y="14454"/>
                </a:lnTo>
                <a:lnTo>
                  <a:pt x="16920" y="14438"/>
                </a:lnTo>
                <a:lnTo>
                  <a:pt x="16917" y="14424"/>
                </a:lnTo>
                <a:lnTo>
                  <a:pt x="16901" y="14411"/>
                </a:lnTo>
                <a:lnTo>
                  <a:pt x="16878" y="14413"/>
                </a:lnTo>
                <a:lnTo>
                  <a:pt x="16861" y="14389"/>
                </a:lnTo>
                <a:lnTo>
                  <a:pt x="16861" y="14374"/>
                </a:lnTo>
                <a:lnTo>
                  <a:pt x="16859" y="14344"/>
                </a:lnTo>
                <a:lnTo>
                  <a:pt x="16831" y="14298"/>
                </a:lnTo>
                <a:lnTo>
                  <a:pt x="16821" y="14294"/>
                </a:lnTo>
                <a:lnTo>
                  <a:pt x="16813" y="14299"/>
                </a:lnTo>
                <a:lnTo>
                  <a:pt x="16802" y="14285"/>
                </a:lnTo>
                <a:lnTo>
                  <a:pt x="16798" y="14243"/>
                </a:lnTo>
                <a:lnTo>
                  <a:pt x="16779" y="14210"/>
                </a:lnTo>
                <a:lnTo>
                  <a:pt x="16754" y="14186"/>
                </a:lnTo>
                <a:lnTo>
                  <a:pt x="16738" y="14184"/>
                </a:lnTo>
                <a:lnTo>
                  <a:pt x="16734" y="14195"/>
                </a:lnTo>
                <a:lnTo>
                  <a:pt x="16727" y="14186"/>
                </a:lnTo>
                <a:lnTo>
                  <a:pt x="16723" y="14156"/>
                </a:lnTo>
                <a:lnTo>
                  <a:pt x="16713" y="14171"/>
                </a:lnTo>
                <a:lnTo>
                  <a:pt x="16707" y="14155"/>
                </a:lnTo>
                <a:lnTo>
                  <a:pt x="16706" y="14121"/>
                </a:lnTo>
                <a:lnTo>
                  <a:pt x="16693" y="14095"/>
                </a:lnTo>
                <a:lnTo>
                  <a:pt x="16679" y="14090"/>
                </a:lnTo>
                <a:lnTo>
                  <a:pt x="16674" y="14075"/>
                </a:lnTo>
                <a:lnTo>
                  <a:pt x="16635" y="14031"/>
                </a:lnTo>
                <a:lnTo>
                  <a:pt x="16622" y="14029"/>
                </a:lnTo>
                <a:lnTo>
                  <a:pt x="16605" y="13999"/>
                </a:lnTo>
                <a:lnTo>
                  <a:pt x="16589" y="13995"/>
                </a:lnTo>
                <a:lnTo>
                  <a:pt x="16585" y="13977"/>
                </a:lnTo>
                <a:lnTo>
                  <a:pt x="16582" y="13941"/>
                </a:lnTo>
                <a:lnTo>
                  <a:pt x="16568" y="13929"/>
                </a:lnTo>
                <a:lnTo>
                  <a:pt x="16560" y="13901"/>
                </a:lnTo>
                <a:lnTo>
                  <a:pt x="16554" y="13898"/>
                </a:lnTo>
                <a:lnTo>
                  <a:pt x="16545" y="13869"/>
                </a:lnTo>
                <a:lnTo>
                  <a:pt x="16529" y="13859"/>
                </a:lnTo>
                <a:lnTo>
                  <a:pt x="16515" y="13859"/>
                </a:lnTo>
                <a:lnTo>
                  <a:pt x="16506" y="13864"/>
                </a:lnTo>
                <a:lnTo>
                  <a:pt x="16499" y="13856"/>
                </a:lnTo>
                <a:lnTo>
                  <a:pt x="16482" y="13856"/>
                </a:lnTo>
                <a:lnTo>
                  <a:pt x="16462" y="13864"/>
                </a:lnTo>
                <a:lnTo>
                  <a:pt x="16452" y="13854"/>
                </a:lnTo>
                <a:lnTo>
                  <a:pt x="16421" y="13818"/>
                </a:lnTo>
                <a:lnTo>
                  <a:pt x="16393" y="13811"/>
                </a:lnTo>
                <a:lnTo>
                  <a:pt x="16383" y="13820"/>
                </a:lnTo>
                <a:lnTo>
                  <a:pt x="16381" y="13832"/>
                </a:lnTo>
                <a:lnTo>
                  <a:pt x="16384" y="13865"/>
                </a:lnTo>
                <a:lnTo>
                  <a:pt x="16401" y="13927"/>
                </a:lnTo>
                <a:lnTo>
                  <a:pt x="16412" y="13935"/>
                </a:lnTo>
                <a:lnTo>
                  <a:pt x="16441" y="13989"/>
                </a:lnTo>
                <a:lnTo>
                  <a:pt x="16449" y="13989"/>
                </a:lnTo>
                <a:lnTo>
                  <a:pt x="16467" y="14027"/>
                </a:lnTo>
                <a:lnTo>
                  <a:pt x="16478" y="14033"/>
                </a:lnTo>
                <a:lnTo>
                  <a:pt x="16486" y="14027"/>
                </a:lnTo>
                <a:lnTo>
                  <a:pt x="16508" y="14059"/>
                </a:lnTo>
                <a:lnTo>
                  <a:pt x="16532" y="14122"/>
                </a:lnTo>
                <a:lnTo>
                  <a:pt x="16556" y="14161"/>
                </a:lnTo>
                <a:lnTo>
                  <a:pt x="16563" y="14161"/>
                </a:lnTo>
                <a:lnTo>
                  <a:pt x="16563" y="14190"/>
                </a:lnTo>
                <a:lnTo>
                  <a:pt x="16569" y="14199"/>
                </a:lnTo>
                <a:lnTo>
                  <a:pt x="16572" y="14228"/>
                </a:lnTo>
                <a:lnTo>
                  <a:pt x="16580" y="14241"/>
                </a:lnTo>
                <a:lnTo>
                  <a:pt x="16594" y="14241"/>
                </a:lnTo>
                <a:lnTo>
                  <a:pt x="16612" y="14279"/>
                </a:lnTo>
                <a:lnTo>
                  <a:pt x="16621" y="14288"/>
                </a:lnTo>
                <a:lnTo>
                  <a:pt x="16629" y="14286"/>
                </a:lnTo>
                <a:lnTo>
                  <a:pt x="16632" y="14298"/>
                </a:lnTo>
                <a:lnTo>
                  <a:pt x="16626" y="14314"/>
                </a:lnTo>
                <a:lnTo>
                  <a:pt x="16635" y="14330"/>
                </a:lnTo>
                <a:lnTo>
                  <a:pt x="16642" y="14359"/>
                </a:lnTo>
                <a:lnTo>
                  <a:pt x="16641" y="14366"/>
                </a:lnTo>
                <a:lnTo>
                  <a:pt x="16655" y="14427"/>
                </a:lnTo>
                <a:lnTo>
                  <a:pt x="16661" y="14459"/>
                </a:lnTo>
                <a:lnTo>
                  <a:pt x="16678" y="14468"/>
                </a:lnTo>
                <a:lnTo>
                  <a:pt x="16698" y="14491"/>
                </a:lnTo>
                <a:lnTo>
                  <a:pt x="16698" y="14511"/>
                </a:lnTo>
                <a:lnTo>
                  <a:pt x="16715" y="14560"/>
                </a:lnTo>
                <a:lnTo>
                  <a:pt x="16730" y="14580"/>
                </a:lnTo>
                <a:lnTo>
                  <a:pt x="16733" y="14635"/>
                </a:lnTo>
                <a:lnTo>
                  <a:pt x="16759" y="14714"/>
                </a:lnTo>
                <a:lnTo>
                  <a:pt x="16757" y="14746"/>
                </a:lnTo>
                <a:lnTo>
                  <a:pt x="16763" y="14774"/>
                </a:lnTo>
                <a:lnTo>
                  <a:pt x="16788" y="14805"/>
                </a:lnTo>
                <a:lnTo>
                  <a:pt x="16813" y="14857"/>
                </a:lnTo>
                <a:lnTo>
                  <a:pt x="16819" y="14885"/>
                </a:lnTo>
                <a:lnTo>
                  <a:pt x="16838" y="14891"/>
                </a:lnTo>
                <a:lnTo>
                  <a:pt x="16845" y="14904"/>
                </a:lnTo>
                <a:lnTo>
                  <a:pt x="16862" y="14922"/>
                </a:lnTo>
                <a:lnTo>
                  <a:pt x="16864" y="14955"/>
                </a:lnTo>
                <a:lnTo>
                  <a:pt x="16879" y="14971"/>
                </a:lnTo>
                <a:lnTo>
                  <a:pt x="16896" y="15003"/>
                </a:lnTo>
                <a:lnTo>
                  <a:pt x="16926" y="15035"/>
                </a:lnTo>
                <a:lnTo>
                  <a:pt x="16933" y="15060"/>
                </a:lnTo>
                <a:lnTo>
                  <a:pt x="16952" y="15069"/>
                </a:lnTo>
                <a:lnTo>
                  <a:pt x="16992" y="15128"/>
                </a:lnTo>
                <a:lnTo>
                  <a:pt x="16996" y="15151"/>
                </a:lnTo>
                <a:lnTo>
                  <a:pt x="17004" y="15158"/>
                </a:lnTo>
                <a:lnTo>
                  <a:pt x="17014" y="15184"/>
                </a:lnTo>
                <a:lnTo>
                  <a:pt x="17019" y="15174"/>
                </a:lnTo>
                <a:lnTo>
                  <a:pt x="17019" y="15152"/>
                </a:lnTo>
                <a:lnTo>
                  <a:pt x="17015" y="15141"/>
                </a:lnTo>
                <a:lnTo>
                  <a:pt x="17015" y="15129"/>
                </a:lnTo>
                <a:lnTo>
                  <a:pt x="17027" y="15133"/>
                </a:lnTo>
                <a:lnTo>
                  <a:pt x="17053" y="15174"/>
                </a:lnTo>
                <a:lnTo>
                  <a:pt x="17058" y="15166"/>
                </a:lnTo>
                <a:lnTo>
                  <a:pt x="17059" y="15137"/>
                </a:lnTo>
                <a:lnTo>
                  <a:pt x="17064" y="15121"/>
                </a:lnTo>
                <a:cubicBezTo>
                  <a:pt x="17064" y="15121"/>
                  <a:pt x="17075" y="15125"/>
                  <a:pt x="17075" y="15125"/>
                </a:cubicBezTo>
                <a:close/>
                <a:moveTo>
                  <a:pt x="18461" y="13265"/>
                </a:moveTo>
                <a:lnTo>
                  <a:pt x="18458" y="13290"/>
                </a:lnTo>
                <a:lnTo>
                  <a:pt x="18456" y="13299"/>
                </a:lnTo>
                <a:lnTo>
                  <a:pt x="18463" y="13314"/>
                </a:lnTo>
                <a:lnTo>
                  <a:pt x="18472" y="13308"/>
                </a:lnTo>
                <a:lnTo>
                  <a:pt x="18467" y="13286"/>
                </a:lnTo>
                <a:cubicBezTo>
                  <a:pt x="18467" y="13286"/>
                  <a:pt x="18461" y="13265"/>
                  <a:pt x="18461" y="13265"/>
                </a:cubicBezTo>
                <a:close/>
                <a:moveTo>
                  <a:pt x="18516" y="10268"/>
                </a:moveTo>
                <a:lnTo>
                  <a:pt x="18511" y="10264"/>
                </a:lnTo>
                <a:lnTo>
                  <a:pt x="18507" y="10271"/>
                </a:lnTo>
                <a:lnTo>
                  <a:pt x="18508" y="10284"/>
                </a:lnTo>
                <a:lnTo>
                  <a:pt x="18514" y="10282"/>
                </a:lnTo>
                <a:cubicBezTo>
                  <a:pt x="18514" y="10282"/>
                  <a:pt x="18516" y="10268"/>
                  <a:pt x="18516" y="10268"/>
                </a:cubicBezTo>
                <a:close/>
                <a:moveTo>
                  <a:pt x="18505" y="10313"/>
                </a:moveTo>
                <a:lnTo>
                  <a:pt x="18502" y="10309"/>
                </a:lnTo>
                <a:lnTo>
                  <a:pt x="18496" y="10319"/>
                </a:lnTo>
                <a:lnTo>
                  <a:pt x="18501" y="10326"/>
                </a:lnTo>
                <a:cubicBezTo>
                  <a:pt x="18501" y="10326"/>
                  <a:pt x="18505" y="10313"/>
                  <a:pt x="18505" y="10313"/>
                </a:cubicBezTo>
                <a:close/>
                <a:moveTo>
                  <a:pt x="18494" y="10268"/>
                </a:moveTo>
                <a:lnTo>
                  <a:pt x="18494" y="10261"/>
                </a:lnTo>
                <a:lnTo>
                  <a:pt x="18491" y="10260"/>
                </a:lnTo>
                <a:lnTo>
                  <a:pt x="18486" y="10271"/>
                </a:lnTo>
                <a:lnTo>
                  <a:pt x="18488" y="10293"/>
                </a:lnTo>
                <a:lnTo>
                  <a:pt x="18493" y="10309"/>
                </a:lnTo>
                <a:lnTo>
                  <a:pt x="18499" y="10309"/>
                </a:lnTo>
                <a:lnTo>
                  <a:pt x="18502" y="10290"/>
                </a:lnTo>
                <a:cubicBezTo>
                  <a:pt x="18502" y="10290"/>
                  <a:pt x="18494" y="10268"/>
                  <a:pt x="18494" y="10268"/>
                </a:cubicBezTo>
                <a:close/>
                <a:moveTo>
                  <a:pt x="18527" y="14937"/>
                </a:moveTo>
                <a:lnTo>
                  <a:pt x="18541" y="14916"/>
                </a:lnTo>
                <a:lnTo>
                  <a:pt x="18552" y="14917"/>
                </a:lnTo>
                <a:lnTo>
                  <a:pt x="18553" y="14900"/>
                </a:lnTo>
                <a:lnTo>
                  <a:pt x="18542" y="14877"/>
                </a:lnTo>
                <a:lnTo>
                  <a:pt x="18541" y="14864"/>
                </a:lnTo>
                <a:lnTo>
                  <a:pt x="18522" y="14851"/>
                </a:lnTo>
                <a:lnTo>
                  <a:pt x="18496" y="14848"/>
                </a:lnTo>
                <a:lnTo>
                  <a:pt x="18485" y="14864"/>
                </a:lnTo>
                <a:lnTo>
                  <a:pt x="18473" y="14855"/>
                </a:lnTo>
                <a:lnTo>
                  <a:pt x="18461" y="14868"/>
                </a:lnTo>
                <a:lnTo>
                  <a:pt x="18459" y="14897"/>
                </a:lnTo>
                <a:lnTo>
                  <a:pt x="18470" y="14921"/>
                </a:lnTo>
                <a:lnTo>
                  <a:pt x="18490" y="14928"/>
                </a:lnTo>
                <a:lnTo>
                  <a:pt x="18496" y="14937"/>
                </a:lnTo>
                <a:lnTo>
                  <a:pt x="18512" y="14934"/>
                </a:lnTo>
                <a:cubicBezTo>
                  <a:pt x="18512" y="14934"/>
                  <a:pt x="18527" y="14937"/>
                  <a:pt x="18527" y="14937"/>
                </a:cubicBezTo>
                <a:close/>
                <a:moveTo>
                  <a:pt x="18518" y="14035"/>
                </a:moveTo>
                <a:lnTo>
                  <a:pt x="18523" y="14035"/>
                </a:lnTo>
                <a:lnTo>
                  <a:pt x="18519" y="14013"/>
                </a:lnTo>
                <a:lnTo>
                  <a:pt x="18512" y="14010"/>
                </a:lnTo>
                <a:cubicBezTo>
                  <a:pt x="18512" y="14011"/>
                  <a:pt x="18518" y="14035"/>
                  <a:pt x="18518" y="14035"/>
                </a:cubicBezTo>
                <a:close/>
                <a:moveTo>
                  <a:pt x="18553" y="14542"/>
                </a:moveTo>
                <a:lnTo>
                  <a:pt x="18553" y="14530"/>
                </a:lnTo>
                <a:lnTo>
                  <a:pt x="18545" y="14529"/>
                </a:lnTo>
                <a:lnTo>
                  <a:pt x="18541" y="14552"/>
                </a:lnTo>
                <a:lnTo>
                  <a:pt x="18549" y="14557"/>
                </a:lnTo>
                <a:cubicBezTo>
                  <a:pt x="18549" y="14557"/>
                  <a:pt x="18553" y="14542"/>
                  <a:pt x="18553" y="14542"/>
                </a:cubicBezTo>
                <a:close/>
                <a:moveTo>
                  <a:pt x="18525" y="13999"/>
                </a:moveTo>
                <a:lnTo>
                  <a:pt x="18530" y="13978"/>
                </a:lnTo>
                <a:lnTo>
                  <a:pt x="18527" y="13957"/>
                </a:lnTo>
                <a:lnTo>
                  <a:pt x="18518" y="13947"/>
                </a:lnTo>
                <a:lnTo>
                  <a:pt x="18512" y="13955"/>
                </a:lnTo>
                <a:lnTo>
                  <a:pt x="18516" y="13982"/>
                </a:lnTo>
                <a:lnTo>
                  <a:pt x="18518" y="14003"/>
                </a:lnTo>
                <a:cubicBezTo>
                  <a:pt x="18518" y="14003"/>
                  <a:pt x="18525" y="13999"/>
                  <a:pt x="18525" y="13999"/>
                </a:cubicBezTo>
                <a:close/>
                <a:moveTo>
                  <a:pt x="18460" y="15404"/>
                </a:moveTo>
                <a:lnTo>
                  <a:pt x="18481" y="15412"/>
                </a:lnTo>
                <a:lnTo>
                  <a:pt x="18488" y="15422"/>
                </a:lnTo>
                <a:lnTo>
                  <a:pt x="18492" y="15412"/>
                </a:lnTo>
                <a:lnTo>
                  <a:pt x="18501" y="15399"/>
                </a:lnTo>
                <a:lnTo>
                  <a:pt x="18512" y="15390"/>
                </a:lnTo>
                <a:lnTo>
                  <a:pt x="18509" y="15377"/>
                </a:lnTo>
                <a:lnTo>
                  <a:pt x="18498" y="15370"/>
                </a:lnTo>
                <a:lnTo>
                  <a:pt x="18487" y="15383"/>
                </a:lnTo>
                <a:lnTo>
                  <a:pt x="18465" y="15386"/>
                </a:lnTo>
                <a:lnTo>
                  <a:pt x="18458" y="15376"/>
                </a:lnTo>
                <a:lnTo>
                  <a:pt x="18447" y="15385"/>
                </a:lnTo>
                <a:lnTo>
                  <a:pt x="18442" y="15409"/>
                </a:lnTo>
                <a:lnTo>
                  <a:pt x="18445" y="15419"/>
                </a:lnTo>
                <a:cubicBezTo>
                  <a:pt x="18445" y="15419"/>
                  <a:pt x="18460" y="15404"/>
                  <a:pt x="18460" y="15404"/>
                </a:cubicBezTo>
                <a:close/>
                <a:moveTo>
                  <a:pt x="18431" y="13202"/>
                </a:moveTo>
                <a:lnTo>
                  <a:pt x="18436" y="13208"/>
                </a:lnTo>
                <a:lnTo>
                  <a:pt x="18439" y="13198"/>
                </a:lnTo>
                <a:lnTo>
                  <a:pt x="18431" y="13189"/>
                </a:lnTo>
                <a:cubicBezTo>
                  <a:pt x="18431" y="13189"/>
                  <a:pt x="18431" y="13202"/>
                  <a:pt x="18431" y="13202"/>
                </a:cubicBezTo>
                <a:close/>
                <a:moveTo>
                  <a:pt x="18431" y="10199"/>
                </a:moveTo>
                <a:lnTo>
                  <a:pt x="18423" y="10202"/>
                </a:lnTo>
                <a:lnTo>
                  <a:pt x="18429" y="10206"/>
                </a:lnTo>
                <a:cubicBezTo>
                  <a:pt x="18429" y="10206"/>
                  <a:pt x="18431" y="10199"/>
                  <a:pt x="18431" y="10199"/>
                </a:cubicBezTo>
                <a:close/>
                <a:moveTo>
                  <a:pt x="18416" y="10224"/>
                </a:moveTo>
                <a:lnTo>
                  <a:pt x="18424" y="10216"/>
                </a:lnTo>
                <a:lnTo>
                  <a:pt x="18415" y="10213"/>
                </a:lnTo>
                <a:cubicBezTo>
                  <a:pt x="18415" y="10213"/>
                  <a:pt x="18416" y="10224"/>
                  <a:pt x="18416" y="10224"/>
                </a:cubicBezTo>
                <a:close/>
                <a:moveTo>
                  <a:pt x="18430" y="13313"/>
                </a:moveTo>
                <a:lnTo>
                  <a:pt x="18425" y="13314"/>
                </a:lnTo>
                <a:lnTo>
                  <a:pt x="18415" y="13310"/>
                </a:lnTo>
                <a:lnTo>
                  <a:pt x="18414" y="13336"/>
                </a:lnTo>
                <a:lnTo>
                  <a:pt x="18420" y="13380"/>
                </a:lnTo>
                <a:lnTo>
                  <a:pt x="18420" y="13397"/>
                </a:lnTo>
                <a:lnTo>
                  <a:pt x="18409" y="13378"/>
                </a:lnTo>
                <a:lnTo>
                  <a:pt x="18405" y="13380"/>
                </a:lnTo>
                <a:lnTo>
                  <a:pt x="18405" y="13409"/>
                </a:lnTo>
                <a:lnTo>
                  <a:pt x="18401" y="13420"/>
                </a:lnTo>
                <a:lnTo>
                  <a:pt x="18393" y="13409"/>
                </a:lnTo>
                <a:lnTo>
                  <a:pt x="18378" y="13399"/>
                </a:lnTo>
                <a:lnTo>
                  <a:pt x="18372" y="13443"/>
                </a:lnTo>
                <a:lnTo>
                  <a:pt x="18377" y="13450"/>
                </a:lnTo>
                <a:lnTo>
                  <a:pt x="18375" y="13468"/>
                </a:lnTo>
                <a:lnTo>
                  <a:pt x="18367" y="13475"/>
                </a:lnTo>
                <a:lnTo>
                  <a:pt x="18360" y="13449"/>
                </a:lnTo>
                <a:lnTo>
                  <a:pt x="18346" y="13459"/>
                </a:lnTo>
                <a:lnTo>
                  <a:pt x="18339" y="13498"/>
                </a:lnTo>
                <a:lnTo>
                  <a:pt x="18324" y="13511"/>
                </a:lnTo>
                <a:lnTo>
                  <a:pt x="18311" y="13517"/>
                </a:lnTo>
                <a:lnTo>
                  <a:pt x="18299" y="13537"/>
                </a:lnTo>
                <a:lnTo>
                  <a:pt x="18313" y="13501"/>
                </a:lnTo>
                <a:lnTo>
                  <a:pt x="18312" y="13463"/>
                </a:lnTo>
                <a:lnTo>
                  <a:pt x="18294" y="13438"/>
                </a:lnTo>
                <a:lnTo>
                  <a:pt x="18283" y="13439"/>
                </a:lnTo>
                <a:lnTo>
                  <a:pt x="18275" y="13459"/>
                </a:lnTo>
                <a:lnTo>
                  <a:pt x="18260" y="13470"/>
                </a:lnTo>
                <a:lnTo>
                  <a:pt x="18253" y="13491"/>
                </a:lnTo>
                <a:lnTo>
                  <a:pt x="18259" y="13510"/>
                </a:lnTo>
                <a:lnTo>
                  <a:pt x="18240" y="13516"/>
                </a:lnTo>
                <a:lnTo>
                  <a:pt x="18228" y="13510"/>
                </a:lnTo>
                <a:lnTo>
                  <a:pt x="18218" y="13526"/>
                </a:lnTo>
                <a:lnTo>
                  <a:pt x="18205" y="13532"/>
                </a:lnTo>
                <a:lnTo>
                  <a:pt x="18193" y="13556"/>
                </a:lnTo>
                <a:lnTo>
                  <a:pt x="18197" y="13573"/>
                </a:lnTo>
                <a:lnTo>
                  <a:pt x="18193" y="13606"/>
                </a:lnTo>
                <a:lnTo>
                  <a:pt x="18184" y="13638"/>
                </a:lnTo>
                <a:lnTo>
                  <a:pt x="18198" y="13663"/>
                </a:lnTo>
                <a:lnTo>
                  <a:pt x="18204" y="13648"/>
                </a:lnTo>
                <a:lnTo>
                  <a:pt x="18214" y="13600"/>
                </a:lnTo>
                <a:lnTo>
                  <a:pt x="18221" y="13589"/>
                </a:lnTo>
                <a:lnTo>
                  <a:pt x="18229" y="13561"/>
                </a:lnTo>
                <a:lnTo>
                  <a:pt x="18236" y="13555"/>
                </a:lnTo>
                <a:lnTo>
                  <a:pt x="18245" y="13569"/>
                </a:lnTo>
                <a:lnTo>
                  <a:pt x="18242" y="13593"/>
                </a:lnTo>
                <a:lnTo>
                  <a:pt x="18246" y="13599"/>
                </a:lnTo>
                <a:lnTo>
                  <a:pt x="18252" y="13594"/>
                </a:lnTo>
                <a:lnTo>
                  <a:pt x="18259" y="13601"/>
                </a:lnTo>
                <a:lnTo>
                  <a:pt x="18260" y="13580"/>
                </a:lnTo>
                <a:lnTo>
                  <a:pt x="18265" y="13573"/>
                </a:lnTo>
                <a:lnTo>
                  <a:pt x="18272" y="13577"/>
                </a:lnTo>
                <a:lnTo>
                  <a:pt x="18268" y="13591"/>
                </a:lnTo>
                <a:lnTo>
                  <a:pt x="18276" y="13590"/>
                </a:lnTo>
                <a:lnTo>
                  <a:pt x="18286" y="13603"/>
                </a:lnTo>
                <a:lnTo>
                  <a:pt x="18292" y="13604"/>
                </a:lnTo>
                <a:lnTo>
                  <a:pt x="18285" y="13587"/>
                </a:lnTo>
                <a:lnTo>
                  <a:pt x="18289" y="13577"/>
                </a:lnTo>
                <a:lnTo>
                  <a:pt x="18286" y="13567"/>
                </a:lnTo>
                <a:lnTo>
                  <a:pt x="18291" y="13557"/>
                </a:lnTo>
                <a:lnTo>
                  <a:pt x="18298" y="13557"/>
                </a:lnTo>
                <a:lnTo>
                  <a:pt x="18310" y="13576"/>
                </a:lnTo>
                <a:lnTo>
                  <a:pt x="18322" y="13580"/>
                </a:lnTo>
                <a:lnTo>
                  <a:pt x="18335" y="13598"/>
                </a:lnTo>
                <a:lnTo>
                  <a:pt x="18337" y="13617"/>
                </a:lnTo>
                <a:lnTo>
                  <a:pt x="18348" y="13635"/>
                </a:lnTo>
                <a:lnTo>
                  <a:pt x="18336" y="13627"/>
                </a:lnTo>
                <a:lnTo>
                  <a:pt x="18331" y="13632"/>
                </a:lnTo>
                <a:lnTo>
                  <a:pt x="18332" y="13644"/>
                </a:lnTo>
                <a:lnTo>
                  <a:pt x="18326" y="13657"/>
                </a:lnTo>
                <a:lnTo>
                  <a:pt x="18332" y="13669"/>
                </a:lnTo>
                <a:lnTo>
                  <a:pt x="18333" y="13687"/>
                </a:lnTo>
                <a:lnTo>
                  <a:pt x="18330" y="13701"/>
                </a:lnTo>
                <a:lnTo>
                  <a:pt x="18340" y="13723"/>
                </a:lnTo>
                <a:lnTo>
                  <a:pt x="18342" y="13742"/>
                </a:lnTo>
                <a:lnTo>
                  <a:pt x="18355" y="13766"/>
                </a:lnTo>
                <a:lnTo>
                  <a:pt x="18370" y="13766"/>
                </a:lnTo>
                <a:lnTo>
                  <a:pt x="18382" y="13784"/>
                </a:lnTo>
                <a:lnTo>
                  <a:pt x="18396" y="13794"/>
                </a:lnTo>
                <a:lnTo>
                  <a:pt x="18406" y="13783"/>
                </a:lnTo>
                <a:lnTo>
                  <a:pt x="18408" y="13771"/>
                </a:lnTo>
                <a:lnTo>
                  <a:pt x="18415" y="13763"/>
                </a:lnTo>
                <a:lnTo>
                  <a:pt x="18419" y="13772"/>
                </a:lnTo>
                <a:lnTo>
                  <a:pt x="18415" y="13785"/>
                </a:lnTo>
                <a:lnTo>
                  <a:pt x="18419" y="13806"/>
                </a:lnTo>
                <a:lnTo>
                  <a:pt x="18423" y="13815"/>
                </a:lnTo>
                <a:lnTo>
                  <a:pt x="18433" y="13804"/>
                </a:lnTo>
                <a:lnTo>
                  <a:pt x="18451" y="13763"/>
                </a:lnTo>
                <a:lnTo>
                  <a:pt x="18452" y="13740"/>
                </a:lnTo>
                <a:lnTo>
                  <a:pt x="18446" y="13726"/>
                </a:lnTo>
                <a:lnTo>
                  <a:pt x="18438" y="13696"/>
                </a:lnTo>
                <a:lnTo>
                  <a:pt x="18427" y="13681"/>
                </a:lnTo>
                <a:lnTo>
                  <a:pt x="18429" y="13662"/>
                </a:lnTo>
                <a:lnTo>
                  <a:pt x="18446" y="13614"/>
                </a:lnTo>
                <a:lnTo>
                  <a:pt x="18455" y="13605"/>
                </a:lnTo>
                <a:lnTo>
                  <a:pt x="18465" y="13628"/>
                </a:lnTo>
                <a:lnTo>
                  <a:pt x="18468" y="13650"/>
                </a:lnTo>
                <a:lnTo>
                  <a:pt x="18474" y="13667"/>
                </a:lnTo>
                <a:lnTo>
                  <a:pt x="18473" y="13688"/>
                </a:lnTo>
                <a:lnTo>
                  <a:pt x="18480" y="13722"/>
                </a:lnTo>
                <a:lnTo>
                  <a:pt x="18484" y="13738"/>
                </a:lnTo>
                <a:lnTo>
                  <a:pt x="18485" y="13722"/>
                </a:lnTo>
                <a:lnTo>
                  <a:pt x="18486" y="13697"/>
                </a:lnTo>
                <a:lnTo>
                  <a:pt x="18481" y="13664"/>
                </a:lnTo>
                <a:lnTo>
                  <a:pt x="18484" y="13650"/>
                </a:lnTo>
                <a:lnTo>
                  <a:pt x="18491" y="13648"/>
                </a:lnTo>
                <a:lnTo>
                  <a:pt x="18496" y="13663"/>
                </a:lnTo>
                <a:lnTo>
                  <a:pt x="18496" y="13649"/>
                </a:lnTo>
                <a:lnTo>
                  <a:pt x="18501" y="13650"/>
                </a:lnTo>
                <a:lnTo>
                  <a:pt x="18508" y="13619"/>
                </a:lnTo>
                <a:lnTo>
                  <a:pt x="18506" y="13583"/>
                </a:lnTo>
                <a:lnTo>
                  <a:pt x="18498" y="13561"/>
                </a:lnTo>
                <a:lnTo>
                  <a:pt x="18491" y="13542"/>
                </a:lnTo>
                <a:lnTo>
                  <a:pt x="18491" y="13517"/>
                </a:lnTo>
                <a:lnTo>
                  <a:pt x="18489" y="13491"/>
                </a:lnTo>
                <a:lnTo>
                  <a:pt x="18484" y="13504"/>
                </a:lnTo>
                <a:lnTo>
                  <a:pt x="18483" y="13477"/>
                </a:lnTo>
                <a:lnTo>
                  <a:pt x="18484" y="13463"/>
                </a:lnTo>
                <a:lnTo>
                  <a:pt x="18479" y="13462"/>
                </a:lnTo>
                <a:lnTo>
                  <a:pt x="18471" y="13446"/>
                </a:lnTo>
                <a:lnTo>
                  <a:pt x="18473" y="13434"/>
                </a:lnTo>
                <a:lnTo>
                  <a:pt x="18482" y="13436"/>
                </a:lnTo>
                <a:lnTo>
                  <a:pt x="18482" y="13407"/>
                </a:lnTo>
                <a:lnTo>
                  <a:pt x="18473" y="13383"/>
                </a:lnTo>
                <a:lnTo>
                  <a:pt x="18473" y="13366"/>
                </a:lnTo>
                <a:lnTo>
                  <a:pt x="18464" y="13379"/>
                </a:lnTo>
                <a:lnTo>
                  <a:pt x="18451" y="13357"/>
                </a:lnTo>
                <a:lnTo>
                  <a:pt x="18433" y="13331"/>
                </a:lnTo>
                <a:cubicBezTo>
                  <a:pt x="18433" y="13331"/>
                  <a:pt x="18430" y="13313"/>
                  <a:pt x="18430" y="13313"/>
                </a:cubicBezTo>
                <a:close/>
                <a:moveTo>
                  <a:pt x="18450" y="13328"/>
                </a:moveTo>
                <a:lnTo>
                  <a:pt x="18455" y="13339"/>
                </a:lnTo>
                <a:lnTo>
                  <a:pt x="18458" y="13325"/>
                </a:lnTo>
                <a:lnTo>
                  <a:pt x="18451" y="13316"/>
                </a:lnTo>
                <a:cubicBezTo>
                  <a:pt x="18451" y="13316"/>
                  <a:pt x="18450" y="13328"/>
                  <a:pt x="18450" y="13328"/>
                </a:cubicBezTo>
                <a:close/>
                <a:moveTo>
                  <a:pt x="18434" y="13168"/>
                </a:moveTo>
                <a:lnTo>
                  <a:pt x="18437" y="13177"/>
                </a:lnTo>
                <a:lnTo>
                  <a:pt x="18443" y="13174"/>
                </a:lnTo>
                <a:lnTo>
                  <a:pt x="18439" y="13167"/>
                </a:lnTo>
                <a:cubicBezTo>
                  <a:pt x="18439" y="13167"/>
                  <a:pt x="18434" y="13168"/>
                  <a:pt x="18434" y="13168"/>
                </a:cubicBezTo>
                <a:close/>
                <a:moveTo>
                  <a:pt x="18434" y="10169"/>
                </a:moveTo>
                <a:lnTo>
                  <a:pt x="18435" y="10173"/>
                </a:lnTo>
                <a:lnTo>
                  <a:pt x="18442" y="10182"/>
                </a:lnTo>
                <a:lnTo>
                  <a:pt x="18446" y="10178"/>
                </a:lnTo>
                <a:lnTo>
                  <a:pt x="18438" y="10169"/>
                </a:lnTo>
                <a:cubicBezTo>
                  <a:pt x="18438" y="10169"/>
                  <a:pt x="18434" y="10169"/>
                  <a:pt x="18434" y="10169"/>
                </a:cubicBezTo>
                <a:close/>
                <a:moveTo>
                  <a:pt x="18432" y="13224"/>
                </a:moveTo>
                <a:lnTo>
                  <a:pt x="18425" y="13229"/>
                </a:lnTo>
                <a:lnTo>
                  <a:pt x="18423" y="13254"/>
                </a:lnTo>
                <a:lnTo>
                  <a:pt x="18430" y="13282"/>
                </a:lnTo>
                <a:lnTo>
                  <a:pt x="18428" y="13296"/>
                </a:lnTo>
                <a:lnTo>
                  <a:pt x="18431" y="13307"/>
                </a:lnTo>
                <a:lnTo>
                  <a:pt x="18437" y="13308"/>
                </a:lnTo>
                <a:lnTo>
                  <a:pt x="18440" y="13283"/>
                </a:lnTo>
                <a:lnTo>
                  <a:pt x="18431" y="13264"/>
                </a:lnTo>
                <a:lnTo>
                  <a:pt x="18430" y="13242"/>
                </a:lnTo>
                <a:lnTo>
                  <a:pt x="18435" y="13237"/>
                </a:lnTo>
                <a:cubicBezTo>
                  <a:pt x="18435" y="13237"/>
                  <a:pt x="18432" y="13224"/>
                  <a:pt x="18432" y="13224"/>
                </a:cubicBezTo>
                <a:close/>
                <a:moveTo>
                  <a:pt x="18433" y="10194"/>
                </a:moveTo>
                <a:lnTo>
                  <a:pt x="18436" y="10189"/>
                </a:lnTo>
                <a:lnTo>
                  <a:pt x="18431" y="10188"/>
                </a:lnTo>
                <a:cubicBezTo>
                  <a:pt x="18431" y="10188"/>
                  <a:pt x="18433" y="10194"/>
                  <a:pt x="18433" y="10194"/>
                </a:cubicBezTo>
                <a:close/>
                <a:moveTo>
                  <a:pt x="18308" y="13305"/>
                </a:moveTo>
                <a:lnTo>
                  <a:pt x="18315" y="13320"/>
                </a:lnTo>
                <a:lnTo>
                  <a:pt x="18314" y="13331"/>
                </a:lnTo>
                <a:lnTo>
                  <a:pt x="18330" y="13329"/>
                </a:lnTo>
                <a:lnTo>
                  <a:pt x="18351" y="13314"/>
                </a:lnTo>
                <a:lnTo>
                  <a:pt x="18356" y="13299"/>
                </a:lnTo>
                <a:lnTo>
                  <a:pt x="18355" y="13274"/>
                </a:lnTo>
                <a:lnTo>
                  <a:pt x="18347" y="13263"/>
                </a:lnTo>
                <a:lnTo>
                  <a:pt x="18339" y="13263"/>
                </a:lnTo>
                <a:lnTo>
                  <a:pt x="18316" y="13287"/>
                </a:lnTo>
                <a:cubicBezTo>
                  <a:pt x="18316" y="13287"/>
                  <a:pt x="18308" y="13305"/>
                  <a:pt x="18308" y="13305"/>
                </a:cubicBezTo>
                <a:close/>
                <a:moveTo>
                  <a:pt x="18282" y="13384"/>
                </a:moveTo>
                <a:lnTo>
                  <a:pt x="18290" y="13394"/>
                </a:lnTo>
                <a:lnTo>
                  <a:pt x="18301" y="13387"/>
                </a:lnTo>
                <a:lnTo>
                  <a:pt x="18302" y="13374"/>
                </a:lnTo>
                <a:lnTo>
                  <a:pt x="18298" y="13368"/>
                </a:lnTo>
                <a:lnTo>
                  <a:pt x="18286" y="13371"/>
                </a:lnTo>
                <a:cubicBezTo>
                  <a:pt x="18286" y="13371"/>
                  <a:pt x="18282" y="13384"/>
                  <a:pt x="18282" y="13384"/>
                </a:cubicBezTo>
                <a:close/>
                <a:moveTo>
                  <a:pt x="18331" y="13098"/>
                </a:moveTo>
                <a:lnTo>
                  <a:pt x="18341" y="13109"/>
                </a:lnTo>
                <a:lnTo>
                  <a:pt x="18351" y="13107"/>
                </a:lnTo>
                <a:lnTo>
                  <a:pt x="18354" y="13085"/>
                </a:lnTo>
                <a:lnTo>
                  <a:pt x="18338" y="13089"/>
                </a:lnTo>
                <a:cubicBezTo>
                  <a:pt x="18338" y="13089"/>
                  <a:pt x="18331" y="13098"/>
                  <a:pt x="18331" y="13098"/>
                </a:cubicBezTo>
                <a:close/>
                <a:moveTo>
                  <a:pt x="18315" y="13217"/>
                </a:moveTo>
                <a:lnTo>
                  <a:pt x="18313" y="13196"/>
                </a:lnTo>
                <a:lnTo>
                  <a:pt x="18318" y="13182"/>
                </a:lnTo>
                <a:lnTo>
                  <a:pt x="18318" y="13139"/>
                </a:lnTo>
                <a:lnTo>
                  <a:pt x="18310" y="13144"/>
                </a:lnTo>
                <a:lnTo>
                  <a:pt x="18306" y="13185"/>
                </a:lnTo>
                <a:lnTo>
                  <a:pt x="18293" y="13219"/>
                </a:lnTo>
                <a:lnTo>
                  <a:pt x="18292" y="13246"/>
                </a:lnTo>
                <a:lnTo>
                  <a:pt x="18286" y="13278"/>
                </a:lnTo>
                <a:lnTo>
                  <a:pt x="18276" y="13300"/>
                </a:lnTo>
                <a:lnTo>
                  <a:pt x="18275" y="13323"/>
                </a:lnTo>
                <a:lnTo>
                  <a:pt x="18278" y="13342"/>
                </a:lnTo>
                <a:lnTo>
                  <a:pt x="18288" y="13322"/>
                </a:lnTo>
                <a:lnTo>
                  <a:pt x="18293" y="13274"/>
                </a:lnTo>
                <a:lnTo>
                  <a:pt x="18312" y="13239"/>
                </a:lnTo>
                <a:cubicBezTo>
                  <a:pt x="18312" y="13239"/>
                  <a:pt x="18315" y="13217"/>
                  <a:pt x="18315" y="13217"/>
                </a:cubicBezTo>
                <a:close/>
                <a:moveTo>
                  <a:pt x="18383" y="13193"/>
                </a:moveTo>
                <a:lnTo>
                  <a:pt x="18381" y="13158"/>
                </a:lnTo>
                <a:lnTo>
                  <a:pt x="18373" y="13130"/>
                </a:lnTo>
                <a:lnTo>
                  <a:pt x="18371" y="13121"/>
                </a:lnTo>
                <a:lnTo>
                  <a:pt x="18357" y="13128"/>
                </a:lnTo>
                <a:lnTo>
                  <a:pt x="18345" y="13119"/>
                </a:lnTo>
                <a:lnTo>
                  <a:pt x="18336" y="13120"/>
                </a:lnTo>
                <a:lnTo>
                  <a:pt x="18341" y="13142"/>
                </a:lnTo>
                <a:lnTo>
                  <a:pt x="18341" y="13164"/>
                </a:lnTo>
                <a:lnTo>
                  <a:pt x="18349" y="13178"/>
                </a:lnTo>
                <a:lnTo>
                  <a:pt x="18356" y="13167"/>
                </a:lnTo>
                <a:lnTo>
                  <a:pt x="18364" y="13179"/>
                </a:lnTo>
                <a:lnTo>
                  <a:pt x="18363" y="13209"/>
                </a:lnTo>
                <a:lnTo>
                  <a:pt x="18369" y="13229"/>
                </a:lnTo>
                <a:lnTo>
                  <a:pt x="18371" y="13262"/>
                </a:lnTo>
                <a:lnTo>
                  <a:pt x="18382" y="13275"/>
                </a:lnTo>
                <a:lnTo>
                  <a:pt x="18384" y="13244"/>
                </a:lnTo>
                <a:lnTo>
                  <a:pt x="18391" y="13260"/>
                </a:lnTo>
                <a:lnTo>
                  <a:pt x="18403" y="13255"/>
                </a:lnTo>
                <a:lnTo>
                  <a:pt x="18404" y="13237"/>
                </a:lnTo>
                <a:lnTo>
                  <a:pt x="18392" y="13203"/>
                </a:lnTo>
                <a:cubicBezTo>
                  <a:pt x="18392" y="13203"/>
                  <a:pt x="18383" y="13193"/>
                  <a:pt x="18383" y="13193"/>
                </a:cubicBezTo>
                <a:close/>
                <a:moveTo>
                  <a:pt x="18399" y="13286"/>
                </a:moveTo>
                <a:lnTo>
                  <a:pt x="18408" y="13304"/>
                </a:lnTo>
                <a:lnTo>
                  <a:pt x="18408" y="13287"/>
                </a:lnTo>
                <a:lnTo>
                  <a:pt x="18401" y="13266"/>
                </a:lnTo>
                <a:cubicBezTo>
                  <a:pt x="18401" y="13266"/>
                  <a:pt x="18399" y="13286"/>
                  <a:pt x="18399" y="13286"/>
                </a:cubicBezTo>
                <a:close/>
                <a:moveTo>
                  <a:pt x="18361" y="13369"/>
                </a:moveTo>
                <a:lnTo>
                  <a:pt x="18363" y="13382"/>
                </a:lnTo>
                <a:lnTo>
                  <a:pt x="18373" y="13393"/>
                </a:lnTo>
                <a:lnTo>
                  <a:pt x="18375" y="13374"/>
                </a:lnTo>
                <a:lnTo>
                  <a:pt x="18363" y="13357"/>
                </a:lnTo>
                <a:cubicBezTo>
                  <a:pt x="18363" y="13357"/>
                  <a:pt x="18361" y="13369"/>
                  <a:pt x="18361" y="13369"/>
                </a:cubicBezTo>
                <a:close/>
                <a:moveTo>
                  <a:pt x="18337" y="13213"/>
                </a:moveTo>
                <a:lnTo>
                  <a:pt x="18337" y="13191"/>
                </a:lnTo>
                <a:lnTo>
                  <a:pt x="18332" y="13201"/>
                </a:lnTo>
                <a:cubicBezTo>
                  <a:pt x="18332" y="13201"/>
                  <a:pt x="18337" y="13213"/>
                  <a:pt x="18337" y="13213"/>
                </a:cubicBezTo>
                <a:close/>
                <a:moveTo>
                  <a:pt x="18186" y="13723"/>
                </a:moveTo>
                <a:lnTo>
                  <a:pt x="18193" y="13727"/>
                </a:lnTo>
                <a:lnTo>
                  <a:pt x="18210" y="13701"/>
                </a:lnTo>
                <a:lnTo>
                  <a:pt x="18212" y="13693"/>
                </a:lnTo>
                <a:lnTo>
                  <a:pt x="18204" y="13688"/>
                </a:lnTo>
                <a:lnTo>
                  <a:pt x="18196" y="13679"/>
                </a:lnTo>
                <a:lnTo>
                  <a:pt x="18189" y="13690"/>
                </a:lnTo>
                <a:lnTo>
                  <a:pt x="18177" y="13691"/>
                </a:lnTo>
                <a:lnTo>
                  <a:pt x="18178" y="13702"/>
                </a:lnTo>
                <a:cubicBezTo>
                  <a:pt x="18178" y="13702"/>
                  <a:pt x="18186" y="13723"/>
                  <a:pt x="18186" y="13723"/>
                </a:cubicBezTo>
                <a:close/>
                <a:moveTo>
                  <a:pt x="18427" y="15457"/>
                </a:moveTo>
                <a:lnTo>
                  <a:pt x="18423" y="15450"/>
                </a:lnTo>
                <a:lnTo>
                  <a:pt x="18419" y="15459"/>
                </a:lnTo>
                <a:lnTo>
                  <a:pt x="18421" y="15464"/>
                </a:lnTo>
                <a:cubicBezTo>
                  <a:pt x="18421" y="15464"/>
                  <a:pt x="18427" y="15457"/>
                  <a:pt x="18427" y="15457"/>
                </a:cubicBezTo>
                <a:close/>
                <a:moveTo>
                  <a:pt x="18409" y="14709"/>
                </a:moveTo>
                <a:lnTo>
                  <a:pt x="18419" y="14711"/>
                </a:lnTo>
                <a:lnTo>
                  <a:pt x="18419" y="14692"/>
                </a:lnTo>
                <a:lnTo>
                  <a:pt x="18410" y="14687"/>
                </a:lnTo>
                <a:lnTo>
                  <a:pt x="18402" y="14697"/>
                </a:lnTo>
                <a:lnTo>
                  <a:pt x="18393" y="14690"/>
                </a:lnTo>
                <a:lnTo>
                  <a:pt x="18380" y="14684"/>
                </a:lnTo>
                <a:lnTo>
                  <a:pt x="18371" y="14690"/>
                </a:lnTo>
                <a:lnTo>
                  <a:pt x="18365" y="14687"/>
                </a:lnTo>
                <a:lnTo>
                  <a:pt x="18356" y="14702"/>
                </a:lnTo>
                <a:lnTo>
                  <a:pt x="18355" y="14713"/>
                </a:lnTo>
                <a:lnTo>
                  <a:pt x="18360" y="14725"/>
                </a:lnTo>
                <a:lnTo>
                  <a:pt x="18373" y="14730"/>
                </a:lnTo>
                <a:lnTo>
                  <a:pt x="18387" y="14715"/>
                </a:lnTo>
                <a:lnTo>
                  <a:pt x="18397" y="14719"/>
                </a:lnTo>
                <a:cubicBezTo>
                  <a:pt x="18397" y="14719"/>
                  <a:pt x="18409" y="14709"/>
                  <a:pt x="18409" y="14709"/>
                </a:cubicBezTo>
                <a:close/>
                <a:moveTo>
                  <a:pt x="18283" y="13201"/>
                </a:moveTo>
                <a:lnTo>
                  <a:pt x="18283" y="13182"/>
                </a:lnTo>
                <a:lnTo>
                  <a:pt x="18273" y="13169"/>
                </a:lnTo>
                <a:lnTo>
                  <a:pt x="18267" y="13176"/>
                </a:lnTo>
                <a:lnTo>
                  <a:pt x="18258" y="13169"/>
                </a:lnTo>
                <a:lnTo>
                  <a:pt x="18247" y="13181"/>
                </a:lnTo>
                <a:lnTo>
                  <a:pt x="18247" y="13202"/>
                </a:lnTo>
                <a:lnTo>
                  <a:pt x="18239" y="13223"/>
                </a:lnTo>
                <a:lnTo>
                  <a:pt x="18242" y="13253"/>
                </a:lnTo>
                <a:lnTo>
                  <a:pt x="18234" y="13279"/>
                </a:lnTo>
                <a:lnTo>
                  <a:pt x="18213" y="13288"/>
                </a:lnTo>
                <a:lnTo>
                  <a:pt x="18207" y="13302"/>
                </a:lnTo>
                <a:lnTo>
                  <a:pt x="18211" y="13337"/>
                </a:lnTo>
                <a:lnTo>
                  <a:pt x="18220" y="13340"/>
                </a:lnTo>
                <a:lnTo>
                  <a:pt x="18236" y="13356"/>
                </a:lnTo>
                <a:lnTo>
                  <a:pt x="18250" y="13358"/>
                </a:lnTo>
                <a:lnTo>
                  <a:pt x="18250" y="13384"/>
                </a:lnTo>
                <a:lnTo>
                  <a:pt x="18260" y="13393"/>
                </a:lnTo>
                <a:lnTo>
                  <a:pt x="18272" y="13381"/>
                </a:lnTo>
                <a:lnTo>
                  <a:pt x="18273" y="13360"/>
                </a:lnTo>
                <a:lnTo>
                  <a:pt x="18264" y="13331"/>
                </a:lnTo>
                <a:lnTo>
                  <a:pt x="18262" y="13287"/>
                </a:lnTo>
                <a:lnTo>
                  <a:pt x="18270" y="13223"/>
                </a:lnTo>
                <a:cubicBezTo>
                  <a:pt x="18270" y="13223"/>
                  <a:pt x="18283" y="13201"/>
                  <a:pt x="18283" y="13201"/>
                </a:cubicBezTo>
                <a:close/>
                <a:moveTo>
                  <a:pt x="18447" y="14087"/>
                </a:moveTo>
                <a:lnTo>
                  <a:pt x="18443" y="14063"/>
                </a:lnTo>
                <a:lnTo>
                  <a:pt x="18429" y="14037"/>
                </a:lnTo>
                <a:lnTo>
                  <a:pt x="18427" y="14051"/>
                </a:lnTo>
                <a:lnTo>
                  <a:pt x="18429" y="14080"/>
                </a:lnTo>
                <a:lnTo>
                  <a:pt x="18441" y="14098"/>
                </a:lnTo>
                <a:cubicBezTo>
                  <a:pt x="18441" y="14098"/>
                  <a:pt x="18447" y="14087"/>
                  <a:pt x="18447" y="14087"/>
                </a:cubicBezTo>
                <a:close/>
                <a:moveTo>
                  <a:pt x="18429" y="14714"/>
                </a:moveTo>
                <a:lnTo>
                  <a:pt x="18443" y="14721"/>
                </a:lnTo>
                <a:lnTo>
                  <a:pt x="18473" y="14709"/>
                </a:lnTo>
                <a:lnTo>
                  <a:pt x="18489" y="14703"/>
                </a:lnTo>
                <a:lnTo>
                  <a:pt x="18475" y="14699"/>
                </a:lnTo>
                <a:lnTo>
                  <a:pt x="18450" y="14693"/>
                </a:lnTo>
                <a:lnTo>
                  <a:pt x="18440" y="14700"/>
                </a:lnTo>
                <a:lnTo>
                  <a:pt x="18430" y="14694"/>
                </a:lnTo>
                <a:lnTo>
                  <a:pt x="18423" y="14699"/>
                </a:lnTo>
                <a:lnTo>
                  <a:pt x="18428" y="14705"/>
                </a:lnTo>
                <a:cubicBezTo>
                  <a:pt x="18428" y="14705"/>
                  <a:pt x="18429" y="14714"/>
                  <a:pt x="18429" y="14714"/>
                </a:cubicBezTo>
                <a:close/>
                <a:moveTo>
                  <a:pt x="18228" y="13216"/>
                </a:moveTo>
                <a:lnTo>
                  <a:pt x="18228" y="13201"/>
                </a:lnTo>
                <a:lnTo>
                  <a:pt x="18223" y="13196"/>
                </a:lnTo>
                <a:lnTo>
                  <a:pt x="18212" y="13202"/>
                </a:lnTo>
                <a:lnTo>
                  <a:pt x="18208" y="13225"/>
                </a:lnTo>
                <a:lnTo>
                  <a:pt x="18216" y="13236"/>
                </a:lnTo>
                <a:cubicBezTo>
                  <a:pt x="18216" y="13236"/>
                  <a:pt x="18228" y="13216"/>
                  <a:pt x="18228" y="13216"/>
                </a:cubicBezTo>
                <a:close/>
                <a:moveTo>
                  <a:pt x="18239" y="12898"/>
                </a:moveTo>
                <a:lnTo>
                  <a:pt x="18234" y="12900"/>
                </a:lnTo>
                <a:lnTo>
                  <a:pt x="18233" y="12913"/>
                </a:lnTo>
                <a:lnTo>
                  <a:pt x="18251" y="12945"/>
                </a:lnTo>
                <a:lnTo>
                  <a:pt x="18254" y="12934"/>
                </a:lnTo>
                <a:lnTo>
                  <a:pt x="18252" y="12921"/>
                </a:lnTo>
                <a:cubicBezTo>
                  <a:pt x="18252" y="12921"/>
                  <a:pt x="18239" y="12898"/>
                  <a:pt x="18239" y="12898"/>
                </a:cubicBezTo>
                <a:close/>
                <a:moveTo>
                  <a:pt x="18455" y="14731"/>
                </a:moveTo>
                <a:lnTo>
                  <a:pt x="18458" y="14750"/>
                </a:lnTo>
                <a:lnTo>
                  <a:pt x="18464" y="14777"/>
                </a:lnTo>
                <a:lnTo>
                  <a:pt x="18469" y="14781"/>
                </a:lnTo>
                <a:lnTo>
                  <a:pt x="18469" y="14770"/>
                </a:lnTo>
                <a:lnTo>
                  <a:pt x="18460" y="14745"/>
                </a:lnTo>
                <a:lnTo>
                  <a:pt x="18460" y="14727"/>
                </a:lnTo>
                <a:cubicBezTo>
                  <a:pt x="18460" y="14727"/>
                  <a:pt x="18455" y="14731"/>
                  <a:pt x="18455" y="14731"/>
                </a:cubicBezTo>
                <a:close/>
                <a:moveTo>
                  <a:pt x="18158" y="12840"/>
                </a:moveTo>
                <a:lnTo>
                  <a:pt x="18150" y="12856"/>
                </a:lnTo>
                <a:lnTo>
                  <a:pt x="18152" y="12873"/>
                </a:lnTo>
                <a:lnTo>
                  <a:pt x="18168" y="12891"/>
                </a:lnTo>
                <a:lnTo>
                  <a:pt x="18171" y="12878"/>
                </a:lnTo>
                <a:lnTo>
                  <a:pt x="18177" y="12867"/>
                </a:lnTo>
                <a:lnTo>
                  <a:pt x="18170" y="12848"/>
                </a:lnTo>
                <a:cubicBezTo>
                  <a:pt x="18170" y="12848"/>
                  <a:pt x="18158" y="12840"/>
                  <a:pt x="18158" y="12840"/>
                </a:cubicBezTo>
                <a:close/>
                <a:moveTo>
                  <a:pt x="18094" y="12134"/>
                </a:moveTo>
                <a:lnTo>
                  <a:pt x="18096" y="12110"/>
                </a:lnTo>
                <a:lnTo>
                  <a:pt x="18086" y="12122"/>
                </a:lnTo>
                <a:cubicBezTo>
                  <a:pt x="18086" y="12122"/>
                  <a:pt x="18094" y="12134"/>
                  <a:pt x="18094" y="12134"/>
                </a:cubicBezTo>
                <a:close/>
                <a:moveTo>
                  <a:pt x="18600" y="14837"/>
                </a:moveTo>
                <a:lnTo>
                  <a:pt x="18602" y="14827"/>
                </a:lnTo>
                <a:lnTo>
                  <a:pt x="18591" y="14828"/>
                </a:lnTo>
                <a:lnTo>
                  <a:pt x="18593" y="14838"/>
                </a:lnTo>
                <a:cubicBezTo>
                  <a:pt x="18593" y="14838"/>
                  <a:pt x="18600" y="14837"/>
                  <a:pt x="18600" y="14837"/>
                </a:cubicBezTo>
                <a:close/>
                <a:moveTo>
                  <a:pt x="18588" y="14864"/>
                </a:moveTo>
                <a:lnTo>
                  <a:pt x="18588" y="14850"/>
                </a:lnTo>
                <a:lnTo>
                  <a:pt x="18580" y="14862"/>
                </a:lnTo>
                <a:cubicBezTo>
                  <a:pt x="18580" y="14862"/>
                  <a:pt x="18588" y="14864"/>
                  <a:pt x="18588" y="14864"/>
                </a:cubicBezTo>
                <a:close/>
                <a:moveTo>
                  <a:pt x="18614" y="14933"/>
                </a:moveTo>
                <a:lnTo>
                  <a:pt x="18622" y="14909"/>
                </a:lnTo>
                <a:lnTo>
                  <a:pt x="18615" y="14903"/>
                </a:lnTo>
                <a:lnTo>
                  <a:pt x="18609" y="14911"/>
                </a:lnTo>
                <a:lnTo>
                  <a:pt x="18593" y="14920"/>
                </a:lnTo>
                <a:lnTo>
                  <a:pt x="18602" y="14933"/>
                </a:lnTo>
                <a:lnTo>
                  <a:pt x="18612" y="14923"/>
                </a:lnTo>
                <a:cubicBezTo>
                  <a:pt x="18612" y="14923"/>
                  <a:pt x="18614" y="14933"/>
                  <a:pt x="18614" y="14933"/>
                </a:cubicBezTo>
                <a:close/>
                <a:moveTo>
                  <a:pt x="18592" y="15462"/>
                </a:moveTo>
                <a:lnTo>
                  <a:pt x="18607" y="15453"/>
                </a:lnTo>
                <a:lnTo>
                  <a:pt x="18607" y="15441"/>
                </a:lnTo>
                <a:lnTo>
                  <a:pt x="18596" y="15445"/>
                </a:lnTo>
                <a:lnTo>
                  <a:pt x="18577" y="15442"/>
                </a:lnTo>
                <a:lnTo>
                  <a:pt x="18578" y="15452"/>
                </a:lnTo>
                <a:cubicBezTo>
                  <a:pt x="18578" y="15452"/>
                  <a:pt x="18592" y="15462"/>
                  <a:pt x="18592" y="15462"/>
                </a:cubicBezTo>
                <a:close/>
                <a:moveTo>
                  <a:pt x="18546" y="15356"/>
                </a:moveTo>
                <a:lnTo>
                  <a:pt x="18540" y="15364"/>
                </a:lnTo>
                <a:lnTo>
                  <a:pt x="18541" y="15378"/>
                </a:lnTo>
                <a:lnTo>
                  <a:pt x="18553" y="15363"/>
                </a:lnTo>
                <a:cubicBezTo>
                  <a:pt x="18553" y="15363"/>
                  <a:pt x="18546" y="15356"/>
                  <a:pt x="18546" y="15356"/>
                </a:cubicBezTo>
                <a:close/>
                <a:moveTo>
                  <a:pt x="18567" y="15447"/>
                </a:moveTo>
                <a:lnTo>
                  <a:pt x="18558" y="15452"/>
                </a:lnTo>
                <a:lnTo>
                  <a:pt x="18566" y="15459"/>
                </a:lnTo>
                <a:cubicBezTo>
                  <a:pt x="18566" y="15459"/>
                  <a:pt x="18567" y="15447"/>
                  <a:pt x="18567" y="15447"/>
                </a:cubicBezTo>
                <a:close/>
                <a:moveTo>
                  <a:pt x="18581" y="14696"/>
                </a:moveTo>
                <a:lnTo>
                  <a:pt x="18590" y="14693"/>
                </a:lnTo>
                <a:lnTo>
                  <a:pt x="18609" y="14693"/>
                </a:lnTo>
                <a:lnTo>
                  <a:pt x="18613" y="14680"/>
                </a:lnTo>
                <a:lnTo>
                  <a:pt x="18597" y="14652"/>
                </a:lnTo>
                <a:lnTo>
                  <a:pt x="18580" y="14651"/>
                </a:lnTo>
                <a:lnTo>
                  <a:pt x="18562" y="14675"/>
                </a:lnTo>
                <a:lnTo>
                  <a:pt x="18569" y="14688"/>
                </a:lnTo>
                <a:cubicBezTo>
                  <a:pt x="18569" y="14688"/>
                  <a:pt x="18581" y="14696"/>
                  <a:pt x="18581" y="14696"/>
                </a:cubicBezTo>
                <a:close/>
                <a:moveTo>
                  <a:pt x="18553" y="14575"/>
                </a:moveTo>
                <a:lnTo>
                  <a:pt x="18549" y="14570"/>
                </a:lnTo>
                <a:lnTo>
                  <a:pt x="18544" y="14585"/>
                </a:lnTo>
                <a:lnTo>
                  <a:pt x="18558" y="14592"/>
                </a:lnTo>
                <a:cubicBezTo>
                  <a:pt x="18558" y="14592"/>
                  <a:pt x="18553" y="14575"/>
                  <a:pt x="18553" y="14575"/>
                </a:cubicBezTo>
                <a:close/>
                <a:moveTo>
                  <a:pt x="18724" y="15434"/>
                </a:moveTo>
                <a:lnTo>
                  <a:pt x="18711" y="15446"/>
                </a:lnTo>
                <a:lnTo>
                  <a:pt x="18719" y="15446"/>
                </a:lnTo>
                <a:cubicBezTo>
                  <a:pt x="18719" y="15446"/>
                  <a:pt x="18724" y="15434"/>
                  <a:pt x="18724" y="15434"/>
                </a:cubicBezTo>
                <a:close/>
                <a:moveTo>
                  <a:pt x="19834" y="15015"/>
                </a:moveTo>
                <a:lnTo>
                  <a:pt x="19819" y="15024"/>
                </a:lnTo>
                <a:lnTo>
                  <a:pt x="19823" y="15041"/>
                </a:lnTo>
                <a:lnTo>
                  <a:pt x="19832" y="15028"/>
                </a:lnTo>
                <a:cubicBezTo>
                  <a:pt x="19832" y="15028"/>
                  <a:pt x="19834" y="15015"/>
                  <a:pt x="19834" y="15015"/>
                </a:cubicBezTo>
                <a:close/>
                <a:moveTo>
                  <a:pt x="19915" y="14705"/>
                </a:moveTo>
                <a:lnTo>
                  <a:pt x="19905" y="14709"/>
                </a:lnTo>
                <a:lnTo>
                  <a:pt x="19897" y="14699"/>
                </a:lnTo>
                <a:lnTo>
                  <a:pt x="19885" y="14705"/>
                </a:lnTo>
                <a:lnTo>
                  <a:pt x="19875" y="14704"/>
                </a:lnTo>
                <a:lnTo>
                  <a:pt x="19870" y="14709"/>
                </a:lnTo>
                <a:cubicBezTo>
                  <a:pt x="19870" y="14708"/>
                  <a:pt x="19875" y="14726"/>
                  <a:pt x="19875" y="14726"/>
                </a:cubicBezTo>
                <a:lnTo>
                  <a:pt x="19885" y="14728"/>
                </a:lnTo>
                <a:lnTo>
                  <a:pt x="19891" y="14737"/>
                </a:lnTo>
                <a:lnTo>
                  <a:pt x="19908" y="14735"/>
                </a:lnTo>
                <a:lnTo>
                  <a:pt x="19923" y="14715"/>
                </a:lnTo>
                <a:cubicBezTo>
                  <a:pt x="19923" y="14715"/>
                  <a:pt x="19915" y="14705"/>
                  <a:pt x="19915" y="14705"/>
                </a:cubicBezTo>
                <a:close/>
                <a:moveTo>
                  <a:pt x="19895" y="15106"/>
                </a:moveTo>
                <a:lnTo>
                  <a:pt x="19900" y="15120"/>
                </a:lnTo>
                <a:lnTo>
                  <a:pt x="19909" y="15117"/>
                </a:lnTo>
                <a:lnTo>
                  <a:pt x="19909" y="15097"/>
                </a:lnTo>
                <a:lnTo>
                  <a:pt x="19900" y="15087"/>
                </a:lnTo>
                <a:cubicBezTo>
                  <a:pt x="19900" y="15087"/>
                  <a:pt x="19895" y="15106"/>
                  <a:pt x="19895" y="15106"/>
                </a:cubicBezTo>
                <a:close/>
                <a:moveTo>
                  <a:pt x="18693" y="15272"/>
                </a:moveTo>
                <a:lnTo>
                  <a:pt x="18702" y="15273"/>
                </a:lnTo>
                <a:lnTo>
                  <a:pt x="18700" y="15263"/>
                </a:lnTo>
                <a:cubicBezTo>
                  <a:pt x="18700" y="15263"/>
                  <a:pt x="18693" y="15272"/>
                  <a:pt x="18693" y="15272"/>
                </a:cubicBezTo>
                <a:close/>
                <a:moveTo>
                  <a:pt x="18740" y="15219"/>
                </a:moveTo>
                <a:lnTo>
                  <a:pt x="18733" y="15214"/>
                </a:lnTo>
                <a:lnTo>
                  <a:pt x="18731" y="15229"/>
                </a:lnTo>
                <a:cubicBezTo>
                  <a:pt x="18731" y="15229"/>
                  <a:pt x="18740" y="15219"/>
                  <a:pt x="18740" y="15219"/>
                </a:cubicBezTo>
                <a:close/>
                <a:moveTo>
                  <a:pt x="18711" y="15425"/>
                </a:moveTo>
                <a:lnTo>
                  <a:pt x="18721" y="15421"/>
                </a:lnTo>
                <a:lnTo>
                  <a:pt x="18719" y="15403"/>
                </a:lnTo>
                <a:lnTo>
                  <a:pt x="18710" y="15394"/>
                </a:lnTo>
                <a:lnTo>
                  <a:pt x="18702" y="15401"/>
                </a:lnTo>
                <a:lnTo>
                  <a:pt x="18703" y="15413"/>
                </a:lnTo>
                <a:cubicBezTo>
                  <a:pt x="18703" y="15413"/>
                  <a:pt x="18711" y="15425"/>
                  <a:pt x="18711" y="15425"/>
                </a:cubicBezTo>
                <a:close/>
                <a:moveTo>
                  <a:pt x="18542" y="15446"/>
                </a:moveTo>
                <a:lnTo>
                  <a:pt x="18536" y="15437"/>
                </a:lnTo>
                <a:lnTo>
                  <a:pt x="18527" y="15444"/>
                </a:lnTo>
                <a:lnTo>
                  <a:pt x="18534" y="15454"/>
                </a:lnTo>
                <a:cubicBezTo>
                  <a:pt x="18534" y="15454"/>
                  <a:pt x="18542" y="15446"/>
                  <a:pt x="18542" y="15446"/>
                </a:cubicBezTo>
                <a:close/>
                <a:moveTo>
                  <a:pt x="17855" y="13636"/>
                </a:moveTo>
                <a:lnTo>
                  <a:pt x="17870" y="13629"/>
                </a:lnTo>
                <a:lnTo>
                  <a:pt x="17870" y="13612"/>
                </a:lnTo>
                <a:lnTo>
                  <a:pt x="17864" y="13609"/>
                </a:lnTo>
                <a:lnTo>
                  <a:pt x="17852" y="13629"/>
                </a:lnTo>
                <a:cubicBezTo>
                  <a:pt x="17852" y="13629"/>
                  <a:pt x="17855" y="13636"/>
                  <a:pt x="17855" y="13636"/>
                </a:cubicBezTo>
                <a:close/>
                <a:moveTo>
                  <a:pt x="18400" y="10245"/>
                </a:moveTo>
                <a:lnTo>
                  <a:pt x="18405" y="10270"/>
                </a:lnTo>
                <a:lnTo>
                  <a:pt x="18414" y="10272"/>
                </a:lnTo>
                <a:lnTo>
                  <a:pt x="18422" y="10261"/>
                </a:lnTo>
                <a:lnTo>
                  <a:pt x="18417" y="10245"/>
                </a:lnTo>
                <a:lnTo>
                  <a:pt x="18409" y="10238"/>
                </a:lnTo>
                <a:lnTo>
                  <a:pt x="18408" y="10225"/>
                </a:lnTo>
                <a:lnTo>
                  <a:pt x="18401" y="10231"/>
                </a:lnTo>
                <a:cubicBezTo>
                  <a:pt x="18401" y="10231"/>
                  <a:pt x="18400" y="10245"/>
                  <a:pt x="18400" y="10245"/>
                </a:cubicBezTo>
                <a:close/>
                <a:moveTo>
                  <a:pt x="17860" y="13493"/>
                </a:moveTo>
                <a:lnTo>
                  <a:pt x="17861" y="13483"/>
                </a:lnTo>
                <a:lnTo>
                  <a:pt x="17854" y="13494"/>
                </a:lnTo>
                <a:cubicBezTo>
                  <a:pt x="17854" y="13494"/>
                  <a:pt x="17860" y="13493"/>
                  <a:pt x="17860" y="13493"/>
                </a:cubicBezTo>
                <a:close/>
                <a:moveTo>
                  <a:pt x="17838" y="13625"/>
                </a:moveTo>
                <a:lnTo>
                  <a:pt x="17846" y="13616"/>
                </a:lnTo>
                <a:lnTo>
                  <a:pt x="17847" y="13608"/>
                </a:lnTo>
                <a:lnTo>
                  <a:pt x="17829" y="13625"/>
                </a:lnTo>
                <a:cubicBezTo>
                  <a:pt x="17829" y="13625"/>
                  <a:pt x="17838" y="13625"/>
                  <a:pt x="17838" y="13625"/>
                </a:cubicBezTo>
                <a:close/>
                <a:moveTo>
                  <a:pt x="17837" y="13521"/>
                </a:moveTo>
                <a:lnTo>
                  <a:pt x="17837" y="13536"/>
                </a:lnTo>
                <a:lnTo>
                  <a:pt x="17844" y="13557"/>
                </a:lnTo>
                <a:lnTo>
                  <a:pt x="17851" y="13557"/>
                </a:lnTo>
                <a:lnTo>
                  <a:pt x="17851" y="13529"/>
                </a:lnTo>
                <a:lnTo>
                  <a:pt x="17853" y="13519"/>
                </a:lnTo>
                <a:lnTo>
                  <a:pt x="17849" y="13513"/>
                </a:lnTo>
                <a:cubicBezTo>
                  <a:pt x="17849" y="13513"/>
                  <a:pt x="17837" y="13521"/>
                  <a:pt x="17837" y="13521"/>
                </a:cubicBezTo>
                <a:close/>
                <a:moveTo>
                  <a:pt x="19958" y="15163"/>
                </a:moveTo>
                <a:lnTo>
                  <a:pt x="19961" y="15152"/>
                </a:lnTo>
                <a:lnTo>
                  <a:pt x="19958" y="15132"/>
                </a:lnTo>
                <a:lnTo>
                  <a:pt x="19947" y="15117"/>
                </a:lnTo>
                <a:lnTo>
                  <a:pt x="19939" y="15132"/>
                </a:lnTo>
                <a:lnTo>
                  <a:pt x="19946" y="15150"/>
                </a:lnTo>
                <a:cubicBezTo>
                  <a:pt x="19946" y="15150"/>
                  <a:pt x="19958" y="15163"/>
                  <a:pt x="19958" y="15163"/>
                </a:cubicBezTo>
                <a:close/>
                <a:moveTo>
                  <a:pt x="17871" y="13501"/>
                </a:moveTo>
                <a:lnTo>
                  <a:pt x="17868" y="13487"/>
                </a:lnTo>
                <a:lnTo>
                  <a:pt x="17864" y="13495"/>
                </a:lnTo>
                <a:cubicBezTo>
                  <a:pt x="17864" y="13495"/>
                  <a:pt x="17871" y="13501"/>
                  <a:pt x="17871" y="13501"/>
                </a:cubicBezTo>
                <a:close/>
                <a:moveTo>
                  <a:pt x="18083" y="12200"/>
                </a:moveTo>
                <a:lnTo>
                  <a:pt x="18093" y="12190"/>
                </a:lnTo>
                <a:lnTo>
                  <a:pt x="18077" y="12190"/>
                </a:lnTo>
                <a:cubicBezTo>
                  <a:pt x="18077" y="12190"/>
                  <a:pt x="18083" y="12200"/>
                  <a:pt x="18083" y="12200"/>
                </a:cubicBezTo>
                <a:close/>
                <a:moveTo>
                  <a:pt x="18064" y="12160"/>
                </a:moveTo>
                <a:lnTo>
                  <a:pt x="18077" y="12156"/>
                </a:lnTo>
                <a:lnTo>
                  <a:pt x="18068" y="12141"/>
                </a:lnTo>
                <a:cubicBezTo>
                  <a:pt x="18068" y="12141"/>
                  <a:pt x="18064" y="12160"/>
                  <a:pt x="18064" y="12160"/>
                </a:cubicBezTo>
                <a:close/>
                <a:moveTo>
                  <a:pt x="18241" y="15512"/>
                </a:moveTo>
                <a:lnTo>
                  <a:pt x="18249" y="15498"/>
                </a:lnTo>
                <a:lnTo>
                  <a:pt x="18260" y="15489"/>
                </a:lnTo>
                <a:lnTo>
                  <a:pt x="18246" y="15494"/>
                </a:lnTo>
                <a:cubicBezTo>
                  <a:pt x="18246" y="15494"/>
                  <a:pt x="18241" y="15512"/>
                  <a:pt x="18241" y="15512"/>
                </a:cubicBezTo>
                <a:close/>
                <a:moveTo>
                  <a:pt x="18262" y="15756"/>
                </a:moveTo>
                <a:lnTo>
                  <a:pt x="18267" y="15738"/>
                </a:lnTo>
                <a:lnTo>
                  <a:pt x="18263" y="15725"/>
                </a:lnTo>
                <a:lnTo>
                  <a:pt x="18251" y="15734"/>
                </a:lnTo>
                <a:lnTo>
                  <a:pt x="18253" y="15739"/>
                </a:lnTo>
                <a:lnTo>
                  <a:pt x="18232" y="15756"/>
                </a:lnTo>
                <a:lnTo>
                  <a:pt x="18222" y="15771"/>
                </a:lnTo>
                <a:lnTo>
                  <a:pt x="18232" y="15777"/>
                </a:lnTo>
                <a:cubicBezTo>
                  <a:pt x="18232" y="15777"/>
                  <a:pt x="18262" y="15756"/>
                  <a:pt x="18262" y="15756"/>
                </a:cubicBezTo>
                <a:close/>
                <a:moveTo>
                  <a:pt x="18262" y="15685"/>
                </a:moveTo>
                <a:lnTo>
                  <a:pt x="18255" y="15704"/>
                </a:lnTo>
                <a:lnTo>
                  <a:pt x="18262" y="15709"/>
                </a:lnTo>
                <a:lnTo>
                  <a:pt x="18267" y="15686"/>
                </a:lnTo>
                <a:cubicBezTo>
                  <a:pt x="18267" y="15686"/>
                  <a:pt x="18262" y="15685"/>
                  <a:pt x="18262" y="15685"/>
                </a:cubicBezTo>
                <a:close/>
                <a:moveTo>
                  <a:pt x="18267" y="15455"/>
                </a:moveTo>
                <a:lnTo>
                  <a:pt x="18258" y="15468"/>
                </a:lnTo>
                <a:lnTo>
                  <a:pt x="18265" y="15475"/>
                </a:lnTo>
                <a:lnTo>
                  <a:pt x="18269" y="15465"/>
                </a:lnTo>
                <a:cubicBezTo>
                  <a:pt x="18269" y="15465"/>
                  <a:pt x="18267" y="15455"/>
                  <a:pt x="18267" y="15455"/>
                </a:cubicBezTo>
                <a:close/>
                <a:moveTo>
                  <a:pt x="18271" y="15093"/>
                </a:moveTo>
                <a:lnTo>
                  <a:pt x="18260" y="15089"/>
                </a:lnTo>
                <a:lnTo>
                  <a:pt x="18257" y="15071"/>
                </a:lnTo>
                <a:lnTo>
                  <a:pt x="18261" y="15063"/>
                </a:lnTo>
                <a:lnTo>
                  <a:pt x="18269" y="15052"/>
                </a:lnTo>
                <a:lnTo>
                  <a:pt x="18272" y="15042"/>
                </a:lnTo>
                <a:lnTo>
                  <a:pt x="18275" y="15051"/>
                </a:lnTo>
                <a:lnTo>
                  <a:pt x="18276" y="15041"/>
                </a:lnTo>
                <a:lnTo>
                  <a:pt x="18271" y="15025"/>
                </a:lnTo>
                <a:lnTo>
                  <a:pt x="18271" y="15011"/>
                </a:lnTo>
                <a:lnTo>
                  <a:pt x="18262" y="15008"/>
                </a:lnTo>
                <a:lnTo>
                  <a:pt x="18256" y="15017"/>
                </a:lnTo>
                <a:lnTo>
                  <a:pt x="18255" y="15053"/>
                </a:lnTo>
                <a:lnTo>
                  <a:pt x="18249" y="15088"/>
                </a:lnTo>
                <a:lnTo>
                  <a:pt x="18237" y="15121"/>
                </a:lnTo>
                <a:lnTo>
                  <a:pt x="18236" y="15138"/>
                </a:lnTo>
                <a:lnTo>
                  <a:pt x="18245" y="15146"/>
                </a:lnTo>
                <a:lnTo>
                  <a:pt x="18253" y="15139"/>
                </a:lnTo>
                <a:lnTo>
                  <a:pt x="18261" y="15117"/>
                </a:lnTo>
                <a:lnTo>
                  <a:pt x="18269" y="15112"/>
                </a:lnTo>
                <a:lnTo>
                  <a:pt x="18273" y="15103"/>
                </a:lnTo>
                <a:cubicBezTo>
                  <a:pt x="18273" y="15103"/>
                  <a:pt x="18271" y="15093"/>
                  <a:pt x="18271" y="15093"/>
                </a:cubicBezTo>
                <a:close/>
                <a:moveTo>
                  <a:pt x="17913" y="14002"/>
                </a:moveTo>
                <a:lnTo>
                  <a:pt x="17912" y="13995"/>
                </a:lnTo>
                <a:lnTo>
                  <a:pt x="17898" y="13986"/>
                </a:lnTo>
                <a:lnTo>
                  <a:pt x="17898" y="13991"/>
                </a:lnTo>
                <a:lnTo>
                  <a:pt x="17902" y="14002"/>
                </a:lnTo>
                <a:cubicBezTo>
                  <a:pt x="17902" y="14002"/>
                  <a:pt x="17913" y="14002"/>
                  <a:pt x="17913" y="14002"/>
                </a:cubicBezTo>
                <a:close/>
                <a:moveTo>
                  <a:pt x="17895" y="14005"/>
                </a:moveTo>
                <a:lnTo>
                  <a:pt x="17902" y="14010"/>
                </a:lnTo>
                <a:lnTo>
                  <a:pt x="17898" y="13999"/>
                </a:lnTo>
                <a:cubicBezTo>
                  <a:pt x="17898" y="13999"/>
                  <a:pt x="17895" y="14005"/>
                  <a:pt x="17895" y="14005"/>
                </a:cubicBezTo>
                <a:close/>
                <a:moveTo>
                  <a:pt x="17996" y="15638"/>
                </a:moveTo>
                <a:lnTo>
                  <a:pt x="18011" y="15634"/>
                </a:lnTo>
                <a:lnTo>
                  <a:pt x="18022" y="15656"/>
                </a:lnTo>
                <a:lnTo>
                  <a:pt x="18033" y="15660"/>
                </a:lnTo>
                <a:lnTo>
                  <a:pt x="18044" y="15687"/>
                </a:lnTo>
                <a:lnTo>
                  <a:pt x="18059" y="15698"/>
                </a:lnTo>
                <a:lnTo>
                  <a:pt x="18078" y="15695"/>
                </a:lnTo>
                <a:lnTo>
                  <a:pt x="18095" y="15680"/>
                </a:lnTo>
                <a:lnTo>
                  <a:pt x="18095" y="15666"/>
                </a:lnTo>
                <a:lnTo>
                  <a:pt x="18084" y="15648"/>
                </a:lnTo>
                <a:lnTo>
                  <a:pt x="18073" y="15619"/>
                </a:lnTo>
                <a:lnTo>
                  <a:pt x="18059" y="15619"/>
                </a:lnTo>
                <a:lnTo>
                  <a:pt x="18055" y="15599"/>
                </a:lnTo>
                <a:lnTo>
                  <a:pt x="18039" y="15586"/>
                </a:lnTo>
                <a:lnTo>
                  <a:pt x="18027" y="15597"/>
                </a:lnTo>
                <a:lnTo>
                  <a:pt x="18015" y="15597"/>
                </a:lnTo>
                <a:lnTo>
                  <a:pt x="17997" y="15573"/>
                </a:lnTo>
                <a:lnTo>
                  <a:pt x="17968" y="15599"/>
                </a:lnTo>
                <a:lnTo>
                  <a:pt x="17967" y="15615"/>
                </a:lnTo>
                <a:lnTo>
                  <a:pt x="17977" y="15631"/>
                </a:lnTo>
                <a:cubicBezTo>
                  <a:pt x="17977" y="15631"/>
                  <a:pt x="17996" y="15638"/>
                  <a:pt x="17996" y="15638"/>
                </a:cubicBezTo>
                <a:close/>
                <a:moveTo>
                  <a:pt x="17906" y="14049"/>
                </a:moveTo>
                <a:lnTo>
                  <a:pt x="17892" y="14055"/>
                </a:lnTo>
                <a:lnTo>
                  <a:pt x="17902" y="14060"/>
                </a:lnTo>
                <a:cubicBezTo>
                  <a:pt x="17902" y="14060"/>
                  <a:pt x="17906" y="14049"/>
                  <a:pt x="17906" y="14049"/>
                </a:cubicBezTo>
                <a:close/>
                <a:moveTo>
                  <a:pt x="17893" y="14097"/>
                </a:moveTo>
                <a:lnTo>
                  <a:pt x="17898" y="14099"/>
                </a:lnTo>
                <a:lnTo>
                  <a:pt x="17898" y="14079"/>
                </a:lnTo>
                <a:lnTo>
                  <a:pt x="17891" y="14072"/>
                </a:lnTo>
                <a:cubicBezTo>
                  <a:pt x="17891" y="14072"/>
                  <a:pt x="17893" y="14097"/>
                  <a:pt x="17893" y="14097"/>
                </a:cubicBezTo>
                <a:close/>
                <a:moveTo>
                  <a:pt x="19061" y="14596"/>
                </a:moveTo>
                <a:lnTo>
                  <a:pt x="19069" y="14610"/>
                </a:lnTo>
                <a:lnTo>
                  <a:pt x="19078" y="14607"/>
                </a:lnTo>
                <a:lnTo>
                  <a:pt x="19069" y="14592"/>
                </a:lnTo>
                <a:cubicBezTo>
                  <a:pt x="19069" y="14592"/>
                  <a:pt x="19061" y="14596"/>
                  <a:pt x="19061" y="14596"/>
                </a:cubicBezTo>
                <a:close/>
                <a:moveTo>
                  <a:pt x="16174" y="13204"/>
                </a:moveTo>
                <a:lnTo>
                  <a:pt x="16173" y="13228"/>
                </a:lnTo>
                <a:cubicBezTo>
                  <a:pt x="16173" y="13228"/>
                  <a:pt x="16173" y="13246"/>
                  <a:pt x="16173" y="13248"/>
                </a:cubicBezTo>
                <a:lnTo>
                  <a:pt x="16186" y="13247"/>
                </a:lnTo>
                <a:lnTo>
                  <a:pt x="16192" y="13218"/>
                </a:lnTo>
                <a:lnTo>
                  <a:pt x="16188" y="13191"/>
                </a:lnTo>
                <a:cubicBezTo>
                  <a:pt x="16188" y="13191"/>
                  <a:pt x="16174" y="13204"/>
                  <a:pt x="16174" y="13204"/>
                </a:cubicBezTo>
                <a:close/>
                <a:moveTo>
                  <a:pt x="16188" y="13071"/>
                </a:moveTo>
                <a:lnTo>
                  <a:pt x="16192" y="13046"/>
                </a:lnTo>
                <a:lnTo>
                  <a:pt x="16200" y="13035"/>
                </a:lnTo>
                <a:lnTo>
                  <a:pt x="16200" y="13024"/>
                </a:lnTo>
                <a:lnTo>
                  <a:pt x="16182" y="13035"/>
                </a:lnTo>
                <a:lnTo>
                  <a:pt x="16182" y="13068"/>
                </a:lnTo>
                <a:lnTo>
                  <a:pt x="16177" y="13083"/>
                </a:lnTo>
                <a:lnTo>
                  <a:pt x="16185" y="13109"/>
                </a:lnTo>
                <a:lnTo>
                  <a:pt x="16181" y="13128"/>
                </a:lnTo>
                <a:lnTo>
                  <a:pt x="16185" y="13143"/>
                </a:lnTo>
                <a:lnTo>
                  <a:pt x="16194" y="13107"/>
                </a:lnTo>
                <a:lnTo>
                  <a:pt x="16193" y="13086"/>
                </a:lnTo>
                <a:cubicBezTo>
                  <a:pt x="16193" y="13086"/>
                  <a:pt x="16188" y="13071"/>
                  <a:pt x="16188" y="13071"/>
                </a:cubicBezTo>
                <a:close/>
                <a:moveTo>
                  <a:pt x="21261" y="16352"/>
                </a:moveTo>
                <a:lnTo>
                  <a:pt x="21264" y="16342"/>
                </a:lnTo>
                <a:lnTo>
                  <a:pt x="21248" y="16351"/>
                </a:lnTo>
                <a:cubicBezTo>
                  <a:pt x="21248" y="16351"/>
                  <a:pt x="21242" y="16362"/>
                  <a:pt x="21242" y="16363"/>
                </a:cubicBezTo>
                <a:lnTo>
                  <a:pt x="21251" y="16368"/>
                </a:lnTo>
                <a:cubicBezTo>
                  <a:pt x="21251" y="16368"/>
                  <a:pt x="21261" y="16352"/>
                  <a:pt x="21261" y="16352"/>
                </a:cubicBezTo>
                <a:close/>
                <a:moveTo>
                  <a:pt x="16148" y="13119"/>
                </a:moveTo>
                <a:lnTo>
                  <a:pt x="16163" y="13126"/>
                </a:lnTo>
                <a:lnTo>
                  <a:pt x="16158" y="13110"/>
                </a:lnTo>
                <a:cubicBezTo>
                  <a:pt x="16158" y="13110"/>
                  <a:pt x="16148" y="13119"/>
                  <a:pt x="16148" y="13119"/>
                </a:cubicBezTo>
                <a:close/>
                <a:moveTo>
                  <a:pt x="16268" y="13499"/>
                </a:moveTo>
                <a:lnTo>
                  <a:pt x="16264" y="13491"/>
                </a:lnTo>
                <a:lnTo>
                  <a:pt x="16258" y="13510"/>
                </a:lnTo>
                <a:lnTo>
                  <a:pt x="16264" y="13526"/>
                </a:lnTo>
                <a:lnTo>
                  <a:pt x="16269" y="13516"/>
                </a:lnTo>
                <a:cubicBezTo>
                  <a:pt x="16269" y="13516"/>
                  <a:pt x="16268" y="13499"/>
                  <a:pt x="16268" y="13499"/>
                </a:cubicBezTo>
                <a:close/>
                <a:moveTo>
                  <a:pt x="16273" y="13588"/>
                </a:moveTo>
                <a:lnTo>
                  <a:pt x="16266" y="13602"/>
                </a:lnTo>
                <a:lnTo>
                  <a:pt x="16271" y="13610"/>
                </a:lnTo>
                <a:lnTo>
                  <a:pt x="16281" y="13588"/>
                </a:lnTo>
                <a:cubicBezTo>
                  <a:pt x="16281" y="13588"/>
                  <a:pt x="16273" y="13588"/>
                  <a:pt x="16273" y="13588"/>
                </a:cubicBezTo>
                <a:close/>
                <a:moveTo>
                  <a:pt x="16289" y="13627"/>
                </a:moveTo>
                <a:lnTo>
                  <a:pt x="16282" y="13615"/>
                </a:lnTo>
                <a:lnTo>
                  <a:pt x="16272" y="13631"/>
                </a:lnTo>
                <a:lnTo>
                  <a:pt x="16273" y="13653"/>
                </a:lnTo>
                <a:cubicBezTo>
                  <a:pt x="16273" y="13653"/>
                  <a:pt x="16279" y="13658"/>
                  <a:pt x="16280" y="13660"/>
                </a:cubicBezTo>
                <a:cubicBezTo>
                  <a:pt x="16280" y="13662"/>
                  <a:pt x="16285" y="13683"/>
                  <a:pt x="16285" y="13683"/>
                </a:cubicBezTo>
                <a:lnTo>
                  <a:pt x="16293" y="13667"/>
                </a:lnTo>
                <a:lnTo>
                  <a:pt x="16289" y="13648"/>
                </a:lnTo>
                <a:cubicBezTo>
                  <a:pt x="16289" y="13648"/>
                  <a:pt x="16289" y="13627"/>
                  <a:pt x="16289" y="13627"/>
                </a:cubicBezTo>
                <a:close/>
                <a:moveTo>
                  <a:pt x="16192" y="13010"/>
                </a:moveTo>
                <a:lnTo>
                  <a:pt x="16207" y="12991"/>
                </a:lnTo>
                <a:lnTo>
                  <a:pt x="16207" y="12959"/>
                </a:lnTo>
                <a:lnTo>
                  <a:pt x="16198" y="12949"/>
                </a:lnTo>
                <a:lnTo>
                  <a:pt x="16208" y="12924"/>
                </a:lnTo>
                <a:lnTo>
                  <a:pt x="16209" y="12900"/>
                </a:lnTo>
                <a:lnTo>
                  <a:pt x="16204" y="12892"/>
                </a:lnTo>
                <a:lnTo>
                  <a:pt x="16209" y="12873"/>
                </a:lnTo>
                <a:lnTo>
                  <a:pt x="16206" y="12860"/>
                </a:lnTo>
                <a:lnTo>
                  <a:pt x="16192" y="12885"/>
                </a:lnTo>
                <a:lnTo>
                  <a:pt x="16195" y="12923"/>
                </a:lnTo>
                <a:lnTo>
                  <a:pt x="16191" y="12936"/>
                </a:lnTo>
                <a:lnTo>
                  <a:pt x="16193" y="12952"/>
                </a:lnTo>
                <a:lnTo>
                  <a:pt x="16186" y="13001"/>
                </a:lnTo>
                <a:cubicBezTo>
                  <a:pt x="16186" y="13001"/>
                  <a:pt x="16192" y="13010"/>
                  <a:pt x="16192" y="13010"/>
                </a:cubicBezTo>
                <a:close/>
                <a:moveTo>
                  <a:pt x="16244" y="13535"/>
                </a:moveTo>
                <a:lnTo>
                  <a:pt x="16247" y="13550"/>
                </a:lnTo>
                <a:lnTo>
                  <a:pt x="16256" y="13560"/>
                </a:lnTo>
                <a:lnTo>
                  <a:pt x="16263" y="13553"/>
                </a:lnTo>
                <a:lnTo>
                  <a:pt x="16256" y="13531"/>
                </a:lnTo>
                <a:cubicBezTo>
                  <a:pt x="16256" y="13531"/>
                  <a:pt x="16244" y="13535"/>
                  <a:pt x="16244" y="13535"/>
                </a:cubicBezTo>
                <a:close/>
                <a:moveTo>
                  <a:pt x="16208" y="13400"/>
                </a:moveTo>
                <a:lnTo>
                  <a:pt x="16212" y="13386"/>
                </a:lnTo>
                <a:lnTo>
                  <a:pt x="16199" y="13393"/>
                </a:lnTo>
                <a:cubicBezTo>
                  <a:pt x="16199" y="13393"/>
                  <a:pt x="16208" y="13400"/>
                  <a:pt x="16208" y="13400"/>
                </a:cubicBezTo>
                <a:close/>
                <a:moveTo>
                  <a:pt x="16228" y="13476"/>
                </a:moveTo>
                <a:cubicBezTo>
                  <a:pt x="16228" y="13477"/>
                  <a:pt x="16232" y="13493"/>
                  <a:pt x="16232" y="13493"/>
                </a:cubicBezTo>
                <a:lnTo>
                  <a:pt x="16243" y="13511"/>
                </a:lnTo>
                <a:lnTo>
                  <a:pt x="16238" y="13481"/>
                </a:lnTo>
                <a:cubicBezTo>
                  <a:pt x="16238" y="13481"/>
                  <a:pt x="16228" y="13476"/>
                  <a:pt x="16228" y="13476"/>
                </a:cubicBezTo>
                <a:close/>
                <a:moveTo>
                  <a:pt x="21249" y="16498"/>
                </a:moveTo>
                <a:lnTo>
                  <a:pt x="21256" y="16508"/>
                </a:lnTo>
                <a:lnTo>
                  <a:pt x="21264" y="16509"/>
                </a:lnTo>
                <a:lnTo>
                  <a:pt x="21268" y="16502"/>
                </a:lnTo>
                <a:lnTo>
                  <a:pt x="21276" y="16502"/>
                </a:lnTo>
                <a:lnTo>
                  <a:pt x="21277" y="16486"/>
                </a:lnTo>
                <a:lnTo>
                  <a:pt x="21270" y="16481"/>
                </a:lnTo>
                <a:lnTo>
                  <a:pt x="21267" y="16465"/>
                </a:lnTo>
                <a:lnTo>
                  <a:pt x="21250" y="16486"/>
                </a:lnTo>
                <a:cubicBezTo>
                  <a:pt x="21250" y="16486"/>
                  <a:pt x="21249" y="16498"/>
                  <a:pt x="21249" y="16498"/>
                </a:cubicBezTo>
                <a:close/>
                <a:moveTo>
                  <a:pt x="21201" y="16442"/>
                </a:moveTo>
                <a:lnTo>
                  <a:pt x="21203" y="16455"/>
                </a:lnTo>
                <a:lnTo>
                  <a:pt x="21211" y="16456"/>
                </a:lnTo>
                <a:lnTo>
                  <a:pt x="21217" y="16468"/>
                </a:lnTo>
                <a:lnTo>
                  <a:pt x="21213" y="16482"/>
                </a:lnTo>
                <a:lnTo>
                  <a:pt x="21210" y="16515"/>
                </a:lnTo>
                <a:lnTo>
                  <a:pt x="21212" y="16532"/>
                </a:lnTo>
                <a:lnTo>
                  <a:pt x="21230" y="16517"/>
                </a:lnTo>
                <a:lnTo>
                  <a:pt x="21241" y="16511"/>
                </a:lnTo>
                <a:lnTo>
                  <a:pt x="21234" y="16496"/>
                </a:lnTo>
                <a:lnTo>
                  <a:pt x="21224" y="16466"/>
                </a:lnTo>
                <a:lnTo>
                  <a:pt x="21224" y="16446"/>
                </a:lnTo>
                <a:lnTo>
                  <a:pt x="21214" y="16431"/>
                </a:lnTo>
                <a:lnTo>
                  <a:pt x="21202" y="16431"/>
                </a:lnTo>
                <a:cubicBezTo>
                  <a:pt x="21202" y="16431"/>
                  <a:pt x="21201" y="16442"/>
                  <a:pt x="21201" y="16442"/>
                </a:cubicBezTo>
                <a:close/>
                <a:moveTo>
                  <a:pt x="15468" y="13616"/>
                </a:moveTo>
                <a:lnTo>
                  <a:pt x="15463" y="13603"/>
                </a:lnTo>
                <a:lnTo>
                  <a:pt x="15466" y="13585"/>
                </a:lnTo>
                <a:lnTo>
                  <a:pt x="15456" y="13571"/>
                </a:lnTo>
                <a:lnTo>
                  <a:pt x="15445" y="13520"/>
                </a:lnTo>
                <a:lnTo>
                  <a:pt x="15436" y="13485"/>
                </a:lnTo>
                <a:lnTo>
                  <a:pt x="15424" y="13487"/>
                </a:lnTo>
                <a:lnTo>
                  <a:pt x="15424" y="13483"/>
                </a:lnTo>
                <a:lnTo>
                  <a:pt x="15414" y="13481"/>
                </a:lnTo>
                <a:lnTo>
                  <a:pt x="15427" y="13469"/>
                </a:lnTo>
                <a:lnTo>
                  <a:pt x="15425" y="13459"/>
                </a:lnTo>
                <a:lnTo>
                  <a:pt x="15419" y="13455"/>
                </a:lnTo>
                <a:lnTo>
                  <a:pt x="15411" y="13428"/>
                </a:lnTo>
                <a:lnTo>
                  <a:pt x="15404" y="13429"/>
                </a:lnTo>
                <a:lnTo>
                  <a:pt x="15400" y="13407"/>
                </a:lnTo>
                <a:lnTo>
                  <a:pt x="15396" y="13399"/>
                </a:lnTo>
                <a:lnTo>
                  <a:pt x="15396" y="13386"/>
                </a:lnTo>
                <a:lnTo>
                  <a:pt x="15377" y="13374"/>
                </a:lnTo>
                <a:lnTo>
                  <a:pt x="15373" y="13381"/>
                </a:lnTo>
                <a:lnTo>
                  <a:pt x="15364" y="13376"/>
                </a:lnTo>
                <a:lnTo>
                  <a:pt x="15365" y="13368"/>
                </a:lnTo>
                <a:lnTo>
                  <a:pt x="15351" y="13361"/>
                </a:lnTo>
                <a:lnTo>
                  <a:pt x="15350" y="13367"/>
                </a:lnTo>
                <a:lnTo>
                  <a:pt x="15353" y="13375"/>
                </a:lnTo>
                <a:lnTo>
                  <a:pt x="15351" y="13379"/>
                </a:lnTo>
                <a:lnTo>
                  <a:pt x="15347" y="13381"/>
                </a:lnTo>
                <a:lnTo>
                  <a:pt x="15348" y="13388"/>
                </a:lnTo>
                <a:lnTo>
                  <a:pt x="15348" y="13403"/>
                </a:lnTo>
                <a:lnTo>
                  <a:pt x="15341" y="13424"/>
                </a:lnTo>
                <a:lnTo>
                  <a:pt x="15337" y="13421"/>
                </a:lnTo>
                <a:lnTo>
                  <a:pt x="15329" y="13410"/>
                </a:lnTo>
                <a:lnTo>
                  <a:pt x="15321" y="13408"/>
                </a:lnTo>
                <a:lnTo>
                  <a:pt x="15321" y="13414"/>
                </a:lnTo>
                <a:lnTo>
                  <a:pt x="15328" y="13420"/>
                </a:lnTo>
                <a:lnTo>
                  <a:pt x="15332" y="13430"/>
                </a:lnTo>
                <a:lnTo>
                  <a:pt x="15329" y="13436"/>
                </a:lnTo>
                <a:lnTo>
                  <a:pt x="15335" y="13457"/>
                </a:lnTo>
                <a:lnTo>
                  <a:pt x="15335" y="13488"/>
                </a:lnTo>
                <a:lnTo>
                  <a:pt x="15331" y="13499"/>
                </a:lnTo>
                <a:lnTo>
                  <a:pt x="15327" y="13550"/>
                </a:lnTo>
                <a:lnTo>
                  <a:pt x="15328" y="13564"/>
                </a:lnTo>
                <a:lnTo>
                  <a:pt x="15325" y="13571"/>
                </a:lnTo>
                <a:lnTo>
                  <a:pt x="15331" y="13613"/>
                </a:lnTo>
                <a:lnTo>
                  <a:pt x="15328" y="13629"/>
                </a:lnTo>
                <a:lnTo>
                  <a:pt x="15337" y="13683"/>
                </a:lnTo>
                <a:lnTo>
                  <a:pt x="15348" y="13744"/>
                </a:lnTo>
                <a:lnTo>
                  <a:pt x="15358" y="13771"/>
                </a:lnTo>
                <a:lnTo>
                  <a:pt x="15374" y="13785"/>
                </a:lnTo>
                <a:lnTo>
                  <a:pt x="15387" y="13779"/>
                </a:lnTo>
                <a:lnTo>
                  <a:pt x="15410" y="13774"/>
                </a:lnTo>
                <a:lnTo>
                  <a:pt x="15431" y="13763"/>
                </a:lnTo>
                <a:lnTo>
                  <a:pt x="15453" y="13725"/>
                </a:lnTo>
                <a:lnTo>
                  <a:pt x="15463" y="13693"/>
                </a:lnTo>
                <a:lnTo>
                  <a:pt x="15467" y="13672"/>
                </a:lnTo>
                <a:lnTo>
                  <a:pt x="15466" y="13654"/>
                </a:lnTo>
                <a:lnTo>
                  <a:pt x="15469" y="13647"/>
                </a:lnTo>
                <a:cubicBezTo>
                  <a:pt x="15469" y="13647"/>
                  <a:pt x="15468" y="13616"/>
                  <a:pt x="15468" y="13616"/>
                </a:cubicBezTo>
                <a:close/>
                <a:moveTo>
                  <a:pt x="21257" y="16671"/>
                </a:moveTo>
                <a:lnTo>
                  <a:pt x="21269" y="16689"/>
                </a:lnTo>
                <a:lnTo>
                  <a:pt x="21281" y="16679"/>
                </a:lnTo>
                <a:lnTo>
                  <a:pt x="21281" y="16658"/>
                </a:lnTo>
                <a:lnTo>
                  <a:pt x="21272" y="16641"/>
                </a:lnTo>
                <a:lnTo>
                  <a:pt x="21256" y="16653"/>
                </a:lnTo>
                <a:cubicBezTo>
                  <a:pt x="21256" y="16653"/>
                  <a:pt x="21257" y="16671"/>
                  <a:pt x="21257" y="16671"/>
                </a:cubicBezTo>
                <a:close/>
                <a:moveTo>
                  <a:pt x="21280" y="16547"/>
                </a:moveTo>
                <a:lnTo>
                  <a:pt x="21267" y="16533"/>
                </a:lnTo>
                <a:lnTo>
                  <a:pt x="21260" y="16552"/>
                </a:lnTo>
                <a:lnTo>
                  <a:pt x="21266" y="16559"/>
                </a:lnTo>
                <a:lnTo>
                  <a:pt x="21282" y="16558"/>
                </a:lnTo>
                <a:cubicBezTo>
                  <a:pt x="21282" y="16558"/>
                  <a:pt x="21280" y="16547"/>
                  <a:pt x="21280" y="16547"/>
                </a:cubicBezTo>
                <a:close/>
                <a:moveTo>
                  <a:pt x="21280" y="16433"/>
                </a:moveTo>
                <a:lnTo>
                  <a:pt x="21279" y="16414"/>
                </a:lnTo>
                <a:lnTo>
                  <a:pt x="21278" y="16392"/>
                </a:lnTo>
                <a:lnTo>
                  <a:pt x="21273" y="16382"/>
                </a:lnTo>
                <a:cubicBezTo>
                  <a:pt x="21273" y="16382"/>
                  <a:pt x="21270" y="16408"/>
                  <a:pt x="21270" y="16408"/>
                </a:cubicBezTo>
                <a:lnTo>
                  <a:pt x="21274" y="16433"/>
                </a:lnTo>
                <a:cubicBezTo>
                  <a:pt x="21274" y="16433"/>
                  <a:pt x="21280" y="16433"/>
                  <a:pt x="21280" y="16433"/>
                </a:cubicBezTo>
                <a:close/>
                <a:moveTo>
                  <a:pt x="21282" y="16330"/>
                </a:moveTo>
                <a:lnTo>
                  <a:pt x="21274" y="16290"/>
                </a:lnTo>
                <a:lnTo>
                  <a:pt x="21277" y="16328"/>
                </a:lnTo>
                <a:lnTo>
                  <a:pt x="21274" y="16352"/>
                </a:lnTo>
                <a:cubicBezTo>
                  <a:pt x="21274" y="16352"/>
                  <a:pt x="21282" y="16330"/>
                  <a:pt x="21282" y="16330"/>
                </a:cubicBezTo>
                <a:close/>
                <a:moveTo>
                  <a:pt x="21310" y="16846"/>
                </a:moveTo>
                <a:lnTo>
                  <a:pt x="21312" y="16810"/>
                </a:lnTo>
                <a:lnTo>
                  <a:pt x="21304" y="16792"/>
                </a:lnTo>
                <a:lnTo>
                  <a:pt x="21298" y="16801"/>
                </a:lnTo>
                <a:lnTo>
                  <a:pt x="21300" y="16824"/>
                </a:lnTo>
                <a:cubicBezTo>
                  <a:pt x="21300" y="16824"/>
                  <a:pt x="21310" y="16846"/>
                  <a:pt x="21310" y="16846"/>
                </a:cubicBezTo>
                <a:close/>
                <a:moveTo>
                  <a:pt x="21317" y="16934"/>
                </a:moveTo>
                <a:lnTo>
                  <a:pt x="21319" y="16916"/>
                </a:lnTo>
                <a:lnTo>
                  <a:pt x="21313" y="16898"/>
                </a:lnTo>
                <a:lnTo>
                  <a:pt x="21311" y="16915"/>
                </a:lnTo>
                <a:cubicBezTo>
                  <a:pt x="21311" y="16915"/>
                  <a:pt x="21317" y="16934"/>
                  <a:pt x="21317" y="16934"/>
                </a:cubicBezTo>
                <a:close/>
                <a:moveTo>
                  <a:pt x="20551" y="15404"/>
                </a:moveTo>
                <a:lnTo>
                  <a:pt x="20555" y="15392"/>
                </a:lnTo>
                <a:lnTo>
                  <a:pt x="20540" y="15371"/>
                </a:lnTo>
                <a:lnTo>
                  <a:pt x="20539" y="15388"/>
                </a:lnTo>
                <a:lnTo>
                  <a:pt x="20544" y="15402"/>
                </a:lnTo>
                <a:lnTo>
                  <a:pt x="20544" y="15411"/>
                </a:lnTo>
                <a:cubicBezTo>
                  <a:pt x="20544" y="15411"/>
                  <a:pt x="20551" y="15404"/>
                  <a:pt x="20551" y="15404"/>
                </a:cubicBezTo>
                <a:close/>
                <a:moveTo>
                  <a:pt x="20531" y="15258"/>
                </a:moveTo>
                <a:lnTo>
                  <a:pt x="20542" y="15288"/>
                </a:lnTo>
                <a:lnTo>
                  <a:pt x="20564" y="15314"/>
                </a:lnTo>
                <a:lnTo>
                  <a:pt x="20578" y="15336"/>
                </a:lnTo>
                <a:lnTo>
                  <a:pt x="20593" y="15343"/>
                </a:lnTo>
                <a:lnTo>
                  <a:pt x="20607" y="15343"/>
                </a:lnTo>
                <a:lnTo>
                  <a:pt x="20604" y="15329"/>
                </a:lnTo>
                <a:lnTo>
                  <a:pt x="20590" y="15307"/>
                </a:lnTo>
                <a:lnTo>
                  <a:pt x="20580" y="15299"/>
                </a:lnTo>
                <a:lnTo>
                  <a:pt x="20578" y="15285"/>
                </a:lnTo>
                <a:lnTo>
                  <a:pt x="20568" y="15274"/>
                </a:lnTo>
                <a:lnTo>
                  <a:pt x="20547" y="15269"/>
                </a:lnTo>
                <a:lnTo>
                  <a:pt x="20546" y="15249"/>
                </a:lnTo>
                <a:lnTo>
                  <a:pt x="20538" y="15245"/>
                </a:lnTo>
                <a:cubicBezTo>
                  <a:pt x="20538" y="15245"/>
                  <a:pt x="20531" y="15258"/>
                  <a:pt x="20531" y="15258"/>
                </a:cubicBezTo>
                <a:close/>
                <a:moveTo>
                  <a:pt x="20570" y="15398"/>
                </a:moveTo>
                <a:lnTo>
                  <a:pt x="20563" y="15407"/>
                </a:lnTo>
                <a:cubicBezTo>
                  <a:pt x="20563" y="15406"/>
                  <a:pt x="20563" y="15419"/>
                  <a:pt x="20563" y="15419"/>
                </a:cubicBezTo>
                <a:lnTo>
                  <a:pt x="20569" y="15427"/>
                </a:lnTo>
                <a:lnTo>
                  <a:pt x="20581" y="15424"/>
                </a:lnTo>
                <a:lnTo>
                  <a:pt x="20583" y="15412"/>
                </a:lnTo>
                <a:cubicBezTo>
                  <a:pt x="20583" y="15412"/>
                  <a:pt x="20570" y="15398"/>
                  <a:pt x="20570" y="15398"/>
                </a:cubicBezTo>
                <a:close/>
                <a:moveTo>
                  <a:pt x="20593" y="15480"/>
                </a:moveTo>
                <a:lnTo>
                  <a:pt x="20586" y="15473"/>
                </a:lnTo>
                <a:lnTo>
                  <a:pt x="20581" y="15482"/>
                </a:lnTo>
                <a:lnTo>
                  <a:pt x="20591" y="15486"/>
                </a:lnTo>
                <a:cubicBezTo>
                  <a:pt x="20591" y="15486"/>
                  <a:pt x="20593" y="15480"/>
                  <a:pt x="20593" y="15480"/>
                </a:cubicBezTo>
                <a:close/>
                <a:moveTo>
                  <a:pt x="20540" y="15212"/>
                </a:moveTo>
                <a:lnTo>
                  <a:pt x="20524" y="15239"/>
                </a:lnTo>
                <a:lnTo>
                  <a:pt x="20538" y="15228"/>
                </a:lnTo>
                <a:cubicBezTo>
                  <a:pt x="20538" y="15228"/>
                  <a:pt x="20540" y="15212"/>
                  <a:pt x="20540" y="15212"/>
                </a:cubicBezTo>
                <a:close/>
                <a:moveTo>
                  <a:pt x="21161" y="17134"/>
                </a:moveTo>
                <a:lnTo>
                  <a:pt x="21176" y="17147"/>
                </a:lnTo>
                <a:lnTo>
                  <a:pt x="21182" y="17137"/>
                </a:lnTo>
                <a:lnTo>
                  <a:pt x="21169" y="17120"/>
                </a:lnTo>
                <a:lnTo>
                  <a:pt x="21173" y="17103"/>
                </a:lnTo>
                <a:lnTo>
                  <a:pt x="21173" y="17081"/>
                </a:lnTo>
                <a:lnTo>
                  <a:pt x="21167" y="17076"/>
                </a:lnTo>
                <a:lnTo>
                  <a:pt x="21155" y="17091"/>
                </a:lnTo>
                <a:lnTo>
                  <a:pt x="21157" y="17101"/>
                </a:lnTo>
                <a:lnTo>
                  <a:pt x="21154" y="17115"/>
                </a:lnTo>
                <a:cubicBezTo>
                  <a:pt x="21154" y="17115"/>
                  <a:pt x="21161" y="17134"/>
                  <a:pt x="21161" y="17134"/>
                </a:cubicBezTo>
                <a:close/>
                <a:moveTo>
                  <a:pt x="21168" y="16364"/>
                </a:moveTo>
                <a:lnTo>
                  <a:pt x="21175" y="16394"/>
                </a:lnTo>
                <a:lnTo>
                  <a:pt x="21185" y="16394"/>
                </a:lnTo>
                <a:lnTo>
                  <a:pt x="21192" y="16377"/>
                </a:lnTo>
                <a:lnTo>
                  <a:pt x="21201" y="16385"/>
                </a:lnTo>
                <a:lnTo>
                  <a:pt x="21210" y="16374"/>
                </a:lnTo>
                <a:lnTo>
                  <a:pt x="21209" y="16347"/>
                </a:lnTo>
                <a:lnTo>
                  <a:pt x="21203" y="16333"/>
                </a:lnTo>
                <a:lnTo>
                  <a:pt x="21208" y="16312"/>
                </a:lnTo>
                <a:lnTo>
                  <a:pt x="21200" y="16296"/>
                </a:lnTo>
                <a:lnTo>
                  <a:pt x="21197" y="16306"/>
                </a:lnTo>
                <a:lnTo>
                  <a:pt x="21196" y="16324"/>
                </a:lnTo>
                <a:lnTo>
                  <a:pt x="21187" y="16328"/>
                </a:lnTo>
                <a:lnTo>
                  <a:pt x="21181" y="16320"/>
                </a:lnTo>
                <a:lnTo>
                  <a:pt x="21180" y="16279"/>
                </a:lnTo>
                <a:cubicBezTo>
                  <a:pt x="21180" y="16279"/>
                  <a:pt x="21170" y="16261"/>
                  <a:pt x="21170" y="16262"/>
                </a:cubicBezTo>
                <a:lnTo>
                  <a:pt x="21163" y="16311"/>
                </a:lnTo>
                <a:lnTo>
                  <a:pt x="21169" y="16338"/>
                </a:lnTo>
                <a:cubicBezTo>
                  <a:pt x="21169" y="16338"/>
                  <a:pt x="21168" y="16364"/>
                  <a:pt x="21168" y="16364"/>
                </a:cubicBezTo>
                <a:close/>
                <a:moveTo>
                  <a:pt x="20602" y="15417"/>
                </a:moveTo>
                <a:lnTo>
                  <a:pt x="20596" y="15412"/>
                </a:lnTo>
                <a:lnTo>
                  <a:pt x="20587" y="15424"/>
                </a:lnTo>
                <a:lnTo>
                  <a:pt x="20583" y="15450"/>
                </a:lnTo>
                <a:lnTo>
                  <a:pt x="20591" y="15452"/>
                </a:lnTo>
                <a:lnTo>
                  <a:pt x="20600" y="15454"/>
                </a:lnTo>
                <a:lnTo>
                  <a:pt x="20603" y="15471"/>
                </a:lnTo>
                <a:lnTo>
                  <a:pt x="20613" y="15478"/>
                </a:lnTo>
                <a:lnTo>
                  <a:pt x="20620" y="15479"/>
                </a:lnTo>
                <a:lnTo>
                  <a:pt x="20621" y="15457"/>
                </a:lnTo>
                <a:lnTo>
                  <a:pt x="20617" y="15442"/>
                </a:lnTo>
                <a:lnTo>
                  <a:pt x="20605" y="15432"/>
                </a:lnTo>
                <a:cubicBezTo>
                  <a:pt x="20605" y="15432"/>
                  <a:pt x="20602" y="15417"/>
                  <a:pt x="20602" y="15417"/>
                </a:cubicBezTo>
                <a:close/>
                <a:moveTo>
                  <a:pt x="21135" y="17060"/>
                </a:moveTo>
                <a:lnTo>
                  <a:pt x="21132" y="17047"/>
                </a:lnTo>
                <a:lnTo>
                  <a:pt x="21124" y="17047"/>
                </a:lnTo>
                <a:lnTo>
                  <a:pt x="21123" y="17063"/>
                </a:lnTo>
                <a:lnTo>
                  <a:pt x="21115" y="17080"/>
                </a:lnTo>
                <a:lnTo>
                  <a:pt x="21127" y="17081"/>
                </a:lnTo>
                <a:cubicBezTo>
                  <a:pt x="21127" y="17081"/>
                  <a:pt x="21135" y="17060"/>
                  <a:pt x="21135" y="17060"/>
                </a:cubicBezTo>
                <a:close/>
                <a:moveTo>
                  <a:pt x="21149" y="15782"/>
                </a:moveTo>
                <a:lnTo>
                  <a:pt x="21160" y="15766"/>
                </a:lnTo>
                <a:lnTo>
                  <a:pt x="21155" y="15755"/>
                </a:lnTo>
                <a:lnTo>
                  <a:pt x="21144" y="15755"/>
                </a:lnTo>
                <a:lnTo>
                  <a:pt x="21134" y="15768"/>
                </a:lnTo>
                <a:lnTo>
                  <a:pt x="21136" y="15777"/>
                </a:lnTo>
                <a:cubicBezTo>
                  <a:pt x="21136" y="15777"/>
                  <a:pt x="21149" y="15782"/>
                  <a:pt x="21149" y="15782"/>
                </a:cubicBezTo>
                <a:close/>
                <a:moveTo>
                  <a:pt x="20627" y="15510"/>
                </a:moveTo>
                <a:lnTo>
                  <a:pt x="20636" y="15505"/>
                </a:lnTo>
                <a:lnTo>
                  <a:pt x="20637" y="15488"/>
                </a:lnTo>
                <a:lnTo>
                  <a:pt x="20623" y="15485"/>
                </a:lnTo>
                <a:lnTo>
                  <a:pt x="20623" y="15498"/>
                </a:lnTo>
                <a:cubicBezTo>
                  <a:pt x="20623" y="15498"/>
                  <a:pt x="20627" y="15510"/>
                  <a:pt x="20627" y="15510"/>
                </a:cubicBezTo>
                <a:close/>
                <a:moveTo>
                  <a:pt x="20964" y="17047"/>
                </a:moveTo>
                <a:lnTo>
                  <a:pt x="20982" y="17108"/>
                </a:lnTo>
                <a:lnTo>
                  <a:pt x="20996" y="17122"/>
                </a:lnTo>
                <a:lnTo>
                  <a:pt x="20996" y="17142"/>
                </a:lnTo>
                <a:lnTo>
                  <a:pt x="21003" y="17161"/>
                </a:lnTo>
                <a:lnTo>
                  <a:pt x="21013" y="17162"/>
                </a:lnTo>
                <a:lnTo>
                  <a:pt x="21015" y="17178"/>
                </a:lnTo>
                <a:lnTo>
                  <a:pt x="21033" y="17201"/>
                </a:lnTo>
                <a:lnTo>
                  <a:pt x="21040" y="17234"/>
                </a:lnTo>
                <a:lnTo>
                  <a:pt x="21046" y="17229"/>
                </a:lnTo>
                <a:lnTo>
                  <a:pt x="21054" y="17229"/>
                </a:lnTo>
                <a:lnTo>
                  <a:pt x="21060" y="17261"/>
                </a:lnTo>
                <a:lnTo>
                  <a:pt x="21076" y="17264"/>
                </a:lnTo>
                <a:lnTo>
                  <a:pt x="21078" y="17287"/>
                </a:lnTo>
                <a:lnTo>
                  <a:pt x="21091" y="17304"/>
                </a:lnTo>
                <a:lnTo>
                  <a:pt x="21105" y="17294"/>
                </a:lnTo>
                <a:lnTo>
                  <a:pt x="21116" y="17313"/>
                </a:lnTo>
                <a:lnTo>
                  <a:pt x="21123" y="17308"/>
                </a:lnTo>
                <a:lnTo>
                  <a:pt x="21134" y="17320"/>
                </a:lnTo>
                <a:lnTo>
                  <a:pt x="21133" y="17283"/>
                </a:lnTo>
                <a:lnTo>
                  <a:pt x="21123" y="17279"/>
                </a:lnTo>
                <a:lnTo>
                  <a:pt x="21099" y="17250"/>
                </a:lnTo>
                <a:lnTo>
                  <a:pt x="21083" y="17202"/>
                </a:lnTo>
                <a:lnTo>
                  <a:pt x="21071" y="17186"/>
                </a:lnTo>
                <a:lnTo>
                  <a:pt x="21062" y="17193"/>
                </a:lnTo>
                <a:lnTo>
                  <a:pt x="21051" y="17151"/>
                </a:lnTo>
                <a:lnTo>
                  <a:pt x="21024" y="17092"/>
                </a:lnTo>
                <a:lnTo>
                  <a:pt x="21017" y="17089"/>
                </a:lnTo>
                <a:lnTo>
                  <a:pt x="21010" y="17067"/>
                </a:lnTo>
                <a:lnTo>
                  <a:pt x="20992" y="17047"/>
                </a:lnTo>
                <a:lnTo>
                  <a:pt x="20989" y="17030"/>
                </a:lnTo>
                <a:lnTo>
                  <a:pt x="20981" y="17013"/>
                </a:lnTo>
                <a:lnTo>
                  <a:pt x="20976" y="17031"/>
                </a:lnTo>
                <a:lnTo>
                  <a:pt x="20958" y="16990"/>
                </a:lnTo>
                <a:lnTo>
                  <a:pt x="20956" y="17012"/>
                </a:lnTo>
                <a:lnTo>
                  <a:pt x="20962" y="17023"/>
                </a:lnTo>
                <a:cubicBezTo>
                  <a:pt x="20962" y="17023"/>
                  <a:pt x="20964" y="17047"/>
                  <a:pt x="20964" y="17047"/>
                </a:cubicBezTo>
                <a:close/>
                <a:moveTo>
                  <a:pt x="20765" y="15848"/>
                </a:moveTo>
                <a:lnTo>
                  <a:pt x="20751" y="15847"/>
                </a:lnTo>
                <a:lnTo>
                  <a:pt x="20752" y="15862"/>
                </a:lnTo>
                <a:lnTo>
                  <a:pt x="20758" y="15872"/>
                </a:lnTo>
                <a:lnTo>
                  <a:pt x="20769" y="15870"/>
                </a:lnTo>
                <a:lnTo>
                  <a:pt x="20781" y="15878"/>
                </a:lnTo>
                <a:lnTo>
                  <a:pt x="20790" y="15870"/>
                </a:lnTo>
                <a:lnTo>
                  <a:pt x="20777" y="15861"/>
                </a:lnTo>
                <a:cubicBezTo>
                  <a:pt x="20777" y="15861"/>
                  <a:pt x="20765" y="15848"/>
                  <a:pt x="20765" y="15848"/>
                </a:cubicBezTo>
                <a:close/>
                <a:moveTo>
                  <a:pt x="20711" y="15436"/>
                </a:moveTo>
                <a:lnTo>
                  <a:pt x="20724" y="15453"/>
                </a:lnTo>
                <a:lnTo>
                  <a:pt x="20731" y="15466"/>
                </a:lnTo>
                <a:lnTo>
                  <a:pt x="20733" y="15481"/>
                </a:lnTo>
                <a:lnTo>
                  <a:pt x="20740" y="15467"/>
                </a:lnTo>
                <a:lnTo>
                  <a:pt x="20750" y="15478"/>
                </a:lnTo>
                <a:lnTo>
                  <a:pt x="20745" y="15464"/>
                </a:lnTo>
                <a:lnTo>
                  <a:pt x="20750" y="15453"/>
                </a:lnTo>
                <a:lnTo>
                  <a:pt x="20726" y="15409"/>
                </a:lnTo>
                <a:lnTo>
                  <a:pt x="20704" y="15393"/>
                </a:lnTo>
                <a:lnTo>
                  <a:pt x="20686" y="15367"/>
                </a:lnTo>
                <a:lnTo>
                  <a:pt x="20663" y="15361"/>
                </a:lnTo>
                <a:cubicBezTo>
                  <a:pt x="20663" y="15362"/>
                  <a:pt x="20679" y="15382"/>
                  <a:pt x="20679" y="15382"/>
                </a:cubicBezTo>
                <a:cubicBezTo>
                  <a:pt x="20679" y="15382"/>
                  <a:pt x="20711" y="15436"/>
                  <a:pt x="20711" y="15436"/>
                </a:cubicBezTo>
                <a:close/>
                <a:moveTo>
                  <a:pt x="20793" y="15559"/>
                </a:moveTo>
                <a:lnTo>
                  <a:pt x="20793" y="15542"/>
                </a:lnTo>
                <a:lnTo>
                  <a:pt x="20778" y="15539"/>
                </a:lnTo>
                <a:lnTo>
                  <a:pt x="20781" y="15554"/>
                </a:lnTo>
                <a:cubicBezTo>
                  <a:pt x="20781" y="15554"/>
                  <a:pt x="20793" y="15559"/>
                  <a:pt x="20793" y="15559"/>
                </a:cubicBezTo>
                <a:close/>
                <a:moveTo>
                  <a:pt x="20741" y="15574"/>
                </a:moveTo>
                <a:lnTo>
                  <a:pt x="20738" y="15597"/>
                </a:lnTo>
                <a:lnTo>
                  <a:pt x="20753" y="15631"/>
                </a:lnTo>
                <a:lnTo>
                  <a:pt x="20770" y="15642"/>
                </a:lnTo>
                <a:lnTo>
                  <a:pt x="20785" y="15637"/>
                </a:lnTo>
                <a:lnTo>
                  <a:pt x="20797" y="15661"/>
                </a:lnTo>
                <a:lnTo>
                  <a:pt x="20811" y="15658"/>
                </a:lnTo>
                <a:lnTo>
                  <a:pt x="20815" y="15636"/>
                </a:lnTo>
                <a:lnTo>
                  <a:pt x="20813" y="15621"/>
                </a:lnTo>
                <a:lnTo>
                  <a:pt x="20805" y="15620"/>
                </a:lnTo>
                <a:lnTo>
                  <a:pt x="20796" y="15604"/>
                </a:lnTo>
                <a:lnTo>
                  <a:pt x="20776" y="15587"/>
                </a:lnTo>
                <a:lnTo>
                  <a:pt x="20759" y="15587"/>
                </a:lnTo>
                <a:lnTo>
                  <a:pt x="20748" y="15568"/>
                </a:lnTo>
                <a:cubicBezTo>
                  <a:pt x="20748" y="15568"/>
                  <a:pt x="20741" y="15574"/>
                  <a:pt x="20741" y="15574"/>
                </a:cubicBezTo>
                <a:close/>
                <a:moveTo>
                  <a:pt x="20810" y="15483"/>
                </a:moveTo>
                <a:lnTo>
                  <a:pt x="20808" y="15496"/>
                </a:lnTo>
                <a:lnTo>
                  <a:pt x="20815" y="15516"/>
                </a:lnTo>
                <a:lnTo>
                  <a:pt x="20819" y="15551"/>
                </a:lnTo>
                <a:lnTo>
                  <a:pt x="20847" y="15590"/>
                </a:lnTo>
                <a:lnTo>
                  <a:pt x="20857" y="15596"/>
                </a:lnTo>
                <a:lnTo>
                  <a:pt x="20859" y="15619"/>
                </a:lnTo>
                <a:lnTo>
                  <a:pt x="20869" y="15625"/>
                </a:lnTo>
                <a:lnTo>
                  <a:pt x="20872" y="15599"/>
                </a:lnTo>
                <a:lnTo>
                  <a:pt x="20859" y="15575"/>
                </a:lnTo>
                <a:lnTo>
                  <a:pt x="20849" y="15567"/>
                </a:lnTo>
                <a:lnTo>
                  <a:pt x="20843" y="15549"/>
                </a:lnTo>
                <a:lnTo>
                  <a:pt x="20826" y="15509"/>
                </a:lnTo>
                <a:lnTo>
                  <a:pt x="20829" y="15491"/>
                </a:lnTo>
                <a:lnTo>
                  <a:pt x="20815" y="15465"/>
                </a:lnTo>
                <a:lnTo>
                  <a:pt x="20800" y="15464"/>
                </a:lnTo>
                <a:lnTo>
                  <a:pt x="20800" y="15473"/>
                </a:lnTo>
                <a:cubicBezTo>
                  <a:pt x="20800" y="15473"/>
                  <a:pt x="20810" y="15483"/>
                  <a:pt x="20810" y="15483"/>
                </a:cubicBezTo>
                <a:close/>
                <a:moveTo>
                  <a:pt x="20858" y="15700"/>
                </a:moveTo>
                <a:lnTo>
                  <a:pt x="20844" y="15698"/>
                </a:lnTo>
                <a:lnTo>
                  <a:pt x="20851" y="15717"/>
                </a:lnTo>
                <a:lnTo>
                  <a:pt x="20852" y="15734"/>
                </a:lnTo>
                <a:lnTo>
                  <a:pt x="20870" y="15762"/>
                </a:lnTo>
                <a:lnTo>
                  <a:pt x="20892" y="15776"/>
                </a:lnTo>
                <a:lnTo>
                  <a:pt x="20909" y="15775"/>
                </a:lnTo>
                <a:lnTo>
                  <a:pt x="20904" y="15766"/>
                </a:lnTo>
                <a:lnTo>
                  <a:pt x="20905" y="15753"/>
                </a:lnTo>
                <a:lnTo>
                  <a:pt x="20897" y="15732"/>
                </a:lnTo>
                <a:lnTo>
                  <a:pt x="20872" y="15723"/>
                </a:lnTo>
                <a:cubicBezTo>
                  <a:pt x="20872" y="15723"/>
                  <a:pt x="20858" y="15700"/>
                  <a:pt x="20858" y="15700"/>
                </a:cubicBezTo>
                <a:close/>
                <a:moveTo>
                  <a:pt x="13285" y="16179"/>
                </a:moveTo>
                <a:lnTo>
                  <a:pt x="13282" y="16158"/>
                </a:lnTo>
                <a:lnTo>
                  <a:pt x="13286" y="16148"/>
                </a:lnTo>
                <a:lnTo>
                  <a:pt x="13286" y="16123"/>
                </a:lnTo>
                <a:lnTo>
                  <a:pt x="13282" y="16092"/>
                </a:lnTo>
                <a:lnTo>
                  <a:pt x="13285" y="16080"/>
                </a:lnTo>
                <a:lnTo>
                  <a:pt x="13286" y="16022"/>
                </a:lnTo>
                <a:lnTo>
                  <a:pt x="13276" y="16000"/>
                </a:lnTo>
                <a:lnTo>
                  <a:pt x="13275" y="15949"/>
                </a:lnTo>
                <a:lnTo>
                  <a:pt x="13270" y="15931"/>
                </a:lnTo>
                <a:lnTo>
                  <a:pt x="13264" y="15935"/>
                </a:lnTo>
                <a:lnTo>
                  <a:pt x="13253" y="15910"/>
                </a:lnTo>
                <a:lnTo>
                  <a:pt x="13251" y="15887"/>
                </a:lnTo>
                <a:lnTo>
                  <a:pt x="13239" y="15878"/>
                </a:lnTo>
                <a:lnTo>
                  <a:pt x="13246" y="15855"/>
                </a:lnTo>
                <a:lnTo>
                  <a:pt x="13241" y="15833"/>
                </a:lnTo>
                <a:lnTo>
                  <a:pt x="13224" y="15859"/>
                </a:lnTo>
                <a:lnTo>
                  <a:pt x="13228" y="15874"/>
                </a:lnTo>
                <a:lnTo>
                  <a:pt x="13217" y="15888"/>
                </a:lnTo>
                <a:lnTo>
                  <a:pt x="13205" y="15875"/>
                </a:lnTo>
                <a:lnTo>
                  <a:pt x="13198" y="15875"/>
                </a:lnTo>
                <a:lnTo>
                  <a:pt x="13209" y="15900"/>
                </a:lnTo>
                <a:lnTo>
                  <a:pt x="13209" y="15915"/>
                </a:lnTo>
                <a:lnTo>
                  <a:pt x="13217" y="15929"/>
                </a:lnTo>
                <a:lnTo>
                  <a:pt x="13217" y="15936"/>
                </a:lnTo>
                <a:lnTo>
                  <a:pt x="13204" y="15957"/>
                </a:lnTo>
                <a:lnTo>
                  <a:pt x="13204" y="15991"/>
                </a:lnTo>
                <a:lnTo>
                  <a:pt x="13196" y="16013"/>
                </a:lnTo>
                <a:lnTo>
                  <a:pt x="13187" y="16008"/>
                </a:lnTo>
                <a:lnTo>
                  <a:pt x="13175" y="16029"/>
                </a:lnTo>
                <a:lnTo>
                  <a:pt x="13174" y="16048"/>
                </a:lnTo>
                <a:lnTo>
                  <a:pt x="13165" y="16059"/>
                </a:lnTo>
                <a:lnTo>
                  <a:pt x="13158" y="16051"/>
                </a:lnTo>
                <a:lnTo>
                  <a:pt x="13156" y="16027"/>
                </a:lnTo>
                <a:lnTo>
                  <a:pt x="13150" y="16021"/>
                </a:lnTo>
                <a:lnTo>
                  <a:pt x="13142" y="16036"/>
                </a:lnTo>
                <a:lnTo>
                  <a:pt x="13140" y="16062"/>
                </a:lnTo>
                <a:lnTo>
                  <a:pt x="13154" y="16085"/>
                </a:lnTo>
                <a:lnTo>
                  <a:pt x="13157" y="16095"/>
                </a:lnTo>
                <a:lnTo>
                  <a:pt x="13152" y="16103"/>
                </a:lnTo>
                <a:lnTo>
                  <a:pt x="13145" y="16100"/>
                </a:lnTo>
                <a:lnTo>
                  <a:pt x="13130" y="16104"/>
                </a:lnTo>
                <a:lnTo>
                  <a:pt x="13134" y="16126"/>
                </a:lnTo>
                <a:lnTo>
                  <a:pt x="13147" y="16133"/>
                </a:lnTo>
                <a:lnTo>
                  <a:pt x="13149" y="16146"/>
                </a:lnTo>
                <a:lnTo>
                  <a:pt x="13143" y="16158"/>
                </a:lnTo>
                <a:lnTo>
                  <a:pt x="13136" y="16146"/>
                </a:lnTo>
                <a:lnTo>
                  <a:pt x="13126" y="16152"/>
                </a:lnTo>
                <a:lnTo>
                  <a:pt x="13124" y="16166"/>
                </a:lnTo>
                <a:lnTo>
                  <a:pt x="13105" y="16192"/>
                </a:lnTo>
                <a:lnTo>
                  <a:pt x="13105" y="16167"/>
                </a:lnTo>
                <a:lnTo>
                  <a:pt x="13108" y="16161"/>
                </a:lnTo>
                <a:lnTo>
                  <a:pt x="13103" y="16147"/>
                </a:lnTo>
                <a:lnTo>
                  <a:pt x="13091" y="16167"/>
                </a:lnTo>
                <a:lnTo>
                  <a:pt x="13099" y="16174"/>
                </a:lnTo>
                <a:lnTo>
                  <a:pt x="13096" y="16184"/>
                </a:lnTo>
                <a:lnTo>
                  <a:pt x="13080" y="16200"/>
                </a:lnTo>
                <a:lnTo>
                  <a:pt x="13086" y="16221"/>
                </a:lnTo>
                <a:lnTo>
                  <a:pt x="13095" y="16226"/>
                </a:lnTo>
                <a:lnTo>
                  <a:pt x="13094" y="16237"/>
                </a:lnTo>
                <a:lnTo>
                  <a:pt x="13086" y="16241"/>
                </a:lnTo>
                <a:lnTo>
                  <a:pt x="13075" y="16253"/>
                </a:lnTo>
                <a:lnTo>
                  <a:pt x="13074" y="16238"/>
                </a:lnTo>
                <a:lnTo>
                  <a:pt x="13067" y="16236"/>
                </a:lnTo>
                <a:lnTo>
                  <a:pt x="13074" y="16218"/>
                </a:lnTo>
                <a:lnTo>
                  <a:pt x="13068" y="16211"/>
                </a:lnTo>
                <a:lnTo>
                  <a:pt x="13043" y="16246"/>
                </a:lnTo>
                <a:lnTo>
                  <a:pt x="13039" y="16279"/>
                </a:lnTo>
                <a:lnTo>
                  <a:pt x="13042" y="16292"/>
                </a:lnTo>
                <a:lnTo>
                  <a:pt x="13038" y="16306"/>
                </a:lnTo>
                <a:lnTo>
                  <a:pt x="13030" y="16301"/>
                </a:lnTo>
                <a:lnTo>
                  <a:pt x="13024" y="16293"/>
                </a:lnTo>
                <a:lnTo>
                  <a:pt x="13025" y="16264"/>
                </a:lnTo>
                <a:lnTo>
                  <a:pt x="13018" y="16263"/>
                </a:lnTo>
                <a:lnTo>
                  <a:pt x="13003" y="16290"/>
                </a:lnTo>
                <a:lnTo>
                  <a:pt x="12985" y="16269"/>
                </a:lnTo>
                <a:lnTo>
                  <a:pt x="12982" y="16278"/>
                </a:lnTo>
                <a:lnTo>
                  <a:pt x="12976" y="16280"/>
                </a:lnTo>
                <a:lnTo>
                  <a:pt x="12978" y="16312"/>
                </a:lnTo>
                <a:lnTo>
                  <a:pt x="12973" y="16310"/>
                </a:lnTo>
                <a:lnTo>
                  <a:pt x="12968" y="16312"/>
                </a:lnTo>
                <a:lnTo>
                  <a:pt x="12968" y="16295"/>
                </a:lnTo>
                <a:lnTo>
                  <a:pt x="12961" y="16290"/>
                </a:lnTo>
                <a:lnTo>
                  <a:pt x="12954" y="16308"/>
                </a:lnTo>
                <a:lnTo>
                  <a:pt x="12947" y="16290"/>
                </a:lnTo>
                <a:lnTo>
                  <a:pt x="12920" y="16331"/>
                </a:lnTo>
                <a:lnTo>
                  <a:pt x="12913" y="16332"/>
                </a:lnTo>
                <a:lnTo>
                  <a:pt x="12908" y="16324"/>
                </a:lnTo>
                <a:lnTo>
                  <a:pt x="12894" y="16323"/>
                </a:lnTo>
                <a:lnTo>
                  <a:pt x="12888" y="16339"/>
                </a:lnTo>
                <a:lnTo>
                  <a:pt x="12890" y="16374"/>
                </a:lnTo>
                <a:lnTo>
                  <a:pt x="12870" y="16426"/>
                </a:lnTo>
                <a:lnTo>
                  <a:pt x="12871" y="16436"/>
                </a:lnTo>
                <a:lnTo>
                  <a:pt x="12852" y="16470"/>
                </a:lnTo>
                <a:lnTo>
                  <a:pt x="12852" y="16487"/>
                </a:lnTo>
                <a:lnTo>
                  <a:pt x="12862" y="16502"/>
                </a:lnTo>
                <a:lnTo>
                  <a:pt x="12853" y="16523"/>
                </a:lnTo>
                <a:lnTo>
                  <a:pt x="12860" y="16556"/>
                </a:lnTo>
                <a:lnTo>
                  <a:pt x="12859" y="16584"/>
                </a:lnTo>
                <a:lnTo>
                  <a:pt x="12878" y="16644"/>
                </a:lnTo>
                <a:lnTo>
                  <a:pt x="12876" y="16661"/>
                </a:lnTo>
                <a:lnTo>
                  <a:pt x="12888" y="16683"/>
                </a:lnTo>
                <a:lnTo>
                  <a:pt x="12888" y="16693"/>
                </a:lnTo>
                <a:lnTo>
                  <a:pt x="12879" y="16708"/>
                </a:lnTo>
                <a:lnTo>
                  <a:pt x="12882" y="16724"/>
                </a:lnTo>
                <a:lnTo>
                  <a:pt x="12876" y="16776"/>
                </a:lnTo>
                <a:lnTo>
                  <a:pt x="12862" y="16791"/>
                </a:lnTo>
                <a:lnTo>
                  <a:pt x="12859" y="16820"/>
                </a:lnTo>
                <a:lnTo>
                  <a:pt x="12851" y="16823"/>
                </a:lnTo>
                <a:lnTo>
                  <a:pt x="12847" y="16842"/>
                </a:lnTo>
                <a:lnTo>
                  <a:pt x="12835" y="16859"/>
                </a:lnTo>
                <a:lnTo>
                  <a:pt x="12833" y="16901"/>
                </a:lnTo>
                <a:lnTo>
                  <a:pt x="12825" y="16916"/>
                </a:lnTo>
                <a:lnTo>
                  <a:pt x="12806" y="16924"/>
                </a:lnTo>
                <a:lnTo>
                  <a:pt x="12801" y="16935"/>
                </a:lnTo>
                <a:lnTo>
                  <a:pt x="12802" y="16972"/>
                </a:lnTo>
                <a:lnTo>
                  <a:pt x="12788" y="16998"/>
                </a:lnTo>
                <a:lnTo>
                  <a:pt x="12789" y="17028"/>
                </a:lnTo>
                <a:lnTo>
                  <a:pt x="12785" y="17046"/>
                </a:lnTo>
                <a:lnTo>
                  <a:pt x="12788" y="17059"/>
                </a:lnTo>
                <a:lnTo>
                  <a:pt x="12789" y="17095"/>
                </a:lnTo>
                <a:lnTo>
                  <a:pt x="12806" y="17131"/>
                </a:lnTo>
                <a:lnTo>
                  <a:pt x="12803" y="17157"/>
                </a:lnTo>
                <a:lnTo>
                  <a:pt x="12806" y="17173"/>
                </a:lnTo>
                <a:lnTo>
                  <a:pt x="12815" y="17182"/>
                </a:lnTo>
                <a:lnTo>
                  <a:pt x="12820" y="17179"/>
                </a:lnTo>
                <a:lnTo>
                  <a:pt x="12815" y="17187"/>
                </a:lnTo>
                <a:lnTo>
                  <a:pt x="12802" y="17192"/>
                </a:lnTo>
                <a:lnTo>
                  <a:pt x="12803" y="17216"/>
                </a:lnTo>
                <a:lnTo>
                  <a:pt x="12805" y="17253"/>
                </a:lnTo>
                <a:lnTo>
                  <a:pt x="12803" y="17301"/>
                </a:lnTo>
                <a:lnTo>
                  <a:pt x="12807" y="17310"/>
                </a:lnTo>
                <a:lnTo>
                  <a:pt x="12808" y="17325"/>
                </a:lnTo>
                <a:lnTo>
                  <a:pt x="12816" y="17333"/>
                </a:lnTo>
                <a:lnTo>
                  <a:pt x="12825" y="17356"/>
                </a:lnTo>
                <a:lnTo>
                  <a:pt x="12832" y="17363"/>
                </a:lnTo>
                <a:lnTo>
                  <a:pt x="12838" y="17379"/>
                </a:lnTo>
                <a:lnTo>
                  <a:pt x="12847" y="17396"/>
                </a:lnTo>
                <a:lnTo>
                  <a:pt x="12856" y="17390"/>
                </a:lnTo>
                <a:lnTo>
                  <a:pt x="12860" y="17398"/>
                </a:lnTo>
                <a:lnTo>
                  <a:pt x="12870" y="17403"/>
                </a:lnTo>
                <a:lnTo>
                  <a:pt x="12882" y="17428"/>
                </a:lnTo>
                <a:lnTo>
                  <a:pt x="12890" y="17431"/>
                </a:lnTo>
                <a:lnTo>
                  <a:pt x="12890" y="17441"/>
                </a:lnTo>
                <a:lnTo>
                  <a:pt x="12894" y="17446"/>
                </a:lnTo>
                <a:lnTo>
                  <a:pt x="12903" y="17437"/>
                </a:lnTo>
                <a:lnTo>
                  <a:pt x="12917" y="17439"/>
                </a:lnTo>
                <a:lnTo>
                  <a:pt x="12933" y="17423"/>
                </a:lnTo>
                <a:lnTo>
                  <a:pt x="12946" y="17397"/>
                </a:lnTo>
                <a:lnTo>
                  <a:pt x="12988" y="17390"/>
                </a:lnTo>
                <a:lnTo>
                  <a:pt x="13001" y="17396"/>
                </a:lnTo>
                <a:lnTo>
                  <a:pt x="13023" y="17381"/>
                </a:lnTo>
                <a:lnTo>
                  <a:pt x="13029" y="17361"/>
                </a:lnTo>
                <a:lnTo>
                  <a:pt x="13040" y="17358"/>
                </a:lnTo>
                <a:lnTo>
                  <a:pt x="13047" y="17323"/>
                </a:lnTo>
                <a:lnTo>
                  <a:pt x="13058" y="17294"/>
                </a:lnTo>
                <a:lnTo>
                  <a:pt x="13058" y="17273"/>
                </a:lnTo>
                <a:lnTo>
                  <a:pt x="13072" y="17259"/>
                </a:lnTo>
                <a:lnTo>
                  <a:pt x="13070" y="17225"/>
                </a:lnTo>
                <a:lnTo>
                  <a:pt x="13067" y="17220"/>
                </a:lnTo>
                <a:lnTo>
                  <a:pt x="13077" y="17209"/>
                </a:lnTo>
                <a:lnTo>
                  <a:pt x="13082" y="17171"/>
                </a:lnTo>
                <a:lnTo>
                  <a:pt x="13081" y="17165"/>
                </a:lnTo>
                <a:lnTo>
                  <a:pt x="13086" y="17165"/>
                </a:lnTo>
                <a:lnTo>
                  <a:pt x="13098" y="17131"/>
                </a:lnTo>
                <a:lnTo>
                  <a:pt x="13108" y="17055"/>
                </a:lnTo>
                <a:lnTo>
                  <a:pt x="13115" y="17013"/>
                </a:lnTo>
                <a:lnTo>
                  <a:pt x="13125" y="16996"/>
                </a:lnTo>
                <a:lnTo>
                  <a:pt x="13131" y="16950"/>
                </a:lnTo>
                <a:lnTo>
                  <a:pt x="13150" y="16895"/>
                </a:lnTo>
                <a:lnTo>
                  <a:pt x="13167" y="16803"/>
                </a:lnTo>
                <a:lnTo>
                  <a:pt x="13180" y="16772"/>
                </a:lnTo>
                <a:lnTo>
                  <a:pt x="13180" y="16730"/>
                </a:lnTo>
                <a:lnTo>
                  <a:pt x="13193" y="16689"/>
                </a:lnTo>
                <a:lnTo>
                  <a:pt x="13195" y="16673"/>
                </a:lnTo>
                <a:lnTo>
                  <a:pt x="13210" y="16632"/>
                </a:lnTo>
                <a:lnTo>
                  <a:pt x="13218" y="16568"/>
                </a:lnTo>
                <a:lnTo>
                  <a:pt x="13225" y="16522"/>
                </a:lnTo>
                <a:lnTo>
                  <a:pt x="13231" y="16510"/>
                </a:lnTo>
                <a:lnTo>
                  <a:pt x="13234" y="16477"/>
                </a:lnTo>
                <a:lnTo>
                  <a:pt x="13228" y="16460"/>
                </a:lnTo>
                <a:lnTo>
                  <a:pt x="13232" y="16431"/>
                </a:lnTo>
                <a:lnTo>
                  <a:pt x="13246" y="16399"/>
                </a:lnTo>
                <a:lnTo>
                  <a:pt x="13244" y="16383"/>
                </a:lnTo>
                <a:lnTo>
                  <a:pt x="13254" y="16364"/>
                </a:lnTo>
                <a:lnTo>
                  <a:pt x="13252" y="16336"/>
                </a:lnTo>
                <a:lnTo>
                  <a:pt x="13246" y="16327"/>
                </a:lnTo>
                <a:lnTo>
                  <a:pt x="13252" y="16308"/>
                </a:lnTo>
                <a:lnTo>
                  <a:pt x="13251" y="16280"/>
                </a:lnTo>
                <a:lnTo>
                  <a:pt x="13246" y="16274"/>
                </a:lnTo>
                <a:lnTo>
                  <a:pt x="13246" y="16247"/>
                </a:lnTo>
                <a:lnTo>
                  <a:pt x="13255" y="16240"/>
                </a:lnTo>
                <a:lnTo>
                  <a:pt x="13261" y="16248"/>
                </a:lnTo>
                <a:lnTo>
                  <a:pt x="13264" y="16272"/>
                </a:lnTo>
                <a:lnTo>
                  <a:pt x="13275" y="16298"/>
                </a:lnTo>
                <a:lnTo>
                  <a:pt x="13284" y="16301"/>
                </a:lnTo>
                <a:lnTo>
                  <a:pt x="13289" y="16286"/>
                </a:lnTo>
                <a:lnTo>
                  <a:pt x="13290" y="16267"/>
                </a:lnTo>
                <a:lnTo>
                  <a:pt x="13293" y="16260"/>
                </a:lnTo>
                <a:lnTo>
                  <a:pt x="13295" y="16239"/>
                </a:lnTo>
                <a:lnTo>
                  <a:pt x="13299" y="16232"/>
                </a:lnTo>
                <a:lnTo>
                  <a:pt x="13299" y="16209"/>
                </a:lnTo>
                <a:cubicBezTo>
                  <a:pt x="13299" y="16209"/>
                  <a:pt x="13285" y="16179"/>
                  <a:pt x="13285" y="16179"/>
                </a:cubicBezTo>
                <a:close/>
                <a:moveTo>
                  <a:pt x="9846" y="8115"/>
                </a:moveTo>
                <a:lnTo>
                  <a:pt x="9828" y="8130"/>
                </a:lnTo>
                <a:lnTo>
                  <a:pt x="9837" y="8133"/>
                </a:lnTo>
                <a:lnTo>
                  <a:pt x="9846" y="8145"/>
                </a:lnTo>
                <a:lnTo>
                  <a:pt x="9855" y="8142"/>
                </a:lnTo>
                <a:lnTo>
                  <a:pt x="9855" y="8134"/>
                </a:lnTo>
                <a:lnTo>
                  <a:pt x="9859" y="8121"/>
                </a:lnTo>
                <a:lnTo>
                  <a:pt x="9853" y="8123"/>
                </a:lnTo>
                <a:cubicBezTo>
                  <a:pt x="9853" y="8123"/>
                  <a:pt x="9846" y="8115"/>
                  <a:pt x="9846" y="8115"/>
                </a:cubicBezTo>
                <a:close/>
                <a:moveTo>
                  <a:pt x="9657" y="7733"/>
                </a:moveTo>
                <a:lnTo>
                  <a:pt x="9673" y="7712"/>
                </a:lnTo>
                <a:lnTo>
                  <a:pt x="9662" y="7714"/>
                </a:lnTo>
                <a:lnTo>
                  <a:pt x="9656" y="7695"/>
                </a:lnTo>
                <a:lnTo>
                  <a:pt x="9642" y="7698"/>
                </a:lnTo>
                <a:cubicBezTo>
                  <a:pt x="9642" y="7698"/>
                  <a:pt x="9639" y="7716"/>
                  <a:pt x="9639" y="7717"/>
                </a:cubicBezTo>
                <a:cubicBezTo>
                  <a:pt x="9639" y="7717"/>
                  <a:pt x="9657" y="7733"/>
                  <a:pt x="9657" y="7733"/>
                </a:cubicBezTo>
                <a:close/>
                <a:moveTo>
                  <a:pt x="9553" y="7275"/>
                </a:moveTo>
                <a:lnTo>
                  <a:pt x="9551" y="7264"/>
                </a:lnTo>
                <a:lnTo>
                  <a:pt x="9547" y="7286"/>
                </a:lnTo>
                <a:cubicBezTo>
                  <a:pt x="9547" y="7286"/>
                  <a:pt x="9553" y="7275"/>
                  <a:pt x="9553" y="7275"/>
                </a:cubicBezTo>
                <a:close/>
                <a:moveTo>
                  <a:pt x="9631" y="7568"/>
                </a:moveTo>
                <a:lnTo>
                  <a:pt x="9626" y="7597"/>
                </a:lnTo>
                <a:lnTo>
                  <a:pt x="9637" y="7594"/>
                </a:lnTo>
                <a:lnTo>
                  <a:pt x="9653" y="7567"/>
                </a:lnTo>
                <a:lnTo>
                  <a:pt x="9651" y="7555"/>
                </a:lnTo>
                <a:lnTo>
                  <a:pt x="9653" y="7536"/>
                </a:lnTo>
                <a:cubicBezTo>
                  <a:pt x="9653" y="7536"/>
                  <a:pt x="9631" y="7568"/>
                  <a:pt x="9631" y="7568"/>
                </a:cubicBezTo>
                <a:close/>
                <a:moveTo>
                  <a:pt x="9569" y="7238"/>
                </a:moveTo>
                <a:lnTo>
                  <a:pt x="9580" y="7223"/>
                </a:lnTo>
                <a:lnTo>
                  <a:pt x="9576" y="7205"/>
                </a:lnTo>
                <a:lnTo>
                  <a:pt x="9567" y="7202"/>
                </a:lnTo>
                <a:lnTo>
                  <a:pt x="9556" y="7182"/>
                </a:lnTo>
                <a:lnTo>
                  <a:pt x="9544" y="7196"/>
                </a:lnTo>
                <a:lnTo>
                  <a:pt x="9561" y="7211"/>
                </a:lnTo>
                <a:lnTo>
                  <a:pt x="9552" y="7220"/>
                </a:lnTo>
                <a:lnTo>
                  <a:pt x="9554" y="7227"/>
                </a:lnTo>
                <a:lnTo>
                  <a:pt x="9543" y="7241"/>
                </a:lnTo>
                <a:lnTo>
                  <a:pt x="9568" y="7231"/>
                </a:lnTo>
                <a:cubicBezTo>
                  <a:pt x="9568" y="7231"/>
                  <a:pt x="9569" y="7238"/>
                  <a:pt x="9569" y="7238"/>
                </a:cubicBezTo>
                <a:close/>
                <a:moveTo>
                  <a:pt x="9526" y="7192"/>
                </a:moveTo>
                <a:lnTo>
                  <a:pt x="9535" y="7186"/>
                </a:lnTo>
                <a:lnTo>
                  <a:pt x="9537" y="7169"/>
                </a:lnTo>
                <a:cubicBezTo>
                  <a:pt x="9537" y="7169"/>
                  <a:pt x="9526" y="7192"/>
                  <a:pt x="9526" y="7192"/>
                </a:cubicBezTo>
                <a:close/>
                <a:moveTo>
                  <a:pt x="9558" y="7334"/>
                </a:moveTo>
                <a:lnTo>
                  <a:pt x="9553" y="7297"/>
                </a:lnTo>
                <a:lnTo>
                  <a:pt x="9534" y="7310"/>
                </a:lnTo>
                <a:lnTo>
                  <a:pt x="9534" y="7339"/>
                </a:lnTo>
                <a:lnTo>
                  <a:pt x="9546" y="7326"/>
                </a:lnTo>
                <a:lnTo>
                  <a:pt x="9545" y="7348"/>
                </a:lnTo>
                <a:cubicBezTo>
                  <a:pt x="9545" y="7348"/>
                  <a:pt x="9558" y="7334"/>
                  <a:pt x="9558" y="7334"/>
                </a:cubicBezTo>
                <a:close/>
                <a:moveTo>
                  <a:pt x="9594" y="7344"/>
                </a:moveTo>
                <a:lnTo>
                  <a:pt x="9597" y="7376"/>
                </a:lnTo>
                <a:lnTo>
                  <a:pt x="9610" y="7385"/>
                </a:lnTo>
                <a:lnTo>
                  <a:pt x="9614" y="7363"/>
                </a:lnTo>
                <a:lnTo>
                  <a:pt x="9605" y="7331"/>
                </a:lnTo>
                <a:cubicBezTo>
                  <a:pt x="9605" y="7331"/>
                  <a:pt x="9594" y="7344"/>
                  <a:pt x="9594" y="7344"/>
                </a:cubicBezTo>
                <a:close/>
                <a:moveTo>
                  <a:pt x="9971" y="7997"/>
                </a:moveTo>
                <a:lnTo>
                  <a:pt x="9966" y="8001"/>
                </a:lnTo>
                <a:lnTo>
                  <a:pt x="9974" y="8008"/>
                </a:lnTo>
                <a:lnTo>
                  <a:pt x="9981" y="8005"/>
                </a:lnTo>
                <a:lnTo>
                  <a:pt x="9977" y="7997"/>
                </a:lnTo>
                <a:cubicBezTo>
                  <a:pt x="9977" y="7997"/>
                  <a:pt x="9971" y="7997"/>
                  <a:pt x="9971" y="7997"/>
                </a:cubicBezTo>
                <a:close/>
                <a:moveTo>
                  <a:pt x="9711" y="6836"/>
                </a:moveTo>
                <a:lnTo>
                  <a:pt x="9707" y="6825"/>
                </a:lnTo>
                <a:lnTo>
                  <a:pt x="9701" y="6827"/>
                </a:lnTo>
                <a:lnTo>
                  <a:pt x="9708" y="6847"/>
                </a:lnTo>
                <a:cubicBezTo>
                  <a:pt x="9708" y="6847"/>
                  <a:pt x="9711" y="6836"/>
                  <a:pt x="9711" y="6836"/>
                </a:cubicBezTo>
                <a:close/>
                <a:moveTo>
                  <a:pt x="9709" y="6805"/>
                </a:moveTo>
                <a:lnTo>
                  <a:pt x="9710" y="6821"/>
                </a:lnTo>
                <a:lnTo>
                  <a:pt x="9722" y="6818"/>
                </a:lnTo>
                <a:lnTo>
                  <a:pt x="9729" y="6826"/>
                </a:lnTo>
                <a:lnTo>
                  <a:pt x="9730" y="6809"/>
                </a:lnTo>
                <a:lnTo>
                  <a:pt x="9715" y="6811"/>
                </a:lnTo>
                <a:lnTo>
                  <a:pt x="9720" y="6801"/>
                </a:lnTo>
                <a:lnTo>
                  <a:pt x="9712" y="6788"/>
                </a:lnTo>
                <a:lnTo>
                  <a:pt x="9702" y="6790"/>
                </a:lnTo>
                <a:lnTo>
                  <a:pt x="9702" y="6810"/>
                </a:lnTo>
                <a:lnTo>
                  <a:pt x="9706" y="6818"/>
                </a:lnTo>
                <a:cubicBezTo>
                  <a:pt x="9706" y="6818"/>
                  <a:pt x="9709" y="6805"/>
                  <a:pt x="9709" y="6805"/>
                </a:cubicBezTo>
                <a:close/>
                <a:moveTo>
                  <a:pt x="9573" y="7038"/>
                </a:moveTo>
                <a:lnTo>
                  <a:pt x="9576" y="7062"/>
                </a:lnTo>
                <a:lnTo>
                  <a:pt x="9575" y="7071"/>
                </a:lnTo>
                <a:lnTo>
                  <a:pt x="9592" y="7066"/>
                </a:lnTo>
                <a:lnTo>
                  <a:pt x="9581" y="7075"/>
                </a:lnTo>
                <a:lnTo>
                  <a:pt x="9580" y="7081"/>
                </a:lnTo>
                <a:lnTo>
                  <a:pt x="9583" y="7084"/>
                </a:lnTo>
                <a:lnTo>
                  <a:pt x="9594" y="7078"/>
                </a:lnTo>
                <a:lnTo>
                  <a:pt x="9592" y="7082"/>
                </a:lnTo>
                <a:lnTo>
                  <a:pt x="9596" y="7091"/>
                </a:lnTo>
                <a:lnTo>
                  <a:pt x="9588" y="7086"/>
                </a:lnTo>
                <a:lnTo>
                  <a:pt x="9585" y="7089"/>
                </a:lnTo>
                <a:lnTo>
                  <a:pt x="9583" y="7102"/>
                </a:lnTo>
                <a:lnTo>
                  <a:pt x="9587" y="7107"/>
                </a:lnTo>
                <a:lnTo>
                  <a:pt x="9581" y="7109"/>
                </a:lnTo>
                <a:lnTo>
                  <a:pt x="9576" y="7119"/>
                </a:lnTo>
                <a:lnTo>
                  <a:pt x="9584" y="7123"/>
                </a:lnTo>
                <a:lnTo>
                  <a:pt x="9586" y="7133"/>
                </a:lnTo>
                <a:lnTo>
                  <a:pt x="9573" y="7125"/>
                </a:lnTo>
                <a:lnTo>
                  <a:pt x="9571" y="7139"/>
                </a:lnTo>
                <a:lnTo>
                  <a:pt x="9576" y="7144"/>
                </a:lnTo>
                <a:lnTo>
                  <a:pt x="9573" y="7153"/>
                </a:lnTo>
                <a:lnTo>
                  <a:pt x="9568" y="7160"/>
                </a:lnTo>
                <a:lnTo>
                  <a:pt x="9556" y="7161"/>
                </a:lnTo>
                <a:lnTo>
                  <a:pt x="9551" y="7169"/>
                </a:lnTo>
                <a:lnTo>
                  <a:pt x="9555" y="7174"/>
                </a:lnTo>
                <a:lnTo>
                  <a:pt x="9565" y="7173"/>
                </a:lnTo>
                <a:lnTo>
                  <a:pt x="9572" y="7177"/>
                </a:lnTo>
                <a:lnTo>
                  <a:pt x="9570" y="7181"/>
                </a:lnTo>
                <a:lnTo>
                  <a:pt x="9563" y="7182"/>
                </a:lnTo>
                <a:lnTo>
                  <a:pt x="9573" y="7198"/>
                </a:lnTo>
                <a:lnTo>
                  <a:pt x="9576" y="7196"/>
                </a:lnTo>
                <a:lnTo>
                  <a:pt x="9582" y="7205"/>
                </a:lnTo>
                <a:lnTo>
                  <a:pt x="9609" y="7159"/>
                </a:lnTo>
                <a:lnTo>
                  <a:pt x="9605" y="7173"/>
                </a:lnTo>
                <a:lnTo>
                  <a:pt x="9609" y="7177"/>
                </a:lnTo>
                <a:lnTo>
                  <a:pt x="9601" y="7182"/>
                </a:lnTo>
                <a:lnTo>
                  <a:pt x="9594" y="7209"/>
                </a:lnTo>
                <a:lnTo>
                  <a:pt x="9595" y="7215"/>
                </a:lnTo>
                <a:lnTo>
                  <a:pt x="9586" y="7243"/>
                </a:lnTo>
                <a:lnTo>
                  <a:pt x="9590" y="7246"/>
                </a:lnTo>
                <a:lnTo>
                  <a:pt x="9583" y="7278"/>
                </a:lnTo>
                <a:lnTo>
                  <a:pt x="9584" y="7299"/>
                </a:lnTo>
                <a:lnTo>
                  <a:pt x="9579" y="7311"/>
                </a:lnTo>
                <a:lnTo>
                  <a:pt x="9583" y="7322"/>
                </a:lnTo>
                <a:lnTo>
                  <a:pt x="9588" y="7318"/>
                </a:lnTo>
                <a:lnTo>
                  <a:pt x="9579" y="7341"/>
                </a:lnTo>
                <a:lnTo>
                  <a:pt x="9578" y="7373"/>
                </a:lnTo>
                <a:lnTo>
                  <a:pt x="9571" y="7384"/>
                </a:lnTo>
                <a:lnTo>
                  <a:pt x="9572" y="7392"/>
                </a:lnTo>
                <a:lnTo>
                  <a:pt x="9586" y="7392"/>
                </a:lnTo>
                <a:lnTo>
                  <a:pt x="9584" y="7375"/>
                </a:lnTo>
                <a:lnTo>
                  <a:pt x="9590" y="7351"/>
                </a:lnTo>
                <a:lnTo>
                  <a:pt x="9590" y="7336"/>
                </a:lnTo>
                <a:lnTo>
                  <a:pt x="9597" y="7321"/>
                </a:lnTo>
                <a:lnTo>
                  <a:pt x="9592" y="7281"/>
                </a:lnTo>
                <a:lnTo>
                  <a:pt x="9597" y="7281"/>
                </a:lnTo>
                <a:lnTo>
                  <a:pt x="9614" y="7247"/>
                </a:lnTo>
                <a:lnTo>
                  <a:pt x="9601" y="7279"/>
                </a:lnTo>
                <a:lnTo>
                  <a:pt x="9599" y="7303"/>
                </a:lnTo>
                <a:lnTo>
                  <a:pt x="9604" y="7309"/>
                </a:lnTo>
                <a:lnTo>
                  <a:pt x="9605" y="7295"/>
                </a:lnTo>
                <a:lnTo>
                  <a:pt x="9614" y="7283"/>
                </a:lnTo>
                <a:lnTo>
                  <a:pt x="9618" y="7305"/>
                </a:lnTo>
                <a:lnTo>
                  <a:pt x="9625" y="7278"/>
                </a:lnTo>
                <a:lnTo>
                  <a:pt x="9623" y="7260"/>
                </a:lnTo>
                <a:lnTo>
                  <a:pt x="9629" y="7255"/>
                </a:lnTo>
                <a:lnTo>
                  <a:pt x="9626" y="7279"/>
                </a:lnTo>
                <a:lnTo>
                  <a:pt x="9641" y="7297"/>
                </a:lnTo>
                <a:lnTo>
                  <a:pt x="9628" y="7291"/>
                </a:lnTo>
                <a:lnTo>
                  <a:pt x="9624" y="7322"/>
                </a:lnTo>
                <a:lnTo>
                  <a:pt x="9627" y="7344"/>
                </a:lnTo>
                <a:lnTo>
                  <a:pt x="9634" y="7347"/>
                </a:lnTo>
                <a:lnTo>
                  <a:pt x="9639" y="7366"/>
                </a:lnTo>
                <a:lnTo>
                  <a:pt x="9628" y="7385"/>
                </a:lnTo>
                <a:lnTo>
                  <a:pt x="9616" y="7434"/>
                </a:lnTo>
                <a:lnTo>
                  <a:pt x="9619" y="7456"/>
                </a:lnTo>
                <a:lnTo>
                  <a:pt x="9609" y="7446"/>
                </a:lnTo>
                <a:lnTo>
                  <a:pt x="9610" y="7469"/>
                </a:lnTo>
                <a:lnTo>
                  <a:pt x="9623" y="7501"/>
                </a:lnTo>
                <a:lnTo>
                  <a:pt x="9619" y="7472"/>
                </a:lnTo>
                <a:lnTo>
                  <a:pt x="9628" y="7467"/>
                </a:lnTo>
                <a:lnTo>
                  <a:pt x="9652" y="7496"/>
                </a:lnTo>
                <a:lnTo>
                  <a:pt x="9652" y="7473"/>
                </a:lnTo>
                <a:lnTo>
                  <a:pt x="9643" y="7460"/>
                </a:lnTo>
                <a:lnTo>
                  <a:pt x="9649" y="7458"/>
                </a:lnTo>
                <a:lnTo>
                  <a:pt x="9668" y="7478"/>
                </a:lnTo>
                <a:lnTo>
                  <a:pt x="9681" y="7474"/>
                </a:lnTo>
                <a:lnTo>
                  <a:pt x="9681" y="7464"/>
                </a:lnTo>
                <a:lnTo>
                  <a:pt x="9693" y="7465"/>
                </a:lnTo>
                <a:lnTo>
                  <a:pt x="9697" y="7446"/>
                </a:lnTo>
                <a:lnTo>
                  <a:pt x="9730" y="7448"/>
                </a:lnTo>
                <a:lnTo>
                  <a:pt x="9708" y="7458"/>
                </a:lnTo>
                <a:lnTo>
                  <a:pt x="9695" y="7522"/>
                </a:lnTo>
                <a:lnTo>
                  <a:pt x="9711" y="7572"/>
                </a:lnTo>
                <a:lnTo>
                  <a:pt x="9719" y="7564"/>
                </a:lnTo>
                <a:lnTo>
                  <a:pt x="9719" y="7590"/>
                </a:lnTo>
                <a:lnTo>
                  <a:pt x="9730" y="7568"/>
                </a:lnTo>
                <a:lnTo>
                  <a:pt x="9743" y="7572"/>
                </a:lnTo>
                <a:lnTo>
                  <a:pt x="9739" y="7599"/>
                </a:lnTo>
                <a:lnTo>
                  <a:pt x="9743" y="7603"/>
                </a:lnTo>
                <a:lnTo>
                  <a:pt x="9730" y="7621"/>
                </a:lnTo>
                <a:lnTo>
                  <a:pt x="9734" y="7651"/>
                </a:lnTo>
                <a:lnTo>
                  <a:pt x="9727" y="7674"/>
                </a:lnTo>
                <a:lnTo>
                  <a:pt x="9735" y="7692"/>
                </a:lnTo>
                <a:lnTo>
                  <a:pt x="9744" y="7706"/>
                </a:lnTo>
                <a:lnTo>
                  <a:pt x="9752" y="7708"/>
                </a:lnTo>
                <a:lnTo>
                  <a:pt x="9747" y="7714"/>
                </a:lnTo>
                <a:lnTo>
                  <a:pt x="9738" y="7715"/>
                </a:lnTo>
                <a:lnTo>
                  <a:pt x="9730" y="7697"/>
                </a:lnTo>
                <a:lnTo>
                  <a:pt x="9723" y="7702"/>
                </a:lnTo>
                <a:lnTo>
                  <a:pt x="9729" y="7720"/>
                </a:lnTo>
                <a:lnTo>
                  <a:pt x="9736" y="7727"/>
                </a:lnTo>
                <a:lnTo>
                  <a:pt x="9725" y="7723"/>
                </a:lnTo>
                <a:lnTo>
                  <a:pt x="9717" y="7708"/>
                </a:lnTo>
                <a:lnTo>
                  <a:pt x="9695" y="7720"/>
                </a:lnTo>
                <a:lnTo>
                  <a:pt x="9686" y="7717"/>
                </a:lnTo>
                <a:lnTo>
                  <a:pt x="9664" y="7736"/>
                </a:lnTo>
                <a:lnTo>
                  <a:pt x="9652" y="7763"/>
                </a:lnTo>
                <a:lnTo>
                  <a:pt x="9636" y="7780"/>
                </a:lnTo>
                <a:lnTo>
                  <a:pt x="9629" y="7797"/>
                </a:lnTo>
                <a:lnTo>
                  <a:pt x="9639" y="7794"/>
                </a:lnTo>
                <a:lnTo>
                  <a:pt x="9644" y="7797"/>
                </a:lnTo>
                <a:lnTo>
                  <a:pt x="9646" y="7787"/>
                </a:lnTo>
                <a:lnTo>
                  <a:pt x="9669" y="7776"/>
                </a:lnTo>
                <a:lnTo>
                  <a:pt x="9667" y="7796"/>
                </a:lnTo>
                <a:lnTo>
                  <a:pt x="9675" y="7810"/>
                </a:lnTo>
                <a:lnTo>
                  <a:pt x="9666" y="7821"/>
                </a:lnTo>
                <a:lnTo>
                  <a:pt x="9671" y="7836"/>
                </a:lnTo>
                <a:lnTo>
                  <a:pt x="9676" y="7838"/>
                </a:lnTo>
                <a:lnTo>
                  <a:pt x="9662" y="7886"/>
                </a:lnTo>
                <a:lnTo>
                  <a:pt x="9651" y="7892"/>
                </a:lnTo>
                <a:lnTo>
                  <a:pt x="9640" y="7906"/>
                </a:lnTo>
                <a:lnTo>
                  <a:pt x="9635" y="7906"/>
                </a:lnTo>
                <a:lnTo>
                  <a:pt x="9621" y="7921"/>
                </a:lnTo>
                <a:lnTo>
                  <a:pt x="9611" y="7921"/>
                </a:lnTo>
                <a:lnTo>
                  <a:pt x="9595" y="7938"/>
                </a:lnTo>
                <a:lnTo>
                  <a:pt x="9608" y="7941"/>
                </a:lnTo>
                <a:lnTo>
                  <a:pt x="9608" y="7957"/>
                </a:lnTo>
                <a:lnTo>
                  <a:pt x="9599" y="7964"/>
                </a:lnTo>
                <a:lnTo>
                  <a:pt x="9616" y="7969"/>
                </a:lnTo>
                <a:lnTo>
                  <a:pt x="9612" y="7976"/>
                </a:lnTo>
                <a:lnTo>
                  <a:pt x="9618" y="7982"/>
                </a:lnTo>
                <a:lnTo>
                  <a:pt x="9627" y="7977"/>
                </a:lnTo>
                <a:lnTo>
                  <a:pt x="9638" y="7966"/>
                </a:lnTo>
                <a:lnTo>
                  <a:pt x="9655" y="7957"/>
                </a:lnTo>
                <a:lnTo>
                  <a:pt x="9657" y="7970"/>
                </a:lnTo>
                <a:lnTo>
                  <a:pt x="9670" y="7976"/>
                </a:lnTo>
                <a:lnTo>
                  <a:pt x="9659" y="7981"/>
                </a:lnTo>
                <a:lnTo>
                  <a:pt x="9658" y="7992"/>
                </a:lnTo>
                <a:lnTo>
                  <a:pt x="9677" y="7993"/>
                </a:lnTo>
                <a:lnTo>
                  <a:pt x="9677" y="7987"/>
                </a:lnTo>
                <a:lnTo>
                  <a:pt x="9686" y="7982"/>
                </a:lnTo>
                <a:lnTo>
                  <a:pt x="9696" y="8001"/>
                </a:lnTo>
                <a:lnTo>
                  <a:pt x="9705" y="8018"/>
                </a:lnTo>
                <a:lnTo>
                  <a:pt x="9726" y="8018"/>
                </a:lnTo>
                <a:lnTo>
                  <a:pt x="9731" y="8003"/>
                </a:lnTo>
                <a:lnTo>
                  <a:pt x="9742" y="7996"/>
                </a:lnTo>
                <a:lnTo>
                  <a:pt x="9756" y="7987"/>
                </a:lnTo>
                <a:lnTo>
                  <a:pt x="9761" y="7974"/>
                </a:lnTo>
                <a:lnTo>
                  <a:pt x="9773" y="7965"/>
                </a:lnTo>
                <a:lnTo>
                  <a:pt x="9757" y="7996"/>
                </a:lnTo>
                <a:lnTo>
                  <a:pt x="9741" y="8022"/>
                </a:lnTo>
                <a:lnTo>
                  <a:pt x="9740" y="8052"/>
                </a:lnTo>
                <a:lnTo>
                  <a:pt x="9729" y="8052"/>
                </a:lnTo>
                <a:lnTo>
                  <a:pt x="9720" y="8057"/>
                </a:lnTo>
                <a:lnTo>
                  <a:pt x="9710" y="8048"/>
                </a:lnTo>
                <a:lnTo>
                  <a:pt x="9682" y="8043"/>
                </a:lnTo>
                <a:lnTo>
                  <a:pt x="9662" y="8052"/>
                </a:lnTo>
                <a:lnTo>
                  <a:pt x="9663" y="8069"/>
                </a:lnTo>
                <a:lnTo>
                  <a:pt x="9654" y="8082"/>
                </a:lnTo>
                <a:lnTo>
                  <a:pt x="9643" y="8082"/>
                </a:lnTo>
                <a:lnTo>
                  <a:pt x="9641" y="8121"/>
                </a:lnTo>
                <a:lnTo>
                  <a:pt x="9630" y="8139"/>
                </a:lnTo>
                <a:lnTo>
                  <a:pt x="9627" y="8149"/>
                </a:lnTo>
                <a:lnTo>
                  <a:pt x="9614" y="8153"/>
                </a:lnTo>
                <a:lnTo>
                  <a:pt x="9610" y="8176"/>
                </a:lnTo>
                <a:lnTo>
                  <a:pt x="9605" y="8176"/>
                </a:lnTo>
                <a:lnTo>
                  <a:pt x="9602" y="8187"/>
                </a:lnTo>
                <a:lnTo>
                  <a:pt x="9586" y="8207"/>
                </a:lnTo>
                <a:lnTo>
                  <a:pt x="9579" y="8202"/>
                </a:lnTo>
                <a:lnTo>
                  <a:pt x="9568" y="8216"/>
                </a:lnTo>
                <a:lnTo>
                  <a:pt x="9568" y="8233"/>
                </a:lnTo>
                <a:lnTo>
                  <a:pt x="9580" y="8234"/>
                </a:lnTo>
                <a:lnTo>
                  <a:pt x="9580" y="8218"/>
                </a:lnTo>
                <a:lnTo>
                  <a:pt x="9595" y="8225"/>
                </a:lnTo>
                <a:lnTo>
                  <a:pt x="9601" y="8243"/>
                </a:lnTo>
                <a:lnTo>
                  <a:pt x="9608" y="8232"/>
                </a:lnTo>
                <a:lnTo>
                  <a:pt x="9605" y="8223"/>
                </a:lnTo>
                <a:lnTo>
                  <a:pt x="9611" y="8208"/>
                </a:lnTo>
                <a:lnTo>
                  <a:pt x="9615" y="8215"/>
                </a:lnTo>
                <a:lnTo>
                  <a:pt x="9623" y="8202"/>
                </a:lnTo>
                <a:lnTo>
                  <a:pt x="9628" y="8202"/>
                </a:lnTo>
                <a:lnTo>
                  <a:pt x="9632" y="8185"/>
                </a:lnTo>
                <a:lnTo>
                  <a:pt x="9645" y="8191"/>
                </a:lnTo>
                <a:lnTo>
                  <a:pt x="9654" y="8183"/>
                </a:lnTo>
                <a:lnTo>
                  <a:pt x="9662" y="8185"/>
                </a:lnTo>
                <a:lnTo>
                  <a:pt x="9668" y="8180"/>
                </a:lnTo>
                <a:lnTo>
                  <a:pt x="9673" y="8193"/>
                </a:lnTo>
                <a:lnTo>
                  <a:pt x="9680" y="8192"/>
                </a:lnTo>
                <a:lnTo>
                  <a:pt x="9689" y="8205"/>
                </a:lnTo>
                <a:lnTo>
                  <a:pt x="9700" y="8204"/>
                </a:lnTo>
                <a:lnTo>
                  <a:pt x="9698" y="8192"/>
                </a:lnTo>
                <a:lnTo>
                  <a:pt x="9706" y="8185"/>
                </a:lnTo>
                <a:lnTo>
                  <a:pt x="9709" y="8174"/>
                </a:lnTo>
                <a:lnTo>
                  <a:pt x="9706" y="8155"/>
                </a:lnTo>
                <a:lnTo>
                  <a:pt x="9714" y="8143"/>
                </a:lnTo>
                <a:lnTo>
                  <a:pt x="9720" y="8141"/>
                </a:lnTo>
                <a:lnTo>
                  <a:pt x="9722" y="8133"/>
                </a:lnTo>
                <a:lnTo>
                  <a:pt x="9746" y="8124"/>
                </a:lnTo>
                <a:lnTo>
                  <a:pt x="9759" y="8126"/>
                </a:lnTo>
                <a:lnTo>
                  <a:pt x="9774" y="8143"/>
                </a:lnTo>
                <a:lnTo>
                  <a:pt x="9779" y="8139"/>
                </a:lnTo>
                <a:lnTo>
                  <a:pt x="9795" y="8140"/>
                </a:lnTo>
                <a:lnTo>
                  <a:pt x="9803" y="8146"/>
                </a:lnTo>
                <a:lnTo>
                  <a:pt x="9807" y="8128"/>
                </a:lnTo>
                <a:lnTo>
                  <a:pt x="9822" y="8116"/>
                </a:lnTo>
                <a:lnTo>
                  <a:pt x="9832" y="8121"/>
                </a:lnTo>
                <a:lnTo>
                  <a:pt x="9846" y="8105"/>
                </a:lnTo>
                <a:lnTo>
                  <a:pt x="9856" y="8109"/>
                </a:lnTo>
                <a:lnTo>
                  <a:pt x="9861" y="8108"/>
                </a:lnTo>
                <a:lnTo>
                  <a:pt x="9868" y="8099"/>
                </a:lnTo>
                <a:lnTo>
                  <a:pt x="9870" y="8107"/>
                </a:lnTo>
                <a:lnTo>
                  <a:pt x="9878" y="8116"/>
                </a:lnTo>
                <a:lnTo>
                  <a:pt x="9888" y="8105"/>
                </a:lnTo>
                <a:lnTo>
                  <a:pt x="9910" y="8104"/>
                </a:lnTo>
                <a:lnTo>
                  <a:pt x="9924" y="8099"/>
                </a:lnTo>
                <a:lnTo>
                  <a:pt x="9937" y="8107"/>
                </a:lnTo>
                <a:lnTo>
                  <a:pt x="9943" y="8109"/>
                </a:lnTo>
                <a:lnTo>
                  <a:pt x="9953" y="8095"/>
                </a:lnTo>
                <a:lnTo>
                  <a:pt x="9964" y="8091"/>
                </a:lnTo>
                <a:lnTo>
                  <a:pt x="9974" y="8076"/>
                </a:lnTo>
                <a:lnTo>
                  <a:pt x="9981" y="8075"/>
                </a:lnTo>
                <a:lnTo>
                  <a:pt x="9988" y="8078"/>
                </a:lnTo>
                <a:lnTo>
                  <a:pt x="9986" y="8065"/>
                </a:lnTo>
                <a:lnTo>
                  <a:pt x="10002" y="8047"/>
                </a:lnTo>
                <a:lnTo>
                  <a:pt x="10011" y="8044"/>
                </a:lnTo>
                <a:lnTo>
                  <a:pt x="10012" y="8027"/>
                </a:lnTo>
                <a:lnTo>
                  <a:pt x="10009" y="8015"/>
                </a:lnTo>
                <a:lnTo>
                  <a:pt x="10012" y="8002"/>
                </a:lnTo>
                <a:lnTo>
                  <a:pt x="9995" y="8003"/>
                </a:lnTo>
                <a:lnTo>
                  <a:pt x="9982" y="8011"/>
                </a:lnTo>
                <a:lnTo>
                  <a:pt x="9975" y="8013"/>
                </a:lnTo>
                <a:lnTo>
                  <a:pt x="9963" y="8006"/>
                </a:lnTo>
                <a:lnTo>
                  <a:pt x="9959" y="8004"/>
                </a:lnTo>
                <a:lnTo>
                  <a:pt x="9963" y="7998"/>
                </a:lnTo>
                <a:lnTo>
                  <a:pt x="9967" y="7997"/>
                </a:lnTo>
                <a:lnTo>
                  <a:pt x="9968" y="7993"/>
                </a:lnTo>
                <a:lnTo>
                  <a:pt x="9957" y="7988"/>
                </a:lnTo>
                <a:lnTo>
                  <a:pt x="9948" y="7994"/>
                </a:lnTo>
                <a:lnTo>
                  <a:pt x="9961" y="7979"/>
                </a:lnTo>
                <a:lnTo>
                  <a:pt x="9969" y="7980"/>
                </a:lnTo>
                <a:lnTo>
                  <a:pt x="9980" y="7972"/>
                </a:lnTo>
                <a:lnTo>
                  <a:pt x="9977" y="7957"/>
                </a:lnTo>
                <a:lnTo>
                  <a:pt x="9966" y="7957"/>
                </a:lnTo>
                <a:lnTo>
                  <a:pt x="9974" y="7946"/>
                </a:lnTo>
                <a:lnTo>
                  <a:pt x="9980" y="7936"/>
                </a:lnTo>
                <a:lnTo>
                  <a:pt x="9986" y="7945"/>
                </a:lnTo>
                <a:lnTo>
                  <a:pt x="9995" y="7934"/>
                </a:lnTo>
                <a:lnTo>
                  <a:pt x="9999" y="7924"/>
                </a:lnTo>
                <a:lnTo>
                  <a:pt x="9994" y="7922"/>
                </a:lnTo>
                <a:lnTo>
                  <a:pt x="9998" y="7914"/>
                </a:lnTo>
                <a:lnTo>
                  <a:pt x="9987" y="7912"/>
                </a:lnTo>
                <a:lnTo>
                  <a:pt x="9991" y="7900"/>
                </a:lnTo>
                <a:lnTo>
                  <a:pt x="9998" y="7903"/>
                </a:lnTo>
                <a:lnTo>
                  <a:pt x="10000" y="7912"/>
                </a:lnTo>
                <a:lnTo>
                  <a:pt x="10008" y="7894"/>
                </a:lnTo>
                <a:lnTo>
                  <a:pt x="10015" y="7889"/>
                </a:lnTo>
                <a:lnTo>
                  <a:pt x="10017" y="7856"/>
                </a:lnTo>
                <a:lnTo>
                  <a:pt x="10024" y="7825"/>
                </a:lnTo>
                <a:lnTo>
                  <a:pt x="10018" y="7813"/>
                </a:lnTo>
                <a:lnTo>
                  <a:pt x="10015" y="7785"/>
                </a:lnTo>
                <a:lnTo>
                  <a:pt x="9993" y="7755"/>
                </a:lnTo>
                <a:lnTo>
                  <a:pt x="9961" y="7753"/>
                </a:lnTo>
                <a:lnTo>
                  <a:pt x="9942" y="7754"/>
                </a:lnTo>
                <a:lnTo>
                  <a:pt x="9940" y="7779"/>
                </a:lnTo>
                <a:lnTo>
                  <a:pt x="9935" y="7793"/>
                </a:lnTo>
                <a:lnTo>
                  <a:pt x="9925" y="7773"/>
                </a:lnTo>
                <a:lnTo>
                  <a:pt x="9913" y="7768"/>
                </a:lnTo>
                <a:lnTo>
                  <a:pt x="9932" y="7736"/>
                </a:lnTo>
                <a:lnTo>
                  <a:pt x="9932" y="7716"/>
                </a:lnTo>
                <a:lnTo>
                  <a:pt x="9917" y="7674"/>
                </a:lnTo>
                <a:lnTo>
                  <a:pt x="9911" y="7672"/>
                </a:lnTo>
                <a:lnTo>
                  <a:pt x="9897" y="7659"/>
                </a:lnTo>
                <a:lnTo>
                  <a:pt x="9892" y="7643"/>
                </a:lnTo>
                <a:lnTo>
                  <a:pt x="9885" y="7645"/>
                </a:lnTo>
                <a:lnTo>
                  <a:pt x="9880" y="7648"/>
                </a:lnTo>
                <a:lnTo>
                  <a:pt x="9872" y="7643"/>
                </a:lnTo>
                <a:lnTo>
                  <a:pt x="9867" y="7643"/>
                </a:lnTo>
                <a:lnTo>
                  <a:pt x="9876" y="7639"/>
                </a:lnTo>
                <a:lnTo>
                  <a:pt x="9882" y="7641"/>
                </a:lnTo>
                <a:lnTo>
                  <a:pt x="9892" y="7638"/>
                </a:lnTo>
                <a:lnTo>
                  <a:pt x="9898" y="7643"/>
                </a:lnTo>
                <a:lnTo>
                  <a:pt x="9903" y="7652"/>
                </a:lnTo>
                <a:lnTo>
                  <a:pt x="9910" y="7650"/>
                </a:lnTo>
                <a:lnTo>
                  <a:pt x="9917" y="7652"/>
                </a:lnTo>
                <a:lnTo>
                  <a:pt x="9899" y="7614"/>
                </a:lnTo>
                <a:lnTo>
                  <a:pt x="9890" y="7596"/>
                </a:lnTo>
                <a:lnTo>
                  <a:pt x="9896" y="7581"/>
                </a:lnTo>
                <a:lnTo>
                  <a:pt x="9901" y="7578"/>
                </a:lnTo>
                <a:lnTo>
                  <a:pt x="9892" y="7570"/>
                </a:lnTo>
                <a:lnTo>
                  <a:pt x="9888" y="7559"/>
                </a:lnTo>
                <a:lnTo>
                  <a:pt x="9884" y="7558"/>
                </a:lnTo>
                <a:lnTo>
                  <a:pt x="9873" y="7525"/>
                </a:lnTo>
                <a:lnTo>
                  <a:pt x="9857" y="7511"/>
                </a:lnTo>
                <a:lnTo>
                  <a:pt x="9835" y="7503"/>
                </a:lnTo>
                <a:lnTo>
                  <a:pt x="9834" y="7488"/>
                </a:lnTo>
                <a:lnTo>
                  <a:pt x="9829" y="7483"/>
                </a:lnTo>
                <a:lnTo>
                  <a:pt x="9822" y="7442"/>
                </a:lnTo>
                <a:lnTo>
                  <a:pt x="9814" y="7419"/>
                </a:lnTo>
                <a:lnTo>
                  <a:pt x="9808" y="7366"/>
                </a:lnTo>
                <a:lnTo>
                  <a:pt x="9801" y="7349"/>
                </a:lnTo>
                <a:lnTo>
                  <a:pt x="9795" y="7349"/>
                </a:lnTo>
                <a:lnTo>
                  <a:pt x="9776" y="7302"/>
                </a:lnTo>
                <a:lnTo>
                  <a:pt x="9765" y="7298"/>
                </a:lnTo>
                <a:lnTo>
                  <a:pt x="9756" y="7285"/>
                </a:lnTo>
                <a:lnTo>
                  <a:pt x="9742" y="7276"/>
                </a:lnTo>
                <a:lnTo>
                  <a:pt x="9736" y="7285"/>
                </a:lnTo>
                <a:lnTo>
                  <a:pt x="9725" y="7297"/>
                </a:lnTo>
                <a:lnTo>
                  <a:pt x="9709" y="7288"/>
                </a:lnTo>
                <a:lnTo>
                  <a:pt x="9702" y="7290"/>
                </a:lnTo>
                <a:lnTo>
                  <a:pt x="9689" y="7283"/>
                </a:lnTo>
                <a:lnTo>
                  <a:pt x="9685" y="7272"/>
                </a:lnTo>
                <a:lnTo>
                  <a:pt x="9693" y="7278"/>
                </a:lnTo>
                <a:lnTo>
                  <a:pt x="9708" y="7280"/>
                </a:lnTo>
                <a:lnTo>
                  <a:pt x="9721" y="7273"/>
                </a:lnTo>
                <a:lnTo>
                  <a:pt x="9725" y="7256"/>
                </a:lnTo>
                <a:lnTo>
                  <a:pt x="9738" y="7257"/>
                </a:lnTo>
                <a:lnTo>
                  <a:pt x="9749" y="7242"/>
                </a:lnTo>
                <a:lnTo>
                  <a:pt x="9737" y="7232"/>
                </a:lnTo>
                <a:lnTo>
                  <a:pt x="9737" y="7220"/>
                </a:lnTo>
                <a:lnTo>
                  <a:pt x="9732" y="7214"/>
                </a:lnTo>
                <a:lnTo>
                  <a:pt x="9715" y="7229"/>
                </a:lnTo>
                <a:lnTo>
                  <a:pt x="9712" y="7223"/>
                </a:lnTo>
                <a:lnTo>
                  <a:pt x="9725" y="7208"/>
                </a:lnTo>
                <a:lnTo>
                  <a:pt x="9740" y="7209"/>
                </a:lnTo>
                <a:lnTo>
                  <a:pt x="9749" y="7196"/>
                </a:lnTo>
                <a:lnTo>
                  <a:pt x="9751" y="7184"/>
                </a:lnTo>
                <a:lnTo>
                  <a:pt x="9757" y="7178"/>
                </a:lnTo>
                <a:lnTo>
                  <a:pt x="9766" y="7148"/>
                </a:lnTo>
                <a:lnTo>
                  <a:pt x="9771" y="7135"/>
                </a:lnTo>
                <a:lnTo>
                  <a:pt x="9771" y="7125"/>
                </a:lnTo>
                <a:lnTo>
                  <a:pt x="9777" y="7105"/>
                </a:lnTo>
                <a:lnTo>
                  <a:pt x="9775" y="7098"/>
                </a:lnTo>
                <a:lnTo>
                  <a:pt x="9780" y="7071"/>
                </a:lnTo>
                <a:lnTo>
                  <a:pt x="9791" y="7056"/>
                </a:lnTo>
                <a:lnTo>
                  <a:pt x="9791" y="7039"/>
                </a:lnTo>
                <a:lnTo>
                  <a:pt x="9775" y="7014"/>
                </a:lnTo>
                <a:lnTo>
                  <a:pt x="9772" y="7019"/>
                </a:lnTo>
                <a:lnTo>
                  <a:pt x="9745" y="7020"/>
                </a:lnTo>
                <a:lnTo>
                  <a:pt x="9728" y="7015"/>
                </a:lnTo>
                <a:lnTo>
                  <a:pt x="9723" y="7021"/>
                </a:lnTo>
                <a:lnTo>
                  <a:pt x="9715" y="7021"/>
                </a:lnTo>
                <a:lnTo>
                  <a:pt x="9705" y="7015"/>
                </a:lnTo>
                <a:lnTo>
                  <a:pt x="9698" y="7015"/>
                </a:lnTo>
                <a:lnTo>
                  <a:pt x="9697" y="7021"/>
                </a:lnTo>
                <a:lnTo>
                  <a:pt x="9687" y="7027"/>
                </a:lnTo>
                <a:lnTo>
                  <a:pt x="9676" y="7037"/>
                </a:lnTo>
                <a:lnTo>
                  <a:pt x="9671" y="7036"/>
                </a:lnTo>
                <a:lnTo>
                  <a:pt x="9664" y="7046"/>
                </a:lnTo>
                <a:lnTo>
                  <a:pt x="9662" y="7043"/>
                </a:lnTo>
                <a:lnTo>
                  <a:pt x="9672" y="7023"/>
                </a:lnTo>
                <a:lnTo>
                  <a:pt x="9682" y="6995"/>
                </a:lnTo>
                <a:lnTo>
                  <a:pt x="9675" y="7002"/>
                </a:lnTo>
                <a:lnTo>
                  <a:pt x="9665" y="6996"/>
                </a:lnTo>
                <a:lnTo>
                  <a:pt x="9671" y="6990"/>
                </a:lnTo>
                <a:lnTo>
                  <a:pt x="9673" y="6977"/>
                </a:lnTo>
                <a:lnTo>
                  <a:pt x="9699" y="6943"/>
                </a:lnTo>
                <a:lnTo>
                  <a:pt x="9707" y="6921"/>
                </a:lnTo>
                <a:lnTo>
                  <a:pt x="9716" y="6916"/>
                </a:lnTo>
                <a:lnTo>
                  <a:pt x="9720" y="6896"/>
                </a:lnTo>
                <a:lnTo>
                  <a:pt x="9715" y="6888"/>
                </a:lnTo>
                <a:lnTo>
                  <a:pt x="9720" y="6874"/>
                </a:lnTo>
                <a:lnTo>
                  <a:pt x="9720" y="6865"/>
                </a:lnTo>
                <a:lnTo>
                  <a:pt x="9707" y="6865"/>
                </a:lnTo>
                <a:lnTo>
                  <a:pt x="9701" y="6875"/>
                </a:lnTo>
                <a:lnTo>
                  <a:pt x="9693" y="6870"/>
                </a:lnTo>
                <a:lnTo>
                  <a:pt x="9680" y="6880"/>
                </a:lnTo>
                <a:lnTo>
                  <a:pt x="9668" y="6878"/>
                </a:lnTo>
                <a:lnTo>
                  <a:pt x="9658" y="6885"/>
                </a:lnTo>
                <a:lnTo>
                  <a:pt x="9653" y="6885"/>
                </a:lnTo>
                <a:lnTo>
                  <a:pt x="9647" y="6894"/>
                </a:lnTo>
                <a:lnTo>
                  <a:pt x="9648" y="6884"/>
                </a:lnTo>
                <a:lnTo>
                  <a:pt x="9643" y="6880"/>
                </a:lnTo>
                <a:lnTo>
                  <a:pt x="9632" y="6897"/>
                </a:lnTo>
                <a:lnTo>
                  <a:pt x="9635" y="6882"/>
                </a:lnTo>
                <a:lnTo>
                  <a:pt x="9620" y="6870"/>
                </a:lnTo>
                <a:lnTo>
                  <a:pt x="9618" y="6886"/>
                </a:lnTo>
                <a:lnTo>
                  <a:pt x="9613" y="6893"/>
                </a:lnTo>
                <a:lnTo>
                  <a:pt x="9614" y="6907"/>
                </a:lnTo>
                <a:lnTo>
                  <a:pt x="9611" y="6908"/>
                </a:lnTo>
                <a:lnTo>
                  <a:pt x="9612" y="6925"/>
                </a:lnTo>
                <a:lnTo>
                  <a:pt x="9601" y="6930"/>
                </a:lnTo>
                <a:lnTo>
                  <a:pt x="9606" y="6945"/>
                </a:lnTo>
                <a:lnTo>
                  <a:pt x="9601" y="6960"/>
                </a:lnTo>
                <a:lnTo>
                  <a:pt x="9596" y="6961"/>
                </a:lnTo>
                <a:lnTo>
                  <a:pt x="9609" y="6980"/>
                </a:lnTo>
                <a:lnTo>
                  <a:pt x="9614" y="6994"/>
                </a:lnTo>
                <a:lnTo>
                  <a:pt x="9600" y="6983"/>
                </a:lnTo>
                <a:lnTo>
                  <a:pt x="9595" y="6990"/>
                </a:lnTo>
                <a:lnTo>
                  <a:pt x="9586" y="6979"/>
                </a:lnTo>
                <a:lnTo>
                  <a:pt x="9585" y="6987"/>
                </a:lnTo>
                <a:lnTo>
                  <a:pt x="9588" y="6997"/>
                </a:lnTo>
                <a:lnTo>
                  <a:pt x="9585" y="7005"/>
                </a:lnTo>
                <a:lnTo>
                  <a:pt x="9580" y="6988"/>
                </a:lnTo>
                <a:lnTo>
                  <a:pt x="9575" y="7006"/>
                </a:lnTo>
                <a:lnTo>
                  <a:pt x="9580" y="7016"/>
                </a:lnTo>
                <a:lnTo>
                  <a:pt x="9576" y="7025"/>
                </a:lnTo>
                <a:lnTo>
                  <a:pt x="9584" y="7040"/>
                </a:lnTo>
                <a:lnTo>
                  <a:pt x="9592" y="7040"/>
                </a:lnTo>
                <a:lnTo>
                  <a:pt x="9583" y="7046"/>
                </a:lnTo>
                <a:cubicBezTo>
                  <a:pt x="9583" y="7046"/>
                  <a:pt x="9573" y="7038"/>
                  <a:pt x="9573" y="7038"/>
                </a:cubicBezTo>
                <a:close/>
                <a:moveTo>
                  <a:pt x="9722" y="6780"/>
                </a:moveTo>
                <a:lnTo>
                  <a:pt x="9716" y="6781"/>
                </a:lnTo>
                <a:lnTo>
                  <a:pt x="9721" y="6791"/>
                </a:lnTo>
                <a:cubicBezTo>
                  <a:pt x="9721" y="6791"/>
                  <a:pt x="9722" y="6780"/>
                  <a:pt x="9722" y="6780"/>
                </a:cubicBezTo>
                <a:close/>
                <a:moveTo>
                  <a:pt x="9616" y="7313"/>
                </a:moveTo>
                <a:lnTo>
                  <a:pt x="9610" y="7304"/>
                </a:lnTo>
                <a:lnTo>
                  <a:pt x="9609" y="7319"/>
                </a:lnTo>
                <a:lnTo>
                  <a:pt x="9616" y="7330"/>
                </a:lnTo>
                <a:cubicBezTo>
                  <a:pt x="9616" y="7330"/>
                  <a:pt x="9616" y="7313"/>
                  <a:pt x="9616" y="7313"/>
                </a:cubicBezTo>
                <a:close/>
                <a:moveTo>
                  <a:pt x="9508" y="6964"/>
                </a:moveTo>
                <a:lnTo>
                  <a:pt x="9515" y="6972"/>
                </a:lnTo>
                <a:lnTo>
                  <a:pt x="9526" y="6969"/>
                </a:lnTo>
                <a:lnTo>
                  <a:pt x="9538" y="6974"/>
                </a:lnTo>
                <a:lnTo>
                  <a:pt x="9546" y="6954"/>
                </a:lnTo>
                <a:lnTo>
                  <a:pt x="9542" y="6949"/>
                </a:lnTo>
                <a:lnTo>
                  <a:pt x="9546" y="6932"/>
                </a:lnTo>
                <a:lnTo>
                  <a:pt x="9557" y="6915"/>
                </a:lnTo>
                <a:lnTo>
                  <a:pt x="9555" y="6885"/>
                </a:lnTo>
                <a:lnTo>
                  <a:pt x="9525" y="6921"/>
                </a:lnTo>
                <a:lnTo>
                  <a:pt x="9529" y="6938"/>
                </a:lnTo>
                <a:lnTo>
                  <a:pt x="9515" y="6927"/>
                </a:lnTo>
                <a:lnTo>
                  <a:pt x="9507" y="6943"/>
                </a:lnTo>
                <a:lnTo>
                  <a:pt x="9514" y="6956"/>
                </a:lnTo>
                <a:cubicBezTo>
                  <a:pt x="9514" y="6956"/>
                  <a:pt x="9508" y="6964"/>
                  <a:pt x="9508" y="6964"/>
                </a:cubicBezTo>
                <a:close/>
                <a:moveTo>
                  <a:pt x="9497" y="7062"/>
                </a:moveTo>
                <a:lnTo>
                  <a:pt x="9490" y="7060"/>
                </a:lnTo>
                <a:lnTo>
                  <a:pt x="9491" y="7073"/>
                </a:lnTo>
                <a:lnTo>
                  <a:pt x="9487" y="7087"/>
                </a:lnTo>
                <a:lnTo>
                  <a:pt x="9490" y="7102"/>
                </a:lnTo>
                <a:lnTo>
                  <a:pt x="9497" y="7105"/>
                </a:lnTo>
                <a:lnTo>
                  <a:pt x="9495" y="7086"/>
                </a:lnTo>
                <a:lnTo>
                  <a:pt x="9498" y="7076"/>
                </a:lnTo>
                <a:cubicBezTo>
                  <a:pt x="9498" y="7076"/>
                  <a:pt x="9497" y="7062"/>
                  <a:pt x="9497" y="7062"/>
                </a:cubicBezTo>
                <a:close/>
                <a:moveTo>
                  <a:pt x="9505" y="7032"/>
                </a:moveTo>
                <a:lnTo>
                  <a:pt x="9505" y="7019"/>
                </a:lnTo>
                <a:lnTo>
                  <a:pt x="9489" y="7016"/>
                </a:lnTo>
                <a:lnTo>
                  <a:pt x="9484" y="7021"/>
                </a:lnTo>
                <a:lnTo>
                  <a:pt x="9493" y="7037"/>
                </a:lnTo>
                <a:cubicBezTo>
                  <a:pt x="9493" y="7037"/>
                  <a:pt x="9505" y="7032"/>
                  <a:pt x="9505" y="7032"/>
                </a:cubicBezTo>
                <a:close/>
                <a:moveTo>
                  <a:pt x="9486" y="7113"/>
                </a:moveTo>
                <a:lnTo>
                  <a:pt x="9481" y="7124"/>
                </a:lnTo>
                <a:lnTo>
                  <a:pt x="9480" y="7136"/>
                </a:lnTo>
                <a:lnTo>
                  <a:pt x="9489" y="7127"/>
                </a:lnTo>
                <a:cubicBezTo>
                  <a:pt x="9489" y="7127"/>
                  <a:pt x="9486" y="7113"/>
                  <a:pt x="9486" y="7113"/>
                </a:cubicBezTo>
                <a:close/>
                <a:moveTo>
                  <a:pt x="9490" y="7045"/>
                </a:moveTo>
                <a:lnTo>
                  <a:pt x="9490" y="7052"/>
                </a:lnTo>
                <a:lnTo>
                  <a:pt x="9498" y="7058"/>
                </a:lnTo>
                <a:lnTo>
                  <a:pt x="9501" y="7042"/>
                </a:lnTo>
                <a:cubicBezTo>
                  <a:pt x="9501" y="7042"/>
                  <a:pt x="9490" y="7045"/>
                  <a:pt x="9490" y="7045"/>
                </a:cubicBezTo>
                <a:close/>
                <a:moveTo>
                  <a:pt x="9551" y="7016"/>
                </a:moveTo>
                <a:lnTo>
                  <a:pt x="9544" y="7021"/>
                </a:lnTo>
                <a:lnTo>
                  <a:pt x="9546" y="7046"/>
                </a:lnTo>
                <a:lnTo>
                  <a:pt x="9531" y="7030"/>
                </a:lnTo>
                <a:lnTo>
                  <a:pt x="9532" y="7050"/>
                </a:lnTo>
                <a:lnTo>
                  <a:pt x="9528" y="7044"/>
                </a:lnTo>
                <a:lnTo>
                  <a:pt x="9522" y="7053"/>
                </a:lnTo>
                <a:lnTo>
                  <a:pt x="9535" y="7068"/>
                </a:lnTo>
                <a:lnTo>
                  <a:pt x="9535" y="7060"/>
                </a:lnTo>
                <a:lnTo>
                  <a:pt x="9540" y="7066"/>
                </a:lnTo>
                <a:lnTo>
                  <a:pt x="9538" y="7073"/>
                </a:lnTo>
                <a:lnTo>
                  <a:pt x="9547" y="7100"/>
                </a:lnTo>
                <a:lnTo>
                  <a:pt x="9563" y="7097"/>
                </a:lnTo>
                <a:lnTo>
                  <a:pt x="9564" y="7119"/>
                </a:lnTo>
                <a:lnTo>
                  <a:pt x="9569" y="7117"/>
                </a:lnTo>
                <a:lnTo>
                  <a:pt x="9573" y="7098"/>
                </a:lnTo>
                <a:lnTo>
                  <a:pt x="9582" y="7089"/>
                </a:lnTo>
                <a:lnTo>
                  <a:pt x="9577" y="7083"/>
                </a:lnTo>
                <a:lnTo>
                  <a:pt x="9570" y="7085"/>
                </a:lnTo>
                <a:lnTo>
                  <a:pt x="9556" y="7073"/>
                </a:lnTo>
                <a:lnTo>
                  <a:pt x="9558" y="7035"/>
                </a:lnTo>
                <a:cubicBezTo>
                  <a:pt x="9558" y="7035"/>
                  <a:pt x="9551" y="7016"/>
                  <a:pt x="9551" y="7016"/>
                </a:cubicBezTo>
                <a:close/>
                <a:moveTo>
                  <a:pt x="9520" y="6978"/>
                </a:moveTo>
                <a:lnTo>
                  <a:pt x="9515" y="6982"/>
                </a:lnTo>
                <a:lnTo>
                  <a:pt x="9512" y="6992"/>
                </a:lnTo>
                <a:lnTo>
                  <a:pt x="9508" y="6996"/>
                </a:lnTo>
                <a:lnTo>
                  <a:pt x="9516" y="7007"/>
                </a:lnTo>
                <a:lnTo>
                  <a:pt x="9531" y="6985"/>
                </a:lnTo>
                <a:cubicBezTo>
                  <a:pt x="9531" y="6985"/>
                  <a:pt x="9520" y="6978"/>
                  <a:pt x="9520" y="6978"/>
                </a:cubicBezTo>
                <a:close/>
                <a:moveTo>
                  <a:pt x="9541" y="7118"/>
                </a:moveTo>
                <a:lnTo>
                  <a:pt x="9546" y="7136"/>
                </a:lnTo>
                <a:lnTo>
                  <a:pt x="9550" y="7129"/>
                </a:lnTo>
                <a:lnTo>
                  <a:pt x="9547" y="7116"/>
                </a:lnTo>
                <a:cubicBezTo>
                  <a:pt x="9547" y="7116"/>
                  <a:pt x="9541" y="7118"/>
                  <a:pt x="9541" y="7118"/>
                </a:cubicBezTo>
                <a:close/>
                <a:moveTo>
                  <a:pt x="9509" y="7215"/>
                </a:moveTo>
                <a:lnTo>
                  <a:pt x="9521" y="7200"/>
                </a:lnTo>
                <a:lnTo>
                  <a:pt x="9510" y="7199"/>
                </a:lnTo>
                <a:cubicBezTo>
                  <a:pt x="9510" y="7199"/>
                  <a:pt x="9509" y="7215"/>
                  <a:pt x="9509" y="7215"/>
                </a:cubicBezTo>
                <a:close/>
                <a:moveTo>
                  <a:pt x="9553" y="7137"/>
                </a:moveTo>
                <a:lnTo>
                  <a:pt x="9553" y="7148"/>
                </a:lnTo>
                <a:lnTo>
                  <a:pt x="9559" y="7137"/>
                </a:lnTo>
                <a:cubicBezTo>
                  <a:pt x="9559" y="7137"/>
                  <a:pt x="9553" y="7137"/>
                  <a:pt x="9553" y="7137"/>
                </a:cubicBezTo>
                <a:close/>
                <a:moveTo>
                  <a:pt x="9570" y="7301"/>
                </a:moveTo>
                <a:lnTo>
                  <a:pt x="9580" y="7263"/>
                </a:lnTo>
                <a:lnTo>
                  <a:pt x="9557" y="7299"/>
                </a:lnTo>
                <a:lnTo>
                  <a:pt x="9562" y="7319"/>
                </a:lnTo>
                <a:cubicBezTo>
                  <a:pt x="9562" y="7319"/>
                  <a:pt x="9570" y="7301"/>
                  <a:pt x="9570" y="7301"/>
                </a:cubicBezTo>
                <a:close/>
                <a:moveTo>
                  <a:pt x="9428" y="7451"/>
                </a:moveTo>
                <a:lnTo>
                  <a:pt x="9425" y="7460"/>
                </a:lnTo>
                <a:lnTo>
                  <a:pt x="9416" y="7460"/>
                </a:lnTo>
                <a:lnTo>
                  <a:pt x="9417" y="7469"/>
                </a:lnTo>
                <a:lnTo>
                  <a:pt x="9404" y="7475"/>
                </a:lnTo>
                <a:lnTo>
                  <a:pt x="9407" y="7492"/>
                </a:lnTo>
                <a:lnTo>
                  <a:pt x="9422" y="7492"/>
                </a:lnTo>
                <a:lnTo>
                  <a:pt x="9420" y="7499"/>
                </a:lnTo>
                <a:lnTo>
                  <a:pt x="9431" y="7492"/>
                </a:lnTo>
                <a:lnTo>
                  <a:pt x="9439" y="7493"/>
                </a:lnTo>
                <a:lnTo>
                  <a:pt x="9424" y="7520"/>
                </a:lnTo>
                <a:lnTo>
                  <a:pt x="9405" y="7532"/>
                </a:lnTo>
                <a:lnTo>
                  <a:pt x="9411" y="7543"/>
                </a:lnTo>
                <a:lnTo>
                  <a:pt x="9393" y="7548"/>
                </a:lnTo>
                <a:lnTo>
                  <a:pt x="9383" y="7541"/>
                </a:lnTo>
                <a:lnTo>
                  <a:pt x="9374" y="7557"/>
                </a:lnTo>
                <a:lnTo>
                  <a:pt x="9370" y="7536"/>
                </a:lnTo>
                <a:lnTo>
                  <a:pt x="9339" y="7529"/>
                </a:lnTo>
                <a:lnTo>
                  <a:pt x="9339" y="7538"/>
                </a:lnTo>
                <a:lnTo>
                  <a:pt x="9322" y="7530"/>
                </a:lnTo>
                <a:lnTo>
                  <a:pt x="9319" y="7561"/>
                </a:lnTo>
                <a:lnTo>
                  <a:pt x="9328" y="7547"/>
                </a:lnTo>
                <a:lnTo>
                  <a:pt x="9329" y="7566"/>
                </a:lnTo>
                <a:lnTo>
                  <a:pt x="9333" y="7570"/>
                </a:lnTo>
                <a:lnTo>
                  <a:pt x="9337" y="7589"/>
                </a:lnTo>
                <a:lnTo>
                  <a:pt x="9330" y="7589"/>
                </a:lnTo>
                <a:lnTo>
                  <a:pt x="9328" y="7578"/>
                </a:lnTo>
                <a:lnTo>
                  <a:pt x="9312" y="7579"/>
                </a:lnTo>
                <a:lnTo>
                  <a:pt x="9331" y="7602"/>
                </a:lnTo>
                <a:lnTo>
                  <a:pt x="9344" y="7596"/>
                </a:lnTo>
                <a:lnTo>
                  <a:pt x="9348" y="7614"/>
                </a:lnTo>
                <a:lnTo>
                  <a:pt x="9332" y="7620"/>
                </a:lnTo>
                <a:lnTo>
                  <a:pt x="9329" y="7633"/>
                </a:lnTo>
                <a:lnTo>
                  <a:pt x="9334" y="7644"/>
                </a:lnTo>
                <a:lnTo>
                  <a:pt x="9315" y="7644"/>
                </a:lnTo>
                <a:lnTo>
                  <a:pt x="9320" y="7664"/>
                </a:lnTo>
                <a:lnTo>
                  <a:pt x="9313" y="7668"/>
                </a:lnTo>
                <a:lnTo>
                  <a:pt x="9323" y="7678"/>
                </a:lnTo>
                <a:lnTo>
                  <a:pt x="9331" y="7674"/>
                </a:lnTo>
                <a:lnTo>
                  <a:pt x="9326" y="7684"/>
                </a:lnTo>
                <a:lnTo>
                  <a:pt x="9342" y="7679"/>
                </a:lnTo>
                <a:lnTo>
                  <a:pt x="9346" y="7707"/>
                </a:lnTo>
                <a:lnTo>
                  <a:pt x="9382" y="7706"/>
                </a:lnTo>
                <a:lnTo>
                  <a:pt x="9370" y="7726"/>
                </a:lnTo>
                <a:lnTo>
                  <a:pt x="9362" y="7717"/>
                </a:lnTo>
                <a:lnTo>
                  <a:pt x="9348" y="7756"/>
                </a:lnTo>
                <a:lnTo>
                  <a:pt x="9354" y="7755"/>
                </a:lnTo>
                <a:lnTo>
                  <a:pt x="9343" y="7781"/>
                </a:lnTo>
                <a:lnTo>
                  <a:pt x="9320" y="7808"/>
                </a:lnTo>
                <a:lnTo>
                  <a:pt x="9329" y="7808"/>
                </a:lnTo>
                <a:lnTo>
                  <a:pt x="9342" y="7794"/>
                </a:lnTo>
                <a:lnTo>
                  <a:pt x="9350" y="7802"/>
                </a:lnTo>
                <a:lnTo>
                  <a:pt x="9366" y="7802"/>
                </a:lnTo>
                <a:lnTo>
                  <a:pt x="9376" y="7784"/>
                </a:lnTo>
                <a:lnTo>
                  <a:pt x="9377" y="7793"/>
                </a:lnTo>
                <a:lnTo>
                  <a:pt x="9391" y="7795"/>
                </a:lnTo>
                <a:lnTo>
                  <a:pt x="9361" y="7809"/>
                </a:lnTo>
                <a:lnTo>
                  <a:pt x="9338" y="7810"/>
                </a:lnTo>
                <a:lnTo>
                  <a:pt x="9333" y="7824"/>
                </a:lnTo>
                <a:lnTo>
                  <a:pt x="9319" y="7832"/>
                </a:lnTo>
                <a:lnTo>
                  <a:pt x="9324" y="7844"/>
                </a:lnTo>
                <a:lnTo>
                  <a:pt x="9320" y="7855"/>
                </a:lnTo>
                <a:lnTo>
                  <a:pt x="9327" y="7858"/>
                </a:lnTo>
                <a:lnTo>
                  <a:pt x="9316" y="7862"/>
                </a:lnTo>
                <a:lnTo>
                  <a:pt x="9307" y="7849"/>
                </a:lnTo>
                <a:lnTo>
                  <a:pt x="9303" y="7857"/>
                </a:lnTo>
                <a:lnTo>
                  <a:pt x="9300" y="7851"/>
                </a:lnTo>
                <a:lnTo>
                  <a:pt x="9282" y="7867"/>
                </a:lnTo>
                <a:lnTo>
                  <a:pt x="9284" y="7875"/>
                </a:lnTo>
                <a:lnTo>
                  <a:pt x="9325" y="7871"/>
                </a:lnTo>
                <a:lnTo>
                  <a:pt x="9312" y="7891"/>
                </a:lnTo>
                <a:lnTo>
                  <a:pt x="9294" y="7898"/>
                </a:lnTo>
                <a:lnTo>
                  <a:pt x="9288" y="7922"/>
                </a:lnTo>
                <a:lnTo>
                  <a:pt x="9299" y="7922"/>
                </a:lnTo>
                <a:lnTo>
                  <a:pt x="9302" y="7935"/>
                </a:lnTo>
                <a:lnTo>
                  <a:pt x="9333" y="7918"/>
                </a:lnTo>
                <a:lnTo>
                  <a:pt x="9310" y="7944"/>
                </a:lnTo>
                <a:lnTo>
                  <a:pt x="9300" y="7958"/>
                </a:lnTo>
                <a:lnTo>
                  <a:pt x="9317" y="7958"/>
                </a:lnTo>
                <a:lnTo>
                  <a:pt x="9338" y="7937"/>
                </a:lnTo>
                <a:lnTo>
                  <a:pt x="9337" y="7952"/>
                </a:lnTo>
                <a:lnTo>
                  <a:pt x="9319" y="7966"/>
                </a:lnTo>
                <a:lnTo>
                  <a:pt x="9329" y="7966"/>
                </a:lnTo>
                <a:lnTo>
                  <a:pt x="9326" y="7977"/>
                </a:lnTo>
                <a:lnTo>
                  <a:pt x="9342" y="7970"/>
                </a:lnTo>
                <a:lnTo>
                  <a:pt x="9351" y="7980"/>
                </a:lnTo>
                <a:lnTo>
                  <a:pt x="9373" y="7976"/>
                </a:lnTo>
                <a:lnTo>
                  <a:pt x="9395" y="7965"/>
                </a:lnTo>
                <a:lnTo>
                  <a:pt x="9412" y="7946"/>
                </a:lnTo>
                <a:lnTo>
                  <a:pt x="9406" y="7924"/>
                </a:lnTo>
                <a:lnTo>
                  <a:pt x="9419" y="7926"/>
                </a:lnTo>
                <a:lnTo>
                  <a:pt x="9415" y="7939"/>
                </a:lnTo>
                <a:lnTo>
                  <a:pt x="9429" y="7939"/>
                </a:lnTo>
                <a:lnTo>
                  <a:pt x="9441" y="7917"/>
                </a:lnTo>
                <a:lnTo>
                  <a:pt x="9450" y="7918"/>
                </a:lnTo>
                <a:lnTo>
                  <a:pt x="9453" y="7897"/>
                </a:lnTo>
                <a:lnTo>
                  <a:pt x="9491" y="7889"/>
                </a:lnTo>
                <a:lnTo>
                  <a:pt x="9494" y="7875"/>
                </a:lnTo>
                <a:lnTo>
                  <a:pt x="9500" y="7892"/>
                </a:lnTo>
                <a:lnTo>
                  <a:pt x="9508" y="7879"/>
                </a:lnTo>
                <a:lnTo>
                  <a:pt x="9516" y="7884"/>
                </a:lnTo>
                <a:lnTo>
                  <a:pt x="9535" y="7884"/>
                </a:lnTo>
                <a:lnTo>
                  <a:pt x="9522" y="7855"/>
                </a:lnTo>
                <a:lnTo>
                  <a:pt x="9532" y="7848"/>
                </a:lnTo>
                <a:lnTo>
                  <a:pt x="9542" y="7827"/>
                </a:lnTo>
                <a:lnTo>
                  <a:pt x="9540" y="7809"/>
                </a:lnTo>
                <a:lnTo>
                  <a:pt x="9550" y="7788"/>
                </a:lnTo>
                <a:lnTo>
                  <a:pt x="9554" y="7765"/>
                </a:lnTo>
                <a:lnTo>
                  <a:pt x="9549" y="7715"/>
                </a:lnTo>
                <a:lnTo>
                  <a:pt x="9541" y="7706"/>
                </a:lnTo>
                <a:lnTo>
                  <a:pt x="9550" y="7695"/>
                </a:lnTo>
                <a:lnTo>
                  <a:pt x="9550" y="7673"/>
                </a:lnTo>
                <a:lnTo>
                  <a:pt x="9542" y="7650"/>
                </a:lnTo>
                <a:lnTo>
                  <a:pt x="9544" y="7627"/>
                </a:lnTo>
                <a:lnTo>
                  <a:pt x="9534" y="7615"/>
                </a:lnTo>
                <a:lnTo>
                  <a:pt x="9539" y="7602"/>
                </a:lnTo>
                <a:lnTo>
                  <a:pt x="9547" y="7604"/>
                </a:lnTo>
                <a:lnTo>
                  <a:pt x="9550" y="7604"/>
                </a:lnTo>
                <a:lnTo>
                  <a:pt x="9549" y="7588"/>
                </a:lnTo>
                <a:lnTo>
                  <a:pt x="9555" y="7590"/>
                </a:lnTo>
                <a:lnTo>
                  <a:pt x="9565" y="7576"/>
                </a:lnTo>
                <a:lnTo>
                  <a:pt x="9566" y="7561"/>
                </a:lnTo>
                <a:lnTo>
                  <a:pt x="9582" y="7564"/>
                </a:lnTo>
                <a:lnTo>
                  <a:pt x="9584" y="7545"/>
                </a:lnTo>
                <a:lnTo>
                  <a:pt x="9575" y="7542"/>
                </a:lnTo>
                <a:lnTo>
                  <a:pt x="9578" y="7524"/>
                </a:lnTo>
                <a:lnTo>
                  <a:pt x="9575" y="7511"/>
                </a:lnTo>
                <a:lnTo>
                  <a:pt x="9582" y="7509"/>
                </a:lnTo>
                <a:lnTo>
                  <a:pt x="9590" y="7548"/>
                </a:lnTo>
                <a:lnTo>
                  <a:pt x="9585" y="7499"/>
                </a:lnTo>
                <a:lnTo>
                  <a:pt x="9567" y="7497"/>
                </a:lnTo>
                <a:lnTo>
                  <a:pt x="9577" y="7485"/>
                </a:lnTo>
                <a:lnTo>
                  <a:pt x="9558" y="7438"/>
                </a:lnTo>
                <a:lnTo>
                  <a:pt x="9556" y="7417"/>
                </a:lnTo>
                <a:lnTo>
                  <a:pt x="9546" y="7408"/>
                </a:lnTo>
                <a:lnTo>
                  <a:pt x="9526" y="7404"/>
                </a:lnTo>
                <a:lnTo>
                  <a:pt x="9513" y="7418"/>
                </a:lnTo>
                <a:lnTo>
                  <a:pt x="9506" y="7420"/>
                </a:lnTo>
                <a:lnTo>
                  <a:pt x="9501" y="7428"/>
                </a:lnTo>
                <a:lnTo>
                  <a:pt x="9489" y="7432"/>
                </a:lnTo>
                <a:lnTo>
                  <a:pt x="9483" y="7434"/>
                </a:lnTo>
                <a:lnTo>
                  <a:pt x="9496" y="7416"/>
                </a:lnTo>
                <a:lnTo>
                  <a:pt x="9508" y="7404"/>
                </a:lnTo>
                <a:lnTo>
                  <a:pt x="9494" y="7391"/>
                </a:lnTo>
                <a:lnTo>
                  <a:pt x="9484" y="7377"/>
                </a:lnTo>
                <a:lnTo>
                  <a:pt x="9489" y="7392"/>
                </a:lnTo>
                <a:lnTo>
                  <a:pt x="9475" y="7392"/>
                </a:lnTo>
                <a:lnTo>
                  <a:pt x="9477" y="7418"/>
                </a:lnTo>
                <a:lnTo>
                  <a:pt x="9467" y="7442"/>
                </a:lnTo>
                <a:lnTo>
                  <a:pt x="9469" y="7426"/>
                </a:lnTo>
                <a:lnTo>
                  <a:pt x="9474" y="7415"/>
                </a:lnTo>
                <a:lnTo>
                  <a:pt x="9467" y="7396"/>
                </a:lnTo>
                <a:lnTo>
                  <a:pt x="9458" y="7399"/>
                </a:lnTo>
                <a:lnTo>
                  <a:pt x="9464" y="7411"/>
                </a:lnTo>
                <a:lnTo>
                  <a:pt x="9453" y="7412"/>
                </a:lnTo>
                <a:lnTo>
                  <a:pt x="9448" y="7403"/>
                </a:lnTo>
                <a:lnTo>
                  <a:pt x="9429" y="7411"/>
                </a:lnTo>
                <a:lnTo>
                  <a:pt x="9429" y="7425"/>
                </a:lnTo>
                <a:lnTo>
                  <a:pt x="9423" y="7426"/>
                </a:lnTo>
                <a:lnTo>
                  <a:pt x="9419" y="7444"/>
                </a:lnTo>
                <a:cubicBezTo>
                  <a:pt x="9419" y="7444"/>
                  <a:pt x="9428" y="7451"/>
                  <a:pt x="9428" y="7451"/>
                </a:cubicBezTo>
                <a:close/>
                <a:moveTo>
                  <a:pt x="18420" y="9956"/>
                </a:moveTo>
                <a:lnTo>
                  <a:pt x="18414" y="9963"/>
                </a:lnTo>
                <a:lnTo>
                  <a:pt x="18410" y="9977"/>
                </a:lnTo>
                <a:lnTo>
                  <a:pt x="18410" y="9997"/>
                </a:lnTo>
                <a:lnTo>
                  <a:pt x="18413" y="10012"/>
                </a:lnTo>
                <a:lnTo>
                  <a:pt x="18418" y="10005"/>
                </a:lnTo>
                <a:lnTo>
                  <a:pt x="18425" y="9981"/>
                </a:lnTo>
                <a:lnTo>
                  <a:pt x="18423" y="9966"/>
                </a:lnTo>
                <a:cubicBezTo>
                  <a:pt x="18423" y="9966"/>
                  <a:pt x="18420" y="9956"/>
                  <a:pt x="18420" y="9956"/>
                </a:cubicBezTo>
                <a:close/>
                <a:moveTo>
                  <a:pt x="18364" y="9941"/>
                </a:moveTo>
                <a:lnTo>
                  <a:pt x="18368" y="9929"/>
                </a:lnTo>
                <a:lnTo>
                  <a:pt x="18367" y="9909"/>
                </a:lnTo>
                <a:lnTo>
                  <a:pt x="18362" y="9904"/>
                </a:lnTo>
                <a:lnTo>
                  <a:pt x="18353" y="9916"/>
                </a:lnTo>
                <a:lnTo>
                  <a:pt x="18353" y="9930"/>
                </a:lnTo>
                <a:lnTo>
                  <a:pt x="18357" y="9945"/>
                </a:lnTo>
                <a:cubicBezTo>
                  <a:pt x="18357" y="9945"/>
                  <a:pt x="18364" y="9941"/>
                  <a:pt x="18364" y="9941"/>
                </a:cubicBezTo>
                <a:close/>
                <a:moveTo>
                  <a:pt x="18407" y="10051"/>
                </a:moveTo>
                <a:lnTo>
                  <a:pt x="18413" y="10049"/>
                </a:lnTo>
                <a:lnTo>
                  <a:pt x="18418" y="10040"/>
                </a:lnTo>
                <a:lnTo>
                  <a:pt x="18422" y="10025"/>
                </a:lnTo>
                <a:lnTo>
                  <a:pt x="18411" y="10024"/>
                </a:lnTo>
                <a:lnTo>
                  <a:pt x="18406" y="10038"/>
                </a:lnTo>
                <a:cubicBezTo>
                  <a:pt x="18406" y="10038"/>
                  <a:pt x="18407" y="10051"/>
                  <a:pt x="18407" y="10051"/>
                </a:cubicBezTo>
                <a:close/>
                <a:moveTo>
                  <a:pt x="18263" y="10170"/>
                </a:moveTo>
                <a:lnTo>
                  <a:pt x="18272" y="10143"/>
                </a:lnTo>
                <a:lnTo>
                  <a:pt x="18271" y="10129"/>
                </a:lnTo>
                <a:lnTo>
                  <a:pt x="18258" y="10125"/>
                </a:lnTo>
                <a:lnTo>
                  <a:pt x="18229" y="10139"/>
                </a:lnTo>
                <a:lnTo>
                  <a:pt x="18222" y="10156"/>
                </a:lnTo>
                <a:lnTo>
                  <a:pt x="18226" y="10173"/>
                </a:lnTo>
                <a:lnTo>
                  <a:pt x="18240" y="10177"/>
                </a:lnTo>
                <a:cubicBezTo>
                  <a:pt x="18240" y="10177"/>
                  <a:pt x="18263" y="10170"/>
                  <a:pt x="18263" y="10170"/>
                </a:cubicBezTo>
                <a:close/>
                <a:moveTo>
                  <a:pt x="18214" y="10017"/>
                </a:moveTo>
                <a:lnTo>
                  <a:pt x="18219" y="10017"/>
                </a:lnTo>
                <a:lnTo>
                  <a:pt x="18218" y="9998"/>
                </a:lnTo>
                <a:lnTo>
                  <a:pt x="18215" y="9986"/>
                </a:lnTo>
                <a:lnTo>
                  <a:pt x="18210" y="9999"/>
                </a:lnTo>
                <a:lnTo>
                  <a:pt x="18206" y="9999"/>
                </a:lnTo>
                <a:lnTo>
                  <a:pt x="18203" y="10007"/>
                </a:lnTo>
                <a:lnTo>
                  <a:pt x="18209" y="10023"/>
                </a:lnTo>
                <a:cubicBezTo>
                  <a:pt x="18209" y="10023"/>
                  <a:pt x="18214" y="10017"/>
                  <a:pt x="18214" y="10017"/>
                </a:cubicBezTo>
                <a:close/>
                <a:moveTo>
                  <a:pt x="18311" y="9933"/>
                </a:moveTo>
                <a:lnTo>
                  <a:pt x="18305" y="9941"/>
                </a:lnTo>
                <a:lnTo>
                  <a:pt x="18308" y="9951"/>
                </a:lnTo>
                <a:lnTo>
                  <a:pt x="18318" y="9944"/>
                </a:lnTo>
                <a:cubicBezTo>
                  <a:pt x="18318" y="9944"/>
                  <a:pt x="18311" y="9933"/>
                  <a:pt x="18311" y="9933"/>
                </a:cubicBezTo>
                <a:close/>
                <a:moveTo>
                  <a:pt x="10835" y="2456"/>
                </a:moveTo>
                <a:lnTo>
                  <a:pt x="10842" y="2461"/>
                </a:lnTo>
                <a:lnTo>
                  <a:pt x="10847" y="2452"/>
                </a:lnTo>
                <a:lnTo>
                  <a:pt x="10864" y="2434"/>
                </a:lnTo>
                <a:lnTo>
                  <a:pt x="10873" y="2434"/>
                </a:lnTo>
                <a:lnTo>
                  <a:pt x="10882" y="2422"/>
                </a:lnTo>
                <a:lnTo>
                  <a:pt x="10880" y="2409"/>
                </a:lnTo>
                <a:lnTo>
                  <a:pt x="10882" y="2380"/>
                </a:lnTo>
                <a:lnTo>
                  <a:pt x="10890" y="2372"/>
                </a:lnTo>
                <a:lnTo>
                  <a:pt x="10894" y="2353"/>
                </a:lnTo>
                <a:lnTo>
                  <a:pt x="10889" y="2336"/>
                </a:lnTo>
                <a:lnTo>
                  <a:pt x="10879" y="2333"/>
                </a:lnTo>
                <a:lnTo>
                  <a:pt x="10874" y="2321"/>
                </a:lnTo>
                <a:lnTo>
                  <a:pt x="10869" y="2317"/>
                </a:lnTo>
                <a:lnTo>
                  <a:pt x="10863" y="2327"/>
                </a:lnTo>
                <a:lnTo>
                  <a:pt x="10843" y="2342"/>
                </a:lnTo>
                <a:lnTo>
                  <a:pt x="10842" y="2330"/>
                </a:lnTo>
                <a:lnTo>
                  <a:pt x="10836" y="2326"/>
                </a:lnTo>
                <a:lnTo>
                  <a:pt x="10826" y="2337"/>
                </a:lnTo>
                <a:lnTo>
                  <a:pt x="10825" y="2350"/>
                </a:lnTo>
                <a:lnTo>
                  <a:pt x="10819" y="2358"/>
                </a:lnTo>
                <a:lnTo>
                  <a:pt x="10809" y="2354"/>
                </a:lnTo>
                <a:lnTo>
                  <a:pt x="10801" y="2370"/>
                </a:lnTo>
                <a:lnTo>
                  <a:pt x="10792" y="2380"/>
                </a:lnTo>
                <a:lnTo>
                  <a:pt x="10804" y="2390"/>
                </a:lnTo>
                <a:lnTo>
                  <a:pt x="10817" y="2390"/>
                </a:lnTo>
                <a:lnTo>
                  <a:pt x="10823" y="2410"/>
                </a:lnTo>
                <a:lnTo>
                  <a:pt x="10827" y="2422"/>
                </a:lnTo>
                <a:lnTo>
                  <a:pt x="10826" y="2434"/>
                </a:lnTo>
                <a:lnTo>
                  <a:pt x="10832" y="2441"/>
                </a:lnTo>
                <a:lnTo>
                  <a:pt x="10826" y="2458"/>
                </a:lnTo>
                <a:cubicBezTo>
                  <a:pt x="10826" y="2458"/>
                  <a:pt x="10835" y="2456"/>
                  <a:pt x="10835" y="2456"/>
                </a:cubicBezTo>
                <a:close/>
                <a:moveTo>
                  <a:pt x="10772" y="2169"/>
                </a:moveTo>
                <a:lnTo>
                  <a:pt x="10768" y="2173"/>
                </a:lnTo>
                <a:lnTo>
                  <a:pt x="10768" y="2180"/>
                </a:lnTo>
                <a:lnTo>
                  <a:pt x="10771" y="2201"/>
                </a:lnTo>
                <a:lnTo>
                  <a:pt x="10779" y="2217"/>
                </a:lnTo>
                <a:lnTo>
                  <a:pt x="10791" y="2219"/>
                </a:lnTo>
                <a:lnTo>
                  <a:pt x="10803" y="2212"/>
                </a:lnTo>
                <a:lnTo>
                  <a:pt x="10803" y="2192"/>
                </a:lnTo>
                <a:lnTo>
                  <a:pt x="10796" y="2177"/>
                </a:lnTo>
                <a:cubicBezTo>
                  <a:pt x="10796" y="2177"/>
                  <a:pt x="10772" y="2169"/>
                  <a:pt x="10772" y="2169"/>
                </a:cubicBezTo>
                <a:close/>
                <a:moveTo>
                  <a:pt x="10357" y="2154"/>
                </a:moveTo>
                <a:lnTo>
                  <a:pt x="10371" y="2187"/>
                </a:lnTo>
                <a:lnTo>
                  <a:pt x="10372" y="2207"/>
                </a:lnTo>
                <a:lnTo>
                  <a:pt x="10381" y="2199"/>
                </a:lnTo>
                <a:lnTo>
                  <a:pt x="10387" y="2185"/>
                </a:lnTo>
                <a:lnTo>
                  <a:pt x="10385" y="2165"/>
                </a:lnTo>
                <a:lnTo>
                  <a:pt x="10387" y="2141"/>
                </a:lnTo>
                <a:lnTo>
                  <a:pt x="10393" y="2139"/>
                </a:lnTo>
                <a:lnTo>
                  <a:pt x="10400" y="2151"/>
                </a:lnTo>
                <a:lnTo>
                  <a:pt x="10409" y="2143"/>
                </a:lnTo>
                <a:lnTo>
                  <a:pt x="10412" y="2147"/>
                </a:lnTo>
                <a:lnTo>
                  <a:pt x="10406" y="2169"/>
                </a:lnTo>
                <a:lnTo>
                  <a:pt x="10401" y="2198"/>
                </a:lnTo>
                <a:lnTo>
                  <a:pt x="10398" y="2202"/>
                </a:lnTo>
                <a:lnTo>
                  <a:pt x="10399" y="2217"/>
                </a:lnTo>
                <a:lnTo>
                  <a:pt x="10410" y="2234"/>
                </a:lnTo>
                <a:lnTo>
                  <a:pt x="10410" y="2241"/>
                </a:lnTo>
                <a:lnTo>
                  <a:pt x="10416" y="2247"/>
                </a:lnTo>
                <a:lnTo>
                  <a:pt x="10424" y="2244"/>
                </a:lnTo>
                <a:lnTo>
                  <a:pt x="10428" y="2249"/>
                </a:lnTo>
                <a:lnTo>
                  <a:pt x="10427" y="2268"/>
                </a:lnTo>
                <a:lnTo>
                  <a:pt x="10417" y="2280"/>
                </a:lnTo>
                <a:lnTo>
                  <a:pt x="10412" y="2281"/>
                </a:lnTo>
                <a:lnTo>
                  <a:pt x="10412" y="2273"/>
                </a:lnTo>
                <a:lnTo>
                  <a:pt x="10407" y="2262"/>
                </a:lnTo>
                <a:lnTo>
                  <a:pt x="10391" y="2241"/>
                </a:lnTo>
                <a:lnTo>
                  <a:pt x="10386" y="2243"/>
                </a:lnTo>
                <a:lnTo>
                  <a:pt x="10385" y="2258"/>
                </a:lnTo>
                <a:lnTo>
                  <a:pt x="10394" y="2278"/>
                </a:lnTo>
                <a:lnTo>
                  <a:pt x="10403" y="2286"/>
                </a:lnTo>
                <a:lnTo>
                  <a:pt x="10410" y="2298"/>
                </a:lnTo>
                <a:lnTo>
                  <a:pt x="10410" y="2304"/>
                </a:lnTo>
                <a:lnTo>
                  <a:pt x="10404" y="2315"/>
                </a:lnTo>
                <a:lnTo>
                  <a:pt x="10411" y="2329"/>
                </a:lnTo>
                <a:lnTo>
                  <a:pt x="10423" y="2339"/>
                </a:lnTo>
                <a:lnTo>
                  <a:pt x="10431" y="2348"/>
                </a:lnTo>
                <a:lnTo>
                  <a:pt x="10434" y="2362"/>
                </a:lnTo>
                <a:lnTo>
                  <a:pt x="10444" y="2370"/>
                </a:lnTo>
                <a:lnTo>
                  <a:pt x="10450" y="2367"/>
                </a:lnTo>
                <a:lnTo>
                  <a:pt x="10460" y="2369"/>
                </a:lnTo>
                <a:lnTo>
                  <a:pt x="10463" y="2375"/>
                </a:lnTo>
                <a:lnTo>
                  <a:pt x="10455" y="2385"/>
                </a:lnTo>
                <a:lnTo>
                  <a:pt x="10440" y="2385"/>
                </a:lnTo>
                <a:lnTo>
                  <a:pt x="10441" y="2405"/>
                </a:lnTo>
                <a:lnTo>
                  <a:pt x="10448" y="2426"/>
                </a:lnTo>
                <a:lnTo>
                  <a:pt x="10452" y="2424"/>
                </a:lnTo>
                <a:lnTo>
                  <a:pt x="10462" y="2429"/>
                </a:lnTo>
                <a:lnTo>
                  <a:pt x="10478" y="2455"/>
                </a:lnTo>
                <a:lnTo>
                  <a:pt x="10483" y="2472"/>
                </a:lnTo>
                <a:lnTo>
                  <a:pt x="10479" y="2481"/>
                </a:lnTo>
                <a:lnTo>
                  <a:pt x="10477" y="2492"/>
                </a:lnTo>
                <a:lnTo>
                  <a:pt x="10491" y="2494"/>
                </a:lnTo>
                <a:lnTo>
                  <a:pt x="10516" y="2491"/>
                </a:lnTo>
                <a:lnTo>
                  <a:pt x="10524" y="2479"/>
                </a:lnTo>
                <a:lnTo>
                  <a:pt x="10525" y="2463"/>
                </a:lnTo>
                <a:lnTo>
                  <a:pt x="10531" y="2439"/>
                </a:lnTo>
                <a:lnTo>
                  <a:pt x="10538" y="2433"/>
                </a:lnTo>
                <a:lnTo>
                  <a:pt x="10548" y="2435"/>
                </a:lnTo>
                <a:lnTo>
                  <a:pt x="10548" y="2421"/>
                </a:lnTo>
                <a:lnTo>
                  <a:pt x="10542" y="2398"/>
                </a:lnTo>
                <a:lnTo>
                  <a:pt x="10536" y="2378"/>
                </a:lnTo>
                <a:lnTo>
                  <a:pt x="10535" y="2354"/>
                </a:lnTo>
                <a:lnTo>
                  <a:pt x="10533" y="2339"/>
                </a:lnTo>
                <a:lnTo>
                  <a:pt x="10533" y="2324"/>
                </a:lnTo>
                <a:lnTo>
                  <a:pt x="10538" y="2318"/>
                </a:lnTo>
                <a:lnTo>
                  <a:pt x="10545" y="2324"/>
                </a:lnTo>
                <a:lnTo>
                  <a:pt x="10551" y="2343"/>
                </a:lnTo>
                <a:lnTo>
                  <a:pt x="10550" y="2351"/>
                </a:lnTo>
                <a:lnTo>
                  <a:pt x="10551" y="2362"/>
                </a:lnTo>
                <a:lnTo>
                  <a:pt x="10559" y="2349"/>
                </a:lnTo>
                <a:lnTo>
                  <a:pt x="10562" y="2333"/>
                </a:lnTo>
                <a:lnTo>
                  <a:pt x="10559" y="2298"/>
                </a:lnTo>
                <a:lnTo>
                  <a:pt x="10564" y="2284"/>
                </a:lnTo>
                <a:lnTo>
                  <a:pt x="10568" y="2283"/>
                </a:lnTo>
                <a:lnTo>
                  <a:pt x="10572" y="2296"/>
                </a:lnTo>
                <a:lnTo>
                  <a:pt x="10574" y="2324"/>
                </a:lnTo>
                <a:lnTo>
                  <a:pt x="10578" y="2335"/>
                </a:lnTo>
                <a:lnTo>
                  <a:pt x="10578" y="2348"/>
                </a:lnTo>
                <a:lnTo>
                  <a:pt x="10571" y="2363"/>
                </a:lnTo>
                <a:lnTo>
                  <a:pt x="10569" y="2374"/>
                </a:lnTo>
                <a:lnTo>
                  <a:pt x="10572" y="2403"/>
                </a:lnTo>
                <a:lnTo>
                  <a:pt x="10578" y="2409"/>
                </a:lnTo>
                <a:lnTo>
                  <a:pt x="10589" y="2405"/>
                </a:lnTo>
                <a:lnTo>
                  <a:pt x="10608" y="2372"/>
                </a:lnTo>
                <a:lnTo>
                  <a:pt x="10612" y="2351"/>
                </a:lnTo>
                <a:lnTo>
                  <a:pt x="10611" y="2326"/>
                </a:lnTo>
                <a:lnTo>
                  <a:pt x="10615" y="2315"/>
                </a:lnTo>
                <a:lnTo>
                  <a:pt x="10621" y="2315"/>
                </a:lnTo>
                <a:lnTo>
                  <a:pt x="10627" y="2331"/>
                </a:lnTo>
                <a:lnTo>
                  <a:pt x="10626" y="2357"/>
                </a:lnTo>
                <a:lnTo>
                  <a:pt x="10620" y="2379"/>
                </a:lnTo>
                <a:lnTo>
                  <a:pt x="10620" y="2395"/>
                </a:lnTo>
                <a:lnTo>
                  <a:pt x="10629" y="2403"/>
                </a:lnTo>
                <a:lnTo>
                  <a:pt x="10640" y="2400"/>
                </a:lnTo>
                <a:lnTo>
                  <a:pt x="10649" y="2383"/>
                </a:lnTo>
                <a:lnTo>
                  <a:pt x="10657" y="2383"/>
                </a:lnTo>
                <a:lnTo>
                  <a:pt x="10657" y="2394"/>
                </a:lnTo>
                <a:lnTo>
                  <a:pt x="10649" y="2405"/>
                </a:lnTo>
                <a:lnTo>
                  <a:pt x="10638" y="2413"/>
                </a:lnTo>
                <a:lnTo>
                  <a:pt x="10627" y="2428"/>
                </a:lnTo>
                <a:lnTo>
                  <a:pt x="10606" y="2431"/>
                </a:lnTo>
                <a:lnTo>
                  <a:pt x="10589" y="2442"/>
                </a:lnTo>
                <a:lnTo>
                  <a:pt x="10585" y="2453"/>
                </a:lnTo>
                <a:lnTo>
                  <a:pt x="10587" y="2467"/>
                </a:lnTo>
                <a:lnTo>
                  <a:pt x="10574" y="2475"/>
                </a:lnTo>
                <a:lnTo>
                  <a:pt x="10563" y="2496"/>
                </a:lnTo>
                <a:lnTo>
                  <a:pt x="10555" y="2515"/>
                </a:lnTo>
                <a:lnTo>
                  <a:pt x="10549" y="2511"/>
                </a:lnTo>
                <a:lnTo>
                  <a:pt x="10537" y="2523"/>
                </a:lnTo>
                <a:lnTo>
                  <a:pt x="10535" y="2541"/>
                </a:lnTo>
                <a:lnTo>
                  <a:pt x="10530" y="2543"/>
                </a:lnTo>
                <a:lnTo>
                  <a:pt x="10527" y="2528"/>
                </a:lnTo>
                <a:lnTo>
                  <a:pt x="10523" y="2521"/>
                </a:lnTo>
                <a:lnTo>
                  <a:pt x="10514" y="2528"/>
                </a:lnTo>
                <a:lnTo>
                  <a:pt x="10506" y="2535"/>
                </a:lnTo>
                <a:lnTo>
                  <a:pt x="10506" y="2546"/>
                </a:lnTo>
                <a:lnTo>
                  <a:pt x="10504" y="2555"/>
                </a:lnTo>
                <a:lnTo>
                  <a:pt x="10508" y="2588"/>
                </a:lnTo>
                <a:lnTo>
                  <a:pt x="10509" y="2618"/>
                </a:lnTo>
                <a:lnTo>
                  <a:pt x="10513" y="2624"/>
                </a:lnTo>
                <a:lnTo>
                  <a:pt x="10522" y="2623"/>
                </a:lnTo>
                <a:lnTo>
                  <a:pt x="10532" y="2614"/>
                </a:lnTo>
                <a:lnTo>
                  <a:pt x="10546" y="2611"/>
                </a:lnTo>
                <a:lnTo>
                  <a:pt x="10552" y="2605"/>
                </a:lnTo>
                <a:lnTo>
                  <a:pt x="10560" y="2607"/>
                </a:lnTo>
                <a:lnTo>
                  <a:pt x="10571" y="2603"/>
                </a:lnTo>
                <a:lnTo>
                  <a:pt x="10580" y="2583"/>
                </a:lnTo>
                <a:lnTo>
                  <a:pt x="10584" y="2581"/>
                </a:lnTo>
                <a:lnTo>
                  <a:pt x="10588" y="2575"/>
                </a:lnTo>
                <a:lnTo>
                  <a:pt x="10599" y="2575"/>
                </a:lnTo>
                <a:lnTo>
                  <a:pt x="10602" y="2582"/>
                </a:lnTo>
                <a:lnTo>
                  <a:pt x="10609" y="2581"/>
                </a:lnTo>
                <a:lnTo>
                  <a:pt x="10636" y="2581"/>
                </a:lnTo>
                <a:lnTo>
                  <a:pt x="10642" y="2570"/>
                </a:lnTo>
                <a:lnTo>
                  <a:pt x="10652" y="2559"/>
                </a:lnTo>
                <a:lnTo>
                  <a:pt x="10658" y="2562"/>
                </a:lnTo>
                <a:lnTo>
                  <a:pt x="10658" y="2574"/>
                </a:lnTo>
                <a:lnTo>
                  <a:pt x="10651" y="2583"/>
                </a:lnTo>
                <a:lnTo>
                  <a:pt x="10649" y="2598"/>
                </a:lnTo>
                <a:lnTo>
                  <a:pt x="10647" y="2594"/>
                </a:lnTo>
                <a:lnTo>
                  <a:pt x="10641" y="2594"/>
                </a:lnTo>
                <a:lnTo>
                  <a:pt x="10633" y="2602"/>
                </a:lnTo>
                <a:lnTo>
                  <a:pt x="10615" y="2600"/>
                </a:lnTo>
                <a:lnTo>
                  <a:pt x="10604" y="2612"/>
                </a:lnTo>
                <a:lnTo>
                  <a:pt x="10583" y="2628"/>
                </a:lnTo>
                <a:lnTo>
                  <a:pt x="10573" y="2628"/>
                </a:lnTo>
                <a:lnTo>
                  <a:pt x="10563" y="2633"/>
                </a:lnTo>
                <a:lnTo>
                  <a:pt x="10563" y="2640"/>
                </a:lnTo>
                <a:lnTo>
                  <a:pt x="10575" y="2649"/>
                </a:lnTo>
                <a:lnTo>
                  <a:pt x="10593" y="2654"/>
                </a:lnTo>
                <a:lnTo>
                  <a:pt x="10603" y="2652"/>
                </a:lnTo>
                <a:lnTo>
                  <a:pt x="10616" y="2667"/>
                </a:lnTo>
                <a:lnTo>
                  <a:pt x="10615" y="2678"/>
                </a:lnTo>
                <a:lnTo>
                  <a:pt x="10592" y="2681"/>
                </a:lnTo>
                <a:lnTo>
                  <a:pt x="10582" y="2684"/>
                </a:lnTo>
                <a:lnTo>
                  <a:pt x="10576" y="2678"/>
                </a:lnTo>
                <a:lnTo>
                  <a:pt x="10564" y="2673"/>
                </a:lnTo>
                <a:lnTo>
                  <a:pt x="10561" y="2682"/>
                </a:lnTo>
                <a:lnTo>
                  <a:pt x="10557" y="2682"/>
                </a:lnTo>
                <a:lnTo>
                  <a:pt x="10552" y="2674"/>
                </a:lnTo>
                <a:lnTo>
                  <a:pt x="10544" y="2656"/>
                </a:lnTo>
                <a:lnTo>
                  <a:pt x="10537" y="2655"/>
                </a:lnTo>
                <a:lnTo>
                  <a:pt x="10522" y="2673"/>
                </a:lnTo>
                <a:lnTo>
                  <a:pt x="10521" y="2680"/>
                </a:lnTo>
                <a:lnTo>
                  <a:pt x="10528" y="2693"/>
                </a:lnTo>
                <a:lnTo>
                  <a:pt x="10529" y="2705"/>
                </a:lnTo>
                <a:lnTo>
                  <a:pt x="10526" y="2719"/>
                </a:lnTo>
                <a:lnTo>
                  <a:pt x="10528" y="2721"/>
                </a:lnTo>
                <a:lnTo>
                  <a:pt x="10528" y="2730"/>
                </a:lnTo>
                <a:lnTo>
                  <a:pt x="10530" y="2738"/>
                </a:lnTo>
                <a:lnTo>
                  <a:pt x="10539" y="2748"/>
                </a:lnTo>
                <a:lnTo>
                  <a:pt x="10540" y="2763"/>
                </a:lnTo>
                <a:lnTo>
                  <a:pt x="10542" y="2770"/>
                </a:lnTo>
                <a:lnTo>
                  <a:pt x="10547" y="2768"/>
                </a:lnTo>
                <a:lnTo>
                  <a:pt x="10554" y="2781"/>
                </a:lnTo>
                <a:lnTo>
                  <a:pt x="10555" y="2792"/>
                </a:lnTo>
                <a:lnTo>
                  <a:pt x="10561" y="2805"/>
                </a:lnTo>
                <a:lnTo>
                  <a:pt x="10565" y="2804"/>
                </a:lnTo>
                <a:lnTo>
                  <a:pt x="10573" y="2808"/>
                </a:lnTo>
                <a:lnTo>
                  <a:pt x="10580" y="2823"/>
                </a:lnTo>
                <a:lnTo>
                  <a:pt x="10585" y="2826"/>
                </a:lnTo>
                <a:lnTo>
                  <a:pt x="10586" y="2842"/>
                </a:lnTo>
                <a:lnTo>
                  <a:pt x="10600" y="2862"/>
                </a:lnTo>
                <a:lnTo>
                  <a:pt x="10614" y="2854"/>
                </a:lnTo>
                <a:lnTo>
                  <a:pt x="10619" y="2837"/>
                </a:lnTo>
                <a:lnTo>
                  <a:pt x="10625" y="2837"/>
                </a:lnTo>
                <a:lnTo>
                  <a:pt x="10629" y="2846"/>
                </a:lnTo>
                <a:lnTo>
                  <a:pt x="10636" y="2845"/>
                </a:lnTo>
                <a:lnTo>
                  <a:pt x="10641" y="2850"/>
                </a:lnTo>
                <a:lnTo>
                  <a:pt x="10639" y="2864"/>
                </a:lnTo>
                <a:lnTo>
                  <a:pt x="10634" y="2873"/>
                </a:lnTo>
                <a:lnTo>
                  <a:pt x="10628" y="2873"/>
                </a:lnTo>
                <a:lnTo>
                  <a:pt x="10617" y="2889"/>
                </a:lnTo>
                <a:lnTo>
                  <a:pt x="10617" y="2900"/>
                </a:lnTo>
                <a:lnTo>
                  <a:pt x="10638" y="2935"/>
                </a:lnTo>
                <a:lnTo>
                  <a:pt x="10644" y="2941"/>
                </a:lnTo>
                <a:lnTo>
                  <a:pt x="10649" y="2952"/>
                </a:lnTo>
                <a:lnTo>
                  <a:pt x="10648" y="2982"/>
                </a:lnTo>
                <a:lnTo>
                  <a:pt x="10650" y="2998"/>
                </a:lnTo>
                <a:lnTo>
                  <a:pt x="10655" y="2996"/>
                </a:lnTo>
                <a:lnTo>
                  <a:pt x="10658" y="2986"/>
                </a:lnTo>
                <a:lnTo>
                  <a:pt x="10663" y="2983"/>
                </a:lnTo>
                <a:lnTo>
                  <a:pt x="10671" y="2996"/>
                </a:lnTo>
                <a:lnTo>
                  <a:pt x="10681" y="2993"/>
                </a:lnTo>
                <a:lnTo>
                  <a:pt x="10689" y="2973"/>
                </a:lnTo>
                <a:lnTo>
                  <a:pt x="10691" y="2949"/>
                </a:lnTo>
                <a:lnTo>
                  <a:pt x="10695" y="2943"/>
                </a:lnTo>
                <a:lnTo>
                  <a:pt x="10695" y="2929"/>
                </a:lnTo>
                <a:lnTo>
                  <a:pt x="10689" y="2900"/>
                </a:lnTo>
                <a:lnTo>
                  <a:pt x="10687" y="2874"/>
                </a:lnTo>
                <a:lnTo>
                  <a:pt x="10693" y="2860"/>
                </a:lnTo>
                <a:lnTo>
                  <a:pt x="10698" y="2842"/>
                </a:lnTo>
                <a:lnTo>
                  <a:pt x="10700" y="2771"/>
                </a:lnTo>
                <a:lnTo>
                  <a:pt x="10701" y="2752"/>
                </a:lnTo>
                <a:lnTo>
                  <a:pt x="10701" y="2736"/>
                </a:lnTo>
                <a:lnTo>
                  <a:pt x="10710" y="2721"/>
                </a:lnTo>
                <a:lnTo>
                  <a:pt x="10712" y="2712"/>
                </a:lnTo>
                <a:lnTo>
                  <a:pt x="10700" y="2702"/>
                </a:lnTo>
                <a:lnTo>
                  <a:pt x="10711" y="2686"/>
                </a:lnTo>
                <a:lnTo>
                  <a:pt x="10725" y="2689"/>
                </a:lnTo>
                <a:lnTo>
                  <a:pt x="10730" y="2688"/>
                </a:lnTo>
                <a:lnTo>
                  <a:pt x="10731" y="2666"/>
                </a:lnTo>
                <a:lnTo>
                  <a:pt x="10731" y="2636"/>
                </a:lnTo>
                <a:lnTo>
                  <a:pt x="10735" y="2611"/>
                </a:lnTo>
                <a:lnTo>
                  <a:pt x="10735" y="2587"/>
                </a:lnTo>
                <a:lnTo>
                  <a:pt x="10726" y="2559"/>
                </a:lnTo>
                <a:lnTo>
                  <a:pt x="10727" y="2535"/>
                </a:lnTo>
                <a:lnTo>
                  <a:pt x="10732" y="2529"/>
                </a:lnTo>
                <a:lnTo>
                  <a:pt x="10744" y="2538"/>
                </a:lnTo>
                <a:lnTo>
                  <a:pt x="10750" y="2521"/>
                </a:lnTo>
                <a:lnTo>
                  <a:pt x="10747" y="2513"/>
                </a:lnTo>
                <a:lnTo>
                  <a:pt x="10746" y="2486"/>
                </a:lnTo>
                <a:lnTo>
                  <a:pt x="10749" y="2469"/>
                </a:lnTo>
                <a:lnTo>
                  <a:pt x="10748" y="2427"/>
                </a:lnTo>
                <a:lnTo>
                  <a:pt x="10745" y="2400"/>
                </a:lnTo>
                <a:lnTo>
                  <a:pt x="10747" y="2388"/>
                </a:lnTo>
                <a:lnTo>
                  <a:pt x="10761" y="2367"/>
                </a:lnTo>
                <a:lnTo>
                  <a:pt x="10762" y="2354"/>
                </a:lnTo>
                <a:lnTo>
                  <a:pt x="10758" y="2342"/>
                </a:lnTo>
                <a:lnTo>
                  <a:pt x="10760" y="2334"/>
                </a:lnTo>
                <a:lnTo>
                  <a:pt x="10773" y="2332"/>
                </a:lnTo>
                <a:lnTo>
                  <a:pt x="10791" y="2307"/>
                </a:lnTo>
                <a:lnTo>
                  <a:pt x="10801" y="2310"/>
                </a:lnTo>
                <a:lnTo>
                  <a:pt x="10814" y="2300"/>
                </a:lnTo>
                <a:lnTo>
                  <a:pt x="10822" y="2321"/>
                </a:lnTo>
                <a:lnTo>
                  <a:pt x="10827" y="2318"/>
                </a:lnTo>
                <a:lnTo>
                  <a:pt x="10829" y="2303"/>
                </a:lnTo>
                <a:lnTo>
                  <a:pt x="10834" y="2291"/>
                </a:lnTo>
                <a:lnTo>
                  <a:pt x="10833" y="2265"/>
                </a:lnTo>
                <a:lnTo>
                  <a:pt x="10824" y="2260"/>
                </a:lnTo>
                <a:lnTo>
                  <a:pt x="10794" y="2248"/>
                </a:lnTo>
                <a:lnTo>
                  <a:pt x="10780" y="2235"/>
                </a:lnTo>
                <a:lnTo>
                  <a:pt x="10762" y="2203"/>
                </a:lnTo>
                <a:lnTo>
                  <a:pt x="10755" y="2193"/>
                </a:lnTo>
                <a:lnTo>
                  <a:pt x="10739" y="2160"/>
                </a:lnTo>
                <a:lnTo>
                  <a:pt x="10732" y="2155"/>
                </a:lnTo>
                <a:lnTo>
                  <a:pt x="10718" y="2154"/>
                </a:lnTo>
                <a:lnTo>
                  <a:pt x="10710" y="2138"/>
                </a:lnTo>
                <a:lnTo>
                  <a:pt x="10710" y="2123"/>
                </a:lnTo>
                <a:lnTo>
                  <a:pt x="10701" y="2072"/>
                </a:lnTo>
                <a:lnTo>
                  <a:pt x="10691" y="2029"/>
                </a:lnTo>
                <a:lnTo>
                  <a:pt x="10674" y="2005"/>
                </a:lnTo>
                <a:lnTo>
                  <a:pt x="10666" y="2017"/>
                </a:lnTo>
                <a:lnTo>
                  <a:pt x="10662" y="2037"/>
                </a:lnTo>
                <a:lnTo>
                  <a:pt x="10665" y="2079"/>
                </a:lnTo>
                <a:lnTo>
                  <a:pt x="10665" y="2107"/>
                </a:lnTo>
                <a:lnTo>
                  <a:pt x="10657" y="2120"/>
                </a:lnTo>
                <a:lnTo>
                  <a:pt x="10652" y="2116"/>
                </a:lnTo>
                <a:lnTo>
                  <a:pt x="10653" y="2105"/>
                </a:lnTo>
                <a:lnTo>
                  <a:pt x="10652" y="2076"/>
                </a:lnTo>
                <a:lnTo>
                  <a:pt x="10653" y="2028"/>
                </a:lnTo>
                <a:lnTo>
                  <a:pt x="10658" y="2016"/>
                </a:lnTo>
                <a:lnTo>
                  <a:pt x="10658" y="1991"/>
                </a:lnTo>
                <a:lnTo>
                  <a:pt x="10652" y="1966"/>
                </a:lnTo>
                <a:lnTo>
                  <a:pt x="10639" y="1933"/>
                </a:lnTo>
                <a:lnTo>
                  <a:pt x="10629" y="1921"/>
                </a:lnTo>
                <a:lnTo>
                  <a:pt x="10619" y="1932"/>
                </a:lnTo>
                <a:lnTo>
                  <a:pt x="10613" y="1949"/>
                </a:lnTo>
                <a:lnTo>
                  <a:pt x="10607" y="1942"/>
                </a:lnTo>
                <a:lnTo>
                  <a:pt x="10604" y="1915"/>
                </a:lnTo>
                <a:lnTo>
                  <a:pt x="10592" y="1887"/>
                </a:lnTo>
                <a:lnTo>
                  <a:pt x="10586" y="1882"/>
                </a:lnTo>
                <a:lnTo>
                  <a:pt x="10579" y="1889"/>
                </a:lnTo>
                <a:lnTo>
                  <a:pt x="10571" y="1912"/>
                </a:lnTo>
                <a:lnTo>
                  <a:pt x="10572" y="1946"/>
                </a:lnTo>
                <a:lnTo>
                  <a:pt x="10566" y="1965"/>
                </a:lnTo>
                <a:lnTo>
                  <a:pt x="10567" y="1986"/>
                </a:lnTo>
                <a:lnTo>
                  <a:pt x="10564" y="2010"/>
                </a:lnTo>
                <a:lnTo>
                  <a:pt x="10570" y="2016"/>
                </a:lnTo>
                <a:lnTo>
                  <a:pt x="10574" y="2029"/>
                </a:lnTo>
                <a:lnTo>
                  <a:pt x="10574" y="2097"/>
                </a:lnTo>
                <a:lnTo>
                  <a:pt x="10574" y="2129"/>
                </a:lnTo>
                <a:lnTo>
                  <a:pt x="10579" y="2154"/>
                </a:lnTo>
                <a:lnTo>
                  <a:pt x="10590" y="2185"/>
                </a:lnTo>
                <a:lnTo>
                  <a:pt x="10592" y="2208"/>
                </a:lnTo>
                <a:lnTo>
                  <a:pt x="10605" y="2234"/>
                </a:lnTo>
                <a:lnTo>
                  <a:pt x="10602" y="2252"/>
                </a:lnTo>
                <a:lnTo>
                  <a:pt x="10594" y="2252"/>
                </a:lnTo>
                <a:lnTo>
                  <a:pt x="10587" y="2243"/>
                </a:lnTo>
                <a:lnTo>
                  <a:pt x="10579" y="2206"/>
                </a:lnTo>
                <a:lnTo>
                  <a:pt x="10570" y="2186"/>
                </a:lnTo>
                <a:lnTo>
                  <a:pt x="10564" y="2183"/>
                </a:lnTo>
                <a:lnTo>
                  <a:pt x="10554" y="2193"/>
                </a:lnTo>
                <a:lnTo>
                  <a:pt x="10549" y="2190"/>
                </a:lnTo>
                <a:lnTo>
                  <a:pt x="10548" y="2181"/>
                </a:lnTo>
                <a:lnTo>
                  <a:pt x="10558" y="2165"/>
                </a:lnTo>
                <a:lnTo>
                  <a:pt x="10561" y="2151"/>
                </a:lnTo>
                <a:lnTo>
                  <a:pt x="10561" y="2132"/>
                </a:lnTo>
                <a:lnTo>
                  <a:pt x="10550" y="2086"/>
                </a:lnTo>
                <a:lnTo>
                  <a:pt x="10550" y="2042"/>
                </a:lnTo>
                <a:lnTo>
                  <a:pt x="10549" y="2029"/>
                </a:lnTo>
                <a:lnTo>
                  <a:pt x="10534" y="2013"/>
                </a:lnTo>
                <a:lnTo>
                  <a:pt x="10522" y="1990"/>
                </a:lnTo>
                <a:lnTo>
                  <a:pt x="10516" y="1985"/>
                </a:lnTo>
                <a:lnTo>
                  <a:pt x="10510" y="1994"/>
                </a:lnTo>
                <a:lnTo>
                  <a:pt x="10507" y="2016"/>
                </a:lnTo>
                <a:lnTo>
                  <a:pt x="10494" y="2052"/>
                </a:lnTo>
                <a:lnTo>
                  <a:pt x="10490" y="2077"/>
                </a:lnTo>
                <a:lnTo>
                  <a:pt x="10492" y="2103"/>
                </a:lnTo>
                <a:lnTo>
                  <a:pt x="10500" y="2129"/>
                </a:lnTo>
                <a:lnTo>
                  <a:pt x="10503" y="2161"/>
                </a:lnTo>
                <a:lnTo>
                  <a:pt x="10498" y="2156"/>
                </a:lnTo>
                <a:lnTo>
                  <a:pt x="10491" y="2142"/>
                </a:lnTo>
                <a:lnTo>
                  <a:pt x="10488" y="2117"/>
                </a:lnTo>
                <a:lnTo>
                  <a:pt x="10489" y="2103"/>
                </a:lnTo>
                <a:lnTo>
                  <a:pt x="10483" y="2096"/>
                </a:lnTo>
                <a:lnTo>
                  <a:pt x="10478" y="2081"/>
                </a:lnTo>
                <a:lnTo>
                  <a:pt x="10473" y="2080"/>
                </a:lnTo>
                <a:lnTo>
                  <a:pt x="10469" y="2089"/>
                </a:lnTo>
                <a:lnTo>
                  <a:pt x="10462" y="2083"/>
                </a:lnTo>
                <a:lnTo>
                  <a:pt x="10464" y="2073"/>
                </a:lnTo>
                <a:lnTo>
                  <a:pt x="10476" y="2056"/>
                </a:lnTo>
                <a:lnTo>
                  <a:pt x="10476" y="2048"/>
                </a:lnTo>
                <a:lnTo>
                  <a:pt x="10470" y="2043"/>
                </a:lnTo>
                <a:lnTo>
                  <a:pt x="10454" y="2054"/>
                </a:lnTo>
                <a:lnTo>
                  <a:pt x="10444" y="2065"/>
                </a:lnTo>
                <a:lnTo>
                  <a:pt x="10436" y="2056"/>
                </a:lnTo>
                <a:lnTo>
                  <a:pt x="10439" y="2043"/>
                </a:lnTo>
                <a:lnTo>
                  <a:pt x="10445" y="2040"/>
                </a:lnTo>
                <a:lnTo>
                  <a:pt x="10447" y="2030"/>
                </a:lnTo>
                <a:lnTo>
                  <a:pt x="10461" y="2011"/>
                </a:lnTo>
                <a:lnTo>
                  <a:pt x="10467" y="2009"/>
                </a:lnTo>
                <a:lnTo>
                  <a:pt x="10471" y="2015"/>
                </a:lnTo>
                <a:lnTo>
                  <a:pt x="10480" y="2016"/>
                </a:lnTo>
                <a:lnTo>
                  <a:pt x="10487" y="2003"/>
                </a:lnTo>
                <a:lnTo>
                  <a:pt x="10489" y="1986"/>
                </a:lnTo>
                <a:lnTo>
                  <a:pt x="10481" y="1961"/>
                </a:lnTo>
                <a:lnTo>
                  <a:pt x="10474" y="1950"/>
                </a:lnTo>
                <a:lnTo>
                  <a:pt x="10460" y="1956"/>
                </a:lnTo>
                <a:lnTo>
                  <a:pt x="10433" y="1991"/>
                </a:lnTo>
                <a:lnTo>
                  <a:pt x="10423" y="1999"/>
                </a:lnTo>
                <a:lnTo>
                  <a:pt x="10417" y="1991"/>
                </a:lnTo>
                <a:lnTo>
                  <a:pt x="10416" y="1977"/>
                </a:lnTo>
                <a:lnTo>
                  <a:pt x="10408" y="1969"/>
                </a:lnTo>
                <a:lnTo>
                  <a:pt x="10403" y="1974"/>
                </a:lnTo>
                <a:lnTo>
                  <a:pt x="10403" y="1996"/>
                </a:lnTo>
                <a:lnTo>
                  <a:pt x="10417" y="2026"/>
                </a:lnTo>
                <a:lnTo>
                  <a:pt x="10414" y="2036"/>
                </a:lnTo>
                <a:lnTo>
                  <a:pt x="10403" y="2033"/>
                </a:lnTo>
                <a:lnTo>
                  <a:pt x="10397" y="2013"/>
                </a:lnTo>
                <a:lnTo>
                  <a:pt x="10390" y="1983"/>
                </a:lnTo>
                <a:lnTo>
                  <a:pt x="10381" y="1982"/>
                </a:lnTo>
                <a:lnTo>
                  <a:pt x="10369" y="2004"/>
                </a:lnTo>
                <a:lnTo>
                  <a:pt x="10370" y="2028"/>
                </a:lnTo>
                <a:lnTo>
                  <a:pt x="10374" y="2039"/>
                </a:lnTo>
                <a:lnTo>
                  <a:pt x="10374" y="2058"/>
                </a:lnTo>
                <a:lnTo>
                  <a:pt x="10370" y="2062"/>
                </a:lnTo>
                <a:lnTo>
                  <a:pt x="10359" y="2078"/>
                </a:lnTo>
                <a:lnTo>
                  <a:pt x="10351" y="2081"/>
                </a:lnTo>
                <a:lnTo>
                  <a:pt x="10351" y="2100"/>
                </a:lnTo>
                <a:lnTo>
                  <a:pt x="10356" y="2128"/>
                </a:lnTo>
                <a:cubicBezTo>
                  <a:pt x="10356" y="2128"/>
                  <a:pt x="10357" y="2154"/>
                  <a:pt x="10357" y="2154"/>
                </a:cubicBezTo>
                <a:close/>
                <a:moveTo>
                  <a:pt x="10667" y="1858"/>
                </a:moveTo>
                <a:lnTo>
                  <a:pt x="10674" y="1870"/>
                </a:lnTo>
                <a:lnTo>
                  <a:pt x="10670" y="1883"/>
                </a:lnTo>
                <a:lnTo>
                  <a:pt x="10673" y="1891"/>
                </a:lnTo>
                <a:lnTo>
                  <a:pt x="10685" y="1891"/>
                </a:lnTo>
                <a:lnTo>
                  <a:pt x="10688" y="1899"/>
                </a:lnTo>
                <a:lnTo>
                  <a:pt x="10670" y="1918"/>
                </a:lnTo>
                <a:lnTo>
                  <a:pt x="10669" y="1931"/>
                </a:lnTo>
                <a:lnTo>
                  <a:pt x="10683" y="1968"/>
                </a:lnTo>
                <a:lnTo>
                  <a:pt x="10693" y="1974"/>
                </a:lnTo>
                <a:lnTo>
                  <a:pt x="10705" y="1986"/>
                </a:lnTo>
                <a:lnTo>
                  <a:pt x="10721" y="1988"/>
                </a:lnTo>
                <a:lnTo>
                  <a:pt x="10732" y="1981"/>
                </a:lnTo>
                <a:lnTo>
                  <a:pt x="10740" y="1991"/>
                </a:lnTo>
                <a:cubicBezTo>
                  <a:pt x="10741" y="1991"/>
                  <a:pt x="10746" y="1990"/>
                  <a:pt x="10746" y="1990"/>
                </a:cubicBezTo>
                <a:lnTo>
                  <a:pt x="10760" y="1972"/>
                </a:lnTo>
                <a:lnTo>
                  <a:pt x="10768" y="1967"/>
                </a:lnTo>
                <a:lnTo>
                  <a:pt x="10792" y="1963"/>
                </a:lnTo>
                <a:lnTo>
                  <a:pt x="10811" y="1964"/>
                </a:lnTo>
                <a:lnTo>
                  <a:pt x="10821" y="1952"/>
                </a:lnTo>
                <a:lnTo>
                  <a:pt x="10828" y="1950"/>
                </a:lnTo>
                <a:lnTo>
                  <a:pt x="10834" y="1957"/>
                </a:lnTo>
                <a:lnTo>
                  <a:pt x="10834" y="1966"/>
                </a:lnTo>
                <a:lnTo>
                  <a:pt x="10830" y="1975"/>
                </a:lnTo>
                <a:lnTo>
                  <a:pt x="10826" y="1988"/>
                </a:lnTo>
                <a:lnTo>
                  <a:pt x="10818" y="1995"/>
                </a:lnTo>
                <a:lnTo>
                  <a:pt x="10804" y="1989"/>
                </a:lnTo>
                <a:lnTo>
                  <a:pt x="10788" y="1990"/>
                </a:lnTo>
                <a:lnTo>
                  <a:pt x="10776" y="1986"/>
                </a:lnTo>
                <a:lnTo>
                  <a:pt x="10773" y="1994"/>
                </a:lnTo>
                <a:lnTo>
                  <a:pt x="10779" y="2001"/>
                </a:lnTo>
                <a:lnTo>
                  <a:pt x="10799" y="2009"/>
                </a:lnTo>
                <a:lnTo>
                  <a:pt x="10806" y="2018"/>
                </a:lnTo>
                <a:lnTo>
                  <a:pt x="10806" y="2028"/>
                </a:lnTo>
                <a:lnTo>
                  <a:pt x="10799" y="2029"/>
                </a:lnTo>
                <a:lnTo>
                  <a:pt x="10785" y="2020"/>
                </a:lnTo>
                <a:lnTo>
                  <a:pt x="10782" y="2028"/>
                </a:lnTo>
                <a:lnTo>
                  <a:pt x="10774" y="2029"/>
                </a:lnTo>
                <a:lnTo>
                  <a:pt x="10761" y="2012"/>
                </a:lnTo>
                <a:lnTo>
                  <a:pt x="10748" y="2008"/>
                </a:lnTo>
                <a:lnTo>
                  <a:pt x="10732" y="2016"/>
                </a:lnTo>
                <a:lnTo>
                  <a:pt x="10733" y="2028"/>
                </a:lnTo>
                <a:lnTo>
                  <a:pt x="10741" y="2036"/>
                </a:lnTo>
                <a:lnTo>
                  <a:pt x="10765" y="2072"/>
                </a:lnTo>
                <a:lnTo>
                  <a:pt x="10773" y="2075"/>
                </a:lnTo>
                <a:lnTo>
                  <a:pt x="10784" y="2065"/>
                </a:lnTo>
                <a:lnTo>
                  <a:pt x="10791" y="2069"/>
                </a:lnTo>
                <a:lnTo>
                  <a:pt x="10796" y="2091"/>
                </a:lnTo>
                <a:lnTo>
                  <a:pt x="10796" y="2108"/>
                </a:lnTo>
                <a:lnTo>
                  <a:pt x="10806" y="2113"/>
                </a:lnTo>
                <a:lnTo>
                  <a:pt x="10818" y="2107"/>
                </a:lnTo>
                <a:lnTo>
                  <a:pt x="10836" y="2104"/>
                </a:lnTo>
                <a:lnTo>
                  <a:pt x="10855" y="2092"/>
                </a:lnTo>
                <a:lnTo>
                  <a:pt x="10868" y="2092"/>
                </a:lnTo>
                <a:lnTo>
                  <a:pt x="10886" y="2086"/>
                </a:lnTo>
                <a:lnTo>
                  <a:pt x="10887" y="2098"/>
                </a:lnTo>
                <a:lnTo>
                  <a:pt x="10885" y="2117"/>
                </a:lnTo>
                <a:lnTo>
                  <a:pt x="10888" y="2138"/>
                </a:lnTo>
                <a:lnTo>
                  <a:pt x="10902" y="2156"/>
                </a:lnTo>
                <a:lnTo>
                  <a:pt x="10917" y="2158"/>
                </a:lnTo>
                <a:lnTo>
                  <a:pt x="10937" y="2148"/>
                </a:lnTo>
                <a:lnTo>
                  <a:pt x="10941" y="2138"/>
                </a:lnTo>
                <a:lnTo>
                  <a:pt x="10939" y="2128"/>
                </a:lnTo>
                <a:lnTo>
                  <a:pt x="10938" y="2116"/>
                </a:lnTo>
                <a:lnTo>
                  <a:pt x="10944" y="2101"/>
                </a:lnTo>
                <a:lnTo>
                  <a:pt x="10956" y="2081"/>
                </a:lnTo>
                <a:lnTo>
                  <a:pt x="10964" y="2078"/>
                </a:lnTo>
                <a:lnTo>
                  <a:pt x="10973" y="2090"/>
                </a:lnTo>
                <a:lnTo>
                  <a:pt x="10983" y="2101"/>
                </a:lnTo>
                <a:lnTo>
                  <a:pt x="10995" y="2101"/>
                </a:lnTo>
                <a:lnTo>
                  <a:pt x="11010" y="2084"/>
                </a:lnTo>
                <a:lnTo>
                  <a:pt x="11014" y="2073"/>
                </a:lnTo>
                <a:lnTo>
                  <a:pt x="11011" y="2043"/>
                </a:lnTo>
                <a:lnTo>
                  <a:pt x="11008" y="2026"/>
                </a:lnTo>
                <a:lnTo>
                  <a:pt x="11015" y="2012"/>
                </a:lnTo>
                <a:lnTo>
                  <a:pt x="11024" y="1997"/>
                </a:lnTo>
                <a:lnTo>
                  <a:pt x="11034" y="1962"/>
                </a:lnTo>
                <a:lnTo>
                  <a:pt x="11043" y="1943"/>
                </a:lnTo>
                <a:lnTo>
                  <a:pt x="11057" y="1915"/>
                </a:lnTo>
                <a:lnTo>
                  <a:pt x="11061" y="1897"/>
                </a:lnTo>
                <a:lnTo>
                  <a:pt x="11060" y="1880"/>
                </a:lnTo>
                <a:lnTo>
                  <a:pt x="11056" y="1862"/>
                </a:lnTo>
                <a:lnTo>
                  <a:pt x="11054" y="1846"/>
                </a:lnTo>
                <a:lnTo>
                  <a:pt x="11058" y="1833"/>
                </a:lnTo>
                <a:lnTo>
                  <a:pt x="11059" y="1821"/>
                </a:lnTo>
                <a:lnTo>
                  <a:pt x="11054" y="1815"/>
                </a:lnTo>
                <a:lnTo>
                  <a:pt x="11036" y="1814"/>
                </a:lnTo>
                <a:lnTo>
                  <a:pt x="11025" y="1798"/>
                </a:lnTo>
                <a:lnTo>
                  <a:pt x="11018" y="1796"/>
                </a:lnTo>
                <a:lnTo>
                  <a:pt x="10995" y="1799"/>
                </a:lnTo>
                <a:lnTo>
                  <a:pt x="10983" y="1795"/>
                </a:lnTo>
                <a:lnTo>
                  <a:pt x="10973" y="1785"/>
                </a:lnTo>
                <a:lnTo>
                  <a:pt x="10961" y="1786"/>
                </a:lnTo>
                <a:lnTo>
                  <a:pt x="10952" y="1777"/>
                </a:lnTo>
                <a:lnTo>
                  <a:pt x="10950" y="1766"/>
                </a:lnTo>
                <a:lnTo>
                  <a:pt x="10946" y="1760"/>
                </a:lnTo>
                <a:lnTo>
                  <a:pt x="10935" y="1772"/>
                </a:lnTo>
                <a:lnTo>
                  <a:pt x="10934" y="1762"/>
                </a:lnTo>
                <a:lnTo>
                  <a:pt x="10935" y="1747"/>
                </a:lnTo>
                <a:lnTo>
                  <a:pt x="10934" y="1735"/>
                </a:lnTo>
                <a:lnTo>
                  <a:pt x="10926" y="1744"/>
                </a:lnTo>
                <a:lnTo>
                  <a:pt x="10922" y="1763"/>
                </a:lnTo>
                <a:lnTo>
                  <a:pt x="10917" y="1768"/>
                </a:lnTo>
                <a:lnTo>
                  <a:pt x="10914" y="1743"/>
                </a:lnTo>
                <a:lnTo>
                  <a:pt x="10911" y="1740"/>
                </a:lnTo>
                <a:lnTo>
                  <a:pt x="10905" y="1751"/>
                </a:lnTo>
                <a:lnTo>
                  <a:pt x="10908" y="1759"/>
                </a:lnTo>
                <a:lnTo>
                  <a:pt x="10906" y="1770"/>
                </a:lnTo>
                <a:lnTo>
                  <a:pt x="10898" y="1785"/>
                </a:lnTo>
                <a:lnTo>
                  <a:pt x="10898" y="1805"/>
                </a:lnTo>
                <a:lnTo>
                  <a:pt x="10895" y="1819"/>
                </a:lnTo>
                <a:lnTo>
                  <a:pt x="10886" y="1812"/>
                </a:lnTo>
                <a:lnTo>
                  <a:pt x="10882" y="1799"/>
                </a:lnTo>
                <a:lnTo>
                  <a:pt x="10878" y="1797"/>
                </a:lnTo>
                <a:lnTo>
                  <a:pt x="10878" y="1811"/>
                </a:lnTo>
                <a:lnTo>
                  <a:pt x="10875" y="1824"/>
                </a:lnTo>
                <a:lnTo>
                  <a:pt x="10871" y="1811"/>
                </a:lnTo>
                <a:lnTo>
                  <a:pt x="10870" y="1795"/>
                </a:lnTo>
                <a:lnTo>
                  <a:pt x="10874" y="1771"/>
                </a:lnTo>
                <a:lnTo>
                  <a:pt x="10874" y="1736"/>
                </a:lnTo>
                <a:lnTo>
                  <a:pt x="10871" y="1721"/>
                </a:lnTo>
                <a:lnTo>
                  <a:pt x="10858" y="1707"/>
                </a:lnTo>
                <a:lnTo>
                  <a:pt x="10851" y="1692"/>
                </a:lnTo>
                <a:lnTo>
                  <a:pt x="10847" y="1694"/>
                </a:lnTo>
                <a:lnTo>
                  <a:pt x="10845" y="1708"/>
                </a:lnTo>
                <a:lnTo>
                  <a:pt x="10852" y="1721"/>
                </a:lnTo>
                <a:lnTo>
                  <a:pt x="10855" y="1735"/>
                </a:lnTo>
                <a:lnTo>
                  <a:pt x="10846" y="1731"/>
                </a:lnTo>
                <a:lnTo>
                  <a:pt x="10840" y="1720"/>
                </a:lnTo>
                <a:lnTo>
                  <a:pt x="10835" y="1727"/>
                </a:lnTo>
                <a:lnTo>
                  <a:pt x="10835" y="1749"/>
                </a:lnTo>
                <a:lnTo>
                  <a:pt x="10845" y="1767"/>
                </a:lnTo>
                <a:lnTo>
                  <a:pt x="10846" y="1788"/>
                </a:lnTo>
                <a:lnTo>
                  <a:pt x="10844" y="1808"/>
                </a:lnTo>
                <a:lnTo>
                  <a:pt x="10844" y="1834"/>
                </a:lnTo>
                <a:lnTo>
                  <a:pt x="10851" y="1865"/>
                </a:lnTo>
                <a:lnTo>
                  <a:pt x="10847" y="1884"/>
                </a:lnTo>
                <a:lnTo>
                  <a:pt x="10842" y="1884"/>
                </a:lnTo>
                <a:lnTo>
                  <a:pt x="10837" y="1863"/>
                </a:lnTo>
                <a:lnTo>
                  <a:pt x="10826" y="1846"/>
                </a:lnTo>
                <a:lnTo>
                  <a:pt x="10814" y="1833"/>
                </a:lnTo>
                <a:lnTo>
                  <a:pt x="10812" y="1819"/>
                </a:lnTo>
                <a:lnTo>
                  <a:pt x="10817" y="1803"/>
                </a:lnTo>
                <a:lnTo>
                  <a:pt x="10817" y="1792"/>
                </a:lnTo>
                <a:lnTo>
                  <a:pt x="10809" y="1785"/>
                </a:lnTo>
                <a:lnTo>
                  <a:pt x="10797" y="1797"/>
                </a:lnTo>
                <a:lnTo>
                  <a:pt x="10792" y="1796"/>
                </a:lnTo>
                <a:lnTo>
                  <a:pt x="10788" y="1804"/>
                </a:lnTo>
                <a:lnTo>
                  <a:pt x="10778" y="1816"/>
                </a:lnTo>
                <a:lnTo>
                  <a:pt x="10768" y="1809"/>
                </a:lnTo>
                <a:lnTo>
                  <a:pt x="10769" y="1797"/>
                </a:lnTo>
                <a:lnTo>
                  <a:pt x="10767" y="1788"/>
                </a:lnTo>
                <a:lnTo>
                  <a:pt x="10760" y="1790"/>
                </a:lnTo>
                <a:lnTo>
                  <a:pt x="10752" y="1772"/>
                </a:lnTo>
                <a:lnTo>
                  <a:pt x="10748" y="1752"/>
                </a:lnTo>
                <a:lnTo>
                  <a:pt x="10739" y="1745"/>
                </a:lnTo>
                <a:lnTo>
                  <a:pt x="10734" y="1749"/>
                </a:lnTo>
                <a:lnTo>
                  <a:pt x="10726" y="1735"/>
                </a:lnTo>
                <a:lnTo>
                  <a:pt x="10729" y="1718"/>
                </a:lnTo>
                <a:lnTo>
                  <a:pt x="10725" y="1699"/>
                </a:lnTo>
                <a:lnTo>
                  <a:pt x="10719" y="1695"/>
                </a:lnTo>
                <a:lnTo>
                  <a:pt x="10712" y="1708"/>
                </a:lnTo>
                <a:lnTo>
                  <a:pt x="10711" y="1739"/>
                </a:lnTo>
                <a:lnTo>
                  <a:pt x="10713" y="1763"/>
                </a:lnTo>
                <a:lnTo>
                  <a:pt x="10721" y="1787"/>
                </a:lnTo>
                <a:lnTo>
                  <a:pt x="10725" y="1816"/>
                </a:lnTo>
                <a:lnTo>
                  <a:pt x="10719" y="1822"/>
                </a:lnTo>
                <a:lnTo>
                  <a:pt x="10711" y="1807"/>
                </a:lnTo>
                <a:lnTo>
                  <a:pt x="10707" y="1788"/>
                </a:lnTo>
                <a:lnTo>
                  <a:pt x="10703" y="1780"/>
                </a:lnTo>
                <a:lnTo>
                  <a:pt x="10701" y="1799"/>
                </a:lnTo>
                <a:lnTo>
                  <a:pt x="10704" y="1824"/>
                </a:lnTo>
                <a:lnTo>
                  <a:pt x="10711" y="1840"/>
                </a:lnTo>
                <a:lnTo>
                  <a:pt x="10710" y="1856"/>
                </a:lnTo>
                <a:lnTo>
                  <a:pt x="10707" y="1873"/>
                </a:lnTo>
                <a:lnTo>
                  <a:pt x="10702" y="1869"/>
                </a:lnTo>
                <a:lnTo>
                  <a:pt x="10696" y="1843"/>
                </a:lnTo>
                <a:lnTo>
                  <a:pt x="10692" y="1833"/>
                </a:lnTo>
                <a:lnTo>
                  <a:pt x="10668" y="1837"/>
                </a:lnTo>
                <a:lnTo>
                  <a:pt x="10659" y="1826"/>
                </a:lnTo>
                <a:lnTo>
                  <a:pt x="10653" y="1837"/>
                </a:lnTo>
                <a:lnTo>
                  <a:pt x="10658" y="1860"/>
                </a:lnTo>
                <a:cubicBezTo>
                  <a:pt x="10658" y="1860"/>
                  <a:pt x="10667" y="1858"/>
                  <a:pt x="10667" y="1858"/>
                </a:cubicBezTo>
                <a:close/>
                <a:moveTo>
                  <a:pt x="10383" y="2309"/>
                </a:moveTo>
                <a:lnTo>
                  <a:pt x="10370" y="2283"/>
                </a:lnTo>
                <a:lnTo>
                  <a:pt x="10363" y="2280"/>
                </a:lnTo>
                <a:lnTo>
                  <a:pt x="10358" y="2291"/>
                </a:lnTo>
                <a:lnTo>
                  <a:pt x="10359" y="2319"/>
                </a:lnTo>
                <a:lnTo>
                  <a:pt x="10367" y="2336"/>
                </a:lnTo>
                <a:lnTo>
                  <a:pt x="10373" y="2357"/>
                </a:lnTo>
                <a:lnTo>
                  <a:pt x="10374" y="2394"/>
                </a:lnTo>
                <a:lnTo>
                  <a:pt x="10381" y="2411"/>
                </a:lnTo>
                <a:lnTo>
                  <a:pt x="10391" y="2414"/>
                </a:lnTo>
                <a:lnTo>
                  <a:pt x="10403" y="2430"/>
                </a:lnTo>
                <a:lnTo>
                  <a:pt x="10408" y="2451"/>
                </a:lnTo>
                <a:lnTo>
                  <a:pt x="10412" y="2455"/>
                </a:lnTo>
                <a:lnTo>
                  <a:pt x="10419" y="2483"/>
                </a:lnTo>
                <a:cubicBezTo>
                  <a:pt x="10418" y="2484"/>
                  <a:pt x="10423" y="2489"/>
                  <a:pt x="10423" y="2489"/>
                </a:cubicBezTo>
                <a:lnTo>
                  <a:pt x="10429" y="2486"/>
                </a:lnTo>
                <a:lnTo>
                  <a:pt x="10431" y="2472"/>
                </a:lnTo>
                <a:lnTo>
                  <a:pt x="10427" y="2450"/>
                </a:lnTo>
                <a:lnTo>
                  <a:pt x="10416" y="2421"/>
                </a:lnTo>
                <a:lnTo>
                  <a:pt x="10412" y="2399"/>
                </a:lnTo>
                <a:lnTo>
                  <a:pt x="10406" y="2397"/>
                </a:lnTo>
                <a:lnTo>
                  <a:pt x="10405" y="2391"/>
                </a:lnTo>
                <a:lnTo>
                  <a:pt x="10400" y="2391"/>
                </a:lnTo>
                <a:lnTo>
                  <a:pt x="10392" y="2380"/>
                </a:lnTo>
                <a:lnTo>
                  <a:pt x="10382" y="2354"/>
                </a:lnTo>
                <a:lnTo>
                  <a:pt x="10384" y="2331"/>
                </a:lnTo>
                <a:cubicBezTo>
                  <a:pt x="10384" y="2331"/>
                  <a:pt x="10383" y="2309"/>
                  <a:pt x="10383" y="2309"/>
                </a:cubicBezTo>
                <a:close/>
                <a:moveTo>
                  <a:pt x="10923" y="2750"/>
                </a:moveTo>
                <a:lnTo>
                  <a:pt x="10931" y="2751"/>
                </a:lnTo>
                <a:lnTo>
                  <a:pt x="10941" y="2737"/>
                </a:lnTo>
                <a:lnTo>
                  <a:pt x="10941" y="2718"/>
                </a:lnTo>
                <a:lnTo>
                  <a:pt x="10948" y="2701"/>
                </a:lnTo>
                <a:lnTo>
                  <a:pt x="10960" y="2688"/>
                </a:lnTo>
                <a:lnTo>
                  <a:pt x="10971" y="2684"/>
                </a:lnTo>
                <a:lnTo>
                  <a:pt x="10979" y="2638"/>
                </a:lnTo>
                <a:lnTo>
                  <a:pt x="10981" y="2617"/>
                </a:lnTo>
                <a:lnTo>
                  <a:pt x="10993" y="2585"/>
                </a:lnTo>
                <a:lnTo>
                  <a:pt x="11008" y="2575"/>
                </a:lnTo>
                <a:lnTo>
                  <a:pt x="11013" y="2566"/>
                </a:lnTo>
                <a:lnTo>
                  <a:pt x="11000" y="2557"/>
                </a:lnTo>
                <a:lnTo>
                  <a:pt x="10994" y="2544"/>
                </a:lnTo>
                <a:lnTo>
                  <a:pt x="10983" y="2535"/>
                </a:lnTo>
                <a:lnTo>
                  <a:pt x="10968" y="2549"/>
                </a:lnTo>
                <a:lnTo>
                  <a:pt x="10959" y="2562"/>
                </a:lnTo>
                <a:lnTo>
                  <a:pt x="10943" y="2545"/>
                </a:lnTo>
                <a:lnTo>
                  <a:pt x="10928" y="2517"/>
                </a:lnTo>
                <a:lnTo>
                  <a:pt x="10925" y="2490"/>
                </a:lnTo>
                <a:lnTo>
                  <a:pt x="10929" y="2479"/>
                </a:lnTo>
                <a:lnTo>
                  <a:pt x="10939" y="2474"/>
                </a:lnTo>
                <a:lnTo>
                  <a:pt x="10940" y="2463"/>
                </a:lnTo>
                <a:lnTo>
                  <a:pt x="10930" y="2436"/>
                </a:lnTo>
                <a:lnTo>
                  <a:pt x="10925" y="2410"/>
                </a:lnTo>
                <a:lnTo>
                  <a:pt x="10906" y="2432"/>
                </a:lnTo>
                <a:lnTo>
                  <a:pt x="10889" y="2456"/>
                </a:lnTo>
                <a:lnTo>
                  <a:pt x="10874" y="2459"/>
                </a:lnTo>
                <a:lnTo>
                  <a:pt x="10848" y="2468"/>
                </a:lnTo>
                <a:lnTo>
                  <a:pt x="10836" y="2486"/>
                </a:lnTo>
                <a:lnTo>
                  <a:pt x="10830" y="2509"/>
                </a:lnTo>
                <a:lnTo>
                  <a:pt x="10841" y="2521"/>
                </a:lnTo>
                <a:lnTo>
                  <a:pt x="10851" y="2540"/>
                </a:lnTo>
                <a:lnTo>
                  <a:pt x="10863" y="2540"/>
                </a:lnTo>
                <a:lnTo>
                  <a:pt x="10866" y="2552"/>
                </a:lnTo>
                <a:lnTo>
                  <a:pt x="10863" y="2566"/>
                </a:lnTo>
                <a:lnTo>
                  <a:pt x="10862" y="2588"/>
                </a:lnTo>
                <a:lnTo>
                  <a:pt x="10852" y="2617"/>
                </a:lnTo>
                <a:lnTo>
                  <a:pt x="10850" y="2651"/>
                </a:lnTo>
                <a:lnTo>
                  <a:pt x="10840" y="2663"/>
                </a:lnTo>
                <a:lnTo>
                  <a:pt x="10841" y="2684"/>
                </a:lnTo>
                <a:lnTo>
                  <a:pt x="10837" y="2695"/>
                </a:lnTo>
                <a:lnTo>
                  <a:pt x="10839" y="2712"/>
                </a:lnTo>
                <a:lnTo>
                  <a:pt x="10844" y="2714"/>
                </a:lnTo>
                <a:lnTo>
                  <a:pt x="10855" y="2704"/>
                </a:lnTo>
                <a:lnTo>
                  <a:pt x="10868" y="2702"/>
                </a:lnTo>
                <a:lnTo>
                  <a:pt x="10881" y="2681"/>
                </a:lnTo>
                <a:lnTo>
                  <a:pt x="10890" y="2682"/>
                </a:lnTo>
                <a:lnTo>
                  <a:pt x="10899" y="2670"/>
                </a:lnTo>
                <a:lnTo>
                  <a:pt x="10907" y="2643"/>
                </a:lnTo>
                <a:lnTo>
                  <a:pt x="10914" y="2635"/>
                </a:lnTo>
                <a:lnTo>
                  <a:pt x="10923" y="2639"/>
                </a:lnTo>
                <a:lnTo>
                  <a:pt x="10929" y="2631"/>
                </a:lnTo>
                <a:lnTo>
                  <a:pt x="10929" y="2655"/>
                </a:lnTo>
                <a:lnTo>
                  <a:pt x="10923" y="2688"/>
                </a:lnTo>
                <a:lnTo>
                  <a:pt x="10926" y="2714"/>
                </a:lnTo>
                <a:lnTo>
                  <a:pt x="10919" y="2731"/>
                </a:lnTo>
                <a:cubicBezTo>
                  <a:pt x="10919" y="2731"/>
                  <a:pt x="10923" y="2750"/>
                  <a:pt x="10923" y="2750"/>
                </a:cubicBezTo>
                <a:close/>
                <a:moveTo>
                  <a:pt x="10679" y="1817"/>
                </a:moveTo>
                <a:lnTo>
                  <a:pt x="10683" y="1815"/>
                </a:lnTo>
                <a:lnTo>
                  <a:pt x="10688" y="1805"/>
                </a:lnTo>
                <a:lnTo>
                  <a:pt x="10689" y="1793"/>
                </a:lnTo>
                <a:lnTo>
                  <a:pt x="10683" y="1775"/>
                </a:lnTo>
                <a:lnTo>
                  <a:pt x="10676" y="1770"/>
                </a:lnTo>
                <a:lnTo>
                  <a:pt x="10668" y="1780"/>
                </a:lnTo>
                <a:lnTo>
                  <a:pt x="10665" y="1794"/>
                </a:lnTo>
                <a:lnTo>
                  <a:pt x="10668" y="1805"/>
                </a:lnTo>
                <a:cubicBezTo>
                  <a:pt x="10668" y="1805"/>
                  <a:pt x="10679" y="1817"/>
                  <a:pt x="10679" y="1817"/>
                </a:cubicBezTo>
                <a:close/>
                <a:moveTo>
                  <a:pt x="10764" y="1651"/>
                </a:moveTo>
                <a:lnTo>
                  <a:pt x="10774" y="1655"/>
                </a:lnTo>
                <a:lnTo>
                  <a:pt x="10779" y="1648"/>
                </a:lnTo>
                <a:lnTo>
                  <a:pt x="10785" y="1633"/>
                </a:lnTo>
                <a:lnTo>
                  <a:pt x="10779" y="1623"/>
                </a:lnTo>
                <a:lnTo>
                  <a:pt x="10765" y="1627"/>
                </a:lnTo>
                <a:lnTo>
                  <a:pt x="10751" y="1613"/>
                </a:lnTo>
                <a:lnTo>
                  <a:pt x="10741" y="1607"/>
                </a:lnTo>
                <a:lnTo>
                  <a:pt x="10737" y="1615"/>
                </a:lnTo>
                <a:lnTo>
                  <a:pt x="10743" y="1623"/>
                </a:lnTo>
                <a:cubicBezTo>
                  <a:pt x="10743" y="1623"/>
                  <a:pt x="10764" y="1651"/>
                  <a:pt x="10764" y="1651"/>
                </a:cubicBezTo>
                <a:close/>
                <a:moveTo>
                  <a:pt x="12201" y="878"/>
                </a:moveTo>
                <a:cubicBezTo>
                  <a:pt x="12201" y="878"/>
                  <a:pt x="12208" y="893"/>
                  <a:pt x="12209" y="893"/>
                </a:cubicBezTo>
                <a:lnTo>
                  <a:pt x="12222" y="875"/>
                </a:lnTo>
                <a:lnTo>
                  <a:pt x="12234" y="875"/>
                </a:lnTo>
                <a:lnTo>
                  <a:pt x="12238" y="866"/>
                </a:lnTo>
                <a:lnTo>
                  <a:pt x="12243" y="859"/>
                </a:lnTo>
                <a:lnTo>
                  <a:pt x="12239" y="847"/>
                </a:lnTo>
                <a:lnTo>
                  <a:pt x="12236" y="822"/>
                </a:lnTo>
                <a:lnTo>
                  <a:pt x="12227" y="813"/>
                </a:lnTo>
                <a:lnTo>
                  <a:pt x="12219" y="823"/>
                </a:lnTo>
                <a:lnTo>
                  <a:pt x="12201" y="830"/>
                </a:lnTo>
                <a:lnTo>
                  <a:pt x="12190" y="841"/>
                </a:lnTo>
                <a:lnTo>
                  <a:pt x="12190" y="850"/>
                </a:lnTo>
                <a:lnTo>
                  <a:pt x="12197" y="860"/>
                </a:lnTo>
                <a:cubicBezTo>
                  <a:pt x="12197" y="860"/>
                  <a:pt x="12201" y="878"/>
                  <a:pt x="12201" y="878"/>
                </a:cubicBezTo>
                <a:close/>
                <a:moveTo>
                  <a:pt x="12191" y="1014"/>
                </a:moveTo>
                <a:lnTo>
                  <a:pt x="12203" y="1002"/>
                </a:lnTo>
                <a:lnTo>
                  <a:pt x="12210" y="1015"/>
                </a:lnTo>
                <a:lnTo>
                  <a:pt x="12218" y="1016"/>
                </a:lnTo>
                <a:lnTo>
                  <a:pt x="12226" y="1005"/>
                </a:lnTo>
                <a:lnTo>
                  <a:pt x="12232" y="987"/>
                </a:lnTo>
                <a:lnTo>
                  <a:pt x="12239" y="979"/>
                </a:lnTo>
                <a:lnTo>
                  <a:pt x="12243" y="966"/>
                </a:lnTo>
                <a:lnTo>
                  <a:pt x="12237" y="959"/>
                </a:lnTo>
                <a:lnTo>
                  <a:pt x="12231" y="961"/>
                </a:lnTo>
                <a:lnTo>
                  <a:pt x="12218" y="961"/>
                </a:lnTo>
                <a:lnTo>
                  <a:pt x="12210" y="951"/>
                </a:lnTo>
                <a:lnTo>
                  <a:pt x="12200" y="949"/>
                </a:lnTo>
                <a:lnTo>
                  <a:pt x="12189" y="961"/>
                </a:lnTo>
                <a:lnTo>
                  <a:pt x="12176" y="979"/>
                </a:lnTo>
                <a:lnTo>
                  <a:pt x="12175" y="992"/>
                </a:lnTo>
                <a:lnTo>
                  <a:pt x="12179" y="1005"/>
                </a:lnTo>
                <a:cubicBezTo>
                  <a:pt x="12179" y="1005"/>
                  <a:pt x="12191" y="1014"/>
                  <a:pt x="12191" y="1014"/>
                </a:cubicBezTo>
                <a:close/>
                <a:moveTo>
                  <a:pt x="12222" y="933"/>
                </a:moveTo>
                <a:lnTo>
                  <a:pt x="12229" y="922"/>
                </a:lnTo>
                <a:lnTo>
                  <a:pt x="12226" y="909"/>
                </a:lnTo>
                <a:lnTo>
                  <a:pt x="12221" y="917"/>
                </a:lnTo>
                <a:cubicBezTo>
                  <a:pt x="12221" y="917"/>
                  <a:pt x="12222" y="933"/>
                  <a:pt x="12222" y="933"/>
                </a:cubicBezTo>
                <a:close/>
                <a:moveTo>
                  <a:pt x="12232" y="1095"/>
                </a:moveTo>
                <a:lnTo>
                  <a:pt x="12219" y="1110"/>
                </a:lnTo>
                <a:lnTo>
                  <a:pt x="12212" y="1130"/>
                </a:lnTo>
                <a:lnTo>
                  <a:pt x="12221" y="1138"/>
                </a:lnTo>
                <a:lnTo>
                  <a:pt x="12228" y="1129"/>
                </a:lnTo>
                <a:lnTo>
                  <a:pt x="12241" y="1130"/>
                </a:lnTo>
                <a:lnTo>
                  <a:pt x="12243" y="1111"/>
                </a:lnTo>
                <a:lnTo>
                  <a:pt x="12246" y="1099"/>
                </a:lnTo>
                <a:lnTo>
                  <a:pt x="12235" y="1080"/>
                </a:lnTo>
                <a:cubicBezTo>
                  <a:pt x="12235" y="1080"/>
                  <a:pt x="12232" y="1095"/>
                  <a:pt x="12232" y="1095"/>
                </a:cubicBezTo>
                <a:close/>
                <a:moveTo>
                  <a:pt x="12018" y="1661"/>
                </a:moveTo>
                <a:lnTo>
                  <a:pt x="12031" y="1678"/>
                </a:lnTo>
                <a:lnTo>
                  <a:pt x="12034" y="1697"/>
                </a:lnTo>
                <a:cubicBezTo>
                  <a:pt x="12035" y="1697"/>
                  <a:pt x="12046" y="1695"/>
                  <a:pt x="12046" y="1695"/>
                </a:cubicBezTo>
                <a:lnTo>
                  <a:pt x="12056" y="1684"/>
                </a:lnTo>
                <a:lnTo>
                  <a:pt x="12076" y="1685"/>
                </a:lnTo>
                <a:lnTo>
                  <a:pt x="12081" y="1672"/>
                </a:lnTo>
                <a:lnTo>
                  <a:pt x="12078" y="1656"/>
                </a:lnTo>
                <a:lnTo>
                  <a:pt x="12063" y="1652"/>
                </a:lnTo>
                <a:lnTo>
                  <a:pt x="12062" y="1629"/>
                </a:lnTo>
                <a:lnTo>
                  <a:pt x="12047" y="1592"/>
                </a:lnTo>
                <a:lnTo>
                  <a:pt x="12044" y="1603"/>
                </a:lnTo>
                <a:lnTo>
                  <a:pt x="12043" y="1640"/>
                </a:lnTo>
                <a:lnTo>
                  <a:pt x="12039" y="1654"/>
                </a:lnTo>
                <a:lnTo>
                  <a:pt x="12023" y="1654"/>
                </a:lnTo>
                <a:cubicBezTo>
                  <a:pt x="12023" y="1654"/>
                  <a:pt x="12018" y="1661"/>
                  <a:pt x="12018" y="1661"/>
                </a:cubicBezTo>
                <a:close/>
                <a:moveTo>
                  <a:pt x="11977" y="1232"/>
                </a:moveTo>
                <a:lnTo>
                  <a:pt x="11979" y="1216"/>
                </a:lnTo>
                <a:lnTo>
                  <a:pt x="11973" y="1203"/>
                </a:lnTo>
                <a:lnTo>
                  <a:pt x="11972" y="1182"/>
                </a:lnTo>
                <a:lnTo>
                  <a:pt x="11967" y="1182"/>
                </a:lnTo>
                <a:lnTo>
                  <a:pt x="11958" y="1201"/>
                </a:lnTo>
                <a:lnTo>
                  <a:pt x="11955" y="1226"/>
                </a:lnTo>
                <a:cubicBezTo>
                  <a:pt x="11955" y="1227"/>
                  <a:pt x="11959" y="1232"/>
                  <a:pt x="11959" y="1232"/>
                </a:cubicBezTo>
                <a:cubicBezTo>
                  <a:pt x="11959" y="1232"/>
                  <a:pt x="11977" y="1232"/>
                  <a:pt x="11977" y="1232"/>
                </a:cubicBezTo>
                <a:close/>
                <a:moveTo>
                  <a:pt x="11909" y="1477"/>
                </a:moveTo>
                <a:lnTo>
                  <a:pt x="11897" y="1467"/>
                </a:lnTo>
                <a:lnTo>
                  <a:pt x="11886" y="1470"/>
                </a:lnTo>
                <a:lnTo>
                  <a:pt x="11872" y="1459"/>
                </a:lnTo>
                <a:lnTo>
                  <a:pt x="11865" y="1446"/>
                </a:lnTo>
                <a:lnTo>
                  <a:pt x="11858" y="1456"/>
                </a:lnTo>
                <a:lnTo>
                  <a:pt x="11858" y="1472"/>
                </a:lnTo>
                <a:lnTo>
                  <a:pt x="11855" y="1483"/>
                </a:lnTo>
                <a:lnTo>
                  <a:pt x="11854" y="1502"/>
                </a:lnTo>
                <a:lnTo>
                  <a:pt x="11866" y="1506"/>
                </a:lnTo>
                <a:lnTo>
                  <a:pt x="11875" y="1491"/>
                </a:lnTo>
                <a:lnTo>
                  <a:pt x="11886" y="1504"/>
                </a:lnTo>
                <a:lnTo>
                  <a:pt x="11888" y="1530"/>
                </a:lnTo>
                <a:lnTo>
                  <a:pt x="11900" y="1533"/>
                </a:lnTo>
                <a:lnTo>
                  <a:pt x="11905" y="1541"/>
                </a:lnTo>
                <a:lnTo>
                  <a:pt x="11896" y="1549"/>
                </a:lnTo>
                <a:lnTo>
                  <a:pt x="11881" y="1549"/>
                </a:lnTo>
                <a:lnTo>
                  <a:pt x="11869" y="1565"/>
                </a:lnTo>
                <a:lnTo>
                  <a:pt x="11874" y="1620"/>
                </a:lnTo>
                <a:lnTo>
                  <a:pt x="11880" y="1638"/>
                </a:lnTo>
                <a:lnTo>
                  <a:pt x="11877" y="1651"/>
                </a:lnTo>
                <a:lnTo>
                  <a:pt x="11881" y="1664"/>
                </a:lnTo>
                <a:lnTo>
                  <a:pt x="11890" y="1657"/>
                </a:lnTo>
                <a:lnTo>
                  <a:pt x="11901" y="1657"/>
                </a:lnTo>
                <a:lnTo>
                  <a:pt x="11907" y="1641"/>
                </a:lnTo>
                <a:lnTo>
                  <a:pt x="11908" y="1617"/>
                </a:lnTo>
                <a:lnTo>
                  <a:pt x="11915" y="1617"/>
                </a:lnTo>
                <a:lnTo>
                  <a:pt x="11925" y="1637"/>
                </a:lnTo>
                <a:lnTo>
                  <a:pt x="11926" y="1679"/>
                </a:lnTo>
                <a:lnTo>
                  <a:pt x="11932" y="1680"/>
                </a:lnTo>
                <a:lnTo>
                  <a:pt x="11940" y="1671"/>
                </a:lnTo>
                <a:lnTo>
                  <a:pt x="11947" y="1653"/>
                </a:lnTo>
                <a:lnTo>
                  <a:pt x="11946" y="1636"/>
                </a:lnTo>
                <a:lnTo>
                  <a:pt x="11948" y="1626"/>
                </a:lnTo>
                <a:lnTo>
                  <a:pt x="11954" y="1633"/>
                </a:lnTo>
                <a:lnTo>
                  <a:pt x="11963" y="1624"/>
                </a:lnTo>
                <a:lnTo>
                  <a:pt x="11966" y="1594"/>
                </a:lnTo>
                <a:lnTo>
                  <a:pt x="11964" y="1563"/>
                </a:lnTo>
                <a:lnTo>
                  <a:pt x="11953" y="1545"/>
                </a:lnTo>
                <a:lnTo>
                  <a:pt x="11952" y="1536"/>
                </a:lnTo>
                <a:lnTo>
                  <a:pt x="11965" y="1525"/>
                </a:lnTo>
                <a:lnTo>
                  <a:pt x="11977" y="1526"/>
                </a:lnTo>
                <a:lnTo>
                  <a:pt x="11997" y="1519"/>
                </a:lnTo>
                <a:lnTo>
                  <a:pt x="12002" y="1513"/>
                </a:lnTo>
                <a:lnTo>
                  <a:pt x="12002" y="1504"/>
                </a:lnTo>
                <a:lnTo>
                  <a:pt x="11998" y="1498"/>
                </a:lnTo>
                <a:lnTo>
                  <a:pt x="11994" y="1483"/>
                </a:lnTo>
                <a:lnTo>
                  <a:pt x="11986" y="1482"/>
                </a:lnTo>
                <a:lnTo>
                  <a:pt x="11983" y="1476"/>
                </a:lnTo>
                <a:lnTo>
                  <a:pt x="11983" y="1452"/>
                </a:lnTo>
                <a:lnTo>
                  <a:pt x="11989" y="1443"/>
                </a:lnTo>
                <a:lnTo>
                  <a:pt x="11996" y="1445"/>
                </a:lnTo>
                <a:lnTo>
                  <a:pt x="11998" y="1454"/>
                </a:lnTo>
                <a:lnTo>
                  <a:pt x="12006" y="1457"/>
                </a:lnTo>
                <a:lnTo>
                  <a:pt x="12014" y="1452"/>
                </a:lnTo>
                <a:lnTo>
                  <a:pt x="12026" y="1430"/>
                </a:lnTo>
                <a:lnTo>
                  <a:pt x="12035" y="1420"/>
                </a:lnTo>
                <a:lnTo>
                  <a:pt x="12036" y="1411"/>
                </a:lnTo>
                <a:lnTo>
                  <a:pt x="12029" y="1388"/>
                </a:lnTo>
                <a:lnTo>
                  <a:pt x="12028" y="1378"/>
                </a:lnTo>
                <a:lnTo>
                  <a:pt x="12015" y="1363"/>
                </a:lnTo>
                <a:lnTo>
                  <a:pt x="12012" y="1343"/>
                </a:lnTo>
                <a:lnTo>
                  <a:pt x="12006" y="1341"/>
                </a:lnTo>
                <a:lnTo>
                  <a:pt x="11992" y="1354"/>
                </a:lnTo>
                <a:lnTo>
                  <a:pt x="11983" y="1377"/>
                </a:lnTo>
                <a:lnTo>
                  <a:pt x="11976" y="1384"/>
                </a:lnTo>
                <a:lnTo>
                  <a:pt x="11975" y="1372"/>
                </a:lnTo>
                <a:lnTo>
                  <a:pt x="11978" y="1351"/>
                </a:lnTo>
                <a:lnTo>
                  <a:pt x="11988" y="1336"/>
                </a:lnTo>
                <a:lnTo>
                  <a:pt x="11993" y="1310"/>
                </a:lnTo>
                <a:lnTo>
                  <a:pt x="11995" y="1282"/>
                </a:lnTo>
                <a:lnTo>
                  <a:pt x="11993" y="1273"/>
                </a:lnTo>
                <a:lnTo>
                  <a:pt x="11978" y="1301"/>
                </a:lnTo>
                <a:lnTo>
                  <a:pt x="11970" y="1332"/>
                </a:lnTo>
                <a:lnTo>
                  <a:pt x="11966" y="1335"/>
                </a:lnTo>
                <a:lnTo>
                  <a:pt x="11964" y="1324"/>
                </a:lnTo>
                <a:lnTo>
                  <a:pt x="11967" y="1303"/>
                </a:lnTo>
                <a:lnTo>
                  <a:pt x="11964" y="1291"/>
                </a:lnTo>
                <a:lnTo>
                  <a:pt x="11959" y="1300"/>
                </a:lnTo>
                <a:lnTo>
                  <a:pt x="11953" y="1327"/>
                </a:lnTo>
                <a:lnTo>
                  <a:pt x="11942" y="1334"/>
                </a:lnTo>
                <a:lnTo>
                  <a:pt x="11942" y="1355"/>
                </a:lnTo>
                <a:lnTo>
                  <a:pt x="11947" y="1361"/>
                </a:lnTo>
                <a:lnTo>
                  <a:pt x="11957" y="1358"/>
                </a:lnTo>
                <a:lnTo>
                  <a:pt x="11963" y="1362"/>
                </a:lnTo>
                <a:lnTo>
                  <a:pt x="11963" y="1376"/>
                </a:lnTo>
                <a:lnTo>
                  <a:pt x="11953" y="1382"/>
                </a:lnTo>
                <a:lnTo>
                  <a:pt x="11943" y="1398"/>
                </a:lnTo>
                <a:lnTo>
                  <a:pt x="11945" y="1423"/>
                </a:lnTo>
                <a:lnTo>
                  <a:pt x="11940" y="1438"/>
                </a:lnTo>
                <a:lnTo>
                  <a:pt x="11930" y="1442"/>
                </a:lnTo>
                <a:lnTo>
                  <a:pt x="11921" y="1466"/>
                </a:lnTo>
                <a:cubicBezTo>
                  <a:pt x="11921" y="1466"/>
                  <a:pt x="11909" y="1477"/>
                  <a:pt x="11909" y="1477"/>
                </a:cubicBezTo>
                <a:close/>
                <a:moveTo>
                  <a:pt x="11763" y="1534"/>
                </a:moveTo>
                <a:lnTo>
                  <a:pt x="11780" y="1518"/>
                </a:lnTo>
                <a:lnTo>
                  <a:pt x="11792" y="1533"/>
                </a:lnTo>
                <a:lnTo>
                  <a:pt x="11798" y="1548"/>
                </a:lnTo>
                <a:lnTo>
                  <a:pt x="11806" y="1555"/>
                </a:lnTo>
                <a:lnTo>
                  <a:pt x="11812" y="1538"/>
                </a:lnTo>
                <a:lnTo>
                  <a:pt x="11812" y="1526"/>
                </a:lnTo>
                <a:lnTo>
                  <a:pt x="11819" y="1513"/>
                </a:lnTo>
                <a:lnTo>
                  <a:pt x="11828" y="1529"/>
                </a:lnTo>
                <a:lnTo>
                  <a:pt x="11835" y="1562"/>
                </a:lnTo>
                <a:lnTo>
                  <a:pt x="11846" y="1575"/>
                </a:lnTo>
                <a:lnTo>
                  <a:pt x="11849" y="1559"/>
                </a:lnTo>
                <a:lnTo>
                  <a:pt x="11840" y="1535"/>
                </a:lnTo>
                <a:lnTo>
                  <a:pt x="11838" y="1502"/>
                </a:lnTo>
                <a:lnTo>
                  <a:pt x="11831" y="1487"/>
                </a:lnTo>
                <a:lnTo>
                  <a:pt x="11823" y="1482"/>
                </a:lnTo>
                <a:lnTo>
                  <a:pt x="11817" y="1460"/>
                </a:lnTo>
                <a:lnTo>
                  <a:pt x="11831" y="1439"/>
                </a:lnTo>
                <a:lnTo>
                  <a:pt x="11842" y="1416"/>
                </a:lnTo>
                <a:lnTo>
                  <a:pt x="11861" y="1413"/>
                </a:lnTo>
                <a:lnTo>
                  <a:pt x="11869" y="1400"/>
                </a:lnTo>
                <a:lnTo>
                  <a:pt x="11878" y="1406"/>
                </a:lnTo>
                <a:lnTo>
                  <a:pt x="11885" y="1430"/>
                </a:lnTo>
                <a:lnTo>
                  <a:pt x="11900" y="1441"/>
                </a:lnTo>
                <a:lnTo>
                  <a:pt x="11915" y="1438"/>
                </a:lnTo>
                <a:lnTo>
                  <a:pt x="11918" y="1430"/>
                </a:lnTo>
                <a:lnTo>
                  <a:pt x="11925" y="1423"/>
                </a:lnTo>
                <a:lnTo>
                  <a:pt x="11917" y="1408"/>
                </a:lnTo>
                <a:lnTo>
                  <a:pt x="11901" y="1402"/>
                </a:lnTo>
                <a:lnTo>
                  <a:pt x="11867" y="1367"/>
                </a:lnTo>
                <a:lnTo>
                  <a:pt x="11837" y="1359"/>
                </a:lnTo>
                <a:lnTo>
                  <a:pt x="11818" y="1361"/>
                </a:lnTo>
                <a:lnTo>
                  <a:pt x="11793" y="1399"/>
                </a:lnTo>
                <a:lnTo>
                  <a:pt x="11783" y="1431"/>
                </a:lnTo>
                <a:lnTo>
                  <a:pt x="11768" y="1438"/>
                </a:lnTo>
                <a:lnTo>
                  <a:pt x="11752" y="1463"/>
                </a:lnTo>
                <a:lnTo>
                  <a:pt x="11753" y="1522"/>
                </a:lnTo>
                <a:cubicBezTo>
                  <a:pt x="11753" y="1522"/>
                  <a:pt x="11763" y="1534"/>
                  <a:pt x="11763" y="1534"/>
                </a:cubicBezTo>
                <a:close/>
                <a:moveTo>
                  <a:pt x="12267" y="1014"/>
                </a:moveTo>
                <a:lnTo>
                  <a:pt x="12277" y="1007"/>
                </a:lnTo>
                <a:lnTo>
                  <a:pt x="12279" y="991"/>
                </a:lnTo>
                <a:lnTo>
                  <a:pt x="12276" y="977"/>
                </a:lnTo>
                <a:lnTo>
                  <a:pt x="12268" y="967"/>
                </a:lnTo>
                <a:lnTo>
                  <a:pt x="12260" y="969"/>
                </a:lnTo>
                <a:lnTo>
                  <a:pt x="12254" y="983"/>
                </a:lnTo>
                <a:lnTo>
                  <a:pt x="12257" y="1009"/>
                </a:lnTo>
                <a:cubicBezTo>
                  <a:pt x="12257" y="1009"/>
                  <a:pt x="12267" y="1014"/>
                  <a:pt x="12267" y="1014"/>
                </a:cubicBezTo>
                <a:close/>
                <a:moveTo>
                  <a:pt x="12171" y="1155"/>
                </a:moveTo>
                <a:lnTo>
                  <a:pt x="12185" y="1135"/>
                </a:lnTo>
                <a:cubicBezTo>
                  <a:pt x="12185" y="1135"/>
                  <a:pt x="12202" y="1130"/>
                  <a:pt x="12202" y="1128"/>
                </a:cubicBezTo>
                <a:lnTo>
                  <a:pt x="12216" y="1094"/>
                </a:lnTo>
                <a:lnTo>
                  <a:pt x="12224" y="1064"/>
                </a:lnTo>
                <a:lnTo>
                  <a:pt x="12236" y="1047"/>
                </a:lnTo>
                <a:lnTo>
                  <a:pt x="12236" y="1038"/>
                </a:lnTo>
                <a:lnTo>
                  <a:pt x="12225" y="1029"/>
                </a:lnTo>
                <a:lnTo>
                  <a:pt x="12210" y="1045"/>
                </a:lnTo>
                <a:lnTo>
                  <a:pt x="12197" y="1035"/>
                </a:lnTo>
                <a:lnTo>
                  <a:pt x="12181" y="1032"/>
                </a:lnTo>
                <a:lnTo>
                  <a:pt x="12177" y="1051"/>
                </a:lnTo>
                <a:lnTo>
                  <a:pt x="12171" y="1068"/>
                </a:lnTo>
                <a:lnTo>
                  <a:pt x="12175" y="1073"/>
                </a:lnTo>
                <a:lnTo>
                  <a:pt x="12185" y="1071"/>
                </a:lnTo>
                <a:lnTo>
                  <a:pt x="12190" y="1099"/>
                </a:lnTo>
                <a:lnTo>
                  <a:pt x="12194" y="1107"/>
                </a:lnTo>
                <a:lnTo>
                  <a:pt x="12178" y="1111"/>
                </a:lnTo>
                <a:lnTo>
                  <a:pt x="12155" y="1126"/>
                </a:lnTo>
                <a:lnTo>
                  <a:pt x="12151" y="1138"/>
                </a:lnTo>
                <a:lnTo>
                  <a:pt x="12156" y="1151"/>
                </a:lnTo>
                <a:cubicBezTo>
                  <a:pt x="12156" y="1151"/>
                  <a:pt x="12171" y="1155"/>
                  <a:pt x="12171" y="1155"/>
                </a:cubicBezTo>
                <a:close/>
                <a:moveTo>
                  <a:pt x="12124" y="1225"/>
                </a:moveTo>
                <a:lnTo>
                  <a:pt x="12132" y="1233"/>
                </a:lnTo>
                <a:lnTo>
                  <a:pt x="12151" y="1245"/>
                </a:lnTo>
                <a:lnTo>
                  <a:pt x="12159" y="1229"/>
                </a:lnTo>
                <a:lnTo>
                  <a:pt x="12165" y="1228"/>
                </a:lnTo>
                <a:lnTo>
                  <a:pt x="12176" y="1244"/>
                </a:lnTo>
                <a:lnTo>
                  <a:pt x="12181" y="1264"/>
                </a:lnTo>
                <a:lnTo>
                  <a:pt x="12188" y="1265"/>
                </a:lnTo>
                <a:lnTo>
                  <a:pt x="12196" y="1260"/>
                </a:lnTo>
                <a:lnTo>
                  <a:pt x="12203" y="1284"/>
                </a:lnTo>
                <a:lnTo>
                  <a:pt x="12219" y="1291"/>
                </a:lnTo>
                <a:lnTo>
                  <a:pt x="12235" y="1286"/>
                </a:lnTo>
                <a:lnTo>
                  <a:pt x="12252" y="1299"/>
                </a:lnTo>
                <a:lnTo>
                  <a:pt x="12265" y="1306"/>
                </a:lnTo>
                <a:lnTo>
                  <a:pt x="12271" y="1301"/>
                </a:lnTo>
                <a:lnTo>
                  <a:pt x="12274" y="1269"/>
                </a:lnTo>
                <a:lnTo>
                  <a:pt x="12265" y="1247"/>
                </a:lnTo>
                <a:lnTo>
                  <a:pt x="12253" y="1247"/>
                </a:lnTo>
                <a:lnTo>
                  <a:pt x="12233" y="1235"/>
                </a:lnTo>
                <a:lnTo>
                  <a:pt x="12212" y="1209"/>
                </a:lnTo>
                <a:lnTo>
                  <a:pt x="12205" y="1208"/>
                </a:lnTo>
                <a:lnTo>
                  <a:pt x="12197" y="1198"/>
                </a:lnTo>
                <a:lnTo>
                  <a:pt x="12180" y="1198"/>
                </a:lnTo>
                <a:lnTo>
                  <a:pt x="12169" y="1188"/>
                </a:lnTo>
                <a:lnTo>
                  <a:pt x="12137" y="1188"/>
                </a:lnTo>
                <a:lnTo>
                  <a:pt x="12122" y="1195"/>
                </a:lnTo>
                <a:lnTo>
                  <a:pt x="12125" y="1215"/>
                </a:lnTo>
                <a:cubicBezTo>
                  <a:pt x="12125" y="1215"/>
                  <a:pt x="12124" y="1225"/>
                  <a:pt x="12124" y="1225"/>
                </a:cubicBezTo>
                <a:close/>
                <a:moveTo>
                  <a:pt x="12143" y="1587"/>
                </a:moveTo>
                <a:lnTo>
                  <a:pt x="12156" y="1571"/>
                </a:lnTo>
                <a:lnTo>
                  <a:pt x="12163" y="1544"/>
                </a:lnTo>
                <a:lnTo>
                  <a:pt x="12160" y="1525"/>
                </a:lnTo>
                <a:lnTo>
                  <a:pt x="12150" y="1526"/>
                </a:lnTo>
                <a:lnTo>
                  <a:pt x="12139" y="1505"/>
                </a:lnTo>
                <a:lnTo>
                  <a:pt x="12132" y="1506"/>
                </a:lnTo>
                <a:lnTo>
                  <a:pt x="12122" y="1517"/>
                </a:lnTo>
                <a:lnTo>
                  <a:pt x="12129" y="1535"/>
                </a:lnTo>
                <a:lnTo>
                  <a:pt x="12129" y="1551"/>
                </a:lnTo>
                <a:lnTo>
                  <a:pt x="12117" y="1566"/>
                </a:lnTo>
                <a:lnTo>
                  <a:pt x="12123" y="1579"/>
                </a:lnTo>
                <a:cubicBezTo>
                  <a:pt x="12123" y="1579"/>
                  <a:pt x="12143" y="1587"/>
                  <a:pt x="12143" y="1587"/>
                </a:cubicBezTo>
                <a:close/>
                <a:moveTo>
                  <a:pt x="12138" y="1468"/>
                </a:moveTo>
                <a:lnTo>
                  <a:pt x="12144" y="1461"/>
                </a:lnTo>
                <a:lnTo>
                  <a:pt x="12136" y="1441"/>
                </a:lnTo>
                <a:lnTo>
                  <a:pt x="12135" y="1409"/>
                </a:lnTo>
                <a:lnTo>
                  <a:pt x="12128" y="1405"/>
                </a:lnTo>
                <a:lnTo>
                  <a:pt x="12125" y="1438"/>
                </a:lnTo>
                <a:lnTo>
                  <a:pt x="12120" y="1445"/>
                </a:lnTo>
                <a:lnTo>
                  <a:pt x="12126" y="1459"/>
                </a:lnTo>
                <a:cubicBezTo>
                  <a:pt x="12126" y="1459"/>
                  <a:pt x="12138" y="1468"/>
                  <a:pt x="12138" y="1468"/>
                </a:cubicBezTo>
                <a:close/>
                <a:moveTo>
                  <a:pt x="12023" y="1578"/>
                </a:moveTo>
                <a:lnTo>
                  <a:pt x="12008" y="1570"/>
                </a:lnTo>
                <a:lnTo>
                  <a:pt x="11996" y="1558"/>
                </a:lnTo>
                <a:lnTo>
                  <a:pt x="11994" y="1587"/>
                </a:lnTo>
                <a:lnTo>
                  <a:pt x="11991" y="1600"/>
                </a:lnTo>
                <a:lnTo>
                  <a:pt x="11995" y="1620"/>
                </a:lnTo>
                <a:lnTo>
                  <a:pt x="12014" y="1638"/>
                </a:lnTo>
                <a:lnTo>
                  <a:pt x="12017" y="1618"/>
                </a:lnTo>
                <a:lnTo>
                  <a:pt x="12024" y="1599"/>
                </a:lnTo>
                <a:cubicBezTo>
                  <a:pt x="12024" y="1599"/>
                  <a:pt x="12023" y="1578"/>
                  <a:pt x="12023" y="1578"/>
                </a:cubicBezTo>
                <a:close/>
                <a:moveTo>
                  <a:pt x="12266" y="1117"/>
                </a:moveTo>
                <a:lnTo>
                  <a:pt x="12260" y="1117"/>
                </a:lnTo>
                <a:lnTo>
                  <a:pt x="12255" y="1131"/>
                </a:lnTo>
                <a:lnTo>
                  <a:pt x="12260" y="1152"/>
                </a:lnTo>
                <a:lnTo>
                  <a:pt x="12281" y="1174"/>
                </a:lnTo>
                <a:lnTo>
                  <a:pt x="12294" y="1167"/>
                </a:lnTo>
                <a:lnTo>
                  <a:pt x="12295" y="1146"/>
                </a:lnTo>
                <a:lnTo>
                  <a:pt x="12286" y="1132"/>
                </a:lnTo>
                <a:lnTo>
                  <a:pt x="12271" y="1133"/>
                </a:lnTo>
                <a:cubicBezTo>
                  <a:pt x="12271" y="1133"/>
                  <a:pt x="12266" y="1117"/>
                  <a:pt x="12266" y="1117"/>
                </a:cubicBezTo>
                <a:close/>
                <a:moveTo>
                  <a:pt x="12198" y="1426"/>
                </a:moveTo>
                <a:lnTo>
                  <a:pt x="12189" y="1407"/>
                </a:lnTo>
                <a:lnTo>
                  <a:pt x="12178" y="1403"/>
                </a:lnTo>
                <a:lnTo>
                  <a:pt x="12174" y="1410"/>
                </a:lnTo>
                <a:lnTo>
                  <a:pt x="12184" y="1430"/>
                </a:lnTo>
                <a:cubicBezTo>
                  <a:pt x="12183" y="1430"/>
                  <a:pt x="12197" y="1436"/>
                  <a:pt x="12197" y="1436"/>
                </a:cubicBezTo>
                <a:cubicBezTo>
                  <a:pt x="12197" y="1436"/>
                  <a:pt x="12198" y="1426"/>
                  <a:pt x="12198" y="1426"/>
                </a:cubicBezTo>
                <a:close/>
                <a:moveTo>
                  <a:pt x="12204" y="1309"/>
                </a:moveTo>
                <a:lnTo>
                  <a:pt x="12201" y="1297"/>
                </a:lnTo>
                <a:lnTo>
                  <a:pt x="12193" y="1294"/>
                </a:lnTo>
                <a:lnTo>
                  <a:pt x="12190" y="1300"/>
                </a:lnTo>
                <a:lnTo>
                  <a:pt x="12182" y="1299"/>
                </a:lnTo>
                <a:lnTo>
                  <a:pt x="12175" y="1278"/>
                </a:lnTo>
                <a:lnTo>
                  <a:pt x="12169" y="1285"/>
                </a:lnTo>
                <a:lnTo>
                  <a:pt x="12154" y="1281"/>
                </a:lnTo>
                <a:lnTo>
                  <a:pt x="12140" y="1288"/>
                </a:lnTo>
                <a:lnTo>
                  <a:pt x="12132" y="1296"/>
                </a:lnTo>
                <a:lnTo>
                  <a:pt x="12134" y="1307"/>
                </a:lnTo>
                <a:lnTo>
                  <a:pt x="12142" y="1325"/>
                </a:lnTo>
                <a:lnTo>
                  <a:pt x="12156" y="1323"/>
                </a:lnTo>
                <a:lnTo>
                  <a:pt x="12165" y="1332"/>
                </a:lnTo>
                <a:cubicBezTo>
                  <a:pt x="12165" y="1332"/>
                  <a:pt x="12172" y="1340"/>
                  <a:pt x="12173" y="1340"/>
                </a:cubicBezTo>
                <a:lnTo>
                  <a:pt x="12201" y="1319"/>
                </a:lnTo>
                <a:cubicBezTo>
                  <a:pt x="12201" y="1319"/>
                  <a:pt x="12204" y="1309"/>
                  <a:pt x="12204" y="1309"/>
                </a:cubicBezTo>
                <a:close/>
                <a:moveTo>
                  <a:pt x="12173" y="1507"/>
                </a:moveTo>
                <a:lnTo>
                  <a:pt x="12173" y="1526"/>
                </a:lnTo>
                <a:lnTo>
                  <a:pt x="12178" y="1545"/>
                </a:lnTo>
                <a:lnTo>
                  <a:pt x="12186" y="1551"/>
                </a:lnTo>
                <a:lnTo>
                  <a:pt x="12186" y="1529"/>
                </a:lnTo>
                <a:lnTo>
                  <a:pt x="12181" y="1512"/>
                </a:lnTo>
                <a:cubicBezTo>
                  <a:pt x="12181" y="1512"/>
                  <a:pt x="12173" y="1507"/>
                  <a:pt x="12173" y="1507"/>
                </a:cubicBezTo>
                <a:close/>
                <a:moveTo>
                  <a:pt x="12409" y="868"/>
                </a:moveTo>
                <a:lnTo>
                  <a:pt x="12418" y="877"/>
                </a:lnTo>
                <a:lnTo>
                  <a:pt x="12427" y="875"/>
                </a:lnTo>
                <a:lnTo>
                  <a:pt x="12438" y="857"/>
                </a:lnTo>
                <a:lnTo>
                  <a:pt x="12437" y="842"/>
                </a:lnTo>
                <a:lnTo>
                  <a:pt x="12426" y="840"/>
                </a:lnTo>
                <a:lnTo>
                  <a:pt x="12422" y="832"/>
                </a:lnTo>
                <a:lnTo>
                  <a:pt x="12412" y="831"/>
                </a:lnTo>
                <a:lnTo>
                  <a:pt x="12401" y="848"/>
                </a:lnTo>
                <a:lnTo>
                  <a:pt x="12393" y="849"/>
                </a:lnTo>
                <a:lnTo>
                  <a:pt x="12386" y="856"/>
                </a:lnTo>
                <a:lnTo>
                  <a:pt x="12390" y="865"/>
                </a:lnTo>
                <a:cubicBezTo>
                  <a:pt x="12390" y="865"/>
                  <a:pt x="12409" y="868"/>
                  <a:pt x="12409" y="868"/>
                </a:cubicBezTo>
                <a:close/>
                <a:moveTo>
                  <a:pt x="12188" y="1443"/>
                </a:moveTo>
                <a:lnTo>
                  <a:pt x="12177" y="1436"/>
                </a:lnTo>
                <a:lnTo>
                  <a:pt x="12174" y="1445"/>
                </a:lnTo>
                <a:lnTo>
                  <a:pt x="12175" y="1458"/>
                </a:lnTo>
                <a:lnTo>
                  <a:pt x="12171" y="1473"/>
                </a:lnTo>
                <a:lnTo>
                  <a:pt x="12180" y="1486"/>
                </a:lnTo>
                <a:lnTo>
                  <a:pt x="12185" y="1480"/>
                </a:lnTo>
                <a:lnTo>
                  <a:pt x="12189" y="1456"/>
                </a:lnTo>
                <a:cubicBezTo>
                  <a:pt x="12189" y="1456"/>
                  <a:pt x="12188" y="1443"/>
                  <a:pt x="12188" y="1443"/>
                </a:cubicBezTo>
                <a:close/>
                <a:moveTo>
                  <a:pt x="12383" y="1178"/>
                </a:moveTo>
                <a:lnTo>
                  <a:pt x="12397" y="1184"/>
                </a:lnTo>
                <a:lnTo>
                  <a:pt x="12412" y="1175"/>
                </a:lnTo>
                <a:lnTo>
                  <a:pt x="12419" y="1147"/>
                </a:lnTo>
                <a:lnTo>
                  <a:pt x="12426" y="1137"/>
                </a:lnTo>
                <a:lnTo>
                  <a:pt x="12426" y="1126"/>
                </a:lnTo>
                <a:lnTo>
                  <a:pt x="12416" y="1114"/>
                </a:lnTo>
                <a:lnTo>
                  <a:pt x="12410" y="1097"/>
                </a:lnTo>
                <a:lnTo>
                  <a:pt x="12398" y="1095"/>
                </a:lnTo>
                <a:lnTo>
                  <a:pt x="12380" y="1105"/>
                </a:lnTo>
                <a:lnTo>
                  <a:pt x="12363" y="1123"/>
                </a:lnTo>
                <a:lnTo>
                  <a:pt x="12358" y="1138"/>
                </a:lnTo>
                <a:lnTo>
                  <a:pt x="12360" y="1151"/>
                </a:lnTo>
                <a:cubicBezTo>
                  <a:pt x="12360" y="1151"/>
                  <a:pt x="12383" y="1178"/>
                  <a:pt x="12383" y="1178"/>
                </a:cubicBezTo>
                <a:close/>
                <a:moveTo>
                  <a:pt x="12297" y="1388"/>
                </a:moveTo>
                <a:lnTo>
                  <a:pt x="12296" y="1408"/>
                </a:lnTo>
                <a:lnTo>
                  <a:pt x="12310" y="1454"/>
                </a:lnTo>
                <a:lnTo>
                  <a:pt x="12310" y="1486"/>
                </a:lnTo>
                <a:lnTo>
                  <a:pt x="12319" y="1523"/>
                </a:lnTo>
                <a:lnTo>
                  <a:pt x="12334" y="1537"/>
                </a:lnTo>
                <a:lnTo>
                  <a:pt x="12345" y="1535"/>
                </a:lnTo>
                <a:lnTo>
                  <a:pt x="12345" y="1523"/>
                </a:lnTo>
                <a:lnTo>
                  <a:pt x="12336" y="1509"/>
                </a:lnTo>
                <a:lnTo>
                  <a:pt x="12336" y="1499"/>
                </a:lnTo>
                <a:lnTo>
                  <a:pt x="12346" y="1489"/>
                </a:lnTo>
                <a:lnTo>
                  <a:pt x="12351" y="1466"/>
                </a:lnTo>
                <a:lnTo>
                  <a:pt x="12354" y="1451"/>
                </a:lnTo>
                <a:lnTo>
                  <a:pt x="12371" y="1435"/>
                </a:lnTo>
                <a:lnTo>
                  <a:pt x="12379" y="1433"/>
                </a:lnTo>
                <a:lnTo>
                  <a:pt x="12382" y="1424"/>
                </a:lnTo>
                <a:lnTo>
                  <a:pt x="12372" y="1418"/>
                </a:lnTo>
                <a:lnTo>
                  <a:pt x="12361" y="1423"/>
                </a:lnTo>
                <a:lnTo>
                  <a:pt x="12336" y="1398"/>
                </a:lnTo>
                <a:lnTo>
                  <a:pt x="12321" y="1376"/>
                </a:lnTo>
                <a:lnTo>
                  <a:pt x="12313" y="1384"/>
                </a:lnTo>
                <a:lnTo>
                  <a:pt x="12301" y="1390"/>
                </a:lnTo>
                <a:cubicBezTo>
                  <a:pt x="12301" y="1390"/>
                  <a:pt x="12297" y="1388"/>
                  <a:pt x="12297" y="1388"/>
                </a:cubicBezTo>
                <a:close/>
                <a:moveTo>
                  <a:pt x="12152" y="1397"/>
                </a:moveTo>
                <a:lnTo>
                  <a:pt x="12145" y="1400"/>
                </a:lnTo>
                <a:lnTo>
                  <a:pt x="12145" y="1421"/>
                </a:lnTo>
                <a:lnTo>
                  <a:pt x="12157" y="1453"/>
                </a:lnTo>
                <a:lnTo>
                  <a:pt x="12163" y="1454"/>
                </a:lnTo>
                <a:lnTo>
                  <a:pt x="12167" y="1441"/>
                </a:lnTo>
                <a:lnTo>
                  <a:pt x="12162" y="1421"/>
                </a:lnTo>
                <a:cubicBezTo>
                  <a:pt x="12162" y="1421"/>
                  <a:pt x="12152" y="1397"/>
                  <a:pt x="12152" y="1397"/>
                </a:cubicBezTo>
                <a:close/>
                <a:moveTo>
                  <a:pt x="12297" y="1325"/>
                </a:moveTo>
                <a:lnTo>
                  <a:pt x="12291" y="1339"/>
                </a:lnTo>
                <a:lnTo>
                  <a:pt x="12280" y="1339"/>
                </a:lnTo>
                <a:lnTo>
                  <a:pt x="12290" y="1356"/>
                </a:lnTo>
                <a:lnTo>
                  <a:pt x="12299" y="1358"/>
                </a:lnTo>
                <a:lnTo>
                  <a:pt x="12310" y="1347"/>
                </a:lnTo>
                <a:lnTo>
                  <a:pt x="12312" y="1333"/>
                </a:lnTo>
                <a:lnTo>
                  <a:pt x="12305" y="1321"/>
                </a:lnTo>
                <a:cubicBezTo>
                  <a:pt x="12305" y="1321"/>
                  <a:pt x="12297" y="1325"/>
                  <a:pt x="12297" y="1325"/>
                </a:cubicBezTo>
                <a:close/>
                <a:moveTo>
                  <a:pt x="12286" y="1229"/>
                </a:moveTo>
                <a:lnTo>
                  <a:pt x="12281" y="1238"/>
                </a:lnTo>
                <a:lnTo>
                  <a:pt x="12280" y="1253"/>
                </a:lnTo>
                <a:lnTo>
                  <a:pt x="12286" y="1260"/>
                </a:lnTo>
                <a:lnTo>
                  <a:pt x="12298" y="1260"/>
                </a:lnTo>
                <a:lnTo>
                  <a:pt x="12305" y="1251"/>
                </a:lnTo>
                <a:lnTo>
                  <a:pt x="12306" y="1236"/>
                </a:lnTo>
                <a:lnTo>
                  <a:pt x="12311" y="1230"/>
                </a:lnTo>
                <a:lnTo>
                  <a:pt x="12310" y="1215"/>
                </a:lnTo>
                <a:lnTo>
                  <a:pt x="12303" y="1195"/>
                </a:lnTo>
                <a:lnTo>
                  <a:pt x="12297" y="1194"/>
                </a:lnTo>
                <a:lnTo>
                  <a:pt x="12290" y="1203"/>
                </a:lnTo>
                <a:cubicBezTo>
                  <a:pt x="12290" y="1203"/>
                  <a:pt x="12286" y="1229"/>
                  <a:pt x="12286" y="1229"/>
                </a:cubicBezTo>
                <a:close/>
                <a:moveTo>
                  <a:pt x="12275" y="1183"/>
                </a:moveTo>
                <a:lnTo>
                  <a:pt x="12267" y="1195"/>
                </a:lnTo>
                <a:lnTo>
                  <a:pt x="12259" y="1195"/>
                </a:lnTo>
                <a:lnTo>
                  <a:pt x="12239" y="1165"/>
                </a:lnTo>
                <a:lnTo>
                  <a:pt x="12217" y="1148"/>
                </a:lnTo>
                <a:lnTo>
                  <a:pt x="12199" y="1146"/>
                </a:lnTo>
                <a:lnTo>
                  <a:pt x="12186" y="1153"/>
                </a:lnTo>
                <a:lnTo>
                  <a:pt x="12183" y="1162"/>
                </a:lnTo>
                <a:lnTo>
                  <a:pt x="12190" y="1171"/>
                </a:lnTo>
                <a:lnTo>
                  <a:pt x="12203" y="1171"/>
                </a:lnTo>
                <a:lnTo>
                  <a:pt x="12225" y="1185"/>
                </a:lnTo>
                <a:lnTo>
                  <a:pt x="12252" y="1217"/>
                </a:lnTo>
                <a:lnTo>
                  <a:pt x="12262" y="1241"/>
                </a:lnTo>
                <a:lnTo>
                  <a:pt x="12271" y="1233"/>
                </a:lnTo>
                <a:lnTo>
                  <a:pt x="12275" y="1207"/>
                </a:lnTo>
                <a:lnTo>
                  <a:pt x="12278" y="1190"/>
                </a:lnTo>
                <a:cubicBezTo>
                  <a:pt x="12278" y="1190"/>
                  <a:pt x="12275" y="1183"/>
                  <a:pt x="12275" y="1183"/>
                </a:cubicBezTo>
                <a:close/>
                <a:moveTo>
                  <a:pt x="12217" y="1521"/>
                </a:moveTo>
                <a:lnTo>
                  <a:pt x="12227" y="1518"/>
                </a:lnTo>
                <a:lnTo>
                  <a:pt x="12231" y="1505"/>
                </a:lnTo>
                <a:lnTo>
                  <a:pt x="12229" y="1487"/>
                </a:lnTo>
                <a:lnTo>
                  <a:pt x="12223" y="1474"/>
                </a:lnTo>
                <a:lnTo>
                  <a:pt x="12217" y="1479"/>
                </a:lnTo>
                <a:lnTo>
                  <a:pt x="12209" y="1495"/>
                </a:lnTo>
                <a:lnTo>
                  <a:pt x="12200" y="1500"/>
                </a:lnTo>
                <a:lnTo>
                  <a:pt x="12203" y="1515"/>
                </a:lnTo>
                <a:cubicBezTo>
                  <a:pt x="12203" y="1515"/>
                  <a:pt x="12217" y="1521"/>
                  <a:pt x="12217" y="1521"/>
                </a:cubicBezTo>
                <a:close/>
                <a:moveTo>
                  <a:pt x="12207" y="1459"/>
                </a:moveTo>
                <a:lnTo>
                  <a:pt x="12212" y="1456"/>
                </a:lnTo>
                <a:lnTo>
                  <a:pt x="12217" y="1443"/>
                </a:lnTo>
                <a:lnTo>
                  <a:pt x="12218" y="1428"/>
                </a:lnTo>
                <a:lnTo>
                  <a:pt x="12210" y="1435"/>
                </a:lnTo>
                <a:cubicBezTo>
                  <a:pt x="12210" y="1435"/>
                  <a:pt x="12207" y="1459"/>
                  <a:pt x="12207" y="1459"/>
                </a:cubicBezTo>
                <a:close/>
                <a:moveTo>
                  <a:pt x="12246" y="1447"/>
                </a:moveTo>
                <a:lnTo>
                  <a:pt x="12250" y="1435"/>
                </a:lnTo>
                <a:lnTo>
                  <a:pt x="12246" y="1426"/>
                </a:lnTo>
                <a:lnTo>
                  <a:pt x="12237" y="1427"/>
                </a:lnTo>
                <a:lnTo>
                  <a:pt x="12234" y="1435"/>
                </a:lnTo>
                <a:lnTo>
                  <a:pt x="12226" y="1440"/>
                </a:lnTo>
                <a:lnTo>
                  <a:pt x="12228" y="1448"/>
                </a:lnTo>
                <a:lnTo>
                  <a:pt x="12236" y="1452"/>
                </a:lnTo>
                <a:cubicBezTo>
                  <a:pt x="12236" y="1452"/>
                  <a:pt x="12246" y="1447"/>
                  <a:pt x="12246" y="1447"/>
                </a:cubicBezTo>
                <a:close/>
                <a:moveTo>
                  <a:pt x="12257" y="1546"/>
                </a:moveTo>
                <a:lnTo>
                  <a:pt x="12266" y="1560"/>
                </a:lnTo>
                <a:lnTo>
                  <a:pt x="12275" y="1566"/>
                </a:lnTo>
                <a:lnTo>
                  <a:pt x="12294" y="1553"/>
                </a:lnTo>
                <a:lnTo>
                  <a:pt x="12310" y="1554"/>
                </a:lnTo>
                <a:lnTo>
                  <a:pt x="12311" y="1539"/>
                </a:lnTo>
                <a:lnTo>
                  <a:pt x="12303" y="1520"/>
                </a:lnTo>
                <a:lnTo>
                  <a:pt x="12301" y="1494"/>
                </a:lnTo>
                <a:lnTo>
                  <a:pt x="12303" y="1475"/>
                </a:lnTo>
                <a:lnTo>
                  <a:pt x="12293" y="1446"/>
                </a:lnTo>
                <a:lnTo>
                  <a:pt x="12283" y="1433"/>
                </a:lnTo>
                <a:lnTo>
                  <a:pt x="12277" y="1444"/>
                </a:lnTo>
                <a:lnTo>
                  <a:pt x="12260" y="1447"/>
                </a:lnTo>
                <a:lnTo>
                  <a:pt x="12245" y="1464"/>
                </a:lnTo>
                <a:lnTo>
                  <a:pt x="12242" y="1481"/>
                </a:lnTo>
                <a:lnTo>
                  <a:pt x="12253" y="1508"/>
                </a:lnTo>
                <a:cubicBezTo>
                  <a:pt x="12253" y="1508"/>
                  <a:pt x="12257" y="1546"/>
                  <a:pt x="12257" y="1546"/>
                </a:cubicBezTo>
                <a:close/>
                <a:moveTo>
                  <a:pt x="12229" y="1349"/>
                </a:moveTo>
                <a:lnTo>
                  <a:pt x="12238" y="1355"/>
                </a:lnTo>
                <a:lnTo>
                  <a:pt x="12252" y="1355"/>
                </a:lnTo>
                <a:lnTo>
                  <a:pt x="12259" y="1345"/>
                </a:lnTo>
                <a:lnTo>
                  <a:pt x="12259" y="1327"/>
                </a:lnTo>
                <a:lnTo>
                  <a:pt x="12246" y="1319"/>
                </a:lnTo>
                <a:lnTo>
                  <a:pt x="12240" y="1307"/>
                </a:lnTo>
                <a:lnTo>
                  <a:pt x="12230" y="1302"/>
                </a:lnTo>
                <a:lnTo>
                  <a:pt x="12215" y="1309"/>
                </a:lnTo>
                <a:lnTo>
                  <a:pt x="12203" y="1332"/>
                </a:lnTo>
                <a:lnTo>
                  <a:pt x="12205" y="1356"/>
                </a:lnTo>
                <a:lnTo>
                  <a:pt x="12212" y="1365"/>
                </a:lnTo>
                <a:lnTo>
                  <a:pt x="12222" y="1364"/>
                </a:lnTo>
                <a:cubicBezTo>
                  <a:pt x="12222" y="1364"/>
                  <a:pt x="12229" y="1349"/>
                  <a:pt x="12229" y="1349"/>
                </a:cubicBezTo>
                <a:close/>
                <a:moveTo>
                  <a:pt x="12383" y="1584"/>
                </a:moveTo>
                <a:lnTo>
                  <a:pt x="12382" y="1599"/>
                </a:lnTo>
                <a:lnTo>
                  <a:pt x="12395" y="1607"/>
                </a:lnTo>
                <a:lnTo>
                  <a:pt x="12402" y="1612"/>
                </a:lnTo>
                <a:lnTo>
                  <a:pt x="12408" y="1605"/>
                </a:lnTo>
                <a:lnTo>
                  <a:pt x="12395" y="1584"/>
                </a:lnTo>
                <a:cubicBezTo>
                  <a:pt x="12395" y="1584"/>
                  <a:pt x="12383" y="1584"/>
                  <a:pt x="12383" y="1584"/>
                </a:cubicBezTo>
                <a:close/>
                <a:moveTo>
                  <a:pt x="18709" y="6933"/>
                </a:moveTo>
                <a:lnTo>
                  <a:pt x="18721" y="6939"/>
                </a:lnTo>
                <a:lnTo>
                  <a:pt x="18736" y="6978"/>
                </a:lnTo>
                <a:lnTo>
                  <a:pt x="18741" y="7015"/>
                </a:lnTo>
                <a:lnTo>
                  <a:pt x="18739" y="7045"/>
                </a:lnTo>
                <a:lnTo>
                  <a:pt x="18750" y="7075"/>
                </a:lnTo>
                <a:lnTo>
                  <a:pt x="18750" y="7098"/>
                </a:lnTo>
                <a:lnTo>
                  <a:pt x="18761" y="7111"/>
                </a:lnTo>
                <a:lnTo>
                  <a:pt x="18774" y="7135"/>
                </a:lnTo>
                <a:lnTo>
                  <a:pt x="18770" y="7142"/>
                </a:lnTo>
                <a:lnTo>
                  <a:pt x="18771" y="7159"/>
                </a:lnTo>
                <a:lnTo>
                  <a:pt x="18786" y="7199"/>
                </a:lnTo>
                <a:lnTo>
                  <a:pt x="18790" y="7224"/>
                </a:lnTo>
                <a:lnTo>
                  <a:pt x="18796" y="7255"/>
                </a:lnTo>
                <a:lnTo>
                  <a:pt x="18798" y="7297"/>
                </a:lnTo>
                <a:lnTo>
                  <a:pt x="18803" y="7312"/>
                </a:lnTo>
                <a:lnTo>
                  <a:pt x="18801" y="7334"/>
                </a:lnTo>
                <a:lnTo>
                  <a:pt x="18804" y="7372"/>
                </a:lnTo>
                <a:lnTo>
                  <a:pt x="18815" y="7416"/>
                </a:lnTo>
                <a:lnTo>
                  <a:pt x="18812" y="7432"/>
                </a:lnTo>
                <a:lnTo>
                  <a:pt x="18814" y="7462"/>
                </a:lnTo>
                <a:lnTo>
                  <a:pt x="18827" y="7482"/>
                </a:lnTo>
                <a:lnTo>
                  <a:pt x="18852" y="7534"/>
                </a:lnTo>
                <a:lnTo>
                  <a:pt x="18852" y="7556"/>
                </a:lnTo>
                <a:lnTo>
                  <a:pt x="18862" y="7588"/>
                </a:lnTo>
                <a:lnTo>
                  <a:pt x="18860" y="7635"/>
                </a:lnTo>
                <a:lnTo>
                  <a:pt x="18863" y="7673"/>
                </a:lnTo>
                <a:lnTo>
                  <a:pt x="18874" y="7708"/>
                </a:lnTo>
                <a:lnTo>
                  <a:pt x="18878" y="7732"/>
                </a:lnTo>
                <a:lnTo>
                  <a:pt x="18896" y="7771"/>
                </a:lnTo>
                <a:lnTo>
                  <a:pt x="18898" y="7788"/>
                </a:lnTo>
                <a:lnTo>
                  <a:pt x="18894" y="7824"/>
                </a:lnTo>
                <a:lnTo>
                  <a:pt x="18892" y="7871"/>
                </a:lnTo>
                <a:lnTo>
                  <a:pt x="18898" y="7900"/>
                </a:lnTo>
                <a:lnTo>
                  <a:pt x="18912" y="7917"/>
                </a:lnTo>
                <a:lnTo>
                  <a:pt x="18921" y="7952"/>
                </a:lnTo>
                <a:lnTo>
                  <a:pt x="18938" y="7969"/>
                </a:lnTo>
                <a:lnTo>
                  <a:pt x="18936" y="7943"/>
                </a:lnTo>
                <a:lnTo>
                  <a:pt x="18939" y="7919"/>
                </a:lnTo>
                <a:lnTo>
                  <a:pt x="18933" y="7898"/>
                </a:lnTo>
                <a:lnTo>
                  <a:pt x="18929" y="7871"/>
                </a:lnTo>
                <a:lnTo>
                  <a:pt x="18932" y="7835"/>
                </a:lnTo>
                <a:lnTo>
                  <a:pt x="18944" y="7817"/>
                </a:lnTo>
                <a:lnTo>
                  <a:pt x="18950" y="7822"/>
                </a:lnTo>
                <a:lnTo>
                  <a:pt x="18950" y="7838"/>
                </a:lnTo>
                <a:lnTo>
                  <a:pt x="18958" y="7847"/>
                </a:lnTo>
                <a:lnTo>
                  <a:pt x="18984" y="7843"/>
                </a:lnTo>
                <a:lnTo>
                  <a:pt x="18987" y="7832"/>
                </a:lnTo>
                <a:lnTo>
                  <a:pt x="18993" y="7830"/>
                </a:lnTo>
                <a:lnTo>
                  <a:pt x="18998" y="7841"/>
                </a:lnTo>
                <a:lnTo>
                  <a:pt x="18994" y="7849"/>
                </a:lnTo>
                <a:lnTo>
                  <a:pt x="18995" y="7867"/>
                </a:lnTo>
                <a:lnTo>
                  <a:pt x="19009" y="7892"/>
                </a:lnTo>
                <a:lnTo>
                  <a:pt x="19011" y="7912"/>
                </a:lnTo>
                <a:lnTo>
                  <a:pt x="19019" y="7926"/>
                </a:lnTo>
                <a:lnTo>
                  <a:pt x="19019" y="7911"/>
                </a:lnTo>
                <a:lnTo>
                  <a:pt x="19017" y="7898"/>
                </a:lnTo>
                <a:lnTo>
                  <a:pt x="19018" y="7875"/>
                </a:lnTo>
                <a:lnTo>
                  <a:pt x="19018" y="7849"/>
                </a:lnTo>
                <a:lnTo>
                  <a:pt x="19005" y="7830"/>
                </a:lnTo>
                <a:lnTo>
                  <a:pt x="19001" y="7800"/>
                </a:lnTo>
                <a:lnTo>
                  <a:pt x="18997" y="7781"/>
                </a:lnTo>
                <a:lnTo>
                  <a:pt x="18987" y="7790"/>
                </a:lnTo>
                <a:lnTo>
                  <a:pt x="18978" y="7790"/>
                </a:lnTo>
                <a:lnTo>
                  <a:pt x="18960" y="7770"/>
                </a:lnTo>
                <a:lnTo>
                  <a:pt x="18957" y="7736"/>
                </a:lnTo>
                <a:lnTo>
                  <a:pt x="18948" y="7710"/>
                </a:lnTo>
                <a:lnTo>
                  <a:pt x="18932" y="7686"/>
                </a:lnTo>
                <a:lnTo>
                  <a:pt x="18921" y="7682"/>
                </a:lnTo>
                <a:lnTo>
                  <a:pt x="18911" y="7660"/>
                </a:lnTo>
                <a:lnTo>
                  <a:pt x="18905" y="7620"/>
                </a:lnTo>
                <a:lnTo>
                  <a:pt x="18895" y="7591"/>
                </a:lnTo>
                <a:lnTo>
                  <a:pt x="18890" y="7563"/>
                </a:lnTo>
                <a:lnTo>
                  <a:pt x="18890" y="7526"/>
                </a:lnTo>
                <a:lnTo>
                  <a:pt x="18888" y="7482"/>
                </a:lnTo>
                <a:lnTo>
                  <a:pt x="18880" y="7459"/>
                </a:lnTo>
                <a:lnTo>
                  <a:pt x="18883" y="7421"/>
                </a:lnTo>
                <a:lnTo>
                  <a:pt x="18881" y="7398"/>
                </a:lnTo>
                <a:lnTo>
                  <a:pt x="18872" y="7370"/>
                </a:lnTo>
                <a:lnTo>
                  <a:pt x="18878" y="7355"/>
                </a:lnTo>
                <a:lnTo>
                  <a:pt x="18881" y="7338"/>
                </a:lnTo>
                <a:lnTo>
                  <a:pt x="18880" y="7325"/>
                </a:lnTo>
                <a:lnTo>
                  <a:pt x="18887" y="7323"/>
                </a:lnTo>
                <a:lnTo>
                  <a:pt x="18894" y="7326"/>
                </a:lnTo>
                <a:lnTo>
                  <a:pt x="18910" y="7320"/>
                </a:lnTo>
                <a:lnTo>
                  <a:pt x="18926" y="7323"/>
                </a:lnTo>
                <a:lnTo>
                  <a:pt x="18940" y="7339"/>
                </a:lnTo>
                <a:lnTo>
                  <a:pt x="18950" y="7372"/>
                </a:lnTo>
                <a:lnTo>
                  <a:pt x="18964" y="7381"/>
                </a:lnTo>
                <a:lnTo>
                  <a:pt x="18976" y="7394"/>
                </a:lnTo>
                <a:lnTo>
                  <a:pt x="18988" y="7426"/>
                </a:lnTo>
                <a:lnTo>
                  <a:pt x="18996" y="7432"/>
                </a:lnTo>
                <a:lnTo>
                  <a:pt x="18989" y="7403"/>
                </a:lnTo>
                <a:lnTo>
                  <a:pt x="18976" y="7374"/>
                </a:lnTo>
                <a:lnTo>
                  <a:pt x="18956" y="7350"/>
                </a:lnTo>
                <a:lnTo>
                  <a:pt x="18946" y="7319"/>
                </a:lnTo>
                <a:lnTo>
                  <a:pt x="18934" y="7291"/>
                </a:lnTo>
                <a:lnTo>
                  <a:pt x="18934" y="7277"/>
                </a:lnTo>
                <a:lnTo>
                  <a:pt x="18926" y="7265"/>
                </a:lnTo>
                <a:lnTo>
                  <a:pt x="18914" y="7225"/>
                </a:lnTo>
                <a:lnTo>
                  <a:pt x="18908" y="7199"/>
                </a:lnTo>
                <a:lnTo>
                  <a:pt x="18898" y="7191"/>
                </a:lnTo>
                <a:lnTo>
                  <a:pt x="18897" y="7169"/>
                </a:lnTo>
                <a:lnTo>
                  <a:pt x="18877" y="7128"/>
                </a:lnTo>
                <a:lnTo>
                  <a:pt x="18858" y="7073"/>
                </a:lnTo>
                <a:lnTo>
                  <a:pt x="18854" y="7045"/>
                </a:lnTo>
                <a:lnTo>
                  <a:pt x="18830" y="6992"/>
                </a:lnTo>
                <a:lnTo>
                  <a:pt x="18818" y="6953"/>
                </a:lnTo>
                <a:lnTo>
                  <a:pt x="18808" y="6941"/>
                </a:lnTo>
                <a:lnTo>
                  <a:pt x="18808" y="6917"/>
                </a:lnTo>
                <a:lnTo>
                  <a:pt x="18800" y="6896"/>
                </a:lnTo>
                <a:lnTo>
                  <a:pt x="18791" y="6890"/>
                </a:lnTo>
                <a:lnTo>
                  <a:pt x="18791" y="6900"/>
                </a:lnTo>
                <a:lnTo>
                  <a:pt x="18783" y="6899"/>
                </a:lnTo>
                <a:lnTo>
                  <a:pt x="18780" y="6890"/>
                </a:lnTo>
                <a:lnTo>
                  <a:pt x="18783" y="6871"/>
                </a:lnTo>
                <a:lnTo>
                  <a:pt x="18779" y="6854"/>
                </a:lnTo>
                <a:lnTo>
                  <a:pt x="18766" y="6841"/>
                </a:lnTo>
                <a:lnTo>
                  <a:pt x="18754" y="6817"/>
                </a:lnTo>
                <a:lnTo>
                  <a:pt x="18747" y="6786"/>
                </a:lnTo>
                <a:lnTo>
                  <a:pt x="18741" y="6768"/>
                </a:lnTo>
                <a:lnTo>
                  <a:pt x="18739" y="6744"/>
                </a:lnTo>
                <a:lnTo>
                  <a:pt x="18742" y="6726"/>
                </a:lnTo>
                <a:lnTo>
                  <a:pt x="18745" y="6730"/>
                </a:lnTo>
                <a:lnTo>
                  <a:pt x="18742" y="6697"/>
                </a:lnTo>
                <a:lnTo>
                  <a:pt x="18739" y="6660"/>
                </a:lnTo>
                <a:lnTo>
                  <a:pt x="18735" y="6635"/>
                </a:lnTo>
                <a:lnTo>
                  <a:pt x="18722" y="6625"/>
                </a:lnTo>
                <a:lnTo>
                  <a:pt x="18708" y="6599"/>
                </a:lnTo>
                <a:lnTo>
                  <a:pt x="18706" y="6584"/>
                </a:lnTo>
                <a:lnTo>
                  <a:pt x="18699" y="6572"/>
                </a:lnTo>
                <a:lnTo>
                  <a:pt x="18699" y="6561"/>
                </a:lnTo>
                <a:lnTo>
                  <a:pt x="18705" y="6558"/>
                </a:lnTo>
                <a:lnTo>
                  <a:pt x="18717" y="6579"/>
                </a:lnTo>
                <a:lnTo>
                  <a:pt x="18730" y="6611"/>
                </a:lnTo>
                <a:lnTo>
                  <a:pt x="18724" y="6582"/>
                </a:lnTo>
                <a:lnTo>
                  <a:pt x="18708" y="6543"/>
                </a:lnTo>
                <a:lnTo>
                  <a:pt x="18693" y="6515"/>
                </a:lnTo>
                <a:lnTo>
                  <a:pt x="18687" y="6515"/>
                </a:lnTo>
                <a:lnTo>
                  <a:pt x="18683" y="6495"/>
                </a:lnTo>
                <a:lnTo>
                  <a:pt x="18656" y="6458"/>
                </a:lnTo>
                <a:lnTo>
                  <a:pt x="18647" y="6433"/>
                </a:lnTo>
                <a:lnTo>
                  <a:pt x="18648" y="6395"/>
                </a:lnTo>
                <a:lnTo>
                  <a:pt x="18640" y="6380"/>
                </a:lnTo>
                <a:lnTo>
                  <a:pt x="18619" y="6367"/>
                </a:lnTo>
                <a:lnTo>
                  <a:pt x="18610" y="6335"/>
                </a:lnTo>
                <a:lnTo>
                  <a:pt x="18605" y="6326"/>
                </a:lnTo>
                <a:lnTo>
                  <a:pt x="18601" y="6337"/>
                </a:lnTo>
                <a:lnTo>
                  <a:pt x="18605" y="6347"/>
                </a:lnTo>
                <a:lnTo>
                  <a:pt x="18606" y="6363"/>
                </a:lnTo>
                <a:lnTo>
                  <a:pt x="18598" y="6368"/>
                </a:lnTo>
                <a:lnTo>
                  <a:pt x="18588" y="6357"/>
                </a:lnTo>
                <a:lnTo>
                  <a:pt x="18577" y="6358"/>
                </a:lnTo>
                <a:lnTo>
                  <a:pt x="18595" y="6390"/>
                </a:lnTo>
                <a:lnTo>
                  <a:pt x="18618" y="6412"/>
                </a:lnTo>
                <a:lnTo>
                  <a:pt x="18625" y="6430"/>
                </a:lnTo>
                <a:lnTo>
                  <a:pt x="18623" y="6456"/>
                </a:lnTo>
                <a:lnTo>
                  <a:pt x="18629" y="6446"/>
                </a:lnTo>
                <a:lnTo>
                  <a:pt x="18637" y="6444"/>
                </a:lnTo>
                <a:lnTo>
                  <a:pt x="18640" y="6460"/>
                </a:lnTo>
                <a:lnTo>
                  <a:pt x="18635" y="6471"/>
                </a:lnTo>
                <a:lnTo>
                  <a:pt x="18626" y="6477"/>
                </a:lnTo>
                <a:lnTo>
                  <a:pt x="18628" y="6492"/>
                </a:lnTo>
                <a:lnTo>
                  <a:pt x="18638" y="6493"/>
                </a:lnTo>
                <a:lnTo>
                  <a:pt x="18642" y="6516"/>
                </a:lnTo>
                <a:lnTo>
                  <a:pt x="18631" y="6526"/>
                </a:lnTo>
                <a:lnTo>
                  <a:pt x="18621" y="6523"/>
                </a:lnTo>
                <a:lnTo>
                  <a:pt x="18613" y="6504"/>
                </a:lnTo>
                <a:lnTo>
                  <a:pt x="18604" y="6518"/>
                </a:lnTo>
                <a:lnTo>
                  <a:pt x="18597" y="6548"/>
                </a:lnTo>
                <a:lnTo>
                  <a:pt x="18609" y="6571"/>
                </a:lnTo>
                <a:lnTo>
                  <a:pt x="18613" y="6598"/>
                </a:lnTo>
                <a:lnTo>
                  <a:pt x="18626" y="6626"/>
                </a:lnTo>
                <a:lnTo>
                  <a:pt x="18638" y="6662"/>
                </a:lnTo>
                <a:lnTo>
                  <a:pt x="18639" y="6710"/>
                </a:lnTo>
                <a:lnTo>
                  <a:pt x="18644" y="6721"/>
                </a:lnTo>
                <a:lnTo>
                  <a:pt x="18647" y="6757"/>
                </a:lnTo>
                <a:lnTo>
                  <a:pt x="18656" y="6811"/>
                </a:lnTo>
                <a:lnTo>
                  <a:pt x="18667" y="6847"/>
                </a:lnTo>
                <a:lnTo>
                  <a:pt x="18681" y="6860"/>
                </a:lnTo>
                <a:lnTo>
                  <a:pt x="18683" y="6871"/>
                </a:lnTo>
                <a:lnTo>
                  <a:pt x="18676" y="6878"/>
                </a:lnTo>
                <a:cubicBezTo>
                  <a:pt x="18676" y="6878"/>
                  <a:pt x="18709" y="6933"/>
                  <a:pt x="18709" y="6933"/>
                </a:cubicBezTo>
                <a:close/>
                <a:moveTo>
                  <a:pt x="12233" y="5208"/>
                </a:moveTo>
                <a:lnTo>
                  <a:pt x="12232" y="5196"/>
                </a:lnTo>
                <a:lnTo>
                  <a:pt x="12224" y="5182"/>
                </a:lnTo>
                <a:lnTo>
                  <a:pt x="12218" y="5184"/>
                </a:lnTo>
                <a:lnTo>
                  <a:pt x="12217" y="5196"/>
                </a:lnTo>
                <a:lnTo>
                  <a:pt x="12226" y="5210"/>
                </a:lnTo>
                <a:cubicBezTo>
                  <a:pt x="12226" y="5210"/>
                  <a:pt x="12233" y="5208"/>
                  <a:pt x="12233" y="5208"/>
                </a:cubicBezTo>
                <a:close/>
                <a:moveTo>
                  <a:pt x="19290" y="8142"/>
                </a:moveTo>
                <a:lnTo>
                  <a:pt x="19293" y="8167"/>
                </a:lnTo>
                <a:lnTo>
                  <a:pt x="19300" y="8162"/>
                </a:lnTo>
                <a:lnTo>
                  <a:pt x="19304" y="8138"/>
                </a:lnTo>
                <a:lnTo>
                  <a:pt x="19313" y="8124"/>
                </a:lnTo>
                <a:lnTo>
                  <a:pt x="19311" y="8095"/>
                </a:lnTo>
                <a:lnTo>
                  <a:pt x="19318" y="8085"/>
                </a:lnTo>
                <a:lnTo>
                  <a:pt x="19318" y="8073"/>
                </a:lnTo>
                <a:lnTo>
                  <a:pt x="19325" y="8064"/>
                </a:lnTo>
                <a:lnTo>
                  <a:pt x="19332" y="8070"/>
                </a:lnTo>
                <a:lnTo>
                  <a:pt x="19341" y="8055"/>
                </a:lnTo>
                <a:lnTo>
                  <a:pt x="19351" y="8021"/>
                </a:lnTo>
                <a:lnTo>
                  <a:pt x="19364" y="7994"/>
                </a:lnTo>
                <a:lnTo>
                  <a:pt x="19379" y="7992"/>
                </a:lnTo>
                <a:lnTo>
                  <a:pt x="19390" y="7981"/>
                </a:lnTo>
                <a:lnTo>
                  <a:pt x="19389" y="7958"/>
                </a:lnTo>
                <a:lnTo>
                  <a:pt x="19384" y="7935"/>
                </a:lnTo>
                <a:lnTo>
                  <a:pt x="19376" y="7939"/>
                </a:lnTo>
                <a:lnTo>
                  <a:pt x="19361" y="7967"/>
                </a:lnTo>
                <a:lnTo>
                  <a:pt x="19358" y="7985"/>
                </a:lnTo>
                <a:lnTo>
                  <a:pt x="19350" y="7986"/>
                </a:lnTo>
                <a:lnTo>
                  <a:pt x="19341" y="7997"/>
                </a:lnTo>
                <a:lnTo>
                  <a:pt x="19334" y="7992"/>
                </a:lnTo>
                <a:lnTo>
                  <a:pt x="19329" y="7975"/>
                </a:lnTo>
                <a:lnTo>
                  <a:pt x="19326" y="7978"/>
                </a:lnTo>
                <a:lnTo>
                  <a:pt x="19321" y="7997"/>
                </a:lnTo>
                <a:lnTo>
                  <a:pt x="19325" y="8009"/>
                </a:lnTo>
                <a:lnTo>
                  <a:pt x="19320" y="8025"/>
                </a:lnTo>
                <a:lnTo>
                  <a:pt x="19312" y="8047"/>
                </a:lnTo>
                <a:lnTo>
                  <a:pt x="19306" y="8047"/>
                </a:lnTo>
                <a:lnTo>
                  <a:pt x="19307" y="8060"/>
                </a:lnTo>
                <a:lnTo>
                  <a:pt x="19304" y="8082"/>
                </a:lnTo>
                <a:lnTo>
                  <a:pt x="19293" y="8092"/>
                </a:lnTo>
                <a:lnTo>
                  <a:pt x="19291" y="8105"/>
                </a:lnTo>
                <a:lnTo>
                  <a:pt x="19298" y="8116"/>
                </a:lnTo>
                <a:lnTo>
                  <a:pt x="19292" y="8124"/>
                </a:lnTo>
                <a:cubicBezTo>
                  <a:pt x="19292" y="8124"/>
                  <a:pt x="19290" y="8142"/>
                  <a:pt x="19290" y="8142"/>
                </a:cubicBezTo>
                <a:close/>
                <a:moveTo>
                  <a:pt x="19648" y="6859"/>
                </a:moveTo>
                <a:lnTo>
                  <a:pt x="19653" y="6848"/>
                </a:lnTo>
                <a:lnTo>
                  <a:pt x="19651" y="6828"/>
                </a:lnTo>
                <a:lnTo>
                  <a:pt x="19643" y="6814"/>
                </a:lnTo>
                <a:lnTo>
                  <a:pt x="19634" y="6827"/>
                </a:lnTo>
                <a:lnTo>
                  <a:pt x="19634" y="6842"/>
                </a:lnTo>
                <a:lnTo>
                  <a:pt x="19642" y="6859"/>
                </a:lnTo>
                <a:cubicBezTo>
                  <a:pt x="19642" y="6859"/>
                  <a:pt x="19648" y="6859"/>
                  <a:pt x="19648" y="6859"/>
                </a:cubicBezTo>
                <a:close/>
                <a:moveTo>
                  <a:pt x="19604" y="6927"/>
                </a:moveTo>
                <a:lnTo>
                  <a:pt x="19596" y="6948"/>
                </a:lnTo>
                <a:lnTo>
                  <a:pt x="19588" y="6950"/>
                </a:lnTo>
                <a:lnTo>
                  <a:pt x="19587" y="6956"/>
                </a:lnTo>
                <a:lnTo>
                  <a:pt x="19597" y="6976"/>
                </a:lnTo>
                <a:lnTo>
                  <a:pt x="19597" y="6993"/>
                </a:lnTo>
                <a:lnTo>
                  <a:pt x="19589" y="7001"/>
                </a:lnTo>
                <a:lnTo>
                  <a:pt x="19592" y="7008"/>
                </a:lnTo>
                <a:lnTo>
                  <a:pt x="19605" y="7007"/>
                </a:lnTo>
                <a:lnTo>
                  <a:pt x="19609" y="7018"/>
                </a:lnTo>
                <a:lnTo>
                  <a:pt x="19614" y="7020"/>
                </a:lnTo>
                <a:lnTo>
                  <a:pt x="19614" y="6994"/>
                </a:lnTo>
                <a:lnTo>
                  <a:pt x="19616" y="6976"/>
                </a:lnTo>
                <a:lnTo>
                  <a:pt x="19627" y="6967"/>
                </a:lnTo>
                <a:lnTo>
                  <a:pt x="19635" y="6946"/>
                </a:lnTo>
                <a:lnTo>
                  <a:pt x="19634" y="6922"/>
                </a:lnTo>
                <a:lnTo>
                  <a:pt x="19636" y="6904"/>
                </a:lnTo>
                <a:lnTo>
                  <a:pt x="19644" y="6893"/>
                </a:lnTo>
                <a:lnTo>
                  <a:pt x="19639" y="6871"/>
                </a:lnTo>
                <a:lnTo>
                  <a:pt x="19618" y="6840"/>
                </a:lnTo>
                <a:lnTo>
                  <a:pt x="19615" y="6858"/>
                </a:lnTo>
                <a:lnTo>
                  <a:pt x="19617" y="6897"/>
                </a:lnTo>
                <a:lnTo>
                  <a:pt x="19615" y="6920"/>
                </a:lnTo>
                <a:cubicBezTo>
                  <a:pt x="19615" y="6920"/>
                  <a:pt x="19604" y="6927"/>
                  <a:pt x="19604" y="6927"/>
                </a:cubicBezTo>
                <a:close/>
                <a:moveTo>
                  <a:pt x="19606" y="7197"/>
                </a:moveTo>
                <a:lnTo>
                  <a:pt x="19604" y="7183"/>
                </a:lnTo>
                <a:lnTo>
                  <a:pt x="19594" y="7177"/>
                </a:lnTo>
                <a:lnTo>
                  <a:pt x="19590" y="7181"/>
                </a:lnTo>
                <a:lnTo>
                  <a:pt x="19592" y="7191"/>
                </a:lnTo>
                <a:lnTo>
                  <a:pt x="19599" y="7202"/>
                </a:lnTo>
                <a:cubicBezTo>
                  <a:pt x="19599" y="7202"/>
                  <a:pt x="19606" y="7197"/>
                  <a:pt x="19606" y="7197"/>
                </a:cubicBezTo>
                <a:close/>
                <a:moveTo>
                  <a:pt x="19295" y="8286"/>
                </a:moveTo>
                <a:lnTo>
                  <a:pt x="19301" y="8290"/>
                </a:lnTo>
                <a:lnTo>
                  <a:pt x="19313" y="8277"/>
                </a:lnTo>
                <a:lnTo>
                  <a:pt x="19315" y="8260"/>
                </a:lnTo>
                <a:lnTo>
                  <a:pt x="19305" y="8267"/>
                </a:lnTo>
                <a:cubicBezTo>
                  <a:pt x="19305" y="8267"/>
                  <a:pt x="19295" y="8286"/>
                  <a:pt x="19295" y="8286"/>
                </a:cubicBezTo>
                <a:close/>
                <a:moveTo>
                  <a:pt x="19587" y="7259"/>
                </a:moveTo>
                <a:lnTo>
                  <a:pt x="19585" y="7288"/>
                </a:lnTo>
                <a:lnTo>
                  <a:pt x="19589" y="7282"/>
                </a:lnTo>
                <a:lnTo>
                  <a:pt x="19595" y="7271"/>
                </a:lnTo>
                <a:lnTo>
                  <a:pt x="19595" y="7251"/>
                </a:lnTo>
                <a:lnTo>
                  <a:pt x="19591" y="7242"/>
                </a:lnTo>
                <a:cubicBezTo>
                  <a:pt x="19591" y="7242"/>
                  <a:pt x="19587" y="7259"/>
                  <a:pt x="19587" y="7259"/>
                </a:cubicBezTo>
                <a:close/>
                <a:moveTo>
                  <a:pt x="19441" y="7897"/>
                </a:moveTo>
                <a:lnTo>
                  <a:pt x="19451" y="7870"/>
                </a:lnTo>
                <a:lnTo>
                  <a:pt x="19459" y="7860"/>
                </a:lnTo>
                <a:lnTo>
                  <a:pt x="19460" y="7837"/>
                </a:lnTo>
                <a:lnTo>
                  <a:pt x="19464" y="7812"/>
                </a:lnTo>
                <a:lnTo>
                  <a:pt x="19478" y="7781"/>
                </a:lnTo>
                <a:lnTo>
                  <a:pt x="19471" y="7787"/>
                </a:lnTo>
                <a:lnTo>
                  <a:pt x="19457" y="7791"/>
                </a:lnTo>
                <a:lnTo>
                  <a:pt x="19451" y="7814"/>
                </a:lnTo>
                <a:lnTo>
                  <a:pt x="19445" y="7822"/>
                </a:lnTo>
                <a:lnTo>
                  <a:pt x="19442" y="7843"/>
                </a:lnTo>
                <a:lnTo>
                  <a:pt x="19436" y="7852"/>
                </a:lnTo>
                <a:lnTo>
                  <a:pt x="19434" y="7866"/>
                </a:lnTo>
                <a:lnTo>
                  <a:pt x="19424" y="7884"/>
                </a:lnTo>
                <a:lnTo>
                  <a:pt x="19420" y="7917"/>
                </a:lnTo>
                <a:lnTo>
                  <a:pt x="19427" y="7921"/>
                </a:lnTo>
                <a:cubicBezTo>
                  <a:pt x="19427" y="7921"/>
                  <a:pt x="19441" y="7897"/>
                  <a:pt x="19441" y="7897"/>
                </a:cubicBezTo>
                <a:close/>
                <a:moveTo>
                  <a:pt x="19541" y="7647"/>
                </a:moveTo>
                <a:lnTo>
                  <a:pt x="19543" y="7609"/>
                </a:lnTo>
                <a:lnTo>
                  <a:pt x="19539" y="7608"/>
                </a:lnTo>
                <a:lnTo>
                  <a:pt x="19537" y="7627"/>
                </a:lnTo>
                <a:lnTo>
                  <a:pt x="19532" y="7656"/>
                </a:lnTo>
                <a:lnTo>
                  <a:pt x="19536" y="7659"/>
                </a:lnTo>
                <a:cubicBezTo>
                  <a:pt x="19536" y="7659"/>
                  <a:pt x="19541" y="7647"/>
                  <a:pt x="19541" y="7647"/>
                </a:cubicBezTo>
                <a:close/>
                <a:moveTo>
                  <a:pt x="19556" y="7563"/>
                </a:moveTo>
                <a:lnTo>
                  <a:pt x="19550" y="7558"/>
                </a:lnTo>
                <a:lnTo>
                  <a:pt x="19547" y="7563"/>
                </a:lnTo>
                <a:lnTo>
                  <a:pt x="19549" y="7571"/>
                </a:lnTo>
                <a:lnTo>
                  <a:pt x="19555" y="7574"/>
                </a:lnTo>
                <a:cubicBezTo>
                  <a:pt x="19555" y="7574"/>
                  <a:pt x="19556" y="7563"/>
                  <a:pt x="19556" y="7563"/>
                </a:cubicBezTo>
                <a:close/>
                <a:moveTo>
                  <a:pt x="19561" y="7417"/>
                </a:moveTo>
                <a:lnTo>
                  <a:pt x="19567" y="7426"/>
                </a:lnTo>
                <a:lnTo>
                  <a:pt x="19572" y="7420"/>
                </a:lnTo>
                <a:lnTo>
                  <a:pt x="19566" y="7412"/>
                </a:lnTo>
                <a:cubicBezTo>
                  <a:pt x="19566" y="7412"/>
                  <a:pt x="19561" y="7417"/>
                  <a:pt x="19561" y="7417"/>
                </a:cubicBezTo>
                <a:close/>
                <a:moveTo>
                  <a:pt x="19562" y="7538"/>
                </a:moveTo>
                <a:lnTo>
                  <a:pt x="19566" y="7524"/>
                </a:lnTo>
                <a:lnTo>
                  <a:pt x="19559" y="7524"/>
                </a:lnTo>
                <a:cubicBezTo>
                  <a:pt x="19559" y="7524"/>
                  <a:pt x="19562" y="7538"/>
                  <a:pt x="19562" y="7538"/>
                </a:cubicBezTo>
                <a:close/>
                <a:moveTo>
                  <a:pt x="19603" y="7144"/>
                </a:moveTo>
                <a:lnTo>
                  <a:pt x="19596" y="7122"/>
                </a:lnTo>
                <a:lnTo>
                  <a:pt x="19596" y="7102"/>
                </a:lnTo>
                <a:lnTo>
                  <a:pt x="19592" y="7099"/>
                </a:lnTo>
                <a:lnTo>
                  <a:pt x="19592" y="7119"/>
                </a:lnTo>
                <a:lnTo>
                  <a:pt x="19588" y="7142"/>
                </a:lnTo>
                <a:lnTo>
                  <a:pt x="19596" y="7158"/>
                </a:lnTo>
                <a:cubicBezTo>
                  <a:pt x="19596" y="7156"/>
                  <a:pt x="19603" y="7144"/>
                  <a:pt x="19603" y="7144"/>
                </a:cubicBezTo>
                <a:close/>
                <a:moveTo>
                  <a:pt x="19572" y="6829"/>
                </a:moveTo>
                <a:lnTo>
                  <a:pt x="19571" y="6847"/>
                </a:lnTo>
                <a:lnTo>
                  <a:pt x="19576" y="6856"/>
                </a:lnTo>
                <a:lnTo>
                  <a:pt x="19590" y="6854"/>
                </a:lnTo>
                <a:lnTo>
                  <a:pt x="19593" y="6839"/>
                </a:lnTo>
                <a:lnTo>
                  <a:pt x="19579" y="6821"/>
                </a:lnTo>
                <a:cubicBezTo>
                  <a:pt x="19579" y="6821"/>
                  <a:pt x="19572" y="6829"/>
                  <a:pt x="19572" y="6829"/>
                </a:cubicBezTo>
                <a:close/>
                <a:moveTo>
                  <a:pt x="19575" y="7234"/>
                </a:moveTo>
                <a:lnTo>
                  <a:pt x="19579" y="7232"/>
                </a:lnTo>
                <a:lnTo>
                  <a:pt x="19577" y="7224"/>
                </a:lnTo>
                <a:lnTo>
                  <a:pt x="19572" y="7221"/>
                </a:lnTo>
                <a:lnTo>
                  <a:pt x="19569" y="7231"/>
                </a:lnTo>
                <a:cubicBezTo>
                  <a:pt x="19569" y="7231"/>
                  <a:pt x="19575" y="7234"/>
                  <a:pt x="19575" y="7234"/>
                </a:cubicBezTo>
                <a:close/>
                <a:moveTo>
                  <a:pt x="19563" y="7506"/>
                </a:moveTo>
                <a:lnTo>
                  <a:pt x="19567" y="7489"/>
                </a:lnTo>
                <a:lnTo>
                  <a:pt x="19564" y="7477"/>
                </a:lnTo>
                <a:lnTo>
                  <a:pt x="19559" y="7488"/>
                </a:lnTo>
                <a:cubicBezTo>
                  <a:pt x="19559" y="7488"/>
                  <a:pt x="19563" y="7506"/>
                  <a:pt x="19563" y="7506"/>
                </a:cubicBezTo>
                <a:close/>
                <a:moveTo>
                  <a:pt x="14300" y="984"/>
                </a:moveTo>
                <a:lnTo>
                  <a:pt x="14296" y="991"/>
                </a:lnTo>
                <a:lnTo>
                  <a:pt x="14296" y="1016"/>
                </a:lnTo>
                <a:lnTo>
                  <a:pt x="14303" y="1028"/>
                </a:lnTo>
                <a:lnTo>
                  <a:pt x="14313" y="1032"/>
                </a:lnTo>
                <a:lnTo>
                  <a:pt x="14319" y="1045"/>
                </a:lnTo>
                <a:lnTo>
                  <a:pt x="14316" y="1064"/>
                </a:lnTo>
                <a:lnTo>
                  <a:pt x="14331" y="1121"/>
                </a:lnTo>
                <a:lnTo>
                  <a:pt x="14341" y="1139"/>
                </a:lnTo>
                <a:lnTo>
                  <a:pt x="14353" y="1139"/>
                </a:lnTo>
                <a:lnTo>
                  <a:pt x="14345" y="1152"/>
                </a:lnTo>
                <a:lnTo>
                  <a:pt x="14332" y="1156"/>
                </a:lnTo>
                <a:lnTo>
                  <a:pt x="14325" y="1194"/>
                </a:lnTo>
                <a:lnTo>
                  <a:pt x="14337" y="1234"/>
                </a:lnTo>
                <a:lnTo>
                  <a:pt x="14342" y="1264"/>
                </a:lnTo>
                <a:lnTo>
                  <a:pt x="14341" y="1292"/>
                </a:lnTo>
                <a:lnTo>
                  <a:pt x="14348" y="1301"/>
                </a:lnTo>
                <a:lnTo>
                  <a:pt x="14350" y="1323"/>
                </a:lnTo>
                <a:lnTo>
                  <a:pt x="14345" y="1335"/>
                </a:lnTo>
                <a:lnTo>
                  <a:pt x="14354" y="1369"/>
                </a:lnTo>
                <a:lnTo>
                  <a:pt x="14361" y="1404"/>
                </a:lnTo>
                <a:lnTo>
                  <a:pt x="14373" y="1422"/>
                </a:lnTo>
                <a:lnTo>
                  <a:pt x="14373" y="1444"/>
                </a:lnTo>
                <a:lnTo>
                  <a:pt x="14381" y="1457"/>
                </a:lnTo>
                <a:cubicBezTo>
                  <a:pt x="14379" y="1457"/>
                  <a:pt x="14398" y="1447"/>
                  <a:pt x="14398" y="1447"/>
                </a:cubicBezTo>
                <a:lnTo>
                  <a:pt x="14407" y="1417"/>
                </a:lnTo>
                <a:lnTo>
                  <a:pt x="14422" y="1382"/>
                </a:lnTo>
                <a:lnTo>
                  <a:pt x="14432" y="1373"/>
                </a:lnTo>
                <a:lnTo>
                  <a:pt x="14429" y="1359"/>
                </a:lnTo>
                <a:lnTo>
                  <a:pt x="14431" y="1340"/>
                </a:lnTo>
                <a:lnTo>
                  <a:pt x="14461" y="1306"/>
                </a:lnTo>
                <a:lnTo>
                  <a:pt x="14472" y="1303"/>
                </a:lnTo>
                <a:lnTo>
                  <a:pt x="14480" y="1315"/>
                </a:lnTo>
                <a:lnTo>
                  <a:pt x="14490" y="1312"/>
                </a:lnTo>
                <a:lnTo>
                  <a:pt x="14496" y="1291"/>
                </a:lnTo>
                <a:lnTo>
                  <a:pt x="14502" y="1274"/>
                </a:lnTo>
                <a:lnTo>
                  <a:pt x="14517" y="1265"/>
                </a:lnTo>
                <a:lnTo>
                  <a:pt x="14539" y="1235"/>
                </a:lnTo>
                <a:lnTo>
                  <a:pt x="14542" y="1216"/>
                </a:lnTo>
                <a:lnTo>
                  <a:pt x="14551" y="1206"/>
                </a:lnTo>
                <a:lnTo>
                  <a:pt x="14563" y="1162"/>
                </a:lnTo>
                <a:lnTo>
                  <a:pt x="14559" y="1137"/>
                </a:lnTo>
                <a:lnTo>
                  <a:pt x="14542" y="1102"/>
                </a:lnTo>
                <a:lnTo>
                  <a:pt x="14534" y="1075"/>
                </a:lnTo>
                <a:lnTo>
                  <a:pt x="14533" y="1054"/>
                </a:lnTo>
                <a:lnTo>
                  <a:pt x="14512" y="1031"/>
                </a:lnTo>
                <a:lnTo>
                  <a:pt x="14498" y="1028"/>
                </a:lnTo>
                <a:lnTo>
                  <a:pt x="14493" y="1035"/>
                </a:lnTo>
                <a:lnTo>
                  <a:pt x="14482" y="1024"/>
                </a:lnTo>
                <a:lnTo>
                  <a:pt x="14466" y="1013"/>
                </a:lnTo>
                <a:lnTo>
                  <a:pt x="14450" y="986"/>
                </a:lnTo>
                <a:lnTo>
                  <a:pt x="14443" y="983"/>
                </a:lnTo>
                <a:lnTo>
                  <a:pt x="14439" y="993"/>
                </a:lnTo>
                <a:lnTo>
                  <a:pt x="14429" y="987"/>
                </a:lnTo>
                <a:lnTo>
                  <a:pt x="14426" y="971"/>
                </a:lnTo>
                <a:lnTo>
                  <a:pt x="14416" y="951"/>
                </a:lnTo>
                <a:lnTo>
                  <a:pt x="14407" y="952"/>
                </a:lnTo>
                <a:lnTo>
                  <a:pt x="14405" y="972"/>
                </a:lnTo>
                <a:lnTo>
                  <a:pt x="14398" y="971"/>
                </a:lnTo>
                <a:lnTo>
                  <a:pt x="14385" y="942"/>
                </a:lnTo>
                <a:lnTo>
                  <a:pt x="14377" y="933"/>
                </a:lnTo>
                <a:lnTo>
                  <a:pt x="14376" y="945"/>
                </a:lnTo>
                <a:lnTo>
                  <a:pt x="14386" y="964"/>
                </a:lnTo>
                <a:lnTo>
                  <a:pt x="14388" y="979"/>
                </a:lnTo>
                <a:lnTo>
                  <a:pt x="14378" y="991"/>
                </a:lnTo>
                <a:lnTo>
                  <a:pt x="14379" y="1013"/>
                </a:lnTo>
                <a:lnTo>
                  <a:pt x="14372" y="1011"/>
                </a:lnTo>
                <a:lnTo>
                  <a:pt x="14367" y="995"/>
                </a:lnTo>
                <a:lnTo>
                  <a:pt x="14364" y="921"/>
                </a:lnTo>
                <a:lnTo>
                  <a:pt x="14351" y="911"/>
                </a:lnTo>
                <a:lnTo>
                  <a:pt x="14338" y="906"/>
                </a:lnTo>
                <a:lnTo>
                  <a:pt x="14320" y="892"/>
                </a:lnTo>
                <a:lnTo>
                  <a:pt x="14311" y="892"/>
                </a:lnTo>
                <a:lnTo>
                  <a:pt x="14303" y="910"/>
                </a:lnTo>
                <a:lnTo>
                  <a:pt x="14306" y="932"/>
                </a:lnTo>
                <a:lnTo>
                  <a:pt x="14320" y="946"/>
                </a:lnTo>
                <a:lnTo>
                  <a:pt x="14329" y="967"/>
                </a:lnTo>
                <a:lnTo>
                  <a:pt x="14324" y="977"/>
                </a:lnTo>
                <a:lnTo>
                  <a:pt x="14313" y="975"/>
                </a:lnTo>
                <a:lnTo>
                  <a:pt x="14308" y="961"/>
                </a:lnTo>
                <a:lnTo>
                  <a:pt x="14299" y="949"/>
                </a:lnTo>
                <a:lnTo>
                  <a:pt x="14293" y="950"/>
                </a:lnTo>
                <a:lnTo>
                  <a:pt x="14296" y="965"/>
                </a:lnTo>
                <a:cubicBezTo>
                  <a:pt x="14296" y="965"/>
                  <a:pt x="14300" y="984"/>
                  <a:pt x="14300" y="984"/>
                </a:cubicBezTo>
                <a:close/>
                <a:moveTo>
                  <a:pt x="14805" y="1477"/>
                </a:moveTo>
                <a:lnTo>
                  <a:pt x="14806" y="1486"/>
                </a:lnTo>
                <a:lnTo>
                  <a:pt x="14819" y="1477"/>
                </a:lnTo>
                <a:lnTo>
                  <a:pt x="14823" y="1454"/>
                </a:lnTo>
                <a:lnTo>
                  <a:pt x="14814" y="1421"/>
                </a:lnTo>
                <a:lnTo>
                  <a:pt x="14801" y="1418"/>
                </a:lnTo>
                <a:lnTo>
                  <a:pt x="14795" y="1423"/>
                </a:lnTo>
                <a:lnTo>
                  <a:pt x="14795" y="1441"/>
                </a:lnTo>
                <a:lnTo>
                  <a:pt x="14808" y="1468"/>
                </a:lnTo>
                <a:cubicBezTo>
                  <a:pt x="14808" y="1468"/>
                  <a:pt x="14805" y="1477"/>
                  <a:pt x="14805" y="1477"/>
                </a:cubicBezTo>
                <a:close/>
                <a:moveTo>
                  <a:pt x="14641" y="1206"/>
                </a:moveTo>
                <a:lnTo>
                  <a:pt x="14653" y="1188"/>
                </a:lnTo>
                <a:lnTo>
                  <a:pt x="14653" y="1178"/>
                </a:lnTo>
                <a:lnTo>
                  <a:pt x="14648" y="1171"/>
                </a:lnTo>
                <a:lnTo>
                  <a:pt x="14653" y="1160"/>
                </a:lnTo>
                <a:lnTo>
                  <a:pt x="14659" y="1156"/>
                </a:lnTo>
                <a:lnTo>
                  <a:pt x="14656" y="1143"/>
                </a:lnTo>
                <a:lnTo>
                  <a:pt x="14646" y="1145"/>
                </a:lnTo>
                <a:lnTo>
                  <a:pt x="14636" y="1166"/>
                </a:lnTo>
                <a:lnTo>
                  <a:pt x="14637" y="1179"/>
                </a:lnTo>
                <a:lnTo>
                  <a:pt x="14630" y="1183"/>
                </a:lnTo>
                <a:lnTo>
                  <a:pt x="14627" y="1201"/>
                </a:lnTo>
                <a:lnTo>
                  <a:pt x="14634" y="1210"/>
                </a:lnTo>
                <a:cubicBezTo>
                  <a:pt x="14634" y="1210"/>
                  <a:pt x="14641" y="1206"/>
                  <a:pt x="14641" y="1206"/>
                </a:cubicBezTo>
                <a:close/>
                <a:moveTo>
                  <a:pt x="14659" y="1220"/>
                </a:moveTo>
                <a:lnTo>
                  <a:pt x="14679" y="1223"/>
                </a:lnTo>
                <a:lnTo>
                  <a:pt x="14697" y="1219"/>
                </a:lnTo>
                <a:lnTo>
                  <a:pt x="14704" y="1205"/>
                </a:lnTo>
                <a:lnTo>
                  <a:pt x="14713" y="1219"/>
                </a:lnTo>
                <a:lnTo>
                  <a:pt x="14721" y="1197"/>
                </a:lnTo>
                <a:lnTo>
                  <a:pt x="14715" y="1171"/>
                </a:lnTo>
                <a:lnTo>
                  <a:pt x="14706" y="1166"/>
                </a:lnTo>
                <a:lnTo>
                  <a:pt x="14702" y="1173"/>
                </a:lnTo>
                <a:lnTo>
                  <a:pt x="14690" y="1172"/>
                </a:lnTo>
                <a:lnTo>
                  <a:pt x="14682" y="1194"/>
                </a:lnTo>
                <a:lnTo>
                  <a:pt x="14665" y="1191"/>
                </a:lnTo>
                <a:lnTo>
                  <a:pt x="14658" y="1207"/>
                </a:lnTo>
                <a:cubicBezTo>
                  <a:pt x="14658" y="1207"/>
                  <a:pt x="14659" y="1220"/>
                  <a:pt x="14659" y="1220"/>
                </a:cubicBezTo>
                <a:close/>
                <a:moveTo>
                  <a:pt x="13943" y="810"/>
                </a:moveTo>
                <a:lnTo>
                  <a:pt x="13938" y="827"/>
                </a:lnTo>
                <a:lnTo>
                  <a:pt x="13936" y="845"/>
                </a:lnTo>
                <a:lnTo>
                  <a:pt x="13918" y="852"/>
                </a:lnTo>
                <a:lnTo>
                  <a:pt x="13906" y="870"/>
                </a:lnTo>
                <a:lnTo>
                  <a:pt x="13900" y="905"/>
                </a:lnTo>
                <a:lnTo>
                  <a:pt x="13901" y="924"/>
                </a:lnTo>
                <a:lnTo>
                  <a:pt x="13914" y="937"/>
                </a:lnTo>
                <a:lnTo>
                  <a:pt x="13923" y="937"/>
                </a:lnTo>
                <a:lnTo>
                  <a:pt x="13928" y="952"/>
                </a:lnTo>
                <a:lnTo>
                  <a:pt x="13912" y="976"/>
                </a:lnTo>
                <a:lnTo>
                  <a:pt x="13909" y="997"/>
                </a:lnTo>
                <a:lnTo>
                  <a:pt x="13914" y="1032"/>
                </a:lnTo>
                <a:lnTo>
                  <a:pt x="13912" y="1047"/>
                </a:lnTo>
                <a:lnTo>
                  <a:pt x="13897" y="1063"/>
                </a:lnTo>
                <a:lnTo>
                  <a:pt x="13894" y="1075"/>
                </a:lnTo>
                <a:lnTo>
                  <a:pt x="13908" y="1090"/>
                </a:lnTo>
                <a:lnTo>
                  <a:pt x="13913" y="1099"/>
                </a:lnTo>
                <a:lnTo>
                  <a:pt x="13921" y="1094"/>
                </a:lnTo>
                <a:lnTo>
                  <a:pt x="13917" y="1077"/>
                </a:lnTo>
                <a:lnTo>
                  <a:pt x="13921" y="1066"/>
                </a:lnTo>
                <a:lnTo>
                  <a:pt x="13932" y="1075"/>
                </a:lnTo>
                <a:lnTo>
                  <a:pt x="13943" y="1090"/>
                </a:lnTo>
                <a:lnTo>
                  <a:pt x="13955" y="1080"/>
                </a:lnTo>
                <a:lnTo>
                  <a:pt x="13964" y="1082"/>
                </a:lnTo>
                <a:lnTo>
                  <a:pt x="13973" y="1104"/>
                </a:lnTo>
                <a:lnTo>
                  <a:pt x="13982" y="1148"/>
                </a:lnTo>
                <a:lnTo>
                  <a:pt x="13992" y="1164"/>
                </a:lnTo>
                <a:lnTo>
                  <a:pt x="14008" y="1167"/>
                </a:lnTo>
                <a:lnTo>
                  <a:pt x="14023" y="1183"/>
                </a:lnTo>
                <a:lnTo>
                  <a:pt x="14035" y="1188"/>
                </a:lnTo>
                <a:lnTo>
                  <a:pt x="14051" y="1175"/>
                </a:lnTo>
                <a:lnTo>
                  <a:pt x="14069" y="1164"/>
                </a:lnTo>
                <a:lnTo>
                  <a:pt x="14078" y="1175"/>
                </a:lnTo>
                <a:lnTo>
                  <a:pt x="14095" y="1191"/>
                </a:lnTo>
                <a:lnTo>
                  <a:pt x="14127" y="1195"/>
                </a:lnTo>
                <a:lnTo>
                  <a:pt x="14141" y="1188"/>
                </a:lnTo>
                <a:lnTo>
                  <a:pt x="14151" y="1195"/>
                </a:lnTo>
                <a:lnTo>
                  <a:pt x="14164" y="1193"/>
                </a:lnTo>
                <a:lnTo>
                  <a:pt x="14172" y="1206"/>
                </a:lnTo>
                <a:lnTo>
                  <a:pt x="14186" y="1225"/>
                </a:lnTo>
                <a:lnTo>
                  <a:pt x="14198" y="1222"/>
                </a:lnTo>
                <a:lnTo>
                  <a:pt x="14211" y="1206"/>
                </a:lnTo>
                <a:lnTo>
                  <a:pt x="14227" y="1179"/>
                </a:lnTo>
                <a:lnTo>
                  <a:pt x="14246" y="1171"/>
                </a:lnTo>
                <a:lnTo>
                  <a:pt x="14262" y="1135"/>
                </a:lnTo>
                <a:lnTo>
                  <a:pt x="14262" y="1116"/>
                </a:lnTo>
                <a:lnTo>
                  <a:pt x="14246" y="1085"/>
                </a:lnTo>
                <a:lnTo>
                  <a:pt x="14236" y="1080"/>
                </a:lnTo>
                <a:lnTo>
                  <a:pt x="14220" y="1050"/>
                </a:lnTo>
                <a:lnTo>
                  <a:pt x="14202" y="1045"/>
                </a:lnTo>
                <a:lnTo>
                  <a:pt x="14187" y="1028"/>
                </a:lnTo>
                <a:lnTo>
                  <a:pt x="14185" y="1001"/>
                </a:lnTo>
                <a:lnTo>
                  <a:pt x="14193" y="1000"/>
                </a:lnTo>
                <a:lnTo>
                  <a:pt x="14201" y="1010"/>
                </a:lnTo>
                <a:lnTo>
                  <a:pt x="14214" y="1009"/>
                </a:lnTo>
                <a:lnTo>
                  <a:pt x="14215" y="996"/>
                </a:lnTo>
                <a:lnTo>
                  <a:pt x="14201" y="963"/>
                </a:lnTo>
                <a:lnTo>
                  <a:pt x="14181" y="928"/>
                </a:lnTo>
                <a:lnTo>
                  <a:pt x="14181" y="898"/>
                </a:lnTo>
                <a:lnTo>
                  <a:pt x="14177" y="867"/>
                </a:lnTo>
                <a:lnTo>
                  <a:pt x="14166" y="855"/>
                </a:lnTo>
                <a:lnTo>
                  <a:pt x="14165" y="828"/>
                </a:lnTo>
                <a:lnTo>
                  <a:pt x="14158" y="819"/>
                </a:lnTo>
                <a:lnTo>
                  <a:pt x="14151" y="817"/>
                </a:lnTo>
                <a:lnTo>
                  <a:pt x="14110" y="758"/>
                </a:lnTo>
                <a:lnTo>
                  <a:pt x="14084" y="753"/>
                </a:lnTo>
                <a:lnTo>
                  <a:pt x="14061" y="759"/>
                </a:lnTo>
                <a:lnTo>
                  <a:pt x="14059" y="774"/>
                </a:lnTo>
                <a:lnTo>
                  <a:pt x="14061" y="789"/>
                </a:lnTo>
                <a:lnTo>
                  <a:pt x="14079" y="824"/>
                </a:lnTo>
                <a:lnTo>
                  <a:pt x="14080" y="838"/>
                </a:lnTo>
                <a:lnTo>
                  <a:pt x="14075" y="856"/>
                </a:lnTo>
                <a:lnTo>
                  <a:pt x="14074" y="876"/>
                </a:lnTo>
                <a:lnTo>
                  <a:pt x="14071" y="904"/>
                </a:lnTo>
                <a:lnTo>
                  <a:pt x="14063" y="934"/>
                </a:lnTo>
                <a:lnTo>
                  <a:pt x="14056" y="943"/>
                </a:lnTo>
                <a:lnTo>
                  <a:pt x="14054" y="926"/>
                </a:lnTo>
                <a:lnTo>
                  <a:pt x="14061" y="907"/>
                </a:lnTo>
                <a:lnTo>
                  <a:pt x="14065" y="887"/>
                </a:lnTo>
                <a:lnTo>
                  <a:pt x="14058" y="877"/>
                </a:lnTo>
                <a:lnTo>
                  <a:pt x="14065" y="841"/>
                </a:lnTo>
                <a:lnTo>
                  <a:pt x="14060" y="819"/>
                </a:lnTo>
                <a:lnTo>
                  <a:pt x="14037" y="767"/>
                </a:lnTo>
                <a:lnTo>
                  <a:pt x="14019" y="745"/>
                </a:lnTo>
                <a:lnTo>
                  <a:pt x="13993" y="741"/>
                </a:lnTo>
                <a:lnTo>
                  <a:pt x="13988" y="747"/>
                </a:lnTo>
                <a:lnTo>
                  <a:pt x="13982" y="775"/>
                </a:lnTo>
                <a:lnTo>
                  <a:pt x="13960" y="799"/>
                </a:lnTo>
                <a:cubicBezTo>
                  <a:pt x="13960" y="799"/>
                  <a:pt x="13943" y="810"/>
                  <a:pt x="13943" y="810"/>
                </a:cubicBezTo>
                <a:close/>
                <a:moveTo>
                  <a:pt x="19244" y="8232"/>
                </a:moveTo>
                <a:lnTo>
                  <a:pt x="19250" y="8227"/>
                </a:lnTo>
                <a:lnTo>
                  <a:pt x="19266" y="8200"/>
                </a:lnTo>
                <a:lnTo>
                  <a:pt x="19269" y="8176"/>
                </a:lnTo>
                <a:lnTo>
                  <a:pt x="19265" y="8176"/>
                </a:lnTo>
                <a:lnTo>
                  <a:pt x="19256" y="8180"/>
                </a:lnTo>
                <a:lnTo>
                  <a:pt x="19248" y="8176"/>
                </a:lnTo>
                <a:lnTo>
                  <a:pt x="19242" y="8165"/>
                </a:lnTo>
                <a:lnTo>
                  <a:pt x="19238" y="8173"/>
                </a:lnTo>
                <a:lnTo>
                  <a:pt x="19235" y="8200"/>
                </a:lnTo>
                <a:lnTo>
                  <a:pt x="19232" y="8224"/>
                </a:lnTo>
                <a:lnTo>
                  <a:pt x="19229" y="8258"/>
                </a:lnTo>
                <a:lnTo>
                  <a:pt x="19223" y="8280"/>
                </a:lnTo>
                <a:lnTo>
                  <a:pt x="19226" y="8294"/>
                </a:lnTo>
                <a:lnTo>
                  <a:pt x="19238" y="8317"/>
                </a:lnTo>
                <a:cubicBezTo>
                  <a:pt x="19237" y="8315"/>
                  <a:pt x="19238" y="8286"/>
                  <a:pt x="19238" y="8286"/>
                </a:cubicBezTo>
                <a:cubicBezTo>
                  <a:pt x="19238" y="8286"/>
                  <a:pt x="19244" y="8232"/>
                  <a:pt x="19244" y="8232"/>
                </a:cubicBezTo>
                <a:close/>
                <a:moveTo>
                  <a:pt x="12429" y="1586"/>
                </a:moveTo>
                <a:lnTo>
                  <a:pt x="12441" y="1553"/>
                </a:lnTo>
                <a:lnTo>
                  <a:pt x="12435" y="1519"/>
                </a:lnTo>
                <a:lnTo>
                  <a:pt x="12424" y="1508"/>
                </a:lnTo>
                <a:lnTo>
                  <a:pt x="12407" y="1516"/>
                </a:lnTo>
                <a:lnTo>
                  <a:pt x="12388" y="1536"/>
                </a:lnTo>
                <a:lnTo>
                  <a:pt x="12387" y="1550"/>
                </a:lnTo>
                <a:lnTo>
                  <a:pt x="12402" y="1564"/>
                </a:lnTo>
                <a:lnTo>
                  <a:pt x="12413" y="1584"/>
                </a:lnTo>
                <a:cubicBezTo>
                  <a:pt x="12413" y="1584"/>
                  <a:pt x="12429" y="1586"/>
                  <a:pt x="12429" y="1586"/>
                </a:cubicBezTo>
                <a:close/>
                <a:moveTo>
                  <a:pt x="16551" y="1675"/>
                </a:moveTo>
                <a:lnTo>
                  <a:pt x="16535" y="1675"/>
                </a:lnTo>
                <a:lnTo>
                  <a:pt x="16519" y="1650"/>
                </a:lnTo>
                <a:lnTo>
                  <a:pt x="16509" y="1646"/>
                </a:lnTo>
                <a:lnTo>
                  <a:pt x="16506" y="1653"/>
                </a:lnTo>
                <a:lnTo>
                  <a:pt x="16511" y="1673"/>
                </a:lnTo>
                <a:lnTo>
                  <a:pt x="16519" y="1690"/>
                </a:lnTo>
                <a:lnTo>
                  <a:pt x="16533" y="1689"/>
                </a:lnTo>
                <a:lnTo>
                  <a:pt x="16546" y="1706"/>
                </a:lnTo>
                <a:lnTo>
                  <a:pt x="16561" y="1708"/>
                </a:lnTo>
                <a:lnTo>
                  <a:pt x="16575" y="1729"/>
                </a:lnTo>
                <a:lnTo>
                  <a:pt x="16583" y="1730"/>
                </a:lnTo>
                <a:lnTo>
                  <a:pt x="16584" y="1715"/>
                </a:lnTo>
                <a:lnTo>
                  <a:pt x="16565" y="1684"/>
                </a:lnTo>
                <a:cubicBezTo>
                  <a:pt x="16565" y="1684"/>
                  <a:pt x="16551" y="1675"/>
                  <a:pt x="16551" y="1675"/>
                </a:cubicBezTo>
                <a:close/>
                <a:moveTo>
                  <a:pt x="16372" y="1081"/>
                </a:moveTo>
                <a:lnTo>
                  <a:pt x="16381" y="1094"/>
                </a:lnTo>
                <a:lnTo>
                  <a:pt x="16375" y="1102"/>
                </a:lnTo>
                <a:lnTo>
                  <a:pt x="16367" y="1104"/>
                </a:lnTo>
                <a:lnTo>
                  <a:pt x="16369" y="1127"/>
                </a:lnTo>
                <a:lnTo>
                  <a:pt x="16379" y="1132"/>
                </a:lnTo>
                <a:lnTo>
                  <a:pt x="16385" y="1152"/>
                </a:lnTo>
                <a:lnTo>
                  <a:pt x="16385" y="1167"/>
                </a:lnTo>
                <a:lnTo>
                  <a:pt x="16392" y="1179"/>
                </a:lnTo>
                <a:lnTo>
                  <a:pt x="16408" y="1188"/>
                </a:lnTo>
                <a:lnTo>
                  <a:pt x="16413" y="1201"/>
                </a:lnTo>
                <a:lnTo>
                  <a:pt x="16410" y="1210"/>
                </a:lnTo>
                <a:lnTo>
                  <a:pt x="16416" y="1220"/>
                </a:lnTo>
                <a:lnTo>
                  <a:pt x="16423" y="1215"/>
                </a:lnTo>
                <a:lnTo>
                  <a:pt x="16432" y="1217"/>
                </a:lnTo>
                <a:lnTo>
                  <a:pt x="16437" y="1229"/>
                </a:lnTo>
                <a:lnTo>
                  <a:pt x="16428" y="1241"/>
                </a:lnTo>
                <a:lnTo>
                  <a:pt x="16424" y="1236"/>
                </a:lnTo>
                <a:lnTo>
                  <a:pt x="16414" y="1236"/>
                </a:lnTo>
                <a:lnTo>
                  <a:pt x="16410" y="1248"/>
                </a:lnTo>
                <a:lnTo>
                  <a:pt x="16415" y="1269"/>
                </a:lnTo>
                <a:lnTo>
                  <a:pt x="16455" y="1315"/>
                </a:lnTo>
                <a:lnTo>
                  <a:pt x="16477" y="1329"/>
                </a:lnTo>
                <a:lnTo>
                  <a:pt x="16496" y="1326"/>
                </a:lnTo>
                <a:lnTo>
                  <a:pt x="16508" y="1342"/>
                </a:lnTo>
                <a:lnTo>
                  <a:pt x="16520" y="1355"/>
                </a:lnTo>
                <a:lnTo>
                  <a:pt x="16525" y="1378"/>
                </a:lnTo>
                <a:lnTo>
                  <a:pt x="16537" y="1397"/>
                </a:lnTo>
                <a:lnTo>
                  <a:pt x="16556" y="1396"/>
                </a:lnTo>
                <a:lnTo>
                  <a:pt x="16576" y="1384"/>
                </a:lnTo>
                <a:lnTo>
                  <a:pt x="16594" y="1387"/>
                </a:lnTo>
                <a:lnTo>
                  <a:pt x="16607" y="1400"/>
                </a:lnTo>
                <a:lnTo>
                  <a:pt x="16619" y="1396"/>
                </a:lnTo>
                <a:lnTo>
                  <a:pt x="16625" y="1376"/>
                </a:lnTo>
                <a:lnTo>
                  <a:pt x="16625" y="1355"/>
                </a:lnTo>
                <a:lnTo>
                  <a:pt x="16617" y="1329"/>
                </a:lnTo>
                <a:lnTo>
                  <a:pt x="16618" y="1310"/>
                </a:lnTo>
                <a:lnTo>
                  <a:pt x="16609" y="1312"/>
                </a:lnTo>
                <a:lnTo>
                  <a:pt x="16601" y="1302"/>
                </a:lnTo>
                <a:lnTo>
                  <a:pt x="16600" y="1285"/>
                </a:lnTo>
                <a:lnTo>
                  <a:pt x="16603" y="1273"/>
                </a:lnTo>
                <a:lnTo>
                  <a:pt x="16610" y="1282"/>
                </a:lnTo>
                <a:lnTo>
                  <a:pt x="16616" y="1296"/>
                </a:lnTo>
                <a:lnTo>
                  <a:pt x="16629" y="1303"/>
                </a:lnTo>
                <a:lnTo>
                  <a:pt x="16634" y="1319"/>
                </a:lnTo>
                <a:lnTo>
                  <a:pt x="16634" y="1330"/>
                </a:lnTo>
                <a:lnTo>
                  <a:pt x="16644" y="1327"/>
                </a:lnTo>
                <a:lnTo>
                  <a:pt x="16656" y="1296"/>
                </a:lnTo>
                <a:lnTo>
                  <a:pt x="16669" y="1254"/>
                </a:lnTo>
                <a:lnTo>
                  <a:pt x="16691" y="1216"/>
                </a:lnTo>
                <a:lnTo>
                  <a:pt x="16707" y="1211"/>
                </a:lnTo>
                <a:lnTo>
                  <a:pt x="16719" y="1195"/>
                </a:lnTo>
                <a:lnTo>
                  <a:pt x="16725" y="1201"/>
                </a:lnTo>
                <a:lnTo>
                  <a:pt x="16720" y="1217"/>
                </a:lnTo>
                <a:lnTo>
                  <a:pt x="16733" y="1220"/>
                </a:lnTo>
                <a:lnTo>
                  <a:pt x="16743" y="1230"/>
                </a:lnTo>
                <a:lnTo>
                  <a:pt x="16754" y="1220"/>
                </a:lnTo>
                <a:lnTo>
                  <a:pt x="16755" y="1201"/>
                </a:lnTo>
                <a:lnTo>
                  <a:pt x="16775" y="1183"/>
                </a:lnTo>
                <a:lnTo>
                  <a:pt x="16786" y="1163"/>
                </a:lnTo>
                <a:lnTo>
                  <a:pt x="16779" y="1154"/>
                </a:lnTo>
                <a:lnTo>
                  <a:pt x="16762" y="1157"/>
                </a:lnTo>
                <a:lnTo>
                  <a:pt x="16741" y="1172"/>
                </a:lnTo>
                <a:lnTo>
                  <a:pt x="16723" y="1152"/>
                </a:lnTo>
                <a:lnTo>
                  <a:pt x="16700" y="1143"/>
                </a:lnTo>
                <a:lnTo>
                  <a:pt x="16693" y="1127"/>
                </a:lnTo>
                <a:lnTo>
                  <a:pt x="16676" y="1125"/>
                </a:lnTo>
                <a:lnTo>
                  <a:pt x="16674" y="1113"/>
                </a:lnTo>
                <a:lnTo>
                  <a:pt x="16653" y="1079"/>
                </a:lnTo>
                <a:lnTo>
                  <a:pt x="16642" y="1068"/>
                </a:lnTo>
                <a:lnTo>
                  <a:pt x="16637" y="1031"/>
                </a:lnTo>
                <a:lnTo>
                  <a:pt x="16634" y="1013"/>
                </a:lnTo>
                <a:lnTo>
                  <a:pt x="16624" y="993"/>
                </a:lnTo>
                <a:lnTo>
                  <a:pt x="16621" y="970"/>
                </a:lnTo>
                <a:lnTo>
                  <a:pt x="16607" y="957"/>
                </a:lnTo>
                <a:lnTo>
                  <a:pt x="16607" y="946"/>
                </a:lnTo>
                <a:lnTo>
                  <a:pt x="16614" y="941"/>
                </a:lnTo>
                <a:lnTo>
                  <a:pt x="16608" y="925"/>
                </a:lnTo>
                <a:lnTo>
                  <a:pt x="16615" y="915"/>
                </a:lnTo>
                <a:lnTo>
                  <a:pt x="16619" y="910"/>
                </a:lnTo>
                <a:lnTo>
                  <a:pt x="16619" y="894"/>
                </a:lnTo>
                <a:lnTo>
                  <a:pt x="16612" y="887"/>
                </a:lnTo>
                <a:lnTo>
                  <a:pt x="16601" y="873"/>
                </a:lnTo>
                <a:lnTo>
                  <a:pt x="16576" y="874"/>
                </a:lnTo>
                <a:lnTo>
                  <a:pt x="16560" y="868"/>
                </a:lnTo>
                <a:lnTo>
                  <a:pt x="16548" y="849"/>
                </a:lnTo>
                <a:lnTo>
                  <a:pt x="16533" y="849"/>
                </a:lnTo>
                <a:lnTo>
                  <a:pt x="16519" y="840"/>
                </a:lnTo>
                <a:lnTo>
                  <a:pt x="16515" y="846"/>
                </a:lnTo>
                <a:lnTo>
                  <a:pt x="16535" y="877"/>
                </a:lnTo>
                <a:lnTo>
                  <a:pt x="16546" y="882"/>
                </a:lnTo>
                <a:lnTo>
                  <a:pt x="16552" y="894"/>
                </a:lnTo>
                <a:lnTo>
                  <a:pt x="16535" y="894"/>
                </a:lnTo>
                <a:lnTo>
                  <a:pt x="16531" y="889"/>
                </a:lnTo>
                <a:lnTo>
                  <a:pt x="16520" y="889"/>
                </a:lnTo>
                <a:lnTo>
                  <a:pt x="16513" y="906"/>
                </a:lnTo>
                <a:lnTo>
                  <a:pt x="16516" y="932"/>
                </a:lnTo>
                <a:lnTo>
                  <a:pt x="16524" y="955"/>
                </a:lnTo>
                <a:lnTo>
                  <a:pt x="16528" y="987"/>
                </a:lnTo>
                <a:lnTo>
                  <a:pt x="16550" y="1023"/>
                </a:lnTo>
                <a:lnTo>
                  <a:pt x="16554" y="1038"/>
                </a:lnTo>
                <a:lnTo>
                  <a:pt x="16548" y="1046"/>
                </a:lnTo>
                <a:lnTo>
                  <a:pt x="16532" y="1050"/>
                </a:lnTo>
                <a:lnTo>
                  <a:pt x="16517" y="1023"/>
                </a:lnTo>
                <a:lnTo>
                  <a:pt x="16510" y="991"/>
                </a:lnTo>
                <a:lnTo>
                  <a:pt x="16500" y="981"/>
                </a:lnTo>
                <a:lnTo>
                  <a:pt x="16486" y="986"/>
                </a:lnTo>
                <a:lnTo>
                  <a:pt x="16480" y="994"/>
                </a:lnTo>
                <a:lnTo>
                  <a:pt x="16474" y="986"/>
                </a:lnTo>
                <a:lnTo>
                  <a:pt x="16461" y="981"/>
                </a:lnTo>
                <a:lnTo>
                  <a:pt x="16461" y="958"/>
                </a:lnTo>
                <a:lnTo>
                  <a:pt x="16456" y="940"/>
                </a:lnTo>
                <a:lnTo>
                  <a:pt x="16443" y="937"/>
                </a:lnTo>
                <a:lnTo>
                  <a:pt x="16428" y="915"/>
                </a:lnTo>
                <a:lnTo>
                  <a:pt x="16409" y="912"/>
                </a:lnTo>
                <a:lnTo>
                  <a:pt x="16401" y="904"/>
                </a:lnTo>
                <a:lnTo>
                  <a:pt x="16395" y="883"/>
                </a:lnTo>
                <a:lnTo>
                  <a:pt x="16380" y="893"/>
                </a:lnTo>
                <a:lnTo>
                  <a:pt x="16370" y="908"/>
                </a:lnTo>
                <a:lnTo>
                  <a:pt x="16371" y="941"/>
                </a:lnTo>
                <a:lnTo>
                  <a:pt x="16366" y="948"/>
                </a:lnTo>
                <a:lnTo>
                  <a:pt x="16368" y="979"/>
                </a:lnTo>
                <a:lnTo>
                  <a:pt x="16363" y="1006"/>
                </a:lnTo>
                <a:lnTo>
                  <a:pt x="16348" y="1027"/>
                </a:lnTo>
                <a:lnTo>
                  <a:pt x="16346" y="1040"/>
                </a:lnTo>
                <a:lnTo>
                  <a:pt x="16363" y="1080"/>
                </a:lnTo>
                <a:cubicBezTo>
                  <a:pt x="16363" y="1080"/>
                  <a:pt x="16372" y="1081"/>
                  <a:pt x="16372" y="1081"/>
                </a:cubicBezTo>
                <a:close/>
                <a:moveTo>
                  <a:pt x="16286" y="1162"/>
                </a:moveTo>
                <a:lnTo>
                  <a:pt x="16305" y="1192"/>
                </a:lnTo>
                <a:lnTo>
                  <a:pt x="16324" y="1238"/>
                </a:lnTo>
                <a:lnTo>
                  <a:pt x="16335" y="1285"/>
                </a:lnTo>
                <a:lnTo>
                  <a:pt x="16347" y="1296"/>
                </a:lnTo>
                <a:lnTo>
                  <a:pt x="16355" y="1287"/>
                </a:lnTo>
                <a:lnTo>
                  <a:pt x="16354" y="1261"/>
                </a:lnTo>
                <a:lnTo>
                  <a:pt x="16340" y="1206"/>
                </a:lnTo>
                <a:lnTo>
                  <a:pt x="16337" y="1178"/>
                </a:lnTo>
                <a:lnTo>
                  <a:pt x="16325" y="1163"/>
                </a:lnTo>
                <a:lnTo>
                  <a:pt x="16301" y="1160"/>
                </a:lnTo>
                <a:lnTo>
                  <a:pt x="16290" y="1130"/>
                </a:lnTo>
                <a:lnTo>
                  <a:pt x="16278" y="1115"/>
                </a:lnTo>
                <a:lnTo>
                  <a:pt x="16271" y="1110"/>
                </a:lnTo>
                <a:lnTo>
                  <a:pt x="16273" y="1128"/>
                </a:lnTo>
                <a:cubicBezTo>
                  <a:pt x="16273" y="1128"/>
                  <a:pt x="16286" y="1162"/>
                  <a:pt x="16286" y="1162"/>
                </a:cubicBezTo>
                <a:close/>
                <a:moveTo>
                  <a:pt x="16904" y="963"/>
                </a:moveTo>
                <a:lnTo>
                  <a:pt x="16911" y="985"/>
                </a:lnTo>
                <a:lnTo>
                  <a:pt x="16957" y="1012"/>
                </a:lnTo>
                <a:lnTo>
                  <a:pt x="16991" y="1018"/>
                </a:lnTo>
                <a:lnTo>
                  <a:pt x="17015" y="1036"/>
                </a:lnTo>
                <a:lnTo>
                  <a:pt x="17038" y="1038"/>
                </a:lnTo>
                <a:lnTo>
                  <a:pt x="17055" y="1028"/>
                </a:lnTo>
                <a:lnTo>
                  <a:pt x="17075" y="1039"/>
                </a:lnTo>
                <a:lnTo>
                  <a:pt x="17088" y="1031"/>
                </a:lnTo>
                <a:lnTo>
                  <a:pt x="17114" y="1003"/>
                </a:lnTo>
                <a:lnTo>
                  <a:pt x="17119" y="973"/>
                </a:lnTo>
                <a:lnTo>
                  <a:pt x="17129" y="949"/>
                </a:lnTo>
                <a:lnTo>
                  <a:pt x="17124" y="917"/>
                </a:lnTo>
                <a:lnTo>
                  <a:pt x="17112" y="909"/>
                </a:lnTo>
                <a:lnTo>
                  <a:pt x="17103" y="911"/>
                </a:lnTo>
                <a:lnTo>
                  <a:pt x="17099" y="894"/>
                </a:lnTo>
                <a:lnTo>
                  <a:pt x="17100" y="881"/>
                </a:lnTo>
                <a:lnTo>
                  <a:pt x="17093" y="868"/>
                </a:lnTo>
                <a:lnTo>
                  <a:pt x="17082" y="879"/>
                </a:lnTo>
                <a:lnTo>
                  <a:pt x="17062" y="870"/>
                </a:lnTo>
                <a:lnTo>
                  <a:pt x="17029" y="881"/>
                </a:lnTo>
                <a:lnTo>
                  <a:pt x="17009" y="905"/>
                </a:lnTo>
                <a:lnTo>
                  <a:pt x="16995" y="911"/>
                </a:lnTo>
                <a:lnTo>
                  <a:pt x="16990" y="898"/>
                </a:lnTo>
                <a:lnTo>
                  <a:pt x="16987" y="879"/>
                </a:lnTo>
                <a:lnTo>
                  <a:pt x="16978" y="880"/>
                </a:lnTo>
                <a:lnTo>
                  <a:pt x="16963" y="886"/>
                </a:lnTo>
                <a:lnTo>
                  <a:pt x="16941" y="886"/>
                </a:lnTo>
                <a:lnTo>
                  <a:pt x="16931" y="879"/>
                </a:lnTo>
                <a:lnTo>
                  <a:pt x="16931" y="898"/>
                </a:lnTo>
                <a:lnTo>
                  <a:pt x="16921" y="914"/>
                </a:lnTo>
                <a:lnTo>
                  <a:pt x="16896" y="905"/>
                </a:lnTo>
                <a:lnTo>
                  <a:pt x="16887" y="889"/>
                </a:lnTo>
                <a:lnTo>
                  <a:pt x="16886" y="873"/>
                </a:lnTo>
                <a:lnTo>
                  <a:pt x="16875" y="870"/>
                </a:lnTo>
                <a:lnTo>
                  <a:pt x="16880" y="912"/>
                </a:lnTo>
                <a:cubicBezTo>
                  <a:pt x="16880" y="912"/>
                  <a:pt x="16904" y="963"/>
                  <a:pt x="16904" y="963"/>
                </a:cubicBezTo>
                <a:close/>
                <a:moveTo>
                  <a:pt x="16837" y="1757"/>
                </a:moveTo>
                <a:lnTo>
                  <a:pt x="16847" y="1730"/>
                </a:lnTo>
                <a:lnTo>
                  <a:pt x="16867" y="1710"/>
                </a:lnTo>
                <a:lnTo>
                  <a:pt x="16888" y="1717"/>
                </a:lnTo>
                <a:lnTo>
                  <a:pt x="16915" y="1718"/>
                </a:lnTo>
                <a:lnTo>
                  <a:pt x="16933" y="1711"/>
                </a:lnTo>
                <a:lnTo>
                  <a:pt x="16965" y="1712"/>
                </a:lnTo>
                <a:lnTo>
                  <a:pt x="16977" y="1698"/>
                </a:lnTo>
                <a:lnTo>
                  <a:pt x="16999" y="1695"/>
                </a:lnTo>
                <a:lnTo>
                  <a:pt x="17012" y="1701"/>
                </a:lnTo>
                <a:lnTo>
                  <a:pt x="17024" y="1683"/>
                </a:lnTo>
                <a:lnTo>
                  <a:pt x="17012" y="1666"/>
                </a:lnTo>
                <a:lnTo>
                  <a:pt x="17006" y="1644"/>
                </a:lnTo>
                <a:lnTo>
                  <a:pt x="16990" y="1609"/>
                </a:lnTo>
                <a:lnTo>
                  <a:pt x="16963" y="1572"/>
                </a:lnTo>
                <a:lnTo>
                  <a:pt x="16945" y="1570"/>
                </a:lnTo>
                <a:lnTo>
                  <a:pt x="16927" y="1562"/>
                </a:lnTo>
                <a:lnTo>
                  <a:pt x="16914" y="1539"/>
                </a:lnTo>
                <a:lnTo>
                  <a:pt x="16901" y="1539"/>
                </a:lnTo>
                <a:lnTo>
                  <a:pt x="16893" y="1549"/>
                </a:lnTo>
                <a:lnTo>
                  <a:pt x="16874" y="1536"/>
                </a:lnTo>
                <a:lnTo>
                  <a:pt x="16864" y="1536"/>
                </a:lnTo>
                <a:lnTo>
                  <a:pt x="16853" y="1561"/>
                </a:lnTo>
                <a:lnTo>
                  <a:pt x="16838" y="1597"/>
                </a:lnTo>
                <a:lnTo>
                  <a:pt x="16842" y="1621"/>
                </a:lnTo>
                <a:lnTo>
                  <a:pt x="16842" y="1669"/>
                </a:lnTo>
                <a:lnTo>
                  <a:pt x="16833" y="1723"/>
                </a:lnTo>
                <a:lnTo>
                  <a:pt x="16819" y="1743"/>
                </a:lnTo>
                <a:lnTo>
                  <a:pt x="16818" y="1762"/>
                </a:lnTo>
                <a:lnTo>
                  <a:pt x="16828" y="1765"/>
                </a:lnTo>
                <a:cubicBezTo>
                  <a:pt x="16828" y="1765"/>
                  <a:pt x="16837" y="1757"/>
                  <a:pt x="16837" y="1757"/>
                </a:cubicBezTo>
                <a:close/>
                <a:moveTo>
                  <a:pt x="16643" y="911"/>
                </a:moveTo>
                <a:lnTo>
                  <a:pt x="16651" y="918"/>
                </a:lnTo>
                <a:lnTo>
                  <a:pt x="16653" y="940"/>
                </a:lnTo>
                <a:lnTo>
                  <a:pt x="16661" y="948"/>
                </a:lnTo>
                <a:lnTo>
                  <a:pt x="16668" y="968"/>
                </a:lnTo>
                <a:lnTo>
                  <a:pt x="16665" y="980"/>
                </a:lnTo>
                <a:lnTo>
                  <a:pt x="16663" y="1001"/>
                </a:lnTo>
                <a:lnTo>
                  <a:pt x="16659" y="1021"/>
                </a:lnTo>
                <a:lnTo>
                  <a:pt x="16664" y="1052"/>
                </a:lnTo>
                <a:lnTo>
                  <a:pt x="16694" y="1094"/>
                </a:lnTo>
                <a:lnTo>
                  <a:pt x="16710" y="1119"/>
                </a:lnTo>
                <a:lnTo>
                  <a:pt x="16740" y="1143"/>
                </a:lnTo>
                <a:lnTo>
                  <a:pt x="16754" y="1142"/>
                </a:lnTo>
                <a:lnTo>
                  <a:pt x="16769" y="1124"/>
                </a:lnTo>
                <a:lnTo>
                  <a:pt x="16776" y="1123"/>
                </a:lnTo>
                <a:lnTo>
                  <a:pt x="16789" y="1140"/>
                </a:lnTo>
                <a:lnTo>
                  <a:pt x="16794" y="1125"/>
                </a:lnTo>
                <a:lnTo>
                  <a:pt x="16805" y="1106"/>
                </a:lnTo>
                <a:lnTo>
                  <a:pt x="16808" y="1076"/>
                </a:lnTo>
                <a:lnTo>
                  <a:pt x="16815" y="1056"/>
                </a:lnTo>
                <a:lnTo>
                  <a:pt x="16813" y="1039"/>
                </a:lnTo>
                <a:lnTo>
                  <a:pt x="16812" y="1010"/>
                </a:lnTo>
                <a:lnTo>
                  <a:pt x="16796" y="1003"/>
                </a:lnTo>
                <a:lnTo>
                  <a:pt x="16782" y="977"/>
                </a:lnTo>
                <a:lnTo>
                  <a:pt x="16782" y="954"/>
                </a:lnTo>
                <a:lnTo>
                  <a:pt x="16791" y="937"/>
                </a:lnTo>
                <a:lnTo>
                  <a:pt x="16806" y="931"/>
                </a:lnTo>
                <a:lnTo>
                  <a:pt x="16806" y="919"/>
                </a:lnTo>
                <a:lnTo>
                  <a:pt x="16772" y="902"/>
                </a:lnTo>
                <a:lnTo>
                  <a:pt x="16740" y="896"/>
                </a:lnTo>
                <a:lnTo>
                  <a:pt x="16728" y="901"/>
                </a:lnTo>
                <a:lnTo>
                  <a:pt x="16712" y="898"/>
                </a:lnTo>
                <a:lnTo>
                  <a:pt x="16680" y="870"/>
                </a:lnTo>
                <a:lnTo>
                  <a:pt x="16666" y="867"/>
                </a:lnTo>
                <a:lnTo>
                  <a:pt x="16644" y="869"/>
                </a:lnTo>
                <a:lnTo>
                  <a:pt x="16625" y="869"/>
                </a:lnTo>
                <a:lnTo>
                  <a:pt x="16634" y="891"/>
                </a:lnTo>
                <a:cubicBezTo>
                  <a:pt x="16634" y="891"/>
                  <a:pt x="16643" y="911"/>
                  <a:pt x="16643" y="911"/>
                </a:cubicBezTo>
                <a:close/>
                <a:moveTo>
                  <a:pt x="16804" y="1537"/>
                </a:moveTo>
                <a:lnTo>
                  <a:pt x="16801" y="1515"/>
                </a:lnTo>
                <a:lnTo>
                  <a:pt x="16783" y="1484"/>
                </a:lnTo>
                <a:lnTo>
                  <a:pt x="16777" y="1457"/>
                </a:lnTo>
                <a:lnTo>
                  <a:pt x="16767" y="1454"/>
                </a:lnTo>
                <a:lnTo>
                  <a:pt x="16752" y="1460"/>
                </a:lnTo>
                <a:lnTo>
                  <a:pt x="16739" y="1481"/>
                </a:lnTo>
                <a:lnTo>
                  <a:pt x="16740" y="1501"/>
                </a:lnTo>
                <a:lnTo>
                  <a:pt x="16750" y="1526"/>
                </a:lnTo>
                <a:lnTo>
                  <a:pt x="16748" y="1538"/>
                </a:lnTo>
                <a:lnTo>
                  <a:pt x="16753" y="1552"/>
                </a:lnTo>
                <a:lnTo>
                  <a:pt x="16764" y="1558"/>
                </a:lnTo>
                <a:lnTo>
                  <a:pt x="16776" y="1585"/>
                </a:lnTo>
                <a:lnTo>
                  <a:pt x="16789" y="1595"/>
                </a:lnTo>
                <a:lnTo>
                  <a:pt x="16795" y="1586"/>
                </a:lnTo>
                <a:lnTo>
                  <a:pt x="16792" y="1578"/>
                </a:lnTo>
                <a:lnTo>
                  <a:pt x="16797" y="1556"/>
                </a:lnTo>
                <a:cubicBezTo>
                  <a:pt x="16797" y="1556"/>
                  <a:pt x="16804" y="1537"/>
                  <a:pt x="16804" y="1537"/>
                </a:cubicBezTo>
                <a:close/>
                <a:moveTo>
                  <a:pt x="13080" y="4399"/>
                </a:moveTo>
                <a:lnTo>
                  <a:pt x="13087" y="4377"/>
                </a:lnTo>
                <a:lnTo>
                  <a:pt x="13083" y="4341"/>
                </a:lnTo>
                <a:lnTo>
                  <a:pt x="13058" y="4314"/>
                </a:lnTo>
                <a:lnTo>
                  <a:pt x="13043" y="4285"/>
                </a:lnTo>
                <a:lnTo>
                  <a:pt x="13029" y="4282"/>
                </a:lnTo>
                <a:lnTo>
                  <a:pt x="13015" y="4257"/>
                </a:lnTo>
                <a:lnTo>
                  <a:pt x="13001" y="4244"/>
                </a:lnTo>
                <a:lnTo>
                  <a:pt x="12996" y="4228"/>
                </a:lnTo>
                <a:lnTo>
                  <a:pt x="12979" y="4207"/>
                </a:lnTo>
                <a:lnTo>
                  <a:pt x="12970" y="4206"/>
                </a:lnTo>
                <a:lnTo>
                  <a:pt x="12963" y="4216"/>
                </a:lnTo>
                <a:lnTo>
                  <a:pt x="12964" y="4228"/>
                </a:lnTo>
                <a:lnTo>
                  <a:pt x="12954" y="4242"/>
                </a:lnTo>
                <a:lnTo>
                  <a:pt x="12962" y="4260"/>
                </a:lnTo>
                <a:lnTo>
                  <a:pt x="12973" y="4264"/>
                </a:lnTo>
                <a:lnTo>
                  <a:pt x="12971" y="4274"/>
                </a:lnTo>
                <a:lnTo>
                  <a:pt x="12964" y="4278"/>
                </a:lnTo>
                <a:lnTo>
                  <a:pt x="12954" y="4264"/>
                </a:lnTo>
                <a:lnTo>
                  <a:pt x="12949" y="4266"/>
                </a:lnTo>
                <a:lnTo>
                  <a:pt x="12954" y="4285"/>
                </a:lnTo>
                <a:lnTo>
                  <a:pt x="12977" y="4329"/>
                </a:lnTo>
                <a:lnTo>
                  <a:pt x="12990" y="4341"/>
                </a:lnTo>
                <a:lnTo>
                  <a:pt x="12999" y="4362"/>
                </a:lnTo>
                <a:lnTo>
                  <a:pt x="13005" y="4363"/>
                </a:lnTo>
                <a:lnTo>
                  <a:pt x="13006" y="4338"/>
                </a:lnTo>
                <a:lnTo>
                  <a:pt x="13016" y="4345"/>
                </a:lnTo>
                <a:lnTo>
                  <a:pt x="13028" y="4343"/>
                </a:lnTo>
                <a:lnTo>
                  <a:pt x="13032" y="4352"/>
                </a:lnTo>
                <a:lnTo>
                  <a:pt x="13036" y="4380"/>
                </a:lnTo>
                <a:lnTo>
                  <a:pt x="13034" y="4390"/>
                </a:lnTo>
                <a:lnTo>
                  <a:pt x="13041" y="4403"/>
                </a:lnTo>
                <a:lnTo>
                  <a:pt x="13059" y="4408"/>
                </a:lnTo>
                <a:lnTo>
                  <a:pt x="13066" y="4392"/>
                </a:lnTo>
                <a:cubicBezTo>
                  <a:pt x="13066" y="4392"/>
                  <a:pt x="13080" y="4399"/>
                  <a:pt x="13080" y="4399"/>
                </a:cubicBezTo>
                <a:close/>
                <a:moveTo>
                  <a:pt x="12467" y="1087"/>
                </a:moveTo>
                <a:lnTo>
                  <a:pt x="12462" y="1104"/>
                </a:lnTo>
                <a:lnTo>
                  <a:pt x="12462" y="1121"/>
                </a:lnTo>
                <a:lnTo>
                  <a:pt x="12473" y="1139"/>
                </a:lnTo>
                <a:lnTo>
                  <a:pt x="12487" y="1136"/>
                </a:lnTo>
                <a:lnTo>
                  <a:pt x="12496" y="1152"/>
                </a:lnTo>
                <a:lnTo>
                  <a:pt x="12497" y="1169"/>
                </a:lnTo>
                <a:lnTo>
                  <a:pt x="12508" y="1182"/>
                </a:lnTo>
                <a:lnTo>
                  <a:pt x="12518" y="1158"/>
                </a:lnTo>
                <a:lnTo>
                  <a:pt x="12520" y="1130"/>
                </a:lnTo>
                <a:lnTo>
                  <a:pt x="12516" y="1110"/>
                </a:lnTo>
                <a:lnTo>
                  <a:pt x="12520" y="1094"/>
                </a:lnTo>
                <a:lnTo>
                  <a:pt x="12541" y="1080"/>
                </a:lnTo>
                <a:lnTo>
                  <a:pt x="12563" y="1058"/>
                </a:lnTo>
                <a:lnTo>
                  <a:pt x="12563" y="1046"/>
                </a:lnTo>
                <a:lnTo>
                  <a:pt x="12554" y="1046"/>
                </a:lnTo>
                <a:lnTo>
                  <a:pt x="12538" y="1019"/>
                </a:lnTo>
                <a:lnTo>
                  <a:pt x="12527" y="1011"/>
                </a:lnTo>
                <a:lnTo>
                  <a:pt x="12523" y="999"/>
                </a:lnTo>
                <a:lnTo>
                  <a:pt x="12524" y="963"/>
                </a:lnTo>
                <a:lnTo>
                  <a:pt x="12519" y="941"/>
                </a:lnTo>
                <a:lnTo>
                  <a:pt x="12507" y="935"/>
                </a:lnTo>
                <a:lnTo>
                  <a:pt x="12497" y="927"/>
                </a:lnTo>
                <a:lnTo>
                  <a:pt x="12488" y="929"/>
                </a:lnTo>
                <a:lnTo>
                  <a:pt x="12484" y="946"/>
                </a:lnTo>
                <a:lnTo>
                  <a:pt x="12484" y="959"/>
                </a:lnTo>
                <a:lnTo>
                  <a:pt x="12472" y="986"/>
                </a:lnTo>
                <a:lnTo>
                  <a:pt x="12461" y="999"/>
                </a:lnTo>
                <a:lnTo>
                  <a:pt x="12456" y="1030"/>
                </a:lnTo>
                <a:lnTo>
                  <a:pt x="12460" y="1057"/>
                </a:lnTo>
                <a:cubicBezTo>
                  <a:pt x="12460" y="1057"/>
                  <a:pt x="12467" y="1087"/>
                  <a:pt x="12467" y="1087"/>
                </a:cubicBezTo>
                <a:close/>
                <a:moveTo>
                  <a:pt x="13057" y="4542"/>
                </a:moveTo>
                <a:cubicBezTo>
                  <a:pt x="13056" y="4541"/>
                  <a:pt x="13065" y="4525"/>
                  <a:pt x="13065" y="4525"/>
                </a:cubicBezTo>
                <a:lnTo>
                  <a:pt x="13055" y="4528"/>
                </a:lnTo>
                <a:cubicBezTo>
                  <a:pt x="13055" y="4528"/>
                  <a:pt x="13057" y="4542"/>
                  <a:pt x="13057" y="4542"/>
                </a:cubicBezTo>
                <a:close/>
                <a:moveTo>
                  <a:pt x="12578" y="3392"/>
                </a:moveTo>
                <a:lnTo>
                  <a:pt x="12572" y="3390"/>
                </a:lnTo>
                <a:lnTo>
                  <a:pt x="12564" y="3406"/>
                </a:lnTo>
                <a:lnTo>
                  <a:pt x="12560" y="3424"/>
                </a:lnTo>
                <a:lnTo>
                  <a:pt x="12562" y="3432"/>
                </a:lnTo>
                <a:lnTo>
                  <a:pt x="12558" y="3441"/>
                </a:lnTo>
                <a:lnTo>
                  <a:pt x="12547" y="3446"/>
                </a:lnTo>
                <a:lnTo>
                  <a:pt x="12547" y="3454"/>
                </a:lnTo>
                <a:lnTo>
                  <a:pt x="12561" y="3478"/>
                </a:lnTo>
                <a:lnTo>
                  <a:pt x="12574" y="3489"/>
                </a:lnTo>
                <a:lnTo>
                  <a:pt x="12579" y="3483"/>
                </a:lnTo>
                <a:lnTo>
                  <a:pt x="12583" y="3470"/>
                </a:lnTo>
                <a:lnTo>
                  <a:pt x="12592" y="3461"/>
                </a:lnTo>
                <a:lnTo>
                  <a:pt x="12609" y="3438"/>
                </a:lnTo>
                <a:lnTo>
                  <a:pt x="12623" y="3430"/>
                </a:lnTo>
                <a:lnTo>
                  <a:pt x="12637" y="3432"/>
                </a:lnTo>
                <a:lnTo>
                  <a:pt x="12643" y="3442"/>
                </a:lnTo>
                <a:lnTo>
                  <a:pt x="12642" y="3453"/>
                </a:lnTo>
                <a:lnTo>
                  <a:pt x="12637" y="3454"/>
                </a:lnTo>
                <a:lnTo>
                  <a:pt x="12628" y="3443"/>
                </a:lnTo>
                <a:lnTo>
                  <a:pt x="12621" y="3443"/>
                </a:lnTo>
                <a:lnTo>
                  <a:pt x="12616" y="3456"/>
                </a:lnTo>
                <a:lnTo>
                  <a:pt x="12598" y="3474"/>
                </a:lnTo>
                <a:lnTo>
                  <a:pt x="12591" y="3492"/>
                </a:lnTo>
                <a:lnTo>
                  <a:pt x="12588" y="3512"/>
                </a:lnTo>
                <a:lnTo>
                  <a:pt x="12592" y="3531"/>
                </a:lnTo>
                <a:lnTo>
                  <a:pt x="12589" y="3540"/>
                </a:lnTo>
                <a:cubicBezTo>
                  <a:pt x="12589" y="3540"/>
                  <a:pt x="12588" y="3551"/>
                  <a:pt x="12588" y="3551"/>
                </a:cubicBezTo>
                <a:lnTo>
                  <a:pt x="12608" y="3552"/>
                </a:lnTo>
                <a:lnTo>
                  <a:pt x="12627" y="3535"/>
                </a:lnTo>
                <a:lnTo>
                  <a:pt x="12643" y="3523"/>
                </a:lnTo>
                <a:lnTo>
                  <a:pt x="12656" y="3528"/>
                </a:lnTo>
                <a:lnTo>
                  <a:pt x="12662" y="3541"/>
                </a:lnTo>
                <a:lnTo>
                  <a:pt x="12677" y="3547"/>
                </a:lnTo>
                <a:lnTo>
                  <a:pt x="12687" y="3537"/>
                </a:lnTo>
                <a:lnTo>
                  <a:pt x="12682" y="3525"/>
                </a:lnTo>
                <a:lnTo>
                  <a:pt x="12683" y="3508"/>
                </a:lnTo>
                <a:lnTo>
                  <a:pt x="12689" y="3512"/>
                </a:lnTo>
                <a:lnTo>
                  <a:pt x="12695" y="3534"/>
                </a:lnTo>
                <a:lnTo>
                  <a:pt x="12706" y="3544"/>
                </a:lnTo>
                <a:lnTo>
                  <a:pt x="12725" y="3544"/>
                </a:lnTo>
                <a:lnTo>
                  <a:pt x="12729" y="3531"/>
                </a:lnTo>
                <a:lnTo>
                  <a:pt x="12739" y="3527"/>
                </a:lnTo>
                <a:lnTo>
                  <a:pt x="12746" y="3499"/>
                </a:lnTo>
                <a:lnTo>
                  <a:pt x="12745" y="3475"/>
                </a:lnTo>
                <a:lnTo>
                  <a:pt x="12754" y="3450"/>
                </a:lnTo>
                <a:lnTo>
                  <a:pt x="12756" y="3430"/>
                </a:lnTo>
                <a:lnTo>
                  <a:pt x="12746" y="3416"/>
                </a:lnTo>
                <a:lnTo>
                  <a:pt x="12739" y="3388"/>
                </a:lnTo>
                <a:lnTo>
                  <a:pt x="12726" y="3383"/>
                </a:lnTo>
                <a:lnTo>
                  <a:pt x="12717" y="3383"/>
                </a:lnTo>
                <a:lnTo>
                  <a:pt x="12712" y="3372"/>
                </a:lnTo>
                <a:lnTo>
                  <a:pt x="12720" y="3366"/>
                </a:lnTo>
                <a:lnTo>
                  <a:pt x="12731" y="3371"/>
                </a:lnTo>
                <a:lnTo>
                  <a:pt x="12740" y="3366"/>
                </a:lnTo>
                <a:lnTo>
                  <a:pt x="12747" y="3384"/>
                </a:lnTo>
                <a:lnTo>
                  <a:pt x="12747" y="3398"/>
                </a:lnTo>
                <a:lnTo>
                  <a:pt x="12754" y="3404"/>
                </a:lnTo>
                <a:lnTo>
                  <a:pt x="12760" y="3390"/>
                </a:lnTo>
                <a:lnTo>
                  <a:pt x="12755" y="3356"/>
                </a:lnTo>
                <a:lnTo>
                  <a:pt x="12741" y="3324"/>
                </a:lnTo>
                <a:lnTo>
                  <a:pt x="12727" y="3293"/>
                </a:lnTo>
                <a:lnTo>
                  <a:pt x="12731" y="3281"/>
                </a:lnTo>
                <a:lnTo>
                  <a:pt x="12741" y="3299"/>
                </a:lnTo>
                <a:lnTo>
                  <a:pt x="12742" y="3315"/>
                </a:lnTo>
                <a:lnTo>
                  <a:pt x="12755" y="3325"/>
                </a:lnTo>
                <a:lnTo>
                  <a:pt x="12767" y="3331"/>
                </a:lnTo>
                <a:lnTo>
                  <a:pt x="12770" y="3318"/>
                </a:lnTo>
                <a:lnTo>
                  <a:pt x="12769" y="3303"/>
                </a:lnTo>
                <a:lnTo>
                  <a:pt x="12763" y="3294"/>
                </a:lnTo>
                <a:lnTo>
                  <a:pt x="12764" y="3280"/>
                </a:lnTo>
                <a:lnTo>
                  <a:pt x="12772" y="3257"/>
                </a:lnTo>
                <a:lnTo>
                  <a:pt x="12771" y="3236"/>
                </a:lnTo>
                <a:lnTo>
                  <a:pt x="12760" y="3215"/>
                </a:lnTo>
                <a:lnTo>
                  <a:pt x="12746" y="3185"/>
                </a:lnTo>
                <a:lnTo>
                  <a:pt x="12756" y="3183"/>
                </a:lnTo>
                <a:lnTo>
                  <a:pt x="12767" y="3199"/>
                </a:lnTo>
                <a:lnTo>
                  <a:pt x="12776" y="3195"/>
                </a:lnTo>
                <a:lnTo>
                  <a:pt x="12781" y="3170"/>
                </a:lnTo>
                <a:lnTo>
                  <a:pt x="12778" y="3164"/>
                </a:lnTo>
                <a:lnTo>
                  <a:pt x="12769" y="3163"/>
                </a:lnTo>
                <a:lnTo>
                  <a:pt x="12770" y="3134"/>
                </a:lnTo>
                <a:lnTo>
                  <a:pt x="12778" y="3130"/>
                </a:lnTo>
                <a:lnTo>
                  <a:pt x="12790" y="3144"/>
                </a:lnTo>
                <a:lnTo>
                  <a:pt x="12808" y="3156"/>
                </a:lnTo>
                <a:lnTo>
                  <a:pt x="12813" y="3143"/>
                </a:lnTo>
                <a:lnTo>
                  <a:pt x="12803" y="3132"/>
                </a:lnTo>
                <a:lnTo>
                  <a:pt x="12802" y="3120"/>
                </a:lnTo>
                <a:lnTo>
                  <a:pt x="12812" y="3120"/>
                </a:lnTo>
                <a:lnTo>
                  <a:pt x="12820" y="3127"/>
                </a:lnTo>
                <a:lnTo>
                  <a:pt x="12830" y="3112"/>
                </a:lnTo>
                <a:lnTo>
                  <a:pt x="12831" y="3089"/>
                </a:lnTo>
                <a:lnTo>
                  <a:pt x="12827" y="3081"/>
                </a:lnTo>
                <a:lnTo>
                  <a:pt x="12829" y="3072"/>
                </a:lnTo>
                <a:lnTo>
                  <a:pt x="12846" y="3058"/>
                </a:lnTo>
                <a:lnTo>
                  <a:pt x="12850" y="3042"/>
                </a:lnTo>
                <a:lnTo>
                  <a:pt x="12839" y="3030"/>
                </a:lnTo>
                <a:lnTo>
                  <a:pt x="12833" y="3013"/>
                </a:lnTo>
                <a:lnTo>
                  <a:pt x="12840" y="2994"/>
                </a:lnTo>
                <a:lnTo>
                  <a:pt x="12846" y="3013"/>
                </a:lnTo>
                <a:lnTo>
                  <a:pt x="12855" y="3002"/>
                </a:lnTo>
                <a:lnTo>
                  <a:pt x="12874" y="2961"/>
                </a:lnTo>
                <a:lnTo>
                  <a:pt x="12879" y="2936"/>
                </a:lnTo>
                <a:lnTo>
                  <a:pt x="12886" y="2923"/>
                </a:lnTo>
                <a:lnTo>
                  <a:pt x="12888" y="2895"/>
                </a:lnTo>
                <a:lnTo>
                  <a:pt x="12908" y="2875"/>
                </a:lnTo>
                <a:lnTo>
                  <a:pt x="12918" y="2843"/>
                </a:lnTo>
                <a:lnTo>
                  <a:pt x="12926" y="2802"/>
                </a:lnTo>
                <a:lnTo>
                  <a:pt x="12937" y="2800"/>
                </a:lnTo>
                <a:lnTo>
                  <a:pt x="12962" y="2769"/>
                </a:lnTo>
                <a:lnTo>
                  <a:pt x="12989" y="2717"/>
                </a:lnTo>
                <a:lnTo>
                  <a:pt x="13011" y="2688"/>
                </a:lnTo>
                <a:lnTo>
                  <a:pt x="13019" y="2685"/>
                </a:lnTo>
                <a:lnTo>
                  <a:pt x="13036" y="2659"/>
                </a:lnTo>
                <a:lnTo>
                  <a:pt x="13058" y="2648"/>
                </a:lnTo>
                <a:lnTo>
                  <a:pt x="13071" y="2631"/>
                </a:lnTo>
                <a:lnTo>
                  <a:pt x="13089" y="2592"/>
                </a:lnTo>
                <a:lnTo>
                  <a:pt x="13100" y="2580"/>
                </a:lnTo>
                <a:lnTo>
                  <a:pt x="13107" y="2583"/>
                </a:lnTo>
                <a:lnTo>
                  <a:pt x="13118" y="2576"/>
                </a:lnTo>
                <a:lnTo>
                  <a:pt x="13119" y="2561"/>
                </a:lnTo>
                <a:lnTo>
                  <a:pt x="13115" y="2550"/>
                </a:lnTo>
                <a:lnTo>
                  <a:pt x="13121" y="2529"/>
                </a:lnTo>
                <a:lnTo>
                  <a:pt x="13119" y="2510"/>
                </a:lnTo>
                <a:lnTo>
                  <a:pt x="13119" y="2479"/>
                </a:lnTo>
                <a:lnTo>
                  <a:pt x="13115" y="2473"/>
                </a:lnTo>
                <a:lnTo>
                  <a:pt x="13106" y="2471"/>
                </a:lnTo>
                <a:lnTo>
                  <a:pt x="13105" y="2442"/>
                </a:lnTo>
                <a:lnTo>
                  <a:pt x="13111" y="2414"/>
                </a:lnTo>
                <a:lnTo>
                  <a:pt x="13107" y="2404"/>
                </a:lnTo>
                <a:lnTo>
                  <a:pt x="13094" y="2401"/>
                </a:lnTo>
                <a:lnTo>
                  <a:pt x="13087" y="2389"/>
                </a:lnTo>
                <a:lnTo>
                  <a:pt x="13074" y="2386"/>
                </a:lnTo>
                <a:lnTo>
                  <a:pt x="13067" y="2369"/>
                </a:lnTo>
                <a:lnTo>
                  <a:pt x="13066" y="2351"/>
                </a:lnTo>
                <a:lnTo>
                  <a:pt x="13061" y="2339"/>
                </a:lnTo>
                <a:lnTo>
                  <a:pt x="13046" y="2355"/>
                </a:lnTo>
                <a:lnTo>
                  <a:pt x="13043" y="2367"/>
                </a:lnTo>
                <a:lnTo>
                  <a:pt x="13035" y="2362"/>
                </a:lnTo>
                <a:lnTo>
                  <a:pt x="13025" y="2354"/>
                </a:lnTo>
                <a:lnTo>
                  <a:pt x="13013" y="2359"/>
                </a:lnTo>
                <a:lnTo>
                  <a:pt x="12997" y="2377"/>
                </a:lnTo>
                <a:lnTo>
                  <a:pt x="12993" y="2397"/>
                </a:lnTo>
                <a:lnTo>
                  <a:pt x="12985" y="2408"/>
                </a:lnTo>
                <a:lnTo>
                  <a:pt x="12975" y="2411"/>
                </a:lnTo>
                <a:lnTo>
                  <a:pt x="12968" y="2425"/>
                </a:lnTo>
                <a:lnTo>
                  <a:pt x="12966" y="2441"/>
                </a:lnTo>
                <a:lnTo>
                  <a:pt x="12956" y="2459"/>
                </a:lnTo>
                <a:lnTo>
                  <a:pt x="12955" y="2471"/>
                </a:lnTo>
                <a:lnTo>
                  <a:pt x="12963" y="2493"/>
                </a:lnTo>
                <a:lnTo>
                  <a:pt x="12964" y="2509"/>
                </a:lnTo>
                <a:lnTo>
                  <a:pt x="12952" y="2509"/>
                </a:lnTo>
                <a:lnTo>
                  <a:pt x="12946" y="2520"/>
                </a:lnTo>
                <a:lnTo>
                  <a:pt x="12946" y="2536"/>
                </a:lnTo>
                <a:lnTo>
                  <a:pt x="12940" y="2544"/>
                </a:lnTo>
                <a:lnTo>
                  <a:pt x="12932" y="2561"/>
                </a:lnTo>
                <a:lnTo>
                  <a:pt x="12909" y="2587"/>
                </a:lnTo>
                <a:lnTo>
                  <a:pt x="12900" y="2598"/>
                </a:lnTo>
                <a:lnTo>
                  <a:pt x="12895" y="2594"/>
                </a:lnTo>
                <a:lnTo>
                  <a:pt x="12884" y="2594"/>
                </a:lnTo>
                <a:lnTo>
                  <a:pt x="12874" y="2607"/>
                </a:lnTo>
                <a:lnTo>
                  <a:pt x="12863" y="2635"/>
                </a:lnTo>
                <a:lnTo>
                  <a:pt x="12853" y="2646"/>
                </a:lnTo>
                <a:lnTo>
                  <a:pt x="12847" y="2640"/>
                </a:lnTo>
                <a:lnTo>
                  <a:pt x="12843" y="2624"/>
                </a:lnTo>
                <a:lnTo>
                  <a:pt x="12838" y="2624"/>
                </a:lnTo>
                <a:lnTo>
                  <a:pt x="12836" y="2638"/>
                </a:lnTo>
                <a:lnTo>
                  <a:pt x="12838" y="2663"/>
                </a:lnTo>
                <a:lnTo>
                  <a:pt x="12833" y="2671"/>
                </a:lnTo>
                <a:lnTo>
                  <a:pt x="12829" y="2651"/>
                </a:lnTo>
                <a:lnTo>
                  <a:pt x="12823" y="2633"/>
                </a:lnTo>
                <a:lnTo>
                  <a:pt x="12802" y="2636"/>
                </a:lnTo>
                <a:lnTo>
                  <a:pt x="12777" y="2648"/>
                </a:lnTo>
                <a:lnTo>
                  <a:pt x="12772" y="2656"/>
                </a:lnTo>
                <a:lnTo>
                  <a:pt x="12762" y="2659"/>
                </a:lnTo>
                <a:lnTo>
                  <a:pt x="12758" y="2671"/>
                </a:lnTo>
                <a:lnTo>
                  <a:pt x="12766" y="2700"/>
                </a:lnTo>
                <a:lnTo>
                  <a:pt x="12771" y="2709"/>
                </a:lnTo>
                <a:lnTo>
                  <a:pt x="12770" y="2719"/>
                </a:lnTo>
                <a:lnTo>
                  <a:pt x="12764" y="2723"/>
                </a:lnTo>
                <a:lnTo>
                  <a:pt x="12755" y="2743"/>
                </a:lnTo>
                <a:lnTo>
                  <a:pt x="12750" y="2739"/>
                </a:lnTo>
                <a:lnTo>
                  <a:pt x="12751" y="2727"/>
                </a:lnTo>
                <a:lnTo>
                  <a:pt x="12755" y="2718"/>
                </a:lnTo>
                <a:lnTo>
                  <a:pt x="12755" y="2702"/>
                </a:lnTo>
                <a:lnTo>
                  <a:pt x="12747" y="2702"/>
                </a:lnTo>
                <a:lnTo>
                  <a:pt x="12736" y="2727"/>
                </a:lnTo>
                <a:lnTo>
                  <a:pt x="12726" y="2739"/>
                </a:lnTo>
                <a:lnTo>
                  <a:pt x="12727" y="2755"/>
                </a:lnTo>
                <a:lnTo>
                  <a:pt x="12735" y="2762"/>
                </a:lnTo>
                <a:lnTo>
                  <a:pt x="12728" y="2771"/>
                </a:lnTo>
                <a:lnTo>
                  <a:pt x="12723" y="2789"/>
                </a:lnTo>
                <a:lnTo>
                  <a:pt x="12708" y="2790"/>
                </a:lnTo>
                <a:lnTo>
                  <a:pt x="12700" y="2801"/>
                </a:lnTo>
                <a:lnTo>
                  <a:pt x="12698" y="2815"/>
                </a:lnTo>
                <a:lnTo>
                  <a:pt x="12686" y="2822"/>
                </a:lnTo>
                <a:lnTo>
                  <a:pt x="12678" y="2835"/>
                </a:lnTo>
                <a:lnTo>
                  <a:pt x="12676" y="2867"/>
                </a:lnTo>
                <a:lnTo>
                  <a:pt x="12679" y="2874"/>
                </a:lnTo>
                <a:lnTo>
                  <a:pt x="12687" y="2876"/>
                </a:lnTo>
                <a:lnTo>
                  <a:pt x="12678" y="2892"/>
                </a:lnTo>
                <a:lnTo>
                  <a:pt x="12658" y="2893"/>
                </a:lnTo>
                <a:lnTo>
                  <a:pt x="12650" y="2903"/>
                </a:lnTo>
                <a:lnTo>
                  <a:pt x="12648" y="2932"/>
                </a:lnTo>
                <a:lnTo>
                  <a:pt x="12650" y="2949"/>
                </a:lnTo>
                <a:lnTo>
                  <a:pt x="12656" y="2950"/>
                </a:lnTo>
                <a:lnTo>
                  <a:pt x="12666" y="2947"/>
                </a:lnTo>
                <a:lnTo>
                  <a:pt x="12670" y="2957"/>
                </a:lnTo>
                <a:lnTo>
                  <a:pt x="12668" y="2968"/>
                </a:lnTo>
                <a:lnTo>
                  <a:pt x="12669" y="2987"/>
                </a:lnTo>
                <a:lnTo>
                  <a:pt x="12660" y="2999"/>
                </a:lnTo>
                <a:lnTo>
                  <a:pt x="12652" y="2994"/>
                </a:lnTo>
                <a:lnTo>
                  <a:pt x="12636" y="2988"/>
                </a:lnTo>
                <a:lnTo>
                  <a:pt x="12621" y="3001"/>
                </a:lnTo>
                <a:lnTo>
                  <a:pt x="12618" y="3016"/>
                </a:lnTo>
                <a:lnTo>
                  <a:pt x="12618" y="3032"/>
                </a:lnTo>
                <a:lnTo>
                  <a:pt x="12612" y="3052"/>
                </a:lnTo>
                <a:lnTo>
                  <a:pt x="12600" y="3069"/>
                </a:lnTo>
                <a:lnTo>
                  <a:pt x="12590" y="3060"/>
                </a:lnTo>
                <a:lnTo>
                  <a:pt x="12583" y="3045"/>
                </a:lnTo>
                <a:lnTo>
                  <a:pt x="12580" y="3030"/>
                </a:lnTo>
                <a:lnTo>
                  <a:pt x="12575" y="3034"/>
                </a:lnTo>
                <a:lnTo>
                  <a:pt x="12571" y="3063"/>
                </a:lnTo>
                <a:lnTo>
                  <a:pt x="12574" y="3088"/>
                </a:lnTo>
                <a:lnTo>
                  <a:pt x="12586" y="3104"/>
                </a:lnTo>
                <a:lnTo>
                  <a:pt x="12594" y="3099"/>
                </a:lnTo>
                <a:lnTo>
                  <a:pt x="12599" y="3102"/>
                </a:lnTo>
                <a:lnTo>
                  <a:pt x="12599" y="3117"/>
                </a:lnTo>
                <a:lnTo>
                  <a:pt x="12593" y="3141"/>
                </a:lnTo>
                <a:lnTo>
                  <a:pt x="12595" y="3152"/>
                </a:lnTo>
                <a:lnTo>
                  <a:pt x="12603" y="3159"/>
                </a:lnTo>
                <a:lnTo>
                  <a:pt x="12610" y="3145"/>
                </a:lnTo>
                <a:lnTo>
                  <a:pt x="12616" y="3145"/>
                </a:lnTo>
                <a:lnTo>
                  <a:pt x="12621" y="3152"/>
                </a:lnTo>
                <a:lnTo>
                  <a:pt x="12635" y="3152"/>
                </a:lnTo>
                <a:lnTo>
                  <a:pt x="12643" y="3142"/>
                </a:lnTo>
                <a:lnTo>
                  <a:pt x="12647" y="3148"/>
                </a:lnTo>
                <a:lnTo>
                  <a:pt x="12642" y="3164"/>
                </a:lnTo>
                <a:lnTo>
                  <a:pt x="12632" y="3168"/>
                </a:lnTo>
                <a:lnTo>
                  <a:pt x="12616" y="3168"/>
                </a:lnTo>
                <a:lnTo>
                  <a:pt x="12610" y="3181"/>
                </a:lnTo>
                <a:lnTo>
                  <a:pt x="12602" y="3175"/>
                </a:lnTo>
                <a:lnTo>
                  <a:pt x="12597" y="3190"/>
                </a:lnTo>
                <a:lnTo>
                  <a:pt x="12602" y="3214"/>
                </a:lnTo>
                <a:lnTo>
                  <a:pt x="12612" y="3223"/>
                </a:lnTo>
                <a:lnTo>
                  <a:pt x="12621" y="3227"/>
                </a:lnTo>
                <a:lnTo>
                  <a:pt x="12630" y="3220"/>
                </a:lnTo>
                <a:lnTo>
                  <a:pt x="12634" y="3228"/>
                </a:lnTo>
                <a:lnTo>
                  <a:pt x="12631" y="3236"/>
                </a:lnTo>
                <a:lnTo>
                  <a:pt x="12616" y="3247"/>
                </a:lnTo>
                <a:lnTo>
                  <a:pt x="12600" y="3246"/>
                </a:lnTo>
                <a:lnTo>
                  <a:pt x="12592" y="3255"/>
                </a:lnTo>
                <a:lnTo>
                  <a:pt x="12591" y="3268"/>
                </a:lnTo>
                <a:lnTo>
                  <a:pt x="12597" y="3276"/>
                </a:lnTo>
                <a:lnTo>
                  <a:pt x="12609" y="3273"/>
                </a:lnTo>
                <a:lnTo>
                  <a:pt x="12623" y="3275"/>
                </a:lnTo>
                <a:lnTo>
                  <a:pt x="12623" y="3282"/>
                </a:lnTo>
                <a:lnTo>
                  <a:pt x="12614" y="3288"/>
                </a:lnTo>
                <a:lnTo>
                  <a:pt x="12601" y="3292"/>
                </a:lnTo>
                <a:lnTo>
                  <a:pt x="12602" y="3303"/>
                </a:lnTo>
                <a:lnTo>
                  <a:pt x="12606" y="3308"/>
                </a:lnTo>
                <a:lnTo>
                  <a:pt x="12623" y="3312"/>
                </a:lnTo>
                <a:lnTo>
                  <a:pt x="12641" y="3332"/>
                </a:lnTo>
                <a:lnTo>
                  <a:pt x="12652" y="3339"/>
                </a:lnTo>
                <a:lnTo>
                  <a:pt x="12652" y="3345"/>
                </a:lnTo>
                <a:lnTo>
                  <a:pt x="12653" y="3360"/>
                </a:lnTo>
                <a:lnTo>
                  <a:pt x="12644" y="3342"/>
                </a:lnTo>
                <a:lnTo>
                  <a:pt x="12631" y="3333"/>
                </a:lnTo>
                <a:lnTo>
                  <a:pt x="12619" y="3331"/>
                </a:lnTo>
                <a:lnTo>
                  <a:pt x="12608" y="3320"/>
                </a:lnTo>
                <a:lnTo>
                  <a:pt x="12596" y="3319"/>
                </a:lnTo>
                <a:lnTo>
                  <a:pt x="12588" y="3332"/>
                </a:lnTo>
                <a:lnTo>
                  <a:pt x="12586" y="3347"/>
                </a:lnTo>
                <a:lnTo>
                  <a:pt x="12581" y="3355"/>
                </a:lnTo>
                <a:lnTo>
                  <a:pt x="12581" y="3367"/>
                </a:lnTo>
                <a:lnTo>
                  <a:pt x="12586" y="3377"/>
                </a:lnTo>
                <a:lnTo>
                  <a:pt x="12585" y="3388"/>
                </a:lnTo>
                <a:cubicBezTo>
                  <a:pt x="12585" y="3388"/>
                  <a:pt x="12578" y="3392"/>
                  <a:pt x="12578" y="3392"/>
                </a:cubicBezTo>
                <a:close/>
                <a:moveTo>
                  <a:pt x="12675" y="2819"/>
                </a:moveTo>
                <a:lnTo>
                  <a:pt x="12679" y="2808"/>
                </a:lnTo>
                <a:lnTo>
                  <a:pt x="12697" y="2787"/>
                </a:lnTo>
                <a:lnTo>
                  <a:pt x="12700" y="2771"/>
                </a:lnTo>
                <a:lnTo>
                  <a:pt x="12695" y="2770"/>
                </a:lnTo>
                <a:lnTo>
                  <a:pt x="12681" y="2788"/>
                </a:lnTo>
                <a:lnTo>
                  <a:pt x="12672" y="2793"/>
                </a:lnTo>
                <a:lnTo>
                  <a:pt x="12665" y="2808"/>
                </a:lnTo>
                <a:lnTo>
                  <a:pt x="12670" y="2822"/>
                </a:lnTo>
                <a:cubicBezTo>
                  <a:pt x="12670" y="2822"/>
                  <a:pt x="12675" y="2819"/>
                  <a:pt x="12675" y="2819"/>
                </a:cubicBezTo>
                <a:close/>
                <a:moveTo>
                  <a:pt x="12871" y="4208"/>
                </a:moveTo>
                <a:lnTo>
                  <a:pt x="12879" y="4208"/>
                </a:lnTo>
                <a:lnTo>
                  <a:pt x="12888" y="4189"/>
                </a:lnTo>
                <a:lnTo>
                  <a:pt x="12891" y="4175"/>
                </a:lnTo>
                <a:lnTo>
                  <a:pt x="12891" y="4163"/>
                </a:lnTo>
                <a:lnTo>
                  <a:pt x="12876" y="4145"/>
                </a:lnTo>
                <a:lnTo>
                  <a:pt x="12868" y="4152"/>
                </a:lnTo>
                <a:lnTo>
                  <a:pt x="12858" y="4146"/>
                </a:lnTo>
                <a:lnTo>
                  <a:pt x="12848" y="4117"/>
                </a:lnTo>
                <a:lnTo>
                  <a:pt x="12834" y="4117"/>
                </a:lnTo>
                <a:lnTo>
                  <a:pt x="12812" y="4088"/>
                </a:lnTo>
                <a:lnTo>
                  <a:pt x="12804" y="4065"/>
                </a:lnTo>
                <a:lnTo>
                  <a:pt x="12789" y="4065"/>
                </a:lnTo>
                <a:lnTo>
                  <a:pt x="12773" y="4015"/>
                </a:lnTo>
                <a:lnTo>
                  <a:pt x="12749" y="3968"/>
                </a:lnTo>
                <a:lnTo>
                  <a:pt x="12741" y="3919"/>
                </a:lnTo>
                <a:lnTo>
                  <a:pt x="12728" y="3883"/>
                </a:lnTo>
                <a:lnTo>
                  <a:pt x="12727" y="3827"/>
                </a:lnTo>
                <a:lnTo>
                  <a:pt x="12717" y="3794"/>
                </a:lnTo>
                <a:lnTo>
                  <a:pt x="12711" y="3732"/>
                </a:lnTo>
                <a:lnTo>
                  <a:pt x="12709" y="3717"/>
                </a:lnTo>
                <a:lnTo>
                  <a:pt x="12715" y="3698"/>
                </a:lnTo>
                <a:lnTo>
                  <a:pt x="12713" y="3684"/>
                </a:lnTo>
                <a:lnTo>
                  <a:pt x="12702" y="3679"/>
                </a:lnTo>
                <a:lnTo>
                  <a:pt x="12691" y="3688"/>
                </a:lnTo>
                <a:lnTo>
                  <a:pt x="12683" y="3677"/>
                </a:lnTo>
                <a:lnTo>
                  <a:pt x="12686" y="3670"/>
                </a:lnTo>
                <a:lnTo>
                  <a:pt x="12705" y="3672"/>
                </a:lnTo>
                <a:lnTo>
                  <a:pt x="12720" y="3656"/>
                </a:lnTo>
                <a:lnTo>
                  <a:pt x="12722" y="3613"/>
                </a:lnTo>
                <a:lnTo>
                  <a:pt x="12719" y="3593"/>
                </a:lnTo>
                <a:lnTo>
                  <a:pt x="12707" y="3597"/>
                </a:lnTo>
                <a:lnTo>
                  <a:pt x="12695" y="3603"/>
                </a:lnTo>
                <a:lnTo>
                  <a:pt x="12700" y="3593"/>
                </a:lnTo>
                <a:lnTo>
                  <a:pt x="12718" y="3582"/>
                </a:lnTo>
                <a:lnTo>
                  <a:pt x="12722" y="3569"/>
                </a:lnTo>
                <a:lnTo>
                  <a:pt x="12716" y="3559"/>
                </a:lnTo>
                <a:lnTo>
                  <a:pt x="12691" y="3559"/>
                </a:lnTo>
                <a:lnTo>
                  <a:pt x="12659" y="3551"/>
                </a:lnTo>
                <a:lnTo>
                  <a:pt x="12646" y="3537"/>
                </a:lnTo>
                <a:lnTo>
                  <a:pt x="12636" y="3537"/>
                </a:lnTo>
                <a:lnTo>
                  <a:pt x="12612" y="3563"/>
                </a:lnTo>
                <a:lnTo>
                  <a:pt x="12589" y="3563"/>
                </a:lnTo>
                <a:lnTo>
                  <a:pt x="12581" y="3575"/>
                </a:lnTo>
                <a:lnTo>
                  <a:pt x="12563" y="3596"/>
                </a:lnTo>
                <a:lnTo>
                  <a:pt x="12562" y="3621"/>
                </a:lnTo>
                <a:lnTo>
                  <a:pt x="12557" y="3636"/>
                </a:lnTo>
                <a:lnTo>
                  <a:pt x="12561" y="3658"/>
                </a:lnTo>
                <a:lnTo>
                  <a:pt x="12572" y="3661"/>
                </a:lnTo>
                <a:lnTo>
                  <a:pt x="12577" y="3669"/>
                </a:lnTo>
                <a:lnTo>
                  <a:pt x="12574" y="3681"/>
                </a:lnTo>
                <a:lnTo>
                  <a:pt x="12562" y="3680"/>
                </a:lnTo>
                <a:lnTo>
                  <a:pt x="12548" y="3688"/>
                </a:lnTo>
                <a:lnTo>
                  <a:pt x="12537" y="3720"/>
                </a:lnTo>
                <a:lnTo>
                  <a:pt x="12536" y="3746"/>
                </a:lnTo>
                <a:lnTo>
                  <a:pt x="12542" y="3758"/>
                </a:lnTo>
                <a:lnTo>
                  <a:pt x="12553" y="3752"/>
                </a:lnTo>
                <a:lnTo>
                  <a:pt x="12570" y="3737"/>
                </a:lnTo>
                <a:lnTo>
                  <a:pt x="12573" y="3746"/>
                </a:lnTo>
                <a:lnTo>
                  <a:pt x="12561" y="3764"/>
                </a:lnTo>
                <a:lnTo>
                  <a:pt x="12558" y="3783"/>
                </a:lnTo>
                <a:lnTo>
                  <a:pt x="12566" y="3783"/>
                </a:lnTo>
                <a:lnTo>
                  <a:pt x="12574" y="3765"/>
                </a:lnTo>
                <a:lnTo>
                  <a:pt x="12583" y="3761"/>
                </a:lnTo>
                <a:lnTo>
                  <a:pt x="12586" y="3771"/>
                </a:lnTo>
                <a:lnTo>
                  <a:pt x="12575" y="3787"/>
                </a:lnTo>
                <a:lnTo>
                  <a:pt x="12573" y="3804"/>
                </a:lnTo>
                <a:lnTo>
                  <a:pt x="12583" y="3822"/>
                </a:lnTo>
                <a:lnTo>
                  <a:pt x="12596" y="3822"/>
                </a:lnTo>
                <a:lnTo>
                  <a:pt x="12588" y="3829"/>
                </a:lnTo>
                <a:lnTo>
                  <a:pt x="12579" y="3830"/>
                </a:lnTo>
                <a:lnTo>
                  <a:pt x="12570" y="3844"/>
                </a:lnTo>
                <a:lnTo>
                  <a:pt x="12571" y="3860"/>
                </a:lnTo>
                <a:lnTo>
                  <a:pt x="12578" y="3882"/>
                </a:lnTo>
                <a:lnTo>
                  <a:pt x="12572" y="3891"/>
                </a:lnTo>
                <a:lnTo>
                  <a:pt x="12566" y="3885"/>
                </a:lnTo>
                <a:lnTo>
                  <a:pt x="12553" y="3891"/>
                </a:lnTo>
                <a:lnTo>
                  <a:pt x="12544" y="3881"/>
                </a:lnTo>
                <a:lnTo>
                  <a:pt x="12535" y="3883"/>
                </a:lnTo>
                <a:lnTo>
                  <a:pt x="12523" y="3908"/>
                </a:lnTo>
                <a:lnTo>
                  <a:pt x="12524" y="3931"/>
                </a:lnTo>
                <a:lnTo>
                  <a:pt x="12528" y="3959"/>
                </a:lnTo>
                <a:lnTo>
                  <a:pt x="12525" y="3985"/>
                </a:lnTo>
                <a:lnTo>
                  <a:pt x="12528" y="4005"/>
                </a:lnTo>
                <a:lnTo>
                  <a:pt x="12546" y="4030"/>
                </a:lnTo>
                <a:lnTo>
                  <a:pt x="12547" y="4044"/>
                </a:lnTo>
                <a:lnTo>
                  <a:pt x="12565" y="4068"/>
                </a:lnTo>
                <a:lnTo>
                  <a:pt x="12577" y="4076"/>
                </a:lnTo>
                <a:lnTo>
                  <a:pt x="12583" y="4070"/>
                </a:lnTo>
                <a:lnTo>
                  <a:pt x="12594" y="4065"/>
                </a:lnTo>
                <a:lnTo>
                  <a:pt x="12605" y="4036"/>
                </a:lnTo>
                <a:lnTo>
                  <a:pt x="12601" y="4006"/>
                </a:lnTo>
                <a:lnTo>
                  <a:pt x="12604" y="3984"/>
                </a:lnTo>
                <a:lnTo>
                  <a:pt x="12612" y="3963"/>
                </a:lnTo>
                <a:lnTo>
                  <a:pt x="12606" y="3990"/>
                </a:lnTo>
                <a:lnTo>
                  <a:pt x="12605" y="4006"/>
                </a:lnTo>
                <a:lnTo>
                  <a:pt x="12611" y="4021"/>
                </a:lnTo>
                <a:lnTo>
                  <a:pt x="12616" y="4051"/>
                </a:lnTo>
                <a:lnTo>
                  <a:pt x="12624" y="4055"/>
                </a:lnTo>
                <a:lnTo>
                  <a:pt x="12633" y="4044"/>
                </a:lnTo>
                <a:lnTo>
                  <a:pt x="12633" y="4029"/>
                </a:lnTo>
                <a:lnTo>
                  <a:pt x="12640" y="4006"/>
                </a:lnTo>
                <a:lnTo>
                  <a:pt x="12644" y="4017"/>
                </a:lnTo>
                <a:lnTo>
                  <a:pt x="12642" y="4027"/>
                </a:lnTo>
                <a:lnTo>
                  <a:pt x="12642" y="4048"/>
                </a:lnTo>
                <a:lnTo>
                  <a:pt x="12655" y="4082"/>
                </a:lnTo>
                <a:lnTo>
                  <a:pt x="12671" y="4098"/>
                </a:lnTo>
                <a:lnTo>
                  <a:pt x="12682" y="4097"/>
                </a:lnTo>
                <a:lnTo>
                  <a:pt x="12691" y="4086"/>
                </a:lnTo>
                <a:lnTo>
                  <a:pt x="12697" y="4092"/>
                </a:lnTo>
                <a:lnTo>
                  <a:pt x="12694" y="4101"/>
                </a:lnTo>
                <a:lnTo>
                  <a:pt x="12687" y="4101"/>
                </a:lnTo>
                <a:lnTo>
                  <a:pt x="12682" y="4115"/>
                </a:lnTo>
                <a:lnTo>
                  <a:pt x="12673" y="4125"/>
                </a:lnTo>
                <a:lnTo>
                  <a:pt x="12671" y="4138"/>
                </a:lnTo>
                <a:lnTo>
                  <a:pt x="12683" y="4156"/>
                </a:lnTo>
                <a:lnTo>
                  <a:pt x="12684" y="4172"/>
                </a:lnTo>
                <a:lnTo>
                  <a:pt x="12676" y="4173"/>
                </a:lnTo>
                <a:lnTo>
                  <a:pt x="12668" y="4169"/>
                </a:lnTo>
                <a:lnTo>
                  <a:pt x="12669" y="4183"/>
                </a:lnTo>
                <a:lnTo>
                  <a:pt x="12676" y="4195"/>
                </a:lnTo>
                <a:lnTo>
                  <a:pt x="12696" y="4198"/>
                </a:lnTo>
                <a:lnTo>
                  <a:pt x="12709" y="4209"/>
                </a:lnTo>
                <a:lnTo>
                  <a:pt x="12723" y="4203"/>
                </a:lnTo>
                <a:lnTo>
                  <a:pt x="12740" y="4215"/>
                </a:lnTo>
                <a:lnTo>
                  <a:pt x="12739" y="4194"/>
                </a:lnTo>
                <a:lnTo>
                  <a:pt x="12747" y="4198"/>
                </a:lnTo>
                <a:lnTo>
                  <a:pt x="12751" y="4212"/>
                </a:lnTo>
                <a:lnTo>
                  <a:pt x="12756" y="4243"/>
                </a:lnTo>
                <a:lnTo>
                  <a:pt x="12767" y="4258"/>
                </a:lnTo>
                <a:lnTo>
                  <a:pt x="12776" y="4256"/>
                </a:lnTo>
                <a:lnTo>
                  <a:pt x="12785" y="4238"/>
                </a:lnTo>
                <a:lnTo>
                  <a:pt x="12782" y="4215"/>
                </a:lnTo>
                <a:lnTo>
                  <a:pt x="12765" y="4201"/>
                </a:lnTo>
                <a:lnTo>
                  <a:pt x="12759" y="4195"/>
                </a:lnTo>
                <a:lnTo>
                  <a:pt x="12765" y="4189"/>
                </a:lnTo>
                <a:lnTo>
                  <a:pt x="12774" y="4193"/>
                </a:lnTo>
                <a:lnTo>
                  <a:pt x="12787" y="4206"/>
                </a:lnTo>
                <a:lnTo>
                  <a:pt x="12793" y="4223"/>
                </a:lnTo>
                <a:lnTo>
                  <a:pt x="12799" y="4245"/>
                </a:lnTo>
                <a:lnTo>
                  <a:pt x="12804" y="4245"/>
                </a:lnTo>
                <a:lnTo>
                  <a:pt x="12807" y="4225"/>
                </a:lnTo>
                <a:lnTo>
                  <a:pt x="12813" y="4222"/>
                </a:lnTo>
                <a:lnTo>
                  <a:pt x="12821" y="4240"/>
                </a:lnTo>
                <a:lnTo>
                  <a:pt x="12835" y="4252"/>
                </a:lnTo>
                <a:lnTo>
                  <a:pt x="12845" y="4250"/>
                </a:lnTo>
                <a:lnTo>
                  <a:pt x="12845" y="4237"/>
                </a:lnTo>
                <a:lnTo>
                  <a:pt x="12834" y="4221"/>
                </a:lnTo>
                <a:lnTo>
                  <a:pt x="12834" y="4212"/>
                </a:lnTo>
                <a:lnTo>
                  <a:pt x="12839" y="4208"/>
                </a:lnTo>
                <a:lnTo>
                  <a:pt x="12853" y="4220"/>
                </a:lnTo>
                <a:lnTo>
                  <a:pt x="12858" y="4231"/>
                </a:lnTo>
                <a:lnTo>
                  <a:pt x="12862" y="4231"/>
                </a:lnTo>
                <a:lnTo>
                  <a:pt x="12866" y="4252"/>
                </a:lnTo>
                <a:lnTo>
                  <a:pt x="12874" y="4262"/>
                </a:lnTo>
                <a:lnTo>
                  <a:pt x="12880" y="4256"/>
                </a:lnTo>
                <a:lnTo>
                  <a:pt x="12883" y="4238"/>
                </a:lnTo>
                <a:lnTo>
                  <a:pt x="12877" y="4221"/>
                </a:lnTo>
                <a:lnTo>
                  <a:pt x="12869" y="4220"/>
                </a:lnTo>
                <a:lnTo>
                  <a:pt x="12862" y="4211"/>
                </a:lnTo>
                <a:lnTo>
                  <a:pt x="12865" y="4203"/>
                </a:lnTo>
                <a:cubicBezTo>
                  <a:pt x="12865" y="4203"/>
                  <a:pt x="12871" y="4208"/>
                  <a:pt x="12871" y="4208"/>
                </a:cubicBezTo>
                <a:close/>
                <a:moveTo>
                  <a:pt x="12651" y="4107"/>
                </a:moveTo>
                <a:lnTo>
                  <a:pt x="12636" y="4099"/>
                </a:lnTo>
                <a:lnTo>
                  <a:pt x="12633" y="4084"/>
                </a:lnTo>
                <a:lnTo>
                  <a:pt x="12624" y="4076"/>
                </a:lnTo>
                <a:lnTo>
                  <a:pt x="12608" y="4079"/>
                </a:lnTo>
                <a:lnTo>
                  <a:pt x="12599" y="4094"/>
                </a:lnTo>
                <a:lnTo>
                  <a:pt x="12601" y="4106"/>
                </a:lnTo>
                <a:lnTo>
                  <a:pt x="12610" y="4115"/>
                </a:lnTo>
                <a:lnTo>
                  <a:pt x="12617" y="4111"/>
                </a:lnTo>
                <a:lnTo>
                  <a:pt x="12627" y="4117"/>
                </a:lnTo>
                <a:lnTo>
                  <a:pt x="12628" y="4138"/>
                </a:lnTo>
                <a:lnTo>
                  <a:pt x="12639" y="4142"/>
                </a:lnTo>
                <a:lnTo>
                  <a:pt x="12649" y="4165"/>
                </a:lnTo>
                <a:lnTo>
                  <a:pt x="12654" y="4170"/>
                </a:lnTo>
                <a:lnTo>
                  <a:pt x="12655" y="4156"/>
                </a:lnTo>
                <a:lnTo>
                  <a:pt x="12649" y="4142"/>
                </a:lnTo>
                <a:lnTo>
                  <a:pt x="12655" y="4125"/>
                </a:lnTo>
                <a:cubicBezTo>
                  <a:pt x="12655" y="4125"/>
                  <a:pt x="12651" y="4107"/>
                  <a:pt x="12651" y="4107"/>
                </a:cubicBezTo>
                <a:close/>
                <a:moveTo>
                  <a:pt x="12997" y="4446"/>
                </a:moveTo>
                <a:lnTo>
                  <a:pt x="12999" y="4429"/>
                </a:lnTo>
                <a:lnTo>
                  <a:pt x="12992" y="4422"/>
                </a:lnTo>
                <a:lnTo>
                  <a:pt x="12991" y="4450"/>
                </a:lnTo>
                <a:cubicBezTo>
                  <a:pt x="12991" y="4450"/>
                  <a:pt x="12997" y="4446"/>
                  <a:pt x="12997" y="4446"/>
                </a:cubicBezTo>
                <a:close/>
                <a:moveTo>
                  <a:pt x="13013" y="4448"/>
                </a:moveTo>
                <a:lnTo>
                  <a:pt x="13010" y="4460"/>
                </a:lnTo>
                <a:lnTo>
                  <a:pt x="13023" y="4482"/>
                </a:lnTo>
                <a:lnTo>
                  <a:pt x="13045" y="4508"/>
                </a:lnTo>
                <a:lnTo>
                  <a:pt x="13043" y="4483"/>
                </a:lnTo>
                <a:lnTo>
                  <a:pt x="13021" y="4464"/>
                </a:lnTo>
                <a:cubicBezTo>
                  <a:pt x="13021" y="4464"/>
                  <a:pt x="13013" y="4448"/>
                  <a:pt x="13013" y="4448"/>
                </a:cubicBezTo>
                <a:close/>
                <a:moveTo>
                  <a:pt x="13821" y="1046"/>
                </a:moveTo>
                <a:lnTo>
                  <a:pt x="13805" y="1047"/>
                </a:lnTo>
                <a:lnTo>
                  <a:pt x="13806" y="1057"/>
                </a:lnTo>
                <a:lnTo>
                  <a:pt x="13819" y="1069"/>
                </a:lnTo>
                <a:lnTo>
                  <a:pt x="13833" y="1071"/>
                </a:lnTo>
                <a:lnTo>
                  <a:pt x="13846" y="1054"/>
                </a:lnTo>
                <a:lnTo>
                  <a:pt x="13861" y="1032"/>
                </a:lnTo>
                <a:lnTo>
                  <a:pt x="13871" y="1023"/>
                </a:lnTo>
                <a:lnTo>
                  <a:pt x="13877" y="992"/>
                </a:lnTo>
                <a:lnTo>
                  <a:pt x="13884" y="958"/>
                </a:lnTo>
                <a:lnTo>
                  <a:pt x="13881" y="943"/>
                </a:lnTo>
                <a:lnTo>
                  <a:pt x="13853" y="917"/>
                </a:lnTo>
                <a:lnTo>
                  <a:pt x="13829" y="911"/>
                </a:lnTo>
                <a:lnTo>
                  <a:pt x="13809" y="918"/>
                </a:lnTo>
                <a:lnTo>
                  <a:pt x="13797" y="927"/>
                </a:lnTo>
                <a:lnTo>
                  <a:pt x="13784" y="919"/>
                </a:lnTo>
                <a:lnTo>
                  <a:pt x="13776" y="919"/>
                </a:lnTo>
                <a:lnTo>
                  <a:pt x="13764" y="936"/>
                </a:lnTo>
                <a:lnTo>
                  <a:pt x="13748" y="936"/>
                </a:lnTo>
                <a:lnTo>
                  <a:pt x="13744" y="942"/>
                </a:lnTo>
                <a:lnTo>
                  <a:pt x="13749" y="957"/>
                </a:lnTo>
                <a:lnTo>
                  <a:pt x="13765" y="963"/>
                </a:lnTo>
                <a:lnTo>
                  <a:pt x="13772" y="982"/>
                </a:lnTo>
                <a:lnTo>
                  <a:pt x="13786" y="994"/>
                </a:lnTo>
                <a:lnTo>
                  <a:pt x="13795" y="1016"/>
                </a:lnTo>
                <a:lnTo>
                  <a:pt x="13812" y="1026"/>
                </a:lnTo>
                <a:lnTo>
                  <a:pt x="13837" y="1025"/>
                </a:lnTo>
                <a:lnTo>
                  <a:pt x="13846" y="1030"/>
                </a:lnTo>
                <a:lnTo>
                  <a:pt x="13840" y="1037"/>
                </a:lnTo>
                <a:cubicBezTo>
                  <a:pt x="13840" y="1037"/>
                  <a:pt x="13821" y="1046"/>
                  <a:pt x="13821" y="1046"/>
                </a:cubicBezTo>
                <a:close/>
                <a:moveTo>
                  <a:pt x="12425" y="1186"/>
                </a:moveTo>
                <a:lnTo>
                  <a:pt x="12415" y="1188"/>
                </a:lnTo>
                <a:lnTo>
                  <a:pt x="12397" y="1214"/>
                </a:lnTo>
                <a:lnTo>
                  <a:pt x="12384" y="1215"/>
                </a:lnTo>
                <a:lnTo>
                  <a:pt x="12376" y="1202"/>
                </a:lnTo>
                <a:lnTo>
                  <a:pt x="12367" y="1210"/>
                </a:lnTo>
                <a:lnTo>
                  <a:pt x="12367" y="1229"/>
                </a:lnTo>
                <a:lnTo>
                  <a:pt x="12372" y="1254"/>
                </a:lnTo>
                <a:lnTo>
                  <a:pt x="12371" y="1317"/>
                </a:lnTo>
                <a:lnTo>
                  <a:pt x="12379" y="1351"/>
                </a:lnTo>
                <a:lnTo>
                  <a:pt x="12396" y="1390"/>
                </a:lnTo>
                <a:lnTo>
                  <a:pt x="12409" y="1389"/>
                </a:lnTo>
                <a:lnTo>
                  <a:pt x="12430" y="1375"/>
                </a:lnTo>
                <a:lnTo>
                  <a:pt x="12446" y="1373"/>
                </a:lnTo>
                <a:lnTo>
                  <a:pt x="12459" y="1358"/>
                </a:lnTo>
                <a:lnTo>
                  <a:pt x="12479" y="1351"/>
                </a:lnTo>
                <a:lnTo>
                  <a:pt x="12478" y="1336"/>
                </a:lnTo>
                <a:lnTo>
                  <a:pt x="12467" y="1319"/>
                </a:lnTo>
                <a:lnTo>
                  <a:pt x="12459" y="1296"/>
                </a:lnTo>
                <a:lnTo>
                  <a:pt x="12445" y="1287"/>
                </a:lnTo>
                <a:lnTo>
                  <a:pt x="12436" y="1259"/>
                </a:lnTo>
                <a:lnTo>
                  <a:pt x="12438" y="1243"/>
                </a:lnTo>
                <a:lnTo>
                  <a:pt x="12449" y="1230"/>
                </a:lnTo>
                <a:lnTo>
                  <a:pt x="12464" y="1229"/>
                </a:lnTo>
                <a:lnTo>
                  <a:pt x="12477" y="1217"/>
                </a:lnTo>
                <a:lnTo>
                  <a:pt x="12477" y="1202"/>
                </a:lnTo>
                <a:lnTo>
                  <a:pt x="12465" y="1178"/>
                </a:lnTo>
                <a:lnTo>
                  <a:pt x="12452" y="1165"/>
                </a:lnTo>
                <a:lnTo>
                  <a:pt x="12445" y="1136"/>
                </a:lnTo>
                <a:lnTo>
                  <a:pt x="12441" y="1151"/>
                </a:lnTo>
                <a:lnTo>
                  <a:pt x="12441" y="1176"/>
                </a:lnTo>
                <a:lnTo>
                  <a:pt x="12428" y="1193"/>
                </a:lnTo>
                <a:cubicBezTo>
                  <a:pt x="12428" y="1193"/>
                  <a:pt x="12425" y="1186"/>
                  <a:pt x="12425" y="1186"/>
                </a:cubicBezTo>
                <a:close/>
                <a:moveTo>
                  <a:pt x="13726" y="706"/>
                </a:moveTo>
                <a:lnTo>
                  <a:pt x="13738" y="718"/>
                </a:lnTo>
                <a:lnTo>
                  <a:pt x="13739" y="740"/>
                </a:lnTo>
                <a:lnTo>
                  <a:pt x="13735" y="802"/>
                </a:lnTo>
                <a:lnTo>
                  <a:pt x="13728" y="827"/>
                </a:lnTo>
                <a:lnTo>
                  <a:pt x="13724" y="846"/>
                </a:lnTo>
                <a:lnTo>
                  <a:pt x="13728" y="862"/>
                </a:lnTo>
                <a:lnTo>
                  <a:pt x="13735" y="858"/>
                </a:lnTo>
                <a:lnTo>
                  <a:pt x="13743" y="835"/>
                </a:lnTo>
                <a:lnTo>
                  <a:pt x="13760" y="824"/>
                </a:lnTo>
                <a:lnTo>
                  <a:pt x="13766" y="832"/>
                </a:lnTo>
                <a:lnTo>
                  <a:pt x="13770" y="854"/>
                </a:lnTo>
                <a:lnTo>
                  <a:pt x="13790" y="878"/>
                </a:lnTo>
                <a:lnTo>
                  <a:pt x="13800" y="878"/>
                </a:lnTo>
                <a:lnTo>
                  <a:pt x="13807" y="867"/>
                </a:lnTo>
                <a:lnTo>
                  <a:pt x="13818" y="871"/>
                </a:lnTo>
                <a:lnTo>
                  <a:pt x="13835" y="888"/>
                </a:lnTo>
                <a:lnTo>
                  <a:pt x="13852" y="893"/>
                </a:lnTo>
                <a:lnTo>
                  <a:pt x="13868" y="889"/>
                </a:lnTo>
                <a:lnTo>
                  <a:pt x="13890" y="867"/>
                </a:lnTo>
                <a:lnTo>
                  <a:pt x="13900" y="844"/>
                </a:lnTo>
                <a:lnTo>
                  <a:pt x="13901" y="822"/>
                </a:lnTo>
                <a:lnTo>
                  <a:pt x="13918" y="795"/>
                </a:lnTo>
                <a:lnTo>
                  <a:pt x="13944" y="763"/>
                </a:lnTo>
                <a:lnTo>
                  <a:pt x="13962" y="746"/>
                </a:lnTo>
                <a:lnTo>
                  <a:pt x="13968" y="726"/>
                </a:lnTo>
                <a:lnTo>
                  <a:pt x="13967" y="702"/>
                </a:lnTo>
                <a:lnTo>
                  <a:pt x="13944" y="681"/>
                </a:lnTo>
                <a:lnTo>
                  <a:pt x="13924" y="649"/>
                </a:lnTo>
                <a:lnTo>
                  <a:pt x="13911" y="612"/>
                </a:lnTo>
                <a:lnTo>
                  <a:pt x="13912" y="587"/>
                </a:lnTo>
                <a:lnTo>
                  <a:pt x="13920" y="563"/>
                </a:lnTo>
                <a:lnTo>
                  <a:pt x="13920" y="545"/>
                </a:lnTo>
                <a:lnTo>
                  <a:pt x="13914" y="538"/>
                </a:lnTo>
                <a:lnTo>
                  <a:pt x="13880" y="539"/>
                </a:lnTo>
                <a:lnTo>
                  <a:pt x="13855" y="526"/>
                </a:lnTo>
                <a:lnTo>
                  <a:pt x="13837" y="504"/>
                </a:lnTo>
                <a:lnTo>
                  <a:pt x="13810" y="449"/>
                </a:lnTo>
                <a:lnTo>
                  <a:pt x="13790" y="423"/>
                </a:lnTo>
                <a:lnTo>
                  <a:pt x="13768" y="404"/>
                </a:lnTo>
                <a:lnTo>
                  <a:pt x="13758" y="402"/>
                </a:lnTo>
                <a:lnTo>
                  <a:pt x="13755" y="412"/>
                </a:lnTo>
                <a:lnTo>
                  <a:pt x="13751" y="431"/>
                </a:lnTo>
                <a:lnTo>
                  <a:pt x="13754" y="448"/>
                </a:lnTo>
                <a:lnTo>
                  <a:pt x="13754" y="479"/>
                </a:lnTo>
                <a:lnTo>
                  <a:pt x="13742" y="506"/>
                </a:lnTo>
                <a:lnTo>
                  <a:pt x="13730" y="540"/>
                </a:lnTo>
                <a:lnTo>
                  <a:pt x="13716" y="570"/>
                </a:lnTo>
                <a:lnTo>
                  <a:pt x="13714" y="593"/>
                </a:lnTo>
                <a:lnTo>
                  <a:pt x="13716" y="683"/>
                </a:lnTo>
                <a:cubicBezTo>
                  <a:pt x="13716" y="683"/>
                  <a:pt x="13726" y="706"/>
                  <a:pt x="13726" y="706"/>
                </a:cubicBezTo>
                <a:close/>
              </a:path>
            </a:pathLst>
          </a:custGeom>
          <a:gradFill flip="none" rotWithShape="1">
            <a:gsLst>
              <a:gs pos="0">
                <a:schemeClr val="bg1">
                  <a:lumMod val="85000"/>
                </a:schemeClr>
              </a:gs>
              <a:gs pos="100000">
                <a:srgbClr val="BDC4D1"/>
              </a:gs>
            </a:gsLst>
            <a:lin ang="2700000" scaled="1"/>
            <a:tileRect/>
          </a:gradFill>
          <a:ln w="12700">
            <a:miter lim="400000"/>
          </a:ln>
          <a:effectLst/>
        </p:spPr>
        <p:txBody>
          <a:bodyPr lIns="19050" tIns="19050" rIns="19050" bIns="19050" anchor="ctr"/>
          <a:lstStyle/>
          <a:p>
            <a:pPr defTabSz="228600"/>
            <a:endParaRPr sz="15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22" name="Shape 24243"/>
          <p:cNvSpPr/>
          <p:nvPr/>
        </p:nvSpPr>
        <p:spPr>
          <a:xfrm>
            <a:off x="8306513" y="1809627"/>
            <a:ext cx="3118036" cy="82073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0000" b="1">
                <a:solidFill>
                  <a:srgbClr val="82165D"/>
                </a:solidFill>
                <a:latin typeface="Helvetica"/>
                <a:ea typeface="Helvetica"/>
                <a:cs typeface="Helvetica"/>
                <a:sym typeface="Helvetica"/>
              </a:defRPr>
            </a:lvl1pPr>
          </a:lstStyle>
          <a:p>
            <a:r>
              <a:rPr lang="en-US" sz="5000" dirty="0" smtClean="0">
                <a:solidFill>
                  <a:schemeClr val="bg1"/>
                </a:solidFill>
                <a:latin typeface="Caviar Dreams" panose="020B0402020204020504" pitchFamily="34" charset="0"/>
              </a:rPr>
              <a:t>7</a:t>
            </a:r>
            <a:r>
              <a:rPr sz="5000" dirty="0" smtClean="0">
                <a:solidFill>
                  <a:schemeClr val="bg1"/>
                </a:solidFill>
                <a:latin typeface="Caviar Dreams" panose="020B0402020204020504" pitchFamily="34" charset="0"/>
              </a:rPr>
              <a:t>000</a:t>
            </a:r>
            <a:r>
              <a:rPr lang="en-US" sz="5000" dirty="0" smtClean="0">
                <a:solidFill>
                  <a:schemeClr val="bg1"/>
                </a:solidFill>
                <a:latin typeface="Caviar Dreams" panose="020B0402020204020504" pitchFamily="34" charset="0"/>
              </a:rPr>
              <a:t>K</a:t>
            </a:r>
            <a:endParaRPr sz="5000" dirty="0">
              <a:solidFill>
                <a:schemeClr val="bg1"/>
              </a:solidFill>
              <a:latin typeface="Caviar Dreams" panose="020B0402020204020504" pitchFamily="34" charset="0"/>
            </a:endParaRPr>
          </a:p>
        </p:txBody>
      </p:sp>
      <p:sp>
        <p:nvSpPr>
          <p:cNvPr id="23" name="Shape 24244"/>
          <p:cNvSpPr/>
          <p:nvPr/>
        </p:nvSpPr>
        <p:spPr>
          <a:xfrm>
            <a:off x="8306513" y="2526748"/>
            <a:ext cx="3325893" cy="34676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r>
              <a:rPr sz="1600" spc="300" dirty="0">
                <a:solidFill>
                  <a:schemeClr val="bg1"/>
                </a:solidFill>
                <a:latin typeface="+mj-lt"/>
              </a:rPr>
              <a:t>Annual Household Income</a:t>
            </a:r>
          </a:p>
        </p:txBody>
      </p:sp>
      <p:sp>
        <p:nvSpPr>
          <p:cNvPr id="24" name="Shape 24245"/>
          <p:cNvSpPr/>
          <p:nvPr/>
        </p:nvSpPr>
        <p:spPr>
          <a:xfrm>
            <a:off x="8306513" y="2821827"/>
            <a:ext cx="2756763" cy="42062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a:solidFill>
                  <a:srgbClr val="A9AFBA"/>
                </a:solidFill>
                <a:latin typeface="Helvetica"/>
                <a:ea typeface="Helvetica"/>
                <a:cs typeface="Helvetica"/>
                <a:sym typeface="Helvetica"/>
              </a:defRPr>
            </a:lvl1pPr>
          </a:lstStyle>
          <a:p>
            <a:r>
              <a:rPr sz="1000" dirty="0" smtClean="0">
                <a:solidFill>
                  <a:schemeClr val="bg1"/>
                </a:solidFill>
                <a:latin typeface="+mj-lt"/>
              </a:rPr>
              <a:t>Lore Epsom </a:t>
            </a:r>
            <a:r>
              <a:rPr sz="1000" dirty="0">
                <a:solidFill>
                  <a:schemeClr val="bg1"/>
                </a:solidFill>
                <a:latin typeface="+mj-lt"/>
              </a:rPr>
              <a:t>is simply dummy text of the print and typesetting industry </a:t>
            </a:r>
            <a:r>
              <a:rPr sz="1000" dirty="0" smtClean="0">
                <a:solidFill>
                  <a:schemeClr val="bg1"/>
                </a:solidFill>
                <a:latin typeface="+mj-lt"/>
              </a:rPr>
              <a:t>lore Epsom </a:t>
            </a:r>
            <a:r>
              <a:rPr sz="1000" dirty="0">
                <a:solidFill>
                  <a:schemeClr val="bg1"/>
                </a:solidFill>
                <a:latin typeface="+mj-lt"/>
              </a:rPr>
              <a:t>has.</a:t>
            </a:r>
          </a:p>
        </p:txBody>
      </p:sp>
      <p:sp>
        <p:nvSpPr>
          <p:cNvPr id="27" name="TextBox 26"/>
          <p:cNvSpPr txBox="1"/>
          <p:nvPr/>
        </p:nvSpPr>
        <p:spPr>
          <a:xfrm>
            <a:off x="525605" y="3466145"/>
            <a:ext cx="1131720" cy="169277"/>
          </a:xfrm>
          <a:prstGeom prst="rect">
            <a:avLst/>
          </a:prstGeom>
          <a:noFill/>
        </p:spPr>
        <p:txBody>
          <a:bodyPr wrap="none" lIns="0" tIns="0" rIns="0" bIns="0" rtlCol="0" anchor="t">
            <a:spAutoFit/>
          </a:bodyPr>
          <a:lstStyle/>
          <a:p>
            <a:r>
              <a:rPr lang="en-US" sz="1100" b="1" dirty="0" smtClean="0">
                <a:solidFill>
                  <a:schemeClr val="bg1"/>
                </a:solidFill>
                <a:latin typeface="Caviar Dreams" panose="020B0402020204020504" pitchFamily="34" charset="0"/>
              </a:rPr>
              <a:t>NORTH AMERICA</a:t>
            </a:r>
            <a:endParaRPr lang="en-US" sz="1100" b="1" dirty="0">
              <a:solidFill>
                <a:schemeClr val="bg1"/>
              </a:solidFill>
              <a:latin typeface="Caviar Dreams" panose="020B0402020204020504" pitchFamily="34" charset="0"/>
            </a:endParaRPr>
          </a:p>
        </p:txBody>
      </p:sp>
      <p:sp>
        <p:nvSpPr>
          <p:cNvPr id="28" name="TextBox 27"/>
          <p:cNvSpPr txBox="1"/>
          <p:nvPr/>
        </p:nvSpPr>
        <p:spPr>
          <a:xfrm>
            <a:off x="3735905" y="3270084"/>
            <a:ext cx="541815" cy="169277"/>
          </a:xfrm>
          <a:prstGeom prst="rect">
            <a:avLst/>
          </a:prstGeom>
          <a:noFill/>
        </p:spPr>
        <p:txBody>
          <a:bodyPr wrap="none" lIns="0" tIns="0" rIns="0" bIns="0" rtlCol="0" anchor="t">
            <a:spAutoFit/>
          </a:bodyPr>
          <a:lstStyle/>
          <a:p>
            <a:r>
              <a:rPr lang="en-US" sz="1100" b="1" dirty="0" smtClean="0">
                <a:solidFill>
                  <a:schemeClr val="bg1"/>
                </a:solidFill>
                <a:latin typeface="Caviar Dreams" panose="020B0402020204020504" pitchFamily="34" charset="0"/>
              </a:rPr>
              <a:t>EUROPE</a:t>
            </a:r>
            <a:endParaRPr lang="en-US" sz="1100" b="1" dirty="0">
              <a:solidFill>
                <a:schemeClr val="bg1"/>
              </a:solidFill>
              <a:latin typeface="Caviar Dreams" panose="020B0402020204020504" pitchFamily="34" charset="0"/>
            </a:endParaRPr>
          </a:p>
        </p:txBody>
      </p:sp>
      <p:sp>
        <p:nvSpPr>
          <p:cNvPr id="29" name="TextBox 28"/>
          <p:cNvSpPr txBox="1"/>
          <p:nvPr/>
        </p:nvSpPr>
        <p:spPr>
          <a:xfrm>
            <a:off x="1113053" y="5180521"/>
            <a:ext cx="1041952" cy="169277"/>
          </a:xfrm>
          <a:prstGeom prst="rect">
            <a:avLst/>
          </a:prstGeom>
          <a:noFill/>
        </p:spPr>
        <p:txBody>
          <a:bodyPr wrap="none" lIns="0" tIns="0" rIns="0" bIns="0" rtlCol="0" anchor="t">
            <a:spAutoFit/>
          </a:bodyPr>
          <a:lstStyle/>
          <a:p>
            <a:r>
              <a:rPr lang="en-US" sz="1100" b="1" dirty="0" smtClean="0">
                <a:solidFill>
                  <a:schemeClr val="bg1"/>
                </a:solidFill>
                <a:latin typeface="Caviar Dreams" panose="020B0402020204020504" pitchFamily="34" charset="0"/>
              </a:rPr>
              <a:t>LATIN AMERICA</a:t>
            </a:r>
            <a:endParaRPr lang="en-US" sz="1100" b="1" dirty="0">
              <a:solidFill>
                <a:schemeClr val="bg1"/>
              </a:solidFill>
              <a:latin typeface="Caviar Dreams" panose="020B0402020204020504" pitchFamily="34" charset="0"/>
            </a:endParaRPr>
          </a:p>
        </p:txBody>
      </p:sp>
      <p:sp>
        <p:nvSpPr>
          <p:cNvPr id="30" name="TextBox 29"/>
          <p:cNvSpPr txBox="1"/>
          <p:nvPr/>
        </p:nvSpPr>
        <p:spPr>
          <a:xfrm>
            <a:off x="3888273" y="4903015"/>
            <a:ext cx="493725" cy="169277"/>
          </a:xfrm>
          <a:prstGeom prst="rect">
            <a:avLst/>
          </a:prstGeom>
          <a:noFill/>
        </p:spPr>
        <p:txBody>
          <a:bodyPr wrap="none" lIns="0" tIns="0" rIns="0" bIns="0" rtlCol="0" anchor="t">
            <a:spAutoFit/>
          </a:bodyPr>
          <a:lstStyle/>
          <a:p>
            <a:pPr algn="ctr"/>
            <a:r>
              <a:rPr lang="en-US" sz="1100" b="1" dirty="0" smtClean="0">
                <a:solidFill>
                  <a:schemeClr val="bg1"/>
                </a:solidFill>
                <a:latin typeface="Caviar Dreams" panose="020B0402020204020504" pitchFamily="34" charset="0"/>
              </a:rPr>
              <a:t>AFRICA</a:t>
            </a:r>
            <a:endParaRPr lang="en-US" sz="1100" b="1" dirty="0">
              <a:solidFill>
                <a:schemeClr val="bg1"/>
              </a:solidFill>
              <a:latin typeface="Caviar Dreams" panose="020B0402020204020504" pitchFamily="34" charset="0"/>
            </a:endParaRPr>
          </a:p>
        </p:txBody>
      </p:sp>
      <p:sp>
        <p:nvSpPr>
          <p:cNvPr id="31" name="TextBox 30"/>
          <p:cNvSpPr txBox="1"/>
          <p:nvPr/>
        </p:nvSpPr>
        <p:spPr>
          <a:xfrm>
            <a:off x="6602935" y="3354723"/>
            <a:ext cx="302968" cy="169277"/>
          </a:xfrm>
          <a:prstGeom prst="rect">
            <a:avLst/>
          </a:prstGeom>
          <a:noFill/>
        </p:spPr>
        <p:txBody>
          <a:bodyPr wrap="none" lIns="0" tIns="0" rIns="0" bIns="0" rtlCol="0" anchor="t">
            <a:spAutoFit/>
          </a:bodyPr>
          <a:lstStyle/>
          <a:p>
            <a:pPr algn="r"/>
            <a:r>
              <a:rPr lang="en-US" sz="1100" b="1" dirty="0" smtClean="0">
                <a:solidFill>
                  <a:schemeClr val="bg1"/>
                </a:solidFill>
                <a:latin typeface="Caviar Dreams" panose="020B0402020204020504" pitchFamily="34" charset="0"/>
              </a:rPr>
              <a:t>ASIA</a:t>
            </a:r>
            <a:endParaRPr lang="en-US" sz="1100" b="1" dirty="0">
              <a:solidFill>
                <a:schemeClr val="bg1"/>
              </a:solidFill>
              <a:latin typeface="Caviar Dreams" panose="020B0402020204020504" pitchFamily="34" charset="0"/>
            </a:endParaRPr>
          </a:p>
        </p:txBody>
      </p:sp>
      <p:sp>
        <p:nvSpPr>
          <p:cNvPr id="32" name="TextBox 31"/>
          <p:cNvSpPr txBox="1"/>
          <p:nvPr/>
        </p:nvSpPr>
        <p:spPr>
          <a:xfrm>
            <a:off x="7557999" y="5016242"/>
            <a:ext cx="716543" cy="169277"/>
          </a:xfrm>
          <a:prstGeom prst="rect">
            <a:avLst/>
          </a:prstGeom>
          <a:noFill/>
        </p:spPr>
        <p:txBody>
          <a:bodyPr wrap="none" lIns="0" tIns="0" rIns="0" bIns="0" rtlCol="0" anchor="t">
            <a:spAutoFit/>
          </a:bodyPr>
          <a:lstStyle/>
          <a:p>
            <a:pPr algn="r"/>
            <a:r>
              <a:rPr lang="en-US" sz="1100" b="1" dirty="0" smtClean="0">
                <a:solidFill>
                  <a:schemeClr val="bg1"/>
                </a:solidFill>
                <a:latin typeface="Caviar Dreams" panose="020B0402020204020504" pitchFamily="34" charset="0"/>
              </a:rPr>
              <a:t>AUSTRALIA</a:t>
            </a:r>
            <a:endParaRPr lang="en-US" sz="1100" b="1" dirty="0">
              <a:solidFill>
                <a:schemeClr val="bg1"/>
              </a:solidFill>
              <a:latin typeface="Caviar Dreams" panose="020B0402020204020504" pitchFamily="34" charset="0"/>
            </a:endParaRPr>
          </a:p>
        </p:txBody>
      </p:sp>
      <p:sp>
        <p:nvSpPr>
          <p:cNvPr id="33" name="Oval 32"/>
          <p:cNvSpPr/>
          <p:nvPr/>
        </p:nvSpPr>
        <p:spPr>
          <a:xfrm>
            <a:off x="1621931" y="2584619"/>
            <a:ext cx="992839" cy="992839"/>
          </a:xfrm>
          <a:prstGeom prst="ellips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4" name="Oval 33"/>
          <p:cNvSpPr/>
          <p:nvPr/>
        </p:nvSpPr>
        <p:spPr>
          <a:xfrm>
            <a:off x="2171807" y="4468150"/>
            <a:ext cx="843823" cy="843823"/>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5" name="Oval 34"/>
          <p:cNvSpPr/>
          <p:nvPr/>
        </p:nvSpPr>
        <p:spPr>
          <a:xfrm>
            <a:off x="4352677" y="2807927"/>
            <a:ext cx="684037" cy="684037"/>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6" name="Oval 35"/>
          <p:cNvSpPr/>
          <p:nvPr/>
        </p:nvSpPr>
        <p:spPr>
          <a:xfrm>
            <a:off x="5252402" y="2211110"/>
            <a:ext cx="1398594" cy="1398594"/>
          </a:xfrm>
          <a:prstGeom prst="ellipse">
            <a:avLst/>
          </a:prstGeom>
          <a:solidFill>
            <a:schemeClr val="accent4">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7" name="Oval 36"/>
          <p:cNvSpPr/>
          <p:nvPr/>
        </p:nvSpPr>
        <p:spPr>
          <a:xfrm>
            <a:off x="6807279" y="4799908"/>
            <a:ext cx="526045" cy="526045"/>
          </a:xfrm>
          <a:prstGeom prst="ellipse">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8" name="Oval 37"/>
          <p:cNvSpPr/>
          <p:nvPr/>
        </p:nvSpPr>
        <p:spPr>
          <a:xfrm>
            <a:off x="4238176" y="4206025"/>
            <a:ext cx="684037" cy="684037"/>
          </a:xfrm>
          <a:prstGeom prst="ellipse">
            <a:avLst/>
          </a:prstGeom>
          <a:solidFill>
            <a:schemeClr val="accent6">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Caviar Dreams" panose="020B0402020204020504" pitchFamily="34" charset="0"/>
            </a:endParaRPr>
          </a:p>
        </p:txBody>
      </p:sp>
      <p:sp>
        <p:nvSpPr>
          <p:cNvPr id="39" name="Text Placeholder 3"/>
          <p:cNvSpPr txBox="1">
            <a:spLocks/>
          </p:cNvSpPr>
          <p:nvPr/>
        </p:nvSpPr>
        <p:spPr>
          <a:xfrm>
            <a:off x="2303575" y="4705395"/>
            <a:ext cx="580287" cy="369332"/>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bg1"/>
                </a:solidFill>
                <a:effectLst/>
                <a:uLnTx/>
                <a:uFillTx/>
                <a:latin typeface="Caviar Dreams" panose="020B0402020204020504" pitchFamily="34" charset="0"/>
              </a:rPr>
              <a:t>50%</a:t>
            </a:r>
          </a:p>
        </p:txBody>
      </p:sp>
      <p:sp>
        <p:nvSpPr>
          <p:cNvPr id="40" name="Text Placeholder 3"/>
          <p:cNvSpPr txBox="1">
            <a:spLocks/>
          </p:cNvSpPr>
          <p:nvPr/>
        </p:nvSpPr>
        <p:spPr>
          <a:xfrm>
            <a:off x="1829810" y="2896372"/>
            <a:ext cx="577082" cy="369332"/>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bg1"/>
                </a:solidFill>
                <a:effectLst/>
                <a:uLnTx/>
                <a:uFillTx/>
                <a:latin typeface="Caviar Dreams" panose="020B0402020204020504" pitchFamily="34" charset="0"/>
              </a:rPr>
              <a:t>60%</a:t>
            </a:r>
          </a:p>
        </p:txBody>
      </p:sp>
      <p:sp>
        <p:nvSpPr>
          <p:cNvPr id="41" name="Text Placeholder 3"/>
          <p:cNvSpPr txBox="1">
            <a:spLocks/>
          </p:cNvSpPr>
          <p:nvPr/>
        </p:nvSpPr>
        <p:spPr>
          <a:xfrm>
            <a:off x="5566979" y="2664186"/>
            <a:ext cx="769441" cy="492443"/>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smtClean="0">
                <a:ln>
                  <a:noFill/>
                </a:ln>
                <a:solidFill>
                  <a:schemeClr val="bg1"/>
                </a:solidFill>
                <a:effectLst/>
                <a:uLnTx/>
                <a:uFillTx/>
                <a:latin typeface="Caviar Dreams" panose="020B0402020204020504" pitchFamily="34" charset="0"/>
              </a:rPr>
              <a:t>90%</a:t>
            </a:r>
          </a:p>
        </p:txBody>
      </p:sp>
      <p:sp>
        <p:nvSpPr>
          <p:cNvPr id="42" name="Text Placeholder 3"/>
          <p:cNvSpPr txBox="1">
            <a:spLocks/>
          </p:cNvSpPr>
          <p:nvPr/>
        </p:nvSpPr>
        <p:spPr>
          <a:xfrm>
            <a:off x="4335736" y="4394155"/>
            <a:ext cx="488916" cy="307777"/>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bg1"/>
                </a:solidFill>
                <a:effectLst/>
                <a:uLnTx/>
                <a:uFillTx/>
                <a:latin typeface="Caviar Dreams" panose="020B0402020204020504" pitchFamily="34" charset="0"/>
              </a:rPr>
              <a:t>40%</a:t>
            </a:r>
          </a:p>
        </p:txBody>
      </p:sp>
      <p:sp>
        <p:nvSpPr>
          <p:cNvPr id="43" name="Text Placeholder 3"/>
          <p:cNvSpPr txBox="1">
            <a:spLocks/>
          </p:cNvSpPr>
          <p:nvPr/>
        </p:nvSpPr>
        <p:spPr>
          <a:xfrm>
            <a:off x="4476687" y="3011445"/>
            <a:ext cx="436018" cy="276999"/>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bg1"/>
                </a:solidFill>
                <a:effectLst/>
                <a:uLnTx/>
                <a:uFillTx/>
                <a:latin typeface="Caviar Dreams" panose="020B0402020204020504" pitchFamily="34" charset="0"/>
              </a:rPr>
              <a:t>50%</a:t>
            </a:r>
          </a:p>
        </p:txBody>
      </p:sp>
      <p:sp>
        <p:nvSpPr>
          <p:cNvPr id="44" name="Text Placeholder 3"/>
          <p:cNvSpPr txBox="1">
            <a:spLocks/>
          </p:cNvSpPr>
          <p:nvPr/>
        </p:nvSpPr>
        <p:spPr>
          <a:xfrm>
            <a:off x="6901185" y="4955208"/>
            <a:ext cx="338234" cy="215444"/>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400" b="1" i="0" u="none" strike="noStrike" kern="1200" cap="none" spc="0" normalizeH="0" baseline="0" noProof="0" dirty="0" smtClean="0">
                <a:ln>
                  <a:noFill/>
                </a:ln>
                <a:solidFill>
                  <a:schemeClr val="bg1"/>
                </a:solidFill>
                <a:effectLst/>
                <a:uLnTx/>
                <a:uFillTx/>
                <a:latin typeface="Caviar Dreams" panose="020B0402020204020504" pitchFamily="34" charset="0"/>
              </a:rPr>
              <a:t>20%</a:t>
            </a:r>
          </a:p>
        </p:txBody>
      </p:sp>
      <p:sp>
        <p:nvSpPr>
          <p:cNvPr id="45" name="Rectangle 44"/>
          <p:cNvSpPr/>
          <p:nvPr/>
        </p:nvSpPr>
        <p:spPr>
          <a:xfrm>
            <a:off x="8316910" y="3536250"/>
            <a:ext cx="2986360" cy="1165682"/>
          </a:xfrm>
          <a:prstGeom prst="rect">
            <a:avLst/>
          </a:prstGeom>
          <a:ln>
            <a:solidFill>
              <a:schemeClr val="bg1">
                <a:lumMod val="85000"/>
              </a:schemeClr>
            </a:solidFill>
            <a:prstDash val="dash"/>
          </a:ln>
        </p:spPr>
        <p:txBody>
          <a:bodyPr wrap="square" anchor="ctr">
            <a:no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Open Sans Light" panose="020B0306030504020204" pitchFamily="34" charset="0"/>
                <a:cs typeface="Open Sans Light" panose="020B0306030504020204" pitchFamily="34" charset="0"/>
              </a:rPr>
              <a:t>facilisi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85221566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117</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Our Maps</a:t>
            </a: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5" name="Shape 18706"/>
          <p:cNvSpPr/>
          <p:nvPr/>
        </p:nvSpPr>
        <p:spPr>
          <a:xfrm>
            <a:off x="572795" y="1592534"/>
            <a:ext cx="7034782" cy="3509051"/>
          </a:xfrm>
          <a:custGeom>
            <a:avLst/>
            <a:gdLst/>
            <a:ahLst/>
            <a:cxnLst>
              <a:cxn ang="0">
                <a:pos x="wd2" y="hd2"/>
              </a:cxn>
              <a:cxn ang="5400000">
                <a:pos x="wd2" y="hd2"/>
              </a:cxn>
              <a:cxn ang="10800000">
                <a:pos x="wd2" y="hd2"/>
              </a:cxn>
              <a:cxn ang="16200000">
                <a:pos x="wd2" y="hd2"/>
              </a:cxn>
            </a:cxnLst>
            <a:rect l="0" t="0" r="r" b="b"/>
            <a:pathLst>
              <a:path w="21597" h="21597" extrusionOk="0">
                <a:moveTo>
                  <a:pt x="8311" y="0"/>
                </a:moveTo>
                <a:cubicBezTo>
                  <a:pt x="8302" y="2"/>
                  <a:pt x="8292" y="8"/>
                  <a:pt x="8283" y="18"/>
                </a:cubicBezTo>
                <a:lnTo>
                  <a:pt x="7986" y="18"/>
                </a:lnTo>
                <a:cubicBezTo>
                  <a:pt x="7979" y="18"/>
                  <a:pt x="7973" y="18"/>
                  <a:pt x="7966" y="19"/>
                </a:cubicBezTo>
                <a:lnTo>
                  <a:pt x="7961" y="20"/>
                </a:lnTo>
                <a:cubicBezTo>
                  <a:pt x="7961" y="20"/>
                  <a:pt x="7961" y="21"/>
                  <a:pt x="7960" y="21"/>
                </a:cubicBezTo>
                <a:cubicBezTo>
                  <a:pt x="7960" y="21"/>
                  <a:pt x="7960" y="20"/>
                  <a:pt x="7960" y="20"/>
                </a:cubicBezTo>
                <a:lnTo>
                  <a:pt x="7956" y="21"/>
                </a:lnTo>
                <a:cubicBezTo>
                  <a:pt x="7911" y="29"/>
                  <a:pt x="7871" y="54"/>
                  <a:pt x="7831" y="79"/>
                </a:cubicBezTo>
                <a:cubicBezTo>
                  <a:pt x="7785" y="108"/>
                  <a:pt x="7741" y="136"/>
                  <a:pt x="7694" y="136"/>
                </a:cubicBezTo>
                <a:cubicBezTo>
                  <a:pt x="7683" y="136"/>
                  <a:pt x="7673" y="135"/>
                  <a:pt x="7664" y="134"/>
                </a:cubicBezTo>
                <a:cubicBezTo>
                  <a:pt x="7650" y="133"/>
                  <a:pt x="7636" y="134"/>
                  <a:pt x="7623" y="135"/>
                </a:cubicBezTo>
                <a:cubicBezTo>
                  <a:pt x="7621" y="129"/>
                  <a:pt x="7621" y="123"/>
                  <a:pt x="7620" y="117"/>
                </a:cubicBezTo>
                <a:cubicBezTo>
                  <a:pt x="7605" y="62"/>
                  <a:pt x="7577" y="32"/>
                  <a:pt x="7548" y="37"/>
                </a:cubicBezTo>
                <a:cubicBezTo>
                  <a:pt x="7539" y="39"/>
                  <a:pt x="7529" y="45"/>
                  <a:pt x="7520" y="55"/>
                </a:cubicBezTo>
                <a:cubicBezTo>
                  <a:pt x="7499" y="77"/>
                  <a:pt x="7487" y="117"/>
                  <a:pt x="7483" y="160"/>
                </a:cubicBezTo>
                <a:cubicBezTo>
                  <a:pt x="7476" y="159"/>
                  <a:pt x="7470" y="157"/>
                  <a:pt x="7463" y="157"/>
                </a:cubicBezTo>
                <a:lnTo>
                  <a:pt x="7435" y="157"/>
                </a:lnTo>
                <a:cubicBezTo>
                  <a:pt x="7368" y="157"/>
                  <a:pt x="7312" y="183"/>
                  <a:pt x="7248" y="245"/>
                </a:cubicBezTo>
                <a:cubicBezTo>
                  <a:pt x="7244" y="249"/>
                  <a:pt x="7241" y="256"/>
                  <a:pt x="7240" y="265"/>
                </a:cubicBezTo>
                <a:cubicBezTo>
                  <a:pt x="7239" y="273"/>
                  <a:pt x="7240" y="282"/>
                  <a:pt x="7242" y="289"/>
                </a:cubicBezTo>
                <a:cubicBezTo>
                  <a:pt x="7245" y="297"/>
                  <a:pt x="7249" y="304"/>
                  <a:pt x="7252" y="310"/>
                </a:cubicBezTo>
                <a:cubicBezTo>
                  <a:pt x="7226" y="314"/>
                  <a:pt x="7197" y="328"/>
                  <a:pt x="7197" y="387"/>
                </a:cubicBezTo>
                <a:cubicBezTo>
                  <a:pt x="7197" y="404"/>
                  <a:pt x="7201" y="420"/>
                  <a:pt x="7205" y="435"/>
                </a:cubicBezTo>
                <a:cubicBezTo>
                  <a:pt x="7205" y="450"/>
                  <a:pt x="7204" y="466"/>
                  <a:pt x="7207" y="480"/>
                </a:cubicBezTo>
                <a:cubicBezTo>
                  <a:pt x="7211" y="494"/>
                  <a:pt x="7217" y="499"/>
                  <a:pt x="7223" y="507"/>
                </a:cubicBezTo>
                <a:cubicBezTo>
                  <a:pt x="7217" y="500"/>
                  <a:pt x="7211" y="493"/>
                  <a:pt x="7204" y="485"/>
                </a:cubicBezTo>
                <a:cubicBezTo>
                  <a:pt x="7162" y="435"/>
                  <a:pt x="7116" y="379"/>
                  <a:pt x="7047" y="379"/>
                </a:cubicBezTo>
                <a:cubicBezTo>
                  <a:pt x="7002" y="379"/>
                  <a:pt x="6979" y="408"/>
                  <a:pt x="6979" y="464"/>
                </a:cubicBezTo>
                <a:cubicBezTo>
                  <a:pt x="6979" y="489"/>
                  <a:pt x="6983" y="508"/>
                  <a:pt x="6987" y="527"/>
                </a:cubicBezTo>
                <a:lnTo>
                  <a:pt x="6982" y="527"/>
                </a:lnTo>
                <a:cubicBezTo>
                  <a:pt x="6981" y="527"/>
                  <a:pt x="6981" y="526"/>
                  <a:pt x="6980" y="526"/>
                </a:cubicBezTo>
                <a:lnTo>
                  <a:pt x="6978" y="525"/>
                </a:lnTo>
                <a:cubicBezTo>
                  <a:pt x="6968" y="517"/>
                  <a:pt x="6958" y="512"/>
                  <a:pt x="6948" y="507"/>
                </a:cubicBezTo>
                <a:cubicBezTo>
                  <a:pt x="6922" y="493"/>
                  <a:pt x="6903" y="483"/>
                  <a:pt x="6890" y="436"/>
                </a:cubicBezTo>
                <a:cubicBezTo>
                  <a:pt x="6888" y="428"/>
                  <a:pt x="6883" y="422"/>
                  <a:pt x="6879" y="421"/>
                </a:cubicBezTo>
                <a:cubicBezTo>
                  <a:pt x="6874" y="420"/>
                  <a:pt x="6870" y="424"/>
                  <a:pt x="6867" y="430"/>
                </a:cubicBezTo>
                <a:lnTo>
                  <a:pt x="6845" y="472"/>
                </a:lnTo>
                <a:cubicBezTo>
                  <a:pt x="6842" y="478"/>
                  <a:pt x="6841" y="485"/>
                  <a:pt x="6841" y="493"/>
                </a:cubicBezTo>
                <a:cubicBezTo>
                  <a:pt x="6841" y="495"/>
                  <a:pt x="6841" y="496"/>
                  <a:pt x="6841" y="498"/>
                </a:cubicBezTo>
                <a:cubicBezTo>
                  <a:pt x="6837" y="493"/>
                  <a:pt x="6833" y="487"/>
                  <a:pt x="6828" y="486"/>
                </a:cubicBezTo>
                <a:cubicBezTo>
                  <a:pt x="6816" y="454"/>
                  <a:pt x="6801" y="421"/>
                  <a:pt x="6778" y="421"/>
                </a:cubicBezTo>
                <a:cubicBezTo>
                  <a:pt x="6740" y="421"/>
                  <a:pt x="6708" y="448"/>
                  <a:pt x="6677" y="475"/>
                </a:cubicBezTo>
                <a:cubicBezTo>
                  <a:pt x="6658" y="491"/>
                  <a:pt x="6638" y="508"/>
                  <a:pt x="6617" y="519"/>
                </a:cubicBezTo>
                <a:cubicBezTo>
                  <a:pt x="6615" y="519"/>
                  <a:pt x="6615" y="519"/>
                  <a:pt x="6614" y="519"/>
                </a:cubicBezTo>
                <a:cubicBezTo>
                  <a:pt x="6601" y="499"/>
                  <a:pt x="6586" y="485"/>
                  <a:pt x="6568" y="485"/>
                </a:cubicBezTo>
                <a:cubicBezTo>
                  <a:pt x="6544" y="485"/>
                  <a:pt x="6523" y="511"/>
                  <a:pt x="6510" y="548"/>
                </a:cubicBezTo>
                <a:cubicBezTo>
                  <a:pt x="6508" y="549"/>
                  <a:pt x="6505" y="549"/>
                  <a:pt x="6503" y="550"/>
                </a:cubicBezTo>
                <a:cubicBezTo>
                  <a:pt x="6479" y="562"/>
                  <a:pt x="6454" y="574"/>
                  <a:pt x="6419" y="583"/>
                </a:cubicBezTo>
                <a:cubicBezTo>
                  <a:pt x="6375" y="594"/>
                  <a:pt x="6370" y="668"/>
                  <a:pt x="6367" y="717"/>
                </a:cubicBezTo>
                <a:cubicBezTo>
                  <a:pt x="6363" y="775"/>
                  <a:pt x="6360" y="795"/>
                  <a:pt x="6336" y="795"/>
                </a:cubicBezTo>
                <a:cubicBezTo>
                  <a:pt x="6317" y="795"/>
                  <a:pt x="6304" y="787"/>
                  <a:pt x="6290" y="767"/>
                </a:cubicBezTo>
                <a:cubicBezTo>
                  <a:pt x="6284" y="758"/>
                  <a:pt x="6276" y="759"/>
                  <a:pt x="6271" y="769"/>
                </a:cubicBezTo>
                <a:cubicBezTo>
                  <a:pt x="6267" y="776"/>
                  <a:pt x="6259" y="784"/>
                  <a:pt x="6255" y="792"/>
                </a:cubicBezTo>
                <a:cubicBezTo>
                  <a:pt x="6242" y="798"/>
                  <a:pt x="6233" y="811"/>
                  <a:pt x="6226" y="832"/>
                </a:cubicBezTo>
                <a:cubicBezTo>
                  <a:pt x="6181" y="895"/>
                  <a:pt x="6122" y="960"/>
                  <a:pt x="6068" y="996"/>
                </a:cubicBezTo>
                <a:cubicBezTo>
                  <a:pt x="6049" y="1003"/>
                  <a:pt x="6014" y="1032"/>
                  <a:pt x="6014" y="1089"/>
                </a:cubicBezTo>
                <a:cubicBezTo>
                  <a:pt x="6014" y="1183"/>
                  <a:pt x="6098" y="1193"/>
                  <a:pt x="6159" y="1200"/>
                </a:cubicBezTo>
                <a:cubicBezTo>
                  <a:pt x="6164" y="1200"/>
                  <a:pt x="6168" y="1200"/>
                  <a:pt x="6172" y="1201"/>
                </a:cubicBezTo>
                <a:cubicBezTo>
                  <a:pt x="6169" y="1276"/>
                  <a:pt x="6152" y="1337"/>
                  <a:pt x="6123" y="1373"/>
                </a:cubicBezTo>
                <a:cubicBezTo>
                  <a:pt x="6111" y="1387"/>
                  <a:pt x="6097" y="1393"/>
                  <a:pt x="6075" y="1393"/>
                </a:cubicBezTo>
                <a:cubicBezTo>
                  <a:pt x="6064" y="1393"/>
                  <a:pt x="6051" y="1391"/>
                  <a:pt x="6039" y="1390"/>
                </a:cubicBezTo>
                <a:cubicBezTo>
                  <a:pt x="6025" y="1388"/>
                  <a:pt x="6012" y="1385"/>
                  <a:pt x="5998" y="1385"/>
                </a:cubicBezTo>
                <a:cubicBezTo>
                  <a:pt x="5977" y="1385"/>
                  <a:pt x="5961" y="1390"/>
                  <a:pt x="5946" y="1400"/>
                </a:cubicBezTo>
                <a:cubicBezTo>
                  <a:pt x="5924" y="1414"/>
                  <a:pt x="5906" y="1433"/>
                  <a:pt x="5890" y="1453"/>
                </a:cubicBezTo>
                <a:cubicBezTo>
                  <a:pt x="5875" y="1470"/>
                  <a:pt x="5861" y="1487"/>
                  <a:pt x="5844" y="1498"/>
                </a:cubicBezTo>
                <a:cubicBezTo>
                  <a:pt x="5832" y="1506"/>
                  <a:pt x="5816" y="1508"/>
                  <a:pt x="5801" y="1510"/>
                </a:cubicBezTo>
                <a:cubicBezTo>
                  <a:pt x="5763" y="1514"/>
                  <a:pt x="5713" y="1521"/>
                  <a:pt x="5713" y="1641"/>
                </a:cubicBezTo>
                <a:cubicBezTo>
                  <a:pt x="5713" y="1665"/>
                  <a:pt x="5713" y="1720"/>
                  <a:pt x="5884" y="1824"/>
                </a:cubicBezTo>
                <a:cubicBezTo>
                  <a:pt x="5895" y="1831"/>
                  <a:pt x="5932" y="1854"/>
                  <a:pt x="5940" y="1854"/>
                </a:cubicBezTo>
                <a:lnTo>
                  <a:pt x="5961" y="1854"/>
                </a:lnTo>
                <a:cubicBezTo>
                  <a:pt x="5961" y="1855"/>
                  <a:pt x="5960" y="1857"/>
                  <a:pt x="5959" y="1858"/>
                </a:cubicBezTo>
                <a:cubicBezTo>
                  <a:pt x="5953" y="1877"/>
                  <a:pt x="5952" y="1879"/>
                  <a:pt x="5933" y="1879"/>
                </a:cubicBezTo>
                <a:lnTo>
                  <a:pt x="5880" y="1879"/>
                </a:lnTo>
                <a:cubicBezTo>
                  <a:pt x="5857" y="1879"/>
                  <a:pt x="5807" y="1913"/>
                  <a:pt x="5802" y="1990"/>
                </a:cubicBezTo>
                <a:cubicBezTo>
                  <a:pt x="5801" y="2004"/>
                  <a:pt x="5805" y="2018"/>
                  <a:pt x="5812" y="2023"/>
                </a:cubicBezTo>
                <a:cubicBezTo>
                  <a:pt x="5838" y="2042"/>
                  <a:pt x="5849" y="2038"/>
                  <a:pt x="5859" y="2032"/>
                </a:cubicBezTo>
                <a:cubicBezTo>
                  <a:pt x="5866" y="2028"/>
                  <a:pt x="5874" y="2024"/>
                  <a:pt x="5891" y="2024"/>
                </a:cubicBezTo>
                <a:cubicBezTo>
                  <a:pt x="5902" y="2024"/>
                  <a:pt x="5916" y="2039"/>
                  <a:pt x="5932" y="2056"/>
                </a:cubicBezTo>
                <a:cubicBezTo>
                  <a:pt x="5938" y="2063"/>
                  <a:pt x="5945" y="2071"/>
                  <a:pt x="5952" y="2079"/>
                </a:cubicBezTo>
                <a:cubicBezTo>
                  <a:pt x="5949" y="2082"/>
                  <a:pt x="5946" y="2086"/>
                  <a:pt x="5942" y="2090"/>
                </a:cubicBezTo>
                <a:cubicBezTo>
                  <a:pt x="5937" y="2096"/>
                  <a:pt x="5931" y="2102"/>
                  <a:pt x="5925" y="2110"/>
                </a:cubicBezTo>
                <a:cubicBezTo>
                  <a:pt x="5922" y="2115"/>
                  <a:pt x="5919" y="2122"/>
                  <a:pt x="5919" y="2130"/>
                </a:cubicBezTo>
                <a:cubicBezTo>
                  <a:pt x="5918" y="2138"/>
                  <a:pt x="5919" y="2147"/>
                  <a:pt x="5922" y="2153"/>
                </a:cubicBezTo>
                <a:cubicBezTo>
                  <a:pt x="5949" y="2223"/>
                  <a:pt x="6021" y="2266"/>
                  <a:pt x="6071" y="2266"/>
                </a:cubicBezTo>
                <a:cubicBezTo>
                  <a:pt x="6075" y="2266"/>
                  <a:pt x="6078" y="2268"/>
                  <a:pt x="6080" y="2269"/>
                </a:cubicBezTo>
                <a:cubicBezTo>
                  <a:pt x="6083" y="2270"/>
                  <a:pt x="6085" y="2270"/>
                  <a:pt x="6087" y="2270"/>
                </a:cubicBezTo>
                <a:cubicBezTo>
                  <a:pt x="6096" y="2270"/>
                  <a:pt x="6103" y="2259"/>
                  <a:pt x="6110" y="2245"/>
                </a:cubicBezTo>
                <a:cubicBezTo>
                  <a:pt x="6113" y="2238"/>
                  <a:pt x="6114" y="2227"/>
                  <a:pt x="6113" y="2217"/>
                </a:cubicBezTo>
                <a:cubicBezTo>
                  <a:pt x="6112" y="2212"/>
                  <a:pt x="6111" y="2207"/>
                  <a:pt x="6110" y="2203"/>
                </a:cubicBezTo>
                <a:cubicBezTo>
                  <a:pt x="6113" y="2203"/>
                  <a:pt x="6116" y="2203"/>
                  <a:pt x="6120" y="2203"/>
                </a:cubicBezTo>
                <a:cubicBezTo>
                  <a:pt x="6127" y="2203"/>
                  <a:pt x="6134" y="2210"/>
                  <a:pt x="6141" y="2215"/>
                </a:cubicBezTo>
                <a:cubicBezTo>
                  <a:pt x="6152" y="2227"/>
                  <a:pt x="6164" y="2236"/>
                  <a:pt x="6178" y="2236"/>
                </a:cubicBezTo>
                <a:cubicBezTo>
                  <a:pt x="6178" y="2236"/>
                  <a:pt x="6179" y="2235"/>
                  <a:pt x="6180" y="2235"/>
                </a:cubicBezTo>
                <a:cubicBezTo>
                  <a:pt x="6181" y="2235"/>
                  <a:pt x="6182" y="2237"/>
                  <a:pt x="6183" y="2237"/>
                </a:cubicBezTo>
                <a:cubicBezTo>
                  <a:pt x="6202" y="2237"/>
                  <a:pt x="6215" y="2218"/>
                  <a:pt x="6226" y="2203"/>
                </a:cubicBezTo>
                <a:cubicBezTo>
                  <a:pt x="6236" y="2189"/>
                  <a:pt x="6243" y="2181"/>
                  <a:pt x="6251" y="2181"/>
                </a:cubicBezTo>
                <a:lnTo>
                  <a:pt x="6315" y="2181"/>
                </a:lnTo>
                <a:cubicBezTo>
                  <a:pt x="6379" y="2181"/>
                  <a:pt x="6439" y="2209"/>
                  <a:pt x="6495" y="2265"/>
                </a:cubicBezTo>
                <a:cubicBezTo>
                  <a:pt x="6548" y="2319"/>
                  <a:pt x="6597" y="2401"/>
                  <a:pt x="6638" y="2501"/>
                </a:cubicBezTo>
                <a:cubicBezTo>
                  <a:pt x="6638" y="2501"/>
                  <a:pt x="6637" y="2499"/>
                  <a:pt x="6637" y="2499"/>
                </a:cubicBezTo>
                <a:cubicBezTo>
                  <a:pt x="6610" y="2499"/>
                  <a:pt x="6588" y="2544"/>
                  <a:pt x="6588" y="2599"/>
                </a:cubicBezTo>
                <a:cubicBezTo>
                  <a:pt x="6588" y="2653"/>
                  <a:pt x="6610" y="2696"/>
                  <a:pt x="6637" y="2696"/>
                </a:cubicBezTo>
                <a:cubicBezTo>
                  <a:pt x="6659" y="2696"/>
                  <a:pt x="6675" y="2664"/>
                  <a:pt x="6681" y="2623"/>
                </a:cubicBezTo>
                <a:cubicBezTo>
                  <a:pt x="6706" y="2706"/>
                  <a:pt x="6729" y="2794"/>
                  <a:pt x="6746" y="2892"/>
                </a:cubicBezTo>
                <a:lnTo>
                  <a:pt x="6746" y="2951"/>
                </a:lnTo>
                <a:cubicBezTo>
                  <a:pt x="6746" y="2966"/>
                  <a:pt x="6751" y="2979"/>
                  <a:pt x="6759" y="2981"/>
                </a:cubicBezTo>
                <a:lnTo>
                  <a:pt x="6761" y="2981"/>
                </a:lnTo>
                <a:cubicBezTo>
                  <a:pt x="6790" y="2987"/>
                  <a:pt x="6799" y="2997"/>
                  <a:pt x="6799" y="3023"/>
                </a:cubicBezTo>
                <a:cubicBezTo>
                  <a:pt x="6799" y="3059"/>
                  <a:pt x="6790" y="3074"/>
                  <a:pt x="6779" y="3095"/>
                </a:cubicBezTo>
                <a:cubicBezTo>
                  <a:pt x="6778" y="3098"/>
                  <a:pt x="6777" y="3101"/>
                  <a:pt x="6775" y="3103"/>
                </a:cubicBezTo>
                <a:cubicBezTo>
                  <a:pt x="6772" y="3102"/>
                  <a:pt x="6770" y="3096"/>
                  <a:pt x="6767" y="3096"/>
                </a:cubicBezTo>
                <a:cubicBezTo>
                  <a:pt x="6740" y="3096"/>
                  <a:pt x="6718" y="3141"/>
                  <a:pt x="6718" y="3195"/>
                </a:cubicBezTo>
                <a:cubicBezTo>
                  <a:pt x="6718" y="3250"/>
                  <a:pt x="6740" y="3293"/>
                  <a:pt x="6767" y="3293"/>
                </a:cubicBezTo>
                <a:cubicBezTo>
                  <a:pt x="6770" y="3293"/>
                  <a:pt x="6771" y="3289"/>
                  <a:pt x="6774" y="3289"/>
                </a:cubicBezTo>
                <a:cubicBezTo>
                  <a:pt x="6789" y="3306"/>
                  <a:pt x="6808" y="3307"/>
                  <a:pt x="6824" y="3307"/>
                </a:cubicBezTo>
                <a:cubicBezTo>
                  <a:pt x="6846" y="3307"/>
                  <a:pt x="6858" y="3278"/>
                  <a:pt x="6867" y="3256"/>
                </a:cubicBezTo>
                <a:cubicBezTo>
                  <a:pt x="6869" y="3250"/>
                  <a:pt x="6872" y="3245"/>
                  <a:pt x="6874" y="3241"/>
                </a:cubicBezTo>
                <a:cubicBezTo>
                  <a:pt x="6874" y="3241"/>
                  <a:pt x="6874" y="3240"/>
                  <a:pt x="6874" y="3240"/>
                </a:cubicBezTo>
                <a:cubicBezTo>
                  <a:pt x="6874" y="3240"/>
                  <a:pt x="6875" y="3240"/>
                  <a:pt x="6875" y="3240"/>
                </a:cubicBezTo>
                <a:cubicBezTo>
                  <a:pt x="6876" y="3236"/>
                  <a:pt x="6877" y="3236"/>
                  <a:pt x="6877" y="3236"/>
                </a:cubicBezTo>
                <a:cubicBezTo>
                  <a:pt x="6901" y="3236"/>
                  <a:pt x="6917" y="3264"/>
                  <a:pt x="6935" y="3307"/>
                </a:cubicBezTo>
                <a:cubicBezTo>
                  <a:pt x="6935" y="3308"/>
                  <a:pt x="6936" y="3307"/>
                  <a:pt x="6936" y="3307"/>
                </a:cubicBezTo>
                <a:cubicBezTo>
                  <a:pt x="6936" y="3308"/>
                  <a:pt x="6936" y="3308"/>
                  <a:pt x="6936" y="3308"/>
                </a:cubicBezTo>
                <a:cubicBezTo>
                  <a:pt x="6936" y="3309"/>
                  <a:pt x="6936" y="3309"/>
                  <a:pt x="6936" y="3310"/>
                </a:cubicBezTo>
                <a:cubicBezTo>
                  <a:pt x="6941" y="3321"/>
                  <a:pt x="6945" y="3332"/>
                  <a:pt x="6950" y="3343"/>
                </a:cubicBezTo>
                <a:cubicBezTo>
                  <a:pt x="6968" y="3391"/>
                  <a:pt x="6988" y="3441"/>
                  <a:pt x="7015" y="3467"/>
                </a:cubicBezTo>
                <a:cubicBezTo>
                  <a:pt x="7015" y="3473"/>
                  <a:pt x="7014" y="3479"/>
                  <a:pt x="7014" y="3481"/>
                </a:cubicBezTo>
                <a:cubicBezTo>
                  <a:pt x="7014" y="3481"/>
                  <a:pt x="7013" y="3482"/>
                  <a:pt x="7011" y="3482"/>
                </a:cubicBezTo>
                <a:cubicBezTo>
                  <a:pt x="6987" y="3482"/>
                  <a:pt x="6968" y="3467"/>
                  <a:pt x="6948" y="3451"/>
                </a:cubicBezTo>
                <a:cubicBezTo>
                  <a:pt x="6928" y="3435"/>
                  <a:pt x="6908" y="3418"/>
                  <a:pt x="6883" y="3418"/>
                </a:cubicBezTo>
                <a:cubicBezTo>
                  <a:pt x="6878" y="3418"/>
                  <a:pt x="6876" y="3416"/>
                  <a:pt x="6872" y="3415"/>
                </a:cubicBezTo>
                <a:cubicBezTo>
                  <a:pt x="6866" y="3411"/>
                  <a:pt x="6856" y="3408"/>
                  <a:pt x="6840" y="3420"/>
                </a:cubicBezTo>
                <a:cubicBezTo>
                  <a:pt x="6833" y="3425"/>
                  <a:pt x="6830" y="3438"/>
                  <a:pt x="6831" y="3452"/>
                </a:cubicBezTo>
                <a:cubicBezTo>
                  <a:pt x="6832" y="3472"/>
                  <a:pt x="6836" y="3490"/>
                  <a:pt x="6843" y="3505"/>
                </a:cubicBezTo>
                <a:cubicBezTo>
                  <a:pt x="6817" y="3515"/>
                  <a:pt x="6795" y="3554"/>
                  <a:pt x="6795" y="3619"/>
                </a:cubicBezTo>
                <a:cubicBezTo>
                  <a:pt x="6795" y="3674"/>
                  <a:pt x="6818" y="3790"/>
                  <a:pt x="6852" y="3797"/>
                </a:cubicBezTo>
                <a:lnTo>
                  <a:pt x="6880" y="3797"/>
                </a:lnTo>
                <a:lnTo>
                  <a:pt x="6899" y="3797"/>
                </a:lnTo>
                <a:cubicBezTo>
                  <a:pt x="6975" y="3797"/>
                  <a:pt x="6995" y="3736"/>
                  <a:pt x="6998" y="3685"/>
                </a:cubicBezTo>
                <a:cubicBezTo>
                  <a:pt x="6999" y="3671"/>
                  <a:pt x="6995" y="3658"/>
                  <a:pt x="6988" y="3654"/>
                </a:cubicBezTo>
                <a:cubicBezTo>
                  <a:pt x="6983" y="3651"/>
                  <a:pt x="6979" y="3646"/>
                  <a:pt x="6974" y="3642"/>
                </a:cubicBezTo>
                <a:cubicBezTo>
                  <a:pt x="6964" y="3632"/>
                  <a:pt x="6955" y="3618"/>
                  <a:pt x="6947" y="3603"/>
                </a:cubicBezTo>
                <a:cubicBezTo>
                  <a:pt x="6966" y="3613"/>
                  <a:pt x="6986" y="3620"/>
                  <a:pt x="7004" y="3628"/>
                </a:cubicBezTo>
                <a:lnTo>
                  <a:pt x="7021" y="3635"/>
                </a:lnTo>
                <a:cubicBezTo>
                  <a:pt x="7032" y="3640"/>
                  <a:pt x="7044" y="3646"/>
                  <a:pt x="7055" y="3651"/>
                </a:cubicBezTo>
                <a:cubicBezTo>
                  <a:pt x="7048" y="3686"/>
                  <a:pt x="7040" y="3714"/>
                  <a:pt x="7031" y="3743"/>
                </a:cubicBezTo>
                <a:cubicBezTo>
                  <a:pt x="7020" y="3782"/>
                  <a:pt x="7008" y="3823"/>
                  <a:pt x="7000" y="3880"/>
                </a:cubicBezTo>
                <a:cubicBezTo>
                  <a:pt x="6994" y="3876"/>
                  <a:pt x="6989" y="3873"/>
                  <a:pt x="6984" y="3873"/>
                </a:cubicBezTo>
                <a:cubicBezTo>
                  <a:pt x="6973" y="3873"/>
                  <a:pt x="6964" y="3882"/>
                  <a:pt x="6950" y="3896"/>
                </a:cubicBezTo>
                <a:lnTo>
                  <a:pt x="6945" y="3902"/>
                </a:lnTo>
                <a:cubicBezTo>
                  <a:pt x="6940" y="3906"/>
                  <a:pt x="6938" y="3914"/>
                  <a:pt x="6937" y="3923"/>
                </a:cubicBezTo>
                <a:cubicBezTo>
                  <a:pt x="6910" y="3969"/>
                  <a:pt x="6895" y="4021"/>
                  <a:pt x="6880" y="4072"/>
                </a:cubicBezTo>
                <a:cubicBezTo>
                  <a:pt x="6875" y="4070"/>
                  <a:pt x="6871" y="4066"/>
                  <a:pt x="6866" y="4066"/>
                </a:cubicBezTo>
                <a:cubicBezTo>
                  <a:pt x="6825" y="4066"/>
                  <a:pt x="6792" y="4133"/>
                  <a:pt x="6792" y="4214"/>
                </a:cubicBezTo>
                <a:cubicBezTo>
                  <a:pt x="6792" y="4296"/>
                  <a:pt x="6825" y="4362"/>
                  <a:pt x="6866" y="4362"/>
                </a:cubicBezTo>
                <a:cubicBezTo>
                  <a:pt x="6870" y="4362"/>
                  <a:pt x="6873" y="4360"/>
                  <a:pt x="6876" y="4359"/>
                </a:cubicBezTo>
                <a:cubicBezTo>
                  <a:pt x="6875" y="4365"/>
                  <a:pt x="6873" y="4368"/>
                  <a:pt x="6873" y="4375"/>
                </a:cubicBezTo>
                <a:cubicBezTo>
                  <a:pt x="6873" y="4440"/>
                  <a:pt x="6888" y="4486"/>
                  <a:pt x="6904" y="4522"/>
                </a:cubicBezTo>
                <a:cubicBezTo>
                  <a:pt x="6908" y="4531"/>
                  <a:pt x="6912" y="4540"/>
                  <a:pt x="6916" y="4549"/>
                </a:cubicBezTo>
                <a:cubicBezTo>
                  <a:pt x="6928" y="4575"/>
                  <a:pt x="6939" y="4600"/>
                  <a:pt x="6943" y="4626"/>
                </a:cubicBezTo>
                <a:cubicBezTo>
                  <a:pt x="6945" y="4638"/>
                  <a:pt x="6947" y="4654"/>
                  <a:pt x="6949" y="4671"/>
                </a:cubicBezTo>
                <a:cubicBezTo>
                  <a:pt x="6956" y="4727"/>
                  <a:pt x="6960" y="4761"/>
                  <a:pt x="6968" y="4779"/>
                </a:cubicBezTo>
                <a:cubicBezTo>
                  <a:pt x="6969" y="4781"/>
                  <a:pt x="6971" y="4783"/>
                  <a:pt x="6972" y="4784"/>
                </a:cubicBezTo>
                <a:cubicBezTo>
                  <a:pt x="6979" y="4792"/>
                  <a:pt x="6987" y="4796"/>
                  <a:pt x="6995" y="4796"/>
                </a:cubicBezTo>
                <a:cubicBezTo>
                  <a:pt x="7007" y="4796"/>
                  <a:pt x="7016" y="4785"/>
                  <a:pt x="7024" y="4777"/>
                </a:cubicBezTo>
                <a:cubicBezTo>
                  <a:pt x="7027" y="4774"/>
                  <a:pt x="7030" y="4770"/>
                  <a:pt x="7032" y="4769"/>
                </a:cubicBezTo>
                <a:cubicBezTo>
                  <a:pt x="7022" y="4782"/>
                  <a:pt x="7011" y="4802"/>
                  <a:pt x="7011" y="4851"/>
                </a:cubicBezTo>
                <a:cubicBezTo>
                  <a:pt x="7011" y="4908"/>
                  <a:pt x="7027" y="4974"/>
                  <a:pt x="7047" y="5037"/>
                </a:cubicBezTo>
                <a:cubicBezTo>
                  <a:pt x="7040" y="5054"/>
                  <a:pt x="7034" y="5074"/>
                  <a:pt x="7034" y="5098"/>
                </a:cubicBezTo>
                <a:cubicBezTo>
                  <a:pt x="7034" y="5152"/>
                  <a:pt x="7056" y="5196"/>
                  <a:pt x="7084" y="5196"/>
                </a:cubicBezTo>
                <a:cubicBezTo>
                  <a:pt x="7092" y="5196"/>
                  <a:pt x="7097" y="5186"/>
                  <a:pt x="7104" y="5180"/>
                </a:cubicBezTo>
                <a:cubicBezTo>
                  <a:pt x="7115" y="5204"/>
                  <a:pt x="7128" y="5237"/>
                  <a:pt x="7137" y="5253"/>
                </a:cubicBezTo>
                <a:cubicBezTo>
                  <a:pt x="7137" y="5257"/>
                  <a:pt x="7138" y="5264"/>
                  <a:pt x="7138" y="5268"/>
                </a:cubicBezTo>
                <a:cubicBezTo>
                  <a:pt x="7140" y="5293"/>
                  <a:pt x="7142" y="5326"/>
                  <a:pt x="7154" y="5343"/>
                </a:cubicBezTo>
                <a:cubicBezTo>
                  <a:pt x="7168" y="5363"/>
                  <a:pt x="7179" y="5372"/>
                  <a:pt x="7189" y="5379"/>
                </a:cubicBezTo>
                <a:cubicBezTo>
                  <a:pt x="7204" y="5391"/>
                  <a:pt x="7211" y="5397"/>
                  <a:pt x="7219" y="5446"/>
                </a:cubicBezTo>
                <a:cubicBezTo>
                  <a:pt x="7221" y="5460"/>
                  <a:pt x="7228" y="5469"/>
                  <a:pt x="7235" y="5467"/>
                </a:cubicBezTo>
                <a:cubicBezTo>
                  <a:pt x="7249" y="5465"/>
                  <a:pt x="7263" y="5453"/>
                  <a:pt x="7278" y="5439"/>
                </a:cubicBezTo>
                <a:cubicBezTo>
                  <a:pt x="7294" y="5426"/>
                  <a:pt x="7309" y="5413"/>
                  <a:pt x="7323" y="5413"/>
                </a:cubicBezTo>
                <a:cubicBezTo>
                  <a:pt x="7339" y="5413"/>
                  <a:pt x="7348" y="5443"/>
                  <a:pt x="7360" y="5492"/>
                </a:cubicBezTo>
                <a:cubicBezTo>
                  <a:pt x="7373" y="5542"/>
                  <a:pt x="7389" y="5604"/>
                  <a:pt x="7424" y="5604"/>
                </a:cubicBezTo>
                <a:cubicBezTo>
                  <a:pt x="7434" y="5604"/>
                  <a:pt x="7441" y="5595"/>
                  <a:pt x="7446" y="5589"/>
                </a:cubicBezTo>
                <a:cubicBezTo>
                  <a:pt x="7450" y="5584"/>
                  <a:pt x="7453" y="5580"/>
                  <a:pt x="7458" y="5577"/>
                </a:cubicBezTo>
                <a:cubicBezTo>
                  <a:pt x="7462" y="5589"/>
                  <a:pt x="7467" y="5604"/>
                  <a:pt x="7477" y="5611"/>
                </a:cubicBezTo>
                <a:cubicBezTo>
                  <a:pt x="7481" y="5615"/>
                  <a:pt x="7487" y="5617"/>
                  <a:pt x="7492" y="5617"/>
                </a:cubicBezTo>
                <a:cubicBezTo>
                  <a:pt x="7498" y="5617"/>
                  <a:pt x="7502" y="5615"/>
                  <a:pt x="7507" y="5612"/>
                </a:cubicBezTo>
                <a:cubicBezTo>
                  <a:pt x="7508" y="5612"/>
                  <a:pt x="7508" y="5611"/>
                  <a:pt x="7508" y="5611"/>
                </a:cubicBezTo>
                <a:cubicBezTo>
                  <a:pt x="7537" y="5592"/>
                  <a:pt x="7545" y="5527"/>
                  <a:pt x="7552" y="5464"/>
                </a:cubicBezTo>
                <a:cubicBezTo>
                  <a:pt x="7557" y="5413"/>
                  <a:pt x="7563" y="5361"/>
                  <a:pt x="7579" y="5345"/>
                </a:cubicBezTo>
                <a:cubicBezTo>
                  <a:pt x="7585" y="5339"/>
                  <a:pt x="7588" y="5327"/>
                  <a:pt x="7587" y="5314"/>
                </a:cubicBezTo>
                <a:cubicBezTo>
                  <a:pt x="7585" y="5286"/>
                  <a:pt x="7586" y="5223"/>
                  <a:pt x="7587" y="5169"/>
                </a:cubicBezTo>
                <a:cubicBezTo>
                  <a:pt x="7587" y="5139"/>
                  <a:pt x="7588" y="5111"/>
                  <a:pt x="7588" y="5085"/>
                </a:cubicBezTo>
                <a:cubicBezTo>
                  <a:pt x="7588" y="5049"/>
                  <a:pt x="7599" y="5035"/>
                  <a:pt x="7625" y="5012"/>
                </a:cubicBezTo>
                <a:cubicBezTo>
                  <a:pt x="7645" y="4995"/>
                  <a:pt x="7667" y="4976"/>
                  <a:pt x="7679" y="4932"/>
                </a:cubicBezTo>
                <a:cubicBezTo>
                  <a:pt x="7685" y="4912"/>
                  <a:pt x="7687" y="4889"/>
                  <a:pt x="7687" y="4864"/>
                </a:cubicBezTo>
                <a:cubicBezTo>
                  <a:pt x="7687" y="4854"/>
                  <a:pt x="7685" y="4848"/>
                  <a:pt x="7684" y="4840"/>
                </a:cubicBezTo>
                <a:cubicBezTo>
                  <a:pt x="7716" y="4824"/>
                  <a:pt x="7740" y="4768"/>
                  <a:pt x="7740" y="4699"/>
                </a:cubicBezTo>
                <a:cubicBezTo>
                  <a:pt x="7740" y="4658"/>
                  <a:pt x="7732" y="4621"/>
                  <a:pt x="7719" y="4594"/>
                </a:cubicBezTo>
                <a:cubicBezTo>
                  <a:pt x="7727" y="4589"/>
                  <a:pt x="7732" y="4583"/>
                  <a:pt x="7744" y="4577"/>
                </a:cubicBezTo>
                <a:cubicBezTo>
                  <a:pt x="7774" y="4561"/>
                  <a:pt x="7806" y="4544"/>
                  <a:pt x="7827" y="4502"/>
                </a:cubicBezTo>
                <a:cubicBezTo>
                  <a:pt x="7836" y="4483"/>
                  <a:pt x="7841" y="4464"/>
                  <a:pt x="7844" y="4447"/>
                </a:cubicBezTo>
                <a:lnTo>
                  <a:pt x="7844" y="4460"/>
                </a:lnTo>
                <a:cubicBezTo>
                  <a:pt x="7844" y="4477"/>
                  <a:pt x="7851" y="4489"/>
                  <a:pt x="7859" y="4489"/>
                </a:cubicBezTo>
                <a:lnTo>
                  <a:pt x="7891" y="4489"/>
                </a:lnTo>
                <a:cubicBezTo>
                  <a:pt x="7894" y="4489"/>
                  <a:pt x="7897" y="4488"/>
                  <a:pt x="7899" y="4485"/>
                </a:cubicBezTo>
                <a:cubicBezTo>
                  <a:pt x="7917" y="4460"/>
                  <a:pt x="7940" y="4448"/>
                  <a:pt x="7965" y="4437"/>
                </a:cubicBezTo>
                <a:cubicBezTo>
                  <a:pt x="7999" y="4422"/>
                  <a:pt x="8034" y="4406"/>
                  <a:pt x="8060" y="4353"/>
                </a:cubicBezTo>
                <a:cubicBezTo>
                  <a:pt x="8076" y="4321"/>
                  <a:pt x="8085" y="4286"/>
                  <a:pt x="8094" y="4252"/>
                </a:cubicBezTo>
                <a:cubicBezTo>
                  <a:pt x="8098" y="4236"/>
                  <a:pt x="8102" y="4220"/>
                  <a:pt x="8107" y="4204"/>
                </a:cubicBezTo>
                <a:cubicBezTo>
                  <a:pt x="8115" y="4178"/>
                  <a:pt x="8123" y="4160"/>
                  <a:pt x="8133" y="4144"/>
                </a:cubicBezTo>
                <a:lnTo>
                  <a:pt x="8186" y="4067"/>
                </a:lnTo>
                <a:cubicBezTo>
                  <a:pt x="8190" y="4062"/>
                  <a:pt x="8192" y="4053"/>
                  <a:pt x="8192" y="4043"/>
                </a:cubicBezTo>
                <a:cubicBezTo>
                  <a:pt x="8192" y="4035"/>
                  <a:pt x="8202" y="4023"/>
                  <a:pt x="8212" y="4013"/>
                </a:cubicBezTo>
                <a:cubicBezTo>
                  <a:pt x="8216" y="4009"/>
                  <a:pt x="8220" y="4005"/>
                  <a:pt x="8223" y="4001"/>
                </a:cubicBezTo>
                <a:lnTo>
                  <a:pt x="8319" y="4001"/>
                </a:lnTo>
                <a:cubicBezTo>
                  <a:pt x="8321" y="4001"/>
                  <a:pt x="8323" y="4000"/>
                  <a:pt x="8324" y="3999"/>
                </a:cubicBezTo>
                <a:cubicBezTo>
                  <a:pt x="8326" y="3997"/>
                  <a:pt x="8328" y="3996"/>
                  <a:pt x="8330" y="3995"/>
                </a:cubicBezTo>
                <a:lnTo>
                  <a:pt x="8335" y="3990"/>
                </a:lnTo>
                <a:lnTo>
                  <a:pt x="8338" y="3989"/>
                </a:lnTo>
                <a:cubicBezTo>
                  <a:pt x="8338" y="3989"/>
                  <a:pt x="8338" y="3988"/>
                  <a:pt x="8338" y="3988"/>
                </a:cubicBezTo>
                <a:cubicBezTo>
                  <a:pt x="8378" y="3959"/>
                  <a:pt x="8414" y="3947"/>
                  <a:pt x="8448" y="3936"/>
                </a:cubicBezTo>
                <a:cubicBezTo>
                  <a:pt x="8449" y="3936"/>
                  <a:pt x="8449" y="3936"/>
                  <a:pt x="8449" y="3936"/>
                </a:cubicBezTo>
                <a:cubicBezTo>
                  <a:pt x="8481" y="3925"/>
                  <a:pt x="8510" y="3915"/>
                  <a:pt x="8542" y="3894"/>
                </a:cubicBezTo>
                <a:cubicBezTo>
                  <a:pt x="8575" y="3873"/>
                  <a:pt x="8598" y="3830"/>
                  <a:pt x="8619" y="3790"/>
                </a:cubicBezTo>
                <a:cubicBezTo>
                  <a:pt x="8641" y="3749"/>
                  <a:pt x="8662" y="3710"/>
                  <a:pt x="8695" y="3689"/>
                </a:cubicBezTo>
                <a:cubicBezTo>
                  <a:pt x="8700" y="3685"/>
                  <a:pt x="8704" y="3683"/>
                  <a:pt x="8710" y="3679"/>
                </a:cubicBezTo>
                <a:lnTo>
                  <a:pt x="8716" y="3676"/>
                </a:lnTo>
                <a:cubicBezTo>
                  <a:pt x="8743" y="3660"/>
                  <a:pt x="8764" y="3647"/>
                  <a:pt x="8791" y="3603"/>
                </a:cubicBezTo>
                <a:cubicBezTo>
                  <a:pt x="8795" y="3597"/>
                  <a:pt x="8797" y="3585"/>
                  <a:pt x="8796" y="3574"/>
                </a:cubicBezTo>
                <a:cubicBezTo>
                  <a:pt x="8795" y="3563"/>
                  <a:pt x="8791" y="3554"/>
                  <a:pt x="8786" y="3551"/>
                </a:cubicBezTo>
                <a:cubicBezTo>
                  <a:pt x="8774" y="3543"/>
                  <a:pt x="8755" y="3539"/>
                  <a:pt x="8726" y="3533"/>
                </a:cubicBezTo>
                <a:lnTo>
                  <a:pt x="8715" y="3531"/>
                </a:lnTo>
                <a:cubicBezTo>
                  <a:pt x="8669" y="3522"/>
                  <a:pt x="8587" y="3507"/>
                  <a:pt x="8568" y="3461"/>
                </a:cubicBezTo>
                <a:cubicBezTo>
                  <a:pt x="8586" y="3451"/>
                  <a:pt x="8610" y="3430"/>
                  <a:pt x="8610" y="3384"/>
                </a:cubicBezTo>
                <a:cubicBezTo>
                  <a:pt x="8610" y="3360"/>
                  <a:pt x="8603" y="3343"/>
                  <a:pt x="8598" y="3329"/>
                </a:cubicBezTo>
                <a:cubicBezTo>
                  <a:pt x="8596" y="3324"/>
                  <a:pt x="8594" y="3318"/>
                  <a:pt x="8593" y="3312"/>
                </a:cubicBezTo>
                <a:cubicBezTo>
                  <a:pt x="8594" y="3311"/>
                  <a:pt x="8596" y="3310"/>
                  <a:pt x="8598" y="3310"/>
                </a:cubicBezTo>
                <a:cubicBezTo>
                  <a:pt x="8600" y="3309"/>
                  <a:pt x="8603" y="3307"/>
                  <a:pt x="8605" y="3307"/>
                </a:cubicBezTo>
                <a:cubicBezTo>
                  <a:pt x="8639" y="3307"/>
                  <a:pt x="8653" y="3347"/>
                  <a:pt x="8669" y="3396"/>
                </a:cubicBezTo>
                <a:cubicBezTo>
                  <a:pt x="8684" y="3441"/>
                  <a:pt x="8701" y="3491"/>
                  <a:pt x="8737" y="3511"/>
                </a:cubicBezTo>
                <a:cubicBezTo>
                  <a:pt x="8748" y="3518"/>
                  <a:pt x="8759" y="3521"/>
                  <a:pt x="8771" y="3521"/>
                </a:cubicBezTo>
                <a:cubicBezTo>
                  <a:pt x="8789" y="3521"/>
                  <a:pt x="8843" y="3520"/>
                  <a:pt x="8843" y="3439"/>
                </a:cubicBezTo>
                <a:cubicBezTo>
                  <a:pt x="8843" y="3360"/>
                  <a:pt x="8829" y="3291"/>
                  <a:pt x="8802" y="3227"/>
                </a:cubicBezTo>
                <a:cubicBezTo>
                  <a:pt x="8793" y="3208"/>
                  <a:pt x="8782" y="3193"/>
                  <a:pt x="8772" y="3176"/>
                </a:cubicBezTo>
                <a:cubicBezTo>
                  <a:pt x="8767" y="3157"/>
                  <a:pt x="8760" y="3141"/>
                  <a:pt x="8752" y="3128"/>
                </a:cubicBezTo>
                <a:cubicBezTo>
                  <a:pt x="8755" y="3129"/>
                  <a:pt x="8757" y="3130"/>
                  <a:pt x="8760" y="3130"/>
                </a:cubicBezTo>
                <a:cubicBezTo>
                  <a:pt x="8789" y="3130"/>
                  <a:pt x="8807" y="3074"/>
                  <a:pt x="8807" y="2981"/>
                </a:cubicBezTo>
                <a:cubicBezTo>
                  <a:pt x="8807" y="2940"/>
                  <a:pt x="8798" y="2914"/>
                  <a:pt x="8786" y="2895"/>
                </a:cubicBezTo>
                <a:cubicBezTo>
                  <a:pt x="8791" y="2873"/>
                  <a:pt x="8805" y="2865"/>
                  <a:pt x="8826" y="2854"/>
                </a:cubicBezTo>
                <a:cubicBezTo>
                  <a:pt x="8829" y="2852"/>
                  <a:pt x="8833" y="2849"/>
                  <a:pt x="8836" y="2847"/>
                </a:cubicBezTo>
                <a:cubicBezTo>
                  <a:pt x="8851" y="2878"/>
                  <a:pt x="8873" y="2892"/>
                  <a:pt x="8893" y="2871"/>
                </a:cubicBezTo>
                <a:cubicBezTo>
                  <a:pt x="8917" y="2846"/>
                  <a:pt x="8926" y="2787"/>
                  <a:pt x="8913" y="2738"/>
                </a:cubicBezTo>
                <a:cubicBezTo>
                  <a:pt x="8909" y="2725"/>
                  <a:pt x="8902" y="2719"/>
                  <a:pt x="8897" y="2710"/>
                </a:cubicBezTo>
                <a:cubicBezTo>
                  <a:pt x="8895" y="2706"/>
                  <a:pt x="8896" y="2700"/>
                  <a:pt x="8893" y="2698"/>
                </a:cubicBezTo>
                <a:cubicBezTo>
                  <a:pt x="8891" y="2696"/>
                  <a:pt x="8888" y="2692"/>
                  <a:pt x="8886" y="2686"/>
                </a:cubicBezTo>
                <a:cubicBezTo>
                  <a:pt x="8900" y="2680"/>
                  <a:pt x="8914" y="2670"/>
                  <a:pt x="8927" y="2657"/>
                </a:cubicBezTo>
                <a:cubicBezTo>
                  <a:pt x="8951" y="2632"/>
                  <a:pt x="8968" y="2598"/>
                  <a:pt x="8976" y="2558"/>
                </a:cubicBezTo>
                <a:cubicBezTo>
                  <a:pt x="8977" y="2550"/>
                  <a:pt x="8977" y="2542"/>
                  <a:pt x="8975" y="2534"/>
                </a:cubicBezTo>
                <a:cubicBezTo>
                  <a:pt x="8973" y="2527"/>
                  <a:pt x="8970" y="2522"/>
                  <a:pt x="8966" y="2519"/>
                </a:cubicBezTo>
                <a:cubicBezTo>
                  <a:pt x="8960" y="2515"/>
                  <a:pt x="8951" y="2511"/>
                  <a:pt x="8943" y="2508"/>
                </a:cubicBezTo>
                <a:lnTo>
                  <a:pt x="8940" y="2506"/>
                </a:lnTo>
                <a:cubicBezTo>
                  <a:pt x="8913" y="2497"/>
                  <a:pt x="8892" y="2488"/>
                  <a:pt x="8892" y="2462"/>
                </a:cubicBezTo>
                <a:cubicBezTo>
                  <a:pt x="8892" y="2440"/>
                  <a:pt x="8908" y="2436"/>
                  <a:pt x="8945" y="2436"/>
                </a:cubicBezTo>
                <a:cubicBezTo>
                  <a:pt x="8951" y="2436"/>
                  <a:pt x="8956" y="2430"/>
                  <a:pt x="8958" y="2419"/>
                </a:cubicBezTo>
                <a:cubicBezTo>
                  <a:pt x="8961" y="2408"/>
                  <a:pt x="8960" y="2395"/>
                  <a:pt x="8956" y="2386"/>
                </a:cubicBezTo>
                <a:cubicBezTo>
                  <a:pt x="8954" y="2382"/>
                  <a:pt x="8955" y="2371"/>
                  <a:pt x="8957" y="2354"/>
                </a:cubicBezTo>
                <a:cubicBezTo>
                  <a:pt x="8958" y="2341"/>
                  <a:pt x="8959" y="2328"/>
                  <a:pt x="8959" y="2313"/>
                </a:cubicBezTo>
                <a:cubicBezTo>
                  <a:pt x="8959" y="2276"/>
                  <a:pt x="8952" y="2250"/>
                  <a:pt x="8944" y="2224"/>
                </a:cubicBezTo>
                <a:cubicBezTo>
                  <a:pt x="8936" y="2198"/>
                  <a:pt x="8928" y="2173"/>
                  <a:pt x="8928" y="2130"/>
                </a:cubicBezTo>
                <a:cubicBezTo>
                  <a:pt x="8928" y="2113"/>
                  <a:pt x="8921" y="2101"/>
                  <a:pt x="8913" y="2101"/>
                </a:cubicBezTo>
                <a:cubicBezTo>
                  <a:pt x="8871" y="2101"/>
                  <a:pt x="8860" y="2091"/>
                  <a:pt x="8860" y="2058"/>
                </a:cubicBezTo>
                <a:cubicBezTo>
                  <a:pt x="8860" y="2048"/>
                  <a:pt x="8871" y="2024"/>
                  <a:pt x="8887" y="2024"/>
                </a:cubicBezTo>
                <a:cubicBezTo>
                  <a:pt x="8894" y="2024"/>
                  <a:pt x="8903" y="2025"/>
                  <a:pt x="8913" y="2026"/>
                </a:cubicBezTo>
                <a:cubicBezTo>
                  <a:pt x="8920" y="2027"/>
                  <a:pt x="8928" y="2028"/>
                  <a:pt x="8935" y="2028"/>
                </a:cubicBezTo>
                <a:cubicBezTo>
                  <a:pt x="8934" y="2047"/>
                  <a:pt x="8933" y="2066"/>
                  <a:pt x="8938" y="2084"/>
                </a:cubicBezTo>
                <a:cubicBezTo>
                  <a:pt x="8951" y="2133"/>
                  <a:pt x="8980" y="2151"/>
                  <a:pt x="9004" y="2125"/>
                </a:cubicBezTo>
                <a:cubicBezTo>
                  <a:pt x="9026" y="2102"/>
                  <a:pt x="9033" y="2051"/>
                  <a:pt x="9025" y="2006"/>
                </a:cubicBezTo>
                <a:cubicBezTo>
                  <a:pt x="9039" y="1992"/>
                  <a:pt x="9051" y="1970"/>
                  <a:pt x="9051" y="1931"/>
                </a:cubicBezTo>
                <a:cubicBezTo>
                  <a:pt x="9051" y="1852"/>
                  <a:pt x="9016" y="1827"/>
                  <a:pt x="8990" y="1809"/>
                </a:cubicBezTo>
                <a:cubicBezTo>
                  <a:pt x="8985" y="1806"/>
                  <a:pt x="8979" y="1802"/>
                  <a:pt x="8975" y="1798"/>
                </a:cubicBezTo>
                <a:cubicBezTo>
                  <a:pt x="8981" y="1792"/>
                  <a:pt x="8986" y="1786"/>
                  <a:pt x="8990" y="1781"/>
                </a:cubicBezTo>
                <a:cubicBezTo>
                  <a:pt x="8994" y="1776"/>
                  <a:pt x="8998" y="1768"/>
                  <a:pt x="8998" y="1758"/>
                </a:cubicBezTo>
                <a:cubicBezTo>
                  <a:pt x="8998" y="1748"/>
                  <a:pt x="8996" y="1738"/>
                  <a:pt x="8992" y="1732"/>
                </a:cubicBezTo>
                <a:cubicBezTo>
                  <a:pt x="8970" y="1698"/>
                  <a:pt x="8937" y="1645"/>
                  <a:pt x="8898" y="1645"/>
                </a:cubicBezTo>
                <a:cubicBezTo>
                  <a:pt x="8889" y="1645"/>
                  <a:pt x="8881" y="1648"/>
                  <a:pt x="8873" y="1651"/>
                </a:cubicBezTo>
                <a:cubicBezTo>
                  <a:pt x="8867" y="1653"/>
                  <a:pt x="8861" y="1655"/>
                  <a:pt x="8855" y="1654"/>
                </a:cubicBezTo>
                <a:cubicBezTo>
                  <a:pt x="8857" y="1641"/>
                  <a:pt x="8858" y="1628"/>
                  <a:pt x="8859" y="1613"/>
                </a:cubicBezTo>
                <a:cubicBezTo>
                  <a:pt x="8863" y="1576"/>
                  <a:pt x="8868" y="1534"/>
                  <a:pt x="8879" y="1517"/>
                </a:cubicBezTo>
                <a:cubicBezTo>
                  <a:pt x="8888" y="1503"/>
                  <a:pt x="8898" y="1492"/>
                  <a:pt x="8907" y="1481"/>
                </a:cubicBezTo>
                <a:cubicBezTo>
                  <a:pt x="8921" y="1462"/>
                  <a:pt x="8935" y="1443"/>
                  <a:pt x="8946" y="1420"/>
                </a:cubicBezTo>
                <a:cubicBezTo>
                  <a:pt x="8953" y="1419"/>
                  <a:pt x="8960" y="1423"/>
                  <a:pt x="8967" y="1416"/>
                </a:cubicBezTo>
                <a:cubicBezTo>
                  <a:pt x="8991" y="1391"/>
                  <a:pt x="9000" y="1332"/>
                  <a:pt x="8987" y="1284"/>
                </a:cubicBezTo>
                <a:cubicBezTo>
                  <a:pt x="8985" y="1276"/>
                  <a:pt x="8981" y="1274"/>
                  <a:pt x="8979" y="1268"/>
                </a:cubicBezTo>
                <a:cubicBezTo>
                  <a:pt x="9018" y="1249"/>
                  <a:pt x="9065" y="1225"/>
                  <a:pt x="9065" y="1146"/>
                </a:cubicBezTo>
                <a:cubicBezTo>
                  <a:pt x="9067" y="1143"/>
                  <a:pt x="9070" y="1138"/>
                  <a:pt x="9071" y="1134"/>
                </a:cubicBezTo>
                <a:cubicBezTo>
                  <a:pt x="9072" y="1127"/>
                  <a:pt x="9073" y="1119"/>
                  <a:pt x="9072" y="1111"/>
                </a:cubicBezTo>
                <a:cubicBezTo>
                  <a:pt x="9106" y="1099"/>
                  <a:pt x="9157" y="1080"/>
                  <a:pt x="9161" y="966"/>
                </a:cubicBezTo>
                <a:cubicBezTo>
                  <a:pt x="9195" y="947"/>
                  <a:pt x="9222" y="914"/>
                  <a:pt x="9247" y="884"/>
                </a:cubicBezTo>
                <a:cubicBezTo>
                  <a:pt x="9258" y="869"/>
                  <a:pt x="9270" y="856"/>
                  <a:pt x="9282" y="843"/>
                </a:cubicBezTo>
                <a:cubicBezTo>
                  <a:pt x="9291" y="832"/>
                  <a:pt x="9303" y="820"/>
                  <a:pt x="9316" y="811"/>
                </a:cubicBezTo>
                <a:cubicBezTo>
                  <a:pt x="9319" y="810"/>
                  <a:pt x="9321" y="807"/>
                  <a:pt x="9325" y="804"/>
                </a:cubicBezTo>
                <a:cubicBezTo>
                  <a:pt x="9341" y="790"/>
                  <a:pt x="9379" y="749"/>
                  <a:pt x="9379" y="684"/>
                </a:cubicBezTo>
                <a:cubicBezTo>
                  <a:pt x="9379" y="670"/>
                  <a:pt x="9377" y="655"/>
                  <a:pt x="9371" y="640"/>
                </a:cubicBezTo>
                <a:cubicBezTo>
                  <a:pt x="9346" y="577"/>
                  <a:pt x="9265" y="506"/>
                  <a:pt x="9237" y="506"/>
                </a:cubicBezTo>
                <a:cubicBezTo>
                  <a:pt x="9222" y="506"/>
                  <a:pt x="9197" y="506"/>
                  <a:pt x="9184" y="561"/>
                </a:cubicBezTo>
                <a:lnTo>
                  <a:pt x="9101" y="561"/>
                </a:lnTo>
                <a:lnTo>
                  <a:pt x="9093" y="561"/>
                </a:lnTo>
                <a:cubicBezTo>
                  <a:pt x="9091" y="561"/>
                  <a:pt x="9088" y="562"/>
                  <a:pt x="9086" y="564"/>
                </a:cubicBezTo>
                <a:cubicBezTo>
                  <a:pt x="9072" y="579"/>
                  <a:pt x="9062" y="592"/>
                  <a:pt x="9053" y="603"/>
                </a:cubicBezTo>
                <a:cubicBezTo>
                  <a:pt x="9041" y="618"/>
                  <a:pt x="9031" y="632"/>
                  <a:pt x="9011" y="647"/>
                </a:cubicBezTo>
                <a:cubicBezTo>
                  <a:pt x="9002" y="647"/>
                  <a:pt x="8980" y="639"/>
                  <a:pt x="8969" y="634"/>
                </a:cubicBezTo>
                <a:cubicBezTo>
                  <a:pt x="8968" y="634"/>
                  <a:pt x="8967" y="634"/>
                  <a:pt x="8966" y="634"/>
                </a:cubicBezTo>
                <a:lnTo>
                  <a:pt x="8824" y="634"/>
                </a:lnTo>
                <a:cubicBezTo>
                  <a:pt x="8821" y="634"/>
                  <a:pt x="8817" y="636"/>
                  <a:pt x="8815" y="640"/>
                </a:cubicBezTo>
                <a:cubicBezTo>
                  <a:pt x="8811" y="646"/>
                  <a:pt x="8802" y="667"/>
                  <a:pt x="8796" y="677"/>
                </a:cubicBezTo>
                <a:cubicBezTo>
                  <a:pt x="8793" y="669"/>
                  <a:pt x="8789" y="664"/>
                  <a:pt x="8785" y="659"/>
                </a:cubicBezTo>
                <a:cubicBezTo>
                  <a:pt x="8785" y="658"/>
                  <a:pt x="8786" y="656"/>
                  <a:pt x="8786" y="655"/>
                </a:cubicBezTo>
                <a:cubicBezTo>
                  <a:pt x="8786" y="560"/>
                  <a:pt x="8759" y="498"/>
                  <a:pt x="8718" y="498"/>
                </a:cubicBezTo>
                <a:cubicBezTo>
                  <a:pt x="8676" y="498"/>
                  <a:pt x="8621" y="568"/>
                  <a:pt x="8569" y="637"/>
                </a:cubicBezTo>
                <a:cubicBezTo>
                  <a:pt x="8546" y="666"/>
                  <a:pt x="8522" y="697"/>
                  <a:pt x="8502" y="717"/>
                </a:cubicBezTo>
                <a:cubicBezTo>
                  <a:pt x="8508" y="704"/>
                  <a:pt x="8514" y="691"/>
                  <a:pt x="8519" y="680"/>
                </a:cubicBezTo>
                <a:cubicBezTo>
                  <a:pt x="8548" y="613"/>
                  <a:pt x="8560" y="585"/>
                  <a:pt x="8562" y="564"/>
                </a:cubicBezTo>
                <a:cubicBezTo>
                  <a:pt x="8563" y="555"/>
                  <a:pt x="8563" y="546"/>
                  <a:pt x="8560" y="539"/>
                </a:cubicBezTo>
                <a:lnTo>
                  <a:pt x="8585" y="536"/>
                </a:lnTo>
                <a:cubicBezTo>
                  <a:pt x="8586" y="536"/>
                  <a:pt x="8588" y="535"/>
                  <a:pt x="8589" y="534"/>
                </a:cubicBezTo>
                <a:cubicBezTo>
                  <a:pt x="8605" y="522"/>
                  <a:pt x="8629" y="516"/>
                  <a:pt x="8655" y="508"/>
                </a:cubicBezTo>
                <a:cubicBezTo>
                  <a:pt x="8720" y="490"/>
                  <a:pt x="8802" y="467"/>
                  <a:pt x="8811" y="340"/>
                </a:cubicBezTo>
                <a:cubicBezTo>
                  <a:pt x="8812" y="325"/>
                  <a:pt x="8807" y="310"/>
                  <a:pt x="8800" y="307"/>
                </a:cubicBezTo>
                <a:cubicBezTo>
                  <a:pt x="8776" y="295"/>
                  <a:pt x="8749" y="295"/>
                  <a:pt x="8721" y="294"/>
                </a:cubicBezTo>
                <a:cubicBezTo>
                  <a:pt x="8685" y="293"/>
                  <a:pt x="8648" y="290"/>
                  <a:pt x="8618" y="266"/>
                </a:cubicBezTo>
                <a:cubicBezTo>
                  <a:pt x="8589" y="241"/>
                  <a:pt x="8560" y="210"/>
                  <a:pt x="8530" y="177"/>
                </a:cubicBezTo>
                <a:cubicBezTo>
                  <a:pt x="8477" y="118"/>
                  <a:pt x="8422" y="58"/>
                  <a:pt x="8359" y="32"/>
                </a:cubicBezTo>
                <a:cubicBezTo>
                  <a:pt x="8359" y="31"/>
                  <a:pt x="8359" y="32"/>
                  <a:pt x="8359" y="32"/>
                </a:cubicBezTo>
                <a:cubicBezTo>
                  <a:pt x="8345" y="11"/>
                  <a:pt x="8329" y="-3"/>
                  <a:pt x="8311" y="0"/>
                </a:cubicBezTo>
                <a:close/>
                <a:moveTo>
                  <a:pt x="7981" y="77"/>
                </a:moveTo>
                <a:cubicBezTo>
                  <a:pt x="7982" y="77"/>
                  <a:pt x="7984" y="77"/>
                  <a:pt x="7986" y="77"/>
                </a:cubicBezTo>
                <a:lnTo>
                  <a:pt x="8255" y="77"/>
                </a:lnTo>
                <a:cubicBezTo>
                  <a:pt x="8243" y="119"/>
                  <a:pt x="8240" y="171"/>
                  <a:pt x="8252" y="217"/>
                </a:cubicBezTo>
                <a:cubicBezTo>
                  <a:pt x="8271" y="289"/>
                  <a:pt x="8316" y="317"/>
                  <a:pt x="8352" y="279"/>
                </a:cubicBezTo>
                <a:cubicBezTo>
                  <a:pt x="8383" y="246"/>
                  <a:pt x="8396" y="176"/>
                  <a:pt x="8387" y="111"/>
                </a:cubicBezTo>
                <a:cubicBezTo>
                  <a:pt x="8433" y="140"/>
                  <a:pt x="8475" y="184"/>
                  <a:pt x="8516" y="230"/>
                </a:cubicBezTo>
                <a:cubicBezTo>
                  <a:pt x="8545" y="262"/>
                  <a:pt x="8575" y="296"/>
                  <a:pt x="8606" y="322"/>
                </a:cubicBezTo>
                <a:cubicBezTo>
                  <a:pt x="8642" y="351"/>
                  <a:pt x="8682" y="352"/>
                  <a:pt x="8720" y="353"/>
                </a:cubicBezTo>
                <a:cubicBezTo>
                  <a:pt x="8740" y="354"/>
                  <a:pt x="8760" y="355"/>
                  <a:pt x="8777" y="359"/>
                </a:cubicBezTo>
                <a:cubicBezTo>
                  <a:pt x="8760" y="418"/>
                  <a:pt x="8702" y="434"/>
                  <a:pt x="8651" y="449"/>
                </a:cubicBezTo>
                <a:cubicBezTo>
                  <a:pt x="8624" y="456"/>
                  <a:pt x="8599" y="464"/>
                  <a:pt x="8581" y="477"/>
                </a:cubicBezTo>
                <a:lnTo>
                  <a:pt x="8395" y="497"/>
                </a:lnTo>
                <a:cubicBezTo>
                  <a:pt x="8386" y="491"/>
                  <a:pt x="8377" y="483"/>
                  <a:pt x="8367" y="485"/>
                </a:cubicBezTo>
                <a:cubicBezTo>
                  <a:pt x="8357" y="487"/>
                  <a:pt x="8348" y="493"/>
                  <a:pt x="8339" y="502"/>
                </a:cubicBezTo>
                <a:lnTo>
                  <a:pt x="8338" y="502"/>
                </a:lnTo>
                <a:lnTo>
                  <a:pt x="8183" y="520"/>
                </a:lnTo>
                <a:cubicBezTo>
                  <a:pt x="8192" y="491"/>
                  <a:pt x="8196" y="458"/>
                  <a:pt x="8187" y="426"/>
                </a:cubicBezTo>
                <a:cubicBezTo>
                  <a:pt x="8181" y="401"/>
                  <a:pt x="8171" y="385"/>
                  <a:pt x="8159" y="378"/>
                </a:cubicBezTo>
                <a:cubicBezTo>
                  <a:pt x="8147" y="370"/>
                  <a:pt x="8133" y="372"/>
                  <a:pt x="8121" y="385"/>
                </a:cubicBezTo>
                <a:cubicBezTo>
                  <a:pt x="8097" y="410"/>
                  <a:pt x="8088" y="469"/>
                  <a:pt x="8101" y="518"/>
                </a:cubicBezTo>
                <a:cubicBezTo>
                  <a:pt x="8103" y="527"/>
                  <a:pt x="8108" y="529"/>
                  <a:pt x="8112" y="536"/>
                </a:cubicBezTo>
                <a:cubicBezTo>
                  <a:pt x="8109" y="540"/>
                  <a:pt x="8105" y="541"/>
                  <a:pt x="8104" y="548"/>
                </a:cubicBezTo>
                <a:cubicBezTo>
                  <a:pt x="8102" y="560"/>
                  <a:pt x="8104" y="573"/>
                  <a:pt x="8109" y="581"/>
                </a:cubicBezTo>
                <a:cubicBezTo>
                  <a:pt x="8118" y="594"/>
                  <a:pt x="8135" y="606"/>
                  <a:pt x="8199" y="606"/>
                </a:cubicBezTo>
                <a:cubicBezTo>
                  <a:pt x="8229" y="606"/>
                  <a:pt x="8267" y="601"/>
                  <a:pt x="8302" y="598"/>
                </a:cubicBezTo>
                <a:cubicBezTo>
                  <a:pt x="8298" y="632"/>
                  <a:pt x="8299" y="668"/>
                  <a:pt x="8308" y="702"/>
                </a:cubicBezTo>
                <a:cubicBezTo>
                  <a:pt x="8327" y="774"/>
                  <a:pt x="8372" y="802"/>
                  <a:pt x="8408" y="764"/>
                </a:cubicBezTo>
                <a:cubicBezTo>
                  <a:pt x="8440" y="729"/>
                  <a:pt x="8453" y="654"/>
                  <a:pt x="8442" y="586"/>
                </a:cubicBezTo>
                <a:cubicBezTo>
                  <a:pt x="8465" y="584"/>
                  <a:pt x="8493" y="581"/>
                  <a:pt x="8509" y="581"/>
                </a:cubicBezTo>
                <a:cubicBezTo>
                  <a:pt x="8514" y="581"/>
                  <a:pt x="8519" y="580"/>
                  <a:pt x="8522" y="581"/>
                </a:cubicBezTo>
                <a:cubicBezTo>
                  <a:pt x="8514" y="599"/>
                  <a:pt x="8504" y="622"/>
                  <a:pt x="8497" y="640"/>
                </a:cubicBezTo>
                <a:cubicBezTo>
                  <a:pt x="8457" y="729"/>
                  <a:pt x="8447" y="753"/>
                  <a:pt x="8453" y="780"/>
                </a:cubicBezTo>
                <a:cubicBezTo>
                  <a:pt x="8456" y="792"/>
                  <a:pt x="8462" y="800"/>
                  <a:pt x="8469" y="800"/>
                </a:cubicBezTo>
                <a:cubicBezTo>
                  <a:pt x="8498" y="800"/>
                  <a:pt x="8538" y="747"/>
                  <a:pt x="8585" y="687"/>
                </a:cubicBezTo>
                <a:cubicBezTo>
                  <a:pt x="8632" y="626"/>
                  <a:pt x="8684" y="557"/>
                  <a:pt x="8718" y="557"/>
                </a:cubicBezTo>
                <a:cubicBezTo>
                  <a:pt x="8748" y="557"/>
                  <a:pt x="8754" y="610"/>
                  <a:pt x="8755" y="642"/>
                </a:cubicBezTo>
                <a:cubicBezTo>
                  <a:pt x="8748" y="643"/>
                  <a:pt x="8741" y="639"/>
                  <a:pt x="8735" y="646"/>
                </a:cubicBezTo>
                <a:cubicBezTo>
                  <a:pt x="8714" y="668"/>
                  <a:pt x="8707" y="715"/>
                  <a:pt x="8713" y="759"/>
                </a:cubicBezTo>
                <a:cubicBezTo>
                  <a:pt x="8701" y="790"/>
                  <a:pt x="8694" y="811"/>
                  <a:pt x="8682" y="838"/>
                </a:cubicBezTo>
                <a:cubicBezTo>
                  <a:pt x="8660" y="891"/>
                  <a:pt x="8638" y="941"/>
                  <a:pt x="8626" y="975"/>
                </a:cubicBezTo>
                <a:lnTo>
                  <a:pt x="8441" y="1018"/>
                </a:lnTo>
                <a:cubicBezTo>
                  <a:pt x="8440" y="1017"/>
                  <a:pt x="8439" y="1013"/>
                  <a:pt x="8438" y="1012"/>
                </a:cubicBezTo>
                <a:cubicBezTo>
                  <a:pt x="8426" y="1004"/>
                  <a:pt x="8412" y="1006"/>
                  <a:pt x="8400" y="1019"/>
                </a:cubicBezTo>
                <a:cubicBezTo>
                  <a:pt x="8398" y="1021"/>
                  <a:pt x="8398" y="1027"/>
                  <a:pt x="8396" y="1029"/>
                </a:cubicBezTo>
                <a:lnTo>
                  <a:pt x="8114" y="1096"/>
                </a:lnTo>
                <a:lnTo>
                  <a:pt x="8080" y="834"/>
                </a:lnTo>
                <a:lnTo>
                  <a:pt x="7981" y="77"/>
                </a:lnTo>
                <a:close/>
                <a:moveTo>
                  <a:pt x="7910" y="100"/>
                </a:moveTo>
                <a:cubicBezTo>
                  <a:pt x="7910" y="113"/>
                  <a:pt x="7910" y="126"/>
                  <a:pt x="7913" y="138"/>
                </a:cubicBezTo>
                <a:cubicBezTo>
                  <a:pt x="7921" y="170"/>
                  <a:pt x="7941" y="181"/>
                  <a:pt x="7957" y="166"/>
                </a:cubicBezTo>
                <a:lnTo>
                  <a:pt x="8074" y="1092"/>
                </a:lnTo>
                <a:cubicBezTo>
                  <a:pt x="8071" y="1094"/>
                  <a:pt x="8068" y="1091"/>
                  <a:pt x="8065" y="1094"/>
                </a:cubicBezTo>
                <a:cubicBezTo>
                  <a:pt x="8041" y="1119"/>
                  <a:pt x="8032" y="1178"/>
                  <a:pt x="8045" y="1226"/>
                </a:cubicBezTo>
                <a:cubicBezTo>
                  <a:pt x="8055" y="1265"/>
                  <a:pt x="8076" y="1277"/>
                  <a:pt x="8096" y="1270"/>
                </a:cubicBezTo>
                <a:lnTo>
                  <a:pt x="8126" y="1499"/>
                </a:lnTo>
                <a:cubicBezTo>
                  <a:pt x="8118" y="1499"/>
                  <a:pt x="8110" y="1496"/>
                  <a:pt x="8102" y="1504"/>
                </a:cubicBezTo>
                <a:cubicBezTo>
                  <a:pt x="8078" y="1529"/>
                  <a:pt x="8069" y="1589"/>
                  <a:pt x="8082" y="1637"/>
                </a:cubicBezTo>
                <a:cubicBezTo>
                  <a:pt x="8095" y="1685"/>
                  <a:pt x="8124" y="1703"/>
                  <a:pt x="8148" y="1678"/>
                </a:cubicBezTo>
                <a:lnTo>
                  <a:pt x="8191" y="2020"/>
                </a:lnTo>
                <a:cubicBezTo>
                  <a:pt x="8189" y="2019"/>
                  <a:pt x="8187" y="2014"/>
                  <a:pt x="8185" y="2014"/>
                </a:cubicBezTo>
                <a:cubicBezTo>
                  <a:pt x="8166" y="2014"/>
                  <a:pt x="8151" y="2045"/>
                  <a:pt x="8151" y="2083"/>
                </a:cubicBezTo>
                <a:cubicBezTo>
                  <a:pt x="8151" y="2121"/>
                  <a:pt x="8166" y="2151"/>
                  <a:pt x="8185" y="2151"/>
                </a:cubicBezTo>
                <a:cubicBezTo>
                  <a:pt x="8193" y="2151"/>
                  <a:pt x="8200" y="2143"/>
                  <a:pt x="8206" y="2133"/>
                </a:cubicBezTo>
                <a:lnTo>
                  <a:pt x="8276" y="2685"/>
                </a:lnTo>
                <a:lnTo>
                  <a:pt x="8287" y="2776"/>
                </a:lnTo>
                <a:cubicBezTo>
                  <a:pt x="8265" y="2802"/>
                  <a:pt x="8256" y="2858"/>
                  <a:pt x="8268" y="2905"/>
                </a:cubicBezTo>
                <a:cubicBezTo>
                  <a:pt x="8277" y="2937"/>
                  <a:pt x="8292" y="2949"/>
                  <a:pt x="8309" y="2951"/>
                </a:cubicBezTo>
                <a:lnTo>
                  <a:pt x="8409" y="3742"/>
                </a:lnTo>
                <a:cubicBezTo>
                  <a:pt x="8390" y="3755"/>
                  <a:pt x="8374" y="3786"/>
                  <a:pt x="8374" y="3830"/>
                </a:cubicBezTo>
                <a:cubicBezTo>
                  <a:pt x="8374" y="3857"/>
                  <a:pt x="8380" y="3883"/>
                  <a:pt x="8389" y="3901"/>
                </a:cubicBezTo>
                <a:cubicBezTo>
                  <a:pt x="8373" y="3908"/>
                  <a:pt x="8357" y="3912"/>
                  <a:pt x="8339" y="3924"/>
                </a:cubicBezTo>
                <a:lnTo>
                  <a:pt x="8216" y="3563"/>
                </a:lnTo>
                <a:cubicBezTo>
                  <a:pt x="8224" y="3545"/>
                  <a:pt x="8230" y="3521"/>
                  <a:pt x="8230" y="3494"/>
                </a:cubicBezTo>
                <a:cubicBezTo>
                  <a:pt x="8230" y="3439"/>
                  <a:pt x="8209" y="3395"/>
                  <a:pt x="8181" y="3395"/>
                </a:cubicBezTo>
                <a:cubicBezTo>
                  <a:pt x="8175" y="3395"/>
                  <a:pt x="8170" y="3405"/>
                  <a:pt x="8164" y="3410"/>
                </a:cubicBezTo>
                <a:lnTo>
                  <a:pt x="7855" y="2503"/>
                </a:lnTo>
                <a:cubicBezTo>
                  <a:pt x="7855" y="2497"/>
                  <a:pt x="7858" y="2493"/>
                  <a:pt x="7858" y="2487"/>
                </a:cubicBezTo>
                <a:cubicBezTo>
                  <a:pt x="7858" y="2440"/>
                  <a:pt x="7840" y="2406"/>
                  <a:pt x="7819" y="2396"/>
                </a:cubicBezTo>
                <a:lnTo>
                  <a:pt x="7621" y="1815"/>
                </a:lnTo>
                <a:cubicBezTo>
                  <a:pt x="7625" y="1796"/>
                  <a:pt x="7628" y="1775"/>
                  <a:pt x="7628" y="1752"/>
                </a:cubicBezTo>
                <a:cubicBezTo>
                  <a:pt x="7628" y="1670"/>
                  <a:pt x="7595" y="1604"/>
                  <a:pt x="7555" y="1604"/>
                </a:cubicBezTo>
                <a:cubicBezTo>
                  <a:pt x="7553" y="1604"/>
                  <a:pt x="7551" y="1606"/>
                  <a:pt x="7549" y="1606"/>
                </a:cubicBezTo>
                <a:lnTo>
                  <a:pt x="7426" y="1244"/>
                </a:lnTo>
                <a:cubicBezTo>
                  <a:pt x="7436" y="1219"/>
                  <a:pt x="7442" y="1189"/>
                  <a:pt x="7442" y="1155"/>
                </a:cubicBezTo>
                <a:cubicBezTo>
                  <a:pt x="7442" y="1111"/>
                  <a:pt x="7432" y="1072"/>
                  <a:pt x="7416" y="1045"/>
                </a:cubicBezTo>
                <a:lnTo>
                  <a:pt x="7455" y="845"/>
                </a:lnTo>
                <a:cubicBezTo>
                  <a:pt x="7467" y="840"/>
                  <a:pt x="7476" y="822"/>
                  <a:pt x="7476" y="797"/>
                </a:cubicBezTo>
                <a:cubicBezTo>
                  <a:pt x="7476" y="786"/>
                  <a:pt x="7473" y="777"/>
                  <a:pt x="7470" y="768"/>
                </a:cubicBezTo>
                <a:lnTo>
                  <a:pt x="7555" y="331"/>
                </a:lnTo>
                <a:cubicBezTo>
                  <a:pt x="7566" y="331"/>
                  <a:pt x="7578" y="328"/>
                  <a:pt x="7589" y="316"/>
                </a:cubicBezTo>
                <a:cubicBezTo>
                  <a:pt x="7613" y="291"/>
                  <a:pt x="7625" y="243"/>
                  <a:pt x="7627" y="194"/>
                </a:cubicBezTo>
                <a:cubicBezTo>
                  <a:pt x="7638" y="192"/>
                  <a:pt x="7650" y="192"/>
                  <a:pt x="7663" y="194"/>
                </a:cubicBezTo>
                <a:cubicBezTo>
                  <a:pt x="7672" y="195"/>
                  <a:pt x="7682" y="196"/>
                  <a:pt x="7694" y="196"/>
                </a:cubicBezTo>
                <a:cubicBezTo>
                  <a:pt x="7746" y="196"/>
                  <a:pt x="7794" y="166"/>
                  <a:pt x="7840" y="136"/>
                </a:cubicBezTo>
                <a:cubicBezTo>
                  <a:pt x="7863" y="122"/>
                  <a:pt x="7887" y="111"/>
                  <a:pt x="7910" y="100"/>
                </a:cubicBezTo>
                <a:close/>
                <a:moveTo>
                  <a:pt x="5681" y="204"/>
                </a:moveTo>
                <a:cubicBezTo>
                  <a:pt x="5660" y="204"/>
                  <a:pt x="5647" y="229"/>
                  <a:pt x="5637" y="248"/>
                </a:cubicBezTo>
                <a:cubicBezTo>
                  <a:pt x="5627" y="266"/>
                  <a:pt x="5622" y="276"/>
                  <a:pt x="5613" y="276"/>
                </a:cubicBezTo>
                <a:cubicBezTo>
                  <a:pt x="5602" y="276"/>
                  <a:pt x="5594" y="268"/>
                  <a:pt x="5584" y="257"/>
                </a:cubicBezTo>
                <a:cubicBezTo>
                  <a:pt x="5572" y="243"/>
                  <a:pt x="5557" y="225"/>
                  <a:pt x="5533" y="225"/>
                </a:cubicBezTo>
                <a:cubicBezTo>
                  <a:pt x="5520" y="225"/>
                  <a:pt x="5508" y="236"/>
                  <a:pt x="5500" y="254"/>
                </a:cubicBezTo>
                <a:lnTo>
                  <a:pt x="5263" y="254"/>
                </a:lnTo>
                <a:cubicBezTo>
                  <a:pt x="5235" y="254"/>
                  <a:pt x="5215" y="276"/>
                  <a:pt x="5203" y="321"/>
                </a:cubicBezTo>
                <a:cubicBezTo>
                  <a:pt x="5202" y="323"/>
                  <a:pt x="5200" y="325"/>
                  <a:pt x="5198" y="328"/>
                </a:cubicBezTo>
                <a:cubicBezTo>
                  <a:pt x="5193" y="322"/>
                  <a:pt x="5185" y="318"/>
                  <a:pt x="5172" y="318"/>
                </a:cubicBezTo>
                <a:cubicBezTo>
                  <a:pt x="5107" y="318"/>
                  <a:pt x="5077" y="406"/>
                  <a:pt x="5058" y="500"/>
                </a:cubicBezTo>
                <a:cubicBezTo>
                  <a:pt x="5055" y="498"/>
                  <a:pt x="5052" y="496"/>
                  <a:pt x="5049" y="493"/>
                </a:cubicBezTo>
                <a:cubicBezTo>
                  <a:pt x="5003" y="454"/>
                  <a:pt x="4955" y="416"/>
                  <a:pt x="4924" y="416"/>
                </a:cubicBezTo>
                <a:cubicBezTo>
                  <a:pt x="4895" y="416"/>
                  <a:pt x="4886" y="447"/>
                  <a:pt x="4880" y="470"/>
                </a:cubicBezTo>
                <a:cubicBezTo>
                  <a:pt x="4873" y="493"/>
                  <a:pt x="4868" y="509"/>
                  <a:pt x="4840" y="509"/>
                </a:cubicBezTo>
                <a:cubicBezTo>
                  <a:pt x="4831" y="509"/>
                  <a:pt x="4824" y="522"/>
                  <a:pt x="4824" y="539"/>
                </a:cubicBezTo>
                <a:cubicBezTo>
                  <a:pt x="4824" y="540"/>
                  <a:pt x="4823" y="543"/>
                  <a:pt x="4822" y="543"/>
                </a:cubicBezTo>
                <a:lnTo>
                  <a:pt x="4776" y="543"/>
                </a:lnTo>
                <a:cubicBezTo>
                  <a:pt x="4765" y="543"/>
                  <a:pt x="4752" y="545"/>
                  <a:pt x="4738" y="548"/>
                </a:cubicBezTo>
                <a:cubicBezTo>
                  <a:pt x="4702" y="555"/>
                  <a:pt x="4665" y="571"/>
                  <a:pt x="4635" y="591"/>
                </a:cubicBezTo>
                <a:cubicBezTo>
                  <a:pt x="4628" y="596"/>
                  <a:pt x="4621" y="602"/>
                  <a:pt x="4614" y="607"/>
                </a:cubicBezTo>
                <a:cubicBezTo>
                  <a:pt x="4576" y="639"/>
                  <a:pt x="4555" y="678"/>
                  <a:pt x="4549" y="724"/>
                </a:cubicBezTo>
                <a:cubicBezTo>
                  <a:pt x="4548" y="733"/>
                  <a:pt x="4549" y="742"/>
                  <a:pt x="4552" y="750"/>
                </a:cubicBezTo>
                <a:cubicBezTo>
                  <a:pt x="4555" y="757"/>
                  <a:pt x="4559" y="761"/>
                  <a:pt x="4564" y="761"/>
                </a:cubicBezTo>
                <a:lnTo>
                  <a:pt x="4610" y="761"/>
                </a:lnTo>
                <a:cubicBezTo>
                  <a:pt x="4613" y="761"/>
                  <a:pt x="4616" y="759"/>
                  <a:pt x="4619" y="755"/>
                </a:cubicBezTo>
                <a:cubicBezTo>
                  <a:pt x="4623" y="749"/>
                  <a:pt x="4634" y="739"/>
                  <a:pt x="4645" y="731"/>
                </a:cubicBezTo>
                <a:lnTo>
                  <a:pt x="4647" y="731"/>
                </a:lnTo>
                <a:cubicBezTo>
                  <a:pt x="4643" y="737"/>
                  <a:pt x="4640" y="744"/>
                  <a:pt x="4636" y="752"/>
                </a:cubicBezTo>
                <a:cubicBezTo>
                  <a:pt x="4633" y="759"/>
                  <a:pt x="4631" y="768"/>
                  <a:pt x="4631" y="778"/>
                </a:cubicBezTo>
                <a:cubicBezTo>
                  <a:pt x="4632" y="787"/>
                  <a:pt x="4635" y="795"/>
                  <a:pt x="4639" y="800"/>
                </a:cubicBezTo>
                <a:lnTo>
                  <a:pt x="4641" y="802"/>
                </a:lnTo>
                <a:cubicBezTo>
                  <a:pt x="4652" y="815"/>
                  <a:pt x="4663" y="826"/>
                  <a:pt x="4673" y="832"/>
                </a:cubicBezTo>
                <a:cubicBezTo>
                  <a:pt x="4671" y="841"/>
                  <a:pt x="4668" y="850"/>
                  <a:pt x="4666" y="859"/>
                </a:cubicBezTo>
                <a:cubicBezTo>
                  <a:pt x="4664" y="869"/>
                  <a:pt x="4665" y="881"/>
                  <a:pt x="4669" y="890"/>
                </a:cubicBezTo>
                <a:cubicBezTo>
                  <a:pt x="4671" y="897"/>
                  <a:pt x="4676" y="901"/>
                  <a:pt x="4680" y="901"/>
                </a:cubicBezTo>
                <a:cubicBezTo>
                  <a:pt x="4681" y="901"/>
                  <a:pt x="4681" y="901"/>
                  <a:pt x="4682" y="901"/>
                </a:cubicBezTo>
                <a:cubicBezTo>
                  <a:pt x="4687" y="900"/>
                  <a:pt x="4698" y="900"/>
                  <a:pt x="4711" y="900"/>
                </a:cubicBezTo>
                <a:cubicBezTo>
                  <a:pt x="4709" y="904"/>
                  <a:pt x="4708" y="909"/>
                  <a:pt x="4708" y="914"/>
                </a:cubicBezTo>
                <a:cubicBezTo>
                  <a:pt x="4708" y="922"/>
                  <a:pt x="4708" y="930"/>
                  <a:pt x="4711" y="936"/>
                </a:cubicBezTo>
                <a:cubicBezTo>
                  <a:pt x="4730" y="986"/>
                  <a:pt x="4795" y="1037"/>
                  <a:pt x="4840" y="1038"/>
                </a:cubicBezTo>
                <a:cubicBezTo>
                  <a:pt x="4862" y="1038"/>
                  <a:pt x="4876" y="1015"/>
                  <a:pt x="4891" y="994"/>
                </a:cubicBezTo>
                <a:lnTo>
                  <a:pt x="4898" y="994"/>
                </a:lnTo>
                <a:cubicBezTo>
                  <a:pt x="4898" y="1001"/>
                  <a:pt x="4900" y="1008"/>
                  <a:pt x="4902" y="1014"/>
                </a:cubicBezTo>
                <a:cubicBezTo>
                  <a:pt x="4907" y="1031"/>
                  <a:pt x="4916" y="1044"/>
                  <a:pt x="4926" y="1054"/>
                </a:cubicBezTo>
                <a:cubicBezTo>
                  <a:pt x="4920" y="1055"/>
                  <a:pt x="4915" y="1054"/>
                  <a:pt x="4909" y="1053"/>
                </a:cubicBezTo>
                <a:cubicBezTo>
                  <a:pt x="4899" y="1050"/>
                  <a:pt x="4889" y="1049"/>
                  <a:pt x="4880" y="1056"/>
                </a:cubicBezTo>
                <a:cubicBezTo>
                  <a:pt x="4875" y="1061"/>
                  <a:pt x="4872" y="1073"/>
                  <a:pt x="4872" y="1085"/>
                </a:cubicBezTo>
                <a:cubicBezTo>
                  <a:pt x="4871" y="1086"/>
                  <a:pt x="4872" y="1086"/>
                  <a:pt x="4872" y="1087"/>
                </a:cubicBezTo>
                <a:cubicBezTo>
                  <a:pt x="4871" y="1089"/>
                  <a:pt x="4872" y="1091"/>
                  <a:pt x="4872" y="1094"/>
                </a:cubicBezTo>
                <a:cubicBezTo>
                  <a:pt x="4872" y="1094"/>
                  <a:pt x="4872" y="1094"/>
                  <a:pt x="4872" y="1095"/>
                </a:cubicBezTo>
                <a:cubicBezTo>
                  <a:pt x="4872" y="1095"/>
                  <a:pt x="4872" y="1096"/>
                  <a:pt x="4872" y="1096"/>
                </a:cubicBezTo>
                <a:cubicBezTo>
                  <a:pt x="4873" y="1101"/>
                  <a:pt x="4874" y="1105"/>
                  <a:pt x="4874" y="1110"/>
                </a:cubicBezTo>
                <a:cubicBezTo>
                  <a:pt x="4860" y="1118"/>
                  <a:pt x="4852" y="1135"/>
                  <a:pt x="4851" y="1160"/>
                </a:cubicBezTo>
                <a:cubicBezTo>
                  <a:pt x="4847" y="1152"/>
                  <a:pt x="4842" y="1147"/>
                  <a:pt x="4839" y="1142"/>
                </a:cubicBezTo>
                <a:cubicBezTo>
                  <a:pt x="4837" y="1139"/>
                  <a:pt x="4834" y="1134"/>
                  <a:pt x="4833" y="1134"/>
                </a:cubicBezTo>
                <a:lnTo>
                  <a:pt x="4833" y="1126"/>
                </a:lnTo>
                <a:cubicBezTo>
                  <a:pt x="4833" y="1097"/>
                  <a:pt x="4833" y="1072"/>
                  <a:pt x="4824" y="1053"/>
                </a:cubicBezTo>
                <a:cubicBezTo>
                  <a:pt x="4815" y="1035"/>
                  <a:pt x="4802" y="1033"/>
                  <a:pt x="4791" y="1033"/>
                </a:cubicBezTo>
                <a:lnTo>
                  <a:pt x="4769" y="1033"/>
                </a:lnTo>
                <a:cubicBezTo>
                  <a:pt x="4764" y="1033"/>
                  <a:pt x="4759" y="1038"/>
                  <a:pt x="4756" y="1048"/>
                </a:cubicBezTo>
                <a:cubicBezTo>
                  <a:pt x="4754" y="1058"/>
                  <a:pt x="4754" y="1070"/>
                  <a:pt x="4757" y="1080"/>
                </a:cubicBezTo>
                <a:lnTo>
                  <a:pt x="4765" y="1102"/>
                </a:lnTo>
                <a:lnTo>
                  <a:pt x="4765" y="1118"/>
                </a:lnTo>
                <a:lnTo>
                  <a:pt x="4762" y="1118"/>
                </a:lnTo>
                <a:cubicBezTo>
                  <a:pt x="4759" y="1110"/>
                  <a:pt x="4758" y="1098"/>
                  <a:pt x="4756" y="1087"/>
                </a:cubicBezTo>
                <a:cubicBezTo>
                  <a:pt x="4753" y="1059"/>
                  <a:pt x="4748" y="1021"/>
                  <a:pt x="4722" y="1000"/>
                </a:cubicBezTo>
                <a:cubicBezTo>
                  <a:pt x="4706" y="987"/>
                  <a:pt x="4687" y="989"/>
                  <a:pt x="4671" y="994"/>
                </a:cubicBezTo>
                <a:cubicBezTo>
                  <a:pt x="4659" y="998"/>
                  <a:pt x="4648" y="1001"/>
                  <a:pt x="4637" y="992"/>
                </a:cubicBezTo>
                <a:cubicBezTo>
                  <a:pt x="4627" y="985"/>
                  <a:pt x="4623" y="963"/>
                  <a:pt x="4616" y="927"/>
                </a:cubicBezTo>
                <a:cubicBezTo>
                  <a:pt x="4608" y="885"/>
                  <a:pt x="4598" y="832"/>
                  <a:pt x="4569" y="809"/>
                </a:cubicBezTo>
                <a:cubicBezTo>
                  <a:pt x="4529" y="778"/>
                  <a:pt x="4485" y="768"/>
                  <a:pt x="4431" y="760"/>
                </a:cubicBezTo>
                <a:cubicBezTo>
                  <a:pt x="4427" y="759"/>
                  <a:pt x="4423" y="763"/>
                  <a:pt x="4420" y="769"/>
                </a:cubicBezTo>
                <a:cubicBezTo>
                  <a:pt x="4417" y="776"/>
                  <a:pt x="4415" y="784"/>
                  <a:pt x="4415" y="793"/>
                </a:cubicBezTo>
                <a:cubicBezTo>
                  <a:pt x="4416" y="815"/>
                  <a:pt x="4420" y="832"/>
                  <a:pt x="4425" y="845"/>
                </a:cubicBezTo>
                <a:cubicBezTo>
                  <a:pt x="4405" y="849"/>
                  <a:pt x="4391" y="866"/>
                  <a:pt x="4375" y="885"/>
                </a:cubicBezTo>
                <a:lnTo>
                  <a:pt x="4370" y="892"/>
                </a:lnTo>
                <a:cubicBezTo>
                  <a:pt x="4365" y="897"/>
                  <a:pt x="4362" y="907"/>
                  <a:pt x="4362" y="917"/>
                </a:cubicBezTo>
                <a:cubicBezTo>
                  <a:pt x="4362" y="926"/>
                  <a:pt x="4367" y="948"/>
                  <a:pt x="4374" y="969"/>
                </a:cubicBezTo>
                <a:lnTo>
                  <a:pt x="4374" y="969"/>
                </a:lnTo>
                <a:cubicBezTo>
                  <a:pt x="4360" y="969"/>
                  <a:pt x="4320" y="968"/>
                  <a:pt x="4320" y="1041"/>
                </a:cubicBezTo>
                <a:cubicBezTo>
                  <a:pt x="4320" y="1063"/>
                  <a:pt x="4326" y="1082"/>
                  <a:pt x="4336" y="1097"/>
                </a:cubicBezTo>
                <a:lnTo>
                  <a:pt x="4313" y="1097"/>
                </a:lnTo>
                <a:cubicBezTo>
                  <a:pt x="4309" y="1097"/>
                  <a:pt x="4305" y="1100"/>
                  <a:pt x="4302" y="1106"/>
                </a:cubicBezTo>
                <a:cubicBezTo>
                  <a:pt x="4299" y="1113"/>
                  <a:pt x="4298" y="1121"/>
                  <a:pt x="4299" y="1130"/>
                </a:cubicBezTo>
                <a:cubicBezTo>
                  <a:pt x="4305" y="1245"/>
                  <a:pt x="4342" y="1278"/>
                  <a:pt x="4384" y="1288"/>
                </a:cubicBezTo>
                <a:cubicBezTo>
                  <a:pt x="4383" y="1289"/>
                  <a:pt x="4383" y="1289"/>
                  <a:pt x="4382" y="1289"/>
                </a:cubicBezTo>
                <a:cubicBezTo>
                  <a:pt x="4376" y="1294"/>
                  <a:pt x="4373" y="1305"/>
                  <a:pt x="4373" y="1317"/>
                </a:cubicBezTo>
                <a:cubicBezTo>
                  <a:pt x="4373" y="1377"/>
                  <a:pt x="4390" y="1390"/>
                  <a:pt x="4405" y="1390"/>
                </a:cubicBezTo>
                <a:cubicBezTo>
                  <a:pt x="4419" y="1390"/>
                  <a:pt x="4428" y="1380"/>
                  <a:pt x="4438" y="1370"/>
                </a:cubicBezTo>
                <a:cubicBezTo>
                  <a:pt x="4439" y="1368"/>
                  <a:pt x="4440" y="1368"/>
                  <a:pt x="4442" y="1366"/>
                </a:cubicBezTo>
                <a:cubicBezTo>
                  <a:pt x="4446" y="1384"/>
                  <a:pt x="4454" y="1403"/>
                  <a:pt x="4469" y="1409"/>
                </a:cubicBezTo>
                <a:cubicBezTo>
                  <a:pt x="4459" y="1424"/>
                  <a:pt x="4453" y="1442"/>
                  <a:pt x="4453" y="1467"/>
                </a:cubicBezTo>
                <a:cubicBezTo>
                  <a:pt x="4453" y="1530"/>
                  <a:pt x="4488" y="1571"/>
                  <a:pt x="4523" y="1590"/>
                </a:cubicBezTo>
                <a:cubicBezTo>
                  <a:pt x="4522" y="1595"/>
                  <a:pt x="4521" y="1601"/>
                  <a:pt x="4521" y="1606"/>
                </a:cubicBezTo>
                <a:cubicBezTo>
                  <a:pt x="4528" y="1701"/>
                  <a:pt x="4599" y="1709"/>
                  <a:pt x="4621" y="1709"/>
                </a:cubicBezTo>
                <a:cubicBezTo>
                  <a:pt x="4655" y="1709"/>
                  <a:pt x="4676" y="1684"/>
                  <a:pt x="4683" y="1633"/>
                </a:cubicBezTo>
                <a:cubicBezTo>
                  <a:pt x="4708" y="1666"/>
                  <a:pt x="4733" y="1691"/>
                  <a:pt x="4750" y="1687"/>
                </a:cubicBezTo>
                <a:cubicBezTo>
                  <a:pt x="4758" y="1685"/>
                  <a:pt x="4763" y="1673"/>
                  <a:pt x="4763" y="1658"/>
                </a:cubicBezTo>
                <a:lnTo>
                  <a:pt x="4763" y="1632"/>
                </a:lnTo>
                <a:lnTo>
                  <a:pt x="4786" y="1632"/>
                </a:lnTo>
                <a:cubicBezTo>
                  <a:pt x="4794" y="1632"/>
                  <a:pt x="4802" y="1618"/>
                  <a:pt x="4802" y="1602"/>
                </a:cubicBezTo>
                <a:cubicBezTo>
                  <a:pt x="4802" y="1596"/>
                  <a:pt x="4800" y="1590"/>
                  <a:pt x="4799" y="1585"/>
                </a:cubicBezTo>
                <a:cubicBezTo>
                  <a:pt x="4796" y="1570"/>
                  <a:pt x="4792" y="1559"/>
                  <a:pt x="4788" y="1548"/>
                </a:cubicBezTo>
                <a:cubicBezTo>
                  <a:pt x="4794" y="1560"/>
                  <a:pt x="4804" y="1569"/>
                  <a:pt x="4818" y="1569"/>
                </a:cubicBezTo>
                <a:cubicBezTo>
                  <a:pt x="4822" y="1569"/>
                  <a:pt x="4827" y="1566"/>
                  <a:pt x="4831" y="1563"/>
                </a:cubicBezTo>
                <a:cubicBezTo>
                  <a:pt x="4825" y="1582"/>
                  <a:pt x="4820" y="1603"/>
                  <a:pt x="4815" y="1624"/>
                </a:cubicBezTo>
                <a:cubicBezTo>
                  <a:pt x="4814" y="1628"/>
                  <a:pt x="4814" y="1632"/>
                  <a:pt x="4814" y="1637"/>
                </a:cubicBezTo>
                <a:lnTo>
                  <a:pt x="4814" y="1687"/>
                </a:lnTo>
                <a:cubicBezTo>
                  <a:pt x="4814" y="1703"/>
                  <a:pt x="4820" y="1717"/>
                  <a:pt x="4828" y="1717"/>
                </a:cubicBezTo>
                <a:lnTo>
                  <a:pt x="4860" y="1717"/>
                </a:lnTo>
                <a:cubicBezTo>
                  <a:pt x="4861" y="1717"/>
                  <a:pt x="4862" y="1716"/>
                  <a:pt x="4862" y="1716"/>
                </a:cubicBezTo>
                <a:cubicBezTo>
                  <a:pt x="4862" y="1720"/>
                  <a:pt x="4860" y="1723"/>
                  <a:pt x="4860" y="1727"/>
                </a:cubicBezTo>
                <a:cubicBezTo>
                  <a:pt x="4853" y="1725"/>
                  <a:pt x="4847" y="1721"/>
                  <a:pt x="4840" y="1721"/>
                </a:cubicBezTo>
                <a:cubicBezTo>
                  <a:pt x="4836" y="1721"/>
                  <a:pt x="4832" y="1721"/>
                  <a:pt x="4828" y="1721"/>
                </a:cubicBezTo>
                <a:cubicBezTo>
                  <a:pt x="4824" y="1720"/>
                  <a:pt x="4819" y="1720"/>
                  <a:pt x="4814" y="1720"/>
                </a:cubicBezTo>
                <a:cubicBezTo>
                  <a:pt x="4777" y="1720"/>
                  <a:pt x="4771" y="1766"/>
                  <a:pt x="4771" y="1794"/>
                </a:cubicBezTo>
                <a:cubicBezTo>
                  <a:pt x="4771" y="1865"/>
                  <a:pt x="4799" y="1894"/>
                  <a:pt x="4822" y="1917"/>
                </a:cubicBezTo>
                <a:cubicBezTo>
                  <a:pt x="4812" y="1921"/>
                  <a:pt x="4801" y="1925"/>
                  <a:pt x="4790" y="1928"/>
                </a:cubicBezTo>
                <a:cubicBezTo>
                  <a:pt x="4777" y="1932"/>
                  <a:pt x="4764" y="1934"/>
                  <a:pt x="4752" y="1940"/>
                </a:cubicBezTo>
                <a:cubicBezTo>
                  <a:pt x="4736" y="1948"/>
                  <a:pt x="4687" y="1971"/>
                  <a:pt x="4687" y="2091"/>
                </a:cubicBezTo>
                <a:cubicBezTo>
                  <a:pt x="4687" y="2122"/>
                  <a:pt x="4700" y="2156"/>
                  <a:pt x="4723" y="2156"/>
                </a:cubicBezTo>
                <a:cubicBezTo>
                  <a:pt x="4737" y="2156"/>
                  <a:pt x="4747" y="2136"/>
                  <a:pt x="4754" y="2118"/>
                </a:cubicBezTo>
                <a:cubicBezTo>
                  <a:pt x="4782" y="2136"/>
                  <a:pt x="4807" y="2151"/>
                  <a:pt x="4833" y="2164"/>
                </a:cubicBezTo>
                <a:cubicBezTo>
                  <a:pt x="4825" y="2181"/>
                  <a:pt x="4820" y="2201"/>
                  <a:pt x="4820" y="2225"/>
                </a:cubicBezTo>
                <a:cubicBezTo>
                  <a:pt x="4820" y="2280"/>
                  <a:pt x="4842" y="2323"/>
                  <a:pt x="4869" y="2323"/>
                </a:cubicBezTo>
                <a:cubicBezTo>
                  <a:pt x="4896" y="2323"/>
                  <a:pt x="4918" y="2280"/>
                  <a:pt x="4918" y="2225"/>
                </a:cubicBezTo>
                <a:cubicBezTo>
                  <a:pt x="4918" y="2211"/>
                  <a:pt x="4913" y="2201"/>
                  <a:pt x="4910" y="2188"/>
                </a:cubicBezTo>
                <a:cubicBezTo>
                  <a:pt x="4923" y="2191"/>
                  <a:pt x="4936" y="2198"/>
                  <a:pt x="4949" y="2198"/>
                </a:cubicBezTo>
                <a:cubicBezTo>
                  <a:pt x="4971" y="2198"/>
                  <a:pt x="4986" y="2181"/>
                  <a:pt x="4997" y="2168"/>
                </a:cubicBezTo>
                <a:cubicBezTo>
                  <a:pt x="5004" y="2161"/>
                  <a:pt x="5008" y="2156"/>
                  <a:pt x="5013" y="2156"/>
                </a:cubicBezTo>
                <a:lnTo>
                  <a:pt x="5172" y="2156"/>
                </a:lnTo>
                <a:cubicBezTo>
                  <a:pt x="5185" y="2156"/>
                  <a:pt x="5188" y="2161"/>
                  <a:pt x="5192" y="2174"/>
                </a:cubicBezTo>
                <a:cubicBezTo>
                  <a:pt x="5202" y="2198"/>
                  <a:pt x="5212" y="2220"/>
                  <a:pt x="5242" y="2220"/>
                </a:cubicBezTo>
                <a:cubicBezTo>
                  <a:pt x="5246" y="2220"/>
                  <a:pt x="5255" y="2213"/>
                  <a:pt x="5260" y="2211"/>
                </a:cubicBezTo>
                <a:cubicBezTo>
                  <a:pt x="5286" y="2206"/>
                  <a:pt x="5318" y="2195"/>
                  <a:pt x="5349" y="2171"/>
                </a:cubicBezTo>
                <a:cubicBezTo>
                  <a:pt x="5401" y="2131"/>
                  <a:pt x="5427" y="2087"/>
                  <a:pt x="5427" y="2040"/>
                </a:cubicBezTo>
                <a:cubicBezTo>
                  <a:pt x="5427" y="2028"/>
                  <a:pt x="5425" y="2018"/>
                  <a:pt x="5422" y="2007"/>
                </a:cubicBezTo>
                <a:cubicBezTo>
                  <a:pt x="5411" y="1977"/>
                  <a:pt x="5391" y="1976"/>
                  <a:pt x="5384" y="1976"/>
                </a:cubicBezTo>
                <a:lnTo>
                  <a:pt x="5344" y="1976"/>
                </a:lnTo>
                <a:cubicBezTo>
                  <a:pt x="5348" y="1955"/>
                  <a:pt x="5357" y="1945"/>
                  <a:pt x="5371" y="1935"/>
                </a:cubicBezTo>
                <a:lnTo>
                  <a:pt x="5377" y="1931"/>
                </a:lnTo>
                <a:cubicBezTo>
                  <a:pt x="5378" y="1930"/>
                  <a:pt x="5379" y="1929"/>
                  <a:pt x="5380" y="1928"/>
                </a:cubicBezTo>
                <a:cubicBezTo>
                  <a:pt x="5389" y="1940"/>
                  <a:pt x="5398" y="1950"/>
                  <a:pt x="5409" y="1950"/>
                </a:cubicBezTo>
                <a:cubicBezTo>
                  <a:pt x="5436" y="1950"/>
                  <a:pt x="5458" y="1907"/>
                  <a:pt x="5458" y="1852"/>
                </a:cubicBezTo>
                <a:cubicBezTo>
                  <a:pt x="5458" y="1816"/>
                  <a:pt x="5446" y="1789"/>
                  <a:pt x="5431" y="1772"/>
                </a:cubicBezTo>
                <a:lnTo>
                  <a:pt x="5471" y="1772"/>
                </a:lnTo>
                <a:lnTo>
                  <a:pt x="5507" y="1772"/>
                </a:lnTo>
                <a:cubicBezTo>
                  <a:pt x="5510" y="1772"/>
                  <a:pt x="5513" y="1771"/>
                  <a:pt x="5516" y="1767"/>
                </a:cubicBezTo>
                <a:cubicBezTo>
                  <a:pt x="5534" y="1742"/>
                  <a:pt x="5546" y="1708"/>
                  <a:pt x="5558" y="1674"/>
                </a:cubicBezTo>
                <a:cubicBezTo>
                  <a:pt x="5573" y="1634"/>
                  <a:pt x="5587" y="1596"/>
                  <a:pt x="5609" y="1575"/>
                </a:cubicBezTo>
                <a:cubicBezTo>
                  <a:pt x="5616" y="1568"/>
                  <a:pt x="5620" y="1550"/>
                  <a:pt x="5616" y="1535"/>
                </a:cubicBezTo>
                <a:cubicBezTo>
                  <a:pt x="5611" y="1508"/>
                  <a:pt x="5603" y="1488"/>
                  <a:pt x="5594" y="1472"/>
                </a:cubicBezTo>
                <a:cubicBezTo>
                  <a:pt x="5599" y="1469"/>
                  <a:pt x="5604" y="1464"/>
                  <a:pt x="5608" y="1455"/>
                </a:cubicBezTo>
                <a:cubicBezTo>
                  <a:pt x="5615" y="1438"/>
                  <a:pt x="5618" y="1413"/>
                  <a:pt x="5618" y="1379"/>
                </a:cubicBezTo>
                <a:cubicBezTo>
                  <a:pt x="5623" y="1383"/>
                  <a:pt x="5626" y="1391"/>
                  <a:pt x="5632" y="1391"/>
                </a:cubicBezTo>
                <a:cubicBezTo>
                  <a:pt x="5657" y="1391"/>
                  <a:pt x="5675" y="1353"/>
                  <a:pt x="5679" y="1305"/>
                </a:cubicBezTo>
                <a:cubicBezTo>
                  <a:pt x="5680" y="1304"/>
                  <a:pt x="5681" y="1304"/>
                  <a:pt x="5682" y="1303"/>
                </a:cubicBezTo>
                <a:cubicBezTo>
                  <a:pt x="5692" y="1297"/>
                  <a:pt x="5707" y="1300"/>
                  <a:pt x="5724" y="1305"/>
                </a:cubicBezTo>
                <a:cubicBezTo>
                  <a:pt x="5734" y="1307"/>
                  <a:pt x="5745" y="1309"/>
                  <a:pt x="5755" y="1309"/>
                </a:cubicBezTo>
                <a:cubicBezTo>
                  <a:pt x="5772" y="1309"/>
                  <a:pt x="5785" y="1302"/>
                  <a:pt x="5796" y="1286"/>
                </a:cubicBezTo>
                <a:cubicBezTo>
                  <a:pt x="5815" y="1258"/>
                  <a:pt x="5833" y="1221"/>
                  <a:pt x="5850" y="1186"/>
                </a:cubicBezTo>
                <a:cubicBezTo>
                  <a:pt x="5848" y="1197"/>
                  <a:pt x="5843" y="1205"/>
                  <a:pt x="5843" y="1218"/>
                </a:cubicBezTo>
                <a:cubicBezTo>
                  <a:pt x="5843" y="1273"/>
                  <a:pt x="5865" y="1316"/>
                  <a:pt x="5893" y="1316"/>
                </a:cubicBezTo>
                <a:cubicBezTo>
                  <a:pt x="5920" y="1316"/>
                  <a:pt x="5941" y="1273"/>
                  <a:pt x="5941" y="1218"/>
                </a:cubicBezTo>
                <a:cubicBezTo>
                  <a:pt x="5941" y="1164"/>
                  <a:pt x="5920" y="1119"/>
                  <a:pt x="5893" y="1119"/>
                </a:cubicBezTo>
                <a:cubicBezTo>
                  <a:pt x="5887" y="1119"/>
                  <a:pt x="5884" y="1128"/>
                  <a:pt x="5879" y="1131"/>
                </a:cubicBezTo>
                <a:cubicBezTo>
                  <a:pt x="5912" y="1065"/>
                  <a:pt x="5945" y="1001"/>
                  <a:pt x="5989" y="972"/>
                </a:cubicBezTo>
                <a:cubicBezTo>
                  <a:pt x="6003" y="963"/>
                  <a:pt x="6018" y="953"/>
                  <a:pt x="6035" y="943"/>
                </a:cubicBezTo>
                <a:cubicBezTo>
                  <a:pt x="6110" y="896"/>
                  <a:pt x="6196" y="842"/>
                  <a:pt x="6239" y="757"/>
                </a:cubicBezTo>
                <a:cubicBezTo>
                  <a:pt x="6243" y="748"/>
                  <a:pt x="6244" y="735"/>
                  <a:pt x="6242" y="724"/>
                </a:cubicBezTo>
                <a:cubicBezTo>
                  <a:pt x="6240" y="713"/>
                  <a:pt x="6235" y="706"/>
                  <a:pt x="6229" y="705"/>
                </a:cubicBezTo>
                <a:cubicBezTo>
                  <a:pt x="6210" y="704"/>
                  <a:pt x="6188" y="707"/>
                  <a:pt x="6167" y="710"/>
                </a:cubicBezTo>
                <a:cubicBezTo>
                  <a:pt x="6151" y="712"/>
                  <a:pt x="6135" y="713"/>
                  <a:pt x="6121" y="713"/>
                </a:cubicBezTo>
                <a:cubicBezTo>
                  <a:pt x="6156" y="693"/>
                  <a:pt x="6189" y="687"/>
                  <a:pt x="6222" y="680"/>
                </a:cubicBezTo>
                <a:cubicBezTo>
                  <a:pt x="6278" y="668"/>
                  <a:pt x="6331" y="657"/>
                  <a:pt x="6379" y="585"/>
                </a:cubicBezTo>
                <a:cubicBezTo>
                  <a:pt x="6381" y="582"/>
                  <a:pt x="6389" y="578"/>
                  <a:pt x="6394" y="576"/>
                </a:cubicBezTo>
                <a:cubicBezTo>
                  <a:pt x="6410" y="570"/>
                  <a:pt x="6438" y="558"/>
                  <a:pt x="6438" y="498"/>
                </a:cubicBezTo>
                <a:cubicBezTo>
                  <a:pt x="6438" y="429"/>
                  <a:pt x="6395" y="413"/>
                  <a:pt x="6353" y="400"/>
                </a:cubicBezTo>
                <a:cubicBezTo>
                  <a:pt x="6331" y="393"/>
                  <a:pt x="6304" y="385"/>
                  <a:pt x="6296" y="370"/>
                </a:cubicBezTo>
                <a:cubicBezTo>
                  <a:pt x="6293" y="364"/>
                  <a:pt x="6291" y="356"/>
                  <a:pt x="6289" y="347"/>
                </a:cubicBezTo>
                <a:cubicBezTo>
                  <a:pt x="6283" y="328"/>
                  <a:pt x="6275" y="301"/>
                  <a:pt x="6254" y="290"/>
                </a:cubicBezTo>
                <a:cubicBezTo>
                  <a:pt x="6240" y="282"/>
                  <a:pt x="6233" y="275"/>
                  <a:pt x="6219" y="259"/>
                </a:cubicBezTo>
                <a:cubicBezTo>
                  <a:pt x="6215" y="255"/>
                  <a:pt x="6211" y="253"/>
                  <a:pt x="6207" y="255"/>
                </a:cubicBezTo>
                <a:lnTo>
                  <a:pt x="6093" y="322"/>
                </a:lnTo>
                <a:cubicBezTo>
                  <a:pt x="6093" y="319"/>
                  <a:pt x="6091" y="317"/>
                  <a:pt x="6090" y="315"/>
                </a:cubicBezTo>
                <a:cubicBezTo>
                  <a:pt x="6063" y="259"/>
                  <a:pt x="5988" y="232"/>
                  <a:pt x="5857" y="232"/>
                </a:cubicBezTo>
                <a:cubicBezTo>
                  <a:pt x="5844" y="232"/>
                  <a:pt x="5832" y="233"/>
                  <a:pt x="5822" y="233"/>
                </a:cubicBezTo>
                <a:lnTo>
                  <a:pt x="5755" y="233"/>
                </a:lnTo>
                <a:lnTo>
                  <a:pt x="5745" y="233"/>
                </a:lnTo>
                <a:cubicBezTo>
                  <a:pt x="5739" y="233"/>
                  <a:pt x="5734" y="228"/>
                  <a:pt x="5727" y="223"/>
                </a:cubicBezTo>
                <a:cubicBezTo>
                  <a:pt x="5716" y="214"/>
                  <a:pt x="5702" y="204"/>
                  <a:pt x="5681" y="204"/>
                </a:cubicBezTo>
                <a:close/>
                <a:moveTo>
                  <a:pt x="7435" y="217"/>
                </a:moveTo>
                <a:lnTo>
                  <a:pt x="7463" y="217"/>
                </a:lnTo>
                <a:cubicBezTo>
                  <a:pt x="7470" y="217"/>
                  <a:pt x="7477" y="221"/>
                  <a:pt x="7484" y="222"/>
                </a:cubicBezTo>
                <a:cubicBezTo>
                  <a:pt x="7486" y="233"/>
                  <a:pt x="7487" y="244"/>
                  <a:pt x="7489" y="254"/>
                </a:cubicBezTo>
                <a:cubicBezTo>
                  <a:pt x="7497" y="285"/>
                  <a:pt x="7510" y="305"/>
                  <a:pt x="7525" y="318"/>
                </a:cubicBezTo>
                <a:lnTo>
                  <a:pt x="7440" y="755"/>
                </a:lnTo>
                <a:cubicBezTo>
                  <a:pt x="7432" y="764"/>
                  <a:pt x="7425" y="777"/>
                  <a:pt x="7425" y="797"/>
                </a:cubicBezTo>
                <a:cubicBezTo>
                  <a:pt x="7425" y="804"/>
                  <a:pt x="7427" y="809"/>
                  <a:pt x="7428" y="815"/>
                </a:cubicBezTo>
                <a:lnTo>
                  <a:pt x="7389" y="1015"/>
                </a:lnTo>
                <a:cubicBezTo>
                  <a:pt x="7383" y="1011"/>
                  <a:pt x="7376" y="1007"/>
                  <a:pt x="7368" y="1007"/>
                </a:cubicBezTo>
                <a:cubicBezTo>
                  <a:pt x="7352" y="1007"/>
                  <a:pt x="7337" y="1020"/>
                  <a:pt x="7325" y="1039"/>
                </a:cubicBezTo>
                <a:lnTo>
                  <a:pt x="7018" y="583"/>
                </a:lnTo>
                <a:cubicBezTo>
                  <a:pt x="7020" y="581"/>
                  <a:pt x="7022" y="577"/>
                  <a:pt x="7023" y="574"/>
                </a:cubicBezTo>
                <a:cubicBezTo>
                  <a:pt x="7026" y="565"/>
                  <a:pt x="7027" y="555"/>
                  <a:pt x="7025" y="546"/>
                </a:cubicBezTo>
                <a:cubicBezTo>
                  <a:pt x="7023" y="534"/>
                  <a:pt x="7020" y="523"/>
                  <a:pt x="7017" y="513"/>
                </a:cubicBezTo>
                <a:cubicBezTo>
                  <a:pt x="7013" y="494"/>
                  <a:pt x="7009" y="480"/>
                  <a:pt x="7009" y="464"/>
                </a:cubicBezTo>
                <a:cubicBezTo>
                  <a:pt x="7009" y="458"/>
                  <a:pt x="7009" y="438"/>
                  <a:pt x="7047" y="438"/>
                </a:cubicBezTo>
                <a:cubicBezTo>
                  <a:pt x="7107" y="438"/>
                  <a:pt x="7149" y="488"/>
                  <a:pt x="7189" y="536"/>
                </a:cubicBezTo>
                <a:cubicBezTo>
                  <a:pt x="7203" y="554"/>
                  <a:pt x="7217" y="570"/>
                  <a:pt x="7231" y="584"/>
                </a:cubicBezTo>
                <a:cubicBezTo>
                  <a:pt x="7233" y="586"/>
                  <a:pt x="7235" y="586"/>
                  <a:pt x="7238" y="586"/>
                </a:cubicBezTo>
                <a:lnTo>
                  <a:pt x="7333" y="586"/>
                </a:lnTo>
                <a:cubicBezTo>
                  <a:pt x="7340" y="586"/>
                  <a:pt x="7346" y="578"/>
                  <a:pt x="7348" y="564"/>
                </a:cubicBezTo>
                <a:cubicBezTo>
                  <a:pt x="7349" y="551"/>
                  <a:pt x="7346" y="537"/>
                  <a:pt x="7339" y="530"/>
                </a:cubicBezTo>
                <a:cubicBezTo>
                  <a:pt x="7333" y="524"/>
                  <a:pt x="7324" y="515"/>
                  <a:pt x="7314" y="507"/>
                </a:cubicBezTo>
                <a:cubicBezTo>
                  <a:pt x="7307" y="501"/>
                  <a:pt x="7298" y="491"/>
                  <a:pt x="7289" y="483"/>
                </a:cubicBezTo>
                <a:cubicBezTo>
                  <a:pt x="7298" y="454"/>
                  <a:pt x="7303" y="421"/>
                  <a:pt x="7294" y="388"/>
                </a:cubicBezTo>
                <a:cubicBezTo>
                  <a:pt x="7291" y="378"/>
                  <a:pt x="7286" y="375"/>
                  <a:pt x="7282" y="367"/>
                </a:cubicBezTo>
                <a:cubicBezTo>
                  <a:pt x="7289" y="367"/>
                  <a:pt x="7296" y="367"/>
                  <a:pt x="7300" y="365"/>
                </a:cubicBezTo>
                <a:cubicBezTo>
                  <a:pt x="7306" y="363"/>
                  <a:pt x="7310" y="354"/>
                  <a:pt x="7311" y="344"/>
                </a:cubicBezTo>
                <a:cubicBezTo>
                  <a:pt x="7313" y="333"/>
                  <a:pt x="7311" y="323"/>
                  <a:pt x="7307" y="315"/>
                </a:cubicBezTo>
                <a:cubicBezTo>
                  <a:pt x="7299" y="298"/>
                  <a:pt x="7291" y="288"/>
                  <a:pt x="7284" y="280"/>
                </a:cubicBezTo>
                <a:cubicBezTo>
                  <a:pt x="7334" y="237"/>
                  <a:pt x="7380" y="217"/>
                  <a:pt x="7435" y="217"/>
                </a:cubicBezTo>
                <a:close/>
                <a:moveTo>
                  <a:pt x="5681" y="264"/>
                </a:moveTo>
                <a:cubicBezTo>
                  <a:pt x="5696" y="264"/>
                  <a:pt x="5706" y="271"/>
                  <a:pt x="5716" y="279"/>
                </a:cubicBezTo>
                <a:cubicBezTo>
                  <a:pt x="5721" y="283"/>
                  <a:pt x="5727" y="288"/>
                  <a:pt x="5733" y="290"/>
                </a:cubicBezTo>
                <a:lnTo>
                  <a:pt x="5714" y="389"/>
                </a:lnTo>
                <a:cubicBezTo>
                  <a:pt x="5714" y="376"/>
                  <a:pt x="5716" y="363"/>
                  <a:pt x="5712" y="351"/>
                </a:cubicBezTo>
                <a:cubicBezTo>
                  <a:pt x="5706" y="327"/>
                  <a:pt x="5696" y="311"/>
                  <a:pt x="5684" y="303"/>
                </a:cubicBezTo>
                <a:cubicBezTo>
                  <a:pt x="5672" y="296"/>
                  <a:pt x="5659" y="298"/>
                  <a:pt x="5647" y="310"/>
                </a:cubicBezTo>
                <a:cubicBezTo>
                  <a:pt x="5650" y="304"/>
                  <a:pt x="5654" y="298"/>
                  <a:pt x="5658" y="291"/>
                </a:cubicBezTo>
                <a:cubicBezTo>
                  <a:pt x="5667" y="274"/>
                  <a:pt x="5672" y="264"/>
                  <a:pt x="5681" y="264"/>
                </a:cubicBezTo>
                <a:close/>
                <a:moveTo>
                  <a:pt x="5533" y="284"/>
                </a:moveTo>
                <a:cubicBezTo>
                  <a:pt x="5549" y="284"/>
                  <a:pt x="5559" y="295"/>
                  <a:pt x="5570" y="308"/>
                </a:cubicBezTo>
                <a:cubicBezTo>
                  <a:pt x="5581" y="321"/>
                  <a:pt x="5594" y="336"/>
                  <a:pt x="5613" y="336"/>
                </a:cubicBezTo>
                <a:cubicBezTo>
                  <a:pt x="5627" y="336"/>
                  <a:pt x="5637" y="325"/>
                  <a:pt x="5645" y="312"/>
                </a:cubicBezTo>
                <a:cubicBezTo>
                  <a:pt x="5622" y="339"/>
                  <a:pt x="5613" y="396"/>
                  <a:pt x="5626" y="443"/>
                </a:cubicBezTo>
                <a:cubicBezTo>
                  <a:pt x="5638" y="491"/>
                  <a:pt x="5668" y="509"/>
                  <a:pt x="5692" y="484"/>
                </a:cubicBezTo>
                <a:cubicBezTo>
                  <a:pt x="5696" y="480"/>
                  <a:pt x="5697" y="471"/>
                  <a:pt x="5700" y="465"/>
                </a:cubicBezTo>
                <a:lnTo>
                  <a:pt x="5461" y="1713"/>
                </a:lnTo>
                <a:lnTo>
                  <a:pt x="5401" y="1713"/>
                </a:lnTo>
                <a:cubicBezTo>
                  <a:pt x="5397" y="1713"/>
                  <a:pt x="5392" y="1717"/>
                  <a:pt x="5389" y="1724"/>
                </a:cubicBezTo>
                <a:cubicBezTo>
                  <a:pt x="5386" y="1732"/>
                  <a:pt x="5385" y="1742"/>
                  <a:pt x="5387" y="1751"/>
                </a:cubicBezTo>
                <a:cubicBezTo>
                  <a:pt x="5388" y="1759"/>
                  <a:pt x="5390" y="1763"/>
                  <a:pt x="5391" y="1769"/>
                </a:cubicBezTo>
                <a:cubicBezTo>
                  <a:pt x="5374" y="1784"/>
                  <a:pt x="5359" y="1812"/>
                  <a:pt x="5359" y="1852"/>
                </a:cubicBezTo>
                <a:cubicBezTo>
                  <a:pt x="5359" y="1855"/>
                  <a:pt x="5360" y="1856"/>
                  <a:pt x="5361" y="1858"/>
                </a:cubicBezTo>
                <a:lnTo>
                  <a:pt x="5337" y="1817"/>
                </a:lnTo>
                <a:lnTo>
                  <a:pt x="5013" y="1264"/>
                </a:lnTo>
                <a:cubicBezTo>
                  <a:pt x="5019" y="1242"/>
                  <a:pt x="5023" y="1219"/>
                  <a:pt x="5023" y="1193"/>
                </a:cubicBezTo>
                <a:cubicBezTo>
                  <a:pt x="5023" y="1165"/>
                  <a:pt x="5018" y="1140"/>
                  <a:pt x="5012" y="1118"/>
                </a:cubicBezTo>
                <a:cubicBezTo>
                  <a:pt x="5016" y="1120"/>
                  <a:pt x="5022" y="1119"/>
                  <a:pt x="5026" y="1122"/>
                </a:cubicBezTo>
                <a:cubicBezTo>
                  <a:pt x="5045" y="1134"/>
                  <a:pt x="5059" y="1160"/>
                  <a:pt x="5074" y="1188"/>
                </a:cubicBezTo>
                <a:cubicBezTo>
                  <a:pt x="5097" y="1229"/>
                  <a:pt x="5122" y="1275"/>
                  <a:pt x="5163" y="1266"/>
                </a:cubicBezTo>
                <a:cubicBezTo>
                  <a:pt x="5169" y="1265"/>
                  <a:pt x="5174" y="1257"/>
                  <a:pt x="5176" y="1246"/>
                </a:cubicBezTo>
                <a:cubicBezTo>
                  <a:pt x="5178" y="1235"/>
                  <a:pt x="5176" y="1223"/>
                  <a:pt x="5172" y="1215"/>
                </a:cubicBezTo>
                <a:cubicBezTo>
                  <a:pt x="5168" y="1207"/>
                  <a:pt x="5160" y="1196"/>
                  <a:pt x="5147" y="1176"/>
                </a:cubicBezTo>
                <a:cubicBezTo>
                  <a:pt x="5134" y="1158"/>
                  <a:pt x="5108" y="1121"/>
                  <a:pt x="5099" y="1103"/>
                </a:cubicBezTo>
                <a:cubicBezTo>
                  <a:pt x="5100" y="1101"/>
                  <a:pt x="5102" y="1099"/>
                  <a:pt x="5103" y="1097"/>
                </a:cubicBezTo>
                <a:cubicBezTo>
                  <a:pt x="5104" y="1096"/>
                  <a:pt x="5104" y="1094"/>
                  <a:pt x="5105" y="1092"/>
                </a:cubicBezTo>
                <a:lnTo>
                  <a:pt x="5204" y="1092"/>
                </a:lnTo>
                <a:cubicBezTo>
                  <a:pt x="5206" y="1092"/>
                  <a:pt x="5208" y="1092"/>
                  <a:pt x="5210" y="1090"/>
                </a:cubicBezTo>
                <a:cubicBezTo>
                  <a:pt x="5216" y="1085"/>
                  <a:pt x="5223" y="1080"/>
                  <a:pt x="5229" y="1075"/>
                </a:cubicBezTo>
                <a:cubicBezTo>
                  <a:pt x="5262" y="1048"/>
                  <a:pt x="5294" y="1023"/>
                  <a:pt x="5318" y="963"/>
                </a:cubicBezTo>
                <a:cubicBezTo>
                  <a:pt x="5321" y="954"/>
                  <a:pt x="5322" y="941"/>
                  <a:pt x="5319" y="930"/>
                </a:cubicBezTo>
                <a:cubicBezTo>
                  <a:pt x="5317" y="920"/>
                  <a:pt x="5312" y="914"/>
                  <a:pt x="5306" y="914"/>
                </a:cubicBezTo>
                <a:lnTo>
                  <a:pt x="5274" y="914"/>
                </a:lnTo>
                <a:cubicBezTo>
                  <a:pt x="5271" y="914"/>
                  <a:pt x="5267" y="916"/>
                  <a:pt x="5265" y="920"/>
                </a:cubicBezTo>
                <a:cubicBezTo>
                  <a:pt x="5225" y="983"/>
                  <a:pt x="5179" y="1012"/>
                  <a:pt x="5115" y="1012"/>
                </a:cubicBezTo>
                <a:cubicBezTo>
                  <a:pt x="5095" y="1012"/>
                  <a:pt x="5083" y="1001"/>
                  <a:pt x="5072" y="992"/>
                </a:cubicBezTo>
                <a:cubicBezTo>
                  <a:pt x="5062" y="985"/>
                  <a:pt x="5053" y="977"/>
                  <a:pt x="5041" y="977"/>
                </a:cubicBezTo>
                <a:cubicBezTo>
                  <a:pt x="5027" y="977"/>
                  <a:pt x="5017" y="993"/>
                  <a:pt x="5010" y="1005"/>
                </a:cubicBezTo>
                <a:cubicBezTo>
                  <a:pt x="5005" y="1014"/>
                  <a:pt x="5001" y="1020"/>
                  <a:pt x="4998" y="1020"/>
                </a:cubicBezTo>
                <a:cubicBezTo>
                  <a:pt x="4964" y="1020"/>
                  <a:pt x="4932" y="999"/>
                  <a:pt x="4927" y="982"/>
                </a:cubicBezTo>
                <a:cubicBezTo>
                  <a:pt x="4926" y="980"/>
                  <a:pt x="4927" y="980"/>
                  <a:pt x="4927" y="977"/>
                </a:cubicBezTo>
                <a:cubicBezTo>
                  <a:pt x="4929" y="968"/>
                  <a:pt x="4929" y="958"/>
                  <a:pt x="4926" y="949"/>
                </a:cubicBezTo>
                <a:cubicBezTo>
                  <a:pt x="4923" y="940"/>
                  <a:pt x="4918" y="935"/>
                  <a:pt x="4913" y="935"/>
                </a:cubicBezTo>
                <a:lnTo>
                  <a:pt x="4886" y="935"/>
                </a:lnTo>
                <a:cubicBezTo>
                  <a:pt x="4883" y="935"/>
                  <a:pt x="4880" y="937"/>
                  <a:pt x="4877" y="941"/>
                </a:cubicBezTo>
                <a:lnTo>
                  <a:pt x="4873" y="947"/>
                </a:lnTo>
                <a:cubicBezTo>
                  <a:pt x="4863" y="962"/>
                  <a:pt x="4854" y="974"/>
                  <a:pt x="4844" y="977"/>
                </a:cubicBezTo>
                <a:lnTo>
                  <a:pt x="4819" y="933"/>
                </a:lnTo>
                <a:lnTo>
                  <a:pt x="4792" y="887"/>
                </a:lnTo>
                <a:cubicBezTo>
                  <a:pt x="4794" y="882"/>
                  <a:pt x="4795" y="876"/>
                  <a:pt x="4795" y="870"/>
                </a:cubicBezTo>
                <a:cubicBezTo>
                  <a:pt x="4794" y="854"/>
                  <a:pt x="4788" y="842"/>
                  <a:pt x="4780" y="842"/>
                </a:cubicBezTo>
                <a:cubicBezTo>
                  <a:pt x="4775" y="842"/>
                  <a:pt x="4770" y="842"/>
                  <a:pt x="4765" y="842"/>
                </a:cubicBezTo>
                <a:lnTo>
                  <a:pt x="4743" y="803"/>
                </a:lnTo>
                <a:cubicBezTo>
                  <a:pt x="4753" y="797"/>
                  <a:pt x="4763" y="793"/>
                  <a:pt x="4774" y="788"/>
                </a:cubicBezTo>
                <a:cubicBezTo>
                  <a:pt x="4788" y="783"/>
                  <a:pt x="4802" y="777"/>
                  <a:pt x="4816" y="768"/>
                </a:cubicBezTo>
                <a:cubicBezTo>
                  <a:pt x="4823" y="764"/>
                  <a:pt x="4827" y="753"/>
                  <a:pt x="4827" y="739"/>
                </a:cubicBezTo>
                <a:cubicBezTo>
                  <a:pt x="4826" y="726"/>
                  <a:pt x="4822" y="713"/>
                  <a:pt x="4815" y="710"/>
                </a:cubicBezTo>
                <a:cubicBezTo>
                  <a:pt x="4794" y="700"/>
                  <a:pt x="4786" y="701"/>
                  <a:pt x="4769" y="701"/>
                </a:cubicBezTo>
                <a:cubicBezTo>
                  <a:pt x="4742" y="701"/>
                  <a:pt x="4728" y="727"/>
                  <a:pt x="4716" y="747"/>
                </a:cubicBezTo>
                <a:cubicBezTo>
                  <a:pt x="4715" y="749"/>
                  <a:pt x="4714" y="750"/>
                  <a:pt x="4713" y="752"/>
                </a:cubicBezTo>
                <a:lnTo>
                  <a:pt x="4703" y="734"/>
                </a:lnTo>
                <a:cubicBezTo>
                  <a:pt x="4705" y="733"/>
                  <a:pt x="4708" y="732"/>
                  <a:pt x="4710" y="730"/>
                </a:cubicBezTo>
                <a:cubicBezTo>
                  <a:pt x="4717" y="725"/>
                  <a:pt x="4722" y="710"/>
                  <a:pt x="4720" y="696"/>
                </a:cubicBezTo>
                <a:cubicBezTo>
                  <a:pt x="4719" y="682"/>
                  <a:pt x="4713" y="672"/>
                  <a:pt x="4706" y="672"/>
                </a:cubicBezTo>
                <a:lnTo>
                  <a:pt x="4692" y="672"/>
                </a:lnTo>
                <a:lnTo>
                  <a:pt x="4744" y="607"/>
                </a:lnTo>
                <a:cubicBezTo>
                  <a:pt x="4756" y="605"/>
                  <a:pt x="4767" y="604"/>
                  <a:pt x="4776" y="604"/>
                </a:cubicBezTo>
                <a:lnTo>
                  <a:pt x="4822" y="604"/>
                </a:lnTo>
                <a:cubicBezTo>
                  <a:pt x="4834" y="604"/>
                  <a:pt x="4845" y="589"/>
                  <a:pt x="4851" y="569"/>
                </a:cubicBezTo>
                <a:cubicBezTo>
                  <a:pt x="4866" y="566"/>
                  <a:pt x="4875" y="557"/>
                  <a:pt x="4883" y="547"/>
                </a:cubicBezTo>
                <a:cubicBezTo>
                  <a:pt x="4880" y="559"/>
                  <a:pt x="4876" y="570"/>
                  <a:pt x="4876" y="584"/>
                </a:cubicBezTo>
                <a:cubicBezTo>
                  <a:pt x="4876" y="639"/>
                  <a:pt x="4898" y="682"/>
                  <a:pt x="4925" y="682"/>
                </a:cubicBezTo>
                <a:cubicBezTo>
                  <a:pt x="4952" y="682"/>
                  <a:pt x="4974" y="639"/>
                  <a:pt x="4974" y="584"/>
                </a:cubicBezTo>
                <a:cubicBezTo>
                  <a:pt x="4974" y="530"/>
                  <a:pt x="4952" y="485"/>
                  <a:pt x="4925" y="485"/>
                </a:cubicBezTo>
                <a:cubicBezTo>
                  <a:pt x="4917" y="485"/>
                  <a:pt x="4911" y="496"/>
                  <a:pt x="4905" y="502"/>
                </a:cubicBezTo>
                <a:cubicBezTo>
                  <a:pt x="4905" y="502"/>
                  <a:pt x="4905" y="501"/>
                  <a:pt x="4905" y="500"/>
                </a:cubicBezTo>
                <a:cubicBezTo>
                  <a:pt x="4911" y="481"/>
                  <a:pt x="4912" y="476"/>
                  <a:pt x="4924" y="476"/>
                </a:cubicBezTo>
                <a:cubicBezTo>
                  <a:pt x="4951" y="476"/>
                  <a:pt x="5007" y="523"/>
                  <a:pt x="5037" y="548"/>
                </a:cubicBezTo>
                <a:cubicBezTo>
                  <a:pt x="5048" y="557"/>
                  <a:pt x="5057" y="565"/>
                  <a:pt x="5062" y="568"/>
                </a:cubicBezTo>
                <a:cubicBezTo>
                  <a:pt x="5069" y="573"/>
                  <a:pt x="5077" y="565"/>
                  <a:pt x="5080" y="550"/>
                </a:cubicBezTo>
                <a:cubicBezTo>
                  <a:pt x="5100" y="444"/>
                  <a:pt x="5122" y="378"/>
                  <a:pt x="5172" y="378"/>
                </a:cubicBezTo>
                <a:cubicBezTo>
                  <a:pt x="5183" y="378"/>
                  <a:pt x="5185" y="382"/>
                  <a:pt x="5186" y="384"/>
                </a:cubicBezTo>
                <a:cubicBezTo>
                  <a:pt x="5188" y="387"/>
                  <a:pt x="5192" y="393"/>
                  <a:pt x="5198" y="393"/>
                </a:cubicBezTo>
                <a:cubicBezTo>
                  <a:pt x="5206" y="393"/>
                  <a:pt x="5211" y="385"/>
                  <a:pt x="5224" y="363"/>
                </a:cubicBezTo>
                <a:cubicBezTo>
                  <a:pt x="5226" y="360"/>
                  <a:pt x="5227" y="357"/>
                  <a:pt x="5228" y="353"/>
                </a:cubicBezTo>
                <a:cubicBezTo>
                  <a:pt x="5235" y="326"/>
                  <a:pt x="5245" y="315"/>
                  <a:pt x="5263" y="315"/>
                </a:cubicBezTo>
                <a:lnTo>
                  <a:pt x="5345" y="315"/>
                </a:lnTo>
                <a:cubicBezTo>
                  <a:pt x="5320" y="339"/>
                  <a:pt x="5304" y="388"/>
                  <a:pt x="5304" y="447"/>
                </a:cubicBezTo>
                <a:cubicBezTo>
                  <a:pt x="5304" y="528"/>
                  <a:pt x="5337" y="595"/>
                  <a:pt x="5377" y="595"/>
                </a:cubicBezTo>
                <a:cubicBezTo>
                  <a:pt x="5418" y="595"/>
                  <a:pt x="5451" y="528"/>
                  <a:pt x="5451" y="447"/>
                </a:cubicBezTo>
                <a:cubicBezTo>
                  <a:pt x="5451" y="388"/>
                  <a:pt x="5434" y="339"/>
                  <a:pt x="5409" y="315"/>
                </a:cubicBezTo>
                <a:lnTo>
                  <a:pt x="5507" y="315"/>
                </a:lnTo>
                <a:cubicBezTo>
                  <a:pt x="5513" y="315"/>
                  <a:pt x="5518" y="309"/>
                  <a:pt x="5520" y="298"/>
                </a:cubicBezTo>
                <a:cubicBezTo>
                  <a:pt x="5522" y="292"/>
                  <a:pt x="5527" y="284"/>
                  <a:pt x="5533" y="284"/>
                </a:cubicBezTo>
                <a:close/>
                <a:moveTo>
                  <a:pt x="5765" y="293"/>
                </a:moveTo>
                <a:lnTo>
                  <a:pt x="5822" y="293"/>
                </a:lnTo>
                <a:cubicBezTo>
                  <a:pt x="5832" y="292"/>
                  <a:pt x="5844" y="293"/>
                  <a:pt x="5857" y="293"/>
                </a:cubicBezTo>
                <a:cubicBezTo>
                  <a:pt x="5976" y="293"/>
                  <a:pt x="6031" y="314"/>
                  <a:pt x="6056" y="338"/>
                </a:cubicBezTo>
                <a:cubicBezTo>
                  <a:pt x="6053" y="343"/>
                  <a:pt x="6050" y="346"/>
                  <a:pt x="6046" y="349"/>
                </a:cubicBezTo>
                <a:lnTo>
                  <a:pt x="6037" y="353"/>
                </a:lnTo>
                <a:cubicBezTo>
                  <a:pt x="6030" y="358"/>
                  <a:pt x="6025" y="375"/>
                  <a:pt x="6027" y="391"/>
                </a:cubicBezTo>
                <a:cubicBezTo>
                  <a:pt x="6029" y="406"/>
                  <a:pt x="6037" y="415"/>
                  <a:pt x="6045" y="412"/>
                </a:cubicBezTo>
                <a:cubicBezTo>
                  <a:pt x="6049" y="410"/>
                  <a:pt x="6053" y="407"/>
                  <a:pt x="6055" y="406"/>
                </a:cubicBezTo>
                <a:lnTo>
                  <a:pt x="6210" y="317"/>
                </a:lnTo>
                <a:cubicBezTo>
                  <a:pt x="6223" y="332"/>
                  <a:pt x="6231" y="339"/>
                  <a:pt x="6246" y="347"/>
                </a:cubicBezTo>
                <a:cubicBezTo>
                  <a:pt x="6255" y="352"/>
                  <a:pt x="6258" y="361"/>
                  <a:pt x="6263" y="378"/>
                </a:cubicBezTo>
                <a:cubicBezTo>
                  <a:pt x="6266" y="388"/>
                  <a:pt x="6270" y="401"/>
                  <a:pt x="6275" y="412"/>
                </a:cubicBezTo>
                <a:cubicBezTo>
                  <a:pt x="6290" y="441"/>
                  <a:pt x="6318" y="450"/>
                  <a:pt x="6348" y="459"/>
                </a:cubicBezTo>
                <a:cubicBezTo>
                  <a:pt x="6367" y="466"/>
                  <a:pt x="6408" y="480"/>
                  <a:pt x="6408" y="498"/>
                </a:cubicBezTo>
                <a:cubicBezTo>
                  <a:pt x="6408" y="506"/>
                  <a:pt x="6407" y="510"/>
                  <a:pt x="6388" y="518"/>
                </a:cubicBezTo>
                <a:cubicBezTo>
                  <a:pt x="6379" y="522"/>
                  <a:pt x="6369" y="525"/>
                  <a:pt x="6361" y="536"/>
                </a:cubicBezTo>
                <a:cubicBezTo>
                  <a:pt x="6320" y="599"/>
                  <a:pt x="6273" y="609"/>
                  <a:pt x="6219" y="620"/>
                </a:cubicBezTo>
                <a:cubicBezTo>
                  <a:pt x="6172" y="630"/>
                  <a:pt x="6118" y="641"/>
                  <a:pt x="6062" y="695"/>
                </a:cubicBezTo>
                <a:cubicBezTo>
                  <a:pt x="6058" y="699"/>
                  <a:pt x="6055" y="707"/>
                  <a:pt x="6054" y="717"/>
                </a:cubicBezTo>
                <a:cubicBezTo>
                  <a:pt x="6053" y="727"/>
                  <a:pt x="6056" y="737"/>
                  <a:pt x="6059" y="744"/>
                </a:cubicBezTo>
                <a:cubicBezTo>
                  <a:pt x="6070" y="765"/>
                  <a:pt x="6087" y="774"/>
                  <a:pt x="6118" y="774"/>
                </a:cubicBezTo>
                <a:cubicBezTo>
                  <a:pt x="6134" y="774"/>
                  <a:pt x="6152" y="772"/>
                  <a:pt x="6169" y="769"/>
                </a:cubicBezTo>
                <a:cubicBezTo>
                  <a:pt x="6173" y="769"/>
                  <a:pt x="6177" y="769"/>
                  <a:pt x="6180" y="768"/>
                </a:cubicBezTo>
                <a:cubicBezTo>
                  <a:pt x="6137" y="816"/>
                  <a:pt x="6077" y="854"/>
                  <a:pt x="6026" y="886"/>
                </a:cubicBezTo>
                <a:cubicBezTo>
                  <a:pt x="6009" y="896"/>
                  <a:pt x="5994" y="906"/>
                  <a:pt x="5980" y="915"/>
                </a:cubicBezTo>
                <a:cubicBezTo>
                  <a:pt x="5922" y="953"/>
                  <a:pt x="5881" y="1038"/>
                  <a:pt x="5842" y="1119"/>
                </a:cubicBezTo>
                <a:cubicBezTo>
                  <a:pt x="5821" y="1164"/>
                  <a:pt x="5801" y="1206"/>
                  <a:pt x="5779" y="1238"/>
                </a:cubicBezTo>
                <a:cubicBezTo>
                  <a:pt x="5768" y="1253"/>
                  <a:pt x="5750" y="1251"/>
                  <a:pt x="5728" y="1245"/>
                </a:cubicBezTo>
                <a:cubicBezTo>
                  <a:pt x="5709" y="1240"/>
                  <a:pt x="5688" y="1237"/>
                  <a:pt x="5672" y="1246"/>
                </a:cubicBezTo>
                <a:cubicBezTo>
                  <a:pt x="5672" y="1246"/>
                  <a:pt x="5671" y="1246"/>
                  <a:pt x="5671" y="1246"/>
                </a:cubicBezTo>
                <a:cubicBezTo>
                  <a:pt x="5663" y="1217"/>
                  <a:pt x="5650" y="1194"/>
                  <a:pt x="5632" y="1194"/>
                </a:cubicBezTo>
                <a:cubicBezTo>
                  <a:pt x="5605" y="1194"/>
                  <a:pt x="5583" y="1238"/>
                  <a:pt x="5583" y="1293"/>
                </a:cubicBezTo>
                <a:cubicBezTo>
                  <a:pt x="5583" y="1294"/>
                  <a:pt x="5583" y="1295"/>
                  <a:pt x="5583" y="1296"/>
                </a:cubicBezTo>
                <a:cubicBezTo>
                  <a:pt x="5579" y="1299"/>
                  <a:pt x="5575" y="1300"/>
                  <a:pt x="5571" y="1303"/>
                </a:cubicBezTo>
                <a:cubicBezTo>
                  <a:pt x="5571" y="1303"/>
                  <a:pt x="5605" y="1123"/>
                  <a:pt x="5632" y="986"/>
                </a:cubicBezTo>
                <a:cubicBezTo>
                  <a:pt x="5636" y="992"/>
                  <a:pt x="5640" y="998"/>
                  <a:pt x="5645" y="998"/>
                </a:cubicBezTo>
                <a:cubicBezTo>
                  <a:pt x="5660" y="998"/>
                  <a:pt x="5671" y="975"/>
                  <a:pt x="5671" y="947"/>
                </a:cubicBezTo>
                <a:cubicBezTo>
                  <a:pt x="5671" y="921"/>
                  <a:pt x="5661" y="901"/>
                  <a:pt x="5649" y="898"/>
                </a:cubicBezTo>
                <a:cubicBezTo>
                  <a:pt x="5705" y="607"/>
                  <a:pt x="5765" y="293"/>
                  <a:pt x="5765" y="293"/>
                </a:cubicBezTo>
                <a:close/>
                <a:moveTo>
                  <a:pt x="5954" y="373"/>
                </a:moveTo>
                <a:cubicBezTo>
                  <a:pt x="5913" y="373"/>
                  <a:pt x="5880" y="439"/>
                  <a:pt x="5880" y="521"/>
                </a:cubicBezTo>
                <a:cubicBezTo>
                  <a:pt x="5880" y="603"/>
                  <a:pt x="5913" y="669"/>
                  <a:pt x="5954" y="669"/>
                </a:cubicBezTo>
                <a:cubicBezTo>
                  <a:pt x="5995" y="669"/>
                  <a:pt x="6028" y="603"/>
                  <a:pt x="6028" y="521"/>
                </a:cubicBezTo>
                <a:cubicBezTo>
                  <a:pt x="6028" y="439"/>
                  <a:pt x="5995" y="373"/>
                  <a:pt x="5954" y="373"/>
                </a:cubicBezTo>
                <a:close/>
                <a:moveTo>
                  <a:pt x="6778" y="482"/>
                </a:moveTo>
                <a:cubicBezTo>
                  <a:pt x="6786" y="482"/>
                  <a:pt x="6792" y="495"/>
                  <a:pt x="6800" y="513"/>
                </a:cubicBezTo>
                <a:cubicBezTo>
                  <a:pt x="6796" y="525"/>
                  <a:pt x="6792" y="538"/>
                  <a:pt x="6792" y="554"/>
                </a:cubicBezTo>
                <a:cubicBezTo>
                  <a:pt x="6792" y="592"/>
                  <a:pt x="6808" y="621"/>
                  <a:pt x="6827" y="621"/>
                </a:cubicBezTo>
                <a:cubicBezTo>
                  <a:pt x="6837" y="621"/>
                  <a:pt x="6845" y="611"/>
                  <a:pt x="6852" y="597"/>
                </a:cubicBezTo>
                <a:cubicBezTo>
                  <a:pt x="6857" y="601"/>
                  <a:pt x="6860" y="609"/>
                  <a:pt x="6867" y="609"/>
                </a:cubicBezTo>
                <a:cubicBezTo>
                  <a:pt x="6875" y="609"/>
                  <a:pt x="6882" y="595"/>
                  <a:pt x="6882" y="578"/>
                </a:cubicBezTo>
                <a:cubicBezTo>
                  <a:pt x="6882" y="558"/>
                  <a:pt x="6878" y="540"/>
                  <a:pt x="6875" y="525"/>
                </a:cubicBezTo>
                <a:cubicBezTo>
                  <a:pt x="6874" y="517"/>
                  <a:pt x="6873" y="511"/>
                  <a:pt x="6872" y="505"/>
                </a:cubicBezTo>
                <a:lnTo>
                  <a:pt x="6875" y="497"/>
                </a:lnTo>
                <a:cubicBezTo>
                  <a:pt x="6894" y="539"/>
                  <a:pt x="6918" y="552"/>
                  <a:pt x="6940" y="564"/>
                </a:cubicBezTo>
                <a:cubicBezTo>
                  <a:pt x="6949" y="569"/>
                  <a:pt x="6957" y="573"/>
                  <a:pt x="6966" y="579"/>
                </a:cubicBezTo>
                <a:lnTo>
                  <a:pt x="7305" y="1084"/>
                </a:lnTo>
                <a:cubicBezTo>
                  <a:pt x="7299" y="1106"/>
                  <a:pt x="7295" y="1129"/>
                  <a:pt x="7295" y="1155"/>
                </a:cubicBezTo>
                <a:cubicBezTo>
                  <a:pt x="7295" y="1158"/>
                  <a:pt x="7295" y="1160"/>
                  <a:pt x="7295" y="1162"/>
                </a:cubicBezTo>
                <a:cubicBezTo>
                  <a:pt x="7250" y="1182"/>
                  <a:pt x="6935" y="1316"/>
                  <a:pt x="6576" y="1470"/>
                </a:cubicBezTo>
                <a:cubicBezTo>
                  <a:pt x="6561" y="1375"/>
                  <a:pt x="6517" y="1306"/>
                  <a:pt x="6465" y="1306"/>
                </a:cubicBezTo>
                <a:cubicBezTo>
                  <a:pt x="6399" y="1306"/>
                  <a:pt x="6346" y="1413"/>
                  <a:pt x="6346" y="1545"/>
                </a:cubicBezTo>
                <a:cubicBezTo>
                  <a:pt x="6346" y="1553"/>
                  <a:pt x="6348" y="1560"/>
                  <a:pt x="6348" y="1568"/>
                </a:cubicBezTo>
                <a:cubicBezTo>
                  <a:pt x="6177" y="1641"/>
                  <a:pt x="5986" y="1724"/>
                  <a:pt x="5953" y="1738"/>
                </a:cubicBezTo>
                <a:cubicBezTo>
                  <a:pt x="5956" y="1727"/>
                  <a:pt x="5960" y="1717"/>
                  <a:pt x="5960" y="1703"/>
                </a:cubicBezTo>
                <a:cubicBezTo>
                  <a:pt x="5960" y="1649"/>
                  <a:pt x="5938" y="1604"/>
                  <a:pt x="5911" y="1604"/>
                </a:cubicBezTo>
                <a:cubicBezTo>
                  <a:pt x="5884" y="1604"/>
                  <a:pt x="5862" y="1649"/>
                  <a:pt x="5862" y="1703"/>
                </a:cubicBezTo>
                <a:cubicBezTo>
                  <a:pt x="5862" y="1722"/>
                  <a:pt x="5868" y="1737"/>
                  <a:pt x="5872" y="1752"/>
                </a:cubicBezTo>
                <a:cubicBezTo>
                  <a:pt x="5788" y="1698"/>
                  <a:pt x="5746" y="1655"/>
                  <a:pt x="5743" y="1641"/>
                </a:cubicBezTo>
                <a:cubicBezTo>
                  <a:pt x="5743" y="1583"/>
                  <a:pt x="5759" y="1575"/>
                  <a:pt x="5803" y="1569"/>
                </a:cubicBezTo>
                <a:cubicBezTo>
                  <a:pt x="5820" y="1567"/>
                  <a:pt x="5837" y="1565"/>
                  <a:pt x="5853" y="1555"/>
                </a:cubicBezTo>
                <a:cubicBezTo>
                  <a:pt x="5873" y="1542"/>
                  <a:pt x="5889" y="1523"/>
                  <a:pt x="5905" y="1505"/>
                </a:cubicBezTo>
                <a:cubicBezTo>
                  <a:pt x="5921" y="1487"/>
                  <a:pt x="5936" y="1470"/>
                  <a:pt x="5955" y="1457"/>
                </a:cubicBezTo>
                <a:cubicBezTo>
                  <a:pt x="5967" y="1449"/>
                  <a:pt x="5981" y="1446"/>
                  <a:pt x="5998" y="1446"/>
                </a:cubicBezTo>
                <a:cubicBezTo>
                  <a:pt x="6011" y="1446"/>
                  <a:pt x="6024" y="1447"/>
                  <a:pt x="6037" y="1449"/>
                </a:cubicBezTo>
                <a:cubicBezTo>
                  <a:pt x="6050" y="1451"/>
                  <a:pt x="6063" y="1453"/>
                  <a:pt x="6075" y="1453"/>
                </a:cubicBezTo>
                <a:cubicBezTo>
                  <a:pt x="6084" y="1453"/>
                  <a:pt x="6096" y="1450"/>
                  <a:pt x="6108" y="1446"/>
                </a:cubicBezTo>
                <a:cubicBezTo>
                  <a:pt x="6106" y="1460"/>
                  <a:pt x="6104" y="1475"/>
                  <a:pt x="6104" y="1491"/>
                </a:cubicBezTo>
                <a:cubicBezTo>
                  <a:pt x="6104" y="1573"/>
                  <a:pt x="6137" y="1639"/>
                  <a:pt x="6178" y="1639"/>
                </a:cubicBezTo>
                <a:cubicBezTo>
                  <a:pt x="6218" y="1639"/>
                  <a:pt x="6251" y="1573"/>
                  <a:pt x="6251" y="1491"/>
                </a:cubicBezTo>
                <a:cubicBezTo>
                  <a:pt x="6251" y="1410"/>
                  <a:pt x="6219" y="1344"/>
                  <a:pt x="6179" y="1343"/>
                </a:cubicBezTo>
                <a:cubicBezTo>
                  <a:pt x="6194" y="1296"/>
                  <a:pt x="6203" y="1239"/>
                  <a:pt x="6203" y="1174"/>
                </a:cubicBezTo>
                <a:cubicBezTo>
                  <a:pt x="6203" y="1159"/>
                  <a:pt x="6197" y="1145"/>
                  <a:pt x="6190" y="1144"/>
                </a:cubicBezTo>
                <a:cubicBezTo>
                  <a:pt x="6183" y="1142"/>
                  <a:pt x="6172" y="1142"/>
                  <a:pt x="6161" y="1140"/>
                </a:cubicBezTo>
                <a:cubicBezTo>
                  <a:pt x="6064" y="1129"/>
                  <a:pt x="6044" y="1106"/>
                  <a:pt x="6044" y="1089"/>
                </a:cubicBezTo>
                <a:cubicBezTo>
                  <a:pt x="6044" y="1078"/>
                  <a:pt x="6060" y="1059"/>
                  <a:pt x="6076" y="1053"/>
                </a:cubicBezTo>
                <a:cubicBezTo>
                  <a:pt x="6120" y="1024"/>
                  <a:pt x="6174" y="969"/>
                  <a:pt x="6221" y="911"/>
                </a:cubicBezTo>
                <a:cubicBezTo>
                  <a:pt x="6228" y="950"/>
                  <a:pt x="6243" y="980"/>
                  <a:pt x="6265" y="980"/>
                </a:cubicBezTo>
                <a:cubicBezTo>
                  <a:pt x="6292" y="980"/>
                  <a:pt x="6314" y="937"/>
                  <a:pt x="6314" y="883"/>
                </a:cubicBezTo>
                <a:cubicBezTo>
                  <a:pt x="6314" y="866"/>
                  <a:pt x="6309" y="853"/>
                  <a:pt x="6305" y="839"/>
                </a:cubicBezTo>
                <a:cubicBezTo>
                  <a:pt x="6315" y="846"/>
                  <a:pt x="6324" y="856"/>
                  <a:pt x="6336" y="856"/>
                </a:cubicBezTo>
                <a:cubicBezTo>
                  <a:pt x="6387" y="856"/>
                  <a:pt x="6393" y="777"/>
                  <a:pt x="6396" y="725"/>
                </a:cubicBezTo>
                <a:cubicBezTo>
                  <a:pt x="6400" y="669"/>
                  <a:pt x="6403" y="647"/>
                  <a:pt x="6423" y="642"/>
                </a:cubicBezTo>
                <a:cubicBezTo>
                  <a:pt x="6453" y="635"/>
                  <a:pt x="6475" y="624"/>
                  <a:pt x="6496" y="614"/>
                </a:cubicBezTo>
                <a:cubicBezTo>
                  <a:pt x="6496" y="621"/>
                  <a:pt x="6494" y="626"/>
                  <a:pt x="6494" y="633"/>
                </a:cubicBezTo>
                <a:cubicBezTo>
                  <a:pt x="6494" y="715"/>
                  <a:pt x="6528" y="781"/>
                  <a:pt x="6568" y="781"/>
                </a:cubicBezTo>
                <a:cubicBezTo>
                  <a:pt x="6609" y="781"/>
                  <a:pt x="6642" y="715"/>
                  <a:pt x="6642" y="633"/>
                </a:cubicBezTo>
                <a:cubicBezTo>
                  <a:pt x="6642" y="610"/>
                  <a:pt x="6639" y="589"/>
                  <a:pt x="6634" y="569"/>
                </a:cubicBezTo>
                <a:cubicBezTo>
                  <a:pt x="6653" y="557"/>
                  <a:pt x="6672" y="544"/>
                  <a:pt x="6689" y="529"/>
                </a:cubicBezTo>
                <a:cubicBezTo>
                  <a:pt x="6718" y="504"/>
                  <a:pt x="6746" y="482"/>
                  <a:pt x="6778" y="482"/>
                </a:cubicBezTo>
                <a:close/>
                <a:moveTo>
                  <a:pt x="7261" y="523"/>
                </a:moveTo>
                <a:cubicBezTo>
                  <a:pt x="7262" y="524"/>
                  <a:pt x="7262" y="526"/>
                  <a:pt x="7263" y="527"/>
                </a:cubicBezTo>
                <a:lnTo>
                  <a:pt x="7242" y="527"/>
                </a:lnTo>
                <a:cubicBezTo>
                  <a:pt x="7248" y="529"/>
                  <a:pt x="7255" y="526"/>
                  <a:pt x="7261" y="523"/>
                </a:cubicBezTo>
                <a:close/>
                <a:moveTo>
                  <a:pt x="9237" y="565"/>
                </a:moveTo>
                <a:cubicBezTo>
                  <a:pt x="9255" y="565"/>
                  <a:pt x="9314" y="618"/>
                  <a:pt x="9340" y="662"/>
                </a:cubicBezTo>
                <a:lnTo>
                  <a:pt x="9332" y="683"/>
                </a:lnTo>
                <a:lnTo>
                  <a:pt x="9309" y="753"/>
                </a:lnTo>
                <a:cubicBezTo>
                  <a:pt x="9308" y="754"/>
                  <a:pt x="9307" y="754"/>
                  <a:pt x="9307" y="754"/>
                </a:cubicBezTo>
                <a:cubicBezTo>
                  <a:pt x="9295" y="762"/>
                  <a:pt x="9284" y="772"/>
                  <a:pt x="9275" y="781"/>
                </a:cubicBezTo>
                <a:lnTo>
                  <a:pt x="9264" y="766"/>
                </a:lnTo>
                <a:cubicBezTo>
                  <a:pt x="9266" y="736"/>
                  <a:pt x="9265" y="705"/>
                  <a:pt x="9257" y="676"/>
                </a:cubicBezTo>
                <a:cubicBezTo>
                  <a:pt x="9246" y="635"/>
                  <a:pt x="9226" y="613"/>
                  <a:pt x="9205" y="605"/>
                </a:cubicBezTo>
                <a:cubicBezTo>
                  <a:pt x="9206" y="602"/>
                  <a:pt x="9209" y="602"/>
                  <a:pt x="9209" y="598"/>
                </a:cubicBezTo>
                <a:cubicBezTo>
                  <a:pt x="9213" y="570"/>
                  <a:pt x="9217" y="565"/>
                  <a:pt x="9237" y="565"/>
                </a:cubicBezTo>
                <a:close/>
                <a:moveTo>
                  <a:pt x="13620" y="577"/>
                </a:moveTo>
                <a:cubicBezTo>
                  <a:pt x="13613" y="577"/>
                  <a:pt x="13608" y="580"/>
                  <a:pt x="13604" y="583"/>
                </a:cubicBezTo>
                <a:cubicBezTo>
                  <a:pt x="13589" y="594"/>
                  <a:pt x="13577" y="618"/>
                  <a:pt x="13571" y="649"/>
                </a:cubicBezTo>
                <a:cubicBezTo>
                  <a:pt x="13544" y="654"/>
                  <a:pt x="13527" y="677"/>
                  <a:pt x="13513" y="696"/>
                </a:cubicBezTo>
                <a:cubicBezTo>
                  <a:pt x="13497" y="716"/>
                  <a:pt x="13484" y="733"/>
                  <a:pt x="13456" y="733"/>
                </a:cubicBezTo>
                <a:cubicBezTo>
                  <a:pt x="13448" y="733"/>
                  <a:pt x="13441" y="747"/>
                  <a:pt x="13441" y="764"/>
                </a:cubicBezTo>
                <a:lnTo>
                  <a:pt x="13441" y="797"/>
                </a:lnTo>
                <a:lnTo>
                  <a:pt x="13403" y="797"/>
                </a:lnTo>
                <a:cubicBezTo>
                  <a:pt x="13400" y="797"/>
                  <a:pt x="13397" y="800"/>
                  <a:pt x="13394" y="804"/>
                </a:cubicBezTo>
                <a:cubicBezTo>
                  <a:pt x="13387" y="816"/>
                  <a:pt x="13382" y="822"/>
                  <a:pt x="13377" y="832"/>
                </a:cubicBezTo>
                <a:cubicBezTo>
                  <a:pt x="13373" y="838"/>
                  <a:pt x="13370" y="845"/>
                  <a:pt x="13366" y="852"/>
                </a:cubicBezTo>
                <a:cubicBezTo>
                  <a:pt x="13362" y="859"/>
                  <a:pt x="13360" y="868"/>
                  <a:pt x="13361" y="878"/>
                </a:cubicBezTo>
                <a:cubicBezTo>
                  <a:pt x="13361" y="888"/>
                  <a:pt x="13364" y="897"/>
                  <a:pt x="13369" y="901"/>
                </a:cubicBezTo>
                <a:cubicBezTo>
                  <a:pt x="13369" y="901"/>
                  <a:pt x="13381" y="912"/>
                  <a:pt x="13385" y="915"/>
                </a:cubicBezTo>
                <a:cubicBezTo>
                  <a:pt x="13390" y="939"/>
                  <a:pt x="13400" y="957"/>
                  <a:pt x="13414" y="957"/>
                </a:cubicBezTo>
                <a:cubicBezTo>
                  <a:pt x="13418" y="957"/>
                  <a:pt x="13421" y="951"/>
                  <a:pt x="13424" y="948"/>
                </a:cubicBezTo>
                <a:cubicBezTo>
                  <a:pt x="13448" y="967"/>
                  <a:pt x="13473" y="985"/>
                  <a:pt x="13482" y="985"/>
                </a:cubicBezTo>
                <a:cubicBezTo>
                  <a:pt x="13497" y="985"/>
                  <a:pt x="13514" y="971"/>
                  <a:pt x="13529" y="957"/>
                </a:cubicBezTo>
                <a:cubicBezTo>
                  <a:pt x="13529" y="960"/>
                  <a:pt x="13528" y="961"/>
                  <a:pt x="13528" y="964"/>
                </a:cubicBezTo>
                <a:cubicBezTo>
                  <a:pt x="13528" y="978"/>
                  <a:pt x="13532" y="989"/>
                  <a:pt x="13535" y="999"/>
                </a:cubicBezTo>
                <a:cubicBezTo>
                  <a:pt x="13504" y="1009"/>
                  <a:pt x="13463" y="1030"/>
                  <a:pt x="13457" y="1092"/>
                </a:cubicBezTo>
                <a:cubicBezTo>
                  <a:pt x="13445" y="1103"/>
                  <a:pt x="13435" y="1123"/>
                  <a:pt x="13435" y="1151"/>
                </a:cubicBezTo>
                <a:cubicBezTo>
                  <a:pt x="13435" y="1188"/>
                  <a:pt x="13451" y="1218"/>
                  <a:pt x="13470" y="1218"/>
                </a:cubicBezTo>
                <a:cubicBezTo>
                  <a:pt x="13487" y="1218"/>
                  <a:pt x="13499" y="1192"/>
                  <a:pt x="13502" y="1159"/>
                </a:cubicBezTo>
                <a:cubicBezTo>
                  <a:pt x="13513" y="1157"/>
                  <a:pt x="13523" y="1153"/>
                  <a:pt x="13530" y="1129"/>
                </a:cubicBezTo>
                <a:cubicBezTo>
                  <a:pt x="13531" y="1130"/>
                  <a:pt x="13533" y="1133"/>
                  <a:pt x="13534" y="1134"/>
                </a:cubicBezTo>
                <a:cubicBezTo>
                  <a:pt x="13539" y="1142"/>
                  <a:pt x="13545" y="1149"/>
                  <a:pt x="13550" y="1154"/>
                </a:cubicBezTo>
                <a:cubicBezTo>
                  <a:pt x="13554" y="1157"/>
                  <a:pt x="13558" y="1161"/>
                  <a:pt x="13564" y="1161"/>
                </a:cubicBezTo>
                <a:cubicBezTo>
                  <a:pt x="13583" y="1161"/>
                  <a:pt x="13594" y="1141"/>
                  <a:pt x="13602" y="1125"/>
                </a:cubicBezTo>
                <a:cubicBezTo>
                  <a:pt x="13610" y="1109"/>
                  <a:pt x="13617" y="1098"/>
                  <a:pt x="13634" y="1098"/>
                </a:cubicBezTo>
                <a:cubicBezTo>
                  <a:pt x="13640" y="1098"/>
                  <a:pt x="13644" y="1092"/>
                  <a:pt x="13647" y="1082"/>
                </a:cubicBezTo>
                <a:cubicBezTo>
                  <a:pt x="13649" y="1072"/>
                  <a:pt x="13650" y="1060"/>
                  <a:pt x="13646" y="1050"/>
                </a:cubicBezTo>
                <a:cubicBezTo>
                  <a:pt x="13635" y="1018"/>
                  <a:pt x="13614" y="1000"/>
                  <a:pt x="13590" y="993"/>
                </a:cubicBezTo>
                <a:cubicBezTo>
                  <a:pt x="13593" y="984"/>
                  <a:pt x="13596" y="976"/>
                  <a:pt x="13596" y="964"/>
                </a:cubicBezTo>
                <a:cubicBezTo>
                  <a:pt x="13596" y="953"/>
                  <a:pt x="13593" y="945"/>
                  <a:pt x="13590" y="936"/>
                </a:cubicBezTo>
                <a:cubicBezTo>
                  <a:pt x="13591" y="936"/>
                  <a:pt x="13592" y="936"/>
                  <a:pt x="13593" y="936"/>
                </a:cubicBezTo>
                <a:cubicBezTo>
                  <a:pt x="13608" y="936"/>
                  <a:pt x="13624" y="933"/>
                  <a:pt x="13639" y="912"/>
                </a:cubicBezTo>
                <a:cubicBezTo>
                  <a:pt x="13643" y="905"/>
                  <a:pt x="13645" y="894"/>
                  <a:pt x="13645" y="884"/>
                </a:cubicBezTo>
                <a:cubicBezTo>
                  <a:pt x="13644" y="873"/>
                  <a:pt x="13640" y="863"/>
                  <a:pt x="13635" y="859"/>
                </a:cubicBezTo>
                <a:cubicBezTo>
                  <a:pt x="13618" y="845"/>
                  <a:pt x="13603" y="833"/>
                  <a:pt x="13589" y="824"/>
                </a:cubicBezTo>
                <a:cubicBezTo>
                  <a:pt x="13576" y="816"/>
                  <a:pt x="13563" y="811"/>
                  <a:pt x="13549" y="806"/>
                </a:cubicBezTo>
                <a:cubicBezTo>
                  <a:pt x="13553" y="801"/>
                  <a:pt x="13558" y="797"/>
                  <a:pt x="13563" y="793"/>
                </a:cubicBezTo>
                <a:cubicBezTo>
                  <a:pt x="13568" y="800"/>
                  <a:pt x="13574" y="808"/>
                  <a:pt x="13581" y="808"/>
                </a:cubicBezTo>
                <a:cubicBezTo>
                  <a:pt x="13600" y="808"/>
                  <a:pt x="13615" y="778"/>
                  <a:pt x="13615" y="740"/>
                </a:cubicBezTo>
                <a:cubicBezTo>
                  <a:pt x="13615" y="739"/>
                  <a:pt x="13614" y="739"/>
                  <a:pt x="13614" y="738"/>
                </a:cubicBezTo>
                <a:cubicBezTo>
                  <a:pt x="13619" y="732"/>
                  <a:pt x="13621" y="723"/>
                  <a:pt x="13621" y="712"/>
                </a:cubicBezTo>
                <a:cubicBezTo>
                  <a:pt x="13621" y="708"/>
                  <a:pt x="13626" y="695"/>
                  <a:pt x="13635" y="682"/>
                </a:cubicBezTo>
                <a:cubicBezTo>
                  <a:pt x="13639" y="676"/>
                  <a:pt x="13641" y="667"/>
                  <a:pt x="13641" y="658"/>
                </a:cubicBezTo>
                <a:cubicBezTo>
                  <a:pt x="13641" y="633"/>
                  <a:pt x="13639" y="577"/>
                  <a:pt x="13620" y="577"/>
                </a:cubicBezTo>
                <a:close/>
                <a:moveTo>
                  <a:pt x="9097" y="621"/>
                </a:moveTo>
                <a:lnTo>
                  <a:pt x="9131" y="666"/>
                </a:lnTo>
                <a:cubicBezTo>
                  <a:pt x="9117" y="709"/>
                  <a:pt x="9114" y="765"/>
                  <a:pt x="9127" y="814"/>
                </a:cubicBezTo>
                <a:cubicBezTo>
                  <a:pt x="9131" y="829"/>
                  <a:pt x="9136" y="840"/>
                  <a:pt x="9142" y="851"/>
                </a:cubicBezTo>
                <a:lnTo>
                  <a:pt x="8933" y="900"/>
                </a:lnTo>
                <a:cubicBezTo>
                  <a:pt x="8932" y="891"/>
                  <a:pt x="8934" y="882"/>
                  <a:pt x="8932" y="873"/>
                </a:cubicBezTo>
                <a:cubicBezTo>
                  <a:pt x="8925" y="849"/>
                  <a:pt x="8915" y="833"/>
                  <a:pt x="8903" y="825"/>
                </a:cubicBezTo>
                <a:cubicBezTo>
                  <a:pt x="8891" y="818"/>
                  <a:pt x="8877" y="820"/>
                  <a:pt x="8865" y="832"/>
                </a:cubicBezTo>
                <a:cubicBezTo>
                  <a:pt x="8848" y="850"/>
                  <a:pt x="8843" y="886"/>
                  <a:pt x="8843" y="922"/>
                </a:cubicBezTo>
                <a:lnTo>
                  <a:pt x="8703" y="956"/>
                </a:lnTo>
                <a:cubicBezTo>
                  <a:pt x="8725" y="915"/>
                  <a:pt x="8747" y="867"/>
                  <a:pt x="8768" y="822"/>
                </a:cubicBezTo>
                <a:cubicBezTo>
                  <a:pt x="8772" y="820"/>
                  <a:pt x="8777" y="824"/>
                  <a:pt x="8781" y="820"/>
                </a:cubicBezTo>
                <a:cubicBezTo>
                  <a:pt x="8795" y="804"/>
                  <a:pt x="8802" y="776"/>
                  <a:pt x="8804" y="746"/>
                </a:cubicBezTo>
                <a:cubicBezTo>
                  <a:pt x="8813" y="728"/>
                  <a:pt x="8823" y="704"/>
                  <a:pt x="8829" y="694"/>
                </a:cubicBezTo>
                <a:lnTo>
                  <a:pt x="8965" y="694"/>
                </a:lnTo>
                <a:cubicBezTo>
                  <a:pt x="8972" y="697"/>
                  <a:pt x="8998" y="706"/>
                  <a:pt x="9011" y="706"/>
                </a:cubicBezTo>
                <a:cubicBezTo>
                  <a:pt x="9014" y="706"/>
                  <a:pt x="9016" y="706"/>
                  <a:pt x="9020" y="704"/>
                </a:cubicBezTo>
                <a:cubicBezTo>
                  <a:pt x="9044" y="686"/>
                  <a:pt x="9056" y="669"/>
                  <a:pt x="9069" y="653"/>
                </a:cubicBezTo>
                <a:cubicBezTo>
                  <a:pt x="9077" y="643"/>
                  <a:pt x="9085" y="633"/>
                  <a:pt x="9097" y="621"/>
                </a:cubicBezTo>
                <a:close/>
                <a:moveTo>
                  <a:pt x="9152" y="621"/>
                </a:moveTo>
                <a:cubicBezTo>
                  <a:pt x="9152" y="621"/>
                  <a:pt x="9154" y="621"/>
                  <a:pt x="9154" y="621"/>
                </a:cubicBezTo>
                <a:cubicBezTo>
                  <a:pt x="9153" y="622"/>
                  <a:pt x="9153" y="622"/>
                  <a:pt x="9153" y="623"/>
                </a:cubicBezTo>
                <a:lnTo>
                  <a:pt x="9152" y="621"/>
                </a:lnTo>
                <a:close/>
                <a:moveTo>
                  <a:pt x="4617" y="669"/>
                </a:moveTo>
                <a:lnTo>
                  <a:pt x="4625" y="682"/>
                </a:lnTo>
                <a:cubicBezTo>
                  <a:pt x="4618" y="688"/>
                  <a:pt x="4611" y="694"/>
                  <a:pt x="4606" y="701"/>
                </a:cubicBezTo>
                <a:lnTo>
                  <a:pt x="4592" y="701"/>
                </a:lnTo>
                <a:cubicBezTo>
                  <a:pt x="4598" y="690"/>
                  <a:pt x="4607" y="679"/>
                  <a:pt x="4617" y="669"/>
                </a:cubicBezTo>
                <a:close/>
                <a:moveTo>
                  <a:pt x="15922" y="672"/>
                </a:moveTo>
                <a:cubicBezTo>
                  <a:pt x="15902" y="672"/>
                  <a:pt x="15888" y="699"/>
                  <a:pt x="15880" y="733"/>
                </a:cubicBezTo>
                <a:cubicBezTo>
                  <a:pt x="15873" y="730"/>
                  <a:pt x="15867" y="726"/>
                  <a:pt x="15859" y="726"/>
                </a:cubicBezTo>
                <a:cubicBezTo>
                  <a:pt x="15800" y="726"/>
                  <a:pt x="15763" y="788"/>
                  <a:pt x="15728" y="851"/>
                </a:cubicBezTo>
                <a:cubicBezTo>
                  <a:pt x="15728" y="849"/>
                  <a:pt x="15729" y="847"/>
                  <a:pt x="15729" y="845"/>
                </a:cubicBezTo>
                <a:cubicBezTo>
                  <a:pt x="15729" y="791"/>
                  <a:pt x="15708" y="746"/>
                  <a:pt x="15680" y="746"/>
                </a:cubicBezTo>
                <a:cubicBezTo>
                  <a:pt x="15654" y="746"/>
                  <a:pt x="15633" y="789"/>
                  <a:pt x="15632" y="842"/>
                </a:cubicBezTo>
                <a:cubicBezTo>
                  <a:pt x="15632" y="843"/>
                  <a:pt x="15631" y="844"/>
                  <a:pt x="15631" y="845"/>
                </a:cubicBezTo>
                <a:cubicBezTo>
                  <a:pt x="15631" y="893"/>
                  <a:pt x="15649" y="927"/>
                  <a:pt x="15672" y="936"/>
                </a:cubicBezTo>
                <a:cubicBezTo>
                  <a:pt x="15667" y="943"/>
                  <a:pt x="15663" y="953"/>
                  <a:pt x="15657" y="958"/>
                </a:cubicBezTo>
                <a:cubicBezTo>
                  <a:pt x="15649" y="967"/>
                  <a:pt x="15640" y="974"/>
                  <a:pt x="15632" y="978"/>
                </a:cubicBezTo>
                <a:cubicBezTo>
                  <a:pt x="15626" y="981"/>
                  <a:pt x="15622" y="991"/>
                  <a:pt x="15622" y="1004"/>
                </a:cubicBezTo>
                <a:cubicBezTo>
                  <a:pt x="15621" y="1013"/>
                  <a:pt x="15625" y="1020"/>
                  <a:pt x="15628" y="1026"/>
                </a:cubicBezTo>
                <a:cubicBezTo>
                  <a:pt x="15621" y="1018"/>
                  <a:pt x="15615" y="1007"/>
                  <a:pt x="15606" y="1007"/>
                </a:cubicBezTo>
                <a:cubicBezTo>
                  <a:pt x="15579" y="1007"/>
                  <a:pt x="15557" y="1052"/>
                  <a:pt x="15557" y="1106"/>
                </a:cubicBezTo>
                <a:cubicBezTo>
                  <a:pt x="15557" y="1150"/>
                  <a:pt x="15572" y="1180"/>
                  <a:pt x="15592" y="1193"/>
                </a:cubicBezTo>
                <a:cubicBezTo>
                  <a:pt x="15598" y="1210"/>
                  <a:pt x="15605" y="1226"/>
                  <a:pt x="15611" y="1236"/>
                </a:cubicBezTo>
                <a:cubicBezTo>
                  <a:pt x="15619" y="1248"/>
                  <a:pt x="15626" y="1253"/>
                  <a:pt x="15632" y="1253"/>
                </a:cubicBezTo>
                <a:cubicBezTo>
                  <a:pt x="15650" y="1253"/>
                  <a:pt x="15682" y="1250"/>
                  <a:pt x="15707" y="1230"/>
                </a:cubicBezTo>
                <a:cubicBezTo>
                  <a:pt x="15707" y="1232"/>
                  <a:pt x="15707" y="1235"/>
                  <a:pt x="15707" y="1238"/>
                </a:cubicBezTo>
                <a:cubicBezTo>
                  <a:pt x="15706" y="1250"/>
                  <a:pt x="15709" y="1260"/>
                  <a:pt x="15714" y="1266"/>
                </a:cubicBezTo>
                <a:cubicBezTo>
                  <a:pt x="15725" y="1278"/>
                  <a:pt x="15742" y="1305"/>
                  <a:pt x="15758" y="1331"/>
                </a:cubicBezTo>
                <a:cubicBezTo>
                  <a:pt x="15773" y="1357"/>
                  <a:pt x="15786" y="1376"/>
                  <a:pt x="15797" y="1392"/>
                </a:cubicBezTo>
                <a:cubicBezTo>
                  <a:pt x="15777" y="1405"/>
                  <a:pt x="15761" y="1435"/>
                  <a:pt x="15761" y="1479"/>
                </a:cubicBezTo>
                <a:cubicBezTo>
                  <a:pt x="15761" y="1534"/>
                  <a:pt x="15783" y="1577"/>
                  <a:pt x="15811" y="1577"/>
                </a:cubicBezTo>
                <a:cubicBezTo>
                  <a:pt x="15838" y="1577"/>
                  <a:pt x="15860" y="1534"/>
                  <a:pt x="15860" y="1479"/>
                </a:cubicBezTo>
                <a:cubicBezTo>
                  <a:pt x="15860" y="1459"/>
                  <a:pt x="15854" y="1444"/>
                  <a:pt x="15849" y="1428"/>
                </a:cubicBezTo>
                <a:cubicBezTo>
                  <a:pt x="15878" y="1432"/>
                  <a:pt x="15907" y="1442"/>
                  <a:pt x="15937" y="1457"/>
                </a:cubicBezTo>
                <a:cubicBezTo>
                  <a:pt x="15978" y="1478"/>
                  <a:pt x="16020" y="1499"/>
                  <a:pt x="16071" y="1499"/>
                </a:cubicBezTo>
                <a:cubicBezTo>
                  <a:pt x="16099" y="1499"/>
                  <a:pt x="16129" y="1462"/>
                  <a:pt x="16129" y="1406"/>
                </a:cubicBezTo>
                <a:cubicBezTo>
                  <a:pt x="16129" y="1387"/>
                  <a:pt x="16125" y="1373"/>
                  <a:pt x="16120" y="1362"/>
                </a:cubicBezTo>
                <a:cubicBezTo>
                  <a:pt x="16123" y="1359"/>
                  <a:pt x="16125" y="1354"/>
                  <a:pt x="16127" y="1350"/>
                </a:cubicBezTo>
                <a:cubicBezTo>
                  <a:pt x="16136" y="1374"/>
                  <a:pt x="16148" y="1391"/>
                  <a:pt x="16164" y="1391"/>
                </a:cubicBezTo>
                <a:cubicBezTo>
                  <a:pt x="16167" y="1391"/>
                  <a:pt x="16168" y="1387"/>
                  <a:pt x="16171" y="1386"/>
                </a:cubicBezTo>
                <a:cubicBezTo>
                  <a:pt x="16166" y="1398"/>
                  <a:pt x="16160" y="1408"/>
                  <a:pt x="16156" y="1420"/>
                </a:cubicBezTo>
                <a:cubicBezTo>
                  <a:pt x="16145" y="1452"/>
                  <a:pt x="16133" y="1485"/>
                  <a:pt x="16120" y="1512"/>
                </a:cubicBezTo>
                <a:cubicBezTo>
                  <a:pt x="16118" y="1516"/>
                  <a:pt x="16114" y="1520"/>
                  <a:pt x="16110" y="1525"/>
                </a:cubicBezTo>
                <a:cubicBezTo>
                  <a:pt x="16097" y="1539"/>
                  <a:pt x="16078" y="1560"/>
                  <a:pt x="16078" y="1626"/>
                </a:cubicBezTo>
                <a:cubicBezTo>
                  <a:pt x="16078" y="1666"/>
                  <a:pt x="16082" y="1721"/>
                  <a:pt x="16124" y="1721"/>
                </a:cubicBezTo>
                <a:cubicBezTo>
                  <a:pt x="16125" y="1721"/>
                  <a:pt x="16127" y="1720"/>
                  <a:pt x="16128" y="1720"/>
                </a:cubicBezTo>
                <a:lnTo>
                  <a:pt x="16239" y="1657"/>
                </a:lnTo>
                <a:cubicBezTo>
                  <a:pt x="16268" y="1647"/>
                  <a:pt x="16302" y="1637"/>
                  <a:pt x="16310" y="1636"/>
                </a:cubicBezTo>
                <a:cubicBezTo>
                  <a:pt x="16317" y="1638"/>
                  <a:pt x="16327" y="1639"/>
                  <a:pt x="16338" y="1639"/>
                </a:cubicBezTo>
                <a:cubicBezTo>
                  <a:pt x="16370" y="1639"/>
                  <a:pt x="16405" y="1629"/>
                  <a:pt x="16432" y="1605"/>
                </a:cubicBezTo>
                <a:cubicBezTo>
                  <a:pt x="16436" y="1608"/>
                  <a:pt x="16439" y="1615"/>
                  <a:pt x="16443" y="1615"/>
                </a:cubicBezTo>
                <a:cubicBezTo>
                  <a:pt x="16470" y="1615"/>
                  <a:pt x="16492" y="1571"/>
                  <a:pt x="16492" y="1517"/>
                </a:cubicBezTo>
                <a:cubicBezTo>
                  <a:pt x="16492" y="1472"/>
                  <a:pt x="16476" y="1441"/>
                  <a:pt x="16456" y="1428"/>
                </a:cubicBezTo>
                <a:cubicBezTo>
                  <a:pt x="16426" y="1362"/>
                  <a:pt x="16368" y="1299"/>
                  <a:pt x="16343" y="1299"/>
                </a:cubicBezTo>
                <a:cubicBezTo>
                  <a:pt x="16337" y="1299"/>
                  <a:pt x="16331" y="1302"/>
                  <a:pt x="16326" y="1307"/>
                </a:cubicBezTo>
                <a:cubicBezTo>
                  <a:pt x="16326" y="1299"/>
                  <a:pt x="16325" y="1290"/>
                  <a:pt x="16325" y="1278"/>
                </a:cubicBezTo>
                <a:cubicBezTo>
                  <a:pt x="16325" y="1261"/>
                  <a:pt x="16319" y="1249"/>
                  <a:pt x="16311" y="1249"/>
                </a:cubicBezTo>
                <a:lnTo>
                  <a:pt x="16283" y="1249"/>
                </a:lnTo>
                <a:cubicBezTo>
                  <a:pt x="16253" y="1249"/>
                  <a:pt x="16231" y="1268"/>
                  <a:pt x="16212" y="1295"/>
                </a:cubicBezTo>
                <a:cubicBezTo>
                  <a:pt x="16212" y="1294"/>
                  <a:pt x="16213" y="1294"/>
                  <a:pt x="16213" y="1293"/>
                </a:cubicBezTo>
                <a:cubicBezTo>
                  <a:pt x="16213" y="1238"/>
                  <a:pt x="16191" y="1194"/>
                  <a:pt x="16164" y="1194"/>
                </a:cubicBezTo>
                <a:cubicBezTo>
                  <a:pt x="16160" y="1194"/>
                  <a:pt x="16158" y="1201"/>
                  <a:pt x="16154" y="1203"/>
                </a:cubicBezTo>
                <a:cubicBezTo>
                  <a:pt x="16153" y="1200"/>
                  <a:pt x="16153" y="1196"/>
                  <a:pt x="16152" y="1194"/>
                </a:cubicBezTo>
                <a:cubicBezTo>
                  <a:pt x="16146" y="1182"/>
                  <a:pt x="16141" y="1171"/>
                  <a:pt x="16137" y="1161"/>
                </a:cubicBezTo>
                <a:cubicBezTo>
                  <a:pt x="16120" y="1122"/>
                  <a:pt x="16109" y="1101"/>
                  <a:pt x="16071" y="1101"/>
                </a:cubicBezTo>
                <a:lnTo>
                  <a:pt x="16029" y="1101"/>
                </a:lnTo>
                <a:cubicBezTo>
                  <a:pt x="16020" y="1101"/>
                  <a:pt x="16013" y="1093"/>
                  <a:pt x="16004" y="1083"/>
                </a:cubicBezTo>
                <a:cubicBezTo>
                  <a:pt x="15994" y="1071"/>
                  <a:pt x="15982" y="1058"/>
                  <a:pt x="15965" y="1057"/>
                </a:cubicBezTo>
                <a:cubicBezTo>
                  <a:pt x="15971" y="1043"/>
                  <a:pt x="15976" y="1028"/>
                  <a:pt x="15976" y="1011"/>
                </a:cubicBezTo>
                <a:cubicBezTo>
                  <a:pt x="15976" y="1005"/>
                  <a:pt x="15976" y="1000"/>
                  <a:pt x="15976" y="994"/>
                </a:cubicBezTo>
                <a:cubicBezTo>
                  <a:pt x="15977" y="985"/>
                  <a:pt x="15977" y="975"/>
                  <a:pt x="15977" y="959"/>
                </a:cubicBezTo>
                <a:cubicBezTo>
                  <a:pt x="15981" y="958"/>
                  <a:pt x="15985" y="954"/>
                  <a:pt x="15992" y="949"/>
                </a:cubicBezTo>
                <a:cubicBezTo>
                  <a:pt x="15997" y="945"/>
                  <a:pt x="16001" y="936"/>
                  <a:pt x="16001" y="926"/>
                </a:cubicBezTo>
                <a:cubicBezTo>
                  <a:pt x="16002" y="915"/>
                  <a:pt x="16000" y="904"/>
                  <a:pt x="15996" y="898"/>
                </a:cubicBezTo>
                <a:cubicBezTo>
                  <a:pt x="15987" y="885"/>
                  <a:pt x="15978" y="866"/>
                  <a:pt x="15968" y="846"/>
                </a:cubicBezTo>
                <a:cubicBezTo>
                  <a:pt x="15966" y="841"/>
                  <a:pt x="15962" y="836"/>
                  <a:pt x="15959" y="830"/>
                </a:cubicBezTo>
                <a:cubicBezTo>
                  <a:pt x="15966" y="813"/>
                  <a:pt x="15971" y="794"/>
                  <a:pt x="15971" y="771"/>
                </a:cubicBezTo>
                <a:cubicBezTo>
                  <a:pt x="15971" y="716"/>
                  <a:pt x="15949" y="672"/>
                  <a:pt x="15922" y="672"/>
                </a:cubicBezTo>
                <a:close/>
                <a:moveTo>
                  <a:pt x="15632" y="842"/>
                </a:moveTo>
                <a:cubicBezTo>
                  <a:pt x="15634" y="834"/>
                  <a:pt x="15634" y="825"/>
                  <a:pt x="15633" y="816"/>
                </a:cubicBezTo>
                <a:lnTo>
                  <a:pt x="15626" y="782"/>
                </a:lnTo>
                <a:cubicBezTo>
                  <a:pt x="15624" y="771"/>
                  <a:pt x="15619" y="764"/>
                  <a:pt x="15612" y="764"/>
                </a:cubicBezTo>
                <a:lnTo>
                  <a:pt x="15534" y="764"/>
                </a:lnTo>
                <a:cubicBezTo>
                  <a:pt x="15529" y="764"/>
                  <a:pt x="15524" y="768"/>
                  <a:pt x="15522" y="776"/>
                </a:cubicBezTo>
                <a:cubicBezTo>
                  <a:pt x="15519" y="785"/>
                  <a:pt x="15518" y="796"/>
                  <a:pt x="15520" y="806"/>
                </a:cubicBezTo>
                <a:cubicBezTo>
                  <a:pt x="15529" y="845"/>
                  <a:pt x="15549" y="864"/>
                  <a:pt x="15578" y="864"/>
                </a:cubicBezTo>
                <a:cubicBezTo>
                  <a:pt x="15592" y="864"/>
                  <a:pt x="15606" y="860"/>
                  <a:pt x="15618" y="857"/>
                </a:cubicBezTo>
                <a:lnTo>
                  <a:pt x="15621" y="856"/>
                </a:lnTo>
                <a:cubicBezTo>
                  <a:pt x="15626" y="854"/>
                  <a:pt x="15629" y="850"/>
                  <a:pt x="15632" y="842"/>
                </a:cubicBezTo>
                <a:close/>
                <a:moveTo>
                  <a:pt x="13997" y="689"/>
                </a:moveTo>
                <a:cubicBezTo>
                  <a:pt x="13966" y="689"/>
                  <a:pt x="13863" y="755"/>
                  <a:pt x="13863" y="845"/>
                </a:cubicBezTo>
                <a:cubicBezTo>
                  <a:pt x="13863" y="850"/>
                  <a:pt x="13865" y="856"/>
                  <a:pt x="13866" y="862"/>
                </a:cubicBezTo>
                <a:cubicBezTo>
                  <a:pt x="13868" y="896"/>
                  <a:pt x="13876" y="940"/>
                  <a:pt x="13914" y="940"/>
                </a:cubicBezTo>
                <a:cubicBezTo>
                  <a:pt x="13930" y="940"/>
                  <a:pt x="14016" y="906"/>
                  <a:pt x="14035" y="878"/>
                </a:cubicBezTo>
                <a:cubicBezTo>
                  <a:pt x="14041" y="870"/>
                  <a:pt x="14043" y="855"/>
                  <a:pt x="14040" y="842"/>
                </a:cubicBezTo>
                <a:lnTo>
                  <a:pt x="14010" y="706"/>
                </a:lnTo>
                <a:cubicBezTo>
                  <a:pt x="14008" y="696"/>
                  <a:pt x="14003" y="689"/>
                  <a:pt x="13997" y="689"/>
                </a:cubicBezTo>
                <a:close/>
                <a:moveTo>
                  <a:pt x="13866" y="862"/>
                </a:moveTo>
                <a:cubicBezTo>
                  <a:pt x="13865" y="853"/>
                  <a:pt x="13863" y="846"/>
                  <a:pt x="13860" y="841"/>
                </a:cubicBezTo>
                <a:cubicBezTo>
                  <a:pt x="13856" y="836"/>
                  <a:pt x="13852" y="833"/>
                  <a:pt x="13848" y="835"/>
                </a:cubicBezTo>
                <a:cubicBezTo>
                  <a:pt x="13841" y="838"/>
                  <a:pt x="13831" y="840"/>
                  <a:pt x="13818" y="839"/>
                </a:cubicBezTo>
                <a:cubicBezTo>
                  <a:pt x="13820" y="831"/>
                  <a:pt x="13819" y="821"/>
                  <a:pt x="13817" y="814"/>
                </a:cubicBezTo>
                <a:cubicBezTo>
                  <a:pt x="13814" y="805"/>
                  <a:pt x="13809" y="801"/>
                  <a:pt x="13804" y="801"/>
                </a:cubicBezTo>
                <a:lnTo>
                  <a:pt x="13734" y="801"/>
                </a:lnTo>
                <a:cubicBezTo>
                  <a:pt x="13726" y="801"/>
                  <a:pt x="13719" y="814"/>
                  <a:pt x="13719" y="830"/>
                </a:cubicBezTo>
                <a:lnTo>
                  <a:pt x="13719" y="835"/>
                </a:lnTo>
                <a:cubicBezTo>
                  <a:pt x="13719" y="842"/>
                  <a:pt x="13718" y="851"/>
                  <a:pt x="13718" y="866"/>
                </a:cubicBezTo>
                <a:cubicBezTo>
                  <a:pt x="13685" y="898"/>
                  <a:pt x="13677" y="956"/>
                  <a:pt x="13677" y="1000"/>
                </a:cubicBezTo>
                <a:cubicBezTo>
                  <a:pt x="13677" y="1040"/>
                  <a:pt x="13703" y="1043"/>
                  <a:pt x="13736" y="1043"/>
                </a:cubicBezTo>
                <a:cubicBezTo>
                  <a:pt x="13737" y="1043"/>
                  <a:pt x="13799" y="1043"/>
                  <a:pt x="13815" y="1027"/>
                </a:cubicBezTo>
                <a:cubicBezTo>
                  <a:pt x="13822" y="1020"/>
                  <a:pt x="13825" y="1003"/>
                  <a:pt x="13822" y="989"/>
                </a:cubicBezTo>
                <a:lnTo>
                  <a:pt x="13821" y="983"/>
                </a:lnTo>
                <a:cubicBezTo>
                  <a:pt x="13822" y="983"/>
                  <a:pt x="13824" y="983"/>
                  <a:pt x="13825" y="983"/>
                </a:cubicBezTo>
                <a:cubicBezTo>
                  <a:pt x="13831" y="983"/>
                  <a:pt x="13850" y="983"/>
                  <a:pt x="13863" y="944"/>
                </a:cubicBezTo>
                <a:cubicBezTo>
                  <a:pt x="13865" y="939"/>
                  <a:pt x="13866" y="934"/>
                  <a:pt x="13866" y="928"/>
                </a:cubicBezTo>
                <a:cubicBezTo>
                  <a:pt x="13866" y="924"/>
                  <a:pt x="13866" y="920"/>
                  <a:pt x="13866" y="916"/>
                </a:cubicBezTo>
                <a:cubicBezTo>
                  <a:pt x="13867" y="905"/>
                  <a:pt x="13867" y="891"/>
                  <a:pt x="13866" y="862"/>
                </a:cubicBezTo>
                <a:close/>
                <a:moveTo>
                  <a:pt x="13550" y="722"/>
                </a:moveTo>
                <a:cubicBezTo>
                  <a:pt x="13549" y="728"/>
                  <a:pt x="13547" y="733"/>
                  <a:pt x="13547" y="740"/>
                </a:cubicBezTo>
                <a:cubicBezTo>
                  <a:pt x="13547" y="741"/>
                  <a:pt x="13547" y="742"/>
                  <a:pt x="13547" y="743"/>
                </a:cubicBezTo>
                <a:cubicBezTo>
                  <a:pt x="13529" y="760"/>
                  <a:pt x="13511" y="777"/>
                  <a:pt x="13499" y="801"/>
                </a:cubicBezTo>
                <a:cubicBezTo>
                  <a:pt x="13499" y="800"/>
                  <a:pt x="13498" y="800"/>
                  <a:pt x="13497" y="800"/>
                </a:cubicBezTo>
                <a:cubicBezTo>
                  <a:pt x="13491" y="795"/>
                  <a:pt x="13488" y="791"/>
                  <a:pt x="13485" y="787"/>
                </a:cubicBezTo>
                <a:cubicBezTo>
                  <a:pt x="13504" y="778"/>
                  <a:pt x="13517" y="762"/>
                  <a:pt x="13529" y="746"/>
                </a:cubicBezTo>
                <a:cubicBezTo>
                  <a:pt x="13536" y="737"/>
                  <a:pt x="13543" y="728"/>
                  <a:pt x="13550" y="722"/>
                </a:cubicBezTo>
                <a:close/>
                <a:moveTo>
                  <a:pt x="13987" y="750"/>
                </a:moveTo>
                <a:lnTo>
                  <a:pt x="14007" y="839"/>
                </a:lnTo>
                <a:cubicBezTo>
                  <a:pt x="13999" y="844"/>
                  <a:pt x="13990" y="846"/>
                  <a:pt x="13980" y="851"/>
                </a:cubicBezTo>
                <a:cubicBezTo>
                  <a:pt x="13983" y="840"/>
                  <a:pt x="13987" y="829"/>
                  <a:pt x="13987" y="815"/>
                </a:cubicBezTo>
                <a:cubicBezTo>
                  <a:pt x="13987" y="791"/>
                  <a:pt x="13980" y="774"/>
                  <a:pt x="13971" y="761"/>
                </a:cubicBezTo>
                <a:cubicBezTo>
                  <a:pt x="13976" y="758"/>
                  <a:pt x="13982" y="751"/>
                  <a:pt x="13987" y="750"/>
                </a:cubicBezTo>
                <a:close/>
                <a:moveTo>
                  <a:pt x="4674" y="765"/>
                </a:moveTo>
                <a:lnTo>
                  <a:pt x="4679" y="773"/>
                </a:lnTo>
                <a:lnTo>
                  <a:pt x="4680" y="775"/>
                </a:lnTo>
                <a:cubicBezTo>
                  <a:pt x="4678" y="774"/>
                  <a:pt x="4676" y="771"/>
                  <a:pt x="4672" y="767"/>
                </a:cubicBezTo>
                <a:cubicBezTo>
                  <a:pt x="4673" y="766"/>
                  <a:pt x="4673" y="766"/>
                  <a:pt x="4674" y="765"/>
                </a:cubicBezTo>
                <a:close/>
                <a:moveTo>
                  <a:pt x="6018" y="783"/>
                </a:moveTo>
                <a:cubicBezTo>
                  <a:pt x="6004" y="783"/>
                  <a:pt x="5992" y="806"/>
                  <a:pt x="5992" y="835"/>
                </a:cubicBezTo>
                <a:cubicBezTo>
                  <a:pt x="5992" y="863"/>
                  <a:pt x="6004" y="886"/>
                  <a:pt x="6018" y="886"/>
                </a:cubicBezTo>
                <a:cubicBezTo>
                  <a:pt x="6032" y="886"/>
                  <a:pt x="6043" y="863"/>
                  <a:pt x="6043" y="835"/>
                </a:cubicBezTo>
                <a:cubicBezTo>
                  <a:pt x="6043" y="806"/>
                  <a:pt x="6032" y="783"/>
                  <a:pt x="6018" y="783"/>
                </a:cubicBezTo>
                <a:close/>
                <a:moveTo>
                  <a:pt x="15859" y="786"/>
                </a:moveTo>
                <a:cubicBezTo>
                  <a:pt x="15866" y="786"/>
                  <a:pt x="15872" y="796"/>
                  <a:pt x="15879" y="800"/>
                </a:cubicBezTo>
                <a:cubicBezTo>
                  <a:pt x="15885" y="838"/>
                  <a:pt x="15901" y="869"/>
                  <a:pt x="15922" y="869"/>
                </a:cubicBezTo>
                <a:cubicBezTo>
                  <a:pt x="15926" y="869"/>
                  <a:pt x="15928" y="863"/>
                  <a:pt x="15931" y="862"/>
                </a:cubicBezTo>
                <a:cubicBezTo>
                  <a:pt x="15936" y="871"/>
                  <a:pt x="15942" y="879"/>
                  <a:pt x="15947" y="890"/>
                </a:cubicBezTo>
                <a:cubicBezTo>
                  <a:pt x="15949" y="893"/>
                  <a:pt x="15951" y="897"/>
                  <a:pt x="15953" y="901"/>
                </a:cubicBezTo>
                <a:cubicBezTo>
                  <a:pt x="15952" y="902"/>
                  <a:pt x="15952" y="902"/>
                  <a:pt x="15951" y="902"/>
                </a:cubicBezTo>
                <a:cubicBezTo>
                  <a:pt x="15948" y="909"/>
                  <a:pt x="15946" y="918"/>
                  <a:pt x="15946" y="928"/>
                </a:cubicBezTo>
                <a:cubicBezTo>
                  <a:pt x="15947" y="962"/>
                  <a:pt x="15947" y="977"/>
                  <a:pt x="15947" y="991"/>
                </a:cubicBezTo>
                <a:cubicBezTo>
                  <a:pt x="15947" y="998"/>
                  <a:pt x="15946" y="1004"/>
                  <a:pt x="15946" y="1010"/>
                </a:cubicBezTo>
                <a:cubicBezTo>
                  <a:pt x="15945" y="1019"/>
                  <a:pt x="15931" y="1043"/>
                  <a:pt x="15914" y="1061"/>
                </a:cubicBezTo>
                <a:cubicBezTo>
                  <a:pt x="15907" y="1068"/>
                  <a:pt x="15904" y="1084"/>
                  <a:pt x="15907" y="1098"/>
                </a:cubicBezTo>
                <a:cubicBezTo>
                  <a:pt x="15910" y="1113"/>
                  <a:pt x="15918" y="1120"/>
                  <a:pt x="15925" y="1116"/>
                </a:cubicBezTo>
                <a:cubicBezTo>
                  <a:pt x="15935" y="1110"/>
                  <a:pt x="15941" y="1112"/>
                  <a:pt x="15948" y="1115"/>
                </a:cubicBezTo>
                <a:cubicBezTo>
                  <a:pt x="15953" y="1116"/>
                  <a:pt x="15958" y="1118"/>
                  <a:pt x="15965" y="1118"/>
                </a:cubicBezTo>
                <a:cubicBezTo>
                  <a:pt x="15974" y="1118"/>
                  <a:pt x="15981" y="1126"/>
                  <a:pt x="15990" y="1135"/>
                </a:cubicBezTo>
                <a:cubicBezTo>
                  <a:pt x="16000" y="1147"/>
                  <a:pt x="16012" y="1160"/>
                  <a:pt x="16029" y="1160"/>
                </a:cubicBezTo>
                <a:lnTo>
                  <a:pt x="16071" y="1160"/>
                </a:lnTo>
                <a:cubicBezTo>
                  <a:pt x="16097" y="1160"/>
                  <a:pt x="16101" y="1170"/>
                  <a:pt x="16114" y="1201"/>
                </a:cubicBezTo>
                <a:cubicBezTo>
                  <a:pt x="16116" y="1205"/>
                  <a:pt x="16118" y="1209"/>
                  <a:pt x="16120" y="1214"/>
                </a:cubicBezTo>
                <a:cubicBezTo>
                  <a:pt x="16110" y="1236"/>
                  <a:pt x="16108" y="1254"/>
                  <a:pt x="16109" y="1282"/>
                </a:cubicBezTo>
                <a:cubicBezTo>
                  <a:pt x="16109" y="1287"/>
                  <a:pt x="16110" y="1294"/>
                  <a:pt x="16110" y="1300"/>
                </a:cubicBezTo>
                <a:cubicBezTo>
                  <a:pt x="16110" y="1310"/>
                  <a:pt x="16098" y="1315"/>
                  <a:pt x="16087" y="1321"/>
                </a:cubicBezTo>
                <a:cubicBezTo>
                  <a:pt x="16083" y="1323"/>
                  <a:pt x="16080" y="1325"/>
                  <a:pt x="16077" y="1327"/>
                </a:cubicBezTo>
                <a:cubicBezTo>
                  <a:pt x="16071" y="1331"/>
                  <a:pt x="16067" y="1343"/>
                  <a:pt x="16067" y="1356"/>
                </a:cubicBezTo>
                <a:cubicBezTo>
                  <a:pt x="16067" y="1369"/>
                  <a:pt x="16071" y="1380"/>
                  <a:pt x="16078" y="1384"/>
                </a:cubicBezTo>
                <a:cubicBezTo>
                  <a:pt x="16096" y="1395"/>
                  <a:pt x="16098" y="1402"/>
                  <a:pt x="16098" y="1406"/>
                </a:cubicBezTo>
                <a:cubicBezTo>
                  <a:pt x="16098" y="1422"/>
                  <a:pt x="16084" y="1440"/>
                  <a:pt x="16071" y="1440"/>
                </a:cubicBezTo>
                <a:cubicBezTo>
                  <a:pt x="16024" y="1440"/>
                  <a:pt x="15983" y="1420"/>
                  <a:pt x="15944" y="1400"/>
                </a:cubicBezTo>
                <a:cubicBezTo>
                  <a:pt x="15907" y="1381"/>
                  <a:pt x="15872" y="1363"/>
                  <a:pt x="15834" y="1363"/>
                </a:cubicBezTo>
                <a:cubicBezTo>
                  <a:pt x="15824" y="1363"/>
                  <a:pt x="15794" y="1314"/>
                  <a:pt x="15776" y="1285"/>
                </a:cubicBezTo>
                <a:cubicBezTo>
                  <a:pt x="15769" y="1272"/>
                  <a:pt x="15761" y="1260"/>
                  <a:pt x="15754" y="1249"/>
                </a:cubicBezTo>
                <a:cubicBezTo>
                  <a:pt x="15775" y="1232"/>
                  <a:pt x="15791" y="1215"/>
                  <a:pt x="15807" y="1198"/>
                </a:cubicBezTo>
                <a:cubicBezTo>
                  <a:pt x="15830" y="1175"/>
                  <a:pt x="15851" y="1154"/>
                  <a:pt x="15885" y="1133"/>
                </a:cubicBezTo>
                <a:cubicBezTo>
                  <a:pt x="15892" y="1129"/>
                  <a:pt x="15896" y="1114"/>
                  <a:pt x="15895" y="1099"/>
                </a:cubicBezTo>
                <a:cubicBezTo>
                  <a:pt x="15894" y="1085"/>
                  <a:pt x="15888" y="1074"/>
                  <a:pt x="15880" y="1074"/>
                </a:cubicBezTo>
                <a:cubicBezTo>
                  <a:pt x="15869" y="1074"/>
                  <a:pt x="15847" y="1071"/>
                  <a:pt x="15827" y="1069"/>
                </a:cubicBezTo>
                <a:cubicBezTo>
                  <a:pt x="15811" y="1067"/>
                  <a:pt x="15797" y="1066"/>
                  <a:pt x="15791" y="1066"/>
                </a:cubicBezTo>
                <a:cubicBezTo>
                  <a:pt x="15747" y="1066"/>
                  <a:pt x="15713" y="1046"/>
                  <a:pt x="15675" y="1011"/>
                </a:cubicBezTo>
                <a:cubicBezTo>
                  <a:pt x="15675" y="1011"/>
                  <a:pt x="15676" y="1006"/>
                  <a:pt x="15676" y="1006"/>
                </a:cubicBezTo>
                <a:cubicBezTo>
                  <a:pt x="15701" y="979"/>
                  <a:pt x="15721" y="942"/>
                  <a:pt x="15741" y="906"/>
                </a:cubicBezTo>
                <a:cubicBezTo>
                  <a:pt x="15775" y="844"/>
                  <a:pt x="15807" y="786"/>
                  <a:pt x="15859" y="786"/>
                </a:cubicBezTo>
                <a:close/>
                <a:moveTo>
                  <a:pt x="13923" y="799"/>
                </a:moveTo>
                <a:cubicBezTo>
                  <a:pt x="13922" y="804"/>
                  <a:pt x="13919" y="809"/>
                  <a:pt x="13919" y="815"/>
                </a:cubicBezTo>
                <a:cubicBezTo>
                  <a:pt x="13919" y="840"/>
                  <a:pt x="13927" y="858"/>
                  <a:pt x="13937" y="870"/>
                </a:cubicBezTo>
                <a:cubicBezTo>
                  <a:pt x="13930" y="872"/>
                  <a:pt x="13917" y="879"/>
                  <a:pt x="13914" y="879"/>
                </a:cubicBezTo>
                <a:cubicBezTo>
                  <a:pt x="13895" y="879"/>
                  <a:pt x="13893" y="866"/>
                  <a:pt x="13893" y="845"/>
                </a:cubicBezTo>
                <a:cubicBezTo>
                  <a:pt x="13893" y="834"/>
                  <a:pt x="13907" y="816"/>
                  <a:pt x="13923" y="799"/>
                </a:cubicBezTo>
                <a:close/>
                <a:moveTo>
                  <a:pt x="4467" y="827"/>
                </a:moveTo>
                <a:cubicBezTo>
                  <a:pt x="4502" y="834"/>
                  <a:pt x="4531" y="844"/>
                  <a:pt x="4558" y="865"/>
                </a:cubicBezTo>
                <a:cubicBezTo>
                  <a:pt x="4574" y="878"/>
                  <a:pt x="4580" y="911"/>
                  <a:pt x="4588" y="949"/>
                </a:cubicBezTo>
                <a:cubicBezTo>
                  <a:pt x="4595" y="988"/>
                  <a:pt x="4604" y="1032"/>
                  <a:pt x="4626" y="1048"/>
                </a:cubicBezTo>
                <a:cubicBezTo>
                  <a:pt x="4643" y="1061"/>
                  <a:pt x="4661" y="1059"/>
                  <a:pt x="4676" y="1054"/>
                </a:cubicBezTo>
                <a:cubicBezTo>
                  <a:pt x="4689" y="1050"/>
                  <a:pt x="4700" y="1048"/>
                  <a:pt x="4710" y="1056"/>
                </a:cubicBezTo>
                <a:cubicBezTo>
                  <a:pt x="4722" y="1066"/>
                  <a:pt x="4724" y="1078"/>
                  <a:pt x="4727" y="1103"/>
                </a:cubicBezTo>
                <a:cubicBezTo>
                  <a:pt x="4730" y="1123"/>
                  <a:pt x="4733" y="1147"/>
                  <a:pt x="4744" y="1168"/>
                </a:cubicBezTo>
                <a:cubicBezTo>
                  <a:pt x="4746" y="1174"/>
                  <a:pt x="4751" y="1177"/>
                  <a:pt x="4755" y="1177"/>
                </a:cubicBezTo>
                <a:lnTo>
                  <a:pt x="4780" y="1177"/>
                </a:lnTo>
                <a:cubicBezTo>
                  <a:pt x="4788" y="1177"/>
                  <a:pt x="4795" y="1164"/>
                  <a:pt x="4795" y="1147"/>
                </a:cubicBezTo>
                <a:lnTo>
                  <a:pt x="4795" y="1092"/>
                </a:lnTo>
                <a:cubicBezTo>
                  <a:pt x="4800" y="1093"/>
                  <a:pt x="4802" y="1094"/>
                  <a:pt x="4802" y="1094"/>
                </a:cubicBezTo>
                <a:cubicBezTo>
                  <a:pt x="4803" y="1098"/>
                  <a:pt x="4803" y="1113"/>
                  <a:pt x="4803" y="1125"/>
                </a:cubicBezTo>
                <a:lnTo>
                  <a:pt x="4803" y="1134"/>
                </a:lnTo>
                <a:cubicBezTo>
                  <a:pt x="4803" y="1165"/>
                  <a:pt x="4815" y="1182"/>
                  <a:pt x="4823" y="1191"/>
                </a:cubicBezTo>
                <a:cubicBezTo>
                  <a:pt x="4825" y="1195"/>
                  <a:pt x="4828" y="1199"/>
                  <a:pt x="4828" y="1198"/>
                </a:cubicBezTo>
                <a:cubicBezTo>
                  <a:pt x="4828" y="1202"/>
                  <a:pt x="4828" y="1205"/>
                  <a:pt x="4824" y="1214"/>
                </a:cubicBezTo>
                <a:cubicBezTo>
                  <a:pt x="4820" y="1224"/>
                  <a:pt x="4814" y="1239"/>
                  <a:pt x="4814" y="1263"/>
                </a:cubicBezTo>
                <a:cubicBezTo>
                  <a:pt x="4814" y="1281"/>
                  <a:pt x="4818" y="1292"/>
                  <a:pt x="4821" y="1298"/>
                </a:cubicBezTo>
                <a:cubicBezTo>
                  <a:pt x="4824" y="1303"/>
                  <a:pt x="4829" y="1309"/>
                  <a:pt x="4837" y="1309"/>
                </a:cubicBezTo>
                <a:cubicBezTo>
                  <a:pt x="4846" y="1309"/>
                  <a:pt x="4857" y="1301"/>
                  <a:pt x="4864" y="1295"/>
                </a:cubicBezTo>
                <a:cubicBezTo>
                  <a:pt x="4865" y="1294"/>
                  <a:pt x="4865" y="1292"/>
                  <a:pt x="4866" y="1292"/>
                </a:cubicBezTo>
                <a:cubicBezTo>
                  <a:pt x="4875" y="1293"/>
                  <a:pt x="4894" y="1305"/>
                  <a:pt x="4910" y="1316"/>
                </a:cubicBezTo>
                <a:cubicBezTo>
                  <a:pt x="4910" y="1317"/>
                  <a:pt x="4911" y="1317"/>
                  <a:pt x="4912" y="1317"/>
                </a:cubicBezTo>
                <a:cubicBezTo>
                  <a:pt x="4923" y="1331"/>
                  <a:pt x="4935" y="1341"/>
                  <a:pt x="4949" y="1341"/>
                </a:cubicBezTo>
                <a:cubicBezTo>
                  <a:pt x="4950" y="1341"/>
                  <a:pt x="4950" y="1341"/>
                  <a:pt x="4950" y="1341"/>
                </a:cubicBezTo>
                <a:cubicBezTo>
                  <a:pt x="4951" y="1341"/>
                  <a:pt x="4953" y="1342"/>
                  <a:pt x="4955" y="1343"/>
                </a:cubicBezTo>
                <a:cubicBezTo>
                  <a:pt x="4955" y="1344"/>
                  <a:pt x="4955" y="1345"/>
                  <a:pt x="4955" y="1345"/>
                </a:cubicBezTo>
                <a:cubicBezTo>
                  <a:pt x="4955" y="1358"/>
                  <a:pt x="4955" y="1362"/>
                  <a:pt x="4954" y="1365"/>
                </a:cubicBezTo>
                <a:cubicBezTo>
                  <a:pt x="4952" y="1371"/>
                  <a:pt x="4938" y="1371"/>
                  <a:pt x="4932" y="1371"/>
                </a:cubicBezTo>
                <a:cubicBezTo>
                  <a:pt x="4926" y="1371"/>
                  <a:pt x="4921" y="1372"/>
                  <a:pt x="4916" y="1373"/>
                </a:cubicBezTo>
                <a:cubicBezTo>
                  <a:pt x="4888" y="1379"/>
                  <a:pt x="4866" y="1422"/>
                  <a:pt x="4848" y="1461"/>
                </a:cubicBezTo>
                <a:cubicBezTo>
                  <a:pt x="4838" y="1481"/>
                  <a:pt x="4824" y="1509"/>
                  <a:pt x="4818" y="1509"/>
                </a:cubicBezTo>
                <a:cubicBezTo>
                  <a:pt x="4807" y="1509"/>
                  <a:pt x="4806" y="1506"/>
                  <a:pt x="4801" y="1467"/>
                </a:cubicBezTo>
                <a:cubicBezTo>
                  <a:pt x="4800" y="1460"/>
                  <a:pt x="4800" y="1453"/>
                  <a:pt x="4799" y="1446"/>
                </a:cubicBezTo>
                <a:cubicBezTo>
                  <a:pt x="4797" y="1435"/>
                  <a:pt x="4793" y="1427"/>
                  <a:pt x="4788" y="1425"/>
                </a:cubicBezTo>
                <a:cubicBezTo>
                  <a:pt x="4783" y="1422"/>
                  <a:pt x="4778" y="1425"/>
                  <a:pt x="4774" y="1433"/>
                </a:cubicBezTo>
                <a:cubicBezTo>
                  <a:pt x="4768" y="1445"/>
                  <a:pt x="4763" y="1457"/>
                  <a:pt x="4759" y="1468"/>
                </a:cubicBezTo>
                <a:cubicBezTo>
                  <a:pt x="4756" y="1478"/>
                  <a:pt x="4753" y="1487"/>
                  <a:pt x="4748" y="1496"/>
                </a:cubicBezTo>
                <a:cubicBezTo>
                  <a:pt x="4743" y="1505"/>
                  <a:pt x="4742" y="1521"/>
                  <a:pt x="4746" y="1533"/>
                </a:cubicBezTo>
                <a:cubicBezTo>
                  <a:pt x="4751" y="1550"/>
                  <a:pt x="4755" y="1563"/>
                  <a:pt x="4759" y="1573"/>
                </a:cubicBezTo>
                <a:lnTo>
                  <a:pt x="4748" y="1573"/>
                </a:lnTo>
                <a:cubicBezTo>
                  <a:pt x="4740" y="1573"/>
                  <a:pt x="4733" y="1585"/>
                  <a:pt x="4733" y="1602"/>
                </a:cubicBezTo>
                <a:lnTo>
                  <a:pt x="4733" y="1620"/>
                </a:lnTo>
                <a:cubicBezTo>
                  <a:pt x="4718" y="1608"/>
                  <a:pt x="4698" y="1581"/>
                  <a:pt x="4687" y="1566"/>
                </a:cubicBezTo>
                <a:lnTo>
                  <a:pt x="4680" y="1556"/>
                </a:lnTo>
                <a:cubicBezTo>
                  <a:pt x="4676" y="1550"/>
                  <a:pt x="4669" y="1550"/>
                  <a:pt x="4664" y="1555"/>
                </a:cubicBezTo>
                <a:cubicBezTo>
                  <a:pt x="4660" y="1560"/>
                  <a:pt x="4657" y="1570"/>
                  <a:pt x="4657" y="1581"/>
                </a:cubicBezTo>
                <a:cubicBezTo>
                  <a:pt x="4657" y="1633"/>
                  <a:pt x="4649" y="1648"/>
                  <a:pt x="4621" y="1648"/>
                </a:cubicBezTo>
                <a:cubicBezTo>
                  <a:pt x="4596" y="1648"/>
                  <a:pt x="4570" y="1639"/>
                  <a:pt x="4558" y="1619"/>
                </a:cubicBezTo>
                <a:cubicBezTo>
                  <a:pt x="4566" y="1611"/>
                  <a:pt x="4570" y="1602"/>
                  <a:pt x="4574" y="1594"/>
                </a:cubicBezTo>
                <a:cubicBezTo>
                  <a:pt x="4579" y="1585"/>
                  <a:pt x="4580" y="1572"/>
                  <a:pt x="4577" y="1561"/>
                </a:cubicBezTo>
                <a:cubicBezTo>
                  <a:pt x="4575" y="1550"/>
                  <a:pt x="4570" y="1542"/>
                  <a:pt x="4564" y="1542"/>
                </a:cubicBezTo>
                <a:cubicBezTo>
                  <a:pt x="4531" y="1542"/>
                  <a:pt x="4483" y="1503"/>
                  <a:pt x="4483" y="1467"/>
                </a:cubicBezTo>
                <a:cubicBezTo>
                  <a:pt x="4483" y="1452"/>
                  <a:pt x="4502" y="1431"/>
                  <a:pt x="4594" y="1419"/>
                </a:cubicBezTo>
                <a:cubicBezTo>
                  <a:pt x="4610" y="1416"/>
                  <a:pt x="4624" y="1414"/>
                  <a:pt x="4633" y="1411"/>
                </a:cubicBezTo>
                <a:cubicBezTo>
                  <a:pt x="4639" y="1408"/>
                  <a:pt x="4644" y="1396"/>
                  <a:pt x="4644" y="1383"/>
                </a:cubicBezTo>
                <a:cubicBezTo>
                  <a:pt x="4644" y="1369"/>
                  <a:pt x="4640" y="1356"/>
                  <a:pt x="4633" y="1352"/>
                </a:cubicBezTo>
                <a:cubicBezTo>
                  <a:pt x="4627" y="1349"/>
                  <a:pt x="4622" y="1346"/>
                  <a:pt x="4617" y="1343"/>
                </a:cubicBezTo>
                <a:cubicBezTo>
                  <a:pt x="4592" y="1329"/>
                  <a:pt x="4571" y="1317"/>
                  <a:pt x="4542" y="1317"/>
                </a:cubicBezTo>
                <a:cubicBezTo>
                  <a:pt x="4522" y="1317"/>
                  <a:pt x="4510" y="1329"/>
                  <a:pt x="4500" y="1338"/>
                </a:cubicBezTo>
                <a:cubicBezTo>
                  <a:pt x="4492" y="1346"/>
                  <a:pt x="4488" y="1351"/>
                  <a:pt x="4479" y="1351"/>
                </a:cubicBezTo>
                <a:cubicBezTo>
                  <a:pt x="4472" y="1351"/>
                  <a:pt x="4470" y="1349"/>
                  <a:pt x="4466" y="1328"/>
                </a:cubicBezTo>
                <a:cubicBezTo>
                  <a:pt x="4465" y="1323"/>
                  <a:pt x="4463" y="1318"/>
                  <a:pt x="4462" y="1313"/>
                </a:cubicBezTo>
                <a:cubicBezTo>
                  <a:pt x="4459" y="1299"/>
                  <a:pt x="4451" y="1293"/>
                  <a:pt x="4444" y="1299"/>
                </a:cubicBezTo>
                <a:cubicBezTo>
                  <a:pt x="4441" y="1301"/>
                  <a:pt x="4439" y="1302"/>
                  <a:pt x="4437" y="1303"/>
                </a:cubicBezTo>
                <a:cubicBezTo>
                  <a:pt x="4441" y="1297"/>
                  <a:pt x="4445" y="1290"/>
                  <a:pt x="4448" y="1280"/>
                </a:cubicBezTo>
                <a:cubicBezTo>
                  <a:pt x="4452" y="1271"/>
                  <a:pt x="4452" y="1259"/>
                  <a:pt x="4450" y="1249"/>
                </a:cubicBezTo>
                <a:cubicBezTo>
                  <a:pt x="4447" y="1238"/>
                  <a:pt x="4442" y="1232"/>
                  <a:pt x="4437" y="1232"/>
                </a:cubicBezTo>
                <a:cubicBezTo>
                  <a:pt x="4371" y="1232"/>
                  <a:pt x="4341" y="1220"/>
                  <a:pt x="4331" y="1156"/>
                </a:cubicBezTo>
                <a:cubicBezTo>
                  <a:pt x="4331" y="1156"/>
                  <a:pt x="4341" y="1156"/>
                  <a:pt x="4341" y="1156"/>
                </a:cubicBezTo>
                <a:cubicBezTo>
                  <a:pt x="4357" y="1177"/>
                  <a:pt x="4389" y="1200"/>
                  <a:pt x="4409" y="1200"/>
                </a:cubicBezTo>
                <a:cubicBezTo>
                  <a:pt x="4423" y="1200"/>
                  <a:pt x="4435" y="1169"/>
                  <a:pt x="4441" y="1151"/>
                </a:cubicBezTo>
                <a:cubicBezTo>
                  <a:pt x="4443" y="1143"/>
                  <a:pt x="4443" y="1133"/>
                  <a:pt x="4442" y="1124"/>
                </a:cubicBezTo>
                <a:cubicBezTo>
                  <a:pt x="4440" y="1115"/>
                  <a:pt x="4437" y="1109"/>
                  <a:pt x="4432" y="1106"/>
                </a:cubicBezTo>
                <a:cubicBezTo>
                  <a:pt x="4428" y="1104"/>
                  <a:pt x="4423" y="1101"/>
                  <a:pt x="4418" y="1098"/>
                </a:cubicBezTo>
                <a:cubicBezTo>
                  <a:pt x="4402" y="1089"/>
                  <a:pt x="4354" y="1061"/>
                  <a:pt x="4350" y="1041"/>
                </a:cubicBezTo>
                <a:cubicBezTo>
                  <a:pt x="4350" y="1037"/>
                  <a:pt x="4350" y="1028"/>
                  <a:pt x="4374" y="1028"/>
                </a:cubicBezTo>
                <a:lnTo>
                  <a:pt x="4383" y="1029"/>
                </a:lnTo>
                <a:cubicBezTo>
                  <a:pt x="4397" y="1029"/>
                  <a:pt x="4405" y="1037"/>
                  <a:pt x="4414" y="1045"/>
                </a:cubicBezTo>
                <a:cubicBezTo>
                  <a:pt x="4422" y="1052"/>
                  <a:pt x="4430" y="1059"/>
                  <a:pt x="4441" y="1059"/>
                </a:cubicBezTo>
                <a:cubicBezTo>
                  <a:pt x="4458" y="1059"/>
                  <a:pt x="4466" y="1032"/>
                  <a:pt x="4471" y="1017"/>
                </a:cubicBezTo>
                <a:cubicBezTo>
                  <a:pt x="4473" y="1013"/>
                  <a:pt x="4474" y="1009"/>
                  <a:pt x="4475" y="1007"/>
                </a:cubicBezTo>
                <a:cubicBezTo>
                  <a:pt x="4478" y="1001"/>
                  <a:pt x="4480" y="991"/>
                  <a:pt x="4479" y="982"/>
                </a:cubicBezTo>
                <a:cubicBezTo>
                  <a:pt x="4478" y="973"/>
                  <a:pt x="4475" y="965"/>
                  <a:pt x="4471" y="961"/>
                </a:cubicBezTo>
                <a:cubicBezTo>
                  <a:pt x="4463" y="950"/>
                  <a:pt x="4453" y="944"/>
                  <a:pt x="4442" y="944"/>
                </a:cubicBezTo>
                <a:cubicBezTo>
                  <a:pt x="4432" y="944"/>
                  <a:pt x="4423" y="949"/>
                  <a:pt x="4415" y="952"/>
                </a:cubicBezTo>
                <a:cubicBezTo>
                  <a:pt x="4412" y="954"/>
                  <a:pt x="4410" y="954"/>
                  <a:pt x="4407" y="955"/>
                </a:cubicBezTo>
                <a:cubicBezTo>
                  <a:pt x="4405" y="949"/>
                  <a:pt x="4400" y="939"/>
                  <a:pt x="4397" y="929"/>
                </a:cubicBezTo>
                <a:cubicBezTo>
                  <a:pt x="4415" y="909"/>
                  <a:pt x="4430" y="898"/>
                  <a:pt x="4455" y="909"/>
                </a:cubicBezTo>
                <a:cubicBezTo>
                  <a:pt x="4456" y="910"/>
                  <a:pt x="4456" y="909"/>
                  <a:pt x="4457" y="909"/>
                </a:cubicBezTo>
                <a:lnTo>
                  <a:pt x="4494" y="909"/>
                </a:lnTo>
                <a:cubicBezTo>
                  <a:pt x="4500" y="909"/>
                  <a:pt x="4506" y="900"/>
                  <a:pt x="4508" y="886"/>
                </a:cubicBezTo>
                <a:cubicBezTo>
                  <a:pt x="4510" y="873"/>
                  <a:pt x="4507" y="858"/>
                  <a:pt x="4501" y="852"/>
                </a:cubicBezTo>
                <a:cubicBezTo>
                  <a:pt x="4493" y="845"/>
                  <a:pt x="4484" y="839"/>
                  <a:pt x="4477" y="834"/>
                </a:cubicBezTo>
                <a:cubicBezTo>
                  <a:pt x="4473" y="831"/>
                  <a:pt x="4470" y="829"/>
                  <a:pt x="4467" y="827"/>
                </a:cubicBezTo>
                <a:close/>
                <a:moveTo>
                  <a:pt x="4713" y="831"/>
                </a:moveTo>
                <a:lnTo>
                  <a:pt x="4718" y="839"/>
                </a:lnTo>
                <a:cubicBezTo>
                  <a:pt x="4715" y="839"/>
                  <a:pt x="4712" y="839"/>
                  <a:pt x="4709" y="839"/>
                </a:cubicBezTo>
                <a:cubicBezTo>
                  <a:pt x="4710" y="836"/>
                  <a:pt x="4712" y="834"/>
                  <a:pt x="4713" y="831"/>
                </a:cubicBezTo>
                <a:close/>
                <a:moveTo>
                  <a:pt x="13502" y="850"/>
                </a:moveTo>
                <a:cubicBezTo>
                  <a:pt x="13504" y="851"/>
                  <a:pt x="13505" y="853"/>
                  <a:pt x="13507" y="853"/>
                </a:cubicBezTo>
                <a:cubicBezTo>
                  <a:pt x="13535" y="861"/>
                  <a:pt x="13552" y="867"/>
                  <a:pt x="13567" y="874"/>
                </a:cubicBezTo>
                <a:cubicBezTo>
                  <a:pt x="13552" y="875"/>
                  <a:pt x="13534" y="889"/>
                  <a:pt x="13518" y="902"/>
                </a:cubicBezTo>
                <a:cubicBezTo>
                  <a:pt x="13505" y="914"/>
                  <a:pt x="13491" y="926"/>
                  <a:pt x="13482" y="926"/>
                </a:cubicBezTo>
                <a:cubicBezTo>
                  <a:pt x="13478" y="925"/>
                  <a:pt x="13459" y="909"/>
                  <a:pt x="13446" y="899"/>
                </a:cubicBezTo>
                <a:cubicBezTo>
                  <a:pt x="13446" y="895"/>
                  <a:pt x="13447" y="893"/>
                  <a:pt x="13447" y="890"/>
                </a:cubicBezTo>
                <a:cubicBezTo>
                  <a:pt x="13447" y="877"/>
                  <a:pt x="13444" y="868"/>
                  <a:pt x="13441" y="858"/>
                </a:cubicBezTo>
                <a:lnTo>
                  <a:pt x="13492" y="858"/>
                </a:lnTo>
                <a:cubicBezTo>
                  <a:pt x="13496" y="858"/>
                  <a:pt x="13499" y="855"/>
                  <a:pt x="13502" y="850"/>
                </a:cubicBezTo>
                <a:close/>
                <a:moveTo>
                  <a:pt x="12818" y="858"/>
                </a:moveTo>
                <a:cubicBezTo>
                  <a:pt x="12801" y="858"/>
                  <a:pt x="12789" y="884"/>
                  <a:pt x="12786" y="916"/>
                </a:cubicBezTo>
                <a:cubicBezTo>
                  <a:pt x="12769" y="930"/>
                  <a:pt x="12755" y="947"/>
                  <a:pt x="12748" y="971"/>
                </a:cubicBezTo>
                <a:cubicBezTo>
                  <a:pt x="12746" y="980"/>
                  <a:pt x="12746" y="990"/>
                  <a:pt x="12748" y="999"/>
                </a:cubicBezTo>
                <a:cubicBezTo>
                  <a:pt x="12750" y="1008"/>
                  <a:pt x="12755" y="1014"/>
                  <a:pt x="12760" y="1015"/>
                </a:cubicBezTo>
                <a:cubicBezTo>
                  <a:pt x="12766" y="1017"/>
                  <a:pt x="12771" y="1020"/>
                  <a:pt x="12777" y="1022"/>
                </a:cubicBezTo>
                <a:cubicBezTo>
                  <a:pt x="12786" y="1027"/>
                  <a:pt x="12796" y="1033"/>
                  <a:pt x="12808" y="1033"/>
                </a:cubicBezTo>
                <a:cubicBezTo>
                  <a:pt x="12829" y="1033"/>
                  <a:pt x="12850" y="1015"/>
                  <a:pt x="12869" y="999"/>
                </a:cubicBezTo>
                <a:cubicBezTo>
                  <a:pt x="12882" y="988"/>
                  <a:pt x="12896" y="977"/>
                  <a:pt x="12904" y="977"/>
                </a:cubicBezTo>
                <a:cubicBezTo>
                  <a:pt x="12910" y="977"/>
                  <a:pt x="12915" y="982"/>
                  <a:pt x="12921" y="989"/>
                </a:cubicBezTo>
                <a:cubicBezTo>
                  <a:pt x="12918" y="992"/>
                  <a:pt x="12915" y="995"/>
                  <a:pt x="12912" y="999"/>
                </a:cubicBezTo>
                <a:cubicBezTo>
                  <a:pt x="12907" y="1006"/>
                  <a:pt x="12905" y="1017"/>
                  <a:pt x="12905" y="1029"/>
                </a:cubicBezTo>
                <a:cubicBezTo>
                  <a:pt x="12906" y="1033"/>
                  <a:pt x="12907" y="1037"/>
                  <a:pt x="12908" y="1040"/>
                </a:cubicBezTo>
                <a:cubicBezTo>
                  <a:pt x="12908" y="1040"/>
                  <a:pt x="12907" y="1040"/>
                  <a:pt x="12907" y="1040"/>
                </a:cubicBezTo>
                <a:cubicBezTo>
                  <a:pt x="12901" y="1047"/>
                  <a:pt x="12898" y="1062"/>
                  <a:pt x="12900" y="1076"/>
                </a:cubicBezTo>
                <a:cubicBezTo>
                  <a:pt x="12904" y="1098"/>
                  <a:pt x="12912" y="1109"/>
                  <a:pt x="12921" y="1119"/>
                </a:cubicBezTo>
                <a:cubicBezTo>
                  <a:pt x="12918" y="1129"/>
                  <a:pt x="12914" y="1138"/>
                  <a:pt x="12914" y="1151"/>
                </a:cubicBezTo>
                <a:cubicBezTo>
                  <a:pt x="12914" y="1188"/>
                  <a:pt x="12930" y="1218"/>
                  <a:pt x="12949" y="1218"/>
                </a:cubicBezTo>
                <a:cubicBezTo>
                  <a:pt x="12962" y="1218"/>
                  <a:pt x="12972" y="1199"/>
                  <a:pt x="12977" y="1175"/>
                </a:cubicBezTo>
                <a:cubicBezTo>
                  <a:pt x="12982" y="1182"/>
                  <a:pt x="12987" y="1188"/>
                  <a:pt x="12993" y="1190"/>
                </a:cubicBezTo>
                <a:cubicBezTo>
                  <a:pt x="12994" y="1190"/>
                  <a:pt x="12996" y="1190"/>
                  <a:pt x="12996" y="1190"/>
                </a:cubicBezTo>
                <a:cubicBezTo>
                  <a:pt x="13015" y="1190"/>
                  <a:pt x="13024" y="1158"/>
                  <a:pt x="13031" y="1131"/>
                </a:cubicBezTo>
                <a:cubicBezTo>
                  <a:pt x="13035" y="1116"/>
                  <a:pt x="13040" y="1098"/>
                  <a:pt x="13044" y="1092"/>
                </a:cubicBezTo>
                <a:cubicBezTo>
                  <a:pt x="13055" y="1081"/>
                  <a:pt x="13065" y="1082"/>
                  <a:pt x="13076" y="1084"/>
                </a:cubicBezTo>
                <a:cubicBezTo>
                  <a:pt x="13084" y="1086"/>
                  <a:pt x="13092" y="1087"/>
                  <a:pt x="13100" y="1085"/>
                </a:cubicBezTo>
                <a:cubicBezTo>
                  <a:pt x="13101" y="1089"/>
                  <a:pt x="13104" y="1093"/>
                  <a:pt x="13106" y="1095"/>
                </a:cubicBezTo>
                <a:cubicBezTo>
                  <a:pt x="13108" y="1096"/>
                  <a:pt x="13110" y="1097"/>
                  <a:pt x="13111" y="1097"/>
                </a:cubicBezTo>
                <a:cubicBezTo>
                  <a:pt x="13116" y="1097"/>
                  <a:pt x="13119" y="1093"/>
                  <a:pt x="13122" y="1087"/>
                </a:cubicBezTo>
                <a:lnTo>
                  <a:pt x="13137" y="1053"/>
                </a:lnTo>
                <a:cubicBezTo>
                  <a:pt x="13139" y="1052"/>
                  <a:pt x="13140" y="1050"/>
                  <a:pt x="13142" y="1048"/>
                </a:cubicBezTo>
                <a:cubicBezTo>
                  <a:pt x="13148" y="1038"/>
                  <a:pt x="13156" y="1036"/>
                  <a:pt x="13164" y="1033"/>
                </a:cubicBezTo>
                <a:cubicBezTo>
                  <a:pt x="13179" y="1028"/>
                  <a:pt x="13200" y="1020"/>
                  <a:pt x="13204" y="950"/>
                </a:cubicBezTo>
                <a:cubicBezTo>
                  <a:pt x="13205" y="936"/>
                  <a:pt x="13201" y="923"/>
                  <a:pt x="13194" y="919"/>
                </a:cubicBezTo>
                <a:cubicBezTo>
                  <a:pt x="13192" y="917"/>
                  <a:pt x="13188" y="912"/>
                  <a:pt x="13183" y="908"/>
                </a:cubicBezTo>
                <a:cubicBezTo>
                  <a:pt x="13183" y="908"/>
                  <a:pt x="13183" y="908"/>
                  <a:pt x="13183" y="908"/>
                </a:cubicBezTo>
                <a:cubicBezTo>
                  <a:pt x="13179" y="881"/>
                  <a:pt x="13168" y="858"/>
                  <a:pt x="13153" y="858"/>
                </a:cubicBezTo>
                <a:cubicBezTo>
                  <a:pt x="13144" y="858"/>
                  <a:pt x="13136" y="866"/>
                  <a:pt x="13129" y="878"/>
                </a:cubicBezTo>
                <a:cubicBezTo>
                  <a:pt x="13129" y="878"/>
                  <a:pt x="13129" y="878"/>
                  <a:pt x="13129" y="878"/>
                </a:cubicBezTo>
                <a:cubicBezTo>
                  <a:pt x="13128" y="878"/>
                  <a:pt x="13127" y="876"/>
                  <a:pt x="13126" y="876"/>
                </a:cubicBezTo>
                <a:cubicBezTo>
                  <a:pt x="13106" y="876"/>
                  <a:pt x="13092" y="892"/>
                  <a:pt x="13079" y="907"/>
                </a:cubicBezTo>
                <a:cubicBezTo>
                  <a:pt x="13075" y="912"/>
                  <a:pt x="13070" y="913"/>
                  <a:pt x="13066" y="917"/>
                </a:cubicBezTo>
                <a:cubicBezTo>
                  <a:pt x="13060" y="904"/>
                  <a:pt x="13051" y="895"/>
                  <a:pt x="13042" y="895"/>
                </a:cubicBezTo>
                <a:cubicBezTo>
                  <a:pt x="13032" y="895"/>
                  <a:pt x="13023" y="903"/>
                  <a:pt x="13017" y="915"/>
                </a:cubicBezTo>
                <a:cubicBezTo>
                  <a:pt x="13011" y="912"/>
                  <a:pt x="13006" y="911"/>
                  <a:pt x="13000" y="907"/>
                </a:cubicBezTo>
                <a:cubicBezTo>
                  <a:pt x="12992" y="902"/>
                  <a:pt x="12984" y="897"/>
                  <a:pt x="12976" y="892"/>
                </a:cubicBezTo>
                <a:cubicBezTo>
                  <a:pt x="12958" y="881"/>
                  <a:pt x="12942" y="876"/>
                  <a:pt x="12925" y="876"/>
                </a:cubicBezTo>
                <a:cubicBezTo>
                  <a:pt x="12909" y="876"/>
                  <a:pt x="12876" y="880"/>
                  <a:pt x="12844" y="888"/>
                </a:cubicBezTo>
                <a:cubicBezTo>
                  <a:pt x="12838" y="871"/>
                  <a:pt x="12830" y="858"/>
                  <a:pt x="12818" y="858"/>
                </a:cubicBezTo>
                <a:close/>
                <a:moveTo>
                  <a:pt x="13748" y="860"/>
                </a:moveTo>
                <a:lnTo>
                  <a:pt x="13768" y="860"/>
                </a:lnTo>
                <a:cubicBezTo>
                  <a:pt x="13768" y="861"/>
                  <a:pt x="13768" y="861"/>
                  <a:pt x="13768" y="862"/>
                </a:cubicBezTo>
                <a:cubicBezTo>
                  <a:pt x="13767" y="877"/>
                  <a:pt x="13773" y="892"/>
                  <a:pt x="13781" y="894"/>
                </a:cubicBezTo>
                <a:cubicBezTo>
                  <a:pt x="13793" y="899"/>
                  <a:pt x="13819" y="900"/>
                  <a:pt x="13836" y="898"/>
                </a:cubicBezTo>
                <a:cubicBezTo>
                  <a:pt x="13836" y="903"/>
                  <a:pt x="13837" y="907"/>
                  <a:pt x="13836" y="911"/>
                </a:cubicBezTo>
                <a:cubicBezTo>
                  <a:pt x="13836" y="912"/>
                  <a:pt x="13836" y="916"/>
                  <a:pt x="13836" y="917"/>
                </a:cubicBezTo>
                <a:cubicBezTo>
                  <a:pt x="13834" y="922"/>
                  <a:pt x="13831" y="923"/>
                  <a:pt x="13825" y="923"/>
                </a:cubicBezTo>
                <a:cubicBezTo>
                  <a:pt x="13821" y="923"/>
                  <a:pt x="13817" y="922"/>
                  <a:pt x="13813" y="921"/>
                </a:cubicBezTo>
                <a:cubicBezTo>
                  <a:pt x="13803" y="919"/>
                  <a:pt x="13791" y="916"/>
                  <a:pt x="13785" y="933"/>
                </a:cubicBezTo>
                <a:cubicBezTo>
                  <a:pt x="13783" y="941"/>
                  <a:pt x="13782" y="951"/>
                  <a:pt x="13784" y="961"/>
                </a:cubicBezTo>
                <a:lnTo>
                  <a:pt x="13788" y="978"/>
                </a:lnTo>
                <a:cubicBezTo>
                  <a:pt x="13786" y="979"/>
                  <a:pt x="13782" y="979"/>
                  <a:pt x="13779" y="979"/>
                </a:cubicBezTo>
                <a:cubicBezTo>
                  <a:pt x="13780" y="974"/>
                  <a:pt x="13782" y="970"/>
                  <a:pt x="13782" y="964"/>
                </a:cubicBezTo>
                <a:cubicBezTo>
                  <a:pt x="13782" y="926"/>
                  <a:pt x="13767" y="895"/>
                  <a:pt x="13749" y="895"/>
                </a:cubicBezTo>
                <a:cubicBezTo>
                  <a:pt x="13747" y="895"/>
                  <a:pt x="13745" y="899"/>
                  <a:pt x="13743" y="900"/>
                </a:cubicBezTo>
                <a:cubicBezTo>
                  <a:pt x="13746" y="894"/>
                  <a:pt x="13750" y="889"/>
                  <a:pt x="13749" y="881"/>
                </a:cubicBezTo>
                <a:cubicBezTo>
                  <a:pt x="13749" y="873"/>
                  <a:pt x="13748" y="866"/>
                  <a:pt x="13748" y="860"/>
                </a:cubicBezTo>
                <a:close/>
                <a:moveTo>
                  <a:pt x="9153" y="908"/>
                </a:moveTo>
                <a:cubicBezTo>
                  <a:pt x="9138" y="917"/>
                  <a:pt x="9121" y="922"/>
                  <a:pt x="9101" y="922"/>
                </a:cubicBezTo>
                <a:cubicBezTo>
                  <a:pt x="9094" y="922"/>
                  <a:pt x="9088" y="932"/>
                  <a:pt x="9087" y="945"/>
                </a:cubicBezTo>
                <a:cubicBezTo>
                  <a:pt x="9085" y="959"/>
                  <a:pt x="9089" y="973"/>
                  <a:pt x="9095" y="979"/>
                </a:cubicBezTo>
                <a:cubicBezTo>
                  <a:pt x="9108" y="992"/>
                  <a:pt x="9116" y="1000"/>
                  <a:pt x="9125" y="1001"/>
                </a:cubicBezTo>
                <a:cubicBezTo>
                  <a:pt x="9116" y="1032"/>
                  <a:pt x="9095" y="1042"/>
                  <a:pt x="9066" y="1053"/>
                </a:cubicBezTo>
                <a:cubicBezTo>
                  <a:pt x="9059" y="1055"/>
                  <a:pt x="9053" y="1057"/>
                  <a:pt x="9047" y="1060"/>
                </a:cubicBezTo>
                <a:cubicBezTo>
                  <a:pt x="9043" y="1062"/>
                  <a:pt x="9039" y="1068"/>
                  <a:pt x="9037" y="1076"/>
                </a:cubicBezTo>
                <a:cubicBezTo>
                  <a:pt x="9035" y="1084"/>
                  <a:pt x="9035" y="1093"/>
                  <a:pt x="9037" y="1102"/>
                </a:cubicBezTo>
                <a:cubicBezTo>
                  <a:pt x="9038" y="1105"/>
                  <a:pt x="9039" y="1108"/>
                  <a:pt x="9040" y="1111"/>
                </a:cubicBezTo>
                <a:cubicBezTo>
                  <a:pt x="9037" y="1119"/>
                  <a:pt x="9036" y="1129"/>
                  <a:pt x="9036" y="1144"/>
                </a:cubicBezTo>
                <a:cubicBezTo>
                  <a:pt x="9036" y="1179"/>
                  <a:pt x="8998" y="1198"/>
                  <a:pt x="8968" y="1212"/>
                </a:cubicBezTo>
                <a:cubicBezTo>
                  <a:pt x="8962" y="1215"/>
                  <a:pt x="8957" y="1219"/>
                  <a:pt x="8951" y="1222"/>
                </a:cubicBezTo>
                <a:cubicBezTo>
                  <a:pt x="8948" y="1224"/>
                  <a:pt x="8947" y="1232"/>
                  <a:pt x="8945" y="1238"/>
                </a:cubicBezTo>
                <a:cubicBezTo>
                  <a:pt x="8937" y="1238"/>
                  <a:pt x="8929" y="1235"/>
                  <a:pt x="8921" y="1243"/>
                </a:cubicBezTo>
                <a:cubicBezTo>
                  <a:pt x="8897" y="1268"/>
                  <a:pt x="8888" y="1327"/>
                  <a:pt x="8901" y="1376"/>
                </a:cubicBezTo>
                <a:cubicBezTo>
                  <a:pt x="8903" y="1386"/>
                  <a:pt x="8909" y="1389"/>
                  <a:pt x="8913" y="1397"/>
                </a:cubicBezTo>
                <a:cubicBezTo>
                  <a:pt x="8906" y="1407"/>
                  <a:pt x="8900" y="1417"/>
                  <a:pt x="8890" y="1429"/>
                </a:cubicBezTo>
                <a:cubicBezTo>
                  <a:pt x="8881" y="1441"/>
                  <a:pt x="8871" y="1455"/>
                  <a:pt x="8861" y="1469"/>
                </a:cubicBezTo>
                <a:cubicBezTo>
                  <a:pt x="8841" y="1499"/>
                  <a:pt x="8836" y="1553"/>
                  <a:pt x="8830" y="1601"/>
                </a:cubicBezTo>
                <a:cubicBezTo>
                  <a:pt x="8828" y="1624"/>
                  <a:pt x="8825" y="1648"/>
                  <a:pt x="8822" y="1660"/>
                </a:cubicBezTo>
                <a:cubicBezTo>
                  <a:pt x="8819" y="1667"/>
                  <a:pt x="8819" y="1676"/>
                  <a:pt x="8820" y="1685"/>
                </a:cubicBezTo>
                <a:cubicBezTo>
                  <a:pt x="8822" y="1693"/>
                  <a:pt x="8824" y="1699"/>
                  <a:pt x="8828" y="1702"/>
                </a:cubicBezTo>
                <a:cubicBezTo>
                  <a:pt x="8844" y="1717"/>
                  <a:pt x="8862" y="1716"/>
                  <a:pt x="8878" y="1710"/>
                </a:cubicBezTo>
                <a:cubicBezTo>
                  <a:pt x="8885" y="1708"/>
                  <a:pt x="8891" y="1706"/>
                  <a:pt x="8898" y="1706"/>
                </a:cubicBezTo>
                <a:cubicBezTo>
                  <a:pt x="8918" y="1706"/>
                  <a:pt x="8937" y="1726"/>
                  <a:pt x="8954" y="1749"/>
                </a:cubicBezTo>
                <a:cubicBezTo>
                  <a:pt x="8950" y="1750"/>
                  <a:pt x="8948" y="1752"/>
                  <a:pt x="8945" y="1752"/>
                </a:cubicBezTo>
                <a:cubicBezTo>
                  <a:pt x="8940" y="1752"/>
                  <a:pt x="8936" y="1757"/>
                  <a:pt x="8933" y="1764"/>
                </a:cubicBezTo>
                <a:cubicBezTo>
                  <a:pt x="8930" y="1771"/>
                  <a:pt x="8929" y="1781"/>
                  <a:pt x="8930" y="1789"/>
                </a:cubicBezTo>
                <a:cubicBezTo>
                  <a:pt x="8936" y="1835"/>
                  <a:pt x="8959" y="1851"/>
                  <a:pt x="8980" y="1865"/>
                </a:cubicBezTo>
                <a:cubicBezTo>
                  <a:pt x="9008" y="1885"/>
                  <a:pt x="9021" y="1898"/>
                  <a:pt x="9021" y="1931"/>
                </a:cubicBezTo>
                <a:cubicBezTo>
                  <a:pt x="9021" y="1944"/>
                  <a:pt x="9016" y="1954"/>
                  <a:pt x="9006" y="1961"/>
                </a:cubicBezTo>
                <a:cubicBezTo>
                  <a:pt x="9002" y="1956"/>
                  <a:pt x="9000" y="1947"/>
                  <a:pt x="8996" y="1945"/>
                </a:cubicBezTo>
                <a:cubicBezTo>
                  <a:pt x="8984" y="1937"/>
                  <a:pt x="8970" y="1939"/>
                  <a:pt x="8958" y="1952"/>
                </a:cubicBezTo>
                <a:cubicBezTo>
                  <a:pt x="8954" y="1956"/>
                  <a:pt x="8954" y="1965"/>
                  <a:pt x="8951" y="1970"/>
                </a:cubicBezTo>
                <a:cubicBezTo>
                  <a:pt x="8939" y="1969"/>
                  <a:pt x="8927" y="1968"/>
                  <a:pt x="8916" y="1967"/>
                </a:cubicBezTo>
                <a:cubicBezTo>
                  <a:pt x="8905" y="1965"/>
                  <a:pt x="8895" y="1964"/>
                  <a:pt x="8887" y="1964"/>
                </a:cubicBezTo>
                <a:cubicBezTo>
                  <a:pt x="8857" y="1964"/>
                  <a:pt x="8830" y="2009"/>
                  <a:pt x="8830" y="2058"/>
                </a:cubicBezTo>
                <a:cubicBezTo>
                  <a:pt x="8830" y="2145"/>
                  <a:pt x="8869" y="2158"/>
                  <a:pt x="8899" y="2160"/>
                </a:cubicBezTo>
                <a:cubicBezTo>
                  <a:pt x="8902" y="2203"/>
                  <a:pt x="8911" y="2232"/>
                  <a:pt x="8918" y="2256"/>
                </a:cubicBezTo>
                <a:cubicBezTo>
                  <a:pt x="8925" y="2277"/>
                  <a:pt x="8930" y="2293"/>
                  <a:pt x="8930" y="2313"/>
                </a:cubicBezTo>
                <a:cubicBezTo>
                  <a:pt x="8930" y="2321"/>
                  <a:pt x="8929" y="2331"/>
                  <a:pt x="8927" y="2341"/>
                </a:cubicBezTo>
                <a:cubicBezTo>
                  <a:pt x="8926" y="2351"/>
                  <a:pt x="8925" y="2364"/>
                  <a:pt x="8925" y="2377"/>
                </a:cubicBezTo>
                <a:cubicBezTo>
                  <a:pt x="8894" y="2379"/>
                  <a:pt x="8862" y="2392"/>
                  <a:pt x="8862" y="2462"/>
                </a:cubicBezTo>
                <a:cubicBezTo>
                  <a:pt x="8862" y="2528"/>
                  <a:pt x="8892" y="2549"/>
                  <a:pt x="8919" y="2560"/>
                </a:cubicBezTo>
                <a:lnTo>
                  <a:pt x="8909" y="2608"/>
                </a:lnTo>
                <a:cubicBezTo>
                  <a:pt x="8896" y="2620"/>
                  <a:pt x="8880" y="2629"/>
                  <a:pt x="8865" y="2632"/>
                </a:cubicBezTo>
                <a:cubicBezTo>
                  <a:pt x="8857" y="2634"/>
                  <a:pt x="8851" y="2646"/>
                  <a:pt x="8851" y="2661"/>
                </a:cubicBezTo>
                <a:cubicBezTo>
                  <a:pt x="8851" y="2674"/>
                  <a:pt x="8853" y="2686"/>
                  <a:pt x="8855" y="2696"/>
                </a:cubicBezTo>
                <a:cubicBezTo>
                  <a:pt x="8852" y="2698"/>
                  <a:pt x="8849" y="2695"/>
                  <a:pt x="8847" y="2698"/>
                </a:cubicBezTo>
                <a:cubicBezTo>
                  <a:pt x="8829" y="2716"/>
                  <a:pt x="8823" y="2754"/>
                  <a:pt x="8825" y="2792"/>
                </a:cubicBezTo>
                <a:cubicBezTo>
                  <a:pt x="8822" y="2793"/>
                  <a:pt x="8821" y="2794"/>
                  <a:pt x="8819" y="2796"/>
                </a:cubicBezTo>
                <a:cubicBezTo>
                  <a:pt x="8800" y="2805"/>
                  <a:pt x="8779" y="2815"/>
                  <a:pt x="8766" y="2846"/>
                </a:cubicBezTo>
                <a:cubicBezTo>
                  <a:pt x="8765" y="2845"/>
                  <a:pt x="8765" y="2845"/>
                  <a:pt x="8764" y="2845"/>
                </a:cubicBezTo>
                <a:cubicBezTo>
                  <a:pt x="8746" y="2823"/>
                  <a:pt x="8731" y="2803"/>
                  <a:pt x="8719" y="2771"/>
                </a:cubicBezTo>
                <a:cubicBezTo>
                  <a:pt x="8716" y="2763"/>
                  <a:pt x="8712" y="2759"/>
                  <a:pt x="8707" y="2759"/>
                </a:cubicBezTo>
                <a:lnTo>
                  <a:pt x="8675" y="2759"/>
                </a:lnTo>
                <a:cubicBezTo>
                  <a:pt x="8670" y="2759"/>
                  <a:pt x="8666" y="2764"/>
                  <a:pt x="8663" y="2772"/>
                </a:cubicBezTo>
                <a:cubicBezTo>
                  <a:pt x="8660" y="2780"/>
                  <a:pt x="8659" y="2791"/>
                  <a:pt x="8661" y="2800"/>
                </a:cubicBezTo>
                <a:cubicBezTo>
                  <a:pt x="8674" y="2868"/>
                  <a:pt x="8707" y="2892"/>
                  <a:pt x="8734" y="2911"/>
                </a:cubicBezTo>
                <a:cubicBezTo>
                  <a:pt x="8765" y="2933"/>
                  <a:pt x="8777" y="2946"/>
                  <a:pt x="8777" y="2981"/>
                </a:cubicBezTo>
                <a:cubicBezTo>
                  <a:pt x="8777" y="3024"/>
                  <a:pt x="8772" y="3069"/>
                  <a:pt x="8760" y="3069"/>
                </a:cubicBezTo>
                <a:cubicBezTo>
                  <a:pt x="8729" y="3069"/>
                  <a:pt x="8669" y="2969"/>
                  <a:pt x="8658" y="2899"/>
                </a:cubicBezTo>
                <a:cubicBezTo>
                  <a:pt x="8655" y="2885"/>
                  <a:pt x="8649" y="2876"/>
                  <a:pt x="8641" y="2878"/>
                </a:cubicBezTo>
                <a:cubicBezTo>
                  <a:pt x="8631" y="2881"/>
                  <a:pt x="8625" y="2880"/>
                  <a:pt x="8622" y="2879"/>
                </a:cubicBezTo>
                <a:cubicBezTo>
                  <a:pt x="8619" y="2879"/>
                  <a:pt x="8617" y="2878"/>
                  <a:pt x="8616" y="2878"/>
                </a:cubicBezTo>
                <a:cubicBezTo>
                  <a:pt x="8608" y="2878"/>
                  <a:pt x="8601" y="2892"/>
                  <a:pt x="8601" y="2909"/>
                </a:cubicBezTo>
                <a:lnTo>
                  <a:pt x="8601" y="2972"/>
                </a:lnTo>
                <a:cubicBezTo>
                  <a:pt x="8601" y="2980"/>
                  <a:pt x="8603" y="2988"/>
                  <a:pt x="8605" y="2994"/>
                </a:cubicBezTo>
                <a:cubicBezTo>
                  <a:pt x="8627" y="3037"/>
                  <a:pt x="8654" y="3073"/>
                  <a:pt x="8680" y="3108"/>
                </a:cubicBezTo>
                <a:cubicBezTo>
                  <a:pt x="8653" y="3130"/>
                  <a:pt x="8634" y="3183"/>
                  <a:pt x="8634" y="3244"/>
                </a:cubicBezTo>
                <a:cubicBezTo>
                  <a:pt x="8634" y="3249"/>
                  <a:pt x="8635" y="3253"/>
                  <a:pt x="8636" y="3257"/>
                </a:cubicBezTo>
                <a:cubicBezTo>
                  <a:pt x="8627" y="3251"/>
                  <a:pt x="8617" y="3248"/>
                  <a:pt x="8605" y="3248"/>
                </a:cubicBezTo>
                <a:cubicBezTo>
                  <a:pt x="8600" y="3248"/>
                  <a:pt x="8596" y="3250"/>
                  <a:pt x="8592" y="3251"/>
                </a:cubicBezTo>
                <a:cubicBezTo>
                  <a:pt x="8588" y="3253"/>
                  <a:pt x="8583" y="3255"/>
                  <a:pt x="8581" y="3253"/>
                </a:cubicBezTo>
                <a:cubicBezTo>
                  <a:pt x="8577" y="3247"/>
                  <a:pt x="8571" y="3246"/>
                  <a:pt x="8566" y="3251"/>
                </a:cubicBezTo>
                <a:cubicBezTo>
                  <a:pt x="8562" y="3257"/>
                  <a:pt x="8559" y="3267"/>
                  <a:pt x="8559" y="3278"/>
                </a:cubicBezTo>
                <a:cubicBezTo>
                  <a:pt x="8559" y="3322"/>
                  <a:pt x="8568" y="3347"/>
                  <a:pt x="8574" y="3364"/>
                </a:cubicBezTo>
                <a:cubicBezTo>
                  <a:pt x="8578" y="3374"/>
                  <a:pt x="8580" y="3380"/>
                  <a:pt x="8580" y="3384"/>
                </a:cubicBezTo>
                <a:cubicBezTo>
                  <a:pt x="8579" y="3386"/>
                  <a:pt x="8576" y="3397"/>
                  <a:pt x="8545" y="3410"/>
                </a:cubicBezTo>
                <a:cubicBezTo>
                  <a:pt x="8538" y="3413"/>
                  <a:pt x="8533" y="3425"/>
                  <a:pt x="8533" y="3439"/>
                </a:cubicBezTo>
                <a:cubicBezTo>
                  <a:pt x="8533" y="3552"/>
                  <a:pt x="8624" y="3575"/>
                  <a:pt x="8702" y="3589"/>
                </a:cubicBezTo>
                <a:lnTo>
                  <a:pt x="8697" y="3614"/>
                </a:lnTo>
                <a:lnTo>
                  <a:pt x="8695" y="3626"/>
                </a:lnTo>
                <a:cubicBezTo>
                  <a:pt x="8692" y="3627"/>
                  <a:pt x="8689" y="3630"/>
                  <a:pt x="8686" y="3633"/>
                </a:cubicBezTo>
                <a:cubicBezTo>
                  <a:pt x="8647" y="3659"/>
                  <a:pt x="8621" y="3705"/>
                  <a:pt x="8599" y="3747"/>
                </a:cubicBezTo>
                <a:cubicBezTo>
                  <a:pt x="8579" y="3784"/>
                  <a:pt x="8560" y="3820"/>
                  <a:pt x="8533" y="3837"/>
                </a:cubicBezTo>
                <a:cubicBezTo>
                  <a:pt x="8509" y="3852"/>
                  <a:pt x="8487" y="3861"/>
                  <a:pt x="8464" y="3869"/>
                </a:cubicBezTo>
                <a:cubicBezTo>
                  <a:pt x="8467" y="3856"/>
                  <a:pt x="8472" y="3845"/>
                  <a:pt x="8472" y="3830"/>
                </a:cubicBezTo>
                <a:cubicBezTo>
                  <a:pt x="8472" y="3790"/>
                  <a:pt x="8459" y="3763"/>
                  <a:pt x="8442" y="3747"/>
                </a:cubicBezTo>
                <a:lnTo>
                  <a:pt x="8341" y="2928"/>
                </a:lnTo>
                <a:cubicBezTo>
                  <a:pt x="8358" y="2899"/>
                  <a:pt x="8365" y="2854"/>
                  <a:pt x="8355" y="2813"/>
                </a:cubicBezTo>
                <a:cubicBezTo>
                  <a:pt x="8348" y="2789"/>
                  <a:pt x="8338" y="2773"/>
                  <a:pt x="8326" y="2765"/>
                </a:cubicBezTo>
                <a:cubicBezTo>
                  <a:pt x="8325" y="2764"/>
                  <a:pt x="8323" y="2767"/>
                  <a:pt x="8321" y="2766"/>
                </a:cubicBezTo>
                <a:lnTo>
                  <a:pt x="8321" y="2764"/>
                </a:lnTo>
                <a:lnTo>
                  <a:pt x="8129" y="1223"/>
                </a:lnTo>
                <a:cubicBezTo>
                  <a:pt x="8135" y="1201"/>
                  <a:pt x="8136" y="1178"/>
                  <a:pt x="8132" y="1153"/>
                </a:cubicBezTo>
                <a:lnTo>
                  <a:pt x="8377" y="1095"/>
                </a:lnTo>
                <a:cubicBezTo>
                  <a:pt x="8376" y="1114"/>
                  <a:pt x="8375" y="1133"/>
                  <a:pt x="8380" y="1152"/>
                </a:cubicBezTo>
                <a:cubicBezTo>
                  <a:pt x="8392" y="1200"/>
                  <a:pt x="8422" y="1218"/>
                  <a:pt x="8446" y="1193"/>
                </a:cubicBezTo>
                <a:cubicBezTo>
                  <a:pt x="8468" y="1169"/>
                  <a:pt x="8475" y="1118"/>
                  <a:pt x="8467" y="1073"/>
                </a:cubicBezTo>
                <a:lnTo>
                  <a:pt x="8614" y="1038"/>
                </a:lnTo>
                <a:cubicBezTo>
                  <a:pt x="8615" y="1041"/>
                  <a:pt x="8616" y="1043"/>
                  <a:pt x="8617" y="1046"/>
                </a:cubicBezTo>
                <a:cubicBezTo>
                  <a:pt x="8621" y="1054"/>
                  <a:pt x="8626" y="1057"/>
                  <a:pt x="8631" y="1054"/>
                </a:cubicBezTo>
                <a:cubicBezTo>
                  <a:pt x="8640" y="1049"/>
                  <a:pt x="8649" y="1040"/>
                  <a:pt x="8659" y="1026"/>
                </a:cubicBezTo>
                <a:lnTo>
                  <a:pt x="8854" y="979"/>
                </a:lnTo>
                <a:cubicBezTo>
                  <a:pt x="8868" y="1012"/>
                  <a:pt x="8891" y="1028"/>
                  <a:pt x="8911" y="1006"/>
                </a:cubicBezTo>
                <a:cubicBezTo>
                  <a:pt x="8920" y="996"/>
                  <a:pt x="8925" y="979"/>
                  <a:pt x="8929" y="962"/>
                </a:cubicBezTo>
                <a:lnTo>
                  <a:pt x="9013" y="942"/>
                </a:lnTo>
                <a:lnTo>
                  <a:pt x="9153" y="908"/>
                </a:lnTo>
                <a:close/>
                <a:moveTo>
                  <a:pt x="4759" y="911"/>
                </a:moveTo>
                <a:lnTo>
                  <a:pt x="4787" y="957"/>
                </a:lnTo>
                <a:cubicBezTo>
                  <a:pt x="4772" y="947"/>
                  <a:pt x="4758" y="934"/>
                  <a:pt x="4748" y="921"/>
                </a:cubicBezTo>
                <a:cubicBezTo>
                  <a:pt x="4751" y="917"/>
                  <a:pt x="4755" y="914"/>
                  <a:pt x="4759" y="911"/>
                </a:cubicBezTo>
                <a:close/>
                <a:moveTo>
                  <a:pt x="5478" y="933"/>
                </a:moveTo>
                <a:cubicBezTo>
                  <a:pt x="5464" y="933"/>
                  <a:pt x="5452" y="956"/>
                  <a:pt x="5452" y="984"/>
                </a:cubicBezTo>
                <a:cubicBezTo>
                  <a:pt x="5452" y="1012"/>
                  <a:pt x="5464" y="1035"/>
                  <a:pt x="5478" y="1035"/>
                </a:cubicBezTo>
                <a:cubicBezTo>
                  <a:pt x="5492" y="1035"/>
                  <a:pt x="5504" y="1012"/>
                  <a:pt x="5504" y="984"/>
                </a:cubicBezTo>
                <a:cubicBezTo>
                  <a:pt x="5504" y="956"/>
                  <a:pt x="5492" y="933"/>
                  <a:pt x="5478" y="933"/>
                </a:cubicBezTo>
                <a:close/>
                <a:moveTo>
                  <a:pt x="12935" y="936"/>
                </a:moveTo>
                <a:cubicBezTo>
                  <a:pt x="12943" y="937"/>
                  <a:pt x="12951" y="940"/>
                  <a:pt x="12957" y="943"/>
                </a:cubicBezTo>
                <a:lnTo>
                  <a:pt x="12957" y="944"/>
                </a:lnTo>
                <a:lnTo>
                  <a:pt x="12957" y="957"/>
                </a:lnTo>
                <a:cubicBezTo>
                  <a:pt x="12951" y="953"/>
                  <a:pt x="12946" y="947"/>
                  <a:pt x="12940" y="941"/>
                </a:cubicBezTo>
                <a:cubicBezTo>
                  <a:pt x="12939" y="939"/>
                  <a:pt x="12937" y="938"/>
                  <a:pt x="12935" y="936"/>
                </a:cubicBezTo>
                <a:close/>
                <a:moveTo>
                  <a:pt x="13720" y="936"/>
                </a:moveTo>
                <a:cubicBezTo>
                  <a:pt x="13718" y="945"/>
                  <a:pt x="13714" y="953"/>
                  <a:pt x="13714" y="964"/>
                </a:cubicBezTo>
                <a:cubicBezTo>
                  <a:pt x="13714" y="971"/>
                  <a:pt x="13717" y="975"/>
                  <a:pt x="13718" y="982"/>
                </a:cubicBezTo>
                <a:cubicBezTo>
                  <a:pt x="13715" y="981"/>
                  <a:pt x="13709" y="981"/>
                  <a:pt x="13707" y="980"/>
                </a:cubicBezTo>
                <a:cubicBezTo>
                  <a:pt x="13709" y="961"/>
                  <a:pt x="13714" y="948"/>
                  <a:pt x="13720" y="936"/>
                </a:cubicBezTo>
                <a:close/>
                <a:moveTo>
                  <a:pt x="13121" y="938"/>
                </a:moveTo>
                <a:cubicBezTo>
                  <a:pt x="13124" y="962"/>
                  <a:pt x="13131" y="977"/>
                  <a:pt x="13142" y="985"/>
                </a:cubicBezTo>
                <a:cubicBezTo>
                  <a:pt x="13137" y="989"/>
                  <a:pt x="13132" y="989"/>
                  <a:pt x="13126" y="997"/>
                </a:cubicBezTo>
                <a:cubicBezTo>
                  <a:pt x="13123" y="998"/>
                  <a:pt x="13118" y="997"/>
                  <a:pt x="13115" y="996"/>
                </a:cubicBezTo>
                <a:cubicBezTo>
                  <a:pt x="13111" y="993"/>
                  <a:pt x="13106" y="995"/>
                  <a:pt x="13103" y="1000"/>
                </a:cubicBezTo>
                <a:cubicBezTo>
                  <a:pt x="13099" y="1006"/>
                  <a:pt x="13096" y="1014"/>
                  <a:pt x="13096" y="1024"/>
                </a:cubicBezTo>
                <a:lnTo>
                  <a:pt x="13096" y="1027"/>
                </a:lnTo>
                <a:cubicBezTo>
                  <a:pt x="13091" y="1028"/>
                  <a:pt x="13085" y="1026"/>
                  <a:pt x="13079" y="1025"/>
                </a:cubicBezTo>
                <a:cubicBezTo>
                  <a:pt x="13062" y="1021"/>
                  <a:pt x="13045" y="1022"/>
                  <a:pt x="13030" y="1040"/>
                </a:cubicBezTo>
                <a:cubicBezTo>
                  <a:pt x="13018" y="1054"/>
                  <a:pt x="13011" y="1079"/>
                  <a:pt x="13005" y="1102"/>
                </a:cubicBezTo>
                <a:cubicBezTo>
                  <a:pt x="13003" y="1110"/>
                  <a:pt x="12999" y="1125"/>
                  <a:pt x="12996" y="1130"/>
                </a:cubicBezTo>
                <a:cubicBezTo>
                  <a:pt x="12994" y="1127"/>
                  <a:pt x="12991" y="1120"/>
                  <a:pt x="12988" y="1113"/>
                </a:cubicBezTo>
                <a:lnTo>
                  <a:pt x="12987" y="965"/>
                </a:lnTo>
                <a:lnTo>
                  <a:pt x="12987" y="962"/>
                </a:lnTo>
                <a:cubicBezTo>
                  <a:pt x="12988" y="962"/>
                  <a:pt x="12989" y="962"/>
                  <a:pt x="12989" y="963"/>
                </a:cubicBezTo>
                <a:cubicBezTo>
                  <a:pt x="12995" y="967"/>
                  <a:pt x="13003" y="968"/>
                  <a:pt x="13009" y="972"/>
                </a:cubicBezTo>
                <a:cubicBezTo>
                  <a:pt x="13011" y="1005"/>
                  <a:pt x="13024" y="1032"/>
                  <a:pt x="13042" y="1032"/>
                </a:cubicBezTo>
                <a:cubicBezTo>
                  <a:pt x="13057" y="1032"/>
                  <a:pt x="13068" y="1010"/>
                  <a:pt x="13072" y="982"/>
                </a:cubicBezTo>
                <a:cubicBezTo>
                  <a:pt x="13080" y="975"/>
                  <a:pt x="13088" y="966"/>
                  <a:pt x="13094" y="958"/>
                </a:cubicBezTo>
                <a:cubicBezTo>
                  <a:pt x="13104" y="948"/>
                  <a:pt x="13112" y="941"/>
                  <a:pt x="13121" y="938"/>
                </a:cubicBezTo>
                <a:close/>
                <a:moveTo>
                  <a:pt x="12860" y="942"/>
                </a:moveTo>
                <a:cubicBezTo>
                  <a:pt x="12859" y="943"/>
                  <a:pt x="12858" y="944"/>
                  <a:pt x="12857" y="944"/>
                </a:cubicBezTo>
                <a:cubicBezTo>
                  <a:pt x="12854" y="947"/>
                  <a:pt x="12851" y="947"/>
                  <a:pt x="12847" y="950"/>
                </a:cubicBezTo>
                <a:cubicBezTo>
                  <a:pt x="12848" y="949"/>
                  <a:pt x="12848" y="949"/>
                  <a:pt x="12848" y="948"/>
                </a:cubicBezTo>
                <a:cubicBezTo>
                  <a:pt x="12852" y="946"/>
                  <a:pt x="12855" y="943"/>
                  <a:pt x="12860" y="942"/>
                </a:cubicBezTo>
                <a:close/>
                <a:moveTo>
                  <a:pt x="11490" y="950"/>
                </a:moveTo>
                <a:cubicBezTo>
                  <a:pt x="11486" y="950"/>
                  <a:pt x="11483" y="952"/>
                  <a:pt x="11480" y="956"/>
                </a:cubicBezTo>
                <a:cubicBezTo>
                  <a:pt x="11475" y="964"/>
                  <a:pt x="11472" y="976"/>
                  <a:pt x="11466" y="991"/>
                </a:cubicBezTo>
                <a:cubicBezTo>
                  <a:pt x="11459" y="1013"/>
                  <a:pt x="11447" y="1048"/>
                  <a:pt x="11438" y="1048"/>
                </a:cubicBezTo>
                <a:lnTo>
                  <a:pt x="11436" y="1047"/>
                </a:lnTo>
                <a:cubicBezTo>
                  <a:pt x="11435" y="1046"/>
                  <a:pt x="11433" y="1046"/>
                  <a:pt x="11432" y="1045"/>
                </a:cubicBezTo>
                <a:cubicBezTo>
                  <a:pt x="11411" y="1030"/>
                  <a:pt x="11370" y="987"/>
                  <a:pt x="11362" y="971"/>
                </a:cubicBezTo>
                <a:cubicBezTo>
                  <a:pt x="11359" y="966"/>
                  <a:pt x="11356" y="962"/>
                  <a:pt x="11352" y="962"/>
                </a:cubicBezTo>
                <a:lnTo>
                  <a:pt x="11292" y="962"/>
                </a:lnTo>
                <a:cubicBezTo>
                  <a:pt x="11287" y="962"/>
                  <a:pt x="11282" y="968"/>
                  <a:pt x="11280" y="977"/>
                </a:cubicBezTo>
                <a:cubicBezTo>
                  <a:pt x="11277" y="986"/>
                  <a:pt x="11277" y="996"/>
                  <a:pt x="11279" y="1005"/>
                </a:cubicBezTo>
                <a:lnTo>
                  <a:pt x="11267" y="1005"/>
                </a:lnTo>
                <a:cubicBezTo>
                  <a:pt x="11260" y="1005"/>
                  <a:pt x="11253" y="1017"/>
                  <a:pt x="11252" y="1032"/>
                </a:cubicBezTo>
                <a:cubicBezTo>
                  <a:pt x="11246" y="1031"/>
                  <a:pt x="11239" y="1026"/>
                  <a:pt x="11233" y="1018"/>
                </a:cubicBezTo>
                <a:cubicBezTo>
                  <a:pt x="11231" y="1015"/>
                  <a:pt x="11229" y="1015"/>
                  <a:pt x="11226" y="1014"/>
                </a:cubicBezTo>
                <a:cubicBezTo>
                  <a:pt x="11226" y="1014"/>
                  <a:pt x="11225" y="1013"/>
                  <a:pt x="11224" y="1013"/>
                </a:cubicBezTo>
                <a:cubicBezTo>
                  <a:pt x="11222" y="1012"/>
                  <a:pt x="11221" y="1007"/>
                  <a:pt x="11218" y="1007"/>
                </a:cubicBezTo>
                <a:cubicBezTo>
                  <a:pt x="11215" y="1007"/>
                  <a:pt x="11214" y="1012"/>
                  <a:pt x="11211" y="1013"/>
                </a:cubicBezTo>
                <a:lnTo>
                  <a:pt x="11193" y="1013"/>
                </a:lnTo>
                <a:cubicBezTo>
                  <a:pt x="11189" y="1013"/>
                  <a:pt x="11185" y="1017"/>
                  <a:pt x="11182" y="1024"/>
                </a:cubicBezTo>
                <a:cubicBezTo>
                  <a:pt x="11179" y="1030"/>
                  <a:pt x="11177" y="1037"/>
                  <a:pt x="11178" y="1046"/>
                </a:cubicBezTo>
                <a:cubicBezTo>
                  <a:pt x="11179" y="1071"/>
                  <a:pt x="11185" y="1095"/>
                  <a:pt x="11192" y="1117"/>
                </a:cubicBezTo>
                <a:cubicBezTo>
                  <a:pt x="11194" y="1120"/>
                  <a:pt x="11194" y="1123"/>
                  <a:pt x="11195" y="1125"/>
                </a:cubicBezTo>
                <a:cubicBezTo>
                  <a:pt x="11200" y="1137"/>
                  <a:pt x="11203" y="1149"/>
                  <a:pt x="11209" y="1159"/>
                </a:cubicBezTo>
                <a:cubicBezTo>
                  <a:pt x="11209" y="1177"/>
                  <a:pt x="11211" y="1193"/>
                  <a:pt x="11215" y="1205"/>
                </a:cubicBezTo>
                <a:cubicBezTo>
                  <a:pt x="11215" y="1205"/>
                  <a:pt x="11214" y="1204"/>
                  <a:pt x="11214" y="1204"/>
                </a:cubicBezTo>
                <a:cubicBezTo>
                  <a:pt x="11207" y="1204"/>
                  <a:pt x="11202" y="1208"/>
                  <a:pt x="11197" y="1214"/>
                </a:cubicBezTo>
                <a:cubicBezTo>
                  <a:pt x="11197" y="1211"/>
                  <a:pt x="11197" y="1207"/>
                  <a:pt x="11197" y="1204"/>
                </a:cubicBezTo>
                <a:cubicBezTo>
                  <a:pt x="11197" y="1134"/>
                  <a:pt x="11127" y="1090"/>
                  <a:pt x="11098" y="1090"/>
                </a:cubicBezTo>
                <a:lnTo>
                  <a:pt x="11090" y="1090"/>
                </a:lnTo>
                <a:cubicBezTo>
                  <a:pt x="11066" y="1091"/>
                  <a:pt x="11040" y="1098"/>
                  <a:pt x="11040" y="1183"/>
                </a:cubicBezTo>
                <a:cubicBezTo>
                  <a:pt x="11040" y="1198"/>
                  <a:pt x="11040" y="1211"/>
                  <a:pt x="11041" y="1224"/>
                </a:cubicBezTo>
                <a:cubicBezTo>
                  <a:pt x="11031" y="1187"/>
                  <a:pt x="11016" y="1153"/>
                  <a:pt x="10985" y="1153"/>
                </a:cubicBezTo>
                <a:cubicBezTo>
                  <a:pt x="10970" y="1153"/>
                  <a:pt x="10956" y="1167"/>
                  <a:pt x="10947" y="1189"/>
                </a:cubicBezTo>
                <a:cubicBezTo>
                  <a:pt x="10947" y="1185"/>
                  <a:pt x="10947" y="1181"/>
                  <a:pt x="10946" y="1177"/>
                </a:cubicBezTo>
                <a:cubicBezTo>
                  <a:pt x="10944" y="1167"/>
                  <a:pt x="10939" y="1161"/>
                  <a:pt x="10934" y="1159"/>
                </a:cubicBezTo>
                <a:cubicBezTo>
                  <a:pt x="10884" y="1142"/>
                  <a:pt x="10860" y="1141"/>
                  <a:pt x="10826" y="1141"/>
                </a:cubicBezTo>
                <a:cubicBezTo>
                  <a:pt x="10802" y="1141"/>
                  <a:pt x="10771" y="1195"/>
                  <a:pt x="10755" y="1228"/>
                </a:cubicBezTo>
                <a:cubicBezTo>
                  <a:pt x="10741" y="1208"/>
                  <a:pt x="10725" y="1194"/>
                  <a:pt x="10707" y="1194"/>
                </a:cubicBezTo>
                <a:cubicBezTo>
                  <a:pt x="10662" y="1194"/>
                  <a:pt x="10625" y="1267"/>
                  <a:pt x="10625" y="1358"/>
                </a:cubicBezTo>
                <a:cubicBezTo>
                  <a:pt x="10625" y="1449"/>
                  <a:pt x="10662" y="1523"/>
                  <a:pt x="10707" y="1523"/>
                </a:cubicBezTo>
                <a:cubicBezTo>
                  <a:pt x="10714" y="1523"/>
                  <a:pt x="10721" y="1518"/>
                  <a:pt x="10727" y="1514"/>
                </a:cubicBezTo>
                <a:cubicBezTo>
                  <a:pt x="10743" y="1570"/>
                  <a:pt x="10780" y="1625"/>
                  <a:pt x="10808" y="1639"/>
                </a:cubicBezTo>
                <a:cubicBezTo>
                  <a:pt x="10809" y="1640"/>
                  <a:pt x="10810" y="1639"/>
                  <a:pt x="10812" y="1639"/>
                </a:cubicBezTo>
                <a:cubicBezTo>
                  <a:pt x="10814" y="1639"/>
                  <a:pt x="10816" y="1636"/>
                  <a:pt x="10818" y="1633"/>
                </a:cubicBezTo>
                <a:cubicBezTo>
                  <a:pt x="10816" y="1645"/>
                  <a:pt x="10812" y="1653"/>
                  <a:pt x="10812" y="1666"/>
                </a:cubicBezTo>
                <a:cubicBezTo>
                  <a:pt x="10812" y="1720"/>
                  <a:pt x="10834" y="1764"/>
                  <a:pt x="10861" y="1764"/>
                </a:cubicBezTo>
                <a:cubicBezTo>
                  <a:pt x="10888" y="1764"/>
                  <a:pt x="10910" y="1720"/>
                  <a:pt x="10910" y="1666"/>
                </a:cubicBezTo>
                <a:cubicBezTo>
                  <a:pt x="10910" y="1650"/>
                  <a:pt x="10904" y="1639"/>
                  <a:pt x="10901" y="1625"/>
                </a:cubicBezTo>
                <a:cubicBezTo>
                  <a:pt x="10910" y="1630"/>
                  <a:pt x="10918" y="1637"/>
                  <a:pt x="10929" y="1638"/>
                </a:cubicBezTo>
                <a:cubicBezTo>
                  <a:pt x="10925" y="1644"/>
                  <a:pt x="10922" y="1652"/>
                  <a:pt x="10920" y="1661"/>
                </a:cubicBezTo>
                <a:cubicBezTo>
                  <a:pt x="10919" y="1663"/>
                  <a:pt x="10919" y="1665"/>
                  <a:pt x="10919" y="1667"/>
                </a:cubicBezTo>
                <a:cubicBezTo>
                  <a:pt x="10918" y="1667"/>
                  <a:pt x="10919" y="1668"/>
                  <a:pt x="10919" y="1668"/>
                </a:cubicBezTo>
                <a:cubicBezTo>
                  <a:pt x="10918" y="1672"/>
                  <a:pt x="10917" y="1678"/>
                  <a:pt x="10917" y="1681"/>
                </a:cubicBezTo>
                <a:cubicBezTo>
                  <a:pt x="10917" y="1684"/>
                  <a:pt x="10917" y="1686"/>
                  <a:pt x="10917" y="1690"/>
                </a:cubicBezTo>
                <a:cubicBezTo>
                  <a:pt x="10918" y="1717"/>
                  <a:pt x="10924" y="1758"/>
                  <a:pt x="10947" y="1772"/>
                </a:cubicBezTo>
                <a:cubicBezTo>
                  <a:pt x="10946" y="1777"/>
                  <a:pt x="10945" y="1781"/>
                  <a:pt x="10945" y="1787"/>
                </a:cubicBezTo>
                <a:cubicBezTo>
                  <a:pt x="10945" y="1854"/>
                  <a:pt x="10965" y="1903"/>
                  <a:pt x="10991" y="1942"/>
                </a:cubicBezTo>
                <a:cubicBezTo>
                  <a:pt x="10985" y="1959"/>
                  <a:pt x="10979" y="1979"/>
                  <a:pt x="10979" y="2002"/>
                </a:cubicBezTo>
                <a:cubicBezTo>
                  <a:pt x="10979" y="2056"/>
                  <a:pt x="11001" y="2100"/>
                  <a:pt x="11028" y="2100"/>
                </a:cubicBezTo>
                <a:cubicBezTo>
                  <a:pt x="11050" y="2100"/>
                  <a:pt x="11064" y="2070"/>
                  <a:pt x="11071" y="2032"/>
                </a:cubicBezTo>
                <a:cubicBezTo>
                  <a:pt x="11088" y="2048"/>
                  <a:pt x="11105" y="2064"/>
                  <a:pt x="11117" y="2080"/>
                </a:cubicBezTo>
                <a:cubicBezTo>
                  <a:pt x="11119" y="2083"/>
                  <a:pt x="11122" y="2084"/>
                  <a:pt x="11125" y="2084"/>
                </a:cubicBezTo>
                <a:cubicBezTo>
                  <a:pt x="11129" y="2084"/>
                  <a:pt x="11133" y="2082"/>
                  <a:pt x="11135" y="2076"/>
                </a:cubicBezTo>
                <a:cubicBezTo>
                  <a:pt x="11152" y="2044"/>
                  <a:pt x="11159" y="1998"/>
                  <a:pt x="11166" y="1955"/>
                </a:cubicBezTo>
                <a:cubicBezTo>
                  <a:pt x="11173" y="1911"/>
                  <a:pt x="11180" y="1869"/>
                  <a:pt x="11195" y="1844"/>
                </a:cubicBezTo>
                <a:cubicBezTo>
                  <a:pt x="11197" y="1841"/>
                  <a:pt x="11201" y="1840"/>
                  <a:pt x="11205" y="1838"/>
                </a:cubicBezTo>
                <a:cubicBezTo>
                  <a:pt x="11213" y="1834"/>
                  <a:pt x="11227" y="1827"/>
                  <a:pt x="11233" y="1798"/>
                </a:cubicBezTo>
                <a:cubicBezTo>
                  <a:pt x="11235" y="1784"/>
                  <a:pt x="11238" y="1769"/>
                  <a:pt x="11241" y="1753"/>
                </a:cubicBezTo>
                <a:lnTo>
                  <a:pt x="11244" y="1735"/>
                </a:lnTo>
                <a:cubicBezTo>
                  <a:pt x="11245" y="1730"/>
                  <a:pt x="11246" y="1726"/>
                  <a:pt x="11246" y="1722"/>
                </a:cubicBezTo>
                <a:cubicBezTo>
                  <a:pt x="11255" y="1677"/>
                  <a:pt x="11264" y="1645"/>
                  <a:pt x="11273" y="1613"/>
                </a:cubicBezTo>
                <a:cubicBezTo>
                  <a:pt x="11281" y="1603"/>
                  <a:pt x="11286" y="1589"/>
                  <a:pt x="11287" y="1569"/>
                </a:cubicBezTo>
                <a:cubicBezTo>
                  <a:pt x="11299" y="1543"/>
                  <a:pt x="11312" y="1524"/>
                  <a:pt x="11328" y="1520"/>
                </a:cubicBezTo>
                <a:cubicBezTo>
                  <a:pt x="11331" y="1528"/>
                  <a:pt x="11336" y="1539"/>
                  <a:pt x="11342" y="1549"/>
                </a:cubicBezTo>
                <a:cubicBezTo>
                  <a:pt x="11340" y="1558"/>
                  <a:pt x="11341" y="1568"/>
                  <a:pt x="11343" y="1576"/>
                </a:cubicBezTo>
                <a:cubicBezTo>
                  <a:pt x="11357" y="1632"/>
                  <a:pt x="11369" y="1673"/>
                  <a:pt x="11381" y="1695"/>
                </a:cubicBezTo>
                <a:cubicBezTo>
                  <a:pt x="11380" y="1702"/>
                  <a:pt x="11377" y="1706"/>
                  <a:pt x="11373" y="1713"/>
                </a:cubicBezTo>
                <a:cubicBezTo>
                  <a:pt x="11371" y="1716"/>
                  <a:pt x="11370" y="1718"/>
                  <a:pt x="11368" y="1722"/>
                </a:cubicBezTo>
                <a:cubicBezTo>
                  <a:pt x="11362" y="1735"/>
                  <a:pt x="11354" y="1755"/>
                  <a:pt x="11352" y="1796"/>
                </a:cubicBezTo>
                <a:cubicBezTo>
                  <a:pt x="11351" y="1805"/>
                  <a:pt x="11353" y="1812"/>
                  <a:pt x="11355" y="1819"/>
                </a:cubicBezTo>
                <a:cubicBezTo>
                  <a:pt x="11358" y="1825"/>
                  <a:pt x="11362" y="1830"/>
                  <a:pt x="11366" y="1830"/>
                </a:cubicBezTo>
                <a:cubicBezTo>
                  <a:pt x="11378" y="1832"/>
                  <a:pt x="11392" y="1832"/>
                  <a:pt x="11407" y="1833"/>
                </a:cubicBezTo>
                <a:cubicBezTo>
                  <a:pt x="11420" y="1833"/>
                  <a:pt x="11433" y="1832"/>
                  <a:pt x="11445" y="1834"/>
                </a:cubicBezTo>
                <a:cubicBezTo>
                  <a:pt x="11444" y="1852"/>
                  <a:pt x="11445" y="1871"/>
                  <a:pt x="11448" y="1892"/>
                </a:cubicBezTo>
                <a:cubicBezTo>
                  <a:pt x="11449" y="1900"/>
                  <a:pt x="11451" y="1907"/>
                  <a:pt x="11455" y="1911"/>
                </a:cubicBezTo>
                <a:cubicBezTo>
                  <a:pt x="11457" y="1913"/>
                  <a:pt x="11460" y="1915"/>
                  <a:pt x="11462" y="1915"/>
                </a:cubicBezTo>
                <a:cubicBezTo>
                  <a:pt x="11464" y="1915"/>
                  <a:pt x="11465" y="1914"/>
                  <a:pt x="11467" y="1913"/>
                </a:cubicBezTo>
                <a:cubicBezTo>
                  <a:pt x="11495" y="1895"/>
                  <a:pt x="11516" y="1867"/>
                  <a:pt x="11535" y="1840"/>
                </a:cubicBezTo>
                <a:cubicBezTo>
                  <a:pt x="11547" y="1823"/>
                  <a:pt x="11560" y="1807"/>
                  <a:pt x="11573" y="1793"/>
                </a:cubicBezTo>
                <a:cubicBezTo>
                  <a:pt x="11574" y="1793"/>
                  <a:pt x="11574" y="1792"/>
                  <a:pt x="11574" y="1792"/>
                </a:cubicBezTo>
                <a:cubicBezTo>
                  <a:pt x="11574" y="1791"/>
                  <a:pt x="11575" y="1791"/>
                  <a:pt x="11575" y="1791"/>
                </a:cubicBezTo>
                <a:cubicBezTo>
                  <a:pt x="11575" y="1791"/>
                  <a:pt x="11575" y="1791"/>
                  <a:pt x="11576" y="1791"/>
                </a:cubicBezTo>
                <a:cubicBezTo>
                  <a:pt x="11585" y="1781"/>
                  <a:pt x="11593" y="1774"/>
                  <a:pt x="11601" y="1769"/>
                </a:cubicBezTo>
                <a:cubicBezTo>
                  <a:pt x="11605" y="1766"/>
                  <a:pt x="11608" y="1759"/>
                  <a:pt x="11610" y="1750"/>
                </a:cubicBezTo>
                <a:cubicBezTo>
                  <a:pt x="11611" y="1741"/>
                  <a:pt x="11611" y="1731"/>
                  <a:pt x="11608" y="1723"/>
                </a:cubicBezTo>
                <a:cubicBezTo>
                  <a:pt x="11598" y="1695"/>
                  <a:pt x="11582" y="1685"/>
                  <a:pt x="11568" y="1675"/>
                </a:cubicBezTo>
                <a:cubicBezTo>
                  <a:pt x="11545" y="1660"/>
                  <a:pt x="11530" y="1650"/>
                  <a:pt x="11530" y="1588"/>
                </a:cubicBezTo>
                <a:cubicBezTo>
                  <a:pt x="11530" y="1571"/>
                  <a:pt x="11523" y="1558"/>
                  <a:pt x="11515" y="1558"/>
                </a:cubicBezTo>
                <a:lnTo>
                  <a:pt x="11466" y="1558"/>
                </a:lnTo>
                <a:cubicBezTo>
                  <a:pt x="11466" y="1544"/>
                  <a:pt x="11464" y="1528"/>
                  <a:pt x="11461" y="1512"/>
                </a:cubicBezTo>
                <a:cubicBezTo>
                  <a:pt x="11458" y="1499"/>
                  <a:pt x="11452" y="1491"/>
                  <a:pt x="11445" y="1493"/>
                </a:cubicBezTo>
                <a:lnTo>
                  <a:pt x="11440" y="1496"/>
                </a:lnTo>
                <a:cubicBezTo>
                  <a:pt x="11413" y="1437"/>
                  <a:pt x="11301" y="1310"/>
                  <a:pt x="11260" y="1310"/>
                </a:cubicBezTo>
                <a:cubicBezTo>
                  <a:pt x="11259" y="1310"/>
                  <a:pt x="11258" y="1311"/>
                  <a:pt x="11257" y="1310"/>
                </a:cubicBezTo>
                <a:cubicBezTo>
                  <a:pt x="11258" y="1279"/>
                  <a:pt x="11255" y="1253"/>
                  <a:pt x="11248" y="1235"/>
                </a:cubicBezTo>
                <a:cubicBezTo>
                  <a:pt x="11256" y="1234"/>
                  <a:pt x="11264" y="1232"/>
                  <a:pt x="11272" y="1229"/>
                </a:cubicBezTo>
                <a:cubicBezTo>
                  <a:pt x="11278" y="1227"/>
                  <a:pt x="11283" y="1224"/>
                  <a:pt x="11288" y="1223"/>
                </a:cubicBezTo>
                <a:cubicBezTo>
                  <a:pt x="11288" y="1226"/>
                  <a:pt x="11288" y="1231"/>
                  <a:pt x="11288" y="1235"/>
                </a:cubicBezTo>
                <a:cubicBezTo>
                  <a:pt x="11291" y="1268"/>
                  <a:pt x="11297" y="1307"/>
                  <a:pt x="11326" y="1327"/>
                </a:cubicBezTo>
                <a:cubicBezTo>
                  <a:pt x="11328" y="1328"/>
                  <a:pt x="11329" y="1328"/>
                  <a:pt x="11331" y="1328"/>
                </a:cubicBezTo>
                <a:lnTo>
                  <a:pt x="11438" y="1328"/>
                </a:lnTo>
                <a:cubicBezTo>
                  <a:pt x="11439" y="1328"/>
                  <a:pt x="11440" y="1330"/>
                  <a:pt x="11441" y="1330"/>
                </a:cubicBezTo>
                <a:cubicBezTo>
                  <a:pt x="11442" y="1330"/>
                  <a:pt x="11443" y="1329"/>
                  <a:pt x="11444" y="1329"/>
                </a:cubicBezTo>
                <a:cubicBezTo>
                  <a:pt x="11462" y="1381"/>
                  <a:pt x="11488" y="1405"/>
                  <a:pt x="11526" y="1405"/>
                </a:cubicBezTo>
                <a:cubicBezTo>
                  <a:pt x="11526" y="1405"/>
                  <a:pt x="11527" y="1405"/>
                  <a:pt x="11528" y="1405"/>
                </a:cubicBezTo>
                <a:cubicBezTo>
                  <a:pt x="11529" y="1405"/>
                  <a:pt x="11529" y="1405"/>
                  <a:pt x="11530" y="1405"/>
                </a:cubicBezTo>
                <a:cubicBezTo>
                  <a:pt x="11592" y="1399"/>
                  <a:pt x="11685" y="1273"/>
                  <a:pt x="11741" y="1198"/>
                </a:cubicBezTo>
                <a:lnTo>
                  <a:pt x="11752" y="1183"/>
                </a:lnTo>
                <a:cubicBezTo>
                  <a:pt x="11759" y="1175"/>
                  <a:pt x="11761" y="1158"/>
                  <a:pt x="11758" y="1145"/>
                </a:cubicBezTo>
                <a:cubicBezTo>
                  <a:pt x="11742" y="1082"/>
                  <a:pt x="11696" y="1013"/>
                  <a:pt x="11649" y="1013"/>
                </a:cubicBezTo>
                <a:lnTo>
                  <a:pt x="11579" y="1013"/>
                </a:lnTo>
                <a:cubicBezTo>
                  <a:pt x="11557" y="1013"/>
                  <a:pt x="11542" y="1030"/>
                  <a:pt x="11531" y="1042"/>
                </a:cubicBezTo>
                <a:cubicBezTo>
                  <a:pt x="11530" y="1043"/>
                  <a:pt x="11529" y="1045"/>
                  <a:pt x="11528" y="1046"/>
                </a:cubicBezTo>
                <a:cubicBezTo>
                  <a:pt x="11529" y="1042"/>
                  <a:pt x="11529" y="1038"/>
                  <a:pt x="11529" y="1033"/>
                </a:cubicBezTo>
                <a:cubicBezTo>
                  <a:pt x="11530" y="1019"/>
                  <a:pt x="11530" y="1002"/>
                  <a:pt x="11530" y="979"/>
                </a:cubicBezTo>
                <a:cubicBezTo>
                  <a:pt x="11530" y="963"/>
                  <a:pt x="11523" y="950"/>
                  <a:pt x="11515" y="950"/>
                </a:cubicBezTo>
                <a:lnTo>
                  <a:pt x="11490" y="950"/>
                </a:lnTo>
                <a:close/>
                <a:moveTo>
                  <a:pt x="7065" y="970"/>
                </a:moveTo>
                <a:cubicBezTo>
                  <a:pt x="7038" y="970"/>
                  <a:pt x="7015" y="1015"/>
                  <a:pt x="7015" y="1069"/>
                </a:cubicBezTo>
                <a:cubicBezTo>
                  <a:pt x="7015" y="1123"/>
                  <a:pt x="7038" y="1167"/>
                  <a:pt x="7065" y="1167"/>
                </a:cubicBezTo>
                <a:cubicBezTo>
                  <a:pt x="7092" y="1167"/>
                  <a:pt x="7114" y="1123"/>
                  <a:pt x="7114" y="1069"/>
                </a:cubicBezTo>
                <a:cubicBezTo>
                  <a:pt x="7114" y="1015"/>
                  <a:pt x="7092" y="970"/>
                  <a:pt x="7065" y="970"/>
                </a:cubicBezTo>
                <a:close/>
                <a:moveTo>
                  <a:pt x="6711" y="1007"/>
                </a:moveTo>
                <a:cubicBezTo>
                  <a:pt x="6684" y="1007"/>
                  <a:pt x="6662" y="1052"/>
                  <a:pt x="6662" y="1106"/>
                </a:cubicBezTo>
                <a:cubicBezTo>
                  <a:pt x="6662" y="1161"/>
                  <a:pt x="6684" y="1204"/>
                  <a:pt x="6711" y="1204"/>
                </a:cubicBezTo>
                <a:cubicBezTo>
                  <a:pt x="6739" y="1204"/>
                  <a:pt x="6760" y="1161"/>
                  <a:pt x="6760" y="1106"/>
                </a:cubicBezTo>
                <a:cubicBezTo>
                  <a:pt x="6760" y="1052"/>
                  <a:pt x="6739" y="1007"/>
                  <a:pt x="6711" y="1007"/>
                </a:cubicBezTo>
                <a:close/>
                <a:moveTo>
                  <a:pt x="11497" y="1010"/>
                </a:moveTo>
                <a:lnTo>
                  <a:pt x="11500" y="1010"/>
                </a:lnTo>
                <a:cubicBezTo>
                  <a:pt x="11500" y="1017"/>
                  <a:pt x="11499" y="1022"/>
                  <a:pt x="11499" y="1028"/>
                </a:cubicBezTo>
                <a:cubicBezTo>
                  <a:pt x="11498" y="1051"/>
                  <a:pt x="11497" y="1071"/>
                  <a:pt x="11501" y="1095"/>
                </a:cubicBezTo>
                <a:cubicBezTo>
                  <a:pt x="11502" y="1107"/>
                  <a:pt x="11508" y="1116"/>
                  <a:pt x="11515" y="1116"/>
                </a:cubicBezTo>
                <a:cubicBezTo>
                  <a:pt x="11527" y="1116"/>
                  <a:pt x="11537" y="1105"/>
                  <a:pt x="11546" y="1095"/>
                </a:cubicBezTo>
                <a:cubicBezTo>
                  <a:pt x="11556" y="1084"/>
                  <a:pt x="11565" y="1074"/>
                  <a:pt x="11579" y="1074"/>
                </a:cubicBezTo>
                <a:lnTo>
                  <a:pt x="11649" y="1074"/>
                </a:lnTo>
                <a:cubicBezTo>
                  <a:pt x="11662" y="1074"/>
                  <a:pt x="11675" y="1084"/>
                  <a:pt x="11686" y="1095"/>
                </a:cubicBezTo>
                <a:cubicBezTo>
                  <a:pt x="11676" y="1107"/>
                  <a:pt x="11667" y="1125"/>
                  <a:pt x="11667" y="1151"/>
                </a:cubicBezTo>
                <a:cubicBezTo>
                  <a:pt x="11667" y="1173"/>
                  <a:pt x="11674" y="1190"/>
                  <a:pt x="11682" y="1202"/>
                </a:cubicBezTo>
                <a:cubicBezTo>
                  <a:pt x="11635" y="1263"/>
                  <a:pt x="11579" y="1331"/>
                  <a:pt x="11537" y="1343"/>
                </a:cubicBezTo>
                <a:lnTo>
                  <a:pt x="11457" y="1097"/>
                </a:lnTo>
                <a:cubicBezTo>
                  <a:pt x="11472" y="1081"/>
                  <a:pt x="11483" y="1049"/>
                  <a:pt x="11491" y="1026"/>
                </a:cubicBezTo>
                <a:cubicBezTo>
                  <a:pt x="11492" y="1021"/>
                  <a:pt x="11495" y="1014"/>
                  <a:pt x="11497" y="1010"/>
                </a:cubicBezTo>
                <a:close/>
                <a:moveTo>
                  <a:pt x="11317" y="1022"/>
                </a:moveTo>
                <a:lnTo>
                  <a:pt x="11346" y="1022"/>
                </a:lnTo>
                <a:cubicBezTo>
                  <a:pt x="11363" y="1048"/>
                  <a:pt x="11398" y="1082"/>
                  <a:pt x="11417" y="1097"/>
                </a:cubicBezTo>
                <a:cubicBezTo>
                  <a:pt x="11425" y="1119"/>
                  <a:pt x="11432" y="1142"/>
                  <a:pt x="11440" y="1163"/>
                </a:cubicBezTo>
                <a:cubicBezTo>
                  <a:pt x="11442" y="1170"/>
                  <a:pt x="11444" y="1177"/>
                  <a:pt x="11446" y="1183"/>
                </a:cubicBezTo>
                <a:cubicBezTo>
                  <a:pt x="11448" y="1190"/>
                  <a:pt x="11450" y="1197"/>
                  <a:pt x="11452" y="1203"/>
                </a:cubicBezTo>
                <a:cubicBezTo>
                  <a:pt x="11449" y="1200"/>
                  <a:pt x="11446" y="1194"/>
                  <a:pt x="11441" y="1194"/>
                </a:cubicBezTo>
                <a:cubicBezTo>
                  <a:pt x="11422" y="1194"/>
                  <a:pt x="11407" y="1225"/>
                  <a:pt x="11407" y="1263"/>
                </a:cubicBezTo>
                <a:cubicBezTo>
                  <a:pt x="11407" y="1265"/>
                  <a:pt x="11408" y="1266"/>
                  <a:pt x="11408" y="1268"/>
                </a:cubicBezTo>
                <a:lnTo>
                  <a:pt x="11333" y="1268"/>
                </a:lnTo>
                <a:cubicBezTo>
                  <a:pt x="11329" y="1265"/>
                  <a:pt x="11326" y="1262"/>
                  <a:pt x="11323" y="1257"/>
                </a:cubicBezTo>
                <a:cubicBezTo>
                  <a:pt x="11330" y="1256"/>
                  <a:pt x="11337" y="1256"/>
                  <a:pt x="11345" y="1256"/>
                </a:cubicBezTo>
                <a:cubicBezTo>
                  <a:pt x="11347" y="1256"/>
                  <a:pt x="11348" y="1255"/>
                  <a:pt x="11350" y="1254"/>
                </a:cubicBezTo>
                <a:cubicBezTo>
                  <a:pt x="11359" y="1249"/>
                  <a:pt x="11370" y="1245"/>
                  <a:pt x="11379" y="1243"/>
                </a:cubicBezTo>
                <a:cubicBezTo>
                  <a:pt x="11389" y="1240"/>
                  <a:pt x="11397" y="1238"/>
                  <a:pt x="11404" y="1232"/>
                </a:cubicBezTo>
                <a:cubicBezTo>
                  <a:pt x="11411" y="1227"/>
                  <a:pt x="11415" y="1214"/>
                  <a:pt x="11413" y="1200"/>
                </a:cubicBezTo>
                <a:cubicBezTo>
                  <a:pt x="11412" y="1186"/>
                  <a:pt x="11405" y="1175"/>
                  <a:pt x="11398" y="1175"/>
                </a:cubicBezTo>
                <a:cubicBezTo>
                  <a:pt x="11394" y="1175"/>
                  <a:pt x="11359" y="1170"/>
                  <a:pt x="11336" y="1167"/>
                </a:cubicBezTo>
                <a:cubicBezTo>
                  <a:pt x="11309" y="1163"/>
                  <a:pt x="11301" y="1162"/>
                  <a:pt x="11299" y="1162"/>
                </a:cubicBezTo>
                <a:cubicBezTo>
                  <a:pt x="11288" y="1162"/>
                  <a:pt x="11277" y="1166"/>
                  <a:pt x="11267" y="1169"/>
                </a:cubicBezTo>
                <a:cubicBezTo>
                  <a:pt x="11259" y="1172"/>
                  <a:pt x="11251" y="1175"/>
                  <a:pt x="11246" y="1175"/>
                </a:cubicBezTo>
                <a:cubicBezTo>
                  <a:pt x="11242" y="1175"/>
                  <a:pt x="11241" y="1174"/>
                  <a:pt x="11241" y="1174"/>
                </a:cubicBezTo>
                <a:cubicBezTo>
                  <a:pt x="11241" y="1174"/>
                  <a:pt x="11239" y="1169"/>
                  <a:pt x="11239" y="1148"/>
                </a:cubicBezTo>
                <a:cubicBezTo>
                  <a:pt x="11240" y="1141"/>
                  <a:pt x="11237" y="1135"/>
                  <a:pt x="11235" y="1130"/>
                </a:cubicBezTo>
                <a:cubicBezTo>
                  <a:pt x="11242" y="1121"/>
                  <a:pt x="11246" y="1108"/>
                  <a:pt x="11248" y="1092"/>
                </a:cubicBezTo>
                <a:cubicBezTo>
                  <a:pt x="11257" y="1094"/>
                  <a:pt x="11266" y="1091"/>
                  <a:pt x="11274" y="1083"/>
                </a:cubicBezTo>
                <a:cubicBezTo>
                  <a:pt x="11278" y="1079"/>
                  <a:pt x="11280" y="1072"/>
                  <a:pt x="11281" y="1064"/>
                </a:cubicBezTo>
                <a:lnTo>
                  <a:pt x="11303" y="1064"/>
                </a:lnTo>
                <a:cubicBezTo>
                  <a:pt x="11308" y="1064"/>
                  <a:pt x="11313" y="1059"/>
                  <a:pt x="11316" y="1050"/>
                </a:cubicBezTo>
                <a:cubicBezTo>
                  <a:pt x="11318" y="1042"/>
                  <a:pt x="11319" y="1032"/>
                  <a:pt x="11317" y="1022"/>
                </a:cubicBezTo>
                <a:close/>
                <a:moveTo>
                  <a:pt x="5041" y="1038"/>
                </a:moveTo>
                <a:cubicBezTo>
                  <a:pt x="5047" y="1038"/>
                  <a:pt x="5052" y="1042"/>
                  <a:pt x="5060" y="1048"/>
                </a:cubicBezTo>
                <a:cubicBezTo>
                  <a:pt x="5065" y="1052"/>
                  <a:pt x="5071" y="1057"/>
                  <a:pt x="5079" y="1061"/>
                </a:cubicBezTo>
                <a:cubicBezTo>
                  <a:pt x="5074" y="1070"/>
                  <a:pt x="5069" y="1083"/>
                  <a:pt x="5068" y="1099"/>
                </a:cubicBezTo>
                <a:cubicBezTo>
                  <a:pt x="5058" y="1085"/>
                  <a:pt x="5047" y="1072"/>
                  <a:pt x="5034" y="1063"/>
                </a:cubicBezTo>
                <a:cubicBezTo>
                  <a:pt x="5031" y="1061"/>
                  <a:pt x="5028" y="1060"/>
                  <a:pt x="5025" y="1059"/>
                </a:cubicBezTo>
                <a:cubicBezTo>
                  <a:pt x="5027" y="1056"/>
                  <a:pt x="5028" y="1054"/>
                  <a:pt x="5029" y="1052"/>
                </a:cubicBezTo>
                <a:cubicBezTo>
                  <a:pt x="5034" y="1043"/>
                  <a:pt x="5038" y="1038"/>
                  <a:pt x="5041" y="1038"/>
                </a:cubicBezTo>
                <a:close/>
                <a:moveTo>
                  <a:pt x="13580" y="1047"/>
                </a:moveTo>
                <a:cubicBezTo>
                  <a:pt x="13587" y="1048"/>
                  <a:pt x="13593" y="1050"/>
                  <a:pt x="13599" y="1054"/>
                </a:cubicBezTo>
                <a:cubicBezTo>
                  <a:pt x="13592" y="1062"/>
                  <a:pt x="13586" y="1073"/>
                  <a:pt x="13582" y="1082"/>
                </a:cubicBezTo>
                <a:cubicBezTo>
                  <a:pt x="13579" y="1087"/>
                  <a:pt x="13577" y="1091"/>
                  <a:pt x="13575" y="1094"/>
                </a:cubicBezTo>
                <a:lnTo>
                  <a:pt x="13577" y="1081"/>
                </a:lnTo>
                <a:lnTo>
                  <a:pt x="13580" y="1047"/>
                </a:lnTo>
                <a:close/>
                <a:moveTo>
                  <a:pt x="13549" y="1052"/>
                </a:moveTo>
                <a:cubicBezTo>
                  <a:pt x="13549" y="1052"/>
                  <a:pt x="13547" y="1068"/>
                  <a:pt x="13547" y="1068"/>
                </a:cubicBezTo>
                <a:lnTo>
                  <a:pt x="13546" y="1078"/>
                </a:lnTo>
                <a:cubicBezTo>
                  <a:pt x="13540" y="1070"/>
                  <a:pt x="13534" y="1064"/>
                  <a:pt x="13528" y="1061"/>
                </a:cubicBezTo>
                <a:cubicBezTo>
                  <a:pt x="13534" y="1058"/>
                  <a:pt x="13541" y="1054"/>
                  <a:pt x="13549" y="1052"/>
                </a:cubicBezTo>
                <a:close/>
                <a:moveTo>
                  <a:pt x="12958" y="1063"/>
                </a:moveTo>
                <a:cubicBezTo>
                  <a:pt x="12958" y="1063"/>
                  <a:pt x="12958" y="1076"/>
                  <a:pt x="12958" y="1076"/>
                </a:cubicBezTo>
                <a:lnTo>
                  <a:pt x="12958" y="1087"/>
                </a:lnTo>
                <a:cubicBezTo>
                  <a:pt x="12954" y="1086"/>
                  <a:pt x="12952" y="1083"/>
                  <a:pt x="12949" y="1082"/>
                </a:cubicBezTo>
                <a:cubicBezTo>
                  <a:pt x="12949" y="1082"/>
                  <a:pt x="12949" y="1082"/>
                  <a:pt x="12949" y="1082"/>
                </a:cubicBezTo>
                <a:cubicBezTo>
                  <a:pt x="12945" y="1080"/>
                  <a:pt x="12940" y="1079"/>
                  <a:pt x="12938" y="1077"/>
                </a:cubicBezTo>
                <a:cubicBezTo>
                  <a:pt x="12945" y="1072"/>
                  <a:pt x="12951" y="1067"/>
                  <a:pt x="12958" y="1063"/>
                </a:cubicBezTo>
                <a:close/>
                <a:moveTo>
                  <a:pt x="13510" y="1071"/>
                </a:moveTo>
                <a:cubicBezTo>
                  <a:pt x="13508" y="1075"/>
                  <a:pt x="13507" y="1079"/>
                  <a:pt x="13507" y="1083"/>
                </a:cubicBezTo>
                <a:cubicBezTo>
                  <a:pt x="13505" y="1096"/>
                  <a:pt x="13504" y="1099"/>
                  <a:pt x="13504" y="1099"/>
                </a:cubicBezTo>
                <a:cubicBezTo>
                  <a:pt x="13502" y="1101"/>
                  <a:pt x="13495" y="1100"/>
                  <a:pt x="13489" y="1098"/>
                </a:cubicBezTo>
                <a:cubicBezTo>
                  <a:pt x="13488" y="1097"/>
                  <a:pt x="13487" y="1097"/>
                  <a:pt x="13486" y="1096"/>
                </a:cubicBezTo>
                <a:cubicBezTo>
                  <a:pt x="13490" y="1089"/>
                  <a:pt x="13497" y="1080"/>
                  <a:pt x="13510" y="1071"/>
                </a:cubicBezTo>
                <a:close/>
                <a:moveTo>
                  <a:pt x="15655" y="1110"/>
                </a:moveTo>
                <a:cubicBezTo>
                  <a:pt x="15666" y="1117"/>
                  <a:pt x="15682" y="1131"/>
                  <a:pt x="15693" y="1140"/>
                </a:cubicBezTo>
                <a:cubicBezTo>
                  <a:pt x="15699" y="1146"/>
                  <a:pt x="15706" y="1151"/>
                  <a:pt x="15712" y="1155"/>
                </a:cubicBezTo>
                <a:cubicBezTo>
                  <a:pt x="15700" y="1179"/>
                  <a:pt x="15669" y="1192"/>
                  <a:pt x="15640" y="1194"/>
                </a:cubicBezTo>
                <a:lnTo>
                  <a:pt x="15655" y="1110"/>
                </a:lnTo>
                <a:close/>
                <a:moveTo>
                  <a:pt x="15742" y="1117"/>
                </a:moveTo>
                <a:cubicBezTo>
                  <a:pt x="15757" y="1122"/>
                  <a:pt x="15774" y="1126"/>
                  <a:pt x="15791" y="1126"/>
                </a:cubicBezTo>
                <a:cubicBezTo>
                  <a:pt x="15795" y="1126"/>
                  <a:pt x="15802" y="1126"/>
                  <a:pt x="15811" y="1127"/>
                </a:cubicBezTo>
                <a:cubicBezTo>
                  <a:pt x="15805" y="1133"/>
                  <a:pt x="15800" y="1139"/>
                  <a:pt x="15794" y="1145"/>
                </a:cubicBezTo>
                <a:cubicBezTo>
                  <a:pt x="15776" y="1163"/>
                  <a:pt x="15756" y="1182"/>
                  <a:pt x="15731" y="1201"/>
                </a:cubicBezTo>
                <a:cubicBezTo>
                  <a:pt x="15739" y="1186"/>
                  <a:pt x="15745" y="1166"/>
                  <a:pt x="15747" y="1141"/>
                </a:cubicBezTo>
                <a:cubicBezTo>
                  <a:pt x="15747" y="1132"/>
                  <a:pt x="15745" y="1123"/>
                  <a:pt x="15742" y="1117"/>
                </a:cubicBezTo>
                <a:close/>
                <a:moveTo>
                  <a:pt x="4529" y="1119"/>
                </a:moveTo>
                <a:cubicBezTo>
                  <a:pt x="4515" y="1119"/>
                  <a:pt x="4503" y="1142"/>
                  <a:pt x="4503" y="1170"/>
                </a:cubicBezTo>
                <a:cubicBezTo>
                  <a:pt x="4503" y="1199"/>
                  <a:pt x="4515" y="1222"/>
                  <a:pt x="4529" y="1222"/>
                </a:cubicBezTo>
                <a:cubicBezTo>
                  <a:pt x="4543" y="1222"/>
                  <a:pt x="4555" y="1199"/>
                  <a:pt x="4555" y="1170"/>
                </a:cubicBezTo>
                <a:cubicBezTo>
                  <a:pt x="4555" y="1142"/>
                  <a:pt x="4543" y="1119"/>
                  <a:pt x="4529" y="1119"/>
                </a:cubicBezTo>
                <a:close/>
                <a:moveTo>
                  <a:pt x="4089" y="1138"/>
                </a:moveTo>
                <a:cubicBezTo>
                  <a:pt x="4081" y="1139"/>
                  <a:pt x="4075" y="1153"/>
                  <a:pt x="4075" y="1168"/>
                </a:cubicBezTo>
                <a:cubicBezTo>
                  <a:pt x="4075" y="1205"/>
                  <a:pt x="4085" y="1225"/>
                  <a:pt x="4095" y="1240"/>
                </a:cubicBezTo>
                <a:cubicBezTo>
                  <a:pt x="4095" y="1242"/>
                  <a:pt x="4094" y="1243"/>
                  <a:pt x="4094" y="1245"/>
                </a:cubicBezTo>
                <a:cubicBezTo>
                  <a:pt x="4094" y="1273"/>
                  <a:pt x="4106" y="1296"/>
                  <a:pt x="4120" y="1296"/>
                </a:cubicBezTo>
                <a:cubicBezTo>
                  <a:pt x="4126" y="1296"/>
                  <a:pt x="4132" y="1291"/>
                  <a:pt x="4136" y="1282"/>
                </a:cubicBezTo>
                <a:lnTo>
                  <a:pt x="4164" y="1282"/>
                </a:lnTo>
                <a:cubicBezTo>
                  <a:pt x="4173" y="1282"/>
                  <a:pt x="4180" y="1270"/>
                  <a:pt x="4180" y="1253"/>
                </a:cubicBezTo>
                <a:lnTo>
                  <a:pt x="4180" y="1168"/>
                </a:lnTo>
                <a:cubicBezTo>
                  <a:pt x="4180" y="1152"/>
                  <a:pt x="4173" y="1138"/>
                  <a:pt x="4164" y="1138"/>
                </a:cubicBezTo>
                <a:cubicBezTo>
                  <a:pt x="4160" y="1138"/>
                  <a:pt x="4155" y="1138"/>
                  <a:pt x="4149" y="1138"/>
                </a:cubicBezTo>
                <a:cubicBezTo>
                  <a:pt x="4132" y="1137"/>
                  <a:pt x="4109" y="1135"/>
                  <a:pt x="4089" y="1138"/>
                </a:cubicBezTo>
                <a:close/>
                <a:moveTo>
                  <a:pt x="11078" y="1152"/>
                </a:moveTo>
                <a:lnTo>
                  <a:pt x="11092" y="1349"/>
                </a:lnTo>
                <a:cubicBezTo>
                  <a:pt x="11090" y="1338"/>
                  <a:pt x="11088" y="1328"/>
                  <a:pt x="11086" y="1319"/>
                </a:cubicBezTo>
                <a:cubicBezTo>
                  <a:pt x="11077" y="1273"/>
                  <a:pt x="11070" y="1241"/>
                  <a:pt x="11070" y="1183"/>
                </a:cubicBezTo>
                <a:cubicBezTo>
                  <a:pt x="11070" y="1160"/>
                  <a:pt x="11070" y="1154"/>
                  <a:pt x="11078" y="1152"/>
                </a:cubicBezTo>
                <a:close/>
                <a:moveTo>
                  <a:pt x="11108" y="1152"/>
                </a:moveTo>
                <a:cubicBezTo>
                  <a:pt x="11132" y="1159"/>
                  <a:pt x="11165" y="1189"/>
                  <a:pt x="11167" y="1204"/>
                </a:cubicBezTo>
                <a:cubicBezTo>
                  <a:pt x="11167" y="1216"/>
                  <a:pt x="11166" y="1228"/>
                  <a:pt x="11164" y="1240"/>
                </a:cubicBezTo>
                <a:cubicBezTo>
                  <a:pt x="11163" y="1255"/>
                  <a:pt x="11161" y="1271"/>
                  <a:pt x="11161" y="1289"/>
                </a:cubicBezTo>
                <a:cubicBezTo>
                  <a:pt x="11161" y="1300"/>
                  <a:pt x="11164" y="1310"/>
                  <a:pt x="11168" y="1315"/>
                </a:cubicBezTo>
                <a:cubicBezTo>
                  <a:pt x="11172" y="1320"/>
                  <a:pt x="11178" y="1321"/>
                  <a:pt x="11183" y="1316"/>
                </a:cubicBezTo>
                <a:cubicBezTo>
                  <a:pt x="11192" y="1306"/>
                  <a:pt x="11198" y="1293"/>
                  <a:pt x="11203" y="1281"/>
                </a:cubicBezTo>
                <a:cubicBezTo>
                  <a:pt x="11209" y="1268"/>
                  <a:pt x="11211" y="1265"/>
                  <a:pt x="11214" y="1265"/>
                </a:cubicBezTo>
                <a:cubicBezTo>
                  <a:pt x="11219" y="1265"/>
                  <a:pt x="11223" y="1267"/>
                  <a:pt x="11224" y="1272"/>
                </a:cubicBezTo>
                <a:cubicBezTo>
                  <a:pt x="11227" y="1279"/>
                  <a:pt x="11229" y="1297"/>
                  <a:pt x="11225" y="1329"/>
                </a:cubicBezTo>
                <a:cubicBezTo>
                  <a:pt x="11224" y="1338"/>
                  <a:pt x="11225" y="1347"/>
                  <a:pt x="11228" y="1355"/>
                </a:cubicBezTo>
                <a:cubicBezTo>
                  <a:pt x="11231" y="1362"/>
                  <a:pt x="11235" y="1366"/>
                  <a:pt x="11239" y="1366"/>
                </a:cubicBezTo>
                <a:cubicBezTo>
                  <a:pt x="11242" y="1366"/>
                  <a:pt x="11245" y="1368"/>
                  <a:pt x="11248" y="1369"/>
                </a:cubicBezTo>
                <a:cubicBezTo>
                  <a:pt x="11252" y="1370"/>
                  <a:pt x="11257" y="1371"/>
                  <a:pt x="11260" y="1371"/>
                </a:cubicBezTo>
                <a:cubicBezTo>
                  <a:pt x="11284" y="1371"/>
                  <a:pt x="11359" y="1449"/>
                  <a:pt x="11398" y="1504"/>
                </a:cubicBezTo>
                <a:cubicBezTo>
                  <a:pt x="11396" y="1508"/>
                  <a:pt x="11395" y="1514"/>
                  <a:pt x="11394" y="1520"/>
                </a:cubicBezTo>
                <a:cubicBezTo>
                  <a:pt x="11394" y="1523"/>
                  <a:pt x="11394" y="1526"/>
                  <a:pt x="11395" y="1530"/>
                </a:cubicBezTo>
                <a:cubicBezTo>
                  <a:pt x="11393" y="1527"/>
                  <a:pt x="11390" y="1524"/>
                  <a:pt x="11388" y="1524"/>
                </a:cubicBezTo>
                <a:cubicBezTo>
                  <a:pt x="11362" y="1517"/>
                  <a:pt x="11348" y="1475"/>
                  <a:pt x="11348" y="1474"/>
                </a:cubicBezTo>
                <a:cubicBezTo>
                  <a:pt x="11345" y="1465"/>
                  <a:pt x="11340" y="1460"/>
                  <a:pt x="11335" y="1460"/>
                </a:cubicBezTo>
                <a:cubicBezTo>
                  <a:pt x="11310" y="1460"/>
                  <a:pt x="11292" y="1482"/>
                  <a:pt x="11276" y="1510"/>
                </a:cubicBezTo>
                <a:cubicBezTo>
                  <a:pt x="11270" y="1500"/>
                  <a:pt x="11263" y="1492"/>
                  <a:pt x="11255" y="1492"/>
                </a:cubicBezTo>
                <a:cubicBezTo>
                  <a:pt x="11236" y="1492"/>
                  <a:pt x="11221" y="1523"/>
                  <a:pt x="11221" y="1561"/>
                </a:cubicBezTo>
                <a:cubicBezTo>
                  <a:pt x="11221" y="1586"/>
                  <a:pt x="11229" y="1604"/>
                  <a:pt x="11239" y="1616"/>
                </a:cubicBezTo>
                <a:cubicBezTo>
                  <a:pt x="11234" y="1638"/>
                  <a:pt x="11226" y="1660"/>
                  <a:pt x="11222" y="1680"/>
                </a:cubicBezTo>
                <a:lnTo>
                  <a:pt x="11213" y="1679"/>
                </a:lnTo>
                <a:lnTo>
                  <a:pt x="11147" y="1668"/>
                </a:lnTo>
                <a:lnTo>
                  <a:pt x="11136" y="1525"/>
                </a:lnTo>
                <a:lnTo>
                  <a:pt x="11108" y="1152"/>
                </a:lnTo>
                <a:close/>
                <a:moveTo>
                  <a:pt x="15885" y="1156"/>
                </a:moveTo>
                <a:cubicBezTo>
                  <a:pt x="15858" y="1156"/>
                  <a:pt x="15836" y="1201"/>
                  <a:pt x="15836" y="1256"/>
                </a:cubicBezTo>
                <a:cubicBezTo>
                  <a:pt x="15836" y="1310"/>
                  <a:pt x="15858" y="1353"/>
                  <a:pt x="15885" y="1353"/>
                </a:cubicBezTo>
                <a:cubicBezTo>
                  <a:pt x="15912" y="1353"/>
                  <a:pt x="15934" y="1310"/>
                  <a:pt x="15934" y="1256"/>
                </a:cubicBezTo>
                <a:cubicBezTo>
                  <a:pt x="15934" y="1201"/>
                  <a:pt x="15912" y="1156"/>
                  <a:pt x="15885" y="1156"/>
                </a:cubicBezTo>
                <a:close/>
                <a:moveTo>
                  <a:pt x="4114" y="1196"/>
                </a:moveTo>
                <a:cubicBezTo>
                  <a:pt x="4115" y="1196"/>
                  <a:pt x="4116" y="1196"/>
                  <a:pt x="4117" y="1196"/>
                </a:cubicBezTo>
                <a:cubicBezTo>
                  <a:pt x="4116" y="1196"/>
                  <a:pt x="4116" y="1197"/>
                  <a:pt x="4115" y="1197"/>
                </a:cubicBezTo>
                <a:cubicBezTo>
                  <a:pt x="4115" y="1197"/>
                  <a:pt x="4114" y="1197"/>
                  <a:pt x="4114" y="1196"/>
                </a:cubicBezTo>
                <a:close/>
                <a:moveTo>
                  <a:pt x="4123" y="1196"/>
                </a:moveTo>
                <a:cubicBezTo>
                  <a:pt x="4132" y="1196"/>
                  <a:pt x="4141" y="1197"/>
                  <a:pt x="4148" y="1197"/>
                </a:cubicBezTo>
                <a:cubicBezTo>
                  <a:pt x="4149" y="1197"/>
                  <a:pt x="4149" y="1197"/>
                  <a:pt x="4150" y="1197"/>
                </a:cubicBezTo>
                <a:lnTo>
                  <a:pt x="4150" y="1223"/>
                </a:lnTo>
                <a:lnTo>
                  <a:pt x="4141" y="1223"/>
                </a:lnTo>
                <a:cubicBezTo>
                  <a:pt x="4137" y="1209"/>
                  <a:pt x="4131" y="1198"/>
                  <a:pt x="4123" y="1196"/>
                </a:cubicBezTo>
                <a:close/>
                <a:moveTo>
                  <a:pt x="10826" y="1201"/>
                </a:moveTo>
                <a:cubicBezTo>
                  <a:pt x="10853" y="1201"/>
                  <a:pt x="10872" y="1201"/>
                  <a:pt x="10902" y="1209"/>
                </a:cubicBezTo>
                <a:cubicBezTo>
                  <a:pt x="10899" y="1216"/>
                  <a:pt x="10896" y="1223"/>
                  <a:pt x="10894" y="1232"/>
                </a:cubicBezTo>
                <a:cubicBezTo>
                  <a:pt x="10892" y="1238"/>
                  <a:pt x="10895" y="1243"/>
                  <a:pt x="10895" y="1249"/>
                </a:cubicBezTo>
                <a:cubicBezTo>
                  <a:pt x="10891" y="1263"/>
                  <a:pt x="10886" y="1276"/>
                  <a:pt x="10886" y="1293"/>
                </a:cubicBezTo>
                <a:cubicBezTo>
                  <a:pt x="10886" y="1347"/>
                  <a:pt x="10908" y="1391"/>
                  <a:pt x="10935" y="1391"/>
                </a:cubicBezTo>
                <a:cubicBezTo>
                  <a:pt x="10963" y="1391"/>
                  <a:pt x="10984" y="1347"/>
                  <a:pt x="10984" y="1293"/>
                </a:cubicBezTo>
                <a:cubicBezTo>
                  <a:pt x="10984" y="1267"/>
                  <a:pt x="10979" y="1245"/>
                  <a:pt x="10971" y="1228"/>
                </a:cubicBezTo>
                <a:cubicBezTo>
                  <a:pt x="10975" y="1219"/>
                  <a:pt x="10979" y="1214"/>
                  <a:pt x="10985" y="1214"/>
                </a:cubicBezTo>
                <a:cubicBezTo>
                  <a:pt x="11005" y="1214"/>
                  <a:pt x="11011" y="1236"/>
                  <a:pt x="11023" y="1284"/>
                </a:cubicBezTo>
                <a:cubicBezTo>
                  <a:pt x="11032" y="1325"/>
                  <a:pt x="11045" y="1377"/>
                  <a:pt x="11076" y="1399"/>
                </a:cubicBezTo>
                <a:cubicBezTo>
                  <a:pt x="11081" y="1403"/>
                  <a:pt x="11087" y="1400"/>
                  <a:pt x="11091" y="1392"/>
                </a:cubicBezTo>
                <a:cubicBezTo>
                  <a:pt x="11093" y="1388"/>
                  <a:pt x="11094" y="1383"/>
                  <a:pt x="11095" y="1378"/>
                </a:cubicBezTo>
                <a:lnTo>
                  <a:pt x="11103" y="1482"/>
                </a:lnTo>
                <a:lnTo>
                  <a:pt x="11105" y="1504"/>
                </a:lnTo>
                <a:cubicBezTo>
                  <a:pt x="11103" y="1503"/>
                  <a:pt x="11101" y="1503"/>
                  <a:pt x="11099" y="1503"/>
                </a:cubicBezTo>
                <a:lnTo>
                  <a:pt x="11046" y="1503"/>
                </a:lnTo>
                <a:cubicBezTo>
                  <a:pt x="11042" y="1499"/>
                  <a:pt x="11031" y="1483"/>
                  <a:pt x="11021" y="1470"/>
                </a:cubicBezTo>
                <a:cubicBezTo>
                  <a:pt x="11019" y="1466"/>
                  <a:pt x="11016" y="1464"/>
                  <a:pt x="11013" y="1464"/>
                </a:cubicBezTo>
                <a:lnTo>
                  <a:pt x="10996" y="1464"/>
                </a:lnTo>
                <a:cubicBezTo>
                  <a:pt x="10993" y="1464"/>
                  <a:pt x="10990" y="1465"/>
                  <a:pt x="10988" y="1468"/>
                </a:cubicBezTo>
                <a:cubicBezTo>
                  <a:pt x="10978" y="1480"/>
                  <a:pt x="10972" y="1501"/>
                  <a:pt x="10966" y="1523"/>
                </a:cubicBezTo>
                <a:cubicBezTo>
                  <a:pt x="10957" y="1557"/>
                  <a:pt x="10951" y="1578"/>
                  <a:pt x="10932" y="1578"/>
                </a:cubicBezTo>
                <a:cubicBezTo>
                  <a:pt x="10914" y="1578"/>
                  <a:pt x="10900" y="1571"/>
                  <a:pt x="10890" y="1556"/>
                </a:cubicBezTo>
                <a:cubicBezTo>
                  <a:pt x="10893" y="1552"/>
                  <a:pt x="10895" y="1546"/>
                  <a:pt x="10896" y="1539"/>
                </a:cubicBezTo>
                <a:cubicBezTo>
                  <a:pt x="10897" y="1525"/>
                  <a:pt x="10894" y="1513"/>
                  <a:pt x="10888" y="1506"/>
                </a:cubicBezTo>
                <a:cubicBezTo>
                  <a:pt x="10848" y="1464"/>
                  <a:pt x="10831" y="1440"/>
                  <a:pt x="10836" y="1399"/>
                </a:cubicBezTo>
                <a:cubicBezTo>
                  <a:pt x="10838" y="1384"/>
                  <a:pt x="10834" y="1369"/>
                  <a:pt x="10827" y="1364"/>
                </a:cubicBezTo>
                <a:cubicBezTo>
                  <a:pt x="10826" y="1364"/>
                  <a:pt x="10824" y="1361"/>
                  <a:pt x="10823" y="1359"/>
                </a:cubicBezTo>
                <a:cubicBezTo>
                  <a:pt x="10819" y="1354"/>
                  <a:pt x="10813" y="1345"/>
                  <a:pt x="10806" y="1345"/>
                </a:cubicBezTo>
                <a:cubicBezTo>
                  <a:pt x="10801" y="1342"/>
                  <a:pt x="10791" y="1317"/>
                  <a:pt x="10784" y="1299"/>
                </a:cubicBezTo>
                <a:cubicBezTo>
                  <a:pt x="10782" y="1288"/>
                  <a:pt x="10778" y="1279"/>
                  <a:pt x="10775" y="1270"/>
                </a:cubicBezTo>
                <a:cubicBezTo>
                  <a:pt x="10791" y="1240"/>
                  <a:pt x="10817" y="1201"/>
                  <a:pt x="10826" y="1201"/>
                </a:cubicBezTo>
                <a:close/>
                <a:moveTo>
                  <a:pt x="4858" y="1210"/>
                </a:moveTo>
                <a:cubicBezTo>
                  <a:pt x="4862" y="1219"/>
                  <a:pt x="4867" y="1226"/>
                  <a:pt x="4873" y="1233"/>
                </a:cubicBezTo>
                <a:cubicBezTo>
                  <a:pt x="4870" y="1233"/>
                  <a:pt x="4867" y="1232"/>
                  <a:pt x="4865" y="1232"/>
                </a:cubicBezTo>
                <a:cubicBezTo>
                  <a:pt x="4861" y="1232"/>
                  <a:pt x="4858" y="1235"/>
                  <a:pt x="4852" y="1239"/>
                </a:cubicBezTo>
                <a:cubicBezTo>
                  <a:pt x="4852" y="1239"/>
                  <a:pt x="4852" y="1239"/>
                  <a:pt x="4852" y="1239"/>
                </a:cubicBezTo>
                <a:cubicBezTo>
                  <a:pt x="4854" y="1232"/>
                  <a:pt x="4857" y="1222"/>
                  <a:pt x="4858" y="1210"/>
                </a:cubicBezTo>
                <a:close/>
                <a:moveTo>
                  <a:pt x="7296" y="1222"/>
                </a:moveTo>
                <a:lnTo>
                  <a:pt x="7065" y="1507"/>
                </a:lnTo>
                <a:cubicBezTo>
                  <a:pt x="7059" y="1502"/>
                  <a:pt x="7054" y="1492"/>
                  <a:pt x="7046" y="1492"/>
                </a:cubicBezTo>
                <a:cubicBezTo>
                  <a:pt x="7019" y="1492"/>
                  <a:pt x="6997" y="1537"/>
                  <a:pt x="6997" y="1591"/>
                </a:cubicBezTo>
                <a:lnTo>
                  <a:pt x="6849" y="1776"/>
                </a:lnTo>
                <a:cubicBezTo>
                  <a:pt x="6841" y="1765"/>
                  <a:pt x="6833" y="1753"/>
                  <a:pt x="6823" y="1753"/>
                </a:cubicBezTo>
                <a:cubicBezTo>
                  <a:pt x="6796" y="1753"/>
                  <a:pt x="6774" y="1798"/>
                  <a:pt x="6774" y="1852"/>
                </a:cubicBezTo>
                <a:cubicBezTo>
                  <a:pt x="6774" y="1857"/>
                  <a:pt x="6776" y="1860"/>
                  <a:pt x="6776" y="1864"/>
                </a:cubicBezTo>
                <a:lnTo>
                  <a:pt x="6534" y="2164"/>
                </a:lnTo>
                <a:lnTo>
                  <a:pt x="6501" y="2205"/>
                </a:lnTo>
                <a:cubicBezTo>
                  <a:pt x="6443" y="2149"/>
                  <a:pt x="6381" y="2122"/>
                  <a:pt x="6315" y="2122"/>
                </a:cubicBezTo>
                <a:lnTo>
                  <a:pt x="6251" y="2122"/>
                </a:lnTo>
                <a:cubicBezTo>
                  <a:pt x="6250" y="2122"/>
                  <a:pt x="6249" y="2124"/>
                  <a:pt x="6248" y="2124"/>
                </a:cubicBezTo>
                <a:cubicBezTo>
                  <a:pt x="6249" y="2112"/>
                  <a:pt x="6251" y="2101"/>
                  <a:pt x="6251" y="2088"/>
                </a:cubicBezTo>
                <a:cubicBezTo>
                  <a:pt x="6251" y="2006"/>
                  <a:pt x="6218" y="1940"/>
                  <a:pt x="6178" y="1940"/>
                </a:cubicBezTo>
                <a:cubicBezTo>
                  <a:pt x="6137" y="1940"/>
                  <a:pt x="6104" y="2006"/>
                  <a:pt x="6104" y="2088"/>
                </a:cubicBezTo>
                <a:cubicBezTo>
                  <a:pt x="6104" y="2109"/>
                  <a:pt x="6106" y="2128"/>
                  <a:pt x="6110" y="2146"/>
                </a:cubicBezTo>
                <a:cubicBezTo>
                  <a:pt x="6095" y="2149"/>
                  <a:pt x="6083" y="2154"/>
                  <a:pt x="6075" y="2160"/>
                </a:cubicBezTo>
                <a:lnTo>
                  <a:pt x="6072" y="2161"/>
                </a:lnTo>
                <a:cubicBezTo>
                  <a:pt x="6068" y="2165"/>
                  <a:pt x="6064" y="2174"/>
                  <a:pt x="6063" y="2184"/>
                </a:cubicBezTo>
                <a:cubicBezTo>
                  <a:pt x="6062" y="2192"/>
                  <a:pt x="6063" y="2199"/>
                  <a:pt x="6065" y="2206"/>
                </a:cubicBezTo>
                <a:cubicBezTo>
                  <a:pt x="6030" y="2203"/>
                  <a:pt x="5984" y="2178"/>
                  <a:pt x="5958" y="2140"/>
                </a:cubicBezTo>
                <a:cubicBezTo>
                  <a:pt x="5970" y="2127"/>
                  <a:pt x="5982" y="2113"/>
                  <a:pt x="5990" y="2079"/>
                </a:cubicBezTo>
                <a:cubicBezTo>
                  <a:pt x="5991" y="2071"/>
                  <a:pt x="5991" y="2062"/>
                  <a:pt x="5990" y="2054"/>
                </a:cubicBezTo>
                <a:cubicBezTo>
                  <a:pt x="5988" y="2047"/>
                  <a:pt x="5985" y="2041"/>
                  <a:pt x="5981" y="2038"/>
                </a:cubicBezTo>
                <a:cubicBezTo>
                  <a:pt x="5969" y="2029"/>
                  <a:pt x="5957" y="2016"/>
                  <a:pt x="5946" y="2004"/>
                </a:cubicBezTo>
                <a:cubicBezTo>
                  <a:pt x="5928" y="1984"/>
                  <a:pt x="5910" y="1964"/>
                  <a:pt x="5891" y="1964"/>
                </a:cubicBezTo>
                <a:cubicBezTo>
                  <a:pt x="5869" y="1964"/>
                  <a:pt x="5859" y="1969"/>
                  <a:pt x="5851" y="1974"/>
                </a:cubicBezTo>
                <a:cubicBezTo>
                  <a:pt x="5844" y="1978"/>
                  <a:pt x="5843" y="1979"/>
                  <a:pt x="5837" y="1976"/>
                </a:cubicBezTo>
                <a:cubicBezTo>
                  <a:pt x="5848" y="1952"/>
                  <a:pt x="5870" y="1939"/>
                  <a:pt x="5880" y="1939"/>
                </a:cubicBezTo>
                <a:lnTo>
                  <a:pt x="5933" y="1939"/>
                </a:lnTo>
                <a:cubicBezTo>
                  <a:pt x="5955" y="1939"/>
                  <a:pt x="5967" y="1933"/>
                  <a:pt x="5979" y="1905"/>
                </a:cubicBezTo>
                <a:lnTo>
                  <a:pt x="6093" y="1905"/>
                </a:lnTo>
                <a:cubicBezTo>
                  <a:pt x="6096" y="1905"/>
                  <a:pt x="6099" y="1904"/>
                  <a:pt x="6101" y="1900"/>
                </a:cubicBezTo>
                <a:cubicBezTo>
                  <a:pt x="6124" y="1869"/>
                  <a:pt x="6127" y="1845"/>
                  <a:pt x="6133" y="1803"/>
                </a:cubicBezTo>
                <a:lnTo>
                  <a:pt x="6135" y="1789"/>
                </a:lnTo>
                <a:cubicBezTo>
                  <a:pt x="6136" y="1780"/>
                  <a:pt x="6135" y="1771"/>
                  <a:pt x="6132" y="1764"/>
                </a:cubicBezTo>
                <a:cubicBezTo>
                  <a:pt x="6129" y="1756"/>
                  <a:pt x="6125" y="1752"/>
                  <a:pt x="6120" y="1752"/>
                </a:cubicBezTo>
                <a:lnTo>
                  <a:pt x="6063" y="1752"/>
                </a:lnTo>
                <a:lnTo>
                  <a:pt x="6354" y="1627"/>
                </a:lnTo>
                <a:cubicBezTo>
                  <a:pt x="6371" y="1718"/>
                  <a:pt x="6414" y="1784"/>
                  <a:pt x="6465" y="1784"/>
                </a:cubicBezTo>
                <a:cubicBezTo>
                  <a:pt x="6531" y="1784"/>
                  <a:pt x="6584" y="1677"/>
                  <a:pt x="6584" y="1545"/>
                </a:cubicBezTo>
                <a:cubicBezTo>
                  <a:pt x="6584" y="1539"/>
                  <a:pt x="6582" y="1534"/>
                  <a:pt x="6582" y="1528"/>
                </a:cubicBezTo>
                <a:lnTo>
                  <a:pt x="7296" y="1222"/>
                </a:lnTo>
                <a:close/>
                <a:moveTo>
                  <a:pt x="7320" y="1265"/>
                </a:moveTo>
                <a:cubicBezTo>
                  <a:pt x="7328" y="1280"/>
                  <a:pt x="7338" y="1289"/>
                  <a:pt x="7349" y="1295"/>
                </a:cubicBezTo>
                <a:lnTo>
                  <a:pt x="7302" y="1780"/>
                </a:lnTo>
                <a:cubicBezTo>
                  <a:pt x="7293" y="1764"/>
                  <a:pt x="7282" y="1753"/>
                  <a:pt x="7270" y="1753"/>
                </a:cubicBezTo>
                <a:cubicBezTo>
                  <a:pt x="7242" y="1753"/>
                  <a:pt x="7220" y="1798"/>
                  <a:pt x="7220" y="1852"/>
                </a:cubicBezTo>
                <a:cubicBezTo>
                  <a:pt x="7220" y="1907"/>
                  <a:pt x="7242" y="1950"/>
                  <a:pt x="7270" y="1950"/>
                </a:cubicBezTo>
                <a:cubicBezTo>
                  <a:pt x="7276" y="1950"/>
                  <a:pt x="7281" y="1941"/>
                  <a:pt x="7286" y="1936"/>
                </a:cubicBezTo>
                <a:lnTo>
                  <a:pt x="7253" y="2278"/>
                </a:lnTo>
                <a:cubicBezTo>
                  <a:pt x="7252" y="2278"/>
                  <a:pt x="7252" y="2276"/>
                  <a:pt x="7251" y="2276"/>
                </a:cubicBezTo>
                <a:cubicBezTo>
                  <a:pt x="7224" y="2276"/>
                  <a:pt x="7202" y="2320"/>
                  <a:pt x="7202" y="2375"/>
                </a:cubicBezTo>
                <a:cubicBezTo>
                  <a:pt x="7202" y="2417"/>
                  <a:pt x="7217" y="2446"/>
                  <a:pt x="7235" y="2460"/>
                </a:cubicBezTo>
                <a:lnTo>
                  <a:pt x="7161" y="3219"/>
                </a:lnTo>
                <a:cubicBezTo>
                  <a:pt x="7152" y="3215"/>
                  <a:pt x="7144" y="3208"/>
                  <a:pt x="7135" y="3208"/>
                </a:cubicBezTo>
                <a:cubicBezTo>
                  <a:pt x="7091" y="3208"/>
                  <a:pt x="7054" y="3258"/>
                  <a:pt x="7034" y="3328"/>
                </a:cubicBezTo>
                <a:cubicBezTo>
                  <a:pt x="6996" y="3296"/>
                  <a:pt x="6956" y="3263"/>
                  <a:pt x="6956" y="3263"/>
                </a:cubicBezTo>
                <a:cubicBezTo>
                  <a:pt x="6937" y="3219"/>
                  <a:pt x="6913" y="3176"/>
                  <a:pt x="6877" y="3176"/>
                </a:cubicBezTo>
                <a:cubicBezTo>
                  <a:pt x="6872" y="3176"/>
                  <a:pt x="6867" y="3179"/>
                  <a:pt x="6863" y="3184"/>
                </a:cubicBezTo>
                <a:lnTo>
                  <a:pt x="6803" y="3132"/>
                </a:lnTo>
                <a:cubicBezTo>
                  <a:pt x="6815" y="3110"/>
                  <a:pt x="6828" y="3080"/>
                  <a:pt x="6828" y="3023"/>
                </a:cubicBezTo>
                <a:cubicBezTo>
                  <a:pt x="6828" y="2949"/>
                  <a:pt x="6797" y="2930"/>
                  <a:pt x="6775" y="2924"/>
                </a:cubicBezTo>
                <a:lnTo>
                  <a:pt x="6775" y="2888"/>
                </a:lnTo>
                <a:cubicBezTo>
                  <a:pt x="6775" y="2884"/>
                  <a:pt x="6775" y="2881"/>
                  <a:pt x="6775" y="2878"/>
                </a:cubicBezTo>
                <a:cubicBezTo>
                  <a:pt x="6729" y="2595"/>
                  <a:pt x="6641" y="2364"/>
                  <a:pt x="6532" y="2237"/>
                </a:cubicBezTo>
                <a:lnTo>
                  <a:pt x="6788" y="1921"/>
                </a:lnTo>
                <a:cubicBezTo>
                  <a:pt x="6797" y="1940"/>
                  <a:pt x="6809" y="1950"/>
                  <a:pt x="6823" y="1950"/>
                </a:cubicBezTo>
                <a:cubicBezTo>
                  <a:pt x="6850" y="1950"/>
                  <a:pt x="6872" y="1907"/>
                  <a:pt x="6872" y="1852"/>
                </a:cubicBezTo>
                <a:cubicBezTo>
                  <a:pt x="6872" y="1842"/>
                  <a:pt x="6868" y="1834"/>
                  <a:pt x="6866" y="1824"/>
                </a:cubicBezTo>
                <a:lnTo>
                  <a:pt x="7009" y="1648"/>
                </a:lnTo>
                <a:cubicBezTo>
                  <a:pt x="7018" y="1672"/>
                  <a:pt x="7030" y="1689"/>
                  <a:pt x="7046" y="1689"/>
                </a:cubicBezTo>
                <a:cubicBezTo>
                  <a:pt x="7073" y="1689"/>
                  <a:pt x="7095" y="1646"/>
                  <a:pt x="7095" y="1591"/>
                </a:cubicBezTo>
                <a:cubicBezTo>
                  <a:pt x="7095" y="1576"/>
                  <a:pt x="7090" y="1565"/>
                  <a:pt x="7087" y="1552"/>
                </a:cubicBezTo>
                <a:lnTo>
                  <a:pt x="7320" y="1265"/>
                </a:lnTo>
                <a:close/>
                <a:moveTo>
                  <a:pt x="11474" y="1267"/>
                </a:moveTo>
                <a:cubicBezTo>
                  <a:pt x="11482" y="1291"/>
                  <a:pt x="11490" y="1316"/>
                  <a:pt x="11497" y="1338"/>
                </a:cubicBezTo>
                <a:cubicBezTo>
                  <a:pt x="11483" y="1330"/>
                  <a:pt x="11475" y="1314"/>
                  <a:pt x="11469" y="1294"/>
                </a:cubicBezTo>
                <a:cubicBezTo>
                  <a:pt x="11471" y="1286"/>
                  <a:pt x="11473" y="1277"/>
                  <a:pt x="11474" y="1267"/>
                </a:cubicBezTo>
                <a:close/>
                <a:moveTo>
                  <a:pt x="5260" y="1268"/>
                </a:moveTo>
                <a:cubicBezTo>
                  <a:pt x="5233" y="1268"/>
                  <a:pt x="5211" y="1313"/>
                  <a:pt x="5211" y="1367"/>
                </a:cubicBezTo>
                <a:cubicBezTo>
                  <a:pt x="5211" y="1422"/>
                  <a:pt x="5233" y="1465"/>
                  <a:pt x="5260" y="1465"/>
                </a:cubicBezTo>
                <a:cubicBezTo>
                  <a:pt x="5287" y="1465"/>
                  <a:pt x="5309" y="1422"/>
                  <a:pt x="5309" y="1367"/>
                </a:cubicBezTo>
                <a:cubicBezTo>
                  <a:pt x="5309" y="1313"/>
                  <a:pt x="5287" y="1268"/>
                  <a:pt x="5260" y="1268"/>
                </a:cubicBezTo>
                <a:close/>
                <a:moveTo>
                  <a:pt x="7391" y="1294"/>
                </a:moveTo>
                <a:lnTo>
                  <a:pt x="7482" y="1741"/>
                </a:lnTo>
                <a:cubicBezTo>
                  <a:pt x="7482" y="1745"/>
                  <a:pt x="7481" y="1748"/>
                  <a:pt x="7481" y="1752"/>
                </a:cubicBezTo>
                <a:cubicBezTo>
                  <a:pt x="7481" y="1797"/>
                  <a:pt x="7491" y="1837"/>
                  <a:pt x="7507" y="1864"/>
                </a:cubicBezTo>
                <a:lnTo>
                  <a:pt x="7790" y="3246"/>
                </a:lnTo>
                <a:cubicBezTo>
                  <a:pt x="7763" y="3246"/>
                  <a:pt x="7741" y="3291"/>
                  <a:pt x="7741" y="3345"/>
                </a:cubicBezTo>
                <a:cubicBezTo>
                  <a:pt x="7741" y="3399"/>
                  <a:pt x="7763" y="3443"/>
                  <a:pt x="7791" y="3443"/>
                </a:cubicBezTo>
                <a:cubicBezTo>
                  <a:pt x="7804" y="3443"/>
                  <a:pt x="7816" y="3432"/>
                  <a:pt x="7825" y="3415"/>
                </a:cubicBezTo>
                <a:lnTo>
                  <a:pt x="7929" y="3924"/>
                </a:lnTo>
                <a:cubicBezTo>
                  <a:pt x="7926" y="3923"/>
                  <a:pt x="7924" y="3917"/>
                  <a:pt x="7921" y="3917"/>
                </a:cubicBezTo>
                <a:cubicBezTo>
                  <a:pt x="7899" y="3917"/>
                  <a:pt x="7884" y="3949"/>
                  <a:pt x="7877" y="3988"/>
                </a:cubicBezTo>
                <a:lnTo>
                  <a:pt x="7558" y="3743"/>
                </a:lnTo>
                <a:cubicBezTo>
                  <a:pt x="7555" y="3695"/>
                  <a:pt x="7536" y="3656"/>
                  <a:pt x="7512" y="3656"/>
                </a:cubicBezTo>
                <a:cubicBezTo>
                  <a:pt x="7499" y="3656"/>
                  <a:pt x="7488" y="3667"/>
                  <a:pt x="7479" y="3683"/>
                </a:cubicBezTo>
                <a:lnTo>
                  <a:pt x="7385" y="3610"/>
                </a:lnTo>
                <a:lnTo>
                  <a:pt x="7248" y="3504"/>
                </a:lnTo>
                <a:cubicBezTo>
                  <a:pt x="7250" y="3486"/>
                  <a:pt x="7254" y="3467"/>
                  <a:pt x="7254" y="3447"/>
                </a:cubicBezTo>
                <a:cubicBezTo>
                  <a:pt x="7254" y="3356"/>
                  <a:pt x="7228" y="3279"/>
                  <a:pt x="7190" y="3239"/>
                </a:cubicBezTo>
                <a:cubicBezTo>
                  <a:pt x="7203" y="3106"/>
                  <a:pt x="7228" y="2846"/>
                  <a:pt x="7266" y="2461"/>
                </a:cubicBezTo>
                <a:cubicBezTo>
                  <a:pt x="7285" y="2447"/>
                  <a:pt x="7300" y="2417"/>
                  <a:pt x="7300" y="2375"/>
                </a:cubicBezTo>
                <a:cubicBezTo>
                  <a:pt x="7300" y="2344"/>
                  <a:pt x="7292" y="2319"/>
                  <a:pt x="7281" y="2301"/>
                </a:cubicBezTo>
                <a:cubicBezTo>
                  <a:pt x="7330" y="1801"/>
                  <a:pt x="7377" y="1333"/>
                  <a:pt x="7380" y="1299"/>
                </a:cubicBezTo>
                <a:cubicBezTo>
                  <a:pt x="7384" y="1298"/>
                  <a:pt x="7387" y="1296"/>
                  <a:pt x="7391" y="1294"/>
                </a:cubicBezTo>
                <a:close/>
                <a:moveTo>
                  <a:pt x="16283" y="1308"/>
                </a:moveTo>
                <a:lnTo>
                  <a:pt x="16296" y="1308"/>
                </a:lnTo>
                <a:cubicBezTo>
                  <a:pt x="16297" y="1316"/>
                  <a:pt x="16297" y="1323"/>
                  <a:pt x="16298" y="1328"/>
                </a:cubicBezTo>
                <a:cubicBezTo>
                  <a:pt x="16298" y="1332"/>
                  <a:pt x="16299" y="1337"/>
                  <a:pt x="16299" y="1337"/>
                </a:cubicBezTo>
                <a:cubicBezTo>
                  <a:pt x="16299" y="1338"/>
                  <a:pt x="16298" y="1341"/>
                  <a:pt x="16294" y="1350"/>
                </a:cubicBezTo>
                <a:cubicBezTo>
                  <a:pt x="16289" y="1360"/>
                  <a:pt x="16288" y="1374"/>
                  <a:pt x="16291" y="1386"/>
                </a:cubicBezTo>
                <a:cubicBezTo>
                  <a:pt x="16294" y="1398"/>
                  <a:pt x="16302" y="1404"/>
                  <a:pt x="16308" y="1400"/>
                </a:cubicBezTo>
                <a:cubicBezTo>
                  <a:pt x="16318" y="1395"/>
                  <a:pt x="16325" y="1383"/>
                  <a:pt x="16331" y="1373"/>
                </a:cubicBezTo>
                <a:cubicBezTo>
                  <a:pt x="16336" y="1366"/>
                  <a:pt x="16340" y="1359"/>
                  <a:pt x="16343" y="1359"/>
                </a:cubicBezTo>
                <a:cubicBezTo>
                  <a:pt x="16359" y="1359"/>
                  <a:pt x="16391" y="1400"/>
                  <a:pt x="16415" y="1441"/>
                </a:cubicBezTo>
                <a:cubicBezTo>
                  <a:pt x="16403" y="1459"/>
                  <a:pt x="16394" y="1484"/>
                  <a:pt x="16394" y="1517"/>
                </a:cubicBezTo>
                <a:cubicBezTo>
                  <a:pt x="16394" y="1533"/>
                  <a:pt x="16399" y="1546"/>
                  <a:pt x="16403" y="1560"/>
                </a:cubicBezTo>
                <a:cubicBezTo>
                  <a:pt x="16384" y="1571"/>
                  <a:pt x="16361" y="1578"/>
                  <a:pt x="16338" y="1578"/>
                </a:cubicBezTo>
                <a:cubicBezTo>
                  <a:pt x="16328" y="1578"/>
                  <a:pt x="16319" y="1578"/>
                  <a:pt x="16313" y="1576"/>
                </a:cubicBezTo>
                <a:cubicBezTo>
                  <a:pt x="16312" y="1576"/>
                  <a:pt x="16312" y="1575"/>
                  <a:pt x="16311" y="1575"/>
                </a:cubicBezTo>
                <a:cubicBezTo>
                  <a:pt x="16302" y="1575"/>
                  <a:pt x="16250" y="1592"/>
                  <a:pt x="16232" y="1598"/>
                </a:cubicBezTo>
                <a:lnTo>
                  <a:pt x="16122" y="1660"/>
                </a:lnTo>
                <a:cubicBezTo>
                  <a:pt x="16108" y="1660"/>
                  <a:pt x="16107" y="1654"/>
                  <a:pt x="16107" y="1626"/>
                </a:cubicBezTo>
                <a:cubicBezTo>
                  <a:pt x="16107" y="1596"/>
                  <a:pt x="16113" y="1590"/>
                  <a:pt x="16124" y="1577"/>
                </a:cubicBezTo>
                <a:cubicBezTo>
                  <a:pt x="16129" y="1571"/>
                  <a:pt x="16136" y="1564"/>
                  <a:pt x="16141" y="1554"/>
                </a:cubicBezTo>
                <a:cubicBezTo>
                  <a:pt x="16156" y="1523"/>
                  <a:pt x="16169" y="1488"/>
                  <a:pt x="16180" y="1454"/>
                </a:cubicBezTo>
                <a:cubicBezTo>
                  <a:pt x="16208" y="1376"/>
                  <a:pt x="16231" y="1308"/>
                  <a:pt x="16283" y="1308"/>
                </a:cubicBezTo>
                <a:close/>
                <a:moveTo>
                  <a:pt x="3786" y="1323"/>
                </a:moveTo>
                <a:cubicBezTo>
                  <a:pt x="3769" y="1323"/>
                  <a:pt x="3755" y="1332"/>
                  <a:pt x="3742" y="1342"/>
                </a:cubicBezTo>
                <a:cubicBezTo>
                  <a:pt x="3733" y="1348"/>
                  <a:pt x="3725" y="1354"/>
                  <a:pt x="3715" y="1357"/>
                </a:cubicBezTo>
                <a:cubicBezTo>
                  <a:pt x="3708" y="1359"/>
                  <a:pt x="3703" y="1371"/>
                  <a:pt x="3703" y="1386"/>
                </a:cubicBezTo>
                <a:cubicBezTo>
                  <a:pt x="3703" y="1402"/>
                  <a:pt x="3706" y="1413"/>
                  <a:pt x="3707" y="1425"/>
                </a:cubicBezTo>
                <a:cubicBezTo>
                  <a:pt x="3685" y="1433"/>
                  <a:pt x="3666" y="1469"/>
                  <a:pt x="3666" y="1517"/>
                </a:cubicBezTo>
                <a:cubicBezTo>
                  <a:pt x="3666" y="1571"/>
                  <a:pt x="3688" y="1615"/>
                  <a:pt x="3715" y="1615"/>
                </a:cubicBezTo>
                <a:cubicBezTo>
                  <a:pt x="3725" y="1615"/>
                  <a:pt x="3732" y="1604"/>
                  <a:pt x="3739" y="1595"/>
                </a:cubicBezTo>
                <a:cubicBezTo>
                  <a:pt x="3739" y="1602"/>
                  <a:pt x="3736" y="1610"/>
                  <a:pt x="3739" y="1616"/>
                </a:cubicBezTo>
                <a:cubicBezTo>
                  <a:pt x="3758" y="1653"/>
                  <a:pt x="3770" y="1659"/>
                  <a:pt x="3793" y="1659"/>
                </a:cubicBezTo>
                <a:lnTo>
                  <a:pt x="3807" y="1659"/>
                </a:lnTo>
                <a:cubicBezTo>
                  <a:pt x="3816" y="1659"/>
                  <a:pt x="3826" y="1657"/>
                  <a:pt x="3834" y="1655"/>
                </a:cubicBezTo>
                <a:cubicBezTo>
                  <a:pt x="3841" y="1654"/>
                  <a:pt x="3847" y="1653"/>
                  <a:pt x="3852" y="1653"/>
                </a:cubicBezTo>
                <a:cubicBezTo>
                  <a:pt x="3862" y="1653"/>
                  <a:pt x="3863" y="1657"/>
                  <a:pt x="3864" y="1660"/>
                </a:cubicBezTo>
                <a:cubicBezTo>
                  <a:pt x="3867" y="1671"/>
                  <a:pt x="3873" y="1677"/>
                  <a:pt x="3879" y="1675"/>
                </a:cubicBezTo>
                <a:cubicBezTo>
                  <a:pt x="3898" y="1671"/>
                  <a:pt x="3913" y="1676"/>
                  <a:pt x="3930" y="1682"/>
                </a:cubicBezTo>
                <a:cubicBezTo>
                  <a:pt x="3932" y="1683"/>
                  <a:pt x="3934" y="1684"/>
                  <a:pt x="3936" y="1685"/>
                </a:cubicBezTo>
                <a:cubicBezTo>
                  <a:pt x="3934" y="1684"/>
                  <a:pt x="3933" y="1683"/>
                  <a:pt x="3930" y="1683"/>
                </a:cubicBezTo>
                <a:cubicBezTo>
                  <a:pt x="3918" y="1683"/>
                  <a:pt x="3882" y="1727"/>
                  <a:pt x="3882" y="1766"/>
                </a:cubicBezTo>
                <a:cubicBezTo>
                  <a:pt x="3882" y="1782"/>
                  <a:pt x="3886" y="1794"/>
                  <a:pt x="3893" y="1801"/>
                </a:cubicBezTo>
                <a:cubicBezTo>
                  <a:pt x="3898" y="1805"/>
                  <a:pt x="3904" y="1807"/>
                  <a:pt x="3911" y="1807"/>
                </a:cubicBezTo>
                <a:cubicBezTo>
                  <a:pt x="3946" y="1807"/>
                  <a:pt x="3976" y="1807"/>
                  <a:pt x="3991" y="1765"/>
                </a:cubicBezTo>
                <a:cubicBezTo>
                  <a:pt x="3993" y="1760"/>
                  <a:pt x="3992" y="1754"/>
                  <a:pt x="3992" y="1748"/>
                </a:cubicBezTo>
                <a:cubicBezTo>
                  <a:pt x="3999" y="1754"/>
                  <a:pt x="4005" y="1764"/>
                  <a:pt x="4013" y="1764"/>
                </a:cubicBezTo>
                <a:cubicBezTo>
                  <a:pt x="4017" y="1764"/>
                  <a:pt x="4019" y="1757"/>
                  <a:pt x="4023" y="1756"/>
                </a:cubicBezTo>
                <a:cubicBezTo>
                  <a:pt x="4034" y="1778"/>
                  <a:pt x="4047" y="1799"/>
                  <a:pt x="4072" y="1799"/>
                </a:cubicBezTo>
                <a:cubicBezTo>
                  <a:pt x="4104" y="1799"/>
                  <a:pt x="4125" y="1766"/>
                  <a:pt x="4125" y="1714"/>
                </a:cubicBezTo>
                <a:cubicBezTo>
                  <a:pt x="4125" y="1666"/>
                  <a:pt x="4102" y="1636"/>
                  <a:pt x="4082" y="1609"/>
                </a:cubicBezTo>
                <a:cubicBezTo>
                  <a:pt x="4078" y="1604"/>
                  <a:pt x="4075" y="1599"/>
                  <a:pt x="4072" y="1595"/>
                </a:cubicBezTo>
                <a:cubicBezTo>
                  <a:pt x="4075" y="1587"/>
                  <a:pt x="4078" y="1580"/>
                  <a:pt x="4080" y="1574"/>
                </a:cubicBezTo>
                <a:cubicBezTo>
                  <a:pt x="4084" y="1562"/>
                  <a:pt x="4083" y="1546"/>
                  <a:pt x="4078" y="1535"/>
                </a:cubicBezTo>
                <a:cubicBezTo>
                  <a:pt x="4076" y="1532"/>
                  <a:pt x="4074" y="1526"/>
                  <a:pt x="4071" y="1519"/>
                </a:cubicBezTo>
                <a:cubicBezTo>
                  <a:pt x="4058" y="1485"/>
                  <a:pt x="4035" y="1429"/>
                  <a:pt x="4004" y="1429"/>
                </a:cubicBezTo>
                <a:cubicBezTo>
                  <a:pt x="3992" y="1429"/>
                  <a:pt x="3984" y="1443"/>
                  <a:pt x="3978" y="1454"/>
                </a:cubicBezTo>
                <a:cubicBezTo>
                  <a:pt x="3976" y="1457"/>
                  <a:pt x="3974" y="1462"/>
                  <a:pt x="3973" y="1463"/>
                </a:cubicBezTo>
                <a:cubicBezTo>
                  <a:pt x="3971" y="1461"/>
                  <a:pt x="3966" y="1448"/>
                  <a:pt x="3964" y="1440"/>
                </a:cubicBezTo>
                <a:cubicBezTo>
                  <a:pt x="3955" y="1410"/>
                  <a:pt x="3941" y="1365"/>
                  <a:pt x="3909" y="1365"/>
                </a:cubicBezTo>
                <a:cubicBezTo>
                  <a:pt x="3896" y="1365"/>
                  <a:pt x="3887" y="1377"/>
                  <a:pt x="3879" y="1387"/>
                </a:cubicBezTo>
                <a:cubicBezTo>
                  <a:pt x="3866" y="1406"/>
                  <a:pt x="3862" y="1400"/>
                  <a:pt x="3847" y="1376"/>
                </a:cubicBezTo>
                <a:cubicBezTo>
                  <a:pt x="3834" y="1353"/>
                  <a:pt x="3817" y="1323"/>
                  <a:pt x="3786" y="1323"/>
                </a:cubicBezTo>
                <a:close/>
                <a:moveTo>
                  <a:pt x="4984" y="1340"/>
                </a:moveTo>
                <a:cubicBezTo>
                  <a:pt x="4990" y="1352"/>
                  <a:pt x="4994" y="1365"/>
                  <a:pt x="4994" y="1381"/>
                </a:cubicBezTo>
                <a:cubicBezTo>
                  <a:pt x="4994" y="1433"/>
                  <a:pt x="4981" y="1440"/>
                  <a:pt x="4940" y="1449"/>
                </a:cubicBezTo>
                <a:cubicBezTo>
                  <a:pt x="4924" y="1453"/>
                  <a:pt x="4905" y="1456"/>
                  <a:pt x="4888" y="1468"/>
                </a:cubicBezTo>
                <a:cubicBezTo>
                  <a:pt x="4898" y="1450"/>
                  <a:pt x="4909" y="1435"/>
                  <a:pt x="4920" y="1433"/>
                </a:cubicBezTo>
                <a:cubicBezTo>
                  <a:pt x="4924" y="1432"/>
                  <a:pt x="4929" y="1432"/>
                  <a:pt x="4933" y="1432"/>
                </a:cubicBezTo>
                <a:cubicBezTo>
                  <a:pt x="4949" y="1431"/>
                  <a:pt x="4969" y="1429"/>
                  <a:pt x="4978" y="1399"/>
                </a:cubicBezTo>
                <a:cubicBezTo>
                  <a:pt x="4986" y="1378"/>
                  <a:pt x="4985" y="1358"/>
                  <a:pt x="4984" y="1340"/>
                </a:cubicBezTo>
                <a:close/>
                <a:moveTo>
                  <a:pt x="5023" y="1360"/>
                </a:moveTo>
                <a:lnTo>
                  <a:pt x="5338" y="1899"/>
                </a:lnTo>
                <a:cubicBezTo>
                  <a:pt x="5329" y="1912"/>
                  <a:pt x="5319" y="1933"/>
                  <a:pt x="5315" y="1967"/>
                </a:cubicBezTo>
                <a:lnTo>
                  <a:pt x="4866" y="1945"/>
                </a:lnTo>
                <a:cubicBezTo>
                  <a:pt x="4869" y="1939"/>
                  <a:pt x="4871" y="1930"/>
                  <a:pt x="4872" y="1921"/>
                </a:cubicBezTo>
                <a:cubicBezTo>
                  <a:pt x="4872" y="1912"/>
                  <a:pt x="4869" y="1902"/>
                  <a:pt x="4865" y="1897"/>
                </a:cubicBezTo>
                <a:cubicBezTo>
                  <a:pt x="4857" y="1884"/>
                  <a:pt x="4847" y="1875"/>
                  <a:pt x="4837" y="1865"/>
                </a:cubicBezTo>
                <a:cubicBezTo>
                  <a:pt x="4815" y="1843"/>
                  <a:pt x="4801" y="1828"/>
                  <a:pt x="4801" y="1794"/>
                </a:cubicBezTo>
                <a:cubicBezTo>
                  <a:pt x="4801" y="1783"/>
                  <a:pt x="4801" y="1779"/>
                  <a:pt x="4814" y="1779"/>
                </a:cubicBezTo>
                <a:cubicBezTo>
                  <a:pt x="4818" y="1779"/>
                  <a:pt x="4822" y="1780"/>
                  <a:pt x="4826" y="1780"/>
                </a:cubicBezTo>
                <a:cubicBezTo>
                  <a:pt x="4831" y="1781"/>
                  <a:pt x="4835" y="1781"/>
                  <a:pt x="4840" y="1781"/>
                </a:cubicBezTo>
                <a:cubicBezTo>
                  <a:pt x="4851" y="1781"/>
                  <a:pt x="4859" y="1788"/>
                  <a:pt x="4868" y="1792"/>
                </a:cubicBezTo>
                <a:cubicBezTo>
                  <a:pt x="4877" y="1818"/>
                  <a:pt x="4889" y="1838"/>
                  <a:pt x="4906" y="1838"/>
                </a:cubicBezTo>
                <a:cubicBezTo>
                  <a:pt x="4910" y="1838"/>
                  <a:pt x="4912" y="1833"/>
                  <a:pt x="4915" y="1831"/>
                </a:cubicBezTo>
                <a:cubicBezTo>
                  <a:pt x="4921" y="1839"/>
                  <a:pt x="4926" y="1844"/>
                  <a:pt x="4932" y="1852"/>
                </a:cubicBezTo>
                <a:cubicBezTo>
                  <a:pt x="4942" y="1867"/>
                  <a:pt x="4952" y="1882"/>
                  <a:pt x="4963" y="1896"/>
                </a:cubicBezTo>
                <a:cubicBezTo>
                  <a:pt x="4966" y="1898"/>
                  <a:pt x="4968" y="1900"/>
                  <a:pt x="4971" y="1900"/>
                </a:cubicBezTo>
                <a:lnTo>
                  <a:pt x="5009" y="1900"/>
                </a:lnTo>
                <a:cubicBezTo>
                  <a:pt x="5015" y="1900"/>
                  <a:pt x="5020" y="1893"/>
                  <a:pt x="5023" y="1882"/>
                </a:cubicBezTo>
                <a:cubicBezTo>
                  <a:pt x="5025" y="1870"/>
                  <a:pt x="5023" y="1858"/>
                  <a:pt x="5019" y="1849"/>
                </a:cubicBezTo>
                <a:cubicBezTo>
                  <a:pt x="5010" y="1830"/>
                  <a:pt x="4998" y="1812"/>
                  <a:pt x="4985" y="1794"/>
                </a:cubicBezTo>
                <a:cubicBezTo>
                  <a:pt x="4974" y="1778"/>
                  <a:pt x="4964" y="1762"/>
                  <a:pt x="4954" y="1745"/>
                </a:cubicBezTo>
                <a:cubicBezTo>
                  <a:pt x="4954" y="1743"/>
                  <a:pt x="4955" y="1742"/>
                  <a:pt x="4955" y="1741"/>
                </a:cubicBezTo>
                <a:cubicBezTo>
                  <a:pt x="4955" y="1704"/>
                  <a:pt x="4944" y="1678"/>
                  <a:pt x="4929" y="1661"/>
                </a:cubicBezTo>
                <a:cubicBezTo>
                  <a:pt x="4929" y="1660"/>
                  <a:pt x="4928" y="1659"/>
                  <a:pt x="4928" y="1658"/>
                </a:cubicBezTo>
                <a:cubicBezTo>
                  <a:pt x="4928" y="1641"/>
                  <a:pt x="4922" y="1627"/>
                  <a:pt x="4913" y="1627"/>
                </a:cubicBezTo>
                <a:lnTo>
                  <a:pt x="4882" y="1627"/>
                </a:lnTo>
                <a:cubicBezTo>
                  <a:pt x="4880" y="1627"/>
                  <a:pt x="4877" y="1629"/>
                  <a:pt x="4875" y="1631"/>
                </a:cubicBezTo>
                <a:cubicBezTo>
                  <a:pt x="4863" y="1643"/>
                  <a:pt x="4861" y="1646"/>
                  <a:pt x="4855" y="1658"/>
                </a:cubicBezTo>
                <a:lnTo>
                  <a:pt x="4844" y="1658"/>
                </a:lnTo>
                <a:lnTo>
                  <a:pt x="4844" y="1644"/>
                </a:lnTo>
                <a:cubicBezTo>
                  <a:pt x="4860" y="1577"/>
                  <a:pt x="4872" y="1541"/>
                  <a:pt x="4897" y="1525"/>
                </a:cubicBezTo>
                <a:cubicBezTo>
                  <a:pt x="4912" y="1515"/>
                  <a:pt x="4928" y="1512"/>
                  <a:pt x="4943" y="1509"/>
                </a:cubicBezTo>
                <a:cubicBezTo>
                  <a:pt x="4979" y="1501"/>
                  <a:pt x="5024" y="1491"/>
                  <a:pt x="5024" y="1381"/>
                </a:cubicBezTo>
                <a:cubicBezTo>
                  <a:pt x="5024" y="1374"/>
                  <a:pt x="5024" y="1367"/>
                  <a:pt x="5023" y="1360"/>
                </a:cubicBezTo>
                <a:close/>
                <a:moveTo>
                  <a:pt x="3786" y="1383"/>
                </a:moveTo>
                <a:cubicBezTo>
                  <a:pt x="3806" y="1383"/>
                  <a:pt x="3817" y="1401"/>
                  <a:pt x="3828" y="1421"/>
                </a:cubicBezTo>
                <a:cubicBezTo>
                  <a:pt x="3839" y="1439"/>
                  <a:pt x="3850" y="1460"/>
                  <a:pt x="3867" y="1460"/>
                </a:cubicBezTo>
                <a:cubicBezTo>
                  <a:pt x="3880" y="1460"/>
                  <a:pt x="3888" y="1446"/>
                  <a:pt x="3896" y="1436"/>
                </a:cubicBezTo>
                <a:cubicBezTo>
                  <a:pt x="3901" y="1429"/>
                  <a:pt x="3905" y="1425"/>
                  <a:pt x="3909" y="1425"/>
                </a:cubicBezTo>
                <a:cubicBezTo>
                  <a:pt x="3924" y="1425"/>
                  <a:pt x="3930" y="1441"/>
                  <a:pt x="3938" y="1470"/>
                </a:cubicBezTo>
                <a:cubicBezTo>
                  <a:pt x="3945" y="1493"/>
                  <a:pt x="3954" y="1523"/>
                  <a:pt x="3973" y="1523"/>
                </a:cubicBezTo>
                <a:cubicBezTo>
                  <a:pt x="3985" y="1523"/>
                  <a:pt x="3992" y="1508"/>
                  <a:pt x="3998" y="1498"/>
                </a:cubicBezTo>
                <a:cubicBezTo>
                  <a:pt x="4000" y="1495"/>
                  <a:pt x="4003" y="1489"/>
                  <a:pt x="4004" y="1489"/>
                </a:cubicBezTo>
                <a:cubicBezTo>
                  <a:pt x="4020" y="1489"/>
                  <a:pt x="4038" y="1531"/>
                  <a:pt x="4048" y="1556"/>
                </a:cubicBezTo>
                <a:cubicBezTo>
                  <a:pt x="4048" y="1556"/>
                  <a:pt x="4048" y="1557"/>
                  <a:pt x="4048" y="1558"/>
                </a:cubicBezTo>
                <a:cubicBezTo>
                  <a:pt x="4044" y="1566"/>
                  <a:pt x="4041" y="1576"/>
                  <a:pt x="4038" y="1583"/>
                </a:cubicBezTo>
                <a:cubicBezTo>
                  <a:pt x="4038" y="1585"/>
                  <a:pt x="4039" y="1586"/>
                  <a:pt x="4039" y="1588"/>
                </a:cubicBezTo>
                <a:cubicBezTo>
                  <a:pt x="4031" y="1577"/>
                  <a:pt x="4023" y="1567"/>
                  <a:pt x="4013" y="1567"/>
                </a:cubicBezTo>
                <a:cubicBezTo>
                  <a:pt x="3993" y="1567"/>
                  <a:pt x="3978" y="1596"/>
                  <a:pt x="3971" y="1632"/>
                </a:cubicBezTo>
                <a:cubicBezTo>
                  <a:pt x="3958" y="1631"/>
                  <a:pt x="3947" y="1628"/>
                  <a:pt x="3935" y="1624"/>
                </a:cubicBezTo>
                <a:cubicBezTo>
                  <a:pt x="3922" y="1619"/>
                  <a:pt x="3908" y="1615"/>
                  <a:pt x="3893" y="1615"/>
                </a:cubicBezTo>
                <a:cubicBezTo>
                  <a:pt x="3890" y="1615"/>
                  <a:pt x="3887" y="1614"/>
                  <a:pt x="3884" y="1615"/>
                </a:cubicBezTo>
                <a:cubicBezTo>
                  <a:pt x="3873" y="1593"/>
                  <a:pt x="3858" y="1592"/>
                  <a:pt x="3852" y="1592"/>
                </a:cubicBezTo>
                <a:cubicBezTo>
                  <a:pt x="3846" y="1592"/>
                  <a:pt x="3839" y="1594"/>
                  <a:pt x="3831" y="1596"/>
                </a:cubicBezTo>
                <a:cubicBezTo>
                  <a:pt x="3823" y="1598"/>
                  <a:pt x="3815" y="1599"/>
                  <a:pt x="3807" y="1599"/>
                </a:cubicBezTo>
                <a:lnTo>
                  <a:pt x="3793" y="1599"/>
                </a:lnTo>
                <a:cubicBezTo>
                  <a:pt x="3785" y="1599"/>
                  <a:pt x="3780" y="1599"/>
                  <a:pt x="3775" y="1596"/>
                </a:cubicBezTo>
                <a:cubicBezTo>
                  <a:pt x="3781" y="1591"/>
                  <a:pt x="3787" y="1588"/>
                  <a:pt x="3795" y="1584"/>
                </a:cubicBezTo>
                <a:cubicBezTo>
                  <a:pt x="3802" y="1581"/>
                  <a:pt x="3810" y="1578"/>
                  <a:pt x="3818" y="1573"/>
                </a:cubicBezTo>
                <a:cubicBezTo>
                  <a:pt x="3822" y="1570"/>
                  <a:pt x="3826" y="1562"/>
                  <a:pt x="3827" y="1554"/>
                </a:cubicBezTo>
                <a:cubicBezTo>
                  <a:pt x="3829" y="1546"/>
                  <a:pt x="3828" y="1535"/>
                  <a:pt x="3826" y="1527"/>
                </a:cubicBezTo>
                <a:cubicBezTo>
                  <a:pt x="3825" y="1523"/>
                  <a:pt x="3825" y="1512"/>
                  <a:pt x="3826" y="1509"/>
                </a:cubicBezTo>
                <a:cubicBezTo>
                  <a:pt x="3829" y="1499"/>
                  <a:pt x="3829" y="1488"/>
                  <a:pt x="3827" y="1478"/>
                </a:cubicBezTo>
                <a:cubicBezTo>
                  <a:pt x="3824" y="1469"/>
                  <a:pt x="3819" y="1463"/>
                  <a:pt x="3813" y="1463"/>
                </a:cubicBezTo>
                <a:cubicBezTo>
                  <a:pt x="3793" y="1463"/>
                  <a:pt x="3779" y="1468"/>
                  <a:pt x="3768" y="1471"/>
                </a:cubicBezTo>
                <a:cubicBezTo>
                  <a:pt x="3768" y="1472"/>
                  <a:pt x="3767" y="1471"/>
                  <a:pt x="3766" y="1471"/>
                </a:cubicBezTo>
                <a:cubicBezTo>
                  <a:pt x="3767" y="1467"/>
                  <a:pt x="3768" y="1462"/>
                  <a:pt x="3768" y="1457"/>
                </a:cubicBezTo>
                <a:cubicBezTo>
                  <a:pt x="3770" y="1448"/>
                  <a:pt x="3768" y="1439"/>
                  <a:pt x="3765" y="1432"/>
                </a:cubicBezTo>
                <a:cubicBezTo>
                  <a:pt x="3763" y="1424"/>
                  <a:pt x="3758" y="1420"/>
                  <a:pt x="3754" y="1420"/>
                </a:cubicBezTo>
                <a:cubicBezTo>
                  <a:pt x="3740" y="1420"/>
                  <a:pt x="3735" y="1421"/>
                  <a:pt x="3734" y="1411"/>
                </a:cubicBezTo>
                <a:cubicBezTo>
                  <a:pt x="3740" y="1407"/>
                  <a:pt x="3746" y="1402"/>
                  <a:pt x="3752" y="1398"/>
                </a:cubicBezTo>
                <a:cubicBezTo>
                  <a:pt x="3764" y="1389"/>
                  <a:pt x="3774" y="1383"/>
                  <a:pt x="3786" y="1383"/>
                </a:cubicBezTo>
                <a:close/>
                <a:moveTo>
                  <a:pt x="10787" y="1388"/>
                </a:moveTo>
                <a:cubicBezTo>
                  <a:pt x="10792" y="1396"/>
                  <a:pt x="10798" y="1405"/>
                  <a:pt x="10803" y="1405"/>
                </a:cubicBezTo>
                <a:cubicBezTo>
                  <a:pt x="10804" y="1405"/>
                  <a:pt x="10804" y="1406"/>
                  <a:pt x="10805" y="1407"/>
                </a:cubicBezTo>
                <a:cubicBezTo>
                  <a:pt x="10803" y="1465"/>
                  <a:pt x="10825" y="1502"/>
                  <a:pt x="10850" y="1532"/>
                </a:cubicBezTo>
                <a:cubicBezTo>
                  <a:pt x="10849" y="1539"/>
                  <a:pt x="10849" y="1547"/>
                  <a:pt x="10851" y="1554"/>
                </a:cubicBezTo>
                <a:cubicBezTo>
                  <a:pt x="10853" y="1561"/>
                  <a:pt x="10857" y="1563"/>
                  <a:pt x="10859" y="1569"/>
                </a:cubicBezTo>
                <a:cubicBezTo>
                  <a:pt x="10846" y="1571"/>
                  <a:pt x="10834" y="1581"/>
                  <a:pt x="10825" y="1598"/>
                </a:cubicBezTo>
                <a:cubicBezTo>
                  <a:pt x="10815" y="1533"/>
                  <a:pt x="10797" y="1500"/>
                  <a:pt x="10780" y="1468"/>
                </a:cubicBezTo>
                <a:cubicBezTo>
                  <a:pt x="10777" y="1463"/>
                  <a:pt x="10775" y="1458"/>
                  <a:pt x="10773" y="1454"/>
                </a:cubicBezTo>
                <a:cubicBezTo>
                  <a:pt x="10780" y="1435"/>
                  <a:pt x="10784" y="1413"/>
                  <a:pt x="10787" y="1388"/>
                </a:cubicBezTo>
                <a:close/>
                <a:moveTo>
                  <a:pt x="5553" y="1399"/>
                </a:moveTo>
                <a:lnTo>
                  <a:pt x="5588" y="1399"/>
                </a:lnTo>
                <a:cubicBezTo>
                  <a:pt x="5587" y="1409"/>
                  <a:pt x="5586" y="1413"/>
                  <a:pt x="5586" y="1414"/>
                </a:cubicBezTo>
                <a:cubicBezTo>
                  <a:pt x="5584" y="1417"/>
                  <a:pt x="5581" y="1420"/>
                  <a:pt x="5572" y="1420"/>
                </a:cubicBezTo>
                <a:cubicBezTo>
                  <a:pt x="5566" y="1420"/>
                  <a:pt x="5558" y="1418"/>
                  <a:pt x="5550" y="1416"/>
                </a:cubicBezTo>
                <a:lnTo>
                  <a:pt x="5553" y="1399"/>
                </a:lnTo>
                <a:close/>
                <a:moveTo>
                  <a:pt x="4212" y="1435"/>
                </a:moveTo>
                <a:cubicBezTo>
                  <a:pt x="4173" y="1443"/>
                  <a:pt x="4150" y="1478"/>
                  <a:pt x="4150" y="1528"/>
                </a:cubicBezTo>
                <a:cubicBezTo>
                  <a:pt x="4150" y="1598"/>
                  <a:pt x="4174" y="1635"/>
                  <a:pt x="4195" y="1665"/>
                </a:cubicBezTo>
                <a:cubicBezTo>
                  <a:pt x="4192" y="1678"/>
                  <a:pt x="4187" y="1688"/>
                  <a:pt x="4187" y="1703"/>
                </a:cubicBezTo>
                <a:cubicBezTo>
                  <a:pt x="4187" y="1758"/>
                  <a:pt x="4209" y="1801"/>
                  <a:pt x="4237" y="1801"/>
                </a:cubicBezTo>
                <a:cubicBezTo>
                  <a:pt x="4241" y="1801"/>
                  <a:pt x="4243" y="1794"/>
                  <a:pt x="4247" y="1792"/>
                </a:cubicBezTo>
                <a:cubicBezTo>
                  <a:pt x="4249" y="1792"/>
                  <a:pt x="4249" y="1794"/>
                  <a:pt x="4252" y="1794"/>
                </a:cubicBezTo>
                <a:cubicBezTo>
                  <a:pt x="4268" y="1794"/>
                  <a:pt x="4287" y="1791"/>
                  <a:pt x="4306" y="1785"/>
                </a:cubicBezTo>
                <a:cubicBezTo>
                  <a:pt x="4296" y="1792"/>
                  <a:pt x="4287" y="1801"/>
                  <a:pt x="4281" y="1813"/>
                </a:cubicBezTo>
                <a:cubicBezTo>
                  <a:pt x="4277" y="1821"/>
                  <a:pt x="4276" y="1833"/>
                  <a:pt x="4278" y="1843"/>
                </a:cubicBezTo>
                <a:cubicBezTo>
                  <a:pt x="4279" y="1854"/>
                  <a:pt x="4283" y="1862"/>
                  <a:pt x="4289" y="1864"/>
                </a:cubicBezTo>
                <a:cubicBezTo>
                  <a:pt x="4326" y="1878"/>
                  <a:pt x="4415" y="1911"/>
                  <a:pt x="4425" y="1911"/>
                </a:cubicBezTo>
                <a:cubicBezTo>
                  <a:pt x="4452" y="1911"/>
                  <a:pt x="4472" y="1879"/>
                  <a:pt x="4472" y="1838"/>
                </a:cubicBezTo>
                <a:lnTo>
                  <a:pt x="4472" y="1784"/>
                </a:lnTo>
                <a:cubicBezTo>
                  <a:pt x="4472" y="1775"/>
                  <a:pt x="4470" y="1766"/>
                  <a:pt x="4467" y="1760"/>
                </a:cubicBezTo>
                <a:cubicBezTo>
                  <a:pt x="4463" y="1755"/>
                  <a:pt x="4458" y="1753"/>
                  <a:pt x="4454" y="1755"/>
                </a:cubicBezTo>
                <a:cubicBezTo>
                  <a:pt x="4450" y="1756"/>
                  <a:pt x="4448" y="1756"/>
                  <a:pt x="4447" y="1757"/>
                </a:cubicBezTo>
                <a:cubicBezTo>
                  <a:pt x="4443" y="1755"/>
                  <a:pt x="4439" y="1753"/>
                  <a:pt x="4430" y="1753"/>
                </a:cubicBezTo>
                <a:cubicBezTo>
                  <a:pt x="4415" y="1753"/>
                  <a:pt x="4392" y="1754"/>
                  <a:pt x="4367" y="1759"/>
                </a:cubicBezTo>
                <a:cubicBezTo>
                  <a:pt x="4370" y="1757"/>
                  <a:pt x="4373" y="1753"/>
                  <a:pt x="4374" y="1748"/>
                </a:cubicBezTo>
                <a:cubicBezTo>
                  <a:pt x="4376" y="1741"/>
                  <a:pt x="4377" y="1732"/>
                  <a:pt x="4376" y="1724"/>
                </a:cubicBezTo>
                <a:cubicBezTo>
                  <a:pt x="4373" y="1698"/>
                  <a:pt x="4374" y="1679"/>
                  <a:pt x="4375" y="1659"/>
                </a:cubicBezTo>
                <a:cubicBezTo>
                  <a:pt x="4376" y="1648"/>
                  <a:pt x="4377" y="1637"/>
                  <a:pt x="4377" y="1626"/>
                </a:cubicBezTo>
                <a:cubicBezTo>
                  <a:pt x="4377" y="1553"/>
                  <a:pt x="4343" y="1552"/>
                  <a:pt x="4327" y="1552"/>
                </a:cubicBezTo>
                <a:cubicBezTo>
                  <a:pt x="4302" y="1551"/>
                  <a:pt x="4302" y="1547"/>
                  <a:pt x="4302" y="1528"/>
                </a:cubicBezTo>
                <a:cubicBezTo>
                  <a:pt x="4302" y="1512"/>
                  <a:pt x="4296" y="1498"/>
                  <a:pt x="4288" y="1498"/>
                </a:cubicBezTo>
                <a:cubicBezTo>
                  <a:pt x="4265" y="1498"/>
                  <a:pt x="4231" y="1469"/>
                  <a:pt x="4227" y="1454"/>
                </a:cubicBezTo>
                <a:cubicBezTo>
                  <a:pt x="4225" y="1441"/>
                  <a:pt x="4218" y="1434"/>
                  <a:pt x="4212" y="1435"/>
                </a:cubicBezTo>
                <a:close/>
                <a:moveTo>
                  <a:pt x="3405" y="1455"/>
                </a:moveTo>
                <a:cubicBezTo>
                  <a:pt x="3388" y="1455"/>
                  <a:pt x="3374" y="1468"/>
                  <a:pt x="3361" y="1486"/>
                </a:cubicBezTo>
                <a:cubicBezTo>
                  <a:pt x="3348" y="1493"/>
                  <a:pt x="3334" y="1499"/>
                  <a:pt x="3326" y="1504"/>
                </a:cubicBezTo>
                <a:cubicBezTo>
                  <a:pt x="3278" y="1539"/>
                  <a:pt x="3219" y="1593"/>
                  <a:pt x="3219" y="1651"/>
                </a:cubicBezTo>
                <a:cubicBezTo>
                  <a:pt x="3219" y="1659"/>
                  <a:pt x="3221" y="1667"/>
                  <a:pt x="3224" y="1673"/>
                </a:cubicBezTo>
                <a:cubicBezTo>
                  <a:pt x="3227" y="1678"/>
                  <a:pt x="3230" y="1680"/>
                  <a:pt x="3234" y="1680"/>
                </a:cubicBezTo>
                <a:cubicBezTo>
                  <a:pt x="3235" y="1680"/>
                  <a:pt x="3236" y="1680"/>
                  <a:pt x="3236" y="1680"/>
                </a:cubicBezTo>
                <a:cubicBezTo>
                  <a:pt x="3248" y="1677"/>
                  <a:pt x="3255" y="1667"/>
                  <a:pt x="3262" y="1659"/>
                </a:cubicBezTo>
                <a:cubicBezTo>
                  <a:pt x="3276" y="1641"/>
                  <a:pt x="3281" y="1645"/>
                  <a:pt x="3293" y="1659"/>
                </a:cubicBezTo>
                <a:cubicBezTo>
                  <a:pt x="3295" y="1661"/>
                  <a:pt x="3296" y="1662"/>
                  <a:pt x="3297" y="1664"/>
                </a:cubicBezTo>
                <a:cubicBezTo>
                  <a:pt x="3251" y="1685"/>
                  <a:pt x="3227" y="1721"/>
                  <a:pt x="3226" y="1773"/>
                </a:cubicBezTo>
                <a:cubicBezTo>
                  <a:pt x="3224" y="1767"/>
                  <a:pt x="3223" y="1761"/>
                  <a:pt x="3220" y="1758"/>
                </a:cubicBezTo>
                <a:cubicBezTo>
                  <a:pt x="3218" y="1756"/>
                  <a:pt x="3215" y="1752"/>
                  <a:pt x="3211" y="1746"/>
                </a:cubicBezTo>
                <a:cubicBezTo>
                  <a:pt x="3192" y="1720"/>
                  <a:pt x="3174" y="1696"/>
                  <a:pt x="3157" y="1696"/>
                </a:cubicBezTo>
                <a:cubicBezTo>
                  <a:pt x="3150" y="1696"/>
                  <a:pt x="3126" y="1701"/>
                  <a:pt x="3126" y="1772"/>
                </a:cubicBezTo>
                <a:cubicBezTo>
                  <a:pt x="3126" y="1813"/>
                  <a:pt x="3158" y="1866"/>
                  <a:pt x="3183" y="1866"/>
                </a:cubicBezTo>
                <a:cubicBezTo>
                  <a:pt x="3205" y="1866"/>
                  <a:pt x="3215" y="1834"/>
                  <a:pt x="3223" y="1809"/>
                </a:cubicBezTo>
                <a:lnTo>
                  <a:pt x="3226" y="1801"/>
                </a:lnTo>
                <a:cubicBezTo>
                  <a:pt x="3227" y="1797"/>
                  <a:pt x="3227" y="1792"/>
                  <a:pt x="3227" y="1787"/>
                </a:cubicBezTo>
                <a:cubicBezTo>
                  <a:pt x="3230" y="1827"/>
                  <a:pt x="3252" y="1877"/>
                  <a:pt x="3276" y="1904"/>
                </a:cubicBezTo>
                <a:cubicBezTo>
                  <a:pt x="3276" y="1904"/>
                  <a:pt x="3275" y="1903"/>
                  <a:pt x="3275" y="1903"/>
                </a:cubicBezTo>
                <a:cubicBezTo>
                  <a:pt x="3250" y="1903"/>
                  <a:pt x="3229" y="1928"/>
                  <a:pt x="3216" y="1966"/>
                </a:cubicBezTo>
                <a:lnTo>
                  <a:pt x="3156" y="1966"/>
                </a:lnTo>
                <a:cubicBezTo>
                  <a:pt x="3147" y="1966"/>
                  <a:pt x="3140" y="1979"/>
                  <a:pt x="3140" y="1996"/>
                </a:cubicBezTo>
                <a:cubicBezTo>
                  <a:pt x="3140" y="2031"/>
                  <a:pt x="3151" y="2057"/>
                  <a:pt x="3164" y="2070"/>
                </a:cubicBezTo>
                <a:cubicBezTo>
                  <a:pt x="3162" y="2070"/>
                  <a:pt x="3159" y="2070"/>
                  <a:pt x="3157" y="2069"/>
                </a:cubicBezTo>
                <a:cubicBezTo>
                  <a:pt x="3144" y="2066"/>
                  <a:pt x="3125" y="2065"/>
                  <a:pt x="3103" y="2072"/>
                </a:cubicBezTo>
                <a:cubicBezTo>
                  <a:pt x="3103" y="2069"/>
                  <a:pt x="3104" y="2067"/>
                  <a:pt x="3104" y="2065"/>
                </a:cubicBezTo>
                <a:cubicBezTo>
                  <a:pt x="3104" y="2039"/>
                  <a:pt x="3099" y="2022"/>
                  <a:pt x="3094" y="2009"/>
                </a:cubicBezTo>
                <a:cubicBezTo>
                  <a:pt x="3093" y="2004"/>
                  <a:pt x="3091" y="2000"/>
                  <a:pt x="3090" y="1996"/>
                </a:cubicBezTo>
                <a:cubicBezTo>
                  <a:pt x="3105" y="1977"/>
                  <a:pt x="3115" y="1944"/>
                  <a:pt x="3115" y="1911"/>
                </a:cubicBezTo>
                <a:cubicBezTo>
                  <a:pt x="3115" y="1886"/>
                  <a:pt x="3108" y="1845"/>
                  <a:pt x="3062" y="1845"/>
                </a:cubicBezTo>
                <a:cubicBezTo>
                  <a:pt x="3034" y="1845"/>
                  <a:pt x="3005" y="1859"/>
                  <a:pt x="2987" y="1868"/>
                </a:cubicBezTo>
                <a:cubicBezTo>
                  <a:pt x="2986" y="1867"/>
                  <a:pt x="2986" y="1865"/>
                  <a:pt x="2985" y="1865"/>
                </a:cubicBezTo>
                <a:cubicBezTo>
                  <a:pt x="2982" y="1865"/>
                  <a:pt x="2981" y="1869"/>
                  <a:pt x="2979" y="1870"/>
                </a:cubicBezTo>
                <a:cubicBezTo>
                  <a:pt x="2977" y="1871"/>
                  <a:pt x="2973" y="1872"/>
                  <a:pt x="2972" y="1872"/>
                </a:cubicBezTo>
                <a:cubicBezTo>
                  <a:pt x="2966" y="1871"/>
                  <a:pt x="2962" y="1870"/>
                  <a:pt x="2959" y="1869"/>
                </a:cubicBezTo>
                <a:cubicBezTo>
                  <a:pt x="2953" y="1867"/>
                  <a:pt x="2948" y="1865"/>
                  <a:pt x="2940" y="1864"/>
                </a:cubicBezTo>
                <a:cubicBezTo>
                  <a:pt x="2940" y="1864"/>
                  <a:pt x="2940" y="1865"/>
                  <a:pt x="2940" y="1865"/>
                </a:cubicBezTo>
                <a:cubicBezTo>
                  <a:pt x="2940" y="1865"/>
                  <a:pt x="2939" y="1864"/>
                  <a:pt x="2939" y="1864"/>
                </a:cubicBezTo>
                <a:cubicBezTo>
                  <a:pt x="2938" y="1864"/>
                  <a:pt x="2936" y="1864"/>
                  <a:pt x="2935" y="1864"/>
                </a:cubicBezTo>
                <a:cubicBezTo>
                  <a:pt x="2890" y="1864"/>
                  <a:pt x="2869" y="1917"/>
                  <a:pt x="2850" y="1963"/>
                </a:cubicBezTo>
                <a:cubicBezTo>
                  <a:pt x="2839" y="1988"/>
                  <a:pt x="2830" y="2011"/>
                  <a:pt x="2817" y="2026"/>
                </a:cubicBezTo>
                <a:cubicBezTo>
                  <a:pt x="2798" y="2048"/>
                  <a:pt x="2780" y="2060"/>
                  <a:pt x="2762" y="2073"/>
                </a:cubicBezTo>
                <a:cubicBezTo>
                  <a:pt x="2754" y="2078"/>
                  <a:pt x="2746" y="2086"/>
                  <a:pt x="2737" y="2093"/>
                </a:cubicBezTo>
                <a:cubicBezTo>
                  <a:pt x="2738" y="2086"/>
                  <a:pt x="2741" y="2083"/>
                  <a:pt x="2741" y="2076"/>
                </a:cubicBezTo>
                <a:cubicBezTo>
                  <a:pt x="2741" y="2022"/>
                  <a:pt x="2719" y="1977"/>
                  <a:pt x="2692" y="1977"/>
                </a:cubicBezTo>
                <a:cubicBezTo>
                  <a:pt x="2665" y="1977"/>
                  <a:pt x="2643" y="2022"/>
                  <a:pt x="2643" y="2076"/>
                </a:cubicBezTo>
                <a:cubicBezTo>
                  <a:pt x="2643" y="2122"/>
                  <a:pt x="2660" y="2154"/>
                  <a:pt x="2682" y="2165"/>
                </a:cubicBezTo>
                <a:cubicBezTo>
                  <a:pt x="2670" y="2185"/>
                  <a:pt x="2661" y="2202"/>
                  <a:pt x="2661" y="2213"/>
                </a:cubicBezTo>
                <a:cubicBezTo>
                  <a:pt x="2661" y="2230"/>
                  <a:pt x="2667" y="2242"/>
                  <a:pt x="2672" y="2255"/>
                </a:cubicBezTo>
                <a:cubicBezTo>
                  <a:pt x="2676" y="2264"/>
                  <a:pt x="2681" y="2275"/>
                  <a:pt x="2683" y="2285"/>
                </a:cubicBezTo>
                <a:cubicBezTo>
                  <a:pt x="2685" y="2299"/>
                  <a:pt x="2692" y="2308"/>
                  <a:pt x="2699" y="2306"/>
                </a:cubicBezTo>
                <a:cubicBezTo>
                  <a:pt x="2712" y="2303"/>
                  <a:pt x="2720" y="2291"/>
                  <a:pt x="2726" y="2281"/>
                </a:cubicBezTo>
                <a:cubicBezTo>
                  <a:pt x="2729" y="2278"/>
                  <a:pt x="2732" y="2272"/>
                  <a:pt x="2733" y="2272"/>
                </a:cubicBezTo>
                <a:cubicBezTo>
                  <a:pt x="2739" y="2272"/>
                  <a:pt x="2743" y="2275"/>
                  <a:pt x="2749" y="2278"/>
                </a:cubicBezTo>
                <a:cubicBezTo>
                  <a:pt x="2759" y="2283"/>
                  <a:pt x="2773" y="2286"/>
                  <a:pt x="2786" y="2279"/>
                </a:cubicBezTo>
                <a:cubicBezTo>
                  <a:pt x="2794" y="2303"/>
                  <a:pt x="2809" y="2336"/>
                  <a:pt x="2829" y="2336"/>
                </a:cubicBezTo>
                <a:cubicBezTo>
                  <a:pt x="2831" y="2336"/>
                  <a:pt x="2833" y="2332"/>
                  <a:pt x="2835" y="2332"/>
                </a:cubicBezTo>
                <a:cubicBezTo>
                  <a:pt x="2842" y="2369"/>
                  <a:pt x="2857" y="2398"/>
                  <a:pt x="2878" y="2398"/>
                </a:cubicBezTo>
                <a:cubicBezTo>
                  <a:pt x="2882" y="2398"/>
                  <a:pt x="2884" y="2393"/>
                  <a:pt x="2887" y="2391"/>
                </a:cubicBezTo>
                <a:cubicBezTo>
                  <a:pt x="2897" y="2409"/>
                  <a:pt x="2910" y="2421"/>
                  <a:pt x="2924" y="2421"/>
                </a:cubicBezTo>
                <a:cubicBezTo>
                  <a:pt x="2929" y="2421"/>
                  <a:pt x="2932" y="2420"/>
                  <a:pt x="2936" y="2418"/>
                </a:cubicBezTo>
                <a:cubicBezTo>
                  <a:pt x="2936" y="2418"/>
                  <a:pt x="2936" y="2418"/>
                  <a:pt x="2936" y="2418"/>
                </a:cubicBezTo>
                <a:cubicBezTo>
                  <a:pt x="2954" y="2407"/>
                  <a:pt x="2969" y="2376"/>
                  <a:pt x="2980" y="2343"/>
                </a:cubicBezTo>
                <a:cubicBezTo>
                  <a:pt x="2980" y="2345"/>
                  <a:pt x="2981" y="2347"/>
                  <a:pt x="2981" y="2348"/>
                </a:cubicBezTo>
                <a:cubicBezTo>
                  <a:pt x="2980" y="2356"/>
                  <a:pt x="2978" y="2368"/>
                  <a:pt x="2978" y="2391"/>
                </a:cubicBezTo>
                <a:cubicBezTo>
                  <a:pt x="2978" y="2442"/>
                  <a:pt x="2999" y="2484"/>
                  <a:pt x="3024" y="2484"/>
                </a:cubicBezTo>
                <a:cubicBezTo>
                  <a:pt x="3028" y="2484"/>
                  <a:pt x="3038" y="2490"/>
                  <a:pt x="3047" y="2495"/>
                </a:cubicBezTo>
                <a:cubicBezTo>
                  <a:pt x="3062" y="2503"/>
                  <a:pt x="3080" y="2513"/>
                  <a:pt x="3098" y="2513"/>
                </a:cubicBezTo>
                <a:cubicBezTo>
                  <a:pt x="3114" y="2513"/>
                  <a:pt x="3131" y="2507"/>
                  <a:pt x="3148" y="2499"/>
                </a:cubicBezTo>
                <a:lnTo>
                  <a:pt x="3153" y="2497"/>
                </a:lnTo>
                <a:cubicBezTo>
                  <a:pt x="3153" y="2497"/>
                  <a:pt x="3153" y="2497"/>
                  <a:pt x="3154" y="2497"/>
                </a:cubicBezTo>
                <a:cubicBezTo>
                  <a:pt x="3164" y="2493"/>
                  <a:pt x="3175" y="2488"/>
                  <a:pt x="3186" y="2485"/>
                </a:cubicBezTo>
                <a:cubicBezTo>
                  <a:pt x="3184" y="2489"/>
                  <a:pt x="3182" y="2492"/>
                  <a:pt x="3180" y="2497"/>
                </a:cubicBezTo>
                <a:cubicBezTo>
                  <a:pt x="3180" y="2497"/>
                  <a:pt x="3180" y="2498"/>
                  <a:pt x="3180" y="2498"/>
                </a:cubicBezTo>
                <a:cubicBezTo>
                  <a:pt x="3180" y="2499"/>
                  <a:pt x="3179" y="2498"/>
                  <a:pt x="3179" y="2498"/>
                </a:cubicBezTo>
                <a:cubicBezTo>
                  <a:pt x="3179" y="2499"/>
                  <a:pt x="3179" y="2501"/>
                  <a:pt x="3179" y="2502"/>
                </a:cubicBezTo>
                <a:cubicBezTo>
                  <a:pt x="3178" y="2503"/>
                  <a:pt x="3178" y="2503"/>
                  <a:pt x="3178" y="2504"/>
                </a:cubicBezTo>
                <a:cubicBezTo>
                  <a:pt x="3174" y="2517"/>
                  <a:pt x="3172" y="2532"/>
                  <a:pt x="3172" y="2548"/>
                </a:cubicBezTo>
                <a:cubicBezTo>
                  <a:pt x="3172" y="2599"/>
                  <a:pt x="3218" y="2642"/>
                  <a:pt x="3247" y="2642"/>
                </a:cubicBezTo>
                <a:cubicBezTo>
                  <a:pt x="3254" y="2642"/>
                  <a:pt x="3260" y="2641"/>
                  <a:pt x="3267" y="2639"/>
                </a:cubicBezTo>
                <a:lnTo>
                  <a:pt x="3272" y="2638"/>
                </a:lnTo>
                <a:cubicBezTo>
                  <a:pt x="3272" y="2638"/>
                  <a:pt x="3272" y="2638"/>
                  <a:pt x="3273" y="2638"/>
                </a:cubicBezTo>
                <a:cubicBezTo>
                  <a:pt x="3273" y="2638"/>
                  <a:pt x="3274" y="2638"/>
                  <a:pt x="3274" y="2638"/>
                </a:cubicBezTo>
                <a:cubicBezTo>
                  <a:pt x="3318" y="2630"/>
                  <a:pt x="3356" y="2603"/>
                  <a:pt x="3389" y="2576"/>
                </a:cubicBezTo>
                <a:cubicBezTo>
                  <a:pt x="3392" y="2575"/>
                  <a:pt x="3403" y="2570"/>
                  <a:pt x="3417" y="2564"/>
                </a:cubicBezTo>
                <a:cubicBezTo>
                  <a:pt x="3492" y="2529"/>
                  <a:pt x="3522" y="2515"/>
                  <a:pt x="3533" y="2503"/>
                </a:cubicBezTo>
                <a:cubicBezTo>
                  <a:pt x="3543" y="2502"/>
                  <a:pt x="3565" y="2505"/>
                  <a:pt x="3585" y="2508"/>
                </a:cubicBezTo>
                <a:lnTo>
                  <a:pt x="3595" y="2509"/>
                </a:lnTo>
                <a:cubicBezTo>
                  <a:pt x="3618" y="2512"/>
                  <a:pt x="3640" y="2516"/>
                  <a:pt x="3654" y="2516"/>
                </a:cubicBezTo>
                <a:cubicBezTo>
                  <a:pt x="3661" y="2516"/>
                  <a:pt x="3666" y="2514"/>
                  <a:pt x="3669" y="2512"/>
                </a:cubicBezTo>
                <a:cubicBezTo>
                  <a:pt x="3693" y="2496"/>
                  <a:pt x="3749" y="2358"/>
                  <a:pt x="3749" y="2285"/>
                </a:cubicBezTo>
                <a:cubicBezTo>
                  <a:pt x="3749" y="2215"/>
                  <a:pt x="3719" y="2149"/>
                  <a:pt x="3686" y="2149"/>
                </a:cubicBezTo>
                <a:cubicBezTo>
                  <a:pt x="3666" y="2149"/>
                  <a:pt x="3652" y="2169"/>
                  <a:pt x="3642" y="2184"/>
                </a:cubicBezTo>
                <a:cubicBezTo>
                  <a:pt x="3637" y="2192"/>
                  <a:pt x="3632" y="2199"/>
                  <a:pt x="3628" y="2199"/>
                </a:cubicBezTo>
                <a:cubicBezTo>
                  <a:pt x="3596" y="2199"/>
                  <a:pt x="3563" y="2117"/>
                  <a:pt x="3563" y="2072"/>
                </a:cubicBezTo>
                <a:cubicBezTo>
                  <a:pt x="3563" y="2068"/>
                  <a:pt x="3563" y="2065"/>
                  <a:pt x="3563" y="2061"/>
                </a:cubicBezTo>
                <a:cubicBezTo>
                  <a:pt x="3562" y="2053"/>
                  <a:pt x="3561" y="2042"/>
                  <a:pt x="3563" y="2020"/>
                </a:cubicBezTo>
                <a:cubicBezTo>
                  <a:pt x="3563" y="2012"/>
                  <a:pt x="3562" y="2003"/>
                  <a:pt x="3559" y="1997"/>
                </a:cubicBezTo>
                <a:cubicBezTo>
                  <a:pt x="3556" y="1991"/>
                  <a:pt x="3552" y="1987"/>
                  <a:pt x="3548" y="1987"/>
                </a:cubicBezTo>
                <a:cubicBezTo>
                  <a:pt x="3539" y="1987"/>
                  <a:pt x="3529" y="1980"/>
                  <a:pt x="3516" y="1962"/>
                </a:cubicBezTo>
                <a:cubicBezTo>
                  <a:pt x="3511" y="1955"/>
                  <a:pt x="3503" y="1955"/>
                  <a:pt x="3498" y="1963"/>
                </a:cubicBezTo>
                <a:cubicBezTo>
                  <a:pt x="3493" y="1971"/>
                  <a:pt x="3485" y="1981"/>
                  <a:pt x="3476" y="1991"/>
                </a:cubicBezTo>
                <a:cubicBezTo>
                  <a:pt x="3471" y="1997"/>
                  <a:pt x="3466" y="2002"/>
                  <a:pt x="3460" y="2009"/>
                </a:cubicBezTo>
                <a:cubicBezTo>
                  <a:pt x="3440" y="2033"/>
                  <a:pt x="3417" y="2068"/>
                  <a:pt x="3417" y="2123"/>
                </a:cubicBezTo>
                <a:cubicBezTo>
                  <a:pt x="3417" y="2176"/>
                  <a:pt x="3450" y="2202"/>
                  <a:pt x="3470" y="2211"/>
                </a:cubicBezTo>
                <a:lnTo>
                  <a:pt x="3470" y="2217"/>
                </a:lnTo>
                <a:cubicBezTo>
                  <a:pt x="3462" y="2222"/>
                  <a:pt x="3453" y="2231"/>
                  <a:pt x="3450" y="2245"/>
                </a:cubicBezTo>
                <a:cubicBezTo>
                  <a:pt x="3448" y="2252"/>
                  <a:pt x="3448" y="2261"/>
                  <a:pt x="3449" y="2269"/>
                </a:cubicBezTo>
                <a:cubicBezTo>
                  <a:pt x="3450" y="2276"/>
                  <a:pt x="3453" y="2283"/>
                  <a:pt x="3457" y="2286"/>
                </a:cubicBezTo>
                <a:cubicBezTo>
                  <a:pt x="3461" y="2290"/>
                  <a:pt x="3465" y="2293"/>
                  <a:pt x="3470" y="2295"/>
                </a:cubicBezTo>
                <a:cubicBezTo>
                  <a:pt x="3467" y="2296"/>
                  <a:pt x="3463" y="2297"/>
                  <a:pt x="3458" y="2297"/>
                </a:cubicBezTo>
                <a:cubicBezTo>
                  <a:pt x="3412" y="2297"/>
                  <a:pt x="3379" y="2253"/>
                  <a:pt x="3346" y="2210"/>
                </a:cubicBezTo>
                <a:cubicBezTo>
                  <a:pt x="3336" y="2196"/>
                  <a:pt x="3325" y="2184"/>
                  <a:pt x="3315" y="2172"/>
                </a:cubicBezTo>
                <a:cubicBezTo>
                  <a:pt x="3335" y="2145"/>
                  <a:pt x="3349" y="2102"/>
                  <a:pt x="3349" y="2051"/>
                </a:cubicBezTo>
                <a:cubicBezTo>
                  <a:pt x="3349" y="1994"/>
                  <a:pt x="3332" y="1947"/>
                  <a:pt x="3309" y="1922"/>
                </a:cubicBezTo>
                <a:cubicBezTo>
                  <a:pt x="3345" y="1922"/>
                  <a:pt x="3393" y="1901"/>
                  <a:pt x="3418" y="1854"/>
                </a:cubicBezTo>
                <a:cubicBezTo>
                  <a:pt x="3431" y="1829"/>
                  <a:pt x="3437" y="1799"/>
                  <a:pt x="3436" y="1767"/>
                </a:cubicBezTo>
                <a:cubicBezTo>
                  <a:pt x="3441" y="1763"/>
                  <a:pt x="3445" y="1759"/>
                  <a:pt x="3450" y="1753"/>
                </a:cubicBezTo>
                <a:lnTo>
                  <a:pt x="3452" y="1750"/>
                </a:lnTo>
                <a:cubicBezTo>
                  <a:pt x="3455" y="1746"/>
                  <a:pt x="3459" y="1742"/>
                  <a:pt x="3462" y="1737"/>
                </a:cubicBezTo>
                <a:cubicBezTo>
                  <a:pt x="3468" y="1727"/>
                  <a:pt x="3469" y="1709"/>
                  <a:pt x="3464" y="1696"/>
                </a:cubicBezTo>
                <a:cubicBezTo>
                  <a:pt x="3464" y="1695"/>
                  <a:pt x="3463" y="1693"/>
                  <a:pt x="3463" y="1692"/>
                </a:cubicBezTo>
                <a:cubicBezTo>
                  <a:pt x="3468" y="1678"/>
                  <a:pt x="3472" y="1663"/>
                  <a:pt x="3474" y="1646"/>
                </a:cubicBezTo>
                <a:cubicBezTo>
                  <a:pt x="3474" y="1646"/>
                  <a:pt x="3475" y="1646"/>
                  <a:pt x="3475" y="1646"/>
                </a:cubicBezTo>
                <a:cubicBezTo>
                  <a:pt x="3478" y="1642"/>
                  <a:pt x="3481" y="1638"/>
                  <a:pt x="3485" y="1634"/>
                </a:cubicBezTo>
                <a:cubicBezTo>
                  <a:pt x="3491" y="1628"/>
                  <a:pt x="3494" y="1613"/>
                  <a:pt x="3492" y="1599"/>
                </a:cubicBezTo>
                <a:cubicBezTo>
                  <a:pt x="3489" y="1576"/>
                  <a:pt x="3481" y="1552"/>
                  <a:pt x="3470" y="1532"/>
                </a:cubicBezTo>
                <a:cubicBezTo>
                  <a:pt x="3469" y="1530"/>
                  <a:pt x="3468" y="1530"/>
                  <a:pt x="3467" y="1528"/>
                </a:cubicBezTo>
                <a:cubicBezTo>
                  <a:pt x="3454" y="1485"/>
                  <a:pt x="3432" y="1455"/>
                  <a:pt x="3405" y="1455"/>
                </a:cubicBezTo>
                <a:close/>
                <a:moveTo>
                  <a:pt x="5538" y="1476"/>
                </a:moveTo>
                <a:lnTo>
                  <a:pt x="5543" y="1481"/>
                </a:lnTo>
                <a:cubicBezTo>
                  <a:pt x="5560" y="1497"/>
                  <a:pt x="5573" y="1510"/>
                  <a:pt x="5583" y="1537"/>
                </a:cubicBezTo>
                <a:cubicBezTo>
                  <a:pt x="5562" y="1564"/>
                  <a:pt x="5547" y="1603"/>
                  <a:pt x="5534" y="1638"/>
                </a:cubicBezTo>
                <a:cubicBezTo>
                  <a:pt x="5524" y="1666"/>
                  <a:pt x="5514" y="1693"/>
                  <a:pt x="5502" y="1713"/>
                </a:cubicBezTo>
                <a:lnTo>
                  <a:pt x="5493" y="1713"/>
                </a:lnTo>
                <a:lnTo>
                  <a:pt x="5535" y="1493"/>
                </a:lnTo>
                <a:lnTo>
                  <a:pt x="5538" y="1476"/>
                </a:lnTo>
                <a:close/>
                <a:moveTo>
                  <a:pt x="7461" y="1479"/>
                </a:moveTo>
                <a:cubicBezTo>
                  <a:pt x="7463" y="1485"/>
                  <a:pt x="7465" y="1493"/>
                  <a:pt x="7467" y="1499"/>
                </a:cubicBezTo>
                <a:cubicBezTo>
                  <a:pt x="7469" y="1506"/>
                  <a:pt x="7472" y="1513"/>
                  <a:pt x="7474" y="1520"/>
                </a:cubicBezTo>
                <a:cubicBezTo>
                  <a:pt x="7479" y="1535"/>
                  <a:pt x="7484" y="1550"/>
                  <a:pt x="7489" y="1566"/>
                </a:cubicBezTo>
                <a:cubicBezTo>
                  <a:pt x="7492" y="1573"/>
                  <a:pt x="7493" y="1580"/>
                  <a:pt x="7496" y="1587"/>
                </a:cubicBezTo>
                <a:cubicBezTo>
                  <a:pt x="7501" y="1602"/>
                  <a:pt x="7507" y="1618"/>
                  <a:pt x="7512" y="1634"/>
                </a:cubicBezTo>
                <a:cubicBezTo>
                  <a:pt x="7507" y="1642"/>
                  <a:pt x="7502" y="1650"/>
                  <a:pt x="7498" y="1660"/>
                </a:cubicBezTo>
                <a:lnTo>
                  <a:pt x="7461" y="1479"/>
                </a:lnTo>
                <a:close/>
                <a:moveTo>
                  <a:pt x="4206" y="1497"/>
                </a:moveTo>
                <a:cubicBezTo>
                  <a:pt x="4221" y="1529"/>
                  <a:pt x="4252" y="1550"/>
                  <a:pt x="4274" y="1556"/>
                </a:cubicBezTo>
                <a:cubicBezTo>
                  <a:pt x="4282" y="1611"/>
                  <a:pt x="4311" y="1612"/>
                  <a:pt x="4326" y="1612"/>
                </a:cubicBezTo>
                <a:cubicBezTo>
                  <a:pt x="4347" y="1613"/>
                  <a:pt x="4347" y="1615"/>
                  <a:pt x="4347" y="1626"/>
                </a:cubicBezTo>
                <a:cubicBezTo>
                  <a:pt x="4347" y="1634"/>
                  <a:pt x="4346" y="1642"/>
                  <a:pt x="4346" y="1651"/>
                </a:cubicBezTo>
                <a:cubicBezTo>
                  <a:pt x="4345" y="1667"/>
                  <a:pt x="4344" y="1686"/>
                  <a:pt x="4345" y="1709"/>
                </a:cubicBezTo>
                <a:cubicBezTo>
                  <a:pt x="4318" y="1720"/>
                  <a:pt x="4300" y="1723"/>
                  <a:pt x="4280" y="1727"/>
                </a:cubicBezTo>
                <a:cubicBezTo>
                  <a:pt x="4281" y="1718"/>
                  <a:pt x="4285" y="1713"/>
                  <a:pt x="4285" y="1703"/>
                </a:cubicBezTo>
                <a:cubicBezTo>
                  <a:pt x="4285" y="1649"/>
                  <a:pt x="4264" y="1604"/>
                  <a:pt x="4237" y="1604"/>
                </a:cubicBezTo>
                <a:cubicBezTo>
                  <a:pt x="4228" y="1604"/>
                  <a:pt x="4222" y="1615"/>
                  <a:pt x="4216" y="1622"/>
                </a:cubicBezTo>
                <a:cubicBezTo>
                  <a:pt x="4194" y="1591"/>
                  <a:pt x="4180" y="1569"/>
                  <a:pt x="4180" y="1528"/>
                </a:cubicBezTo>
                <a:cubicBezTo>
                  <a:pt x="4180" y="1514"/>
                  <a:pt x="4192" y="1502"/>
                  <a:pt x="4206" y="1497"/>
                </a:cubicBezTo>
                <a:close/>
                <a:moveTo>
                  <a:pt x="11000" y="1524"/>
                </a:moveTo>
                <a:lnTo>
                  <a:pt x="11008" y="1524"/>
                </a:lnTo>
                <a:cubicBezTo>
                  <a:pt x="11035" y="1562"/>
                  <a:pt x="11042" y="1562"/>
                  <a:pt x="11045" y="1562"/>
                </a:cubicBezTo>
                <a:cubicBezTo>
                  <a:pt x="11024" y="1582"/>
                  <a:pt x="11002" y="1601"/>
                  <a:pt x="10988" y="1609"/>
                </a:cubicBezTo>
                <a:cubicBezTo>
                  <a:pt x="10987" y="1609"/>
                  <a:pt x="10984" y="1610"/>
                  <a:pt x="10980" y="1611"/>
                </a:cubicBezTo>
                <a:cubicBezTo>
                  <a:pt x="10977" y="1612"/>
                  <a:pt x="10974" y="1613"/>
                  <a:pt x="10970" y="1613"/>
                </a:cubicBezTo>
                <a:cubicBezTo>
                  <a:pt x="10981" y="1595"/>
                  <a:pt x="10988" y="1570"/>
                  <a:pt x="10993" y="1551"/>
                </a:cubicBezTo>
                <a:cubicBezTo>
                  <a:pt x="10995" y="1541"/>
                  <a:pt x="10998" y="1530"/>
                  <a:pt x="11000" y="1524"/>
                </a:cubicBezTo>
                <a:close/>
                <a:moveTo>
                  <a:pt x="3789" y="1526"/>
                </a:moveTo>
                <a:cubicBezTo>
                  <a:pt x="3778" y="1531"/>
                  <a:pt x="3768" y="1538"/>
                  <a:pt x="3757" y="1549"/>
                </a:cubicBezTo>
                <a:cubicBezTo>
                  <a:pt x="3759" y="1543"/>
                  <a:pt x="3761" y="1539"/>
                  <a:pt x="3761" y="1532"/>
                </a:cubicBezTo>
                <a:cubicBezTo>
                  <a:pt x="3766" y="1531"/>
                  <a:pt x="3769" y="1531"/>
                  <a:pt x="3774" y="1530"/>
                </a:cubicBezTo>
                <a:cubicBezTo>
                  <a:pt x="3778" y="1528"/>
                  <a:pt x="3783" y="1527"/>
                  <a:pt x="3789" y="1526"/>
                </a:cubicBezTo>
                <a:close/>
                <a:moveTo>
                  <a:pt x="11401" y="1548"/>
                </a:moveTo>
                <a:cubicBezTo>
                  <a:pt x="11402" y="1550"/>
                  <a:pt x="11404" y="1552"/>
                  <a:pt x="11406" y="1553"/>
                </a:cubicBezTo>
                <a:cubicBezTo>
                  <a:pt x="11418" y="1559"/>
                  <a:pt x="11427" y="1560"/>
                  <a:pt x="11436" y="1558"/>
                </a:cubicBezTo>
                <a:cubicBezTo>
                  <a:pt x="11436" y="1563"/>
                  <a:pt x="11436" y="1567"/>
                  <a:pt x="11435" y="1569"/>
                </a:cubicBezTo>
                <a:cubicBezTo>
                  <a:pt x="11432" y="1578"/>
                  <a:pt x="11431" y="1590"/>
                  <a:pt x="11434" y="1601"/>
                </a:cubicBezTo>
                <a:cubicBezTo>
                  <a:pt x="11436" y="1611"/>
                  <a:pt x="11441" y="1617"/>
                  <a:pt x="11447" y="1617"/>
                </a:cubicBezTo>
                <a:lnTo>
                  <a:pt x="11501" y="1617"/>
                </a:lnTo>
                <a:cubicBezTo>
                  <a:pt x="11507" y="1697"/>
                  <a:pt x="11537" y="1717"/>
                  <a:pt x="11558" y="1731"/>
                </a:cubicBezTo>
                <a:lnTo>
                  <a:pt x="11484" y="1721"/>
                </a:lnTo>
                <a:cubicBezTo>
                  <a:pt x="11482" y="1720"/>
                  <a:pt x="11481" y="1716"/>
                  <a:pt x="11478" y="1716"/>
                </a:cubicBezTo>
                <a:cubicBezTo>
                  <a:pt x="11477" y="1716"/>
                  <a:pt x="11476" y="1719"/>
                  <a:pt x="11475" y="1720"/>
                </a:cubicBezTo>
                <a:lnTo>
                  <a:pt x="11463" y="1717"/>
                </a:lnTo>
                <a:lnTo>
                  <a:pt x="11410" y="1709"/>
                </a:lnTo>
                <a:cubicBezTo>
                  <a:pt x="11412" y="1702"/>
                  <a:pt x="11413" y="1694"/>
                  <a:pt x="11413" y="1685"/>
                </a:cubicBezTo>
                <a:cubicBezTo>
                  <a:pt x="11414" y="1670"/>
                  <a:pt x="11410" y="1656"/>
                  <a:pt x="11403" y="1652"/>
                </a:cubicBezTo>
                <a:cubicBezTo>
                  <a:pt x="11400" y="1649"/>
                  <a:pt x="11393" y="1637"/>
                  <a:pt x="11379" y="1584"/>
                </a:cubicBezTo>
                <a:cubicBezTo>
                  <a:pt x="11381" y="1584"/>
                  <a:pt x="11384" y="1583"/>
                  <a:pt x="11386" y="1583"/>
                </a:cubicBezTo>
                <a:cubicBezTo>
                  <a:pt x="11394" y="1583"/>
                  <a:pt x="11400" y="1571"/>
                  <a:pt x="11401" y="1555"/>
                </a:cubicBezTo>
                <a:cubicBezTo>
                  <a:pt x="11401" y="1552"/>
                  <a:pt x="11401" y="1551"/>
                  <a:pt x="11401" y="1548"/>
                </a:cubicBezTo>
                <a:close/>
                <a:moveTo>
                  <a:pt x="11108" y="1556"/>
                </a:moveTo>
                <a:lnTo>
                  <a:pt x="11116" y="1665"/>
                </a:lnTo>
                <a:lnTo>
                  <a:pt x="11114" y="1665"/>
                </a:lnTo>
                <a:cubicBezTo>
                  <a:pt x="11114" y="1625"/>
                  <a:pt x="11101" y="1597"/>
                  <a:pt x="11084" y="1582"/>
                </a:cubicBezTo>
                <a:cubicBezTo>
                  <a:pt x="11091" y="1573"/>
                  <a:pt x="11103" y="1565"/>
                  <a:pt x="11108" y="1556"/>
                </a:cubicBezTo>
                <a:close/>
                <a:moveTo>
                  <a:pt x="3324" y="1569"/>
                </a:moveTo>
                <a:lnTo>
                  <a:pt x="3332" y="1598"/>
                </a:lnTo>
                <a:cubicBezTo>
                  <a:pt x="3332" y="1600"/>
                  <a:pt x="3331" y="1601"/>
                  <a:pt x="3331" y="1603"/>
                </a:cubicBezTo>
                <a:cubicBezTo>
                  <a:pt x="3331" y="1609"/>
                  <a:pt x="3332" y="1614"/>
                  <a:pt x="3333" y="1620"/>
                </a:cubicBezTo>
                <a:lnTo>
                  <a:pt x="3329" y="1620"/>
                </a:lnTo>
                <a:cubicBezTo>
                  <a:pt x="3320" y="1620"/>
                  <a:pt x="3315" y="1615"/>
                  <a:pt x="3308" y="1606"/>
                </a:cubicBezTo>
                <a:cubicBezTo>
                  <a:pt x="3304" y="1602"/>
                  <a:pt x="3300" y="1597"/>
                  <a:pt x="3295" y="1594"/>
                </a:cubicBezTo>
                <a:cubicBezTo>
                  <a:pt x="3304" y="1586"/>
                  <a:pt x="3313" y="1577"/>
                  <a:pt x="3324" y="1569"/>
                </a:cubicBezTo>
                <a:close/>
                <a:moveTo>
                  <a:pt x="16603" y="1587"/>
                </a:moveTo>
                <a:cubicBezTo>
                  <a:pt x="16596" y="1593"/>
                  <a:pt x="16592" y="1591"/>
                  <a:pt x="16585" y="1590"/>
                </a:cubicBezTo>
                <a:cubicBezTo>
                  <a:pt x="16573" y="1589"/>
                  <a:pt x="16556" y="1590"/>
                  <a:pt x="16536" y="1597"/>
                </a:cubicBezTo>
                <a:cubicBezTo>
                  <a:pt x="16532" y="1599"/>
                  <a:pt x="16527" y="1605"/>
                  <a:pt x="16525" y="1613"/>
                </a:cubicBezTo>
                <a:cubicBezTo>
                  <a:pt x="16523" y="1622"/>
                  <a:pt x="16523" y="1633"/>
                  <a:pt x="16526" y="1641"/>
                </a:cubicBezTo>
                <a:cubicBezTo>
                  <a:pt x="16531" y="1658"/>
                  <a:pt x="16545" y="1707"/>
                  <a:pt x="16582" y="1707"/>
                </a:cubicBezTo>
                <a:cubicBezTo>
                  <a:pt x="16605" y="1707"/>
                  <a:pt x="16621" y="1661"/>
                  <a:pt x="16624" y="1618"/>
                </a:cubicBezTo>
                <a:cubicBezTo>
                  <a:pt x="16624" y="1607"/>
                  <a:pt x="16622" y="1597"/>
                  <a:pt x="16618" y="1590"/>
                </a:cubicBezTo>
                <a:cubicBezTo>
                  <a:pt x="16613" y="1584"/>
                  <a:pt x="16608" y="1582"/>
                  <a:pt x="16603" y="1587"/>
                </a:cubicBezTo>
                <a:close/>
                <a:moveTo>
                  <a:pt x="4058" y="1646"/>
                </a:moveTo>
                <a:cubicBezTo>
                  <a:pt x="4061" y="1650"/>
                  <a:pt x="4063" y="1654"/>
                  <a:pt x="4066" y="1658"/>
                </a:cubicBezTo>
                <a:cubicBezTo>
                  <a:pt x="4078" y="1674"/>
                  <a:pt x="4095" y="1698"/>
                  <a:pt x="4095" y="1714"/>
                </a:cubicBezTo>
                <a:cubicBezTo>
                  <a:pt x="4095" y="1737"/>
                  <a:pt x="4077" y="1739"/>
                  <a:pt x="4072" y="1739"/>
                </a:cubicBezTo>
                <a:cubicBezTo>
                  <a:pt x="4062" y="1739"/>
                  <a:pt x="4056" y="1734"/>
                  <a:pt x="4050" y="1725"/>
                </a:cubicBezTo>
                <a:cubicBezTo>
                  <a:pt x="4056" y="1709"/>
                  <a:pt x="4062" y="1689"/>
                  <a:pt x="4062" y="1666"/>
                </a:cubicBezTo>
                <a:cubicBezTo>
                  <a:pt x="4062" y="1658"/>
                  <a:pt x="4059" y="1653"/>
                  <a:pt x="4058" y="1646"/>
                </a:cubicBezTo>
                <a:close/>
                <a:moveTo>
                  <a:pt x="11020" y="1648"/>
                </a:moveTo>
                <a:cubicBezTo>
                  <a:pt x="11019" y="1651"/>
                  <a:pt x="11019" y="1652"/>
                  <a:pt x="11019" y="1654"/>
                </a:cubicBezTo>
                <a:lnTo>
                  <a:pt x="11018" y="1654"/>
                </a:lnTo>
                <a:lnTo>
                  <a:pt x="11014" y="1654"/>
                </a:lnTo>
                <a:cubicBezTo>
                  <a:pt x="11016" y="1653"/>
                  <a:pt x="11018" y="1650"/>
                  <a:pt x="11020" y="1648"/>
                </a:cubicBezTo>
                <a:close/>
                <a:moveTo>
                  <a:pt x="5645" y="1679"/>
                </a:moveTo>
                <a:cubicBezTo>
                  <a:pt x="5631" y="1679"/>
                  <a:pt x="5620" y="1702"/>
                  <a:pt x="5620" y="1730"/>
                </a:cubicBezTo>
                <a:cubicBezTo>
                  <a:pt x="5620" y="1758"/>
                  <a:pt x="5631" y="1781"/>
                  <a:pt x="5645" y="1781"/>
                </a:cubicBezTo>
                <a:cubicBezTo>
                  <a:pt x="5660" y="1781"/>
                  <a:pt x="5671" y="1758"/>
                  <a:pt x="5671" y="1730"/>
                </a:cubicBezTo>
                <a:cubicBezTo>
                  <a:pt x="5671" y="1702"/>
                  <a:pt x="5660" y="1679"/>
                  <a:pt x="5645" y="1679"/>
                </a:cubicBezTo>
                <a:close/>
                <a:moveTo>
                  <a:pt x="3948" y="1688"/>
                </a:moveTo>
                <a:cubicBezTo>
                  <a:pt x="3954" y="1690"/>
                  <a:pt x="3962" y="1691"/>
                  <a:pt x="3969" y="1692"/>
                </a:cubicBezTo>
                <a:cubicBezTo>
                  <a:pt x="3970" y="1698"/>
                  <a:pt x="3971" y="1704"/>
                  <a:pt x="3973" y="1709"/>
                </a:cubicBezTo>
                <a:cubicBezTo>
                  <a:pt x="3971" y="1708"/>
                  <a:pt x="3970" y="1707"/>
                  <a:pt x="3969" y="1706"/>
                </a:cubicBezTo>
                <a:cubicBezTo>
                  <a:pt x="3963" y="1699"/>
                  <a:pt x="3956" y="1692"/>
                  <a:pt x="3948" y="1688"/>
                </a:cubicBezTo>
                <a:close/>
                <a:moveTo>
                  <a:pt x="3353" y="1708"/>
                </a:moveTo>
                <a:cubicBezTo>
                  <a:pt x="3356" y="1714"/>
                  <a:pt x="3360" y="1717"/>
                  <a:pt x="3363" y="1722"/>
                </a:cubicBezTo>
                <a:lnTo>
                  <a:pt x="3366" y="1735"/>
                </a:lnTo>
                <a:cubicBezTo>
                  <a:pt x="3364" y="1735"/>
                  <a:pt x="3363" y="1736"/>
                  <a:pt x="3361" y="1736"/>
                </a:cubicBezTo>
                <a:cubicBezTo>
                  <a:pt x="3353" y="1736"/>
                  <a:pt x="3346" y="1748"/>
                  <a:pt x="3346" y="1765"/>
                </a:cubicBezTo>
                <a:cubicBezTo>
                  <a:pt x="3346" y="1782"/>
                  <a:pt x="3353" y="1795"/>
                  <a:pt x="3361" y="1795"/>
                </a:cubicBezTo>
                <a:lnTo>
                  <a:pt x="3381" y="1795"/>
                </a:lnTo>
                <a:lnTo>
                  <a:pt x="3388" y="1823"/>
                </a:lnTo>
                <a:cubicBezTo>
                  <a:pt x="3368" y="1849"/>
                  <a:pt x="3335" y="1863"/>
                  <a:pt x="3308" y="1863"/>
                </a:cubicBezTo>
                <a:cubicBezTo>
                  <a:pt x="3284" y="1863"/>
                  <a:pt x="3256" y="1798"/>
                  <a:pt x="3256" y="1778"/>
                </a:cubicBezTo>
                <a:cubicBezTo>
                  <a:pt x="3256" y="1753"/>
                  <a:pt x="3283" y="1721"/>
                  <a:pt x="3353" y="1708"/>
                </a:cubicBezTo>
                <a:close/>
                <a:moveTo>
                  <a:pt x="5162" y="1716"/>
                </a:moveTo>
                <a:cubicBezTo>
                  <a:pt x="5148" y="1716"/>
                  <a:pt x="5136" y="1739"/>
                  <a:pt x="5136" y="1767"/>
                </a:cubicBezTo>
                <a:cubicBezTo>
                  <a:pt x="5136" y="1796"/>
                  <a:pt x="5148" y="1819"/>
                  <a:pt x="5162" y="1819"/>
                </a:cubicBezTo>
                <a:cubicBezTo>
                  <a:pt x="5176" y="1819"/>
                  <a:pt x="5187" y="1796"/>
                  <a:pt x="5187" y="1767"/>
                </a:cubicBezTo>
                <a:cubicBezTo>
                  <a:pt x="5187" y="1739"/>
                  <a:pt x="5176" y="1716"/>
                  <a:pt x="5162" y="1716"/>
                </a:cubicBezTo>
                <a:close/>
                <a:moveTo>
                  <a:pt x="3699" y="1734"/>
                </a:moveTo>
                <a:cubicBezTo>
                  <a:pt x="3691" y="1734"/>
                  <a:pt x="3685" y="1746"/>
                  <a:pt x="3685" y="1763"/>
                </a:cubicBezTo>
                <a:cubicBezTo>
                  <a:pt x="3685" y="1820"/>
                  <a:pt x="3718" y="1900"/>
                  <a:pt x="3742" y="1936"/>
                </a:cubicBezTo>
                <a:cubicBezTo>
                  <a:pt x="3754" y="1955"/>
                  <a:pt x="3764" y="1963"/>
                  <a:pt x="3774" y="1963"/>
                </a:cubicBezTo>
                <a:cubicBezTo>
                  <a:pt x="3786" y="1963"/>
                  <a:pt x="3797" y="1953"/>
                  <a:pt x="3806" y="1935"/>
                </a:cubicBezTo>
                <a:cubicBezTo>
                  <a:pt x="3813" y="1921"/>
                  <a:pt x="3817" y="1904"/>
                  <a:pt x="3818" y="1886"/>
                </a:cubicBezTo>
                <a:cubicBezTo>
                  <a:pt x="3819" y="1872"/>
                  <a:pt x="3815" y="1858"/>
                  <a:pt x="3808" y="1854"/>
                </a:cubicBezTo>
                <a:cubicBezTo>
                  <a:pt x="3793" y="1843"/>
                  <a:pt x="3783" y="1823"/>
                  <a:pt x="3772" y="1802"/>
                </a:cubicBezTo>
                <a:cubicBezTo>
                  <a:pt x="3756" y="1770"/>
                  <a:pt x="3737" y="1734"/>
                  <a:pt x="3699" y="1734"/>
                </a:cubicBezTo>
                <a:close/>
                <a:moveTo>
                  <a:pt x="16397" y="1734"/>
                </a:moveTo>
                <a:cubicBezTo>
                  <a:pt x="16309" y="1734"/>
                  <a:pt x="16260" y="1831"/>
                  <a:pt x="16217" y="1918"/>
                </a:cubicBezTo>
                <a:cubicBezTo>
                  <a:pt x="16203" y="1946"/>
                  <a:pt x="16190" y="1972"/>
                  <a:pt x="16176" y="1993"/>
                </a:cubicBezTo>
                <a:cubicBezTo>
                  <a:pt x="16150" y="2033"/>
                  <a:pt x="16010" y="2154"/>
                  <a:pt x="15937" y="2154"/>
                </a:cubicBezTo>
                <a:cubicBezTo>
                  <a:pt x="15916" y="2154"/>
                  <a:pt x="15910" y="2145"/>
                  <a:pt x="15908" y="2140"/>
                </a:cubicBezTo>
                <a:cubicBezTo>
                  <a:pt x="15905" y="2133"/>
                  <a:pt x="15906" y="2120"/>
                  <a:pt x="15907" y="2110"/>
                </a:cubicBezTo>
                <a:cubicBezTo>
                  <a:pt x="15908" y="2100"/>
                  <a:pt x="15907" y="2088"/>
                  <a:pt x="15903" y="2081"/>
                </a:cubicBezTo>
                <a:cubicBezTo>
                  <a:pt x="15899" y="2074"/>
                  <a:pt x="15893" y="2071"/>
                  <a:pt x="15888" y="2074"/>
                </a:cubicBezTo>
                <a:cubicBezTo>
                  <a:pt x="15875" y="2082"/>
                  <a:pt x="15850" y="2091"/>
                  <a:pt x="15822" y="2101"/>
                </a:cubicBezTo>
                <a:cubicBezTo>
                  <a:pt x="15817" y="2095"/>
                  <a:pt x="15813" y="2089"/>
                  <a:pt x="15807" y="2089"/>
                </a:cubicBezTo>
                <a:cubicBezTo>
                  <a:pt x="15798" y="2089"/>
                  <a:pt x="15791" y="2100"/>
                  <a:pt x="15786" y="2115"/>
                </a:cubicBezTo>
                <a:cubicBezTo>
                  <a:pt x="15754" y="2126"/>
                  <a:pt x="15721" y="2138"/>
                  <a:pt x="15683" y="2156"/>
                </a:cubicBezTo>
                <a:cubicBezTo>
                  <a:pt x="15682" y="2156"/>
                  <a:pt x="15681" y="2155"/>
                  <a:pt x="15681" y="2156"/>
                </a:cubicBezTo>
                <a:cubicBezTo>
                  <a:pt x="15646" y="2171"/>
                  <a:pt x="15616" y="2189"/>
                  <a:pt x="15586" y="2208"/>
                </a:cubicBezTo>
                <a:cubicBezTo>
                  <a:pt x="15583" y="2206"/>
                  <a:pt x="15581" y="2201"/>
                  <a:pt x="15577" y="2201"/>
                </a:cubicBezTo>
                <a:cubicBezTo>
                  <a:pt x="15565" y="2201"/>
                  <a:pt x="15554" y="2215"/>
                  <a:pt x="15547" y="2234"/>
                </a:cubicBezTo>
                <a:cubicBezTo>
                  <a:pt x="15518" y="2255"/>
                  <a:pt x="15490" y="2278"/>
                  <a:pt x="15465" y="2302"/>
                </a:cubicBezTo>
                <a:cubicBezTo>
                  <a:pt x="15432" y="2335"/>
                  <a:pt x="15403" y="2372"/>
                  <a:pt x="15376" y="2414"/>
                </a:cubicBezTo>
                <a:lnTo>
                  <a:pt x="15372" y="2421"/>
                </a:lnTo>
                <a:cubicBezTo>
                  <a:pt x="15367" y="2428"/>
                  <a:pt x="15363" y="2435"/>
                  <a:pt x="15359" y="2442"/>
                </a:cubicBezTo>
                <a:cubicBezTo>
                  <a:pt x="15344" y="2469"/>
                  <a:pt x="15334" y="2513"/>
                  <a:pt x="15324" y="2555"/>
                </a:cubicBezTo>
                <a:cubicBezTo>
                  <a:pt x="15308" y="2624"/>
                  <a:pt x="15296" y="2668"/>
                  <a:pt x="15277" y="2668"/>
                </a:cubicBezTo>
                <a:cubicBezTo>
                  <a:pt x="15269" y="2668"/>
                  <a:pt x="15258" y="2668"/>
                  <a:pt x="15245" y="2667"/>
                </a:cubicBezTo>
                <a:cubicBezTo>
                  <a:pt x="15226" y="2666"/>
                  <a:pt x="15202" y="2664"/>
                  <a:pt x="15177" y="2664"/>
                </a:cubicBezTo>
                <a:cubicBezTo>
                  <a:pt x="15168" y="2664"/>
                  <a:pt x="15163" y="2666"/>
                  <a:pt x="15155" y="2666"/>
                </a:cubicBezTo>
                <a:cubicBezTo>
                  <a:pt x="15156" y="2658"/>
                  <a:pt x="15159" y="2652"/>
                  <a:pt x="15159" y="2643"/>
                </a:cubicBezTo>
                <a:cubicBezTo>
                  <a:pt x="15159" y="2605"/>
                  <a:pt x="15144" y="2574"/>
                  <a:pt x="15126" y="2574"/>
                </a:cubicBezTo>
                <a:cubicBezTo>
                  <a:pt x="15107" y="2574"/>
                  <a:pt x="15091" y="2605"/>
                  <a:pt x="15091" y="2643"/>
                </a:cubicBezTo>
                <a:cubicBezTo>
                  <a:pt x="15091" y="2654"/>
                  <a:pt x="15095" y="2662"/>
                  <a:pt x="15098" y="2672"/>
                </a:cubicBezTo>
                <a:cubicBezTo>
                  <a:pt x="15092" y="2673"/>
                  <a:pt x="15085" y="2673"/>
                  <a:pt x="15080" y="2674"/>
                </a:cubicBezTo>
                <a:cubicBezTo>
                  <a:pt x="14980" y="2699"/>
                  <a:pt x="14930" y="2772"/>
                  <a:pt x="14930" y="2890"/>
                </a:cubicBezTo>
                <a:cubicBezTo>
                  <a:pt x="14930" y="2910"/>
                  <a:pt x="14932" y="2931"/>
                  <a:pt x="14938" y="2958"/>
                </a:cubicBezTo>
                <a:cubicBezTo>
                  <a:pt x="14941" y="2968"/>
                  <a:pt x="14943" y="2978"/>
                  <a:pt x="14946" y="2989"/>
                </a:cubicBezTo>
                <a:cubicBezTo>
                  <a:pt x="14950" y="3007"/>
                  <a:pt x="14955" y="3026"/>
                  <a:pt x="14959" y="3045"/>
                </a:cubicBezTo>
                <a:cubicBezTo>
                  <a:pt x="14942" y="3061"/>
                  <a:pt x="14927" y="3057"/>
                  <a:pt x="14898" y="3049"/>
                </a:cubicBezTo>
                <a:lnTo>
                  <a:pt x="14884" y="3045"/>
                </a:lnTo>
                <a:cubicBezTo>
                  <a:pt x="14857" y="3038"/>
                  <a:pt x="14819" y="3030"/>
                  <a:pt x="14765" y="3030"/>
                </a:cubicBezTo>
                <a:cubicBezTo>
                  <a:pt x="14760" y="3030"/>
                  <a:pt x="14755" y="3034"/>
                  <a:pt x="14752" y="3042"/>
                </a:cubicBezTo>
                <a:cubicBezTo>
                  <a:pt x="14711" y="3153"/>
                  <a:pt x="14691" y="3165"/>
                  <a:pt x="14684" y="3165"/>
                </a:cubicBezTo>
                <a:cubicBezTo>
                  <a:pt x="14669" y="3165"/>
                  <a:pt x="14659" y="3084"/>
                  <a:pt x="14653" y="3030"/>
                </a:cubicBezTo>
                <a:cubicBezTo>
                  <a:pt x="14647" y="2981"/>
                  <a:pt x="14642" y="2938"/>
                  <a:pt x="14632" y="2913"/>
                </a:cubicBezTo>
                <a:cubicBezTo>
                  <a:pt x="14628" y="2904"/>
                  <a:pt x="14623" y="2900"/>
                  <a:pt x="14617" y="2903"/>
                </a:cubicBezTo>
                <a:cubicBezTo>
                  <a:pt x="14611" y="2906"/>
                  <a:pt x="14607" y="2916"/>
                  <a:pt x="14606" y="2927"/>
                </a:cubicBezTo>
                <a:cubicBezTo>
                  <a:pt x="14596" y="3052"/>
                  <a:pt x="14555" y="3104"/>
                  <a:pt x="14503" y="3160"/>
                </a:cubicBezTo>
                <a:cubicBezTo>
                  <a:pt x="14497" y="3167"/>
                  <a:pt x="14494" y="3182"/>
                  <a:pt x="14496" y="3195"/>
                </a:cubicBezTo>
                <a:cubicBezTo>
                  <a:pt x="14502" y="3237"/>
                  <a:pt x="14515" y="3276"/>
                  <a:pt x="14528" y="3315"/>
                </a:cubicBezTo>
                <a:cubicBezTo>
                  <a:pt x="14559" y="3411"/>
                  <a:pt x="14576" y="3476"/>
                  <a:pt x="14541" y="3550"/>
                </a:cubicBezTo>
                <a:cubicBezTo>
                  <a:pt x="14532" y="3570"/>
                  <a:pt x="14529" y="3595"/>
                  <a:pt x="14528" y="3620"/>
                </a:cubicBezTo>
                <a:cubicBezTo>
                  <a:pt x="14518" y="3621"/>
                  <a:pt x="14507" y="3628"/>
                  <a:pt x="14498" y="3637"/>
                </a:cubicBezTo>
                <a:cubicBezTo>
                  <a:pt x="14481" y="3461"/>
                  <a:pt x="14472" y="3270"/>
                  <a:pt x="14472" y="3208"/>
                </a:cubicBezTo>
                <a:cubicBezTo>
                  <a:pt x="14472" y="3170"/>
                  <a:pt x="14482" y="3139"/>
                  <a:pt x="14492" y="3108"/>
                </a:cubicBezTo>
                <a:cubicBezTo>
                  <a:pt x="14503" y="3074"/>
                  <a:pt x="14515" y="3039"/>
                  <a:pt x="14507" y="3002"/>
                </a:cubicBezTo>
                <a:cubicBezTo>
                  <a:pt x="14502" y="2978"/>
                  <a:pt x="14487" y="2960"/>
                  <a:pt x="14465" y="2942"/>
                </a:cubicBezTo>
                <a:cubicBezTo>
                  <a:pt x="14453" y="2923"/>
                  <a:pt x="14438" y="2910"/>
                  <a:pt x="14421" y="2910"/>
                </a:cubicBezTo>
                <a:cubicBezTo>
                  <a:pt x="14419" y="2910"/>
                  <a:pt x="14417" y="2912"/>
                  <a:pt x="14414" y="2912"/>
                </a:cubicBezTo>
                <a:cubicBezTo>
                  <a:pt x="14410" y="2910"/>
                  <a:pt x="14409" y="2908"/>
                  <a:pt x="14405" y="2906"/>
                </a:cubicBezTo>
                <a:cubicBezTo>
                  <a:pt x="14404" y="2906"/>
                  <a:pt x="14404" y="2906"/>
                  <a:pt x="14404" y="2906"/>
                </a:cubicBezTo>
                <a:cubicBezTo>
                  <a:pt x="14404" y="2906"/>
                  <a:pt x="14403" y="2905"/>
                  <a:pt x="14403" y="2905"/>
                </a:cubicBezTo>
                <a:cubicBezTo>
                  <a:pt x="14410" y="2899"/>
                  <a:pt x="14416" y="2894"/>
                  <a:pt x="14420" y="2888"/>
                </a:cubicBezTo>
                <a:cubicBezTo>
                  <a:pt x="14423" y="2882"/>
                  <a:pt x="14425" y="2873"/>
                  <a:pt x="14425" y="2864"/>
                </a:cubicBezTo>
                <a:cubicBezTo>
                  <a:pt x="14425" y="2855"/>
                  <a:pt x="14423" y="2847"/>
                  <a:pt x="14420" y="2841"/>
                </a:cubicBezTo>
                <a:cubicBezTo>
                  <a:pt x="14414" y="2831"/>
                  <a:pt x="14409" y="2819"/>
                  <a:pt x="14404" y="2807"/>
                </a:cubicBezTo>
                <a:cubicBezTo>
                  <a:pt x="14393" y="2782"/>
                  <a:pt x="14381" y="2754"/>
                  <a:pt x="14357" y="2754"/>
                </a:cubicBezTo>
                <a:cubicBezTo>
                  <a:pt x="14330" y="2754"/>
                  <a:pt x="14310" y="2813"/>
                  <a:pt x="14310" y="2868"/>
                </a:cubicBezTo>
                <a:cubicBezTo>
                  <a:pt x="14310" y="2871"/>
                  <a:pt x="14310" y="2875"/>
                  <a:pt x="14310" y="2878"/>
                </a:cubicBezTo>
                <a:cubicBezTo>
                  <a:pt x="14308" y="2894"/>
                  <a:pt x="14306" y="2913"/>
                  <a:pt x="14312" y="2928"/>
                </a:cubicBezTo>
                <a:cubicBezTo>
                  <a:pt x="14312" y="2929"/>
                  <a:pt x="14312" y="2929"/>
                  <a:pt x="14313" y="2930"/>
                </a:cubicBezTo>
                <a:cubicBezTo>
                  <a:pt x="14301" y="2939"/>
                  <a:pt x="14289" y="2950"/>
                  <a:pt x="14277" y="2965"/>
                </a:cubicBezTo>
                <a:cubicBezTo>
                  <a:pt x="14218" y="3031"/>
                  <a:pt x="14157" y="3146"/>
                  <a:pt x="14129" y="3253"/>
                </a:cubicBezTo>
                <a:cubicBezTo>
                  <a:pt x="14126" y="3251"/>
                  <a:pt x="14124" y="3246"/>
                  <a:pt x="14121" y="3246"/>
                </a:cubicBezTo>
                <a:cubicBezTo>
                  <a:pt x="14102" y="3246"/>
                  <a:pt x="14087" y="3277"/>
                  <a:pt x="14087" y="3314"/>
                </a:cubicBezTo>
                <a:cubicBezTo>
                  <a:pt x="14087" y="3347"/>
                  <a:pt x="14099" y="3370"/>
                  <a:pt x="14114" y="3376"/>
                </a:cubicBezTo>
                <a:cubicBezTo>
                  <a:pt x="14116" y="3452"/>
                  <a:pt x="14122" y="3522"/>
                  <a:pt x="14137" y="3589"/>
                </a:cubicBezTo>
                <a:lnTo>
                  <a:pt x="14141" y="3605"/>
                </a:lnTo>
                <a:cubicBezTo>
                  <a:pt x="14141" y="3605"/>
                  <a:pt x="14141" y="3606"/>
                  <a:pt x="14141" y="3606"/>
                </a:cubicBezTo>
                <a:cubicBezTo>
                  <a:pt x="14152" y="3653"/>
                  <a:pt x="14168" y="3698"/>
                  <a:pt x="14187" y="3742"/>
                </a:cubicBezTo>
                <a:cubicBezTo>
                  <a:pt x="14182" y="3739"/>
                  <a:pt x="14178" y="3730"/>
                  <a:pt x="14173" y="3730"/>
                </a:cubicBezTo>
                <a:cubicBezTo>
                  <a:pt x="14149" y="3730"/>
                  <a:pt x="14132" y="3767"/>
                  <a:pt x="14127" y="3812"/>
                </a:cubicBezTo>
                <a:cubicBezTo>
                  <a:pt x="14118" y="3802"/>
                  <a:pt x="14109" y="3794"/>
                  <a:pt x="14099" y="3784"/>
                </a:cubicBezTo>
                <a:cubicBezTo>
                  <a:pt x="14055" y="3737"/>
                  <a:pt x="14008" y="3689"/>
                  <a:pt x="13973" y="3664"/>
                </a:cubicBezTo>
                <a:cubicBezTo>
                  <a:pt x="13972" y="3664"/>
                  <a:pt x="13972" y="3664"/>
                  <a:pt x="13972" y="3664"/>
                </a:cubicBezTo>
                <a:cubicBezTo>
                  <a:pt x="13967" y="3661"/>
                  <a:pt x="13963" y="3658"/>
                  <a:pt x="13959" y="3656"/>
                </a:cubicBezTo>
                <a:cubicBezTo>
                  <a:pt x="13921" y="3636"/>
                  <a:pt x="13887" y="3621"/>
                  <a:pt x="13858" y="3612"/>
                </a:cubicBezTo>
                <a:cubicBezTo>
                  <a:pt x="13815" y="3597"/>
                  <a:pt x="13787" y="3599"/>
                  <a:pt x="13766" y="3610"/>
                </a:cubicBezTo>
                <a:cubicBezTo>
                  <a:pt x="13757" y="3599"/>
                  <a:pt x="13748" y="3591"/>
                  <a:pt x="13737" y="3587"/>
                </a:cubicBezTo>
                <a:cubicBezTo>
                  <a:pt x="13734" y="3577"/>
                  <a:pt x="13734" y="3567"/>
                  <a:pt x="13729" y="3558"/>
                </a:cubicBezTo>
                <a:cubicBezTo>
                  <a:pt x="13710" y="3516"/>
                  <a:pt x="13676" y="3483"/>
                  <a:pt x="13651" y="3483"/>
                </a:cubicBezTo>
                <a:cubicBezTo>
                  <a:pt x="13633" y="3483"/>
                  <a:pt x="13621" y="3501"/>
                  <a:pt x="13617" y="3530"/>
                </a:cubicBezTo>
                <a:cubicBezTo>
                  <a:pt x="13617" y="3530"/>
                  <a:pt x="13616" y="3531"/>
                  <a:pt x="13616" y="3531"/>
                </a:cubicBezTo>
                <a:cubicBezTo>
                  <a:pt x="13616" y="3535"/>
                  <a:pt x="13615" y="3541"/>
                  <a:pt x="13615" y="3549"/>
                </a:cubicBezTo>
                <a:cubicBezTo>
                  <a:pt x="13615" y="3591"/>
                  <a:pt x="13634" y="3626"/>
                  <a:pt x="13656" y="3651"/>
                </a:cubicBezTo>
                <a:cubicBezTo>
                  <a:pt x="13647" y="3678"/>
                  <a:pt x="13640" y="3710"/>
                  <a:pt x="13640" y="3746"/>
                </a:cubicBezTo>
                <a:cubicBezTo>
                  <a:pt x="13640" y="3764"/>
                  <a:pt x="13642" y="3781"/>
                  <a:pt x="13645" y="3798"/>
                </a:cubicBezTo>
                <a:cubicBezTo>
                  <a:pt x="13644" y="3798"/>
                  <a:pt x="13642" y="3795"/>
                  <a:pt x="13641" y="3795"/>
                </a:cubicBezTo>
                <a:cubicBezTo>
                  <a:pt x="13615" y="3795"/>
                  <a:pt x="13584" y="3817"/>
                  <a:pt x="13547" y="3842"/>
                </a:cubicBezTo>
                <a:cubicBezTo>
                  <a:pt x="13503" y="3873"/>
                  <a:pt x="13453" y="3908"/>
                  <a:pt x="13408" y="3908"/>
                </a:cubicBezTo>
                <a:cubicBezTo>
                  <a:pt x="13399" y="3908"/>
                  <a:pt x="13392" y="3901"/>
                  <a:pt x="13383" y="3898"/>
                </a:cubicBezTo>
                <a:cubicBezTo>
                  <a:pt x="13382" y="3847"/>
                  <a:pt x="13362" y="3805"/>
                  <a:pt x="13336" y="3805"/>
                </a:cubicBezTo>
                <a:cubicBezTo>
                  <a:pt x="13326" y="3805"/>
                  <a:pt x="13318" y="3816"/>
                  <a:pt x="13310" y="3826"/>
                </a:cubicBezTo>
                <a:cubicBezTo>
                  <a:pt x="13305" y="3823"/>
                  <a:pt x="13301" y="3817"/>
                  <a:pt x="13294" y="3817"/>
                </a:cubicBezTo>
                <a:cubicBezTo>
                  <a:pt x="13241" y="3817"/>
                  <a:pt x="13166" y="3903"/>
                  <a:pt x="13092" y="3993"/>
                </a:cubicBezTo>
                <a:cubicBezTo>
                  <a:pt x="13086" y="3961"/>
                  <a:pt x="13077" y="3934"/>
                  <a:pt x="13064" y="3915"/>
                </a:cubicBezTo>
                <a:cubicBezTo>
                  <a:pt x="13085" y="3905"/>
                  <a:pt x="13104" y="3887"/>
                  <a:pt x="13120" y="3868"/>
                </a:cubicBezTo>
                <a:cubicBezTo>
                  <a:pt x="13126" y="3861"/>
                  <a:pt x="13132" y="3855"/>
                  <a:pt x="13138" y="3848"/>
                </a:cubicBezTo>
                <a:cubicBezTo>
                  <a:pt x="13142" y="3843"/>
                  <a:pt x="13146" y="3832"/>
                  <a:pt x="13146" y="3821"/>
                </a:cubicBezTo>
                <a:lnTo>
                  <a:pt x="13146" y="3767"/>
                </a:lnTo>
                <a:cubicBezTo>
                  <a:pt x="13146" y="3752"/>
                  <a:pt x="13140" y="3738"/>
                  <a:pt x="13132" y="3736"/>
                </a:cubicBezTo>
                <a:cubicBezTo>
                  <a:pt x="13122" y="3733"/>
                  <a:pt x="13114" y="3723"/>
                  <a:pt x="13104" y="3710"/>
                </a:cubicBezTo>
                <a:cubicBezTo>
                  <a:pt x="13091" y="3692"/>
                  <a:pt x="13076" y="3673"/>
                  <a:pt x="13056" y="3673"/>
                </a:cubicBezTo>
                <a:cubicBezTo>
                  <a:pt x="13043" y="3673"/>
                  <a:pt x="13036" y="3694"/>
                  <a:pt x="13031" y="3707"/>
                </a:cubicBezTo>
                <a:cubicBezTo>
                  <a:pt x="13030" y="3710"/>
                  <a:pt x="13029" y="3714"/>
                  <a:pt x="13028" y="3716"/>
                </a:cubicBezTo>
                <a:cubicBezTo>
                  <a:pt x="13009" y="3727"/>
                  <a:pt x="12989" y="3826"/>
                  <a:pt x="12989" y="3842"/>
                </a:cubicBezTo>
                <a:cubicBezTo>
                  <a:pt x="12989" y="3862"/>
                  <a:pt x="12991" y="3877"/>
                  <a:pt x="12994" y="3888"/>
                </a:cubicBezTo>
                <a:cubicBezTo>
                  <a:pt x="12959" y="3906"/>
                  <a:pt x="12933" y="3968"/>
                  <a:pt x="12933" y="4044"/>
                </a:cubicBezTo>
                <a:cubicBezTo>
                  <a:pt x="12933" y="4087"/>
                  <a:pt x="12941" y="4126"/>
                  <a:pt x="12954" y="4155"/>
                </a:cubicBezTo>
                <a:cubicBezTo>
                  <a:pt x="12931" y="4180"/>
                  <a:pt x="12910" y="4199"/>
                  <a:pt x="12899" y="4199"/>
                </a:cubicBezTo>
                <a:cubicBezTo>
                  <a:pt x="12884" y="4199"/>
                  <a:pt x="12866" y="4183"/>
                  <a:pt x="12861" y="4166"/>
                </a:cubicBezTo>
                <a:cubicBezTo>
                  <a:pt x="12859" y="4161"/>
                  <a:pt x="12859" y="4158"/>
                  <a:pt x="12860" y="4155"/>
                </a:cubicBezTo>
                <a:cubicBezTo>
                  <a:pt x="12872" y="4091"/>
                  <a:pt x="12874" y="4000"/>
                  <a:pt x="12867" y="3930"/>
                </a:cubicBezTo>
                <a:lnTo>
                  <a:pt x="12865" y="3922"/>
                </a:lnTo>
                <a:cubicBezTo>
                  <a:pt x="12859" y="3873"/>
                  <a:pt x="12850" y="3854"/>
                  <a:pt x="12840" y="3845"/>
                </a:cubicBezTo>
                <a:cubicBezTo>
                  <a:pt x="12835" y="3802"/>
                  <a:pt x="12819" y="3768"/>
                  <a:pt x="12796" y="3768"/>
                </a:cubicBezTo>
                <a:cubicBezTo>
                  <a:pt x="12769" y="3768"/>
                  <a:pt x="12747" y="3812"/>
                  <a:pt x="12747" y="3867"/>
                </a:cubicBezTo>
                <a:cubicBezTo>
                  <a:pt x="12747" y="3901"/>
                  <a:pt x="12757" y="3926"/>
                  <a:pt x="12769" y="3944"/>
                </a:cubicBezTo>
                <a:cubicBezTo>
                  <a:pt x="12756" y="3992"/>
                  <a:pt x="12742" y="4053"/>
                  <a:pt x="12725" y="4156"/>
                </a:cubicBezTo>
                <a:cubicBezTo>
                  <a:pt x="12720" y="4190"/>
                  <a:pt x="12731" y="4213"/>
                  <a:pt x="12740" y="4229"/>
                </a:cubicBezTo>
                <a:cubicBezTo>
                  <a:pt x="12748" y="4247"/>
                  <a:pt x="12756" y="4262"/>
                  <a:pt x="12756" y="4292"/>
                </a:cubicBezTo>
                <a:cubicBezTo>
                  <a:pt x="12756" y="4328"/>
                  <a:pt x="12750" y="4347"/>
                  <a:pt x="12716" y="4347"/>
                </a:cubicBezTo>
                <a:cubicBezTo>
                  <a:pt x="12705" y="4347"/>
                  <a:pt x="12692" y="4345"/>
                  <a:pt x="12679" y="4343"/>
                </a:cubicBezTo>
                <a:cubicBezTo>
                  <a:pt x="12666" y="4340"/>
                  <a:pt x="12652" y="4338"/>
                  <a:pt x="12638" y="4338"/>
                </a:cubicBezTo>
                <a:cubicBezTo>
                  <a:pt x="12621" y="4338"/>
                  <a:pt x="12608" y="4341"/>
                  <a:pt x="12597" y="4348"/>
                </a:cubicBezTo>
                <a:cubicBezTo>
                  <a:pt x="12590" y="4353"/>
                  <a:pt x="12583" y="4362"/>
                  <a:pt x="12577" y="4374"/>
                </a:cubicBezTo>
                <a:cubicBezTo>
                  <a:pt x="12566" y="4397"/>
                  <a:pt x="12558" y="4432"/>
                  <a:pt x="12550" y="4468"/>
                </a:cubicBezTo>
                <a:cubicBezTo>
                  <a:pt x="12530" y="4553"/>
                  <a:pt x="12510" y="4642"/>
                  <a:pt x="12445" y="4642"/>
                </a:cubicBezTo>
                <a:cubicBezTo>
                  <a:pt x="12436" y="4642"/>
                  <a:pt x="12425" y="4637"/>
                  <a:pt x="12415" y="4634"/>
                </a:cubicBezTo>
                <a:cubicBezTo>
                  <a:pt x="12411" y="4632"/>
                  <a:pt x="12409" y="4626"/>
                  <a:pt x="12405" y="4626"/>
                </a:cubicBezTo>
                <a:cubicBezTo>
                  <a:pt x="12403" y="4626"/>
                  <a:pt x="12402" y="4630"/>
                  <a:pt x="12400" y="4630"/>
                </a:cubicBezTo>
                <a:cubicBezTo>
                  <a:pt x="12379" y="4621"/>
                  <a:pt x="12357" y="4605"/>
                  <a:pt x="12332" y="4584"/>
                </a:cubicBezTo>
                <a:cubicBezTo>
                  <a:pt x="12327" y="4580"/>
                  <a:pt x="12322" y="4581"/>
                  <a:pt x="12318" y="4586"/>
                </a:cubicBezTo>
                <a:cubicBezTo>
                  <a:pt x="12313" y="4592"/>
                  <a:pt x="12311" y="4602"/>
                  <a:pt x="12311" y="4612"/>
                </a:cubicBezTo>
                <a:lnTo>
                  <a:pt x="12311" y="4747"/>
                </a:lnTo>
                <a:cubicBezTo>
                  <a:pt x="12273" y="4730"/>
                  <a:pt x="12254" y="4678"/>
                  <a:pt x="12241" y="4616"/>
                </a:cubicBezTo>
                <a:cubicBezTo>
                  <a:pt x="12244" y="4603"/>
                  <a:pt x="12250" y="4592"/>
                  <a:pt x="12250" y="4576"/>
                </a:cubicBezTo>
                <a:cubicBezTo>
                  <a:pt x="12250" y="4534"/>
                  <a:pt x="12235" y="4505"/>
                  <a:pt x="12216" y="4491"/>
                </a:cubicBezTo>
                <a:cubicBezTo>
                  <a:pt x="12212" y="4462"/>
                  <a:pt x="12208" y="4432"/>
                  <a:pt x="12202" y="4407"/>
                </a:cubicBezTo>
                <a:lnTo>
                  <a:pt x="12227" y="4407"/>
                </a:lnTo>
                <a:cubicBezTo>
                  <a:pt x="12272" y="4407"/>
                  <a:pt x="12311" y="4413"/>
                  <a:pt x="12357" y="4430"/>
                </a:cubicBezTo>
                <a:cubicBezTo>
                  <a:pt x="12358" y="4483"/>
                  <a:pt x="12379" y="4524"/>
                  <a:pt x="12405" y="4524"/>
                </a:cubicBezTo>
                <a:cubicBezTo>
                  <a:pt x="12427" y="4524"/>
                  <a:pt x="12442" y="4494"/>
                  <a:pt x="12448" y="4456"/>
                </a:cubicBezTo>
                <a:cubicBezTo>
                  <a:pt x="12488" y="4452"/>
                  <a:pt x="12531" y="4425"/>
                  <a:pt x="12562" y="4381"/>
                </a:cubicBezTo>
                <a:cubicBezTo>
                  <a:pt x="12596" y="4333"/>
                  <a:pt x="12611" y="4272"/>
                  <a:pt x="12607" y="4210"/>
                </a:cubicBezTo>
                <a:cubicBezTo>
                  <a:pt x="12598" y="4101"/>
                  <a:pt x="12530" y="4004"/>
                  <a:pt x="12405" y="3924"/>
                </a:cubicBezTo>
                <a:cubicBezTo>
                  <a:pt x="12366" y="3899"/>
                  <a:pt x="12310" y="3851"/>
                  <a:pt x="12251" y="3800"/>
                </a:cubicBezTo>
                <a:cubicBezTo>
                  <a:pt x="12150" y="3715"/>
                  <a:pt x="12046" y="3626"/>
                  <a:pt x="11998" y="3624"/>
                </a:cubicBezTo>
                <a:cubicBezTo>
                  <a:pt x="11998" y="3624"/>
                  <a:pt x="11998" y="3625"/>
                  <a:pt x="11998" y="3624"/>
                </a:cubicBezTo>
                <a:cubicBezTo>
                  <a:pt x="11992" y="3620"/>
                  <a:pt x="11985" y="3616"/>
                  <a:pt x="11970" y="3616"/>
                </a:cubicBezTo>
                <a:cubicBezTo>
                  <a:pt x="11962" y="3616"/>
                  <a:pt x="11951" y="3618"/>
                  <a:pt x="11940" y="3621"/>
                </a:cubicBezTo>
                <a:cubicBezTo>
                  <a:pt x="11940" y="3621"/>
                  <a:pt x="11938" y="3620"/>
                  <a:pt x="11938" y="3620"/>
                </a:cubicBezTo>
                <a:cubicBezTo>
                  <a:pt x="11931" y="3618"/>
                  <a:pt x="11914" y="3614"/>
                  <a:pt x="11899" y="3610"/>
                </a:cubicBezTo>
                <a:cubicBezTo>
                  <a:pt x="11893" y="3609"/>
                  <a:pt x="11887" y="3607"/>
                  <a:pt x="11881" y="3606"/>
                </a:cubicBezTo>
                <a:cubicBezTo>
                  <a:pt x="11879" y="3596"/>
                  <a:pt x="11874" y="3589"/>
                  <a:pt x="11870" y="3582"/>
                </a:cubicBezTo>
                <a:cubicBezTo>
                  <a:pt x="11871" y="3582"/>
                  <a:pt x="11871" y="3583"/>
                  <a:pt x="11872" y="3582"/>
                </a:cubicBezTo>
                <a:cubicBezTo>
                  <a:pt x="11900" y="3573"/>
                  <a:pt x="11917" y="3562"/>
                  <a:pt x="11933" y="3479"/>
                </a:cubicBezTo>
                <a:cubicBezTo>
                  <a:pt x="11935" y="3464"/>
                  <a:pt x="11932" y="3448"/>
                  <a:pt x="11926" y="3441"/>
                </a:cubicBezTo>
                <a:lnTo>
                  <a:pt x="11916" y="3432"/>
                </a:lnTo>
                <a:cubicBezTo>
                  <a:pt x="11871" y="3385"/>
                  <a:pt x="11855" y="3370"/>
                  <a:pt x="11845" y="3370"/>
                </a:cubicBezTo>
                <a:cubicBezTo>
                  <a:pt x="11826" y="3370"/>
                  <a:pt x="11815" y="3392"/>
                  <a:pt x="11808" y="3415"/>
                </a:cubicBezTo>
                <a:cubicBezTo>
                  <a:pt x="11807" y="3409"/>
                  <a:pt x="11807" y="3402"/>
                  <a:pt x="11807" y="3392"/>
                </a:cubicBezTo>
                <a:cubicBezTo>
                  <a:pt x="11807" y="3383"/>
                  <a:pt x="11807" y="3373"/>
                  <a:pt x="11806" y="3363"/>
                </a:cubicBezTo>
                <a:cubicBezTo>
                  <a:pt x="11806" y="3353"/>
                  <a:pt x="11803" y="3344"/>
                  <a:pt x="11798" y="3339"/>
                </a:cubicBezTo>
                <a:cubicBezTo>
                  <a:pt x="11794" y="3334"/>
                  <a:pt x="11788" y="3334"/>
                  <a:pt x="11784" y="3340"/>
                </a:cubicBezTo>
                <a:lnTo>
                  <a:pt x="11772" y="3355"/>
                </a:lnTo>
                <a:cubicBezTo>
                  <a:pt x="11757" y="3373"/>
                  <a:pt x="11746" y="3387"/>
                  <a:pt x="11734" y="3404"/>
                </a:cubicBezTo>
                <a:cubicBezTo>
                  <a:pt x="11730" y="3411"/>
                  <a:pt x="11725" y="3419"/>
                  <a:pt x="11720" y="3426"/>
                </a:cubicBezTo>
                <a:cubicBezTo>
                  <a:pt x="11719" y="3416"/>
                  <a:pt x="11717" y="3405"/>
                  <a:pt x="11713" y="3394"/>
                </a:cubicBezTo>
                <a:cubicBezTo>
                  <a:pt x="11709" y="3379"/>
                  <a:pt x="11700" y="3374"/>
                  <a:pt x="11693" y="3382"/>
                </a:cubicBezTo>
                <a:cubicBezTo>
                  <a:pt x="11690" y="3385"/>
                  <a:pt x="11689" y="3389"/>
                  <a:pt x="11686" y="3392"/>
                </a:cubicBezTo>
                <a:cubicBezTo>
                  <a:pt x="11680" y="3352"/>
                  <a:pt x="11664" y="3320"/>
                  <a:pt x="11642" y="3320"/>
                </a:cubicBezTo>
                <a:cubicBezTo>
                  <a:pt x="11623" y="3320"/>
                  <a:pt x="11609" y="3347"/>
                  <a:pt x="11601" y="3381"/>
                </a:cubicBezTo>
                <a:cubicBezTo>
                  <a:pt x="11597" y="3384"/>
                  <a:pt x="11595" y="3384"/>
                  <a:pt x="11590" y="3388"/>
                </a:cubicBezTo>
                <a:cubicBezTo>
                  <a:pt x="11573" y="3402"/>
                  <a:pt x="11551" y="3420"/>
                  <a:pt x="11541" y="3420"/>
                </a:cubicBezTo>
                <a:cubicBezTo>
                  <a:pt x="11531" y="3420"/>
                  <a:pt x="11521" y="3398"/>
                  <a:pt x="11511" y="3375"/>
                </a:cubicBezTo>
                <a:lnTo>
                  <a:pt x="11508" y="3367"/>
                </a:lnTo>
                <a:cubicBezTo>
                  <a:pt x="11505" y="3359"/>
                  <a:pt x="11500" y="3355"/>
                  <a:pt x="11495" y="3356"/>
                </a:cubicBezTo>
                <a:cubicBezTo>
                  <a:pt x="11490" y="3357"/>
                  <a:pt x="11486" y="3364"/>
                  <a:pt x="11484" y="3373"/>
                </a:cubicBezTo>
                <a:cubicBezTo>
                  <a:pt x="11482" y="3378"/>
                  <a:pt x="11472" y="3387"/>
                  <a:pt x="11466" y="3392"/>
                </a:cubicBezTo>
                <a:cubicBezTo>
                  <a:pt x="11464" y="3394"/>
                  <a:pt x="11463" y="3396"/>
                  <a:pt x="11461" y="3398"/>
                </a:cubicBezTo>
                <a:cubicBezTo>
                  <a:pt x="11459" y="3398"/>
                  <a:pt x="11458" y="3395"/>
                  <a:pt x="11456" y="3395"/>
                </a:cubicBezTo>
                <a:cubicBezTo>
                  <a:pt x="11429" y="3395"/>
                  <a:pt x="11407" y="3439"/>
                  <a:pt x="11407" y="3494"/>
                </a:cubicBezTo>
                <a:cubicBezTo>
                  <a:pt x="11407" y="3506"/>
                  <a:pt x="11411" y="3515"/>
                  <a:pt x="11413" y="3525"/>
                </a:cubicBezTo>
                <a:cubicBezTo>
                  <a:pt x="11408" y="3531"/>
                  <a:pt x="11402" y="3531"/>
                  <a:pt x="11396" y="3539"/>
                </a:cubicBezTo>
                <a:cubicBezTo>
                  <a:pt x="11396" y="3535"/>
                  <a:pt x="11394" y="3530"/>
                  <a:pt x="11392" y="3526"/>
                </a:cubicBezTo>
                <a:cubicBezTo>
                  <a:pt x="11389" y="3521"/>
                  <a:pt x="11385" y="3518"/>
                  <a:pt x="11381" y="3518"/>
                </a:cubicBezTo>
                <a:cubicBezTo>
                  <a:pt x="11349" y="3521"/>
                  <a:pt x="11332" y="3565"/>
                  <a:pt x="11320" y="3596"/>
                </a:cubicBezTo>
                <a:cubicBezTo>
                  <a:pt x="11319" y="3598"/>
                  <a:pt x="11319" y="3600"/>
                  <a:pt x="11318" y="3602"/>
                </a:cubicBezTo>
                <a:cubicBezTo>
                  <a:pt x="11317" y="3597"/>
                  <a:pt x="11315" y="3593"/>
                  <a:pt x="11313" y="3589"/>
                </a:cubicBezTo>
                <a:cubicBezTo>
                  <a:pt x="11310" y="3584"/>
                  <a:pt x="11306" y="3582"/>
                  <a:pt x="11301" y="3584"/>
                </a:cubicBezTo>
                <a:cubicBezTo>
                  <a:pt x="11293" y="3587"/>
                  <a:pt x="11285" y="3589"/>
                  <a:pt x="11276" y="3591"/>
                </a:cubicBezTo>
                <a:cubicBezTo>
                  <a:pt x="11249" y="3597"/>
                  <a:pt x="11222" y="3604"/>
                  <a:pt x="11202" y="3642"/>
                </a:cubicBezTo>
                <a:cubicBezTo>
                  <a:pt x="11200" y="3647"/>
                  <a:pt x="11201" y="3654"/>
                  <a:pt x="11201" y="3661"/>
                </a:cubicBezTo>
                <a:cubicBezTo>
                  <a:pt x="11199" y="3660"/>
                  <a:pt x="11198" y="3656"/>
                  <a:pt x="11196" y="3656"/>
                </a:cubicBezTo>
                <a:cubicBezTo>
                  <a:pt x="11181" y="3656"/>
                  <a:pt x="11168" y="3671"/>
                  <a:pt x="11159" y="3693"/>
                </a:cubicBezTo>
                <a:cubicBezTo>
                  <a:pt x="11147" y="3707"/>
                  <a:pt x="11135" y="3727"/>
                  <a:pt x="11126" y="3757"/>
                </a:cubicBezTo>
                <a:cubicBezTo>
                  <a:pt x="11122" y="3767"/>
                  <a:pt x="11122" y="3780"/>
                  <a:pt x="11126" y="3790"/>
                </a:cubicBezTo>
                <a:cubicBezTo>
                  <a:pt x="11129" y="3800"/>
                  <a:pt x="11134" y="3805"/>
                  <a:pt x="11140" y="3804"/>
                </a:cubicBezTo>
                <a:cubicBezTo>
                  <a:pt x="11143" y="3803"/>
                  <a:pt x="11146" y="3803"/>
                  <a:pt x="11148" y="3803"/>
                </a:cubicBezTo>
                <a:cubicBezTo>
                  <a:pt x="11144" y="3819"/>
                  <a:pt x="11135" y="3847"/>
                  <a:pt x="11130" y="3858"/>
                </a:cubicBezTo>
                <a:cubicBezTo>
                  <a:pt x="11123" y="3856"/>
                  <a:pt x="11118" y="3850"/>
                  <a:pt x="11110" y="3842"/>
                </a:cubicBezTo>
                <a:cubicBezTo>
                  <a:pt x="11103" y="3834"/>
                  <a:pt x="11094" y="3825"/>
                  <a:pt x="11082" y="3820"/>
                </a:cubicBezTo>
                <a:cubicBezTo>
                  <a:pt x="11083" y="3796"/>
                  <a:pt x="11079" y="3773"/>
                  <a:pt x="11069" y="3750"/>
                </a:cubicBezTo>
                <a:cubicBezTo>
                  <a:pt x="11066" y="3744"/>
                  <a:pt x="11062" y="3740"/>
                  <a:pt x="11058" y="3740"/>
                </a:cubicBezTo>
                <a:cubicBezTo>
                  <a:pt x="11054" y="3739"/>
                  <a:pt x="11050" y="3742"/>
                  <a:pt x="11047" y="3748"/>
                </a:cubicBezTo>
                <a:cubicBezTo>
                  <a:pt x="11042" y="3759"/>
                  <a:pt x="11037" y="3772"/>
                  <a:pt x="11032" y="3786"/>
                </a:cubicBezTo>
                <a:cubicBezTo>
                  <a:pt x="11029" y="3784"/>
                  <a:pt x="11026" y="3782"/>
                  <a:pt x="11021" y="3782"/>
                </a:cubicBezTo>
                <a:cubicBezTo>
                  <a:pt x="10998" y="3782"/>
                  <a:pt x="10981" y="3815"/>
                  <a:pt x="10975" y="3874"/>
                </a:cubicBezTo>
                <a:cubicBezTo>
                  <a:pt x="10974" y="3886"/>
                  <a:pt x="10977" y="3899"/>
                  <a:pt x="10982" y="3905"/>
                </a:cubicBezTo>
                <a:cubicBezTo>
                  <a:pt x="10976" y="3914"/>
                  <a:pt x="10971" y="3923"/>
                  <a:pt x="10967" y="3934"/>
                </a:cubicBezTo>
                <a:cubicBezTo>
                  <a:pt x="10964" y="3944"/>
                  <a:pt x="10963" y="3956"/>
                  <a:pt x="10966" y="3966"/>
                </a:cubicBezTo>
                <a:cubicBezTo>
                  <a:pt x="10968" y="3976"/>
                  <a:pt x="10973" y="3982"/>
                  <a:pt x="10979" y="3982"/>
                </a:cubicBezTo>
                <a:cubicBezTo>
                  <a:pt x="11011" y="3982"/>
                  <a:pt x="11033" y="3962"/>
                  <a:pt x="11055" y="3943"/>
                </a:cubicBezTo>
                <a:cubicBezTo>
                  <a:pt x="11062" y="3935"/>
                  <a:pt x="11071" y="3928"/>
                  <a:pt x="11080" y="3922"/>
                </a:cubicBezTo>
                <a:cubicBezTo>
                  <a:pt x="11059" y="4000"/>
                  <a:pt x="11016" y="4092"/>
                  <a:pt x="10985" y="4115"/>
                </a:cubicBezTo>
                <a:cubicBezTo>
                  <a:pt x="10940" y="4149"/>
                  <a:pt x="10907" y="4208"/>
                  <a:pt x="10877" y="4306"/>
                </a:cubicBezTo>
                <a:cubicBezTo>
                  <a:pt x="10876" y="4309"/>
                  <a:pt x="10876" y="4312"/>
                  <a:pt x="10875" y="4315"/>
                </a:cubicBezTo>
                <a:cubicBezTo>
                  <a:pt x="10875" y="4319"/>
                  <a:pt x="10873" y="4329"/>
                  <a:pt x="10870" y="4340"/>
                </a:cubicBezTo>
                <a:cubicBezTo>
                  <a:pt x="10867" y="4353"/>
                  <a:pt x="10864" y="4367"/>
                  <a:pt x="10862" y="4380"/>
                </a:cubicBezTo>
                <a:cubicBezTo>
                  <a:pt x="10844" y="4395"/>
                  <a:pt x="10830" y="4423"/>
                  <a:pt x="10830" y="4464"/>
                </a:cubicBezTo>
                <a:cubicBezTo>
                  <a:pt x="10830" y="4475"/>
                  <a:pt x="10835" y="4483"/>
                  <a:pt x="10837" y="4493"/>
                </a:cubicBezTo>
                <a:cubicBezTo>
                  <a:pt x="10833" y="4521"/>
                  <a:pt x="10829" y="4555"/>
                  <a:pt x="10821" y="4566"/>
                </a:cubicBezTo>
                <a:cubicBezTo>
                  <a:pt x="10800" y="4600"/>
                  <a:pt x="10782" y="4640"/>
                  <a:pt x="10764" y="4677"/>
                </a:cubicBezTo>
                <a:cubicBezTo>
                  <a:pt x="10757" y="4694"/>
                  <a:pt x="10748" y="4708"/>
                  <a:pt x="10740" y="4724"/>
                </a:cubicBezTo>
                <a:cubicBezTo>
                  <a:pt x="10732" y="4711"/>
                  <a:pt x="10723" y="4700"/>
                  <a:pt x="10712" y="4700"/>
                </a:cubicBezTo>
                <a:cubicBezTo>
                  <a:pt x="10685" y="4700"/>
                  <a:pt x="10663" y="4745"/>
                  <a:pt x="10663" y="4799"/>
                </a:cubicBezTo>
                <a:cubicBezTo>
                  <a:pt x="10663" y="4813"/>
                  <a:pt x="10667" y="4822"/>
                  <a:pt x="10670" y="4833"/>
                </a:cubicBezTo>
                <a:cubicBezTo>
                  <a:pt x="10659" y="4844"/>
                  <a:pt x="10647" y="4852"/>
                  <a:pt x="10634" y="4859"/>
                </a:cubicBezTo>
                <a:cubicBezTo>
                  <a:pt x="10627" y="4862"/>
                  <a:pt x="10623" y="4874"/>
                  <a:pt x="10623" y="4888"/>
                </a:cubicBezTo>
                <a:cubicBezTo>
                  <a:pt x="10623" y="4894"/>
                  <a:pt x="10624" y="4900"/>
                  <a:pt x="10626" y="4904"/>
                </a:cubicBezTo>
                <a:cubicBezTo>
                  <a:pt x="10611" y="4919"/>
                  <a:pt x="10600" y="4939"/>
                  <a:pt x="10590" y="4957"/>
                </a:cubicBezTo>
                <a:cubicBezTo>
                  <a:pt x="10581" y="4973"/>
                  <a:pt x="10573" y="4986"/>
                  <a:pt x="10564" y="4992"/>
                </a:cubicBezTo>
                <a:cubicBezTo>
                  <a:pt x="10554" y="4932"/>
                  <a:pt x="10528" y="4887"/>
                  <a:pt x="10495" y="4887"/>
                </a:cubicBezTo>
                <a:cubicBezTo>
                  <a:pt x="10454" y="4887"/>
                  <a:pt x="10421" y="4953"/>
                  <a:pt x="10421" y="5035"/>
                </a:cubicBezTo>
                <a:cubicBezTo>
                  <a:pt x="10421" y="5088"/>
                  <a:pt x="10435" y="5132"/>
                  <a:pt x="10456" y="5159"/>
                </a:cubicBezTo>
                <a:cubicBezTo>
                  <a:pt x="10453" y="5166"/>
                  <a:pt x="10448" y="5171"/>
                  <a:pt x="10442" y="5177"/>
                </a:cubicBezTo>
                <a:cubicBezTo>
                  <a:pt x="10429" y="5191"/>
                  <a:pt x="10409" y="5213"/>
                  <a:pt x="10409" y="5270"/>
                </a:cubicBezTo>
                <a:cubicBezTo>
                  <a:pt x="10409" y="5350"/>
                  <a:pt x="10411" y="5434"/>
                  <a:pt x="10424" y="5506"/>
                </a:cubicBezTo>
                <a:cubicBezTo>
                  <a:pt x="10428" y="5527"/>
                  <a:pt x="10433" y="5544"/>
                  <a:pt x="10438" y="5561"/>
                </a:cubicBezTo>
                <a:cubicBezTo>
                  <a:pt x="10418" y="5564"/>
                  <a:pt x="10402" y="5596"/>
                  <a:pt x="10402" y="5637"/>
                </a:cubicBezTo>
                <a:cubicBezTo>
                  <a:pt x="10402" y="5654"/>
                  <a:pt x="10406" y="5668"/>
                  <a:pt x="10411" y="5681"/>
                </a:cubicBezTo>
                <a:cubicBezTo>
                  <a:pt x="10411" y="5681"/>
                  <a:pt x="10411" y="5682"/>
                  <a:pt x="10411" y="5682"/>
                </a:cubicBezTo>
                <a:cubicBezTo>
                  <a:pt x="10411" y="5686"/>
                  <a:pt x="10413" y="5688"/>
                  <a:pt x="10413" y="5691"/>
                </a:cubicBezTo>
                <a:cubicBezTo>
                  <a:pt x="10414" y="5697"/>
                  <a:pt x="10415" y="5704"/>
                  <a:pt x="10417" y="5708"/>
                </a:cubicBezTo>
                <a:cubicBezTo>
                  <a:pt x="10420" y="5711"/>
                  <a:pt x="10423" y="5712"/>
                  <a:pt x="10426" y="5712"/>
                </a:cubicBezTo>
                <a:cubicBezTo>
                  <a:pt x="10428" y="5712"/>
                  <a:pt x="10429" y="5711"/>
                  <a:pt x="10431" y="5710"/>
                </a:cubicBezTo>
                <a:cubicBezTo>
                  <a:pt x="10433" y="5709"/>
                  <a:pt x="10432" y="5710"/>
                  <a:pt x="10434" y="5709"/>
                </a:cubicBezTo>
                <a:cubicBezTo>
                  <a:pt x="10436" y="5710"/>
                  <a:pt x="10438" y="5715"/>
                  <a:pt x="10441" y="5715"/>
                </a:cubicBezTo>
                <a:cubicBezTo>
                  <a:pt x="10451" y="5715"/>
                  <a:pt x="10459" y="5706"/>
                  <a:pt x="10466" y="5694"/>
                </a:cubicBezTo>
                <a:lnTo>
                  <a:pt x="10466" y="5706"/>
                </a:lnTo>
                <a:cubicBezTo>
                  <a:pt x="10452" y="5720"/>
                  <a:pt x="10430" y="5746"/>
                  <a:pt x="10430" y="5789"/>
                </a:cubicBezTo>
                <a:cubicBezTo>
                  <a:pt x="10430" y="5837"/>
                  <a:pt x="10529" y="5938"/>
                  <a:pt x="10541" y="5938"/>
                </a:cubicBezTo>
                <a:cubicBezTo>
                  <a:pt x="10575" y="5938"/>
                  <a:pt x="10610" y="5916"/>
                  <a:pt x="10643" y="5871"/>
                </a:cubicBezTo>
                <a:cubicBezTo>
                  <a:pt x="10647" y="5866"/>
                  <a:pt x="10650" y="5859"/>
                  <a:pt x="10654" y="5853"/>
                </a:cubicBezTo>
                <a:cubicBezTo>
                  <a:pt x="10663" y="5882"/>
                  <a:pt x="10675" y="5905"/>
                  <a:pt x="10693" y="5905"/>
                </a:cubicBezTo>
                <a:cubicBezTo>
                  <a:pt x="10721" y="5905"/>
                  <a:pt x="10742" y="5861"/>
                  <a:pt x="10742" y="5807"/>
                </a:cubicBezTo>
                <a:cubicBezTo>
                  <a:pt x="10742" y="5772"/>
                  <a:pt x="10732" y="5746"/>
                  <a:pt x="10718" y="5729"/>
                </a:cubicBezTo>
                <a:cubicBezTo>
                  <a:pt x="10726" y="5710"/>
                  <a:pt x="10735" y="5690"/>
                  <a:pt x="10741" y="5673"/>
                </a:cubicBezTo>
                <a:cubicBezTo>
                  <a:pt x="10747" y="5693"/>
                  <a:pt x="10754" y="5712"/>
                  <a:pt x="10765" y="5730"/>
                </a:cubicBezTo>
                <a:cubicBezTo>
                  <a:pt x="10761" y="5749"/>
                  <a:pt x="10759" y="5766"/>
                  <a:pt x="10759" y="5781"/>
                </a:cubicBezTo>
                <a:cubicBezTo>
                  <a:pt x="10759" y="5837"/>
                  <a:pt x="10772" y="5867"/>
                  <a:pt x="10784" y="5894"/>
                </a:cubicBezTo>
                <a:cubicBezTo>
                  <a:pt x="10792" y="5911"/>
                  <a:pt x="10798" y="5926"/>
                  <a:pt x="10802" y="5947"/>
                </a:cubicBezTo>
                <a:cubicBezTo>
                  <a:pt x="10806" y="5972"/>
                  <a:pt x="10808" y="5994"/>
                  <a:pt x="10811" y="6015"/>
                </a:cubicBezTo>
                <a:cubicBezTo>
                  <a:pt x="10813" y="6032"/>
                  <a:pt x="10815" y="6048"/>
                  <a:pt x="10817" y="6063"/>
                </a:cubicBezTo>
                <a:cubicBezTo>
                  <a:pt x="10821" y="6095"/>
                  <a:pt x="10829" y="6132"/>
                  <a:pt x="10847" y="6173"/>
                </a:cubicBezTo>
                <a:cubicBezTo>
                  <a:pt x="10847" y="6174"/>
                  <a:pt x="10847" y="6175"/>
                  <a:pt x="10846" y="6176"/>
                </a:cubicBezTo>
                <a:cubicBezTo>
                  <a:pt x="10845" y="6185"/>
                  <a:pt x="10843" y="6195"/>
                  <a:pt x="10843" y="6205"/>
                </a:cubicBezTo>
                <a:cubicBezTo>
                  <a:pt x="10843" y="6208"/>
                  <a:pt x="10844" y="6216"/>
                  <a:pt x="10845" y="6225"/>
                </a:cubicBezTo>
                <a:cubicBezTo>
                  <a:pt x="10838" y="6221"/>
                  <a:pt x="10830" y="6218"/>
                  <a:pt x="10820" y="6218"/>
                </a:cubicBezTo>
                <a:cubicBezTo>
                  <a:pt x="10796" y="6218"/>
                  <a:pt x="10774" y="6312"/>
                  <a:pt x="10767" y="6356"/>
                </a:cubicBezTo>
                <a:cubicBezTo>
                  <a:pt x="10765" y="6347"/>
                  <a:pt x="10760" y="6342"/>
                  <a:pt x="10755" y="6342"/>
                </a:cubicBezTo>
                <a:lnTo>
                  <a:pt x="10731" y="6342"/>
                </a:lnTo>
                <a:cubicBezTo>
                  <a:pt x="10734" y="6336"/>
                  <a:pt x="10737" y="6329"/>
                  <a:pt x="10740" y="6323"/>
                </a:cubicBezTo>
                <a:cubicBezTo>
                  <a:pt x="10743" y="6318"/>
                  <a:pt x="10745" y="6313"/>
                  <a:pt x="10748" y="6308"/>
                </a:cubicBezTo>
                <a:cubicBezTo>
                  <a:pt x="10749" y="6306"/>
                  <a:pt x="10752" y="6302"/>
                  <a:pt x="10755" y="6300"/>
                </a:cubicBezTo>
                <a:cubicBezTo>
                  <a:pt x="10763" y="6291"/>
                  <a:pt x="10778" y="6276"/>
                  <a:pt x="10778" y="6244"/>
                </a:cubicBezTo>
                <a:lnTo>
                  <a:pt x="10778" y="6210"/>
                </a:lnTo>
                <a:cubicBezTo>
                  <a:pt x="10778" y="6194"/>
                  <a:pt x="10771" y="6180"/>
                  <a:pt x="10763" y="6180"/>
                </a:cubicBezTo>
                <a:cubicBezTo>
                  <a:pt x="10738" y="6180"/>
                  <a:pt x="10738" y="6169"/>
                  <a:pt x="10738" y="6163"/>
                </a:cubicBezTo>
                <a:cubicBezTo>
                  <a:pt x="10738" y="6125"/>
                  <a:pt x="10739" y="6103"/>
                  <a:pt x="10749" y="6066"/>
                </a:cubicBezTo>
                <a:cubicBezTo>
                  <a:pt x="10750" y="6061"/>
                  <a:pt x="10750" y="6057"/>
                  <a:pt x="10750" y="6053"/>
                </a:cubicBezTo>
                <a:lnTo>
                  <a:pt x="10750" y="6001"/>
                </a:lnTo>
                <a:cubicBezTo>
                  <a:pt x="10750" y="5990"/>
                  <a:pt x="10747" y="5980"/>
                  <a:pt x="10742" y="5975"/>
                </a:cubicBezTo>
                <a:cubicBezTo>
                  <a:pt x="10737" y="5969"/>
                  <a:pt x="10731" y="5970"/>
                  <a:pt x="10727" y="5977"/>
                </a:cubicBezTo>
                <a:cubicBezTo>
                  <a:pt x="10713" y="5996"/>
                  <a:pt x="10698" y="6011"/>
                  <a:pt x="10681" y="6027"/>
                </a:cubicBezTo>
                <a:cubicBezTo>
                  <a:pt x="10636" y="6071"/>
                  <a:pt x="10585" y="6121"/>
                  <a:pt x="10585" y="6270"/>
                </a:cubicBezTo>
                <a:cubicBezTo>
                  <a:pt x="10585" y="6331"/>
                  <a:pt x="10596" y="6370"/>
                  <a:pt x="10606" y="6409"/>
                </a:cubicBezTo>
                <a:cubicBezTo>
                  <a:pt x="10615" y="6441"/>
                  <a:pt x="10623" y="6474"/>
                  <a:pt x="10627" y="6522"/>
                </a:cubicBezTo>
                <a:cubicBezTo>
                  <a:pt x="10627" y="6527"/>
                  <a:pt x="10628" y="6533"/>
                  <a:pt x="10631" y="6550"/>
                </a:cubicBezTo>
                <a:cubicBezTo>
                  <a:pt x="10634" y="6568"/>
                  <a:pt x="10642" y="6615"/>
                  <a:pt x="10642" y="6626"/>
                </a:cubicBezTo>
                <a:cubicBezTo>
                  <a:pt x="10641" y="6640"/>
                  <a:pt x="10618" y="6668"/>
                  <a:pt x="10610" y="6668"/>
                </a:cubicBezTo>
                <a:cubicBezTo>
                  <a:pt x="10606" y="6668"/>
                  <a:pt x="10601" y="6666"/>
                  <a:pt x="10595" y="6664"/>
                </a:cubicBezTo>
                <a:cubicBezTo>
                  <a:pt x="10589" y="6661"/>
                  <a:pt x="10582" y="6659"/>
                  <a:pt x="10575" y="6659"/>
                </a:cubicBezTo>
                <a:cubicBezTo>
                  <a:pt x="10564" y="6659"/>
                  <a:pt x="10555" y="6667"/>
                  <a:pt x="10547" y="6682"/>
                </a:cubicBezTo>
                <a:cubicBezTo>
                  <a:pt x="10544" y="6687"/>
                  <a:pt x="10542" y="6692"/>
                  <a:pt x="10541" y="6699"/>
                </a:cubicBezTo>
                <a:cubicBezTo>
                  <a:pt x="10540" y="6700"/>
                  <a:pt x="10540" y="6702"/>
                  <a:pt x="10539" y="6703"/>
                </a:cubicBezTo>
                <a:cubicBezTo>
                  <a:pt x="10538" y="6703"/>
                  <a:pt x="10536" y="6704"/>
                  <a:pt x="10534" y="6706"/>
                </a:cubicBezTo>
                <a:cubicBezTo>
                  <a:pt x="10533" y="6706"/>
                  <a:pt x="10533" y="6706"/>
                  <a:pt x="10532" y="6707"/>
                </a:cubicBezTo>
                <a:cubicBezTo>
                  <a:pt x="10528" y="6704"/>
                  <a:pt x="10522" y="6702"/>
                  <a:pt x="10511" y="6702"/>
                </a:cubicBezTo>
                <a:cubicBezTo>
                  <a:pt x="10497" y="6702"/>
                  <a:pt x="10484" y="6708"/>
                  <a:pt x="10470" y="6718"/>
                </a:cubicBezTo>
                <a:cubicBezTo>
                  <a:pt x="10468" y="6720"/>
                  <a:pt x="10466" y="6722"/>
                  <a:pt x="10462" y="6725"/>
                </a:cubicBezTo>
                <a:cubicBezTo>
                  <a:pt x="10462" y="6725"/>
                  <a:pt x="10461" y="6725"/>
                  <a:pt x="10461" y="6725"/>
                </a:cubicBezTo>
                <a:cubicBezTo>
                  <a:pt x="10436" y="6750"/>
                  <a:pt x="10416" y="6790"/>
                  <a:pt x="10397" y="6828"/>
                </a:cubicBezTo>
                <a:lnTo>
                  <a:pt x="10391" y="6841"/>
                </a:lnTo>
                <a:cubicBezTo>
                  <a:pt x="10378" y="6860"/>
                  <a:pt x="10366" y="6881"/>
                  <a:pt x="10366" y="6907"/>
                </a:cubicBezTo>
                <a:cubicBezTo>
                  <a:pt x="10366" y="6919"/>
                  <a:pt x="10367" y="6930"/>
                  <a:pt x="10367" y="6941"/>
                </a:cubicBezTo>
                <a:cubicBezTo>
                  <a:pt x="10367" y="6942"/>
                  <a:pt x="10367" y="6942"/>
                  <a:pt x="10367" y="6943"/>
                </a:cubicBezTo>
                <a:cubicBezTo>
                  <a:pt x="10365" y="6943"/>
                  <a:pt x="10364" y="6939"/>
                  <a:pt x="10362" y="6939"/>
                </a:cubicBezTo>
                <a:cubicBezTo>
                  <a:pt x="10343" y="6939"/>
                  <a:pt x="10328" y="6970"/>
                  <a:pt x="10328" y="7007"/>
                </a:cubicBezTo>
                <a:cubicBezTo>
                  <a:pt x="10328" y="7022"/>
                  <a:pt x="10331" y="7034"/>
                  <a:pt x="10335" y="7045"/>
                </a:cubicBezTo>
                <a:cubicBezTo>
                  <a:pt x="10329" y="7051"/>
                  <a:pt x="10333" y="7049"/>
                  <a:pt x="10318" y="7061"/>
                </a:cubicBezTo>
                <a:cubicBezTo>
                  <a:pt x="10294" y="7082"/>
                  <a:pt x="10266" y="7103"/>
                  <a:pt x="10261" y="7107"/>
                </a:cubicBezTo>
                <a:lnTo>
                  <a:pt x="10256" y="7110"/>
                </a:lnTo>
                <a:cubicBezTo>
                  <a:pt x="10248" y="7113"/>
                  <a:pt x="10244" y="7115"/>
                  <a:pt x="10235" y="7115"/>
                </a:cubicBezTo>
                <a:cubicBezTo>
                  <a:pt x="10228" y="7115"/>
                  <a:pt x="10222" y="7125"/>
                  <a:pt x="10221" y="7138"/>
                </a:cubicBezTo>
                <a:cubicBezTo>
                  <a:pt x="10206" y="7253"/>
                  <a:pt x="10190" y="7311"/>
                  <a:pt x="10142" y="7311"/>
                </a:cubicBezTo>
                <a:cubicBezTo>
                  <a:pt x="10135" y="7311"/>
                  <a:pt x="10129" y="7321"/>
                  <a:pt x="10127" y="7334"/>
                </a:cubicBezTo>
                <a:cubicBezTo>
                  <a:pt x="10125" y="7349"/>
                  <a:pt x="10120" y="7362"/>
                  <a:pt x="10113" y="7369"/>
                </a:cubicBezTo>
                <a:cubicBezTo>
                  <a:pt x="10113" y="7369"/>
                  <a:pt x="10112" y="7371"/>
                  <a:pt x="10112" y="7371"/>
                </a:cubicBezTo>
                <a:cubicBezTo>
                  <a:pt x="10112" y="7371"/>
                  <a:pt x="10111" y="7371"/>
                  <a:pt x="10111" y="7371"/>
                </a:cubicBezTo>
                <a:cubicBezTo>
                  <a:pt x="10109" y="7373"/>
                  <a:pt x="10107" y="7375"/>
                  <a:pt x="10106" y="7375"/>
                </a:cubicBezTo>
                <a:cubicBezTo>
                  <a:pt x="10086" y="7375"/>
                  <a:pt x="10068" y="7359"/>
                  <a:pt x="10053" y="7328"/>
                </a:cubicBezTo>
                <a:cubicBezTo>
                  <a:pt x="10050" y="7322"/>
                  <a:pt x="10046" y="7319"/>
                  <a:pt x="10042" y="7319"/>
                </a:cubicBezTo>
                <a:lnTo>
                  <a:pt x="10021" y="7319"/>
                </a:lnTo>
                <a:cubicBezTo>
                  <a:pt x="10012" y="7319"/>
                  <a:pt x="10006" y="7332"/>
                  <a:pt x="10006" y="7349"/>
                </a:cubicBezTo>
                <a:lnTo>
                  <a:pt x="10006" y="7383"/>
                </a:lnTo>
                <a:cubicBezTo>
                  <a:pt x="10006" y="7386"/>
                  <a:pt x="10006" y="7387"/>
                  <a:pt x="10006" y="7390"/>
                </a:cubicBezTo>
                <a:cubicBezTo>
                  <a:pt x="10006" y="7393"/>
                  <a:pt x="10006" y="7398"/>
                  <a:pt x="10006" y="7404"/>
                </a:cubicBezTo>
                <a:cubicBezTo>
                  <a:pt x="10006" y="7420"/>
                  <a:pt x="10008" y="7443"/>
                  <a:pt x="10012" y="7463"/>
                </a:cubicBezTo>
                <a:cubicBezTo>
                  <a:pt x="10011" y="7463"/>
                  <a:pt x="10010" y="7461"/>
                  <a:pt x="10008" y="7461"/>
                </a:cubicBezTo>
                <a:cubicBezTo>
                  <a:pt x="9997" y="7461"/>
                  <a:pt x="9989" y="7473"/>
                  <a:pt x="9982" y="7489"/>
                </a:cubicBezTo>
                <a:cubicBezTo>
                  <a:pt x="9966" y="7489"/>
                  <a:pt x="9942" y="7473"/>
                  <a:pt x="9939" y="7463"/>
                </a:cubicBezTo>
                <a:cubicBezTo>
                  <a:pt x="9935" y="7450"/>
                  <a:pt x="9928" y="7444"/>
                  <a:pt x="9921" y="7448"/>
                </a:cubicBezTo>
                <a:cubicBezTo>
                  <a:pt x="9918" y="7450"/>
                  <a:pt x="9914" y="7451"/>
                  <a:pt x="9910" y="7454"/>
                </a:cubicBezTo>
                <a:cubicBezTo>
                  <a:pt x="9866" y="7478"/>
                  <a:pt x="9830" y="7502"/>
                  <a:pt x="9830" y="7553"/>
                </a:cubicBezTo>
                <a:cubicBezTo>
                  <a:pt x="9830" y="7565"/>
                  <a:pt x="9831" y="7574"/>
                  <a:pt x="9832" y="7581"/>
                </a:cubicBezTo>
                <a:cubicBezTo>
                  <a:pt x="9838" y="7648"/>
                  <a:pt x="9898" y="7679"/>
                  <a:pt x="9946" y="7705"/>
                </a:cubicBezTo>
                <a:cubicBezTo>
                  <a:pt x="9955" y="7710"/>
                  <a:pt x="9963" y="7714"/>
                  <a:pt x="9971" y="7719"/>
                </a:cubicBezTo>
                <a:cubicBezTo>
                  <a:pt x="9972" y="7719"/>
                  <a:pt x="9973" y="7721"/>
                  <a:pt x="9975" y="7724"/>
                </a:cubicBezTo>
                <a:cubicBezTo>
                  <a:pt x="9978" y="7729"/>
                  <a:pt x="9981" y="7735"/>
                  <a:pt x="9985" y="7740"/>
                </a:cubicBezTo>
                <a:cubicBezTo>
                  <a:pt x="9985" y="7746"/>
                  <a:pt x="9987" y="7750"/>
                  <a:pt x="9988" y="7756"/>
                </a:cubicBezTo>
                <a:cubicBezTo>
                  <a:pt x="9980" y="7773"/>
                  <a:pt x="9974" y="7796"/>
                  <a:pt x="9974" y="7821"/>
                </a:cubicBezTo>
                <a:cubicBezTo>
                  <a:pt x="9974" y="7876"/>
                  <a:pt x="9996" y="7919"/>
                  <a:pt x="10024" y="7919"/>
                </a:cubicBezTo>
                <a:cubicBezTo>
                  <a:pt x="10032" y="7919"/>
                  <a:pt x="10039" y="7908"/>
                  <a:pt x="10046" y="7900"/>
                </a:cubicBezTo>
                <a:cubicBezTo>
                  <a:pt x="10047" y="7905"/>
                  <a:pt x="10048" y="7910"/>
                  <a:pt x="10050" y="7913"/>
                </a:cubicBezTo>
                <a:cubicBezTo>
                  <a:pt x="10052" y="7918"/>
                  <a:pt x="10053" y="7919"/>
                  <a:pt x="10053" y="7927"/>
                </a:cubicBezTo>
                <a:cubicBezTo>
                  <a:pt x="10053" y="7938"/>
                  <a:pt x="10049" y="7964"/>
                  <a:pt x="10046" y="7977"/>
                </a:cubicBezTo>
                <a:cubicBezTo>
                  <a:pt x="10043" y="7989"/>
                  <a:pt x="10044" y="8003"/>
                  <a:pt x="10049" y="8012"/>
                </a:cubicBezTo>
                <a:cubicBezTo>
                  <a:pt x="10049" y="8025"/>
                  <a:pt x="10049" y="8040"/>
                  <a:pt x="10049" y="8054"/>
                </a:cubicBezTo>
                <a:cubicBezTo>
                  <a:pt x="10050" y="8075"/>
                  <a:pt x="10050" y="8095"/>
                  <a:pt x="10050" y="8102"/>
                </a:cubicBezTo>
                <a:cubicBezTo>
                  <a:pt x="10050" y="8135"/>
                  <a:pt x="10045" y="8155"/>
                  <a:pt x="10039" y="8180"/>
                </a:cubicBezTo>
                <a:cubicBezTo>
                  <a:pt x="10033" y="8204"/>
                  <a:pt x="10026" y="8231"/>
                  <a:pt x="10024" y="8268"/>
                </a:cubicBezTo>
                <a:cubicBezTo>
                  <a:pt x="10022" y="8269"/>
                  <a:pt x="10020" y="8270"/>
                  <a:pt x="10017" y="8271"/>
                </a:cubicBezTo>
                <a:cubicBezTo>
                  <a:pt x="10007" y="8276"/>
                  <a:pt x="9992" y="8284"/>
                  <a:pt x="9985" y="8284"/>
                </a:cubicBezTo>
                <a:cubicBezTo>
                  <a:pt x="9978" y="8284"/>
                  <a:pt x="9973" y="8280"/>
                  <a:pt x="9967" y="8276"/>
                </a:cubicBezTo>
                <a:cubicBezTo>
                  <a:pt x="9955" y="8268"/>
                  <a:pt x="9940" y="8260"/>
                  <a:pt x="9924" y="8268"/>
                </a:cubicBezTo>
                <a:lnTo>
                  <a:pt x="9904" y="8268"/>
                </a:lnTo>
                <a:lnTo>
                  <a:pt x="9899" y="8268"/>
                </a:lnTo>
                <a:lnTo>
                  <a:pt x="9825" y="8268"/>
                </a:lnTo>
                <a:lnTo>
                  <a:pt x="9822" y="8266"/>
                </a:lnTo>
                <a:cubicBezTo>
                  <a:pt x="9815" y="8264"/>
                  <a:pt x="9802" y="8259"/>
                  <a:pt x="9798" y="8250"/>
                </a:cubicBezTo>
                <a:cubicBezTo>
                  <a:pt x="9795" y="8245"/>
                  <a:pt x="9791" y="8242"/>
                  <a:pt x="9787" y="8242"/>
                </a:cubicBezTo>
                <a:lnTo>
                  <a:pt x="9692" y="8242"/>
                </a:lnTo>
                <a:cubicBezTo>
                  <a:pt x="9691" y="8242"/>
                  <a:pt x="9688" y="8242"/>
                  <a:pt x="9687" y="8243"/>
                </a:cubicBezTo>
                <a:cubicBezTo>
                  <a:pt x="9685" y="8243"/>
                  <a:pt x="9681" y="8239"/>
                  <a:pt x="9678" y="8236"/>
                </a:cubicBezTo>
                <a:cubicBezTo>
                  <a:pt x="9673" y="8231"/>
                  <a:pt x="9667" y="8225"/>
                  <a:pt x="9660" y="8225"/>
                </a:cubicBezTo>
                <a:cubicBezTo>
                  <a:pt x="9657" y="8225"/>
                  <a:pt x="9650" y="8224"/>
                  <a:pt x="9624" y="8254"/>
                </a:cubicBezTo>
                <a:cubicBezTo>
                  <a:pt x="9582" y="8302"/>
                  <a:pt x="9561" y="8341"/>
                  <a:pt x="9561" y="8369"/>
                </a:cubicBezTo>
                <a:cubicBezTo>
                  <a:pt x="9561" y="8392"/>
                  <a:pt x="9566" y="8416"/>
                  <a:pt x="9571" y="8441"/>
                </a:cubicBezTo>
                <a:cubicBezTo>
                  <a:pt x="9577" y="8469"/>
                  <a:pt x="9584" y="8501"/>
                  <a:pt x="9584" y="8531"/>
                </a:cubicBezTo>
                <a:cubicBezTo>
                  <a:pt x="9584" y="8539"/>
                  <a:pt x="9583" y="8547"/>
                  <a:pt x="9583" y="8554"/>
                </a:cubicBezTo>
                <a:cubicBezTo>
                  <a:pt x="9573" y="8550"/>
                  <a:pt x="9564" y="8543"/>
                  <a:pt x="9554" y="8543"/>
                </a:cubicBezTo>
                <a:cubicBezTo>
                  <a:pt x="9488" y="8543"/>
                  <a:pt x="9435" y="8650"/>
                  <a:pt x="9435" y="8782"/>
                </a:cubicBezTo>
                <a:cubicBezTo>
                  <a:pt x="9435" y="8914"/>
                  <a:pt x="9488" y="9021"/>
                  <a:pt x="9554" y="9021"/>
                </a:cubicBezTo>
                <a:cubicBezTo>
                  <a:pt x="9556" y="9021"/>
                  <a:pt x="9557" y="9019"/>
                  <a:pt x="9559" y="9018"/>
                </a:cubicBezTo>
                <a:cubicBezTo>
                  <a:pt x="9564" y="9027"/>
                  <a:pt x="9569" y="9036"/>
                  <a:pt x="9575" y="9041"/>
                </a:cubicBezTo>
                <a:lnTo>
                  <a:pt x="9575" y="9185"/>
                </a:lnTo>
                <a:cubicBezTo>
                  <a:pt x="9575" y="9216"/>
                  <a:pt x="9587" y="9249"/>
                  <a:pt x="9607" y="9249"/>
                </a:cubicBezTo>
                <a:cubicBezTo>
                  <a:pt x="9625" y="9249"/>
                  <a:pt x="9639" y="9241"/>
                  <a:pt x="9654" y="9234"/>
                </a:cubicBezTo>
                <a:cubicBezTo>
                  <a:pt x="9668" y="9227"/>
                  <a:pt x="9682" y="9220"/>
                  <a:pt x="9699" y="9220"/>
                </a:cubicBezTo>
                <a:cubicBezTo>
                  <a:pt x="9710" y="9220"/>
                  <a:pt x="9718" y="9236"/>
                  <a:pt x="9725" y="9259"/>
                </a:cubicBezTo>
                <a:cubicBezTo>
                  <a:pt x="9719" y="9275"/>
                  <a:pt x="9714" y="9292"/>
                  <a:pt x="9714" y="9313"/>
                </a:cubicBezTo>
                <a:cubicBezTo>
                  <a:pt x="9714" y="9368"/>
                  <a:pt x="9736" y="9411"/>
                  <a:pt x="9763" y="9411"/>
                </a:cubicBezTo>
                <a:cubicBezTo>
                  <a:pt x="9762" y="9416"/>
                  <a:pt x="9760" y="9420"/>
                  <a:pt x="9758" y="9424"/>
                </a:cubicBezTo>
                <a:cubicBezTo>
                  <a:pt x="9754" y="9439"/>
                  <a:pt x="9750" y="9454"/>
                  <a:pt x="9744" y="9468"/>
                </a:cubicBezTo>
                <a:cubicBezTo>
                  <a:pt x="9742" y="9474"/>
                  <a:pt x="9741" y="9480"/>
                  <a:pt x="9741" y="9487"/>
                </a:cubicBezTo>
                <a:cubicBezTo>
                  <a:pt x="9718" y="9542"/>
                  <a:pt x="9692" y="9597"/>
                  <a:pt x="9665" y="9655"/>
                </a:cubicBezTo>
                <a:cubicBezTo>
                  <a:pt x="9632" y="9725"/>
                  <a:pt x="9598" y="9798"/>
                  <a:pt x="9568" y="9873"/>
                </a:cubicBezTo>
                <a:cubicBezTo>
                  <a:pt x="9541" y="9941"/>
                  <a:pt x="9541" y="9998"/>
                  <a:pt x="9540" y="10058"/>
                </a:cubicBezTo>
                <a:cubicBezTo>
                  <a:pt x="9540" y="10101"/>
                  <a:pt x="9540" y="10150"/>
                  <a:pt x="9529" y="10214"/>
                </a:cubicBezTo>
                <a:cubicBezTo>
                  <a:pt x="9525" y="10242"/>
                  <a:pt x="9512" y="10274"/>
                  <a:pt x="9496" y="10304"/>
                </a:cubicBezTo>
                <a:cubicBezTo>
                  <a:pt x="9489" y="10300"/>
                  <a:pt x="9482" y="10296"/>
                  <a:pt x="9475" y="10296"/>
                </a:cubicBezTo>
                <a:cubicBezTo>
                  <a:pt x="9444" y="10296"/>
                  <a:pt x="9418" y="10346"/>
                  <a:pt x="9416" y="10408"/>
                </a:cubicBezTo>
                <a:cubicBezTo>
                  <a:pt x="9410" y="10412"/>
                  <a:pt x="9404" y="10415"/>
                  <a:pt x="9397" y="10418"/>
                </a:cubicBezTo>
                <a:cubicBezTo>
                  <a:pt x="9368" y="10434"/>
                  <a:pt x="9335" y="10452"/>
                  <a:pt x="9313" y="10512"/>
                </a:cubicBezTo>
                <a:cubicBezTo>
                  <a:pt x="9284" y="10591"/>
                  <a:pt x="9252" y="10696"/>
                  <a:pt x="9225" y="10801"/>
                </a:cubicBezTo>
                <a:cubicBezTo>
                  <a:pt x="9200" y="10894"/>
                  <a:pt x="9180" y="10981"/>
                  <a:pt x="9169" y="11051"/>
                </a:cubicBezTo>
                <a:cubicBezTo>
                  <a:pt x="9168" y="11054"/>
                  <a:pt x="9167" y="11056"/>
                  <a:pt x="9166" y="11058"/>
                </a:cubicBezTo>
                <a:cubicBezTo>
                  <a:pt x="9154" y="11049"/>
                  <a:pt x="9140" y="11042"/>
                  <a:pt x="9126" y="11042"/>
                </a:cubicBezTo>
                <a:cubicBezTo>
                  <a:pt x="9060" y="11042"/>
                  <a:pt x="9007" y="11149"/>
                  <a:pt x="9007" y="11281"/>
                </a:cubicBezTo>
                <a:cubicBezTo>
                  <a:pt x="9007" y="11413"/>
                  <a:pt x="9060" y="11520"/>
                  <a:pt x="9126" y="11520"/>
                </a:cubicBezTo>
                <a:cubicBezTo>
                  <a:pt x="9128" y="11520"/>
                  <a:pt x="9130" y="11518"/>
                  <a:pt x="9132" y="11518"/>
                </a:cubicBezTo>
                <a:cubicBezTo>
                  <a:pt x="9142" y="11586"/>
                  <a:pt x="9151" y="11656"/>
                  <a:pt x="9151" y="11740"/>
                </a:cubicBezTo>
                <a:cubicBezTo>
                  <a:pt x="9151" y="11839"/>
                  <a:pt x="9111" y="12057"/>
                  <a:pt x="9071" y="12097"/>
                </a:cubicBezTo>
                <a:cubicBezTo>
                  <a:pt x="9067" y="12101"/>
                  <a:pt x="9064" y="12107"/>
                  <a:pt x="9063" y="12115"/>
                </a:cubicBezTo>
                <a:cubicBezTo>
                  <a:pt x="9062" y="12122"/>
                  <a:pt x="9062" y="12130"/>
                  <a:pt x="9064" y="12137"/>
                </a:cubicBezTo>
                <a:cubicBezTo>
                  <a:pt x="9069" y="12158"/>
                  <a:pt x="9074" y="12174"/>
                  <a:pt x="9079" y="12188"/>
                </a:cubicBezTo>
                <a:cubicBezTo>
                  <a:pt x="9088" y="12215"/>
                  <a:pt x="9094" y="12233"/>
                  <a:pt x="9094" y="12264"/>
                </a:cubicBezTo>
                <a:cubicBezTo>
                  <a:pt x="9094" y="12284"/>
                  <a:pt x="9097" y="12302"/>
                  <a:pt x="9099" y="12321"/>
                </a:cubicBezTo>
                <a:cubicBezTo>
                  <a:pt x="9101" y="12338"/>
                  <a:pt x="9103" y="12355"/>
                  <a:pt x="9104" y="12376"/>
                </a:cubicBezTo>
                <a:cubicBezTo>
                  <a:pt x="9102" y="12379"/>
                  <a:pt x="9101" y="12383"/>
                  <a:pt x="9100" y="12387"/>
                </a:cubicBezTo>
                <a:cubicBezTo>
                  <a:pt x="9097" y="12398"/>
                  <a:pt x="9098" y="12410"/>
                  <a:pt x="9101" y="12419"/>
                </a:cubicBezTo>
                <a:cubicBezTo>
                  <a:pt x="9106" y="12431"/>
                  <a:pt x="9111" y="12439"/>
                  <a:pt x="9115" y="12447"/>
                </a:cubicBezTo>
                <a:cubicBezTo>
                  <a:pt x="9106" y="12471"/>
                  <a:pt x="9100" y="12500"/>
                  <a:pt x="9100" y="12533"/>
                </a:cubicBezTo>
                <a:cubicBezTo>
                  <a:pt x="9100" y="12615"/>
                  <a:pt x="9133" y="12681"/>
                  <a:pt x="9173" y="12681"/>
                </a:cubicBezTo>
                <a:cubicBezTo>
                  <a:pt x="9190" y="12681"/>
                  <a:pt x="9205" y="12668"/>
                  <a:pt x="9217" y="12650"/>
                </a:cubicBezTo>
                <a:cubicBezTo>
                  <a:pt x="9237" y="12684"/>
                  <a:pt x="9259" y="12721"/>
                  <a:pt x="9259" y="12721"/>
                </a:cubicBezTo>
                <a:cubicBezTo>
                  <a:pt x="9292" y="12774"/>
                  <a:pt x="9308" y="12836"/>
                  <a:pt x="9328" y="12907"/>
                </a:cubicBezTo>
                <a:cubicBezTo>
                  <a:pt x="9337" y="12944"/>
                  <a:pt x="9348" y="12982"/>
                  <a:pt x="9361" y="13024"/>
                </a:cubicBezTo>
                <a:cubicBezTo>
                  <a:pt x="9395" y="13127"/>
                  <a:pt x="9469" y="13229"/>
                  <a:pt x="9531" y="13314"/>
                </a:cubicBezTo>
                <a:cubicBezTo>
                  <a:pt x="9539" y="13378"/>
                  <a:pt x="9567" y="13427"/>
                  <a:pt x="9601" y="13427"/>
                </a:cubicBezTo>
                <a:cubicBezTo>
                  <a:pt x="9606" y="13427"/>
                  <a:pt x="9610" y="13423"/>
                  <a:pt x="9615" y="13421"/>
                </a:cubicBezTo>
                <a:cubicBezTo>
                  <a:pt x="9630" y="13432"/>
                  <a:pt x="9647" y="13441"/>
                  <a:pt x="9665" y="13441"/>
                </a:cubicBezTo>
                <a:cubicBezTo>
                  <a:pt x="9709" y="13441"/>
                  <a:pt x="9740" y="13419"/>
                  <a:pt x="9770" y="13397"/>
                </a:cubicBezTo>
                <a:cubicBezTo>
                  <a:pt x="9799" y="13376"/>
                  <a:pt x="9827" y="13356"/>
                  <a:pt x="9866" y="13356"/>
                </a:cubicBezTo>
                <a:cubicBezTo>
                  <a:pt x="9886" y="13356"/>
                  <a:pt x="9910" y="13373"/>
                  <a:pt x="9933" y="13390"/>
                </a:cubicBezTo>
                <a:cubicBezTo>
                  <a:pt x="9955" y="13406"/>
                  <a:pt x="9976" y="13420"/>
                  <a:pt x="9993" y="13420"/>
                </a:cubicBezTo>
                <a:cubicBezTo>
                  <a:pt x="10017" y="13420"/>
                  <a:pt x="10031" y="13396"/>
                  <a:pt x="10044" y="13376"/>
                </a:cubicBezTo>
                <a:cubicBezTo>
                  <a:pt x="10053" y="13362"/>
                  <a:pt x="10061" y="13350"/>
                  <a:pt x="10072" y="13342"/>
                </a:cubicBezTo>
                <a:cubicBezTo>
                  <a:pt x="10094" y="13328"/>
                  <a:pt x="10115" y="13312"/>
                  <a:pt x="10134" y="13297"/>
                </a:cubicBezTo>
                <a:lnTo>
                  <a:pt x="10140" y="13292"/>
                </a:lnTo>
                <a:cubicBezTo>
                  <a:pt x="10171" y="13267"/>
                  <a:pt x="10203" y="13243"/>
                  <a:pt x="10237" y="13224"/>
                </a:cubicBezTo>
                <a:cubicBezTo>
                  <a:pt x="10242" y="13296"/>
                  <a:pt x="10271" y="13353"/>
                  <a:pt x="10309" y="13353"/>
                </a:cubicBezTo>
                <a:cubicBezTo>
                  <a:pt x="10344" y="13353"/>
                  <a:pt x="10373" y="13300"/>
                  <a:pt x="10379" y="13231"/>
                </a:cubicBezTo>
                <a:cubicBezTo>
                  <a:pt x="10394" y="13255"/>
                  <a:pt x="10405" y="13287"/>
                  <a:pt x="10417" y="13320"/>
                </a:cubicBezTo>
                <a:cubicBezTo>
                  <a:pt x="10439" y="13380"/>
                  <a:pt x="10461" y="13441"/>
                  <a:pt x="10498" y="13441"/>
                </a:cubicBezTo>
                <a:lnTo>
                  <a:pt x="10521" y="13441"/>
                </a:lnTo>
                <a:cubicBezTo>
                  <a:pt x="10517" y="13460"/>
                  <a:pt x="10514" y="13481"/>
                  <a:pt x="10514" y="13503"/>
                </a:cubicBezTo>
                <a:cubicBezTo>
                  <a:pt x="10514" y="13585"/>
                  <a:pt x="10547" y="13651"/>
                  <a:pt x="10588" y="13651"/>
                </a:cubicBezTo>
                <a:cubicBezTo>
                  <a:pt x="10628" y="13651"/>
                  <a:pt x="10661" y="13585"/>
                  <a:pt x="10661" y="13503"/>
                </a:cubicBezTo>
                <a:cubicBezTo>
                  <a:pt x="10661" y="13497"/>
                  <a:pt x="10660" y="13492"/>
                  <a:pt x="10660" y="13487"/>
                </a:cubicBezTo>
                <a:cubicBezTo>
                  <a:pt x="10676" y="13510"/>
                  <a:pt x="10691" y="13542"/>
                  <a:pt x="10703" y="13586"/>
                </a:cubicBezTo>
                <a:cubicBezTo>
                  <a:pt x="10687" y="13633"/>
                  <a:pt x="10684" y="13720"/>
                  <a:pt x="10684" y="13802"/>
                </a:cubicBezTo>
                <a:cubicBezTo>
                  <a:pt x="10684" y="13803"/>
                  <a:pt x="10684" y="13805"/>
                  <a:pt x="10684" y="13806"/>
                </a:cubicBezTo>
                <a:cubicBezTo>
                  <a:pt x="10681" y="13819"/>
                  <a:pt x="10679" y="13834"/>
                  <a:pt x="10682" y="13856"/>
                </a:cubicBezTo>
                <a:cubicBezTo>
                  <a:pt x="10662" y="13896"/>
                  <a:pt x="10636" y="13986"/>
                  <a:pt x="10636" y="14036"/>
                </a:cubicBezTo>
                <a:cubicBezTo>
                  <a:pt x="10636" y="14095"/>
                  <a:pt x="10645" y="14155"/>
                  <a:pt x="10665" y="14217"/>
                </a:cubicBezTo>
                <a:cubicBezTo>
                  <a:pt x="10660" y="14216"/>
                  <a:pt x="10655" y="14220"/>
                  <a:pt x="10652" y="14228"/>
                </a:cubicBezTo>
                <a:cubicBezTo>
                  <a:pt x="10648" y="14239"/>
                  <a:pt x="10648" y="14255"/>
                  <a:pt x="10652" y="14266"/>
                </a:cubicBezTo>
                <a:cubicBezTo>
                  <a:pt x="10674" y="14321"/>
                  <a:pt x="10700" y="14372"/>
                  <a:pt x="10725" y="14421"/>
                </a:cubicBezTo>
                <a:cubicBezTo>
                  <a:pt x="10748" y="14464"/>
                  <a:pt x="10769" y="14505"/>
                  <a:pt x="10785" y="14544"/>
                </a:cubicBezTo>
                <a:cubicBezTo>
                  <a:pt x="10799" y="14580"/>
                  <a:pt x="10802" y="14627"/>
                  <a:pt x="10806" y="14677"/>
                </a:cubicBezTo>
                <a:cubicBezTo>
                  <a:pt x="10808" y="14715"/>
                  <a:pt x="10812" y="14753"/>
                  <a:pt x="10819" y="14791"/>
                </a:cubicBezTo>
                <a:cubicBezTo>
                  <a:pt x="10822" y="14806"/>
                  <a:pt x="10825" y="14821"/>
                  <a:pt x="10828" y="14834"/>
                </a:cubicBezTo>
                <a:cubicBezTo>
                  <a:pt x="10845" y="14918"/>
                  <a:pt x="10858" y="14984"/>
                  <a:pt x="10871" y="15137"/>
                </a:cubicBezTo>
                <a:cubicBezTo>
                  <a:pt x="10873" y="15174"/>
                  <a:pt x="10878" y="15200"/>
                  <a:pt x="10883" y="15227"/>
                </a:cubicBezTo>
                <a:cubicBezTo>
                  <a:pt x="10878" y="15225"/>
                  <a:pt x="10873" y="15220"/>
                  <a:pt x="10867" y="15220"/>
                </a:cubicBezTo>
                <a:cubicBezTo>
                  <a:pt x="10826" y="15220"/>
                  <a:pt x="10793" y="15287"/>
                  <a:pt x="10793" y="15368"/>
                </a:cubicBezTo>
                <a:cubicBezTo>
                  <a:pt x="10793" y="15450"/>
                  <a:pt x="10826" y="15516"/>
                  <a:pt x="10867" y="15516"/>
                </a:cubicBezTo>
                <a:cubicBezTo>
                  <a:pt x="10871" y="15516"/>
                  <a:pt x="10874" y="15513"/>
                  <a:pt x="10878" y="15512"/>
                </a:cubicBezTo>
                <a:cubicBezTo>
                  <a:pt x="10868" y="15545"/>
                  <a:pt x="10855" y="15577"/>
                  <a:pt x="10842" y="15611"/>
                </a:cubicBezTo>
                <a:lnTo>
                  <a:pt x="10831" y="15639"/>
                </a:lnTo>
                <a:cubicBezTo>
                  <a:pt x="10827" y="15649"/>
                  <a:pt x="10826" y="15662"/>
                  <a:pt x="10830" y="15673"/>
                </a:cubicBezTo>
                <a:lnTo>
                  <a:pt x="10838" y="15699"/>
                </a:lnTo>
                <a:cubicBezTo>
                  <a:pt x="10814" y="15768"/>
                  <a:pt x="10795" y="15852"/>
                  <a:pt x="10795" y="15970"/>
                </a:cubicBezTo>
                <a:cubicBezTo>
                  <a:pt x="10795" y="16107"/>
                  <a:pt x="10809" y="16227"/>
                  <a:pt x="10842" y="16359"/>
                </a:cubicBezTo>
                <a:cubicBezTo>
                  <a:pt x="10859" y="16424"/>
                  <a:pt x="10877" y="16484"/>
                  <a:pt x="10897" y="16548"/>
                </a:cubicBezTo>
                <a:cubicBezTo>
                  <a:pt x="10905" y="16573"/>
                  <a:pt x="10912" y="16597"/>
                  <a:pt x="10920" y="16623"/>
                </a:cubicBezTo>
                <a:cubicBezTo>
                  <a:pt x="10927" y="16648"/>
                  <a:pt x="10935" y="16667"/>
                  <a:pt x="10942" y="16683"/>
                </a:cubicBezTo>
                <a:cubicBezTo>
                  <a:pt x="10954" y="16709"/>
                  <a:pt x="10960" y="16724"/>
                  <a:pt x="10960" y="16749"/>
                </a:cubicBezTo>
                <a:lnTo>
                  <a:pt x="10960" y="16863"/>
                </a:lnTo>
                <a:cubicBezTo>
                  <a:pt x="10960" y="17053"/>
                  <a:pt x="10985" y="17210"/>
                  <a:pt x="11020" y="17355"/>
                </a:cubicBezTo>
                <a:cubicBezTo>
                  <a:pt x="10996" y="17371"/>
                  <a:pt x="10979" y="17413"/>
                  <a:pt x="10979" y="17466"/>
                </a:cubicBezTo>
                <a:cubicBezTo>
                  <a:pt x="10979" y="17532"/>
                  <a:pt x="11006" y="17586"/>
                  <a:pt x="11039" y="17586"/>
                </a:cubicBezTo>
                <a:cubicBezTo>
                  <a:pt x="11053" y="17586"/>
                  <a:pt x="11064" y="17574"/>
                  <a:pt x="11074" y="17559"/>
                </a:cubicBezTo>
                <a:cubicBezTo>
                  <a:pt x="11078" y="17571"/>
                  <a:pt x="11081" y="17583"/>
                  <a:pt x="11085" y="17595"/>
                </a:cubicBezTo>
                <a:cubicBezTo>
                  <a:pt x="11091" y="17615"/>
                  <a:pt x="11097" y="17635"/>
                  <a:pt x="11103" y="17656"/>
                </a:cubicBezTo>
                <a:cubicBezTo>
                  <a:pt x="11114" y="17691"/>
                  <a:pt x="11126" y="17727"/>
                  <a:pt x="11136" y="17762"/>
                </a:cubicBezTo>
                <a:cubicBezTo>
                  <a:pt x="11139" y="17774"/>
                  <a:pt x="11146" y="17793"/>
                  <a:pt x="11155" y="17816"/>
                </a:cubicBezTo>
                <a:cubicBezTo>
                  <a:pt x="11172" y="17861"/>
                  <a:pt x="11204" y="17942"/>
                  <a:pt x="11204" y="17981"/>
                </a:cubicBezTo>
                <a:cubicBezTo>
                  <a:pt x="11204" y="17983"/>
                  <a:pt x="11204" y="17985"/>
                  <a:pt x="11203" y="17987"/>
                </a:cubicBezTo>
                <a:lnTo>
                  <a:pt x="11203" y="17994"/>
                </a:lnTo>
                <a:lnTo>
                  <a:pt x="11203" y="17999"/>
                </a:lnTo>
                <a:cubicBezTo>
                  <a:pt x="11203" y="18001"/>
                  <a:pt x="11203" y="18002"/>
                  <a:pt x="11203" y="18004"/>
                </a:cubicBezTo>
                <a:cubicBezTo>
                  <a:pt x="11200" y="18028"/>
                  <a:pt x="11193" y="18050"/>
                  <a:pt x="11181" y="18075"/>
                </a:cubicBezTo>
                <a:cubicBezTo>
                  <a:pt x="11175" y="18087"/>
                  <a:pt x="11175" y="18106"/>
                  <a:pt x="11181" y="18117"/>
                </a:cubicBezTo>
                <a:cubicBezTo>
                  <a:pt x="11195" y="18146"/>
                  <a:pt x="11214" y="18232"/>
                  <a:pt x="11214" y="18308"/>
                </a:cubicBezTo>
                <a:cubicBezTo>
                  <a:pt x="11214" y="18319"/>
                  <a:pt x="11217" y="18329"/>
                  <a:pt x="11221" y="18334"/>
                </a:cubicBezTo>
                <a:cubicBezTo>
                  <a:pt x="11226" y="18339"/>
                  <a:pt x="11231" y="18340"/>
                  <a:pt x="11236" y="18335"/>
                </a:cubicBezTo>
                <a:cubicBezTo>
                  <a:pt x="11239" y="18333"/>
                  <a:pt x="11241" y="18330"/>
                  <a:pt x="11242" y="18327"/>
                </a:cubicBezTo>
                <a:cubicBezTo>
                  <a:pt x="11243" y="18326"/>
                  <a:pt x="11244" y="18324"/>
                  <a:pt x="11245" y="18324"/>
                </a:cubicBezTo>
                <a:cubicBezTo>
                  <a:pt x="11263" y="18376"/>
                  <a:pt x="11287" y="18403"/>
                  <a:pt x="11319" y="18403"/>
                </a:cubicBezTo>
                <a:cubicBezTo>
                  <a:pt x="11361" y="18403"/>
                  <a:pt x="11397" y="18370"/>
                  <a:pt x="11431" y="18339"/>
                </a:cubicBezTo>
                <a:cubicBezTo>
                  <a:pt x="11464" y="18309"/>
                  <a:pt x="11494" y="18281"/>
                  <a:pt x="11533" y="18277"/>
                </a:cubicBezTo>
                <a:cubicBezTo>
                  <a:pt x="11534" y="18277"/>
                  <a:pt x="11536" y="18276"/>
                  <a:pt x="11538" y="18276"/>
                </a:cubicBezTo>
                <a:cubicBezTo>
                  <a:pt x="11539" y="18275"/>
                  <a:pt x="11540" y="18274"/>
                  <a:pt x="11541" y="18275"/>
                </a:cubicBezTo>
                <a:cubicBezTo>
                  <a:pt x="11542" y="18275"/>
                  <a:pt x="11542" y="18276"/>
                  <a:pt x="11542" y="18276"/>
                </a:cubicBezTo>
                <a:cubicBezTo>
                  <a:pt x="11550" y="18276"/>
                  <a:pt x="11556" y="18283"/>
                  <a:pt x="11563" y="18292"/>
                </a:cubicBezTo>
                <a:cubicBezTo>
                  <a:pt x="11573" y="18304"/>
                  <a:pt x="11585" y="18317"/>
                  <a:pt x="11601" y="18317"/>
                </a:cubicBezTo>
                <a:cubicBezTo>
                  <a:pt x="11612" y="18317"/>
                  <a:pt x="11623" y="18311"/>
                  <a:pt x="11634" y="18304"/>
                </a:cubicBezTo>
                <a:cubicBezTo>
                  <a:pt x="11642" y="18298"/>
                  <a:pt x="11651" y="18292"/>
                  <a:pt x="11661" y="18290"/>
                </a:cubicBezTo>
                <a:cubicBezTo>
                  <a:pt x="11662" y="18289"/>
                  <a:pt x="11663" y="18288"/>
                  <a:pt x="11665" y="18287"/>
                </a:cubicBezTo>
                <a:cubicBezTo>
                  <a:pt x="11672" y="18286"/>
                  <a:pt x="11678" y="18277"/>
                  <a:pt x="11679" y="18263"/>
                </a:cubicBezTo>
                <a:cubicBezTo>
                  <a:pt x="11681" y="18241"/>
                  <a:pt x="11689" y="18236"/>
                  <a:pt x="11717" y="18230"/>
                </a:cubicBezTo>
                <a:cubicBezTo>
                  <a:pt x="11732" y="18227"/>
                  <a:pt x="11750" y="18223"/>
                  <a:pt x="11766" y="18208"/>
                </a:cubicBezTo>
                <a:cubicBezTo>
                  <a:pt x="11786" y="18189"/>
                  <a:pt x="11803" y="18167"/>
                  <a:pt x="11820" y="18141"/>
                </a:cubicBezTo>
                <a:cubicBezTo>
                  <a:pt x="11820" y="18140"/>
                  <a:pt x="11822" y="18138"/>
                  <a:pt x="11823" y="18137"/>
                </a:cubicBezTo>
                <a:cubicBezTo>
                  <a:pt x="11823" y="18137"/>
                  <a:pt x="11823" y="18136"/>
                  <a:pt x="11823" y="18136"/>
                </a:cubicBezTo>
                <a:cubicBezTo>
                  <a:pt x="11856" y="18081"/>
                  <a:pt x="11878" y="18019"/>
                  <a:pt x="11901" y="17953"/>
                </a:cubicBezTo>
                <a:cubicBezTo>
                  <a:pt x="11912" y="17923"/>
                  <a:pt x="11923" y="17891"/>
                  <a:pt x="11935" y="17860"/>
                </a:cubicBezTo>
                <a:cubicBezTo>
                  <a:pt x="11950" y="17821"/>
                  <a:pt x="11960" y="17780"/>
                  <a:pt x="11969" y="17739"/>
                </a:cubicBezTo>
                <a:cubicBezTo>
                  <a:pt x="11982" y="17686"/>
                  <a:pt x="11994" y="17635"/>
                  <a:pt x="12019" y="17586"/>
                </a:cubicBezTo>
                <a:cubicBezTo>
                  <a:pt x="12022" y="17580"/>
                  <a:pt x="12025" y="17573"/>
                  <a:pt x="12029" y="17566"/>
                </a:cubicBezTo>
                <a:lnTo>
                  <a:pt x="12031" y="17562"/>
                </a:lnTo>
                <a:cubicBezTo>
                  <a:pt x="12051" y="17524"/>
                  <a:pt x="12076" y="17473"/>
                  <a:pt x="12093" y="17411"/>
                </a:cubicBezTo>
                <a:cubicBezTo>
                  <a:pt x="12096" y="17415"/>
                  <a:pt x="12100" y="17420"/>
                  <a:pt x="12104" y="17420"/>
                </a:cubicBezTo>
                <a:cubicBezTo>
                  <a:pt x="12119" y="17420"/>
                  <a:pt x="12132" y="17395"/>
                  <a:pt x="12132" y="17364"/>
                </a:cubicBezTo>
                <a:cubicBezTo>
                  <a:pt x="12132" y="17335"/>
                  <a:pt x="12120" y="17314"/>
                  <a:pt x="12107" y="17312"/>
                </a:cubicBezTo>
                <a:cubicBezTo>
                  <a:pt x="12107" y="17308"/>
                  <a:pt x="12108" y="17305"/>
                  <a:pt x="12108" y="17301"/>
                </a:cubicBezTo>
                <a:cubicBezTo>
                  <a:pt x="12108" y="17263"/>
                  <a:pt x="12098" y="17229"/>
                  <a:pt x="12080" y="17202"/>
                </a:cubicBezTo>
                <a:cubicBezTo>
                  <a:pt x="12084" y="17189"/>
                  <a:pt x="12089" y="17183"/>
                  <a:pt x="12093" y="17172"/>
                </a:cubicBezTo>
                <a:cubicBezTo>
                  <a:pt x="12104" y="17196"/>
                  <a:pt x="12119" y="17213"/>
                  <a:pt x="12137" y="17213"/>
                </a:cubicBezTo>
                <a:cubicBezTo>
                  <a:pt x="12170" y="17213"/>
                  <a:pt x="12196" y="17160"/>
                  <a:pt x="12196" y="17094"/>
                </a:cubicBezTo>
                <a:cubicBezTo>
                  <a:pt x="12196" y="17073"/>
                  <a:pt x="12193" y="17054"/>
                  <a:pt x="12188" y="17037"/>
                </a:cubicBezTo>
                <a:cubicBezTo>
                  <a:pt x="12189" y="17036"/>
                  <a:pt x="12189" y="17037"/>
                  <a:pt x="12190" y="17037"/>
                </a:cubicBezTo>
                <a:cubicBezTo>
                  <a:pt x="12208" y="17035"/>
                  <a:pt x="12230" y="17033"/>
                  <a:pt x="12243" y="16999"/>
                </a:cubicBezTo>
                <a:cubicBezTo>
                  <a:pt x="12262" y="16941"/>
                  <a:pt x="12262" y="16744"/>
                  <a:pt x="12262" y="16736"/>
                </a:cubicBezTo>
                <a:cubicBezTo>
                  <a:pt x="12262" y="16658"/>
                  <a:pt x="12244" y="16603"/>
                  <a:pt x="12227" y="16554"/>
                </a:cubicBezTo>
                <a:cubicBezTo>
                  <a:pt x="12214" y="16517"/>
                  <a:pt x="12203" y="16485"/>
                  <a:pt x="12203" y="16451"/>
                </a:cubicBezTo>
                <a:cubicBezTo>
                  <a:pt x="12203" y="16422"/>
                  <a:pt x="12230" y="16360"/>
                  <a:pt x="12254" y="16353"/>
                </a:cubicBezTo>
                <a:cubicBezTo>
                  <a:pt x="12260" y="16351"/>
                  <a:pt x="12265" y="16341"/>
                  <a:pt x="12266" y="16328"/>
                </a:cubicBezTo>
                <a:cubicBezTo>
                  <a:pt x="12269" y="16291"/>
                  <a:pt x="12279" y="16259"/>
                  <a:pt x="12294" y="16229"/>
                </a:cubicBezTo>
                <a:cubicBezTo>
                  <a:pt x="12303" y="16234"/>
                  <a:pt x="12312" y="16240"/>
                  <a:pt x="12322" y="16240"/>
                </a:cubicBezTo>
                <a:cubicBezTo>
                  <a:pt x="12375" y="16240"/>
                  <a:pt x="12418" y="16156"/>
                  <a:pt x="12418" y="16050"/>
                </a:cubicBezTo>
                <a:cubicBezTo>
                  <a:pt x="12468" y="15999"/>
                  <a:pt x="12515" y="15941"/>
                  <a:pt x="12532" y="15839"/>
                </a:cubicBezTo>
                <a:lnTo>
                  <a:pt x="12543" y="15850"/>
                </a:lnTo>
                <a:cubicBezTo>
                  <a:pt x="12545" y="15851"/>
                  <a:pt x="12547" y="15852"/>
                  <a:pt x="12549" y="15852"/>
                </a:cubicBezTo>
                <a:cubicBezTo>
                  <a:pt x="12551" y="15852"/>
                  <a:pt x="12553" y="15851"/>
                  <a:pt x="12555" y="15849"/>
                </a:cubicBezTo>
                <a:cubicBezTo>
                  <a:pt x="12559" y="15845"/>
                  <a:pt x="12562" y="15838"/>
                  <a:pt x="12564" y="15830"/>
                </a:cubicBezTo>
                <a:cubicBezTo>
                  <a:pt x="12568" y="15801"/>
                  <a:pt x="12570" y="15775"/>
                  <a:pt x="12570" y="15750"/>
                </a:cubicBezTo>
                <a:cubicBezTo>
                  <a:pt x="12570" y="15709"/>
                  <a:pt x="12565" y="15680"/>
                  <a:pt x="12553" y="15653"/>
                </a:cubicBezTo>
                <a:cubicBezTo>
                  <a:pt x="12553" y="15591"/>
                  <a:pt x="12555" y="15540"/>
                  <a:pt x="12557" y="15495"/>
                </a:cubicBezTo>
                <a:cubicBezTo>
                  <a:pt x="12558" y="15458"/>
                  <a:pt x="12559" y="15427"/>
                  <a:pt x="12559" y="15396"/>
                </a:cubicBezTo>
                <a:lnTo>
                  <a:pt x="12559" y="15300"/>
                </a:lnTo>
                <a:cubicBezTo>
                  <a:pt x="12559" y="15299"/>
                  <a:pt x="12559" y="15299"/>
                  <a:pt x="12559" y="15298"/>
                </a:cubicBezTo>
                <a:cubicBezTo>
                  <a:pt x="12565" y="15282"/>
                  <a:pt x="12574" y="15255"/>
                  <a:pt x="12574" y="15226"/>
                </a:cubicBezTo>
                <a:cubicBezTo>
                  <a:pt x="12574" y="15202"/>
                  <a:pt x="12569" y="15180"/>
                  <a:pt x="12562" y="15158"/>
                </a:cubicBezTo>
                <a:cubicBezTo>
                  <a:pt x="12565" y="15137"/>
                  <a:pt x="12567" y="15114"/>
                  <a:pt x="12562" y="15092"/>
                </a:cubicBezTo>
                <a:cubicBezTo>
                  <a:pt x="12556" y="15067"/>
                  <a:pt x="12546" y="15050"/>
                  <a:pt x="12534" y="15041"/>
                </a:cubicBezTo>
                <a:cubicBezTo>
                  <a:pt x="12529" y="15036"/>
                  <a:pt x="12523" y="15041"/>
                  <a:pt x="12516" y="15041"/>
                </a:cubicBezTo>
                <a:cubicBezTo>
                  <a:pt x="12505" y="15008"/>
                  <a:pt x="12496" y="14972"/>
                  <a:pt x="12496" y="14929"/>
                </a:cubicBezTo>
                <a:cubicBezTo>
                  <a:pt x="12496" y="14863"/>
                  <a:pt x="12491" y="14814"/>
                  <a:pt x="12487" y="14767"/>
                </a:cubicBezTo>
                <a:cubicBezTo>
                  <a:pt x="12487" y="14764"/>
                  <a:pt x="12486" y="14760"/>
                  <a:pt x="12486" y="14757"/>
                </a:cubicBezTo>
                <a:cubicBezTo>
                  <a:pt x="12503" y="14754"/>
                  <a:pt x="12517" y="14728"/>
                  <a:pt x="12517" y="14692"/>
                </a:cubicBezTo>
                <a:cubicBezTo>
                  <a:pt x="12517" y="14654"/>
                  <a:pt x="12502" y="14623"/>
                  <a:pt x="12483" y="14623"/>
                </a:cubicBezTo>
                <a:cubicBezTo>
                  <a:pt x="12482" y="14623"/>
                  <a:pt x="12481" y="14626"/>
                  <a:pt x="12479" y="14627"/>
                </a:cubicBezTo>
                <a:cubicBezTo>
                  <a:pt x="12479" y="14621"/>
                  <a:pt x="12479" y="14617"/>
                  <a:pt x="12479" y="14611"/>
                </a:cubicBezTo>
                <a:cubicBezTo>
                  <a:pt x="12479" y="14555"/>
                  <a:pt x="12493" y="14522"/>
                  <a:pt x="12510" y="14485"/>
                </a:cubicBezTo>
                <a:cubicBezTo>
                  <a:pt x="12524" y="14453"/>
                  <a:pt x="12540" y="14416"/>
                  <a:pt x="12548" y="14363"/>
                </a:cubicBezTo>
                <a:cubicBezTo>
                  <a:pt x="12579" y="14144"/>
                  <a:pt x="12642" y="14036"/>
                  <a:pt x="12727" y="13925"/>
                </a:cubicBezTo>
                <a:cubicBezTo>
                  <a:pt x="12732" y="13931"/>
                  <a:pt x="12737" y="13939"/>
                  <a:pt x="12744" y="13939"/>
                </a:cubicBezTo>
                <a:cubicBezTo>
                  <a:pt x="12763" y="13939"/>
                  <a:pt x="12778" y="13909"/>
                  <a:pt x="12778" y="13871"/>
                </a:cubicBezTo>
                <a:cubicBezTo>
                  <a:pt x="12778" y="13868"/>
                  <a:pt x="12776" y="13865"/>
                  <a:pt x="12776" y="13861"/>
                </a:cubicBezTo>
                <a:cubicBezTo>
                  <a:pt x="12812" y="13816"/>
                  <a:pt x="12849" y="13769"/>
                  <a:pt x="12886" y="13711"/>
                </a:cubicBezTo>
                <a:cubicBezTo>
                  <a:pt x="12918" y="13661"/>
                  <a:pt x="12942" y="13605"/>
                  <a:pt x="12962" y="13547"/>
                </a:cubicBezTo>
                <a:cubicBezTo>
                  <a:pt x="12969" y="13559"/>
                  <a:pt x="12977" y="13566"/>
                  <a:pt x="12986" y="13566"/>
                </a:cubicBezTo>
                <a:cubicBezTo>
                  <a:pt x="13005" y="13566"/>
                  <a:pt x="13019" y="13536"/>
                  <a:pt x="13019" y="13498"/>
                </a:cubicBezTo>
                <a:cubicBezTo>
                  <a:pt x="13019" y="13471"/>
                  <a:pt x="13010" y="13451"/>
                  <a:pt x="12999" y="13440"/>
                </a:cubicBezTo>
                <a:cubicBezTo>
                  <a:pt x="13000" y="13435"/>
                  <a:pt x="13002" y="13429"/>
                  <a:pt x="13004" y="13424"/>
                </a:cubicBezTo>
                <a:cubicBezTo>
                  <a:pt x="13020" y="13371"/>
                  <a:pt x="13038" y="13316"/>
                  <a:pt x="13059" y="13259"/>
                </a:cubicBezTo>
                <a:cubicBezTo>
                  <a:pt x="13074" y="13220"/>
                  <a:pt x="13133" y="13054"/>
                  <a:pt x="13172" y="12861"/>
                </a:cubicBezTo>
                <a:cubicBezTo>
                  <a:pt x="13205" y="12845"/>
                  <a:pt x="13229" y="12789"/>
                  <a:pt x="13229" y="12720"/>
                </a:cubicBezTo>
                <a:cubicBezTo>
                  <a:pt x="13229" y="12677"/>
                  <a:pt x="13220" y="12639"/>
                  <a:pt x="13206" y="12612"/>
                </a:cubicBezTo>
                <a:cubicBezTo>
                  <a:pt x="13208" y="12588"/>
                  <a:pt x="13210" y="12561"/>
                  <a:pt x="13210" y="12539"/>
                </a:cubicBezTo>
                <a:cubicBezTo>
                  <a:pt x="13210" y="12513"/>
                  <a:pt x="13205" y="12497"/>
                  <a:pt x="13200" y="12482"/>
                </a:cubicBezTo>
                <a:cubicBezTo>
                  <a:pt x="13198" y="12476"/>
                  <a:pt x="13196" y="12469"/>
                  <a:pt x="13194" y="12462"/>
                </a:cubicBezTo>
                <a:cubicBezTo>
                  <a:pt x="13191" y="12450"/>
                  <a:pt x="13184" y="12443"/>
                  <a:pt x="13177" y="12447"/>
                </a:cubicBezTo>
                <a:cubicBezTo>
                  <a:pt x="13147" y="12462"/>
                  <a:pt x="13117" y="12481"/>
                  <a:pt x="13088" y="12499"/>
                </a:cubicBezTo>
                <a:cubicBezTo>
                  <a:pt x="13052" y="12522"/>
                  <a:pt x="13015" y="12546"/>
                  <a:pt x="12977" y="12562"/>
                </a:cubicBezTo>
                <a:cubicBezTo>
                  <a:pt x="12966" y="12567"/>
                  <a:pt x="12956" y="12571"/>
                  <a:pt x="12945" y="12574"/>
                </a:cubicBezTo>
                <a:cubicBezTo>
                  <a:pt x="12933" y="12577"/>
                  <a:pt x="12923" y="12574"/>
                  <a:pt x="12912" y="12570"/>
                </a:cubicBezTo>
                <a:cubicBezTo>
                  <a:pt x="12895" y="12565"/>
                  <a:pt x="12875" y="12563"/>
                  <a:pt x="12858" y="12575"/>
                </a:cubicBezTo>
                <a:cubicBezTo>
                  <a:pt x="12850" y="12580"/>
                  <a:pt x="12847" y="12589"/>
                  <a:pt x="12842" y="12596"/>
                </a:cubicBezTo>
                <a:cubicBezTo>
                  <a:pt x="12829" y="12559"/>
                  <a:pt x="12808" y="12534"/>
                  <a:pt x="12783" y="12534"/>
                </a:cubicBezTo>
                <a:cubicBezTo>
                  <a:pt x="12771" y="12534"/>
                  <a:pt x="12760" y="12542"/>
                  <a:pt x="12750" y="12552"/>
                </a:cubicBezTo>
                <a:cubicBezTo>
                  <a:pt x="12742" y="12530"/>
                  <a:pt x="12735" y="12510"/>
                  <a:pt x="12727" y="12494"/>
                </a:cubicBezTo>
                <a:cubicBezTo>
                  <a:pt x="12735" y="12462"/>
                  <a:pt x="12732" y="12438"/>
                  <a:pt x="12728" y="12417"/>
                </a:cubicBezTo>
                <a:cubicBezTo>
                  <a:pt x="12726" y="12404"/>
                  <a:pt x="12724" y="12391"/>
                  <a:pt x="12723" y="12372"/>
                </a:cubicBezTo>
                <a:cubicBezTo>
                  <a:pt x="12779" y="12426"/>
                  <a:pt x="12784" y="12425"/>
                  <a:pt x="12788" y="12425"/>
                </a:cubicBezTo>
                <a:cubicBezTo>
                  <a:pt x="12791" y="12425"/>
                  <a:pt x="12794" y="12424"/>
                  <a:pt x="12796" y="12421"/>
                </a:cubicBezTo>
                <a:lnTo>
                  <a:pt x="12805" y="12410"/>
                </a:lnTo>
                <a:cubicBezTo>
                  <a:pt x="12841" y="12408"/>
                  <a:pt x="12856" y="12383"/>
                  <a:pt x="12875" y="12352"/>
                </a:cubicBezTo>
                <a:cubicBezTo>
                  <a:pt x="12880" y="12344"/>
                  <a:pt x="12886" y="12334"/>
                  <a:pt x="12893" y="12323"/>
                </a:cubicBezTo>
                <a:lnTo>
                  <a:pt x="12954" y="12323"/>
                </a:lnTo>
                <a:cubicBezTo>
                  <a:pt x="12956" y="12323"/>
                  <a:pt x="12958" y="12323"/>
                  <a:pt x="12960" y="12321"/>
                </a:cubicBezTo>
                <a:cubicBezTo>
                  <a:pt x="12972" y="12310"/>
                  <a:pt x="12992" y="12284"/>
                  <a:pt x="13015" y="12255"/>
                </a:cubicBezTo>
                <a:cubicBezTo>
                  <a:pt x="13044" y="12219"/>
                  <a:pt x="13082" y="12171"/>
                  <a:pt x="13095" y="12165"/>
                </a:cubicBezTo>
                <a:lnTo>
                  <a:pt x="13113" y="12157"/>
                </a:lnTo>
                <a:cubicBezTo>
                  <a:pt x="13162" y="12132"/>
                  <a:pt x="13219" y="12104"/>
                  <a:pt x="13263" y="12061"/>
                </a:cubicBezTo>
                <a:cubicBezTo>
                  <a:pt x="13267" y="12057"/>
                  <a:pt x="13270" y="12048"/>
                  <a:pt x="13271" y="12039"/>
                </a:cubicBezTo>
                <a:cubicBezTo>
                  <a:pt x="13272" y="12029"/>
                  <a:pt x="13271" y="12020"/>
                  <a:pt x="13267" y="12013"/>
                </a:cubicBezTo>
                <a:cubicBezTo>
                  <a:pt x="13265" y="12009"/>
                  <a:pt x="13263" y="12000"/>
                  <a:pt x="13263" y="11996"/>
                </a:cubicBezTo>
                <a:cubicBezTo>
                  <a:pt x="13263" y="11965"/>
                  <a:pt x="13293" y="11916"/>
                  <a:pt x="13438" y="11863"/>
                </a:cubicBezTo>
                <a:cubicBezTo>
                  <a:pt x="13445" y="11860"/>
                  <a:pt x="13450" y="11848"/>
                  <a:pt x="13450" y="11834"/>
                </a:cubicBezTo>
                <a:cubicBezTo>
                  <a:pt x="13450" y="11814"/>
                  <a:pt x="13463" y="11779"/>
                  <a:pt x="13479" y="11757"/>
                </a:cubicBezTo>
                <a:cubicBezTo>
                  <a:pt x="13488" y="11744"/>
                  <a:pt x="13493" y="11740"/>
                  <a:pt x="13495" y="11740"/>
                </a:cubicBezTo>
                <a:cubicBezTo>
                  <a:pt x="13520" y="11740"/>
                  <a:pt x="13531" y="11695"/>
                  <a:pt x="13539" y="11662"/>
                </a:cubicBezTo>
                <a:cubicBezTo>
                  <a:pt x="13545" y="11634"/>
                  <a:pt x="13550" y="11618"/>
                  <a:pt x="13556" y="11618"/>
                </a:cubicBezTo>
                <a:cubicBezTo>
                  <a:pt x="13585" y="11618"/>
                  <a:pt x="13592" y="11563"/>
                  <a:pt x="13596" y="11522"/>
                </a:cubicBezTo>
                <a:cubicBezTo>
                  <a:pt x="13602" y="11528"/>
                  <a:pt x="13607" y="11538"/>
                  <a:pt x="13615" y="11538"/>
                </a:cubicBezTo>
                <a:cubicBezTo>
                  <a:pt x="13642" y="11538"/>
                  <a:pt x="13664" y="11494"/>
                  <a:pt x="13664" y="11440"/>
                </a:cubicBezTo>
                <a:cubicBezTo>
                  <a:pt x="13664" y="11428"/>
                  <a:pt x="13659" y="11420"/>
                  <a:pt x="13657" y="11409"/>
                </a:cubicBezTo>
                <a:cubicBezTo>
                  <a:pt x="13659" y="11404"/>
                  <a:pt x="13664" y="11404"/>
                  <a:pt x="13664" y="11397"/>
                </a:cubicBezTo>
                <a:cubicBezTo>
                  <a:pt x="13664" y="11357"/>
                  <a:pt x="13676" y="11329"/>
                  <a:pt x="13691" y="11297"/>
                </a:cubicBezTo>
                <a:cubicBezTo>
                  <a:pt x="13707" y="11263"/>
                  <a:pt x="13725" y="11222"/>
                  <a:pt x="13725" y="11162"/>
                </a:cubicBezTo>
                <a:cubicBezTo>
                  <a:pt x="13725" y="11122"/>
                  <a:pt x="13709" y="11108"/>
                  <a:pt x="13699" y="11099"/>
                </a:cubicBezTo>
                <a:cubicBezTo>
                  <a:pt x="13692" y="11094"/>
                  <a:pt x="13685" y="11088"/>
                  <a:pt x="13683" y="11079"/>
                </a:cubicBezTo>
                <a:cubicBezTo>
                  <a:pt x="13681" y="11073"/>
                  <a:pt x="13678" y="11068"/>
                  <a:pt x="13675" y="11065"/>
                </a:cubicBezTo>
                <a:cubicBezTo>
                  <a:pt x="13673" y="11059"/>
                  <a:pt x="13671" y="11050"/>
                  <a:pt x="13670" y="11043"/>
                </a:cubicBezTo>
                <a:cubicBezTo>
                  <a:pt x="13663" y="11016"/>
                  <a:pt x="13654" y="10978"/>
                  <a:pt x="13634" y="10968"/>
                </a:cubicBezTo>
                <a:lnTo>
                  <a:pt x="13628" y="10964"/>
                </a:lnTo>
                <a:cubicBezTo>
                  <a:pt x="13581" y="10935"/>
                  <a:pt x="13551" y="10912"/>
                  <a:pt x="13527" y="10845"/>
                </a:cubicBezTo>
                <a:cubicBezTo>
                  <a:pt x="13533" y="10849"/>
                  <a:pt x="13539" y="10853"/>
                  <a:pt x="13546" y="10853"/>
                </a:cubicBezTo>
                <a:cubicBezTo>
                  <a:pt x="13576" y="10853"/>
                  <a:pt x="13602" y="10817"/>
                  <a:pt x="13614" y="10765"/>
                </a:cubicBezTo>
                <a:cubicBezTo>
                  <a:pt x="13625" y="10769"/>
                  <a:pt x="13638" y="10780"/>
                  <a:pt x="13641" y="10780"/>
                </a:cubicBezTo>
                <a:cubicBezTo>
                  <a:pt x="13670" y="10780"/>
                  <a:pt x="13712" y="10794"/>
                  <a:pt x="13749" y="10808"/>
                </a:cubicBezTo>
                <a:cubicBezTo>
                  <a:pt x="13782" y="10820"/>
                  <a:pt x="13812" y="10831"/>
                  <a:pt x="13832" y="10831"/>
                </a:cubicBezTo>
                <a:cubicBezTo>
                  <a:pt x="13838" y="10833"/>
                  <a:pt x="13843" y="10834"/>
                  <a:pt x="13847" y="10831"/>
                </a:cubicBezTo>
                <a:lnTo>
                  <a:pt x="13917" y="10823"/>
                </a:lnTo>
                <a:cubicBezTo>
                  <a:pt x="13921" y="10823"/>
                  <a:pt x="13925" y="10818"/>
                  <a:pt x="13928" y="10813"/>
                </a:cubicBezTo>
                <a:cubicBezTo>
                  <a:pt x="13930" y="10807"/>
                  <a:pt x="13934" y="10800"/>
                  <a:pt x="13938" y="10795"/>
                </a:cubicBezTo>
                <a:lnTo>
                  <a:pt x="13975" y="10816"/>
                </a:lnTo>
                <a:cubicBezTo>
                  <a:pt x="13976" y="10852"/>
                  <a:pt x="13991" y="10880"/>
                  <a:pt x="14009" y="10880"/>
                </a:cubicBezTo>
                <a:cubicBezTo>
                  <a:pt x="14028" y="10880"/>
                  <a:pt x="14043" y="10850"/>
                  <a:pt x="14043" y="10813"/>
                </a:cubicBezTo>
                <a:cubicBezTo>
                  <a:pt x="14043" y="10805"/>
                  <a:pt x="14040" y="10800"/>
                  <a:pt x="14039" y="10793"/>
                </a:cubicBezTo>
                <a:cubicBezTo>
                  <a:pt x="14041" y="10792"/>
                  <a:pt x="14041" y="10789"/>
                  <a:pt x="14043" y="10789"/>
                </a:cubicBezTo>
                <a:cubicBezTo>
                  <a:pt x="14051" y="10789"/>
                  <a:pt x="14058" y="10788"/>
                  <a:pt x="14064" y="10787"/>
                </a:cubicBezTo>
                <a:cubicBezTo>
                  <a:pt x="14078" y="10785"/>
                  <a:pt x="14091" y="10786"/>
                  <a:pt x="14102" y="10792"/>
                </a:cubicBezTo>
                <a:cubicBezTo>
                  <a:pt x="14114" y="10799"/>
                  <a:pt x="14125" y="10846"/>
                  <a:pt x="14134" y="10885"/>
                </a:cubicBezTo>
                <a:cubicBezTo>
                  <a:pt x="14139" y="10907"/>
                  <a:pt x="14144" y="10929"/>
                  <a:pt x="14150" y="10949"/>
                </a:cubicBezTo>
                <a:cubicBezTo>
                  <a:pt x="14174" y="11022"/>
                  <a:pt x="14241" y="11111"/>
                  <a:pt x="14287" y="11111"/>
                </a:cubicBezTo>
                <a:cubicBezTo>
                  <a:pt x="14296" y="11111"/>
                  <a:pt x="14304" y="11111"/>
                  <a:pt x="14312" y="11112"/>
                </a:cubicBezTo>
                <a:cubicBezTo>
                  <a:pt x="14310" y="11119"/>
                  <a:pt x="14308" y="11123"/>
                  <a:pt x="14304" y="11125"/>
                </a:cubicBezTo>
                <a:cubicBezTo>
                  <a:pt x="14299" y="11128"/>
                  <a:pt x="14293" y="11129"/>
                  <a:pt x="14287" y="11128"/>
                </a:cubicBezTo>
                <a:cubicBezTo>
                  <a:pt x="14284" y="11128"/>
                  <a:pt x="14282" y="11127"/>
                  <a:pt x="14279" y="11127"/>
                </a:cubicBezTo>
                <a:cubicBezTo>
                  <a:pt x="14271" y="11127"/>
                  <a:pt x="14260" y="11130"/>
                  <a:pt x="14248" y="11146"/>
                </a:cubicBezTo>
                <a:cubicBezTo>
                  <a:pt x="14244" y="11151"/>
                  <a:pt x="14241" y="11159"/>
                  <a:pt x="14241" y="11168"/>
                </a:cubicBezTo>
                <a:cubicBezTo>
                  <a:pt x="14240" y="11177"/>
                  <a:pt x="14242" y="11186"/>
                  <a:pt x="14245" y="11193"/>
                </a:cubicBezTo>
                <a:cubicBezTo>
                  <a:pt x="14253" y="11208"/>
                  <a:pt x="14260" y="11227"/>
                  <a:pt x="14268" y="11249"/>
                </a:cubicBezTo>
                <a:cubicBezTo>
                  <a:pt x="14277" y="11273"/>
                  <a:pt x="14287" y="11299"/>
                  <a:pt x="14298" y="11322"/>
                </a:cubicBezTo>
                <a:cubicBezTo>
                  <a:pt x="14314" y="11354"/>
                  <a:pt x="14339" y="11397"/>
                  <a:pt x="14378" y="11397"/>
                </a:cubicBezTo>
                <a:cubicBezTo>
                  <a:pt x="14424" y="11397"/>
                  <a:pt x="14441" y="11320"/>
                  <a:pt x="14455" y="11259"/>
                </a:cubicBezTo>
                <a:cubicBezTo>
                  <a:pt x="14457" y="11278"/>
                  <a:pt x="14460" y="11297"/>
                  <a:pt x="14463" y="11315"/>
                </a:cubicBezTo>
                <a:cubicBezTo>
                  <a:pt x="14469" y="11343"/>
                  <a:pt x="14474" y="11370"/>
                  <a:pt x="14474" y="11400"/>
                </a:cubicBezTo>
                <a:cubicBezTo>
                  <a:pt x="14474" y="11423"/>
                  <a:pt x="14472" y="11435"/>
                  <a:pt x="14470" y="11451"/>
                </a:cubicBezTo>
                <a:cubicBezTo>
                  <a:pt x="14468" y="11465"/>
                  <a:pt x="14465" y="11481"/>
                  <a:pt x="14464" y="11503"/>
                </a:cubicBezTo>
                <a:cubicBezTo>
                  <a:pt x="14463" y="11507"/>
                  <a:pt x="14462" y="11513"/>
                  <a:pt x="14462" y="11519"/>
                </a:cubicBezTo>
                <a:cubicBezTo>
                  <a:pt x="14462" y="11526"/>
                  <a:pt x="14463" y="11539"/>
                  <a:pt x="14464" y="11553"/>
                </a:cubicBezTo>
                <a:cubicBezTo>
                  <a:pt x="14465" y="11563"/>
                  <a:pt x="14465" y="11573"/>
                  <a:pt x="14465" y="11578"/>
                </a:cubicBezTo>
                <a:cubicBezTo>
                  <a:pt x="14465" y="11638"/>
                  <a:pt x="14477" y="11697"/>
                  <a:pt x="14488" y="11753"/>
                </a:cubicBezTo>
                <a:cubicBezTo>
                  <a:pt x="14493" y="11779"/>
                  <a:pt x="14498" y="11807"/>
                  <a:pt x="14502" y="11834"/>
                </a:cubicBezTo>
                <a:cubicBezTo>
                  <a:pt x="14488" y="11843"/>
                  <a:pt x="14477" y="11864"/>
                  <a:pt x="14477" y="11894"/>
                </a:cubicBezTo>
                <a:cubicBezTo>
                  <a:pt x="14477" y="11932"/>
                  <a:pt x="14493" y="11962"/>
                  <a:pt x="14512" y="11962"/>
                </a:cubicBezTo>
                <a:cubicBezTo>
                  <a:pt x="14518" y="11962"/>
                  <a:pt x="14522" y="11954"/>
                  <a:pt x="14527" y="11949"/>
                </a:cubicBezTo>
                <a:cubicBezTo>
                  <a:pt x="14532" y="11972"/>
                  <a:pt x="14536" y="11994"/>
                  <a:pt x="14541" y="12016"/>
                </a:cubicBezTo>
                <a:cubicBezTo>
                  <a:pt x="14551" y="12062"/>
                  <a:pt x="14561" y="12106"/>
                  <a:pt x="14566" y="12132"/>
                </a:cubicBezTo>
                <a:cubicBezTo>
                  <a:pt x="14568" y="12146"/>
                  <a:pt x="14569" y="12159"/>
                  <a:pt x="14571" y="12171"/>
                </a:cubicBezTo>
                <a:cubicBezTo>
                  <a:pt x="14575" y="12203"/>
                  <a:pt x="14579" y="12231"/>
                  <a:pt x="14593" y="12277"/>
                </a:cubicBezTo>
                <a:cubicBezTo>
                  <a:pt x="14600" y="12296"/>
                  <a:pt x="14601" y="12317"/>
                  <a:pt x="14602" y="12344"/>
                </a:cubicBezTo>
                <a:cubicBezTo>
                  <a:pt x="14604" y="12374"/>
                  <a:pt x="14606" y="12409"/>
                  <a:pt x="14616" y="12447"/>
                </a:cubicBezTo>
                <a:cubicBezTo>
                  <a:pt x="14620" y="12463"/>
                  <a:pt x="14627" y="12479"/>
                  <a:pt x="14634" y="12496"/>
                </a:cubicBezTo>
                <a:cubicBezTo>
                  <a:pt x="14645" y="12520"/>
                  <a:pt x="14657" y="12547"/>
                  <a:pt x="14662" y="12579"/>
                </a:cubicBezTo>
                <a:cubicBezTo>
                  <a:pt x="14669" y="12623"/>
                  <a:pt x="14678" y="12666"/>
                  <a:pt x="14688" y="12710"/>
                </a:cubicBezTo>
                <a:cubicBezTo>
                  <a:pt x="14698" y="12756"/>
                  <a:pt x="14708" y="12804"/>
                  <a:pt x="14716" y="12856"/>
                </a:cubicBezTo>
                <a:cubicBezTo>
                  <a:pt x="14721" y="12884"/>
                  <a:pt x="14729" y="12904"/>
                  <a:pt x="14738" y="12913"/>
                </a:cubicBezTo>
                <a:cubicBezTo>
                  <a:pt x="14744" y="12943"/>
                  <a:pt x="14759" y="12962"/>
                  <a:pt x="14777" y="12962"/>
                </a:cubicBezTo>
                <a:cubicBezTo>
                  <a:pt x="14779" y="12962"/>
                  <a:pt x="14781" y="12961"/>
                  <a:pt x="14781" y="12961"/>
                </a:cubicBezTo>
                <a:cubicBezTo>
                  <a:pt x="14804" y="12961"/>
                  <a:pt x="14812" y="12916"/>
                  <a:pt x="14817" y="12886"/>
                </a:cubicBezTo>
                <a:cubicBezTo>
                  <a:pt x="14819" y="12877"/>
                  <a:pt x="14820" y="12868"/>
                  <a:pt x="14822" y="12860"/>
                </a:cubicBezTo>
                <a:cubicBezTo>
                  <a:pt x="14826" y="12843"/>
                  <a:pt x="14827" y="12843"/>
                  <a:pt x="14834" y="12839"/>
                </a:cubicBezTo>
                <a:cubicBezTo>
                  <a:pt x="14839" y="12836"/>
                  <a:pt x="14845" y="12832"/>
                  <a:pt x="14852" y="12825"/>
                </a:cubicBezTo>
                <a:cubicBezTo>
                  <a:pt x="14853" y="12824"/>
                  <a:pt x="14854" y="12824"/>
                  <a:pt x="14854" y="12823"/>
                </a:cubicBezTo>
                <a:cubicBezTo>
                  <a:pt x="14855" y="12823"/>
                  <a:pt x="14856" y="12821"/>
                  <a:pt x="14856" y="12821"/>
                </a:cubicBezTo>
                <a:cubicBezTo>
                  <a:pt x="14869" y="12808"/>
                  <a:pt x="14873" y="12777"/>
                  <a:pt x="14877" y="12744"/>
                </a:cubicBezTo>
                <a:cubicBezTo>
                  <a:pt x="14881" y="12716"/>
                  <a:pt x="14885" y="12684"/>
                  <a:pt x="14894" y="12679"/>
                </a:cubicBezTo>
                <a:cubicBezTo>
                  <a:pt x="14895" y="12678"/>
                  <a:pt x="14898" y="12677"/>
                  <a:pt x="14899" y="12677"/>
                </a:cubicBezTo>
                <a:cubicBezTo>
                  <a:pt x="14905" y="12675"/>
                  <a:pt x="14914" y="12672"/>
                  <a:pt x="14920" y="12660"/>
                </a:cubicBezTo>
                <a:lnTo>
                  <a:pt x="14924" y="12658"/>
                </a:lnTo>
                <a:cubicBezTo>
                  <a:pt x="14932" y="12654"/>
                  <a:pt x="14938" y="12639"/>
                  <a:pt x="14936" y="12623"/>
                </a:cubicBezTo>
                <a:lnTo>
                  <a:pt x="14926" y="12516"/>
                </a:lnTo>
                <a:cubicBezTo>
                  <a:pt x="14926" y="12484"/>
                  <a:pt x="14931" y="12453"/>
                  <a:pt x="14937" y="12418"/>
                </a:cubicBezTo>
                <a:cubicBezTo>
                  <a:pt x="14944" y="12374"/>
                  <a:pt x="14951" y="12325"/>
                  <a:pt x="14951" y="12264"/>
                </a:cubicBezTo>
                <a:cubicBezTo>
                  <a:pt x="14951" y="12227"/>
                  <a:pt x="14947" y="12197"/>
                  <a:pt x="14944" y="12168"/>
                </a:cubicBezTo>
                <a:cubicBezTo>
                  <a:pt x="14940" y="12139"/>
                  <a:pt x="14936" y="12112"/>
                  <a:pt x="14936" y="12076"/>
                </a:cubicBezTo>
                <a:cubicBezTo>
                  <a:pt x="14936" y="12027"/>
                  <a:pt x="14953" y="12012"/>
                  <a:pt x="14992" y="11989"/>
                </a:cubicBezTo>
                <a:cubicBezTo>
                  <a:pt x="14998" y="11985"/>
                  <a:pt x="15003" y="11982"/>
                  <a:pt x="15008" y="11978"/>
                </a:cubicBezTo>
                <a:cubicBezTo>
                  <a:pt x="15019" y="11972"/>
                  <a:pt x="15032" y="11951"/>
                  <a:pt x="15046" y="11925"/>
                </a:cubicBezTo>
                <a:cubicBezTo>
                  <a:pt x="15054" y="11931"/>
                  <a:pt x="15063" y="11935"/>
                  <a:pt x="15072" y="11935"/>
                </a:cubicBezTo>
                <a:cubicBezTo>
                  <a:pt x="15113" y="11935"/>
                  <a:pt x="15146" y="11869"/>
                  <a:pt x="15146" y="11787"/>
                </a:cubicBezTo>
                <a:cubicBezTo>
                  <a:pt x="15146" y="11767"/>
                  <a:pt x="15144" y="11748"/>
                  <a:pt x="15140" y="11730"/>
                </a:cubicBezTo>
                <a:cubicBezTo>
                  <a:pt x="15157" y="11695"/>
                  <a:pt x="15173" y="11660"/>
                  <a:pt x="15191" y="11625"/>
                </a:cubicBezTo>
                <a:cubicBezTo>
                  <a:pt x="15205" y="11596"/>
                  <a:pt x="15227" y="11576"/>
                  <a:pt x="15250" y="11554"/>
                </a:cubicBezTo>
                <a:cubicBezTo>
                  <a:pt x="15276" y="11529"/>
                  <a:pt x="15303" y="11503"/>
                  <a:pt x="15325" y="11460"/>
                </a:cubicBezTo>
                <a:cubicBezTo>
                  <a:pt x="15341" y="11426"/>
                  <a:pt x="15345" y="11389"/>
                  <a:pt x="15348" y="11349"/>
                </a:cubicBezTo>
                <a:cubicBezTo>
                  <a:pt x="15349" y="11345"/>
                  <a:pt x="15349" y="11341"/>
                  <a:pt x="15350" y="11337"/>
                </a:cubicBezTo>
                <a:cubicBezTo>
                  <a:pt x="15350" y="11337"/>
                  <a:pt x="15351" y="11338"/>
                  <a:pt x="15351" y="11338"/>
                </a:cubicBezTo>
                <a:cubicBezTo>
                  <a:pt x="15382" y="11338"/>
                  <a:pt x="15409" y="11299"/>
                  <a:pt x="15420" y="11244"/>
                </a:cubicBezTo>
                <a:cubicBezTo>
                  <a:pt x="15428" y="11253"/>
                  <a:pt x="15438" y="11260"/>
                  <a:pt x="15456" y="11260"/>
                </a:cubicBezTo>
                <a:cubicBezTo>
                  <a:pt x="15467" y="11260"/>
                  <a:pt x="15479" y="11258"/>
                  <a:pt x="15491" y="11256"/>
                </a:cubicBezTo>
                <a:cubicBezTo>
                  <a:pt x="15556" y="11239"/>
                  <a:pt x="15578" y="11176"/>
                  <a:pt x="15583" y="11114"/>
                </a:cubicBezTo>
                <a:cubicBezTo>
                  <a:pt x="15589" y="11118"/>
                  <a:pt x="15592" y="11122"/>
                  <a:pt x="15597" y="11126"/>
                </a:cubicBezTo>
                <a:cubicBezTo>
                  <a:pt x="15601" y="11155"/>
                  <a:pt x="15612" y="11179"/>
                  <a:pt x="15628" y="11179"/>
                </a:cubicBezTo>
                <a:cubicBezTo>
                  <a:pt x="15629" y="11179"/>
                  <a:pt x="15629" y="11177"/>
                  <a:pt x="15630" y="11177"/>
                </a:cubicBezTo>
                <a:cubicBezTo>
                  <a:pt x="15630" y="11180"/>
                  <a:pt x="15632" y="11182"/>
                  <a:pt x="15633" y="11184"/>
                </a:cubicBezTo>
                <a:cubicBezTo>
                  <a:pt x="15635" y="11201"/>
                  <a:pt x="15637" y="11221"/>
                  <a:pt x="15638" y="11243"/>
                </a:cubicBezTo>
                <a:cubicBezTo>
                  <a:pt x="15640" y="11281"/>
                  <a:pt x="15643" y="11324"/>
                  <a:pt x="15655" y="11360"/>
                </a:cubicBezTo>
                <a:cubicBezTo>
                  <a:pt x="15659" y="11371"/>
                  <a:pt x="15662" y="11381"/>
                  <a:pt x="15666" y="11392"/>
                </a:cubicBezTo>
                <a:cubicBezTo>
                  <a:pt x="15680" y="11425"/>
                  <a:pt x="15696" y="11451"/>
                  <a:pt x="15714" y="11479"/>
                </a:cubicBezTo>
                <a:cubicBezTo>
                  <a:pt x="15719" y="11501"/>
                  <a:pt x="15727" y="11518"/>
                  <a:pt x="15736" y="11532"/>
                </a:cubicBezTo>
                <a:cubicBezTo>
                  <a:pt x="15737" y="11534"/>
                  <a:pt x="15738" y="11536"/>
                  <a:pt x="15739" y="11539"/>
                </a:cubicBezTo>
                <a:cubicBezTo>
                  <a:pt x="15756" y="11592"/>
                  <a:pt x="15774" y="11648"/>
                  <a:pt x="15784" y="11712"/>
                </a:cubicBezTo>
                <a:cubicBezTo>
                  <a:pt x="15786" y="11728"/>
                  <a:pt x="15790" y="11740"/>
                  <a:pt x="15793" y="11750"/>
                </a:cubicBezTo>
                <a:cubicBezTo>
                  <a:pt x="15794" y="11753"/>
                  <a:pt x="15797" y="11760"/>
                  <a:pt x="15797" y="11761"/>
                </a:cubicBezTo>
                <a:cubicBezTo>
                  <a:pt x="15797" y="11780"/>
                  <a:pt x="15795" y="11795"/>
                  <a:pt x="15793" y="11812"/>
                </a:cubicBezTo>
                <a:cubicBezTo>
                  <a:pt x="15790" y="11832"/>
                  <a:pt x="15786" y="11857"/>
                  <a:pt x="15786" y="11890"/>
                </a:cubicBezTo>
                <a:cubicBezTo>
                  <a:pt x="15786" y="11934"/>
                  <a:pt x="15786" y="12026"/>
                  <a:pt x="15835" y="12026"/>
                </a:cubicBezTo>
                <a:cubicBezTo>
                  <a:pt x="15884" y="12026"/>
                  <a:pt x="15908" y="11955"/>
                  <a:pt x="15929" y="11893"/>
                </a:cubicBezTo>
                <a:cubicBezTo>
                  <a:pt x="15933" y="11879"/>
                  <a:pt x="15938" y="11866"/>
                  <a:pt x="15943" y="11854"/>
                </a:cubicBezTo>
                <a:cubicBezTo>
                  <a:pt x="15945" y="11864"/>
                  <a:pt x="15947" y="11876"/>
                  <a:pt x="15954" y="11890"/>
                </a:cubicBezTo>
                <a:cubicBezTo>
                  <a:pt x="15959" y="11901"/>
                  <a:pt x="15967" y="11901"/>
                  <a:pt x="15972" y="11903"/>
                </a:cubicBezTo>
                <a:cubicBezTo>
                  <a:pt x="15975" y="11903"/>
                  <a:pt x="15979" y="11904"/>
                  <a:pt x="15980" y="11906"/>
                </a:cubicBezTo>
                <a:cubicBezTo>
                  <a:pt x="15987" y="11928"/>
                  <a:pt x="15984" y="11969"/>
                  <a:pt x="15982" y="12003"/>
                </a:cubicBezTo>
                <a:cubicBezTo>
                  <a:pt x="15979" y="12040"/>
                  <a:pt x="15976" y="12072"/>
                  <a:pt x="15986" y="12094"/>
                </a:cubicBezTo>
                <a:cubicBezTo>
                  <a:pt x="15987" y="12096"/>
                  <a:pt x="15988" y="12099"/>
                  <a:pt x="15990" y="12102"/>
                </a:cubicBezTo>
                <a:cubicBezTo>
                  <a:pt x="15993" y="12162"/>
                  <a:pt x="16004" y="12216"/>
                  <a:pt x="16015" y="12273"/>
                </a:cubicBezTo>
                <a:cubicBezTo>
                  <a:pt x="16030" y="12345"/>
                  <a:pt x="16045" y="12419"/>
                  <a:pt x="16045" y="12515"/>
                </a:cubicBezTo>
                <a:cubicBezTo>
                  <a:pt x="16045" y="12527"/>
                  <a:pt x="16044" y="12546"/>
                  <a:pt x="16042" y="12565"/>
                </a:cubicBezTo>
                <a:cubicBezTo>
                  <a:pt x="16041" y="12572"/>
                  <a:pt x="16042" y="12578"/>
                  <a:pt x="16042" y="12586"/>
                </a:cubicBezTo>
                <a:cubicBezTo>
                  <a:pt x="16020" y="12601"/>
                  <a:pt x="16003" y="12635"/>
                  <a:pt x="16003" y="12682"/>
                </a:cubicBezTo>
                <a:cubicBezTo>
                  <a:pt x="16003" y="12720"/>
                  <a:pt x="16014" y="12749"/>
                  <a:pt x="16029" y="12769"/>
                </a:cubicBezTo>
                <a:cubicBezTo>
                  <a:pt x="16027" y="12790"/>
                  <a:pt x="16024" y="12812"/>
                  <a:pt x="16024" y="12836"/>
                </a:cubicBezTo>
                <a:cubicBezTo>
                  <a:pt x="16024" y="12838"/>
                  <a:pt x="16024" y="12839"/>
                  <a:pt x="16023" y="12841"/>
                </a:cubicBezTo>
                <a:cubicBezTo>
                  <a:pt x="16022" y="12851"/>
                  <a:pt x="16020" y="12867"/>
                  <a:pt x="16026" y="12881"/>
                </a:cubicBezTo>
                <a:cubicBezTo>
                  <a:pt x="16027" y="12884"/>
                  <a:pt x="16029" y="12888"/>
                  <a:pt x="16032" y="12890"/>
                </a:cubicBezTo>
                <a:cubicBezTo>
                  <a:pt x="16039" y="12900"/>
                  <a:pt x="16045" y="12904"/>
                  <a:pt x="16050" y="12904"/>
                </a:cubicBezTo>
                <a:cubicBezTo>
                  <a:pt x="16053" y="12904"/>
                  <a:pt x="16053" y="12902"/>
                  <a:pt x="16055" y="12900"/>
                </a:cubicBezTo>
                <a:cubicBezTo>
                  <a:pt x="16046" y="12918"/>
                  <a:pt x="16040" y="12942"/>
                  <a:pt x="16040" y="12969"/>
                </a:cubicBezTo>
                <a:cubicBezTo>
                  <a:pt x="16040" y="13024"/>
                  <a:pt x="16063" y="13067"/>
                  <a:pt x="16090" y="13067"/>
                </a:cubicBezTo>
                <a:cubicBezTo>
                  <a:pt x="16097" y="13067"/>
                  <a:pt x="16103" y="13057"/>
                  <a:pt x="16109" y="13051"/>
                </a:cubicBezTo>
                <a:cubicBezTo>
                  <a:pt x="16111" y="13064"/>
                  <a:pt x="16114" y="13078"/>
                  <a:pt x="16117" y="13088"/>
                </a:cubicBezTo>
                <a:cubicBezTo>
                  <a:pt x="16123" y="13117"/>
                  <a:pt x="16129" y="13148"/>
                  <a:pt x="16135" y="13185"/>
                </a:cubicBezTo>
                <a:cubicBezTo>
                  <a:pt x="16139" y="13212"/>
                  <a:pt x="16142" y="13240"/>
                  <a:pt x="16146" y="13269"/>
                </a:cubicBezTo>
                <a:cubicBezTo>
                  <a:pt x="16150" y="13308"/>
                  <a:pt x="16155" y="13349"/>
                  <a:pt x="16162" y="13396"/>
                </a:cubicBezTo>
                <a:cubicBezTo>
                  <a:pt x="16188" y="13548"/>
                  <a:pt x="16251" y="13680"/>
                  <a:pt x="16321" y="13725"/>
                </a:cubicBezTo>
                <a:cubicBezTo>
                  <a:pt x="16322" y="13726"/>
                  <a:pt x="16324" y="13729"/>
                  <a:pt x="16326" y="13734"/>
                </a:cubicBezTo>
                <a:cubicBezTo>
                  <a:pt x="16333" y="13746"/>
                  <a:pt x="16342" y="13764"/>
                  <a:pt x="16361" y="13764"/>
                </a:cubicBezTo>
                <a:cubicBezTo>
                  <a:pt x="16370" y="13764"/>
                  <a:pt x="16375" y="13754"/>
                  <a:pt x="16379" y="13747"/>
                </a:cubicBezTo>
                <a:cubicBezTo>
                  <a:pt x="16387" y="13747"/>
                  <a:pt x="16390" y="13747"/>
                  <a:pt x="16406" y="13743"/>
                </a:cubicBezTo>
                <a:cubicBezTo>
                  <a:pt x="16410" y="13742"/>
                  <a:pt x="16414" y="13736"/>
                  <a:pt x="16417" y="13728"/>
                </a:cubicBezTo>
                <a:cubicBezTo>
                  <a:pt x="16419" y="13720"/>
                  <a:pt x="16419" y="13710"/>
                  <a:pt x="16417" y="13701"/>
                </a:cubicBezTo>
                <a:cubicBezTo>
                  <a:pt x="16411" y="13674"/>
                  <a:pt x="16409" y="13657"/>
                  <a:pt x="16406" y="13634"/>
                </a:cubicBezTo>
                <a:cubicBezTo>
                  <a:pt x="16404" y="13619"/>
                  <a:pt x="16403" y="13602"/>
                  <a:pt x="16399" y="13580"/>
                </a:cubicBezTo>
                <a:cubicBezTo>
                  <a:pt x="16395" y="13555"/>
                  <a:pt x="16387" y="13536"/>
                  <a:pt x="16379" y="13518"/>
                </a:cubicBezTo>
                <a:cubicBezTo>
                  <a:pt x="16368" y="13494"/>
                  <a:pt x="16360" y="13472"/>
                  <a:pt x="16360" y="13437"/>
                </a:cubicBezTo>
                <a:cubicBezTo>
                  <a:pt x="16360" y="13424"/>
                  <a:pt x="16361" y="13420"/>
                  <a:pt x="16362" y="13411"/>
                </a:cubicBezTo>
                <a:cubicBezTo>
                  <a:pt x="16365" y="13399"/>
                  <a:pt x="16368" y="13384"/>
                  <a:pt x="16368" y="13356"/>
                </a:cubicBezTo>
                <a:cubicBezTo>
                  <a:pt x="16368" y="13197"/>
                  <a:pt x="16305" y="13130"/>
                  <a:pt x="16250" y="13072"/>
                </a:cubicBezTo>
                <a:lnTo>
                  <a:pt x="16244" y="13066"/>
                </a:lnTo>
                <a:cubicBezTo>
                  <a:pt x="16220" y="13040"/>
                  <a:pt x="16197" y="13014"/>
                  <a:pt x="16181" y="12982"/>
                </a:cubicBezTo>
                <a:cubicBezTo>
                  <a:pt x="16175" y="12970"/>
                  <a:pt x="16171" y="12938"/>
                  <a:pt x="16168" y="12912"/>
                </a:cubicBezTo>
                <a:cubicBezTo>
                  <a:pt x="16166" y="12900"/>
                  <a:pt x="16165" y="12889"/>
                  <a:pt x="16164" y="12878"/>
                </a:cubicBezTo>
                <a:cubicBezTo>
                  <a:pt x="16164" y="12875"/>
                  <a:pt x="16164" y="12872"/>
                  <a:pt x="16164" y="12868"/>
                </a:cubicBezTo>
                <a:cubicBezTo>
                  <a:pt x="16164" y="12865"/>
                  <a:pt x="16164" y="12862"/>
                  <a:pt x="16164" y="12860"/>
                </a:cubicBezTo>
                <a:cubicBezTo>
                  <a:pt x="16163" y="12786"/>
                  <a:pt x="16139" y="12762"/>
                  <a:pt x="16121" y="12743"/>
                </a:cubicBezTo>
                <a:cubicBezTo>
                  <a:pt x="16115" y="12736"/>
                  <a:pt x="16110" y="12730"/>
                  <a:pt x="16105" y="12722"/>
                </a:cubicBezTo>
                <a:cubicBezTo>
                  <a:pt x="16108" y="12709"/>
                  <a:pt x="16114" y="12698"/>
                  <a:pt x="16114" y="12682"/>
                </a:cubicBezTo>
                <a:cubicBezTo>
                  <a:pt x="16114" y="12655"/>
                  <a:pt x="16107" y="12632"/>
                  <a:pt x="16099" y="12612"/>
                </a:cubicBezTo>
                <a:cubicBezTo>
                  <a:pt x="16104" y="12592"/>
                  <a:pt x="16110" y="12572"/>
                  <a:pt x="16118" y="12552"/>
                </a:cubicBezTo>
                <a:cubicBezTo>
                  <a:pt x="16135" y="12510"/>
                  <a:pt x="16154" y="12462"/>
                  <a:pt x="16154" y="12386"/>
                </a:cubicBezTo>
                <a:cubicBezTo>
                  <a:pt x="16154" y="12364"/>
                  <a:pt x="16151" y="12350"/>
                  <a:pt x="16149" y="12338"/>
                </a:cubicBezTo>
                <a:cubicBezTo>
                  <a:pt x="16146" y="12328"/>
                  <a:pt x="16145" y="12320"/>
                  <a:pt x="16145" y="12306"/>
                </a:cubicBezTo>
                <a:cubicBezTo>
                  <a:pt x="16145" y="12302"/>
                  <a:pt x="16145" y="12297"/>
                  <a:pt x="16145" y="12293"/>
                </a:cubicBezTo>
                <a:cubicBezTo>
                  <a:pt x="16145" y="12292"/>
                  <a:pt x="16144" y="12291"/>
                  <a:pt x="16144" y="12290"/>
                </a:cubicBezTo>
                <a:cubicBezTo>
                  <a:pt x="16175" y="12290"/>
                  <a:pt x="16181" y="12307"/>
                  <a:pt x="16183" y="12321"/>
                </a:cubicBezTo>
                <a:cubicBezTo>
                  <a:pt x="16189" y="12368"/>
                  <a:pt x="16194" y="12395"/>
                  <a:pt x="16205" y="12399"/>
                </a:cubicBezTo>
                <a:cubicBezTo>
                  <a:pt x="16213" y="12404"/>
                  <a:pt x="16220" y="12407"/>
                  <a:pt x="16226" y="12411"/>
                </a:cubicBezTo>
                <a:cubicBezTo>
                  <a:pt x="16250" y="12424"/>
                  <a:pt x="16271" y="12435"/>
                  <a:pt x="16292" y="12476"/>
                </a:cubicBezTo>
                <a:cubicBezTo>
                  <a:pt x="16299" y="12490"/>
                  <a:pt x="16300" y="12505"/>
                  <a:pt x="16302" y="12523"/>
                </a:cubicBezTo>
                <a:cubicBezTo>
                  <a:pt x="16305" y="12549"/>
                  <a:pt x="16310" y="12588"/>
                  <a:pt x="16338" y="12597"/>
                </a:cubicBezTo>
                <a:cubicBezTo>
                  <a:pt x="16344" y="12635"/>
                  <a:pt x="16362" y="12655"/>
                  <a:pt x="16382" y="12668"/>
                </a:cubicBezTo>
                <a:cubicBezTo>
                  <a:pt x="16389" y="12700"/>
                  <a:pt x="16402" y="12722"/>
                  <a:pt x="16419" y="12727"/>
                </a:cubicBezTo>
                <a:cubicBezTo>
                  <a:pt x="16417" y="12742"/>
                  <a:pt x="16417" y="12759"/>
                  <a:pt x="16417" y="12778"/>
                </a:cubicBezTo>
                <a:cubicBezTo>
                  <a:pt x="16417" y="12793"/>
                  <a:pt x="16422" y="12893"/>
                  <a:pt x="16449" y="12893"/>
                </a:cubicBezTo>
                <a:cubicBezTo>
                  <a:pt x="16464" y="12893"/>
                  <a:pt x="16504" y="12832"/>
                  <a:pt x="16513" y="12777"/>
                </a:cubicBezTo>
                <a:cubicBezTo>
                  <a:pt x="16530" y="12771"/>
                  <a:pt x="16538" y="12740"/>
                  <a:pt x="16543" y="12720"/>
                </a:cubicBezTo>
                <a:cubicBezTo>
                  <a:pt x="16548" y="12703"/>
                  <a:pt x="16551" y="12690"/>
                  <a:pt x="16558" y="12682"/>
                </a:cubicBezTo>
                <a:cubicBezTo>
                  <a:pt x="16560" y="12683"/>
                  <a:pt x="16561" y="12685"/>
                  <a:pt x="16562" y="12685"/>
                </a:cubicBezTo>
                <a:cubicBezTo>
                  <a:pt x="16577" y="12685"/>
                  <a:pt x="16588" y="12665"/>
                  <a:pt x="16594" y="12639"/>
                </a:cubicBezTo>
                <a:cubicBezTo>
                  <a:pt x="16598" y="12633"/>
                  <a:pt x="16605" y="12626"/>
                  <a:pt x="16608" y="12621"/>
                </a:cubicBezTo>
                <a:cubicBezTo>
                  <a:pt x="16629" y="12591"/>
                  <a:pt x="16646" y="12567"/>
                  <a:pt x="16685" y="12547"/>
                </a:cubicBezTo>
                <a:cubicBezTo>
                  <a:pt x="16692" y="12544"/>
                  <a:pt x="16696" y="12532"/>
                  <a:pt x="16696" y="12518"/>
                </a:cubicBezTo>
                <a:cubicBezTo>
                  <a:pt x="16696" y="12506"/>
                  <a:pt x="16699" y="12497"/>
                  <a:pt x="16700" y="12487"/>
                </a:cubicBezTo>
                <a:cubicBezTo>
                  <a:pt x="16726" y="12477"/>
                  <a:pt x="16746" y="12438"/>
                  <a:pt x="16746" y="12384"/>
                </a:cubicBezTo>
                <a:cubicBezTo>
                  <a:pt x="16746" y="12347"/>
                  <a:pt x="16735" y="12319"/>
                  <a:pt x="16721" y="12299"/>
                </a:cubicBezTo>
                <a:cubicBezTo>
                  <a:pt x="16721" y="12264"/>
                  <a:pt x="16718" y="12224"/>
                  <a:pt x="16714" y="12183"/>
                </a:cubicBezTo>
                <a:cubicBezTo>
                  <a:pt x="16718" y="12169"/>
                  <a:pt x="16724" y="12155"/>
                  <a:pt x="16724" y="12137"/>
                </a:cubicBezTo>
                <a:cubicBezTo>
                  <a:pt x="16724" y="12098"/>
                  <a:pt x="16709" y="12071"/>
                  <a:pt x="16692" y="12060"/>
                </a:cubicBezTo>
                <a:cubicBezTo>
                  <a:pt x="16675" y="11984"/>
                  <a:pt x="16655" y="11918"/>
                  <a:pt x="16630" y="11885"/>
                </a:cubicBezTo>
                <a:cubicBezTo>
                  <a:pt x="16601" y="11848"/>
                  <a:pt x="16581" y="11795"/>
                  <a:pt x="16561" y="11738"/>
                </a:cubicBezTo>
                <a:cubicBezTo>
                  <a:pt x="16553" y="11717"/>
                  <a:pt x="16543" y="11695"/>
                  <a:pt x="16534" y="11673"/>
                </a:cubicBezTo>
                <a:cubicBezTo>
                  <a:pt x="16536" y="11661"/>
                  <a:pt x="16542" y="11652"/>
                  <a:pt x="16542" y="11638"/>
                </a:cubicBezTo>
                <a:cubicBezTo>
                  <a:pt x="16542" y="11585"/>
                  <a:pt x="16521" y="11547"/>
                  <a:pt x="16497" y="11536"/>
                </a:cubicBezTo>
                <a:cubicBezTo>
                  <a:pt x="16501" y="11494"/>
                  <a:pt x="16514" y="11462"/>
                  <a:pt x="16529" y="11434"/>
                </a:cubicBezTo>
                <a:cubicBezTo>
                  <a:pt x="16535" y="11458"/>
                  <a:pt x="16544" y="11477"/>
                  <a:pt x="16558" y="11477"/>
                </a:cubicBezTo>
                <a:cubicBezTo>
                  <a:pt x="16577" y="11477"/>
                  <a:pt x="16592" y="11447"/>
                  <a:pt x="16592" y="11409"/>
                </a:cubicBezTo>
                <a:cubicBezTo>
                  <a:pt x="16592" y="11386"/>
                  <a:pt x="16586" y="11368"/>
                  <a:pt x="16577" y="11356"/>
                </a:cubicBezTo>
                <a:cubicBezTo>
                  <a:pt x="16597" y="11328"/>
                  <a:pt x="16617" y="11301"/>
                  <a:pt x="16632" y="11262"/>
                </a:cubicBezTo>
                <a:cubicBezTo>
                  <a:pt x="16647" y="11273"/>
                  <a:pt x="16660" y="11275"/>
                  <a:pt x="16673" y="11278"/>
                </a:cubicBezTo>
                <a:cubicBezTo>
                  <a:pt x="16686" y="11280"/>
                  <a:pt x="16698" y="11282"/>
                  <a:pt x="16711" y="11292"/>
                </a:cubicBezTo>
                <a:cubicBezTo>
                  <a:pt x="16709" y="11328"/>
                  <a:pt x="16710" y="11368"/>
                  <a:pt x="16719" y="11391"/>
                </a:cubicBezTo>
                <a:cubicBezTo>
                  <a:pt x="16724" y="11403"/>
                  <a:pt x="16731" y="11409"/>
                  <a:pt x="16739" y="11409"/>
                </a:cubicBezTo>
                <a:cubicBezTo>
                  <a:pt x="16743" y="11409"/>
                  <a:pt x="16744" y="11403"/>
                  <a:pt x="16747" y="11401"/>
                </a:cubicBezTo>
                <a:cubicBezTo>
                  <a:pt x="16756" y="11415"/>
                  <a:pt x="16766" y="11426"/>
                  <a:pt x="16778" y="11426"/>
                </a:cubicBezTo>
                <a:cubicBezTo>
                  <a:pt x="16805" y="11426"/>
                  <a:pt x="16827" y="11382"/>
                  <a:pt x="16827" y="11328"/>
                </a:cubicBezTo>
                <a:cubicBezTo>
                  <a:pt x="16827" y="11309"/>
                  <a:pt x="16821" y="11294"/>
                  <a:pt x="16817" y="11279"/>
                </a:cubicBezTo>
                <a:cubicBezTo>
                  <a:pt x="16817" y="11279"/>
                  <a:pt x="16817" y="11278"/>
                  <a:pt x="16818" y="11278"/>
                </a:cubicBezTo>
                <a:cubicBezTo>
                  <a:pt x="16829" y="11271"/>
                  <a:pt x="16840" y="11265"/>
                  <a:pt x="16847" y="11258"/>
                </a:cubicBezTo>
                <a:cubicBezTo>
                  <a:pt x="16862" y="11243"/>
                  <a:pt x="16878" y="11237"/>
                  <a:pt x="16894" y="11231"/>
                </a:cubicBezTo>
                <a:cubicBezTo>
                  <a:pt x="16900" y="11229"/>
                  <a:pt x="16907" y="11225"/>
                  <a:pt x="16913" y="11222"/>
                </a:cubicBezTo>
                <a:cubicBezTo>
                  <a:pt x="16921" y="11229"/>
                  <a:pt x="16928" y="11242"/>
                  <a:pt x="16937" y="11242"/>
                </a:cubicBezTo>
                <a:cubicBezTo>
                  <a:pt x="16970" y="11242"/>
                  <a:pt x="16996" y="11189"/>
                  <a:pt x="16996" y="11124"/>
                </a:cubicBezTo>
                <a:cubicBezTo>
                  <a:pt x="16996" y="11123"/>
                  <a:pt x="16996" y="11123"/>
                  <a:pt x="16996" y="11123"/>
                </a:cubicBezTo>
                <a:cubicBezTo>
                  <a:pt x="17004" y="11131"/>
                  <a:pt x="17012" y="11141"/>
                  <a:pt x="17025" y="11141"/>
                </a:cubicBezTo>
                <a:cubicBezTo>
                  <a:pt x="17097" y="11141"/>
                  <a:pt x="17133" y="11081"/>
                  <a:pt x="17167" y="11021"/>
                </a:cubicBezTo>
                <a:cubicBezTo>
                  <a:pt x="17182" y="10995"/>
                  <a:pt x="17196" y="10970"/>
                  <a:pt x="17212" y="10951"/>
                </a:cubicBezTo>
                <a:cubicBezTo>
                  <a:pt x="17218" y="10945"/>
                  <a:pt x="17224" y="10937"/>
                  <a:pt x="17230" y="10928"/>
                </a:cubicBezTo>
                <a:cubicBezTo>
                  <a:pt x="17230" y="10928"/>
                  <a:pt x="17230" y="10928"/>
                  <a:pt x="17231" y="10928"/>
                </a:cubicBezTo>
                <a:cubicBezTo>
                  <a:pt x="17271" y="10928"/>
                  <a:pt x="17305" y="10862"/>
                  <a:pt x="17305" y="10780"/>
                </a:cubicBezTo>
                <a:cubicBezTo>
                  <a:pt x="17305" y="10777"/>
                  <a:pt x="17304" y="10775"/>
                  <a:pt x="17304" y="10772"/>
                </a:cubicBezTo>
                <a:cubicBezTo>
                  <a:pt x="17311" y="10743"/>
                  <a:pt x="17318" y="10713"/>
                  <a:pt x="17323" y="10684"/>
                </a:cubicBezTo>
                <a:cubicBezTo>
                  <a:pt x="17327" y="10662"/>
                  <a:pt x="17331" y="10640"/>
                  <a:pt x="17335" y="10624"/>
                </a:cubicBezTo>
                <a:cubicBezTo>
                  <a:pt x="17351" y="10559"/>
                  <a:pt x="17405" y="10414"/>
                  <a:pt x="17427" y="10406"/>
                </a:cubicBezTo>
                <a:cubicBezTo>
                  <a:pt x="17434" y="10403"/>
                  <a:pt x="17439" y="10390"/>
                  <a:pt x="17439" y="10375"/>
                </a:cubicBezTo>
                <a:cubicBezTo>
                  <a:pt x="17439" y="10343"/>
                  <a:pt x="17444" y="10317"/>
                  <a:pt x="17450" y="10289"/>
                </a:cubicBezTo>
                <a:cubicBezTo>
                  <a:pt x="17457" y="10302"/>
                  <a:pt x="17466" y="10311"/>
                  <a:pt x="17477" y="10311"/>
                </a:cubicBezTo>
                <a:cubicBezTo>
                  <a:pt x="17499" y="10311"/>
                  <a:pt x="17518" y="10274"/>
                  <a:pt x="17518" y="10228"/>
                </a:cubicBezTo>
                <a:cubicBezTo>
                  <a:pt x="17518" y="10183"/>
                  <a:pt x="17499" y="10147"/>
                  <a:pt x="17477" y="10147"/>
                </a:cubicBezTo>
                <a:cubicBezTo>
                  <a:pt x="17474" y="10147"/>
                  <a:pt x="17472" y="10152"/>
                  <a:pt x="17469" y="10153"/>
                </a:cubicBezTo>
                <a:cubicBezTo>
                  <a:pt x="17470" y="10141"/>
                  <a:pt x="17470" y="10129"/>
                  <a:pt x="17470" y="10117"/>
                </a:cubicBezTo>
                <a:cubicBezTo>
                  <a:pt x="17470" y="9930"/>
                  <a:pt x="17450" y="9857"/>
                  <a:pt x="17409" y="9735"/>
                </a:cubicBezTo>
                <a:cubicBezTo>
                  <a:pt x="17408" y="9732"/>
                  <a:pt x="17407" y="9723"/>
                  <a:pt x="17406" y="9716"/>
                </a:cubicBezTo>
                <a:cubicBezTo>
                  <a:pt x="17403" y="9695"/>
                  <a:pt x="17398" y="9667"/>
                  <a:pt x="17387" y="9646"/>
                </a:cubicBezTo>
                <a:cubicBezTo>
                  <a:pt x="17387" y="9645"/>
                  <a:pt x="17387" y="9644"/>
                  <a:pt x="17387" y="9643"/>
                </a:cubicBezTo>
                <a:cubicBezTo>
                  <a:pt x="17386" y="9638"/>
                  <a:pt x="17385" y="9634"/>
                  <a:pt x="17383" y="9630"/>
                </a:cubicBezTo>
                <a:cubicBezTo>
                  <a:pt x="17382" y="9610"/>
                  <a:pt x="17381" y="9580"/>
                  <a:pt x="17381" y="9572"/>
                </a:cubicBezTo>
                <a:cubicBezTo>
                  <a:pt x="17381" y="9557"/>
                  <a:pt x="17376" y="9545"/>
                  <a:pt x="17368" y="9543"/>
                </a:cubicBezTo>
                <a:cubicBezTo>
                  <a:pt x="17368" y="9543"/>
                  <a:pt x="17364" y="9541"/>
                  <a:pt x="17357" y="9536"/>
                </a:cubicBezTo>
                <a:cubicBezTo>
                  <a:pt x="17341" y="9522"/>
                  <a:pt x="17324" y="9495"/>
                  <a:pt x="17324" y="9466"/>
                </a:cubicBezTo>
                <a:cubicBezTo>
                  <a:pt x="17324" y="9456"/>
                  <a:pt x="17328" y="9450"/>
                  <a:pt x="17339" y="9435"/>
                </a:cubicBezTo>
                <a:cubicBezTo>
                  <a:pt x="17349" y="9420"/>
                  <a:pt x="17362" y="9403"/>
                  <a:pt x="17368" y="9369"/>
                </a:cubicBezTo>
                <a:cubicBezTo>
                  <a:pt x="17374" y="9334"/>
                  <a:pt x="17391" y="9313"/>
                  <a:pt x="17411" y="9294"/>
                </a:cubicBezTo>
                <a:cubicBezTo>
                  <a:pt x="17423" y="9311"/>
                  <a:pt x="17438" y="9324"/>
                  <a:pt x="17454" y="9324"/>
                </a:cubicBezTo>
                <a:cubicBezTo>
                  <a:pt x="17495" y="9324"/>
                  <a:pt x="17528" y="9257"/>
                  <a:pt x="17528" y="9176"/>
                </a:cubicBezTo>
                <a:cubicBezTo>
                  <a:pt x="17528" y="9094"/>
                  <a:pt x="17495" y="9028"/>
                  <a:pt x="17454" y="9028"/>
                </a:cubicBezTo>
                <a:cubicBezTo>
                  <a:pt x="17438" y="9028"/>
                  <a:pt x="17423" y="9040"/>
                  <a:pt x="17411" y="9058"/>
                </a:cubicBezTo>
                <a:cubicBezTo>
                  <a:pt x="17403" y="9048"/>
                  <a:pt x="17394" y="9041"/>
                  <a:pt x="17381" y="9041"/>
                </a:cubicBezTo>
                <a:cubicBezTo>
                  <a:pt x="17361" y="9041"/>
                  <a:pt x="17355" y="9083"/>
                  <a:pt x="17350" y="9114"/>
                </a:cubicBezTo>
                <a:cubicBezTo>
                  <a:pt x="17349" y="9120"/>
                  <a:pt x="17348" y="9129"/>
                  <a:pt x="17346" y="9135"/>
                </a:cubicBezTo>
                <a:cubicBezTo>
                  <a:pt x="17343" y="9135"/>
                  <a:pt x="17340" y="9136"/>
                  <a:pt x="17337" y="9136"/>
                </a:cubicBezTo>
                <a:cubicBezTo>
                  <a:pt x="17332" y="9137"/>
                  <a:pt x="17327" y="9138"/>
                  <a:pt x="17322" y="9138"/>
                </a:cubicBezTo>
                <a:cubicBezTo>
                  <a:pt x="17314" y="9138"/>
                  <a:pt x="17309" y="9135"/>
                  <a:pt x="17305" y="9130"/>
                </a:cubicBezTo>
                <a:cubicBezTo>
                  <a:pt x="17295" y="9118"/>
                  <a:pt x="17293" y="9105"/>
                  <a:pt x="17289" y="9087"/>
                </a:cubicBezTo>
                <a:cubicBezTo>
                  <a:pt x="17284" y="9067"/>
                  <a:pt x="17279" y="9041"/>
                  <a:pt x="17263" y="9017"/>
                </a:cubicBezTo>
                <a:cubicBezTo>
                  <a:pt x="17260" y="9012"/>
                  <a:pt x="17255" y="9007"/>
                  <a:pt x="17249" y="9002"/>
                </a:cubicBezTo>
                <a:cubicBezTo>
                  <a:pt x="17241" y="8996"/>
                  <a:pt x="17224" y="8980"/>
                  <a:pt x="17224" y="8968"/>
                </a:cubicBezTo>
                <a:cubicBezTo>
                  <a:pt x="17224" y="8942"/>
                  <a:pt x="17231" y="8936"/>
                  <a:pt x="17262" y="8924"/>
                </a:cubicBezTo>
                <a:cubicBezTo>
                  <a:pt x="17279" y="8918"/>
                  <a:pt x="17296" y="8911"/>
                  <a:pt x="17310" y="8891"/>
                </a:cubicBezTo>
                <a:cubicBezTo>
                  <a:pt x="17315" y="8883"/>
                  <a:pt x="17321" y="8874"/>
                  <a:pt x="17328" y="8865"/>
                </a:cubicBezTo>
                <a:lnTo>
                  <a:pt x="17330" y="8861"/>
                </a:lnTo>
                <a:cubicBezTo>
                  <a:pt x="17360" y="8818"/>
                  <a:pt x="17391" y="8771"/>
                  <a:pt x="17405" y="8726"/>
                </a:cubicBezTo>
                <a:cubicBezTo>
                  <a:pt x="17405" y="8723"/>
                  <a:pt x="17406" y="8721"/>
                  <a:pt x="17407" y="8718"/>
                </a:cubicBezTo>
                <a:cubicBezTo>
                  <a:pt x="17412" y="8700"/>
                  <a:pt x="17417" y="8684"/>
                  <a:pt x="17426" y="8684"/>
                </a:cubicBezTo>
                <a:cubicBezTo>
                  <a:pt x="17433" y="8684"/>
                  <a:pt x="17450" y="8721"/>
                  <a:pt x="17451" y="8735"/>
                </a:cubicBezTo>
                <a:cubicBezTo>
                  <a:pt x="17451" y="8757"/>
                  <a:pt x="17445" y="8773"/>
                  <a:pt x="17435" y="8798"/>
                </a:cubicBezTo>
                <a:cubicBezTo>
                  <a:pt x="17425" y="8825"/>
                  <a:pt x="17411" y="8859"/>
                  <a:pt x="17411" y="8909"/>
                </a:cubicBezTo>
                <a:cubicBezTo>
                  <a:pt x="17411" y="8925"/>
                  <a:pt x="17418" y="8939"/>
                  <a:pt x="17426" y="8939"/>
                </a:cubicBezTo>
                <a:cubicBezTo>
                  <a:pt x="17459" y="8939"/>
                  <a:pt x="17487" y="8907"/>
                  <a:pt x="17515" y="8875"/>
                </a:cubicBezTo>
                <a:cubicBezTo>
                  <a:pt x="17530" y="8858"/>
                  <a:pt x="17546" y="8842"/>
                  <a:pt x="17562" y="8830"/>
                </a:cubicBezTo>
                <a:cubicBezTo>
                  <a:pt x="17569" y="8834"/>
                  <a:pt x="17576" y="8839"/>
                  <a:pt x="17584" y="8839"/>
                </a:cubicBezTo>
                <a:cubicBezTo>
                  <a:pt x="17596" y="8839"/>
                  <a:pt x="17607" y="8832"/>
                  <a:pt x="17617" y="8821"/>
                </a:cubicBezTo>
                <a:cubicBezTo>
                  <a:pt x="17619" y="8824"/>
                  <a:pt x="17622" y="8825"/>
                  <a:pt x="17624" y="8828"/>
                </a:cubicBezTo>
                <a:cubicBezTo>
                  <a:pt x="17632" y="8837"/>
                  <a:pt x="17640" y="8847"/>
                  <a:pt x="17651" y="8853"/>
                </a:cubicBezTo>
                <a:cubicBezTo>
                  <a:pt x="17650" y="8865"/>
                  <a:pt x="17651" y="8876"/>
                  <a:pt x="17652" y="8888"/>
                </a:cubicBezTo>
                <a:cubicBezTo>
                  <a:pt x="17653" y="8897"/>
                  <a:pt x="17655" y="8906"/>
                  <a:pt x="17655" y="8922"/>
                </a:cubicBezTo>
                <a:cubicBezTo>
                  <a:pt x="17655" y="8928"/>
                  <a:pt x="17654" y="8929"/>
                  <a:pt x="17649" y="8939"/>
                </a:cubicBezTo>
                <a:cubicBezTo>
                  <a:pt x="17642" y="8952"/>
                  <a:pt x="17631" y="8971"/>
                  <a:pt x="17631" y="9011"/>
                </a:cubicBezTo>
                <a:cubicBezTo>
                  <a:pt x="17631" y="9043"/>
                  <a:pt x="17640" y="9113"/>
                  <a:pt x="17667" y="9113"/>
                </a:cubicBezTo>
                <a:cubicBezTo>
                  <a:pt x="17674" y="9113"/>
                  <a:pt x="17679" y="9107"/>
                  <a:pt x="17684" y="9102"/>
                </a:cubicBezTo>
                <a:cubicBezTo>
                  <a:pt x="17688" y="9097"/>
                  <a:pt x="17692" y="9093"/>
                  <a:pt x="17697" y="9093"/>
                </a:cubicBezTo>
                <a:cubicBezTo>
                  <a:pt x="17700" y="9093"/>
                  <a:pt x="17702" y="9097"/>
                  <a:pt x="17705" y="9098"/>
                </a:cubicBezTo>
                <a:cubicBezTo>
                  <a:pt x="17711" y="9114"/>
                  <a:pt x="17720" y="9127"/>
                  <a:pt x="17731" y="9127"/>
                </a:cubicBezTo>
                <a:cubicBezTo>
                  <a:pt x="17731" y="9127"/>
                  <a:pt x="17731" y="9126"/>
                  <a:pt x="17732" y="9126"/>
                </a:cubicBezTo>
                <a:cubicBezTo>
                  <a:pt x="17735" y="9133"/>
                  <a:pt x="17739" y="9138"/>
                  <a:pt x="17739" y="9147"/>
                </a:cubicBezTo>
                <a:cubicBezTo>
                  <a:pt x="17739" y="9158"/>
                  <a:pt x="17730" y="9172"/>
                  <a:pt x="17720" y="9172"/>
                </a:cubicBezTo>
                <a:cubicBezTo>
                  <a:pt x="17712" y="9172"/>
                  <a:pt x="17706" y="9186"/>
                  <a:pt x="17706" y="9203"/>
                </a:cubicBezTo>
                <a:lnTo>
                  <a:pt x="17706" y="9224"/>
                </a:lnTo>
                <a:cubicBezTo>
                  <a:pt x="17690" y="9234"/>
                  <a:pt x="17678" y="9258"/>
                  <a:pt x="17678" y="9292"/>
                </a:cubicBezTo>
                <a:cubicBezTo>
                  <a:pt x="17678" y="9335"/>
                  <a:pt x="17695" y="9370"/>
                  <a:pt x="17717" y="9370"/>
                </a:cubicBezTo>
                <a:cubicBezTo>
                  <a:pt x="17724" y="9370"/>
                  <a:pt x="17729" y="9362"/>
                  <a:pt x="17735" y="9355"/>
                </a:cubicBezTo>
                <a:cubicBezTo>
                  <a:pt x="17734" y="9359"/>
                  <a:pt x="17733" y="9361"/>
                  <a:pt x="17733" y="9365"/>
                </a:cubicBezTo>
                <a:cubicBezTo>
                  <a:pt x="17726" y="9391"/>
                  <a:pt x="17719" y="9420"/>
                  <a:pt x="17719" y="9445"/>
                </a:cubicBezTo>
                <a:cubicBezTo>
                  <a:pt x="17719" y="9448"/>
                  <a:pt x="17720" y="9453"/>
                  <a:pt x="17720" y="9457"/>
                </a:cubicBezTo>
                <a:cubicBezTo>
                  <a:pt x="17713" y="9447"/>
                  <a:pt x="17707" y="9438"/>
                  <a:pt x="17698" y="9438"/>
                </a:cubicBezTo>
                <a:cubicBezTo>
                  <a:pt x="17677" y="9438"/>
                  <a:pt x="17659" y="9473"/>
                  <a:pt x="17659" y="9516"/>
                </a:cubicBezTo>
                <a:cubicBezTo>
                  <a:pt x="17659" y="9559"/>
                  <a:pt x="17677" y="9594"/>
                  <a:pt x="17698" y="9594"/>
                </a:cubicBezTo>
                <a:cubicBezTo>
                  <a:pt x="17710" y="9594"/>
                  <a:pt x="17720" y="9581"/>
                  <a:pt x="17727" y="9564"/>
                </a:cubicBezTo>
                <a:cubicBezTo>
                  <a:pt x="17729" y="9566"/>
                  <a:pt x="17729" y="9573"/>
                  <a:pt x="17731" y="9573"/>
                </a:cubicBezTo>
                <a:lnTo>
                  <a:pt x="17763" y="9573"/>
                </a:lnTo>
                <a:cubicBezTo>
                  <a:pt x="17767" y="9573"/>
                  <a:pt x="17771" y="9570"/>
                  <a:pt x="17774" y="9564"/>
                </a:cubicBezTo>
                <a:cubicBezTo>
                  <a:pt x="17776" y="9560"/>
                  <a:pt x="17778" y="9560"/>
                  <a:pt x="17780" y="9558"/>
                </a:cubicBezTo>
                <a:cubicBezTo>
                  <a:pt x="17787" y="9578"/>
                  <a:pt x="17797" y="9594"/>
                  <a:pt x="17810" y="9594"/>
                </a:cubicBezTo>
                <a:cubicBezTo>
                  <a:pt x="17831" y="9594"/>
                  <a:pt x="17849" y="9559"/>
                  <a:pt x="17849" y="9516"/>
                </a:cubicBezTo>
                <a:cubicBezTo>
                  <a:pt x="17849" y="9508"/>
                  <a:pt x="17846" y="9503"/>
                  <a:pt x="17845" y="9496"/>
                </a:cubicBezTo>
                <a:cubicBezTo>
                  <a:pt x="17850" y="9494"/>
                  <a:pt x="17855" y="9490"/>
                  <a:pt x="17858" y="9489"/>
                </a:cubicBezTo>
                <a:cubicBezTo>
                  <a:pt x="17865" y="9487"/>
                  <a:pt x="17871" y="9485"/>
                  <a:pt x="17875" y="9482"/>
                </a:cubicBezTo>
                <a:cubicBezTo>
                  <a:pt x="17910" y="9463"/>
                  <a:pt x="17920" y="9409"/>
                  <a:pt x="17924" y="9353"/>
                </a:cubicBezTo>
                <a:cubicBezTo>
                  <a:pt x="17934" y="9339"/>
                  <a:pt x="17942" y="9319"/>
                  <a:pt x="17942" y="9292"/>
                </a:cubicBezTo>
                <a:cubicBezTo>
                  <a:pt x="17942" y="9268"/>
                  <a:pt x="17935" y="9250"/>
                  <a:pt x="17927" y="9235"/>
                </a:cubicBezTo>
                <a:cubicBezTo>
                  <a:pt x="17927" y="9233"/>
                  <a:pt x="17927" y="9231"/>
                  <a:pt x="17927" y="9228"/>
                </a:cubicBezTo>
                <a:cubicBezTo>
                  <a:pt x="17925" y="9192"/>
                  <a:pt x="17921" y="9159"/>
                  <a:pt x="17916" y="9129"/>
                </a:cubicBezTo>
                <a:cubicBezTo>
                  <a:pt x="17929" y="9103"/>
                  <a:pt x="17937" y="9066"/>
                  <a:pt x="17937" y="9027"/>
                </a:cubicBezTo>
                <a:cubicBezTo>
                  <a:pt x="17937" y="8945"/>
                  <a:pt x="17904" y="8879"/>
                  <a:pt x="17863" y="8879"/>
                </a:cubicBezTo>
                <a:cubicBezTo>
                  <a:pt x="17853" y="8879"/>
                  <a:pt x="17844" y="8883"/>
                  <a:pt x="17835" y="8890"/>
                </a:cubicBezTo>
                <a:cubicBezTo>
                  <a:pt x="17824" y="8868"/>
                  <a:pt x="17815" y="8845"/>
                  <a:pt x="17814" y="8813"/>
                </a:cubicBezTo>
                <a:cubicBezTo>
                  <a:pt x="17834" y="8806"/>
                  <a:pt x="17854" y="8782"/>
                  <a:pt x="17873" y="8743"/>
                </a:cubicBezTo>
                <a:cubicBezTo>
                  <a:pt x="17878" y="8734"/>
                  <a:pt x="17886" y="8722"/>
                  <a:pt x="17895" y="8709"/>
                </a:cubicBezTo>
                <a:cubicBezTo>
                  <a:pt x="17912" y="8684"/>
                  <a:pt x="17931" y="8657"/>
                  <a:pt x="17938" y="8629"/>
                </a:cubicBezTo>
                <a:cubicBezTo>
                  <a:pt x="17965" y="8516"/>
                  <a:pt x="17980" y="8457"/>
                  <a:pt x="18023" y="8385"/>
                </a:cubicBezTo>
                <a:cubicBezTo>
                  <a:pt x="18046" y="8396"/>
                  <a:pt x="18099" y="8419"/>
                  <a:pt x="18149" y="8424"/>
                </a:cubicBezTo>
                <a:cubicBezTo>
                  <a:pt x="18149" y="8424"/>
                  <a:pt x="18150" y="8424"/>
                  <a:pt x="18150" y="8424"/>
                </a:cubicBezTo>
                <a:lnTo>
                  <a:pt x="18152" y="8424"/>
                </a:lnTo>
                <a:cubicBezTo>
                  <a:pt x="18152" y="8424"/>
                  <a:pt x="18153" y="8424"/>
                  <a:pt x="18153" y="8424"/>
                </a:cubicBezTo>
                <a:cubicBezTo>
                  <a:pt x="18158" y="8424"/>
                  <a:pt x="18163" y="8425"/>
                  <a:pt x="18168" y="8425"/>
                </a:cubicBezTo>
                <a:cubicBezTo>
                  <a:pt x="18195" y="8425"/>
                  <a:pt x="18222" y="8399"/>
                  <a:pt x="18247" y="8362"/>
                </a:cubicBezTo>
                <a:cubicBezTo>
                  <a:pt x="18253" y="8373"/>
                  <a:pt x="18261" y="8381"/>
                  <a:pt x="18270" y="8381"/>
                </a:cubicBezTo>
                <a:cubicBezTo>
                  <a:pt x="18289" y="8381"/>
                  <a:pt x="18304" y="8351"/>
                  <a:pt x="18304" y="8313"/>
                </a:cubicBezTo>
                <a:cubicBezTo>
                  <a:pt x="18304" y="8299"/>
                  <a:pt x="18301" y="8288"/>
                  <a:pt x="18297" y="8277"/>
                </a:cubicBezTo>
                <a:cubicBezTo>
                  <a:pt x="18337" y="8191"/>
                  <a:pt x="18374" y="8080"/>
                  <a:pt x="18409" y="7975"/>
                </a:cubicBezTo>
                <a:cubicBezTo>
                  <a:pt x="18438" y="7890"/>
                  <a:pt x="18465" y="7809"/>
                  <a:pt x="18489" y="7755"/>
                </a:cubicBezTo>
                <a:cubicBezTo>
                  <a:pt x="18489" y="7754"/>
                  <a:pt x="18490" y="7754"/>
                  <a:pt x="18490" y="7754"/>
                </a:cubicBezTo>
                <a:lnTo>
                  <a:pt x="18492" y="7749"/>
                </a:lnTo>
                <a:cubicBezTo>
                  <a:pt x="18494" y="7744"/>
                  <a:pt x="18496" y="7738"/>
                  <a:pt x="18498" y="7734"/>
                </a:cubicBezTo>
                <a:cubicBezTo>
                  <a:pt x="18512" y="7706"/>
                  <a:pt x="18528" y="7670"/>
                  <a:pt x="18541" y="7630"/>
                </a:cubicBezTo>
                <a:cubicBezTo>
                  <a:pt x="18563" y="7568"/>
                  <a:pt x="18580" y="7502"/>
                  <a:pt x="18590" y="7446"/>
                </a:cubicBezTo>
                <a:cubicBezTo>
                  <a:pt x="18592" y="7429"/>
                  <a:pt x="18595" y="7415"/>
                  <a:pt x="18596" y="7403"/>
                </a:cubicBezTo>
                <a:cubicBezTo>
                  <a:pt x="18602" y="7349"/>
                  <a:pt x="18602" y="7302"/>
                  <a:pt x="18601" y="7260"/>
                </a:cubicBezTo>
                <a:cubicBezTo>
                  <a:pt x="18601" y="7202"/>
                  <a:pt x="18600" y="7153"/>
                  <a:pt x="18618" y="7090"/>
                </a:cubicBezTo>
                <a:cubicBezTo>
                  <a:pt x="18624" y="7066"/>
                  <a:pt x="18626" y="7045"/>
                  <a:pt x="18632" y="7021"/>
                </a:cubicBezTo>
                <a:cubicBezTo>
                  <a:pt x="18639" y="7068"/>
                  <a:pt x="18658" y="7102"/>
                  <a:pt x="18682" y="7115"/>
                </a:cubicBezTo>
                <a:lnTo>
                  <a:pt x="18682" y="7235"/>
                </a:lnTo>
                <a:lnTo>
                  <a:pt x="18682" y="7294"/>
                </a:lnTo>
                <a:cubicBezTo>
                  <a:pt x="18682" y="7314"/>
                  <a:pt x="18679" y="7327"/>
                  <a:pt x="18677" y="7343"/>
                </a:cubicBezTo>
                <a:cubicBezTo>
                  <a:pt x="18674" y="7364"/>
                  <a:pt x="18670" y="7388"/>
                  <a:pt x="18670" y="7426"/>
                </a:cubicBezTo>
                <a:cubicBezTo>
                  <a:pt x="18670" y="7456"/>
                  <a:pt x="18674" y="7475"/>
                  <a:pt x="18677" y="7491"/>
                </a:cubicBezTo>
                <a:cubicBezTo>
                  <a:pt x="18681" y="7506"/>
                  <a:pt x="18683" y="7520"/>
                  <a:pt x="18683" y="7545"/>
                </a:cubicBezTo>
                <a:cubicBezTo>
                  <a:pt x="18683" y="7557"/>
                  <a:pt x="18683" y="7568"/>
                  <a:pt x="18682" y="7580"/>
                </a:cubicBezTo>
                <a:cubicBezTo>
                  <a:pt x="18681" y="7595"/>
                  <a:pt x="18680" y="7610"/>
                  <a:pt x="18679" y="7625"/>
                </a:cubicBezTo>
                <a:cubicBezTo>
                  <a:pt x="18679" y="7626"/>
                  <a:pt x="18679" y="7626"/>
                  <a:pt x="18679" y="7626"/>
                </a:cubicBezTo>
                <a:cubicBezTo>
                  <a:pt x="18671" y="7639"/>
                  <a:pt x="18664" y="7656"/>
                  <a:pt x="18664" y="7679"/>
                </a:cubicBezTo>
                <a:cubicBezTo>
                  <a:pt x="18664" y="7699"/>
                  <a:pt x="18668" y="7716"/>
                  <a:pt x="18675" y="7728"/>
                </a:cubicBezTo>
                <a:cubicBezTo>
                  <a:pt x="18675" y="7731"/>
                  <a:pt x="18675" y="7733"/>
                  <a:pt x="18675" y="7736"/>
                </a:cubicBezTo>
                <a:cubicBezTo>
                  <a:pt x="18675" y="7741"/>
                  <a:pt x="18674" y="7752"/>
                  <a:pt x="18674" y="7764"/>
                </a:cubicBezTo>
                <a:cubicBezTo>
                  <a:pt x="18671" y="7841"/>
                  <a:pt x="18671" y="7864"/>
                  <a:pt x="18678" y="7878"/>
                </a:cubicBezTo>
                <a:cubicBezTo>
                  <a:pt x="18681" y="7884"/>
                  <a:pt x="18685" y="7889"/>
                  <a:pt x="18690" y="7889"/>
                </a:cubicBezTo>
                <a:cubicBezTo>
                  <a:pt x="18711" y="7889"/>
                  <a:pt x="18721" y="7853"/>
                  <a:pt x="18729" y="7827"/>
                </a:cubicBezTo>
                <a:cubicBezTo>
                  <a:pt x="18734" y="7809"/>
                  <a:pt x="18737" y="7796"/>
                  <a:pt x="18741" y="7796"/>
                </a:cubicBezTo>
                <a:lnTo>
                  <a:pt x="18752" y="7796"/>
                </a:lnTo>
                <a:cubicBezTo>
                  <a:pt x="18758" y="7817"/>
                  <a:pt x="18769" y="7839"/>
                  <a:pt x="18782" y="7839"/>
                </a:cubicBezTo>
                <a:cubicBezTo>
                  <a:pt x="18782" y="7839"/>
                  <a:pt x="18783" y="7839"/>
                  <a:pt x="18784" y="7839"/>
                </a:cubicBezTo>
                <a:cubicBezTo>
                  <a:pt x="18789" y="7838"/>
                  <a:pt x="18793" y="7834"/>
                  <a:pt x="18796" y="7830"/>
                </a:cubicBezTo>
                <a:cubicBezTo>
                  <a:pt x="18803" y="7823"/>
                  <a:pt x="18806" y="7805"/>
                  <a:pt x="18803" y="7791"/>
                </a:cubicBezTo>
                <a:cubicBezTo>
                  <a:pt x="18796" y="7760"/>
                  <a:pt x="18785" y="7736"/>
                  <a:pt x="18775" y="7712"/>
                </a:cubicBezTo>
                <a:cubicBezTo>
                  <a:pt x="18758" y="7674"/>
                  <a:pt x="18743" y="7638"/>
                  <a:pt x="18743" y="7587"/>
                </a:cubicBezTo>
                <a:lnTo>
                  <a:pt x="18743" y="7578"/>
                </a:lnTo>
                <a:cubicBezTo>
                  <a:pt x="18743" y="7492"/>
                  <a:pt x="18749" y="7443"/>
                  <a:pt x="18757" y="7413"/>
                </a:cubicBezTo>
                <a:cubicBezTo>
                  <a:pt x="18763" y="7405"/>
                  <a:pt x="18767" y="7396"/>
                  <a:pt x="18771" y="7383"/>
                </a:cubicBezTo>
                <a:cubicBezTo>
                  <a:pt x="18778" y="7375"/>
                  <a:pt x="18785" y="7370"/>
                  <a:pt x="18791" y="7370"/>
                </a:cubicBezTo>
                <a:cubicBezTo>
                  <a:pt x="18806" y="7370"/>
                  <a:pt x="18817" y="7394"/>
                  <a:pt x="18824" y="7413"/>
                </a:cubicBezTo>
                <a:cubicBezTo>
                  <a:pt x="18827" y="7421"/>
                  <a:pt x="18831" y="7426"/>
                  <a:pt x="18836" y="7426"/>
                </a:cubicBezTo>
                <a:cubicBezTo>
                  <a:pt x="18845" y="7426"/>
                  <a:pt x="18851" y="7412"/>
                  <a:pt x="18851" y="7396"/>
                </a:cubicBezTo>
                <a:cubicBezTo>
                  <a:pt x="18851" y="7391"/>
                  <a:pt x="18851" y="7387"/>
                  <a:pt x="18850" y="7383"/>
                </a:cubicBezTo>
                <a:cubicBezTo>
                  <a:pt x="18842" y="7326"/>
                  <a:pt x="18831" y="7274"/>
                  <a:pt x="18819" y="7224"/>
                </a:cubicBezTo>
                <a:cubicBezTo>
                  <a:pt x="18810" y="7183"/>
                  <a:pt x="18800" y="7139"/>
                  <a:pt x="18793" y="7094"/>
                </a:cubicBezTo>
                <a:cubicBezTo>
                  <a:pt x="18793" y="7092"/>
                  <a:pt x="18792" y="7090"/>
                  <a:pt x="18792" y="7088"/>
                </a:cubicBezTo>
                <a:cubicBezTo>
                  <a:pt x="18792" y="7088"/>
                  <a:pt x="18792" y="7087"/>
                  <a:pt x="18792" y="7087"/>
                </a:cubicBezTo>
                <a:cubicBezTo>
                  <a:pt x="18791" y="7081"/>
                  <a:pt x="18789" y="7075"/>
                  <a:pt x="18788" y="7068"/>
                </a:cubicBezTo>
                <a:cubicBezTo>
                  <a:pt x="18783" y="7046"/>
                  <a:pt x="18776" y="7016"/>
                  <a:pt x="18779" y="6993"/>
                </a:cubicBezTo>
                <a:cubicBezTo>
                  <a:pt x="18779" y="6991"/>
                  <a:pt x="18779" y="6990"/>
                  <a:pt x="18779" y="6988"/>
                </a:cubicBezTo>
                <a:lnTo>
                  <a:pt x="18779" y="6886"/>
                </a:lnTo>
                <a:cubicBezTo>
                  <a:pt x="18779" y="6882"/>
                  <a:pt x="18778" y="6876"/>
                  <a:pt x="18777" y="6872"/>
                </a:cubicBezTo>
                <a:cubicBezTo>
                  <a:pt x="18771" y="6847"/>
                  <a:pt x="18772" y="6826"/>
                  <a:pt x="18773" y="6800"/>
                </a:cubicBezTo>
                <a:cubicBezTo>
                  <a:pt x="18775" y="6776"/>
                  <a:pt x="18776" y="6748"/>
                  <a:pt x="18772" y="6715"/>
                </a:cubicBezTo>
                <a:cubicBezTo>
                  <a:pt x="18769" y="6699"/>
                  <a:pt x="18767" y="6683"/>
                  <a:pt x="18764" y="6667"/>
                </a:cubicBezTo>
                <a:cubicBezTo>
                  <a:pt x="18761" y="6653"/>
                  <a:pt x="18758" y="6638"/>
                  <a:pt x="18755" y="6623"/>
                </a:cubicBezTo>
                <a:cubicBezTo>
                  <a:pt x="18752" y="6600"/>
                  <a:pt x="18747" y="6568"/>
                  <a:pt x="18747" y="6528"/>
                </a:cubicBezTo>
                <a:cubicBezTo>
                  <a:pt x="18747" y="6512"/>
                  <a:pt x="18740" y="6499"/>
                  <a:pt x="18732" y="6499"/>
                </a:cubicBezTo>
                <a:lnTo>
                  <a:pt x="18718" y="6499"/>
                </a:lnTo>
                <a:cubicBezTo>
                  <a:pt x="18709" y="6499"/>
                  <a:pt x="18702" y="6512"/>
                  <a:pt x="18702" y="6528"/>
                </a:cubicBezTo>
                <a:lnTo>
                  <a:pt x="18702" y="6618"/>
                </a:lnTo>
                <a:cubicBezTo>
                  <a:pt x="18702" y="6619"/>
                  <a:pt x="18702" y="6620"/>
                  <a:pt x="18701" y="6624"/>
                </a:cubicBezTo>
                <a:lnTo>
                  <a:pt x="18700" y="6629"/>
                </a:lnTo>
                <a:cubicBezTo>
                  <a:pt x="18699" y="6634"/>
                  <a:pt x="18697" y="6642"/>
                  <a:pt x="18695" y="6651"/>
                </a:cubicBezTo>
                <a:cubicBezTo>
                  <a:pt x="18672" y="6673"/>
                  <a:pt x="18659" y="6736"/>
                  <a:pt x="18654" y="6798"/>
                </a:cubicBezTo>
                <a:cubicBezTo>
                  <a:pt x="18650" y="6768"/>
                  <a:pt x="18643" y="6738"/>
                  <a:pt x="18634" y="6709"/>
                </a:cubicBezTo>
                <a:cubicBezTo>
                  <a:pt x="18671" y="6700"/>
                  <a:pt x="18700" y="6640"/>
                  <a:pt x="18700" y="6564"/>
                </a:cubicBezTo>
                <a:cubicBezTo>
                  <a:pt x="18700" y="6483"/>
                  <a:pt x="18667" y="6416"/>
                  <a:pt x="18626" y="6416"/>
                </a:cubicBezTo>
                <a:cubicBezTo>
                  <a:pt x="18589" y="6416"/>
                  <a:pt x="18560" y="6472"/>
                  <a:pt x="18555" y="6542"/>
                </a:cubicBezTo>
                <a:cubicBezTo>
                  <a:pt x="18545" y="6533"/>
                  <a:pt x="18535" y="6526"/>
                  <a:pt x="18525" y="6526"/>
                </a:cubicBezTo>
                <a:cubicBezTo>
                  <a:pt x="18515" y="6526"/>
                  <a:pt x="18506" y="6531"/>
                  <a:pt x="18498" y="6542"/>
                </a:cubicBezTo>
                <a:cubicBezTo>
                  <a:pt x="18485" y="6562"/>
                  <a:pt x="18472" y="6577"/>
                  <a:pt x="18460" y="6587"/>
                </a:cubicBezTo>
                <a:cubicBezTo>
                  <a:pt x="18452" y="6576"/>
                  <a:pt x="18444" y="6566"/>
                  <a:pt x="18434" y="6566"/>
                </a:cubicBezTo>
                <a:cubicBezTo>
                  <a:pt x="18424" y="6566"/>
                  <a:pt x="18415" y="6577"/>
                  <a:pt x="18406" y="6589"/>
                </a:cubicBezTo>
                <a:cubicBezTo>
                  <a:pt x="18359" y="6561"/>
                  <a:pt x="18333" y="6451"/>
                  <a:pt x="18331" y="6440"/>
                </a:cubicBezTo>
                <a:cubicBezTo>
                  <a:pt x="18331" y="6369"/>
                  <a:pt x="18388" y="6280"/>
                  <a:pt x="18433" y="6209"/>
                </a:cubicBezTo>
                <a:cubicBezTo>
                  <a:pt x="18453" y="6177"/>
                  <a:pt x="18473" y="6147"/>
                  <a:pt x="18486" y="6120"/>
                </a:cubicBezTo>
                <a:cubicBezTo>
                  <a:pt x="18499" y="6094"/>
                  <a:pt x="18513" y="6064"/>
                  <a:pt x="18528" y="6033"/>
                </a:cubicBezTo>
                <a:cubicBezTo>
                  <a:pt x="18584" y="5913"/>
                  <a:pt x="18654" y="5763"/>
                  <a:pt x="18723" y="5724"/>
                </a:cubicBezTo>
                <a:cubicBezTo>
                  <a:pt x="18750" y="5710"/>
                  <a:pt x="18800" y="5694"/>
                  <a:pt x="18868" y="5678"/>
                </a:cubicBezTo>
                <a:cubicBezTo>
                  <a:pt x="18913" y="5668"/>
                  <a:pt x="18939" y="5668"/>
                  <a:pt x="18981" y="5661"/>
                </a:cubicBezTo>
                <a:cubicBezTo>
                  <a:pt x="18982" y="5714"/>
                  <a:pt x="19003" y="5755"/>
                  <a:pt x="19030" y="5755"/>
                </a:cubicBezTo>
                <a:cubicBezTo>
                  <a:pt x="19057" y="5755"/>
                  <a:pt x="19079" y="5712"/>
                  <a:pt x="19079" y="5657"/>
                </a:cubicBezTo>
                <a:cubicBezTo>
                  <a:pt x="19079" y="5653"/>
                  <a:pt x="19077" y="5651"/>
                  <a:pt x="19076" y="5647"/>
                </a:cubicBezTo>
                <a:cubicBezTo>
                  <a:pt x="19088" y="5646"/>
                  <a:pt x="19115" y="5640"/>
                  <a:pt x="19122" y="5640"/>
                </a:cubicBezTo>
                <a:cubicBezTo>
                  <a:pt x="19168" y="5640"/>
                  <a:pt x="19201" y="5666"/>
                  <a:pt x="19230" y="5689"/>
                </a:cubicBezTo>
                <a:cubicBezTo>
                  <a:pt x="19241" y="5698"/>
                  <a:pt x="19253" y="5707"/>
                  <a:pt x="19265" y="5713"/>
                </a:cubicBezTo>
                <a:cubicBezTo>
                  <a:pt x="19241" y="5721"/>
                  <a:pt x="19222" y="5758"/>
                  <a:pt x="19222" y="5807"/>
                </a:cubicBezTo>
                <a:cubicBezTo>
                  <a:pt x="19222" y="5861"/>
                  <a:pt x="19245" y="5905"/>
                  <a:pt x="19272" y="5905"/>
                </a:cubicBezTo>
                <a:cubicBezTo>
                  <a:pt x="19299" y="5905"/>
                  <a:pt x="19321" y="5861"/>
                  <a:pt x="19321" y="5807"/>
                </a:cubicBezTo>
                <a:cubicBezTo>
                  <a:pt x="19321" y="5764"/>
                  <a:pt x="19306" y="5734"/>
                  <a:pt x="19287" y="5720"/>
                </a:cubicBezTo>
                <a:cubicBezTo>
                  <a:pt x="19292" y="5722"/>
                  <a:pt x="19297" y="5725"/>
                  <a:pt x="19303" y="5725"/>
                </a:cubicBezTo>
                <a:lnTo>
                  <a:pt x="19419" y="5725"/>
                </a:lnTo>
                <a:cubicBezTo>
                  <a:pt x="19426" y="5725"/>
                  <a:pt x="19432" y="5716"/>
                  <a:pt x="19433" y="5703"/>
                </a:cubicBezTo>
                <a:cubicBezTo>
                  <a:pt x="19437" y="5670"/>
                  <a:pt x="19442" y="5640"/>
                  <a:pt x="19446" y="5612"/>
                </a:cubicBezTo>
                <a:cubicBezTo>
                  <a:pt x="19446" y="5612"/>
                  <a:pt x="19446" y="5611"/>
                  <a:pt x="19446" y="5611"/>
                </a:cubicBezTo>
                <a:cubicBezTo>
                  <a:pt x="19476" y="5430"/>
                  <a:pt x="19521" y="5334"/>
                  <a:pt x="19591" y="5296"/>
                </a:cubicBezTo>
                <a:cubicBezTo>
                  <a:pt x="19613" y="5285"/>
                  <a:pt x="19637" y="5279"/>
                  <a:pt x="19663" y="5279"/>
                </a:cubicBezTo>
                <a:cubicBezTo>
                  <a:pt x="19676" y="5279"/>
                  <a:pt x="19687" y="5276"/>
                  <a:pt x="19697" y="5274"/>
                </a:cubicBezTo>
                <a:cubicBezTo>
                  <a:pt x="19715" y="5270"/>
                  <a:pt x="19737" y="5268"/>
                  <a:pt x="19764" y="5273"/>
                </a:cubicBezTo>
                <a:cubicBezTo>
                  <a:pt x="19756" y="5312"/>
                  <a:pt x="19752" y="5361"/>
                  <a:pt x="19757" y="5395"/>
                </a:cubicBezTo>
                <a:cubicBezTo>
                  <a:pt x="19763" y="5427"/>
                  <a:pt x="19776" y="5446"/>
                  <a:pt x="19792" y="5446"/>
                </a:cubicBezTo>
                <a:cubicBezTo>
                  <a:pt x="19824" y="5446"/>
                  <a:pt x="19875" y="5358"/>
                  <a:pt x="19938" y="5216"/>
                </a:cubicBezTo>
                <a:cubicBezTo>
                  <a:pt x="19946" y="5253"/>
                  <a:pt x="19959" y="5284"/>
                  <a:pt x="19974" y="5309"/>
                </a:cubicBezTo>
                <a:cubicBezTo>
                  <a:pt x="19963" y="5329"/>
                  <a:pt x="19949" y="5349"/>
                  <a:pt x="19931" y="5373"/>
                </a:cubicBezTo>
                <a:cubicBezTo>
                  <a:pt x="19909" y="5401"/>
                  <a:pt x="19887" y="5413"/>
                  <a:pt x="19867" y="5423"/>
                </a:cubicBezTo>
                <a:cubicBezTo>
                  <a:pt x="19836" y="5439"/>
                  <a:pt x="19804" y="5455"/>
                  <a:pt x="19778" y="5529"/>
                </a:cubicBezTo>
                <a:cubicBezTo>
                  <a:pt x="19768" y="5558"/>
                  <a:pt x="19758" y="5589"/>
                  <a:pt x="19748" y="5620"/>
                </a:cubicBezTo>
                <a:cubicBezTo>
                  <a:pt x="19739" y="5648"/>
                  <a:pt x="19730" y="5676"/>
                  <a:pt x="19721" y="5703"/>
                </a:cubicBezTo>
                <a:cubicBezTo>
                  <a:pt x="19698" y="5769"/>
                  <a:pt x="19679" y="5813"/>
                  <a:pt x="19660" y="5846"/>
                </a:cubicBezTo>
                <a:cubicBezTo>
                  <a:pt x="19656" y="5852"/>
                  <a:pt x="19653" y="5855"/>
                  <a:pt x="19650" y="5859"/>
                </a:cubicBezTo>
                <a:cubicBezTo>
                  <a:pt x="19649" y="5859"/>
                  <a:pt x="19649" y="5857"/>
                  <a:pt x="19647" y="5857"/>
                </a:cubicBezTo>
                <a:cubicBezTo>
                  <a:pt x="19633" y="5857"/>
                  <a:pt x="19623" y="5877"/>
                  <a:pt x="19618" y="5902"/>
                </a:cubicBezTo>
                <a:cubicBezTo>
                  <a:pt x="19614" y="5907"/>
                  <a:pt x="19611" y="5911"/>
                  <a:pt x="19607" y="5915"/>
                </a:cubicBezTo>
                <a:cubicBezTo>
                  <a:pt x="19558" y="5978"/>
                  <a:pt x="19527" y="6051"/>
                  <a:pt x="19512" y="6132"/>
                </a:cubicBezTo>
                <a:cubicBezTo>
                  <a:pt x="19506" y="6127"/>
                  <a:pt x="19502" y="6118"/>
                  <a:pt x="19495" y="6118"/>
                </a:cubicBezTo>
                <a:cubicBezTo>
                  <a:pt x="19468" y="6118"/>
                  <a:pt x="19446" y="6163"/>
                  <a:pt x="19446" y="6217"/>
                </a:cubicBezTo>
                <a:cubicBezTo>
                  <a:pt x="19446" y="6272"/>
                  <a:pt x="19468" y="6315"/>
                  <a:pt x="19495" y="6315"/>
                </a:cubicBezTo>
                <a:cubicBezTo>
                  <a:pt x="19498" y="6315"/>
                  <a:pt x="19500" y="6310"/>
                  <a:pt x="19503" y="6309"/>
                </a:cubicBezTo>
                <a:cubicBezTo>
                  <a:pt x="19505" y="6461"/>
                  <a:pt x="19521" y="6802"/>
                  <a:pt x="19565" y="6969"/>
                </a:cubicBezTo>
                <a:cubicBezTo>
                  <a:pt x="19561" y="6980"/>
                  <a:pt x="19557" y="6993"/>
                  <a:pt x="19557" y="7007"/>
                </a:cubicBezTo>
                <a:cubicBezTo>
                  <a:pt x="19557" y="7045"/>
                  <a:pt x="19573" y="7075"/>
                  <a:pt x="19592" y="7075"/>
                </a:cubicBezTo>
                <a:cubicBezTo>
                  <a:pt x="19610" y="7075"/>
                  <a:pt x="19625" y="7045"/>
                  <a:pt x="19625" y="7007"/>
                </a:cubicBezTo>
                <a:cubicBezTo>
                  <a:pt x="19625" y="7002"/>
                  <a:pt x="19623" y="6998"/>
                  <a:pt x="19622" y="6992"/>
                </a:cubicBezTo>
                <a:cubicBezTo>
                  <a:pt x="19630" y="6964"/>
                  <a:pt x="19638" y="6937"/>
                  <a:pt x="19646" y="6905"/>
                </a:cubicBezTo>
                <a:cubicBezTo>
                  <a:pt x="19659" y="6852"/>
                  <a:pt x="19673" y="6800"/>
                  <a:pt x="19689" y="6754"/>
                </a:cubicBezTo>
                <a:cubicBezTo>
                  <a:pt x="19693" y="6756"/>
                  <a:pt x="19696" y="6763"/>
                  <a:pt x="19700" y="6763"/>
                </a:cubicBezTo>
                <a:cubicBezTo>
                  <a:pt x="19727" y="6763"/>
                  <a:pt x="19749" y="6719"/>
                  <a:pt x="19749" y="6665"/>
                </a:cubicBezTo>
                <a:cubicBezTo>
                  <a:pt x="19749" y="6660"/>
                  <a:pt x="19747" y="6657"/>
                  <a:pt x="19746" y="6653"/>
                </a:cubicBezTo>
                <a:cubicBezTo>
                  <a:pt x="19752" y="6648"/>
                  <a:pt x="19756" y="6641"/>
                  <a:pt x="19762" y="6638"/>
                </a:cubicBezTo>
                <a:cubicBezTo>
                  <a:pt x="19770" y="6634"/>
                  <a:pt x="19774" y="6620"/>
                  <a:pt x="19773" y="6604"/>
                </a:cubicBezTo>
                <a:cubicBezTo>
                  <a:pt x="19771" y="6580"/>
                  <a:pt x="19775" y="6560"/>
                  <a:pt x="19786" y="6538"/>
                </a:cubicBezTo>
                <a:cubicBezTo>
                  <a:pt x="19792" y="6527"/>
                  <a:pt x="19798" y="6517"/>
                  <a:pt x="19805" y="6507"/>
                </a:cubicBezTo>
                <a:cubicBezTo>
                  <a:pt x="19808" y="6510"/>
                  <a:pt x="19811" y="6516"/>
                  <a:pt x="19815" y="6516"/>
                </a:cubicBezTo>
                <a:cubicBezTo>
                  <a:pt x="19834" y="6516"/>
                  <a:pt x="19849" y="6486"/>
                  <a:pt x="19849" y="6448"/>
                </a:cubicBezTo>
                <a:cubicBezTo>
                  <a:pt x="19849" y="6443"/>
                  <a:pt x="19847" y="6440"/>
                  <a:pt x="19846" y="6435"/>
                </a:cubicBezTo>
                <a:cubicBezTo>
                  <a:pt x="19853" y="6418"/>
                  <a:pt x="19858" y="6399"/>
                  <a:pt x="19858" y="6376"/>
                </a:cubicBezTo>
                <a:cubicBezTo>
                  <a:pt x="19858" y="6308"/>
                  <a:pt x="19879" y="6268"/>
                  <a:pt x="19899" y="6230"/>
                </a:cubicBezTo>
                <a:cubicBezTo>
                  <a:pt x="19916" y="6197"/>
                  <a:pt x="19932" y="6165"/>
                  <a:pt x="19932" y="6120"/>
                </a:cubicBezTo>
                <a:cubicBezTo>
                  <a:pt x="19932" y="6116"/>
                  <a:pt x="19932" y="6111"/>
                  <a:pt x="19932" y="6104"/>
                </a:cubicBezTo>
                <a:cubicBezTo>
                  <a:pt x="19931" y="6090"/>
                  <a:pt x="19929" y="6077"/>
                  <a:pt x="19928" y="6064"/>
                </a:cubicBezTo>
                <a:cubicBezTo>
                  <a:pt x="19923" y="6028"/>
                  <a:pt x="19919" y="5993"/>
                  <a:pt x="19931" y="5942"/>
                </a:cubicBezTo>
                <a:cubicBezTo>
                  <a:pt x="19960" y="5820"/>
                  <a:pt x="19990" y="5723"/>
                  <a:pt x="20020" y="5653"/>
                </a:cubicBezTo>
                <a:cubicBezTo>
                  <a:pt x="20035" y="5618"/>
                  <a:pt x="20051" y="5598"/>
                  <a:pt x="20066" y="5576"/>
                </a:cubicBezTo>
                <a:cubicBezTo>
                  <a:pt x="20069" y="5578"/>
                  <a:pt x="20072" y="5583"/>
                  <a:pt x="20075" y="5583"/>
                </a:cubicBezTo>
                <a:cubicBezTo>
                  <a:pt x="20090" y="5583"/>
                  <a:pt x="20100" y="5562"/>
                  <a:pt x="20105" y="5536"/>
                </a:cubicBezTo>
                <a:cubicBezTo>
                  <a:pt x="20119" y="5526"/>
                  <a:pt x="20132" y="5513"/>
                  <a:pt x="20147" y="5513"/>
                </a:cubicBezTo>
                <a:cubicBezTo>
                  <a:pt x="20186" y="5513"/>
                  <a:pt x="20223" y="5549"/>
                  <a:pt x="20252" y="5578"/>
                </a:cubicBezTo>
                <a:lnTo>
                  <a:pt x="20254" y="5579"/>
                </a:lnTo>
                <a:cubicBezTo>
                  <a:pt x="20257" y="5582"/>
                  <a:pt x="20260" y="5584"/>
                  <a:pt x="20263" y="5583"/>
                </a:cubicBezTo>
                <a:lnTo>
                  <a:pt x="20285" y="5576"/>
                </a:lnTo>
                <a:cubicBezTo>
                  <a:pt x="20294" y="5584"/>
                  <a:pt x="20302" y="5589"/>
                  <a:pt x="20310" y="5589"/>
                </a:cubicBezTo>
                <a:cubicBezTo>
                  <a:pt x="20320" y="5589"/>
                  <a:pt x="20330" y="5583"/>
                  <a:pt x="20341" y="5581"/>
                </a:cubicBezTo>
                <a:cubicBezTo>
                  <a:pt x="20340" y="5584"/>
                  <a:pt x="20339" y="5586"/>
                  <a:pt x="20339" y="5590"/>
                </a:cubicBezTo>
                <a:cubicBezTo>
                  <a:pt x="20339" y="5628"/>
                  <a:pt x="20354" y="5657"/>
                  <a:pt x="20373" y="5657"/>
                </a:cubicBezTo>
                <a:cubicBezTo>
                  <a:pt x="20392" y="5657"/>
                  <a:pt x="20407" y="5628"/>
                  <a:pt x="20407" y="5590"/>
                </a:cubicBezTo>
                <a:cubicBezTo>
                  <a:pt x="20407" y="5575"/>
                  <a:pt x="20403" y="5564"/>
                  <a:pt x="20399" y="5553"/>
                </a:cubicBezTo>
                <a:cubicBezTo>
                  <a:pt x="20401" y="5551"/>
                  <a:pt x="20403" y="5550"/>
                  <a:pt x="20404" y="5549"/>
                </a:cubicBezTo>
                <a:cubicBezTo>
                  <a:pt x="20409" y="5545"/>
                  <a:pt x="20413" y="5542"/>
                  <a:pt x="20418" y="5537"/>
                </a:cubicBezTo>
                <a:lnTo>
                  <a:pt x="20455" y="5532"/>
                </a:lnTo>
                <a:cubicBezTo>
                  <a:pt x="20457" y="5531"/>
                  <a:pt x="20458" y="5529"/>
                  <a:pt x="20460" y="5527"/>
                </a:cubicBezTo>
                <a:cubicBezTo>
                  <a:pt x="20502" y="5478"/>
                  <a:pt x="20542" y="5417"/>
                  <a:pt x="20581" y="5357"/>
                </a:cubicBezTo>
                <a:cubicBezTo>
                  <a:pt x="20586" y="5348"/>
                  <a:pt x="20591" y="5342"/>
                  <a:pt x="20597" y="5333"/>
                </a:cubicBezTo>
                <a:cubicBezTo>
                  <a:pt x="20602" y="5337"/>
                  <a:pt x="20606" y="5345"/>
                  <a:pt x="20612" y="5345"/>
                </a:cubicBezTo>
                <a:cubicBezTo>
                  <a:pt x="20639" y="5345"/>
                  <a:pt x="20660" y="5302"/>
                  <a:pt x="20660" y="5247"/>
                </a:cubicBezTo>
                <a:cubicBezTo>
                  <a:pt x="20660" y="5246"/>
                  <a:pt x="20660" y="5245"/>
                  <a:pt x="20660" y="5244"/>
                </a:cubicBezTo>
                <a:cubicBezTo>
                  <a:pt x="20705" y="5182"/>
                  <a:pt x="20750" y="5132"/>
                  <a:pt x="20798" y="5131"/>
                </a:cubicBezTo>
                <a:cubicBezTo>
                  <a:pt x="20834" y="5129"/>
                  <a:pt x="20856" y="5120"/>
                  <a:pt x="20880" y="5112"/>
                </a:cubicBezTo>
                <a:cubicBezTo>
                  <a:pt x="20882" y="5146"/>
                  <a:pt x="20895" y="5173"/>
                  <a:pt x="20913" y="5173"/>
                </a:cubicBezTo>
                <a:cubicBezTo>
                  <a:pt x="20932" y="5173"/>
                  <a:pt x="20946" y="5143"/>
                  <a:pt x="20946" y="5105"/>
                </a:cubicBezTo>
                <a:cubicBezTo>
                  <a:pt x="20946" y="5097"/>
                  <a:pt x="20944" y="5091"/>
                  <a:pt x="20942" y="5084"/>
                </a:cubicBezTo>
                <a:cubicBezTo>
                  <a:pt x="20956" y="5070"/>
                  <a:pt x="20965" y="5053"/>
                  <a:pt x="20969" y="5033"/>
                </a:cubicBezTo>
                <a:cubicBezTo>
                  <a:pt x="20981" y="4965"/>
                  <a:pt x="20942" y="4899"/>
                  <a:pt x="20907" y="4839"/>
                </a:cubicBezTo>
                <a:cubicBezTo>
                  <a:pt x="20896" y="4819"/>
                  <a:pt x="20879" y="4790"/>
                  <a:pt x="20876" y="4779"/>
                </a:cubicBezTo>
                <a:cubicBezTo>
                  <a:pt x="20877" y="4711"/>
                  <a:pt x="20900" y="4681"/>
                  <a:pt x="20934" y="4653"/>
                </a:cubicBezTo>
                <a:cubicBezTo>
                  <a:pt x="20936" y="4653"/>
                  <a:pt x="20939" y="4656"/>
                  <a:pt x="20942" y="4656"/>
                </a:cubicBezTo>
                <a:cubicBezTo>
                  <a:pt x="21008" y="4656"/>
                  <a:pt x="21061" y="4549"/>
                  <a:pt x="21061" y="4417"/>
                </a:cubicBezTo>
                <a:cubicBezTo>
                  <a:pt x="21061" y="4416"/>
                  <a:pt x="21061" y="4416"/>
                  <a:pt x="21061" y="4415"/>
                </a:cubicBezTo>
                <a:cubicBezTo>
                  <a:pt x="21120" y="4432"/>
                  <a:pt x="21176" y="4517"/>
                  <a:pt x="21230" y="4604"/>
                </a:cubicBezTo>
                <a:cubicBezTo>
                  <a:pt x="21264" y="4659"/>
                  <a:pt x="21297" y="4711"/>
                  <a:pt x="21330" y="4741"/>
                </a:cubicBezTo>
                <a:cubicBezTo>
                  <a:pt x="21329" y="4749"/>
                  <a:pt x="21325" y="4754"/>
                  <a:pt x="21325" y="4762"/>
                </a:cubicBezTo>
                <a:cubicBezTo>
                  <a:pt x="21325" y="4817"/>
                  <a:pt x="21347" y="4860"/>
                  <a:pt x="21374" y="4860"/>
                </a:cubicBezTo>
                <a:cubicBezTo>
                  <a:pt x="21402" y="4860"/>
                  <a:pt x="21423" y="4817"/>
                  <a:pt x="21423" y="4762"/>
                </a:cubicBezTo>
                <a:cubicBezTo>
                  <a:pt x="21423" y="4751"/>
                  <a:pt x="21419" y="4743"/>
                  <a:pt x="21417" y="4733"/>
                </a:cubicBezTo>
                <a:cubicBezTo>
                  <a:pt x="21431" y="4703"/>
                  <a:pt x="21440" y="4661"/>
                  <a:pt x="21448" y="4622"/>
                </a:cubicBezTo>
                <a:cubicBezTo>
                  <a:pt x="21454" y="4593"/>
                  <a:pt x="21460" y="4561"/>
                  <a:pt x="21466" y="4545"/>
                </a:cubicBezTo>
                <a:cubicBezTo>
                  <a:pt x="21490" y="4491"/>
                  <a:pt x="21511" y="4480"/>
                  <a:pt x="21544" y="4464"/>
                </a:cubicBezTo>
                <a:cubicBezTo>
                  <a:pt x="21556" y="4457"/>
                  <a:pt x="21571" y="4451"/>
                  <a:pt x="21587" y="4440"/>
                </a:cubicBezTo>
                <a:cubicBezTo>
                  <a:pt x="21591" y="4437"/>
                  <a:pt x="21595" y="4430"/>
                  <a:pt x="21597" y="4421"/>
                </a:cubicBezTo>
                <a:cubicBezTo>
                  <a:pt x="21598" y="4411"/>
                  <a:pt x="21597" y="4402"/>
                  <a:pt x="21594" y="4394"/>
                </a:cubicBezTo>
                <a:cubicBezTo>
                  <a:pt x="21543" y="4256"/>
                  <a:pt x="21423" y="4162"/>
                  <a:pt x="21308" y="4071"/>
                </a:cubicBezTo>
                <a:cubicBezTo>
                  <a:pt x="21245" y="4022"/>
                  <a:pt x="21186" y="3975"/>
                  <a:pt x="21144" y="3926"/>
                </a:cubicBezTo>
                <a:cubicBezTo>
                  <a:pt x="21089" y="3862"/>
                  <a:pt x="21036" y="3807"/>
                  <a:pt x="20983" y="3758"/>
                </a:cubicBezTo>
                <a:cubicBezTo>
                  <a:pt x="20982" y="3723"/>
                  <a:pt x="20968" y="3693"/>
                  <a:pt x="20950" y="3693"/>
                </a:cubicBezTo>
                <a:cubicBezTo>
                  <a:pt x="20941" y="3693"/>
                  <a:pt x="20933" y="3700"/>
                  <a:pt x="20927" y="3712"/>
                </a:cubicBezTo>
                <a:cubicBezTo>
                  <a:pt x="20806" y="3611"/>
                  <a:pt x="20692" y="3551"/>
                  <a:pt x="20581" y="3531"/>
                </a:cubicBezTo>
                <a:cubicBezTo>
                  <a:pt x="20570" y="3517"/>
                  <a:pt x="20557" y="3507"/>
                  <a:pt x="20543" y="3507"/>
                </a:cubicBezTo>
                <a:cubicBezTo>
                  <a:pt x="20532" y="3507"/>
                  <a:pt x="20522" y="3511"/>
                  <a:pt x="20513" y="3519"/>
                </a:cubicBezTo>
                <a:cubicBezTo>
                  <a:pt x="20509" y="3519"/>
                  <a:pt x="20506" y="3518"/>
                  <a:pt x="20503" y="3518"/>
                </a:cubicBezTo>
                <a:cubicBezTo>
                  <a:pt x="20500" y="3518"/>
                  <a:pt x="20497" y="3520"/>
                  <a:pt x="20494" y="3524"/>
                </a:cubicBezTo>
                <a:lnTo>
                  <a:pt x="20477" y="3550"/>
                </a:lnTo>
                <a:cubicBezTo>
                  <a:pt x="20422" y="3556"/>
                  <a:pt x="20387" y="3584"/>
                  <a:pt x="20395" y="3634"/>
                </a:cubicBezTo>
                <a:cubicBezTo>
                  <a:pt x="20396" y="3644"/>
                  <a:pt x="20398" y="3653"/>
                  <a:pt x="20399" y="3662"/>
                </a:cubicBezTo>
                <a:lnTo>
                  <a:pt x="20395" y="3668"/>
                </a:lnTo>
                <a:cubicBezTo>
                  <a:pt x="20390" y="3675"/>
                  <a:pt x="20387" y="3688"/>
                  <a:pt x="20389" y="3700"/>
                </a:cubicBezTo>
                <a:cubicBezTo>
                  <a:pt x="20394" y="3742"/>
                  <a:pt x="20395" y="3765"/>
                  <a:pt x="20395" y="3777"/>
                </a:cubicBezTo>
                <a:cubicBezTo>
                  <a:pt x="20395" y="3780"/>
                  <a:pt x="20395" y="3783"/>
                  <a:pt x="20395" y="3785"/>
                </a:cubicBezTo>
                <a:cubicBezTo>
                  <a:pt x="20392" y="3784"/>
                  <a:pt x="20388" y="3780"/>
                  <a:pt x="20380" y="3770"/>
                </a:cubicBezTo>
                <a:cubicBezTo>
                  <a:pt x="20375" y="3763"/>
                  <a:pt x="20369" y="3755"/>
                  <a:pt x="20363" y="3746"/>
                </a:cubicBezTo>
                <a:cubicBezTo>
                  <a:pt x="20353" y="3731"/>
                  <a:pt x="20343" y="3714"/>
                  <a:pt x="20332" y="3697"/>
                </a:cubicBezTo>
                <a:cubicBezTo>
                  <a:pt x="20327" y="3687"/>
                  <a:pt x="20321" y="3678"/>
                  <a:pt x="20316" y="3670"/>
                </a:cubicBezTo>
                <a:cubicBezTo>
                  <a:pt x="20332" y="3663"/>
                  <a:pt x="20346" y="3633"/>
                  <a:pt x="20346" y="3600"/>
                </a:cubicBezTo>
                <a:cubicBezTo>
                  <a:pt x="20346" y="3573"/>
                  <a:pt x="20338" y="3556"/>
                  <a:pt x="20334" y="3546"/>
                </a:cubicBezTo>
                <a:cubicBezTo>
                  <a:pt x="20332" y="3544"/>
                  <a:pt x="20331" y="3541"/>
                  <a:pt x="20331" y="3542"/>
                </a:cubicBezTo>
                <a:cubicBezTo>
                  <a:pt x="20329" y="3528"/>
                  <a:pt x="20323" y="3518"/>
                  <a:pt x="20316" y="3518"/>
                </a:cubicBezTo>
                <a:lnTo>
                  <a:pt x="20246" y="3518"/>
                </a:lnTo>
                <a:cubicBezTo>
                  <a:pt x="20241" y="3518"/>
                  <a:pt x="20236" y="3523"/>
                  <a:pt x="20234" y="3532"/>
                </a:cubicBezTo>
                <a:cubicBezTo>
                  <a:pt x="20231" y="3541"/>
                  <a:pt x="20231" y="3552"/>
                  <a:pt x="20233" y="3561"/>
                </a:cubicBezTo>
                <a:cubicBezTo>
                  <a:pt x="20237" y="3577"/>
                  <a:pt x="20241" y="3591"/>
                  <a:pt x="20246" y="3603"/>
                </a:cubicBezTo>
                <a:lnTo>
                  <a:pt x="19843" y="3585"/>
                </a:lnTo>
                <a:cubicBezTo>
                  <a:pt x="19837" y="3562"/>
                  <a:pt x="19828" y="3544"/>
                  <a:pt x="19815" y="3544"/>
                </a:cubicBezTo>
                <a:cubicBezTo>
                  <a:pt x="19802" y="3544"/>
                  <a:pt x="19792" y="3561"/>
                  <a:pt x="19786" y="3582"/>
                </a:cubicBezTo>
                <a:lnTo>
                  <a:pt x="19781" y="3582"/>
                </a:lnTo>
                <a:cubicBezTo>
                  <a:pt x="19761" y="3449"/>
                  <a:pt x="19724" y="3367"/>
                  <a:pt x="19664" y="3324"/>
                </a:cubicBezTo>
                <a:cubicBezTo>
                  <a:pt x="19628" y="3298"/>
                  <a:pt x="19583" y="3284"/>
                  <a:pt x="19525" y="3284"/>
                </a:cubicBezTo>
                <a:cubicBezTo>
                  <a:pt x="19522" y="3284"/>
                  <a:pt x="19517" y="3285"/>
                  <a:pt x="19513" y="3285"/>
                </a:cubicBezTo>
                <a:cubicBezTo>
                  <a:pt x="19504" y="3262"/>
                  <a:pt x="19492" y="3246"/>
                  <a:pt x="19476" y="3246"/>
                </a:cubicBezTo>
                <a:cubicBezTo>
                  <a:pt x="19459" y="3246"/>
                  <a:pt x="19446" y="3267"/>
                  <a:pt x="19437" y="3296"/>
                </a:cubicBezTo>
                <a:cubicBezTo>
                  <a:pt x="19413" y="3300"/>
                  <a:pt x="19388" y="3306"/>
                  <a:pt x="19366" y="3306"/>
                </a:cubicBezTo>
                <a:cubicBezTo>
                  <a:pt x="19329" y="3306"/>
                  <a:pt x="19305" y="3294"/>
                  <a:pt x="19291" y="3270"/>
                </a:cubicBezTo>
                <a:cubicBezTo>
                  <a:pt x="19276" y="3245"/>
                  <a:pt x="19267" y="3217"/>
                  <a:pt x="19257" y="3186"/>
                </a:cubicBezTo>
                <a:cubicBezTo>
                  <a:pt x="19240" y="3133"/>
                  <a:pt x="19223" y="3079"/>
                  <a:pt x="19180" y="3052"/>
                </a:cubicBezTo>
                <a:cubicBezTo>
                  <a:pt x="19167" y="3043"/>
                  <a:pt x="19155" y="3039"/>
                  <a:pt x="19142" y="3031"/>
                </a:cubicBezTo>
                <a:cubicBezTo>
                  <a:pt x="19133" y="3005"/>
                  <a:pt x="19121" y="2984"/>
                  <a:pt x="19104" y="2984"/>
                </a:cubicBezTo>
                <a:cubicBezTo>
                  <a:pt x="19097" y="2984"/>
                  <a:pt x="19093" y="2994"/>
                  <a:pt x="19087" y="3000"/>
                </a:cubicBezTo>
                <a:cubicBezTo>
                  <a:pt x="19024" y="2966"/>
                  <a:pt x="18962" y="2938"/>
                  <a:pt x="18901" y="2923"/>
                </a:cubicBezTo>
                <a:cubicBezTo>
                  <a:pt x="18847" y="2909"/>
                  <a:pt x="18794" y="2903"/>
                  <a:pt x="18740" y="2903"/>
                </a:cubicBezTo>
                <a:cubicBezTo>
                  <a:pt x="18640" y="2903"/>
                  <a:pt x="18592" y="2969"/>
                  <a:pt x="18563" y="3056"/>
                </a:cubicBezTo>
                <a:cubicBezTo>
                  <a:pt x="18554" y="3035"/>
                  <a:pt x="18542" y="3022"/>
                  <a:pt x="18527" y="3022"/>
                </a:cubicBezTo>
                <a:cubicBezTo>
                  <a:pt x="18500" y="3022"/>
                  <a:pt x="18478" y="3066"/>
                  <a:pt x="18478" y="3121"/>
                </a:cubicBezTo>
                <a:cubicBezTo>
                  <a:pt x="18478" y="3175"/>
                  <a:pt x="18500" y="3219"/>
                  <a:pt x="18527" y="3219"/>
                </a:cubicBezTo>
                <a:cubicBezTo>
                  <a:pt x="18528" y="3219"/>
                  <a:pt x="18529" y="3216"/>
                  <a:pt x="18530" y="3216"/>
                </a:cubicBezTo>
                <a:cubicBezTo>
                  <a:pt x="18529" y="3225"/>
                  <a:pt x="18527" y="3233"/>
                  <a:pt x="18526" y="3242"/>
                </a:cubicBezTo>
                <a:lnTo>
                  <a:pt x="18415" y="3242"/>
                </a:lnTo>
                <a:cubicBezTo>
                  <a:pt x="18415" y="3241"/>
                  <a:pt x="18416" y="3241"/>
                  <a:pt x="18416" y="3240"/>
                </a:cubicBezTo>
                <a:cubicBezTo>
                  <a:pt x="18416" y="3202"/>
                  <a:pt x="18401" y="3171"/>
                  <a:pt x="18382" y="3171"/>
                </a:cubicBezTo>
                <a:cubicBezTo>
                  <a:pt x="18363" y="3171"/>
                  <a:pt x="18348" y="3202"/>
                  <a:pt x="18348" y="3240"/>
                </a:cubicBezTo>
                <a:cubicBezTo>
                  <a:pt x="18348" y="3241"/>
                  <a:pt x="18348" y="3241"/>
                  <a:pt x="18348" y="3242"/>
                </a:cubicBezTo>
                <a:lnTo>
                  <a:pt x="18200" y="3242"/>
                </a:lnTo>
                <a:cubicBezTo>
                  <a:pt x="18176" y="3242"/>
                  <a:pt x="18161" y="3223"/>
                  <a:pt x="18144" y="3199"/>
                </a:cubicBezTo>
                <a:cubicBezTo>
                  <a:pt x="18139" y="3192"/>
                  <a:pt x="18134" y="3186"/>
                  <a:pt x="18129" y="3179"/>
                </a:cubicBezTo>
                <a:cubicBezTo>
                  <a:pt x="18124" y="3173"/>
                  <a:pt x="18120" y="3168"/>
                  <a:pt x="18115" y="3163"/>
                </a:cubicBezTo>
                <a:cubicBezTo>
                  <a:pt x="18098" y="3147"/>
                  <a:pt x="18082" y="3138"/>
                  <a:pt x="18063" y="3136"/>
                </a:cubicBezTo>
                <a:cubicBezTo>
                  <a:pt x="18055" y="3135"/>
                  <a:pt x="18049" y="3145"/>
                  <a:pt x="18048" y="3159"/>
                </a:cubicBezTo>
                <a:lnTo>
                  <a:pt x="18047" y="3170"/>
                </a:lnTo>
                <a:cubicBezTo>
                  <a:pt x="18042" y="3213"/>
                  <a:pt x="18029" y="3327"/>
                  <a:pt x="18009" y="3327"/>
                </a:cubicBezTo>
                <a:cubicBezTo>
                  <a:pt x="17932" y="3327"/>
                  <a:pt x="17898" y="3131"/>
                  <a:pt x="17897" y="3024"/>
                </a:cubicBezTo>
                <a:cubicBezTo>
                  <a:pt x="17898" y="3021"/>
                  <a:pt x="17899" y="3018"/>
                  <a:pt x="17901" y="3014"/>
                </a:cubicBezTo>
                <a:cubicBezTo>
                  <a:pt x="17914" y="2984"/>
                  <a:pt x="17938" y="2928"/>
                  <a:pt x="17927" y="2863"/>
                </a:cubicBezTo>
                <a:cubicBezTo>
                  <a:pt x="17913" y="2788"/>
                  <a:pt x="17857" y="2736"/>
                  <a:pt x="17749" y="2700"/>
                </a:cubicBezTo>
                <a:cubicBezTo>
                  <a:pt x="17712" y="2687"/>
                  <a:pt x="17667" y="2677"/>
                  <a:pt x="17618" y="2668"/>
                </a:cubicBezTo>
                <a:cubicBezTo>
                  <a:pt x="17613" y="2668"/>
                  <a:pt x="17608" y="2667"/>
                  <a:pt x="17603" y="2667"/>
                </a:cubicBezTo>
                <a:cubicBezTo>
                  <a:pt x="17579" y="2667"/>
                  <a:pt x="17553" y="2684"/>
                  <a:pt x="17535" y="2734"/>
                </a:cubicBezTo>
                <a:cubicBezTo>
                  <a:pt x="17531" y="2731"/>
                  <a:pt x="17528" y="2723"/>
                  <a:pt x="17523" y="2723"/>
                </a:cubicBezTo>
                <a:cubicBezTo>
                  <a:pt x="17495" y="2723"/>
                  <a:pt x="17473" y="2768"/>
                  <a:pt x="17473" y="2822"/>
                </a:cubicBezTo>
                <a:cubicBezTo>
                  <a:pt x="17473" y="2828"/>
                  <a:pt x="17476" y="2832"/>
                  <a:pt x="17476" y="2838"/>
                </a:cubicBezTo>
                <a:lnTo>
                  <a:pt x="17300" y="2838"/>
                </a:lnTo>
                <a:cubicBezTo>
                  <a:pt x="17297" y="2836"/>
                  <a:pt x="17291" y="2833"/>
                  <a:pt x="17286" y="2832"/>
                </a:cubicBezTo>
                <a:cubicBezTo>
                  <a:pt x="17280" y="2792"/>
                  <a:pt x="17265" y="2761"/>
                  <a:pt x="17243" y="2761"/>
                </a:cubicBezTo>
                <a:cubicBezTo>
                  <a:pt x="17228" y="2761"/>
                  <a:pt x="17215" y="2778"/>
                  <a:pt x="17206" y="2801"/>
                </a:cubicBezTo>
                <a:cubicBezTo>
                  <a:pt x="17168" y="2788"/>
                  <a:pt x="17118" y="2770"/>
                  <a:pt x="17068" y="2750"/>
                </a:cubicBezTo>
                <a:cubicBezTo>
                  <a:pt x="17068" y="2749"/>
                  <a:pt x="17069" y="2749"/>
                  <a:pt x="17069" y="2748"/>
                </a:cubicBezTo>
                <a:cubicBezTo>
                  <a:pt x="17069" y="2693"/>
                  <a:pt x="17047" y="2649"/>
                  <a:pt x="17020" y="2649"/>
                </a:cubicBezTo>
                <a:cubicBezTo>
                  <a:pt x="17001" y="2649"/>
                  <a:pt x="16988" y="2673"/>
                  <a:pt x="16979" y="2705"/>
                </a:cubicBezTo>
                <a:cubicBezTo>
                  <a:pt x="16946" y="2687"/>
                  <a:pt x="16909" y="2671"/>
                  <a:pt x="16884" y="2651"/>
                </a:cubicBezTo>
                <a:cubicBezTo>
                  <a:pt x="16888" y="2652"/>
                  <a:pt x="16892" y="2652"/>
                  <a:pt x="16896" y="2652"/>
                </a:cubicBezTo>
                <a:cubicBezTo>
                  <a:pt x="16904" y="2652"/>
                  <a:pt x="16912" y="2649"/>
                  <a:pt x="16919" y="2645"/>
                </a:cubicBezTo>
                <a:cubicBezTo>
                  <a:pt x="16922" y="2649"/>
                  <a:pt x="16925" y="2652"/>
                  <a:pt x="16928" y="2652"/>
                </a:cubicBezTo>
                <a:cubicBezTo>
                  <a:pt x="16931" y="2652"/>
                  <a:pt x="16935" y="2649"/>
                  <a:pt x="16938" y="2644"/>
                </a:cubicBezTo>
                <a:lnTo>
                  <a:pt x="16954" y="2615"/>
                </a:lnTo>
                <a:cubicBezTo>
                  <a:pt x="16959" y="2607"/>
                  <a:pt x="16960" y="2594"/>
                  <a:pt x="16959" y="2583"/>
                </a:cubicBezTo>
                <a:cubicBezTo>
                  <a:pt x="16959" y="2579"/>
                  <a:pt x="16960" y="2575"/>
                  <a:pt x="16960" y="2571"/>
                </a:cubicBezTo>
                <a:cubicBezTo>
                  <a:pt x="16960" y="2477"/>
                  <a:pt x="16911" y="2477"/>
                  <a:pt x="16896" y="2477"/>
                </a:cubicBezTo>
                <a:cubicBezTo>
                  <a:pt x="16893" y="2477"/>
                  <a:pt x="16890" y="2478"/>
                  <a:pt x="16886" y="2478"/>
                </a:cubicBezTo>
                <a:cubicBezTo>
                  <a:pt x="16905" y="2457"/>
                  <a:pt x="16917" y="2434"/>
                  <a:pt x="16932" y="2411"/>
                </a:cubicBezTo>
                <a:cubicBezTo>
                  <a:pt x="16945" y="2409"/>
                  <a:pt x="16953" y="2393"/>
                  <a:pt x="16959" y="2371"/>
                </a:cubicBezTo>
                <a:cubicBezTo>
                  <a:pt x="16985" y="2322"/>
                  <a:pt x="17003" y="2271"/>
                  <a:pt x="17000" y="2218"/>
                </a:cubicBezTo>
                <a:cubicBezTo>
                  <a:pt x="16994" y="2116"/>
                  <a:pt x="16925" y="2036"/>
                  <a:pt x="16782" y="1968"/>
                </a:cubicBezTo>
                <a:cubicBezTo>
                  <a:pt x="16781" y="1967"/>
                  <a:pt x="16780" y="1967"/>
                  <a:pt x="16779" y="1967"/>
                </a:cubicBezTo>
                <a:lnTo>
                  <a:pt x="16747" y="1967"/>
                </a:lnTo>
                <a:lnTo>
                  <a:pt x="16567" y="1967"/>
                </a:lnTo>
                <a:cubicBezTo>
                  <a:pt x="16556" y="1915"/>
                  <a:pt x="16541" y="1875"/>
                  <a:pt x="16524" y="1840"/>
                </a:cubicBezTo>
                <a:cubicBezTo>
                  <a:pt x="16520" y="1822"/>
                  <a:pt x="16514" y="1810"/>
                  <a:pt x="16504" y="1802"/>
                </a:cubicBezTo>
                <a:cubicBezTo>
                  <a:pt x="16475" y="1759"/>
                  <a:pt x="16439" y="1734"/>
                  <a:pt x="16397" y="1734"/>
                </a:cubicBezTo>
                <a:close/>
                <a:moveTo>
                  <a:pt x="11120" y="1742"/>
                </a:moveTo>
                <a:lnTo>
                  <a:pt x="11209" y="1752"/>
                </a:lnTo>
                <a:cubicBezTo>
                  <a:pt x="11208" y="1760"/>
                  <a:pt x="11206" y="1768"/>
                  <a:pt x="11205" y="1776"/>
                </a:cubicBezTo>
                <a:cubicBezTo>
                  <a:pt x="11204" y="1777"/>
                  <a:pt x="11201" y="1779"/>
                  <a:pt x="11198" y="1780"/>
                </a:cubicBezTo>
                <a:cubicBezTo>
                  <a:pt x="11192" y="1783"/>
                  <a:pt x="11184" y="1787"/>
                  <a:pt x="11177" y="1798"/>
                </a:cubicBezTo>
                <a:cubicBezTo>
                  <a:pt x="11154" y="1833"/>
                  <a:pt x="11146" y="1889"/>
                  <a:pt x="11138" y="1938"/>
                </a:cubicBezTo>
                <a:cubicBezTo>
                  <a:pt x="11133" y="1967"/>
                  <a:pt x="11128" y="1994"/>
                  <a:pt x="11121" y="2016"/>
                </a:cubicBezTo>
                <a:cubicBezTo>
                  <a:pt x="11109" y="2001"/>
                  <a:pt x="11095" y="1988"/>
                  <a:pt x="11080" y="1974"/>
                </a:cubicBezTo>
                <a:cubicBezTo>
                  <a:pt x="11076" y="1970"/>
                  <a:pt x="11073" y="1967"/>
                  <a:pt x="11069" y="1963"/>
                </a:cubicBezTo>
                <a:cubicBezTo>
                  <a:pt x="11061" y="1930"/>
                  <a:pt x="11048" y="1903"/>
                  <a:pt x="11028" y="1903"/>
                </a:cubicBezTo>
                <a:cubicBezTo>
                  <a:pt x="11025" y="1903"/>
                  <a:pt x="11023" y="1908"/>
                  <a:pt x="11020" y="1910"/>
                </a:cubicBezTo>
                <a:cubicBezTo>
                  <a:pt x="10999" y="1883"/>
                  <a:pt x="10982" y="1853"/>
                  <a:pt x="10977" y="1815"/>
                </a:cubicBezTo>
                <a:cubicBezTo>
                  <a:pt x="10979" y="1815"/>
                  <a:pt x="10981" y="1814"/>
                  <a:pt x="10984" y="1814"/>
                </a:cubicBezTo>
                <a:cubicBezTo>
                  <a:pt x="11009" y="1814"/>
                  <a:pt x="11036" y="1821"/>
                  <a:pt x="11036" y="1821"/>
                </a:cubicBezTo>
                <a:cubicBezTo>
                  <a:pt x="11040" y="1822"/>
                  <a:pt x="11044" y="1820"/>
                  <a:pt x="11048" y="1815"/>
                </a:cubicBezTo>
                <a:cubicBezTo>
                  <a:pt x="11058" y="1798"/>
                  <a:pt x="11069" y="1796"/>
                  <a:pt x="11084" y="1794"/>
                </a:cubicBezTo>
                <a:cubicBezTo>
                  <a:pt x="11092" y="1793"/>
                  <a:pt x="11102" y="1791"/>
                  <a:pt x="11112" y="1786"/>
                </a:cubicBezTo>
                <a:cubicBezTo>
                  <a:pt x="11117" y="1783"/>
                  <a:pt x="11122" y="1774"/>
                  <a:pt x="11123" y="1763"/>
                </a:cubicBezTo>
                <a:cubicBezTo>
                  <a:pt x="11123" y="1755"/>
                  <a:pt x="11122" y="1748"/>
                  <a:pt x="11120" y="1742"/>
                </a:cubicBezTo>
                <a:close/>
                <a:moveTo>
                  <a:pt x="3931" y="1744"/>
                </a:moveTo>
                <a:cubicBezTo>
                  <a:pt x="3935" y="1744"/>
                  <a:pt x="3938" y="1745"/>
                  <a:pt x="3941" y="1746"/>
                </a:cubicBezTo>
                <a:cubicBezTo>
                  <a:pt x="3937" y="1747"/>
                  <a:pt x="3932" y="1747"/>
                  <a:pt x="3928" y="1748"/>
                </a:cubicBezTo>
                <a:cubicBezTo>
                  <a:pt x="3929" y="1746"/>
                  <a:pt x="3930" y="1745"/>
                  <a:pt x="3931" y="1744"/>
                </a:cubicBezTo>
                <a:close/>
                <a:moveTo>
                  <a:pt x="3157" y="1756"/>
                </a:moveTo>
                <a:cubicBezTo>
                  <a:pt x="3165" y="1756"/>
                  <a:pt x="3183" y="1780"/>
                  <a:pt x="3193" y="1793"/>
                </a:cubicBezTo>
                <a:cubicBezTo>
                  <a:pt x="3189" y="1802"/>
                  <a:pt x="3187" y="1806"/>
                  <a:pt x="3183" y="1806"/>
                </a:cubicBezTo>
                <a:cubicBezTo>
                  <a:pt x="3172" y="1806"/>
                  <a:pt x="3158" y="1779"/>
                  <a:pt x="3156" y="1772"/>
                </a:cubicBezTo>
                <a:cubicBezTo>
                  <a:pt x="3156" y="1762"/>
                  <a:pt x="3157" y="1757"/>
                  <a:pt x="3157" y="1756"/>
                </a:cubicBezTo>
                <a:close/>
                <a:moveTo>
                  <a:pt x="6022" y="1770"/>
                </a:moveTo>
                <a:cubicBezTo>
                  <a:pt x="6022" y="1770"/>
                  <a:pt x="6022" y="1771"/>
                  <a:pt x="6022" y="1771"/>
                </a:cubicBezTo>
                <a:cubicBezTo>
                  <a:pt x="6017" y="1793"/>
                  <a:pt x="6014" y="1794"/>
                  <a:pt x="6014" y="1794"/>
                </a:cubicBezTo>
                <a:lnTo>
                  <a:pt x="5964" y="1794"/>
                </a:lnTo>
                <a:cubicBezTo>
                  <a:pt x="5964" y="1794"/>
                  <a:pt x="6022" y="1770"/>
                  <a:pt x="6022" y="1770"/>
                </a:cubicBezTo>
                <a:close/>
                <a:moveTo>
                  <a:pt x="11511" y="1789"/>
                </a:moveTo>
                <a:lnTo>
                  <a:pt x="11519" y="1791"/>
                </a:lnTo>
                <a:cubicBezTo>
                  <a:pt x="11515" y="1795"/>
                  <a:pt x="11512" y="1798"/>
                  <a:pt x="11509" y="1802"/>
                </a:cubicBezTo>
                <a:cubicBezTo>
                  <a:pt x="11509" y="1798"/>
                  <a:pt x="11511" y="1794"/>
                  <a:pt x="11511" y="1789"/>
                </a:cubicBezTo>
                <a:close/>
                <a:moveTo>
                  <a:pt x="16397" y="1793"/>
                </a:moveTo>
                <a:cubicBezTo>
                  <a:pt x="16422" y="1793"/>
                  <a:pt x="16443" y="1803"/>
                  <a:pt x="16460" y="1819"/>
                </a:cubicBezTo>
                <a:cubicBezTo>
                  <a:pt x="16454" y="1833"/>
                  <a:pt x="16450" y="1852"/>
                  <a:pt x="16450" y="1872"/>
                </a:cubicBezTo>
                <a:cubicBezTo>
                  <a:pt x="16450" y="1917"/>
                  <a:pt x="16468" y="1954"/>
                  <a:pt x="16490" y="1954"/>
                </a:cubicBezTo>
                <a:cubicBezTo>
                  <a:pt x="16503" y="1954"/>
                  <a:pt x="16513" y="1941"/>
                  <a:pt x="16521" y="1922"/>
                </a:cubicBezTo>
                <a:cubicBezTo>
                  <a:pt x="16530" y="1950"/>
                  <a:pt x="16537" y="1979"/>
                  <a:pt x="16542" y="2006"/>
                </a:cubicBezTo>
                <a:cubicBezTo>
                  <a:pt x="16544" y="2018"/>
                  <a:pt x="16550" y="2026"/>
                  <a:pt x="16556" y="2026"/>
                </a:cubicBezTo>
                <a:lnTo>
                  <a:pt x="16656" y="2026"/>
                </a:lnTo>
                <a:cubicBezTo>
                  <a:pt x="16644" y="2038"/>
                  <a:pt x="16636" y="2057"/>
                  <a:pt x="16636" y="2083"/>
                </a:cubicBezTo>
                <a:cubicBezTo>
                  <a:pt x="16636" y="2088"/>
                  <a:pt x="16638" y="2091"/>
                  <a:pt x="16638" y="2095"/>
                </a:cubicBezTo>
                <a:lnTo>
                  <a:pt x="16535" y="2223"/>
                </a:lnTo>
                <a:cubicBezTo>
                  <a:pt x="16528" y="2210"/>
                  <a:pt x="16518" y="2201"/>
                  <a:pt x="16508" y="2201"/>
                </a:cubicBezTo>
                <a:cubicBezTo>
                  <a:pt x="16486" y="2201"/>
                  <a:pt x="16468" y="2237"/>
                  <a:pt x="16468" y="2280"/>
                </a:cubicBezTo>
                <a:cubicBezTo>
                  <a:pt x="16468" y="2288"/>
                  <a:pt x="16471" y="2293"/>
                  <a:pt x="16472" y="2300"/>
                </a:cubicBezTo>
                <a:lnTo>
                  <a:pt x="16226" y="2604"/>
                </a:lnTo>
                <a:lnTo>
                  <a:pt x="16129" y="2523"/>
                </a:lnTo>
                <a:cubicBezTo>
                  <a:pt x="16136" y="2508"/>
                  <a:pt x="16140" y="2490"/>
                  <a:pt x="16140" y="2469"/>
                </a:cubicBezTo>
                <a:cubicBezTo>
                  <a:pt x="16140" y="2424"/>
                  <a:pt x="16122" y="2388"/>
                  <a:pt x="16100" y="2388"/>
                </a:cubicBezTo>
                <a:cubicBezTo>
                  <a:pt x="16078" y="2388"/>
                  <a:pt x="16061" y="2422"/>
                  <a:pt x="16060" y="2464"/>
                </a:cubicBezTo>
                <a:lnTo>
                  <a:pt x="15736" y="2194"/>
                </a:lnTo>
                <a:cubicBezTo>
                  <a:pt x="15754" y="2187"/>
                  <a:pt x="15770" y="2181"/>
                  <a:pt x="15786" y="2175"/>
                </a:cubicBezTo>
                <a:cubicBezTo>
                  <a:pt x="15791" y="2189"/>
                  <a:pt x="15798" y="2199"/>
                  <a:pt x="15807" y="2199"/>
                </a:cubicBezTo>
                <a:cubicBezTo>
                  <a:pt x="15819" y="2199"/>
                  <a:pt x="15828" y="2180"/>
                  <a:pt x="15832" y="2158"/>
                </a:cubicBezTo>
                <a:cubicBezTo>
                  <a:pt x="15848" y="2152"/>
                  <a:pt x="15865" y="2147"/>
                  <a:pt x="15877" y="2142"/>
                </a:cubicBezTo>
                <a:cubicBezTo>
                  <a:pt x="15878" y="2155"/>
                  <a:pt x="15880" y="2167"/>
                  <a:pt x="15885" y="2178"/>
                </a:cubicBezTo>
                <a:cubicBezTo>
                  <a:pt x="15894" y="2203"/>
                  <a:pt x="15912" y="2215"/>
                  <a:pt x="15937" y="2215"/>
                </a:cubicBezTo>
                <a:cubicBezTo>
                  <a:pt x="16016" y="2215"/>
                  <a:pt x="16162" y="2090"/>
                  <a:pt x="16194" y="2041"/>
                </a:cubicBezTo>
                <a:cubicBezTo>
                  <a:pt x="16199" y="2034"/>
                  <a:pt x="16204" y="2024"/>
                  <a:pt x="16208" y="2016"/>
                </a:cubicBezTo>
                <a:cubicBezTo>
                  <a:pt x="16209" y="2036"/>
                  <a:pt x="16216" y="2053"/>
                  <a:pt x="16226" y="2053"/>
                </a:cubicBezTo>
                <a:cubicBezTo>
                  <a:pt x="16237" y="2053"/>
                  <a:pt x="16246" y="2035"/>
                  <a:pt x="16246" y="2014"/>
                </a:cubicBezTo>
                <a:cubicBezTo>
                  <a:pt x="16246" y="1995"/>
                  <a:pt x="16238" y="1980"/>
                  <a:pt x="16228" y="1978"/>
                </a:cubicBezTo>
                <a:cubicBezTo>
                  <a:pt x="16232" y="1972"/>
                  <a:pt x="16235" y="1967"/>
                  <a:pt x="16239" y="1960"/>
                </a:cubicBezTo>
                <a:cubicBezTo>
                  <a:pt x="16256" y="1924"/>
                  <a:pt x="16275" y="1890"/>
                  <a:pt x="16296" y="1861"/>
                </a:cubicBezTo>
                <a:cubicBezTo>
                  <a:pt x="16298" y="1861"/>
                  <a:pt x="16299" y="1864"/>
                  <a:pt x="16300" y="1864"/>
                </a:cubicBezTo>
                <a:cubicBezTo>
                  <a:pt x="16309" y="1864"/>
                  <a:pt x="16315" y="1851"/>
                  <a:pt x="16317" y="1835"/>
                </a:cubicBezTo>
                <a:cubicBezTo>
                  <a:pt x="16340" y="1811"/>
                  <a:pt x="16365" y="1793"/>
                  <a:pt x="16397" y="1793"/>
                </a:cubicBezTo>
                <a:close/>
                <a:moveTo>
                  <a:pt x="3721" y="1800"/>
                </a:moveTo>
                <a:cubicBezTo>
                  <a:pt x="3733" y="1809"/>
                  <a:pt x="3741" y="1826"/>
                  <a:pt x="3751" y="1845"/>
                </a:cubicBezTo>
                <a:cubicBezTo>
                  <a:pt x="3757" y="1858"/>
                  <a:pt x="3764" y="1871"/>
                  <a:pt x="3772" y="1883"/>
                </a:cubicBezTo>
                <a:lnTo>
                  <a:pt x="3756" y="1883"/>
                </a:lnTo>
                <a:cubicBezTo>
                  <a:pt x="3742" y="1860"/>
                  <a:pt x="3729" y="1827"/>
                  <a:pt x="3721" y="1800"/>
                </a:cubicBezTo>
                <a:close/>
                <a:moveTo>
                  <a:pt x="6045" y="1812"/>
                </a:moveTo>
                <a:lnTo>
                  <a:pt x="6100" y="1812"/>
                </a:lnTo>
                <a:cubicBezTo>
                  <a:pt x="6098" y="1826"/>
                  <a:pt x="6096" y="1834"/>
                  <a:pt x="6088" y="1845"/>
                </a:cubicBezTo>
                <a:lnTo>
                  <a:pt x="6030" y="1845"/>
                </a:lnTo>
                <a:cubicBezTo>
                  <a:pt x="6037" y="1837"/>
                  <a:pt x="6042" y="1823"/>
                  <a:pt x="6045" y="1812"/>
                </a:cubicBezTo>
                <a:close/>
                <a:moveTo>
                  <a:pt x="4430" y="1813"/>
                </a:moveTo>
                <a:cubicBezTo>
                  <a:pt x="4436" y="1813"/>
                  <a:pt x="4438" y="1814"/>
                  <a:pt x="4438" y="1814"/>
                </a:cubicBezTo>
                <a:cubicBezTo>
                  <a:pt x="4439" y="1815"/>
                  <a:pt x="4441" y="1816"/>
                  <a:pt x="4442" y="1816"/>
                </a:cubicBezTo>
                <a:lnTo>
                  <a:pt x="4442" y="1838"/>
                </a:lnTo>
                <a:cubicBezTo>
                  <a:pt x="4442" y="1841"/>
                  <a:pt x="4437" y="1851"/>
                  <a:pt x="4425" y="1851"/>
                </a:cubicBezTo>
                <a:cubicBezTo>
                  <a:pt x="4420" y="1851"/>
                  <a:pt x="4386" y="1839"/>
                  <a:pt x="4348" y="1824"/>
                </a:cubicBezTo>
                <a:cubicBezTo>
                  <a:pt x="4370" y="1817"/>
                  <a:pt x="4399" y="1813"/>
                  <a:pt x="4430" y="1813"/>
                </a:cubicBezTo>
                <a:close/>
                <a:moveTo>
                  <a:pt x="15882" y="1845"/>
                </a:moveTo>
                <a:cubicBezTo>
                  <a:pt x="15879" y="1845"/>
                  <a:pt x="15876" y="1847"/>
                  <a:pt x="15873" y="1851"/>
                </a:cubicBezTo>
                <a:lnTo>
                  <a:pt x="15869" y="1857"/>
                </a:lnTo>
                <a:cubicBezTo>
                  <a:pt x="15862" y="1868"/>
                  <a:pt x="15853" y="1881"/>
                  <a:pt x="15844" y="1891"/>
                </a:cubicBezTo>
                <a:cubicBezTo>
                  <a:pt x="15838" y="1897"/>
                  <a:pt x="15834" y="1910"/>
                  <a:pt x="15836" y="1924"/>
                </a:cubicBezTo>
                <a:cubicBezTo>
                  <a:pt x="15839" y="1957"/>
                  <a:pt x="15853" y="1990"/>
                  <a:pt x="15872" y="1990"/>
                </a:cubicBezTo>
                <a:cubicBezTo>
                  <a:pt x="15905" y="1990"/>
                  <a:pt x="15923" y="1954"/>
                  <a:pt x="15929" y="1879"/>
                </a:cubicBezTo>
                <a:cubicBezTo>
                  <a:pt x="15929" y="1871"/>
                  <a:pt x="15928" y="1861"/>
                  <a:pt x="15925" y="1855"/>
                </a:cubicBezTo>
                <a:cubicBezTo>
                  <a:pt x="15922" y="1848"/>
                  <a:pt x="15919" y="1845"/>
                  <a:pt x="15914" y="1845"/>
                </a:cubicBezTo>
                <a:cubicBezTo>
                  <a:pt x="15914" y="1845"/>
                  <a:pt x="15882" y="1845"/>
                  <a:pt x="15882" y="1845"/>
                </a:cubicBezTo>
                <a:close/>
                <a:moveTo>
                  <a:pt x="3660" y="1865"/>
                </a:moveTo>
                <a:cubicBezTo>
                  <a:pt x="3632" y="1865"/>
                  <a:pt x="3610" y="1910"/>
                  <a:pt x="3610" y="1964"/>
                </a:cubicBezTo>
                <a:cubicBezTo>
                  <a:pt x="3610" y="2019"/>
                  <a:pt x="3632" y="2062"/>
                  <a:pt x="3660" y="2062"/>
                </a:cubicBezTo>
                <a:cubicBezTo>
                  <a:pt x="3687" y="2062"/>
                  <a:pt x="3709" y="2019"/>
                  <a:pt x="3709" y="1964"/>
                </a:cubicBezTo>
                <a:cubicBezTo>
                  <a:pt x="3709" y="1910"/>
                  <a:pt x="3687" y="1865"/>
                  <a:pt x="3660" y="1865"/>
                </a:cubicBezTo>
                <a:close/>
                <a:moveTo>
                  <a:pt x="4534" y="1865"/>
                </a:moveTo>
                <a:cubicBezTo>
                  <a:pt x="4507" y="1865"/>
                  <a:pt x="4485" y="1910"/>
                  <a:pt x="4485" y="1964"/>
                </a:cubicBezTo>
                <a:cubicBezTo>
                  <a:pt x="4485" y="2015"/>
                  <a:pt x="4505" y="2054"/>
                  <a:pt x="4530" y="2059"/>
                </a:cubicBezTo>
                <a:cubicBezTo>
                  <a:pt x="4525" y="2065"/>
                  <a:pt x="4518" y="2068"/>
                  <a:pt x="4506" y="2068"/>
                </a:cubicBezTo>
                <a:cubicBezTo>
                  <a:pt x="4477" y="2068"/>
                  <a:pt x="4458" y="2040"/>
                  <a:pt x="4437" y="2007"/>
                </a:cubicBezTo>
                <a:cubicBezTo>
                  <a:pt x="4409" y="1966"/>
                  <a:pt x="4378" y="1920"/>
                  <a:pt x="4321" y="1920"/>
                </a:cubicBezTo>
                <a:cubicBezTo>
                  <a:pt x="4296" y="1920"/>
                  <a:pt x="4243" y="1920"/>
                  <a:pt x="4243" y="2013"/>
                </a:cubicBezTo>
                <a:cubicBezTo>
                  <a:pt x="4243" y="2086"/>
                  <a:pt x="4391" y="2192"/>
                  <a:pt x="4410" y="2192"/>
                </a:cubicBezTo>
                <a:cubicBezTo>
                  <a:pt x="4428" y="2192"/>
                  <a:pt x="4441" y="2178"/>
                  <a:pt x="4452" y="2161"/>
                </a:cubicBezTo>
                <a:cubicBezTo>
                  <a:pt x="4463" y="2188"/>
                  <a:pt x="4472" y="2214"/>
                  <a:pt x="4481" y="2242"/>
                </a:cubicBezTo>
                <a:cubicBezTo>
                  <a:pt x="4491" y="2271"/>
                  <a:pt x="4502" y="2301"/>
                  <a:pt x="4516" y="2333"/>
                </a:cubicBezTo>
                <a:cubicBezTo>
                  <a:pt x="4508" y="2348"/>
                  <a:pt x="4497" y="2373"/>
                  <a:pt x="4497" y="2404"/>
                </a:cubicBezTo>
                <a:cubicBezTo>
                  <a:pt x="4497" y="2512"/>
                  <a:pt x="4614" y="2625"/>
                  <a:pt x="4665" y="2625"/>
                </a:cubicBezTo>
                <a:cubicBezTo>
                  <a:pt x="4688" y="2625"/>
                  <a:pt x="4717" y="2580"/>
                  <a:pt x="4731" y="2553"/>
                </a:cubicBezTo>
                <a:lnTo>
                  <a:pt x="4736" y="2553"/>
                </a:lnTo>
                <a:cubicBezTo>
                  <a:pt x="4738" y="2563"/>
                  <a:pt x="4740" y="2573"/>
                  <a:pt x="4744" y="2581"/>
                </a:cubicBezTo>
                <a:cubicBezTo>
                  <a:pt x="4748" y="2590"/>
                  <a:pt x="4755" y="2593"/>
                  <a:pt x="4760" y="2599"/>
                </a:cubicBezTo>
                <a:cubicBezTo>
                  <a:pt x="4751" y="2623"/>
                  <a:pt x="4745" y="2652"/>
                  <a:pt x="4745" y="2685"/>
                </a:cubicBezTo>
                <a:cubicBezTo>
                  <a:pt x="4745" y="2736"/>
                  <a:pt x="4759" y="2780"/>
                  <a:pt x="4779" y="2806"/>
                </a:cubicBezTo>
                <a:cubicBezTo>
                  <a:pt x="4760" y="2830"/>
                  <a:pt x="4741" y="2858"/>
                  <a:pt x="4723" y="2895"/>
                </a:cubicBezTo>
                <a:cubicBezTo>
                  <a:pt x="4715" y="2910"/>
                  <a:pt x="4715" y="2934"/>
                  <a:pt x="4714" y="2959"/>
                </a:cubicBezTo>
                <a:cubicBezTo>
                  <a:pt x="4714" y="2976"/>
                  <a:pt x="4714" y="3005"/>
                  <a:pt x="4710" y="3011"/>
                </a:cubicBezTo>
                <a:cubicBezTo>
                  <a:pt x="4673" y="3066"/>
                  <a:pt x="4661" y="3102"/>
                  <a:pt x="4661" y="3226"/>
                </a:cubicBezTo>
                <a:cubicBezTo>
                  <a:pt x="4661" y="3262"/>
                  <a:pt x="4678" y="3313"/>
                  <a:pt x="4692" y="3349"/>
                </a:cubicBezTo>
                <a:cubicBezTo>
                  <a:pt x="4694" y="3356"/>
                  <a:pt x="4696" y="3360"/>
                  <a:pt x="4696" y="3360"/>
                </a:cubicBezTo>
                <a:cubicBezTo>
                  <a:pt x="4699" y="3366"/>
                  <a:pt x="4702" y="3371"/>
                  <a:pt x="4706" y="3371"/>
                </a:cubicBezTo>
                <a:cubicBezTo>
                  <a:pt x="4740" y="3377"/>
                  <a:pt x="4775" y="3389"/>
                  <a:pt x="4796" y="3399"/>
                </a:cubicBezTo>
                <a:cubicBezTo>
                  <a:pt x="4800" y="3401"/>
                  <a:pt x="4807" y="3401"/>
                  <a:pt x="4809" y="3403"/>
                </a:cubicBezTo>
                <a:lnTo>
                  <a:pt x="4809" y="3404"/>
                </a:lnTo>
                <a:cubicBezTo>
                  <a:pt x="4805" y="3402"/>
                  <a:pt x="4801" y="3401"/>
                  <a:pt x="4796" y="3399"/>
                </a:cubicBezTo>
                <a:cubicBezTo>
                  <a:pt x="4770" y="3389"/>
                  <a:pt x="4744" y="3382"/>
                  <a:pt x="4724" y="3398"/>
                </a:cubicBezTo>
                <a:cubicBezTo>
                  <a:pt x="4717" y="3403"/>
                  <a:pt x="4714" y="3417"/>
                  <a:pt x="4714" y="3431"/>
                </a:cubicBezTo>
                <a:cubicBezTo>
                  <a:pt x="4717" y="3474"/>
                  <a:pt x="4731" y="3497"/>
                  <a:pt x="4742" y="3516"/>
                </a:cubicBezTo>
                <a:cubicBezTo>
                  <a:pt x="4750" y="3531"/>
                  <a:pt x="4758" y="3543"/>
                  <a:pt x="4762" y="3564"/>
                </a:cubicBezTo>
                <a:cubicBezTo>
                  <a:pt x="4764" y="3576"/>
                  <a:pt x="4769" y="3584"/>
                  <a:pt x="4776" y="3584"/>
                </a:cubicBezTo>
                <a:lnTo>
                  <a:pt x="4870" y="3584"/>
                </a:lnTo>
                <a:cubicBezTo>
                  <a:pt x="4886" y="3618"/>
                  <a:pt x="4919" y="3669"/>
                  <a:pt x="4941" y="3669"/>
                </a:cubicBezTo>
                <a:cubicBezTo>
                  <a:pt x="4951" y="3669"/>
                  <a:pt x="4962" y="3669"/>
                  <a:pt x="4973" y="3669"/>
                </a:cubicBezTo>
                <a:cubicBezTo>
                  <a:pt x="4958" y="3689"/>
                  <a:pt x="4947" y="3720"/>
                  <a:pt x="4947" y="3758"/>
                </a:cubicBezTo>
                <a:cubicBezTo>
                  <a:pt x="4947" y="3801"/>
                  <a:pt x="4960" y="3827"/>
                  <a:pt x="4970" y="3847"/>
                </a:cubicBezTo>
                <a:cubicBezTo>
                  <a:pt x="4974" y="3856"/>
                  <a:pt x="4979" y="3867"/>
                  <a:pt x="4980" y="3870"/>
                </a:cubicBezTo>
                <a:cubicBezTo>
                  <a:pt x="4978" y="3876"/>
                  <a:pt x="4967" y="3884"/>
                  <a:pt x="4961" y="3889"/>
                </a:cubicBezTo>
                <a:cubicBezTo>
                  <a:pt x="4946" y="3901"/>
                  <a:pt x="4929" y="3914"/>
                  <a:pt x="4921" y="3945"/>
                </a:cubicBezTo>
                <a:cubicBezTo>
                  <a:pt x="4914" y="3975"/>
                  <a:pt x="4911" y="4002"/>
                  <a:pt x="4908" y="4028"/>
                </a:cubicBezTo>
                <a:cubicBezTo>
                  <a:pt x="4903" y="4068"/>
                  <a:pt x="4898" y="4103"/>
                  <a:pt x="4881" y="4147"/>
                </a:cubicBezTo>
                <a:cubicBezTo>
                  <a:pt x="4874" y="4165"/>
                  <a:pt x="4867" y="4175"/>
                  <a:pt x="4859" y="4175"/>
                </a:cubicBezTo>
                <a:cubicBezTo>
                  <a:pt x="4829" y="4175"/>
                  <a:pt x="4797" y="4066"/>
                  <a:pt x="4797" y="4043"/>
                </a:cubicBezTo>
                <a:cubicBezTo>
                  <a:pt x="4797" y="4034"/>
                  <a:pt x="4799" y="4031"/>
                  <a:pt x="4808" y="4020"/>
                </a:cubicBezTo>
                <a:cubicBezTo>
                  <a:pt x="4818" y="4006"/>
                  <a:pt x="4833" y="3986"/>
                  <a:pt x="4833" y="3937"/>
                </a:cubicBezTo>
                <a:cubicBezTo>
                  <a:pt x="4833" y="3890"/>
                  <a:pt x="4764" y="3757"/>
                  <a:pt x="4740" y="3757"/>
                </a:cubicBezTo>
                <a:cubicBezTo>
                  <a:pt x="4697" y="3757"/>
                  <a:pt x="4689" y="3826"/>
                  <a:pt x="4684" y="3870"/>
                </a:cubicBezTo>
                <a:cubicBezTo>
                  <a:pt x="4680" y="3906"/>
                  <a:pt x="4677" y="3926"/>
                  <a:pt x="4669" y="3934"/>
                </a:cubicBezTo>
                <a:cubicBezTo>
                  <a:pt x="4667" y="3881"/>
                  <a:pt x="4660" y="3834"/>
                  <a:pt x="4628" y="3795"/>
                </a:cubicBezTo>
                <a:cubicBezTo>
                  <a:pt x="4630" y="3789"/>
                  <a:pt x="4633" y="3783"/>
                  <a:pt x="4637" y="3777"/>
                </a:cubicBezTo>
                <a:cubicBezTo>
                  <a:pt x="4640" y="3771"/>
                  <a:pt x="4643" y="3762"/>
                  <a:pt x="4642" y="3753"/>
                </a:cubicBezTo>
                <a:cubicBezTo>
                  <a:pt x="4642" y="3743"/>
                  <a:pt x="4640" y="3733"/>
                  <a:pt x="4635" y="3728"/>
                </a:cubicBezTo>
                <a:cubicBezTo>
                  <a:pt x="4626" y="3717"/>
                  <a:pt x="4617" y="3711"/>
                  <a:pt x="4607" y="3707"/>
                </a:cubicBezTo>
                <a:cubicBezTo>
                  <a:pt x="4615" y="3690"/>
                  <a:pt x="4620" y="3668"/>
                  <a:pt x="4620" y="3643"/>
                </a:cubicBezTo>
                <a:cubicBezTo>
                  <a:pt x="4620" y="3598"/>
                  <a:pt x="4604" y="3567"/>
                  <a:pt x="4584" y="3554"/>
                </a:cubicBezTo>
                <a:cubicBezTo>
                  <a:pt x="4576" y="3519"/>
                  <a:pt x="4561" y="3498"/>
                  <a:pt x="4546" y="3482"/>
                </a:cubicBezTo>
                <a:cubicBezTo>
                  <a:pt x="4533" y="3468"/>
                  <a:pt x="4526" y="3458"/>
                  <a:pt x="4526" y="3446"/>
                </a:cubicBezTo>
                <a:cubicBezTo>
                  <a:pt x="4524" y="3321"/>
                  <a:pt x="4486" y="3236"/>
                  <a:pt x="4424" y="3207"/>
                </a:cubicBezTo>
                <a:cubicBezTo>
                  <a:pt x="4424" y="3206"/>
                  <a:pt x="4425" y="3206"/>
                  <a:pt x="4425" y="3205"/>
                </a:cubicBezTo>
                <a:cubicBezTo>
                  <a:pt x="4431" y="3194"/>
                  <a:pt x="4436" y="3186"/>
                  <a:pt x="4440" y="3178"/>
                </a:cubicBezTo>
                <a:cubicBezTo>
                  <a:pt x="4458" y="3146"/>
                  <a:pt x="4473" y="3119"/>
                  <a:pt x="4479" y="3049"/>
                </a:cubicBezTo>
                <a:cubicBezTo>
                  <a:pt x="4479" y="3046"/>
                  <a:pt x="4479" y="3044"/>
                  <a:pt x="4479" y="3042"/>
                </a:cubicBezTo>
                <a:cubicBezTo>
                  <a:pt x="4484" y="3043"/>
                  <a:pt x="4490" y="3044"/>
                  <a:pt x="4496" y="3044"/>
                </a:cubicBezTo>
                <a:cubicBezTo>
                  <a:pt x="4564" y="3044"/>
                  <a:pt x="4597" y="2950"/>
                  <a:pt x="4624" y="2875"/>
                </a:cubicBezTo>
                <a:lnTo>
                  <a:pt x="4627" y="2865"/>
                </a:lnTo>
                <a:cubicBezTo>
                  <a:pt x="4632" y="2858"/>
                  <a:pt x="4646" y="2838"/>
                  <a:pt x="4655" y="2822"/>
                </a:cubicBezTo>
                <a:cubicBezTo>
                  <a:pt x="4664" y="2807"/>
                  <a:pt x="4670" y="2797"/>
                  <a:pt x="4670" y="2780"/>
                </a:cubicBezTo>
                <a:cubicBezTo>
                  <a:pt x="4670" y="2772"/>
                  <a:pt x="4669" y="2764"/>
                  <a:pt x="4669" y="2757"/>
                </a:cubicBezTo>
                <a:cubicBezTo>
                  <a:pt x="4669" y="2747"/>
                  <a:pt x="4669" y="2741"/>
                  <a:pt x="4670" y="2731"/>
                </a:cubicBezTo>
                <a:cubicBezTo>
                  <a:pt x="4671" y="2723"/>
                  <a:pt x="4669" y="2713"/>
                  <a:pt x="4666" y="2706"/>
                </a:cubicBezTo>
                <a:cubicBezTo>
                  <a:pt x="4663" y="2699"/>
                  <a:pt x="4659" y="2695"/>
                  <a:pt x="4655" y="2695"/>
                </a:cubicBezTo>
                <a:cubicBezTo>
                  <a:pt x="4617" y="2695"/>
                  <a:pt x="4583" y="2682"/>
                  <a:pt x="4551" y="2670"/>
                </a:cubicBezTo>
                <a:cubicBezTo>
                  <a:pt x="4518" y="2657"/>
                  <a:pt x="4484" y="2644"/>
                  <a:pt x="4447" y="2644"/>
                </a:cubicBezTo>
                <a:cubicBezTo>
                  <a:pt x="4429" y="2644"/>
                  <a:pt x="4417" y="2653"/>
                  <a:pt x="4406" y="2665"/>
                </a:cubicBezTo>
                <a:cubicBezTo>
                  <a:pt x="4398" y="2635"/>
                  <a:pt x="4385" y="2611"/>
                  <a:pt x="4367" y="2611"/>
                </a:cubicBezTo>
                <a:cubicBezTo>
                  <a:pt x="4340" y="2611"/>
                  <a:pt x="4317" y="2656"/>
                  <a:pt x="4317" y="2710"/>
                </a:cubicBezTo>
                <a:cubicBezTo>
                  <a:pt x="4317" y="2734"/>
                  <a:pt x="4323" y="2755"/>
                  <a:pt x="4330" y="2772"/>
                </a:cubicBezTo>
                <a:cubicBezTo>
                  <a:pt x="4329" y="2776"/>
                  <a:pt x="4326" y="2776"/>
                  <a:pt x="4326" y="2780"/>
                </a:cubicBezTo>
                <a:lnTo>
                  <a:pt x="4326" y="2853"/>
                </a:lnTo>
                <a:cubicBezTo>
                  <a:pt x="4326" y="2856"/>
                  <a:pt x="4327" y="2859"/>
                  <a:pt x="4327" y="2862"/>
                </a:cubicBezTo>
                <a:cubicBezTo>
                  <a:pt x="4332" y="2890"/>
                  <a:pt x="4333" y="2914"/>
                  <a:pt x="4334" y="2938"/>
                </a:cubicBezTo>
                <a:lnTo>
                  <a:pt x="4335" y="2942"/>
                </a:lnTo>
                <a:cubicBezTo>
                  <a:pt x="4337" y="2987"/>
                  <a:pt x="4341" y="3025"/>
                  <a:pt x="4359" y="3067"/>
                </a:cubicBezTo>
                <a:cubicBezTo>
                  <a:pt x="4358" y="3094"/>
                  <a:pt x="4358" y="3136"/>
                  <a:pt x="4358" y="3184"/>
                </a:cubicBezTo>
                <a:cubicBezTo>
                  <a:pt x="4358" y="3190"/>
                  <a:pt x="4359" y="3195"/>
                  <a:pt x="4361" y="3200"/>
                </a:cubicBezTo>
                <a:cubicBezTo>
                  <a:pt x="4354" y="3204"/>
                  <a:pt x="4347" y="3211"/>
                  <a:pt x="4344" y="3221"/>
                </a:cubicBezTo>
                <a:cubicBezTo>
                  <a:pt x="4335" y="3244"/>
                  <a:pt x="4337" y="3272"/>
                  <a:pt x="4340" y="3296"/>
                </a:cubicBezTo>
                <a:cubicBezTo>
                  <a:pt x="4339" y="3296"/>
                  <a:pt x="4338" y="3297"/>
                  <a:pt x="4337" y="3297"/>
                </a:cubicBezTo>
                <a:cubicBezTo>
                  <a:pt x="4317" y="3302"/>
                  <a:pt x="4284" y="3310"/>
                  <a:pt x="4284" y="3384"/>
                </a:cubicBezTo>
                <a:cubicBezTo>
                  <a:pt x="4284" y="3413"/>
                  <a:pt x="4290" y="3434"/>
                  <a:pt x="4294" y="3451"/>
                </a:cubicBezTo>
                <a:cubicBezTo>
                  <a:pt x="4298" y="3465"/>
                  <a:pt x="4300" y="3477"/>
                  <a:pt x="4300" y="3490"/>
                </a:cubicBezTo>
                <a:cubicBezTo>
                  <a:pt x="4300" y="3495"/>
                  <a:pt x="4300" y="3496"/>
                  <a:pt x="4294" y="3507"/>
                </a:cubicBezTo>
                <a:cubicBezTo>
                  <a:pt x="4286" y="3521"/>
                  <a:pt x="4273" y="3542"/>
                  <a:pt x="4273" y="3588"/>
                </a:cubicBezTo>
                <a:cubicBezTo>
                  <a:pt x="4273" y="3683"/>
                  <a:pt x="4319" y="3701"/>
                  <a:pt x="4356" y="3715"/>
                </a:cubicBezTo>
                <a:cubicBezTo>
                  <a:pt x="4398" y="3732"/>
                  <a:pt x="4417" y="3744"/>
                  <a:pt x="4417" y="3788"/>
                </a:cubicBezTo>
                <a:cubicBezTo>
                  <a:pt x="4417" y="3789"/>
                  <a:pt x="4417" y="3798"/>
                  <a:pt x="4412" y="3837"/>
                </a:cubicBezTo>
                <a:cubicBezTo>
                  <a:pt x="4407" y="3870"/>
                  <a:pt x="4401" y="3905"/>
                  <a:pt x="4401" y="3905"/>
                </a:cubicBezTo>
                <a:cubicBezTo>
                  <a:pt x="4399" y="3917"/>
                  <a:pt x="4401" y="3930"/>
                  <a:pt x="4406" y="3938"/>
                </a:cubicBezTo>
                <a:cubicBezTo>
                  <a:pt x="4410" y="3946"/>
                  <a:pt x="4417" y="3948"/>
                  <a:pt x="4423" y="3941"/>
                </a:cubicBezTo>
                <a:cubicBezTo>
                  <a:pt x="4430" y="3933"/>
                  <a:pt x="4437" y="3926"/>
                  <a:pt x="4445" y="3919"/>
                </a:cubicBezTo>
                <a:cubicBezTo>
                  <a:pt x="4446" y="3918"/>
                  <a:pt x="4448" y="3917"/>
                  <a:pt x="4449" y="3916"/>
                </a:cubicBezTo>
                <a:cubicBezTo>
                  <a:pt x="4448" y="3946"/>
                  <a:pt x="4435" y="3958"/>
                  <a:pt x="4409" y="3980"/>
                </a:cubicBezTo>
                <a:cubicBezTo>
                  <a:pt x="4404" y="3985"/>
                  <a:pt x="4398" y="3990"/>
                  <a:pt x="4392" y="3995"/>
                </a:cubicBezTo>
                <a:cubicBezTo>
                  <a:pt x="4371" y="4016"/>
                  <a:pt x="4347" y="4049"/>
                  <a:pt x="4338" y="4112"/>
                </a:cubicBezTo>
                <a:cubicBezTo>
                  <a:pt x="4337" y="4101"/>
                  <a:pt x="4334" y="4092"/>
                  <a:pt x="4332" y="4083"/>
                </a:cubicBezTo>
                <a:cubicBezTo>
                  <a:pt x="4332" y="4079"/>
                  <a:pt x="4333" y="4075"/>
                  <a:pt x="4333" y="4071"/>
                </a:cubicBezTo>
                <a:cubicBezTo>
                  <a:pt x="4333" y="4070"/>
                  <a:pt x="4333" y="4070"/>
                  <a:pt x="4333" y="4070"/>
                </a:cubicBezTo>
                <a:cubicBezTo>
                  <a:pt x="4333" y="4069"/>
                  <a:pt x="4333" y="4067"/>
                  <a:pt x="4333" y="4066"/>
                </a:cubicBezTo>
                <a:cubicBezTo>
                  <a:pt x="4334" y="4049"/>
                  <a:pt x="4335" y="4024"/>
                  <a:pt x="4328" y="4006"/>
                </a:cubicBezTo>
                <a:cubicBezTo>
                  <a:pt x="4326" y="3997"/>
                  <a:pt x="4321" y="3990"/>
                  <a:pt x="4314" y="3982"/>
                </a:cubicBezTo>
                <a:cubicBezTo>
                  <a:pt x="4326" y="3974"/>
                  <a:pt x="4335" y="3959"/>
                  <a:pt x="4342" y="3944"/>
                </a:cubicBezTo>
                <a:lnTo>
                  <a:pt x="4344" y="3939"/>
                </a:lnTo>
                <a:cubicBezTo>
                  <a:pt x="4349" y="3930"/>
                  <a:pt x="4354" y="3923"/>
                  <a:pt x="4359" y="3916"/>
                </a:cubicBezTo>
                <a:cubicBezTo>
                  <a:pt x="4366" y="3908"/>
                  <a:pt x="4369" y="3892"/>
                  <a:pt x="4366" y="3879"/>
                </a:cubicBezTo>
                <a:cubicBezTo>
                  <a:pt x="4365" y="3876"/>
                  <a:pt x="4364" y="3873"/>
                  <a:pt x="4363" y="3868"/>
                </a:cubicBezTo>
                <a:cubicBezTo>
                  <a:pt x="4359" y="3856"/>
                  <a:pt x="4354" y="3842"/>
                  <a:pt x="4348" y="3826"/>
                </a:cubicBezTo>
                <a:cubicBezTo>
                  <a:pt x="4342" y="3814"/>
                  <a:pt x="4337" y="3800"/>
                  <a:pt x="4330" y="3786"/>
                </a:cubicBezTo>
                <a:cubicBezTo>
                  <a:pt x="4304" y="3733"/>
                  <a:pt x="4251" y="3643"/>
                  <a:pt x="4220" y="3643"/>
                </a:cubicBezTo>
                <a:cubicBezTo>
                  <a:pt x="4213" y="3643"/>
                  <a:pt x="4206" y="3646"/>
                  <a:pt x="4199" y="3652"/>
                </a:cubicBezTo>
                <a:cubicBezTo>
                  <a:pt x="4196" y="3656"/>
                  <a:pt x="4193" y="3659"/>
                  <a:pt x="4191" y="3663"/>
                </a:cubicBezTo>
                <a:cubicBezTo>
                  <a:pt x="4178" y="3683"/>
                  <a:pt x="4172" y="3714"/>
                  <a:pt x="4167" y="3740"/>
                </a:cubicBezTo>
                <a:cubicBezTo>
                  <a:pt x="4164" y="3755"/>
                  <a:pt x="4161" y="3771"/>
                  <a:pt x="4157" y="3778"/>
                </a:cubicBezTo>
                <a:cubicBezTo>
                  <a:pt x="4156" y="3781"/>
                  <a:pt x="4156" y="3780"/>
                  <a:pt x="4156" y="3779"/>
                </a:cubicBezTo>
                <a:cubicBezTo>
                  <a:pt x="4154" y="3779"/>
                  <a:pt x="4152" y="3780"/>
                  <a:pt x="4149" y="3779"/>
                </a:cubicBezTo>
                <a:cubicBezTo>
                  <a:pt x="4147" y="3779"/>
                  <a:pt x="4145" y="3779"/>
                  <a:pt x="4142" y="3778"/>
                </a:cubicBezTo>
                <a:cubicBezTo>
                  <a:pt x="4149" y="3761"/>
                  <a:pt x="4155" y="3741"/>
                  <a:pt x="4155" y="3718"/>
                </a:cubicBezTo>
                <a:cubicBezTo>
                  <a:pt x="4155" y="3663"/>
                  <a:pt x="4133" y="3619"/>
                  <a:pt x="4106" y="3619"/>
                </a:cubicBezTo>
                <a:cubicBezTo>
                  <a:pt x="4079" y="3619"/>
                  <a:pt x="4057" y="3663"/>
                  <a:pt x="4057" y="3718"/>
                </a:cubicBezTo>
                <a:cubicBezTo>
                  <a:pt x="4057" y="3769"/>
                  <a:pt x="4077" y="3809"/>
                  <a:pt x="4103" y="3813"/>
                </a:cubicBezTo>
                <a:cubicBezTo>
                  <a:pt x="4102" y="3819"/>
                  <a:pt x="4099" y="3825"/>
                  <a:pt x="4099" y="3830"/>
                </a:cubicBezTo>
                <a:cubicBezTo>
                  <a:pt x="4099" y="3851"/>
                  <a:pt x="4099" y="3858"/>
                  <a:pt x="4167" y="3909"/>
                </a:cubicBezTo>
                <a:cubicBezTo>
                  <a:pt x="4180" y="3919"/>
                  <a:pt x="4196" y="3930"/>
                  <a:pt x="4213" y="3941"/>
                </a:cubicBezTo>
                <a:cubicBezTo>
                  <a:pt x="4205" y="3943"/>
                  <a:pt x="4197" y="3947"/>
                  <a:pt x="4191" y="3952"/>
                </a:cubicBezTo>
                <a:cubicBezTo>
                  <a:pt x="4190" y="3952"/>
                  <a:pt x="4189" y="3952"/>
                  <a:pt x="4188" y="3953"/>
                </a:cubicBezTo>
                <a:cubicBezTo>
                  <a:pt x="4188" y="3953"/>
                  <a:pt x="4188" y="3954"/>
                  <a:pt x="4188" y="3954"/>
                </a:cubicBezTo>
                <a:cubicBezTo>
                  <a:pt x="4167" y="3974"/>
                  <a:pt x="4156" y="4013"/>
                  <a:pt x="4153" y="4074"/>
                </a:cubicBezTo>
                <a:cubicBezTo>
                  <a:pt x="4138" y="4073"/>
                  <a:pt x="4122" y="4073"/>
                  <a:pt x="4096" y="4074"/>
                </a:cubicBezTo>
                <a:cubicBezTo>
                  <a:pt x="4071" y="4076"/>
                  <a:pt x="4038" y="4077"/>
                  <a:pt x="3987" y="4077"/>
                </a:cubicBezTo>
                <a:cubicBezTo>
                  <a:pt x="3970" y="4077"/>
                  <a:pt x="3951" y="4074"/>
                  <a:pt x="3932" y="4070"/>
                </a:cubicBezTo>
                <a:cubicBezTo>
                  <a:pt x="3846" y="4050"/>
                  <a:pt x="3747" y="3981"/>
                  <a:pt x="3725" y="3842"/>
                </a:cubicBezTo>
                <a:cubicBezTo>
                  <a:pt x="3723" y="3827"/>
                  <a:pt x="3715" y="3818"/>
                  <a:pt x="3707" y="3823"/>
                </a:cubicBezTo>
                <a:cubicBezTo>
                  <a:pt x="3699" y="3827"/>
                  <a:pt x="3683" y="3832"/>
                  <a:pt x="3667" y="3837"/>
                </a:cubicBezTo>
                <a:cubicBezTo>
                  <a:pt x="3660" y="3839"/>
                  <a:pt x="3654" y="3840"/>
                  <a:pt x="3646" y="3842"/>
                </a:cubicBezTo>
                <a:cubicBezTo>
                  <a:pt x="3651" y="3833"/>
                  <a:pt x="3654" y="3823"/>
                  <a:pt x="3656" y="3816"/>
                </a:cubicBezTo>
                <a:cubicBezTo>
                  <a:pt x="3661" y="3801"/>
                  <a:pt x="3662" y="3797"/>
                  <a:pt x="3675" y="3797"/>
                </a:cubicBezTo>
                <a:cubicBezTo>
                  <a:pt x="3699" y="3797"/>
                  <a:pt x="3718" y="3820"/>
                  <a:pt x="3740" y="3848"/>
                </a:cubicBezTo>
                <a:cubicBezTo>
                  <a:pt x="3769" y="3884"/>
                  <a:pt x="3800" y="3924"/>
                  <a:pt x="3849" y="3924"/>
                </a:cubicBezTo>
                <a:lnTo>
                  <a:pt x="3864" y="3924"/>
                </a:lnTo>
                <a:cubicBezTo>
                  <a:pt x="3907" y="3924"/>
                  <a:pt x="3961" y="3924"/>
                  <a:pt x="3984" y="3831"/>
                </a:cubicBezTo>
                <a:cubicBezTo>
                  <a:pt x="3987" y="3818"/>
                  <a:pt x="3985" y="3802"/>
                  <a:pt x="3979" y="3793"/>
                </a:cubicBezTo>
                <a:lnTo>
                  <a:pt x="3977" y="3790"/>
                </a:lnTo>
                <a:cubicBezTo>
                  <a:pt x="3969" y="3778"/>
                  <a:pt x="3964" y="3771"/>
                  <a:pt x="3963" y="3754"/>
                </a:cubicBezTo>
                <a:cubicBezTo>
                  <a:pt x="3962" y="3739"/>
                  <a:pt x="3956" y="3728"/>
                  <a:pt x="3949" y="3728"/>
                </a:cubicBezTo>
                <a:cubicBezTo>
                  <a:pt x="3936" y="3728"/>
                  <a:pt x="3932" y="3724"/>
                  <a:pt x="3932" y="3723"/>
                </a:cubicBezTo>
                <a:cubicBezTo>
                  <a:pt x="3932" y="3718"/>
                  <a:pt x="3932" y="3717"/>
                  <a:pt x="3934" y="3715"/>
                </a:cubicBezTo>
                <a:cubicBezTo>
                  <a:pt x="3937" y="3713"/>
                  <a:pt x="3941" y="3712"/>
                  <a:pt x="3945" y="3712"/>
                </a:cubicBezTo>
                <a:cubicBezTo>
                  <a:pt x="3953" y="3712"/>
                  <a:pt x="3959" y="3712"/>
                  <a:pt x="3965" y="3713"/>
                </a:cubicBezTo>
                <a:cubicBezTo>
                  <a:pt x="3993" y="3716"/>
                  <a:pt x="4009" y="3710"/>
                  <a:pt x="4038" y="3672"/>
                </a:cubicBezTo>
                <a:cubicBezTo>
                  <a:pt x="4042" y="3667"/>
                  <a:pt x="4044" y="3659"/>
                  <a:pt x="4044" y="3649"/>
                </a:cubicBezTo>
                <a:cubicBezTo>
                  <a:pt x="4044" y="3639"/>
                  <a:pt x="4043" y="3630"/>
                  <a:pt x="4039" y="3624"/>
                </a:cubicBezTo>
                <a:cubicBezTo>
                  <a:pt x="4025" y="3602"/>
                  <a:pt x="3997" y="3578"/>
                  <a:pt x="3966" y="3551"/>
                </a:cubicBezTo>
                <a:cubicBezTo>
                  <a:pt x="3910" y="3502"/>
                  <a:pt x="3826" y="3427"/>
                  <a:pt x="3826" y="3354"/>
                </a:cubicBezTo>
                <a:cubicBezTo>
                  <a:pt x="3826" y="3296"/>
                  <a:pt x="3812" y="3242"/>
                  <a:pt x="3800" y="3195"/>
                </a:cubicBezTo>
                <a:lnTo>
                  <a:pt x="3795" y="3174"/>
                </a:lnTo>
                <a:cubicBezTo>
                  <a:pt x="3794" y="3173"/>
                  <a:pt x="3794" y="3171"/>
                  <a:pt x="3794" y="3170"/>
                </a:cubicBezTo>
                <a:cubicBezTo>
                  <a:pt x="3781" y="3117"/>
                  <a:pt x="3768" y="3061"/>
                  <a:pt x="3768" y="2994"/>
                </a:cubicBezTo>
                <a:cubicBezTo>
                  <a:pt x="3769" y="2987"/>
                  <a:pt x="3778" y="2972"/>
                  <a:pt x="3783" y="2962"/>
                </a:cubicBezTo>
                <a:cubicBezTo>
                  <a:pt x="3797" y="2935"/>
                  <a:pt x="3815" y="2902"/>
                  <a:pt x="3815" y="2853"/>
                </a:cubicBezTo>
                <a:cubicBezTo>
                  <a:pt x="3815" y="2779"/>
                  <a:pt x="3779" y="2729"/>
                  <a:pt x="3726" y="2729"/>
                </a:cubicBezTo>
                <a:cubicBezTo>
                  <a:pt x="3703" y="2729"/>
                  <a:pt x="3681" y="2742"/>
                  <a:pt x="3666" y="2764"/>
                </a:cubicBezTo>
                <a:cubicBezTo>
                  <a:pt x="3651" y="2787"/>
                  <a:pt x="3647" y="2814"/>
                  <a:pt x="3647" y="2832"/>
                </a:cubicBezTo>
                <a:cubicBezTo>
                  <a:pt x="3647" y="2839"/>
                  <a:pt x="3648" y="2847"/>
                  <a:pt x="3648" y="2856"/>
                </a:cubicBezTo>
                <a:cubicBezTo>
                  <a:pt x="3642" y="2860"/>
                  <a:pt x="3643" y="2859"/>
                  <a:pt x="3639" y="2856"/>
                </a:cubicBezTo>
                <a:cubicBezTo>
                  <a:pt x="3633" y="2851"/>
                  <a:pt x="3624" y="2843"/>
                  <a:pt x="3605" y="2843"/>
                </a:cubicBezTo>
                <a:cubicBezTo>
                  <a:pt x="3579" y="2843"/>
                  <a:pt x="3552" y="2878"/>
                  <a:pt x="3552" y="2930"/>
                </a:cubicBezTo>
                <a:cubicBezTo>
                  <a:pt x="3552" y="2937"/>
                  <a:pt x="3552" y="2947"/>
                  <a:pt x="3554" y="2960"/>
                </a:cubicBezTo>
                <a:cubicBezTo>
                  <a:pt x="3560" y="3019"/>
                  <a:pt x="3582" y="3151"/>
                  <a:pt x="3597" y="3216"/>
                </a:cubicBezTo>
                <a:cubicBezTo>
                  <a:pt x="3597" y="3217"/>
                  <a:pt x="3597" y="3217"/>
                  <a:pt x="3597" y="3218"/>
                </a:cubicBezTo>
                <a:cubicBezTo>
                  <a:pt x="3593" y="3226"/>
                  <a:pt x="3593" y="3226"/>
                  <a:pt x="3588" y="3226"/>
                </a:cubicBezTo>
                <a:cubicBezTo>
                  <a:pt x="3580" y="3226"/>
                  <a:pt x="3576" y="3221"/>
                  <a:pt x="3574" y="3162"/>
                </a:cubicBezTo>
                <a:cubicBezTo>
                  <a:pt x="3572" y="3135"/>
                  <a:pt x="3571" y="3108"/>
                  <a:pt x="3566" y="3087"/>
                </a:cubicBezTo>
                <a:cubicBezTo>
                  <a:pt x="3555" y="3037"/>
                  <a:pt x="3522" y="2971"/>
                  <a:pt x="3486" y="2951"/>
                </a:cubicBezTo>
                <a:cubicBezTo>
                  <a:pt x="3484" y="2950"/>
                  <a:pt x="3483" y="2949"/>
                  <a:pt x="3482" y="2949"/>
                </a:cubicBezTo>
                <a:lnTo>
                  <a:pt x="3436" y="2949"/>
                </a:lnTo>
                <a:cubicBezTo>
                  <a:pt x="3431" y="2949"/>
                  <a:pt x="3426" y="2954"/>
                  <a:pt x="3424" y="2962"/>
                </a:cubicBezTo>
                <a:cubicBezTo>
                  <a:pt x="3421" y="2970"/>
                  <a:pt x="3420" y="2980"/>
                  <a:pt x="3421" y="2989"/>
                </a:cubicBezTo>
                <a:cubicBezTo>
                  <a:pt x="3422" y="2996"/>
                  <a:pt x="3424" y="3003"/>
                  <a:pt x="3425" y="3009"/>
                </a:cubicBezTo>
                <a:cubicBezTo>
                  <a:pt x="3426" y="3018"/>
                  <a:pt x="3428" y="3025"/>
                  <a:pt x="3429" y="3035"/>
                </a:cubicBezTo>
                <a:cubicBezTo>
                  <a:pt x="3417" y="3041"/>
                  <a:pt x="3405" y="3046"/>
                  <a:pt x="3392" y="3052"/>
                </a:cubicBezTo>
                <a:cubicBezTo>
                  <a:pt x="3376" y="2985"/>
                  <a:pt x="3351" y="2928"/>
                  <a:pt x="3287" y="2928"/>
                </a:cubicBezTo>
                <a:cubicBezTo>
                  <a:pt x="3260" y="2928"/>
                  <a:pt x="3242" y="2957"/>
                  <a:pt x="3229" y="2981"/>
                </a:cubicBezTo>
                <a:cubicBezTo>
                  <a:pt x="3225" y="2930"/>
                  <a:pt x="3218" y="2856"/>
                  <a:pt x="3185" y="2856"/>
                </a:cubicBezTo>
                <a:cubicBezTo>
                  <a:pt x="3173" y="2856"/>
                  <a:pt x="3157" y="2861"/>
                  <a:pt x="3139" y="2869"/>
                </a:cubicBezTo>
                <a:cubicBezTo>
                  <a:pt x="3141" y="2862"/>
                  <a:pt x="3143" y="2853"/>
                  <a:pt x="3143" y="2845"/>
                </a:cubicBezTo>
                <a:cubicBezTo>
                  <a:pt x="3143" y="2805"/>
                  <a:pt x="3129" y="2772"/>
                  <a:pt x="3111" y="2741"/>
                </a:cubicBezTo>
                <a:cubicBezTo>
                  <a:pt x="3109" y="2690"/>
                  <a:pt x="3090" y="2649"/>
                  <a:pt x="3064" y="2649"/>
                </a:cubicBezTo>
                <a:cubicBezTo>
                  <a:pt x="3057" y="2649"/>
                  <a:pt x="3052" y="2658"/>
                  <a:pt x="3046" y="2664"/>
                </a:cubicBezTo>
                <a:cubicBezTo>
                  <a:pt x="3021" y="2645"/>
                  <a:pt x="2996" y="2631"/>
                  <a:pt x="2979" y="2631"/>
                </a:cubicBezTo>
                <a:cubicBezTo>
                  <a:pt x="2966" y="2631"/>
                  <a:pt x="2954" y="2640"/>
                  <a:pt x="2944" y="2647"/>
                </a:cubicBezTo>
                <a:cubicBezTo>
                  <a:pt x="2936" y="2653"/>
                  <a:pt x="2930" y="2658"/>
                  <a:pt x="2925" y="2658"/>
                </a:cubicBezTo>
                <a:cubicBezTo>
                  <a:pt x="2923" y="2658"/>
                  <a:pt x="2922" y="2657"/>
                  <a:pt x="2921" y="2657"/>
                </a:cubicBezTo>
                <a:cubicBezTo>
                  <a:pt x="2921" y="2656"/>
                  <a:pt x="2920" y="2656"/>
                  <a:pt x="2920" y="2656"/>
                </a:cubicBezTo>
                <a:cubicBezTo>
                  <a:pt x="2920" y="2656"/>
                  <a:pt x="2919" y="2655"/>
                  <a:pt x="2919" y="2654"/>
                </a:cubicBezTo>
                <a:cubicBezTo>
                  <a:pt x="2919" y="2654"/>
                  <a:pt x="2918" y="2653"/>
                  <a:pt x="2918" y="2652"/>
                </a:cubicBezTo>
                <a:cubicBezTo>
                  <a:pt x="2915" y="2647"/>
                  <a:pt x="2912" y="2645"/>
                  <a:pt x="2909" y="2644"/>
                </a:cubicBezTo>
                <a:cubicBezTo>
                  <a:pt x="2885" y="2639"/>
                  <a:pt x="2869" y="2623"/>
                  <a:pt x="2850" y="2603"/>
                </a:cubicBezTo>
                <a:cubicBezTo>
                  <a:pt x="2835" y="2588"/>
                  <a:pt x="2819" y="2572"/>
                  <a:pt x="2797" y="2560"/>
                </a:cubicBezTo>
                <a:cubicBezTo>
                  <a:pt x="2790" y="2556"/>
                  <a:pt x="2782" y="2554"/>
                  <a:pt x="2775" y="2554"/>
                </a:cubicBezTo>
                <a:cubicBezTo>
                  <a:pt x="2757" y="2554"/>
                  <a:pt x="2744" y="2565"/>
                  <a:pt x="2732" y="2575"/>
                </a:cubicBezTo>
                <a:cubicBezTo>
                  <a:pt x="2729" y="2577"/>
                  <a:pt x="2727" y="2577"/>
                  <a:pt x="2725" y="2579"/>
                </a:cubicBezTo>
                <a:cubicBezTo>
                  <a:pt x="2713" y="2532"/>
                  <a:pt x="2689" y="2499"/>
                  <a:pt x="2661" y="2499"/>
                </a:cubicBezTo>
                <a:cubicBezTo>
                  <a:pt x="2632" y="2499"/>
                  <a:pt x="2608" y="2534"/>
                  <a:pt x="2596" y="2582"/>
                </a:cubicBezTo>
                <a:cubicBezTo>
                  <a:pt x="2589" y="2585"/>
                  <a:pt x="2582" y="2585"/>
                  <a:pt x="2575" y="2590"/>
                </a:cubicBezTo>
                <a:cubicBezTo>
                  <a:pt x="2569" y="2595"/>
                  <a:pt x="2565" y="2609"/>
                  <a:pt x="2566" y="2622"/>
                </a:cubicBezTo>
                <a:cubicBezTo>
                  <a:pt x="2567" y="2652"/>
                  <a:pt x="2577" y="2684"/>
                  <a:pt x="2586" y="2715"/>
                </a:cubicBezTo>
                <a:cubicBezTo>
                  <a:pt x="2590" y="2732"/>
                  <a:pt x="2598" y="2759"/>
                  <a:pt x="2598" y="2768"/>
                </a:cubicBezTo>
                <a:cubicBezTo>
                  <a:pt x="2598" y="2835"/>
                  <a:pt x="2573" y="2897"/>
                  <a:pt x="2547" y="2963"/>
                </a:cubicBezTo>
                <a:cubicBezTo>
                  <a:pt x="2537" y="2989"/>
                  <a:pt x="2528" y="3015"/>
                  <a:pt x="2519" y="3042"/>
                </a:cubicBezTo>
                <a:cubicBezTo>
                  <a:pt x="2505" y="3059"/>
                  <a:pt x="2494" y="3085"/>
                  <a:pt x="2494" y="3121"/>
                </a:cubicBezTo>
                <a:cubicBezTo>
                  <a:pt x="2494" y="3129"/>
                  <a:pt x="2497" y="3134"/>
                  <a:pt x="2498" y="3142"/>
                </a:cubicBezTo>
                <a:cubicBezTo>
                  <a:pt x="2496" y="3156"/>
                  <a:pt x="2491" y="3169"/>
                  <a:pt x="2491" y="3184"/>
                </a:cubicBezTo>
                <a:cubicBezTo>
                  <a:pt x="2491" y="3236"/>
                  <a:pt x="2523" y="3248"/>
                  <a:pt x="2552" y="3260"/>
                </a:cubicBezTo>
                <a:cubicBezTo>
                  <a:pt x="2567" y="3265"/>
                  <a:pt x="2592" y="3274"/>
                  <a:pt x="2596" y="3284"/>
                </a:cubicBezTo>
                <a:cubicBezTo>
                  <a:pt x="2597" y="3288"/>
                  <a:pt x="2598" y="3293"/>
                  <a:pt x="2600" y="3299"/>
                </a:cubicBezTo>
                <a:cubicBezTo>
                  <a:pt x="2613" y="3347"/>
                  <a:pt x="2623" y="3381"/>
                  <a:pt x="2638" y="3384"/>
                </a:cubicBezTo>
                <a:cubicBezTo>
                  <a:pt x="2639" y="3386"/>
                  <a:pt x="2641" y="3390"/>
                  <a:pt x="2643" y="3392"/>
                </a:cubicBezTo>
                <a:cubicBezTo>
                  <a:pt x="2649" y="3406"/>
                  <a:pt x="2658" y="3426"/>
                  <a:pt x="2672" y="3426"/>
                </a:cubicBezTo>
                <a:cubicBezTo>
                  <a:pt x="2674" y="3426"/>
                  <a:pt x="2850" y="3330"/>
                  <a:pt x="2850" y="3256"/>
                </a:cubicBezTo>
                <a:cubicBezTo>
                  <a:pt x="2850" y="3224"/>
                  <a:pt x="2865" y="3173"/>
                  <a:pt x="2890" y="3118"/>
                </a:cubicBezTo>
                <a:lnTo>
                  <a:pt x="2893" y="3113"/>
                </a:lnTo>
                <a:cubicBezTo>
                  <a:pt x="2926" y="3044"/>
                  <a:pt x="2967" y="2986"/>
                  <a:pt x="2998" y="2966"/>
                </a:cubicBezTo>
                <a:cubicBezTo>
                  <a:pt x="3003" y="2963"/>
                  <a:pt x="3012" y="2960"/>
                  <a:pt x="3023" y="2955"/>
                </a:cubicBezTo>
                <a:cubicBezTo>
                  <a:pt x="2963" y="3019"/>
                  <a:pt x="2910" y="3110"/>
                  <a:pt x="2903" y="3220"/>
                </a:cubicBezTo>
                <a:lnTo>
                  <a:pt x="2902" y="3226"/>
                </a:lnTo>
                <a:cubicBezTo>
                  <a:pt x="2901" y="3233"/>
                  <a:pt x="2901" y="3240"/>
                  <a:pt x="2901" y="3248"/>
                </a:cubicBezTo>
                <a:cubicBezTo>
                  <a:pt x="2901" y="3270"/>
                  <a:pt x="2913" y="3296"/>
                  <a:pt x="2928" y="3318"/>
                </a:cubicBezTo>
                <a:cubicBezTo>
                  <a:pt x="2926" y="3327"/>
                  <a:pt x="2922" y="3334"/>
                  <a:pt x="2922" y="3345"/>
                </a:cubicBezTo>
                <a:cubicBezTo>
                  <a:pt x="2922" y="3386"/>
                  <a:pt x="2937" y="3416"/>
                  <a:pt x="2955" y="3430"/>
                </a:cubicBezTo>
                <a:cubicBezTo>
                  <a:pt x="2957" y="3539"/>
                  <a:pt x="3027" y="3540"/>
                  <a:pt x="3051" y="3540"/>
                </a:cubicBezTo>
                <a:cubicBezTo>
                  <a:pt x="3068" y="3540"/>
                  <a:pt x="3086" y="3538"/>
                  <a:pt x="3101" y="3536"/>
                </a:cubicBezTo>
                <a:cubicBezTo>
                  <a:pt x="3113" y="3534"/>
                  <a:pt x="3124" y="3532"/>
                  <a:pt x="3132" y="3532"/>
                </a:cubicBezTo>
                <a:lnTo>
                  <a:pt x="3144" y="3532"/>
                </a:lnTo>
                <a:cubicBezTo>
                  <a:pt x="3087" y="3546"/>
                  <a:pt x="3047" y="3577"/>
                  <a:pt x="3013" y="3628"/>
                </a:cubicBezTo>
                <a:cubicBezTo>
                  <a:pt x="3007" y="3637"/>
                  <a:pt x="3005" y="3653"/>
                  <a:pt x="3009" y="3666"/>
                </a:cubicBezTo>
                <a:cubicBezTo>
                  <a:pt x="3017" y="3694"/>
                  <a:pt x="3060" y="3831"/>
                  <a:pt x="3122" y="3831"/>
                </a:cubicBezTo>
                <a:cubicBezTo>
                  <a:pt x="3128" y="3831"/>
                  <a:pt x="3135" y="3830"/>
                  <a:pt x="3143" y="3830"/>
                </a:cubicBezTo>
                <a:cubicBezTo>
                  <a:pt x="3153" y="3829"/>
                  <a:pt x="3163" y="3828"/>
                  <a:pt x="3174" y="3828"/>
                </a:cubicBezTo>
                <a:cubicBezTo>
                  <a:pt x="3210" y="3828"/>
                  <a:pt x="3224" y="3838"/>
                  <a:pt x="3229" y="3846"/>
                </a:cubicBezTo>
                <a:cubicBezTo>
                  <a:pt x="3235" y="3855"/>
                  <a:pt x="3237" y="3866"/>
                  <a:pt x="3238" y="3886"/>
                </a:cubicBezTo>
                <a:cubicBezTo>
                  <a:pt x="3240" y="3911"/>
                  <a:pt x="3243" y="3958"/>
                  <a:pt x="3276" y="3958"/>
                </a:cubicBezTo>
                <a:lnTo>
                  <a:pt x="3279" y="3958"/>
                </a:lnTo>
                <a:cubicBezTo>
                  <a:pt x="3286" y="4002"/>
                  <a:pt x="3302" y="4037"/>
                  <a:pt x="3324" y="4053"/>
                </a:cubicBezTo>
                <a:cubicBezTo>
                  <a:pt x="3310" y="4057"/>
                  <a:pt x="3296" y="4060"/>
                  <a:pt x="3285" y="4066"/>
                </a:cubicBezTo>
                <a:cubicBezTo>
                  <a:pt x="3268" y="4075"/>
                  <a:pt x="3251" y="4083"/>
                  <a:pt x="3229" y="4085"/>
                </a:cubicBezTo>
                <a:cubicBezTo>
                  <a:pt x="3186" y="4089"/>
                  <a:pt x="3169" y="4073"/>
                  <a:pt x="3164" y="4064"/>
                </a:cubicBezTo>
                <a:cubicBezTo>
                  <a:pt x="3163" y="4061"/>
                  <a:pt x="3162" y="4058"/>
                  <a:pt x="3161" y="4056"/>
                </a:cubicBezTo>
                <a:cubicBezTo>
                  <a:pt x="3168" y="4052"/>
                  <a:pt x="3180" y="4049"/>
                  <a:pt x="3188" y="4048"/>
                </a:cubicBezTo>
                <a:cubicBezTo>
                  <a:pt x="3208" y="4043"/>
                  <a:pt x="3225" y="4040"/>
                  <a:pt x="3234" y="4021"/>
                </a:cubicBezTo>
                <a:cubicBezTo>
                  <a:pt x="3239" y="4010"/>
                  <a:pt x="3240" y="3994"/>
                  <a:pt x="3236" y="3982"/>
                </a:cubicBezTo>
                <a:lnTo>
                  <a:pt x="3234" y="3979"/>
                </a:lnTo>
                <a:cubicBezTo>
                  <a:pt x="3196" y="3873"/>
                  <a:pt x="3184" y="3837"/>
                  <a:pt x="3142" y="3837"/>
                </a:cubicBezTo>
                <a:cubicBezTo>
                  <a:pt x="3130" y="3837"/>
                  <a:pt x="3115" y="3840"/>
                  <a:pt x="3096" y="3844"/>
                </a:cubicBezTo>
                <a:cubicBezTo>
                  <a:pt x="3084" y="3846"/>
                  <a:pt x="3070" y="3849"/>
                  <a:pt x="3053" y="3852"/>
                </a:cubicBezTo>
                <a:cubicBezTo>
                  <a:pt x="2990" y="3861"/>
                  <a:pt x="2944" y="3812"/>
                  <a:pt x="2894" y="3761"/>
                </a:cubicBezTo>
                <a:cubicBezTo>
                  <a:pt x="2893" y="3759"/>
                  <a:pt x="2890" y="3757"/>
                  <a:pt x="2889" y="3755"/>
                </a:cubicBezTo>
                <a:cubicBezTo>
                  <a:pt x="2872" y="3737"/>
                  <a:pt x="2855" y="3720"/>
                  <a:pt x="2836" y="3705"/>
                </a:cubicBezTo>
                <a:cubicBezTo>
                  <a:pt x="2836" y="3705"/>
                  <a:pt x="2836" y="3705"/>
                  <a:pt x="2836" y="3705"/>
                </a:cubicBezTo>
                <a:cubicBezTo>
                  <a:pt x="2835" y="3705"/>
                  <a:pt x="2835" y="3704"/>
                  <a:pt x="2835" y="3704"/>
                </a:cubicBezTo>
                <a:cubicBezTo>
                  <a:pt x="2798" y="3674"/>
                  <a:pt x="2766" y="3659"/>
                  <a:pt x="2732" y="3659"/>
                </a:cubicBezTo>
                <a:cubicBezTo>
                  <a:pt x="2707" y="3659"/>
                  <a:pt x="2690" y="3677"/>
                  <a:pt x="2675" y="3692"/>
                </a:cubicBezTo>
                <a:cubicBezTo>
                  <a:pt x="2663" y="3704"/>
                  <a:pt x="2653" y="3715"/>
                  <a:pt x="2640" y="3715"/>
                </a:cubicBezTo>
                <a:cubicBezTo>
                  <a:pt x="2628" y="3715"/>
                  <a:pt x="2608" y="3655"/>
                  <a:pt x="2604" y="3623"/>
                </a:cubicBezTo>
                <a:cubicBezTo>
                  <a:pt x="2602" y="3608"/>
                  <a:pt x="2594" y="3598"/>
                  <a:pt x="2586" y="3601"/>
                </a:cubicBezTo>
                <a:cubicBezTo>
                  <a:pt x="2562" y="3611"/>
                  <a:pt x="2549" y="3643"/>
                  <a:pt x="2539" y="3669"/>
                </a:cubicBezTo>
                <a:cubicBezTo>
                  <a:pt x="2528" y="3697"/>
                  <a:pt x="2521" y="3711"/>
                  <a:pt x="2507" y="3711"/>
                </a:cubicBezTo>
                <a:cubicBezTo>
                  <a:pt x="2488" y="3711"/>
                  <a:pt x="2454" y="3630"/>
                  <a:pt x="2436" y="3587"/>
                </a:cubicBezTo>
                <a:cubicBezTo>
                  <a:pt x="2416" y="3540"/>
                  <a:pt x="2408" y="3519"/>
                  <a:pt x="2397" y="3519"/>
                </a:cubicBezTo>
                <a:cubicBezTo>
                  <a:pt x="2366" y="3519"/>
                  <a:pt x="2355" y="3567"/>
                  <a:pt x="2348" y="3598"/>
                </a:cubicBezTo>
                <a:cubicBezTo>
                  <a:pt x="2347" y="3600"/>
                  <a:pt x="2347" y="3601"/>
                  <a:pt x="2346" y="3603"/>
                </a:cubicBezTo>
                <a:cubicBezTo>
                  <a:pt x="2338" y="3592"/>
                  <a:pt x="2330" y="3581"/>
                  <a:pt x="2320" y="3581"/>
                </a:cubicBezTo>
                <a:cubicBezTo>
                  <a:pt x="2311" y="3581"/>
                  <a:pt x="2304" y="3592"/>
                  <a:pt x="2297" y="3600"/>
                </a:cubicBezTo>
                <a:cubicBezTo>
                  <a:pt x="2294" y="3590"/>
                  <a:pt x="2289" y="3582"/>
                  <a:pt x="2283" y="3585"/>
                </a:cubicBezTo>
                <a:lnTo>
                  <a:pt x="2268" y="3592"/>
                </a:lnTo>
                <a:cubicBezTo>
                  <a:pt x="2244" y="3602"/>
                  <a:pt x="2228" y="3616"/>
                  <a:pt x="2211" y="3624"/>
                </a:cubicBezTo>
                <a:cubicBezTo>
                  <a:pt x="2197" y="3598"/>
                  <a:pt x="2179" y="3581"/>
                  <a:pt x="2158" y="3581"/>
                </a:cubicBezTo>
                <a:cubicBezTo>
                  <a:pt x="2121" y="3581"/>
                  <a:pt x="2092" y="3637"/>
                  <a:pt x="2087" y="3707"/>
                </a:cubicBezTo>
                <a:cubicBezTo>
                  <a:pt x="2074" y="3719"/>
                  <a:pt x="2061" y="3733"/>
                  <a:pt x="2053" y="3733"/>
                </a:cubicBezTo>
                <a:cubicBezTo>
                  <a:pt x="2051" y="3733"/>
                  <a:pt x="2051" y="3732"/>
                  <a:pt x="2051" y="3732"/>
                </a:cubicBezTo>
                <a:cubicBezTo>
                  <a:pt x="2033" y="3698"/>
                  <a:pt x="2019" y="3684"/>
                  <a:pt x="2006" y="3684"/>
                </a:cubicBezTo>
                <a:cubicBezTo>
                  <a:pt x="1987" y="3684"/>
                  <a:pt x="1979" y="3719"/>
                  <a:pt x="1975" y="3737"/>
                </a:cubicBezTo>
                <a:cubicBezTo>
                  <a:pt x="1975" y="3738"/>
                  <a:pt x="1975" y="3738"/>
                  <a:pt x="1974" y="3739"/>
                </a:cubicBezTo>
                <a:cubicBezTo>
                  <a:pt x="1974" y="3739"/>
                  <a:pt x="1975" y="3739"/>
                  <a:pt x="1974" y="3740"/>
                </a:cubicBezTo>
                <a:cubicBezTo>
                  <a:pt x="1966" y="3744"/>
                  <a:pt x="1956" y="3747"/>
                  <a:pt x="1950" y="3760"/>
                </a:cubicBezTo>
                <a:cubicBezTo>
                  <a:pt x="1915" y="3767"/>
                  <a:pt x="1892" y="3781"/>
                  <a:pt x="1886" y="3811"/>
                </a:cubicBezTo>
                <a:cubicBezTo>
                  <a:pt x="1881" y="3829"/>
                  <a:pt x="1884" y="3847"/>
                  <a:pt x="1887" y="3862"/>
                </a:cubicBezTo>
                <a:cubicBezTo>
                  <a:pt x="1849" y="3857"/>
                  <a:pt x="1789" y="3839"/>
                  <a:pt x="1728" y="3784"/>
                </a:cubicBezTo>
                <a:cubicBezTo>
                  <a:pt x="1728" y="3778"/>
                  <a:pt x="1730" y="3773"/>
                  <a:pt x="1730" y="3767"/>
                </a:cubicBezTo>
                <a:cubicBezTo>
                  <a:pt x="1730" y="3685"/>
                  <a:pt x="1697" y="3619"/>
                  <a:pt x="1656" y="3619"/>
                </a:cubicBezTo>
                <a:cubicBezTo>
                  <a:pt x="1635" y="3619"/>
                  <a:pt x="1616" y="3637"/>
                  <a:pt x="1602" y="3666"/>
                </a:cubicBezTo>
                <a:cubicBezTo>
                  <a:pt x="1596" y="3661"/>
                  <a:pt x="1589" y="3655"/>
                  <a:pt x="1583" y="3649"/>
                </a:cubicBezTo>
                <a:cubicBezTo>
                  <a:pt x="1566" y="3633"/>
                  <a:pt x="1548" y="3619"/>
                  <a:pt x="1527" y="3610"/>
                </a:cubicBezTo>
                <a:cubicBezTo>
                  <a:pt x="1521" y="3594"/>
                  <a:pt x="1513" y="3581"/>
                  <a:pt x="1502" y="3581"/>
                </a:cubicBezTo>
                <a:cubicBezTo>
                  <a:pt x="1493" y="3581"/>
                  <a:pt x="1485" y="3590"/>
                  <a:pt x="1479" y="3603"/>
                </a:cubicBezTo>
                <a:cubicBezTo>
                  <a:pt x="1463" y="3606"/>
                  <a:pt x="1448" y="3610"/>
                  <a:pt x="1435" y="3616"/>
                </a:cubicBezTo>
                <a:cubicBezTo>
                  <a:pt x="1420" y="3623"/>
                  <a:pt x="1406" y="3630"/>
                  <a:pt x="1389" y="3630"/>
                </a:cubicBezTo>
                <a:cubicBezTo>
                  <a:pt x="1336" y="3630"/>
                  <a:pt x="1276" y="3617"/>
                  <a:pt x="1229" y="3593"/>
                </a:cubicBezTo>
                <a:cubicBezTo>
                  <a:pt x="1226" y="3545"/>
                  <a:pt x="1208" y="3507"/>
                  <a:pt x="1183" y="3507"/>
                </a:cubicBezTo>
                <a:cubicBezTo>
                  <a:pt x="1173" y="3507"/>
                  <a:pt x="1164" y="3517"/>
                  <a:pt x="1156" y="3529"/>
                </a:cubicBezTo>
                <a:cubicBezTo>
                  <a:pt x="1154" y="3527"/>
                  <a:pt x="1152" y="3524"/>
                  <a:pt x="1149" y="3524"/>
                </a:cubicBezTo>
                <a:lnTo>
                  <a:pt x="1025" y="3524"/>
                </a:lnTo>
                <a:cubicBezTo>
                  <a:pt x="1028" y="3515"/>
                  <a:pt x="1031" y="3507"/>
                  <a:pt x="1031" y="3496"/>
                </a:cubicBezTo>
                <a:cubicBezTo>
                  <a:pt x="1031" y="3461"/>
                  <a:pt x="1017" y="3432"/>
                  <a:pt x="1000" y="3432"/>
                </a:cubicBezTo>
                <a:cubicBezTo>
                  <a:pt x="983" y="3432"/>
                  <a:pt x="968" y="3460"/>
                  <a:pt x="968" y="3495"/>
                </a:cubicBezTo>
                <a:cubicBezTo>
                  <a:pt x="964" y="3489"/>
                  <a:pt x="958" y="3483"/>
                  <a:pt x="955" y="3478"/>
                </a:cubicBezTo>
                <a:cubicBezTo>
                  <a:pt x="948" y="3467"/>
                  <a:pt x="940" y="3456"/>
                  <a:pt x="931" y="3444"/>
                </a:cubicBezTo>
                <a:cubicBezTo>
                  <a:pt x="928" y="3440"/>
                  <a:pt x="925" y="3439"/>
                  <a:pt x="923" y="3439"/>
                </a:cubicBezTo>
                <a:lnTo>
                  <a:pt x="819" y="3439"/>
                </a:lnTo>
                <a:cubicBezTo>
                  <a:pt x="812" y="3434"/>
                  <a:pt x="806" y="3429"/>
                  <a:pt x="800" y="3423"/>
                </a:cubicBezTo>
                <a:cubicBezTo>
                  <a:pt x="793" y="3416"/>
                  <a:pt x="786" y="3407"/>
                  <a:pt x="773" y="3398"/>
                </a:cubicBezTo>
                <a:cubicBezTo>
                  <a:pt x="766" y="3393"/>
                  <a:pt x="759" y="3398"/>
                  <a:pt x="755" y="3410"/>
                </a:cubicBezTo>
                <a:cubicBezTo>
                  <a:pt x="754" y="3414"/>
                  <a:pt x="752" y="3418"/>
                  <a:pt x="750" y="3422"/>
                </a:cubicBezTo>
                <a:cubicBezTo>
                  <a:pt x="750" y="3420"/>
                  <a:pt x="749" y="3421"/>
                  <a:pt x="748" y="3420"/>
                </a:cubicBezTo>
                <a:cubicBezTo>
                  <a:pt x="748" y="3420"/>
                  <a:pt x="748" y="3419"/>
                  <a:pt x="748" y="3418"/>
                </a:cubicBezTo>
                <a:cubicBezTo>
                  <a:pt x="747" y="3409"/>
                  <a:pt x="743" y="3401"/>
                  <a:pt x="738" y="3398"/>
                </a:cubicBezTo>
                <a:cubicBezTo>
                  <a:pt x="729" y="3392"/>
                  <a:pt x="721" y="3380"/>
                  <a:pt x="714" y="3369"/>
                </a:cubicBezTo>
                <a:cubicBezTo>
                  <a:pt x="702" y="3352"/>
                  <a:pt x="689" y="3333"/>
                  <a:pt x="668" y="3333"/>
                </a:cubicBezTo>
                <a:cubicBezTo>
                  <a:pt x="641" y="3333"/>
                  <a:pt x="623" y="3369"/>
                  <a:pt x="606" y="3402"/>
                </a:cubicBezTo>
                <a:cubicBezTo>
                  <a:pt x="594" y="3424"/>
                  <a:pt x="583" y="3444"/>
                  <a:pt x="572" y="3453"/>
                </a:cubicBezTo>
                <a:cubicBezTo>
                  <a:pt x="561" y="3461"/>
                  <a:pt x="549" y="3460"/>
                  <a:pt x="538" y="3458"/>
                </a:cubicBezTo>
                <a:cubicBezTo>
                  <a:pt x="532" y="3457"/>
                  <a:pt x="527" y="3459"/>
                  <a:pt x="521" y="3459"/>
                </a:cubicBezTo>
                <a:cubicBezTo>
                  <a:pt x="516" y="3443"/>
                  <a:pt x="508" y="3432"/>
                  <a:pt x="497" y="3432"/>
                </a:cubicBezTo>
                <a:cubicBezTo>
                  <a:pt x="482" y="3432"/>
                  <a:pt x="470" y="3457"/>
                  <a:pt x="467" y="3487"/>
                </a:cubicBezTo>
                <a:cubicBezTo>
                  <a:pt x="411" y="3531"/>
                  <a:pt x="356" y="3599"/>
                  <a:pt x="306" y="3687"/>
                </a:cubicBezTo>
                <a:cubicBezTo>
                  <a:pt x="297" y="3668"/>
                  <a:pt x="285" y="3656"/>
                  <a:pt x="271" y="3656"/>
                </a:cubicBezTo>
                <a:cubicBezTo>
                  <a:pt x="245" y="3656"/>
                  <a:pt x="224" y="3699"/>
                  <a:pt x="224" y="3751"/>
                </a:cubicBezTo>
                <a:cubicBezTo>
                  <a:pt x="224" y="3779"/>
                  <a:pt x="230" y="3803"/>
                  <a:pt x="239" y="3820"/>
                </a:cubicBezTo>
                <a:cubicBezTo>
                  <a:pt x="233" y="3835"/>
                  <a:pt x="225" y="3849"/>
                  <a:pt x="220" y="3863"/>
                </a:cubicBezTo>
                <a:lnTo>
                  <a:pt x="218" y="3863"/>
                </a:lnTo>
                <a:lnTo>
                  <a:pt x="110" y="3863"/>
                </a:lnTo>
                <a:cubicBezTo>
                  <a:pt x="104" y="3863"/>
                  <a:pt x="98" y="3872"/>
                  <a:pt x="96" y="3883"/>
                </a:cubicBezTo>
                <a:cubicBezTo>
                  <a:pt x="94" y="3892"/>
                  <a:pt x="79" y="3949"/>
                  <a:pt x="65" y="3999"/>
                </a:cubicBezTo>
                <a:cubicBezTo>
                  <a:pt x="64" y="4003"/>
                  <a:pt x="64" y="4008"/>
                  <a:pt x="64" y="4013"/>
                </a:cubicBezTo>
                <a:cubicBezTo>
                  <a:pt x="64" y="4052"/>
                  <a:pt x="91" y="4069"/>
                  <a:pt x="135" y="4097"/>
                </a:cubicBezTo>
                <a:lnTo>
                  <a:pt x="143" y="4102"/>
                </a:lnTo>
                <a:cubicBezTo>
                  <a:pt x="160" y="4113"/>
                  <a:pt x="176" y="4124"/>
                  <a:pt x="183" y="4133"/>
                </a:cubicBezTo>
                <a:cubicBezTo>
                  <a:pt x="191" y="4142"/>
                  <a:pt x="203" y="4183"/>
                  <a:pt x="213" y="4213"/>
                </a:cubicBezTo>
                <a:cubicBezTo>
                  <a:pt x="215" y="4221"/>
                  <a:pt x="216" y="4221"/>
                  <a:pt x="218" y="4228"/>
                </a:cubicBezTo>
                <a:cubicBezTo>
                  <a:pt x="201" y="4242"/>
                  <a:pt x="186" y="4271"/>
                  <a:pt x="186" y="4311"/>
                </a:cubicBezTo>
                <a:cubicBezTo>
                  <a:pt x="186" y="4330"/>
                  <a:pt x="192" y="4344"/>
                  <a:pt x="196" y="4359"/>
                </a:cubicBezTo>
                <a:cubicBezTo>
                  <a:pt x="170" y="4393"/>
                  <a:pt x="133" y="4426"/>
                  <a:pt x="97" y="4457"/>
                </a:cubicBezTo>
                <a:cubicBezTo>
                  <a:pt x="65" y="4485"/>
                  <a:pt x="33" y="4514"/>
                  <a:pt x="7" y="4544"/>
                </a:cubicBezTo>
                <a:cubicBezTo>
                  <a:pt x="1" y="4552"/>
                  <a:pt x="-2" y="4569"/>
                  <a:pt x="1" y="4583"/>
                </a:cubicBezTo>
                <a:cubicBezTo>
                  <a:pt x="13" y="4628"/>
                  <a:pt x="32" y="4655"/>
                  <a:pt x="58" y="4664"/>
                </a:cubicBezTo>
                <a:cubicBezTo>
                  <a:pt x="58" y="4669"/>
                  <a:pt x="57" y="4675"/>
                  <a:pt x="57" y="4681"/>
                </a:cubicBezTo>
                <a:cubicBezTo>
                  <a:pt x="57" y="4708"/>
                  <a:pt x="65" y="4727"/>
                  <a:pt x="71" y="4744"/>
                </a:cubicBezTo>
                <a:cubicBezTo>
                  <a:pt x="78" y="4761"/>
                  <a:pt x="84" y="4776"/>
                  <a:pt x="85" y="4802"/>
                </a:cubicBezTo>
                <a:cubicBezTo>
                  <a:pt x="86" y="4818"/>
                  <a:pt x="92" y="4830"/>
                  <a:pt x="100" y="4830"/>
                </a:cubicBezTo>
                <a:lnTo>
                  <a:pt x="155" y="4830"/>
                </a:lnTo>
                <a:cubicBezTo>
                  <a:pt x="160" y="4849"/>
                  <a:pt x="169" y="4865"/>
                  <a:pt x="181" y="4865"/>
                </a:cubicBezTo>
                <a:cubicBezTo>
                  <a:pt x="193" y="4865"/>
                  <a:pt x="201" y="4849"/>
                  <a:pt x="207" y="4830"/>
                </a:cubicBezTo>
                <a:lnTo>
                  <a:pt x="212" y="4830"/>
                </a:lnTo>
                <a:cubicBezTo>
                  <a:pt x="213" y="4830"/>
                  <a:pt x="214" y="4829"/>
                  <a:pt x="215" y="4829"/>
                </a:cubicBezTo>
                <a:cubicBezTo>
                  <a:pt x="227" y="4824"/>
                  <a:pt x="237" y="4830"/>
                  <a:pt x="249" y="4839"/>
                </a:cubicBezTo>
                <a:cubicBezTo>
                  <a:pt x="259" y="4846"/>
                  <a:pt x="270" y="4853"/>
                  <a:pt x="285" y="4857"/>
                </a:cubicBezTo>
                <a:cubicBezTo>
                  <a:pt x="290" y="4858"/>
                  <a:pt x="296" y="4859"/>
                  <a:pt x="302" y="4859"/>
                </a:cubicBezTo>
                <a:cubicBezTo>
                  <a:pt x="330" y="4859"/>
                  <a:pt x="348" y="4834"/>
                  <a:pt x="362" y="4813"/>
                </a:cubicBezTo>
                <a:cubicBezTo>
                  <a:pt x="373" y="4798"/>
                  <a:pt x="381" y="4787"/>
                  <a:pt x="392" y="4787"/>
                </a:cubicBezTo>
                <a:cubicBezTo>
                  <a:pt x="393" y="4787"/>
                  <a:pt x="395" y="4787"/>
                  <a:pt x="396" y="4787"/>
                </a:cubicBezTo>
                <a:cubicBezTo>
                  <a:pt x="393" y="4790"/>
                  <a:pt x="389" y="4794"/>
                  <a:pt x="385" y="4799"/>
                </a:cubicBezTo>
                <a:cubicBezTo>
                  <a:pt x="379" y="4807"/>
                  <a:pt x="376" y="4821"/>
                  <a:pt x="378" y="4834"/>
                </a:cubicBezTo>
                <a:cubicBezTo>
                  <a:pt x="380" y="4844"/>
                  <a:pt x="384" y="4852"/>
                  <a:pt x="392" y="4871"/>
                </a:cubicBezTo>
                <a:cubicBezTo>
                  <a:pt x="398" y="4883"/>
                  <a:pt x="411" y="4912"/>
                  <a:pt x="413" y="4925"/>
                </a:cubicBezTo>
                <a:cubicBezTo>
                  <a:pt x="404" y="4954"/>
                  <a:pt x="336" y="5023"/>
                  <a:pt x="282" y="5058"/>
                </a:cubicBezTo>
                <a:cubicBezTo>
                  <a:pt x="269" y="5067"/>
                  <a:pt x="265" y="5068"/>
                  <a:pt x="265" y="5068"/>
                </a:cubicBezTo>
                <a:cubicBezTo>
                  <a:pt x="215" y="5068"/>
                  <a:pt x="91" y="5182"/>
                  <a:pt x="91" y="5331"/>
                </a:cubicBezTo>
                <a:cubicBezTo>
                  <a:pt x="91" y="5381"/>
                  <a:pt x="113" y="5409"/>
                  <a:pt x="133" y="5437"/>
                </a:cubicBezTo>
                <a:cubicBezTo>
                  <a:pt x="141" y="5447"/>
                  <a:pt x="147" y="5460"/>
                  <a:pt x="154" y="5471"/>
                </a:cubicBezTo>
                <a:cubicBezTo>
                  <a:pt x="152" y="5483"/>
                  <a:pt x="151" y="5494"/>
                  <a:pt x="150" y="5507"/>
                </a:cubicBezTo>
                <a:cubicBezTo>
                  <a:pt x="149" y="5510"/>
                  <a:pt x="147" y="5509"/>
                  <a:pt x="146" y="5513"/>
                </a:cubicBezTo>
                <a:cubicBezTo>
                  <a:pt x="143" y="5523"/>
                  <a:pt x="144" y="5535"/>
                  <a:pt x="147" y="5544"/>
                </a:cubicBezTo>
                <a:cubicBezTo>
                  <a:pt x="148" y="5547"/>
                  <a:pt x="151" y="5553"/>
                  <a:pt x="153" y="5556"/>
                </a:cubicBezTo>
                <a:cubicBezTo>
                  <a:pt x="161" y="5617"/>
                  <a:pt x="186" y="5661"/>
                  <a:pt x="218" y="5666"/>
                </a:cubicBezTo>
                <a:cubicBezTo>
                  <a:pt x="219" y="5666"/>
                  <a:pt x="219" y="5666"/>
                  <a:pt x="219" y="5667"/>
                </a:cubicBezTo>
                <a:cubicBezTo>
                  <a:pt x="241" y="5699"/>
                  <a:pt x="264" y="5727"/>
                  <a:pt x="281" y="5741"/>
                </a:cubicBezTo>
                <a:cubicBezTo>
                  <a:pt x="289" y="5749"/>
                  <a:pt x="296" y="5752"/>
                  <a:pt x="302" y="5752"/>
                </a:cubicBezTo>
                <a:cubicBezTo>
                  <a:pt x="312" y="5752"/>
                  <a:pt x="319" y="5735"/>
                  <a:pt x="327" y="5713"/>
                </a:cubicBezTo>
                <a:cubicBezTo>
                  <a:pt x="331" y="5703"/>
                  <a:pt x="340" y="5681"/>
                  <a:pt x="344" y="5678"/>
                </a:cubicBezTo>
                <a:cubicBezTo>
                  <a:pt x="345" y="5680"/>
                  <a:pt x="346" y="5687"/>
                  <a:pt x="346" y="5710"/>
                </a:cubicBezTo>
                <a:cubicBezTo>
                  <a:pt x="346" y="5710"/>
                  <a:pt x="346" y="5713"/>
                  <a:pt x="346" y="5713"/>
                </a:cubicBezTo>
                <a:lnTo>
                  <a:pt x="346" y="5799"/>
                </a:lnTo>
                <a:cubicBezTo>
                  <a:pt x="346" y="5826"/>
                  <a:pt x="352" y="5935"/>
                  <a:pt x="382" y="5935"/>
                </a:cubicBezTo>
                <a:cubicBezTo>
                  <a:pt x="391" y="5935"/>
                  <a:pt x="398" y="5924"/>
                  <a:pt x="404" y="5914"/>
                </a:cubicBezTo>
                <a:cubicBezTo>
                  <a:pt x="406" y="5910"/>
                  <a:pt x="412" y="5901"/>
                  <a:pt x="414" y="5901"/>
                </a:cubicBezTo>
                <a:lnTo>
                  <a:pt x="439" y="5901"/>
                </a:lnTo>
                <a:cubicBezTo>
                  <a:pt x="448" y="5901"/>
                  <a:pt x="454" y="5887"/>
                  <a:pt x="454" y="5871"/>
                </a:cubicBezTo>
                <a:cubicBezTo>
                  <a:pt x="454" y="5869"/>
                  <a:pt x="454" y="5866"/>
                  <a:pt x="454" y="5864"/>
                </a:cubicBezTo>
                <a:cubicBezTo>
                  <a:pt x="477" y="5899"/>
                  <a:pt x="496" y="5922"/>
                  <a:pt x="538" y="5954"/>
                </a:cubicBezTo>
                <a:cubicBezTo>
                  <a:pt x="539" y="5955"/>
                  <a:pt x="541" y="5956"/>
                  <a:pt x="543" y="5956"/>
                </a:cubicBezTo>
                <a:cubicBezTo>
                  <a:pt x="545" y="5956"/>
                  <a:pt x="548" y="5955"/>
                  <a:pt x="550" y="5952"/>
                </a:cubicBezTo>
                <a:cubicBezTo>
                  <a:pt x="554" y="5948"/>
                  <a:pt x="557" y="5939"/>
                  <a:pt x="558" y="5930"/>
                </a:cubicBezTo>
                <a:cubicBezTo>
                  <a:pt x="559" y="5916"/>
                  <a:pt x="561" y="5908"/>
                  <a:pt x="564" y="5894"/>
                </a:cubicBezTo>
                <a:cubicBezTo>
                  <a:pt x="565" y="5892"/>
                  <a:pt x="566" y="5889"/>
                  <a:pt x="566" y="5887"/>
                </a:cubicBezTo>
                <a:cubicBezTo>
                  <a:pt x="568" y="5889"/>
                  <a:pt x="569" y="5890"/>
                  <a:pt x="571" y="5892"/>
                </a:cubicBezTo>
                <a:cubicBezTo>
                  <a:pt x="583" y="5903"/>
                  <a:pt x="595" y="5913"/>
                  <a:pt x="615" y="5913"/>
                </a:cubicBezTo>
                <a:cubicBezTo>
                  <a:pt x="623" y="5913"/>
                  <a:pt x="629" y="5911"/>
                  <a:pt x="635" y="5909"/>
                </a:cubicBezTo>
                <a:cubicBezTo>
                  <a:pt x="650" y="5903"/>
                  <a:pt x="662" y="5891"/>
                  <a:pt x="674" y="5879"/>
                </a:cubicBezTo>
                <a:cubicBezTo>
                  <a:pt x="677" y="5876"/>
                  <a:pt x="680" y="5873"/>
                  <a:pt x="682" y="5871"/>
                </a:cubicBezTo>
                <a:cubicBezTo>
                  <a:pt x="677" y="5886"/>
                  <a:pt x="672" y="5902"/>
                  <a:pt x="668" y="5917"/>
                </a:cubicBezTo>
                <a:cubicBezTo>
                  <a:pt x="665" y="5926"/>
                  <a:pt x="663" y="5935"/>
                  <a:pt x="661" y="5944"/>
                </a:cubicBezTo>
                <a:cubicBezTo>
                  <a:pt x="649" y="5989"/>
                  <a:pt x="638" y="6031"/>
                  <a:pt x="617" y="6059"/>
                </a:cubicBezTo>
                <a:cubicBezTo>
                  <a:pt x="602" y="6079"/>
                  <a:pt x="584" y="6099"/>
                  <a:pt x="566" y="6120"/>
                </a:cubicBezTo>
                <a:cubicBezTo>
                  <a:pt x="521" y="6171"/>
                  <a:pt x="471" y="6229"/>
                  <a:pt x="445" y="6299"/>
                </a:cubicBezTo>
                <a:cubicBezTo>
                  <a:pt x="435" y="6323"/>
                  <a:pt x="423" y="6325"/>
                  <a:pt x="402" y="6328"/>
                </a:cubicBezTo>
                <a:cubicBezTo>
                  <a:pt x="385" y="6330"/>
                  <a:pt x="365" y="6333"/>
                  <a:pt x="347" y="6355"/>
                </a:cubicBezTo>
                <a:cubicBezTo>
                  <a:pt x="333" y="6370"/>
                  <a:pt x="321" y="6400"/>
                  <a:pt x="310" y="6429"/>
                </a:cubicBezTo>
                <a:cubicBezTo>
                  <a:pt x="300" y="6455"/>
                  <a:pt x="289" y="6482"/>
                  <a:pt x="279" y="6495"/>
                </a:cubicBezTo>
                <a:cubicBezTo>
                  <a:pt x="279" y="6495"/>
                  <a:pt x="279" y="6496"/>
                  <a:pt x="279" y="6496"/>
                </a:cubicBezTo>
                <a:cubicBezTo>
                  <a:pt x="279" y="6496"/>
                  <a:pt x="278" y="6496"/>
                  <a:pt x="278" y="6496"/>
                </a:cubicBezTo>
                <a:cubicBezTo>
                  <a:pt x="275" y="6499"/>
                  <a:pt x="272" y="6501"/>
                  <a:pt x="270" y="6504"/>
                </a:cubicBezTo>
                <a:cubicBezTo>
                  <a:pt x="260" y="6511"/>
                  <a:pt x="251" y="6514"/>
                  <a:pt x="240" y="6518"/>
                </a:cubicBezTo>
                <a:cubicBezTo>
                  <a:pt x="217" y="6526"/>
                  <a:pt x="191" y="6534"/>
                  <a:pt x="172" y="6595"/>
                </a:cubicBezTo>
                <a:cubicBezTo>
                  <a:pt x="169" y="6603"/>
                  <a:pt x="169" y="6613"/>
                  <a:pt x="171" y="6622"/>
                </a:cubicBezTo>
                <a:cubicBezTo>
                  <a:pt x="172" y="6630"/>
                  <a:pt x="176" y="6636"/>
                  <a:pt x="181" y="6639"/>
                </a:cubicBezTo>
                <a:cubicBezTo>
                  <a:pt x="183" y="6641"/>
                  <a:pt x="186" y="6642"/>
                  <a:pt x="188" y="6643"/>
                </a:cubicBezTo>
                <a:lnTo>
                  <a:pt x="191" y="6644"/>
                </a:lnTo>
                <a:cubicBezTo>
                  <a:pt x="191" y="6644"/>
                  <a:pt x="191" y="6644"/>
                  <a:pt x="192" y="6644"/>
                </a:cubicBezTo>
                <a:cubicBezTo>
                  <a:pt x="200" y="6647"/>
                  <a:pt x="208" y="6648"/>
                  <a:pt x="216" y="6648"/>
                </a:cubicBezTo>
                <a:cubicBezTo>
                  <a:pt x="239" y="6648"/>
                  <a:pt x="260" y="6636"/>
                  <a:pt x="284" y="6609"/>
                </a:cubicBezTo>
                <a:cubicBezTo>
                  <a:pt x="287" y="6605"/>
                  <a:pt x="291" y="6600"/>
                  <a:pt x="295" y="6596"/>
                </a:cubicBezTo>
                <a:cubicBezTo>
                  <a:pt x="298" y="6591"/>
                  <a:pt x="301" y="6588"/>
                  <a:pt x="305" y="6583"/>
                </a:cubicBezTo>
                <a:lnTo>
                  <a:pt x="306" y="6582"/>
                </a:lnTo>
                <a:lnTo>
                  <a:pt x="311" y="6575"/>
                </a:lnTo>
                <a:lnTo>
                  <a:pt x="326" y="6554"/>
                </a:lnTo>
                <a:cubicBezTo>
                  <a:pt x="348" y="6523"/>
                  <a:pt x="370" y="6496"/>
                  <a:pt x="395" y="6488"/>
                </a:cubicBezTo>
                <a:cubicBezTo>
                  <a:pt x="458" y="6470"/>
                  <a:pt x="538" y="6421"/>
                  <a:pt x="572" y="6351"/>
                </a:cubicBezTo>
                <a:cubicBezTo>
                  <a:pt x="586" y="6323"/>
                  <a:pt x="608" y="6300"/>
                  <a:pt x="631" y="6274"/>
                </a:cubicBezTo>
                <a:cubicBezTo>
                  <a:pt x="661" y="6241"/>
                  <a:pt x="692" y="6207"/>
                  <a:pt x="711" y="6158"/>
                </a:cubicBezTo>
                <a:cubicBezTo>
                  <a:pt x="716" y="6147"/>
                  <a:pt x="719" y="6135"/>
                  <a:pt x="723" y="6125"/>
                </a:cubicBezTo>
                <a:cubicBezTo>
                  <a:pt x="733" y="6096"/>
                  <a:pt x="742" y="6073"/>
                  <a:pt x="759" y="6060"/>
                </a:cubicBezTo>
                <a:lnTo>
                  <a:pt x="771" y="6050"/>
                </a:lnTo>
                <a:cubicBezTo>
                  <a:pt x="810" y="6020"/>
                  <a:pt x="863" y="5977"/>
                  <a:pt x="863" y="5863"/>
                </a:cubicBezTo>
                <a:lnTo>
                  <a:pt x="863" y="5799"/>
                </a:lnTo>
                <a:cubicBezTo>
                  <a:pt x="863" y="5681"/>
                  <a:pt x="989" y="5467"/>
                  <a:pt x="1035" y="5455"/>
                </a:cubicBezTo>
                <a:cubicBezTo>
                  <a:pt x="983" y="5500"/>
                  <a:pt x="955" y="5575"/>
                  <a:pt x="955" y="5670"/>
                </a:cubicBezTo>
                <a:cubicBezTo>
                  <a:pt x="955" y="5672"/>
                  <a:pt x="954" y="5673"/>
                  <a:pt x="953" y="5676"/>
                </a:cubicBezTo>
                <a:cubicBezTo>
                  <a:pt x="951" y="5687"/>
                  <a:pt x="950" y="5696"/>
                  <a:pt x="952" y="5708"/>
                </a:cubicBezTo>
                <a:cubicBezTo>
                  <a:pt x="945" y="5717"/>
                  <a:pt x="939" y="5731"/>
                  <a:pt x="939" y="5755"/>
                </a:cubicBezTo>
                <a:cubicBezTo>
                  <a:pt x="939" y="5793"/>
                  <a:pt x="960" y="5816"/>
                  <a:pt x="975" y="5816"/>
                </a:cubicBezTo>
                <a:cubicBezTo>
                  <a:pt x="1029" y="5816"/>
                  <a:pt x="1169" y="5658"/>
                  <a:pt x="1200" y="5564"/>
                </a:cubicBezTo>
                <a:cubicBezTo>
                  <a:pt x="1204" y="5551"/>
                  <a:pt x="1203" y="5534"/>
                  <a:pt x="1197" y="5525"/>
                </a:cubicBezTo>
                <a:cubicBezTo>
                  <a:pt x="1192" y="5517"/>
                  <a:pt x="1189" y="5511"/>
                  <a:pt x="1187" y="5502"/>
                </a:cubicBezTo>
                <a:cubicBezTo>
                  <a:pt x="1196" y="5495"/>
                  <a:pt x="1208" y="5487"/>
                  <a:pt x="1220" y="5479"/>
                </a:cubicBezTo>
                <a:cubicBezTo>
                  <a:pt x="1229" y="5473"/>
                  <a:pt x="1238" y="5468"/>
                  <a:pt x="1246" y="5462"/>
                </a:cubicBezTo>
                <a:cubicBezTo>
                  <a:pt x="1258" y="5499"/>
                  <a:pt x="1274" y="5526"/>
                  <a:pt x="1291" y="5549"/>
                </a:cubicBezTo>
                <a:cubicBezTo>
                  <a:pt x="1289" y="5561"/>
                  <a:pt x="1284" y="5570"/>
                  <a:pt x="1284" y="5583"/>
                </a:cubicBezTo>
                <a:cubicBezTo>
                  <a:pt x="1284" y="5637"/>
                  <a:pt x="1306" y="5681"/>
                  <a:pt x="1334" y="5681"/>
                </a:cubicBezTo>
                <a:cubicBezTo>
                  <a:pt x="1354" y="5681"/>
                  <a:pt x="1367" y="5654"/>
                  <a:pt x="1375" y="5620"/>
                </a:cubicBezTo>
                <a:cubicBezTo>
                  <a:pt x="1384" y="5626"/>
                  <a:pt x="1394" y="5634"/>
                  <a:pt x="1403" y="5639"/>
                </a:cubicBezTo>
                <a:cubicBezTo>
                  <a:pt x="1419" y="5647"/>
                  <a:pt x="1434" y="5656"/>
                  <a:pt x="1448" y="5666"/>
                </a:cubicBezTo>
                <a:cubicBezTo>
                  <a:pt x="1450" y="5667"/>
                  <a:pt x="1451" y="5667"/>
                  <a:pt x="1453" y="5667"/>
                </a:cubicBezTo>
                <a:lnTo>
                  <a:pt x="1566" y="5667"/>
                </a:lnTo>
                <a:cubicBezTo>
                  <a:pt x="1596" y="5699"/>
                  <a:pt x="1627" y="5716"/>
                  <a:pt x="1656" y="5732"/>
                </a:cubicBezTo>
                <a:cubicBezTo>
                  <a:pt x="1687" y="5749"/>
                  <a:pt x="1715" y="5768"/>
                  <a:pt x="1740" y="5799"/>
                </a:cubicBezTo>
                <a:cubicBezTo>
                  <a:pt x="1736" y="5813"/>
                  <a:pt x="1731" y="5826"/>
                  <a:pt x="1731" y="5844"/>
                </a:cubicBezTo>
                <a:cubicBezTo>
                  <a:pt x="1731" y="5899"/>
                  <a:pt x="1753" y="5942"/>
                  <a:pt x="1780" y="5942"/>
                </a:cubicBezTo>
                <a:cubicBezTo>
                  <a:pt x="1790" y="5942"/>
                  <a:pt x="1797" y="5931"/>
                  <a:pt x="1804" y="5922"/>
                </a:cubicBezTo>
                <a:cubicBezTo>
                  <a:pt x="1820" y="5952"/>
                  <a:pt x="1837" y="5977"/>
                  <a:pt x="1860" y="5977"/>
                </a:cubicBezTo>
                <a:cubicBezTo>
                  <a:pt x="1865" y="5977"/>
                  <a:pt x="1870" y="5975"/>
                  <a:pt x="1874" y="5971"/>
                </a:cubicBezTo>
                <a:cubicBezTo>
                  <a:pt x="1873" y="5977"/>
                  <a:pt x="1873" y="5983"/>
                  <a:pt x="1873" y="5990"/>
                </a:cubicBezTo>
                <a:cubicBezTo>
                  <a:pt x="1873" y="6019"/>
                  <a:pt x="1880" y="6046"/>
                  <a:pt x="1887" y="6070"/>
                </a:cubicBezTo>
                <a:cubicBezTo>
                  <a:pt x="1885" y="6082"/>
                  <a:pt x="1880" y="6091"/>
                  <a:pt x="1880" y="6105"/>
                </a:cubicBezTo>
                <a:cubicBezTo>
                  <a:pt x="1880" y="6160"/>
                  <a:pt x="1902" y="6203"/>
                  <a:pt x="1929" y="6203"/>
                </a:cubicBezTo>
                <a:cubicBezTo>
                  <a:pt x="1932" y="6203"/>
                  <a:pt x="1934" y="6198"/>
                  <a:pt x="1937" y="6197"/>
                </a:cubicBezTo>
                <a:cubicBezTo>
                  <a:pt x="1942" y="6239"/>
                  <a:pt x="1951" y="6276"/>
                  <a:pt x="1968" y="6309"/>
                </a:cubicBezTo>
                <a:cubicBezTo>
                  <a:pt x="1971" y="6315"/>
                  <a:pt x="1975" y="6317"/>
                  <a:pt x="1979" y="6317"/>
                </a:cubicBezTo>
                <a:cubicBezTo>
                  <a:pt x="1983" y="6317"/>
                  <a:pt x="1986" y="6315"/>
                  <a:pt x="1989" y="6309"/>
                </a:cubicBezTo>
                <a:cubicBezTo>
                  <a:pt x="2008" y="6272"/>
                  <a:pt x="2004" y="6225"/>
                  <a:pt x="2000" y="6188"/>
                </a:cubicBezTo>
                <a:cubicBezTo>
                  <a:pt x="2000" y="6182"/>
                  <a:pt x="1999" y="6176"/>
                  <a:pt x="1999" y="6170"/>
                </a:cubicBezTo>
                <a:cubicBezTo>
                  <a:pt x="1998" y="6162"/>
                  <a:pt x="1998" y="6154"/>
                  <a:pt x="1998" y="6145"/>
                </a:cubicBezTo>
                <a:cubicBezTo>
                  <a:pt x="2000" y="6146"/>
                  <a:pt x="2002" y="6147"/>
                  <a:pt x="2004" y="6147"/>
                </a:cubicBezTo>
                <a:cubicBezTo>
                  <a:pt x="2024" y="6147"/>
                  <a:pt x="2032" y="6128"/>
                  <a:pt x="2038" y="6114"/>
                </a:cubicBezTo>
                <a:cubicBezTo>
                  <a:pt x="2041" y="6108"/>
                  <a:pt x="2043" y="6102"/>
                  <a:pt x="2047" y="6098"/>
                </a:cubicBezTo>
                <a:lnTo>
                  <a:pt x="2047" y="6116"/>
                </a:lnTo>
                <a:cubicBezTo>
                  <a:pt x="2046" y="6119"/>
                  <a:pt x="2041" y="6124"/>
                  <a:pt x="2038" y="6127"/>
                </a:cubicBezTo>
                <a:cubicBezTo>
                  <a:pt x="2029" y="6138"/>
                  <a:pt x="2015" y="6155"/>
                  <a:pt x="2015" y="6189"/>
                </a:cubicBezTo>
                <a:cubicBezTo>
                  <a:pt x="2015" y="6220"/>
                  <a:pt x="2023" y="6251"/>
                  <a:pt x="2040" y="6268"/>
                </a:cubicBezTo>
                <a:cubicBezTo>
                  <a:pt x="2013" y="6270"/>
                  <a:pt x="1991" y="6313"/>
                  <a:pt x="1991" y="6366"/>
                </a:cubicBezTo>
                <a:cubicBezTo>
                  <a:pt x="1991" y="6421"/>
                  <a:pt x="2014" y="6464"/>
                  <a:pt x="2041" y="6464"/>
                </a:cubicBezTo>
                <a:cubicBezTo>
                  <a:pt x="2056" y="6464"/>
                  <a:pt x="2068" y="6450"/>
                  <a:pt x="2077" y="6428"/>
                </a:cubicBezTo>
                <a:cubicBezTo>
                  <a:pt x="2077" y="6429"/>
                  <a:pt x="2077" y="6430"/>
                  <a:pt x="2077" y="6430"/>
                </a:cubicBezTo>
                <a:cubicBezTo>
                  <a:pt x="2077" y="6439"/>
                  <a:pt x="2078" y="6448"/>
                  <a:pt x="2078" y="6457"/>
                </a:cubicBezTo>
                <a:cubicBezTo>
                  <a:pt x="2078" y="6475"/>
                  <a:pt x="2106" y="6581"/>
                  <a:pt x="2136" y="6581"/>
                </a:cubicBezTo>
                <a:cubicBezTo>
                  <a:pt x="2151" y="6581"/>
                  <a:pt x="2168" y="6562"/>
                  <a:pt x="2168" y="6509"/>
                </a:cubicBezTo>
                <a:cubicBezTo>
                  <a:pt x="2168" y="6507"/>
                  <a:pt x="2168" y="6505"/>
                  <a:pt x="2168" y="6504"/>
                </a:cubicBezTo>
                <a:cubicBezTo>
                  <a:pt x="2185" y="6524"/>
                  <a:pt x="2203" y="6537"/>
                  <a:pt x="2219" y="6538"/>
                </a:cubicBezTo>
                <a:cubicBezTo>
                  <a:pt x="2206" y="6548"/>
                  <a:pt x="2196" y="6568"/>
                  <a:pt x="2196" y="6597"/>
                </a:cubicBezTo>
                <a:cubicBezTo>
                  <a:pt x="2196" y="6635"/>
                  <a:pt x="2212" y="6665"/>
                  <a:pt x="2230" y="6665"/>
                </a:cubicBezTo>
                <a:cubicBezTo>
                  <a:pt x="2234" y="6665"/>
                  <a:pt x="2237" y="6659"/>
                  <a:pt x="2240" y="6657"/>
                </a:cubicBezTo>
                <a:cubicBezTo>
                  <a:pt x="2241" y="6711"/>
                  <a:pt x="2246" y="6765"/>
                  <a:pt x="2272" y="6780"/>
                </a:cubicBezTo>
                <a:cubicBezTo>
                  <a:pt x="2276" y="6782"/>
                  <a:pt x="2281" y="6783"/>
                  <a:pt x="2285" y="6785"/>
                </a:cubicBezTo>
                <a:cubicBezTo>
                  <a:pt x="2298" y="6790"/>
                  <a:pt x="2306" y="6794"/>
                  <a:pt x="2312" y="6806"/>
                </a:cubicBezTo>
                <a:cubicBezTo>
                  <a:pt x="2316" y="6814"/>
                  <a:pt x="2316" y="6824"/>
                  <a:pt x="2316" y="6845"/>
                </a:cubicBezTo>
                <a:cubicBezTo>
                  <a:pt x="2316" y="6851"/>
                  <a:pt x="2316" y="6857"/>
                  <a:pt x="2316" y="6863"/>
                </a:cubicBezTo>
                <a:cubicBezTo>
                  <a:pt x="2300" y="6890"/>
                  <a:pt x="2289" y="6929"/>
                  <a:pt x="2289" y="6975"/>
                </a:cubicBezTo>
                <a:cubicBezTo>
                  <a:pt x="2289" y="7056"/>
                  <a:pt x="2322" y="7123"/>
                  <a:pt x="2363" y="7123"/>
                </a:cubicBezTo>
                <a:cubicBezTo>
                  <a:pt x="2378" y="7123"/>
                  <a:pt x="2390" y="7112"/>
                  <a:pt x="2402" y="7097"/>
                </a:cubicBezTo>
                <a:cubicBezTo>
                  <a:pt x="2404" y="7112"/>
                  <a:pt x="2406" y="7127"/>
                  <a:pt x="2409" y="7140"/>
                </a:cubicBezTo>
                <a:cubicBezTo>
                  <a:pt x="2414" y="7158"/>
                  <a:pt x="2419" y="7173"/>
                  <a:pt x="2426" y="7186"/>
                </a:cubicBezTo>
                <a:cubicBezTo>
                  <a:pt x="2421" y="7182"/>
                  <a:pt x="2415" y="7180"/>
                  <a:pt x="2409" y="7180"/>
                </a:cubicBezTo>
                <a:cubicBezTo>
                  <a:pt x="2397" y="7180"/>
                  <a:pt x="2386" y="7191"/>
                  <a:pt x="2377" y="7200"/>
                </a:cubicBezTo>
                <a:lnTo>
                  <a:pt x="2373" y="7204"/>
                </a:lnTo>
                <a:cubicBezTo>
                  <a:pt x="2367" y="7211"/>
                  <a:pt x="2363" y="7223"/>
                  <a:pt x="2365" y="7237"/>
                </a:cubicBezTo>
                <a:cubicBezTo>
                  <a:pt x="2366" y="7251"/>
                  <a:pt x="2372" y="7260"/>
                  <a:pt x="2379" y="7260"/>
                </a:cubicBezTo>
                <a:lnTo>
                  <a:pt x="2386" y="7260"/>
                </a:lnTo>
                <a:cubicBezTo>
                  <a:pt x="2387" y="7261"/>
                  <a:pt x="2388" y="7262"/>
                  <a:pt x="2389" y="7263"/>
                </a:cubicBezTo>
                <a:cubicBezTo>
                  <a:pt x="2384" y="7270"/>
                  <a:pt x="2382" y="7283"/>
                  <a:pt x="2384" y="7295"/>
                </a:cubicBezTo>
                <a:cubicBezTo>
                  <a:pt x="2393" y="7350"/>
                  <a:pt x="2436" y="7388"/>
                  <a:pt x="2475" y="7403"/>
                </a:cubicBezTo>
                <a:cubicBezTo>
                  <a:pt x="2474" y="7406"/>
                  <a:pt x="2474" y="7410"/>
                  <a:pt x="2473" y="7414"/>
                </a:cubicBezTo>
                <a:cubicBezTo>
                  <a:pt x="2472" y="7427"/>
                  <a:pt x="2474" y="7441"/>
                  <a:pt x="2480" y="7448"/>
                </a:cubicBezTo>
                <a:cubicBezTo>
                  <a:pt x="2486" y="7456"/>
                  <a:pt x="2493" y="7465"/>
                  <a:pt x="2501" y="7476"/>
                </a:cubicBezTo>
                <a:cubicBezTo>
                  <a:pt x="2528" y="7513"/>
                  <a:pt x="2566" y="7563"/>
                  <a:pt x="2601" y="7590"/>
                </a:cubicBezTo>
                <a:cubicBezTo>
                  <a:pt x="2592" y="7601"/>
                  <a:pt x="2587" y="7615"/>
                  <a:pt x="2587" y="7635"/>
                </a:cubicBezTo>
                <a:cubicBezTo>
                  <a:pt x="2587" y="7692"/>
                  <a:pt x="2603" y="7732"/>
                  <a:pt x="2617" y="7766"/>
                </a:cubicBezTo>
                <a:cubicBezTo>
                  <a:pt x="2629" y="7797"/>
                  <a:pt x="2640" y="7824"/>
                  <a:pt x="2640" y="7860"/>
                </a:cubicBezTo>
                <a:cubicBezTo>
                  <a:pt x="2640" y="7911"/>
                  <a:pt x="2631" y="7986"/>
                  <a:pt x="2621" y="8058"/>
                </a:cubicBezTo>
                <a:cubicBezTo>
                  <a:pt x="2615" y="8106"/>
                  <a:pt x="2610" y="8151"/>
                  <a:pt x="2605" y="8194"/>
                </a:cubicBezTo>
                <a:cubicBezTo>
                  <a:pt x="2600" y="8253"/>
                  <a:pt x="2597" y="8307"/>
                  <a:pt x="2605" y="8347"/>
                </a:cubicBezTo>
                <a:cubicBezTo>
                  <a:pt x="2607" y="8357"/>
                  <a:pt x="2609" y="8371"/>
                  <a:pt x="2610" y="8385"/>
                </a:cubicBezTo>
                <a:cubicBezTo>
                  <a:pt x="2614" y="8425"/>
                  <a:pt x="2614" y="8470"/>
                  <a:pt x="2614" y="8514"/>
                </a:cubicBezTo>
                <a:cubicBezTo>
                  <a:pt x="2613" y="8572"/>
                  <a:pt x="2614" y="8633"/>
                  <a:pt x="2622" y="8684"/>
                </a:cubicBezTo>
                <a:cubicBezTo>
                  <a:pt x="2601" y="8718"/>
                  <a:pt x="2596" y="8753"/>
                  <a:pt x="2606" y="8790"/>
                </a:cubicBezTo>
                <a:cubicBezTo>
                  <a:pt x="2611" y="8807"/>
                  <a:pt x="2616" y="8826"/>
                  <a:pt x="2622" y="8845"/>
                </a:cubicBezTo>
                <a:cubicBezTo>
                  <a:pt x="2656" y="8966"/>
                  <a:pt x="2691" y="9090"/>
                  <a:pt x="2730" y="9123"/>
                </a:cubicBezTo>
                <a:cubicBezTo>
                  <a:pt x="2727" y="9230"/>
                  <a:pt x="2750" y="9294"/>
                  <a:pt x="2773" y="9360"/>
                </a:cubicBezTo>
                <a:cubicBezTo>
                  <a:pt x="2787" y="9398"/>
                  <a:pt x="2801" y="9437"/>
                  <a:pt x="2811" y="9487"/>
                </a:cubicBezTo>
                <a:cubicBezTo>
                  <a:pt x="2812" y="9494"/>
                  <a:pt x="2813" y="9503"/>
                  <a:pt x="2813" y="9512"/>
                </a:cubicBezTo>
                <a:cubicBezTo>
                  <a:pt x="2813" y="9512"/>
                  <a:pt x="2813" y="9512"/>
                  <a:pt x="2813" y="9513"/>
                </a:cubicBezTo>
                <a:lnTo>
                  <a:pt x="2814" y="9527"/>
                </a:lnTo>
                <a:cubicBezTo>
                  <a:pt x="2815" y="9544"/>
                  <a:pt x="2817" y="9584"/>
                  <a:pt x="2836" y="9598"/>
                </a:cubicBezTo>
                <a:cubicBezTo>
                  <a:pt x="2891" y="9640"/>
                  <a:pt x="3002" y="9726"/>
                  <a:pt x="3039" y="9841"/>
                </a:cubicBezTo>
                <a:cubicBezTo>
                  <a:pt x="3039" y="9843"/>
                  <a:pt x="3039" y="9845"/>
                  <a:pt x="3039" y="9846"/>
                </a:cubicBezTo>
                <a:lnTo>
                  <a:pt x="3039" y="9875"/>
                </a:lnTo>
                <a:cubicBezTo>
                  <a:pt x="3039" y="9878"/>
                  <a:pt x="3039" y="9881"/>
                  <a:pt x="3039" y="9883"/>
                </a:cubicBezTo>
                <a:cubicBezTo>
                  <a:pt x="3049" y="9949"/>
                  <a:pt x="3062" y="9986"/>
                  <a:pt x="3074" y="10021"/>
                </a:cubicBezTo>
                <a:cubicBezTo>
                  <a:pt x="3078" y="10033"/>
                  <a:pt x="3082" y="10048"/>
                  <a:pt x="3086" y="10062"/>
                </a:cubicBezTo>
                <a:cubicBezTo>
                  <a:pt x="3066" y="10088"/>
                  <a:pt x="3052" y="10131"/>
                  <a:pt x="3052" y="10183"/>
                </a:cubicBezTo>
                <a:cubicBezTo>
                  <a:pt x="3052" y="10265"/>
                  <a:pt x="3085" y="10331"/>
                  <a:pt x="3126" y="10331"/>
                </a:cubicBezTo>
                <a:cubicBezTo>
                  <a:pt x="3133" y="10331"/>
                  <a:pt x="3140" y="10327"/>
                  <a:pt x="3146" y="10323"/>
                </a:cubicBezTo>
                <a:cubicBezTo>
                  <a:pt x="3176" y="10370"/>
                  <a:pt x="3206" y="10443"/>
                  <a:pt x="3232" y="10515"/>
                </a:cubicBezTo>
                <a:cubicBezTo>
                  <a:pt x="3226" y="10516"/>
                  <a:pt x="3218" y="10515"/>
                  <a:pt x="3212" y="10514"/>
                </a:cubicBezTo>
                <a:cubicBezTo>
                  <a:pt x="3209" y="10514"/>
                  <a:pt x="3206" y="10513"/>
                  <a:pt x="3204" y="10513"/>
                </a:cubicBezTo>
                <a:cubicBezTo>
                  <a:pt x="3199" y="10513"/>
                  <a:pt x="3194" y="10519"/>
                  <a:pt x="3191" y="10529"/>
                </a:cubicBezTo>
                <a:cubicBezTo>
                  <a:pt x="3188" y="10539"/>
                  <a:pt x="3189" y="10550"/>
                  <a:pt x="3192" y="10560"/>
                </a:cubicBezTo>
                <a:cubicBezTo>
                  <a:pt x="3206" y="10602"/>
                  <a:pt x="3227" y="10616"/>
                  <a:pt x="3248" y="10629"/>
                </a:cubicBezTo>
                <a:cubicBezTo>
                  <a:pt x="3264" y="10640"/>
                  <a:pt x="3280" y="10652"/>
                  <a:pt x="3292" y="10675"/>
                </a:cubicBezTo>
                <a:cubicBezTo>
                  <a:pt x="3302" y="10695"/>
                  <a:pt x="3310" y="10717"/>
                  <a:pt x="3320" y="10739"/>
                </a:cubicBezTo>
                <a:cubicBezTo>
                  <a:pt x="3329" y="10760"/>
                  <a:pt x="3338" y="10781"/>
                  <a:pt x="3349" y="10802"/>
                </a:cubicBezTo>
                <a:lnTo>
                  <a:pt x="3349" y="10900"/>
                </a:lnTo>
                <a:cubicBezTo>
                  <a:pt x="3349" y="10905"/>
                  <a:pt x="3349" y="10910"/>
                  <a:pt x="3350" y="10915"/>
                </a:cubicBezTo>
                <a:cubicBezTo>
                  <a:pt x="3357" y="10937"/>
                  <a:pt x="3361" y="10943"/>
                  <a:pt x="3370" y="10955"/>
                </a:cubicBezTo>
                <a:lnTo>
                  <a:pt x="3376" y="10964"/>
                </a:lnTo>
                <a:cubicBezTo>
                  <a:pt x="3383" y="10972"/>
                  <a:pt x="3390" y="10989"/>
                  <a:pt x="3397" y="11007"/>
                </a:cubicBezTo>
                <a:cubicBezTo>
                  <a:pt x="3412" y="11044"/>
                  <a:pt x="3431" y="11088"/>
                  <a:pt x="3457" y="11097"/>
                </a:cubicBezTo>
                <a:cubicBezTo>
                  <a:pt x="3467" y="11130"/>
                  <a:pt x="3488" y="11189"/>
                  <a:pt x="3501" y="11189"/>
                </a:cubicBezTo>
                <a:cubicBezTo>
                  <a:pt x="3522" y="11189"/>
                  <a:pt x="3531" y="11118"/>
                  <a:pt x="3531" y="11096"/>
                </a:cubicBezTo>
                <a:cubicBezTo>
                  <a:pt x="3531" y="11064"/>
                  <a:pt x="3519" y="11018"/>
                  <a:pt x="3502" y="10997"/>
                </a:cubicBezTo>
                <a:cubicBezTo>
                  <a:pt x="3507" y="10999"/>
                  <a:pt x="3512" y="11003"/>
                  <a:pt x="3517" y="11003"/>
                </a:cubicBezTo>
                <a:cubicBezTo>
                  <a:pt x="3549" y="11003"/>
                  <a:pt x="3575" y="10961"/>
                  <a:pt x="3585" y="10903"/>
                </a:cubicBezTo>
                <a:cubicBezTo>
                  <a:pt x="3595" y="10914"/>
                  <a:pt x="3605" y="10925"/>
                  <a:pt x="3611" y="10938"/>
                </a:cubicBezTo>
                <a:cubicBezTo>
                  <a:pt x="3618" y="10951"/>
                  <a:pt x="3625" y="10965"/>
                  <a:pt x="3632" y="10979"/>
                </a:cubicBezTo>
                <a:cubicBezTo>
                  <a:pt x="3676" y="11065"/>
                  <a:pt x="3732" y="11171"/>
                  <a:pt x="3752" y="11295"/>
                </a:cubicBezTo>
                <a:cubicBezTo>
                  <a:pt x="3754" y="11311"/>
                  <a:pt x="3759" y="11323"/>
                  <a:pt x="3763" y="11334"/>
                </a:cubicBezTo>
                <a:cubicBezTo>
                  <a:pt x="3768" y="11348"/>
                  <a:pt x="3772" y="11360"/>
                  <a:pt x="3772" y="11385"/>
                </a:cubicBezTo>
                <a:cubicBezTo>
                  <a:pt x="3772" y="11400"/>
                  <a:pt x="3769" y="11413"/>
                  <a:pt x="3764" y="11429"/>
                </a:cubicBezTo>
                <a:cubicBezTo>
                  <a:pt x="3759" y="11449"/>
                  <a:pt x="3752" y="11472"/>
                  <a:pt x="3752" y="11504"/>
                </a:cubicBezTo>
                <a:cubicBezTo>
                  <a:pt x="3752" y="11552"/>
                  <a:pt x="3766" y="11603"/>
                  <a:pt x="3788" y="11616"/>
                </a:cubicBezTo>
                <a:cubicBezTo>
                  <a:pt x="3797" y="11649"/>
                  <a:pt x="3820" y="11672"/>
                  <a:pt x="3843" y="11695"/>
                </a:cubicBezTo>
                <a:cubicBezTo>
                  <a:pt x="3859" y="11711"/>
                  <a:pt x="3876" y="11728"/>
                  <a:pt x="3885" y="11746"/>
                </a:cubicBezTo>
                <a:cubicBezTo>
                  <a:pt x="3889" y="11754"/>
                  <a:pt x="3893" y="11758"/>
                  <a:pt x="3897" y="11763"/>
                </a:cubicBezTo>
                <a:cubicBezTo>
                  <a:pt x="3893" y="11787"/>
                  <a:pt x="3889" y="11813"/>
                  <a:pt x="3889" y="11841"/>
                </a:cubicBezTo>
                <a:cubicBezTo>
                  <a:pt x="3889" y="11973"/>
                  <a:pt x="3943" y="12080"/>
                  <a:pt x="4009" y="12080"/>
                </a:cubicBezTo>
                <a:cubicBezTo>
                  <a:pt x="4057" y="12080"/>
                  <a:pt x="4098" y="12022"/>
                  <a:pt x="4117" y="11939"/>
                </a:cubicBezTo>
                <a:cubicBezTo>
                  <a:pt x="4122" y="11945"/>
                  <a:pt x="4128" y="11951"/>
                  <a:pt x="4136" y="11961"/>
                </a:cubicBezTo>
                <a:lnTo>
                  <a:pt x="4146" y="11975"/>
                </a:lnTo>
                <a:cubicBezTo>
                  <a:pt x="4187" y="12025"/>
                  <a:pt x="4216" y="12056"/>
                  <a:pt x="4235" y="12056"/>
                </a:cubicBezTo>
                <a:cubicBezTo>
                  <a:pt x="4239" y="12056"/>
                  <a:pt x="4244" y="12056"/>
                  <a:pt x="4248" y="12055"/>
                </a:cubicBezTo>
                <a:cubicBezTo>
                  <a:pt x="4252" y="12055"/>
                  <a:pt x="4256" y="12054"/>
                  <a:pt x="4259" y="12054"/>
                </a:cubicBezTo>
                <a:cubicBezTo>
                  <a:pt x="4267" y="12054"/>
                  <a:pt x="4271" y="12057"/>
                  <a:pt x="4277" y="12062"/>
                </a:cubicBezTo>
                <a:cubicBezTo>
                  <a:pt x="4278" y="12064"/>
                  <a:pt x="4281" y="12067"/>
                  <a:pt x="4284" y="12070"/>
                </a:cubicBezTo>
                <a:cubicBezTo>
                  <a:pt x="4294" y="12084"/>
                  <a:pt x="4309" y="12103"/>
                  <a:pt x="4326" y="12103"/>
                </a:cubicBezTo>
                <a:cubicBezTo>
                  <a:pt x="4350" y="12103"/>
                  <a:pt x="4364" y="12075"/>
                  <a:pt x="4375" y="12053"/>
                </a:cubicBezTo>
                <a:cubicBezTo>
                  <a:pt x="4387" y="12031"/>
                  <a:pt x="4394" y="12018"/>
                  <a:pt x="4407" y="12018"/>
                </a:cubicBezTo>
                <a:cubicBezTo>
                  <a:pt x="4420" y="12018"/>
                  <a:pt x="4429" y="12028"/>
                  <a:pt x="4445" y="12048"/>
                </a:cubicBezTo>
                <a:cubicBezTo>
                  <a:pt x="4448" y="12051"/>
                  <a:pt x="4451" y="12052"/>
                  <a:pt x="4453" y="12052"/>
                </a:cubicBezTo>
                <a:lnTo>
                  <a:pt x="4463" y="12052"/>
                </a:lnTo>
                <a:cubicBezTo>
                  <a:pt x="4486" y="12076"/>
                  <a:pt x="4500" y="12108"/>
                  <a:pt x="4516" y="12144"/>
                </a:cubicBezTo>
                <a:cubicBezTo>
                  <a:pt x="4534" y="12185"/>
                  <a:pt x="4554" y="12230"/>
                  <a:pt x="4591" y="12266"/>
                </a:cubicBezTo>
                <a:cubicBezTo>
                  <a:pt x="4602" y="12277"/>
                  <a:pt x="4610" y="12277"/>
                  <a:pt x="4620" y="12283"/>
                </a:cubicBezTo>
                <a:cubicBezTo>
                  <a:pt x="4625" y="12325"/>
                  <a:pt x="4642" y="12358"/>
                  <a:pt x="4664" y="12358"/>
                </a:cubicBezTo>
                <a:cubicBezTo>
                  <a:pt x="4679" y="12358"/>
                  <a:pt x="4691" y="12345"/>
                  <a:pt x="4700" y="12325"/>
                </a:cubicBezTo>
                <a:cubicBezTo>
                  <a:pt x="4701" y="12326"/>
                  <a:pt x="4702" y="12325"/>
                  <a:pt x="4703" y="12326"/>
                </a:cubicBezTo>
                <a:cubicBezTo>
                  <a:pt x="4710" y="12331"/>
                  <a:pt x="4716" y="12339"/>
                  <a:pt x="4723" y="12347"/>
                </a:cubicBezTo>
                <a:lnTo>
                  <a:pt x="4724" y="12349"/>
                </a:lnTo>
                <a:lnTo>
                  <a:pt x="4727" y="12351"/>
                </a:lnTo>
                <a:cubicBezTo>
                  <a:pt x="4727" y="12351"/>
                  <a:pt x="4727" y="12352"/>
                  <a:pt x="4727" y="12352"/>
                </a:cubicBezTo>
                <a:cubicBezTo>
                  <a:pt x="4745" y="12374"/>
                  <a:pt x="4766" y="12400"/>
                  <a:pt x="4799" y="12400"/>
                </a:cubicBezTo>
                <a:cubicBezTo>
                  <a:pt x="4809" y="12400"/>
                  <a:pt x="4818" y="12393"/>
                  <a:pt x="4825" y="12387"/>
                </a:cubicBezTo>
                <a:cubicBezTo>
                  <a:pt x="4830" y="12383"/>
                  <a:pt x="4835" y="12379"/>
                  <a:pt x="4840" y="12379"/>
                </a:cubicBezTo>
                <a:lnTo>
                  <a:pt x="4841" y="12379"/>
                </a:lnTo>
                <a:cubicBezTo>
                  <a:pt x="4853" y="12451"/>
                  <a:pt x="4876" y="12492"/>
                  <a:pt x="4900" y="12534"/>
                </a:cubicBezTo>
                <a:cubicBezTo>
                  <a:pt x="4908" y="12548"/>
                  <a:pt x="4916" y="12563"/>
                  <a:pt x="4924" y="12580"/>
                </a:cubicBezTo>
                <a:cubicBezTo>
                  <a:pt x="4927" y="12585"/>
                  <a:pt x="4929" y="12589"/>
                  <a:pt x="4932" y="12594"/>
                </a:cubicBezTo>
                <a:cubicBezTo>
                  <a:pt x="4939" y="12607"/>
                  <a:pt x="4944" y="12615"/>
                  <a:pt x="4948" y="12640"/>
                </a:cubicBezTo>
                <a:cubicBezTo>
                  <a:pt x="4951" y="12659"/>
                  <a:pt x="4951" y="12678"/>
                  <a:pt x="4951" y="12699"/>
                </a:cubicBezTo>
                <a:cubicBezTo>
                  <a:pt x="4950" y="12737"/>
                  <a:pt x="4948" y="12785"/>
                  <a:pt x="4975" y="12821"/>
                </a:cubicBezTo>
                <a:cubicBezTo>
                  <a:pt x="4977" y="12824"/>
                  <a:pt x="4981" y="12826"/>
                  <a:pt x="4984" y="12826"/>
                </a:cubicBezTo>
                <a:lnTo>
                  <a:pt x="5005" y="12826"/>
                </a:lnTo>
                <a:cubicBezTo>
                  <a:pt x="5011" y="12826"/>
                  <a:pt x="5016" y="12820"/>
                  <a:pt x="5019" y="12809"/>
                </a:cubicBezTo>
                <a:cubicBezTo>
                  <a:pt x="5039" y="12835"/>
                  <a:pt x="5068" y="12873"/>
                  <a:pt x="5072" y="12885"/>
                </a:cubicBezTo>
                <a:cubicBezTo>
                  <a:pt x="5074" y="12892"/>
                  <a:pt x="5075" y="12899"/>
                  <a:pt x="5076" y="12906"/>
                </a:cubicBezTo>
                <a:cubicBezTo>
                  <a:pt x="5081" y="12934"/>
                  <a:pt x="5088" y="12970"/>
                  <a:pt x="5112" y="12987"/>
                </a:cubicBezTo>
                <a:cubicBezTo>
                  <a:pt x="5117" y="13003"/>
                  <a:pt x="5125" y="13017"/>
                  <a:pt x="5134" y="13017"/>
                </a:cubicBezTo>
                <a:cubicBezTo>
                  <a:pt x="5137" y="13017"/>
                  <a:pt x="5142" y="13015"/>
                  <a:pt x="5147" y="13013"/>
                </a:cubicBezTo>
                <a:cubicBezTo>
                  <a:pt x="5153" y="13020"/>
                  <a:pt x="5159" y="13030"/>
                  <a:pt x="5167" y="13030"/>
                </a:cubicBezTo>
                <a:cubicBezTo>
                  <a:pt x="5175" y="13030"/>
                  <a:pt x="5180" y="13020"/>
                  <a:pt x="5187" y="13013"/>
                </a:cubicBezTo>
                <a:cubicBezTo>
                  <a:pt x="5187" y="13014"/>
                  <a:pt x="5187" y="13013"/>
                  <a:pt x="5187" y="13013"/>
                </a:cubicBezTo>
                <a:cubicBezTo>
                  <a:pt x="5191" y="13021"/>
                  <a:pt x="5195" y="13030"/>
                  <a:pt x="5199" y="13041"/>
                </a:cubicBezTo>
                <a:cubicBezTo>
                  <a:pt x="5215" y="13081"/>
                  <a:pt x="5237" y="13136"/>
                  <a:pt x="5270" y="13136"/>
                </a:cubicBezTo>
                <a:cubicBezTo>
                  <a:pt x="5284" y="13136"/>
                  <a:pt x="5309" y="13125"/>
                  <a:pt x="5316" y="13048"/>
                </a:cubicBezTo>
                <a:cubicBezTo>
                  <a:pt x="5318" y="13035"/>
                  <a:pt x="5314" y="13021"/>
                  <a:pt x="5308" y="13015"/>
                </a:cubicBezTo>
                <a:cubicBezTo>
                  <a:pt x="5306" y="13013"/>
                  <a:pt x="5302" y="13008"/>
                  <a:pt x="5301" y="13005"/>
                </a:cubicBezTo>
                <a:cubicBezTo>
                  <a:pt x="5310" y="12981"/>
                  <a:pt x="5348" y="12927"/>
                  <a:pt x="5359" y="12924"/>
                </a:cubicBezTo>
                <a:cubicBezTo>
                  <a:pt x="5365" y="12924"/>
                  <a:pt x="5369" y="12932"/>
                  <a:pt x="5377" y="12951"/>
                </a:cubicBezTo>
                <a:cubicBezTo>
                  <a:pt x="5381" y="12959"/>
                  <a:pt x="5385" y="12968"/>
                  <a:pt x="5390" y="12977"/>
                </a:cubicBezTo>
                <a:cubicBezTo>
                  <a:pt x="5387" y="12986"/>
                  <a:pt x="5384" y="12997"/>
                  <a:pt x="5384" y="13012"/>
                </a:cubicBezTo>
                <a:cubicBezTo>
                  <a:pt x="5384" y="13039"/>
                  <a:pt x="5397" y="13052"/>
                  <a:pt x="5407" y="13062"/>
                </a:cubicBezTo>
                <a:cubicBezTo>
                  <a:pt x="5408" y="13063"/>
                  <a:pt x="5409" y="13064"/>
                  <a:pt x="5410" y="13065"/>
                </a:cubicBezTo>
                <a:cubicBezTo>
                  <a:pt x="5410" y="13066"/>
                  <a:pt x="5410" y="13067"/>
                  <a:pt x="5410" y="13068"/>
                </a:cubicBezTo>
                <a:cubicBezTo>
                  <a:pt x="5410" y="13118"/>
                  <a:pt x="5423" y="13142"/>
                  <a:pt x="5433" y="13159"/>
                </a:cubicBezTo>
                <a:cubicBezTo>
                  <a:pt x="5442" y="13176"/>
                  <a:pt x="5448" y="13189"/>
                  <a:pt x="5448" y="13222"/>
                </a:cubicBezTo>
                <a:cubicBezTo>
                  <a:pt x="5448" y="13237"/>
                  <a:pt x="5446" y="13248"/>
                  <a:pt x="5444" y="13262"/>
                </a:cubicBezTo>
                <a:cubicBezTo>
                  <a:pt x="5441" y="13279"/>
                  <a:pt x="5437" y="13300"/>
                  <a:pt x="5437" y="13332"/>
                </a:cubicBezTo>
                <a:cubicBezTo>
                  <a:pt x="5437" y="13355"/>
                  <a:pt x="5441" y="13373"/>
                  <a:pt x="5445" y="13390"/>
                </a:cubicBezTo>
                <a:cubicBezTo>
                  <a:pt x="5448" y="13403"/>
                  <a:pt x="5450" y="13414"/>
                  <a:pt x="5450" y="13425"/>
                </a:cubicBezTo>
                <a:lnTo>
                  <a:pt x="5450" y="13439"/>
                </a:lnTo>
                <a:lnTo>
                  <a:pt x="5443" y="13467"/>
                </a:lnTo>
                <a:cubicBezTo>
                  <a:pt x="5442" y="13471"/>
                  <a:pt x="5441" y="13476"/>
                  <a:pt x="5441" y="13481"/>
                </a:cubicBezTo>
                <a:cubicBezTo>
                  <a:pt x="5441" y="13503"/>
                  <a:pt x="5450" y="13523"/>
                  <a:pt x="5460" y="13537"/>
                </a:cubicBezTo>
                <a:cubicBezTo>
                  <a:pt x="5453" y="13570"/>
                  <a:pt x="5440" y="13582"/>
                  <a:pt x="5424" y="13599"/>
                </a:cubicBezTo>
                <a:cubicBezTo>
                  <a:pt x="5408" y="13615"/>
                  <a:pt x="5390" y="13636"/>
                  <a:pt x="5377" y="13677"/>
                </a:cubicBezTo>
                <a:cubicBezTo>
                  <a:pt x="5366" y="13663"/>
                  <a:pt x="5354" y="13653"/>
                  <a:pt x="5340" y="13653"/>
                </a:cubicBezTo>
                <a:cubicBezTo>
                  <a:pt x="5299" y="13653"/>
                  <a:pt x="5266" y="13720"/>
                  <a:pt x="5266" y="13802"/>
                </a:cubicBezTo>
                <a:cubicBezTo>
                  <a:pt x="5266" y="13835"/>
                  <a:pt x="5273" y="13865"/>
                  <a:pt x="5283" y="13890"/>
                </a:cubicBezTo>
                <a:cubicBezTo>
                  <a:pt x="5283" y="13909"/>
                  <a:pt x="5284" y="13927"/>
                  <a:pt x="5283" y="13943"/>
                </a:cubicBezTo>
                <a:cubicBezTo>
                  <a:pt x="5281" y="14000"/>
                  <a:pt x="5271" y="14023"/>
                  <a:pt x="5260" y="14049"/>
                </a:cubicBezTo>
                <a:cubicBezTo>
                  <a:pt x="5249" y="14073"/>
                  <a:pt x="5238" y="14102"/>
                  <a:pt x="5238" y="14152"/>
                </a:cubicBezTo>
                <a:cubicBezTo>
                  <a:pt x="5238" y="14239"/>
                  <a:pt x="5248" y="14282"/>
                  <a:pt x="5261" y="14304"/>
                </a:cubicBezTo>
                <a:cubicBezTo>
                  <a:pt x="5251" y="14294"/>
                  <a:pt x="5240" y="14288"/>
                  <a:pt x="5229" y="14288"/>
                </a:cubicBezTo>
                <a:cubicBezTo>
                  <a:pt x="5188" y="14288"/>
                  <a:pt x="5155" y="14354"/>
                  <a:pt x="5155" y="14436"/>
                </a:cubicBezTo>
                <a:cubicBezTo>
                  <a:pt x="5155" y="14508"/>
                  <a:pt x="5181" y="14565"/>
                  <a:pt x="5215" y="14578"/>
                </a:cubicBezTo>
                <a:cubicBezTo>
                  <a:pt x="5215" y="14662"/>
                  <a:pt x="5246" y="14754"/>
                  <a:pt x="5272" y="14808"/>
                </a:cubicBezTo>
                <a:cubicBezTo>
                  <a:pt x="5279" y="14821"/>
                  <a:pt x="5287" y="14824"/>
                  <a:pt x="5293" y="14827"/>
                </a:cubicBezTo>
                <a:cubicBezTo>
                  <a:pt x="5297" y="14829"/>
                  <a:pt x="5301" y="14831"/>
                  <a:pt x="5301" y="14831"/>
                </a:cubicBezTo>
                <a:cubicBezTo>
                  <a:pt x="5302" y="14839"/>
                  <a:pt x="5304" y="14850"/>
                  <a:pt x="5305" y="14861"/>
                </a:cubicBezTo>
                <a:cubicBezTo>
                  <a:pt x="5310" y="14893"/>
                  <a:pt x="5316" y="14933"/>
                  <a:pt x="5330" y="14960"/>
                </a:cubicBezTo>
                <a:cubicBezTo>
                  <a:pt x="5335" y="14971"/>
                  <a:pt x="5342" y="14974"/>
                  <a:pt x="5347" y="14977"/>
                </a:cubicBezTo>
                <a:cubicBezTo>
                  <a:pt x="5353" y="14979"/>
                  <a:pt x="5353" y="14980"/>
                  <a:pt x="5354" y="14981"/>
                </a:cubicBezTo>
                <a:cubicBezTo>
                  <a:pt x="5373" y="15062"/>
                  <a:pt x="5385" y="15116"/>
                  <a:pt x="5400" y="15211"/>
                </a:cubicBezTo>
                <a:cubicBezTo>
                  <a:pt x="5407" y="15261"/>
                  <a:pt x="5423" y="15306"/>
                  <a:pt x="5437" y="15350"/>
                </a:cubicBezTo>
                <a:cubicBezTo>
                  <a:pt x="5451" y="15392"/>
                  <a:pt x="5466" y="15436"/>
                  <a:pt x="5474" y="15483"/>
                </a:cubicBezTo>
                <a:cubicBezTo>
                  <a:pt x="5478" y="15513"/>
                  <a:pt x="5487" y="15537"/>
                  <a:pt x="5495" y="15558"/>
                </a:cubicBezTo>
                <a:cubicBezTo>
                  <a:pt x="5505" y="15584"/>
                  <a:pt x="5513" y="15606"/>
                  <a:pt x="5513" y="15635"/>
                </a:cubicBezTo>
                <a:cubicBezTo>
                  <a:pt x="5513" y="15647"/>
                  <a:pt x="5513" y="15660"/>
                  <a:pt x="5512" y="15671"/>
                </a:cubicBezTo>
                <a:cubicBezTo>
                  <a:pt x="5511" y="15710"/>
                  <a:pt x="5509" y="15753"/>
                  <a:pt x="5526" y="15788"/>
                </a:cubicBezTo>
                <a:cubicBezTo>
                  <a:pt x="5533" y="15802"/>
                  <a:pt x="5541" y="15815"/>
                  <a:pt x="5548" y="15829"/>
                </a:cubicBezTo>
                <a:cubicBezTo>
                  <a:pt x="5547" y="15834"/>
                  <a:pt x="5545" y="15837"/>
                  <a:pt x="5545" y="15842"/>
                </a:cubicBezTo>
                <a:cubicBezTo>
                  <a:pt x="5545" y="15896"/>
                  <a:pt x="5568" y="15940"/>
                  <a:pt x="5595" y="15940"/>
                </a:cubicBezTo>
                <a:cubicBezTo>
                  <a:pt x="5601" y="15940"/>
                  <a:pt x="5605" y="15931"/>
                  <a:pt x="5610" y="15927"/>
                </a:cubicBezTo>
                <a:cubicBezTo>
                  <a:pt x="5626" y="15945"/>
                  <a:pt x="5642" y="15959"/>
                  <a:pt x="5660" y="15971"/>
                </a:cubicBezTo>
                <a:cubicBezTo>
                  <a:pt x="5687" y="15986"/>
                  <a:pt x="5697" y="15999"/>
                  <a:pt x="5722" y="16048"/>
                </a:cubicBezTo>
                <a:cubicBezTo>
                  <a:pt x="5739" y="16082"/>
                  <a:pt x="5756" y="16092"/>
                  <a:pt x="5773" y="16102"/>
                </a:cubicBezTo>
                <a:cubicBezTo>
                  <a:pt x="5783" y="16107"/>
                  <a:pt x="5793" y="16112"/>
                  <a:pt x="5804" y="16121"/>
                </a:cubicBezTo>
                <a:cubicBezTo>
                  <a:pt x="5813" y="16131"/>
                  <a:pt x="5822" y="16143"/>
                  <a:pt x="5831" y="16155"/>
                </a:cubicBezTo>
                <a:cubicBezTo>
                  <a:pt x="5857" y="16194"/>
                  <a:pt x="5876" y="16246"/>
                  <a:pt x="5887" y="16307"/>
                </a:cubicBezTo>
                <a:cubicBezTo>
                  <a:pt x="5893" y="16349"/>
                  <a:pt x="5904" y="16596"/>
                  <a:pt x="5904" y="16639"/>
                </a:cubicBezTo>
                <a:cubicBezTo>
                  <a:pt x="5904" y="16671"/>
                  <a:pt x="5899" y="16717"/>
                  <a:pt x="5894" y="16761"/>
                </a:cubicBezTo>
                <a:cubicBezTo>
                  <a:pt x="5890" y="16807"/>
                  <a:pt x="5884" y="16849"/>
                  <a:pt x="5884" y="16881"/>
                </a:cubicBezTo>
                <a:lnTo>
                  <a:pt x="5884" y="17066"/>
                </a:lnTo>
                <a:cubicBezTo>
                  <a:pt x="5884" y="17074"/>
                  <a:pt x="5883" y="17083"/>
                  <a:pt x="5882" y="17092"/>
                </a:cubicBezTo>
                <a:cubicBezTo>
                  <a:pt x="5879" y="17091"/>
                  <a:pt x="5877" y="17085"/>
                  <a:pt x="5874" y="17085"/>
                </a:cubicBezTo>
                <a:cubicBezTo>
                  <a:pt x="5847" y="17085"/>
                  <a:pt x="5825" y="17130"/>
                  <a:pt x="5825" y="17185"/>
                </a:cubicBezTo>
                <a:cubicBezTo>
                  <a:pt x="5825" y="17235"/>
                  <a:pt x="5844" y="17271"/>
                  <a:pt x="5868" y="17278"/>
                </a:cubicBezTo>
                <a:cubicBezTo>
                  <a:pt x="5866" y="17334"/>
                  <a:pt x="5857" y="17386"/>
                  <a:pt x="5847" y="17440"/>
                </a:cubicBezTo>
                <a:cubicBezTo>
                  <a:pt x="5834" y="17509"/>
                  <a:pt x="5821" y="17580"/>
                  <a:pt x="5821" y="17668"/>
                </a:cubicBezTo>
                <a:cubicBezTo>
                  <a:pt x="5821" y="17691"/>
                  <a:pt x="5818" y="17713"/>
                  <a:pt x="5815" y="17737"/>
                </a:cubicBezTo>
                <a:cubicBezTo>
                  <a:pt x="5809" y="17778"/>
                  <a:pt x="5803" y="17824"/>
                  <a:pt x="5811" y="17877"/>
                </a:cubicBezTo>
                <a:lnTo>
                  <a:pt x="5812" y="18108"/>
                </a:lnTo>
                <a:lnTo>
                  <a:pt x="5812" y="18187"/>
                </a:lnTo>
                <a:cubicBezTo>
                  <a:pt x="5807" y="18233"/>
                  <a:pt x="5804" y="18273"/>
                  <a:pt x="5801" y="18311"/>
                </a:cubicBezTo>
                <a:cubicBezTo>
                  <a:pt x="5797" y="18356"/>
                  <a:pt x="5794" y="18399"/>
                  <a:pt x="5786" y="18451"/>
                </a:cubicBezTo>
                <a:cubicBezTo>
                  <a:pt x="5786" y="18451"/>
                  <a:pt x="5785" y="18450"/>
                  <a:pt x="5785" y="18451"/>
                </a:cubicBezTo>
                <a:cubicBezTo>
                  <a:pt x="5781" y="18454"/>
                  <a:pt x="5774" y="18461"/>
                  <a:pt x="5769" y="18475"/>
                </a:cubicBezTo>
                <a:cubicBezTo>
                  <a:pt x="5762" y="18494"/>
                  <a:pt x="5758" y="18519"/>
                  <a:pt x="5754" y="18546"/>
                </a:cubicBezTo>
                <a:cubicBezTo>
                  <a:pt x="5752" y="18545"/>
                  <a:pt x="5750" y="18540"/>
                  <a:pt x="5747" y="18540"/>
                </a:cubicBezTo>
                <a:cubicBezTo>
                  <a:pt x="5728" y="18540"/>
                  <a:pt x="5713" y="18571"/>
                  <a:pt x="5713" y="18609"/>
                </a:cubicBezTo>
                <a:cubicBezTo>
                  <a:pt x="5713" y="18631"/>
                  <a:pt x="5719" y="18648"/>
                  <a:pt x="5727" y="18660"/>
                </a:cubicBezTo>
                <a:cubicBezTo>
                  <a:pt x="5711" y="18718"/>
                  <a:pt x="5694" y="18787"/>
                  <a:pt x="5694" y="18867"/>
                </a:cubicBezTo>
                <a:cubicBezTo>
                  <a:pt x="5694" y="19006"/>
                  <a:pt x="5704" y="19037"/>
                  <a:pt x="5712" y="19044"/>
                </a:cubicBezTo>
                <a:cubicBezTo>
                  <a:pt x="5714" y="19048"/>
                  <a:pt x="5716" y="19052"/>
                  <a:pt x="5716" y="19057"/>
                </a:cubicBezTo>
                <a:cubicBezTo>
                  <a:pt x="5715" y="19057"/>
                  <a:pt x="5713" y="19058"/>
                  <a:pt x="5711" y="19058"/>
                </a:cubicBezTo>
                <a:cubicBezTo>
                  <a:pt x="5703" y="19058"/>
                  <a:pt x="5697" y="19068"/>
                  <a:pt x="5696" y="19082"/>
                </a:cubicBezTo>
                <a:cubicBezTo>
                  <a:pt x="5694" y="19111"/>
                  <a:pt x="5690" y="19135"/>
                  <a:pt x="5686" y="19157"/>
                </a:cubicBezTo>
                <a:cubicBezTo>
                  <a:pt x="5681" y="19191"/>
                  <a:pt x="5675" y="19227"/>
                  <a:pt x="5675" y="19279"/>
                </a:cubicBezTo>
                <a:cubicBezTo>
                  <a:pt x="5675" y="19300"/>
                  <a:pt x="5678" y="19349"/>
                  <a:pt x="5686" y="19390"/>
                </a:cubicBezTo>
                <a:cubicBezTo>
                  <a:pt x="5677" y="19392"/>
                  <a:pt x="5663" y="19409"/>
                  <a:pt x="5650" y="19541"/>
                </a:cubicBezTo>
                <a:cubicBezTo>
                  <a:pt x="5649" y="19542"/>
                  <a:pt x="5650" y="19544"/>
                  <a:pt x="5650" y="19546"/>
                </a:cubicBezTo>
                <a:lnTo>
                  <a:pt x="5650" y="19594"/>
                </a:lnTo>
                <a:cubicBezTo>
                  <a:pt x="5644" y="19611"/>
                  <a:pt x="5638" y="19628"/>
                  <a:pt x="5638" y="19649"/>
                </a:cubicBezTo>
                <a:cubicBezTo>
                  <a:pt x="5638" y="19705"/>
                  <a:pt x="5661" y="19750"/>
                  <a:pt x="5689" y="19750"/>
                </a:cubicBezTo>
                <a:cubicBezTo>
                  <a:pt x="5703" y="19750"/>
                  <a:pt x="5715" y="19740"/>
                  <a:pt x="5724" y="19722"/>
                </a:cubicBezTo>
                <a:lnTo>
                  <a:pt x="5690" y="20024"/>
                </a:lnTo>
                <a:cubicBezTo>
                  <a:pt x="5690" y="20023"/>
                  <a:pt x="5689" y="20022"/>
                  <a:pt x="5689" y="20021"/>
                </a:cubicBezTo>
                <a:cubicBezTo>
                  <a:pt x="5684" y="20000"/>
                  <a:pt x="5674" y="19964"/>
                  <a:pt x="5645" y="19964"/>
                </a:cubicBezTo>
                <a:cubicBezTo>
                  <a:pt x="5629" y="19964"/>
                  <a:pt x="5616" y="19989"/>
                  <a:pt x="5612" y="20022"/>
                </a:cubicBezTo>
                <a:cubicBezTo>
                  <a:pt x="5610" y="20027"/>
                  <a:pt x="5609" y="20033"/>
                  <a:pt x="5609" y="20040"/>
                </a:cubicBezTo>
                <a:lnTo>
                  <a:pt x="5609" y="20083"/>
                </a:lnTo>
                <a:cubicBezTo>
                  <a:pt x="5609" y="20084"/>
                  <a:pt x="5609" y="20087"/>
                  <a:pt x="5609" y="20089"/>
                </a:cubicBezTo>
                <a:cubicBezTo>
                  <a:pt x="5612" y="20115"/>
                  <a:pt x="5619" y="20145"/>
                  <a:pt x="5626" y="20174"/>
                </a:cubicBezTo>
                <a:cubicBezTo>
                  <a:pt x="5631" y="20194"/>
                  <a:pt x="5638" y="20222"/>
                  <a:pt x="5638" y="20232"/>
                </a:cubicBezTo>
                <a:cubicBezTo>
                  <a:pt x="5638" y="20253"/>
                  <a:pt x="5630" y="20271"/>
                  <a:pt x="5619" y="20293"/>
                </a:cubicBezTo>
                <a:cubicBezTo>
                  <a:pt x="5619" y="20294"/>
                  <a:pt x="5618" y="20297"/>
                  <a:pt x="5617" y="20298"/>
                </a:cubicBezTo>
                <a:cubicBezTo>
                  <a:pt x="5556" y="20309"/>
                  <a:pt x="5508" y="20408"/>
                  <a:pt x="5508" y="20533"/>
                </a:cubicBezTo>
                <a:cubicBezTo>
                  <a:pt x="5508" y="20660"/>
                  <a:pt x="5559" y="20763"/>
                  <a:pt x="5622" y="20769"/>
                </a:cubicBezTo>
                <a:lnTo>
                  <a:pt x="5622" y="20780"/>
                </a:lnTo>
                <a:cubicBezTo>
                  <a:pt x="5622" y="20839"/>
                  <a:pt x="5641" y="20865"/>
                  <a:pt x="5655" y="20885"/>
                </a:cubicBezTo>
                <a:cubicBezTo>
                  <a:pt x="5671" y="20906"/>
                  <a:pt x="5679" y="20919"/>
                  <a:pt x="5679" y="20955"/>
                </a:cubicBezTo>
                <a:cubicBezTo>
                  <a:pt x="5679" y="20969"/>
                  <a:pt x="5673" y="20989"/>
                  <a:pt x="5668" y="21006"/>
                </a:cubicBezTo>
                <a:lnTo>
                  <a:pt x="5666" y="21011"/>
                </a:lnTo>
                <a:cubicBezTo>
                  <a:pt x="5662" y="21024"/>
                  <a:pt x="5664" y="21042"/>
                  <a:pt x="5670" y="21051"/>
                </a:cubicBezTo>
                <a:cubicBezTo>
                  <a:pt x="5671" y="21052"/>
                  <a:pt x="5672" y="21053"/>
                  <a:pt x="5672" y="21054"/>
                </a:cubicBezTo>
                <a:cubicBezTo>
                  <a:pt x="5671" y="21055"/>
                  <a:pt x="5670" y="21055"/>
                  <a:pt x="5669" y="21056"/>
                </a:cubicBezTo>
                <a:cubicBezTo>
                  <a:pt x="5658" y="21066"/>
                  <a:pt x="5641" y="21081"/>
                  <a:pt x="5641" y="21120"/>
                </a:cubicBezTo>
                <a:cubicBezTo>
                  <a:pt x="5641" y="21139"/>
                  <a:pt x="5649" y="21153"/>
                  <a:pt x="5659" y="21173"/>
                </a:cubicBezTo>
                <a:cubicBezTo>
                  <a:pt x="5661" y="21177"/>
                  <a:pt x="5662" y="21181"/>
                  <a:pt x="5664" y="21184"/>
                </a:cubicBezTo>
                <a:cubicBezTo>
                  <a:pt x="5668" y="21192"/>
                  <a:pt x="5672" y="21200"/>
                  <a:pt x="5676" y="21208"/>
                </a:cubicBezTo>
                <a:cubicBezTo>
                  <a:pt x="5683" y="21224"/>
                  <a:pt x="5693" y="21239"/>
                  <a:pt x="5702" y="21254"/>
                </a:cubicBezTo>
                <a:cubicBezTo>
                  <a:pt x="5710" y="21289"/>
                  <a:pt x="5724" y="21317"/>
                  <a:pt x="5745" y="21317"/>
                </a:cubicBezTo>
                <a:cubicBezTo>
                  <a:pt x="5752" y="21317"/>
                  <a:pt x="5756" y="21308"/>
                  <a:pt x="5762" y="21303"/>
                </a:cubicBezTo>
                <a:cubicBezTo>
                  <a:pt x="5764" y="21304"/>
                  <a:pt x="5765" y="21306"/>
                  <a:pt x="5768" y="21307"/>
                </a:cubicBezTo>
                <a:cubicBezTo>
                  <a:pt x="5776" y="21355"/>
                  <a:pt x="5792" y="21363"/>
                  <a:pt x="5802" y="21363"/>
                </a:cubicBezTo>
                <a:lnTo>
                  <a:pt x="5829" y="21363"/>
                </a:lnTo>
                <a:cubicBezTo>
                  <a:pt x="5837" y="21420"/>
                  <a:pt x="5870" y="21436"/>
                  <a:pt x="5894" y="21448"/>
                </a:cubicBezTo>
                <a:cubicBezTo>
                  <a:pt x="5902" y="21451"/>
                  <a:pt x="5910" y="21454"/>
                  <a:pt x="5916" y="21458"/>
                </a:cubicBezTo>
                <a:cubicBezTo>
                  <a:pt x="5924" y="21463"/>
                  <a:pt x="5927" y="21476"/>
                  <a:pt x="5932" y="21505"/>
                </a:cubicBezTo>
                <a:cubicBezTo>
                  <a:pt x="5939" y="21541"/>
                  <a:pt x="5949" y="21597"/>
                  <a:pt x="5987" y="21597"/>
                </a:cubicBezTo>
                <a:lnTo>
                  <a:pt x="6046" y="21597"/>
                </a:lnTo>
                <a:cubicBezTo>
                  <a:pt x="6053" y="21597"/>
                  <a:pt x="6059" y="21589"/>
                  <a:pt x="6064" y="21583"/>
                </a:cubicBezTo>
                <a:cubicBezTo>
                  <a:pt x="6066" y="21581"/>
                  <a:pt x="6068" y="21580"/>
                  <a:pt x="6067" y="21580"/>
                </a:cubicBezTo>
                <a:lnTo>
                  <a:pt x="6090" y="21580"/>
                </a:lnTo>
                <a:cubicBezTo>
                  <a:pt x="6102" y="21580"/>
                  <a:pt x="6116" y="21566"/>
                  <a:pt x="6137" y="21543"/>
                </a:cubicBezTo>
                <a:cubicBezTo>
                  <a:pt x="6157" y="21524"/>
                  <a:pt x="6180" y="21498"/>
                  <a:pt x="6194" y="21498"/>
                </a:cubicBezTo>
                <a:cubicBezTo>
                  <a:pt x="6197" y="21498"/>
                  <a:pt x="6199" y="21500"/>
                  <a:pt x="6202" y="21500"/>
                </a:cubicBezTo>
                <a:cubicBezTo>
                  <a:pt x="6218" y="21504"/>
                  <a:pt x="6232" y="21498"/>
                  <a:pt x="6240" y="21473"/>
                </a:cubicBezTo>
                <a:cubicBezTo>
                  <a:pt x="6243" y="21466"/>
                  <a:pt x="6244" y="21456"/>
                  <a:pt x="6243" y="21448"/>
                </a:cubicBezTo>
                <a:cubicBezTo>
                  <a:pt x="6242" y="21439"/>
                  <a:pt x="6238" y="21433"/>
                  <a:pt x="6235" y="21429"/>
                </a:cubicBezTo>
                <a:cubicBezTo>
                  <a:pt x="6223" y="21418"/>
                  <a:pt x="6211" y="21407"/>
                  <a:pt x="6200" y="21396"/>
                </a:cubicBezTo>
                <a:cubicBezTo>
                  <a:pt x="6155" y="21356"/>
                  <a:pt x="6113" y="21318"/>
                  <a:pt x="6078" y="21247"/>
                </a:cubicBezTo>
                <a:cubicBezTo>
                  <a:pt x="6075" y="21243"/>
                  <a:pt x="6074" y="21226"/>
                  <a:pt x="6072" y="21218"/>
                </a:cubicBezTo>
                <a:cubicBezTo>
                  <a:pt x="6084" y="21200"/>
                  <a:pt x="6093" y="21174"/>
                  <a:pt x="6093" y="21141"/>
                </a:cubicBezTo>
                <a:cubicBezTo>
                  <a:pt x="6093" y="21085"/>
                  <a:pt x="6071" y="21040"/>
                  <a:pt x="6043" y="21040"/>
                </a:cubicBezTo>
                <a:cubicBezTo>
                  <a:pt x="6042" y="21040"/>
                  <a:pt x="6042" y="21041"/>
                  <a:pt x="6041" y="21041"/>
                </a:cubicBezTo>
                <a:cubicBezTo>
                  <a:pt x="6039" y="21028"/>
                  <a:pt x="6038" y="21013"/>
                  <a:pt x="6035" y="21001"/>
                </a:cubicBezTo>
                <a:cubicBezTo>
                  <a:pt x="6028" y="20977"/>
                  <a:pt x="6020" y="20959"/>
                  <a:pt x="6011" y="20949"/>
                </a:cubicBezTo>
                <a:cubicBezTo>
                  <a:pt x="6009" y="20947"/>
                  <a:pt x="6008" y="20946"/>
                  <a:pt x="6006" y="20945"/>
                </a:cubicBezTo>
                <a:cubicBezTo>
                  <a:pt x="6001" y="20942"/>
                  <a:pt x="5987" y="20907"/>
                  <a:pt x="5987" y="20878"/>
                </a:cubicBezTo>
                <a:cubicBezTo>
                  <a:pt x="5987" y="20804"/>
                  <a:pt x="5996" y="20752"/>
                  <a:pt x="6018" y="20708"/>
                </a:cubicBezTo>
                <a:cubicBezTo>
                  <a:pt x="6023" y="20697"/>
                  <a:pt x="6031" y="20694"/>
                  <a:pt x="6041" y="20690"/>
                </a:cubicBezTo>
                <a:cubicBezTo>
                  <a:pt x="6056" y="20684"/>
                  <a:pt x="6077" y="20675"/>
                  <a:pt x="6089" y="20627"/>
                </a:cubicBezTo>
                <a:cubicBezTo>
                  <a:pt x="6096" y="20599"/>
                  <a:pt x="6098" y="20572"/>
                  <a:pt x="6100" y="20549"/>
                </a:cubicBezTo>
                <a:cubicBezTo>
                  <a:pt x="6102" y="20521"/>
                  <a:pt x="6104" y="20503"/>
                  <a:pt x="6110" y="20491"/>
                </a:cubicBezTo>
                <a:cubicBezTo>
                  <a:pt x="6117" y="20475"/>
                  <a:pt x="6128" y="20463"/>
                  <a:pt x="6139" y="20450"/>
                </a:cubicBezTo>
                <a:cubicBezTo>
                  <a:pt x="6164" y="20418"/>
                  <a:pt x="6197" y="20378"/>
                  <a:pt x="6197" y="20279"/>
                </a:cubicBezTo>
                <a:cubicBezTo>
                  <a:pt x="6197" y="20203"/>
                  <a:pt x="6172" y="20177"/>
                  <a:pt x="6150" y="20156"/>
                </a:cubicBezTo>
                <a:cubicBezTo>
                  <a:pt x="6148" y="20154"/>
                  <a:pt x="6146" y="20151"/>
                  <a:pt x="6144" y="20149"/>
                </a:cubicBezTo>
                <a:cubicBezTo>
                  <a:pt x="6120" y="20127"/>
                  <a:pt x="6101" y="20108"/>
                  <a:pt x="6101" y="20040"/>
                </a:cubicBezTo>
                <a:cubicBezTo>
                  <a:pt x="6101" y="19979"/>
                  <a:pt x="6128" y="19933"/>
                  <a:pt x="6152" y="19921"/>
                </a:cubicBezTo>
                <a:lnTo>
                  <a:pt x="6157" y="19919"/>
                </a:lnTo>
                <a:cubicBezTo>
                  <a:pt x="6176" y="19915"/>
                  <a:pt x="6216" y="19905"/>
                  <a:pt x="6222" y="19843"/>
                </a:cubicBezTo>
                <a:cubicBezTo>
                  <a:pt x="6224" y="19821"/>
                  <a:pt x="6226" y="19800"/>
                  <a:pt x="6228" y="19781"/>
                </a:cubicBezTo>
                <a:cubicBezTo>
                  <a:pt x="6236" y="19706"/>
                  <a:pt x="6241" y="19652"/>
                  <a:pt x="6268" y="19598"/>
                </a:cubicBezTo>
                <a:cubicBezTo>
                  <a:pt x="6271" y="19592"/>
                  <a:pt x="6273" y="19584"/>
                  <a:pt x="6272" y="19576"/>
                </a:cubicBezTo>
                <a:cubicBezTo>
                  <a:pt x="6277" y="19579"/>
                  <a:pt x="6283" y="19581"/>
                  <a:pt x="6290" y="19581"/>
                </a:cubicBezTo>
                <a:cubicBezTo>
                  <a:pt x="6304" y="19581"/>
                  <a:pt x="6326" y="19535"/>
                  <a:pt x="6326" y="19496"/>
                </a:cubicBezTo>
                <a:cubicBezTo>
                  <a:pt x="6326" y="19467"/>
                  <a:pt x="6316" y="19452"/>
                  <a:pt x="6309" y="19443"/>
                </a:cubicBezTo>
                <a:cubicBezTo>
                  <a:pt x="6307" y="19440"/>
                  <a:pt x="6305" y="19436"/>
                  <a:pt x="6303" y="19432"/>
                </a:cubicBezTo>
                <a:cubicBezTo>
                  <a:pt x="6299" y="19425"/>
                  <a:pt x="6293" y="19422"/>
                  <a:pt x="6288" y="19425"/>
                </a:cubicBezTo>
                <a:cubicBezTo>
                  <a:pt x="6283" y="19428"/>
                  <a:pt x="6279" y="19434"/>
                  <a:pt x="6274" y="19440"/>
                </a:cubicBezTo>
                <a:cubicBezTo>
                  <a:pt x="6271" y="19445"/>
                  <a:pt x="6264" y="19452"/>
                  <a:pt x="6263" y="19453"/>
                </a:cubicBezTo>
                <a:cubicBezTo>
                  <a:pt x="6253" y="19446"/>
                  <a:pt x="6233" y="19364"/>
                  <a:pt x="6233" y="19313"/>
                </a:cubicBezTo>
                <a:cubicBezTo>
                  <a:pt x="6233" y="19310"/>
                  <a:pt x="6234" y="19292"/>
                  <a:pt x="6239" y="19292"/>
                </a:cubicBezTo>
                <a:cubicBezTo>
                  <a:pt x="6256" y="19292"/>
                  <a:pt x="6266" y="19304"/>
                  <a:pt x="6278" y="19318"/>
                </a:cubicBezTo>
                <a:cubicBezTo>
                  <a:pt x="6280" y="19320"/>
                  <a:pt x="6283" y="19323"/>
                  <a:pt x="6285" y="19325"/>
                </a:cubicBezTo>
                <a:cubicBezTo>
                  <a:pt x="6287" y="19327"/>
                  <a:pt x="6289" y="19329"/>
                  <a:pt x="6291" y="19331"/>
                </a:cubicBezTo>
                <a:cubicBezTo>
                  <a:pt x="6302" y="19342"/>
                  <a:pt x="6315" y="19352"/>
                  <a:pt x="6335" y="19352"/>
                </a:cubicBezTo>
                <a:cubicBezTo>
                  <a:pt x="6351" y="19352"/>
                  <a:pt x="6398" y="19320"/>
                  <a:pt x="6398" y="19271"/>
                </a:cubicBezTo>
                <a:lnTo>
                  <a:pt x="6398" y="19235"/>
                </a:lnTo>
                <a:cubicBezTo>
                  <a:pt x="6404" y="19204"/>
                  <a:pt x="6404" y="19166"/>
                  <a:pt x="6404" y="19126"/>
                </a:cubicBezTo>
                <a:cubicBezTo>
                  <a:pt x="6404" y="19115"/>
                  <a:pt x="6404" y="19103"/>
                  <a:pt x="6404" y="19092"/>
                </a:cubicBezTo>
                <a:cubicBezTo>
                  <a:pt x="6404" y="19091"/>
                  <a:pt x="6404" y="19091"/>
                  <a:pt x="6404" y="19091"/>
                </a:cubicBezTo>
                <a:cubicBezTo>
                  <a:pt x="6404" y="19090"/>
                  <a:pt x="6404" y="19088"/>
                  <a:pt x="6404" y="19087"/>
                </a:cubicBezTo>
                <a:cubicBezTo>
                  <a:pt x="6405" y="19045"/>
                  <a:pt x="6408" y="19021"/>
                  <a:pt x="6415" y="19007"/>
                </a:cubicBezTo>
                <a:cubicBezTo>
                  <a:pt x="6415" y="19006"/>
                  <a:pt x="6419" y="19000"/>
                  <a:pt x="6435" y="19000"/>
                </a:cubicBezTo>
                <a:cubicBezTo>
                  <a:pt x="6445" y="19000"/>
                  <a:pt x="6455" y="19002"/>
                  <a:pt x="6467" y="19004"/>
                </a:cubicBezTo>
                <a:cubicBezTo>
                  <a:pt x="6491" y="19009"/>
                  <a:pt x="6516" y="19012"/>
                  <a:pt x="6532" y="19002"/>
                </a:cubicBezTo>
                <a:cubicBezTo>
                  <a:pt x="6549" y="18991"/>
                  <a:pt x="6566" y="18986"/>
                  <a:pt x="6582" y="18981"/>
                </a:cubicBezTo>
                <a:cubicBezTo>
                  <a:pt x="6612" y="18972"/>
                  <a:pt x="6643" y="18962"/>
                  <a:pt x="6669" y="18909"/>
                </a:cubicBezTo>
                <a:lnTo>
                  <a:pt x="6677" y="18894"/>
                </a:lnTo>
                <a:cubicBezTo>
                  <a:pt x="6695" y="18858"/>
                  <a:pt x="6709" y="18830"/>
                  <a:pt x="6726" y="18775"/>
                </a:cubicBezTo>
                <a:cubicBezTo>
                  <a:pt x="6739" y="18734"/>
                  <a:pt x="6739" y="18699"/>
                  <a:pt x="6739" y="18645"/>
                </a:cubicBezTo>
                <a:cubicBezTo>
                  <a:pt x="6739" y="18605"/>
                  <a:pt x="6725" y="18586"/>
                  <a:pt x="6714" y="18572"/>
                </a:cubicBezTo>
                <a:cubicBezTo>
                  <a:pt x="6705" y="18561"/>
                  <a:pt x="6700" y="18555"/>
                  <a:pt x="6699" y="18543"/>
                </a:cubicBezTo>
                <a:cubicBezTo>
                  <a:pt x="6696" y="18528"/>
                  <a:pt x="6694" y="18513"/>
                  <a:pt x="6693" y="18500"/>
                </a:cubicBezTo>
                <a:cubicBezTo>
                  <a:pt x="6689" y="18465"/>
                  <a:pt x="6684" y="18429"/>
                  <a:pt x="6669" y="18399"/>
                </a:cubicBezTo>
                <a:cubicBezTo>
                  <a:pt x="6666" y="18393"/>
                  <a:pt x="6662" y="18388"/>
                  <a:pt x="6656" y="18382"/>
                </a:cubicBezTo>
                <a:cubicBezTo>
                  <a:pt x="6650" y="18375"/>
                  <a:pt x="6642" y="18367"/>
                  <a:pt x="6638" y="18357"/>
                </a:cubicBezTo>
                <a:cubicBezTo>
                  <a:pt x="6643" y="18357"/>
                  <a:pt x="6649" y="18359"/>
                  <a:pt x="6656" y="18363"/>
                </a:cubicBezTo>
                <a:cubicBezTo>
                  <a:pt x="6663" y="18368"/>
                  <a:pt x="6670" y="18374"/>
                  <a:pt x="6678" y="18381"/>
                </a:cubicBezTo>
                <a:cubicBezTo>
                  <a:pt x="6689" y="18390"/>
                  <a:pt x="6701" y="18395"/>
                  <a:pt x="6713" y="18399"/>
                </a:cubicBezTo>
                <a:cubicBezTo>
                  <a:pt x="6732" y="18478"/>
                  <a:pt x="6772" y="18533"/>
                  <a:pt x="6818" y="18533"/>
                </a:cubicBezTo>
                <a:cubicBezTo>
                  <a:pt x="6881" y="18533"/>
                  <a:pt x="6931" y="18435"/>
                  <a:pt x="6936" y="18312"/>
                </a:cubicBezTo>
                <a:cubicBezTo>
                  <a:pt x="6946" y="18278"/>
                  <a:pt x="6955" y="18243"/>
                  <a:pt x="6963" y="18208"/>
                </a:cubicBezTo>
                <a:cubicBezTo>
                  <a:pt x="6972" y="18169"/>
                  <a:pt x="6981" y="18132"/>
                  <a:pt x="6992" y="18101"/>
                </a:cubicBezTo>
                <a:cubicBezTo>
                  <a:pt x="7008" y="18050"/>
                  <a:pt x="7027" y="18022"/>
                  <a:pt x="7046" y="17991"/>
                </a:cubicBezTo>
                <a:cubicBezTo>
                  <a:pt x="7066" y="17959"/>
                  <a:pt x="7088" y="17924"/>
                  <a:pt x="7109" y="17862"/>
                </a:cubicBezTo>
                <a:cubicBezTo>
                  <a:pt x="7118" y="17832"/>
                  <a:pt x="7122" y="17809"/>
                  <a:pt x="7125" y="17787"/>
                </a:cubicBezTo>
                <a:lnTo>
                  <a:pt x="7127" y="17780"/>
                </a:lnTo>
                <a:cubicBezTo>
                  <a:pt x="7129" y="17765"/>
                  <a:pt x="7131" y="17750"/>
                  <a:pt x="7135" y="17732"/>
                </a:cubicBezTo>
                <a:cubicBezTo>
                  <a:pt x="7137" y="17730"/>
                  <a:pt x="7138" y="17727"/>
                  <a:pt x="7139" y="17723"/>
                </a:cubicBezTo>
                <a:cubicBezTo>
                  <a:pt x="7159" y="17638"/>
                  <a:pt x="7177" y="17582"/>
                  <a:pt x="7209" y="17544"/>
                </a:cubicBezTo>
                <a:lnTo>
                  <a:pt x="7211" y="17540"/>
                </a:lnTo>
                <a:cubicBezTo>
                  <a:pt x="7213" y="17538"/>
                  <a:pt x="7215" y="17535"/>
                  <a:pt x="7217" y="17533"/>
                </a:cubicBezTo>
                <a:cubicBezTo>
                  <a:pt x="7222" y="17528"/>
                  <a:pt x="7225" y="17518"/>
                  <a:pt x="7225" y="17506"/>
                </a:cubicBezTo>
                <a:lnTo>
                  <a:pt x="7225" y="17279"/>
                </a:lnTo>
                <a:cubicBezTo>
                  <a:pt x="7225" y="17244"/>
                  <a:pt x="7225" y="17213"/>
                  <a:pt x="7228" y="17187"/>
                </a:cubicBezTo>
                <a:cubicBezTo>
                  <a:pt x="7231" y="17165"/>
                  <a:pt x="7236" y="17149"/>
                  <a:pt x="7244" y="17132"/>
                </a:cubicBezTo>
                <a:cubicBezTo>
                  <a:pt x="7249" y="17122"/>
                  <a:pt x="7256" y="17115"/>
                  <a:pt x="7264" y="17108"/>
                </a:cubicBezTo>
                <a:cubicBezTo>
                  <a:pt x="7278" y="17094"/>
                  <a:pt x="7295" y="17078"/>
                  <a:pt x="7307" y="17038"/>
                </a:cubicBezTo>
                <a:cubicBezTo>
                  <a:pt x="7325" y="16984"/>
                  <a:pt x="7344" y="16974"/>
                  <a:pt x="7370" y="16961"/>
                </a:cubicBezTo>
                <a:cubicBezTo>
                  <a:pt x="7394" y="16948"/>
                  <a:pt x="7421" y="16935"/>
                  <a:pt x="7448" y="16881"/>
                </a:cubicBezTo>
                <a:cubicBezTo>
                  <a:pt x="7451" y="16875"/>
                  <a:pt x="7454" y="16867"/>
                  <a:pt x="7456" y="16860"/>
                </a:cubicBezTo>
                <a:cubicBezTo>
                  <a:pt x="7459" y="16851"/>
                  <a:pt x="7460" y="16845"/>
                  <a:pt x="7464" y="16841"/>
                </a:cubicBezTo>
                <a:cubicBezTo>
                  <a:pt x="7478" y="16828"/>
                  <a:pt x="7493" y="16822"/>
                  <a:pt x="7513" y="16820"/>
                </a:cubicBezTo>
                <a:cubicBezTo>
                  <a:pt x="7522" y="16819"/>
                  <a:pt x="7531" y="16817"/>
                  <a:pt x="7541" y="16817"/>
                </a:cubicBezTo>
                <a:lnTo>
                  <a:pt x="7562" y="16819"/>
                </a:lnTo>
                <a:cubicBezTo>
                  <a:pt x="7604" y="16819"/>
                  <a:pt x="7654" y="16750"/>
                  <a:pt x="7669" y="16691"/>
                </a:cubicBezTo>
                <a:cubicBezTo>
                  <a:pt x="7672" y="16680"/>
                  <a:pt x="7672" y="16665"/>
                  <a:pt x="7673" y="16647"/>
                </a:cubicBezTo>
                <a:cubicBezTo>
                  <a:pt x="7674" y="16631"/>
                  <a:pt x="7675" y="16609"/>
                  <a:pt x="7678" y="16602"/>
                </a:cubicBezTo>
                <a:cubicBezTo>
                  <a:pt x="7699" y="16544"/>
                  <a:pt x="7711" y="16506"/>
                  <a:pt x="7727" y="16457"/>
                </a:cubicBezTo>
                <a:cubicBezTo>
                  <a:pt x="7734" y="16433"/>
                  <a:pt x="7742" y="16407"/>
                  <a:pt x="7753" y="16372"/>
                </a:cubicBezTo>
                <a:cubicBezTo>
                  <a:pt x="7760" y="16348"/>
                  <a:pt x="7766" y="16254"/>
                  <a:pt x="7766" y="16213"/>
                </a:cubicBezTo>
                <a:cubicBezTo>
                  <a:pt x="7766" y="16194"/>
                  <a:pt x="7780" y="16160"/>
                  <a:pt x="7787" y="16144"/>
                </a:cubicBezTo>
                <a:lnTo>
                  <a:pt x="7790" y="16134"/>
                </a:lnTo>
                <a:cubicBezTo>
                  <a:pt x="7791" y="16132"/>
                  <a:pt x="7792" y="16128"/>
                  <a:pt x="7793" y="16125"/>
                </a:cubicBezTo>
                <a:cubicBezTo>
                  <a:pt x="7793" y="16122"/>
                  <a:pt x="7794" y="16120"/>
                  <a:pt x="7795" y="16117"/>
                </a:cubicBezTo>
                <a:cubicBezTo>
                  <a:pt x="7799" y="16105"/>
                  <a:pt x="7804" y="16088"/>
                  <a:pt x="7804" y="16065"/>
                </a:cubicBezTo>
                <a:cubicBezTo>
                  <a:pt x="7804" y="16043"/>
                  <a:pt x="7807" y="16015"/>
                  <a:pt x="7810" y="15986"/>
                </a:cubicBezTo>
                <a:cubicBezTo>
                  <a:pt x="7814" y="15949"/>
                  <a:pt x="7819" y="15907"/>
                  <a:pt x="7819" y="15863"/>
                </a:cubicBezTo>
                <a:cubicBezTo>
                  <a:pt x="7819" y="15826"/>
                  <a:pt x="7815" y="15786"/>
                  <a:pt x="7812" y="15747"/>
                </a:cubicBezTo>
                <a:cubicBezTo>
                  <a:pt x="7805" y="15680"/>
                  <a:pt x="7799" y="15612"/>
                  <a:pt x="7814" y="15580"/>
                </a:cubicBezTo>
                <a:cubicBezTo>
                  <a:pt x="7822" y="15566"/>
                  <a:pt x="7830" y="15555"/>
                  <a:pt x="7838" y="15544"/>
                </a:cubicBezTo>
                <a:cubicBezTo>
                  <a:pt x="7847" y="15531"/>
                  <a:pt x="7859" y="15517"/>
                  <a:pt x="7869" y="15494"/>
                </a:cubicBezTo>
                <a:cubicBezTo>
                  <a:pt x="7869" y="15494"/>
                  <a:pt x="7869" y="15493"/>
                  <a:pt x="7869" y="15493"/>
                </a:cubicBezTo>
                <a:cubicBezTo>
                  <a:pt x="7869" y="15493"/>
                  <a:pt x="7870" y="15493"/>
                  <a:pt x="7870" y="15493"/>
                </a:cubicBezTo>
                <a:cubicBezTo>
                  <a:pt x="7870" y="15493"/>
                  <a:pt x="7870" y="15492"/>
                  <a:pt x="7870" y="15492"/>
                </a:cubicBezTo>
                <a:cubicBezTo>
                  <a:pt x="7873" y="15484"/>
                  <a:pt x="7878" y="15475"/>
                  <a:pt x="7882" y="15462"/>
                </a:cubicBezTo>
                <a:cubicBezTo>
                  <a:pt x="7888" y="15444"/>
                  <a:pt x="7893" y="15433"/>
                  <a:pt x="7898" y="15421"/>
                </a:cubicBezTo>
                <a:cubicBezTo>
                  <a:pt x="7904" y="15408"/>
                  <a:pt x="7910" y="15395"/>
                  <a:pt x="7917" y="15374"/>
                </a:cubicBezTo>
                <a:cubicBezTo>
                  <a:pt x="7921" y="15361"/>
                  <a:pt x="7926" y="15348"/>
                  <a:pt x="7930" y="15336"/>
                </a:cubicBezTo>
                <a:cubicBezTo>
                  <a:pt x="7941" y="15306"/>
                  <a:pt x="7954" y="15278"/>
                  <a:pt x="7966" y="15251"/>
                </a:cubicBezTo>
                <a:cubicBezTo>
                  <a:pt x="7984" y="15209"/>
                  <a:pt x="8002" y="15166"/>
                  <a:pt x="8018" y="15117"/>
                </a:cubicBezTo>
                <a:cubicBezTo>
                  <a:pt x="8018" y="15116"/>
                  <a:pt x="8018" y="15116"/>
                  <a:pt x="8018" y="15115"/>
                </a:cubicBezTo>
                <a:cubicBezTo>
                  <a:pt x="8018" y="15115"/>
                  <a:pt x="8018" y="15115"/>
                  <a:pt x="8019" y="15114"/>
                </a:cubicBezTo>
                <a:cubicBezTo>
                  <a:pt x="8049" y="15019"/>
                  <a:pt x="8063" y="14914"/>
                  <a:pt x="8063" y="14785"/>
                </a:cubicBezTo>
                <a:cubicBezTo>
                  <a:pt x="8063" y="14657"/>
                  <a:pt x="8041" y="14579"/>
                  <a:pt x="7999" y="14552"/>
                </a:cubicBezTo>
                <a:cubicBezTo>
                  <a:pt x="7985" y="14544"/>
                  <a:pt x="7969" y="14545"/>
                  <a:pt x="7954" y="14548"/>
                </a:cubicBezTo>
                <a:cubicBezTo>
                  <a:pt x="7943" y="14550"/>
                  <a:pt x="7931" y="14550"/>
                  <a:pt x="7921" y="14544"/>
                </a:cubicBezTo>
                <a:cubicBezTo>
                  <a:pt x="7912" y="14539"/>
                  <a:pt x="7899" y="14524"/>
                  <a:pt x="7884" y="14501"/>
                </a:cubicBezTo>
                <a:cubicBezTo>
                  <a:pt x="7854" y="14456"/>
                  <a:pt x="7822" y="14392"/>
                  <a:pt x="7810" y="14354"/>
                </a:cubicBezTo>
                <a:cubicBezTo>
                  <a:pt x="7809" y="14349"/>
                  <a:pt x="7807" y="14345"/>
                  <a:pt x="7804" y="14342"/>
                </a:cubicBezTo>
                <a:cubicBezTo>
                  <a:pt x="7769" y="14310"/>
                  <a:pt x="7734" y="14286"/>
                  <a:pt x="7701" y="14271"/>
                </a:cubicBezTo>
                <a:cubicBezTo>
                  <a:pt x="7699" y="14271"/>
                  <a:pt x="7698" y="14271"/>
                  <a:pt x="7696" y="14271"/>
                </a:cubicBezTo>
                <a:lnTo>
                  <a:pt x="7616" y="14292"/>
                </a:lnTo>
                <a:cubicBezTo>
                  <a:pt x="7600" y="14292"/>
                  <a:pt x="7591" y="14280"/>
                  <a:pt x="7579" y="14264"/>
                </a:cubicBezTo>
                <a:cubicBezTo>
                  <a:pt x="7573" y="14256"/>
                  <a:pt x="7562" y="14252"/>
                  <a:pt x="7554" y="14245"/>
                </a:cubicBezTo>
                <a:cubicBezTo>
                  <a:pt x="7547" y="14207"/>
                  <a:pt x="7533" y="14176"/>
                  <a:pt x="7512" y="14176"/>
                </a:cubicBezTo>
                <a:cubicBezTo>
                  <a:pt x="7495" y="14176"/>
                  <a:pt x="7482" y="14196"/>
                  <a:pt x="7473" y="14222"/>
                </a:cubicBezTo>
                <a:cubicBezTo>
                  <a:pt x="7472" y="14211"/>
                  <a:pt x="7473" y="14200"/>
                  <a:pt x="7471" y="14187"/>
                </a:cubicBezTo>
                <a:cubicBezTo>
                  <a:pt x="7466" y="14149"/>
                  <a:pt x="7450" y="14140"/>
                  <a:pt x="7439" y="14134"/>
                </a:cubicBezTo>
                <a:cubicBezTo>
                  <a:pt x="7434" y="14131"/>
                  <a:pt x="7428" y="14128"/>
                  <a:pt x="7424" y="14122"/>
                </a:cubicBezTo>
                <a:cubicBezTo>
                  <a:pt x="7399" y="14091"/>
                  <a:pt x="7317" y="14003"/>
                  <a:pt x="7274" y="14003"/>
                </a:cubicBezTo>
                <a:cubicBezTo>
                  <a:pt x="7259" y="14003"/>
                  <a:pt x="7247" y="14015"/>
                  <a:pt x="7236" y="14032"/>
                </a:cubicBezTo>
                <a:cubicBezTo>
                  <a:pt x="7236" y="14012"/>
                  <a:pt x="7225" y="13965"/>
                  <a:pt x="7206" y="13965"/>
                </a:cubicBezTo>
                <a:cubicBezTo>
                  <a:pt x="7199" y="13965"/>
                  <a:pt x="7193" y="13972"/>
                  <a:pt x="7188" y="13978"/>
                </a:cubicBezTo>
                <a:cubicBezTo>
                  <a:pt x="7187" y="13978"/>
                  <a:pt x="7187" y="13978"/>
                  <a:pt x="7186" y="13979"/>
                </a:cubicBezTo>
                <a:cubicBezTo>
                  <a:pt x="7185" y="13966"/>
                  <a:pt x="7179" y="13957"/>
                  <a:pt x="7172" y="13957"/>
                </a:cubicBezTo>
                <a:cubicBezTo>
                  <a:pt x="7160" y="13957"/>
                  <a:pt x="7148" y="13941"/>
                  <a:pt x="7138" y="13926"/>
                </a:cubicBezTo>
                <a:lnTo>
                  <a:pt x="7136" y="13923"/>
                </a:lnTo>
                <a:cubicBezTo>
                  <a:pt x="7132" y="13918"/>
                  <a:pt x="7128" y="13917"/>
                  <a:pt x="7124" y="13919"/>
                </a:cubicBezTo>
                <a:cubicBezTo>
                  <a:pt x="7122" y="13919"/>
                  <a:pt x="7120" y="13918"/>
                  <a:pt x="7119" y="13918"/>
                </a:cubicBezTo>
                <a:cubicBezTo>
                  <a:pt x="7094" y="13918"/>
                  <a:pt x="7074" y="13950"/>
                  <a:pt x="7066" y="14000"/>
                </a:cubicBezTo>
                <a:cubicBezTo>
                  <a:pt x="7063" y="14016"/>
                  <a:pt x="7061" y="14034"/>
                  <a:pt x="7061" y="14055"/>
                </a:cubicBezTo>
                <a:cubicBezTo>
                  <a:pt x="7061" y="14056"/>
                  <a:pt x="7062" y="14058"/>
                  <a:pt x="7062" y="14060"/>
                </a:cubicBezTo>
                <a:cubicBezTo>
                  <a:pt x="7060" y="14059"/>
                  <a:pt x="7058" y="14058"/>
                  <a:pt x="7058" y="14057"/>
                </a:cubicBezTo>
                <a:cubicBezTo>
                  <a:pt x="7058" y="14056"/>
                  <a:pt x="7057" y="14054"/>
                  <a:pt x="7057" y="14050"/>
                </a:cubicBezTo>
                <a:cubicBezTo>
                  <a:pt x="7057" y="14030"/>
                  <a:pt x="7063" y="14016"/>
                  <a:pt x="7066" y="14000"/>
                </a:cubicBezTo>
                <a:cubicBezTo>
                  <a:pt x="7075" y="13958"/>
                  <a:pt x="7090" y="13925"/>
                  <a:pt x="7110" y="13891"/>
                </a:cubicBezTo>
                <a:cubicBezTo>
                  <a:pt x="7124" y="13868"/>
                  <a:pt x="7138" y="13843"/>
                  <a:pt x="7150" y="13813"/>
                </a:cubicBezTo>
                <a:cubicBezTo>
                  <a:pt x="7152" y="13808"/>
                  <a:pt x="7153" y="13801"/>
                  <a:pt x="7153" y="13795"/>
                </a:cubicBezTo>
                <a:cubicBezTo>
                  <a:pt x="7153" y="13755"/>
                  <a:pt x="7139" y="13737"/>
                  <a:pt x="7128" y="13723"/>
                </a:cubicBezTo>
                <a:cubicBezTo>
                  <a:pt x="7122" y="13715"/>
                  <a:pt x="7116" y="13708"/>
                  <a:pt x="7113" y="13698"/>
                </a:cubicBezTo>
                <a:cubicBezTo>
                  <a:pt x="7098" y="13631"/>
                  <a:pt x="7077" y="13514"/>
                  <a:pt x="7077" y="13476"/>
                </a:cubicBezTo>
                <a:cubicBezTo>
                  <a:pt x="7077" y="13463"/>
                  <a:pt x="7072" y="13450"/>
                  <a:pt x="7065" y="13447"/>
                </a:cubicBezTo>
                <a:cubicBezTo>
                  <a:pt x="7052" y="13441"/>
                  <a:pt x="7033" y="13406"/>
                  <a:pt x="7017" y="13376"/>
                </a:cubicBezTo>
                <a:cubicBezTo>
                  <a:pt x="6993" y="13331"/>
                  <a:pt x="6971" y="13289"/>
                  <a:pt x="6947" y="13289"/>
                </a:cubicBezTo>
                <a:lnTo>
                  <a:pt x="6945" y="13289"/>
                </a:lnTo>
                <a:cubicBezTo>
                  <a:pt x="6942" y="13283"/>
                  <a:pt x="6939" y="13280"/>
                  <a:pt x="6935" y="13280"/>
                </a:cubicBezTo>
                <a:cubicBezTo>
                  <a:pt x="6920" y="13280"/>
                  <a:pt x="6895" y="13258"/>
                  <a:pt x="6880" y="13244"/>
                </a:cubicBezTo>
                <a:cubicBezTo>
                  <a:pt x="6876" y="13241"/>
                  <a:pt x="6873" y="13238"/>
                  <a:pt x="6870" y="13236"/>
                </a:cubicBezTo>
                <a:cubicBezTo>
                  <a:pt x="6868" y="13235"/>
                  <a:pt x="6866" y="13234"/>
                  <a:pt x="6864" y="13234"/>
                </a:cubicBezTo>
                <a:lnTo>
                  <a:pt x="6811" y="13234"/>
                </a:lnTo>
                <a:cubicBezTo>
                  <a:pt x="6798" y="13229"/>
                  <a:pt x="6784" y="13226"/>
                  <a:pt x="6770" y="13223"/>
                </a:cubicBezTo>
                <a:cubicBezTo>
                  <a:pt x="6755" y="13220"/>
                  <a:pt x="6740" y="13217"/>
                  <a:pt x="6726" y="13212"/>
                </a:cubicBezTo>
                <a:cubicBezTo>
                  <a:pt x="6714" y="13166"/>
                  <a:pt x="6691" y="13134"/>
                  <a:pt x="6664" y="13132"/>
                </a:cubicBezTo>
                <a:cubicBezTo>
                  <a:pt x="6663" y="13131"/>
                  <a:pt x="6663" y="13130"/>
                  <a:pt x="6663" y="13129"/>
                </a:cubicBezTo>
                <a:cubicBezTo>
                  <a:pt x="6661" y="13116"/>
                  <a:pt x="6655" y="13106"/>
                  <a:pt x="6648" y="13106"/>
                </a:cubicBezTo>
                <a:cubicBezTo>
                  <a:pt x="6640" y="13106"/>
                  <a:pt x="6631" y="13100"/>
                  <a:pt x="6630" y="13097"/>
                </a:cubicBezTo>
                <a:cubicBezTo>
                  <a:pt x="6612" y="13023"/>
                  <a:pt x="6596" y="13000"/>
                  <a:pt x="6578" y="12974"/>
                </a:cubicBezTo>
                <a:cubicBezTo>
                  <a:pt x="6568" y="12960"/>
                  <a:pt x="6556" y="12943"/>
                  <a:pt x="6542" y="12916"/>
                </a:cubicBezTo>
                <a:cubicBezTo>
                  <a:pt x="6539" y="12910"/>
                  <a:pt x="6536" y="12906"/>
                  <a:pt x="6532" y="12906"/>
                </a:cubicBezTo>
                <a:lnTo>
                  <a:pt x="6484" y="12906"/>
                </a:lnTo>
                <a:cubicBezTo>
                  <a:pt x="6483" y="12898"/>
                  <a:pt x="6483" y="12891"/>
                  <a:pt x="6482" y="12883"/>
                </a:cubicBezTo>
                <a:cubicBezTo>
                  <a:pt x="6481" y="12865"/>
                  <a:pt x="6479" y="12846"/>
                  <a:pt x="6476" y="12829"/>
                </a:cubicBezTo>
                <a:cubicBezTo>
                  <a:pt x="6471" y="12801"/>
                  <a:pt x="6462" y="12782"/>
                  <a:pt x="6449" y="12773"/>
                </a:cubicBezTo>
                <a:cubicBezTo>
                  <a:pt x="6462" y="12760"/>
                  <a:pt x="6470" y="12726"/>
                  <a:pt x="6475" y="12707"/>
                </a:cubicBezTo>
                <a:cubicBezTo>
                  <a:pt x="6476" y="12703"/>
                  <a:pt x="6476" y="12698"/>
                  <a:pt x="6476" y="12694"/>
                </a:cubicBezTo>
                <a:lnTo>
                  <a:pt x="6476" y="12664"/>
                </a:lnTo>
                <a:cubicBezTo>
                  <a:pt x="6476" y="12647"/>
                  <a:pt x="6470" y="12635"/>
                  <a:pt x="6461" y="12635"/>
                </a:cubicBezTo>
                <a:lnTo>
                  <a:pt x="6443" y="12635"/>
                </a:lnTo>
                <a:cubicBezTo>
                  <a:pt x="6420" y="12635"/>
                  <a:pt x="6403" y="12691"/>
                  <a:pt x="6402" y="12744"/>
                </a:cubicBezTo>
                <a:cubicBezTo>
                  <a:pt x="6388" y="12735"/>
                  <a:pt x="6376" y="12723"/>
                  <a:pt x="6369" y="12706"/>
                </a:cubicBezTo>
                <a:cubicBezTo>
                  <a:pt x="6377" y="12704"/>
                  <a:pt x="6385" y="12699"/>
                  <a:pt x="6392" y="12688"/>
                </a:cubicBezTo>
                <a:cubicBezTo>
                  <a:pt x="6397" y="12681"/>
                  <a:pt x="6399" y="12668"/>
                  <a:pt x="6397" y="12657"/>
                </a:cubicBezTo>
                <a:cubicBezTo>
                  <a:pt x="6396" y="12645"/>
                  <a:pt x="6392" y="12637"/>
                  <a:pt x="6386" y="12635"/>
                </a:cubicBezTo>
                <a:cubicBezTo>
                  <a:pt x="6384" y="12634"/>
                  <a:pt x="6346" y="12621"/>
                  <a:pt x="6324" y="12621"/>
                </a:cubicBezTo>
                <a:cubicBezTo>
                  <a:pt x="6321" y="12621"/>
                  <a:pt x="6319" y="12622"/>
                  <a:pt x="6317" y="12624"/>
                </a:cubicBezTo>
                <a:cubicBezTo>
                  <a:pt x="6314" y="12626"/>
                  <a:pt x="6305" y="12629"/>
                  <a:pt x="6299" y="12630"/>
                </a:cubicBezTo>
                <a:cubicBezTo>
                  <a:pt x="6276" y="12635"/>
                  <a:pt x="6262" y="12637"/>
                  <a:pt x="6257" y="12660"/>
                </a:cubicBezTo>
                <a:cubicBezTo>
                  <a:pt x="6250" y="12690"/>
                  <a:pt x="6240" y="12693"/>
                  <a:pt x="6212" y="12700"/>
                </a:cubicBezTo>
                <a:lnTo>
                  <a:pt x="6204" y="12702"/>
                </a:lnTo>
                <a:cubicBezTo>
                  <a:pt x="6190" y="12702"/>
                  <a:pt x="6178" y="12695"/>
                  <a:pt x="6178" y="12686"/>
                </a:cubicBezTo>
                <a:cubicBezTo>
                  <a:pt x="6178" y="12669"/>
                  <a:pt x="6171" y="12656"/>
                  <a:pt x="6162" y="12656"/>
                </a:cubicBezTo>
                <a:lnTo>
                  <a:pt x="6050" y="12656"/>
                </a:lnTo>
                <a:cubicBezTo>
                  <a:pt x="6045" y="12653"/>
                  <a:pt x="6037" y="12637"/>
                  <a:pt x="6037" y="12609"/>
                </a:cubicBezTo>
                <a:cubicBezTo>
                  <a:pt x="6037" y="12595"/>
                  <a:pt x="6033" y="12583"/>
                  <a:pt x="6026" y="12580"/>
                </a:cubicBezTo>
                <a:cubicBezTo>
                  <a:pt x="6005" y="12571"/>
                  <a:pt x="5956" y="12551"/>
                  <a:pt x="5949" y="12497"/>
                </a:cubicBezTo>
                <a:cubicBezTo>
                  <a:pt x="5947" y="12484"/>
                  <a:pt x="5942" y="12474"/>
                  <a:pt x="5935" y="12474"/>
                </a:cubicBezTo>
                <a:lnTo>
                  <a:pt x="5898" y="12473"/>
                </a:lnTo>
                <a:cubicBezTo>
                  <a:pt x="5894" y="12472"/>
                  <a:pt x="5890" y="12476"/>
                  <a:pt x="5887" y="12482"/>
                </a:cubicBezTo>
                <a:cubicBezTo>
                  <a:pt x="5884" y="12488"/>
                  <a:pt x="5883" y="12495"/>
                  <a:pt x="5883" y="12503"/>
                </a:cubicBezTo>
                <a:cubicBezTo>
                  <a:pt x="5883" y="12528"/>
                  <a:pt x="5887" y="12543"/>
                  <a:pt x="5893" y="12553"/>
                </a:cubicBezTo>
                <a:lnTo>
                  <a:pt x="5887" y="12553"/>
                </a:lnTo>
                <a:cubicBezTo>
                  <a:pt x="5884" y="12553"/>
                  <a:pt x="5881" y="12556"/>
                  <a:pt x="5879" y="12559"/>
                </a:cubicBezTo>
                <a:cubicBezTo>
                  <a:pt x="5874" y="12565"/>
                  <a:pt x="5868" y="12569"/>
                  <a:pt x="5861" y="12573"/>
                </a:cubicBezTo>
                <a:cubicBezTo>
                  <a:pt x="5853" y="12578"/>
                  <a:pt x="5843" y="12584"/>
                  <a:pt x="5835" y="12596"/>
                </a:cubicBezTo>
                <a:cubicBezTo>
                  <a:pt x="5835" y="12593"/>
                  <a:pt x="5836" y="12590"/>
                  <a:pt x="5836" y="12587"/>
                </a:cubicBezTo>
                <a:cubicBezTo>
                  <a:pt x="5849" y="12576"/>
                  <a:pt x="5859" y="12548"/>
                  <a:pt x="5859" y="12511"/>
                </a:cubicBezTo>
                <a:cubicBezTo>
                  <a:pt x="5859" y="12497"/>
                  <a:pt x="5848" y="12431"/>
                  <a:pt x="5825" y="12431"/>
                </a:cubicBezTo>
                <a:cubicBezTo>
                  <a:pt x="5804" y="12431"/>
                  <a:pt x="5791" y="12457"/>
                  <a:pt x="5782" y="12478"/>
                </a:cubicBezTo>
                <a:cubicBezTo>
                  <a:pt x="5779" y="12484"/>
                  <a:pt x="5776" y="12486"/>
                  <a:pt x="5773" y="12491"/>
                </a:cubicBezTo>
                <a:cubicBezTo>
                  <a:pt x="5760" y="12451"/>
                  <a:pt x="5738" y="12422"/>
                  <a:pt x="5712" y="12422"/>
                </a:cubicBezTo>
                <a:cubicBezTo>
                  <a:pt x="5672" y="12422"/>
                  <a:pt x="5639" y="12489"/>
                  <a:pt x="5638" y="12570"/>
                </a:cubicBezTo>
                <a:cubicBezTo>
                  <a:pt x="5638" y="12576"/>
                  <a:pt x="5640" y="12580"/>
                  <a:pt x="5640" y="12586"/>
                </a:cubicBezTo>
                <a:cubicBezTo>
                  <a:pt x="5634" y="12590"/>
                  <a:pt x="5629" y="12593"/>
                  <a:pt x="5622" y="12597"/>
                </a:cubicBezTo>
                <a:cubicBezTo>
                  <a:pt x="5594" y="12615"/>
                  <a:pt x="5567" y="12631"/>
                  <a:pt x="5554" y="12716"/>
                </a:cubicBezTo>
                <a:cubicBezTo>
                  <a:pt x="5553" y="12725"/>
                  <a:pt x="5552" y="12734"/>
                  <a:pt x="5551" y="12744"/>
                </a:cubicBezTo>
                <a:cubicBezTo>
                  <a:pt x="5549" y="12763"/>
                  <a:pt x="5546" y="12799"/>
                  <a:pt x="5541" y="12805"/>
                </a:cubicBezTo>
                <a:cubicBezTo>
                  <a:pt x="5539" y="12808"/>
                  <a:pt x="5537" y="12811"/>
                  <a:pt x="5534" y="12814"/>
                </a:cubicBezTo>
                <a:cubicBezTo>
                  <a:pt x="5523" y="12826"/>
                  <a:pt x="5507" y="12845"/>
                  <a:pt x="5502" y="12882"/>
                </a:cubicBezTo>
                <a:cubicBezTo>
                  <a:pt x="5494" y="12891"/>
                  <a:pt x="5488" y="12906"/>
                  <a:pt x="5488" y="12924"/>
                </a:cubicBezTo>
                <a:lnTo>
                  <a:pt x="5486" y="12923"/>
                </a:lnTo>
                <a:cubicBezTo>
                  <a:pt x="5485" y="12922"/>
                  <a:pt x="5485" y="12922"/>
                  <a:pt x="5485" y="12921"/>
                </a:cubicBezTo>
                <a:cubicBezTo>
                  <a:pt x="5477" y="12910"/>
                  <a:pt x="5470" y="12895"/>
                  <a:pt x="5462" y="12881"/>
                </a:cubicBezTo>
                <a:cubicBezTo>
                  <a:pt x="5436" y="12833"/>
                  <a:pt x="5407" y="12779"/>
                  <a:pt x="5356" y="12779"/>
                </a:cubicBezTo>
                <a:cubicBezTo>
                  <a:pt x="5328" y="12779"/>
                  <a:pt x="5306" y="12802"/>
                  <a:pt x="5286" y="12823"/>
                </a:cubicBezTo>
                <a:cubicBezTo>
                  <a:pt x="5266" y="12844"/>
                  <a:pt x="5248" y="12864"/>
                  <a:pt x="5223" y="12864"/>
                </a:cubicBezTo>
                <a:cubicBezTo>
                  <a:pt x="5211" y="12864"/>
                  <a:pt x="5206" y="12851"/>
                  <a:pt x="5197" y="12822"/>
                </a:cubicBezTo>
                <a:cubicBezTo>
                  <a:pt x="5191" y="12801"/>
                  <a:pt x="5183" y="12777"/>
                  <a:pt x="5170" y="12765"/>
                </a:cubicBezTo>
                <a:lnTo>
                  <a:pt x="5165" y="12759"/>
                </a:lnTo>
                <a:cubicBezTo>
                  <a:pt x="5127" y="12722"/>
                  <a:pt x="5100" y="12691"/>
                  <a:pt x="5100" y="12626"/>
                </a:cubicBezTo>
                <a:lnTo>
                  <a:pt x="5100" y="12375"/>
                </a:lnTo>
                <a:cubicBezTo>
                  <a:pt x="5114" y="12317"/>
                  <a:pt x="5115" y="12203"/>
                  <a:pt x="5115" y="12180"/>
                </a:cubicBezTo>
                <a:lnTo>
                  <a:pt x="5115" y="12116"/>
                </a:lnTo>
                <a:cubicBezTo>
                  <a:pt x="5115" y="12102"/>
                  <a:pt x="5110" y="12090"/>
                  <a:pt x="5103" y="12087"/>
                </a:cubicBezTo>
                <a:cubicBezTo>
                  <a:pt x="5090" y="12081"/>
                  <a:pt x="5081" y="12067"/>
                  <a:pt x="5070" y="12051"/>
                </a:cubicBezTo>
                <a:cubicBezTo>
                  <a:pt x="5053" y="12025"/>
                  <a:pt x="5033" y="11996"/>
                  <a:pt x="4998" y="11996"/>
                </a:cubicBezTo>
                <a:cubicBezTo>
                  <a:pt x="4960" y="11996"/>
                  <a:pt x="4926" y="12003"/>
                  <a:pt x="4893" y="12010"/>
                </a:cubicBezTo>
                <a:cubicBezTo>
                  <a:pt x="4861" y="12016"/>
                  <a:pt x="4831" y="12021"/>
                  <a:pt x="4797" y="12021"/>
                </a:cubicBezTo>
                <a:cubicBezTo>
                  <a:pt x="4794" y="12021"/>
                  <a:pt x="4787" y="12018"/>
                  <a:pt x="4787" y="12005"/>
                </a:cubicBezTo>
                <a:lnTo>
                  <a:pt x="4787" y="11998"/>
                </a:lnTo>
                <a:cubicBezTo>
                  <a:pt x="4789" y="11995"/>
                  <a:pt x="4791" y="11991"/>
                  <a:pt x="4794" y="11988"/>
                </a:cubicBezTo>
                <a:cubicBezTo>
                  <a:pt x="4807" y="11970"/>
                  <a:pt x="4824" y="11944"/>
                  <a:pt x="4824" y="11899"/>
                </a:cubicBezTo>
                <a:lnTo>
                  <a:pt x="4824" y="11754"/>
                </a:lnTo>
                <a:cubicBezTo>
                  <a:pt x="4830" y="11756"/>
                  <a:pt x="4836" y="11751"/>
                  <a:pt x="4840" y="11740"/>
                </a:cubicBezTo>
                <a:lnTo>
                  <a:pt x="4844" y="11724"/>
                </a:lnTo>
                <a:cubicBezTo>
                  <a:pt x="4855" y="11689"/>
                  <a:pt x="4867" y="11652"/>
                  <a:pt x="4867" y="11584"/>
                </a:cubicBezTo>
                <a:cubicBezTo>
                  <a:pt x="4867" y="11548"/>
                  <a:pt x="4876" y="11510"/>
                  <a:pt x="4885" y="11473"/>
                </a:cubicBezTo>
                <a:cubicBezTo>
                  <a:pt x="4894" y="11437"/>
                  <a:pt x="4903" y="11402"/>
                  <a:pt x="4903" y="11367"/>
                </a:cubicBezTo>
                <a:lnTo>
                  <a:pt x="4903" y="11329"/>
                </a:lnTo>
                <a:cubicBezTo>
                  <a:pt x="4903" y="11312"/>
                  <a:pt x="4897" y="11300"/>
                  <a:pt x="4888" y="11300"/>
                </a:cubicBezTo>
                <a:cubicBezTo>
                  <a:pt x="4876" y="11300"/>
                  <a:pt x="4852" y="11296"/>
                  <a:pt x="4844" y="11293"/>
                </a:cubicBezTo>
                <a:cubicBezTo>
                  <a:pt x="4833" y="11283"/>
                  <a:pt x="4818" y="11278"/>
                  <a:pt x="4797" y="11278"/>
                </a:cubicBezTo>
                <a:cubicBezTo>
                  <a:pt x="4755" y="11278"/>
                  <a:pt x="4711" y="11303"/>
                  <a:pt x="4683" y="11356"/>
                </a:cubicBezTo>
                <a:cubicBezTo>
                  <a:pt x="4676" y="11350"/>
                  <a:pt x="4672" y="11341"/>
                  <a:pt x="4664" y="11341"/>
                </a:cubicBezTo>
                <a:cubicBezTo>
                  <a:pt x="4637" y="11341"/>
                  <a:pt x="4615" y="11385"/>
                  <a:pt x="4615" y="11440"/>
                </a:cubicBezTo>
                <a:cubicBezTo>
                  <a:pt x="4615" y="11480"/>
                  <a:pt x="4629" y="11509"/>
                  <a:pt x="4646" y="11524"/>
                </a:cubicBezTo>
                <a:cubicBezTo>
                  <a:pt x="4643" y="11537"/>
                  <a:pt x="4637" y="11549"/>
                  <a:pt x="4633" y="11562"/>
                </a:cubicBezTo>
                <a:cubicBezTo>
                  <a:pt x="4624" y="11586"/>
                  <a:pt x="4616" y="11609"/>
                  <a:pt x="4612" y="11633"/>
                </a:cubicBezTo>
                <a:cubicBezTo>
                  <a:pt x="4611" y="11634"/>
                  <a:pt x="4611" y="11636"/>
                  <a:pt x="4611" y="11637"/>
                </a:cubicBezTo>
                <a:cubicBezTo>
                  <a:pt x="4611" y="11638"/>
                  <a:pt x="4610" y="11639"/>
                  <a:pt x="4610" y="11641"/>
                </a:cubicBezTo>
                <a:cubicBezTo>
                  <a:pt x="4606" y="11664"/>
                  <a:pt x="4599" y="11682"/>
                  <a:pt x="4597" y="11682"/>
                </a:cubicBezTo>
                <a:cubicBezTo>
                  <a:pt x="4596" y="11681"/>
                  <a:pt x="4594" y="11679"/>
                  <a:pt x="4592" y="11678"/>
                </a:cubicBezTo>
                <a:cubicBezTo>
                  <a:pt x="4585" y="11669"/>
                  <a:pt x="4574" y="11657"/>
                  <a:pt x="4555" y="11657"/>
                </a:cubicBezTo>
                <a:cubicBezTo>
                  <a:pt x="4531" y="11657"/>
                  <a:pt x="4510" y="11673"/>
                  <a:pt x="4490" y="11689"/>
                </a:cubicBezTo>
                <a:cubicBezTo>
                  <a:pt x="4472" y="11703"/>
                  <a:pt x="4455" y="11716"/>
                  <a:pt x="4438" y="11716"/>
                </a:cubicBezTo>
                <a:cubicBezTo>
                  <a:pt x="4437" y="11716"/>
                  <a:pt x="4437" y="11717"/>
                  <a:pt x="4432" y="11705"/>
                </a:cubicBezTo>
                <a:cubicBezTo>
                  <a:pt x="4427" y="11693"/>
                  <a:pt x="4420" y="11676"/>
                  <a:pt x="4407" y="11667"/>
                </a:cubicBezTo>
                <a:cubicBezTo>
                  <a:pt x="4376" y="11648"/>
                  <a:pt x="4366" y="11617"/>
                  <a:pt x="4352" y="11574"/>
                </a:cubicBezTo>
                <a:cubicBezTo>
                  <a:pt x="4347" y="11560"/>
                  <a:pt x="4340" y="11545"/>
                  <a:pt x="4334" y="11529"/>
                </a:cubicBezTo>
                <a:cubicBezTo>
                  <a:pt x="4334" y="11528"/>
                  <a:pt x="4335" y="11527"/>
                  <a:pt x="4335" y="11526"/>
                </a:cubicBezTo>
                <a:cubicBezTo>
                  <a:pt x="4335" y="11454"/>
                  <a:pt x="4309" y="11397"/>
                  <a:pt x="4275" y="11384"/>
                </a:cubicBezTo>
                <a:cubicBezTo>
                  <a:pt x="4274" y="11382"/>
                  <a:pt x="4272" y="11378"/>
                  <a:pt x="4272" y="11377"/>
                </a:cubicBezTo>
                <a:cubicBezTo>
                  <a:pt x="4272" y="11375"/>
                  <a:pt x="4271" y="11373"/>
                  <a:pt x="4271" y="11371"/>
                </a:cubicBezTo>
                <a:cubicBezTo>
                  <a:pt x="4271" y="11371"/>
                  <a:pt x="4271" y="11370"/>
                  <a:pt x="4271" y="11370"/>
                </a:cubicBezTo>
                <a:cubicBezTo>
                  <a:pt x="4269" y="11360"/>
                  <a:pt x="4270" y="11351"/>
                  <a:pt x="4270" y="11339"/>
                </a:cubicBezTo>
                <a:cubicBezTo>
                  <a:pt x="4271" y="11322"/>
                  <a:pt x="4271" y="11300"/>
                  <a:pt x="4265" y="11273"/>
                </a:cubicBezTo>
                <a:cubicBezTo>
                  <a:pt x="4264" y="11268"/>
                  <a:pt x="4262" y="11263"/>
                  <a:pt x="4259" y="11256"/>
                </a:cubicBezTo>
                <a:cubicBezTo>
                  <a:pt x="4255" y="11242"/>
                  <a:pt x="4248" y="11221"/>
                  <a:pt x="4249" y="11209"/>
                </a:cubicBezTo>
                <a:cubicBezTo>
                  <a:pt x="4250" y="11206"/>
                  <a:pt x="4250" y="11204"/>
                  <a:pt x="4250" y="11202"/>
                </a:cubicBezTo>
                <a:lnTo>
                  <a:pt x="4250" y="10966"/>
                </a:lnTo>
                <a:cubicBezTo>
                  <a:pt x="4252" y="10946"/>
                  <a:pt x="4255" y="10929"/>
                  <a:pt x="4259" y="10912"/>
                </a:cubicBezTo>
                <a:cubicBezTo>
                  <a:pt x="4265" y="10880"/>
                  <a:pt x="4271" y="10846"/>
                  <a:pt x="4271" y="10794"/>
                </a:cubicBezTo>
                <a:cubicBezTo>
                  <a:pt x="4271" y="10770"/>
                  <a:pt x="4268" y="10752"/>
                  <a:pt x="4265" y="10733"/>
                </a:cubicBezTo>
                <a:cubicBezTo>
                  <a:pt x="4267" y="10729"/>
                  <a:pt x="4267" y="10723"/>
                  <a:pt x="4267" y="10717"/>
                </a:cubicBezTo>
                <a:cubicBezTo>
                  <a:pt x="4267" y="10713"/>
                  <a:pt x="4267" y="10709"/>
                  <a:pt x="4266" y="10705"/>
                </a:cubicBezTo>
                <a:cubicBezTo>
                  <a:pt x="4265" y="10695"/>
                  <a:pt x="4261" y="10686"/>
                  <a:pt x="4259" y="10678"/>
                </a:cubicBezTo>
                <a:cubicBezTo>
                  <a:pt x="4258" y="10676"/>
                  <a:pt x="4257" y="10673"/>
                  <a:pt x="4256" y="10671"/>
                </a:cubicBezTo>
                <a:cubicBezTo>
                  <a:pt x="4257" y="10568"/>
                  <a:pt x="4276" y="10480"/>
                  <a:pt x="4306" y="10441"/>
                </a:cubicBezTo>
                <a:cubicBezTo>
                  <a:pt x="4311" y="10435"/>
                  <a:pt x="4316" y="10431"/>
                  <a:pt x="4321" y="10427"/>
                </a:cubicBezTo>
                <a:cubicBezTo>
                  <a:pt x="4326" y="10422"/>
                  <a:pt x="4333" y="10422"/>
                  <a:pt x="4341" y="10423"/>
                </a:cubicBezTo>
                <a:cubicBezTo>
                  <a:pt x="4350" y="10424"/>
                  <a:pt x="4359" y="10424"/>
                  <a:pt x="4366" y="10420"/>
                </a:cubicBezTo>
                <a:cubicBezTo>
                  <a:pt x="4373" y="10415"/>
                  <a:pt x="4379" y="10408"/>
                  <a:pt x="4384" y="10399"/>
                </a:cubicBezTo>
                <a:cubicBezTo>
                  <a:pt x="4389" y="10388"/>
                  <a:pt x="4394" y="10375"/>
                  <a:pt x="4400" y="10361"/>
                </a:cubicBezTo>
                <a:cubicBezTo>
                  <a:pt x="4406" y="10348"/>
                  <a:pt x="4412" y="10332"/>
                  <a:pt x="4419" y="10318"/>
                </a:cubicBezTo>
                <a:cubicBezTo>
                  <a:pt x="4419" y="10318"/>
                  <a:pt x="4420" y="10317"/>
                  <a:pt x="4420" y="10317"/>
                </a:cubicBezTo>
                <a:cubicBezTo>
                  <a:pt x="4435" y="10285"/>
                  <a:pt x="4457" y="10249"/>
                  <a:pt x="4489" y="10249"/>
                </a:cubicBezTo>
                <a:cubicBezTo>
                  <a:pt x="4491" y="10249"/>
                  <a:pt x="4493" y="10250"/>
                  <a:pt x="4495" y="10251"/>
                </a:cubicBezTo>
                <a:cubicBezTo>
                  <a:pt x="4500" y="10253"/>
                  <a:pt x="4506" y="10260"/>
                  <a:pt x="4512" y="10267"/>
                </a:cubicBezTo>
                <a:cubicBezTo>
                  <a:pt x="4521" y="10278"/>
                  <a:pt x="4533" y="10293"/>
                  <a:pt x="4549" y="10293"/>
                </a:cubicBezTo>
                <a:cubicBezTo>
                  <a:pt x="4561" y="10293"/>
                  <a:pt x="4569" y="10278"/>
                  <a:pt x="4574" y="10268"/>
                </a:cubicBezTo>
                <a:cubicBezTo>
                  <a:pt x="4576" y="10265"/>
                  <a:pt x="4580" y="10259"/>
                  <a:pt x="4581" y="10259"/>
                </a:cubicBezTo>
                <a:cubicBezTo>
                  <a:pt x="4593" y="10259"/>
                  <a:pt x="4609" y="10278"/>
                  <a:pt x="4626" y="10298"/>
                </a:cubicBezTo>
                <a:cubicBezTo>
                  <a:pt x="4648" y="10326"/>
                  <a:pt x="4675" y="10358"/>
                  <a:pt x="4704" y="10358"/>
                </a:cubicBezTo>
                <a:cubicBezTo>
                  <a:pt x="4717" y="10358"/>
                  <a:pt x="4729" y="10352"/>
                  <a:pt x="4740" y="10340"/>
                </a:cubicBezTo>
                <a:cubicBezTo>
                  <a:pt x="4745" y="10336"/>
                  <a:pt x="4748" y="10325"/>
                  <a:pt x="4748" y="10315"/>
                </a:cubicBezTo>
                <a:cubicBezTo>
                  <a:pt x="4749" y="10304"/>
                  <a:pt x="4746" y="10295"/>
                  <a:pt x="4742" y="10289"/>
                </a:cubicBezTo>
                <a:cubicBezTo>
                  <a:pt x="4734" y="10279"/>
                  <a:pt x="4734" y="10274"/>
                  <a:pt x="4738" y="10239"/>
                </a:cubicBezTo>
                <a:cubicBezTo>
                  <a:pt x="4740" y="10225"/>
                  <a:pt x="4742" y="10209"/>
                  <a:pt x="4744" y="10190"/>
                </a:cubicBezTo>
                <a:cubicBezTo>
                  <a:pt x="4751" y="10188"/>
                  <a:pt x="4758" y="10188"/>
                  <a:pt x="4766" y="10186"/>
                </a:cubicBezTo>
                <a:cubicBezTo>
                  <a:pt x="4778" y="10185"/>
                  <a:pt x="4790" y="10182"/>
                  <a:pt x="4802" y="10178"/>
                </a:cubicBezTo>
                <a:cubicBezTo>
                  <a:pt x="4804" y="10229"/>
                  <a:pt x="4825" y="10269"/>
                  <a:pt x="4851" y="10269"/>
                </a:cubicBezTo>
                <a:cubicBezTo>
                  <a:pt x="4876" y="10269"/>
                  <a:pt x="4894" y="10230"/>
                  <a:pt x="4897" y="10182"/>
                </a:cubicBezTo>
                <a:cubicBezTo>
                  <a:pt x="4912" y="10189"/>
                  <a:pt x="4925" y="10203"/>
                  <a:pt x="4938" y="10221"/>
                </a:cubicBezTo>
                <a:cubicBezTo>
                  <a:pt x="4955" y="10246"/>
                  <a:pt x="4972" y="10272"/>
                  <a:pt x="4994" y="10272"/>
                </a:cubicBezTo>
                <a:cubicBezTo>
                  <a:pt x="5010" y="10272"/>
                  <a:pt x="5020" y="10250"/>
                  <a:pt x="5028" y="10234"/>
                </a:cubicBezTo>
                <a:cubicBezTo>
                  <a:pt x="5033" y="10225"/>
                  <a:pt x="5037" y="10216"/>
                  <a:pt x="5041" y="10216"/>
                </a:cubicBezTo>
                <a:cubicBezTo>
                  <a:pt x="5088" y="10216"/>
                  <a:pt x="5097" y="10294"/>
                  <a:pt x="5107" y="10423"/>
                </a:cubicBezTo>
                <a:lnTo>
                  <a:pt x="5109" y="10450"/>
                </a:lnTo>
                <a:cubicBezTo>
                  <a:pt x="5113" y="10497"/>
                  <a:pt x="5118" y="10551"/>
                  <a:pt x="5129" y="10595"/>
                </a:cubicBezTo>
                <a:cubicBezTo>
                  <a:pt x="5140" y="10639"/>
                  <a:pt x="5153" y="10666"/>
                  <a:pt x="5166" y="10694"/>
                </a:cubicBezTo>
                <a:cubicBezTo>
                  <a:pt x="5175" y="10712"/>
                  <a:pt x="5184" y="10731"/>
                  <a:pt x="5194" y="10755"/>
                </a:cubicBezTo>
                <a:cubicBezTo>
                  <a:pt x="5196" y="10764"/>
                  <a:pt x="5198" y="10775"/>
                  <a:pt x="5201" y="10788"/>
                </a:cubicBezTo>
                <a:cubicBezTo>
                  <a:pt x="5206" y="10817"/>
                  <a:pt x="5214" y="10857"/>
                  <a:pt x="5236" y="10870"/>
                </a:cubicBezTo>
                <a:cubicBezTo>
                  <a:pt x="5232" y="10888"/>
                  <a:pt x="5229" y="10908"/>
                  <a:pt x="5229" y="10929"/>
                </a:cubicBezTo>
                <a:cubicBezTo>
                  <a:pt x="5229" y="11011"/>
                  <a:pt x="5262" y="11077"/>
                  <a:pt x="5303" y="11077"/>
                </a:cubicBezTo>
                <a:cubicBezTo>
                  <a:pt x="5344" y="11077"/>
                  <a:pt x="5377" y="11011"/>
                  <a:pt x="5377" y="10929"/>
                </a:cubicBezTo>
                <a:cubicBezTo>
                  <a:pt x="5377" y="10848"/>
                  <a:pt x="5344" y="10782"/>
                  <a:pt x="5304" y="10781"/>
                </a:cubicBezTo>
                <a:cubicBezTo>
                  <a:pt x="5308" y="10754"/>
                  <a:pt x="5310" y="10719"/>
                  <a:pt x="5310" y="10675"/>
                </a:cubicBezTo>
                <a:cubicBezTo>
                  <a:pt x="5310" y="10618"/>
                  <a:pt x="5301" y="10579"/>
                  <a:pt x="5293" y="10544"/>
                </a:cubicBezTo>
                <a:cubicBezTo>
                  <a:pt x="5290" y="10529"/>
                  <a:pt x="5287" y="10514"/>
                  <a:pt x="5285" y="10500"/>
                </a:cubicBezTo>
                <a:lnTo>
                  <a:pt x="5285" y="10484"/>
                </a:lnTo>
                <a:cubicBezTo>
                  <a:pt x="5285" y="10466"/>
                  <a:pt x="5283" y="10451"/>
                  <a:pt x="5282" y="10438"/>
                </a:cubicBezTo>
                <a:cubicBezTo>
                  <a:pt x="5277" y="10386"/>
                  <a:pt x="5265" y="10347"/>
                  <a:pt x="5253" y="10310"/>
                </a:cubicBezTo>
                <a:cubicBezTo>
                  <a:pt x="5239" y="10267"/>
                  <a:pt x="5225" y="10226"/>
                  <a:pt x="5225" y="10164"/>
                </a:cubicBezTo>
                <a:cubicBezTo>
                  <a:pt x="5225" y="9965"/>
                  <a:pt x="5281" y="9870"/>
                  <a:pt x="5350" y="9791"/>
                </a:cubicBezTo>
                <a:cubicBezTo>
                  <a:pt x="5346" y="9805"/>
                  <a:pt x="5341" y="9818"/>
                  <a:pt x="5341" y="9836"/>
                </a:cubicBezTo>
                <a:cubicBezTo>
                  <a:pt x="5341" y="9890"/>
                  <a:pt x="5363" y="9934"/>
                  <a:pt x="5390" y="9934"/>
                </a:cubicBezTo>
                <a:cubicBezTo>
                  <a:pt x="5417" y="9934"/>
                  <a:pt x="5439" y="9890"/>
                  <a:pt x="5439" y="9836"/>
                </a:cubicBezTo>
                <a:cubicBezTo>
                  <a:pt x="5439" y="9785"/>
                  <a:pt x="5420" y="9747"/>
                  <a:pt x="5395" y="9741"/>
                </a:cubicBezTo>
                <a:cubicBezTo>
                  <a:pt x="5397" y="9739"/>
                  <a:pt x="5398" y="9737"/>
                  <a:pt x="5400" y="9735"/>
                </a:cubicBezTo>
                <a:cubicBezTo>
                  <a:pt x="5412" y="9722"/>
                  <a:pt x="5425" y="9710"/>
                  <a:pt x="5437" y="9697"/>
                </a:cubicBezTo>
                <a:lnTo>
                  <a:pt x="5444" y="9689"/>
                </a:lnTo>
                <a:cubicBezTo>
                  <a:pt x="5449" y="9684"/>
                  <a:pt x="5452" y="9674"/>
                  <a:pt x="5452" y="9664"/>
                </a:cubicBezTo>
                <a:cubicBezTo>
                  <a:pt x="5452" y="9661"/>
                  <a:pt x="5452" y="9657"/>
                  <a:pt x="5451" y="9654"/>
                </a:cubicBezTo>
                <a:cubicBezTo>
                  <a:pt x="5456" y="9642"/>
                  <a:pt x="5458" y="9637"/>
                  <a:pt x="5471" y="9628"/>
                </a:cubicBezTo>
                <a:cubicBezTo>
                  <a:pt x="5481" y="9623"/>
                  <a:pt x="5488" y="9612"/>
                  <a:pt x="5495" y="9602"/>
                </a:cubicBezTo>
                <a:cubicBezTo>
                  <a:pt x="5504" y="9591"/>
                  <a:pt x="5512" y="9582"/>
                  <a:pt x="5523" y="9578"/>
                </a:cubicBezTo>
                <a:cubicBezTo>
                  <a:pt x="5538" y="9572"/>
                  <a:pt x="5547" y="9546"/>
                  <a:pt x="5554" y="9528"/>
                </a:cubicBezTo>
                <a:lnTo>
                  <a:pt x="5557" y="9520"/>
                </a:lnTo>
                <a:cubicBezTo>
                  <a:pt x="5559" y="9513"/>
                  <a:pt x="5560" y="9504"/>
                  <a:pt x="5559" y="9495"/>
                </a:cubicBezTo>
                <a:cubicBezTo>
                  <a:pt x="5559" y="9487"/>
                  <a:pt x="5556" y="9480"/>
                  <a:pt x="5552" y="9475"/>
                </a:cubicBezTo>
                <a:lnTo>
                  <a:pt x="5543" y="9465"/>
                </a:lnTo>
                <a:cubicBezTo>
                  <a:pt x="5554" y="9459"/>
                  <a:pt x="5564" y="9442"/>
                  <a:pt x="5568" y="9400"/>
                </a:cubicBezTo>
                <a:cubicBezTo>
                  <a:pt x="5569" y="9383"/>
                  <a:pt x="5563" y="9368"/>
                  <a:pt x="5555" y="9365"/>
                </a:cubicBezTo>
                <a:cubicBezTo>
                  <a:pt x="5555" y="9364"/>
                  <a:pt x="5554" y="9365"/>
                  <a:pt x="5553" y="9365"/>
                </a:cubicBezTo>
                <a:cubicBezTo>
                  <a:pt x="5561" y="9351"/>
                  <a:pt x="5566" y="9330"/>
                  <a:pt x="5566" y="9305"/>
                </a:cubicBezTo>
                <a:lnTo>
                  <a:pt x="5566" y="9264"/>
                </a:lnTo>
                <a:cubicBezTo>
                  <a:pt x="5580" y="9275"/>
                  <a:pt x="5594" y="9282"/>
                  <a:pt x="5609" y="9282"/>
                </a:cubicBezTo>
                <a:cubicBezTo>
                  <a:pt x="5675" y="9282"/>
                  <a:pt x="5728" y="9175"/>
                  <a:pt x="5728" y="9043"/>
                </a:cubicBezTo>
                <a:cubicBezTo>
                  <a:pt x="5728" y="8961"/>
                  <a:pt x="5706" y="8892"/>
                  <a:pt x="5675" y="8849"/>
                </a:cubicBezTo>
                <a:cubicBezTo>
                  <a:pt x="5681" y="8826"/>
                  <a:pt x="5688" y="8795"/>
                  <a:pt x="5689" y="8790"/>
                </a:cubicBezTo>
                <a:cubicBezTo>
                  <a:pt x="5691" y="8778"/>
                  <a:pt x="5689" y="8767"/>
                  <a:pt x="5684" y="8760"/>
                </a:cubicBezTo>
                <a:cubicBezTo>
                  <a:pt x="5679" y="8752"/>
                  <a:pt x="5674" y="8740"/>
                  <a:pt x="5672" y="8733"/>
                </a:cubicBezTo>
                <a:cubicBezTo>
                  <a:pt x="5673" y="8733"/>
                  <a:pt x="5674" y="8733"/>
                  <a:pt x="5675" y="8734"/>
                </a:cubicBezTo>
                <a:cubicBezTo>
                  <a:pt x="5679" y="8735"/>
                  <a:pt x="5683" y="8736"/>
                  <a:pt x="5687" y="8736"/>
                </a:cubicBezTo>
                <a:cubicBezTo>
                  <a:pt x="5717" y="8736"/>
                  <a:pt x="5741" y="8736"/>
                  <a:pt x="5773" y="8713"/>
                </a:cubicBezTo>
                <a:cubicBezTo>
                  <a:pt x="5779" y="8709"/>
                  <a:pt x="5782" y="8701"/>
                  <a:pt x="5783" y="8690"/>
                </a:cubicBezTo>
                <a:cubicBezTo>
                  <a:pt x="5783" y="8682"/>
                  <a:pt x="5783" y="8676"/>
                  <a:pt x="5781" y="8670"/>
                </a:cubicBezTo>
                <a:cubicBezTo>
                  <a:pt x="5806" y="8662"/>
                  <a:pt x="5831" y="8651"/>
                  <a:pt x="5852" y="8626"/>
                </a:cubicBezTo>
                <a:cubicBezTo>
                  <a:pt x="5857" y="8628"/>
                  <a:pt x="5861" y="8629"/>
                  <a:pt x="5865" y="8629"/>
                </a:cubicBezTo>
                <a:cubicBezTo>
                  <a:pt x="5881" y="8629"/>
                  <a:pt x="5903" y="8619"/>
                  <a:pt x="5925" y="8608"/>
                </a:cubicBezTo>
                <a:cubicBezTo>
                  <a:pt x="5931" y="8605"/>
                  <a:pt x="5936" y="8593"/>
                  <a:pt x="5936" y="8579"/>
                </a:cubicBezTo>
                <a:lnTo>
                  <a:pt x="5936" y="8550"/>
                </a:lnTo>
                <a:cubicBezTo>
                  <a:pt x="5936" y="8538"/>
                  <a:pt x="5933" y="8528"/>
                  <a:pt x="5928" y="8523"/>
                </a:cubicBezTo>
                <a:cubicBezTo>
                  <a:pt x="5922" y="8518"/>
                  <a:pt x="5916" y="8518"/>
                  <a:pt x="5912" y="8525"/>
                </a:cubicBezTo>
                <a:cubicBezTo>
                  <a:pt x="5907" y="8533"/>
                  <a:pt x="5902" y="8540"/>
                  <a:pt x="5898" y="8545"/>
                </a:cubicBezTo>
                <a:cubicBezTo>
                  <a:pt x="5895" y="8535"/>
                  <a:pt x="5891" y="8513"/>
                  <a:pt x="5891" y="8502"/>
                </a:cubicBezTo>
                <a:cubicBezTo>
                  <a:pt x="5891" y="8491"/>
                  <a:pt x="5888" y="8482"/>
                  <a:pt x="5884" y="8476"/>
                </a:cubicBezTo>
                <a:cubicBezTo>
                  <a:pt x="5883" y="8474"/>
                  <a:pt x="5883" y="8468"/>
                  <a:pt x="5883" y="8463"/>
                </a:cubicBezTo>
                <a:cubicBezTo>
                  <a:pt x="5883" y="8360"/>
                  <a:pt x="5917" y="8311"/>
                  <a:pt x="5950" y="8263"/>
                </a:cubicBezTo>
                <a:cubicBezTo>
                  <a:pt x="5962" y="8246"/>
                  <a:pt x="5973" y="8231"/>
                  <a:pt x="5983" y="8213"/>
                </a:cubicBezTo>
                <a:cubicBezTo>
                  <a:pt x="5987" y="8209"/>
                  <a:pt x="5989" y="8208"/>
                  <a:pt x="5990" y="8208"/>
                </a:cubicBezTo>
                <a:cubicBezTo>
                  <a:pt x="5992" y="8208"/>
                  <a:pt x="5994" y="8209"/>
                  <a:pt x="5997" y="8211"/>
                </a:cubicBezTo>
                <a:cubicBezTo>
                  <a:pt x="6003" y="8213"/>
                  <a:pt x="6011" y="8218"/>
                  <a:pt x="6022" y="8218"/>
                </a:cubicBezTo>
                <a:cubicBezTo>
                  <a:pt x="6057" y="8218"/>
                  <a:pt x="6085" y="8188"/>
                  <a:pt x="6103" y="8131"/>
                </a:cubicBezTo>
                <a:cubicBezTo>
                  <a:pt x="6107" y="8120"/>
                  <a:pt x="6106" y="8106"/>
                  <a:pt x="6102" y="8096"/>
                </a:cubicBezTo>
                <a:cubicBezTo>
                  <a:pt x="6101" y="8094"/>
                  <a:pt x="6100" y="8092"/>
                  <a:pt x="6100" y="8089"/>
                </a:cubicBezTo>
                <a:cubicBezTo>
                  <a:pt x="6103" y="8089"/>
                  <a:pt x="6107" y="8091"/>
                  <a:pt x="6113" y="8092"/>
                </a:cubicBezTo>
                <a:cubicBezTo>
                  <a:pt x="6123" y="8093"/>
                  <a:pt x="6136" y="8095"/>
                  <a:pt x="6149" y="8095"/>
                </a:cubicBezTo>
                <a:cubicBezTo>
                  <a:pt x="6151" y="8095"/>
                  <a:pt x="6153" y="8095"/>
                  <a:pt x="6155" y="8095"/>
                </a:cubicBezTo>
                <a:cubicBezTo>
                  <a:pt x="6139" y="8125"/>
                  <a:pt x="6129" y="8160"/>
                  <a:pt x="6129" y="8200"/>
                </a:cubicBezTo>
                <a:cubicBezTo>
                  <a:pt x="6129" y="8252"/>
                  <a:pt x="6164" y="8336"/>
                  <a:pt x="6186" y="8336"/>
                </a:cubicBezTo>
                <a:cubicBezTo>
                  <a:pt x="6199" y="8336"/>
                  <a:pt x="6211" y="8314"/>
                  <a:pt x="6229" y="8280"/>
                </a:cubicBezTo>
                <a:cubicBezTo>
                  <a:pt x="6247" y="8248"/>
                  <a:pt x="6268" y="8208"/>
                  <a:pt x="6287" y="8197"/>
                </a:cubicBezTo>
                <a:cubicBezTo>
                  <a:pt x="6295" y="8193"/>
                  <a:pt x="6341" y="8159"/>
                  <a:pt x="6380" y="8124"/>
                </a:cubicBezTo>
                <a:cubicBezTo>
                  <a:pt x="6450" y="8062"/>
                  <a:pt x="6456" y="8040"/>
                  <a:pt x="6456" y="8017"/>
                </a:cubicBezTo>
                <a:cubicBezTo>
                  <a:pt x="6458" y="8018"/>
                  <a:pt x="6461" y="8018"/>
                  <a:pt x="6464" y="8018"/>
                </a:cubicBezTo>
                <a:cubicBezTo>
                  <a:pt x="6475" y="8018"/>
                  <a:pt x="6486" y="8011"/>
                  <a:pt x="6496" y="8002"/>
                </a:cubicBezTo>
                <a:cubicBezTo>
                  <a:pt x="6501" y="8074"/>
                  <a:pt x="6531" y="8130"/>
                  <a:pt x="6568" y="8130"/>
                </a:cubicBezTo>
                <a:cubicBezTo>
                  <a:pt x="6609" y="8130"/>
                  <a:pt x="6642" y="8064"/>
                  <a:pt x="6642" y="7982"/>
                </a:cubicBezTo>
                <a:cubicBezTo>
                  <a:pt x="6642" y="7900"/>
                  <a:pt x="6609" y="7834"/>
                  <a:pt x="6568" y="7834"/>
                </a:cubicBezTo>
                <a:cubicBezTo>
                  <a:pt x="6547" y="7834"/>
                  <a:pt x="6528" y="7853"/>
                  <a:pt x="6515" y="7882"/>
                </a:cubicBezTo>
                <a:cubicBezTo>
                  <a:pt x="6513" y="7879"/>
                  <a:pt x="6513" y="7872"/>
                  <a:pt x="6510" y="7872"/>
                </a:cubicBezTo>
                <a:lnTo>
                  <a:pt x="6507" y="7872"/>
                </a:lnTo>
                <a:cubicBezTo>
                  <a:pt x="6506" y="7872"/>
                  <a:pt x="6506" y="7874"/>
                  <a:pt x="6506" y="7874"/>
                </a:cubicBezTo>
                <a:cubicBezTo>
                  <a:pt x="6505" y="7874"/>
                  <a:pt x="6505" y="7872"/>
                  <a:pt x="6505" y="7872"/>
                </a:cubicBezTo>
                <a:cubicBezTo>
                  <a:pt x="6505" y="7872"/>
                  <a:pt x="6505" y="7872"/>
                  <a:pt x="6504" y="7872"/>
                </a:cubicBezTo>
                <a:cubicBezTo>
                  <a:pt x="6506" y="7865"/>
                  <a:pt x="6507" y="7857"/>
                  <a:pt x="6508" y="7847"/>
                </a:cubicBezTo>
                <a:cubicBezTo>
                  <a:pt x="6508" y="7847"/>
                  <a:pt x="6508" y="7846"/>
                  <a:pt x="6508" y="7846"/>
                </a:cubicBezTo>
                <a:cubicBezTo>
                  <a:pt x="6508" y="7844"/>
                  <a:pt x="6508" y="7840"/>
                  <a:pt x="6508" y="7839"/>
                </a:cubicBezTo>
                <a:cubicBezTo>
                  <a:pt x="6508" y="7822"/>
                  <a:pt x="6504" y="7811"/>
                  <a:pt x="6501" y="7804"/>
                </a:cubicBezTo>
                <a:cubicBezTo>
                  <a:pt x="6500" y="7800"/>
                  <a:pt x="6498" y="7798"/>
                  <a:pt x="6497" y="7794"/>
                </a:cubicBezTo>
                <a:cubicBezTo>
                  <a:pt x="6495" y="7791"/>
                  <a:pt x="6493" y="7787"/>
                  <a:pt x="6492" y="7784"/>
                </a:cubicBezTo>
                <a:cubicBezTo>
                  <a:pt x="6489" y="7771"/>
                  <a:pt x="6481" y="7764"/>
                  <a:pt x="6474" y="7769"/>
                </a:cubicBezTo>
                <a:cubicBezTo>
                  <a:pt x="6448" y="7786"/>
                  <a:pt x="6415" y="7904"/>
                  <a:pt x="6415" y="7941"/>
                </a:cubicBezTo>
                <a:cubicBezTo>
                  <a:pt x="6415" y="7943"/>
                  <a:pt x="6415" y="7944"/>
                  <a:pt x="6415" y="7946"/>
                </a:cubicBezTo>
                <a:cubicBezTo>
                  <a:pt x="6402" y="7940"/>
                  <a:pt x="6388" y="7937"/>
                  <a:pt x="6378" y="7937"/>
                </a:cubicBezTo>
                <a:cubicBezTo>
                  <a:pt x="6385" y="7926"/>
                  <a:pt x="6388" y="7910"/>
                  <a:pt x="6389" y="7893"/>
                </a:cubicBezTo>
                <a:cubicBezTo>
                  <a:pt x="6399" y="7876"/>
                  <a:pt x="6407" y="7851"/>
                  <a:pt x="6407" y="7821"/>
                </a:cubicBezTo>
                <a:cubicBezTo>
                  <a:pt x="6407" y="7767"/>
                  <a:pt x="6385" y="7722"/>
                  <a:pt x="6358" y="7722"/>
                </a:cubicBezTo>
                <a:cubicBezTo>
                  <a:pt x="6331" y="7722"/>
                  <a:pt x="6308" y="7767"/>
                  <a:pt x="6308" y="7821"/>
                </a:cubicBezTo>
                <a:cubicBezTo>
                  <a:pt x="6308" y="7823"/>
                  <a:pt x="6309" y="7824"/>
                  <a:pt x="6310" y="7826"/>
                </a:cubicBezTo>
                <a:cubicBezTo>
                  <a:pt x="6296" y="7818"/>
                  <a:pt x="6286" y="7805"/>
                  <a:pt x="6280" y="7779"/>
                </a:cubicBezTo>
                <a:cubicBezTo>
                  <a:pt x="6278" y="7772"/>
                  <a:pt x="6275" y="7767"/>
                  <a:pt x="6271" y="7764"/>
                </a:cubicBezTo>
                <a:cubicBezTo>
                  <a:pt x="6267" y="7762"/>
                  <a:pt x="6263" y="7761"/>
                  <a:pt x="6260" y="7765"/>
                </a:cubicBezTo>
                <a:cubicBezTo>
                  <a:pt x="6252" y="7774"/>
                  <a:pt x="6246" y="7791"/>
                  <a:pt x="6244" y="7809"/>
                </a:cubicBezTo>
                <a:cubicBezTo>
                  <a:pt x="6234" y="7787"/>
                  <a:pt x="6228" y="7763"/>
                  <a:pt x="6228" y="7741"/>
                </a:cubicBezTo>
                <a:cubicBezTo>
                  <a:pt x="6228" y="7736"/>
                  <a:pt x="6232" y="7722"/>
                  <a:pt x="6235" y="7713"/>
                </a:cubicBezTo>
                <a:cubicBezTo>
                  <a:pt x="6240" y="7695"/>
                  <a:pt x="6246" y="7672"/>
                  <a:pt x="6249" y="7645"/>
                </a:cubicBezTo>
                <a:cubicBezTo>
                  <a:pt x="6250" y="7636"/>
                  <a:pt x="6249" y="7628"/>
                  <a:pt x="6246" y="7621"/>
                </a:cubicBezTo>
                <a:cubicBezTo>
                  <a:pt x="6243" y="7614"/>
                  <a:pt x="6239" y="7609"/>
                  <a:pt x="6235" y="7609"/>
                </a:cubicBezTo>
                <a:cubicBezTo>
                  <a:pt x="6234" y="7609"/>
                  <a:pt x="6233" y="7609"/>
                  <a:pt x="6231" y="7609"/>
                </a:cubicBezTo>
                <a:cubicBezTo>
                  <a:pt x="6257" y="7585"/>
                  <a:pt x="6286" y="7551"/>
                  <a:pt x="6286" y="7487"/>
                </a:cubicBezTo>
                <a:cubicBezTo>
                  <a:pt x="6286" y="7392"/>
                  <a:pt x="6226" y="7391"/>
                  <a:pt x="6204" y="7391"/>
                </a:cubicBezTo>
                <a:cubicBezTo>
                  <a:pt x="6196" y="7391"/>
                  <a:pt x="6188" y="7392"/>
                  <a:pt x="6180" y="7392"/>
                </a:cubicBezTo>
                <a:cubicBezTo>
                  <a:pt x="6173" y="7393"/>
                  <a:pt x="6166" y="7392"/>
                  <a:pt x="6160" y="7392"/>
                </a:cubicBezTo>
                <a:cubicBezTo>
                  <a:pt x="6135" y="7392"/>
                  <a:pt x="6113" y="7402"/>
                  <a:pt x="6094" y="7415"/>
                </a:cubicBezTo>
                <a:cubicBezTo>
                  <a:pt x="6106" y="7389"/>
                  <a:pt x="6110" y="7364"/>
                  <a:pt x="6113" y="7347"/>
                </a:cubicBezTo>
                <a:cubicBezTo>
                  <a:pt x="6117" y="7324"/>
                  <a:pt x="6119" y="7315"/>
                  <a:pt x="6137" y="7302"/>
                </a:cubicBezTo>
                <a:cubicBezTo>
                  <a:pt x="6147" y="7296"/>
                  <a:pt x="6157" y="7297"/>
                  <a:pt x="6166" y="7293"/>
                </a:cubicBezTo>
                <a:cubicBezTo>
                  <a:pt x="6173" y="7330"/>
                  <a:pt x="6188" y="7360"/>
                  <a:pt x="6209" y="7360"/>
                </a:cubicBezTo>
                <a:cubicBezTo>
                  <a:pt x="6214" y="7360"/>
                  <a:pt x="6216" y="7353"/>
                  <a:pt x="6221" y="7350"/>
                </a:cubicBezTo>
                <a:cubicBezTo>
                  <a:pt x="6221" y="7351"/>
                  <a:pt x="6221" y="7351"/>
                  <a:pt x="6221" y="7351"/>
                </a:cubicBezTo>
                <a:cubicBezTo>
                  <a:pt x="6281" y="7441"/>
                  <a:pt x="6323" y="7485"/>
                  <a:pt x="6351" y="7485"/>
                </a:cubicBezTo>
                <a:cubicBezTo>
                  <a:pt x="6368" y="7485"/>
                  <a:pt x="6382" y="7482"/>
                  <a:pt x="6393" y="7445"/>
                </a:cubicBezTo>
                <a:cubicBezTo>
                  <a:pt x="6395" y="7438"/>
                  <a:pt x="6396" y="7429"/>
                  <a:pt x="6395" y="7421"/>
                </a:cubicBezTo>
                <a:cubicBezTo>
                  <a:pt x="6394" y="7414"/>
                  <a:pt x="6392" y="7408"/>
                  <a:pt x="6388" y="7404"/>
                </a:cubicBezTo>
                <a:cubicBezTo>
                  <a:pt x="6380" y="7394"/>
                  <a:pt x="6371" y="7382"/>
                  <a:pt x="6362" y="7371"/>
                </a:cubicBezTo>
                <a:cubicBezTo>
                  <a:pt x="6333" y="7334"/>
                  <a:pt x="6301" y="7292"/>
                  <a:pt x="6258" y="7292"/>
                </a:cubicBezTo>
                <a:cubicBezTo>
                  <a:pt x="6256" y="7292"/>
                  <a:pt x="6254" y="7293"/>
                  <a:pt x="6251" y="7293"/>
                </a:cubicBezTo>
                <a:cubicBezTo>
                  <a:pt x="6253" y="7287"/>
                  <a:pt x="6254" y="7282"/>
                  <a:pt x="6255" y="7276"/>
                </a:cubicBezTo>
                <a:cubicBezTo>
                  <a:pt x="6262" y="7276"/>
                  <a:pt x="6270" y="7277"/>
                  <a:pt x="6278" y="7278"/>
                </a:cubicBezTo>
                <a:cubicBezTo>
                  <a:pt x="6297" y="7280"/>
                  <a:pt x="6317" y="7283"/>
                  <a:pt x="6340" y="7283"/>
                </a:cubicBezTo>
                <a:cubicBezTo>
                  <a:pt x="6358" y="7283"/>
                  <a:pt x="6374" y="7284"/>
                  <a:pt x="6385" y="7286"/>
                </a:cubicBezTo>
                <a:cubicBezTo>
                  <a:pt x="6385" y="7286"/>
                  <a:pt x="6385" y="7286"/>
                  <a:pt x="6386" y="7286"/>
                </a:cubicBezTo>
                <a:cubicBezTo>
                  <a:pt x="6394" y="7287"/>
                  <a:pt x="6402" y="7289"/>
                  <a:pt x="6410" y="7291"/>
                </a:cubicBezTo>
                <a:cubicBezTo>
                  <a:pt x="6428" y="7294"/>
                  <a:pt x="6445" y="7298"/>
                  <a:pt x="6461" y="7298"/>
                </a:cubicBezTo>
                <a:cubicBezTo>
                  <a:pt x="6471" y="7298"/>
                  <a:pt x="6479" y="7296"/>
                  <a:pt x="6486" y="7294"/>
                </a:cubicBezTo>
                <a:cubicBezTo>
                  <a:pt x="6486" y="7294"/>
                  <a:pt x="6487" y="7294"/>
                  <a:pt x="6487" y="7294"/>
                </a:cubicBezTo>
                <a:cubicBezTo>
                  <a:pt x="6524" y="7284"/>
                  <a:pt x="6552" y="7248"/>
                  <a:pt x="6579" y="7178"/>
                </a:cubicBezTo>
                <a:cubicBezTo>
                  <a:pt x="6580" y="7175"/>
                  <a:pt x="6582" y="7170"/>
                  <a:pt x="6588" y="7164"/>
                </a:cubicBezTo>
                <a:lnTo>
                  <a:pt x="6590" y="7161"/>
                </a:lnTo>
                <a:cubicBezTo>
                  <a:pt x="6590" y="7160"/>
                  <a:pt x="6591" y="7159"/>
                  <a:pt x="6592" y="7158"/>
                </a:cubicBezTo>
                <a:cubicBezTo>
                  <a:pt x="6607" y="7141"/>
                  <a:pt x="6631" y="7126"/>
                  <a:pt x="6656" y="7110"/>
                </a:cubicBezTo>
                <a:cubicBezTo>
                  <a:pt x="6672" y="7100"/>
                  <a:pt x="6689" y="7088"/>
                  <a:pt x="6705" y="7076"/>
                </a:cubicBezTo>
                <a:cubicBezTo>
                  <a:pt x="6698" y="7094"/>
                  <a:pt x="6693" y="7113"/>
                  <a:pt x="6688" y="7131"/>
                </a:cubicBezTo>
                <a:cubicBezTo>
                  <a:pt x="6685" y="7141"/>
                  <a:pt x="6683" y="7151"/>
                  <a:pt x="6680" y="7160"/>
                </a:cubicBezTo>
                <a:cubicBezTo>
                  <a:pt x="6678" y="7165"/>
                  <a:pt x="6677" y="7171"/>
                  <a:pt x="6675" y="7176"/>
                </a:cubicBezTo>
                <a:lnTo>
                  <a:pt x="6674" y="7182"/>
                </a:lnTo>
                <a:lnTo>
                  <a:pt x="6671" y="7192"/>
                </a:lnTo>
                <a:cubicBezTo>
                  <a:pt x="6671" y="7192"/>
                  <a:pt x="6671" y="7192"/>
                  <a:pt x="6671" y="7192"/>
                </a:cubicBezTo>
                <a:cubicBezTo>
                  <a:pt x="6666" y="7209"/>
                  <a:pt x="6661" y="7230"/>
                  <a:pt x="6657" y="7250"/>
                </a:cubicBezTo>
                <a:cubicBezTo>
                  <a:pt x="6648" y="7222"/>
                  <a:pt x="6636" y="7200"/>
                  <a:pt x="6618" y="7200"/>
                </a:cubicBezTo>
                <a:cubicBezTo>
                  <a:pt x="6591" y="7200"/>
                  <a:pt x="6569" y="7244"/>
                  <a:pt x="6569" y="7299"/>
                </a:cubicBezTo>
                <a:cubicBezTo>
                  <a:pt x="6569" y="7353"/>
                  <a:pt x="6591" y="7397"/>
                  <a:pt x="6618" y="7397"/>
                </a:cubicBezTo>
                <a:cubicBezTo>
                  <a:pt x="6619" y="7397"/>
                  <a:pt x="6619" y="7396"/>
                  <a:pt x="6619" y="7396"/>
                </a:cubicBezTo>
                <a:cubicBezTo>
                  <a:pt x="6611" y="7424"/>
                  <a:pt x="6602" y="7451"/>
                  <a:pt x="6591" y="7470"/>
                </a:cubicBezTo>
                <a:cubicBezTo>
                  <a:pt x="6584" y="7483"/>
                  <a:pt x="6578" y="7491"/>
                  <a:pt x="6572" y="7497"/>
                </a:cubicBezTo>
                <a:cubicBezTo>
                  <a:pt x="6565" y="7504"/>
                  <a:pt x="6562" y="7519"/>
                  <a:pt x="6564" y="7533"/>
                </a:cubicBezTo>
                <a:cubicBezTo>
                  <a:pt x="6566" y="7547"/>
                  <a:pt x="6571" y="7558"/>
                  <a:pt x="6577" y="7565"/>
                </a:cubicBezTo>
                <a:cubicBezTo>
                  <a:pt x="6576" y="7566"/>
                  <a:pt x="6576" y="7567"/>
                  <a:pt x="6575" y="7568"/>
                </a:cubicBezTo>
                <a:cubicBezTo>
                  <a:pt x="6551" y="7613"/>
                  <a:pt x="6542" y="7631"/>
                  <a:pt x="6542" y="7652"/>
                </a:cubicBezTo>
                <a:cubicBezTo>
                  <a:pt x="6542" y="7680"/>
                  <a:pt x="6559" y="7724"/>
                  <a:pt x="6578" y="7724"/>
                </a:cubicBezTo>
                <a:cubicBezTo>
                  <a:pt x="6593" y="7724"/>
                  <a:pt x="6603" y="7718"/>
                  <a:pt x="6612" y="7712"/>
                </a:cubicBezTo>
                <a:cubicBezTo>
                  <a:pt x="6621" y="7705"/>
                  <a:pt x="6630" y="7699"/>
                  <a:pt x="6644" y="7699"/>
                </a:cubicBezTo>
                <a:cubicBezTo>
                  <a:pt x="6652" y="7699"/>
                  <a:pt x="6659" y="7704"/>
                  <a:pt x="6668" y="7710"/>
                </a:cubicBezTo>
                <a:cubicBezTo>
                  <a:pt x="6678" y="7718"/>
                  <a:pt x="6689" y="7727"/>
                  <a:pt x="6705" y="7728"/>
                </a:cubicBezTo>
                <a:cubicBezTo>
                  <a:pt x="6706" y="7728"/>
                  <a:pt x="6707" y="7729"/>
                  <a:pt x="6708" y="7729"/>
                </a:cubicBezTo>
                <a:cubicBezTo>
                  <a:pt x="6722" y="7729"/>
                  <a:pt x="6734" y="7722"/>
                  <a:pt x="6745" y="7714"/>
                </a:cubicBezTo>
                <a:cubicBezTo>
                  <a:pt x="6752" y="7726"/>
                  <a:pt x="6762" y="7733"/>
                  <a:pt x="6774" y="7733"/>
                </a:cubicBezTo>
                <a:cubicBezTo>
                  <a:pt x="6772" y="7741"/>
                  <a:pt x="6771" y="7751"/>
                  <a:pt x="6771" y="7763"/>
                </a:cubicBezTo>
                <a:cubicBezTo>
                  <a:pt x="6771" y="7782"/>
                  <a:pt x="6778" y="7797"/>
                  <a:pt x="6788" y="7797"/>
                </a:cubicBezTo>
                <a:cubicBezTo>
                  <a:pt x="6791" y="7797"/>
                  <a:pt x="6794" y="7794"/>
                  <a:pt x="6797" y="7793"/>
                </a:cubicBezTo>
                <a:cubicBezTo>
                  <a:pt x="6798" y="7793"/>
                  <a:pt x="6799" y="7792"/>
                  <a:pt x="6799" y="7792"/>
                </a:cubicBezTo>
                <a:cubicBezTo>
                  <a:pt x="6820" y="7792"/>
                  <a:pt x="6836" y="7760"/>
                  <a:pt x="6850" y="7724"/>
                </a:cubicBezTo>
                <a:cubicBezTo>
                  <a:pt x="6853" y="7726"/>
                  <a:pt x="6855" y="7730"/>
                  <a:pt x="6857" y="7730"/>
                </a:cubicBezTo>
                <a:cubicBezTo>
                  <a:pt x="6859" y="7757"/>
                  <a:pt x="6862" y="7792"/>
                  <a:pt x="6881" y="7792"/>
                </a:cubicBezTo>
                <a:cubicBezTo>
                  <a:pt x="6882" y="7792"/>
                  <a:pt x="6884" y="7794"/>
                  <a:pt x="6885" y="7794"/>
                </a:cubicBezTo>
                <a:cubicBezTo>
                  <a:pt x="6885" y="7794"/>
                  <a:pt x="6885" y="7795"/>
                  <a:pt x="6885" y="7796"/>
                </a:cubicBezTo>
                <a:cubicBezTo>
                  <a:pt x="6888" y="7826"/>
                  <a:pt x="6900" y="7851"/>
                  <a:pt x="6918" y="7851"/>
                </a:cubicBezTo>
                <a:cubicBezTo>
                  <a:pt x="6949" y="7851"/>
                  <a:pt x="6966" y="7784"/>
                  <a:pt x="6966" y="7720"/>
                </a:cubicBezTo>
                <a:cubicBezTo>
                  <a:pt x="6966" y="7690"/>
                  <a:pt x="6961" y="7674"/>
                  <a:pt x="6957" y="7663"/>
                </a:cubicBezTo>
                <a:cubicBezTo>
                  <a:pt x="6954" y="7653"/>
                  <a:pt x="6952" y="7648"/>
                  <a:pt x="6952" y="7631"/>
                </a:cubicBezTo>
                <a:cubicBezTo>
                  <a:pt x="6952" y="7620"/>
                  <a:pt x="6949" y="7610"/>
                  <a:pt x="6944" y="7604"/>
                </a:cubicBezTo>
                <a:cubicBezTo>
                  <a:pt x="6939" y="7599"/>
                  <a:pt x="6933" y="7600"/>
                  <a:pt x="6928" y="7605"/>
                </a:cubicBezTo>
                <a:cubicBezTo>
                  <a:pt x="6924" y="7611"/>
                  <a:pt x="6921" y="7616"/>
                  <a:pt x="6920" y="7621"/>
                </a:cubicBezTo>
                <a:cubicBezTo>
                  <a:pt x="6917" y="7612"/>
                  <a:pt x="6915" y="7606"/>
                  <a:pt x="6913" y="7600"/>
                </a:cubicBezTo>
                <a:cubicBezTo>
                  <a:pt x="6912" y="7598"/>
                  <a:pt x="6911" y="7595"/>
                  <a:pt x="6910" y="7593"/>
                </a:cubicBezTo>
                <a:cubicBezTo>
                  <a:pt x="6910" y="7592"/>
                  <a:pt x="6911" y="7592"/>
                  <a:pt x="6911" y="7592"/>
                </a:cubicBezTo>
                <a:cubicBezTo>
                  <a:pt x="6917" y="7580"/>
                  <a:pt x="6928" y="7562"/>
                  <a:pt x="6930" y="7527"/>
                </a:cubicBezTo>
                <a:cubicBezTo>
                  <a:pt x="6930" y="7519"/>
                  <a:pt x="6929" y="7510"/>
                  <a:pt x="6927" y="7504"/>
                </a:cubicBezTo>
                <a:cubicBezTo>
                  <a:pt x="6924" y="7498"/>
                  <a:pt x="6920" y="7495"/>
                  <a:pt x="6915" y="7495"/>
                </a:cubicBezTo>
                <a:cubicBezTo>
                  <a:pt x="6914" y="7495"/>
                  <a:pt x="6911" y="7494"/>
                  <a:pt x="6907" y="7495"/>
                </a:cubicBezTo>
                <a:cubicBezTo>
                  <a:pt x="6908" y="7478"/>
                  <a:pt x="6908" y="7464"/>
                  <a:pt x="6908" y="7450"/>
                </a:cubicBezTo>
                <a:cubicBezTo>
                  <a:pt x="6909" y="7431"/>
                  <a:pt x="6909" y="7414"/>
                  <a:pt x="6909" y="7397"/>
                </a:cubicBezTo>
                <a:cubicBezTo>
                  <a:pt x="6909" y="7386"/>
                  <a:pt x="6906" y="7376"/>
                  <a:pt x="6902" y="7371"/>
                </a:cubicBezTo>
                <a:cubicBezTo>
                  <a:pt x="6897" y="7366"/>
                  <a:pt x="6891" y="7366"/>
                  <a:pt x="6886" y="7371"/>
                </a:cubicBezTo>
                <a:cubicBezTo>
                  <a:pt x="6885" y="7373"/>
                  <a:pt x="6880" y="7377"/>
                  <a:pt x="6868" y="7377"/>
                </a:cubicBezTo>
                <a:cubicBezTo>
                  <a:pt x="6858" y="7377"/>
                  <a:pt x="6846" y="7373"/>
                  <a:pt x="6836" y="7368"/>
                </a:cubicBezTo>
                <a:cubicBezTo>
                  <a:pt x="6834" y="7366"/>
                  <a:pt x="6830" y="7367"/>
                  <a:pt x="6828" y="7369"/>
                </a:cubicBezTo>
                <a:lnTo>
                  <a:pt x="6819" y="7375"/>
                </a:lnTo>
                <a:cubicBezTo>
                  <a:pt x="6816" y="7368"/>
                  <a:pt x="6812" y="7363"/>
                  <a:pt x="6807" y="7363"/>
                </a:cubicBezTo>
                <a:lnTo>
                  <a:pt x="6786" y="7363"/>
                </a:lnTo>
                <a:lnTo>
                  <a:pt x="6790" y="7355"/>
                </a:lnTo>
                <a:cubicBezTo>
                  <a:pt x="6793" y="7349"/>
                  <a:pt x="6794" y="7342"/>
                  <a:pt x="6795" y="7334"/>
                </a:cubicBezTo>
                <a:cubicBezTo>
                  <a:pt x="6795" y="7326"/>
                  <a:pt x="6793" y="7319"/>
                  <a:pt x="6790" y="7313"/>
                </a:cubicBezTo>
                <a:cubicBezTo>
                  <a:pt x="6780" y="7292"/>
                  <a:pt x="6766" y="7281"/>
                  <a:pt x="6746" y="7281"/>
                </a:cubicBezTo>
                <a:cubicBezTo>
                  <a:pt x="6742" y="7281"/>
                  <a:pt x="6739" y="7283"/>
                  <a:pt x="6736" y="7285"/>
                </a:cubicBezTo>
                <a:cubicBezTo>
                  <a:pt x="6739" y="7276"/>
                  <a:pt x="6743" y="7267"/>
                  <a:pt x="6746" y="7257"/>
                </a:cubicBezTo>
                <a:cubicBezTo>
                  <a:pt x="6746" y="7257"/>
                  <a:pt x="6746" y="7256"/>
                  <a:pt x="6746" y="7256"/>
                </a:cubicBezTo>
                <a:cubicBezTo>
                  <a:pt x="6747" y="7255"/>
                  <a:pt x="6747" y="7254"/>
                  <a:pt x="6747" y="7253"/>
                </a:cubicBezTo>
                <a:lnTo>
                  <a:pt x="6749" y="7250"/>
                </a:lnTo>
                <a:lnTo>
                  <a:pt x="6752" y="7242"/>
                </a:lnTo>
                <a:cubicBezTo>
                  <a:pt x="6768" y="7202"/>
                  <a:pt x="6786" y="7157"/>
                  <a:pt x="6786" y="7091"/>
                </a:cubicBezTo>
                <a:cubicBezTo>
                  <a:pt x="6786" y="7063"/>
                  <a:pt x="6776" y="7023"/>
                  <a:pt x="6759" y="7019"/>
                </a:cubicBezTo>
                <a:cubicBezTo>
                  <a:pt x="6774" y="6994"/>
                  <a:pt x="6784" y="6964"/>
                  <a:pt x="6784" y="6925"/>
                </a:cubicBezTo>
                <a:lnTo>
                  <a:pt x="6784" y="6919"/>
                </a:lnTo>
                <a:cubicBezTo>
                  <a:pt x="6784" y="6918"/>
                  <a:pt x="6783" y="6918"/>
                  <a:pt x="6783" y="6918"/>
                </a:cubicBezTo>
                <a:cubicBezTo>
                  <a:pt x="6783" y="6917"/>
                  <a:pt x="6784" y="6917"/>
                  <a:pt x="6784" y="6917"/>
                </a:cubicBezTo>
                <a:cubicBezTo>
                  <a:pt x="6784" y="6916"/>
                  <a:pt x="6783" y="6916"/>
                  <a:pt x="6783" y="6915"/>
                </a:cubicBezTo>
                <a:cubicBezTo>
                  <a:pt x="6782" y="6825"/>
                  <a:pt x="6768" y="6779"/>
                  <a:pt x="6751" y="6724"/>
                </a:cubicBezTo>
                <a:lnTo>
                  <a:pt x="6746" y="6706"/>
                </a:lnTo>
                <a:cubicBezTo>
                  <a:pt x="6746" y="6705"/>
                  <a:pt x="6745" y="6705"/>
                  <a:pt x="6745" y="6704"/>
                </a:cubicBezTo>
                <a:cubicBezTo>
                  <a:pt x="6750" y="6684"/>
                  <a:pt x="6754" y="6663"/>
                  <a:pt x="6754" y="6639"/>
                </a:cubicBezTo>
                <a:cubicBezTo>
                  <a:pt x="6754" y="6557"/>
                  <a:pt x="6721" y="6491"/>
                  <a:pt x="6680" y="6491"/>
                </a:cubicBezTo>
                <a:cubicBezTo>
                  <a:pt x="6673" y="6491"/>
                  <a:pt x="6667" y="6496"/>
                  <a:pt x="6660" y="6499"/>
                </a:cubicBezTo>
                <a:cubicBezTo>
                  <a:pt x="6658" y="6487"/>
                  <a:pt x="6653" y="6477"/>
                  <a:pt x="6646" y="6478"/>
                </a:cubicBezTo>
                <a:cubicBezTo>
                  <a:pt x="6642" y="6479"/>
                  <a:pt x="6637" y="6481"/>
                  <a:pt x="6631" y="6481"/>
                </a:cubicBezTo>
                <a:cubicBezTo>
                  <a:pt x="6590" y="6481"/>
                  <a:pt x="6536" y="6449"/>
                  <a:pt x="6515" y="6384"/>
                </a:cubicBezTo>
                <a:cubicBezTo>
                  <a:pt x="6537" y="6375"/>
                  <a:pt x="6556" y="6340"/>
                  <a:pt x="6556" y="6292"/>
                </a:cubicBezTo>
                <a:cubicBezTo>
                  <a:pt x="6556" y="6237"/>
                  <a:pt x="6534" y="6193"/>
                  <a:pt x="6507" y="6193"/>
                </a:cubicBezTo>
                <a:cubicBezTo>
                  <a:pt x="6483" y="6193"/>
                  <a:pt x="6466" y="6229"/>
                  <a:pt x="6461" y="6273"/>
                </a:cubicBezTo>
                <a:cubicBezTo>
                  <a:pt x="6444" y="6261"/>
                  <a:pt x="6428" y="6242"/>
                  <a:pt x="6414" y="6219"/>
                </a:cubicBezTo>
                <a:cubicBezTo>
                  <a:pt x="6424" y="6204"/>
                  <a:pt x="6434" y="6180"/>
                  <a:pt x="6434" y="6139"/>
                </a:cubicBezTo>
                <a:cubicBezTo>
                  <a:pt x="6434" y="6113"/>
                  <a:pt x="6429" y="6090"/>
                  <a:pt x="6425" y="6071"/>
                </a:cubicBezTo>
                <a:cubicBezTo>
                  <a:pt x="6421" y="6054"/>
                  <a:pt x="6418" y="6040"/>
                  <a:pt x="6419" y="6026"/>
                </a:cubicBezTo>
                <a:cubicBezTo>
                  <a:pt x="6420" y="6011"/>
                  <a:pt x="6416" y="5996"/>
                  <a:pt x="6409" y="5991"/>
                </a:cubicBezTo>
                <a:cubicBezTo>
                  <a:pt x="6398" y="5983"/>
                  <a:pt x="6359" y="5937"/>
                  <a:pt x="6349" y="5888"/>
                </a:cubicBezTo>
                <a:cubicBezTo>
                  <a:pt x="6345" y="5871"/>
                  <a:pt x="6346" y="5860"/>
                  <a:pt x="6348" y="5853"/>
                </a:cubicBezTo>
                <a:cubicBezTo>
                  <a:pt x="6365" y="5781"/>
                  <a:pt x="6336" y="5737"/>
                  <a:pt x="6314" y="5702"/>
                </a:cubicBezTo>
                <a:cubicBezTo>
                  <a:pt x="6295" y="5673"/>
                  <a:pt x="6278" y="5645"/>
                  <a:pt x="6275" y="5604"/>
                </a:cubicBezTo>
                <a:cubicBezTo>
                  <a:pt x="6275" y="5590"/>
                  <a:pt x="6269" y="5580"/>
                  <a:pt x="6262" y="5578"/>
                </a:cubicBezTo>
                <a:cubicBezTo>
                  <a:pt x="6258" y="5573"/>
                  <a:pt x="6244" y="5550"/>
                  <a:pt x="6235" y="5530"/>
                </a:cubicBezTo>
                <a:cubicBezTo>
                  <a:pt x="6229" y="5520"/>
                  <a:pt x="6221" y="5520"/>
                  <a:pt x="6215" y="5528"/>
                </a:cubicBezTo>
                <a:lnTo>
                  <a:pt x="6210" y="5535"/>
                </a:lnTo>
                <a:cubicBezTo>
                  <a:pt x="6191" y="5560"/>
                  <a:pt x="6160" y="5603"/>
                  <a:pt x="6160" y="5671"/>
                </a:cubicBezTo>
                <a:cubicBezTo>
                  <a:pt x="6160" y="5706"/>
                  <a:pt x="6122" y="5804"/>
                  <a:pt x="6083" y="5843"/>
                </a:cubicBezTo>
                <a:cubicBezTo>
                  <a:pt x="6079" y="5767"/>
                  <a:pt x="6049" y="5708"/>
                  <a:pt x="6010" y="5708"/>
                </a:cubicBezTo>
                <a:cubicBezTo>
                  <a:pt x="5995" y="5708"/>
                  <a:pt x="5982" y="5718"/>
                  <a:pt x="5971" y="5733"/>
                </a:cubicBezTo>
                <a:cubicBezTo>
                  <a:pt x="5962" y="5701"/>
                  <a:pt x="5952" y="5641"/>
                  <a:pt x="5942" y="5497"/>
                </a:cubicBezTo>
                <a:cubicBezTo>
                  <a:pt x="5937" y="5421"/>
                  <a:pt x="5901" y="5405"/>
                  <a:pt x="5872" y="5393"/>
                </a:cubicBezTo>
                <a:cubicBezTo>
                  <a:pt x="5861" y="5388"/>
                  <a:pt x="5849" y="5383"/>
                  <a:pt x="5840" y="5375"/>
                </a:cubicBezTo>
                <a:cubicBezTo>
                  <a:pt x="5827" y="5364"/>
                  <a:pt x="5819" y="5348"/>
                  <a:pt x="5819" y="5309"/>
                </a:cubicBezTo>
                <a:cubicBezTo>
                  <a:pt x="5819" y="5294"/>
                  <a:pt x="5813" y="5282"/>
                  <a:pt x="5806" y="5280"/>
                </a:cubicBezTo>
                <a:cubicBezTo>
                  <a:pt x="5783" y="5273"/>
                  <a:pt x="5768" y="5241"/>
                  <a:pt x="5751" y="5206"/>
                </a:cubicBezTo>
                <a:cubicBezTo>
                  <a:pt x="5732" y="5165"/>
                  <a:pt x="5710" y="5118"/>
                  <a:pt x="5673" y="5118"/>
                </a:cubicBezTo>
                <a:cubicBezTo>
                  <a:pt x="5655" y="5118"/>
                  <a:pt x="5645" y="5132"/>
                  <a:pt x="5637" y="5143"/>
                </a:cubicBezTo>
                <a:cubicBezTo>
                  <a:pt x="5630" y="5153"/>
                  <a:pt x="5625" y="5161"/>
                  <a:pt x="5613" y="5161"/>
                </a:cubicBezTo>
                <a:cubicBezTo>
                  <a:pt x="5584" y="5161"/>
                  <a:pt x="5562" y="5144"/>
                  <a:pt x="5537" y="5126"/>
                </a:cubicBezTo>
                <a:cubicBezTo>
                  <a:pt x="5521" y="5114"/>
                  <a:pt x="5504" y="5101"/>
                  <a:pt x="5486" y="5094"/>
                </a:cubicBezTo>
                <a:cubicBezTo>
                  <a:pt x="5477" y="5091"/>
                  <a:pt x="5466" y="5089"/>
                  <a:pt x="5454" y="5089"/>
                </a:cubicBezTo>
                <a:cubicBezTo>
                  <a:pt x="5407" y="5089"/>
                  <a:pt x="5376" y="5144"/>
                  <a:pt x="5376" y="5225"/>
                </a:cubicBezTo>
                <a:cubicBezTo>
                  <a:pt x="5376" y="5249"/>
                  <a:pt x="5384" y="5268"/>
                  <a:pt x="5394" y="5288"/>
                </a:cubicBezTo>
                <a:cubicBezTo>
                  <a:pt x="5402" y="5306"/>
                  <a:pt x="5411" y="5327"/>
                  <a:pt x="5411" y="5344"/>
                </a:cubicBezTo>
                <a:cubicBezTo>
                  <a:pt x="5410" y="5356"/>
                  <a:pt x="5403" y="5370"/>
                  <a:pt x="5392" y="5386"/>
                </a:cubicBezTo>
                <a:lnTo>
                  <a:pt x="5389" y="5391"/>
                </a:lnTo>
                <a:cubicBezTo>
                  <a:pt x="5380" y="5402"/>
                  <a:pt x="5377" y="5417"/>
                  <a:pt x="5376" y="5428"/>
                </a:cubicBezTo>
                <a:cubicBezTo>
                  <a:pt x="5373" y="5463"/>
                  <a:pt x="5386" y="5497"/>
                  <a:pt x="5402" y="5536"/>
                </a:cubicBezTo>
                <a:cubicBezTo>
                  <a:pt x="5412" y="5561"/>
                  <a:pt x="5423" y="5593"/>
                  <a:pt x="5425" y="5611"/>
                </a:cubicBezTo>
                <a:cubicBezTo>
                  <a:pt x="5430" y="5695"/>
                  <a:pt x="5398" y="5726"/>
                  <a:pt x="5362" y="5752"/>
                </a:cubicBezTo>
                <a:lnTo>
                  <a:pt x="5354" y="5758"/>
                </a:lnTo>
                <a:cubicBezTo>
                  <a:pt x="5350" y="5761"/>
                  <a:pt x="5347" y="5768"/>
                  <a:pt x="5345" y="5776"/>
                </a:cubicBezTo>
                <a:cubicBezTo>
                  <a:pt x="5344" y="5785"/>
                  <a:pt x="5344" y="5793"/>
                  <a:pt x="5347" y="5801"/>
                </a:cubicBezTo>
                <a:cubicBezTo>
                  <a:pt x="5362" y="5853"/>
                  <a:pt x="5379" y="5894"/>
                  <a:pt x="5395" y="5934"/>
                </a:cubicBezTo>
                <a:cubicBezTo>
                  <a:pt x="5406" y="5959"/>
                  <a:pt x="5416" y="5984"/>
                  <a:pt x="5426" y="6010"/>
                </a:cubicBezTo>
                <a:cubicBezTo>
                  <a:pt x="5389" y="6017"/>
                  <a:pt x="5359" y="6078"/>
                  <a:pt x="5359" y="6154"/>
                </a:cubicBezTo>
                <a:cubicBezTo>
                  <a:pt x="5359" y="6236"/>
                  <a:pt x="5392" y="6302"/>
                  <a:pt x="5433" y="6302"/>
                </a:cubicBezTo>
                <a:cubicBezTo>
                  <a:pt x="5446" y="6302"/>
                  <a:pt x="5457" y="6294"/>
                  <a:pt x="5467" y="6284"/>
                </a:cubicBezTo>
                <a:cubicBezTo>
                  <a:pt x="5467" y="6285"/>
                  <a:pt x="5467" y="6286"/>
                  <a:pt x="5467" y="6287"/>
                </a:cubicBezTo>
                <a:cubicBezTo>
                  <a:pt x="5467" y="6288"/>
                  <a:pt x="5467" y="6306"/>
                  <a:pt x="5447" y="6350"/>
                </a:cubicBezTo>
                <a:cubicBezTo>
                  <a:pt x="5408" y="6435"/>
                  <a:pt x="5335" y="6532"/>
                  <a:pt x="5309" y="6542"/>
                </a:cubicBezTo>
                <a:cubicBezTo>
                  <a:pt x="5303" y="6545"/>
                  <a:pt x="5298" y="6555"/>
                  <a:pt x="5297" y="6568"/>
                </a:cubicBezTo>
                <a:cubicBezTo>
                  <a:pt x="5296" y="6581"/>
                  <a:pt x="5300" y="6594"/>
                  <a:pt x="5305" y="6599"/>
                </a:cubicBezTo>
                <a:cubicBezTo>
                  <a:pt x="5344" y="6639"/>
                  <a:pt x="5349" y="6731"/>
                  <a:pt x="5354" y="6821"/>
                </a:cubicBezTo>
                <a:cubicBezTo>
                  <a:pt x="5357" y="6870"/>
                  <a:pt x="5359" y="6915"/>
                  <a:pt x="5368" y="6948"/>
                </a:cubicBezTo>
                <a:cubicBezTo>
                  <a:pt x="5366" y="6951"/>
                  <a:pt x="5365" y="6952"/>
                  <a:pt x="5363" y="6955"/>
                </a:cubicBezTo>
                <a:cubicBezTo>
                  <a:pt x="5354" y="6973"/>
                  <a:pt x="5342" y="6995"/>
                  <a:pt x="5336" y="7026"/>
                </a:cubicBezTo>
                <a:cubicBezTo>
                  <a:pt x="5325" y="7033"/>
                  <a:pt x="5316" y="7048"/>
                  <a:pt x="5308" y="7061"/>
                </a:cubicBezTo>
                <a:cubicBezTo>
                  <a:pt x="5304" y="7068"/>
                  <a:pt x="5296" y="7080"/>
                  <a:pt x="5294" y="7080"/>
                </a:cubicBezTo>
                <a:cubicBezTo>
                  <a:pt x="5274" y="7048"/>
                  <a:pt x="5227" y="6972"/>
                  <a:pt x="5198" y="6890"/>
                </a:cubicBezTo>
                <a:cubicBezTo>
                  <a:pt x="5213" y="6901"/>
                  <a:pt x="5230" y="6908"/>
                  <a:pt x="5243" y="6908"/>
                </a:cubicBezTo>
                <a:cubicBezTo>
                  <a:pt x="5245" y="6909"/>
                  <a:pt x="5249" y="6911"/>
                  <a:pt x="5251" y="6911"/>
                </a:cubicBezTo>
                <a:cubicBezTo>
                  <a:pt x="5252" y="6911"/>
                  <a:pt x="5255" y="6909"/>
                  <a:pt x="5256" y="6908"/>
                </a:cubicBezTo>
                <a:cubicBezTo>
                  <a:pt x="5263" y="6904"/>
                  <a:pt x="5268" y="6891"/>
                  <a:pt x="5268" y="6878"/>
                </a:cubicBezTo>
                <a:cubicBezTo>
                  <a:pt x="5268" y="6842"/>
                  <a:pt x="5259" y="6818"/>
                  <a:pt x="5242" y="6801"/>
                </a:cubicBezTo>
                <a:cubicBezTo>
                  <a:pt x="5242" y="6774"/>
                  <a:pt x="5231" y="6752"/>
                  <a:pt x="5217" y="6752"/>
                </a:cubicBezTo>
                <a:cubicBezTo>
                  <a:pt x="5207" y="6752"/>
                  <a:pt x="5200" y="6765"/>
                  <a:pt x="5196" y="6782"/>
                </a:cubicBezTo>
                <a:cubicBezTo>
                  <a:pt x="5190" y="6782"/>
                  <a:pt x="5188" y="6777"/>
                  <a:pt x="5181" y="6777"/>
                </a:cubicBezTo>
                <a:cubicBezTo>
                  <a:pt x="5178" y="6777"/>
                  <a:pt x="5176" y="6778"/>
                  <a:pt x="5173" y="6781"/>
                </a:cubicBezTo>
                <a:cubicBezTo>
                  <a:pt x="5173" y="6775"/>
                  <a:pt x="5172" y="6770"/>
                  <a:pt x="5172" y="6764"/>
                </a:cubicBezTo>
                <a:cubicBezTo>
                  <a:pt x="5172" y="6743"/>
                  <a:pt x="5172" y="6722"/>
                  <a:pt x="5173" y="6703"/>
                </a:cubicBezTo>
                <a:cubicBezTo>
                  <a:pt x="5174" y="6639"/>
                  <a:pt x="5173" y="6579"/>
                  <a:pt x="5162" y="6524"/>
                </a:cubicBezTo>
                <a:cubicBezTo>
                  <a:pt x="5168" y="6502"/>
                  <a:pt x="5172" y="6479"/>
                  <a:pt x="5172" y="6453"/>
                </a:cubicBezTo>
                <a:cubicBezTo>
                  <a:pt x="5172" y="6371"/>
                  <a:pt x="5139" y="6305"/>
                  <a:pt x="5098" y="6304"/>
                </a:cubicBezTo>
                <a:cubicBezTo>
                  <a:pt x="5064" y="6304"/>
                  <a:pt x="5037" y="6352"/>
                  <a:pt x="5029" y="6415"/>
                </a:cubicBezTo>
                <a:lnTo>
                  <a:pt x="4978" y="6415"/>
                </a:lnTo>
                <a:cubicBezTo>
                  <a:pt x="4915" y="6325"/>
                  <a:pt x="4847" y="6264"/>
                  <a:pt x="4783" y="6212"/>
                </a:cubicBezTo>
                <a:lnTo>
                  <a:pt x="4774" y="6207"/>
                </a:lnTo>
                <a:cubicBezTo>
                  <a:pt x="4756" y="6191"/>
                  <a:pt x="4737" y="6176"/>
                  <a:pt x="4717" y="6161"/>
                </a:cubicBezTo>
                <a:cubicBezTo>
                  <a:pt x="4714" y="6158"/>
                  <a:pt x="4706" y="6150"/>
                  <a:pt x="4699" y="6142"/>
                </a:cubicBezTo>
                <a:lnTo>
                  <a:pt x="4698" y="6140"/>
                </a:lnTo>
                <a:cubicBezTo>
                  <a:pt x="4690" y="6131"/>
                  <a:pt x="4681" y="6121"/>
                  <a:pt x="4671" y="6111"/>
                </a:cubicBezTo>
                <a:cubicBezTo>
                  <a:pt x="4660" y="6099"/>
                  <a:pt x="4649" y="6089"/>
                  <a:pt x="4639" y="6083"/>
                </a:cubicBezTo>
                <a:cubicBezTo>
                  <a:pt x="4630" y="6077"/>
                  <a:pt x="4623" y="6075"/>
                  <a:pt x="4617" y="6075"/>
                </a:cubicBezTo>
                <a:cubicBezTo>
                  <a:pt x="4596" y="6075"/>
                  <a:pt x="4582" y="6095"/>
                  <a:pt x="4569" y="6112"/>
                </a:cubicBezTo>
                <a:cubicBezTo>
                  <a:pt x="4563" y="6120"/>
                  <a:pt x="4558" y="6127"/>
                  <a:pt x="4552" y="6132"/>
                </a:cubicBezTo>
                <a:cubicBezTo>
                  <a:pt x="4550" y="6098"/>
                  <a:pt x="4546" y="6057"/>
                  <a:pt x="4541" y="6017"/>
                </a:cubicBezTo>
                <a:cubicBezTo>
                  <a:pt x="4531" y="5951"/>
                  <a:pt x="4505" y="5799"/>
                  <a:pt x="4457" y="5799"/>
                </a:cubicBezTo>
                <a:cubicBezTo>
                  <a:pt x="4443" y="5799"/>
                  <a:pt x="4432" y="5810"/>
                  <a:pt x="4423" y="5821"/>
                </a:cubicBezTo>
                <a:cubicBezTo>
                  <a:pt x="4423" y="5810"/>
                  <a:pt x="4423" y="5799"/>
                  <a:pt x="4422" y="5786"/>
                </a:cubicBezTo>
                <a:cubicBezTo>
                  <a:pt x="4421" y="5762"/>
                  <a:pt x="4420" y="5730"/>
                  <a:pt x="4420" y="5680"/>
                </a:cubicBezTo>
                <a:cubicBezTo>
                  <a:pt x="4420" y="5673"/>
                  <a:pt x="4420" y="5665"/>
                  <a:pt x="4420" y="5657"/>
                </a:cubicBezTo>
                <a:cubicBezTo>
                  <a:pt x="4425" y="5638"/>
                  <a:pt x="4428" y="5617"/>
                  <a:pt x="4428" y="5595"/>
                </a:cubicBezTo>
                <a:cubicBezTo>
                  <a:pt x="4428" y="5588"/>
                  <a:pt x="4427" y="5582"/>
                  <a:pt x="4426" y="5575"/>
                </a:cubicBezTo>
                <a:cubicBezTo>
                  <a:pt x="4434" y="5481"/>
                  <a:pt x="4452" y="5406"/>
                  <a:pt x="4489" y="5331"/>
                </a:cubicBezTo>
                <a:cubicBezTo>
                  <a:pt x="4498" y="5314"/>
                  <a:pt x="4508" y="5275"/>
                  <a:pt x="4521" y="5231"/>
                </a:cubicBezTo>
                <a:cubicBezTo>
                  <a:pt x="4531" y="5195"/>
                  <a:pt x="4548" y="5134"/>
                  <a:pt x="4555" y="5125"/>
                </a:cubicBezTo>
                <a:cubicBezTo>
                  <a:pt x="4564" y="5119"/>
                  <a:pt x="4577" y="5118"/>
                  <a:pt x="4589" y="5117"/>
                </a:cubicBezTo>
                <a:cubicBezTo>
                  <a:pt x="4619" y="5114"/>
                  <a:pt x="4663" y="5110"/>
                  <a:pt x="4663" y="5012"/>
                </a:cubicBezTo>
                <a:cubicBezTo>
                  <a:pt x="4663" y="4993"/>
                  <a:pt x="4660" y="4979"/>
                  <a:pt x="4654" y="4966"/>
                </a:cubicBezTo>
                <a:cubicBezTo>
                  <a:pt x="4656" y="4967"/>
                  <a:pt x="4658" y="4968"/>
                  <a:pt x="4660" y="4970"/>
                </a:cubicBezTo>
                <a:cubicBezTo>
                  <a:pt x="4666" y="4973"/>
                  <a:pt x="4672" y="4976"/>
                  <a:pt x="4677" y="4976"/>
                </a:cubicBezTo>
                <a:cubicBezTo>
                  <a:pt x="4704" y="4976"/>
                  <a:pt x="4708" y="4921"/>
                  <a:pt x="4709" y="4897"/>
                </a:cubicBezTo>
                <a:cubicBezTo>
                  <a:pt x="4710" y="4892"/>
                  <a:pt x="4710" y="4885"/>
                  <a:pt x="4710" y="4880"/>
                </a:cubicBezTo>
                <a:lnTo>
                  <a:pt x="4755" y="4880"/>
                </a:lnTo>
                <a:cubicBezTo>
                  <a:pt x="4796" y="4880"/>
                  <a:pt x="4824" y="4823"/>
                  <a:pt x="4848" y="4772"/>
                </a:cubicBezTo>
                <a:cubicBezTo>
                  <a:pt x="4857" y="4752"/>
                  <a:pt x="4865" y="4734"/>
                  <a:pt x="4874" y="4720"/>
                </a:cubicBezTo>
                <a:cubicBezTo>
                  <a:pt x="4874" y="4727"/>
                  <a:pt x="4873" y="4734"/>
                  <a:pt x="4873" y="4741"/>
                </a:cubicBezTo>
                <a:lnTo>
                  <a:pt x="4873" y="4805"/>
                </a:lnTo>
                <a:cubicBezTo>
                  <a:pt x="4873" y="4812"/>
                  <a:pt x="4869" y="4818"/>
                  <a:pt x="4861" y="4831"/>
                </a:cubicBezTo>
                <a:lnTo>
                  <a:pt x="4857" y="4837"/>
                </a:lnTo>
                <a:cubicBezTo>
                  <a:pt x="4856" y="4839"/>
                  <a:pt x="4854" y="4842"/>
                  <a:pt x="4853" y="4845"/>
                </a:cubicBezTo>
                <a:cubicBezTo>
                  <a:pt x="4853" y="4846"/>
                  <a:pt x="4851" y="4847"/>
                  <a:pt x="4850" y="4848"/>
                </a:cubicBezTo>
                <a:cubicBezTo>
                  <a:pt x="4840" y="4859"/>
                  <a:pt x="4822" y="4878"/>
                  <a:pt x="4820" y="4944"/>
                </a:cubicBezTo>
                <a:cubicBezTo>
                  <a:pt x="4819" y="4953"/>
                  <a:pt x="4821" y="4961"/>
                  <a:pt x="4824" y="4967"/>
                </a:cubicBezTo>
                <a:cubicBezTo>
                  <a:pt x="4827" y="4973"/>
                  <a:pt x="4831" y="4976"/>
                  <a:pt x="4834" y="4976"/>
                </a:cubicBezTo>
                <a:cubicBezTo>
                  <a:pt x="4835" y="4976"/>
                  <a:pt x="4835" y="4976"/>
                  <a:pt x="4836" y="4976"/>
                </a:cubicBezTo>
                <a:lnTo>
                  <a:pt x="4842" y="4973"/>
                </a:lnTo>
                <a:cubicBezTo>
                  <a:pt x="4850" y="4971"/>
                  <a:pt x="4862" y="4969"/>
                  <a:pt x="4875" y="4967"/>
                </a:cubicBezTo>
                <a:cubicBezTo>
                  <a:pt x="4881" y="4967"/>
                  <a:pt x="4886" y="4968"/>
                  <a:pt x="4892" y="4969"/>
                </a:cubicBezTo>
                <a:cubicBezTo>
                  <a:pt x="4883" y="4976"/>
                  <a:pt x="4876" y="4990"/>
                  <a:pt x="4876" y="5010"/>
                </a:cubicBezTo>
                <a:cubicBezTo>
                  <a:pt x="4876" y="5038"/>
                  <a:pt x="4886" y="5061"/>
                  <a:pt x="4900" y="5061"/>
                </a:cubicBezTo>
                <a:cubicBezTo>
                  <a:pt x="4907" y="5061"/>
                  <a:pt x="4913" y="5053"/>
                  <a:pt x="4918" y="5042"/>
                </a:cubicBezTo>
                <a:cubicBezTo>
                  <a:pt x="4924" y="5052"/>
                  <a:pt x="4930" y="5061"/>
                  <a:pt x="4940" y="5061"/>
                </a:cubicBezTo>
                <a:cubicBezTo>
                  <a:pt x="4955" y="5061"/>
                  <a:pt x="4961" y="5044"/>
                  <a:pt x="4965" y="5030"/>
                </a:cubicBezTo>
                <a:cubicBezTo>
                  <a:pt x="4998" y="5035"/>
                  <a:pt x="5051" y="4973"/>
                  <a:pt x="5067" y="4889"/>
                </a:cubicBezTo>
                <a:cubicBezTo>
                  <a:pt x="5071" y="4902"/>
                  <a:pt x="5078" y="4911"/>
                  <a:pt x="5086" y="4911"/>
                </a:cubicBezTo>
                <a:cubicBezTo>
                  <a:pt x="5086" y="4912"/>
                  <a:pt x="5087" y="4911"/>
                  <a:pt x="5087" y="4911"/>
                </a:cubicBezTo>
                <a:cubicBezTo>
                  <a:pt x="5100" y="4930"/>
                  <a:pt x="5114" y="4949"/>
                  <a:pt x="5129" y="4970"/>
                </a:cubicBezTo>
                <a:cubicBezTo>
                  <a:pt x="5132" y="4973"/>
                  <a:pt x="5135" y="4976"/>
                  <a:pt x="5138" y="4976"/>
                </a:cubicBezTo>
                <a:lnTo>
                  <a:pt x="5195" y="4976"/>
                </a:lnTo>
                <a:cubicBezTo>
                  <a:pt x="5226" y="4976"/>
                  <a:pt x="5248" y="4956"/>
                  <a:pt x="5273" y="4924"/>
                </a:cubicBezTo>
                <a:cubicBezTo>
                  <a:pt x="5276" y="4920"/>
                  <a:pt x="5279" y="4913"/>
                  <a:pt x="5280" y="4904"/>
                </a:cubicBezTo>
                <a:cubicBezTo>
                  <a:pt x="5280" y="4896"/>
                  <a:pt x="5279" y="4888"/>
                  <a:pt x="5277" y="4881"/>
                </a:cubicBezTo>
                <a:cubicBezTo>
                  <a:pt x="5264" y="4845"/>
                  <a:pt x="5245" y="4836"/>
                  <a:pt x="5226" y="4827"/>
                </a:cubicBezTo>
                <a:cubicBezTo>
                  <a:pt x="5212" y="4821"/>
                  <a:pt x="5196" y="4815"/>
                  <a:pt x="5183" y="4795"/>
                </a:cubicBezTo>
                <a:cubicBezTo>
                  <a:pt x="5182" y="4793"/>
                  <a:pt x="5182" y="4788"/>
                  <a:pt x="5181" y="4779"/>
                </a:cubicBezTo>
                <a:cubicBezTo>
                  <a:pt x="5180" y="4764"/>
                  <a:pt x="5178" y="4744"/>
                  <a:pt x="5171" y="4724"/>
                </a:cubicBezTo>
                <a:cubicBezTo>
                  <a:pt x="5161" y="4696"/>
                  <a:pt x="5149" y="4679"/>
                  <a:pt x="5136" y="4665"/>
                </a:cubicBezTo>
                <a:cubicBezTo>
                  <a:pt x="5139" y="4661"/>
                  <a:pt x="5143" y="4659"/>
                  <a:pt x="5143" y="4651"/>
                </a:cubicBezTo>
                <a:cubicBezTo>
                  <a:pt x="5143" y="4637"/>
                  <a:pt x="5137" y="4626"/>
                  <a:pt x="5130" y="4626"/>
                </a:cubicBezTo>
                <a:cubicBezTo>
                  <a:pt x="5124" y="4626"/>
                  <a:pt x="5119" y="4637"/>
                  <a:pt x="5118" y="4650"/>
                </a:cubicBezTo>
                <a:cubicBezTo>
                  <a:pt x="5109" y="4644"/>
                  <a:pt x="5100" y="4637"/>
                  <a:pt x="5091" y="4632"/>
                </a:cubicBezTo>
                <a:cubicBezTo>
                  <a:pt x="5065" y="4616"/>
                  <a:pt x="5039" y="4601"/>
                  <a:pt x="5020" y="4552"/>
                </a:cubicBezTo>
                <a:cubicBezTo>
                  <a:pt x="5015" y="4541"/>
                  <a:pt x="5007" y="4537"/>
                  <a:pt x="5001" y="4545"/>
                </a:cubicBezTo>
                <a:cubicBezTo>
                  <a:pt x="4998" y="4549"/>
                  <a:pt x="4995" y="4553"/>
                  <a:pt x="4992" y="4557"/>
                </a:cubicBezTo>
                <a:cubicBezTo>
                  <a:pt x="4992" y="4555"/>
                  <a:pt x="4991" y="4552"/>
                  <a:pt x="4990" y="4550"/>
                </a:cubicBezTo>
                <a:cubicBezTo>
                  <a:pt x="4984" y="4530"/>
                  <a:pt x="4978" y="4513"/>
                  <a:pt x="4972" y="4477"/>
                </a:cubicBezTo>
                <a:cubicBezTo>
                  <a:pt x="4969" y="4464"/>
                  <a:pt x="4963" y="4456"/>
                  <a:pt x="4956" y="4457"/>
                </a:cubicBezTo>
                <a:cubicBezTo>
                  <a:pt x="4956" y="4457"/>
                  <a:pt x="4955" y="4457"/>
                  <a:pt x="4955" y="4457"/>
                </a:cubicBezTo>
                <a:cubicBezTo>
                  <a:pt x="4955" y="4457"/>
                  <a:pt x="4954" y="4457"/>
                  <a:pt x="4954" y="4457"/>
                </a:cubicBezTo>
                <a:cubicBezTo>
                  <a:pt x="4944" y="4459"/>
                  <a:pt x="4937" y="4470"/>
                  <a:pt x="4930" y="4479"/>
                </a:cubicBezTo>
                <a:cubicBezTo>
                  <a:pt x="4932" y="4468"/>
                  <a:pt x="4935" y="4457"/>
                  <a:pt x="4935" y="4446"/>
                </a:cubicBezTo>
                <a:cubicBezTo>
                  <a:pt x="4935" y="4433"/>
                  <a:pt x="4931" y="4420"/>
                  <a:pt x="4924" y="4397"/>
                </a:cubicBezTo>
                <a:cubicBezTo>
                  <a:pt x="4924" y="4395"/>
                  <a:pt x="4923" y="4391"/>
                  <a:pt x="4922" y="4388"/>
                </a:cubicBezTo>
                <a:cubicBezTo>
                  <a:pt x="4934" y="4396"/>
                  <a:pt x="4943" y="4411"/>
                  <a:pt x="4953" y="4426"/>
                </a:cubicBezTo>
                <a:cubicBezTo>
                  <a:pt x="4961" y="4438"/>
                  <a:pt x="4968" y="4449"/>
                  <a:pt x="4976" y="4457"/>
                </a:cubicBezTo>
                <a:cubicBezTo>
                  <a:pt x="4982" y="4462"/>
                  <a:pt x="4989" y="4468"/>
                  <a:pt x="4998" y="4468"/>
                </a:cubicBezTo>
                <a:cubicBezTo>
                  <a:pt x="5008" y="4468"/>
                  <a:pt x="5016" y="4462"/>
                  <a:pt x="5023" y="4456"/>
                </a:cubicBezTo>
                <a:cubicBezTo>
                  <a:pt x="5023" y="4458"/>
                  <a:pt x="5022" y="4461"/>
                  <a:pt x="5022" y="4464"/>
                </a:cubicBezTo>
                <a:cubicBezTo>
                  <a:pt x="5020" y="4483"/>
                  <a:pt x="5023" y="4502"/>
                  <a:pt x="5030" y="4520"/>
                </a:cubicBezTo>
                <a:cubicBezTo>
                  <a:pt x="5040" y="4545"/>
                  <a:pt x="5058" y="4562"/>
                  <a:pt x="5078" y="4565"/>
                </a:cubicBezTo>
                <a:cubicBezTo>
                  <a:pt x="5078" y="4565"/>
                  <a:pt x="5079" y="4565"/>
                  <a:pt x="5079" y="4565"/>
                </a:cubicBezTo>
                <a:cubicBezTo>
                  <a:pt x="5085" y="4565"/>
                  <a:pt x="5089" y="4560"/>
                  <a:pt x="5092" y="4550"/>
                </a:cubicBezTo>
                <a:cubicBezTo>
                  <a:pt x="5095" y="4540"/>
                  <a:pt x="5094" y="4527"/>
                  <a:pt x="5091" y="4517"/>
                </a:cubicBezTo>
                <a:cubicBezTo>
                  <a:pt x="5087" y="4509"/>
                  <a:pt x="5085" y="4499"/>
                  <a:pt x="5082" y="4488"/>
                </a:cubicBezTo>
                <a:cubicBezTo>
                  <a:pt x="5077" y="4469"/>
                  <a:pt x="5071" y="4445"/>
                  <a:pt x="5059" y="4436"/>
                </a:cubicBezTo>
                <a:cubicBezTo>
                  <a:pt x="5062" y="4435"/>
                  <a:pt x="5065" y="4433"/>
                  <a:pt x="5068" y="4433"/>
                </a:cubicBezTo>
                <a:cubicBezTo>
                  <a:pt x="5074" y="4433"/>
                  <a:pt x="5080" y="4428"/>
                  <a:pt x="5082" y="4417"/>
                </a:cubicBezTo>
                <a:cubicBezTo>
                  <a:pt x="5083" y="4413"/>
                  <a:pt x="5083" y="4409"/>
                  <a:pt x="5083" y="4404"/>
                </a:cubicBezTo>
                <a:cubicBezTo>
                  <a:pt x="5087" y="4414"/>
                  <a:pt x="5093" y="4419"/>
                  <a:pt x="5101" y="4419"/>
                </a:cubicBezTo>
                <a:cubicBezTo>
                  <a:pt x="5134" y="4419"/>
                  <a:pt x="5231" y="4255"/>
                  <a:pt x="5231" y="4183"/>
                </a:cubicBezTo>
                <a:cubicBezTo>
                  <a:pt x="5231" y="4147"/>
                  <a:pt x="5214" y="4121"/>
                  <a:pt x="5198" y="4095"/>
                </a:cubicBezTo>
                <a:cubicBezTo>
                  <a:pt x="5193" y="4088"/>
                  <a:pt x="5185" y="4077"/>
                  <a:pt x="5183" y="4071"/>
                </a:cubicBezTo>
                <a:cubicBezTo>
                  <a:pt x="5182" y="4063"/>
                  <a:pt x="5182" y="4055"/>
                  <a:pt x="5180" y="4046"/>
                </a:cubicBezTo>
                <a:cubicBezTo>
                  <a:pt x="5176" y="4015"/>
                  <a:pt x="5171" y="3982"/>
                  <a:pt x="5213" y="3941"/>
                </a:cubicBezTo>
                <a:cubicBezTo>
                  <a:pt x="5216" y="3938"/>
                  <a:pt x="5218" y="3934"/>
                  <a:pt x="5220" y="3928"/>
                </a:cubicBezTo>
                <a:cubicBezTo>
                  <a:pt x="5226" y="3899"/>
                  <a:pt x="5225" y="3884"/>
                  <a:pt x="5223" y="3863"/>
                </a:cubicBezTo>
                <a:cubicBezTo>
                  <a:pt x="5222" y="3852"/>
                  <a:pt x="5221" y="3837"/>
                  <a:pt x="5221" y="3809"/>
                </a:cubicBezTo>
                <a:cubicBezTo>
                  <a:pt x="5221" y="3792"/>
                  <a:pt x="5215" y="3779"/>
                  <a:pt x="5206" y="3779"/>
                </a:cubicBezTo>
                <a:cubicBezTo>
                  <a:pt x="5180" y="3779"/>
                  <a:pt x="5170" y="3762"/>
                  <a:pt x="5157" y="3739"/>
                </a:cubicBezTo>
                <a:cubicBezTo>
                  <a:pt x="5151" y="3729"/>
                  <a:pt x="5142" y="3719"/>
                  <a:pt x="5135" y="3710"/>
                </a:cubicBezTo>
                <a:cubicBezTo>
                  <a:pt x="5137" y="3699"/>
                  <a:pt x="5141" y="3692"/>
                  <a:pt x="5141" y="3680"/>
                </a:cubicBezTo>
                <a:cubicBezTo>
                  <a:pt x="5141" y="3674"/>
                  <a:pt x="5138" y="3670"/>
                  <a:pt x="5138" y="3664"/>
                </a:cubicBezTo>
                <a:cubicBezTo>
                  <a:pt x="5149" y="3664"/>
                  <a:pt x="5161" y="3663"/>
                  <a:pt x="5172" y="3663"/>
                </a:cubicBezTo>
                <a:cubicBezTo>
                  <a:pt x="5189" y="3663"/>
                  <a:pt x="5200" y="3664"/>
                  <a:pt x="5214" y="3665"/>
                </a:cubicBezTo>
                <a:cubicBezTo>
                  <a:pt x="5213" y="3671"/>
                  <a:pt x="5211" y="3674"/>
                  <a:pt x="5211" y="3680"/>
                </a:cubicBezTo>
                <a:cubicBezTo>
                  <a:pt x="5211" y="3735"/>
                  <a:pt x="5233" y="3778"/>
                  <a:pt x="5260" y="3778"/>
                </a:cubicBezTo>
                <a:cubicBezTo>
                  <a:pt x="5267" y="3778"/>
                  <a:pt x="5271" y="3769"/>
                  <a:pt x="5277" y="3764"/>
                </a:cubicBezTo>
                <a:cubicBezTo>
                  <a:pt x="5278" y="3765"/>
                  <a:pt x="5279" y="3767"/>
                  <a:pt x="5280" y="3767"/>
                </a:cubicBezTo>
                <a:cubicBezTo>
                  <a:pt x="5308" y="3767"/>
                  <a:pt x="5331" y="3713"/>
                  <a:pt x="5350" y="3665"/>
                </a:cubicBezTo>
                <a:cubicBezTo>
                  <a:pt x="5359" y="3643"/>
                  <a:pt x="5374" y="3606"/>
                  <a:pt x="5380" y="3605"/>
                </a:cubicBezTo>
                <a:cubicBezTo>
                  <a:pt x="5380" y="3605"/>
                  <a:pt x="5395" y="3626"/>
                  <a:pt x="5397" y="3628"/>
                </a:cubicBezTo>
                <a:cubicBezTo>
                  <a:pt x="5376" y="3639"/>
                  <a:pt x="5359" y="3672"/>
                  <a:pt x="5359" y="3718"/>
                </a:cubicBezTo>
                <a:cubicBezTo>
                  <a:pt x="5359" y="3732"/>
                  <a:pt x="5364" y="3742"/>
                  <a:pt x="5367" y="3754"/>
                </a:cubicBezTo>
                <a:cubicBezTo>
                  <a:pt x="5340" y="3763"/>
                  <a:pt x="5304" y="3824"/>
                  <a:pt x="5304" y="3866"/>
                </a:cubicBezTo>
                <a:cubicBezTo>
                  <a:pt x="5304" y="3878"/>
                  <a:pt x="5306" y="3889"/>
                  <a:pt x="5311" y="3896"/>
                </a:cubicBezTo>
                <a:cubicBezTo>
                  <a:pt x="5315" y="3902"/>
                  <a:pt x="5319" y="3905"/>
                  <a:pt x="5325" y="3905"/>
                </a:cubicBezTo>
                <a:cubicBezTo>
                  <a:pt x="5352" y="3905"/>
                  <a:pt x="5375" y="3861"/>
                  <a:pt x="5385" y="3797"/>
                </a:cubicBezTo>
                <a:cubicBezTo>
                  <a:pt x="5392" y="3806"/>
                  <a:pt x="5400" y="3816"/>
                  <a:pt x="5409" y="3816"/>
                </a:cubicBezTo>
                <a:cubicBezTo>
                  <a:pt x="5436" y="3816"/>
                  <a:pt x="5458" y="3772"/>
                  <a:pt x="5458" y="3718"/>
                </a:cubicBezTo>
                <a:cubicBezTo>
                  <a:pt x="5458" y="3715"/>
                  <a:pt x="5457" y="3713"/>
                  <a:pt x="5456" y="3711"/>
                </a:cubicBezTo>
                <a:cubicBezTo>
                  <a:pt x="5474" y="3739"/>
                  <a:pt x="5492" y="3769"/>
                  <a:pt x="5505" y="3792"/>
                </a:cubicBezTo>
                <a:cubicBezTo>
                  <a:pt x="5488" y="3803"/>
                  <a:pt x="5471" y="3823"/>
                  <a:pt x="5471" y="3865"/>
                </a:cubicBezTo>
                <a:cubicBezTo>
                  <a:pt x="5471" y="3880"/>
                  <a:pt x="5482" y="3945"/>
                  <a:pt x="5503" y="3945"/>
                </a:cubicBezTo>
                <a:cubicBezTo>
                  <a:pt x="5508" y="3945"/>
                  <a:pt x="5510" y="3939"/>
                  <a:pt x="5515" y="3937"/>
                </a:cubicBezTo>
                <a:cubicBezTo>
                  <a:pt x="5519" y="3958"/>
                  <a:pt x="5525" y="3974"/>
                  <a:pt x="5536" y="3985"/>
                </a:cubicBezTo>
                <a:cubicBezTo>
                  <a:pt x="5527" y="3980"/>
                  <a:pt x="5519" y="3972"/>
                  <a:pt x="5510" y="3972"/>
                </a:cubicBezTo>
                <a:cubicBezTo>
                  <a:pt x="5475" y="3972"/>
                  <a:pt x="5448" y="4008"/>
                  <a:pt x="5438" y="4067"/>
                </a:cubicBezTo>
                <a:cubicBezTo>
                  <a:pt x="5435" y="4085"/>
                  <a:pt x="5434" y="4100"/>
                  <a:pt x="5434" y="4118"/>
                </a:cubicBezTo>
                <a:cubicBezTo>
                  <a:pt x="5434" y="4136"/>
                  <a:pt x="5436" y="4154"/>
                  <a:pt x="5440" y="4171"/>
                </a:cubicBezTo>
                <a:cubicBezTo>
                  <a:pt x="5451" y="4215"/>
                  <a:pt x="5474" y="4241"/>
                  <a:pt x="5501" y="4241"/>
                </a:cubicBezTo>
                <a:cubicBezTo>
                  <a:pt x="5529" y="4241"/>
                  <a:pt x="5595" y="4199"/>
                  <a:pt x="5595" y="4118"/>
                </a:cubicBezTo>
                <a:cubicBezTo>
                  <a:pt x="5595" y="4112"/>
                  <a:pt x="5594" y="4106"/>
                  <a:pt x="5594" y="4101"/>
                </a:cubicBezTo>
                <a:cubicBezTo>
                  <a:pt x="5600" y="4115"/>
                  <a:pt x="5611" y="4126"/>
                  <a:pt x="5629" y="4126"/>
                </a:cubicBezTo>
                <a:cubicBezTo>
                  <a:pt x="5633" y="4126"/>
                  <a:pt x="5637" y="4127"/>
                  <a:pt x="5640" y="4127"/>
                </a:cubicBezTo>
                <a:cubicBezTo>
                  <a:pt x="5642" y="4127"/>
                  <a:pt x="5643" y="4127"/>
                  <a:pt x="5645" y="4127"/>
                </a:cubicBezTo>
                <a:cubicBezTo>
                  <a:pt x="5651" y="4127"/>
                  <a:pt x="5658" y="4123"/>
                  <a:pt x="5670" y="4118"/>
                </a:cubicBezTo>
                <a:cubicBezTo>
                  <a:pt x="5680" y="4137"/>
                  <a:pt x="5692" y="4151"/>
                  <a:pt x="5707" y="4151"/>
                </a:cubicBezTo>
                <a:cubicBezTo>
                  <a:pt x="5714" y="4151"/>
                  <a:pt x="5718" y="4142"/>
                  <a:pt x="5725" y="4136"/>
                </a:cubicBezTo>
                <a:cubicBezTo>
                  <a:pt x="5729" y="4152"/>
                  <a:pt x="5736" y="4170"/>
                  <a:pt x="5736" y="4183"/>
                </a:cubicBezTo>
                <a:cubicBezTo>
                  <a:pt x="5736" y="4195"/>
                  <a:pt x="5732" y="4243"/>
                  <a:pt x="5677" y="4353"/>
                </a:cubicBezTo>
                <a:cubicBezTo>
                  <a:pt x="5675" y="4357"/>
                  <a:pt x="5667" y="4358"/>
                  <a:pt x="5662" y="4359"/>
                </a:cubicBezTo>
                <a:cubicBezTo>
                  <a:pt x="5649" y="4361"/>
                  <a:pt x="5625" y="4367"/>
                  <a:pt x="5621" y="4426"/>
                </a:cubicBezTo>
                <a:cubicBezTo>
                  <a:pt x="5610" y="4445"/>
                  <a:pt x="5601" y="4470"/>
                  <a:pt x="5601" y="4501"/>
                </a:cubicBezTo>
                <a:cubicBezTo>
                  <a:pt x="5601" y="4516"/>
                  <a:pt x="5606" y="4528"/>
                  <a:pt x="5609" y="4541"/>
                </a:cubicBezTo>
                <a:cubicBezTo>
                  <a:pt x="5598" y="4546"/>
                  <a:pt x="5583" y="4557"/>
                  <a:pt x="5577" y="4557"/>
                </a:cubicBezTo>
                <a:lnTo>
                  <a:pt x="5486" y="4557"/>
                </a:lnTo>
                <a:cubicBezTo>
                  <a:pt x="5481" y="4557"/>
                  <a:pt x="5476" y="4559"/>
                  <a:pt x="5470" y="4562"/>
                </a:cubicBezTo>
                <a:cubicBezTo>
                  <a:pt x="5470" y="4562"/>
                  <a:pt x="5469" y="4562"/>
                  <a:pt x="5469" y="4562"/>
                </a:cubicBezTo>
                <a:cubicBezTo>
                  <a:pt x="5440" y="4576"/>
                  <a:pt x="5386" y="4640"/>
                  <a:pt x="5386" y="4702"/>
                </a:cubicBezTo>
                <a:cubicBezTo>
                  <a:pt x="5386" y="4781"/>
                  <a:pt x="5451" y="4833"/>
                  <a:pt x="5473" y="4845"/>
                </a:cubicBezTo>
                <a:cubicBezTo>
                  <a:pt x="5482" y="4849"/>
                  <a:pt x="5488" y="4851"/>
                  <a:pt x="5493" y="4851"/>
                </a:cubicBezTo>
                <a:cubicBezTo>
                  <a:pt x="5511" y="4851"/>
                  <a:pt x="5523" y="4830"/>
                  <a:pt x="5534" y="4812"/>
                </a:cubicBezTo>
                <a:cubicBezTo>
                  <a:pt x="5542" y="4799"/>
                  <a:pt x="5549" y="4787"/>
                  <a:pt x="5556" y="4787"/>
                </a:cubicBezTo>
                <a:cubicBezTo>
                  <a:pt x="5559" y="4787"/>
                  <a:pt x="5560" y="4787"/>
                  <a:pt x="5563" y="4793"/>
                </a:cubicBezTo>
                <a:cubicBezTo>
                  <a:pt x="5568" y="4801"/>
                  <a:pt x="5575" y="4817"/>
                  <a:pt x="5592" y="4817"/>
                </a:cubicBezTo>
                <a:cubicBezTo>
                  <a:pt x="5613" y="4817"/>
                  <a:pt x="5628" y="4789"/>
                  <a:pt x="5638" y="4762"/>
                </a:cubicBezTo>
                <a:cubicBezTo>
                  <a:pt x="5651" y="4778"/>
                  <a:pt x="5662" y="4795"/>
                  <a:pt x="5673" y="4811"/>
                </a:cubicBezTo>
                <a:cubicBezTo>
                  <a:pt x="5659" y="4843"/>
                  <a:pt x="5653" y="4886"/>
                  <a:pt x="5664" y="4924"/>
                </a:cubicBezTo>
                <a:cubicBezTo>
                  <a:pt x="5678" y="4971"/>
                  <a:pt x="5708" y="4986"/>
                  <a:pt x="5732" y="4958"/>
                </a:cubicBezTo>
                <a:cubicBezTo>
                  <a:pt x="5741" y="4947"/>
                  <a:pt x="5745" y="4929"/>
                  <a:pt x="5749" y="4910"/>
                </a:cubicBezTo>
                <a:cubicBezTo>
                  <a:pt x="5760" y="4924"/>
                  <a:pt x="5768" y="4939"/>
                  <a:pt x="5781" y="4951"/>
                </a:cubicBezTo>
                <a:cubicBezTo>
                  <a:pt x="5779" y="4965"/>
                  <a:pt x="5778" y="4978"/>
                  <a:pt x="5779" y="4992"/>
                </a:cubicBezTo>
                <a:cubicBezTo>
                  <a:pt x="5784" y="5060"/>
                  <a:pt x="5826" y="5085"/>
                  <a:pt x="5868" y="5107"/>
                </a:cubicBezTo>
                <a:cubicBezTo>
                  <a:pt x="5866" y="5117"/>
                  <a:pt x="5862" y="5124"/>
                  <a:pt x="5862" y="5135"/>
                </a:cubicBezTo>
                <a:cubicBezTo>
                  <a:pt x="5862" y="5190"/>
                  <a:pt x="5884" y="5233"/>
                  <a:pt x="5911" y="5233"/>
                </a:cubicBezTo>
                <a:cubicBezTo>
                  <a:pt x="5932" y="5233"/>
                  <a:pt x="5946" y="5205"/>
                  <a:pt x="5953" y="5169"/>
                </a:cubicBezTo>
                <a:cubicBezTo>
                  <a:pt x="5976" y="5189"/>
                  <a:pt x="5997" y="5200"/>
                  <a:pt x="6017" y="5208"/>
                </a:cubicBezTo>
                <a:cubicBezTo>
                  <a:pt x="6022" y="5209"/>
                  <a:pt x="6028" y="5215"/>
                  <a:pt x="6033" y="5217"/>
                </a:cubicBezTo>
                <a:cubicBezTo>
                  <a:pt x="6037" y="5236"/>
                  <a:pt x="6044" y="5251"/>
                  <a:pt x="6055" y="5251"/>
                </a:cubicBezTo>
                <a:cubicBezTo>
                  <a:pt x="6061" y="5251"/>
                  <a:pt x="6065" y="5244"/>
                  <a:pt x="6069" y="5238"/>
                </a:cubicBezTo>
                <a:cubicBezTo>
                  <a:pt x="6076" y="5243"/>
                  <a:pt x="6081" y="5243"/>
                  <a:pt x="6089" y="5249"/>
                </a:cubicBezTo>
                <a:cubicBezTo>
                  <a:pt x="6089" y="5252"/>
                  <a:pt x="6090" y="5255"/>
                  <a:pt x="6091" y="5259"/>
                </a:cubicBezTo>
                <a:cubicBezTo>
                  <a:pt x="6095" y="5276"/>
                  <a:pt x="6103" y="5305"/>
                  <a:pt x="6118" y="5305"/>
                </a:cubicBezTo>
                <a:cubicBezTo>
                  <a:pt x="6135" y="5305"/>
                  <a:pt x="6154" y="5270"/>
                  <a:pt x="6154" y="5224"/>
                </a:cubicBezTo>
                <a:cubicBezTo>
                  <a:pt x="6154" y="5153"/>
                  <a:pt x="6124" y="5097"/>
                  <a:pt x="6087" y="5045"/>
                </a:cubicBezTo>
                <a:cubicBezTo>
                  <a:pt x="6136" y="5087"/>
                  <a:pt x="6191" y="5122"/>
                  <a:pt x="6212" y="5127"/>
                </a:cubicBezTo>
                <a:cubicBezTo>
                  <a:pt x="6219" y="5129"/>
                  <a:pt x="6225" y="5120"/>
                  <a:pt x="6228" y="5107"/>
                </a:cubicBezTo>
                <a:cubicBezTo>
                  <a:pt x="6230" y="5093"/>
                  <a:pt x="6235" y="5074"/>
                  <a:pt x="6239" y="5054"/>
                </a:cubicBezTo>
                <a:cubicBezTo>
                  <a:pt x="6250" y="5008"/>
                  <a:pt x="6260" y="4962"/>
                  <a:pt x="6260" y="4927"/>
                </a:cubicBezTo>
                <a:cubicBezTo>
                  <a:pt x="6260" y="4886"/>
                  <a:pt x="6244" y="4861"/>
                  <a:pt x="6232" y="4843"/>
                </a:cubicBezTo>
                <a:cubicBezTo>
                  <a:pt x="6229" y="4837"/>
                  <a:pt x="6223" y="4831"/>
                  <a:pt x="6222" y="4826"/>
                </a:cubicBezTo>
                <a:cubicBezTo>
                  <a:pt x="6222" y="4825"/>
                  <a:pt x="6222" y="4823"/>
                  <a:pt x="6222" y="4822"/>
                </a:cubicBezTo>
                <a:cubicBezTo>
                  <a:pt x="6220" y="4810"/>
                  <a:pt x="6220" y="4809"/>
                  <a:pt x="6222" y="4746"/>
                </a:cubicBezTo>
                <a:cubicBezTo>
                  <a:pt x="6222" y="4738"/>
                  <a:pt x="6221" y="4730"/>
                  <a:pt x="6218" y="4724"/>
                </a:cubicBezTo>
                <a:cubicBezTo>
                  <a:pt x="6215" y="4718"/>
                  <a:pt x="6211" y="4714"/>
                  <a:pt x="6207" y="4714"/>
                </a:cubicBezTo>
                <a:lnTo>
                  <a:pt x="6183" y="4714"/>
                </a:lnTo>
                <a:cubicBezTo>
                  <a:pt x="6180" y="4692"/>
                  <a:pt x="6172" y="4672"/>
                  <a:pt x="6155" y="4672"/>
                </a:cubicBezTo>
                <a:cubicBezTo>
                  <a:pt x="6153" y="4672"/>
                  <a:pt x="6151" y="4673"/>
                  <a:pt x="6148" y="4674"/>
                </a:cubicBezTo>
                <a:cubicBezTo>
                  <a:pt x="6142" y="4674"/>
                  <a:pt x="6133" y="4675"/>
                  <a:pt x="6119" y="4667"/>
                </a:cubicBezTo>
                <a:cubicBezTo>
                  <a:pt x="6118" y="4666"/>
                  <a:pt x="6117" y="4663"/>
                  <a:pt x="6116" y="4663"/>
                </a:cubicBezTo>
                <a:cubicBezTo>
                  <a:pt x="6114" y="4661"/>
                  <a:pt x="6111" y="4655"/>
                  <a:pt x="6104" y="4637"/>
                </a:cubicBezTo>
                <a:cubicBezTo>
                  <a:pt x="6093" y="4604"/>
                  <a:pt x="6082" y="4557"/>
                  <a:pt x="6080" y="4527"/>
                </a:cubicBezTo>
                <a:cubicBezTo>
                  <a:pt x="6079" y="4512"/>
                  <a:pt x="6073" y="4501"/>
                  <a:pt x="6065" y="4501"/>
                </a:cubicBezTo>
                <a:cubicBezTo>
                  <a:pt x="6068" y="4499"/>
                  <a:pt x="6071" y="4498"/>
                  <a:pt x="6074" y="4496"/>
                </a:cubicBezTo>
                <a:cubicBezTo>
                  <a:pt x="6080" y="4492"/>
                  <a:pt x="6084" y="4481"/>
                  <a:pt x="6084" y="4468"/>
                </a:cubicBezTo>
                <a:lnTo>
                  <a:pt x="6084" y="4417"/>
                </a:lnTo>
                <a:cubicBezTo>
                  <a:pt x="6084" y="4408"/>
                  <a:pt x="6082" y="4399"/>
                  <a:pt x="6079" y="4394"/>
                </a:cubicBezTo>
                <a:cubicBezTo>
                  <a:pt x="6116" y="4402"/>
                  <a:pt x="6137" y="4457"/>
                  <a:pt x="6161" y="4522"/>
                </a:cubicBezTo>
                <a:cubicBezTo>
                  <a:pt x="6167" y="4537"/>
                  <a:pt x="6172" y="4551"/>
                  <a:pt x="6178" y="4565"/>
                </a:cubicBezTo>
                <a:cubicBezTo>
                  <a:pt x="6200" y="4622"/>
                  <a:pt x="6231" y="4681"/>
                  <a:pt x="6281" y="4681"/>
                </a:cubicBezTo>
                <a:cubicBezTo>
                  <a:pt x="6296" y="4681"/>
                  <a:pt x="6320" y="4664"/>
                  <a:pt x="6324" y="4559"/>
                </a:cubicBezTo>
                <a:cubicBezTo>
                  <a:pt x="6359" y="4551"/>
                  <a:pt x="6369" y="4509"/>
                  <a:pt x="6370" y="4482"/>
                </a:cubicBezTo>
                <a:cubicBezTo>
                  <a:pt x="6372" y="4483"/>
                  <a:pt x="6374" y="4487"/>
                  <a:pt x="6376" y="4487"/>
                </a:cubicBezTo>
                <a:cubicBezTo>
                  <a:pt x="6404" y="4487"/>
                  <a:pt x="6425" y="4444"/>
                  <a:pt x="6425" y="4389"/>
                </a:cubicBezTo>
                <a:cubicBezTo>
                  <a:pt x="6425" y="4389"/>
                  <a:pt x="6425" y="4388"/>
                  <a:pt x="6425" y="4388"/>
                </a:cubicBezTo>
                <a:cubicBezTo>
                  <a:pt x="6428" y="4376"/>
                  <a:pt x="6434" y="4367"/>
                  <a:pt x="6434" y="4353"/>
                </a:cubicBezTo>
                <a:cubicBezTo>
                  <a:pt x="6434" y="4325"/>
                  <a:pt x="6431" y="4302"/>
                  <a:pt x="6426" y="4283"/>
                </a:cubicBezTo>
                <a:cubicBezTo>
                  <a:pt x="6415" y="4244"/>
                  <a:pt x="6394" y="4225"/>
                  <a:pt x="6362" y="4225"/>
                </a:cubicBezTo>
                <a:cubicBezTo>
                  <a:pt x="6355" y="4225"/>
                  <a:pt x="6343" y="4225"/>
                  <a:pt x="6336" y="4215"/>
                </a:cubicBezTo>
                <a:cubicBezTo>
                  <a:pt x="6329" y="4188"/>
                  <a:pt x="6320" y="4162"/>
                  <a:pt x="6303" y="4162"/>
                </a:cubicBezTo>
                <a:cubicBezTo>
                  <a:pt x="6296" y="4162"/>
                  <a:pt x="6290" y="4166"/>
                  <a:pt x="6283" y="4170"/>
                </a:cubicBezTo>
                <a:cubicBezTo>
                  <a:pt x="6280" y="4172"/>
                  <a:pt x="6274" y="4173"/>
                  <a:pt x="6271" y="4175"/>
                </a:cubicBezTo>
                <a:cubicBezTo>
                  <a:pt x="6264" y="4135"/>
                  <a:pt x="6249" y="4104"/>
                  <a:pt x="6228" y="4104"/>
                </a:cubicBezTo>
                <a:cubicBezTo>
                  <a:pt x="6226" y="4104"/>
                  <a:pt x="6226" y="4106"/>
                  <a:pt x="6225" y="4106"/>
                </a:cubicBezTo>
                <a:cubicBezTo>
                  <a:pt x="6222" y="4090"/>
                  <a:pt x="6219" y="4086"/>
                  <a:pt x="6218" y="4060"/>
                </a:cubicBezTo>
                <a:cubicBezTo>
                  <a:pt x="6217" y="4046"/>
                  <a:pt x="6211" y="4035"/>
                  <a:pt x="6204" y="4034"/>
                </a:cubicBezTo>
                <a:cubicBezTo>
                  <a:pt x="6164" y="4026"/>
                  <a:pt x="6115" y="3990"/>
                  <a:pt x="6112" y="3912"/>
                </a:cubicBezTo>
                <a:cubicBezTo>
                  <a:pt x="6111" y="3897"/>
                  <a:pt x="6104" y="3886"/>
                  <a:pt x="6097" y="3886"/>
                </a:cubicBezTo>
                <a:cubicBezTo>
                  <a:pt x="6088" y="3886"/>
                  <a:pt x="6083" y="3880"/>
                  <a:pt x="6076" y="3877"/>
                </a:cubicBezTo>
                <a:cubicBezTo>
                  <a:pt x="6090" y="3867"/>
                  <a:pt x="6099" y="3848"/>
                  <a:pt x="6103" y="3820"/>
                </a:cubicBezTo>
                <a:cubicBezTo>
                  <a:pt x="6107" y="3817"/>
                  <a:pt x="6110" y="3814"/>
                  <a:pt x="6114" y="3810"/>
                </a:cubicBezTo>
                <a:cubicBezTo>
                  <a:pt x="6121" y="3802"/>
                  <a:pt x="6124" y="3785"/>
                  <a:pt x="6121" y="3770"/>
                </a:cubicBezTo>
                <a:cubicBezTo>
                  <a:pt x="6115" y="3747"/>
                  <a:pt x="6105" y="3734"/>
                  <a:pt x="6095" y="3726"/>
                </a:cubicBezTo>
                <a:cubicBezTo>
                  <a:pt x="6091" y="3717"/>
                  <a:pt x="6085" y="3715"/>
                  <a:pt x="6079" y="3710"/>
                </a:cubicBezTo>
                <a:cubicBezTo>
                  <a:pt x="6083" y="3708"/>
                  <a:pt x="6086" y="3707"/>
                  <a:pt x="6089" y="3706"/>
                </a:cubicBezTo>
                <a:cubicBezTo>
                  <a:pt x="6094" y="3704"/>
                  <a:pt x="6098" y="3699"/>
                  <a:pt x="6100" y="3691"/>
                </a:cubicBezTo>
                <a:cubicBezTo>
                  <a:pt x="6102" y="3683"/>
                  <a:pt x="6102" y="3673"/>
                  <a:pt x="6100" y="3665"/>
                </a:cubicBezTo>
                <a:cubicBezTo>
                  <a:pt x="6089" y="3614"/>
                  <a:pt x="6069" y="3545"/>
                  <a:pt x="6027" y="3545"/>
                </a:cubicBezTo>
                <a:lnTo>
                  <a:pt x="6005" y="3545"/>
                </a:lnTo>
                <a:lnTo>
                  <a:pt x="6005" y="3503"/>
                </a:lnTo>
                <a:cubicBezTo>
                  <a:pt x="6005" y="3488"/>
                  <a:pt x="6000" y="3474"/>
                  <a:pt x="5993" y="3473"/>
                </a:cubicBezTo>
                <a:cubicBezTo>
                  <a:pt x="5963" y="3466"/>
                  <a:pt x="5940" y="3444"/>
                  <a:pt x="5915" y="3418"/>
                </a:cubicBezTo>
                <a:cubicBezTo>
                  <a:pt x="5918" y="3406"/>
                  <a:pt x="5923" y="3396"/>
                  <a:pt x="5923" y="3382"/>
                </a:cubicBezTo>
                <a:cubicBezTo>
                  <a:pt x="5923" y="3327"/>
                  <a:pt x="5901" y="3283"/>
                  <a:pt x="5874" y="3283"/>
                </a:cubicBezTo>
                <a:cubicBezTo>
                  <a:pt x="5861" y="3283"/>
                  <a:pt x="5849" y="3294"/>
                  <a:pt x="5840" y="3311"/>
                </a:cubicBezTo>
                <a:cubicBezTo>
                  <a:pt x="5819" y="3276"/>
                  <a:pt x="5784" y="3269"/>
                  <a:pt x="5773" y="3269"/>
                </a:cubicBezTo>
                <a:lnTo>
                  <a:pt x="5721" y="3269"/>
                </a:lnTo>
                <a:cubicBezTo>
                  <a:pt x="5716" y="3256"/>
                  <a:pt x="5710" y="3246"/>
                  <a:pt x="5701" y="3246"/>
                </a:cubicBezTo>
                <a:cubicBezTo>
                  <a:pt x="5697" y="3246"/>
                  <a:pt x="5694" y="3251"/>
                  <a:pt x="5690" y="3255"/>
                </a:cubicBezTo>
                <a:cubicBezTo>
                  <a:pt x="5671" y="3236"/>
                  <a:pt x="5656" y="3201"/>
                  <a:pt x="5641" y="3160"/>
                </a:cubicBezTo>
                <a:cubicBezTo>
                  <a:pt x="5628" y="3125"/>
                  <a:pt x="5615" y="3088"/>
                  <a:pt x="5597" y="3061"/>
                </a:cubicBezTo>
                <a:cubicBezTo>
                  <a:pt x="5581" y="3039"/>
                  <a:pt x="5549" y="3023"/>
                  <a:pt x="5518" y="3011"/>
                </a:cubicBezTo>
                <a:cubicBezTo>
                  <a:pt x="5519" y="3006"/>
                  <a:pt x="5520" y="3001"/>
                  <a:pt x="5520" y="2996"/>
                </a:cubicBezTo>
                <a:cubicBezTo>
                  <a:pt x="5528" y="2982"/>
                  <a:pt x="5535" y="2966"/>
                  <a:pt x="5538" y="2942"/>
                </a:cubicBezTo>
                <a:cubicBezTo>
                  <a:pt x="5541" y="2928"/>
                  <a:pt x="5538" y="2913"/>
                  <a:pt x="5531" y="2906"/>
                </a:cubicBezTo>
                <a:cubicBezTo>
                  <a:pt x="5528" y="2903"/>
                  <a:pt x="5524" y="2898"/>
                  <a:pt x="5520" y="2893"/>
                </a:cubicBezTo>
                <a:cubicBezTo>
                  <a:pt x="5510" y="2838"/>
                  <a:pt x="5483" y="2798"/>
                  <a:pt x="5452" y="2798"/>
                </a:cubicBezTo>
                <a:cubicBezTo>
                  <a:pt x="5448" y="2798"/>
                  <a:pt x="5444" y="2801"/>
                  <a:pt x="5440" y="2803"/>
                </a:cubicBezTo>
                <a:cubicBezTo>
                  <a:pt x="5419" y="2784"/>
                  <a:pt x="5399" y="2771"/>
                  <a:pt x="5380" y="2771"/>
                </a:cubicBezTo>
                <a:cubicBezTo>
                  <a:pt x="5360" y="2771"/>
                  <a:pt x="5346" y="2764"/>
                  <a:pt x="5332" y="2756"/>
                </a:cubicBezTo>
                <a:cubicBezTo>
                  <a:pt x="5319" y="2749"/>
                  <a:pt x="5306" y="2741"/>
                  <a:pt x="5288" y="2738"/>
                </a:cubicBezTo>
                <a:cubicBezTo>
                  <a:pt x="5288" y="2738"/>
                  <a:pt x="5287" y="2738"/>
                  <a:pt x="5287" y="2738"/>
                </a:cubicBezTo>
                <a:cubicBezTo>
                  <a:pt x="5283" y="2738"/>
                  <a:pt x="5279" y="2737"/>
                  <a:pt x="5274" y="2737"/>
                </a:cubicBezTo>
                <a:cubicBezTo>
                  <a:pt x="5251" y="2737"/>
                  <a:pt x="5227" y="2767"/>
                  <a:pt x="5224" y="2820"/>
                </a:cubicBezTo>
                <a:cubicBezTo>
                  <a:pt x="5209" y="2791"/>
                  <a:pt x="5190" y="2771"/>
                  <a:pt x="5168" y="2771"/>
                </a:cubicBezTo>
                <a:cubicBezTo>
                  <a:pt x="5084" y="2771"/>
                  <a:pt x="4926" y="2822"/>
                  <a:pt x="4926" y="3014"/>
                </a:cubicBezTo>
                <a:cubicBezTo>
                  <a:pt x="4926" y="3043"/>
                  <a:pt x="4933" y="3067"/>
                  <a:pt x="4939" y="3087"/>
                </a:cubicBezTo>
                <a:cubicBezTo>
                  <a:pt x="4944" y="3103"/>
                  <a:pt x="4947" y="3116"/>
                  <a:pt x="4947" y="3129"/>
                </a:cubicBezTo>
                <a:cubicBezTo>
                  <a:pt x="4947" y="3144"/>
                  <a:pt x="4927" y="3181"/>
                  <a:pt x="4920" y="3184"/>
                </a:cubicBezTo>
                <a:cubicBezTo>
                  <a:pt x="4916" y="3184"/>
                  <a:pt x="4914" y="3182"/>
                  <a:pt x="4914" y="3183"/>
                </a:cubicBezTo>
                <a:cubicBezTo>
                  <a:pt x="4913" y="3179"/>
                  <a:pt x="4913" y="3165"/>
                  <a:pt x="4913" y="3156"/>
                </a:cubicBezTo>
                <a:cubicBezTo>
                  <a:pt x="4913" y="3151"/>
                  <a:pt x="4913" y="3146"/>
                  <a:pt x="4913" y="3142"/>
                </a:cubicBezTo>
                <a:cubicBezTo>
                  <a:pt x="4913" y="3140"/>
                  <a:pt x="4914" y="3138"/>
                  <a:pt x="4913" y="3136"/>
                </a:cubicBezTo>
                <a:cubicBezTo>
                  <a:pt x="4912" y="3126"/>
                  <a:pt x="4911" y="3092"/>
                  <a:pt x="4913" y="3073"/>
                </a:cubicBezTo>
                <a:cubicBezTo>
                  <a:pt x="4915" y="3064"/>
                  <a:pt x="4913" y="3054"/>
                  <a:pt x="4910" y="3046"/>
                </a:cubicBezTo>
                <a:cubicBezTo>
                  <a:pt x="4908" y="3039"/>
                  <a:pt x="4903" y="3035"/>
                  <a:pt x="4898" y="3035"/>
                </a:cubicBezTo>
                <a:cubicBezTo>
                  <a:pt x="4898" y="3034"/>
                  <a:pt x="4897" y="3031"/>
                  <a:pt x="4897" y="3023"/>
                </a:cubicBezTo>
                <a:cubicBezTo>
                  <a:pt x="4897" y="3019"/>
                  <a:pt x="4897" y="3015"/>
                  <a:pt x="4898" y="3010"/>
                </a:cubicBezTo>
                <a:lnTo>
                  <a:pt x="4898" y="3003"/>
                </a:lnTo>
                <a:cubicBezTo>
                  <a:pt x="4902" y="2960"/>
                  <a:pt x="4919" y="2937"/>
                  <a:pt x="4939" y="2910"/>
                </a:cubicBezTo>
                <a:cubicBezTo>
                  <a:pt x="4957" y="2885"/>
                  <a:pt x="4976" y="2858"/>
                  <a:pt x="4987" y="2814"/>
                </a:cubicBezTo>
                <a:cubicBezTo>
                  <a:pt x="4989" y="2805"/>
                  <a:pt x="4988" y="2794"/>
                  <a:pt x="4985" y="2785"/>
                </a:cubicBezTo>
                <a:cubicBezTo>
                  <a:pt x="4983" y="2778"/>
                  <a:pt x="4980" y="2774"/>
                  <a:pt x="4976" y="2772"/>
                </a:cubicBezTo>
                <a:cubicBezTo>
                  <a:pt x="4970" y="2770"/>
                  <a:pt x="4937" y="2749"/>
                  <a:pt x="4908" y="2730"/>
                </a:cubicBezTo>
                <a:cubicBezTo>
                  <a:pt x="4906" y="2729"/>
                  <a:pt x="4904" y="2729"/>
                  <a:pt x="4903" y="2729"/>
                </a:cubicBezTo>
                <a:cubicBezTo>
                  <a:pt x="4898" y="2729"/>
                  <a:pt x="4893" y="2732"/>
                  <a:pt x="4888" y="2733"/>
                </a:cubicBezTo>
                <a:cubicBezTo>
                  <a:pt x="4891" y="2717"/>
                  <a:pt x="4893" y="2702"/>
                  <a:pt x="4893" y="2685"/>
                </a:cubicBezTo>
                <a:cubicBezTo>
                  <a:pt x="4893" y="2660"/>
                  <a:pt x="4889" y="2638"/>
                  <a:pt x="4884" y="2617"/>
                </a:cubicBezTo>
                <a:lnTo>
                  <a:pt x="5025" y="2617"/>
                </a:lnTo>
                <a:cubicBezTo>
                  <a:pt x="5028" y="2617"/>
                  <a:pt x="5031" y="2616"/>
                  <a:pt x="5034" y="2613"/>
                </a:cubicBezTo>
                <a:cubicBezTo>
                  <a:pt x="5039" y="2605"/>
                  <a:pt x="5044" y="2598"/>
                  <a:pt x="5048" y="2592"/>
                </a:cubicBezTo>
                <a:cubicBezTo>
                  <a:pt x="5050" y="2589"/>
                  <a:pt x="5051" y="2585"/>
                  <a:pt x="5053" y="2582"/>
                </a:cubicBezTo>
                <a:cubicBezTo>
                  <a:pt x="5057" y="2576"/>
                  <a:pt x="5062" y="2570"/>
                  <a:pt x="5069" y="2566"/>
                </a:cubicBezTo>
                <a:cubicBezTo>
                  <a:pt x="5073" y="2578"/>
                  <a:pt x="5078" y="2592"/>
                  <a:pt x="5085" y="2603"/>
                </a:cubicBezTo>
                <a:cubicBezTo>
                  <a:pt x="5095" y="2618"/>
                  <a:pt x="5107" y="2625"/>
                  <a:pt x="5121" y="2625"/>
                </a:cubicBezTo>
                <a:cubicBezTo>
                  <a:pt x="5198" y="2625"/>
                  <a:pt x="5304" y="2626"/>
                  <a:pt x="5312" y="2449"/>
                </a:cubicBezTo>
                <a:cubicBezTo>
                  <a:pt x="5312" y="2440"/>
                  <a:pt x="5310" y="2431"/>
                  <a:pt x="5307" y="2425"/>
                </a:cubicBezTo>
                <a:cubicBezTo>
                  <a:pt x="5306" y="2424"/>
                  <a:pt x="5306" y="2422"/>
                  <a:pt x="5305" y="2421"/>
                </a:cubicBezTo>
                <a:cubicBezTo>
                  <a:pt x="5308" y="2418"/>
                  <a:pt x="5310" y="2412"/>
                  <a:pt x="5311" y="2405"/>
                </a:cubicBezTo>
                <a:cubicBezTo>
                  <a:pt x="5312" y="2397"/>
                  <a:pt x="5312" y="2389"/>
                  <a:pt x="5310" y="2382"/>
                </a:cubicBezTo>
                <a:cubicBezTo>
                  <a:pt x="5296" y="2332"/>
                  <a:pt x="5277" y="2297"/>
                  <a:pt x="5249" y="2276"/>
                </a:cubicBezTo>
                <a:cubicBezTo>
                  <a:pt x="5218" y="2252"/>
                  <a:pt x="5181" y="2246"/>
                  <a:pt x="5127" y="2246"/>
                </a:cubicBezTo>
                <a:cubicBezTo>
                  <a:pt x="5070" y="2246"/>
                  <a:pt x="5031" y="2274"/>
                  <a:pt x="4994" y="2300"/>
                </a:cubicBezTo>
                <a:cubicBezTo>
                  <a:pt x="4955" y="2327"/>
                  <a:pt x="4919" y="2354"/>
                  <a:pt x="4862" y="2354"/>
                </a:cubicBezTo>
                <a:cubicBezTo>
                  <a:pt x="4818" y="2354"/>
                  <a:pt x="4781" y="2334"/>
                  <a:pt x="4739" y="2313"/>
                </a:cubicBezTo>
                <a:lnTo>
                  <a:pt x="4719" y="2304"/>
                </a:lnTo>
                <a:cubicBezTo>
                  <a:pt x="4716" y="2302"/>
                  <a:pt x="4712" y="2302"/>
                  <a:pt x="4709" y="2305"/>
                </a:cubicBezTo>
                <a:cubicBezTo>
                  <a:pt x="4711" y="2299"/>
                  <a:pt x="4712" y="2294"/>
                  <a:pt x="4712" y="2287"/>
                </a:cubicBezTo>
                <a:cubicBezTo>
                  <a:pt x="4711" y="2279"/>
                  <a:pt x="4709" y="2272"/>
                  <a:pt x="4706" y="2266"/>
                </a:cubicBezTo>
                <a:cubicBezTo>
                  <a:pt x="4691" y="2243"/>
                  <a:pt x="4673" y="2240"/>
                  <a:pt x="4657" y="2238"/>
                </a:cubicBezTo>
                <a:cubicBezTo>
                  <a:pt x="4641" y="2236"/>
                  <a:pt x="4631" y="2235"/>
                  <a:pt x="4624" y="2222"/>
                </a:cubicBezTo>
                <a:lnTo>
                  <a:pt x="4686" y="2222"/>
                </a:lnTo>
                <a:cubicBezTo>
                  <a:pt x="4695" y="2222"/>
                  <a:pt x="4701" y="2208"/>
                  <a:pt x="4701" y="2192"/>
                </a:cubicBezTo>
                <a:cubicBezTo>
                  <a:pt x="4701" y="2183"/>
                  <a:pt x="4699" y="2175"/>
                  <a:pt x="4696" y="2170"/>
                </a:cubicBezTo>
                <a:cubicBezTo>
                  <a:pt x="4684" y="2142"/>
                  <a:pt x="4663" y="2132"/>
                  <a:pt x="4641" y="2122"/>
                </a:cubicBezTo>
                <a:cubicBezTo>
                  <a:pt x="4625" y="2115"/>
                  <a:pt x="4604" y="2105"/>
                  <a:pt x="4600" y="2090"/>
                </a:cubicBezTo>
                <a:cubicBezTo>
                  <a:pt x="4599" y="2087"/>
                  <a:pt x="4599" y="2081"/>
                  <a:pt x="4601" y="2074"/>
                </a:cubicBezTo>
                <a:cubicBezTo>
                  <a:pt x="4602" y="2065"/>
                  <a:pt x="4601" y="2055"/>
                  <a:pt x="4598" y="2047"/>
                </a:cubicBezTo>
                <a:cubicBezTo>
                  <a:pt x="4595" y="2039"/>
                  <a:pt x="4591" y="2034"/>
                  <a:pt x="4587" y="2034"/>
                </a:cubicBezTo>
                <a:lnTo>
                  <a:pt x="4569" y="2034"/>
                </a:lnTo>
                <a:cubicBezTo>
                  <a:pt x="4577" y="2017"/>
                  <a:pt x="4583" y="1992"/>
                  <a:pt x="4583" y="1964"/>
                </a:cubicBezTo>
                <a:cubicBezTo>
                  <a:pt x="4583" y="1910"/>
                  <a:pt x="4561" y="1865"/>
                  <a:pt x="4534" y="1865"/>
                </a:cubicBezTo>
                <a:close/>
                <a:moveTo>
                  <a:pt x="7593" y="1875"/>
                </a:moveTo>
                <a:cubicBezTo>
                  <a:pt x="7595" y="1880"/>
                  <a:pt x="7597" y="1886"/>
                  <a:pt x="7599" y="1891"/>
                </a:cubicBezTo>
                <a:cubicBezTo>
                  <a:pt x="7604" y="1906"/>
                  <a:pt x="7608" y="1920"/>
                  <a:pt x="7613" y="1935"/>
                </a:cubicBezTo>
                <a:cubicBezTo>
                  <a:pt x="7620" y="1955"/>
                  <a:pt x="7627" y="1975"/>
                  <a:pt x="7634" y="1996"/>
                </a:cubicBezTo>
                <a:cubicBezTo>
                  <a:pt x="7639" y="2010"/>
                  <a:pt x="7644" y="2024"/>
                  <a:pt x="7649" y="2038"/>
                </a:cubicBezTo>
                <a:cubicBezTo>
                  <a:pt x="7654" y="2052"/>
                  <a:pt x="7658" y="2066"/>
                  <a:pt x="7663" y="2081"/>
                </a:cubicBezTo>
                <a:cubicBezTo>
                  <a:pt x="7669" y="2096"/>
                  <a:pt x="7674" y="2113"/>
                  <a:pt x="7680" y="2129"/>
                </a:cubicBezTo>
                <a:cubicBezTo>
                  <a:pt x="7684" y="2141"/>
                  <a:pt x="7688" y="2153"/>
                  <a:pt x="7692" y="2166"/>
                </a:cubicBezTo>
                <a:cubicBezTo>
                  <a:pt x="7698" y="2184"/>
                  <a:pt x="7704" y="2202"/>
                  <a:pt x="7710" y="2220"/>
                </a:cubicBezTo>
                <a:cubicBezTo>
                  <a:pt x="7712" y="2224"/>
                  <a:pt x="7713" y="2227"/>
                  <a:pt x="7714" y="2231"/>
                </a:cubicBezTo>
                <a:cubicBezTo>
                  <a:pt x="7728" y="2271"/>
                  <a:pt x="7742" y="2311"/>
                  <a:pt x="7756" y="2351"/>
                </a:cubicBezTo>
                <a:cubicBezTo>
                  <a:pt x="7760" y="2364"/>
                  <a:pt x="7765" y="2377"/>
                  <a:pt x="7769" y="2390"/>
                </a:cubicBezTo>
                <a:cubicBezTo>
                  <a:pt x="7772" y="2398"/>
                  <a:pt x="7775" y="2406"/>
                  <a:pt x="7777" y="2414"/>
                </a:cubicBezTo>
                <a:cubicBezTo>
                  <a:pt x="7767" y="2433"/>
                  <a:pt x="7760" y="2457"/>
                  <a:pt x="7760" y="2487"/>
                </a:cubicBezTo>
                <a:cubicBezTo>
                  <a:pt x="7760" y="2541"/>
                  <a:pt x="7782" y="2585"/>
                  <a:pt x="7809" y="2585"/>
                </a:cubicBezTo>
                <a:cubicBezTo>
                  <a:pt x="7817" y="2585"/>
                  <a:pt x="7823" y="2575"/>
                  <a:pt x="7830" y="2568"/>
                </a:cubicBezTo>
                <a:cubicBezTo>
                  <a:pt x="7831" y="2571"/>
                  <a:pt x="7832" y="2574"/>
                  <a:pt x="7833" y="2578"/>
                </a:cubicBezTo>
                <a:cubicBezTo>
                  <a:pt x="7856" y="2645"/>
                  <a:pt x="7880" y="2713"/>
                  <a:pt x="7903" y="2782"/>
                </a:cubicBezTo>
                <a:cubicBezTo>
                  <a:pt x="7907" y="2792"/>
                  <a:pt x="7911" y="2803"/>
                  <a:pt x="7914" y="2814"/>
                </a:cubicBezTo>
                <a:cubicBezTo>
                  <a:pt x="7921" y="2834"/>
                  <a:pt x="7929" y="2855"/>
                  <a:pt x="7935" y="2875"/>
                </a:cubicBezTo>
                <a:cubicBezTo>
                  <a:pt x="7939" y="2886"/>
                  <a:pt x="7943" y="2897"/>
                  <a:pt x="7947" y="2909"/>
                </a:cubicBezTo>
                <a:cubicBezTo>
                  <a:pt x="7973" y="2982"/>
                  <a:pt x="7998" y="3057"/>
                  <a:pt x="8023" y="3130"/>
                </a:cubicBezTo>
                <a:cubicBezTo>
                  <a:pt x="8025" y="3136"/>
                  <a:pt x="8027" y="3143"/>
                  <a:pt x="8030" y="3149"/>
                </a:cubicBezTo>
                <a:cubicBezTo>
                  <a:pt x="8037" y="3169"/>
                  <a:pt x="8044" y="3189"/>
                  <a:pt x="8051" y="3209"/>
                </a:cubicBezTo>
                <a:cubicBezTo>
                  <a:pt x="8056" y="3222"/>
                  <a:pt x="8060" y="3235"/>
                  <a:pt x="8064" y="3248"/>
                </a:cubicBezTo>
                <a:cubicBezTo>
                  <a:pt x="8071" y="3268"/>
                  <a:pt x="8078" y="3287"/>
                  <a:pt x="8085" y="3307"/>
                </a:cubicBezTo>
                <a:cubicBezTo>
                  <a:pt x="8088" y="3316"/>
                  <a:pt x="8091" y="3325"/>
                  <a:pt x="8094" y="3334"/>
                </a:cubicBezTo>
                <a:cubicBezTo>
                  <a:pt x="8109" y="3378"/>
                  <a:pt x="8124" y="3420"/>
                  <a:pt x="8138" y="3462"/>
                </a:cubicBezTo>
                <a:cubicBezTo>
                  <a:pt x="8136" y="3473"/>
                  <a:pt x="8132" y="3482"/>
                  <a:pt x="8132" y="3494"/>
                </a:cubicBezTo>
                <a:cubicBezTo>
                  <a:pt x="8132" y="3548"/>
                  <a:pt x="8154" y="3592"/>
                  <a:pt x="8181" y="3592"/>
                </a:cubicBezTo>
                <a:cubicBezTo>
                  <a:pt x="8182" y="3592"/>
                  <a:pt x="8182" y="3591"/>
                  <a:pt x="8183" y="3591"/>
                </a:cubicBezTo>
                <a:cubicBezTo>
                  <a:pt x="8188" y="3606"/>
                  <a:pt x="8194" y="3622"/>
                  <a:pt x="8199" y="3637"/>
                </a:cubicBezTo>
                <a:cubicBezTo>
                  <a:pt x="8200" y="3639"/>
                  <a:pt x="8200" y="3642"/>
                  <a:pt x="8201" y="3644"/>
                </a:cubicBezTo>
                <a:cubicBezTo>
                  <a:pt x="8226" y="3716"/>
                  <a:pt x="8251" y="3786"/>
                  <a:pt x="8274" y="3853"/>
                </a:cubicBezTo>
                <a:cubicBezTo>
                  <a:pt x="8276" y="3859"/>
                  <a:pt x="8279" y="3865"/>
                  <a:pt x="8281" y="3872"/>
                </a:cubicBezTo>
                <a:cubicBezTo>
                  <a:pt x="8288" y="3893"/>
                  <a:pt x="8295" y="3914"/>
                  <a:pt x="8302" y="3934"/>
                </a:cubicBezTo>
                <a:cubicBezTo>
                  <a:pt x="8303" y="3937"/>
                  <a:pt x="8304" y="3939"/>
                  <a:pt x="8305" y="3941"/>
                </a:cubicBezTo>
                <a:cubicBezTo>
                  <a:pt x="8305" y="3941"/>
                  <a:pt x="8219" y="3941"/>
                  <a:pt x="8219" y="3941"/>
                </a:cubicBezTo>
                <a:cubicBezTo>
                  <a:pt x="8217" y="3941"/>
                  <a:pt x="8214" y="3942"/>
                  <a:pt x="8212" y="3945"/>
                </a:cubicBezTo>
                <a:cubicBezTo>
                  <a:pt x="8207" y="3950"/>
                  <a:pt x="8203" y="3956"/>
                  <a:pt x="8198" y="3960"/>
                </a:cubicBezTo>
                <a:cubicBezTo>
                  <a:pt x="8184" y="3976"/>
                  <a:pt x="8168" y="3993"/>
                  <a:pt x="8163" y="4027"/>
                </a:cubicBezTo>
                <a:lnTo>
                  <a:pt x="8115" y="4097"/>
                </a:lnTo>
                <a:cubicBezTo>
                  <a:pt x="8105" y="4112"/>
                  <a:pt x="8097" y="4130"/>
                  <a:pt x="8089" y="4151"/>
                </a:cubicBezTo>
                <a:lnTo>
                  <a:pt x="8088" y="4151"/>
                </a:lnTo>
                <a:lnTo>
                  <a:pt x="7992" y="4078"/>
                </a:lnTo>
                <a:lnTo>
                  <a:pt x="7990" y="4065"/>
                </a:lnTo>
                <a:lnTo>
                  <a:pt x="7546" y="1897"/>
                </a:lnTo>
                <a:cubicBezTo>
                  <a:pt x="7549" y="1897"/>
                  <a:pt x="7552" y="1900"/>
                  <a:pt x="7555" y="1900"/>
                </a:cubicBezTo>
                <a:cubicBezTo>
                  <a:pt x="7569" y="1900"/>
                  <a:pt x="7582" y="1889"/>
                  <a:pt x="7593" y="1875"/>
                </a:cubicBezTo>
                <a:close/>
                <a:moveTo>
                  <a:pt x="14184" y="1883"/>
                </a:moveTo>
                <a:cubicBezTo>
                  <a:pt x="14163" y="1883"/>
                  <a:pt x="14141" y="1891"/>
                  <a:pt x="14117" y="1908"/>
                </a:cubicBezTo>
                <a:cubicBezTo>
                  <a:pt x="14084" y="1932"/>
                  <a:pt x="14052" y="1969"/>
                  <a:pt x="14021" y="2005"/>
                </a:cubicBezTo>
                <a:cubicBezTo>
                  <a:pt x="14003" y="2026"/>
                  <a:pt x="13984" y="2047"/>
                  <a:pt x="13966" y="2066"/>
                </a:cubicBezTo>
                <a:cubicBezTo>
                  <a:pt x="13960" y="2061"/>
                  <a:pt x="13956" y="2052"/>
                  <a:pt x="13950" y="2052"/>
                </a:cubicBezTo>
                <a:cubicBezTo>
                  <a:pt x="13930" y="2052"/>
                  <a:pt x="13917" y="2079"/>
                  <a:pt x="13909" y="2112"/>
                </a:cubicBezTo>
                <a:cubicBezTo>
                  <a:pt x="13894" y="2120"/>
                  <a:pt x="13879" y="2124"/>
                  <a:pt x="13866" y="2124"/>
                </a:cubicBezTo>
                <a:cubicBezTo>
                  <a:pt x="13858" y="2124"/>
                  <a:pt x="13851" y="2117"/>
                  <a:pt x="13842" y="2104"/>
                </a:cubicBezTo>
                <a:cubicBezTo>
                  <a:pt x="13832" y="2091"/>
                  <a:pt x="13819" y="2074"/>
                  <a:pt x="13802" y="2074"/>
                </a:cubicBezTo>
                <a:cubicBezTo>
                  <a:pt x="13774" y="2074"/>
                  <a:pt x="13761" y="2094"/>
                  <a:pt x="13752" y="2109"/>
                </a:cubicBezTo>
                <a:cubicBezTo>
                  <a:pt x="13744" y="2120"/>
                  <a:pt x="13741" y="2124"/>
                  <a:pt x="13734" y="2124"/>
                </a:cubicBezTo>
                <a:cubicBezTo>
                  <a:pt x="13686" y="2124"/>
                  <a:pt x="13645" y="2190"/>
                  <a:pt x="13610" y="2248"/>
                </a:cubicBezTo>
                <a:cubicBezTo>
                  <a:pt x="13602" y="2261"/>
                  <a:pt x="13595" y="2272"/>
                  <a:pt x="13587" y="2284"/>
                </a:cubicBezTo>
                <a:cubicBezTo>
                  <a:pt x="13584" y="2282"/>
                  <a:pt x="13581" y="2276"/>
                  <a:pt x="13578" y="2276"/>
                </a:cubicBezTo>
                <a:cubicBezTo>
                  <a:pt x="13559" y="2276"/>
                  <a:pt x="13546" y="2300"/>
                  <a:pt x="13538" y="2330"/>
                </a:cubicBezTo>
                <a:cubicBezTo>
                  <a:pt x="13522" y="2332"/>
                  <a:pt x="13509" y="2337"/>
                  <a:pt x="13496" y="2344"/>
                </a:cubicBezTo>
                <a:cubicBezTo>
                  <a:pt x="13484" y="2352"/>
                  <a:pt x="13472" y="2358"/>
                  <a:pt x="13458" y="2358"/>
                </a:cubicBezTo>
                <a:cubicBezTo>
                  <a:pt x="13436" y="2358"/>
                  <a:pt x="13422" y="2395"/>
                  <a:pt x="13422" y="2431"/>
                </a:cubicBezTo>
                <a:cubicBezTo>
                  <a:pt x="13422" y="2451"/>
                  <a:pt x="13427" y="2467"/>
                  <a:pt x="13431" y="2480"/>
                </a:cubicBezTo>
                <a:cubicBezTo>
                  <a:pt x="13435" y="2491"/>
                  <a:pt x="13437" y="2499"/>
                  <a:pt x="13437" y="2508"/>
                </a:cubicBezTo>
                <a:cubicBezTo>
                  <a:pt x="13437" y="2550"/>
                  <a:pt x="13415" y="2587"/>
                  <a:pt x="13392" y="2621"/>
                </a:cubicBezTo>
                <a:cubicBezTo>
                  <a:pt x="13383" y="2594"/>
                  <a:pt x="13371" y="2574"/>
                  <a:pt x="13354" y="2574"/>
                </a:cubicBezTo>
                <a:cubicBezTo>
                  <a:pt x="13327" y="2574"/>
                  <a:pt x="13305" y="2619"/>
                  <a:pt x="13305" y="2673"/>
                </a:cubicBezTo>
                <a:cubicBezTo>
                  <a:pt x="13305" y="2708"/>
                  <a:pt x="13316" y="2734"/>
                  <a:pt x="13329" y="2751"/>
                </a:cubicBezTo>
                <a:cubicBezTo>
                  <a:pt x="13329" y="2755"/>
                  <a:pt x="13326" y="2758"/>
                  <a:pt x="13326" y="2763"/>
                </a:cubicBezTo>
                <a:cubicBezTo>
                  <a:pt x="13326" y="2793"/>
                  <a:pt x="13338" y="2809"/>
                  <a:pt x="13346" y="2822"/>
                </a:cubicBezTo>
                <a:cubicBezTo>
                  <a:pt x="13349" y="2827"/>
                  <a:pt x="13351" y="2831"/>
                  <a:pt x="13353" y="2835"/>
                </a:cubicBezTo>
                <a:cubicBezTo>
                  <a:pt x="13312" y="2856"/>
                  <a:pt x="13257" y="2891"/>
                  <a:pt x="13257" y="2975"/>
                </a:cubicBezTo>
                <a:lnTo>
                  <a:pt x="13257" y="3039"/>
                </a:lnTo>
                <a:cubicBezTo>
                  <a:pt x="13257" y="3056"/>
                  <a:pt x="13250" y="3066"/>
                  <a:pt x="13235" y="3085"/>
                </a:cubicBezTo>
                <a:cubicBezTo>
                  <a:pt x="13232" y="3089"/>
                  <a:pt x="13228" y="3097"/>
                  <a:pt x="13224" y="3102"/>
                </a:cubicBezTo>
                <a:cubicBezTo>
                  <a:pt x="13215" y="3078"/>
                  <a:pt x="13203" y="3059"/>
                  <a:pt x="13187" y="3059"/>
                </a:cubicBezTo>
                <a:cubicBezTo>
                  <a:pt x="13160" y="3059"/>
                  <a:pt x="13138" y="3104"/>
                  <a:pt x="13138" y="3158"/>
                </a:cubicBezTo>
                <a:cubicBezTo>
                  <a:pt x="13138" y="3213"/>
                  <a:pt x="13160" y="3256"/>
                  <a:pt x="13187" y="3256"/>
                </a:cubicBezTo>
                <a:cubicBezTo>
                  <a:pt x="13192" y="3256"/>
                  <a:pt x="13195" y="3249"/>
                  <a:pt x="13199" y="3247"/>
                </a:cubicBezTo>
                <a:cubicBezTo>
                  <a:pt x="13210" y="3292"/>
                  <a:pt x="13237" y="3318"/>
                  <a:pt x="13240" y="3321"/>
                </a:cubicBezTo>
                <a:cubicBezTo>
                  <a:pt x="13243" y="3323"/>
                  <a:pt x="13245" y="3324"/>
                  <a:pt x="13247" y="3324"/>
                </a:cubicBezTo>
                <a:cubicBezTo>
                  <a:pt x="13247" y="3324"/>
                  <a:pt x="13272" y="3322"/>
                  <a:pt x="13290" y="3322"/>
                </a:cubicBezTo>
                <a:cubicBezTo>
                  <a:pt x="13303" y="3322"/>
                  <a:pt x="13306" y="3323"/>
                  <a:pt x="13306" y="3322"/>
                </a:cubicBezTo>
                <a:cubicBezTo>
                  <a:pt x="13317" y="3329"/>
                  <a:pt x="13318" y="3338"/>
                  <a:pt x="13320" y="3377"/>
                </a:cubicBezTo>
                <a:cubicBezTo>
                  <a:pt x="13320" y="3387"/>
                  <a:pt x="13321" y="3397"/>
                  <a:pt x="13321" y="3406"/>
                </a:cubicBezTo>
                <a:cubicBezTo>
                  <a:pt x="13322" y="3419"/>
                  <a:pt x="13326" y="3428"/>
                  <a:pt x="13332" y="3431"/>
                </a:cubicBezTo>
                <a:lnTo>
                  <a:pt x="13340" y="3434"/>
                </a:lnTo>
                <a:cubicBezTo>
                  <a:pt x="13341" y="3437"/>
                  <a:pt x="13341" y="3440"/>
                  <a:pt x="13342" y="3443"/>
                </a:cubicBezTo>
                <a:cubicBezTo>
                  <a:pt x="13342" y="3444"/>
                  <a:pt x="13345" y="3443"/>
                  <a:pt x="13345" y="3444"/>
                </a:cubicBezTo>
                <a:cubicBezTo>
                  <a:pt x="13345" y="3449"/>
                  <a:pt x="13342" y="3451"/>
                  <a:pt x="13342" y="3457"/>
                </a:cubicBezTo>
                <a:cubicBezTo>
                  <a:pt x="13342" y="3511"/>
                  <a:pt x="13364" y="3554"/>
                  <a:pt x="13392" y="3554"/>
                </a:cubicBezTo>
                <a:cubicBezTo>
                  <a:pt x="13414" y="3554"/>
                  <a:pt x="13430" y="3521"/>
                  <a:pt x="13436" y="3479"/>
                </a:cubicBezTo>
                <a:lnTo>
                  <a:pt x="13486" y="3502"/>
                </a:lnTo>
                <a:cubicBezTo>
                  <a:pt x="13487" y="3502"/>
                  <a:pt x="13488" y="3502"/>
                  <a:pt x="13489" y="3502"/>
                </a:cubicBezTo>
                <a:lnTo>
                  <a:pt x="13575" y="3502"/>
                </a:lnTo>
                <a:cubicBezTo>
                  <a:pt x="13575" y="3502"/>
                  <a:pt x="13575" y="3502"/>
                  <a:pt x="13575" y="3502"/>
                </a:cubicBezTo>
                <a:cubicBezTo>
                  <a:pt x="13584" y="3502"/>
                  <a:pt x="13590" y="3489"/>
                  <a:pt x="13590" y="3473"/>
                </a:cubicBezTo>
                <a:cubicBezTo>
                  <a:pt x="13590" y="3465"/>
                  <a:pt x="13589" y="3458"/>
                  <a:pt x="13586" y="3453"/>
                </a:cubicBezTo>
                <a:cubicBezTo>
                  <a:pt x="13585" y="3447"/>
                  <a:pt x="13583" y="3441"/>
                  <a:pt x="13581" y="3437"/>
                </a:cubicBezTo>
                <a:lnTo>
                  <a:pt x="13580" y="3434"/>
                </a:lnTo>
                <a:cubicBezTo>
                  <a:pt x="13579" y="3433"/>
                  <a:pt x="13578" y="3431"/>
                  <a:pt x="13578" y="3430"/>
                </a:cubicBezTo>
                <a:cubicBezTo>
                  <a:pt x="13564" y="3406"/>
                  <a:pt x="13550" y="3386"/>
                  <a:pt x="13536" y="3367"/>
                </a:cubicBezTo>
                <a:cubicBezTo>
                  <a:pt x="13510" y="3331"/>
                  <a:pt x="13487" y="3298"/>
                  <a:pt x="13475" y="3248"/>
                </a:cubicBezTo>
                <a:cubicBezTo>
                  <a:pt x="13497" y="3238"/>
                  <a:pt x="13515" y="3205"/>
                  <a:pt x="13515" y="3158"/>
                </a:cubicBezTo>
                <a:cubicBezTo>
                  <a:pt x="13515" y="3111"/>
                  <a:pt x="13497" y="3077"/>
                  <a:pt x="13475" y="3067"/>
                </a:cubicBezTo>
                <a:cubicBezTo>
                  <a:pt x="13487" y="2987"/>
                  <a:pt x="13508" y="2916"/>
                  <a:pt x="13527" y="2864"/>
                </a:cubicBezTo>
                <a:cubicBezTo>
                  <a:pt x="13546" y="2813"/>
                  <a:pt x="13569" y="2764"/>
                  <a:pt x="13594" y="2722"/>
                </a:cubicBezTo>
                <a:cubicBezTo>
                  <a:pt x="13603" y="2750"/>
                  <a:pt x="13616" y="2771"/>
                  <a:pt x="13634" y="2771"/>
                </a:cubicBezTo>
                <a:cubicBezTo>
                  <a:pt x="13661" y="2771"/>
                  <a:pt x="13682" y="2728"/>
                  <a:pt x="13682" y="2673"/>
                </a:cubicBezTo>
                <a:cubicBezTo>
                  <a:pt x="13682" y="2652"/>
                  <a:pt x="13676" y="2635"/>
                  <a:pt x="13671" y="2618"/>
                </a:cubicBezTo>
                <a:cubicBezTo>
                  <a:pt x="13685" y="2605"/>
                  <a:pt x="13698" y="2594"/>
                  <a:pt x="13710" y="2587"/>
                </a:cubicBezTo>
                <a:cubicBezTo>
                  <a:pt x="13730" y="2576"/>
                  <a:pt x="13743" y="2550"/>
                  <a:pt x="13755" y="2527"/>
                </a:cubicBezTo>
                <a:cubicBezTo>
                  <a:pt x="13770" y="2498"/>
                  <a:pt x="13783" y="2474"/>
                  <a:pt x="13808" y="2474"/>
                </a:cubicBezTo>
                <a:cubicBezTo>
                  <a:pt x="13822" y="2474"/>
                  <a:pt x="13832" y="2459"/>
                  <a:pt x="13839" y="2440"/>
                </a:cubicBezTo>
                <a:cubicBezTo>
                  <a:pt x="13848" y="2460"/>
                  <a:pt x="13861" y="2473"/>
                  <a:pt x="13875" y="2473"/>
                </a:cubicBezTo>
                <a:cubicBezTo>
                  <a:pt x="13903" y="2473"/>
                  <a:pt x="13924" y="2429"/>
                  <a:pt x="13924" y="2375"/>
                </a:cubicBezTo>
                <a:cubicBezTo>
                  <a:pt x="13924" y="2360"/>
                  <a:pt x="13919" y="2350"/>
                  <a:pt x="13916" y="2337"/>
                </a:cubicBezTo>
                <a:cubicBezTo>
                  <a:pt x="13928" y="2332"/>
                  <a:pt x="13940" y="2328"/>
                  <a:pt x="13953" y="2325"/>
                </a:cubicBezTo>
                <a:cubicBezTo>
                  <a:pt x="13985" y="2315"/>
                  <a:pt x="14019" y="2305"/>
                  <a:pt x="14059" y="2266"/>
                </a:cubicBezTo>
                <a:cubicBezTo>
                  <a:pt x="14073" y="2253"/>
                  <a:pt x="14097" y="2241"/>
                  <a:pt x="14123" y="2228"/>
                </a:cubicBezTo>
                <a:cubicBezTo>
                  <a:pt x="14134" y="2222"/>
                  <a:pt x="14146" y="2216"/>
                  <a:pt x="14158" y="2209"/>
                </a:cubicBezTo>
                <a:cubicBezTo>
                  <a:pt x="14220" y="2175"/>
                  <a:pt x="14283" y="2124"/>
                  <a:pt x="14283" y="2018"/>
                </a:cubicBezTo>
                <a:cubicBezTo>
                  <a:pt x="14283" y="1971"/>
                  <a:pt x="14254" y="1934"/>
                  <a:pt x="14237" y="1915"/>
                </a:cubicBezTo>
                <a:cubicBezTo>
                  <a:pt x="14217" y="1895"/>
                  <a:pt x="14197" y="1883"/>
                  <a:pt x="14184" y="1883"/>
                </a:cubicBezTo>
                <a:close/>
                <a:moveTo>
                  <a:pt x="3062" y="1905"/>
                </a:moveTo>
                <a:cubicBezTo>
                  <a:pt x="3080" y="1905"/>
                  <a:pt x="3085" y="1911"/>
                  <a:pt x="3085" y="1911"/>
                </a:cubicBezTo>
                <a:cubicBezTo>
                  <a:pt x="3085" y="1927"/>
                  <a:pt x="3077" y="1945"/>
                  <a:pt x="3068" y="1950"/>
                </a:cubicBezTo>
                <a:cubicBezTo>
                  <a:pt x="3061" y="1954"/>
                  <a:pt x="3057" y="1967"/>
                  <a:pt x="3058" y="1982"/>
                </a:cubicBezTo>
                <a:cubicBezTo>
                  <a:pt x="3059" y="2011"/>
                  <a:pt x="3065" y="2029"/>
                  <a:pt x="3069" y="2042"/>
                </a:cubicBezTo>
                <a:cubicBezTo>
                  <a:pt x="3071" y="2046"/>
                  <a:pt x="3072" y="2049"/>
                  <a:pt x="3073" y="2052"/>
                </a:cubicBezTo>
                <a:lnTo>
                  <a:pt x="2994" y="2170"/>
                </a:lnTo>
                <a:cubicBezTo>
                  <a:pt x="2986" y="2166"/>
                  <a:pt x="2982" y="2149"/>
                  <a:pt x="2975" y="2118"/>
                </a:cubicBezTo>
                <a:cubicBezTo>
                  <a:pt x="2971" y="2096"/>
                  <a:pt x="2966" y="2073"/>
                  <a:pt x="2956" y="2059"/>
                </a:cubicBezTo>
                <a:lnTo>
                  <a:pt x="2955" y="1928"/>
                </a:lnTo>
                <a:cubicBezTo>
                  <a:pt x="2957" y="1929"/>
                  <a:pt x="2960" y="1930"/>
                  <a:pt x="2962" y="1931"/>
                </a:cubicBezTo>
                <a:cubicBezTo>
                  <a:pt x="2965" y="1951"/>
                  <a:pt x="2973" y="1968"/>
                  <a:pt x="2985" y="1968"/>
                </a:cubicBezTo>
                <a:cubicBezTo>
                  <a:pt x="2998" y="1968"/>
                  <a:pt x="3008" y="1947"/>
                  <a:pt x="3009" y="1921"/>
                </a:cubicBezTo>
                <a:cubicBezTo>
                  <a:pt x="3027" y="1913"/>
                  <a:pt x="3041" y="1905"/>
                  <a:pt x="3062" y="1905"/>
                </a:cubicBezTo>
                <a:close/>
                <a:moveTo>
                  <a:pt x="15887" y="1905"/>
                </a:moveTo>
                <a:lnTo>
                  <a:pt x="15895" y="1905"/>
                </a:lnTo>
                <a:cubicBezTo>
                  <a:pt x="15890" y="1925"/>
                  <a:pt x="15883" y="1929"/>
                  <a:pt x="15872" y="1929"/>
                </a:cubicBezTo>
                <a:cubicBezTo>
                  <a:pt x="15871" y="1929"/>
                  <a:pt x="15871" y="1929"/>
                  <a:pt x="15871" y="1928"/>
                </a:cubicBezTo>
                <a:cubicBezTo>
                  <a:pt x="15877" y="1920"/>
                  <a:pt x="15883" y="1912"/>
                  <a:pt x="15887" y="1905"/>
                </a:cubicBezTo>
                <a:close/>
                <a:moveTo>
                  <a:pt x="2925" y="1925"/>
                </a:moveTo>
                <a:lnTo>
                  <a:pt x="2926" y="2108"/>
                </a:lnTo>
                <a:cubicBezTo>
                  <a:pt x="2917" y="2155"/>
                  <a:pt x="2896" y="2188"/>
                  <a:pt x="2875" y="2184"/>
                </a:cubicBezTo>
                <a:cubicBezTo>
                  <a:pt x="2869" y="2182"/>
                  <a:pt x="2864" y="2188"/>
                  <a:pt x="2861" y="2198"/>
                </a:cubicBezTo>
                <a:lnTo>
                  <a:pt x="2850" y="2194"/>
                </a:lnTo>
                <a:lnTo>
                  <a:pt x="2738" y="2156"/>
                </a:lnTo>
                <a:cubicBezTo>
                  <a:pt x="2749" y="2146"/>
                  <a:pt x="2760" y="2138"/>
                  <a:pt x="2772" y="2130"/>
                </a:cubicBezTo>
                <a:cubicBezTo>
                  <a:pt x="2791" y="2117"/>
                  <a:pt x="2811" y="2103"/>
                  <a:pt x="2832" y="2077"/>
                </a:cubicBezTo>
                <a:cubicBezTo>
                  <a:pt x="2849" y="2057"/>
                  <a:pt x="2861" y="2028"/>
                  <a:pt x="2872" y="2000"/>
                </a:cubicBezTo>
                <a:cubicBezTo>
                  <a:pt x="2888" y="1962"/>
                  <a:pt x="2901" y="1931"/>
                  <a:pt x="2925" y="1925"/>
                </a:cubicBezTo>
                <a:close/>
                <a:moveTo>
                  <a:pt x="14124" y="1967"/>
                </a:moveTo>
                <a:lnTo>
                  <a:pt x="14225" y="1971"/>
                </a:lnTo>
                <a:cubicBezTo>
                  <a:pt x="14245" y="1993"/>
                  <a:pt x="14253" y="2012"/>
                  <a:pt x="14253" y="2018"/>
                </a:cubicBezTo>
                <a:cubicBezTo>
                  <a:pt x="14253" y="2038"/>
                  <a:pt x="14248" y="2055"/>
                  <a:pt x="14239" y="2070"/>
                </a:cubicBezTo>
                <a:cubicBezTo>
                  <a:pt x="14238" y="2019"/>
                  <a:pt x="14218" y="1977"/>
                  <a:pt x="14192" y="1977"/>
                </a:cubicBezTo>
                <a:cubicBezTo>
                  <a:pt x="14165" y="1977"/>
                  <a:pt x="14142" y="2022"/>
                  <a:pt x="14142" y="2076"/>
                </a:cubicBezTo>
                <a:cubicBezTo>
                  <a:pt x="14142" y="2104"/>
                  <a:pt x="14148" y="2129"/>
                  <a:pt x="14157" y="2146"/>
                </a:cubicBezTo>
                <a:cubicBezTo>
                  <a:pt x="14156" y="2147"/>
                  <a:pt x="14155" y="2148"/>
                  <a:pt x="14153" y="2149"/>
                </a:cubicBezTo>
                <a:lnTo>
                  <a:pt x="14007" y="2090"/>
                </a:lnTo>
                <a:cubicBezTo>
                  <a:pt x="14017" y="2079"/>
                  <a:pt x="14027" y="2067"/>
                  <a:pt x="14037" y="2056"/>
                </a:cubicBezTo>
                <a:cubicBezTo>
                  <a:pt x="14067" y="2021"/>
                  <a:pt x="14095" y="1989"/>
                  <a:pt x="14124" y="1967"/>
                </a:cubicBezTo>
                <a:close/>
                <a:moveTo>
                  <a:pt x="4321" y="1980"/>
                </a:moveTo>
                <a:cubicBezTo>
                  <a:pt x="4368" y="1980"/>
                  <a:pt x="4392" y="2016"/>
                  <a:pt x="4419" y="2055"/>
                </a:cubicBezTo>
                <a:cubicBezTo>
                  <a:pt x="4427" y="2068"/>
                  <a:pt x="4436" y="2082"/>
                  <a:pt x="4446" y="2094"/>
                </a:cubicBezTo>
                <a:cubicBezTo>
                  <a:pt x="4445" y="2095"/>
                  <a:pt x="4443" y="2096"/>
                  <a:pt x="4442" y="2098"/>
                </a:cubicBezTo>
                <a:cubicBezTo>
                  <a:pt x="4430" y="2123"/>
                  <a:pt x="4421" y="2132"/>
                  <a:pt x="4410" y="2132"/>
                </a:cubicBezTo>
                <a:cubicBezTo>
                  <a:pt x="4392" y="2132"/>
                  <a:pt x="4288" y="2042"/>
                  <a:pt x="4273" y="2007"/>
                </a:cubicBezTo>
                <a:cubicBezTo>
                  <a:pt x="4274" y="1986"/>
                  <a:pt x="4288" y="1980"/>
                  <a:pt x="4321" y="1980"/>
                </a:cubicBezTo>
                <a:close/>
                <a:moveTo>
                  <a:pt x="4758" y="1999"/>
                </a:moveTo>
                <a:lnTo>
                  <a:pt x="5250" y="2023"/>
                </a:lnTo>
                <a:cubicBezTo>
                  <a:pt x="5228" y="2033"/>
                  <a:pt x="5211" y="2067"/>
                  <a:pt x="5211" y="2114"/>
                </a:cubicBezTo>
                <a:cubicBezTo>
                  <a:pt x="5211" y="2122"/>
                  <a:pt x="5214" y="2128"/>
                  <a:pt x="5215" y="2136"/>
                </a:cubicBezTo>
                <a:cubicBezTo>
                  <a:pt x="5207" y="2115"/>
                  <a:pt x="5197" y="2095"/>
                  <a:pt x="5172" y="2095"/>
                </a:cubicBezTo>
                <a:lnTo>
                  <a:pt x="5013" y="2095"/>
                </a:lnTo>
                <a:cubicBezTo>
                  <a:pt x="5001" y="2095"/>
                  <a:pt x="4992" y="2106"/>
                  <a:pt x="4983" y="2116"/>
                </a:cubicBezTo>
                <a:cubicBezTo>
                  <a:pt x="4973" y="2127"/>
                  <a:pt x="4963" y="2138"/>
                  <a:pt x="4949" y="2138"/>
                </a:cubicBezTo>
                <a:cubicBezTo>
                  <a:pt x="4884" y="2138"/>
                  <a:pt x="4830" y="2104"/>
                  <a:pt x="4760" y="2060"/>
                </a:cubicBezTo>
                <a:lnTo>
                  <a:pt x="4753" y="2054"/>
                </a:lnTo>
                <a:cubicBezTo>
                  <a:pt x="4746" y="2050"/>
                  <a:pt x="4739" y="2055"/>
                  <a:pt x="4735" y="2067"/>
                </a:cubicBezTo>
                <a:cubicBezTo>
                  <a:pt x="4727" y="2095"/>
                  <a:pt x="4723" y="2095"/>
                  <a:pt x="4723" y="2095"/>
                </a:cubicBezTo>
                <a:cubicBezTo>
                  <a:pt x="4717" y="2095"/>
                  <a:pt x="4716" y="2091"/>
                  <a:pt x="4716" y="2091"/>
                </a:cubicBezTo>
                <a:cubicBezTo>
                  <a:pt x="4716" y="2040"/>
                  <a:pt x="4728" y="2014"/>
                  <a:pt x="4758" y="1999"/>
                </a:cubicBezTo>
                <a:close/>
                <a:moveTo>
                  <a:pt x="4199" y="2014"/>
                </a:moveTo>
                <a:cubicBezTo>
                  <a:pt x="4185" y="2014"/>
                  <a:pt x="4173" y="2028"/>
                  <a:pt x="4164" y="2047"/>
                </a:cubicBezTo>
                <a:cubicBezTo>
                  <a:pt x="4160" y="2046"/>
                  <a:pt x="4157" y="2042"/>
                  <a:pt x="4153" y="2042"/>
                </a:cubicBezTo>
                <a:cubicBezTo>
                  <a:pt x="4140" y="2042"/>
                  <a:pt x="4131" y="2055"/>
                  <a:pt x="4124" y="2065"/>
                </a:cubicBezTo>
                <a:cubicBezTo>
                  <a:pt x="4118" y="2072"/>
                  <a:pt x="4114" y="2076"/>
                  <a:pt x="4110" y="2076"/>
                </a:cubicBezTo>
                <a:cubicBezTo>
                  <a:pt x="4092" y="2076"/>
                  <a:pt x="4078" y="2066"/>
                  <a:pt x="4064" y="2055"/>
                </a:cubicBezTo>
                <a:cubicBezTo>
                  <a:pt x="4049" y="2045"/>
                  <a:pt x="4034" y="2034"/>
                  <a:pt x="4015" y="2034"/>
                </a:cubicBezTo>
                <a:cubicBezTo>
                  <a:pt x="4011" y="2034"/>
                  <a:pt x="4008" y="2033"/>
                  <a:pt x="4004" y="2032"/>
                </a:cubicBezTo>
                <a:cubicBezTo>
                  <a:pt x="3993" y="2030"/>
                  <a:pt x="3982" y="2031"/>
                  <a:pt x="3971" y="2040"/>
                </a:cubicBezTo>
                <a:cubicBezTo>
                  <a:pt x="3964" y="2046"/>
                  <a:pt x="3961" y="2062"/>
                  <a:pt x="3963" y="2076"/>
                </a:cubicBezTo>
                <a:cubicBezTo>
                  <a:pt x="3965" y="2093"/>
                  <a:pt x="3968" y="2106"/>
                  <a:pt x="3973" y="2117"/>
                </a:cubicBezTo>
                <a:cubicBezTo>
                  <a:pt x="3962" y="2106"/>
                  <a:pt x="3950" y="2098"/>
                  <a:pt x="3935" y="2098"/>
                </a:cubicBezTo>
                <a:cubicBezTo>
                  <a:pt x="3926" y="2098"/>
                  <a:pt x="3920" y="2111"/>
                  <a:pt x="3920" y="2128"/>
                </a:cubicBezTo>
                <a:lnTo>
                  <a:pt x="3920" y="2179"/>
                </a:lnTo>
                <a:cubicBezTo>
                  <a:pt x="3920" y="2180"/>
                  <a:pt x="3920" y="2180"/>
                  <a:pt x="3920" y="2181"/>
                </a:cubicBezTo>
                <a:cubicBezTo>
                  <a:pt x="3913" y="2170"/>
                  <a:pt x="3907" y="2157"/>
                  <a:pt x="3901" y="2144"/>
                </a:cubicBezTo>
                <a:cubicBezTo>
                  <a:pt x="3878" y="2096"/>
                  <a:pt x="3853" y="2042"/>
                  <a:pt x="3818" y="2042"/>
                </a:cubicBezTo>
                <a:lnTo>
                  <a:pt x="3792" y="2042"/>
                </a:lnTo>
                <a:cubicBezTo>
                  <a:pt x="3784" y="2042"/>
                  <a:pt x="3778" y="2056"/>
                  <a:pt x="3778" y="2073"/>
                </a:cubicBezTo>
                <a:cubicBezTo>
                  <a:pt x="3778" y="2087"/>
                  <a:pt x="3779" y="2100"/>
                  <a:pt x="3781" y="2112"/>
                </a:cubicBezTo>
                <a:cubicBezTo>
                  <a:pt x="3769" y="2130"/>
                  <a:pt x="3759" y="2155"/>
                  <a:pt x="3759" y="2188"/>
                </a:cubicBezTo>
                <a:cubicBezTo>
                  <a:pt x="3759" y="2243"/>
                  <a:pt x="3781" y="2286"/>
                  <a:pt x="3809" y="2286"/>
                </a:cubicBezTo>
                <a:cubicBezTo>
                  <a:pt x="3819" y="2286"/>
                  <a:pt x="3827" y="2276"/>
                  <a:pt x="3835" y="2265"/>
                </a:cubicBezTo>
                <a:cubicBezTo>
                  <a:pt x="3836" y="2265"/>
                  <a:pt x="3837" y="2267"/>
                  <a:pt x="3839" y="2267"/>
                </a:cubicBezTo>
                <a:lnTo>
                  <a:pt x="3842" y="2285"/>
                </a:lnTo>
                <a:cubicBezTo>
                  <a:pt x="3844" y="2298"/>
                  <a:pt x="3850" y="2306"/>
                  <a:pt x="3856" y="2306"/>
                </a:cubicBezTo>
                <a:lnTo>
                  <a:pt x="3876" y="2306"/>
                </a:lnTo>
                <a:cubicBezTo>
                  <a:pt x="3882" y="2336"/>
                  <a:pt x="3896" y="2357"/>
                  <a:pt x="3913" y="2357"/>
                </a:cubicBezTo>
                <a:cubicBezTo>
                  <a:pt x="3936" y="2357"/>
                  <a:pt x="3968" y="2346"/>
                  <a:pt x="3998" y="2335"/>
                </a:cubicBezTo>
                <a:cubicBezTo>
                  <a:pt x="4010" y="2330"/>
                  <a:pt x="4022" y="2326"/>
                  <a:pt x="4034" y="2322"/>
                </a:cubicBezTo>
                <a:cubicBezTo>
                  <a:pt x="4030" y="2331"/>
                  <a:pt x="4026" y="2342"/>
                  <a:pt x="4025" y="2357"/>
                </a:cubicBezTo>
                <a:cubicBezTo>
                  <a:pt x="4024" y="2368"/>
                  <a:pt x="4024" y="2378"/>
                  <a:pt x="4024" y="2390"/>
                </a:cubicBezTo>
                <a:cubicBezTo>
                  <a:pt x="4016" y="2405"/>
                  <a:pt x="4011" y="2425"/>
                  <a:pt x="4011" y="2446"/>
                </a:cubicBezTo>
                <a:cubicBezTo>
                  <a:pt x="4011" y="2482"/>
                  <a:pt x="4027" y="2502"/>
                  <a:pt x="4058" y="2502"/>
                </a:cubicBezTo>
                <a:cubicBezTo>
                  <a:pt x="4067" y="2502"/>
                  <a:pt x="4077" y="2501"/>
                  <a:pt x="4084" y="2499"/>
                </a:cubicBezTo>
                <a:cubicBezTo>
                  <a:pt x="4088" y="2499"/>
                  <a:pt x="4091" y="2498"/>
                  <a:pt x="4093" y="2498"/>
                </a:cubicBezTo>
                <a:cubicBezTo>
                  <a:pt x="4110" y="2498"/>
                  <a:pt x="4152" y="2496"/>
                  <a:pt x="4183" y="2475"/>
                </a:cubicBezTo>
                <a:cubicBezTo>
                  <a:pt x="4190" y="2470"/>
                  <a:pt x="4194" y="2457"/>
                  <a:pt x="4193" y="2442"/>
                </a:cubicBezTo>
                <a:cubicBezTo>
                  <a:pt x="4188" y="2380"/>
                  <a:pt x="4194" y="2338"/>
                  <a:pt x="4200" y="2294"/>
                </a:cubicBezTo>
                <a:cubicBezTo>
                  <a:pt x="4203" y="2273"/>
                  <a:pt x="4207" y="2250"/>
                  <a:pt x="4209" y="2225"/>
                </a:cubicBezTo>
                <a:cubicBezTo>
                  <a:pt x="4209" y="2217"/>
                  <a:pt x="4209" y="2211"/>
                  <a:pt x="4209" y="2203"/>
                </a:cubicBezTo>
                <a:cubicBezTo>
                  <a:pt x="4231" y="2193"/>
                  <a:pt x="4248" y="2160"/>
                  <a:pt x="4248" y="2114"/>
                </a:cubicBezTo>
                <a:cubicBezTo>
                  <a:pt x="4248" y="2059"/>
                  <a:pt x="4226" y="2014"/>
                  <a:pt x="4199" y="2014"/>
                </a:cubicBezTo>
                <a:close/>
                <a:moveTo>
                  <a:pt x="3508" y="2023"/>
                </a:moveTo>
                <a:cubicBezTo>
                  <a:pt x="3515" y="2031"/>
                  <a:pt x="3523" y="2038"/>
                  <a:pt x="3532" y="2042"/>
                </a:cubicBezTo>
                <a:cubicBezTo>
                  <a:pt x="3532" y="2054"/>
                  <a:pt x="3533" y="2061"/>
                  <a:pt x="3533" y="2067"/>
                </a:cubicBezTo>
                <a:cubicBezTo>
                  <a:pt x="3533" y="2069"/>
                  <a:pt x="3533" y="2070"/>
                  <a:pt x="3533" y="2072"/>
                </a:cubicBezTo>
                <a:cubicBezTo>
                  <a:pt x="3533" y="2152"/>
                  <a:pt x="3580" y="2259"/>
                  <a:pt x="3628" y="2259"/>
                </a:cubicBezTo>
                <a:cubicBezTo>
                  <a:pt x="3642" y="2259"/>
                  <a:pt x="3652" y="2244"/>
                  <a:pt x="3661" y="2231"/>
                </a:cubicBezTo>
                <a:cubicBezTo>
                  <a:pt x="3669" y="2219"/>
                  <a:pt x="3676" y="2208"/>
                  <a:pt x="3686" y="2208"/>
                </a:cubicBezTo>
                <a:cubicBezTo>
                  <a:pt x="3702" y="2208"/>
                  <a:pt x="3720" y="2249"/>
                  <a:pt x="3720" y="2285"/>
                </a:cubicBezTo>
                <a:cubicBezTo>
                  <a:pt x="3720" y="2330"/>
                  <a:pt x="3675" y="2445"/>
                  <a:pt x="3661" y="2455"/>
                </a:cubicBezTo>
                <a:cubicBezTo>
                  <a:pt x="3653" y="2458"/>
                  <a:pt x="3624" y="2453"/>
                  <a:pt x="3597" y="2449"/>
                </a:cubicBezTo>
                <a:lnTo>
                  <a:pt x="3595" y="2449"/>
                </a:lnTo>
                <a:lnTo>
                  <a:pt x="3488" y="2046"/>
                </a:lnTo>
                <a:cubicBezTo>
                  <a:pt x="3488" y="2045"/>
                  <a:pt x="3490" y="2043"/>
                  <a:pt x="3490" y="2042"/>
                </a:cubicBezTo>
                <a:cubicBezTo>
                  <a:pt x="3497" y="2036"/>
                  <a:pt x="3503" y="2029"/>
                  <a:pt x="3508" y="2023"/>
                </a:cubicBezTo>
                <a:close/>
                <a:moveTo>
                  <a:pt x="5271" y="2024"/>
                </a:moveTo>
                <a:lnTo>
                  <a:pt x="5316" y="2026"/>
                </a:lnTo>
                <a:cubicBezTo>
                  <a:pt x="5319" y="2032"/>
                  <a:pt x="5322" y="2037"/>
                  <a:pt x="5327" y="2037"/>
                </a:cubicBezTo>
                <a:cubicBezTo>
                  <a:pt x="5327" y="2037"/>
                  <a:pt x="5380" y="2037"/>
                  <a:pt x="5380" y="2037"/>
                </a:cubicBezTo>
                <a:lnTo>
                  <a:pt x="5336" y="2117"/>
                </a:lnTo>
                <a:cubicBezTo>
                  <a:pt x="5325" y="2125"/>
                  <a:pt x="5317" y="2125"/>
                  <a:pt x="5305" y="2131"/>
                </a:cubicBezTo>
                <a:cubicBezTo>
                  <a:pt x="5306" y="2125"/>
                  <a:pt x="5309" y="2120"/>
                  <a:pt x="5309" y="2114"/>
                </a:cubicBezTo>
                <a:cubicBezTo>
                  <a:pt x="5309" y="2068"/>
                  <a:pt x="5292" y="2035"/>
                  <a:pt x="5271" y="2024"/>
                </a:cubicBezTo>
                <a:close/>
                <a:moveTo>
                  <a:pt x="16684" y="2026"/>
                </a:moveTo>
                <a:lnTo>
                  <a:pt x="16694" y="2026"/>
                </a:lnTo>
                <a:lnTo>
                  <a:pt x="16690" y="2031"/>
                </a:lnTo>
                <a:cubicBezTo>
                  <a:pt x="16688" y="2028"/>
                  <a:pt x="16686" y="2028"/>
                  <a:pt x="16684" y="2026"/>
                </a:cubicBezTo>
                <a:close/>
                <a:moveTo>
                  <a:pt x="16751" y="2026"/>
                </a:moveTo>
                <a:lnTo>
                  <a:pt x="16777" y="2026"/>
                </a:lnTo>
                <a:cubicBezTo>
                  <a:pt x="16931" y="2101"/>
                  <a:pt x="16967" y="2175"/>
                  <a:pt x="16970" y="2224"/>
                </a:cubicBezTo>
                <a:cubicBezTo>
                  <a:pt x="16971" y="2248"/>
                  <a:pt x="16965" y="2273"/>
                  <a:pt x="16955" y="2298"/>
                </a:cubicBezTo>
                <a:cubicBezTo>
                  <a:pt x="16949" y="2284"/>
                  <a:pt x="16940" y="2276"/>
                  <a:pt x="16931" y="2276"/>
                </a:cubicBezTo>
                <a:cubicBezTo>
                  <a:pt x="16912" y="2276"/>
                  <a:pt x="16896" y="2307"/>
                  <a:pt x="16896" y="2344"/>
                </a:cubicBezTo>
                <a:cubicBezTo>
                  <a:pt x="16896" y="2360"/>
                  <a:pt x="16900" y="2372"/>
                  <a:pt x="16904" y="2383"/>
                </a:cubicBezTo>
                <a:cubicBezTo>
                  <a:pt x="16887" y="2407"/>
                  <a:pt x="16866" y="2428"/>
                  <a:pt x="16845" y="2452"/>
                </a:cubicBezTo>
                <a:cubicBezTo>
                  <a:pt x="16845" y="2451"/>
                  <a:pt x="16846" y="2450"/>
                  <a:pt x="16846" y="2449"/>
                </a:cubicBezTo>
                <a:cubicBezTo>
                  <a:pt x="16846" y="2395"/>
                  <a:pt x="16824" y="2350"/>
                  <a:pt x="16797" y="2350"/>
                </a:cubicBezTo>
                <a:cubicBezTo>
                  <a:pt x="16770" y="2350"/>
                  <a:pt x="16747" y="2395"/>
                  <a:pt x="16747" y="2449"/>
                </a:cubicBezTo>
                <a:cubicBezTo>
                  <a:pt x="16747" y="2485"/>
                  <a:pt x="16759" y="2512"/>
                  <a:pt x="16773" y="2529"/>
                </a:cubicBezTo>
                <a:cubicBezTo>
                  <a:pt x="16760" y="2542"/>
                  <a:pt x="16747" y="2557"/>
                  <a:pt x="16735" y="2569"/>
                </a:cubicBezTo>
                <a:cubicBezTo>
                  <a:pt x="16734" y="2570"/>
                  <a:pt x="16734" y="2570"/>
                  <a:pt x="16734" y="2571"/>
                </a:cubicBezTo>
                <a:cubicBezTo>
                  <a:pt x="16728" y="2551"/>
                  <a:pt x="16719" y="2537"/>
                  <a:pt x="16707" y="2537"/>
                </a:cubicBezTo>
                <a:cubicBezTo>
                  <a:pt x="16688" y="2537"/>
                  <a:pt x="16673" y="2568"/>
                  <a:pt x="16673" y="2606"/>
                </a:cubicBezTo>
                <a:cubicBezTo>
                  <a:pt x="16673" y="2614"/>
                  <a:pt x="16676" y="2620"/>
                  <a:pt x="16678" y="2628"/>
                </a:cubicBezTo>
                <a:cubicBezTo>
                  <a:pt x="16636" y="2670"/>
                  <a:pt x="16601" y="2709"/>
                  <a:pt x="16587" y="2743"/>
                </a:cubicBezTo>
                <a:cubicBezTo>
                  <a:pt x="16586" y="2745"/>
                  <a:pt x="16586" y="2748"/>
                  <a:pt x="16585" y="2750"/>
                </a:cubicBezTo>
                <a:cubicBezTo>
                  <a:pt x="16583" y="2761"/>
                  <a:pt x="16572" y="2818"/>
                  <a:pt x="16583" y="2854"/>
                </a:cubicBezTo>
                <a:cubicBezTo>
                  <a:pt x="16587" y="2864"/>
                  <a:pt x="16594" y="2881"/>
                  <a:pt x="16610" y="2881"/>
                </a:cubicBezTo>
                <a:cubicBezTo>
                  <a:pt x="16644" y="2881"/>
                  <a:pt x="16711" y="2799"/>
                  <a:pt x="16813" y="2634"/>
                </a:cubicBezTo>
                <a:cubicBezTo>
                  <a:pt x="16841" y="2687"/>
                  <a:pt x="16901" y="2731"/>
                  <a:pt x="16975" y="2769"/>
                </a:cubicBezTo>
                <a:cubicBezTo>
                  <a:pt x="16980" y="2812"/>
                  <a:pt x="16997" y="2846"/>
                  <a:pt x="17020" y="2846"/>
                </a:cubicBezTo>
                <a:cubicBezTo>
                  <a:pt x="17037" y="2846"/>
                  <a:pt x="17049" y="2828"/>
                  <a:pt x="17058" y="2803"/>
                </a:cubicBezTo>
                <a:cubicBezTo>
                  <a:pt x="17103" y="2822"/>
                  <a:pt x="17146" y="2842"/>
                  <a:pt x="17194" y="2858"/>
                </a:cubicBezTo>
                <a:cubicBezTo>
                  <a:pt x="17194" y="2859"/>
                  <a:pt x="17194" y="2859"/>
                  <a:pt x="17194" y="2860"/>
                </a:cubicBezTo>
                <a:cubicBezTo>
                  <a:pt x="17194" y="2906"/>
                  <a:pt x="17212" y="2939"/>
                  <a:pt x="17234" y="2949"/>
                </a:cubicBezTo>
                <a:lnTo>
                  <a:pt x="17188" y="3424"/>
                </a:lnTo>
                <a:lnTo>
                  <a:pt x="16260" y="2634"/>
                </a:lnTo>
                <a:cubicBezTo>
                  <a:pt x="16260" y="2634"/>
                  <a:pt x="16310" y="2572"/>
                  <a:pt x="16324" y="2554"/>
                </a:cubicBezTo>
                <a:cubicBezTo>
                  <a:pt x="16329" y="2579"/>
                  <a:pt x="16340" y="2599"/>
                  <a:pt x="16354" y="2599"/>
                </a:cubicBezTo>
                <a:cubicBezTo>
                  <a:pt x="16373" y="2599"/>
                  <a:pt x="16388" y="2569"/>
                  <a:pt x="16388" y="2531"/>
                </a:cubicBezTo>
                <a:cubicBezTo>
                  <a:pt x="16388" y="2514"/>
                  <a:pt x="16384" y="2499"/>
                  <a:pt x="16379" y="2487"/>
                </a:cubicBezTo>
                <a:cubicBezTo>
                  <a:pt x="16420" y="2435"/>
                  <a:pt x="16436" y="2417"/>
                  <a:pt x="16492" y="2347"/>
                </a:cubicBezTo>
                <a:cubicBezTo>
                  <a:pt x="16497" y="2352"/>
                  <a:pt x="16502" y="2360"/>
                  <a:pt x="16508" y="2360"/>
                </a:cubicBezTo>
                <a:cubicBezTo>
                  <a:pt x="16530" y="2360"/>
                  <a:pt x="16547" y="2324"/>
                  <a:pt x="16547" y="2280"/>
                </a:cubicBezTo>
                <a:cubicBezTo>
                  <a:pt x="16547" y="2279"/>
                  <a:pt x="16547" y="2279"/>
                  <a:pt x="16547" y="2278"/>
                </a:cubicBezTo>
                <a:cubicBezTo>
                  <a:pt x="16601" y="2211"/>
                  <a:pt x="16624" y="2184"/>
                  <a:pt x="16658" y="2142"/>
                </a:cubicBezTo>
                <a:cubicBezTo>
                  <a:pt x="16662" y="2145"/>
                  <a:pt x="16665" y="2151"/>
                  <a:pt x="16670" y="2151"/>
                </a:cubicBezTo>
                <a:cubicBezTo>
                  <a:pt x="16689" y="2151"/>
                  <a:pt x="16703" y="2121"/>
                  <a:pt x="16703" y="2084"/>
                </a:cubicBezTo>
                <a:cubicBezTo>
                  <a:pt x="16712" y="2074"/>
                  <a:pt x="16751" y="2026"/>
                  <a:pt x="16751" y="2026"/>
                </a:cubicBezTo>
                <a:close/>
                <a:moveTo>
                  <a:pt x="18459" y="2052"/>
                </a:moveTo>
                <a:cubicBezTo>
                  <a:pt x="18426" y="2052"/>
                  <a:pt x="18398" y="2097"/>
                  <a:pt x="18389" y="2157"/>
                </a:cubicBezTo>
                <a:cubicBezTo>
                  <a:pt x="18376" y="2189"/>
                  <a:pt x="18366" y="2225"/>
                  <a:pt x="18366" y="2269"/>
                </a:cubicBezTo>
                <a:cubicBezTo>
                  <a:pt x="18366" y="2387"/>
                  <a:pt x="18423" y="2490"/>
                  <a:pt x="18487" y="2490"/>
                </a:cubicBezTo>
                <a:cubicBezTo>
                  <a:pt x="18509" y="2490"/>
                  <a:pt x="18522" y="2462"/>
                  <a:pt x="18533" y="2439"/>
                </a:cubicBezTo>
                <a:cubicBezTo>
                  <a:pt x="18543" y="2456"/>
                  <a:pt x="18554" y="2468"/>
                  <a:pt x="18572" y="2468"/>
                </a:cubicBezTo>
                <a:cubicBezTo>
                  <a:pt x="18588" y="2468"/>
                  <a:pt x="18600" y="2455"/>
                  <a:pt x="18609" y="2445"/>
                </a:cubicBezTo>
                <a:cubicBezTo>
                  <a:pt x="18612" y="2441"/>
                  <a:pt x="18617" y="2434"/>
                  <a:pt x="18619" y="2434"/>
                </a:cubicBezTo>
                <a:cubicBezTo>
                  <a:pt x="18631" y="2434"/>
                  <a:pt x="18640" y="2424"/>
                  <a:pt x="18647" y="2416"/>
                </a:cubicBezTo>
                <a:cubicBezTo>
                  <a:pt x="18653" y="2409"/>
                  <a:pt x="18657" y="2405"/>
                  <a:pt x="18661" y="2405"/>
                </a:cubicBezTo>
                <a:cubicBezTo>
                  <a:pt x="18663" y="2405"/>
                  <a:pt x="18667" y="2413"/>
                  <a:pt x="18670" y="2418"/>
                </a:cubicBezTo>
                <a:cubicBezTo>
                  <a:pt x="18677" y="2430"/>
                  <a:pt x="18686" y="2447"/>
                  <a:pt x="18700" y="2447"/>
                </a:cubicBezTo>
                <a:cubicBezTo>
                  <a:pt x="18718" y="2447"/>
                  <a:pt x="18730" y="2430"/>
                  <a:pt x="18740" y="2418"/>
                </a:cubicBezTo>
                <a:cubicBezTo>
                  <a:pt x="18745" y="2411"/>
                  <a:pt x="18749" y="2405"/>
                  <a:pt x="18752" y="2405"/>
                </a:cubicBezTo>
                <a:lnTo>
                  <a:pt x="18809" y="2405"/>
                </a:lnTo>
                <a:cubicBezTo>
                  <a:pt x="18818" y="2405"/>
                  <a:pt x="18824" y="2391"/>
                  <a:pt x="18825" y="2375"/>
                </a:cubicBezTo>
                <a:cubicBezTo>
                  <a:pt x="18825" y="2368"/>
                  <a:pt x="18832" y="2348"/>
                  <a:pt x="18837" y="2334"/>
                </a:cubicBezTo>
                <a:cubicBezTo>
                  <a:pt x="18846" y="2309"/>
                  <a:pt x="18857" y="2278"/>
                  <a:pt x="18862" y="2243"/>
                </a:cubicBezTo>
                <a:cubicBezTo>
                  <a:pt x="18864" y="2227"/>
                  <a:pt x="18859" y="2210"/>
                  <a:pt x="18851" y="2206"/>
                </a:cubicBezTo>
                <a:cubicBezTo>
                  <a:pt x="18840" y="2199"/>
                  <a:pt x="18823" y="2188"/>
                  <a:pt x="18803" y="2175"/>
                </a:cubicBezTo>
                <a:cubicBezTo>
                  <a:pt x="18730" y="2129"/>
                  <a:pt x="18668" y="2090"/>
                  <a:pt x="18640" y="2090"/>
                </a:cubicBezTo>
                <a:cubicBezTo>
                  <a:pt x="18613" y="2090"/>
                  <a:pt x="18595" y="2132"/>
                  <a:pt x="18590" y="2201"/>
                </a:cubicBezTo>
                <a:cubicBezTo>
                  <a:pt x="18577" y="2193"/>
                  <a:pt x="18567" y="2173"/>
                  <a:pt x="18556" y="2150"/>
                </a:cubicBezTo>
                <a:cubicBezTo>
                  <a:pt x="18543" y="2124"/>
                  <a:pt x="18526" y="2098"/>
                  <a:pt x="18503" y="2083"/>
                </a:cubicBezTo>
                <a:cubicBezTo>
                  <a:pt x="18491" y="2064"/>
                  <a:pt x="18476" y="2052"/>
                  <a:pt x="18459" y="2052"/>
                </a:cubicBezTo>
                <a:close/>
                <a:moveTo>
                  <a:pt x="3462" y="2077"/>
                </a:moveTo>
                <a:lnTo>
                  <a:pt x="3469" y="2102"/>
                </a:lnTo>
                <a:lnTo>
                  <a:pt x="3483" y="2156"/>
                </a:lnTo>
                <a:cubicBezTo>
                  <a:pt x="3465" y="2149"/>
                  <a:pt x="3448" y="2132"/>
                  <a:pt x="3446" y="2123"/>
                </a:cubicBezTo>
                <a:cubicBezTo>
                  <a:pt x="3446" y="2108"/>
                  <a:pt x="3451" y="2094"/>
                  <a:pt x="3462" y="2077"/>
                </a:cubicBezTo>
                <a:close/>
                <a:moveTo>
                  <a:pt x="3192" y="2081"/>
                </a:moveTo>
                <a:lnTo>
                  <a:pt x="3204" y="2081"/>
                </a:lnTo>
                <a:cubicBezTo>
                  <a:pt x="3204" y="2086"/>
                  <a:pt x="3205" y="2092"/>
                  <a:pt x="3206" y="2097"/>
                </a:cubicBezTo>
                <a:cubicBezTo>
                  <a:pt x="3201" y="2091"/>
                  <a:pt x="3197" y="2085"/>
                  <a:pt x="3192" y="2081"/>
                </a:cubicBezTo>
                <a:close/>
                <a:moveTo>
                  <a:pt x="4555" y="2094"/>
                </a:moveTo>
                <a:lnTo>
                  <a:pt x="4570" y="2094"/>
                </a:lnTo>
                <a:cubicBezTo>
                  <a:pt x="4570" y="2103"/>
                  <a:pt x="4572" y="2111"/>
                  <a:pt x="4574" y="2119"/>
                </a:cubicBezTo>
                <a:cubicBezTo>
                  <a:pt x="4579" y="2140"/>
                  <a:pt x="4589" y="2152"/>
                  <a:pt x="4601" y="2161"/>
                </a:cubicBezTo>
                <a:cubicBezTo>
                  <a:pt x="4596" y="2161"/>
                  <a:pt x="4592" y="2166"/>
                  <a:pt x="4589" y="2173"/>
                </a:cubicBezTo>
                <a:cubicBezTo>
                  <a:pt x="4587" y="2180"/>
                  <a:pt x="4586" y="2190"/>
                  <a:pt x="4587" y="2199"/>
                </a:cubicBezTo>
                <a:cubicBezTo>
                  <a:pt x="4597" y="2292"/>
                  <a:pt x="4631" y="2295"/>
                  <a:pt x="4655" y="2298"/>
                </a:cubicBezTo>
                <a:cubicBezTo>
                  <a:pt x="4659" y="2298"/>
                  <a:pt x="4663" y="2299"/>
                  <a:pt x="4667" y="2300"/>
                </a:cubicBezTo>
                <a:cubicBezTo>
                  <a:pt x="4667" y="2303"/>
                  <a:pt x="4667" y="2307"/>
                  <a:pt x="4667" y="2311"/>
                </a:cubicBezTo>
                <a:cubicBezTo>
                  <a:pt x="4667" y="2331"/>
                  <a:pt x="4669" y="2348"/>
                  <a:pt x="4674" y="2360"/>
                </a:cubicBezTo>
                <a:cubicBezTo>
                  <a:pt x="4679" y="2372"/>
                  <a:pt x="4686" y="2378"/>
                  <a:pt x="4695" y="2378"/>
                </a:cubicBezTo>
                <a:cubicBezTo>
                  <a:pt x="4704" y="2378"/>
                  <a:pt x="4712" y="2371"/>
                  <a:pt x="4718" y="2364"/>
                </a:cubicBezTo>
                <a:lnTo>
                  <a:pt x="4732" y="2371"/>
                </a:lnTo>
                <a:cubicBezTo>
                  <a:pt x="4774" y="2393"/>
                  <a:pt x="4814" y="2413"/>
                  <a:pt x="4862" y="2413"/>
                </a:cubicBezTo>
                <a:cubicBezTo>
                  <a:pt x="4924" y="2413"/>
                  <a:pt x="4964" y="2385"/>
                  <a:pt x="5004" y="2357"/>
                </a:cubicBezTo>
                <a:cubicBezTo>
                  <a:pt x="5040" y="2331"/>
                  <a:pt x="5076" y="2307"/>
                  <a:pt x="5127" y="2307"/>
                </a:cubicBezTo>
                <a:cubicBezTo>
                  <a:pt x="5163" y="2307"/>
                  <a:pt x="5191" y="2309"/>
                  <a:pt x="5214" y="2318"/>
                </a:cubicBezTo>
                <a:lnTo>
                  <a:pt x="5095" y="2537"/>
                </a:lnTo>
                <a:cubicBezTo>
                  <a:pt x="5094" y="2532"/>
                  <a:pt x="5093" y="2528"/>
                  <a:pt x="5092" y="2524"/>
                </a:cubicBezTo>
                <a:cubicBezTo>
                  <a:pt x="5091" y="2511"/>
                  <a:pt x="5085" y="2502"/>
                  <a:pt x="5079" y="2502"/>
                </a:cubicBezTo>
                <a:cubicBezTo>
                  <a:pt x="5078" y="2502"/>
                  <a:pt x="5077" y="2502"/>
                  <a:pt x="5076" y="2502"/>
                </a:cubicBezTo>
                <a:cubicBezTo>
                  <a:pt x="5060" y="2507"/>
                  <a:pt x="5049" y="2515"/>
                  <a:pt x="5041" y="2526"/>
                </a:cubicBezTo>
                <a:lnTo>
                  <a:pt x="4552" y="2328"/>
                </a:lnTo>
                <a:cubicBezTo>
                  <a:pt x="4552" y="2323"/>
                  <a:pt x="4550" y="2319"/>
                  <a:pt x="4548" y="2315"/>
                </a:cubicBezTo>
                <a:cubicBezTo>
                  <a:pt x="4530" y="2279"/>
                  <a:pt x="4518" y="2244"/>
                  <a:pt x="4506" y="2208"/>
                </a:cubicBezTo>
                <a:cubicBezTo>
                  <a:pt x="4497" y="2179"/>
                  <a:pt x="4486" y="2149"/>
                  <a:pt x="4473" y="2118"/>
                </a:cubicBezTo>
                <a:cubicBezTo>
                  <a:pt x="4483" y="2125"/>
                  <a:pt x="4493" y="2128"/>
                  <a:pt x="4506" y="2128"/>
                </a:cubicBezTo>
                <a:cubicBezTo>
                  <a:pt x="4523" y="2128"/>
                  <a:pt x="4541" y="2123"/>
                  <a:pt x="4555" y="2094"/>
                </a:cubicBezTo>
                <a:close/>
                <a:moveTo>
                  <a:pt x="4152" y="2103"/>
                </a:moveTo>
                <a:cubicBezTo>
                  <a:pt x="4152" y="2107"/>
                  <a:pt x="4150" y="2109"/>
                  <a:pt x="4150" y="2114"/>
                </a:cubicBezTo>
                <a:cubicBezTo>
                  <a:pt x="4150" y="2139"/>
                  <a:pt x="4156" y="2160"/>
                  <a:pt x="4163" y="2178"/>
                </a:cubicBezTo>
                <a:lnTo>
                  <a:pt x="4066" y="2138"/>
                </a:lnTo>
                <a:lnTo>
                  <a:pt x="4066" y="2128"/>
                </a:lnTo>
                <a:cubicBezTo>
                  <a:pt x="4066" y="2125"/>
                  <a:pt x="4066" y="2123"/>
                  <a:pt x="4066" y="2121"/>
                </a:cubicBezTo>
                <a:cubicBezTo>
                  <a:pt x="4078" y="2129"/>
                  <a:pt x="4093" y="2136"/>
                  <a:pt x="4110" y="2136"/>
                </a:cubicBezTo>
                <a:cubicBezTo>
                  <a:pt x="4123" y="2136"/>
                  <a:pt x="4133" y="2125"/>
                  <a:pt x="4140" y="2115"/>
                </a:cubicBezTo>
                <a:cubicBezTo>
                  <a:pt x="4145" y="2107"/>
                  <a:pt x="4149" y="2104"/>
                  <a:pt x="4152" y="2103"/>
                </a:cubicBezTo>
                <a:close/>
                <a:moveTo>
                  <a:pt x="3087" y="2104"/>
                </a:moveTo>
                <a:cubicBezTo>
                  <a:pt x="3088" y="2110"/>
                  <a:pt x="3088" y="2116"/>
                  <a:pt x="3089" y="2124"/>
                </a:cubicBezTo>
                <a:cubicBezTo>
                  <a:pt x="3076" y="2135"/>
                  <a:pt x="3065" y="2155"/>
                  <a:pt x="3058" y="2174"/>
                </a:cubicBezTo>
                <a:cubicBezTo>
                  <a:pt x="3058" y="2175"/>
                  <a:pt x="3058" y="2176"/>
                  <a:pt x="3058" y="2177"/>
                </a:cubicBezTo>
                <a:cubicBezTo>
                  <a:pt x="3053" y="2177"/>
                  <a:pt x="3048" y="2177"/>
                  <a:pt x="3043" y="2178"/>
                </a:cubicBezTo>
                <a:cubicBezTo>
                  <a:pt x="3036" y="2179"/>
                  <a:pt x="3030" y="2193"/>
                  <a:pt x="3030" y="2208"/>
                </a:cubicBezTo>
                <a:lnTo>
                  <a:pt x="3030" y="2258"/>
                </a:lnTo>
                <a:cubicBezTo>
                  <a:pt x="3022" y="2263"/>
                  <a:pt x="3014" y="2272"/>
                  <a:pt x="3007" y="2281"/>
                </a:cubicBezTo>
                <a:cubicBezTo>
                  <a:pt x="3007" y="2282"/>
                  <a:pt x="3007" y="2282"/>
                  <a:pt x="3007" y="2283"/>
                </a:cubicBezTo>
                <a:cubicBezTo>
                  <a:pt x="3007" y="2283"/>
                  <a:pt x="3006" y="2282"/>
                  <a:pt x="3006" y="2283"/>
                </a:cubicBezTo>
                <a:cubicBezTo>
                  <a:pt x="3002" y="2287"/>
                  <a:pt x="2998" y="2290"/>
                  <a:pt x="2994" y="2293"/>
                </a:cubicBezTo>
                <a:cubicBezTo>
                  <a:pt x="2998" y="2277"/>
                  <a:pt x="3002" y="2260"/>
                  <a:pt x="3003" y="2246"/>
                </a:cubicBezTo>
                <a:cubicBezTo>
                  <a:pt x="3003" y="2240"/>
                  <a:pt x="3002" y="2236"/>
                  <a:pt x="3001" y="2230"/>
                </a:cubicBezTo>
                <a:cubicBezTo>
                  <a:pt x="3003" y="2229"/>
                  <a:pt x="3005" y="2227"/>
                  <a:pt x="3007" y="2224"/>
                </a:cubicBezTo>
                <a:lnTo>
                  <a:pt x="3087" y="2104"/>
                </a:lnTo>
                <a:close/>
                <a:moveTo>
                  <a:pt x="3844" y="2123"/>
                </a:moveTo>
                <a:cubicBezTo>
                  <a:pt x="3856" y="2139"/>
                  <a:pt x="3867" y="2159"/>
                  <a:pt x="3879" y="2185"/>
                </a:cubicBezTo>
                <a:cubicBezTo>
                  <a:pt x="3904" y="2236"/>
                  <a:pt x="3931" y="2290"/>
                  <a:pt x="3967" y="2285"/>
                </a:cubicBezTo>
                <a:cubicBezTo>
                  <a:pt x="3947" y="2292"/>
                  <a:pt x="3928" y="2298"/>
                  <a:pt x="3913" y="2298"/>
                </a:cubicBezTo>
                <a:cubicBezTo>
                  <a:pt x="3906" y="2298"/>
                  <a:pt x="3903" y="2284"/>
                  <a:pt x="3903" y="2276"/>
                </a:cubicBezTo>
                <a:cubicBezTo>
                  <a:pt x="3903" y="2259"/>
                  <a:pt x="3896" y="2246"/>
                  <a:pt x="3888" y="2246"/>
                </a:cubicBezTo>
                <a:lnTo>
                  <a:pt x="3867" y="2246"/>
                </a:lnTo>
                <a:lnTo>
                  <a:pt x="3864" y="2225"/>
                </a:lnTo>
                <a:cubicBezTo>
                  <a:pt x="3862" y="2216"/>
                  <a:pt x="3857" y="2215"/>
                  <a:pt x="3852" y="2213"/>
                </a:cubicBezTo>
                <a:cubicBezTo>
                  <a:pt x="3853" y="2204"/>
                  <a:pt x="3857" y="2198"/>
                  <a:pt x="3857" y="2188"/>
                </a:cubicBezTo>
                <a:cubicBezTo>
                  <a:pt x="3857" y="2163"/>
                  <a:pt x="3852" y="2140"/>
                  <a:pt x="3844" y="2123"/>
                </a:cubicBezTo>
                <a:close/>
                <a:moveTo>
                  <a:pt x="3130" y="2126"/>
                </a:moveTo>
                <a:cubicBezTo>
                  <a:pt x="3139" y="2126"/>
                  <a:pt x="3147" y="2127"/>
                  <a:pt x="3154" y="2129"/>
                </a:cubicBezTo>
                <a:cubicBezTo>
                  <a:pt x="3160" y="2130"/>
                  <a:pt x="3166" y="2131"/>
                  <a:pt x="3172" y="2131"/>
                </a:cubicBezTo>
                <a:cubicBezTo>
                  <a:pt x="3173" y="2131"/>
                  <a:pt x="3193" y="2135"/>
                  <a:pt x="3194" y="2168"/>
                </a:cubicBezTo>
                <a:cubicBezTo>
                  <a:pt x="3195" y="2184"/>
                  <a:pt x="3201" y="2195"/>
                  <a:pt x="3208" y="2195"/>
                </a:cubicBezTo>
                <a:lnTo>
                  <a:pt x="3257" y="2195"/>
                </a:lnTo>
                <a:cubicBezTo>
                  <a:pt x="3282" y="2195"/>
                  <a:pt x="3304" y="2225"/>
                  <a:pt x="3330" y="2259"/>
                </a:cubicBezTo>
                <a:cubicBezTo>
                  <a:pt x="3364" y="2305"/>
                  <a:pt x="3403" y="2357"/>
                  <a:pt x="3458" y="2357"/>
                </a:cubicBezTo>
                <a:cubicBezTo>
                  <a:pt x="3489" y="2357"/>
                  <a:pt x="3507" y="2337"/>
                  <a:pt x="3518" y="2287"/>
                </a:cubicBezTo>
                <a:lnTo>
                  <a:pt x="3560" y="2445"/>
                </a:lnTo>
                <a:cubicBezTo>
                  <a:pt x="3551" y="2444"/>
                  <a:pt x="3544" y="2442"/>
                  <a:pt x="3538" y="2442"/>
                </a:cubicBezTo>
                <a:cubicBezTo>
                  <a:pt x="3533" y="2442"/>
                  <a:pt x="3523" y="2442"/>
                  <a:pt x="3517" y="2452"/>
                </a:cubicBezTo>
                <a:cubicBezTo>
                  <a:pt x="3503" y="2462"/>
                  <a:pt x="3438" y="2492"/>
                  <a:pt x="3410" y="2505"/>
                </a:cubicBezTo>
                <a:cubicBezTo>
                  <a:pt x="3408" y="2506"/>
                  <a:pt x="3409" y="2507"/>
                  <a:pt x="3407" y="2508"/>
                </a:cubicBezTo>
                <a:cubicBezTo>
                  <a:pt x="3408" y="2500"/>
                  <a:pt x="3411" y="2495"/>
                  <a:pt x="3411" y="2487"/>
                </a:cubicBezTo>
                <a:cubicBezTo>
                  <a:pt x="3411" y="2432"/>
                  <a:pt x="3389" y="2388"/>
                  <a:pt x="3362" y="2388"/>
                </a:cubicBezTo>
                <a:cubicBezTo>
                  <a:pt x="3335" y="2388"/>
                  <a:pt x="3313" y="2432"/>
                  <a:pt x="3313" y="2487"/>
                </a:cubicBezTo>
                <a:cubicBezTo>
                  <a:pt x="3313" y="2511"/>
                  <a:pt x="3318" y="2532"/>
                  <a:pt x="3326" y="2550"/>
                </a:cubicBezTo>
                <a:cubicBezTo>
                  <a:pt x="3309" y="2559"/>
                  <a:pt x="3294" y="2573"/>
                  <a:pt x="3275" y="2578"/>
                </a:cubicBezTo>
                <a:lnTo>
                  <a:pt x="3231" y="2526"/>
                </a:lnTo>
                <a:cubicBezTo>
                  <a:pt x="3232" y="2526"/>
                  <a:pt x="3233" y="2526"/>
                  <a:pt x="3235" y="2526"/>
                </a:cubicBezTo>
                <a:cubicBezTo>
                  <a:pt x="3239" y="2527"/>
                  <a:pt x="3243" y="2527"/>
                  <a:pt x="3247" y="2527"/>
                </a:cubicBezTo>
                <a:cubicBezTo>
                  <a:pt x="3252" y="2527"/>
                  <a:pt x="3258" y="2520"/>
                  <a:pt x="3260" y="2510"/>
                </a:cubicBezTo>
                <a:cubicBezTo>
                  <a:pt x="3263" y="2500"/>
                  <a:pt x="3262" y="2489"/>
                  <a:pt x="3259" y="2480"/>
                </a:cubicBezTo>
                <a:cubicBezTo>
                  <a:pt x="3254" y="2466"/>
                  <a:pt x="3249" y="2455"/>
                  <a:pt x="3243" y="2445"/>
                </a:cubicBezTo>
                <a:cubicBezTo>
                  <a:pt x="3234" y="2427"/>
                  <a:pt x="3227" y="2413"/>
                  <a:pt x="3225" y="2393"/>
                </a:cubicBezTo>
                <a:cubicBezTo>
                  <a:pt x="3224" y="2377"/>
                  <a:pt x="3216" y="2367"/>
                  <a:pt x="3208" y="2370"/>
                </a:cubicBezTo>
                <a:cubicBezTo>
                  <a:pt x="3193" y="2375"/>
                  <a:pt x="3180" y="2399"/>
                  <a:pt x="3175" y="2428"/>
                </a:cubicBezTo>
                <a:cubicBezTo>
                  <a:pt x="3167" y="2431"/>
                  <a:pt x="3160" y="2433"/>
                  <a:pt x="3154" y="2435"/>
                </a:cubicBezTo>
                <a:lnTo>
                  <a:pt x="3132" y="2410"/>
                </a:lnTo>
                <a:cubicBezTo>
                  <a:pt x="3143" y="2392"/>
                  <a:pt x="3150" y="2367"/>
                  <a:pt x="3150" y="2337"/>
                </a:cubicBezTo>
                <a:cubicBezTo>
                  <a:pt x="3150" y="2312"/>
                  <a:pt x="3144" y="2291"/>
                  <a:pt x="3137" y="2273"/>
                </a:cubicBezTo>
                <a:cubicBezTo>
                  <a:pt x="3138" y="2274"/>
                  <a:pt x="3138" y="2278"/>
                  <a:pt x="3139" y="2278"/>
                </a:cubicBezTo>
                <a:cubicBezTo>
                  <a:pt x="3152" y="2283"/>
                  <a:pt x="3165" y="2286"/>
                  <a:pt x="3172" y="2287"/>
                </a:cubicBezTo>
                <a:cubicBezTo>
                  <a:pt x="3173" y="2287"/>
                  <a:pt x="3174" y="2287"/>
                  <a:pt x="3174" y="2287"/>
                </a:cubicBezTo>
                <a:cubicBezTo>
                  <a:pt x="3181" y="2287"/>
                  <a:pt x="3188" y="2277"/>
                  <a:pt x="3189" y="2263"/>
                </a:cubicBezTo>
                <a:cubicBezTo>
                  <a:pt x="3190" y="2247"/>
                  <a:pt x="3185" y="2232"/>
                  <a:pt x="3177" y="2229"/>
                </a:cubicBezTo>
                <a:cubicBezTo>
                  <a:pt x="3165" y="2224"/>
                  <a:pt x="3153" y="2221"/>
                  <a:pt x="3143" y="2218"/>
                </a:cubicBezTo>
                <a:cubicBezTo>
                  <a:pt x="3135" y="2217"/>
                  <a:pt x="3128" y="2228"/>
                  <a:pt x="3126" y="2244"/>
                </a:cubicBezTo>
                <a:cubicBezTo>
                  <a:pt x="3126" y="2255"/>
                  <a:pt x="3131" y="2260"/>
                  <a:pt x="3135" y="2266"/>
                </a:cubicBezTo>
                <a:cubicBezTo>
                  <a:pt x="3126" y="2249"/>
                  <a:pt x="3115" y="2238"/>
                  <a:pt x="3101" y="2238"/>
                </a:cubicBezTo>
                <a:cubicBezTo>
                  <a:pt x="3091" y="2238"/>
                  <a:pt x="3082" y="2250"/>
                  <a:pt x="3074" y="2262"/>
                </a:cubicBezTo>
                <a:cubicBezTo>
                  <a:pt x="3074" y="2261"/>
                  <a:pt x="3074" y="2262"/>
                  <a:pt x="3074" y="2262"/>
                </a:cubicBezTo>
                <a:cubicBezTo>
                  <a:pt x="3069" y="2258"/>
                  <a:pt x="3064" y="2254"/>
                  <a:pt x="3060" y="2251"/>
                </a:cubicBezTo>
                <a:lnTo>
                  <a:pt x="3060" y="2236"/>
                </a:lnTo>
                <a:cubicBezTo>
                  <a:pt x="3071" y="2236"/>
                  <a:pt x="3079" y="2238"/>
                  <a:pt x="3081" y="2238"/>
                </a:cubicBezTo>
                <a:cubicBezTo>
                  <a:pt x="3083" y="2238"/>
                  <a:pt x="3087" y="2239"/>
                  <a:pt x="3091" y="2241"/>
                </a:cubicBezTo>
                <a:cubicBezTo>
                  <a:pt x="3099" y="2243"/>
                  <a:pt x="3106" y="2233"/>
                  <a:pt x="3107" y="2217"/>
                </a:cubicBezTo>
                <a:cubicBezTo>
                  <a:pt x="3109" y="2202"/>
                  <a:pt x="3105" y="2187"/>
                  <a:pt x="3097" y="2182"/>
                </a:cubicBezTo>
                <a:cubicBezTo>
                  <a:pt x="3103" y="2177"/>
                  <a:pt x="3110" y="2173"/>
                  <a:pt x="3115" y="2174"/>
                </a:cubicBezTo>
                <a:cubicBezTo>
                  <a:pt x="3115" y="2174"/>
                  <a:pt x="3117" y="2174"/>
                  <a:pt x="3117" y="2174"/>
                </a:cubicBezTo>
                <a:cubicBezTo>
                  <a:pt x="3124" y="2175"/>
                  <a:pt x="3131" y="2166"/>
                  <a:pt x="3133" y="2152"/>
                </a:cubicBezTo>
                <a:cubicBezTo>
                  <a:pt x="3134" y="2143"/>
                  <a:pt x="3133" y="2134"/>
                  <a:pt x="3130" y="2126"/>
                </a:cubicBezTo>
                <a:close/>
                <a:moveTo>
                  <a:pt x="16115" y="2126"/>
                </a:moveTo>
                <a:cubicBezTo>
                  <a:pt x="16104" y="2126"/>
                  <a:pt x="16096" y="2143"/>
                  <a:pt x="16096" y="2164"/>
                </a:cubicBezTo>
                <a:cubicBezTo>
                  <a:pt x="16096" y="2185"/>
                  <a:pt x="16104" y="2202"/>
                  <a:pt x="16115" y="2202"/>
                </a:cubicBezTo>
                <a:cubicBezTo>
                  <a:pt x="16125" y="2202"/>
                  <a:pt x="16134" y="2185"/>
                  <a:pt x="16134" y="2164"/>
                </a:cubicBezTo>
                <a:cubicBezTo>
                  <a:pt x="16134" y="2143"/>
                  <a:pt x="16125" y="2126"/>
                  <a:pt x="16115" y="2126"/>
                </a:cubicBezTo>
                <a:close/>
                <a:moveTo>
                  <a:pt x="13802" y="2133"/>
                </a:moveTo>
                <a:cubicBezTo>
                  <a:pt x="13809" y="2133"/>
                  <a:pt x="13816" y="2142"/>
                  <a:pt x="13825" y="2154"/>
                </a:cubicBezTo>
                <a:cubicBezTo>
                  <a:pt x="13836" y="2168"/>
                  <a:pt x="13848" y="2185"/>
                  <a:pt x="13866" y="2185"/>
                </a:cubicBezTo>
                <a:cubicBezTo>
                  <a:pt x="13878" y="2185"/>
                  <a:pt x="13892" y="2180"/>
                  <a:pt x="13905" y="2174"/>
                </a:cubicBezTo>
                <a:cubicBezTo>
                  <a:pt x="13911" y="2216"/>
                  <a:pt x="13927" y="2249"/>
                  <a:pt x="13950" y="2249"/>
                </a:cubicBezTo>
                <a:cubicBezTo>
                  <a:pt x="13977" y="2249"/>
                  <a:pt x="13999" y="2205"/>
                  <a:pt x="13999" y="2151"/>
                </a:cubicBezTo>
                <a:cubicBezTo>
                  <a:pt x="13999" y="2149"/>
                  <a:pt x="13998" y="2148"/>
                  <a:pt x="13998" y="2146"/>
                </a:cubicBezTo>
                <a:lnTo>
                  <a:pt x="14088" y="2184"/>
                </a:lnTo>
                <a:cubicBezTo>
                  <a:pt x="14071" y="2193"/>
                  <a:pt x="14057" y="2202"/>
                  <a:pt x="14046" y="2213"/>
                </a:cubicBezTo>
                <a:cubicBezTo>
                  <a:pt x="14010" y="2247"/>
                  <a:pt x="13980" y="2256"/>
                  <a:pt x="13948" y="2265"/>
                </a:cubicBezTo>
                <a:cubicBezTo>
                  <a:pt x="13930" y="2270"/>
                  <a:pt x="13911" y="2278"/>
                  <a:pt x="13891" y="2288"/>
                </a:cubicBezTo>
                <a:cubicBezTo>
                  <a:pt x="13886" y="2284"/>
                  <a:pt x="13882" y="2276"/>
                  <a:pt x="13875" y="2276"/>
                </a:cubicBezTo>
                <a:cubicBezTo>
                  <a:pt x="13849" y="2276"/>
                  <a:pt x="13828" y="2319"/>
                  <a:pt x="13827" y="2371"/>
                </a:cubicBezTo>
                <a:cubicBezTo>
                  <a:pt x="13821" y="2390"/>
                  <a:pt x="13815" y="2413"/>
                  <a:pt x="13808" y="2413"/>
                </a:cubicBezTo>
                <a:cubicBezTo>
                  <a:pt x="13771" y="2413"/>
                  <a:pt x="13751" y="2453"/>
                  <a:pt x="13734" y="2484"/>
                </a:cubicBezTo>
                <a:cubicBezTo>
                  <a:pt x="13724" y="2505"/>
                  <a:pt x="13715" y="2523"/>
                  <a:pt x="13703" y="2530"/>
                </a:cubicBezTo>
                <a:cubicBezTo>
                  <a:pt x="13692" y="2536"/>
                  <a:pt x="13681" y="2544"/>
                  <a:pt x="13669" y="2554"/>
                </a:cubicBezTo>
                <a:lnTo>
                  <a:pt x="13624" y="2386"/>
                </a:lnTo>
                <a:cubicBezTo>
                  <a:pt x="13625" y="2382"/>
                  <a:pt x="13627" y="2379"/>
                  <a:pt x="13627" y="2375"/>
                </a:cubicBezTo>
                <a:cubicBezTo>
                  <a:pt x="13627" y="2353"/>
                  <a:pt x="13621" y="2334"/>
                  <a:pt x="13615" y="2318"/>
                </a:cubicBezTo>
                <a:cubicBezTo>
                  <a:pt x="13620" y="2310"/>
                  <a:pt x="13625" y="2302"/>
                  <a:pt x="13629" y="2294"/>
                </a:cubicBezTo>
                <a:cubicBezTo>
                  <a:pt x="13662" y="2240"/>
                  <a:pt x="13696" y="2185"/>
                  <a:pt x="13734" y="2185"/>
                </a:cubicBezTo>
                <a:cubicBezTo>
                  <a:pt x="13752" y="2185"/>
                  <a:pt x="13761" y="2169"/>
                  <a:pt x="13770" y="2157"/>
                </a:cubicBezTo>
                <a:cubicBezTo>
                  <a:pt x="13778" y="2144"/>
                  <a:pt x="13784" y="2133"/>
                  <a:pt x="13802" y="2133"/>
                </a:cubicBezTo>
                <a:close/>
                <a:moveTo>
                  <a:pt x="3998" y="2147"/>
                </a:moveTo>
                <a:cubicBezTo>
                  <a:pt x="4009" y="2155"/>
                  <a:pt x="4022" y="2157"/>
                  <a:pt x="4036" y="2158"/>
                </a:cubicBezTo>
                <a:lnTo>
                  <a:pt x="4036" y="2163"/>
                </a:lnTo>
                <a:lnTo>
                  <a:pt x="4036" y="2188"/>
                </a:lnTo>
                <a:cubicBezTo>
                  <a:pt x="4021" y="2182"/>
                  <a:pt x="4010" y="2165"/>
                  <a:pt x="3998" y="2147"/>
                </a:cubicBezTo>
                <a:close/>
                <a:moveTo>
                  <a:pt x="18640" y="2150"/>
                </a:moveTo>
                <a:cubicBezTo>
                  <a:pt x="18665" y="2150"/>
                  <a:pt x="18743" y="2200"/>
                  <a:pt x="18794" y="2232"/>
                </a:cubicBezTo>
                <a:cubicBezTo>
                  <a:pt x="18806" y="2240"/>
                  <a:pt x="18818" y="2247"/>
                  <a:pt x="18827" y="2253"/>
                </a:cubicBezTo>
                <a:cubicBezTo>
                  <a:pt x="18823" y="2269"/>
                  <a:pt x="18818" y="2284"/>
                  <a:pt x="18813" y="2298"/>
                </a:cubicBezTo>
                <a:cubicBezTo>
                  <a:pt x="18808" y="2311"/>
                  <a:pt x="18804" y="2324"/>
                  <a:pt x="18801" y="2336"/>
                </a:cubicBezTo>
                <a:cubicBezTo>
                  <a:pt x="18803" y="2327"/>
                  <a:pt x="18807" y="2319"/>
                  <a:pt x="18807" y="2307"/>
                </a:cubicBezTo>
                <a:cubicBezTo>
                  <a:pt x="18807" y="2269"/>
                  <a:pt x="18792" y="2238"/>
                  <a:pt x="18773" y="2238"/>
                </a:cubicBezTo>
                <a:cubicBezTo>
                  <a:pt x="18754" y="2238"/>
                  <a:pt x="18739" y="2269"/>
                  <a:pt x="18739" y="2307"/>
                </a:cubicBezTo>
                <a:cubicBezTo>
                  <a:pt x="18739" y="2323"/>
                  <a:pt x="18742" y="2336"/>
                  <a:pt x="18747" y="2348"/>
                </a:cubicBezTo>
                <a:cubicBezTo>
                  <a:pt x="18738" y="2351"/>
                  <a:pt x="18730" y="2359"/>
                  <a:pt x="18723" y="2368"/>
                </a:cubicBezTo>
                <a:cubicBezTo>
                  <a:pt x="18715" y="2378"/>
                  <a:pt x="18709" y="2388"/>
                  <a:pt x="18700" y="2388"/>
                </a:cubicBezTo>
                <a:cubicBezTo>
                  <a:pt x="18698" y="2388"/>
                  <a:pt x="18693" y="2379"/>
                  <a:pt x="18690" y="2374"/>
                </a:cubicBezTo>
                <a:cubicBezTo>
                  <a:pt x="18684" y="2361"/>
                  <a:pt x="18674" y="2344"/>
                  <a:pt x="18661" y="2344"/>
                </a:cubicBezTo>
                <a:cubicBezTo>
                  <a:pt x="18656" y="2344"/>
                  <a:pt x="18653" y="2349"/>
                  <a:pt x="18648" y="2353"/>
                </a:cubicBezTo>
                <a:cubicBezTo>
                  <a:pt x="18670" y="2343"/>
                  <a:pt x="18688" y="2310"/>
                  <a:pt x="18688" y="2263"/>
                </a:cubicBezTo>
                <a:cubicBezTo>
                  <a:pt x="18688" y="2208"/>
                  <a:pt x="18666" y="2164"/>
                  <a:pt x="18639" y="2164"/>
                </a:cubicBezTo>
                <a:cubicBezTo>
                  <a:pt x="18633" y="2164"/>
                  <a:pt x="18630" y="2173"/>
                  <a:pt x="18625" y="2177"/>
                </a:cubicBezTo>
                <a:cubicBezTo>
                  <a:pt x="18628" y="2162"/>
                  <a:pt x="18632" y="2150"/>
                  <a:pt x="18640" y="2150"/>
                </a:cubicBezTo>
                <a:close/>
                <a:moveTo>
                  <a:pt x="2950" y="2151"/>
                </a:moveTo>
                <a:cubicBezTo>
                  <a:pt x="2954" y="2173"/>
                  <a:pt x="2961" y="2197"/>
                  <a:pt x="2972" y="2214"/>
                </a:cubicBezTo>
                <a:cubicBezTo>
                  <a:pt x="2962" y="2216"/>
                  <a:pt x="2951" y="2220"/>
                  <a:pt x="2940" y="2227"/>
                </a:cubicBezTo>
                <a:cubicBezTo>
                  <a:pt x="2939" y="2227"/>
                  <a:pt x="2939" y="2228"/>
                  <a:pt x="2939" y="2228"/>
                </a:cubicBezTo>
                <a:cubicBezTo>
                  <a:pt x="2939" y="2228"/>
                  <a:pt x="2939" y="2228"/>
                  <a:pt x="2939" y="2228"/>
                </a:cubicBezTo>
                <a:cubicBezTo>
                  <a:pt x="2938" y="2228"/>
                  <a:pt x="2938" y="2229"/>
                  <a:pt x="2937" y="2229"/>
                </a:cubicBezTo>
                <a:cubicBezTo>
                  <a:pt x="2937" y="2229"/>
                  <a:pt x="2937" y="2229"/>
                  <a:pt x="2936" y="2229"/>
                </a:cubicBezTo>
                <a:cubicBezTo>
                  <a:pt x="2936" y="2229"/>
                  <a:pt x="2936" y="2229"/>
                  <a:pt x="2936" y="2229"/>
                </a:cubicBezTo>
                <a:cubicBezTo>
                  <a:pt x="2928" y="2234"/>
                  <a:pt x="2922" y="2240"/>
                  <a:pt x="2916" y="2246"/>
                </a:cubicBezTo>
                <a:cubicBezTo>
                  <a:pt x="2913" y="2238"/>
                  <a:pt x="2911" y="2232"/>
                  <a:pt x="2907" y="2225"/>
                </a:cubicBezTo>
                <a:cubicBezTo>
                  <a:pt x="2924" y="2210"/>
                  <a:pt x="2940" y="2187"/>
                  <a:pt x="2950" y="2151"/>
                </a:cubicBezTo>
                <a:close/>
                <a:moveTo>
                  <a:pt x="3949" y="2163"/>
                </a:moveTo>
                <a:cubicBezTo>
                  <a:pt x="3960" y="2169"/>
                  <a:pt x="3970" y="2182"/>
                  <a:pt x="3980" y="2196"/>
                </a:cubicBezTo>
                <a:cubicBezTo>
                  <a:pt x="3998" y="2222"/>
                  <a:pt x="4019" y="2251"/>
                  <a:pt x="4051" y="2251"/>
                </a:cubicBezTo>
                <a:cubicBezTo>
                  <a:pt x="4059" y="2251"/>
                  <a:pt x="4066" y="2237"/>
                  <a:pt x="4066" y="2221"/>
                </a:cubicBezTo>
                <a:lnTo>
                  <a:pt x="4066" y="2200"/>
                </a:lnTo>
                <a:lnTo>
                  <a:pt x="4176" y="2244"/>
                </a:lnTo>
                <a:cubicBezTo>
                  <a:pt x="4175" y="2255"/>
                  <a:pt x="4174" y="2267"/>
                  <a:pt x="4172" y="2278"/>
                </a:cubicBezTo>
                <a:cubicBezTo>
                  <a:pt x="4166" y="2318"/>
                  <a:pt x="4160" y="2364"/>
                  <a:pt x="4162" y="2425"/>
                </a:cubicBezTo>
                <a:cubicBezTo>
                  <a:pt x="4136" y="2437"/>
                  <a:pt x="4104" y="2438"/>
                  <a:pt x="4093" y="2438"/>
                </a:cubicBezTo>
                <a:cubicBezTo>
                  <a:pt x="4091" y="2438"/>
                  <a:pt x="4087" y="2438"/>
                  <a:pt x="4082" y="2439"/>
                </a:cubicBezTo>
                <a:cubicBezTo>
                  <a:pt x="4075" y="2440"/>
                  <a:pt x="4066" y="2441"/>
                  <a:pt x="4058" y="2441"/>
                </a:cubicBezTo>
                <a:cubicBezTo>
                  <a:pt x="4050" y="2441"/>
                  <a:pt x="4045" y="2440"/>
                  <a:pt x="4042" y="2439"/>
                </a:cubicBezTo>
                <a:cubicBezTo>
                  <a:pt x="4043" y="2436"/>
                  <a:pt x="4045" y="2433"/>
                  <a:pt x="4047" y="2431"/>
                </a:cubicBezTo>
                <a:cubicBezTo>
                  <a:pt x="4053" y="2424"/>
                  <a:pt x="4057" y="2409"/>
                  <a:pt x="4054" y="2395"/>
                </a:cubicBezTo>
                <a:cubicBezTo>
                  <a:pt x="4053" y="2388"/>
                  <a:pt x="4053" y="2377"/>
                  <a:pt x="4054" y="2370"/>
                </a:cubicBezTo>
                <a:cubicBezTo>
                  <a:pt x="4055" y="2367"/>
                  <a:pt x="4055" y="2367"/>
                  <a:pt x="4055" y="2364"/>
                </a:cubicBezTo>
                <a:cubicBezTo>
                  <a:pt x="4057" y="2359"/>
                  <a:pt x="4067" y="2353"/>
                  <a:pt x="4074" y="2349"/>
                </a:cubicBezTo>
                <a:cubicBezTo>
                  <a:pt x="4085" y="2342"/>
                  <a:pt x="4096" y="2334"/>
                  <a:pt x="4104" y="2319"/>
                </a:cubicBezTo>
                <a:cubicBezTo>
                  <a:pt x="4107" y="2312"/>
                  <a:pt x="4109" y="2303"/>
                  <a:pt x="4109" y="2294"/>
                </a:cubicBezTo>
                <a:cubicBezTo>
                  <a:pt x="4108" y="2285"/>
                  <a:pt x="4105" y="2278"/>
                  <a:pt x="4102" y="2273"/>
                </a:cubicBezTo>
                <a:cubicBezTo>
                  <a:pt x="4092" y="2260"/>
                  <a:pt x="4078" y="2255"/>
                  <a:pt x="4068" y="2255"/>
                </a:cubicBezTo>
                <a:cubicBezTo>
                  <a:pt x="4048" y="2255"/>
                  <a:pt x="4021" y="2265"/>
                  <a:pt x="3992" y="2276"/>
                </a:cubicBezTo>
                <a:cubicBezTo>
                  <a:pt x="3988" y="2277"/>
                  <a:pt x="3985" y="2279"/>
                  <a:pt x="3981" y="2280"/>
                </a:cubicBezTo>
                <a:cubicBezTo>
                  <a:pt x="3987" y="2277"/>
                  <a:pt x="3991" y="2266"/>
                  <a:pt x="3992" y="2255"/>
                </a:cubicBezTo>
                <a:cubicBezTo>
                  <a:pt x="3993" y="2243"/>
                  <a:pt x="3990" y="2232"/>
                  <a:pt x="3985" y="2225"/>
                </a:cubicBezTo>
                <a:cubicBezTo>
                  <a:pt x="3971" y="2208"/>
                  <a:pt x="3957" y="2185"/>
                  <a:pt x="3949" y="2168"/>
                </a:cubicBezTo>
                <a:cubicBezTo>
                  <a:pt x="3949" y="2168"/>
                  <a:pt x="3949" y="2163"/>
                  <a:pt x="3949" y="2163"/>
                </a:cubicBezTo>
                <a:close/>
                <a:moveTo>
                  <a:pt x="18286" y="2181"/>
                </a:moveTo>
                <a:cubicBezTo>
                  <a:pt x="18281" y="2182"/>
                  <a:pt x="18278" y="2185"/>
                  <a:pt x="18275" y="2192"/>
                </a:cubicBezTo>
                <a:lnTo>
                  <a:pt x="18273" y="2198"/>
                </a:lnTo>
                <a:cubicBezTo>
                  <a:pt x="18271" y="2202"/>
                  <a:pt x="18269" y="2206"/>
                  <a:pt x="18267" y="2210"/>
                </a:cubicBezTo>
                <a:cubicBezTo>
                  <a:pt x="18267" y="2211"/>
                  <a:pt x="18267" y="2211"/>
                  <a:pt x="18267" y="2211"/>
                </a:cubicBezTo>
                <a:cubicBezTo>
                  <a:pt x="18267" y="2212"/>
                  <a:pt x="18266" y="2212"/>
                  <a:pt x="18266" y="2213"/>
                </a:cubicBezTo>
                <a:cubicBezTo>
                  <a:pt x="18265" y="2217"/>
                  <a:pt x="18263" y="2220"/>
                  <a:pt x="18262" y="2224"/>
                </a:cubicBezTo>
                <a:cubicBezTo>
                  <a:pt x="18262" y="2225"/>
                  <a:pt x="18262" y="2225"/>
                  <a:pt x="18262" y="2225"/>
                </a:cubicBezTo>
                <a:cubicBezTo>
                  <a:pt x="18260" y="2232"/>
                  <a:pt x="18261" y="2238"/>
                  <a:pt x="18259" y="2244"/>
                </a:cubicBezTo>
                <a:cubicBezTo>
                  <a:pt x="18257" y="2243"/>
                  <a:pt x="18255" y="2238"/>
                  <a:pt x="18252" y="2238"/>
                </a:cubicBezTo>
                <a:cubicBezTo>
                  <a:pt x="18233" y="2238"/>
                  <a:pt x="18217" y="2269"/>
                  <a:pt x="18217" y="2307"/>
                </a:cubicBezTo>
                <a:cubicBezTo>
                  <a:pt x="18217" y="2345"/>
                  <a:pt x="18233" y="2375"/>
                  <a:pt x="18252" y="2375"/>
                </a:cubicBezTo>
                <a:cubicBezTo>
                  <a:pt x="18265" y="2375"/>
                  <a:pt x="18274" y="2357"/>
                  <a:pt x="18280" y="2335"/>
                </a:cubicBezTo>
                <a:cubicBezTo>
                  <a:pt x="18281" y="2335"/>
                  <a:pt x="18281" y="2337"/>
                  <a:pt x="18282" y="2337"/>
                </a:cubicBezTo>
                <a:cubicBezTo>
                  <a:pt x="18284" y="2338"/>
                  <a:pt x="18285" y="2339"/>
                  <a:pt x="18287" y="2339"/>
                </a:cubicBezTo>
                <a:cubicBezTo>
                  <a:pt x="18289" y="2339"/>
                  <a:pt x="18291" y="2337"/>
                  <a:pt x="18292" y="2336"/>
                </a:cubicBezTo>
                <a:cubicBezTo>
                  <a:pt x="18293" y="2336"/>
                  <a:pt x="18293" y="2336"/>
                  <a:pt x="18293" y="2336"/>
                </a:cubicBezTo>
                <a:cubicBezTo>
                  <a:pt x="18312" y="2329"/>
                  <a:pt x="18318" y="2293"/>
                  <a:pt x="18320" y="2270"/>
                </a:cubicBezTo>
                <a:cubicBezTo>
                  <a:pt x="18322" y="2265"/>
                  <a:pt x="18323" y="2260"/>
                  <a:pt x="18323" y="2253"/>
                </a:cubicBezTo>
                <a:cubicBezTo>
                  <a:pt x="18323" y="2251"/>
                  <a:pt x="18323" y="2249"/>
                  <a:pt x="18323" y="2246"/>
                </a:cubicBezTo>
                <a:cubicBezTo>
                  <a:pt x="18323" y="2239"/>
                  <a:pt x="18322" y="2231"/>
                  <a:pt x="18319" y="2225"/>
                </a:cubicBezTo>
                <a:cubicBezTo>
                  <a:pt x="18317" y="2220"/>
                  <a:pt x="18314" y="2216"/>
                  <a:pt x="18310" y="2215"/>
                </a:cubicBezTo>
                <a:lnTo>
                  <a:pt x="18297" y="2189"/>
                </a:lnTo>
                <a:cubicBezTo>
                  <a:pt x="18294" y="2183"/>
                  <a:pt x="18290" y="2181"/>
                  <a:pt x="18286" y="2181"/>
                </a:cubicBezTo>
                <a:close/>
                <a:moveTo>
                  <a:pt x="18531" y="2185"/>
                </a:moveTo>
                <a:cubicBezTo>
                  <a:pt x="18532" y="2187"/>
                  <a:pt x="18533" y="2188"/>
                  <a:pt x="18534" y="2191"/>
                </a:cubicBezTo>
                <a:cubicBezTo>
                  <a:pt x="18548" y="2220"/>
                  <a:pt x="18566" y="2247"/>
                  <a:pt x="18591" y="2257"/>
                </a:cubicBezTo>
                <a:cubicBezTo>
                  <a:pt x="18591" y="2259"/>
                  <a:pt x="18590" y="2261"/>
                  <a:pt x="18590" y="2263"/>
                </a:cubicBezTo>
                <a:cubicBezTo>
                  <a:pt x="18590" y="2317"/>
                  <a:pt x="18612" y="2359"/>
                  <a:pt x="18638" y="2360"/>
                </a:cubicBezTo>
                <a:cubicBezTo>
                  <a:pt x="18637" y="2362"/>
                  <a:pt x="18634" y="2362"/>
                  <a:pt x="18632" y="2364"/>
                </a:cubicBezTo>
                <a:cubicBezTo>
                  <a:pt x="18626" y="2371"/>
                  <a:pt x="18623" y="2375"/>
                  <a:pt x="18619" y="2375"/>
                </a:cubicBezTo>
                <a:cubicBezTo>
                  <a:pt x="18609" y="2375"/>
                  <a:pt x="18601" y="2383"/>
                  <a:pt x="18594" y="2392"/>
                </a:cubicBezTo>
                <a:cubicBezTo>
                  <a:pt x="18587" y="2400"/>
                  <a:pt x="18580" y="2409"/>
                  <a:pt x="18572" y="2409"/>
                </a:cubicBezTo>
                <a:cubicBezTo>
                  <a:pt x="18559" y="2409"/>
                  <a:pt x="18554" y="2400"/>
                  <a:pt x="18545" y="2377"/>
                </a:cubicBezTo>
                <a:cubicBezTo>
                  <a:pt x="18542" y="2371"/>
                  <a:pt x="18539" y="2367"/>
                  <a:pt x="18535" y="2367"/>
                </a:cubicBezTo>
                <a:cubicBezTo>
                  <a:pt x="18531" y="2366"/>
                  <a:pt x="18527" y="2368"/>
                  <a:pt x="18524" y="2374"/>
                </a:cubicBezTo>
                <a:cubicBezTo>
                  <a:pt x="18520" y="2381"/>
                  <a:pt x="18516" y="2389"/>
                  <a:pt x="18512" y="2397"/>
                </a:cubicBezTo>
                <a:cubicBezTo>
                  <a:pt x="18502" y="2417"/>
                  <a:pt x="18496" y="2431"/>
                  <a:pt x="18487" y="2431"/>
                </a:cubicBezTo>
                <a:cubicBezTo>
                  <a:pt x="18441" y="2431"/>
                  <a:pt x="18399" y="2358"/>
                  <a:pt x="18397" y="2276"/>
                </a:cubicBezTo>
                <a:cubicBezTo>
                  <a:pt x="18410" y="2318"/>
                  <a:pt x="18432" y="2348"/>
                  <a:pt x="18459" y="2348"/>
                </a:cubicBezTo>
                <a:cubicBezTo>
                  <a:pt x="18500" y="2348"/>
                  <a:pt x="18533" y="2282"/>
                  <a:pt x="18533" y="2200"/>
                </a:cubicBezTo>
                <a:cubicBezTo>
                  <a:pt x="18533" y="2194"/>
                  <a:pt x="18531" y="2190"/>
                  <a:pt x="18531" y="2185"/>
                </a:cubicBezTo>
                <a:close/>
                <a:moveTo>
                  <a:pt x="2701" y="2205"/>
                </a:moveTo>
                <a:lnTo>
                  <a:pt x="2728" y="2214"/>
                </a:lnTo>
                <a:cubicBezTo>
                  <a:pt x="2719" y="2217"/>
                  <a:pt x="2713" y="2226"/>
                  <a:pt x="2708" y="2234"/>
                </a:cubicBezTo>
                <a:cubicBezTo>
                  <a:pt x="2707" y="2236"/>
                  <a:pt x="2705" y="2238"/>
                  <a:pt x="2704" y="2239"/>
                </a:cubicBezTo>
                <a:cubicBezTo>
                  <a:pt x="2701" y="2230"/>
                  <a:pt x="2698" y="2223"/>
                  <a:pt x="2695" y="2216"/>
                </a:cubicBezTo>
                <a:cubicBezTo>
                  <a:pt x="2697" y="2213"/>
                  <a:pt x="2699" y="2209"/>
                  <a:pt x="2701" y="2205"/>
                </a:cubicBezTo>
                <a:close/>
                <a:moveTo>
                  <a:pt x="15683" y="2216"/>
                </a:moveTo>
                <a:lnTo>
                  <a:pt x="15782" y="2300"/>
                </a:lnTo>
                <a:cubicBezTo>
                  <a:pt x="15781" y="2304"/>
                  <a:pt x="15780" y="2308"/>
                  <a:pt x="15780" y="2313"/>
                </a:cubicBezTo>
                <a:cubicBezTo>
                  <a:pt x="15780" y="2334"/>
                  <a:pt x="15788" y="2351"/>
                  <a:pt x="15798" y="2351"/>
                </a:cubicBezTo>
                <a:cubicBezTo>
                  <a:pt x="15806" y="2351"/>
                  <a:pt x="15812" y="2341"/>
                  <a:pt x="15815" y="2328"/>
                </a:cubicBezTo>
                <a:lnTo>
                  <a:pt x="15875" y="2378"/>
                </a:lnTo>
                <a:cubicBezTo>
                  <a:pt x="15874" y="2381"/>
                  <a:pt x="15873" y="2384"/>
                  <a:pt x="15873" y="2388"/>
                </a:cubicBezTo>
                <a:cubicBezTo>
                  <a:pt x="15873" y="2408"/>
                  <a:pt x="15881" y="2426"/>
                  <a:pt x="15891" y="2426"/>
                </a:cubicBezTo>
                <a:cubicBezTo>
                  <a:pt x="15898" y="2426"/>
                  <a:pt x="15903" y="2417"/>
                  <a:pt x="15907" y="2406"/>
                </a:cubicBezTo>
                <a:lnTo>
                  <a:pt x="15926" y="2423"/>
                </a:lnTo>
                <a:lnTo>
                  <a:pt x="15957" y="2448"/>
                </a:lnTo>
                <a:cubicBezTo>
                  <a:pt x="15951" y="2460"/>
                  <a:pt x="15947" y="2476"/>
                  <a:pt x="15947" y="2494"/>
                </a:cubicBezTo>
                <a:cubicBezTo>
                  <a:pt x="15947" y="2531"/>
                  <a:pt x="15963" y="2561"/>
                  <a:pt x="15982" y="2561"/>
                </a:cubicBezTo>
                <a:cubicBezTo>
                  <a:pt x="16000" y="2561"/>
                  <a:pt x="16014" y="2533"/>
                  <a:pt x="16015" y="2497"/>
                </a:cubicBezTo>
                <a:lnTo>
                  <a:pt x="16556" y="2954"/>
                </a:lnTo>
                <a:cubicBezTo>
                  <a:pt x="16538" y="2962"/>
                  <a:pt x="16524" y="2989"/>
                  <a:pt x="16524" y="3026"/>
                </a:cubicBezTo>
                <a:cubicBezTo>
                  <a:pt x="16524" y="3070"/>
                  <a:pt x="16542" y="3106"/>
                  <a:pt x="16564" y="3106"/>
                </a:cubicBezTo>
                <a:cubicBezTo>
                  <a:pt x="16585" y="3106"/>
                  <a:pt x="16603" y="3070"/>
                  <a:pt x="16603" y="3026"/>
                </a:cubicBezTo>
                <a:cubicBezTo>
                  <a:pt x="16603" y="3011"/>
                  <a:pt x="16599" y="3000"/>
                  <a:pt x="16595" y="2988"/>
                </a:cubicBezTo>
                <a:lnTo>
                  <a:pt x="16712" y="3087"/>
                </a:lnTo>
                <a:cubicBezTo>
                  <a:pt x="16712" y="3090"/>
                  <a:pt x="16710" y="3092"/>
                  <a:pt x="16710" y="3095"/>
                </a:cubicBezTo>
                <a:cubicBezTo>
                  <a:pt x="16710" y="3115"/>
                  <a:pt x="16718" y="3132"/>
                  <a:pt x="16728" y="3132"/>
                </a:cubicBezTo>
                <a:cubicBezTo>
                  <a:pt x="16735" y="3132"/>
                  <a:pt x="16740" y="3124"/>
                  <a:pt x="16743" y="3113"/>
                </a:cubicBezTo>
                <a:lnTo>
                  <a:pt x="17042" y="3366"/>
                </a:lnTo>
                <a:cubicBezTo>
                  <a:pt x="17033" y="3374"/>
                  <a:pt x="17027" y="3389"/>
                  <a:pt x="17027" y="3410"/>
                </a:cubicBezTo>
                <a:cubicBezTo>
                  <a:pt x="17027" y="3439"/>
                  <a:pt x="17038" y="3464"/>
                  <a:pt x="17053" y="3464"/>
                </a:cubicBezTo>
                <a:cubicBezTo>
                  <a:pt x="17067" y="3464"/>
                  <a:pt x="17079" y="3439"/>
                  <a:pt x="17079" y="3410"/>
                </a:cubicBezTo>
                <a:cubicBezTo>
                  <a:pt x="17079" y="3404"/>
                  <a:pt x="17077" y="3400"/>
                  <a:pt x="17076" y="3395"/>
                </a:cubicBezTo>
                <a:lnTo>
                  <a:pt x="17165" y="3469"/>
                </a:lnTo>
                <a:lnTo>
                  <a:pt x="16997" y="3656"/>
                </a:lnTo>
                <a:lnTo>
                  <a:pt x="16997" y="3656"/>
                </a:lnTo>
                <a:cubicBezTo>
                  <a:pt x="16988" y="3656"/>
                  <a:pt x="16981" y="3666"/>
                  <a:pt x="16977" y="3679"/>
                </a:cubicBezTo>
                <a:lnTo>
                  <a:pt x="16530" y="4178"/>
                </a:lnTo>
                <a:cubicBezTo>
                  <a:pt x="16524" y="4157"/>
                  <a:pt x="16515" y="4141"/>
                  <a:pt x="16503" y="4141"/>
                </a:cubicBezTo>
                <a:cubicBezTo>
                  <a:pt x="16484" y="4141"/>
                  <a:pt x="16468" y="4172"/>
                  <a:pt x="16468" y="4210"/>
                </a:cubicBezTo>
                <a:cubicBezTo>
                  <a:pt x="16468" y="4222"/>
                  <a:pt x="16472" y="4230"/>
                  <a:pt x="16475" y="4240"/>
                </a:cubicBezTo>
                <a:lnTo>
                  <a:pt x="16386" y="4338"/>
                </a:lnTo>
                <a:cubicBezTo>
                  <a:pt x="16381" y="4334"/>
                  <a:pt x="16378" y="4327"/>
                  <a:pt x="16372" y="4327"/>
                </a:cubicBezTo>
                <a:cubicBezTo>
                  <a:pt x="16355" y="4327"/>
                  <a:pt x="16341" y="4356"/>
                  <a:pt x="16339" y="4390"/>
                </a:cubicBezTo>
                <a:lnTo>
                  <a:pt x="16287" y="4449"/>
                </a:lnTo>
                <a:lnTo>
                  <a:pt x="16218" y="4526"/>
                </a:lnTo>
                <a:cubicBezTo>
                  <a:pt x="16214" y="4521"/>
                  <a:pt x="16210" y="4514"/>
                  <a:pt x="16205" y="4514"/>
                </a:cubicBezTo>
                <a:cubicBezTo>
                  <a:pt x="16187" y="4514"/>
                  <a:pt x="16173" y="4542"/>
                  <a:pt x="16172" y="4577"/>
                </a:cubicBezTo>
                <a:lnTo>
                  <a:pt x="16040" y="4724"/>
                </a:lnTo>
                <a:cubicBezTo>
                  <a:pt x="16029" y="4710"/>
                  <a:pt x="16017" y="4700"/>
                  <a:pt x="16003" y="4700"/>
                </a:cubicBezTo>
                <a:cubicBezTo>
                  <a:pt x="15962" y="4700"/>
                  <a:pt x="15929" y="4767"/>
                  <a:pt x="15929" y="4848"/>
                </a:cubicBezTo>
                <a:lnTo>
                  <a:pt x="15766" y="5029"/>
                </a:lnTo>
                <a:cubicBezTo>
                  <a:pt x="15754" y="5011"/>
                  <a:pt x="15740" y="4999"/>
                  <a:pt x="15723" y="4999"/>
                </a:cubicBezTo>
                <a:cubicBezTo>
                  <a:pt x="15683" y="4999"/>
                  <a:pt x="15650" y="5065"/>
                  <a:pt x="15650" y="5147"/>
                </a:cubicBezTo>
                <a:cubicBezTo>
                  <a:pt x="15650" y="5151"/>
                  <a:pt x="15651" y="5154"/>
                  <a:pt x="15651" y="5159"/>
                </a:cubicBezTo>
                <a:lnTo>
                  <a:pt x="15538" y="5284"/>
                </a:lnTo>
                <a:lnTo>
                  <a:pt x="15529" y="4781"/>
                </a:lnTo>
                <a:cubicBezTo>
                  <a:pt x="15530" y="4777"/>
                  <a:pt x="15532" y="4774"/>
                  <a:pt x="15532" y="4769"/>
                </a:cubicBezTo>
                <a:cubicBezTo>
                  <a:pt x="15532" y="4764"/>
                  <a:pt x="15529" y="4760"/>
                  <a:pt x="15529" y="4755"/>
                </a:cubicBezTo>
                <a:lnTo>
                  <a:pt x="15520" y="4280"/>
                </a:lnTo>
                <a:cubicBezTo>
                  <a:pt x="15533" y="4262"/>
                  <a:pt x="15543" y="4236"/>
                  <a:pt x="15543" y="4203"/>
                </a:cubicBezTo>
                <a:cubicBezTo>
                  <a:pt x="15543" y="4167"/>
                  <a:pt x="15532" y="4141"/>
                  <a:pt x="15518" y="4123"/>
                </a:cubicBezTo>
                <a:lnTo>
                  <a:pt x="15511" y="3739"/>
                </a:lnTo>
                <a:cubicBezTo>
                  <a:pt x="15530" y="3731"/>
                  <a:pt x="15545" y="3702"/>
                  <a:pt x="15545" y="3663"/>
                </a:cubicBezTo>
                <a:cubicBezTo>
                  <a:pt x="15545" y="3621"/>
                  <a:pt x="15529" y="3590"/>
                  <a:pt x="15508" y="3585"/>
                </a:cubicBezTo>
                <a:lnTo>
                  <a:pt x="15502" y="3233"/>
                </a:lnTo>
                <a:cubicBezTo>
                  <a:pt x="15511" y="3223"/>
                  <a:pt x="15518" y="3209"/>
                  <a:pt x="15518" y="3188"/>
                </a:cubicBezTo>
                <a:cubicBezTo>
                  <a:pt x="15518" y="3166"/>
                  <a:pt x="15510" y="3150"/>
                  <a:pt x="15501" y="3142"/>
                </a:cubicBezTo>
                <a:lnTo>
                  <a:pt x="15496" y="2896"/>
                </a:lnTo>
                <a:cubicBezTo>
                  <a:pt x="15497" y="2896"/>
                  <a:pt x="15497" y="2897"/>
                  <a:pt x="15498" y="2897"/>
                </a:cubicBezTo>
                <a:cubicBezTo>
                  <a:pt x="15517" y="2897"/>
                  <a:pt x="15532" y="2867"/>
                  <a:pt x="15532" y="2829"/>
                </a:cubicBezTo>
                <a:cubicBezTo>
                  <a:pt x="15532" y="2792"/>
                  <a:pt x="15517" y="2761"/>
                  <a:pt x="15498" y="2761"/>
                </a:cubicBezTo>
                <a:cubicBezTo>
                  <a:pt x="15496" y="2761"/>
                  <a:pt x="15495" y="2764"/>
                  <a:pt x="15494" y="2764"/>
                </a:cubicBezTo>
                <a:lnTo>
                  <a:pt x="15491" y="2585"/>
                </a:lnTo>
                <a:cubicBezTo>
                  <a:pt x="15492" y="2579"/>
                  <a:pt x="15494" y="2575"/>
                  <a:pt x="15494" y="2568"/>
                </a:cubicBezTo>
                <a:cubicBezTo>
                  <a:pt x="15494" y="2561"/>
                  <a:pt x="15491" y="2555"/>
                  <a:pt x="15490" y="2548"/>
                </a:cubicBezTo>
                <a:lnTo>
                  <a:pt x="15487" y="2348"/>
                </a:lnTo>
                <a:cubicBezTo>
                  <a:pt x="15504" y="2332"/>
                  <a:pt x="15524" y="2318"/>
                  <a:pt x="15543" y="2304"/>
                </a:cubicBezTo>
                <a:cubicBezTo>
                  <a:pt x="15548" y="2335"/>
                  <a:pt x="15560" y="2360"/>
                  <a:pt x="15577" y="2360"/>
                </a:cubicBezTo>
                <a:cubicBezTo>
                  <a:pt x="15599" y="2360"/>
                  <a:pt x="15617" y="2324"/>
                  <a:pt x="15617" y="2280"/>
                </a:cubicBezTo>
                <a:cubicBezTo>
                  <a:pt x="15617" y="2271"/>
                  <a:pt x="15614" y="2265"/>
                  <a:pt x="15612" y="2257"/>
                </a:cubicBezTo>
                <a:cubicBezTo>
                  <a:pt x="15635" y="2243"/>
                  <a:pt x="15657" y="2228"/>
                  <a:pt x="15683" y="2216"/>
                </a:cubicBezTo>
                <a:close/>
                <a:moveTo>
                  <a:pt x="3499" y="2217"/>
                </a:moveTo>
                <a:lnTo>
                  <a:pt x="3506" y="2242"/>
                </a:lnTo>
                <a:cubicBezTo>
                  <a:pt x="3504" y="2242"/>
                  <a:pt x="3501" y="2242"/>
                  <a:pt x="3499" y="2242"/>
                </a:cubicBezTo>
                <a:lnTo>
                  <a:pt x="3499" y="2217"/>
                </a:lnTo>
                <a:close/>
                <a:moveTo>
                  <a:pt x="2810" y="2242"/>
                </a:moveTo>
                <a:lnTo>
                  <a:pt x="2839" y="2251"/>
                </a:lnTo>
                <a:cubicBezTo>
                  <a:pt x="2837" y="2257"/>
                  <a:pt x="2836" y="2263"/>
                  <a:pt x="2835" y="2270"/>
                </a:cubicBezTo>
                <a:cubicBezTo>
                  <a:pt x="2833" y="2272"/>
                  <a:pt x="2831" y="2277"/>
                  <a:pt x="2829" y="2277"/>
                </a:cubicBezTo>
                <a:cubicBezTo>
                  <a:pt x="2824" y="2277"/>
                  <a:pt x="2815" y="2260"/>
                  <a:pt x="2810" y="2242"/>
                </a:cubicBezTo>
                <a:close/>
                <a:moveTo>
                  <a:pt x="18967" y="2262"/>
                </a:moveTo>
                <a:cubicBezTo>
                  <a:pt x="18961" y="2252"/>
                  <a:pt x="18951" y="2253"/>
                  <a:pt x="18946" y="2266"/>
                </a:cubicBezTo>
                <a:cubicBezTo>
                  <a:pt x="18941" y="2279"/>
                  <a:pt x="18942" y="2298"/>
                  <a:pt x="18948" y="2308"/>
                </a:cubicBezTo>
                <a:cubicBezTo>
                  <a:pt x="18948" y="2308"/>
                  <a:pt x="18965" y="2334"/>
                  <a:pt x="18965" y="2334"/>
                </a:cubicBezTo>
                <a:cubicBezTo>
                  <a:pt x="18965" y="2338"/>
                  <a:pt x="18967" y="2343"/>
                  <a:pt x="18968" y="2347"/>
                </a:cubicBezTo>
                <a:cubicBezTo>
                  <a:pt x="18966" y="2357"/>
                  <a:pt x="18962" y="2364"/>
                  <a:pt x="18962" y="2375"/>
                </a:cubicBezTo>
                <a:cubicBezTo>
                  <a:pt x="18962" y="2429"/>
                  <a:pt x="18984" y="2473"/>
                  <a:pt x="19011" y="2473"/>
                </a:cubicBezTo>
                <a:cubicBezTo>
                  <a:pt x="19017" y="2473"/>
                  <a:pt x="19021" y="2464"/>
                  <a:pt x="19027" y="2460"/>
                </a:cubicBezTo>
                <a:cubicBezTo>
                  <a:pt x="19058" y="2487"/>
                  <a:pt x="19093" y="2501"/>
                  <a:pt x="19122" y="2504"/>
                </a:cubicBezTo>
                <a:cubicBezTo>
                  <a:pt x="19131" y="2529"/>
                  <a:pt x="19144" y="2547"/>
                  <a:pt x="19160" y="2547"/>
                </a:cubicBezTo>
                <a:cubicBezTo>
                  <a:pt x="19180" y="2547"/>
                  <a:pt x="19193" y="2521"/>
                  <a:pt x="19201" y="2488"/>
                </a:cubicBezTo>
                <a:cubicBezTo>
                  <a:pt x="19224" y="2475"/>
                  <a:pt x="19244" y="2454"/>
                  <a:pt x="19244" y="2413"/>
                </a:cubicBezTo>
                <a:cubicBezTo>
                  <a:pt x="19244" y="2373"/>
                  <a:pt x="19228" y="2340"/>
                  <a:pt x="19208" y="2340"/>
                </a:cubicBezTo>
                <a:cubicBezTo>
                  <a:pt x="19202" y="2339"/>
                  <a:pt x="19115" y="2319"/>
                  <a:pt x="19044" y="2295"/>
                </a:cubicBezTo>
                <a:cubicBezTo>
                  <a:pt x="19027" y="2290"/>
                  <a:pt x="19034" y="2290"/>
                  <a:pt x="19024" y="2286"/>
                </a:cubicBezTo>
                <a:cubicBezTo>
                  <a:pt x="19019" y="2283"/>
                  <a:pt x="19016" y="2276"/>
                  <a:pt x="19011" y="2276"/>
                </a:cubicBezTo>
                <a:cubicBezTo>
                  <a:pt x="19010" y="2276"/>
                  <a:pt x="19009" y="2279"/>
                  <a:pt x="19007" y="2279"/>
                </a:cubicBezTo>
                <a:cubicBezTo>
                  <a:pt x="18995" y="2273"/>
                  <a:pt x="18968" y="2262"/>
                  <a:pt x="18967" y="2262"/>
                </a:cubicBezTo>
                <a:close/>
                <a:moveTo>
                  <a:pt x="4367" y="2293"/>
                </a:moveTo>
                <a:cubicBezTo>
                  <a:pt x="4329" y="2293"/>
                  <a:pt x="4317" y="2341"/>
                  <a:pt x="4309" y="2370"/>
                </a:cubicBezTo>
                <a:cubicBezTo>
                  <a:pt x="4307" y="2377"/>
                  <a:pt x="4305" y="2388"/>
                  <a:pt x="4304" y="2390"/>
                </a:cubicBezTo>
                <a:cubicBezTo>
                  <a:pt x="4293" y="2390"/>
                  <a:pt x="4262" y="2423"/>
                  <a:pt x="4262" y="2484"/>
                </a:cubicBezTo>
                <a:cubicBezTo>
                  <a:pt x="4262" y="2496"/>
                  <a:pt x="4265" y="2506"/>
                  <a:pt x="4270" y="2511"/>
                </a:cubicBezTo>
                <a:cubicBezTo>
                  <a:pt x="4328" y="2565"/>
                  <a:pt x="4399" y="2629"/>
                  <a:pt x="4414" y="2629"/>
                </a:cubicBezTo>
                <a:cubicBezTo>
                  <a:pt x="4449" y="2629"/>
                  <a:pt x="4471" y="2565"/>
                  <a:pt x="4471" y="2462"/>
                </a:cubicBezTo>
                <a:cubicBezTo>
                  <a:pt x="4471" y="2388"/>
                  <a:pt x="4413" y="2293"/>
                  <a:pt x="4367" y="2293"/>
                </a:cubicBezTo>
                <a:close/>
                <a:moveTo>
                  <a:pt x="2954" y="2305"/>
                </a:moveTo>
                <a:cubicBezTo>
                  <a:pt x="2955" y="2306"/>
                  <a:pt x="2956" y="2308"/>
                  <a:pt x="2957" y="2309"/>
                </a:cubicBezTo>
                <a:cubicBezTo>
                  <a:pt x="2956" y="2314"/>
                  <a:pt x="2954" y="2317"/>
                  <a:pt x="2953" y="2321"/>
                </a:cubicBezTo>
                <a:lnTo>
                  <a:pt x="2954" y="2305"/>
                </a:lnTo>
                <a:close/>
                <a:moveTo>
                  <a:pt x="16652" y="2313"/>
                </a:moveTo>
                <a:cubicBezTo>
                  <a:pt x="16633" y="2313"/>
                  <a:pt x="16617" y="2344"/>
                  <a:pt x="16617" y="2382"/>
                </a:cubicBezTo>
                <a:cubicBezTo>
                  <a:pt x="16617" y="2419"/>
                  <a:pt x="16633" y="2449"/>
                  <a:pt x="16652" y="2449"/>
                </a:cubicBezTo>
                <a:cubicBezTo>
                  <a:pt x="16670" y="2449"/>
                  <a:pt x="16685" y="2419"/>
                  <a:pt x="16685" y="2382"/>
                </a:cubicBezTo>
                <a:cubicBezTo>
                  <a:pt x="16685" y="2344"/>
                  <a:pt x="16670" y="2313"/>
                  <a:pt x="16652" y="2313"/>
                </a:cubicBezTo>
                <a:close/>
                <a:moveTo>
                  <a:pt x="3050" y="2314"/>
                </a:moveTo>
                <a:cubicBezTo>
                  <a:pt x="3052" y="2314"/>
                  <a:pt x="3055" y="2316"/>
                  <a:pt x="3057" y="2316"/>
                </a:cubicBezTo>
                <a:cubicBezTo>
                  <a:pt x="3056" y="2318"/>
                  <a:pt x="3056" y="2319"/>
                  <a:pt x="3055" y="2320"/>
                </a:cubicBezTo>
                <a:lnTo>
                  <a:pt x="3050" y="2314"/>
                </a:lnTo>
                <a:close/>
                <a:moveTo>
                  <a:pt x="2922" y="2323"/>
                </a:moveTo>
                <a:cubicBezTo>
                  <a:pt x="2922" y="2325"/>
                  <a:pt x="2922" y="2328"/>
                  <a:pt x="2922" y="2328"/>
                </a:cubicBezTo>
                <a:lnTo>
                  <a:pt x="2919" y="2361"/>
                </a:lnTo>
                <a:cubicBezTo>
                  <a:pt x="2917" y="2360"/>
                  <a:pt x="2917" y="2357"/>
                  <a:pt x="2915" y="2356"/>
                </a:cubicBezTo>
                <a:cubicBezTo>
                  <a:pt x="2919" y="2347"/>
                  <a:pt x="2921" y="2335"/>
                  <a:pt x="2922" y="2323"/>
                </a:cubicBezTo>
                <a:close/>
                <a:moveTo>
                  <a:pt x="9005" y="2330"/>
                </a:moveTo>
                <a:cubicBezTo>
                  <a:pt x="9001" y="2330"/>
                  <a:pt x="8997" y="2333"/>
                  <a:pt x="8994" y="2339"/>
                </a:cubicBezTo>
                <a:cubicBezTo>
                  <a:pt x="8993" y="2341"/>
                  <a:pt x="8992" y="2344"/>
                  <a:pt x="8990" y="2347"/>
                </a:cubicBezTo>
                <a:cubicBezTo>
                  <a:pt x="8982" y="2361"/>
                  <a:pt x="8969" y="2382"/>
                  <a:pt x="8969" y="2416"/>
                </a:cubicBezTo>
                <a:cubicBezTo>
                  <a:pt x="8969" y="2453"/>
                  <a:pt x="8987" y="2509"/>
                  <a:pt x="9012" y="2509"/>
                </a:cubicBezTo>
                <a:cubicBezTo>
                  <a:pt x="9033" y="2509"/>
                  <a:pt x="9059" y="2478"/>
                  <a:pt x="9082" y="2448"/>
                </a:cubicBezTo>
                <a:cubicBezTo>
                  <a:pt x="9084" y="2445"/>
                  <a:pt x="9086" y="2443"/>
                  <a:pt x="9087" y="2441"/>
                </a:cubicBezTo>
                <a:cubicBezTo>
                  <a:pt x="9093" y="2434"/>
                  <a:pt x="9096" y="2420"/>
                  <a:pt x="9094" y="2407"/>
                </a:cubicBezTo>
                <a:cubicBezTo>
                  <a:pt x="9092" y="2394"/>
                  <a:pt x="9087" y="2385"/>
                  <a:pt x="9080" y="2385"/>
                </a:cubicBezTo>
                <a:lnTo>
                  <a:pt x="9058" y="2385"/>
                </a:lnTo>
                <a:lnTo>
                  <a:pt x="9058" y="2360"/>
                </a:lnTo>
                <a:cubicBezTo>
                  <a:pt x="9058" y="2343"/>
                  <a:pt x="9052" y="2330"/>
                  <a:pt x="9044" y="2330"/>
                </a:cubicBezTo>
                <a:lnTo>
                  <a:pt x="9005" y="2330"/>
                </a:lnTo>
                <a:close/>
                <a:moveTo>
                  <a:pt x="3810" y="2332"/>
                </a:moveTo>
                <a:cubicBezTo>
                  <a:pt x="3778" y="2355"/>
                  <a:pt x="3751" y="2381"/>
                  <a:pt x="3740" y="2468"/>
                </a:cubicBezTo>
                <a:cubicBezTo>
                  <a:pt x="3739" y="2477"/>
                  <a:pt x="3741" y="2488"/>
                  <a:pt x="3744" y="2495"/>
                </a:cubicBezTo>
                <a:cubicBezTo>
                  <a:pt x="3747" y="2502"/>
                  <a:pt x="3752" y="2505"/>
                  <a:pt x="3757" y="2504"/>
                </a:cubicBezTo>
                <a:cubicBezTo>
                  <a:pt x="3764" y="2502"/>
                  <a:pt x="3769" y="2504"/>
                  <a:pt x="3774" y="2505"/>
                </a:cubicBezTo>
                <a:cubicBezTo>
                  <a:pt x="3780" y="2507"/>
                  <a:pt x="3787" y="2509"/>
                  <a:pt x="3797" y="2509"/>
                </a:cubicBezTo>
                <a:cubicBezTo>
                  <a:pt x="3840" y="2509"/>
                  <a:pt x="3845" y="2449"/>
                  <a:pt x="3845" y="2424"/>
                </a:cubicBezTo>
                <a:cubicBezTo>
                  <a:pt x="3845" y="2395"/>
                  <a:pt x="3838" y="2376"/>
                  <a:pt x="3833" y="2363"/>
                </a:cubicBezTo>
                <a:cubicBezTo>
                  <a:pt x="3831" y="2358"/>
                  <a:pt x="3829" y="2353"/>
                  <a:pt x="3828" y="2349"/>
                </a:cubicBezTo>
                <a:cubicBezTo>
                  <a:pt x="3825" y="2334"/>
                  <a:pt x="3817" y="2326"/>
                  <a:pt x="3810" y="2332"/>
                </a:cubicBezTo>
                <a:close/>
                <a:moveTo>
                  <a:pt x="5247" y="2339"/>
                </a:moveTo>
                <a:cubicBezTo>
                  <a:pt x="5257" y="2348"/>
                  <a:pt x="5265" y="2361"/>
                  <a:pt x="5272" y="2377"/>
                </a:cubicBezTo>
                <a:cubicBezTo>
                  <a:pt x="5271" y="2379"/>
                  <a:pt x="5270" y="2381"/>
                  <a:pt x="5269" y="2384"/>
                </a:cubicBezTo>
                <a:cubicBezTo>
                  <a:pt x="5262" y="2400"/>
                  <a:pt x="5257" y="2415"/>
                  <a:pt x="5255" y="2434"/>
                </a:cubicBezTo>
                <a:cubicBezTo>
                  <a:pt x="5252" y="2450"/>
                  <a:pt x="5257" y="2467"/>
                  <a:pt x="5265" y="2471"/>
                </a:cubicBezTo>
                <a:cubicBezTo>
                  <a:pt x="5269" y="2474"/>
                  <a:pt x="5273" y="2476"/>
                  <a:pt x="5278" y="2477"/>
                </a:cubicBezTo>
                <a:cubicBezTo>
                  <a:pt x="5262" y="2558"/>
                  <a:pt x="5198" y="2566"/>
                  <a:pt x="5123" y="2566"/>
                </a:cubicBezTo>
                <a:lnTo>
                  <a:pt x="5167" y="2484"/>
                </a:lnTo>
                <a:lnTo>
                  <a:pt x="5179" y="2464"/>
                </a:lnTo>
                <a:cubicBezTo>
                  <a:pt x="5183" y="2479"/>
                  <a:pt x="5190" y="2490"/>
                  <a:pt x="5199" y="2490"/>
                </a:cubicBezTo>
                <a:cubicBezTo>
                  <a:pt x="5213" y="2490"/>
                  <a:pt x="5224" y="2467"/>
                  <a:pt x="5224" y="2439"/>
                </a:cubicBezTo>
                <a:cubicBezTo>
                  <a:pt x="5224" y="2422"/>
                  <a:pt x="5220" y="2410"/>
                  <a:pt x="5213" y="2400"/>
                </a:cubicBezTo>
                <a:lnTo>
                  <a:pt x="5247" y="2339"/>
                </a:lnTo>
                <a:close/>
                <a:moveTo>
                  <a:pt x="3014" y="2343"/>
                </a:moveTo>
                <a:cubicBezTo>
                  <a:pt x="3026" y="2358"/>
                  <a:pt x="3041" y="2374"/>
                  <a:pt x="3056" y="2392"/>
                </a:cubicBezTo>
                <a:cubicBezTo>
                  <a:pt x="3057" y="2393"/>
                  <a:pt x="3058" y="2396"/>
                  <a:pt x="3060" y="2397"/>
                </a:cubicBezTo>
                <a:cubicBezTo>
                  <a:pt x="3062" y="2399"/>
                  <a:pt x="3064" y="2401"/>
                  <a:pt x="3066" y="2404"/>
                </a:cubicBezTo>
                <a:cubicBezTo>
                  <a:pt x="3068" y="2407"/>
                  <a:pt x="3070" y="2408"/>
                  <a:pt x="3072" y="2411"/>
                </a:cubicBezTo>
                <a:cubicBezTo>
                  <a:pt x="3072" y="2412"/>
                  <a:pt x="3073" y="2412"/>
                  <a:pt x="3074" y="2413"/>
                </a:cubicBezTo>
                <a:cubicBezTo>
                  <a:pt x="3084" y="2426"/>
                  <a:pt x="3095" y="2439"/>
                  <a:pt x="3107" y="2453"/>
                </a:cubicBezTo>
                <a:cubicBezTo>
                  <a:pt x="3104" y="2453"/>
                  <a:pt x="3101" y="2454"/>
                  <a:pt x="3098" y="2454"/>
                </a:cubicBezTo>
                <a:cubicBezTo>
                  <a:pt x="3084" y="2454"/>
                  <a:pt x="3068" y="2446"/>
                  <a:pt x="3054" y="2438"/>
                </a:cubicBezTo>
                <a:cubicBezTo>
                  <a:pt x="3042" y="2431"/>
                  <a:pt x="3032" y="2425"/>
                  <a:pt x="3024" y="2425"/>
                </a:cubicBezTo>
                <a:cubicBezTo>
                  <a:pt x="3015" y="2425"/>
                  <a:pt x="3007" y="2409"/>
                  <a:pt x="3007" y="2391"/>
                </a:cubicBezTo>
                <a:cubicBezTo>
                  <a:pt x="3007" y="2378"/>
                  <a:pt x="3008" y="2372"/>
                  <a:pt x="3009" y="2367"/>
                </a:cubicBezTo>
                <a:cubicBezTo>
                  <a:pt x="3010" y="2359"/>
                  <a:pt x="3011" y="2353"/>
                  <a:pt x="3011" y="2346"/>
                </a:cubicBezTo>
                <a:cubicBezTo>
                  <a:pt x="3012" y="2345"/>
                  <a:pt x="3013" y="2344"/>
                  <a:pt x="3014" y="2343"/>
                </a:cubicBezTo>
                <a:close/>
                <a:moveTo>
                  <a:pt x="4367" y="2353"/>
                </a:moveTo>
                <a:cubicBezTo>
                  <a:pt x="4399" y="2353"/>
                  <a:pt x="4442" y="2428"/>
                  <a:pt x="4442" y="2462"/>
                </a:cubicBezTo>
                <a:cubicBezTo>
                  <a:pt x="4442" y="2480"/>
                  <a:pt x="4440" y="2567"/>
                  <a:pt x="4414" y="2568"/>
                </a:cubicBezTo>
                <a:cubicBezTo>
                  <a:pt x="4404" y="2565"/>
                  <a:pt x="4347" y="2517"/>
                  <a:pt x="4294" y="2468"/>
                </a:cubicBezTo>
                <a:cubicBezTo>
                  <a:pt x="4298" y="2458"/>
                  <a:pt x="4304" y="2451"/>
                  <a:pt x="4306" y="2449"/>
                </a:cubicBezTo>
                <a:cubicBezTo>
                  <a:pt x="4323" y="2448"/>
                  <a:pt x="4330" y="2419"/>
                  <a:pt x="4336" y="2398"/>
                </a:cubicBezTo>
                <a:cubicBezTo>
                  <a:pt x="4343" y="2371"/>
                  <a:pt x="4348" y="2353"/>
                  <a:pt x="4367" y="2353"/>
                </a:cubicBezTo>
                <a:close/>
                <a:moveTo>
                  <a:pt x="19057" y="2360"/>
                </a:moveTo>
                <a:cubicBezTo>
                  <a:pt x="19087" y="2369"/>
                  <a:pt x="19099" y="2371"/>
                  <a:pt x="19126" y="2378"/>
                </a:cubicBezTo>
                <a:cubicBezTo>
                  <a:pt x="19118" y="2394"/>
                  <a:pt x="19113" y="2417"/>
                  <a:pt x="19112" y="2442"/>
                </a:cubicBezTo>
                <a:cubicBezTo>
                  <a:pt x="19093" y="2439"/>
                  <a:pt x="19073" y="2430"/>
                  <a:pt x="19052" y="2416"/>
                </a:cubicBezTo>
                <a:cubicBezTo>
                  <a:pt x="19055" y="2402"/>
                  <a:pt x="19060" y="2391"/>
                  <a:pt x="19060" y="2375"/>
                </a:cubicBezTo>
                <a:cubicBezTo>
                  <a:pt x="19060" y="2369"/>
                  <a:pt x="19058" y="2365"/>
                  <a:pt x="19057" y="2360"/>
                </a:cubicBezTo>
                <a:close/>
                <a:moveTo>
                  <a:pt x="15457" y="2378"/>
                </a:moveTo>
                <a:lnTo>
                  <a:pt x="15459" y="2501"/>
                </a:lnTo>
                <a:cubicBezTo>
                  <a:pt x="15441" y="2502"/>
                  <a:pt x="15426" y="2531"/>
                  <a:pt x="15426" y="2568"/>
                </a:cubicBezTo>
                <a:cubicBezTo>
                  <a:pt x="15426" y="2606"/>
                  <a:pt x="15442" y="2636"/>
                  <a:pt x="15461" y="2636"/>
                </a:cubicBezTo>
                <a:cubicBezTo>
                  <a:pt x="15461" y="2636"/>
                  <a:pt x="15461" y="2635"/>
                  <a:pt x="15462" y="2635"/>
                </a:cubicBezTo>
                <a:lnTo>
                  <a:pt x="15465" y="2822"/>
                </a:lnTo>
                <a:cubicBezTo>
                  <a:pt x="15465" y="2825"/>
                  <a:pt x="15463" y="2827"/>
                  <a:pt x="15464" y="2829"/>
                </a:cubicBezTo>
                <a:cubicBezTo>
                  <a:pt x="15464" y="2833"/>
                  <a:pt x="15465" y="2834"/>
                  <a:pt x="15465" y="2838"/>
                </a:cubicBezTo>
                <a:lnTo>
                  <a:pt x="15471" y="3155"/>
                </a:lnTo>
                <a:cubicBezTo>
                  <a:pt x="15467" y="3164"/>
                  <a:pt x="15464" y="3175"/>
                  <a:pt x="15464" y="3188"/>
                </a:cubicBezTo>
                <a:cubicBezTo>
                  <a:pt x="15464" y="3204"/>
                  <a:pt x="15467" y="3217"/>
                  <a:pt x="15472" y="3227"/>
                </a:cubicBezTo>
                <a:lnTo>
                  <a:pt x="15479" y="3602"/>
                </a:lnTo>
                <a:cubicBezTo>
                  <a:pt x="15470" y="3617"/>
                  <a:pt x="15464" y="3638"/>
                  <a:pt x="15464" y="3663"/>
                </a:cubicBezTo>
                <a:cubicBezTo>
                  <a:pt x="15464" y="3690"/>
                  <a:pt x="15471" y="3711"/>
                  <a:pt x="15481" y="3726"/>
                </a:cubicBezTo>
                <a:lnTo>
                  <a:pt x="15487" y="4109"/>
                </a:lnTo>
                <a:cubicBezTo>
                  <a:pt x="15464" y="4117"/>
                  <a:pt x="15445" y="4154"/>
                  <a:pt x="15445" y="4203"/>
                </a:cubicBezTo>
                <a:cubicBezTo>
                  <a:pt x="15445" y="4254"/>
                  <a:pt x="15465" y="4294"/>
                  <a:pt x="15491" y="4298"/>
                </a:cubicBezTo>
                <a:lnTo>
                  <a:pt x="15498" y="4700"/>
                </a:lnTo>
                <a:cubicBezTo>
                  <a:pt x="15479" y="4700"/>
                  <a:pt x="15463" y="4731"/>
                  <a:pt x="15464" y="4769"/>
                </a:cubicBezTo>
                <a:cubicBezTo>
                  <a:pt x="15464" y="4807"/>
                  <a:pt x="15479" y="4837"/>
                  <a:pt x="15498" y="4837"/>
                </a:cubicBezTo>
                <a:cubicBezTo>
                  <a:pt x="15499" y="4837"/>
                  <a:pt x="15499" y="4835"/>
                  <a:pt x="15500" y="4834"/>
                </a:cubicBezTo>
                <a:lnTo>
                  <a:pt x="15509" y="5316"/>
                </a:lnTo>
                <a:lnTo>
                  <a:pt x="15338" y="5473"/>
                </a:lnTo>
                <a:cubicBezTo>
                  <a:pt x="15338" y="5472"/>
                  <a:pt x="15338" y="5472"/>
                  <a:pt x="15338" y="5471"/>
                </a:cubicBezTo>
                <a:cubicBezTo>
                  <a:pt x="15338" y="5416"/>
                  <a:pt x="15317" y="5372"/>
                  <a:pt x="15290" y="5372"/>
                </a:cubicBezTo>
                <a:cubicBezTo>
                  <a:pt x="15262" y="5372"/>
                  <a:pt x="15240" y="5416"/>
                  <a:pt x="15240" y="5471"/>
                </a:cubicBezTo>
                <a:cubicBezTo>
                  <a:pt x="15240" y="5503"/>
                  <a:pt x="15249" y="5528"/>
                  <a:pt x="15261" y="5546"/>
                </a:cubicBezTo>
                <a:lnTo>
                  <a:pt x="15042" y="5746"/>
                </a:lnTo>
                <a:cubicBezTo>
                  <a:pt x="15030" y="5702"/>
                  <a:pt x="15006" y="5670"/>
                  <a:pt x="14979" y="5670"/>
                </a:cubicBezTo>
                <a:cubicBezTo>
                  <a:pt x="14938" y="5670"/>
                  <a:pt x="14905" y="5737"/>
                  <a:pt x="14905" y="5818"/>
                </a:cubicBezTo>
                <a:cubicBezTo>
                  <a:pt x="14905" y="5836"/>
                  <a:pt x="14908" y="5853"/>
                  <a:pt x="14910" y="5869"/>
                </a:cubicBezTo>
                <a:lnTo>
                  <a:pt x="14838" y="5936"/>
                </a:lnTo>
                <a:cubicBezTo>
                  <a:pt x="14832" y="5913"/>
                  <a:pt x="14823" y="5894"/>
                  <a:pt x="14809" y="5894"/>
                </a:cubicBezTo>
                <a:cubicBezTo>
                  <a:pt x="14790" y="5894"/>
                  <a:pt x="14775" y="5925"/>
                  <a:pt x="14775" y="5963"/>
                </a:cubicBezTo>
                <a:cubicBezTo>
                  <a:pt x="14775" y="5973"/>
                  <a:pt x="14778" y="5980"/>
                  <a:pt x="14780" y="5989"/>
                </a:cubicBezTo>
                <a:lnTo>
                  <a:pt x="14747" y="6020"/>
                </a:lnTo>
                <a:cubicBezTo>
                  <a:pt x="14747" y="6020"/>
                  <a:pt x="14870" y="5344"/>
                  <a:pt x="14972" y="4784"/>
                </a:cubicBezTo>
                <a:cubicBezTo>
                  <a:pt x="14973" y="4784"/>
                  <a:pt x="14973" y="4786"/>
                  <a:pt x="14973" y="4786"/>
                </a:cubicBezTo>
                <a:cubicBezTo>
                  <a:pt x="15000" y="4786"/>
                  <a:pt x="15022" y="4742"/>
                  <a:pt x="15022" y="4688"/>
                </a:cubicBezTo>
                <a:cubicBezTo>
                  <a:pt x="15022" y="4657"/>
                  <a:pt x="15014" y="4632"/>
                  <a:pt x="15004" y="4614"/>
                </a:cubicBezTo>
                <a:cubicBezTo>
                  <a:pt x="15082" y="4187"/>
                  <a:pt x="15092" y="4129"/>
                  <a:pt x="15167" y="3720"/>
                </a:cubicBezTo>
                <a:cubicBezTo>
                  <a:pt x="15198" y="3702"/>
                  <a:pt x="15220" y="3647"/>
                  <a:pt x="15220" y="3580"/>
                </a:cubicBezTo>
                <a:cubicBezTo>
                  <a:pt x="15220" y="3550"/>
                  <a:pt x="15215" y="3523"/>
                  <a:pt x="15207" y="3500"/>
                </a:cubicBezTo>
                <a:cubicBezTo>
                  <a:pt x="15251" y="3258"/>
                  <a:pt x="15290" y="3047"/>
                  <a:pt x="15314" y="2916"/>
                </a:cubicBezTo>
                <a:cubicBezTo>
                  <a:pt x="15338" y="2909"/>
                  <a:pt x="15357" y="2872"/>
                  <a:pt x="15357" y="2822"/>
                </a:cubicBezTo>
                <a:cubicBezTo>
                  <a:pt x="15357" y="2796"/>
                  <a:pt x="15351" y="2773"/>
                  <a:pt x="15343" y="2755"/>
                </a:cubicBezTo>
                <a:cubicBezTo>
                  <a:pt x="15352" y="2709"/>
                  <a:pt x="15398" y="2456"/>
                  <a:pt x="15398" y="2456"/>
                </a:cubicBezTo>
                <a:cubicBezTo>
                  <a:pt x="15398" y="2456"/>
                  <a:pt x="15398" y="2455"/>
                  <a:pt x="15398" y="2455"/>
                </a:cubicBezTo>
                <a:cubicBezTo>
                  <a:pt x="15401" y="2459"/>
                  <a:pt x="15404" y="2463"/>
                  <a:pt x="15408" y="2463"/>
                </a:cubicBezTo>
                <a:cubicBezTo>
                  <a:pt x="15418" y="2463"/>
                  <a:pt x="15427" y="2446"/>
                  <a:pt x="15427" y="2425"/>
                </a:cubicBezTo>
                <a:cubicBezTo>
                  <a:pt x="15427" y="2423"/>
                  <a:pt x="15426" y="2421"/>
                  <a:pt x="15426" y="2419"/>
                </a:cubicBezTo>
                <a:cubicBezTo>
                  <a:pt x="15436" y="2405"/>
                  <a:pt x="15446" y="2391"/>
                  <a:pt x="15457" y="2378"/>
                </a:cubicBezTo>
                <a:close/>
                <a:moveTo>
                  <a:pt x="4533" y="2382"/>
                </a:moveTo>
                <a:lnTo>
                  <a:pt x="4965" y="2558"/>
                </a:lnTo>
                <a:cubicBezTo>
                  <a:pt x="4965" y="2558"/>
                  <a:pt x="4856" y="2558"/>
                  <a:pt x="4856" y="2558"/>
                </a:cubicBezTo>
                <a:cubicBezTo>
                  <a:pt x="4855" y="2558"/>
                  <a:pt x="4855" y="2558"/>
                  <a:pt x="4855" y="2558"/>
                </a:cubicBezTo>
                <a:cubicBezTo>
                  <a:pt x="4844" y="2546"/>
                  <a:pt x="4832" y="2537"/>
                  <a:pt x="4819" y="2537"/>
                </a:cubicBezTo>
                <a:cubicBezTo>
                  <a:pt x="4808" y="2537"/>
                  <a:pt x="4797" y="2543"/>
                  <a:pt x="4788" y="2552"/>
                </a:cubicBezTo>
                <a:cubicBezTo>
                  <a:pt x="4781" y="2548"/>
                  <a:pt x="4770" y="2548"/>
                  <a:pt x="4767" y="2541"/>
                </a:cubicBezTo>
                <a:cubicBezTo>
                  <a:pt x="4765" y="2537"/>
                  <a:pt x="4764" y="2534"/>
                  <a:pt x="4765" y="2527"/>
                </a:cubicBezTo>
                <a:cubicBezTo>
                  <a:pt x="4765" y="2519"/>
                  <a:pt x="4763" y="2510"/>
                  <a:pt x="4760" y="2504"/>
                </a:cubicBezTo>
                <a:cubicBezTo>
                  <a:pt x="4758" y="2498"/>
                  <a:pt x="4754" y="2494"/>
                  <a:pt x="4749" y="2494"/>
                </a:cubicBezTo>
                <a:lnTo>
                  <a:pt x="4724" y="2494"/>
                </a:lnTo>
                <a:cubicBezTo>
                  <a:pt x="4720" y="2494"/>
                  <a:pt x="4716" y="2498"/>
                  <a:pt x="4713" y="2505"/>
                </a:cubicBezTo>
                <a:cubicBezTo>
                  <a:pt x="4705" y="2524"/>
                  <a:pt x="4677" y="2566"/>
                  <a:pt x="4665" y="2566"/>
                </a:cubicBezTo>
                <a:cubicBezTo>
                  <a:pt x="4621" y="2566"/>
                  <a:pt x="4527" y="2464"/>
                  <a:pt x="4527" y="2404"/>
                </a:cubicBezTo>
                <a:cubicBezTo>
                  <a:pt x="4527" y="2399"/>
                  <a:pt x="4529" y="2391"/>
                  <a:pt x="4533" y="2382"/>
                </a:cubicBezTo>
                <a:close/>
                <a:moveTo>
                  <a:pt x="9011" y="2390"/>
                </a:moveTo>
                <a:lnTo>
                  <a:pt x="9029" y="2390"/>
                </a:lnTo>
                <a:lnTo>
                  <a:pt x="9029" y="2416"/>
                </a:lnTo>
                <a:cubicBezTo>
                  <a:pt x="9029" y="2424"/>
                  <a:pt x="9030" y="2430"/>
                  <a:pt x="9033" y="2435"/>
                </a:cubicBezTo>
                <a:cubicBezTo>
                  <a:pt x="9025" y="2443"/>
                  <a:pt x="9017" y="2449"/>
                  <a:pt x="9012" y="2449"/>
                </a:cubicBezTo>
                <a:cubicBezTo>
                  <a:pt x="9007" y="2449"/>
                  <a:pt x="8999" y="2426"/>
                  <a:pt x="8999" y="2416"/>
                </a:cubicBezTo>
                <a:cubicBezTo>
                  <a:pt x="8999" y="2410"/>
                  <a:pt x="9006" y="2397"/>
                  <a:pt x="9009" y="2392"/>
                </a:cubicBezTo>
                <a:cubicBezTo>
                  <a:pt x="9010" y="2391"/>
                  <a:pt x="9011" y="2391"/>
                  <a:pt x="9011" y="2390"/>
                </a:cubicBezTo>
                <a:close/>
                <a:moveTo>
                  <a:pt x="13532" y="2392"/>
                </a:moveTo>
                <a:cubicBezTo>
                  <a:pt x="13536" y="2437"/>
                  <a:pt x="13554" y="2473"/>
                  <a:pt x="13578" y="2473"/>
                </a:cubicBezTo>
                <a:cubicBezTo>
                  <a:pt x="13589" y="2473"/>
                  <a:pt x="13599" y="2462"/>
                  <a:pt x="13607" y="2448"/>
                </a:cubicBezTo>
                <a:lnTo>
                  <a:pt x="13642" y="2581"/>
                </a:lnTo>
                <a:cubicBezTo>
                  <a:pt x="13639" y="2580"/>
                  <a:pt x="13637" y="2574"/>
                  <a:pt x="13634" y="2574"/>
                </a:cubicBezTo>
                <a:cubicBezTo>
                  <a:pt x="13609" y="2574"/>
                  <a:pt x="13591" y="2612"/>
                  <a:pt x="13587" y="2658"/>
                </a:cubicBezTo>
                <a:cubicBezTo>
                  <a:pt x="13559" y="2702"/>
                  <a:pt x="13533" y="2751"/>
                  <a:pt x="13511" y="2807"/>
                </a:cubicBezTo>
                <a:lnTo>
                  <a:pt x="13441" y="2726"/>
                </a:lnTo>
                <a:lnTo>
                  <a:pt x="13403" y="2681"/>
                </a:lnTo>
                <a:cubicBezTo>
                  <a:pt x="13433" y="2638"/>
                  <a:pt x="13467" y="2584"/>
                  <a:pt x="13467" y="2508"/>
                </a:cubicBezTo>
                <a:cubicBezTo>
                  <a:pt x="13467" y="2481"/>
                  <a:pt x="13461" y="2461"/>
                  <a:pt x="13456" y="2447"/>
                </a:cubicBezTo>
                <a:cubicBezTo>
                  <a:pt x="13454" y="2441"/>
                  <a:pt x="13452" y="2434"/>
                  <a:pt x="13452" y="2431"/>
                </a:cubicBezTo>
                <a:cubicBezTo>
                  <a:pt x="13452" y="2431"/>
                  <a:pt x="13452" y="2418"/>
                  <a:pt x="13458" y="2418"/>
                </a:cubicBezTo>
                <a:cubicBezTo>
                  <a:pt x="13476" y="2418"/>
                  <a:pt x="13490" y="2411"/>
                  <a:pt x="13504" y="2403"/>
                </a:cubicBezTo>
                <a:cubicBezTo>
                  <a:pt x="13513" y="2398"/>
                  <a:pt x="13523" y="2395"/>
                  <a:pt x="13532" y="2392"/>
                </a:cubicBezTo>
                <a:close/>
                <a:moveTo>
                  <a:pt x="3808" y="2397"/>
                </a:moveTo>
                <a:cubicBezTo>
                  <a:pt x="3808" y="2398"/>
                  <a:pt x="3809" y="2399"/>
                  <a:pt x="3809" y="2399"/>
                </a:cubicBezTo>
                <a:cubicBezTo>
                  <a:pt x="3813" y="2410"/>
                  <a:pt x="3814" y="2415"/>
                  <a:pt x="3814" y="2424"/>
                </a:cubicBezTo>
                <a:cubicBezTo>
                  <a:pt x="3814" y="2442"/>
                  <a:pt x="3813" y="2449"/>
                  <a:pt x="3797" y="2449"/>
                </a:cubicBezTo>
                <a:cubicBezTo>
                  <a:pt x="3789" y="2449"/>
                  <a:pt x="3784" y="2447"/>
                  <a:pt x="3779" y="2446"/>
                </a:cubicBezTo>
                <a:cubicBezTo>
                  <a:pt x="3778" y="2446"/>
                  <a:pt x="3777" y="2446"/>
                  <a:pt x="3777" y="2446"/>
                </a:cubicBezTo>
                <a:cubicBezTo>
                  <a:pt x="3783" y="2422"/>
                  <a:pt x="3793" y="2409"/>
                  <a:pt x="3808" y="2397"/>
                </a:cubicBezTo>
                <a:close/>
                <a:moveTo>
                  <a:pt x="19198" y="2398"/>
                </a:moveTo>
                <a:cubicBezTo>
                  <a:pt x="19199" y="2398"/>
                  <a:pt x="19208" y="2400"/>
                  <a:pt x="19208" y="2400"/>
                </a:cubicBezTo>
                <a:cubicBezTo>
                  <a:pt x="19213" y="2400"/>
                  <a:pt x="19215" y="2408"/>
                  <a:pt x="19215" y="2411"/>
                </a:cubicBezTo>
                <a:cubicBezTo>
                  <a:pt x="19214" y="2414"/>
                  <a:pt x="19207" y="2418"/>
                  <a:pt x="19203" y="2421"/>
                </a:cubicBezTo>
                <a:cubicBezTo>
                  <a:pt x="19202" y="2413"/>
                  <a:pt x="19201" y="2405"/>
                  <a:pt x="19198" y="2398"/>
                </a:cubicBezTo>
                <a:close/>
                <a:moveTo>
                  <a:pt x="3204" y="2443"/>
                </a:moveTo>
                <a:cubicBezTo>
                  <a:pt x="3206" y="2452"/>
                  <a:pt x="3209" y="2460"/>
                  <a:pt x="3212" y="2467"/>
                </a:cubicBezTo>
                <a:cubicBezTo>
                  <a:pt x="3208" y="2468"/>
                  <a:pt x="3204" y="2469"/>
                  <a:pt x="3200" y="2471"/>
                </a:cubicBezTo>
                <a:cubicBezTo>
                  <a:pt x="3201" y="2467"/>
                  <a:pt x="3202" y="2461"/>
                  <a:pt x="3202" y="2455"/>
                </a:cubicBezTo>
                <a:cubicBezTo>
                  <a:pt x="3202" y="2451"/>
                  <a:pt x="3203" y="2447"/>
                  <a:pt x="3204" y="2443"/>
                </a:cubicBezTo>
                <a:close/>
                <a:moveTo>
                  <a:pt x="3920" y="2499"/>
                </a:moveTo>
                <a:cubicBezTo>
                  <a:pt x="3893" y="2499"/>
                  <a:pt x="3871" y="2544"/>
                  <a:pt x="3871" y="2599"/>
                </a:cubicBezTo>
                <a:cubicBezTo>
                  <a:pt x="3871" y="2653"/>
                  <a:pt x="3893" y="2696"/>
                  <a:pt x="3920" y="2696"/>
                </a:cubicBezTo>
                <a:cubicBezTo>
                  <a:pt x="3947" y="2696"/>
                  <a:pt x="3969" y="2653"/>
                  <a:pt x="3969" y="2599"/>
                </a:cubicBezTo>
                <a:cubicBezTo>
                  <a:pt x="3969" y="2544"/>
                  <a:pt x="3947" y="2499"/>
                  <a:pt x="3920" y="2499"/>
                </a:cubicBezTo>
                <a:close/>
                <a:moveTo>
                  <a:pt x="6916" y="2499"/>
                </a:moveTo>
                <a:cubicBezTo>
                  <a:pt x="6889" y="2499"/>
                  <a:pt x="6867" y="2544"/>
                  <a:pt x="6867" y="2599"/>
                </a:cubicBezTo>
                <a:cubicBezTo>
                  <a:pt x="6867" y="2653"/>
                  <a:pt x="6889" y="2696"/>
                  <a:pt x="6916" y="2696"/>
                </a:cubicBezTo>
                <a:cubicBezTo>
                  <a:pt x="6943" y="2696"/>
                  <a:pt x="6965" y="2653"/>
                  <a:pt x="6965" y="2599"/>
                </a:cubicBezTo>
                <a:cubicBezTo>
                  <a:pt x="6965" y="2544"/>
                  <a:pt x="6943" y="2499"/>
                  <a:pt x="6916" y="2499"/>
                </a:cubicBezTo>
                <a:close/>
                <a:moveTo>
                  <a:pt x="18594" y="2517"/>
                </a:moveTo>
                <a:cubicBezTo>
                  <a:pt x="18570" y="2517"/>
                  <a:pt x="18552" y="2549"/>
                  <a:pt x="18552" y="2594"/>
                </a:cubicBezTo>
                <a:cubicBezTo>
                  <a:pt x="18552" y="2629"/>
                  <a:pt x="18556" y="2664"/>
                  <a:pt x="18580" y="2674"/>
                </a:cubicBezTo>
                <a:cubicBezTo>
                  <a:pt x="18575" y="2686"/>
                  <a:pt x="18571" y="2701"/>
                  <a:pt x="18571" y="2717"/>
                </a:cubicBezTo>
                <a:cubicBezTo>
                  <a:pt x="18571" y="2722"/>
                  <a:pt x="18573" y="2724"/>
                  <a:pt x="18573" y="2728"/>
                </a:cubicBezTo>
                <a:cubicBezTo>
                  <a:pt x="18569" y="2738"/>
                  <a:pt x="18563" y="2748"/>
                  <a:pt x="18559" y="2758"/>
                </a:cubicBezTo>
                <a:cubicBezTo>
                  <a:pt x="18555" y="2771"/>
                  <a:pt x="18555" y="2789"/>
                  <a:pt x="18561" y="2799"/>
                </a:cubicBezTo>
                <a:cubicBezTo>
                  <a:pt x="18567" y="2809"/>
                  <a:pt x="18576" y="2809"/>
                  <a:pt x="18581" y="2798"/>
                </a:cubicBezTo>
                <a:lnTo>
                  <a:pt x="18586" y="2790"/>
                </a:lnTo>
                <a:cubicBezTo>
                  <a:pt x="18602" y="2799"/>
                  <a:pt x="18619" y="2805"/>
                  <a:pt x="18635" y="2810"/>
                </a:cubicBezTo>
                <a:cubicBezTo>
                  <a:pt x="18657" y="2816"/>
                  <a:pt x="18676" y="2826"/>
                  <a:pt x="18694" y="2842"/>
                </a:cubicBezTo>
                <a:cubicBezTo>
                  <a:pt x="18703" y="2866"/>
                  <a:pt x="18716" y="2883"/>
                  <a:pt x="18732" y="2883"/>
                </a:cubicBezTo>
                <a:cubicBezTo>
                  <a:pt x="18747" y="2883"/>
                  <a:pt x="18759" y="2870"/>
                  <a:pt x="18768" y="2849"/>
                </a:cubicBezTo>
                <a:lnTo>
                  <a:pt x="18773" y="2849"/>
                </a:lnTo>
                <a:cubicBezTo>
                  <a:pt x="18777" y="2849"/>
                  <a:pt x="18780" y="2846"/>
                  <a:pt x="18783" y="2840"/>
                </a:cubicBezTo>
                <a:cubicBezTo>
                  <a:pt x="18786" y="2834"/>
                  <a:pt x="18788" y="2826"/>
                  <a:pt x="18787" y="2818"/>
                </a:cubicBezTo>
                <a:cubicBezTo>
                  <a:pt x="18785" y="2705"/>
                  <a:pt x="18736" y="2620"/>
                  <a:pt x="18673" y="2620"/>
                </a:cubicBezTo>
                <a:cubicBezTo>
                  <a:pt x="18659" y="2620"/>
                  <a:pt x="18645" y="2624"/>
                  <a:pt x="18634" y="2632"/>
                </a:cubicBezTo>
                <a:cubicBezTo>
                  <a:pt x="18637" y="2621"/>
                  <a:pt x="18639" y="2608"/>
                  <a:pt x="18639" y="2594"/>
                </a:cubicBezTo>
                <a:cubicBezTo>
                  <a:pt x="18639" y="2550"/>
                  <a:pt x="18620" y="2517"/>
                  <a:pt x="18594" y="2517"/>
                </a:cubicBezTo>
                <a:close/>
                <a:moveTo>
                  <a:pt x="16839" y="2531"/>
                </a:moveTo>
                <a:cubicBezTo>
                  <a:pt x="16836" y="2542"/>
                  <a:pt x="16834" y="2556"/>
                  <a:pt x="16834" y="2571"/>
                </a:cubicBezTo>
                <a:cubicBezTo>
                  <a:pt x="16834" y="2580"/>
                  <a:pt x="16835" y="2589"/>
                  <a:pt x="16837" y="2597"/>
                </a:cubicBezTo>
                <a:cubicBezTo>
                  <a:pt x="16833" y="2590"/>
                  <a:pt x="16830" y="2584"/>
                  <a:pt x="16828" y="2576"/>
                </a:cubicBezTo>
                <a:cubicBezTo>
                  <a:pt x="16825" y="2569"/>
                  <a:pt x="16822" y="2564"/>
                  <a:pt x="16818" y="2562"/>
                </a:cubicBezTo>
                <a:cubicBezTo>
                  <a:pt x="16814" y="2561"/>
                  <a:pt x="16809" y="2563"/>
                  <a:pt x="16806" y="2568"/>
                </a:cubicBezTo>
                <a:cubicBezTo>
                  <a:pt x="16667" y="2795"/>
                  <a:pt x="16623" y="2820"/>
                  <a:pt x="16610" y="2820"/>
                </a:cubicBezTo>
                <a:cubicBezTo>
                  <a:pt x="16609" y="2820"/>
                  <a:pt x="16608" y="2820"/>
                  <a:pt x="16608" y="2820"/>
                </a:cubicBezTo>
                <a:cubicBezTo>
                  <a:pt x="16607" y="2814"/>
                  <a:pt x="16609" y="2794"/>
                  <a:pt x="16612" y="2778"/>
                </a:cubicBezTo>
                <a:cubicBezTo>
                  <a:pt x="16624" y="2750"/>
                  <a:pt x="16661" y="2710"/>
                  <a:pt x="16702" y="2668"/>
                </a:cubicBezTo>
                <a:cubicBezTo>
                  <a:pt x="16704" y="2669"/>
                  <a:pt x="16705" y="2673"/>
                  <a:pt x="16707" y="2673"/>
                </a:cubicBezTo>
                <a:cubicBezTo>
                  <a:pt x="16720" y="2673"/>
                  <a:pt x="16729" y="2657"/>
                  <a:pt x="16735" y="2636"/>
                </a:cubicBezTo>
                <a:cubicBezTo>
                  <a:pt x="16739" y="2631"/>
                  <a:pt x="16743" y="2628"/>
                  <a:pt x="16747" y="2623"/>
                </a:cubicBezTo>
                <a:cubicBezTo>
                  <a:pt x="16778" y="2593"/>
                  <a:pt x="16809" y="2563"/>
                  <a:pt x="16839" y="2531"/>
                </a:cubicBezTo>
                <a:close/>
                <a:moveTo>
                  <a:pt x="2506" y="2537"/>
                </a:moveTo>
                <a:cubicBezTo>
                  <a:pt x="2479" y="2537"/>
                  <a:pt x="2457" y="2581"/>
                  <a:pt x="2457" y="2636"/>
                </a:cubicBezTo>
                <a:cubicBezTo>
                  <a:pt x="2457" y="2690"/>
                  <a:pt x="2479" y="2734"/>
                  <a:pt x="2506" y="2734"/>
                </a:cubicBezTo>
                <a:cubicBezTo>
                  <a:pt x="2533" y="2734"/>
                  <a:pt x="2555" y="2690"/>
                  <a:pt x="2555" y="2636"/>
                </a:cubicBezTo>
                <a:cubicBezTo>
                  <a:pt x="2555" y="2581"/>
                  <a:pt x="2533" y="2537"/>
                  <a:pt x="2506" y="2537"/>
                </a:cubicBezTo>
                <a:close/>
                <a:moveTo>
                  <a:pt x="16896" y="2537"/>
                </a:moveTo>
                <a:cubicBezTo>
                  <a:pt x="16930" y="2537"/>
                  <a:pt x="16929" y="2555"/>
                  <a:pt x="16929" y="2571"/>
                </a:cubicBezTo>
                <a:cubicBezTo>
                  <a:pt x="16929" y="2571"/>
                  <a:pt x="16930" y="2572"/>
                  <a:pt x="16929" y="2573"/>
                </a:cubicBezTo>
                <a:cubicBezTo>
                  <a:pt x="16918" y="2584"/>
                  <a:pt x="16908" y="2592"/>
                  <a:pt x="16896" y="2592"/>
                </a:cubicBezTo>
                <a:cubicBezTo>
                  <a:pt x="16878" y="2592"/>
                  <a:pt x="16864" y="2583"/>
                  <a:pt x="16864" y="2571"/>
                </a:cubicBezTo>
                <a:cubicBezTo>
                  <a:pt x="16864" y="2551"/>
                  <a:pt x="16881" y="2537"/>
                  <a:pt x="16896" y="2537"/>
                </a:cubicBezTo>
                <a:close/>
                <a:moveTo>
                  <a:pt x="18161" y="2574"/>
                </a:moveTo>
                <a:cubicBezTo>
                  <a:pt x="18120" y="2574"/>
                  <a:pt x="18087" y="2640"/>
                  <a:pt x="18087" y="2722"/>
                </a:cubicBezTo>
                <a:cubicBezTo>
                  <a:pt x="18087" y="2804"/>
                  <a:pt x="18120" y="2870"/>
                  <a:pt x="18161" y="2870"/>
                </a:cubicBezTo>
                <a:cubicBezTo>
                  <a:pt x="18202" y="2870"/>
                  <a:pt x="18235" y="2804"/>
                  <a:pt x="18235" y="2722"/>
                </a:cubicBezTo>
                <a:cubicBezTo>
                  <a:pt x="18235" y="2640"/>
                  <a:pt x="18202" y="2574"/>
                  <a:pt x="18161" y="2574"/>
                </a:cubicBezTo>
                <a:close/>
                <a:moveTo>
                  <a:pt x="18594" y="2576"/>
                </a:moveTo>
                <a:cubicBezTo>
                  <a:pt x="18600" y="2576"/>
                  <a:pt x="18609" y="2582"/>
                  <a:pt x="18609" y="2594"/>
                </a:cubicBezTo>
                <a:cubicBezTo>
                  <a:pt x="18609" y="2610"/>
                  <a:pt x="18599" y="2620"/>
                  <a:pt x="18593" y="2620"/>
                </a:cubicBezTo>
                <a:cubicBezTo>
                  <a:pt x="18586" y="2620"/>
                  <a:pt x="18584" y="2618"/>
                  <a:pt x="18583" y="2618"/>
                </a:cubicBezTo>
                <a:cubicBezTo>
                  <a:pt x="18583" y="2615"/>
                  <a:pt x="18582" y="2607"/>
                  <a:pt x="18582" y="2594"/>
                </a:cubicBezTo>
                <a:cubicBezTo>
                  <a:pt x="18582" y="2579"/>
                  <a:pt x="18589" y="2576"/>
                  <a:pt x="18594" y="2576"/>
                </a:cubicBezTo>
                <a:close/>
                <a:moveTo>
                  <a:pt x="7127" y="2611"/>
                </a:moveTo>
                <a:cubicBezTo>
                  <a:pt x="7086" y="2611"/>
                  <a:pt x="7053" y="2678"/>
                  <a:pt x="7053" y="2759"/>
                </a:cubicBezTo>
                <a:cubicBezTo>
                  <a:pt x="7053" y="2841"/>
                  <a:pt x="7086" y="2907"/>
                  <a:pt x="7127" y="2907"/>
                </a:cubicBezTo>
                <a:cubicBezTo>
                  <a:pt x="7167" y="2907"/>
                  <a:pt x="7200" y="2841"/>
                  <a:pt x="7200" y="2759"/>
                </a:cubicBezTo>
                <a:cubicBezTo>
                  <a:pt x="7200" y="2678"/>
                  <a:pt x="7167" y="2611"/>
                  <a:pt x="7127" y="2611"/>
                </a:cubicBezTo>
                <a:close/>
                <a:moveTo>
                  <a:pt x="2765" y="2616"/>
                </a:moveTo>
                <a:cubicBezTo>
                  <a:pt x="2773" y="2613"/>
                  <a:pt x="2781" y="2612"/>
                  <a:pt x="2789" y="2617"/>
                </a:cubicBezTo>
                <a:cubicBezTo>
                  <a:pt x="2808" y="2627"/>
                  <a:pt x="2822" y="2643"/>
                  <a:pt x="2836" y="2657"/>
                </a:cubicBezTo>
                <a:cubicBezTo>
                  <a:pt x="2854" y="2675"/>
                  <a:pt x="2872" y="2693"/>
                  <a:pt x="2896" y="2701"/>
                </a:cubicBezTo>
                <a:cubicBezTo>
                  <a:pt x="2896" y="2701"/>
                  <a:pt x="2865" y="3085"/>
                  <a:pt x="2865" y="3085"/>
                </a:cubicBezTo>
                <a:cubicBezTo>
                  <a:pt x="2852" y="3114"/>
                  <a:pt x="2837" y="3160"/>
                  <a:pt x="2829" y="3206"/>
                </a:cubicBezTo>
                <a:cubicBezTo>
                  <a:pt x="2822" y="3166"/>
                  <a:pt x="2807" y="3134"/>
                  <a:pt x="2785" y="3134"/>
                </a:cubicBezTo>
                <a:cubicBezTo>
                  <a:pt x="2758" y="3134"/>
                  <a:pt x="2736" y="3178"/>
                  <a:pt x="2736" y="3233"/>
                </a:cubicBezTo>
                <a:cubicBezTo>
                  <a:pt x="2736" y="3265"/>
                  <a:pt x="2745" y="3291"/>
                  <a:pt x="2757" y="3308"/>
                </a:cubicBezTo>
                <a:cubicBezTo>
                  <a:pt x="2720" y="3338"/>
                  <a:pt x="2682" y="3365"/>
                  <a:pt x="2672" y="3367"/>
                </a:cubicBezTo>
                <a:cubicBezTo>
                  <a:pt x="2670" y="3366"/>
                  <a:pt x="2666" y="3356"/>
                  <a:pt x="2665" y="3353"/>
                </a:cubicBezTo>
                <a:cubicBezTo>
                  <a:pt x="2660" y="3342"/>
                  <a:pt x="2653" y="3327"/>
                  <a:pt x="2643" y="3325"/>
                </a:cubicBezTo>
                <a:cubicBezTo>
                  <a:pt x="2638" y="3316"/>
                  <a:pt x="2629" y="3283"/>
                  <a:pt x="2626" y="3270"/>
                </a:cubicBezTo>
                <a:cubicBezTo>
                  <a:pt x="2624" y="3263"/>
                  <a:pt x="2623" y="3258"/>
                  <a:pt x="2621" y="3251"/>
                </a:cubicBezTo>
                <a:cubicBezTo>
                  <a:pt x="2610" y="3222"/>
                  <a:pt x="2587" y="3212"/>
                  <a:pt x="2563" y="3202"/>
                </a:cubicBezTo>
                <a:cubicBezTo>
                  <a:pt x="2579" y="3186"/>
                  <a:pt x="2592" y="3160"/>
                  <a:pt x="2592" y="3121"/>
                </a:cubicBezTo>
                <a:cubicBezTo>
                  <a:pt x="2592" y="3078"/>
                  <a:pt x="2577" y="3048"/>
                  <a:pt x="2558" y="3035"/>
                </a:cubicBezTo>
                <a:cubicBezTo>
                  <a:pt x="2562" y="3023"/>
                  <a:pt x="2565" y="3012"/>
                  <a:pt x="2570" y="3001"/>
                </a:cubicBezTo>
                <a:cubicBezTo>
                  <a:pt x="2597" y="2932"/>
                  <a:pt x="2625" y="2861"/>
                  <a:pt x="2627" y="2777"/>
                </a:cubicBezTo>
                <a:cubicBezTo>
                  <a:pt x="2637" y="2788"/>
                  <a:pt x="2648" y="2796"/>
                  <a:pt x="2661" y="2796"/>
                </a:cubicBezTo>
                <a:cubicBezTo>
                  <a:pt x="2701" y="2796"/>
                  <a:pt x="2734" y="2729"/>
                  <a:pt x="2734" y="2647"/>
                </a:cubicBezTo>
                <a:cubicBezTo>
                  <a:pt x="2734" y="2643"/>
                  <a:pt x="2734" y="2639"/>
                  <a:pt x="2733" y="2635"/>
                </a:cubicBezTo>
                <a:cubicBezTo>
                  <a:pt x="2736" y="2632"/>
                  <a:pt x="2740" y="2632"/>
                  <a:pt x="2743" y="2630"/>
                </a:cubicBezTo>
                <a:cubicBezTo>
                  <a:pt x="2750" y="2624"/>
                  <a:pt x="2758" y="2619"/>
                  <a:pt x="2765" y="2616"/>
                </a:cubicBezTo>
                <a:close/>
                <a:moveTo>
                  <a:pt x="15327" y="2671"/>
                </a:moveTo>
                <a:lnTo>
                  <a:pt x="15316" y="2730"/>
                </a:lnTo>
                <a:cubicBezTo>
                  <a:pt x="15313" y="2729"/>
                  <a:pt x="15311" y="2723"/>
                  <a:pt x="15308" y="2723"/>
                </a:cubicBezTo>
                <a:cubicBezTo>
                  <a:pt x="15281" y="2723"/>
                  <a:pt x="15259" y="2768"/>
                  <a:pt x="15259" y="2822"/>
                </a:cubicBezTo>
                <a:cubicBezTo>
                  <a:pt x="15259" y="2859"/>
                  <a:pt x="15270" y="2885"/>
                  <a:pt x="15285" y="2902"/>
                </a:cubicBezTo>
                <a:lnTo>
                  <a:pt x="15184" y="3455"/>
                </a:lnTo>
                <a:cubicBezTo>
                  <a:pt x="15173" y="3442"/>
                  <a:pt x="15161" y="3432"/>
                  <a:pt x="15147" y="3432"/>
                </a:cubicBezTo>
                <a:cubicBezTo>
                  <a:pt x="15106" y="3432"/>
                  <a:pt x="15073" y="3498"/>
                  <a:pt x="15073" y="3580"/>
                </a:cubicBezTo>
                <a:cubicBezTo>
                  <a:pt x="15073" y="3653"/>
                  <a:pt x="15100" y="3712"/>
                  <a:pt x="15134" y="3723"/>
                </a:cubicBezTo>
                <a:lnTo>
                  <a:pt x="15044" y="4221"/>
                </a:lnTo>
                <a:lnTo>
                  <a:pt x="14976" y="4591"/>
                </a:lnTo>
                <a:cubicBezTo>
                  <a:pt x="14975" y="4591"/>
                  <a:pt x="14974" y="4588"/>
                  <a:pt x="14973" y="4588"/>
                </a:cubicBezTo>
                <a:cubicBezTo>
                  <a:pt x="14946" y="4588"/>
                  <a:pt x="14924" y="4633"/>
                  <a:pt x="14924" y="4688"/>
                </a:cubicBezTo>
                <a:cubicBezTo>
                  <a:pt x="14924" y="4720"/>
                  <a:pt x="14933" y="4744"/>
                  <a:pt x="14945" y="4762"/>
                </a:cubicBezTo>
                <a:lnTo>
                  <a:pt x="14722" y="5979"/>
                </a:lnTo>
                <a:lnTo>
                  <a:pt x="14660" y="5529"/>
                </a:lnTo>
                <a:cubicBezTo>
                  <a:pt x="14685" y="5526"/>
                  <a:pt x="14706" y="5486"/>
                  <a:pt x="14706" y="5434"/>
                </a:cubicBezTo>
                <a:cubicBezTo>
                  <a:pt x="14706" y="5379"/>
                  <a:pt x="14684" y="5335"/>
                  <a:pt x="14657" y="5335"/>
                </a:cubicBezTo>
                <a:cubicBezTo>
                  <a:pt x="14649" y="5335"/>
                  <a:pt x="14642" y="5345"/>
                  <a:pt x="14635" y="5352"/>
                </a:cubicBezTo>
                <a:lnTo>
                  <a:pt x="14499" y="4367"/>
                </a:lnTo>
                <a:cubicBezTo>
                  <a:pt x="14521" y="4357"/>
                  <a:pt x="14538" y="4324"/>
                  <a:pt x="14538" y="4277"/>
                </a:cubicBezTo>
                <a:cubicBezTo>
                  <a:pt x="14538" y="4223"/>
                  <a:pt x="14517" y="4178"/>
                  <a:pt x="14489" y="4178"/>
                </a:cubicBezTo>
                <a:cubicBezTo>
                  <a:pt x="14484" y="4178"/>
                  <a:pt x="14480" y="4187"/>
                  <a:pt x="14474" y="4191"/>
                </a:cubicBezTo>
                <a:lnTo>
                  <a:pt x="14438" y="3929"/>
                </a:lnTo>
                <a:cubicBezTo>
                  <a:pt x="14439" y="3928"/>
                  <a:pt x="14440" y="3928"/>
                  <a:pt x="14440" y="3928"/>
                </a:cubicBezTo>
                <a:cubicBezTo>
                  <a:pt x="14441" y="3927"/>
                  <a:pt x="14441" y="3928"/>
                  <a:pt x="14441" y="3928"/>
                </a:cubicBezTo>
                <a:cubicBezTo>
                  <a:pt x="14443" y="3926"/>
                  <a:pt x="14445" y="3924"/>
                  <a:pt x="14446" y="3922"/>
                </a:cubicBezTo>
                <a:lnTo>
                  <a:pt x="14477" y="3863"/>
                </a:lnTo>
                <a:cubicBezTo>
                  <a:pt x="14486" y="3882"/>
                  <a:pt x="14496" y="3897"/>
                  <a:pt x="14508" y="3905"/>
                </a:cubicBezTo>
                <a:cubicBezTo>
                  <a:pt x="14526" y="3970"/>
                  <a:pt x="14545" y="4013"/>
                  <a:pt x="14570" y="4013"/>
                </a:cubicBezTo>
                <a:cubicBezTo>
                  <a:pt x="14587" y="4013"/>
                  <a:pt x="14595" y="3997"/>
                  <a:pt x="14599" y="3985"/>
                </a:cubicBezTo>
                <a:cubicBezTo>
                  <a:pt x="14610" y="3954"/>
                  <a:pt x="14603" y="3905"/>
                  <a:pt x="14592" y="3848"/>
                </a:cubicBezTo>
                <a:cubicBezTo>
                  <a:pt x="14601" y="3824"/>
                  <a:pt x="14606" y="3798"/>
                  <a:pt x="14606" y="3767"/>
                </a:cubicBezTo>
                <a:cubicBezTo>
                  <a:pt x="14606" y="3727"/>
                  <a:pt x="14598" y="3691"/>
                  <a:pt x="14585" y="3664"/>
                </a:cubicBezTo>
                <a:lnTo>
                  <a:pt x="14705" y="3443"/>
                </a:lnTo>
                <a:cubicBezTo>
                  <a:pt x="14703" y="3450"/>
                  <a:pt x="14701" y="3455"/>
                  <a:pt x="14701" y="3464"/>
                </a:cubicBezTo>
                <a:cubicBezTo>
                  <a:pt x="14701" y="3501"/>
                  <a:pt x="14716" y="3531"/>
                  <a:pt x="14735" y="3531"/>
                </a:cubicBezTo>
                <a:cubicBezTo>
                  <a:pt x="14754" y="3531"/>
                  <a:pt x="14769" y="3501"/>
                  <a:pt x="14769" y="3464"/>
                </a:cubicBezTo>
                <a:cubicBezTo>
                  <a:pt x="14769" y="3426"/>
                  <a:pt x="14754" y="3395"/>
                  <a:pt x="14735" y="3395"/>
                </a:cubicBezTo>
                <a:cubicBezTo>
                  <a:pt x="14732" y="3395"/>
                  <a:pt x="14730" y="3399"/>
                  <a:pt x="14727" y="3401"/>
                </a:cubicBezTo>
                <a:lnTo>
                  <a:pt x="14887" y="3106"/>
                </a:lnTo>
                <a:lnTo>
                  <a:pt x="14889" y="3107"/>
                </a:lnTo>
                <a:cubicBezTo>
                  <a:pt x="14892" y="3121"/>
                  <a:pt x="14897" y="3132"/>
                  <a:pt x="14905" y="3132"/>
                </a:cubicBezTo>
                <a:cubicBezTo>
                  <a:pt x="14912" y="3132"/>
                  <a:pt x="14917" y="3123"/>
                  <a:pt x="14920" y="3111"/>
                </a:cubicBezTo>
                <a:cubicBezTo>
                  <a:pt x="14944" y="3115"/>
                  <a:pt x="14964" y="3111"/>
                  <a:pt x="14984" y="3085"/>
                </a:cubicBezTo>
                <a:cubicBezTo>
                  <a:pt x="14990" y="3078"/>
                  <a:pt x="14992" y="3066"/>
                  <a:pt x="14991" y="3053"/>
                </a:cubicBezTo>
                <a:cubicBezTo>
                  <a:pt x="14987" y="3019"/>
                  <a:pt x="14979" y="2988"/>
                  <a:pt x="14973" y="2962"/>
                </a:cubicBezTo>
                <a:cubicBezTo>
                  <a:pt x="14972" y="2959"/>
                  <a:pt x="14971" y="2955"/>
                  <a:pt x="14970" y="2952"/>
                </a:cubicBezTo>
                <a:lnTo>
                  <a:pt x="15022" y="2856"/>
                </a:lnTo>
                <a:lnTo>
                  <a:pt x="15089" y="2733"/>
                </a:lnTo>
                <a:cubicBezTo>
                  <a:pt x="15114" y="2727"/>
                  <a:pt x="15143" y="2724"/>
                  <a:pt x="15177" y="2724"/>
                </a:cubicBezTo>
                <a:cubicBezTo>
                  <a:pt x="15202" y="2724"/>
                  <a:pt x="15225" y="2726"/>
                  <a:pt x="15244" y="2727"/>
                </a:cubicBezTo>
                <a:cubicBezTo>
                  <a:pt x="15258" y="2728"/>
                  <a:pt x="15269" y="2728"/>
                  <a:pt x="15277" y="2728"/>
                </a:cubicBezTo>
                <a:cubicBezTo>
                  <a:pt x="15299" y="2728"/>
                  <a:pt x="15315" y="2704"/>
                  <a:pt x="15327" y="2671"/>
                </a:cubicBezTo>
                <a:close/>
                <a:moveTo>
                  <a:pt x="18673" y="2679"/>
                </a:moveTo>
                <a:cubicBezTo>
                  <a:pt x="18689" y="2679"/>
                  <a:pt x="18701" y="2691"/>
                  <a:pt x="18713" y="2702"/>
                </a:cubicBezTo>
                <a:cubicBezTo>
                  <a:pt x="18698" y="2717"/>
                  <a:pt x="18687" y="2740"/>
                  <a:pt x="18685" y="2775"/>
                </a:cubicBezTo>
                <a:cubicBezTo>
                  <a:pt x="18670" y="2766"/>
                  <a:pt x="18654" y="2755"/>
                  <a:pt x="18639" y="2750"/>
                </a:cubicBezTo>
                <a:cubicBezTo>
                  <a:pt x="18637" y="2749"/>
                  <a:pt x="18635" y="2748"/>
                  <a:pt x="18633" y="2748"/>
                </a:cubicBezTo>
                <a:cubicBezTo>
                  <a:pt x="18635" y="2738"/>
                  <a:pt x="18639" y="2729"/>
                  <a:pt x="18639" y="2717"/>
                </a:cubicBezTo>
                <a:cubicBezTo>
                  <a:pt x="18639" y="2710"/>
                  <a:pt x="18636" y="2705"/>
                  <a:pt x="18635" y="2698"/>
                </a:cubicBezTo>
                <a:cubicBezTo>
                  <a:pt x="18646" y="2686"/>
                  <a:pt x="18659" y="2679"/>
                  <a:pt x="18673" y="2679"/>
                </a:cubicBezTo>
                <a:close/>
                <a:moveTo>
                  <a:pt x="18345" y="2686"/>
                </a:moveTo>
                <a:cubicBezTo>
                  <a:pt x="18326" y="2686"/>
                  <a:pt x="18311" y="2717"/>
                  <a:pt x="18311" y="2755"/>
                </a:cubicBezTo>
                <a:cubicBezTo>
                  <a:pt x="18311" y="2792"/>
                  <a:pt x="18326" y="2822"/>
                  <a:pt x="18345" y="2822"/>
                </a:cubicBezTo>
                <a:cubicBezTo>
                  <a:pt x="18364" y="2822"/>
                  <a:pt x="18379" y="2792"/>
                  <a:pt x="18379" y="2755"/>
                </a:cubicBezTo>
                <a:cubicBezTo>
                  <a:pt x="18379" y="2717"/>
                  <a:pt x="18364" y="2686"/>
                  <a:pt x="18345" y="2686"/>
                </a:cubicBezTo>
                <a:close/>
                <a:moveTo>
                  <a:pt x="2979" y="2691"/>
                </a:moveTo>
                <a:cubicBezTo>
                  <a:pt x="2990" y="2691"/>
                  <a:pt x="3007" y="2707"/>
                  <a:pt x="3021" y="2716"/>
                </a:cubicBezTo>
                <a:cubicBezTo>
                  <a:pt x="3019" y="2727"/>
                  <a:pt x="3015" y="2736"/>
                  <a:pt x="3015" y="2748"/>
                </a:cubicBezTo>
                <a:cubicBezTo>
                  <a:pt x="3015" y="2802"/>
                  <a:pt x="3037" y="2846"/>
                  <a:pt x="3064" y="2846"/>
                </a:cubicBezTo>
                <a:cubicBezTo>
                  <a:pt x="3081" y="2846"/>
                  <a:pt x="3093" y="2828"/>
                  <a:pt x="3101" y="2804"/>
                </a:cubicBezTo>
                <a:cubicBezTo>
                  <a:pt x="3107" y="2816"/>
                  <a:pt x="3112" y="2828"/>
                  <a:pt x="3113" y="2840"/>
                </a:cubicBezTo>
                <a:cubicBezTo>
                  <a:pt x="3101" y="2862"/>
                  <a:pt x="3038" y="2888"/>
                  <a:pt x="3017" y="2897"/>
                </a:cubicBezTo>
                <a:cubicBezTo>
                  <a:pt x="3005" y="2902"/>
                  <a:pt x="2995" y="2905"/>
                  <a:pt x="2990" y="2909"/>
                </a:cubicBezTo>
                <a:cubicBezTo>
                  <a:pt x="2963" y="2926"/>
                  <a:pt x="2933" y="2963"/>
                  <a:pt x="2904" y="3011"/>
                </a:cubicBezTo>
                <a:lnTo>
                  <a:pt x="2926" y="2717"/>
                </a:lnTo>
                <a:cubicBezTo>
                  <a:pt x="2936" y="2717"/>
                  <a:pt x="2945" y="2710"/>
                  <a:pt x="2954" y="2703"/>
                </a:cubicBezTo>
                <a:cubicBezTo>
                  <a:pt x="2963" y="2697"/>
                  <a:pt x="2971" y="2691"/>
                  <a:pt x="2979" y="2691"/>
                </a:cubicBezTo>
                <a:close/>
                <a:moveTo>
                  <a:pt x="4447" y="2703"/>
                </a:moveTo>
                <a:cubicBezTo>
                  <a:pt x="4481" y="2703"/>
                  <a:pt x="4512" y="2715"/>
                  <a:pt x="4545" y="2728"/>
                </a:cubicBezTo>
                <a:cubicBezTo>
                  <a:pt x="4574" y="2739"/>
                  <a:pt x="4605" y="2752"/>
                  <a:pt x="4639" y="2755"/>
                </a:cubicBezTo>
                <a:cubicBezTo>
                  <a:pt x="4639" y="2758"/>
                  <a:pt x="4639" y="2760"/>
                  <a:pt x="4639" y="2763"/>
                </a:cubicBezTo>
                <a:cubicBezTo>
                  <a:pt x="4640" y="2765"/>
                  <a:pt x="4639" y="2767"/>
                  <a:pt x="4639" y="2770"/>
                </a:cubicBezTo>
                <a:cubicBezTo>
                  <a:pt x="4639" y="2771"/>
                  <a:pt x="4639" y="2771"/>
                  <a:pt x="4638" y="2772"/>
                </a:cubicBezTo>
                <a:lnTo>
                  <a:pt x="4362" y="2903"/>
                </a:lnTo>
                <a:cubicBezTo>
                  <a:pt x="4361" y="2886"/>
                  <a:pt x="4360" y="2867"/>
                  <a:pt x="4356" y="2847"/>
                </a:cubicBezTo>
                <a:lnTo>
                  <a:pt x="4356" y="2810"/>
                </a:lnTo>
                <a:lnTo>
                  <a:pt x="4389" y="2810"/>
                </a:lnTo>
                <a:cubicBezTo>
                  <a:pt x="4396" y="2810"/>
                  <a:pt x="4402" y="2800"/>
                  <a:pt x="4404" y="2786"/>
                </a:cubicBezTo>
                <a:cubicBezTo>
                  <a:pt x="4405" y="2781"/>
                  <a:pt x="4404" y="2776"/>
                  <a:pt x="4403" y="2771"/>
                </a:cubicBezTo>
                <a:cubicBezTo>
                  <a:pt x="4408" y="2759"/>
                  <a:pt x="4410" y="2744"/>
                  <a:pt x="4412" y="2729"/>
                </a:cubicBezTo>
                <a:cubicBezTo>
                  <a:pt x="4417" y="2717"/>
                  <a:pt x="4427" y="2703"/>
                  <a:pt x="4447" y="2703"/>
                </a:cubicBezTo>
                <a:close/>
                <a:moveTo>
                  <a:pt x="16266" y="2723"/>
                </a:moveTo>
                <a:cubicBezTo>
                  <a:pt x="16244" y="2723"/>
                  <a:pt x="16226" y="2759"/>
                  <a:pt x="16226" y="2803"/>
                </a:cubicBezTo>
                <a:cubicBezTo>
                  <a:pt x="16226" y="2846"/>
                  <a:pt x="16244" y="2882"/>
                  <a:pt x="16266" y="2882"/>
                </a:cubicBezTo>
                <a:cubicBezTo>
                  <a:pt x="16288" y="2882"/>
                  <a:pt x="16306" y="2846"/>
                  <a:pt x="16306" y="2803"/>
                </a:cubicBezTo>
                <a:cubicBezTo>
                  <a:pt x="16306" y="2759"/>
                  <a:pt x="16288" y="2723"/>
                  <a:pt x="16266" y="2723"/>
                </a:cubicBezTo>
                <a:close/>
                <a:moveTo>
                  <a:pt x="17603" y="2727"/>
                </a:moveTo>
                <a:cubicBezTo>
                  <a:pt x="17607" y="2727"/>
                  <a:pt x="17612" y="2727"/>
                  <a:pt x="17616" y="2728"/>
                </a:cubicBezTo>
                <a:cubicBezTo>
                  <a:pt x="17661" y="2735"/>
                  <a:pt x="17701" y="2745"/>
                  <a:pt x="17735" y="2756"/>
                </a:cubicBezTo>
                <a:lnTo>
                  <a:pt x="17738" y="2765"/>
                </a:lnTo>
                <a:lnTo>
                  <a:pt x="17821" y="3173"/>
                </a:lnTo>
                <a:cubicBezTo>
                  <a:pt x="17783" y="3179"/>
                  <a:pt x="17752" y="3241"/>
                  <a:pt x="17752" y="3319"/>
                </a:cubicBezTo>
                <a:cubicBezTo>
                  <a:pt x="17752" y="3401"/>
                  <a:pt x="17785" y="3467"/>
                  <a:pt x="17826" y="3467"/>
                </a:cubicBezTo>
                <a:cubicBezTo>
                  <a:pt x="17845" y="3467"/>
                  <a:pt x="17861" y="3452"/>
                  <a:pt x="17874" y="3430"/>
                </a:cubicBezTo>
                <a:lnTo>
                  <a:pt x="17997" y="4035"/>
                </a:lnTo>
                <a:cubicBezTo>
                  <a:pt x="17996" y="4038"/>
                  <a:pt x="17995" y="4042"/>
                  <a:pt x="17994" y="4045"/>
                </a:cubicBezTo>
                <a:lnTo>
                  <a:pt x="17216" y="3447"/>
                </a:lnTo>
                <a:cubicBezTo>
                  <a:pt x="17216" y="3447"/>
                  <a:pt x="17257" y="3028"/>
                  <a:pt x="17266" y="2940"/>
                </a:cubicBezTo>
                <a:cubicBezTo>
                  <a:pt x="17275" y="2929"/>
                  <a:pt x="17281" y="2914"/>
                  <a:pt x="17285" y="2893"/>
                </a:cubicBezTo>
                <a:cubicBezTo>
                  <a:pt x="17288" y="2895"/>
                  <a:pt x="17292" y="2896"/>
                  <a:pt x="17295" y="2897"/>
                </a:cubicBezTo>
                <a:cubicBezTo>
                  <a:pt x="17296" y="2898"/>
                  <a:pt x="17297" y="2898"/>
                  <a:pt x="17299" y="2898"/>
                </a:cubicBezTo>
                <a:lnTo>
                  <a:pt x="17495" y="2898"/>
                </a:lnTo>
                <a:cubicBezTo>
                  <a:pt x="17503" y="2910"/>
                  <a:pt x="17512" y="2920"/>
                  <a:pt x="17523" y="2920"/>
                </a:cubicBezTo>
                <a:cubicBezTo>
                  <a:pt x="17550" y="2920"/>
                  <a:pt x="17571" y="2877"/>
                  <a:pt x="17571" y="2822"/>
                </a:cubicBezTo>
                <a:cubicBezTo>
                  <a:pt x="17571" y="2801"/>
                  <a:pt x="17566" y="2783"/>
                  <a:pt x="17560" y="2766"/>
                </a:cubicBezTo>
                <a:cubicBezTo>
                  <a:pt x="17571" y="2736"/>
                  <a:pt x="17587" y="2727"/>
                  <a:pt x="17603" y="2727"/>
                </a:cubicBezTo>
                <a:close/>
                <a:moveTo>
                  <a:pt x="13390" y="2736"/>
                </a:moveTo>
                <a:lnTo>
                  <a:pt x="13440" y="2796"/>
                </a:lnTo>
                <a:lnTo>
                  <a:pt x="13493" y="2856"/>
                </a:lnTo>
                <a:cubicBezTo>
                  <a:pt x="13468" y="2930"/>
                  <a:pt x="13454" y="3003"/>
                  <a:pt x="13446" y="3075"/>
                </a:cubicBezTo>
                <a:cubicBezTo>
                  <a:pt x="13430" y="3091"/>
                  <a:pt x="13417" y="3119"/>
                  <a:pt x="13417" y="3158"/>
                </a:cubicBezTo>
                <a:cubicBezTo>
                  <a:pt x="13417" y="3194"/>
                  <a:pt x="13428" y="3220"/>
                  <a:pt x="13443" y="3237"/>
                </a:cubicBezTo>
                <a:cubicBezTo>
                  <a:pt x="13455" y="3323"/>
                  <a:pt x="13488" y="3373"/>
                  <a:pt x="13519" y="3416"/>
                </a:cubicBezTo>
                <a:cubicBezTo>
                  <a:pt x="13525" y="3424"/>
                  <a:pt x="13532" y="3433"/>
                  <a:pt x="13538" y="3443"/>
                </a:cubicBezTo>
                <a:lnTo>
                  <a:pt x="13491" y="3443"/>
                </a:lnTo>
                <a:lnTo>
                  <a:pt x="13432" y="3416"/>
                </a:lnTo>
                <a:cubicBezTo>
                  <a:pt x="13424" y="3383"/>
                  <a:pt x="13411" y="3357"/>
                  <a:pt x="13392" y="3357"/>
                </a:cubicBezTo>
                <a:cubicBezTo>
                  <a:pt x="13380" y="3357"/>
                  <a:pt x="13370" y="3369"/>
                  <a:pt x="13361" y="3383"/>
                </a:cubicBezTo>
                <a:lnTo>
                  <a:pt x="13350" y="3377"/>
                </a:lnTo>
                <a:cubicBezTo>
                  <a:pt x="13350" y="3376"/>
                  <a:pt x="13350" y="3374"/>
                  <a:pt x="13350" y="3373"/>
                </a:cubicBezTo>
                <a:cubicBezTo>
                  <a:pt x="13348" y="3335"/>
                  <a:pt x="13346" y="3284"/>
                  <a:pt x="13314" y="3265"/>
                </a:cubicBezTo>
                <a:cubicBezTo>
                  <a:pt x="13311" y="3264"/>
                  <a:pt x="13308" y="3262"/>
                  <a:pt x="13290" y="3262"/>
                </a:cubicBezTo>
                <a:cubicBezTo>
                  <a:pt x="13276" y="3262"/>
                  <a:pt x="13257" y="3264"/>
                  <a:pt x="13249" y="3264"/>
                </a:cubicBezTo>
                <a:cubicBezTo>
                  <a:pt x="13240" y="3255"/>
                  <a:pt x="13226" y="3234"/>
                  <a:pt x="13224" y="3214"/>
                </a:cubicBezTo>
                <a:cubicBezTo>
                  <a:pt x="13230" y="3199"/>
                  <a:pt x="13235" y="3181"/>
                  <a:pt x="13235" y="3160"/>
                </a:cubicBezTo>
                <a:cubicBezTo>
                  <a:pt x="13240" y="3152"/>
                  <a:pt x="13245" y="3144"/>
                  <a:pt x="13251" y="3135"/>
                </a:cubicBezTo>
                <a:cubicBezTo>
                  <a:pt x="13267" y="3115"/>
                  <a:pt x="13286" y="3091"/>
                  <a:pt x="13286" y="3039"/>
                </a:cubicBezTo>
                <a:lnTo>
                  <a:pt x="13286" y="2975"/>
                </a:lnTo>
                <a:cubicBezTo>
                  <a:pt x="13286" y="2930"/>
                  <a:pt x="13346" y="2900"/>
                  <a:pt x="13372" y="2888"/>
                </a:cubicBezTo>
                <a:lnTo>
                  <a:pt x="13377" y="2885"/>
                </a:lnTo>
                <a:cubicBezTo>
                  <a:pt x="13384" y="2882"/>
                  <a:pt x="13389" y="2868"/>
                  <a:pt x="13388" y="2854"/>
                </a:cubicBezTo>
                <a:cubicBezTo>
                  <a:pt x="13387" y="2814"/>
                  <a:pt x="13373" y="2792"/>
                  <a:pt x="13364" y="2777"/>
                </a:cubicBezTo>
                <a:cubicBezTo>
                  <a:pt x="13362" y="2774"/>
                  <a:pt x="13361" y="2771"/>
                  <a:pt x="13359" y="2768"/>
                </a:cubicBezTo>
                <a:cubicBezTo>
                  <a:pt x="13372" y="2765"/>
                  <a:pt x="13382" y="2754"/>
                  <a:pt x="13390" y="2736"/>
                </a:cubicBezTo>
                <a:close/>
                <a:moveTo>
                  <a:pt x="4078" y="2741"/>
                </a:moveTo>
                <a:cubicBezTo>
                  <a:pt x="4047" y="2741"/>
                  <a:pt x="4014" y="2747"/>
                  <a:pt x="3986" y="2801"/>
                </a:cubicBezTo>
                <a:cubicBezTo>
                  <a:pt x="3985" y="2804"/>
                  <a:pt x="3984" y="2808"/>
                  <a:pt x="3984" y="2811"/>
                </a:cubicBezTo>
                <a:cubicBezTo>
                  <a:pt x="3983" y="2812"/>
                  <a:pt x="3981" y="2814"/>
                  <a:pt x="3980" y="2815"/>
                </a:cubicBezTo>
                <a:cubicBezTo>
                  <a:pt x="3975" y="2823"/>
                  <a:pt x="3967" y="2836"/>
                  <a:pt x="3967" y="2857"/>
                </a:cubicBezTo>
                <a:cubicBezTo>
                  <a:pt x="3967" y="2928"/>
                  <a:pt x="4005" y="2935"/>
                  <a:pt x="4030" y="2939"/>
                </a:cubicBezTo>
                <a:cubicBezTo>
                  <a:pt x="4032" y="2939"/>
                  <a:pt x="4033" y="2939"/>
                  <a:pt x="4035" y="2939"/>
                </a:cubicBezTo>
                <a:lnTo>
                  <a:pt x="4035" y="2997"/>
                </a:lnTo>
                <a:lnTo>
                  <a:pt x="4018" y="2997"/>
                </a:lnTo>
                <a:cubicBezTo>
                  <a:pt x="4002" y="2997"/>
                  <a:pt x="3987" y="2985"/>
                  <a:pt x="3973" y="2973"/>
                </a:cubicBezTo>
                <a:cubicBezTo>
                  <a:pt x="3968" y="2958"/>
                  <a:pt x="3961" y="2947"/>
                  <a:pt x="3952" y="2947"/>
                </a:cubicBezTo>
                <a:cubicBezTo>
                  <a:pt x="3948" y="2947"/>
                  <a:pt x="3945" y="2953"/>
                  <a:pt x="3941" y="2956"/>
                </a:cubicBezTo>
                <a:cubicBezTo>
                  <a:pt x="3935" y="2953"/>
                  <a:pt x="3929" y="2947"/>
                  <a:pt x="3922" y="2947"/>
                </a:cubicBezTo>
                <a:cubicBezTo>
                  <a:pt x="3914" y="2947"/>
                  <a:pt x="3908" y="2960"/>
                  <a:pt x="3908" y="2976"/>
                </a:cubicBezTo>
                <a:lnTo>
                  <a:pt x="3908" y="3049"/>
                </a:lnTo>
                <a:cubicBezTo>
                  <a:pt x="3908" y="3056"/>
                  <a:pt x="3909" y="3064"/>
                  <a:pt x="3912" y="3069"/>
                </a:cubicBezTo>
                <a:cubicBezTo>
                  <a:pt x="3926" y="3098"/>
                  <a:pt x="3942" y="3122"/>
                  <a:pt x="3960" y="3143"/>
                </a:cubicBezTo>
                <a:cubicBezTo>
                  <a:pt x="3978" y="3163"/>
                  <a:pt x="3995" y="3177"/>
                  <a:pt x="4012" y="3191"/>
                </a:cubicBezTo>
                <a:cubicBezTo>
                  <a:pt x="4043" y="3216"/>
                  <a:pt x="4071" y="3240"/>
                  <a:pt x="4099" y="3294"/>
                </a:cubicBezTo>
                <a:cubicBezTo>
                  <a:pt x="4101" y="3299"/>
                  <a:pt x="4104" y="3307"/>
                  <a:pt x="4106" y="3314"/>
                </a:cubicBezTo>
                <a:cubicBezTo>
                  <a:pt x="4114" y="3339"/>
                  <a:pt x="4127" y="3376"/>
                  <a:pt x="4156" y="3376"/>
                </a:cubicBezTo>
                <a:cubicBezTo>
                  <a:pt x="4174" y="3376"/>
                  <a:pt x="4183" y="3352"/>
                  <a:pt x="4190" y="3334"/>
                </a:cubicBezTo>
                <a:cubicBezTo>
                  <a:pt x="4194" y="3323"/>
                  <a:pt x="4198" y="3314"/>
                  <a:pt x="4203" y="3311"/>
                </a:cubicBezTo>
                <a:cubicBezTo>
                  <a:pt x="4218" y="3300"/>
                  <a:pt x="4229" y="3294"/>
                  <a:pt x="4239" y="3290"/>
                </a:cubicBezTo>
                <a:cubicBezTo>
                  <a:pt x="4241" y="3289"/>
                  <a:pt x="4243" y="3286"/>
                  <a:pt x="4245" y="3285"/>
                </a:cubicBezTo>
                <a:cubicBezTo>
                  <a:pt x="4249" y="3287"/>
                  <a:pt x="4251" y="3293"/>
                  <a:pt x="4255" y="3293"/>
                </a:cubicBezTo>
                <a:cubicBezTo>
                  <a:pt x="4282" y="3293"/>
                  <a:pt x="4304" y="3250"/>
                  <a:pt x="4304" y="3195"/>
                </a:cubicBezTo>
                <a:cubicBezTo>
                  <a:pt x="4304" y="3172"/>
                  <a:pt x="4298" y="3153"/>
                  <a:pt x="4292" y="3136"/>
                </a:cubicBezTo>
                <a:cubicBezTo>
                  <a:pt x="4294" y="3111"/>
                  <a:pt x="4296" y="3101"/>
                  <a:pt x="4298" y="3064"/>
                </a:cubicBezTo>
                <a:cubicBezTo>
                  <a:pt x="4299" y="3050"/>
                  <a:pt x="4294" y="3037"/>
                  <a:pt x="4288" y="3032"/>
                </a:cubicBezTo>
                <a:cubicBezTo>
                  <a:pt x="4279" y="3026"/>
                  <a:pt x="4265" y="3021"/>
                  <a:pt x="4253" y="3017"/>
                </a:cubicBezTo>
                <a:cubicBezTo>
                  <a:pt x="4255" y="3010"/>
                  <a:pt x="4255" y="3001"/>
                  <a:pt x="4256" y="2989"/>
                </a:cubicBezTo>
                <a:cubicBezTo>
                  <a:pt x="4256" y="2989"/>
                  <a:pt x="4255" y="2988"/>
                  <a:pt x="4255" y="2988"/>
                </a:cubicBezTo>
                <a:cubicBezTo>
                  <a:pt x="4255" y="2987"/>
                  <a:pt x="4256" y="2986"/>
                  <a:pt x="4256" y="2986"/>
                </a:cubicBezTo>
                <a:cubicBezTo>
                  <a:pt x="4256" y="2983"/>
                  <a:pt x="4256" y="2980"/>
                  <a:pt x="4256" y="2976"/>
                </a:cubicBezTo>
                <a:cubicBezTo>
                  <a:pt x="4256" y="2963"/>
                  <a:pt x="4253" y="2922"/>
                  <a:pt x="4218" y="2924"/>
                </a:cubicBezTo>
                <a:cubicBezTo>
                  <a:pt x="4233" y="2897"/>
                  <a:pt x="4245" y="2863"/>
                  <a:pt x="4245" y="2815"/>
                </a:cubicBezTo>
                <a:cubicBezTo>
                  <a:pt x="4245" y="2776"/>
                  <a:pt x="4223" y="2742"/>
                  <a:pt x="4209" y="2742"/>
                </a:cubicBezTo>
                <a:lnTo>
                  <a:pt x="4124" y="2742"/>
                </a:lnTo>
                <a:cubicBezTo>
                  <a:pt x="4117" y="2742"/>
                  <a:pt x="4109" y="2741"/>
                  <a:pt x="4101" y="2741"/>
                </a:cubicBezTo>
                <a:cubicBezTo>
                  <a:pt x="4093" y="2740"/>
                  <a:pt x="4086" y="2741"/>
                  <a:pt x="4078" y="2741"/>
                </a:cubicBezTo>
                <a:close/>
                <a:moveTo>
                  <a:pt x="15034" y="2752"/>
                </a:moveTo>
                <a:lnTo>
                  <a:pt x="14974" y="2863"/>
                </a:lnTo>
                <a:lnTo>
                  <a:pt x="14960" y="2890"/>
                </a:lnTo>
                <a:cubicBezTo>
                  <a:pt x="14960" y="2826"/>
                  <a:pt x="14984" y="2779"/>
                  <a:pt x="15034" y="2752"/>
                </a:cubicBezTo>
                <a:close/>
                <a:moveTo>
                  <a:pt x="15184" y="2761"/>
                </a:moveTo>
                <a:cubicBezTo>
                  <a:pt x="15174" y="2761"/>
                  <a:pt x="15166" y="2777"/>
                  <a:pt x="15166" y="2798"/>
                </a:cubicBezTo>
                <a:cubicBezTo>
                  <a:pt x="15166" y="2819"/>
                  <a:pt x="15174" y="2836"/>
                  <a:pt x="15184" y="2836"/>
                </a:cubicBezTo>
                <a:cubicBezTo>
                  <a:pt x="15195" y="2836"/>
                  <a:pt x="15204" y="2819"/>
                  <a:pt x="15204" y="2798"/>
                </a:cubicBezTo>
                <a:cubicBezTo>
                  <a:pt x="15204" y="2777"/>
                  <a:pt x="15195" y="2761"/>
                  <a:pt x="15184" y="2761"/>
                </a:cubicBezTo>
                <a:close/>
                <a:moveTo>
                  <a:pt x="17770" y="2769"/>
                </a:moveTo>
                <a:cubicBezTo>
                  <a:pt x="17784" y="2774"/>
                  <a:pt x="17787" y="2780"/>
                  <a:pt x="17798" y="2786"/>
                </a:cubicBezTo>
                <a:cubicBezTo>
                  <a:pt x="17793" y="2798"/>
                  <a:pt x="17789" y="2813"/>
                  <a:pt x="17789" y="2829"/>
                </a:cubicBezTo>
                <a:cubicBezTo>
                  <a:pt x="17789" y="2867"/>
                  <a:pt x="17805" y="2897"/>
                  <a:pt x="17824" y="2897"/>
                </a:cubicBezTo>
                <a:cubicBezTo>
                  <a:pt x="17843" y="2897"/>
                  <a:pt x="17858" y="2867"/>
                  <a:pt x="17858" y="2829"/>
                </a:cubicBezTo>
                <a:cubicBezTo>
                  <a:pt x="17858" y="2826"/>
                  <a:pt x="17856" y="2824"/>
                  <a:pt x="17856" y="2821"/>
                </a:cubicBezTo>
                <a:cubicBezTo>
                  <a:pt x="17882" y="2845"/>
                  <a:pt x="17896" y="2868"/>
                  <a:pt x="17899" y="2883"/>
                </a:cubicBezTo>
                <a:cubicBezTo>
                  <a:pt x="17904" y="2912"/>
                  <a:pt x="17891" y="2944"/>
                  <a:pt x="17878" y="2974"/>
                </a:cubicBezTo>
                <a:cubicBezTo>
                  <a:pt x="17871" y="2990"/>
                  <a:pt x="17867" y="3002"/>
                  <a:pt x="17867" y="3017"/>
                </a:cubicBezTo>
                <a:cubicBezTo>
                  <a:pt x="17867" y="3146"/>
                  <a:pt x="17908" y="3387"/>
                  <a:pt x="18009" y="3387"/>
                </a:cubicBezTo>
                <a:cubicBezTo>
                  <a:pt x="18050" y="3387"/>
                  <a:pt x="18066" y="3273"/>
                  <a:pt x="18074" y="3199"/>
                </a:cubicBezTo>
                <a:cubicBezTo>
                  <a:pt x="18082" y="3202"/>
                  <a:pt x="18090" y="3206"/>
                  <a:pt x="18098" y="3213"/>
                </a:cubicBezTo>
                <a:cubicBezTo>
                  <a:pt x="18215" y="3553"/>
                  <a:pt x="18327" y="3874"/>
                  <a:pt x="18411" y="4115"/>
                </a:cubicBezTo>
                <a:cubicBezTo>
                  <a:pt x="18412" y="4121"/>
                  <a:pt x="18414" y="4126"/>
                  <a:pt x="18416" y="4132"/>
                </a:cubicBezTo>
                <a:cubicBezTo>
                  <a:pt x="18422" y="4149"/>
                  <a:pt x="18428" y="4166"/>
                  <a:pt x="18434" y="4183"/>
                </a:cubicBezTo>
                <a:cubicBezTo>
                  <a:pt x="18436" y="4190"/>
                  <a:pt x="18439" y="4198"/>
                  <a:pt x="18441" y="4205"/>
                </a:cubicBezTo>
                <a:cubicBezTo>
                  <a:pt x="18447" y="4221"/>
                  <a:pt x="18453" y="4237"/>
                  <a:pt x="18458" y="4253"/>
                </a:cubicBezTo>
                <a:cubicBezTo>
                  <a:pt x="18467" y="4279"/>
                  <a:pt x="18475" y="4302"/>
                  <a:pt x="18483" y="4325"/>
                </a:cubicBezTo>
                <a:cubicBezTo>
                  <a:pt x="18468" y="4342"/>
                  <a:pt x="18456" y="4366"/>
                  <a:pt x="18446" y="4394"/>
                </a:cubicBezTo>
                <a:lnTo>
                  <a:pt x="18344" y="4315"/>
                </a:lnTo>
                <a:cubicBezTo>
                  <a:pt x="18344" y="4306"/>
                  <a:pt x="18347" y="4298"/>
                  <a:pt x="18347" y="4289"/>
                </a:cubicBezTo>
                <a:cubicBezTo>
                  <a:pt x="18347" y="4207"/>
                  <a:pt x="18313" y="4141"/>
                  <a:pt x="18273" y="4141"/>
                </a:cubicBezTo>
                <a:cubicBezTo>
                  <a:pt x="18246" y="4141"/>
                  <a:pt x="18224" y="4171"/>
                  <a:pt x="18211" y="4213"/>
                </a:cubicBezTo>
                <a:lnTo>
                  <a:pt x="18123" y="4144"/>
                </a:lnTo>
                <a:cubicBezTo>
                  <a:pt x="18123" y="4143"/>
                  <a:pt x="18123" y="4141"/>
                  <a:pt x="18123" y="4140"/>
                </a:cubicBezTo>
                <a:cubicBezTo>
                  <a:pt x="18123" y="4058"/>
                  <a:pt x="18090" y="3992"/>
                  <a:pt x="18049" y="3992"/>
                </a:cubicBezTo>
                <a:cubicBezTo>
                  <a:pt x="18040" y="3992"/>
                  <a:pt x="18031" y="3996"/>
                  <a:pt x="18023" y="4002"/>
                </a:cubicBezTo>
                <a:lnTo>
                  <a:pt x="17906" y="3433"/>
                </a:lnTo>
                <a:lnTo>
                  <a:pt x="17894" y="3375"/>
                </a:lnTo>
                <a:cubicBezTo>
                  <a:pt x="17898" y="3358"/>
                  <a:pt x="17900" y="3339"/>
                  <a:pt x="17900" y="3319"/>
                </a:cubicBezTo>
                <a:cubicBezTo>
                  <a:pt x="17900" y="3258"/>
                  <a:pt x="17881" y="3207"/>
                  <a:pt x="17855" y="3184"/>
                </a:cubicBezTo>
                <a:lnTo>
                  <a:pt x="17770" y="2769"/>
                </a:lnTo>
                <a:close/>
                <a:moveTo>
                  <a:pt x="3726" y="2789"/>
                </a:moveTo>
                <a:cubicBezTo>
                  <a:pt x="3748" y="2789"/>
                  <a:pt x="3785" y="2802"/>
                  <a:pt x="3785" y="2853"/>
                </a:cubicBezTo>
                <a:cubicBezTo>
                  <a:pt x="3785" y="2876"/>
                  <a:pt x="3773" y="2897"/>
                  <a:pt x="3762" y="2918"/>
                </a:cubicBezTo>
                <a:cubicBezTo>
                  <a:pt x="3753" y="2935"/>
                  <a:pt x="3745" y="2951"/>
                  <a:pt x="3741" y="2970"/>
                </a:cubicBezTo>
                <a:lnTo>
                  <a:pt x="3695" y="2799"/>
                </a:lnTo>
                <a:cubicBezTo>
                  <a:pt x="3704" y="2792"/>
                  <a:pt x="3715" y="2789"/>
                  <a:pt x="3726" y="2789"/>
                </a:cubicBezTo>
                <a:close/>
                <a:moveTo>
                  <a:pt x="4901" y="2789"/>
                </a:moveTo>
                <a:cubicBezTo>
                  <a:pt x="4923" y="2803"/>
                  <a:pt x="4938" y="2813"/>
                  <a:pt x="4948" y="2819"/>
                </a:cubicBezTo>
                <a:cubicBezTo>
                  <a:pt x="4941" y="2834"/>
                  <a:pt x="4932" y="2846"/>
                  <a:pt x="4922" y="2860"/>
                </a:cubicBezTo>
                <a:cubicBezTo>
                  <a:pt x="4901" y="2889"/>
                  <a:pt x="4877" y="2922"/>
                  <a:pt x="4870" y="2983"/>
                </a:cubicBezTo>
                <a:cubicBezTo>
                  <a:pt x="4870" y="2983"/>
                  <a:pt x="4706" y="3286"/>
                  <a:pt x="4706" y="3286"/>
                </a:cubicBezTo>
                <a:cubicBezTo>
                  <a:pt x="4696" y="3258"/>
                  <a:pt x="4691" y="3235"/>
                  <a:pt x="4691" y="3226"/>
                </a:cubicBezTo>
                <a:cubicBezTo>
                  <a:pt x="4691" y="3117"/>
                  <a:pt x="4699" y="3101"/>
                  <a:pt x="4727" y="3059"/>
                </a:cubicBezTo>
                <a:cubicBezTo>
                  <a:pt x="4743" y="3035"/>
                  <a:pt x="4744" y="2993"/>
                  <a:pt x="4744" y="2961"/>
                </a:cubicBezTo>
                <a:cubicBezTo>
                  <a:pt x="4744" y="2953"/>
                  <a:pt x="4744" y="2940"/>
                  <a:pt x="4745" y="2934"/>
                </a:cubicBezTo>
                <a:cubicBezTo>
                  <a:pt x="4768" y="2888"/>
                  <a:pt x="4792" y="2856"/>
                  <a:pt x="4816" y="2832"/>
                </a:cubicBezTo>
                <a:cubicBezTo>
                  <a:pt x="4817" y="2832"/>
                  <a:pt x="4818" y="2833"/>
                  <a:pt x="4819" y="2833"/>
                </a:cubicBezTo>
                <a:cubicBezTo>
                  <a:pt x="4833" y="2833"/>
                  <a:pt x="4846" y="2822"/>
                  <a:pt x="4857" y="2808"/>
                </a:cubicBezTo>
                <a:cubicBezTo>
                  <a:pt x="4871" y="2801"/>
                  <a:pt x="4885" y="2789"/>
                  <a:pt x="4901" y="2789"/>
                </a:cubicBezTo>
                <a:close/>
                <a:moveTo>
                  <a:pt x="3413" y="2798"/>
                </a:moveTo>
                <a:cubicBezTo>
                  <a:pt x="3398" y="2798"/>
                  <a:pt x="3387" y="2821"/>
                  <a:pt x="3387" y="2849"/>
                </a:cubicBezTo>
                <a:cubicBezTo>
                  <a:pt x="3387" y="2877"/>
                  <a:pt x="3398" y="2900"/>
                  <a:pt x="3413" y="2900"/>
                </a:cubicBezTo>
                <a:cubicBezTo>
                  <a:pt x="3427" y="2900"/>
                  <a:pt x="3438" y="2877"/>
                  <a:pt x="3438" y="2849"/>
                </a:cubicBezTo>
                <a:cubicBezTo>
                  <a:pt x="3438" y="2821"/>
                  <a:pt x="3427" y="2798"/>
                  <a:pt x="3413" y="2798"/>
                </a:cubicBezTo>
                <a:close/>
                <a:moveTo>
                  <a:pt x="4078" y="2800"/>
                </a:moveTo>
                <a:cubicBezTo>
                  <a:pt x="4086" y="2800"/>
                  <a:pt x="4093" y="2801"/>
                  <a:pt x="4100" y="2801"/>
                </a:cubicBezTo>
                <a:cubicBezTo>
                  <a:pt x="4108" y="2802"/>
                  <a:pt x="4116" y="2801"/>
                  <a:pt x="4124" y="2801"/>
                </a:cubicBezTo>
                <a:lnTo>
                  <a:pt x="4207" y="2801"/>
                </a:lnTo>
                <a:cubicBezTo>
                  <a:pt x="4210" y="2803"/>
                  <a:pt x="4214" y="2812"/>
                  <a:pt x="4215" y="2815"/>
                </a:cubicBezTo>
                <a:cubicBezTo>
                  <a:pt x="4215" y="2855"/>
                  <a:pt x="4199" y="2879"/>
                  <a:pt x="4176" y="2911"/>
                </a:cubicBezTo>
                <a:cubicBezTo>
                  <a:pt x="4166" y="2925"/>
                  <a:pt x="4157" y="2939"/>
                  <a:pt x="4150" y="2954"/>
                </a:cubicBezTo>
                <a:cubicBezTo>
                  <a:pt x="4147" y="2964"/>
                  <a:pt x="4146" y="2976"/>
                  <a:pt x="4149" y="2987"/>
                </a:cubicBezTo>
                <a:cubicBezTo>
                  <a:pt x="4151" y="2991"/>
                  <a:pt x="4152" y="2996"/>
                  <a:pt x="4155" y="2998"/>
                </a:cubicBezTo>
                <a:lnTo>
                  <a:pt x="4063" y="3042"/>
                </a:lnTo>
                <a:cubicBezTo>
                  <a:pt x="4064" y="3037"/>
                  <a:pt x="4065" y="3032"/>
                  <a:pt x="4065" y="3028"/>
                </a:cubicBezTo>
                <a:lnTo>
                  <a:pt x="4065" y="2912"/>
                </a:lnTo>
                <a:cubicBezTo>
                  <a:pt x="4065" y="2897"/>
                  <a:pt x="4059" y="2885"/>
                  <a:pt x="4052" y="2883"/>
                </a:cubicBezTo>
                <a:cubicBezTo>
                  <a:pt x="4046" y="2881"/>
                  <a:pt x="4039" y="2879"/>
                  <a:pt x="4032" y="2878"/>
                </a:cubicBezTo>
                <a:cubicBezTo>
                  <a:pt x="4013" y="2875"/>
                  <a:pt x="4002" y="2872"/>
                  <a:pt x="3999" y="2863"/>
                </a:cubicBezTo>
                <a:cubicBezTo>
                  <a:pt x="4002" y="2858"/>
                  <a:pt x="4006" y="2851"/>
                  <a:pt x="4009" y="2841"/>
                </a:cubicBezTo>
                <a:cubicBezTo>
                  <a:pt x="4027" y="2807"/>
                  <a:pt x="4050" y="2800"/>
                  <a:pt x="4078" y="2800"/>
                </a:cubicBezTo>
                <a:close/>
                <a:moveTo>
                  <a:pt x="5265" y="2800"/>
                </a:moveTo>
                <a:lnTo>
                  <a:pt x="5256" y="2850"/>
                </a:lnTo>
                <a:cubicBezTo>
                  <a:pt x="5254" y="2844"/>
                  <a:pt x="5253" y="2838"/>
                  <a:pt x="5253" y="2832"/>
                </a:cubicBezTo>
                <a:cubicBezTo>
                  <a:pt x="5253" y="2814"/>
                  <a:pt x="5259" y="2804"/>
                  <a:pt x="5265" y="2800"/>
                </a:cubicBezTo>
                <a:close/>
                <a:moveTo>
                  <a:pt x="5297" y="2801"/>
                </a:moveTo>
                <a:cubicBezTo>
                  <a:pt x="5307" y="2804"/>
                  <a:pt x="5316" y="2809"/>
                  <a:pt x="5324" y="2814"/>
                </a:cubicBezTo>
                <a:cubicBezTo>
                  <a:pt x="5340" y="2823"/>
                  <a:pt x="5356" y="2832"/>
                  <a:pt x="5380" y="2832"/>
                </a:cubicBezTo>
                <a:cubicBezTo>
                  <a:pt x="5386" y="2832"/>
                  <a:pt x="5393" y="2839"/>
                  <a:pt x="5400" y="2841"/>
                </a:cubicBezTo>
                <a:cubicBezTo>
                  <a:pt x="5386" y="2868"/>
                  <a:pt x="5378" y="2905"/>
                  <a:pt x="5378" y="2946"/>
                </a:cubicBezTo>
                <a:cubicBezTo>
                  <a:pt x="5378" y="2953"/>
                  <a:pt x="5379" y="2959"/>
                  <a:pt x="5380" y="2966"/>
                </a:cubicBezTo>
                <a:cubicBezTo>
                  <a:pt x="5369" y="2975"/>
                  <a:pt x="5359" y="2984"/>
                  <a:pt x="5344" y="2984"/>
                </a:cubicBezTo>
                <a:cubicBezTo>
                  <a:pt x="5313" y="2984"/>
                  <a:pt x="5297" y="2972"/>
                  <a:pt x="5293" y="2960"/>
                </a:cubicBezTo>
                <a:cubicBezTo>
                  <a:pt x="5291" y="2954"/>
                  <a:pt x="5292" y="2945"/>
                  <a:pt x="5294" y="2932"/>
                </a:cubicBezTo>
                <a:cubicBezTo>
                  <a:pt x="5297" y="2918"/>
                  <a:pt x="5294" y="2902"/>
                  <a:pt x="5288" y="2895"/>
                </a:cubicBezTo>
                <a:lnTo>
                  <a:pt x="5283" y="2889"/>
                </a:lnTo>
                <a:cubicBezTo>
                  <a:pt x="5283" y="2888"/>
                  <a:pt x="5282" y="2887"/>
                  <a:pt x="5281" y="2886"/>
                </a:cubicBezTo>
                <a:cubicBezTo>
                  <a:pt x="5281" y="2886"/>
                  <a:pt x="5294" y="2813"/>
                  <a:pt x="5294" y="2813"/>
                </a:cubicBezTo>
                <a:lnTo>
                  <a:pt x="5297" y="2801"/>
                </a:lnTo>
                <a:close/>
                <a:moveTo>
                  <a:pt x="14357" y="2813"/>
                </a:moveTo>
                <a:cubicBezTo>
                  <a:pt x="14366" y="2813"/>
                  <a:pt x="14371" y="2821"/>
                  <a:pt x="14381" y="2846"/>
                </a:cubicBezTo>
                <a:cubicBezTo>
                  <a:pt x="14382" y="2849"/>
                  <a:pt x="14383" y="2852"/>
                  <a:pt x="14385" y="2855"/>
                </a:cubicBezTo>
                <a:cubicBezTo>
                  <a:pt x="14372" y="2864"/>
                  <a:pt x="14355" y="2874"/>
                  <a:pt x="14340" y="2878"/>
                </a:cubicBezTo>
                <a:cubicBezTo>
                  <a:pt x="14340" y="2875"/>
                  <a:pt x="14341" y="2871"/>
                  <a:pt x="14341" y="2868"/>
                </a:cubicBezTo>
                <a:cubicBezTo>
                  <a:pt x="14341" y="2841"/>
                  <a:pt x="14349" y="2813"/>
                  <a:pt x="14357" y="2813"/>
                </a:cubicBezTo>
                <a:close/>
                <a:moveTo>
                  <a:pt x="5168" y="2832"/>
                </a:moveTo>
                <a:cubicBezTo>
                  <a:pt x="5185" y="2832"/>
                  <a:pt x="5199" y="2852"/>
                  <a:pt x="5211" y="2881"/>
                </a:cubicBezTo>
                <a:cubicBezTo>
                  <a:pt x="5204" y="2877"/>
                  <a:pt x="5198" y="2872"/>
                  <a:pt x="5191" y="2872"/>
                </a:cubicBezTo>
                <a:cubicBezTo>
                  <a:pt x="5151" y="2872"/>
                  <a:pt x="5117" y="2939"/>
                  <a:pt x="5117" y="3021"/>
                </a:cubicBezTo>
                <a:cubicBezTo>
                  <a:pt x="5117" y="3102"/>
                  <a:pt x="5151" y="3169"/>
                  <a:pt x="5191" y="3169"/>
                </a:cubicBezTo>
                <a:cubicBezTo>
                  <a:pt x="5194" y="3169"/>
                  <a:pt x="5196" y="3167"/>
                  <a:pt x="5198" y="3166"/>
                </a:cubicBezTo>
                <a:lnTo>
                  <a:pt x="5118" y="3603"/>
                </a:lnTo>
                <a:cubicBezTo>
                  <a:pt x="5110" y="3593"/>
                  <a:pt x="5103" y="3581"/>
                  <a:pt x="5092" y="3581"/>
                </a:cubicBezTo>
                <a:cubicBezTo>
                  <a:pt x="5081" y="3581"/>
                  <a:pt x="5071" y="3593"/>
                  <a:pt x="5062" y="3607"/>
                </a:cubicBezTo>
                <a:cubicBezTo>
                  <a:pt x="5057" y="3607"/>
                  <a:pt x="5052" y="3607"/>
                  <a:pt x="5047" y="3607"/>
                </a:cubicBezTo>
                <a:cubicBezTo>
                  <a:pt x="5008" y="3608"/>
                  <a:pt x="4972" y="3609"/>
                  <a:pt x="4941" y="3609"/>
                </a:cubicBezTo>
                <a:cubicBezTo>
                  <a:pt x="4932" y="3609"/>
                  <a:pt x="4902" y="3569"/>
                  <a:pt x="4890" y="3536"/>
                </a:cubicBezTo>
                <a:cubicBezTo>
                  <a:pt x="4887" y="3528"/>
                  <a:pt x="4882" y="3524"/>
                  <a:pt x="4877" y="3524"/>
                </a:cubicBezTo>
                <a:lnTo>
                  <a:pt x="4785" y="3524"/>
                </a:lnTo>
                <a:cubicBezTo>
                  <a:pt x="4779" y="3500"/>
                  <a:pt x="4769" y="3484"/>
                  <a:pt x="4762" y="3471"/>
                </a:cubicBezTo>
                <a:cubicBezTo>
                  <a:pt x="4757" y="3462"/>
                  <a:pt x="4753" y="3455"/>
                  <a:pt x="4750" y="3448"/>
                </a:cubicBezTo>
                <a:cubicBezTo>
                  <a:pt x="4762" y="3447"/>
                  <a:pt x="4776" y="3452"/>
                  <a:pt x="4791" y="3458"/>
                </a:cubicBezTo>
                <a:cubicBezTo>
                  <a:pt x="4801" y="3462"/>
                  <a:pt x="4812" y="3466"/>
                  <a:pt x="4823" y="3468"/>
                </a:cubicBezTo>
                <a:cubicBezTo>
                  <a:pt x="4827" y="3469"/>
                  <a:pt x="4831" y="3467"/>
                  <a:pt x="4834" y="3461"/>
                </a:cubicBezTo>
                <a:cubicBezTo>
                  <a:pt x="4837" y="3456"/>
                  <a:pt x="4840" y="3448"/>
                  <a:pt x="4840" y="3439"/>
                </a:cubicBezTo>
                <a:lnTo>
                  <a:pt x="4840" y="3384"/>
                </a:lnTo>
                <a:cubicBezTo>
                  <a:pt x="4840" y="3374"/>
                  <a:pt x="4837" y="3364"/>
                  <a:pt x="4833" y="3359"/>
                </a:cubicBezTo>
                <a:cubicBezTo>
                  <a:pt x="4817" y="3338"/>
                  <a:pt x="4767" y="3324"/>
                  <a:pt x="4734" y="3317"/>
                </a:cubicBezTo>
                <a:lnTo>
                  <a:pt x="4781" y="3228"/>
                </a:lnTo>
                <a:lnTo>
                  <a:pt x="4872" y="3061"/>
                </a:lnTo>
                <a:cubicBezTo>
                  <a:pt x="4874" y="3071"/>
                  <a:pt x="4877" y="3080"/>
                  <a:pt x="4882" y="3086"/>
                </a:cubicBezTo>
                <a:cubicBezTo>
                  <a:pt x="4881" y="3111"/>
                  <a:pt x="4883" y="3135"/>
                  <a:pt x="4884" y="3144"/>
                </a:cubicBezTo>
                <a:lnTo>
                  <a:pt x="4884" y="3153"/>
                </a:lnTo>
                <a:cubicBezTo>
                  <a:pt x="4883" y="3176"/>
                  <a:pt x="4883" y="3204"/>
                  <a:pt x="4892" y="3225"/>
                </a:cubicBezTo>
                <a:cubicBezTo>
                  <a:pt x="4899" y="3238"/>
                  <a:pt x="4908" y="3243"/>
                  <a:pt x="4920" y="3243"/>
                </a:cubicBezTo>
                <a:cubicBezTo>
                  <a:pt x="4941" y="3243"/>
                  <a:pt x="4977" y="3179"/>
                  <a:pt x="4977" y="3129"/>
                </a:cubicBezTo>
                <a:cubicBezTo>
                  <a:pt x="4977" y="3100"/>
                  <a:pt x="4970" y="3077"/>
                  <a:pt x="4965" y="3057"/>
                </a:cubicBezTo>
                <a:cubicBezTo>
                  <a:pt x="4960" y="3041"/>
                  <a:pt x="4956" y="3026"/>
                  <a:pt x="4956" y="3014"/>
                </a:cubicBezTo>
                <a:cubicBezTo>
                  <a:pt x="4956" y="2880"/>
                  <a:pt x="5086" y="2832"/>
                  <a:pt x="5168" y="2832"/>
                </a:cubicBezTo>
                <a:close/>
                <a:moveTo>
                  <a:pt x="4595" y="2854"/>
                </a:moveTo>
                <a:cubicBezTo>
                  <a:pt x="4571" y="2920"/>
                  <a:pt x="4545" y="2984"/>
                  <a:pt x="4496" y="2984"/>
                </a:cubicBezTo>
                <a:cubicBezTo>
                  <a:pt x="4481" y="2984"/>
                  <a:pt x="4472" y="2978"/>
                  <a:pt x="4465" y="2973"/>
                </a:cubicBezTo>
                <a:cubicBezTo>
                  <a:pt x="4460" y="2969"/>
                  <a:pt x="4456" y="2967"/>
                  <a:pt x="4450" y="2967"/>
                </a:cubicBezTo>
                <a:cubicBezTo>
                  <a:pt x="4432" y="2967"/>
                  <a:pt x="4427" y="3003"/>
                  <a:pt x="4422" y="3036"/>
                </a:cubicBezTo>
                <a:cubicBezTo>
                  <a:pt x="4421" y="3045"/>
                  <a:pt x="4422" y="3054"/>
                  <a:pt x="4424" y="3061"/>
                </a:cubicBezTo>
                <a:cubicBezTo>
                  <a:pt x="4427" y="3069"/>
                  <a:pt x="4432" y="3074"/>
                  <a:pt x="4437" y="3074"/>
                </a:cubicBezTo>
                <a:lnTo>
                  <a:pt x="4445" y="3074"/>
                </a:lnTo>
                <a:cubicBezTo>
                  <a:pt x="4440" y="3099"/>
                  <a:pt x="4432" y="3112"/>
                  <a:pt x="4420" y="3134"/>
                </a:cubicBezTo>
                <a:cubicBezTo>
                  <a:pt x="4417" y="3140"/>
                  <a:pt x="4413" y="3146"/>
                  <a:pt x="4409" y="3153"/>
                </a:cubicBezTo>
                <a:lnTo>
                  <a:pt x="4388" y="3153"/>
                </a:lnTo>
                <a:cubicBezTo>
                  <a:pt x="4388" y="3113"/>
                  <a:pt x="4388" y="3077"/>
                  <a:pt x="4389" y="3063"/>
                </a:cubicBezTo>
                <a:cubicBezTo>
                  <a:pt x="4390" y="3053"/>
                  <a:pt x="4389" y="3043"/>
                  <a:pt x="4385" y="3036"/>
                </a:cubicBezTo>
                <a:cubicBezTo>
                  <a:pt x="4373" y="3010"/>
                  <a:pt x="4368" y="2988"/>
                  <a:pt x="4366" y="2962"/>
                </a:cubicBezTo>
                <a:lnTo>
                  <a:pt x="4595" y="2854"/>
                </a:lnTo>
                <a:close/>
                <a:moveTo>
                  <a:pt x="3679" y="2864"/>
                </a:moveTo>
                <a:lnTo>
                  <a:pt x="3715" y="3000"/>
                </a:lnTo>
                <a:cubicBezTo>
                  <a:pt x="3709" y="2994"/>
                  <a:pt x="3704" y="2984"/>
                  <a:pt x="3697" y="2984"/>
                </a:cubicBezTo>
                <a:cubicBezTo>
                  <a:pt x="3681" y="2984"/>
                  <a:pt x="3669" y="3002"/>
                  <a:pt x="3660" y="3025"/>
                </a:cubicBezTo>
                <a:lnTo>
                  <a:pt x="3582" y="2934"/>
                </a:lnTo>
                <a:cubicBezTo>
                  <a:pt x="3582" y="2931"/>
                  <a:pt x="3582" y="2930"/>
                  <a:pt x="3582" y="2930"/>
                </a:cubicBezTo>
                <a:cubicBezTo>
                  <a:pt x="3582" y="2917"/>
                  <a:pt x="3594" y="2903"/>
                  <a:pt x="3605" y="2903"/>
                </a:cubicBezTo>
                <a:cubicBezTo>
                  <a:pt x="3618" y="2903"/>
                  <a:pt x="3623" y="2907"/>
                  <a:pt x="3628" y="2911"/>
                </a:cubicBezTo>
                <a:cubicBezTo>
                  <a:pt x="3631" y="2914"/>
                  <a:pt x="3636" y="2919"/>
                  <a:pt x="3643" y="2919"/>
                </a:cubicBezTo>
                <a:cubicBezTo>
                  <a:pt x="3650" y="2919"/>
                  <a:pt x="3658" y="2914"/>
                  <a:pt x="3671" y="2900"/>
                </a:cubicBezTo>
                <a:cubicBezTo>
                  <a:pt x="3678" y="2894"/>
                  <a:pt x="3681" y="2878"/>
                  <a:pt x="3679" y="2864"/>
                </a:cubicBezTo>
                <a:close/>
                <a:moveTo>
                  <a:pt x="16449" y="2872"/>
                </a:moveTo>
                <a:cubicBezTo>
                  <a:pt x="16439" y="2872"/>
                  <a:pt x="16431" y="2888"/>
                  <a:pt x="16431" y="2909"/>
                </a:cubicBezTo>
                <a:cubicBezTo>
                  <a:pt x="16431" y="2929"/>
                  <a:pt x="16439" y="2946"/>
                  <a:pt x="16449" y="2946"/>
                </a:cubicBezTo>
                <a:cubicBezTo>
                  <a:pt x="16459" y="2946"/>
                  <a:pt x="16468" y="2929"/>
                  <a:pt x="16468" y="2909"/>
                </a:cubicBezTo>
                <a:cubicBezTo>
                  <a:pt x="16468" y="2888"/>
                  <a:pt x="16459" y="2872"/>
                  <a:pt x="16449" y="2872"/>
                </a:cubicBezTo>
                <a:close/>
                <a:moveTo>
                  <a:pt x="3185" y="2917"/>
                </a:moveTo>
                <a:cubicBezTo>
                  <a:pt x="3193" y="2917"/>
                  <a:pt x="3198" y="2969"/>
                  <a:pt x="3200" y="2995"/>
                </a:cubicBezTo>
                <a:cubicBezTo>
                  <a:pt x="3203" y="3019"/>
                  <a:pt x="3205" y="3039"/>
                  <a:pt x="3209" y="3052"/>
                </a:cubicBezTo>
                <a:cubicBezTo>
                  <a:pt x="3213" y="3065"/>
                  <a:pt x="3223" y="3069"/>
                  <a:pt x="3229" y="3060"/>
                </a:cubicBezTo>
                <a:cubicBezTo>
                  <a:pt x="3236" y="3052"/>
                  <a:pt x="3241" y="3042"/>
                  <a:pt x="3247" y="3031"/>
                </a:cubicBezTo>
                <a:cubicBezTo>
                  <a:pt x="3258" y="3009"/>
                  <a:pt x="3269" y="2989"/>
                  <a:pt x="3287" y="2989"/>
                </a:cubicBezTo>
                <a:cubicBezTo>
                  <a:pt x="3338" y="2989"/>
                  <a:pt x="3355" y="3027"/>
                  <a:pt x="3368" y="3097"/>
                </a:cubicBezTo>
                <a:cubicBezTo>
                  <a:pt x="3371" y="3111"/>
                  <a:pt x="3378" y="3119"/>
                  <a:pt x="3385" y="3116"/>
                </a:cubicBezTo>
                <a:cubicBezTo>
                  <a:pt x="3410" y="3107"/>
                  <a:pt x="3428" y="3098"/>
                  <a:pt x="3450" y="3086"/>
                </a:cubicBezTo>
                <a:cubicBezTo>
                  <a:pt x="3457" y="3082"/>
                  <a:pt x="3462" y="3068"/>
                  <a:pt x="3461" y="3053"/>
                </a:cubicBezTo>
                <a:cubicBezTo>
                  <a:pt x="3460" y="3035"/>
                  <a:pt x="3458" y="3021"/>
                  <a:pt x="3457" y="3010"/>
                </a:cubicBezTo>
                <a:lnTo>
                  <a:pt x="3480" y="3010"/>
                </a:lnTo>
                <a:cubicBezTo>
                  <a:pt x="3506" y="3026"/>
                  <a:pt x="3530" y="3075"/>
                  <a:pt x="3539" y="3113"/>
                </a:cubicBezTo>
                <a:cubicBezTo>
                  <a:pt x="3542" y="3125"/>
                  <a:pt x="3543" y="3147"/>
                  <a:pt x="3544" y="3167"/>
                </a:cubicBezTo>
                <a:cubicBezTo>
                  <a:pt x="3546" y="3212"/>
                  <a:pt x="3549" y="3286"/>
                  <a:pt x="3588" y="3286"/>
                </a:cubicBezTo>
                <a:cubicBezTo>
                  <a:pt x="3607" y="3286"/>
                  <a:pt x="3614" y="3269"/>
                  <a:pt x="3620" y="3257"/>
                </a:cubicBezTo>
                <a:cubicBezTo>
                  <a:pt x="3621" y="3254"/>
                  <a:pt x="3622" y="3249"/>
                  <a:pt x="3625" y="3246"/>
                </a:cubicBezTo>
                <a:cubicBezTo>
                  <a:pt x="3631" y="3236"/>
                  <a:pt x="3632" y="3220"/>
                  <a:pt x="3628" y="3207"/>
                </a:cubicBezTo>
                <a:cubicBezTo>
                  <a:pt x="3619" y="3176"/>
                  <a:pt x="3603" y="3087"/>
                  <a:pt x="3592" y="3016"/>
                </a:cubicBezTo>
                <a:lnTo>
                  <a:pt x="3648" y="3081"/>
                </a:lnTo>
                <a:cubicBezTo>
                  <a:pt x="3648" y="3082"/>
                  <a:pt x="3647" y="3083"/>
                  <a:pt x="3647" y="3083"/>
                </a:cubicBezTo>
                <a:cubicBezTo>
                  <a:pt x="3647" y="3138"/>
                  <a:pt x="3670" y="3181"/>
                  <a:pt x="3697" y="3181"/>
                </a:cubicBezTo>
                <a:cubicBezTo>
                  <a:pt x="3705" y="3181"/>
                  <a:pt x="3711" y="3171"/>
                  <a:pt x="3718" y="3164"/>
                </a:cubicBezTo>
                <a:lnTo>
                  <a:pt x="3763" y="3215"/>
                </a:lnTo>
                <a:lnTo>
                  <a:pt x="3776" y="3230"/>
                </a:lnTo>
                <a:cubicBezTo>
                  <a:pt x="3788" y="3278"/>
                  <a:pt x="3796" y="3316"/>
                  <a:pt x="3796" y="3354"/>
                </a:cubicBezTo>
                <a:cubicBezTo>
                  <a:pt x="3796" y="3467"/>
                  <a:pt x="3884" y="3544"/>
                  <a:pt x="3954" y="3606"/>
                </a:cubicBezTo>
                <a:cubicBezTo>
                  <a:pt x="3971" y="3620"/>
                  <a:pt x="3987" y="3634"/>
                  <a:pt x="3999" y="3647"/>
                </a:cubicBezTo>
                <a:cubicBezTo>
                  <a:pt x="3985" y="3658"/>
                  <a:pt x="3978" y="3655"/>
                  <a:pt x="3967" y="3654"/>
                </a:cubicBezTo>
                <a:cubicBezTo>
                  <a:pt x="3956" y="3652"/>
                  <a:pt x="3940" y="3648"/>
                  <a:pt x="3927" y="3657"/>
                </a:cubicBezTo>
                <a:lnTo>
                  <a:pt x="3247" y="3346"/>
                </a:lnTo>
                <a:cubicBezTo>
                  <a:pt x="3242" y="3331"/>
                  <a:pt x="3236" y="3320"/>
                  <a:pt x="3226" y="3320"/>
                </a:cubicBezTo>
                <a:cubicBezTo>
                  <a:pt x="3222" y="3320"/>
                  <a:pt x="3218" y="3326"/>
                  <a:pt x="3214" y="3331"/>
                </a:cubicBezTo>
                <a:lnTo>
                  <a:pt x="2935" y="3202"/>
                </a:lnTo>
                <a:cubicBezTo>
                  <a:pt x="2962" y="3039"/>
                  <a:pt x="3121" y="2917"/>
                  <a:pt x="3185" y="2917"/>
                </a:cubicBezTo>
                <a:close/>
                <a:moveTo>
                  <a:pt x="5257" y="2928"/>
                </a:moveTo>
                <a:cubicBezTo>
                  <a:pt x="5259" y="2931"/>
                  <a:pt x="5261" y="2933"/>
                  <a:pt x="5263" y="2935"/>
                </a:cubicBezTo>
                <a:cubicBezTo>
                  <a:pt x="5261" y="2962"/>
                  <a:pt x="5264" y="2980"/>
                  <a:pt x="5268" y="2993"/>
                </a:cubicBezTo>
                <a:cubicBezTo>
                  <a:pt x="5279" y="3026"/>
                  <a:pt x="5305" y="3044"/>
                  <a:pt x="5344" y="3044"/>
                </a:cubicBezTo>
                <a:cubicBezTo>
                  <a:pt x="5363" y="3044"/>
                  <a:pt x="5378" y="3033"/>
                  <a:pt x="5390" y="3023"/>
                </a:cubicBezTo>
                <a:cubicBezTo>
                  <a:pt x="5384" y="3033"/>
                  <a:pt x="5379" y="3046"/>
                  <a:pt x="5374" y="3057"/>
                </a:cubicBezTo>
                <a:cubicBezTo>
                  <a:pt x="5362" y="3083"/>
                  <a:pt x="5355" y="3099"/>
                  <a:pt x="5344" y="3099"/>
                </a:cubicBezTo>
                <a:cubicBezTo>
                  <a:pt x="5341" y="3099"/>
                  <a:pt x="5338" y="3095"/>
                  <a:pt x="5331" y="3086"/>
                </a:cubicBezTo>
                <a:cubicBezTo>
                  <a:pt x="5324" y="3074"/>
                  <a:pt x="5313" y="3057"/>
                  <a:pt x="5295" y="3057"/>
                </a:cubicBezTo>
                <a:cubicBezTo>
                  <a:pt x="5282" y="3057"/>
                  <a:pt x="5272" y="3068"/>
                  <a:pt x="5265" y="3079"/>
                </a:cubicBezTo>
                <a:cubicBezTo>
                  <a:pt x="5265" y="3077"/>
                  <a:pt x="5266" y="3075"/>
                  <a:pt x="5266" y="3073"/>
                </a:cubicBezTo>
                <a:cubicBezTo>
                  <a:pt x="5267" y="3059"/>
                  <a:pt x="5268" y="3051"/>
                  <a:pt x="5268" y="3044"/>
                </a:cubicBezTo>
                <a:cubicBezTo>
                  <a:pt x="5268" y="3021"/>
                  <a:pt x="5266" y="2996"/>
                  <a:pt x="5263" y="2970"/>
                </a:cubicBezTo>
                <a:cubicBezTo>
                  <a:pt x="5261" y="2957"/>
                  <a:pt x="5260" y="2942"/>
                  <a:pt x="5257" y="2928"/>
                </a:cubicBezTo>
                <a:close/>
                <a:moveTo>
                  <a:pt x="8631" y="2940"/>
                </a:moveTo>
                <a:cubicBezTo>
                  <a:pt x="8632" y="2940"/>
                  <a:pt x="8633" y="2940"/>
                  <a:pt x="8634" y="2940"/>
                </a:cubicBezTo>
                <a:cubicBezTo>
                  <a:pt x="8638" y="2959"/>
                  <a:pt x="8645" y="2979"/>
                  <a:pt x="8653" y="2998"/>
                </a:cubicBezTo>
                <a:cubicBezTo>
                  <a:pt x="8645" y="2986"/>
                  <a:pt x="8638" y="2973"/>
                  <a:pt x="8631" y="2960"/>
                </a:cubicBezTo>
                <a:lnTo>
                  <a:pt x="8631" y="2940"/>
                </a:lnTo>
                <a:close/>
                <a:moveTo>
                  <a:pt x="18740" y="2962"/>
                </a:moveTo>
                <a:cubicBezTo>
                  <a:pt x="18786" y="2962"/>
                  <a:pt x="18832" y="2967"/>
                  <a:pt x="18878" y="2977"/>
                </a:cubicBezTo>
                <a:lnTo>
                  <a:pt x="18596" y="4319"/>
                </a:lnTo>
                <a:cubicBezTo>
                  <a:pt x="18584" y="4307"/>
                  <a:pt x="18571" y="4300"/>
                  <a:pt x="18557" y="4296"/>
                </a:cubicBezTo>
                <a:lnTo>
                  <a:pt x="18481" y="3685"/>
                </a:lnTo>
                <a:lnTo>
                  <a:pt x="18434" y="3303"/>
                </a:lnTo>
                <a:cubicBezTo>
                  <a:pt x="18434" y="3303"/>
                  <a:pt x="18539" y="3303"/>
                  <a:pt x="18539" y="3303"/>
                </a:cubicBezTo>
                <a:cubicBezTo>
                  <a:pt x="18546" y="3303"/>
                  <a:pt x="18552" y="3292"/>
                  <a:pt x="18554" y="3277"/>
                </a:cubicBezTo>
                <a:cubicBezTo>
                  <a:pt x="18557" y="3239"/>
                  <a:pt x="18561" y="3205"/>
                  <a:pt x="18566" y="3171"/>
                </a:cubicBezTo>
                <a:cubicBezTo>
                  <a:pt x="18569" y="3161"/>
                  <a:pt x="18572" y="3150"/>
                  <a:pt x="18573" y="3137"/>
                </a:cubicBezTo>
                <a:cubicBezTo>
                  <a:pt x="18594" y="3035"/>
                  <a:pt x="18635" y="2962"/>
                  <a:pt x="18740" y="2962"/>
                </a:cubicBezTo>
                <a:close/>
                <a:moveTo>
                  <a:pt x="4622" y="2984"/>
                </a:moveTo>
                <a:cubicBezTo>
                  <a:pt x="4608" y="2984"/>
                  <a:pt x="4596" y="3007"/>
                  <a:pt x="4596" y="3036"/>
                </a:cubicBezTo>
                <a:cubicBezTo>
                  <a:pt x="4596" y="3064"/>
                  <a:pt x="4608" y="3087"/>
                  <a:pt x="4622" y="3087"/>
                </a:cubicBezTo>
                <a:cubicBezTo>
                  <a:pt x="4636" y="3087"/>
                  <a:pt x="4648" y="3064"/>
                  <a:pt x="4648" y="3036"/>
                </a:cubicBezTo>
                <a:cubicBezTo>
                  <a:pt x="4648" y="3007"/>
                  <a:pt x="4636" y="2984"/>
                  <a:pt x="4622" y="2984"/>
                </a:cubicBezTo>
                <a:close/>
                <a:moveTo>
                  <a:pt x="18047" y="2984"/>
                </a:moveTo>
                <a:cubicBezTo>
                  <a:pt x="18028" y="2984"/>
                  <a:pt x="18013" y="3015"/>
                  <a:pt x="18013" y="3053"/>
                </a:cubicBezTo>
                <a:cubicBezTo>
                  <a:pt x="18013" y="3091"/>
                  <a:pt x="18028" y="3121"/>
                  <a:pt x="18047" y="3121"/>
                </a:cubicBezTo>
                <a:cubicBezTo>
                  <a:pt x="18066" y="3121"/>
                  <a:pt x="18081" y="3091"/>
                  <a:pt x="18081" y="3053"/>
                </a:cubicBezTo>
                <a:cubicBezTo>
                  <a:pt x="18081" y="3015"/>
                  <a:pt x="18066" y="2984"/>
                  <a:pt x="18047" y="2984"/>
                </a:cubicBezTo>
                <a:close/>
                <a:moveTo>
                  <a:pt x="18909" y="2986"/>
                </a:moveTo>
                <a:cubicBezTo>
                  <a:pt x="18959" y="2999"/>
                  <a:pt x="19010" y="3021"/>
                  <a:pt x="19062" y="3047"/>
                </a:cubicBezTo>
                <a:cubicBezTo>
                  <a:pt x="19060" y="3060"/>
                  <a:pt x="19055" y="3069"/>
                  <a:pt x="19055" y="3083"/>
                </a:cubicBezTo>
                <a:cubicBezTo>
                  <a:pt x="19055" y="3138"/>
                  <a:pt x="19077" y="3181"/>
                  <a:pt x="19104" y="3181"/>
                </a:cubicBezTo>
                <a:cubicBezTo>
                  <a:pt x="19129" y="3181"/>
                  <a:pt x="19146" y="3144"/>
                  <a:pt x="19150" y="3097"/>
                </a:cubicBezTo>
                <a:cubicBezTo>
                  <a:pt x="19157" y="3102"/>
                  <a:pt x="19164" y="3105"/>
                  <a:pt x="19171" y="3109"/>
                </a:cubicBezTo>
                <a:cubicBezTo>
                  <a:pt x="19203" y="3130"/>
                  <a:pt x="19217" y="3171"/>
                  <a:pt x="19232" y="3219"/>
                </a:cubicBezTo>
                <a:cubicBezTo>
                  <a:pt x="19243" y="3252"/>
                  <a:pt x="19254" y="3286"/>
                  <a:pt x="19272" y="3317"/>
                </a:cubicBezTo>
                <a:cubicBezTo>
                  <a:pt x="19291" y="3351"/>
                  <a:pt x="19321" y="3366"/>
                  <a:pt x="19366" y="3366"/>
                </a:cubicBezTo>
                <a:cubicBezTo>
                  <a:pt x="19387" y="3366"/>
                  <a:pt x="19408" y="3361"/>
                  <a:pt x="19430" y="3357"/>
                </a:cubicBezTo>
                <a:cubicBezTo>
                  <a:pt x="19430" y="3359"/>
                  <a:pt x="19430" y="3360"/>
                  <a:pt x="19430" y="3361"/>
                </a:cubicBezTo>
                <a:lnTo>
                  <a:pt x="19228" y="3626"/>
                </a:lnTo>
                <a:cubicBezTo>
                  <a:pt x="19225" y="3624"/>
                  <a:pt x="19223" y="3619"/>
                  <a:pt x="19219" y="3619"/>
                </a:cubicBezTo>
                <a:cubicBezTo>
                  <a:pt x="19202" y="3619"/>
                  <a:pt x="19189" y="3645"/>
                  <a:pt x="19187" y="3678"/>
                </a:cubicBezTo>
                <a:lnTo>
                  <a:pt x="19001" y="3922"/>
                </a:lnTo>
                <a:cubicBezTo>
                  <a:pt x="18999" y="3921"/>
                  <a:pt x="18998" y="3917"/>
                  <a:pt x="18996" y="3917"/>
                </a:cubicBezTo>
                <a:cubicBezTo>
                  <a:pt x="18981" y="3917"/>
                  <a:pt x="18970" y="3939"/>
                  <a:pt x="18965" y="3967"/>
                </a:cubicBezTo>
                <a:lnTo>
                  <a:pt x="18638" y="4396"/>
                </a:lnTo>
                <a:cubicBezTo>
                  <a:pt x="18633" y="4381"/>
                  <a:pt x="18628" y="4366"/>
                  <a:pt x="18621" y="4354"/>
                </a:cubicBezTo>
                <a:lnTo>
                  <a:pt x="18657" y="4186"/>
                </a:lnTo>
                <a:cubicBezTo>
                  <a:pt x="18657" y="4186"/>
                  <a:pt x="18719" y="3892"/>
                  <a:pt x="18780" y="3598"/>
                </a:cubicBezTo>
                <a:cubicBezTo>
                  <a:pt x="18785" y="3623"/>
                  <a:pt x="18796" y="3643"/>
                  <a:pt x="18810" y="3643"/>
                </a:cubicBezTo>
                <a:cubicBezTo>
                  <a:pt x="18829" y="3643"/>
                  <a:pt x="18844" y="3613"/>
                  <a:pt x="18844" y="3575"/>
                </a:cubicBezTo>
                <a:cubicBezTo>
                  <a:pt x="18844" y="3538"/>
                  <a:pt x="18829" y="3507"/>
                  <a:pt x="18810" y="3507"/>
                </a:cubicBezTo>
                <a:cubicBezTo>
                  <a:pt x="18805" y="3507"/>
                  <a:pt x="18801" y="3513"/>
                  <a:pt x="18797" y="3517"/>
                </a:cubicBezTo>
                <a:cubicBezTo>
                  <a:pt x="18852" y="3255"/>
                  <a:pt x="18909" y="2986"/>
                  <a:pt x="18909" y="2986"/>
                </a:cubicBezTo>
                <a:close/>
                <a:moveTo>
                  <a:pt x="14357" y="2987"/>
                </a:moveTo>
                <a:cubicBezTo>
                  <a:pt x="14351" y="3008"/>
                  <a:pt x="14347" y="3031"/>
                  <a:pt x="14347" y="3058"/>
                </a:cubicBezTo>
                <a:cubicBezTo>
                  <a:pt x="14347" y="3140"/>
                  <a:pt x="14380" y="3206"/>
                  <a:pt x="14421" y="3206"/>
                </a:cubicBezTo>
                <a:cubicBezTo>
                  <a:pt x="14429" y="3206"/>
                  <a:pt x="14436" y="3201"/>
                  <a:pt x="14443" y="3197"/>
                </a:cubicBezTo>
                <a:cubicBezTo>
                  <a:pt x="14443" y="3201"/>
                  <a:pt x="14442" y="3204"/>
                  <a:pt x="14442" y="3208"/>
                </a:cubicBezTo>
                <a:cubicBezTo>
                  <a:pt x="14442" y="3279"/>
                  <a:pt x="14452" y="3496"/>
                  <a:pt x="14472" y="3686"/>
                </a:cubicBezTo>
                <a:cubicBezTo>
                  <a:pt x="14464" y="3710"/>
                  <a:pt x="14459" y="3736"/>
                  <a:pt x="14459" y="3767"/>
                </a:cubicBezTo>
                <a:cubicBezTo>
                  <a:pt x="14459" y="3782"/>
                  <a:pt x="14461" y="3795"/>
                  <a:pt x="14463" y="3809"/>
                </a:cubicBezTo>
                <a:lnTo>
                  <a:pt x="14434" y="3863"/>
                </a:lnTo>
                <a:lnTo>
                  <a:pt x="14433" y="3862"/>
                </a:lnTo>
                <a:lnTo>
                  <a:pt x="14163" y="3557"/>
                </a:lnTo>
                <a:cubicBezTo>
                  <a:pt x="14150" y="3496"/>
                  <a:pt x="14144" y="3432"/>
                  <a:pt x="14143" y="3363"/>
                </a:cubicBezTo>
                <a:cubicBezTo>
                  <a:pt x="14150" y="3351"/>
                  <a:pt x="14155" y="3334"/>
                  <a:pt x="14155" y="3314"/>
                </a:cubicBezTo>
                <a:cubicBezTo>
                  <a:pt x="14155" y="3310"/>
                  <a:pt x="14153" y="3307"/>
                  <a:pt x="14152" y="3303"/>
                </a:cubicBezTo>
                <a:cubicBezTo>
                  <a:pt x="14171" y="3213"/>
                  <a:pt x="14226" y="3093"/>
                  <a:pt x="14289" y="3019"/>
                </a:cubicBezTo>
                <a:lnTo>
                  <a:pt x="14357" y="2987"/>
                </a:lnTo>
                <a:close/>
                <a:moveTo>
                  <a:pt x="14621" y="3026"/>
                </a:moveTo>
                <a:cubicBezTo>
                  <a:pt x="14622" y="3032"/>
                  <a:pt x="14623" y="3038"/>
                  <a:pt x="14624" y="3044"/>
                </a:cubicBezTo>
                <a:cubicBezTo>
                  <a:pt x="14634" y="3129"/>
                  <a:pt x="14646" y="3226"/>
                  <a:pt x="14684" y="3226"/>
                </a:cubicBezTo>
                <a:cubicBezTo>
                  <a:pt x="14708" y="3226"/>
                  <a:pt x="14737" y="3182"/>
                  <a:pt x="14772" y="3089"/>
                </a:cubicBezTo>
                <a:cubicBezTo>
                  <a:pt x="14803" y="3090"/>
                  <a:pt x="14827" y="3094"/>
                  <a:pt x="14848" y="3097"/>
                </a:cubicBezTo>
                <a:lnTo>
                  <a:pt x="14560" y="3630"/>
                </a:lnTo>
                <a:cubicBezTo>
                  <a:pt x="14559" y="3630"/>
                  <a:pt x="14559" y="3629"/>
                  <a:pt x="14559" y="3629"/>
                </a:cubicBezTo>
                <a:cubicBezTo>
                  <a:pt x="14559" y="3612"/>
                  <a:pt x="14560" y="3599"/>
                  <a:pt x="14563" y="3591"/>
                </a:cubicBezTo>
                <a:cubicBezTo>
                  <a:pt x="14616" y="3477"/>
                  <a:pt x="14581" y="3369"/>
                  <a:pt x="14553" y="3283"/>
                </a:cubicBezTo>
                <a:cubicBezTo>
                  <a:pt x="14543" y="3254"/>
                  <a:pt x="14534" y="3227"/>
                  <a:pt x="14528" y="3201"/>
                </a:cubicBezTo>
                <a:cubicBezTo>
                  <a:pt x="14567" y="3158"/>
                  <a:pt x="14602" y="3109"/>
                  <a:pt x="14621" y="3026"/>
                </a:cubicBezTo>
                <a:close/>
                <a:moveTo>
                  <a:pt x="4220" y="3029"/>
                </a:moveTo>
                <a:cubicBezTo>
                  <a:pt x="4220" y="3032"/>
                  <a:pt x="4220" y="3036"/>
                  <a:pt x="4220" y="3040"/>
                </a:cubicBezTo>
                <a:cubicBezTo>
                  <a:pt x="4220" y="3054"/>
                  <a:pt x="4224" y="3066"/>
                  <a:pt x="4231" y="3069"/>
                </a:cubicBezTo>
                <a:cubicBezTo>
                  <a:pt x="4234" y="3071"/>
                  <a:pt x="4239" y="3073"/>
                  <a:pt x="4246" y="3075"/>
                </a:cubicBezTo>
                <a:cubicBezTo>
                  <a:pt x="4252" y="3078"/>
                  <a:pt x="4260" y="3080"/>
                  <a:pt x="4267" y="3083"/>
                </a:cubicBezTo>
                <a:cubicBezTo>
                  <a:pt x="4267" y="3096"/>
                  <a:pt x="4266" y="3095"/>
                  <a:pt x="4266" y="3106"/>
                </a:cubicBezTo>
                <a:cubicBezTo>
                  <a:pt x="4262" y="3104"/>
                  <a:pt x="4259" y="3096"/>
                  <a:pt x="4255" y="3096"/>
                </a:cubicBezTo>
                <a:cubicBezTo>
                  <a:pt x="4228" y="3096"/>
                  <a:pt x="4206" y="3141"/>
                  <a:pt x="4206" y="3195"/>
                </a:cubicBezTo>
                <a:cubicBezTo>
                  <a:pt x="4206" y="3213"/>
                  <a:pt x="4211" y="3227"/>
                  <a:pt x="4215" y="3241"/>
                </a:cubicBezTo>
                <a:cubicBezTo>
                  <a:pt x="4208" y="3245"/>
                  <a:pt x="4202" y="3247"/>
                  <a:pt x="4193" y="3254"/>
                </a:cubicBezTo>
                <a:cubicBezTo>
                  <a:pt x="4180" y="3262"/>
                  <a:pt x="4173" y="3282"/>
                  <a:pt x="4167" y="3297"/>
                </a:cubicBezTo>
                <a:cubicBezTo>
                  <a:pt x="4161" y="3310"/>
                  <a:pt x="4159" y="3317"/>
                  <a:pt x="4156" y="3317"/>
                </a:cubicBezTo>
                <a:cubicBezTo>
                  <a:pt x="4143" y="3317"/>
                  <a:pt x="4139" y="3305"/>
                  <a:pt x="4131" y="3282"/>
                </a:cubicBezTo>
                <a:cubicBezTo>
                  <a:pt x="4128" y="3272"/>
                  <a:pt x="4124" y="3262"/>
                  <a:pt x="4120" y="3253"/>
                </a:cubicBezTo>
                <a:cubicBezTo>
                  <a:pt x="4088" y="3189"/>
                  <a:pt x="4055" y="3162"/>
                  <a:pt x="4023" y="3136"/>
                </a:cubicBezTo>
                <a:cubicBezTo>
                  <a:pt x="4019" y="3133"/>
                  <a:pt x="4016" y="3130"/>
                  <a:pt x="4013" y="3127"/>
                </a:cubicBezTo>
                <a:cubicBezTo>
                  <a:pt x="4013" y="3127"/>
                  <a:pt x="4220" y="3029"/>
                  <a:pt x="4220" y="3029"/>
                </a:cubicBezTo>
                <a:close/>
                <a:moveTo>
                  <a:pt x="3970" y="3033"/>
                </a:moveTo>
                <a:cubicBezTo>
                  <a:pt x="3985" y="3045"/>
                  <a:pt x="4000" y="3057"/>
                  <a:pt x="4018" y="3057"/>
                </a:cubicBezTo>
                <a:lnTo>
                  <a:pt x="4029" y="3057"/>
                </a:lnTo>
                <a:lnTo>
                  <a:pt x="3970" y="3085"/>
                </a:lnTo>
                <a:cubicBezTo>
                  <a:pt x="3959" y="3071"/>
                  <a:pt x="3950" y="3056"/>
                  <a:pt x="3941" y="3039"/>
                </a:cubicBezTo>
                <a:cubicBezTo>
                  <a:pt x="3944" y="3043"/>
                  <a:pt x="3948" y="3050"/>
                  <a:pt x="3952" y="3050"/>
                </a:cubicBezTo>
                <a:cubicBezTo>
                  <a:pt x="3959" y="3050"/>
                  <a:pt x="3966" y="3043"/>
                  <a:pt x="3970" y="3033"/>
                </a:cubicBezTo>
                <a:close/>
                <a:moveTo>
                  <a:pt x="5493" y="3066"/>
                </a:moveTo>
                <a:cubicBezTo>
                  <a:pt x="5530" y="3077"/>
                  <a:pt x="5566" y="3092"/>
                  <a:pt x="5579" y="3110"/>
                </a:cubicBezTo>
                <a:cubicBezTo>
                  <a:pt x="5586" y="3121"/>
                  <a:pt x="5592" y="3138"/>
                  <a:pt x="5598" y="3152"/>
                </a:cubicBezTo>
                <a:cubicBezTo>
                  <a:pt x="5591" y="3145"/>
                  <a:pt x="5585" y="3134"/>
                  <a:pt x="5576" y="3134"/>
                </a:cubicBezTo>
                <a:cubicBezTo>
                  <a:pt x="5549" y="3134"/>
                  <a:pt x="5527" y="3178"/>
                  <a:pt x="5527" y="3233"/>
                </a:cubicBezTo>
                <a:cubicBezTo>
                  <a:pt x="5527" y="3287"/>
                  <a:pt x="5549" y="3331"/>
                  <a:pt x="5576" y="3331"/>
                </a:cubicBezTo>
                <a:cubicBezTo>
                  <a:pt x="5603" y="3331"/>
                  <a:pt x="5625" y="3287"/>
                  <a:pt x="5625" y="3233"/>
                </a:cubicBezTo>
                <a:cubicBezTo>
                  <a:pt x="5625" y="3219"/>
                  <a:pt x="5620" y="3209"/>
                  <a:pt x="5618" y="3197"/>
                </a:cubicBezTo>
                <a:cubicBezTo>
                  <a:pt x="5633" y="3239"/>
                  <a:pt x="5652" y="3285"/>
                  <a:pt x="5678" y="3310"/>
                </a:cubicBezTo>
                <a:cubicBezTo>
                  <a:pt x="5681" y="3331"/>
                  <a:pt x="5690" y="3348"/>
                  <a:pt x="5701" y="3348"/>
                </a:cubicBezTo>
                <a:cubicBezTo>
                  <a:pt x="5709" y="3348"/>
                  <a:pt x="5716" y="3340"/>
                  <a:pt x="5720" y="3328"/>
                </a:cubicBezTo>
                <a:lnTo>
                  <a:pt x="5773" y="3328"/>
                </a:lnTo>
                <a:cubicBezTo>
                  <a:pt x="5792" y="3328"/>
                  <a:pt x="5817" y="3338"/>
                  <a:pt x="5825" y="3357"/>
                </a:cubicBezTo>
                <a:cubicBezTo>
                  <a:pt x="5826" y="3360"/>
                  <a:pt x="5827" y="3366"/>
                  <a:pt x="5827" y="3371"/>
                </a:cubicBezTo>
                <a:cubicBezTo>
                  <a:pt x="5827" y="3375"/>
                  <a:pt x="5825" y="3378"/>
                  <a:pt x="5825" y="3382"/>
                </a:cubicBezTo>
                <a:cubicBezTo>
                  <a:pt x="5825" y="3436"/>
                  <a:pt x="5847" y="3480"/>
                  <a:pt x="5874" y="3480"/>
                </a:cubicBezTo>
                <a:cubicBezTo>
                  <a:pt x="5882" y="3480"/>
                  <a:pt x="5887" y="3470"/>
                  <a:pt x="5893" y="3464"/>
                </a:cubicBezTo>
                <a:cubicBezTo>
                  <a:pt x="5894" y="3464"/>
                  <a:pt x="5895" y="3465"/>
                  <a:pt x="5896" y="3466"/>
                </a:cubicBezTo>
                <a:cubicBezTo>
                  <a:pt x="5919" y="3491"/>
                  <a:pt x="5944" y="3517"/>
                  <a:pt x="5976" y="3529"/>
                </a:cubicBezTo>
                <a:lnTo>
                  <a:pt x="5976" y="3575"/>
                </a:lnTo>
                <a:cubicBezTo>
                  <a:pt x="5976" y="3592"/>
                  <a:pt x="5983" y="3605"/>
                  <a:pt x="5991" y="3605"/>
                </a:cubicBezTo>
                <a:lnTo>
                  <a:pt x="6027" y="3605"/>
                </a:lnTo>
                <a:cubicBezTo>
                  <a:pt x="6042" y="3605"/>
                  <a:pt x="6054" y="3620"/>
                  <a:pt x="6064" y="3655"/>
                </a:cubicBezTo>
                <a:cubicBezTo>
                  <a:pt x="6041" y="3662"/>
                  <a:pt x="6016" y="3670"/>
                  <a:pt x="6000" y="3720"/>
                </a:cubicBezTo>
                <a:cubicBezTo>
                  <a:pt x="5997" y="3729"/>
                  <a:pt x="5996" y="3740"/>
                  <a:pt x="5998" y="3749"/>
                </a:cubicBezTo>
                <a:cubicBezTo>
                  <a:pt x="6001" y="3759"/>
                  <a:pt x="6005" y="3765"/>
                  <a:pt x="6010" y="3767"/>
                </a:cubicBezTo>
                <a:cubicBezTo>
                  <a:pt x="6013" y="3767"/>
                  <a:pt x="6013" y="3767"/>
                  <a:pt x="6016" y="3768"/>
                </a:cubicBezTo>
                <a:cubicBezTo>
                  <a:pt x="6015" y="3777"/>
                  <a:pt x="6011" y="3783"/>
                  <a:pt x="6011" y="3792"/>
                </a:cubicBezTo>
                <a:cubicBezTo>
                  <a:pt x="6011" y="3820"/>
                  <a:pt x="6017" y="3846"/>
                  <a:pt x="6026" y="3863"/>
                </a:cubicBezTo>
                <a:cubicBezTo>
                  <a:pt x="6025" y="3865"/>
                  <a:pt x="6025" y="3865"/>
                  <a:pt x="6025" y="3866"/>
                </a:cubicBezTo>
                <a:cubicBezTo>
                  <a:pt x="6023" y="3873"/>
                  <a:pt x="6022" y="3881"/>
                  <a:pt x="6023" y="3889"/>
                </a:cubicBezTo>
                <a:cubicBezTo>
                  <a:pt x="6024" y="3897"/>
                  <a:pt x="6027" y="3904"/>
                  <a:pt x="6030" y="3908"/>
                </a:cubicBezTo>
                <a:cubicBezTo>
                  <a:pt x="6048" y="3928"/>
                  <a:pt x="6062" y="3940"/>
                  <a:pt x="6085" y="3944"/>
                </a:cubicBezTo>
                <a:cubicBezTo>
                  <a:pt x="6096" y="4032"/>
                  <a:pt x="6144" y="4077"/>
                  <a:pt x="6189" y="4091"/>
                </a:cubicBezTo>
                <a:cubicBezTo>
                  <a:pt x="6190" y="4102"/>
                  <a:pt x="6194" y="4117"/>
                  <a:pt x="6196" y="4130"/>
                </a:cubicBezTo>
                <a:cubicBezTo>
                  <a:pt x="6185" y="4149"/>
                  <a:pt x="6178" y="4173"/>
                  <a:pt x="6178" y="4203"/>
                </a:cubicBezTo>
                <a:cubicBezTo>
                  <a:pt x="6178" y="4257"/>
                  <a:pt x="6200" y="4301"/>
                  <a:pt x="6228" y="4301"/>
                </a:cubicBezTo>
                <a:cubicBezTo>
                  <a:pt x="6248" y="4301"/>
                  <a:pt x="6262" y="4272"/>
                  <a:pt x="6269" y="4235"/>
                </a:cubicBezTo>
                <a:cubicBezTo>
                  <a:pt x="6277" y="4232"/>
                  <a:pt x="6287" y="4231"/>
                  <a:pt x="6293" y="4227"/>
                </a:cubicBezTo>
                <a:cubicBezTo>
                  <a:pt x="6297" y="4224"/>
                  <a:pt x="6302" y="4222"/>
                  <a:pt x="6303" y="4221"/>
                </a:cubicBezTo>
                <a:cubicBezTo>
                  <a:pt x="6303" y="4221"/>
                  <a:pt x="6306" y="4225"/>
                  <a:pt x="6310" y="4246"/>
                </a:cubicBezTo>
                <a:cubicBezTo>
                  <a:pt x="6311" y="4249"/>
                  <a:pt x="6312" y="4252"/>
                  <a:pt x="6313" y="4255"/>
                </a:cubicBezTo>
                <a:cubicBezTo>
                  <a:pt x="6328" y="4285"/>
                  <a:pt x="6350" y="4285"/>
                  <a:pt x="6362" y="4285"/>
                </a:cubicBezTo>
                <a:cubicBezTo>
                  <a:pt x="6369" y="4285"/>
                  <a:pt x="6372" y="4288"/>
                  <a:pt x="6376" y="4290"/>
                </a:cubicBezTo>
                <a:cubicBezTo>
                  <a:pt x="6380" y="4291"/>
                  <a:pt x="6385" y="4291"/>
                  <a:pt x="6387" y="4292"/>
                </a:cubicBezTo>
                <a:lnTo>
                  <a:pt x="6383" y="4296"/>
                </a:lnTo>
                <a:cubicBezTo>
                  <a:pt x="6381" y="4295"/>
                  <a:pt x="6379" y="4290"/>
                  <a:pt x="6376" y="4290"/>
                </a:cubicBezTo>
                <a:cubicBezTo>
                  <a:pt x="6357" y="4290"/>
                  <a:pt x="6343" y="4316"/>
                  <a:pt x="6335" y="4350"/>
                </a:cubicBezTo>
                <a:lnTo>
                  <a:pt x="6193" y="4508"/>
                </a:lnTo>
                <a:cubicBezTo>
                  <a:pt x="6190" y="4501"/>
                  <a:pt x="6188" y="4493"/>
                  <a:pt x="6185" y="4486"/>
                </a:cubicBezTo>
                <a:cubicBezTo>
                  <a:pt x="6158" y="4414"/>
                  <a:pt x="6127" y="4332"/>
                  <a:pt x="6069" y="4332"/>
                </a:cubicBezTo>
                <a:cubicBezTo>
                  <a:pt x="6057" y="4332"/>
                  <a:pt x="6041" y="4352"/>
                  <a:pt x="6025" y="4375"/>
                </a:cubicBezTo>
                <a:cubicBezTo>
                  <a:pt x="6023" y="4378"/>
                  <a:pt x="6022" y="4380"/>
                  <a:pt x="6021" y="4381"/>
                </a:cubicBezTo>
                <a:cubicBezTo>
                  <a:pt x="6017" y="4385"/>
                  <a:pt x="6014" y="4392"/>
                  <a:pt x="6012" y="4401"/>
                </a:cubicBezTo>
                <a:cubicBezTo>
                  <a:pt x="6011" y="4414"/>
                  <a:pt x="6013" y="4428"/>
                  <a:pt x="6019" y="4435"/>
                </a:cubicBezTo>
                <a:cubicBezTo>
                  <a:pt x="6023" y="4438"/>
                  <a:pt x="6026" y="4441"/>
                  <a:pt x="6029" y="4444"/>
                </a:cubicBezTo>
                <a:cubicBezTo>
                  <a:pt x="6025" y="4450"/>
                  <a:pt x="6022" y="4459"/>
                  <a:pt x="6022" y="4468"/>
                </a:cubicBezTo>
                <a:lnTo>
                  <a:pt x="6022" y="4531"/>
                </a:lnTo>
                <a:cubicBezTo>
                  <a:pt x="6022" y="4548"/>
                  <a:pt x="6029" y="4562"/>
                  <a:pt x="6037" y="4562"/>
                </a:cubicBezTo>
                <a:lnTo>
                  <a:pt x="6053" y="4562"/>
                </a:lnTo>
                <a:cubicBezTo>
                  <a:pt x="6057" y="4588"/>
                  <a:pt x="6063" y="4618"/>
                  <a:pt x="6071" y="4644"/>
                </a:cubicBezTo>
                <a:lnTo>
                  <a:pt x="5815" y="4930"/>
                </a:lnTo>
                <a:cubicBezTo>
                  <a:pt x="5815" y="4928"/>
                  <a:pt x="5814" y="4927"/>
                  <a:pt x="5814" y="4925"/>
                </a:cubicBezTo>
                <a:cubicBezTo>
                  <a:pt x="5813" y="4917"/>
                  <a:pt x="5810" y="4911"/>
                  <a:pt x="5806" y="4908"/>
                </a:cubicBezTo>
                <a:cubicBezTo>
                  <a:pt x="5784" y="4890"/>
                  <a:pt x="5767" y="4869"/>
                  <a:pt x="5750" y="4847"/>
                </a:cubicBezTo>
                <a:cubicBezTo>
                  <a:pt x="5749" y="4839"/>
                  <a:pt x="5751" y="4830"/>
                  <a:pt x="5748" y="4823"/>
                </a:cubicBezTo>
                <a:cubicBezTo>
                  <a:pt x="5741" y="4800"/>
                  <a:pt x="5730" y="4783"/>
                  <a:pt x="5718" y="4777"/>
                </a:cubicBezTo>
                <a:cubicBezTo>
                  <a:pt x="5713" y="4775"/>
                  <a:pt x="5709" y="4781"/>
                  <a:pt x="5704" y="4782"/>
                </a:cubicBezTo>
                <a:cubicBezTo>
                  <a:pt x="5685" y="4754"/>
                  <a:pt x="5666" y="4725"/>
                  <a:pt x="5642" y="4697"/>
                </a:cubicBezTo>
                <a:cubicBezTo>
                  <a:pt x="5640" y="4694"/>
                  <a:pt x="5637" y="4693"/>
                  <a:pt x="5634" y="4693"/>
                </a:cubicBezTo>
                <a:cubicBezTo>
                  <a:pt x="5630" y="4693"/>
                  <a:pt x="5625" y="4697"/>
                  <a:pt x="5622" y="4705"/>
                </a:cubicBezTo>
                <a:cubicBezTo>
                  <a:pt x="5613" y="4732"/>
                  <a:pt x="5603" y="4756"/>
                  <a:pt x="5592" y="4756"/>
                </a:cubicBezTo>
                <a:cubicBezTo>
                  <a:pt x="5587" y="4756"/>
                  <a:pt x="5586" y="4755"/>
                  <a:pt x="5583" y="4749"/>
                </a:cubicBezTo>
                <a:cubicBezTo>
                  <a:pt x="5579" y="4741"/>
                  <a:pt x="5571" y="4727"/>
                  <a:pt x="5556" y="4727"/>
                </a:cubicBezTo>
                <a:cubicBezTo>
                  <a:pt x="5538" y="4727"/>
                  <a:pt x="5525" y="4748"/>
                  <a:pt x="5515" y="4766"/>
                </a:cubicBezTo>
                <a:cubicBezTo>
                  <a:pt x="5507" y="4779"/>
                  <a:pt x="5500" y="4791"/>
                  <a:pt x="5493" y="4791"/>
                </a:cubicBezTo>
                <a:cubicBezTo>
                  <a:pt x="5492" y="4791"/>
                  <a:pt x="5492" y="4791"/>
                  <a:pt x="5491" y="4791"/>
                </a:cubicBezTo>
                <a:lnTo>
                  <a:pt x="5488" y="4616"/>
                </a:lnTo>
                <a:lnTo>
                  <a:pt x="5577" y="4616"/>
                </a:lnTo>
                <a:cubicBezTo>
                  <a:pt x="5591" y="4616"/>
                  <a:pt x="5615" y="4606"/>
                  <a:pt x="5638" y="4590"/>
                </a:cubicBezTo>
                <a:cubicBezTo>
                  <a:pt x="5643" y="4592"/>
                  <a:pt x="5646" y="4599"/>
                  <a:pt x="5651" y="4599"/>
                </a:cubicBezTo>
                <a:cubicBezTo>
                  <a:pt x="5678" y="4599"/>
                  <a:pt x="5700" y="4556"/>
                  <a:pt x="5700" y="4501"/>
                </a:cubicBezTo>
                <a:cubicBezTo>
                  <a:pt x="5700" y="4460"/>
                  <a:pt x="5685" y="4431"/>
                  <a:pt x="5668" y="4416"/>
                </a:cubicBezTo>
                <a:cubicBezTo>
                  <a:pt x="5678" y="4414"/>
                  <a:pt x="5690" y="4413"/>
                  <a:pt x="5698" y="4395"/>
                </a:cubicBezTo>
                <a:cubicBezTo>
                  <a:pt x="5713" y="4365"/>
                  <a:pt x="5722" y="4341"/>
                  <a:pt x="5732" y="4316"/>
                </a:cubicBezTo>
                <a:cubicBezTo>
                  <a:pt x="5732" y="4370"/>
                  <a:pt x="5754" y="4412"/>
                  <a:pt x="5781" y="4412"/>
                </a:cubicBezTo>
                <a:cubicBezTo>
                  <a:pt x="5808" y="4412"/>
                  <a:pt x="5830" y="4369"/>
                  <a:pt x="5830" y="4315"/>
                </a:cubicBezTo>
                <a:cubicBezTo>
                  <a:pt x="5830" y="4260"/>
                  <a:pt x="5808" y="4215"/>
                  <a:pt x="5781" y="4215"/>
                </a:cubicBezTo>
                <a:cubicBezTo>
                  <a:pt x="5771" y="4215"/>
                  <a:pt x="5764" y="4227"/>
                  <a:pt x="5757" y="4236"/>
                </a:cubicBezTo>
                <a:cubicBezTo>
                  <a:pt x="5760" y="4218"/>
                  <a:pt x="5766" y="4198"/>
                  <a:pt x="5766" y="4183"/>
                </a:cubicBezTo>
                <a:cubicBezTo>
                  <a:pt x="5766" y="4155"/>
                  <a:pt x="5759" y="4123"/>
                  <a:pt x="5748" y="4090"/>
                </a:cubicBezTo>
                <a:cubicBezTo>
                  <a:pt x="5751" y="4077"/>
                  <a:pt x="5755" y="4068"/>
                  <a:pt x="5755" y="4053"/>
                </a:cubicBezTo>
                <a:cubicBezTo>
                  <a:pt x="5755" y="3999"/>
                  <a:pt x="5734" y="3954"/>
                  <a:pt x="5707" y="3954"/>
                </a:cubicBezTo>
                <a:cubicBezTo>
                  <a:pt x="5701" y="3954"/>
                  <a:pt x="5697" y="3963"/>
                  <a:pt x="5691" y="3967"/>
                </a:cubicBezTo>
                <a:cubicBezTo>
                  <a:pt x="5658" y="3910"/>
                  <a:pt x="5623" y="3869"/>
                  <a:pt x="5595" y="3851"/>
                </a:cubicBezTo>
                <a:cubicBezTo>
                  <a:pt x="5587" y="3825"/>
                  <a:pt x="5574" y="3805"/>
                  <a:pt x="5558" y="3805"/>
                </a:cubicBezTo>
                <a:cubicBezTo>
                  <a:pt x="5555" y="3805"/>
                  <a:pt x="5553" y="3810"/>
                  <a:pt x="5551" y="3811"/>
                </a:cubicBezTo>
                <a:cubicBezTo>
                  <a:pt x="5551" y="3803"/>
                  <a:pt x="5551" y="3794"/>
                  <a:pt x="5548" y="3788"/>
                </a:cubicBezTo>
                <a:cubicBezTo>
                  <a:pt x="5538" y="3768"/>
                  <a:pt x="5505" y="3711"/>
                  <a:pt x="5472" y="3658"/>
                </a:cubicBezTo>
                <a:lnTo>
                  <a:pt x="5465" y="3286"/>
                </a:lnTo>
                <a:lnTo>
                  <a:pt x="5462" y="3090"/>
                </a:lnTo>
                <a:cubicBezTo>
                  <a:pt x="5473" y="3087"/>
                  <a:pt x="5484" y="3079"/>
                  <a:pt x="5493" y="3066"/>
                </a:cubicBezTo>
                <a:close/>
                <a:moveTo>
                  <a:pt x="5412" y="3067"/>
                </a:moveTo>
                <a:cubicBezTo>
                  <a:pt x="5418" y="3075"/>
                  <a:pt x="5424" y="3082"/>
                  <a:pt x="5431" y="3086"/>
                </a:cubicBezTo>
                <a:lnTo>
                  <a:pt x="5434" y="3216"/>
                </a:lnTo>
                <a:lnTo>
                  <a:pt x="5441" y="3610"/>
                </a:lnTo>
                <a:cubicBezTo>
                  <a:pt x="5396" y="3545"/>
                  <a:pt x="5386" y="3545"/>
                  <a:pt x="5380" y="3545"/>
                </a:cubicBezTo>
                <a:cubicBezTo>
                  <a:pt x="5361" y="3545"/>
                  <a:pt x="5345" y="3583"/>
                  <a:pt x="5327" y="3627"/>
                </a:cubicBezTo>
                <a:cubicBezTo>
                  <a:pt x="5321" y="3642"/>
                  <a:pt x="5314" y="3658"/>
                  <a:pt x="5307" y="3672"/>
                </a:cubicBezTo>
                <a:cubicBezTo>
                  <a:pt x="5305" y="3622"/>
                  <a:pt x="5286" y="3581"/>
                  <a:pt x="5260" y="3581"/>
                </a:cubicBezTo>
                <a:cubicBezTo>
                  <a:pt x="5248" y="3581"/>
                  <a:pt x="5238" y="3593"/>
                  <a:pt x="5229" y="3607"/>
                </a:cubicBezTo>
                <a:cubicBezTo>
                  <a:pt x="5212" y="3605"/>
                  <a:pt x="5198" y="3603"/>
                  <a:pt x="5172" y="3603"/>
                </a:cubicBezTo>
                <a:cubicBezTo>
                  <a:pt x="5164" y="3603"/>
                  <a:pt x="5157" y="3603"/>
                  <a:pt x="5150" y="3603"/>
                </a:cubicBezTo>
                <a:cubicBezTo>
                  <a:pt x="5150" y="3603"/>
                  <a:pt x="5236" y="3136"/>
                  <a:pt x="5236" y="3136"/>
                </a:cubicBezTo>
                <a:cubicBezTo>
                  <a:pt x="5236" y="3139"/>
                  <a:pt x="5237" y="3142"/>
                  <a:pt x="5238" y="3145"/>
                </a:cubicBezTo>
                <a:cubicBezTo>
                  <a:pt x="5242" y="3154"/>
                  <a:pt x="5247" y="3158"/>
                  <a:pt x="5253" y="3158"/>
                </a:cubicBezTo>
                <a:cubicBezTo>
                  <a:pt x="5264" y="3158"/>
                  <a:pt x="5272" y="3146"/>
                  <a:pt x="5278" y="3135"/>
                </a:cubicBezTo>
                <a:cubicBezTo>
                  <a:pt x="5285" y="3124"/>
                  <a:pt x="5289" y="3116"/>
                  <a:pt x="5295" y="3116"/>
                </a:cubicBezTo>
                <a:cubicBezTo>
                  <a:pt x="5302" y="3116"/>
                  <a:pt x="5306" y="3122"/>
                  <a:pt x="5313" y="3132"/>
                </a:cubicBezTo>
                <a:cubicBezTo>
                  <a:pt x="5320" y="3144"/>
                  <a:pt x="5330" y="3158"/>
                  <a:pt x="5344" y="3158"/>
                </a:cubicBezTo>
                <a:cubicBezTo>
                  <a:pt x="5369" y="3158"/>
                  <a:pt x="5384" y="3124"/>
                  <a:pt x="5396" y="3096"/>
                </a:cubicBezTo>
                <a:cubicBezTo>
                  <a:pt x="5402" y="3083"/>
                  <a:pt x="5407" y="3075"/>
                  <a:pt x="5412" y="3067"/>
                </a:cubicBezTo>
                <a:close/>
                <a:moveTo>
                  <a:pt x="7958" y="3096"/>
                </a:moveTo>
                <a:cubicBezTo>
                  <a:pt x="7931" y="3096"/>
                  <a:pt x="7909" y="3141"/>
                  <a:pt x="7909" y="3195"/>
                </a:cubicBezTo>
                <a:cubicBezTo>
                  <a:pt x="7909" y="3250"/>
                  <a:pt x="7931" y="3293"/>
                  <a:pt x="7958" y="3293"/>
                </a:cubicBezTo>
                <a:cubicBezTo>
                  <a:pt x="7985" y="3293"/>
                  <a:pt x="8007" y="3250"/>
                  <a:pt x="8007" y="3195"/>
                </a:cubicBezTo>
                <a:cubicBezTo>
                  <a:pt x="8007" y="3141"/>
                  <a:pt x="7985" y="3096"/>
                  <a:pt x="7958" y="3096"/>
                </a:cubicBezTo>
                <a:close/>
                <a:moveTo>
                  <a:pt x="15312" y="3096"/>
                </a:moveTo>
                <a:cubicBezTo>
                  <a:pt x="15293" y="3096"/>
                  <a:pt x="15277" y="3127"/>
                  <a:pt x="15277" y="3165"/>
                </a:cubicBezTo>
                <a:cubicBezTo>
                  <a:pt x="15277" y="3203"/>
                  <a:pt x="15293" y="3233"/>
                  <a:pt x="15312" y="3233"/>
                </a:cubicBezTo>
                <a:cubicBezTo>
                  <a:pt x="15331" y="3233"/>
                  <a:pt x="15345" y="3203"/>
                  <a:pt x="15345" y="3165"/>
                </a:cubicBezTo>
                <a:cubicBezTo>
                  <a:pt x="15345" y="3127"/>
                  <a:pt x="15331" y="3096"/>
                  <a:pt x="15312" y="3096"/>
                </a:cubicBezTo>
                <a:close/>
                <a:moveTo>
                  <a:pt x="3742" y="3102"/>
                </a:moveTo>
                <a:lnTo>
                  <a:pt x="3750" y="3131"/>
                </a:lnTo>
                <a:lnTo>
                  <a:pt x="3739" y="3118"/>
                </a:lnTo>
                <a:cubicBezTo>
                  <a:pt x="3740" y="3113"/>
                  <a:pt x="3741" y="3108"/>
                  <a:pt x="3742" y="3102"/>
                </a:cubicBezTo>
                <a:close/>
                <a:moveTo>
                  <a:pt x="3492" y="3134"/>
                </a:moveTo>
                <a:cubicBezTo>
                  <a:pt x="3465" y="3134"/>
                  <a:pt x="3443" y="3178"/>
                  <a:pt x="3443" y="3233"/>
                </a:cubicBezTo>
                <a:cubicBezTo>
                  <a:pt x="3443" y="3287"/>
                  <a:pt x="3465" y="3331"/>
                  <a:pt x="3492" y="3331"/>
                </a:cubicBezTo>
                <a:cubicBezTo>
                  <a:pt x="3519" y="3331"/>
                  <a:pt x="3541" y="3287"/>
                  <a:pt x="3541" y="3233"/>
                </a:cubicBezTo>
                <a:cubicBezTo>
                  <a:pt x="3541" y="3178"/>
                  <a:pt x="3519" y="3134"/>
                  <a:pt x="3492" y="3134"/>
                </a:cubicBezTo>
                <a:close/>
                <a:moveTo>
                  <a:pt x="21008" y="3134"/>
                </a:moveTo>
                <a:cubicBezTo>
                  <a:pt x="20979" y="3134"/>
                  <a:pt x="20954" y="3170"/>
                  <a:pt x="20942" y="3220"/>
                </a:cubicBezTo>
                <a:cubicBezTo>
                  <a:pt x="20909" y="3251"/>
                  <a:pt x="20878" y="3302"/>
                  <a:pt x="20878" y="3357"/>
                </a:cubicBezTo>
                <a:cubicBezTo>
                  <a:pt x="20878" y="3397"/>
                  <a:pt x="20895" y="3431"/>
                  <a:pt x="20914" y="3431"/>
                </a:cubicBezTo>
                <a:cubicBezTo>
                  <a:pt x="20915" y="3431"/>
                  <a:pt x="20954" y="3425"/>
                  <a:pt x="20985" y="3420"/>
                </a:cubicBezTo>
                <a:cubicBezTo>
                  <a:pt x="20993" y="3425"/>
                  <a:pt x="21000" y="3430"/>
                  <a:pt x="21008" y="3430"/>
                </a:cubicBezTo>
                <a:cubicBezTo>
                  <a:pt x="21024" y="3430"/>
                  <a:pt x="21037" y="3418"/>
                  <a:pt x="21049" y="3402"/>
                </a:cubicBezTo>
                <a:cubicBezTo>
                  <a:pt x="21087" y="3386"/>
                  <a:pt x="21120" y="3363"/>
                  <a:pt x="21120" y="3324"/>
                </a:cubicBezTo>
                <a:cubicBezTo>
                  <a:pt x="21120" y="3282"/>
                  <a:pt x="21100" y="3253"/>
                  <a:pt x="21077" y="3232"/>
                </a:cubicBezTo>
                <a:cubicBezTo>
                  <a:pt x="21066" y="3175"/>
                  <a:pt x="21040" y="3134"/>
                  <a:pt x="21008" y="3134"/>
                </a:cubicBezTo>
                <a:close/>
                <a:moveTo>
                  <a:pt x="14644" y="3208"/>
                </a:moveTo>
                <a:cubicBezTo>
                  <a:pt x="14634" y="3208"/>
                  <a:pt x="14626" y="3224"/>
                  <a:pt x="14626" y="3244"/>
                </a:cubicBezTo>
                <a:cubicBezTo>
                  <a:pt x="14626" y="3265"/>
                  <a:pt x="14634" y="3282"/>
                  <a:pt x="14644" y="3282"/>
                </a:cubicBezTo>
                <a:cubicBezTo>
                  <a:pt x="14654" y="3282"/>
                  <a:pt x="14663" y="3265"/>
                  <a:pt x="14663" y="3244"/>
                </a:cubicBezTo>
                <a:cubicBezTo>
                  <a:pt x="14663" y="3224"/>
                  <a:pt x="14654" y="3208"/>
                  <a:pt x="14644" y="3208"/>
                </a:cubicBezTo>
                <a:close/>
                <a:moveTo>
                  <a:pt x="6813" y="3209"/>
                </a:moveTo>
                <a:lnTo>
                  <a:pt x="6839" y="3230"/>
                </a:lnTo>
                <a:cubicBezTo>
                  <a:pt x="6834" y="3241"/>
                  <a:pt x="6830" y="3248"/>
                  <a:pt x="6824" y="3248"/>
                </a:cubicBezTo>
                <a:cubicBezTo>
                  <a:pt x="6814" y="3248"/>
                  <a:pt x="6812" y="3245"/>
                  <a:pt x="6806" y="3243"/>
                </a:cubicBezTo>
                <a:cubicBezTo>
                  <a:pt x="6809" y="3233"/>
                  <a:pt x="6812" y="3222"/>
                  <a:pt x="6813" y="3209"/>
                </a:cubicBezTo>
                <a:close/>
                <a:moveTo>
                  <a:pt x="4032" y="3246"/>
                </a:moveTo>
                <a:cubicBezTo>
                  <a:pt x="4005" y="3246"/>
                  <a:pt x="3982" y="3290"/>
                  <a:pt x="3982" y="3345"/>
                </a:cubicBezTo>
                <a:cubicBezTo>
                  <a:pt x="3982" y="3399"/>
                  <a:pt x="4005" y="3443"/>
                  <a:pt x="4032" y="3443"/>
                </a:cubicBezTo>
                <a:cubicBezTo>
                  <a:pt x="4059" y="3443"/>
                  <a:pt x="4081" y="3399"/>
                  <a:pt x="4081" y="3345"/>
                </a:cubicBezTo>
                <a:cubicBezTo>
                  <a:pt x="4081" y="3290"/>
                  <a:pt x="4059" y="3246"/>
                  <a:pt x="4032" y="3246"/>
                </a:cubicBezTo>
                <a:close/>
                <a:moveTo>
                  <a:pt x="16875" y="3246"/>
                </a:moveTo>
                <a:cubicBezTo>
                  <a:pt x="16856" y="3246"/>
                  <a:pt x="16840" y="3277"/>
                  <a:pt x="16840" y="3314"/>
                </a:cubicBezTo>
                <a:cubicBezTo>
                  <a:pt x="16840" y="3352"/>
                  <a:pt x="16856" y="3382"/>
                  <a:pt x="16875" y="3382"/>
                </a:cubicBezTo>
                <a:cubicBezTo>
                  <a:pt x="16894" y="3382"/>
                  <a:pt x="16909" y="3352"/>
                  <a:pt x="16909" y="3314"/>
                </a:cubicBezTo>
                <a:cubicBezTo>
                  <a:pt x="16909" y="3277"/>
                  <a:pt x="16894" y="3246"/>
                  <a:pt x="16875" y="3246"/>
                </a:cubicBezTo>
                <a:close/>
                <a:moveTo>
                  <a:pt x="4378" y="3256"/>
                </a:moveTo>
                <a:cubicBezTo>
                  <a:pt x="4378" y="3256"/>
                  <a:pt x="4379" y="3256"/>
                  <a:pt x="4379" y="3256"/>
                </a:cubicBezTo>
                <a:cubicBezTo>
                  <a:pt x="4451" y="3260"/>
                  <a:pt x="4494" y="3330"/>
                  <a:pt x="4496" y="3448"/>
                </a:cubicBezTo>
                <a:cubicBezTo>
                  <a:pt x="4497" y="3495"/>
                  <a:pt x="4516" y="3517"/>
                  <a:pt x="4532" y="3535"/>
                </a:cubicBezTo>
                <a:cubicBezTo>
                  <a:pt x="4540" y="3543"/>
                  <a:pt x="4546" y="3552"/>
                  <a:pt x="4551" y="3561"/>
                </a:cubicBezTo>
                <a:cubicBezTo>
                  <a:pt x="4539" y="3573"/>
                  <a:pt x="4532" y="3591"/>
                  <a:pt x="4528" y="3616"/>
                </a:cubicBezTo>
                <a:lnTo>
                  <a:pt x="4446" y="3767"/>
                </a:lnTo>
                <a:cubicBezTo>
                  <a:pt x="4440" y="3688"/>
                  <a:pt x="4397" y="3671"/>
                  <a:pt x="4362" y="3657"/>
                </a:cubicBezTo>
                <a:cubicBezTo>
                  <a:pt x="4322" y="3641"/>
                  <a:pt x="4303" y="3629"/>
                  <a:pt x="4303" y="3588"/>
                </a:cubicBezTo>
                <a:cubicBezTo>
                  <a:pt x="4303" y="3570"/>
                  <a:pt x="4307" y="3563"/>
                  <a:pt x="4313" y="3552"/>
                </a:cubicBezTo>
                <a:cubicBezTo>
                  <a:pt x="4320" y="3540"/>
                  <a:pt x="4331" y="3524"/>
                  <a:pt x="4331" y="3490"/>
                </a:cubicBezTo>
                <a:cubicBezTo>
                  <a:pt x="4331" y="3462"/>
                  <a:pt x="4325" y="3440"/>
                  <a:pt x="4320" y="3423"/>
                </a:cubicBezTo>
                <a:cubicBezTo>
                  <a:pt x="4316" y="3409"/>
                  <a:pt x="4313" y="3398"/>
                  <a:pt x="4313" y="3384"/>
                </a:cubicBezTo>
                <a:cubicBezTo>
                  <a:pt x="4313" y="3367"/>
                  <a:pt x="4315" y="3362"/>
                  <a:pt x="4340" y="3356"/>
                </a:cubicBezTo>
                <a:cubicBezTo>
                  <a:pt x="4347" y="3355"/>
                  <a:pt x="4354" y="3353"/>
                  <a:pt x="4362" y="3349"/>
                </a:cubicBezTo>
                <a:cubicBezTo>
                  <a:pt x="4369" y="3346"/>
                  <a:pt x="4373" y="3331"/>
                  <a:pt x="4373" y="3317"/>
                </a:cubicBezTo>
                <a:cubicBezTo>
                  <a:pt x="4372" y="3306"/>
                  <a:pt x="4371" y="3296"/>
                  <a:pt x="4370" y="3285"/>
                </a:cubicBezTo>
                <a:cubicBezTo>
                  <a:pt x="4369" y="3276"/>
                  <a:pt x="4367" y="3262"/>
                  <a:pt x="4367" y="3260"/>
                </a:cubicBezTo>
                <a:cubicBezTo>
                  <a:pt x="4367" y="3259"/>
                  <a:pt x="4369" y="3256"/>
                  <a:pt x="4378" y="3256"/>
                </a:cubicBezTo>
                <a:close/>
                <a:moveTo>
                  <a:pt x="2943" y="3268"/>
                </a:moveTo>
                <a:lnTo>
                  <a:pt x="2944" y="3268"/>
                </a:lnTo>
                <a:cubicBezTo>
                  <a:pt x="2944" y="3268"/>
                  <a:pt x="2944" y="3269"/>
                  <a:pt x="2944" y="3269"/>
                </a:cubicBezTo>
                <a:cubicBezTo>
                  <a:pt x="2944" y="3269"/>
                  <a:pt x="2943" y="3268"/>
                  <a:pt x="2943" y="3268"/>
                </a:cubicBezTo>
                <a:close/>
                <a:moveTo>
                  <a:pt x="18620" y="3283"/>
                </a:moveTo>
                <a:cubicBezTo>
                  <a:pt x="18593" y="3283"/>
                  <a:pt x="18571" y="3327"/>
                  <a:pt x="18571" y="3382"/>
                </a:cubicBezTo>
                <a:cubicBezTo>
                  <a:pt x="18571" y="3436"/>
                  <a:pt x="18593" y="3480"/>
                  <a:pt x="18620" y="3480"/>
                </a:cubicBezTo>
                <a:cubicBezTo>
                  <a:pt x="18648" y="3480"/>
                  <a:pt x="18669" y="3436"/>
                  <a:pt x="18669" y="3382"/>
                </a:cubicBezTo>
                <a:cubicBezTo>
                  <a:pt x="18669" y="3327"/>
                  <a:pt x="18648" y="3283"/>
                  <a:pt x="18620" y="3283"/>
                </a:cubicBezTo>
                <a:close/>
                <a:moveTo>
                  <a:pt x="18170" y="3294"/>
                </a:moveTo>
                <a:cubicBezTo>
                  <a:pt x="18179" y="3300"/>
                  <a:pt x="18189" y="3303"/>
                  <a:pt x="18200" y="3303"/>
                </a:cubicBezTo>
                <a:lnTo>
                  <a:pt x="18376" y="3303"/>
                </a:lnTo>
                <a:cubicBezTo>
                  <a:pt x="18378" y="3303"/>
                  <a:pt x="18380" y="3307"/>
                  <a:pt x="18382" y="3307"/>
                </a:cubicBezTo>
                <a:cubicBezTo>
                  <a:pt x="18384" y="3307"/>
                  <a:pt x="18386" y="3303"/>
                  <a:pt x="18388" y="3303"/>
                </a:cubicBezTo>
                <a:lnTo>
                  <a:pt x="18400" y="3303"/>
                </a:lnTo>
                <a:lnTo>
                  <a:pt x="18508" y="4150"/>
                </a:lnTo>
                <a:lnTo>
                  <a:pt x="18526" y="4296"/>
                </a:lnTo>
                <a:cubicBezTo>
                  <a:pt x="18521" y="4297"/>
                  <a:pt x="18518" y="4300"/>
                  <a:pt x="18513" y="4302"/>
                </a:cubicBezTo>
                <a:lnTo>
                  <a:pt x="18245" y="3515"/>
                </a:lnTo>
                <a:cubicBezTo>
                  <a:pt x="18247" y="3515"/>
                  <a:pt x="18247" y="3517"/>
                  <a:pt x="18248" y="3517"/>
                </a:cubicBezTo>
                <a:cubicBezTo>
                  <a:pt x="18275" y="3517"/>
                  <a:pt x="18297" y="3474"/>
                  <a:pt x="18297" y="3419"/>
                </a:cubicBezTo>
                <a:cubicBezTo>
                  <a:pt x="18297" y="3365"/>
                  <a:pt x="18275" y="3320"/>
                  <a:pt x="18248" y="3320"/>
                </a:cubicBezTo>
                <a:cubicBezTo>
                  <a:pt x="18226" y="3320"/>
                  <a:pt x="18210" y="3353"/>
                  <a:pt x="18204" y="3394"/>
                </a:cubicBezTo>
                <a:lnTo>
                  <a:pt x="18170" y="3294"/>
                </a:lnTo>
                <a:close/>
                <a:moveTo>
                  <a:pt x="20935" y="3294"/>
                </a:moveTo>
                <a:cubicBezTo>
                  <a:pt x="20937" y="3321"/>
                  <a:pt x="20942" y="3344"/>
                  <a:pt x="20949" y="3364"/>
                </a:cubicBezTo>
                <a:cubicBezTo>
                  <a:pt x="20938" y="3366"/>
                  <a:pt x="20922" y="3370"/>
                  <a:pt x="20914" y="3370"/>
                </a:cubicBezTo>
                <a:cubicBezTo>
                  <a:pt x="20910" y="3370"/>
                  <a:pt x="20908" y="3362"/>
                  <a:pt x="20908" y="3357"/>
                </a:cubicBezTo>
                <a:cubicBezTo>
                  <a:pt x="20908" y="3339"/>
                  <a:pt x="20920" y="3316"/>
                  <a:pt x="20935" y="3294"/>
                </a:cubicBezTo>
                <a:close/>
                <a:moveTo>
                  <a:pt x="8794" y="3306"/>
                </a:moveTo>
                <a:cubicBezTo>
                  <a:pt x="8807" y="3347"/>
                  <a:pt x="8813" y="3390"/>
                  <a:pt x="8813" y="3439"/>
                </a:cubicBezTo>
                <a:cubicBezTo>
                  <a:pt x="8813" y="3444"/>
                  <a:pt x="8810" y="3460"/>
                  <a:pt x="8771" y="3460"/>
                </a:cubicBezTo>
                <a:cubicBezTo>
                  <a:pt x="8768" y="3460"/>
                  <a:pt x="8765" y="3461"/>
                  <a:pt x="8762" y="3460"/>
                </a:cubicBezTo>
                <a:cubicBezTo>
                  <a:pt x="8762" y="3460"/>
                  <a:pt x="8794" y="3306"/>
                  <a:pt x="8794" y="3306"/>
                </a:cubicBezTo>
                <a:close/>
                <a:moveTo>
                  <a:pt x="21080" y="3306"/>
                </a:moveTo>
                <a:cubicBezTo>
                  <a:pt x="21082" y="3310"/>
                  <a:pt x="21089" y="3315"/>
                  <a:pt x="21089" y="3319"/>
                </a:cubicBezTo>
                <a:cubicBezTo>
                  <a:pt x="21088" y="3321"/>
                  <a:pt x="21080" y="3323"/>
                  <a:pt x="21078" y="3325"/>
                </a:cubicBezTo>
                <a:cubicBezTo>
                  <a:pt x="21079" y="3319"/>
                  <a:pt x="21079" y="3312"/>
                  <a:pt x="21080" y="3306"/>
                </a:cubicBezTo>
                <a:close/>
                <a:moveTo>
                  <a:pt x="4976" y="3320"/>
                </a:moveTo>
                <a:cubicBezTo>
                  <a:pt x="4961" y="3320"/>
                  <a:pt x="4950" y="3343"/>
                  <a:pt x="4950" y="3371"/>
                </a:cubicBezTo>
                <a:cubicBezTo>
                  <a:pt x="4950" y="3400"/>
                  <a:pt x="4961" y="3423"/>
                  <a:pt x="4976" y="3423"/>
                </a:cubicBezTo>
                <a:cubicBezTo>
                  <a:pt x="4990" y="3423"/>
                  <a:pt x="5001" y="3400"/>
                  <a:pt x="5001" y="3371"/>
                </a:cubicBezTo>
                <a:cubicBezTo>
                  <a:pt x="5001" y="3343"/>
                  <a:pt x="4990" y="3320"/>
                  <a:pt x="4976" y="3320"/>
                </a:cubicBezTo>
                <a:close/>
                <a:moveTo>
                  <a:pt x="3067" y="3324"/>
                </a:moveTo>
                <a:lnTo>
                  <a:pt x="3204" y="3387"/>
                </a:lnTo>
                <a:cubicBezTo>
                  <a:pt x="3207" y="3407"/>
                  <a:pt x="3215" y="3423"/>
                  <a:pt x="3226" y="3423"/>
                </a:cubicBezTo>
                <a:cubicBezTo>
                  <a:pt x="3234" y="3423"/>
                  <a:pt x="3240" y="3416"/>
                  <a:pt x="3245" y="3405"/>
                </a:cubicBezTo>
                <a:lnTo>
                  <a:pt x="3519" y="3531"/>
                </a:lnTo>
                <a:cubicBezTo>
                  <a:pt x="3507" y="3549"/>
                  <a:pt x="3499" y="3574"/>
                  <a:pt x="3499" y="3606"/>
                </a:cubicBezTo>
                <a:cubicBezTo>
                  <a:pt x="3499" y="3660"/>
                  <a:pt x="3521" y="3704"/>
                  <a:pt x="3548" y="3704"/>
                </a:cubicBezTo>
                <a:cubicBezTo>
                  <a:pt x="3575" y="3704"/>
                  <a:pt x="3597" y="3660"/>
                  <a:pt x="3597" y="3606"/>
                </a:cubicBezTo>
                <a:cubicBezTo>
                  <a:pt x="3597" y="3589"/>
                  <a:pt x="3592" y="3576"/>
                  <a:pt x="3588" y="3563"/>
                </a:cubicBezTo>
                <a:lnTo>
                  <a:pt x="3903" y="3707"/>
                </a:lnTo>
                <a:cubicBezTo>
                  <a:pt x="3902" y="3712"/>
                  <a:pt x="3902" y="3718"/>
                  <a:pt x="3902" y="3723"/>
                </a:cubicBezTo>
                <a:cubicBezTo>
                  <a:pt x="3902" y="3745"/>
                  <a:pt x="3907" y="3779"/>
                  <a:pt x="3937" y="3786"/>
                </a:cubicBezTo>
                <a:cubicBezTo>
                  <a:pt x="3940" y="3803"/>
                  <a:pt x="3945" y="3815"/>
                  <a:pt x="3950" y="3824"/>
                </a:cubicBezTo>
                <a:cubicBezTo>
                  <a:pt x="3934" y="3860"/>
                  <a:pt x="3904" y="3865"/>
                  <a:pt x="3864" y="3865"/>
                </a:cubicBezTo>
                <a:lnTo>
                  <a:pt x="3849" y="3863"/>
                </a:lnTo>
                <a:cubicBezTo>
                  <a:pt x="3809" y="3863"/>
                  <a:pt x="3782" y="3831"/>
                  <a:pt x="3756" y="3798"/>
                </a:cubicBezTo>
                <a:cubicBezTo>
                  <a:pt x="3732" y="3768"/>
                  <a:pt x="3708" y="3736"/>
                  <a:pt x="3675" y="3736"/>
                </a:cubicBezTo>
                <a:cubicBezTo>
                  <a:pt x="3647" y="3736"/>
                  <a:pt x="3639" y="3758"/>
                  <a:pt x="3631" y="3784"/>
                </a:cubicBezTo>
                <a:cubicBezTo>
                  <a:pt x="3627" y="3797"/>
                  <a:pt x="3623" y="3806"/>
                  <a:pt x="3613" y="3816"/>
                </a:cubicBezTo>
                <a:cubicBezTo>
                  <a:pt x="3590" y="3839"/>
                  <a:pt x="3565" y="3846"/>
                  <a:pt x="3542" y="3852"/>
                </a:cubicBezTo>
                <a:cubicBezTo>
                  <a:pt x="3516" y="3858"/>
                  <a:pt x="3488" y="3865"/>
                  <a:pt x="3463" y="3898"/>
                </a:cubicBezTo>
                <a:lnTo>
                  <a:pt x="3421" y="3898"/>
                </a:lnTo>
                <a:cubicBezTo>
                  <a:pt x="3417" y="3825"/>
                  <a:pt x="3387" y="3768"/>
                  <a:pt x="3349" y="3768"/>
                </a:cubicBezTo>
                <a:cubicBezTo>
                  <a:pt x="3311" y="3768"/>
                  <a:pt x="3282" y="3825"/>
                  <a:pt x="3277" y="3898"/>
                </a:cubicBezTo>
                <a:lnTo>
                  <a:pt x="3276" y="3898"/>
                </a:lnTo>
                <a:cubicBezTo>
                  <a:pt x="3271" y="3898"/>
                  <a:pt x="3270" y="3896"/>
                  <a:pt x="3269" y="3896"/>
                </a:cubicBezTo>
                <a:cubicBezTo>
                  <a:pt x="3269" y="3894"/>
                  <a:pt x="3268" y="3883"/>
                  <a:pt x="3268" y="3876"/>
                </a:cubicBezTo>
                <a:cubicBezTo>
                  <a:pt x="3266" y="3854"/>
                  <a:pt x="3263" y="3821"/>
                  <a:pt x="3247" y="3797"/>
                </a:cubicBezTo>
                <a:cubicBezTo>
                  <a:pt x="3233" y="3777"/>
                  <a:pt x="3211" y="3768"/>
                  <a:pt x="3174" y="3768"/>
                </a:cubicBezTo>
                <a:cubicBezTo>
                  <a:pt x="3163" y="3768"/>
                  <a:pt x="3152" y="3769"/>
                  <a:pt x="3142" y="3770"/>
                </a:cubicBezTo>
                <a:cubicBezTo>
                  <a:pt x="3134" y="3771"/>
                  <a:pt x="3127" y="3770"/>
                  <a:pt x="3122" y="3770"/>
                </a:cubicBezTo>
                <a:cubicBezTo>
                  <a:pt x="3089" y="3770"/>
                  <a:pt x="3059" y="3708"/>
                  <a:pt x="3042" y="3659"/>
                </a:cubicBezTo>
                <a:cubicBezTo>
                  <a:pt x="3084" y="3606"/>
                  <a:pt x="3139" y="3584"/>
                  <a:pt x="3228" y="3584"/>
                </a:cubicBezTo>
                <a:cubicBezTo>
                  <a:pt x="3252" y="3584"/>
                  <a:pt x="3265" y="3582"/>
                  <a:pt x="3281" y="3579"/>
                </a:cubicBezTo>
                <a:cubicBezTo>
                  <a:pt x="3286" y="3578"/>
                  <a:pt x="3292" y="3576"/>
                  <a:pt x="3299" y="3575"/>
                </a:cubicBezTo>
                <a:cubicBezTo>
                  <a:pt x="3305" y="3574"/>
                  <a:pt x="3311" y="3565"/>
                  <a:pt x="3313" y="3552"/>
                </a:cubicBezTo>
                <a:cubicBezTo>
                  <a:pt x="3314" y="3539"/>
                  <a:pt x="3311" y="3526"/>
                  <a:pt x="3305" y="3519"/>
                </a:cubicBezTo>
                <a:cubicBezTo>
                  <a:pt x="3303" y="3517"/>
                  <a:pt x="3300" y="3513"/>
                  <a:pt x="3297" y="3510"/>
                </a:cubicBezTo>
                <a:cubicBezTo>
                  <a:pt x="3283" y="3493"/>
                  <a:pt x="3266" y="3473"/>
                  <a:pt x="3244" y="3473"/>
                </a:cubicBezTo>
                <a:lnTo>
                  <a:pt x="3132" y="3473"/>
                </a:lnTo>
                <a:cubicBezTo>
                  <a:pt x="3123" y="3473"/>
                  <a:pt x="3112" y="3475"/>
                  <a:pt x="3099" y="3476"/>
                </a:cubicBezTo>
                <a:cubicBezTo>
                  <a:pt x="3084" y="3478"/>
                  <a:pt x="3067" y="3480"/>
                  <a:pt x="3051" y="3480"/>
                </a:cubicBezTo>
                <a:cubicBezTo>
                  <a:pt x="2989" y="3480"/>
                  <a:pt x="2985" y="3447"/>
                  <a:pt x="2985" y="3431"/>
                </a:cubicBezTo>
                <a:cubicBezTo>
                  <a:pt x="2997" y="3423"/>
                  <a:pt x="3006" y="3409"/>
                  <a:pt x="3011" y="3387"/>
                </a:cubicBezTo>
                <a:cubicBezTo>
                  <a:pt x="3015" y="3385"/>
                  <a:pt x="3017" y="3383"/>
                  <a:pt x="3022" y="3382"/>
                </a:cubicBezTo>
                <a:cubicBezTo>
                  <a:pt x="3036" y="3379"/>
                  <a:pt x="3051" y="3376"/>
                  <a:pt x="3062" y="3362"/>
                </a:cubicBezTo>
                <a:cubicBezTo>
                  <a:pt x="3067" y="3356"/>
                  <a:pt x="3069" y="3344"/>
                  <a:pt x="3068" y="3332"/>
                </a:cubicBezTo>
                <a:cubicBezTo>
                  <a:pt x="3068" y="3329"/>
                  <a:pt x="3068" y="3326"/>
                  <a:pt x="3067" y="3324"/>
                </a:cubicBezTo>
                <a:close/>
                <a:moveTo>
                  <a:pt x="19525" y="3345"/>
                </a:moveTo>
                <a:cubicBezTo>
                  <a:pt x="19574" y="3345"/>
                  <a:pt x="19613" y="3354"/>
                  <a:pt x="19644" y="3373"/>
                </a:cubicBezTo>
                <a:cubicBezTo>
                  <a:pt x="19641" y="3455"/>
                  <a:pt x="19637" y="3551"/>
                  <a:pt x="19633" y="3657"/>
                </a:cubicBezTo>
                <a:cubicBezTo>
                  <a:pt x="19633" y="3664"/>
                  <a:pt x="19633" y="3670"/>
                  <a:pt x="19632" y="3677"/>
                </a:cubicBezTo>
                <a:cubicBezTo>
                  <a:pt x="19631" y="3712"/>
                  <a:pt x="19630" y="3749"/>
                  <a:pt x="19628" y="3786"/>
                </a:cubicBezTo>
                <a:cubicBezTo>
                  <a:pt x="19621" y="3779"/>
                  <a:pt x="19615" y="3768"/>
                  <a:pt x="19607" y="3768"/>
                </a:cubicBezTo>
                <a:cubicBezTo>
                  <a:pt x="19579" y="3768"/>
                  <a:pt x="19557" y="3812"/>
                  <a:pt x="19557" y="3867"/>
                </a:cubicBezTo>
                <a:cubicBezTo>
                  <a:pt x="19557" y="3921"/>
                  <a:pt x="19579" y="3965"/>
                  <a:pt x="19607" y="3965"/>
                </a:cubicBezTo>
                <a:cubicBezTo>
                  <a:pt x="19613" y="3965"/>
                  <a:pt x="19617" y="3956"/>
                  <a:pt x="19622" y="3952"/>
                </a:cubicBezTo>
                <a:cubicBezTo>
                  <a:pt x="19620" y="4025"/>
                  <a:pt x="19617" y="4102"/>
                  <a:pt x="19614" y="4178"/>
                </a:cubicBezTo>
                <a:cubicBezTo>
                  <a:pt x="19613" y="4189"/>
                  <a:pt x="19613" y="4200"/>
                  <a:pt x="19612" y="4211"/>
                </a:cubicBezTo>
                <a:cubicBezTo>
                  <a:pt x="19610" y="4269"/>
                  <a:pt x="19608" y="4320"/>
                  <a:pt x="19606" y="4380"/>
                </a:cubicBezTo>
                <a:cubicBezTo>
                  <a:pt x="19600" y="4374"/>
                  <a:pt x="19595" y="4365"/>
                  <a:pt x="19588" y="4365"/>
                </a:cubicBezTo>
                <a:cubicBezTo>
                  <a:pt x="19561" y="4365"/>
                  <a:pt x="19539" y="4409"/>
                  <a:pt x="19539" y="4464"/>
                </a:cubicBezTo>
                <a:cubicBezTo>
                  <a:pt x="19539" y="4518"/>
                  <a:pt x="19561" y="4562"/>
                  <a:pt x="19588" y="4562"/>
                </a:cubicBezTo>
                <a:cubicBezTo>
                  <a:pt x="19593" y="4562"/>
                  <a:pt x="19595" y="4555"/>
                  <a:pt x="19600" y="4552"/>
                </a:cubicBezTo>
                <a:cubicBezTo>
                  <a:pt x="19591" y="4794"/>
                  <a:pt x="19581" y="5047"/>
                  <a:pt x="19574" y="5245"/>
                </a:cubicBezTo>
                <a:cubicBezTo>
                  <a:pt x="19511" y="5284"/>
                  <a:pt x="19467" y="5372"/>
                  <a:pt x="19435" y="5512"/>
                </a:cubicBezTo>
                <a:cubicBezTo>
                  <a:pt x="19426" y="5495"/>
                  <a:pt x="19415" y="5484"/>
                  <a:pt x="19402" y="5484"/>
                </a:cubicBezTo>
                <a:cubicBezTo>
                  <a:pt x="19394" y="5484"/>
                  <a:pt x="19388" y="5494"/>
                  <a:pt x="19381" y="5501"/>
                </a:cubicBezTo>
                <a:lnTo>
                  <a:pt x="19188" y="5260"/>
                </a:lnTo>
                <a:cubicBezTo>
                  <a:pt x="19188" y="5255"/>
                  <a:pt x="19190" y="5252"/>
                  <a:pt x="19190" y="5247"/>
                </a:cubicBezTo>
                <a:cubicBezTo>
                  <a:pt x="19190" y="5193"/>
                  <a:pt x="19169" y="5148"/>
                  <a:pt x="19141" y="5148"/>
                </a:cubicBezTo>
                <a:cubicBezTo>
                  <a:pt x="19132" y="5148"/>
                  <a:pt x="19124" y="5159"/>
                  <a:pt x="19116" y="5169"/>
                </a:cubicBezTo>
                <a:lnTo>
                  <a:pt x="18886" y="4882"/>
                </a:lnTo>
                <a:lnTo>
                  <a:pt x="18654" y="4591"/>
                </a:lnTo>
                <a:cubicBezTo>
                  <a:pt x="18657" y="4571"/>
                  <a:pt x="18661" y="4551"/>
                  <a:pt x="18661" y="4529"/>
                </a:cubicBezTo>
                <a:cubicBezTo>
                  <a:pt x="18661" y="4501"/>
                  <a:pt x="18657" y="4474"/>
                  <a:pt x="18652" y="4449"/>
                </a:cubicBezTo>
                <a:lnTo>
                  <a:pt x="18666" y="4431"/>
                </a:lnTo>
                <a:lnTo>
                  <a:pt x="18971" y="4032"/>
                </a:lnTo>
                <a:cubicBezTo>
                  <a:pt x="18977" y="4045"/>
                  <a:pt x="18986" y="4053"/>
                  <a:pt x="18996" y="4053"/>
                </a:cubicBezTo>
                <a:cubicBezTo>
                  <a:pt x="19015" y="4053"/>
                  <a:pt x="19030" y="4024"/>
                  <a:pt x="19030" y="3986"/>
                </a:cubicBezTo>
                <a:cubicBezTo>
                  <a:pt x="19030" y="3977"/>
                  <a:pt x="19027" y="3970"/>
                  <a:pt x="19025" y="3962"/>
                </a:cubicBezTo>
                <a:lnTo>
                  <a:pt x="19197" y="3737"/>
                </a:lnTo>
                <a:cubicBezTo>
                  <a:pt x="19203" y="3748"/>
                  <a:pt x="19211" y="3755"/>
                  <a:pt x="19219" y="3755"/>
                </a:cubicBezTo>
                <a:cubicBezTo>
                  <a:pt x="19238" y="3755"/>
                  <a:pt x="19253" y="3725"/>
                  <a:pt x="19253" y="3687"/>
                </a:cubicBezTo>
                <a:cubicBezTo>
                  <a:pt x="19253" y="3680"/>
                  <a:pt x="19251" y="3675"/>
                  <a:pt x="19250" y="3669"/>
                </a:cubicBezTo>
                <a:lnTo>
                  <a:pt x="19443" y="3416"/>
                </a:lnTo>
                <a:cubicBezTo>
                  <a:pt x="19452" y="3432"/>
                  <a:pt x="19463" y="3443"/>
                  <a:pt x="19476" y="3443"/>
                </a:cubicBezTo>
                <a:cubicBezTo>
                  <a:pt x="19504" y="3443"/>
                  <a:pt x="19525" y="3399"/>
                  <a:pt x="19525" y="3345"/>
                </a:cubicBezTo>
                <a:close/>
                <a:moveTo>
                  <a:pt x="8750" y="3363"/>
                </a:moveTo>
                <a:lnTo>
                  <a:pt x="8750" y="3366"/>
                </a:lnTo>
                <a:lnTo>
                  <a:pt x="8733" y="3444"/>
                </a:lnTo>
                <a:cubicBezTo>
                  <a:pt x="8721" y="3431"/>
                  <a:pt x="8712" y="3413"/>
                  <a:pt x="8704" y="3391"/>
                </a:cubicBezTo>
                <a:cubicBezTo>
                  <a:pt x="8706" y="3391"/>
                  <a:pt x="8707" y="3392"/>
                  <a:pt x="8708" y="3392"/>
                </a:cubicBezTo>
                <a:cubicBezTo>
                  <a:pt x="8724" y="3392"/>
                  <a:pt x="8738" y="3380"/>
                  <a:pt x="8750" y="3363"/>
                </a:cubicBezTo>
                <a:close/>
                <a:moveTo>
                  <a:pt x="6997" y="3364"/>
                </a:moveTo>
                <a:lnTo>
                  <a:pt x="7022" y="3385"/>
                </a:lnTo>
                <a:cubicBezTo>
                  <a:pt x="7021" y="3389"/>
                  <a:pt x="7021" y="3393"/>
                  <a:pt x="7021" y="3397"/>
                </a:cubicBezTo>
                <a:cubicBezTo>
                  <a:pt x="7013" y="3387"/>
                  <a:pt x="7004" y="3379"/>
                  <a:pt x="6997" y="3364"/>
                </a:cubicBezTo>
                <a:close/>
                <a:moveTo>
                  <a:pt x="668" y="3392"/>
                </a:moveTo>
                <a:cubicBezTo>
                  <a:pt x="677" y="3392"/>
                  <a:pt x="684" y="3402"/>
                  <a:pt x="693" y="3416"/>
                </a:cubicBezTo>
                <a:cubicBezTo>
                  <a:pt x="680" y="3433"/>
                  <a:pt x="670" y="3457"/>
                  <a:pt x="670" y="3490"/>
                </a:cubicBezTo>
                <a:cubicBezTo>
                  <a:pt x="670" y="3543"/>
                  <a:pt x="692" y="3586"/>
                  <a:pt x="718" y="3586"/>
                </a:cubicBezTo>
                <a:cubicBezTo>
                  <a:pt x="744" y="3586"/>
                  <a:pt x="766" y="3543"/>
                  <a:pt x="766" y="3490"/>
                </a:cubicBezTo>
                <a:cubicBezTo>
                  <a:pt x="766" y="3485"/>
                  <a:pt x="763" y="3482"/>
                  <a:pt x="763" y="3478"/>
                </a:cubicBezTo>
                <a:cubicBezTo>
                  <a:pt x="766" y="3472"/>
                  <a:pt x="770" y="3468"/>
                  <a:pt x="773" y="3462"/>
                </a:cubicBezTo>
                <a:cubicBezTo>
                  <a:pt x="778" y="3467"/>
                  <a:pt x="783" y="3472"/>
                  <a:pt x="787" y="3476"/>
                </a:cubicBezTo>
                <a:cubicBezTo>
                  <a:pt x="794" y="3483"/>
                  <a:pt x="802" y="3490"/>
                  <a:pt x="812" y="3497"/>
                </a:cubicBezTo>
                <a:cubicBezTo>
                  <a:pt x="814" y="3498"/>
                  <a:pt x="815" y="3499"/>
                  <a:pt x="817" y="3499"/>
                </a:cubicBezTo>
                <a:lnTo>
                  <a:pt x="838" y="3499"/>
                </a:lnTo>
                <a:cubicBezTo>
                  <a:pt x="838" y="3500"/>
                  <a:pt x="838" y="3501"/>
                  <a:pt x="838" y="3502"/>
                </a:cubicBezTo>
                <a:cubicBezTo>
                  <a:pt x="838" y="3520"/>
                  <a:pt x="845" y="3536"/>
                  <a:pt x="854" y="3536"/>
                </a:cubicBezTo>
                <a:cubicBezTo>
                  <a:pt x="863" y="3536"/>
                  <a:pt x="871" y="3520"/>
                  <a:pt x="871" y="3502"/>
                </a:cubicBezTo>
                <a:cubicBezTo>
                  <a:pt x="871" y="3501"/>
                  <a:pt x="870" y="3500"/>
                  <a:pt x="870" y="3499"/>
                </a:cubicBezTo>
                <a:lnTo>
                  <a:pt x="918" y="3499"/>
                </a:lnTo>
                <a:cubicBezTo>
                  <a:pt x="925" y="3508"/>
                  <a:pt x="931" y="3517"/>
                  <a:pt x="937" y="3525"/>
                </a:cubicBezTo>
                <a:cubicBezTo>
                  <a:pt x="948" y="3543"/>
                  <a:pt x="959" y="3560"/>
                  <a:pt x="980" y="3580"/>
                </a:cubicBezTo>
                <a:cubicBezTo>
                  <a:pt x="982" y="3582"/>
                  <a:pt x="984" y="3584"/>
                  <a:pt x="986" y="3584"/>
                </a:cubicBezTo>
                <a:lnTo>
                  <a:pt x="1139" y="3584"/>
                </a:lnTo>
                <a:cubicBezTo>
                  <a:pt x="1139" y="3590"/>
                  <a:pt x="1135" y="3595"/>
                  <a:pt x="1135" y="3602"/>
                </a:cubicBezTo>
                <a:cubicBezTo>
                  <a:pt x="1135" y="3655"/>
                  <a:pt x="1157" y="3698"/>
                  <a:pt x="1183" y="3698"/>
                </a:cubicBezTo>
                <a:cubicBezTo>
                  <a:pt x="1200" y="3698"/>
                  <a:pt x="1212" y="3678"/>
                  <a:pt x="1221" y="3651"/>
                </a:cubicBezTo>
                <a:cubicBezTo>
                  <a:pt x="1269" y="3676"/>
                  <a:pt x="1307" y="3681"/>
                  <a:pt x="1341" y="3684"/>
                </a:cubicBezTo>
                <a:cubicBezTo>
                  <a:pt x="1341" y="3686"/>
                  <a:pt x="1340" y="3687"/>
                  <a:pt x="1340" y="3689"/>
                </a:cubicBezTo>
                <a:cubicBezTo>
                  <a:pt x="1340" y="3707"/>
                  <a:pt x="1347" y="3722"/>
                  <a:pt x="1356" y="3722"/>
                </a:cubicBezTo>
                <a:cubicBezTo>
                  <a:pt x="1365" y="3722"/>
                  <a:pt x="1373" y="3707"/>
                  <a:pt x="1373" y="3689"/>
                </a:cubicBezTo>
                <a:cubicBezTo>
                  <a:pt x="1373" y="3688"/>
                  <a:pt x="1373" y="3688"/>
                  <a:pt x="1373" y="3687"/>
                </a:cubicBezTo>
                <a:cubicBezTo>
                  <a:pt x="1376" y="3687"/>
                  <a:pt x="1387" y="3690"/>
                  <a:pt x="1389" y="3690"/>
                </a:cubicBezTo>
                <a:cubicBezTo>
                  <a:pt x="1410" y="3690"/>
                  <a:pt x="1426" y="3682"/>
                  <a:pt x="1442" y="3675"/>
                </a:cubicBezTo>
                <a:cubicBezTo>
                  <a:pt x="1453" y="3670"/>
                  <a:pt x="1464" y="3668"/>
                  <a:pt x="1474" y="3665"/>
                </a:cubicBezTo>
                <a:cubicBezTo>
                  <a:pt x="1479" y="3689"/>
                  <a:pt x="1489" y="3708"/>
                  <a:pt x="1502" y="3708"/>
                </a:cubicBezTo>
                <a:cubicBezTo>
                  <a:pt x="1514" y="3708"/>
                  <a:pt x="1523" y="3692"/>
                  <a:pt x="1528" y="3672"/>
                </a:cubicBezTo>
                <a:cubicBezTo>
                  <a:pt x="1542" y="3680"/>
                  <a:pt x="1555" y="3690"/>
                  <a:pt x="1569" y="3704"/>
                </a:cubicBezTo>
                <a:cubicBezTo>
                  <a:pt x="1574" y="3709"/>
                  <a:pt x="1581" y="3714"/>
                  <a:pt x="1587" y="3719"/>
                </a:cubicBezTo>
                <a:cubicBezTo>
                  <a:pt x="1584" y="3734"/>
                  <a:pt x="1582" y="3750"/>
                  <a:pt x="1582" y="3767"/>
                </a:cubicBezTo>
                <a:cubicBezTo>
                  <a:pt x="1582" y="3811"/>
                  <a:pt x="1592" y="3850"/>
                  <a:pt x="1608" y="3877"/>
                </a:cubicBezTo>
                <a:lnTo>
                  <a:pt x="1608" y="3999"/>
                </a:lnTo>
                <a:cubicBezTo>
                  <a:pt x="1603" y="4005"/>
                  <a:pt x="1601" y="4013"/>
                  <a:pt x="1601" y="4024"/>
                </a:cubicBezTo>
                <a:cubicBezTo>
                  <a:pt x="1601" y="4035"/>
                  <a:pt x="1603" y="4044"/>
                  <a:pt x="1608" y="4050"/>
                </a:cubicBezTo>
                <a:lnTo>
                  <a:pt x="1608" y="4383"/>
                </a:lnTo>
                <a:cubicBezTo>
                  <a:pt x="1593" y="4400"/>
                  <a:pt x="1582" y="4425"/>
                  <a:pt x="1582" y="4460"/>
                </a:cubicBezTo>
                <a:cubicBezTo>
                  <a:pt x="1582" y="4496"/>
                  <a:pt x="1593" y="4521"/>
                  <a:pt x="1608" y="4537"/>
                </a:cubicBezTo>
                <a:lnTo>
                  <a:pt x="1608" y="5153"/>
                </a:lnTo>
                <a:lnTo>
                  <a:pt x="1496" y="5030"/>
                </a:lnTo>
                <a:cubicBezTo>
                  <a:pt x="1493" y="5023"/>
                  <a:pt x="1488" y="5022"/>
                  <a:pt x="1484" y="5017"/>
                </a:cubicBezTo>
                <a:lnTo>
                  <a:pt x="577" y="4018"/>
                </a:lnTo>
                <a:cubicBezTo>
                  <a:pt x="581" y="4008"/>
                  <a:pt x="585" y="3996"/>
                  <a:pt x="585" y="3981"/>
                </a:cubicBezTo>
                <a:cubicBezTo>
                  <a:pt x="585" y="3946"/>
                  <a:pt x="571" y="3917"/>
                  <a:pt x="553" y="3917"/>
                </a:cubicBezTo>
                <a:cubicBezTo>
                  <a:pt x="539" y="3917"/>
                  <a:pt x="530" y="3937"/>
                  <a:pt x="525" y="3962"/>
                </a:cubicBezTo>
                <a:lnTo>
                  <a:pt x="320" y="3736"/>
                </a:lnTo>
                <a:cubicBezTo>
                  <a:pt x="369" y="3648"/>
                  <a:pt x="423" y="3585"/>
                  <a:pt x="477" y="3542"/>
                </a:cubicBezTo>
                <a:cubicBezTo>
                  <a:pt x="483" y="3551"/>
                  <a:pt x="490" y="3559"/>
                  <a:pt x="497" y="3559"/>
                </a:cubicBezTo>
                <a:cubicBezTo>
                  <a:pt x="511" y="3559"/>
                  <a:pt x="520" y="3540"/>
                  <a:pt x="524" y="3517"/>
                </a:cubicBezTo>
                <a:cubicBezTo>
                  <a:pt x="528" y="3518"/>
                  <a:pt x="531" y="3516"/>
                  <a:pt x="534" y="3517"/>
                </a:cubicBezTo>
                <a:cubicBezTo>
                  <a:pt x="550" y="3521"/>
                  <a:pt x="567" y="3520"/>
                  <a:pt x="582" y="3509"/>
                </a:cubicBezTo>
                <a:cubicBezTo>
                  <a:pt x="600" y="3496"/>
                  <a:pt x="613" y="3470"/>
                  <a:pt x="626" y="3445"/>
                </a:cubicBezTo>
                <a:cubicBezTo>
                  <a:pt x="641" y="3417"/>
                  <a:pt x="653" y="3392"/>
                  <a:pt x="668" y="3392"/>
                </a:cubicBezTo>
                <a:close/>
                <a:moveTo>
                  <a:pt x="19673" y="3395"/>
                </a:moveTo>
                <a:cubicBezTo>
                  <a:pt x="19715" y="3437"/>
                  <a:pt x="19740" y="3508"/>
                  <a:pt x="19754" y="3620"/>
                </a:cubicBezTo>
                <a:cubicBezTo>
                  <a:pt x="19756" y="3633"/>
                  <a:pt x="19762" y="3642"/>
                  <a:pt x="19769" y="3642"/>
                </a:cubicBezTo>
                <a:lnTo>
                  <a:pt x="19787" y="3643"/>
                </a:lnTo>
                <a:cubicBezTo>
                  <a:pt x="19793" y="3664"/>
                  <a:pt x="19802" y="3680"/>
                  <a:pt x="19815" y="3680"/>
                </a:cubicBezTo>
                <a:cubicBezTo>
                  <a:pt x="19827" y="3680"/>
                  <a:pt x="19836" y="3665"/>
                  <a:pt x="19842" y="3645"/>
                </a:cubicBezTo>
                <a:lnTo>
                  <a:pt x="20257" y="3663"/>
                </a:lnTo>
                <a:cubicBezTo>
                  <a:pt x="20266" y="3664"/>
                  <a:pt x="20295" y="3712"/>
                  <a:pt x="20314" y="3743"/>
                </a:cubicBezTo>
                <a:cubicBezTo>
                  <a:pt x="20320" y="3754"/>
                  <a:pt x="20327" y="3764"/>
                  <a:pt x="20333" y="3775"/>
                </a:cubicBezTo>
                <a:cubicBezTo>
                  <a:pt x="20333" y="3775"/>
                  <a:pt x="20269" y="3938"/>
                  <a:pt x="20247" y="3995"/>
                </a:cubicBezTo>
                <a:cubicBezTo>
                  <a:pt x="20245" y="3995"/>
                  <a:pt x="20244" y="3992"/>
                  <a:pt x="20243" y="3992"/>
                </a:cubicBezTo>
                <a:cubicBezTo>
                  <a:pt x="20224" y="3992"/>
                  <a:pt x="20209" y="4023"/>
                  <a:pt x="20209" y="4060"/>
                </a:cubicBezTo>
                <a:cubicBezTo>
                  <a:pt x="20209" y="4069"/>
                  <a:pt x="20211" y="4074"/>
                  <a:pt x="20213" y="4081"/>
                </a:cubicBezTo>
                <a:cubicBezTo>
                  <a:pt x="20178" y="4168"/>
                  <a:pt x="20159" y="4217"/>
                  <a:pt x="20111" y="4341"/>
                </a:cubicBezTo>
                <a:cubicBezTo>
                  <a:pt x="20106" y="4335"/>
                  <a:pt x="20101" y="4327"/>
                  <a:pt x="20094" y="4327"/>
                </a:cubicBezTo>
                <a:cubicBezTo>
                  <a:pt x="20075" y="4327"/>
                  <a:pt x="20060" y="4358"/>
                  <a:pt x="20060" y="4396"/>
                </a:cubicBezTo>
                <a:cubicBezTo>
                  <a:pt x="20060" y="4415"/>
                  <a:pt x="20064" y="4432"/>
                  <a:pt x="20070" y="4444"/>
                </a:cubicBezTo>
                <a:cubicBezTo>
                  <a:pt x="20033" y="4539"/>
                  <a:pt x="20031" y="4544"/>
                  <a:pt x="19995" y="4636"/>
                </a:cubicBezTo>
                <a:cubicBezTo>
                  <a:pt x="19991" y="4632"/>
                  <a:pt x="19987" y="4626"/>
                  <a:pt x="19982" y="4626"/>
                </a:cubicBezTo>
                <a:cubicBezTo>
                  <a:pt x="19963" y="4626"/>
                  <a:pt x="19948" y="4657"/>
                  <a:pt x="19948" y="4695"/>
                </a:cubicBezTo>
                <a:cubicBezTo>
                  <a:pt x="19948" y="4710"/>
                  <a:pt x="19952" y="4723"/>
                  <a:pt x="19956" y="4734"/>
                </a:cubicBezTo>
                <a:cubicBezTo>
                  <a:pt x="19873" y="4947"/>
                  <a:pt x="19768" y="5213"/>
                  <a:pt x="19768" y="5213"/>
                </a:cubicBezTo>
                <a:cubicBezTo>
                  <a:pt x="19756" y="5211"/>
                  <a:pt x="19744" y="5210"/>
                  <a:pt x="19733" y="5210"/>
                </a:cubicBezTo>
                <a:cubicBezTo>
                  <a:pt x="19718" y="5210"/>
                  <a:pt x="19706" y="5212"/>
                  <a:pt x="19694" y="5215"/>
                </a:cubicBezTo>
                <a:cubicBezTo>
                  <a:pt x="19684" y="5217"/>
                  <a:pt x="19674" y="5219"/>
                  <a:pt x="19663" y="5219"/>
                </a:cubicBezTo>
                <a:cubicBezTo>
                  <a:pt x="19642" y="5219"/>
                  <a:pt x="19622" y="5223"/>
                  <a:pt x="19604" y="5230"/>
                </a:cubicBezTo>
                <a:cubicBezTo>
                  <a:pt x="19612" y="5017"/>
                  <a:pt x="19622" y="4747"/>
                  <a:pt x="19632" y="4488"/>
                </a:cubicBezTo>
                <a:cubicBezTo>
                  <a:pt x="19633" y="4480"/>
                  <a:pt x="19637" y="4473"/>
                  <a:pt x="19637" y="4464"/>
                </a:cubicBezTo>
                <a:cubicBezTo>
                  <a:pt x="19637" y="4457"/>
                  <a:pt x="19634" y="4453"/>
                  <a:pt x="19633" y="4446"/>
                </a:cubicBezTo>
                <a:cubicBezTo>
                  <a:pt x="19639" y="4302"/>
                  <a:pt x="19644" y="4170"/>
                  <a:pt x="19649" y="4031"/>
                </a:cubicBezTo>
                <a:cubicBezTo>
                  <a:pt x="19649" y="4028"/>
                  <a:pt x="19650" y="4024"/>
                  <a:pt x="19650" y="4021"/>
                </a:cubicBezTo>
                <a:cubicBezTo>
                  <a:pt x="19652" y="3966"/>
                  <a:pt x="19653" y="3920"/>
                  <a:pt x="19655" y="3868"/>
                </a:cubicBezTo>
                <a:cubicBezTo>
                  <a:pt x="19655" y="3868"/>
                  <a:pt x="19656" y="3867"/>
                  <a:pt x="19656" y="3867"/>
                </a:cubicBezTo>
                <a:cubicBezTo>
                  <a:pt x="19656" y="3866"/>
                  <a:pt x="19656" y="3866"/>
                  <a:pt x="19656" y="3866"/>
                </a:cubicBezTo>
                <a:cubicBezTo>
                  <a:pt x="19658" y="3787"/>
                  <a:pt x="19661" y="3706"/>
                  <a:pt x="19664" y="3635"/>
                </a:cubicBezTo>
                <a:cubicBezTo>
                  <a:pt x="19664" y="3628"/>
                  <a:pt x="19665" y="3620"/>
                  <a:pt x="19665" y="3613"/>
                </a:cubicBezTo>
                <a:cubicBezTo>
                  <a:pt x="19665" y="3603"/>
                  <a:pt x="19666" y="3594"/>
                  <a:pt x="19666" y="3585"/>
                </a:cubicBezTo>
                <a:cubicBezTo>
                  <a:pt x="19666" y="3582"/>
                  <a:pt x="19666" y="3579"/>
                  <a:pt x="19666" y="3577"/>
                </a:cubicBezTo>
                <a:cubicBezTo>
                  <a:pt x="19668" y="3511"/>
                  <a:pt x="19671" y="3450"/>
                  <a:pt x="19673" y="3395"/>
                </a:cubicBezTo>
                <a:close/>
                <a:moveTo>
                  <a:pt x="11778" y="3418"/>
                </a:moveTo>
                <a:cubicBezTo>
                  <a:pt x="11778" y="3424"/>
                  <a:pt x="11779" y="3429"/>
                  <a:pt x="11779" y="3434"/>
                </a:cubicBezTo>
                <a:lnTo>
                  <a:pt x="11771" y="3426"/>
                </a:lnTo>
                <a:cubicBezTo>
                  <a:pt x="11773" y="3423"/>
                  <a:pt x="11776" y="3421"/>
                  <a:pt x="11778" y="3418"/>
                </a:cubicBezTo>
                <a:close/>
                <a:moveTo>
                  <a:pt x="11495" y="3430"/>
                </a:moveTo>
                <a:cubicBezTo>
                  <a:pt x="11507" y="3455"/>
                  <a:pt x="11521" y="3480"/>
                  <a:pt x="11541" y="3480"/>
                </a:cubicBezTo>
                <a:cubicBezTo>
                  <a:pt x="11556" y="3480"/>
                  <a:pt x="11577" y="3463"/>
                  <a:pt x="11598" y="3445"/>
                </a:cubicBezTo>
                <a:cubicBezTo>
                  <a:pt x="11601" y="3461"/>
                  <a:pt x="11602" y="3478"/>
                  <a:pt x="11608" y="3489"/>
                </a:cubicBezTo>
                <a:cubicBezTo>
                  <a:pt x="11603" y="3502"/>
                  <a:pt x="11597" y="3510"/>
                  <a:pt x="11595" y="3528"/>
                </a:cubicBezTo>
                <a:cubicBezTo>
                  <a:pt x="11594" y="3536"/>
                  <a:pt x="11594" y="3545"/>
                  <a:pt x="11597" y="3552"/>
                </a:cubicBezTo>
                <a:cubicBezTo>
                  <a:pt x="11599" y="3560"/>
                  <a:pt x="11603" y="3564"/>
                  <a:pt x="11608" y="3565"/>
                </a:cubicBezTo>
                <a:cubicBezTo>
                  <a:pt x="11637" y="3571"/>
                  <a:pt x="11655" y="3540"/>
                  <a:pt x="11670" y="3507"/>
                </a:cubicBezTo>
                <a:lnTo>
                  <a:pt x="11679" y="3854"/>
                </a:lnTo>
                <a:lnTo>
                  <a:pt x="11713" y="5195"/>
                </a:lnTo>
                <a:cubicBezTo>
                  <a:pt x="11709" y="5191"/>
                  <a:pt x="11706" y="5185"/>
                  <a:pt x="11702" y="5185"/>
                </a:cubicBezTo>
                <a:cubicBezTo>
                  <a:pt x="11695" y="5185"/>
                  <a:pt x="11690" y="5193"/>
                  <a:pt x="11685" y="5199"/>
                </a:cubicBezTo>
                <a:lnTo>
                  <a:pt x="11598" y="5103"/>
                </a:lnTo>
                <a:lnTo>
                  <a:pt x="11499" y="4995"/>
                </a:lnTo>
                <a:cubicBezTo>
                  <a:pt x="11496" y="4972"/>
                  <a:pt x="11489" y="4955"/>
                  <a:pt x="11478" y="4943"/>
                </a:cubicBezTo>
                <a:cubicBezTo>
                  <a:pt x="11491" y="4917"/>
                  <a:pt x="11504" y="4890"/>
                  <a:pt x="11515" y="4862"/>
                </a:cubicBezTo>
                <a:cubicBezTo>
                  <a:pt x="11534" y="4816"/>
                  <a:pt x="11552" y="4772"/>
                  <a:pt x="11570" y="4752"/>
                </a:cubicBezTo>
                <a:cubicBezTo>
                  <a:pt x="11576" y="4744"/>
                  <a:pt x="11585" y="4737"/>
                  <a:pt x="11593" y="4730"/>
                </a:cubicBezTo>
                <a:cubicBezTo>
                  <a:pt x="11594" y="4729"/>
                  <a:pt x="11595" y="4727"/>
                  <a:pt x="11596" y="4726"/>
                </a:cubicBezTo>
                <a:cubicBezTo>
                  <a:pt x="11604" y="4738"/>
                  <a:pt x="11613" y="4748"/>
                  <a:pt x="11624" y="4748"/>
                </a:cubicBezTo>
                <a:cubicBezTo>
                  <a:pt x="11651" y="4748"/>
                  <a:pt x="11673" y="4705"/>
                  <a:pt x="11673" y="4650"/>
                </a:cubicBezTo>
                <a:cubicBezTo>
                  <a:pt x="11673" y="4622"/>
                  <a:pt x="11666" y="4597"/>
                  <a:pt x="11656" y="4579"/>
                </a:cubicBezTo>
                <a:cubicBezTo>
                  <a:pt x="11653" y="4520"/>
                  <a:pt x="11628" y="4442"/>
                  <a:pt x="11520" y="4442"/>
                </a:cubicBezTo>
                <a:cubicBezTo>
                  <a:pt x="11503" y="4442"/>
                  <a:pt x="11490" y="4447"/>
                  <a:pt x="11476" y="4452"/>
                </a:cubicBezTo>
                <a:cubicBezTo>
                  <a:pt x="11468" y="4424"/>
                  <a:pt x="11455" y="4402"/>
                  <a:pt x="11438" y="4402"/>
                </a:cubicBezTo>
                <a:cubicBezTo>
                  <a:pt x="11411" y="4402"/>
                  <a:pt x="11388" y="4447"/>
                  <a:pt x="11388" y="4501"/>
                </a:cubicBezTo>
                <a:cubicBezTo>
                  <a:pt x="11388" y="4516"/>
                  <a:pt x="11393" y="4526"/>
                  <a:pt x="11396" y="4538"/>
                </a:cubicBezTo>
                <a:cubicBezTo>
                  <a:pt x="11385" y="4567"/>
                  <a:pt x="11378" y="4600"/>
                  <a:pt x="11378" y="4641"/>
                </a:cubicBezTo>
                <a:cubicBezTo>
                  <a:pt x="11378" y="4663"/>
                  <a:pt x="11379" y="4679"/>
                  <a:pt x="11380" y="4692"/>
                </a:cubicBezTo>
                <a:cubicBezTo>
                  <a:pt x="11381" y="4711"/>
                  <a:pt x="11381" y="4719"/>
                  <a:pt x="11380" y="4726"/>
                </a:cubicBezTo>
                <a:cubicBezTo>
                  <a:pt x="11379" y="4730"/>
                  <a:pt x="11378" y="4734"/>
                  <a:pt x="11378" y="4739"/>
                </a:cubicBezTo>
                <a:cubicBezTo>
                  <a:pt x="11378" y="4764"/>
                  <a:pt x="11367" y="4793"/>
                  <a:pt x="11346" y="4826"/>
                </a:cubicBezTo>
                <a:lnTo>
                  <a:pt x="11166" y="4628"/>
                </a:lnTo>
                <a:cubicBezTo>
                  <a:pt x="11160" y="4586"/>
                  <a:pt x="11144" y="4551"/>
                  <a:pt x="11121" y="4551"/>
                </a:cubicBezTo>
                <a:cubicBezTo>
                  <a:pt x="11116" y="4551"/>
                  <a:pt x="11112" y="4559"/>
                  <a:pt x="11107" y="4563"/>
                </a:cubicBezTo>
                <a:lnTo>
                  <a:pt x="10903" y="4339"/>
                </a:lnTo>
                <a:cubicBezTo>
                  <a:pt x="10903" y="4337"/>
                  <a:pt x="10904" y="4336"/>
                  <a:pt x="10904" y="4334"/>
                </a:cubicBezTo>
                <a:cubicBezTo>
                  <a:pt x="10929" y="4251"/>
                  <a:pt x="10958" y="4200"/>
                  <a:pt x="10995" y="4171"/>
                </a:cubicBezTo>
                <a:cubicBezTo>
                  <a:pt x="11041" y="4136"/>
                  <a:pt x="11095" y="4006"/>
                  <a:pt x="11114" y="3912"/>
                </a:cubicBezTo>
                <a:cubicBezTo>
                  <a:pt x="11120" y="3916"/>
                  <a:pt x="11126" y="3918"/>
                  <a:pt x="11134" y="3918"/>
                </a:cubicBezTo>
                <a:cubicBezTo>
                  <a:pt x="11147" y="3918"/>
                  <a:pt x="11157" y="3890"/>
                  <a:pt x="11173" y="3834"/>
                </a:cubicBezTo>
                <a:cubicBezTo>
                  <a:pt x="11180" y="3842"/>
                  <a:pt x="11187" y="3853"/>
                  <a:pt x="11196" y="3853"/>
                </a:cubicBezTo>
                <a:cubicBezTo>
                  <a:pt x="11223" y="3853"/>
                  <a:pt x="11245" y="3809"/>
                  <a:pt x="11245" y="3755"/>
                </a:cubicBezTo>
                <a:cubicBezTo>
                  <a:pt x="11245" y="3742"/>
                  <a:pt x="11240" y="3733"/>
                  <a:pt x="11238" y="3721"/>
                </a:cubicBezTo>
                <a:cubicBezTo>
                  <a:pt x="11241" y="3716"/>
                  <a:pt x="11244" y="3709"/>
                  <a:pt x="11244" y="3701"/>
                </a:cubicBezTo>
                <a:cubicBezTo>
                  <a:pt x="11245" y="3692"/>
                  <a:pt x="11243" y="3684"/>
                  <a:pt x="11240" y="3677"/>
                </a:cubicBezTo>
                <a:lnTo>
                  <a:pt x="11236" y="3668"/>
                </a:lnTo>
                <a:cubicBezTo>
                  <a:pt x="11248" y="3657"/>
                  <a:pt x="11263" y="3654"/>
                  <a:pt x="11280" y="3650"/>
                </a:cubicBezTo>
                <a:cubicBezTo>
                  <a:pt x="11283" y="3649"/>
                  <a:pt x="11286" y="3649"/>
                  <a:pt x="11289" y="3648"/>
                </a:cubicBezTo>
                <a:lnTo>
                  <a:pt x="11289" y="3663"/>
                </a:lnTo>
                <a:cubicBezTo>
                  <a:pt x="11289" y="3672"/>
                  <a:pt x="11291" y="3681"/>
                  <a:pt x="11294" y="3686"/>
                </a:cubicBezTo>
                <a:cubicBezTo>
                  <a:pt x="11298" y="3692"/>
                  <a:pt x="11303" y="3694"/>
                  <a:pt x="11307" y="3692"/>
                </a:cubicBezTo>
                <a:cubicBezTo>
                  <a:pt x="11324" y="3684"/>
                  <a:pt x="11334" y="3659"/>
                  <a:pt x="11344" y="3634"/>
                </a:cubicBezTo>
                <a:cubicBezTo>
                  <a:pt x="11351" y="3614"/>
                  <a:pt x="11358" y="3597"/>
                  <a:pt x="11367" y="3587"/>
                </a:cubicBezTo>
                <a:lnTo>
                  <a:pt x="11367" y="3621"/>
                </a:lnTo>
                <a:cubicBezTo>
                  <a:pt x="11367" y="3635"/>
                  <a:pt x="11372" y="3647"/>
                  <a:pt x="11378" y="3650"/>
                </a:cubicBezTo>
                <a:cubicBezTo>
                  <a:pt x="11385" y="3653"/>
                  <a:pt x="11392" y="3647"/>
                  <a:pt x="11395" y="3635"/>
                </a:cubicBezTo>
                <a:cubicBezTo>
                  <a:pt x="11406" y="3596"/>
                  <a:pt x="11418" y="3582"/>
                  <a:pt x="11431" y="3572"/>
                </a:cubicBezTo>
                <a:cubicBezTo>
                  <a:pt x="11439" y="3582"/>
                  <a:pt x="11447" y="3592"/>
                  <a:pt x="11456" y="3592"/>
                </a:cubicBezTo>
                <a:cubicBezTo>
                  <a:pt x="11484" y="3592"/>
                  <a:pt x="11505" y="3548"/>
                  <a:pt x="11505" y="3494"/>
                </a:cubicBezTo>
                <a:cubicBezTo>
                  <a:pt x="11505" y="3470"/>
                  <a:pt x="11499" y="3450"/>
                  <a:pt x="11492" y="3433"/>
                </a:cubicBezTo>
                <a:cubicBezTo>
                  <a:pt x="11493" y="3432"/>
                  <a:pt x="11494" y="3431"/>
                  <a:pt x="11495" y="3430"/>
                </a:cubicBezTo>
                <a:close/>
                <a:moveTo>
                  <a:pt x="11844" y="3430"/>
                </a:moveTo>
                <a:cubicBezTo>
                  <a:pt x="11851" y="3432"/>
                  <a:pt x="11884" y="3466"/>
                  <a:pt x="11899" y="3482"/>
                </a:cubicBezTo>
                <a:cubicBezTo>
                  <a:pt x="11892" y="3515"/>
                  <a:pt x="11885" y="3517"/>
                  <a:pt x="11867" y="3523"/>
                </a:cubicBezTo>
                <a:cubicBezTo>
                  <a:pt x="11864" y="3524"/>
                  <a:pt x="11862" y="3525"/>
                  <a:pt x="11859" y="3526"/>
                </a:cubicBezTo>
                <a:lnTo>
                  <a:pt x="11835" y="3499"/>
                </a:lnTo>
                <a:lnTo>
                  <a:pt x="11823" y="3486"/>
                </a:lnTo>
                <a:cubicBezTo>
                  <a:pt x="11824" y="3483"/>
                  <a:pt x="11826" y="3478"/>
                  <a:pt x="11827" y="3474"/>
                </a:cubicBezTo>
                <a:cubicBezTo>
                  <a:pt x="11834" y="3435"/>
                  <a:pt x="11839" y="3430"/>
                  <a:pt x="11844" y="3430"/>
                </a:cubicBezTo>
                <a:close/>
                <a:moveTo>
                  <a:pt x="17582" y="3432"/>
                </a:moveTo>
                <a:cubicBezTo>
                  <a:pt x="17563" y="3432"/>
                  <a:pt x="17548" y="3463"/>
                  <a:pt x="17548" y="3501"/>
                </a:cubicBezTo>
                <a:cubicBezTo>
                  <a:pt x="17548" y="3539"/>
                  <a:pt x="17563" y="3568"/>
                  <a:pt x="17582" y="3568"/>
                </a:cubicBezTo>
                <a:cubicBezTo>
                  <a:pt x="17601" y="3568"/>
                  <a:pt x="17616" y="3539"/>
                  <a:pt x="17616" y="3501"/>
                </a:cubicBezTo>
                <a:cubicBezTo>
                  <a:pt x="17616" y="3463"/>
                  <a:pt x="17601" y="3432"/>
                  <a:pt x="17582" y="3432"/>
                </a:cubicBezTo>
                <a:close/>
                <a:moveTo>
                  <a:pt x="11744" y="3465"/>
                </a:moveTo>
                <a:lnTo>
                  <a:pt x="11822" y="3552"/>
                </a:lnTo>
                <a:cubicBezTo>
                  <a:pt x="11820" y="3556"/>
                  <a:pt x="11820" y="3561"/>
                  <a:pt x="11819" y="3565"/>
                </a:cubicBezTo>
                <a:cubicBezTo>
                  <a:pt x="11818" y="3576"/>
                  <a:pt x="11820" y="3586"/>
                  <a:pt x="11824" y="3593"/>
                </a:cubicBezTo>
                <a:cubicBezTo>
                  <a:pt x="11833" y="3606"/>
                  <a:pt x="11840" y="3616"/>
                  <a:pt x="11846" y="3623"/>
                </a:cubicBezTo>
                <a:cubicBezTo>
                  <a:pt x="11850" y="3628"/>
                  <a:pt x="11854" y="3634"/>
                  <a:pt x="11855" y="3634"/>
                </a:cubicBezTo>
                <a:cubicBezTo>
                  <a:pt x="11855" y="3649"/>
                  <a:pt x="11861" y="3661"/>
                  <a:pt x="11868" y="3663"/>
                </a:cubicBezTo>
                <a:cubicBezTo>
                  <a:pt x="11875" y="3664"/>
                  <a:pt x="11885" y="3667"/>
                  <a:pt x="11895" y="3670"/>
                </a:cubicBezTo>
                <a:cubicBezTo>
                  <a:pt x="11909" y="3674"/>
                  <a:pt x="11924" y="3677"/>
                  <a:pt x="11932" y="3679"/>
                </a:cubicBezTo>
                <a:lnTo>
                  <a:pt x="12524" y="4357"/>
                </a:lnTo>
                <a:cubicBezTo>
                  <a:pt x="12500" y="4380"/>
                  <a:pt x="12473" y="4390"/>
                  <a:pt x="12447" y="4391"/>
                </a:cubicBezTo>
                <a:cubicBezTo>
                  <a:pt x="12439" y="4356"/>
                  <a:pt x="12426" y="4327"/>
                  <a:pt x="12405" y="4327"/>
                </a:cubicBezTo>
                <a:cubicBezTo>
                  <a:pt x="12389" y="4327"/>
                  <a:pt x="12376" y="4347"/>
                  <a:pt x="12367" y="4373"/>
                </a:cubicBezTo>
                <a:cubicBezTo>
                  <a:pt x="12317" y="4354"/>
                  <a:pt x="12274" y="4347"/>
                  <a:pt x="12227" y="4347"/>
                </a:cubicBezTo>
                <a:lnTo>
                  <a:pt x="12177" y="4347"/>
                </a:lnTo>
                <a:cubicBezTo>
                  <a:pt x="12172" y="4347"/>
                  <a:pt x="12167" y="4354"/>
                  <a:pt x="12164" y="4363"/>
                </a:cubicBezTo>
                <a:cubicBezTo>
                  <a:pt x="12161" y="4373"/>
                  <a:pt x="12162" y="4385"/>
                  <a:pt x="12165" y="4394"/>
                </a:cubicBezTo>
                <a:cubicBezTo>
                  <a:pt x="12174" y="4419"/>
                  <a:pt x="12179" y="4455"/>
                  <a:pt x="12184" y="4491"/>
                </a:cubicBezTo>
                <a:cubicBezTo>
                  <a:pt x="12166" y="4505"/>
                  <a:pt x="12151" y="4534"/>
                  <a:pt x="12151" y="4576"/>
                </a:cubicBezTo>
                <a:cubicBezTo>
                  <a:pt x="12151" y="4630"/>
                  <a:pt x="12174" y="4674"/>
                  <a:pt x="12201" y="4674"/>
                </a:cubicBezTo>
                <a:cubicBezTo>
                  <a:pt x="12207" y="4674"/>
                  <a:pt x="12212" y="4664"/>
                  <a:pt x="12218" y="4660"/>
                </a:cubicBezTo>
                <a:cubicBezTo>
                  <a:pt x="12236" y="4735"/>
                  <a:pt x="12265" y="4800"/>
                  <a:pt x="12325" y="4811"/>
                </a:cubicBezTo>
                <a:cubicBezTo>
                  <a:pt x="12329" y="4812"/>
                  <a:pt x="12333" y="4810"/>
                  <a:pt x="12336" y="4804"/>
                </a:cubicBezTo>
                <a:cubicBezTo>
                  <a:pt x="12339" y="4798"/>
                  <a:pt x="12341" y="4790"/>
                  <a:pt x="12341" y="4782"/>
                </a:cubicBezTo>
                <a:lnTo>
                  <a:pt x="12341" y="4656"/>
                </a:lnTo>
                <a:cubicBezTo>
                  <a:pt x="12350" y="4663"/>
                  <a:pt x="12358" y="4667"/>
                  <a:pt x="12367" y="4672"/>
                </a:cubicBezTo>
                <a:cubicBezTo>
                  <a:pt x="12362" y="4688"/>
                  <a:pt x="12356" y="4704"/>
                  <a:pt x="12356" y="4725"/>
                </a:cubicBezTo>
                <a:cubicBezTo>
                  <a:pt x="12356" y="4779"/>
                  <a:pt x="12378" y="4823"/>
                  <a:pt x="12405" y="4823"/>
                </a:cubicBezTo>
                <a:cubicBezTo>
                  <a:pt x="12433" y="4823"/>
                  <a:pt x="12454" y="4779"/>
                  <a:pt x="12454" y="4725"/>
                </a:cubicBezTo>
                <a:cubicBezTo>
                  <a:pt x="12454" y="4715"/>
                  <a:pt x="12450" y="4709"/>
                  <a:pt x="12449" y="4700"/>
                </a:cubicBezTo>
                <a:cubicBezTo>
                  <a:pt x="12530" y="4696"/>
                  <a:pt x="12557" y="4580"/>
                  <a:pt x="12576" y="4494"/>
                </a:cubicBezTo>
                <a:cubicBezTo>
                  <a:pt x="12581" y="4472"/>
                  <a:pt x="12586" y="4451"/>
                  <a:pt x="12591" y="4435"/>
                </a:cubicBezTo>
                <a:lnTo>
                  <a:pt x="12674" y="4529"/>
                </a:lnTo>
                <a:lnTo>
                  <a:pt x="12787" y="4658"/>
                </a:lnTo>
                <a:lnTo>
                  <a:pt x="12793" y="4665"/>
                </a:lnTo>
                <a:cubicBezTo>
                  <a:pt x="12795" y="4669"/>
                  <a:pt x="12798" y="4671"/>
                  <a:pt x="12800" y="4674"/>
                </a:cubicBezTo>
                <a:lnTo>
                  <a:pt x="13309" y="5247"/>
                </a:lnTo>
                <a:cubicBezTo>
                  <a:pt x="13299" y="5259"/>
                  <a:pt x="13291" y="5273"/>
                  <a:pt x="13285" y="5291"/>
                </a:cubicBezTo>
                <a:lnTo>
                  <a:pt x="13136" y="5288"/>
                </a:lnTo>
                <a:cubicBezTo>
                  <a:pt x="13134" y="5210"/>
                  <a:pt x="13102" y="5148"/>
                  <a:pt x="13062" y="5148"/>
                </a:cubicBezTo>
                <a:cubicBezTo>
                  <a:pt x="13024" y="5148"/>
                  <a:pt x="12993" y="5209"/>
                  <a:pt x="12990" y="5284"/>
                </a:cubicBezTo>
                <a:lnTo>
                  <a:pt x="12974" y="5284"/>
                </a:lnTo>
                <a:lnTo>
                  <a:pt x="12782" y="5280"/>
                </a:lnTo>
                <a:cubicBezTo>
                  <a:pt x="12775" y="5271"/>
                  <a:pt x="12768" y="5260"/>
                  <a:pt x="12759" y="5260"/>
                </a:cubicBezTo>
                <a:cubicBezTo>
                  <a:pt x="12750" y="5260"/>
                  <a:pt x="12744" y="5271"/>
                  <a:pt x="12737" y="5279"/>
                </a:cubicBezTo>
                <a:lnTo>
                  <a:pt x="12365" y="5269"/>
                </a:lnTo>
                <a:cubicBezTo>
                  <a:pt x="12361" y="5266"/>
                  <a:pt x="12358" y="5260"/>
                  <a:pt x="12353" y="5260"/>
                </a:cubicBezTo>
                <a:cubicBezTo>
                  <a:pt x="12349" y="5260"/>
                  <a:pt x="12346" y="5266"/>
                  <a:pt x="12342" y="5269"/>
                </a:cubicBezTo>
                <a:lnTo>
                  <a:pt x="11971" y="5260"/>
                </a:lnTo>
                <a:cubicBezTo>
                  <a:pt x="11965" y="5239"/>
                  <a:pt x="11956" y="5223"/>
                  <a:pt x="11944" y="5223"/>
                </a:cubicBezTo>
                <a:cubicBezTo>
                  <a:pt x="11931" y="5223"/>
                  <a:pt x="11922" y="5238"/>
                  <a:pt x="11916" y="5259"/>
                </a:cubicBezTo>
                <a:lnTo>
                  <a:pt x="11745" y="5254"/>
                </a:lnTo>
                <a:lnTo>
                  <a:pt x="11705" y="3712"/>
                </a:lnTo>
                <a:lnTo>
                  <a:pt x="11700" y="3504"/>
                </a:lnTo>
                <a:cubicBezTo>
                  <a:pt x="11702" y="3508"/>
                  <a:pt x="11704" y="3511"/>
                  <a:pt x="11706" y="3512"/>
                </a:cubicBezTo>
                <a:cubicBezTo>
                  <a:pt x="11712" y="3516"/>
                  <a:pt x="11718" y="3513"/>
                  <a:pt x="11722" y="3505"/>
                </a:cubicBezTo>
                <a:cubicBezTo>
                  <a:pt x="11730" y="3489"/>
                  <a:pt x="11737" y="3477"/>
                  <a:pt x="11744" y="3465"/>
                </a:cubicBezTo>
                <a:close/>
                <a:moveTo>
                  <a:pt x="2687" y="3469"/>
                </a:moveTo>
                <a:cubicBezTo>
                  <a:pt x="2673" y="3469"/>
                  <a:pt x="2661" y="3492"/>
                  <a:pt x="2661" y="3521"/>
                </a:cubicBezTo>
                <a:cubicBezTo>
                  <a:pt x="2661" y="3549"/>
                  <a:pt x="2673" y="3572"/>
                  <a:pt x="2687" y="3572"/>
                </a:cubicBezTo>
                <a:cubicBezTo>
                  <a:pt x="2701" y="3572"/>
                  <a:pt x="2712" y="3549"/>
                  <a:pt x="2712" y="3521"/>
                </a:cubicBezTo>
                <a:cubicBezTo>
                  <a:pt x="2712" y="3492"/>
                  <a:pt x="2701" y="3469"/>
                  <a:pt x="2687" y="3469"/>
                </a:cubicBezTo>
                <a:close/>
                <a:moveTo>
                  <a:pt x="6869" y="3474"/>
                </a:moveTo>
                <a:cubicBezTo>
                  <a:pt x="6873" y="3476"/>
                  <a:pt x="6877" y="3478"/>
                  <a:pt x="6883" y="3478"/>
                </a:cubicBezTo>
                <a:cubicBezTo>
                  <a:pt x="6902" y="3478"/>
                  <a:pt x="6919" y="3491"/>
                  <a:pt x="6937" y="3505"/>
                </a:cubicBezTo>
                <a:cubicBezTo>
                  <a:pt x="6958" y="3522"/>
                  <a:pt x="6982" y="3542"/>
                  <a:pt x="7011" y="3542"/>
                </a:cubicBezTo>
                <a:cubicBezTo>
                  <a:pt x="7016" y="3542"/>
                  <a:pt x="7020" y="3539"/>
                  <a:pt x="7024" y="3536"/>
                </a:cubicBezTo>
                <a:cubicBezTo>
                  <a:pt x="7026" y="3546"/>
                  <a:pt x="7030" y="3553"/>
                  <a:pt x="7032" y="3563"/>
                </a:cubicBezTo>
                <a:cubicBezTo>
                  <a:pt x="7030" y="3565"/>
                  <a:pt x="7022" y="3574"/>
                  <a:pt x="7022" y="3574"/>
                </a:cubicBezTo>
                <a:lnTo>
                  <a:pt x="7010" y="3570"/>
                </a:lnTo>
                <a:cubicBezTo>
                  <a:pt x="6962" y="3550"/>
                  <a:pt x="6893" y="3521"/>
                  <a:pt x="6869" y="3474"/>
                </a:cubicBezTo>
                <a:close/>
                <a:moveTo>
                  <a:pt x="17202" y="3525"/>
                </a:moveTo>
                <a:lnTo>
                  <a:pt x="17215" y="3564"/>
                </a:lnTo>
                <a:lnTo>
                  <a:pt x="17328" y="3883"/>
                </a:lnTo>
                <a:cubicBezTo>
                  <a:pt x="17316" y="3888"/>
                  <a:pt x="17306" y="3906"/>
                  <a:pt x="17306" y="3932"/>
                </a:cubicBezTo>
                <a:cubicBezTo>
                  <a:pt x="17306" y="3961"/>
                  <a:pt x="17317" y="3986"/>
                  <a:pt x="17332" y="3986"/>
                </a:cubicBezTo>
                <a:cubicBezTo>
                  <a:pt x="17342" y="3986"/>
                  <a:pt x="17349" y="3972"/>
                  <a:pt x="17353" y="3955"/>
                </a:cubicBezTo>
                <a:lnTo>
                  <a:pt x="17449" y="4226"/>
                </a:lnTo>
                <a:cubicBezTo>
                  <a:pt x="17441" y="4235"/>
                  <a:pt x="17436" y="4249"/>
                  <a:pt x="17436" y="4268"/>
                </a:cubicBezTo>
                <a:cubicBezTo>
                  <a:pt x="17436" y="4297"/>
                  <a:pt x="17448" y="4322"/>
                  <a:pt x="17462" y="4322"/>
                </a:cubicBezTo>
                <a:cubicBezTo>
                  <a:pt x="17468" y="4322"/>
                  <a:pt x="17473" y="4315"/>
                  <a:pt x="17478" y="4308"/>
                </a:cubicBezTo>
                <a:lnTo>
                  <a:pt x="17568" y="4563"/>
                </a:lnTo>
                <a:cubicBezTo>
                  <a:pt x="17557" y="4574"/>
                  <a:pt x="17548" y="4593"/>
                  <a:pt x="17548" y="4620"/>
                </a:cubicBezTo>
                <a:cubicBezTo>
                  <a:pt x="17548" y="4658"/>
                  <a:pt x="17563" y="4688"/>
                  <a:pt x="17582" y="4688"/>
                </a:cubicBezTo>
                <a:cubicBezTo>
                  <a:pt x="17591" y="4688"/>
                  <a:pt x="17599" y="4680"/>
                  <a:pt x="17605" y="4669"/>
                </a:cubicBezTo>
                <a:lnTo>
                  <a:pt x="17751" y="5082"/>
                </a:lnTo>
                <a:cubicBezTo>
                  <a:pt x="17747" y="5079"/>
                  <a:pt x="17745" y="5073"/>
                  <a:pt x="17741" y="5073"/>
                </a:cubicBezTo>
                <a:cubicBezTo>
                  <a:pt x="17727" y="5073"/>
                  <a:pt x="17715" y="5097"/>
                  <a:pt x="17715" y="5126"/>
                </a:cubicBezTo>
                <a:cubicBezTo>
                  <a:pt x="17715" y="5155"/>
                  <a:pt x="17727" y="5180"/>
                  <a:pt x="17741" y="5180"/>
                </a:cubicBezTo>
                <a:cubicBezTo>
                  <a:pt x="17755" y="5180"/>
                  <a:pt x="17767" y="5156"/>
                  <a:pt x="17767" y="5128"/>
                </a:cubicBezTo>
                <a:lnTo>
                  <a:pt x="17896" y="5493"/>
                </a:lnTo>
                <a:cubicBezTo>
                  <a:pt x="17879" y="5504"/>
                  <a:pt x="17866" y="5528"/>
                  <a:pt x="17857" y="5558"/>
                </a:cubicBezTo>
                <a:cubicBezTo>
                  <a:pt x="17816" y="5558"/>
                  <a:pt x="17773" y="5557"/>
                  <a:pt x="17773" y="5557"/>
                </a:cubicBezTo>
                <a:lnTo>
                  <a:pt x="17484" y="5555"/>
                </a:lnTo>
                <a:cubicBezTo>
                  <a:pt x="17475" y="5535"/>
                  <a:pt x="17463" y="5521"/>
                  <a:pt x="17448" y="5521"/>
                </a:cubicBezTo>
                <a:cubicBezTo>
                  <a:pt x="17434" y="5521"/>
                  <a:pt x="17422" y="5535"/>
                  <a:pt x="17413" y="5555"/>
                </a:cubicBezTo>
                <a:lnTo>
                  <a:pt x="17111" y="5553"/>
                </a:lnTo>
                <a:cubicBezTo>
                  <a:pt x="17102" y="5534"/>
                  <a:pt x="17090" y="5521"/>
                  <a:pt x="17076" y="5521"/>
                </a:cubicBezTo>
                <a:cubicBezTo>
                  <a:pt x="17062" y="5521"/>
                  <a:pt x="17050" y="5533"/>
                  <a:pt x="17041" y="5551"/>
                </a:cubicBezTo>
                <a:lnTo>
                  <a:pt x="16783" y="5549"/>
                </a:lnTo>
                <a:cubicBezTo>
                  <a:pt x="16782" y="5512"/>
                  <a:pt x="16775" y="5478"/>
                  <a:pt x="16763" y="5453"/>
                </a:cubicBezTo>
                <a:lnTo>
                  <a:pt x="16861" y="5019"/>
                </a:lnTo>
                <a:cubicBezTo>
                  <a:pt x="16877" y="5013"/>
                  <a:pt x="16890" y="4990"/>
                  <a:pt x="16890" y="4956"/>
                </a:cubicBezTo>
                <a:cubicBezTo>
                  <a:pt x="16890" y="4943"/>
                  <a:pt x="16886" y="4932"/>
                  <a:pt x="16883" y="4922"/>
                </a:cubicBezTo>
                <a:lnTo>
                  <a:pt x="17046" y="4206"/>
                </a:lnTo>
                <a:cubicBezTo>
                  <a:pt x="17052" y="4209"/>
                  <a:pt x="17057" y="4213"/>
                  <a:pt x="17063" y="4213"/>
                </a:cubicBezTo>
                <a:cubicBezTo>
                  <a:pt x="17104" y="4213"/>
                  <a:pt x="17137" y="4147"/>
                  <a:pt x="17137" y="4065"/>
                </a:cubicBezTo>
                <a:cubicBezTo>
                  <a:pt x="17137" y="4016"/>
                  <a:pt x="17124" y="3974"/>
                  <a:pt x="17106" y="3947"/>
                </a:cubicBezTo>
                <a:lnTo>
                  <a:pt x="17170" y="3663"/>
                </a:lnTo>
                <a:cubicBezTo>
                  <a:pt x="17176" y="3672"/>
                  <a:pt x="17183" y="3680"/>
                  <a:pt x="17191" y="3680"/>
                </a:cubicBezTo>
                <a:cubicBezTo>
                  <a:pt x="17210" y="3680"/>
                  <a:pt x="17225" y="3650"/>
                  <a:pt x="17225" y="3613"/>
                </a:cubicBezTo>
                <a:cubicBezTo>
                  <a:pt x="17225" y="3594"/>
                  <a:pt x="17221" y="3576"/>
                  <a:pt x="17215" y="3564"/>
                </a:cubicBezTo>
                <a:cubicBezTo>
                  <a:pt x="17210" y="3554"/>
                  <a:pt x="17203" y="3551"/>
                  <a:pt x="17196" y="3549"/>
                </a:cubicBezTo>
                <a:lnTo>
                  <a:pt x="17202" y="3525"/>
                </a:lnTo>
                <a:close/>
                <a:moveTo>
                  <a:pt x="17239" y="3529"/>
                </a:moveTo>
                <a:lnTo>
                  <a:pt x="17429" y="3675"/>
                </a:lnTo>
                <a:cubicBezTo>
                  <a:pt x="17422" y="3687"/>
                  <a:pt x="17417" y="3704"/>
                  <a:pt x="17417" y="3725"/>
                </a:cubicBezTo>
                <a:cubicBezTo>
                  <a:pt x="17417" y="3762"/>
                  <a:pt x="17433" y="3792"/>
                  <a:pt x="17452" y="3792"/>
                </a:cubicBezTo>
                <a:cubicBezTo>
                  <a:pt x="17470" y="3792"/>
                  <a:pt x="17485" y="3762"/>
                  <a:pt x="17485" y="3725"/>
                </a:cubicBezTo>
                <a:cubicBezTo>
                  <a:pt x="17485" y="3721"/>
                  <a:pt x="17484" y="3720"/>
                  <a:pt x="17484" y="3716"/>
                </a:cubicBezTo>
                <a:lnTo>
                  <a:pt x="17809" y="3967"/>
                </a:lnTo>
                <a:cubicBezTo>
                  <a:pt x="17798" y="3979"/>
                  <a:pt x="17789" y="3997"/>
                  <a:pt x="17789" y="4023"/>
                </a:cubicBezTo>
                <a:cubicBezTo>
                  <a:pt x="17789" y="4061"/>
                  <a:pt x="17805" y="4091"/>
                  <a:pt x="17824" y="4091"/>
                </a:cubicBezTo>
                <a:cubicBezTo>
                  <a:pt x="17843" y="4091"/>
                  <a:pt x="17858" y="4061"/>
                  <a:pt x="17858" y="4023"/>
                </a:cubicBezTo>
                <a:cubicBezTo>
                  <a:pt x="17858" y="4015"/>
                  <a:pt x="17854" y="4009"/>
                  <a:pt x="17853" y="4001"/>
                </a:cubicBezTo>
                <a:lnTo>
                  <a:pt x="17980" y="4099"/>
                </a:lnTo>
                <a:cubicBezTo>
                  <a:pt x="17978" y="4112"/>
                  <a:pt x="17976" y="4125"/>
                  <a:pt x="17976" y="4140"/>
                </a:cubicBezTo>
                <a:cubicBezTo>
                  <a:pt x="17976" y="4221"/>
                  <a:pt x="18009" y="4288"/>
                  <a:pt x="18049" y="4288"/>
                </a:cubicBezTo>
                <a:cubicBezTo>
                  <a:pt x="18079" y="4288"/>
                  <a:pt x="18104" y="4252"/>
                  <a:pt x="18116" y="4203"/>
                </a:cubicBezTo>
                <a:lnTo>
                  <a:pt x="18201" y="4269"/>
                </a:lnTo>
                <a:cubicBezTo>
                  <a:pt x="18201" y="4276"/>
                  <a:pt x="18199" y="4282"/>
                  <a:pt x="18199" y="4289"/>
                </a:cubicBezTo>
                <a:cubicBezTo>
                  <a:pt x="18199" y="4371"/>
                  <a:pt x="18232" y="4437"/>
                  <a:pt x="18273" y="4437"/>
                </a:cubicBezTo>
                <a:cubicBezTo>
                  <a:pt x="18298" y="4437"/>
                  <a:pt x="18319" y="4410"/>
                  <a:pt x="18333" y="4370"/>
                </a:cubicBezTo>
                <a:lnTo>
                  <a:pt x="18430" y="4445"/>
                </a:lnTo>
                <a:cubicBezTo>
                  <a:pt x="18425" y="4471"/>
                  <a:pt x="18422" y="4499"/>
                  <a:pt x="18422" y="4529"/>
                </a:cubicBezTo>
                <a:cubicBezTo>
                  <a:pt x="18422" y="4588"/>
                  <a:pt x="18434" y="4641"/>
                  <a:pt x="18452" y="4683"/>
                </a:cubicBezTo>
                <a:cubicBezTo>
                  <a:pt x="18375" y="4816"/>
                  <a:pt x="18285" y="4970"/>
                  <a:pt x="18150" y="5202"/>
                </a:cubicBezTo>
                <a:cubicBezTo>
                  <a:pt x="18138" y="5170"/>
                  <a:pt x="18120" y="5148"/>
                  <a:pt x="18098" y="5148"/>
                </a:cubicBezTo>
                <a:cubicBezTo>
                  <a:pt x="18061" y="5148"/>
                  <a:pt x="18031" y="5208"/>
                  <a:pt x="18031" y="5282"/>
                </a:cubicBezTo>
                <a:cubicBezTo>
                  <a:pt x="18031" y="5318"/>
                  <a:pt x="18038" y="5350"/>
                  <a:pt x="18050" y="5374"/>
                </a:cubicBezTo>
                <a:cubicBezTo>
                  <a:pt x="18026" y="5415"/>
                  <a:pt x="17970" y="5512"/>
                  <a:pt x="17966" y="5519"/>
                </a:cubicBezTo>
                <a:cubicBezTo>
                  <a:pt x="17956" y="5503"/>
                  <a:pt x="17944" y="5493"/>
                  <a:pt x="17931" y="5488"/>
                </a:cubicBezTo>
                <a:lnTo>
                  <a:pt x="17652" y="4698"/>
                </a:lnTo>
                <a:lnTo>
                  <a:pt x="17239" y="3529"/>
                </a:lnTo>
                <a:close/>
                <a:moveTo>
                  <a:pt x="17166" y="3537"/>
                </a:moveTo>
                <a:cubicBezTo>
                  <a:pt x="17156" y="3581"/>
                  <a:pt x="17096" y="3845"/>
                  <a:pt x="17078" y="3923"/>
                </a:cubicBezTo>
                <a:cubicBezTo>
                  <a:pt x="17073" y="3921"/>
                  <a:pt x="17069" y="3917"/>
                  <a:pt x="17063" y="3917"/>
                </a:cubicBezTo>
                <a:cubicBezTo>
                  <a:pt x="17022" y="3917"/>
                  <a:pt x="16989" y="3983"/>
                  <a:pt x="16989" y="4065"/>
                </a:cubicBezTo>
                <a:cubicBezTo>
                  <a:pt x="16989" y="4114"/>
                  <a:pt x="17002" y="4155"/>
                  <a:pt x="17020" y="4182"/>
                </a:cubicBezTo>
                <a:cubicBezTo>
                  <a:pt x="17000" y="4268"/>
                  <a:pt x="16969" y="4401"/>
                  <a:pt x="16944" y="4512"/>
                </a:cubicBezTo>
                <a:cubicBezTo>
                  <a:pt x="16935" y="4491"/>
                  <a:pt x="16923" y="4477"/>
                  <a:pt x="16909" y="4477"/>
                </a:cubicBezTo>
                <a:cubicBezTo>
                  <a:pt x="16881" y="4477"/>
                  <a:pt x="16859" y="4521"/>
                  <a:pt x="16859" y="4576"/>
                </a:cubicBezTo>
                <a:cubicBezTo>
                  <a:pt x="16859" y="4629"/>
                  <a:pt x="16881" y="4671"/>
                  <a:pt x="16907" y="4672"/>
                </a:cubicBezTo>
                <a:cubicBezTo>
                  <a:pt x="16889" y="4753"/>
                  <a:pt x="16879" y="4797"/>
                  <a:pt x="16858" y="4888"/>
                </a:cubicBezTo>
                <a:cubicBezTo>
                  <a:pt x="16857" y="4888"/>
                  <a:pt x="16857" y="4887"/>
                  <a:pt x="16856" y="4887"/>
                </a:cubicBezTo>
                <a:cubicBezTo>
                  <a:pt x="16837" y="4887"/>
                  <a:pt x="16822" y="4918"/>
                  <a:pt x="16822" y="4956"/>
                </a:cubicBezTo>
                <a:cubicBezTo>
                  <a:pt x="16822" y="4975"/>
                  <a:pt x="16826" y="4991"/>
                  <a:pt x="16832" y="5004"/>
                </a:cubicBezTo>
                <a:cubicBezTo>
                  <a:pt x="16789" y="5189"/>
                  <a:pt x="16788" y="5196"/>
                  <a:pt x="16737" y="5421"/>
                </a:cubicBezTo>
                <a:cubicBezTo>
                  <a:pt x="16728" y="5414"/>
                  <a:pt x="16719" y="5409"/>
                  <a:pt x="16710" y="5409"/>
                </a:cubicBezTo>
                <a:cubicBezTo>
                  <a:pt x="16673" y="5409"/>
                  <a:pt x="16644" y="5463"/>
                  <a:pt x="16638" y="5533"/>
                </a:cubicBezTo>
                <a:lnTo>
                  <a:pt x="16463" y="5497"/>
                </a:lnTo>
                <a:cubicBezTo>
                  <a:pt x="16459" y="5489"/>
                  <a:pt x="16455" y="5484"/>
                  <a:pt x="16449" y="5484"/>
                </a:cubicBezTo>
                <a:cubicBezTo>
                  <a:pt x="16445" y="5484"/>
                  <a:pt x="16442" y="5488"/>
                  <a:pt x="16439" y="5492"/>
                </a:cubicBezTo>
                <a:lnTo>
                  <a:pt x="16324" y="5469"/>
                </a:lnTo>
                <a:lnTo>
                  <a:pt x="16315" y="5466"/>
                </a:lnTo>
                <a:cubicBezTo>
                  <a:pt x="16315" y="5464"/>
                  <a:pt x="16317" y="5464"/>
                  <a:pt x="16317" y="5462"/>
                </a:cubicBezTo>
                <a:cubicBezTo>
                  <a:pt x="16317" y="5432"/>
                  <a:pt x="16304" y="5409"/>
                  <a:pt x="16290" y="5409"/>
                </a:cubicBezTo>
                <a:cubicBezTo>
                  <a:pt x="16276" y="5409"/>
                  <a:pt x="16266" y="5430"/>
                  <a:pt x="16265" y="5457"/>
                </a:cubicBezTo>
                <a:lnTo>
                  <a:pt x="16155" y="5434"/>
                </a:lnTo>
                <a:cubicBezTo>
                  <a:pt x="16149" y="5419"/>
                  <a:pt x="16141" y="5409"/>
                  <a:pt x="16130" y="5409"/>
                </a:cubicBezTo>
                <a:cubicBezTo>
                  <a:pt x="16123" y="5409"/>
                  <a:pt x="16117" y="5417"/>
                  <a:pt x="16111" y="5426"/>
                </a:cubicBezTo>
                <a:lnTo>
                  <a:pt x="16073" y="5417"/>
                </a:lnTo>
                <a:cubicBezTo>
                  <a:pt x="16067" y="5350"/>
                  <a:pt x="16038" y="5297"/>
                  <a:pt x="16003" y="5297"/>
                </a:cubicBezTo>
                <a:cubicBezTo>
                  <a:pt x="15972" y="5297"/>
                  <a:pt x="15946" y="5335"/>
                  <a:pt x="15935" y="5388"/>
                </a:cubicBezTo>
                <a:lnTo>
                  <a:pt x="15573" y="5315"/>
                </a:lnTo>
                <a:lnTo>
                  <a:pt x="15660" y="5218"/>
                </a:lnTo>
                <a:cubicBezTo>
                  <a:pt x="15673" y="5263"/>
                  <a:pt x="15696" y="5295"/>
                  <a:pt x="15723" y="5295"/>
                </a:cubicBezTo>
                <a:cubicBezTo>
                  <a:pt x="15764" y="5295"/>
                  <a:pt x="15797" y="5229"/>
                  <a:pt x="15797" y="5147"/>
                </a:cubicBezTo>
                <a:cubicBezTo>
                  <a:pt x="15797" y="5120"/>
                  <a:pt x="15793" y="5097"/>
                  <a:pt x="15787" y="5076"/>
                </a:cubicBezTo>
                <a:lnTo>
                  <a:pt x="15936" y="4910"/>
                </a:lnTo>
                <a:cubicBezTo>
                  <a:pt x="15947" y="4961"/>
                  <a:pt x="15973" y="4997"/>
                  <a:pt x="16003" y="4997"/>
                </a:cubicBezTo>
                <a:cubicBezTo>
                  <a:pt x="16043" y="4997"/>
                  <a:pt x="16076" y="4930"/>
                  <a:pt x="16076" y="4848"/>
                </a:cubicBezTo>
                <a:cubicBezTo>
                  <a:pt x="16076" y="4818"/>
                  <a:pt x="16071" y="4792"/>
                  <a:pt x="16063" y="4768"/>
                </a:cubicBezTo>
                <a:lnTo>
                  <a:pt x="16184" y="4633"/>
                </a:lnTo>
                <a:cubicBezTo>
                  <a:pt x="16190" y="4642"/>
                  <a:pt x="16197" y="4650"/>
                  <a:pt x="16205" y="4650"/>
                </a:cubicBezTo>
                <a:cubicBezTo>
                  <a:pt x="16224" y="4650"/>
                  <a:pt x="16239" y="4620"/>
                  <a:pt x="16239" y="4583"/>
                </a:cubicBezTo>
                <a:cubicBezTo>
                  <a:pt x="16239" y="4579"/>
                  <a:pt x="16237" y="4577"/>
                  <a:pt x="16237" y="4573"/>
                </a:cubicBezTo>
                <a:lnTo>
                  <a:pt x="16351" y="4446"/>
                </a:lnTo>
                <a:cubicBezTo>
                  <a:pt x="16357" y="4456"/>
                  <a:pt x="16364" y="4464"/>
                  <a:pt x="16372" y="4464"/>
                </a:cubicBezTo>
                <a:cubicBezTo>
                  <a:pt x="16391" y="4464"/>
                  <a:pt x="16406" y="4434"/>
                  <a:pt x="16406" y="4396"/>
                </a:cubicBezTo>
                <a:cubicBezTo>
                  <a:pt x="16406" y="4393"/>
                  <a:pt x="16405" y="4390"/>
                  <a:pt x="16404" y="4387"/>
                </a:cubicBezTo>
                <a:lnTo>
                  <a:pt x="16503" y="4277"/>
                </a:lnTo>
                <a:cubicBezTo>
                  <a:pt x="16514" y="4277"/>
                  <a:pt x="16522" y="4265"/>
                  <a:pt x="16528" y="4248"/>
                </a:cubicBezTo>
                <a:lnTo>
                  <a:pt x="16978" y="3746"/>
                </a:lnTo>
                <a:lnTo>
                  <a:pt x="16979" y="3746"/>
                </a:lnTo>
                <a:cubicBezTo>
                  <a:pt x="16984" y="3755"/>
                  <a:pt x="16990" y="3762"/>
                  <a:pt x="16997" y="3762"/>
                </a:cubicBezTo>
                <a:cubicBezTo>
                  <a:pt x="17011" y="3762"/>
                  <a:pt x="17024" y="3737"/>
                  <a:pt x="17024" y="3708"/>
                </a:cubicBezTo>
                <a:cubicBezTo>
                  <a:pt x="17024" y="3704"/>
                  <a:pt x="17022" y="3702"/>
                  <a:pt x="17021" y="3698"/>
                </a:cubicBezTo>
                <a:lnTo>
                  <a:pt x="17166" y="3537"/>
                </a:lnTo>
                <a:close/>
                <a:moveTo>
                  <a:pt x="7238" y="3561"/>
                </a:moveTo>
                <a:lnTo>
                  <a:pt x="7449" y="3723"/>
                </a:lnTo>
                <a:lnTo>
                  <a:pt x="7466" y="3736"/>
                </a:lnTo>
                <a:cubicBezTo>
                  <a:pt x="7465" y="3743"/>
                  <a:pt x="7462" y="3748"/>
                  <a:pt x="7462" y="3755"/>
                </a:cubicBezTo>
                <a:cubicBezTo>
                  <a:pt x="7462" y="3809"/>
                  <a:pt x="7484" y="3853"/>
                  <a:pt x="7512" y="3853"/>
                </a:cubicBezTo>
                <a:cubicBezTo>
                  <a:pt x="7530" y="3853"/>
                  <a:pt x="7542" y="3831"/>
                  <a:pt x="7550" y="3802"/>
                </a:cubicBezTo>
                <a:lnTo>
                  <a:pt x="7880" y="4056"/>
                </a:lnTo>
                <a:cubicBezTo>
                  <a:pt x="7888" y="4088"/>
                  <a:pt x="7901" y="4114"/>
                  <a:pt x="7921" y="4114"/>
                </a:cubicBezTo>
                <a:cubicBezTo>
                  <a:pt x="7928" y="4114"/>
                  <a:pt x="7932" y="4105"/>
                  <a:pt x="7938" y="4100"/>
                </a:cubicBezTo>
                <a:lnTo>
                  <a:pt x="8073" y="4204"/>
                </a:lnTo>
                <a:cubicBezTo>
                  <a:pt x="8071" y="4211"/>
                  <a:pt x="8069" y="4217"/>
                  <a:pt x="8067" y="4224"/>
                </a:cubicBezTo>
                <a:cubicBezTo>
                  <a:pt x="8059" y="4255"/>
                  <a:pt x="8052" y="4286"/>
                  <a:pt x="8039" y="4311"/>
                </a:cubicBezTo>
                <a:cubicBezTo>
                  <a:pt x="8019" y="4352"/>
                  <a:pt x="7990" y="4365"/>
                  <a:pt x="7959" y="4379"/>
                </a:cubicBezTo>
                <a:cubicBezTo>
                  <a:pt x="7934" y="4390"/>
                  <a:pt x="7908" y="4402"/>
                  <a:pt x="7886" y="4430"/>
                </a:cubicBezTo>
                <a:lnTo>
                  <a:pt x="7874" y="4430"/>
                </a:lnTo>
                <a:lnTo>
                  <a:pt x="7874" y="4375"/>
                </a:lnTo>
                <a:cubicBezTo>
                  <a:pt x="7874" y="4365"/>
                  <a:pt x="7871" y="4355"/>
                  <a:pt x="7867" y="4350"/>
                </a:cubicBezTo>
                <a:cubicBezTo>
                  <a:pt x="7863" y="4344"/>
                  <a:pt x="7858" y="4343"/>
                  <a:pt x="7853" y="4347"/>
                </a:cubicBezTo>
                <a:cubicBezTo>
                  <a:pt x="7828" y="4367"/>
                  <a:pt x="7822" y="4399"/>
                  <a:pt x="7817" y="4424"/>
                </a:cubicBezTo>
                <a:cubicBezTo>
                  <a:pt x="7814" y="4438"/>
                  <a:pt x="7811" y="4449"/>
                  <a:pt x="7806" y="4460"/>
                </a:cubicBezTo>
                <a:cubicBezTo>
                  <a:pt x="7790" y="4491"/>
                  <a:pt x="7763" y="4505"/>
                  <a:pt x="7736" y="4519"/>
                </a:cubicBezTo>
                <a:cubicBezTo>
                  <a:pt x="7717" y="4528"/>
                  <a:pt x="7699" y="4541"/>
                  <a:pt x="7682" y="4558"/>
                </a:cubicBezTo>
                <a:cubicBezTo>
                  <a:pt x="7677" y="4556"/>
                  <a:pt x="7672" y="4551"/>
                  <a:pt x="7666" y="4551"/>
                </a:cubicBezTo>
                <a:cubicBezTo>
                  <a:pt x="7631" y="4551"/>
                  <a:pt x="7603" y="4602"/>
                  <a:pt x="7596" y="4668"/>
                </a:cubicBezTo>
                <a:lnTo>
                  <a:pt x="7222" y="3608"/>
                </a:lnTo>
                <a:cubicBezTo>
                  <a:pt x="7228" y="3594"/>
                  <a:pt x="7233" y="3578"/>
                  <a:pt x="7238" y="3561"/>
                </a:cubicBezTo>
                <a:close/>
                <a:moveTo>
                  <a:pt x="6856" y="3563"/>
                </a:moveTo>
                <a:cubicBezTo>
                  <a:pt x="6880" y="3563"/>
                  <a:pt x="6896" y="3591"/>
                  <a:pt x="6915" y="3627"/>
                </a:cubicBezTo>
                <a:cubicBezTo>
                  <a:pt x="6922" y="3640"/>
                  <a:pt x="6930" y="3654"/>
                  <a:pt x="6939" y="3668"/>
                </a:cubicBezTo>
                <a:cubicBezTo>
                  <a:pt x="6939" y="3668"/>
                  <a:pt x="6876" y="3737"/>
                  <a:pt x="6876" y="3737"/>
                </a:cubicBezTo>
                <a:lnTo>
                  <a:pt x="6853" y="3737"/>
                </a:lnTo>
                <a:cubicBezTo>
                  <a:pt x="6844" y="3733"/>
                  <a:pt x="6824" y="3662"/>
                  <a:pt x="6824" y="3619"/>
                </a:cubicBezTo>
                <a:cubicBezTo>
                  <a:pt x="6824" y="3565"/>
                  <a:pt x="6852" y="3563"/>
                  <a:pt x="6856" y="3563"/>
                </a:cubicBezTo>
                <a:close/>
                <a:moveTo>
                  <a:pt x="13654" y="3579"/>
                </a:moveTo>
                <a:lnTo>
                  <a:pt x="13689" y="3595"/>
                </a:lnTo>
                <a:cubicBezTo>
                  <a:pt x="13685" y="3599"/>
                  <a:pt x="13681" y="3605"/>
                  <a:pt x="13678" y="3610"/>
                </a:cubicBezTo>
                <a:cubicBezTo>
                  <a:pt x="13669" y="3602"/>
                  <a:pt x="13660" y="3590"/>
                  <a:pt x="13654" y="3579"/>
                </a:cubicBezTo>
                <a:close/>
                <a:moveTo>
                  <a:pt x="20274" y="3579"/>
                </a:moveTo>
                <a:cubicBezTo>
                  <a:pt x="20274" y="3579"/>
                  <a:pt x="20307" y="3579"/>
                  <a:pt x="20307" y="3579"/>
                </a:cubicBezTo>
                <a:cubicBezTo>
                  <a:pt x="20309" y="3582"/>
                  <a:pt x="20311" y="3586"/>
                  <a:pt x="20312" y="3588"/>
                </a:cubicBezTo>
                <a:cubicBezTo>
                  <a:pt x="20316" y="3595"/>
                  <a:pt x="20316" y="3597"/>
                  <a:pt x="20316" y="3600"/>
                </a:cubicBezTo>
                <a:cubicBezTo>
                  <a:pt x="20316" y="3604"/>
                  <a:pt x="20312" y="3612"/>
                  <a:pt x="20310" y="3612"/>
                </a:cubicBezTo>
                <a:cubicBezTo>
                  <a:pt x="20294" y="3612"/>
                  <a:pt x="20283" y="3597"/>
                  <a:pt x="20274" y="3579"/>
                </a:cubicBezTo>
                <a:close/>
                <a:moveTo>
                  <a:pt x="2393" y="3580"/>
                </a:moveTo>
                <a:cubicBezTo>
                  <a:pt x="2398" y="3588"/>
                  <a:pt x="2406" y="3609"/>
                  <a:pt x="2413" y="3626"/>
                </a:cubicBezTo>
                <a:cubicBezTo>
                  <a:pt x="2440" y="3690"/>
                  <a:pt x="2474" y="3771"/>
                  <a:pt x="2507" y="3771"/>
                </a:cubicBezTo>
                <a:cubicBezTo>
                  <a:pt x="2536" y="3771"/>
                  <a:pt x="2551" y="3735"/>
                  <a:pt x="2562" y="3706"/>
                </a:cubicBezTo>
                <a:cubicBezTo>
                  <a:pt x="2569" y="3691"/>
                  <a:pt x="2574" y="3677"/>
                  <a:pt x="2581" y="3669"/>
                </a:cubicBezTo>
                <a:cubicBezTo>
                  <a:pt x="2592" y="3714"/>
                  <a:pt x="2613" y="3775"/>
                  <a:pt x="2640" y="3775"/>
                </a:cubicBezTo>
                <a:cubicBezTo>
                  <a:pt x="2660" y="3775"/>
                  <a:pt x="2675" y="3759"/>
                  <a:pt x="2689" y="3746"/>
                </a:cubicBezTo>
                <a:cubicBezTo>
                  <a:pt x="2702" y="3732"/>
                  <a:pt x="2714" y="3720"/>
                  <a:pt x="2732" y="3720"/>
                </a:cubicBezTo>
                <a:cubicBezTo>
                  <a:pt x="2758" y="3720"/>
                  <a:pt x="2784" y="3730"/>
                  <a:pt x="2812" y="3750"/>
                </a:cubicBezTo>
                <a:lnTo>
                  <a:pt x="2746" y="4581"/>
                </a:lnTo>
                <a:lnTo>
                  <a:pt x="2625" y="4444"/>
                </a:lnTo>
                <a:cubicBezTo>
                  <a:pt x="2648" y="4436"/>
                  <a:pt x="2666" y="4400"/>
                  <a:pt x="2666" y="4352"/>
                </a:cubicBezTo>
                <a:cubicBezTo>
                  <a:pt x="2666" y="4297"/>
                  <a:pt x="2645" y="4253"/>
                  <a:pt x="2618" y="4253"/>
                </a:cubicBezTo>
                <a:cubicBezTo>
                  <a:pt x="2590" y="4253"/>
                  <a:pt x="2568" y="4297"/>
                  <a:pt x="2568" y="4352"/>
                </a:cubicBezTo>
                <a:cubicBezTo>
                  <a:pt x="2568" y="4366"/>
                  <a:pt x="2573" y="4375"/>
                  <a:pt x="2576" y="4387"/>
                </a:cubicBezTo>
                <a:lnTo>
                  <a:pt x="2329" y="4105"/>
                </a:lnTo>
                <a:cubicBezTo>
                  <a:pt x="2329" y="4100"/>
                  <a:pt x="2332" y="4096"/>
                  <a:pt x="2332" y="4091"/>
                </a:cubicBezTo>
                <a:cubicBezTo>
                  <a:pt x="2332" y="4036"/>
                  <a:pt x="2310" y="3992"/>
                  <a:pt x="2283" y="3992"/>
                </a:cubicBezTo>
                <a:cubicBezTo>
                  <a:pt x="2271" y="3992"/>
                  <a:pt x="2261" y="4003"/>
                  <a:pt x="2252" y="4017"/>
                </a:cubicBezTo>
                <a:lnTo>
                  <a:pt x="2056" y="3792"/>
                </a:lnTo>
                <a:cubicBezTo>
                  <a:pt x="2066" y="3791"/>
                  <a:pt x="2077" y="3779"/>
                  <a:pt x="2088" y="3769"/>
                </a:cubicBezTo>
                <a:cubicBezTo>
                  <a:pt x="2097" y="3831"/>
                  <a:pt x="2125" y="3877"/>
                  <a:pt x="2158" y="3877"/>
                </a:cubicBezTo>
                <a:cubicBezTo>
                  <a:pt x="2199" y="3877"/>
                  <a:pt x="2232" y="3811"/>
                  <a:pt x="2232" y="3729"/>
                </a:cubicBezTo>
                <a:cubicBezTo>
                  <a:pt x="2232" y="3711"/>
                  <a:pt x="2230" y="3693"/>
                  <a:pt x="2227" y="3677"/>
                </a:cubicBezTo>
                <a:cubicBezTo>
                  <a:pt x="2241" y="3670"/>
                  <a:pt x="2254" y="3659"/>
                  <a:pt x="2274" y="3650"/>
                </a:cubicBezTo>
                <a:lnTo>
                  <a:pt x="2277" y="3648"/>
                </a:lnTo>
                <a:cubicBezTo>
                  <a:pt x="2275" y="3659"/>
                  <a:pt x="2270" y="3668"/>
                  <a:pt x="2270" y="3680"/>
                </a:cubicBezTo>
                <a:cubicBezTo>
                  <a:pt x="2270" y="3735"/>
                  <a:pt x="2293" y="3778"/>
                  <a:pt x="2320" y="3778"/>
                </a:cubicBezTo>
                <a:cubicBezTo>
                  <a:pt x="2347" y="3778"/>
                  <a:pt x="2369" y="3735"/>
                  <a:pt x="2369" y="3680"/>
                </a:cubicBezTo>
                <a:cubicBezTo>
                  <a:pt x="2369" y="3672"/>
                  <a:pt x="2365" y="3666"/>
                  <a:pt x="2364" y="3658"/>
                </a:cubicBezTo>
                <a:cubicBezTo>
                  <a:pt x="2368" y="3646"/>
                  <a:pt x="2373" y="3633"/>
                  <a:pt x="2375" y="3622"/>
                </a:cubicBezTo>
                <a:cubicBezTo>
                  <a:pt x="2382" y="3593"/>
                  <a:pt x="2385" y="3582"/>
                  <a:pt x="2393" y="3580"/>
                </a:cubicBezTo>
                <a:close/>
                <a:moveTo>
                  <a:pt x="18512" y="3581"/>
                </a:moveTo>
                <a:cubicBezTo>
                  <a:pt x="18493" y="3581"/>
                  <a:pt x="18478" y="3612"/>
                  <a:pt x="18478" y="3650"/>
                </a:cubicBezTo>
                <a:cubicBezTo>
                  <a:pt x="18478" y="3688"/>
                  <a:pt x="18493" y="3718"/>
                  <a:pt x="18512" y="3718"/>
                </a:cubicBezTo>
                <a:cubicBezTo>
                  <a:pt x="18531" y="3718"/>
                  <a:pt x="18546" y="3688"/>
                  <a:pt x="18546" y="3650"/>
                </a:cubicBezTo>
                <a:cubicBezTo>
                  <a:pt x="18546" y="3612"/>
                  <a:pt x="18531" y="3581"/>
                  <a:pt x="18512" y="3581"/>
                </a:cubicBezTo>
                <a:close/>
                <a:moveTo>
                  <a:pt x="8734" y="3595"/>
                </a:moveTo>
                <a:cubicBezTo>
                  <a:pt x="8736" y="3596"/>
                  <a:pt x="8738" y="3596"/>
                  <a:pt x="8740" y="3596"/>
                </a:cubicBezTo>
                <a:cubicBezTo>
                  <a:pt x="8737" y="3599"/>
                  <a:pt x="8735" y="3600"/>
                  <a:pt x="8732" y="3602"/>
                </a:cubicBezTo>
                <a:cubicBezTo>
                  <a:pt x="8732" y="3602"/>
                  <a:pt x="8734" y="3595"/>
                  <a:pt x="8734" y="3595"/>
                </a:cubicBezTo>
                <a:close/>
                <a:moveTo>
                  <a:pt x="20611" y="3598"/>
                </a:moveTo>
                <a:cubicBezTo>
                  <a:pt x="20709" y="3622"/>
                  <a:pt x="20810" y="3679"/>
                  <a:pt x="20917" y="3768"/>
                </a:cubicBezTo>
                <a:cubicBezTo>
                  <a:pt x="20919" y="3802"/>
                  <a:pt x="20932" y="3830"/>
                  <a:pt x="20950" y="3830"/>
                </a:cubicBezTo>
                <a:cubicBezTo>
                  <a:pt x="20958" y="3830"/>
                  <a:pt x="20965" y="3822"/>
                  <a:pt x="20971" y="3812"/>
                </a:cubicBezTo>
                <a:cubicBezTo>
                  <a:pt x="21023" y="3860"/>
                  <a:pt x="21075" y="3915"/>
                  <a:pt x="21130" y="3979"/>
                </a:cubicBezTo>
                <a:cubicBezTo>
                  <a:pt x="21174" y="4030"/>
                  <a:pt x="21233" y="4076"/>
                  <a:pt x="21297" y="4126"/>
                </a:cubicBezTo>
                <a:cubicBezTo>
                  <a:pt x="21327" y="4150"/>
                  <a:pt x="21358" y="4177"/>
                  <a:pt x="21390" y="4204"/>
                </a:cubicBezTo>
                <a:cubicBezTo>
                  <a:pt x="21385" y="4216"/>
                  <a:pt x="21381" y="4230"/>
                  <a:pt x="21381" y="4247"/>
                </a:cubicBezTo>
                <a:cubicBezTo>
                  <a:pt x="21381" y="4285"/>
                  <a:pt x="21396" y="4315"/>
                  <a:pt x="21415" y="4315"/>
                </a:cubicBezTo>
                <a:cubicBezTo>
                  <a:pt x="21432" y="4315"/>
                  <a:pt x="21445" y="4288"/>
                  <a:pt x="21447" y="4255"/>
                </a:cubicBezTo>
                <a:cubicBezTo>
                  <a:pt x="21491" y="4298"/>
                  <a:pt x="21530" y="4344"/>
                  <a:pt x="21556" y="4396"/>
                </a:cubicBezTo>
                <a:cubicBezTo>
                  <a:pt x="21549" y="4400"/>
                  <a:pt x="21543" y="4403"/>
                  <a:pt x="21537" y="4407"/>
                </a:cubicBezTo>
                <a:cubicBezTo>
                  <a:pt x="21503" y="4424"/>
                  <a:pt x="21473" y="4438"/>
                  <a:pt x="21444" y="4507"/>
                </a:cubicBezTo>
                <a:cubicBezTo>
                  <a:pt x="21434" y="4530"/>
                  <a:pt x="21427" y="4564"/>
                  <a:pt x="21420" y="4600"/>
                </a:cubicBezTo>
                <a:cubicBezTo>
                  <a:pt x="21413" y="4632"/>
                  <a:pt x="21406" y="4662"/>
                  <a:pt x="21398" y="4683"/>
                </a:cubicBezTo>
                <a:cubicBezTo>
                  <a:pt x="21390" y="4674"/>
                  <a:pt x="21384" y="4663"/>
                  <a:pt x="21374" y="4663"/>
                </a:cubicBezTo>
                <a:cubicBezTo>
                  <a:pt x="21363" y="4663"/>
                  <a:pt x="21353" y="4675"/>
                  <a:pt x="21344" y="4689"/>
                </a:cubicBezTo>
                <a:cubicBezTo>
                  <a:pt x="21315" y="4662"/>
                  <a:pt x="21282" y="4611"/>
                  <a:pt x="21249" y="4557"/>
                </a:cubicBezTo>
                <a:cubicBezTo>
                  <a:pt x="21192" y="4464"/>
                  <a:pt x="21127" y="4364"/>
                  <a:pt x="21055" y="4352"/>
                </a:cubicBezTo>
                <a:cubicBezTo>
                  <a:pt x="21040" y="4252"/>
                  <a:pt x="20996" y="4178"/>
                  <a:pt x="20942" y="4178"/>
                </a:cubicBezTo>
                <a:cubicBezTo>
                  <a:pt x="20911" y="4178"/>
                  <a:pt x="20883" y="4203"/>
                  <a:pt x="20862" y="4241"/>
                </a:cubicBezTo>
                <a:lnTo>
                  <a:pt x="20669" y="4029"/>
                </a:lnTo>
                <a:cubicBezTo>
                  <a:pt x="20661" y="3965"/>
                  <a:pt x="20633" y="3917"/>
                  <a:pt x="20599" y="3917"/>
                </a:cubicBezTo>
                <a:cubicBezTo>
                  <a:pt x="20591" y="3917"/>
                  <a:pt x="20583" y="3921"/>
                  <a:pt x="20575" y="3926"/>
                </a:cubicBezTo>
                <a:lnTo>
                  <a:pt x="20425" y="3761"/>
                </a:lnTo>
                <a:cubicBezTo>
                  <a:pt x="20424" y="3745"/>
                  <a:pt x="20423" y="3726"/>
                  <a:pt x="20420" y="3705"/>
                </a:cubicBezTo>
                <a:lnTo>
                  <a:pt x="20471" y="3631"/>
                </a:lnTo>
                <a:cubicBezTo>
                  <a:pt x="20471" y="3639"/>
                  <a:pt x="20469" y="3646"/>
                  <a:pt x="20469" y="3655"/>
                </a:cubicBezTo>
                <a:cubicBezTo>
                  <a:pt x="20469" y="3736"/>
                  <a:pt x="20502" y="3803"/>
                  <a:pt x="20543" y="3803"/>
                </a:cubicBezTo>
                <a:cubicBezTo>
                  <a:pt x="20584" y="3803"/>
                  <a:pt x="20617" y="3736"/>
                  <a:pt x="20617" y="3655"/>
                </a:cubicBezTo>
                <a:cubicBezTo>
                  <a:pt x="20617" y="3634"/>
                  <a:pt x="20615" y="3615"/>
                  <a:pt x="20611" y="3598"/>
                </a:cubicBezTo>
                <a:close/>
                <a:moveTo>
                  <a:pt x="5874" y="3619"/>
                </a:moveTo>
                <a:cubicBezTo>
                  <a:pt x="5847" y="3619"/>
                  <a:pt x="5825" y="3663"/>
                  <a:pt x="5825" y="3718"/>
                </a:cubicBezTo>
                <a:cubicBezTo>
                  <a:pt x="5825" y="3772"/>
                  <a:pt x="5847" y="3816"/>
                  <a:pt x="5874" y="3816"/>
                </a:cubicBezTo>
                <a:cubicBezTo>
                  <a:pt x="5901" y="3816"/>
                  <a:pt x="5923" y="3772"/>
                  <a:pt x="5923" y="3718"/>
                </a:cubicBezTo>
                <a:cubicBezTo>
                  <a:pt x="5923" y="3663"/>
                  <a:pt x="5901" y="3619"/>
                  <a:pt x="5874" y="3619"/>
                </a:cubicBezTo>
                <a:close/>
                <a:moveTo>
                  <a:pt x="14867" y="3619"/>
                </a:moveTo>
                <a:cubicBezTo>
                  <a:pt x="14827" y="3619"/>
                  <a:pt x="14794" y="3685"/>
                  <a:pt x="14794" y="3767"/>
                </a:cubicBezTo>
                <a:cubicBezTo>
                  <a:pt x="14794" y="3848"/>
                  <a:pt x="14827" y="3915"/>
                  <a:pt x="14867" y="3915"/>
                </a:cubicBezTo>
                <a:cubicBezTo>
                  <a:pt x="14908" y="3915"/>
                  <a:pt x="14941" y="3848"/>
                  <a:pt x="14941" y="3767"/>
                </a:cubicBezTo>
                <a:cubicBezTo>
                  <a:pt x="14941" y="3685"/>
                  <a:pt x="14908" y="3619"/>
                  <a:pt x="14867" y="3619"/>
                </a:cubicBezTo>
                <a:close/>
                <a:moveTo>
                  <a:pt x="7198" y="3644"/>
                </a:moveTo>
                <a:lnTo>
                  <a:pt x="7350" y="4076"/>
                </a:lnTo>
                <a:lnTo>
                  <a:pt x="7400" y="4215"/>
                </a:lnTo>
                <a:cubicBezTo>
                  <a:pt x="7373" y="4215"/>
                  <a:pt x="7350" y="4260"/>
                  <a:pt x="7350" y="4315"/>
                </a:cubicBezTo>
                <a:cubicBezTo>
                  <a:pt x="7350" y="4369"/>
                  <a:pt x="7373" y="4412"/>
                  <a:pt x="7400" y="4412"/>
                </a:cubicBezTo>
                <a:cubicBezTo>
                  <a:pt x="7422" y="4412"/>
                  <a:pt x="7438" y="4380"/>
                  <a:pt x="7443" y="4339"/>
                </a:cubicBezTo>
                <a:lnTo>
                  <a:pt x="7648" y="4917"/>
                </a:lnTo>
                <a:cubicBezTo>
                  <a:pt x="7639" y="4934"/>
                  <a:pt x="7626" y="4945"/>
                  <a:pt x="7613" y="4957"/>
                </a:cubicBezTo>
                <a:cubicBezTo>
                  <a:pt x="7588" y="4979"/>
                  <a:pt x="7557" y="5006"/>
                  <a:pt x="7557" y="5085"/>
                </a:cubicBezTo>
                <a:cubicBezTo>
                  <a:pt x="7557" y="5110"/>
                  <a:pt x="7557" y="5139"/>
                  <a:pt x="7557" y="5168"/>
                </a:cubicBezTo>
                <a:cubicBezTo>
                  <a:pt x="7556" y="5219"/>
                  <a:pt x="7555" y="5268"/>
                  <a:pt x="7557" y="5303"/>
                </a:cubicBezTo>
                <a:cubicBezTo>
                  <a:pt x="7551" y="5312"/>
                  <a:pt x="7549" y="5327"/>
                  <a:pt x="7545" y="5339"/>
                </a:cubicBezTo>
                <a:cubicBezTo>
                  <a:pt x="7532" y="5293"/>
                  <a:pt x="7508" y="5260"/>
                  <a:pt x="7480" y="5260"/>
                </a:cubicBezTo>
                <a:cubicBezTo>
                  <a:pt x="7439" y="5260"/>
                  <a:pt x="7406" y="5326"/>
                  <a:pt x="7406" y="5408"/>
                </a:cubicBezTo>
                <a:cubicBezTo>
                  <a:pt x="7406" y="5460"/>
                  <a:pt x="7420" y="5504"/>
                  <a:pt x="7441" y="5530"/>
                </a:cubicBezTo>
                <a:cubicBezTo>
                  <a:pt x="7438" y="5533"/>
                  <a:pt x="7433" y="5535"/>
                  <a:pt x="7431" y="5537"/>
                </a:cubicBezTo>
                <a:cubicBezTo>
                  <a:pt x="7427" y="5542"/>
                  <a:pt x="7425" y="5544"/>
                  <a:pt x="7424" y="5544"/>
                </a:cubicBezTo>
                <a:cubicBezTo>
                  <a:pt x="7408" y="5544"/>
                  <a:pt x="7399" y="5513"/>
                  <a:pt x="7386" y="5464"/>
                </a:cubicBezTo>
                <a:cubicBezTo>
                  <a:pt x="7374" y="5414"/>
                  <a:pt x="7358" y="5352"/>
                  <a:pt x="7323" y="5352"/>
                </a:cubicBezTo>
                <a:cubicBezTo>
                  <a:pt x="7303" y="5352"/>
                  <a:pt x="7283" y="5370"/>
                  <a:pt x="7266" y="5385"/>
                </a:cubicBezTo>
                <a:cubicBezTo>
                  <a:pt x="7258" y="5392"/>
                  <a:pt x="7250" y="5399"/>
                  <a:pt x="7243" y="5403"/>
                </a:cubicBezTo>
                <a:cubicBezTo>
                  <a:pt x="7232" y="5353"/>
                  <a:pt x="7219" y="5338"/>
                  <a:pt x="7200" y="5323"/>
                </a:cubicBezTo>
                <a:cubicBezTo>
                  <a:pt x="7191" y="5316"/>
                  <a:pt x="7182" y="5310"/>
                  <a:pt x="7172" y="5294"/>
                </a:cubicBezTo>
                <a:cubicBezTo>
                  <a:pt x="7170" y="5289"/>
                  <a:pt x="7168" y="5270"/>
                  <a:pt x="7168" y="5260"/>
                </a:cubicBezTo>
                <a:cubicBezTo>
                  <a:pt x="7166" y="5239"/>
                  <a:pt x="7165" y="5219"/>
                  <a:pt x="7158" y="5210"/>
                </a:cubicBezTo>
                <a:cubicBezTo>
                  <a:pt x="7149" y="5195"/>
                  <a:pt x="7136" y="5161"/>
                  <a:pt x="7124" y="5136"/>
                </a:cubicBezTo>
                <a:cubicBezTo>
                  <a:pt x="7127" y="5124"/>
                  <a:pt x="7132" y="5113"/>
                  <a:pt x="7132" y="5098"/>
                </a:cubicBezTo>
                <a:cubicBezTo>
                  <a:pt x="7132" y="5043"/>
                  <a:pt x="7111" y="4999"/>
                  <a:pt x="7084" y="4999"/>
                </a:cubicBezTo>
                <a:cubicBezTo>
                  <a:pt x="7079" y="4999"/>
                  <a:pt x="7076" y="5006"/>
                  <a:pt x="7072" y="5008"/>
                </a:cubicBezTo>
                <a:cubicBezTo>
                  <a:pt x="7055" y="4952"/>
                  <a:pt x="7040" y="4895"/>
                  <a:pt x="7040" y="4851"/>
                </a:cubicBezTo>
                <a:cubicBezTo>
                  <a:pt x="7040" y="4830"/>
                  <a:pt x="7042" y="4828"/>
                  <a:pt x="7051" y="4817"/>
                </a:cubicBezTo>
                <a:cubicBezTo>
                  <a:pt x="7056" y="4811"/>
                  <a:pt x="7062" y="4803"/>
                  <a:pt x="7068" y="4791"/>
                </a:cubicBezTo>
                <a:cubicBezTo>
                  <a:pt x="7073" y="4781"/>
                  <a:pt x="7074" y="4764"/>
                  <a:pt x="7069" y="4752"/>
                </a:cubicBezTo>
                <a:cubicBezTo>
                  <a:pt x="7062" y="4733"/>
                  <a:pt x="7050" y="4709"/>
                  <a:pt x="7034" y="4709"/>
                </a:cubicBezTo>
                <a:cubicBezTo>
                  <a:pt x="7024" y="4709"/>
                  <a:pt x="7016" y="4717"/>
                  <a:pt x="7009" y="4725"/>
                </a:cubicBezTo>
                <a:cubicBezTo>
                  <a:pt x="7002" y="4733"/>
                  <a:pt x="6996" y="4740"/>
                  <a:pt x="6989" y="4734"/>
                </a:cubicBezTo>
                <a:cubicBezTo>
                  <a:pt x="6985" y="4720"/>
                  <a:pt x="6981" y="4681"/>
                  <a:pt x="6978" y="4657"/>
                </a:cubicBezTo>
                <a:cubicBezTo>
                  <a:pt x="6976" y="4639"/>
                  <a:pt x="6974" y="4623"/>
                  <a:pt x="6972" y="4608"/>
                </a:cubicBezTo>
                <a:cubicBezTo>
                  <a:pt x="6966" y="4569"/>
                  <a:pt x="6952" y="4538"/>
                  <a:pt x="6938" y="4508"/>
                </a:cubicBezTo>
                <a:cubicBezTo>
                  <a:pt x="6937" y="4504"/>
                  <a:pt x="6935" y="4501"/>
                  <a:pt x="6933" y="4498"/>
                </a:cubicBezTo>
                <a:lnTo>
                  <a:pt x="7119" y="3680"/>
                </a:lnTo>
                <a:cubicBezTo>
                  <a:pt x="7124" y="3682"/>
                  <a:pt x="7129" y="3686"/>
                  <a:pt x="7135" y="3686"/>
                </a:cubicBezTo>
                <a:cubicBezTo>
                  <a:pt x="7159" y="3686"/>
                  <a:pt x="7179" y="3668"/>
                  <a:pt x="7198" y="3644"/>
                </a:cubicBezTo>
                <a:close/>
                <a:moveTo>
                  <a:pt x="13794" y="3658"/>
                </a:moveTo>
                <a:cubicBezTo>
                  <a:pt x="13810" y="3658"/>
                  <a:pt x="13830" y="3662"/>
                  <a:pt x="13852" y="3670"/>
                </a:cubicBezTo>
                <a:lnTo>
                  <a:pt x="13963" y="3721"/>
                </a:lnTo>
                <a:cubicBezTo>
                  <a:pt x="13996" y="3743"/>
                  <a:pt x="14041" y="3791"/>
                  <a:pt x="14085" y="3838"/>
                </a:cubicBezTo>
                <a:cubicBezTo>
                  <a:pt x="14105" y="3859"/>
                  <a:pt x="14117" y="3866"/>
                  <a:pt x="14135" y="3883"/>
                </a:cubicBezTo>
                <a:cubicBezTo>
                  <a:pt x="14144" y="3909"/>
                  <a:pt x="14156" y="3928"/>
                  <a:pt x="14173" y="3928"/>
                </a:cubicBezTo>
                <a:cubicBezTo>
                  <a:pt x="14175" y="3928"/>
                  <a:pt x="14177" y="3923"/>
                  <a:pt x="14179" y="3923"/>
                </a:cubicBezTo>
                <a:cubicBezTo>
                  <a:pt x="14191" y="3933"/>
                  <a:pt x="14209" y="3954"/>
                  <a:pt x="14219" y="3959"/>
                </a:cubicBezTo>
                <a:lnTo>
                  <a:pt x="12844" y="4579"/>
                </a:lnTo>
                <a:cubicBezTo>
                  <a:pt x="12838" y="4563"/>
                  <a:pt x="12829" y="4551"/>
                  <a:pt x="12818" y="4551"/>
                </a:cubicBezTo>
                <a:cubicBezTo>
                  <a:pt x="12818" y="4551"/>
                  <a:pt x="12817" y="4552"/>
                  <a:pt x="12817" y="4552"/>
                </a:cubicBezTo>
                <a:lnTo>
                  <a:pt x="12844" y="4218"/>
                </a:lnTo>
                <a:cubicBezTo>
                  <a:pt x="12859" y="4244"/>
                  <a:pt x="12881" y="4259"/>
                  <a:pt x="12899" y="4259"/>
                </a:cubicBezTo>
                <a:cubicBezTo>
                  <a:pt x="12917" y="4259"/>
                  <a:pt x="12946" y="4232"/>
                  <a:pt x="12981" y="4193"/>
                </a:cubicBezTo>
                <a:cubicBezTo>
                  <a:pt x="12991" y="4203"/>
                  <a:pt x="13003" y="4208"/>
                  <a:pt x="13015" y="4208"/>
                </a:cubicBezTo>
                <a:cubicBezTo>
                  <a:pt x="13058" y="4208"/>
                  <a:pt x="13092" y="4141"/>
                  <a:pt x="13096" y="4057"/>
                </a:cubicBezTo>
                <a:cubicBezTo>
                  <a:pt x="13167" y="3969"/>
                  <a:pt x="13245" y="3879"/>
                  <a:pt x="13292" y="3877"/>
                </a:cubicBezTo>
                <a:cubicBezTo>
                  <a:pt x="13291" y="3887"/>
                  <a:pt x="13286" y="3894"/>
                  <a:pt x="13286" y="3904"/>
                </a:cubicBezTo>
                <a:cubicBezTo>
                  <a:pt x="13286" y="3959"/>
                  <a:pt x="13309" y="4002"/>
                  <a:pt x="13336" y="4002"/>
                </a:cubicBezTo>
                <a:cubicBezTo>
                  <a:pt x="13353" y="4002"/>
                  <a:pt x="13366" y="3981"/>
                  <a:pt x="13375" y="3953"/>
                </a:cubicBezTo>
                <a:cubicBezTo>
                  <a:pt x="13386" y="3958"/>
                  <a:pt x="13396" y="3967"/>
                  <a:pt x="13408" y="3967"/>
                </a:cubicBezTo>
                <a:cubicBezTo>
                  <a:pt x="13458" y="3967"/>
                  <a:pt x="13511" y="3931"/>
                  <a:pt x="13557" y="3900"/>
                </a:cubicBezTo>
                <a:cubicBezTo>
                  <a:pt x="13590" y="3877"/>
                  <a:pt x="13620" y="3855"/>
                  <a:pt x="13641" y="3855"/>
                </a:cubicBezTo>
                <a:cubicBezTo>
                  <a:pt x="13647" y="3855"/>
                  <a:pt x="13661" y="3880"/>
                  <a:pt x="13671" y="3896"/>
                </a:cubicBezTo>
                <a:cubicBezTo>
                  <a:pt x="13689" y="3925"/>
                  <a:pt x="13707" y="3955"/>
                  <a:pt x="13725" y="3955"/>
                </a:cubicBezTo>
                <a:cubicBezTo>
                  <a:pt x="13745" y="3955"/>
                  <a:pt x="13756" y="3926"/>
                  <a:pt x="13763" y="3886"/>
                </a:cubicBezTo>
                <a:cubicBezTo>
                  <a:pt x="13787" y="3857"/>
                  <a:pt x="13804" y="3806"/>
                  <a:pt x="13804" y="3746"/>
                </a:cubicBezTo>
                <a:cubicBezTo>
                  <a:pt x="13804" y="3713"/>
                  <a:pt x="13798" y="3685"/>
                  <a:pt x="13790" y="3659"/>
                </a:cubicBezTo>
                <a:cubicBezTo>
                  <a:pt x="13792" y="3659"/>
                  <a:pt x="13792" y="3658"/>
                  <a:pt x="13794" y="3658"/>
                </a:cubicBezTo>
                <a:close/>
                <a:moveTo>
                  <a:pt x="7084" y="3662"/>
                </a:moveTo>
                <a:cubicBezTo>
                  <a:pt x="7085" y="3663"/>
                  <a:pt x="7087" y="3666"/>
                  <a:pt x="7089" y="3668"/>
                </a:cubicBezTo>
                <a:cubicBezTo>
                  <a:pt x="7074" y="3732"/>
                  <a:pt x="7063" y="3784"/>
                  <a:pt x="7042" y="3873"/>
                </a:cubicBezTo>
                <a:cubicBezTo>
                  <a:pt x="7041" y="3877"/>
                  <a:pt x="7040" y="3882"/>
                  <a:pt x="7039" y="3887"/>
                </a:cubicBezTo>
                <a:cubicBezTo>
                  <a:pt x="7036" y="3897"/>
                  <a:pt x="7034" y="3908"/>
                  <a:pt x="7032" y="3918"/>
                </a:cubicBezTo>
                <a:cubicBezTo>
                  <a:pt x="7030" y="3926"/>
                  <a:pt x="7028" y="3933"/>
                  <a:pt x="7027" y="3940"/>
                </a:cubicBezTo>
                <a:cubicBezTo>
                  <a:pt x="7025" y="3945"/>
                  <a:pt x="7024" y="3950"/>
                  <a:pt x="7023" y="3955"/>
                </a:cubicBezTo>
                <a:cubicBezTo>
                  <a:pt x="7019" y="3973"/>
                  <a:pt x="7015" y="3990"/>
                  <a:pt x="7011" y="4008"/>
                </a:cubicBezTo>
                <a:cubicBezTo>
                  <a:pt x="7010" y="4014"/>
                  <a:pt x="7009" y="4020"/>
                  <a:pt x="7007" y="4027"/>
                </a:cubicBezTo>
                <a:cubicBezTo>
                  <a:pt x="6978" y="4153"/>
                  <a:pt x="6946" y="4294"/>
                  <a:pt x="6912" y="4443"/>
                </a:cubicBezTo>
                <a:cubicBezTo>
                  <a:pt x="6906" y="4422"/>
                  <a:pt x="6903" y="4401"/>
                  <a:pt x="6903" y="4375"/>
                </a:cubicBezTo>
                <a:cubicBezTo>
                  <a:pt x="6903" y="4358"/>
                  <a:pt x="6906" y="4346"/>
                  <a:pt x="6911" y="4329"/>
                </a:cubicBezTo>
                <a:cubicBezTo>
                  <a:pt x="6928" y="4301"/>
                  <a:pt x="6940" y="4261"/>
                  <a:pt x="6940" y="4214"/>
                </a:cubicBezTo>
                <a:cubicBezTo>
                  <a:pt x="6940" y="4164"/>
                  <a:pt x="6927" y="4122"/>
                  <a:pt x="6908" y="4095"/>
                </a:cubicBezTo>
                <a:cubicBezTo>
                  <a:pt x="6922" y="4046"/>
                  <a:pt x="6936" y="3999"/>
                  <a:pt x="6961" y="3960"/>
                </a:cubicBezTo>
                <a:cubicBezTo>
                  <a:pt x="6963" y="3957"/>
                  <a:pt x="6965" y="3953"/>
                  <a:pt x="6965" y="3948"/>
                </a:cubicBezTo>
                <a:cubicBezTo>
                  <a:pt x="6976" y="3938"/>
                  <a:pt x="6980" y="3933"/>
                  <a:pt x="6984" y="3933"/>
                </a:cubicBezTo>
                <a:cubicBezTo>
                  <a:pt x="6987" y="3933"/>
                  <a:pt x="6994" y="3938"/>
                  <a:pt x="7005" y="3947"/>
                </a:cubicBezTo>
                <a:cubicBezTo>
                  <a:pt x="7009" y="3951"/>
                  <a:pt x="7014" y="3950"/>
                  <a:pt x="7018" y="3946"/>
                </a:cubicBezTo>
                <a:cubicBezTo>
                  <a:pt x="7022" y="3942"/>
                  <a:pt x="7025" y="3934"/>
                  <a:pt x="7025" y="3925"/>
                </a:cubicBezTo>
                <a:cubicBezTo>
                  <a:pt x="7032" y="3859"/>
                  <a:pt x="7044" y="3818"/>
                  <a:pt x="7057" y="3774"/>
                </a:cubicBezTo>
                <a:cubicBezTo>
                  <a:pt x="7066" y="3742"/>
                  <a:pt x="7075" y="3704"/>
                  <a:pt x="7084" y="3662"/>
                </a:cubicBezTo>
                <a:close/>
                <a:moveTo>
                  <a:pt x="14198" y="3678"/>
                </a:moveTo>
                <a:lnTo>
                  <a:pt x="14326" y="3826"/>
                </a:lnTo>
                <a:lnTo>
                  <a:pt x="14244" y="3789"/>
                </a:lnTo>
                <a:cubicBezTo>
                  <a:pt x="14241" y="3782"/>
                  <a:pt x="14239" y="3774"/>
                  <a:pt x="14237" y="3767"/>
                </a:cubicBezTo>
                <a:cubicBezTo>
                  <a:pt x="14236" y="3765"/>
                  <a:pt x="14235" y="3762"/>
                  <a:pt x="14234" y="3761"/>
                </a:cubicBezTo>
                <a:cubicBezTo>
                  <a:pt x="14220" y="3733"/>
                  <a:pt x="14208" y="3706"/>
                  <a:pt x="14198" y="3678"/>
                </a:cubicBezTo>
                <a:close/>
                <a:moveTo>
                  <a:pt x="11997" y="3685"/>
                </a:moveTo>
                <a:cubicBezTo>
                  <a:pt x="12027" y="3685"/>
                  <a:pt x="12095" y="3738"/>
                  <a:pt x="12166" y="3797"/>
                </a:cubicBezTo>
                <a:cubicBezTo>
                  <a:pt x="12157" y="3814"/>
                  <a:pt x="12153" y="3837"/>
                  <a:pt x="12152" y="3862"/>
                </a:cubicBezTo>
                <a:lnTo>
                  <a:pt x="11997" y="3685"/>
                </a:lnTo>
                <a:close/>
                <a:moveTo>
                  <a:pt x="4869" y="3693"/>
                </a:moveTo>
                <a:cubicBezTo>
                  <a:pt x="4842" y="3693"/>
                  <a:pt x="4820" y="3738"/>
                  <a:pt x="4820" y="3792"/>
                </a:cubicBezTo>
                <a:cubicBezTo>
                  <a:pt x="4820" y="3847"/>
                  <a:pt x="4842" y="3890"/>
                  <a:pt x="4869" y="3890"/>
                </a:cubicBezTo>
                <a:cubicBezTo>
                  <a:pt x="4896" y="3890"/>
                  <a:pt x="4918" y="3847"/>
                  <a:pt x="4918" y="3792"/>
                </a:cubicBezTo>
                <a:cubicBezTo>
                  <a:pt x="4918" y="3738"/>
                  <a:pt x="4896" y="3693"/>
                  <a:pt x="4869" y="3693"/>
                </a:cubicBezTo>
                <a:close/>
                <a:moveTo>
                  <a:pt x="5015" y="3703"/>
                </a:moveTo>
                <a:cubicBezTo>
                  <a:pt x="5022" y="3703"/>
                  <a:pt x="5030" y="3708"/>
                  <a:pt x="5038" y="3715"/>
                </a:cubicBezTo>
                <a:cubicBezTo>
                  <a:pt x="5042" y="3718"/>
                  <a:pt x="5047" y="3721"/>
                  <a:pt x="5052" y="3723"/>
                </a:cubicBezTo>
                <a:cubicBezTo>
                  <a:pt x="5059" y="3751"/>
                  <a:pt x="5071" y="3769"/>
                  <a:pt x="5087" y="3774"/>
                </a:cubicBezTo>
                <a:lnTo>
                  <a:pt x="5073" y="3847"/>
                </a:lnTo>
                <a:lnTo>
                  <a:pt x="5022" y="4132"/>
                </a:lnTo>
                <a:cubicBezTo>
                  <a:pt x="5012" y="4150"/>
                  <a:pt x="5006" y="4174"/>
                  <a:pt x="5006" y="4203"/>
                </a:cubicBezTo>
                <a:cubicBezTo>
                  <a:pt x="5006" y="4205"/>
                  <a:pt x="5007" y="4207"/>
                  <a:pt x="5008" y="4210"/>
                </a:cubicBezTo>
                <a:lnTo>
                  <a:pt x="4976" y="4384"/>
                </a:lnTo>
                <a:cubicBezTo>
                  <a:pt x="4974" y="4383"/>
                  <a:pt x="4973" y="4380"/>
                  <a:pt x="4972" y="4379"/>
                </a:cubicBezTo>
                <a:cubicBezTo>
                  <a:pt x="4956" y="4354"/>
                  <a:pt x="4936" y="4323"/>
                  <a:pt x="4905" y="4323"/>
                </a:cubicBezTo>
                <a:cubicBezTo>
                  <a:pt x="4898" y="4323"/>
                  <a:pt x="4891" y="4330"/>
                  <a:pt x="4888" y="4343"/>
                </a:cubicBezTo>
                <a:cubicBezTo>
                  <a:pt x="4881" y="4367"/>
                  <a:pt x="4889" y="4395"/>
                  <a:pt x="4899" y="4428"/>
                </a:cubicBezTo>
                <a:cubicBezTo>
                  <a:pt x="4901" y="4434"/>
                  <a:pt x="4903" y="4445"/>
                  <a:pt x="4905" y="4450"/>
                </a:cubicBezTo>
                <a:cubicBezTo>
                  <a:pt x="4901" y="4480"/>
                  <a:pt x="4852" y="4557"/>
                  <a:pt x="4824" y="4557"/>
                </a:cubicBezTo>
                <a:cubicBezTo>
                  <a:pt x="4800" y="4557"/>
                  <a:pt x="4779" y="4526"/>
                  <a:pt x="4760" y="4496"/>
                </a:cubicBezTo>
                <a:cubicBezTo>
                  <a:pt x="4752" y="4485"/>
                  <a:pt x="4745" y="4473"/>
                  <a:pt x="4737" y="4464"/>
                </a:cubicBezTo>
                <a:cubicBezTo>
                  <a:pt x="4735" y="4461"/>
                  <a:pt x="4732" y="4459"/>
                  <a:pt x="4729" y="4459"/>
                </a:cubicBezTo>
                <a:lnTo>
                  <a:pt x="4691" y="4459"/>
                </a:lnTo>
                <a:cubicBezTo>
                  <a:pt x="4685" y="4459"/>
                  <a:pt x="4681" y="4464"/>
                  <a:pt x="4678" y="4473"/>
                </a:cubicBezTo>
                <a:cubicBezTo>
                  <a:pt x="4675" y="4482"/>
                  <a:pt x="4675" y="4493"/>
                  <a:pt x="4677" y="4502"/>
                </a:cubicBezTo>
                <a:cubicBezTo>
                  <a:pt x="4698" y="4587"/>
                  <a:pt x="4736" y="4611"/>
                  <a:pt x="4776" y="4626"/>
                </a:cubicBezTo>
                <a:cubicBezTo>
                  <a:pt x="4788" y="4630"/>
                  <a:pt x="4798" y="4637"/>
                  <a:pt x="4810" y="4640"/>
                </a:cubicBezTo>
                <a:cubicBezTo>
                  <a:pt x="4824" y="4644"/>
                  <a:pt x="4838" y="4648"/>
                  <a:pt x="4852" y="4654"/>
                </a:cubicBezTo>
                <a:lnTo>
                  <a:pt x="4852" y="4679"/>
                </a:lnTo>
                <a:cubicBezTo>
                  <a:pt x="4843" y="4695"/>
                  <a:pt x="4834" y="4713"/>
                  <a:pt x="4826" y="4731"/>
                </a:cubicBezTo>
                <a:cubicBezTo>
                  <a:pt x="4825" y="4733"/>
                  <a:pt x="4824" y="4734"/>
                  <a:pt x="4823" y="4737"/>
                </a:cubicBezTo>
                <a:cubicBezTo>
                  <a:pt x="4823" y="4732"/>
                  <a:pt x="4825" y="4729"/>
                  <a:pt x="4825" y="4725"/>
                </a:cubicBezTo>
                <a:cubicBezTo>
                  <a:pt x="4825" y="4670"/>
                  <a:pt x="4803" y="4626"/>
                  <a:pt x="4776" y="4626"/>
                </a:cubicBezTo>
                <a:cubicBezTo>
                  <a:pt x="4749" y="4626"/>
                  <a:pt x="4727" y="4670"/>
                  <a:pt x="4727" y="4725"/>
                </a:cubicBezTo>
                <a:cubicBezTo>
                  <a:pt x="4727" y="4770"/>
                  <a:pt x="4744" y="4802"/>
                  <a:pt x="4765" y="4813"/>
                </a:cubicBezTo>
                <a:cubicBezTo>
                  <a:pt x="4761" y="4815"/>
                  <a:pt x="4758" y="4820"/>
                  <a:pt x="4755" y="4820"/>
                </a:cubicBezTo>
                <a:lnTo>
                  <a:pt x="4708" y="4820"/>
                </a:lnTo>
                <a:cubicBezTo>
                  <a:pt x="4683" y="4820"/>
                  <a:pt x="4681" y="4868"/>
                  <a:pt x="4680" y="4890"/>
                </a:cubicBezTo>
                <a:cubicBezTo>
                  <a:pt x="4679" y="4899"/>
                  <a:pt x="4678" y="4912"/>
                  <a:pt x="4677" y="4915"/>
                </a:cubicBezTo>
                <a:cubicBezTo>
                  <a:pt x="4675" y="4915"/>
                  <a:pt x="4673" y="4915"/>
                  <a:pt x="4669" y="4913"/>
                </a:cubicBezTo>
                <a:cubicBezTo>
                  <a:pt x="4609" y="4876"/>
                  <a:pt x="4571" y="4858"/>
                  <a:pt x="4552" y="4858"/>
                </a:cubicBezTo>
                <a:cubicBezTo>
                  <a:pt x="4546" y="4858"/>
                  <a:pt x="4537" y="4860"/>
                  <a:pt x="4531" y="4872"/>
                </a:cubicBezTo>
                <a:lnTo>
                  <a:pt x="4416" y="4039"/>
                </a:lnTo>
                <a:cubicBezTo>
                  <a:pt x="4418" y="4038"/>
                  <a:pt x="4419" y="4037"/>
                  <a:pt x="4421" y="4036"/>
                </a:cubicBezTo>
                <a:cubicBezTo>
                  <a:pt x="4451" y="4011"/>
                  <a:pt x="4491" y="3976"/>
                  <a:pt x="4474" y="3863"/>
                </a:cubicBezTo>
                <a:cubicBezTo>
                  <a:pt x="4472" y="3855"/>
                  <a:pt x="4470" y="3848"/>
                  <a:pt x="4466" y="3845"/>
                </a:cubicBezTo>
                <a:cubicBezTo>
                  <a:pt x="4462" y="3841"/>
                  <a:pt x="4457" y="3842"/>
                  <a:pt x="4453" y="3846"/>
                </a:cubicBezTo>
                <a:cubicBezTo>
                  <a:pt x="4449" y="3850"/>
                  <a:pt x="4445" y="3854"/>
                  <a:pt x="4441" y="3858"/>
                </a:cubicBezTo>
                <a:lnTo>
                  <a:pt x="4476" y="3793"/>
                </a:lnTo>
                <a:lnTo>
                  <a:pt x="4515" y="3721"/>
                </a:lnTo>
                <a:cubicBezTo>
                  <a:pt x="4533" y="3756"/>
                  <a:pt x="4556" y="3758"/>
                  <a:pt x="4577" y="3761"/>
                </a:cubicBezTo>
                <a:cubicBezTo>
                  <a:pt x="4585" y="3762"/>
                  <a:pt x="4593" y="3762"/>
                  <a:pt x="4601" y="3765"/>
                </a:cubicBezTo>
                <a:cubicBezTo>
                  <a:pt x="4598" y="3773"/>
                  <a:pt x="4596" y="3781"/>
                  <a:pt x="4593" y="3790"/>
                </a:cubicBezTo>
                <a:cubicBezTo>
                  <a:pt x="4591" y="3797"/>
                  <a:pt x="4591" y="3805"/>
                  <a:pt x="4592" y="3813"/>
                </a:cubicBezTo>
                <a:cubicBezTo>
                  <a:pt x="4593" y="3821"/>
                  <a:pt x="4596" y="3828"/>
                  <a:pt x="4600" y="3832"/>
                </a:cubicBezTo>
                <a:cubicBezTo>
                  <a:pt x="4636" y="3866"/>
                  <a:pt x="4640" y="3902"/>
                  <a:pt x="4640" y="3971"/>
                </a:cubicBezTo>
                <a:cubicBezTo>
                  <a:pt x="4640" y="3987"/>
                  <a:pt x="4646" y="4001"/>
                  <a:pt x="4655" y="4001"/>
                </a:cubicBezTo>
                <a:cubicBezTo>
                  <a:pt x="4700" y="4001"/>
                  <a:pt x="4708" y="3930"/>
                  <a:pt x="4713" y="3883"/>
                </a:cubicBezTo>
                <a:cubicBezTo>
                  <a:pt x="4719" y="3833"/>
                  <a:pt x="4722" y="3817"/>
                  <a:pt x="4738" y="3817"/>
                </a:cubicBezTo>
                <a:cubicBezTo>
                  <a:pt x="4751" y="3823"/>
                  <a:pt x="4799" y="3914"/>
                  <a:pt x="4803" y="3937"/>
                </a:cubicBezTo>
                <a:cubicBezTo>
                  <a:pt x="4803" y="3953"/>
                  <a:pt x="4800" y="3956"/>
                  <a:pt x="4791" y="3968"/>
                </a:cubicBezTo>
                <a:cubicBezTo>
                  <a:pt x="4782" y="3981"/>
                  <a:pt x="4767" y="4000"/>
                  <a:pt x="4767" y="4043"/>
                </a:cubicBezTo>
                <a:cubicBezTo>
                  <a:pt x="4767" y="4074"/>
                  <a:pt x="4781" y="4123"/>
                  <a:pt x="4794" y="4156"/>
                </a:cubicBezTo>
                <a:cubicBezTo>
                  <a:pt x="4814" y="4207"/>
                  <a:pt x="4837" y="4234"/>
                  <a:pt x="4859" y="4234"/>
                </a:cubicBezTo>
                <a:cubicBezTo>
                  <a:pt x="4871" y="4234"/>
                  <a:pt x="4888" y="4226"/>
                  <a:pt x="4905" y="4184"/>
                </a:cubicBezTo>
                <a:cubicBezTo>
                  <a:pt x="4926" y="4130"/>
                  <a:pt x="4931" y="4086"/>
                  <a:pt x="4937" y="4043"/>
                </a:cubicBezTo>
                <a:cubicBezTo>
                  <a:pt x="4940" y="4019"/>
                  <a:pt x="4943" y="3995"/>
                  <a:pt x="4948" y="3971"/>
                </a:cubicBezTo>
                <a:cubicBezTo>
                  <a:pt x="4951" y="3961"/>
                  <a:pt x="4963" y="3952"/>
                  <a:pt x="4972" y="3945"/>
                </a:cubicBezTo>
                <a:cubicBezTo>
                  <a:pt x="4988" y="3932"/>
                  <a:pt x="5009" y="3916"/>
                  <a:pt x="5009" y="3873"/>
                </a:cubicBezTo>
                <a:cubicBezTo>
                  <a:pt x="5009" y="3843"/>
                  <a:pt x="5000" y="3823"/>
                  <a:pt x="4991" y="3805"/>
                </a:cubicBezTo>
                <a:cubicBezTo>
                  <a:pt x="4983" y="3787"/>
                  <a:pt x="4977" y="3775"/>
                  <a:pt x="4977" y="3758"/>
                </a:cubicBezTo>
                <a:cubicBezTo>
                  <a:pt x="4977" y="3727"/>
                  <a:pt x="4997" y="3703"/>
                  <a:pt x="5015" y="3703"/>
                </a:cubicBezTo>
                <a:close/>
                <a:moveTo>
                  <a:pt x="4203" y="3725"/>
                </a:moveTo>
                <a:lnTo>
                  <a:pt x="4288" y="3823"/>
                </a:lnTo>
                <a:lnTo>
                  <a:pt x="4192" y="3778"/>
                </a:lnTo>
                <a:cubicBezTo>
                  <a:pt x="4193" y="3772"/>
                  <a:pt x="4194" y="3767"/>
                  <a:pt x="4195" y="3761"/>
                </a:cubicBezTo>
                <a:cubicBezTo>
                  <a:pt x="4198" y="3748"/>
                  <a:pt x="4200" y="3735"/>
                  <a:pt x="4203" y="3725"/>
                </a:cubicBezTo>
                <a:close/>
                <a:moveTo>
                  <a:pt x="20059" y="3730"/>
                </a:moveTo>
                <a:cubicBezTo>
                  <a:pt x="20018" y="3730"/>
                  <a:pt x="19985" y="3797"/>
                  <a:pt x="19985" y="3879"/>
                </a:cubicBezTo>
                <a:cubicBezTo>
                  <a:pt x="19985" y="3960"/>
                  <a:pt x="20018" y="4027"/>
                  <a:pt x="20059" y="4027"/>
                </a:cubicBezTo>
                <a:cubicBezTo>
                  <a:pt x="20100" y="4027"/>
                  <a:pt x="20133" y="3960"/>
                  <a:pt x="20133" y="3879"/>
                </a:cubicBezTo>
                <a:cubicBezTo>
                  <a:pt x="20133" y="3797"/>
                  <a:pt x="20100" y="3730"/>
                  <a:pt x="20059" y="3730"/>
                </a:cubicBezTo>
                <a:close/>
                <a:moveTo>
                  <a:pt x="13059" y="3733"/>
                </a:moveTo>
                <a:cubicBezTo>
                  <a:pt x="13069" y="3734"/>
                  <a:pt x="13077" y="3745"/>
                  <a:pt x="13087" y="3758"/>
                </a:cubicBezTo>
                <a:cubicBezTo>
                  <a:pt x="13095" y="3770"/>
                  <a:pt x="13104" y="3782"/>
                  <a:pt x="13115" y="3790"/>
                </a:cubicBezTo>
                <a:cubicBezTo>
                  <a:pt x="13115" y="3790"/>
                  <a:pt x="13115" y="3804"/>
                  <a:pt x="13115" y="3804"/>
                </a:cubicBezTo>
                <a:cubicBezTo>
                  <a:pt x="13112" y="3808"/>
                  <a:pt x="13109" y="3812"/>
                  <a:pt x="13105" y="3817"/>
                </a:cubicBezTo>
                <a:cubicBezTo>
                  <a:pt x="13085" y="3841"/>
                  <a:pt x="13066" y="3863"/>
                  <a:pt x="13042" y="3863"/>
                </a:cubicBezTo>
                <a:cubicBezTo>
                  <a:pt x="13018" y="3863"/>
                  <a:pt x="13018" y="3859"/>
                  <a:pt x="13018" y="3846"/>
                </a:cubicBezTo>
                <a:cubicBezTo>
                  <a:pt x="13020" y="3834"/>
                  <a:pt x="13032" y="3790"/>
                  <a:pt x="13038" y="3774"/>
                </a:cubicBezTo>
                <a:cubicBezTo>
                  <a:pt x="13047" y="3768"/>
                  <a:pt x="13052" y="3752"/>
                  <a:pt x="13056" y="3741"/>
                </a:cubicBezTo>
                <a:cubicBezTo>
                  <a:pt x="13057" y="3739"/>
                  <a:pt x="13058" y="3735"/>
                  <a:pt x="13059" y="3733"/>
                </a:cubicBezTo>
                <a:close/>
                <a:moveTo>
                  <a:pt x="5122" y="3758"/>
                </a:moveTo>
                <a:cubicBezTo>
                  <a:pt x="5127" y="3766"/>
                  <a:pt x="5132" y="3774"/>
                  <a:pt x="5137" y="3783"/>
                </a:cubicBezTo>
                <a:cubicBezTo>
                  <a:pt x="5150" y="3805"/>
                  <a:pt x="5164" y="3831"/>
                  <a:pt x="5192" y="3838"/>
                </a:cubicBezTo>
                <a:cubicBezTo>
                  <a:pt x="5193" y="3855"/>
                  <a:pt x="5193" y="3865"/>
                  <a:pt x="5194" y="3874"/>
                </a:cubicBezTo>
                <a:cubicBezTo>
                  <a:pt x="5195" y="3884"/>
                  <a:pt x="5195" y="3888"/>
                  <a:pt x="5194" y="3894"/>
                </a:cubicBezTo>
                <a:cubicBezTo>
                  <a:pt x="5135" y="3956"/>
                  <a:pt x="5146" y="4028"/>
                  <a:pt x="5151" y="4064"/>
                </a:cubicBezTo>
                <a:cubicBezTo>
                  <a:pt x="5152" y="4068"/>
                  <a:pt x="5153" y="4075"/>
                  <a:pt x="5153" y="4077"/>
                </a:cubicBezTo>
                <a:cubicBezTo>
                  <a:pt x="5153" y="4103"/>
                  <a:pt x="5165" y="4120"/>
                  <a:pt x="5180" y="4143"/>
                </a:cubicBezTo>
                <a:cubicBezTo>
                  <a:pt x="5187" y="4154"/>
                  <a:pt x="5200" y="4176"/>
                  <a:pt x="5202" y="4183"/>
                </a:cubicBezTo>
                <a:cubicBezTo>
                  <a:pt x="5199" y="4221"/>
                  <a:pt x="5127" y="4348"/>
                  <a:pt x="5104" y="4359"/>
                </a:cubicBezTo>
                <a:cubicBezTo>
                  <a:pt x="5094" y="4331"/>
                  <a:pt x="5084" y="4317"/>
                  <a:pt x="5073" y="4317"/>
                </a:cubicBezTo>
                <a:cubicBezTo>
                  <a:pt x="5064" y="4317"/>
                  <a:pt x="5057" y="4328"/>
                  <a:pt x="5052" y="4346"/>
                </a:cubicBezTo>
                <a:cubicBezTo>
                  <a:pt x="5050" y="4356"/>
                  <a:pt x="5049" y="4367"/>
                  <a:pt x="5049" y="4377"/>
                </a:cubicBezTo>
                <a:cubicBezTo>
                  <a:pt x="5034" y="4382"/>
                  <a:pt x="5024" y="4391"/>
                  <a:pt x="5015" y="4398"/>
                </a:cubicBezTo>
                <a:cubicBezTo>
                  <a:pt x="5010" y="4403"/>
                  <a:pt x="5006" y="4405"/>
                  <a:pt x="5003" y="4407"/>
                </a:cubicBezTo>
                <a:lnTo>
                  <a:pt x="5027" y="4277"/>
                </a:lnTo>
                <a:cubicBezTo>
                  <a:pt x="5035" y="4290"/>
                  <a:pt x="5044" y="4301"/>
                  <a:pt x="5055" y="4301"/>
                </a:cubicBezTo>
                <a:cubicBezTo>
                  <a:pt x="5082" y="4301"/>
                  <a:pt x="5104" y="4257"/>
                  <a:pt x="5104" y="4203"/>
                </a:cubicBezTo>
                <a:cubicBezTo>
                  <a:pt x="5104" y="4150"/>
                  <a:pt x="5084" y="4109"/>
                  <a:pt x="5058" y="4106"/>
                </a:cubicBezTo>
                <a:lnTo>
                  <a:pt x="5101" y="3869"/>
                </a:lnTo>
                <a:cubicBezTo>
                  <a:pt x="5101" y="3869"/>
                  <a:pt x="5122" y="3758"/>
                  <a:pt x="5122" y="3758"/>
                </a:cubicBezTo>
                <a:close/>
                <a:moveTo>
                  <a:pt x="18812" y="3768"/>
                </a:moveTo>
                <a:cubicBezTo>
                  <a:pt x="18772" y="3768"/>
                  <a:pt x="18738" y="3834"/>
                  <a:pt x="18739" y="3916"/>
                </a:cubicBezTo>
                <a:cubicBezTo>
                  <a:pt x="18739" y="3998"/>
                  <a:pt x="18772" y="4064"/>
                  <a:pt x="18812" y="4064"/>
                </a:cubicBezTo>
                <a:cubicBezTo>
                  <a:pt x="18853" y="4064"/>
                  <a:pt x="18886" y="3998"/>
                  <a:pt x="18886" y="3916"/>
                </a:cubicBezTo>
                <a:cubicBezTo>
                  <a:pt x="18886" y="3834"/>
                  <a:pt x="18853" y="3768"/>
                  <a:pt x="18812" y="3768"/>
                </a:cubicBezTo>
                <a:close/>
                <a:moveTo>
                  <a:pt x="310" y="3793"/>
                </a:moveTo>
                <a:lnTo>
                  <a:pt x="820" y="4354"/>
                </a:lnTo>
                <a:cubicBezTo>
                  <a:pt x="820" y="4356"/>
                  <a:pt x="819" y="4358"/>
                  <a:pt x="819" y="4360"/>
                </a:cubicBezTo>
                <a:cubicBezTo>
                  <a:pt x="819" y="4378"/>
                  <a:pt x="826" y="4394"/>
                  <a:pt x="835" y="4394"/>
                </a:cubicBezTo>
                <a:cubicBezTo>
                  <a:pt x="840" y="4394"/>
                  <a:pt x="843" y="4389"/>
                  <a:pt x="846" y="4383"/>
                </a:cubicBezTo>
                <a:lnTo>
                  <a:pt x="849" y="4387"/>
                </a:lnTo>
                <a:lnTo>
                  <a:pt x="1015" y="4569"/>
                </a:lnTo>
                <a:cubicBezTo>
                  <a:pt x="1009" y="4580"/>
                  <a:pt x="1005" y="4597"/>
                  <a:pt x="1005" y="4615"/>
                </a:cubicBezTo>
                <a:cubicBezTo>
                  <a:pt x="1005" y="4650"/>
                  <a:pt x="1020" y="4678"/>
                  <a:pt x="1037" y="4678"/>
                </a:cubicBezTo>
                <a:cubicBezTo>
                  <a:pt x="1053" y="4678"/>
                  <a:pt x="1063" y="4655"/>
                  <a:pt x="1066" y="4626"/>
                </a:cubicBezTo>
                <a:lnTo>
                  <a:pt x="1430" y="5026"/>
                </a:lnTo>
                <a:cubicBezTo>
                  <a:pt x="1421" y="5043"/>
                  <a:pt x="1414" y="5067"/>
                  <a:pt x="1414" y="5094"/>
                </a:cubicBezTo>
                <a:cubicBezTo>
                  <a:pt x="1414" y="5147"/>
                  <a:pt x="1436" y="5190"/>
                  <a:pt x="1462" y="5190"/>
                </a:cubicBezTo>
                <a:cubicBezTo>
                  <a:pt x="1486" y="5190"/>
                  <a:pt x="1503" y="5154"/>
                  <a:pt x="1507" y="5110"/>
                </a:cubicBezTo>
                <a:lnTo>
                  <a:pt x="1608" y="5220"/>
                </a:lnTo>
                <a:lnTo>
                  <a:pt x="1608" y="5223"/>
                </a:lnTo>
                <a:cubicBezTo>
                  <a:pt x="1601" y="5235"/>
                  <a:pt x="1595" y="5250"/>
                  <a:pt x="1591" y="5267"/>
                </a:cubicBezTo>
                <a:cubicBezTo>
                  <a:pt x="1571" y="5270"/>
                  <a:pt x="1188" y="5333"/>
                  <a:pt x="819" y="5394"/>
                </a:cubicBezTo>
                <a:cubicBezTo>
                  <a:pt x="811" y="5383"/>
                  <a:pt x="803" y="5372"/>
                  <a:pt x="792" y="5372"/>
                </a:cubicBezTo>
                <a:cubicBezTo>
                  <a:pt x="778" y="5372"/>
                  <a:pt x="766" y="5385"/>
                  <a:pt x="757" y="5405"/>
                </a:cubicBezTo>
                <a:cubicBezTo>
                  <a:pt x="667" y="5419"/>
                  <a:pt x="621" y="5427"/>
                  <a:pt x="559" y="5437"/>
                </a:cubicBezTo>
                <a:cubicBezTo>
                  <a:pt x="553" y="5421"/>
                  <a:pt x="545" y="5409"/>
                  <a:pt x="535" y="5409"/>
                </a:cubicBezTo>
                <a:cubicBezTo>
                  <a:pt x="523" y="5409"/>
                  <a:pt x="514" y="5425"/>
                  <a:pt x="509" y="5445"/>
                </a:cubicBezTo>
                <a:cubicBezTo>
                  <a:pt x="453" y="5454"/>
                  <a:pt x="302" y="5479"/>
                  <a:pt x="302" y="5479"/>
                </a:cubicBezTo>
                <a:lnTo>
                  <a:pt x="302" y="5273"/>
                </a:lnTo>
                <a:cubicBezTo>
                  <a:pt x="304" y="5282"/>
                  <a:pt x="309" y="5289"/>
                  <a:pt x="314" y="5289"/>
                </a:cubicBezTo>
                <a:cubicBezTo>
                  <a:pt x="323" y="5289"/>
                  <a:pt x="331" y="5274"/>
                  <a:pt x="331" y="5255"/>
                </a:cubicBezTo>
                <a:cubicBezTo>
                  <a:pt x="331" y="5237"/>
                  <a:pt x="323" y="5223"/>
                  <a:pt x="314" y="5223"/>
                </a:cubicBezTo>
                <a:cubicBezTo>
                  <a:pt x="309" y="5223"/>
                  <a:pt x="304" y="5229"/>
                  <a:pt x="302" y="5238"/>
                </a:cubicBezTo>
                <a:lnTo>
                  <a:pt x="302" y="5108"/>
                </a:lnTo>
                <a:cubicBezTo>
                  <a:pt x="320" y="5095"/>
                  <a:pt x="360" y="5064"/>
                  <a:pt x="393" y="5027"/>
                </a:cubicBezTo>
                <a:cubicBezTo>
                  <a:pt x="395" y="5076"/>
                  <a:pt x="414" y="5115"/>
                  <a:pt x="439" y="5115"/>
                </a:cubicBezTo>
                <a:cubicBezTo>
                  <a:pt x="465" y="5115"/>
                  <a:pt x="486" y="5073"/>
                  <a:pt x="486" y="5020"/>
                </a:cubicBezTo>
                <a:cubicBezTo>
                  <a:pt x="486" y="4970"/>
                  <a:pt x="467" y="4932"/>
                  <a:pt x="443" y="4928"/>
                </a:cubicBezTo>
                <a:cubicBezTo>
                  <a:pt x="443" y="4927"/>
                  <a:pt x="443" y="4927"/>
                  <a:pt x="443" y="4927"/>
                </a:cubicBezTo>
                <a:cubicBezTo>
                  <a:pt x="443" y="4903"/>
                  <a:pt x="435" y="4879"/>
                  <a:pt x="423" y="4851"/>
                </a:cubicBezTo>
                <a:cubicBezTo>
                  <a:pt x="426" y="4851"/>
                  <a:pt x="429" y="4849"/>
                  <a:pt x="432" y="4846"/>
                </a:cubicBezTo>
                <a:cubicBezTo>
                  <a:pt x="436" y="4841"/>
                  <a:pt x="439" y="4831"/>
                  <a:pt x="439" y="4820"/>
                </a:cubicBezTo>
                <a:lnTo>
                  <a:pt x="439" y="4756"/>
                </a:lnTo>
                <a:cubicBezTo>
                  <a:pt x="439" y="4741"/>
                  <a:pt x="434" y="4729"/>
                  <a:pt x="426" y="4727"/>
                </a:cubicBezTo>
                <a:cubicBezTo>
                  <a:pt x="412" y="4724"/>
                  <a:pt x="407" y="4725"/>
                  <a:pt x="401" y="4726"/>
                </a:cubicBezTo>
                <a:cubicBezTo>
                  <a:pt x="399" y="4726"/>
                  <a:pt x="396" y="4727"/>
                  <a:pt x="392" y="4727"/>
                </a:cubicBezTo>
                <a:cubicBezTo>
                  <a:pt x="372" y="4727"/>
                  <a:pt x="357" y="4747"/>
                  <a:pt x="345" y="4765"/>
                </a:cubicBezTo>
                <a:cubicBezTo>
                  <a:pt x="331" y="4783"/>
                  <a:pt x="320" y="4799"/>
                  <a:pt x="302" y="4799"/>
                </a:cubicBezTo>
                <a:lnTo>
                  <a:pt x="302" y="4513"/>
                </a:lnTo>
                <a:cubicBezTo>
                  <a:pt x="308" y="4512"/>
                  <a:pt x="315" y="4510"/>
                  <a:pt x="322" y="4510"/>
                </a:cubicBezTo>
                <a:cubicBezTo>
                  <a:pt x="333" y="4510"/>
                  <a:pt x="340" y="4512"/>
                  <a:pt x="346" y="4514"/>
                </a:cubicBezTo>
                <a:cubicBezTo>
                  <a:pt x="359" y="4517"/>
                  <a:pt x="370" y="4517"/>
                  <a:pt x="385" y="4509"/>
                </a:cubicBezTo>
                <a:cubicBezTo>
                  <a:pt x="389" y="4507"/>
                  <a:pt x="393" y="4502"/>
                  <a:pt x="395" y="4495"/>
                </a:cubicBezTo>
                <a:cubicBezTo>
                  <a:pt x="397" y="4488"/>
                  <a:pt x="398" y="4480"/>
                  <a:pt x="396" y="4472"/>
                </a:cubicBezTo>
                <a:cubicBezTo>
                  <a:pt x="378" y="4356"/>
                  <a:pt x="343" y="4321"/>
                  <a:pt x="302" y="4285"/>
                </a:cubicBezTo>
                <a:lnTo>
                  <a:pt x="302" y="3821"/>
                </a:lnTo>
                <a:cubicBezTo>
                  <a:pt x="306" y="3814"/>
                  <a:pt x="307" y="3804"/>
                  <a:pt x="310" y="3793"/>
                </a:cubicBezTo>
                <a:close/>
                <a:moveTo>
                  <a:pt x="2469" y="3805"/>
                </a:moveTo>
                <a:cubicBezTo>
                  <a:pt x="2442" y="3805"/>
                  <a:pt x="2419" y="3850"/>
                  <a:pt x="2419" y="3904"/>
                </a:cubicBezTo>
                <a:cubicBezTo>
                  <a:pt x="2419" y="3959"/>
                  <a:pt x="2442" y="4002"/>
                  <a:pt x="2469" y="4002"/>
                </a:cubicBezTo>
                <a:cubicBezTo>
                  <a:pt x="2496" y="4002"/>
                  <a:pt x="2518" y="3959"/>
                  <a:pt x="2518" y="3904"/>
                </a:cubicBezTo>
                <a:cubicBezTo>
                  <a:pt x="2518" y="3850"/>
                  <a:pt x="2496" y="3805"/>
                  <a:pt x="2469" y="3805"/>
                </a:cubicBezTo>
                <a:close/>
                <a:moveTo>
                  <a:pt x="16633" y="3805"/>
                </a:moveTo>
                <a:cubicBezTo>
                  <a:pt x="16614" y="3805"/>
                  <a:pt x="16599" y="3836"/>
                  <a:pt x="16599" y="3874"/>
                </a:cubicBezTo>
                <a:cubicBezTo>
                  <a:pt x="16599" y="3912"/>
                  <a:pt x="16614" y="3941"/>
                  <a:pt x="16633" y="3941"/>
                </a:cubicBezTo>
                <a:cubicBezTo>
                  <a:pt x="16652" y="3941"/>
                  <a:pt x="16667" y="3912"/>
                  <a:pt x="16667" y="3874"/>
                </a:cubicBezTo>
                <a:cubicBezTo>
                  <a:pt x="16667" y="3836"/>
                  <a:pt x="16652" y="3805"/>
                  <a:pt x="16633" y="3805"/>
                </a:cubicBezTo>
                <a:close/>
                <a:moveTo>
                  <a:pt x="20357" y="3811"/>
                </a:moveTo>
                <a:cubicBezTo>
                  <a:pt x="20357" y="3811"/>
                  <a:pt x="20357" y="3812"/>
                  <a:pt x="20357" y="3812"/>
                </a:cubicBezTo>
                <a:cubicBezTo>
                  <a:pt x="20357" y="3812"/>
                  <a:pt x="20357" y="4069"/>
                  <a:pt x="20357" y="4218"/>
                </a:cubicBezTo>
                <a:cubicBezTo>
                  <a:pt x="20356" y="4218"/>
                  <a:pt x="20356" y="4215"/>
                  <a:pt x="20354" y="4215"/>
                </a:cubicBezTo>
                <a:cubicBezTo>
                  <a:pt x="20336" y="4215"/>
                  <a:pt x="20320" y="4247"/>
                  <a:pt x="20320" y="4284"/>
                </a:cubicBezTo>
                <a:cubicBezTo>
                  <a:pt x="20320" y="4322"/>
                  <a:pt x="20336" y="4352"/>
                  <a:pt x="20354" y="4352"/>
                </a:cubicBezTo>
                <a:cubicBezTo>
                  <a:pt x="20356" y="4352"/>
                  <a:pt x="20356" y="4350"/>
                  <a:pt x="20357" y="4350"/>
                </a:cubicBezTo>
                <a:cubicBezTo>
                  <a:pt x="20357" y="4472"/>
                  <a:pt x="20357" y="4491"/>
                  <a:pt x="20357" y="4632"/>
                </a:cubicBezTo>
                <a:cubicBezTo>
                  <a:pt x="20355" y="4631"/>
                  <a:pt x="20354" y="4626"/>
                  <a:pt x="20351" y="4626"/>
                </a:cubicBezTo>
                <a:cubicBezTo>
                  <a:pt x="20324" y="4626"/>
                  <a:pt x="20302" y="4670"/>
                  <a:pt x="20302" y="4725"/>
                </a:cubicBezTo>
                <a:cubicBezTo>
                  <a:pt x="20302" y="4779"/>
                  <a:pt x="20324" y="4823"/>
                  <a:pt x="20351" y="4823"/>
                </a:cubicBezTo>
                <a:cubicBezTo>
                  <a:pt x="20353" y="4823"/>
                  <a:pt x="20355" y="4819"/>
                  <a:pt x="20357" y="4818"/>
                </a:cubicBezTo>
                <a:cubicBezTo>
                  <a:pt x="20357" y="5019"/>
                  <a:pt x="20357" y="5128"/>
                  <a:pt x="20357" y="5235"/>
                </a:cubicBezTo>
                <a:cubicBezTo>
                  <a:pt x="20347" y="5247"/>
                  <a:pt x="20339" y="5266"/>
                  <a:pt x="20339" y="5291"/>
                </a:cubicBezTo>
                <a:cubicBezTo>
                  <a:pt x="20339" y="5317"/>
                  <a:pt x="20347" y="5335"/>
                  <a:pt x="20357" y="5346"/>
                </a:cubicBezTo>
                <a:cubicBezTo>
                  <a:pt x="20357" y="5369"/>
                  <a:pt x="20357" y="5492"/>
                  <a:pt x="20357" y="5492"/>
                </a:cubicBezTo>
                <a:lnTo>
                  <a:pt x="20263" y="5522"/>
                </a:lnTo>
                <a:cubicBezTo>
                  <a:pt x="20231" y="5491"/>
                  <a:pt x="20192" y="5453"/>
                  <a:pt x="20147" y="5453"/>
                </a:cubicBezTo>
                <a:cubicBezTo>
                  <a:pt x="20131" y="5453"/>
                  <a:pt x="20115" y="5460"/>
                  <a:pt x="20100" y="5470"/>
                </a:cubicBezTo>
                <a:cubicBezTo>
                  <a:pt x="20094" y="5456"/>
                  <a:pt x="20085" y="5446"/>
                  <a:pt x="20075" y="5446"/>
                </a:cubicBezTo>
                <a:cubicBezTo>
                  <a:pt x="20057" y="5446"/>
                  <a:pt x="20041" y="5478"/>
                  <a:pt x="20041" y="5515"/>
                </a:cubicBezTo>
                <a:cubicBezTo>
                  <a:pt x="20041" y="5523"/>
                  <a:pt x="20044" y="5527"/>
                  <a:pt x="20045" y="5534"/>
                </a:cubicBezTo>
                <a:cubicBezTo>
                  <a:pt x="20030" y="5556"/>
                  <a:pt x="20015" y="5573"/>
                  <a:pt x="20001" y="5605"/>
                </a:cubicBezTo>
                <a:lnTo>
                  <a:pt x="19975" y="5613"/>
                </a:lnTo>
                <a:lnTo>
                  <a:pt x="19764" y="5680"/>
                </a:lnTo>
                <a:cubicBezTo>
                  <a:pt x="19767" y="5671"/>
                  <a:pt x="19770" y="5662"/>
                  <a:pt x="19773" y="5653"/>
                </a:cubicBezTo>
                <a:cubicBezTo>
                  <a:pt x="19783" y="5622"/>
                  <a:pt x="19793" y="5592"/>
                  <a:pt x="19803" y="5563"/>
                </a:cubicBezTo>
                <a:cubicBezTo>
                  <a:pt x="19822" y="5507"/>
                  <a:pt x="19845" y="5495"/>
                  <a:pt x="19874" y="5480"/>
                </a:cubicBezTo>
                <a:cubicBezTo>
                  <a:pt x="19896" y="5469"/>
                  <a:pt x="19921" y="5457"/>
                  <a:pt x="19947" y="5423"/>
                </a:cubicBezTo>
                <a:cubicBezTo>
                  <a:pt x="19970" y="5393"/>
                  <a:pt x="19981" y="5366"/>
                  <a:pt x="19996" y="5338"/>
                </a:cubicBezTo>
                <a:cubicBezTo>
                  <a:pt x="20012" y="5354"/>
                  <a:pt x="20030" y="5365"/>
                  <a:pt x="20049" y="5365"/>
                </a:cubicBezTo>
                <a:cubicBezTo>
                  <a:pt x="20114" y="5365"/>
                  <a:pt x="20168" y="5258"/>
                  <a:pt x="20168" y="5126"/>
                </a:cubicBezTo>
                <a:cubicBezTo>
                  <a:pt x="20168" y="4994"/>
                  <a:pt x="20114" y="4887"/>
                  <a:pt x="20049" y="4887"/>
                </a:cubicBezTo>
                <a:cubicBezTo>
                  <a:pt x="19983" y="4887"/>
                  <a:pt x="19929" y="4994"/>
                  <a:pt x="19929" y="5126"/>
                </a:cubicBezTo>
                <a:cubicBezTo>
                  <a:pt x="19929" y="5133"/>
                  <a:pt x="19931" y="5139"/>
                  <a:pt x="19931" y="5146"/>
                </a:cubicBezTo>
                <a:cubicBezTo>
                  <a:pt x="19840" y="5358"/>
                  <a:pt x="19801" y="5386"/>
                  <a:pt x="19792" y="5386"/>
                </a:cubicBezTo>
                <a:cubicBezTo>
                  <a:pt x="19789" y="5386"/>
                  <a:pt x="19787" y="5386"/>
                  <a:pt x="19786" y="5377"/>
                </a:cubicBezTo>
                <a:cubicBezTo>
                  <a:pt x="19781" y="5346"/>
                  <a:pt x="19790" y="5287"/>
                  <a:pt x="19800" y="5273"/>
                </a:cubicBezTo>
                <a:cubicBezTo>
                  <a:pt x="19805" y="5265"/>
                  <a:pt x="19806" y="5253"/>
                  <a:pt x="19805" y="5241"/>
                </a:cubicBezTo>
                <a:cubicBezTo>
                  <a:pt x="19804" y="5236"/>
                  <a:pt x="19803" y="5231"/>
                  <a:pt x="19801" y="5227"/>
                </a:cubicBezTo>
                <a:lnTo>
                  <a:pt x="19809" y="5206"/>
                </a:lnTo>
                <a:lnTo>
                  <a:pt x="19984" y="4761"/>
                </a:lnTo>
                <a:cubicBezTo>
                  <a:pt x="20002" y="4759"/>
                  <a:pt x="20016" y="4731"/>
                  <a:pt x="20016" y="4695"/>
                </a:cubicBezTo>
                <a:cubicBezTo>
                  <a:pt x="20016" y="4690"/>
                  <a:pt x="20014" y="4688"/>
                  <a:pt x="20014" y="4684"/>
                </a:cubicBezTo>
                <a:lnTo>
                  <a:pt x="20104" y="4456"/>
                </a:lnTo>
                <a:cubicBezTo>
                  <a:pt x="20117" y="4447"/>
                  <a:pt x="20128" y="4426"/>
                  <a:pt x="20128" y="4396"/>
                </a:cubicBezTo>
                <a:cubicBezTo>
                  <a:pt x="20128" y="4396"/>
                  <a:pt x="20128" y="4395"/>
                  <a:pt x="20128" y="4395"/>
                </a:cubicBezTo>
                <a:lnTo>
                  <a:pt x="20235" y="4121"/>
                </a:lnTo>
                <a:cubicBezTo>
                  <a:pt x="20238" y="4123"/>
                  <a:pt x="20240" y="4128"/>
                  <a:pt x="20243" y="4128"/>
                </a:cubicBezTo>
                <a:cubicBezTo>
                  <a:pt x="20262" y="4128"/>
                  <a:pt x="20277" y="4098"/>
                  <a:pt x="20277" y="4060"/>
                </a:cubicBezTo>
                <a:cubicBezTo>
                  <a:pt x="20277" y="4049"/>
                  <a:pt x="20273" y="4040"/>
                  <a:pt x="20271" y="4030"/>
                </a:cubicBezTo>
                <a:lnTo>
                  <a:pt x="20357" y="3811"/>
                </a:lnTo>
                <a:close/>
                <a:moveTo>
                  <a:pt x="1937" y="3823"/>
                </a:moveTo>
                <a:cubicBezTo>
                  <a:pt x="1937" y="3825"/>
                  <a:pt x="1936" y="3827"/>
                  <a:pt x="1936" y="3830"/>
                </a:cubicBezTo>
                <a:cubicBezTo>
                  <a:pt x="1936" y="3884"/>
                  <a:pt x="1958" y="3928"/>
                  <a:pt x="1985" y="3928"/>
                </a:cubicBezTo>
                <a:cubicBezTo>
                  <a:pt x="2011" y="3928"/>
                  <a:pt x="2031" y="3887"/>
                  <a:pt x="2033" y="3835"/>
                </a:cubicBezTo>
                <a:lnTo>
                  <a:pt x="2238" y="4070"/>
                </a:lnTo>
                <a:cubicBezTo>
                  <a:pt x="2237" y="4077"/>
                  <a:pt x="2233" y="4082"/>
                  <a:pt x="2233" y="4091"/>
                </a:cubicBezTo>
                <a:cubicBezTo>
                  <a:pt x="2233" y="4145"/>
                  <a:pt x="2255" y="4189"/>
                  <a:pt x="2283" y="4189"/>
                </a:cubicBezTo>
                <a:cubicBezTo>
                  <a:pt x="2296" y="4189"/>
                  <a:pt x="2308" y="4178"/>
                  <a:pt x="2317" y="4161"/>
                </a:cubicBezTo>
                <a:lnTo>
                  <a:pt x="2368" y="4218"/>
                </a:lnTo>
                <a:cubicBezTo>
                  <a:pt x="2355" y="4221"/>
                  <a:pt x="2345" y="4241"/>
                  <a:pt x="2345" y="4267"/>
                </a:cubicBezTo>
                <a:cubicBezTo>
                  <a:pt x="2345" y="4295"/>
                  <a:pt x="2356" y="4318"/>
                  <a:pt x="2370" y="4318"/>
                </a:cubicBezTo>
                <a:cubicBezTo>
                  <a:pt x="2385" y="4318"/>
                  <a:pt x="2396" y="4295"/>
                  <a:pt x="2396" y="4267"/>
                </a:cubicBezTo>
                <a:cubicBezTo>
                  <a:pt x="2396" y="4259"/>
                  <a:pt x="2394" y="4253"/>
                  <a:pt x="2392" y="4246"/>
                </a:cubicBezTo>
                <a:lnTo>
                  <a:pt x="2671" y="4565"/>
                </a:lnTo>
                <a:cubicBezTo>
                  <a:pt x="2665" y="4575"/>
                  <a:pt x="2661" y="4587"/>
                  <a:pt x="2661" y="4602"/>
                </a:cubicBezTo>
                <a:cubicBezTo>
                  <a:pt x="2661" y="4631"/>
                  <a:pt x="2673" y="4654"/>
                  <a:pt x="2687" y="4654"/>
                </a:cubicBezTo>
                <a:cubicBezTo>
                  <a:pt x="2699" y="4654"/>
                  <a:pt x="2708" y="4634"/>
                  <a:pt x="2711" y="4611"/>
                </a:cubicBezTo>
                <a:lnTo>
                  <a:pt x="2749" y="4655"/>
                </a:lnTo>
                <a:lnTo>
                  <a:pt x="3303" y="5280"/>
                </a:lnTo>
                <a:cubicBezTo>
                  <a:pt x="3302" y="5283"/>
                  <a:pt x="3301" y="5287"/>
                  <a:pt x="3300" y="5290"/>
                </a:cubicBezTo>
                <a:lnTo>
                  <a:pt x="3172" y="5287"/>
                </a:lnTo>
                <a:lnTo>
                  <a:pt x="2814" y="5277"/>
                </a:lnTo>
                <a:cubicBezTo>
                  <a:pt x="2812" y="5227"/>
                  <a:pt x="2792" y="5185"/>
                  <a:pt x="2766" y="5185"/>
                </a:cubicBezTo>
                <a:cubicBezTo>
                  <a:pt x="2741" y="5185"/>
                  <a:pt x="2721" y="5226"/>
                  <a:pt x="2719" y="5275"/>
                </a:cubicBezTo>
                <a:lnTo>
                  <a:pt x="2466" y="5269"/>
                </a:lnTo>
                <a:cubicBezTo>
                  <a:pt x="2454" y="5220"/>
                  <a:pt x="2429" y="5185"/>
                  <a:pt x="2400" y="5185"/>
                </a:cubicBezTo>
                <a:cubicBezTo>
                  <a:pt x="2372" y="5185"/>
                  <a:pt x="2348" y="5219"/>
                  <a:pt x="2336" y="5266"/>
                </a:cubicBezTo>
                <a:lnTo>
                  <a:pt x="2091" y="5260"/>
                </a:lnTo>
                <a:cubicBezTo>
                  <a:pt x="2078" y="5216"/>
                  <a:pt x="2055" y="5185"/>
                  <a:pt x="2028" y="5185"/>
                </a:cubicBezTo>
                <a:cubicBezTo>
                  <a:pt x="2002" y="5185"/>
                  <a:pt x="1979" y="5215"/>
                  <a:pt x="1966" y="5256"/>
                </a:cubicBezTo>
                <a:lnTo>
                  <a:pt x="1716" y="5251"/>
                </a:lnTo>
                <a:cubicBezTo>
                  <a:pt x="1713" y="5243"/>
                  <a:pt x="1710" y="5234"/>
                  <a:pt x="1707" y="5227"/>
                </a:cubicBezTo>
                <a:lnTo>
                  <a:pt x="1692" y="4688"/>
                </a:lnTo>
                <a:lnTo>
                  <a:pt x="1672" y="3908"/>
                </a:lnTo>
                <a:cubicBezTo>
                  <a:pt x="1692" y="3898"/>
                  <a:pt x="1709" y="3874"/>
                  <a:pt x="1719" y="3839"/>
                </a:cubicBezTo>
                <a:cubicBezTo>
                  <a:pt x="1800" y="3911"/>
                  <a:pt x="1879" y="3924"/>
                  <a:pt x="1913" y="3924"/>
                </a:cubicBezTo>
                <a:cubicBezTo>
                  <a:pt x="1924" y="3924"/>
                  <a:pt x="1928" y="3909"/>
                  <a:pt x="1929" y="3904"/>
                </a:cubicBezTo>
                <a:cubicBezTo>
                  <a:pt x="1934" y="3884"/>
                  <a:pt x="1927" y="3868"/>
                  <a:pt x="1922" y="3856"/>
                </a:cubicBezTo>
                <a:cubicBezTo>
                  <a:pt x="1919" y="3851"/>
                  <a:pt x="1914" y="3837"/>
                  <a:pt x="1913" y="3835"/>
                </a:cubicBezTo>
                <a:cubicBezTo>
                  <a:pt x="1913" y="3835"/>
                  <a:pt x="1921" y="3829"/>
                  <a:pt x="1937" y="3823"/>
                </a:cubicBezTo>
                <a:close/>
                <a:moveTo>
                  <a:pt x="20419" y="3823"/>
                </a:moveTo>
                <a:lnTo>
                  <a:pt x="20546" y="3962"/>
                </a:lnTo>
                <a:cubicBezTo>
                  <a:pt x="20533" y="3989"/>
                  <a:pt x="20525" y="4025"/>
                  <a:pt x="20525" y="4065"/>
                </a:cubicBezTo>
                <a:cubicBezTo>
                  <a:pt x="20525" y="4147"/>
                  <a:pt x="20558" y="4213"/>
                  <a:pt x="20599" y="4213"/>
                </a:cubicBezTo>
                <a:cubicBezTo>
                  <a:pt x="20634" y="4213"/>
                  <a:pt x="20661" y="4163"/>
                  <a:pt x="20669" y="4098"/>
                </a:cubicBezTo>
                <a:lnTo>
                  <a:pt x="20844" y="4290"/>
                </a:lnTo>
                <a:cubicBezTo>
                  <a:pt x="20831" y="4327"/>
                  <a:pt x="20823" y="4369"/>
                  <a:pt x="20823" y="4417"/>
                </a:cubicBezTo>
                <a:cubicBezTo>
                  <a:pt x="20823" y="4512"/>
                  <a:pt x="20851" y="4593"/>
                  <a:pt x="20891" y="4632"/>
                </a:cubicBezTo>
                <a:cubicBezTo>
                  <a:pt x="20866" y="4663"/>
                  <a:pt x="20846" y="4704"/>
                  <a:pt x="20846" y="4782"/>
                </a:cubicBezTo>
                <a:cubicBezTo>
                  <a:pt x="20846" y="4812"/>
                  <a:pt x="20860" y="4838"/>
                  <a:pt x="20888" y="4885"/>
                </a:cubicBezTo>
                <a:cubicBezTo>
                  <a:pt x="20908" y="4919"/>
                  <a:pt x="20946" y="4984"/>
                  <a:pt x="20941" y="5013"/>
                </a:cubicBezTo>
                <a:cubicBezTo>
                  <a:pt x="20940" y="5018"/>
                  <a:pt x="20933" y="5030"/>
                  <a:pt x="20918" y="5041"/>
                </a:cubicBezTo>
                <a:cubicBezTo>
                  <a:pt x="20916" y="5040"/>
                  <a:pt x="20915" y="5036"/>
                  <a:pt x="20913" y="5036"/>
                </a:cubicBezTo>
                <a:cubicBezTo>
                  <a:pt x="20907" y="5036"/>
                  <a:pt x="20903" y="5043"/>
                  <a:pt x="20898" y="5048"/>
                </a:cubicBezTo>
                <a:cubicBezTo>
                  <a:pt x="20877" y="5058"/>
                  <a:pt x="20850" y="5068"/>
                  <a:pt x="20797" y="5070"/>
                </a:cubicBezTo>
                <a:cubicBezTo>
                  <a:pt x="20744" y="5072"/>
                  <a:pt x="20696" y="5124"/>
                  <a:pt x="20648" y="5188"/>
                </a:cubicBezTo>
                <a:cubicBezTo>
                  <a:pt x="20639" y="5165"/>
                  <a:pt x="20627" y="5148"/>
                  <a:pt x="20612" y="5148"/>
                </a:cubicBezTo>
                <a:cubicBezTo>
                  <a:pt x="20584" y="5148"/>
                  <a:pt x="20562" y="5193"/>
                  <a:pt x="20562" y="5247"/>
                </a:cubicBezTo>
                <a:cubicBezTo>
                  <a:pt x="20562" y="5266"/>
                  <a:pt x="20567" y="5280"/>
                  <a:pt x="20572" y="5295"/>
                </a:cubicBezTo>
                <a:cubicBezTo>
                  <a:pt x="20569" y="5300"/>
                  <a:pt x="20565" y="5304"/>
                  <a:pt x="20562" y="5309"/>
                </a:cubicBezTo>
                <a:cubicBezTo>
                  <a:pt x="20525" y="5366"/>
                  <a:pt x="20488" y="5426"/>
                  <a:pt x="20449" y="5472"/>
                </a:cubicBezTo>
                <a:lnTo>
                  <a:pt x="20387" y="5481"/>
                </a:lnTo>
                <a:lnTo>
                  <a:pt x="20387" y="5347"/>
                </a:lnTo>
                <a:cubicBezTo>
                  <a:pt x="20398" y="5336"/>
                  <a:pt x="20407" y="5318"/>
                  <a:pt x="20407" y="5291"/>
                </a:cubicBezTo>
                <a:cubicBezTo>
                  <a:pt x="20407" y="5265"/>
                  <a:pt x="20398" y="5246"/>
                  <a:pt x="20387" y="5234"/>
                </a:cubicBezTo>
                <a:lnTo>
                  <a:pt x="20387" y="4787"/>
                </a:lnTo>
                <a:cubicBezTo>
                  <a:pt x="20394" y="4770"/>
                  <a:pt x="20400" y="4749"/>
                  <a:pt x="20400" y="4725"/>
                </a:cubicBezTo>
                <a:cubicBezTo>
                  <a:pt x="20400" y="4701"/>
                  <a:pt x="20394" y="4680"/>
                  <a:pt x="20387" y="4663"/>
                </a:cubicBezTo>
                <a:lnTo>
                  <a:pt x="20387" y="4290"/>
                </a:lnTo>
                <a:cubicBezTo>
                  <a:pt x="20387" y="4288"/>
                  <a:pt x="20388" y="4287"/>
                  <a:pt x="20388" y="4284"/>
                </a:cubicBezTo>
                <a:cubicBezTo>
                  <a:pt x="20388" y="4282"/>
                  <a:pt x="20387" y="4281"/>
                  <a:pt x="20387" y="4278"/>
                </a:cubicBezTo>
                <a:lnTo>
                  <a:pt x="20387" y="3842"/>
                </a:lnTo>
                <a:cubicBezTo>
                  <a:pt x="20391" y="3844"/>
                  <a:pt x="20394" y="3846"/>
                  <a:pt x="20397" y="3846"/>
                </a:cubicBezTo>
                <a:cubicBezTo>
                  <a:pt x="20401" y="3846"/>
                  <a:pt x="20412" y="3843"/>
                  <a:pt x="20419" y="3823"/>
                </a:cubicBezTo>
                <a:close/>
                <a:moveTo>
                  <a:pt x="4172" y="3831"/>
                </a:moveTo>
                <a:lnTo>
                  <a:pt x="4313" y="3896"/>
                </a:lnTo>
                <a:lnTo>
                  <a:pt x="4271" y="3916"/>
                </a:lnTo>
                <a:cubicBezTo>
                  <a:pt x="4238" y="3898"/>
                  <a:pt x="4191" y="3865"/>
                  <a:pt x="4159" y="3840"/>
                </a:cubicBezTo>
                <a:cubicBezTo>
                  <a:pt x="4161" y="3840"/>
                  <a:pt x="4163" y="3839"/>
                  <a:pt x="4166" y="3838"/>
                </a:cubicBezTo>
                <a:cubicBezTo>
                  <a:pt x="4168" y="3836"/>
                  <a:pt x="4170" y="3833"/>
                  <a:pt x="4172" y="3831"/>
                </a:cubicBezTo>
                <a:close/>
                <a:moveTo>
                  <a:pt x="14221" y="3832"/>
                </a:moveTo>
                <a:cubicBezTo>
                  <a:pt x="14234" y="3874"/>
                  <a:pt x="14237" y="3897"/>
                  <a:pt x="14237" y="3905"/>
                </a:cubicBezTo>
                <a:cubicBezTo>
                  <a:pt x="14237" y="3905"/>
                  <a:pt x="14237" y="3905"/>
                  <a:pt x="14237" y="3905"/>
                </a:cubicBezTo>
                <a:cubicBezTo>
                  <a:pt x="14231" y="3905"/>
                  <a:pt x="14219" y="3893"/>
                  <a:pt x="14210" y="3887"/>
                </a:cubicBezTo>
                <a:cubicBezTo>
                  <a:pt x="14216" y="3871"/>
                  <a:pt x="14221" y="3853"/>
                  <a:pt x="14221" y="3832"/>
                </a:cubicBezTo>
                <a:close/>
                <a:moveTo>
                  <a:pt x="2907" y="3838"/>
                </a:moveTo>
                <a:cubicBezTo>
                  <a:pt x="2950" y="3881"/>
                  <a:pt x="2996" y="3920"/>
                  <a:pt x="3055" y="3911"/>
                </a:cubicBezTo>
                <a:cubicBezTo>
                  <a:pt x="3069" y="3909"/>
                  <a:pt x="3080" y="3906"/>
                  <a:pt x="3090" y="3904"/>
                </a:cubicBezTo>
                <a:cubicBezTo>
                  <a:pt x="3079" y="3922"/>
                  <a:pt x="3071" y="3947"/>
                  <a:pt x="3071" y="3979"/>
                </a:cubicBezTo>
                <a:cubicBezTo>
                  <a:pt x="3071" y="4033"/>
                  <a:pt x="3093" y="4077"/>
                  <a:pt x="3120" y="4077"/>
                </a:cubicBezTo>
                <a:cubicBezTo>
                  <a:pt x="3126" y="4077"/>
                  <a:pt x="3129" y="4069"/>
                  <a:pt x="3135" y="4065"/>
                </a:cubicBezTo>
                <a:cubicBezTo>
                  <a:pt x="3136" y="4081"/>
                  <a:pt x="3138" y="4098"/>
                  <a:pt x="3144" y="4109"/>
                </a:cubicBezTo>
                <a:cubicBezTo>
                  <a:pt x="3160" y="4137"/>
                  <a:pt x="3188" y="4148"/>
                  <a:pt x="3231" y="4144"/>
                </a:cubicBezTo>
                <a:cubicBezTo>
                  <a:pt x="3255" y="4142"/>
                  <a:pt x="3274" y="4133"/>
                  <a:pt x="3292" y="4123"/>
                </a:cubicBezTo>
                <a:cubicBezTo>
                  <a:pt x="3310" y="4114"/>
                  <a:pt x="3326" y="4106"/>
                  <a:pt x="3346" y="4106"/>
                </a:cubicBezTo>
                <a:lnTo>
                  <a:pt x="3479" y="4106"/>
                </a:lnTo>
                <a:lnTo>
                  <a:pt x="3508" y="4134"/>
                </a:lnTo>
                <a:cubicBezTo>
                  <a:pt x="3518" y="4144"/>
                  <a:pt x="3526" y="4165"/>
                  <a:pt x="3535" y="4186"/>
                </a:cubicBezTo>
                <a:cubicBezTo>
                  <a:pt x="3513" y="4198"/>
                  <a:pt x="3495" y="4228"/>
                  <a:pt x="3486" y="4269"/>
                </a:cubicBezTo>
                <a:lnTo>
                  <a:pt x="2775" y="4591"/>
                </a:lnTo>
                <a:lnTo>
                  <a:pt x="2804" y="4243"/>
                </a:lnTo>
                <a:cubicBezTo>
                  <a:pt x="2804" y="4243"/>
                  <a:pt x="2820" y="4041"/>
                  <a:pt x="2832" y="3905"/>
                </a:cubicBezTo>
                <a:cubicBezTo>
                  <a:pt x="2840" y="3917"/>
                  <a:pt x="2849" y="3928"/>
                  <a:pt x="2860" y="3928"/>
                </a:cubicBezTo>
                <a:cubicBezTo>
                  <a:pt x="2885" y="3928"/>
                  <a:pt x="2904" y="3888"/>
                  <a:pt x="2907" y="3838"/>
                </a:cubicBezTo>
                <a:close/>
                <a:moveTo>
                  <a:pt x="11020" y="3841"/>
                </a:moveTo>
                <a:cubicBezTo>
                  <a:pt x="11021" y="3842"/>
                  <a:pt x="11022" y="3844"/>
                  <a:pt x="11023" y="3845"/>
                </a:cubicBezTo>
                <a:cubicBezTo>
                  <a:pt x="11026" y="3849"/>
                  <a:pt x="11032" y="3854"/>
                  <a:pt x="11039" y="3854"/>
                </a:cubicBezTo>
                <a:cubicBezTo>
                  <a:pt x="11043" y="3854"/>
                  <a:pt x="11047" y="3851"/>
                  <a:pt x="11049" y="3846"/>
                </a:cubicBezTo>
                <a:cubicBezTo>
                  <a:pt x="11049" y="3852"/>
                  <a:pt x="11050" y="3857"/>
                  <a:pt x="11052" y="3862"/>
                </a:cubicBezTo>
                <a:cubicBezTo>
                  <a:pt x="11053" y="3867"/>
                  <a:pt x="11056" y="3872"/>
                  <a:pt x="11059" y="3874"/>
                </a:cubicBezTo>
                <a:cubicBezTo>
                  <a:pt x="11053" y="3879"/>
                  <a:pt x="11048" y="3883"/>
                  <a:pt x="11042" y="3888"/>
                </a:cubicBezTo>
                <a:cubicBezTo>
                  <a:pt x="11040" y="3890"/>
                  <a:pt x="11038" y="3892"/>
                  <a:pt x="11037" y="3894"/>
                </a:cubicBezTo>
                <a:cubicBezTo>
                  <a:pt x="11037" y="3891"/>
                  <a:pt x="11036" y="3888"/>
                  <a:pt x="11036" y="3886"/>
                </a:cubicBezTo>
                <a:cubicBezTo>
                  <a:pt x="11034" y="3872"/>
                  <a:pt x="11028" y="3863"/>
                  <a:pt x="11021" y="3863"/>
                </a:cubicBezTo>
                <a:cubicBezTo>
                  <a:pt x="11019" y="3863"/>
                  <a:pt x="11014" y="3861"/>
                  <a:pt x="11009" y="3859"/>
                </a:cubicBezTo>
                <a:cubicBezTo>
                  <a:pt x="11012" y="3847"/>
                  <a:pt x="11016" y="3841"/>
                  <a:pt x="11020" y="3841"/>
                </a:cubicBezTo>
                <a:close/>
                <a:moveTo>
                  <a:pt x="2618" y="3842"/>
                </a:moveTo>
                <a:cubicBezTo>
                  <a:pt x="2590" y="3842"/>
                  <a:pt x="2568" y="3887"/>
                  <a:pt x="2568" y="3941"/>
                </a:cubicBezTo>
                <a:cubicBezTo>
                  <a:pt x="2568" y="3996"/>
                  <a:pt x="2590" y="4039"/>
                  <a:pt x="2618" y="4039"/>
                </a:cubicBezTo>
                <a:cubicBezTo>
                  <a:pt x="2645" y="4039"/>
                  <a:pt x="2666" y="3996"/>
                  <a:pt x="2666" y="3941"/>
                </a:cubicBezTo>
                <a:cubicBezTo>
                  <a:pt x="2666" y="3887"/>
                  <a:pt x="2645" y="3842"/>
                  <a:pt x="2618" y="3842"/>
                </a:cubicBezTo>
                <a:close/>
                <a:moveTo>
                  <a:pt x="267" y="3844"/>
                </a:moveTo>
                <a:cubicBezTo>
                  <a:pt x="269" y="3844"/>
                  <a:pt x="270" y="3847"/>
                  <a:pt x="271" y="3847"/>
                </a:cubicBezTo>
                <a:cubicBezTo>
                  <a:pt x="271" y="3847"/>
                  <a:pt x="272" y="3847"/>
                  <a:pt x="272" y="3847"/>
                </a:cubicBezTo>
                <a:cubicBezTo>
                  <a:pt x="272" y="3873"/>
                  <a:pt x="272" y="4259"/>
                  <a:pt x="272" y="4259"/>
                </a:cubicBezTo>
                <a:cubicBezTo>
                  <a:pt x="271" y="4258"/>
                  <a:pt x="271" y="4258"/>
                  <a:pt x="271" y="4257"/>
                </a:cubicBezTo>
                <a:cubicBezTo>
                  <a:pt x="267" y="4246"/>
                  <a:pt x="262" y="4241"/>
                  <a:pt x="256" y="4234"/>
                </a:cubicBezTo>
                <a:cubicBezTo>
                  <a:pt x="251" y="4221"/>
                  <a:pt x="244" y="4202"/>
                  <a:pt x="238" y="4183"/>
                </a:cubicBezTo>
                <a:cubicBezTo>
                  <a:pt x="225" y="4139"/>
                  <a:pt x="213" y="4098"/>
                  <a:pt x="199" y="4081"/>
                </a:cubicBezTo>
                <a:cubicBezTo>
                  <a:pt x="192" y="4074"/>
                  <a:pt x="184" y="4067"/>
                  <a:pt x="173" y="4059"/>
                </a:cubicBezTo>
                <a:lnTo>
                  <a:pt x="226" y="3924"/>
                </a:lnTo>
                <a:lnTo>
                  <a:pt x="227" y="3924"/>
                </a:lnTo>
                <a:cubicBezTo>
                  <a:pt x="232" y="3924"/>
                  <a:pt x="236" y="3920"/>
                  <a:pt x="239" y="3912"/>
                </a:cubicBezTo>
                <a:cubicBezTo>
                  <a:pt x="248" y="3889"/>
                  <a:pt x="257" y="3866"/>
                  <a:pt x="267" y="3844"/>
                </a:cubicBezTo>
                <a:close/>
                <a:moveTo>
                  <a:pt x="5520" y="3849"/>
                </a:moveTo>
                <a:cubicBezTo>
                  <a:pt x="5517" y="3858"/>
                  <a:pt x="5515" y="3868"/>
                  <a:pt x="5513" y="3879"/>
                </a:cubicBezTo>
                <a:cubicBezTo>
                  <a:pt x="5511" y="3880"/>
                  <a:pt x="5509" y="3884"/>
                  <a:pt x="5506" y="3884"/>
                </a:cubicBezTo>
                <a:cubicBezTo>
                  <a:pt x="5504" y="3878"/>
                  <a:pt x="5502" y="3867"/>
                  <a:pt x="5501" y="3865"/>
                </a:cubicBezTo>
                <a:cubicBezTo>
                  <a:pt x="5501" y="3864"/>
                  <a:pt x="5506" y="3857"/>
                  <a:pt x="5520" y="3849"/>
                </a:cubicBezTo>
                <a:close/>
                <a:moveTo>
                  <a:pt x="14262" y="3858"/>
                </a:moveTo>
                <a:lnTo>
                  <a:pt x="14352" y="3900"/>
                </a:lnTo>
                <a:lnTo>
                  <a:pt x="14263" y="3939"/>
                </a:lnTo>
                <a:cubicBezTo>
                  <a:pt x="14263" y="3939"/>
                  <a:pt x="14263" y="3939"/>
                  <a:pt x="14263" y="3938"/>
                </a:cubicBezTo>
                <a:cubicBezTo>
                  <a:pt x="14269" y="3919"/>
                  <a:pt x="14269" y="3893"/>
                  <a:pt x="14262" y="3858"/>
                </a:cubicBezTo>
                <a:close/>
                <a:moveTo>
                  <a:pt x="12249" y="3865"/>
                </a:moveTo>
                <a:cubicBezTo>
                  <a:pt x="12304" y="3911"/>
                  <a:pt x="12357" y="3956"/>
                  <a:pt x="12394" y="3980"/>
                </a:cubicBezTo>
                <a:cubicBezTo>
                  <a:pt x="12383" y="3998"/>
                  <a:pt x="12375" y="4023"/>
                  <a:pt x="12375" y="4053"/>
                </a:cubicBezTo>
                <a:cubicBezTo>
                  <a:pt x="12375" y="4108"/>
                  <a:pt x="12397" y="4151"/>
                  <a:pt x="12424" y="4151"/>
                </a:cubicBezTo>
                <a:cubicBezTo>
                  <a:pt x="12451" y="4151"/>
                  <a:pt x="12473" y="4108"/>
                  <a:pt x="12473" y="4053"/>
                </a:cubicBezTo>
                <a:cubicBezTo>
                  <a:pt x="12473" y="4048"/>
                  <a:pt x="12470" y="4045"/>
                  <a:pt x="12470" y="4039"/>
                </a:cubicBezTo>
                <a:cubicBezTo>
                  <a:pt x="12553" y="4114"/>
                  <a:pt x="12574" y="4181"/>
                  <a:pt x="12577" y="4219"/>
                </a:cubicBezTo>
                <a:cubicBezTo>
                  <a:pt x="12580" y="4263"/>
                  <a:pt x="12566" y="4298"/>
                  <a:pt x="12553" y="4320"/>
                </a:cubicBezTo>
                <a:lnTo>
                  <a:pt x="12225" y="3945"/>
                </a:lnTo>
                <a:cubicBezTo>
                  <a:pt x="12238" y="3928"/>
                  <a:pt x="12250" y="3902"/>
                  <a:pt x="12250" y="3867"/>
                </a:cubicBezTo>
                <a:cubicBezTo>
                  <a:pt x="12250" y="3866"/>
                  <a:pt x="12249" y="3865"/>
                  <a:pt x="12249" y="3865"/>
                </a:cubicBezTo>
                <a:close/>
                <a:moveTo>
                  <a:pt x="3702" y="3887"/>
                </a:moveTo>
                <a:cubicBezTo>
                  <a:pt x="3723" y="3985"/>
                  <a:pt x="3778" y="4061"/>
                  <a:pt x="3856" y="4102"/>
                </a:cubicBezTo>
                <a:lnTo>
                  <a:pt x="3763" y="4144"/>
                </a:lnTo>
                <a:lnTo>
                  <a:pt x="3617" y="4211"/>
                </a:lnTo>
                <a:cubicBezTo>
                  <a:pt x="3615" y="4199"/>
                  <a:pt x="3612" y="4184"/>
                  <a:pt x="3610" y="4168"/>
                </a:cubicBezTo>
                <a:cubicBezTo>
                  <a:pt x="3607" y="4152"/>
                  <a:pt x="3603" y="4127"/>
                  <a:pt x="3603" y="4120"/>
                </a:cubicBezTo>
                <a:cubicBezTo>
                  <a:pt x="3603" y="4077"/>
                  <a:pt x="3613" y="4071"/>
                  <a:pt x="3643" y="4063"/>
                </a:cubicBezTo>
                <a:cubicBezTo>
                  <a:pt x="3668" y="4056"/>
                  <a:pt x="3709" y="4045"/>
                  <a:pt x="3703" y="3946"/>
                </a:cubicBezTo>
                <a:cubicBezTo>
                  <a:pt x="3702" y="3936"/>
                  <a:pt x="3699" y="3926"/>
                  <a:pt x="3694" y="3922"/>
                </a:cubicBezTo>
                <a:cubicBezTo>
                  <a:pt x="3692" y="3920"/>
                  <a:pt x="3690" y="3919"/>
                  <a:pt x="3688" y="3919"/>
                </a:cubicBezTo>
                <a:cubicBezTo>
                  <a:pt x="3685" y="3919"/>
                  <a:pt x="3682" y="3921"/>
                  <a:pt x="3679" y="3924"/>
                </a:cubicBezTo>
                <a:cubicBezTo>
                  <a:pt x="3656" y="3955"/>
                  <a:pt x="3603" y="3987"/>
                  <a:pt x="3572" y="3987"/>
                </a:cubicBezTo>
                <a:cubicBezTo>
                  <a:pt x="3560" y="3987"/>
                  <a:pt x="3561" y="3977"/>
                  <a:pt x="3561" y="3971"/>
                </a:cubicBezTo>
                <a:cubicBezTo>
                  <a:pt x="3561" y="3926"/>
                  <a:pt x="3635" y="3906"/>
                  <a:pt x="3671" y="3896"/>
                </a:cubicBezTo>
                <a:cubicBezTo>
                  <a:pt x="3683" y="3893"/>
                  <a:pt x="3693" y="3890"/>
                  <a:pt x="3702" y="3887"/>
                </a:cubicBezTo>
                <a:close/>
                <a:moveTo>
                  <a:pt x="14570" y="3891"/>
                </a:moveTo>
                <a:cubicBezTo>
                  <a:pt x="14575" y="3919"/>
                  <a:pt x="14577" y="3943"/>
                  <a:pt x="14575" y="3951"/>
                </a:cubicBezTo>
                <a:cubicBezTo>
                  <a:pt x="14575" y="3951"/>
                  <a:pt x="14574" y="3952"/>
                  <a:pt x="14570" y="3952"/>
                </a:cubicBezTo>
                <a:cubicBezTo>
                  <a:pt x="14560" y="3952"/>
                  <a:pt x="14551" y="3936"/>
                  <a:pt x="14542" y="3911"/>
                </a:cubicBezTo>
                <a:cubicBezTo>
                  <a:pt x="14552" y="3908"/>
                  <a:pt x="14561" y="3902"/>
                  <a:pt x="14570" y="3891"/>
                </a:cubicBezTo>
                <a:close/>
                <a:moveTo>
                  <a:pt x="3142" y="3897"/>
                </a:moveTo>
                <a:cubicBezTo>
                  <a:pt x="3165" y="3897"/>
                  <a:pt x="3171" y="3906"/>
                  <a:pt x="3200" y="3985"/>
                </a:cubicBezTo>
                <a:cubicBezTo>
                  <a:pt x="3195" y="3986"/>
                  <a:pt x="3189" y="3987"/>
                  <a:pt x="3185" y="3988"/>
                </a:cubicBezTo>
                <a:cubicBezTo>
                  <a:pt x="3178" y="3990"/>
                  <a:pt x="3172" y="3994"/>
                  <a:pt x="3165" y="3996"/>
                </a:cubicBezTo>
                <a:cubicBezTo>
                  <a:pt x="3166" y="3990"/>
                  <a:pt x="3169" y="3986"/>
                  <a:pt x="3169" y="3979"/>
                </a:cubicBezTo>
                <a:cubicBezTo>
                  <a:pt x="3169" y="3941"/>
                  <a:pt x="3157" y="3914"/>
                  <a:pt x="3142" y="3897"/>
                </a:cubicBezTo>
                <a:close/>
                <a:moveTo>
                  <a:pt x="11845" y="3897"/>
                </a:moveTo>
                <a:lnTo>
                  <a:pt x="11816" y="3911"/>
                </a:lnTo>
                <a:cubicBezTo>
                  <a:pt x="11822" y="3953"/>
                  <a:pt x="11841" y="3975"/>
                  <a:pt x="11858" y="3994"/>
                </a:cubicBezTo>
                <a:cubicBezTo>
                  <a:pt x="11877" y="4016"/>
                  <a:pt x="11889" y="4030"/>
                  <a:pt x="11889" y="4059"/>
                </a:cubicBezTo>
                <a:cubicBezTo>
                  <a:pt x="11889" y="4086"/>
                  <a:pt x="11882" y="4107"/>
                  <a:pt x="11873" y="4132"/>
                </a:cubicBezTo>
                <a:cubicBezTo>
                  <a:pt x="11871" y="4137"/>
                  <a:pt x="11869" y="4145"/>
                  <a:pt x="11867" y="4151"/>
                </a:cubicBezTo>
                <a:cubicBezTo>
                  <a:pt x="11858" y="4124"/>
                  <a:pt x="11846" y="4104"/>
                  <a:pt x="11829" y="4104"/>
                </a:cubicBezTo>
                <a:cubicBezTo>
                  <a:pt x="11801" y="4104"/>
                  <a:pt x="11779" y="4148"/>
                  <a:pt x="11779" y="4203"/>
                </a:cubicBezTo>
                <a:cubicBezTo>
                  <a:pt x="11779" y="4257"/>
                  <a:pt x="11801" y="4301"/>
                  <a:pt x="11829" y="4301"/>
                </a:cubicBezTo>
                <a:cubicBezTo>
                  <a:pt x="11839" y="4301"/>
                  <a:pt x="11847" y="4290"/>
                  <a:pt x="11855" y="4278"/>
                </a:cubicBezTo>
                <a:cubicBezTo>
                  <a:pt x="11860" y="4308"/>
                  <a:pt x="11866" y="4335"/>
                  <a:pt x="11874" y="4358"/>
                </a:cubicBezTo>
                <a:cubicBezTo>
                  <a:pt x="11882" y="4383"/>
                  <a:pt x="11890" y="4407"/>
                  <a:pt x="11893" y="4433"/>
                </a:cubicBezTo>
                <a:cubicBezTo>
                  <a:pt x="11893" y="4439"/>
                  <a:pt x="11893" y="4445"/>
                  <a:pt x="11893" y="4451"/>
                </a:cubicBezTo>
                <a:cubicBezTo>
                  <a:pt x="11893" y="4467"/>
                  <a:pt x="11900" y="4480"/>
                  <a:pt x="11908" y="4480"/>
                </a:cubicBezTo>
                <a:cubicBezTo>
                  <a:pt x="11916" y="4480"/>
                  <a:pt x="11923" y="4467"/>
                  <a:pt x="11923" y="4451"/>
                </a:cubicBezTo>
                <a:cubicBezTo>
                  <a:pt x="11923" y="4399"/>
                  <a:pt x="11910" y="4359"/>
                  <a:pt x="11899" y="4325"/>
                </a:cubicBezTo>
                <a:cubicBezTo>
                  <a:pt x="11889" y="4295"/>
                  <a:pt x="11881" y="4270"/>
                  <a:pt x="11881" y="4239"/>
                </a:cubicBezTo>
                <a:cubicBezTo>
                  <a:pt x="11881" y="4212"/>
                  <a:pt x="11888" y="4191"/>
                  <a:pt x="11897" y="4166"/>
                </a:cubicBezTo>
                <a:cubicBezTo>
                  <a:pt x="11907" y="4138"/>
                  <a:pt x="11919" y="4105"/>
                  <a:pt x="11919" y="4059"/>
                </a:cubicBezTo>
                <a:cubicBezTo>
                  <a:pt x="11919" y="3993"/>
                  <a:pt x="11892" y="3963"/>
                  <a:pt x="11872" y="3941"/>
                </a:cubicBezTo>
                <a:cubicBezTo>
                  <a:pt x="11859" y="3927"/>
                  <a:pt x="11847" y="3914"/>
                  <a:pt x="11845" y="3897"/>
                </a:cubicBezTo>
                <a:close/>
                <a:moveTo>
                  <a:pt x="1637" y="3908"/>
                </a:moveTo>
                <a:cubicBezTo>
                  <a:pt x="1639" y="3909"/>
                  <a:pt x="1641" y="3908"/>
                  <a:pt x="1642" y="3909"/>
                </a:cubicBezTo>
                <a:lnTo>
                  <a:pt x="1655" y="4386"/>
                </a:lnTo>
                <a:cubicBezTo>
                  <a:pt x="1649" y="4379"/>
                  <a:pt x="1644" y="4373"/>
                  <a:pt x="1637" y="4370"/>
                </a:cubicBezTo>
                <a:cubicBezTo>
                  <a:pt x="1637" y="4143"/>
                  <a:pt x="1637" y="3998"/>
                  <a:pt x="1637" y="3908"/>
                </a:cubicBezTo>
                <a:close/>
                <a:moveTo>
                  <a:pt x="3543" y="3911"/>
                </a:moveTo>
                <a:cubicBezTo>
                  <a:pt x="3535" y="3927"/>
                  <a:pt x="3531" y="3947"/>
                  <a:pt x="3531" y="3971"/>
                </a:cubicBezTo>
                <a:cubicBezTo>
                  <a:pt x="3531" y="4017"/>
                  <a:pt x="3547" y="4046"/>
                  <a:pt x="3572" y="4046"/>
                </a:cubicBezTo>
                <a:cubicBezTo>
                  <a:pt x="3576" y="4046"/>
                  <a:pt x="3581" y="4046"/>
                  <a:pt x="3585" y="4045"/>
                </a:cubicBezTo>
                <a:cubicBezTo>
                  <a:pt x="3578" y="4062"/>
                  <a:pt x="3573" y="4086"/>
                  <a:pt x="3573" y="4120"/>
                </a:cubicBezTo>
                <a:cubicBezTo>
                  <a:pt x="3573" y="4135"/>
                  <a:pt x="3576" y="4156"/>
                  <a:pt x="3582" y="4187"/>
                </a:cubicBezTo>
                <a:cubicBezTo>
                  <a:pt x="3582" y="4188"/>
                  <a:pt x="3582" y="4189"/>
                  <a:pt x="3582" y="4190"/>
                </a:cubicBezTo>
                <a:cubicBezTo>
                  <a:pt x="3580" y="4188"/>
                  <a:pt x="3578" y="4189"/>
                  <a:pt x="3575" y="4187"/>
                </a:cubicBezTo>
                <a:cubicBezTo>
                  <a:pt x="3571" y="4178"/>
                  <a:pt x="3567" y="4171"/>
                  <a:pt x="3562" y="4157"/>
                </a:cubicBezTo>
                <a:cubicBezTo>
                  <a:pt x="3551" y="4129"/>
                  <a:pt x="3539" y="4098"/>
                  <a:pt x="3520" y="4080"/>
                </a:cubicBezTo>
                <a:lnTo>
                  <a:pt x="3489" y="4050"/>
                </a:lnTo>
                <a:cubicBezTo>
                  <a:pt x="3487" y="4048"/>
                  <a:pt x="3485" y="4046"/>
                  <a:pt x="3482" y="4046"/>
                </a:cubicBezTo>
                <a:lnTo>
                  <a:pt x="3382" y="4046"/>
                </a:lnTo>
                <a:cubicBezTo>
                  <a:pt x="3400" y="4028"/>
                  <a:pt x="3413" y="3996"/>
                  <a:pt x="3419" y="3958"/>
                </a:cubicBezTo>
                <a:lnTo>
                  <a:pt x="3467" y="3958"/>
                </a:lnTo>
                <a:cubicBezTo>
                  <a:pt x="3470" y="3958"/>
                  <a:pt x="3473" y="3956"/>
                  <a:pt x="3476" y="3952"/>
                </a:cubicBezTo>
                <a:cubicBezTo>
                  <a:pt x="3496" y="3924"/>
                  <a:pt x="3518" y="3918"/>
                  <a:pt x="3543" y="3911"/>
                </a:cubicBezTo>
                <a:close/>
                <a:moveTo>
                  <a:pt x="5604" y="3919"/>
                </a:moveTo>
                <a:cubicBezTo>
                  <a:pt x="5623" y="3939"/>
                  <a:pt x="5645" y="3967"/>
                  <a:pt x="5668" y="4003"/>
                </a:cubicBezTo>
                <a:cubicBezTo>
                  <a:pt x="5666" y="4009"/>
                  <a:pt x="5665" y="4016"/>
                  <a:pt x="5664" y="4023"/>
                </a:cubicBezTo>
                <a:cubicBezTo>
                  <a:pt x="5654" y="4005"/>
                  <a:pt x="5642" y="3989"/>
                  <a:pt x="5629" y="3989"/>
                </a:cubicBezTo>
                <a:cubicBezTo>
                  <a:pt x="5619" y="3989"/>
                  <a:pt x="5591" y="4023"/>
                  <a:pt x="5587" y="4055"/>
                </a:cubicBezTo>
                <a:cubicBezTo>
                  <a:pt x="5580" y="4031"/>
                  <a:pt x="5570" y="4015"/>
                  <a:pt x="5559" y="4001"/>
                </a:cubicBezTo>
                <a:cubicBezTo>
                  <a:pt x="5582" y="4000"/>
                  <a:pt x="5600" y="3965"/>
                  <a:pt x="5604" y="3919"/>
                </a:cubicBezTo>
                <a:close/>
                <a:moveTo>
                  <a:pt x="12833" y="3923"/>
                </a:moveTo>
                <a:cubicBezTo>
                  <a:pt x="12834" y="3927"/>
                  <a:pt x="12835" y="3925"/>
                  <a:pt x="12836" y="3931"/>
                </a:cubicBezTo>
                <a:lnTo>
                  <a:pt x="12783" y="4585"/>
                </a:lnTo>
                <a:lnTo>
                  <a:pt x="12722" y="4515"/>
                </a:lnTo>
                <a:lnTo>
                  <a:pt x="12621" y="4400"/>
                </a:lnTo>
                <a:cubicBezTo>
                  <a:pt x="12636" y="4396"/>
                  <a:pt x="12657" y="4399"/>
                  <a:pt x="12677" y="4402"/>
                </a:cubicBezTo>
                <a:cubicBezTo>
                  <a:pt x="12690" y="4404"/>
                  <a:pt x="12704" y="4407"/>
                  <a:pt x="12716" y="4407"/>
                </a:cubicBezTo>
                <a:cubicBezTo>
                  <a:pt x="12733" y="4407"/>
                  <a:pt x="12786" y="4407"/>
                  <a:pt x="12786" y="4292"/>
                </a:cubicBezTo>
                <a:cubicBezTo>
                  <a:pt x="12786" y="4237"/>
                  <a:pt x="12771" y="4207"/>
                  <a:pt x="12761" y="4186"/>
                </a:cubicBezTo>
                <a:cubicBezTo>
                  <a:pt x="12758" y="4182"/>
                  <a:pt x="12755" y="4176"/>
                  <a:pt x="12754" y="4172"/>
                </a:cubicBezTo>
                <a:cubicBezTo>
                  <a:pt x="12771" y="4063"/>
                  <a:pt x="12786" y="4004"/>
                  <a:pt x="12797" y="3964"/>
                </a:cubicBezTo>
                <a:cubicBezTo>
                  <a:pt x="12813" y="3963"/>
                  <a:pt x="12825" y="3946"/>
                  <a:pt x="12833" y="3923"/>
                </a:cubicBezTo>
                <a:close/>
                <a:moveTo>
                  <a:pt x="119" y="3924"/>
                </a:moveTo>
                <a:lnTo>
                  <a:pt x="188" y="3924"/>
                </a:lnTo>
                <a:lnTo>
                  <a:pt x="156" y="4007"/>
                </a:lnTo>
                <a:cubicBezTo>
                  <a:pt x="156" y="4007"/>
                  <a:pt x="143" y="4039"/>
                  <a:pt x="143" y="4039"/>
                </a:cubicBezTo>
                <a:cubicBezTo>
                  <a:pt x="129" y="4031"/>
                  <a:pt x="108" y="4018"/>
                  <a:pt x="97" y="4008"/>
                </a:cubicBezTo>
                <a:cubicBezTo>
                  <a:pt x="105" y="3980"/>
                  <a:pt x="114" y="3946"/>
                  <a:pt x="119" y="3924"/>
                </a:cubicBezTo>
                <a:close/>
                <a:moveTo>
                  <a:pt x="16800" y="3954"/>
                </a:moveTo>
                <a:cubicBezTo>
                  <a:pt x="16782" y="3954"/>
                  <a:pt x="16766" y="3985"/>
                  <a:pt x="16766" y="4023"/>
                </a:cubicBezTo>
                <a:cubicBezTo>
                  <a:pt x="16766" y="4061"/>
                  <a:pt x="16782" y="4091"/>
                  <a:pt x="16800" y="4091"/>
                </a:cubicBezTo>
                <a:cubicBezTo>
                  <a:pt x="16819" y="4091"/>
                  <a:pt x="16834" y="4061"/>
                  <a:pt x="16834" y="4023"/>
                </a:cubicBezTo>
                <a:cubicBezTo>
                  <a:pt x="16834" y="3985"/>
                  <a:pt x="16819" y="3954"/>
                  <a:pt x="16800" y="3954"/>
                </a:cubicBezTo>
                <a:close/>
                <a:moveTo>
                  <a:pt x="14349" y="3962"/>
                </a:moveTo>
                <a:lnTo>
                  <a:pt x="13411" y="5282"/>
                </a:lnTo>
                <a:cubicBezTo>
                  <a:pt x="13396" y="5246"/>
                  <a:pt x="13375" y="5223"/>
                  <a:pt x="13350" y="5223"/>
                </a:cubicBezTo>
                <a:cubicBezTo>
                  <a:pt x="13349" y="5223"/>
                  <a:pt x="13349" y="5223"/>
                  <a:pt x="13349" y="5223"/>
                </a:cubicBezTo>
                <a:lnTo>
                  <a:pt x="12845" y="4655"/>
                </a:lnTo>
                <a:cubicBezTo>
                  <a:pt x="12847" y="4650"/>
                  <a:pt x="12847" y="4644"/>
                  <a:pt x="12848" y="4639"/>
                </a:cubicBezTo>
                <a:lnTo>
                  <a:pt x="13215" y="4473"/>
                </a:lnTo>
                <a:cubicBezTo>
                  <a:pt x="13215" y="4473"/>
                  <a:pt x="14349" y="3962"/>
                  <a:pt x="14349" y="3962"/>
                </a:cubicBezTo>
                <a:close/>
                <a:moveTo>
                  <a:pt x="14413" y="3967"/>
                </a:moveTo>
                <a:lnTo>
                  <a:pt x="14449" y="4232"/>
                </a:lnTo>
                <a:cubicBezTo>
                  <a:pt x="14445" y="4246"/>
                  <a:pt x="14440" y="4260"/>
                  <a:pt x="14440" y="4277"/>
                </a:cubicBezTo>
                <a:cubicBezTo>
                  <a:pt x="14440" y="4314"/>
                  <a:pt x="14452" y="4340"/>
                  <a:pt x="14467" y="4357"/>
                </a:cubicBezTo>
                <a:lnTo>
                  <a:pt x="14569" y="5093"/>
                </a:lnTo>
                <a:cubicBezTo>
                  <a:pt x="14561" y="5084"/>
                  <a:pt x="14555" y="5073"/>
                  <a:pt x="14545" y="5073"/>
                </a:cubicBezTo>
                <a:cubicBezTo>
                  <a:pt x="14518" y="5073"/>
                  <a:pt x="14496" y="5118"/>
                  <a:pt x="14496" y="5173"/>
                </a:cubicBezTo>
                <a:cubicBezTo>
                  <a:pt x="14496" y="5227"/>
                  <a:pt x="14518" y="5270"/>
                  <a:pt x="14545" y="5270"/>
                </a:cubicBezTo>
                <a:cubicBezTo>
                  <a:pt x="14564" y="5270"/>
                  <a:pt x="14577" y="5246"/>
                  <a:pt x="14585" y="5215"/>
                </a:cubicBezTo>
                <a:lnTo>
                  <a:pt x="14613" y="5409"/>
                </a:lnTo>
                <a:cubicBezTo>
                  <a:pt x="14611" y="5418"/>
                  <a:pt x="14608" y="5424"/>
                  <a:pt x="14608" y="5434"/>
                </a:cubicBezTo>
                <a:cubicBezTo>
                  <a:pt x="14608" y="5464"/>
                  <a:pt x="14615" y="5489"/>
                  <a:pt x="14626" y="5507"/>
                </a:cubicBezTo>
                <a:lnTo>
                  <a:pt x="14662" y="5765"/>
                </a:lnTo>
                <a:cubicBezTo>
                  <a:pt x="14654" y="5756"/>
                  <a:pt x="14648" y="5745"/>
                  <a:pt x="14638" y="5745"/>
                </a:cubicBezTo>
                <a:cubicBezTo>
                  <a:pt x="14616" y="5745"/>
                  <a:pt x="14599" y="5779"/>
                  <a:pt x="14594" y="5821"/>
                </a:cubicBezTo>
                <a:cubicBezTo>
                  <a:pt x="14452" y="5579"/>
                  <a:pt x="14063" y="4913"/>
                  <a:pt x="14063" y="4913"/>
                </a:cubicBezTo>
                <a:lnTo>
                  <a:pt x="14129" y="4733"/>
                </a:lnTo>
                <a:cubicBezTo>
                  <a:pt x="14142" y="4757"/>
                  <a:pt x="14160" y="4773"/>
                  <a:pt x="14179" y="4773"/>
                </a:cubicBezTo>
                <a:cubicBezTo>
                  <a:pt x="14220" y="4773"/>
                  <a:pt x="14253" y="4706"/>
                  <a:pt x="14253" y="4625"/>
                </a:cubicBezTo>
                <a:cubicBezTo>
                  <a:pt x="14253" y="4570"/>
                  <a:pt x="14237" y="4524"/>
                  <a:pt x="14216" y="4499"/>
                </a:cubicBezTo>
                <a:lnTo>
                  <a:pt x="14413" y="3967"/>
                </a:lnTo>
                <a:close/>
                <a:moveTo>
                  <a:pt x="4516" y="3992"/>
                </a:moveTo>
                <a:cubicBezTo>
                  <a:pt x="4488" y="3992"/>
                  <a:pt x="4466" y="4036"/>
                  <a:pt x="4466" y="4091"/>
                </a:cubicBezTo>
                <a:cubicBezTo>
                  <a:pt x="4466" y="4145"/>
                  <a:pt x="4488" y="4189"/>
                  <a:pt x="4516" y="4189"/>
                </a:cubicBezTo>
                <a:cubicBezTo>
                  <a:pt x="4543" y="4189"/>
                  <a:pt x="4564" y="4145"/>
                  <a:pt x="4564" y="4091"/>
                </a:cubicBezTo>
                <a:cubicBezTo>
                  <a:pt x="4564" y="4036"/>
                  <a:pt x="4543" y="3992"/>
                  <a:pt x="4516" y="3992"/>
                </a:cubicBezTo>
                <a:close/>
                <a:moveTo>
                  <a:pt x="4218" y="4001"/>
                </a:moveTo>
                <a:cubicBezTo>
                  <a:pt x="4219" y="4001"/>
                  <a:pt x="4220" y="4001"/>
                  <a:pt x="4220" y="4001"/>
                </a:cubicBezTo>
                <a:cubicBezTo>
                  <a:pt x="4235" y="4001"/>
                  <a:pt x="4254" y="4006"/>
                  <a:pt x="4271" y="4015"/>
                </a:cubicBezTo>
                <a:lnTo>
                  <a:pt x="4082" y="4280"/>
                </a:lnTo>
                <a:cubicBezTo>
                  <a:pt x="4074" y="4264"/>
                  <a:pt x="4063" y="4253"/>
                  <a:pt x="4050" y="4253"/>
                </a:cubicBezTo>
                <a:cubicBezTo>
                  <a:pt x="4023" y="4253"/>
                  <a:pt x="4001" y="4297"/>
                  <a:pt x="4001" y="4352"/>
                </a:cubicBezTo>
                <a:cubicBezTo>
                  <a:pt x="4001" y="4365"/>
                  <a:pt x="4006" y="4373"/>
                  <a:pt x="4008" y="4384"/>
                </a:cubicBezTo>
                <a:lnTo>
                  <a:pt x="3809" y="4665"/>
                </a:lnTo>
                <a:cubicBezTo>
                  <a:pt x="3795" y="4641"/>
                  <a:pt x="3778" y="4626"/>
                  <a:pt x="3759" y="4626"/>
                </a:cubicBezTo>
                <a:cubicBezTo>
                  <a:pt x="3718" y="4626"/>
                  <a:pt x="3685" y="4692"/>
                  <a:pt x="3685" y="4774"/>
                </a:cubicBezTo>
                <a:cubicBezTo>
                  <a:pt x="3685" y="4795"/>
                  <a:pt x="3687" y="4814"/>
                  <a:pt x="3691" y="4832"/>
                </a:cubicBezTo>
                <a:lnTo>
                  <a:pt x="3381" y="5268"/>
                </a:lnTo>
                <a:cubicBezTo>
                  <a:pt x="3372" y="5242"/>
                  <a:pt x="3360" y="5223"/>
                  <a:pt x="3343" y="5223"/>
                </a:cubicBezTo>
                <a:cubicBezTo>
                  <a:pt x="3337" y="5223"/>
                  <a:pt x="3332" y="5232"/>
                  <a:pt x="3326" y="5237"/>
                </a:cubicBezTo>
                <a:lnTo>
                  <a:pt x="2798" y="4641"/>
                </a:lnTo>
                <a:lnTo>
                  <a:pt x="2905" y="4593"/>
                </a:lnTo>
                <a:cubicBezTo>
                  <a:pt x="2905" y="4593"/>
                  <a:pt x="2969" y="4565"/>
                  <a:pt x="2979" y="4561"/>
                </a:cubicBezTo>
                <a:cubicBezTo>
                  <a:pt x="2979" y="4562"/>
                  <a:pt x="2978" y="4563"/>
                  <a:pt x="2978" y="4565"/>
                </a:cubicBezTo>
                <a:cubicBezTo>
                  <a:pt x="2978" y="4594"/>
                  <a:pt x="2989" y="4616"/>
                  <a:pt x="3003" y="4616"/>
                </a:cubicBezTo>
                <a:cubicBezTo>
                  <a:pt x="3017" y="4616"/>
                  <a:pt x="3029" y="4594"/>
                  <a:pt x="3029" y="4565"/>
                </a:cubicBezTo>
                <a:cubicBezTo>
                  <a:pt x="3029" y="4555"/>
                  <a:pt x="3026" y="4547"/>
                  <a:pt x="3024" y="4540"/>
                </a:cubicBezTo>
                <a:cubicBezTo>
                  <a:pt x="3060" y="4523"/>
                  <a:pt x="3129" y="4492"/>
                  <a:pt x="3202" y="4459"/>
                </a:cubicBezTo>
                <a:cubicBezTo>
                  <a:pt x="3204" y="4484"/>
                  <a:pt x="3213" y="4505"/>
                  <a:pt x="3226" y="4505"/>
                </a:cubicBezTo>
                <a:cubicBezTo>
                  <a:pt x="3241" y="4505"/>
                  <a:pt x="3252" y="4482"/>
                  <a:pt x="3252" y="4453"/>
                </a:cubicBezTo>
                <a:cubicBezTo>
                  <a:pt x="3252" y="4447"/>
                  <a:pt x="3250" y="4443"/>
                  <a:pt x="3249" y="4438"/>
                </a:cubicBezTo>
                <a:cubicBezTo>
                  <a:pt x="3352" y="4392"/>
                  <a:pt x="3367" y="4385"/>
                  <a:pt x="3481" y="4333"/>
                </a:cubicBezTo>
                <a:cubicBezTo>
                  <a:pt x="3482" y="4411"/>
                  <a:pt x="3514" y="4474"/>
                  <a:pt x="3554" y="4474"/>
                </a:cubicBezTo>
                <a:cubicBezTo>
                  <a:pt x="3595" y="4474"/>
                  <a:pt x="3628" y="4408"/>
                  <a:pt x="3628" y="4326"/>
                </a:cubicBezTo>
                <a:cubicBezTo>
                  <a:pt x="3628" y="4306"/>
                  <a:pt x="3625" y="4288"/>
                  <a:pt x="3622" y="4270"/>
                </a:cubicBezTo>
                <a:cubicBezTo>
                  <a:pt x="3622" y="4270"/>
                  <a:pt x="3622" y="4269"/>
                  <a:pt x="3622" y="4269"/>
                </a:cubicBezTo>
                <a:cubicBezTo>
                  <a:pt x="3752" y="4210"/>
                  <a:pt x="3931" y="4130"/>
                  <a:pt x="3931" y="4130"/>
                </a:cubicBezTo>
                <a:cubicBezTo>
                  <a:pt x="3950" y="4135"/>
                  <a:pt x="3969" y="4136"/>
                  <a:pt x="3987" y="4136"/>
                </a:cubicBezTo>
                <a:cubicBezTo>
                  <a:pt x="4038" y="4136"/>
                  <a:pt x="4072" y="4135"/>
                  <a:pt x="4097" y="4134"/>
                </a:cubicBezTo>
                <a:cubicBezTo>
                  <a:pt x="4131" y="4132"/>
                  <a:pt x="4147" y="4132"/>
                  <a:pt x="4166" y="4136"/>
                </a:cubicBezTo>
                <a:cubicBezTo>
                  <a:pt x="4170" y="4137"/>
                  <a:pt x="4174" y="4135"/>
                  <a:pt x="4177" y="4129"/>
                </a:cubicBezTo>
                <a:cubicBezTo>
                  <a:pt x="4180" y="4123"/>
                  <a:pt x="4182" y="4116"/>
                  <a:pt x="4182" y="4107"/>
                </a:cubicBezTo>
                <a:cubicBezTo>
                  <a:pt x="4182" y="4038"/>
                  <a:pt x="4191" y="4017"/>
                  <a:pt x="4199" y="4009"/>
                </a:cubicBezTo>
                <a:lnTo>
                  <a:pt x="4207" y="4006"/>
                </a:lnTo>
                <a:lnTo>
                  <a:pt x="4218" y="4001"/>
                </a:lnTo>
                <a:close/>
                <a:moveTo>
                  <a:pt x="5510" y="4031"/>
                </a:moveTo>
                <a:cubicBezTo>
                  <a:pt x="5537" y="4031"/>
                  <a:pt x="5565" y="4063"/>
                  <a:pt x="5565" y="4118"/>
                </a:cubicBezTo>
                <a:cubicBezTo>
                  <a:pt x="5565" y="4145"/>
                  <a:pt x="5525" y="4180"/>
                  <a:pt x="5501" y="4180"/>
                </a:cubicBezTo>
                <a:cubicBezTo>
                  <a:pt x="5487" y="4180"/>
                  <a:pt x="5475" y="4169"/>
                  <a:pt x="5468" y="4149"/>
                </a:cubicBezTo>
                <a:lnTo>
                  <a:pt x="5468" y="4116"/>
                </a:lnTo>
                <a:lnTo>
                  <a:pt x="5467" y="4081"/>
                </a:lnTo>
                <a:cubicBezTo>
                  <a:pt x="5476" y="4035"/>
                  <a:pt x="5502" y="4031"/>
                  <a:pt x="5510" y="4031"/>
                </a:cubicBezTo>
                <a:close/>
                <a:moveTo>
                  <a:pt x="14349" y="4035"/>
                </a:moveTo>
                <a:cubicBezTo>
                  <a:pt x="14349" y="4035"/>
                  <a:pt x="14247" y="4306"/>
                  <a:pt x="14182" y="4478"/>
                </a:cubicBezTo>
                <a:cubicBezTo>
                  <a:pt x="14181" y="4478"/>
                  <a:pt x="14180" y="4477"/>
                  <a:pt x="14179" y="4477"/>
                </a:cubicBezTo>
                <a:cubicBezTo>
                  <a:pt x="14138" y="4477"/>
                  <a:pt x="14105" y="4543"/>
                  <a:pt x="14105" y="4625"/>
                </a:cubicBezTo>
                <a:cubicBezTo>
                  <a:pt x="14105" y="4640"/>
                  <a:pt x="14107" y="4655"/>
                  <a:pt x="14110" y="4669"/>
                </a:cubicBezTo>
                <a:cubicBezTo>
                  <a:pt x="14056" y="4810"/>
                  <a:pt x="14052" y="4821"/>
                  <a:pt x="13996" y="4970"/>
                </a:cubicBezTo>
                <a:cubicBezTo>
                  <a:pt x="13993" y="4968"/>
                  <a:pt x="13991" y="4962"/>
                  <a:pt x="13987" y="4962"/>
                </a:cubicBezTo>
                <a:cubicBezTo>
                  <a:pt x="13960" y="4962"/>
                  <a:pt x="13938" y="5006"/>
                  <a:pt x="13938" y="5061"/>
                </a:cubicBezTo>
                <a:cubicBezTo>
                  <a:pt x="13938" y="5077"/>
                  <a:pt x="13943" y="5088"/>
                  <a:pt x="13946" y="5101"/>
                </a:cubicBezTo>
                <a:cubicBezTo>
                  <a:pt x="13908" y="5204"/>
                  <a:pt x="13893" y="5242"/>
                  <a:pt x="13863" y="5322"/>
                </a:cubicBezTo>
                <a:cubicBezTo>
                  <a:pt x="13852" y="5308"/>
                  <a:pt x="13840" y="5297"/>
                  <a:pt x="13825" y="5297"/>
                </a:cubicBezTo>
                <a:cubicBezTo>
                  <a:pt x="13785" y="5297"/>
                  <a:pt x="13752" y="5364"/>
                  <a:pt x="13752" y="5445"/>
                </a:cubicBezTo>
                <a:cubicBezTo>
                  <a:pt x="13752" y="5488"/>
                  <a:pt x="13761" y="5527"/>
                  <a:pt x="13775" y="5554"/>
                </a:cubicBezTo>
                <a:cubicBezTo>
                  <a:pt x="13764" y="5583"/>
                  <a:pt x="13713" y="5720"/>
                  <a:pt x="13713" y="5720"/>
                </a:cubicBezTo>
                <a:lnTo>
                  <a:pt x="13433" y="5324"/>
                </a:lnTo>
                <a:lnTo>
                  <a:pt x="13591" y="5103"/>
                </a:lnTo>
                <a:cubicBezTo>
                  <a:pt x="13589" y="5114"/>
                  <a:pt x="13584" y="5122"/>
                  <a:pt x="13584" y="5135"/>
                </a:cubicBezTo>
                <a:cubicBezTo>
                  <a:pt x="13584" y="5190"/>
                  <a:pt x="13606" y="5233"/>
                  <a:pt x="13634" y="5233"/>
                </a:cubicBezTo>
                <a:cubicBezTo>
                  <a:pt x="13661" y="5233"/>
                  <a:pt x="13682" y="5190"/>
                  <a:pt x="13682" y="5135"/>
                </a:cubicBezTo>
                <a:cubicBezTo>
                  <a:pt x="13682" y="5083"/>
                  <a:pt x="13662" y="5042"/>
                  <a:pt x="13636" y="5038"/>
                </a:cubicBezTo>
                <a:lnTo>
                  <a:pt x="14349" y="4035"/>
                </a:lnTo>
                <a:close/>
                <a:moveTo>
                  <a:pt x="5630" y="4050"/>
                </a:moveTo>
                <a:cubicBezTo>
                  <a:pt x="5634" y="4052"/>
                  <a:pt x="5639" y="4058"/>
                  <a:pt x="5643" y="4066"/>
                </a:cubicBezTo>
                <a:lnTo>
                  <a:pt x="5641" y="4066"/>
                </a:lnTo>
                <a:cubicBezTo>
                  <a:pt x="5638" y="4066"/>
                  <a:pt x="5634" y="4066"/>
                  <a:pt x="5629" y="4066"/>
                </a:cubicBezTo>
                <a:cubicBezTo>
                  <a:pt x="5624" y="4066"/>
                  <a:pt x="5621" y="4065"/>
                  <a:pt x="5619" y="4064"/>
                </a:cubicBezTo>
                <a:cubicBezTo>
                  <a:pt x="5623" y="4058"/>
                  <a:pt x="5627" y="4053"/>
                  <a:pt x="5630" y="4050"/>
                </a:cubicBezTo>
                <a:close/>
                <a:moveTo>
                  <a:pt x="4389" y="4066"/>
                </a:moveTo>
                <a:lnTo>
                  <a:pt x="4446" y="4478"/>
                </a:lnTo>
                <a:cubicBezTo>
                  <a:pt x="4445" y="4478"/>
                  <a:pt x="4445" y="4477"/>
                  <a:pt x="4445" y="4477"/>
                </a:cubicBezTo>
                <a:cubicBezTo>
                  <a:pt x="4426" y="4477"/>
                  <a:pt x="4410" y="4508"/>
                  <a:pt x="4410" y="4545"/>
                </a:cubicBezTo>
                <a:cubicBezTo>
                  <a:pt x="4410" y="4583"/>
                  <a:pt x="4426" y="4613"/>
                  <a:pt x="4445" y="4613"/>
                </a:cubicBezTo>
                <a:cubicBezTo>
                  <a:pt x="4452" y="4613"/>
                  <a:pt x="4457" y="4605"/>
                  <a:pt x="4463" y="4598"/>
                </a:cubicBezTo>
                <a:lnTo>
                  <a:pt x="4531" y="5089"/>
                </a:lnTo>
                <a:cubicBezTo>
                  <a:pt x="4521" y="5110"/>
                  <a:pt x="4510" y="5149"/>
                  <a:pt x="4495" y="5202"/>
                </a:cubicBezTo>
                <a:cubicBezTo>
                  <a:pt x="4485" y="5237"/>
                  <a:pt x="4474" y="5276"/>
                  <a:pt x="4468" y="5288"/>
                </a:cubicBezTo>
                <a:cubicBezTo>
                  <a:pt x="4436" y="5351"/>
                  <a:pt x="4419" y="5418"/>
                  <a:pt x="4407" y="5491"/>
                </a:cubicBezTo>
                <a:cubicBezTo>
                  <a:pt x="4393" y="5463"/>
                  <a:pt x="4375" y="5446"/>
                  <a:pt x="4354" y="5446"/>
                </a:cubicBezTo>
                <a:cubicBezTo>
                  <a:pt x="4349" y="5446"/>
                  <a:pt x="4345" y="5450"/>
                  <a:pt x="4341" y="5451"/>
                </a:cubicBezTo>
                <a:lnTo>
                  <a:pt x="4024" y="4909"/>
                </a:lnTo>
                <a:lnTo>
                  <a:pt x="4107" y="4685"/>
                </a:lnTo>
                <a:cubicBezTo>
                  <a:pt x="4108" y="4685"/>
                  <a:pt x="4109" y="4688"/>
                  <a:pt x="4110" y="4688"/>
                </a:cubicBezTo>
                <a:cubicBezTo>
                  <a:pt x="4129" y="4688"/>
                  <a:pt x="4143" y="4658"/>
                  <a:pt x="4143" y="4620"/>
                </a:cubicBezTo>
                <a:cubicBezTo>
                  <a:pt x="4143" y="4612"/>
                  <a:pt x="4141" y="4606"/>
                  <a:pt x="4139" y="4599"/>
                </a:cubicBezTo>
                <a:lnTo>
                  <a:pt x="4281" y="4217"/>
                </a:lnTo>
                <a:cubicBezTo>
                  <a:pt x="4285" y="4219"/>
                  <a:pt x="4288" y="4226"/>
                  <a:pt x="4292" y="4226"/>
                </a:cubicBezTo>
                <a:cubicBezTo>
                  <a:pt x="4303" y="4226"/>
                  <a:pt x="4311" y="4215"/>
                  <a:pt x="4319" y="4204"/>
                </a:cubicBezTo>
                <a:cubicBezTo>
                  <a:pt x="4327" y="4207"/>
                  <a:pt x="4337" y="4207"/>
                  <a:pt x="4351" y="4199"/>
                </a:cubicBezTo>
                <a:cubicBezTo>
                  <a:pt x="4358" y="4196"/>
                  <a:pt x="4362" y="4183"/>
                  <a:pt x="4362" y="4170"/>
                </a:cubicBezTo>
                <a:cubicBezTo>
                  <a:pt x="4362" y="4118"/>
                  <a:pt x="4372" y="4088"/>
                  <a:pt x="4389" y="4066"/>
                </a:cubicBezTo>
                <a:close/>
                <a:moveTo>
                  <a:pt x="6004" y="4104"/>
                </a:moveTo>
                <a:cubicBezTo>
                  <a:pt x="5977" y="4104"/>
                  <a:pt x="5955" y="4148"/>
                  <a:pt x="5955" y="4203"/>
                </a:cubicBezTo>
                <a:cubicBezTo>
                  <a:pt x="5955" y="4257"/>
                  <a:pt x="5977" y="4301"/>
                  <a:pt x="6004" y="4301"/>
                </a:cubicBezTo>
                <a:cubicBezTo>
                  <a:pt x="6031" y="4301"/>
                  <a:pt x="6053" y="4257"/>
                  <a:pt x="6053" y="4203"/>
                </a:cubicBezTo>
                <a:cubicBezTo>
                  <a:pt x="6053" y="4148"/>
                  <a:pt x="6031" y="4104"/>
                  <a:pt x="6004" y="4104"/>
                </a:cubicBezTo>
                <a:close/>
                <a:moveTo>
                  <a:pt x="15014" y="4104"/>
                </a:moveTo>
                <a:cubicBezTo>
                  <a:pt x="14995" y="4104"/>
                  <a:pt x="14980" y="4135"/>
                  <a:pt x="14980" y="4172"/>
                </a:cubicBezTo>
                <a:cubicBezTo>
                  <a:pt x="14980" y="4210"/>
                  <a:pt x="14995" y="4240"/>
                  <a:pt x="15014" y="4240"/>
                </a:cubicBezTo>
                <a:cubicBezTo>
                  <a:pt x="15033" y="4240"/>
                  <a:pt x="15048" y="4210"/>
                  <a:pt x="15048" y="4172"/>
                </a:cubicBezTo>
                <a:cubicBezTo>
                  <a:pt x="15048" y="4135"/>
                  <a:pt x="15033" y="4104"/>
                  <a:pt x="15014" y="4104"/>
                </a:cubicBezTo>
                <a:close/>
                <a:moveTo>
                  <a:pt x="17582" y="4104"/>
                </a:moveTo>
                <a:cubicBezTo>
                  <a:pt x="17563" y="4104"/>
                  <a:pt x="17548" y="4135"/>
                  <a:pt x="17548" y="4172"/>
                </a:cubicBezTo>
                <a:cubicBezTo>
                  <a:pt x="17548" y="4210"/>
                  <a:pt x="17563" y="4240"/>
                  <a:pt x="17582" y="4240"/>
                </a:cubicBezTo>
                <a:cubicBezTo>
                  <a:pt x="17601" y="4240"/>
                  <a:pt x="17616" y="4210"/>
                  <a:pt x="17616" y="4172"/>
                </a:cubicBezTo>
                <a:cubicBezTo>
                  <a:pt x="17616" y="4135"/>
                  <a:pt x="17601" y="4104"/>
                  <a:pt x="17582" y="4104"/>
                </a:cubicBezTo>
                <a:close/>
                <a:moveTo>
                  <a:pt x="19815" y="4104"/>
                </a:moveTo>
                <a:cubicBezTo>
                  <a:pt x="19796" y="4104"/>
                  <a:pt x="19781" y="4135"/>
                  <a:pt x="19781" y="4172"/>
                </a:cubicBezTo>
                <a:cubicBezTo>
                  <a:pt x="19781" y="4210"/>
                  <a:pt x="19796" y="4240"/>
                  <a:pt x="19815" y="4240"/>
                </a:cubicBezTo>
                <a:cubicBezTo>
                  <a:pt x="19834" y="4240"/>
                  <a:pt x="19849" y="4210"/>
                  <a:pt x="19849" y="4172"/>
                </a:cubicBezTo>
                <a:cubicBezTo>
                  <a:pt x="19849" y="4135"/>
                  <a:pt x="19834" y="4104"/>
                  <a:pt x="19815" y="4104"/>
                </a:cubicBezTo>
                <a:close/>
                <a:moveTo>
                  <a:pt x="4243" y="4128"/>
                </a:moveTo>
                <a:cubicBezTo>
                  <a:pt x="4243" y="4149"/>
                  <a:pt x="4249" y="4167"/>
                  <a:pt x="4255" y="4183"/>
                </a:cubicBezTo>
                <a:lnTo>
                  <a:pt x="4199" y="4330"/>
                </a:lnTo>
                <a:lnTo>
                  <a:pt x="4114" y="4555"/>
                </a:lnTo>
                <a:cubicBezTo>
                  <a:pt x="4112" y="4554"/>
                  <a:pt x="4111" y="4551"/>
                  <a:pt x="4110" y="4551"/>
                </a:cubicBezTo>
                <a:cubicBezTo>
                  <a:pt x="4091" y="4551"/>
                  <a:pt x="4075" y="4582"/>
                  <a:pt x="4075" y="4620"/>
                </a:cubicBezTo>
                <a:cubicBezTo>
                  <a:pt x="4075" y="4629"/>
                  <a:pt x="4078" y="4635"/>
                  <a:pt x="4080" y="4643"/>
                </a:cubicBezTo>
                <a:lnTo>
                  <a:pt x="3973" y="4927"/>
                </a:lnTo>
                <a:cubicBezTo>
                  <a:pt x="3972" y="4926"/>
                  <a:pt x="3972" y="4924"/>
                  <a:pt x="3971" y="4924"/>
                </a:cubicBezTo>
                <a:cubicBezTo>
                  <a:pt x="3957" y="4924"/>
                  <a:pt x="3945" y="4947"/>
                  <a:pt x="3945" y="4976"/>
                </a:cubicBezTo>
                <a:cubicBezTo>
                  <a:pt x="3945" y="4982"/>
                  <a:pt x="3948" y="4986"/>
                  <a:pt x="3949" y="4992"/>
                </a:cubicBezTo>
                <a:lnTo>
                  <a:pt x="3675" y="5717"/>
                </a:lnTo>
                <a:cubicBezTo>
                  <a:pt x="3675" y="5717"/>
                  <a:pt x="3396" y="5322"/>
                  <a:pt x="3396" y="5322"/>
                </a:cubicBezTo>
                <a:lnTo>
                  <a:pt x="3708" y="4881"/>
                </a:lnTo>
                <a:cubicBezTo>
                  <a:pt x="3721" y="4906"/>
                  <a:pt x="3739" y="4922"/>
                  <a:pt x="3759" y="4922"/>
                </a:cubicBezTo>
                <a:cubicBezTo>
                  <a:pt x="3799" y="4922"/>
                  <a:pt x="3832" y="4856"/>
                  <a:pt x="3832" y="4774"/>
                </a:cubicBezTo>
                <a:cubicBezTo>
                  <a:pt x="3832" y="4753"/>
                  <a:pt x="3830" y="4734"/>
                  <a:pt x="3826" y="4716"/>
                </a:cubicBezTo>
                <a:lnTo>
                  <a:pt x="4028" y="4431"/>
                </a:lnTo>
                <a:cubicBezTo>
                  <a:pt x="4035" y="4439"/>
                  <a:pt x="4042" y="4450"/>
                  <a:pt x="4050" y="4450"/>
                </a:cubicBezTo>
                <a:cubicBezTo>
                  <a:pt x="4078" y="4450"/>
                  <a:pt x="4099" y="4406"/>
                  <a:pt x="4099" y="4352"/>
                </a:cubicBezTo>
                <a:cubicBezTo>
                  <a:pt x="4099" y="4345"/>
                  <a:pt x="4096" y="4342"/>
                  <a:pt x="4096" y="4336"/>
                </a:cubicBezTo>
                <a:lnTo>
                  <a:pt x="4243" y="4128"/>
                </a:lnTo>
                <a:close/>
                <a:moveTo>
                  <a:pt x="2115" y="4178"/>
                </a:moveTo>
                <a:cubicBezTo>
                  <a:pt x="2088" y="4178"/>
                  <a:pt x="2066" y="4223"/>
                  <a:pt x="2066" y="4277"/>
                </a:cubicBezTo>
                <a:cubicBezTo>
                  <a:pt x="2066" y="4332"/>
                  <a:pt x="2088" y="4375"/>
                  <a:pt x="2115" y="4375"/>
                </a:cubicBezTo>
                <a:cubicBezTo>
                  <a:pt x="2142" y="4375"/>
                  <a:pt x="2164" y="4332"/>
                  <a:pt x="2164" y="4277"/>
                </a:cubicBezTo>
                <a:cubicBezTo>
                  <a:pt x="2164" y="4223"/>
                  <a:pt x="2142" y="4178"/>
                  <a:pt x="2115" y="4178"/>
                </a:cubicBezTo>
                <a:close/>
                <a:moveTo>
                  <a:pt x="2854" y="4178"/>
                </a:moveTo>
                <a:cubicBezTo>
                  <a:pt x="2840" y="4178"/>
                  <a:pt x="2829" y="4201"/>
                  <a:pt x="2829" y="4229"/>
                </a:cubicBezTo>
                <a:cubicBezTo>
                  <a:pt x="2829" y="4258"/>
                  <a:pt x="2840" y="4281"/>
                  <a:pt x="2854" y="4281"/>
                </a:cubicBezTo>
                <a:cubicBezTo>
                  <a:pt x="2868" y="4281"/>
                  <a:pt x="2880" y="4258"/>
                  <a:pt x="2880" y="4229"/>
                </a:cubicBezTo>
                <a:cubicBezTo>
                  <a:pt x="2880" y="4201"/>
                  <a:pt x="2868" y="4178"/>
                  <a:pt x="2854" y="4178"/>
                </a:cubicBezTo>
                <a:close/>
                <a:moveTo>
                  <a:pt x="4664" y="4178"/>
                </a:moveTo>
                <a:cubicBezTo>
                  <a:pt x="4637" y="4178"/>
                  <a:pt x="4615" y="4223"/>
                  <a:pt x="4615" y="4277"/>
                </a:cubicBezTo>
                <a:cubicBezTo>
                  <a:pt x="4615" y="4332"/>
                  <a:pt x="4637" y="4375"/>
                  <a:pt x="4664" y="4375"/>
                </a:cubicBezTo>
                <a:cubicBezTo>
                  <a:pt x="4692" y="4375"/>
                  <a:pt x="4713" y="4332"/>
                  <a:pt x="4713" y="4277"/>
                </a:cubicBezTo>
                <a:cubicBezTo>
                  <a:pt x="4713" y="4223"/>
                  <a:pt x="4692" y="4178"/>
                  <a:pt x="4664" y="4178"/>
                </a:cubicBezTo>
                <a:close/>
                <a:moveTo>
                  <a:pt x="14344" y="4290"/>
                </a:moveTo>
                <a:cubicBezTo>
                  <a:pt x="14325" y="4290"/>
                  <a:pt x="14310" y="4321"/>
                  <a:pt x="14310" y="4359"/>
                </a:cubicBezTo>
                <a:cubicBezTo>
                  <a:pt x="14310" y="4397"/>
                  <a:pt x="14325" y="4426"/>
                  <a:pt x="14344" y="4426"/>
                </a:cubicBezTo>
                <a:cubicBezTo>
                  <a:pt x="14363" y="4426"/>
                  <a:pt x="14378" y="4397"/>
                  <a:pt x="14378" y="4359"/>
                </a:cubicBezTo>
                <a:cubicBezTo>
                  <a:pt x="14378" y="4321"/>
                  <a:pt x="14363" y="4290"/>
                  <a:pt x="14344" y="4290"/>
                </a:cubicBezTo>
                <a:close/>
                <a:moveTo>
                  <a:pt x="21229" y="4290"/>
                </a:moveTo>
                <a:cubicBezTo>
                  <a:pt x="21210" y="4290"/>
                  <a:pt x="21195" y="4321"/>
                  <a:pt x="21195" y="4359"/>
                </a:cubicBezTo>
                <a:cubicBezTo>
                  <a:pt x="21195" y="4397"/>
                  <a:pt x="21210" y="4426"/>
                  <a:pt x="21229" y="4426"/>
                </a:cubicBezTo>
                <a:cubicBezTo>
                  <a:pt x="21248" y="4426"/>
                  <a:pt x="21263" y="4397"/>
                  <a:pt x="21263" y="4359"/>
                </a:cubicBezTo>
                <a:cubicBezTo>
                  <a:pt x="21263" y="4321"/>
                  <a:pt x="21248" y="4290"/>
                  <a:pt x="21229" y="4290"/>
                </a:cubicBezTo>
                <a:close/>
                <a:moveTo>
                  <a:pt x="8767" y="4308"/>
                </a:moveTo>
                <a:cubicBezTo>
                  <a:pt x="8752" y="4308"/>
                  <a:pt x="8743" y="4327"/>
                  <a:pt x="8737" y="4340"/>
                </a:cubicBezTo>
                <a:cubicBezTo>
                  <a:pt x="8733" y="4348"/>
                  <a:pt x="8730" y="4354"/>
                  <a:pt x="8729" y="4354"/>
                </a:cubicBezTo>
                <a:cubicBezTo>
                  <a:pt x="8722" y="4354"/>
                  <a:pt x="8716" y="4363"/>
                  <a:pt x="8715" y="4375"/>
                </a:cubicBezTo>
                <a:cubicBezTo>
                  <a:pt x="8705" y="4371"/>
                  <a:pt x="8694" y="4373"/>
                  <a:pt x="8681" y="4381"/>
                </a:cubicBezTo>
                <a:cubicBezTo>
                  <a:pt x="8674" y="4386"/>
                  <a:pt x="8670" y="4400"/>
                  <a:pt x="8672" y="4415"/>
                </a:cubicBezTo>
                <a:cubicBezTo>
                  <a:pt x="8673" y="4433"/>
                  <a:pt x="8682" y="4449"/>
                  <a:pt x="8692" y="4464"/>
                </a:cubicBezTo>
                <a:cubicBezTo>
                  <a:pt x="8680" y="4482"/>
                  <a:pt x="8672" y="4507"/>
                  <a:pt x="8672" y="4538"/>
                </a:cubicBezTo>
                <a:cubicBezTo>
                  <a:pt x="8672" y="4555"/>
                  <a:pt x="8677" y="4567"/>
                  <a:pt x="8680" y="4580"/>
                </a:cubicBezTo>
                <a:cubicBezTo>
                  <a:pt x="8681" y="4586"/>
                  <a:pt x="8680" y="4592"/>
                  <a:pt x="8682" y="4597"/>
                </a:cubicBezTo>
                <a:cubicBezTo>
                  <a:pt x="8683" y="4598"/>
                  <a:pt x="8684" y="4598"/>
                  <a:pt x="8684" y="4599"/>
                </a:cubicBezTo>
                <a:cubicBezTo>
                  <a:pt x="8693" y="4621"/>
                  <a:pt x="8706" y="4636"/>
                  <a:pt x="8721" y="4636"/>
                </a:cubicBezTo>
                <a:cubicBezTo>
                  <a:pt x="8728" y="4636"/>
                  <a:pt x="8733" y="4628"/>
                  <a:pt x="8739" y="4622"/>
                </a:cubicBezTo>
                <a:cubicBezTo>
                  <a:pt x="8740" y="4622"/>
                  <a:pt x="8742" y="4621"/>
                  <a:pt x="8743" y="4621"/>
                </a:cubicBezTo>
                <a:cubicBezTo>
                  <a:pt x="8751" y="4619"/>
                  <a:pt x="8758" y="4618"/>
                  <a:pt x="8766" y="4618"/>
                </a:cubicBezTo>
                <a:cubicBezTo>
                  <a:pt x="8766" y="4620"/>
                  <a:pt x="8765" y="4622"/>
                  <a:pt x="8765" y="4625"/>
                </a:cubicBezTo>
                <a:cubicBezTo>
                  <a:pt x="8762" y="4646"/>
                  <a:pt x="8760" y="4668"/>
                  <a:pt x="8759" y="4698"/>
                </a:cubicBezTo>
                <a:cubicBezTo>
                  <a:pt x="8756" y="4702"/>
                  <a:pt x="8753" y="4706"/>
                  <a:pt x="8750" y="4710"/>
                </a:cubicBezTo>
                <a:cubicBezTo>
                  <a:pt x="8749" y="4712"/>
                  <a:pt x="8747" y="4714"/>
                  <a:pt x="8746" y="4716"/>
                </a:cubicBezTo>
                <a:cubicBezTo>
                  <a:pt x="8741" y="4723"/>
                  <a:pt x="8738" y="4737"/>
                  <a:pt x="8740" y="4749"/>
                </a:cubicBezTo>
                <a:cubicBezTo>
                  <a:pt x="8742" y="4762"/>
                  <a:pt x="8748" y="4770"/>
                  <a:pt x="8754" y="4770"/>
                </a:cubicBezTo>
                <a:cubicBezTo>
                  <a:pt x="8779" y="4770"/>
                  <a:pt x="8793" y="4791"/>
                  <a:pt x="8809" y="4811"/>
                </a:cubicBezTo>
                <a:cubicBezTo>
                  <a:pt x="8819" y="4825"/>
                  <a:pt x="8830" y="4839"/>
                  <a:pt x="8843" y="4846"/>
                </a:cubicBezTo>
                <a:lnTo>
                  <a:pt x="8847" y="4848"/>
                </a:lnTo>
                <a:cubicBezTo>
                  <a:pt x="8875" y="4868"/>
                  <a:pt x="8905" y="4888"/>
                  <a:pt x="8938" y="4902"/>
                </a:cubicBezTo>
                <a:cubicBezTo>
                  <a:pt x="8944" y="4941"/>
                  <a:pt x="8960" y="4972"/>
                  <a:pt x="8982" y="4972"/>
                </a:cubicBezTo>
                <a:cubicBezTo>
                  <a:pt x="9000" y="4972"/>
                  <a:pt x="9012" y="4950"/>
                  <a:pt x="9020" y="4921"/>
                </a:cubicBezTo>
                <a:cubicBezTo>
                  <a:pt x="9027" y="4921"/>
                  <a:pt x="9031" y="4924"/>
                  <a:pt x="9038" y="4924"/>
                </a:cubicBezTo>
                <a:cubicBezTo>
                  <a:pt x="9091" y="4924"/>
                  <a:pt x="9128" y="4888"/>
                  <a:pt x="9161" y="4855"/>
                </a:cubicBezTo>
                <a:cubicBezTo>
                  <a:pt x="9177" y="4841"/>
                  <a:pt x="9191" y="4826"/>
                  <a:pt x="9206" y="4816"/>
                </a:cubicBezTo>
                <a:cubicBezTo>
                  <a:pt x="9216" y="4809"/>
                  <a:pt x="9231" y="4790"/>
                  <a:pt x="9244" y="4773"/>
                </a:cubicBezTo>
                <a:cubicBezTo>
                  <a:pt x="9250" y="4777"/>
                  <a:pt x="9254" y="4786"/>
                  <a:pt x="9261" y="4786"/>
                </a:cubicBezTo>
                <a:cubicBezTo>
                  <a:pt x="9288" y="4786"/>
                  <a:pt x="9310" y="4742"/>
                  <a:pt x="9310" y="4688"/>
                </a:cubicBezTo>
                <a:cubicBezTo>
                  <a:pt x="9310" y="4678"/>
                  <a:pt x="9306" y="4671"/>
                  <a:pt x="9304" y="4662"/>
                </a:cubicBezTo>
                <a:cubicBezTo>
                  <a:pt x="9305" y="4659"/>
                  <a:pt x="9308" y="4656"/>
                  <a:pt x="9309" y="4653"/>
                </a:cubicBezTo>
                <a:lnTo>
                  <a:pt x="9312" y="4647"/>
                </a:lnTo>
                <a:cubicBezTo>
                  <a:pt x="9315" y="4641"/>
                  <a:pt x="9316" y="4634"/>
                  <a:pt x="9316" y="4626"/>
                </a:cubicBezTo>
                <a:cubicBezTo>
                  <a:pt x="9316" y="4550"/>
                  <a:pt x="9291" y="4520"/>
                  <a:pt x="9270" y="4496"/>
                </a:cubicBezTo>
                <a:cubicBezTo>
                  <a:pt x="9249" y="4472"/>
                  <a:pt x="9237" y="4456"/>
                  <a:pt x="9237" y="4415"/>
                </a:cubicBezTo>
                <a:cubicBezTo>
                  <a:pt x="9238" y="4412"/>
                  <a:pt x="9241" y="4404"/>
                  <a:pt x="9244" y="4400"/>
                </a:cubicBezTo>
                <a:cubicBezTo>
                  <a:pt x="9249" y="4392"/>
                  <a:pt x="9252" y="4378"/>
                  <a:pt x="9250" y="4366"/>
                </a:cubicBezTo>
                <a:cubicBezTo>
                  <a:pt x="9248" y="4353"/>
                  <a:pt x="9242" y="4345"/>
                  <a:pt x="9236" y="4345"/>
                </a:cubicBezTo>
                <a:cubicBezTo>
                  <a:pt x="9224" y="4345"/>
                  <a:pt x="9214" y="4352"/>
                  <a:pt x="9205" y="4358"/>
                </a:cubicBezTo>
                <a:cubicBezTo>
                  <a:pt x="9198" y="4363"/>
                  <a:pt x="9192" y="4367"/>
                  <a:pt x="9184" y="4367"/>
                </a:cubicBezTo>
                <a:cubicBezTo>
                  <a:pt x="9161" y="4367"/>
                  <a:pt x="9161" y="4360"/>
                  <a:pt x="9161" y="4341"/>
                </a:cubicBezTo>
                <a:cubicBezTo>
                  <a:pt x="9161" y="4330"/>
                  <a:pt x="9158" y="4320"/>
                  <a:pt x="9153" y="4315"/>
                </a:cubicBezTo>
                <a:cubicBezTo>
                  <a:pt x="9148" y="4309"/>
                  <a:pt x="9142" y="4310"/>
                  <a:pt x="9137" y="4317"/>
                </a:cubicBezTo>
                <a:cubicBezTo>
                  <a:pt x="9137" y="4317"/>
                  <a:pt x="9137" y="4318"/>
                  <a:pt x="9137" y="4318"/>
                </a:cubicBezTo>
                <a:cubicBezTo>
                  <a:pt x="9136" y="4318"/>
                  <a:pt x="9135" y="4317"/>
                  <a:pt x="9134" y="4317"/>
                </a:cubicBezTo>
                <a:cubicBezTo>
                  <a:pt x="9132" y="4316"/>
                  <a:pt x="9130" y="4314"/>
                  <a:pt x="9127" y="4312"/>
                </a:cubicBezTo>
                <a:cubicBezTo>
                  <a:pt x="9120" y="4308"/>
                  <a:pt x="9113" y="4315"/>
                  <a:pt x="9110" y="4327"/>
                </a:cubicBezTo>
                <a:lnTo>
                  <a:pt x="9109" y="4332"/>
                </a:lnTo>
                <a:cubicBezTo>
                  <a:pt x="9107" y="4340"/>
                  <a:pt x="9104" y="4349"/>
                  <a:pt x="9102" y="4361"/>
                </a:cubicBezTo>
                <a:cubicBezTo>
                  <a:pt x="9091" y="4359"/>
                  <a:pt x="9079" y="4367"/>
                  <a:pt x="9068" y="4375"/>
                </a:cubicBezTo>
                <a:cubicBezTo>
                  <a:pt x="9059" y="4382"/>
                  <a:pt x="9050" y="4388"/>
                  <a:pt x="9043" y="4388"/>
                </a:cubicBezTo>
                <a:cubicBezTo>
                  <a:pt x="9035" y="4388"/>
                  <a:pt x="9028" y="4386"/>
                  <a:pt x="9019" y="4383"/>
                </a:cubicBezTo>
                <a:cubicBezTo>
                  <a:pt x="9008" y="4380"/>
                  <a:pt x="8994" y="4375"/>
                  <a:pt x="8975" y="4375"/>
                </a:cubicBezTo>
                <a:cubicBezTo>
                  <a:pt x="8968" y="4375"/>
                  <a:pt x="8962" y="4384"/>
                  <a:pt x="8961" y="4396"/>
                </a:cubicBezTo>
                <a:cubicBezTo>
                  <a:pt x="8952" y="4377"/>
                  <a:pt x="8940" y="4365"/>
                  <a:pt x="8926" y="4365"/>
                </a:cubicBezTo>
                <a:cubicBezTo>
                  <a:pt x="8910" y="4365"/>
                  <a:pt x="8898" y="4382"/>
                  <a:pt x="8888" y="4405"/>
                </a:cubicBezTo>
                <a:cubicBezTo>
                  <a:pt x="8887" y="4402"/>
                  <a:pt x="8886" y="4401"/>
                  <a:pt x="8883" y="4395"/>
                </a:cubicBezTo>
                <a:cubicBezTo>
                  <a:pt x="8881" y="4391"/>
                  <a:pt x="8879" y="4387"/>
                  <a:pt x="8877" y="4383"/>
                </a:cubicBezTo>
                <a:cubicBezTo>
                  <a:pt x="8874" y="4377"/>
                  <a:pt x="8870" y="4375"/>
                  <a:pt x="8865" y="4375"/>
                </a:cubicBezTo>
                <a:cubicBezTo>
                  <a:pt x="8861" y="4376"/>
                  <a:pt x="8857" y="4380"/>
                  <a:pt x="8854" y="4387"/>
                </a:cubicBezTo>
                <a:cubicBezTo>
                  <a:pt x="8847" y="4407"/>
                  <a:pt x="8846" y="4424"/>
                  <a:pt x="8848" y="4442"/>
                </a:cubicBezTo>
                <a:cubicBezTo>
                  <a:pt x="8848" y="4442"/>
                  <a:pt x="8847" y="4443"/>
                  <a:pt x="8847" y="4444"/>
                </a:cubicBezTo>
                <a:cubicBezTo>
                  <a:pt x="8840" y="4450"/>
                  <a:pt x="8834" y="4456"/>
                  <a:pt x="8829" y="4456"/>
                </a:cubicBezTo>
                <a:cubicBezTo>
                  <a:pt x="8822" y="4453"/>
                  <a:pt x="8810" y="4419"/>
                  <a:pt x="8811" y="4405"/>
                </a:cubicBezTo>
                <a:cubicBezTo>
                  <a:pt x="8811" y="4402"/>
                  <a:pt x="8811" y="4398"/>
                  <a:pt x="8811" y="4395"/>
                </a:cubicBezTo>
                <a:cubicBezTo>
                  <a:pt x="8810" y="4377"/>
                  <a:pt x="8806" y="4365"/>
                  <a:pt x="8804" y="4354"/>
                </a:cubicBezTo>
                <a:cubicBezTo>
                  <a:pt x="8801" y="4346"/>
                  <a:pt x="8799" y="4340"/>
                  <a:pt x="8798" y="4332"/>
                </a:cubicBezTo>
                <a:cubicBezTo>
                  <a:pt x="8797" y="4318"/>
                  <a:pt x="8791" y="4308"/>
                  <a:pt x="8784" y="4308"/>
                </a:cubicBezTo>
                <a:lnTo>
                  <a:pt x="8767" y="4308"/>
                </a:lnTo>
                <a:close/>
                <a:moveTo>
                  <a:pt x="497" y="4327"/>
                </a:moveTo>
                <a:cubicBezTo>
                  <a:pt x="480" y="4327"/>
                  <a:pt x="465" y="4356"/>
                  <a:pt x="465" y="4391"/>
                </a:cubicBezTo>
                <a:cubicBezTo>
                  <a:pt x="465" y="4427"/>
                  <a:pt x="480" y="4454"/>
                  <a:pt x="497" y="4454"/>
                </a:cubicBezTo>
                <a:cubicBezTo>
                  <a:pt x="515" y="4454"/>
                  <a:pt x="529" y="4427"/>
                  <a:pt x="529" y="4391"/>
                </a:cubicBezTo>
                <a:cubicBezTo>
                  <a:pt x="529" y="4356"/>
                  <a:pt x="515" y="4327"/>
                  <a:pt x="497" y="4327"/>
                </a:cubicBezTo>
                <a:close/>
                <a:moveTo>
                  <a:pt x="278" y="4330"/>
                </a:moveTo>
                <a:cubicBezTo>
                  <a:pt x="279" y="4330"/>
                  <a:pt x="280" y="4331"/>
                  <a:pt x="281" y="4332"/>
                </a:cubicBezTo>
                <a:lnTo>
                  <a:pt x="283" y="4334"/>
                </a:lnTo>
                <a:cubicBezTo>
                  <a:pt x="321" y="4367"/>
                  <a:pt x="346" y="4388"/>
                  <a:pt x="361" y="4457"/>
                </a:cubicBezTo>
                <a:cubicBezTo>
                  <a:pt x="358" y="4457"/>
                  <a:pt x="354" y="4455"/>
                  <a:pt x="350" y="4454"/>
                </a:cubicBezTo>
                <a:cubicBezTo>
                  <a:pt x="343" y="4453"/>
                  <a:pt x="335" y="4451"/>
                  <a:pt x="322" y="4451"/>
                </a:cubicBezTo>
                <a:cubicBezTo>
                  <a:pt x="313" y="4451"/>
                  <a:pt x="304" y="4452"/>
                  <a:pt x="296" y="4453"/>
                </a:cubicBezTo>
                <a:cubicBezTo>
                  <a:pt x="292" y="4454"/>
                  <a:pt x="289" y="4455"/>
                  <a:pt x="286" y="4456"/>
                </a:cubicBezTo>
                <a:cubicBezTo>
                  <a:pt x="284" y="4456"/>
                  <a:pt x="281" y="4456"/>
                  <a:pt x="279" y="4456"/>
                </a:cubicBezTo>
                <a:cubicBezTo>
                  <a:pt x="268" y="4456"/>
                  <a:pt x="259" y="4455"/>
                  <a:pt x="259" y="4386"/>
                </a:cubicBezTo>
                <a:cubicBezTo>
                  <a:pt x="269" y="4372"/>
                  <a:pt x="275" y="4354"/>
                  <a:pt x="278" y="4330"/>
                </a:cubicBezTo>
                <a:close/>
                <a:moveTo>
                  <a:pt x="668" y="4365"/>
                </a:moveTo>
                <a:cubicBezTo>
                  <a:pt x="659" y="4365"/>
                  <a:pt x="652" y="4379"/>
                  <a:pt x="652" y="4397"/>
                </a:cubicBezTo>
                <a:cubicBezTo>
                  <a:pt x="652" y="4416"/>
                  <a:pt x="659" y="4431"/>
                  <a:pt x="668" y="4431"/>
                </a:cubicBezTo>
                <a:cubicBezTo>
                  <a:pt x="677" y="4431"/>
                  <a:pt x="685" y="4416"/>
                  <a:pt x="685" y="4397"/>
                </a:cubicBezTo>
                <a:cubicBezTo>
                  <a:pt x="685" y="4379"/>
                  <a:pt x="677" y="4365"/>
                  <a:pt x="668" y="4365"/>
                </a:cubicBezTo>
                <a:close/>
                <a:moveTo>
                  <a:pt x="8767" y="4367"/>
                </a:moveTo>
                <a:lnTo>
                  <a:pt x="8773" y="4367"/>
                </a:lnTo>
                <a:cubicBezTo>
                  <a:pt x="8774" y="4373"/>
                  <a:pt x="8776" y="4378"/>
                  <a:pt x="8777" y="4383"/>
                </a:cubicBezTo>
                <a:cubicBezTo>
                  <a:pt x="8779" y="4390"/>
                  <a:pt x="8781" y="4396"/>
                  <a:pt x="8781" y="4402"/>
                </a:cubicBezTo>
                <a:cubicBezTo>
                  <a:pt x="8781" y="4427"/>
                  <a:pt x="8787" y="4454"/>
                  <a:pt x="8794" y="4473"/>
                </a:cubicBezTo>
                <a:cubicBezTo>
                  <a:pt x="8781" y="4473"/>
                  <a:pt x="8756" y="4460"/>
                  <a:pt x="8736" y="4444"/>
                </a:cubicBezTo>
                <a:cubicBezTo>
                  <a:pt x="8736" y="4444"/>
                  <a:pt x="8736" y="4443"/>
                  <a:pt x="8737" y="4443"/>
                </a:cubicBezTo>
                <a:cubicBezTo>
                  <a:pt x="8741" y="4437"/>
                  <a:pt x="8744" y="4427"/>
                  <a:pt x="8744" y="4417"/>
                </a:cubicBezTo>
                <a:lnTo>
                  <a:pt x="8744" y="4407"/>
                </a:lnTo>
                <a:cubicBezTo>
                  <a:pt x="8750" y="4400"/>
                  <a:pt x="8755" y="4389"/>
                  <a:pt x="8759" y="4381"/>
                </a:cubicBezTo>
                <a:cubicBezTo>
                  <a:pt x="8762" y="4374"/>
                  <a:pt x="8765" y="4367"/>
                  <a:pt x="8767" y="4367"/>
                </a:cubicBezTo>
                <a:close/>
                <a:moveTo>
                  <a:pt x="210" y="4412"/>
                </a:moveTo>
                <a:lnTo>
                  <a:pt x="229" y="4412"/>
                </a:lnTo>
                <a:cubicBezTo>
                  <a:pt x="232" y="4477"/>
                  <a:pt x="246" y="4510"/>
                  <a:pt x="272" y="4515"/>
                </a:cubicBezTo>
                <a:cubicBezTo>
                  <a:pt x="272" y="4515"/>
                  <a:pt x="272" y="4790"/>
                  <a:pt x="272" y="4790"/>
                </a:cubicBezTo>
                <a:cubicBezTo>
                  <a:pt x="267" y="4788"/>
                  <a:pt x="263" y="4785"/>
                  <a:pt x="259" y="4782"/>
                </a:cubicBezTo>
                <a:cubicBezTo>
                  <a:pt x="248" y="4774"/>
                  <a:pt x="237" y="4767"/>
                  <a:pt x="224" y="4767"/>
                </a:cubicBezTo>
                <a:cubicBezTo>
                  <a:pt x="219" y="4767"/>
                  <a:pt x="215" y="4768"/>
                  <a:pt x="211" y="4769"/>
                </a:cubicBezTo>
                <a:lnTo>
                  <a:pt x="206" y="4769"/>
                </a:lnTo>
                <a:cubicBezTo>
                  <a:pt x="201" y="4751"/>
                  <a:pt x="192" y="4738"/>
                  <a:pt x="181" y="4738"/>
                </a:cubicBezTo>
                <a:cubicBezTo>
                  <a:pt x="170" y="4738"/>
                  <a:pt x="161" y="4751"/>
                  <a:pt x="156" y="4769"/>
                </a:cubicBezTo>
                <a:lnTo>
                  <a:pt x="113" y="4769"/>
                </a:lnTo>
                <a:cubicBezTo>
                  <a:pt x="109" y="4741"/>
                  <a:pt x="101" y="4721"/>
                  <a:pt x="95" y="4706"/>
                </a:cubicBezTo>
                <a:cubicBezTo>
                  <a:pt x="90" y="4694"/>
                  <a:pt x="88" y="4687"/>
                  <a:pt x="88" y="4681"/>
                </a:cubicBezTo>
                <a:cubicBezTo>
                  <a:pt x="88" y="4676"/>
                  <a:pt x="90" y="4665"/>
                  <a:pt x="91" y="4658"/>
                </a:cubicBezTo>
                <a:lnTo>
                  <a:pt x="93" y="4648"/>
                </a:lnTo>
                <a:cubicBezTo>
                  <a:pt x="94" y="4639"/>
                  <a:pt x="94" y="4629"/>
                  <a:pt x="91" y="4621"/>
                </a:cubicBezTo>
                <a:cubicBezTo>
                  <a:pt x="88" y="4613"/>
                  <a:pt x="84" y="4608"/>
                  <a:pt x="79" y="4608"/>
                </a:cubicBezTo>
                <a:cubicBezTo>
                  <a:pt x="56" y="4608"/>
                  <a:pt x="44" y="4596"/>
                  <a:pt x="36" y="4580"/>
                </a:cubicBezTo>
                <a:cubicBezTo>
                  <a:pt x="58" y="4557"/>
                  <a:pt x="84" y="4534"/>
                  <a:pt x="110" y="4512"/>
                </a:cubicBezTo>
                <a:cubicBezTo>
                  <a:pt x="145" y="4480"/>
                  <a:pt x="182" y="4448"/>
                  <a:pt x="210" y="4412"/>
                </a:cubicBezTo>
                <a:close/>
                <a:moveTo>
                  <a:pt x="9208" y="4419"/>
                </a:moveTo>
                <a:cubicBezTo>
                  <a:pt x="9209" y="4495"/>
                  <a:pt x="9234" y="4524"/>
                  <a:pt x="9255" y="4548"/>
                </a:cubicBezTo>
                <a:cubicBezTo>
                  <a:pt x="9272" y="4568"/>
                  <a:pt x="9282" y="4582"/>
                  <a:pt x="9285" y="4609"/>
                </a:cubicBezTo>
                <a:cubicBezTo>
                  <a:pt x="9278" y="4600"/>
                  <a:pt x="9270" y="4588"/>
                  <a:pt x="9261" y="4588"/>
                </a:cubicBezTo>
                <a:cubicBezTo>
                  <a:pt x="9233" y="4588"/>
                  <a:pt x="9211" y="4633"/>
                  <a:pt x="9211" y="4688"/>
                </a:cubicBezTo>
                <a:cubicBezTo>
                  <a:pt x="9211" y="4705"/>
                  <a:pt x="9217" y="4718"/>
                  <a:pt x="9221" y="4732"/>
                </a:cubicBezTo>
                <a:cubicBezTo>
                  <a:pt x="9212" y="4741"/>
                  <a:pt x="9203" y="4755"/>
                  <a:pt x="9197" y="4759"/>
                </a:cubicBezTo>
                <a:cubicBezTo>
                  <a:pt x="9179" y="4770"/>
                  <a:pt x="9164" y="4787"/>
                  <a:pt x="9148" y="4802"/>
                </a:cubicBezTo>
                <a:cubicBezTo>
                  <a:pt x="9115" y="4834"/>
                  <a:pt x="9084" y="4864"/>
                  <a:pt x="9038" y="4864"/>
                </a:cubicBezTo>
                <a:cubicBezTo>
                  <a:pt x="9034" y="4864"/>
                  <a:pt x="9031" y="4861"/>
                  <a:pt x="9027" y="4861"/>
                </a:cubicBezTo>
                <a:cubicBezTo>
                  <a:pt x="9024" y="4814"/>
                  <a:pt x="9006" y="4775"/>
                  <a:pt x="8982" y="4775"/>
                </a:cubicBezTo>
                <a:cubicBezTo>
                  <a:pt x="8961" y="4775"/>
                  <a:pt x="8946" y="4804"/>
                  <a:pt x="8939" y="4840"/>
                </a:cubicBezTo>
                <a:cubicBezTo>
                  <a:pt x="8911" y="4827"/>
                  <a:pt x="8884" y="4810"/>
                  <a:pt x="8857" y="4791"/>
                </a:cubicBezTo>
                <a:lnTo>
                  <a:pt x="8852" y="4789"/>
                </a:lnTo>
                <a:cubicBezTo>
                  <a:pt x="8843" y="4784"/>
                  <a:pt x="8835" y="4773"/>
                  <a:pt x="8826" y="4761"/>
                </a:cubicBezTo>
                <a:cubicBezTo>
                  <a:pt x="8815" y="4747"/>
                  <a:pt x="8803" y="4732"/>
                  <a:pt x="8788" y="4721"/>
                </a:cubicBezTo>
                <a:cubicBezTo>
                  <a:pt x="8788" y="4721"/>
                  <a:pt x="8788" y="4720"/>
                  <a:pt x="8788" y="4719"/>
                </a:cubicBezTo>
                <a:cubicBezTo>
                  <a:pt x="8788" y="4685"/>
                  <a:pt x="8791" y="4664"/>
                  <a:pt x="8794" y="4639"/>
                </a:cubicBezTo>
                <a:cubicBezTo>
                  <a:pt x="8795" y="4626"/>
                  <a:pt x="8797" y="4613"/>
                  <a:pt x="8798" y="4598"/>
                </a:cubicBezTo>
                <a:cubicBezTo>
                  <a:pt x="8799" y="4589"/>
                  <a:pt x="8798" y="4580"/>
                  <a:pt x="8795" y="4573"/>
                </a:cubicBezTo>
                <a:cubicBezTo>
                  <a:pt x="8800" y="4571"/>
                  <a:pt x="8805" y="4568"/>
                  <a:pt x="8808" y="4565"/>
                </a:cubicBezTo>
                <a:cubicBezTo>
                  <a:pt x="8813" y="4561"/>
                  <a:pt x="8817" y="4552"/>
                  <a:pt x="8818" y="4541"/>
                </a:cubicBezTo>
                <a:cubicBezTo>
                  <a:pt x="8818" y="4530"/>
                  <a:pt x="8816" y="4518"/>
                  <a:pt x="8811" y="4512"/>
                </a:cubicBezTo>
                <a:cubicBezTo>
                  <a:pt x="8810" y="4510"/>
                  <a:pt x="8809" y="4509"/>
                  <a:pt x="8809" y="4502"/>
                </a:cubicBezTo>
                <a:cubicBezTo>
                  <a:pt x="8828" y="4528"/>
                  <a:pt x="8847" y="4510"/>
                  <a:pt x="8859" y="4498"/>
                </a:cubicBezTo>
                <a:cubicBezTo>
                  <a:pt x="8863" y="4494"/>
                  <a:pt x="8867" y="4490"/>
                  <a:pt x="8869" y="4489"/>
                </a:cubicBezTo>
                <a:cubicBezTo>
                  <a:pt x="8873" y="4488"/>
                  <a:pt x="8876" y="4482"/>
                  <a:pt x="8879" y="4475"/>
                </a:cubicBezTo>
                <a:cubicBezTo>
                  <a:pt x="8882" y="4523"/>
                  <a:pt x="8901" y="4562"/>
                  <a:pt x="8926" y="4562"/>
                </a:cubicBezTo>
                <a:cubicBezTo>
                  <a:pt x="8951" y="4562"/>
                  <a:pt x="8970" y="4522"/>
                  <a:pt x="8973" y="4473"/>
                </a:cubicBezTo>
                <a:cubicBezTo>
                  <a:pt x="8977" y="4474"/>
                  <a:pt x="8981" y="4475"/>
                  <a:pt x="8984" y="4470"/>
                </a:cubicBezTo>
                <a:cubicBezTo>
                  <a:pt x="8988" y="4462"/>
                  <a:pt x="8991" y="4449"/>
                  <a:pt x="8989" y="4438"/>
                </a:cubicBezTo>
                <a:cubicBezTo>
                  <a:pt x="8989" y="4438"/>
                  <a:pt x="8989" y="4437"/>
                  <a:pt x="8989" y="4436"/>
                </a:cubicBezTo>
                <a:cubicBezTo>
                  <a:pt x="8999" y="4437"/>
                  <a:pt x="9008" y="4439"/>
                  <a:pt x="9015" y="4442"/>
                </a:cubicBezTo>
                <a:cubicBezTo>
                  <a:pt x="9025" y="4444"/>
                  <a:pt x="9033" y="4447"/>
                  <a:pt x="9043" y="4447"/>
                </a:cubicBezTo>
                <a:cubicBezTo>
                  <a:pt x="9056" y="4447"/>
                  <a:pt x="9068" y="4439"/>
                  <a:pt x="9078" y="4431"/>
                </a:cubicBezTo>
                <a:cubicBezTo>
                  <a:pt x="9082" y="4428"/>
                  <a:pt x="9084" y="4431"/>
                  <a:pt x="9088" y="4429"/>
                </a:cubicBezTo>
                <a:cubicBezTo>
                  <a:pt x="9085" y="4441"/>
                  <a:pt x="9081" y="4450"/>
                  <a:pt x="9081" y="4464"/>
                </a:cubicBezTo>
                <a:cubicBezTo>
                  <a:pt x="9081" y="4518"/>
                  <a:pt x="9103" y="4562"/>
                  <a:pt x="9130" y="4562"/>
                </a:cubicBezTo>
                <a:cubicBezTo>
                  <a:pt x="9158" y="4562"/>
                  <a:pt x="9179" y="4518"/>
                  <a:pt x="9179" y="4464"/>
                </a:cubicBezTo>
                <a:cubicBezTo>
                  <a:pt x="9179" y="4448"/>
                  <a:pt x="9174" y="4436"/>
                  <a:pt x="9171" y="4423"/>
                </a:cubicBezTo>
                <a:cubicBezTo>
                  <a:pt x="9176" y="4424"/>
                  <a:pt x="9181" y="4426"/>
                  <a:pt x="9184" y="4426"/>
                </a:cubicBezTo>
                <a:cubicBezTo>
                  <a:pt x="9193" y="4426"/>
                  <a:pt x="9201" y="4424"/>
                  <a:pt x="9208" y="4419"/>
                </a:cubicBezTo>
                <a:close/>
                <a:moveTo>
                  <a:pt x="6333" y="4421"/>
                </a:moveTo>
                <a:cubicBezTo>
                  <a:pt x="6336" y="4433"/>
                  <a:pt x="6337" y="4447"/>
                  <a:pt x="6342" y="4457"/>
                </a:cubicBezTo>
                <a:cubicBezTo>
                  <a:pt x="6342" y="4457"/>
                  <a:pt x="6341" y="4458"/>
                  <a:pt x="6342" y="4458"/>
                </a:cubicBezTo>
                <a:cubicBezTo>
                  <a:pt x="6342" y="4458"/>
                  <a:pt x="6342" y="4462"/>
                  <a:pt x="6342" y="4463"/>
                </a:cubicBezTo>
                <a:cubicBezTo>
                  <a:pt x="6341" y="4467"/>
                  <a:pt x="6340" y="4471"/>
                  <a:pt x="6340" y="4480"/>
                </a:cubicBezTo>
                <a:cubicBezTo>
                  <a:pt x="6340" y="4486"/>
                  <a:pt x="6334" y="4501"/>
                  <a:pt x="6309" y="4501"/>
                </a:cubicBezTo>
                <a:cubicBezTo>
                  <a:pt x="6301" y="4501"/>
                  <a:pt x="6294" y="4515"/>
                  <a:pt x="6294" y="4531"/>
                </a:cubicBezTo>
                <a:cubicBezTo>
                  <a:pt x="6294" y="4589"/>
                  <a:pt x="6287" y="4621"/>
                  <a:pt x="6281" y="4621"/>
                </a:cubicBezTo>
                <a:cubicBezTo>
                  <a:pt x="6252" y="4621"/>
                  <a:pt x="6231" y="4595"/>
                  <a:pt x="6212" y="4555"/>
                </a:cubicBezTo>
                <a:lnTo>
                  <a:pt x="6333" y="4421"/>
                </a:lnTo>
                <a:close/>
                <a:moveTo>
                  <a:pt x="10921" y="4426"/>
                </a:moveTo>
                <a:lnTo>
                  <a:pt x="11082" y="4604"/>
                </a:lnTo>
                <a:cubicBezTo>
                  <a:pt x="11078" y="4618"/>
                  <a:pt x="11072" y="4632"/>
                  <a:pt x="11072" y="4650"/>
                </a:cubicBezTo>
                <a:cubicBezTo>
                  <a:pt x="11072" y="4705"/>
                  <a:pt x="11094" y="4748"/>
                  <a:pt x="11121" y="4748"/>
                </a:cubicBezTo>
                <a:cubicBezTo>
                  <a:pt x="11141" y="4748"/>
                  <a:pt x="11154" y="4723"/>
                  <a:pt x="11162" y="4691"/>
                </a:cubicBezTo>
                <a:lnTo>
                  <a:pt x="11318" y="4864"/>
                </a:lnTo>
                <a:cubicBezTo>
                  <a:pt x="11302" y="4884"/>
                  <a:pt x="11285" y="4902"/>
                  <a:pt x="11269" y="4918"/>
                </a:cubicBezTo>
                <a:cubicBezTo>
                  <a:pt x="11260" y="4929"/>
                  <a:pt x="11250" y="4939"/>
                  <a:pt x="11243" y="4948"/>
                </a:cubicBezTo>
                <a:cubicBezTo>
                  <a:pt x="11234" y="4958"/>
                  <a:pt x="11225" y="4967"/>
                  <a:pt x="11216" y="4976"/>
                </a:cubicBezTo>
                <a:cubicBezTo>
                  <a:pt x="11188" y="5002"/>
                  <a:pt x="11160" y="5030"/>
                  <a:pt x="11142" y="5094"/>
                </a:cubicBezTo>
                <a:cubicBezTo>
                  <a:pt x="11133" y="5126"/>
                  <a:pt x="11133" y="5159"/>
                  <a:pt x="11132" y="5189"/>
                </a:cubicBezTo>
                <a:cubicBezTo>
                  <a:pt x="11132" y="5207"/>
                  <a:pt x="11132" y="5218"/>
                  <a:pt x="11131" y="5227"/>
                </a:cubicBezTo>
                <a:cubicBezTo>
                  <a:pt x="11129" y="5226"/>
                  <a:pt x="11127" y="5223"/>
                  <a:pt x="11125" y="5223"/>
                </a:cubicBezTo>
                <a:cubicBezTo>
                  <a:pt x="11106" y="5223"/>
                  <a:pt x="11091" y="5254"/>
                  <a:pt x="11091" y="5291"/>
                </a:cubicBezTo>
                <a:cubicBezTo>
                  <a:pt x="11091" y="5320"/>
                  <a:pt x="11100" y="5340"/>
                  <a:pt x="11113" y="5350"/>
                </a:cubicBezTo>
                <a:lnTo>
                  <a:pt x="11113" y="5354"/>
                </a:lnTo>
                <a:lnTo>
                  <a:pt x="10903" y="5389"/>
                </a:lnTo>
                <a:cubicBezTo>
                  <a:pt x="10898" y="5380"/>
                  <a:pt x="10891" y="5372"/>
                  <a:pt x="10883" y="5372"/>
                </a:cubicBezTo>
                <a:cubicBezTo>
                  <a:pt x="10873" y="5372"/>
                  <a:pt x="10864" y="5382"/>
                  <a:pt x="10857" y="5396"/>
                </a:cubicBezTo>
                <a:lnTo>
                  <a:pt x="10661" y="5429"/>
                </a:lnTo>
                <a:cubicBezTo>
                  <a:pt x="10654" y="5420"/>
                  <a:pt x="10647" y="5409"/>
                  <a:pt x="10638" y="5409"/>
                </a:cubicBezTo>
                <a:cubicBezTo>
                  <a:pt x="10624" y="5409"/>
                  <a:pt x="10612" y="5420"/>
                  <a:pt x="10603" y="5438"/>
                </a:cubicBezTo>
                <a:lnTo>
                  <a:pt x="10449" y="5464"/>
                </a:lnTo>
                <a:cubicBezTo>
                  <a:pt x="10440" y="5405"/>
                  <a:pt x="10439" y="5337"/>
                  <a:pt x="10439" y="5270"/>
                </a:cubicBezTo>
                <a:cubicBezTo>
                  <a:pt x="10439" y="5251"/>
                  <a:pt x="10442" y="5246"/>
                  <a:pt x="10456" y="5231"/>
                </a:cubicBezTo>
                <a:cubicBezTo>
                  <a:pt x="10465" y="5221"/>
                  <a:pt x="10476" y="5211"/>
                  <a:pt x="10482" y="5190"/>
                </a:cubicBezTo>
                <a:cubicBezTo>
                  <a:pt x="10484" y="5186"/>
                  <a:pt x="10486" y="5184"/>
                  <a:pt x="10487" y="5180"/>
                </a:cubicBezTo>
                <a:cubicBezTo>
                  <a:pt x="10490" y="5180"/>
                  <a:pt x="10492" y="5183"/>
                  <a:pt x="10495" y="5183"/>
                </a:cubicBezTo>
                <a:cubicBezTo>
                  <a:pt x="10532" y="5183"/>
                  <a:pt x="10561" y="5127"/>
                  <a:pt x="10566" y="5056"/>
                </a:cubicBezTo>
                <a:cubicBezTo>
                  <a:pt x="10568" y="5055"/>
                  <a:pt x="10568" y="5053"/>
                  <a:pt x="10570" y="5052"/>
                </a:cubicBezTo>
                <a:cubicBezTo>
                  <a:pt x="10587" y="5043"/>
                  <a:pt x="10598" y="5022"/>
                  <a:pt x="10610" y="5001"/>
                </a:cubicBezTo>
                <a:cubicBezTo>
                  <a:pt x="10625" y="4973"/>
                  <a:pt x="10641" y="4945"/>
                  <a:pt x="10673" y="4945"/>
                </a:cubicBezTo>
                <a:cubicBezTo>
                  <a:pt x="10677" y="4945"/>
                  <a:pt x="10682" y="4946"/>
                  <a:pt x="10687" y="4948"/>
                </a:cubicBezTo>
                <a:cubicBezTo>
                  <a:pt x="10695" y="4949"/>
                  <a:pt x="10702" y="4938"/>
                  <a:pt x="10703" y="4923"/>
                </a:cubicBezTo>
                <a:cubicBezTo>
                  <a:pt x="10705" y="4908"/>
                  <a:pt x="10700" y="4892"/>
                  <a:pt x="10693" y="4888"/>
                </a:cubicBezTo>
                <a:cubicBezTo>
                  <a:pt x="10690" y="4887"/>
                  <a:pt x="10688" y="4886"/>
                  <a:pt x="10685" y="4885"/>
                </a:cubicBezTo>
                <a:cubicBezTo>
                  <a:pt x="10687" y="4883"/>
                  <a:pt x="10688" y="4880"/>
                  <a:pt x="10689" y="4879"/>
                </a:cubicBezTo>
                <a:cubicBezTo>
                  <a:pt x="10697" y="4887"/>
                  <a:pt x="10703" y="4897"/>
                  <a:pt x="10712" y="4897"/>
                </a:cubicBezTo>
                <a:cubicBezTo>
                  <a:pt x="10739" y="4897"/>
                  <a:pt x="10761" y="4854"/>
                  <a:pt x="10761" y="4799"/>
                </a:cubicBezTo>
                <a:cubicBezTo>
                  <a:pt x="10761" y="4791"/>
                  <a:pt x="10757" y="4786"/>
                  <a:pt x="10756" y="4779"/>
                </a:cubicBezTo>
                <a:cubicBezTo>
                  <a:pt x="10767" y="4758"/>
                  <a:pt x="10777" y="4738"/>
                  <a:pt x="10787" y="4718"/>
                </a:cubicBezTo>
                <a:cubicBezTo>
                  <a:pt x="10803" y="4682"/>
                  <a:pt x="10821" y="4645"/>
                  <a:pt x="10840" y="4614"/>
                </a:cubicBezTo>
                <a:cubicBezTo>
                  <a:pt x="10850" y="4598"/>
                  <a:pt x="10857" y="4573"/>
                  <a:pt x="10861" y="4547"/>
                </a:cubicBezTo>
                <a:cubicBezTo>
                  <a:pt x="10867" y="4552"/>
                  <a:pt x="10872" y="4562"/>
                  <a:pt x="10880" y="4562"/>
                </a:cubicBezTo>
                <a:cubicBezTo>
                  <a:pt x="10907" y="4562"/>
                  <a:pt x="10928" y="4518"/>
                  <a:pt x="10928" y="4464"/>
                </a:cubicBezTo>
                <a:cubicBezTo>
                  <a:pt x="10928" y="4449"/>
                  <a:pt x="10924" y="4439"/>
                  <a:pt x="10921" y="4426"/>
                </a:cubicBezTo>
                <a:close/>
                <a:moveTo>
                  <a:pt x="11520" y="4501"/>
                </a:moveTo>
                <a:cubicBezTo>
                  <a:pt x="11552" y="4501"/>
                  <a:pt x="11599" y="4511"/>
                  <a:pt x="11619" y="4556"/>
                </a:cubicBezTo>
                <a:cubicBezTo>
                  <a:pt x="11594" y="4562"/>
                  <a:pt x="11574" y="4600"/>
                  <a:pt x="11574" y="4650"/>
                </a:cubicBezTo>
                <a:cubicBezTo>
                  <a:pt x="11574" y="4660"/>
                  <a:pt x="11578" y="4667"/>
                  <a:pt x="11580" y="4676"/>
                </a:cubicBezTo>
                <a:cubicBezTo>
                  <a:pt x="11571" y="4683"/>
                  <a:pt x="11563" y="4692"/>
                  <a:pt x="11555" y="4700"/>
                </a:cubicBezTo>
                <a:cubicBezTo>
                  <a:pt x="11533" y="4726"/>
                  <a:pt x="11513" y="4774"/>
                  <a:pt x="11492" y="4824"/>
                </a:cubicBezTo>
                <a:cubicBezTo>
                  <a:pt x="11475" y="4866"/>
                  <a:pt x="11457" y="4908"/>
                  <a:pt x="11437" y="4941"/>
                </a:cubicBezTo>
                <a:cubicBezTo>
                  <a:pt x="11430" y="4947"/>
                  <a:pt x="11424" y="4951"/>
                  <a:pt x="11420" y="4962"/>
                </a:cubicBezTo>
                <a:cubicBezTo>
                  <a:pt x="11404" y="4981"/>
                  <a:pt x="11388" y="4994"/>
                  <a:pt x="11371" y="4994"/>
                </a:cubicBezTo>
                <a:cubicBezTo>
                  <a:pt x="11367" y="4994"/>
                  <a:pt x="11363" y="4998"/>
                  <a:pt x="11360" y="5006"/>
                </a:cubicBezTo>
                <a:cubicBezTo>
                  <a:pt x="11357" y="5013"/>
                  <a:pt x="11356" y="5022"/>
                  <a:pt x="11358" y="5031"/>
                </a:cubicBezTo>
                <a:cubicBezTo>
                  <a:pt x="11360" y="5046"/>
                  <a:pt x="11358" y="5060"/>
                  <a:pt x="11358" y="5077"/>
                </a:cubicBezTo>
                <a:cubicBezTo>
                  <a:pt x="11357" y="5087"/>
                  <a:pt x="11357" y="5097"/>
                  <a:pt x="11357" y="5108"/>
                </a:cubicBezTo>
                <a:cubicBezTo>
                  <a:pt x="11357" y="5151"/>
                  <a:pt x="11370" y="5233"/>
                  <a:pt x="11390" y="5275"/>
                </a:cubicBezTo>
                <a:cubicBezTo>
                  <a:pt x="11383" y="5289"/>
                  <a:pt x="11375" y="5306"/>
                  <a:pt x="11371" y="5329"/>
                </a:cubicBezTo>
                <a:cubicBezTo>
                  <a:pt x="11371" y="5329"/>
                  <a:pt x="11371" y="5330"/>
                  <a:pt x="11371" y="5330"/>
                </a:cubicBezTo>
                <a:cubicBezTo>
                  <a:pt x="11368" y="5342"/>
                  <a:pt x="11367" y="5353"/>
                  <a:pt x="11367" y="5364"/>
                </a:cubicBezTo>
                <a:cubicBezTo>
                  <a:pt x="11367" y="5465"/>
                  <a:pt x="11413" y="5531"/>
                  <a:pt x="11460" y="5541"/>
                </a:cubicBezTo>
                <a:cubicBezTo>
                  <a:pt x="11469" y="5598"/>
                  <a:pt x="11505" y="5598"/>
                  <a:pt x="11520" y="5598"/>
                </a:cubicBezTo>
                <a:cubicBezTo>
                  <a:pt x="11550" y="5598"/>
                  <a:pt x="11587" y="5573"/>
                  <a:pt x="11623" y="5550"/>
                </a:cubicBezTo>
                <a:cubicBezTo>
                  <a:pt x="11632" y="5545"/>
                  <a:pt x="11640" y="5540"/>
                  <a:pt x="11648" y="5535"/>
                </a:cubicBezTo>
                <a:cubicBezTo>
                  <a:pt x="11650" y="5536"/>
                  <a:pt x="11653" y="5536"/>
                  <a:pt x="11655" y="5536"/>
                </a:cubicBezTo>
                <a:cubicBezTo>
                  <a:pt x="11662" y="5538"/>
                  <a:pt x="11670" y="5539"/>
                  <a:pt x="11679" y="5539"/>
                </a:cubicBezTo>
                <a:cubicBezTo>
                  <a:pt x="11697" y="5539"/>
                  <a:pt x="11758" y="5535"/>
                  <a:pt x="11796" y="5484"/>
                </a:cubicBezTo>
                <a:cubicBezTo>
                  <a:pt x="11800" y="5478"/>
                  <a:pt x="11803" y="5472"/>
                  <a:pt x="11806" y="5466"/>
                </a:cubicBezTo>
                <a:cubicBezTo>
                  <a:pt x="11808" y="5471"/>
                  <a:pt x="11811" y="5475"/>
                  <a:pt x="11813" y="5479"/>
                </a:cubicBezTo>
                <a:cubicBezTo>
                  <a:pt x="11823" y="5500"/>
                  <a:pt x="11833" y="5521"/>
                  <a:pt x="11841" y="5556"/>
                </a:cubicBezTo>
                <a:cubicBezTo>
                  <a:pt x="11837" y="5561"/>
                  <a:pt x="11831" y="5566"/>
                  <a:pt x="11826" y="5571"/>
                </a:cubicBezTo>
                <a:cubicBezTo>
                  <a:pt x="11792" y="5606"/>
                  <a:pt x="11758" y="5632"/>
                  <a:pt x="11743" y="5632"/>
                </a:cubicBezTo>
                <a:cubicBezTo>
                  <a:pt x="11728" y="5632"/>
                  <a:pt x="11715" y="5626"/>
                  <a:pt x="11700" y="5619"/>
                </a:cubicBezTo>
                <a:cubicBezTo>
                  <a:pt x="11683" y="5611"/>
                  <a:pt x="11663" y="5602"/>
                  <a:pt x="11637" y="5602"/>
                </a:cubicBezTo>
                <a:cubicBezTo>
                  <a:pt x="11629" y="5602"/>
                  <a:pt x="11620" y="5603"/>
                  <a:pt x="11610" y="5607"/>
                </a:cubicBezTo>
                <a:cubicBezTo>
                  <a:pt x="11577" y="5620"/>
                  <a:pt x="11508" y="5667"/>
                  <a:pt x="11497" y="5734"/>
                </a:cubicBezTo>
                <a:cubicBezTo>
                  <a:pt x="11493" y="5730"/>
                  <a:pt x="11490" y="5723"/>
                  <a:pt x="11483" y="5706"/>
                </a:cubicBezTo>
                <a:cubicBezTo>
                  <a:pt x="11478" y="5695"/>
                  <a:pt x="11470" y="5692"/>
                  <a:pt x="11464" y="5699"/>
                </a:cubicBezTo>
                <a:cubicBezTo>
                  <a:pt x="11458" y="5707"/>
                  <a:pt x="11437" y="5731"/>
                  <a:pt x="11437" y="5767"/>
                </a:cubicBezTo>
                <a:cubicBezTo>
                  <a:pt x="11437" y="5781"/>
                  <a:pt x="11440" y="5793"/>
                  <a:pt x="11442" y="5803"/>
                </a:cubicBezTo>
                <a:cubicBezTo>
                  <a:pt x="11441" y="5805"/>
                  <a:pt x="11439" y="5807"/>
                  <a:pt x="11437" y="5809"/>
                </a:cubicBezTo>
                <a:cubicBezTo>
                  <a:pt x="11430" y="5816"/>
                  <a:pt x="11424" y="5822"/>
                  <a:pt x="11419" y="5823"/>
                </a:cubicBezTo>
                <a:cubicBezTo>
                  <a:pt x="11411" y="5825"/>
                  <a:pt x="11405" y="5837"/>
                  <a:pt x="11405" y="5852"/>
                </a:cubicBezTo>
                <a:cubicBezTo>
                  <a:pt x="11405" y="5910"/>
                  <a:pt x="11417" y="5932"/>
                  <a:pt x="11428" y="5941"/>
                </a:cubicBezTo>
                <a:cubicBezTo>
                  <a:pt x="11388" y="5999"/>
                  <a:pt x="11356" y="6163"/>
                  <a:pt x="11356" y="6249"/>
                </a:cubicBezTo>
                <a:cubicBezTo>
                  <a:pt x="11356" y="6322"/>
                  <a:pt x="11342" y="6350"/>
                  <a:pt x="11324" y="6383"/>
                </a:cubicBezTo>
                <a:cubicBezTo>
                  <a:pt x="11309" y="6413"/>
                  <a:pt x="11291" y="6446"/>
                  <a:pt x="11286" y="6512"/>
                </a:cubicBezTo>
                <a:cubicBezTo>
                  <a:pt x="11273" y="6514"/>
                  <a:pt x="11259" y="6518"/>
                  <a:pt x="11245" y="6519"/>
                </a:cubicBezTo>
                <a:cubicBezTo>
                  <a:pt x="11245" y="6518"/>
                  <a:pt x="11245" y="6517"/>
                  <a:pt x="11245" y="6517"/>
                </a:cubicBezTo>
                <a:cubicBezTo>
                  <a:pt x="11247" y="6509"/>
                  <a:pt x="11247" y="6501"/>
                  <a:pt x="11246" y="6493"/>
                </a:cubicBezTo>
                <a:cubicBezTo>
                  <a:pt x="11244" y="6486"/>
                  <a:pt x="11242" y="6479"/>
                  <a:pt x="11238" y="6476"/>
                </a:cubicBezTo>
                <a:cubicBezTo>
                  <a:pt x="11219" y="6460"/>
                  <a:pt x="11184" y="6456"/>
                  <a:pt x="11159" y="6456"/>
                </a:cubicBezTo>
                <a:cubicBezTo>
                  <a:pt x="11138" y="6456"/>
                  <a:pt x="11115" y="6487"/>
                  <a:pt x="11096" y="6513"/>
                </a:cubicBezTo>
                <a:cubicBezTo>
                  <a:pt x="11092" y="6519"/>
                  <a:pt x="11088" y="6524"/>
                  <a:pt x="11085" y="6528"/>
                </a:cubicBezTo>
                <a:cubicBezTo>
                  <a:pt x="11081" y="6533"/>
                  <a:pt x="11078" y="6537"/>
                  <a:pt x="11074" y="6540"/>
                </a:cubicBezTo>
                <a:cubicBezTo>
                  <a:pt x="11061" y="6553"/>
                  <a:pt x="11049" y="6556"/>
                  <a:pt x="11034" y="6561"/>
                </a:cubicBezTo>
                <a:cubicBezTo>
                  <a:pt x="11018" y="6566"/>
                  <a:pt x="11000" y="6571"/>
                  <a:pt x="10980" y="6590"/>
                </a:cubicBezTo>
                <a:cubicBezTo>
                  <a:pt x="10976" y="6593"/>
                  <a:pt x="10974" y="6598"/>
                  <a:pt x="10971" y="6603"/>
                </a:cubicBezTo>
                <a:cubicBezTo>
                  <a:pt x="10963" y="6583"/>
                  <a:pt x="10952" y="6570"/>
                  <a:pt x="10938" y="6568"/>
                </a:cubicBezTo>
                <a:cubicBezTo>
                  <a:pt x="10939" y="6563"/>
                  <a:pt x="10941" y="6560"/>
                  <a:pt x="10941" y="6555"/>
                </a:cubicBezTo>
                <a:cubicBezTo>
                  <a:pt x="10942" y="6547"/>
                  <a:pt x="10941" y="6539"/>
                  <a:pt x="10938" y="6532"/>
                </a:cubicBezTo>
                <a:cubicBezTo>
                  <a:pt x="10936" y="6525"/>
                  <a:pt x="10933" y="6521"/>
                  <a:pt x="10928" y="6520"/>
                </a:cubicBezTo>
                <a:cubicBezTo>
                  <a:pt x="10899" y="6513"/>
                  <a:pt x="10873" y="6538"/>
                  <a:pt x="10849" y="6562"/>
                </a:cubicBezTo>
                <a:cubicBezTo>
                  <a:pt x="10829" y="6582"/>
                  <a:pt x="10808" y="6601"/>
                  <a:pt x="10785" y="6604"/>
                </a:cubicBezTo>
                <a:cubicBezTo>
                  <a:pt x="10784" y="6598"/>
                  <a:pt x="10782" y="6591"/>
                  <a:pt x="10781" y="6585"/>
                </a:cubicBezTo>
                <a:lnTo>
                  <a:pt x="10779" y="6573"/>
                </a:lnTo>
                <a:cubicBezTo>
                  <a:pt x="10777" y="6561"/>
                  <a:pt x="10771" y="6554"/>
                  <a:pt x="10765" y="6554"/>
                </a:cubicBezTo>
                <a:cubicBezTo>
                  <a:pt x="10758" y="6554"/>
                  <a:pt x="10753" y="6551"/>
                  <a:pt x="10746" y="6547"/>
                </a:cubicBezTo>
                <a:cubicBezTo>
                  <a:pt x="10742" y="6544"/>
                  <a:pt x="10736" y="6541"/>
                  <a:pt x="10730" y="6539"/>
                </a:cubicBezTo>
                <a:cubicBezTo>
                  <a:pt x="10729" y="6538"/>
                  <a:pt x="10730" y="6538"/>
                  <a:pt x="10730" y="6538"/>
                </a:cubicBezTo>
                <a:cubicBezTo>
                  <a:pt x="10729" y="6533"/>
                  <a:pt x="10729" y="6528"/>
                  <a:pt x="10729" y="6520"/>
                </a:cubicBezTo>
                <a:cubicBezTo>
                  <a:pt x="10729" y="6505"/>
                  <a:pt x="10723" y="6492"/>
                  <a:pt x="10716" y="6490"/>
                </a:cubicBezTo>
                <a:cubicBezTo>
                  <a:pt x="10713" y="6489"/>
                  <a:pt x="10709" y="6477"/>
                  <a:pt x="10707" y="6458"/>
                </a:cubicBezTo>
                <a:cubicBezTo>
                  <a:pt x="10713" y="6476"/>
                  <a:pt x="10726" y="6493"/>
                  <a:pt x="10748" y="6498"/>
                </a:cubicBezTo>
                <a:lnTo>
                  <a:pt x="10748" y="6503"/>
                </a:lnTo>
                <a:cubicBezTo>
                  <a:pt x="10748" y="6518"/>
                  <a:pt x="10754" y="6531"/>
                  <a:pt x="10762" y="6533"/>
                </a:cubicBezTo>
                <a:cubicBezTo>
                  <a:pt x="10762" y="6533"/>
                  <a:pt x="10762" y="6533"/>
                  <a:pt x="10763" y="6533"/>
                </a:cubicBezTo>
                <a:cubicBezTo>
                  <a:pt x="10766" y="6533"/>
                  <a:pt x="10769" y="6530"/>
                  <a:pt x="10771" y="6527"/>
                </a:cubicBezTo>
                <a:cubicBezTo>
                  <a:pt x="10776" y="6535"/>
                  <a:pt x="10791" y="6559"/>
                  <a:pt x="10810" y="6559"/>
                </a:cubicBezTo>
                <a:cubicBezTo>
                  <a:pt x="10846" y="6559"/>
                  <a:pt x="10856" y="6495"/>
                  <a:pt x="10863" y="6449"/>
                </a:cubicBezTo>
                <a:cubicBezTo>
                  <a:pt x="10867" y="6418"/>
                  <a:pt x="10871" y="6397"/>
                  <a:pt x="10877" y="6390"/>
                </a:cubicBezTo>
                <a:cubicBezTo>
                  <a:pt x="10886" y="6416"/>
                  <a:pt x="10895" y="6435"/>
                  <a:pt x="10905" y="6435"/>
                </a:cubicBezTo>
                <a:cubicBezTo>
                  <a:pt x="10941" y="6435"/>
                  <a:pt x="10961" y="6386"/>
                  <a:pt x="10978" y="6346"/>
                </a:cubicBezTo>
                <a:cubicBezTo>
                  <a:pt x="10988" y="6321"/>
                  <a:pt x="10998" y="6299"/>
                  <a:pt x="11007" y="6299"/>
                </a:cubicBezTo>
                <a:lnTo>
                  <a:pt x="11024" y="6299"/>
                </a:lnTo>
                <a:cubicBezTo>
                  <a:pt x="11030" y="6316"/>
                  <a:pt x="11039" y="6329"/>
                  <a:pt x="11051" y="6329"/>
                </a:cubicBezTo>
                <a:cubicBezTo>
                  <a:pt x="11069" y="6329"/>
                  <a:pt x="11084" y="6299"/>
                  <a:pt x="11084" y="6261"/>
                </a:cubicBezTo>
                <a:cubicBezTo>
                  <a:pt x="11084" y="6261"/>
                  <a:pt x="11084" y="6261"/>
                  <a:pt x="11084" y="6260"/>
                </a:cubicBezTo>
                <a:cubicBezTo>
                  <a:pt x="11088" y="6243"/>
                  <a:pt x="11092" y="6228"/>
                  <a:pt x="11102" y="6210"/>
                </a:cubicBezTo>
                <a:cubicBezTo>
                  <a:pt x="11118" y="6180"/>
                  <a:pt x="11139" y="6143"/>
                  <a:pt x="11143" y="6069"/>
                </a:cubicBezTo>
                <a:cubicBezTo>
                  <a:pt x="11144" y="6053"/>
                  <a:pt x="11138" y="6039"/>
                  <a:pt x="11131" y="6036"/>
                </a:cubicBezTo>
                <a:cubicBezTo>
                  <a:pt x="11111" y="6029"/>
                  <a:pt x="11111" y="6002"/>
                  <a:pt x="11111" y="5993"/>
                </a:cubicBezTo>
                <a:cubicBezTo>
                  <a:pt x="11111" y="5986"/>
                  <a:pt x="11113" y="5979"/>
                  <a:pt x="11113" y="5971"/>
                </a:cubicBezTo>
                <a:cubicBezTo>
                  <a:pt x="11135" y="5961"/>
                  <a:pt x="11152" y="5928"/>
                  <a:pt x="11152" y="5881"/>
                </a:cubicBezTo>
                <a:cubicBezTo>
                  <a:pt x="11152" y="5859"/>
                  <a:pt x="11146" y="5841"/>
                  <a:pt x="11140" y="5824"/>
                </a:cubicBezTo>
                <a:cubicBezTo>
                  <a:pt x="11145" y="5817"/>
                  <a:pt x="11149" y="5810"/>
                  <a:pt x="11155" y="5810"/>
                </a:cubicBezTo>
                <a:cubicBezTo>
                  <a:pt x="11185" y="5810"/>
                  <a:pt x="11255" y="5693"/>
                  <a:pt x="11255" y="5611"/>
                </a:cubicBezTo>
                <a:cubicBezTo>
                  <a:pt x="11255" y="5520"/>
                  <a:pt x="11202" y="5440"/>
                  <a:pt x="11159" y="5416"/>
                </a:cubicBezTo>
                <a:cubicBezTo>
                  <a:pt x="11157" y="5398"/>
                  <a:pt x="11153" y="5380"/>
                  <a:pt x="11148" y="5365"/>
                </a:cubicBezTo>
                <a:cubicBezTo>
                  <a:pt x="11147" y="5360"/>
                  <a:pt x="11145" y="5355"/>
                  <a:pt x="11143" y="5351"/>
                </a:cubicBezTo>
                <a:lnTo>
                  <a:pt x="11143" y="5344"/>
                </a:lnTo>
                <a:cubicBezTo>
                  <a:pt x="11152" y="5332"/>
                  <a:pt x="11159" y="5315"/>
                  <a:pt x="11159" y="5291"/>
                </a:cubicBezTo>
                <a:cubicBezTo>
                  <a:pt x="11159" y="5281"/>
                  <a:pt x="11155" y="5273"/>
                  <a:pt x="11153" y="5265"/>
                </a:cubicBezTo>
                <a:cubicBezTo>
                  <a:pt x="11159" y="5241"/>
                  <a:pt x="11162" y="5214"/>
                  <a:pt x="11162" y="5190"/>
                </a:cubicBezTo>
                <a:cubicBezTo>
                  <a:pt x="11163" y="5165"/>
                  <a:pt x="11163" y="5142"/>
                  <a:pt x="11169" y="5124"/>
                </a:cubicBezTo>
                <a:cubicBezTo>
                  <a:pt x="11182" y="5076"/>
                  <a:pt x="11203" y="5054"/>
                  <a:pt x="11228" y="5029"/>
                </a:cubicBezTo>
                <a:cubicBezTo>
                  <a:pt x="11238" y="5020"/>
                  <a:pt x="11248" y="5010"/>
                  <a:pt x="11258" y="4999"/>
                </a:cubicBezTo>
                <a:cubicBezTo>
                  <a:pt x="11265" y="4991"/>
                  <a:pt x="11274" y="4982"/>
                  <a:pt x="11283" y="4972"/>
                </a:cubicBezTo>
                <a:cubicBezTo>
                  <a:pt x="11305" y="4948"/>
                  <a:pt x="11333" y="4919"/>
                  <a:pt x="11356" y="4886"/>
                </a:cubicBezTo>
                <a:cubicBezTo>
                  <a:pt x="11390" y="4837"/>
                  <a:pt x="11406" y="4793"/>
                  <a:pt x="11408" y="4746"/>
                </a:cubicBezTo>
                <a:cubicBezTo>
                  <a:pt x="11412" y="4725"/>
                  <a:pt x="11411" y="4705"/>
                  <a:pt x="11409" y="4685"/>
                </a:cubicBezTo>
                <a:cubicBezTo>
                  <a:pt x="11409" y="4673"/>
                  <a:pt x="11408" y="4659"/>
                  <a:pt x="11408" y="4641"/>
                </a:cubicBezTo>
                <a:cubicBezTo>
                  <a:pt x="11408" y="4616"/>
                  <a:pt x="11412" y="4599"/>
                  <a:pt x="11417" y="4583"/>
                </a:cubicBezTo>
                <a:cubicBezTo>
                  <a:pt x="11424" y="4589"/>
                  <a:pt x="11430" y="4599"/>
                  <a:pt x="11438" y="4599"/>
                </a:cubicBezTo>
                <a:cubicBezTo>
                  <a:pt x="11463" y="4599"/>
                  <a:pt x="11481" y="4561"/>
                  <a:pt x="11484" y="4513"/>
                </a:cubicBezTo>
                <a:cubicBezTo>
                  <a:pt x="11497" y="4509"/>
                  <a:pt x="11511" y="4501"/>
                  <a:pt x="11520" y="4501"/>
                </a:cubicBezTo>
                <a:close/>
                <a:moveTo>
                  <a:pt x="4720" y="4519"/>
                </a:moveTo>
                <a:lnTo>
                  <a:pt x="4724" y="4519"/>
                </a:lnTo>
                <a:cubicBezTo>
                  <a:pt x="4730" y="4526"/>
                  <a:pt x="4736" y="4535"/>
                  <a:pt x="4742" y="4544"/>
                </a:cubicBezTo>
                <a:cubicBezTo>
                  <a:pt x="4744" y="4547"/>
                  <a:pt x="4746" y="4550"/>
                  <a:pt x="4748" y="4554"/>
                </a:cubicBezTo>
                <a:cubicBezTo>
                  <a:pt x="4737" y="4545"/>
                  <a:pt x="4728" y="4534"/>
                  <a:pt x="4720" y="4519"/>
                </a:cubicBezTo>
                <a:close/>
                <a:moveTo>
                  <a:pt x="1659" y="4531"/>
                </a:moveTo>
                <a:lnTo>
                  <a:pt x="1676" y="5194"/>
                </a:lnTo>
                <a:cubicBezTo>
                  <a:pt x="1669" y="5190"/>
                  <a:pt x="1663" y="5185"/>
                  <a:pt x="1656" y="5185"/>
                </a:cubicBezTo>
                <a:cubicBezTo>
                  <a:pt x="1651" y="5185"/>
                  <a:pt x="1647" y="5190"/>
                  <a:pt x="1642" y="5191"/>
                </a:cubicBezTo>
                <a:lnTo>
                  <a:pt x="1637" y="5185"/>
                </a:lnTo>
                <a:cubicBezTo>
                  <a:pt x="1637" y="5185"/>
                  <a:pt x="1637" y="4864"/>
                  <a:pt x="1637" y="4550"/>
                </a:cubicBezTo>
                <a:cubicBezTo>
                  <a:pt x="1645" y="4547"/>
                  <a:pt x="1653" y="4541"/>
                  <a:pt x="1659" y="4531"/>
                </a:cubicBezTo>
                <a:close/>
                <a:moveTo>
                  <a:pt x="4930" y="4548"/>
                </a:moveTo>
                <a:lnTo>
                  <a:pt x="4905" y="4685"/>
                </a:lnTo>
                <a:cubicBezTo>
                  <a:pt x="4907" y="4642"/>
                  <a:pt x="4914" y="4583"/>
                  <a:pt x="4930" y="4548"/>
                </a:cubicBezTo>
                <a:close/>
                <a:moveTo>
                  <a:pt x="4891" y="4559"/>
                </a:moveTo>
                <a:cubicBezTo>
                  <a:pt x="4886" y="4579"/>
                  <a:pt x="4883" y="4602"/>
                  <a:pt x="4880" y="4625"/>
                </a:cubicBezTo>
                <a:cubicBezTo>
                  <a:pt x="4879" y="4614"/>
                  <a:pt x="4876" y="4603"/>
                  <a:pt x="4870" y="4600"/>
                </a:cubicBezTo>
                <a:cubicBezTo>
                  <a:pt x="4868" y="4599"/>
                  <a:pt x="4865" y="4598"/>
                  <a:pt x="4863" y="4597"/>
                </a:cubicBezTo>
                <a:cubicBezTo>
                  <a:pt x="4873" y="4588"/>
                  <a:pt x="4881" y="4573"/>
                  <a:pt x="4891" y="4559"/>
                </a:cubicBezTo>
                <a:close/>
                <a:moveTo>
                  <a:pt x="4959" y="4563"/>
                </a:moveTo>
                <a:cubicBezTo>
                  <a:pt x="4961" y="4570"/>
                  <a:pt x="4963" y="4577"/>
                  <a:pt x="4965" y="4584"/>
                </a:cubicBezTo>
                <a:cubicBezTo>
                  <a:pt x="4969" y="4595"/>
                  <a:pt x="4973" y="4605"/>
                  <a:pt x="4976" y="4619"/>
                </a:cubicBezTo>
                <a:cubicBezTo>
                  <a:pt x="4979" y="4628"/>
                  <a:pt x="4983" y="4634"/>
                  <a:pt x="4988" y="4635"/>
                </a:cubicBezTo>
                <a:cubicBezTo>
                  <a:pt x="4994" y="4636"/>
                  <a:pt x="4998" y="4632"/>
                  <a:pt x="5001" y="4623"/>
                </a:cubicBezTo>
                <a:cubicBezTo>
                  <a:pt x="5003" y="4619"/>
                  <a:pt x="5005" y="4615"/>
                  <a:pt x="5006" y="4612"/>
                </a:cubicBezTo>
                <a:cubicBezTo>
                  <a:pt x="5030" y="4658"/>
                  <a:pt x="5058" y="4674"/>
                  <a:pt x="5083" y="4689"/>
                </a:cubicBezTo>
                <a:cubicBezTo>
                  <a:pt x="5109" y="4704"/>
                  <a:pt x="5131" y="4717"/>
                  <a:pt x="5147" y="4759"/>
                </a:cubicBezTo>
                <a:cubicBezTo>
                  <a:pt x="5150" y="4767"/>
                  <a:pt x="5150" y="4776"/>
                  <a:pt x="5151" y="4788"/>
                </a:cubicBezTo>
                <a:cubicBezTo>
                  <a:pt x="5152" y="4804"/>
                  <a:pt x="5154" y="4825"/>
                  <a:pt x="5165" y="4841"/>
                </a:cubicBezTo>
                <a:cubicBezTo>
                  <a:pt x="5172" y="4853"/>
                  <a:pt x="5179" y="4853"/>
                  <a:pt x="5186" y="4859"/>
                </a:cubicBezTo>
                <a:cubicBezTo>
                  <a:pt x="5179" y="4867"/>
                  <a:pt x="5173" y="4880"/>
                  <a:pt x="5173" y="4899"/>
                </a:cubicBezTo>
                <a:cubicBezTo>
                  <a:pt x="5173" y="4905"/>
                  <a:pt x="5176" y="4909"/>
                  <a:pt x="5177" y="4915"/>
                </a:cubicBezTo>
                <a:lnTo>
                  <a:pt x="5142" y="4915"/>
                </a:lnTo>
                <a:cubicBezTo>
                  <a:pt x="5133" y="4901"/>
                  <a:pt x="5122" y="4889"/>
                  <a:pt x="5109" y="4871"/>
                </a:cubicBezTo>
                <a:cubicBezTo>
                  <a:pt x="5109" y="4867"/>
                  <a:pt x="5111" y="4865"/>
                  <a:pt x="5111" y="4861"/>
                </a:cubicBezTo>
                <a:cubicBezTo>
                  <a:pt x="5111" y="4834"/>
                  <a:pt x="5100" y="4812"/>
                  <a:pt x="5086" y="4812"/>
                </a:cubicBezTo>
                <a:cubicBezTo>
                  <a:pt x="5081" y="4812"/>
                  <a:pt x="5076" y="4817"/>
                  <a:pt x="5072" y="4823"/>
                </a:cubicBezTo>
                <a:cubicBezTo>
                  <a:pt x="5070" y="4820"/>
                  <a:pt x="5064" y="4811"/>
                  <a:pt x="5062" y="4810"/>
                </a:cubicBezTo>
                <a:cubicBezTo>
                  <a:pt x="5058" y="4807"/>
                  <a:pt x="5052" y="4809"/>
                  <a:pt x="5048" y="4815"/>
                </a:cubicBezTo>
                <a:cubicBezTo>
                  <a:pt x="5044" y="4820"/>
                  <a:pt x="5042" y="4829"/>
                  <a:pt x="5042" y="4839"/>
                </a:cubicBezTo>
                <a:cubicBezTo>
                  <a:pt x="5042" y="4903"/>
                  <a:pt x="4995" y="4971"/>
                  <a:pt x="4969" y="4971"/>
                </a:cubicBezTo>
                <a:cubicBezTo>
                  <a:pt x="4967" y="4971"/>
                  <a:pt x="4965" y="4970"/>
                  <a:pt x="4963" y="4969"/>
                </a:cubicBezTo>
                <a:cubicBezTo>
                  <a:pt x="4957" y="4963"/>
                  <a:pt x="4949" y="4967"/>
                  <a:pt x="4945" y="4980"/>
                </a:cubicBezTo>
                <a:cubicBezTo>
                  <a:pt x="4943" y="4986"/>
                  <a:pt x="4942" y="4992"/>
                  <a:pt x="4941" y="4997"/>
                </a:cubicBezTo>
                <a:cubicBezTo>
                  <a:pt x="4940" y="4998"/>
                  <a:pt x="4940" y="4999"/>
                  <a:pt x="4940" y="5000"/>
                </a:cubicBezTo>
                <a:cubicBezTo>
                  <a:pt x="4938" y="5000"/>
                  <a:pt x="4938" y="5000"/>
                  <a:pt x="4937" y="5000"/>
                </a:cubicBezTo>
                <a:cubicBezTo>
                  <a:pt x="4937" y="5000"/>
                  <a:pt x="4937" y="5000"/>
                  <a:pt x="4937" y="5000"/>
                </a:cubicBezTo>
                <a:cubicBezTo>
                  <a:pt x="4936" y="4992"/>
                  <a:pt x="4938" y="4972"/>
                  <a:pt x="4940" y="4960"/>
                </a:cubicBezTo>
                <a:lnTo>
                  <a:pt x="4940" y="4951"/>
                </a:lnTo>
                <a:cubicBezTo>
                  <a:pt x="4942" y="4935"/>
                  <a:pt x="4937" y="4920"/>
                  <a:pt x="4929" y="4916"/>
                </a:cubicBezTo>
                <a:cubicBezTo>
                  <a:pt x="4919" y="4911"/>
                  <a:pt x="4908" y="4908"/>
                  <a:pt x="4896" y="4907"/>
                </a:cubicBezTo>
                <a:lnTo>
                  <a:pt x="4916" y="4799"/>
                </a:lnTo>
                <a:cubicBezTo>
                  <a:pt x="4919" y="4820"/>
                  <a:pt x="4926" y="4837"/>
                  <a:pt x="4937" y="4837"/>
                </a:cubicBezTo>
                <a:cubicBezTo>
                  <a:pt x="4951" y="4837"/>
                  <a:pt x="4962" y="4814"/>
                  <a:pt x="4962" y="4787"/>
                </a:cubicBezTo>
                <a:cubicBezTo>
                  <a:pt x="4962" y="4759"/>
                  <a:pt x="4951" y="4738"/>
                  <a:pt x="4937" y="4738"/>
                </a:cubicBezTo>
                <a:cubicBezTo>
                  <a:pt x="4932" y="4738"/>
                  <a:pt x="4929" y="4742"/>
                  <a:pt x="4925" y="4747"/>
                </a:cubicBezTo>
                <a:lnTo>
                  <a:pt x="4959" y="4563"/>
                </a:lnTo>
                <a:close/>
                <a:moveTo>
                  <a:pt x="873" y="4588"/>
                </a:moveTo>
                <a:cubicBezTo>
                  <a:pt x="863" y="4588"/>
                  <a:pt x="856" y="4603"/>
                  <a:pt x="856" y="4621"/>
                </a:cubicBezTo>
                <a:cubicBezTo>
                  <a:pt x="856" y="4639"/>
                  <a:pt x="863" y="4655"/>
                  <a:pt x="873" y="4655"/>
                </a:cubicBezTo>
                <a:cubicBezTo>
                  <a:pt x="882" y="4655"/>
                  <a:pt x="889" y="4639"/>
                  <a:pt x="889" y="4621"/>
                </a:cubicBezTo>
                <a:cubicBezTo>
                  <a:pt x="889" y="4603"/>
                  <a:pt x="882" y="4588"/>
                  <a:pt x="873" y="4588"/>
                </a:cubicBezTo>
                <a:close/>
                <a:moveTo>
                  <a:pt x="5800" y="4588"/>
                </a:moveTo>
                <a:cubicBezTo>
                  <a:pt x="5772" y="4588"/>
                  <a:pt x="5750" y="4633"/>
                  <a:pt x="5750" y="4688"/>
                </a:cubicBezTo>
                <a:cubicBezTo>
                  <a:pt x="5750" y="4742"/>
                  <a:pt x="5772" y="4786"/>
                  <a:pt x="5800" y="4786"/>
                </a:cubicBezTo>
                <a:cubicBezTo>
                  <a:pt x="5827" y="4786"/>
                  <a:pt x="5848" y="4742"/>
                  <a:pt x="5848" y="4688"/>
                </a:cubicBezTo>
                <a:cubicBezTo>
                  <a:pt x="5848" y="4633"/>
                  <a:pt x="5827" y="4588"/>
                  <a:pt x="5800" y="4588"/>
                </a:cubicBezTo>
                <a:close/>
                <a:moveTo>
                  <a:pt x="18062" y="4588"/>
                </a:moveTo>
                <a:cubicBezTo>
                  <a:pt x="18035" y="4588"/>
                  <a:pt x="18013" y="4633"/>
                  <a:pt x="18013" y="4688"/>
                </a:cubicBezTo>
                <a:cubicBezTo>
                  <a:pt x="18013" y="4742"/>
                  <a:pt x="18035" y="4786"/>
                  <a:pt x="18062" y="4786"/>
                </a:cubicBezTo>
                <a:cubicBezTo>
                  <a:pt x="18089" y="4786"/>
                  <a:pt x="18111" y="4742"/>
                  <a:pt x="18111" y="4688"/>
                </a:cubicBezTo>
                <a:cubicBezTo>
                  <a:pt x="18111" y="4633"/>
                  <a:pt x="18089" y="4588"/>
                  <a:pt x="18062" y="4588"/>
                </a:cubicBezTo>
                <a:close/>
                <a:moveTo>
                  <a:pt x="5459" y="4633"/>
                </a:moveTo>
                <a:lnTo>
                  <a:pt x="5460" y="4675"/>
                </a:lnTo>
                <a:lnTo>
                  <a:pt x="5462" y="4773"/>
                </a:lnTo>
                <a:cubicBezTo>
                  <a:pt x="5438" y="4752"/>
                  <a:pt x="5416" y="4720"/>
                  <a:pt x="5416" y="4702"/>
                </a:cubicBezTo>
                <a:cubicBezTo>
                  <a:pt x="5417" y="4688"/>
                  <a:pt x="5437" y="4654"/>
                  <a:pt x="5459" y="4633"/>
                </a:cubicBezTo>
                <a:close/>
                <a:moveTo>
                  <a:pt x="18642" y="4650"/>
                </a:moveTo>
                <a:cubicBezTo>
                  <a:pt x="18645" y="4655"/>
                  <a:pt x="18649" y="4658"/>
                  <a:pt x="18653" y="4663"/>
                </a:cubicBezTo>
                <a:cubicBezTo>
                  <a:pt x="18656" y="4667"/>
                  <a:pt x="18659" y="4672"/>
                  <a:pt x="18662" y="4676"/>
                </a:cubicBezTo>
                <a:cubicBezTo>
                  <a:pt x="18668" y="4684"/>
                  <a:pt x="18675" y="4691"/>
                  <a:pt x="18682" y="4699"/>
                </a:cubicBezTo>
                <a:cubicBezTo>
                  <a:pt x="18687" y="4706"/>
                  <a:pt x="18692" y="4713"/>
                  <a:pt x="18697" y="4720"/>
                </a:cubicBezTo>
                <a:cubicBezTo>
                  <a:pt x="18701" y="4725"/>
                  <a:pt x="18705" y="4730"/>
                  <a:pt x="18709" y="4735"/>
                </a:cubicBezTo>
                <a:cubicBezTo>
                  <a:pt x="18715" y="4742"/>
                  <a:pt x="18720" y="4748"/>
                  <a:pt x="18726" y="4755"/>
                </a:cubicBezTo>
                <a:cubicBezTo>
                  <a:pt x="18729" y="4759"/>
                  <a:pt x="18733" y="4764"/>
                  <a:pt x="18736" y="4768"/>
                </a:cubicBezTo>
                <a:cubicBezTo>
                  <a:pt x="18741" y="4774"/>
                  <a:pt x="18746" y="4781"/>
                  <a:pt x="18751" y="4788"/>
                </a:cubicBezTo>
                <a:cubicBezTo>
                  <a:pt x="18757" y="4795"/>
                  <a:pt x="18762" y="4801"/>
                  <a:pt x="18768" y="4808"/>
                </a:cubicBezTo>
                <a:cubicBezTo>
                  <a:pt x="18772" y="4813"/>
                  <a:pt x="18776" y="4819"/>
                  <a:pt x="18780" y="4824"/>
                </a:cubicBezTo>
                <a:cubicBezTo>
                  <a:pt x="18785" y="4831"/>
                  <a:pt x="18791" y="4837"/>
                  <a:pt x="18796" y="4844"/>
                </a:cubicBezTo>
                <a:cubicBezTo>
                  <a:pt x="18801" y="4850"/>
                  <a:pt x="18806" y="4857"/>
                  <a:pt x="18812" y="4864"/>
                </a:cubicBezTo>
                <a:cubicBezTo>
                  <a:pt x="18815" y="4868"/>
                  <a:pt x="18818" y="4871"/>
                  <a:pt x="18822" y="4875"/>
                </a:cubicBezTo>
                <a:cubicBezTo>
                  <a:pt x="18817" y="4887"/>
                  <a:pt x="18813" y="4902"/>
                  <a:pt x="18813" y="4918"/>
                </a:cubicBezTo>
                <a:cubicBezTo>
                  <a:pt x="18813" y="4956"/>
                  <a:pt x="18828" y="4986"/>
                  <a:pt x="18847" y="4986"/>
                </a:cubicBezTo>
                <a:cubicBezTo>
                  <a:pt x="18861" y="4986"/>
                  <a:pt x="18870" y="4967"/>
                  <a:pt x="18876" y="4944"/>
                </a:cubicBezTo>
                <a:cubicBezTo>
                  <a:pt x="18879" y="4948"/>
                  <a:pt x="18883" y="4953"/>
                  <a:pt x="18886" y="4957"/>
                </a:cubicBezTo>
                <a:cubicBezTo>
                  <a:pt x="18893" y="4966"/>
                  <a:pt x="18900" y="4974"/>
                  <a:pt x="18908" y="4984"/>
                </a:cubicBezTo>
                <a:cubicBezTo>
                  <a:pt x="18912" y="4989"/>
                  <a:pt x="18916" y="4994"/>
                  <a:pt x="18920" y="4999"/>
                </a:cubicBezTo>
                <a:cubicBezTo>
                  <a:pt x="18927" y="5007"/>
                  <a:pt x="18934" y="5016"/>
                  <a:pt x="18940" y="5024"/>
                </a:cubicBezTo>
                <a:cubicBezTo>
                  <a:pt x="18945" y="5030"/>
                  <a:pt x="18949" y="5036"/>
                  <a:pt x="18954" y="5042"/>
                </a:cubicBezTo>
                <a:cubicBezTo>
                  <a:pt x="18961" y="5050"/>
                  <a:pt x="18967" y="5058"/>
                  <a:pt x="18974" y="5066"/>
                </a:cubicBezTo>
                <a:cubicBezTo>
                  <a:pt x="18979" y="5073"/>
                  <a:pt x="18985" y="5080"/>
                  <a:pt x="18990" y="5086"/>
                </a:cubicBezTo>
                <a:cubicBezTo>
                  <a:pt x="18995" y="5093"/>
                  <a:pt x="19000" y="5100"/>
                  <a:pt x="19006" y="5107"/>
                </a:cubicBezTo>
                <a:cubicBezTo>
                  <a:pt x="19017" y="5121"/>
                  <a:pt x="19029" y="5134"/>
                  <a:pt x="19040" y="5148"/>
                </a:cubicBezTo>
                <a:cubicBezTo>
                  <a:pt x="19045" y="5155"/>
                  <a:pt x="19050" y="5161"/>
                  <a:pt x="19055" y="5168"/>
                </a:cubicBezTo>
                <a:cubicBezTo>
                  <a:pt x="19059" y="5173"/>
                  <a:pt x="19063" y="5179"/>
                  <a:pt x="19068" y="5184"/>
                </a:cubicBezTo>
                <a:cubicBezTo>
                  <a:pt x="19075" y="5194"/>
                  <a:pt x="19083" y="5203"/>
                  <a:pt x="19090" y="5212"/>
                </a:cubicBezTo>
                <a:cubicBezTo>
                  <a:pt x="19093" y="5215"/>
                  <a:pt x="19095" y="5219"/>
                  <a:pt x="19097" y="5222"/>
                </a:cubicBezTo>
                <a:cubicBezTo>
                  <a:pt x="19096" y="5231"/>
                  <a:pt x="19092" y="5237"/>
                  <a:pt x="19092" y="5247"/>
                </a:cubicBezTo>
                <a:cubicBezTo>
                  <a:pt x="19092" y="5302"/>
                  <a:pt x="19114" y="5345"/>
                  <a:pt x="19141" y="5345"/>
                </a:cubicBezTo>
                <a:cubicBezTo>
                  <a:pt x="19155" y="5345"/>
                  <a:pt x="19166" y="5335"/>
                  <a:pt x="19175" y="5318"/>
                </a:cubicBezTo>
                <a:cubicBezTo>
                  <a:pt x="19180" y="5324"/>
                  <a:pt x="19185" y="5330"/>
                  <a:pt x="19189" y="5336"/>
                </a:cubicBezTo>
                <a:cubicBezTo>
                  <a:pt x="19200" y="5350"/>
                  <a:pt x="19211" y="5363"/>
                  <a:pt x="19222" y="5377"/>
                </a:cubicBezTo>
                <a:cubicBezTo>
                  <a:pt x="19224" y="5379"/>
                  <a:pt x="19226" y="5382"/>
                  <a:pt x="19229" y="5385"/>
                </a:cubicBezTo>
                <a:cubicBezTo>
                  <a:pt x="19236" y="5394"/>
                  <a:pt x="19243" y="5403"/>
                  <a:pt x="19250" y="5412"/>
                </a:cubicBezTo>
                <a:cubicBezTo>
                  <a:pt x="19252" y="5414"/>
                  <a:pt x="19254" y="5416"/>
                  <a:pt x="19255" y="5419"/>
                </a:cubicBezTo>
                <a:cubicBezTo>
                  <a:pt x="19262" y="5427"/>
                  <a:pt x="19269" y="5435"/>
                  <a:pt x="19275" y="5443"/>
                </a:cubicBezTo>
                <a:cubicBezTo>
                  <a:pt x="19278" y="5446"/>
                  <a:pt x="19280" y="5449"/>
                  <a:pt x="19283" y="5452"/>
                </a:cubicBezTo>
                <a:cubicBezTo>
                  <a:pt x="19316" y="5493"/>
                  <a:pt x="19335" y="5517"/>
                  <a:pt x="19360" y="5548"/>
                </a:cubicBezTo>
                <a:cubicBezTo>
                  <a:pt x="19357" y="5560"/>
                  <a:pt x="19353" y="5569"/>
                  <a:pt x="19353" y="5583"/>
                </a:cubicBezTo>
                <a:cubicBezTo>
                  <a:pt x="19353" y="5623"/>
                  <a:pt x="19366" y="5650"/>
                  <a:pt x="19383" y="5666"/>
                </a:cubicBezTo>
                <a:lnTo>
                  <a:pt x="19303" y="5666"/>
                </a:lnTo>
                <a:cubicBezTo>
                  <a:pt x="19282" y="5666"/>
                  <a:pt x="19263" y="5651"/>
                  <a:pt x="19240" y="5633"/>
                </a:cubicBezTo>
                <a:cubicBezTo>
                  <a:pt x="19209" y="5608"/>
                  <a:pt x="19174" y="5581"/>
                  <a:pt x="19122" y="5581"/>
                </a:cubicBezTo>
                <a:cubicBezTo>
                  <a:pt x="19113" y="5581"/>
                  <a:pt x="19080" y="5587"/>
                  <a:pt x="19065" y="5589"/>
                </a:cubicBezTo>
                <a:cubicBezTo>
                  <a:pt x="19056" y="5570"/>
                  <a:pt x="19044" y="5558"/>
                  <a:pt x="19030" y="5558"/>
                </a:cubicBezTo>
                <a:cubicBezTo>
                  <a:pt x="19014" y="5558"/>
                  <a:pt x="19002" y="5576"/>
                  <a:pt x="18993" y="5599"/>
                </a:cubicBezTo>
                <a:cubicBezTo>
                  <a:pt x="18950" y="5605"/>
                  <a:pt x="18922" y="5606"/>
                  <a:pt x="18875" y="5617"/>
                </a:cubicBezTo>
                <a:lnTo>
                  <a:pt x="18630" y="4685"/>
                </a:lnTo>
                <a:cubicBezTo>
                  <a:pt x="18635" y="4675"/>
                  <a:pt x="18638" y="4662"/>
                  <a:pt x="18642" y="4650"/>
                </a:cubicBezTo>
                <a:close/>
                <a:moveTo>
                  <a:pt x="479" y="4663"/>
                </a:moveTo>
                <a:cubicBezTo>
                  <a:pt x="461" y="4663"/>
                  <a:pt x="447" y="4692"/>
                  <a:pt x="447" y="4727"/>
                </a:cubicBezTo>
                <a:cubicBezTo>
                  <a:pt x="447" y="4762"/>
                  <a:pt x="461" y="4790"/>
                  <a:pt x="479" y="4790"/>
                </a:cubicBezTo>
                <a:cubicBezTo>
                  <a:pt x="496" y="4790"/>
                  <a:pt x="510" y="4762"/>
                  <a:pt x="510" y="4727"/>
                </a:cubicBezTo>
                <a:cubicBezTo>
                  <a:pt x="510" y="4692"/>
                  <a:pt x="496" y="4663"/>
                  <a:pt x="479" y="4663"/>
                </a:cubicBezTo>
                <a:close/>
                <a:moveTo>
                  <a:pt x="14009" y="4700"/>
                </a:moveTo>
                <a:cubicBezTo>
                  <a:pt x="13990" y="4700"/>
                  <a:pt x="13975" y="4731"/>
                  <a:pt x="13975" y="4769"/>
                </a:cubicBezTo>
                <a:cubicBezTo>
                  <a:pt x="13975" y="4807"/>
                  <a:pt x="13990" y="4837"/>
                  <a:pt x="14009" y="4837"/>
                </a:cubicBezTo>
                <a:cubicBezTo>
                  <a:pt x="14028" y="4837"/>
                  <a:pt x="14043" y="4807"/>
                  <a:pt x="14043" y="4769"/>
                </a:cubicBezTo>
                <a:cubicBezTo>
                  <a:pt x="14043" y="4731"/>
                  <a:pt x="14028" y="4700"/>
                  <a:pt x="14009" y="4700"/>
                </a:cubicBezTo>
                <a:close/>
                <a:moveTo>
                  <a:pt x="14713" y="4700"/>
                </a:moveTo>
                <a:cubicBezTo>
                  <a:pt x="14686" y="4700"/>
                  <a:pt x="14663" y="4745"/>
                  <a:pt x="14663" y="4799"/>
                </a:cubicBezTo>
                <a:cubicBezTo>
                  <a:pt x="14663" y="4854"/>
                  <a:pt x="14686" y="4897"/>
                  <a:pt x="14713" y="4897"/>
                </a:cubicBezTo>
                <a:cubicBezTo>
                  <a:pt x="14740" y="4897"/>
                  <a:pt x="14762" y="4854"/>
                  <a:pt x="14762" y="4799"/>
                </a:cubicBezTo>
                <a:cubicBezTo>
                  <a:pt x="14762" y="4745"/>
                  <a:pt x="14740" y="4700"/>
                  <a:pt x="14713" y="4700"/>
                </a:cubicBezTo>
                <a:close/>
                <a:moveTo>
                  <a:pt x="6079" y="4705"/>
                </a:moveTo>
                <a:cubicBezTo>
                  <a:pt x="6072" y="4722"/>
                  <a:pt x="6066" y="4740"/>
                  <a:pt x="6066" y="4762"/>
                </a:cubicBezTo>
                <a:cubicBezTo>
                  <a:pt x="6066" y="4817"/>
                  <a:pt x="6089" y="4860"/>
                  <a:pt x="6116" y="4860"/>
                </a:cubicBezTo>
                <a:cubicBezTo>
                  <a:pt x="6143" y="4860"/>
                  <a:pt x="6164" y="4817"/>
                  <a:pt x="6165" y="4763"/>
                </a:cubicBezTo>
                <a:cubicBezTo>
                  <a:pt x="6167" y="4767"/>
                  <a:pt x="6168" y="4774"/>
                  <a:pt x="6171" y="4774"/>
                </a:cubicBezTo>
                <a:lnTo>
                  <a:pt x="6191" y="4774"/>
                </a:lnTo>
                <a:cubicBezTo>
                  <a:pt x="6190" y="4811"/>
                  <a:pt x="6190" y="4818"/>
                  <a:pt x="6192" y="4833"/>
                </a:cubicBezTo>
                <a:cubicBezTo>
                  <a:pt x="6193" y="4859"/>
                  <a:pt x="6205" y="4876"/>
                  <a:pt x="6214" y="4890"/>
                </a:cubicBezTo>
                <a:cubicBezTo>
                  <a:pt x="6221" y="4902"/>
                  <a:pt x="6230" y="4915"/>
                  <a:pt x="6230" y="4927"/>
                </a:cubicBezTo>
                <a:cubicBezTo>
                  <a:pt x="6230" y="4948"/>
                  <a:pt x="6220" y="4994"/>
                  <a:pt x="6212" y="5029"/>
                </a:cubicBezTo>
                <a:cubicBezTo>
                  <a:pt x="6209" y="5041"/>
                  <a:pt x="6207" y="5052"/>
                  <a:pt x="6204" y="5063"/>
                </a:cubicBezTo>
                <a:cubicBezTo>
                  <a:pt x="6156" y="5042"/>
                  <a:pt x="6046" y="4954"/>
                  <a:pt x="6028" y="4909"/>
                </a:cubicBezTo>
                <a:cubicBezTo>
                  <a:pt x="6025" y="4902"/>
                  <a:pt x="6021" y="4897"/>
                  <a:pt x="6016" y="4897"/>
                </a:cubicBezTo>
                <a:lnTo>
                  <a:pt x="5984" y="4897"/>
                </a:lnTo>
                <a:cubicBezTo>
                  <a:pt x="5979" y="4897"/>
                  <a:pt x="5974" y="4903"/>
                  <a:pt x="5971" y="4914"/>
                </a:cubicBezTo>
                <a:cubicBezTo>
                  <a:pt x="5969" y="4924"/>
                  <a:pt x="5969" y="4937"/>
                  <a:pt x="5973" y="4946"/>
                </a:cubicBezTo>
                <a:cubicBezTo>
                  <a:pt x="5988" y="4983"/>
                  <a:pt x="6013" y="5016"/>
                  <a:pt x="6040" y="5052"/>
                </a:cubicBezTo>
                <a:cubicBezTo>
                  <a:pt x="6079" y="5105"/>
                  <a:pt x="6124" y="5165"/>
                  <a:pt x="6124" y="5224"/>
                </a:cubicBezTo>
                <a:cubicBezTo>
                  <a:pt x="6124" y="5232"/>
                  <a:pt x="6122" y="5239"/>
                  <a:pt x="6120" y="5242"/>
                </a:cubicBezTo>
                <a:cubicBezTo>
                  <a:pt x="6119" y="5239"/>
                  <a:pt x="6118" y="5235"/>
                  <a:pt x="6118" y="5232"/>
                </a:cubicBezTo>
                <a:cubicBezTo>
                  <a:pt x="6114" y="5217"/>
                  <a:pt x="6110" y="5202"/>
                  <a:pt x="6103" y="5197"/>
                </a:cubicBezTo>
                <a:cubicBezTo>
                  <a:pt x="6093" y="5187"/>
                  <a:pt x="6086" y="5188"/>
                  <a:pt x="6077" y="5182"/>
                </a:cubicBezTo>
                <a:cubicBezTo>
                  <a:pt x="6073" y="5163"/>
                  <a:pt x="6066" y="5148"/>
                  <a:pt x="6055" y="5148"/>
                </a:cubicBezTo>
                <a:cubicBezTo>
                  <a:pt x="6049" y="5148"/>
                  <a:pt x="6045" y="5153"/>
                  <a:pt x="6040" y="5160"/>
                </a:cubicBezTo>
                <a:cubicBezTo>
                  <a:pt x="6035" y="5158"/>
                  <a:pt x="6027" y="5151"/>
                  <a:pt x="6022" y="5149"/>
                </a:cubicBezTo>
                <a:cubicBezTo>
                  <a:pt x="5998" y="5140"/>
                  <a:pt x="5977" y="5131"/>
                  <a:pt x="5954" y="5104"/>
                </a:cubicBezTo>
                <a:cubicBezTo>
                  <a:pt x="5947" y="5066"/>
                  <a:pt x="5932" y="5036"/>
                  <a:pt x="5911" y="5036"/>
                </a:cubicBezTo>
                <a:cubicBezTo>
                  <a:pt x="5901" y="5036"/>
                  <a:pt x="5894" y="5047"/>
                  <a:pt x="5886" y="5057"/>
                </a:cubicBezTo>
                <a:cubicBezTo>
                  <a:pt x="5885" y="5056"/>
                  <a:pt x="5884" y="5055"/>
                  <a:pt x="5883" y="5055"/>
                </a:cubicBezTo>
                <a:cubicBezTo>
                  <a:pt x="5857" y="5041"/>
                  <a:pt x="5825" y="5024"/>
                  <a:pt x="5814" y="5000"/>
                </a:cubicBezTo>
                <a:cubicBezTo>
                  <a:pt x="5814" y="5000"/>
                  <a:pt x="6060" y="4726"/>
                  <a:pt x="6079" y="4705"/>
                </a:cubicBezTo>
                <a:close/>
                <a:moveTo>
                  <a:pt x="18476" y="4724"/>
                </a:moveTo>
                <a:cubicBezTo>
                  <a:pt x="18483" y="4734"/>
                  <a:pt x="18491" y="4745"/>
                  <a:pt x="18500" y="4752"/>
                </a:cubicBezTo>
                <a:cubicBezTo>
                  <a:pt x="18452" y="4956"/>
                  <a:pt x="18054" y="6656"/>
                  <a:pt x="18040" y="6717"/>
                </a:cubicBezTo>
                <a:cubicBezTo>
                  <a:pt x="18026" y="6719"/>
                  <a:pt x="18015" y="6733"/>
                  <a:pt x="18007" y="6753"/>
                </a:cubicBezTo>
                <a:lnTo>
                  <a:pt x="17709" y="6786"/>
                </a:lnTo>
                <a:cubicBezTo>
                  <a:pt x="17700" y="6766"/>
                  <a:pt x="17692" y="6751"/>
                  <a:pt x="17683" y="6738"/>
                </a:cubicBezTo>
                <a:cubicBezTo>
                  <a:pt x="17676" y="6728"/>
                  <a:pt x="17667" y="6731"/>
                  <a:pt x="17662" y="6744"/>
                </a:cubicBezTo>
                <a:cubicBezTo>
                  <a:pt x="17660" y="6749"/>
                  <a:pt x="17659" y="6755"/>
                  <a:pt x="17659" y="6761"/>
                </a:cubicBezTo>
                <a:cubicBezTo>
                  <a:pt x="17659" y="6771"/>
                  <a:pt x="17662" y="6780"/>
                  <a:pt x="17666" y="6786"/>
                </a:cubicBezTo>
                <a:cubicBezTo>
                  <a:pt x="17667" y="6787"/>
                  <a:pt x="17668" y="6789"/>
                  <a:pt x="17669" y="6791"/>
                </a:cubicBezTo>
                <a:lnTo>
                  <a:pt x="17570" y="6801"/>
                </a:lnTo>
                <a:cubicBezTo>
                  <a:pt x="17562" y="6770"/>
                  <a:pt x="17550" y="6745"/>
                  <a:pt x="17534" y="6730"/>
                </a:cubicBezTo>
                <a:cubicBezTo>
                  <a:pt x="17540" y="6729"/>
                  <a:pt x="17546" y="6724"/>
                  <a:pt x="17553" y="6724"/>
                </a:cubicBezTo>
                <a:cubicBezTo>
                  <a:pt x="17553" y="6724"/>
                  <a:pt x="17553" y="6724"/>
                  <a:pt x="17553" y="6724"/>
                </a:cubicBezTo>
                <a:cubicBezTo>
                  <a:pt x="17562" y="6724"/>
                  <a:pt x="17568" y="6710"/>
                  <a:pt x="17568" y="6694"/>
                </a:cubicBezTo>
                <a:cubicBezTo>
                  <a:pt x="17568" y="6677"/>
                  <a:pt x="17562" y="6665"/>
                  <a:pt x="17553" y="6665"/>
                </a:cubicBezTo>
                <a:cubicBezTo>
                  <a:pt x="17480" y="6665"/>
                  <a:pt x="17424" y="6716"/>
                  <a:pt x="17383" y="6822"/>
                </a:cubicBezTo>
                <a:lnTo>
                  <a:pt x="17325" y="6829"/>
                </a:lnTo>
                <a:lnTo>
                  <a:pt x="17256" y="6836"/>
                </a:lnTo>
                <a:lnTo>
                  <a:pt x="17880" y="5755"/>
                </a:lnTo>
                <a:cubicBezTo>
                  <a:pt x="17892" y="5770"/>
                  <a:pt x="17905" y="5780"/>
                  <a:pt x="17919" y="5780"/>
                </a:cubicBezTo>
                <a:cubicBezTo>
                  <a:pt x="17960" y="5780"/>
                  <a:pt x="17993" y="5714"/>
                  <a:pt x="17993" y="5632"/>
                </a:cubicBezTo>
                <a:cubicBezTo>
                  <a:pt x="17993" y="5610"/>
                  <a:pt x="17990" y="5590"/>
                  <a:pt x="17986" y="5571"/>
                </a:cubicBezTo>
                <a:lnTo>
                  <a:pt x="18080" y="5409"/>
                </a:lnTo>
                <a:cubicBezTo>
                  <a:pt x="18086" y="5413"/>
                  <a:pt x="18092" y="5416"/>
                  <a:pt x="18098" y="5416"/>
                </a:cubicBezTo>
                <a:cubicBezTo>
                  <a:pt x="18135" y="5416"/>
                  <a:pt x="18165" y="5356"/>
                  <a:pt x="18165" y="5282"/>
                </a:cubicBezTo>
                <a:cubicBezTo>
                  <a:pt x="18165" y="5276"/>
                  <a:pt x="18164" y="5271"/>
                  <a:pt x="18163" y="5265"/>
                </a:cubicBezTo>
                <a:lnTo>
                  <a:pt x="18476" y="4724"/>
                </a:lnTo>
                <a:close/>
                <a:moveTo>
                  <a:pt x="18607" y="4724"/>
                </a:moveTo>
                <a:lnTo>
                  <a:pt x="18843" y="5625"/>
                </a:lnTo>
                <a:cubicBezTo>
                  <a:pt x="18798" y="5636"/>
                  <a:pt x="18746" y="5651"/>
                  <a:pt x="18715" y="5667"/>
                </a:cubicBezTo>
                <a:cubicBezTo>
                  <a:pt x="18658" y="5699"/>
                  <a:pt x="18606" y="5793"/>
                  <a:pt x="18558" y="5891"/>
                </a:cubicBezTo>
                <a:cubicBezTo>
                  <a:pt x="18552" y="5871"/>
                  <a:pt x="18543" y="5857"/>
                  <a:pt x="18531" y="5857"/>
                </a:cubicBezTo>
                <a:cubicBezTo>
                  <a:pt x="18512" y="5857"/>
                  <a:pt x="18497" y="5888"/>
                  <a:pt x="18497" y="5926"/>
                </a:cubicBezTo>
                <a:cubicBezTo>
                  <a:pt x="18497" y="5949"/>
                  <a:pt x="18504" y="5966"/>
                  <a:pt x="18513" y="5978"/>
                </a:cubicBezTo>
                <a:cubicBezTo>
                  <a:pt x="18511" y="5983"/>
                  <a:pt x="18508" y="5988"/>
                  <a:pt x="18506" y="5992"/>
                </a:cubicBezTo>
                <a:cubicBezTo>
                  <a:pt x="18491" y="6023"/>
                  <a:pt x="18478" y="6052"/>
                  <a:pt x="18465" y="6078"/>
                </a:cubicBezTo>
                <a:cubicBezTo>
                  <a:pt x="18452" y="6103"/>
                  <a:pt x="18434" y="6132"/>
                  <a:pt x="18415" y="6162"/>
                </a:cubicBezTo>
                <a:cubicBezTo>
                  <a:pt x="18362" y="6246"/>
                  <a:pt x="18302" y="6340"/>
                  <a:pt x="18302" y="6440"/>
                </a:cubicBezTo>
                <a:cubicBezTo>
                  <a:pt x="18302" y="6470"/>
                  <a:pt x="18333" y="6596"/>
                  <a:pt x="18390" y="6640"/>
                </a:cubicBezTo>
                <a:cubicBezTo>
                  <a:pt x="18389" y="6649"/>
                  <a:pt x="18385" y="6655"/>
                  <a:pt x="18385" y="6665"/>
                </a:cubicBezTo>
                <a:cubicBezTo>
                  <a:pt x="18385" y="6669"/>
                  <a:pt x="18387" y="6672"/>
                  <a:pt x="18387" y="6676"/>
                </a:cubicBezTo>
                <a:lnTo>
                  <a:pt x="18190" y="6718"/>
                </a:lnTo>
                <a:lnTo>
                  <a:pt x="18076" y="6742"/>
                </a:lnTo>
                <a:cubicBezTo>
                  <a:pt x="18074" y="6738"/>
                  <a:pt x="18071" y="6739"/>
                  <a:pt x="18069" y="6736"/>
                </a:cubicBezTo>
                <a:lnTo>
                  <a:pt x="18304" y="5731"/>
                </a:lnTo>
                <a:lnTo>
                  <a:pt x="18529" y="4763"/>
                </a:lnTo>
                <a:cubicBezTo>
                  <a:pt x="18533" y="4764"/>
                  <a:pt x="18537" y="4768"/>
                  <a:pt x="18541" y="4768"/>
                </a:cubicBezTo>
                <a:cubicBezTo>
                  <a:pt x="18566" y="4768"/>
                  <a:pt x="18588" y="4749"/>
                  <a:pt x="18607" y="4724"/>
                </a:cubicBezTo>
                <a:close/>
                <a:moveTo>
                  <a:pt x="1226" y="4850"/>
                </a:moveTo>
                <a:cubicBezTo>
                  <a:pt x="1217" y="4850"/>
                  <a:pt x="1210" y="4864"/>
                  <a:pt x="1210" y="4882"/>
                </a:cubicBezTo>
                <a:cubicBezTo>
                  <a:pt x="1210" y="4901"/>
                  <a:pt x="1217" y="4916"/>
                  <a:pt x="1226" y="4916"/>
                </a:cubicBezTo>
                <a:cubicBezTo>
                  <a:pt x="1235" y="4916"/>
                  <a:pt x="1243" y="4901"/>
                  <a:pt x="1243" y="4882"/>
                </a:cubicBezTo>
                <a:cubicBezTo>
                  <a:pt x="1243" y="4864"/>
                  <a:pt x="1235" y="4850"/>
                  <a:pt x="1226" y="4850"/>
                </a:cubicBezTo>
                <a:close/>
                <a:moveTo>
                  <a:pt x="15333" y="4850"/>
                </a:moveTo>
                <a:cubicBezTo>
                  <a:pt x="15292" y="4850"/>
                  <a:pt x="15259" y="4916"/>
                  <a:pt x="15259" y="4998"/>
                </a:cubicBezTo>
                <a:cubicBezTo>
                  <a:pt x="15259" y="5079"/>
                  <a:pt x="15292" y="5146"/>
                  <a:pt x="15333" y="5146"/>
                </a:cubicBezTo>
                <a:cubicBezTo>
                  <a:pt x="15373" y="5146"/>
                  <a:pt x="15407" y="5079"/>
                  <a:pt x="15407" y="4998"/>
                </a:cubicBezTo>
                <a:cubicBezTo>
                  <a:pt x="15407" y="4916"/>
                  <a:pt x="15373" y="4850"/>
                  <a:pt x="15333" y="4850"/>
                </a:cubicBezTo>
                <a:close/>
                <a:moveTo>
                  <a:pt x="5220" y="4886"/>
                </a:moveTo>
                <a:cubicBezTo>
                  <a:pt x="5227" y="4889"/>
                  <a:pt x="5233" y="4892"/>
                  <a:pt x="5237" y="4895"/>
                </a:cubicBezTo>
                <a:cubicBezTo>
                  <a:pt x="5233" y="4900"/>
                  <a:pt x="5227" y="4899"/>
                  <a:pt x="5222" y="4902"/>
                </a:cubicBezTo>
                <a:cubicBezTo>
                  <a:pt x="5222" y="4901"/>
                  <a:pt x="5223" y="4900"/>
                  <a:pt x="5223" y="4899"/>
                </a:cubicBezTo>
                <a:cubicBezTo>
                  <a:pt x="5223" y="4894"/>
                  <a:pt x="5221" y="4890"/>
                  <a:pt x="5220" y="4886"/>
                </a:cubicBezTo>
                <a:close/>
                <a:moveTo>
                  <a:pt x="5394" y="4942"/>
                </a:moveTo>
                <a:cubicBezTo>
                  <a:pt x="5381" y="4942"/>
                  <a:pt x="5372" y="4958"/>
                  <a:pt x="5362" y="4984"/>
                </a:cubicBezTo>
                <a:cubicBezTo>
                  <a:pt x="5357" y="4997"/>
                  <a:pt x="5358" y="5015"/>
                  <a:pt x="5365" y="5026"/>
                </a:cubicBezTo>
                <a:cubicBezTo>
                  <a:pt x="5375" y="5043"/>
                  <a:pt x="5386" y="5058"/>
                  <a:pt x="5398" y="5058"/>
                </a:cubicBezTo>
                <a:cubicBezTo>
                  <a:pt x="5411" y="5058"/>
                  <a:pt x="5422" y="5042"/>
                  <a:pt x="5432" y="5026"/>
                </a:cubicBezTo>
                <a:cubicBezTo>
                  <a:pt x="5436" y="5019"/>
                  <a:pt x="5438" y="5009"/>
                  <a:pt x="5438" y="4999"/>
                </a:cubicBezTo>
                <a:cubicBezTo>
                  <a:pt x="5437" y="4989"/>
                  <a:pt x="5434" y="4980"/>
                  <a:pt x="5430" y="4976"/>
                </a:cubicBezTo>
                <a:cubicBezTo>
                  <a:pt x="5424" y="4970"/>
                  <a:pt x="5420" y="4964"/>
                  <a:pt x="5416" y="4959"/>
                </a:cubicBezTo>
                <a:cubicBezTo>
                  <a:pt x="5409" y="4950"/>
                  <a:pt x="5403" y="4942"/>
                  <a:pt x="5394" y="4942"/>
                </a:cubicBezTo>
                <a:close/>
                <a:moveTo>
                  <a:pt x="4542" y="4946"/>
                </a:moveTo>
                <a:cubicBezTo>
                  <a:pt x="4553" y="4955"/>
                  <a:pt x="4566" y="4961"/>
                  <a:pt x="4580" y="4967"/>
                </a:cubicBezTo>
                <a:cubicBezTo>
                  <a:pt x="4597" y="4976"/>
                  <a:pt x="4634" y="4994"/>
                  <a:pt x="4634" y="5012"/>
                </a:cubicBezTo>
                <a:cubicBezTo>
                  <a:pt x="4634" y="5046"/>
                  <a:pt x="4626" y="5054"/>
                  <a:pt x="4588" y="5057"/>
                </a:cubicBezTo>
                <a:cubicBezTo>
                  <a:pt x="4578" y="5058"/>
                  <a:pt x="4567" y="5058"/>
                  <a:pt x="4557" y="5062"/>
                </a:cubicBezTo>
                <a:lnTo>
                  <a:pt x="4542" y="4946"/>
                </a:lnTo>
                <a:close/>
                <a:moveTo>
                  <a:pt x="4006" y="4957"/>
                </a:moveTo>
                <a:lnTo>
                  <a:pt x="4310" y="5478"/>
                </a:lnTo>
                <a:cubicBezTo>
                  <a:pt x="4292" y="5505"/>
                  <a:pt x="4280" y="5546"/>
                  <a:pt x="4280" y="5595"/>
                </a:cubicBezTo>
                <a:cubicBezTo>
                  <a:pt x="4280" y="5676"/>
                  <a:pt x="4313" y="5743"/>
                  <a:pt x="4354" y="5743"/>
                </a:cubicBezTo>
                <a:cubicBezTo>
                  <a:pt x="4368" y="5743"/>
                  <a:pt x="4380" y="5733"/>
                  <a:pt x="4391" y="5720"/>
                </a:cubicBezTo>
                <a:cubicBezTo>
                  <a:pt x="4391" y="5746"/>
                  <a:pt x="4392" y="5776"/>
                  <a:pt x="4392" y="5792"/>
                </a:cubicBezTo>
                <a:cubicBezTo>
                  <a:pt x="4394" y="5824"/>
                  <a:pt x="4395" y="5838"/>
                  <a:pt x="4391" y="5862"/>
                </a:cubicBezTo>
                <a:cubicBezTo>
                  <a:pt x="4389" y="5872"/>
                  <a:pt x="4390" y="5883"/>
                  <a:pt x="4394" y="5891"/>
                </a:cubicBezTo>
                <a:cubicBezTo>
                  <a:pt x="4397" y="5899"/>
                  <a:pt x="4402" y="5902"/>
                  <a:pt x="4407" y="5900"/>
                </a:cubicBezTo>
                <a:cubicBezTo>
                  <a:pt x="4420" y="5895"/>
                  <a:pt x="4429" y="5885"/>
                  <a:pt x="4437" y="5875"/>
                </a:cubicBezTo>
                <a:cubicBezTo>
                  <a:pt x="4445" y="5865"/>
                  <a:pt x="4450" y="5858"/>
                  <a:pt x="4457" y="5858"/>
                </a:cubicBezTo>
                <a:cubicBezTo>
                  <a:pt x="4472" y="5858"/>
                  <a:pt x="4491" y="5910"/>
                  <a:pt x="4505" y="5989"/>
                </a:cubicBezTo>
                <a:lnTo>
                  <a:pt x="3859" y="5786"/>
                </a:lnTo>
                <a:lnTo>
                  <a:pt x="3705" y="5737"/>
                </a:lnTo>
                <a:lnTo>
                  <a:pt x="3984" y="5016"/>
                </a:lnTo>
                <a:cubicBezTo>
                  <a:pt x="3988" y="5010"/>
                  <a:pt x="3992" y="5002"/>
                  <a:pt x="3993" y="4991"/>
                </a:cubicBezTo>
                <a:lnTo>
                  <a:pt x="4006" y="4957"/>
                </a:lnTo>
                <a:close/>
                <a:moveTo>
                  <a:pt x="14044" y="4960"/>
                </a:moveTo>
                <a:lnTo>
                  <a:pt x="14670" y="6032"/>
                </a:lnTo>
                <a:cubicBezTo>
                  <a:pt x="14670" y="6032"/>
                  <a:pt x="14441" y="5960"/>
                  <a:pt x="14212" y="5888"/>
                </a:cubicBezTo>
                <a:cubicBezTo>
                  <a:pt x="14228" y="5872"/>
                  <a:pt x="14241" y="5845"/>
                  <a:pt x="14241" y="5807"/>
                </a:cubicBezTo>
                <a:cubicBezTo>
                  <a:pt x="14241" y="5752"/>
                  <a:pt x="14219" y="5708"/>
                  <a:pt x="14192" y="5708"/>
                </a:cubicBezTo>
                <a:cubicBezTo>
                  <a:pt x="14165" y="5708"/>
                  <a:pt x="14142" y="5752"/>
                  <a:pt x="14142" y="5807"/>
                </a:cubicBezTo>
                <a:cubicBezTo>
                  <a:pt x="14142" y="5831"/>
                  <a:pt x="14148" y="5853"/>
                  <a:pt x="14156" y="5870"/>
                </a:cubicBezTo>
                <a:cubicBezTo>
                  <a:pt x="13952" y="5806"/>
                  <a:pt x="13743" y="5740"/>
                  <a:pt x="13743" y="5740"/>
                </a:cubicBezTo>
                <a:lnTo>
                  <a:pt x="13803" y="5584"/>
                </a:lnTo>
                <a:cubicBezTo>
                  <a:pt x="13810" y="5589"/>
                  <a:pt x="13818" y="5593"/>
                  <a:pt x="13825" y="5593"/>
                </a:cubicBezTo>
                <a:cubicBezTo>
                  <a:pt x="13866" y="5593"/>
                  <a:pt x="13899" y="5527"/>
                  <a:pt x="13899" y="5445"/>
                </a:cubicBezTo>
                <a:cubicBezTo>
                  <a:pt x="13899" y="5416"/>
                  <a:pt x="13894" y="5390"/>
                  <a:pt x="13886" y="5367"/>
                </a:cubicBezTo>
                <a:lnTo>
                  <a:pt x="13920" y="5281"/>
                </a:lnTo>
                <a:lnTo>
                  <a:pt x="13972" y="5147"/>
                </a:lnTo>
                <a:cubicBezTo>
                  <a:pt x="13977" y="5151"/>
                  <a:pt x="13981" y="5159"/>
                  <a:pt x="13987" y="5159"/>
                </a:cubicBezTo>
                <a:cubicBezTo>
                  <a:pt x="14014" y="5159"/>
                  <a:pt x="14036" y="5115"/>
                  <a:pt x="14036" y="5061"/>
                </a:cubicBezTo>
                <a:cubicBezTo>
                  <a:pt x="14036" y="5041"/>
                  <a:pt x="14030" y="5025"/>
                  <a:pt x="14025" y="5009"/>
                </a:cubicBezTo>
                <a:lnTo>
                  <a:pt x="14044" y="4960"/>
                </a:lnTo>
                <a:close/>
                <a:moveTo>
                  <a:pt x="1282" y="4962"/>
                </a:moveTo>
                <a:cubicBezTo>
                  <a:pt x="1273" y="4962"/>
                  <a:pt x="1266" y="4976"/>
                  <a:pt x="1266" y="4994"/>
                </a:cubicBezTo>
                <a:cubicBezTo>
                  <a:pt x="1266" y="5012"/>
                  <a:pt x="1273" y="5028"/>
                  <a:pt x="1282" y="5028"/>
                </a:cubicBezTo>
                <a:cubicBezTo>
                  <a:pt x="1291" y="5028"/>
                  <a:pt x="1299" y="5012"/>
                  <a:pt x="1299" y="4994"/>
                </a:cubicBezTo>
                <a:cubicBezTo>
                  <a:pt x="1299" y="4976"/>
                  <a:pt x="1291" y="4962"/>
                  <a:pt x="1282" y="4962"/>
                </a:cubicBezTo>
                <a:close/>
                <a:moveTo>
                  <a:pt x="19718" y="4999"/>
                </a:moveTo>
                <a:cubicBezTo>
                  <a:pt x="19691" y="4999"/>
                  <a:pt x="19669" y="5043"/>
                  <a:pt x="19669" y="5098"/>
                </a:cubicBezTo>
                <a:cubicBezTo>
                  <a:pt x="19669" y="5152"/>
                  <a:pt x="19691" y="5196"/>
                  <a:pt x="19718" y="5196"/>
                </a:cubicBezTo>
                <a:cubicBezTo>
                  <a:pt x="19745" y="5196"/>
                  <a:pt x="19767" y="5152"/>
                  <a:pt x="19767" y="5098"/>
                </a:cubicBezTo>
                <a:cubicBezTo>
                  <a:pt x="19767" y="5043"/>
                  <a:pt x="19745" y="4999"/>
                  <a:pt x="19718" y="4999"/>
                </a:cubicBezTo>
                <a:close/>
                <a:moveTo>
                  <a:pt x="11409" y="5034"/>
                </a:moveTo>
                <a:cubicBezTo>
                  <a:pt x="11412" y="5082"/>
                  <a:pt x="11431" y="5121"/>
                  <a:pt x="11456" y="5121"/>
                </a:cubicBezTo>
                <a:cubicBezTo>
                  <a:pt x="11476" y="5121"/>
                  <a:pt x="11490" y="5095"/>
                  <a:pt x="11498" y="5061"/>
                </a:cubicBezTo>
                <a:lnTo>
                  <a:pt x="11578" y="5149"/>
                </a:lnTo>
                <a:lnTo>
                  <a:pt x="11669" y="5249"/>
                </a:lnTo>
                <a:cubicBezTo>
                  <a:pt x="11669" y="5251"/>
                  <a:pt x="11667" y="5252"/>
                  <a:pt x="11667" y="5254"/>
                </a:cubicBezTo>
                <a:cubicBezTo>
                  <a:pt x="11667" y="5258"/>
                  <a:pt x="11669" y="5261"/>
                  <a:pt x="11670" y="5265"/>
                </a:cubicBezTo>
                <a:lnTo>
                  <a:pt x="11417" y="5305"/>
                </a:lnTo>
                <a:cubicBezTo>
                  <a:pt x="11420" y="5299"/>
                  <a:pt x="11423" y="5292"/>
                  <a:pt x="11425" y="5286"/>
                </a:cubicBezTo>
                <a:cubicBezTo>
                  <a:pt x="11427" y="5278"/>
                  <a:pt x="11428" y="5269"/>
                  <a:pt x="11426" y="5261"/>
                </a:cubicBezTo>
                <a:cubicBezTo>
                  <a:pt x="11425" y="5253"/>
                  <a:pt x="11421" y="5246"/>
                  <a:pt x="11417" y="5242"/>
                </a:cubicBezTo>
                <a:cubicBezTo>
                  <a:pt x="11404" y="5232"/>
                  <a:pt x="11387" y="5149"/>
                  <a:pt x="11387" y="5108"/>
                </a:cubicBezTo>
                <a:cubicBezTo>
                  <a:pt x="11387" y="5099"/>
                  <a:pt x="11387" y="5091"/>
                  <a:pt x="11387" y="5083"/>
                </a:cubicBezTo>
                <a:cubicBezTo>
                  <a:pt x="11388" y="5073"/>
                  <a:pt x="11388" y="5062"/>
                  <a:pt x="11388" y="5051"/>
                </a:cubicBezTo>
                <a:cubicBezTo>
                  <a:pt x="11395" y="5049"/>
                  <a:pt x="11402" y="5039"/>
                  <a:pt x="11409" y="5034"/>
                </a:cubicBezTo>
                <a:close/>
                <a:moveTo>
                  <a:pt x="5179" y="5036"/>
                </a:moveTo>
                <a:cubicBezTo>
                  <a:pt x="5169" y="5036"/>
                  <a:pt x="5163" y="5049"/>
                  <a:pt x="5159" y="5065"/>
                </a:cubicBezTo>
                <a:cubicBezTo>
                  <a:pt x="5149" y="5057"/>
                  <a:pt x="5144" y="5054"/>
                  <a:pt x="5132" y="5054"/>
                </a:cubicBezTo>
                <a:cubicBezTo>
                  <a:pt x="5127" y="5054"/>
                  <a:pt x="5119" y="5054"/>
                  <a:pt x="5108" y="5055"/>
                </a:cubicBezTo>
                <a:lnTo>
                  <a:pt x="5104" y="5056"/>
                </a:lnTo>
                <a:cubicBezTo>
                  <a:pt x="5097" y="5057"/>
                  <a:pt x="5091" y="5065"/>
                  <a:pt x="5090" y="5079"/>
                </a:cubicBezTo>
                <a:cubicBezTo>
                  <a:pt x="5089" y="5087"/>
                  <a:pt x="5078" y="5107"/>
                  <a:pt x="5071" y="5120"/>
                </a:cubicBezTo>
                <a:cubicBezTo>
                  <a:pt x="5063" y="5136"/>
                  <a:pt x="5054" y="5154"/>
                  <a:pt x="5046" y="5173"/>
                </a:cubicBezTo>
                <a:cubicBezTo>
                  <a:pt x="5044" y="5178"/>
                  <a:pt x="5043" y="5184"/>
                  <a:pt x="5043" y="5191"/>
                </a:cubicBezTo>
                <a:lnTo>
                  <a:pt x="5043" y="5246"/>
                </a:lnTo>
                <a:cubicBezTo>
                  <a:pt x="5043" y="5255"/>
                  <a:pt x="5044" y="5264"/>
                  <a:pt x="5048" y="5269"/>
                </a:cubicBezTo>
                <a:cubicBezTo>
                  <a:pt x="5050" y="5274"/>
                  <a:pt x="5054" y="5276"/>
                  <a:pt x="5058" y="5276"/>
                </a:cubicBezTo>
                <a:cubicBezTo>
                  <a:pt x="5058" y="5276"/>
                  <a:pt x="5059" y="5276"/>
                  <a:pt x="5059" y="5276"/>
                </a:cubicBezTo>
                <a:cubicBezTo>
                  <a:pt x="5096" y="5267"/>
                  <a:pt x="5148" y="5185"/>
                  <a:pt x="5171" y="5128"/>
                </a:cubicBezTo>
                <a:cubicBezTo>
                  <a:pt x="5174" y="5130"/>
                  <a:pt x="5176" y="5135"/>
                  <a:pt x="5179" y="5135"/>
                </a:cubicBezTo>
                <a:cubicBezTo>
                  <a:pt x="5193" y="5135"/>
                  <a:pt x="5204" y="5112"/>
                  <a:pt x="5204" y="5085"/>
                </a:cubicBezTo>
                <a:cubicBezTo>
                  <a:pt x="5204" y="5058"/>
                  <a:pt x="5193" y="5036"/>
                  <a:pt x="5179" y="5036"/>
                </a:cubicBezTo>
                <a:close/>
                <a:moveTo>
                  <a:pt x="1130" y="5073"/>
                </a:moveTo>
                <a:cubicBezTo>
                  <a:pt x="1113" y="5073"/>
                  <a:pt x="1098" y="5102"/>
                  <a:pt x="1098" y="5138"/>
                </a:cubicBezTo>
                <a:cubicBezTo>
                  <a:pt x="1098" y="5173"/>
                  <a:pt x="1113" y="5201"/>
                  <a:pt x="1130" y="5201"/>
                </a:cubicBezTo>
                <a:cubicBezTo>
                  <a:pt x="1148" y="5201"/>
                  <a:pt x="1162" y="5173"/>
                  <a:pt x="1162" y="5138"/>
                </a:cubicBezTo>
                <a:cubicBezTo>
                  <a:pt x="1162" y="5102"/>
                  <a:pt x="1148" y="5073"/>
                  <a:pt x="1130" y="5073"/>
                </a:cubicBezTo>
                <a:close/>
                <a:moveTo>
                  <a:pt x="4974" y="5073"/>
                </a:moveTo>
                <a:cubicBezTo>
                  <a:pt x="4961" y="5073"/>
                  <a:pt x="4950" y="5095"/>
                  <a:pt x="4950" y="5122"/>
                </a:cubicBezTo>
                <a:cubicBezTo>
                  <a:pt x="4950" y="5150"/>
                  <a:pt x="4961" y="5173"/>
                  <a:pt x="4974" y="5173"/>
                </a:cubicBezTo>
                <a:cubicBezTo>
                  <a:pt x="4988" y="5173"/>
                  <a:pt x="4999" y="5150"/>
                  <a:pt x="4999" y="5122"/>
                </a:cubicBezTo>
                <a:cubicBezTo>
                  <a:pt x="4999" y="5095"/>
                  <a:pt x="4988" y="5073"/>
                  <a:pt x="4974" y="5073"/>
                </a:cubicBezTo>
                <a:close/>
                <a:moveTo>
                  <a:pt x="14679" y="5073"/>
                </a:moveTo>
                <a:cubicBezTo>
                  <a:pt x="14660" y="5073"/>
                  <a:pt x="14645" y="5104"/>
                  <a:pt x="14645" y="5142"/>
                </a:cubicBezTo>
                <a:cubicBezTo>
                  <a:pt x="14645" y="5180"/>
                  <a:pt x="14660" y="5210"/>
                  <a:pt x="14679" y="5210"/>
                </a:cubicBezTo>
                <a:cubicBezTo>
                  <a:pt x="14698" y="5210"/>
                  <a:pt x="14713" y="5180"/>
                  <a:pt x="14713" y="5142"/>
                </a:cubicBezTo>
                <a:cubicBezTo>
                  <a:pt x="14713" y="5104"/>
                  <a:pt x="14698" y="5073"/>
                  <a:pt x="14679" y="5073"/>
                </a:cubicBezTo>
                <a:close/>
                <a:moveTo>
                  <a:pt x="5115" y="5114"/>
                </a:moveTo>
                <a:cubicBezTo>
                  <a:pt x="5128" y="5113"/>
                  <a:pt x="5134" y="5112"/>
                  <a:pt x="5138" y="5114"/>
                </a:cubicBezTo>
                <a:cubicBezTo>
                  <a:pt x="5121" y="5149"/>
                  <a:pt x="5094" y="5188"/>
                  <a:pt x="5073" y="5206"/>
                </a:cubicBezTo>
                <a:lnTo>
                  <a:pt x="5073" y="5203"/>
                </a:lnTo>
                <a:cubicBezTo>
                  <a:pt x="5078" y="5190"/>
                  <a:pt x="5085" y="5176"/>
                  <a:pt x="5092" y="5163"/>
                </a:cubicBezTo>
                <a:cubicBezTo>
                  <a:pt x="5101" y="5145"/>
                  <a:pt x="5110" y="5130"/>
                  <a:pt x="5115" y="5114"/>
                </a:cubicBezTo>
                <a:close/>
                <a:moveTo>
                  <a:pt x="272" y="5126"/>
                </a:moveTo>
                <a:cubicBezTo>
                  <a:pt x="272" y="5126"/>
                  <a:pt x="272" y="5314"/>
                  <a:pt x="272" y="5410"/>
                </a:cubicBezTo>
                <a:cubicBezTo>
                  <a:pt x="259" y="5387"/>
                  <a:pt x="242" y="5372"/>
                  <a:pt x="223" y="5372"/>
                </a:cubicBezTo>
                <a:cubicBezTo>
                  <a:pt x="202" y="5372"/>
                  <a:pt x="184" y="5389"/>
                  <a:pt x="170" y="5417"/>
                </a:cubicBezTo>
                <a:cubicBezTo>
                  <a:pt x="163" y="5407"/>
                  <a:pt x="156" y="5396"/>
                  <a:pt x="150" y="5387"/>
                </a:cubicBezTo>
                <a:cubicBezTo>
                  <a:pt x="135" y="5367"/>
                  <a:pt x="121" y="5349"/>
                  <a:pt x="121" y="5331"/>
                </a:cubicBezTo>
                <a:cubicBezTo>
                  <a:pt x="121" y="5227"/>
                  <a:pt x="226" y="5127"/>
                  <a:pt x="265" y="5127"/>
                </a:cubicBezTo>
                <a:cubicBezTo>
                  <a:pt x="267" y="5127"/>
                  <a:pt x="269" y="5127"/>
                  <a:pt x="272" y="5126"/>
                </a:cubicBezTo>
                <a:close/>
                <a:moveTo>
                  <a:pt x="5454" y="5148"/>
                </a:moveTo>
                <a:cubicBezTo>
                  <a:pt x="5459" y="5148"/>
                  <a:pt x="5464" y="5149"/>
                  <a:pt x="5468" y="5150"/>
                </a:cubicBezTo>
                <a:lnTo>
                  <a:pt x="5469" y="5181"/>
                </a:lnTo>
                <a:lnTo>
                  <a:pt x="5471" y="5303"/>
                </a:lnTo>
                <a:cubicBezTo>
                  <a:pt x="5469" y="5302"/>
                  <a:pt x="5467" y="5297"/>
                  <a:pt x="5465" y="5297"/>
                </a:cubicBezTo>
                <a:cubicBezTo>
                  <a:pt x="5454" y="5297"/>
                  <a:pt x="5445" y="5308"/>
                  <a:pt x="5437" y="5319"/>
                </a:cubicBezTo>
                <a:cubicBezTo>
                  <a:pt x="5433" y="5291"/>
                  <a:pt x="5424" y="5267"/>
                  <a:pt x="5416" y="5248"/>
                </a:cubicBezTo>
                <a:cubicBezTo>
                  <a:pt x="5412" y="5240"/>
                  <a:pt x="5406" y="5228"/>
                  <a:pt x="5405" y="5225"/>
                </a:cubicBezTo>
                <a:cubicBezTo>
                  <a:pt x="5405" y="5156"/>
                  <a:pt x="5440" y="5148"/>
                  <a:pt x="5454" y="5148"/>
                </a:cubicBezTo>
                <a:close/>
                <a:moveTo>
                  <a:pt x="5498" y="5163"/>
                </a:moveTo>
                <a:cubicBezTo>
                  <a:pt x="5508" y="5169"/>
                  <a:pt x="5517" y="5175"/>
                  <a:pt x="5527" y="5182"/>
                </a:cubicBezTo>
                <a:cubicBezTo>
                  <a:pt x="5540" y="5191"/>
                  <a:pt x="5553" y="5200"/>
                  <a:pt x="5566" y="5208"/>
                </a:cubicBezTo>
                <a:lnTo>
                  <a:pt x="5530" y="5248"/>
                </a:lnTo>
                <a:lnTo>
                  <a:pt x="5500" y="5281"/>
                </a:lnTo>
                <a:lnTo>
                  <a:pt x="5500" y="5258"/>
                </a:lnTo>
                <a:lnTo>
                  <a:pt x="5498" y="5163"/>
                </a:lnTo>
                <a:close/>
                <a:moveTo>
                  <a:pt x="5295" y="5166"/>
                </a:moveTo>
                <a:cubicBezTo>
                  <a:pt x="5267" y="5166"/>
                  <a:pt x="5248" y="5204"/>
                  <a:pt x="5248" y="5259"/>
                </a:cubicBezTo>
                <a:cubicBezTo>
                  <a:pt x="5248" y="5266"/>
                  <a:pt x="5249" y="5273"/>
                  <a:pt x="5251" y="5279"/>
                </a:cubicBezTo>
                <a:cubicBezTo>
                  <a:pt x="5283" y="5353"/>
                  <a:pt x="5288" y="5352"/>
                  <a:pt x="5294" y="5352"/>
                </a:cubicBezTo>
                <a:cubicBezTo>
                  <a:pt x="5318" y="5352"/>
                  <a:pt x="5328" y="5309"/>
                  <a:pt x="5336" y="5279"/>
                </a:cubicBezTo>
                <a:cubicBezTo>
                  <a:pt x="5338" y="5266"/>
                  <a:pt x="5341" y="5256"/>
                  <a:pt x="5344" y="5247"/>
                </a:cubicBezTo>
                <a:cubicBezTo>
                  <a:pt x="5348" y="5236"/>
                  <a:pt x="5348" y="5221"/>
                  <a:pt x="5344" y="5210"/>
                </a:cubicBezTo>
                <a:cubicBezTo>
                  <a:pt x="5332" y="5182"/>
                  <a:pt x="5314" y="5166"/>
                  <a:pt x="5295" y="5166"/>
                </a:cubicBezTo>
                <a:close/>
                <a:moveTo>
                  <a:pt x="5673" y="5178"/>
                </a:moveTo>
                <a:cubicBezTo>
                  <a:pt x="5697" y="5178"/>
                  <a:pt x="5712" y="5210"/>
                  <a:pt x="5729" y="5247"/>
                </a:cubicBezTo>
                <a:cubicBezTo>
                  <a:pt x="5745" y="5281"/>
                  <a:pt x="5763" y="5319"/>
                  <a:pt x="5790" y="5335"/>
                </a:cubicBezTo>
                <a:cubicBezTo>
                  <a:pt x="5791" y="5345"/>
                  <a:pt x="5792" y="5356"/>
                  <a:pt x="5794" y="5365"/>
                </a:cubicBezTo>
                <a:lnTo>
                  <a:pt x="5535" y="5311"/>
                </a:lnTo>
                <a:lnTo>
                  <a:pt x="5540" y="5305"/>
                </a:lnTo>
                <a:cubicBezTo>
                  <a:pt x="5540" y="5305"/>
                  <a:pt x="5616" y="5220"/>
                  <a:pt x="5616" y="5220"/>
                </a:cubicBezTo>
                <a:cubicBezTo>
                  <a:pt x="5636" y="5219"/>
                  <a:pt x="5646" y="5204"/>
                  <a:pt x="5654" y="5192"/>
                </a:cubicBezTo>
                <a:cubicBezTo>
                  <a:pt x="5661" y="5183"/>
                  <a:pt x="5664" y="5178"/>
                  <a:pt x="5673" y="5178"/>
                </a:cubicBezTo>
                <a:close/>
                <a:moveTo>
                  <a:pt x="5295" y="5225"/>
                </a:moveTo>
                <a:cubicBezTo>
                  <a:pt x="5302" y="5225"/>
                  <a:pt x="5308" y="5228"/>
                  <a:pt x="5313" y="5234"/>
                </a:cubicBezTo>
                <a:cubicBezTo>
                  <a:pt x="5312" y="5240"/>
                  <a:pt x="5310" y="5247"/>
                  <a:pt x="5309" y="5253"/>
                </a:cubicBezTo>
                <a:cubicBezTo>
                  <a:pt x="5304" y="5271"/>
                  <a:pt x="5301" y="5285"/>
                  <a:pt x="5297" y="5290"/>
                </a:cubicBezTo>
                <a:cubicBezTo>
                  <a:pt x="5292" y="5281"/>
                  <a:pt x="5285" y="5264"/>
                  <a:pt x="5278" y="5248"/>
                </a:cubicBezTo>
                <a:cubicBezTo>
                  <a:pt x="5280" y="5229"/>
                  <a:pt x="5288" y="5225"/>
                  <a:pt x="5295" y="5225"/>
                </a:cubicBezTo>
                <a:close/>
                <a:moveTo>
                  <a:pt x="5030" y="5297"/>
                </a:moveTo>
                <a:cubicBezTo>
                  <a:pt x="5017" y="5297"/>
                  <a:pt x="5006" y="5319"/>
                  <a:pt x="5006" y="5346"/>
                </a:cubicBezTo>
                <a:cubicBezTo>
                  <a:pt x="5006" y="5373"/>
                  <a:pt x="5017" y="5396"/>
                  <a:pt x="5030" y="5396"/>
                </a:cubicBezTo>
                <a:cubicBezTo>
                  <a:pt x="5044" y="5396"/>
                  <a:pt x="5055" y="5373"/>
                  <a:pt x="5055" y="5346"/>
                </a:cubicBezTo>
                <a:cubicBezTo>
                  <a:pt x="5055" y="5319"/>
                  <a:pt x="5044" y="5297"/>
                  <a:pt x="5030" y="5297"/>
                </a:cubicBezTo>
                <a:close/>
                <a:moveTo>
                  <a:pt x="1747" y="5311"/>
                </a:moveTo>
                <a:lnTo>
                  <a:pt x="1956" y="5316"/>
                </a:lnTo>
                <a:cubicBezTo>
                  <a:pt x="1955" y="5322"/>
                  <a:pt x="1954" y="5327"/>
                  <a:pt x="1954" y="5333"/>
                </a:cubicBezTo>
                <a:cubicBezTo>
                  <a:pt x="1954" y="5415"/>
                  <a:pt x="1987" y="5481"/>
                  <a:pt x="2028" y="5481"/>
                </a:cubicBezTo>
                <a:cubicBezTo>
                  <a:pt x="2069" y="5481"/>
                  <a:pt x="2102" y="5415"/>
                  <a:pt x="2102" y="5333"/>
                </a:cubicBezTo>
                <a:cubicBezTo>
                  <a:pt x="2102" y="5328"/>
                  <a:pt x="2101" y="5324"/>
                  <a:pt x="2101" y="5319"/>
                </a:cubicBezTo>
                <a:lnTo>
                  <a:pt x="2327" y="5325"/>
                </a:lnTo>
                <a:cubicBezTo>
                  <a:pt x="2327" y="5328"/>
                  <a:pt x="2326" y="5331"/>
                  <a:pt x="2326" y="5333"/>
                </a:cubicBezTo>
                <a:cubicBezTo>
                  <a:pt x="2326" y="5415"/>
                  <a:pt x="2359" y="5481"/>
                  <a:pt x="2400" y="5481"/>
                </a:cubicBezTo>
                <a:cubicBezTo>
                  <a:pt x="2441" y="5481"/>
                  <a:pt x="2474" y="5415"/>
                  <a:pt x="2474" y="5333"/>
                </a:cubicBezTo>
                <a:cubicBezTo>
                  <a:pt x="2474" y="5332"/>
                  <a:pt x="2473" y="5330"/>
                  <a:pt x="2473" y="5329"/>
                </a:cubicBezTo>
                <a:lnTo>
                  <a:pt x="2728" y="5336"/>
                </a:lnTo>
                <a:cubicBezTo>
                  <a:pt x="2736" y="5362"/>
                  <a:pt x="2749" y="5382"/>
                  <a:pt x="2766" y="5382"/>
                </a:cubicBezTo>
                <a:cubicBezTo>
                  <a:pt x="2783" y="5382"/>
                  <a:pt x="2796" y="5363"/>
                  <a:pt x="2804" y="5337"/>
                </a:cubicBezTo>
                <a:lnTo>
                  <a:pt x="3090" y="5344"/>
                </a:lnTo>
                <a:cubicBezTo>
                  <a:pt x="3069" y="5355"/>
                  <a:pt x="3052" y="5388"/>
                  <a:pt x="3052" y="5434"/>
                </a:cubicBezTo>
                <a:cubicBezTo>
                  <a:pt x="3052" y="5488"/>
                  <a:pt x="3074" y="5532"/>
                  <a:pt x="3101" y="5532"/>
                </a:cubicBezTo>
                <a:cubicBezTo>
                  <a:pt x="3129" y="5532"/>
                  <a:pt x="3150" y="5488"/>
                  <a:pt x="3150" y="5434"/>
                </a:cubicBezTo>
                <a:cubicBezTo>
                  <a:pt x="3150" y="5389"/>
                  <a:pt x="3134" y="5357"/>
                  <a:pt x="3114" y="5345"/>
                </a:cubicBezTo>
                <a:lnTo>
                  <a:pt x="3300" y="5350"/>
                </a:lnTo>
                <a:cubicBezTo>
                  <a:pt x="3306" y="5389"/>
                  <a:pt x="3322" y="5420"/>
                  <a:pt x="3343" y="5420"/>
                </a:cubicBezTo>
                <a:cubicBezTo>
                  <a:pt x="3346" y="5420"/>
                  <a:pt x="3348" y="5415"/>
                  <a:pt x="3350" y="5414"/>
                </a:cubicBezTo>
                <a:cubicBezTo>
                  <a:pt x="3350" y="5417"/>
                  <a:pt x="3350" y="5421"/>
                  <a:pt x="3350" y="5424"/>
                </a:cubicBezTo>
                <a:cubicBezTo>
                  <a:pt x="3349" y="5429"/>
                  <a:pt x="3349" y="5433"/>
                  <a:pt x="3349" y="5438"/>
                </a:cubicBezTo>
                <a:cubicBezTo>
                  <a:pt x="3348" y="5445"/>
                  <a:pt x="3348" y="5452"/>
                  <a:pt x="3347" y="5458"/>
                </a:cubicBezTo>
                <a:cubicBezTo>
                  <a:pt x="3347" y="5464"/>
                  <a:pt x="3347" y="5469"/>
                  <a:pt x="3346" y="5474"/>
                </a:cubicBezTo>
                <a:cubicBezTo>
                  <a:pt x="3346" y="5481"/>
                  <a:pt x="3345" y="5488"/>
                  <a:pt x="3344" y="5495"/>
                </a:cubicBezTo>
                <a:cubicBezTo>
                  <a:pt x="3344" y="5502"/>
                  <a:pt x="3344" y="5508"/>
                  <a:pt x="3343" y="5514"/>
                </a:cubicBezTo>
                <a:cubicBezTo>
                  <a:pt x="3343" y="5522"/>
                  <a:pt x="3342" y="5529"/>
                  <a:pt x="3342" y="5537"/>
                </a:cubicBezTo>
                <a:cubicBezTo>
                  <a:pt x="3341" y="5543"/>
                  <a:pt x="3340" y="5549"/>
                  <a:pt x="3340" y="5555"/>
                </a:cubicBezTo>
                <a:cubicBezTo>
                  <a:pt x="3339" y="5564"/>
                  <a:pt x="3339" y="5575"/>
                  <a:pt x="3338" y="5585"/>
                </a:cubicBezTo>
                <a:cubicBezTo>
                  <a:pt x="3338" y="5591"/>
                  <a:pt x="3337" y="5596"/>
                  <a:pt x="3337" y="5602"/>
                </a:cubicBezTo>
                <a:cubicBezTo>
                  <a:pt x="3336" y="5613"/>
                  <a:pt x="3335" y="5625"/>
                  <a:pt x="3334" y="5638"/>
                </a:cubicBezTo>
                <a:cubicBezTo>
                  <a:pt x="3334" y="5642"/>
                  <a:pt x="3333" y="5646"/>
                  <a:pt x="3333" y="5651"/>
                </a:cubicBezTo>
                <a:cubicBezTo>
                  <a:pt x="3332" y="5664"/>
                  <a:pt x="3331" y="5677"/>
                  <a:pt x="3330" y="5691"/>
                </a:cubicBezTo>
                <a:cubicBezTo>
                  <a:pt x="3330" y="5696"/>
                  <a:pt x="3329" y="5700"/>
                  <a:pt x="3329" y="5704"/>
                </a:cubicBezTo>
                <a:cubicBezTo>
                  <a:pt x="3320" y="5820"/>
                  <a:pt x="3306" y="5995"/>
                  <a:pt x="3294" y="6140"/>
                </a:cubicBezTo>
                <a:cubicBezTo>
                  <a:pt x="3287" y="6129"/>
                  <a:pt x="3279" y="6118"/>
                  <a:pt x="3269" y="6118"/>
                </a:cubicBezTo>
                <a:cubicBezTo>
                  <a:pt x="3242" y="6118"/>
                  <a:pt x="3219" y="6163"/>
                  <a:pt x="3219" y="6217"/>
                </a:cubicBezTo>
                <a:cubicBezTo>
                  <a:pt x="3219" y="6272"/>
                  <a:pt x="3242" y="6315"/>
                  <a:pt x="3269" y="6315"/>
                </a:cubicBezTo>
                <a:cubicBezTo>
                  <a:pt x="3274" y="6315"/>
                  <a:pt x="3277" y="6307"/>
                  <a:pt x="3281" y="6304"/>
                </a:cubicBezTo>
                <a:cubicBezTo>
                  <a:pt x="3265" y="6513"/>
                  <a:pt x="3251" y="6697"/>
                  <a:pt x="3234" y="6904"/>
                </a:cubicBezTo>
                <a:cubicBezTo>
                  <a:pt x="3234" y="6909"/>
                  <a:pt x="3233" y="6914"/>
                  <a:pt x="3233" y="6919"/>
                </a:cubicBezTo>
                <a:cubicBezTo>
                  <a:pt x="3219" y="6908"/>
                  <a:pt x="3205" y="6901"/>
                  <a:pt x="3190" y="6901"/>
                </a:cubicBezTo>
                <a:cubicBezTo>
                  <a:pt x="3151" y="6901"/>
                  <a:pt x="3119" y="6941"/>
                  <a:pt x="3097" y="6998"/>
                </a:cubicBezTo>
                <a:lnTo>
                  <a:pt x="2664" y="6456"/>
                </a:lnTo>
                <a:lnTo>
                  <a:pt x="1747" y="5311"/>
                </a:lnTo>
                <a:close/>
                <a:moveTo>
                  <a:pt x="11784" y="5315"/>
                </a:moveTo>
                <a:lnTo>
                  <a:pt x="11915" y="5318"/>
                </a:lnTo>
                <a:cubicBezTo>
                  <a:pt x="11920" y="5341"/>
                  <a:pt x="11930" y="5359"/>
                  <a:pt x="11944" y="5359"/>
                </a:cubicBezTo>
                <a:cubicBezTo>
                  <a:pt x="11957" y="5359"/>
                  <a:pt x="11966" y="5342"/>
                  <a:pt x="11972" y="5319"/>
                </a:cubicBezTo>
                <a:lnTo>
                  <a:pt x="12123" y="5323"/>
                </a:lnTo>
                <a:cubicBezTo>
                  <a:pt x="12118" y="5335"/>
                  <a:pt x="12114" y="5349"/>
                  <a:pt x="12114" y="5366"/>
                </a:cubicBezTo>
                <a:cubicBezTo>
                  <a:pt x="12114" y="5404"/>
                  <a:pt x="12130" y="5434"/>
                  <a:pt x="12148" y="5434"/>
                </a:cubicBezTo>
                <a:cubicBezTo>
                  <a:pt x="12167" y="5434"/>
                  <a:pt x="12182" y="5404"/>
                  <a:pt x="12182" y="5366"/>
                </a:cubicBezTo>
                <a:cubicBezTo>
                  <a:pt x="12182" y="5350"/>
                  <a:pt x="12179" y="5336"/>
                  <a:pt x="12174" y="5324"/>
                </a:cubicBezTo>
                <a:lnTo>
                  <a:pt x="12319" y="5328"/>
                </a:lnTo>
                <a:cubicBezTo>
                  <a:pt x="12319" y="5328"/>
                  <a:pt x="12319" y="5328"/>
                  <a:pt x="12319" y="5329"/>
                </a:cubicBezTo>
                <a:cubicBezTo>
                  <a:pt x="12319" y="5366"/>
                  <a:pt x="12334" y="5396"/>
                  <a:pt x="12353" y="5396"/>
                </a:cubicBezTo>
                <a:cubicBezTo>
                  <a:pt x="12372" y="5396"/>
                  <a:pt x="12386" y="5367"/>
                  <a:pt x="12387" y="5330"/>
                </a:cubicBezTo>
                <a:lnTo>
                  <a:pt x="12714" y="5338"/>
                </a:lnTo>
                <a:cubicBezTo>
                  <a:pt x="12713" y="5346"/>
                  <a:pt x="12710" y="5351"/>
                  <a:pt x="12710" y="5359"/>
                </a:cubicBezTo>
                <a:cubicBezTo>
                  <a:pt x="12710" y="5414"/>
                  <a:pt x="12732" y="5457"/>
                  <a:pt x="12759" y="5457"/>
                </a:cubicBezTo>
                <a:cubicBezTo>
                  <a:pt x="12786" y="5457"/>
                  <a:pt x="12808" y="5414"/>
                  <a:pt x="12808" y="5359"/>
                </a:cubicBezTo>
                <a:cubicBezTo>
                  <a:pt x="12808" y="5352"/>
                  <a:pt x="12804" y="5347"/>
                  <a:pt x="12804" y="5340"/>
                </a:cubicBezTo>
                <a:lnTo>
                  <a:pt x="12993" y="5345"/>
                </a:lnTo>
                <a:cubicBezTo>
                  <a:pt x="13003" y="5402"/>
                  <a:pt x="13030" y="5444"/>
                  <a:pt x="13062" y="5444"/>
                </a:cubicBezTo>
                <a:cubicBezTo>
                  <a:pt x="13094" y="5444"/>
                  <a:pt x="13121" y="5403"/>
                  <a:pt x="13131" y="5347"/>
                </a:cubicBezTo>
                <a:lnTo>
                  <a:pt x="13271" y="5351"/>
                </a:lnTo>
                <a:cubicBezTo>
                  <a:pt x="13270" y="5363"/>
                  <a:pt x="13268" y="5374"/>
                  <a:pt x="13268" y="5387"/>
                </a:cubicBezTo>
                <a:cubicBezTo>
                  <a:pt x="13268" y="5478"/>
                  <a:pt x="13305" y="5551"/>
                  <a:pt x="13350" y="5551"/>
                </a:cubicBezTo>
                <a:cubicBezTo>
                  <a:pt x="13360" y="5551"/>
                  <a:pt x="13370" y="5547"/>
                  <a:pt x="13379" y="5540"/>
                </a:cubicBezTo>
                <a:cubicBezTo>
                  <a:pt x="13379" y="5549"/>
                  <a:pt x="13378" y="5558"/>
                  <a:pt x="13377" y="5568"/>
                </a:cubicBezTo>
                <a:cubicBezTo>
                  <a:pt x="13377" y="5569"/>
                  <a:pt x="13377" y="5571"/>
                  <a:pt x="13377" y="5572"/>
                </a:cubicBezTo>
                <a:cubicBezTo>
                  <a:pt x="13364" y="5753"/>
                  <a:pt x="13338" y="6072"/>
                  <a:pt x="13315" y="6353"/>
                </a:cubicBezTo>
                <a:cubicBezTo>
                  <a:pt x="13311" y="6349"/>
                  <a:pt x="13307" y="6342"/>
                  <a:pt x="13302" y="6342"/>
                </a:cubicBezTo>
                <a:cubicBezTo>
                  <a:pt x="13283" y="6342"/>
                  <a:pt x="13268" y="6373"/>
                  <a:pt x="13268" y="6411"/>
                </a:cubicBezTo>
                <a:cubicBezTo>
                  <a:pt x="13268" y="6448"/>
                  <a:pt x="13283" y="6478"/>
                  <a:pt x="13302" y="6478"/>
                </a:cubicBezTo>
                <a:cubicBezTo>
                  <a:pt x="13304" y="6478"/>
                  <a:pt x="13305" y="6475"/>
                  <a:pt x="13306" y="6475"/>
                </a:cubicBezTo>
                <a:cubicBezTo>
                  <a:pt x="13295" y="6619"/>
                  <a:pt x="13286" y="6728"/>
                  <a:pt x="13275" y="6870"/>
                </a:cubicBezTo>
                <a:cubicBezTo>
                  <a:pt x="13270" y="6846"/>
                  <a:pt x="13260" y="6827"/>
                  <a:pt x="13246" y="6827"/>
                </a:cubicBezTo>
                <a:cubicBezTo>
                  <a:pt x="13227" y="6827"/>
                  <a:pt x="13212" y="6858"/>
                  <a:pt x="13212" y="6896"/>
                </a:cubicBezTo>
                <a:cubicBezTo>
                  <a:pt x="13212" y="6933"/>
                  <a:pt x="13227" y="6963"/>
                  <a:pt x="13246" y="6963"/>
                </a:cubicBezTo>
                <a:cubicBezTo>
                  <a:pt x="13255" y="6963"/>
                  <a:pt x="13263" y="6956"/>
                  <a:pt x="13269" y="6945"/>
                </a:cubicBezTo>
                <a:cubicBezTo>
                  <a:pt x="13267" y="6970"/>
                  <a:pt x="13265" y="6992"/>
                  <a:pt x="13263" y="7017"/>
                </a:cubicBezTo>
                <a:cubicBezTo>
                  <a:pt x="13263" y="7019"/>
                  <a:pt x="13263" y="7021"/>
                  <a:pt x="13263" y="7023"/>
                </a:cubicBezTo>
                <a:cubicBezTo>
                  <a:pt x="13261" y="7041"/>
                  <a:pt x="13259" y="7060"/>
                  <a:pt x="13258" y="7079"/>
                </a:cubicBezTo>
                <a:cubicBezTo>
                  <a:pt x="13257" y="7083"/>
                  <a:pt x="13257" y="7088"/>
                  <a:pt x="13257" y="7093"/>
                </a:cubicBezTo>
                <a:cubicBezTo>
                  <a:pt x="13255" y="7109"/>
                  <a:pt x="13254" y="7125"/>
                  <a:pt x="13253" y="7142"/>
                </a:cubicBezTo>
                <a:cubicBezTo>
                  <a:pt x="13252" y="7144"/>
                  <a:pt x="13252" y="7145"/>
                  <a:pt x="13252" y="7147"/>
                </a:cubicBezTo>
                <a:lnTo>
                  <a:pt x="12846" y="6639"/>
                </a:lnTo>
                <a:cubicBezTo>
                  <a:pt x="12840" y="6619"/>
                  <a:pt x="12831" y="6603"/>
                  <a:pt x="12818" y="6603"/>
                </a:cubicBezTo>
                <a:cubicBezTo>
                  <a:pt x="12818" y="6603"/>
                  <a:pt x="12818" y="6604"/>
                  <a:pt x="12817" y="6604"/>
                </a:cubicBezTo>
                <a:lnTo>
                  <a:pt x="12706" y="6465"/>
                </a:lnTo>
                <a:cubicBezTo>
                  <a:pt x="12706" y="6465"/>
                  <a:pt x="12554" y="6276"/>
                  <a:pt x="12454" y="6151"/>
                </a:cubicBezTo>
                <a:cubicBezTo>
                  <a:pt x="12448" y="6133"/>
                  <a:pt x="12440" y="6120"/>
                  <a:pt x="12428" y="6119"/>
                </a:cubicBezTo>
                <a:cubicBezTo>
                  <a:pt x="12428" y="6119"/>
                  <a:pt x="12428" y="6118"/>
                  <a:pt x="12427" y="6118"/>
                </a:cubicBezTo>
                <a:cubicBezTo>
                  <a:pt x="12156" y="5779"/>
                  <a:pt x="11784" y="5315"/>
                  <a:pt x="11784" y="5315"/>
                </a:cubicBezTo>
                <a:close/>
                <a:moveTo>
                  <a:pt x="11698" y="5319"/>
                </a:moveTo>
                <a:cubicBezTo>
                  <a:pt x="11699" y="5320"/>
                  <a:pt x="11700" y="5321"/>
                  <a:pt x="11701" y="5321"/>
                </a:cubicBezTo>
                <a:lnTo>
                  <a:pt x="11690" y="5354"/>
                </a:lnTo>
                <a:lnTo>
                  <a:pt x="11649" y="5474"/>
                </a:lnTo>
                <a:cubicBezTo>
                  <a:pt x="11647" y="5474"/>
                  <a:pt x="11645" y="5474"/>
                  <a:pt x="11643" y="5476"/>
                </a:cubicBezTo>
                <a:cubicBezTo>
                  <a:pt x="11634" y="5481"/>
                  <a:pt x="11624" y="5487"/>
                  <a:pt x="11614" y="5493"/>
                </a:cubicBezTo>
                <a:cubicBezTo>
                  <a:pt x="11580" y="5515"/>
                  <a:pt x="11546" y="5537"/>
                  <a:pt x="11520" y="5537"/>
                </a:cubicBezTo>
                <a:cubicBezTo>
                  <a:pt x="11488" y="5537"/>
                  <a:pt x="11488" y="5525"/>
                  <a:pt x="11488" y="5512"/>
                </a:cubicBezTo>
                <a:cubicBezTo>
                  <a:pt x="11488" y="5495"/>
                  <a:pt x="11482" y="5483"/>
                  <a:pt x="11473" y="5483"/>
                </a:cubicBezTo>
                <a:cubicBezTo>
                  <a:pt x="11437" y="5483"/>
                  <a:pt x="11399" y="5437"/>
                  <a:pt x="11397" y="5368"/>
                </a:cubicBezTo>
                <a:cubicBezTo>
                  <a:pt x="11397" y="5368"/>
                  <a:pt x="11690" y="5321"/>
                  <a:pt x="11690" y="5321"/>
                </a:cubicBezTo>
                <a:lnTo>
                  <a:pt x="11698" y="5319"/>
                </a:lnTo>
                <a:close/>
                <a:moveTo>
                  <a:pt x="1583" y="5329"/>
                </a:moveTo>
                <a:cubicBezTo>
                  <a:pt x="1583" y="5330"/>
                  <a:pt x="1582" y="5332"/>
                  <a:pt x="1582" y="5333"/>
                </a:cubicBezTo>
                <a:cubicBezTo>
                  <a:pt x="1582" y="5378"/>
                  <a:pt x="1592" y="5417"/>
                  <a:pt x="1608" y="5444"/>
                </a:cubicBezTo>
                <a:lnTo>
                  <a:pt x="1608" y="5483"/>
                </a:lnTo>
                <a:cubicBezTo>
                  <a:pt x="1608" y="5483"/>
                  <a:pt x="1566" y="5607"/>
                  <a:pt x="1566" y="5607"/>
                </a:cubicBezTo>
                <a:lnTo>
                  <a:pt x="1455" y="5607"/>
                </a:lnTo>
                <a:cubicBezTo>
                  <a:pt x="1441" y="5598"/>
                  <a:pt x="1426" y="5590"/>
                  <a:pt x="1411" y="5582"/>
                </a:cubicBezTo>
                <a:cubicBezTo>
                  <a:pt x="1399" y="5575"/>
                  <a:pt x="1389" y="5567"/>
                  <a:pt x="1377" y="5560"/>
                </a:cubicBezTo>
                <a:cubicBezTo>
                  <a:pt x="1372" y="5518"/>
                  <a:pt x="1356" y="5484"/>
                  <a:pt x="1334" y="5484"/>
                </a:cubicBezTo>
                <a:cubicBezTo>
                  <a:pt x="1325" y="5484"/>
                  <a:pt x="1318" y="5495"/>
                  <a:pt x="1310" y="5504"/>
                </a:cubicBezTo>
                <a:cubicBezTo>
                  <a:pt x="1293" y="5481"/>
                  <a:pt x="1277" y="5452"/>
                  <a:pt x="1267" y="5412"/>
                </a:cubicBezTo>
                <a:cubicBezTo>
                  <a:pt x="1263" y="5397"/>
                  <a:pt x="1255" y="5390"/>
                  <a:pt x="1248" y="5396"/>
                </a:cubicBezTo>
                <a:cubicBezTo>
                  <a:pt x="1238" y="5405"/>
                  <a:pt x="1224" y="5414"/>
                  <a:pt x="1211" y="5422"/>
                </a:cubicBezTo>
                <a:cubicBezTo>
                  <a:pt x="1191" y="5435"/>
                  <a:pt x="1172" y="5448"/>
                  <a:pt x="1159" y="5462"/>
                </a:cubicBezTo>
                <a:cubicBezTo>
                  <a:pt x="1153" y="5469"/>
                  <a:pt x="1150" y="5486"/>
                  <a:pt x="1153" y="5500"/>
                </a:cubicBezTo>
                <a:cubicBezTo>
                  <a:pt x="1157" y="5522"/>
                  <a:pt x="1161" y="5536"/>
                  <a:pt x="1167" y="5550"/>
                </a:cubicBezTo>
                <a:cubicBezTo>
                  <a:pt x="1130" y="5631"/>
                  <a:pt x="1016" y="5757"/>
                  <a:pt x="975" y="5757"/>
                </a:cubicBezTo>
                <a:cubicBezTo>
                  <a:pt x="974" y="5757"/>
                  <a:pt x="973" y="5755"/>
                  <a:pt x="971" y="5754"/>
                </a:cubicBezTo>
                <a:cubicBezTo>
                  <a:pt x="972" y="5754"/>
                  <a:pt x="973" y="5752"/>
                  <a:pt x="974" y="5752"/>
                </a:cubicBezTo>
                <a:cubicBezTo>
                  <a:pt x="975" y="5751"/>
                  <a:pt x="977" y="5750"/>
                  <a:pt x="978" y="5748"/>
                </a:cubicBezTo>
                <a:cubicBezTo>
                  <a:pt x="982" y="5745"/>
                  <a:pt x="985" y="5738"/>
                  <a:pt x="986" y="5730"/>
                </a:cubicBezTo>
                <a:cubicBezTo>
                  <a:pt x="987" y="5721"/>
                  <a:pt x="986" y="5711"/>
                  <a:pt x="984" y="5704"/>
                </a:cubicBezTo>
                <a:cubicBezTo>
                  <a:pt x="982" y="5701"/>
                  <a:pt x="982" y="5700"/>
                  <a:pt x="981" y="5698"/>
                </a:cubicBezTo>
                <a:cubicBezTo>
                  <a:pt x="982" y="5693"/>
                  <a:pt x="984" y="5683"/>
                  <a:pt x="984" y="5670"/>
                </a:cubicBezTo>
                <a:cubicBezTo>
                  <a:pt x="984" y="5568"/>
                  <a:pt x="1029" y="5519"/>
                  <a:pt x="1067" y="5495"/>
                </a:cubicBezTo>
                <a:cubicBezTo>
                  <a:pt x="1073" y="5492"/>
                  <a:pt x="1078" y="5479"/>
                  <a:pt x="1078" y="5466"/>
                </a:cubicBezTo>
                <a:cubicBezTo>
                  <a:pt x="1078" y="5462"/>
                  <a:pt x="1078" y="5456"/>
                  <a:pt x="1078" y="5450"/>
                </a:cubicBezTo>
                <a:cubicBezTo>
                  <a:pt x="1079" y="5441"/>
                  <a:pt x="1080" y="5432"/>
                  <a:pt x="1080" y="5424"/>
                </a:cubicBezTo>
                <a:cubicBezTo>
                  <a:pt x="1080" y="5420"/>
                  <a:pt x="1079" y="5415"/>
                  <a:pt x="1078" y="5412"/>
                </a:cubicBezTo>
                <a:lnTo>
                  <a:pt x="1583" y="5329"/>
                </a:lnTo>
                <a:close/>
                <a:moveTo>
                  <a:pt x="13600" y="5335"/>
                </a:moveTo>
                <a:cubicBezTo>
                  <a:pt x="13581" y="5335"/>
                  <a:pt x="13565" y="5366"/>
                  <a:pt x="13565" y="5403"/>
                </a:cubicBezTo>
                <a:cubicBezTo>
                  <a:pt x="13565" y="5441"/>
                  <a:pt x="13581" y="5471"/>
                  <a:pt x="13600" y="5471"/>
                </a:cubicBezTo>
                <a:cubicBezTo>
                  <a:pt x="13619" y="5471"/>
                  <a:pt x="13634" y="5441"/>
                  <a:pt x="13634" y="5403"/>
                </a:cubicBezTo>
                <a:cubicBezTo>
                  <a:pt x="13634" y="5366"/>
                  <a:pt x="13619" y="5335"/>
                  <a:pt x="13600" y="5335"/>
                </a:cubicBezTo>
                <a:close/>
                <a:moveTo>
                  <a:pt x="11731" y="5338"/>
                </a:moveTo>
                <a:lnTo>
                  <a:pt x="11766" y="5448"/>
                </a:lnTo>
                <a:cubicBezTo>
                  <a:pt x="11743" y="5469"/>
                  <a:pt x="11710" y="5477"/>
                  <a:pt x="11684" y="5478"/>
                </a:cubicBezTo>
                <a:cubicBezTo>
                  <a:pt x="11684" y="5478"/>
                  <a:pt x="11697" y="5442"/>
                  <a:pt x="11697" y="5442"/>
                </a:cubicBezTo>
                <a:lnTo>
                  <a:pt x="11731" y="5338"/>
                </a:lnTo>
                <a:close/>
                <a:moveTo>
                  <a:pt x="5527" y="5370"/>
                </a:moveTo>
                <a:cubicBezTo>
                  <a:pt x="5527" y="5370"/>
                  <a:pt x="5831" y="5433"/>
                  <a:pt x="5831" y="5433"/>
                </a:cubicBezTo>
                <a:cubicBezTo>
                  <a:pt x="5842" y="5441"/>
                  <a:pt x="5854" y="5446"/>
                  <a:pt x="5866" y="5451"/>
                </a:cubicBezTo>
                <a:cubicBezTo>
                  <a:pt x="5896" y="5465"/>
                  <a:pt x="5910" y="5474"/>
                  <a:pt x="5912" y="5505"/>
                </a:cubicBezTo>
                <a:cubicBezTo>
                  <a:pt x="5920" y="5616"/>
                  <a:pt x="5931" y="5717"/>
                  <a:pt x="5950" y="5776"/>
                </a:cubicBezTo>
                <a:cubicBezTo>
                  <a:pt x="5942" y="5800"/>
                  <a:pt x="5936" y="5826"/>
                  <a:pt x="5936" y="5856"/>
                </a:cubicBezTo>
                <a:cubicBezTo>
                  <a:pt x="5936" y="5937"/>
                  <a:pt x="5969" y="6004"/>
                  <a:pt x="6010" y="6004"/>
                </a:cubicBezTo>
                <a:cubicBezTo>
                  <a:pt x="6041" y="6004"/>
                  <a:pt x="6068" y="5964"/>
                  <a:pt x="6079" y="5908"/>
                </a:cubicBezTo>
                <a:cubicBezTo>
                  <a:pt x="6134" y="5874"/>
                  <a:pt x="6190" y="5744"/>
                  <a:pt x="6190" y="5671"/>
                </a:cubicBezTo>
                <a:cubicBezTo>
                  <a:pt x="6190" y="5638"/>
                  <a:pt x="6208" y="5609"/>
                  <a:pt x="6222" y="5590"/>
                </a:cubicBezTo>
                <a:cubicBezTo>
                  <a:pt x="6230" y="5605"/>
                  <a:pt x="6239" y="5620"/>
                  <a:pt x="6247" y="5628"/>
                </a:cubicBezTo>
                <a:cubicBezTo>
                  <a:pt x="6251" y="5664"/>
                  <a:pt x="6262" y="5691"/>
                  <a:pt x="6275" y="5713"/>
                </a:cubicBezTo>
                <a:cubicBezTo>
                  <a:pt x="6272" y="5712"/>
                  <a:pt x="6271" y="5708"/>
                  <a:pt x="6268" y="5708"/>
                </a:cubicBezTo>
                <a:cubicBezTo>
                  <a:pt x="6249" y="5708"/>
                  <a:pt x="6234" y="5739"/>
                  <a:pt x="6234" y="5776"/>
                </a:cubicBezTo>
                <a:cubicBezTo>
                  <a:pt x="6234" y="5814"/>
                  <a:pt x="6249" y="5844"/>
                  <a:pt x="6268" y="5844"/>
                </a:cubicBezTo>
                <a:cubicBezTo>
                  <a:pt x="6287" y="5844"/>
                  <a:pt x="6302" y="5814"/>
                  <a:pt x="6302" y="5776"/>
                </a:cubicBezTo>
                <a:cubicBezTo>
                  <a:pt x="6302" y="5767"/>
                  <a:pt x="6299" y="5761"/>
                  <a:pt x="6297" y="5753"/>
                </a:cubicBezTo>
                <a:cubicBezTo>
                  <a:pt x="6320" y="5789"/>
                  <a:pt x="6326" y="5804"/>
                  <a:pt x="6321" y="5829"/>
                </a:cubicBezTo>
                <a:cubicBezTo>
                  <a:pt x="6315" y="5855"/>
                  <a:pt x="6315" y="5883"/>
                  <a:pt x="6321" y="5912"/>
                </a:cubicBezTo>
                <a:cubicBezTo>
                  <a:pt x="6334" y="5969"/>
                  <a:pt x="6368" y="6018"/>
                  <a:pt x="6389" y="6039"/>
                </a:cubicBezTo>
                <a:cubicBezTo>
                  <a:pt x="6389" y="6060"/>
                  <a:pt x="6394" y="6080"/>
                  <a:pt x="6398" y="6097"/>
                </a:cubicBezTo>
                <a:cubicBezTo>
                  <a:pt x="6401" y="6112"/>
                  <a:pt x="6404" y="6126"/>
                  <a:pt x="6404" y="6139"/>
                </a:cubicBezTo>
                <a:cubicBezTo>
                  <a:pt x="6404" y="6162"/>
                  <a:pt x="6398" y="6170"/>
                  <a:pt x="6386" y="6183"/>
                </a:cubicBezTo>
                <a:cubicBezTo>
                  <a:pt x="6384" y="6185"/>
                  <a:pt x="6382" y="6187"/>
                  <a:pt x="6380" y="6189"/>
                </a:cubicBezTo>
                <a:cubicBezTo>
                  <a:pt x="6376" y="6194"/>
                  <a:pt x="6373" y="6204"/>
                  <a:pt x="6372" y="6214"/>
                </a:cubicBezTo>
                <a:cubicBezTo>
                  <a:pt x="6372" y="6224"/>
                  <a:pt x="6374" y="6233"/>
                  <a:pt x="6378" y="6239"/>
                </a:cubicBezTo>
                <a:cubicBezTo>
                  <a:pt x="6382" y="6246"/>
                  <a:pt x="6387" y="6252"/>
                  <a:pt x="6391" y="6259"/>
                </a:cubicBezTo>
                <a:cubicBezTo>
                  <a:pt x="6411" y="6291"/>
                  <a:pt x="6435" y="6328"/>
                  <a:pt x="6467" y="6341"/>
                </a:cubicBezTo>
                <a:cubicBezTo>
                  <a:pt x="6468" y="6344"/>
                  <a:pt x="6469" y="6349"/>
                  <a:pt x="6470" y="6352"/>
                </a:cubicBezTo>
                <a:lnTo>
                  <a:pt x="6469" y="6355"/>
                </a:lnTo>
                <a:lnTo>
                  <a:pt x="6330" y="6920"/>
                </a:lnTo>
                <a:lnTo>
                  <a:pt x="6085" y="6446"/>
                </a:lnTo>
                <a:lnTo>
                  <a:pt x="5527" y="5370"/>
                </a:lnTo>
                <a:close/>
                <a:moveTo>
                  <a:pt x="15566" y="5373"/>
                </a:moveTo>
                <a:cubicBezTo>
                  <a:pt x="15566" y="5373"/>
                  <a:pt x="15716" y="5403"/>
                  <a:pt x="15784" y="5417"/>
                </a:cubicBezTo>
                <a:cubicBezTo>
                  <a:pt x="15783" y="5425"/>
                  <a:pt x="15780" y="5432"/>
                  <a:pt x="15780" y="5441"/>
                </a:cubicBezTo>
                <a:cubicBezTo>
                  <a:pt x="15780" y="5478"/>
                  <a:pt x="15795" y="5508"/>
                  <a:pt x="15814" y="5508"/>
                </a:cubicBezTo>
                <a:cubicBezTo>
                  <a:pt x="15833" y="5508"/>
                  <a:pt x="15848" y="5478"/>
                  <a:pt x="15848" y="5441"/>
                </a:cubicBezTo>
                <a:cubicBezTo>
                  <a:pt x="15848" y="5437"/>
                  <a:pt x="15846" y="5434"/>
                  <a:pt x="15846" y="5430"/>
                </a:cubicBezTo>
                <a:cubicBezTo>
                  <a:pt x="15877" y="5437"/>
                  <a:pt x="15892" y="5440"/>
                  <a:pt x="15929" y="5448"/>
                </a:cubicBezTo>
                <a:cubicBezTo>
                  <a:pt x="15929" y="5528"/>
                  <a:pt x="15962" y="5593"/>
                  <a:pt x="16003" y="5593"/>
                </a:cubicBezTo>
                <a:cubicBezTo>
                  <a:pt x="16038" y="5593"/>
                  <a:pt x="16065" y="5543"/>
                  <a:pt x="16073" y="5477"/>
                </a:cubicBezTo>
                <a:cubicBezTo>
                  <a:pt x="16085" y="5479"/>
                  <a:pt x="16085" y="5479"/>
                  <a:pt x="16097" y="5481"/>
                </a:cubicBezTo>
                <a:cubicBezTo>
                  <a:pt x="16098" y="5517"/>
                  <a:pt x="16112" y="5546"/>
                  <a:pt x="16130" y="5546"/>
                </a:cubicBezTo>
                <a:cubicBezTo>
                  <a:pt x="16146" y="5546"/>
                  <a:pt x="16157" y="5523"/>
                  <a:pt x="16161" y="5494"/>
                </a:cubicBezTo>
                <a:cubicBezTo>
                  <a:pt x="16302" y="5523"/>
                  <a:pt x="16346" y="5533"/>
                  <a:pt x="16444" y="5553"/>
                </a:cubicBezTo>
                <a:cubicBezTo>
                  <a:pt x="16446" y="5554"/>
                  <a:pt x="16447" y="5557"/>
                  <a:pt x="16449" y="5557"/>
                </a:cubicBezTo>
                <a:cubicBezTo>
                  <a:pt x="16450" y="5557"/>
                  <a:pt x="16451" y="5555"/>
                  <a:pt x="16452" y="5555"/>
                </a:cubicBezTo>
                <a:cubicBezTo>
                  <a:pt x="16515" y="5568"/>
                  <a:pt x="16622" y="5589"/>
                  <a:pt x="16639" y="5592"/>
                </a:cubicBezTo>
                <a:cubicBezTo>
                  <a:pt x="16644" y="5632"/>
                  <a:pt x="16657" y="5666"/>
                  <a:pt x="16674" y="5685"/>
                </a:cubicBezTo>
                <a:lnTo>
                  <a:pt x="16593" y="6014"/>
                </a:lnTo>
                <a:cubicBezTo>
                  <a:pt x="16584" y="5988"/>
                  <a:pt x="16572" y="5969"/>
                  <a:pt x="16555" y="5969"/>
                </a:cubicBezTo>
                <a:cubicBezTo>
                  <a:pt x="16528" y="5969"/>
                  <a:pt x="16506" y="6013"/>
                  <a:pt x="16506" y="6068"/>
                </a:cubicBezTo>
                <a:cubicBezTo>
                  <a:pt x="16506" y="6122"/>
                  <a:pt x="16528" y="6166"/>
                  <a:pt x="16555" y="6166"/>
                </a:cubicBezTo>
                <a:lnTo>
                  <a:pt x="16503" y="6374"/>
                </a:lnTo>
                <a:lnTo>
                  <a:pt x="16368" y="6922"/>
                </a:lnTo>
                <a:lnTo>
                  <a:pt x="16330" y="6849"/>
                </a:lnTo>
                <a:cubicBezTo>
                  <a:pt x="16334" y="6830"/>
                  <a:pt x="16337" y="6810"/>
                  <a:pt x="16337" y="6788"/>
                </a:cubicBezTo>
                <a:cubicBezTo>
                  <a:pt x="16337" y="6707"/>
                  <a:pt x="16304" y="6640"/>
                  <a:pt x="16263" y="6640"/>
                </a:cubicBezTo>
                <a:cubicBezTo>
                  <a:pt x="16251" y="6640"/>
                  <a:pt x="16240" y="6647"/>
                  <a:pt x="16230" y="6657"/>
                </a:cubicBezTo>
                <a:lnTo>
                  <a:pt x="16056" y="6321"/>
                </a:lnTo>
                <a:cubicBezTo>
                  <a:pt x="16056" y="6315"/>
                  <a:pt x="16058" y="6310"/>
                  <a:pt x="16058" y="6303"/>
                </a:cubicBezTo>
                <a:cubicBezTo>
                  <a:pt x="16058" y="6222"/>
                  <a:pt x="16025" y="6155"/>
                  <a:pt x="15984" y="6155"/>
                </a:cubicBezTo>
                <a:cubicBezTo>
                  <a:pt x="15980" y="6155"/>
                  <a:pt x="15977" y="6159"/>
                  <a:pt x="15973" y="6160"/>
                </a:cubicBezTo>
                <a:lnTo>
                  <a:pt x="15775" y="5779"/>
                </a:lnTo>
                <a:cubicBezTo>
                  <a:pt x="15777" y="5767"/>
                  <a:pt x="15779" y="5756"/>
                  <a:pt x="15779" y="5744"/>
                </a:cubicBezTo>
                <a:cubicBezTo>
                  <a:pt x="15779" y="5662"/>
                  <a:pt x="15746" y="5596"/>
                  <a:pt x="15705" y="5596"/>
                </a:cubicBezTo>
                <a:cubicBezTo>
                  <a:pt x="15698" y="5596"/>
                  <a:pt x="15691" y="5600"/>
                  <a:pt x="15685" y="5604"/>
                </a:cubicBezTo>
                <a:lnTo>
                  <a:pt x="15626" y="5491"/>
                </a:lnTo>
                <a:lnTo>
                  <a:pt x="15566" y="5373"/>
                </a:lnTo>
                <a:close/>
                <a:moveTo>
                  <a:pt x="3382" y="5375"/>
                </a:moveTo>
                <a:lnTo>
                  <a:pt x="3387" y="5382"/>
                </a:lnTo>
                <a:lnTo>
                  <a:pt x="3669" y="5783"/>
                </a:lnTo>
                <a:lnTo>
                  <a:pt x="3679" y="5797"/>
                </a:lnTo>
                <a:cubicBezTo>
                  <a:pt x="3661" y="5813"/>
                  <a:pt x="3647" y="5841"/>
                  <a:pt x="3647" y="5881"/>
                </a:cubicBezTo>
                <a:cubicBezTo>
                  <a:pt x="3647" y="5936"/>
                  <a:pt x="3670" y="5979"/>
                  <a:pt x="3697" y="5979"/>
                </a:cubicBezTo>
                <a:cubicBezTo>
                  <a:pt x="3722" y="5979"/>
                  <a:pt x="3742" y="5939"/>
                  <a:pt x="3744" y="5889"/>
                </a:cubicBezTo>
                <a:lnTo>
                  <a:pt x="4119" y="6421"/>
                </a:lnTo>
                <a:cubicBezTo>
                  <a:pt x="4095" y="6428"/>
                  <a:pt x="4075" y="6465"/>
                  <a:pt x="4075" y="6516"/>
                </a:cubicBezTo>
                <a:cubicBezTo>
                  <a:pt x="4075" y="6516"/>
                  <a:pt x="4076" y="6517"/>
                  <a:pt x="4076" y="6518"/>
                </a:cubicBezTo>
                <a:lnTo>
                  <a:pt x="3821" y="6710"/>
                </a:lnTo>
                <a:cubicBezTo>
                  <a:pt x="3809" y="6691"/>
                  <a:pt x="3794" y="6678"/>
                  <a:pt x="3777" y="6678"/>
                </a:cubicBezTo>
                <a:cubicBezTo>
                  <a:pt x="3741" y="6678"/>
                  <a:pt x="3713" y="6730"/>
                  <a:pt x="3706" y="6798"/>
                </a:cubicBezTo>
                <a:lnTo>
                  <a:pt x="3305" y="7102"/>
                </a:lnTo>
                <a:cubicBezTo>
                  <a:pt x="3300" y="7040"/>
                  <a:pt x="3284" y="6989"/>
                  <a:pt x="3260" y="6953"/>
                </a:cubicBezTo>
                <a:cubicBezTo>
                  <a:pt x="3260" y="6950"/>
                  <a:pt x="3261" y="6946"/>
                  <a:pt x="3261" y="6943"/>
                </a:cubicBezTo>
                <a:cubicBezTo>
                  <a:pt x="3262" y="6923"/>
                  <a:pt x="3264" y="6905"/>
                  <a:pt x="3266" y="6885"/>
                </a:cubicBezTo>
                <a:cubicBezTo>
                  <a:pt x="3267" y="6877"/>
                  <a:pt x="3267" y="6868"/>
                  <a:pt x="3268" y="6861"/>
                </a:cubicBezTo>
                <a:cubicBezTo>
                  <a:pt x="3284" y="6661"/>
                  <a:pt x="3298" y="6487"/>
                  <a:pt x="3310" y="6336"/>
                </a:cubicBezTo>
                <a:cubicBezTo>
                  <a:pt x="3315" y="6280"/>
                  <a:pt x="3318" y="6227"/>
                  <a:pt x="3322" y="6177"/>
                </a:cubicBezTo>
                <a:cubicBezTo>
                  <a:pt x="3323" y="6175"/>
                  <a:pt x="3323" y="6172"/>
                  <a:pt x="3323" y="6169"/>
                </a:cubicBezTo>
                <a:cubicBezTo>
                  <a:pt x="3327" y="6122"/>
                  <a:pt x="3331" y="6077"/>
                  <a:pt x="3334" y="6034"/>
                </a:cubicBezTo>
                <a:cubicBezTo>
                  <a:pt x="3334" y="6031"/>
                  <a:pt x="3334" y="6029"/>
                  <a:pt x="3335" y="6026"/>
                </a:cubicBezTo>
                <a:cubicBezTo>
                  <a:pt x="3336" y="6014"/>
                  <a:pt x="3336" y="6002"/>
                  <a:pt x="3337" y="5991"/>
                </a:cubicBezTo>
                <a:cubicBezTo>
                  <a:pt x="3337" y="5986"/>
                  <a:pt x="3338" y="5980"/>
                  <a:pt x="3339" y="5975"/>
                </a:cubicBezTo>
                <a:cubicBezTo>
                  <a:pt x="3340" y="5964"/>
                  <a:pt x="3340" y="5953"/>
                  <a:pt x="3341" y="5942"/>
                </a:cubicBezTo>
                <a:cubicBezTo>
                  <a:pt x="3341" y="5937"/>
                  <a:pt x="3342" y="5933"/>
                  <a:pt x="3342" y="5928"/>
                </a:cubicBezTo>
                <a:cubicBezTo>
                  <a:pt x="3344" y="5909"/>
                  <a:pt x="3345" y="5891"/>
                  <a:pt x="3346" y="5873"/>
                </a:cubicBezTo>
                <a:cubicBezTo>
                  <a:pt x="3347" y="5868"/>
                  <a:pt x="3347" y="5862"/>
                  <a:pt x="3347" y="5857"/>
                </a:cubicBezTo>
                <a:cubicBezTo>
                  <a:pt x="3348" y="5848"/>
                  <a:pt x="3349" y="5839"/>
                  <a:pt x="3350" y="5830"/>
                </a:cubicBezTo>
                <a:cubicBezTo>
                  <a:pt x="3350" y="5824"/>
                  <a:pt x="3350" y="5818"/>
                  <a:pt x="3351" y="5813"/>
                </a:cubicBezTo>
                <a:cubicBezTo>
                  <a:pt x="3352" y="5804"/>
                  <a:pt x="3352" y="5797"/>
                  <a:pt x="3353" y="5789"/>
                </a:cubicBezTo>
                <a:cubicBezTo>
                  <a:pt x="3354" y="5777"/>
                  <a:pt x="3355" y="5765"/>
                  <a:pt x="3356" y="5753"/>
                </a:cubicBezTo>
                <a:cubicBezTo>
                  <a:pt x="3356" y="5748"/>
                  <a:pt x="3356" y="5742"/>
                  <a:pt x="3357" y="5737"/>
                </a:cubicBezTo>
                <a:cubicBezTo>
                  <a:pt x="3357" y="5729"/>
                  <a:pt x="3358" y="5721"/>
                  <a:pt x="3358" y="5713"/>
                </a:cubicBezTo>
                <a:cubicBezTo>
                  <a:pt x="3359" y="5709"/>
                  <a:pt x="3359" y="5704"/>
                  <a:pt x="3360" y="5699"/>
                </a:cubicBezTo>
                <a:cubicBezTo>
                  <a:pt x="3360" y="5690"/>
                  <a:pt x="3361" y="5680"/>
                  <a:pt x="3361" y="5671"/>
                </a:cubicBezTo>
                <a:cubicBezTo>
                  <a:pt x="3362" y="5669"/>
                  <a:pt x="3362" y="5666"/>
                  <a:pt x="3362" y="5663"/>
                </a:cubicBezTo>
                <a:cubicBezTo>
                  <a:pt x="3363" y="5651"/>
                  <a:pt x="3364" y="5641"/>
                  <a:pt x="3365" y="5630"/>
                </a:cubicBezTo>
                <a:cubicBezTo>
                  <a:pt x="3365" y="5628"/>
                  <a:pt x="3365" y="5627"/>
                  <a:pt x="3365" y="5626"/>
                </a:cubicBezTo>
                <a:cubicBezTo>
                  <a:pt x="3366" y="5617"/>
                  <a:pt x="3367" y="5607"/>
                  <a:pt x="3367" y="5598"/>
                </a:cubicBezTo>
                <a:cubicBezTo>
                  <a:pt x="3367" y="5595"/>
                  <a:pt x="3368" y="5592"/>
                  <a:pt x="3368" y="5590"/>
                </a:cubicBezTo>
                <a:cubicBezTo>
                  <a:pt x="3368" y="5580"/>
                  <a:pt x="3369" y="5571"/>
                  <a:pt x="3369" y="5562"/>
                </a:cubicBezTo>
                <a:cubicBezTo>
                  <a:pt x="3370" y="5562"/>
                  <a:pt x="3369" y="5561"/>
                  <a:pt x="3369" y="5561"/>
                </a:cubicBezTo>
                <a:cubicBezTo>
                  <a:pt x="3370" y="5551"/>
                  <a:pt x="3371" y="5542"/>
                  <a:pt x="3372" y="5533"/>
                </a:cubicBezTo>
                <a:cubicBezTo>
                  <a:pt x="3372" y="5532"/>
                  <a:pt x="3372" y="5531"/>
                  <a:pt x="3372" y="5530"/>
                </a:cubicBezTo>
                <a:cubicBezTo>
                  <a:pt x="3372" y="5522"/>
                  <a:pt x="3373" y="5515"/>
                  <a:pt x="3374" y="5507"/>
                </a:cubicBezTo>
                <a:cubicBezTo>
                  <a:pt x="3374" y="5506"/>
                  <a:pt x="3374" y="5505"/>
                  <a:pt x="3374" y="5505"/>
                </a:cubicBezTo>
                <a:cubicBezTo>
                  <a:pt x="3375" y="5489"/>
                  <a:pt x="3376" y="5474"/>
                  <a:pt x="3376" y="5460"/>
                </a:cubicBezTo>
                <a:cubicBezTo>
                  <a:pt x="3377" y="5459"/>
                  <a:pt x="3377" y="5457"/>
                  <a:pt x="3377" y="5456"/>
                </a:cubicBezTo>
                <a:cubicBezTo>
                  <a:pt x="3377" y="5450"/>
                  <a:pt x="3378" y="5445"/>
                  <a:pt x="3378" y="5439"/>
                </a:cubicBezTo>
                <a:cubicBezTo>
                  <a:pt x="3378" y="5439"/>
                  <a:pt x="3378" y="5438"/>
                  <a:pt x="3378" y="5437"/>
                </a:cubicBezTo>
                <a:cubicBezTo>
                  <a:pt x="3379" y="5431"/>
                  <a:pt x="3379" y="5425"/>
                  <a:pt x="3379" y="5420"/>
                </a:cubicBezTo>
                <a:cubicBezTo>
                  <a:pt x="3379" y="5419"/>
                  <a:pt x="3379" y="5419"/>
                  <a:pt x="3379" y="5419"/>
                </a:cubicBezTo>
                <a:cubicBezTo>
                  <a:pt x="3380" y="5413"/>
                  <a:pt x="3380" y="5409"/>
                  <a:pt x="3381" y="5405"/>
                </a:cubicBezTo>
                <a:cubicBezTo>
                  <a:pt x="3381" y="5404"/>
                  <a:pt x="3381" y="5403"/>
                  <a:pt x="3381" y="5402"/>
                </a:cubicBezTo>
                <a:cubicBezTo>
                  <a:pt x="3381" y="5398"/>
                  <a:pt x="3381" y="5393"/>
                  <a:pt x="3381" y="5389"/>
                </a:cubicBezTo>
                <a:cubicBezTo>
                  <a:pt x="3381" y="5389"/>
                  <a:pt x="3381" y="5389"/>
                  <a:pt x="3381" y="5388"/>
                </a:cubicBezTo>
                <a:cubicBezTo>
                  <a:pt x="3381" y="5384"/>
                  <a:pt x="3381" y="5380"/>
                  <a:pt x="3382" y="5377"/>
                </a:cubicBezTo>
                <a:cubicBezTo>
                  <a:pt x="3382" y="5376"/>
                  <a:pt x="3382" y="5376"/>
                  <a:pt x="3382" y="5375"/>
                </a:cubicBezTo>
                <a:close/>
                <a:moveTo>
                  <a:pt x="1742" y="5378"/>
                </a:moveTo>
                <a:lnTo>
                  <a:pt x="1944" y="5628"/>
                </a:lnTo>
                <a:cubicBezTo>
                  <a:pt x="1940" y="5629"/>
                  <a:pt x="1937" y="5632"/>
                  <a:pt x="1934" y="5638"/>
                </a:cubicBezTo>
                <a:cubicBezTo>
                  <a:pt x="1929" y="5649"/>
                  <a:pt x="1929" y="5668"/>
                  <a:pt x="1934" y="5680"/>
                </a:cubicBezTo>
                <a:cubicBezTo>
                  <a:pt x="1948" y="5706"/>
                  <a:pt x="1959" y="5729"/>
                  <a:pt x="1970" y="5751"/>
                </a:cubicBezTo>
                <a:cubicBezTo>
                  <a:pt x="1996" y="5800"/>
                  <a:pt x="2016" y="5840"/>
                  <a:pt x="2037" y="5892"/>
                </a:cubicBezTo>
                <a:cubicBezTo>
                  <a:pt x="2043" y="5905"/>
                  <a:pt x="2052" y="5906"/>
                  <a:pt x="2058" y="5895"/>
                </a:cubicBezTo>
                <a:cubicBezTo>
                  <a:pt x="2065" y="5885"/>
                  <a:pt x="2066" y="5866"/>
                  <a:pt x="2061" y="5853"/>
                </a:cubicBezTo>
                <a:cubicBezTo>
                  <a:pt x="2038" y="5799"/>
                  <a:pt x="2016" y="5758"/>
                  <a:pt x="1990" y="5706"/>
                </a:cubicBezTo>
                <a:cubicBezTo>
                  <a:pt x="1982" y="5690"/>
                  <a:pt x="1973" y="5672"/>
                  <a:pt x="1963" y="5653"/>
                </a:cubicBezTo>
                <a:lnTo>
                  <a:pt x="2527" y="6357"/>
                </a:lnTo>
                <a:lnTo>
                  <a:pt x="3080" y="7047"/>
                </a:lnTo>
                <a:cubicBezTo>
                  <a:pt x="3076" y="7066"/>
                  <a:pt x="3075" y="7088"/>
                  <a:pt x="3074" y="7109"/>
                </a:cubicBezTo>
                <a:lnTo>
                  <a:pt x="2417" y="6876"/>
                </a:lnTo>
                <a:cubicBezTo>
                  <a:pt x="2403" y="6846"/>
                  <a:pt x="2385" y="6827"/>
                  <a:pt x="2363" y="6827"/>
                </a:cubicBezTo>
                <a:cubicBezTo>
                  <a:pt x="2357" y="6827"/>
                  <a:pt x="2351" y="6831"/>
                  <a:pt x="2345" y="6834"/>
                </a:cubicBezTo>
                <a:cubicBezTo>
                  <a:pt x="2345" y="6812"/>
                  <a:pt x="2344" y="6786"/>
                  <a:pt x="2333" y="6764"/>
                </a:cubicBezTo>
                <a:cubicBezTo>
                  <a:pt x="2320" y="6738"/>
                  <a:pt x="2304" y="6732"/>
                  <a:pt x="2290" y="6727"/>
                </a:cubicBezTo>
                <a:cubicBezTo>
                  <a:pt x="2287" y="6725"/>
                  <a:pt x="2283" y="6723"/>
                  <a:pt x="2280" y="6722"/>
                </a:cubicBezTo>
                <a:cubicBezTo>
                  <a:pt x="2266" y="6714"/>
                  <a:pt x="2268" y="6638"/>
                  <a:pt x="2269" y="6597"/>
                </a:cubicBezTo>
                <a:cubicBezTo>
                  <a:pt x="2269" y="6585"/>
                  <a:pt x="2269" y="6573"/>
                  <a:pt x="2269" y="6563"/>
                </a:cubicBezTo>
                <a:cubicBezTo>
                  <a:pt x="2269" y="6541"/>
                  <a:pt x="2264" y="6526"/>
                  <a:pt x="2260" y="6514"/>
                </a:cubicBezTo>
                <a:cubicBezTo>
                  <a:pt x="2259" y="6512"/>
                  <a:pt x="2258" y="6507"/>
                  <a:pt x="2257" y="6505"/>
                </a:cubicBezTo>
                <a:cubicBezTo>
                  <a:pt x="2259" y="6502"/>
                  <a:pt x="2261" y="6499"/>
                  <a:pt x="2263" y="6496"/>
                </a:cubicBezTo>
                <a:cubicBezTo>
                  <a:pt x="2272" y="6482"/>
                  <a:pt x="2286" y="6460"/>
                  <a:pt x="2286" y="6419"/>
                </a:cubicBezTo>
                <a:cubicBezTo>
                  <a:pt x="2286" y="6337"/>
                  <a:pt x="2261" y="6300"/>
                  <a:pt x="2242" y="6273"/>
                </a:cubicBezTo>
                <a:cubicBezTo>
                  <a:pt x="2238" y="6268"/>
                  <a:pt x="2234" y="6262"/>
                  <a:pt x="2231" y="6257"/>
                </a:cubicBezTo>
                <a:cubicBezTo>
                  <a:pt x="2229" y="6253"/>
                  <a:pt x="2226" y="6250"/>
                  <a:pt x="2223" y="6250"/>
                </a:cubicBezTo>
                <a:cubicBezTo>
                  <a:pt x="2222" y="6244"/>
                  <a:pt x="2221" y="6239"/>
                  <a:pt x="2218" y="6236"/>
                </a:cubicBezTo>
                <a:cubicBezTo>
                  <a:pt x="2210" y="6224"/>
                  <a:pt x="2200" y="6218"/>
                  <a:pt x="2190" y="6214"/>
                </a:cubicBezTo>
                <a:lnTo>
                  <a:pt x="2189" y="6225"/>
                </a:lnTo>
                <a:cubicBezTo>
                  <a:pt x="2188" y="6218"/>
                  <a:pt x="2184" y="6211"/>
                  <a:pt x="2180" y="6208"/>
                </a:cubicBezTo>
                <a:cubicBezTo>
                  <a:pt x="2178" y="6206"/>
                  <a:pt x="2177" y="6204"/>
                  <a:pt x="2176" y="6202"/>
                </a:cubicBezTo>
                <a:cubicBezTo>
                  <a:pt x="2155" y="6160"/>
                  <a:pt x="2145" y="6101"/>
                  <a:pt x="2137" y="6053"/>
                </a:cubicBezTo>
                <a:cubicBezTo>
                  <a:pt x="2132" y="6020"/>
                  <a:pt x="2121" y="6003"/>
                  <a:pt x="2113" y="5992"/>
                </a:cubicBezTo>
                <a:cubicBezTo>
                  <a:pt x="2112" y="5989"/>
                  <a:pt x="2110" y="5987"/>
                  <a:pt x="2109" y="5984"/>
                </a:cubicBezTo>
                <a:cubicBezTo>
                  <a:pt x="2103" y="5972"/>
                  <a:pt x="2093" y="5970"/>
                  <a:pt x="2087" y="5980"/>
                </a:cubicBezTo>
                <a:cubicBezTo>
                  <a:pt x="2081" y="5991"/>
                  <a:pt x="2081" y="6010"/>
                  <a:pt x="2086" y="6022"/>
                </a:cubicBezTo>
                <a:cubicBezTo>
                  <a:pt x="2088" y="6028"/>
                  <a:pt x="2092" y="6033"/>
                  <a:pt x="2095" y="6039"/>
                </a:cubicBezTo>
                <a:cubicBezTo>
                  <a:pt x="2101" y="6048"/>
                  <a:pt x="2106" y="6056"/>
                  <a:pt x="2109" y="6073"/>
                </a:cubicBezTo>
                <a:cubicBezTo>
                  <a:pt x="2118" y="6126"/>
                  <a:pt x="2129" y="6193"/>
                  <a:pt x="2155" y="6245"/>
                </a:cubicBezTo>
                <a:cubicBezTo>
                  <a:pt x="2159" y="6253"/>
                  <a:pt x="2163" y="6259"/>
                  <a:pt x="2169" y="6264"/>
                </a:cubicBezTo>
                <a:cubicBezTo>
                  <a:pt x="2175" y="6269"/>
                  <a:pt x="2181" y="6265"/>
                  <a:pt x="2186" y="6257"/>
                </a:cubicBezTo>
                <a:lnTo>
                  <a:pt x="2184" y="6273"/>
                </a:lnTo>
                <a:cubicBezTo>
                  <a:pt x="2191" y="6276"/>
                  <a:pt x="2197" y="6279"/>
                  <a:pt x="2201" y="6285"/>
                </a:cubicBezTo>
                <a:cubicBezTo>
                  <a:pt x="2203" y="6287"/>
                  <a:pt x="2205" y="6289"/>
                  <a:pt x="2208" y="6289"/>
                </a:cubicBezTo>
                <a:cubicBezTo>
                  <a:pt x="2209" y="6294"/>
                  <a:pt x="2210" y="6300"/>
                  <a:pt x="2212" y="6303"/>
                </a:cubicBezTo>
                <a:cubicBezTo>
                  <a:pt x="2216" y="6310"/>
                  <a:pt x="2220" y="6316"/>
                  <a:pt x="2225" y="6322"/>
                </a:cubicBezTo>
                <a:cubicBezTo>
                  <a:pt x="2242" y="6347"/>
                  <a:pt x="2257" y="6368"/>
                  <a:pt x="2257" y="6419"/>
                </a:cubicBezTo>
                <a:cubicBezTo>
                  <a:pt x="2257" y="6429"/>
                  <a:pt x="2253" y="6436"/>
                  <a:pt x="2245" y="6448"/>
                </a:cubicBezTo>
                <a:cubicBezTo>
                  <a:pt x="2240" y="6455"/>
                  <a:pt x="2235" y="6464"/>
                  <a:pt x="2231" y="6476"/>
                </a:cubicBezTo>
                <a:cubicBezTo>
                  <a:pt x="2230" y="6476"/>
                  <a:pt x="2229" y="6477"/>
                  <a:pt x="2228" y="6477"/>
                </a:cubicBezTo>
                <a:cubicBezTo>
                  <a:pt x="2226" y="6478"/>
                  <a:pt x="2224" y="6478"/>
                  <a:pt x="2220" y="6478"/>
                </a:cubicBezTo>
                <a:cubicBezTo>
                  <a:pt x="2190" y="6478"/>
                  <a:pt x="2146" y="6405"/>
                  <a:pt x="2146" y="6380"/>
                </a:cubicBezTo>
                <a:lnTo>
                  <a:pt x="2146" y="6317"/>
                </a:lnTo>
                <a:cubicBezTo>
                  <a:pt x="2146" y="6224"/>
                  <a:pt x="2104" y="6223"/>
                  <a:pt x="2068" y="6223"/>
                </a:cubicBezTo>
                <a:cubicBezTo>
                  <a:pt x="2047" y="6223"/>
                  <a:pt x="2045" y="6199"/>
                  <a:pt x="2044" y="6191"/>
                </a:cubicBezTo>
                <a:cubicBezTo>
                  <a:pt x="2045" y="6188"/>
                  <a:pt x="2050" y="6182"/>
                  <a:pt x="2053" y="6179"/>
                </a:cubicBezTo>
                <a:cubicBezTo>
                  <a:pt x="2062" y="6168"/>
                  <a:pt x="2076" y="6151"/>
                  <a:pt x="2076" y="6117"/>
                </a:cubicBezTo>
                <a:lnTo>
                  <a:pt x="2076" y="6062"/>
                </a:lnTo>
                <a:cubicBezTo>
                  <a:pt x="2076" y="6054"/>
                  <a:pt x="2075" y="6046"/>
                  <a:pt x="2072" y="6040"/>
                </a:cubicBezTo>
                <a:cubicBezTo>
                  <a:pt x="2069" y="6034"/>
                  <a:pt x="2065" y="6031"/>
                  <a:pt x="2061" y="6032"/>
                </a:cubicBezTo>
                <a:cubicBezTo>
                  <a:pt x="2032" y="6035"/>
                  <a:pt x="2022" y="6059"/>
                  <a:pt x="2015" y="6075"/>
                </a:cubicBezTo>
                <a:cubicBezTo>
                  <a:pt x="2011" y="6085"/>
                  <a:pt x="2010" y="6087"/>
                  <a:pt x="2006" y="6088"/>
                </a:cubicBezTo>
                <a:cubicBezTo>
                  <a:pt x="2001" y="6085"/>
                  <a:pt x="1988" y="6063"/>
                  <a:pt x="1987" y="6054"/>
                </a:cubicBezTo>
                <a:cubicBezTo>
                  <a:pt x="1987" y="6027"/>
                  <a:pt x="1992" y="6015"/>
                  <a:pt x="1998" y="6000"/>
                </a:cubicBezTo>
                <a:cubicBezTo>
                  <a:pt x="2001" y="5993"/>
                  <a:pt x="2004" y="5986"/>
                  <a:pt x="2006" y="5979"/>
                </a:cubicBezTo>
                <a:cubicBezTo>
                  <a:pt x="2010" y="5967"/>
                  <a:pt x="2009" y="5953"/>
                  <a:pt x="2004" y="5943"/>
                </a:cubicBezTo>
                <a:cubicBezTo>
                  <a:pt x="1991" y="5917"/>
                  <a:pt x="1978" y="5894"/>
                  <a:pt x="1964" y="5894"/>
                </a:cubicBezTo>
                <a:cubicBezTo>
                  <a:pt x="1959" y="5894"/>
                  <a:pt x="1953" y="5897"/>
                  <a:pt x="1949" y="5903"/>
                </a:cubicBezTo>
                <a:cubicBezTo>
                  <a:pt x="1928" y="5900"/>
                  <a:pt x="1918" y="5880"/>
                  <a:pt x="1902" y="5850"/>
                </a:cubicBezTo>
                <a:cubicBezTo>
                  <a:pt x="1900" y="5845"/>
                  <a:pt x="1896" y="5842"/>
                  <a:pt x="1893" y="5842"/>
                </a:cubicBezTo>
                <a:lnTo>
                  <a:pt x="1876" y="5787"/>
                </a:lnTo>
                <a:cubicBezTo>
                  <a:pt x="1881" y="5776"/>
                  <a:pt x="1885" y="5763"/>
                  <a:pt x="1888" y="5751"/>
                </a:cubicBezTo>
                <a:cubicBezTo>
                  <a:pt x="1892" y="5740"/>
                  <a:pt x="1895" y="5731"/>
                  <a:pt x="1898" y="5723"/>
                </a:cubicBezTo>
                <a:cubicBezTo>
                  <a:pt x="1904" y="5710"/>
                  <a:pt x="1903" y="5692"/>
                  <a:pt x="1897" y="5681"/>
                </a:cubicBezTo>
                <a:cubicBezTo>
                  <a:pt x="1890" y="5670"/>
                  <a:pt x="1881" y="5672"/>
                  <a:pt x="1876" y="5684"/>
                </a:cubicBezTo>
                <a:cubicBezTo>
                  <a:pt x="1871" y="5696"/>
                  <a:pt x="1866" y="5707"/>
                  <a:pt x="1863" y="5719"/>
                </a:cubicBezTo>
                <a:cubicBezTo>
                  <a:pt x="1861" y="5724"/>
                  <a:pt x="1860" y="5730"/>
                  <a:pt x="1858" y="5734"/>
                </a:cubicBezTo>
                <a:lnTo>
                  <a:pt x="1742" y="5378"/>
                </a:lnTo>
                <a:close/>
                <a:moveTo>
                  <a:pt x="11780" y="5380"/>
                </a:moveTo>
                <a:cubicBezTo>
                  <a:pt x="11780" y="5380"/>
                  <a:pt x="11795" y="5399"/>
                  <a:pt x="11795" y="5399"/>
                </a:cubicBezTo>
                <a:cubicBezTo>
                  <a:pt x="11795" y="5401"/>
                  <a:pt x="11794" y="5403"/>
                  <a:pt x="11793" y="5406"/>
                </a:cubicBezTo>
                <a:cubicBezTo>
                  <a:pt x="11792" y="5408"/>
                  <a:pt x="11792" y="5410"/>
                  <a:pt x="11791" y="5413"/>
                </a:cubicBezTo>
                <a:lnTo>
                  <a:pt x="11783" y="5388"/>
                </a:lnTo>
                <a:lnTo>
                  <a:pt x="11780" y="5380"/>
                </a:lnTo>
                <a:close/>
                <a:moveTo>
                  <a:pt x="15508" y="5382"/>
                </a:moveTo>
                <a:cubicBezTo>
                  <a:pt x="15508" y="5382"/>
                  <a:pt x="15494" y="5891"/>
                  <a:pt x="15494" y="5891"/>
                </a:cubicBezTo>
                <a:lnTo>
                  <a:pt x="15493" y="5910"/>
                </a:lnTo>
                <a:cubicBezTo>
                  <a:pt x="15477" y="5927"/>
                  <a:pt x="15463" y="5954"/>
                  <a:pt x="15464" y="5993"/>
                </a:cubicBezTo>
                <a:cubicBezTo>
                  <a:pt x="15464" y="6029"/>
                  <a:pt x="15474" y="6054"/>
                  <a:pt x="15489" y="6071"/>
                </a:cubicBezTo>
                <a:lnTo>
                  <a:pt x="15483" y="6271"/>
                </a:lnTo>
                <a:cubicBezTo>
                  <a:pt x="15482" y="6270"/>
                  <a:pt x="15481" y="6267"/>
                  <a:pt x="15479" y="6267"/>
                </a:cubicBezTo>
                <a:cubicBezTo>
                  <a:pt x="15460" y="6267"/>
                  <a:pt x="15445" y="6298"/>
                  <a:pt x="15445" y="6336"/>
                </a:cubicBezTo>
                <a:cubicBezTo>
                  <a:pt x="15445" y="6374"/>
                  <a:pt x="15460" y="6404"/>
                  <a:pt x="15479" y="6404"/>
                </a:cubicBezTo>
                <a:cubicBezTo>
                  <a:pt x="15479" y="6404"/>
                  <a:pt x="15480" y="6404"/>
                  <a:pt x="15480" y="6404"/>
                </a:cubicBezTo>
                <a:lnTo>
                  <a:pt x="15468" y="6833"/>
                </a:lnTo>
                <a:cubicBezTo>
                  <a:pt x="15465" y="6831"/>
                  <a:pt x="15464" y="6827"/>
                  <a:pt x="15461" y="6827"/>
                </a:cubicBezTo>
                <a:cubicBezTo>
                  <a:pt x="15442" y="6827"/>
                  <a:pt x="15426" y="6858"/>
                  <a:pt x="15426" y="6896"/>
                </a:cubicBezTo>
                <a:cubicBezTo>
                  <a:pt x="15426" y="6933"/>
                  <a:pt x="15442" y="6963"/>
                  <a:pt x="15461" y="6963"/>
                </a:cubicBezTo>
                <a:cubicBezTo>
                  <a:pt x="15462" y="6963"/>
                  <a:pt x="15463" y="6960"/>
                  <a:pt x="15465" y="6960"/>
                </a:cubicBezTo>
                <a:lnTo>
                  <a:pt x="15458" y="7202"/>
                </a:lnTo>
                <a:cubicBezTo>
                  <a:pt x="15440" y="7206"/>
                  <a:pt x="15426" y="7233"/>
                  <a:pt x="15426" y="7269"/>
                </a:cubicBezTo>
                <a:cubicBezTo>
                  <a:pt x="15426" y="7274"/>
                  <a:pt x="15429" y="7277"/>
                  <a:pt x="15429" y="7283"/>
                </a:cubicBezTo>
                <a:lnTo>
                  <a:pt x="15006" y="6540"/>
                </a:lnTo>
                <a:cubicBezTo>
                  <a:pt x="15002" y="6515"/>
                  <a:pt x="14993" y="6498"/>
                  <a:pt x="14980" y="6495"/>
                </a:cubicBezTo>
                <a:lnTo>
                  <a:pt x="14921" y="6390"/>
                </a:lnTo>
                <a:lnTo>
                  <a:pt x="14831" y="6232"/>
                </a:lnTo>
                <a:cubicBezTo>
                  <a:pt x="14826" y="6190"/>
                  <a:pt x="14810" y="6156"/>
                  <a:pt x="14788" y="6155"/>
                </a:cubicBezTo>
                <a:lnTo>
                  <a:pt x="14787" y="6155"/>
                </a:lnTo>
                <a:lnTo>
                  <a:pt x="14748" y="6085"/>
                </a:lnTo>
                <a:lnTo>
                  <a:pt x="14808" y="6029"/>
                </a:lnTo>
                <a:cubicBezTo>
                  <a:pt x="14809" y="6029"/>
                  <a:pt x="14809" y="6031"/>
                  <a:pt x="14809" y="6031"/>
                </a:cubicBezTo>
                <a:cubicBezTo>
                  <a:pt x="14820" y="6031"/>
                  <a:pt x="14828" y="6020"/>
                  <a:pt x="14834" y="6005"/>
                </a:cubicBezTo>
                <a:lnTo>
                  <a:pt x="14926" y="5921"/>
                </a:lnTo>
                <a:cubicBezTo>
                  <a:pt x="14939" y="5949"/>
                  <a:pt x="14958" y="5966"/>
                  <a:pt x="14979" y="5966"/>
                </a:cubicBezTo>
                <a:cubicBezTo>
                  <a:pt x="15020" y="5966"/>
                  <a:pt x="15053" y="5900"/>
                  <a:pt x="15053" y="5818"/>
                </a:cubicBezTo>
                <a:cubicBezTo>
                  <a:pt x="15053" y="5813"/>
                  <a:pt x="15052" y="5809"/>
                  <a:pt x="15052" y="5804"/>
                </a:cubicBezTo>
                <a:lnTo>
                  <a:pt x="15417" y="5466"/>
                </a:lnTo>
                <a:lnTo>
                  <a:pt x="15508" y="5382"/>
                </a:lnTo>
                <a:close/>
                <a:moveTo>
                  <a:pt x="13431" y="5394"/>
                </a:moveTo>
                <a:cubicBezTo>
                  <a:pt x="13449" y="5419"/>
                  <a:pt x="13612" y="5652"/>
                  <a:pt x="13668" y="5731"/>
                </a:cubicBezTo>
                <a:cubicBezTo>
                  <a:pt x="13662" y="5743"/>
                  <a:pt x="13659" y="5759"/>
                  <a:pt x="13659" y="5776"/>
                </a:cubicBezTo>
                <a:cubicBezTo>
                  <a:pt x="13659" y="5814"/>
                  <a:pt x="13674" y="5844"/>
                  <a:pt x="13693" y="5844"/>
                </a:cubicBezTo>
                <a:cubicBezTo>
                  <a:pt x="13706" y="5844"/>
                  <a:pt x="13714" y="5828"/>
                  <a:pt x="13720" y="5807"/>
                </a:cubicBezTo>
                <a:lnTo>
                  <a:pt x="13897" y="6056"/>
                </a:lnTo>
                <a:cubicBezTo>
                  <a:pt x="13878" y="6070"/>
                  <a:pt x="13863" y="6100"/>
                  <a:pt x="13863" y="6142"/>
                </a:cubicBezTo>
                <a:cubicBezTo>
                  <a:pt x="13863" y="6197"/>
                  <a:pt x="13885" y="6240"/>
                  <a:pt x="13913" y="6240"/>
                </a:cubicBezTo>
                <a:cubicBezTo>
                  <a:pt x="13939" y="6240"/>
                  <a:pt x="13960" y="6199"/>
                  <a:pt x="13961" y="6146"/>
                </a:cubicBezTo>
                <a:lnTo>
                  <a:pt x="14125" y="6379"/>
                </a:lnTo>
                <a:cubicBezTo>
                  <a:pt x="14127" y="6414"/>
                  <a:pt x="14140" y="6441"/>
                  <a:pt x="14158" y="6441"/>
                </a:cubicBezTo>
                <a:cubicBezTo>
                  <a:pt x="14161" y="6441"/>
                  <a:pt x="14162" y="6436"/>
                  <a:pt x="14164" y="6435"/>
                </a:cubicBezTo>
                <a:lnTo>
                  <a:pt x="14187" y="6467"/>
                </a:lnTo>
                <a:lnTo>
                  <a:pt x="13986" y="6618"/>
                </a:lnTo>
                <a:cubicBezTo>
                  <a:pt x="13975" y="6566"/>
                  <a:pt x="13949" y="6528"/>
                  <a:pt x="13918" y="6528"/>
                </a:cubicBezTo>
                <a:cubicBezTo>
                  <a:pt x="13878" y="6528"/>
                  <a:pt x="13845" y="6595"/>
                  <a:pt x="13845" y="6676"/>
                </a:cubicBezTo>
                <a:cubicBezTo>
                  <a:pt x="13845" y="6693"/>
                  <a:pt x="13847" y="6707"/>
                  <a:pt x="13849" y="6722"/>
                </a:cubicBezTo>
                <a:lnTo>
                  <a:pt x="13732" y="6810"/>
                </a:lnTo>
                <a:cubicBezTo>
                  <a:pt x="13725" y="6801"/>
                  <a:pt x="13718" y="6789"/>
                  <a:pt x="13708" y="6789"/>
                </a:cubicBezTo>
                <a:cubicBezTo>
                  <a:pt x="13686" y="6789"/>
                  <a:pt x="13671" y="6822"/>
                  <a:pt x="13664" y="6862"/>
                </a:cubicBezTo>
                <a:lnTo>
                  <a:pt x="13543" y="6954"/>
                </a:lnTo>
                <a:cubicBezTo>
                  <a:pt x="13538" y="6946"/>
                  <a:pt x="13532" y="6939"/>
                  <a:pt x="13525" y="6939"/>
                </a:cubicBezTo>
                <a:cubicBezTo>
                  <a:pt x="13510" y="6939"/>
                  <a:pt x="13499" y="6962"/>
                  <a:pt x="13495" y="6990"/>
                </a:cubicBezTo>
                <a:lnTo>
                  <a:pt x="13282" y="7151"/>
                </a:lnTo>
                <a:cubicBezTo>
                  <a:pt x="13283" y="7142"/>
                  <a:pt x="13284" y="7132"/>
                  <a:pt x="13285" y="7123"/>
                </a:cubicBezTo>
                <a:cubicBezTo>
                  <a:pt x="13285" y="7113"/>
                  <a:pt x="13286" y="7104"/>
                  <a:pt x="13287" y="7095"/>
                </a:cubicBezTo>
                <a:cubicBezTo>
                  <a:pt x="13290" y="7060"/>
                  <a:pt x="13292" y="7026"/>
                  <a:pt x="13295" y="6992"/>
                </a:cubicBezTo>
                <a:cubicBezTo>
                  <a:pt x="13296" y="6976"/>
                  <a:pt x="13298" y="6958"/>
                  <a:pt x="13299" y="6942"/>
                </a:cubicBezTo>
                <a:cubicBezTo>
                  <a:pt x="13300" y="6927"/>
                  <a:pt x="13301" y="6913"/>
                  <a:pt x="13303" y="6898"/>
                </a:cubicBezTo>
                <a:cubicBezTo>
                  <a:pt x="13304" y="6883"/>
                  <a:pt x="13306" y="6867"/>
                  <a:pt x="13307" y="6852"/>
                </a:cubicBezTo>
                <a:cubicBezTo>
                  <a:pt x="13308" y="6837"/>
                  <a:pt x="13309" y="6822"/>
                  <a:pt x="13310" y="6807"/>
                </a:cubicBezTo>
                <a:cubicBezTo>
                  <a:pt x="13312" y="6791"/>
                  <a:pt x="13313" y="6775"/>
                  <a:pt x="13314" y="6759"/>
                </a:cubicBezTo>
                <a:cubicBezTo>
                  <a:pt x="13316" y="6736"/>
                  <a:pt x="13318" y="6714"/>
                  <a:pt x="13320" y="6692"/>
                </a:cubicBezTo>
                <a:cubicBezTo>
                  <a:pt x="13321" y="6675"/>
                  <a:pt x="13322" y="6659"/>
                  <a:pt x="13324" y="6643"/>
                </a:cubicBezTo>
                <a:cubicBezTo>
                  <a:pt x="13325" y="6631"/>
                  <a:pt x="13326" y="6618"/>
                  <a:pt x="13326" y="6606"/>
                </a:cubicBezTo>
                <a:cubicBezTo>
                  <a:pt x="13328" y="6589"/>
                  <a:pt x="13329" y="6572"/>
                  <a:pt x="13331" y="6555"/>
                </a:cubicBezTo>
                <a:cubicBezTo>
                  <a:pt x="13331" y="6547"/>
                  <a:pt x="13332" y="6539"/>
                  <a:pt x="13332" y="6531"/>
                </a:cubicBezTo>
                <a:cubicBezTo>
                  <a:pt x="13334" y="6505"/>
                  <a:pt x="13337" y="6479"/>
                  <a:pt x="13339" y="6454"/>
                </a:cubicBezTo>
                <a:cubicBezTo>
                  <a:pt x="13339" y="6446"/>
                  <a:pt x="13340" y="6438"/>
                  <a:pt x="13340" y="6430"/>
                </a:cubicBezTo>
                <a:cubicBezTo>
                  <a:pt x="13342" y="6416"/>
                  <a:pt x="13343" y="6401"/>
                  <a:pt x="13344" y="6387"/>
                </a:cubicBezTo>
                <a:cubicBezTo>
                  <a:pt x="13345" y="6373"/>
                  <a:pt x="13346" y="6360"/>
                  <a:pt x="13347" y="6346"/>
                </a:cubicBezTo>
                <a:cubicBezTo>
                  <a:pt x="13348" y="6336"/>
                  <a:pt x="13349" y="6326"/>
                  <a:pt x="13350" y="6316"/>
                </a:cubicBezTo>
                <a:cubicBezTo>
                  <a:pt x="13351" y="6305"/>
                  <a:pt x="13351" y="6294"/>
                  <a:pt x="13352" y="6284"/>
                </a:cubicBezTo>
                <a:cubicBezTo>
                  <a:pt x="13354" y="6263"/>
                  <a:pt x="13355" y="6244"/>
                  <a:pt x="13357" y="6224"/>
                </a:cubicBezTo>
                <a:cubicBezTo>
                  <a:pt x="13358" y="6214"/>
                  <a:pt x="13358" y="6205"/>
                  <a:pt x="13359" y="6195"/>
                </a:cubicBezTo>
                <a:cubicBezTo>
                  <a:pt x="13360" y="6184"/>
                  <a:pt x="13361" y="6172"/>
                  <a:pt x="13362" y="6161"/>
                </a:cubicBezTo>
                <a:cubicBezTo>
                  <a:pt x="13363" y="6151"/>
                  <a:pt x="13364" y="6142"/>
                  <a:pt x="13364" y="6132"/>
                </a:cubicBezTo>
                <a:cubicBezTo>
                  <a:pt x="13365" y="6121"/>
                  <a:pt x="13366" y="6112"/>
                  <a:pt x="13367" y="6102"/>
                </a:cubicBezTo>
                <a:cubicBezTo>
                  <a:pt x="13368" y="6086"/>
                  <a:pt x="13369" y="6069"/>
                  <a:pt x="13370" y="6054"/>
                </a:cubicBezTo>
                <a:cubicBezTo>
                  <a:pt x="13371" y="6044"/>
                  <a:pt x="13372" y="6034"/>
                  <a:pt x="13372" y="6025"/>
                </a:cubicBezTo>
                <a:cubicBezTo>
                  <a:pt x="13373" y="6017"/>
                  <a:pt x="13374" y="6009"/>
                  <a:pt x="13374" y="6001"/>
                </a:cubicBezTo>
                <a:cubicBezTo>
                  <a:pt x="13375" y="5989"/>
                  <a:pt x="13376" y="5976"/>
                  <a:pt x="13377" y="5964"/>
                </a:cubicBezTo>
                <a:cubicBezTo>
                  <a:pt x="13377" y="5959"/>
                  <a:pt x="13378" y="5956"/>
                  <a:pt x="13378" y="5951"/>
                </a:cubicBezTo>
                <a:cubicBezTo>
                  <a:pt x="13380" y="5934"/>
                  <a:pt x="13381" y="5917"/>
                  <a:pt x="13382" y="5901"/>
                </a:cubicBezTo>
                <a:cubicBezTo>
                  <a:pt x="13383" y="5898"/>
                  <a:pt x="13383" y="5895"/>
                  <a:pt x="13383" y="5892"/>
                </a:cubicBezTo>
                <a:cubicBezTo>
                  <a:pt x="13384" y="5879"/>
                  <a:pt x="13385" y="5868"/>
                  <a:pt x="13386" y="5856"/>
                </a:cubicBezTo>
                <a:cubicBezTo>
                  <a:pt x="13386" y="5850"/>
                  <a:pt x="13387" y="5844"/>
                  <a:pt x="13387" y="5838"/>
                </a:cubicBezTo>
                <a:cubicBezTo>
                  <a:pt x="13388" y="5829"/>
                  <a:pt x="13389" y="5819"/>
                  <a:pt x="13389" y="5810"/>
                </a:cubicBezTo>
                <a:cubicBezTo>
                  <a:pt x="13390" y="5805"/>
                  <a:pt x="13390" y="5798"/>
                  <a:pt x="13390" y="5793"/>
                </a:cubicBezTo>
                <a:cubicBezTo>
                  <a:pt x="13391" y="5779"/>
                  <a:pt x="13392" y="5767"/>
                  <a:pt x="13393" y="5754"/>
                </a:cubicBezTo>
                <a:cubicBezTo>
                  <a:pt x="13394" y="5751"/>
                  <a:pt x="13394" y="5748"/>
                  <a:pt x="13395" y="5745"/>
                </a:cubicBezTo>
                <a:cubicBezTo>
                  <a:pt x="13395" y="5734"/>
                  <a:pt x="13396" y="5724"/>
                  <a:pt x="13397" y="5713"/>
                </a:cubicBezTo>
                <a:cubicBezTo>
                  <a:pt x="13397" y="5711"/>
                  <a:pt x="13397" y="5708"/>
                  <a:pt x="13397" y="5705"/>
                </a:cubicBezTo>
                <a:cubicBezTo>
                  <a:pt x="13399" y="5680"/>
                  <a:pt x="13401" y="5657"/>
                  <a:pt x="13403" y="5635"/>
                </a:cubicBezTo>
                <a:cubicBezTo>
                  <a:pt x="13403" y="5632"/>
                  <a:pt x="13403" y="5628"/>
                  <a:pt x="13403" y="5625"/>
                </a:cubicBezTo>
                <a:cubicBezTo>
                  <a:pt x="13404" y="5617"/>
                  <a:pt x="13404" y="5610"/>
                  <a:pt x="13405" y="5603"/>
                </a:cubicBezTo>
                <a:cubicBezTo>
                  <a:pt x="13405" y="5600"/>
                  <a:pt x="13405" y="5596"/>
                  <a:pt x="13406" y="5593"/>
                </a:cubicBezTo>
                <a:cubicBezTo>
                  <a:pt x="13406" y="5584"/>
                  <a:pt x="13407" y="5574"/>
                  <a:pt x="13407" y="5565"/>
                </a:cubicBezTo>
                <a:cubicBezTo>
                  <a:pt x="13407" y="5565"/>
                  <a:pt x="13408" y="5564"/>
                  <a:pt x="13408" y="5563"/>
                </a:cubicBezTo>
                <a:cubicBezTo>
                  <a:pt x="13409" y="5554"/>
                  <a:pt x="13409" y="5546"/>
                  <a:pt x="13410" y="5537"/>
                </a:cubicBezTo>
                <a:cubicBezTo>
                  <a:pt x="13410" y="5536"/>
                  <a:pt x="13410" y="5535"/>
                  <a:pt x="13410" y="5533"/>
                </a:cubicBezTo>
                <a:cubicBezTo>
                  <a:pt x="13410" y="5525"/>
                  <a:pt x="13411" y="5517"/>
                  <a:pt x="13411" y="5509"/>
                </a:cubicBezTo>
                <a:cubicBezTo>
                  <a:pt x="13411" y="5509"/>
                  <a:pt x="13411" y="5508"/>
                  <a:pt x="13411" y="5507"/>
                </a:cubicBezTo>
                <a:cubicBezTo>
                  <a:pt x="13412" y="5500"/>
                  <a:pt x="13413" y="5494"/>
                  <a:pt x="13413" y="5487"/>
                </a:cubicBezTo>
                <a:cubicBezTo>
                  <a:pt x="13423" y="5461"/>
                  <a:pt x="13430" y="5429"/>
                  <a:pt x="13431" y="5394"/>
                </a:cubicBezTo>
                <a:close/>
                <a:moveTo>
                  <a:pt x="15537" y="5401"/>
                </a:moveTo>
                <a:cubicBezTo>
                  <a:pt x="15537" y="5401"/>
                  <a:pt x="15627" y="5574"/>
                  <a:pt x="15657" y="5633"/>
                </a:cubicBezTo>
                <a:cubicBezTo>
                  <a:pt x="15641" y="5660"/>
                  <a:pt x="15631" y="5699"/>
                  <a:pt x="15631" y="5744"/>
                </a:cubicBezTo>
                <a:cubicBezTo>
                  <a:pt x="15631" y="5825"/>
                  <a:pt x="15664" y="5892"/>
                  <a:pt x="15705" y="5892"/>
                </a:cubicBezTo>
                <a:cubicBezTo>
                  <a:pt x="15728" y="5892"/>
                  <a:pt x="15748" y="5869"/>
                  <a:pt x="15762" y="5835"/>
                </a:cubicBezTo>
                <a:cubicBezTo>
                  <a:pt x="15834" y="5975"/>
                  <a:pt x="15852" y="6010"/>
                  <a:pt x="15942" y="6184"/>
                </a:cubicBezTo>
                <a:cubicBezTo>
                  <a:pt x="15923" y="6211"/>
                  <a:pt x="15910" y="6253"/>
                  <a:pt x="15910" y="6303"/>
                </a:cubicBezTo>
                <a:cubicBezTo>
                  <a:pt x="15910" y="6385"/>
                  <a:pt x="15943" y="6451"/>
                  <a:pt x="15984" y="6451"/>
                </a:cubicBezTo>
                <a:cubicBezTo>
                  <a:pt x="16010" y="6451"/>
                  <a:pt x="16032" y="6423"/>
                  <a:pt x="16045" y="6383"/>
                </a:cubicBezTo>
                <a:cubicBezTo>
                  <a:pt x="16120" y="6528"/>
                  <a:pt x="16162" y="6608"/>
                  <a:pt x="16207" y="6695"/>
                </a:cubicBezTo>
                <a:cubicBezTo>
                  <a:pt x="16196" y="6721"/>
                  <a:pt x="16189" y="6753"/>
                  <a:pt x="16189" y="6788"/>
                </a:cubicBezTo>
                <a:cubicBezTo>
                  <a:pt x="16189" y="6870"/>
                  <a:pt x="16222" y="6936"/>
                  <a:pt x="16263" y="6936"/>
                </a:cubicBezTo>
                <a:cubicBezTo>
                  <a:pt x="16282" y="6936"/>
                  <a:pt x="16298" y="6921"/>
                  <a:pt x="16311" y="6898"/>
                </a:cubicBezTo>
                <a:cubicBezTo>
                  <a:pt x="16314" y="6902"/>
                  <a:pt x="16342" y="6956"/>
                  <a:pt x="16342" y="6956"/>
                </a:cubicBezTo>
                <a:lnTo>
                  <a:pt x="16028" y="7101"/>
                </a:lnTo>
                <a:cubicBezTo>
                  <a:pt x="16031" y="7085"/>
                  <a:pt x="16034" y="7070"/>
                  <a:pt x="16037" y="7054"/>
                </a:cubicBezTo>
                <a:cubicBezTo>
                  <a:pt x="16038" y="7050"/>
                  <a:pt x="16039" y="7046"/>
                  <a:pt x="16039" y="7042"/>
                </a:cubicBezTo>
                <a:cubicBezTo>
                  <a:pt x="16039" y="7031"/>
                  <a:pt x="16035" y="7019"/>
                  <a:pt x="16029" y="7014"/>
                </a:cubicBezTo>
                <a:cubicBezTo>
                  <a:pt x="16026" y="7011"/>
                  <a:pt x="16022" y="7012"/>
                  <a:pt x="16018" y="7014"/>
                </a:cubicBezTo>
                <a:cubicBezTo>
                  <a:pt x="16015" y="7017"/>
                  <a:pt x="16012" y="7023"/>
                  <a:pt x="16010" y="7031"/>
                </a:cubicBezTo>
                <a:cubicBezTo>
                  <a:pt x="16004" y="7060"/>
                  <a:pt x="15998" y="7092"/>
                  <a:pt x="15989" y="7118"/>
                </a:cubicBezTo>
                <a:cubicBezTo>
                  <a:pt x="15989" y="7119"/>
                  <a:pt x="15989" y="7119"/>
                  <a:pt x="15989" y="7119"/>
                </a:cubicBezTo>
                <a:lnTo>
                  <a:pt x="15941" y="7140"/>
                </a:lnTo>
                <a:lnTo>
                  <a:pt x="15861" y="7178"/>
                </a:lnTo>
                <a:cubicBezTo>
                  <a:pt x="15857" y="7176"/>
                  <a:pt x="15855" y="7174"/>
                  <a:pt x="15851" y="7172"/>
                </a:cubicBezTo>
                <a:cubicBezTo>
                  <a:pt x="15860" y="7160"/>
                  <a:pt x="15866" y="7142"/>
                  <a:pt x="15866" y="7119"/>
                </a:cubicBezTo>
                <a:cubicBezTo>
                  <a:pt x="15866" y="7082"/>
                  <a:pt x="15852" y="7051"/>
                  <a:pt x="15833" y="7051"/>
                </a:cubicBezTo>
                <a:cubicBezTo>
                  <a:pt x="15814" y="7051"/>
                  <a:pt x="15798" y="7082"/>
                  <a:pt x="15798" y="7119"/>
                </a:cubicBezTo>
                <a:cubicBezTo>
                  <a:pt x="15798" y="7126"/>
                  <a:pt x="15801" y="7131"/>
                  <a:pt x="15802" y="7137"/>
                </a:cubicBezTo>
                <a:cubicBezTo>
                  <a:pt x="15795" y="7132"/>
                  <a:pt x="15789" y="7128"/>
                  <a:pt x="15782" y="7123"/>
                </a:cubicBezTo>
                <a:cubicBezTo>
                  <a:pt x="15746" y="7094"/>
                  <a:pt x="15714" y="7068"/>
                  <a:pt x="15687" y="7068"/>
                </a:cubicBezTo>
                <a:cubicBezTo>
                  <a:pt x="15661" y="7068"/>
                  <a:pt x="15638" y="7104"/>
                  <a:pt x="15618" y="7139"/>
                </a:cubicBezTo>
                <a:cubicBezTo>
                  <a:pt x="15611" y="7150"/>
                  <a:pt x="15611" y="7169"/>
                  <a:pt x="15616" y="7181"/>
                </a:cubicBezTo>
                <a:cubicBezTo>
                  <a:pt x="15622" y="7194"/>
                  <a:pt x="15631" y="7196"/>
                  <a:pt x="15637" y="7185"/>
                </a:cubicBezTo>
                <a:cubicBezTo>
                  <a:pt x="15652" y="7159"/>
                  <a:pt x="15671" y="7129"/>
                  <a:pt x="15687" y="7129"/>
                </a:cubicBezTo>
                <a:cubicBezTo>
                  <a:pt x="15708" y="7129"/>
                  <a:pt x="15739" y="7153"/>
                  <a:pt x="15771" y="7179"/>
                </a:cubicBezTo>
                <a:cubicBezTo>
                  <a:pt x="15782" y="7187"/>
                  <a:pt x="15793" y="7196"/>
                  <a:pt x="15804" y="7204"/>
                </a:cubicBezTo>
                <a:lnTo>
                  <a:pt x="15655" y="7273"/>
                </a:lnTo>
                <a:cubicBezTo>
                  <a:pt x="15650" y="7253"/>
                  <a:pt x="15641" y="7237"/>
                  <a:pt x="15628" y="7237"/>
                </a:cubicBezTo>
                <a:cubicBezTo>
                  <a:pt x="15610" y="7237"/>
                  <a:pt x="15596" y="7266"/>
                  <a:pt x="15595" y="7301"/>
                </a:cubicBezTo>
                <a:lnTo>
                  <a:pt x="15484" y="7351"/>
                </a:lnTo>
                <a:lnTo>
                  <a:pt x="15484" y="7335"/>
                </a:lnTo>
                <a:cubicBezTo>
                  <a:pt x="15527" y="7308"/>
                  <a:pt x="15570" y="7278"/>
                  <a:pt x="15609" y="7231"/>
                </a:cubicBezTo>
                <a:cubicBezTo>
                  <a:pt x="15614" y="7226"/>
                  <a:pt x="15619" y="7217"/>
                  <a:pt x="15626" y="7206"/>
                </a:cubicBezTo>
                <a:lnTo>
                  <a:pt x="15606" y="7160"/>
                </a:lnTo>
                <a:cubicBezTo>
                  <a:pt x="15602" y="7167"/>
                  <a:pt x="15597" y="7176"/>
                  <a:pt x="15594" y="7179"/>
                </a:cubicBezTo>
                <a:cubicBezTo>
                  <a:pt x="15563" y="7216"/>
                  <a:pt x="15529" y="7241"/>
                  <a:pt x="15494" y="7264"/>
                </a:cubicBezTo>
                <a:cubicBezTo>
                  <a:pt x="15493" y="7251"/>
                  <a:pt x="15490" y="7241"/>
                  <a:pt x="15487" y="7231"/>
                </a:cubicBezTo>
                <a:lnTo>
                  <a:pt x="15505" y="6578"/>
                </a:lnTo>
                <a:cubicBezTo>
                  <a:pt x="15509" y="6606"/>
                  <a:pt x="15520" y="6627"/>
                  <a:pt x="15535" y="6627"/>
                </a:cubicBezTo>
                <a:cubicBezTo>
                  <a:pt x="15554" y="6627"/>
                  <a:pt x="15569" y="6598"/>
                  <a:pt x="15569" y="6560"/>
                </a:cubicBezTo>
                <a:cubicBezTo>
                  <a:pt x="15569" y="6522"/>
                  <a:pt x="15554" y="6491"/>
                  <a:pt x="15535" y="6491"/>
                </a:cubicBezTo>
                <a:cubicBezTo>
                  <a:pt x="15521" y="6491"/>
                  <a:pt x="15511" y="6510"/>
                  <a:pt x="15506" y="6534"/>
                </a:cubicBezTo>
                <a:lnTo>
                  <a:pt x="15511" y="6344"/>
                </a:lnTo>
                <a:cubicBezTo>
                  <a:pt x="15511" y="6341"/>
                  <a:pt x="15513" y="6339"/>
                  <a:pt x="15513" y="6336"/>
                </a:cubicBezTo>
                <a:cubicBezTo>
                  <a:pt x="15513" y="6333"/>
                  <a:pt x="15512" y="6332"/>
                  <a:pt x="15512" y="6329"/>
                </a:cubicBezTo>
                <a:lnTo>
                  <a:pt x="15518" y="6086"/>
                </a:lnTo>
                <a:cubicBezTo>
                  <a:pt x="15542" y="6080"/>
                  <a:pt x="15562" y="6043"/>
                  <a:pt x="15562" y="5993"/>
                </a:cubicBezTo>
                <a:cubicBezTo>
                  <a:pt x="15562" y="5947"/>
                  <a:pt x="15545" y="5914"/>
                  <a:pt x="15523" y="5903"/>
                </a:cubicBezTo>
                <a:lnTo>
                  <a:pt x="15526" y="5795"/>
                </a:lnTo>
                <a:lnTo>
                  <a:pt x="15537" y="5401"/>
                </a:lnTo>
                <a:close/>
                <a:moveTo>
                  <a:pt x="14009" y="5409"/>
                </a:moveTo>
                <a:cubicBezTo>
                  <a:pt x="13990" y="5409"/>
                  <a:pt x="13975" y="5440"/>
                  <a:pt x="13975" y="5478"/>
                </a:cubicBezTo>
                <a:cubicBezTo>
                  <a:pt x="13975" y="5516"/>
                  <a:pt x="13990" y="5546"/>
                  <a:pt x="14009" y="5546"/>
                </a:cubicBezTo>
                <a:cubicBezTo>
                  <a:pt x="14028" y="5546"/>
                  <a:pt x="14043" y="5516"/>
                  <a:pt x="14043" y="5478"/>
                </a:cubicBezTo>
                <a:cubicBezTo>
                  <a:pt x="14043" y="5440"/>
                  <a:pt x="14028" y="5409"/>
                  <a:pt x="14009" y="5409"/>
                </a:cubicBezTo>
                <a:close/>
                <a:moveTo>
                  <a:pt x="1717" y="5410"/>
                </a:moveTo>
                <a:lnTo>
                  <a:pt x="1795" y="5648"/>
                </a:lnTo>
                <a:lnTo>
                  <a:pt x="1827" y="5747"/>
                </a:lnTo>
                <a:cubicBezTo>
                  <a:pt x="1820" y="5741"/>
                  <a:pt x="1811" y="5731"/>
                  <a:pt x="1802" y="5716"/>
                </a:cubicBezTo>
                <a:cubicBezTo>
                  <a:pt x="1795" y="5705"/>
                  <a:pt x="1786" y="5706"/>
                  <a:pt x="1781" y="5719"/>
                </a:cubicBezTo>
                <a:cubicBezTo>
                  <a:pt x="1777" y="5728"/>
                  <a:pt x="1781" y="5738"/>
                  <a:pt x="1783" y="5747"/>
                </a:cubicBezTo>
                <a:cubicBezTo>
                  <a:pt x="1782" y="5747"/>
                  <a:pt x="1781" y="5745"/>
                  <a:pt x="1780" y="5745"/>
                </a:cubicBezTo>
                <a:cubicBezTo>
                  <a:pt x="1774" y="5745"/>
                  <a:pt x="1770" y="5754"/>
                  <a:pt x="1765" y="5758"/>
                </a:cubicBezTo>
                <a:cubicBezTo>
                  <a:pt x="1734" y="5715"/>
                  <a:pt x="1699" y="5694"/>
                  <a:pt x="1665" y="5675"/>
                </a:cubicBezTo>
                <a:cubicBezTo>
                  <a:pt x="1641" y="5662"/>
                  <a:pt x="1617" y="5649"/>
                  <a:pt x="1595" y="5628"/>
                </a:cubicBezTo>
                <a:lnTo>
                  <a:pt x="1613" y="5575"/>
                </a:lnTo>
                <a:cubicBezTo>
                  <a:pt x="1615" y="5579"/>
                  <a:pt x="1619" y="5582"/>
                  <a:pt x="1623" y="5582"/>
                </a:cubicBezTo>
                <a:cubicBezTo>
                  <a:pt x="1631" y="5582"/>
                  <a:pt x="1637" y="5568"/>
                  <a:pt x="1637" y="5551"/>
                </a:cubicBezTo>
                <a:lnTo>
                  <a:pt x="1637" y="5501"/>
                </a:lnTo>
                <a:lnTo>
                  <a:pt x="1645" y="5477"/>
                </a:lnTo>
                <a:cubicBezTo>
                  <a:pt x="1649" y="5478"/>
                  <a:pt x="1652" y="5481"/>
                  <a:pt x="1656" y="5481"/>
                </a:cubicBezTo>
                <a:cubicBezTo>
                  <a:pt x="1682" y="5481"/>
                  <a:pt x="1704" y="5452"/>
                  <a:pt x="1717" y="5410"/>
                </a:cubicBezTo>
                <a:close/>
                <a:moveTo>
                  <a:pt x="11127" y="5413"/>
                </a:moveTo>
                <a:cubicBezTo>
                  <a:pt x="11129" y="5421"/>
                  <a:pt x="11130" y="5431"/>
                  <a:pt x="11130" y="5441"/>
                </a:cubicBezTo>
                <a:cubicBezTo>
                  <a:pt x="11130" y="5455"/>
                  <a:pt x="11135" y="5467"/>
                  <a:pt x="11142" y="5470"/>
                </a:cubicBezTo>
                <a:cubicBezTo>
                  <a:pt x="11161" y="5476"/>
                  <a:pt x="11185" y="5502"/>
                  <a:pt x="11202" y="5534"/>
                </a:cubicBezTo>
                <a:cubicBezTo>
                  <a:pt x="11192" y="5546"/>
                  <a:pt x="11184" y="5564"/>
                  <a:pt x="11184" y="5590"/>
                </a:cubicBezTo>
                <a:cubicBezTo>
                  <a:pt x="11184" y="5625"/>
                  <a:pt x="11198" y="5652"/>
                  <a:pt x="11215" y="5655"/>
                </a:cubicBezTo>
                <a:cubicBezTo>
                  <a:pt x="11198" y="5700"/>
                  <a:pt x="11166" y="5750"/>
                  <a:pt x="11155" y="5751"/>
                </a:cubicBezTo>
                <a:cubicBezTo>
                  <a:pt x="11138" y="5751"/>
                  <a:pt x="11125" y="5769"/>
                  <a:pt x="11114" y="5793"/>
                </a:cubicBezTo>
                <a:cubicBezTo>
                  <a:pt x="11110" y="5790"/>
                  <a:pt x="11107" y="5782"/>
                  <a:pt x="11103" y="5782"/>
                </a:cubicBezTo>
                <a:cubicBezTo>
                  <a:pt x="11076" y="5782"/>
                  <a:pt x="11053" y="5827"/>
                  <a:pt x="11053" y="5881"/>
                </a:cubicBezTo>
                <a:cubicBezTo>
                  <a:pt x="11053" y="5920"/>
                  <a:pt x="11067" y="5947"/>
                  <a:pt x="11083" y="5963"/>
                </a:cubicBezTo>
                <a:cubicBezTo>
                  <a:pt x="11083" y="5973"/>
                  <a:pt x="11081" y="5983"/>
                  <a:pt x="11081" y="5993"/>
                </a:cubicBezTo>
                <a:cubicBezTo>
                  <a:pt x="11081" y="6036"/>
                  <a:pt x="11092" y="6070"/>
                  <a:pt x="11111" y="6086"/>
                </a:cubicBezTo>
                <a:cubicBezTo>
                  <a:pt x="11106" y="6123"/>
                  <a:pt x="11094" y="6144"/>
                  <a:pt x="11082" y="6166"/>
                </a:cubicBezTo>
                <a:cubicBezTo>
                  <a:pt x="11076" y="6176"/>
                  <a:pt x="11072" y="6192"/>
                  <a:pt x="11066" y="6205"/>
                </a:cubicBezTo>
                <a:cubicBezTo>
                  <a:pt x="11061" y="6200"/>
                  <a:pt x="11057" y="6193"/>
                  <a:pt x="11051" y="6193"/>
                </a:cubicBezTo>
                <a:cubicBezTo>
                  <a:pt x="11038" y="6193"/>
                  <a:pt x="11029" y="6207"/>
                  <a:pt x="11023" y="6226"/>
                </a:cubicBezTo>
                <a:lnTo>
                  <a:pt x="10912" y="6107"/>
                </a:lnTo>
                <a:cubicBezTo>
                  <a:pt x="10912" y="6107"/>
                  <a:pt x="10843" y="6034"/>
                  <a:pt x="10843" y="6034"/>
                </a:cubicBezTo>
                <a:cubicBezTo>
                  <a:pt x="10842" y="6024"/>
                  <a:pt x="10841" y="6014"/>
                  <a:pt x="10840" y="6003"/>
                </a:cubicBezTo>
                <a:cubicBezTo>
                  <a:pt x="10838" y="5981"/>
                  <a:pt x="10834" y="5956"/>
                  <a:pt x="10830" y="5928"/>
                </a:cubicBezTo>
                <a:cubicBezTo>
                  <a:pt x="10825" y="5896"/>
                  <a:pt x="10815" y="5874"/>
                  <a:pt x="10807" y="5855"/>
                </a:cubicBezTo>
                <a:cubicBezTo>
                  <a:pt x="10796" y="5831"/>
                  <a:pt x="10788" y="5814"/>
                  <a:pt x="10788" y="5781"/>
                </a:cubicBezTo>
                <a:cubicBezTo>
                  <a:pt x="10788" y="5775"/>
                  <a:pt x="10789" y="5761"/>
                  <a:pt x="10797" y="5734"/>
                </a:cubicBezTo>
                <a:cubicBezTo>
                  <a:pt x="10799" y="5727"/>
                  <a:pt x="10800" y="5719"/>
                  <a:pt x="10799" y="5711"/>
                </a:cubicBezTo>
                <a:cubicBezTo>
                  <a:pt x="10798" y="5703"/>
                  <a:pt x="10795" y="5697"/>
                  <a:pt x="10791" y="5694"/>
                </a:cubicBezTo>
                <a:cubicBezTo>
                  <a:pt x="10778" y="5679"/>
                  <a:pt x="10772" y="5659"/>
                  <a:pt x="10764" y="5633"/>
                </a:cubicBezTo>
                <a:cubicBezTo>
                  <a:pt x="10761" y="5623"/>
                  <a:pt x="10758" y="5612"/>
                  <a:pt x="10754" y="5602"/>
                </a:cubicBezTo>
                <a:cubicBezTo>
                  <a:pt x="10751" y="5594"/>
                  <a:pt x="10747" y="5589"/>
                  <a:pt x="10742" y="5589"/>
                </a:cubicBezTo>
                <a:cubicBezTo>
                  <a:pt x="10737" y="5589"/>
                  <a:pt x="10732" y="5594"/>
                  <a:pt x="10730" y="5602"/>
                </a:cubicBezTo>
                <a:cubicBezTo>
                  <a:pt x="10718" y="5635"/>
                  <a:pt x="10702" y="5675"/>
                  <a:pt x="10685" y="5715"/>
                </a:cubicBezTo>
                <a:cubicBezTo>
                  <a:pt x="10667" y="5722"/>
                  <a:pt x="10654" y="5747"/>
                  <a:pt x="10649" y="5782"/>
                </a:cubicBezTo>
                <a:cubicBezTo>
                  <a:pt x="10644" y="5791"/>
                  <a:pt x="10640" y="5802"/>
                  <a:pt x="10634" y="5810"/>
                </a:cubicBezTo>
                <a:lnTo>
                  <a:pt x="10604" y="5779"/>
                </a:lnTo>
                <a:lnTo>
                  <a:pt x="10496" y="5663"/>
                </a:lnTo>
                <a:lnTo>
                  <a:pt x="10496" y="5661"/>
                </a:lnTo>
                <a:cubicBezTo>
                  <a:pt x="10496" y="5644"/>
                  <a:pt x="10489" y="5632"/>
                  <a:pt x="10481" y="5632"/>
                </a:cubicBezTo>
                <a:cubicBezTo>
                  <a:pt x="10480" y="5632"/>
                  <a:pt x="10480" y="5632"/>
                  <a:pt x="10479" y="5632"/>
                </a:cubicBezTo>
                <a:cubicBezTo>
                  <a:pt x="10478" y="5617"/>
                  <a:pt x="10475" y="5605"/>
                  <a:pt x="10471" y="5593"/>
                </a:cubicBezTo>
                <a:cubicBezTo>
                  <a:pt x="10471" y="5592"/>
                  <a:pt x="10472" y="5591"/>
                  <a:pt x="10472" y="5590"/>
                </a:cubicBezTo>
                <a:cubicBezTo>
                  <a:pt x="10476" y="5579"/>
                  <a:pt x="10476" y="5563"/>
                  <a:pt x="10471" y="5553"/>
                </a:cubicBezTo>
                <a:cubicBezTo>
                  <a:pt x="10467" y="5543"/>
                  <a:pt x="10464" y="5534"/>
                  <a:pt x="10461" y="5522"/>
                </a:cubicBezTo>
                <a:lnTo>
                  <a:pt x="10590" y="5501"/>
                </a:lnTo>
                <a:cubicBezTo>
                  <a:pt x="10590" y="5504"/>
                  <a:pt x="10588" y="5505"/>
                  <a:pt x="10588" y="5508"/>
                </a:cubicBezTo>
                <a:cubicBezTo>
                  <a:pt x="10588" y="5563"/>
                  <a:pt x="10610" y="5606"/>
                  <a:pt x="10638" y="5606"/>
                </a:cubicBezTo>
                <a:cubicBezTo>
                  <a:pt x="10665" y="5606"/>
                  <a:pt x="10686" y="5563"/>
                  <a:pt x="10686" y="5508"/>
                </a:cubicBezTo>
                <a:cubicBezTo>
                  <a:pt x="10686" y="5500"/>
                  <a:pt x="10683" y="5494"/>
                  <a:pt x="10682" y="5486"/>
                </a:cubicBezTo>
                <a:lnTo>
                  <a:pt x="10852" y="5458"/>
                </a:lnTo>
                <a:cubicBezTo>
                  <a:pt x="10856" y="5486"/>
                  <a:pt x="10868" y="5508"/>
                  <a:pt x="10883" y="5508"/>
                </a:cubicBezTo>
                <a:cubicBezTo>
                  <a:pt x="10900" y="5508"/>
                  <a:pt x="10914" y="5482"/>
                  <a:pt x="10916" y="5448"/>
                </a:cubicBezTo>
                <a:lnTo>
                  <a:pt x="11127" y="5413"/>
                </a:lnTo>
                <a:close/>
                <a:moveTo>
                  <a:pt x="5509" y="5417"/>
                </a:moveTo>
                <a:lnTo>
                  <a:pt x="5696" y="5779"/>
                </a:lnTo>
                <a:lnTo>
                  <a:pt x="6304" y="6953"/>
                </a:lnTo>
                <a:lnTo>
                  <a:pt x="6055" y="7067"/>
                </a:lnTo>
                <a:cubicBezTo>
                  <a:pt x="6059" y="7043"/>
                  <a:pt x="6063" y="7018"/>
                  <a:pt x="6063" y="6991"/>
                </a:cubicBezTo>
                <a:cubicBezTo>
                  <a:pt x="6063" y="6859"/>
                  <a:pt x="6010" y="6752"/>
                  <a:pt x="5944" y="6752"/>
                </a:cubicBezTo>
                <a:cubicBezTo>
                  <a:pt x="5878" y="6752"/>
                  <a:pt x="5825" y="6859"/>
                  <a:pt x="5825" y="6991"/>
                </a:cubicBezTo>
                <a:cubicBezTo>
                  <a:pt x="5825" y="7056"/>
                  <a:pt x="5838" y="7115"/>
                  <a:pt x="5859" y="7158"/>
                </a:cubicBezTo>
                <a:lnTo>
                  <a:pt x="5677" y="7242"/>
                </a:lnTo>
                <a:lnTo>
                  <a:pt x="5445" y="7349"/>
                </a:lnTo>
                <a:cubicBezTo>
                  <a:pt x="5445" y="7349"/>
                  <a:pt x="5472" y="6381"/>
                  <a:pt x="5472" y="6381"/>
                </a:cubicBezTo>
                <a:cubicBezTo>
                  <a:pt x="5489" y="6343"/>
                  <a:pt x="5497" y="6313"/>
                  <a:pt x="5497" y="6287"/>
                </a:cubicBezTo>
                <a:cubicBezTo>
                  <a:pt x="5497" y="6268"/>
                  <a:pt x="5493" y="6255"/>
                  <a:pt x="5493" y="6238"/>
                </a:cubicBezTo>
                <a:cubicBezTo>
                  <a:pt x="5501" y="6214"/>
                  <a:pt x="5507" y="6186"/>
                  <a:pt x="5507" y="6154"/>
                </a:cubicBezTo>
                <a:cubicBezTo>
                  <a:pt x="5507" y="6110"/>
                  <a:pt x="5497" y="6071"/>
                  <a:pt x="5481" y="6043"/>
                </a:cubicBezTo>
                <a:lnTo>
                  <a:pt x="5498" y="5467"/>
                </a:lnTo>
                <a:cubicBezTo>
                  <a:pt x="5504" y="5455"/>
                  <a:pt x="5507" y="5436"/>
                  <a:pt x="5509" y="5417"/>
                </a:cubicBezTo>
                <a:close/>
                <a:moveTo>
                  <a:pt x="991" y="5426"/>
                </a:moveTo>
                <a:cubicBezTo>
                  <a:pt x="924" y="5497"/>
                  <a:pt x="834" y="5676"/>
                  <a:pt x="834" y="5799"/>
                </a:cubicBezTo>
                <a:lnTo>
                  <a:pt x="834" y="5837"/>
                </a:lnTo>
                <a:cubicBezTo>
                  <a:pt x="825" y="5806"/>
                  <a:pt x="813" y="5782"/>
                  <a:pt x="794" y="5782"/>
                </a:cubicBezTo>
                <a:cubicBezTo>
                  <a:pt x="767" y="5782"/>
                  <a:pt x="745" y="5827"/>
                  <a:pt x="745" y="5881"/>
                </a:cubicBezTo>
                <a:cubicBezTo>
                  <a:pt x="745" y="5928"/>
                  <a:pt x="762" y="5961"/>
                  <a:pt x="784" y="5971"/>
                </a:cubicBezTo>
                <a:cubicBezTo>
                  <a:pt x="778" y="5977"/>
                  <a:pt x="774" y="5983"/>
                  <a:pt x="767" y="5990"/>
                </a:cubicBezTo>
                <a:lnTo>
                  <a:pt x="702" y="5920"/>
                </a:lnTo>
                <a:cubicBezTo>
                  <a:pt x="710" y="5892"/>
                  <a:pt x="720" y="5870"/>
                  <a:pt x="734" y="5853"/>
                </a:cubicBezTo>
                <a:cubicBezTo>
                  <a:pt x="739" y="5846"/>
                  <a:pt x="742" y="5834"/>
                  <a:pt x="740" y="5821"/>
                </a:cubicBezTo>
                <a:cubicBezTo>
                  <a:pt x="738" y="5808"/>
                  <a:pt x="732" y="5799"/>
                  <a:pt x="725" y="5799"/>
                </a:cubicBezTo>
                <a:lnTo>
                  <a:pt x="693" y="5799"/>
                </a:lnTo>
                <a:cubicBezTo>
                  <a:pt x="692" y="5799"/>
                  <a:pt x="690" y="5800"/>
                  <a:pt x="688" y="5801"/>
                </a:cubicBezTo>
                <a:cubicBezTo>
                  <a:pt x="678" y="5809"/>
                  <a:pt x="669" y="5818"/>
                  <a:pt x="661" y="5825"/>
                </a:cubicBezTo>
                <a:cubicBezTo>
                  <a:pt x="651" y="5835"/>
                  <a:pt x="643" y="5843"/>
                  <a:pt x="634" y="5848"/>
                </a:cubicBezTo>
                <a:lnTo>
                  <a:pt x="568" y="5778"/>
                </a:lnTo>
                <a:cubicBezTo>
                  <a:pt x="564" y="5760"/>
                  <a:pt x="557" y="5745"/>
                  <a:pt x="547" y="5745"/>
                </a:cubicBezTo>
                <a:cubicBezTo>
                  <a:pt x="545" y="5745"/>
                  <a:pt x="544" y="5749"/>
                  <a:pt x="542" y="5750"/>
                </a:cubicBezTo>
                <a:lnTo>
                  <a:pt x="339" y="5533"/>
                </a:lnTo>
                <a:lnTo>
                  <a:pt x="509" y="5505"/>
                </a:lnTo>
                <a:cubicBezTo>
                  <a:pt x="515" y="5522"/>
                  <a:pt x="523" y="5536"/>
                  <a:pt x="535" y="5536"/>
                </a:cubicBezTo>
                <a:cubicBezTo>
                  <a:pt x="548" y="5536"/>
                  <a:pt x="557" y="5518"/>
                  <a:pt x="561" y="5495"/>
                </a:cubicBezTo>
                <a:lnTo>
                  <a:pt x="628" y="5485"/>
                </a:lnTo>
                <a:lnTo>
                  <a:pt x="745" y="5466"/>
                </a:lnTo>
                <a:cubicBezTo>
                  <a:pt x="745" y="5467"/>
                  <a:pt x="745" y="5467"/>
                  <a:pt x="745" y="5467"/>
                </a:cubicBezTo>
                <a:cubicBezTo>
                  <a:pt x="745" y="5520"/>
                  <a:pt x="766" y="5563"/>
                  <a:pt x="792" y="5563"/>
                </a:cubicBezTo>
                <a:cubicBezTo>
                  <a:pt x="819" y="5563"/>
                  <a:pt x="840" y="5520"/>
                  <a:pt x="840" y="5467"/>
                </a:cubicBezTo>
                <a:cubicBezTo>
                  <a:pt x="840" y="5461"/>
                  <a:pt x="837" y="5457"/>
                  <a:pt x="836" y="5451"/>
                </a:cubicBezTo>
                <a:lnTo>
                  <a:pt x="991" y="5426"/>
                </a:lnTo>
                <a:close/>
                <a:moveTo>
                  <a:pt x="5422" y="5426"/>
                </a:moveTo>
                <a:cubicBezTo>
                  <a:pt x="5428" y="5464"/>
                  <a:pt x="5443" y="5494"/>
                  <a:pt x="5465" y="5494"/>
                </a:cubicBezTo>
                <a:cubicBezTo>
                  <a:pt x="5466" y="5494"/>
                  <a:pt x="5466" y="5492"/>
                  <a:pt x="5467" y="5492"/>
                </a:cubicBezTo>
                <a:cubicBezTo>
                  <a:pt x="5463" y="5641"/>
                  <a:pt x="5454" y="5984"/>
                  <a:pt x="5454" y="5984"/>
                </a:cubicBezTo>
                <a:cubicBezTo>
                  <a:pt x="5443" y="5952"/>
                  <a:pt x="5430" y="5923"/>
                  <a:pt x="5418" y="5895"/>
                </a:cubicBezTo>
                <a:cubicBezTo>
                  <a:pt x="5406" y="5866"/>
                  <a:pt x="5393" y="5835"/>
                  <a:pt x="5381" y="5801"/>
                </a:cubicBezTo>
                <a:cubicBezTo>
                  <a:pt x="5412" y="5777"/>
                  <a:pt x="5462" y="5729"/>
                  <a:pt x="5454" y="5604"/>
                </a:cubicBezTo>
                <a:cubicBezTo>
                  <a:pt x="5452" y="5569"/>
                  <a:pt x="5438" y="5534"/>
                  <a:pt x="5425" y="5500"/>
                </a:cubicBezTo>
                <a:cubicBezTo>
                  <a:pt x="5418" y="5482"/>
                  <a:pt x="5407" y="5453"/>
                  <a:pt x="5406" y="5441"/>
                </a:cubicBezTo>
                <a:lnTo>
                  <a:pt x="5422" y="5426"/>
                </a:lnTo>
                <a:close/>
                <a:moveTo>
                  <a:pt x="11845" y="5462"/>
                </a:moveTo>
                <a:cubicBezTo>
                  <a:pt x="11845" y="5462"/>
                  <a:pt x="12148" y="5840"/>
                  <a:pt x="12400" y="6154"/>
                </a:cubicBezTo>
                <a:cubicBezTo>
                  <a:pt x="12397" y="6164"/>
                  <a:pt x="12393" y="6174"/>
                  <a:pt x="12393" y="6187"/>
                </a:cubicBezTo>
                <a:cubicBezTo>
                  <a:pt x="12393" y="6224"/>
                  <a:pt x="12409" y="6254"/>
                  <a:pt x="12427" y="6254"/>
                </a:cubicBezTo>
                <a:cubicBezTo>
                  <a:pt x="12439" y="6254"/>
                  <a:pt x="12448" y="6240"/>
                  <a:pt x="12454" y="6222"/>
                </a:cubicBezTo>
                <a:cubicBezTo>
                  <a:pt x="12553" y="6345"/>
                  <a:pt x="12696" y="6524"/>
                  <a:pt x="12696" y="6524"/>
                </a:cubicBezTo>
                <a:lnTo>
                  <a:pt x="12790" y="6641"/>
                </a:lnTo>
                <a:cubicBezTo>
                  <a:pt x="12788" y="6651"/>
                  <a:pt x="12784" y="6660"/>
                  <a:pt x="12784" y="6672"/>
                </a:cubicBezTo>
                <a:cubicBezTo>
                  <a:pt x="12784" y="6709"/>
                  <a:pt x="12799" y="6739"/>
                  <a:pt x="12818" y="6739"/>
                </a:cubicBezTo>
                <a:cubicBezTo>
                  <a:pt x="12830" y="6739"/>
                  <a:pt x="12838" y="6726"/>
                  <a:pt x="12844" y="6709"/>
                </a:cubicBezTo>
                <a:lnTo>
                  <a:pt x="13190" y="7140"/>
                </a:lnTo>
                <a:lnTo>
                  <a:pt x="13132" y="7119"/>
                </a:lnTo>
                <a:cubicBezTo>
                  <a:pt x="13123" y="7059"/>
                  <a:pt x="13096" y="7013"/>
                  <a:pt x="13062" y="7013"/>
                </a:cubicBezTo>
                <a:cubicBezTo>
                  <a:pt x="13038" y="7013"/>
                  <a:pt x="13018" y="7038"/>
                  <a:pt x="13004" y="7074"/>
                </a:cubicBezTo>
                <a:lnTo>
                  <a:pt x="12603" y="6932"/>
                </a:lnTo>
                <a:cubicBezTo>
                  <a:pt x="12596" y="6914"/>
                  <a:pt x="12588" y="6901"/>
                  <a:pt x="12576" y="6901"/>
                </a:cubicBezTo>
                <a:cubicBezTo>
                  <a:pt x="12569" y="6901"/>
                  <a:pt x="12564" y="6908"/>
                  <a:pt x="12558" y="6915"/>
                </a:cubicBezTo>
                <a:lnTo>
                  <a:pt x="12243" y="6803"/>
                </a:lnTo>
                <a:lnTo>
                  <a:pt x="12163" y="6560"/>
                </a:lnTo>
                <a:cubicBezTo>
                  <a:pt x="12163" y="6534"/>
                  <a:pt x="12156" y="6516"/>
                  <a:pt x="12145" y="6504"/>
                </a:cubicBezTo>
                <a:lnTo>
                  <a:pt x="12075" y="6288"/>
                </a:lnTo>
                <a:cubicBezTo>
                  <a:pt x="12077" y="6277"/>
                  <a:pt x="12082" y="6268"/>
                  <a:pt x="12082" y="6254"/>
                </a:cubicBezTo>
                <a:cubicBezTo>
                  <a:pt x="12082" y="6200"/>
                  <a:pt x="12060" y="6155"/>
                  <a:pt x="12033" y="6155"/>
                </a:cubicBezTo>
                <a:cubicBezTo>
                  <a:pt x="12033" y="6155"/>
                  <a:pt x="12033" y="6156"/>
                  <a:pt x="12033" y="6156"/>
                </a:cubicBezTo>
                <a:lnTo>
                  <a:pt x="11855" y="5609"/>
                </a:lnTo>
                <a:cubicBezTo>
                  <a:pt x="11860" y="5603"/>
                  <a:pt x="11864" y="5597"/>
                  <a:pt x="11868" y="5592"/>
                </a:cubicBezTo>
                <a:cubicBezTo>
                  <a:pt x="11873" y="5585"/>
                  <a:pt x="11876" y="5570"/>
                  <a:pt x="11873" y="5557"/>
                </a:cubicBezTo>
                <a:cubicBezTo>
                  <a:pt x="11865" y="5513"/>
                  <a:pt x="11855" y="5485"/>
                  <a:pt x="11845" y="5462"/>
                </a:cubicBezTo>
                <a:close/>
                <a:moveTo>
                  <a:pt x="15144" y="5484"/>
                </a:moveTo>
                <a:cubicBezTo>
                  <a:pt x="15125" y="5484"/>
                  <a:pt x="15110" y="5515"/>
                  <a:pt x="15110" y="5553"/>
                </a:cubicBezTo>
                <a:cubicBezTo>
                  <a:pt x="15110" y="5590"/>
                  <a:pt x="15125" y="5620"/>
                  <a:pt x="15144" y="5620"/>
                </a:cubicBezTo>
                <a:cubicBezTo>
                  <a:pt x="15163" y="5620"/>
                  <a:pt x="15178" y="5590"/>
                  <a:pt x="15178" y="5553"/>
                </a:cubicBezTo>
                <a:cubicBezTo>
                  <a:pt x="15178" y="5515"/>
                  <a:pt x="15163" y="5484"/>
                  <a:pt x="15144" y="5484"/>
                </a:cubicBezTo>
                <a:close/>
                <a:moveTo>
                  <a:pt x="1849" y="5521"/>
                </a:moveTo>
                <a:cubicBezTo>
                  <a:pt x="1835" y="5521"/>
                  <a:pt x="1824" y="5544"/>
                  <a:pt x="1824" y="5572"/>
                </a:cubicBezTo>
                <a:cubicBezTo>
                  <a:pt x="1824" y="5601"/>
                  <a:pt x="1835" y="5624"/>
                  <a:pt x="1849" y="5624"/>
                </a:cubicBezTo>
                <a:cubicBezTo>
                  <a:pt x="1864" y="5624"/>
                  <a:pt x="1875" y="5601"/>
                  <a:pt x="1875" y="5572"/>
                </a:cubicBezTo>
                <a:cubicBezTo>
                  <a:pt x="1875" y="5544"/>
                  <a:pt x="1864" y="5521"/>
                  <a:pt x="1849" y="5521"/>
                </a:cubicBezTo>
                <a:close/>
                <a:moveTo>
                  <a:pt x="7503" y="5547"/>
                </a:moveTo>
                <a:cubicBezTo>
                  <a:pt x="7502" y="5548"/>
                  <a:pt x="7501" y="5552"/>
                  <a:pt x="7500" y="5553"/>
                </a:cubicBezTo>
                <a:lnTo>
                  <a:pt x="7499" y="5553"/>
                </a:lnTo>
                <a:lnTo>
                  <a:pt x="7489" y="5553"/>
                </a:lnTo>
                <a:cubicBezTo>
                  <a:pt x="7494" y="5551"/>
                  <a:pt x="7498" y="5550"/>
                  <a:pt x="7503" y="5547"/>
                </a:cubicBezTo>
                <a:close/>
                <a:moveTo>
                  <a:pt x="15442" y="5558"/>
                </a:moveTo>
                <a:cubicBezTo>
                  <a:pt x="15423" y="5558"/>
                  <a:pt x="15408" y="5589"/>
                  <a:pt x="15408" y="5627"/>
                </a:cubicBezTo>
                <a:cubicBezTo>
                  <a:pt x="15408" y="5665"/>
                  <a:pt x="15423" y="5695"/>
                  <a:pt x="15442" y="5695"/>
                </a:cubicBezTo>
                <a:cubicBezTo>
                  <a:pt x="15461" y="5695"/>
                  <a:pt x="15476" y="5665"/>
                  <a:pt x="15476" y="5627"/>
                </a:cubicBezTo>
                <a:cubicBezTo>
                  <a:pt x="15476" y="5589"/>
                  <a:pt x="15461" y="5558"/>
                  <a:pt x="15442" y="5558"/>
                </a:cubicBezTo>
                <a:close/>
                <a:moveTo>
                  <a:pt x="302" y="5561"/>
                </a:moveTo>
                <a:lnTo>
                  <a:pt x="521" y="5796"/>
                </a:lnTo>
                <a:cubicBezTo>
                  <a:pt x="521" y="5821"/>
                  <a:pt x="531" y="5840"/>
                  <a:pt x="543" y="5844"/>
                </a:cubicBezTo>
                <a:cubicBezTo>
                  <a:pt x="541" y="5853"/>
                  <a:pt x="539" y="5861"/>
                  <a:pt x="538" y="5867"/>
                </a:cubicBezTo>
                <a:cubicBezTo>
                  <a:pt x="536" y="5873"/>
                  <a:pt x="534" y="5880"/>
                  <a:pt x="533" y="5886"/>
                </a:cubicBezTo>
                <a:cubicBezTo>
                  <a:pt x="499" y="5858"/>
                  <a:pt x="485" y="5835"/>
                  <a:pt x="457" y="5793"/>
                </a:cubicBezTo>
                <a:lnTo>
                  <a:pt x="450" y="5783"/>
                </a:lnTo>
                <a:cubicBezTo>
                  <a:pt x="448" y="5779"/>
                  <a:pt x="444" y="5778"/>
                  <a:pt x="441" y="5778"/>
                </a:cubicBezTo>
                <a:cubicBezTo>
                  <a:pt x="440" y="5778"/>
                  <a:pt x="438" y="5778"/>
                  <a:pt x="436" y="5779"/>
                </a:cubicBezTo>
                <a:cubicBezTo>
                  <a:pt x="432" y="5782"/>
                  <a:pt x="429" y="5788"/>
                  <a:pt x="427" y="5797"/>
                </a:cubicBezTo>
                <a:cubicBezTo>
                  <a:pt x="425" y="5813"/>
                  <a:pt x="424" y="5828"/>
                  <a:pt x="424" y="5841"/>
                </a:cubicBezTo>
                <a:lnTo>
                  <a:pt x="414" y="5841"/>
                </a:lnTo>
                <a:cubicBezTo>
                  <a:pt x="401" y="5841"/>
                  <a:pt x="392" y="5856"/>
                  <a:pt x="385" y="5867"/>
                </a:cubicBezTo>
                <a:cubicBezTo>
                  <a:pt x="385" y="5868"/>
                  <a:pt x="384" y="5869"/>
                  <a:pt x="383" y="5870"/>
                </a:cubicBezTo>
                <a:cubicBezTo>
                  <a:pt x="380" y="5854"/>
                  <a:pt x="376" y="5821"/>
                  <a:pt x="376" y="5799"/>
                </a:cubicBezTo>
                <a:lnTo>
                  <a:pt x="376" y="5711"/>
                </a:lnTo>
                <a:cubicBezTo>
                  <a:pt x="376" y="5696"/>
                  <a:pt x="376" y="5660"/>
                  <a:pt x="365" y="5638"/>
                </a:cubicBezTo>
                <a:cubicBezTo>
                  <a:pt x="359" y="5626"/>
                  <a:pt x="352" y="5620"/>
                  <a:pt x="344" y="5620"/>
                </a:cubicBezTo>
                <a:cubicBezTo>
                  <a:pt x="327" y="5620"/>
                  <a:pt x="314" y="5651"/>
                  <a:pt x="304" y="5676"/>
                </a:cubicBezTo>
                <a:cubicBezTo>
                  <a:pt x="303" y="5678"/>
                  <a:pt x="302" y="5680"/>
                  <a:pt x="302" y="5682"/>
                </a:cubicBezTo>
                <a:lnTo>
                  <a:pt x="302" y="5561"/>
                </a:lnTo>
                <a:close/>
                <a:moveTo>
                  <a:pt x="90" y="5576"/>
                </a:moveTo>
                <a:cubicBezTo>
                  <a:pt x="74" y="5574"/>
                  <a:pt x="64" y="5581"/>
                  <a:pt x="56" y="5605"/>
                </a:cubicBezTo>
                <a:lnTo>
                  <a:pt x="33" y="5605"/>
                </a:lnTo>
                <a:cubicBezTo>
                  <a:pt x="28" y="5605"/>
                  <a:pt x="23" y="5611"/>
                  <a:pt x="21" y="5620"/>
                </a:cubicBezTo>
                <a:cubicBezTo>
                  <a:pt x="18" y="5629"/>
                  <a:pt x="18" y="5640"/>
                  <a:pt x="20" y="5649"/>
                </a:cubicBezTo>
                <a:cubicBezTo>
                  <a:pt x="25" y="5669"/>
                  <a:pt x="35" y="5682"/>
                  <a:pt x="44" y="5694"/>
                </a:cubicBezTo>
                <a:cubicBezTo>
                  <a:pt x="46" y="5697"/>
                  <a:pt x="48" y="5699"/>
                  <a:pt x="50" y="5702"/>
                </a:cubicBezTo>
                <a:cubicBezTo>
                  <a:pt x="53" y="5706"/>
                  <a:pt x="56" y="5708"/>
                  <a:pt x="59" y="5708"/>
                </a:cubicBezTo>
                <a:lnTo>
                  <a:pt x="129" y="5708"/>
                </a:lnTo>
                <a:cubicBezTo>
                  <a:pt x="134" y="5708"/>
                  <a:pt x="138" y="5704"/>
                  <a:pt x="140" y="5697"/>
                </a:cubicBezTo>
                <a:cubicBezTo>
                  <a:pt x="143" y="5690"/>
                  <a:pt x="145" y="5681"/>
                  <a:pt x="144" y="5673"/>
                </a:cubicBezTo>
                <a:lnTo>
                  <a:pt x="143" y="5668"/>
                </a:lnTo>
                <a:cubicBezTo>
                  <a:pt x="139" y="5627"/>
                  <a:pt x="134" y="5576"/>
                  <a:pt x="97" y="5576"/>
                </a:cubicBezTo>
                <a:cubicBezTo>
                  <a:pt x="95" y="5576"/>
                  <a:pt x="93" y="5576"/>
                  <a:pt x="90" y="5576"/>
                </a:cubicBezTo>
                <a:close/>
                <a:moveTo>
                  <a:pt x="16778" y="5609"/>
                </a:moveTo>
                <a:lnTo>
                  <a:pt x="17028" y="5611"/>
                </a:lnTo>
                <a:cubicBezTo>
                  <a:pt x="17028" y="5614"/>
                  <a:pt x="17027" y="5617"/>
                  <a:pt x="17027" y="5620"/>
                </a:cubicBezTo>
                <a:cubicBezTo>
                  <a:pt x="17027" y="5675"/>
                  <a:pt x="17049" y="5718"/>
                  <a:pt x="17076" y="5718"/>
                </a:cubicBezTo>
                <a:cubicBezTo>
                  <a:pt x="17103" y="5718"/>
                  <a:pt x="17125" y="5675"/>
                  <a:pt x="17125" y="5620"/>
                </a:cubicBezTo>
                <a:cubicBezTo>
                  <a:pt x="17125" y="5617"/>
                  <a:pt x="17123" y="5615"/>
                  <a:pt x="17123" y="5612"/>
                </a:cubicBezTo>
                <a:lnTo>
                  <a:pt x="17400" y="5614"/>
                </a:lnTo>
                <a:cubicBezTo>
                  <a:pt x="17400" y="5617"/>
                  <a:pt x="17399" y="5618"/>
                  <a:pt x="17399" y="5620"/>
                </a:cubicBezTo>
                <a:cubicBezTo>
                  <a:pt x="17399" y="5675"/>
                  <a:pt x="17421" y="5718"/>
                  <a:pt x="17448" y="5718"/>
                </a:cubicBezTo>
                <a:cubicBezTo>
                  <a:pt x="17475" y="5718"/>
                  <a:pt x="17497" y="5675"/>
                  <a:pt x="17497" y="5620"/>
                </a:cubicBezTo>
                <a:cubicBezTo>
                  <a:pt x="17497" y="5618"/>
                  <a:pt x="17496" y="5617"/>
                  <a:pt x="17496" y="5616"/>
                </a:cubicBezTo>
                <a:lnTo>
                  <a:pt x="17500" y="5616"/>
                </a:lnTo>
                <a:lnTo>
                  <a:pt x="17846" y="5619"/>
                </a:lnTo>
                <a:cubicBezTo>
                  <a:pt x="17846" y="5623"/>
                  <a:pt x="17845" y="5627"/>
                  <a:pt x="17845" y="5632"/>
                </a:cubicBezTo>
                <a:cubicBezTo>
                  <a:pt x="17845" y="5660"/>
                  <a:pt x="17851" y="5685"/>
                  <a:pt x="17858" y="5708"/>
                </a:cubicBezTo>
                <a:lnTo>
                  <a:pt x="17496" y="6337"/>
                </a:lnTo>
                <a:cubicBezTo>
                  <a:pt x="17490" y="6319"/>
                  <a:pt x="17482" y="6304"/>
                  <a:pt x="17470" y="6304"/>
                </a:cubicBezTo>
                <a:cubicBezTo>
                  <a:pt x="17451" y="6304"/>
                  <a:pt x="17436" y="6336"/>
                  <a:pt x="17436" y="6373"/>
                </a:cubicBezTo>
                <a:cubicBezTo>
                  <a:pt x="17436" y="6393"/>
                  <a:pt x="17441" y="6410"/>
                  <a:pt x="17448" y="6422"/>
                </a:cubicBezTo>
                <a:lnTo>
                  <a:pt x="17264" y="6743"/>
                </a:lnTo>
                <a:cubicBezTo>
                  <a:pt x="17265" y="6733"/>
                  <a:pt x="17267" y="6724"/>
                  <a:pt x="17267" y="6714"/>
                </a:cubicBezTo>
                <a:cubicBezTo>
                  <a:pt x="17267" y="6632"/>
                  <a:pt x="17234" y="6566"/>
                  <a:pt x="17193" y="6566"/>
                </a:cubicBezTo>
                <a:cubicBezTo>
                  <a:pt x="17170" y="6566"/>
                  <a:pt x="17150" y="6589"/>
                  <a:pt x="17136" y="6623"/>
                </a:cubicBezTo>
                <a:cubicBezTo>
                  <a:pt x="17032" y="6351"/>
                  <a:pt x="16792" y="5724"/>
                  <a:pt x="16765" y="5654"/>
                </a:cubicBezTo>
                <a:cubicBezTo>
                  <a:pt x="16771" y="5641"/>
                  <a:pt x="16775" y="5625"/>
                  <a:pt x="16778" y="5609"/>
                </a:cubicBezTo>
                <a:close/>
                <a:moveTo>
                  <a:pt x="272" y="5630"/>
                </a:moveTo>
                <a:cubicBezTo>
                  <a:pt x="272" y="5644"/>
                  <a:pt x="272" y="5664"/>
                  <a:pt x="272" y="5664"/>
                </a:cubicBezTo>
                <a:cubicBezTo>
                  <a:pt x="268" y="5660"/>
                  <a:pt x="263" y="5651"/>
                  <a:pt x="259" y="5646"/>
                </a:cubicBezTo>
                <a:cubicBezTo>
                  <a:pt x="263" y="5641"/>
                  <a:pt x="268" y="5636"/>
                  <a:pt x="272" y="5630"/>
                </a:cubicBezTo>
                <a:close/>
                <a:moveTo>
                  <a:pt x="14419" y="5633"/>
                </a:moveTo>
                <a:cubicBezTo>
                  <a:pt x="14400" y="5633"/>
                  <a:pt x="14384" y="5664"/>
                  <a:pt x="14384" y="5702"/>
                </a:cubicBezTo>
                <a:cubicBezTo>
                  <a:pt x="14384" y="5739"/>
                  <a:pt x="14400" y="5769"/>
                  <a:pt x="14419" y="5769"/>
                </a:cubicBezTo>
                <a:cubicBezTo>
                  <a:pt x="14437" y="5769"/>
                  <a:pt x="14452" y="5739"/>
                  <a:pt x="14452" y="5702"/>
                </a:cubicBezTo>
                <a:cubicBezTo>
                  <a:pt x="14452" y="5664"/>
                  <a:pt x="14437" y="5633"/>
                  <a:pt x="14419" y="5633"/>
                </a:cubicBezTo>
                <a:close/>
                <a:moveTo>
                  <a:pt x="82" y="5635"/>
                </a:moveTo>
                <a:cubicBezTo>
                  <a:pt x="83" y="5635"/>
                  <a:pt x="86" y="5635"/>
                  <a:pt x="89" y="5635"/>
                </a:cubicBezTo>
                <a:cubicBezTo>
                  <a:pt x="91" y="5636"/>
                  <a:pt x="94" y="5635"/>
                  <a:pt x="97" y="5635"/>
                </a:cubicBezTo>
                <a:cubicBezTo>
                  <a:pt x="105" y="5635"/>
                  <a:pt x="108" y="5636"/>
                  <a:pt x="110" y="5648"/>
                </a:cubicBezTo>
                <a:cubicBezTo>
                  <a:pt x="110" y="5648"/>
                  <a:pt x="79" y="5648"/>
                  <a:pt x="79" y="5648"/>
                </a:cubicBezTo>
                <a:cubicBezTo>
                  <a:pt x="81" y="5639"/>
                  <a:pt x="82" y="5636"/>
                  <a:pt x="82" y="5635"/>
                </a:cubicBezTo>
                <a:close/>
                <a:moveTo>
                  <a:pt x="11828" y="5637"/>
                </a:moveTo>
                <a:lnTo>
                  <a:pt x="12004" y="6180"/>
                </a:lnTo>
                <a:cubicBezTo>
                  <a:pt x="11992" y="6198"/>
                  <a:pt x="11984" y="6223"/>
                  <a:pt x="11984" y="6254"/>
                </a:cubicBezTo>
                <a:cubicBezTo>
                  <a:pt x="11984" y="6309"/>
                  <a:pt x="12006" y="6352"/>
                  <a:pt x="12033" y="6352"/>
                </a:cubicBezTo>
                <a:cubicBezTo>
                  <a:pt x="12042" y="6352"/>
                  <a:pt x="12048" y="6342"/>
                  <a:pt x="12055" y="6335"/>
                </a:cubicBezTo>
                <a:lnTo>
                  <a:pt x="12111" y="6506"/>
                </a:lnTo>
                <a:cubicBezTo>
                  <a:pt x="12102" y="6519"/>
                  <a:pt x="12095" y="6537"/>
                  <a:pt x="12095" y="6560"/>
                </a:cubicBezTo>
                <a:cubicBezTo>
                  <a:pt x="12095" y="6598"/>
                  <a:pt x="12111" y="6627"/>
                  <a:pt x="12130" y="6627"/>
                </a:cubicBezTo>
                <a:cubicBezTo>
                  <a:pt x="12136" y="6627"/>
                  <a:pt x="12141" y="6620"/>
                  <a:pt x="12145" y="6615"/>
                </a:cubicBezTo>
                <a:lnTo>
                  <a:pt x="12203" y="6792"/>
                </a:lnTo>
                <a:lnTo>
                  <a:pt x="11675" y="6637"/>
                </a:lnTo>
                <a:lnTo>
                  <a:pt x="11330" y="6536"/>
                </a:lnTo>
                <a:cubicBezTo>
                  <a:pt x="11330" y="6536"/>
                  <a:pt x="11495" y="6045"/>
                  <a:pt x="11495" y="6045"/>
                </a:cubicBezTo>
                <a:cubicBezTo>
                  <a:pt x="11506" y="6067"/>
                  <a:pt x="11520" y="6086"/>
                  <a:pt x="11541" y="6086"/>
                </a:cubicBezTo>
                <a:cubicBezTo>
                  <a:pt x="11557" y="6086"/>
                  <a:pt x="11579" y="6067"/>
                  <a:pt x="11588" y="6025"/>
                </a:cubicBezTo>
                <a:cubicBezTo>
                  <a:pt x="11597" y="5989"/>
                  <a:pt x="11599" y="5929"/>
                  <a:pt x="11563" y="5838"/>
                </a:cubicBezTo>
                <a:lnTo>
                  <a:pt x="11622" y="5664"/>
                </a:lnTo>
                <a:cubicBezTo>
                  <a:pt x="11627" y="5663"/>
                  <a:pt x="11632" y="5661"/>
                  <a:pt x="11637" y="5661"/>
                </a:cubicBezTo>
                <a:cubicBezTo>
                  <a:pt x="11660" y="5661"/>
                  <a:pt x="11677" y="5670"/>
                  <a:pt x="11693" y="5677"/>
                </a:cubicBezTo>
                <a:cubicBezTo>
                  <a:pt x="11708" y="5684"/>
                  <a:pt x="11724" y="5691"/>
                  <a:pt x="11743" y="5691"/>
                </a:cubicBezTo>
                <a:cubicBezTo>
                  <a:pt x="11767" y="5691"/>
                  <a:pt x="11807" y="5657"/>
                  <a:pt x="11828" y="5637"/>
                </a:cubicBezTo>
                <a:close/>
                <a:moveTo>
                  <a:pt x="19973" y="5674"/>
                </a:moveTo>
                <a:cubicBezTo>
                  <a:pt x="19949" y="5740"/>
                  <a:pt x="19926" y="5821"/>
                  <a:pt x="19904" y="5916"/>
                </a:cubicBezTo>
                <a:cubicBezTo>
                  <a:pt x="19891" y="5973"/>
                  <a:pt x="19892" y="6018"/>
                  <a:pt x="19896" y="6054"/>
                </a:cubicBezTo>
                <a:lnTo>
                  <a:pt x="19696" y="5862"/>
                </a:lnTo>
                <a:cubicBezTo>
                  <a:pt x="19711" y="5832"/>
                  <a:pt x="19725" y="5794"/>
                  <a:pt x="19742" y="5747"/>
                </a:cubicBezTo>
                <a:lnTo>
                  <a:pt x="19933" y="5687"/>
                </a:lnTo>
                <a:lnTo>
                  <a:pt x="19973" y="5674"/>
                </a:lnTo>
                <a:close/>
                <a:moveTo>
                  <a:pt x="11578" y="5688"/>
                </a:moveTo>
                <a:lnTo>
                  <a:pt x="11558" y="5748"/>
                </a:lnTo>
                <a:lnTo>
                  <a:pt x="11543" y="5790"/>
                </a:lnTo>
                <a:cubicBezTo>
                  <a:pt x="11538" y="5779"/>
                  <a:pt x="11532" y="5768"/>
                  <a:pt x="11526" y="5757"/>
                </a:cubicBezTo>
                <a:cubicBezTo>
                  <a:pt x="11525" y="5755"/>
                  <a:pt x="11525" y="5754"/>
                  <a:pt x="11525" y="5754"/>
                </a:cubicBezTo>
                <a:cubicBezTo>
                  <a:pt x="11526" y="5739"/>
                  <a:pt x="11548" y="5710"/>
                  <a:pt x="11578" y="5688"/>
                </a:cubicBezTo>
                <a:close/>
                <a:moveTo>
                  <a:pt x="16741" y="5690"/>
                </a:moveTo>
                <a:cubicBezTo>
                  <a:pt x="16774" y="5776"/>
                  <a:pt x="17035" y="6456"/>
                  <a:pt x="17123" y="6685"/>
                </a:cubicBezTo>
                <a:cubicBezTo>
                  <a:pt x="17121" y="6694"/>
                  <a:pt x="17120" y="6703"/>
                  <a:pt x="17120" y="6714"/>
                </a:cubicBezTo>
                <a:cubicBezTo>
                  <a:pt x="17120" y="6773"/>
                  <a:pt x="17137" y="6823"/>
                  <a:pt x="17162" y="6847"/>
                </a:cubicBezTo>
                <a:lnTo>
                  <a:pt x="16589" y="6917"/>
                </a:lnTo>
                <a:lnTo>
                  <a:pt x="16397" y="6940"/>
                </a:lnTo>
                <a:lnTo>
                  <a:pt x="16694" y="5741"/>
                </a:lnTo>
                <a:lnTo>
                  <a:pt x="16703" y="5703"/>
                </a:lnTo>
                <a:cubicBezTo>
                  <a:pt x="16705" y="5703"/>
                  <a:pt x="16707" y="5705"/>
                  <a:pt x="16710" y="5705"/>
                </a:cubicBezTo>
                <a:cubicBezTo>
                  <a:pt x="16721" y="5705"/>
                  <a:pt x="16731" y="5699"/>
                  <a:pt x="16741" y="5690"/>
                </a:cubicBezTo>
                <a:close/>
                <a:moveTo>
                  <a:pt x="18812" y="5708"/>
                </a:moveTo>
                <a:cubicBezTo>
                  <a:pt x="18772" y="5708"/>
                  <a:pt x="18738" y="5774"/>
                  <a:pt x="18739" y="5856"/>
                </a:cubicBezTo>
                <a:cubicBezTo>
                  <a:pt x="18739" y="5937"/>
                  <a:pt x="18772" y="6004"/>
                  <a:pt x="18812" y="6004"/>
                </a:cubicBezTo>
                <a:cubicBezTo>
                  <a:pt x="18853" y="6004"/>
                  <a:pt x="18886" y="5937"/>
                  <a:pt x="18886" y="5856"/>
                </a:cubicBezTo>
                <a:cubicBezTo>
                  <a:pt x="18886" y="5774"/>
                  <a:pt x="18853" y="5708"/>
                  <a:pt x="18812" y="5708"/>
                </a:cubicBezTo>
                <a:close/>
                <a:moveTo>
                  <a:pt x="10496" y="5731"/>
                </a:moveTo>
                <a:lnTo>
                  <a:pt x="10604" y="5846"/>
                </a:lnTo>
                <a:cubicBezTo>
                  <a:pt x="10583" y="5867"/>
                  <a:pt x="10562" y="5878"/>
                  <a:pt x="10541" y="5878"/>
                </a:cubicBezTo>
                <a:cubicBezTo>
                  <a:pt x="10529" y="5872"/>
                  <a:pt x="10477" y="5809"/>
                  <a:pt x="10461" y="5782"/>
                </a:cubicBezTo>
                <a:cubicBezTo>
                  <a:pt x="10464" y="5777"/>
                  <a:pt x="10470" y="5768"/>
                  <a:pt x="10484" y="5755"/>
                </a:cubicBezTo>
                <a:lnTo>
                  <a:pt x="10488" y="5752"/>
                </a:lnTo>
                <a:cubicBezTo>
                  <a:pt x="10492" y="5748"/>
                  <a:pt x="10495" y="5740"/>
                  <a:pt x="10496" y="5731"/>
                </a:cubicBezTo>
                <a:close/>
                <a:moveTo>
                  <a:pt x="19867" y="5745"/>
                </a:moveTo>
                <a:cubicBezTo>
                  <a:pt x="19840" y="5745"/>
                  <a:pt x="19818" y="5790"/>
                  <a:pt x="19818" y="5844"/>
                </a:cubicBezTo>
                <a:cubicBezTo>
                  <a:pt x="19818" y="5898"/>
                  <a:pt x="19840" y="5942"/>
                  <a:pt x="19867" y="5942"/>
                </a:cubicBezTo>
                <a:cubicBezTo>
                  <a:pt x="19894" y="5942"/>
                  <a:pt x="19916" y="5898"/>
                  <a:pt x="19916" y="5844"/>
                </a:cubicBezTo>
                <a:cubicBezTo>
                  <a:pt x="19916" y="5790"/>
                  <a:pt x="19894" y="5745"/>
                  <a:pt x="19867" y="5745"/>
                </a:cubicBezTo>
                <a:close/>
                <a:moveTo>
                  <a:pt x="11469" y="5766"/>
                </a:moveTo>
                <a:cubicBezTo>
                  <a:pt x="11472" y="5771"/>
                  <a:pt x="11474" y="5776"/>
                  <a:pt x="11476" y="5780"/>
                </a:cubicBezTo>
                <a:cubicBezTo>
                  <a:pt x="11475" y="5783"/>
                  <a:pt x="11475" y="5785"/>
                  <a:pt x="11474" y="5788"/>
                </a:cubicBezTo>
                <a:cubicBezTo>
                  <a:pt x="11469" y="5778"/>
                  <a:pt x="11467" y="5772"/>
                  <a:pt x="11467" y="5771"/>
                </a:cubicBezTo>
                <a:cubicBezTo>
                  <a:pt x="11467" y="5769"/>
                  <a:pt x="11468" y="5768"/>
                  <a:pt x="11469" y="5766"/>
                </a:cubicBezTo>
                <a:close/>
                <a:moveTo>
                  <a:pt x="11505" y="5799"/>
                </a:moveTo>
                <a:cubicBezTo>
                  <a:pt x="11505" y="5799"/>
                  <a:pt x="11505" y="5800"/>
                  <a:pt x="11506" y="5801"/>
                </a:cubicBezTo>
                <a:cubicBezTo>
                  <a:pt x="11516" y="5820"/>
                  <a:pt x="11525" y="5839"/>
                  <a:pt x="11534" y="5859"/>
                </a:cubicBezTo>
                <a:cubicBezTo>
                  <a:pt x="11559" y="5918"/>
                  <a:pt x="11569" y="5969"/>
                  <a:pt x="11562" y="6000"/>
                </a:cubicBezTo>
                <a:cubicBezTo>
                  <a:pt x="11557" y="6019"/>
                  <a:pt x="11547" y="6027"/>
                  <a:pt x="11541" y="6027"/>
                </a:cubicBezTo>
                <a:cubicBezTo>
                  <a:pt x="11527" y="6027"/>
                  <a:pt x="11519" y="6010"/>
                  <a:pt x="11506" y="5982"/>
                </a:cubicBezTo>
                <a:lnTo>
                  <a:pt x="11504" y="5976"/>
                </a:lnTo>
                <a:cubicBezTo>
                  <a:pt x="11497" y="5959"/>
                  <a:pt x="11486" y="5935"/>
                  <a:pt x="11471" y="5926"/>
                </a:cubicBezTo>
                <a:cubicBezTo>
                  <a:pt x="11482" y="5912"/>
                  <a:pt x="11492" y="5894"/>
                  <a:pt x="11492" y="5874"/>
                </a:cubicBezTo>
                <a:lnTo>
                  <a:pt x="11492" y="5836"/>
                </a:lnTo>
                <a:cubicBezTo>
                  <a:pt x="11497" y="5826"/>
                  <a:pt x="11501" y="5812"/>
                  <a:pt x="11505" y="5799"/>
                </a:cubicBezTo>
                <a:close/>
                <a:moveTo>
                  <a:pt x="9842" y="5800"/>
                </a:moveTo>
                <a:cubicBezTo>
                  <a:pt x="9822" y="5800"/>
                  <a:pt x="9793" y="5843"/>
                  <a:pt x="9793" y="5884"/>
                </a:cubicBezTo>
                <a:cubicBezTo>
                  <a:pt x="9793" y="5887"/>
                  <a:pt x="9792" y="5894"/>
                  <a:pt x="9790" y="5901"/>
                </a:cubicBezTo>
                <a:cubicBezTo>
                  <a:pt x="9790" y="5902"/>
                  <a:pt x="9790" y="5904"/>
                  <a:pt x="9790" y="5906"/>
                </a:cubicBezTo>
                <a:cubicBezTo>
                  <a:pt x="9782" y="5914"/>
                  <a:pt x="9776" y="5926"/>
                  <a:pt x="9774" y="5944"/>
                </a:cubicBezTo>
                <a:cubicBezTo>
                  <a:pt x="9765" y="5955"/>
                  <a:pt x="9758" y="5969"/>
                  <a:pt x="9756" y="5991"/>
                </a:cubicBezTo>
                <a:lnTo>
                  <a:pt x="9731" y="5991"/>
                </a:lnTo>
                <a:cubicBezTo>
                  <a:pt x="9731" y="5991"/>
                  <a:pt x="9731" y="5990"/>
                  <a:pt x="9731" y="5990"/>
                </a:cubicBezTo>
                <a:cubicBezTo>
                  <a:pt x="9732" y="5988"/>
                  <a:pt x="9733" y="5986"/>
                  <a:pt x="9734" y="5984"/>
                </a:cubicBezTo>
                <a:cubicBezTo>
                  <a:pt x="9749" y="5960"/>
                  <a:pt x="9759" y="5921"/>
                  <a:pt x="9759" y="5880"/>
                </a:cubicBezTo>
                <a:cubicBezTo>
                  <a:pt x="9759" y="5864"/>
                  <a:pt x="9752" y="5850"/>
                  <a:pt x="9744" y="5850"/>
                </a:cubicBezTo>
                <a:cubicBezTo>
                  <a:pt x="9730" y="5850"/>
                  <a:pt x="9676" y="5869"/>
                  <a:pt x="9676" y="5927"/>
                </a:cubicBezTo>
                <a:cubicBezTo>
                  <a:pt x="9676" y="5930"/>
                  <a:pt x="9677" y="5934"/>
                  <a:pt x="9677" y="5940"/>
                </a:cubicBezTo>
                <a:cubicBezTo>
                  <a:pt x="9679" y="5965"/>
                  <a:pt x="9687" y="6007"/>
                  <a:pt x="9704" y="6007"/>
                </a:cubicBezTo>
                <a:cubicBezTo>
                  <a:pt x="9706" y="6007"/>
                  <a:pt x="9708" y="6007"/>
                  <a:pt x="9710" y="6006"/>
                </a:cubicBezTo>
                <a:cubicBezTo>
                  <a:pt x="9709" y="6010"/>
                  <a:pt x="9708" y="6015"/>
                  <a:pt x="9708" y="6020"/>
                </a:cubicBezTo>
                <a:cubicBezTo>
                  <a:pt x="9708" y="6093"/>
                  <a:pt x="9733" y="6114"/>
                  <a:pt x="9757" y="6125"/>
                </a:cubicBezTo>
                <a:lnTo>
                  <a:pt x="9757" y="6126"/>
                </a:lnTo>
                <a:cubicBezTo>
                  <a:pt x="9757" y="6126"/>
                  <a:pt x="9756" y="6127"/>
                  <a:pt x="9756" y="6127"/>
                </a:cubicBezTo>
                <a:cubicBezTo>
                  <a:pt x="9749" y="6147"/>
                  <a:pt x="9742" y="6168"/>
                  <a:pt x="9742" y="6190"/>
                </a:cubicBezTo>
                <a:cubicBezTo>
                  <a:pt x="9742" y="6223"/>
                  <a:pt x="9759" y="6240"/>
                  <a:pt x="9774" y="6249"/>
                </a:cubicBezTo>
                <a:cubicBezTo>
                  <a:pt x="9768" y="6260"/>
                  <a:pt x="9765" y="6275"/>
                  <a:pt x="9765" y="6293"/>
                </a:cubicBezTo>
                <a:lnTo>
                  <a:pt x="9765" y="6360"/>
                </a:lnTo>
                <a:cubicBezTo>
                  <a:pt x="9765" y="6366"/>
                  <a:pt x="9769" y="6366"/>
                  <a:pt x="9770" y="6371"/>
                </a:cubicBezTo>
                <a:cubicBezTo>
                  <a:pt x="9770" y="6372"/>
                  <a:pt x="9769" y="6372"/>
                  <a:pt x="9769" y="6373"/>
                </a:cubicBezTo>
                <a:cubicBezTo>
                  <a:pt x="9769" y="6411"/>
                  <a:pt x="9785" y="6441"/>
                  <a:pt x="9804" y="6441"/>
                </a:cubicBezTo>
                <a:cubicBezTo>
                  <a:pt x="9805" y="6441"/>
                  <a:pt x="9806" y="6438"/>
                  <a:pt x="9808" y="6437"/>
                </a:cubicBezTo>
                <a:cubicBezTo>
                  <a:pt x="9803" y="6451"/>
                  <a:pt x="9797" y="6466"/>
                  <a:pt x="9797" y="6488"/>
                </a:cubicBezTo>
                <a:cubicBezTo>
                  <a:pt x="9797" y="6549"/>
                  <a:pt x="9825" y="6552"/>
                  <a:pt x="9843" y="6552"/>
                </a:cubicBezTo>
                <a:cubicBezTo>
                  <a:pt x="9841" y="6552"/>
                  <a:pt x="9839" y="6553"/>
                  <a:pt x="9837" y="6555"/>
                </a:cubicBezTo>
                <a:cubicBezTo>
                  <a:pt x="9816" y="6576"/>
                  <a:pt x="9814" y="6607"/>
                  <a:pt x="9814" y="6632"/>
                </a:cubicBezTo>
                <a:cubicBezTo>
                  <a:pt x="9814" y="6649"/>
                  <a:pt x="9821" y="6662"/>
                  <a:pt x="9829" y="6662"/>
                </a:cubicBezTo>
                <a:lnTo>
                  <a:pt x="9846" y="6662"/>
                </a:lnTo>
                <a:cubicBezTo>
                  <a:pt x="9845" y="6666"/>
                  <a:pt x="9844" y="6668"/>
                  <a:pt x="9844" y="6672"/>
                </a:cubicBezTo>
                <a:cubicBezTo>
                  <a:pt x="9844" y="6695"/>
                  <a:pt x="9850" y="6712"/>
                  <a:pt x="9859" y="6724"/>
                </a:cubicBezTo>
                <a:cubicBezTo>
                  <a:pt x="9857" y="6724"/>
                  <a:pt x="9856" y="6725"/>
                  <a:pt x="9854" y="6725"/>
                </a:cubicBezTo>
                <a:cubicBezTo>
                  <a:pt x="9846" y="6725"/>
                  <a:pt x="9839" y="6739"/>
                  <a:pt x="9839" y="6756"/>
                </a:cubicBezTo>
                <a:cubicBezTo>
                  <a:pt x="9839" y="6785"/>
                  <a:pt x="9844" y="6806"/>
                  <a:pt x="9849" y="6824"/>
                </a:cubicBezTo>
                <a:cubicBezTo>
                  <a:pt x="9853" y="6842"/>
                  <a:pt x="9857" y="6857"/>
                  <a:pt x="9857" y="6879"/>
                </a:cubicBezTo>
                <a:cubicBezTo>
                  <a:pt x="9857" y="6880"/>
                  <a:pt x="9856" y="6884"/>
                  <a:pt x="9856" y="6885"/>
                </a:cubicBezTo>
                <a:cubicBezTo>
                  <a:pt x="9855" y="6885"/>
                  <a:pt x="9856" y="6886"/>
                  <a:pt x="9856" y="6886"/>
                </a:cubicBezTo>
                <a:cubicBezTo>
                  <a:pt x="9855" y="6887"/>
                  <a:pt x="9855" y="6887"/>
                  <a:pt x="9855" y="6887"/>
                </a:cubicBezTo>
                <a:cubicBezTo>
                  <a:pt x="9852" y="6898"/>
                  <a:pt x="9843" y="6909"/>
                  <a:pt x="9835" y="6919"/>
                </a:cubicBezTo>
                <a:cubicBezTo>
                  <a:pt x="9818" y="6938"/>
                  <a:pt x="9797" y="6962"/>
                  <a:pt x="9797" y="7011"/>
                </a:cubicBezTo>
                <a:cubicBezTo>
                  <a:pt x="9797" y="7036"/>
                  <a:pt x="9810" y="7062"/>
                  <a:pt x="9822" y="7062"/>
                </a:cubicBezTo>
                <a:cubicBezTo>
                  <a:pt x="9825" y="7062"/>
                  <a:pt x="9825" y="7058"/>
                  <a:pt x="9828" y="7056"/>
                </a:cubicBezTo>
                <a:cubicBezTo>
                  <a:pt x="9830" y="7082"/>
                  <a:pt x="9840" y="7101"/>
                  <a:pt x="9853" y="7107"/>
                </a:cubicBezTo>
                <a:cubicBezTo>
                  <a:pt x="9829" y="7147"/>
                  <a:pt x="9789" y="7235"/>
                  <a:pt x="9786" y="7248"/>
                </a:cubicBezTo>
                <a:cubicBezTo>
                  <a:pt x="9785" y="7252"/>
                  <a:pt x="9784" y="7257"/>
                  <a:pt x="9784" y="7262"/>
                </a:cubicBezTo>
                <a:lnTo>
                  <a:pt x="9784" y="7287"/>
                </a:lnTo>
                <a:cubicBezTo>
                  <a:pt x="9784" y="7304"/>
                  <a:pt x="9791" y="7318"/>
                  <a:pt x="9799" y="7318"/>
                </a:cubicBezTo>
                <a:lnTo>
                  <a:pt x="9814" y="7318"/>
                </a:lnTo>
                <a:cubicBezTo>
                  <a:pt x="9818" y="7318"/>
                  <a:pt x="9822" y="7314"/>
                  <a:pt x="9825" y="7308"/>
                </a:cubicBezTo>
                <a:lnTo>
                  <a:pt x="9828" y="7302"/>
                </a:lnTo>
                <a:cubicBezTo>
                  <a:pt x="9835" y="7288"/>
                  <a:pt x="9837" y="7284"/>
                  <a:pt x="9844" y="7284"/>
                </a:cubicBezTo>
                <a:lnTo>
                  <a:pt x="9874" y="7284"/>
                </a:lnTo>
                <a:cubicBezTo>
                  <a:pt x="9882" y="7284"/>
                  <a:pt x="9889" y="7270"/>
                  <a:pt x="9889" y="7253"/>
                </a:cubicBezTo>
                <a:cubicBezTo>
                  <a:pt x="9889" y="7236"/>
                  <a:pt x="9894" y="7210"/>
                  <a:pt x="9907" y="7210"/>
                </a:cubicBezTo>
                <a:cubicBezTo>
                  <a:pt x="9911" y="7210"/>
                  <a:pt x="9914" y="7214"/>
                  <a:pt x="9919" y="7220"/>
                </a:cubicBezTo>
                <a:cubicBezTo>
                  <a:pt x="9926" y="7227"/>
                  <a:pt x="9934" y="7236"/>
                  <a:pt x="9946" y="7236"/>
                </a:cubicBezTo>
                <a:cubicBezTo>
                  <a:pt x="9965" y="7236"/>
                  <a:pt x="9991" y="7224"/>
                  <a:pt x="10014" y="7214"/>
                </a:cubicBezTo>
                <a:cubicBezTo>
                  <a:pt x="10025" y="7209"/>
                  <a:pt x="10032" y="7207"/>
                  <a:pt x="10040" y="7204"/>
                </a:cubicBezTo>
                <a:cubicBezTo>
                  <a:pt x="10046" y="7217"/>
                  <a:pt x="10055" y="7224"/>
                  <a:pt x="10064" y="7224"/>
                </a:cubicBezTo>
                <a:cubicBezTo>
                  <a:pt x="10075" y="7224"/>
                  <a:pt x="10083" y="7214"/>
                  <a:pt x="10089" y="7199"/>
                </a:cubicBezTo>
                <a:lnTo>
                  <a:pt x="10140" y="7199"/>
                </a:lnTo>
                <a:cubicBezTo>
                  <a:pt x="10157" y="7199"/>
                  <a:pt x="10172" y="7188"/>
                  <a:pt x="10186" y="7167"/>
                </a:cubicBezTo>
                <a:cubicBezTo>
                  <a:pt x="10187" y="7167"/>
                  <a:pt x="10187" y="7166"/>
                  <a:pt x="10187" y="7166"/>
                </a:cubicBezTo>
                <a:cubicBezTo>
                  <a:pt x="10187" y="7166"/>
                  <a:pt x="10187" y="7166"/>
                  <a:pt x="10188" y="7166"/>
                </a:cubicBezTo>
                <a:lnTo>
                  <a:pt x="10189" y="7163"/>
                </a:lnTo>
                <a:cubicBezTo>
                  <a:pt x="10196" y="7152"/>
                  <a:pt x="10204" y="7140"/>
                  <a:pt x="10211" y="7125"/>
                </a:cubicBezTo>
                <a:cubicBezTo>
                  <a:pt x="10214" y="7120"/>
                  <a:pt x="10215" y="7112"/>
                  <a:pt x="10215" y="7104"/>
                </a:cubicBezTo>
                <a:lnTo>
                  <a:pt x="10215" y="7075"/>
                </a:lnTo>
                <a:cubicBezTo>
                  <a:pt x="10215" y="7069"/>
                  <a:pt x="10213" y="7066"/>
                  <a:pt x="10211" y="7061"/>
                </a:cubicBezTo>
                <a:cubicBezTo>
                  <a:pt x="10221" y="7049"/>
                  <a:pt x="10228" y="7032"/>
                  <a:pt x="10228" y="7007"/>
                </a:cubicBezTo>
                <a:cubicBezTo>
                  <a:pt x="10228" y="6994"/>
                  <a:pt x="10224" y="6984"/>
                  <a:pt x="10221" y="6974"/>
                </a:cubicBezTo>
                <a:cubicBezTo>
                  <a:pt x="10232" y="6950"/>
                  <a:pt x="10240" y="6923"/>
                  <a:pt x="10240" y="6887"/>
                </a:cubicBezTo>
                <a:cubicBezTo>
                  <a:pt x="10240" y="6826"/>
                  <a:pt x="10214" y="6777"/>
                  <a:pt x="10181" y="6777"/>
                </a:cubicBezTo>
                <a:cubicBezTo>
                  <a:pt x="10178" y="6777"/>
                  <a:pt x="10176" y="6777"/>
                  <a:pt x="10174" y="6777"/>
                </a:cubicBezTo>
                <a:lnTo>
                  <a:pt x="10170" y="6777"/>
                </a:lnTo>
                <a:cubicBezTo>
                  <a:pt x="10168" y="6777"/>
                  <a:pt x="10167" y="6776"/>
                  <a:pt x="10165" y="6777"/>
                </a:cubicBezTo>
                <a:cubicBezTo>
                  <a:pt x="10165" y="6777"/>
                  <a:pt x="10164" y="6777"/>
                  <a:pt x="10164" y="6777"/>
                </a:cubicBezTo>
                <a:cubicBezTo>
                  <a:pt x="10164" y="6749"/>
                  <a:pt x="10156" y="6730"/>
                  <a:pt x="10149" y="6714"/>
                </a:cubicBezTo>
                <a:cubicBezTo>
                  <a:pt x="10147" y="6709"/>
                  <a:pt x="10146" y="6704"/>
                  <a:pt x="10145" y="6699"/>
                </a:cubicBezTo>
                <a:cubicBezTo>
                  <a:pt x="10144" y="6698"/>
                  <a:pt x="10144" y="6698"/>
                  <a:pt x="10144" y="6697"/>
                </a:cubicBezTo>
                <a:cubicBezTo>
                  <a:pt x="10143" y="6695"/>
                  <a:pt x="10141" y="6691"/>
                  <a:pt x="10141" y="6689"/>
                </a:cubicBezTo>
                <a:cubicBezTo>
                  <a:pt x="10141" y="6689"/>
                  <a:pt x="10141" y="6688"/>
                  <a:pt x="10140" y="6688"/>
                </a:cubicBezTo>
                <a:cubicBezTo>
                  <a:pt x="10140" y="6602"/>
                  <a:pt x="10109" y="6558"/>
                  <a:pt x="10081" y="6519"/>
                </a:cubicBezTo>
                <a:cubicBezTo>
                  <a:pt x="10069" y="6503"/>
                  <a:pt x="10057" y="6486"/>
                  <a:pt x="10047" y="6467"/>
                </a:cubicBezTo>
                <a:cubicBezTo>
                  <a:pt x="10039" y="6451"/>
                  <a:pt x="10035" y="6425"/>
                  <a:pt x="10030" y="6399"/>
                </a:cubicBezTo>
                <a:cubicBezTo>
                  <a:pt x="10023" y="6356"/>
                  <a:pt x="10013" y="6305"/>
                  <a:pt x="9983" y="6284"/>
                </a:cubicBezTo>
                <a:cubicBezTo>
                  <a:pt x="9981" y="6264"/>
                  <a:pt x="9975" y="6250"/>
                  <a:pt x="9967" y="6242"/>
                </a:cubicBezTo>
                <a:cubicBezTo>
                  <a:pt x="9969" y="6232"/>
                  <a:pt x="9969" y="6225"/>
                  <a:pt x="9973" y="6212"/>
                </a:cubicBezTo>
                <a:cubicBezTo>
                  <a:pt x="9976" y="6203"/>
                  <a:pt x="9980" y="6194"/>
                  <a:pt x="9984" y="6184"/>
                </a:cubicBezTo>
                <a:cubicBezTo>
                  <a:pt x="10002" y="6141"/>
                  <a:pt x="10023" y="6086"/>
                  <a:pt x="10018" y="6007"/>
                </a:cubicBezTo>
                <a:cubicBezTo>
                  <a:pt x="10017" y="5992"/>
                  <a:pt x="10010" y="5982"/>
                  <a:pt x="10003" y="5982"/>
                </a:cubicBezTo>
                <a:lnTo>
                  <a:pt x="9886" y="5982"/>
                </a:lnTo>
                <a:cubicBezTo>
                  <a:pt x="9886" y="5981"/>
                  <a:pt x="9886" y="5981"/>
                  <a:pt x="9886" y="5980"/>
                </a:cubicBezTo>
                <a:cubicBezTo>
                  <a:pt x="9888" y="5968"/>
                  <a:pt x="9896" y="5961"/>
                  <a:pt x="9906" y="5950"/>
                </a:cubicBezTo>
                <a:cubicBezTo>
                  <a:pt x="9920" y="5936"/>
                  <a:pt x="9939" y="5916"/>
                  <a:pt x="9939" y="5867"/>
                </a:cubicBezTo>
                <a:cubicBezTo>
                  <a:pt x="9939" y="5841"/>
                  <a:pt x="9920" y="5800"/>
                  <a:pt x="9903" y="5800"/>
                </a:cubicBezTo>
                <a:lnTo>
                  <a:pt x="9842" y="5800"/>
                </a:lnTo>
                <a:close/>
                <a:moveTo>
                  <a:pt x="1822" y="5807"/>
                </a:moveTo>
                <a:cubicBezTo>
                  <a:pt x="1831" y="5814"/>
                  <a:pt x="1840" y="5818"/>
                  <a:pt x="1849" y="5816"/>
                </a:cubicBezTo>
                <a:lnTo>
                  <a:pt x="1859" y="5846"/>
                </a:lnTo>
                <a:lnTo>
                  <a:pt x="1872" y="5887"/>
                </a:lnTo>
                <a:cubicBezTo>
                  <a:pt x="1866" y="5912"/>
                  <a:pt x="1863" y="5917"/>
                  <a:pt x="1860" y="5917"/>
                </a:cubicBezTo>
                <a:cubicBezTo>
                  <a:pt x="1846" y="5917"/>
                  <a:pt x="1834" y="5900"/>
                  <a:pt x="1822" y="5877"/>
                </a:cubicBezTo>
                <a:cubicBezTo>
                  <a:pt x="1824" y="5866"/>
                  <a:pt x="1829" y="5857"/>
                  <a:pt x="1829" y="5844"/>
                </a:cubicBezTo>
                <a:cubicBezTo>
                  <a:pt x="1829" y="5830"/>
                  <a:pt x="1824" y="5819"/>
                  <a:pt x="1822" y="5807"/>
                </a:cubicBezTo>
                <a:close/>
                <a:moveTo>
                  <a:pt x="3739" y="5809"/>
                </a:moveTo>
                <a:lnTo>
                  <a:pt x="4514" y="6052"/>
                </a:lnTo>
                <a:cubicBezTo>
                  <a:pt x="4516" y="6065"/>
                  <a:pt x="4516" y="6074"/>
                  <a:pt x="4517" y="6086"/>
                </a:cubicBezTo>
                <a:cubicBezTo>
                  <a:pt x="4514" y="6085"/>
                  <a:pt x="4513" y="6081"/>
                  <a:pt x="4510" y="6081"/>
                </a:cubicBezTo>
                <a:cubicBezTo>
                  <a:pt x="4496" y="6081"/>
                  <a:pt x="4485" y="6104"/>
                  <a:pt x="4485" y="6132"/>
                </a:cubicBezTo>
                <a:cubicBezTo>
                  <a:pt x="4485" y="6158"/>
                  <a:pt x="4495" y="6178"/>
                  <a:pt x="4507" y="6181"/>
                </a:cubicBezTo>
                <a:lnTo>
                  <a:pt x="4333" y="6318"/>
                </a:lnTo>
                <a:cubicBezTo>
                  <a:pt x="4328" y="6312"/>
                  <a:pt x="4323" y="6304"/>
                  <a:pt x="4316" y="6304"/>
                </a:cubicBezTo>
                <a:cubicBezTo>
                  <a:pt x="4300" y="6304"/>
                  <a:pt x="4289" y="6328"/>
                  <a:pt x="4284" y="6357"/>
                </a:cubicBezTo>
                <a:lnTo>
                  <a:pt x="4182" y="6437"/>
                </a:lnTo>
                <a:lnTo>
                  <a:pt x="3739" y="5809"/>
                </a:lnTo>
                <a:close/>
                <a:moveTo>
                  <a:pt x="13777" y="5811"/>
                </a:moveTo>
                <a:cubicBezTo>
                  <a:pt x="13777" y="5811"/>
                  <a:pt x="13916" y="5855"/>
                  <a:pt x="14045" y="5895"/>
                </a:cubicBezTo>
                <a:cubicBezTo>
                  <a:pt x="14027" y="5897"/>
                  <a:pt x="14012" y="5927"/>
                  <a:pt x="14012" y="5963"/>
                </a:cubicBezTo>
                <a:cubicBezTo>
                  <a:pt x="14012" y="6001"/>
                  <a:pt x="14028" y="6031"/>
                  <a:pt x="14046" y="6031"/>
                </a:cubicBezTo>
                <a:cubicBezTo>
                  <a:pt x="14065" y="6031"/>
                  <a:pt x="14080" y="6001"/>
                  <a:pt x="14080" y="5963"/>
                </a:cubicBezTo>
                <a:cubicBezTo>
                  <a:pt x="14080" y="5928"/>
                  <a:pt x="14067" y="5902"/>
                  <a:pt x="14050" y="5898"/>
                </a:cubicBezTo>
                <a:cubicBezTo>
                  <a:pt x="14131" y="5923"/>
                  <a:pt x="14221" y="5951"/>
                  <a:pt x="14221" y="5951"/>
                </a:cubicBezTo>
                <a:lnTo>
                  <a:pt x="14664" y="6090"/>
                </a:lnTo>
                <a:lnTo>
                  <a:pt x="14471" y="6243"/>
                </a:lnTo>
                <a:cubicBezTo>
                  <a:pt x="14466" y="6237"/>
                  <a:pt x="14462" y="6230"/>
                  <a:pt x="14456" y="6230"/>
                </a:cubicBezTo>
                <a:cubicBezTo>
                  <a:pt x="14441" y="6230"/>
                  <a:pt x="14430" y="6252"/>
                  <a:pt x="14426" y="6279"/>
                </a:cubicBezTo>
                <a:lnTo>
                  <a:pt x="14220" y="6441"/>
                </a:lnTo>
                <a:lnTo>
                  <a:pt x="14188" y="6394"/>
                </a:lnTo>
                <a:cubicBezTo>
                  <a:pt x="14189" y="6387"/>
                  <a:pt x="14192" y="6381"/>
                  <a:pt x="14192" y="6373"/>
                </a:cubicBezTo>
                <a:cubicBezTo>
                  <a:pt x="14192" y="6335"/>
                  <a:pt x="14177" y="6304"/>
                  <a:pt x="14158" y="6304"/>
                </a:cubicBezTo>
                <a:cubicBezTo>
                  <a:pt x="14150" y="6304"/>
                  <a:pt x="14142" y="6312"/>
                  <a:pt x="14137" y="6322"/>
                </a:cubicBezTo>
                <a:lnTo>
                  <a:pt x="13777" y="5811"/>
                </a:lnTo>
                <a:close/>
                <a:moveTo>
                  <a:pt x="11463" y="5851"/>
                </a:moveTo>
                <a:lnTo>
                  <a:pt x="11463" y="5865"/>
                </a:lnTo>
                <a:cubicBezTo>
                  <a:pt x="11458" y="5873"/>
                  <a:pt x="11446" y="5885"/>
                  <a:pt x="11441" y="5887"/>
                </a:cubicBezTo>
                <a:cubicBezTo>
                  <a:pt x="11440" y="5887"/>
                  <a:pt x="11437" y="5886"/>
                  <a:pt x="11436" y="5875"/>
                </a:cubicBezTo>
                <a:cubicBezTo>
                  <a:pt x="11441" y="5872"/>
                  <a:pt x="11446" y="5867"/>
                  <a:pt x="11451" y="5863"/>
                </a:cubicBezTo>
                <a:cubicBezTo>
                  <a:pt x="11455" y="5858"/>
                  <a:pt x="11459" y="5854"/>
                  <a:pt x="11463" y="5851"/>
                </a:cubicBezTo>
                <a:close/>
                <a:moveTo>
                  <a:pt x="15252" y="5857"/>
                </a:moveTo>
                <a:cubicBezTo>
                  <a:pt x="15225" y="5857"/>
                  <a:pt x="15203" y="5901"/>
                  <a:pt x="15203" y="5956"/>
                </a:cubicBezTo>
                <a:cubicBezTo>
                  <a:pt x="15203" y="6010"/>
                  <a:pt x="15225" y="6054"/>
                  <a:pt x="15252" y="6054"/>
                </a:cubicBezTo>
                <a:cubicBezTo>
                  <a:pt x="15280" y="6054"/>
                  <a:pt x="15301" y="6010"/>
                  <a:pt x="15301" y="5956"/>
                </a:cubicBezTo>
                <a:cubicBezTo>
                  <a:pt x="15301" y="5901"/>
                  <a:pt x="15280" y="5857"/>
                  <a:pt x="15252" y="5857"/>
                </a:cubicBezTo>
                <a:close/>
                <a:moveTo>
                  <a:pt x="9901" y="5858"/>
                </a:moveTo>
                <a:cubicBezTo>
                  <a:pt x="9903" y="5859"/>
                  <a:pt x="9907" y="5867"/>
                  <a:pt x="9909" y="5872"/>
                </a:cubicBezTo>
                <a:cubicBezTo>
                  <a:pt x="9908" y="5879"/>
                  <a:pt x="9904" y="5885"/>
                  <a:pt x="9892" y="5896"/>
                </a:cubicBezTo>
                <a:cubicBezTo>
                  <a:pt x="9879" y="5910"/>
                  <a:pt x="9861" y="5928"/>
                  <a:pt x="9857" y="5971"/>
                </a:cubicBezTo>
                <a:cubicBezTo>
                  <a:pt x="9856" y="5973"/>
                  <a:pt x="9857" y="5976"/>
                  <a:pt x="9857" y="5978"/>
                </a:cubicBezTo>
                <a:cubicBezTo>
                  <a:pt x="9857" y="6001"/>
                  <a:pt x="9861" y="6015"/>
                  <a:pt x="9865" y="6028"/>
                </a:cubicBezTo>
                <a:cubicBezTo>
                  <a:pt x="9868" y="6036"/>
                  <a:pt x="9873" y="6041"/>
                  <a:pt x="9878" y="6041"/>
                </a:cubicBezTo>
                <a:lnTo>
                  <a:pt x="9988" y="6041"/>
                </a:lnTo>
                <a:cubicBezTo>
                  <a:pt x="9986" y="6081"/>
                  <a:pt x="9974" y="6113"/>
                  <a:pt x="9961" y="6146"/>
                </a:cubicBezTo>
                <a:cubicBezTo>
                  <a:pt x="9959" y="6149"/>
                  <a:pt x="9957" y="6153"/>
                  <a:pt x="9956" y="6156"/>
                </a:cubicBezTo>
                <a:lnTo>
                  <a:pt x="9831" y="6035"/>
                </a:lnTo>
                <a:lnTo>
                  <a:pt x="9815" y="6021"/>
                </a:lnTo>
                <a:cubicBezTo>
                  <a:pt x="9828" y="6011"/>
                  <a:pt x="9837" y="5991"/>
                  <a:pt x="9838" y="5963"/>
                </a:cubicBezTo>
                <a:cubicBezTo>
                  <a:pt x="9838" y="5938"/>
                  <a:pt x="9830" y="5920"/>
                  <a:pt x="9820" y="5908"/>
                </a:cubicBezTo>
                <a:cubicBezTo>
                  <a:pt x="9821" y="5901"/>
                  <a:pt x="9822" y="5894"/>
                  <a:pt x="9822" y="5887"/>
                </a:cubicBezTo>
                <a:cubicBezTo>
                  <a:pt x="9824" y="5877"/>
                  <a:pt x="9837" y="5859"/>
                  <a:pt x="9842" y="5859"/>
                </a:cubicBezTo>
                <a:lnTo>
                  <a:pt x="9901" y="5858"/>
                </a:lnTo>
                <a:close/>
                <a:moveTo>
                  <a:pt x="14678" y="5886"/>
                </a:moveTo>
                <a:lnTo>
                  <a:pt x="14693" y="5991"/>
                </a:lnTo>
                <a:cubicBezTo>
                  <a:pt x="14693" y="5991"/>
                  <a:pt x="14660" y="5935"/>
                  <a:pt x="14656" y="5928"/>
                </a:cubicBezTo>
                <a:cubicBezTo>
                  <a:pt x="14666" y="5919"/>
                  <a:pt x="14673" y="5906"/>
                  <a:pt x="14678" y="5886"/>
                </a:cubicBezTo>
                <a:close/>
                <a:moveTo>
                  <a:pt x="18122" y="5894"/>
                </a:moveTo>
                <a:cubicBezTo>
                  <a:pt x="18103" y="5894"/>
                  <a:pt x="18087" y="5925"/>
                  <a:pt x="18087" y="5963"/>
                </a:cubicBezTo>
                <a:cubicBezTo>
                  <a:pt x="18087" y="6001"/>
                  <a:pt x="18103" y="6031"/>
                  <a:pt x="18122" y="6031"/>
                </a:cubicBezTo>
                <a:cubicBezTo>
                  <a:pt x="18140" y="6031"/>
                  <a:pt x="18155" y="6001"/>
                  <a:pt x="18155" y="5963"/>
                </a:cubicBezTo>
                <a:cubicBezTo>
                  <a:pt x="18155" y="5925"/>
                  <a:pt x="18140" y="5894"/>
                  <a:pt x="18122" y="5894"/>
                </a:cubicBezTo>
                <a:close/>
                <a:moveTo>
                  <a:pt x="11249" y="5912"/>
                </a:moveTo>
                <a:cubicBezTo>
                  <a:pt x="11202" y="5917"/>
                  <a:pt x="11187" y="6007"/>
                  <a:pt x="11187" y="6047"/>
                </a:cubicBezTo>
                <a:cubicBezTo>
                  <a:pt x="11187" y="6051"/>
                  <a:pt x="11186" y="6057"/>
                  <a:pt x="11185" y="6062"/>
                </a:cubicBezTo>
                <a:cubicBezTo>
                  <a:pt x="11184" y="6076"/>
                  <a:pt x="11181" y="6099"/>
                  <a:pt x="11189" y="6121"/>
                </a:cubicBezTo>
                <a:cubicBezTo>
                  <a:pt x="11192" y="6129"/>
                  <a:pt x="11196" y="6133"/>
                  <a:pt x="11201" y="6133"/>
                </a:cubicBezTo>
                <a:cubicBezTo>
                  <a:pt x="11206" y="6133"/>
                  <a:pt x="11211" y="6129"/>
                  <a:pt x="11213" y="6121"/>
                </a:cubicBezTo>
                <a:cubicBezTo>
                  <a:pt x="11217" y="6112"/>
                  <a:pt x="11221" y="6104"/>
                  <a:pt x="11224" y="6096"/>
                </a:cubicBezTo>
                <a:cubicBezTo>
                  <a:pt x="11236" y="6070"/>
                  <a:pt x="11248" y="6043"/>
                  <a:pt x="11248" y="5997"/>
                </a:cubicBezTo>
                <a:cubicBezTo>
                  <a:pt x="11248" y="5993"/>
                  <a:pt x="11252" y="5984"/>
                  <a:pt x="11254" y="5979"/>
                </a:cubicBezTo>
                <a:cubicBezTo>
                  <a:pt x="11257" y="5972"/>
                  <a:pt x="11261" y="5964"/>
                  <a:pt x="11263" y="5955"/>
                </a:cubicBezTo>
                <a:cubicBezTo>
                  <a:pt x="11266" y="5945"/>
                  <a:pt x="11265" y="5933"/>
                  <a:pt x="11262" y="5924"/>
                </a:cubicBezTo>
                <a:cubicBezTo>
                  <a:pt x="11259" y="5916"/>
                  <a:pt x="11254" y="5911"/>
                  <a:pt x="11249" y="5912"/>
                </a:cubicBezTo>
                <a:close/>
                <a:moveTo>
                  <a:pt x="19678" y="5912"/>
                </a:moveTo>
                <a:lnTo>
                  <a:pt x="19902" y="6126"/>
                </a:lnTo>
                <a:cubicBezTo>
                  <a:pt x="19900" y="6144"/>
                  <a:pt x="19890" y="6165"/>
                  <a:pt x="19878" y="6187"/>
                </a:cubicBezTo>
                <a:cubicBezTo>
                  <a:pt x="19857" y="6227"/>
                  <a:pt x="19828" y="6282"/>
                  <a:pt x="19828" y="6376"/>
                </a:cubicBezTo>
                <a:cubicBezTo>
                  <a:pt x="19828" y="6380"/>
                  <a:pt x="19826" y="6383"/>
                  <a:pt x="19825" y="6387"/>
                </a:cubicBezTo>
                <a:cubicBezTo>
                  <a:pt x="19821" y="6385"/>
                  <a:pt x="19819" y="6379"/>
                  <a:pt x="19815" y="6379"/>
                </a:cubicBezTo>
                <a:cubicBezTo>
                  <a:pt x="19796" y="6379"/>
                  <a:pt x="19781" y="6410"/>
                  <a:pt x="19781" y="6448"/>
                </a:cubicBezTo>
                <a:cubicBezTo>
                  <a:pt x="19781" y="6454"/>
                  <a:pt x="19783" y="6458"/>
                  <a:pt x="19784" y="6464"/>
                </a:cubicBezTo>
                <a:cubicBezTo>
                  <a:pt x="19783" y="6466"/>
                  <a:pt x="19781" y="6468"/>
                  <a:pt x="19780" y="6470"/>
                </a:cubicBezTo>
                <a:lnTo>
                  <a:pt x="19765" y="6418"/>
                </a:lnTo>
                <a:lnTo>
                  <a:pt x="19647" y="5993"/>
                </a:lnTo>
                <a:cubicBezTo>
                  <a:pt x="19666" y="5993"/>
                  <a:pt x="19681" y="5963"/>
                  <a:pt x="19681" y="5926"/>
                </a:cubicBezTo>
                <a:cubicBezTo>
                  <a:pt x="19681" y="5920"/>
                  <a:pt x="19679" y="5917"/>
                  <a:pt x="19678" y="5912"/>
                </a:cubicBezTo>
                <a:close/>
                <a:moveTo>
                  <a:pt x="9724" y="5916"/>
                </a:moveTo>
                <a:cubicBezTo>
                  <a:pt x="9723" y="5921"/>
                  <a:pt x="9722" y="5925"/>
                  <a:pt x="9720" y="5929"/>
                </a:cubicBezTo>
                <a:lnTo>
                  <a:pt x="9714" y="5923"/>
                </a:lnTo>
                <a:cubicBezTo>
                  <a:pt x="9717" y="5921"/>
                  <a:pt x="9720" y="5918"/>
                  <a:pt x="9724" y="5916"/>
                </a:cubicBezTo>
                <a:close/>
                <a:moveTo>
                  <a:pt x="1897" y="5922"/>
                </a:moveTo>
                <a:cubicBezTo>
                  <a:pt x="1897" y="5922"/>
                  <a:pt x="1898" y="5923"/>
                  <a:pt x="1898" y="5923"/>
                </a:cubicBezTo>
                <a:cubicBezTo>
                  <a:pt x="1897" y="5924"/>
                  <a:pt x="1897" y="5923"/>
                  <a:pt x="1897" y="5923"/>
                </a:cubicBezTo>
                <a:cubicBezTo>
                  <a:pt x="1897" y="5923"/>
                  <a:pt x="1897" y="5923"/>
                  <a:pt x="1897" y="5922"/>
                </a:cubicBezTo>
                <a:close/>
                <a:moveTo>
                  <a:pt x="16317" y="5931"/>
                </a:moveTo>
                <a:cubicBezTo>
                  <a:pt x="16298" y="5931"/>
                  <a:pt x="16282" y="5962"/>
                  <a:pt x="16282" y="6000"/>
                </a:cubicBezTo>
                <a:cubicBezTo>
                  <a:pt x="16282" y="6038"/>
                  <a:pt x="16298" y="6068"/>
                  <a:pt x="16317" y="6068"/>
                </a:cubicBezTo>
                <a:cubicBezTo>
                  <a:pt x="16335" y="6068"/>
                  <a:pt x="16350" y="6038"/>
                  <a:pt x="16350" y="6000"/>
                </a:cubicBezTo>
                <a:cubicBezTo>
                  <a:pt x="16350" y="5962"/>
                  <a:pt x="16335" y="5931"/>
                  <a:pt x="16317" y="5931"/>
                </a:cubicBezTo>
                <a:close/>
                <a:moveTo>
                  <a:pt x="687" y="5972"/>
                </a:moveTo>
                <a:lnTo>
                  <a:pt x="732" y="6020"/>
                </a:lnTo>
                <a:cubicBezTo>
                  <a:pt x="717" y="6040"/>
                  <a:pt x="708" y="6066"/>
                  <a:pt x="699" y="6091"/>
                </a:cubicBezTo>
                <a:cubicBezTo>
                  <a:pt x="695" y="6101"/>
                  <a:pt x="692" y="6110"/>
                  <a:pt x="688" y="6120"/>
                </a:cubicBezTo>
                <a:cubicBezTo>
                  <a:pt x="673" y="6160"/>
                  <a:pt x="644" y="6191"/>
                  <a:pt x="617" y="6222"/>
                </a:cubicBezTo>
                <a:cubicBezTo>
                  <a:pt x="592" y="6249"/>
                  <a:pt x="568" y="6275"/>
                  <a:pt x="552" y="6309"/>
                </a:cubicBezTo>
                <a:cubicBezTo>
                  <a:pt x="522" y="6369"/>
                  <a:pt x="447" y="6412"/>
                  <a:pt x="390" y="6428"/>
                </a:cubicBezTo>
                <a:cubicBezTo>
                  <a:pt x="367" y="6436"/>
                  <a:pt x="347" y="6455"/>
                  <a:pt x="329" y="6478"/>
                </a:cubicBezTo>
                <a:cubicBezTo>
                  <a:pt x="330" y="6474"/>
                  <a:pt x="332" y="6470"/>
                  <a:pt x="333" y="6467"/>
                </a:cubicBezTo>
                <a:cubicBezTo>
                  <a:pt x="343" y="6442"/>
                  <a:pt x="353" y="6417"/>
                  <a:pt x="362" y="6407"/>
                </a:cubicBezTo>
                <a:cubicBezTo>
                  <a:pt x="375" y="6392"/>
                  <a:pt x="389" y="6389"/>
                  <a:pt x="404" y="6387"/>
                </a:cubicBezTo>
                <a:cubicBezTo>
                  <a:pt x="425" y="6384"/>
                  <a:pt x="449" y="6381"/>
                  <a:pt x="468" y="6335"/>
                </a:cubicBezTo>
                <a:cubicBezTo>
                  <a:pt x="491" y="6274"/>
                  <a:pt x="539" y="6221"/>
                  <a:pt x="581" y="6173"/>
                </a:cubicBezTo>
                <a:cubicBezTo>
                  <a:pt x="600" y="6151"/>
                  <a:pt x="618" y="6130"/>
                  <a:pt x="634" y="6109"/>
                </a:cubicBezTo>
                <a:cubicBezTo>
                  <a:pt x="661" y="6073"/>
                  <a:pt x="674" y="6022"/>
                  <a:pt x="687" y="5972"/>
                </a:cubicBezTo>
                <a:close/>
                <a:moveTo>
                  <a:pt x="11456" y="5980"/>
                </a:moveTo>
                <a:cubicBezTo>
                  <a:pt x="11463" y="5980"/>
                  <a:pt x="11468" y="5986"/>
                  <a:pt x="11474" y="5998"/>
                </a:cubicBezTo>
                <a:lnTo>
                  <a:pt x="11386" y="6260"/>
                </a:lnTo>
                <a:cubicBezTo>
                  <a:pt x="11386" y="6256"/>
                  <a:pt x="11387" y="6253"/>
                  <a:pt x="11387" y="6249"/>
                </a:cubicBezTo>
                <a:cubicBezTo>
                  <a:pt x="11387" y="6153"/>
                  <a:pt x="11432" y="5980"/>
                  <a:pt x="11456" y="5980"/>
                </a:cubicBezTo>
                <a:close/>
                <a:moveTo>
                  <a:pt x="1904" y="5983"/>
                </a:moveTo>
                <a:lnTo>
                  <a:pt x="1915" y="6018"/>
                </a:lnTo>
                <a:cubicBezTo>
                  <a:pt x="1913" y="6019"/>
                  <a:pt x="1910" y="6021"/>
                  <a:pt x="1908" y="6024"/>
                </a:cubicBezTo>
                <a:cubicBezTo>
                  <a:pt x="1906" y="6012"/>
                  <a:pt x="1902" y="6002"/>
                  <a:pt x="1902" y="5990"/>
                </a:cubicBezTo>
                <a:cubicBezTo>
                  <a:pt x="1902" y="5988"/>
                  <a:pt x="1902" y="5985"/>
                  <a:pt x="1904" y="5983"/>
                </a:cubicBezTo>
                <a:close/>
                <a:moveTo>
                  <a:pt x="19610" y="5983"/>
                </a:moveTo>
                <a:lnTo>
                  <a:pt x="19757" y="6512"/>
                </a:lnTo>
                <a:cubicBezTo>
                  <a:pt x="19748" y="6536"/>
                  <a:pt x="19743" y="6561"/>
                  <a:pt x="19743" y="6588"/>
                </a:cubicBezTo>
                <a:cubicBezTo>
                  <a:pt x="19740" y="6590"/>
                  <a:pt x="19738" y="6595"/>
                  <a:pt x="19735" y="6597"/>
                </a:cubicBezTo>
                <a:cubicBezTo>
                  <a:pt x="19726" y="6578"/>
                  <a:pt x="19714" y="6566"/>
                  <a:pt x="19700" y="6566"/>
                </a:cubicBezTo>
                <a:cubicBezTo>
                  <a:pt x="19673" y="6566"/>
                  <a:pt x="19650" y="6610"/>
                  <a:pt x="19650" y="6665"/>
                </a:cubicBezTo>
                <a:cubicBezTo>
                  <a:pt x="19650" y="6689"/>
                  <a:pt x="19656" y="6710"/>
                  <a:pt x="19663" y="6727"/>
                </a:cubicBezTo>
                <a:cubicBezTo>
                  <a:pt x="19647" y="6774"/>
                  <a:pt x="19632" y="6827"/>
                  <a:pt x="19619" y="6878"/>
                </a:cubicBezTo>
                <a:cubicBezTo>
                  <a:pt x="19613" y="6903"/>
                  <a:pt x="19608" y="6925"/>
                  <a:pt x="19601" y="6947"/>
                </a:cubicBezTo>
                <a:cubicBezTo>
                  <a:pt x="19598" y="6944"/>
                  <a:pt x="19595" y="6939"/>
                  <a:pt x="19592" y="6939"/>
                </a:cubicBezTo>
                <a:cubicBezTo>
                  <a:pt x="19553" y="6799"/>
                  <a:pt x="19533" y="6450"/>
                  <a:pt x="19531" y="6280"/>
                </a:cubicBezTo>
                <a:cubicBezTo>
                  <a:pt x="19538" y="6263"/>
                  <a:pt x="19544" y="6242"/>
                  <a:pt x="19544" y="6217"/>
                </a:cubicBezTo>
                <a:cubicBezTo>
                  <a:pt x="19544" y="6200"/>
                  <a:pt x="19538" y="6188"/>
                  <a:pt x="19535" y="6174"/>
                </a:cubicBezTo>
                <a:cubicBezTo>
                  <a:pt x="19535" y="6174"/>
                  <a:pt x="19535" y="6173"/>
                  <a:pt x="19535" y="6173"/>
                </a:cubicBezTo>
                <a:cubicBezTo>
                  <a:pt x="19544" y="6102"/>
                  <a:pt x="19569" y="6040"/>
                  <a:pt x="19610" y="5983"/>
                </a:cubicBezTo>
                <a:close/>
                <a:moveTo>
                  <a:pt x="14285" y="6006"/>
                </a:moveTo>
                <a:cubicBezTo>
                  <a:pt x="14258" y="6006"/>
                  <a:pt x="14235" y="6051"/>
                  <a:pt x="14235" y="6105"/>
                </a:cubicBezTo>
                <a:cubicBezTo>
                  <a:pt x="14235" y="6160"/>
                  <a:pt x="14258" y="6203"/>
                  <a:pt x="14285" y="6203"/>
                </a:cubicBezTo>
                <a:cubicBezTo>
                  <a:pt x="14312" y="6203"/>
                  <a:pt x="14334" y="6160"/>
                  <a:pt x="14334" y="6105"/>
                </a:cubicBezTo>
                <a:cubicBezTo>
                  <a:pt x="14334" y="6051"/>
                  <a:pt x="14312" y="6006"/>
                  <a:pt x="14285" y="6006"/>
                </a:cubicBezTo>
                <a:close/>
                <a:moveTo>
                  <a:pt x="18698" y="6006"/>
                </a:moveTo>
                <a:cubicBezTo>
                  <a:pt x="18680" y="6006"/>
                  <a:pt x="18664" y="6037"/>
                  <a:pt x="18664" y="6075"/>
                </a:cubicBezTo>
                <a:cubicBezTo>
                  <a:pt x="18664" y="6113"/>
                  <a:pt x="18680" y="6142"/>
                  <a:pt x="18698" y="6142"/>
                </a:cubicBezTo>
                <a:cubicBezTo>
                  <a:pt x="18717" y="6142"/>
                  <a:pt x="18732" y="6113"/>
                  <a:pt x="18732" y="6075"/>
                </a:cubicBezTo>
                <a:cubicBezTo>
                  <a:pt x="18732" y="6037"/>
                  <a:pt x="18717" y="6006"/>
                  <a:pt x="18698" y="6006"/>
                </a:cubicBezTo>
                <a:close/>
                <a:moveTo>
                  <a:pt x="899" y="6024"/>
                </a:moveTo>
                <a:cubicBezTo>
                  <a:pt x="871" y="6024"/>
                  <a:pt x="848" y="6043"/>
                  <a:pt x="827" y="6062"/>
                </a:cubicBezTo>
                <a:cubicBezTo>
                  <a:pt x="822" y="6066"/>
                  <a:pt x="817" y="6070"/>
                  <a:pt x="812" y="6074"/>
                </a:cubicBezTo>
                <a:cubicBezTo>
                  <a:pt x="806" y="6079"/>
                  <a:pt x="799" y="6084"/>
                  <a:pt x="792" y="6088"/>
                </a:cubicBezTo>
                <a:cubicBezTo>
                  <a:pt x="786" y="6091"/>
                  <a:pt x="782" y="6103"/>
                  <a:pt x="782" y="6117"/>
                </a:cubicBezTo>
                <a:lnTo>
                  <a:pt x="782" y="6168"/>
                </a:lnTo>
                <a:cubicBezTo>
                  <a:pt x="782" y="6178"/>
                  <a:pt x="784" y="6186"/>
                  <a:pt x="788" y="6191"/>
                </a:cubicBezTo>
                <a:cubicBezTo>
                  <a:pt x="795" y="6202"/>
                  <a:pt x="801" y="6208"/>
                  <a:pt x="807" y="6215"/>
                </a:cubicBezTo>
                <a:cubicBezTo>
                  <a:pt x="814" y="6223"/>
                  <a:pt x="822" y="6230"/>
                  <a:pt x="832" y="6246"/>
                </a:cubicBezTo>
                <a:cubicBezTo>
                  <a:pt x="835" y="6251"/>
                  <a:pt x="838" y="6253"/>
                  <a:pt x="841" y="6253"/>
                </a:cubicBezTo>
                <a:cubicBezTo>
                  <a:pt x="844" y="6253"/>
                  <a:pt x="848" y="6251"/>
                  <a:pt x="850" y="6246"/>
                </a:cubicBezTo>
                <a:cubicBezTo>
                  <a:pt x="858" y="6234"/>
                  <a:pt x="865" y="6223"/>
                  <a:pt x="871" y="6212"/>
                </a:cubicBezTo>
                <a:cubicBezTo>
                  <a:pt x="877" y="6204"/>
                  <a:pt x="881" y="6196"/>
                  <a:pt x="886" y="6188"/>
                </a:cubicBezTo>
                <a:cubicBezTo>
                  <a:pt x="898" y="6168"/>
                  <a:pt x="911" y="6151"/>
                  <a:pt x="931" y="6131"/>
                </a:cubicBezTo>
                <a:cubicBezTo>
                  <a:pt x="936" y="6126"/>
                  <a:pt x="939" y="6115"/>
                  <a:pt x="939" y="6104"/>
                </a:cubicBezTo>
                <a:lnTo>
                  <a:pt x="939" y="6053"/>
                </a:lnTo>
                <a:cubicBezTo>
                  <a:pt x="939" y="6036"/>
                  <a:pt x="932" y="6024"/>
                  <a:pt x="924" y="6024"/>
                </a:cubicBezTo>
                <a:lnTo>
                  <a:pt x="899" y="6024"/>
                </a:lnTo>
                <a:close/>
                <a:moveTo>
                  <a:pt x="5744" y="6043"/>
                </a:moveTo>
                <a:cubicBezTo>
                  <a:pt x="5717" y="6043"/>
                  <a:pt x="5694" y="6088"/>
                  <a:pt x="5694" y="6142"/>
                </a:cubicBezTo>
                <a:cubicBezTo>
                  <a:pt x="5694" y="6197"/>
                  <a:pt x="5717" y="6240"/>
                  <a:pt x="5744" y="6240"/>
                </a:cubicBezTo>
                <a:cubicBezTo>
                  <a:pt x="5771" y="6240"/>
                  <a:pt x="5793" y="6197"/>
                  <a:pt x="5793" y="6142"/>
                </a:cubicBezTo>
                <a:cubicBezTo>
                  <a:pt x="5793" y="6088"/>
                  <a:pt x="5771" y="6043"/>
                  <a:pt x="5744" y="6043"/>
                </a:cubicBezTo>
                <a:close/>
                <a:moveTo>
                  <a:pt x="17191" y="6043"/>
                </a:moveTo>
                <a:cubicBezTo>
                  <a:pt x="17172" y="6043"/>
                  <a:pt x="17157" y="6074"/>
                  <a:pt x="17157" y="6112"/>
                </a:cubicBezTo>
                <a:cubicBezTo>
                  <a:pt x="17157" y="6150"/>
                  <a:pt x="17172" y="6180"/>
                  <a:pt x="17191" y="6180"/>
                </a:cubicBezTo>
                <a:cubicBezTo>
                  <a:pt x="17210" y="6180"/>
                  <a:pt x="17225" y="6150"/>
                  <a:pt x="17225" y="6112"/>
                </a:cubicBezTo>
                <a:cubicBezTo>
                  <a:pt x="17225" y="6074"/>
                  <a:pt x="17210" y="6043"/>
                  <a:pt x="17191" y="6043"/>
                </a:cubicBezTo>
                <a:close/>
                <a:moveTo>
                  <a:pt x="17820" y="6043"/>
                </a:moveTo>
                <a:cubicBezTo>
                  <a:pt x="17793" y="6043"/>
                  <a:pt x="17771" y="6088"/>
                  <a:pt x="17771" y="6142"/>
                </a:cubicBezTo>
                <a:cubicBezTo>
                  <a:pt x="17771" y="6197"/>
                  <a:pt x="17793" y="6240"/>
                  <a:pt x="17820" y="6240"/>
                </a:cubicBezTo>
                <a:cubicBezTo>
                  <a:pt x="17847" y="6240"/>
                  <a:pt x="17869" y="6197"/>
                  <a:pt x="17869" y="6142"/>
                </a:cubicBezTo>
                <a:cubicBezTo>
                  <a:pt x="17869" y="6088"/>
                  <a:pt x="17847" y="6043"/>
                  <a:pt x="17820" y="6043"/>
                </a:cubicBezTo>
                <a:close/>
                <a:moveTo>
                  <a:pt x="10718" y="6059"/>
                </a:moveTo>
                <a:cubicBezTo>
                  <a:pt x="10710" y="6097"/>
                  <a:pt x="10708" y="6125"/>
                  <a:pt x="10708" y="6163"/>
                </a:cubicBezTo>
                <a:cubicBezTo>
                  <a:pt x="10708" y="6194"/>
                  <a:pt x="10715" y="6230"/>
                  <a:pt x="10748" y="6238"/>
                </a:cubicBezTo>
                <a:cubicBezTo>
                  <a:pt x="10746" y="6241"/>
                  <a:pt x="10743" y="6245"/>
                  <a:pt x="10741" y="6247"/>
                </a:cubicBezTo>
                <a:cubicBezTo>
                  <a:pt x="10736" y="6253"/>
                  <a:pt x="10731" y="6257"/>
                  <a:pt x="10727" y="6265"/>
                </a:cubicBezTo>
                <a:cubicBezTo>
                  <a:pt x="10725" y="6270"/>
                  <a:pt x="10722" y="6275"/>
                  <a:pt x="10719" y="6280"/>
                </a:cubicBezTo>
                <a:cubicBezTo>
                  <a:pt x="10699" y="6319"/>
                  <a:pt x="10676" y="6364"/>
                  <a:pt x="10676" y="6444"/>
                </a:cubicBezTo>
                <a:cubicBezTo>
                  <a:pt x="10676" y="6471"/>
                  <a:pt x="10679" y="6494"/>
                  <a:pt x="10685" y="6512"/>
                </a:cubicBezTo>
                <a:lnTo>
                  <a:pt x="10657" y="6511"/>
                </a:lnTo>
                <a:cubicBezTo>
                  <a:pt x="10652" y="6454"/>
                  <a:pt x="10642" y="6416"/>
                  <a:pt x="10632" y="6381"/>
                </a:cubicBezTo>
                <a:cubicBezTo>
                  <a:pt x="10622" y="6345"/>
                  <a:pt x="10614" y="6316"/>
                  <a:pt x="10614" y="6270"/>
                </a:cubicBezTo>
                <a:cubicBezTo>
                  <a:pt x="10614" y="6159"/>
                  <a:pt x="10651" y="6123"/>
                  <a:pt x="10694" y="6082"/>
                </a:cubicBezTo>
                <a:cubicBezTo>
                  <a:pt x="10702" y="6074"/>
                  <a:pt x="10710" y="6067"/>
                  <a:pt x="10718" y="6059"/>
                </a:cubicBezTo>
                <a:close/>
                <a:moveTo>
                  <a:pt x="9790" y="6063"/>
                </a:moveTo>
                <a:lnTo>
                  <a:pt x="9939" y="6207"/>
                </a:lnTo>
                <a:cubicBezTo>
                  <a:pt x="9936" y="6218"/>
                  <a:pt x="9934" y="6232"/>
                  <a:pt x="9932" y="6246"/>
                </a:cubicBezTo>
                <a:cubicBezTo>
                  <a:pt x="9928" y="6253"/>
                  <a:pt x="9926" y="6262"/>
                  <a:pt x="9924" y="6272"/>
                </a:cubicBezTo>
                <a:cubicBezTo>
                  <a:pt x="9920" y="6280"/>
                  <a:pt x="9916" y="6286"/>
                  <a:pt x="9914" y="6296"/>
                </a:cubicBezTo>
                <a:cubicBezTo>
                  <a:pt x="9912" y="6312"/>
                  <a:pt x="9916" y="6329"/>
                  <a:pt x="9924" y="6334"/>
                </a:cubicBezTo>
                <a:cubicBezTo>
                  <a:pt x="9925" y="6334"/>
                  <a:pt x="9925" y="6333"/>
                  <a:pt x="9926" y="6334"/>
                </a:cubicBezTo>
                <a:cubicBezTo>
                  <a:pt x="9932" y="6352"/>
                  <a:pt x="9941" y="6366"/>
                  <a:pt x="9953" y="6366"/>
                </a:cubicBezTo>
                <a:cubicBezTo>
                  <a:pt x="9963" y="6366"/>
                  <a:pt x="9971" y="6357"/>
                  <a:pt x="9977" y="6344"/>
                </a:cubicBezTo>
                <a:cubicBezTo>
                  <a:pt x="9989" y="6356"/>
                  <a:pt x="9995" y="6380"/>
                  <a:pt x="10002" y="6419"/>
                </a:cubicBezTo>
                <a:cubicBezTo>
                  <a:pt x="10007" y="6449"/>
                  <a:pt x="10014" y="6484"/>
                  <a:pt x="10026" y="6510"/>
                </a:cubicBezTo>
                <a:cubicBezTo>
                  <a:pt x="10038" y="6533"/>
                  <a:pt x="10051" y="6550"/>
                  <a:pt x="10064" y="6568"/>
                </a:cubicBezTo>
                <a:cubicBezTo>
                  <a:pt x="10091" y="6605"/>
                  <a:pt x="10108" y="6632"/>
                  <a:pt x="10111" y="6676"/>
                </a:cubicBezTo>
                <a:lnTo>
                  <a:pt x="9965" y="6789"/>
                </a:lnTo>
                <a:lnTo>
                  <a:pt x="9885" y="6852"/>
                </a:lnTo>
                <a:cubicBezTo>
                  <a:pt x="9883" y="6831"/>
                  <a:pt x="9879" y="6813"/>
                  <a:pt x="9876" y="6799"/>
                </a:cubicBezTo>
                <a:cubicBezTo>
                  <a:pt x="9875" y="6793"/>
                  <a:pt x="9873" y="6789"/>
                  <a:pt x="9872" y="6784"/>
                </a:cubicBezTo>
                <a:cubicBezTo>
                  <a:pt x="9909" y="6774"/>
                  <a:pt x="9951" y="6737"/>
                  <a:pt x="9963" y="6688"/>
                </a:cubicBezTo>
                <a:cubicBezTo>
                  <a:pt x="9964" y="6684"/>
                  <a:pt x="9965" y="6680"/>
                  <a:pt x="9965" y="6675"/>
                </a:cubicBezTo>
                <a:lnTo>
                  <a:pt x="9965" y="6611"/>
                </a:lnTo>
                <a:cubicBezTo>
                  <a:pt x="9965" y="6603"/>
                  <a:pt x="9963" y="6595"/>
                  <a:pt x="9960" y="6589"/>
                </a:cubicBezTo>
                <a:cubicBezTo>
                  <a:pt x="9956" y="6583"/>
                  <a:pt x="9952" y="6580"/>
                  <a:pt x="9948" y="6581"/>
                </a:cubicBezTo>
                <a:cubicBezTo>
                  <a:pt x="9934" y="6584"/>
                  <a:pt x="9914" y="6579"/>
                  <a:pt x="9914" y="6564"/>
                </a:cubicBezTo>
                <a:cubicBezTo>
                  <a:pt x="9914" y="6553"/>
                  <a:pt x="9916" y="6548"/>
                  <a:pt x="9919" y="6539"/>
                </a:cubicBezTo>
                <a:cubicBezTo>
                  <a:pt x="9922" y="6533"/>
                  <a:pt x="9925" y="6527"/>
                  <a:pt x="9927" y="6518"/>
                </a:cubicBezTo>
                <a:cubicBezTo>
                  <a:pt x="9929" y="6509"/>
                  <a:pt x="9929" y="6498"/>
                  <a:pt x="9926" y="6489"/>
                </a:cubicBezTo>
                <a:cubicBezTo>
                  <a:pt x="9924" y="6480"/>
                  <a:pt x="9919" y="6475"/>
                  <a:pt x="9914" y="6475"/>
                </a:cubicBezTo>
                <a:cubicBezTo>
                  <a:pt x="9911" y="6475"/>
                  <a:pt x="9909" y="6474"/>
                  <a:pt x="9907" y="6474"/>
                </a:cubicBezTo>
                <a:cubicBezTo>
                  <a:pt x="9903" y="6472"/>
                  <a:pt x="9898" y="6471"/>
                  <a:pt x="9894" y="6471"/>
                </a:cubicBezTo>
                <a:cubicBezTo>
                  <a:pt x="9881" y="6471"/>
                  <a:pt x="9871" y="6478"/>
                  <a:pt x="9863" y="6484"/>
                </a:cubicBezTo>
                <a:cubicBezTo>
                  <a:pt x="9856" y="6488"/>
                  <a:pt x="9851" y="6492"/>
                  <a:pt x="9846" y="6492"/>
                </a:cubicBezTo>
                <a:cubicBezTo>
                  <a:pt x="9839" y="6492"/>
                  <a:pt x="9829" y="6491"/>
                  <a:pt x="9827" y="6488"/>
                </a:cubicBezTo>
                <a:cubicBezTo>
                  <a:pt x="9827" y="6481"/>
                  <a:pt x="9831" y="6472"/>
                  <a:pt x="9835" y="6462"/>
                </a:cubicBezTo>
                <a:cubicBezTo>
                  <a:pt x="9841" y="6446"/>
                  <a:pt x="9848" y="6426"/>
                  <a:pt x="9848" y="6399"/>
                </a:cubicBezTo>
                <a:cubicBezTo>
                  <a:pt x="9848" y="6382"/>
                  <a:pt x="9847" y="6370"/>
                  <a:pt x="9846" y="6360"/>
                </a:cubicBezTo>
                <a:cubicBezTo>
                  <a:pt x="9845" y="6347"/>
                  <a:pt x="9845" y="6341"/>
                  <a:pt x="9847" y="6328"/>
                </a:cubicBezTo>
                <a:cubicBezTo>
                  <a:pt x="9849" y="6319"/>
                  <a:pt x="9848" y="6309"/>
                  <a:pt x="9846" y="6301"/>
                </a:cubicBezTo>
                <a:cubicBezTo>
                  <a:pt x="9843" y="6293"/>
                  <a:pt x="9838" y="6288"/>
                  <a:pt x="9833" y="6288"/>
                </a:cubicBezTo>
                <a:cubicBezTo>
                  <a:pt x="9819" y="6288"/>
                  <a:pt x="9809" y="6277"/>
                  <a:pt x="9806" y="6272"/>
                </a:cubicBezTo>
                <a:cubicBezTo>
                  <a:pt x="9805" y="6271"/>
                  <a:pt x="9804" y="6270"/>
                  <a:pt x="9803" y="6270"/>
                </a:cubicBezTo>
                <a:cubicBezTo>
                  <a:pt x="9803" y="6267"/>
                  <a:pt x="9803" y="6265"/>
                  <a:pt x="9803" y="6263"/>
                </a:cubicBezTo>
                <a:lnTo>
                  <a:pt x="9803" y="6224"/>
                </a:lnTo>
                <a:cubicBezTo>
                  <a:pt x="9803" y="6209"/>
                  <a:pt x="9798" y="6197"/>
                  <a:pt x="9791" y="6195"/>
                </a:cubicBezTo>
                <a:cubicBezTo>
                  <a:pt x="9783" y="6192"/>
                  <a:pt x="9777" y="6188"/>
                  <a:pt x="9773" y="6184"/>
                </a:cubicBezTo>
                <a:cubicBezTo>
                  <a:pt x="9775" y="6177"/>
                  <a:pt x="9778" y="6167"/>
                  <a:pt x="9780" y="6163"/>
                </a:cubicBezTo>
                <a:cubicBezTo>
                  <a:pt x="9784" y="6154"/>
                  <a:pt x="9786" y="6147"/>
                  <a:pt x="9786" y="6135"/>
                </a:cubicBezTo>
                <a:lnTo>
                  <a:pt x="9786" y="6100"/>
                </a:lnTo>
                <a:cubicBezTo>
                  <a:pt x="9786" y="6093"/>
                  <a:pt x="9785" y="6086"/>
                  <a:pt x="9783" y="6081"/>
                </a:cubicBezTo>
                <a:cubicBezTo>
                  <a:pt x="9786" y="6076"/>
                  <a:pt x="9788" y="6070"/>
                  <a:pt x="9790" y="6063"/>
                </a:cubicBezTo>
                <a:close/>
                <a:moveTo>
                  <a:pt x="899" y="6083"/>
                </a:moveTo>
                <a:lnTo>
                  <a:pt x="909" y="6083"/>
                </a:lnTo>
                <a:cubicBezTo>
                  <a:pt x="909" y="6083"/>
                  <a:pt x="909" y="6085"/>
                  <a:pt x="909" y="6085"/>
                </a:cubicBezTo>
                <a:cubicBezTo>
                  <a:pt x="894" y="6101"/>
                  <a:pt x="884" y="6115"/>
                  <a:pt x="875" y="6128"/>
                </a:cubicBezTo>
                <a:lnTo>
                  <a:pt x="852" y="6104"/>
                </a:lnTo>
                <a:cubicBezTo>
                  <a:pt x="867" y="6092"/>
                  <a:pt x="882" y="6083"/>
                  <a:pt x="899" y="6083"/>
                </a:cubicBezTo>
                <a:close/>
                <a:moveTo>
                  <a:pt x="10866" y="6126"/>
                </a:moveTo>
                <a:lnTo>
                  <a:pt x="10980" y="6247"/>
                </a:lnTo>
                <a:lnTo>
                  <a:pt x="10984" y="6252"/>
                </a:lnTo>
                <a:cubicBezTo>
                  <a:pt x="10973" y="6265"/>
                  <a:pt x="10964" y="6287"/>
                  <a:pt x="10955" y="6308"/>
                </a:cubicBezTo>
                <a:cubicBezTo>
                  <a:pt x="10942" y="6341"/>
                  <a:pt x="10928" y="6373"/>
                  <a:pt x="10908" y="6376"/>
                </a:cubicBezTo>
                <a:cubicBezTo>
                  <a:pt x="10897" y="6352"/>
                  <a:pt x="10875" y="6230"/>
                  <a:pt x="10874" y="6205"/>
                </a:cubicBezTo>
                <a:cubicBezTo>
                  <a:pt x="10874" y="6203"/>
                  <a:pt x="10874" y="6197"/>
                  <a:pt x="10875" y="6193"/>
                </a:cubicBezTo>
                <a:cubicBezTo>
                  <a:pt x="10876" y="6184"/>
                  <a:pt x="10878" y="6174"/>
                  <a:pt x="10878" y="6163"/>
                </a:cubicBezTo>
                <a:cubicBezTo>
                  <a:pt x="10878" y="6156"/>
                  <a:pt x="10876" y="6147"/>
                  <a:pt x="10873" y="6141"/>
                </a:cubicBezTo>
                <a:cubicBezTo>
                  <a:pt x="10870" y="6136"/>
                  <a:pt x="10868" y="6131"/>
                  <a:pt x="10866" y="6126"/>
                </a:cubicBezTo>
                <a:close/>
                <a:moveTo>
                  <a:pt x="817" y="6134"/>
                </a:moveTo>
                <a:lnTo>
                  <a:pt x="831" y="6149"/>
                </a:lnTo>
                <a:lnTo>
                  <a:pt x="850" y="6169"/>
                </a:lnTo>
                <a:cubicBezTo>
                  <a:pt x="847" y="6174"/>
                  <a:pt x="844" y="6180"/>
                  <a:pt x="841" y="6186"/>
                </a:cubicBezTo>
                <a:cubicBezTo>
                  <a:pt x="833" y="6175"/>
                  <a:pt x="827" y="6168"/>
                  <a:pt x="821" y="6162"/>
                </a:cubicBezTo>
                <a:cubicBezTo>
                  <a:pt x="818" y="6159"/>
                  <a:pt x="815" y="6156"/>
                  <a:pt x="811" y="6152"/>
                </a:cubicBezTo>
                <a:lnTo>
                  <a:pt x="811" y="6138"/>
                </a:lnTo>
                <a:cubicBezTo>
                  <a:pt x="813" y="6136"/>
                  <a:pt x="815" y="6136"/>
                  <a:pt x="817" y="6134"/>
                </a:cubicBezTo>
                <a:close/>
                <a:moveTo>
                  <a:pt x="14687" y="6137"/>
                </a:moveTo>
                <a:lnTo>
                  <a:pt x="14668" y="6203"/>
                </a:lnTo>
                <a:lnTo>
                  <a:pt x="14406" y="7131"/>
                </a:lnTo>
                <a:cubicBezTo>
                  <a:pt x="14404" y="7130"/>
                  <a:pt x="14403" y="7125"/>
                  <a:pt x="14400" y="7125"/>
                </a:cubicBezTo>
                <a:cubicBezTo>
                  <a:pt x="14381" y="7125"/>
                  <a:pt x="14366" y="7156"/>
                  <a:pt x="14366" y="7194"/>
                </a:cubicBezTo>
                <a:cubicBezTo>
                  <a:pt x="14366" y="7213"/>
                  <a:pt x="14369" y="7230"/>
                  <a:pt x="14376" y="7242"/>
                </a:cubicBezTo>
                <a:lnTo>
                  <a:pt x="14295" y="7527"/>
                </a:lnTo>
                <a:cubicBezTo>
                  <a:pt x="14283" y="7511"/>
                  <a:pt x="14269" y="7498"/>
                  <a:pt x="14253" y="7498"/>
                </a:cubicBezTo>
                <a:cubicBezTo>
                  <a:pt x="14213" y="7498"/>
                  <a:pt x="14180" y="7565"/>
                  <a:pt x="14180" y="7646"/>
                </a:cubicBezTo>
                <a:cubicBezTo>
                  <a:pt x="14180" y="7707"/>
                  <a:pt x="14197" y="7758"/>
                  <a:pt x="14223" y="7782"/>
                </a:cubicBezTo>
                <a:lnTo>
                  <a:pt x="14085" y="8273"/>
                </a:lnTo>
                <a:cubicBezTo>
                  <a:pt x="14083" y="8195"/>
                  <a:pt x="14051" y="8132"/>
                  <a:pt x="14011" y="8132"/>
                </a:cubicBezTo>
                <a:cubicBezTo>
                  <a:pt x="13999" y="8132"/>
                  <a:pt x="13987" y="8140"/>
                  <a:pt x="13977" y="8151"/>
                </a:cubicBezTo>
                <a:cubicBezTo>
                  <a:pt x="13948" y="8112"/>
                  <a:pt x="13931" y="8089"/>
                  <a:pt x="13891" y="8032"/>
                </a:cubicBezTo>
                <a:cubicBezTo>
                  <a:pt x="13891" y="8026"/>
                  <a:pt x="13894" y="8022"/>
                  <a:pt x="13894" y="8015"/>
                </a:cubicBezTo>
                <a:cubicBezTo>
                  <a:pt x="13894" y="7977"/>
                  <a:pt x="13879" y="7946"/>
                  <a:pt x="13860" y="7946"/>
                </a:cubicBezTo>
                <a:cubicBezTo>
                  <a:pt x="13853" y="7946"/>
                  <a:pt x="13846" y="7954"/>
                  <a:pt x="13841" y="7962"/>
                </a:cubicBezTo>
                <a:cubicBezTo>
                  <a:pt x="13784" y="7883"/>
                  <a:pt x="13772" y="7867"/>
                  <a:pt x="13727" y="7804"/>
                </a:cubicBezTo>
                <a:cubicBezTo>
                  <a:pt x="13733" y="7787"/>
                  <a:pt x="13738" y="7769"/>
                  <a:pt x="13738" y="7747"/>
                </a:cubicBezTo>
                <a:cubicBezTo>
                  <a:pt x="13738" y="7692"/>
                  <a:pt x="13717" y="7647"/>
                  <a:pt x="13689" y="7647"/>
                </a:cubicBezTo>
                <a:cubicBezTo>
                  <a:pt x="13672" y="7647"/>
                  <a:pt x="13659" y="7669"/>
                  <a:pt x="13650" y="7698"/>
                </a:cubicBezTo>
                <a:cubicBezTo>
                  <a:pt x="13637" y="7680"/>
                  <a:pt x="13591" y="7616"/>
                  <a:pt x="13591" y="7616"/>
                </a:cubicBezTo>
                <a:lnTo>
                  <a:pt x="13505" y="7496"/>
                </a:lnTo>
                <a:cubicBezTo>
                  <a:pt x="13507" y="7484"/>
                  <a:pt x="13509" y="7473"/>
                  <a:pt x="13509" y="7460"/>
                </a:cubicBezTo>
                <a:cubicBezTo>
                  <a:pt x="13509" y="7378"/>
                  <a:pt x="13475" y="7312"/>
                  <a:pt x="13435" y="7312"/>
                </a:cubicBezTo>
                <a:cubicBezTo>
                  <a:pt x="13419" y="7312"/>
                  <a:pt x="13405" y="7324"/>
                  <a:pt x="13393" y="7341"/>
                </a:cubicBezTo>
                <a:lnTo>
                  <a:pt x="13295" y="7204"/>
                </a:lnTo>
                <a:lnTo>
                  <a:pt x="13500" y="7049"/>
                </a:lnTo>
                <a:cubicBezTo>
                  <a:pt x="13506" y="7064"/>
                  <a:pt x="13515" y="7075"/>
                  <a:pt x="13525" y="7075"/>
                </a:cubicBezTo>
                <a:cubicBezTo>
                  <a:pt x="13544" y="7075"/>
                  <a:pt x="13559" y="7045"/>
                  <a:pt x="13559" y="7007"/>
                </a:cubicBezTo>
                <a:cubicBezTo>
                  <a:pt x="13559" y="7007"/>
                  <a:pt x="13559" y="7006"/>
                  <a:pt x="13559" y="7005"/>
                </a:cubicBezTo>
                <a:lnTo>
                  <a:pt x="13666" y="6924"/>
                </a:lnTo>
                <a:cubicBezTo>
                  <a:pt x="13674" y="6959"/>
                  <a:pt x="13688" y="6986"/>
                  <a:pt x="13708" y="6986"/>
                </a:cubicBezTo>
                <a:cubicBezTo>
                  <a:pt x="13735" y="6986"/>
                  <a:pt x="13757" y="6943"/>
                  <a:pt x="13757" y="6889"/>
                </a:cubicBezTo>
                <a:cubicBezTo>
                  <a:pt x="13757" y="6877"/>
                  <a:pt x="13753" y="6870"/>
                  <a:pt x="13751" y="6859"/>
                </a:cubicBezTo>
                <a:lnTo>
                  <a:pt x="13864" y="6774"/>
                </a:lnTo>
                <a:cubicBezTo>
                  <a:pt x="13877" y="6805"/>
                  <a:pt x="13897" y="6824"/>
                  <a:pt x="13918" y="6824"/>
                </a:cubicBezTo>
                <a:cubicBezTo>
                  <a:pt x="13959" y="6824"/>
                  <a:pt x="13992" y="6759"/>
                  <a:pt x="13992" y="6678"/>
                </a:cubicBezTo>
                <a:cubicBezTo>
                  <a:pt x="13992" y="6677"/>
                  <a:pt x="13992" y="6677"/>
                  <a:pt x="13992" y="6676"/>
                </a:cubicBezTo>
                <a:lnTo>
                  <a:pt x="14061" y="6625"/>
                </a:lnTo>
                <a:lnTo>
                  <a:pt x="14223" y="6503"/>
                </a:lnTo>
                <a:lnTo>
                  <a:pt x="14430" y="6339"/>
                </a:lnTo>
                <a:cubicBezTo>
                  <a:pt x="14436" y="6355"/>
                  <a:pt x="14445" y="6366"/>
                  <a:pt x="14456" y="6366"/>
                </a:cubicBezTo>
                <a:cubicBezTo>
                  <a:pt x="14475" y="6366"/>
                  <a:pt x="14489" y="6336"/>
                  <a:pt x="14489" y="6299"/>
                </a:cubicBezTo>
                <a:cubicBezTo>
                  <a:pt x="14489" y="6296"/>
                  <a:pt x="14488" y="6295"/>
                  <a:pt x="14488" y="6293"/>
                </a:cubicBezTo>
                <a:lnTo>
                  <a:pt x="14687" y="6137"/>
                </a:lnTo>
                <a:close/>
                <a:moveTo>
                  <a:pt x="4617" y="6158"/>
                </a:moveTo>
                <a:cubicBezTo>
                  <a:pt x="4617" y="6162"/>
                  <a:pt x="4615" y="6165"/>
                  <a:pt x="4615" y="6169"/>
                </a:cubicBezTo>
                <a:cubicBezTo>
                  <a:pt x="4615" y="6187"/>
                  <a:pt x="4620" y="6200"/>
                  <a:pt x="4627" y="6209"/>
                </a:cubicBezTo>
                <a:lnTo>
                  <a:pt x="4555" y="6467"/>
                </a:lnTo>
                <a:cubicBezTo>
                  <a:pt x="4550" y="6461"/>
                  <a:pt x="4545" y="6454"/>
                  <a:pt x="4539" y="6454"/>
                </a:cubicBezTo>
                <a:cubicBezTo>
                  <a:pt x="4520" y="6454"/>
                  <a:pt x="4503" y="6486"/>
                  <a:pt x="4503" y="6526"/>
                </a:cubicBezTo>
                <a:cubicBezTo>
                  <a:pt x="4503" y="6552"/>
                  <a:pt x="4511" y="6570"/>
                  <a:pt x="4521" y="6583"/>
                </a:cubicBezTo>
                <a:lnTo>
                  <a:pt x="4439" y="6875"/>
                </a:lnTo>
                <a:cubicBezTo>
                  <a:pt x="4434" y="6848"/>
                  <a:pt x="4424" y="6827"/>
                  <a:pt x="4409" y="6827"/>
                </a:cubicBezTo>
                <a:cubicBezTo>
                  <a:pt x="4389" y="6827"/>
                  <a:pt x="4373" y="6859"/>
                  <a:pt x="4373" y="6899"/>
                </a:cubicBezTo>
                <a:cubicBezTo>
                  <a:pt x="4373" y="6939"/>
                  <a:pt x="4389" y="6971"/>
                  <a:pt x="4409" y="6971"/>
                </a:cubicBezTo>
                <a:cubicBezTo>
                  <a:pt x="4411" y="6971"/>
                  <a:pt x="4412" y="6968"/>
                  <a:pt x="4413" y="6968"/>
                </a:cubicBezTo>
                <a:lnTo>
                  <a:pt x="4332" y="7256"/>
                </a:lnTo>
                <a:cubicBezTo>
                  <a:pt x="4325" y="7248"/>
                  <a:pt x="4319" y="7237"/>
                  <a:pt x="4311" y="7237"/>
                </a:cubicBezTo>
                <a:cubicBezTo>
                  <a:pt x="4284" y="7237"/>
                  <a:pt x="4262" y="7282"/>
                  <a:pt x="4262" y="7336"/>
                </a:cubicBezTo>
                <a:cubicBezTo>
                  <a:pt x="4262" y="7373"/>
                  <a:pt x="4273" y="7399"/>
                  <a:pt x="4288" y="7415"/>
                </a:cubicBezTo>
                <a:lnTo>
                  <a:pt x="4177" y="7809"/>
                </a:lnTo>
                <a:cubicBezTo>
                  <a:pt x="4171" y="7806"/>
                  <a:pt x="4168" y="7797"/>
                  <a:pt x="4162" y="7797"/>
                </a:cubicBezTo>
                <a:cubicBezTo>
                  <a:pt x="4135" y="7797"/>
                  <a:pt x="4113" y="7841"/>
                  <a:pt x="4113" y="7896"/>
                </a:cubicBezTo>
                <a:cubicBezTo>
                  <a:pt x="4113" y="7927"/>
                  <a:pt x="4121" y="7950"/>
                  <a:pt x="4132" y="7968"/>
                </a:cubicBezTo>
                <a:lnTo>
                  <a:pt x="4091" y="8114"/>
                </a:lnTo>
                <a:cubicBezTo>
                  <a:pt x="4084" y="8106"/>
                  <a:pt x="4078" y="8095"/>
                  <a:pt x="4069" y="8095"/>
                </a:cubicBezTo>
                <a:cubicBezTo>
                  <a:pt x="4042" y="8095"/>
                  <a:pt x="4020" y="8140"/>
                  <a:pt x="4020" y="8194"/>
                </a:cubicBezTo>
                <a:cubicBezTo>
                  <a:pt x="4020" y="8230"/>
                  <a:pt x="4031" y="8257"/>
                  <a:pt x="4046" y="8273"/>
                </a:cubicBezTo>
                <a:lnTo>
                  <a:pt x="4041" y="8290"/>
                </a:lnTo>
                <a:lnTo>
                  <a:pt x="3846" y="8018"/>
                </a:lnTo>
                <a:lnTo>
                  <a:pt x="3294" y="7251"/>
                </a:lnTo>
                <a:cubicBezTo>
                  <a:pt x="3301" y="7224"/>
                  <a:pt x="3305" y="7195"/>
                  <a:pt x="3307" y="7164"/>
                </a:cubicBezTo>
                <a:lnTo>
                  <a:pt x="3707" y="6861"/>
                </a:lnTo>
                <a:cubicBezTo>
                  <a:pt x="3715" y="6925"/>
                  <a:pt x="3743" y="6974"/>
                  <a:pt x="3777" y="6974"/>
                </a:cubicBezTo>
                <a:cubicBezTo>
                  <a:pt x="3818" y="6974"/>
                  <a:pt x="3851" y="6907"/>
                  <a:pt x="3851" y="6826"/>
                </a:cubicBezTo>
                <a:cubicBezTo>
                  <a:pt x="3851" y="6801"/>
                  <a:pt x="3847" y="6779"/>
                  <a:pt x="3842" y="6759"/>
                </a:cubicBezTo>
                <a:lnTo>
                  <a:pt x="4088" y="6574"/>
                </a:lnTo>
                <a:cubicBezTo>
                  <a:pt x="4097" y="6597"/>
                  <a:pt x="4109" y="6613"/>
                  <a:pt x="4125" y="6613"/>
                </a:cubicBezTo>
                <a:cubicBezTo>
                  <a:pt x="4152" y="6613"/>
                  <a:pt x="4174" y="6570"/>
                  <a:pt x="4174" y="6516"/>
                </a:cubicBezTo>
                <a:cubicBezTo>
                  <a:pt x="4174" y="6513"/>
                  <a:pt x="4173" y="6511"/>
                  <a:pt x="4173" y="6509"/>
                </a:cubicBezTo>
                <a:lnTo>
                  <a:pt x="4185" y="6499"/>
                </a:lnTo>
                <a:cubicBezTo>
                  <a:pt x="4185" y="6499"/>
                  <a:pt x="4252" y="6446"/>
                  <a:pt x="4288" y="6418"/>
                </a:cubicBezTo>
                <a:cubicBezTo>
                  <a:pt x="4295" y="6436"/>
                  <a:pt x="4304" y="6449"/>
                  <a:pt x="4316" y="6449"/>
                </a:cubicBezTo>
                <a:cubicBezTo>
                  <a:pt x="4336" y="6449"/>
                  <a:pt x="4352" y="6417"/>
                  <a:pt x="4352" y="6377"/>
                </a:cubicBezTo>
                <a:cubicBezTo>
                  <a:pt x="4352" y="6374"/>
                  <a:pt x="4351" y="6372"/>
                  <a:pt x="4350" y="6369"/>
                </a:cubicBezTo>
                <a:cubicBezTo>
                  <a:pt x="4474" y="6271"/>
                  <a:pt x="4597" y="6174"/>
                  <a:pt x="4617" y="6158"/>
                </a:cubicBezTo>
                <a:close/>
                <a:moveTo>
                  <a:pt x="14713" y="6162"/>
                </a:moveTo>
                <a:cubicBezTo>
                  <a:pt x="14713" y="6162"/>
                  <a:pt x="14738" y="6407"/>
                  <a:pt x="14747" y="6493"/>
                </a:cubicBezTo>
                <a:cubicBezTo>
                  <a:pt x="14721" y="6497"/>
                  <a:pt x="14701" y="6538"/>
                  <a:pt x="14701" y="6590"/>
                </a:cubicBezTo>
                <a:cubicBezTo>
                  <a:pt x="14701" y="6645"/>
                  <a:pt x="14723" y="6688"/>
                  <a:pt x="14750" y="6688"/>
                </a:cubicBezTo>
                <a:cubicBezTo>
                  <a:pt x="14756" y="6688"/>
                  <a:pt x="14759" y="6680"/>
                  <a:pt x="14765" y="6676"/>
                </a:cubicBezTo>
                <a:cubicBezTo>
                  <a:pt x="14779" y="6817"/>
                  <a:pt x="14785" y="6874"/>
                  <a:pt x="14803" y="7061"/>
                </a:cubicBezTo>
                <a:cubicBezTo>
                  <a:pt x="14776" y="7083"/>
                  <a:pt x="14756" y="7136"/>
                  <a:pt x="14756" y="7199"/>
                </a:cubicBezTo>
                <a:cubicBezTo>
                  <a:pt x="14756" y="7280"/>
                  <a:pt x="14789" y="7347"/>
                  <a:pt x="14830" y="7347"/>
                </a:cubicBezTo>
                <a:cubicBezTo>
                  <a:pt x="14831" y="7347"/>
                  <a:pt x="14831" y="7346"/>
                  <a:pt x="14832" y="7346"/>
                </a:cubicBezTo>
                <a:cubicBezTo>
                  <a:pt x="14849" y="7515"/>
                  <a:pt x="14852" y="7548"/>
                  <a:pt x="14866" y="7688"/>
                </a:cubicBezTo>
                <a:cubicBezTo>
                  <a:pt x="14865" y="7688"/>
                  <a:pt x="14863" y="7685"/>
                  <a:pt x="14862" y="7685"/>
                </a:cubicBezTo>
                <a:cubicBezTo>
                  <a:pt x="14834" y="7685"/>
                  <a:pt x="14812" y="7729"/>
                  <a:pt x="14812" y="7784"/>
                </a:cubicBezTo>
                <a:cubicBezTo>
                  <a:pt x="14812" y="7838"/>
                  <a:pt x="14834" y="7882"/>
                  <a:pt x="14862" y="7882"/>
                </a:cubicBezTo>
                <a:cubicBezTo>
                  <a:pt x="14870" y="7882"/>
                  <a:pt x="14877" y="7872"/>
                  <a:pt x="14884" y="7864"/>
                </a:cubicBezTo>
                <a:cubicBezTo>
                  <a:pt x="14893" y="7954"/>
                  <a:pt x="14907" y="8100"/>
                  <a:pt x="14911" y="8139"/>
                </a:cubicBezTo>
                <a:cubicBezTo>
                  <a:pt x="14908" y="8138"/>
                  <a:pt x="14906" y="8132"/>
                  <a:pt x="14902" y="8132"/>
                </a:cubicBezTo>
                <a:cubicBezTo>
                  <a:pt x="14884" y="8132"/>
                  <a:pt x="14868" y="8163"/>
                  <a:pt x="14868" y="8201"/>
                </a:cubicBezTo>
                <a:cubicBezTo>
                  <a:pt x="14868" y="8239"/>
                  <a:pt x="14884" y="8269"/>
                  <a:pt x="14902" y="8269"/>
                </a:cubicBezTo>
                <a:cubicBezTo>
                  <a:pt x="14910" y="8269"/>
                  <a:pt x="14917" y="8262"/>
                  <a:pt x="14923" y="8252"/>
                </a:cubicBezTo>
                <a:cubicBezTo>
                  <a:pt x="14923" y="8255"/>
                  <a:pt x="14928" y="8307"/>
                  <a:pt x="14928" y="8307"/>
                </a:cubicBezTo>
                <a:cubicBezTo>
                  <a:pt x="14926" y="8320"/>
                  <a:pt x="14923" y="8332"/>
                  <a:pt x="14920" y="8343"/>
                </a:cubicBezTo>
                <a:cubicBezTo>
                  <a:pt x="14918" y="8353"/>
                  <a:pt x="14917" y="8362"/>
                  <a:pt x="14915" y="8371"/>
                </a:cubicBezTo>
                <a:cubicBezTo>
                  <a:pt x="14909" y="8392"/>
                  <a:pt x="14903" y="8412"/>
                  <a:pt x="14897" y="8431"/>
                </a:cubicBezTo>
                <a:cubicBezTo>
                  <a:pt x="14894" y="8440"/>
                  <a:pt x="14891" y="8447"/>
                  <a:pt x="14887" y="8455"/>
                </a:cubicBezTo>
                <a:cubicBezTo>
                  <a:pt x="14884" y="8465"/>
                  <a:pt x="14880" y="8474"/>
                  <a:pt x="14876" y="8483"/>
                </a:cubicBezTo>
                <a:cubicBezTo>
                  <a:pt x="14873" y="8491"/>
                  <a:pt x="14868" y="8499"/>
                  <a:pt x="14865" y="8507"/>
                </a:cubicBezTo>
                <a:cubicBezTo>
                  <a:pt x="14861" y="8514"/>
                  <a:pt x="14857" y="8520"/>
                  <a:pt x="14854" y="8526"/>
                </a:cubicBezTo>
                <a:lnTo>
                  <a:pt x="14808" y="8514"/>
                </a:lnTo>
                <a:cubicBezTo>
                  <a:pt x="14801" y="8446"/>
                  <a:pt x="14773" y="8394"/>
                  <a:pt x="14737" y="8394"/>
                </a:cubicBezTo>
                <a:cubicBezTo>
                  <a:pt x="14709" y="8394"/>
                  <a:pt x="14685" y="8428"/>
                  <a:pt x="14673" y="8475"/>
                </a:cubicBezTo>
                <a:lnTo>
                  <a:pt x="14275" y="8361"/>
                </a:lnTo>
                <a:cubicBezTo>
                  <a:pt x="14273" y="8360"/>
                  <a:pt x="14272" y="8356"/>
                  <a:pt x="14270" y="8356"/>
                </a:cubicBezTo>
                <a:cubicBezTo>
                  <a:pt x="14269" y="8356"/>
                  <a:pt x="14268" y="8358"/>
                  <a:pt x="14267" y="8359"/>
                </a:cubicBezTo>
                <a:lnTo>
                  <a:pt x="14107" y="8313"/>
                </a:lnTo>
                <a:lnTo>
                  <a:pt x="14253" y="7794"/>
                </a:lnTo>
                <a:cubicBezTo>
                  <a:pt x="14294" y="7794"/>
                  <a:pt x="14327" y="7728"/>
                  <a:pt x="14327" y="7646"/>
                </a:cubicBezTo>
                <a:cubicBezTo>
                  <a:pt x="14327" y="7619"/>
                  <a:pt x="14323" y="7595"/>
                  <a:pt x="14316" y="7573"/>
                </a:cubicBezTo>
                <a:lnTo>
                  <a:pt x="14394" y="7298"/>
                </a:lnTo>
                <a:lnTo>
                  <a:pt x="14405" y="7257"/>
                </a:lnTo>
                <a:cubicBezTo>
                  <a:pt x="14421" y="7252"/>
                  <a:pt x="14434" y="7228"/>
                  <a:pt x="14434" y="7194"/>
                </a:cubicBezTo>
                <a:cubicBezTo>
                  <a:pt x="14434" y="7185"/>
                  <a:pt x="14430" y="7179"/>
                  <a:pt x="14429" y="7172"/>
                </a:cubicBezTo>
                <a:lnTo>
                  <a:pt x="14713" y="6162"/>
                </a:lnTo>
                <a:close/>
                <a:moveTo>
                  <a:pt x="14744" y="6165"/>
                </a:moveTo>
                <a:cubicBezTo>
                  <a:pt x="14745" y="6166"/>
                  <a:pt x="14746" y="6167"/>
                  <a:pt x="14747" y="6168"/>
                </a:cubicBezTo>
                <a:cubicBezTo>
                  <a:pt x="14747" y="6170"/>
                  <a:pt x="14748" y="6171"/>
                  <a:pt x="14749" y="6173"/>
                </a:cubicBezTo>
                <a:cubicBezTo>
                  <a:pt x="14750" y="6176"/>
                  <a:pt x="14752" y="6179"/>
                  <a:pt x="14754" y="6182"/>
                </a:cubicBezTo>
                <a:cubicBezTo>
                  <a:pt x="14754" y="6182"/>
                  <a:pt x="14754" y="6183"/>
                  <a:pt x="14755" y="6183"/>
                </a:cubicBezTo>
                <a:cubicBezTo>
                  <a:pt x="14751" y="6189"/>
                  <a:pt x="14751" y="6197"/>
                  <a:pt x="14748" y="6204"/>
                </a:cubicBezTo>
                <a:lnTo>
                  <a:pt x="14744" y="6165"/>
                </a:lnTo>
                <a:close/>
                <a:moveTo>
                  <a:pt x="1965" y="6170"/>
                </a:moveTo>
                <a:lnTo>
                  <a:pt x="1970" y="6187"/>
                </a:lnTo>
                <a:cubicBezTo>
                  <a:pt x="1970" y="6191"/>
                  <a:pt x="1971" y="6195"/>
                  <a:pt x="1971" y="6198"/>
                </a:cubicBezTo>
                <a:cubicBezTo>
                  <a:pt x="1972" y="6209"/>
                  <a:pt x="1972" y="6219"/>
                  <a:pt x="1973" y="6226"/>
                </a:cubicBezTo>
                <a:cubicBezTo>
                  <a:pt x="1968" y="6211"/>
                  <a:pt x="1966" y="6193"/>
                  <a:pt x="1963" y="6175"/>
                </a:cubicBezTo>
                <a:cubicBezTo>
                  <a:pt x="1964" y="6174"/>
                  <a:pt x="1964" y="6172"/>
                  <a:pt x="1965" y="6170"/>
                </a:cubicBezTo>
                <a:close/>
                <a:moveTo>
                  <a:pt x="4670" y="6177"/>
                </a:moveTo>
                <a:cubicBezTo>
                  <a:pt x="4673" y="6181"/>
                  <a:pt x="4676" y="6184"/>
                  <a:pt x="4678" y="6187"/>
                </a:cubicBezTo>
                <a:lnTo>
                  <a:pt x="4706" y="6469"/>
                </a:lnTo>
                <a:cubicBezTo>
                  <a:pt x="4701" y="6462"/>
                  <a:pt x="4695" y="6454"/>
                  <a:pt x="4688" y="6454"/>
                </a:cubicBezTo>
                <a:cubicBezTo>
                  <a:pt x="4668" y="6454"/>
                  <a:pt x="4652" y="6486"/>
                  <a:pt x="4652" y="6526"/>
                </a:cubicBezTo>
                <a:cubicBezTo>
                  <a:pt x="4652" y="6566"/>
                  <a:pt x="4668" y="6597"/>
                  <a:pt x="4688" y="6597"/>
                </a:cubicBezTo>
                <a:cubicBezTo>
                  <a:pt x="4700" y="6597"/>
                  <a:pt x="4710" y="6584"/>
                  <a:pt x="4716" y="6566"/>
                </a:cubicBezTo>
                <a:lnTo>
                  <a:pt x="4744" y="6842"/>
                </a:lnTo>
                <a:cubicBezTo>
                  <a:pt x="4738" y="6835"/>
                  <a:pt x="4733" y="6827"/>
                  <a:pt x="4726" y="6827"/>
                </a:cubicBezTo>
                <a:cubicBezTo>
                  <a:pt x="4706" y="6827"/>
                  <a:pt x="4689" y="6859"/>
                  <a:pt x="4689" y="6899"/>
                </a:cubicBezTo>
                <a:cubicBezTo>
                  <a:pt x="4689" y="6939"/>
                  <a:pt x="4706" y="6970"/>
                  <a:pt x="4726" y="6970"/>
                </a:cubicBezTo>
                <a:cubicBezTo>
                  <a:pt x="4738" y="6970"/>
                  <a:pt x="4747" y="6957"/>
                  <a:pt x="4753" y="6939"/>
                </a:cubicBezTo>
                <a:lnTo>
                  <a:pt x="4806" y="7469"/>
                </a:lnTo>
                <a:cubicBezTo>
                  <a:pt x="4794" y="7480"/>
                  <a:pt x="4789" y="7507"/>
                  <a:pt x="4787" y="7525"/>
                </a:cubicBezTo>
                <a:cubicBezTo>
                  <a:pt x="4784" y="7543"/>
                  <a:pt x="4781" y="7553"/>
                  <a:pt x="4778" y="7557"/>
                </a:cubicBezTo>
                <a:cubicBezTo>
                  <a:pt x="4768" y="7565"/>
                  <a:pt x="4764" y="7565"/>
                  <a:pt x="4756" y="7566"/>
                </a:cubicBezTo>
                <a:cubicBezTo>
                  <a:pt x="4749" y="7566"/>
                  <a:pt x="4740" y="7567"/>
                  <a:pt x="4727" y="7575"/>
                </a:cubicBezTo>
                <a:cubicBezTo>
                  <a:pt x="4651" y="7575"/>
                  <a:pt x="4602" y="7574"/>
                  <a:pt x="4564" y="7499"/>
                </a:cubicBezTo>
                <a:cubicBezTo>
                  <a:pt x="4561" y="7495"/>
                  <a:pt x="4558" y="7492"/>
                  <a:pt x="4555" y="7491"/>
                </a:cubicBezTo>
                <a:cubicBezTo>
                  <a:pt x="4555" y="7491"/>
                  <a:pt x="4555" y="7491"/>
                  <a:pt x="4555" y="7491"/>
                </a:cubicBezTo>
                <a:cubicBezTo>
                  <a:pt x="4554" y="7491"/>
                  <a:pt x="4554" y="7490"/>
                  <a:pt x="4554" y="7490"/>
                </a:cubicBezTo>
                <a:cubicBezTo>
                  <a:pt x="4554" y="7490"/>
                  <a:pt x="4553" y="7490"/>
                  <a:pt x="4553" y="7490"/>
                </a:cubicBezTo>
                <a:cubicBezTo>
                  <a:pt x="4553" y="7490"/>
                  <a:pt x="4553" y="7490"/>
                  <a:pt x="4553" y="7490"/>
                </a:cubicBezTo>
                <a:lnTo>
                  <a:pt x="4451" y="7490"/>
                </a:lnTo>
                <a:cubicBezTo>
                  <a:pt x="4450" y="7489"/>
                  <a:pt x="4449" y="7487"/>
                  <a:pt x="4448" y="7485"/>
                </a:cubicBezTo>
                <a:cubicBezTo>
                  <a:pt x="4440" y="7475"/>
                  <a:pt x="4436" y="7464"/>
                  <a:pt x="4431" y="7449"/>
                </a:cubicBezTo>
                <a:cubicBezTo>
                  <a:pt x="4427" y="7440"/>
                  <a:pt x="4424" y="7431"/>
                  <a:pt x="4420" y="7421"/>
                </a:cubicBezTo>
                <a:cubicBezTo>
                  <a:pt x="4417" y="7415"/>
                  <a:pt x="4413" y="7411"/>
                  <a:pt x="4409" y="7411"/>
                </a:cubicBezTo>
                <a:cubicBezTo>
                  <a:pt x="4408" y="7407"/>
                  <a:pt x="4408" y="7403"/>
                  <a:pt x="4407" y="7399"/>
                </a:cubicBezTo>
                <a:cubicBezTo>
                  <a:pt x="4403" y="7387"/>
                  <a:pt x="4397" y="7382"/>
                  <a:pt x="4390" y="7385"/>
                </a:cubicBezTo>
                <a:cubicBezTo>
                  <a:pt x="4383" y="7389"/>
                  <a:pt x="4379" y="7401"/>
                  <a:pt x="4379" y="7414"/>
                </a:cubicBezTo>
                <a:lnTo>
                  <a:pt x="4379" y="7466"/>
                </a:lnTo>
                <a:cubicBezTo>
                  <a:pt x="4379" y="7482"/>
                  <a:pt x="4386" y="7495"/>
                  <a:pt x="4394" y="7495"/>
                </a:cubicBezTo>
                <a:cubicBezTo>
                  <a:pt x="4399" y="7495"/>
                  <a:pt x="4403" y="7490"/>
                  <a:pt x="4406" y="7483"/>
                </a:cubicBezTo>
                <a:cubicBezTo>
                  <a:pt x="4406" y="7484"/>
                  <a:pt x="4406" y="7485"/>
                  <a:pt x="4406" y="7485"/>
                </a:cubicBezTo>
                <a:cubicBezTo>
                  <a:pt x="4412" y="7502"/>
                  <a:pt x="4419" y="7518"/>
                  <a:pt x="4430" y="7534"/>
                </a:cubicBezTo>
                <a:cubicBezTo>
                  <a:pt x="4433" y="7539"/>
                  <a:pt x="4436" y="7543"/>
                  <a:pt x="4440" y="7547"/>
                </a:cubicBezTo>
                <a:cubicBezTo>
                  <a:pt x="4442" y="7550"/>
                  <a:pt x="4445" y="7551"/>
                  <a:pt x="4447" y="7551"/>
                </a:cubicBezTo>
                <a:lnTo>
                  <a:pt x="4507" y="7551"/>
                </a:lnTo>
                <a:cubicBezTo>
                  <a:pt x="4506" y="7558"/>
                  <a:pt x="4503" y="7563"/>
                  <a:pt x="4503" y="7571"/>
                </a:cubicBezTo>
                <a:cubicBezTo>
                  <a:pt x="4503" y="7610"/>
                  <a:pt x="4520" y="7643"/>
                  <a:pt x="4539" y="7643"/>
                </a:cubicBezTo>
                <a:cubicBezTo>
                  <a:pt x="4558" y="7643"/>
                  <a:pt x="4571" y="7615"/>
                  <a:pt x="4573" y="7580"/>
                </a:cubicBezTo>
                <a:cubicBezTo>
                  <a:pt x="4603" y="7615"/>
                  <a:pt x="4636" y="7632"/>
                  <a:pt x="4677" y="7635"/>
                </a:cubicBezTo>
                <a:cubicBezTo>
                  <a:pt x="4676" y="7636"/>
                  <a:pt x="4674" y="7637"/>
                  <a:pt x="4673" y="7638"/>
                </a:cubicBezTo>
                <a:cubicBezTo>
                  <a:pt x="4657" y="7657"/>
                  <a:pt x="4641" y="7677"/>
                  <a:pt x="4626" y="7699"/>
                </a:cubicBezTo>
                <a:cubicBezTo>
                  <a:pt x="4620" y="7694"/>
                  <a:pt x="4615" y="7685"/>
                  <a:pt x="4609" y="7685"/>
                </a:cubicBezTo>
                <a:cubicBezTo>
                  <a:pt x="4581" y="7685"/>
                  <a:pt x="4559" y="7729"/>
                  <a:pt x="4559" y="7784"/>
                </a:cubicBezTo>
                <a:cubicBezTo>
                  <a:pt x="4559" y="7792"/>
                  <a:pt x="4563" y="7798"/>
                  <a:pt x="4564" y="7806"/>
                </a:cubicBezTo>
                <a:cubicBezTo>
                  <a:pt x="4560" y="7815"/>
                  <a:pt x="4555" y="7820"/>
                  <a:pt x="4552" y="7829"/>
                </a:cubicBezTo>
                <a:cubicBezTo>
                  <a:pt x="4548" y="7838"/>
                  <a:pt x="4547" y="7850"/>
                  <a:pt x="4550" y="7861"/>
                </a:cubicBezTo>
                <a:cubicBezTo>
                  <a:pt x="4552" y="7871"/>
                  <a:pt x="4558" y="7877"/>
                  <a:pt x="4564" y="7877"/>
                </a:cubicBezTo>
                <a:lnTo>
                  <a:pt x="4595" y="7877"/>
                </a:lnTo>
                <a:cubicBezTo>
                  <a:pt x="4597" y="7877"/>
                  <a:pt x="4599" y="7876"/>
                  <a:pt x="4601" y="7875"/>
                </a:cubicBezTo>
                <a:cubicBezTo>
                  <a:pt x="4604" y="7876"/>
                  <a:pt x="4605" y="7882"/>
                  <a:pt x="4609" y="7882"/>
                </a:cubicBezTo>
                <a:cubicBezTo>
                  <a:pt x="4618" y="7882"/>
                  <a:pt x="4625" y="7872"/>
                  <a:pt x="4632" y="7863"/>
                </a:cubicBezTo>
                <a:cubicBezTo>
                  <a:pt x="4641" y="7882"/>
                  <a:pt x="4651" y="7890"/>
                  <a:pt x="4666" y="7890"/>
                </a:cubicBezTo>
                <a:cubicBezTo>
                  <a:pt x="4693" y="7890"/>
                  <a:pt x="4705" y="7865"/>
                  <a:pt x="4714" y="7848"/>
                </a:cubicBezTo>
                <a:cubicBezTo>
                  <a:pt x="4719" y="7838"/>
                  <a:pt x="4721" y="7835"/>
                  <a:pt x="4723" y="7835"/>
                </a:cubicBezTo>
                <a:cubicBezTo>
                  <a:pt x="4739" y="7835"/>
                  <a:pt x="4756" y="7812"/>
                  <a:pt x="4775" y="7787"/>
                </a:cubicBezTo>
                <a:cubicBezTo>
                  <a:pt x="4781" y="7780"/>
                  <a:pt x="4786" y="7772"/>
                  <a:pt x="4792" y="7765"/>
                </a:cubicBezTo>
                <a:cubicBezTo>
                  <a:pt x="4792" y="7768"/>
                  <a:pt x="4791" y="7770"/>
                  <a:pt x="4790" y="7772"/>
                </a:cubicBezTo>
                <a:cubicBezTo>
                  <a:pt x="4786" y="7781"/>
                  <a:pt x="4782" y="7792"/>
                  <a:pt x="4779" y="7805"/>
                </a:cubicBezTo>
                <a:cubicBezTo>
                  <a:pt x="4777" y="7814"/>
                  <a:pt x="4777" y="7825"/>
                  <a:pt x="4780" y="7834"/>
                </a:cubicBezTo>
                <a:cubicBezTo>
                  <a:pt x="4782" y="7843"/>
                  <a:pt x="4787" y="7848"/>
                  <a:pt x="4792" y="7848"/>
                </a:cubicBezTo>
                <a:lnTo>
                  <a:pt x="4824" y="7848"/>
                </a:lnTo>
                <a:cubicBezTo>
                  <a:pt x="4830" y="7867"/>
                  <a:pt x="4839" y="7881"/>
                  <a:pt x="4848" y="7889"/>
                </a:cubicBezTo>
                <a:lnTo>
                  <a:pt x="4853" y="7935"/>
                </a:lnTo>
                <a:lnTo>
                  <a:pt x="4855" y="7954"/>
                </a:lnTo>
                <a:cubicBezTo>
                  <a:pt x="4846" y="7962"/>
                  <a:pt x="4838" y="7976"/>
                  <a:pt x="4838" y="7997"/>
                </a:cubicBezTo>
                <a:cubicBezTo>
                  <a:pt x="4838" y="8005"/>
                  <a:pt x="4841" y="8010"/>
                  <a:pt x="4842" y="8017"/>
                </a:cubicBezTo>
                <a:cubicBezTo>
                  <a:pt x="4825" y="8048"/>
                  <a:pt x="4808" y="8088"/>
                  <a:pt x="4805" y="8134"/>
                </a:cubicBezTo>
                <a:cubicBezTo>
                  <a:pt x="4805" y="8145"/>
                  <a:pt x="4807" y="8155"/>
                  <a:pt x="4812" y="8162"/>
                </a:cubicBezTo>
                <a:cubicBezTo>
                  <a:pt x="4817" y="8168"/>
                  <a:pt x="4823" y="8168"/>
                  <a:pt x="4828" y="8163"/>
                </a:cubicBezTo>
                <a:cubicBezTo>
                  <a:pt x="4830" y="8160"/>
                  <a:pt x="4832" y="8157"/>
                  <a:pt x="4834" y="8155"/>
                </a:cubicBezTo>
                <a:cubicBezTo>
                  <a:pt x="4813" y="8264"/>
                  <a:pt x="4803" y="8409"/>
                  <a:pt x="4803" y="8497"/>
                </a:cubicBezTo>
                <a:cubicBezTo>
                  <a:pt x="4803" y="8505"/>
                  <a:pt x="4804" y="8513"/>
                  <a:pt x="4805" y="8521"/>
                </a:cubicBezTo>
                <a:lnTo>
                  <a:pt x="4492" y="8431"/>
                </a:lnTo>
                <a:lnTo>
                  <a:pt x="4070" y="8310"/>
                </a:lnTo>
                <a:lnTo>
                  <a:pt x="4076" y="8286"/>
                </a:lnTo>
                <a:cubicBezTo>
                  <a:pt x="4099" y="8279"/>
                  <a:pt x="4118" y="8243"/>
                  <a:pt x="4118" y="8194"/>
                </a:cubicBezTo>
                <a:cubicBezTo>
                  <a:pt x="4118" y="8182"/>
                  <a:pt x="4114" y="8173"/>
                  <a:pt x="4111" y="8162"/>
                </a:cubicBezTo>
                <a:lnTo>
                  <a:pt x="4159" y="7991"/>
                </a:lnTo>
                <a:cubicBezTo>
                  <a:pt x="4160" y="7992"/>
                  <a:pt x="4161" y="7994"/>
                  <a:pt x="4162" y="7994"/>
                </a:cubicBezTo>
                <a:cubicBezTo>
                  <a:pt x="4189" y="7994"/>
                  <a:pt x="4211" y="7950"/>
                  <a:pt x="4211" y="7896"/>
                </a:cubicBezTo>
                <a:cubicBezTo>
                  <a:pt x="4211" y="7876"/>
                  <a:pt x="4205" y="7861"/>
                  <a:pt x="4200" y="7846"/>
                </a:cubicBezTo>
                <a:lnTo>
                  <a:pt x="4318" y="7428"/>
                </a:lnTo>
                <a:cubicBezTo>
                  <a:pt x="4341" y="7421"/>
                  <a:pt x="4360" y="7385"/>
                  <a:pt x="4360" y="7336"/>
                </a:cubicBezTo>
                <a:cubicBezTo>
                  <a:pt x="4360" y="7323"/>
                  <a:pt x="4355" y="7315"/>
                  <a:pt x="4353" y="7304"/>
                </a:cubicBezTo>
                <a:lnTo>
                  <a:pt x="4555" y="6585"/>
                </a:lnTo>
                <a:cubicBezTo>
                  <a:pt x="4567" y="6573"/>
                  <a:pt x="4576" y="6554"/>
                  <a:pt x="4576" y="6526"/>
                </a:cubicBezTo>
                <a:cubicBezTo>
                  <a:pt x="4576" y="6523"/>
                  <a:pt x="4574" y="6522"/>
                  <a:pt x="4574" y="6519"/>
                </a:cubicBezTo>
                <a:lnTo>
                  <a:pt x="4670" y="6177"/>
                </a:lnTo>
                <a:close/>
                <a:moveTo>
                  <a:pt x="4712" y="6222"/>
                </a:moveTo>
                <a:cubicBezTo>
                  <a:pt x="4716" y="6225"/>
                  <a:pt x="4720" y="6228"/>
                  <a:pt x="4724" y="6231"/>
                </a:cubicBezTo>
                <a:cubicBezTo>
                  <a:pt x="4720" y="6232"/>
                  <a:pt x="4717" y="6235"/>
                  <a:pt x="4714" y="6240"/>
                </a:cubicBezTo>
                <a:lnTo>
                  <a:pt x="4712" y="6222"/>
                </a:lnTo>
                <a:close/>
                <a:moveTo>
                  <a:pt x="6153" y="6230"/>
                </a:moveTo>
                <a:cubicBezTo>
                  <a:pt x="6126" y="6230"/>
                  <a:pt x="6104" y="6274"/>
                  <a:pt x="6104" y="6329"/>
                </a:cubicBezTo>
                <a:cubicBezTo>
                  <a:pt x="6104" y="6383"/>
                  <a:pt x="6126" y="6427"/>
                  <a:pt x="6153" y="6427"/>
                </a:cubicBezTo>
                <a:cubicBezTo>
                  <a:pt x="6180" y="6427"/>
                  <a:pt x="6202" y="6383"/>
                  <a:pt x="6202" y="6329"/>
                </a:cubicBezTo>
                <a:cubicBezTo>
                  <a:pt x="6202" y="6274"/>
                  <a:pt x="6180" y="6230"/>
                  <a:pt x="6153" y="6230"/>
                </a:cubicBezTo>
                <a:close/>
                <a:moveTo>
                  <a:pt x="4740" y="6244"/>
                </a:moveTo>
                <a:cubicBezTo>
                  <a:pt x="4747" y="6249"/>
                  <a:pt x="4754" y="6255"/>
                  <a:pt x="4761" y="6260"/>
                </a:cubicBezTo>
                <a:cubicBezTo>
                  <a:pt x="4802" y="6333"/>
                  <a:pt x="4868" y="6448"/>
                  <a:pt x="4925" y="6548"/>
                </a:cubicBezTo>
                <a:cubicBezTo>
                  <a:pt x="4918" y="6561"/>
                  <a:pt x="4913" y="6579"/>
                  <a:pt x="4913" y="6601"/>
                </a:cubicBezTo>
                <a:cubicBezTo>
                  <a:pt x="4913" y="6640"/>
                  <a:pt x="4929" y="6672"/>
                  <a:pt x="4949" y="6672"/>
                </a:cubicBezTo>
                <a:cubicBezTo>
                  <a:pt x="4961" y="6672"/>
                  <a:pt x="4970" y="6657"/>
                  <a:pt x="4977" y="6639"/>
                </a:cubicBezTo>
                <a:cubicBezTo>
                  <a:pt x="5009" y="6695"/>
                  <a:pt x="5032" y="6736"/>
                  <a:pt x="5065" y="6793"/>
                </a:cubicBezTo>
                <a:cubicBezTo>
                  <a:pt x="5070" y="6801"/>
                  <a:pt x="5074" y="6809"/>
                  <a:pt x="5079" y="6817"/>
                </a:cubicBezTo>
                <a:cubicBezTo>
                  <a:pt x="5081" y="6820"/>
                  <a:pt x="5082" y="6823"/>
                  <a:pt x="5084" y="6826"/>
                </a:cubicBezTo>
                <a:cubicBezTo>
                  <a:pt x="5101" y="6855"/>
                  <a:pt x="5117" y="6884"/>
                  <a:pt x="5134" y="6913"/>
                </a:cubicBezTo>
                <a:cubicBezTo>
                  <a:pt x="5134" y="6914"/>
                  <a:pt x="5134" y="6915"/>
                  <a:pt x="5135" y="6915"/>
                </a:cubicBezTo>
                <a:cubicBezTo>
                  <a:pt x="5242" y="7101"/>
                  <a:pt x="5317" y="7232"/>
                  <a:pt x="5366" y="7316"/>
                </a:cubicBezTo>
                <a:cubicBezTo>
                  <a:pt x="5331" y="7328"/>
                  <a:pt x="5304" y="7386"/>
                  <a:pt x="5304" y="7460"/>
                </a:cubicBezTo>
                <a:cubicBezTo>
                  <a:pt x="5304" y="7507"/>
                  <a:pt x="5315" y="7548"/>
                  <a:pt x="5333" y="7575"/>
                </a:cubicBezTo>
                <a:lnTo>
                  <a:pt x="5245" y="7786"/>
                </a:lnTo>
                <a:lnTo>
                  <a:pt x="5185" y="7932"/>
                </a:lnTo>
                <a:lnTo>
                  <a:pt x="5183" y="7932"/>
                </a:lnTo>
                <a:cubicBezTo>
                  <a:pt x="5159" y="7903"/>
                  <a:pt x="5134" y="7891"/>
                  <a:pt x="5109" y="7878"/>
                </a:cubicBezTo>
                <a:cubicBezTo>
                  <a:pt x="5077" y="7862"/>
                  <a:pt x="5046" y="7847"/>
                  <a:pt x="5022" y="7797"/>
                </a:cubicBezTo>
                <a:cubicBezTo>
                  <a:pt x="5017" y="7787"/>
                  <a:pt x="5016" y="7776"/>
                  <a:pt x="5016" y="7754"/>
                </a:cubicBezTo>
                <a:cubicBezTo>
                  <a:pt x="5015" y="7732"/>
                  <a:pt x="5015" y="7706"/>
                  <a:pt x="5008" y="7677"/>
                </a:cubicBezTo>
                <a:cubicBezTo>
                  <a:pt x="5003" y="7657"/>
                  <a:pt x="4910" y="7498"/>
                  <a:pt x="4888" y="7498"/>
                </a:cubicBezTo>
                <a:lnTo>
                  <a:pt x="4871" y="7498"/>
                </a:lnTo>
                <a:cubicBezTo>
                  <a:pt x="4866" y="7498"/>
                  <a:pt x="4862" y="7504"/>
                  <a:pt x="4859" y="7511"/>
                </a:cubicBezTo>
                <a:cubicBezTo>
                  <a:pt x="4853" y="7497"/>
                  <a:pt x="4846" y="7484"/>
                  <a:pt x="4838" y="7475"/>
                </a:cubicBezTo>
                <a:lnTo>
                  <a:pt x="4835" y="7453"/>
                </a:lnTo>
                <a:lnTo>
                  <a:pt x="4824" y="7339"/>
                </a:lnTo>
                <a:cubicBezTo>
                  <a:pt x="4832" y="7349"/>
                  <a:pt x="4840" y="7360"/>
                  <a:pt x="4851" y="7360"/>
                </a:cubicBezTo>
                <a:cubicBezTo>
                  <a:pt x="4878" y="7360"/>
                  <a:pt x="4899" y="7316"/>
                  <a:pt x="4899" y="7262"/>
                </a:cubicBezTo>
                <a:cubicBezTo>
                  <a:pt x="4899" y="7207"/>
                  <a:pt x="4878" y="7162"/>
                  <a:pt x="4851" y="7163"/>
                </a:cubicBezTo>
                <a:cubicBezTo>
                  <a:pt x="4833" y="7163"/>
                  <a:pt x="4820" y="7185"/>
                  <a:pt x="4812" y="7213"/>
                </a:cubicBezTo>
                <a:lnTo>
                  <a:pt x="4720" y="6299"/>
                </a:lnTo>
                <a:cubicBezTo>
                  <a:pt x="4722" y="6301"/>
                  <a:pt x="4724" y="6304"/>
                  <a:pt x="4727" y="6304"/>
                </a:cubicBezTo>
                <a:cubicBezTo>
                  <a:pt x="4737" y="6304"/>
                  <a:pt x="4745" y="6288"/>
                  <a:pt x="4745" y="6267"/>
                </a:cubicBezTo>
                <a:cubicBezTo>
                  <a:pt x="4745" y="6258"/>
                  <a:pt x="4743" y="6250"/>
                  <a:pt x="4740" y="6244"/>
                </a:cubicBezTo>
                <a:close/>
                <a:moveTo>
                  <a:pt x="15345" y="6267"/>
                </a:moveTo>
                <a:cubicBezTo>
                  <a:pt x="15318" y="6267"/>
                  <a:pt x="15296" y="6312"/>
                  <a:pt x="15296" y="6366"/>
                </a:cubicBezTo>
                <a:cubicBezTo>
                  <a:pt x="15296" y="6421"/>
                  <a:pt x="15318" y="6464"/>
                  <a:pt x="15345" y="6464"/>
                </a:cubicBezTo>
                <a:cubicBezTo>
                  <a:pt x="15373" y="6464"/>
                  <a:pt x="15394" y="6421"/>
                  <a:pt x="15394" y="6366"/>
                </a:cubicBezTo>
                <a:cubicBezTo>
                  <a:pt x="15394" y="6312"/>
                  <a:pt x="15373" y="6267"/>
                  <a:pt x="15345" y="6267"/>
                </a:cubicBezTo>
                <a:close/>
                <a:moveTo>
                  <a:pt x="16763" y="6267"/>
                </a:moveTo>
                <a:cubicBezTo>
                  <a:pt x="16744" y="6267"/>
                  <a:pt x="16729" y="6298"/>
                  <a:pt x="16729" y="6336"/>
                </a:cubicBezTo>
                <a:cubicBezTo>
                  <a:pt x="16729" y="6374"/>
                  <a:pt x="16744" y="6404"/>
                  <a:pt x="16763" y="6404"/>
                </a:cubicBezTo>
                <a:cubicBezTo>
                  <a:pt x="16782" y="6404"/>
                  <a:pt x="16797" y="6374"/>
                  <a:pt x="16797" y="6336"/>
                </a:cubicBezTo>
                <a:cubicBezTo>
                  <a:pt x="16797" y="6298"/>
                  <a:pt x="16782" y="6267"/>
                  <a:pt x="16763" y="6267"/>
                </a:cubicBezTo>
                <a:close/>
                <a:moveTo>
                  <a:pt x="10823" y="6278"/>
                </a:moveTo>
                <a:cubicBezTo>
                  <a:pt x="10847" y="6278"/>
                  <a:pt x="10850" y="6291"/>
                  <a:pt x="10857" y="6343"/>
                </a:cubicBezTo>
                <a:cubicBezTo>
                  <a:pt x="10845" y="6362"/>
                  <a:pt x="10840" y="6395"/>
                  <a:pt x="10835" y="6423"/>
                </a:cubicBezTo>
                <a:cubicBezTo>
                  <a:pt x="10833" y="6419"/>
                  <a:pt x="10830" y="6415"/>
                  <a:pt x="10827" y="6414"/>
                </a:cubicBezTo>
                <a:cubicBezTo>
                  <a:pt x="10812" y="6408"/>
                  <a:pt x="10798" y="6386"/>
                  <a:pt x="10795" y="6376"/>
                </a:cubicBezTo>
                <a:cubicBezTo>
                  <a:pt x="10798" y="6354"/>
                  <a:pt x="10814" y="6290"/>
                  <a:pt x="10823" y="6278"/>
                </a:cubicBezTo>
                <a:close/>
                <a:moveTo>
                  <a:pt x="16391" y="6304"/>
                </a:moveTo>
                <a:cubicBezTo>
                  <a:pt x="16372" y="6304"/>
                  <a:pt x="16357" y="6336"/>
                  <a:pt x="16357" y="6373"/>
                </a:cubicBezTo>
                <a:cubicBezTo>
                  <a:pt x="16357" y="6411"/>
                  <a:pt x="16372" y="6441"/>
                  <a:pt x="16391" y="6441"/>
                </a:cubicBezTo>
                <a:cubicBezTo>
                  <a:pt x="16410" y="6441"/>
                  <a:pt x="16425" y="6411"/>
                  <a:pt x="16425" y="6373"/>
                </a:cubicBezTo>
                <a:cubicBezTo>
                  <a:pt x="16425" y="6336"/>
                  <a:pt x="16410" y="6304"/>
                  <a:pt x="16391" y="6304"/>
                </a:cubicBezTo>
                <a:close/>
                <a:moveTo>
                  <a:pt x="14825" y="6308"/>
                </a:moveTo>
                <a:cubicBezTo>
                  <a:pt x="14826" y="6310"/>
                  <a:pt x="14827" y="6312"/>
                  <a:pt x="14828" y="6314"/>
                </a:cubicBezTo>
                <a:cubicBezTo>
                  <a:pt x="14834" y="6324"/>
                  <a:pt x="14839" y="6335"/>
                  <a:pt x="14846" y="6346"/>
                </a:cubicBezTo>
                <a:cubicBezTo>
                  <a:pt x="14848" y="6349"/>
                  <a:pt x="14849" y="6352"/>
                  <a:pt x="14851" y="6355"/>
                </a:cubicBezTo>
                <a:cubicBezTo>
                  <a:pt x="14854" y="6361"/>
                  <a:pt x="14859" y="6368"/>
                  <a:pt x="14863" y="6376"/>
                </a:cubicBezTo>
                <a:cubicBezTo>
                  <a:pt x="14864" y="6378"/>
                  <a:pt x="14865" y="6380"/>
                  <a:pt x="14866" y="6383"/>
                </a:cubicBezTo>
                <a:cubicBezTo>
                  <a:pt x="14870" y="6390"/>
                  <a:pt x="14875" y="6397"/>
                  <a:pt x="14879" y="6405"/>
                </a:cubicBezTo>
                <a:cubicBezTo>
                  <a:pt x="14881" y="6409"/>
                  <a:pt x="14883" y="6413"/>
                  <a:pt x="14885" y="6416"/>
                </a:cubicBezTo>
                <a:cubicBezTo>
                  <a:pt x="14893" y="6429"/>
                  <a:pt x="14900" y="6442"/>
                  <a:pt x="14908" y="6456"/>
                </a:cubicBezTo>
                <a:cubicBezTo>
                  <a:pt x="14911" y="6461"/>
                  <a:pt x="14913" y="6465"/>
                  <a:pt x="14916" y="6470"/>
                </a:cubicBezTo>
                <a:cubicBezTo>
                  <a:pt x="14919" y="6477"/>
                  <a:pt x="14924" y="6483"/>
                  <a:pt x="14927" y="6490"/>
                </a:cubicBezTo>
                <a:cubicBezTo>
                  <a:pt x="14931" y="6496"/>
                  <a:pt x="14935" y="6503"/>
                  <a:pt x="14938" y="6510"/>
                </a:cubicBezTo>
                <a:cubicBezTo>
                  <a:pt x="14942" y="6516"/>
                  <a:pt x="14945" y="6521"/>
                  <a:pt x="14949" y="6527"/>
                </a:cubicBezTo>
                <a:cubicBezTo>
                  <a:pt x="14946" y="6537"/>
                  <a:pt x="14942" y="6547"/>
                  <a:pt x="14942" y="6560"/>
                </a:cubicBezTo>
                <a:cubicBezTo>
                  <a:pt x="14942" y="6598"/>
                  <a:pt x="14958" y="6627"/>
                  <a:pt x="14977" y="6627"/>
                </a:cubicBezTo>
                <a:cubicBezTo>
                  <a:pt x="14985" y="6627"/>
                  <a:pt x="14991" y="6620"/>
                  <a:pt x="14997" y="6611"/>
                </a:cubicBezTo>
                <a:cubicBezTo>
                  <a:pt x="14997" y="6612"/>
                  <a:pt x="14997" y="6613"/>
                  <a:pt x="14998" y="6613"/>
                </a:cubicBezTo>
                <a:cubicBezTo>
                  <a:pt x="15002" y="6621"/>
                  <a:pt x="15007" y="6630"/>
                  <a:pt x="15012" y="6638"/>
                </a:cubicBezTo>
                <a:cubicBezTo>
                  <a:pt x="15016" y="6646"/>
                  <a:pt x="15021" y="6654"/>
                  <a:pt x="15026" y="6662"/>
                </a:cubicBezTo>
                <a:cubicBezTo>
                  <a:pt x="15031" y="6670"/>
                  <a:pt x="15035" y="6679"/>
                  <a:pt x="15040" y="6687"/>
                </a:cubicBezTo>
                <a:cubicBezTo>
                  <a:pt x="15047" y="6698"/>
                  <a:pt x="15053" y="6709"/>
                  <a:pt x="15059" y="6721"/>
                </a:cubicBezTo>
                <a:cubicBezTo>
                  <a:pt x="15062" y="6726"/>
                  <a:pt x="15065" y="6731"/>
                  <a:pt x="15069" y="6737"/>
                </a:cubicBezTo>
                <a:cubicBezTo>
                  <a:pt x="15079" y="6755"/>
                  <a:pt x="15089" y="6773"/>
                  <a:pt x="15100" y="6792"/>
                </a:cubicBezTo>
                <a:cubicBezTo>
                  <a:pt x="15100" y="6792"/>
                  <a:pt x="15101" y="6793"/>
                  <a:pt x="15101" y="6794"/>
                </a:cubicBezTo>
                <a:cubicBezTo>
                  <a:pt x="15085" y="6800"/>
                  <a:pt x="15073" y="6825"/>
                  <a:pt x="15073" y="6858"/>
                </a:cubicBezTo>
                <a:cubicBezTo>
                  <a:pt x="15073" y="6896"/>
                  <a:pt x="15088" y="6926"/>
                  <a:pt x="15107" y="6926"/>
                </a:cubicBezTo>
                <a:cubicBezTo>
                  <a:pt x="15125" y="6926"/>
                  <a:pt x="15139" y="6898"/>
                  <a:pt x="15140" y="6862"/>
                </a:cubicBezTo>
                <a:cubicBezTo>
                  <a:pt x="15143" y="6866"/>
                  <a:pt x="15146" y="6871"/>
                  <a:pt x="15148" y="6876"/>
                </a:cubicBezTo>
                <a:cubicBezTo>
                  <a:pt x="15158" y="6893"/>
                  <a:pt x="15168" y="6910"/>
                  <a:pt x="15179" y="6928"/>
                </a:cubicBezTo>
                <a:cubicBezTo>
                  <a:pt x="15180" y="6931"/>
                  <a:pt x="15182" y="6933"/>
                  <a:pt x="15184" y="6936"/>
                </a:cubicBezTo>
                <a:cubicBezTo>
                  <a:pt x="15248" y="7049"/>
                  <a:pt x="15322" y="7176"/>
                  <a:pt x="15405" y="7321"/>
                </a:cubicBezTo>
                <a:cubicBezTo>
                  <a:pt x="15359" y="7352"/>
                  <a:pt x="15312" y="7392"/>
                  <a:pt x="15274" y="7459"/>
                </a:cubicBezTo>
                <a:cubicBezTo>
                  <a:pt x="15259" y="7485"/>
                  <a:pt x="15258" y="7527"/>
                  <a:pt x="15256" y="7568"/>
                </a:cubicBezTo>
                <a:cubicBezTo>
                  <a:pt x="15254" y="7644"/>
                  <a:pt x="15253" y="7710"/>
                  <a:pt x="15183" y="7710"/>
                </a:cubicBezTo>
                <a:cubicBezTo>
                  <a:pt x="15172" y="7710"/>
                  <a:pt x="15160" y="7709"/>
                  <a:pt x="15148" y="7706"/>
                </a:cubicBezTo>
                <a:cubicBezTo>
                  <a:pt x="15113" y="7697"/>
                  <a:pt x="15091" y="7750"/>
                  <a:pt x="15073" y="7804"/>
                </a:cubicBezTo>
                <a:cubicBezTo>
                  <a:pt x="15068" y="7817"/>
                  <a:pt x="15069" y="7835"/>
                  <a:pt x="15076" y="7844"/>
                </a:cubicBezTo>
                <a:cubicBezTo>
                  <a:pt x="15083" y="7854"/>
                  <a:pt x="15092" y="7851"/>
                  <a:pt x="15097" y="7837"/>
                </a:cubicBezTo>
                <a:cubicBezTo>
                  <a:pt x="15115" y="7787"/>
                  <a:pt x="15127" y="7762"/>
                  <a:pt x="15144" y="7766"/>
                </a:cubicBezTo>
                <a:cubicBezTo>
                  <a:pt x="15158" y="7770"/>
                  <a:pt x="15171" y="7771"/>
                  <a:pt x="15182" y="7771"/>
                </a:cubicBezTo>
                <a:cubicBezTo>
                  <a:pt x="15280" y="7771"/>
                  <a:pt x="15284" y="7646"/>
                  <a:pt x="15287" y="7572"/>
                </a:cubicBezTo>
                <a:cubicBezTo>
                  <a:pt x="15288" y="7543"/>
                  <a:pt x="15288" y="7514"/>
                  <a:pt x="15294" y="7504"/>
                </a:cubicBezTo>
                <a:cubicBezTo>
                  <a:pt x="15333" y="7436"/>
                  <a:pt x="15383" y="7399"/>
                  <a:pt x="15432" y="7368"/>
                </a:cubicBezTo>
                <a:cubicBezTo>
                  <a:pt x="15438" y="7378"/>
                  <a:pt x="15443" y="7386"/>
                  <a:pt x="15447" y="7393"/>
                </a:cubicBezTo>
                <a:lnTo>
                  <a:pt x="15366" y="7589"/>
                </a:lnTo>
                <a:cubicBezTo>
                  <a:pt x="15363" y="7594"/>
                  <a:pt x="15362" y="7599"/>
                  <a:pt x="15359" y="7605"/>
                </a:cubicBezTo>
                <a:lnTo>
                  <a:pt x="15294" y="7763"/>
                </a:lnTo>
                <a:cubicBezTo>
                  <a:pt x="15292" y="7763"/>
                  <a:pt x="15291" y="7759"/>
                  <a:pt x="15290" y="7759"/>
                </a:cubicBezTo>
                <a:cubicBezTo>
                  <a:pt x="15262" y="7759"/>
                  <a:pt x="15240" y="7804"/>
                  <a:pt x="15240" y="7858"/>
                </a:cubicBezTo>
                <a:cubicBezTo>
                  <a:pt x="15240" y="7867"/>
                  <a:pt x="15244" y="7874"/>
                  <a:pt x="15245" y="7882"/>
                </a:cubicBezTo>
                <a:lnTo>
                  <a:pt x="15181" y="8036"/>
                </a:lnTo>
                <a:cubicBezTo>
                  <a:pt x="15177" y="8042"/>
                  <a:pt x="15175" y="8049"/>
                  <a:pt x="15172" y="8059"/>
                </a:cubicBezTo>
                <a:lnTo>
                  <a:pt x="14983" y="8518"/>
                </a:lnTo>
                <a:cubicBezTo>
                  <a:pt x="14982" y="8509"/>
                  <a:pt x="14979" y="8501"/>
                  <a:pt x="14977" y="8493"/>
                </a:cubicBezTo>
                <a:lnTo>
                  <a:pt x="14962" y="8341"/>
                </a:lnTo>
                <a:lnTo>
                  <a:pt x="14959" y="8312"/>
                </a:lnTo>
                <a:cubicBezTo>
                  <a:pt x="14972" y="8231"/>
                  <a:pt x="14980" y="8138"/>
                  <a:pt x="14981" y="8037"/>
                </a:cubicBezTo>
                <a:cubicBezTo>
                  <a:pt x="15007" y="8025"/>
                  <a:pt x="15029" y="8000"/>
                  <a:pt x="15050" y="7959"/>
                </a:cubicBezTo>
                <a:cubicBezTo>
                  <a:pt x="15050" y="7958"/>
                  <a:pt x="15051" y="7958"/>
                  <a:pt x="15051" y="7958"/>
                </a:cubicBezTo>
                <a:cubicBezTo>
                  <a:pt x="15054" y="7952"/>
                  <a:pt x="15055" y="7944"/>
                  <a:pt x="15055" y="7937"/>
                </a:cubicBezTo>
                <a:cubicBezTo>
                  <a:pt x="15055" y="7929"/>
                  <a:pt x="15054" y="7921"/>
                  <a:pt x="15051" y="7916"/>
                </a:cubicBezTo>
                <a:cubicBezTo>
                  <a:pt x="15045" y="7904"/>
                  <a:pt x="15036" y="7904"/>
                  <a:pt x="15030" y="7916"/>
                </a:cubicBezTo>
                <a:cubicBezTo>
                  <a:pt x="15029" y="7916"/>
                  <a:pt x="15029" y="7916"/>
                  <a:pt x="15029" y="7917"/>
                </a:cubicBezTo>
                <a:cubicBezTo>
                  <a:pt x="15009" y="7955"/>
                  <a:pt x="14989" y="7975"/>
                  <a:pt x="14964" y="7982"/>
                </a:cubicBezTo>
                <a:cubicBezTo>
                  <a:pt x="14957" y="7984"/>
                  <a:pt x="14951" y="7997"/>
                  <a:pt x="14951" y="8012"/>
                </a:cubicBezTo>
                <a:cubicBezTo>
                  <a:pt x="14951" y="8069"/>
                  <a:pt x="14949" y="8123"/>
                  <a:pt x="14945" y="8173"/>
                </a:cubicBezTo>
                <a:lnTo>
                  <a:pt x="14908" y="7799"/>
                </a:lnTo>
                <a:cubicBezTo>
                  <a:pt x="14908" y="7793"/>
                  <a:pt x="14910" y="7790"/>
                  <a:pt x="14910" y="7784"/>
                </a:cubicBezTo>
                <a:cubicBezTo>
                  <a:pt x="14910" y="7768"/>
                  <a:pt x="14905" y="7756"/>
                  <a:pt x="14902" y="7742"/>
                </a:cubicBezTo>
                <a:lnTo>
                  <a:pt x="14861" y="7333"/>
                </a:lnTo>
                <a:cubicBezTo>
                  <a:pt x="14886" y="7309"/>
                  <a:pt x="14904" y="7258"/>
                  <a:pt x="14904" y="7199"/>
                </a:cubicBezTo>
                <a:cubicBezTo>
                  <a:pt x="14904" y="7119"/>
                  <a:pt x="14872" y="7054"/>
                  <a:pt x="14833" y="7052"/>
                </a:cubicBezTo>
                <a:lnTo>
                  <a:pt x="14791" y="6630"/>
                </a:lnTo>
                <a:cubicBezTo>
                  <a:pt x="14794" y="6617"/>
                  <a:pt x="14799" y="6606"/>
                  <a:pt x="14799" y="6590"/>
                </a:cubicBezTo>
                <a:cubicBezTo>
                  <a:pt x="14799" y="6559"/>
                  <a:pt x="14790" y="6534"/>
                  <a:pt x="14779" y="6516"/>
                </a:cubicBezTo>
                <a:lnTo>
                  <a:pt x="14761" y="6331"/>
                </a:lnTo>
                <a:cubicBezTo>
                  <a:pt x="14769" y="6342"/>
                  <a:pt x="14777" y="6352"/>
                  <a:pt x="14787" y="6352"/>
                </a:cubicBezTo>
                <a:cubicBezTo>
                  <a:pt x="14804" y="6352"/>
                  <a:pt x="14816" y="6333"/>
                  <a:pt x="14825" y="6308"/>
                </a:cubicBezTo>
                <a:close/>
                <a:moveTo>
                  <a:pt x="2078" y="6310"/>
                </a:moveTo>
                <a:cubicBezTo>
                  <a:pt x="2081" y="6311"/>
                  <a:pt x="2083" y="6312"/>
                  <a:pt x="2086" y="6313"/>
                </a:cubicBezTo>
                <a:cubicBezTo>
                  <a:pt x="2086" y="6322"/>
                  <a:pt x="2087" y="6331"/>
                  <a:pt x="2088" y="6339"/>
                </a:cubicBezTo>
                <a:cubicBezTo>
                  <a:pt x="2086" y="6338"/>
                  <a:pt x="2085" y="6337"/>
                  <a:pt x="2083" y="6336"/>
                </a:cubicBezTo>
                <a:cubicBezTo>
                  <a:pt x="2082" y="6327"/>
                  <a:pt x="2081" y="6318"/>
                  <a:pt x="2078" y="6310"/>
                </a:cubicBezTo>
                <a:close/>
                <a:moveTo>
                  <a:pt x="17582" y="6342"/>
                </a:moveTo>
                <a:cubicBezTo>
                  <a:pt x="17563" y="6342"/>
                  <a:pt x="17548" y="6373"/>
                  <a:pt x="17548" y="6411"/>
                </a:cubicBezTo>
                <a:cubicBezTo>
                  <a:pt x="17548" y="6448"/>
                  <a:pt x="17563" y="6478"/>
                  <a:pt x="17582" y="6478"/>
                </a:cubicBezTo>
                <a:cubicBezTo>
                  <a:pt x="17601" y="6478"/>
                  <a:pt x="17616" y="6448"/>
                  <a:pt x="17616" y="6411"/>
                </a:cubicBezTo>
                <a:cubicBezTo>
                  <a:pt x="17616" y="6373"/>
                  <a:pt x="17601" y="6342"/>
                  <a:pt x="17582" y="6342"/>
                </a:cubicBezTo>
                <a:close/>
                <a:moveTo>
                  <a:pt x="4859" y="6344"/>
                </a:moveTo>
                <a:cubicBezTo>
                  <a:pt x="4895" y="6379"/>
                  <a:pt x="4930" y="6420"/>
                  <a:pt x="4964" y="6469"/>
                </a:cubicBezTo>
                <a:cubicBezTo>
                  <a:pt x="4967" y="6473"/>
                  <a:pt x="4970" y="6475"/>
                  <a:pt x="4973" y="6475"/>
                </a:cubicBezTo>
                <a:lnTo>
                  <a:pt x="5027" y="6475"/>
                </a:lnTo>
                <a:cubicBezTo>
                  <a:pt x="5032" y="6545"/>
                  <a:pt x="5061" y="6601"/>
                  <a:pt x="5098" y="6601"/>
                </a:cubicBezTo>
                <a:cubicBezTo>
                  <a:pt x="5114" y="6601"/>
                  <a:pt x="5128" y="6589"/>
                  <a:pt x="5140" y="6571"/>
                </a:cubicBezTo>
                <a:cubicBezTo>
                  <a:pt x="5144" y="6608"/>
                  <a:pt x="5144" y="6651"/>
                  <a:pt x="5143" y="6702"/>
                </a:cubicBezTo>
                <a:cubicBezTo>
                  <a:pt x="5143" y="6722"/>
                  <a:pt x="5142" y="6743"/>
                  <a:pt x="5142" y="6764"/>
                </a:cubicBezTo>
                <a:cubicBezTo>
                  <a:pt x="5142" y="6798"/>
                  <a:pt x="5147" y="6832"/>
                  <a:pt x="5155" y="6865"/>
                </a:cubicBezTo>
                <a:lnTo>
                  <a:pt x="4859" y="6344"/>
                </a:lnTo>
                <a:close/>
                <a:moveTo>
                  <a:pt x="9680" y="6397"/>
                </a:moveTo>
                <a:cubicBezTo>
                  <a:pt x="9656" y="6397"/>
                  <a:pt x="9602" y="6451"/>
                  <a:pt x="9602" y="6506"/>
                </a:cubicBezTo>
                <a:cubicBezTo>
                  <a:pt x="9602" y="6526"/>
                  <a:pt x="9605" y="6540"/>
                  <a:pt x="9609" y="6554"/>
                </a:cubicBezTo>
                <a:cubicBezTo>
                  <a:pt x="9596" y="6568"/>
                  <a:pt x="9576" y="6578"/>
                  <a:pt x="9567" y="6578"/>
                </a:cubicBezTo>
                <a:cubicBezTo>
                  <a:pt x="9566" y="6578"/>
                  <a:pt x="9564" y="6578"/>
                  <a:pt x="9562" y="6578"/>
                </a:cubicBezTo>
                <a:cubicBezTo>
                  <a:pt x="9553" y="6578"/>
                  <a:pt x="9532" y="6587"/>
                  <a:pt x="9530" y="6651"/>
                </a:cubicBezTo>
                <a:cubicBezTo>
                  <a:pt x="9518" y="6661"/>
                  <a:pt x="9509" y="6681"/>
                  <a:pt x="9509" y="6709"/>
                </a:cubicBezTo>
                <a:cubicBezTo>
                  <a:pt x="9509" y="6747"/>
                  <a:pt x="9524" y="6777"/>
                  <a:pt x="9543" y="6777"/>
                </a:cubicBezTo>
                <a:cubicBezTo>
                  <a:pt x="9552" y="6777"/>
                  <a:pt x="9560" y="6769"/>
                  <a:pt x="9566" y="6758"/>
                </a:cubicBezTo>
                <a:cubicBezTo>
                  <a:pt x="9566" y="6759"/>
                  <a:pt x="9567" y="6760"/>
                  <a:pt x="9568" y="6760"/>
                </a:cubicBezTo>
                <a:cubicBezTo>
                  <a:pt x="9563" y="6787"/>
                  <a:pt x="9554" y="6805"/>
                  <a:pt x="9543" y="6826"/>
                </a:cubicBezTo>
                <a:cubicBezTo>
                  <a:pt x="9537" y="6837"/>
                  <a:pt x="9532" y="6851"/>
                  <a:pt x="9526" y="6865"/>
                </a:cubicBezTo>
                <a:cubicBezTo>
                  <a:pt x="9526" y="6865"/>
                  <a:pt x="9525" y="6864"/>
                  <a:pt x="9525" y="6864"/>
                </a:cubicBezTo>
                <a:cubicBezTo>
                  <a:pt x="9506" y="6864"/>
                  <a:pt x="9490" y="6895"/>
                  <a:pt x="9490" y="6933"/>
                </a:cubicBezTo>
                <a:cubicBezTo>
                  <a:pt x="9490" y="6961"/>
                  <a:pt x="9500" y="6980"/>
                  <a:pt x="9512" y="6990"/>
                </a:cubicBezTo>
                <a:cubicBezTo>
                  <a:pt x="9520" y="7044"/>
                  <a:pt x="9547" y="7089"/>
                  <a:pt x="9576" y="7089"/>
                </a:cubicBezTo>
                <a:cubicBezTo>
                  <a:pt x="9586" y="7089"/>
                  <a:pt x="9609" y="7087"/>
                  <a:pt x="9625" y="7068"/>
                </a:cubicBezTo>
                <a:cubicBezTo>
                  <a:pt x="9631" y="7060"/>
                  <a:pt x="9637" y="7049"/>
                  <a:pt x="9644" y="7037"/>
                </a:cubicBezTo>
                <a:cubicBezTo>
                  <a:pt x="9658" y="7011"/>
                  <a:pt x="9675" y="6978"/>
                  <a:pt x="9693" y="6978"/>
                </a:cubicBezTo>
                <a:lnTo>
                  <a:pt x="9704" y="6979"/>
                </a:lnTo>
                <a:cubicBezTo>
                  <a:pt x="9711" y="6992"/>
                  <a:pt x="9720" y="7000"/>
                  <a:pt x="9729" y="7000"/>
                </a:cubicBezTo>
                <a:cubicBezTo>
                  <a:pt x="9748" y="7000"/>
                  <a:pt x="9763" y="6970"/>
                  <a:pt x="9763" y="6933"/>
                </a:cubicBezTo>
                <a:cubicBezTo>
                  <a:pt x="9763" y="6932"/>
                  <a:pt x="9763" y="6932"/>
                  <a:pt x="9763" y="6932"/>
                </a:cubicBezTo>
                <a:cubicBezTo>
                  <a:pt x="9773" y="6899"/>
                  <a:pt x="9771" y="6862"/>
                  <a:pt x="9768" y="6836"/>
                </a:cubicBezTo>
                <a:cubicBezTo>
                  <a:pt x="9766" y="6825"/>
                  <a:pt x="9765" y="6815"/>
                  <a:pt x="9765" y="6808"/>
                </a:cubicBezTo>
                <a:lnTo>
                  <a:pt x="9765" y="6668"/>
                </a:lnTo>
                <a:cubicBezTo>
                  <a:pt x="9768" y="6666"/>
                  <a:pt x="9772" y="6663"/>
                  <a:pt x="9775" y="6661"/>
                </a:cubicBezTo>
                <a:cubicBezTo>
                  <a:pt x="9775" y="6661"/>
                  <a:pt x="9775" y="6660"/>
                  <a:pt x="9775" y="6660"/>
                </a:cubicBezTo>
                <a:cubicBezTo>
                  <a:pt x="9775" y="6660"/>
                  <a:pt x="9775" y="6660"/>
                  <a:pt x="9775" y="6660"/>
                </a:cubicBezTo>
                <a:cubicBezTo>
                  <a:pt x="9786" y="6652"/>
                  <a:pt x="9804" y="6638"/>
                  <a:pt x="9804" y="6601"/>
                </a:cubicBezTo>
                <a:cubicBezTo>
                  <a:pt x="9804" y="6518"/>
                  <a:pt x="9776" y="6397"/>
                  <a:pt x="9717" y="6397"/>
                </a:cubicBezTo>
                <a:lnTo>
                  <a:pt x="9711" y="6397"/>
                </a:lnTo>
                <a:lnTo>
                  <a:pt x="9680" y="6397"/>
                </a:lnTo>
                <a:close/>
                <a:moveTo>
                  <a:pt x="10729" y="6401"/>
                </a:moveTo>
                <a:cubicBezTo>
                  <a:pt x="10729" y="6401"/>
                  <a:pt x="10741" y="6401"/>
                  <a:pt x="10741" y="6401"/>
                </a:cubicBezTo>
                <a:cubicBezTo>
                  <a:pt x="10743" y="6419"/>
                  <a:pt x="10747" y="6429"/>
                  <a:pt x="10750" y="6436"/>
                </a:cubicBezTo>
                <a:cubicBezTo>
                  <a:pt x="10751" y="6437"/>
                  <a:pt x="10751" y="6438"/>
                  <a:pt x="10751" y="6439"/>
                </a:cubicBezTo>
                <a:cubicBezTo>
                  <a:pt x="10741" y="6436"/>
                  <a:pt x="10729" y="6430"/>
                  <a:pt x="10729" y="6414"/>
                </a:cubicBezTo>
                <a:lnTo>
                  <a:pt x="10729" y="6401"/>
                </a:lnTo>
                <a:close/>
                <a:moveTo>
                  <a:pt x="2105" y="6408"/>
                </a:moveTo>
                <a:cubicBezTo>
                  <a:pt x="2109" y="6417"/>
                  <a:pt x="2113" y="6425"/>
                  <a:pt x="2117" y="6433"/>
                </a:cubicBezTo>
                <a:cubicBezTo>
                  <a:pt x="2130" y="6460"/>
                  <a:pt x="2137" y="6479"/>
                  <a:pt x="2137" y="6509"/>
                </a:cubicBezTo>
                <a:cubicBezTo>
                  <a:pt x="2137" y="6517"/>
                  <a:pt x="2137" y="6521"/>
                  <a:pt x="2137" y="6521"/>
                </a:cubicBezTo>
                <a:cubicBezTo>
                  <a:pt x="2137" y="6521"/>
                  <a:pt x="2136" y="6521"/>
                  <a:pt x="2136" y="6521"/>
                </a:cubicBezTo>
                <a:cubicBezTo>
                  <a:pt x="2129" y="6518"/>
                  <a:pt x="2113" y="6473"/>
                  <a:pt x="2108" y="6451"/>
                </a:cubicBezTo>
                <a:cubicBezTo>
                  <a:pt x="2108" y="6442"/>
                  <a:pt x="2107" y="6432"/>
                  <a:pt x="2106" y="6422"/>
                </a:cubicBezTo>
                <a:cubicBezTo>
                  <a:pt x="2106" y="6418"/>
                  <a:pt x="2106" y="6413"/>
                  <a:pt x="2105" y="6408"/>
                </a:cubicBezTo>
                <a:close/>
                <a:moveTo>
                  <a:pt x="16596" y="6416"/>
                </a:moveTo>
                <a:cubicBezTo>
                  <a:pt x="16577" y="6416"/>
                  <a:pt x="16561" y="6447"/>
                  <a:pt x="16561" y="6485"/>
                </a:cubicBezTo>
                <a:cubicBezTo>
                  <a:pt x="16561" y="6523"/>
                  <a:pt x="16577" y="6553"/>
                  <a:pt x="16596" y="6553"/>
                </a:cubicBezTo>
                <a:cubicBezTo>
                  <a:pt x="16614" y="6553"/>
                  <a:pt x="16629" y="6523"/>
                  <a:pt x="16629" y="6485"/>
                </a:cubicBezTo>
                <a:cubicBezTo>
                  <a:pt x="16629" y="6447"/>
                  <a:pt x="16614" y="6416"/>
                  <a:pt x="16596" y="6416"/>
                </a:cubicBezTo>
                <a:close/>
                <a:moveTo>
                  <a:pt x="6487" y="6418"/>
                </a:moveTo>
                <a:cubicBezTo>
                  <a:pt x="6515" y="6504"/>
                  <a:pt x="6581" y="6535"/>
                  <a:pt x="6627" y="6536"/>
                </a:cubicBezTo>
                <a:cubicBezTo>
                  <a:pt x="6618" y="6555"/>
                  <a:pt x="6613" y="6579"/>
                  <a:pt x="6610" y="6604"/>
                </a:cubicBezTo>
                <a:cubicBezTo>
                  <a:pt x="6591" y="6618"/>
                  <a:pt x="6570" y="6631"/>
                  <a:pt x="6553" y="6641"/>
                </a:cubicBezTo>
                <a:cubicBezTo>
                  <a:pt x="6527" y="6657"/>
                  <a:pt x="6503" y="6672"/>
                  <a:pt x="6486" y="6690"/>
                </a:cubicBezTo>
                <a:cubicBezTo>
                  <a:pt x="6479" y="6698"/>
                  <a:pt x="6476" y="6717"/>
                  <a:pt x="6480" y="6731"/>
                </a:cubicBezTo>
                <a:cubicBezTo>
                  <a:pt x="6487" y="6756"/>
                  <a:pt x="6508" y="6764"/>
                  <a:pt x="6515" y="6764"/>
                </a:cubicBezTo>
                <a:cubicBezTo>
                  <a:pt x="6543" y="6764"/>
                  <a:pt x="6581" y="6745"/>
                  <a:pt x="6619" y="6720"/>
                </a:cubicBezTo>
                <a:cubicBezTo>
                  <a:pt x="6633" y="6759"/>
                  <a:pt x="6654" y="6787"/>
                  <a:pt x="6680" y="6787"/>
                </a:cubicBezTo>
                <a:cubicBezTo>
                  <a:pt x="6697" y="6787"/>
                  <a:pt x="6713" y="6773"/>
                  <a:pt x="6725" y="6753"/>
                </a:cubicBezTo>
                <a:lnTo>
                  <a:pt x="6726" y="6756"/>
                </a:lnTo>
                <a:cubicBezTo>
                  <a:pt x="6739" y="6800"/>
                  <a:pt x="6750" y="6833"/>
                  <a:pt x="6753" y="6889"/>
                </a:cubicBezTo>
                <a:lnTo>
                  <a:pt x="6426" y="6928"/>
                </a:lnTo>
                <a:cubicBezTo>
                  <a:pt x="6418" y="6913"/>
                  <a:pt x="6407" y="6901"/>
                  <a:pt x="6395" y="6901"/>
                </a:cubicBezTo>
                <a:cubicBezTo>
                  <a:pt x="6382" y="6901"/>
                  <a:pt x="6370" y="6913"/>
                  <a:pt x="6361" y="6931"/>
                </a:cubicBezTo>
                <a:lnTo>
                  <a:pt x="6487" y="6418"/>
                </a:lnTo>
                <a:close/>
                <a:moveTo>
                  <a:pt x="10784" y="6436"/>
                </a:moveTo>
                <a:cubicBezTo>
                  <a:pt x="10789" y="6445"/>
                  <a:pt x="10796" y="6453"/>
                  <a:pt x="10803" y="6460"/>
                </a:cubicBezTo>
                <a:cubicBezTo>
                  <a:pt x="10802" y="6460"/>
                  <a:pt x="10802" y="6461"/>
                  <a:pt x="10802" y="6462"/>
                </a:cubicBezTo>
                <a:cubicBezTo>
                  <a:pt x="10800" y="6457"/>
                  <a:pt x="10797" y="6454"/>
                  <a:pt x="10793" y="6453"/>
                </a:cubicBezTo>
                <a:cubicBezTo>
                  <a:pt x="10790" y="6451"/>
                  <a:pt x="10787" y="6452"/>
                  <a:pt x="10784" y="6455"/>
                </a:cubicBezTo>
                <a:cubicBezTo>
                  <a:pt x="10784" y="6448"/>
                  <a:pt x="10784" y="6442"/>
                  <a:pt x="10784" y="6436"/>
                </a:cubicBezTo>
                <a:close/>
                <a:moveTo>
                  <a:pt x="5441" y="6444"/>
                </a:moveTo>
                <a:lnTo>
                  <a:pt x="5416" y="7323"/>
                </a:lnTo>
                <a:lnTo>
                  <a:pt x="5308" y="7135"/>
                </a:lnTo>
                <a:cubicBezTo>
                  <a:pt x="5315" y="7128"/>
                  <a:pt x="5321" y="7118"/>
                  <a:pt x="5327" y="7108"/>
                </a:cubicBezTo>
                <a:cubicBezTo>
                  <a:pt x="5334" y="7096"/>
                  <a:pt x="5342" y="7082"/>
                  <a:pt x="5348" y="7082"/>
                </a:cubicBezTo>
                <a:cubicBezTo>
                  <a:pt x="5356" y="7082"/>
                  <a:pt x="5362" y="7071"/>
                  <a:pt x="5363" y="7055"/>
                </a:cubicBezTo>
                <a:cubicBezTo>
                  <a:pt x="5364" y="7036"/>
                  <a:pt x="5375" y="7016"/>
                  <a:pt x="5384" y="6999"/>
                </a:cubicBezTo>
                <a:cubicBezTo>
                  <a:pt x="5390" y="6989"/>
                  <a:pt x="5395" y="6979"/>
                  <a:pt x="5399" y="6968"/>
                </a:cubicBezTo>
                <a:cubicBezTo>
                  <a:pt x="5403" y="6957"/>
                  <a:pt x="5402" y="6942"/>
                  <a:pt x="5398" y="6932"/>
                </a:cubicBezTo>
                <a:cubicBezTo>
                  <a:pt x="5389" y="6911"/>
                  <a:pt x="5387" y="6864"/>
                  <a:pt x="5384" y="6814"/>
                </a:cubicBezTo>
                <a:cubicBezTo>
                  <a:pt x="5379" y="6735"/>
                  <a:pt x="5374" y="6641"/>
                  <a:pt x="5343" y="6580"/>
                </a:cubicBezTo>
                <a:cubicBezTo>
                  <a:pt x="5372" y="6551"/>
                  <a:pt x="5410" y="6499"/>
                  <a:pt x="5441" y="6444"/>
                </a:cubicBezTo>
                <a:close/>
                <a:moveTo>
                  <a:pt x="9701" y="6456"/>
                </a:moveTo>
                <a:lnTo>
                  <a:pt x="9703" y="6456"/>
                </a:lnTo>
                <a:lnTo>
                  <a:pt x="9705" y="6464"/>
                </a:lnTo>
                <a:lnTo>
                  <a:pt x="9749" y="6619"/>
                </a:lnTo>
                <a:cubicBezTo>
                  <a:pt x="9742" y="6629"/>
                  <a:pt x="9736" y="6642"/>
                  <a:pt x="9736" y="6664"/>
                </a:cubicBezTo>
                <a:lnTo>
                  <a:pt x="9736" y="6808"/>
                </a:lnTo>
                <a:cubicBezTo>
                  <a:pt x="9736" y="6822"/>
                  <a:pt x="9737" y="6837"/>
                  <a:pt x="9739" y="6850"/>
                </a:cubicBezTo>
                <a:cubicBezTo>
                  <a:pt x="9740" y="6861"/>
                  <a:pt x="9738" y="6863"/>
                  <a:pt x="9739" y="6871"/>
                </a:cubicBezTo>
                <a:cubicBezTo>
                  <a:pt x="9735" y="6869"/>
                  <a:pt x="9733" y="6864"/>
                  <a:pt x="9729" y="6864"/>
                </a:cubicBezTo>
                <a:cubicBezTo>
                  <a:pt x="9713" y="6864"/>
                  <a:pt x="9702" y="6889"/>
                  <a:pt x="9698" y="6919"/>
                </a:cubicBezTo>
                <a:lnTo>
                  <a:pt x="9693" y="6919"/>
                </a:lnTo>
                <a:cubicBezTo>
                  <a:pt x="9663" y="6919"/>
                  <a:pt x="9640" y="6961"/>
                  <a:pt x="9624" y="6992"/>
                </a:cubicBezTo>
                <a:cubicBezTo>
                  <a:pt x="9618" y="7003"/>
                  <a:pt x="9613" y="7013"/>
                  <a:pt x="9610" y="7017"/>
                </a:cubicBezTo>
                <a:cubicBezTo>
                  <a:pt x="9603" y="7024"/>
                  <a:pt x="9590" y="7030"/>
                  <a:pt x="9576" y="7030"/>
                </a:cubicBezTo>
                <a:cubicBezTo>
                  <a:pt x="9562" y="7030"/>
                  <a:pt x="9551" y="7008"/>
                  <a:pt x="9544" y="6984"/>
                </a:cubicBezTo>
                <a:cubicBezTo>
                  <a:pt x="9552" y="6972"/>
                  <a:pt x="9558" y="6955"/>
                  <a:pt x="9558" y="6933"/>
                </a:cubicBezTo>
                <a:cubicBezTo>
                  <a:pt x="9558" y="6919"/>
                  <a:pt x="9555" y="6909"/>
                  <a:pt x="9551" y="6898"/>
                </a:cubicBezTo>
                <a:cubicBezTo>
                  <a:pt x="9555" y="6888"/>
                  <a:pt x="9559" y="6879"/>
                  <a:pt x="9564" y="6869"/>
                </a:cubicBezTo>
                <a:cubicBezTo>
                  <a:pt x="9579" y="6840"/>
                  <a:pt x="9595" y="6808"/>
                  <a:pt x="9600" y="6750"/>
                </a:cubicBezTo>
                <a:cubicBezTo>
                  <a:pt x="9601" y="6737"/>
                  <a:pt x="9598" y="6724"/>
                  <a:pt x="9592" y="6718"/>
                </a:cubicBezTo>
                <a:cubicBezTo>
                  <a:pt x="9584" y="6710"/>
                  <a:pt x="9579" y="6703"/>
                  <a:pt x="9574" y="6695"/>
                </a:cubicBezTo>
                <a:cubicBezTo>
                  <a:pt x="9572" y="6677"/>
                  <a:pt x="9567" y="6664"/>
                  <a:pt x="9560" y="6654"/>
                </a:cubicBezTo>
                <a:cubicBezTo>
                  <a:pt x="9560" y="6644"/>
                  <a:pt x="9561" y="6638"/>
                  <a:pt x="9561" y="6638"/>
                </a:cubicBezTo>
                <a:cubicBezTo>
                  <a:pt x="9561" y="6638"/>
                  <a:pt x="9561" y="6638"/>
                  <a:pt x="9562" y="6638"/>
                </a:cubicBezTo>
                <a:lnTo>
                  <a:pt x="9565" y="6638"/>
                </a:lnTo>
                <a:cubicBezTo>
                  <a:pt x="9566" y="6638"/>
                  <a:pt x="9567" y="6639"/>
                  <a:pt x="9568" y="6639"/>
                </a:cubicBezTo>
                <a:cubicBezTo>
                  <a:pt x="9584" y="6639"/>
                  <a:pt x="9624" y="6616"/>
                  <a:pt x="9640" y="6583"/>
                </a:cubicBezTo>
                <a:cubicBezTo>
                  <a:pt x="9645" y="6573"/>
                  <a:pt x="9646" y="6557"/>
                  <a:pt x="9642" y="6545"/>
                </a:cubicBezTo>
                <a:lnTo>
                  <a:pt x="9638" y="6534"/>
                </a:lnTo>
                <a:cubicBezTo>
                  <a:pt x="9632" y="6517"/>
                  <a:pt x="9632" y="6514"/>
                  <a:pt x="9632" y="6510"/>
                </a:cubicBezTo>
                <a:cubicBezTo>
                  <a:pt x="9632" y="6506"/>
                  <a:pt x="9638" y="6500"/>
                  <a:pt x="9641" y="6495"/>
                </a:cubicBezTo>
                <a:cubicBezTo>
                  <a:pt x="9644" y="6527"/>
                  <a:pt x="9656" y="6553"/>
                  <a:pt x="9674" y="6553"/>
                </a:cubicBezTo>
                <a:cubicBezTo>
                  <a:pt x="9692" y="6553"/>
                  <a:pt x="9707" y="6523"/>
                  <a:pt x="9707" y="6485"/>
                </a:cubicBezTo>
                <a:cubicBezTo>
                  <a:pt x="9707" y="6474"/>
                  <a:pt x="9704" y="6465"/>
                  <a:pt x="9701" y="6456"/>
                </a:cubicBezTo>
                <a:close/>
                <a:moveTo>
                  <a:pt x="9740" y="6468"/>
                </a:moveTo>
                <a:cubicBezTo>
                  <a:pt x="9761" y="6491"/>
                  <a:pt x="9772" y="6545"/>
                  <a:pt x="9774" y="6588"/>
                </a:cubicBezTo>
                <a:lnTo>
                  <a:pt x="9740" y="6468"/>
                </a:lnTo>
                <a:close/>
                <a:moveTo>
                  <a:pt x="5720" y="6491"/>
                </a:moveTo>
                <a:cubicBezTo>
                  <a:pt x="5706" y="6491"/>
                  <a:pt x="5694" y="6514"/>
                  <a:pt x="5694" y="6542"/>
                </a:cubicBezTo>
                <a:cubicBezTo>
                  <a:pt x="5694" y="6571"/>
                  <a:pt x="5706" y="6594"/>
                  <a:pt x="5720" y="6594"/>
                </a:cubicBezTo>
                <a:cubicBezTo>
                  <a:pt x="5734" y="6594"/>
                  <a:pt x="5745" y="6571"/>
                  <a:pt x="5745" y="6542"/>
                </a:cubicBezTo>
                <a:cubicBezTo>
                  <a:pt x="5745" y="6514"/>
                  <a:pt x="5734" y="6491"/>
                  <a:pt x="5720" y="6491"/>
                </a:cubicBezTo>
                <a:close/>
                <a:moveTo>
                  <a:pt x="11159" y="6516"/>
                </a:moveTo>
                <a:cubicBezTo>
                  <a:pt x="11180" y="6516"/>
                  <a:pt x="11198" y="6518"/>
                  <a:pt x="11211" y="6522"/>
                </a:cubicBezTo>
                <a:cubicBezTo>
                  <a:pt x="11211" y="6524"/>
                  <a:pt x="11211" y="6525"/>
                  <a:pt x="11210" y="6526"/>
                </a:cubicBezTo>
                <a:lnTo>
                  <a:pt x="11185" y="6526"/>
                </a:lnTo>
                <a:lnTo>
                  <a:pt x="11144" y="6525"/>
                </a:lnTo>
                <a:cubicBezTo>
                  <a:pt x="11150" y="6519"/>
                  <a:pt x="11155" y="6516"/>
                  <a:pt x="11159" y="6516"/>
                </a:cubicBezTo>
                <a:close/>
                <a:moveTo>
                  <a:pt x="9886" y="6532"/>
                </a:moveTo>
                <a:cubicBezTo>
                  <a:pt x="9885" y="6541"/>
                  <a:pt x="9884" y="6552"/>
                  <a:pt x="9884" y="6564"/>
                </a:cubicBezTo>
                <a:cubicBezTo>
                  <a:pt x="9884" y="6587"/>
                  <a:pt x="9889" y="6606"/>
                  <a:pt x="9898" y="6619"/>
                </a:cubicBezTo>
                <a:cubicBezTo>
                  <a:pt x="9907" y="6632"/>
                  <a:pt x="9919" y="6640"/>
                  <a:pt x="9935" y="6641"/>
                </a:cubicBezTo>
                <a:lnTo>
                  <a:pt x="9935" y="6667"/>
                </a:lnTo>
                <a:cubicBezTo>
                  <a:pt x="9930" y="6680"/>
                  <a:pt x="9919" y="6695"/>
                  <a:pt x="9905" y="6706"/>
                </a:cubicBezTo>
                <a:cubicBezTo>
                  <a:pt x="9908" y="6695"/>
                  <a:pt x="9912" y="6685"/>
                  <a:pt x="9912" y="6672"/>
                </a:cubicBezTo>
                <a:cubicBezTo>
                  <a:pt x="9912" y="6650"/>
                  <a:pt x="9906" y="6632"/>
                  <a:pt x="9898" y="6619"/>
                </a:cubicBezTo>
                <a:cubicBezTo>
                  <a:pt x="9892" y="6610"/>
                  <a:pt x="9886" y="6603"/>
                  <a:pt x="9878" y="6603"/>
                </a:cubicBezTo>
                <a:cubicBezTo>
                  <a:pt x="9874" y="6603"/>
                  <a:pt x="9871" y="6609"/>
                  <a:pt x="9868" y="6611"/>
                </a:cubicBezTo>
                <a:cubicBezTo>
                  <a:pt x="9868" y="6609"/>
                  <a:pt x="9868" y="6606"/>
                  <a:pt x="9868" y="6604"/>
                </a:cubicBezTo>
                <a:cubicBezTo>
                  <a:pt x="9869" y="6595"/>
                  <a:pt x="9869" y="6589"/>
                  <a:pt x="9869" y="6582"/>
                </a:cubicBezTo>
                <a:cubicBezTo>
                  <a:pt x="9869" y="6565"/>
                  <a:pt x="9863" y="6552"/>
                  <a:pt x="9854" y="6552"/>
                </a:cubicBezTo>
                <a:lnTo>
                  <a:pt x="9847" y="6552"/>
                </a:lnTo>
                <a:cubicBezTo>
                  <a:pt x="9857" y="6551"/>
                  <a:pt x="9865" y="6545"/>
                  <a:pt x="9872" y="6540"/>
                </a:cubicBezTo>
                <a:cubicBezTo>
                  <a:pt x="9877" y="6537"/>
                  <a:pt x="9881" y="6534"/>
                  <a:pt x="9886" y="6532"/>
                </a:cubicBezTo>
                <a:close/>
                <a:moveTo>
                  <a:pt x="10666" y="6571"/>
                </a:moveTo>
                <a:lnTo>
                  <a:pt x="10674" y="6571"/>
                </a:lnTo>
                <a:lnTo>
                  <a:pt x="10699" y="6573"/>
                </a:lnTo>
                <a:cubicBezTo>
                  <a:pt x="10700" y="6577"/>
                  <a:pt x="10700" y="6580"/>
                  <a:pt x="10702" y="6583"/>
                </a:cubicBezTo>
                <a:cubicBezTo>
                  <a:pt x="10704" y="6591"/>
                  <a:pt x="10709" y="6596"/>
                  <a:pt x="10714" y="6596"/>
                </a:cubicBezTo>
                <a:cubicBezTo>
                  <a:pt x="10724" y="6596"/>
                  <a:pt x="10731" y="6600"/>
                  <a:pt x="10738" y="6604"/>
                </a:cubicBezTo>
                <a:cubicBezTo>
                  <a:pt x="10743" y="6607"/>
                  <a:pt x="10748" y="6610"/>
                  <a:pt x="10755" y="6612"/>
                </a:cubicBezTo>
                <a:cubicBezTo>
                  <a:pt x="10759" y="6637"/>
                  <a:pt x="10766" y="6665"/>
                  <a:pt x="10780" y="6665"/>
                </a:cubicBezTo>
                <a:cubicBezTo>
                  <a:pt x="10812" y="6665"/>
                  <a:pt x="10838" y="6639"/>
                  <a:pt x="10862" y="6616"/>
                </a:cubicBezTo>
                <a:cubicBezTo>
                  <a:pt x="10875" y="6603"/>
                  <a:pt x="10888" y="6591"/>
                  <a:pt x="10900" y="6584"/>
                </a:cubicBezTo>
                <a:cubicBezTo>
                  <a:pt x="10899" y="6588"/>
                  <a:pt x="10899" y="6592"/>
                  <a:pt x="10899" y="6597"/>
                </a:cubicBezTo>
                <a:cubicBezTo>
                  <a:pt x="10899" y="6598"/>
                  <a:pt x="10899" y="6599"/>
                  <a:pt x="10899" y="6599"/>
                </a:cubicBezTo>
                <a:cubicBezTo>
                  <a:pt x="10891" y="6617"/>
                  <a:pt x="10886" y="6639"/>
                  <a:pt x="10886" y="6665"/>
                </a:cubicBezTo>
                <a:cubicBezTo>
                  <a:pt x="10886" y="6719"/>
                  <a:pt x="10908" y="6763"/>
                  <a:pt x="10935" y="6763"/>
                </a:cubicBezTo>
                <a:cubicBezTo>
                  <a:pt x="10963" y="6763"/>
                  <a:pt x="10984" y="6719"/>
                  <a:pt x="10984" y="6665"/>
                </a:cubicBezTo>
                <a:cubicBezTo>
                  <a:pt x="10984" y="6663"/>
                  <a:pt x="10983" y="6662"/>
                  <a:pt x="10983" y="6660"/>
                </a:cubicBezTo>
                <a:cubicBezTo>
                  <a:pt x="10984" y="6658"/>
                  <a:pt x="10986" y="6655"/>
                  <a:pt x="10987" y="6653"/>
                </a:cubicBezTo>
                <a:cubicBezTo>
                  <a:pt x="10989" y="6650"/>
                  <a:pt x="10991" y="6646"/>
                  <a:pt x="10992" y="6645"/>
                </a:cubicBezTo>
                <a:cubicBezTo>
                  <a:pt x="11009" y="6629"/>
                  <a:pt x="11023" y="6625"/>
                  <a:pt x="11039" y="6620"/>
                </a:cubicBezTo>
                <a:cubicBezTo>
                  <a:pt x="11054" y="6616"/>
                  <a:pt x="11070" y="6611"/>
                  <a:pt x="11087" y="6595"/>
                </a:cubicBezTo>
                <a:cubicBezTo>
                  <a:pt x="11090" y="6592"/>
                  <a:pt x="11093" y="6588"/>
                  <a:pt x="11097" y="6583"/>
                </a:cubicBezTo>
                <a:lnTo>
                  <a:pt x="11227" y="6587"/>
                </a:lnTo>
                <a:lnTo>
                  <a:pt x="11266" y="6588"/>
                </a:lnTo>
                <a:cubicBezTo>
                  <a:pt x="11263" y="6601"/>
                  <a:pt x="11258" y="6612"/>
                  <a:pt x="11258" y="6627"/>
                </a:cubicBezTo>
                <a:cubicBezTo>
                  <a:pt x="11258" y="6655"/>
                  <a:pt x="11264" y="6680"/>
                  <a:pt x="11273" y="6697"/>
                </a:cubicBezTo>
                <a:lnTo>
                  <a:pt x="11198" y="7325"/>
                </a:lnTo>
                <a:lnTo>
                  <a:pt x="11198" y="7326"/>
                </a:lnTo>
                <a:cubicBezTo>
                  <a:pt x="11192" y="7319"/>
                  <a:pt x="11187" y="7312"/>
                  <a:pt x="11181" y="7312"/>
                </a:cubicBezTo>
                <a:cubicBezTo>
                  <a:pt x="11162" y="7312"/>
                  <a:pt x="11146" y="7343"/>
                  <a:pt x="11146" y="7380"/>
                </a:cubicBezTo>
                <a:cubicBezTo>
                  <a:pt x="11146" y="7418"/>
                  <a:pt x="11162" y="7448"/>
                  <a:pt x="11181" y="7448"/>
                </a:cubicBezTo>
                <a:cubicBezTo>
                  <a:pt x="11182" y="7448"/>
                  <a:pt x="11182" y="7446"/>
                  <a:pt x="11183" y="7446"/>
                </a:cubicBezTo>
                <a:lnTo>
                  <a:pt x="11152" y="7702"/>
                </a:lnTo>
                <a:cubicBezTo>
                  <a:pt x="11139" y="7683"/>
                  <a:pt x="11120" y="7654"/>
                  <a:pt x="11095" y="7618"/>
                </a:cubicBezTo>
                <a:cubicBezTo>
                  <a:pt x="11087" y="7606"/>
                  <a:pt x="11078" y="7592"/>
                  <a:pt x="11068" y="7578"/>
                </a:cubicBezTo>
                <a:cubicBezTo>
                  <a:pt x="11066" y="7574"/>
                  <a:pt x="11063" y="7571"/>
                  <a:pt x="11061" y="7567"/>
                </a:cubicBezTo>
                <a:cubicBezTo>
                  <a:pt x="11057" y="7562"/>
                  <a:pt x="11054" y="7556"/>
                  <a:pt x="11050" y="7551"/>
                </a:cubicBezTo>
                <a:cubicBezTo>
                  <a:pt x="11048" y="7547"/>
                  <a:pt x="11045" y="7544"/>
                  <a:pt x="11042" y="7540"/>
                </a:cubicBezTo>
                <a:cubicBezTo>
                  <a:pt x="11038" y="7534"/>
                  <a:pt x="11035" y="7529"/>
                  <a:pt x="11031" y="7523"/>
                </a:cubicBezTo>
                <a:cubicBezTo>
                  <a:pt x="11029" y="7520"/>
                  <a:pt x="11028" y="7518"/>
                  <a:pt x="11026" y="7516"/>
                </a:cubicBezTo>
                <a:cubicBezTo>
                  <a:pt x="11009" y="7491"/>
                  <a:pt x="10992" y="7465"/>
                  <a:pt x="10973" y="7438"/>
                </a:cubicBezTo>
                <a:cubicBezTo>
                  <a:pt x="10972" y="7436"/>
                  <a:pt x="10971" y="7435"/>
                  <a:pt x="10970" y="7433"/>
                </a:cubicBezTo>
                <a:cubicBezTo>
                  <a:pt x="10949" y="7403"/>
                  <a:pt x="10927" y="7371"/>
                  <a:pt x="10905" y="7339"/>
                </a:cubicBezTo>
                <a:cubicBezTo>
                  <a:pt x="10904" y="7337"/>
                  <a:pt x="10903" y="7335"/>
                  <a:pt x="10902" y="7334"/>
                </a:cubicBezTo>
                <a:cubicBezTo>
                  <a:pt x="10895" y="7324"/>
                  <a:pt x="10889" y="7314"/>
                  <a:pt x="10882" y="7304"/>
                </a:cubicBezTo>
                <a:cubicBezTo>
                  <a:pt x="10882" y="7303"/>
                  <a:pt x="10881" y="7304"/>
                  <a:pt x="10881" y="7304"/>
                </a:cubicBezTo>
                <a:cubicBezTo>
                  <a:pt x="10868" y="7284"/>
                  <a:pt x="10855" y="7265"/>
                  <a:pt x="10842" y="7245"/>
                </a:cubicBezTo>
                <a:cubicBezTo>
                  <a:pt x="10838" y="7240"/>
                  <a:pt x="10835" y="7235"/>
                  <a:pt x="10832" y="7230"/>
                </a:cubicBezTo>
                <a:cubicBezTo>
                  <a:pt x="10828" y="7224"/>
                  <a:pt x="10824" y="7219"/>
                  <a:pt x="10820" y="7213"/>
                </a:cubicBezTo>
                <a:cubicBezTo>
                  <a:pt x="10816" y="7208"/>
                  <a:pt x="10813" y="7204"/>
                  <a:pt x="10810" y="7199"/>
                </a:cubicBezTo>
                <a:cubicBezTo>
                  <a:pt x="10804" y="7190"/>
                  <a:pt x="10798" y="7181"/>
                  <a:pt x="10792" y="7172"/>
                </a:cubicBezTo>
                <a:cubicBezTo>
                  <a:pt x="10789" y="7168"/>
                  <a:pt x="10786" y="7164"/>
                  <a:pt x="10784" y="7160"/>
                </a:cubicBezTo>
                <a:cubicBezTo>
                  <a:pt x="10783" y="7159"/>
                  <a:pt x="10782" y="7158"/>
                  <a:pt x="10781" y="7157"/>
                </a:cubicBezTo>
                <a:cubicBezTo>
                  <a:pt x="10787" y="7135"/>
                  <a:pt x="10792" y="7113"/>
                  <a:pt x="10792" y="7087"/>
                </a:cubicBezTo>
                <a:cubicBezTo>
                  <a:pt x="10792" y="7005"/>
                  <a:pt x="10759" y="6939"/>
                  <a:pt x="10718" y="6939"/>
                </a:cubicBezTo>
                <a:cubicBezTo>
                  <a:pt x="10697" y="6939"/>
                  <a:pt x="10678" y="6957"/>
                  <a:pt x="10664" y="6985"/>
                </a:cubicBezTo>
                <a:cubicBezTo>
                  <a:pt x="10660" y="6979"/>
                  <a:pt x="10656" y="6972"/>
                  <a:pt x="10651" y="6965"/>
                </a:cubicBezTo>
                <a:cubicBezTo>
                  <a:pt x="10647" y="6960"/>
                  <a:pt x="10643" y="6955"/>
                  <a:pt x="10639" y="6949"/>
                </a:cubicBezTo>
                <a:cubicBezTo>
                  <a:pt x="10635" y="6943"/>
                  <a:pt x="10631" y="6936"/>
                  <a:pt x="10627" y="6929"/>
                </a:cubicBezTo>
                <a:cubicBezTo>
                  <a:pt x="10623" y="6924"/>
                  <a:pt x="10620" y="6920"/>
                  <a:pt x="10617" y="6915"/>
                </a:cubicBezTo>
                <a:cubicBezTo>
                  <a:pt x="10611" y="6907"/>
                  <a:pt x="10606" y="6899"/>
                  <a:pt x="10600" y="6891"/>
                </a:cubicBezTo>
                <a:cubicBezTo>
                  <a:pt x="10597" y="6886"/>
                  <a:pt x="10594" y="6883"/>
                  <a:pt x="10591" y="6878"/>
                </a:cubicBezTo>
                <a:cubicBezTo>
                  <a:pt x="10587" y="6871"/>
                  <a:pt x="10582" y="6865"/>
                  <a:pt x="10578" y="6858"/>
                </a:cubicBezTo>
                <a:cubicBezTo>
                  <a:pt x="10575" y="6854"/>
                  <a:pt x="10572" y="6851"/>
                  <a:pt x="10570" y="6847"/>
                </a:cubicBezTo>
                <a:cubicBezTo>
                  <a:pt x="10550" y="6818"/>
                  <a:pt x="10530" y="6789"/>
                  <a:pt x="10512" y="6763"/>
                </a:cubicBezTo>
                <a:cubicBezTo>
                  <a:pt x="10521" y="6763"/>
                  <a:pt x="10524" y="6764"/>
                  <a:pt x="10525" y="6765"/>
                </a:cubicBezTo>
                <a:cubicBezTo>
                  <a:pt x="10527" y="6767"/>
                  <a:pt x="10534" y="6770"/>
                  <a:pt x="10541" y="6765"/>
                </a:cubicBezTo>
                <a:cubicBezTo>
                  <a:pt x="10541" y="6765"/>
                  <a:pt x="10542" y="6765"/>
                  <a:pt x="10543" y="6765"/>
                </a:cubicBezTo>
                <a:cubicBezTo>
                  <a:pt x="10555" y="6765"/>
                  <a:pt x="10562" y="6745"/>
                  <a:pt x="10566" y="6731"/>
                </a:cubicBezTo>
                <a:cubicBezTo>
                  <a:pt x="10567" y="6728"/>
                  <a:pt x="10567" y="6725"/>
                  <a:pt x="10568" y="6724"/>
                </a:cubicBezTo>
                <a:cubicBezTo>
                  <a:pt x="10572" y="6715"/>
                  <a:pt x="10579" y="6719"/>
                  <a:pt x="10589" y="6723"/>
                </a:cubicBezTo>
                <a:cubicBezTo>
                  <a:pt x="10595" y="6726"/>
                  <a:pt x="10603" y="6729"/>
                  <a:pt x="10610" y="6729"/>
                </a:cubicBezTo>
                <a:cubicBezTo>
                  <a:pt x="10628" y="6729"/>
                  <a:pt x="10672" y="6683"/>
                  <a:pt x="10672" y="6626"/>
                </a:cubicBezTo>
                <a:cubicBezTo>
                  <a:pt x="10672" y="6615"/>
                  <a:pt x="10670" y="6597"/>
                  <a:pt x="10666" y="6571"/>
                </a:cubicBezTo>
                <a:close/>
                <a:moveTo>
                  <a:pt x="18516" y="6590"/>
                </a:moveTo>
                <a:cubicBezTo>
                  <a:pt x="18525" y="6577"/>
                  <a:pt x="18541" y="6593"/>
                  <a:pt x="18558" y="6620"/>
                </a:cubicBezTo>
                <a:cubicBezTo>
                  <a:pt x="18558" y="6621"/>
                  <a:pt x="18558" y="6621"/>
                  <a:pt x="18558" y="6622"/>
                </a:cubicBezTo>
                <a:cubicBezTo>
                  <a:pt x="18560" y="6628"/>
                  <a:pt x="18562" y="6633"/>
                  <a:pt x="18564" y="6639"/>
                </a:cubicBezTo>
                <a:lnTo>
                  <a:pt x="18481" y="6657"/>
                </a:lnTo>
                <a:cubicBezTo>
                  <a:pt x="18481" y="6649"/>
                  <a:pt x="18479" y="6643"/>
                  <a:pt x="18477" y="6636"/>
                </a:cubicBezTo>
                <a:cubicBezTo>
                  <a:pt x="18490" y="6624"/>
                  <a:pt x="18503" y="6610"/>
                  <a:pt x="18516" y="6590"/>
                </a:cubicBezTo>
                <a:close/>
                <a:moveTo>
                  <a:pt x="11351" y="6603"/>
                </a:moveTo>
                <a:cubicBezTo>
                  <a:pt x="11412" y="6621"/>
                  <a:pt x="11812" y="6738"/>
                  <a:pt x="11812" y="6738"/>
                </a:cubicBezTo>
                <a:lnTo>
                  <a:pt x="11937" y="6774"/>
                </a:lnTo>
                <a:cubicBezTo>
                  <a:pt x="11932" y="6787"/>
                  <a:pt x="11928" y="6803"/>
                  <a:pt x="11928" y="6821"/>
                </a:cubicBezTo>
                <a:cubicBezTo>
                  <a:pt x="11928" y="6859"/>
                  <a:pt x="11943" y="6889"/>
                  <a:pt x="11962" y="6889"/>
                </a:cubicBezTo>
                <a:cubicBezTo>
                  <a:pt x="11981" y="6889"/>
                  <a:pt x="11996" y="6859"/>
                  <a:pt x="11996" y="6821"/>
                </a:cubicBezTo>
                <a:cubicBezTo>
                  <a:pt x="11996" y="6809"/>
                  <a:pt x="11992" y="6799"/>
                  <a:pt x="11990" y="6789"/>
                </a:cubicBezTo>
                <a:lnTo>
                  <a:pt x="12179" y="6844"/>
                </a:lnTo>
                <a:lnTo>
                  <a:pt x="12013" y="6988"/>
                </a:lnTo>
                <a:lnTo>
                  <a:pt x="11866" y="7115"/>
                </a:lnTo>
                <a:cubicBezTo>
                  <a:pt x="11856" y="7056"/>
                  <a:pt x="11830" y="7013"/>
                  <a:pt x="11797" y="7013"/>
                </a:cubicBezTo>
                <a:cubicBezTo>
                  <a:pt x="11756" y="7013"/>
                  <a:pt x="11723" y="7080"/>
                  <a:pt x="11723" y="7161"/>
                </a:cubicBezTo>
                <a:cubicBezTo>
                  <a:pt x="11723" y="7186"/>
                  <a:pt x="11727" y="7208"/>
                  <a:pt x="11733" y="7229"/>
                </a:cubicBezTo>
                <a:lnTo>
                  <a:pt x="11472" y="7454"/>
                </a:lnTo>
                <a:cubicBezTo>
                  <a:pt x="11471" y="7454"/>
                  <a:pt x="11471" y="7455"/>
                  <a:pt x="11470" y="7455"/>
                </a:cubicBezTo>
                <a:lnTo>
                  <a:pt x="11371" y="7540"/>
                </a:lnTo>
                <a:lnTo>
                  <a:pt x="11362" y="7548"/>
                </a:lnTo>
                <a:cubicBezTo>
                  <a:pt x="11352" y="7540"/>
                  <a:pt x="11343" y="7536"/>
                  <a:pt x="11332" y="7536"/>
                </a:cubicBezTo>
                <a:cubicBezTo>
                  <a:pt x="11300" y="7536"/>
                  <a:pt x="11274" y="7577"/>
                  <a:pt x="11263" y="7633"/>
                </a:cubicBezTo>
                <a:lnTo>
                  <a:pt x="11183" y="7702"/>
                </a:lnTo>
                <a:lnTo>
                  <a:pt x="11301" y="6720"/>
                </a:lnTo>
                <a:cubicBezTo>
                  <a:pt x="11303" y="6720"/>
                  <a:pt x="11305" y="6725"/>
                  <a:pt x="11308" y="6725"/>
                </a:cubicBezTo>
                <a:cubicBezTo>
                  <a:pt x="11335" y="6725"/>
                  <a:pt x="11356" y="6682"/>
                  <a:pt x="11356" y="6627"/>
                </a:cubicBezTo>
                <a:cubicBezTo>
                  <a:pt x="11356" y="6618"/>
                  <a:pt x="11352" y="6612"/>
                  <a:pt x="11351" y="6603"/>
                </a:cubicBezTo>
                <a:close/>
                <a:moveTo>
                  <a:pt x="17002" y="6603"/>
                </a:moveTo>
                <a:cubicBezTo>
                  <a:pt x="16974" y="6603"/>
                  <a:pt x="16952" y="6648"/>
                  <a:pt x="16952" y="6702"/>
                </a:cubicBezTo>
                <a:cubicBezTo>
                  <a:pt x="16952" y="6756"/>
                  <a:pt x="16974" y="6800"/>
                  <a:pt x="17002" y="6800"/>
                </a:cubicBezTo>
                <a:cubicBezTo>
                  <a:pt x="17029" y="6800"/>
                  <a:pt x="17050" y="6756"/>
                  <a:pt x="17050" y="6702"/>
                </a:cubicBezTo>
                <a:cubicBezTo>
                  <a:pt x="17050" y="6648"/>
                  <a:pt x="17029" y="6603"/>
                  <a:pt x="17002" y="6603"/>
                </a:cubicBezTo>
                <a:close/>
                <a:moveTo>
                  <a:pt x="2080" y="6658"/>
                </a:moveTo>
                <a:cubicBezTo>
                  <a:pt x="2072" y="6658"/>
                  <a:pt x="2066" y="6670"/>
                  <a:pt x="2066" y="6687"/>
                </a:cubicBezTo>
                <a:lnTo>
                  <a:pt x="2066" y="6722"/>
                </a:lnTo>
                <a:cubicBezTo>
                  <a:pt x="2066" y="6728"/>
                  <a:pt x="2066" y="6733"/>
                  <a:pt x="2068" y="6738"/>
                </a:cubicBezTo>
                <a:cubicBezTo>
                  <a:pt x="2071" y="6746"/>
                  <a:pt x="2073" y="6756"/>
                  <a:pt x="2076" y="6766"/>
                </a:cubicBezTo>
                <a:cubicBezTo>
                  <a:pt x="2081" y="6786"/>
                  <a:pt x="2086" y="6804"/>
                  <a:pt x="2093" y="6815"/>
                </a:cubicBezTo>
                <a:cubicBezTo>
                  <a:pt x="2088" y="6827"/>
                  <a:pt x="2084" y="6842"/>
                  <a:pt x="2084" y="6858"/>
                </a:cubicBezTo>
                <a:cubicBezTo>
                  <a:pt x="2084" y="6896"/>
                  <a:pt x="2100" y="6926"/>
                  <a:pt x="2119" y="6926"/>
                </a:cubicBezTo>
                <a:cubicBezTo>
                  <a:pt x="2120" y="6926"/>
                  <a:pt x="2120" y="6924"/>
                  <a:pt x="2121" y="6924"/>
                </a:cubicBezTo>
                <a:cubicBezTo>
                  <a:pt x="2125" y="6966"/>
                  <a:pt x="2138" y="7011"/>
                  <a:pt x="2161" y="7011"/>
                </a:cubicBezTo>
                <a:cubicBezTo>
                  <a:pt x="2174" y="7011"/>
                  <a:pt x="2179" y="6997"/>
                  <a:pt x="2181" y="6989"/>
                </a:cubicBezTo>
                <a:cubicBezTo>
                  <a:pt x="2187" y="6963"/>
                  <a:pt x="2177" y="6939"/>
                  <a:pt x="2166" y="6913"/>
                </a:cubicBezTo>
                <a:cubicBezTo>
                  <a:pt x="2165" y="6909"/>
                  <a:pt x="2162" y="6902"/>
                  <a:pt x="2161" y="6898"/>
                </a:cubicBezTo>
                <a:cubicBezTo>
                  <a:pt x="2161" y="6897"/>
                  <a:pt x="2161" y="6897"/>
                  <a:pt x="2161" y="6897"/>
                </a:cubicBezTo>
                <a:cubicBezTo>
                  <a:pt x="2163" y="6891"/>
                  <a:pt x="2166" y="6884"/>
                  <a:pt x="2168" y="6875"/>
                </a:cubicBezTo>
                <a:cubicBezTo>
                  <a:pt x="2168" y="6874"/>
                  <a:pt x="2168" y="6874"/>
                  <a:pt x="2168" y="6873"/>
                </a:cubicBezTo>
                <a:cubicBezTo>
                  <a:pt x="2169" y="6871"/>
                  <a:pt x="2170" y="6865"/>
                  <a:pt x="2170" y="6857"/>
                </a:cubicBezTo>
                <a:cubicBezTo>
                  <a:pt x="2170" y="6836"/>
                  <a:pt x="2165" y="6823"/>
                  <a:pt x="2162" y="6814"/>
                </a:cubicBezTo>
                <a:cubicBezTo>
                  <a:pt x="2161" y="6812"/>
                  <a:pt x="2160" y="6808"/>
                  <a:pt x="2159" y="6807"/>
                </a:cubicBezTo>
                <a:cubicBezTo>
                  <a:pt x="2159" y="6792"/>
                  <a:pt x="2159" y="6780"/>
                  <a:pt x="2160" y="6768"/>
                </a:cubicBezTo>
                <a:cubicBezTo>
                  <a:pt x="2161" y="6756"/>
                  <a:pt x="2161" y="6743"/>
                  <a:pt x="2161" y="6731"/>
                </a:cubicBezTo>
                <a:cubicBezTo>
                  <a:pt x="2161" y="6721"/>
                  <a:pt x="2160" y="6712"/>
                  <a:pt x="2158" y="6703"/>
                </a:cubicBezTo>
                <a:cubicBezTo>
                  <a:pt x="2156" y="6691"/>
                  <a:pt x="2151" y="6684"/>
                  <a:pt x="2145" y="6683"/>
                </a:cubicBezTo>
                <a:cubicBezTo>
                  <a:pt x="2141" y="6683"/>
                  <a:pt x="2138" y="6686"/>
                  <a:pt x="2135" y="6690"/>
                </a:cubicBezTo>
                <a:cubicBezTo>
                  <a:pt x="2134" y="6689"/>
                  <a:pt x="2132" y="6687"/>
                  <a:pt x="2131" y="6687"/>
                </a:cubicBezTo>
                <a:cubicBezTo>
                  <a:pt x="2125" y="6686"/>
                  <a:pt x="2119" y="6681"/>
                  <a:pt x="2113" y="6675"/>
                </a:cubicBezTo>
                <a:cubicBezTo>
                  <a:pt x="2104" y="6667"/>
                  <a:pt x="2094" y="6658"/>
                  <a:pt x="2080" y="6658"/>
                </a:cubicBezTo>
                <a:close/>
                <a:moveTo>
                  <a:pt x="18731" y="6665"/>
                </a:moveTo>
                <a:cubicBezTo>
                  <a:pt x="18732" y="6673"/>
                  <a:pt x="18734" y="6681"/>
                  <a:pt x="18736" y="6689"/>
                </a:cubicBezTo>
                <a:cubicBezTo>
                  <a:pt x="18738" y="6704"/>
                  <a:pt x="18741" y="6719"/>
                  <a:pt x="18743" y="6732"/>
                </a:cubicBezTo>
                <a:cubicBezTo>
                  <a:pt x="18746" y="6753"/>
                  <a:pt x="18745" y="6771"/>
                  <a:pt x="18744" y="6793"/>
                </a:cubicBezTo>
                <a:cubicBezTo>
                  <a:pt x="18743" y="6813"/>
                  <a:pt x="18743" y="6835"/>
                  <a:pt x="18745" y="6859"/>
                </a:cubicBezTo>
                <a:cubicBezTo>
                  <a:pt x="18733" y="6840"/>
                  <a:pt x="18718" y="6827"/>
                  <a:pt x="18701" y="6827"/>
                </a:cubicBezTo>
                <a:cubicBezTo>
                  <a:pt x="18695" y="6827"/>
                  <a:pt x="18689" y="6831"/>
                  <a:pt x="18684" y="6834"/>
                </a:cubicBezTo>
                <a:cubicBezTo>
                  <a:pt x="18688" y="6765"/>
                  <a:pt x="18698" y="6708"/>
                  <a:pt x="18712" y="6702"/>
                </a:cubicBezTo>
                <a:cubicBezTo>
                  <a:pt x="18719" y="6699"/>
                  <a:pt x="18723" y="6687"/>
                  <a:pt x="18723" y="6673"/>
                </a:cubicBezTo>
                <a:cubicBezTo>
                  <a:pt x="18723" y="6670"/>
                  <a:pt x="18724" y="6668"/>
                  <a:pt x="18725" y="6666"/>
                </a:cubicBezTo>
                <a:lnTo>
                  <a:pt x="18725" y="6666"/>
                </a:lnTo>
                <a:lnTo>
                  <a:pt x="18731" y="6665"/>
                </a:lnTo>
                <a:close/>
                <a:moveTo>
                  <a:pt x="18591" y="6693"/>
                </a:moveTo>
                <a:cubicBezTo>
                  <a:pt x="18593" y="6695"/>
                  <a:pt x="18595" y="6698"/>
                  <a:pt x="18597" y="6700"/>
                </a:cubicBezTo>
                <a:cubicBezTo>
                  <a:pt x="18615" y="6751"/>
                  <a:pt x="18627" y="6807"/>
                  <a:pt x="18627" y="6842"/>
                </a:cubicBezTo>
                <a:cubicBezTo>
                  <a:pt x="18627" y="6904"/>
                  <a:pt x="18615" y="6977"/>
                  <a:pt x="18591" y="7061"/>
                </a:cubicBezTo>
                <a:cubicBezTo>
                  <a:pt x="18570" y="7138"/>
                  <a:pt x="18571" y="7201"/>
                  <a:pt x="18572" y="7263"/>
                </a:cubicBezTo>
                <a:cubicBezTo>
                  <a:pt x="18572" y="7302"/>
                  <a:pt x="18573" y="7343"/>
                  <a:pt x="18567" y="7390"/>
                </a:cubicBezTo>
                <a:cubicBezTo>
                  <a:pt x="18566" y="7399"/>
                  <a:pt x="18565" y="7409"/>
                  <a:pt x="18563" y="7419"/>
                </a:cubicBezTo>
                <a:lnTo>
                  <a:pt x="18505" y="7515"/>
                </a:lnTo>
                <a:lnTo>
                  <a:pt x="18464" y="7583"/>
                </a:lnTo>
                <a:lnTo>
                  <a:pt x="18308" y="7271"/>
                </a:lnTo>
                <a:lnTo>
                  <a:pt x="18089" y="6830"/>
                </a:lnTo>
                <a:cubicBezTo>
                  <a:pt x="18090" y="6824"/>
                  <a:pt x="18092" y="6820"/>
                  <a:pt x="18092" y="6814"/>
                </a:cubicBezTo>
                <a:cubicBezTo>
                  <a:pt x="18092" y="6808"/>
                  <a:pt x="18090" y="6804"/>
                  <a:pt x="18090" y="6799"/>
                </a:cubicBezTo>
                <a:lnTo>
                  <a:pt x="18399" y="6733"/>
                </a:lnTo>
                <a:cubicBezTo>
                  <a:pt x="18408" y="6752"/>
                  <a:pt x="18421" y="6763"/>
                  <a:pt x="18434" y="6763"/>
                </a:cubicBezTo>
                <a:cubicBezTo>
                  <a:pt x="18451" y="6763"/>
                  <a:pt x="18463" y="6744"/>
                  <a:pt x="18472" y="6718"/>
                </a:cubicBezTo>
                <a:lnTo>
                  <a:pt x="18591" y="6693"/>
                </a:lnTo>
                <a:close/>
                <a:moveTo>
                  <a:pt x="11551" y="6695"/>
                </a:moveTo>
                <a:cubicBezTo>
                  <a:pt x="11543" y="6697"/>
                  <a:pt x="11537" y="6709"/>
                  <a:pt x="11537" y="6724"/>
                </a:cubicBezTo>
                <a:cubicBezTo>
                  <a:pt x="11537" y="6725"/>
                  <a:pt x="11537" y="6727"/>
                  <a:pt x="11537" y="6728"/>
                </a:cubicBezTo>
                <a:cubicBezTo>
                  <a:pt x="11537" y="6728"/>
                  <a:pt x="11537" y="6733"/>
                  <a:pt x="11537" y="6733"/>
                </a:cubicBezTo>
                <a:cubicBezTo>
                  <a:pt x="11538" y="6744"/>
                  <a:pt x="11538" y="6753"/>
                  <a:pt x="11538" y="6763"/>
                </a:cubicBezTo>
                <a:cubicBezTo>
                  <a:pt x="11538" y="6764"/>
                  <a:pt x="11538" y="6765"/>
                  <a:pt x="11538" y="6766"/>
                </a:cubicBezTo>
                <a:cubicBezTo>
                  <a:pt x="11538" y="6783"/>
                  <a:pt x="11545" y="6796"/>
                  <a:pt x="11554" y="6796"/>
                </a:cubicBezTo>
                <a:cubicBezTo>
                  <a:pt x="11562" y="6796"/>
                  <a:pt x="11569" y="6783"/>
                  <a:pt x="11569" y="6766"/>
                </a:cubicBezTo>
                <a:cubicBezTo>
                  <a:pt x="11569" y="6754"/>
                  <a:pt x="11568" y="6741"/>
                  <a:pt x="11567" y="6728"/>
                </a:cubicBezTo>
                <a:lnTo>
                  <a:pt x="11567" y="6722"/>
                </a:lnTo>
                <a:cubicBezTo>
                  <a:pt x="11566" y="6705"/>
                  <a:pt x="11559" y="6693"/>
                  <a:pt x="11551" y="6695"/>
                </a:cubicBezTo>
                <a:close/>
                <a:moveTo>
                  <a:pt x="15907" y="6715"/>
                </a:moveTo>
                <a:cubicBezTo>
                  <a:pt x="15888" y="6715"/>
                  <a:pt x="15873" y="6746"/>
                  <a:pt x="15873" y="6784"/>
                </a:cubicBezTo>
                <a:cubicBezTo>
                  <a:pt x="15873" y="6821"/>
                  <a:pt x="15888" y="6851"/>
                  <a:pt x="15907" y="6851"/>
                </a:cubicBezTo>
                <a:cubicBezTo>
                  <a:pt x="15926" y="6851"/>
                  <a:pt x="15941" y="6821"/>
                  <a:pt x="15941" y="6784"/>
                </a:cubicBezTo>
                <a:cubicBezTo>
                  <a:pt x="15941" y="6746"/>
                  <a:pt x="15926" y="6715"/>
                  <a:pt x="15907" y="6715"/>
                </a:cubicBezTo>
                <a:close/>
                <a:moveTo>
                  <a:pt x="14601" y="6752"/>
                </a:moveTo>
                <a:cubicBezTo>
                  <a:pt x="14574" y="6752"/>
                  <a:pt x="14552" y="6797"/>
                  <a:pt x="14552" y="6851"/>
                </a:cubicBezTo>
                <a:cubicBezTo>
                  <a:pt x="14552" y="6906"/>
                  <a:pt x="14574" y="6949"/>
                  <a:pt x="14601" y="6949"/>
                </a:cubicBezTo>
                <a:cubicBezTo>
                  <a:pt x="14628" y="6949"/>
                  <a:pt x="14650" y="6906"/>
                  <a:pt x="14650" y="6851"/>
                </a:cubicBezTo>
                <a:cubicBezTo>
                  <a:pt x="14650" y="6797"/>
                  <a:pt x="14628" y="6752"/>
                  <a:pt x="14601" y="6752"/>
                </a:cubicBezTo>
                <a:close/>
                <a:moveTo>
                  <a:pt x="10089" y="6759"/>
                </a:moveTo>
                <a:cubicBezTo>
                  <a:pt x="10092" y="6790"/>
                  <a:pt x="10104" y="6814"/>
                  <a:pt x="10120" y="6814"/>
                </a:cubicBezTo>
                <a:cubicBezTo>
                  <a:pt x="10121" y="6814"/>
                  <a:pt x="10122" y="6812"/>
                  <a:pt x="10124" y="6812"/>
                </a:cubicBezTo>
                <a:lnTo>
                  <a:pt x="10124" y="6836"/>
                </a:lnTo>
                <a:cubicBezTo>
                  <a:pt x="10124" y="6845"/>
                  <a:pt x="10126" y="6855"/>
                  <a:pt x="10129" y="6861"/>
                </a:cubicBezTo>
                <a:cubicBezTo>
                  <a:pt x="10133" y="6866"/>
                  <a:pt x="10138" y="6868"/>
                  <a:pt x="10143" y="6865"/>
                </a:cubicBezTo>
                <a:cubicBezTo>
                  <a:pt x="10149" y="6861"/>
                  <a:pt x="10154" y="6857"/>
                  <a:pt x="10158" y="6852"/>
                </a:cubicBezTo>
                <a:cubicBezTo>
                  <a:pt x="10159" y="6851"/>
                  <a:pt x="10161" y="6850"/>
                  <a:pt x="10162" y="6848"/>
                </a:cubicBezTo>
                <a:lnTo>
                  <a:pt x="10164" y="6844"/>
                </a:lnTo>
                <a:cubicBezTo>
                  <a:pt x="10167" y="6840"/>
                  <a:pt x="10169" y="6837"/>
                  <a:pt x="10170" y="6836"/>
                </a:cubicBezTo>
                <a:lnTo>
                  <a:pt x="10173" y="6836"/>
                </a:lnTo>
                <a:cubicBezTo>
                  <a:pt x="10175" y="6836"/>
                  <a:pt x="10178" y="6837"/>
                  <a:pt x="10181" y="6837"/>
                </a:cubicBezTo>
                <a:cubicBezTo>
                  <a:pt x="10199" y="6837"/>
                  <a:pt x="10211" y="6863"/>
                  <a:pt x="10211" y="6887"/>
                </a:cubicBezTo>
                <a:cubicBezTo>
                  <a:pt x="10211" y="6907"/>
                  <a:pt x="10205" y="6924"/>
                  <a:pt x="10197" y="6941"/>
                </a:cubicBezTo>
                <a:cubicBezTo>
                  <a:pt x="10196" y="6941"/>
                  <a:pt x="10196" y="6939"/>
                  <a:pt x="10195" y="6939"/>
                </a:cubicBezTo>
                <a:cubicBezTo>
                  <a:pt x="10176" y="6939"/>
                  <a:pt x="10160" y="6970"/>
                  <a:pt x="10160" y="7007"/>
                </a:cubicBezTo>
                <a:cubicBezTo>
                  <a:pt x="10160" y="7008"/>
                  <a:pt x="10161" y="7009"/>
                  <a:pt x="10161" y="7010"/>
                </a:cubicBezTo>
                <a:cubicBezTo>
                  <a:pt x="10155" y="7021"/>
                  <a:pt x="10148" y="7030"/>
                  <a:pt x="10145" y="7042"/>
                </a:cubicBezTo>
                <a:cubicBezTo>
                  <a:pt x="10142" y="7050"/>
                  <a:pt x="10142" y="7059"/>
                  <a:pt x="10143" y="7068"/>
                </a:cubicBezTo>
                <a:cubicBezTo>
                  <a:pt x="10145" y="7077"/>
                  <a:pt x="10149" y="7084"/>
                  <a:pt x="10153" y="7087"/>
                </a:cubicBezTo>
                <a:cubicBezTo>
                  <a:pt x="10161" y="7091"/>
                  <a:pt x="10167" y="7094"/>
                  <a:pt x="10172" y="7097"/>
                </a:cubicBezTo>
                <a:lnTo>
                  <a:pt x="10167" y="7118"/>
                </a:lnTo>
                <a:lnTo>
                  <a:pt x="10166" y="7123"/>
                </a:lnTo>
                <a:cubicBezTo>
                  <a:pt x="10158" y="7134"/>
                  <a:pt x="10150" y="7138"/>
                  <a:pt x="10140" y="7138"/>
                </a:cubicBezTo>
                <a:lnTo>
                  <a:pt x="10095" y="7138"/>
                </a:lnTo>
                <a:cubicBezTo>
                  <a:pt x="10090" y="7110"/>
                  <a:pt x="10080" y="7088"/>
                  <a:pt x="10064" y="7088"/>
                </a:cubicBezTo>
                <a:cubicBezTo>
                  <a:pt x="10047" y="7088"/>
                  <a:pt x="10035" y="7114"/>
                  <a:pt x="10032" y="7146"/>
                </a:cubicBezTo>
                <a:cubicBezTo>
                  <a:pt x="10024" y="7149"/>
                  <a:pt x="10018" y="7151"/>
                  <a:pt x="10007" y="7156"/>
                </a:cubicBezTo>
                <a:cubicBezTo>
                  <a:pt x="9986" y="7165"/>
                  <a:pt x="9961" y="7176"/>
                  <a:pt x="9946" y="7176"/>
                </a:cubicBezTo>
                <a:cubicBezTo>
                  <a:pt x="9942" y="7176"/>
                  <a:pt x="9939" y="7173"/>
                  <a:pt x="9933" y="7167"/>
                </a:cubicBezTo>
                <a:cubicBezTo>
                  <a:pt x="9927" y="7160"/>
                  <a:pt x="9919" y="7151"/>
                  <a:pt x="9907" y="7151"/>
                </a:cubicBezTo>
                <a:cubicBezTo>
                  <a:pt x="9883" y="7151"/>
                  <a:pt x="9867" y="7184"/>
                  <a:pt x="9861" y="7223"/>
                </a:cubicBezTo>
                <a:lnTo>
                  <a:pt x="9844" y="7223"/>
                </a:lnTo>
                <a:cubicBezTo>
                  <a:pt x="9840" y="7223"/>
                  <a:pt x="9837" y="7224"/>
                  <a:pt x="9834" y="7225"/>
                </a:cubicBezTo>
                <a:cubicBezTo>
                  <a:pt x="9851" y="7188"/>
                  <a:pt x="9872" y="7144"/>
                  <a:pt x="9879" y="7132"/>
                </a:cubicBezTo>
                <a:cubicBezTo>
                  <a:pt x="9887" y="7129"/>
                  <a:pt x="9896" y="7128"/>
                  <a:pt x="9904" y="7126"/>
                </a:cubicBezTo>
                <a:cubicBezTo>
                  <a:pt x="9927" y="7123"/>
                  <a:pt x="9961" y="7118"/>
                  <a:pt x="9961" y="7049"/>
                </a:cubicBezTo>
                <a:cubicBezTo>
                  <a:pt x="9961" y="7039"/>
                  <a:pt x="9959" y="7030"/>
                  <a:pt x="9957" y="7023"/>
                </a:cubicBezTo>
                <a:cubicBezTo>
                  <a:pt x="9957" y="7020"/>
                  <a:pt x="9956" y="7018"/>
                  <a:pt x="9956" y="7019"/>
                </a:cubicBezTo>
                <a:cubicBezTo>
                  <a:pt x="9956" y="7006"/>
                  <a:pt x="9952" y="6995"/>
                  <a:pt x="9946" y="6991"/>
                </a:cubicBezTo>
                <a:cubicBezTo>
                  <a:pt x="9939" y="6987"/>
                  <a:pt x="9932" y="6992"/>
                  <a:pt x="9929" y="7003"/>
                </a:cubicBezTo>
                <a:cubicBezTo>
                  <a:pt x="9923" y="7021"/>
                  <a:pt x="9913" y="7032"/>
                  <a:pt x="9903" y="7032"/>
                </a:cubicBezTo>
                <a:cubicBezTo>
                  <a:pt x="9897" y="7032"/>
                  <a:pt x="9893" y="7024"/>
                  <a:pt x="9888" y="7018"/>
                </a:cubicBezTo>
                <a:cubicBezTo>
                  <a:pt x="9883" y="6994"/>
                  <a:pt x="9873" y="6976"/>
                  <a:pt x="9860" y="6976"/>
                </a:cubicBezTo>
                <a:cubicBezTo>
                  <a:pt x="9856" y="6976"/>
                  <a:pt x="9854" y="6982"/>
                  <a:pt x="9850" y="6984"/>
                </a:cubicBezTo>
                <a:cubicBezTo>
                  <a:pt x="9848" y="6983"/>
                  <a:pt x="9846" y="6981"/>
                  <a:pt x="9844" y="6981"/>
                </a:cubicBezTo>
                <a:cubicBezTo>
                  <a:pt x="9843" y="6981"/>
                  <a:pt x="9842" y="6982"/>
                  <a:pt x="9840" y="6982"/>
                </a:cubicBezTo>
                <a:cubicBezTo>
                  <a:pt x="9843" y="6978"/>
                  <a:pt x="9846" y="6974"/>
                  <a:pt x="9849" y="6970"/>
                </a:cubicBezTo>
                <a:cubicBezTo>
                  <a:pt x="9860" y="6958"/>
                  <a:pt x="9871" y="6945"/>
                  <a:pt x="9879" y="6925"/>
                </a:cubicBezTo>
                <a:lnTo>
                  <a:pt x="10042" y="6796"/>
                </a:lnTo>
                <a:cubicBezTo>
                  <a:pt x="10042" y="6796"/>
                  <a:pt x="10066" y="6777"/>
                  <a:pt x="10089" y="6759"/>
                </a:cubicBezTo>
                <a:close/>
                <a:moveTo>
                  <a:pt x="11572" y="6789"/>
                </a:moveTo>
                <a:cubicBezTo>
                  <a:pt x="11553" y="6789"/>
                  <a:pt x="11537" y="6821"/>
                  <a:pt x="11537" y="6858"/>
                </a:cubicBezTo>
                <a:cubicBezTo>
                  <a:pt x="11537" y="6896"/>
                  <a:pt x="11553" y="6926"/>
                  <a:pt x="11572" y="6926"/>
                </a:cubicBezTo>
                <a:cubicBezTo>
                  <a:pt x="11590" y="6926"/>
                  <a:pt x="11605" y="6896"/>
                  <a:pt x="11605" y="6858"/>
                </a:cubicBezTo>
                <a:cubicBezTo>
                  <a:pt x="11605" y="6821"/>
                  <a:pt x="11590" y="6789"/>
                  <a:pt x="11572" y="6789"/>
                </a:cubicBezTo>
                <a:close/>
                <a:moveTo>
                  <a:pt x="17994" y="6815"/>
                </a:moveTo>
                <a:cubicBezTo>
                  <a:pt x="17994" y="6827"/>
                  <a:pt x="17999" y="6835"/>
                  <a:pt x="18001" y="6845"/>
                </a:cubicBezTo>
                <a:lnTo>
                  <a:pt x="17939" y="7021"/>
                </a:lnTo>
                <a:cubicBezTo>
                  <a:pt x="17932" y="7018"/>
                  <a:pt x="17926" y="7013"/>
                  <a:pt x="17919" y="7013"/>
                </a:cubicBezTo>
                <a:cubicBezTo>
                  <a:pt x="17878" y="7013"/>
                  <a:pt x="17845" y="7080"/>
                  <a:pt x="17845" y="7161"/>
                </a:cubicBezTo>
                <a:cubicBezTo>
                  <a:pt x="17845" y="7194"/>
                  <a:pt x="17851" y="7222"/>
                  <a:pt x="17860" y="7246"/>
                </a:cubicBezTo>
                <a:lnTo>
                  <a:pt x="17855" y="7262"/>
                </a:lnTo>
                <a:cubicBezTo>
                  <a:pt x="17854" y="7261"/>
                  <a:pt x="17853" y="7260"/>
                  <a:pt x="17852" y="7259"/>
                </a:cubicBezTo>
                <a:cubicBezTo>
                  <a:pt x="17850" y="7257"/>
                  <a:pt x="17848" y="7256"/>
                  <a:pt x="17846" y="7253"/>
                </a:cubicBezTo>
                <a:cubicBezTo>
                  <a:pt x="17844" y="7251"/>
                  <a:pt x="17842" y="7248"/>
                  <a:pt x="17840" y="7245"/>
                </a:cubicBezTo>
                <a:cubicBezTo>
                  <a:pt x="17838" y="7243"/>
                  <a:pt x="17836" y="7242"/>
                  <a:pt x="17835" y="7239"/>
                </a:cubicBezTo>
                <a:cubicBezTo>
                  <a:pt x="17833" y="7237"/>
                  <a:pt x="17831" y="7233"/>
                  <a:pt x="17830" y="7230"/>
                </a:cubicBezTo>
                <a:cubicBezTo>
                  <a:pt x="17828" y="7228"/>
                  <a:pt x="17827" y="7226"/>
                  <a:pt x="17826" y="7224"/>
                </a:cubicBezTo>
                <a:cubicBezTo>
                  <a:pt x="17824" y="7220"/>
                  <a:pt x="17823" y="7217"/>
                  <a:pt x="17821" y="7213"/>
                </a:cubicBezTo>
                <a:cubicBezTo>
                  <a:pt x="17821" y="7212"/>
                  <a:pt x="17821" y="7211"/>
                  <a:pt x="17820" y="7210"/>
                </a:cubicBezTo>
                <a:cubicBezTo>
                  <a:pt x="17802" y="7151"/>
                  <a:pt x="17788" y="7086"/>
                  <a:pt x="17775" y="7024"/>
                </a:cubicBezTo>
                <a:cubicBezTo>
                  <a:pt x="17771" y="7005"/>
                  <a:pt x="17767" y="6987"/>
                  <a:pt x="17763" y="6969"/>
                </a:cubicBezTo>
                <a:cubicBezTo>
                  <a:pt x="17762" y="6965"/>
                  <a:pt x="17761" y="6961"/>
                  <a:pt x="17760" y="6956"/>
                </a:cubicBezTo>
                <a:cubicBezTo>
                  <a:pt x="17757" y="6942"/>
                  <a:pt x="17754" y="6929"/>
                  <a:pt x="17751" y="6915"/>
                </a:cubicBezTo>
                <a:cubicBezTo>
                  <a:pt x="17750" y="6910"/>
                  <a:pt x="17748" y="6904"/>
                  <a:pt x="17747" y="6899"/>
                </a:cubicBezTo>
                <a:cubicBezTo>
                  <a:pt x="17743" y="6885"/>
                  <a:pt x="17739" y="6872"/>
                  <a:pt x="17735" y="6858"/>
                </a:cubicBezTo>
                <a:cubicBezTo>
                  <a:pt x="17734" y="6855"/>
                  <a:pt x="17733" y="6852"/>
                  <a:pt x="17733" y="6849"/>
                </a:cubicBezTo>
                <a:cubicBezTo>
                  <a:pt x="17732" y="6848"/>
                  <a:pt x="17732" y="6846"/>
                  <a:pt x="17732" y="6845"/>
                </a:cubicBezTo>
                <a:lnTo>
                  <a:pt x="17994" y="6815"/>
                </a:lnTo>
                <a:close/>
                <a:moveTo>
                  <a:pt x="10441" y="6830"/>
                </a:moveTo>
                <a:cubicBezTo>
                  <a:pt x="10444" y="6863"/>
                  <a:pt x="10457" y="6889"/>
                  <a:pt x="10474" y="6889"/>
                </a:cubicBezTo>
                <a:cubicBezTo>
                  <a:pt x="10489" y="6889"/>
                  <a:pt x="10499" y="6867"/>
                  <a:pt x="10503" y="6840"/>
                </a:cubicBezTo>
                <a:lnTo>
                  <a:pt x="10648" y="7048"/>
                </a:lnTo>
                <a:cubicBezTo>
                  <a:pt x="10646" y="7061"/>
                  <a:pt x="10644" y="7073"/>
                  <a:pt x="10644" y="7087"/>
                </a:cubicBezTo>
                <a:cubicBezTo>
                  <a:pt x="10644" y="7168"/>
                  <a:pt x="10677" y="7235"/>
                  <a:pt x="10718" y="7235"/>
                </a:cubicBezTo>
                <a:cubicBezTo>
                  <a:pt x="10733" y="7235"/>
                  <a:pt x="10746" y="7224"/>
                  <a:pt x="10758" y="7208"/>
                </a:cubicBezTo>
                <a:lnTo>
                  <a:pt x="10914" y="7433"/>
                </a:lnTo>
                <a:lnTo>
                  <a:pt x="11017" y="7581"/>
                </a:lnTo>
                <a:cubicBezTo>
                  <a:pt x="11011" y="7577"/>
                  <a:pt x="11004" y="7573"/>
                  <a:pt x="10997" y="7573"/>
                </a:cubicBezTo>
                <a:cubicBezTo>
                  <a:pt x="10956" y="7573"/>
                  <a:pt x="10923" y="7639"/>
                  <a:pt x="10923" y="7721"/>
                </a:cubicBezTo>
                <a:cubicBezTo>
                  <a:pt x="10923" y="7776"/>
                  <a:pt x="10939" y="7822"/>
                  <a:pt x="10961" y="7848"/>
                </a:cubicBezTo>
                <a:lnTo>
                  <a:pt x="10535" y="8117"/>
                </a:lnTo>
                <a:cubicBezTo>
                  <a:pt x="10529" y="8104"/>
                  <a:pt x="10521" y="8095"/>
                  <a:pt x="10511" y="8095"/>
                </a:cubicBezTo>
                <a:cubicBezTo>
                  <a:pt x="10494" y="8095"/>
                  <a:pt x="10482" y="8121"/>
                  <a:pt x="10479" y="8152"/>
                </a:cubicBezTo>
                <a:lnTo>
                  <a:pt x="10345" y="8237"/>
                </a:lnTo>
                <a:cubicBezTo>
                  <a:pt x="10343" y="8228"/>
                  <a:pt x="10342" y="8218"/>
                  <a:pt x="10339" y="8211"/>
                </a:cubicBezTo>
                <a:cubicBezTo>
                  <a:pt x="10339" y="8153"/>
                  <a:pt x="10339" y="7108"/>
                  <a:pt x="10339" y="7108"/>
                </a:cubicBezTo>
                <a:cubicBezTo>
                  <a:pt x="10375" y="7077"/>
                  <a:pt x="10379" y="7069"/>
                  <a:pt x="10381" y="7065"/>
                </a:cubicBezTo>
                <a:cubicBezTo>
                  <a:pt x="10382" y="7062"/>
                  <a:pt x="10382" y="7060"/>
                  <a:pt x="10383" y="7058"/>
                </a:cubicBezTo>
                <a:cubicBezTo>
                  <a:pt x="10390" y="7045"/>
                  <a:pt x="10396" y="7029"/>
                  <a:pt x="10396" y="7007"/>
                </a:cubicBezTo>
                <a:cubicBezTo>
                  <a:pt x="10396" y="7007"/>
                  <a:pt x="10396" y="7007"/>
                  <a:pt x="10396" y="7006"/>
                </a:cubicBezTo>
                <a:cubicBezTo>
                  <a:pt x="10398" y="6984"/>
                  <a:pt x="10398" y="6961"/>
                  <a:pt x="10397" y="6939"/>
                </a:cubicBezTo>
                <a:cubicBezTo>
                  <a:pt x="10397" y="6930"/>
                  <a:pt x="10396" y="6920"/>
                  <a:pt x="10396" y="6911"/>
                </a:cubicBezTo>
                <a:cubicBezTo>
                  <a:pt x="10398" y="6907"/>
                  <a:pt x="10401" y="6901"/>
                  <a:pt x="10409" y="6889"/>
                </a:cubicBezTo>
                <a:cubicBezTo>
                  <a:pt x="10411" y="6885"/>
                  <a:pt x="10413" y="6883"/>
                  <a:pt x="10413" y="6882"/>
                </a:cubicBezTo>
                <a:lnTo>
                  <a:pt x="10418" y="6870"/>
                </a:lnTo>
                <a:cubicBezTo>
                  <a:pt x="10426" y="6856"/>
                  <a:pt x="10434" y="6844"/>
                  <a:pt x="10441" y="6830"/>
                </a:cubicBezTo>
                <a:close/>
                <a:moveTo>
                  <a:pt x="17696" y="6850"/>
                </a:moveTo>
                <a:cubicBezTo>
                  <a:pt x="17699" y="6857"/>
                  <a:pt x="17701" y="6863"/>
                  <a:pt x="17703" y="6870"/>
                </a:cubicBezTo>
                <a:cubicBezTo>
                  <a:pt x="17706" y="6876"/>
                  <a:pt x="17708" y="6882"/>
                  <a:pt x="17710" y="6889"/>
                </a:cubicBezTo>
                <a:cubicBezTo>
                  <a:pt x="17713" y="6898"/>
                  <a:pt x="17715" y="6909"/>
                  <a:pt x="17718" y="6919"/>
                </a:cubicBezTo>
                <a:cubicBezTo>
                  <a:pt x="17720" y="6926"/>
                  <a:pt x="17722" y="6932"/>
                  <a:pt x="17724" y="6939"/>
                </a:cubicBezTo>
                <a:cubicBezTo>
                  <a:pt x="17726" y="6949"/>
                  <a:pt x="17729" y="6960"/>
                  <a:pt x="17731" y="6971"/>
                </a:cubicBezTo>
                <a:cubicBezTo>
                  <a:pt x="17733" y="6978"/>
                  <a:pt x="17734" y="6985"/>
                  <a:pt x="17736" y="6992"/>
                </a:cubicBezTo>
                <a:cubicBezTo>
                  <a:pt x="17737" y="6998"/>
                  <a:pt x="17739" y="7004"/>
                  <a:pt x="17740" y="7010"/>
                </a:cubicBezTo>
                <a:cubicBezTo>
                  <a:pt x="17743" y="7022"/>
                  <a:pt x="17745" y="7034"/>
                  <a:pt x="17748" y="7046"/>
                </a:cubicBezTo>
                <a:cubicBezTo>
                  <a:pt x="17761" y="7111"/>
                  <a:pt x="17775" y="7179"/>
                  <a:pt x="17795" y="7242"/>
                </a:cubicBezTo>
                <a:cubicBezTo>
                  <a:pt x="17795" y="7242"/>
                  <a:pt x="17795" y="7242"/>
                  <a:pt x="17795" y="7243"/>
                </a:cubicBezTo>
                <a:cubicBezTo>
                  <a:pt x="17797" y="7249"/>
                  <a:pt x="17800" y="7256"/>
                  <a:pt x="17802" y="7262"/>
                </a:cubicBezTo>
                <a:cubicBezTo>
                  <a:pt x="17803" y="7264"/>
                  <a:pt x="17804" y="7264"/>
                  <a:pt x="17805" y="7266"/>
                </a:cubicBezTo>
                <a:cubicBezTo>
                  <a:pt x="17808" y="7271"/>
                  <a:pt x="17810" y="7276"/>
                  <a:pt x="17813" y="7280"/>
                </a:cubicBezTo>
                <a:cubicBezTo>
                  <a:pt x="17813" y="7281"/>
                  <a:pt x="17813" y="7282"/>
                  <a:pt x="17814" y="7283"/>
                </a:cubicBezTo>
                <a:cubicBezTo>
                  <a:pt x="17817" y="7287"/>
                  <a:pt x="17820" y="7292"/>
                  <a:pt x="17824" y="7297"/>
                </a:cubicBezTo>
                <a:cubicBezTo>
                  <a:pt x="17825" y="7298"/>
                  <a:pt x="17826" y="7300"/>
                  <a:pt x="17827" y="7301"/>
                </a:cubicBezTo>
                <a:cubicBezTo>
                  <a:pt x="17830" y="7304"/>
                  <a:pt x="17833" y="7307"/>
                  <a:pt x="17835" y="7309"/>
                </a:cubicBezTo>
                <a:cubicBezTo>
                  <a:pt x="17836" y="7310"/>
                  <a:pt x="17836" y="7311"/>
                  <a:pt x="17837" y="7312"/>
                </a:cubicBezTo>
                <a:lnTo>
                  <a:pt x="17763" y="7524"/>
                </a:lnTo>
                <a:lnTo>
                  <a:pt x="17701" y="7701"/>
                </a:lnTo>
                <a:cubicBezTo>
                  <a:pt x="17684" y="7717"/>
                  <a:pt x="17672" y="7744"/>
                  <a:pt x="17665" y="7778"/>
                </a:cubicBezTo>
                <a:lnTo>
                  <a:pt x="17215" y="7487"/>
                </a:lnTo>
                <a:cubicBezTo>
                  <a:pt x="17207" y="7452"/>
                  <a:pt x="17192" y="7424"/>
                  <a:pt x="17171" y="7424"/>
                </a:cubicBezTo>
                <a:cubicBezTo>
                  <a:pt x="17162" y="7424"/>
                  <a:pt x="17156" y="7435"/>
                  <a:pt x="17148" y="7443"/>
                </a:cubicBezTo>
                <a:lnTo>
                  <a:pt x="16931" y="7302"/>
                </a:lnTo>
                <a:cubicBezTo>
                  <a:pt x="16976" y="7274"/>
                  <a:pt x="17022" y="7250"/>
                  <a:pt x="17069" y="7244"/>
                </a:cubicBezTo>
                <a:cubicBezTo>
                  <a:pt x="17071" y="7244"/>
                  <a:pt x="17071" y="7238"/>
                  <a:pt x="17073" y="7236"/>
                </a:cubicBezTo>
                <a:cubicBezTo>
                  <a:pt x="17079" y="7251"/>
                  <a:pt x="17088" y="7262"/>
                  <a:pt x="17098" y="7262"/>
                </a:cubicBezTo>
                <a:cubicBezTo>
                  <a:pt x="17117" y="7262"/>
                  <a:pt x="17132" y="7232"/>
                  <a:pt x="17132" y="7194"/>
                </a:cubicBezTo>
                <a:cubicBezTo>
                  <a:pt x="17132" y="7156"/>
                  <a:pt x="17117" y="7125"/>
                  <a:pt x="17098" y="7125"/>
                </a:cubicBezTo>
                <a:cubicBezTo>
                  <a:pt x="17081" y="7125"/>
                  <a:pt x="17068" y="7152"/>
                  <a:pt x="17066" y="7185"/>
                </a:cubicBezTo>
                <a:cubicBezTo>
                  <a:pt x="17007" y="7192"/>
                  <a:pt x="16951" y="7227"/>
                  <a:pt x="16896" y="7262"/>
                </a:cubicBezTo>
                <a:lnTo>
                  <a:pt x="16882" y="7271"/>
                </a:lnTo>
                <a:lnTo>
                  <a:pt x="16453" y="6993"/>
                </a:lnTo>
                <a:lnTo>
                  <a:pt x="17362" y="6889"/>
                </a:lnTo>
                <a:cubicBezTo>
                  <a:pt x="17358" y="6899"/>
                  <a:pt x="17355" y="6910"/>
                  <a:pt x="17352" y="6921"/>
                </a:cubicBezTo>
                <a:cubicBezTo>
                  <a:pt x="17351" y="6926"/>
                  <a:pt x="17350" y="6931"/>
                  <a:pt x="17350" y="6935"/>
                </a:cubicBezTo>
                <a:cubicBezTo>
                  <a:pt x="17350" y="6946"/>
                  <a:pt x="17353" y="6957"/>
                  <a:pt x="17359" y="6962"/>
                </a:cubicBezTo>
                <a:cubicBezTo>
                  <a:pt x="17366" y="6970"/>
                  <a:pt x="17375" y="6964"/>
                  <a:pt x="17379" y="6949"/>
                </a:cubicBezTo>
                <a:cubicBezTo>
                  <a:pt x="17385" y="6926"/>
                  <a:pt x="17391" y="6904"/>
                  <a:pt x="17398" y="6884"/>
                </a:cubicBezTo>
                <a:lnTo>
                  <a:pt x="17417" y="6882"/>
                </a:lnTo>
                <a:cubicBezTo>
                  <a:pt x="17418" y="6971"/>
                  <a:pt x="17454" y="7044"/>
                  <a:pt x="17499" y="7044"/>
                </a:cubicBezTo>
                <a:cubicBezTo>
                  <a:pt x="17545" y="7044"/>
                  <a:pt x="17581" y="6970"/>
                  <a:pt x="17581" y="6879"/>
                </a:cubicBezTo>
                <a:cubicBezTo>
                  <a:pt x="17581" y="6873"/>
                  <a:pt x="17580" y="6869"/>
                  <a:pt x="17580" y="6863"/>
                </a:cubicBezTo>
                <a:lnTo>
                  <a:pt x="17592" y="6862"/>
                </a:lnTo>
                <a:lnTo>
                  <a:pt x="17696" y="6850"/>
                </a:lnTo>
                <a:close/>
                <a:moveTo>
                  <a:pt x="12215" y="6878"/>
                </a:moveTo>
                <a:cubicBezTo>
                  <a:pt x="12213" y="6908"/>
                  <a:pt x="12211" y="6950"/>
                  <a:pt x="12208" y="6999"/>
                </a:cubicBezTo>
                <a:cubicBezTo>
                  <a:pt x="12196" y="7171"/>
                  <a:pt x="12179" y="7437"/>
                  <a:pt x="12165" y="7640"/>
                </a:cubicBezTo>
                <a:cubicBezTo>
                  <a:pt x="12159" y="7735"/>
                  <a:pt x="12154" y="7816"/>
                  <a:pt x="12151" y="7868"/>
                </a:cubicBezTo>
                <a:cubicBezTo>
                  <a:pt x="12150" y="7881"/>
                  <a:pt x="12149" y="7892"/>
                  <a:pt x="12148" y="7902"/>
                </a:cubicBezTo>
                <a:lnTo>
                  <a:pt x="12137" y="7900"/>
                </a:lnTo>
                <a:lnTo>
                  <a:pt x="12058" y="7885"/>
                </a:lnTo>
                <a:cubicBezTo>
                  <a:pt x="12024" y="7808"/>
                  <a:pt x="12004" y="7778"/>
                  <a:pt x="11987" y="7778"/>
                </a:cubicBezTo>
                <a:cubicBezTo>
                  <a:pt x="11955" y="7778"/>
                  <a:pt x="11938" y="7818"/>
                  <a:pt x="11923" y="7854"/>
                </a:cubicBezTo>
                <a:cubicBezTo>
                  <a:pt x="11922" y="7856"/>
                  <a:pt x="11922" y="7859"/>
                  <a:pt x="11921" y="7861"/>
                </a:cubicBezTo>
                <a:lnTo>
                  <a:pt x="11392" y="7765"/>
                </a:lnTo>
                <a:cubicBezTo>
                  <a:pt x="11400" y="7741"/>
                  <a:pt x="11406" y="7715"/>
                  <a:pt x="11406" y="7684"/>
                </a:cubicBezTo>
                <a:cubicBezTo>
                  <a:pt x="11406" y="7648"/>
                  <a:pt x="11399" y="7617"/>
                  <a:pt x="11388" y="7592"/>
                </a:cubicBezTo>
                <a:lnTo>
                  <a:pt x="11465" y="7525"/>
                </a:lnTo>
                <a:cubicBezTo>
                  <a:pt x="11473" y="7596"/>
                  <a:pt x="11502" y="7606"/>
                  <a:pt x="11524" y="7607"/>
                </a:cubicBezTo>
                <a:cubicBezTo>
                  <a:pt x="11532" y="7607"/>
                  <a:pt x="11539" y="7593"/>
                  <a:pt x="11540" y="7576"/>
                </a:cubicBezTo>
                <a:cubicBezTo>
                  <a:pt x="11540" y="7560"/>
                  <a:pt x="11533" y="7546"/>
                  <a:pt x="11525" y="7546"/>
                </a:cubicBezTo>
                <a:cubicBezTo>
                  <a:pt x="11505" y="7545"/>
                  <a:pt x="11495" y="7541"/>
                  <a:pt x="11493" y="7501"/>
                </a:cubicBezTo>
                <a:lnTo>
                  <a:pt x="11752" y="7277"/>
                </a:lnTo>
                <a:cubicBezTo>
                  <a:pt x="11765" y="7296"/>
                  <a:pt x="11780" y="7309"/>
                  <a:pt x="11797" y="7309"/>
                </a:cubicBezTo>
                <a:cubicBezTo>
                  <a:pt x="11835" y="7309"/>
                  <a:pt x="11865" y="7251"/>
                  <a:pt x="11869" y="7176"/>
                </a:cubicBezTo>
                <a:lnTo>
                  <a:pt x="12136" y="6947"/>
                </a:lnTo>
                <a:cubicBezTo>
                  <a:pt x="12139" y="6977"/>
                  <a:pt x="12151" y="7000"/>
                  <a:pt x="12167" y="7000"/>
                </a:cubicBezTo>
                <a:cubicBezTo>
                  <a:pt x="12186" y="7000"/>
                  <a:pt x="12201" y="6971"/>
                  <a:pt x="12201" y="6933"/>
                </a:cubicBezTo>
                <a:cubicBezTo>
                  <a:pt x="12201" y="6919"/>
                  <a:pt x="12197" y="6908"/>
                  <a:pt x="12194" y="6897"/>
                </a:cubicBezTo>
                <a:lnTo>
                  <a:pt x="12215" y="6878"/>
                </a:lnTo>
                <a:close/>
                <a:moveTo>
                  <a:pt x="16073" y="6882"/>
                </a:moveTo>
                <a:cubicBezTo>
                  <a:pt x="16065" y="6882"/>
                  <a:pt x="16059" y="6894"/>
                  <a:pt x="16059" y="6911"/>
                </a:cubicBezTo>
                <a:cubicBezTo>
                  <a:pt x="16059" y="6927"/>
                  <a:pt x="16065" y="6941"/>
                  <a:pt x="16073" y="6941"/>
                </a:cubicBezTo>
                <a:cubicBezTo>
                  <a:pt x="16080" y="6941"/>
                  <a:pt x="16090" y="6942"/>
                  <a:pt x="16102" y="6945"/>
                </a:cubicBezTo>
                <a:cubicBezTo>
                  <a:pt x="16104" y="6945"/>
                  <a:pt x="16107" y="6945"/>
                  <a:pt x="16109" y="6943"/>
                </a:cubicBezTo>
                <a:cubicBezTo>
                  <a:pt x="16111" y="6946"/>
                  <a:pt x="16113" y="6947"/>
                  <a:pt x="16115" y="6948"/>
                </a:cubicBezTo>
                <a:lnTo>
                  <a:pt x="16120" y="6950"/>
                </a:lnTo>
                <a:cubicBezTo>
                  <a:pt x="16124" y="6952"/>
                  <a:pt x="16128" y="6950"/>
                  <a:pt x="16131" y="6946"/>
                </a:cubicBezTo>
                <a:cubicBezTo>
                  <a:pt x="16133" y="6951"/>
                  <a:pt x="16137" y="6955"/>
                  <a:pt x="16140" y="6956"/>
                </a:cubicBezTo>
                <a:cubicBezTo>
                  <a:pt x="16143" y="6958"/>
                  <a:pt x="16145" y="6957"/>
                  <a:pt x="16148" y="6956"/>
                </a:cubicBezTo>
                <a:cubicBezTo>
                  <a:pt x="16150" y="6959"/>
                  <a:pt x="16152" y="6961"/>
                  <a:pt x="16154" y="6962"/>
                </a:cubicBezTo>
                <a:lnTo>
                  <a:pt x="16163" y="6965"/>
                </a:lnTo>
                <a:cubicBezTo>
                  <a:pt x="16163" y="6966"/>
                  <a:pt x="16164" y="6965"/>
                  <a:pt x="16164" y="6965"/>
                </a:cubicBezTo>
                <a:cubicBezTo>
                  <a:pt x="16165" y="6966"/>
                  <a:pt x="16165" y="6966"/>
                  <a:pt x="16166" y="6967"/>
                </a:cubicBezTo>
                <a:cubicBezTo>
                  <a:pt x="16189" y="6977"/>
                  <a:pt x="16207" y="6988"/>
                  <a:pt x="16220" y="7000"/>
                </a:cubicBezTo>
                <a:cubicBezTo>
                  <a:pt x="16222" y="7002"/>
                  <a:pt x="16224" y="7003"/>
                  <a:pt x="16226" y="7003"/>
                </a:cubicBezTo>
                <a:cubicBezTo>
                  <a:pt x="16232" y="7003"/>
                  <a:pt x="16237" y="6996"/>
                  <a:pt x="16240" y="6985"/>
                </a:cubicBezTo>
                <a:cubicBezTo>
                  <a:pt x="16241" y="6981"/>
                  <a:pt x="16241" y="6977"/>
                  <a:pt x="16241" y="6972"/>
                </a:cubicBezTo>
                <a:cubicBezTo>
                  <a:pt x="16241" y="6961"/>
                  <a:pt x="16238" y="6951"/>
                  <a:pt x="16232" y="6946"/>
                </a:cubicBezTo>
                <a:cubicBezTo>
                  <a:pt x="16217" y="6932"/>
                  <a:pt x="16197" y="6920"/>
                  <a:pt x="16172" y="6908"/>
                </a:cubicBezTo>
                <a:cubicBezTo>
                  <a:pt x="16172" y="6908"/>
                  <a:pt x="16172" y="6908"/>
                  <a:pt x="16171" y="6908"/>
                </a:cubicBezTo>
                <a:cubicBezTo>
                  <a:pt x="16171" y="6908"/>
                  <a:pt x="16170" y="6907"/>
                  <a:pt x="16169" y="6907"/>
                </a:cubicBezTo>
                <a:cubicBezTo>
                  <a:pt x="16168" y="6906"/>
                  <a:pt x="16166" y="6906"/>
                  <a:pt x="16164" y="6905"/>
                </a:cubicBezTo>
                <a:lnTo>
                  <a:pt x="16160" y="6903"/>
                </a:lnTo>
                <a:cubicBezTo>
                  <a:pt x="16158" y="6902"/>
                  <a:pt x="16155" y="6903"/>
                  <a:pt x="16153" y="6904"/>
                </a:cubicBezTo>
                <a:cubicBezTo>
                  <a:pt x="16152" y="6902"/>
                  <a:pt x="16150" y="6900"/>
                  <a:pt x="16149" y="6899"/>
                </a:cubicBezTo>
                <a:cubicBezTo>
                  <a:pt x="16148" y="6899"/>
                  <a:pt x="16146" y="6898"/>
                  <a:pt x="16146" y="6898"/>
                </a:cubicBezTo>
                <a:cubicBezTo>
                  <a:pt x="16142" y="6896"/>
                  <a:pt x="16138" y="6897"/>
                  <a:pt x="16135" y="6901"/>
                </a:cubicBezTo>
                <a:cubicBezTo>
                  <a:pt x="16132" y="6896"/>
                  <a:pt x="16129" y="6892"/>
                  <a:pt x="16126" y="6891"/>
                </a:cubicBezTo>
                <a:cubicBezTo>
                  <a:pt x="16124" y="6890"/>
                  <a:pt x="16123" y="6890"/>
                  <a:pt x="16121" y="6890"/>
                </a:cubicBezTo>
                <a:lnTo>
                  <a:pt x="16119" y="6890"/>
                </a:lnTo>
                <a:cubicBezTo>
                  <a:pt x="16117" y="6889"/>
                  <a:pt x="16115" y="6889"/>
                  <a:pt x="16112" y="6891"/>
                </a:cubicBezTo>
                <a:cubicBezTo>
                  <a:pt x="16110" y="6888"/>
                  <a:pt x="16108" y="6886"/>
                  <a:pt x="16105" y="6885"/>
                </a:cubicBezTo>
                <a:cubicBezTo>
                  <a:pt x="16092" y="6882"/>
                  <a:pt x="16081" y="6882"/>
                  <a:pt x="16073" y="6882"/>
                </a:cubicBezTo>
                <a:close/>
                <a:moveTo>
                  <a:pt x="12302" y="6885"/>
                </a:moveTo>
                <a:lnTo>
                  <a:pt x="12506" y="6957"/>
                </a:lnTo>
                <a:lnTo>
                  <a:pt x="12542" y="6970"/>
                </a:lnTo>
                <a:cubicBezTo>
                  <a:pt x="12542" y="7008"/>
                  <a:pt x="12558" y="7038"/>
                  <a:pt x="12576" y="7038"/>
                </a:cubicBezTo>
                <a:cubicBezTo>
                  <a:pt x="12591" y="7038"/>
                  <a:pt x="12601" y="7018"/>
                  <a:pt x="12605" y="6992"/>
                </a:cubicBezTo>
                <a:lnTo>
                  <a:pt x="12992" y="7131"/>
                </a:lnTo>
                <a:cubicBezTo>
                  <a:pt x="12990" y="7141"/>
                  <a:pt x="12989" y="7151"/>
                  <a:pt x="12989" y="7161"/>
                </a:cubicBezTo>
                <a:cubicBezTo>
                  <a:pt x="12989" y="7243"/>
                  <a:pt x="13022" y="7309"/>
                  <a:pt x="13062" y="7309"/>
                </a:cubicBezTo>
                <a:cubicBezTo>
                  <a:pt x="13100" y="7309"/>
                  <a:pt x="13129" y="7253"/>
                  <a:pt x="13134" y="7181"/>
                </a:cubicBezTo>
                <a:lnTo>
                  <a:pt x="13250" y="7223"/>
                </a:lnTo>
                <a:lnTo>
                  <a:pt x="13265" y="7382"/>
                </a:lnTo>
                <a:lnTo>
                  <a:pt x="13296" y="7730"/>
                </a:lnTo>
                <a:cubicBezTo>
                  <a:pt x="13274" y="7714"/>
                  <a:pt x="13248" y="7706"/>
                  <a:pt x="13217" y="7706"/>
                </a:cubicBezTo>
                <a:cubicBezTo>
                  <a:pt x="13148" y="7706"/>
                  <a:pt x="13111" y="7734"/>
                  <a:pt x="13061" y="7773"/>
                </a:cubicBezTo>
                <a:lnTo>
                  <a:pt x="13053" y="7779"/>
                </a:lnTo>
                <a:cubicBezTo>
                  <a:pt x="13051" y="7781"/>
                  <a:pt x="13047" y="7785"/>
                  <a:pt x="13037" y="7794"/>
                </a:cubicBezTo>
                <a:cubicBezTo>
                  <a:pt x="13030" y="7802"/>
                  <a:pt x="13020" y="7812"/>
                  <a:pt x="13011" y="7821"/>
                </a:cubicBezTo>
                <a:lnTo>
                  <a:pt x="12684" y="7389"/>
                </a:lnTo>
                <a:cubicBezTo>
                  <a:pt x="12679" y="7376"/>
                  <a:pt x="12672" y="7371"/>
                  <a:pt x="12665" y="7364"/>
                </a:cubicBezTo>
                <a:lnTo>
                  <a:pt x="12302" y="6885"/>
                </a:lnTo>
                <a:close/>
                <a:moveTo>
                  <a:pt x="18074" y="6886"/>
                </a:moveTo>
                <a:lnTo>
                  <a:pt x="18431" y="7602"/>
                </a:lnTo>
                <a:lnTo>
                  <a:pt x="17795" y="7758"/>
                </a:lnTo>
                <a:cubicBezTo>
                  <a:pt x="17784" y="7720"/>
                  <a:pt x="17765" y="7694"/>
                  <a:pt x="17742" y="7688"/>
                </a:cubicBezTo>
                <a:cubicBezTo>
                  <a:pt x="17782" y="7573"/>
                  <a:pt x="17866" y="7335"/>
                  <a:pt x="17866" y="7335"/>
                </a:cubicBezTo>
                <a:cubicBezTo>
                  <a:pt x="17873" y="7341"/>
                  <a:pt x="17881" y="7346"/>
                  <a:pt x="17888" y="7351"/>
                </a:cubicBezTo>
                <a:cubicBezTo>
                  <a:pt x="17915" y="7370"/>
                  <a:pt x="17942" y="7389"/>
                  <a:pt x="17956" y="7418"/>
                </a:cubicBezTo>
                <a:cubicBezTo>
                  <a:pt x="17962" y="7430"/>
                  <a:pt x="17970" y="7452"/>
                  <a:pt x="17977" y="7475"/>
                </a:cubicBezTo>
                <a:cubicBezTo>
                  <a:pt x="17977" y="7475"/>
                  <a:pt x="17977" y="7477"/>
                  <a:pt x="17977" y="7477"/>
                </a:cubicBezTo>
                <a:cubicBezTo>
                  <a:pt x="17977" y="7478"/>
                  <a:pt x="17978" y="7477"/>
                  <a:pt x="17978" y="7477"/>
                </a:cubicBezTo>
                <a:lnTo>
                  <a:pt x="18002" y="7443"/>
                </a:lnTo>
                <a:cubicBezTo>
                  <a:pt x="18002" y="7443"/>
                  <a:pt x="18002" y="7442"/>
                  <a:pt x="18002" y="7442"/>
                </a:cubicBezTo>
                <a:cubicBezTo>
                  <a:pt x="17994" y="7417"/>
                  <a:pt x="17986" y="7392"/>
                  <a:pt x="17977" y="7375"/>
                </a:cubicBezTo>
                <a:cubicBezTo>
                  <a:pt x="17962" y="7343"/>
                  <a:pt x="17938" y="7325"/>
                  <a:pt x="17913" y="7307"/>
                </a:cubicBezTo>
                <a:cubicBezTo>
                  <a:pt x="17915" y="7307"/>
                  <a:pt x="17917" y="7309"/>
                  <a:pt x="17919" y="7309"/>
                </a:cubicBezTo>
                <a:cubicBezTo>
                  <a:pt x="17960" y="7309"/>
                  <a:pt x="17993" y="7243"/>
                  <a:pt x="17993" y="7161"/>
                </a:cubicBezTo>
                <a:cubicBezTo>
                  <a:pt x="17993" y="7116"/>
                  <a:pt x="17982" y="7077"/>
                  <a:pt x="17966" y="7049"/>
                </a:cubicBezTo>
                <a:lnTo>
                  <a:pt x="18020" y="6893"/>
                </a:lnTo>
                <a:cubicBezTo>
                  <a:pt x="18028" y="6902"/>
                  <a:pt x="18035" y="6912"/>
                  <a:pt x="18044" y="6912"/>
                </a:cubicBezTo>
                <a:cubicBezTo>
                  <a:pt x="18056" y="6912"/>
                  <a:pt x="18066" y="6901"/>
                  <a:pt x="18074" y="6886"/>
                </a:cubicBezTo>
                <a:close/>
                <a:moveTo>
                  <a:pt x="5545" y="6901"/>
                </a:moveTo>
                <a:cubicBezTo>
                  <a:pt x="5504" y="6901"/>
                  <a:pt x="5471" y="6968"/>
                  <a:pt x="5471" y="7049"/>
                </a:cubicBezTo>
                <a:cubicBezTo>
                  <a:pt x="5471" y="7131"/>
                  <a:pt x="5504" y="7197"/>
                  <a:pt x="5545" y="7197"/>
                </a:cubicBezTo>
                <a:cubicBezTo>
                  <a:pt x="5586" y="7197"/>
                  <a:pt x="5619" y="7131"/>
                  <a:pt x="5619" y="7049"/>
                </a:cubicBezTo>
                <a:cubicBezTo>
                  <a:pt x="5619" y="6968"/>
                  <a:pt x="5586" y="6901"/>
                  <a:pt x="5545" y="6901"/>
                </a:cubicBezTo>
                <a:close/>
                <a:moveTo>
                  <a:pt x="11517" y="6919"/>
                </a:moveTo>
                <a:cubicBezTo>
                  <a:pt x="11509" y="6922"/>
                  <a:pt x="11504" y="6939"/>
                  <a:pt x="11506" y="6955"/>
                </a:cubicBezTo>
                <a:cubicBezTo>
                  <a:pt x="11510" y="6991"/>
                  <a:pt x="11518" y="7020"/>
                  <a:pt x="11527" y="7049"/>
                </a:cubicBezTo>
                <a:cubicBezTo>
                  <a:pt x="11536" y="7082"/>
                  <a:pt x="11544" y="7110"/>
                  <a:pt x="11544" y="7142"/>
                </a:cubicBezTo>
                <a:cubicBezTo>
                  <a:pt x="11544" y="7157"/>
                  <a:pt x="11531" y="7171"/>
                  <a:pt x="11521" y="7182"/>
                </a:cubicBezTo>
                <a:cubicBezTo>
                  <a:pt x="11516" y="7188"/>
                  <a:pt x="11510" y="7194"/>
                  <a:pt x="11506" y="7201"/>
                </a:cubicBezTo>
                <a:cubicBezTo>
                  <a:pt x="11506" y="7201"/>
                  <a:pt x="11506" y="7202"/>
                  <a:pt x="11506" y="7202"/>
                </a:cubicBezTo>
                <a:cubicBezTo>
                  <a:pt x="11502" y="7208"/>
                  <a:pt x="11500" y="7217"/>
                  <a:pt x="11500" y="7225"/>
                </a:cubicBezTo>
                <a:cubicBezTo>
                  <a:pt x="11500" y="7232"/>
                  <a:pt x="11501" y="7239"/>
                  <a:pt x="11503" y="7244"/>
                </a:cubicBezTo>
                <a:cubicBezTo>
                  <a:pt x="11506" y="7252"/>
                  <a:pt x="11510" y="7256"/>
                  <a:pt x="11515" y="7256"/>
                </a:cubicBezTo>
                <a:cubicBezTo>
                  <a:pt x="11518" y="7256"/>
                  <a:pt x="11521" y="7253"/>
                  <a:pt x="11524" y="7249"/>
                </a:cubicBezTo>
                <a:cubicBezTo>
                  <a:pt x="11527" y="7244"/>
                  <a:pt x="11531" y="7240"/>
                  <a:pt x="11535" y="7235"/>
                </a:cubicBezTo>
                <a:cubicBezTo>
                  <a:pt x="11551" y="7218"/>
                  <a:pt x="11574" y="7192"/>
                  <a:pt x="11574" y="7142"/>
                </a:cubicBezTo>
                <a:cubicBezTo>
                  <a:pt x="11574" y="7094"/>
                  <a:pt x="11563" y="7057"/>
                  <a:pt x="11552" y="7020"/>
                </a:cubicBezTo>
                <a:cubicBezTo>
                  <a:pt x="11545" y="6994"/>
                  <a:pt x="11538" y="6969"/>
                  <a:pt x="11535" y="6942"/>
                </a:cubicBezTo>
                <a:cubicBezTo>
                  <a:pt x="11533" y="6926"/>
                  <a:pt x="11526" y="6915"/>
                  <a:pt x="11517" y="6919"/>
                </a:cubicBezTo>
                <a:close/>
                <a:moveTo>
                  <a:pt x="12276" y="6922"/>
                </a:moveTo>
                <a:lnTo>
                  <a:pt x="12618" y="7374"/>
                </a:lnTo>
                <a:cubicBezTo>
                  <a:pt x="12606" y="7392"/>
                  <a:pt x="12598" y="7417"/>
                  <a:pt x="12598" y="7448"/>
                </a:cubicBezTo>
                <a:cubicBezTo>
                  <a:pt x="12598" y="7503"/>
                  <a:pt x="12620" y="7546"/>
                  <a:pt x="12647" y="7546"/>
                </a:cubicBezTo>
                <a:cubicBezTo>
                  <a:pt x="12670" y="7546"/>
                  <a:pt x="12686" y="7512"/>
                  <a:pt x="12691" y="7470"/>
                </a:cubicBezTo>
                <a:lnTo>
                  <a:pt x="12974" y="7843"/>
                </a:lnTo>
                <a:cubicBezTo>
                  <a:pt x="12971" y="7845"/>
                  <a:pt x="12967" y="7848"/>
                  <a:pt x="12965" y="7853"/>
                </a:cubicBezTo>
                <a:cubicBezTo>
                  <a:pt x="12956" y="7875"/>
                  <a:pt x="12911" y="8040"/>
                  <a:pt x="12911" y="8075"/>
                </a:cubicBezTo>
                <a:cubicBezTo>
                  <a:pt x="12911" y="8121"/>
                  <a:pt x="12927" y="8161"/>
                  <a:pt x="12942" y="8197"/>
                </a:cubicBezTo>
                <a:cubicBezTo>
                  <a:pt x="12948" y="8212"/>
                  <a:pt x="12958" y="8237"/>
                  <a:pt x="12958" y="8245"/>
                </a:cubicBezTo>
                <a:cubicBezTo>
                  <a:pt x="12958" y="8386"/>
                  <a:pt x="13031" y="8618"/>
                  <a:pt x="13092" y="8712"/>
                </a:cubicBezTo>
                <a:cubicBezTo>
                  <a:pt x="13079" y="8739"/>
                  <a:pt x="13073" y="8774"/>
                  <a:pt x="13066" y="8810"/>
                </a:cubicBezTo>
                <a:cubicBezTo>
                  <a:pt x="13061" y="8834"/>
                  <a:pt x="13057" y="8859"/>
                  <a:pt x="13050" y="8881"/>
                </a:cubicBezTo>
                <a:lnTo>
                  <a:pt x="13043" y="8879"/>
                </a:lnTo>
                <a:cubicBezTo>
                  <a:pt x="13043" y="8871"/>
                  <a:pt x="13041" y="8864"/>
                  <a:pt x="13038" y="8859"/>
                </a:cubicBezTo>
                <a:cubicBezTo>
                  <a:pt x="13036" y="8855"/>
                  <a:pt x="13034" y="8840"/>
                  <a:pt x="13033" y="8830"/>
                </a:cubicBezTo>
                <a:cubicBezTo>
                  <a:pt x="13031" y="8818"/>
                  <a:pt x="13030" y="8807"/>
                  <a:pt x="13027" y="8795"/>
                </a:cubicBezTo>
                <a:cubicBezTo>
                  <a:pt x="13027" y="8794"/>
                  <a:pt x="13027" y="8793"/>
                  <a:pt x="13027" y="8793"/>
                </a:cubicBezTo>
                <a:cubicBezTo>
                  <a:pt x="13027" y="8793"/>
                  <a:pt x="13027" y="8792"/>
                  <a:pt x="13027" y="8792"/>
                </a:cubicBezTo>
                <a:cubicBezTo>
                  <a:pt x="13027" y="8792"/>
                  <a:pt x="13026" y="8792"/>
                  <a:pt x="13026" y="8792"/>
                </a:cubicBezTo>
                <a:cubicBezTo>
                  <a:pt x="13026" y="8792"/>
                  <a:pt x="13026" y="8791"/>
                  <a:pt x="13026" y="8791"/>
                </a:cubicBezTo>
                <a:cubicBezTo>
                  <a:pt x="13026" y="8791"/>
                  <a:pt x="13026" y="8790"/>
                  <a:pt x="13026" y="8790"/>
                </a:cubicBezTo>
                <a:cubicBezTo>
                  <a:pt x="13026" y="8790"/>
                  <a:pt x="13026" y="8789"/>
                  <a:pt x="13026" y="8789"/>
                </a:cubicBezTo>
                <a:cubicBezTo>
                  <a:pt x="13023" y="8780"/>
                  <a:pt x="13019" y="8775"/>
                  <a:pt x="13014" y="8774"/>
                </a:cubicBezTo>
                <a:cubicBezTo>
                  <a:pt x="13013" y="8773"/>
                  <a:pt x="13012" y="8773"/>
                  <a:pt x="13011" y="8774"/>
                </a:cubicBezTo>
                <a:cubicBezTo>
                  <a:pt x="13007" y="8775"/>
                  <a:pt x="13004" y="8776"/>
                  <a:pt x="13001" y="8776"/>
                </a:cubicBezTo>
                <a:cubicBezTo>
                  <a:pt x="12995" y="8777"/>
                  <a:pt x="12991" y="8778"/>
                  <a:pt x="12978" y="8788"/>
                </a:cubicBezTo>
                <a:cubicBezTo>
                  <a:pt x="12961" y="8799"/>
                  <a:pt x="12952" y="8823"/>
                  <a:pt x="12944" y="8842"/>
                </a:cubicBezTo>
                <a:cubicBezTo>
                  <a:pt x="12934" y="8867"/>
                  <a:pt x="12927" y="8883"/>
                  <a:pt x="12907" y="8883"/>
                </a:cubicBezTo>
                <a:cubicBezTo>
                  <a:pt x="12899" y="8883"/>
                  <a:pt x="12892" y="8897"/>
                  <a:pt x="12892" y="8913"/>
                </a:cubicBezTo>
                <a:cubicBezTo>
                  <a:pt x="12892" y="8930"/>
                  <a:pt x="12899" y="8944"/>
                  <a:pt x="12907" y="8944"/>
                </a:cubicBezTo>
                <a:cubicBezTo>
                  <a:pt x="12942" y="8944"/>
                  <a:pt x="12956" y="8908"/>
                  <a:pt x="12967" y="8880"/>
                </a:cubicBezTo>
                <a:cubicBezTo>
                  <a:pt x="12974" y="8863"/>
                  <a:pt x="12979" y="8850"/>
                  <a:pt x="12989" y="8844"/>
                </a:cubicBezTo>
                <a:cubicBezTo>
                  <a:pt x="12997" y="8837"/>
                  <a:pt x="13000" y="8836"/>
                  <a:pt x="13003" y="8835"/>
                </a:cubicBezTo>
                <a:cubicBezTo>
                  <a:pt x="13004" y="8839"/>
                  <a:pt x="13004" y="8841"/>
                  <a:pt x="13004" y="8845"/>
                </a:cubicBezTo>
                <a:cubicBezTo>
                  <a:pt x="13006" y="8858"/>
                  <a:pt x="13008" y="8874"/>
                  <a:pt x="13012" y="8887"/>
                </a:cubicBezTo>
                <a:cubicBezTo>
                  <a:pt x="13012" y="8892"/>
                  <a:pt x="13012" y="8898"/>
                  <a:pt x="13012" y="8902"/>
                </a:cubicBezTo>
                <a:cubicBezTo>
                  <a:pt x="13013" y="8903"/>
                  <a:pt x="13012" y="8904"/>
                  <a:pt x="13012" y="8905"/>
                </a:cubicBezTo>
                <a:cubicBezTo>
                  <a:pt x="13012" y="8946"/>
                  <a:pt x="13024" y="8963"/>
                  <a:pt x="13032" y="8974"/>
                </a:cubicBezTo>
                <a:cubicBezTo>
                  <a:pt x="13036" y="8980"/>
                  <a:pt x="13040" y="8984"/>
                  <a:pt x="13043" y="8994"/>
                </a:cubicBezTo>
                <a:cubicBezTo>
                  <a:pt x="13046" y="9005"/>
                  <a:pt x="13048" y="9014"/>
                  <a:pt x="13048" y="9025"/>
                </a:cubicBezTo>
                <a:lnTo>
                  <a:pt x="12931" y="9302"/>
                </a:lnTo>
                <a:lnTo>
                  <a:pt x="12818" y="8888"/>
                </a:lnTo>
                <a:cubicBezTo>
                  <a:pt x="12823" y="8896"/>
                  <a:pt x="12830" y="8903"/>
                  <a:pt x="12837" y="8903"/>
                </a:cubicBezTo>
                <a:cubicBezTo>
                  <a:pt x="12856" y="8903"/>
                  <a:pt x="12871" y="8873"/>
                  <a:pt x="12871" y="8835"/>
                </a:cubicBezTo>
                <a:cubicBezTo>
                  <a:pt x="12871" y="8798"/>
                  <a:pt x="12856" y="8767"/>
                  <a:pt x="12837" y="8767"/>
                </a:cubicBezTo>
                <a:cubicBezTo>
                  <a:pt x="12819" y="8767"/>
                  <a:pt x="12804" y="8797"/>
                  <a:pt x="12803" y="8833"/>
                </a:cubicBezTo>
                <a:lnTo>
                  <a:pt x="12715" y="8510"/>
                </a:lnTo>
                <a:cubicBezTo>
                  <a:pt x="12717" y="8511"/>
                  <a:pt x="12719" y="8516"/>
                  <a:pt x="12722" y="8516"/>
                </a:cubicBezTo>
                <a:cubicBezTo>
                  <a:pt x="12749" y="8516"/>
                  <a:pt x="12771" y="8472"/>
                  <a:pt x="12771" y="8418"/>
                </a:cubicBezTo>
                <a:cubicBezTo>
                  <a:pt x="12771" y="8364"/>
                  <a:pt x="12749" y="8319"/>
                  <a:pt x="12722" y="8319"/>
                </a:cubicBezTo>
                <a:cubicBezTo>
                  <a:pt x="12702" y="8319"/>
                  <a:pt x="12688" y="8347"/>
                  <a:pt x="12680" y="8382"/>
                </a:cubicBezTo>
                <a:lnTo>
                  <a:pt x="12615" y="8145"/>
                </a:lnTo>
                <a:lnTo>
                  <a:pt x="12341" y="7158"/>
                </a:lnTo>
                <a:cubicBezTo>
                  <a:pt x="12346" y="7147"/>
                  <a:pt x="12350" y="7135"/>
                  <a:pt x="12350" y="7119"/>
                </a:cubicBezTo>
                <a:cubicBezTo>
                  <a:pt x="12350" y="7082"/>
                  <a:pt x="12335" y="7051"/>
                  <a:pt x="12316" y="7051"/>
                </a:cubicBezTo>
                <a:cubicBezTo>
                  <a:pt x="12315" y="7051"/>
                  <a:pt x="12314" y="7053"/>
                  <a:pt x="12312" y="7053"/>
                </a:cubicBezTo>
                <a:lnTo>
                  <a:pt x="12276" y="6922"/>
                </a:lnTo>
                <a:close/>
                <a:moveTo>
                  <a:pt x="12243" y="6925"/>
                </a:moveTo>
                <a:lnTo>
                  <a:pt x="12288" y="7088"/>
                </a:lnTo>
                <a:cubicBezTo>
                  <a:pt x="12285" y="7098"/>
                  <a:pt x="12282" y="7107"/>
                  <a:pt x="12282" y="7119"/>
                </a:cubicBezTo>
                <a:cubicBezTo>
                  <a:pt x="12282" y="7157"/>
                  <a:pt x="12297" y="7186"/>
                  <a:pt x="12315" y="7187"/>
                </a:cubicBezTo>
                <a:lnTo>
                  <a:pt x="12473" y="7757"/>
                </a:lnTo>
                <a:lnTo>
                  <a:pt x="12487" y="7805"/>
                </a:lnTo>
                <a:cubicBezTo>
                  <a:pt x="12480" y="7801"/>
                  <a:pt x="12474" y="7797"/>
                  <a:pt x="12467" y="7797"/>
                </a:cubicBezTo>
                <a:cubicBezTo>
                  <a:pt x="12443" y="7797"/>
                  <a:pt x="12422" y="7822"/>
                  <a:pt x="12409" y="7858"/>
                </a:cubicBezTo>
                <a:cubicBezTo>
                  <a:pt x="12407" y="7837"/>
                  <a:pt x="12402" y="7818"/>
                  <a:pt x="12398" y="7805"/>
                </a:cubicBezTo>
                <a:cubicBezTo>
                  <a:pt x="12410" y="7786"/>
                  <a:pt x="12422" y="7757"/>
                  <a:pt x="12429" y="7743"/>
                </a:cubicBezTo>
                <a:cubicBezTo>
                  <a:pt x="12433" y="7733"/>
                  <a:pt x="12433" y="7717"/>
                  <a:pt x="12429" y="7706"/>
                </a:cubicBezTo>
                <a:cubicBezTo>
                  <a:pt x="12425" y="7695"/>
                  <a:pt x="12418" y="7691"/>
                  <a:pt x="12412" y="7695"/>
                </a:cubicBezTo>
                <a:cubicBezTo>
                  <a:pt x="12356" y="7737"/>
                  <a:pt x="12345" y="7750"/>
                  <a:pt x="12314" y="7776"/>
                </a:cubicBezTo>
                <a:cubicBezTo>
                  <a:pt x="12338" y="7751"/>
                  <a:pt x="12355" y="7703"/>
                  <a:pt x="12355" y="7646"/>
                </a:cubicBezTo>
                <a:cubicBezTo>
                  <a:pt x="12355" y="7565"/>
                  <a:pt x="12322" y="7498"/>
                  <a:pt x="12281" y="7498"/>
                </a:cubicBezTo>
                <a:cubicBezTo>
                  <a:pt x="12240" y="7498"/>
                  <a:pt x="12207" y="7565"/>
                  <a:pt x="12207" y="7646"/>
                </a:cubicBezTo>
                <a:cubicBezTo>
                  <a:pt x="12207" y="7728"/>
                  <a:pt x="12240" y="7794"/>
                  <a:pt x="12281" y="7794"/>
                </a:cubicBezTo>
                <a:cubicBezTo>
                  <a:pt x="12289" y="7794"/>
                  <a:pt x="12296" y="7790"/>
                  <a:pt x="12304" y="7785"/>
                </a:cubicBezTo>
                <a:cubicBezTo>
                  <a:pt x="12221" y="7856"/>
                  <a:pt x="12190" y="7893"/>
                  <a:pt x="12190" y="7914"/>
                </a:cubicBezTo>
                <a:cubicBezTo>
                  <a:pt x="12190" y="7984"/>
                  <a:pt x="12223" y="8007"/>
                  <a:pt x="12240" y="8008"/>
                </a:cubicBezTo>
                <a:cubicBezTo>
                  <a:pt x="12248" y="8010"/>
                  <a:pt x="12255" y="8013"/>
                  <a:pt x="12261" y="8015"/>
                </a:cubicBezTo>
                <a:cubicBezTo>
                  <a:pt x="12233" y="8045"/>
                  <a:pt x="12192" y="8080"/>
                  <a:pt x="12167" y="8093"/>
                </a:cubicBezTo>
                <a:lnTo>
                  <a:pt x="12237" y="7007"/>
                </a:lnTo>
                <a:cubicBezTo>
                  <a:pt x="12239" y="6987"/>
                  <a:pt x="12240" y="6969"/>
                  <a:pt x="12241" y="6953"/>
                </a:cubicBezTo>
                <a:cubicBezTo>
                  <a:pt x="12242" y="6942"/>
                  <a:pt x="12242" y="6933"/>
                  <a:pt x="12243" y="6925"/>
                </a:cubicBezTo>
                <a:close/>
                <a:moveTo>
                  <a:pt x="2433" y="6942"/>
                </a:moveTo>
                <a:lnTo>
                  <a:pt x="2516" y="6971"/>
                </a:lnTo>
                <a:lnTo>
                  <a:pt x="3074" y="7171"/>
                </a:lnTo>
                <a:cubicBezTo>
                  <a:pt x="3081" y="7288"/>
                  <a:pt x="3129" y="7379"/>
                  <a:pt x="3190" y="7379"/>
                </a:cubicBezTo>
                <a:cubicBezTo>
                  <a:pt x="3202" y="7379"/>
                  <a:pt x="3214" y="7373"/>
                  <a:pt x="3225" y="7365"/>
                </a:cubicBezTo>
                <a:lnTo>
                  <a:pt x="3297" y="8171"/>
                </a:lnTo>
                <a:cubicBezTo>
                  <a:pt x="3296" y="8182"/>
                  <a:pt x="3294" y="8193"/>
                  <a:pt x="3294" y="8206"/>
                </a:cubicBezTo>
                <a:cubicBezTo>
                  <a:pt x="3294" y="8220"/>
                  <a:pt x="3296" y="8233"/>
                  <a:pt x="3298" y="8247"/>
                </a:cubicBezTo>
                <a:lnTo>
                  <a:pt x="3086" y="7967"/>
                </a:lnTo>
                <a:cubicBezTo>
                  <a:pt x="3086" y="7959"/>
                  <a:pt x="3088" y="7953"/>
                  <a:pt x="3088" y="7945"/>
                </a:cubicBezTo>
                <a:cubicBezTo>
                  <a:pt x="3088" y="7863"/>
                  <a:pt x="3055" y="7797"/>
                  <a:pt x="3014" y="7797"/>
                </a:cubicBezTo>
                <a:cubicBezTo>
                  <a:pt x="3000" y="7797"/>
                  <a:pt x="2987" y="7807"/>
                  <a:pt x="2976" y="7821"/>
                </a:cubicBezTo>
                <a:lnTo>
                  <a:pt x="2723" y="7488"/>
                </a:lnTo>
                <a:cubicBezTo>
                  <a:pt x="2718" y="7478"/>
                  <a:pt x="2714" y="7468"/>
                  <a:pt x="2712" y="7455"/>
                </a:cubicBezTo>
                <a:cubicBezTo>
                  <a:pt x="2712" y="7454"/>
                  <a:pt x="2711" y="7454"/>
                  <a:pt x="2711" y="7453"/>
                </a:cubicBezTo>
                <a:cubicBezTo>
                  <a:pt x="2710" y="7451"/>
                  <a:pt x="2710" y="7449"/>
                  <a:pt x="2709" y="7447"/>
                </a:cubicBezTo>
                <a:cubicBezTo>
                  <a:pt x="2708" y="7446"/>
                  <a:pt x="2708" y="7444"/>
                  <a:pt x="2708" y="7443"/>
                </a:cubicBezTo>
                <a:cubicBezTo>
                  <a:pt x="2707" y="7442"/>
                  <a:pt x="2706" y="7441"/>
                  <a:pt x="2705" y="7440"/>
                </a:cubicBezTo>
                <a:cubicBezTo>
                  <a:pt x="2704" y="7440"/>
                  <a:pt x="2705" y="7439"/>
                  <a:pt x="2704" y="7439"/>
                </a:cubicBezTo>
                <a:lnTo>
                  <a:pt x="2698" y="7433"/>
                </a:lnTo>
                <a:cubicBezTo>
                  <a:pt x="2694" y="7429"/>
                  <a:pt x="2686" y="7421"/>
                  <a:pt x="2684" y="7418"/>
                </a:cubicBezTo>
                <a:cubicBezTo>
                  <a:pt x="2673" y="7394"/>
                  <a:pt x="2655" y="7381"/>
                  <a:pt x="2638" y="7368"/>
                </a:cubicBezTo>
                <a:cubicBezTo>
                  <a:pt x="2633" y="7364"/>
                  <a:pt x="2628" y="7361"/>
                  <a:pt x="2623" y="7357"/>
                </a:cubicBezTo>
                <a:lnTo>
                  <a:pt x="2608" y="7335"/>
                </a:lnTo>
                <a:cubicBezTo>
                  <a:pt x="2596" y="7261"/>
                  <a:pt x="2563" y="7246"/>
                  <a:pt x="2540" y="7235"/>
                </a:cubicBezTo>
                <a:cubicBezTo>
                  <a:pt x="2535" y="7233"/>
                  <a:pt x="2531" y="7231"/>
                  <a:pt x="2526" y="7229"/>
                </a:cubicBezTo>
                <a:lnTo>
                  <a:pt x="2507" y="7203"/>
                </a:lnTo>
                <a:cubicBezTo>
                  <a:pt x="2507" y="7202"/>
                  <a:pt x="2507" y="7200"/>
                  <a:pt x="2507" y="7199"/>
                </a:cubicBezTo>
                <a:cubicBezTo>
                  <a:pt x="2505" y="7185"/>
                  <a:pt x="2499" y="7175"/>
                  <a:pt x="2492" y="7175"/>
                </a:cubicBezTo>
                <a:cubicBezTo>
                  <a:pt x="2490" y="7175"/>
                  <a:pt x="2488" y="7176"/>
                  <a:pt x="2486" y="7175"/>
                </a:cubicBezTo>
                <a:cubicBezTo>
                  <a:pt x="2486" y="7175"/>
                  <a:pt x="2486" y="7174"/>
                  <a:pt x="2486" y="7174"/>
                </a:cubicBezTo>
                <a:lnTo>
                  <a:pt x="2445" y="7121"/>
                </a:lnTo>
                <a:lnTo>
                  <a:pt x="2434" y="7107"/>
                </a:lnTo>
                <a:cubicBezTo>
                  <a:pt x="2431" y="7090"/>
                  <a:pt x="2428" y="7070"/>
                  <a:pt x="2425" y="7051"/>
                </a:cubicBezTo>
                <a:cubicBezTo>
                  <a:pt x="2432" y="7028"/>
                  <a:pt x="2437" y="7003"/>
                  <a:pt x="2437" y="6975"/>
                </a:cubicBezTo>
                <a:cubicBezTo>
                  <a:pt x="2437" y="6963"/>
                  <a:pt x="2435" y="6953"/>
                  <a:pt x="2433" y="6942"/>
                </a:cubicBezTo>
                <a:close/>
                <a:moveTo>
                  <a:pt x="6750" y="6951"/>
                </a:moveTo>
                <a:cubicBezTo>
                  <a:pt x="6736" y="6996"/>
                  <a:pt x="6687" y="7027"/>
                  <a:pt x="6647" y="7053"/>
                </a:cubicBezTo>
                <a:cubicBezTo>
                  <a:pt x="6623" y="7068"/>
                  <a:pt x="6601" y="7082"/>
                  <a:pt x="6583" y="7100"/>
                </a:cubicBezTo>
                <a:lnTo>
                  <a:pt x="6442" y="7007"/>
                </a:lnTo>
                <a:cubicBezTo>
                  <a:pt x="6442" y="7005"/>
                  <a:pt x="6444" y="7003"/>
                  <a:pt x="6444" y="7000"/>
                </a:cubicBezTo>
                <a:cubicBezTo>
                  <a:pt x="6444" y="6995"/>
                  <a:pt x="6441" y="6992"/>
                  <a:pt x="6441" y="6986"/>
                </a:cubicBezTo>
                <a:lnTo>
                  <a:pt x="6750" y="6951"/>
                </a:lnTo>
                <a:close/>
                <a:moveTo>
                  <a:pt x="6325" y="7005"/>
                </a:moveTo>
                <a:lnTo>
                  <a:pt x="6364" y="7224"/>
                </a:lnTo>
                <a:cubicBezTo>
                  <a:pt x="6357" y="7224"/>
                  <a:pt x="6349" y="7223"/>
                  <a:pt x="6340" y="7223"/>
                </a:cubicBezTo>
                <a:cubicBezTo>
                  <a:pt x="6318" y="7223"/>
                  <a:pt x="6298" y="7221"/>
                  <a:pt x="6279" y="7218"/>
                </a:cubicBezTo>
                <a:cubicBezTo>
                  <a:pt x="6269" y="7217"/>
                  <a:pt x="6259" y="7217"/>
                  <a:pt x="6248" y="7216"/>
                </a:cubicBezTo>
                <a:cubicBezTo>
                  <a:pt x="6240" y="7186"/>
                  <a:pt x="6227" y="7162"/>
                  <a:pt x="6209" y="7163"/>
                </a:cubicBezTo>
                <a:cubicBezTo>
                  <a:pt x="6187" y="7163"/>
                  <a:pt x="6172" y="7194"/>
                  <a:pt x="6165" y="7234"/>
                </a:cubicBezTo>
                <a:cubicBezTo>
                  <a:pt x="6153" y="7238"/>
                  <a:pt x="6141" y="7237"/>
                  <a:pt x="6128" y="7245"/>
                </a:cubicBezTo>
                <a:cubicBezTo>
                  <a:pt x="6097" y="7266"/>
                  <a:pt x="6090" y="7294"/>
                  <a:pt x="6085" y="7328"/>
                </a:cubicBezTo>
                <a:cubicBezTo>
                  <a:pt x="6082" y="7345"/>
                  <a:pt x="6079" y="7360"/>
                  <a:pt x="6069" y="7379"/>
                </a:cubicBezTo>
                <a:cubicBezTo>
                  <a:pt x="6051" y="7416"/>
                  <a:pt x="6033" y="7431"/>
                  <a:pt x="6015" y="7445"/>
                </a:cubicBezTo>
                <a:cubicBezTo>
                  <a:pt x="5991" y="7464"/>
                  <a:pt x="5966" y="7483"/>
                  <a:pt x="5948" y="7558"/>
                </a:cubicBezTo>
                <a:cubicBezTo>
                  <a:pt x="5945" y="7568"/>
                  <a:pt x="5946" y="7580"/>
                  <a:pt x="5949" y="7589"/>
                </a:cubicBezTo>
                <a:cubicBezTo>
                  <a:pt x="5952" y="7598"/>
                  <a:pt x="5958" y="7602"/>
                  <a:pt x="5963" y="7601"/>
                </a:cubicBezTo>
                <a:cubicBezTo>
                  <a:pt x="5993" y="7593"/>
                  <a:pt x="6017" y="7564"/>
                  <a:pt x="6043" y="7533"/>
                </a:cubicBezTo>
                <a:cubicBezTo>
                  <a:pt x="6076" y="7494"/>
                  <a:pt x="6110" y="7453"/>
                  <a:pt x="6160" y="7453"/>
                </a:cubicBezTo>
                <a:cubicBezTo>
                  <a:pt x="6167" y="7453"/>
                  <a:pt x="6174" y="7452"/>
                  <a:pt x="6181" y="7452"/>
                </a:cubicBezTo>
                <a:cubicBezTo>
                  <a:pt x="6188" y="7451"/>
                  <a:pt x="6196" y="7450"/>
                  <a:pt x="6204" y="7450"/>
                </a:cubicBezTo>
                <a:cubicBezTo>
                  <a:pt x="6256" y="7450"/>
                  <a:pt x="6256" y="7475"/>
                  <a:pt x="6256" y="7487"/>
                </a:cubicBezTo>
                <a:cubicBezTo>
                  <a:pt x="6256" y="7523"/>
                  <a:pt x="6228" y="7547"/>
                  <a:pt x="6205" y="7566"/>
                </a:cubicBezTo>
                <a:cubicBezTo>
                  <a:pt x="6189" y="7580"/>
                  <a:pt x="6176" y="7591"/>
                  <a:pt x="6169" y="7609"/>
                </a:cubicBezTo>
                <a:cubicBezTo>
                  <a:pt x="6166" y="7618"/>
                  <a:pt x="6166" y="7629"/>
                  <a:pt x="6168" y="7639"/>
                </a:cubicBezTo>
                <a:cubicBezTo>
                  <a:pt x="6171" y="7649"/>
                  <a:pt x="6176" y="7657"/>
                  <a:pt x="6182" y="7657"/>
                </a:cubicBezTo>
                <a:cubicBezTo>
                  <a:pt x="6191" y="7657"/>
                  <a:pt x="6203" y="7660"/>
                  <a:pt x="6213" y="7664"/>
                </a:cubicBezTo>
                <a:cubicBezTo>
                  <a:pt x="6213" y="7664"/>
                  <a:pt x="6214" y="7664"/>
                  <a:pt x="6214" y="7664"/>
                </a:cubicBezTo>
                <a:cubicBezTo>
                  <a:pt x="6213" y="7670"/>
                  <a:pt x="6211" y="7676"/>
                  <a:pt x="6209" y="7682"/>
                </a:cubicBezTo>
                <a:cubicBezTo>
                  <a:pt x="6203" y="7702"/>
                  <a:pt x="6198" y="7720"/>
                  <a:pt x="6198" y="7741"/>
                </a:cubicBezTo>
                <a:cubicBezTo>
                  <a:pt x="6198" y="7873"/>
                  <a:pt x="6307" y="7997"/>
                  <a:pt x="6372" y="7997"/>
                </a:cubicBezTo>
                <a:cubicBezTo>
                  <a:pt x="6395" y="7997"/>
                  <a:pt x="6416" y="8005"/>
                  <a:pt x="6423" y="8014"/>
                </a:cubicBezTo>
                <a:cubicBezTo>
                  <a:pt x="6417" y="8022"/>
                  <a:pt x="6404" y="8038"/>
                  <a:pt x="6374" y="8065"/>
                </a:cubicBezTo>
                <a:lnTo>
                  <a:pt x="6312" y="8019"/>
                </a:lnTo>
                <a:lnTo>
                  <a:pt x="6252" y="7973"/>
                </a:lnTo>
                <a:cubicBezTo>
                  <a:pt x="6252" y="7971"/>
                  <a:pt x="6252" y="7969"/>
                  <a:pt x="6252" y="7967"/>
                </a:cubicBezTo>
                <a:cubicBezTo>
                  <a:pt x="6252" y="7959"/>
                  <a:pt x="6250" y="7950"/>
                  <a:pt x="6247" y="7945"/>
                </a:cubicBezTo>
                <a:cubicBezTo>
                  <a:pt x="6244" y="7939"/>
                  <a:pt x="6240" y="7936"/>
                  <a:pt x="6236" y="7937"/>
                </a:cubicBezTo>
                <a:cubicBezTo>
                  <a:pt x="6228" y="7937"/>
                  <a:pt x="6222" y="7942"/>
                  <a:pt x="6216" y="7947"/>
                </a:cubicBezTo>
                <a:lnTo>
                  <a:pt x="6007" y="7790"/>
                </a:lnTo>
                <a:cubicBezTo>
                  <a:pt x="6011" y="7776"/>
                  <a:pt x="6016" y="7763"/>
                  <a:pt x="6016" y="7747"/>
                </a:cubicBezTo>
                <a:cubicBezTo>
                  <a:pt x="6016" y="7692"/>
                  <a:pt x="5994" y="7647"/>
                  <a:pt x="5967" y="7647"/>
                </a:cubicBezTo>
                <a:cubicBezTo>
                  <a:pt x="5944" y="7647"/>
                  <a:pt x="5928" y="7683"/>
                  <a:pt x="5922" y="7726"/>
                </a:cubicBezTo>
                <a:lnTo>
                  <a:pt x="5481" y="7393"/>
                </a:lnTo>
                <a:lnTo>
                  <a:pt x="5892" y="7204"/>
                </a:lnTo>
                <a:cubicBezTo>
                  <a:pt x="5908" y="7220"/>
                  <a:pt x="5925" y="7230"/>
                  <a:pt x="5944" y="7230"/>
                </a:cubicBezTo>
                <a:cubicBezTo>
                  <a:pt x="5982" y="7230"/>
                  <a:pt x="6014" y="7193"/>
                  <a:pt x="6036" y="7138"/>
                </a:cubicBezTo>
                <a:lnTo>
                  <a:pt x="6325" y="7005"/>
                </a:lnTo>
                <a:close/>
                <a:moveTo>
                  <a:pt x="16362" y="7007"/>
                </a:moveTo>
                <a:cubicBezTo>
                  <a:pt x="16362" y="7007"/>
                  <a:pt x="16402" y="7228"/>
                  <a:pt x="16435" y="7404"/>
                </a:cubicBezTo>
                <a:cubicBezTo>
                  <a:pt x="16411" y="7428"/>
                  <a:pt x="16394" y="7477"/>
                  <a:pt x="16394" y="7534"/>
                </a:cubicBezTo>
                <a:cubicBezTo>
                  <a:pt x="16394" y="7616"/>
                  <a:pt x="16427" y="7682"/>
                  <a:pt x="16468" y="7682"/>
                </a:cubicBezTo>
                <a:cubicBezTo>
                  <a:pt x="16474" y="7682"/>
                  <a:pt x="16479" y="7678"/>
                  <a:pt x="16484" y="7675"/>
                </a:cubicBezTo>
                <a:cubicBezTo>
                  <a:pt x="16531" y="7931"/>
                  <a:pt x="16579" y="8194"/>
                  <a:pt x="16579" y="8194"/>
                </a:cubicBezTo>
                <a:lnTo>
                  <a:pt x="16506" y="8139"/>
                </a:lnTo>
                <a:cubicBezTo>
                  <a:pt x="16513" y="8127"/>
                  <a:pt x="16518" y="8110"/>
                  <a:pt x="16518" y="8089"/>
                </a:cubicBezTo>
                <a:cubicBezTo>
                  <a:pt x="16518" y="8051"/>
                  <a:pt x="16503" y="8020"/>
                  <a:pt x="16484" y="8021"/>
                </a:cubicBezTo>
                <a:cubicBezTo>
                  <a:pt x="16465" y="8021"/>
                  <a:pt x="16450" y="8051"/>
                  <a:pt x="16450" y="8089"/>
                </a:cubicBezTo>
                <a:cubicBezTo>
                  <a:pt x="16450" y="8093"/>
                  <a:pt x="16451" y="8095"/>
                  <a:pt x="16451" y="8099"/>
                </a:cubicBezTo>
                <a:lnTo>
                  <a:pt x="16218" y="7923"/>
                </a:lnTo>
                <a:cubicBezTo>
                  <a:pt x="16212" y="7918"/>
                  <a:pt x="16208" y="7909"/>
                  <a:pt x="16201" y="7909"/>
                </a:cubicBezTo>
                <a:cubicBezTo>
                  <a:pt x="16201" y="7909"/>
                  <a:pt x="16201" y="7910"/>
                  <a:pt x="16200" y="7910"/>
                </a:cubicBezTo>
                <a:lnTo>
                  <a:pt x="16073" y="7814"/>
                </a:lnTo>
                <a:cubicBezTo>
                  <a:pt x="16065" y="7784"/>
                  <a:pt x="16052" y="7759"/>
                  <a:pt x="16034" y="7759"/>
                </a:cubicBezTo>
                <a:cubicBezTo>
                  <a:pt x="16028" y="7759"/>
                  <a:pt x="16024" y="7768"/>
                  <a:pt x="16018" y="7772"/>
                </a:cubicBezTo>
                <a:lnTo>
                  <a:pt x="15890" y="7675"/>
                </a:lnTo>
                <a:cubicBezTo>
                  <a:pt x="15883" y="7639"/>
                  <a:pt x="15868" y="7610"/>
                  <a:pt x="15848" y="7610"/>
                </a:cubicBezTo>
                <a:cubicBezTo>
                  <a:pt x="15840" y="7610"/>
                  <a:pt x="15833" y="7620"/>
                  <a:pt x="15826" y="7628"/>
                </a:cubicBezTo>
                <a:lnTo>
                  <a:pt x="15688" y="7524"/>
                </a:lnTo>
                <a:cubicBezTo>
                  <a:pt x="15680" y="7513"/>
                  <a:pt x="15670" y="7506"/>
                  <a:pt x="15660" y="7503"/>
                </a:cubicBezTo>
                <a:lnTo>
                  <a:pt x="15519" y="7397"/>
                </a:lnTo>
                <a:lnTo>
                  <a:pt x="15561" y="7378"/>
                </a:lnTo>
                <a:lnTo>
                  <a:pt x="15607" y="7356"/>
                </a:lnTo>
                <a:cubicBezTo>
                  <a:pt x="15613" y="7365"/>
                  <a:pt x="15620" y="7374"/>
                  <a:pt x="15628" y="7374"/>
                </a:cubicBezTo>
                <a:cubicBezTo>
                  <a:pt x="15641" y="7374"/>
                  <a:pt x="15650" y="7356"/>
                  <a:pt x="15656" y="7334"/>
                </a:cubicBezTo>
                <a:lnTo>
                  <a:pt x="15860" y="7239"/>
                </a:lnTo>
                <a:cubicBezTo>
                  <a:pt x="15883" y="7250"/>
                  <a:pt x="15902" y="7256"/>
                  <a:pt x="15920" y="7256"/>
                </a:cubicBezTo>
                <a:cubicBezTo>
                  <a:pt x="15934" y="7256"/>
                  <a:pt x="15947" y="7251"/>
                  <a:pt x="15959" y="7243"/>
                </a:cubicBezTo>
                <a:cubicBezTo>
                  <a:pt x="15959" y="7243"/>
                  <a:pt x="15960" y="7242"/>
                  <a:pt x="15960" y="7242"/>
                </a:cubicBezTo>
                <a:cubicBezTo>
                  <a:pt x="15964" y="7239"/>
                  <a:pt x="15967" y="7237"/>
                  <a:pt x="15971" y="7234"/>
                </a:cubicBezTo>
                <a:cubicBezTo>
                  <a:pt x="15971" y="7233"/>
                  <a:pt x="15972" y="7232"/>
                  <a:pt x="15972" y="7231"/>
                </a:cubicBezTo>
                <a:cubicBezTo>
                  <a:pt x="15975" y="7228"/>
                  <a:pt x="15978" y="7225"/>
                  <a:pt x="15981" y="7221"/>
                </a:cubicBezTo>
                <a:cubicBezTo>
                  <a:pt x="15982" y="7220"/>
                  <a:pt x="15983" y="7218"/>
                  <a:pt x="15983" y="7217"/>
                </a:cubicBezTo>
                <a:cubicBezTo>
                  <a:pt x="15986" y="7214"/>
                  <a:pt x="15988" y="7210"/>
                  <a:pt x="15991" y="7206"/>
                </a:cubicBezTo>
                <a:cubicBezTo>
                  <a:pt x="15992" y="7204"/>
                  <a:pt x="15992" y="7201"/>
                  <a:pt x="15993" y="7200"/>
                </a:cubicBezTo>
                <a:cubicBezTo>
                  <a:pt x="15995" y="7196"/>
                  <a:pt x="15998" y="7192"/>
                  <a:pt x="16000" y="7187"/>
                </a:cubicBezTo>
                <a:cubicBezTo>
                  <a:pt x="16001" y="7185"/>
                  <a:pt x="16002" y="7182"/>
                  <a:pt x="16003" y="7180"/>
                </a:cubicBezTo>
                <a:cubicBezTo>
                  <a:pt x="16004" y="7177"/>
                  <a:pt x="16005" y="7175"/>
                  <a:pt x="16006" y="7172"/>
                </a:cubicBezTo>
                <a:lnTo>
                  <a:pt x="16162" y="7101"/>
                </a:lnTo>
                <a:lnTo>
                  <a:pt x="16362" y="7007"/>
                </a:lnTo>
                <a:close/>
                <a:moveTo>
                  <a:pt x="16893" y="7013"/>
                </a:moveTo>
                <a:cubicBezTo>
                  <a:pt x="16875" y="7013"/>
                  <a:pt x="16859" y="7044"/>
                  <a:pt x="16859" y="7082"/>
                </a:cubicBezTo>
                <a:cubicBezTo>
                  <a:pt x="16859" y="7120"/>
                  <a:pt x="16875" y="7150"/>
                  <a:pt x="16893" y="7150"/>
                </a:cubicBezTo>
                <a:cubicBezTo>
                  <a:pt x="16912" y="7150"/>
                  <a:pt x="16927" y="7120"/>
                  <a:pt x="16927" y="7082"/>
                </a:cubicBezTo>
                <a:cubicBezTo>
                  <a:pt x="16927" y="7044"/>
                  <a:pt x="16912" y="7013"/>
                  <a:pt x="16893" y="7013"/>
                </a:cubicBezTo>
                <a:close/>
                <a:moveTo>
                  <a:pt x="5092" y="7051"/>
                </a:moveTo>
                <a:cubicBezTo>
                  <a:pt x="5065" y="7051"/>
                  <a:pt x="5043" y="7095"/>
                  <a:pt x="5043" y="7150"/>
                </a:cubicBezTo>
                <a:cubicBezTo>
                  <a:pt x="5043" y="7204"/>
                  <a:pt x="5065" y="7248"/>
                  <a:pt x="5092" y="7248"/>
                </a:cubicBezTo>
                <a:cubicBezTo>
                  <a:pt x="5120" y="7248"/>
                  <a:pt x="5141" y="7204"/>
                  <a:pt x="5141" y="7150"/>
                </a:cubicBezTo>
                <a:cubicBezTo>
                  <a:pt x="5141" y="7095"/>
                  <a:pt x="5120" y="7051"/>
                  <a:pt x="5092" y="7051"/>
                </a:cubicBezTo>
                <a:close/>
                <a:moveTo>
                  <a:pt x="16434" y="7051"/>
                </a:moveTo>
                <a:cubicBezTo>
                  <a:pt x="16435" y="7051"/>
                  <a:pt x="16435" y="7052"/>
                  <a:pt x="16436" y="7053"/>
                </a:cubicBezTo>
                <a:cubicBezTo>
                  <a:pt x="16439" y="7055"/>
                  <a:pt x="16443" y="7058"/>
                  <a:pt x="16446" y="7060"/>
                </a:cubicBezTo>
                <a:cubicBezTo>
                  <a:pt x="16448" y="7061"/>
                  <a:pt x="16451" y="7062"/>
                  <a:pt x="16453" y="7063"/>
                </a:cubicBezTo>
                <a:cubicBezTo>
                  <a:pt x="16455" y="7065"/>
                  <a:pt x="16457" y="7066"/>
                  <a:pt x="16460" y="7068"/>
                </a:cubicBezTo>
                <a:cubicBezTo>
                  <a:pt x="16463" y="7070"/>
                  <a:pt x="16466" y="7074"/>
                  <a:pt x="16470" y="7076"/>
                </a:cubicBezTo>
                <a:cubicBezTo>
                  <a:pt x="16471" y="7077"/>
                  <a:pt x="16473" y="7078"/>
                  <a:pt x="16474" y="7079"/>
                </a:cubicBezTo>
                <a:cubicBezTo>
                  <a:pt x="16478" y="7081"/>
                  <a:pt x="16482" y="7083"/>
                  <a:pt x="16485" y="7086"/>
                </a:cubicBezTo>
                <a:cubicBezTo>
                  <a:pt x="16487" y="7087"/>
                  <a:pt x="16489" y="7089"/>
                  <a:pt x="16492" y="7090"/>
                </a:cubicBezTo>
                <a:cubicBezTo>
                  <a:pt x="16495" y="7092"/>
                  <a:pt x="16498" y="7094"/>
                  <a:pt x="16501" y="7096"/>
                </a:cubicBezTo>
                <a:cubicBezTo>
                  <a:pt x="16504" y="7098"/>
                  <a:pt x="16507" y="7101"/>
                  <a:pt x="16511" y="7103"/>
                </a:cubicBezTo>
                <a:cubicBezTo>
                  <a:pt x="16514" y="7105"/>
                  <a:pt x="16517" y="7107"/>
                  <a:pt x="16520" y="7109"/>
                </a:cubicBezTo>
                <a:cubicBezTo>
                  <a:pt x="16523" y="7111"/>
                  <a:pt x="16527" y="7114"/>
                  <a:pt x="16531" y="7116"/>
                </a:cubicBezTo>
                <a:cubicBezTo>
                  <a:pt x="16534" y="7118"/>
                  <a:pt x="16538" y="7120"/>
                  <a:pt x="16542" y="7123"/>
                </a:cubicBezTo>
                <a:cubicBezTo>
                  <a:pt x="16545" y="7125"/>
                  <a:pt x="16549" y="7128"/>
                  <a:pt x="16553" y="7131"/>
                </a:cubicBezTo>
                <a:cubicBezTo>
                  <a:pt x="16557" y="7133"/>
                  <a:pt x="16560" y="7136"/>
                  <a:pt x="16564" y="7138"/>
                </a:cubicBezTo>
                <a:cubicBezTo>
                  <a:pt x="16569" y="7141"/>
                  <a:pt x="16574" y="7144"/>
                  <a:pt x="16579" y="7147"/>
                </a:cubicBezTo>
                <a:cubicBezTo>
                  <a:pt x="16582" y="7149"/>
                  <a:pt x="16584" y="7151"/>
                  <a:pt x="16587" y="7153"/>
                </a:cubicBezTo>
                <a:cubicBezTo>
                  <a:pt x="16593" y="7157"/>
                  <a:pt x="16599" y="7161"/>
                  <a:pt x="16606" y="7165"/>
                </a:cubicBezTo>
                <a:cubicBezTo>
                  <a:pt x="16609" y="7167"/>
                  <a:pt x="16612" y="7170"/>
                  <a:pt x="16615" y="7172"/>
                </a:cubicBezTo>
                <a:cubicBezTo>
                  <a:pt x="16621" y="7176"/>
                  <a:pt x="16627" y="7179"/>
                  <a:pt x="16633" y="7183"/>
                </a:cubicBezTo>
                <a:cubicBezTo>
                  <a:pt x="16637" y="7186"/>
                  <a:pt x="16640" y="7187"/>
                  <a:pt x="16643" y="7189"/>
                </a:cubicBezTo>
                <a:cubicBezTo>
                  <a:pt x="16650" y="7194"/>
                  <a:pt x="16658" y="7200"/>
                  <a:pt x="16665" y="7204"/>
                </a:cubicBezTo>
                <a:cubicBezTo>
                  <a:pt x="16669" y="7207"/>
                  <a:pt x="16672" y="7208"/>
                  <a:pt x="16675" y="7210"/>
                </a:cubicBezTo>
                <a:cubicBezTo>
                  <a:pt x="16683" y="7215"/>
                  <a:pt x="16691" y="7220"/>
                  <a:pt x="16699" y="7225"/>
                </a:cubicBezTo>
                <a:cubicBezTo>
                  <a:pt x="16702" y="7228"/>
                  <a:pt x="16705" y="7230"/>
                  <a:pt x="16708" y="7232"/>
                </a:cubicBezTo>
                <a:cubicBezTo>
                  <a:pt x="16743" y="7255"/>
                  <a:pt x="16780" y="7278"/>
                  <a:pt x="16822" y="7305"/>
                </a:cubicBezTo>
                <a:cubicBezTo>
                  <a:pt x="16820" y="7306"/>
                  <a:pt x="16817" y="7307"/>
                  <a:pt x="16815" y="7308"/>
                </a:cubicBezTo>
                <a:cubicBezTo>
                  <a:pt x="16812" y="7310"/>
                  <a:pt x="16810" y="7311"/>
                  <a:pt x="16807" y="7312"/>
                </a:cubicBezTo>
                <a:cubicBezTo>
                  <a:pt x="16800" y="7315"/>
                  <a:pt x="16793" y="7317"/>
                  <a:pt x="16786" y="7319"/>
                </a:cubicBezTo>
                <a:cubicBezTo>
                  <a:pt x="16783" y="7319"/>
                  <a:pt x="16781" y="7321"/>
                  <a:pt x="16779" y="7321"/>
                </a:cubicBezTo>
                <a:cubicBezTo>
                  <a:pt x="16773" y="7322"/>
                  <a:pt x="16767" y="7323"/>
                  <a:pt x="16761" y="7323"/>
                </a:cubicBezTo>
                <a:cubicBezTo>
                  <a:pt x="16760" y="7323"/>
                  <a:pt x="16759" y="7323"/>
                  <a:pt x="16758" y="7323"/>
                </a:cubicBezTo>
                <a:cubicBezTo>
                  <a:pt x="16692" y="7323"/>
                  <a:pt x="16651" y="7273"/>
                  <a:pt x="16608" y="7220"/>
                </a:cubicBezTo>
                <a:cubicBezTo>
                  <a:pt x="16592" y="7201"/>
                  <a:pt x="16577" y="7182"/>
                  <a:pt x="16560" y="7165"/>
                </a:cubicBezTo>
                <a:cubicBezTo>
                  <a:pt x="16559" y="7164"/>
                  <a:pt x="16558" y="7162"/>
                  <a:pt x="16557" y="7161"/>
                </a:cubicBezTo>
                <a:cubicBezTo>
                  <a:pt x="16552" y="7157"/>
                  <a:pt x="16547" y="7154"/>
                  <a:pt x="16543" y="7150"/>
                </a:cubicBezTo>
                <a:cubicBezTo>
                  <a:pt x="16541" y="7148"/>
                  <a:pt x="16538" y="7146"/>
                  <a:pt x="16536" y="7144"/>
                </a:cubicBezTo>
                <a:cubicBezTo>
                  <a:pt x="16533" y="7141"/>
                  <a:pt x="16529" y="7138"/>
                  <a:pt x="16525" y="7136"/>
                </a:cubicBezTo>
                <a:cubicBezTo>
                  <a:pt x="16522" y="7134"/>
                  <a:pt x="16519" y="7133"/>
                  <a:pt x="16517" y="7131"/>
                </a:cubicBezTo>
                <a:cubicBezTo>
                  <a:pt x="16513" y="7129"/>
                  <a:pt x="16509" y="7126"/>
                  <a:pt x="16506" y="7124"/>
                </a:cubicBezTo>
                <a:cubicBezTo>
                  <a:pt x="16503" y="7123"/>
                  <a:pt x="16499" y="7122"/>
                  <a:pt x="16496" y="7121"/>
                </a:cubicBezTo>
                <a:cubicBezTo>
                  <a:pt x="16492" y="7119"/>
                  <a:pt x="16489" y="7117"/>
                  <a:pt x="16485" y="7116"/>
                </a:cubicBezTo>
                <a:cubicBezTo>
                  <a:pt x="16481" y="7115"/>
                  <a:pt x="16478" y="7115"/>
                  <a:pt x="16474" y="7115"/>
                </a:cubicBezTo>
                <a:cubicBezTo>
                  <a:pt x="16471" y="7114"/>
                  <a:pt x="16468" y="7113"/>
                  <a:pt x="16465" y="7112"/>
                </a:cubicBezTo>
                <a:cubicBezTo>
                  <a:pt x="16453" y="7089"/>
                  <a:pt x="16443" y="7068"/>
                  <a:pt x="16434" y="7051"/>
                </a:cubicBezTo>
                <a:close/>
                <a:moveTo>
                  <a:pt x="6429" y="7070"/>
                </a:moveTo>
                <a:cubicBezTo>
                  <a:pt x="6461" y="7092"/>
                  <a:pt x="6494" y="7113"/>
                  <a:pt x="6551" y="7151"/>
                </a:cubicBezTo>
                <a:cubicBezTo>
                  <a:pt x="6532" y="7197"/>
                  <a:pt x="6513" y="7223"/>
                  <a:pt x="6490" y="7232"/>
                </a:cubicBezTo>
                <a:cubicBezTo>
                  <a:pt x="6459" y="7172"/>
                  <a:pt x="6434" y="7123"/>
                  <a:pt x="6414" y="7083"/>
                </a:cubicBezTo>
                <a:cubicBezTo>
                  <a:pt x="6419" y="7078"/>
                  <a:pt x="6425" y="7078"/>
                  <a:pt x="6429" y="7070"/>
                </a:cubicBezTo>
                <a:close/>
                <a:moveTo>
                  <a:pt x="18757" y="7070"/>
                </a:moveTo>
                <a:cubicBezTo>
                  <a:pt x="18758" y="7077"/>
                  <a:pt x="18759" y="7084"/>
                  <a:pt x="18760" y="7090"/>
                </a:cubicBezTo>
                <a:lnTo>
                  <a:pt x="18743" y="7119"/>
                </a:lnTo>
                <a:lnTo>
                  <a:pt x="18711" y="7172"/>
                </a:lnTo>
                <a:lnTo>
                  <a:pt x="18711" y="7118"/>
                </a:lnTo>
                <a:cubicBezTo>
                  <a:pt x="18729" y="7113"/>
                  <a:pt x="18745" y="7097"/>
                  <a:pt x="18757" y="7070"/>
                </a:cubicBezTo>
                <a:close/>
                <a:moveTo>
                  <a:pt x="6754" y="7079"/>
                </a:moveTo>
                <a:cubicBezTo>
                  <a:pt x="6755" y="7082"/>
                  <a:pt x="6756" y="7088"/>
                  <a:pt x="6756" y="7091"/>
                </a:cubicBezTo>
                <a:cubicBezTo>
                  <a:pt x="6756" y="7133"/>
                  <a:pt x="6746" y="7163"/>
                  <a:pt x="6732" y="7196"/>
                </a:cubicBezTo>
                <a:lnTo>
                  <a:pt x="6708" y="7180"/>
                </a:lnTo>
                <a:cubicBezTo>
                  <a:pt x="6710" y="7173"/>
                  <a:pt x="6712" y="7167"/>
                  <a:pt x="6714" y="7160"/>
                </a:cubicBezTo>
                <a:cubicBezTo>
                  <a:pt x="6728" y="7111"/>
                  <a:pt x="6738" y="7081"/>
                  <a:pt x="6754" y="7079"/>
                </a:cubicBezTo>
                <a:close/>
                <a:moveTo>
                  <a:pt x="6371" y="7084"/>
                </a:moveTo>
                <a:lnTo>
                  <a:pt x="6449" y="7237"/>
                </a:lnTo>
                <a:cubicBezTo>
                  <a:pt x="6438" y="7236"/>
                  <a:pt x="6426" y="7234"/>
                  <a:pt x="6413" y="7231"/>
                </a:cubicBezTo>
                <a:cubicBezTo>
                  <a:pt x="6408" y="7230"/>
                  <a:pt x="6403" y="7229"/>
                  <a:pt x="6397" y="7228"/>
                </a:cubicBezTo>
                <a:lnTo>
                  <a:pt x="6397" y="7224"/>
                </a:lnTo>
                <a:lnTo>
                  <a:pt x="6371" y="7084"/>
                </a:lnTo>
                <a:close/>
                <a:moveTo>
                  <a:pt x="16409" y="7087"/>
                </a:moveTo>
                <a:lnTo>
                  <a:pt x="16435" y="7139"/>
                </a:lnTo>
                <a:cubicBezTo>
                  <a:pt x="16435" y="7140"/>
                  <a:pt x="16435" y="7140"/>
                  <a:pt x="16435" y="7140"/>
                </a:cubicBezTo>
                <a:cubicBezTo>
                  <a:pt x="16435" y="7157"/>
                  <a:pt x="16442" y="7171"/>
                  <a:pt x="16450" y="7171"/>
                </a:cubicBezTo>
                <a:cubicBezTo>
                  <a:pt x="16451" y="7171"/>
                  <a:pt x="16451" y="7171"/>
                  <a:pt x="16451" y="7171"/>
                </a:cubicBezTo>
                <a:lnTo>
                  <a:pt x="16457" y="7181"/>
                </a:lnTo>
                <a:lnTo>
                  <a:pt x="16843" y="7938"/>
                </a:lnTo>
                <a:lnTo>
                  <a:pt x="16872" y="7994"/>
                </a:lnTo>
                <a:lnTo>
                  <a:pt x="16893" y="8959"/>
                </a:lnTo>
                <a:cubicBezTo>
                  <a:pt x="16874" y="8966"/>
                  <a:pt x="16859" y="8995"/>
                  <a:pt x="16859" y="9035"/>
                </a:cubicBezTo>
                <a:cubicBezTo>
                  <a:pt x="16859" y="9077"/>
                  <a:pt x="16876" y="9111"/>
                  <a:pt x="16896" y="9115"/>
                </a:cubicBezTo>
                <a:lnTo>
                  <a:pt x="16903" y="9395"/>
                </a:lnTo>
                <a:lnTo>
                  <a:pt x="16909" y="9670"/>
                </a:lnTo>
                <a:cubicBezTo>
                  <a:pt x="16901" y="9674"/>
                  <a:pt x="16894" y="9678"/>
                  <a:pt x="16889" y="9689"/>
                </a:cubicBezTo>
                <a:cubicBezTo>
                  <a:pt x="16876" y="9622"/>
                  <a:pt x="16864" y="9556"/>
                  <a:pt x="16864" y="9556"/>
                </a:cubicBezTo>
                <a:lnTo>
                  <a:pt x="16707" y="8707"/>
                </a:lnTo>
                <a:cubicBezTo>
                  <a:pt x="16730" y="8682"/>
                  <a:pt x="16746" y="8635"/>
                  <a:pt x="16746" y="8579"/>
                </a:cubicBezTo>
                <a:cubicBezTo>
                  <a:pt x="16746" y="8497"/>
                  <a:pt x="16713" y="8431"/>
                  <a:pt x="16672" y="8431"/>
                </a:cubicBezTo>
                <a:cubicBezTo>
                  <a:pt x="16667" y="8431"/>
                  <a:pt x="16663" y="8435"/>
                  <a:pt x="16658" y="8437"/>
                </a:cubicBezTo>
                <a:lnTo>
                  <a:pt x="16513" y="7649"/>
                </a:lnTo>
                <a:cubicBezTo>
                  <a:pt x="16530" y="7621"/>
                  <a:pt x="16542" y="7582"/>
                  <a:pt x="16542" y="7534"/>
                </a:cubicBezTo>
                <a:cubicBezTo>
                  <a:pt x="16542" y="7453"/>
                  <a:pt x="16509" y="7386"/>
                  <a:pt x="16468" y="7386"/>
                </a:cubicBezTo>
                <a:cubicBezTo>
                  <a:pt x="16467" y="7386"/>
                  <a:pt x="16465" y="7387"/>
                  <a:pt x="16464" y="7387"/>
                </a:cubicBezTo>
                <a:lnTo>
                  <a:pt x="16409" y="7087"/>
                </a:lnTo>
                <a:close/>
                <a:moveTo>
                  <a:pt x="15234" y="7088"/>
                </a:moveTo>
                <a:cubicBezTo>
                  <a:pt x="15207" y="7088"/>
                  <a:pt x="15184" y="7132"/>
                  <a:pt x="15184" y="7187"/>
                </a:cubicBezTo>
                <a:cubicBezTo>
                  <a:pt x="15184" y="7241"/>
                  <a:pt x="15207" y="7285"/>
                  <a:pt x="15234" y="7285"/>
                </a:cubicBezTo>
                <a:cubicBezTo>
                  <a:pt x="15261" y="7285"/>
                  <a:pt x="15283" y="7241"/>
                  <a:pt x="15283" y="7187"/>
                </a:cubicBezTo>
                <a:cubicBezTo>
                  <a:pt x="15283" y="7132"/>
                  <a:pt x="15261" y="7088"/>
                  <a:pt x="15234" y="7088"/>
                </a:cubicBezTo>
                <a:close/>
                <a:moveTo>
                  <a:pt x="17247" y="7125"/>
                </a:moveTo>
                <a:cubicBezTo>
                  <a:pt x="17228" y="7125"/>
                  <a:pt x="17213" y="7156"/>
                  <a:pt x="17213" y="7194"/>
                </a:cubicBezTo>
                <a:cubicBezTo>
                  <a:pt x="17213" y="7232"/>
                  <a:pt x="17228" y="7262"/>
                  <a:pt x="17247" y="7262"/>
                </a:cubicBezTo>
                <a:cubicBezTo>
                  <a:pt x="17266" y="7262"/>
                  <a:pt x="17281" y="7232"/>
                  <a:pt x="17281" y="7194"/>
                </a:cubicBezTo>
                <a:cubicBezTo>
                  <a:pt x="17281" y="7156"/>
                  <a:pt x="17266" y="7125"/>
                  <a:pt x="17247" y="7125"/>
                </a:cubicBezTo>
                <a:close/>
                <a:moveTo>
                  <a:pt x="10310" y="7133"/>
                </a:moveTo>
                <a:lnTo>
                  <a:pt x="10310" y="8176"/>
                </a:lnTo>
                <a:cubicBezTo>
                  <a:pt x="10307" y="8175"/>
                  <a:pt x="10305" y="8170"/>
                  <a:pt x="10303" y="8170"/>
                </a:cubicBezTo>
                <a:cubicBezTo>
                  <a:pt x="10276" y="8170"/>
                  <a:pt x="10253" y="8214"/>
                  <a:pt x="10253" y="8269"/>
                </a:cubicBezTo>
                <a:cubicBezTo>
                  <a:pt x="10253" y="8278"/>
                  <a:pt x="10257" y="8284"/>
                  <a:pt x="10258" y="8292"/>
                </a:cubicBezTo>
                <a:lnTo>
                  <a:pt x="9863" y="8537"/>
                </a:lnTo>
                <a:cubicBezTo>
                  <a:pt x="9863" y="8537"/>
                  <a:pt x="9913" y="8327"/>
                  <a:pt x="9913" y="8327"/>
                </a:cubicBezTo>
                <a:lnTo>
                  <a:pt x="9925" y="8327"/>
                </a:lnTo>
                <a:cubicBezTo>
                  <a:pt x="9927" y="8327"/>
                  <a:pt x="9928" y="8327"/>
                  <a:pt x="9929" y="8326"/>
                </a:cubicBezTo>
                <a:cubicBezTo>
                  <a:pt x="9939" y="8321"/>
                  <a:pt x="9947" y="8325"/>
                  <a:pt x="9957" y="8332"/>
                </a:cubicBezTo>
                <a:cubicBezTo>
                  <a:pt x="9965" y="8337"/>
                  <a:pt x="9974" y="8343"/>
                  <a:pt x="9985" y="8343"/>
                </a:cubicBezTo>
                <a:cubicBezTo>
                  <a:pt x="9995" y="8343"/>
                  <a:pt x="10011" y="8336"/>
                  <a:pt x="10024" y="8329"/>
                </a:cubicBezTo>
                <a:cubicBezTo>
                  <a:pt x="10030" y="8326"/>
                  <a:pt x="10035" y="8323"/>
                  <a:pt x="10038" y="8322"/>
                </a:cubicBezTo>
                <a:cubicBezTo>
                  <a:pt x="10046" y="8322"/>
                  <a:pt x="10053" y="8310"/>
                  <a:pt x="10053" y="8293"/>
                </a:cubicBezTo>
                <a:cubicBezTo>
                  <a:pt x="10053" y="8257"/>
                  <a:pt x="10059" y="8234"/>
                  <a:pt x="10065" y="8208"/>
                </a:cubicBezTo>
                <a:cubicBezTo>
                  <a:pt x="10073" y="8180"/>
                  <a:pt x="10080" y="8149"/>
                  <a:pt x="10080" y="8102"/>
                </a:cubicBezTo>
                <a:cubicBezTo>
                  <a:pt x="10080" y="8094"/>
                  <a:pt x="10080" y="8074"/>
                  <a:pt x="10079" y="8052"/>
                </a:cubicBezTo>
                <a:cubicBezTo>
                  <a:pt x="10079" y="8027"/>
                  <a:pt x="10078" y="7998"/>
                  <a:pt x="10078" y="7984"/>
                </a:cubicBezTo>
                <a:cubicBezTo>
                  <a:pt x="10078" y="7982"/>
                  <a:pt x="10078" y="7980"/>
                  <a:pt x="10078" y="7977"/>
                </a:cubicBezTo>
                <a:cubicBezTo>
                  <a:pt x="10080" y="7960"/>
                  <a:pt x="10082" y="7942"/>
                  <a:pt x="10082" y="7927"/>
                </a:cubicBezTo>
                <a:cubicBezTo>
                  <a:pt x="10082" y="7896"/>
                  <a:pt x="10076" y="7881"/>
                  <a:pt x="10072" y="7872"/>
                </a:cubicBezTo>
                <a:cubicBezTo>
                  <a:pt x="10070" y="7868"/>
                  <a:pt x="10070" y="7868"/>
                  <a:pt x="10070" y="7863"/>
                </a:cubicBezTo>
                <a:cubicBezTo>
                  <a:pt x="10070" y="7859"/>
                  <a:pt x="10066" y="7859"/>
                  <a:pt x="10065" y="7855"/>
                </a:cubicBezTo>
                <a:cubicBezTo>
                  <a:pt x="10068" y="7843"/>
                  <a:pt x="10072" y="7834"/>
                  <a:pt x="10072" y="7821"/>
                </a:cubicBezTo>
                <a:cubicBezTo>
                  <a:pt x="10072" y="7790"/>
                  <a:pt x="10064" y="7765"/>
                  <a:pt x="10053" y="7747"/>
                </a:cubicBezTo>
                <a:lnTo>
                  <a:pt x="10132" y="7417"/>
                </a:lnTo>
                <a:cubicBezTo>
                  <a:pt x="10140" y="7405"/>
                  <a:pt x="10148" y="7389"/>
                  <a:pt x="10152" y="7370"/>
                </a:cubicBezTo>
                <a:cubicBezTo>
                  <a:pt x="10217" y="7360"/>
                  <a:pt x="10237" y="7252"/>
                  <a:pt x="10247" y="7174"/>
                </a:cubicBezTo>
                <a:cubicBezTo>
                  <a:pt x="10253" y="7173"/>
                  <a:pt x="10258" y="7171"/>
                  <a:pt x="10263" y="7168"/>
                </a:cubicBezTo>
                <a:lnTo>
                  <a:pt x="10270" y="7165"/>
                </a:lnTo>
                <a:cubicBezTo>
                  <a:pt x="10275" y="7161"/>
                  <a:pt x="10292" y="7148"/>
                  <a:pt x="10310" y="7133"/>
                </a:cubicBezTo>
                <a:close/>
                <a:moveTo>
                  <a:pt x="18771" y="7150"/>
                </a:moveTo>
                <a:cubicBezTo>
                  <a:pt x="18778" y="7185"/>
                  <a:pt x="18785" y="7217"/>
                  <a:pt x="18792" y="7249"/>
                </a:cubicBezTo>
                <a:cubicBezTo>
                  <a:pt x="18797" y="7271"/>
                  <a:pt x="18802" y="7293"/>
                  <a:pt x="18807" y="7315"/>
                </a:cubicBezTo>
                <a:cubicBezTo>
                  <a:pt x="18802" y="7312"/>
                  <a:pt x="18797" y="7311"/>
                  <a:pt x="18791" y="7311"/>
                </a:cubicBezTo>
                <a:cubicBezTo>
                  <a:pt x="18786" y="7311"/>
                  <a:pt x="18783" y="7318"/>
                  <a:pt x="18777" y="7320"/>
                </a:cubicBezTo>
                <a:cubicBezTo>
                  <a:pt x="18773" y="7274"/>
                  <a:pt x="18756" y="7237"/>
                  <a:pt x="18732" y="7237"/>
                </a:cubicBezTo>
                <a:cubicBezTo>
                  <a:pt x="18724" y="7237"/>
                  <a:pt x="18718" y="7248"/>
                  <a:pt x="18711" y="7255"/>
                </a:cubicBezTo>
                <a:lnTo>
                  <a:pt x="18711" y="7249"/>
                </a:lnTo>
                <a:lnTo>
                  <a:pt x="18742" y="7199"/>
                </a:lnTo>
                <a:cubicBezTo>
                  <a:pt x="18742" y="7199"/>
                  <a:pt x="18771" y="7150"/>
                  <a:pt x="18771" y="7150"/>
                </a:cubicBezTo>
                <a:close/>
                <a:moveTo>
                  <a:pt x="16056" y="7163"/>
                </a:moveTo>
                <a:cubicBezTo>
                  <a:pt x="16037" y="7163"/>
                  <a:pt x="16022" y="7194"/>
                  <a:pt x="16022" y="7231"/>
                </a:cubicBezTo>
                <a:cubicBezTo>
                  <a:pt x="16022" y="7269"/>
                  <a:pt x="16037" y="7299"/>
                  <a:pt x="16056" y="7299"/>
                </a:cubicBezTo>
                <a:cubicBezTo>
                  <a:pt x="16075" y="7299"/>
                  <a:pt x="16090" y="7269"/>
                  <a:pt x="16090" y="7231"/>
                </a:cubicBezTo>
                <a:cubicBezTo>
                  <a:pt x="16090" y="7194"/>
                  <a:pt x="16075" y="7163"/>
                  <a:pt x="16056" y="7163"/>
                </a:cubicBezTo>
                <a:close/>
                <a:moveTo>
                  <a:pt x="16502" y="7185"/>
                </a:moveTo>
                <a:cubicBezTo>
                  <a:pt x="16503" y="7185"/>
                  <a:pt x="16504" y="7185"/>
                  <a:pt x="16505" y="7186"/>
                </a:cubicBezTo>
                <a:cubicBezTo>
                  <a:pt x="16511" y="7189"/>
                  <a:pt x="16517" y="7194"/>
                  <a:pt x="16523" y="7199"/>
                </a:cubicBezTo>
                <a:cubicBezTo>
                  <a:pt x="16525" y="7200"/>
                  <a:pt x="16527" y="7201"/>
                  <a:pt x="16528" y="7202"/>
                </a:cubicBezTo>
                <a:cubicBezTo>
                  <a:pt x="16535" y="7208"/>
                  <a:pt x="16542" y="7214"/>
                  <a:pt x="16549" y="7221"/>
                </a:cubicBezTo>
                <a:cubicBezTo>
                  <a:pt x="16549" y="7221"/>
                  <a:pt x="16550" y="7221"/>
                  <a:pt x="16550" y="7222"/>
                </a:cubicBezTo>
                <a:cubicBezTo>
                  <a:pt x="16557" y="7229"/>
                  <a:pt x="16564" y="7237"/>
                  <a:pt x="16570" y="7244"/>
                </a:cubicBezTo>
                <a:cubicBezTo>
                  <a:pt x="16571" y="7245"/>
                  <a:pt x="16571" y="7246"/>
                  <a:pt x="16572" y="7246"/>
                </a:cubicBezTo>
                <a:cubicBezTo>
                  <a:pt x="16579" y="7254"/>
                  <a:pt x="16585" y="7263"/>
                  <a:pt x="16592" y="7271"/>
                </a:cubicBezTo>
                <a:cubicBezTo>
                  <a:pt x="16609" y="7292"/>
                  <a:pt x="16628" y="7312"/>
                  <a:pt x="16647" y="7330"/>
                </a:cubicBezTo>
                <a:cubicBezTo>
                  <a:pt x="16640" y="7343"/>
                  <a:pt x="16636" y="7361"/>
                  <a:pt x="16636" y="7380"/>
                </a:cubicBezTo>
                <a:cubicBezTo>
                  <a:pt x="16636" y="7418"/>
                  <a:pt x="16651" y="7448"/>
                  <a:pt x="16670" y="7448"/>
                </a:cubicBezTo>
                <a:cubicBezTo>
                  <a:pt x="16689" y="7448"/>
                  <a:pt x="16704" y="7418"/>
                  <a:pt x="16704" y="7380"/>
                </a:cubicBezTo>
                <a:cubicBezTo>
                  <a:pt x="16704" y="7377"/>
                  <a:pt x="16702" y="7375"/>
                  <a:pt x="16702" y="7371"/>
                </a:cubicBezTo>
                <a:cubicBezTo>
                  <a:pt x="16719" y="7379"/>
                  <a:pt x="16737" y="7384"/>
                  <a:pt x="16758" y="7384"/>
                </a:cubicBezTo>
                <a:cubicBezTo>
                  <a:pt x="16784" y="7384"/>
                  <a:pt x="16813" y="7372"/>
                  <a:pt x="16845" y="7355"/>
                </a:cubicBezTo>
                <a:cubicBezTo>
                  <a:pt x="16845" y="7354"/>
                  <a:pt x="16846" y="7354"/>
                  <a:pt x="16847" y="7354"/>
                </a:cubicBezTo>
                <a:cubicBezTo>
                  <a:pt x="16856" y="7349"/>
                  <a:pt x="16865" y="7344"/>
                  <a:pt x="16874" y="7339"/>
                </a:cubicBezTo>
                <a:cubicBezTo>
                  <a:pt x="16925" y="7371"/>
                  <a:pt x="16976" y="7403"/>
                  <a:pt x="17028" y="7436"/>
                </a:cubicBezTo>
                <a:cubicBezTo>
                  <a:pt x="17030" y="7438"/>
                  <a:pt x="17032" y="7440"/>
                  <a:pt x="17034" y="7441"/>
                </a:cubicBezTo>
                <a:cubicBezTo>
                  <a:pt x="17040" y="7445"/>
                  <a:pt x="17046" y="7449"/>
                  <a:pt x="17053" y="7453"/>
                </a:cubicBezTo>
                <a:cubicBezTo>
                  <a:pt x="17059" y="7456"/>
                  <a:pt x="17064" y="7461"/>
                  <a:pt x="17070" y="7464"/>
                </a:cubicBezTo>
                <a:cubicBezTo>
                  <a:pt x="17077" y="7468"/>
                  <a:pt x="17083" y="7472"/>
                  <a:pt x="17089" y="7476"/>
                </a:cubicBezTo>
                <a:cubicBezTo>
                  <a:pt x="17093" y="7479"/>
                  <a:pt x="17098" y="7482"/>
                  <a:pt x="17102" y="7484"/>
                </a:cubicBezTo>
                <a:cubicBezTo>
                  <a:pt x="17107" y="7488"/>
                  <a:pt x="17113" y="7491"/>
                  <a:pt x="17118" y="7495"/>
                </a:cubicBezTo>
                <a:cubicBezTo>
                  <a:pt x="17121" y="7496"/>
                  <a:pt x="17123" y="7498"/>
                  <a:pt x="17125" y="7499"/>
                </a:cubicBezTo>
                <a:cubicBezTo>
                  <a:pt x="17124" y="7509"/>
                  <a:pt x="17120" y="7516"/>
                  <a:pt x="17120" y="7527"/>
                </a:cubicBezTo>
                <a:cubicBezTo>
                  <a:pt x="17120" y="7585"/>
                  <a:pt x="17143" y="7632"/>
                  <a:pt x="17171" y="7632"/>
                </a:cubicBezTo>
                <a:cubicBezTo>
                  <a:pt x="17194" y="7632"/>
                  <a:pt x="17210" y="7599"/>
                  <a:pt x="17217" y="7558"/>
                </a:cubicBezTo>
                <a:cubicBezTo>
                  <a:pt x="17228" y="7564"/>
                  <a:pt x="17238" y="7571"/>
                  <a:pt x="17249" y="7578"/>
                </a:cubicBezTo>
                <a:cubicBezTo>
                  <a:pt x="17263" y="7587"/>
                  <a:pt x="17278" y="7595"/>
                  <a:pt x="17292" y="7604"/>
                </a:cubicBezTo>
                <a:cubicBezTo>
                  <a:pt x="17299" y="7609"/>
                  <a:pt x="17307" y="7615"/>
                  <a:pt x="17314" y="7619"/>
                </a:cubicBezTo>
                <a:cubicBezTo>
                  <a:pt x="17315" y="7620"/>
                  <a:pt x="17316" y="7619"/>
                  <a:pt x="17316" y="7619"/>
                </a:cubicBezTo>
                <a:cubicBezTo>
                  <a:pt x="17325" y="7625"/>
                  <a:pt x="17333" y="7631"/>
                  <a:pt x="17341" y="7636"/>
                </a:cubicBezTo>
                <a:cubicBezTo>
                  <a:pt x="17345" y="7638"/>
                  <a:pt x="17349" y="7641"/>
                  <a:pt x="17353" y="7644"/>
                </a:cubicBezTo>
                <a:cubicBezTo>
                  <a:pt x="17360" y="7648"/>
                  <a:pt x="17366" y="7652"/>
                  <a:pt x="17372" y="7656"/>
                </a:cubicBezTo>
                <a:cubicBezTo>
                  <a:pt x="17376" y="7658"/>
                  <a:pt x="17381" y="7661"/>
                  <a:pt x="17385" y="7664"/>
                </a:cubicBezTo>
                <a:cubicBezTo>
                  <a:pt x="17388" y="7666"/>
                  <a:pt x="17391" y="7668"/>
                  <a:pt x="17394" y="7670"/>
                </a:cubicBezTo>
                <a:cubicBezTo>
                  <a:pt x="17419" y="7685"/>
                  <a:pt x="17443" y="7701"/>
                  <a:pt x="17466" y="7715"/>
                </a:cubicBezTo>
                <a:cubicBezTo>
                  <a:pt x="17467" y="7716"/>
                  <a:pt x="17468" y="7716"/>
                  <a:pt x="17469" y="7716"/>
                </a:cubicBezTo>
                <a:cubicBezTo>
                  <a:pt x="17563" y="7776"/>
                  <a:pt x="17632" y="7820"/>
                  <a:pt x="17660" y="7837"/>
                </a:cubicBezTo>
                <a:cubicBezTo>
                  <a:pt x="17660" y="7842"/>
                  <a:pt x="17661" y="7845"/>
                  <a:pt x="17661" y="7849"/>
                </a:cubicBezTo>
                <a:lnTo>
                  <a:pt x="17644" y="8082"/>
                </a:lnTo>
                <a:cubicBezTo>
                  <a:pt x="17644" y="8082"/>
                  <a:pt x="17625" y="8357"/>
                  <a:pt x="17611" y="8553"/>
                </a:cubicBezTo>
                <a:cubicBezTo>
                  <a:pt x="17603" y="8547"/>
                  <a:pt x="17594" y="8543"/>
                  <a:pt x="17584" y="8543"/>
                </a:cubicBezTo>
                <a:cubicBezTo>
                  <a:pt x="17543" y="8543"/>
                  <a:pt x="17510" y="8609"/>
                  <a:pt x="17510" y="8691"/>
                </a:cubicBezTo>
                <a:cubicBezTo>
                  <a:pt x="17510" y="8730"/>
                  <a:pt x="17518" y="8765"/>
                  <a:pt x="17531" y="8791"/>
                </a:cubicBezTo>
                <a:cubicBezTo>
                  <a:pt x="17521" y="8801"/>
                  <a:pt x="17510" y="8812"/>
                  <a:pt x="17500" y="8823"/>
                </a:cubicBezTo>
                <a:cubicBezTo>
                  <a:pt x="17482" y="8844"/>
                  <a:pt x="17463" y="8865"/>
                  <a:pt x="17445" y="8874"/>
                </a:cubicBezTo>
                <a:cubicBezTo>
                  <a:pt x="17449" y="8861"/>
                  <a:pt x="17453" y="8849"/>
                  <a:pt x="17459" y="8835"/>
                </a:cubicBezTo>
                <a:cubicBezTo>
                  <a:pt x="17469" y="8809"/>
                  <a:pt x="17481" y="8779"/>
                  <a:pt x="17481" y="8735"/>
                </a:cubicBezTo>
                <a:cubicBezTo>
                  <a:pt x="17481" y="8693"/>
                  <a:pt x="17451" y="8624"/>
                  <a:pt x="17426" y="8624"/>
                </a:cubicBezTo>
                <a:cubicBezTo>
                  <a:pt x="17399" y="8624"/>
                  <a:pt x="17387" y="8668"/>
                  <a:pt x="17381" y="8687"/>
                </a:cubicBezTo>
                <a:cubicBezTo>
                  <a:pt x="17381" y="8690"/>
                  <a:pt x="17380" y="8691"/>
                  <a:pt x="17380" y="8693"/>
                </a:cubicBezTo>
                <a:cubicBezTo>
                  <a:pt x="17369" y="8726"/>
                  <a:pt x="17343" y="8767"/>
                  <a:pt x="17323" y="8797"/>
                </a:cubicBezTo>
                <a:cubicBezTo>
                  <a:pt x="17299" y="8750"/>
                  <a:pt x="17274" y="8702"/>
                  <a:pt x="17250" y="8654"/>
                </a:cubicBezTo>
                <a:cubicBezTo>
                  <a:pt x="17249" y="8651"/>
                  <a:pt x="17248" y="8649"/>
                  <a:pt x="17246" y="8647"/>
                </a:cubicBezTo>
                <a:cubicBezTo>
                  <a:pt x="17243" y="8639"/>
                  <a:pt x="17239" y="8631"/>
                  <a:pt x="17235" y="8623"/>
                </a:cubicBezTo>
                <a:cubicBezTo>
                  <a:pt x="17070" y="8298"/>
                  <a:pt x="16915" y="7993"/>
                  <a:pt x="16906" y="7976"/>
                </a:cubicBezTo>
                <a:cubicBezTo>
                  <a:pt x="16942" y="7965"/>
                  <a:pt x="16970" y="7907"/>
                  <a:pt x="16970" y="7833"/>
                </a:cubicBezTo>
                <a:cubicBezTo>
                  <a:pt x="16970" y="7751"/>
                  <a:pt x="16936" y="7685"/>
                  <a:pt x="16896" y="7685"/>
                </a:cubicBezTo>
                <a:cubicBezTo>
                  <a:pt x="16858" y="7685"/>
                  <a:pt x="16828" y="7742"/>
                  <a:pt x="16824" y="7814"/>
                </a:cubicBezTo>
                <a:lnTo>
                  <a:pt x="16502" y="7185"/>
                </a:lnTo>
                <a:close/>
                <a:moveTo>
                  <a:pt x="16261" y="7200"/>
                </a:moveTo>
                <a:cubicBezTo>
                  <a:pt x="16242" y="7200"/>
                  <a:pt x="16226" y="7231"/>
                  <a:pt x="16226" y="7269"/>
                </a:cubicBezTo>
                <a:cubicBezTo>
                  <a:pt x="16226" y="7306"/>
                  <a:pt x="16242" y="7336"/>
                  <a:pt x="16261" y="7336"/>
                </a:cubicBezTo>
                <a:cubicBezTo>
                  <a:pt x="16280" y="7336"/>
                  <a:pt x="16294" y="7306"/>
                  <a:pt x="16294" y="7269"/>
                </a:cubicBezTo>
                <a:cubicBezTo>
                  <a:pt x="16294" y="7231"/>
                  <a:pt x="16280" y="7200"/>
                  <a:pt x="16261" y="7200"/>
                </a:cubicBezTo>
                <a:close/>
                <a:moveTo>
                  <a:pt x="17473" y="7200"/>
                </a:moveTo>
                <a:cubicBezTo>
                  <a:pt x="17432" y="7200"/>
                  <a:pt x="17399" y="7266"/>
                  <a:pt x="17399" y="7348"/>
                </a:cubicBezTo>
                <a:cubicBezTo>
                  <a:pt x="17399" y="7430"/>
                  <a:pt x="17432" y="7496"/>
                  <a:pt x="17473" y="7496"/>
                </a:cubicBezTo>
                <a:cubicBezTo>
                  <a:pt x="17513" y="7496"/>
                  <a:pt x="17546" y="7430"/>
                  <a:pt x="17546" y="7348"/>
                </a:cubicBezTo>
                <a:cubicBezTo>
                  <a:pt x="17546" y="7266"/>
                  <a:pt x="17513" y="7200"/>
                  <a:pt x="17473" y="7200"/>
                </a:cubicBezTo>
                <a:close/>
                <a:moveTo>
                  <a:pt x="2458" y="7224"/>
                </a:moveTo>
                <a:cubicBezTo>
                  <a:pt x="2465" y="7228"/>
                  <a:pt x="2471" y="7232"/>
                  <a:pt x="2479" y="7234"/>
                </a:cubicBezTo>
                <a:lnTo>
                  <a:pt x="2482" y="7234"/>
                </a:lnTo>
                <a:cubicBezTo>
                  <a:pt x="2482" y="7236"/>
                  <a:pt x="2483" y="7238"/>
                  <a:pt x="2483" y="7239"/>
                </a:cubicBezTo>
                <a:cubicBezTo>
                  <a:pt x="2485" y="7245"/>
                  <a:pt x="2487" y="7250"/>
                  <a:pt x="2490" y="7255"/>
                </a:cubicBezTo>
                <a:cubicBezTo>
                  <a:pt x="2483" y="7250"/>
                  <a:pt x="2477" y="7245"/>
                  <a:pt x="2470" y="7241"/>
                </a:cubicBezTo>
                <a:cubicBezTo>
                  <a:pt x="2468" y="7239"/>
                  <a:pt x="2463" y="7231"/>
                  <a:pt x="2458" y="7224"/>
                </a:cubicBezTo>
                <a:close/>
                <a:moveTo>
                  <a:pt x="6692" y="7243"/>
                </a:moveTo>
                <a:lnTo>
                  <a:pt x="6710" y="7255"/>
                </a:lnTo>
                <a:cubicBezTo>
                  <a:pt x="6706" y="7268"/>
                  <a:pt x="6702" y="7283"/>
                  <a:pt x="6700" y="7299"/>
                </a:cubicBezTo>
                <a:cubicBezTo>
                  <a:pt x="6699" y="7302"/>
                  <a:pt x="6699" y="7305"/>
                  <a:pt x="6699" y="7308"/>
                </a:cubicBezTo>
                <a:lnTo>
                  <a:pt x="6699" y="7346"/>
                </a:lnTo>
                <a:cubicBezTo>
                  <a:pt x="6699" y="7355"/>
                  <a:pt x="6701" y="7363"/>
                  <a:pt x="6705" y="7369"/>
                </a:cubicBezTo>
                <a:cubicBezTo>
                  <a:pt x="6709" y="7375"/>
                  <a:pt x="6713" y="7377"/>
                  <a:pt x="6718" y="7375"/>
                </a:cubicBezTo>
                <a:cubicBezTo>
                  <a:pt x="6730" y="7369"/>
                  <a:pt x="6736" y="7356"/>
                  <a:pt x="6740" y="7348"/>
                </a:cubicBezTo>
                <a:cubicBezTo>
                  <a:pt x="6744" y="7341"/>
                  <a:pt x="6744" y="7342"/>
                  <a:pt x="6746" y="7342"/>
                </a:cubicBezTo>
                <a:cubicBezTo>
                  <a:pt x="6749" y="7342"/>
                  <a:pt x="6752" y="7342"/>
                  <a:pt x="6755" y="7343"/>
                </a:cubicBezTo>
                <a:cubicBezTo>
                  <a:pt x="6754" y="7347"/>
                  <a:pt x="6754" y="7350"/>
                  <a:pt x="6754" y="7354"/>
                </a:cubicBezTo>
                <a:lnTo>
                  <a:pt x="6754" y="7393"/>
                </a:lnTo>
                <a:cubicBezTo>
                  <a:pt x="6754" y="7410"/>
                  <a:pt x="6761" y="7422"/>
                  <a:pt x="6769" y="7422"/>
                </a:cubicBezTo>
                <a:lnTo>
                  <a:pt x="6793" y="7422"/>
                </a:lnTo>
                <a:cubicBezTo>
                  <a:pt x="6794" y="7429"/>
                  <a:pt x="6796" y="7435"/>
                  <a:pt x="6799" y="7439"/>
                </a:cubicBezTo>
                <a:cubicBezTo>
                  <a:pt x="6802" y="7444"/>
                  <a:pt x="6807" y="7445"/>
                  <a:pt x="6812" y="7442"/>
                </a:cubicBezTo>
                <a:lnTo>
                  <a:pt x="6833" y="7428"/>
                </a:lnTo>
                <a:cubicBezTo>
                  <a:pt x="6848" y="7436"/>
                  <a:pt x="6866" y="7438"/>
                  <a:pt x="6879" y="7435"/>
                </a:cubicBezTo>
                <a:cubicBezTo>
                  <a:pt x="6879" y="7439"/>
                  <a:pt x="6878" y="7443"/>
                  <a:pt x="6878" y="7447"/>
                </a:cubicBezTo>
                <a:cubicBezTo>
                  <a:pt x="6878" y="7472"/>
                  <a:pt x="6877" y="7500"/>
                  <a:pt x="6877" y="7537"/>
                </a:cubicBezTo>
                <a:cubicBezTo>
                  <a:pt x="6877" y="7543"/>
                  <a:pt x="6879" y="7548"/>
                  <a:pt x="6881" y="7553"/>
                </a:cubicBezTo>
                <a:cubicBezTo>
                  <a:pt x="6874" y="7546"/>
                  <a:pt x="6868" y="7536"/>
                  <a:pt x="6860" y="7536"/>
                </a:cubicBezTo>
                <a:cubicBezTo>
                  <a:pt x="6833" y="7536"/>
                  <a:pt x="6811" y="7580"/>
                  <a:pt x="6811" y="7635"/>
                </a:cubicBezTo>
                <a:cubicBezTo>
                  <a:pt x="6811" y="7651"/>
                  <a:pt x="6816" y="7663"/>
                  <a:pt x="6820" y="7677"/>
                </a:cubicBezTo>
                <a:cubicBezTo>
                  <a:pt x="6817" y="7670"/>
                  <a:pt x="6813" y="7665"/>
                  <a:pt x="6809" y="7665"/>
                </a:cubicBezTo>
                <a:cubicBezTo>
                  <a:pt x="6802" y="7665"/>
                  <a:pt x="6795" y="7666"/>
                  <a:pt x="6789" y="7668"/>
                </a:cubicBezTo>
                <a:cubicBezTo>
                  <a:pt x="6783" y="7670"/>
                  <a:pt x="6777" y="7672"/>
                  <a:pt x="6772" y="7672"/>
                </a:cubicBezTo>
                <a:cubicBezTo>
                  <a:pt x="6765" y="7672"/>
                  <a:pt x="6764" y="7668"/>
                  <a:pt x="6763" y="7664"/>
                </a:cubicBezTo>
                <a:cubicBezTo>
                  <a:pt x="6760" y="7650"/>
                  <a:pt x="6751" y="7644"/>
                  <a:pt x="6744" y="7650"/>
                </a:cubicBezTo>
                <a:cubicBezTo>
                  <a:pt x="6732" y="7660"/>
                  <a:pt x="6722" y="7667"/>
                  <a:pt x="6713" y="7668"/>
                </a:cubicBezTo>
                <a:lnTo>
                  <a:pt x="6622" y="7491"/>
                </a:lnTo>
                <a:cubicBezTo>
                  <a:pt x="6646" y="7437"/>
                  <a:pt x="6663" y="7364"/>
                  <a:pt x="6678" y="7299"/>
                </a:cubicBezTo>
                <a:cubicBezTo>
                  <a:pt x="6683" y="7279"/>
                  <a:pt x="6687" y="7261"/>
                  <a:pt x="6692" y="7243"/>
                </a:cubicBezTo>
                <a:close/>
                <a:moveTo>
                  <a:pt x="2433" y="7262"/>
                </a:moveTo>
                <a:cubicBezTo>
                  <a:pt x="2435" y="7264"/>
                  <a:pt x="2437" y="7267"/>
                  <a:pt x="2439" y="7270"/>
                </a:cubicBezTo>
                <a:cubicBezTo>
                  <a:pt x="2447" y="7282"/>
                  <a:pt x="2454" y="7293"/>
                  <a:pt x="2462" y="7298"/>
                </a:cubicBezTo>
                <a:cubicBezTo>
                  <a:pt x="2546" y="7353"/>
                  <a:pt x="2594" y="7444"/>
                  <a:pt x="2647" y="7550"/>
                </a:cubicBezTo>
                <a:lnTo>
                  <a:pt x="2644" y="7550"/>
                </a:lnTo>
                <a:cubicBezTo>
                  <a:pt x="2609" y="7550"/>
                  <a:pt x="2552" y="7472"/>
                  <a:pt x="2518" y="7426"/>
                </a:cubicBezTo>
                <a:cubicBezTo>
                  <a:pt x="2515" y="7422"/>
                  <a:pt x="2512" y="7419"/>
                  <a:pt x="2509" y="7415"/>
                </a:cubicBezTo>
                <a:cubicBezTo>
                  <a:pt x="2512" y="7412"/>
                  <a:pt x="2516" y="7408"/>
                  <a:pt x="2519" y="7401"/>
                </a:cubicBezTo>
                <a:cubicBezTo>
                  <a:pt x="2524" y="7393"/>
                  <a:pt x="2525" y="7380"/>
                  <a:pt x="2523" y="7369"/>
                </a:cubicBezTo>
                <a:cubicBezTo>
                  <a:pt x="2521" y="7358"/>
                  <a:pt x="2515" y="7350"/>
                  <a:pt x="2509" y="7350"/>
                </a:cubicBezTo>
                <a:cubicBezTo>
                  <a:pt x="2475" y="7350"/>
                  <a:pt x="2436" y="7322"/>
                  <a:pt x="2420" y="7295"/>
                </a:cubicBezTo>
                <a:cubicBezTo>
                  <a:pt x="2426" y="7286"/>
                  <a:pt x="2431" y="7273"/>
                  <a:pt x="2433" y="7262"/>
                </a:cubicBezTo>
                <a:close/>
                <a:moveTo>
                  <a:pt x="13285" y="7263"/>
                </a:moveTo>
                <a:lnTo>
                  <a:pt x="13372" y="7385"/>
                </a:lnTo>
                <a:cubicBezTo>
                  <a:pt x="13366" y="7407"/>
                  <a:pt x="13361" y="7432"/>
                  <a:pt x="13361" y="7460"/>
                </a:cubicBezTo>
                <a:cubicBezTo>
                  <a:pt x="13361" y="7541"/>
                  <a:pt x="13394" y="7608"/>
                  <a:pt x="13435" y="7608"/>
                </a:cubicBezTo>
                <a:cubicBezTo>
                  <a:pt x="13458" y="7608"/>
                  <a:pt x="13478" y="7585"/>
                  <a:pt x="13492" y="7551"/>
                </a:cubicBezTo>
                <a:lnTo>
                  <a:pt x="13643" y="7761"/>
                </a:lnTo>
                <a:cubicBezTo>
                  <a:pt x="13647" y="7807"/>
                  <a:pt x="13665" y="7844"/>
                  <a:pt x="13689" y="7844"/>
                </a:cubicBezTo>
                <a:cubicBezTo>
                  <a:pt x="13693" y="7844"/>
                  <a:pt x="13695" y="7839"/>
                  <a:pt x="13698" y="7837"/>
                </a:cubicBezTo>
                <a:lnTo>
                  <a:pt x="13826" y="8015"/>
                </a:lnTo>
                <a:cubicBezTo>
                  <a:pt x="13826" y="8052"/>
                  <a:pt x="13841" y="8082"/>
                  <a:pt x="13860" y="8082"/>
                </a:cubicBezTo>
                <a:cubicBezTo>
                  <a:pt x="13864" y="8082"/>
                  <a:pt x="13866" y="8077"/>
                  <a:pt x="13869" y="8075"/>
                </a:cubicBezTo>
                <a:lnTo>
                  <a:pt x="13954" y="8192"/>
                </a:lnTo>
                <a:cubicBezTo>
                  <a:pt x="13944" y="8217"/>
                  <a:pt x="13938" y="8247"/>
                  <a:pt x="13938" y="8280"/>
                </a:cubicBezTo>
                <a:cubicBezTo>
                  <a:pt x="13938" y="8362"/>
                  <a:pt x="13971" y="8429"/>
                  <a:pt x="14011" y="8429"/>
                </a:cubicBezTo>
                <a:cubicBezTo>
                  <a:pt x="14017" y="8429"/>
                  <a:pt x="14022" y="8425"/>
                  <a:pt x="14027" y="8423"/>
                </a:cubicBezTo>
                <a:lnTo>
                  <a:pt x="13968" y="8559"/>
                </a:lnTo>
                <a:cubicBezTo>
                  <a:pt x="13955" y="8571"/>
                  <a:pt x="13947" y="8590"/>
                  <a:pt x="13943" y="8617"/>
                </a:cubicBezTo>
                <a:lnTo>
                  <a:pt x="13761" y="9038"/>
                </a:lnTo>
                <a:cubicBezTo>
                  <a:pt x="13757" y="9035"/>
                  <a:pt x="13754" y="9028"/>
                  <a:pt x="13749" y="9028"/>
                </a:cubicBezTo>
                <a:cubicBezTo>
                  <a:pt x="13730" y="9028"/>
                  <a:pt x="13714" y="9059"/>
                  <a:pt x="13714" y="9097"/>
                </a:cubicBezTo>
                <a:cubicBezTo>
                  <a:pt x="13714" y="9110"/>
                  <a:pt x="13718" y="9120"/>
                  <a:pt x="13721" y="9130"/>
                </a:cubicBezTo>
                <a:lnTo>
                  <a:pt x="13507" y="9627"/>
                </a:lnTo>
                <a:cubicBezTo>
                  <a:pt x="13507" y="9627"/>
                  <a:pt x="13498" y="9531"/>
                  <a:pt x="13492" y="9465"/>
                </a:cubicBezTo>
                <a:cubicBezTo>
                  <a:pt x="13505" y="9447"/>
                  <a:pt x="13515" y="9422"/>
                  <a:pt x="13515" y="9388"/>
                </a:cubicBezTo>
                <a:cubicBezTo>
                  <a:pt x="13515" y="9341"/>
                  <a:pt x="13498" y="9307"/>
                  <a:pt x="13476" y="9297"/>
                </a:cubicBezTo>
                <a:cubicBezTo>
                  <a:pt x="13465" y="9184"/>
                  <a:pt x="13454" y="9065"/>
                  <a:pt x="13454" y="9065"/>
                </a:cubicBezTo>
                <a:cubicBezTo>
                  <a:pt x="13459" y="9058"/>
                  <a:pt x="13461" y="9047"/>
                  <a:pt x="13460" y="9035"/>
                </a:cubicBezTo>
                <a:cubicBezTo>
                  <a:pt x="13459" y="9023"/>
                  <a:pt x="13455" y="9014"/>
                  <a:pt x="13449" y="9011"/>
                </a:cubicBezTo>
                <a:lnTo>
                  <a:pt x="13357" y="8027"/>
                </a:lnTo>
                <a:cubicBezTo>
                  <a:pt x="13375" y="8027"/>
                  <a:pt x="13390" y="8017"/>
                  <a:pt x="13402" y="7997"/>
                </a:cubicBezTo>
                <a:cubicBezTo>
                  <a:pt x="13408" y="7987"/>
                  <a:pt x="13409" y="7971"/>
                  <a:pt x="13405" y="7958"/>
                </a:cubicBezTo>
                <a:cubicBezTo>
                  <a:pt x="13400" y="7943"/>
                  <a:pt x="13395" y="7928"/>
                  <a:pt x="13390" y="7913"/>
                </a:cubicBezTo>
                <a:cubicBezTo>
                  <a:pt x="13373" y="7859"/>
                  <a:pt x="13357" y="7808"/>
                  <a:pt x="13332" y="7770"/>
                </a:cubicBezTo>
                <a:lnTo>
                  <a:pt x="13285" y="7263"/>
                </a:lnTo>
                <a:close/>
                <a:moveTo>
                  <a:pt x="2533" y="7293"/>
                </a:moveTo>
                <a:cubicBezTo>
                  <a:pt x="2557" y="7304"/>
                  <a:pt x="2571" y="7314"/>
                  <a:pt x="2578" y="7349"/>
                </a:cubicBezTo>
                <a:cubicBezTo>
                  <a:pt x="2564" y="7329"/>
                  <a:pt x="2550" y="7310"/>
                  <a:pt x="2533" y="7293"/>
                </a:cubicBezTo>
                <a:close/>
                <a:moveTo>
                  <a:pt x="3276" y="7302"/>
                </a:moveTo>
                <a:lnTo>
                  <a:pt x="3668" y="7844"/>
                </a:lnTo>
                <a:lnTo>
                  <a:pt x="4024" y="8339"/>
                </a:lnTo>
                <a:cubicBezTo>
                  <a:pt x="4024" y="8339"/>
                  <a:pt x="3469" y="9623"/>
                  <a:pt x="3469" y="9623"/>
                </a:cubicBezTo>
                <a:lnTo>
                  <a:pt x="3433" y="9243"/>
                </a:lnTo>
                <a:cubicBezTo>
                  <a:pt x="3498" y="9241"/>
                  <a:pt x="3551" y="9136"/>
                  <a:pt x="3551" y="9006"/>
                </a:cubicBezTo>
                <a:cubicBezTo>
                  <a:pt x="3551" y="8874"/>
                  <a:pt x="3498" y="8767"/>
                  <a:pt x="3432" y="8767"/>
                </a:cubicBezTo>
                <a:cubicBezTo>
                  <a:pt x="3417" y="8767"/>
                  <a:pt x="3403" y="8773"/>
                  <a:pt x="3390" y="8783"/>
                </a:cubicBezTo>
                <a:lnTo>
                  <a:pt x="3349" y="8347"/>
                </a:lnTo>
                <a:cubicBezTo>
                  <a:pt x="3355" y="8350"/>
                  <a:pt x="3361" y="8354"/>
                  <a:pt x="3368" y="8354"/>
                </a:cubicBezTo>
                <a:cubicBezTo>
                  <a:pt x="3409" y="8354"/>
                  <a:pt x="3442" y="8288"/>
                  <a:pt x="3442" y="8206"/>
                </a:cubicBezTo>
                <a:cubicBezTo>
                  <a:pt x="3442" y="8124"/>
                  <a:pt x="3409" y="8058"/>
                  <a:pt x="3368" y="8058"/>
                </a:cubicBezTo>
                <a:cubicBezTo>
                  <a:pt x="3351" y="8058"/>
                  <a:pt x="3337" y="8070"/>
                  <a:pt x="3325" y="8088"/>
                </a:cubicBezTo>
                <a:lnTo>
                  <a:pt x="3254" y="7336"/>
                </a:lnTo>
                <a:cubicBezTo>
                  <a:pt x="3262" y="7326"/>
                  <a:pt x="3270" y="7316"/>
                  <a:pt x="3276" y="7302"/>
                </a:cubicBezTo>
                <a:close/>
                <a:moveTo>
                  <a:pt x="6275" y="7354"/>
                </a:moveTo>
                <a:cubicBezTo>
                  <a:pt x="6301" y="7363"/>
                  <a:pt x="6323" y="7392"/>
                  <a:pt x="6346" y="7422"/>
                </a:cubicBezTo>
                <a:cubicBezTo>
                  <a:pt x="6347" y="7423"/>
                  <a:pt x="6348" y="7424"/>
                  <a:pt x="6349" y="7425"/>
                </a:cubicBezTo>
                <a:cubicBezTo>
                  <a:pt x="6338" y="7423"/>
                  <a:pt x="6317" y="7410"/>
                  <a:pt x="6275" y="7354"/>
                </a:cubicBezTo>
                <a:close/>
                <a:moveTo>
                  <a:pt x="10036" y="7379"/>
                </a:moveTo>
                <a:cubicBezTo>
                  <a:pt x="10052" y="7409"/>
                  <a:pt x="10072" y="7426"/>
                  <a:pt x="10093" y="7432"/>
                </a:cubicBezTo>
                <a:lnTo>
                  <a:pt x="10029" y="7693"/>
                </a:lnTo>
                <a:cubicBezTo>
                  <a:pt x="10029" y="7693"/>
                  <a:pt x="10026" y="7708"/>
                  <a:pt x="10022" y="7723"/>
                </a:cubicBezTo>
                <a:cubicBezTo>
                  <a:pt x="10019" y="7723"/>
                  <a:pt x="10017" y="7728"/>
                  <a:pt x="10015" y="7729"/>
                </a:cubicBezTo>
                <a:cubicBezTo>
                  <a:pt x="10015" y="7726"/>
                  <a:pt x="10014" y="7722"/>
                  <a:pt x="10014" y="7719"/>
                </a:cubicBezTo>
                <a:cubicBezTo>
                  <a:pt x="10014" y="7704"/>
                  <a:pt x="10009" y="7692"/>
                  <a:pt x="10002" y="7689"/>
                </a:cubicBezTo>
                <a:cubicBezTo>
                  <a:pt x="10000" y="7689"/>
                  <a:pt x="9999" y="7687"/>
                  <a:pt x="9996" y="7681"/>
                </a:cubicBezTo>
                <a:cubicBezTo>
                  <a:pt x="9992" y="7674"/>
                  <a:pt x="9986" y="7663"/>
                  <a:pt x="9979" y="7660"/>
                </a:cubicBezTo>
                <a:cubicBezTo>
                  <a:pt x="9972" y="7656"/>
                  <a:pt x="9963" y="7652"/>
                  <a:pt x="9953" y="7646"/>
                </a:cubicBezTo>
                <a:cubicBezTo>
                  <a:pt x="9878" y="7607"/>
                  <a:pt x="9862" y="7582"/>
                  <a:pt x="9862" y="7569"/>
                </a:cubicBezTo>
                <a:cubicBezTo>
                  <a:pt x="9862" y="7564"/>
                  <a:pt x="9861" y="7560"/>
                  <a:pt x="9860" y="7555"/>
                </a:cubicBezTo>
                <a:cubicBezTo>
                  <a:pt x="9868" y="7539"/>
                  <a:pt x="9905" y="7519"/>
                  <a:pt x="9917" y="7512"/>
                </a:cubicBezTo>
                <a:cubicBezTo>
                  <a:pt x="9918" y="7512"/>
                  <a:pt x="9920" y="7510"/>
                  <a:pt x="9921" y="7510"/>
                </a:cubicBezTo>
                <a:cubicBezTo>
                  <a:pt x="9937" y="7536"/>
                  <a:pt x="9964" y="7547"/>
                  <a:pt x="9978" y="7548"/>
                </a:cubicBezTo>
                <a:cubicBezTo>
                  <a:pt x="9983" y="7576"/>
                  <a:pt x="9993" y="7597"/>
                  <a:pt x="10008" y="7597"/>
                </a:cubicBezTo>
                <a:cubicBezTo>
                  <a:pt x="10027" y="7597"/>
                  <a:pt x="10042" y="7567"/>
                  <a:pt x="10042" y="7530"/>
                </a:cubicBezTo>
                <a:cubicBezTo>
                  <a:pt x="10042" y="7524"/>
                  <a:pt x="10040" y="7521"/>
                  <a:pt x="10039" y="7516"/>
                </a:cubicBezTo>
                <a:cubicBezTo>
                  <a:pt x="10042" y="7510"/>
                  <a:pt x="10046" y="7507"/>
                  <a:pt x="10046" y="7498"/>
                </a:cubicBezTo>
                <a:lnTo>
                  <a:pt x="10046" y="7468"/>
                </a:lnTo>
                <a:cubicBezTo>
                  <a:pt x="10046" y="7456"/>
                  <a:pt x="10043" y="7446"/>
                  <a:pt x="10038" y="7441"/>
                </a:cubicBezTo>
                <a:cubicBezTo>
                  <a:pt x="10036" y="7433"/>
                  <a:pt x="10036" y="7414"/>
                  <a:pt x="10036" y="7405"/>
                </a:cubicBezTo>
                <a:cubicBezTo>
                  <a:pt x="10036" y="7395"/>
                  <a:pt x="10036" y="7386"/>
                  <a:pt x="10036" y="7379"/>
                </a:cubicBezTo>
                <a:close/>
                <a:moveTo>
                  <a:pt x="18701" y="7410"/>
                </a:moveTo>
                <a:cubicBezTo>
                  <a:pt x="18708" y="7421"/>
                  <a:pt x="18716" y="7425"/>
                  <a:pt x="18725" y="7428"/>
                </a:cubicBezTo>
                <a:cubicBezTo>
                  <a:pt x="18719" y="7469"/>
                  <a:pt x="18714" y="7512"/>
                  <a:pt x="18713" y="7545"/>
                </a:cubicBezTo>
                <a:cubicBezTo>
                  <a:pt x="18713" y="7508"/>
                  <a:pt x="18709" y="7487"/>
                  <a:pt x="18705" y="7469"/>
                </a:cubicBezTo>
                <a:cubicBezTo>
                  <a:pt x="18702" y="7455"/>
                  <a:pt x="18700" y="7444"/>
                  <a:pt x="18700" y="7426"/>
                </a:cubicBezTo>
                <a:cubicBezTo>
                  <a:pt x="18700" y="7419"/>
                  <a:pt x="18701" y="7416"/>
                  <a:pt x="18701" y="7410"/>
                </a:cubicBezTo>
                <a:close/>
                <a:moveTo>
                  <a:pt x="2622" y="7419"/>
                </a:moveTo>
                <a:cubicBezTo>
                  <a:pt x="2624" y="7421"/>
                  <a:pt x="2625" y="7422"/>
                  <a:pt x="2627" y="7424"/>
                </a:cubicBezTo>
                <a:cubicBezTo>
                  <a:pt x="2642" y="7434"/>
                  <a:pt x="2656" y="7445"/>
                  <a:pt x="2664" y="7460"/>
                </a:cubicBezTo>
                <a:cubicBezTo>
                  <a:pt x="2669" y="7470"/>
                  <a:pt x="2676" y="7478"/>
                  <a:pt x="2685" y="7487"/>
                </a:cubicBezTo>
                <a:lnTo>
                  <a:pt x="2686" y="7488"/>
                </a:lnTo>
                <a:cubicBezTo>
                  <a:pt x="2691" y="7505"/>
                  <a:pt x="2696" y="7517"/>
                  <a:pt x="2700" y="7527"/>
                </a:cubicBezTo>
                <a:lnTo>
                  <a:pt x="2701" y="7530"/>
                </a:lnTo>
                <a:cubicBezTo>
                  <a:pt x="2707" y="7544"/>
                  <a:pt x="2710" y="7551"/>
                  <a:pt x="2710" y="7562"/>
                </a:cubicBezTo>
                <a:cubicBezTo>
                  <a:pt x="2710" y="7570"/>
                  <a:pt x="2708" y="7590"/>
                  <a:pt x="2696" y="7628"/>
                </a:cubicBezTo>
                <a:cubicBezTo>
                  <a:pt x="2690" y="7616"/>
                  <a:pt x="2684" y="7605"/>
                  <a:pt x="2676" y="7596"/>
                </a:cubicBezTo>
                <a:cubicBezTo>
                  <a:pt x="2677" y="7591"/>
                  <a:pt x="2679" y="7586"/>
                  <a:pt x="2679" y="7580"/>
                </a:cubicBezTo>
                <a:lnTo>
                  <a:pt x="2679" y="7541"/>
                </a:lnTo>
                <a:cubicBezTo>
                  <a:pt x="2679" y="7533"/>
                  <a:pt x="2677" y="7526"/>
                  <a:pt x="2674" y="7520"/>
                </a:cubicBezTo>
                <a:cubicBezTo>
                  <a:pt x="2657" y="7486"/>
                  <a:pt x="2640" y="7451"/>
                  <a:pt x="2622" y="7419"/>
                </a:cubicBezTo>
                <a:close/>
                <a:moveTo>
                  <a:pt x="5451" y="7435"/>
                </a:moveTo>
                <a:lnTo>
                  <a:pt x="5928" y="7793"/>
                </a:lnTo>
                <a:cubicBezTo>
                  <a:pt x="5936" y="7822"/>
                  <a:pt x="5949" y="7844"/>
                  <a:pt x="5967" y="7844"/>
                </a:cubicBezTo>
                <a:cubicBezTo>
                  <a:pt x="5972" y="7844"/>
                  <a:pt x="5976" y="7837"/>
                  <a:pt x="5980" y="7834"/>
                </a:cubicBezTo>
                <a:lnTo>
                  <a:pt x="6192" y="7993"/>
                </a:lnTo>
                <a:cubicBezTo>
                  <a:pt x="6191" y="7995"/>
                  <a:pt x="6190" y="7996"/>
                  <a:pt x="6189" y="7998"/>
                </a:cubicBezTo>
                <a:cubicBezTo>
                  <a:pt x="6185" y="8010"/>
                  <a:pt x="6182" y="8020"/>
                  <a:pt x="6178" y="8026"/>
                </a:cubicBezTo>
                <a:cubicBezTo>
                  <a:pt x="6176" y="8029"/>
                  <a:pt x="6169" y="8036"/>
                  <a:pt x="6149" y="8036"/>
                </a:cubicBezTo>
                <a:cubicBezTo>
                  <a:pt x="6137" y="8036"/>
                  <a:pt x="6126" y="8034"/>
                  <a:pt x="6116" y="8032"/>
                </a:cubicBezTo>
                <a:cubicBezTo>
                  <a:pt x="6104" y="8030"/>
                  <a:pt x="6100" y="8030"/>
                  <a:pt x="6093" y="8031"/>
                </a:cubicBezTo>
                <a:cubicBezTo>
                  <a:pt x="6090" y="8031"/>
                  <a:pt x="6088" y="8032"/>
                  <a:pt x="6085" y="8032"/>
                </a:cubicBezTo>
                <a:cubicBezTo>
                  <a:pt x="6081" y="8029"/>
                  <a:pt x="6076" y="8030"/>
                  <a:pt x="6072" y="8034"/>
                </a:cubicBezTo>
                <a:cubicBezTo>
                  <a:pt x="6068" y="8040"/>
                  <a:pt x="6065" y="8050"/>
                  <a:pt x="6065" y="8060"/>
                </a:cubicBezTo>
                <a:lnTo>
                  <a:pt x="6065" y="8073"/>
                </a:lnTo>
                <a:cubicBezTo>
                  <a:pt x="6065" y="8075"/>
                  <a:pt x="6065" y="8077"/>
                  <a:pt x="6065" y="8079"/>
                </a:cubicBezTo>
                <a:lnTo>
                  <a:pt x="6066" y="8088"/>
                </a:lnTo>
                <a:cubicBezTo>
                  <a:pt x="6066" y="8091"/>
                  <a:pt x="6067" y="8094"/>
                  <a:pt x="6068" y="8096"/>
                </a:cubicBezTo>
                <a:cubicBezTo>
                  <a:pt x="6069" y="8102"/>
                  <a:pt x="6070" y="8109"/>
                  <a:pt x="6072" y="8115"/>
                </a:cubicBezTo>
                <a:cubicBezTo>
                  <a:pt x="6060" y="8144"/>
                  <a:pt x="6043" y="8158"/>
                  <a:pt x="6022" y="8158"/>
                </a:cubicBezTo>
                <a:cubicBezTo>
                  <a:pt x="6014" y="8158"/>
                  <a:pt x="6010" y="8155"/>
                  <a:pt x="6005" y="8152"/>
                </a:cubicBezTo>
                <a:cubicBezTo>
                  <a:pt x="5995" y="8147"/>
                  <a:pt x="5982" y="8145"/>
                  <a:pt x="5967" y="8160"/>
                </a:cubicBezTo>
                <a:cubicBezTo>
                  <a:pt x="5966" y="8162"/>
                  <a:pt x="5964" y="8164"/>
                  <a:pt x="5963" y="8166"/>
                </a:cubicBezTo>
                <a:cubicBezTo>
                  <a:pt x="5961" y="8170"/>
                  <a:pt x="5959" y="8173"/>
                  <a:pt x="5957" y="8177"/>
                </a:cubicBezTo>
                <a:cubicBezTo>
                  <a:pt x="5952" y="8132"/>
                  <a:pt x="5935" y="8095"/>
                  <a:pt x="5911" y="8095"/>
                </a:cubicBezTo>
                <a:cubicBezTo>
                  <a:pt x="5884" y="8095"/>
                  <a:pt x="5862" y="8140"/>
                  <a:pt x="5862" y="8194"/>
                </a:cubicBezTo>
                <a:cubicBezTo>
                  <a:pt x="5862" y="8236"/>
                  <a:pt x="5877" y="8265"/>
                  <a:pt x="5896" y="8279"/>
                </a:cubicBezTo>
                <a:cubicBezTo>
                  <a:pt x="5872" y="8323"/>
                  <a:pt x="5852" y="8376"/>
                  <a:pt x="5852" y="8463"/>
                </a:cubicBezTo>
                <a:cubicBezTo>
                  <a:pt x="5852" y="8482"/>
                  <a:pt x="5855" y="8504"/>
                  <a:pt x="5862" y="8518"/>
                </a:cubicBezTo>
                <a:cubicBezTo>
                  <a:pt x="5863" y="8533"/>
                  <a:pt x="5866" y="8552"/>
                  <a:pt x="5871" y="8568"/>
                </a:cubicBezTo>
                <a:cubicBezTo>
                  <a:pt x="5866" y="8569"/>
                  <a:pt x="5861" y="8569"/>
                  <a:pt x="5860" y="8568"/>
                </a:cubicBezTo>
                <a:cubicBezTo>
                  <a:pt x="5855" y="8560"/>
                  <a:pt x="5847" y="8559"/>
                  <a:pt x="5842" y="8567"/>
                </a:cubicBezTo>
                <a:cubicBezTo>
                  <a:pt x="5823" y="8596"/>
                  <a:pt x="5795" y="8604"/>
                  <a:pt x="5766" y="8613"/>
                </a:cubicBezTo>
                <a:cubicBezTo>
                  <a:pt x="5738" y="8621"/>
                  <a:pt x="5709" y="8630"/>
                  <a:pt x="5686" y="8661"/>
                </a:cubicBezTo>
                <a:cubicBezTo>
                  <a:pt x="5683" y="8664"/>
                  <a:pt x="5681" y="8669"/>
                  <a:pt x="5680" y="8674"/>
                </a:cubicBezTo>
                <a:cubicBezTo>
                  <a:pt x="5674" y="8673"/>
                  <a:pt x="5669" y="8670"/>
                  <a:pt x="5664" y="8673"/>
                </a:cubicBezTo>
                <a:cubicBezTo>
                  <a:pt x="5652" y="8681"/>
                  <a:pt x="5641" y="8704"/>
                  <a:pt x="5641" y="8732"/>
                </a:cubicBezTo>
                <a:cubicBezTo>
                  <a:pt x="5641" y="8755"/>
                  <a:pt x="5649" y="8777"/>
                  <a:pt x="5657" y="8792"/>
                </a:cubicBezTo>
                <a:cubicBezTo>
                  <a:pt x="5656" y="8800"/>
                  <a:pt x="5651" y="8811"/>
                  <a:pt x="5649" y="8820"/>
                </a:cubicBezTo>
                <a:cubicBezTo>
                  <a:pt x="5636" y="8811"/>
                  <a:pt x="5623" y="8804"/>
                  <a:pt x="5609" y="8804"/>
                </a:cubicBezTo>
                <a:cubicBezTo>
                  <a:pt x="5609" y="8804"/>
                  <a:pt x="5608" y="8804"/>
                  <a:pt x="5608" y="8804"/>
                </a:cubicBezTo>
                <a:lnTo>
                  <a:pt x="5547" y="8268"/>
                </a:lnTo>
                <a:cubicBezTo>
                  <a:pt x="5548" y="8260"/>
                  <a:pt x="5549" y="8253"/>
                  <a:pt x="5550" y="8245"/>
                </a:cubicBezTo>
                <a:cubicBezTo>
                  <a:pt x="5556" y="8234"/>
                  <a:pt x="5556" y="8215"/>
                  <a:pt x="5551" y="8202"/>
                </a:cubicBezTo>
                <a:cubicBezTo>
                  <a:pt x="5548" y="8195"/>
                  <a:pt x="5543" y="8193"/>
                  <a:pt x="5538" y="8193"/>
                </a:cubicBezTo>
                <a:cubicBezTo>
                  <a:pt x="5523" y="8053"/>
                  <a:pt x="5509" y="7938"/>
                  <a:pt x="5498" y="7842"/>
                </a:cubicBezTo>
                <a:cubicBezTo>
                  <a:pt x="5498" y="7841"/>
                  <a:pt x="5498" y="7840"/>
                  <a:pt x="5498" y="7839"/>
                </a:cubicBezTo>
                <a:cubicBezTo>
                  <a:pt x="5496" y="7825"/>
                  <a:pt x="5495" y="7812"/>
                  <a:pt x="5493" y="7799"/>
                </a:cubicBezTo>
                <a:cubicBezTo>
                  <a:pt x="5487" y="7743"/>
                  <a:pt x="5481" y="7691"/>
                  <a:pt x="5475" y="7643"/>
                </a:cubicBezTo>
                <a:cubicBezTo>
                  <a:pt x="5470" y="7596"/>
                  <a:pt x="5466" y="7557"/>
                  <a:pt x="5462" y="7524"/>
                </a:cubicBezTo>
                <a:cubicBezTo>
                  <a:pt x="5457" y="7485"/>
                  <a:pt x="5454" y="7456"/>
                  <a:pt x="5451" y="7435"/>
                </a:cubicBezTo>
                <a:close/>
                <a:moveTo>
                  <a:pt x="15489" y="7438"/>
                </a:moveTo>
                <a:lnTo>
                  <a:pt x="15608" y="7526"/>
                </a:lnTo>
                <a:cubicBezTo>
                  <a:pt x="15588" y="7553"/>
                  <a:pt x="15575" y="7596"/>
                  <a:pt x="15575" y="7646"/>
                </a:cubicBezTo>
                <a:cubicBezTo>
                  <a:pt x="15575" y="7728"/>
                  <a:pt x="15608" y="7794"/>
                  <a:pt x="15649" y="7794"/>
                </a:cubicBezTo>
                <a:cubicBezTo>
                  <a:pt x="15690" y="7794"/>
                  <a:pt x="15723" y="7728"/>
                  <a:pt x="15723" y="7646"/>
                </a:cubicBezTo>
                <a:cubicBezTo>
                  <a:pt x="15723" y="7634"/>
                  <a:pt x="15721" y="7623"/>
                  <a:pt x="15719" y="7611"/>
                </a:cubicBezTo>
                <a:lnTo>
                  <a:pt x="15805" y="7675"/>
                </a:lnTo>
                <a:cubicBezTo>
                  <a:pt x="15803" y="7687"/>
                  <a:pt x="15798" y="7696"/>
                  <a:pt x="15798" y="7709"/>
                </a:cubicBezTo>
                <a:cubicBezTo>
                  <a:pt x="15798" y="7764"/>
                  <a:pt x="15821" y="7807"/>
                  <a:pt x="15848" y="7807"/>
                </a:cubicBezTo>
                <a:cubicBezTo>
                  <a:pt x="15869" y="7807"/>
                  <a:pt x="15884" y="7777"/>
                  <a:pt x="15890" y="7740"/>
                </a:cubicBezTo>
                <a:lnTo>
                  <a:pt x="15993" y="7818"/>
                </a:lnTo>
                <a:cubicBezTo>
                  <a:pt x="15990" y="7831"/>
                  <a:pt x="15985" y="7842"/>
                  <a:pt x="15985" y="7858"/>
                </a:cubicBezTo>
                <a:cubicBezTo>
                  <a:pt x="15985" y="7913"/>
                  <a:pt x="16007" y="7956"/>
                  <a:pt x="16034" y="7956"/>
                </a:cubicBezTo>
                <a:cubicBezTo>
                  <a:pt x="16057" y="7956"/>
                  <a:pt x="16073" y="7923"/>
                  <a:pt x="16078" y="7881"/>
                </a:cubicBezTo>
                <a:lnTo>
                  <a:pt x="16165" y="7946"/>
                </a:lnTo>
                <a:cubicBezTo>
                  <a:pt x="16158" y="7963"/>
                  <a:pt x="16152" y="7984"/>
                  <a:pt x="16152" y="8008"/>
                </a:cubicBezTo>
                <a:cubicBezTo>
                  <a:pt x="16152" y="8062"/>
                  <a:pt x="16174" y="8106"/>
                  <a:pt x="16201" y="8106"/>
                </a:cubicBezTo>
                <a:cubicBezTo>
                  <a:pt x="16228" y="8106"/>
                  <a:pt x="16249" y="8063"/>
                  <a:pt x="16250" y="8010"/>
                </a:cubicBezTo>
                <a:lnTo>
                  <a:pt x="16581" y="8259"/>
                </a:lnTo>
                <a:lnTo>
                  <a:pt x="16460" y="8599"/>
                </a:lnTo>
                <a:cubicBezTo>
                  <a:pt x="16456" y="8568"/>
                  <a:pt x="16445" y="8543"/>
                  <a:pt x="16428" y="8543"/>
                </a:cubicBezTo>
                <a:cubicBezTo>
                  <a:pt x="16409" y="8543"/>
                  <a:pt x="16394" y="8574"/>
                  <a:pt x="16394" y="8612"/>
                </a:cubicBezTo>
                <a:cubicBezTo>
                  <a:pt x="16394" y="8649"/>
                  <a:pt x="16409" y="8679"/>
                  <a:pt x="16428" y="8679"/>
                </a:cubicBezTo>
                <a:cubicBezTo>
                  <a:pt x="16430" y="8679"/>
                  <a:pt x="16430" y="8676"/>
                  <a:pt x="16432" y="8676"/>
                </a:cubicBezTo>
                <a:lnTo>
                  <a:pt x="16393" y="8784"/>
                </a:lnTo>
                <a:cubicBezTo>
                  <a:pt x="16387" y="8774"/>
                  <a:pt x="16381" y="8767"/>
                  <a:pt x="16372" y="8767"/>
                </a:cubicBezTo>
                <a:cubicBezTo>
                  <a:pt x="16354" y="8767"/>
                  <a:pt x="16338" y="8798"/>
                  <a:pt x="16338" y="8835"/>
                </a:cubicBezTo>
                <a:cubicBezTo>
                  <a:pt x="16338" y="8860"/>
                  <a:pt x="16346" y="8877"/>
                  <a:pt x="16356" y="8889"/>
                </a:cubicBezTo>
                <a:lnTo>
                  <a:pt x="16268" y="9134"/>
                </a:lnTo>
                <a:cubicBezTo>
                  <a:pt x="16255" y="9093"/>
                  <a:pt x="16233" y="9065"/>
                  <a:pt x="16207" y="9065"/>
                </a:cubicBezTo>
                <a:cubicBezTo>
                  <a:pt x="16166" y="9065"/>
                  <a:pt x="16133" y="9131"/>
                  <a:pt x="16133" y="9213"/>
                </a:cubicBezTo>
                <a:cubicBezTo>
                  <a:pt x="16133" y="9282"/>
                  <a:pt x="16158" y="9338"/>
                  <a:pt x="16190" y="9354"/>
                </a:cubicBezTo>
                <a:lnTo>
                  <a:pt x="16143" y="9486"/>
                </a:lnTo>
                <a:cubicBezTo>
                  <a:pt x="16139" y="9482"/>
                  <a:pt x="16135" y="9475"/>
                  <a:pt x="16130" y="9475"/>
                </a:cubicBezTo>
                <a:cubicBezTo>
                  <a:pt x="16112" y="9475"/>
                  <a:pt x="16096" y="9506"/>
                  <a:pt x="16096" y="9544"/>
                </a:cubicBezTo>
                <a:cubicBezTo>
                  <a:pt x="16096" y="9562"/>
                  <a:pt x="16100" y="9578"/>
                  <a:pt x="16105" y="9590"/>
                </a:cubicBezTo>
                <a:lnTo>
                  <a:pt x="16005" y="9869"/>
                </a:lnTo>
                <a:cubicBezTo>
                  <a:pt x="15999" y="9856"/>
                  <a:pt x="15991" y="9848"/>
                  <a:pt x="15982" y="9848"/>
                </a:cubicBezTo>
                <a:cubicBezTo>
                  <a:pt x="15963" y="9848"/>
                  <a:pt x="15947" y="9879"/>
                  <a:pt x="15947" y="9917"/>
                </a:cubicBezTo>
                <a:cubicBezTo>
                  <a:pt x="15947" y="9945"/>
                  <a:pt x="15957" y="9964"/>
                  <a:pt x="15968" y="9974"/>
                </a:cubicBezTo>
                <a:lnTo>
                  <a:pt x="15864" y="10268"/>
                </a:lnTo>
                <a:cubicBezTo>
                  <a:pt x="15856" y="10264"/>
                  <a:pt x="15848" y="10259"/>
                  <a:pt x="15840" y="10259"/>
                </a:cubicBezTo>
                <a:cubicBezTo>
                  <a:pt x="15831" y="10259"/>
                  <a:pt x="15823" y="10265"/>
                  <a:pt x="15815" y="10269"/>
                </a:cubicBezTo>
                <a:cubicBezTo>
                  <a:pt x="15808" y="10212"/>
                  <a:pt x="15792" y="10069"/>
                  <a:pt x="15772" y="9889"/>
                </a:cubicBezTo>
                <a:cubicBezTo>
                  <a:pt x="15772" y="9886"/>
                  <a:pt x="15773" y="9884"/>
                  <a:pt x="15773" y="9880"/>
                </a:cubicBezTo>
                <a:cubicBezTo>
                  <a:pt x="15773" y="9867"/>
                  <a:pt x="15770" y="9857"/>
                  <a:pt x="15766" y="9846"/>
                </a:cubicBezTo>
                <a:cubicBezTo>
                  <a:pt x="15749" y="9694"/>
                  <a:pt x="15747" y="9672"/>
                  <a:pt x="15731" y="9533"/>
                </a:cubicBezTo>
                <a:cubicBezTo>
                  <a:pt x="15733" y="9524"/>
                  <a:pt x="15736" y="9517"/>
                  <a:pt x="15736" y="9507"/>
                </a:cubicBezTo>
                <a:cubicBezTo>
                  <a:pt x="15736" y="9485"/>
                  <a:pt x="15730" y="9467"/>
                  <a:pt x="15722" y="9454"/>
                </a:cubicBezTo>
                <a:cubicBezTo>
                  <a:pt x="15707" y="9319"/>
                  <a:pt x="15683" y="9113"/>
                  <a:pt x="15683" y="9113"/>
                </a:cubicBezTo>
                <a:cubicBezTo>
                  <a:pt x="15683" y="9108"/>
                  <a:pt x="15681" y="9105"/>
                  <a:pt x="15680" y="9101"/>
                </a:cubicBezTo>
                <a:lnTo>
                  <a:pt x="15659" y="8922"/>
                </a:lnTo>
                <a:cubicBezTo>
                  <a:pt x="15660" y="8917"/>
                  <a:pt x="15662" y="8915"/>
                  <a:pt x="15662" y="8910"/>
                </a:cubicBezTo>
                <a:cubicBezTo>
                  <a:pt x="15662" y="8893"/>
                  <a:pt x="15658" y="8878"/>
                  <a:pt x="15652" y="8866"/>
                </a:cubicBezTo>
                <a:lnTo>
                  <a:pt x="15630" y="8665"/>
                </a:lnTo>
                <a:lnTo>
                  <a:pt x="15623" y="8612"/>
                </a:lnTo>
                <a:cubicBezTo>
                  <a:pt x="15608" y="8473"/>
                  <a:pt x="15602" y="8422"/>
                  <a:pt x="15589" y="8313"/>
                </a:cubicBezTo>
                <a:cubicBezTo>
                  <a:pt x="15590" y="8302"/>
                  <a:pt x="15593" y="8292"/>
                  <a:pt x="15593" y="8280"/>
                </a:cubicBezTo>
                <a:cubicBezTo>
                  <a:pt x="15593" y="8245"/>
                  <a:pt x="15586" y="8213"/>
                  <a:pt x="15575" y="8187"/>
                </a:cubicBezTo>
                <a:cubicBezTo>
                  <a:pt x="15560" y="8052"/>
                  <a:pt x="15538" y="7865"/>
                  <a:pt x="15528" y="7776"/>
                </a:cubicBezTo>
                <a:cubicBezTo>
                  <a:pt x="15516" y="7667"/>
                  <a:pt x="15505" y="7572"/>
                  <a:pt x="15497" y="7503"/>
                </a:cubicBezTo>
                <a:cubicBezTo>
                  <a:pt x="15494" y="7477"/>
                  <a:pt x="15491" y="7455"/>
                  <a:pt x="15489" y="7438"/>
                </a:cubicBezTo>
                <a:close/>
                <a:moveTo>
                  <a:pt x="18259" y="7441"/>
                </a:moveTo>
                <a:cubicBezTo>
                  <a:pt x="18208" y="7441"/>
                  <a:pt x="18180" y="7480"/>
                  <a:pt x="18155" y="7515"/>
                </a:cubicBezTo>
                <a:lnTo>
                  <a:pt x="18149" y="7523"/>
                </a:lnTo>
                <a:cubicBezTo>
                  <a:pt x="18143" y="7532"/>
                  <a:pt x="18141" y="7551"/>
                  <a:pt x="18145" y="7565"/>
                </a:cubicBezTo>
                <a:cubicBezTo>
                  <a:pt x="18148" y="7573"/>
                  <a:pt x="18153" y="7578"/>
                  <a:pt x="18158" y="7578"/>
                </a:cubicBezTo>
                <a:cubicBezTo>
                  <a:pt x="18161" y="7578"/>
                  <a:pt x="18164" y="7576"/>
                  <a:pt x="18166" y="7573"/>
                </a:cubicBezTo>
                <a:lnTo>
                  <a:pt x="18172" y="7564"/>
                </a:lnTo>
                <a:cubicBezTo>
                  <a:pt x="18195" y="7531"/>
                  <a:pt x="18217" y="7501"/>
                  <a:pt x="18259" y="7501"/>
                </a:cubicBezTo>
                <a:cubicBezTo>
                  <a:pt x="18267" y="7501"/>
                  <a:pt x="18274" y="7487"/>
                  <a:pt x="18274" y="7470"/>
                </a:cubicBezTo>
                <a:cubicBezTo>
                  <a:pt x="18274" y="7454"/>
                  <a:pt x="18267" y="7441"/>
                  <a:pt x="18259" y="7441"/>
                </a:cubicBezTo>
                <a:close/>
                <a:moveTo>
                  <a:pt x="15461" y="7455"/>
                </a:moveTo>
                <a:cubicBezTo>
                  <a:pt x="15464" y="7485"/>
                  <a:pt x="15469" y="7527"/>
                  <a:pt x="15475" y="7580"/>
                </a:cubicBezTo>
                <a:cubicBezTo>
                  <a:pt x="15475" y="7582"/>
                  <a:pt x="15475" y="7584"/>
                  <a:pt x="15476" y="7586"/>
                </a:cubicBezTo>
                <a:cubicBezTo>
                  <a:pt x="15478" y="7603"/>
                  <a:pt x="15480" y="7621"/>
                  <a:pt x="15482" y="7642"/>
                </a:cubicBezTo>
                <a:cubicBezTo>
                  <a:pt x="15482" y="7642"/>
                  <a:pt x="15482" y="7643"/>
                  <a:pt x="15482" y="7643"/>
                </a:cubicBezTo>
                <a:cubicBezTo>
                  <a:pt x="15483" y="7653"/>
                  <a:pt x="15484" y="7662"/>
                  <a:pt x="15486" y="7673"/>
                </a:cubicBezTo>
                <a:cubicBezTo>
                  <a:pt x="15487" y="7688"/>
                  <a:pt x="15489" y="7703"/>
                  <a:pt x="15491" y="7719"/>
                </a:cubicBezTo>
                <a:cubicBezTo>
                  <a:pt x="15491" y="7723"/>
                  <a:pt x="15492" y="7728"/>
                  <a:pt x="15493" y="7733"/>
                </a:cubicBezTo>
                <a:cubicBezTo>
                  <a:pt x="15494" y="7749"/>
                  <a:pt x="15496" y="7765"/>
                  <a:pt x="15498" y="7783"/>
                </a:cubicBezTo>
                <a:cubicBezTo>
                  <a:pt x="15499" y="7788"/>
                  <a:pt x="15500" y="7793"/>
                  <a:pt x="15500" y="7798"/>
                </a:cubicBezTo>
                <a:cubicBezTo>
                  <a:pt x="15502" y="7817"/>
                  <a:pt x="15505" y="7837"/>
                  <a:pt x="15507" y="7857"/>
                </a:cubicBezTo>
                <a:cubicBezTo>
                  <a:pt x="15507" y="7860"/>
                  <a:pt x="15507" y="7863"/>
                  <a:pt x="15508" y="7865"/>
                </a:cubicBezTo>
                <a:cubicBezTo>
                  <a:pt x="15510" y="7889"/>
                  <a:pt x="15514" y="7914"/>
                  <a:pt x="15516" y="7939"/>
                </a:cubicBezTo>
                <a:cubicBezTo>
                  <a:pt x="15523" y="7994"/>
                  <a:pt x="15532" y="8078"/>
                  <a:pt x="15539" y="8141"/>
                </a:cubicBezTo>
                <a:cubicBezTo>
                  <a:pt x="15532" y="8137"/>
                  <a:pt x="15526" y="8132"/>
                  <a:pt x="15519" y="8132"/>
                </a:cubicBezTo>
                <a:cubicBezTo>
                  <a:pt x="15478" y="8132"/>
                  <a:pt x="15445" y="8199"/>
                  <a:pt x="15445" y="8280"/>
                </a:cubicBezTo>
                <a:cubicBezTo>
                  <a:pt x="15445" y="8362"/>
                  <a:pt x="15478" y="8429"/>
                  <a:pt x="15519" y="8429"/>
                </a:cubicBezTo>
                <a:cubicBezTo>
                  <a:pt x="15538" y="8429"/>
                  <a:pt x="15555" y="8413"/>
                  <a:pt x="15568" y="8390"/>
                </a:cubicBezTo>
                <a:cubicBezTo>
                  <a:pt x="15577" y="8473"/>
                  <a:pt x="15584" y="8532"/>
                  <a:pt x="15594" y="8624"/>
                </a:cubicBezTo>
                <a:lnTo>
                  <a:pt x="15620" y="8848"/>
                </a:lnTo>
                <a:cubicBezTo>
                  <a:pt x="15605" y="8856"/>
                  <a:pt x="15594" y="8879"/>
                  <a:pt x="15594" y="8910"/>
                </a:cubicBezTo>
                <a:cubicBezTo>
                  <a:pt x="15594" y="8948"/>
                  <a:pt x="15609" y="8978"/>
                  <a:pt x="15628" y="8978"/>
                </a:cubicBezTo>
                <a:cubicBezTo>
                  <a:pt x="15630" y="8978"/>
                  <a:pt x="15632" y="8974"/>
                  <a:pt x="15634" y="8973"/>
                </a:cubicBezTo>
                <a:lnTo>
                  <a:pt x="15645" y="9070"/>
                </a:lnTo>
                <a:lnTo>
                  <a:pt x="15118" y="8670"/>
                </a:lnTo>
                <a:cubicBezTo>
                  <a:pt x="15119" y="8662"/>
                  <a:pt x="15122" y="8657"/>
                  <a:pt x="15122" y="8649"/>
                </a:cubicBezTo>
                <a:cubicBezTo>
                  <a:pt x="15122" y="8611"/>
                  <a:pt x="15107" y="8580"/>
                  <a:pt x="15088" y="8580"/>
                </a:cubicBezTo>
                <a:cubicBezTo>
                  <a:pt x="15074" y="8580"/>
                  <a:pt x="15064" y="8600"/>
                  <a:pt x="15059" y="8626"/>
                </a:cubicBezTo>
                <a:lnTo>
                  <a:pt x="15008" y="8587"/>
                </a:lnTo>
                <a:lnTo>
                  <a:pt x="14997" y="8578"/>
                </a:lnTo>
                <a:lnTo>
                  <a:pt x="15178" y="8139"/>
                </a:lnTo>
                <a:cubicBezTo>
                  <a:pt x="15184" y="8150"/>
                  <a:pt x="15192" y="8157"/>
                  <a:pt x="15200" y="8157"/>
                </a:cubicBezTo>
                <a:cubicBezTo>
                  <a:pt x="15219" y="8157"/>
                  <a:pt x="15234" y="8127"/>
                  <a:pt x="15234" y="8089"/>
                </a:cubicBezTo>
                <a:cubicBezTo>
                  <a:pt x="15234" y="8067"/>
                  <a:pt x="15228" y="8049"/>
                  <a:pt x="15220" y="8037"/>
                </a:cubicBezTo>
                <a:lnTo>
                  <a:pt x="15262" y="7934"/>
                </a:lnTo>
                <a:cubicBezTo>
                  <a:pt x="15270" y="7946"/>
                  <a:pt x="15279" y="7956"/>
                  <a:pt x="15290" y="7956"/>
                </a:cubicBezTo>
                <a:cubicBezTo>
                  <a:pt x="15317" y="7956"/>
                  <a:pt x="15338" y="7913"/>
                  <a:pt x="15338" y="7858"/>
                </a:cubicBezTo>
                <a:cubicBezTo>
                  <a:pt x="15338" y="7831"/>
                  <a:pt x="15332" y="7805"/>
                  <a:pt x="15323" y="7787"/>
                </a:cubicBezTo>
                <a:lnTo>
                  <a:pt x="15363" y="7691"/>
                </a:lnTo>
                <a:cubicBezTo>
                  <a:pt x="15370" y="7701"/>
                  <a:pt x="15377" y="7709"/>
                  <a:pt x="15386" y="7709"/>
                </a:cubicBezTo>
                <a:cubicBezTo>
                  <a:pt x="15405" y="7709"/>
                  <a:pt x="15420" y="7679"/>
                  <a:pt x="15420" y="7642"/>
                </a:cubicBezTo>
                <a:cubicBezTo>
                  <a:pt x="15420" y="7619"/>
                  <a:pt x="15414" y="7602"/>
                  <a:pt x="15405" y="7589"/>
                </a:cubicBezTo>
                <a:lnTo>
                  <a:pt x="15461" y="7455"/>
                </a:lnTo>
                <a:close/>
                <a:moveTo>
                  <a:pt x="4818" y="7524"/>
                </a:moveTo>
                <a:cubicBezTo>
                  <a:pt x="4819" y="7524"/>
                  <a:pt x="4819" y="7525"/>
                  <a:pt x="4821" y="7526"/>
                </a:cubicBezTo>
                <a:cubicBezTo>
                  <a:pt x="4831" y="7532"/>
                  <a:pt x="4842" y="7563"/>
                  <a:pt x="4849" y="7583"/>
                </a:cubicBezTo>
                <a:cubicBezTo>
                  <a:pt x="4853" y="7594"/>
                  <a:pt x="4855" y="7603"/>
                  <a:pt x="4858" y="7609"/>
                </a:cubicBezTo>
                <a:cubicBezTo>
                  <a:pt x="4862" y="7616"/>
                  <a:pt x="4867" y="7620"/>
                  <a:pt x="4872" y="7618"/>
                </a:cubicBezTo>
                <a:cubicBezTo>
                  <a:pt x="4876" y="7617"/>
                  <a:pt x="4880" y="7611"/>
                  <a:pt x="4883" y="7602"/>
                </a:cubicBezTo>
                <a:cubicBezTo>
                  <a:pt x="4886" y="7589"/>
                  <a:pt x="4886" y="7574"/>
                  <a:pt x="4887" y="7559"/>
                </a:cubicBezTo>
                <a:cubicBezTo>
                  <a:pt x="4903" y="7572"/>
                  <a:pt x="4974" y="7687"/>
                  <a:pt x="4981" y="7703"/>
                </a:cubicBezTo>
                <a:cubicBezTo>
                  <a:pt x="4985" y="7721"/>
                  <a:pt x="4986" y="7738"/>
                  <a:pt x="4986" y="7756"/>
                </a:cubicBezTo>
                <a:cubicBezTo>
                  <a:pt x="4987" y="7776"/>
                  <a:pt x="4987" y="7801"/>
                  <a:pt x="4994" y="7823"/>
                </a:cubicBezTo>
                <a:cubicBezTo>
                  <a:pt x="4976" y="7810"/>
                  <a:pt x="4956" y="7797"/>
                  <a:pt x="4930" y="7797"/>
                </a:cubicBezTo>
                <a:cubicBezTo>
                  <a:pt x="4915" y="7797"/>
                  <a:pt x="4904" y="7810"/>
                  <a:pt x="4895" y="7821"/>
                </a:cubicBezTo>
                <a:cubicBezTo>
                  <a:pt x="4887" y="7831"/>
                  <a:pt x="4881" y="7839"/>
                  <a:pt x="4871" y="7839"/>
                </a:cubicBezTo>
                <a:cubicBezTo>
                  <a:pt x="4869" y="7839"/>
                  <a:pt x="4866" y="7837"/>
                  <a:pt x="4865" y="7836"/>
                </a:cubicBezTo>
                <a:cubicBezTo>
                  <a:pt x="4856" y="7832"/>
                  <a:pt x="4851" y="7821"/>
                  <a:pt x="4850" y="7813"/>
                </a:cubicBezTo>
                <a:cubicBezTo>
                  <a:pt x="4849" y="7798"/>
                  <a:pt x="4842" y="7787"/>
                  <a:pt x="4835" y="7787"/>
                </a:cubicBezTo>
                <a:lnTo>
                  <a:pt x="4821" y="7787"/>
                </a:lnTo>
                <a:cubicBezTo>
                  <a:pt x="4826" y="7770"/>
                  <a:pt x="4831" y="7747"/>
                  <a:pt x="4831" y="7712"/>
                </a:cubicBezTo>
                <a:cubicBezTo>
                  <a:pt x="4831" y="7706"/>
                  <a:pt x="4829" y="7702"/>
                  <a:pt x="4828" y="7698"/>
                </a:cubicBezTo>
                <a:cubicBezTo>
                  <a:pt x="4832" y="7706"/>
                  <a:pt x="4838" y="7713"/>
                  <a:pt x="4845" y="7713"/>
                </a:cubicBezTo>
                <a:cubicBezTo>
                  <a:pt x="4859" y="7713"/>
                  <a:pt x="4871" y="7690"/>
                  <a:pt x="4871" y="7661"/>
                </a:cubicBezTo>
                <a:cubicBezTo>
                  <a:pt x="4871" y="7633"/>
                  <a:pt x="4859" y="7610"/>
                  <a:pt x="4845" y="7610"/>
                </a:cubicBezTo>
                <a:cubicBezTo>
                  <a:pt x="4831" y="7610"/>
                  <a:pt x="4820" y="7633"/>
                  <a:pt x="4820" y="7661"/>
                </a:cubicBezTo>
                <a:cubicBezTo>
                  <a:pt x="4820" y="7672"/>
                  <a:pt x="4823" y="7680"/>
                  <a:pt x="4826" y="7688"/>
                </a:cubicBezTo>
                <a:cubicBezTo>
                  <a:pt x="4822" y="7683"/>
                  <a:pt x="4817" y="7681"/>
                  <a:pt x="4813" y="7682"/>
                </a:cubicBezTo>
                <a:cubicBezTo>
                  <a:pt x="4794" y="7690"/>
                  <a:pt x="4776" y="7714"/>
                  <a:pt x="4759" y="7737"/>
                </a:cubicBezTo>
                <a:cubicBezTo>
                  <a:pt x="4746" y="7754"/>
                  <a:pt x="4730" y="7776"/>
                  <a:pt x="4723" y="7776"/>
                </a:cubicBezTo>
                <a:cubicBezTo>
                  <a:pt x="4709" y="7776"/>
                  <a:pt x="4700" y="7792"/>
                  <a:pt x="4694" y="7805"/>
                </a:cubicBezTo>
                <a:cubicBezTo>
                  <a:pt x="4686" y="7819"/>
                  <a:pt x="4681" y="7830"/>
                  <a:pt x="4666" y="7830"/>
                </a:cubicBezTo>
                <a:cubicBezTo>
                  <a:pt x="4656" y="7830"/>
                  <a:pt x="4654" y="7828"/>
                  <a:pt x="4651" y="7818"/>
                </a:cubicBezTo>
                <a:cubicBezTo>
                  <a:pt x="4653" y="7806"/>
                  <a:pt x="4658" y="7797"/>
                  <a:pt x="4658" y="7784"/>
                </a:cubicBezTo>
                <a:cubicBezTo>
                  <a:pt x="4658" y="7768"/>
                  <a:pt x="4652" y="7757"/>
                  <a:pt x="4649" y="7744"/>
                </a:cubicBezTo>
                <a:cubicBezTo>
                  <a:pt x="4663" y="7727"/>
                  <a:pt x="4675" y="7706"/>
                  <a:pt x="4688" y="7691"/>
                </a:cubicBezTo>
                <a:cubicBezTo>
                  <a:pt x="4704" y="7673"/>
                  <a:pt x="4720" y="7653"/>
                  <a:pt x="4735" y="7632"/>
                </a:cubicBezTo>
                <a:cubicBezTo>
                  <a:pt x="4745" y="7627"/>
                  <a:pt x="4751" y="7627"/>
                  <a:pt x="4758" y="7626"/>
                </a:cubicBezTo>
                <a:cubicBezTo>
                  <a:pt x="4766" y="7626"/>
                  <a:pt x="4775" y="7626"/>
                  <a:pt x="4791" y="7611"/>
                </a:cubicBezTo>
                <a:cubicBezTo>
                  <a:pt x="4807" y="7595"/>
                  <a:pt x="4812" y="7564"/>
                  <a:pt x="4815" y="7543"/>
                </a:cubicBezTo>
                <a:cubicBezTo>
                  <a:pt x="4816" y="7536"/>
                  <a:pt x="4818" y="7525"/>
                  <a:pt x="4818" y="7524"/>
                </a:cubicBezTo>
                <a:close/>
                <a:moveTo>
                  <a:pt x="18532" y="7548"/>
                </a:moveTo>
                <a:cubicBezTo>
                  <a:pt x="18528" y="7560"/>
                  <a:pt x="18524" y="7573"/>
                  <a:pt x="18520" y="7585"/>
                </a:cubicBezTo>
                <a:lnTo>
                  <a:pt x="18509" y="7586"/>
                </a:lnTo>
                <a:lnTo>
                  <a:pt x="18513" y="7580"/>
                </a:lnTo>
                <a:lnTo>
                  <a:pt x="18532" y="7548"/>
                </a:lnTo>
                <a:close/>
                <a:moveTo>
                  <a:pt x="5434" y="7552"/>
                </a:moveTo>
                <a:cubicBezTo>
                  <a:pt x="5446" y="7654"/>
                  <a:pt x="5463" y="7799"/>
                  <a:pt x="5509" y="8204"/>
                </a:cubicBezTo>
                <a:cubicBezTo>
                  <a:pt x="5452" y="8214"/>
                  <a:pt x="5372" y="8256"/>
                  <a:pt x="5330" y="8283"/>
                </a:cubicBezTo>
                <a:cubicBezTo>
                  <a:pt x="5329" y="8283"/>
                  <a:pt x="5328" y="8284"/>
                  <a:pt x="5327" y="8285"/>
                </a:cubicBezTo>
                <a:cubicBezTo>
                  <a:pt x="5316" y="8292"/>
                  <a:pt x="5293" y="8305"/>
                  <a:pt x="5293" y="8345"/>
                </a:cubicBezTo>
                <a:cubicBezTo>
                  <a:pt x="5293" y="8365"/>
                  <a:pt x="5299" y="8379"/>
                  <a:pt x="5303" y="8388"/>
                </a:cubicBezTo>
                <a:cubicBezTo>
                  <a:pt x="5304" y="8390"/>
                  <a:pt x="5305" y="8393"/>
                  <a:pt x="5306" y="8395"/>
                </a:cubicBezTo>
                <a:cubicBezTo>
                  <a:pt x="5310" y="8409"/>
                  <a:pt x="5318" y="8415"/>
                  <a:pt x="5326" y="8408"/>
                </a:cubicBezTo>
                <a:cubicBezTo>
                  <a:pt x="5331" y="8402"/>
                  <a:pt x="5334" y="8391"/>
                  <a:pt x="5334" y="8380"/>
                </a:cubicBezTo>
                <a:cubicBezTo>
                  <a:pt x="5335" y="8379"/>
                  <a:pt x="5336" y="8378"/>
                  <a:pt x="5337" y="8378"/>
                </a:cubicBezTo>
                <a:cubicBezTo>
                  <a:pt x="5347" y="8378"/>
                  <a:pt x="5358" y="8380"/>
                  <a:pt x="5370" y="8381"/>
                </a:cubicBezTo>
                <a:cubicBezTo>
                  <a:pt x="5385" y="8382"/>
                  <a:pt x="5400" y="8383"/>
                  <a:pt x="5416" y="8383"/>
                </a:cubicBezTo>
                <a:cubicBezTo>
                  <a:pt x="5451" y="8383"/>
                  <a:pt x="5496" y="8377"/>
                  <a:pt x="5524" y="8335"/>
                </a:cubicBezTo>
                <a:lnTo>
                  <a:pt x="5579" y="8816"/>
                </a:lnTo>
                <a:cubicBezTo>
                  <a:pt x="5538" y="8838"/>
                  <a:pt x="5506" y="8900"/>
                  <a:pt x="5495" y="8982"/>
                </a:cubicBezTo>
                <a:lnTo>
                  <a:pt x="4959" y="8574"/>
                </a:lnTo>
                <a:lnTo>
                  <a:pt x="4992" y="8494"/>
                </a:lnTo>
                <a:cubicBezTo>
                  <a:pt x="5017" y="8476"/>
                  <a:pt x="5035" y="8432"/>
                  <a:pt x="5040" y="8378"/>
                </a:cubicBezTo>
                <a:lnTo>
                  <a:pt x="5080" y="8282"/>
                </a:lnTo>
                <a:cubicBezTo>
                  <a:pt x="5080" y="8282"/>
                  <a:pt x="5080" y="8282"/>
                  <a:pt x="5081" y="8282"/>
                </a:cubicBezTo>
                <a:cubicBezTo>
                  <a:pt x="5098" y="8282"/>
                  <a:pt x="5106" y="8275"/>
                  <a:pt x="5113" y="8265"/>
                </a:cubicBezTo>
                <a:cubicBezTo>
                  <a:pt x="5119" y="8312"/>
                  <a:pt x="5123" y="8344"/>
                  <a:pt x="5144" y="8377"/>
                </a:cubicBezTo>
                <a:cubicBezTo>
                  <a:pt x="5147" y="8382"/>
                  <a:pt x="5151" y="8384"/>
                  <a:pt x="5155" y="8383"/>
                </a:cubicBezTo>
                <a:cubicBezTo>
                  <a:pt x="5187" y="8380"/>
                  <a:pt x="5204" y="8273"/>
                  <a:pt x="5219" y="8139"/>
                </a:cubicBezTo>
                <a:cubicBezTo>
                  <a:pt x="5233" y="8162"/>
                  <a:pt x="5250" y="8184"/>
                  <a:pt x="5270" y="8184"/>
                </a:cubicBezTo>
                <a:cubicBezTo>
                  <a:pt x="5291" y="8184"/>
                  <a:pt x="5306" y="8149"/>
                  <a:pt x="5306" y="8102"/>
                </a:cubicBezTo>
                <a:cubicBezTo>
                  <a:pt x="5306" y="8023"/>
                  <a:pt x="5269" y="7974"/>
                  <a:pt x="5242" y="7938"/>
                </a:cubicBezTo>
                <a:cubicBezTo>
                  <a:pt x="5239" y="7934"/>
                  <a:pt x="5237" y="7932"/>
                  <a:pt x="5234" y="7932"/>
                </a:cubicBezTo>
                <a:lnTo>
                  <a:pt x="5224" y="7932"/>
                </a:lnTo>
                <a:lnTo>
                  <a:pt x="5361" y="7601"/>
                </a:lnTo>
                <a:cubicBezTo>
                  <a:pt x="5366" y="7603"/>
                  <a:pt x="5371" y="7608"/>
                  <a:pt x="5377" y="7608"/>
                </a:cubicBezTo>
                <a:cubicBezTo>
                  <a:pt x="5400" y="7608"/>
                  <a:pt x="5420" y="7585"/>
                  <a:pt x="5434" y="7552"/>
                </a:cubicBezTo>
                <a:close/>
                <a:moveTo>
                  <a:pt x="6610" y="7552"/>
                </a:moveTo>
                <a:lnTo>
                  <a:pt x="6656" y="7642"/>
                </a:lnTo>
                <a:cubicBezTo>
                  <a:pt x="6652" y="7640"/>
                  <a:pt x="6648" y="7639"/>
                  <a:pt x="6644" y="7639"/>
                </a:cubicBezTo>
                <a:cubicBezTo>
                  <a:pt x="6625" y="7639"/>
                  <a:pt x="6613" y="7647"/>
                  <a:pt x="6602" y="7654"/>
                </a:cubicBezTo>
                <a:cubicBezTo>
                  <a:pt x="6594" y="7660"/>
                  <a:pt x="6588" y="7665"/>
                  <a:pt x="6579" y="7665"/>
                </a:cubicBezTo>
                <a:cubicBezTo>
                  <a:pt x="6577" y="7664"/>
                  <a:pt x="6574" y="7658"/>
                  <a:pt x="6573" y="7654"/>
                </a:cubicBezTo>
                <a:cubicBezTo>
                  <a:pt x="6578" y="7643"/>
                  <a:pt x="6590" y="7622"/>
                  <a:pt x="6595" y="7612"/>
                </a:cubicBezTo>
                <a:cubicBezTo>
                  <a:pt x="6607" y="7591"/>
                  <a:pt x="6610" y="7585"/>
                  <a:pt x="6610" y="7571"/>
                </a:cubicBezTo>
                <a:lnTo>
                  <a:pt x="6610" y="7552"/>
                </a:lnTo>
                <a:close/>
                <a:moveTo>
                  <a:pt x="5130" y="7573"/>
                </a:moveTo>
                <a:cubicBezTo>
                  <a:pt x="5102" y="7573"/>
                  <a:pt x="5080" y="7617"/>
                  <a:pt x="5080" y="7672"/>
                </a:cubicBezTo>
                <a:cubicBezTo>
                  <a:pt x="5080" y="7726"/>
                  <a:pt x="5102" y="7770"/>
                  <a:pt x="5130" y="7770"/>
                </a:cubicBezTo>
                <a:cubicBezTo>
                  <a:pt x="5157" y="7770"/>
                  <a:pt x="5179" y="7726"/>
                  <a:pt x="5179" y="7672"/>
                </a:cubicBezTo>
                <a:cubicBezTo>
                  <a:pt x="5179" y="7617"/>
                  <a:pt x="5157" y="7573"/>
                  <a:pt x="5130" y="7573"/>
                </a:cubicBezTo>
                <a:close/>
                <a:moveTo>
                  <a:pt x="2739" y="7581"/>
                </a:moveTo>
                <a:lnTo>
                  <a:pt x="2954" y="7864"/>
                </a:lnTo>
                <a:cubicBezTo>
                  <a:pt x="2946" y="7888"/>
                  <a:pt x="2940" y="7914"/>
                  <a:pt x="2940" y="7945"/>
                </a:cubicBezTo>
                <a:cubicBezTo>
                  <a:pt x="2940" y="8026"/>
                  <a:pt x="2973" y="8093"/>
                  <a:pt x="3014" y="8093"/>
                </a:cubicBezTo>
                <a:cubicBezTo>
                  <a:pt x="3040" y="8093"/>
                  <a:pt x="3061" y="8064"/>
                  <a:pt x="3075" y="8024"/>
                </a:cubicBezTo>
                <a:lnTo>
                  <a:pt x="3304" y="8326"/>
                </a:lnTo>
                <a:lnTo>
                  <a:pt x="2980" y="9092"/>
                </a:lnTo>
                <a:cubicBezTo>
                  <a:pt x="2968" y="9076"/>
                  <a:pt x="2955" y="9065"/>
                  <a:pt x="2940" y="9065"/>
                </a:cubicBezTo>
                <a:cubicBezTo>
                  <a:pt x="2901" y="9065"/>
                  <a:pt x="2870" y="9126"/>
                  <a:pt x="2867" y="9203"/>
                </a:cubicBezTo>
                <a:lnTo>
                  <a:pt x="2639" y="8369"/>
                </a:lnTo>
                <a:cubicBezTo>
                  <a:pt x="2637" y="8353"/>
                  <a:pt x="2635" y="8339"/>
                  <a:pt x="2633" y="8326"/>
                </a:cubicBezTo>
                <a:cubicBezTo>
                  <a:pt x="2630" y="8314"/>
                  <a:pt x="2633" y="8292"/>
                  <a:pt x="2633" y="8275"/>
                </a:cubicBezTo>
                <a:cubicBezTo>
                  <a:pt x="2640" y="8282"/>
                  <a:pt x="2646" y="8292"/>
                  <a:pt x="2655" y="8292"/>
                </a:cubicBezTo>
                <a:cubicBezTo>
                  <a:pt x="2682" y="8292"/>
                  <a:pt x="2704" y="8249"/>
                  <a:pt x="2704" y="8194"/>
                </a:cubicBezTo>
                <a:cubicBezTo>
                  <a:pt x="2704" y="8140"/>
                  <a:pt x="2682" y="8095"/>
                  <a:pt x="2655" y="8095"/>
                </a:cubicBezTo>
                <a:cubicBezTo>
                  <a:pt x="2651" y="8095"/>
                  <a:pt x="2649" y="8101"/>
                  <a:pt x="2646" y="8102"/>
                </a:cubicBezTo>
                <a:cubicBezTo>
                  <a:pt x="2647" y="8092"/>
                  <a:pt x="2648" y="8083"/>
                  <a:pt x="2650" y="8073"/>
                </a:cubicBezTo>
                <a:cubicBezTo>
                  <a:pt x="2660" y="7994"/>
                  <a:pt x="2670" y="7919"/>
                  <a:pt x="2670" y="7860"/>
                </a:cubicBezTo>
                <a:cubicBezTo>
                  <a:pt x="2670" y="7802"/>
                  <a:pt x="2654" y="7764"/>
                  <a:pt x="2640" y="7729"/>
                </a:cubicBezTo>
                <a:cubicBezTo>
                  <a:pt x="2629" y="7700"/>
                  <a:pt x="2618" y="7674"/>
                  <a:pt x="2617" y="7640"/>
                </a:cubicBezTo>
                <a:cubicBezTo>
                  <a:pt x="2620" y="7638"/>
                  <a:pt x="2627" y="7636"/>
                  <a:pt x="2634" y="7636"/>
                </a:cubicBezTo>
                <a:cubicBezTo>
                  <a:pt x="2656" y="7636"/>
                  <a:pt x="2672" y="7655"/>
                  <a:pt x="2682" y="7693"/>
                </a:cubicBezTo>
                <a:cubicBezTo>
                  <a:pt x="2685" y="7702"/>
                  <a:pt x="2689" y="7707"/>
                  <a:pt x="2694" y="7708"/>
                </a:cubicBezTo>
                <a:cubicBezTo>
                  <a:pt x="2699" y="7709"/>
                  <a:pt x="2704" y="7704"/>
                  <a:pt x="2707" y="7696"/>
                </a:cubicBezTo>
                <a:cubicBezTo>
                  <a:pt x="2726" y="7651"/>
                  <a:pt x="2736" y="7613"/>
                  <a:pt x="2739" y="7581"/>
                </a:cubicBezTo>
                <a:close/>
                <a:moveTo>
                  <a:pt x="11832" y="7610"/>
                </a:moveTo>
                <a:cubicBezTo>
                  <a:pt x="11813" y="7610"/>
                  <a:pt x="11798" y="7641"/>
                  <a:pt x="11798" y="7679"/>
                </a:cubicBezTo>
                <a:cubicBezTo>
                  <a:pt x="11798" y="7717"/>
                  <a:pt x="11813" y="7747"/>
                  <a:pt x="11832" y="7747"/>
                </a:cubicBezTo>
                <a:cubicBezTo>
                  <a:pt x="11851" y="7747"/>
                  <a:pt x="11866" y="7717"/>
                  <a:pt x="11866" y="7679"/>
                </a:cubicBezTo>
                <a:cubicBezTo>
                  <a:pt x="11866" y="7641"/>
                  <a:pt x="11851" y="7610"/>
                  <a:pt x="11832" y="7610"/>
                </a:cubicBezTo>
                <a:close/>
                <a:moveTo>
                  <a:pt x="18711" y="7610"/>
                </a:moveTo>
                <a:lnTo>
                  <a:pt x="18713" y="7610"/>
                </a:lnTo>
                <a:cubicBezTo>
                  <a:pt x="18714" y="7616"/>
                  <a:pt x="18715" y="7620"/>
                  <a:pt x="18716" y="7625"/>
                </a:cubicBezTo>
                <a:cubicBezTo>
                  <a:pt x="18714" y="7623"/>
                  <a:pt x="18712" y="7621"/>
                  <a:pt x="18710" y="7619"/>
                </a:cubicBezTo>
                <a:cubicBezTo>
                  <a:pt x="18710" y="7616"/>
                  <a:pt x="18710" y="7613"/>
                  <a:pt x="18711" y="7610"/>
                </a:cubicBezTo>
                <a:close/>
                <a:moveTo>
                  <a:pt x="11056" y="7637"/>
                </a:moveTo>
                <a:lnTo>
                  <a:pt x="11129" y="7742"/>
                </a:lnTo>
                <a:lnTo>
                  <a:pt x="11063" y="7784"/>
                </a:lnTo>
                <a:cubicBezTo>
                  <a:pt x="11068" y="7765"/>
                  <a:pt x="11071" y="7744"/>
                  <a:pt x="11071" y="7721"/>
                </a:cubicBezTo>
                <a:cubicBezTo>
                  <a:pt x="11071" y="7689"/>
                  <a:pt x="11065" y="7661"/>
                  <a:pt x="11056" y="7637"/>
                </a:cubicBezTo>
                <a:close/>
                <a:moveTo>
                  <a:pt x="18497" y="7649"/>
                </a:moveTo>
                <a:cubicBezTo>
                  <a:pt x="18493" y="7658"/>
                  <a:pt x="18489" y="7666"/>
                  <a:pt x="18486" y="7674"/>
                </a:cubicBezTo>
                <a:lnTo>
                  <a:pt x="18482" y="7651"/>
                </a:lnTo>
                <a:lnTo>
                  <a:pt x="18497" y="7649"/>
                </a:lnTo>
                <a:close/>
                <a:moveTo>
                  <a:pt x="18452" y="7657"/>
                </a:moveTo>
                <a:lnTo>
                  <a:pt x="18456" y="7688"/>
                </a:lnTo>
                <a:lnTo>
                  <a:pt x="18462" y="7727"/>
                </a:lnTo>
                <a:cubicBezTo>
                  <a:pt x="18438" y="7783"/>
                  <a:pt x="18412" y="7860"/>
                  <a:pt x="18384" y="7941"/>
                </a:cubicBezTo>
                <a:cubicBezTo>
                  <a:pt x="18349" y="8045"/>
                  <a:pt x="18310" y="8160"/>
                  <a:pt x="18269" y="8245"/>
                </a:cubicBezTo>
                <a:cubicBezTo>
                  <a:pt x="18253" y="8247"/>
                  <a:pt x="18242" y="8271"/>
                  <a:pt x="18239" y="8300"/>
                </a:cubicBezTo>
                <a:cubicBezTo>
                  <a:pt x="18215" y="8338"/>
                  <a:pt x="18191" y="8366"/>
                  <a:pt x="18168" y="8366"/>
                </a:cubicBezTo>
                <a:cubicBezTo>
                  <a:pt x="18165" y="8366"/>
                  <a:pt x="18161" y="8365"/>
                  <a:pt x="18158" y="8364"/>
                </a:cubicBezTo>
                <a:cubicBezTo>
                  <a:pt x="17955" y="8114"/>
                  <a:pt x="17859" y="7997"/>
                  <a:pt x="17792" y="7917"/>
                </a:cubicBezTo>
                <a:cubicBezTo>
                  <a:pt x="17801" y="7893"/>
                  <a:pt x="17807" y="7865"/>
                  <a:pt x="17807" y="7833"/>
                </a:cubicBezTo>
                <a:cubicBezTo>
                  <a:pt x="17807" y="7827"/>
                  <a:pt x="17806" y="7822"/>
                  <a:pt x="17805" y="7816"/>
                </a:cubicBezTo>
                <a:lnTo>
                  <a:pt x="18323" y="7688"/>
                </a:lnTo>
                <a:cubicBezTo>
                  <a:pt x="18316" y="7705"/>
                  <a:pt x="18311" y="7724"/>
                  <a:pt x="18311" y="7747"/>
                </a:cubicBezTo>
                <a:cubicBezTo>
                  <a:pt x="18311" y="7801"/>
                  <a:pt x="18333" y="7844"/>
                  <a:pt x="18360" y="7844"/>
                </a:cubicBezTo>
                <a:cubicBezTo>
                  <a:pt x="18387" y="7844"/>
                  <a:pt x="18409" y="7801"/>
                  <a:pt x="18409" y="7747"/>
                </a:cubicBezTo>
                <a:cubicBezTo>
                  <a:pt x="18409" y="7715"/>
                  <a:pt x="18400" y="7690"/>
                  <a:pt x="18389" y="7672"/>
                </a:cubicBezTo>
                <a:lnTo>
                  <a:pt x="18452" y="7657"/>
                </a:lnTo>
                <a:close/>
                <a:moveTo>
                  <a:pt x="6027" y="7665"/>
                </a:moveTo>
                <a:cubicBezTo>
                  <a:pt x="6019" y="7662"/>
                  <a:pt x="6012" y="7673"/>
                  <a:pt x="6011" y="7689"/>
                </a:cubicBezTo>
                <a:cubicBezTo>
                  <a:pt x="6009" y="7706"/>
                  <a:pt x="6015" y="7721"/>
                  <a:pt x="6023" y="7724"/>
                </a:cubicBezTo>
                <a:cubicBezTo>
                  <a:pt x="6024" y="7725"/>
                  <a:pt x="6025" y="7728"/>
                  <a:pt x="6025" y="7729"/>
                </a:cubicBezTo>
                <a:cubicBezTo>
                  <a:pt x="6027" y="7737"/>
                  <a:pt x="6029" y="7743"/>
                  <a:pt x="6030" y="7751"/>
                </a:cubicBezTo>
                <a:cubicBezTo>
                  <a:pt x="6032" y="7757"/>
                  <a:pt x="6032" y="7763"/>
                  <a:pt x="6033" y="7769"/>
                </a:cubicBezTo>
                <a:cubicBezTo>
                  <a:pt x="6035" y="7781"/>
                  <a:pt x="6042" y="7789"/>
                  <a:pt x="6048" y="7789"/>
                </a:cubicBezTo>
                <a:cubicBezTo>
                  <a:pt x="6049" y="7789"/>
                  <a:pt x="6051" y="7788"/>
                  <a:pt x="6053" y="7787"/>
                </a:cubicBezTo>
                <a:cubicBezTo>
                  <a:pt x="6060" y="7782"/>
                  <a:pt x="6064" y="7766"/>
                  <a:pt x="6062" y="7750"/>
                </a:cubicBezTo>
                <a:cubicBezTo>
                  <a:pt x="6061" y="7743"/>
                  <a:pt x="6060" y="7736"/>
                  <a:pt x="6058" y="7729"/>
                </a:cubicBezTo>
                <a:cubicBezTo>
                  <a:pt x="6056" y="7718"/>
                  <a:pt x="6054" y="7709"/>
                  <a:pt x="6051" y="7699"/>
                </a:cubicBezTo>
                <a:cubicBezTo>
                  <a:pt x="6048" y="7688"/>
                  <a:pt x="6044" y="7679"/>
                  <a:pt x="6039" y="7673"/>
                </a:cubicBezTo>
                <a:cubicBezTo>
                  <a:pt x="6035" y="7669"/>
                  <a:pt x="6031" y="7666"/>
                  <a:pt x="6027" y="7665"/>
                </a:cubicBezTo>
                <a:close/>
                <a:moveTo>
                  <a:pt x="6902" y="7671"/>
                </a:moveTo>
                <a:cubicBezTo>
                  <a:pt x="6904" y="7676"/>
                  <a:pt x="6905" y="7686"/>
                  <a:pt x="6909" y="7686"/>
                </a:cubicBezTo>
                <a:cubicBezTo>
                  <a:pt x="6917" y="7686"/>
                  <a:pt x="6922" y="7684"/>
                  <a:pt x="6927" y="7681"/>
                </a:cubicBezTo>
                <a:cubicBezTo>
                  <a:pt x="6929" y="7687"/>
                  <a:pt x="6931" y="7693"/>
                  <a:pt x="6932" y="7698"/>
                </a:cubicBezTo>
                <a:cubicBezTo>
                  <a:pt x="6935" y="7706"/>
                  <a:pt x="6936" y="7709"/>
                  <a:pt x="6936" y="7720"/>
                </a:cubicBezTo>
                <a:cubicBezTo>
                  <a:pt x="6936" y="7758"/>
                  <a:pt x="6928" y="7792"/>
                  <a:pt x="6918" y="7792"/>
                </a:cubicBezTo>
                <a:cubicBezTo>
                  <a:pt x="6916" y="7792"/>
                  <a:pt x="6913" y="7779"/>
                  <a:pt x="6913" y="7771"/>
                </a:cubicBezTo>
                <a:cubicBezTo>
                  <a:pt x="6913" y="7754"/>
                  <a:pt x="6907" y="7741"/>
                  <a:pt x="6899" y="7741"/>
                </a:cubicBezTo>
                <a:cubicBezTo>
                  <a:pt x="6898" y="7741"/>
                  <a:pt x="6896" y="7739"/>
                  <a:pt x="6895" y="7738"/>
                </a:cubicBezTo>
                <a:cubicBezTo>
                  <a:pt x="6893" y="7737"/>
                  <a:pt x="6891" y="7735"/>
                  <a:pt x="6887" y="7734"/>
                </a:cubicBezTo>
                <a:cubicBezTo>
                  <a:pt x="6887" y="7728"/>
                  <a:pt x="6886" y="7720"/>
                  <a:pt x="6886" y="7714"/>
                </a:cubicBezTo>
                <a:cubicBezTo>
                  <a:pt x="6886" y="7713"/>
                  <a:pt x="6886" y="7712"/>
                  <a:pt x="6886" y="7712"/>
                </a:cubicBezTo>
                <a:cubicBezTo>
                  <a:pt x="6893" y="7701"/>
                  <a:pt x="6898" y="7688"/>
                  <a:pt x="6902" y="7671"/>
                </a:cubicBezTo>
                <a:close/>
                <a:moveTo>
                  <a:pt x="16257" y="7685"/>
                </a:moveTo>
                <a:cubicBezTo>
                  <a:pt x="16230" y="7685"/>
                  <a:pt x="16208" y="7729"/>
                  <a:pt x="16208" y="7784"/>
                </a:cubicBezTo>
                <a:cubicBezTo>
                  <a:pt x="16208" y="7838"/>
                  <a:pt x="16230" y="7882"/>
                  <a:pt x="16257" y="7882"/>
                </a:cubicBezTo>
                <a:cubicBezTo>
                  <a:pt x="16284" y="7882"/>
                  <a:pt x="16306" y="7838"/>
                  <a:pt x="16306" y="7784"/>
                </a:cubicBezTo>
                <a:cubicBezTo>
                  <a:pt x="16306" y="7729"/>
                  <a:pt x="16284" y="7685"/>
                  <a:pt x="16257" y="7685"/>
                </a:cubicBezTo>
                <a:close/>
                <a:moveTo>
                  <a:pt x="16670" y="7685"/>
                </a:moveTo>
                <a:cubicBezTo>
                  <a:pt x="16651" y="7685"/>
                  <a:pt x="16636" y="7716"/>
                  <a:pt x="16636" y="7754"/>
                </a:cubicBezTo>
                <a:cubicBezTo>
                  <a:pt x="16636" y="7791"/>
                  <a:pt x="16651" y="7821"/>
                  <a:pt x="16670" y="7821"/>
                </a:cubicBezTo>
                <a:cubicBezTo>
                  <a:pt x="16689" y="7821"/>
                  <a:pt x="16704" y="7791"/>
                  <a:pt x="16704" y="7754"/>
                </a:cubicBezTo>
                <a:cubicBezTo>
                  <a:pt x="16704" y="7716"/>
                  <a:pt x="16689" y="7685"/>
                  <a:pt x="16670" y="7685"/>
                </a:cubicBezTo>
                <a:close/>
                <a:moveTo>
                  <a:pt x="18730" y="7691"/>
                </a:moveTo>
                <a:cubicBezTo>
                  <a:pt x="18735" y="7706"/>
                  <a:pt x="18740" y="7721"/>
                  <a:pt x="18745" y="7735"/>
                </a:cubicBezTo>
                <a:lnTo>
                  <a:pt x="18741" y="7735"/>
                </a:lnTo>
                <a:cubicBezTo>
                  <a:pt x="18720" y="7735"/>
                  <a:pt x="18710" y="7769"/>
                  <a:pt x="18702" y="7796"/>
                </a:cubicBezTo>
                <a:cubicBezTo>
                  <a:pt x="18703" y="7785"/>
                  <a:pt x="18703" y="7776"/>
                  <a:pt x="18704" y="7769"/>
                </a:cubicBezTo>
                <a:cubicBezTo>
                  <a:pt x="18704" y="7757"/>
                  <a:pt x="18705" y="7748"/>
                  <a:pt x="18705" y="7742"/>
                </a:cubicBezTo>
                <a:cubicBezTo>
                  <a:pt x="18718" y="7736"/>
                  <a:pt x="18727" y="7717"/>
                  <a:pt x="18730" y="7691"/>
                </a:cubicBezTo>
                <a:close/>
                <a:moveTo>
                  <a:pt x="11260" y="7701"/>
                </a:moveTo>
                <a:cubicBezTo>
                  <a:pt x="11261" y="7715"/>
                  <a:pt x="11261" y="7728"/>
                  <a:pt x="11264" y="7741"/>
                </a:cubicBezTo>
                <a:lnTo>
                  <a:pt x="11222" y="7734"/>
                </a:lnTo>
                <a:lnTo>
                  <a:pt x="11260" y="7701"/>
                </a:lnTo>
                <a:close/>
                <a:moveTo>
                  <a:pt x="5571" y="7722"/>
                </a:moveTo>
                <a:cubicBezTo>
                  <a:pt x="5557" y="7722"/>
                  <a:pt x="5545" y="7745"/>
                  <a:pt x="5545" y="7773"/>
                </a:cubicBezTo>
                <a:cubicBezTo>
                  <a:pt x="5545" y="7802"/>
                  <a:pt x="5557" y="7825"/>
                  <a:pt x="5571" y="7825"/>
                </a:cubicBezTo>
                <a:cubicBezTo>
                  <a:pt x="5585" y="7825"/>
                  <a:pt x="5597" y="7802"/>
                  <a:pt x="5597" y="7773"/>
                </a:cubicBezTo>
                <a:cubicBezTo>
                  <a:pt x="5597" y="7745"/>
                  <a:pt x="5585" y="7722"/>
                  <a:pt x="5571" y="7722"/>
                </a:cubicBezTo>
                <a:close/>
                <a:moveTo>
                  <a:pt x="12818" y="7722"/>
                </a:moveTo>
                <a:cubicBezTo>
                  <a:pt x="12799" y="7722"/>
                  <a:pt x="12784" y="7753"/>
                  <a:pt x="12784" y="7791"/>
                </a:cubicBezTo>
                <a:cubicBezTo>
                  <a:pt x="12784" y="7829"/>
                  <a:pt x="12799" y="7858"/>
                  <a:pt x="12818" y="7858"/>
                </a:cubicBezTo>
                <a:cubicBezTo>
                  <a:pt x="12837" y="7858"/>
                  <a:pt x="12852" y="7829"/>
                  <a:pt x="12852" y="7791"/>
                </a:cubicBezTo>
                <a:cubicBezTo>
                  <a:pt x="12852" y="7753"/>
                  <a:pt x="12837" y="7722"/>
                  <a:pt x="12818" y="7722"/>
                </a:cubicBezTo>
                <a:close/>
                <a:moveTo>
                  <a:pt x="18884" y="7722"/>
                </a:moveTo>
                <a:cubicBezTo>
                  <a:pt x="18866" y="7722"/>
                  <a:pt x="18850" y="7753"/>
                  <a:pt x="18850" y="7791"/>
                </a:cubicBezTo>
                <a:cubicBezTo>
                  <a:pt x="18850" y="7829"/>
                  <a:pt x="18866" y="7858"/>
                  <a:pt x="18884" y="7858"/>
                </a:cubicBezTo>
                <a:cubicBezTo>
                  <a:pt x="18903" y="7858"/>
                  <a:pt x="18918" y="7829"/>
                  <a:pt x="18918" y="7791"/>
                </a:cubicBezTo>
                <a:cubicBezTo>
                  <a:pt x="18918" y="7753"/>
                  <a:pt x="18903" y="7722"/>
                  <a:pt x="18884" y="7722"/>
                </a:cubicBezTo>
                <a:close/>
                <a:moveTo>
                  <a:pt x="17504" y="7759"/>
                </a:moveTo>
                <a:cubicBezTo>
                  <a:pt x="17477" y="7759"/>
                  <a:pt x="17455" y="7804"/>
                  <a:pt x="17455" y="7858"/>
                </a:cubicBezTo>
                <a:cubicBezTo>
                  <a:pt x="17455" y="7913"/>
                  <a:pt x="17477" y="7956"/>
                  <a:pt x="17504" y="7956"/>
                </a:cubicBezTo>
                <a:cubicBezTo>
                  <a:pt x="17531" y="7956"/>
                  <a:pt x="17553" y="7913"/>
                  <a:pt x="17553" y="7858"/>
                </a:cubicBezTo>
                <a:cubicBezTo>
                  <a:pt x="17553" y="7804"/>
                  <a:pt x="17531" y="7759"/>
                  <a:pt x="17504" y="7759"/>
                </a:cubicBezTo>
                <a:close/>
                <a:moveTo>
                  <a:pt x="13217" y="7766"/>
                </a:moveTo>
                <a:cubicBezTo>
                  <a:pt x="13256" y="7766"/>
                  <a:pt x="13285" y="7779"/>
                  <a:pt x="13308" y="7808"/>
                </a:cubicBezTo>
                <a:lnTo>
                  <a:pt x="13310" y="7812"/>
                </a:lnTo>
                <a:cubicBezTo>
                  <a:pt x="13333" y="7844"/>
                  <a:pt x="13348" y="7892"/>
                  <a:pt x="13365" y="7946"/>
                </a:cubicBezTo>
                <a:cubicBezTo>
                  <a:pt x="13367" y="7952"/>
                  <a:pt x="13369" y="7957"/>
                  <a:pt x="13371" y="7963"/>
                </a:cubicBezTo>
                <a:cubicBezTo>
                  <a:pt x="13363" y="7969"/>
                  <a:pt x="13354" y="7970"/>
                  <a:pt x="13340" y="7966"/>
                </a:cubicBezTo>
                <a:cubicBezTo>
                  <a:pt x="13340" y="7966"/>
                  <a:pt x="13340" y="7966"/>
                  <a:pt x="13340" y="7966"/>
                </a:cubicBezTo>
                <a:cubicBezTo>
                  <a:pt x="13340" y="7966"/>
                  <a:pt x="13339" y="7965"/>
                  <a:pt x="13339" y="7965"/>
                </a:cubicBezTo>
                <a:cubicBezTo>
                  <a:pt x="13339" y="7964"/>
                  <a:pt x="13338" y="7965"/>
                  <a:pt x="13337" y="7965"/>
                </a:cubicBezTo>
                <a:cubicBezTo>
                  <a:pt x="13332" y="7963"/>
                  <a:pt x="13327" y="7961"/>
                  <a:pt x="13321" y="7959"/>
                </a:cubicBezTo>
                <a:cubicBezTo>
                  <a:pt x="13315" y="7956"/>
                  <a:pt x="13309" y="7956"/>
                  <a:pt x="13303" y="7954"/>
                </a:cubicBezTo>
                <a:cubicBezTo>
                  <a:pt x="13311" y="7942"/>
                  <a:pt x="13317" y="7925"/>
                  <a:pt x="13317" y="7903"/>
                </a:cubicBezTo>
                <a:cubicBezTo>
                  <a:pt x="13317" y="7865"/>
                  <a:pt x="13302" y="7834"/>
                  <a:pt x="13283" y="7834"/>
                </a:cubicBezTo>
                <a:cubicBezTo>
                  <a:pt x="13265" y="7834"/>
                  <a:pt x="13249" y="7865"/>
                  <a:pt x="13249" y="7903"/>
                </a:cubicBezTo>
                <a:cubicBezTo>
                  <a:pt x="13249" y="7926"/>
                  <a:pt x="13256" y="7943"/>
                  <a:pt x="13264" y="7955"/>
                </a:cubicBezTo>
                <a:cubicBezTo>
                  <a:pt x="13230" y="7964"/>
                  <a:pt x="13191" y="7995"/>
                  <a:pt x="13156" y="8030"/>
                </a:cubicBezTo>
                <a:lnTo>
                  <a:pt x="13150" y="8036"/>
                </a:lnTo>
                <a:cubicBezTo>
                  <a:pt x="13142" y="8043"/>
                  <a:pt x="13134" y="8052"/>
                  <a:pt x="13131" y="8054"/>
                </a:cubicBezTo>
                <a:cubicBezTo>
                  <a:pt x="13128" y="8055"/>
                  <a:pt x="13125" y="8057"/>
                  <a:pt x="13123" y="8060"/>
                </a:cubicBezTo>
                <a:cubicBezTo>
                  <a:pt x="13119" y="8066"/>
                  <a:pt x="13116" y="8076"/>
                  <a:pt x="13117" y="8086"/>
                </a:cubicBezTo>
                <a:cubicBezTo>
                  <a:pt x="13118" y="8154"/>
                  <a:pt x="13137" y="8180"/>
                  <a:pt x="13151" y="8199"/>
                </a:cubicBezTo>
                <a:cubicBezTo>
                  <a:pt x="13159" y="8208"/>
                  <a:pt x="13165" y="8215"/>
                  <a:pt x="13168" y="8227"/>
                </a:cubicBezTo>
                <a:cubicBezTo>
                  <a:pt x="13182" y="8276"/>
                  <a:pt x="13198" y="8315"/>
                  <a:pt x="13212" y="8350"/>
                </a:cubicBezTo>
                <a:cubicBezTo>
                  <a:pt x="13236" y="8409"/>
                  <a:pt x="13256" y="8459"/>
                  <a:pt x="13261" y="8535"/>
                </a:cubicBezTo>
                <a:cubicBezTo>
                  <a:pt x="13261" y="8536"/>
                  <a:pt x="13261" y="8538"/>
                  <a:pt x="13261" y="8539"/>
                </a:cubicBezTo>
                <a:cubicBezTo>
                  <a:pt x="13261" y="8540"/>
                  <a:pt x="13261" y="8541"/>
                  <a:pt x="13261" y="8542"/>
                </a:cubicBezTo>
                <a:cubicBezTo>
                  <a:pt x="13261" y="8542"/>
                  <a:pt x="13261" y="8542"/>
                  <a:pt x="13261" y="8543"/>
                </a:cubicBezTo>
                <a:cubicBezTo>
                  <a:pt x="13262" y="8553"/>
                  <a:pt x="13263" y="8562"/>
                  <a:pt x="13263" y="8573"/>
                </a:cubicBezTo>
                <a:cubicBezTo>
                  <a:pt x="13263" y="8583"/>
                  <a:pt x="13266" y="8593"/>
                  <a:pt x="13270" y="8599"/>
                </a:cubicBezTo>
                <a:cubicBezTo>
                  <a:pt x="13274" y="8604"/>
                  <a:pt x="13280" y="8604"/>
                  <a:pt x="13285" y="8600"/>
                </a:cubicBezTo>
                <a:lnTo>
                  <a:pt x="13294" y="8591"/>
                </a:lnTo>
                <a:cubicBezTo>
                  <a:pt x="13305" y="8579"/>
                  <a:pt x="13325" y="8559"/>
                  <a:pt x="13339" y="8547"/>
                </a:cubicBezTo>
                <a:cubicBezTo>
                  <a:pt x="13342" y="8560"/>
                  <a:pt x="13345" y="8569"/>
                  <a:pt x="13349" y="8580"/>
                </a:cubicBezTo>
                <a:cubicBezTo>
                  <a:pt x="13346" y="8590"/>
                  <a:pt x="13342" y="8599"/>
                  <a:pt x="13342" y="8612"/>
                </a:cubicBezTo>
                <a:cubicBezTo>
                  <a:pt x="13342" y="8624"/>
                  <a:pt x="13346" y="8632"/>
                  <a:pt x="13349" y="8642"/>
                </a:cubicBezTo>
                <a:lnTo>
                  <a:pt x="13322" y="8642"/>
                </a:lnTo>
                <a:cubicBezTo>
                  <a:pt x="13294" y="8642"/>
                  <a:pt x="13271" y="8697"/>
                  <a:pt x="13265" y="8774"/>
                </a:cubicBezTo>
                <a:cubicBezTo>
                  <a:pt x="13264" y="8790"/>
                  <a:pt x="13270" y="8805"/>
                  <a:pt x="13278" y="8807"/>
                </a:cubicBezTo>
                <a:cubicBezTo>
                  <a:pt x="13316" y="8818"/>
                  <a:pt x="13339" y="8892"/>
                  <a:pt x="13339" y="8955"/>
                </a:cubicBezTo>
                <a:cubicBezTo>
                  <a:pt x="13339" y="8973"/>
                  <a:pt x="13337" y="8983"/>
                  <a:pt x="13333" y="8996"/>
                </a:cubicBezTo>
                <a:cubicBezTo>
                  <a:pt x="13330" y="9010"/>
                  <a:pt x="13325" y="9028"/>
                  <a:pt x="13325" y="9053"/>
                </a:cubicBezTo>
                <a:cubicBezTo>
                  <a:pt x="13325" y="9093"/>
                  <a:pt x="13339" y="9135"/>
                  <a:pt x="13346" y="9154"/>
                </a:cubicBezTo>
                <a:lnTo>
                  <a:pt x="13346" y="9196"/>
                </a:lnTo>
                <a:cubicBezTo>
                  <a:pt x="13323" y="9206"/>
                  <a:pt x="13291" y="9215"/>
                  <a:pt x="13261" y="9215"/>
                </a:cubicBezTo>
                <a:cubicBezTo>
                  <a:pt x="13257" y="9215"/>
                  <a:pt x="13252" y="9215"/>
                  <a:pt x="13247" y="9215"/>
                </a:cubicBezTo>
                <a:cubicBezTo>
                  <a:pt x="13241" y="9216"/>
                  <a:pt x="13235" y="9217"/>
                  <a:pt x="13228" y="9217"/>
                </a:cubicBezTo>
                <a:cubicBezTo>
                  <a:pt x="13191" y="9217"/>
                  <a:pt x="13178" y="9206"/>
                  <a:pt x="13174" y="9198"/>
                </a:cubicBezTo>
                <a:cubicBezTo>
                  <a:pt x="13171" y="9192"/>
                  <a:pt x="13168" y="9182"/>
                  <a:pt x="13165" y="9172"/>
                </a:cubicBezTo>
                <a:cubicBezTo>
                  <a:pt x="13160" y="9156"/>
                  <a:pt x="13153" y="9140"/>
                  <a:pt x="13143" y="9128"/>
                </a:cubicBezTo>
                <a:cubicBezTo>
                  <a:pt x="13146" y="9118"/>
                  <a:pt x="13150" y="9109"/>
                  <a:pt x="13150" y="9097"/>
                </a:cubicBezTo>
                <a:cubicBezTo>
                  <a:pt x="13150" y="9059"/>
                  <a:pt x="13135" y="9028"/>
                  <a:pt x="13116" y="9028"/>
                </a:cubicBezTo>
                <a:cubicBezTo>
                  <a:pt x="13097" y="9028"/>
                  <a:pt x="13082" y="9059"/>
                  <a:pt x="13082" y="9097"/>
                </a:cubicBezTo>
                <a:cubicBezTo>
                  <a:pt x="13082" y="9099"/>
                  <a:pt x="13083" y="9101"/>
                  <a:pt x="13083" y="9103"/>
                </a:cubicBezTo>
                <a:cubicBezTo>
                  <a:pt x="13082" y="9102"/>
                  <a:pt x="13080" y="9102"/>
                  <a:pt x="13079" y="9100"/>
                </a:cubicBezTo>
                <a:cubicBezTo>
                  <a:pt x="13076" y="9085"/>
                  <a:pt x="13076" y="9073"/>
                  <a:pt x="13076" y="9057"/>
                </a:cubicBezTo>
                <a:cubicBezTo>
                  <a:pt x="13077" y="9051"/>
                  <a:pt x="13077" y="9045"/>
                  <a:pt x="13078" y="9039"/>
                </a:cubicBezTo>
                <a:cubicBezTo>
                  <a:pt x="13078" y="9017"/>
                  <a:pt x="13078" y="8990"/>
                  <a:pt x="13068" y="8961"/>
                </a:cubicBezTo>
                <a:cubicBezTo>
                  <a:pt x="13066" y="8954"/>
                  <a:pt x="13063" y="8948"/>
                  <a:pt x="13061" y="8943"/>
                </a:cubicBezTo>
                <a:cubicBezTo>
                  <a:pt x="13064" y="8941"/>
                  <a:pt x="13067" y="8937"/>
                  <a:pt x="13069" y="8931"/>
                </a:cubicBezTo>
                <a:cubicBezTo>
                  <a:pt x="13081" y="8900"/>
                  <a:pt x="13088" y="8865"/>
                  <a:pt x="13094" y="8831"/>
                </a:cubicBezTo>
                <a:cubicBezTo>
                  <a:pt x="13102" y="8788"/>
                  <a:pt x="13109" y="8751"/>
                  <a:pt x="13124" y="8736"/>
                </a:cubicBezTo>
                <a:cubicBezTo>
                  <a:pt x="13129" y="8731"/>
                  <a:pt x="13132" y="8722"/>
                  <a:pt x="13132" y="8711"/>
                </a:cubicBezTo>
                <a:cubicBezTo>
                  <a:pt x="13132" y="8700"/>
                  <a:pt x="13129" y="8689"/>
                  <a:pt x="13124" y="8684"/>
                </a:cubicBezTo>
                <a:cubicBezTo>
                  <a:pt x="13070" y="8624"/>
                  <a:pt x="12987" y="8378"/>
                  <a:pt x="12987" y="8245"/>
                </a:cubicBezTo>
                <a:cubicBezTo>
                  <a:pt x="12987" y="8216"/>
                  <a:pt x="12977" y="8190"/>
                  <a:pt x="12965" y="8159"/>
                </a:cubicBezTo>
                <a:cubicBezTo>
                  <a:pt x="12954" y="8132"/>
                  <a:pt x="12941" y="8101"/>
                  <a:pt x="12941" y="8079"/>
                </a:cubicBezTo>
                <a:cubicBezTo>
                  <a:pt x="12943" y="8058"/>
                  <a:pt x="12972" y="7943"/>
                  <a:pt x="12985" y="7903"/>
                </a:cubicBezTo>
                <a:cubicBezTo>
                  <a:pt x="12992" y="7901"/>
                  <a:pt x="13001" y="7894"/>
                  <a:pt x="13015" y="7882"/>
                </a:cubicBezTo>
                <a:cubicBezTo>
                  <a:pt x="13028" y="7871"/>
                  <a:pt x="13042" y="7858"/>
                  <a:pt x="13051" y="7848"/>
                </a:cubicBezTo>
                <a:cubicBezTo>
                  <a:pt x="13057" y="7842"/>
                  <a:pt x="13061" y="7838"/>
                  <a:pt x="13063" y="7836"/>
                </a:cubicBezTo>
                <a:lnTo>
                  <a:pt x="13072" y="7829"/>
                </a:lnTo>
                <a:cubicBezTo>
                  <a:pt x="13121" y="7791"/>
                  <a:pt x="13154" y="7766"/>
                  <a:pt x="13217" y="7766"/>
                </a:cubicBezTo>
                <a:close/>
                <a:moveTo>
                  <a:pt x="11214" y="7793"/>
                </a:moveTo>
                <a:cubicBezTo>
                  <a:pt x="11214" y="7793"/>
                  <a:pt x="11277" y="7804"/>
                  <a:pt x="11294" y="7807"/>
                </a:cubicBezTo>
                <a:cubicBezTo>
                  <a:pt x="11305" y="7821"/>
                  <a:pt x="11318" y="7832"/>
                  <a:pt x="11332" y="7832"/>
                </a:cubicBezTo>
                <a:cubicBezTo>
                  <a:pt x="11342" y="7832"/>
                  <a:pt x="11352" y="7827"/>
                  <a:pt x="11360" y="7820"/>
                </a:cubicBezTo>
                <a:cubicBezTo>
                  <a:pt x="11361" y="7820"/>
                  <a:pt x="11361" y="7820"/>
                  <a:pt x="11361" y="7820"/>
                </a:cubicBezTo>
                <a:cubicBezTo>
                  <a:pt x="11540" y="7852"/>
                  <a:pt x="11886" y="7914"/>
                  <a:pt x="11886" y="7914"/>
                </a:cubicBezTo>
                <a:cubicBezTo>
                  <a:pt x="11886" y="7915"/>
                  <a:pt x="11885" y="7915"/>
                  <a:pt x="11885" y="7916"/>
                </a:cubicBezTo>
                <a:cubicBezTo>
                  <a:pt x="11877" y="7920"/>
                  <a:pt x="11873" y="7935"/>
                  <a:pt x="11874" y="7951"/>
                </a:cubicBezTo>
                <a:cubicBezTo>
                  <a:pt x="11875" y="7958"/>
                  <a:pt x="11875" y="7967"/>
                  <a:pt x="11875" y="7976"/>
                </a:cubicBezTo>
                <a:cubicBezTo>
                  <a:pt x="11875" y="7979"/>
                  <a:pt x="11875" y="7982"/>
                  <a:pt x="11875" y="7986"/>
                </a:cubicBezTo>
                <a:cubicBezTo>
                  <a:pt x="11848" y="8002"/>
                  <a:pt x="11833" y="8035"/>
                  <a:pt x="11833" y="8076"/>
                </a:cubicBezTo>
                <a:cubicBezTo>
                  <a:pt x="11831" y="8094"/>
                  <a:pt x="11829" y="8101"/>
                  <a:pt x="11829" y="8106"/>
                </a:cubicBezTo>
                <a:cubicBezTo>
                  <a:pt x="11825" y="8110"/>
                  <a:pt x="11823" y="8117"/>
                  <a:pt x="11820" y="8127"/>
                </a:cubicBezTo>
                <a:cubicBezTo>
                  <a:pt x="11819" y="8131"/>
                  <a:pt x="11819" y="8135"/>
                  <a:pt x="11819" y="8139"/>
                </a:cubicBezTo>
                <a:lnTo>
                  <a:pt x="11819" y="8152"/>
                </a:lnTo>
                <a:cubicBezTo>
                  <a:pt x="11813" y="8140"/>
                  <a:pt x="11804" y="8132"/>
                  <a:pt x="11795" y="8132"/>
                </a:cubicBezTo>
                <a:cubicBezTo>
                  <a:pt x="11776" y="8132"/>
                  <a:pt x="11761" y="8163"/>
                  <a:pt x="11761" y="8201"/>
                </a:cubicBezTo>
                <a:cubicBezTo>
                  <a:pt x="11761" y="8239"/>
                  <a:pt x="11776" y="8269"/>
                  <a:pt x="11795" y="8269"/>
                </a:cubicBezTo>
                <a:cubicBezTo>
                  <a:pt x="11802" y="8269"/>
                  <a:pt x="11807" y="8261"/>
                  <a:pt x="11813" y="8254"/>
                </a:cubicBezTo>
                <a:cubicBezTo>
                  <a:pt x="11797" y="8287"/>
                  <a:pt x="11780" y="8328"/>
                  <a:pt x="11769" y="8369"/>
                </a:cubicBezTo>
                <a:lnTo>
                  <a:pt x="11720" y="8429"/>
                </a:lnTo>
                <a:lnTo>
                  <a:pt x="11681" y="8474"/>
                </a:lnTo>
                <a:lnTo>
                  <a:pt x="11670" y="8458"/>
                </a:lnTo>
                <a:cubicBezTo>
                  <a:pt x="11661" y="8431"/>
                  <a:pt x="11648" y="8411"/>
                  <a:pt x="11632" y="8402"/>
                </a:cubicBezTo>
                <a:lnTo>
                  <a:pt x="11368" y="8017"/>
                </a:lnTo>
                <a:lnTo>
                  <a:pt x="11214" y="7793"/>
                </a:lnTo>
                <a:close/>
                <a:moveTo>
                  <a:pt x="11144" y="7796"/>
                </a:moveTo>
                <a:lnTo>
                  <a:pt x="11142" y="7822"/>
                </a:lnTo>
                <a:cubicBezTo>
                  <a:pt x="11142" y="7822"/>
                  <a:pt x="11109" y="8268"/>
                  <a:pt x="11109" y="8268"/>
                </a:cubicBezTo>
                <a:lnTo>
                  <a:pt x="11109" y="8268"/>
                </a:lnTo>
                <a:cubicBezTo>
                  <a:pt x="11070" y="8268"/>
                  <a:pt x="11024" y="8136"/>
                  <a:pt x="11024" y="8054"/>
                </a:cubicBezTo>
                <a:cubicBezTo>
                  <a:pt x="11024" y="8038"/>
                  <a:pt x="11017" y="8025"/>
                  <a:pt x="11009" y="8025"/>
                </a:cubicBezTo>
                <a:lnTo>
                  <a:pt x="10944" y="8025"/>
                </a:lnTo>
                <a:cubicBezTo>
                  <a:pt x="10942" y="8021"/>
                  <a:pt x="10941" y="7999"/>
                  <a:pt x="10940" y="7987"/>
                </a:cubicBezTo>
                <a:cubicBezTo>
                  <a:pt x="10939" y="7967"/>
                  <a:pt x="10937" y="7946"/>
                  <a:pt x="10932" y="7930"/>
                </a:cubicBezTo>
                <a:lnTo>
                  <a:pt x="11121" y="7809"/>
                </a:lnTo>
                <a:lnTo>
                  <a:pt x="11144" y="7796"/>
                </a:lnTo>
                <a:close/>
                <a:moveTo>
                  <a:pt x="12364" y="7796"/>
                </a:moveTo>
                <a:cubicBezTo>
                  <a:pt x="12364" y="7799"/>
                  <a:pt x="12364" y="7802"/>
                  <a:pt x="12365" y="7805"/>
                </a:cubicBezTo>
                <a:cubicBezTo>
                  <a:pt x="12366" y="7811"/>
                  <a:pt x="12368" y="7818"/>
                  <a:pt x="12370" y="7826"/>
                </a:cubicBezTo>
                <a:cubicBezTo>
                  <a:pt x="12375" y="7844"/>
                  <a:pt x="12383" y="7871"/>
                  <a:pt x="12378" y="7896"/>
                </a:cubicBezTo>
                <a:cubicBezTo>
                  <a:pt x="12374" y="7916"/>
                  <a:pt x="12359" y="7946"/>
                  <a:pt x="12312" y="7970"/>
                </a:cubicBezTo>
                <a:cubicBezTo>
                  <a:pt x="12311" y="7971"/>
                  <a:pt x="12310" y="7971"/>
                  <a:pt x="12309" y="7972"/>
                </a:cubicBezTo>
                <a:cubicBezTo>
                  <a:pt x="12307" y="7968"/>
                  <a:pt x="12304" y="7966"/>
                  <a:pt x="12301" y="7966"/>
                </a:cubicBezTo>
                <a:cubicBezTo>
                  <a:pt x="12297" y="7965"/>
                  <a:pt x="12268" y="7956"/>
                  <a:pt x="12243" y="7948"/>
                </a:cubicBezTo>
                <a:cubicBezTo>
                  <a:pt x="12242" y="7948"/>
                  <a:pt x="12242" y="7948"/>
                  <a:pt x="12241" y="7948"/>
                </a:cubicBezTo>
                <a:cubicBezTo>
                  <a:pt x="12241" y="7948"/>
                  <a:pt x="12224" y="7946"/>
                  <a:pt x="12220" y="7923"/>
                </a:cubicBezTo>
                <a:cubicBezTo>
                  <a:pt x="12230" y="7908"/>
                  <a:pt x="12261" y="7874"/>
                  <a:pt x="12364" y="7796"/>
                </a:cubicBezTo>
                <a:close/>
                <a:moveTo>
                  <a:pt x="18006" y="7797"/>
                </a:moveTo>
                <a:cubicBezTo>
                  <a:pt x="17979" y="7797"/>
                  <a:pt x="17957" y="7841"/>
                  <a:pt x="17957" y="7896"/>
                </a:cubicBezTo>
                <a:cubicBezTo>
                  <a:pt x="17957" y="7950"/>
                  <a:pt x="17979" y="7994"/>
                  <a:pt x="18006" y="7994"/>
                </a:cubicBezTo>
                <a:cubicBezTo>
                  <a:pt x="18034" y="7994"/>
                  <a:pt x="18055" y="7950"/>
                  <a:pt x="18055" y="7896"/>
                </a:cubicBezTo>
                <a:cubicBezTo>
                  <a:pt x="18055" y="7841"/>
                  <a:pt x="18034" y="7797"/>
                  <a:pt x="18006" y="7797"/>
                </a:cubicBezTo>
                <a:close/>
                <a:moveTo>
                  <a:pt x="11173" y="7806"/>
                </a:moveTo>
                <a:lnTo>
                  <a:pt x="11581" y="8405"/>
                </a:lnTo>
                <a:cubicBezTo>
                  <a:pt x="11555" y="8428"/>
                  <a:pt x="11537" y="8481"/>
                  <a:pt x="11537" y="8542"/>
                </a:cubicBezTo>
                <a:cubicBezTo>
                  <a:pt x="11537" y="8585"/>
                  <a:pt x="11546" y="8623"/>
                  <a:pt x="11561" y="8650"/>
                </a:cubicBezTo>
                <a:cubicBezTo>
                  <a:pt x="11554" y="8659"/>
                  <a:pt x="11548" y="8667"/>
                  <a:pt x="11539" y="8672"/>
                </a:cubicBezTo>
                <a:cubicBezTo>
                  <a:pt x="11531" y="8677"/>
                  <a:pt x="11527" y="8693"/>
                  <a:pt x="11529" y="8708"/>
                </a:cubicBezTo>
                <a:cubicBezTo>
                  <a:pt x="11531" y="8727"/>
                  <a:pt x="11532" y="8742"/>
                  <a:pt x="11531" y="8758"/>
                </a:cubicBezTo>
                <a:cubicBezTo>
                  <a:pt x="11527" y="8754"/>
                  <a:pt x="11524" y="8746"/>
                  <a:pt x="11519" y="8736"/>
                </a:cubicBezTo>
                <a:cubicBezTo>
                  <a:pt x="11512" y="8720"/>
                  <a:pt x="11503" y="8700"/>
                  <a:pt x="11488" y="8700"/>
                </a:cubicBezTo>
                <a:cubicBezTo>
                  <a:pt x="11469" y="8700"/>
                  <a:pt x="11450" y="8739"/>
                  <a:pt x="11450" y="8777"/>
                </a:cubicBezTo>
                <a:cubicBezTo>
                  <a:pt x="11450" y="8784"/>
                  <a:pt x="11451" y="8791"/>
                  <a:pt x="11453" y="8797"/>
                </a:cubicBezTo>
                <a:lnTo>
                  <a:pt x="11489" y="8879"/>
                </a:lnTo>
                <a:cubicBezTo>
                  <a:pt x="11488" y="8882"/>
                  <a:pt x="11487" y="8886"/>
                  <a:pt x="11486" y="8890"/>
                </a:cubicBezTo>
                <a:cubicBezTo>
                  <a:pt x="11484" y="8899"/>
                  <a:pt x="11482" y="8909"/>
                  <a:pt x="11482" y="8922"/>
                </a:cubicBezTo>
                <a:cubicBezTo>
                  <a:pt x="11482" y="8945"/>
                  <a:pt x="11511" y="8998"/>
                  <a:pt x="11537" y="9035"/>
                </a:cubicBezTo>
                <a:cubicBezTo>
                  <a:pt x="11530" y="9038"/>
                  <a:pt x="11524" y="9043"/>
                  <a:pt x="11518" y="9050"/>
                </a:cubicBezTo>
                <a:cubicBezTo>
                  <a:pt x="11510" y="9039"/>
                  <a:pt x="11500" y="9031"/>
                  <a:pt x="11495" y="9020"/>
                </a:cubicBezTo>
                <a:cubicBezTo>
                  <a:pt x="11491" y="9011"/>
                  <a:pt x="11484" y="9009"/>
                  <a:pt x="11478" y="9014"/>
                </a:cubicBezTo>
                <a:cubicBezTo>
                  <a:pt x="11473" y="9018"/>
                  <a:pt x="11469" y="9028"/>
                  <a:pt x="11469" y="9041"/>
                </a:cubicBezTo>
                <a:lnTo>
                  <a:pt x="11469" y="9076"/>
                </a:lnTo>
                <a:cubicBezTo>
                  <a:pt x="11469" y="9080"/>
                  <a:pt x="11470" y="9084"/>
                  <a:pt x="11471" y="9088"/>
                </a:cubicBezTo>
                <a:cubicBezTo>
                  <a:pt x="11472" y="9091"/>
                  <a:pt x="11472" y="9093"/>
                  <a:pt x="11473" y="9095"/>
                </a:cubicBezTo>
                <a:lnTo>
                  <a:pt x="11422" y="9098"/>
                </a:lnTo>
                <a:cubicBezTo>
                  <a:pt x="11424" y="9094"/>
                  <a:pt x="11426" y="9090"/>
                  <a:pt x="11428" y="9087"/>
                </a:cubicBezTo>
                <a:cubicBezTo>
                  <a:pt x="11433" y="9079"/>
                  <a:pt x="11440" y="9070"/>
                  <a:pt x="11444" y="9057"/>
                </a:cubicBezTo>
                <a:cubicBezTo>
                  <a:pt x="11446" y="9048"/>
                  <a:pt x="11447" y="9036"/>
                  <a:pt x="11444" y="9027"/>
                </a:cubicBezTo>
                <a:cubicBezTo>
                  <a:pt x="11442" y="9017"/>
                  <a:pt x="11436" y="9011"/>
                  <a:pt x="11431" y="9011"/>
                </a:cubicBezTo>
                <a:lnTo>
                  <a:pt x="11399" y="9011"/>
                </a:lnTo>
                <a:cubicBezTo>
                  <a:pt x="11398" y="9006"/>
                  <a:pt x="11397" y="8998"/>
                  <a:pt x="11397" y="8994"/>
                </a:cubicBezTo>
                <a:cubicBezTo>
                  <a:pt x="11397" y="8991"/>
                  <a:pt x="11397" y="8988"/>
                  <a:pt x="11396" y="8986"/>
                </a:cubicBezTo>
                <a:cubicBezTo>
                  <a:pt x="11387" y="8917"/>
                  <a:pt x="11366" y="8873"/>
                  <a:pt x="11348" y="8837"/>
                </a:cubicBezTo>
                <a:cubicBezTo>
                  <a:pt x="11343" y="8826"/>
                  <a:pt x="11337" y="8817"/>
                  <a:pt x="11332" y="8807"/>
                </a:cubicBezTo>
                <a:cubicBezTo>
                  <a:pt x="11311" y="8770"/>
                  <a:pt x="11294" y="8739"/>
                  <a:pt x="11294" y="8680"/>
                </a:cubicBezTo>
                <a:lnTo>
                  <a:pt x="11294" y="8570"/>
                </a:lnTo>
                <a:cubicBezTo>
                  <a:pt x="11294" y="8490"/>
                  <a:pt x="11238" y="8394"/>
                  <a:pt x="11209" y="8364"/>
                </a:cubicBezTo>
                <a:cubicBezTo>
                  <a:pt x="11200" y="8356"/>
                  <a:pt x="11192" y="8348"/>
                  <a:pt x="11184" y="8342"/>
                </a:cubicBezTo>
                <a:cubicBezTo>
                  <a:pt x="11160" y="8324"/>
                  <a:pt x="11153" y="8317"/>
                  <a:pt x="11153" y="8297"/>
                </a:cubicBezTo>
                <a:cubicBezTo>
                  <a:pt x="11153" y="8281"/>
                  <a:pt x="11147" y="8269"/>
                  <a:pt x="11139" y="8268"/>
                </a:cubicBezTo>
                <a:lnTo>
                  <a:pt x="11172" y="7821"/>
                </a:lnTo>
                <a:lnTo>
                  <a:pt x="11173" y="7806"/>
                </a:lnTo>
                <a:close/>
                <a:moveTo>
                  <a:pt x="19194" y="7814"/>
                </a:moveTo>
                <a:cubicBezTo>
                  <a:pt x="19166" y="7818"/>
                  <a:pt x="19157" y="7841"/>
                  <a:pt x="19154" y="7860"/>
                </a:cubicBezTo>
                <a:cubicBezTo>
                  <a:pt x="19153" y="7866"/>
                  <a:pt x="19153" y="7871"/>
                  <a:pt x="19153" y="7876"/>
                </a:cubicBezTo>
                <a:cubicBezTo>
                  <a:pt x="19152" y="7882"/>
                  <a:pt x="19150" y="7888"/>
                  <a:pt x="19150" y="7895"/>
                </a:cubicBezTo>
                <a:cubicBezTo>
                  <a:pt x="19149" y="7898"/>
                  <a:pt x="19148" y="7900"/>
                  <a:pt x="19148" y="7903"/>
                </a:cubicBezTo>
                <a:cubicBezTo>
                  <a:pt x="19148" y="7904"/>
                  <a:pt x="19148" y="7905"/>
                  <a:pt x="19148" y="7906"/>
                </a:cubicBezTo>
                <a:cubicBezTo>
                  <a:pt x="19148" y="7909"/>
                  <a:pt x="19148" y="7913"/>
                  <a:pt x="19148" y="7916"/>
                </a:cubicBezTo>
                <a:cubicBezTo>
                  <a:pt x="19148" y="7944"/>
                  <a:pt x="19157" y="7959"/>
                  <a:pt x="19166" y="7959"/>
                </a:cubicBezTo>
                <a:cubicBezTo>
                  <a:pt x="19166" y="7959"/>
                  <a:pt x="19167" y="7958"/>
                  <a:pt x="19167" y="7958"/>
                </a:cubicBezTo>
                <a:cubicBezTo>
                  <a:pt x="19172" y="7963"/>
                  <a:pt x="19176" y="7970"/>
                  <a:pt x="19182" y="7970"/>
                </a:cubicBezTo>
                <a:cubicBezTo>
                  <a:pt x="19201" y="7970"/>
                  <a:pt x="19216" y="7940"/>
                  <a:pt x="19216" y="7903"/>
                </a:cubicBezTo>
                <a:cubicBezTo>
                  <a:pt x="19216" y="7894"/>
                  <a:pt x="19213" y="7887"/>
                  <a:pt x="19211" y="7879"/>
                </a:cubicBezTo>
                <a:cubicBezTo>
                  <a:pt x="19213" y="7871"/>
                  <a:pt x="19216" y="7859"/>
                  <a:pt x="19216" y="7848"/>
                </a:cubicBezTo>
                <a:cubicBezTo>
                  <a:pt x="19217" y="7839"/>
                  <a:pt x="19216" y="7831"/>
                  <a:pt x="19213" y="7825"/>
                </a:cubicBezTo>
                <a:cubicBezTo>
                  <a:pt x="19210" y="7818"/>
                  <a:pt x="19206" y="7814"/>
                  <a:pt x="19202" y="7814"/>
                </a:cubicBezTo>
                <a:cubicBezTo>
                  <a:pt x="19201" y="7814"/>
                  <a:pt x="19198" y="7814"/>
                  <a:pt x="19194" y="7814"/>
                </a:cubicBezTo>
                <a:close/>
                <a:moveTo>
                  <a:pt x="6476" y="7836"/>
                </a:moveTo>
                <a:cubicBezTo>
                  <a:pt x="6476" y="7837"/>
                  <a:pt x="6477" y="7839"/>
                  <a:pt x="6477" y="7840"/>
                </a:cubicBezTo>
                <a:lnTo>
                  <a:pt x="6478" y="7842"/>
                </a:lnTo>
                <a:lnTo>
                  <a:pt x="6478" y="7844"/>
                </a:lnTo>
                <a:cubicBezTo>
                  <a:pt x="6477" y="7848"/>
                  <a:pt x="6475" y="7852"/>
                  <a:pt x="6474" y="7856"/>
                </a:cubicBezTo>
                <a:cubicBezTo>
                  <a:pt x="6471" y="7867"/>
                  <a:pt x="6465" y="7887"/>
                  <a:pt x="6471" y="7907"/>
                </a:cubicBezTo>
                <a:cubicBezTo>
                  <a:pt x="6475" y="7924"/>
                  <a:pt x="6484" y="7930"/>
                  <a:pt x="6494" y="7932"/>
                </a:cubicBezTo>
                <a:lnTo>
                  <a:pt x="6494" y="7933"/>
                </a:lnTo>
                <a:lnTo>
                  <a:pt x="6494" y="7935"/>
                </a:lnTo>
                <a:cubicBezTo>
                  <a:pt x="6491" y="7944"/>
                  <a:pt x="6479" y="7958"/>
                  <a:pt x="6464" y="7958"/>
                </a:cubicBezTo>
                <a:cubicBezTo>
                  <a:pt x="6451" y="7958"/>
                  <a:pt x="6444" y="7948"/>
                  <a:pt x="6444" y="7942"/>
                </a:cubicBezTo>
                <a:cubicBezTo>
                  <a:pt x="6446" y="7924"/>
                  <a:pt x="6463" y="7862"/>
                  <a:pt x="6476" y="7836"/>
                </a:cubicBezTo>
                <a:close/>
                <a:moveTo>
                  <a:pt x="11987" y="7839"/>
                </a:moveTo>
                <a:cubicBezTo>
                  <a:pt x="11989" y="7839"/>
                  <a:pt x="12001" y="7847"/>
                  <a:pt x="12039" y="7934"/>
                </a:cubicBezTo>
                <a:cubicBezTo>
                  <a:pt x="12048" y="7955"/>
                  <a:pt x="12057" y="7977"/>
                  <a:pt x="12066" y="7998"/>
                </a:cubicBezTo>
                <a:lnTo>
                  <a:pt x="12082" y="8036"/>
                </a:lnTo>
                <a:cubicBezTo>
                  <a:pt x="12115" y="8116"/>
                  <a:pt x="12131" y="8147"/>
                  <a:pt x="12145" y="8155"/>
                </a:cubicBezTo>
                <a:cubicBezTo>
                  <a:pt x="12146" y="8155"/>
                  <a:pt x="12146" y="8155"/>
                  <a:pt x="12146" y="8155"/>
                </a:cubicBezTo>
                <a:cubicBezTo>
                  <a:pt x="12148" y="8156"/>
                  <a:pt x="12150" y="8157"/>
                  <a:pt x="12152" y="8157"/>
                </a:cubicBezTo>
                <a:cubicBezTo>
                  <a:pt x="12181" y="8157"/>
                  <a:pt x="12274" y="8080"/>
                  <a:pt x="12305" y="8027"/>
                </a:cubicBezTo>
                <a:cubicBezTo>
                  <a:pt x="12333" y="8137"/>
                  <a:pt x="12393" y="8192"/>
                  <a:pt x="12452" y="8244"/>
                </a:cubicBezTo>
                <a:cubicBezTo>
                  <a:pt x="12477" y="8267"/>
                  <a:pt x="12504" y="8290"/>
                  <a:pt x="12526" y="8318"/>
                </a:cubicBezTo>
                <a:cubicBezTo>
                  <a:pt x="12574" y="8376"/>
                  <a:pt x="12595" y="8442"/>
                  <a:pt x="12597" y="8533"/>
                </a:cubicBezTo>
                <a:cubicBezTo>
                  <a:pt x="12590" y="8541"/>
                  <a:pt x="12584" y="8549"/>
                  <a:pt x="12578" y="8557"/>
                </a:cubicBezTo>
                <a:cubicBezTo>
                  <a:pt x="12557" y="8584"/>
                  <a:pt x="12540" y="8607"/>
                  <a:pt x="12516" y="8607"/>
                </a:cubicBezTo>
                <a:lnTo>
                  <a:pt x="12397" y="8607"/>
                </a:lnTo>
                <a:cubicBezTo>
                  <a:pt x="12389" y="8606"/>
                  <a:pt x="12374" y="8601"/>
                  <a:pt x="12358" y="8594"/>
                </a:cubicBezTo>
                <a:cubicBezTo>
                  <a:pt x="12318" y="8576"/>
                  <a:pt x="12306" y="8556"/>
                  <a:pt x="12305" y="8552"/>
                </a:cubicBezTo>
                <a:cubicBezTo>
                  <a:pt x="12305" y="8536"/>
                  <a:pt x="12298" y="8523"/>
                  <a:pt x="12290" y="8523"/>
                </a:cubicBezTo>
                <a:cubicBezTo>
                  <a:pt x="12271" y="8523"/>
                  <a:pt x="12262" y="8512"/>
                  <a:pt x="12251" y="8497"/>
                </a:cubicBezTo>
                <a:cubicBezTo>
                  <a:pt x="12237" y="8480"/>
                  <a:pt x="12220" y="8459"/>
                  <a:pt x="12186" y="8459"/>
                </a:cubicBezTo>
                <a:cubicBezTo>
                  <a:pt x="12171" y="8459"/>
                  <a:pt x="12148" y="8459"/>
                  <a:pt x="12125" y="8463"/>
                </a:cubicBezTo>
                <a:cubicBezTo>
                  <a:pt x="12124" y="8464"/>
                  <a:pt x="12124" y="8465"/>
                  <a:pt x="12124" y="8465"/>
                </a:cubicBezTo>
                <a:cubicBezTo>
                  <a:pt x="12092" y="8471"/>
                  <a:pt x="12070" y="8482"/>
                  <a:pt x="12055" y="8501"/>
                </a:cubicBezTo>
                <a:lnTo>
                  <a:pt x="12044" y="8515"/>
                </a:lnTo>
                <a:cubicBezTo>
                  <a:pt x="12024" y="8541"/>
                  <a:pt x="11993" y="8581"/>
                  <a:pt x="11976" y="8581"/>
                </a:cubicBezTo>
                <a:lnTo>
                  <a:pt x="11911" y="8581"/>
                </a:lnTo>
                <a:cubicBezTo>
                  <a:pt x="11909" y="8581"/>
                  <a:pt x="11906" y="8581"/>
                  <a:pt x="11903" y="8580"/>
                </a:cubicBezTo>
                <a:cubicBezTo>
                  <a:pt x="11897" y="8579"/>
                  <a:pt x="11890" y="8578"/>
                  <a:pt x="11883" y="8578"/>
                </a:cubicBezTo>
                <a:cubicBezTo>
                  <a:pt x="11868" y="8578"/>
                  <a:pt x="11859" y="8585"/>
                  <a:pt x="11854" y="8594"/>
                </a:cubicBezTo>
                <a:cubicBezTo>
                  <a:pt x="11848" y="8582"/>
                  <a:pt x="11841" y="8571"/>
                  <a:pt x="11833" y="8557"/>
                </a:cubicBezTo>
                <a:cubicBezTo>
                  <a:pt x="11814" y="8524"/>
                  <a:pt x="11790" y="8483"/>
                  <a:pt x="11790" y="8438"/>
                </a:cubicBezTo>
                <a:cubicBezTo>
                  <a:pt x="11790" y="8429"/>
                  <a:pt x="11791" y="8417"/>
                  <a:pt x="11794" y="8403"/>
                </a:cubicBezTo>
                <a:cubicBezTo>
                  <a:pt x="11805" y="8355"/>
                  <a:pt x="11830" y="8300"/>
                  <a:pt x="11844" y="8271"/>
                </a:cubicBezTo>
                <a:cubicBezTo>
                  <a:pt x="11847" y="8266"/>
                  <a:pt x="11849" y="8258"/>
                  <a:pt x="11849" y="8250"/>
                </a:cubicBezTo>
                <a:lnTo>
                  <a:pt x="11849" y="8151"/>
                </a:lnTo>
                <a:cubicBezTo>
                  <a:pt x="11855" y="8141"/>
                  <a:pt x="11857" y="8125"/>
                  <a:pt x="11862" y="8087"/>
                </a:cubicBezTo>
                <a:cubicBezTo>
                  <a:pt x="11862" y="8085"/>
                  <a:pt x="11862" y="8082"/>
                  <a:pt x="11862" y="8080"/>
                </a:cubicBezTo>
                <a:cubicBezTo>
                  <a:pt x="11862" y="8052"/>
                  <a:pt x="11887" y="8041"/>
                  <a:pt x="11894" y="8038"/>
                </a:cubicBezTo>
                <a:cubicBezTo>
                  <a:pt x="11898" y="8036"/>
                  <a:pt x="11901" y="8031"/>
                  <a:pt x="11904" y="8024"/>
                </a:cubicBezTo>
                <a:cubicBezTo>
                  <a:pt x="11906" y="8017"/>
                  <a:pt x="11907" y="8010"/>
                  <a:pt x="11906" y="8002"/>
                </a:cubicBezTo>
                <a:cubicBezTo>
                  <a:pt x="11905" y="7994"/>
                  <a:pt x="11905" y="7986"/>
                  <a:pt x="11905" y="7976"/>
                </a:cubicBezTo>
                <a:cubicBezTo>
                  <a:pt x="11905" y="7972"/>
                  <a:pt x="11905" y="7969"/>
                  <a:pt x="11905" y="7965"/>
                </a:cubicBezTo>
                <a:cubicBezTo>
                  <a:pt x="11919" y="7951"/>
                  <a:pt x="11930" y="7931"/>
                  <a:pt x="11938" y="7912"/>
                </a:cubicBezTo>
                <a:cubicBezTo>
                  <a:pt x="11941" y="7905"/>
                  <a:pt x="11944" y="7899"/>
                  <a:pt x="11947" y="7892"/>
                </a:cubicBezTo>
                <a:cubicBezTo>
                  <a:pt x="11961" y="7858"/>
                  <a:pt x="11970" y="7839"/>
                  <a:pt x="11987" y="7839"/>
                </a:cubicBezTo>
                <a:close/>
                <a:moveTo>
                  <a:pt x="4930" y="7856"/>
                </a:moveTo>
                <a:cubicBezTo>
                  <a:pt x="4954" y="7856"/>
                  <a:pt x="4971" y="7870"/>
                  <a:pt x="4990" y="7884"/>
                </a:cubicBezTo>
                <a:cubicBezTo>
                  <a:pt x="5004" y="7895"/>
                  <a:pt x="5018" y="7905"/>
                  <a:pt x="5035" y="7910"/>
                </a:cubicBezTo>
                <a:cubicBezTo>
                  <a:pt x="5018" y="7915"/>
                  <a:pt x="4994" y="7910"/>
                  <a:pt x="4977" y="7906"/>
                </a:cubicBezTo>
                <a:cubicBezTo>
                  <a:pt x="4968" y="7904"/>
                  <a:pt x="4961" y="7903"/>
                  <a:pt x="4956" y="7903"/>
                </a:cubicBezTo>
                <a:cubicBezTo>
                  <a:pt x="4936" y="7903"/>
                  <a:pt x="4911" y="7920"/>
                  <a:pt x="4885" y="7951"/>
                </a:cubicBezTo>
                <a:lnTo>
                  <a:pt x="4880" y="7904"/>
                </a:lnTo>
                <a:lnTo>
                  <a:pt x="4880" y="7898"/>
                </a:lnTo>
                <a:cubicBezTo>
                  <a:pt x="4893" y="7894"/>
                  <a:pt x="4904" y="7881"/>
                  <a:pt x="4912" y="7871"/>
                </a:cubicBezTo>
                <a:cubicBezTo>
                  <a:pt x="4919" y="7862"/>
                  <a:pt x="4924" y="7856"/>
                  <a:pt x="4930" y="7856"/>
                </a:cubicBezTo>
                <a:close/>
                <a:moveTo>
                  <a:pt x="18142" y="7871"/>
                </a:moveTo>
                <a:cubicBezTo>
                  <a:pt x="18102" y="7871"/>
                  <a:pt x="18069" y="7938"/>
                  <a:pt x="18069" y="8019"/>
                </a:cubicBezTo>
                <a:cubicBezTo>
                  <a:pt x="18069" y="8101"/>
                  <a:pt x="18102" y="8167"/>
                  <a:pt x="18142" y="8167"/>
                </a:cubicBezTo>
                <a:cubicBezTo>
                  <a:pt x="18183" y="8167"/>
                  <a:pt x="18216" y="8101"/>
                  <a:pt x="18216" y="8019"/>
                </a:cubicBezTo>
                <a:cubicBezTo>
                  <a:pt x="18216" y="7938"/>
                  <a:pt x="18183" y="7871"/>
                  <a:pt x="18142" y="7871"/>
                </a:cubicBezTo>
                <a:close/>
                <a:moveTo>
                  <a:pt x="5377" y="7909"/>
                </a:moveTo>
                <a:cubicBezTo>
                  <a:pt x="5337" y="7909"/>
                  <a:pt x="5304" y="7975"/>
                  <a:pt x="5304" y="8057"/>
                </a:cubicBezTo>
                <a:cubicBezTo>
                  <a:pt x="5304" y="8138"/>
                  <a:pt x="5337" y="8205"/>
                  <a:pt x="5377" y="8205"/>
                </a:cubicBezTo>
                <a:cubicBezTo>
                  <a:pt x="5418" y="8205"/>
                  <a:pt x="5451" y="8138"/>
                  <a:pt x="5451" y="8057"/>
                </a:cubicBezTo>
                <a:cubicBezTo>
                  <a:pt x="5451" y="7975"/>
                  <a:pt x="5418" y="7909"/>
                  <a:pt x="5377" y="7909"/>
                </a:cubicBezTo>
                <a:close/>
                <a:moveTo>
                  <a:pt x="5066" y="7917"/>
                </a:moveTo>
                <a:cubicBezTo>
                  <a:pt x="5078" y="7925"/>
                  <a:pt x="5090" y="7931"/>
                  <a:pt x="5102" y="7937"/>
                </a:cubicBezTo>
                <a:cubicBezTo>
                  <a:pt x="5126" y="7949"/>
                  <a:pt x="5150" y="7961"/>
                  <a:pt x="5170" y="7988"/>
                </a:cubicBezTo>
                <a:cubicBezTo>
                  <a:pt x="5173" y="7991"/>
                  <a:pt x="5176" y="7993"/>
                  <a:pt x="5179" y="7993"/>
                </a:cubicBezTo>
                <a:lnTo>
                  <a:pt x="5192" y="7993"/>
                </a:lnTo>
                <a:lnTo>
                  <a:pt x="5229" y="7993"/>
                </a:lnTo>
                <a:cubicBezTo>
                  <a:pt x="5251" y="8022"/>
                  <a:pt x="5276" y="8057"/>
                  <a:pt x="5276" y="8102"/>
                </a:cubicBezTo>
                <a:cubicBezTo>
                  <a:pt x="5276" y="8106"/>
                  <a:pt x="5276" y="8123"/>
                  <a:pt x="5270" y="8123"/>
                </a:cubicBezTo>
                <a:cubicBezTo>
                  <a:pt x="5252" y="8123"/>
                  <a:pt x="5230" y="8079"/>
                  <a:pt x="5223" y="8064"/>
                </a:cubicBezTo>
                <a:lnTo>
                  <a:pt x="5221" y="8060"/>
                </a:lnTo>
                <a:cubicBezTo>
                  <a:pt x="5217" y="8052"/>
                  <a:pt x="5212" y="8049"/>
                  <a:pt x="5206" y="8052"/>
                </a:cubicBezTo>
                <a:cubicBezTo>
                  <a:pt x="5201" y="8055"/>
                  <a:pt x="5197" y="8064"/>
                  <a:pt x="5196" y="8074"/>
                </a:cubicBezTo>
                <a:cubicBezTo>
                  <a:pt x="5195" y="8083"/>
                  <a:pt x="5193" y="8095"/>
                  <a:pt x="5192" y="8108"/>
                </a:cubicBezTo>
                <a:cubicBezTo>
                  <a:pt x="5175" y="8253"/>
                  <a:pt x="5164" y="8304"/>
                  <a:pt x="5156" y="8319"/>
                </a:cubicBezTo>
                <a:cubicBezTo>
                  <a:pt x="5148" y="8301"/>
                  <a:pt x="5146" y="8283"/>
                  <a:pt x="5142" y="8245"/>
                </a:cubicBezTo>
                <a:cubicBezTo>
                  <a:pt x="5141" y="8236"/>
                  <a:pt x="5139" y="8225"/>
                  <a:pt x="5138" y="8214"/>
                </a:cubicBezTo>
                <a:cubicBezTo>
                  <a:pt x="5137" y="8206"/>
                  <a:pt x="5134" y="8199"/>
                  <a:pt x="5131" y="8195"/>
                </a:cubicBezTo>
                <a:cubicBezTo>
                  <a:pt x="5127" y="8191"/>
                  <a:pt x="5123" y="8191"/>
                  <a:pt x="5119" y="8193"/>
                </a:cubicBezTo>
                <a:cubicBezTo>
                  <a:pt x="5113" y="8197"/>
                  <a:pt x="5108" y="8201"/>
                  <a:pt x="5105" y="8205"/>
                </a:cubicBezTo>
                <a:cubicBezTo>
                  <a:pt x="5105" y="8203"/>
                  <a:pt x="5106" y="8200"/>
                  <a:pt x="5106" y="8198"/>
                </a:cubicBezTo>
                <a:cubicBezTo>
                  <a:pt x="5113" y="8167"/>
                  <a:pt x="5119" y="8135"/>
                  <a:pt x="5119" y="8094"/>
                </a:cubicBezTo>
                <a:cubicBezTo>
                  <a:pt x="5119" y="8043"/>
                  <a:pt x="5082" y="7993"/>
                  <a:pt x="5050" y="7963"/>
                </a:cubicBezTo>
                <a:cubicBezTo>
                  <a:pt x="5052" y="7962"/>
                  <a:pt x="5054" y="7962"/>
                  <a:pt x="5056" y="7961"/>
                </a:cubicBezTo>
                <a:cubicBezTo>
                  <a:pt x="5062" y="7957"/>
                  <a:pt x="5066" y="7946"/>
                  <a:pt x="5066" y="7933"/>
                </a:cubicBezTo>
                <a:lnTo>
                  <a:pt x="5066" y="7917"/>
                </a:lnTo>
                <a:close/>
                <a:moveTo>
                  <a:pt x="19061" y="7926"/>
                </a:moveTo>
                <a:cubicBezTo>
                  <a:pt x="19028" y="7926"/>
                  <a:pt x="19005" y="8018"/>
                  <a:pt x="19001" y="8037"/>
                </a:cubicBezTo>
                <a:cubicBezTo>
                  <a:pt x="19000" y="8041"/>
                  <a:pt x="19000" y="8047"/>
                  <a:pt x="19000" y="8051"/>
                </a:cubicBezTo>
                <a:cubicBezTo>
                  <a:pt x="18999" y="8063"/>
                  <a:pt x="18998" y="8077"/>
                  <a:pt x="19003" y="8089"/>
                </a:cubicBezTo>
                <a:cubicBezTo>
                  <a:pt x="19006" y="8096"/>
                  <a:pt x="19010" y="8100"/>
                  <a:pt x="19015" y="8100"/>
                </a:cubicBezTo>
                <a:cubicBezTo>
                  <a:pt x="19020" y="8100"/>
                  <a:pt x="19022" y="8095"/>
                  <a:pt x="19026" y="8093"/>
                </a:cubicBezTo>
                <a:cubicBezTo>
                  <a:pt x="19033" y="8108"/>
                  <a:pt x="19041" y="8120"/>
                  <a:pt x="19052" y="8120"/>
                </a:cubicBezTo>
                <a:cubicBezTo>
                  <a:pt x="19071" y="8120"/>
                  <a:pt x="19086" y="8090"/>
                  <a:pt x="19086" y="8052"/>
                </a:cubicBezTo>
                <a:cubicBezTo>
                  <a:pt x="19086" y="8040"/>
                  <a:pt x="19082" y="8031"/>
                  <a:pt x="19080" y="8022"/>
                </a:cubicBezTo>
                <a:cubicBezTo>
                  <a:pt x="19084" y="8019"/>
                  <a:pt x="19087" y="8015"/>
                  <a:pt x="19093" y="8015"/>
                </a:cubicBezTo>
                <a:cubicBezTo>
                  <a:pt x="19101" y="8015"/>
                  <a:pt x="19108" y="8002"/>
                  <a:pt x="19108" y="7986"/>
                </a:cubicBezTo>
                <a:lnTo>
                  <a:pt x="19108" y="7955"/>
                </a:lnTo>
                <a:cubicBezTo>
                  <a:pt x="19108" y="7946"/>
                  <a:pt x="19106" y="7938"/>
                  <a:pt x="19103" y="7932"/>
                </a:cubicBezTo>
                <a:cubicBezTo>
                  <a:pt x="19099" y="7926"/>
                  <a:pt x="19094" y="7924"/>
                  <a:pt x="19089" y="7926"/>
                </a:cubicBezTo>
                <a:cubicBezTo>
                  <a:pt x="19086" y="7928"/>
                  <a:pt x="19081" y="7927"/>
                  <a:pt x="19075" y="7926"/>
                </a:cubicBezTo>
                <a:cubicBezTo>
                  <a:pt x="19071" y="7926"/>
                  <a:pt x="19066" y="7926"/>
                  <a:pt x="19061" y="7926"/>
                </a:cubicBezTo>
                <a:close/>
                <a:moveTo>
                  <a:pt x="18680" y="7931"/>
                </a:moveTo>
                <a:cubicBezTo>
                  <a:pt x="18673" y="7922"/>
                  <a:pt x="18664" y="7925"/>
                  <a:pt x="18659" y="7939"/>
                </a:cubicBezTo>
                <a:cubicBezTo>
                  <a:pt x="18659" y="7941"/>
                  <a:pt x="18658" y="7943"/>
                  <a:pt x="18657" y="7945"/>
                </a:cubicBezTo>
                <a:cubicBezTo>
                  <a:pt x="18652" y="7957"/>
                  <a:pt x="18644" y="7977"/>
                  <a:pt x="18644" y="8011"/>
                </a:cubicBezTo>
                <a:cubicBezTo>
                  <a:pt x="18644" y="8031"/>
                  <a:pt x="18650" y="8043"/>
                  <a:pt x="18653" y="8051"/>
                </a:cubicBezTo>
                <a:cubicBezTo>
                  <a:pt x="18654" y="8052"/>
                  <a:pt x="18654" y="8054"/>
                  <a:pt x="18655" y="8055"/>
                </a:cubicBezTo>
                <a:cubicBezTo>
                  <a:pt x="18654" y="8119"/>
                  <a:pt x="18638" y="8244"/>
                  <a:pt x="18619" y="8244"/>
                </a:cubicBezTo>
                <a:cubicBezTo>
                  <a:pt x="18616" y="8244"/>
                  <a:pt x="18613" y="8245"/>
                  <a:pt x="18611" y="8245"/>
                </a:cubicBezTo>
                <a:cubicBezTo>
                  <a:pt x="18607" y="8246"/>
                  <a:pt x="18602" y="8246"/>
                  <a:pt x="18602" y="8245"/>
                </a:cubicBezTo>
                <a:cubicBezTo>
                  <a:pt x="18601" y="8245"/>
                  <a:pt x="18601" y="8245"/>
                  <a:pt x="18600" y="8244"/>
                </a:cubicBezTo>
                <a:cubicBezTo>
                  <a:pt x="18599" y="8243"/>
                  <a:pt x="18598" y="8242"/>
                  <a:pt x="18597" y="8241"/>
                </a:cubicBezTo>
                <a:cubicBezTo>
                  <a:pt x="18593" y="8232"/>
                  <a:pt x="18586" y="8229"/>
                  <a:pt x="18581" y="8234"/>
                </a:cubicBezTo>
                <a:cubicBezTo>
                  <a:pt x="18575" y="8238"/>
                  <a:pt x="18572" y="8250"/>
                  <a:pt x="18572" y="8262"/>
                </a:cubicBezTo>
                <a:lnTo>
                  <a:pt x="18572" y="8289"/>
                </a:lnTo>
                <a:cubicBezTo>
                  <a:pt x="18570" y="8294"/>
                  <a:pt x="18565" y="8304"/>
                  <a:pt x="18561" y="8311"/>
                </a:cubicBezTo>
                <a:cubicBezTo>
                  <a:pt x="18556" y="8320"/>
                  <a:pt x="18551" y="8330"/>
                  <a:pt x="18546" y="8341"/>
                </a:cubicBezTo>
                <a:cubicBezTo>
                  <a:pt x="18546" y="8341"/>
                  <a:pt x="18546" y="8342"/>
                  <a:pt x="18546" y="8342"/>
                </a:cubicBezTo>
                <a:cubicBezTo>
                  <a:pt x="18546" y="8343"/>
                  <a:pt x="18546" y="8343"/>
                  <a:pt x="18545" y="8343"/>
                </a:cubicBezTo>
                <a:cubicBezTo>
                  <a:pt x="18545" y="8344"/>
                  <a:pt x="18545" y="8344"/>
                  <a:pt x="18545" y="8345"/>
                </a:cubicBezTo>
                <a:cubicBezTo>
                  <a:pt x="18545" y="8345"/>
                  <a:pt x="18544" y="8345"/>
                  <a:pt x="18544" y="8346"/>
                </a:cubicBezTo>
                <a:cubicBezTo>
                  <a:pt x="18537" y="8365"/>
                  <a:pt x="18534" y="8383"/>
                  <a:pt x="18534" y="8402"/>
                </a:cubicBezTo>
                <a:cubicBezTo>
                  <a:pt x="18534" y="8421"/>
                  <a:pt x="18539" y="8435"/>
                  <a:pt x="18543" y="8443"/>
                </a:cubicBezTo>
                <a:cubicBezTo>
                  <a:pt x="18543" y="8444"/>
                  <a:pt x="18544" y="8446"/>
                  <a:pt x="18544" y="8447"/>
                </a:cubicBezTo>
                <a:lnTo>
                  <a:pt x="18544" y="8542"/>
                </a:lnTo>
                <a:cubicBezTo>
                  <a:pt x="18544" y="8558"/>
                  <a:pt x="18551" y="8572"/>
                  <a:pt x="18559" y="8572"/>
                </a:cubicBezTo>
                <a:lnTo>
                  <a:pt x="18572" y="8572"/>
                </a:lnTo>
                <a:cubicBezTo>
                  <a:pt x="18575" y="8572"/>
                  <a:pt x="18579" y="8569"/>
                  <a:pt x="18582" y="8564"/>
                </a:cubicBezTo>
                <a:cubicBezTo>
                  <a:pt x="18583" y="8562"/>
                  <a:pt x="18584" y="8561"/>
                  <a:pt x="18585" y="8559"/>
                </a:cubicBezTo>
                <a:cubicBezTo>
                  <a:pt x="18592" y="8575"/>
                  <a:pt x="18602" y="8581"/>
                  <a:pt x="18613" y="8585"/>
                </a:cubicBezTo>
                <a:cubicBezTo>
                  <a:pt x="18613" y="8586"/>
                  <a:pt x="18613" y="8588"/>
                  <a:pt x="18612" y="8589"/>
                </a:cubicBezTo>
                <a:cubicBezTo>
                  <a:pt x="18607" y="8590"/>
                  <a:pt x="18602" y="8592"/>
                  <a:pt x="18597" y="8598"/>
                </a:cubicBezTo>
                <a:cubicBezTo>
                  <a:pt x="18596" y="8598"/>
                  <a:pt x="18596" y="8597"/>
                  <a:pt x="18596" y="8598"/>
                </a:cubicBezTo>
                <a:cubicBezTo>
                  <a:pt x="18596" y="8598"/>
                  <a:pt x="18596" y="8598"/>
                  <a:pt x="18595" y="8599"/>
                </a:cubicBezTo>
                <a:cubicBezTo>
                  <a:pt x="18595" y="8599"/>
                  <a:pt x="18595" y="8600"/>
                  <a:pt x="18595" y="8600"/>
                </a:cubicBezTo>
                <a:cubicBezTo>
                  <a:pt x="18595" y="8600"/>
                  <a:pt x="18594" y="8600"/>
                  <a:pt x="18594" y="8600"/>
                </a:cubicBezTo>
                <a:cubicBezTo>
                  <a:pt x="18593" y="8601"/>
                  <a:pt x="18592" y="8603"/>
                  <a:pt x="18592" y="8603"/>
                </a:cubicBezTo>
                <a:cubicBezTo>
                  <a:pt x="18566" y="8637"/>
                  <a:pt x="18550" y="8727"/>
                  <a:pt x="18550" y="8777"/>
                </a:cubicBezTo>
                <a:cubicBezTo>
                  <a:pt x="18550" y="8796"/>
                  <a:pt x="18553" y="8807"/>
                  <a:pt x="18555" y="8814"/>
                </a:cubicBezTo>
                <a:cubicBezTo>
                  <a:pt x="18557" y="8820"/>
                  <a:pt x="18558" y="8820"/>
                  <a:pt x="18558" y="8827"/>
                </a:cubicBezTo>
                <a:cubicBezTo>
                  <a:pt x="18558" y="8839"/>
                  <a:pt x="18555" y="8853"/>
                  <a:pt x="18554" y="8866"/>
                </a:cubicBezTo>
                <a:cubicBezTo>
                  <a:pt x="18553" y="8868"/>
                  <a:pt x="18552" y="8870"/>
                  <a:pt x="18552" y="8873"/>
                </a:cubicBezTo>
                <a:cubicBezTo>
                  <a:pt x="18552" y="8874"/>
                  <a:pt x="18553" y="8874"/>
                  <a:pt x="18553" y="8875"/>
                </a:cubicBezTo>
                <a:cubicBezTo>
                  <a:pt x="18552" y="8887"/>
                  <a:pt x="18552" y="8896"/>
                  <a:pt x="18550" y="8909"/>
                </a:cubicBezTo>
                <a:cubicBezTo>
                  <a:pt x="18549" y="8909"/>
                  <a:pt x="18550" y="8910"/>
                  <a:pt x="18550" y="8910"/>
                </a:cubicBezTo>
                <a:cubicBezTo>
                  <a:pt x="18541" y="8958"/>
                  <a:pt x="18526" y="9009"/>
                  <a:pt x="18506" y="9055"/>
                </a:cubicBezTo>
                <a:cubicBezTo>
                  <a:pt x="18487" y="9100"/>
                  <a:pt x="18466" y="9134"/>
                  <a:pt x="18451" y="9144"/>
                </a:cubicBezTo>
                <a:cubicBezTo>
                  <a:pt x="18444" y="9149"/>
                  <a:pt x="18439" y="9157"/>
                  <a:pt x="18434" y="9164"/>
                </a:cubicBezTo>
                <a:cubicBezTo>
                  <a:pt x="18424" y="9107"/>
                  <a:pt x="18398" y="9065"/>
                  <a:pt x="18366" y="9065"/>
                </a:cubicBezTo>
                <a:cubicBezTo>
                  <a:pt x="18325" y="9065"/>
                  <a:pt x="18292" y="9131"/>
                  <a:pt x="18292" y="9213"/>
                </a:cubicBezTo>
                <a:cubicBezTo>
                  <a:pt x="18292" y="9257"/>
                  <a:pt x="18302" y="9296"/>
                  <a:pt x="18317" y="9323"/>
                </a:cubicBezTo>
                <a:cubicBezTo>
                  <a:pt x="18309" y="9348"/>
                  <a:pt x="18301" y="9372"/>
                  <a:pt x="18291" y="9372"/>
                </a:cubicBezTo>
                <a:lnTo>
                  <a:pt x="18262" y="9372"/>
                </a:lnTo>
                <a:cubicBezTo>
                  <a:pt x="18258" y="9369"/>
                  <a:pt x="18256" y="9363"/>
                  <a:pt x="18252" y="9363"/>
                </a:cubicBezTo>
                <a:cubicBezTo>
                  <a:pt x="18248" y="9363"/>
                  <a:pt x="18245" y="9369"/>
                  <a:pt x="18242" y="9372"/>
                </a:cubicBezTo>
                <a:lnTo>
                  <a:pt x="18159" y="9372"/>
                </a:lnTo>
                <a:cubicBezTo>
                  <a:pt x="18117" y="9372"/>
                  <a:pt x="18093" y="9422"/>
                  <a:pt x="18070" y="9472"/>
                </a:cubicBezTo>
                <a:cubicBezTo>
                  <a:pt x="18059" y="9497"/>
                  <a:pt x="18047" y="9523"/>
                  <a:pt x="18034" y="9541"/>
                </a:cubicBezTo>
                <a:cubicBezTo>
                  <a:pt x="18032" y="9543"/>
                  <a:pt x="18029" y="9545"/>
                  <a:pt x="18026" y="9548"/>
                </a:cubicBezTo>
                <a:cubicBezTo>
                  <a:pt x="18013" y="9557"/>
                  <a:pt x="17998" y="9568"/>
                  <a:pt x="17998" y="9598"/>
                </a:cubicBezTo>
                <a:cubicBezTo>
                  <a:pt x="17998" y="9606"/>
                  <a:pt x="17999" y="9613"/>
                  <a:pt x="18001" y="9619"/>
                </a:cubicBezTo>
                <a:cubicBezTo>
                  <a:pt x="18000" y="9619"/>
                  <a:pt x="18000" y="9619"/>
                  <a:pt x="18000" y="9619"/>
                </a:cubicBezTo>
                <a:cubicBezTo>
                  <a:pt x="17988" y="9619"/>
                  <a:pt x="17920" y="9707"/>
                  <a:pt x="17920" y="9755"/>
                </a:cubicBezTo>
                <a:cubicBezTo>
                  <a:pt x="17920" y="9773"/>
                  <a:pt x="17924" y="9792"/>
                  <a:pt x="17931" y="9806"/>
                </a:cubicBezTo>
                <a:cubicBezTo>
                  <a:pt x="17913" y="9834"/>
                  <a:pt x="17901" y="9874"/>
                  <a:pt x="17901" y="9922"/>
                </a:cubicBezTo>
                <a:cubicBezTo>
                  <a:pt x="17901" y="10004"/>
                  <a:pt x="17934" y="10070"/>
                  <a:pt x="17975" y="10070"/>
                </a:cubicBezTo>
                <a:cubicBezTo>
                  <a:pt x="17997" y="10070"/>
                  <a:pt x="18016" y="10050"/>
                  <a:pt x="18030" y="10020"/>
                </a:cubicBezTo>
                <a:cubicBezTo>
                  <a:pt x="18051" y="9982"/>
                  <a:pt x="18063" y="9900"/>
                  <a:pt x="18070" y="9834"/>
                </a:cubicBezTo>
                <a:cubicBezTo>
                  <a:pt x="18071" y="9834"/>
                  <a:pt x="18072" y="9833"/>
                  <a:pt x="18073" y="9832"/>
                </a:cubicBezTo>
                <a:cubicBezTo>
                  <a:pt x="18074" y="9832"/>
                  <a:pt x="18076" y="9831"/>
                  <a:pt x="18077" y="9831"/>
                </a:cubicBezTo>
                <a:cubicBezTo>
                  <a:pt x="18082" y="9831"/>
                  <a:pt x="18088" y="9826"/>
                  <a:pt x="18090" y="9817"/>
                </a:cubicBezTo>
                <a:cubicBezTo>
                  <a:pt x="18093" y="9807"/>
                  <a:pt x="18092" y="9797"/>
                  <a:pt x="18090" y="9788"/>
                </a:cubicBezTo>
                <a:cubicBezTo>
                  <a:pt x="18089" y="9786"/>
                  <a:pt x="18090" y="9781"/>
                  <a:pt x="18090" y="9777"/>
                </a:cubicBezTo>
                <a:cubicBezTo>
                  <a:pt x="18091" y="9771"/>
                  <a:pt x="18091" y="9765"/>
                  <a:pt x="18091" y="9759"/>
                </a:cubicBezTo>
                <a:cubicBezTo>
                  <a:pt x="18091" y="9750"/>
                  <a:pt x="18090" y="9742"/>
                  <a:pt x="18087" y="9737"/>
                </a:cubicBezTo>
                <a:lnTo>
                  <a:pt x="18069" y="9705"/>
                </a:lnTo>
                <a:cubicBezTo>
                  <a:pt x="18069" y="9703"/>
                  <a:pt x="18070" y="9700"/>
                  <a:pt x="18070" y="9698"/>
                </a:cubicBezTo>
                <a:cubicBezTo>
                  <a:pt x="18070" y="9692"/>
                  <a:pt x="18070" y="9686"/>
                  <a:pt x="18070" y="9682"/>
                </a:cubicBezTo>
                <a:cubicBezTo>
                  <a:pt x="18070" y="9665"/>
                  <a:pt x="18063" y="9653"/>
                  <a:pt x="18055" y="9653"/>
                </a:cubicBezTo>
                <a:cubicBezTo>
                  <a:pt x="18048" y="9653"/>
                  <a:pt x="18043" y="9648"/>
                  <a:pt x="18037" y="9643"/>
                </a:cubicBezTo>
                <a:cubicBezTo>
                  <a:pt x="18039" y="9643"/>
                  <a:pt x="18041" y="9643"/>
                  <a:pt x="18042" y="9643"/>
                </a:cubicBezTo>
                <a:cubicBezTo>
                  <a:pt x="18069" y="9643"/>
                  <a:pt x="18094" y="9633"/>
                  <a:pt x="18115" y="9619"/>
                </a:cubicBezTo>
                <a:cubicBezTo>
                  <a:pt x="18108" y="9630"/>
                  <a:pt x="18099" y="9642"/>
                  <a:pt x="18091" y="9654"/>
                </a:cubicBezTo>
                <a:cubicBezTo>
                  <a:pt x="18087" y="9659"/>
                  <a:pt x="18085" y="9669"/>
                  <a:pt x="18085" y="9678"/>
                </a:cubicBezTo>
                <a:cubicBezTo>
                  <a:pt x="18085" y="9708"/>
                  <a:pt x="18092" y="9724"/>
                  <a:pt x="18101" y="9739"/>
                </a:cubicBezTo>
                <a:cubicBezTo>
                  <a:pt x="18101" y="9760"/>
                  <a:pt x="18105" y="9784"/>
                  <a:pt x="18111" y="9799"/>
                </a:cubicBezTo>
                <a:cubicBezTo>
                  <a:pt x="18116" y="9812"/>
                  <a:pt x="18123" y="9818"/>
                  <a:pt x="18130" y="9818"/>
                </a:cubicBezTo>
                <a:cubicBezTo>
                  <a:pt x="18156" y="9818"/>
                  <a:pt x="18168" y="9777"/>
                  <a:pt x="18177" y="9744"/>
                </a:cubicBezTo>
                <a:cubicBezTo>
                  <a:pt x="18179" y="9736"/>
                  <a:pt x="18182" y="9729"/>
                  <a:pt x="18184" y="9723"/>
                </a:cubicBezTo>
                <a:cubicBezTo>
                  <a:pt x="18190" y="9732"/>
                  <a:pt x="18200" y="9742"/>
                  <a:pt x="18212" y="9742"/>
                </a:cubicBezTo>
                <a:cubicBezTo>
                  <a:pt x="18237" y="9742"/>
                  <a:pt x="18254" y="9668"/>
                  <a:pt x="18254" y="9619"/>
                </a:cubicBezTo>
                <a:cubicBezTo>
                  <a:pt x="18254" y="9596"/>
                  <a:pt x="18250" y="9575"/>
                  <a:pt x="18244" y="9560"/>
                </a:cubicBezTo>
                <a:cubicBezTo>
                  <a:pt x="18241" y="9553"/>
                  <a:pt x="18235" y="9545"/>
                  <a:pt x="18228" y="9539"/>
                </a:cubicBezTo>
                <a:cubicBezTo>
                  <a:pt x="18237" y="9542"/>
                  <a:pt x="18244" y="9547"/>
                  <a:pt x="18253" y="9555"/>
                </a:cubicBezTo>
                <a:cubicBezTo>
                  <a:pt x="18257" y="9559"/>
                  <a:pt x="18262" y="9564"/>
                  <a:pt x="18267" y="9567"/>
                </a:cubicBezTo>
                <a:cubicBezTo>
                  <a:pt x="18265" y="9583"/>
                  <a:pt x="18263" y="9600"/>
                  <a:pt x="18263" y="9618"/>
                </a:cubicBezTo>
                <a:cubicBezTo>
                  <a:pt x="18263" y="9620"/>
                  <a:pt x="18263" y="9622"/>
                  <a:pt x="18262" y="9625"/>
                </a:cubicBezTo>
                <a:cubicBezTo>
                  <a:pt x="18261" y="9636"/>
                  <a:pt x="18258" y="9654"/>
                  <a:pt x="18264" y="9669"/>
                </a:cubicBezTo>
                <a:cubicBezTo>
                  <a:pt x="18267" y="9677"/>
                  <a:pt x="18271" y="9680"/>
                  <a:pt x="18276" y="9681"/>
                </a:cubicBezTo>
                <a:cubicBezTo>
                  <a:pt x="18276" y="9685"/>
                  <a:pt x="18273" y="9688"/>
                  <a:pt x="18273" y="9693"/>
                </a:cubicBezTo>
                <a:cubicBezTo>
                  <a:pt x="18273" y="9731"/>
                  <a:pt x="18289" y="9761"/>
                  <a:pt x="18308" y="9761"/>
                </a:cubicBezTo>
                <a:cubicBezTo>
                  <a:pt x="18326" y="9761"/>
                  <a:pt x="18341" y="9731"/>
                  <a:pt x="18341" y="9693"/>
                </a:cubicBezTo>
                <a:cubicBezTo>
                  <a:pt x="18341" y="9684"/>
                  <a:pt x="18338" y="9678"/>
                  <a:pt x="18337" y="9670"/>
                </a:cubicBezTo>
                <a:cubicBezTo>
                  <a:pt x="18345" y="9647"/>
                  <a:pt x="18355" y="9616"/>
                  <a:pt x="18359" y="9614"/>
                </a:cubicBezTo>
                <a:cubicBezTo>
                  <a:pt x="18366" y="9614"/>
                  <a:pt x="18376" y="9614"/>
                  <a:pt x="18384" y="9608"/>
                </a:cubicBezTo>
                <a:cubicBezTo>
                  <a:pt x="18391" y="9604"/>
                  <a:pt x="18396" y="9590"/>
                  <a:pt x="18395" y="9576"/>
                </a:cubicBezTo>
                <a:cubicBezTo>
                  <a:pt x="18394" y="9567"/>
                  <a:pt x="18391" y="9560"/>
                  <a:pt x="18388" y="9556"/>
                </a:cubicBezTo>
                <a:cubicBezTo>
                  <a:pt x="18385" y="9550"/>
                  <a:pt x="18380" y="9534"/>
                  <a:pt x="18377" y="9522"/>
                </a:cubicBezTo>
                <a:cubicBezTo>
                  <a:pt x="18385" y="9544"/>
                  <a:pt x="18399" y="9580"/>
                  <a:pt x="18433" y="9580"/>
                </a:cubicBezTo>
                <a:cubicBezTo>
                  <a:pt x="18453" y="9580"/>
                  <a:pt x="18468" y="9555"/>
                  <a:pt x="18481" y="9529"/>
                </a:cubicBezTo>
                <a:lnTo>
                  <a:pt x="18488" y="9529"/>
                </a:lnTo>
                <a:cubicBezTo>
                  <a:pt x="18493" y="9541"/>
                  <a:pt x="18500" y="9550"/>
                  <a:pt x="18507" y="9550"/>
                </a:cubicBezTo>
                <a:cubicBezTo>
                  <a:pt x="18514" y="9550"/>
                  <a:pt x="18520" y="9542"/>
                  <a:pt x="18522" y="9529"/>
                </a:cubicBezTo>
                <a:cubicBezTo>
                  <a:pt x="18526" y="9501"/>
                  <a:pt x="18532" y="9491"/>
                  <a:pt x="18544" y="9477"/>
                </a:cubicBezTo>
                <a:cubicBezTo>
                  <a:pt x="18545" y="9484"/>
                  <a:pt x="18547" y="9491"/>
                  <a:pt x="18549" y="9500"/>
                </a:cubicBezTo>
                <a:cubicBezTo>
                  <a:pt x="18552" y="9513"/>
                  <a:pt x="18560" y="9520"/>
                  <a:pt x="18567" y="9515"/>
                </a:cubicBezTo>
                <a:cubicBezTo>
                  <a:pt x="18584" y="9504"/>
                  <a:pt x="18593" y="9482"/>
                  <a:pt x="18600" y="9464"/>
                </a:cubicBezTo>
                <a:cubicBezTo>
                  <a:pt x="18606" y="9450"/>
                  <a:pt x="18611" y="9437"/>
                  <a:pt x="18620" y="9428"/>
                </a:cubicBezTo>
                <a:cubicBezTo>
                  <a:pt x="18627" y="9421"/>
                  <a:pt x="18630" y="9406"/>
                  <a:pt x="18627" y="9391"/>
                </a:cubicBezTo>
                <a:cubicBezTo>
                  <a:pt x="18626" y="9384"/>
                  <a:pt x="18625" y="9378"/>
                  <a:pt x="18623" y="9372"/>
                </a:cubicBezTo>
                <a:cubicBezTo>
                  <a:pt x="18620" y="9356"/>
                  <a:pt x="18618" y="9343"/>
                  <a:pt x="18618" y="9320"/>
                </a:cubicBezTo>
                <a:cubicBezTo>
                  <a:pt x="18618" y="9300"/>
                  <a:pt x="18622" y="9284"/>
                  <a:pt x="18628" y="9267"/>
                </a:cubicBezTo>
                <a:cubicBezTo>
                  <a:pt x="18634" y="9249"/>
                  <a:pt x="18641" y="9228"/>
                  <a:pt x="18641" y="9201"/>
                </a:cubicBezTo>
                <a:cubicBezTo>
                  <a:pt x="18641" y="9193"/>
                  <a:pt x="18640" y="9183"/>
                  <a:pt x="18640" y="9171"/>
                </a:cubicBezTo>
                <a:cubicBezTo>
                  <a:pt x="18640" y="9156"/>
                  <a:pt x="18640" y="9140"/>
                  <a:pt x="18640" y="9122"/>
                </a:cubicBezTo>
                <a:cubicBezTo>
                  <a:pt x="18640" y="9090"/>
                  <a:pt x="18641" y="9065"/>
                  <a:pt x="18644" y="9050"/>
                </a:cubicBezTo>
                <a:cubicBezTo>
                  <a:pt x="18645" y="9043"/>
                  <a:pt x="18645" y="9040"/>
                  <a:pt x="18645" y="9039"/>
                </a:cubicBezTo>
                <a:cubicBezTo>
                  <a:pt x="18646" y="9039"/>
                  <a:pt x="18646" y="9040"/>
                  <a:pt x="18646" y="9039"/>
                </a:cubicBezTo>
                <a:cubicBezTo>
                  <a:pt x="18647" y="9039"/>
                  <a:pt x="18648" y="9039"/>
                  <a:pt x="18648" y="9039"/>
                </a:cubicBezTo>
                <a:cubicBezTo>
                  <a:pt x="18648" y="9039"/>
                  <a:pt x="18649" y="9039"/>
                  <a:pt x="18650" y="9039"/>
                </a:cubicBezTo>
                <a:cubicBezTo>
                  <a:pt x="18650" y="9039"/>
                  <a:pt x="18651" y="9038"/>
                  <a:pt x="18652" y="9038"/>
                </a:cubicBezTo>
                <a:cubicBezTo>
                  <a:pt x="18652" y="9038"/>
                  <a:pt x="18653" y="9038"/>
                  <a:pt x="18654" y="9038"/>
                </a:cubicBezTo>
                <a:cubicBezTo>
                  <a:pt x="18654" y="9038"/>
                  <a:pt x="18654" y="9038"/>
                  <a:pt x="18655" y="9038"/>
                </a:cubicBezTo>
                <a:cubicBezTo>
                  <a:pt x="18661" y="9037"/>
                  <a:pt x="18666" y="9031"/>
                  <a:pt x="18670" y="9023"/>
                </a:cubicBezTo>
                <a:cubicBezTo>
                  <a:pt x="18673" y="9017"/>
                  <a:pt x="18675" y="9010"/>
                  <a:pt x="18675" y="9002"/>
                </a:cubicBezTo>
                <a:lnTo>
                  <a:pt x="18675" y="8976"/>
                </a:lnTo>
                <a:cubicBezTo>
                  <a:pt x="18675" y="8962"/>
                  <a:pt x="18678" y="8953"/>
                  <a:pt x="18685" y="8937"/>
                </a:cubicBezTo>
                <a:cubicBezTo>
                  <a:pt x="18693" y="8917"/>
                  <a:pt x="18704" y="8891"/>
                  <a:pt x="18704" y="8845"/>
                </a:cubicBezTo>
                <a:cubicBezTo>
                  <a:pt x="18704" y="8806"/>
                  <a:pt x="18695" y="8778"/>
                  <a:pt x="18687" y="8754"/>
                </a:cubicBezTo>
                <a:cubicBezTo>
                  <a:pt x="18681" y="8734"/>
                  <a:pt x="18675" y="8716"/>
                  <a:pt x="18675" y="8695"/>
                </a:cubicBezTo>
                <a:cubicBezTo>
                  <a:pt x="18675" y="8690"/>
                  <a:pt x="18675" y="8686"/>
                  <a:pt x="18675" y="8680"/>
                </a:cubicBezTo>
                <a:cubicBezTo>
                  <a:pt x="18675" y="8655"/>
                  <a:pt x="18676" y="8629"/>
                  <a:pt x="18670" y="8601"/>
                </a:cubicBezTo>
                <a:cubicBezTo>
                  <a:pt x="18668" y="8590"/>
                  <a:pt x="18660" y="8577"/>
                  <a:pt x="18647" y="8568"/>
                </a:cubicBezTo>
                <a:cubicBezTo>
                  <a:pt x="18660" y="8551"/>
                  <a:pt x="18669" y="8526"/>
                  <a:pt x="18669" y="8493"/>
                </a:cubicBezTo>
                <a:cubicBezTo>
                  <a:pt x="18669" y="8459"/>
                  <a:pt x="18660" y="8435"/>
                  <a:pt x="18647" y="8417"/>
                </a:cubicBezTo>
                <a:cubicBezTo>
                  <a:pt x="18654" y="8415"/>
                  <a:pt x="18661" y="8408"/>
                  <a:pt x="18661" y="8392"/>
                </a:cubicBezTo>
                <a:cubicBezTo>
                  <a:pt x="18661" y="8392"/>
                  <a:pt x="18661" y="8392"/>
                  <a:pt x="18661" y="8391"/>
                </a:cubicBezTo>
                <a:cubicBezTo>
                  <a:pt x="18677" y="8410"/>
                  <a:pt x="18690" y="8422"/>
                  <a:pt x="18702" y="8434"/>
                </a:cubicBezTo>
                <a:cubicBezTo>
                  <a:pt x="18716" y="8447"/>
                  <a:pt x="18728" y="8459"/>
                  <a:pt x="18744" y="8479"/>
                </a:cubicBezTo>
                <a:cubicBezTo>
                  <a:pt x="18751" y="8487"/>
                  <a:pt x="18760" y="8483"/>
                  <a:pt x="18764" y="8469"/>
                </a:cubicBezTo>
                <a:cubicBezTo>
                  <a:pt x="18768" y="8458"/>
                  <a:pt x="18772" y="8445"/>
                  <a:pt x="18776" y="8431"/>
                </a:cubicBezTo>
                <a:cubicBezTo>
                  <a:pt x="18791" y="8374"/>
                  <a:pt x="18804" y="8334"/>
                  <a:pt x="18829" y="8334"/>
                </a:cubicBezTo>
                <a:cubicBezTo>
                  <a:pt x="18864" y="8334"/>
                  <a:pt x="18881" y="8319"/>
                  <a:pt x="18902" y="8291"/>
                </a:cubicBezTo>
                <a:cubicBezTo>
                  <a:pt x="18907" y="8284"/>
                  <a:pt x="18910" y="8272"/>
                  <a:pt x="18909" y="8261"/>
                </a:cubicBezTo>
                <a:cubicBezTo>
                  <a:pt x="18908" y="8249"/>
                  <a:pt x="18904" y="8239"/>
                  <a:pt x="18898" y="8236"/>
                </a:cubicBezTo>
                <a:cubicBezTo>
                  <a:pt x="18897" y="8236"/>
                  <a:pt x="18897" y="8236"/>
                  <a:pt x="18896" y="8235"/>
                </a:cubicBezTo>
                <a:cubicBezTo>
                  <a:pt x="18911" y="8231"/>
                  <a:pt x="18927" y="8208"/>
                  <a:pt x="18946" y="8163"/>
                </a:cubicBezTo>
                <a:cubicBezTo>
                  <a:pt x="18946" y="8162"/>
                  <a:pt x="18947" y="8162"/>
                  <a:pt x="18947" y="8162"/>
                </a:cubicBezTo>
                <a:cubicBezTo>
                  <a:pt x="18951" y="8150"/>
                  <a:pt x="18955" y="8140"/>
                  <a:pt x="18958" y="8132"/>
                </a:cubicBezTo>
                <a:cubicBezTo>
                  <a:pt x="18961" y="8121"/>
                  <a:pt x="18960" y="8105"/>
                  <a:pt x="18955" y="8095"/>
                </a:cubicBezTo>
                <a:cubicBezTo>
                  <a:pt x="18953" y="8086"/>
                  <a:pt x="18950" y="8078"/>
                  <a:pt x="18945" y="8075"/>
                </a:cubicBezTo>
                <a:lnTo>
                  <a:pt x="18939" y="8072"/>
                </a:lnTo>
                <a:cubicBezTo>
                  <a:pt x="18932" y="8068"/>
                  <a:pt x="18926" y="8073"/>
                  <a:pt x="18922" y="8083"/>
                </a:cubicBezTo>
                <a:cubicBezTo>
                  <a:pt x="18909" y="8094"/>
                  <a:pt x="18896" y="8114"/>
                  <a:pt x="18887" y="8132"/>
                </a:cubicBezTo>
                <a:cubicBezTo>
                  <a:pt x="18876" y="8121"/>
                  <a:pt x="18863" y="8124"/>
                  <a:pt x="18851" y="8131"/>
                </a:cubicBezTo>
                <a:cubicBezTo>
                  <a:pt x="18846" y="8134"/>
                  <a:pt x="18841" y="8138"/>
                  <a:pt x="18837" y="8138"/>
                </a:cubicBezTo>
                <a:cubicBezTo>
                  <a:pt x="18788" y="8138"/>
                  <a:pt x="18762" y="8085"/>
                  <a:pt x="18732" y="8023"/>
                </a:cubicBezTo>
                <a:cubicBezTo>
                  <a:pt x="18716" y="7991"/>
                  <a:pt x="18700" y="7958"/>
                  <a:pt x="18680" y="7931"/>
                </a:cubicBezTo>
                <a:close/>
                <a:moveTo>
                  <a:pt x="17684" y="7942"/>
                </a:moveTo>
                <a:cubicBezTo>
                  <a:pt x="17697" y="7966"/>
                  <a:pt x="17714" y="7981"/>
                  <a:pt x="17733" y="7981"/>
                </a:cubicBezTo>
                <a:cubicBezTo>
                  <a:pt x="17746" y="7981"/>
                  <a:pt x="17757" y="7973"/>
                  <a:pt x="17767" y="7962"/>
                </a:cubicBezTo>
                <a:lnTo>
                  <a:pt x="18083" y="8348"/>
                </a:lnTo>
                <a:cubicBezTo>
                  <a:pt x="18056" y="8339"/>
                  <a:pt x="18033" y="8328"/>
                  <a:pt x="18024" y="8324"/>
                </a:cubicBezTo>
                <a:cubicBezTo>
                  <a:pt x="18023" y="8323"/>
                  <a:pt x="18022" y="8323"/>
                  <a:pt x="18022" y="8322"/>
                </a:cubicBezTo>
                <a:cubicBezTo>
                  <a:pt x="18017" y="8321"/>
                  <a:pt x="18013" y="8324"/>
                  <a:pt x="18010" y="8329"/>
                </a:cubicBezTo>
                <a:cubicBezTo>
                  <a:pt x="17958" y="8413"/>
                  <a:pt x="17939" y="8485"/>
                  <a:pt x="17910" y="8603"/>
                </a:cubicBezTo>
                <a:cubicBezTo>
                  <a:pt x="17909" y="8607"/>
                  <a:pt x="17904" y="8614"/>
                  <a:pt x="17902" y="8619"/>
                </a:cubicBezTo>
                <a:cubicBezTo>
                  <a:pt x="17896" y="8577"/>
                  <a:pt x="17880" y="8543"/>
                  <a:pt x="17858" y="8543"/>
                </a:cubicBezTo>
                <a:cubicBezTo>
                  <a:pt x="17830" y="8543"/>
                  <a:pt x="17808" y="8587"/>
                  <a:pt x="17808" y="8642"/>
                </a:cubicBezTo>
                <a:cubicBezTo>
                  <a:pt x="17808" y="8681"/>
                  <a:pt x="17821" y="8708"/>
                  <a:pt x="17838" y="8723"/>
                </a:cubicBezTo>
                <a:cubicBezTo>
                  <a:pt x="17825" y="8743"/>
                  <a:pt x="17812" y="8756"/>
                  <a:pt x="17799" y="8756"/>
                </a:cubicBezTo>
                <a:cubicBezTo>
                  <a:pt x="17792" y="8756"/>
                  <a:pt x="17785" y="8768"/>
                  <a:pt x="17784" y="8783"/>
                </a:cubicBezTo>
                <a:cubicBezTo>
                  <a:pt x="17780" y="8849"/>
                  <a:pt x="17795" y="8889"/>
                  <a:pt x="17810" y="8923"/>
                </a:cubicBezTo>
                <a:cubicBezTo>
                  <a:pt x="17797" y="8950"/>
                  <a:pt x="17789" y="8986"/>
                  <a:pt x="17789" y="9027"/>
                </a:cubicBezTo>
                <a:cubicBezTo>
                  <a:pt x="17789" y="9108"/>
                  <a:pt x="17823" y="9175"/>
                  <a:pt x="17863" y="9175"/>
                </a:cubicBezTo>
                <a:cubicBezTo>
                  <a:pt x="17872" y="9175"/>
                  <a:pt x="17880" y="9170"/>
                  <a:pt x="17888" y="9164"/>
                </a:cubicBezTo>
                <a:cubicBezTo>
                  <a:pt x="17890" y="9179"/>
                  <a:pt x="17894" y="9190"/>
                  <a:pt x="17895" y="9206"/>
                </a:cubicBezTo>
                <a:lnTo>
                  <a:pt x="17750" y="9249"/>
                </a:lnTo>
                <a:cubicBezTo>
                  <a:pt x="17749" y="9248"/>
                  <a:pt x="17747" y="9247"/>
                  <a:pt x="17746" y="9247"/>
                </a:cubicBezTo>
                <a:cubicBezTo>
                  <a:pt x="17743" y="9239"/>
                  <a:pt x="17740" y="9236"/>
                  <a:pt x="17735" y="9231"/>
                </a:cubicBezTo>
                <a:lnTo>
                  <a:pt x="17735" y="9228"/>
                </a:lnTo>
                <a:cubicBezTo>
                  <a:pt x="17755" y="9217"/>
                  <a:pt x="17769" y="9183"/>
                  <a:pt x="17769" y="9147"/>
                </a:cubicBezTo>
                <a:cubicBezTo>
                  <a:pt x="17769" y="9124"/>
                  <a:pt x="17765" y="9106"/>
                  <a:pt x="17758" y="9090"/>
                </a:cubicBezTo>
                <a:cubicBezTo>
                  <a:pt x="17761" y="9080"/>
                  <a:pt x="17764" y="9071"/>
                  <a:pt x="17764" y="9059"/>
                </a:cubicBezTo>
                <a:cubicBezTo>
                  <a:pt x="17764" y="9021"/>
                  <a:pt x="17750" y="8990"/>
                  <a:pt x="17731" y="8990"/>
                </a:cubicBezTo>
                <a:cubicBezTo>
                  <a:pt x="17717" y="8990"/>
                  <a:pt x="17706" y="9010"/>
                  <a:pt x="17701" y="9035"/>
                </a:cubicBezTo>
                <a:cubicBezTo>
                  <a:pt x="17700" y="9035"/>
                  <a:pt x="17698" y="9032"/>
                  <a:pt x="17697" y="9032"/>
                </a:cubicBezTo>
                <a:cubicBezTo>
                  <a:pt x="17684" y="9032"/>
                  <a:pt x="17675" y="9043"/>
                  <a:pt x="17669" y="9050"/>
                </a:cubicBezTo>
                <a:cubicBezTo>
                  <a:pt x="17669" y="9050"/>
                  <a:pt x="17668" y="9052"/>
                  <a:pt x="17667" y="9052"/>
                </a:cubicBezTo>
                <a:cubicBezTo>
                  <a:pt x="17665" y="9045"/>
                  <a:pt x="17661" y="9025"/>
                  <a:pt x="17661" y="9011"/>
                </a:cubicBezTo>
                <a:cubicBezTo>
                  <a:pt x="17661" y="8998"/>
                  <a:pt x="17664" y="8994"/>
                  <a:pt x="17669" y="8985"/>
                </a:cubicBezTo>
                <a:cubicBezTo>
                  <a:pt x="17675" y="8973"/>
                  <a:pt x="17685" y="8955"/>
                  <a:pt x="17685" y="8922"/>
                </a:cubicBezTo>
                <a:cubicBezTo>
                  <a:pt x="17685" y="8898"/>
                  <a:pt x="17683" y="8884"/>
                  <a:pt x="17681" y="8873"/>
                </a:cubicBezTo>
                <a:cubicBezTo>
                  <a:pt x="17680" y="8860"/>
                  <a:pt x="17679" y="8857"/>
                  <a:pt x="17683" y="8841"/>
                </a:cubicBezTo>
                <a:cubicBezTo>
                  <a:pt x="17685" y="8832"/>
                  <a:pt x="17685" y="8821"/>
                  <a:pt x="17682" y="8812"/>
                </a:cubicBezTo>
                <a:cubicBezTo>
                  <a:pt x="17680" y="8803"/>
                  <a:pt x="17675" y="8798"/>
                  <a:pt x="17670" y="8798"/>
                </a:cubicBezTo>
                <a:cubicBezTo>
                  <a:pt x="17658" y="8798"/>
                  <a:pt x="17651" y="8789"/>
                  <a:pt x="17642" y="8779"/>
                </a:cubicBezTo>
                <a:cubicBezTo>
                  <a:pt x="17652" y="8755"/>
                  <a:pt x="17658" y="8724"/>
                  <a:pt x="17658" y="8691"/>
                </a:cubicBezTo>
                <a:cubicBezTo>
                  <a:pt x="17658" y="8652"/>
                  <a:pt x="17650" y="8618"/>
                  <a:pt x="17638" y="8592"/>
                </a:cubicBezTo>
                <a:lnTo>
                  <a:pt x="17651" y="8419"/>
                </a:lnTo>
                <a:lnTo>
                  <a:pt x="17684" y="7942"/>
                </a:lnTo>
                <a:close/>
                <a:moveTo>
                  <a:pt x="12394" y="7949"/>
                </a:moveTo>
                <a:cubicBezTo>
                  <a:pt x="12395" y="8029"/>
                  <a:pt x="12427" y="8093"/>
                  <a:pt x="12467" y="8093"/>
                </a:cubicBezTo>
                <a:cubicBezTo>
                  <a:pt x="12501" y="8093"/>
                  <a:pt x="12528" y="8047"/>
                  <a:pt x="12537" y="7986"/>
                </a:cubicBezTo>
                <a:lnTo>
                  <a:pt x="12584" y="8156"/>
                </a:lnTo>
                <a:cubicBezTo>
                  <a:pt x="12583" y="8158"/>
                  <a:pt x="12582" y="8160"/>
                  <a:pt x="12580" y="8163"/>
                </a:cubicBezTo>
                <a:cubicBezTo>
                  <a:pt x="12580" y="8163"/>
                  <a:pt x="12580" y="8164"/>
                  <a:pt x="12579" y="8165"/>
                </a:cubicBezTo>
                <a:cubicBezTo>
                  <a:pt x="12578" y="8168"/>
                  <a:pt x="12577" y="8170"/>
                  <a:pt x="12575" y="8173"/>
                </a:cubicBezTo>
                <a:cubicBezTo>
                  <a:pt x="12575" y="8174"/>
                  <a:pt x="12574" y="8176"/>
                  <a:pt x="12573" y="8177"/>
                </a:cubicBezTo>
                <a:cubicBezTo>
                  <a:pt x="12571" y="8181"/>
                  <a:pt x="12569" y="8186"/>
                  <a:pt x="12566" y="8192"/>
                </a:cubicBezTo>
                <a:cubicBezTo>
                  <a:pt x="12566" y="8192"/>
                  <a:pt x="12566" y="8193"/>
                  <a:pt x="12565" y="8193"/>
                </a:cubicBezTo>
                <a:cubicBezTo>
                  <a:pt x="12563" y="8198"/>
                  <a:pt x="12559" y="8204"/>
                  <a:pt x="12556" y="8211"/>
                </a:cubicBezTo>
                <a:cubicBezTo>
                  <a:pt x="12555" y="8212"/>
                  <a:pt x="12555" y="8213"/>
                  <a:pt x="12554" y="8214"/>
                </a:cubicBezTo>
                <a:cubicBezTo>
                  <a:pt x="12550" y="8221"/>
                  <a:pt x="12546" y="8229"/>
                  <a:pt x="12541" y="8239"/>
                </a:cubicBezTo>
                <a:cubicBezTo>
                  <a:pt x="12541" y="8239"/>
                  <a:pt x="12541" y="8239"/>
                  <a:pt x="12541" y="8240"/>
                </a:cubicBezTo>
                <a:cubicBezTo>
                  <a:pt x="12538" y="8245"/>
                  <a:pt x="12535" y="8249"/>
                  <a:pt x="12532" y="8255"/>
                </a:cubicBezTo>
                <a:cubicBezTo>
                  <a:pt x="12511" y="8230"/>
                  <a:pt x="12487" y="8210"/>
                  <a:pt x="12464" y="8190"/>
                </a:cubicBezTo>
                <a:cubicBezTo>
                  <a:pt x="12412" y="8142"/>
                  <a:pt x="12362" y="8097"/>
                  <a:pt x="12337" y="8018"/>
                </a:cubicBezTo>
                <a:cubicBezTo>
                  <a:pt x="12364" y="8000"/>
                  <a:pt x="12382" y="7977"/>
                  <a:pt x="12394" y="7949"/>
                </a:cubicBezTo>
                <a:close/>
                <a:moveTo>
                  <a:pt x="12085" y="7951"/>
                </a:moveTo>
                <a:cubicBezTo>
                  <a:pt x="12085" y="7951"/>
                  <a:pt x="12114" y="7956"/>
                  <a:pt x="12114" y="7956"/>
                </a:cubicBezTo>
                <a:lnTo>
                  <a:pt x="12096" y="7977"/>
                </a:lnTo>
                <a:lnTo>
                  <a:pt x="12089" y="7960"/>
                </a:lnTo>
                <a:cubicBezTo>
                  <a:pt x="12088" y="7957"/>
                  <a:pt x="12086" y="7954"/>
                  <a:pt x="12085" y="7951"/>
                </a:cubicBezTo>
                <a:close/>
                <a:moveTo>
                  <a:pt x="4956" y="7962"/>
                </a:moveTo>
                <a:cubicBezTo>
                  <a:pt x="4960" y="7962"/>
                  <a:pt x="4966" y="7964"/>
                  <a:pt x="4973" y="7966"/>
                </a:cubicBezTo>
                <a:cubicBezTo>
                  <a:pt x="4975" y="7966"/>
                  <a:pt x="4978" y="7966"/>
                  <a:pt x="4980" y="7967"/>
                </a:cubicBezTo>
                <a:cubicBezTo>
                  <a:pt x="4977" y="7976"/>
                  <a:pt x="4976" y="7987"/>
                  <a:pt x="4975" y="7995"/>
                </a:cubicBezTo>
                <a:cubicBezTo>
                  <a:pt x="4971" y="8021"/>
                  <a:pt x="4967" y="8045"/>
                  <a:pt x="4931" y="8050"/>
                </a:cubicBezTo>
                <a:cubicBezTo>
                  <a:pt x="4894" y="8054"/>
                  <a:pt x="4894" y="8183"/>
                  <a:pt x="4894" y="8261"/>
                </a:cubicBezTo>
                <a:lnTo>
                  <a:pt x="4894" y="8345"/>
                </a:lnTo>
                <a:lnTo>
                  <a:pt x="4894" y="8355"/>
                </a:lnTo>
                <a:lnTo>
                  <a:pt x="4894" y="8401"/>
                </a:lnTo>
                <a:cubicBezTo>
                  <a:pt x="4894" y="8449"/>
                  <a:pt x="4886" y="8528"/>
                  <a:pt x="4872" y="8549"/>
                </a:cubicBezTo>
                <a:cubicBezTo>
                  <a:pt x="4869" y="8553"/>
                  <a:pt x="4867" y="8553"/>
                  <a:pt x="4867" y="8553"/>
                </a:cubicBezTo>
                <a:cubicBezTo>
                  <a:pt x="4859" y="8553"/>
                  <a:pt x="4851" y="8547"/>
                  <a:pt x="4844" y="8536"/>
                </a:cubicBezTo>
                <a:cubicBezTo>
                  <a:pt x="4840" y="8529"/>
                  <a:pt x="4833" y="8515"/>
                  <a:pt x="4833" y="8497"/>
                </a:cubicBezTo>
                <a:cubicBezTo>
                  <a:pt x="4833" y="8383"/>
                  <a:pt x="4851" y="8179"/>
                  <a:pt x="4883" y="8095"/>
                </a:cubicBezTo>
                <a:cubicBezTo>
                  <a:pt x="4887" y="8086"/>
                  <a:pt x="4887" y="8074"/>
                  <a:pt x="4884" y="8064"/>
                </a:cubicBezTo>
                <a:cubicBezTo>
                  <a:pt x="4881" y="8052"/>
                  <a:pt x="4875" y="8047"/>
                  <a:pt x="4869" y="8047"/>
                </a:cubicBezTo>
                <a:cubicBezTo>
                  <a:pt x="4870" y="8045"/>
                  <a:pt x="4871" y="8043"/>
                  <a:pt x="4872" y="8041"/>
                </a:cubicBezTo>
                <a:cubicBezTo>
                  <a:pt x="4877" y="8037"/>
                  <a:pt x="4881" y="8032"/>
                  <a:pt x="4884" y="8023"/>
                </a:cubicBezTo>
                <a:cubicBezTo>
                  <a:pt x="4910" y="7987"/>
                  <a:pt x="4938" y="7962"/>
                  <a:pt x="4956" y="7962"/>
                </a:cubicBezTo>
                <a:close/>
                <a:moveTo>
                  <a:pt x="5880" y="7969"/>
                </a:moveTo>
                <a:cubicBezTo>
                  <a:pt x="5874" y="7959"/>
                  <a:pt x="5864" y="7962"/>
                  <a:pt x="5859" y="7975"/>
                </a:cubicBezTo>
                <a:lnTo>
                  <a:pt x="5857" y="7980"/>
                </a:lnTo>
                <a:cubicBezTo>
                  <a:pt x="5856" y="7983"/>
                  <a:pt x="5855" y="7986"/>
                  <a:pt x="5854" y="7989"/>
                </a:cubicBezTo>
                <a:cubicBezTo>
                  <a:pt x="5849" y="7999"/>
                  <a:pt x="5847" y="8008"/>
                  <a:pt x="5846" y="8015"/>
                </a:cubicBezTo>
                <a:cubicBezTo>
                  <a:pt x="5845" y="8016"/>
                  <a:pt x="5845" y="8017"/>
                  <a:pt x="5845" y="8018"/>
                </a:cubicBezTo>
                <a:cubicBezTo>
                  <a:pt x="5844" y="8023"/>
                  <a:pt x="5843" y="8028"/>
                  <a:pt x="5843" y="8033"/>
                </a:cubicBezTo>
                <a:cubicBezTo>
                  <a:pt x="5843" y="8044"/>
                  <a:pt x="5846" y="8053"/>
                  <a:pt x="5851" y="8059"/>
                </a:cubicBezTo>
                <a:cubicBezTo>
                  <a:pt x="5853" y="8062"/>
                  <a:pt x="5855" y="8064"/>
                  <a:pt x="5858" y="8064"/>
                </a:cubicBezTo>
                <a:cubicBezTo>
                  <a:pt x="5863" y="8064"/>
                  <a:pt x="5868" y="8058"/>
                  <a:pt x="5871" y="8048"/>
                </a:cubicBezTo>
                <a:cubicBezTo>
                  <a:pt x="5872" y="8045"/>
                  <a:pt x="5873" y="8041"/>
                  <a:pt x="5873" y="8037"/>
                </a:cubicBezTo>
                <a:cubicBezTo>
                  <a:pt x="5874" y="8035"/>
                  <a:pt x="5875" y="8032"/>
                  <a:pt x="5875" y="8031"/>
                </a:cubicBezTo>
                <a:cubicBezTo>
                  <a:pt x="5877" y="8026"/>
                  <a:pt x="5879" y="8021"/>
                  <a:pt x="5881" y="8016"/>
                </a:cubicBezTo>
                <a:lnTo>
                  <a:pt x="5883" y="8011"/>
                </a:lnTo>
                <a:cubicBezTo>
                  <a:pt x="5885" y="8006"/>
                  <a:pt x="5886" y="7999"/>
                  <a:pt x="5886" y="7993"/>
                </a:cubicBezTo>
                <a:cubicBezTo>
                  <a:pt x="5886" y="7984"/>
                  <a:pt x="5884" y="7975"/>
                  <a:pt x="5880" y="7969"/>
                </a:cubicBezTo>
                <a:close/>
                <a:moveTo>
                  <a:pt x="10909" y="7981"/>
                </a:moveTo>
                <a:cubicBezTo>
                  <a:pt x="10909" y="7985"/>
                  <a:pt x="10910" y="7989"/>
                  <a:pt x="10910" y="7993"/>
                </a:cubicBezTo>
                <a:cubicBezTo>
                  <a:pt x="10912" y="8025"/>
                  <a:pt x="10915" y="8085"/>
                  <a:pt x="10945" y="8085"/>
                </a:cubicBezTo>
                <a:lnTo>
                  <a:pt x="10995" y="8085"/>
                </a:lnTo>
                <a:cubicBezTo>
                  <a:pt x="11002" y="8163"/>
                  <a:pt x="11032" y="8253"/>
                  <a:pt x="11067" y="8298"/>
                </a:cubicBezTo>
                <a:cubicBezTo>
                  <a:pt x="11059" y="8311"/>
                  <a:pt x="11053" y="8328"/>
                  <a:pt x="11053" y="8350"/>
                </a:cubicBezTo>
                <a:cubicBezTo>
                  <a:pt x="11053" y="8388"/>
                  <a:pt x="11069" y="8418"/>
                  <a:pt x="11088" y="8418"/>
                </a:cubicBezTo>
                <a:cubicBezTo>
                  <a:pt x="11107" y="8418"/>
                  <a:pt x="11121" y="8388"/>
                  <a:pt x="11121" y="8350"/>
                </a:cubicBezTo>
                <a:cubicBezTo>
                  <a:pt x="11121" y="8341"/>
                  <a:pt x="11118" y="8335"/>
                  <a:pt x="11117" y="8327"/>
                </a:cubicBezTo>
                <a:lnTo>
                  <a:pt x="11122" y="8327"/>
                </a:lnTo>
                <a:lnTo>
                  <a:pt x="11126" y="8327"/>
                </a:lnTo>
                <a:cubicBezTo>
                  <a:pt x="11133" y="8369"/>
                  <a:pt x="11155" y="8386"/>
                  <a:pt x="11173" y="8399"/>
                </a:cubicBezTo>
                <a:cubicBezTo>
                  <a:pt x="11181" y="8405"/>
                  <a:pt x="11188" y="8411"/>
                  <a:pt x="11195" y="8418"/>
                </a:cubicBezTo>
                <a:cubicBezTo>
                  <a:pt x="11224" y="8447"/>
                  <a:pt x="11263" y="8528"/>
                  <a:pt x="11263" y="8570"/>
                </a:cubicBezTo>
                <a:lnTo>
                  <a:pt x="11263" y="8680"/>
                </a:lnTo>
                <a:cubicBezTo>
                  <a:pt x="11263" y="8766"/>
                  <a:pt x="11289" y="8811"/>
                  <a:pt x="11312" y="8852"/>
                </a:cubicBezTo>
                <a:cubicBezTo>
                  <a:pt x="11317" y="8861"/>
                  <a:pt x="11323" y="8870"/>
                  <a:pt x="11327" y="8880"/>
                </a:cubicBezTo>
                <a:cubicBezTo>
                  <a:pt x="11343" y="8911"/>
                  <a:pt x="11359" y="8947"/>
                  <a:pt x="11367" y="9000"/>
                </a:cubicBezTo>
                <a:cubicBezTo>
                  <a:pt x="11368" y="9022"/>
                  <a:pt x="11375" y="9069"/>
                  <a:pt x="11394" y="9071"/>
                </a:cubicBezTo>
                <a:cubicBezTo>
                  <a:pt x="11391" y="9080"/>
                  <a:pt x="11388" y="9091"/>
                  <a:pt x="11388" y="9105"/>
                </a:cubicBezTo>
                <a:cubicBezTo>
                  <a:pt x="11388" y="9114"/>
                  <a:pt x="11389" y="9124"/>
                  <a:pt x="11390" y="9133"/>
                </a:cubicBezTo>
                <a:cubicBezTo>
                  <a:pt x="11393" y="9164"/>
                  <a:pt x="11400" y="9196"/>
                  <a:pt x="11410" y="9220"/>
                </a:cubicBezTo>
                <a:cubicBezTo>
                  <a:pt x="11426" y="9255"/>
                  <a:pt x="11446" y="9275"/>
                  <a:pt x="11467" y="9275"/>
                </a:cubicBezTo>
                <a:lnTo>
                  <a:pt x="11497" y="9275"/>
                </a:lnTo>
                <a:cubicBezTo>
                  <a:pt x="11498" y="9275"/>
                  <a:pt x="11498" y="9271"/>
                  <a:pt x="11499" y="9270"/>
                </a:cubicBezTo>
                <a:cubicBezTo>
                  <a:pt x="11513" y="9302"/>
                  <a:pt x="11533" y="9324"/>
                  <a:pt x="11555" y="9324"/>
                </a:cubicBezTo>
                <a:cubicBezTo>
                  <a:pt x="11596" y="9324"/>
                  <a:pt x="11629" y="9258"/>
                  <a:pt x="11629" y="9176"/>
                </a:cubicBezTo>
                <a:cubicBezTo>
                  <a:pt x="11629" y="9117"/>
                  <a:pt x="11611" y="9067"/>
                  <a:pt x="11587" y="9043"/>
                </a:cubicBezTo>
                <a:cubicBezTo>
                  <a:pt x="11587" y="9042"/>
                  <a:pt x="11586" y="9041"/>
                  <a:pt x="11586" y="9041"/>
                </a:cubicBezTo>
                <a:cubicBezTo>
                  <a:pt x="11586" y="9024"/>
                  <a:pt x="11580" y="9011"/>
                  <a:pt x="11572" y="9011"/>
                </a:cubicBezTo>
                <a:cubicBezTo>
                  <a:pt x="11561" y="9007"/>
                  <a:pt x="11524" y="8944"/>
                  <a:pt x="11513" y="8917"/>
                </a:cubicBezTo>
                <a:cubicBezTo>
                  <a:pt x="11513" y="8916"/>
                  <a:pt x="11513" y="8916"/>
                  <a:pt x="11513" y="8916"/>
                </a:cubicBezTo>
                <a:cubicBezTo>
                  <a:pt x="11516" y="8906"/>
                  <a:pt x="11518" y="8894"/>
                  <a:pt x="11520" y="8876"/>
                </a:cubicBezTo>
                <a:cubicBezTo>
                  <a:pt x="11520" y="8868"/>
                  <a:pt x="11519" y="8858"/>
                  <a:pt x="11516" y="8852"/>
                </a:cubicBezTo>
                <a:lnTo>
                  <a:pt x="11482" y="8770"/>
                </a:lnTo>
                <a:cubicBezTo>
                  <a:pt x="11484" y="8765"/>
                  <a:pt x="11487" y="8761"/>
                  <a:pt x="11488" y="8761"/>
                </a:cubicBezTo>
                <a:cubicBezTo>
                  <a:pt x="11490" y="8761"/>
                  <a:pt x="11494" y="8770"/>
                  <a:pt x="11497" y="8777"/>
                </a:cubicBezTo>
                <a:cubicBezTo>
                  <a:pt x="11506" y="8796"/>
                  <a:pt x="11519" y="8824"/>
                  <a:pt x="11544" y="8824"/>
                </a:cubicBezTo>
                <a:cubicBezTo>
                  <a:pt x="11550" y="8824"/>
                  <a:pt x="11557" y="8815"/>
                  <a:pt x="11558" y="8802"/>
                </a:cubicBezTo>
                <a:cubicBezTo>
                  <a:pt x="11562" y="8772"/>
                  <a:pt x="11562" y="8747"/>
                  <a:pt x="11560" y="8720"/>
                </a:cubicBezTo>
                <a:cubicBezTo>
                  <a:pt x="11567" y="8714"/>
                  <a:pt x="11573" y="8707"/>
                  <a:pt x="11578" y="8700"/>
                </a:cubicBezTo>
                <a:cubicBezTo>
                  <a:pt x="11585" y="8692"/>
                  <a:pt x="11592" y="8689"/>
                  <a:pt x="11599" y="8685"/>
                </a:cubicBezTo>
                <a:cubicBezTo>
                  <a:pt x="11603" y="8686"/>
                  <a:pt x="11607" y="8690"/>
                  <a:pt x="11611" y="8690"/>
                </a:cubicBezTo>
                <a:cubicBezTo>
                  <a:pt x="11617" y="8690"/>
                  <a:pt x="11621" y="8685"/>
                  <a:pt x="11627" y="8683"/>
                </a:cubicBezTo>
                <a:cubicBezTo>
                  <a:pt x="11636" y="8690"/>
                  <a:pt x="11644" y="8701"/>
                  <a:pt x="11653" y="8714"/>
                </a:cubicBezTo>
                <a:cubicBezTo>
                  <a:pt x="11663" y="8729"/>
                  <a:pt x="11673" y="8746"/>
                  <a:pt x="11686" y="8755"/>
                </a:cubicBezTo>
                <a:cubicBezTo>
                  <a:pt x="11676" y="8774"/>
                  <a:pt x="11670" y="8797"/>
                  <a:pt x="11670" y="8828"/>
                </a:cubicBezTo>
                <a:cubicBezTo>
                  <a:pt x="11670" y="8861"/>
                  <a:pt x="11682" y="8878"/>
                  <a:pt x="11705" y="8880"/>
                </a:cubicBezTo>
                <a:cubicBezTo>
                  <a:pt x="11705" y="8880"/>
                  <a:pt x="11706" y="8881"/>
                  <a:pt x="11706" y="8882"/>
                </a:cubicBezTo>
                <a:cubicBezTo>
                  <a:pt x="11706" y="8886"/>
                  <a:pt x="11706" y="8891"/>
                  <a:pt x="11706" y="8901"/>
                </a:cubicBezTo>
                <a:cubicBezTo>
                  <a:pt x="11706" y="8939"/>
                  <a:pt x="11702" y="8946"/>
                  <a:pt x="11689" y="8961"/>
                </a:cubicBezTo>
                <a:cubicBezTo>
                  <a:pt x="11683" y="8969"/>
                  <a:pt x="11674" y="8979"/>
                  <a:pt x="11666" y="8995"/>
                </a:cubicBezTo>
                <a:cubicBezTo>
                  <a:pt x="11663" y="9002"/>
                  <a:pt x="11661" y="9011"/>
                  <a:pt x="11662" y="9021"/>
                </a:cubicBezTo>
                <a:cubicBezTo>
                  <a:pt x="11663" y="9030"/>
                  <a:pt x="11666" y="9039"/>
                  <a:pt x="11670" y="9043"/>
                </a:cubicBezTo>
                <a:cubicBezTo>
                  <a:pt x="11681" y="9053"/>
                  <a:pt x="11690" y="9059"/>
                  <a:pt x="11699" y="9065"/>
                </a:cubicBezTo>
                <a:cubicBezTo>
                  <a:pt x="11712" y="9074"/>
                  <a:pt x="11722" y="9081"/>
                  <a:pt x="11731" y="9099"/>
                </a:cubicBezTo>
                <a:cubicBezTo>
                  <a:pt x="11730" y="9105"/>
                  <a:pt x="11730" y="9113"/>
                  <a:pt x="11730" y="9120"/>
                </a:cubicBezTo>
                <a:cubicBezTo>
                  <a:pt x="11730" y="9120"/>
                  <a:pt x="11730" y="9121"/>
                  <a:pt x="11730" y="9121"/>
                </a:cubicBezTo>
                <a:cubicBezTo>
                  <a:pt x="11730" y="9123"/>
                  <a:pt x="11730" y="9126"/>
                  <a:pt x="11730" y="9128"/>
                </a:cubicBezTo>
                <a:cubicBezTo>
                  <a:pt x="11735" y="9167"/>
                  <a:pt x="11758" y="9201"/>
                  <a:pt x="11777" y="9228"/>
                </a:cubicBezTo>
                <a:cubicBezTo>
                  <a:pt x="11772" y="9234"/>
                  <a:pt x="11770" y="9245"/>
                  <a:pt x="11770" y="9257"/>
                </a:cubicBezTo>
                <a:cubicBezTo>
                  <a:pt x="11771" y="9272"/>
                  <a:pt x="11778" y="9283"/>
                  <a:pt x="11785" y="9283"/>
                </a:cubicBezTo>
                <a:lnTo>
                  <a:pt x="11808" y="9283"/>
                </a:lnTo>
                <a:cubicBezTo>
                  <a:pt x="11810" y="9283"/>
                  <a:pt x="11813" y="9283"/>
                  <a:pt x="11815" y="9281"/>
                </a:cubicBezTo>
                <a:cubicBezTo>
                  <a:pt x="11829" y="9267"/>
                  <a:pt x="11840" y="9286"/>
                  <a:pt x="11855" y="9310"/>
                </a:cubicBezTo>
                <a:cubicBezTo>
                  <a:pt x="11870" y="9334"/>
                  <a:pt x="11888" y="9360"/>
                  <a:pt x="11911" y="9360"/>
                </a:cubicBezTo>
                <a:cubicBezTo>
                  <a:pt x="11937" y="9360"/>
                  <a:pt x="11948" y="9325"/>
                  <a:pt x="11956" y="9301"/>
                </a:cubicBezTo>
                <a:cubicBezTo>
                  <a:pt x="11965" y="9275"/>
                  <a:pt x="11970" y="9262"/>
                  <a:pt x="11984" y="9262"/>
                </a:cubicBezTo>
                <a:cubicBezTo>
                  <a:pt x="11992" y="9262"/>
                  <a:pt x="11999" y="9266"/>
                  <a:pt x="12006" y="9275"/>
                </a:cubicBezTo>
                <a:cubicBezTo>
                  <a:pt x="12006" y="9275"/>
                  <a:pt x="12006" y="9275"/>
                  <a:pt x="12006" y="9275"/>
                </a:cubicBezTo>
                <a:cubicBezTo>
                  <a:pt x="12014" y="9283"/>
                  <a:pt x="12021" y="9296"/>
                  <a:pt x="12028" y="9309"/>
                </a:cubicBezTo>
                <a:cubicBezTo>
                  <a:pt x="12044" y="9337"/>
                  <a:pt x="12062" y="9368"/>
                  <a:pt x="12090" y="9368"/>
                </a:cubicBezTo>
                <a:cubicBezTo>
                  <a:pt x="12143" y="9368"/>
                  <a:pt x="12163" y="9331"/>
                  <a:pt x="12185" y="9291"/>
                </a:cubicBezTo>
                <a:cubicBezTo>
                  <a:pt x="12189" y="9285"/>
                  <a:pt x="12192" y="9278"/>
                  <a:pt x="12196" y="9271"/>
                </a:cubicBezTo>
                <a:cubicBezTo>
                  <a:pt x="12205" y="9284"/>
                  <a:pt x="12217" y="9287"/>
                  <a:pt x="12229" y="9290"/>
                </a:cubicBezTo>
                <a:cubicBezTo>
                  <a:pt x="12187" y="9293"/>
                  <a:pt x="12151" y="9342"/>
                  <a:pt x="12132" y="9411"/>
                </a:cubicBezTo>
                <a:cubicBezTo>
                  <a:pt x="12102" y="9430"/>
                  <a:pt x="12072" y="9446"/>
                  <a:pt x="12048" y="9468"/>
                </a:cubicBezTo>
                <a:cubicBezTo>
                  <a:pt x="12043" y="9473"/>
                  <a:pt x="12040" y="9484"/>
                  <a:pt x="12040" y="9495"/>
                </a:cubicBezTo>
                <a:cubicBezTo>
                  <a:pt x="12040" y="9512"/>
                  <a:pt x="12045" y="9530"/>
                  <a:pt x="12053" y="9539"/>
                </a:cubicBezTo>
                <a:cubicBezTo>
                  <a:pt x="12058" y="9557"/>
                  <a:pt x="12069" y="9567"/>
                  <a:pt x="12080" y="9567"/>
                </a:cubicBezTo>
                <a:cubicBezTo>
                  <a:pt x="12087" y="9567"/>
                  <a:pt x="12103" y="9563"/>
                  <a:pt x="12117" y="9555"/>
                </a:cubicBezTo>
                <a:cubicBezTo>
                  <a:pt x="12122" y="9648"/>
                  <a:pt x="12153" y="9723"/>
                  <a:pt x="12197" y="9752"/>
                </a:cubicBezTo>
                <a:lnTo>
                  <a:pt x="12197" y="9753"/>
                </a:lnTo>
                <a:cubicBezTo>
                  <a:pt x="12189" y="9804"/>
                  <a:pt x="12183" y="9846"/>
                  <a:pt x="12172" y="9914"/>
                </a:cubicBezTo>
                <a:cubicBezTo>
                  <a:pt x="12172" y="9915"/>
                  <a:pt x="12171" y="9915"/>
                  <a:pt x="12170" y="9916"/>
                </a:cubicBezTo>
                <a:cubicBezTo>
                  <a:pt x="12165" y="9923"/>
                  <a:pt x="12154" y="9939"/>
                  <a:pt x="12154" y="9972"/>
                </a:cubicBezTo>
                <a:cubicBezTo>
                  <a:pt x="12154" y="9974"/>
                  <a:pt x="12155" y="9976"/>
                  <a:pt x="12155" y="9978"/>
                </a:cubicBezTo>
                <a:cubicBezTo>
                  <a:pt x="12150" y="9981"/>
                  <a:pt x="12147" y="9985"/>
                  <a:pt x="12143" y="9988"/>
                </a:cubicBezTo>
                <a:cubicBezTo>
                  <a:pt x="12135" y="9996"/>
                  <a:pt x="12129" y="10001"/>
                  <a:pt x="12114" y="10001"/>
                </a:cubicBezTo>
                <a:cubicBezTo>
                  <a:pt x="12095" y="10001"/>
                  <a:pt x="12079" y="9991"/>
                  <a:pt x="12063" y="9978"/>
                </a:cubicBezTo>
                <a:cubicBezTo>
                  <a:pt x="12062" y="9976"/>
                  <a:pt x="12060" y="9975"/>
                  <a:pt x="12058" y="9975"/>
                </a:cubicBezTo>
                <a:lnTo>
                  <a:pt x="11931" y="9975"/>
                </a:lnTo>
                <a:cubicBezTo>
                  <a:pt x="11929" y="9975"/>
                  <a:pt x="11927" y="9975"/>
                  <a:pt x="11926" y="9977"/>
                </a:cubicBezTo>
                <a:lnTo>
                  <a:pt x="11922" y="9980"/>
                </a:lnTo>
                <a:cubicBezTo>
                  <a:pt x="11900" y="9996"/>
                  <a:pt x="11880" y="10010"/>
                  <a:pt x="11849" y="10010"/>
                </a:cubicBezTo>
                <a:cubicBezTo>
                  <a:pt x="11819" y="10010"/>
                  <a:pt x="11782" y="9999"/>
                  <a:pt x="11738" y="9977"/>
                </a:cubicBezTo>
                <a:cubicBezTo>
                  <a:pt x="11709" y="9961"/>
                  <a:pt x="11677" y="9941"/>
                  <a:pt x="11643" y="9917"/>
                </a:cubicBezTo>
                <a:cubicBezTo>
                  <a:pt x="11634" y="9910"/>
                  <a:pt x="11625" y="9904"/>
                  <a:pt x="11616" y="9897"/>
                </a:cubicBezTo>
                <a:cubicBezTo>
                  <a:pt x="11612" y="9894"/>
                  <a:pt x="11609" y="9894"/>
                  <a:pt x="11606" y="9893"/>
                </a:cubicBezTo>
                <a:cubicBezTo>
                  <a:pt x="11608" y="9878"/>
                  <a:pt x="11610" y="9864"/>
                  <a:pt x="11610" y="9847"/>
                </a:cubicBezTo>
                <a:cubicBezTo>
                  <a:pt x="11610" y="9766"/>
                  <a:pt x="11577" y="9699"/>
                  <a:pt x="11537" y="9699"/>
                </a:cubicBezTo>
                <a:cubicBezTo>
                  <a:pt x="11507" y="9699"/>
                  <a:pt x="11482" y="9735"/>
                  <a:pt x="11470" y="9785"/>
                </a:cubicBezTo>
                <a:lnTo>
                  <a:pt x="11431" y="9785"/>
                </a:lnTo>
                <a:lnTo>
                  <a:pt x="11424" y="9777"/>
                </a:lnTo>
                <a:cubicBezTo>
                  <a:pt x="11359" y="9819"/>
                  <a:pt x="11308" y="9818"/>
                  <a:pt x="11308" y="9955"/>
                </a:cubicBezTo>
                <a:lnTo>
                  <a:pt x="11308" y="9973"/>
                </a:lnTo>
                <a:cubicBezTo>
                  <a:pt x="11303" y="9967"/>
                  <a:pt x="11299" y="9960"/>
                  <a:pt x="11292" y="9960"/>
                </a:cubicBezTo>
                <a:cubicBezTo>
                  <a:pt x="11274" y="9960"/>
                  <a:pt x="11258" y="9991"/>
                  <a:pt x="11258" y="10029"/>
                </a:cubicBezTo>
                <a:cubicBezTo>
                  <a:pt x="11258" y="10046"/>
                  <a:pt x="11262" y="10060"/>
                  <a:pt x="11267" y="10072"/>
                </a:cubicBezTo>
                <a:cubicBezTo>
                  <a:pt x="11266" y="10072"/>
                  <a:pt x="11266" y="10073"/>
                  <a:pt x="11266" y="10073"/>
                </a:cubicBezTo>
                <a:cubicBezTo>
                  <a:pt x="11210" y="10073"/>
                  <a:pt x="11170" y="10026"/>
                  <a:pt x="11141" y="9984"/>
                </a:cubicBezTo>
                <a:cubicBezTo>
                  <a:pt x="11140" y="9982"/>
                  <a:pt x="11139" y="9980"/>
                  <a:pt x="11138" y="9979"/>
                </a:cubicBezTo>
                <a:cubicBezTo>
                  <a:pt x="11122" y="9955"/>
                  <a:pt x="11107" y="9929"/>
                  <a:pt x="11092" y="9903"/>
                </a:cubicBezTo>
                <a:cubicBezTo>
                  <a:pt x="11074" y="9873"/>
                  <a:pt x="11056" y="9846"/>
                  <a:pt x="11037" y="9819"/>
                </a:cubicBezTo>
                <a:cubicBezTo>
                  <a:pt x="11057" y="9793"/>
                  <a:pt x="11071" y="9749"/>
                  <a:pt x="11071" y="9698"/>
                </a:cubicBezTo>
                <a:cubicBezTo>
                  <a:pt x="11071" y="9616"/>
                  <a:pt x="11038" y="9550"/>
                  <a:pt x="10997" y="9550"/>
                </a:cubicBezTo>
                <a:cubicBezTo>
                  <a:pt x="10956" y="9550"/>
                  <a:pt x="10923" y="9616"/>
                  <a:pt x="10923" y="9698"/>
                </a:cubicBezTo>
                <a:cubicBezTo>
                  <a:pt x="10923" y="9711"/>
                  <a:pt x="10926" y="9723"/>
                  <a:pt x="10927" y="9735"/>
                </a:cubicBezTo>
                <a:cubicBezTo>
                  <a:pt x="10925" y="9735"/>
                  <a:pt x="10924" y="9734"/>
                  <a:pt x="10922" y="9734"/>
                </a:cubicBezTo>
                <a:lnTo>
                  <a:pt x="10869" y="9734"/>
                </a:lnTo>
                <a:lnTo>
                  <a:pt x="10863" y="9734"/>
                </a:lnTo>
                <a:cubicBezTo>
                  <a:pt x="10850" y="9734"/>
                  <a:pt x="10835" y="9720"/>
                  <a:pt x="10820" y="9697"/>
                </a:cubicBezTo>
                <a:cubicBezTo>
                  <a:pt x="10796" y="9660"/>
                  <a:pt x="10782" y="9611"/>
                  <a:pt x="10782" y="9564"/>
                </a:cubicBezTo>
                <a:cubicBezTo>
                  <a:pt x="10782" y="9540"/>
                  <a:pt x="10788" y="9520"/>
                  <a:pt x="10794" y="9498"/>
                </a:cubicBezTo>
                <a:cubicBezTo>
                  <a:pt x="10801" y="9472"/>
                  <a:pt x="10810" y="9443"/>
                  <a:pt x="10810" y="9403"/>
                </a:cubicBezTo>
                <a:cubicBezTo>
                  <a:pt x="10810" y="9371"/>
                  <a:pt x="10799" y="9350"/>
                  <a:pt x="10792" y="9334"/>
                </a:cubicBezTo>
                <a:cubicBezTo>
                  <a:pt x="10787" y="9325"/>
                  <a:pt x="10782" y="9315"/>
                  <a:pt x="10782" y="9309"/>
                </a:cubicBezTo>
                <a:cubicBezTo>
                  <a:pt x="10782" y="9296"/>
                  <a:pt x="10784" y="9292"/>
                  <a:pt x="10791" y="9281"/>
                </a:cubicBezTo>
                <a:cubicBezTo>
                  <a:pt x="10800" y="9267"/>
                  <a:pt x="10812" y="9246"/>
                  <a:pt x="10814" y="9200"/>
                </a:cubicBezTo>
                <a:cubicBezTo>
                  <a:pt x="10814" y="9191"/>
                  <a:pt x="10813" y="9182"/>
                  <a:pt x="10809" y="9176"/>
                </a:cubicBezTo>
                <a:cubicBezTo>
                  <a:pt x="10806" y="9170"/>
                  <a:pt x="10801" y="9167"/>
                  <a:pt x="10796" y="9169"/>
                </a:cubicBezTo>
                <a:cubicBezTo>
                  <a:pt x="10788" y="9172"/>
                  <a:pt x="10782" y="9180"/>
                  <a:pt x="10777" y="9186"/>
                </a:cubicBezTo>
                <a:cubicBezTo>
                  <a:pt x="10772" y="9192"/>
                  <a:pt x="10770" y="9194"/>
                  <a:pt x="10767" y="9194"/>
                </a:cubicBezTo>
                <a:cubicBezTo>
                  <a:pt x="10759" y="9194"/>
                  <a:pt x="10757" y="9189"/>
                  <a:pt x="10751" y="9171"/>
                </a:cubicBezTo>
                <a:cubicBezTo>
                  <a:pt x="10744" y="9150"/>
                  <a:pt x="10733" y="9117"/>
                  <a:pt x="10704" y="9117"/>
                </a:cubicBezTo>
                <a:cubicBezTo>
                  <a:pt x="10679" y="9117"/>
                  <a:pt x="10665" y="9138"/>
                  <a:pt x="10653" y="9155"/>
                </a:cubicBezTo>
                <a:cubicBezTo>
                  <a:pt x="10643" y="9170"/>
                  <a:pt x="10636" y="9180"/>
                  <a:pt x="10619" y="9180"/>
                </a:cubicBezTo>
                <a:cubicBezTo>
                  <a:pt x="10611" y="9180"/>
                  <a:pt x="10604" y="9175"/>
                  <a:pt x="10595" y="9169"/>
                </a:cubicBezTo>
                <a:cubicBezTo>
                  <a:pt x="10585" y="9161"/>
                  <a:pt x="10572" y="9151"/>
                  <a:pt x="10555" y="9151"/>
                </a:cubicBezTo>
                <a:cubicBezTo>
                  <a:pt x="10534" y="9151"/>
                  <a:pt x="10514" y="9173"/>
                  <a:pt x="10497" y="9191"/>
                </a:cubicBezTo>
                <a:cubicBezTo>
                  <a:pt x="10485" y="9203"/>
                  <a:pt x="10473" y="9215"/>
                  <a:pt x="10466" y="9215"/>
                </a:cubicBezTo>
                <a:cubicBezTo>
                  <a:pt x="10462" y="9215"/>
                  <a:pt x="10453" y="9207"/>
                  <a:pt x="10445" y="9200"/>
                </a:cubicBezTo>
                <a:cubicBezTo>
                  <a:pt x="10430" y="9188"/>
                  <a:pt x="10412" y="9173"/>
                  <a:pt x="10392" y="9173"/>
                </a:cubicBezTo>
                <a:cubicBezTo>
                  <a:pt x="10361" y="9173"/>
                  <a:pt x="10322" y="9185"/>
                  <a:pt x="10277" y="9208"/>
                </a:cubicBezTo>
                <a:cubicBezTo>
                  <a:pt x="10259" y="9217"/>
                  <a:pt x="10242" y="9231"/>
                  <a:pt x="10224" y="9242"/>
                </a:cubicBezTo>
                <a:cubicBezTo>
                  <a:pt x="10215" y="9225"/>
                  <a:pt x="10204" y="9214"/>
                  <a:pt x="10191" y="9214"/>
                </a:cubicBezTo>
                <a:cubicBezTo>
                  <a:pt x="10168" y="9214"/>
                  <a:pt x="10151" y="9250"/>
                  <a:pt x="10146" y="9295"/>
                </a:cubicBezTo>
                <a:cubicBezTo>
                  <a:pt x="10109" y="9323"/>
                  <a:pt x="10075" y="9353"/>
                  <a:pt x="10050" y="9376"/>
                </a:cubicBezTo>
                <a:cubicBezTo>
                  <a:pt x="10040" y="9386"/>
                  <a:pt x="10033" y="9399"/>
                  <a:pt x="10026" y="9410"/>
                </a:cubicBezTo>
                <a:cubicBezTo>
                  <a:pt x="10013" y="9432"/>
                  <a:pt x="10003" y="9449"/>
                  <a:pt x="9978" y="9449"/>
                </a:cubicBezTo>
                <a:cubicBezTo>
                  <a:pt x="9912" y="9449"/>
                  <a:pt x="9863" y="9422"/>
                  <a:pt x="9818" y="9362"/>
                </a:cubicBezTo>
                <a:cubicBezTo>
                  <a:pt x="9829" y="9354"/>
                  <a:pt x="9838" y="9343"/>
                  <a:pt x="9848" y="9332"/>
                </a:cubicBezTo>
                <a:cubicBezTo>
                  <a:pt x="9866" y="9311"/>
                  <a:pt x="9884" y="9292"/>
                  <a:pt x="9906" y="9292"/>
                </a:cubicBezTo>
                <a:cubicBezTo>
                  <a:pt x="9911" y="9292"/>
                  <a:pt x="9917" y="9290"/>
                  <a:pt x="9925" y="9288"/>
                </a:cubicBezTo>
                <a:cubicBezTo>
                  <a:pt x="9935" y="9284"/>
                  <a:pt x="9947" y="9280"/>
                  <a:pt x="9957" y="9280"/>
                </a:cubicBezTo>
                <a:cubicBezTo>
                  <a:pt x="9962" y="9280"/>
                  <a:pt x="9966" y="9281"/>
                  <a:pt x="9968" y="9282"/>
                </a:cubicBezTo>
                <a:cubicBezTo>
                  <a:pt x="9971" y="9284"/>
                  <a:pt x="9974" y="9284"/>
                  <a:pt x="9976" y="9282"/>
                </a:cubicBezTo>
                <a:cubicBezTo>
                  <a:pt x="9979" y="9283"/>
                  <a:pt x="9981" y="9283"/>
                  <a:pt x="9984" y="9283"/>
                </a:cubicBezTo>
                <a:cubicBezTo>
                  <a:pt x="10011" y="9283"/>
                  <a:pt x="10024" y="9241"/>
                  <a:pt x="10034" y="9210"/>
                </a:cubicBezTo>
                <a:cubicBezTo>
                  <a:pt x="10039" y="9193"/>
                  <a:pt x="10045" y="9175"/>
                  <a:pt x="10050" y="9170"/>
                </a:cubicBezTo>
                <a:cubicBezTo>
                  <a:pt x="10094" y="9129"/>
                  <a:pt x="10111" y="9075"/>
                  <a:pt x="10131" y="9014"/>
                </a:cubicBezTo>
                <a:lnTo>
                  <a:pt x="10142" y="8981"/>
                </a:lnTo>
                <a:cubicBezTo>
                  <a:pt x="10144" y="8974"/>
                  <a:pt x="10145" y="8964"/>
                  <a:pt x="10143" y="8955"/>
                </a:cubicBezTo>
                <a:cubicBezTo>
                  <a:pt x="10142" y="8947"/>
                  <a:pt x="10139" y="8940"/>
                  <a:pt x="10135" y="8937"/>
                </a:cubicBezTo>
                <a:cubicBezTo>
                  <a:pt x="10124" y="8928"/>
                  <a:pt x="10122" y="8922"/>
                  <a:pt x="10122" y="8909"/>
                </a:cubicBezTo>
                <a:cubicBezTo>
                  <a:pt x="10122" y="8868"/>
                  <a:pt x="10138" y="8800"/>
                  <a:pt x="10161" y="8740"/>
                </a:cubicBezTo>
                <a:cubicBezTo>
                  <a:pt x="10179" y="8693"/>
                  <a:pt x="10198" y="8659"/>
                  <a:pt x="10211" y="8654"/>
                </a:cubicBezTo>
                <a:cubicBezTo>
                  <a:pt x="10262" y="8629"/>
                  <a:pt x="10311" y="8594"/>
                  <a:pt x="10326" y="8497"/>
                </a:cubicBezTo>
                <a:cubicBezTo>
                  <a:pt x="10327" y="8492"/>
                  <a:pt x="10327" y="8485"/>
                  <a:pt x="10326" y="8480"/>
                </a:cubicBezTo>
                <a:lnTo>
                  <a:pt x="10314" y="8391"/>
                </a:lnTo>
                <a:cubicBezTo>
                  <a:pt x="10314" y="8373"/>
                  <a:pt x="10321" y="8358"/>
                  <a:pt x="10329" y="8346"/>
                </a:cubicBezTo>
                <a:cubicBezTo>
                  <a:pt x="10332" y="8342"/>
                  <a:pt x="10335" y="8341"/>
                  <a:pt x="10338" y="8335"/>
                </a:cubicBezTo>
                <a:cubicBezTo>
                  <a:pt x="10346" y="8327"/>
                  <a:pt x="10355" y="8319"/>
                  <a:pt x="10364" y="8319"/>
                </a:cubicBezTo>
                <a:cubicBezTo>
                  <a:pt x="10383" y="8319"/>
                  <a:pt x="10399" y="8329"/>
                  <a:pt x="10416" y="8340"/>
                </a:cubicBezTo>
                <a:cubicBezTo>
                  <a:pt x="10436" y="8352"/>
                  <a:pt x="10457" y="8366"/>
                  <a:pt x="10483" y="8366"/>
                </a:cubicBezTo>
                <a:cubicBezTo>
                  <a:pt x="10518" y="8366"/>
                  <a:pt x="10543" y="8329"/>
                  <a:pt x="10567" y="8294"/>
                </a:cubicBezTo>
                <a:cubicBezTo>
                  <a:pt x="10580" y="8277"/>
                  <a:pt x="10591" y="8260"/>
                  <a:pt x="10604" y="8248"/>
                </a:cubicBezTo>
                <a:cubicBezTo>
                  <a:pt x="10614" y="8239"/>
                  <a:pt x="10620" y="8225"/>
                  <a:pt x="10625" y="8212"/>
                </a:cubicBezTo>
                <a:cubicBezTo>
                  <a:pt x="10634" y="8193"/>
                  <a:pt x="10639" y="8178"/>
                  <a:pt x="10657" y="8178"/>
                </a:cubicBezTo>
                <a:cubicBezTo>
                  <a:pt x="10705" y="8178"/>
                  <a:pt x="10724" y="8252"/>
                  <a:pt x="10746" y="8338"/>
                </a:cubicBezTo>
                <a:cubicBezTo>
                  <a:pt x="10755" y="8371"/>
                  <a:pt x="10764" y="8406"/>
                  <a:pt x="10775" y="8436"/>
                </a:cubicBezTo>
                <a:cubicBezTo>
                  <a:pt x="10780" y="8461"/>
                  <a:pt x="10794" y="8476"/>
                  <a:pt x="10807" y="8490"/>
                </a:cubicBezTo>
                <a:cubicBezTo>
                  <a:pt x="10816" y="8499"/>
                  <a:pt x="10824" y="8509"/>
                  <a:pt x="10829" y="8518"/>
                </a:cubicBezTo>
                <a:lnTo>
                  <a:pt x="10837" y="8533"/>
                </a:lnTo>
                <a:cubicBezTo>
                  <a:pt x="10867" y="8595"/>
                  <a:pt x="10886" y="8634"/>
                  <a:pt x="10945" y="8663"/>
                </a:cubicBezTo>
                <a:cubicBezTo>
                  <a:pt x="10953" y="8689"/>
                  <a:pt x="10974" y="8703"/>
                  <a:pt x="10987" y="8708"/>
                </a:cubicBezTo>
                <a:cubicBezTo>
                  <a:pt x="10998" y="8744"/>
                  <a:pt x="11025" y="8802"/>
                  <a:pt x="11042" y="8826"/>
                </a:cubicBezTo>
                <a:cubicBezTo>
                  <a:pt x="11045" y="8840"/>
                  <a:pt x="11049" y="8851"/>
                  <a:pt x="11052" y="8861"/>
                </a:cubicBezTo>
                <a:cubicBezTo>
                  <a:pt x="11057" y="8879"/>
                  <a:pt x="11061" y="8894"/>
                  <a:pt x="11062" y="8925"/>
                </a:cubicBezTo>
                <a:cubicBezTo>
                  <a:pt x="11062" y="8926"/>
                  <a:pt x="11062" y="8927"/>
                  <a:pt x="11062" y="8927"/>
                </a:cubicBezTo>
                <a:cubicBezTo>
                  <a:pt x="11061" y="8942"/>
                  <a:pt x="11061" y="8958"/>
                  <a:pt x="11059" y="8972"/>
                </a:cubicBezTo>
                <a:cubicBezTo>
                  <a:pt x="11056" y="8990"/>
                  <a:pt x="11050" y="9011"/>
                  <a:pt x="11041" y="9011"/>
                </a:cubicBezTo>
                <a:cubicBezTo>
                  <a:pt x="11040" y="9011"/>
                  <a:pt x="11040" y="9015"/>
                  <a:pt x="11039" y="9015"/>
                </a:cubicBezTo>
                <a:cubicBezTo>
                  <a:pt x="11031" y="9002"/>
                  <a:pt x="11021" y="8990"/>
                  <a:pt x="11010" y="8990"/>
                </a:cubicBezTo>
                <a:cubicBezTo>
                  <a:pt x="10988" y="8990"/>
                  <a:pt x="10972" y="9023"/>
                  <a:pt x="10966" y="9064"/>
                </a:cubicBezTo>
                <a:cubicBezTo>
                  <a:pt x="10965" y="9064"/>
                  <a:pt x="10964" y="9065"/>
                  <a:pt x="10964" y="9065"/>
                </a:cubicBezTo>
                <a:cubicBezTo>
                  <a:pt x="10961" y="9066"/>
                  <a:pt x="10959" y="9066"/>
                  <a:pt x="10956" y="9066"/>
                </a:cubicBezTo>
                <a:cubicBezTo>
                  <a:pt x="10949" y="9066"/>
                  <a:pt x="10941" y="9061"/>
                  <a:pt x="10932" y="9055"/>
                </a:cubicBezTo>
                <a:cubicBezTo>
                  <a:pt x="10922" y="9047"/>
                  <a:pt x="10910" y="9037"/>
                  <a:pt x="10895" y="9037"/>
                </a:cubicBezTo>
                <a:cubicBezTo>
                  <a:pt x="10882" y="9037"/>
                  <a:pt x="10870" y="9043"/>
                  <a:pt x="10856" y="9056"/>
                </a:cubicBezTo>
                <a:cubicBezTo>
                  <a:pt x="10851" y="9061"/>
                  <a:pt x="10848" y="9072"/>
                  <a:pt x="10848" y="9084"/>
                </a:cubicBezTo>
                <a:lnTo>
                  <a:pt x="10848" y="9113"/>
                </a:lnTo>
                <a:cubicBezTo>
                  <a:pt x="10848" y="9118"/>
                  <a:pt x="10849" y="9125"/>
                  <a:pt x="10850" y="9129"/>
                </a:cubicBezTo>
                <a:cubicBezTo>
                  <a:pt x="10858" y="9157"/>
                  <a:pt x="10875" y="9160"/>
                  <a:pt x="10884" y="9162"/>
                </a:cubicBezTo>
                <a:cubicBezTo>
                  <a:pt x="10885" y="9162"/>
                  <a:pt x="10886" y="9162"/>
                  <a:pt x="10888" y="9163"/>
                </a:cubicBezTo>
                <a:cubicBezTo>
                  <a:pt x="10901" y="9171"/>
                  <a:pt x="10915" y="9191"/>
                  <a:pt x="10929" y="9212"/>
                </a:cubicBezTo>
                <a:cubicBezTo>
                  <a:pt x="10945" y="9235"/>
                  <a:pt x="10960" y="9258"/>
                  <a:pt x="10979" y="9270"/>
                </a:cubicBezTo>
                <a:cubicBezTo>
                  <a:pt x="10984" y="9284"/>
                  <a:pt x="10995" y="9292"/>
                  <a:pt x="11007" y="9292"/>
                </a:cubicBezTo>
                <a:cubicBezTo>
                  <a:pt x="11007" y="9292"/>
                  <a:pt x="11008" y="9292"/>
                  <a:pt x="11008" y="9292"/>
                </a:cubicBezTo>
                <a:cubicBezTo>
                  <a:pt x="11008" y="9292"/>
                  <a:pt x="11009" y="9292"/>
                  <a:pt x="11009" y="9292"/>
                </a:cubicBezTo>
                <a:cubicBezTo>
                  <a:pt x="11010" y="9292"/>
                  <a:pt x="11011" y="9292"/>
                  <a:pt x="11012" y="9291"/>
                </a:cubicBezTo>
                <a:cubicBezTo>
                  <a:pt x="11012" y="9291"/>
                  <a:pt x="11012" y="9291"/>
                  <a:pt x="11012" y="9291"/>
                </a:cubicBezTo>
                <a:cubicBezTo>
                  <a:pt x="11014" y="9290"/>
                  <a:pt x="11016" y="9289"/>
                  <a:pt x="11017" y="9288"/>
                </a:cubicBezTo>
                <a:cubicBezTo>
                  <a:pt x="11017" y="9288"/>
                  <a:pt x="11017" y="9287"/>
                  <a:pt x="11017" y="9287"/>
                </a:cubicBezTo>
                <a:cubicBezTo>
                  <a:pt x="11024" y="9280"/>
                  <a:pt x="11030" y="9268"/>
                  <a:pt x="11032" y="9254"/>
                </a:cubicBezTo>
                <a:cubicBezTo>
                  <a:pt x="11033" y="9254"/>
                  <a:pt x="11032" y="9253"/>
                  <a:pt x="11032" y="9253"/>
                </a:cubicBezTo>
                <a:cubicBezTo>
                  <a:pt x="11033" y="9248"/>
                  <a:pt x="11034" y="9243"/>
                  <a:pt x="11034" y="9240"/>
                </a:cubicBezTo>
                <a:cubicBezTo>
                  <a:pt x="11034" y="9239"/>
                  <a:pt x="11034" y="9238"/>
                  <a:pt x="11034" y="9238"/>
                </a:cubicBezTo>
                <a:cubicBezTo>
                  <a:pt x="11034" y="9236"/>
                  <a:pt x="11034" y="9234"/>
                  <a:pt x="11034" y="9233"/>
                </a:cubicBezTo>
                <a:cubicBezTo>
                  <a:pt x="11034" y="9207"/>
                  <a:pt x="11030" y="9191"/>
                  <a:pt x="11027" y="9180"/>
                </a:cubicBezTo>
                <a:cubicBezTo>
                  <a:pt x="11026" y="9177"/>
                  <a:pt x="11026" y="9176"/>
                  <a:pt x="11026" y="9175"/>
                </a:cubicBezTo>
                <a:cubicBezTo>
                  <a:pt x="11042" y="9162"/>
                  <a:pt x="11055" y="9135"/>
                  <a:pt x="11057" y="9098"/>
                </a:cubicBezTo>
                <a:cubicBezTo>
                  <a:pt x="11060" y="9099"/>
                  <a:pt x="11061" y="9101"/>
                  <a:pt x="11064" y="9101"/>
                </a:cubicBezTo>
                <a:cubicBezTo>
                  <a:pt x="11067" y="9101"/>
                  <a:pt x="11068" y="9099"/>
                  <a:pt x="11069" y="9099"/>
                </a:cubicBezTo>
                <a:cubicBezTo>
                  <a:pt x="11069" y="9099"/>
                  <a:pt x="11070" y="9099"/>
                  <a:pt x="11070" y="9099"/>
                </a:cubicBezTo>
                <a:cubicBezTo>
                  <a:pt x="11094" y="9092"/>
                  <a:pt x="11102" y="9046"/>
                  <a:pt x="11107" y="9013"/>
                </a:cubicBezTo>
                <a:cubicBezTo>
                  <a:pt x="11110" y="8998"/>
                  <a:pt x="11113" y="8984"/>
                  <a:pt x="11116" y="8973"/>
                </a:cubicBezTo>
                <a:cubicBezTo>
                  <a:pt x="11138" y="8970"/>
                  <a:pt x="11151" y="8951"/>
                  <a:pt x="11151" y="8922"/>
                </a:cubicBezTo>
                <a:cubicBezTo>
                  <a:pt x="11151" y="8881"/>
                  <a:pt x="11138" y="8857"/>
                  <a:pt x="11127" y="8838"/>
                </a:cubicBezTo>
                <a:cubicBezTo>
                  <a:pt x="11118" y="8822"/>
                  <a:pt x="11113" y="8813"/>
                  <a:pt x="11113" y="8799"/>
                </a:cubicBezTo>
                <a:cubicBezTo>
                  <a:pt x="11113" y="8774"/>
                  <a:pt x="11129" y="8761"/>
                  <a:pt x="11145" y="8761"/>
                </a:cubicBezTo>
                <a:cubicBezTo>
                  <a:pt x="11160" y="8761"/>
                  <a:pt x="11169" y="8774"/>
                  <a:pt x="11180" y="8791"/>
                </a:cubicBezTo>
                <a:cubicBezTo>
                  <a:pt x="11189" y="8805"/>
                  <a:pt x="11198" y="8819"/>
                  <a:pt x="11210" y="8824"/>
                </a:cubicBezTo>
                <a:cubicBezTo>
                  <a:pt x="11214" y="8825"/>
                  <a:pt x="11218" y="8824"/>
                  <a:pt x="11221" y="8819"/>
                </a:cubicBezTo>
                <a:cubicBezTo>
                  <a:pt x="11225" y="8814"/>
                  <a:pt x="11227" y="8806"/>
                  <a:pt x="11227" y="8798"/>
                </a:cubicBezTo>
                <a:cubicBezTo>
                  <a:pt x="11234" y="8699"/>
                  <a:pt x="11189" y="8657"/>
                  <a:pt x="11149" y="8619"/>
                </a:cubicBezTo>
                <a:cubicBezTo>
                  <a:pt x="11144" y="8613"/>
                  <a:pt x="11138" y="8608"/>
                  <a:pt x="11132" y="8602"/>
                </a:cubicBezTo>
                <a:cubicBezTo>
                  <a:pt x="11129" y="8599"/>
                  <a:pt x="11124" y="8595"/>
                  <a:pt x="11119" y="8592"/>
                </a:cubicBezTo>
                <a:cubicBezTo>
                  <a:pt x="11115" y="8589"/>
                  <a:pt x="11110" y="8585"/>
                  <a:pt x="11105" y="8581"/>
                </a:cubicBezTo>
                <a:cubicBezTo>
                  <a:pt x="11092" y="8571"/>
                  <a:pt x="11086" y="8561"/>
                  <a:pt x="11085" y="8556"/>
                </a:cubicBezTo>
                <a:cubicBezTo>
                  <a:pt x="11090" y="8540"/>
                  <a:pt x="11089" y="8522"/>
                  <a:pt x="11089" y="8509"/>
                </a:cubicBezTo>
                <a:cubicBezTo>
                  <a:pt x="11089" y="8492"/>
                  <a:pt x="11083" y="8480"/>
                  <a:pt x="11075" y="8480"/>
                </a:cubicBezTo>
                <a:cubicBezTo>
                  <a:pt x="11064" y="8480"/>
                  <a:pt x="11054" y="8481"/>
                  <a:pt x="11046" y="8483"/>
                </a:cubicBezTo>
                <a:cubicBezTo>
                  <a:pt x="11027" y="8488"/>
                  <a:pt x="11012" y="8489"/>
                  <a:pt x="10996" y="8474"/>
                </a:cubicBezTo>
                <a:cubicBezTo>
                  <a:pt x="10988" y="8466"/>
                  <a:pt x="10974" y="8420"/>
                  <a:pt x="10964" y="8347"/>
                </a:cubicBezTo>
                <a:cubicBezTo>
                  <a:pt x="10961" y="8332"/>
                  <a:pt x="10956" y="8306"/>
                  <a:pt x="10948" y="8282"/>
                </a:cubicBezTo>
                <a:cubicBezTo>
                  <a:pt x="10968" y="8269"/>
                  <a:pt x="10984" y="8238"/>
                  <a:pt x="10984" y="8194"/>
                </a:cubicBezTo>
                <a:cubicBezTo>
                  <a:pt x="10984" y="8140"/>
                  <a:pt x="10963" y="8095"/>
                  <a:pt x="10935" y="8095"/>
                </a:cubicBezTo>
                <a:cubicBezTo>
                  <a:pt x="10910" y="8095"/>
                  <a:pt x="10891" y="8135"/>
                  <a:pt x="10888" y="8184"/>
                </a:cubicBezTo>
                <a:cubicBezTo>
                  <a:pt x="10873" y="8168"/>
                  <a:pt x="10865" y="8151"/>
                  <a:pt x="10865" y="8118"/>
                </a:cubicBezTo>
                <a:cubicBezTo>
                  <a:pt x="10865" y="8099"/>
                  <a:pt x="10868" y="8077"/>
                  <a:pt x="10873" y="8052"/>
                </a:cubicBezTo>
                <a:cubicBezTo>
                  <a:pt x="10874" y="8043"/>
                  <a:pt x="10874" y="8032"/>
                  <a:pt x="10871" y="8024"/>
                </a:cubicBezTo>
                <a:cubicBezTo>
                  <a:pt x="10869" y="8019"/>
                  <a:pt x="10867" y="8016"/>
                  <a:pt x="10864" y="8014"/>
                </a:cubicBezTo>
                <a:cubicBezTo>
                  <a:pt x="10868" y="8006"/>
                  <a:pt x="10882" y="7998"/>
                  <a:pt x="10890" y="7994"/>
                </a:cubicBezTo>
                <a:cubicBezTo>
                  <a:pt x="10896" y="7990"/>
                  <a:pt x="10903" y="7986"/>
                  <a:pt x="10909" y="7981"/>
                </a:cubicBezTo>
                <a:close/>
                <a:moveTo>
                  <a:pt x="10835" y="7990"/>
                </a:moveTo>
                <a:cubicBezTo>
                  <a:pt x="10834" y="7998"/>
                  <a:pt x="10833" y="8007"/>
                  <a:pt x="10833" y="8017"/>
                </a:cubicBezTo>
                <a:cubicBezTo>
                  <a:pt x="10833" y="8028"/>
                  <a:pt x="10836" y="8042"/>
                  <a:pt x="10841" y="8053"/>
                </a:cubicBezTo>
                <a:cubicBezTo>
                  <a:pt x="10837" y="8075"/>
                  <a:pt x="10835" y="8097"/>
                  <a:pt x="10835" y="8118"/>
                </a:cubicBezTo>
                <a:cubicBezTo>
                  <a:pt x="10835" y="8205"/>
                  <a:pt x="10864" y="8236"/>
                  <a:pt x="10890" y="8254"/>
                </a:cubicBezTo>
                <a:cubicBezTo>
                  <a:pt x="10918" y="8272"/>
                  <a:pt x="10932" y="8344"/>
                  <a:pt x="10935" y="8364"/>
                </a:cubicBezTo>
                <a:cubicBezTo>
                  <a:pt x="10941" y="8405"/>
                  <a:pt x="10957" y="8501"/>
                  <a:pt x="10984" y="8528"/>
                </a:cubicBezTo>
                <a:cubicBezTo>
                  <a:pt x="10997" y="8541"/>
                  <a:pt x="11010" y="8547"/>
                  <a:pt x="11025" y="8547"/>
                </a:cubicBezTo>
                <a:cubicBezTo>
                  <a:pt x="11033" y="8547"/>
                  <a:pt x="11041" y="8545"/>
                  <a:pt x="11049" y="8543"/>
                </a:cubicBezTo>
                <a:cubicBezTo>
                  <a:pt x="11051" y="8542"/>
                  <a:pt x="11053" y="8542"/>
                  <a:pt x="11055" y="8542"/>
                </a:cubicBezTo>
                <a:cubicBezTo>
                  <a:pt x="11052" y="8567"/>
                  <a:pt x="11056" y="8599"/>
                  <a:pt x="11083" y="8627"/>
                </a:cubicBezTo>
                <a:lnTo>
                  <a:pt x="11070" y="8800"/>
                </a:lnTo>
                <a:cubicBezTo>
                  <a:pt x="11069" y="8790"/>
                  <a:pt x="11065" y="8783"/>
                  <a:pt x="11060" y="8779"/>
                </a:cubicBezTo>
                <a:cubicBezTo>
                  <a:pt x="11050" y="8766"/>
                  <a:pt x="11014" y="8692"/>
                  <a:pt x="11011" y="8676"/>
                </a:cubicBezTo>
                <a:cubicBezTo>
                  <a:pt x="11010" y="8662"/>
                  <a:pt x="11004" y="8652"/>
                  <a:pt x="10996" y="8651"/>
                </a:cubicBezTo>
                <a:cubicBezTo>
                  <a:pt x="10991" y="8651"/>
                  <a:pt x="10975" y="8639"/>
                  <a:pt x="10971" y="8631"/>
                </a:cubicBezTo>
                <a:cubicBezTo>
                  <a:pt x="10970" y="8620"/>
                  <a:pt x="10965" y="8611"/>
                  <a:pt x="10959" y="8608"/>
                </a:cubicBezTo>
                <a:cubicBezTo>
                  <a:pt x="10903" y="8583"/>
                  <a:pt x="10887" y="8552"/>
                  <a:pt x="10857" y="8491"/>
                </a:cubicBezTo>
                <a:lnTo>
                  <a:pt x="10850" y="8475"/>
                </a:lnTo>
                <a:cubicBezTo>
                  <a:pt x="10842" y="8460"/>
                  <a:pt x="10832" y="8449"/>
                  <a:pt x="10822" y="8438"/>
                </a:cubicBezTo>
                <a:cubicBezTo>
                  <a:pt x="10815" y="8430"/>
                  <a:pt x="10804" y="8418"/>
                  <a:pt x="10803" y="8412"/>
                </a:cubicBezTo>
                <a:cubicBezTo>
                  <a:pt x="10802" y="8409"/>
                  <a:pt x="10801" y="8405"/>
                  <a:pt x="10800" y="8402"/>
                </a:cubicBezTo>
                <a:cubicBezTo>
                  <a:pt x="10793" y="8383"/>
                  <a:pt x="10787" y="8359"/>
                  <a:pt x="10781" y="8335"/>
                </a:cubicBezTo>
                <a:cubicBezTo>
                  <a:pt x="10784" y="8337"/>
                  <a:pt x="10786" y="8343"/>
                  <a:pt x="10790" y="8343"/>
                </a:cubicBezTo>
                <a:cubicBezTo>
                  <a:pt x="10809" y="8343"/>
                  <a:pt x="10824" y="8314"/>
                  <a:pt x="10824" y="8276"/>
                </a:cubicBezTo>
                <a:cubicBezTo>
                  <a:pt x="10824" y="8238"/>
                  <a:pt x="10809" y="8207"/>
                  <a:pt x="10790" y="8207"/>
                </a:cubicBezTo>
                <a:cubicBezTo>
                  <a:pt x="10773" y="8207"/>
                  <a:pt x="10761" y="8233"/>
                  <a:pt x="10758" y="8264"/>
                </a:cubicBezTo>
                <a:cubicBezTo>
                  <a:pt x="10737" y="8190"/>
                  <a:pt x="10712" y="8118"/>
                  <a:pt x="10657" y="8118"/>
                </a:cubicBezTo>
                <a:cubicBezTo>
                  <a:pt x="10626" y="8118"/>
                  <a:pt x="10612" y="8149"/>
                  <a:pt x="10603" y="8172"/>
                </a:cubicBezTo>
                <a:cubicBezTo>
                  <a:pt x="10599" y="8182"/>
                  <a:pt x="10595" y="8189"/>
                  <a:pt x="10591" y="8193"/>
                </a:cubicBezTo>
                <a:cubicBezTo>
                  <a:pt x="10576" y="8208"/>
                  <a:pt x="10563" y="8227"/>
                  <a:pt x="10550" y="8245"/>
                </a:cubicBezTo>
                <a:cubicBezTo>
                  <a:pt x="10528" y="8277"/>
                  <a:pt x="10508" y="8305"/>
                  <a:pt x="10483" y="8305"/>
                </a:cubicBezTo>
                <a:cubicBezTo>
                  <a:pt x="10461" y="8305"/>
                  <a:pt x="10444" y="8294"/>
                  <a:pt x="10425" y="8283"/>
                </a:cubicBezTo>
                <a:cubicBezTo>
                  <a:pt x="10417" y="8277"/>
                  <a:pt x="10407" y="8271"/>
                  <a:pt x="10398" y="8266"/>
                </a:cubicBezTo>
                <a:lnTo>
                  <a:pt x="10486" y="8211"/>
                </a:lnTo>
                <a:cubicBezTo>
                  <a:pt x="10493" y="8223"/>
                  <a:pt x="10501" y="8232"/>
                  <a:pt x="10511" y="8232"/>
                </a:cubicBezTo>
                <a:cubicBezTo>
                  <a:pt x="10527" y="8232"/>
                  <a:pt x="10539" y="8207"/>
                  <a:pt x="10542" y="8176"/>
                </a:cubicBezTo>
                <a:lnTo>
                  <a:pt x="10835" y="7990"/>
                </a:lnTo>
                <a:close/>
                <a:moveTo>
                  <a:pt x="12143" y="7991"/>
                </a:moveTo>
                <a:lnTo>
                  <a:pt x="12140" y="8026"/>
                </a:lnTo>
                <a:lnTo>
                  <a:pt x="12137" y="8072"/>
                </a:lnTo>
                <a:cubicBezTo>
                  <a:pt x="12132" y="8061"/>
                  <a:pt x="12125" y="8046"/>
                  <a:pt x="12115" y="8024"/>
                </a:cubicBezTo>
                <a:cubicBezTo>
                  <a:pt x="12115" y="8024"/>
                  <a:pt x="12143" y="7991"/>
                  <a:pt x="12143" y="7991"/>
                </a:cubicBezTo>
                <a:close/>
                <a:moveTo>
                  <a:pt x="18675" y="7997"/>
                </a:moveTo>
                <a:cubicBezTo>
                  <a:pt x="18688" y="8018"/>
                  <a:pt x="18699" y="8042"/>
                  <a:pt x="18711" y="8065"/>
                </a:cubicBezTo>
                <a:cubicBezTo>
                  <a:pt x="18743" y="8130"/>
                  <a:pt x="18775" y="8198"/>
                  <a:pt x="18837" y="8198"/>
                </a:cubicBezTo>
                <a:cubicBezTo>
                  <a:pt x="18843" y="8198"/>
                  <a:pt x="18849" y="8195"/>
                  <a:pt x="18855" y="8192"/>
                </a:cubicBezTo>
                <a:cubicBezTo>
                  <a:pt x="18854" y="8197"/>
                  <a:pt x="18854" y="8204"/>
                  <a:pt x="18854" y="8211"/>
                </a:cubicBezTo>
                <a:cubicBezTo>
                  <a:pt x="18854" y="8231"/>
                  <a:pt x="18859" y="8249"/>
                  <a:pt x="18866" y="8263"/>
                </a:cubicBezTo>
                <a:cubicBezTo>
                  <a:pt x="18856" y="8271"/>
                  <a:pt x="18845" y="8275"/>
                  <a:pt x="18829" y="8275"/>
                </a:cubicBezTo>
                <a:cubicBezTo>
                  <a:pt x="18785" y="8275"/>
                  <a:pt x="18764" y="8348"/>
                  <a:pt x="18750" y="8402"/>
                </a:cubicBezTo>
                <a:cubicBezTo>
                  <a:pt x="18749" y="8405"/>
                  <a:pt x="18748" y="8409"/>
                  <a:pt x="18747" y="8412"/>
                </a:cubicBezTo>
                <a:cubicBezTo>
                  <a:pt x="18735" y="8399"/>
                  <a:pt x="18725" y="8389"/>
                  <a:pt x="18715" y="8380"/>
                </a:cubicBezTo>
                <a:cubicBezTo>
                  <a:pt x="18701" y="8366"/>
                  <a:pt x="18687" y="8353"/>
                  <a:pt x="18669" y="8329"/>
                </a:cubicBezTo>
                <a:cubicBezTo>
                  <a:pt x="18666" y="8326"/>
                  <a:pt x="18663" y="8325"/>
                  <a:pt x="18661" y="8325"/>
                </a:cubicBezTo>
                <a:cubicBezTo>
                  <a:pt x="18659" y="8325"/>
                  <a:pt x="18658" y="8326"/>
                  <a:pt x="18657" y="8327"/>
                </a:cubicBezTo>
                <a:cubicBezTo>
                  <a:pt x="18650" y="8331"/>
                  <a:pt x="18642" y="8342"/>
                  <a:pt x="18637" y="8357"/>
                </a:cubicBezTo>
                <a:cubicBezTo>
                  <a:pt x="18633" y="8356"/>
                  <a:pt x="18628" y="8354"/>
                  <a:pt x="18625" y="8353"/>
                </a:cubicBezTo>
                <a:cubicBezTo>
                  <a:pt x="18617" y="8350"/>
                  <a:pt x="18608" y="8347"/>
                  <a:pt x="18601" y="8347"/>
                </a:cubicBezTo>
                <a:cubicBezTo>
                  <a:pt x="18589" y="8347"/>
                  <a:pt x="18580" y="8355"/>
                  <a:pt x="18575" y="8370"/>
                </a:cubicBezTo>
                <a:lnTo>
                  <a:pt x="18574" y="8368"/>
                </a:lnTo>
                <a:cubicBezTo>
                  <a:pt x="18576" y="8363"/>
                  <a:pt x="18579" y="8360"/>
                  <a:pt x="18581" y="8355"/>
                </a:cubicBezTo>
                <a:cubicBezTo>
                  <a:pt x="18589" y="8341"/>
                  <a:pt x="18596" y="8328"/>
                  <a:pt x="18600" y="8312"/>
                </a:cubicBezTo>
                <a:cubicBezTo>
                  <a:pt x="18604" y="8313"/>
                  <a:pt x="18608" y="8311"/>
                  <a:pt x="18612" y="8305"/>
                </a:cubicBezTo>
                <a:cubicBezTo>
                  <a:pt x="18612" y="8305"/>
                  <a:pt x="18613" y="8305"/>
                  <a:pt x="18613" y="8305"/>
                </a:cubicBezTo>
                <a:cubicBezTo>
                  <a:pt x="18615" y="8305"/>
                  <a:pt x="18617" y="8304"/>
                  <a:pt x="18619" y="8304"/>
                </a:cubicBezTo>
                <a:cubicBezTo>
                  <a:pt x="18673" y="8304"/>
                  <a:pt x="18684" y="8092"/>
                  <a:pt x="18684" y="8053"/>
                </a:cubicBezTo>
                <a:cubicBezTo>
                  <a:pt x="18684" y="8033"/>
                  <a:pt x="18679" y="8020"/>
                  <a:pt x="18675" y="8012"/>
                </a:cubicBezTo>
                <a:cubicBezTo>
                  <a:pt x="18675" y="8011"/>
                  <a:pt x="18674" y="8009"/>
                  <a:pt x="18673" y="8008"/>
                </a:cubicBezTo>
                <a:cubicBezTo>
                  <a:pt x="18673" y="8004"/>
                  <a:pt x="18674" y="8000"/>
                  <a:pt x="18675" y="7997"/>
                </a:cubicBezTo>
                <a:close/>
                <a:moveTo>
                  <a:pt x="13280" y="8008"/>
                </a:moveTo>
                <a:cubicBezTo>
                  <a:pt x="13291" y="8008"/>
                  <a:pt x="13303" y="8012"/>
                  <a:pt x="13315" y="8017"/>
                </a:cubicBezTo>
                <a:cubicBezTo>
                  <a:pt x="13318" y="8018"/>
                  <a:pt x="13320" y="8019"/>
                  <a:pt x="13322" y="8019"/>
                </a:cubicBezTo>
                <a:lnTo>
                  <a:pt x="13338" y="8200"/>
                </a:lnTo>
                <a:lnTo>
                  <a:pt x="13343" y="8259"/>
                </a:lnTo>
                <a:cubicBezTo>
                  <a:pt x="13343" y="8259"/>
                  <a:pt x="13193" y="8061"/>
                  <a:pt x="13193" y="8061"/>
                </a:cubicBezTo>
                <a:cubicBezTo>
                  <a:pt x="13219" y="8037"/>
                  <a:pt x="13253" y="8008"/>
                  <a:pt x="13280" y="8008"/>
                </a:cubicBezTo>
                <a:close/>
                <a:moveTo>
                  <a:pt x="6223" y="8010"/>
                </a:moveTo>
                <a:cubicBezTo>
                  <a:pt x="6223" y="8013"/>
                  <a:pt x="6223" y="8017"/>
                  <a:pt x="6223" y="8019"/>
                </a:cubicBezTo>
                <a:cubicBezTo>
                  <a:pt x="6221" y="8021"/>
                  <a:pt x="6219" y="8021"/>
                  <a:pt x="6217" y="8023"/>
                </a:cubicBezTo>
                <a:cubicBezTo>
                  <a:pt x="6219" y="8018"/>
                  <a:pt x="6221" y="8014"/>
                  <a:pt x="6223" y="8010"/>
                </a:cubicBezTo>
                <a:close/>
                <a:moveTo>
                  <a:pt x="5034" y="8018"/>
                </a:moveTo>
                <a:cubicBezTo>
                  <a:pt x="5059" y="8040"/>
                  <a:pt x="5088" y="8073"/>
                  <a:pt x="5090" y="8094"/>
                </a:cubicBezTo>
                <a:cubicBezTo>
                  <a:pt x="5090" y="8123"/>
                  <a:pt x="5084" y="8148"/>
                  <a:pt x="5079" y="8176"/>
                </a:cubicBezTo>
                <a:cubicBezTo>
                  <a:pt x="5077" y="8185"/>
                  <a:pt x="5075" y="8194"/>
                  <a:pt x="5073" y="8204"/>
                </a:cubicBezTo>
                <a:lnTo>
                  <a:pt x="5042" y="8277"/>
                </a:lnTo>
                <a:lnTo>
                  <a:pt x="5035" y="8294"/>
                </a:lnTo>
                <a:cubicBezTo>
                  <a:pt x="5023" y="8243"/>
                  <a:pt x="4998" y="8207"/>
                  <a:pt x="4968" y="8207"/>
                </a:cubicBezTo>
                <a:cubicBezTo>
                  <a:pt x="4952" y="8207"/>
                  <a:pt x="4937" y="8219"/>
                  <a:pt x="4925" y="8237"/>
                </a:cubicBezTo>
                <a:cubicBezTo>
                  <a:pt x="4926" y="8146"/>
                  <a:pt x="4931" y="8114"/>
                  <a:pt x="4933" y="8109"/>
                </a:cubicBezTo>
                <a:cubicBezTo>
                  <a:pt x="4976" y="8104"/>
                  <a:pt x="4989" y="8071"/>
                  <a:pt x="4997" y="8036"/>
                </a:cubicBezTo>
                <a:cubicBezTo>
                  <a:pt x="5002" y="8043"/>
                  <a:pt x="5007" y="8048"/>
                  <a:pt x="5013" y="8048"/>
                </a:cubicBezTo>
                <a:cubicBezTo>
                  <a:pt x="5023" y="8048"/>
                  <a:pt x="5030" y="8035"/>
                  <a:pt x="5034" y="8018"/>
                </a:cubicBezTo>
                <a:close/>
                <a:moveTo>
                  <a:pt x="13038" y="8021"/>
                </a:moveTo>
                <a:cubicBezTo>
                  <a:pt x="13011" y="8021"/>
                  <a:pt x="12989" y="8065"/>
                  <a:pt x="12989" y="8120"/>
                </a:cubicBezTo>
                <a:cubicBezTo>
                  <a:pt x="12989" y="8174"/>
                  <a:pt x="13011" y="8218"/>
                  <a:pt x="13038" y="8218"/>
                </a:cubicBezTo>
                <a:cubicBezTo>
                  <a:pt x="13065" y="8218"/>
                  <a:pt x="13087" y="8174"/>
                  <a:pt x="13087" y="8120"/>
                </a:cubicBezTo>
                <a:cubicBezTo>
                  <a:pt x="13087" y="8065"/>
                  <a:pt x="13065" y="8021"/>
                  <a:pt x="13038" y="8021"/>
                </a:cubicBezTo>
                <a:close/>
                <a:moveTo>
                  <a:pt x="18026" y="8038"/>
                </a:moveTo>
                <a:cubicBezTo>
                  <a:pt x="18017" y="8040"/>
                  <a:pt x="18012" y="8054"/>
                  <a:pt x="18013" y="8071"/>
                </a:cubicBezTo>
                <a:cubicBezTo>
                  <a:pt x="18014" y="8091"/>
                  <a:pt x="18022" y="8102"/>
                  <a:pt x="18025" y="8106"/>
                </a:cubicBezTo>
                <a:cubicBezTo>
                  <a:pt x="18031" y="8114"/>
                  <a:pt x="18035" y="8122"/>
                  <a:pt x="18039" y="8131"/>
                </a:cubicBezTo>
                <a:cubicBezTo>
                  <a:pt x="18041" y="8138"/>
                  <a:pt x="18043" y="8146"/>
                  <a:pt x="18045" y="8153"/>
                </a:cubicBezTo>
                <a:cubicBezTo>
                  <a:pt x="18046" y="8163"/>
                  <a:pt x="18047" y="8174"/>
                  <a:pt x="18047" y="8186"/>
                </a:cubicBezTo>
                <a:cubicBezTo>
                  <a:pt x="18047" y="8203"/>
                  <a:pt x="18053" y="8216"/>
                  <a:pt x="18062" y="8216"/>
                </a:cubicBezTo>
                <a:cubicBezTo>
                  <a:pt x="18070" y="8216"/>
                  <a:pt x="18077" y="8203"/>
                  <a:pt x="18077" y="8187"/>
                </a:cubicBezTo>
                <a:cubicBezTo>
                  <a:pt x="18077" y="8134"/>
                  <a:pt x="18066" y="8089"/>
                  <a:pt x="18041" y="8055"/>
                </a:cubicBezTo>
                <a:cubicBezTo>
                  <a:pt x="18039" y="8044"/>
                  <a:pt x="18032" y="8036"/>
                  <a:pt x="18026" y="8038"/>
                </a:cubicBezTo>
                <a:close/>
                <a:moveTo>
                  <a:pt x="5619" y="8040"/>
                </a:moveTo>
                <a:cubicBezTo>
                  <a:pt x="5617" y="8042"/>
                  <a:pt x="5615" y="8044"/>
                  <a:pt x="5614" y="8046"/>
                </a:cubicBezTo>
                <a:cubicBezTo>
                  <a:pt x="5610" y="8053"/>
                  <a:pt x="5601" y="8070"/>
                  <a:pt x="5587" y="8096"/>
                </a:cubicBezTo>
                <a:cubicBezTo>
                  <a:pt x="5584" y="8102"/>
                  <a:pt x="5583" y="8111"/>
                  <a:pt x="5583" y="8118"/>
                </a:cubicBezTo>
                <a:cubicBezTo>
                  <a:pt x="5583" y="8123"/>
                  <a:pt x="5584" y="8128"/>
                  <a:pt x="5586" y="8132"/>
                </a:cubicBezTo>
                <a:cubicBezTo>
                  <a:pt x="5585" y="8137"/>
                  <a:pt x="5583" y="8141"/>
                  <a:pt x="5583" y="8146"/>
                </a:cubicBezTo>
                <a:cubicBezTo>
                  <a:pt x="5583" y="8175"/>
                  <a:pt x="5594" y="8198"/>
                  <a:pt x="5608" y="8198"/>
                </a:cubicBezTo>
                <a:cubicBezTo>
                  <a:pt x="5622" y="8198"/>
                  <a:pt x="5634" y="8175"/>
                  <a:pt x="5634" y="8146"/>
                </a:cubicBezTo>
                <a:cubicBezTo>
                  <a:pt x="5634" y="8130"/>
                  <a:pt x="5630" y="8117"/>
                  <a:pt x="5624" y="8108"/>
                </a:cubicBezTo>
                <a:cubicBezTo>
                  <a:pt x="5626" y="8103"/>
                  <a:pt x="5630" y="8096"/>
                  <a:pt x="5632" y="8094"/>
                </a:cubicBezTo>
                <a:cubicBezTo>
                  <a:pt x="5632" y="8094"/>
                  <a:pt x="5632" y="8094"/>
                  <a:pt x="5632" y="8094"/>
                </a:cubicBezTo>
                <a:cubicBezTo>
                  <a:pt x="5633" y="8093"/>
                  <a:pt x="5633" y="8093"/>
                  <a:pt x="5633" y="8093"/>
                </a:cubicBezTo>
                <a:cubicBezTo>
                  <a:pt x="5634" y="8092"/>
                  <a:pt x="5634" y="8092"/>
                  <a:pt x="5634" y="8092"/>
                </a:cubicBezTo>
                <a:cubicBezTo>
                  <a:pt x="5641" y="8082"/>
                  <a:pt x="5643" y="8064"/>
                  <a:pt x="5638" y="8051"/>
                </a:cubicBezTo>
                <a:cubicBezTo>
                  <a:pt x="5634" y="8038"/>
                  <a:pt x="5625" y="8034"/>
                  <a:pt x="5619" y="8040"/>
                </a:cubicBezTo>
                <a:close/>
                <a:moveTo>
                  <a:pt x="16903" y="8054"/>
                </a:moveTo>
                <a:cubicBezTo>
                  <a:pt x="16923" y="8094"/>
                  <a:pt x="16954" y="8155"/>
                  <a:pt x="16991" y="8227"/>
                </a:cubicBezTo>
                <a:cubicBezTo>
                  <a:pt x="16999" y="8244"/>
                  <a:pt x="17008" y="8262"/>
                  <a:pt x="17018" y="8280"/>
                </a:cubicBezTo>
                <a:cubicBezTo>
                  <a:pt x="17025" y="8296"/>
                  <a:pt x="17034" y="8311"/>
                  <a:pt x="17042" y="8327"/>
                </a:cubicBezTo>
                <a:cubicBezTo>
                  <a:pt x="17042" y="8328"/>
                  <a:pt x="17043" y="8329"/>
                  <a:pt x="17043" y="8331"/>
                </a:cubicBezTo>
                <a:cubicBezTo>
                  <a:pt x="17050" y="8343"/>
                  <a:pt x="17056" y="8356"/>
                  <a:pt x="17063" y="8369"/>
                </a:cubicBezTo>
                <a:cubicBezTo>
                  <a:pt x="17065" y="8373"/>
                  <a:pt x="17067" y="8378"/>
                  <a:pt x="17070" y="8382"/>
                </a:cubicBezTo>
                <a:cubicBezTo>
                  <a:pt x="17078" y="8398"/>
                  <a:pt x="17086" y="8414"/>
                  <a:pt x="17094" y="8431"/>
                </a:cubicBezTo>
                <a:cubicBezTo>
                  <a:pt x="17097" y="8437"/>
                  <a:pt x="17101" y="8443"/>
                  <a:pt x="17104" y="8450"/>
                </a:cubicBezTo>
                <a:cubicBezTo>
                  <a:pt x="17105" y="8451"/>
                  <a:pt x="17106" y="8453"/>
                  <a:pt x="17107" y="8454"/>
                </a:cubicBezTo>
                <a:cubicBezTo>
                  <a:pt x="17116" y="8472"/>
                  <a:pt x="17124" y="8490"/>
                  <a:pt x="17134" y="8508"/>
                </a:cubicBezTo>
                <a:cubicBezTo>
                  <a:pt x="17137" y="8515"/>
                  <a:pt x="17141" y="8523"/>
                  <a:pt x="17145" y="8530"/>
                </a:cubicBezTo>
                <a:cubicBezTo>
                  <a:pt x="17161" y="8563"/>
                  <a:pt x="17178" y="8596"/>
                  <a:pt x="17195" y="8629"/>
                </a:cubicBezTo>
                <a:cubicBezTo>
                  <a:pt x="17197" y="8633"/>
                  <a:pt x="17199" y="8638"/>
                  <a:pt x="17202" y="8642"/>
                </a:cubicBezTo>
                <a:cubicBezTo>
                  <a:pt x="17206" y="8651"/>
                  <a:pt x="17211" y="8660"/>
                  <a:pt x="17215" y="8669"/>
                </a:cubicBezTo>
                <a:cubicBezTo>
                  <a:pt x="17218" y="8675"/>
                  <a:pt x="17221" y="8680"/>
                  <a:pt x="17224" y="8686"/>
                </a:cubicBezTo>
                <a:cubicBezTo>
                  <a:pt x="17249" y="8736"/>
                  <a:pt x="17274" y="8785"/>
                  <a:pt x="17299" y="8833"/>
                </a:cubicBezTo>
                <a:cubicBezTo>
                  <a:pt x="17296" y="8836"/>
                  <a:pt x="17294" y="8839"/>
                  <a:pt x="17292" y="8842"/>
                </a:cubicBezTo>
                <a:cubicBezTo>
                  <a:pt x="17283" y="8854"/>
                  <a:pt x="17270" y="8860"/>
                  <a:pt x="17256" y="8865"/>
                </a:cubicBezTo>
                <a:cubicBezTo>
                  <a:pt x="17230" y="8874"/>
                  <a:pt x="17195" y="8887"/>
                  <a:pt x="17195" y="8968"/>
                </a:cubicBezTo>
                <a:cubicBezTo>
                  <a:pt x="17195" y="9019"/>
                  <a:pt x="17221" y="9043"/>
                  <a:pt x="17236" y="9057"/>
                </a:cubicBezTo>
                <a:cubicBezTo>
                  <a:pt x="17240" y="9060"/>
                  <a:pt x="17243" y="9062"/>
                  <a:pt x="17245" y="9065"/>
                </a:cubicBezTo>
                <a:cubicBezTo>
                  <a:pt x="17254" y="9079"/>
                  <a:pt x="17258" y="9093"/>
                  <a:pt x="17261" y="9110"/>
                </a:cubicBezTo>
                <a:cubicBezTo>
                  <a:pt x="17266" y="9132"/>
                  <a:pt x="17272" y="9158"/>
                  <a:pt x="17289" y="9180"/>
                </a:cubicBezTo>
                <a:cubicBezTo>
                  <a:pt x="17298" y="9192"/>
                  <a:pt x="17308" y="9198"/>
                  <a:pt x="17322" y="9198"/>
                </a:cubicBezTo>
                <a:cubicBezTo>
                  <a:pt x="17328" y="9198"/>
                  <a:pt x="17333" y="9197"/>
                  <a:pt x="17339" y="9196"/>
                </a:cubicBezTo>
                <a:cubicBezTo>
                  <a:pt x="17343" y="9195"/>
                  <a:pt x="17348" y="9194"/>
                  <a:pt x="17352" y="9194"/>
                </a:cubicBezTo>
                <a:cubicBezTo>
                  <a:pt x="17368" y="9194"/>
                  <a:pt x="17374" y="9159"/>
                  <a:pt x="17378" y="9131"/>
                </a:cubicBezTo>
                <a:cubicBezTo>
                  <a:pt x="17380" y="9123"/>
                  <a:pt x="17382" y="9108"/>
                  <a:pt x="17384" y="9101"/>
                </a:cubicBezTo>
                <a:cubicBezTo>
                  <a:pt x="17386" y="9102"/>
                  <a:pt x="17387" y="9107"/>
                  <a:pt x="17389" y="9108"/>
                </a:cubicBezTo>
                <a:cubicBezTo>
                  <a:pt x="17384" y="9129"/>
                  <a:pt x="17380" y="9151"/>
                  <a:pt x="17380" y="9176"/>
                </a:cubicBezTo>
                <a:cubicBezTo>
                  <a:pt x="17380" y="9202"/>
                  <a:pt x="17385" y="9225"/>
                  <a:pt x="17391" y="9247"/>
                </a:cubicBezTo>
                <a:cubicBezTo>
                  <a:pt x="17368" y="9271"/>
                  <a:pt x="17348" y="9300"/>
                  <a:pt x="17339" y="9351"/>
                </a:cubicBezTo>
                <a:cubicBezTo>
                  <a:pt x="17337" y="9365"/>
                  <a:pt x="17330" y="9374"/>
                  <a:pt x="17322" y="9386"/>
                </a:cubicBezTo>
                <a:cubicBezTo>
                  <a:pt x="17310" y="9401"/>
                  <a:pt x="17294" y="9423"/>
                  <a:pt x="17294" y="9466"/>
                </a:cubicBezTo>
                <a:cubicBezTo>
                  <a:pt x="17294" y="9506"/>
                  <a:pt x="17306" y="9539"/>
                  <a:pt x="17321" y="9563"/>
                </a:cubicBezTo>
                <a:lnTo>
                  <a:pt x="17154" y="9738"/>
                </a:lnTo>
                <a:cubicBezTo>
                  <a:pt x="17146" y="9696"/>
                  <a:pt x="17129" y="9662"/>
                  <a:pt x="17104" y="9662"/>
                </a:cubicBezTo>
                <a:cubicBezTo>
                  <a:pt x="17072" y="9662"/>
                  <a:pt x="17045" y="9715"/>
                  <a:pt x="17045" y="9781"/>
                </a:cubicBezTo>
                <a:cubicBezTo>
                  <a:pt x="17045" y="9804"/>
                  <a:pt x="17049" y="9823"/>
                  <a:pt x="17055" y="9841"/>
                </a:cubicBezTo>
                <a:lnTo>
                  <a:pt x="16945" y="9957"/>
                </a:lnTo>
                <a:lnTo>
                  <a:pt x="16941" y="9806"/>
                </a:lnTo>
                <a:cubicBezTo>
                  <a:pt x="16952" y="9791"/>
                  <a:pt x="16960" y="9771"/>
                  <a:pt x="16960" y="9744"/>
                </a:cubicBezTo>
                <a:cubicBezTo>
                  <a:pt x="16960" y="9714"/>
                  <a:pt x="16950" y="9693"/>
                  <a:pt x="16939" y="9678"/>
                </a:cubicBezTo>
                <a:lnTo>
                  <a:pt x="16926" y="9095"/>
                </a:lnTo>
                <a:cubicBezTo>
                  <a:pt x="16935" y="9080"/>
                  <a:pt x="16941" y="9060"/>
                  <a:pt x="16941" y="9035"/>
                </a:cubicBezTo>
                <a:cubicBezTo>
                  <a:pt x="16941" y="9008"/>
                  <a:pt x="16933" y="8987"/>
                  <a:pt x="16923" y="8972"/>
                </a:cubicBezTo>
                <a:lnTo>
                  <a:pt x="16903" y="8054"/>
                </a:lnTo>
                <a:close/>
                <a:moveTo>
                  <a:pt x="6276" y="8055"/>
                </a:moveTo>
                <a:lnTo>
                  <a:pt x="6296" y="8071"/>
                </a:lnTo>
                <a:lnTo>
                  <a:pt x="6333" y="8099"/>
                </a:lnTo>
                <a:cubicBezTo>
                  <a:pt x="6307" y="8120"/>
                  <a:pt x="6285" y="8136"/>
                  <a:pt x="6280" y="8138"/>
                </a:cubicBezTo>
                <a:cubicBezTo>
                  <a:pt x="6253" y="8155"/>
                  <a:pt x="6229" y="8201"/>
                  <a:pt x="6209" y="8237"/>
                </a:cubicBezTo>
                <a:cubicBezTo>
                  <a:pt x="6201" y="8252"/>
                  <a:pt x="6191" y="8270"/>
                  <a:pt x="6186" y="8276"/>
                </a:cubicBezTo>
                <a:cubicBezTo>
                  <a:pt x="6177" y="8266"/>
                  <a:pt x="6158" y="8221"/>
                  <a:pt x="6158" y="8200"/>
                </a:cubicBezTo>
                <a:cubicBezTo>
                  <a:pt x="6158" y="8130"/>
                  <a:pt x="6225" y="8068"/>
                  <a:pt x="6270" y="8060"/>
                </a:cubicBezTo>
                <a:cubicBezTo>
                  <a:pt x="6272" y="8060"/>
                  <a:pt x="6274" y="8058"/>
                  <a:pt x="6276" y="8055"/>
                </a:cubicBezTo>
                <a:close/>
                <a:moveTo>
                  <a:pt x="17526" y="8058"/>
                </a:moveTo>
                <a:cubicBezTo>
                  <a:pt x="17507" y="8058"/>
                  <a:pt x="17492" y="8089"/>
                  <a:pt x="17492" y="8127"/>
                </a:cubicBezTo>
                <a:cubicBezTo>
                  <a:pt x="17492" y="8164"/>
                  <a:pt x="17507" y="8194"/>
                  <a:pt x="17526" y="8194"/>
                </a:cubicBezTo>
                <a:cubicBezTo>
                  <a:pt x="17545" y="8194"/>
                  <a:pt x="17560" y="8164"/>
                  <a:pt x="17560" y="8127"/>
                </a:cubicBezTo>
                <a:cubicBezTo>
                  <a:pt x="17560" y="8089"/>
                  <a:pt x="17545" y="8058"/>
                  <a:pt x="17526" y="8058"/>
                </a:cubicBezTo>
                <a:close/>
                <a:moveTo>
                  <a:pt x="13161" y="8092"/>
                </a:moveTo>
                <a:cubicBezTo>
                  <a:pt x="13161" y="8092"/>
                  <a:pt x="13342" y="8329"/>
                  <a:pt x="13342" y="8329"/>
                </a:cubicBezTo>
                <a:lnTo>
                  <a:pt x="13283" y="8467"/>
                </a:lnTo>
                <a:cubicBezTo>
                  <a:pt x="13273" y="8407"/>
                  <a:pt x="13255" y="8360"/>
                  <a:pt x="13235" y="8312"/>
                </a:cubicBezTo>
                <a:cubicBezTo>
                  <a:pt x="13221" y="8277"/>
                  <a:pt x="13206" y="8242"/>
                  <a:pt x="13193" y="8198"/>
                </a:cubicBezTo>
                <a:cubicBezTo>
                  <a:pt x="13187" y="8174"/>
                  <a:pt x="13177" y="8160"/>
                  <a:pt x="13168" y="8149"/>
                </a:cubicBezTo>
                <a:cubicBezTo>
                  <a:pt x="13159" y="8136"/>
                  <a:pt x="13151" y="8126"/>
                  <a:pt x="13148" y="8104"/>
                </a:cubicBezTo>
                <a:cubicBezTo>
                  <a:pt x="13151" y="8101"/>
                  <a:pt x="13156" y="8097"/>
                  <a:pt x="13161" y="8092"/>
                </a:cubicBezTo>
                <a:close/>
                <a:moveTo>
                  <a:pt x="18736" y="8132"/>
                </a:moveTo>
                <a:cubicBezTo>
                  <a:pt x="18717" y="8132"/>
                  <a:pt x="18701" y="8163"/>
                  <a:pt x="18701" y="8201"/>
                </a:cubicBezTo>
                <a:cubicBezTo>
                  <a:pt x="18701" y="8239"/>
                  <a:pt x="18717" y="8269"/>
                  <a:pt x="18736" y="8269"/>
                </a:cubicBezTo>
                <a:cubicBezTo>
                  <a:pt x="18754" y="8269"/>
                  <a:pt x="18769" y="8239"/>
                  <a:pt x="18769" y="8201"/>
                </a:cubicBezTo>
                <a:cubicBezTo>
                  <a:pt x="18769" y="8163"/>
                  <a:pt x="18754" y="8132"/>
                  <a:pt x="18736" y="8132"/>
                </a:cubicBezTo>
                <a:close/>
                <a:moveTo>
                  <a:pt x="17826" y="8170"/>
                </a:moveTo>
                <a:cubicBezTo>
                  <a:pt x="17785" y="8170"/>
                  <a:pt x="17752" y="8236"/>
                  <a:pt x="17752" y="8318"/>
                </a:cubicBezTo>
                <a:cubicBezTo>
                  <a:pt x="17752" y="8400"/>
                  <a:pt x="17785" y="8466"/>
                  <a:pt x="17826" y="8466"/>
                </a:cubicBezTo>
                <a:cubicBezTo>
                  <a:pt x="17867" y="8466"/>
                  <a:pt x="17900" y="8400"/>
                  <a:pt x="17900" y="8318"/>
                </a:cubicBezTo>
                <a:cubicBezTo>
                  <a:pt x="17900" y="8236"/>
                  <a:pt x="17867" y="8170"/>
                  <a:pt x="17826" y="8170"/>
                </a:cubicBezTo>
                <a:close/>
                <a:moveTo>
                  <a:pt x="12590" y="8229"/>
                </a:moveTo>
                <a:lnTo>
                  <a:pt x="12594" y="8353"/>
                </a:lnTo>
                <a:cubicBezTo>
                  <a:pt x="12583" y="8326"/>
                  <a:pt x="12571" y="8306"/>
                  <a:pt x="12558" y="8289"/>
                </a:cubicBezTo>
                <a:cubicBezTo>
                  <a:pt x="12571" y="8264"/>
                  <a:pt x="12582" y="8245"/>
                  <a:pt x="12590" y="8229"/>
                </a:cubicBezTo>
                <a:close/>
                <a:moveTo>
                  <a:pt x="5516" y="8262"/>
                </a:moveTo>
                <a:cubicBezTo>
                  <a:pt x="5507" y="8303"/>
                  <a:pt x="5474" y="8324"/>
                  <a:pt x="5416" y="8324"/>
                </a:cubicBezTo>
                <a:cubicBezTo>
                  <a:pt x="5401" y="8324"/>
                  <a:pt x="5385" y="8322"/>
                  <a:pt x="5371" y="8321"/>
                </a:cubicBezTo>
                <a:cubicBezTo>
                  <a:pt x="5416" y="8296"/>
                  <a:pt x="5475" y="8269"/>
                  <a:pt x="5516" y="8262"/>
                </a:cubicBezTo>
                <a:close/>
                <a:moveTo>
                  <a:pt x="9661" y="8285"/>
                </a:moveTo>
                <a:cubicBezTo>
                  <a:pt x="9662" y="8286"/>
                  <a:pt x="9663" y="8287"/>
                  <a:pt x="9664" y="8289"/>
                </a:cubicBezTo>
                <a:cubicBezTo>
                  <a:pt x="9671" y="8296"/>
                  <a:pt x="9683" y="8307"/>
                  <a:pt x="9694" y="8301"/>
                </a:cubicBezTo>
                <a:lnTo>
                  <a:pt x="9697" y="8301"/>
                </a:lnTo>
                <a:cubicBezTo>
                  <a:pt x="9697" y="8306"/>
                  <a:pt x="9695" y="8309"/>
                  <a:pt x="9695" y="8313"/>
                </a:cubicBezTo>
                <a:cubicBezTo>
                  <a:pt x="9695" y="8326"/>
                  <a:pt x="9699" y="8336"/>
                  <a:pt x="9702" y="8346"/>
                </a:cubicBezTo>
                <a:lnTo>
                  <a:pt x="9661" y="8285"/>
                </a:lnTo>
                <a:close/>
                <a:moveTo>
                  <a:pt x="12622" y="8294"/>
                </a:moveTo>
                <a:lnTo>
                  <a:pt x="12626" y="8308"/>
                </a:lnTo>
                <a:lnTo>
                  <a:pt x="12903" y="9323"/>
                </a:lnTo>
                <a:cubicBezTo>
                  <a:pt x="12891" y="9302"/>
                  <a:pt x="12875" y="9289"/>
                  <a:pt x="12858" y="9289"/>
                </a:cubicBezTo>
                <a:cubicBezTo>
                  <a:pt x="12817" y="9289"/>
                  <a:pt x="12784" y="9355"/>
                  <a:pt x="12784" y="9437"/>
                </a:cubicBezTo>
                <a:cubicBezTo>
                  <a:pt x="12784" y="9494"/>
                  <a:pt x="12800" y="9543"/>
                  <a:pt x="12824" y="9567"/>
                </a:cubicBezTo>
                <a:lnTo>
                  <a:pt x="12681" y="9927"/>
                </a:lnTo>
                <a:cubicBezTo>
                  <a:pt x="12681" y="9927"/>
                  <a:pt x="12673" y="9691"/>
                  <a:pt x="12666" y="9523"/>
                </a:cubicBezTo>
                <a:cubicBezTo>
                  <a:pt x="12693" y="9523"/>
                  <a:pt x="12715" y="9479"/>
                  <a:pt x="12715" y="9425"/>
                </a:cubicBezTo>
                <a:cubicBezTo>
                  <a:pt x="12715" y="9371"/>
                  <a:pt x="12693" y="9326"/>
                  <a:pt x="12666" y="9326"/>
                </a:cubicBezTo>
                <a:cubicBezTo>
                  <a:pt x="12663" y="9326"/>
                  <a:pt x="12662" y="9331"/>
                  <a:pt x="12660" y="9332"/>
                </a:cubicBezTo>
                <a:cubicBezTo>
                  <a:pt x="12646" y="8954"/>
                  <a:pt x="12632" y="8564"/>
                  <a:pt x="12632" y="8564"/>
                </a:cubicBezTo>
                <a:cubicBezTo>
                  <a:pt x="12638" y="8555"/>
                  <a:pt x="12640" y="8539"/>
                  <a:pt x="12637" y="8525"/>
                </a:cubicBezTo>
                <a:cubicBezTo>
                  <a:pt x="12635" y="8519"/>
                  <a:pt x="12633" y="8514"/>
                  <a:pt x="12630" y="8511"/>
                </a:cubicBezTo>
                <a:lnTo>
                  <a:pt x="12626" y="8427"/>
                </a:lnTo>
                <a:lnTo>
                  <a:pt x="12622" y="8294"/>
                </a:lnTo>
                <a:close/>
                <a:moveTo>
                  <a:pt x="9761" y="8301"/>
                </a:moveTo>
                <a:lnTo>
                  <a:pt x="9782" y="8301"/>
                </a:lnTo>
                <a:cubicBezTo>
                  <a:pt x="9793" y="8316"/>
                  <a:pt x="9806" y="8321"/>
                  <a:pt x="9817" y="8325"/>
                </a:cubicBezTo>
                <a:lnTo>
                  <a:pt x="9821" y="8327"/>
                </a:lnTo>
                <a:cubicBezTo>
                  <a:pt x="9822" y="8328"/>
                  <a:pt x="9823" y="8327"/>
                  <a:pt x="9824" y="8327"/>
                </a:cubicBezTo>
                <a:lnTo>
                  <a:pt x="9875" y="8327"/>
                </a:lnTo>
                <a:lnTo>
                  <a:pt x="9857" y="8403"/>
                </a:lnTo>
                <a:lnTo>
                  <a:pt x="9826" y="8530"/>
                </a:lnTo>
                <a:lnTo>
                  <a:pt x="9720" y="8374"/>
                </a:lnTo>
                <a:cubicBezTo>
                  <a:pt x="9723" y="8376"/>
                  <a:pt x="9726" y="8381"/>
                  <a:pt x="9729" y="8381"/>
                </a:cubicBezTo>
                <a:cubicBezTo>
                  <a:pt x="9748" y="8381"/>
                  <a:pt x="9763" y="8351"/>
                  <a:pt x="9763" y="8313"/>
                </a:cubicBezTo>
                <a:cubicBezTo>
                  <a:pt x="9763" y="8309"/>
                  <a:pt x="9761" y="8306"/>
                  <a:pt x="9761" y="8301"/>
                </a:cubicBezTo>
                <a:close/>
                <a:moveTo>
                  <a:pt x="16600" y="8308"/>
                </a:moveTo>
                <a:lnTo>
                  <a:pt x="16629" y="8462"/>
                </a:lnTo>
                <a:cubicBezTo>
                  <a:pt x="16611" y="8489"/>
                  <a:pt x="16599" y="8530"/>
                  <a:pt x="16599" y="8579"/>
                </a:cubicBezTo>
                <a:cubicBezTo>
                  <a:pt x="16599" y="8661"/>
                  <a:pt x="16632" y="8727"/>
                  <a:pt x="16672" y="8727"/>
                </a:cubicBezTo>
                <a:cubicBezTo>
                  <a:pt x="16674" y="8727"/>
                  <a:pt x="16676" y="8725"/>
                  <a:pt x="16678" y="8725"/>
                </a:cubicBezTo>
                <a:lnTo>
                  <a:pt x="16911" y="9982"/>
                </a:lnTo>
                <a:lnTo>
                  <a:pt x="16647" y="10086"/>
                </a:lnTo>
                <a:cubicBezTo>
                  <a:pt x="16638" y="10078"/>
                  <a:pt x="16628" y="10072"/>
                  <a:pt x="16617" y="10072"/>
                </a:cubicBezTo>
                <a:cubicBezTo>
                  <a:pt x="16595" y="10072"/>
                  <a:pt x="16577" y="10090"/>
                  <a:pt x="16563" y="10119"/>
                </a:cubicBezTo>
                <a:lnTo>
                  <a:pt x="16118" y="10294"/>
                </a:lnTo>
                <a:cubicBezTo>
                  <a:pt x="16123" y="10282"/>
                  <a:pt x="16127" y="10269"/>
                  <a:pt x="16127" y="10253"/>
                </a:cubicBezTo>
                <a:cubicBezTo>
                  <a:pt x="16127" y="10215"/>
                  <a:pt x="16112" y="10184"/>
                  <a:pt x="16093" y="10184"/>
                </a:cubicBezTo>
                <a:cubicBezTo>
                  <a:pt x="16074" y="10184"/>
                  <a:pt x="16059" y="10215"/>
                  <a:pt x="16059" y="10253"/>
                </a:cubicBezTo>
                <a:cubicBezTo>
                  <a:pt x="16059" y="10280"/>
                  <a:pt x="16068" y="10299"/>
                  <a:pt x="16080" y="10310"/>
                </a:cubicBezTo>
                <a:lnTo>
                  <a:pt x="15926" y="10370"/>
                </a:lnTo>
                <a:cubicBezTo>
                  <a:pt x="15918" y="10337"/>
                  <a:pt x="15906" y="10312"/>
                  <a:pt x="15891" y="10293"/>
                </a:cubicBezTo>
                <a:cubicBezTo>
                  <a:pt x="15941" y="10153"/>
                  <a:pt x="16077" y="9772"/>
                  <a:pt x="16136" y="9607"/>
                </a:cubicBezTo>
                <a:cubicBezTo>
                  <a:pt x="16152" y="9601"/>
                  <a:pt x="16164" y="9577"/>
                  <a:pt x="16164" y="9544"/>
                </a:cubicBezTo>
                <a:cubicBezTo>
                  <a:pt x="16164" y="9541"/>
                  <a:pt x="16163" y="9538"/>
                  <a:pt x="16162" y="9535"/>
                </a:cubicBezTo>
                <a:cubicBezTo>
                  <a:pt x="16165" y="9528"/>
                  <a:pt x="16182" y="9479"/>
                  <a:pt x="16182" y="9479"/>
                </a:cubicBezTo>
                <a:lnTo>
                  <a:pt x="16227" y="9353"/>
                </a:lnTo>
                <a:cubicBezTo>
                  <a:pt x="16258" y="9335"/>
                  <a:pt x="16281" y="9281"/>
                  <a:pt x="16281" y="9213"/>
                </a:cubicBezTo>
                <a:cubicBezTo>
                  <a:pt x="16281" y="9210"/>
                  <a:pt x="16281" y="9208"/>
                  <a:pt x="16281" y="9205"/>
                </a:cubicBezTo>
                <a:lnTo>
                  <a:pt x="16394" y="8884"/>
                </a:lnTo>
                <a:cubicBezTo>
                  <a:pt x="16396" y="8882"/>
                  <a:pt x="16397" y="8878"/>
                  <a:pt x="16398" y="8875"/>
                </a:cubicBezTo>
                <a:lnTo>
                  <a:pt x="16600" y="8308"/>
                </a:lnTo>
                <a:close/>
                <a:moveTo>
                  <a:pt x="9630" y="8315"/>
                </a:moveTo>
                <a:lnTo>
                  <a:pt x="9713" y="8437"/>
                </a:lnTo>
                <a:lnTo>
                  <a:pt x="9821" y="8596"/>
                </a:lnTo>
                <a:cubicBezTo>
                  <a:pt x="9821" y="8597"/>
                  <a:pt x="9821" y="8597"/>
                  <a:pt x="9821" y="8598"/>
                </a:cubicBezTo>
                <a:cubicBezTo>
                  <a:pt x="9822" y="8600"/>
                  <a:pt x="9823" y="8603"/>
                  <a:pt x="9824" y="8606"/>
                </a:cubicBezTo>
                <a:cubicBezTo>
                  <a:pt x="9825" y="8609"/>
                  <a:pt x="9826" y="8611"/>
                  <a:pt x="9828" y="8613"/>
                </a:cubicBezTo>
                <a:cubicBezTo>
                  <a:pt x="9829" y="8613"/>
                  <a:pt x="9830" y="8613"/>
                  <a:pt x="9831" y="8614"/>
                </a:cubicBezTo>
                <a:cubicBezTo>
                  <a:pt x="9832" y="8615"/>
                  <a:pt x="9833" y="8616"/>
                  <a:pt x="9835" y="8616"/>
                </a:cubicBezTo>
                <a:lnTo>
                  <a:pt x="9867" y="8664"/>
                </a:lnTo>
                <a:cubicBezTo>
                  <a:pt x="9873" y="8706"/>
                  <a:pt x="9889" y="8740"/>
                  <a:pt x="9912" y="8740"/>
                </a:cubicBezTo>
                <a:cubicBezTo>
                  <a:pt x="9914" y="8740"/>
                  <a:pt x="9914" y="8737"/>
                  <a:pt x="9916" y="8736"/>
                </a:cubicBezTo>
                <a:lnTo>
                  <a:pt x="10029" y="8904"/>
                </a:lnTo>
                <a:cubicBezTo>
                  <a:pt x="10019" y="8922"/>
                  <a:pt x="10011" y="8948"/>
                  <a:pt x="10011" y="8978"/>
                </a:cubicBezTo>
                <a:cubicBezTo>
                  <a:pt x="10011" y="9032"/>
                  <a:pt x="10034" y="9076"/>
                  <a:pt x="10061" y="9076"/>
                </a:cubicBezTo>
                <a:cubicBezTo>
                  <a:pt x="10067" y="9076"/>
                  <a:pt x="10070" y="9067"/>
                  <a:pt x="10075" y="9064"/>
                </a:cubicBezTo>
                <a:cubicBezTo>
                  <a:pt x="10066" y="9084"/>
                  <a:pt x="10054" y="9101"/>
                  <a:pt x="10038" y="9116"/>
                </a:cubicBezTo>
                <a:cubicBezTo>
                  <a:pt x="10024" y="9129"/>
                  <a:pt x="10016" y="9155"/>
                  <a:pt x="10009" y="9178"/>
                </a:cubicBezTo>
                <a:cubicBezTo>
                  <a:pt x="9997" y="9217"/>
                  <a:pt x="9991" y="9230"/>
                  <a:pt x="9976" y="9221"/>
                </a:cubicBezTo>
                <a:cubicBezTo>
                  <a:pt x="9974" y="9220"/>
                  <a:pt x="9971" y="9220"/>
                  <a:pt x="9968" y="9221"/>
                </a:cubicBezTo>
                <a:cubicBezTo>
                  <a:pt x="9954" y="9217"/>
                  <a:pt x="9934" y="9223"/>
                  <a:pt x="9919" y="9228"/>
                </a:cubicBezTo>
                <a:cubicBezTo>
                  <a:pt x="9914" y="9230"/>
                  <a:pt x="9908" y="9232"/>
                  <a:pt x="9906" y="9232"/>
                </a:cubicBezTo>
                <a:cubicBezTo>
                  <a:pt x="9876" y="9232"/>
                  <a:pt x="9853" y="9257"/>
                  <a:pt x="9833" y="9280"/>
                </a:cubicBezTo>
                <a:cubicBezTo>
                  <a:pt x="9825" y="9289"/>
                  <a:pt x="9818" y="9297"/>
                  <a:pt x="9810" y="9304"/>
                </a:cubicBezTo>
                <a:cubicBezTo>
                  <a:pt x="9808" y="9254"/>
                  <a:pt x="9788" y="9214"/>
                  <a:pt x="9763" y="9214"/>
                </a:cubicBezTo>
                <a:cubicBezTo>
                  <a:pt x="9758" y="9214"/>
                  <a:pt x="9754" y="9223"/>
                  <a:pt x="9749" y="9226"/>
                </a:cubicBezTo>
                <a:cubicBezTo>
                  <a:pt x="9738" y="9192"/>
                  <a:pt x="9724" y="9161"/>
                  <a:pt x="9699" y="9161"/>
                </a:cubicBezTo>
                <a:cubicBezTo>
                  <a:pt x="9678" y="9161"/>
                  <a:pt x="9661" y="9169"/>
                  <a:pt x="9646" y="9177"/>
                </a:cubicBezTo>
                <a:cubicBezTo>
                  <a:pt x="9633" y="9184"/>
                  <a:pt x="9621" y="9190"/>
                  <a:pt x="9606" y="9190"/>
                </a:cubicBezTo>
                <a:cubicBezTo>
                  <a:pt x="9606" y="9189"/>
                  <a:pt x="9605" y="9186"/>
                  <a:pt x="9605" y="9185"/>
                </a:cubicBezTo>
                <a:lnTo>
                  <a:pt x="9605" y="9015"/>
                </a:lnTo>
                <a:cubicBezTo>
                  <a:pt x="9605" y="9008"/>
                  <a:pt x="9601" y="9007"/>
                  <a:pt x="9599" y="9002"/>
                </a:cubicBezTo>
                <a:cubicBezTo>
                  <a:pt x="9642" y="8966"/>
                  <a:pt x="9673" y="8881"/>
                  <a:pt x="9673" y="8782"/>
                </a:cubicBezTo>
                <a:cubicBezTo>
                  <a:pt x="9673" y="8692"/>
                  <a:pt x="9648" y="8618"/>
                  <a:pt x="9611" y="8577"/>
                </a:cubicBezTo>
                <a:cubicBezTo>
                  <a:pt x="9612" y="8561"/>
                  <a:pt x="9614" y="8547"/>
                  <a:pt x="9614" y="8531"/>
                </a:cubicBezTo>
                <a:cubicBezTo>
                  <a:pt x="9614" y="8489"/>
                  <a:pt x="9605" y="8449"/>
                  <a:pt x="9599" y="8418"/>
                </a:cubicBezTo>
                <a:cubicBezTo>
                  <a:pt x="9595" y="8402"/>
                  <a:pt x="9592" y="8386"/>
                  <a:pt x="9591" y="8375"/>
                </a:cubicBezTo>
                <a:cubicBezTo>
                  <a:pt x="9596" y="8364"/>
                  <a:pt x="9611" y="8340"/>
                  <a:pt x="9630" y="8315"/>
                </a:cubicBezTo>
                <a:close/>
                <a:moveTo>
                  <a:pt x="10275" y="8345"/>
                </a:moveTo>
                <a:cubicBezTo>
                  <a:pt x="10280" y="8350"/>
                  <a:pt x="10284" y="8353"/>
                  <a:pt x="10289" y="8356"/>
                </a:cubicBezTo>
                <a:cubicBezTo>
                  <a:pt x="10287" y="8369"/>
                  <a:pt x="10284" y="8380"/>
                  <a:pt x="10284" y="8395"/>
                </a:cubicBezTo>
                <a:cubicBezTo>
                  <a:pt x="10284" y="8397"/>
                  <a:pt x="10284" y="8400"/>
                  <a:pt x="10284" y="8403"/>
                </a:cubicBezTo>
                <a:lnTo>
                  <a:pt x="10296" y="8488"/>
                </a:lnTo>
                <a:cubicBezTo>
                  <a:pt x="10285" y="8547"/>
                  <a:pt x="10251" y="8573"/>
                  <a:pt x="10204" y="8595"/>
                </a:cubicBezTo>
                <a:cubicBezTo>
                  <a:pt x="10181" y="8606"/>
                  <a:pt x="10158" y="8653"/>
                  <a:pt x="10143" y="8688"/>
                </a:cubicBezTo>
                <a:lnTo>
                  <a:pt x="10008" y="8627"/>
                </a:lnTo>
                <a:lnTo>
                  <a:pt x="9953" y="8601"/>
                </a:lnTo>
                <a:cubicBezTo>
                  <a:pt x="9948" y="8581"/>
                  <a:pt x="9941" y="8567"/>
                  <a:pt x="9931" y="8558"/>
                </a:cubicBezTo>
                <a:lnTo>
                  <a:pt x="10275" y="8345"/>
                </a:lnTo>
                <a:close/>
                <a:moveTo>
                  <a:pt x="6103" y="8356"/>
                </a:moveTo>
                <a:cubicBezTo>
                  <a:pt x="6062" y="8356"/>
                  <a:pt x="6029" y="8423"/>
                  <a:pt x="6029" y="8504"/>
                </a:cubicBezTo>
                <a:cubicBezTo>
                  <a:pt x="6029" y="8586"/>
                  <a:pt x="6062" y="8652"/>
                  <a:pt x="6103" y="8652"/>
                </a:cubicBezTo>
                <a:cubicBezTo>
                  <a:pt x="6144" y="8652"/>
                  <a:pt x="6177" y="8586"/>
                  <a:pt x="6177" y="8504"/>
                </a:cubicBezTo>
                <a:cubicBezTo>
                  <a:pt x="6177" y="8423"/>
                  <a:pt x="6144" y="8356"/>
                  <a:pt x="6103" y="8356"/>
                </a:cubicBezTo>
                <a:close/>
                <a:moveTo>
                  <a:pt x="4069" y="8370"/>
                </a:moveTo>
                <a:lnTo>
                  <a:pt x="4467" y="8484"/>
                </a:lnTo>
                <a:cubicBezTo>
                  <a:pt x="4468" y="8511"/>
                  <a:pt x="4478" y="8533"/>
                  <a:pt x="4492" y="8533"/>
                </a:cubicBezTo>
                <a:cubicBezTo>
                  <a:pt x="4503" y="8533"/>
                  <a:pt x="4510" y="8518"/>
                  <a:pt x="4514" y="8498"/>
                </a:cubicBezTo>
                <a:lnTo>
                  <a:pt x="4828" y="8588"/>
                </a:lnTo>
                <a:cubicBezTo>
                  <a:pt x="4845" y="8612"/>
                  <a:pt x="4866" y="8623"/>
                  <a:pt x="4884" y="8603"/>
                </a:cubicBezTo>
                <a:lnTo>
                  <a:pt x="4888" y="8605"/>
                </a:lnTo>
                <a:lnTo>
                  <a:pt x="4910" y="8612"/>
                </a:lnTo>
                <a:cubicBezTo>
                  <a:pt x="4910" y="8612"/>
                  <a:pt x="4490" y="10190"/>
                  <a:pt x="4490" y="10190"/>
                </a:cubicBezTo>
                <a:cubicBezTo>
                  <a:pt x="4457" y="10189"/>
                  <a:pt x="4433" y="10216"/>
                  <a:pt x="4416" y="10245"/>
                </a:cubicBezTo>
                <a:lnTo>
                  <a:pt x="4391" y="10110"/>
                </a:lnTo>
                <a:lnTo>
                  <a:pt x="4391" y="10108"/>
                </a:lnTo>
                <a:cubicBezTo>
                  <a:pt x="4391" y="10073"/>
                  <a:pt x="4384" y="10042"/>
                  <a:pt x="4373" y="10016"/>
                </a:cubicBezTo>
                <a:lnTo>
                  <a:pt x="4069" y="8370"/>
                </a:lnTo>
                <a:close/>
                <a:moveTo>
                  <a:pt x="10682" y="8374"/>
                </a:moveTo>
                <a:cubicBezTo>
                  <a:pt x="10673" y="8377"/>
                  <a:pt x="10667" y="8390"/>
                  <a:pt x="10661" y="8401"/>
                </a:cubicBezTo>
                <a:cubicBezTo>
                  <a:pt x="10658" y="8407"/>
                  <a:pt x="10653" y="8416"/>
                  <a:pt x="10651" y="8416"/>
                </a:cubicBezTo>
                <a:cubicBezTo>
                  <a:pt x="10646" y="8416"/>
                  <a:pt x="10642" y="8420"/>
                  <a:pt x="10638" y="8423"/>
                </a:cubicBezTo>
                <a:cubicBezTo>
                  <a:pt x="10637" y="8424"/>
                  <a:pt x="10636" y="8424"/>
                  <a:pt x="10636" y="8424"/>
                </a:cubicBezTo>
                <a:cubicBezTo>
                  <a:pt x="10631" y="8424"/>
                  <a:pt x="10626" y="8431"/>
                  <a:pt x="10623" y="8440"/>
                </a:cubicBezTo>
                <a:cubicBezTo>
                  <a:pt x="10620" y="8450"/>
                  <a:pt x="10621" y="8461"/>
                  <a:pt x="10624" y="8470"/>
                </a:cubicBezTo>
                <a:cubicBezTo>
                  <a:pt x="10626" y="8479"/>
                  <a:pt x="10630" y="8501"/>
                  <a:pt x="10632" y="8522"/>
                </a:cubicBezTo>
                <a:cubicBezTo>
                  <a:pt x="10637" y="8556"/>
                  <a:pt x="10643" y="8588"/>
                  <a:pt x="10651" y="8613"/>
                </a:cubicBezTo>
                <a:cubicBezTo>
                  <a:pt x="10638" y="8593"/>
                  <a:pt x="10623" y="8580"/>
                  <a:pt x="10606" y="8580"/>
                </a:cubicBezTo>
                <a:cubicBezTo>
                  <a:pt x="10565" y="8580"/>
                  <a:pt x="10532" y="8646"/>
                  <a:pt x="10532" y="8728"/>
                </a:cubicBezTo>
                <a:cubicBezTo>
                  <a:pt x="10532" y="8810"/>
                  <a:pt x="10565" y="8876"/>
                  <a:pt x="10606" y="8876"/>
                </a:cubicBezTo>
                <a:cubicBezTo>
                  <a:pt x="10610" y="8876"/>
                  <a:pt x="10612" y="8874"/>
                  <a:pt x="10616" y="8873"/>
                </a:cubicBezTo>
                <a:cubicBezTo>
                  <a:pt x="10615" y="8874"/>
                  <a:pt x="10615" y="8875"/>
                  <a:pt x="10615" y="8876"/>
                </a:cubicBezTo>
                <a:cubicBezTo>
                  <a:pt x="10615" y="8877"/>
                  <a:pt x="10615" y="8878"/>
                  <a:pt x="10615" y="8880"/>
                </a:cubicBezTo>
                <a:cubicBezTo>
                  <a:pt x="10615" y="8915"/>
                  <a:pt x="10615" y="8999"/>
                  <a:pt x="10651" y="8999"/>
                </a:cubicBezTo>
                <a:cubicBezTo>
                  <a:pt x="10677" y="8999"/>
                  <a:pt x="10721" y="8925"/>
                  <a:pt x="10721" y="8849"/>
                </a:cubicBezTo>
                <a:cubicBezTo>
                  <a:pt x="10721" y="8836"/>
                  <a:pt x="10722" y="8824"/>
                  <a:pt x="10722" y="8813"/>
                </a:cubicBezTo>
                <a:cubicBezTo>
                  <a:pt x="10723" y="8764"/>
                  <a:pt x="10724" y="8722"/>
                  <a:pt x="10707" y="8661"/>
                </a:cubicBezTo>
                <a:cubicBezTo>
                  <a:pt x="10705" y="8653"/>
                  <a:pt x="10701" y="8647"/>
                  <a:pt x="10696" y="8645"/>
                </a:cubicBezTo>
                <a:cubicBezTo>
                  <a:pt x="10696" y="8644"/>
                  <a:pt x="10695" y="8644"/>
                  <a:pt x="10695" y="8643"/>
                </a:cubicBezTo>
                <a:cubicBezTo>
                  <a:pt x="10693" y="8640"/>
                  <a:pt x="10690" y="8637"/>
                  <a:pt x="10688" y="8634"/>
                </a:cubicBezTo>
                <a:cubicBezTo>
                  <a:pt x="10692" y="8616"/>
                  <a:pt x="10695" y="8582"/>
                  <a:pt x="10700" y="8529"/>
                </a:cubicBezTo>
                <a:cubicBezTo>
                  <a:pt x="10703" y="8503"/>
                  <a:pt x="10706" y="8477"/>
                  <a:pt x="10708" y="8458"/>
                </a:cubicBezTo>
                <a:cubicBezTo>
                  <a:pt x="10710" y="8445"/>
                  <a:pt x="10707" y="8430"/>
                  <a:pt x="10701" y="8424"/>
                </a:cubicBezTo>
                <a:cubicBezTo>
                  <a:pt x="10700" y="8421"/>
                  <a:pt x="10700" y="8414"/>
                  <a:pt x="10700" y="8403"/>
                </a:cubicBezTo>
                <a:cubicBezTo>
                  <a:pt x="10700" y="8394"/>
                  <a:pt x="10698" y="8385"/>
                  <a:pt x="10695" y="8380"/>
                </a:cubicBezTo>
                <a:cubicBezTo>
                  <a:pt x="10691" y="8374"/>
                  <a:pt x="10686" y="8372"/>
                  <a:pt x="10682" y="8374"/>
                </a:cubicBezTo>
                <a:close/>
                <a:moveTo>
                  <a:pt x="14107" y="8374"/>
                </a:moveTo>
                <a:lnTo>
                  <a:pt x="14238" y="8411"/>
                </a:lnTo>
                <a:cubicBezTo>
                  <a:pt x="14238" y="8416"/>
                  <a:pt x="14235" y="8420"/>
                  <a:pt x="14235" y="8425"/>
                </a:cubicBezTo>
                <a:cubicBezTo>
                  <a:pt x="14235" y="8463"/>
                  <a:pt x="14251" y="8493"/>
                  <a:pt x="14270" y="8493"/>
                </a:cubicBezTo>
                <a:cubicBezTo>
                  <a:pt x="14288" y="8493"/>
                  <a:pt x="14301" y="8465"/>
                  <a:pt x="14302" y="8430"/>
                </a:cubicBezTo>
                <a:lnTo>
                  <a:pt x="14430" y="8466"/>
                </a:lnTo>
                <a:cubicBezTo>
                  <a:pt x="14414" y="8493"/>
                  <a:pt x="14403" y="8533"/>
                  <a:pt x="14403" y="8579"/>
                </a:cubicBezTo>
                <a:cubicBezTo>
                  <a:pt x="14403" y="8661"/>
                  <a:pt x="14436" y="8727"/>
                  <a:pt x="14477" y="8727"/>
                </a:cubicBezTo>
                <a:cubicBezTo>
                  <a:pt x="14517" y="8727"/>
                  <a:pt x="14551" y="8661"/>
                  <a:pt x="14551" y="8579"/>
                </a:cubicBezTo>
                <a:cubicBezTo>
                  <a:pt x="14551" y="8548"/>
                  <a:pt x="14545" y="8520"/>
                  <a:pt x="14537" y="8496"/>
                </a:cubicBezTo>
                <a:lnTo>
                  <a:pt x="14664" y="8533"/>
                </a:lnTo>
                <a:cubicBezTo>
                  <a:pt x="14664" y="8536"/>
                  <a:pt x="14663" y="8539"/>
                  <a:pt x="14663" y="8542"/>
                </a:cubicBezTo>
                <a:cubicBezTo>
                  <a:pt x="14663" y="8586"/>
                  <a:pt x="14673" y="8625"/>
                  <a:pt x="14689" y="8652"/>
                </a:cubicBezTo>
                <a:cubicBezTo>
                  <a:pt x="14672" y="8656"/>
                  <a:pt x="14656" y="8663"/>
                  <a:pt x="14637" y="8663"/>
                </a:cubicBezTo>
                <a:cubicBezTo>
                  <a:pt x="14588" y="8663"/>
                  <a:pt x="14543" y="8890"/>
                  <a:pt x="14538" y="8965"/>
                </a:cubicBezTo>
                <a:cubicBezTo>
                  <a:pt x="14537" y="8980"/>
                  <a:pt x="14541" y="8994"/>
                  <a:pt x="14549" y="8997"/>
                </a:cubicBezTo>
                <a:cubicBezTo>
                  <a:pt x="14554" y="9000"/>
                  <a:pt x="14559" y="9003"/>
                  <a:pt x="14564" y="9006"/>
                </a:cubicBezTo>
                <a:cubicBezTo>
                  <a:pt x="14572" y="9010"/>
                  <a:pt x="14580" y="9002"/>
                  <a:pt x="14583" y="8986"/>
                </a:cubicBezTo>
                <a:cubicBezTo>
                  <a:pt x="14583" y="8983"/>
                  <a:pt x="14583" y="8980"/>
                  <a:pt x="14583" y="8978"/>
                </a:cubicBezTo>
                <a:cubicBezTo>
                  <a:pt x="14583" y="8965"/>
                  <a:pt x="14579" y="8952"/>
                  <a:pt x="14572" y="8948"/>
                </a:cubicBezTo>
                <a:cubicBezTo>
                  <a:pt x="14571" y="8948"/>
                  <a:pt x="14570" y="8948"/>
                  <a:pt x="14570" y="8947"/>
                </a:cubicBezTo>
                <a:cubicBezTo>
                  <a:pt x="14575" y="8908"/>
                  <a:pt x="14584" y="8863"/>
                  <a:pt x="14595" y="8824"/>
                </a:cubicBezTo>
                <a:cubicBezTo>
                  <a:pt x="14599" y="8808"/>
                  <a:pt x="14604" y="8793"/>
                  <a:pt x="14608" y="8779"/>
                </a:cubicBezTo>
                <a:cubicBezTo>
                  <a:pt x="14619" y="8746"/>
                  <a:pt x="14630" y="8722"/>
                  <a:pt x="14637" y="8722"/>
                </a:cubicBezTo>
                <a:cubicBezTo>
                  <a:pt x="14729" y="8722"/>
                  <a:pt x="14805" y="8677"/>
                  <a:pt x="14863" y="8589"/>
                </a:cubicBezTo>
                <a:lnTo>
                  <a:pt x="14904" y="8601"/>
                </a:lnTo>
                <a:cubicBezTo>
                  <a:pt x="14912" y="8617"/>
                  <a:pt x="14923" y="8628"/>
                  <a:pt x="14936" y="8628"/>
                </a:cubicBezTo>
                <a:cubicBezTo>
                  <a:pt x="14940" y="8628"/>
                  <a:pt x="14943" y="8621"/>
                  <a:pt x="14947" y="8619"/>
                </a:cubicBezTo>
                <a:lnTo>
                  <a:pt x="14898" y="8805"/>
                </a:lnTo>
                <a:cubicBezTo>
                  <a:pt x="14885" y="8782"/>
                  <a:pt x="14868" y="8767"/>
                  <a:pt x="14849" y="8767"/>
                </a:cubicBezTo>
                <a:cubicBezTo>
                  <a:pt x="14808" y="8767"/>
                  <a:pt x="14775" y="8833"/>
                  <a:pt x="14775" y="8915"/>
                </a:cubicBezTo>
                <a:cubicBezTo>
                  <a:pt x="14775" y="8984"/>
                  <a:pt x="14799" y="9039"/>
                  <a:pt x="14831" y="9056"/>
                </a:cubicBezTo>
                <a:lnTo>
                  <a:pt x="14551" y="10106"/>
                </a:lnTo>
                <a:cubicBezTo>
                  <a:pt x="14545" y="10067"/>
                  <a:pt x="14530" y="10035"/>
                  <a:pt x="14508" y="10035"/>
                </a:cubicBezTo>
                <a:cubicBezTo>
                  <a:pt x="14481" y="10035"/>
                  <a:pt x="14459" y="10080"/>
                  <a:pt x="14459" y="10134"/>
                </a:cubicBezTo>
                <a:cubicBezTo>
                  <a:pt x="14459" y="10189"/>
                  <a:pt x="14481" y="10232"/>
                  <a:pt x="14508" y="10232"/>
                </a:cubicBezTo>
                <a:cubicBezTo>
                  <a:pt x="14513" y="10232"/>
                  <a:pt x="14516" y="10225"/>
                  <a:pt x="14520" y="10223"/>
                </a:cubicBezTo>
                <a:lnTo>
                  <a:pt x="14478" y="10380"/>
                </a:lnTo>
                <a:cubicBezTo>
                  <a:pt x="14478" y="10380"/>
                  <a:pt x="14386" y="9884"/>
                  <a:pt x="14295" y="9389"/>
                </a:cubicBezTo>
                <a:cubicBezTo>
                  <a:pt x="14324" y="9370"/>
                  <a:pt x="14346" y="9316"/>
                  <a:pt x="14346" y="9250"/>
                </a:cubicBezTo>
                <a:cubicBezTo>
                  <a:pt x="14346" y="9169"/>
                  <a:pt x="14313" y="9102"/>
                  <a:pt x="14272" y="9102"/>
                </a:cubicBezTo>
                <a:cubicBezTo>
                  <a:pt x="14262" y="9102"/>
                  <a:pt x="14252" y="9107"/>
                  <a:pt x="14244" y="9114"/>
                </a:cubicBezTo>
                <a:cubicBezTo>
                  <a:pt x="14180" y="8769"/>
                  <a:pt x="14107" y="8374"/>
                  <a:pt x="14107" y="8374"/>
                </a:cubicBezTo>
                <a:close/>
                <a:moveTo>
                  <a:pt x="3317" y="8388"/>
                </a:moveTo>
                <a:lnTo>
                  <a:pt x="3360" y="8820"/>
                </a:lnTo>
                <a:cubicBezTo>
                  <a:pt x="3332" y="8864"/>
                  <a:pt x="3313" y="8929"/>
                  <a:pt x="3313" y="9006"/>
                </a:cubicBezTo>
                <a:cubicBezTo>
                  <a:pt x="3313" y="9115"/>
                  <a:pt x="3350" y="9203"/>
                  <a:pt x="3400" y="9232"/>
                </a:cubicBezTo>
                <a:lnTo>
                  <a:pt x="3442" y="9667"/>
                </a:lnTo>
                <a:lnTo>
                  <a:pt x="3064" y="9809"/>
                </a:lnTo>
                <a:cubicBezTo>
                  <a:pt x="3027" y="9694"/>
                  <a:pt x="2938" y="9613"/>
                  <a:pt x="2847" y="9542"/>
                </a:cubicBezTo>
                <a:cubicBezTo>
                  <a:pt x="2846" y="9541"/>
                  <a:pt x="2845" y="9541"/>
                  <a:pt x="2844" y="9533"/>
                </a:cubicBezTo>
                <a:lnTo>
                  <a:pt x="2919" y="9353"/>
                </a:lnTo>
                <a:cubicBezTo>
                  <a:pt x="2926" y="9357"/>
                  <a:pt x="2932" y="9361"/>
                  <a:pt x="2940" y="9361"/>
                </a:cubicBezTo>
                <a:cubicBezTo>
                  <a:pt x="2981" y="9361"/>
                  <a:pt x="3014" y="9295"/>
                  <a:pt x="3014" y="9213"/>
                </a:cubicBezTo>
                <a:cubicBezTo>
                  <a:pt x="3014" y="9188"/>
                  <a:pt x="3010" y="9166"/>
                  <a:pt x="3004" y="9145"/>
                </a:cubicBezTo>
                <a:lnTo>
                  <a:pt x="3317" y="8388"/>
                </a:lnTo>
                <a:close/>
                <a:moveTo>
                  <a:pt x="4041" y="8391"/>
                </a:moveTo>
                <a:lnTo>
                  <a:pt x="4059" y="8495"/>
                </a:lnTo>
                <a:cubicBezTo>
                  <a:pt x="4047" y="8479"/>
                  <a:pt x="4034" y="8468"/>
                  <a:pt x="4019" y="8468"/>
                </a:cubicBezTo>
                <a:cubicBezTo>
                  <a:pt x="4014" y="8468"/>
                  <a:pt x="4010" y="8472"/>
                  <a:pt x="4005" y="8474"/>
                </a:cubicBezTo>
                <a:cubicBezTo>
                  <a:pt x="4013" y="8456"/>
                  <a:pt x="4041" y="8391"/>
                  <a:pt x="4041" y="8391"/>
                </a:cubicBezTo>
                <a:close/>
                <a:moveTo>
                  <a:pt x="13355" y="8391"/>
                </a:moveTo>
                <a:lnTo>
                  <a:pt x="13370" y="8538"/>
                </a:lnTo>
                <a:cubicBezTo>
                  <a:pt x="13367" y="8528"/>
                  <a:pt x="13365" y="8519"/>
                  <a:pt x="13365" y="8508"/>
                </a:cubicBezTo>
                <a:cubicBezTo>
                  <a:pt x="13365" y="8499"/>
                  <a:pt x="13362" y="8491"/>
                  <a:pt x="13359" y="8486"/>
                </a:cubicBezTo>
                <a:cubicBezTo>
                  <a:pt x="13356" y="8481"/>
                  <a:pt x="13353" y="8480"/>
                  <a:pt x="13350" y="8480"/>
                </a:cubicBezTo>
                <a:cubicBezTo>
                  <a:pt x="13349" y="8480"/>
                  <a:pt x="13348" y="8480"/>
                  <a:pt x="13347" y="8480"/>
                </a:cubicBezTo>
                <a:cubicBezTo>
                  <a:pt x="13338" y="8483"/>
                  <a:pt x="13322" y="8496"/>
                  <a:pt x="13304" y="8514"/>
                </a:cubicBezTo>
                <a:cubicBezTo>
                  <a:pt x="13304" y="8514"/>
                  <a:pt x="13342" y="8423"/>
                  <a:pt x="13342" y="8423"/>
                </a:cubicBezTo>
                <a:lnTo>
                  <a:pt x="13355" y="8391"/>
                </a:lnTo>
                <a:close/>
                <a:moveTo>
                  <a:pt x="5236" y="8394"/>
                </a:moveTo>
                <a:cubicBezTo>
                  <a:pt x="5222" y="8394"/>
                  <a:pt x="5211" y="8416"/>
                  <a:pt x="5211" y="8445"/>
                </a:cubicBezTo>
                <a:cubicBezTo>
                  <a:pt x="5211" y="8453"/>
                  <a:pt x="5213" y="8459"/>
                  <a:pt x="5215" y="8466"/>
                </a:cubicBezTo>
                <a:cubicBezTo>
                  <a:pt x="5190" y="8466"/>
                  <a:pt x="5164" y="8471"/>
                  <a:pt x="5146" y="8508"/>
                </a:cubicBezTo>
                <a:cubicBezTo>
                  <a:pt x="5143" y="8514"/>
                  <a:pt x="5141" y="8520"/>
                  <a:pt x="5138" y="8526"/>
                </a:cubicBezTo>
                <a:cubicBezTo>
                  <a:pt x="5134" y="8539"/>
                  <a:pt x="5133" y="8542"/>
                  <a:pt x="5127" y="8542"/>
                </a:cubicBezTo>
                <a:cubicBezTo>
                  <a:pt x="5123" y="8542"/>
                  <a:pt x="5115" y="8528"/>
                  <a:pt x="5108" y="8504"/>
                </a:cubicBezTo>
                <a:cubicBezTo>
                  <a:pt x="5104" y="8493"/>
                  <a:pt x="5097" y="8488"/>
                  <a:pt x="5091" y="8491"/>
                </a:cubicBezTo>
                <a:cubicBezTo>
                  <a:pt x="5084" y="8495"/>
                  <a:pt x="5080" y="8507"/>
                  <a:pt x="5080" y="8521"/>
                </a:cubicBezTo>
                <a:cubicBezTo>
                  <a:pt x="5080" y="8576"/>
                  <a:pt x="5092" y="8657"/>
                  <a:pt x="5124" y="8657"/>
                </a:cubicBezTo>
                <a:cubicBezTo>
                  <a:pt x="5170" y="8657"/>
                  <a:pt x="5238" y="8595"/>
                  <a:pt x="5292" y="8542"/>
                </a:cubicBezTo>
                <a:cubicBezTo>
                  <a:pt x="5292" y="8541"/>
                  <a:pt x="5293" y="8540"/>
                  <a:pt x="5294" y="8539"/>
                </a:cubicBezTo>
                <a:cubicBezTo>
                  <a:pt x="5294" y="8539"/>
                  <a:pt x="5295" y="8538"/>
                  <a:pt x="5295" y="8538"/>
                </a:cubicBezTo>
                <a:lnTo>
                  <a:pt x="5329" y="8504"/>
                </a:lnTo>
                <a:cubicBezTo>
                  <a:pt x="5333" y="8500"/>
                  <a:pt x="5336" y="8494"/>
                  <a:pt x="5337" y="8484"/>
                </a:cubicBezTo>
                <a:cubicBezTo>
                  <a:pt x="5337" y="8478"/>
                  <a:pt x="5337" y="8471"/>
                  <a:pt x="5336" y="8465"/>
                </a:cubicBezTo>
                <a:cubicBezTo>
                  <a:pt x="5334" y="8460"/>
                  <a:pt x="5332" y="8455"/>
                  <a:pt x="5330" y="8452"/>
                </a:cubicBezTo>
                <a:cubicBezTo>
                  <a:pt x="5325" y="8446"/>
                  <a:pt x="5320" y="8446"/>
                  <a:pt x="5315" y="8451"/>
                </a:cubicBezTo>
                <a:cubicBezTo>
                  <a:pt x="5310" y="8455"/>
                  <a:pt x="5305" y="8462"/>
                  <a:pt x="5298" y="8468"/>
                </a:cubicBezTo>
                <a:lnTo>
                  <a:pt x="5282" y="8484"/>
                </a:lnTo>
                <a:cubicBezTo>
                  <a:pt x="5282" y="8485"/>
                  <a:pt x="5282" y="8485"/>
                  <a:pt x="5281" y="8486"/>
                </a:cubicBezTo>
                <a:cubicBezTo>
                  <a:pt x="5280" y="8485"/>
                  <a:pt x="5277" y="8482"/>
                  <a:pt x="5274" y="8480"/>
                </a:cubicBezTo>
                <a:cubicBezTo>
                  <a:pt x="5270" y="8477"/>
                  <a:pt x="5262" y="8476"/>
                  <a:pt x="5256" y="8473"/>
                </a:cubicBezTo>
                <a:cubicBezTo>
                  <a:pt x="5259" y="8464"/>
                  <a:pt x="5262" y="8456"/>
                  <a:pt x="5262" y="8445"/>
                </a:cubicBezTo>
                <a:cubicBezTo>
                  <a:pt x="5262" y="8416"/>
                  <a:pt x="5250" y="8394"/>
                  <a:pt x="5236" y="8394"/>
                </a:cubicBezTo>
                <a:close/>
                <a:moveTo>
                  <a:pt x="6414" y="8394"/>
                </a:moveTo>
                <a:cubicBezTo>
                  <a:pt x="6386" y="8394"/>
                  <a:pt x="6364" y="8438"/>
                  <a:pt x="6364" y="8493"/>
                </a:cubicBezTo>
                <a:cubicBezTo>
                  <a:pt x="6364" y="8547"/>
                  <a:pt x="6386" y="8591"/>
                  <a:pt x="6414" y="8591"/>
                </a:cubicBezTo>
                <a:cubicBezTo>
                  <a:pt x="6441" y="8591"/>
                  <a:pt x="6462" y="8547"/>
                  <a:pt x="6462" y="8493"/>
                </a:cubicBezTo>
                <a:cubicBezTo>
                  <a:pt x="6462" y="8438"/>
                  <a:pt x="6441" y="8394"/>
                  <a:pt x="6414" y="8394"/>
                </a:cubicBezTo>
                <a:close/>
                <a:moveTo>
                  <a:pt x="14078" y="8395"/>
                </a:moveTo>
                <a:lnTo>
                  <a:pt x="14194" y="9031"/>
                </a:lnTo>
                <a:lnTo>
                  <a:pt x="14213" y="9137"/>
                </a:lnTo>
                <a:cubicBezTo>
                  <a:pt x="14206" y="9124"/>
                  <a:pt x="14197" y="9108"/>
                  <a:pt x="14184" y="9108"/>
                </a:cubicBezTo>
                <a:cubicBezTo>
                  <a:pt x="14179" y="9108"/>
                  <a:pt x="14174" y="9110"/>
                  <a:pt x="14167" y="9113"/>
                </a:cubicBezTo>
                <a:cubicBezTo>
                  <a:pt x="14159" y="9116"/>
                  <a:pt x="14149" y="9120"/>
                  <a:pt x="14140" y="9120"/>
                </a:cubicBezTo>
                <a:cubicBezTo>
                  <a:pt x="14132" y="9120"/>
                  <a:pt x="14130" y="9116"/>
                  <a:pt x="14130" y="9116"/>
                </a:cubicBezTo>
                <a:cubicBezTo>
                  <a:pt x="14129" y="9100"/>
                  <a:pt x="14121" y="9089"/>
                  <a:pt x="14113" y="9092"/>
                </a:cubicBezTo>
                <a:cubicBezTo>
                  <a:pt x="14105" y="9095"/>
                  <a:pt x="14099" y="9111"/>
                  <a:pt x="14100" y="9127"/>
                </a:cubicBezTo>
                <a:cubicBezTo>
                  <a:pt x="14102" y="9147"/>
                  <a:pt x="14110" y="9180"/>
                  <a:pt x="14140" y="9180"/>
                </a:cubicBezTo>
                <a:cubicBezTo>
                  <a:pt x="14151" y="9180"/>
                  <a:pt x="14163" y="9176"/>
                  <a:pt x="14173" y="9172"/>
                </a:cubicBezTo>
                <a:cubicBezTo>
                  <a:pt x="14177" y="9171"/>
                  <a:pt x="14181" y="9169"/>
                  <a:pt x="14184" y="9169"/>
                </a:cubicBezTo>
                <a:cubicBezTo>
                  <a:pt x="14186" y="9169"/>
                  <a:pt x="14189" y="9176"/>
                  <a:pt x="14193" y="9184"/>
                </a:cubicBezTo>
                <a:cubicBezTo>
                  <a:pt x="14196" y="9189"/>
                  <a:pt x="14200" y="9194"/>
                  <a:pt x="14203" y="9199"/>
                </a:cubicBezTo>
                <a:cubicBezTo>
                  <a:pt x="14203" y="9203"/>
                  <a:pt x="14203" y="9209"/>
                  <a:pt x="14202" y="9213"/>
                </a:cubicBezTo>
                <a:lnTo>
                  <a:pt x="13893" y="9410"/>
                </a:lnTo>
                <a:cubicBezTo>
                  <a:pt x="13891" y="9400"/>
                  <a:pt x="13886" y="9394"/>
                  <a:pt x="13880" y="9394"/>
                </a:cubicBezTo>
                <a:cubicBezTo>
                  <a:pt x="13877" y="9394"/>
                  <a:pt x="13871" y="9385"/>
                  <a:pt x="13866" y="9379"/>
                </a:cubicBezTo>
                <a:cubicBezTo>
                  <a:pt x="13857" y="9367"/>
                  <a:pt x="13847" y="9354"/>
                  <a:pt x="13835" y="9354"/>
                </a:cubicBezTo>
                <a:cubicBezTo>
                  <a:pt x="13832" y="9354"/>
                  <a:pt x="13829" y="9355"/>
                  <a:pt x="13827" y="9356"/>
                </a:cubicBezTo>
                <a:cubicBezTo>
                  <a:pt x="13826" y="9346"/>
                  <a:pt x="13826" y="9335"/>
                  <a:pt x="13825" y="9325"/>
                </a:cubicBezTo>
                <a:cubicBezTo>
                  <a:pt x="13825" y="9309"/>
                  <a:pt x="13818" y="9296"/>
                  <a:pt x="13810" y="9296"/>
                </a:cubicBezTo>
                <a:cubicBezTo>
                  <a:pt x="13802" y="9296"/>
                  <a:pt x="13796" y="9310"/>
                  <a:pt x="13796" y="9326"/>
                </a:cubicBezTo>
                <a:lnTo>
                  <a:pt x="13795" y="9335"/>
                </a:lnTo>
                <a:cubicBezTo>
                  <a:pt x="13795" y="9359"/>
                  <a:pt x="13795" y="9383"/>
                  <a:pt x="13799" y="9405"/>
                </a:cubicBezTo>
                <a:cubicBezTo>
                  <a:pt x="13795" y="9404"/>
                  <a:pt x="13792" y="9401"/>
                  <a:pt x="13788" y="9401"/>
                </a:cubicBezTo>
                <a:cubicBezTo>
                  <a:pt x="13752" y="9401"/>
                  <a:pt x="13724" y="9454"/>
                  <a:pt x="13717" y="9522"/>
                </a:cubicBezTo>
                <a:lnTo>
                  <a:pt x="13544" y="9633"/>
                </a:lnTo>
                <a:lnTo>
                  <a:pt x="13747" y="9163"/>
                </a:lnTo>
                <a:cubicBezTo>
                  <a:pt x="13748" y="9163"/>
                  <a:pt x="13748" y="9164"/>
                  <a:pt x="13749" y="9164"/>
                </a:cubicBezTo>
                <a:cubicBezTo>
                  <a:pt x="13767" y="9164"/>
                  <a:pt x="13782" y="9134"/>
                  <a:pt x="13782" y="9097"/>
                </a:cubicBezTo>
                <a:cubicBezTo>
                  <a:pt x="13782" y="9092"/>
                  <a:pt x="13780" y="9090"/>
                  <a:pt x="13780" y="9086"/>
                </a:cubicBezTo>
                <a:lnTo>
                  <a:pt x="13949" y="8695"/>
                </a:lnTo>
                <a:cubicBezTo>
                  <a:pt x="13958" y="8721"/>
                  <a:pt x="13970" y="8740"/>
                  <a:pt x="13987" y="8740"/>
                </a:cubicBezTo>
                <a:cubicBezTo>
                  <a:pt x="14014" y="8740"/>
                  <a:pt x="14036" y="8696"/>
                  <a:pt x="14036" y="8642"/>
                </a:cubicBezTo>
                <a:cubicBezTo>
                  <a:pt x="14036" y="8603"/>
                  <a:pt x="14023" y="8577"/>
                  <a:pt x="14007" y="8560"/>
                </a:cubicBezTo>
                <a:lnTo>
                  <a:pt x="14078" y="8395"/>
                </a:lnTo>
                <a:close/>
                <a:moveTo>
                  <a:pt x="18601" y="8406"/>
                </a:moveTo>
                <a:cubicBezTo>
                  <a:pt x="18601" y="8406"/>
                  <a:pt x="18603" y="8407"/>
                  <a:pt x="18604" y="8408"/>
                </a:cubicBezTo>
                <a:cubicBezTo>
                  <a:pt x="18602" y="8409"/>
                  <a:pt x="18600" y="8410"/>
                  <a:pt x="18598" y="8412"/>
                </a:cubicBezTo>
                <a:cubicBezTo>
                  <a:pt x="18598" y="8411"/>
                  <a:pt x="18598" y="8408"/>
                  <a:pt x="18598" y="8408"/>
                </a:cubicBezTo>
                <a:cubicBezTo>
                  <a:pt x="18598" y="8407"/>
                  <a:pt x="18599" y="8406"/>
                  <a:pt x="18601" y="8406"/>
                </a:cubicBezTo>
                <a:close/>
                <a:moveTo>
                  <a:pt x="14938" y="8410"/>
                </a:moveTo>
                <a:cubicBezTo>
                  <a:pt x="14938" y="8410"/>
                  <a:pt x="14940" y="8428"/>
                  <a:pt x="14941" y="8436"/>
                </a:cubicBezTo>
                <a:cubicBezTo>
                  <a:pt x="14939" y="8435"/>
                  <a:pt x="14938" y="8431"/>
                  <a:pt x="14936" y="8431"/>
                </a:cubicBezTo>
                <a:cubicBezTo>
                  <a:pt x="14934" y="8431"/>
                  <a:pt x="14932" y="8435"/>
                  <a:pt x="14930" y="8436"/>
                </a:cubicBezTo>
                <a:cubicBezTo>
                  <a:pt x="14932" y="8429"/>
                  <a:pt x="14934" y="8423"/>
                  <a:pt x="14936" y="8417"/>
                </a:cubicBezTo>
                <a:cubicBezTo>
                  <a:pt x="14937" y="8415"/>
                  <a:pt x="14938" y="8412"/>
                  <a:pt x="14938" y="8410"/>
                </a:cubicBezTo>
                <a:close/>
                <a:moveTo>
                  <a:pt x="3033" y="8431"/>
                </a:moveTo>
                <a:cubicBezTo>
                  <a:pt x="2992" y="8431"/>
                  <a:pt x="2959" y="8497"/>
                  <a:pt x="2959" y="8579"/>
                </a:cubicBezTo>
                <a:cubicBezTo>
                  <a:pt x="2959" y="8661"/>
                  <a:pt x="2992" y="8727"/>
                  <a:pt x="3033" y="8727"/>
                </a:cubicBezTo>
                <a:cubicBezTo>
                  <a:pt x="3074" y="8727"/>
                  <a:pt x="3107" y="8661"/>
                  <a:pt x="3107" y="8579"/>
                </a:cubicBezTo>
                <a:cubicBezTo>
                  <a:pt x="3107" y="8497"/>
                  <a:pt x="3074" y="8431"/>
                  <a:pt x="3033" y="8431"/>
                </a:cubicBezTo>
                <a:close/>
                <a:moveTo>
                  <a:pt x="15275" y="8431"/>
                </a:moveTo>
                <a:cubicBezTo>
                  <a:pt x="15256" y="8431"/>
                  <a:pt x="15240" y="8462"/>
                  <a:pt x="15240" y="8500"/>
                </a:cubicBezTo>
                <a:cubicBezTo>
                  <a:pt x="15240" y="8537"/>
                  <a:pt x="15256" y="8567"/>
                  <a:pt x="15275" y="8567"/>
                </a:cubicBezTo>
                <a:cubicBezTo>
                  <a:pt x="15293" y="8567"/>
                  <a:pt x="15308" y="8537"/>
                  <a:pt x="15308" y="8500"/>
                </a:cubicBezTo>
                <a:cubicBezTo>
                  <a:pt x="15308" y="8462"/>
                  <a:pt x="15293" y="8431"/>
                  <a:pt x="15275" y="8431"/>
                </a:cubicBezTo>
                <a:close/>
                <a:moveTo>
                  <a:pt x="16993" y="8431"/>
                </a:moveTo>
                <a:cubicBezTo>
                  <a:pt x="16970" y="8431"/>
                  <a:pt x="16952" y="8467"/>
                  <a:pt x="16952" y="8512"/>
                </a:cubicBezTo>
                <a:cubicBezTo>
                  <a:pt x="16952" y="8558"/>
                  <a:pt x="16970" y="8595"/>
                  <a:pt x="16993" y="8595"/>
                </a:cubicBezTo>
                <a:cubicBezTo>
                  <a:pt x="17015" y="8595"/>
                  <a:pt x="17034" y="8558"/>
                  <a:pt x="17034" y="8512"/>
                </a:cubicBezTo>
                <a:cubicBezTo>
                  <a:pt x="17034" y="8467"/>
                  <a:pt x="17015" y="8431"/>
                  <a:pt x="16993" y="8431"/>
                </a:cubicBezTo>
                <a:close/>
                <a:moveTo>
                  <a:pt x="17321" y="8431"/>
                </a:moveTo>
                <a:cubicBezTo>
                  <a:pt x="17303" y="8431"/>
                  <a:pt x="17287" y="8462"/>
                  <a:pt x="17287" y="8500"/>
                </a:cubicBezTo>
                <a:cubicBezTo>
                  <a:pt x="17287" y="8537"/>
                  <a:pt x="17303" y="8567"/>
                  <a:pt x="17321" y="8567"/>
                </a:cubicBezTo>
                <a:cubicBezTo>
                  <a:pt x="17340" y="8567"/>
                  <a:pt x="17355" y="8537"/>
                  <a:pt x="17355" y="8500"/>
                </a:cubicBezTo>
                <a:cubicBezTo>
                  <a:pt x="17355" y="8462"/>
                  <a:pt x="17340" y="8431"/>
                  <a:pt x="17321" y="8431"/>
                </a:cubicBezTo>
                <a:close/>
                <a:moveTo>
                  <a:pt x="11760" y="8450"/>
                </a:moveTo>
                <a:cubicBezTo>
                  <a:pt x="11763" y="8516"/>
                  <a:pt x="11792" y="8566"/>
                  <a:pt x="11813" y="8602"/>
                </a:cubicBezTo>
                <a:cubicBezTo>
                  <a:pt x="11814" y="8604"/>
                  <a:pt x="11815" y="8605"/>
                  <a:pt x="11816" y="8607"/>
                </a:cubicBezTo>
                <a:cubicBezTo>
                  <a:pt x="11816" y="8607"/>
                  <a:pt x="11815" y="8608"/>
                  <a:pt x="11814" y="8608"/>
                </a:cubicBezTo>
                <a:cubicBezTo>
                  <a:pt x="11813" y="8608"/>
                  <a:pt x="11813" y="8609"/>
                  <a:pt x="11812" y="8609"/>
                </a:cubicBezTo>
                <a:cubicBezTo>
                  <a:pt x="11807" y="8613"/>
                  <a:pt x="11802" y="8613"/>
                  <a:pt x="11796" y="8613"/>
                </a:cubicBezTo>
                <a:lnTo>
                  <a:pt x="11788" y="8613"/>
                </a:lnTo>
                <a:cubicBezTo>
                  <a:pt x="11784" y="8613"/>
                  <a:pt x="11780" y="8613"/>
                  <a:pt x="11776" y="8614"/>
                </a:cubicBezTo>
                <a:lnTo>
                  <a:pt x="11708" y="8512"/>
                </a:lnTo>
                <a:cubicBezTo>
                  <a:pt x="11708" y="8512"/>
                  <a:pt x="11715" y="8503"/>
                  <a:pt x="11715" y="8503"/>
                </a:cubicBezTo>
                <a:lnTo>
                  <a:pt x="11760" y="8450"/>
                </a:lnTo>
                <a:close/>
                <a:moveTo>
                  <a:pt x="10675" y="8455"/>
                </a:moveTo>
                <a:cubicBezTo>
                  <a:pt x="10676" y="8457"/>
                  <a:pt x="10677" y="8459"/>
                  <a:pt x="10677" y="8460"/>
                </a:cubicBezTo>
                <a:cubicBezTo>
                  <a:pt x="10675" y="8477"/>
                  <a:pt x="10673" y="8498"/>
                  <a:pt x="10671" y="8518"/>
                </a:cubicBezTo>
                <a:cubicBezTo>
                  <a:pt x="10670" y="8529"/>
                  <a:pt x="10669" y="8541"/>
                  <a:pt x="10668" y="8552"/>
                </a:cubicBezTo>
                <a:cubicBezTo>
                  <a:pt x="10665" y="8536"/>
                  <a:pt x="10663" y="8518"/>
                  <a:pt x="10661" y="8507"/>
                </a:cubicBezTo>
                <a:cubicBezTo>
                  <a:pt x="10660" y="8495"/>
                  <a:pt x="10658" y="8485"/>
                  <a:pt x="10657" y="8475"/>
                </a:cubicBezTo>
                <a:cubicBezTo>
                  <a:pt x="10665" y="8473"/>
                  <a:pt x="10670" y="8464"/>
                  <a:pt x="10675" y="8455"/>
                </a:cubicBezTo>
                <a:close/>
                <a:moveTo>
                  <a:pt x="4939" y="8491"/>
                </a:moveTo>
                <a:cubicBezTo>
                  <a:pt x="4943" y="8495"/>
                  <a:pt x="4948" y="8494"/>
                  <a:pt x="4952" y="8496"/>
                </a:cubicBezTo>
                <a:lnTo>
                  <a:pt x="4942" y="8521"/>
                </a:lnTo>
                <a:lnTo>
                  <a:pt x="4939" y="8491"/>
                </a:lnTo>
                <a:close/>
                <a:moveTo>
                  <a:pt x="2644" y="8510"/>
                </a:moveTo>
                <a:lnTo>
                  <a:pt x="2793" y="9056"/>
                </a:lnTo>
                <a:lnTo>
                  <a:pt x="2873" y="9348"/>
                </a:lnTo>
                <a:lnTo>
                  <a:pt x="2854" y="9394"/>
                </a:lnTo>
                <a:cubicBezTo>
                  <a:pt x="2854" y="9394"/>
                  <a:pt x="2835" y="9444"/>
                  <a:pt x="2835" y="9444"/>
                </a:cubicBezTo>
                <a:cubicBezTo>
                  <a:pt x="2824" y="9396"/>
                  <a:pt x="2810" y="9359"/>
                  <a:pt x="2798" y="9325"/>
                </a:cubicBezTo>
                <a:cubicBezTo>
                  <a:pt x="2774" y="9258"/>
                  <a:pt x="2755" y="9205"/>
                  <a:pt x="2761" y="9106"/>
                </a:cubicBezTo>
                <a:cubicBezTo>
                  <a:pt x="2762" y="9090"/>
                  <a:pt x="2757" y="9074"/>
                  <a:pt x="2748" y="9072"/>
                </a:cubicBezTo>
                <a:cubicBezTo>
                  <a:pt x="2717" y="9063"/>
                  <a:pt x="2677" y="8920"/>
                  <a:pt x="2648" y="8816"/>
                </a:cubicBezTo>
                <a:cubicBezTo>
                  <a:pt x="2642" y="8796"/>
                  <a:pt x="2637" y="8777"/>
                  <a:pt x="2632" y="8760"/>
                </a:cubicBezTo>
                <a:cubicBezTo>
                  <a:pt x="2631" y="8754"/>
                  <a:pt x="2628" y="8746"/>
                  <a:pt x="2648" y="8719"/>
                </a:cubicBezTo>
                <a:cubicBezTo>
                  <a:pt x="2655" y="8710"/>
                  <a:pt x="2657" y="8694"/>
                  <a:pt x="2654" y="8680"/>
                </a:cubicBezTo>
                <a:cubicBezTo>
                  <a:pt x="2643" y="8638"/>
                  <a:pt x="2644" y="8578"/>
                  <a:pt x="2644" y="8514"/>
                </a:cubicBezTo>
                <a:cubicBezTo>
                  <a:pt x="2644" y="8512"/>
                  <a:pt x="2644" y="8512"/>
                  <a:pt x="2644" y="8510"/>
                </a:cubicBezTo>
                <a:close/>
                <a:moveTo>
                  <a:pt x="12186" y="8518"/>
                </a:moveTo>
                <a:cubicBezTo>
                  <a:pt x="12212" y="8518"/>
                  <a:pt x="12222" y="8532"/>
                  <a:pt x="12234" y="8547"/>
                </a:cubicBezTo>
                <a:cubicBezTo>
                  <a:pt x="12239" y="8553"/>
                  <a:pt x="12247" y="8556"/>
                  <a:pt x="12253" y="8561"/>
                </a:cubicBezTo>
                <a:cubicBezTo>
                  <a:pt x="12238" y="8578"/>
                  <a:pt x="12226" y="8605"/>
                  <a:pt x="12226" y="8642"/>
                </a:cubicBezTo>
                <a:cubicBezTo>
                  <a:pt x="12226" y="8693"/>
                  <a:pt x="12246" y="8732"/>
                  <a:pt x="12271" y="8736"/>
                </a:cubicBezTo>
                <a:cubicBezTo>
                  <a:pt x="12237" y="8798"/>
                  <a:pt x="12202" y="8864"/>
                  <a:pt x="12174" y="8915"/>
                </a:cubicBezTo>
                <a:cubicBezTo>
                  <a:pt x="12173" y="8917"/>
                  <a:pt x="12171" y="8919"/>
                  <a:pt x="12170" y="8922"/>
                </a:cubicBezTo>
                <a:cubicBezTo>
                  <a:pt x="12164" y="8933"/>
                  <a:pt x="12158" y="8944"/>
                  <a:pt x="12152" y="8954"/>
                </a:cubicBezTo>
                <a:cubicBezTo>
                  <a:pt x="12134" y="8987"/>
                  <a:pt x="12118" y="9016"/>
                  <a:pt x="12106" y="9038"/>
                </a:cubicBezTo>
                <a:cubicBezTo>
                  <a:pt x="12106" y="9038"/>
                  <a:pt x="12140" y="8522"/>
                  <a:pt x="12140" y="8522"/>
                </a:cubicBezTo>
                <a:cubicBezTo>
                  <a:pt x="12157" y="8519"/>
                  <a:pt x="12174" y="8518"/>
                  <a:pt x="12186" y="8518"/>
                </a:cubicBezTo>
                <a:close/>
                <a:moveTo>
                  <a:pt x="5221" y="8524"/>
                </a:moveTo>
                <a:lnTo>
                  <a:pt x="5237" y="8525"/>
                </a:lnTo>
                <a:cubicBezTo>
                  <a:pt x="5238" y="8525"/>
                  <a:pt x="5239" y="8525"/>
                  <a:pt x="5240" y="8525"/>
                </a:cubicBezTo>
                <a:cubicBezTo>
                  <a:pt x="5209" y="8554"/>
                  <a:pt x="5175" y="8581"/>
                  <a:pt x="5147" y="8592"/>
                </a:cubicBezTo>
                <a:cubicBezTo>
                  <a:pt x="5155" y="8583"/>
                  <a:pt x="5160" y="8569"/>
                  <a:pt x="5163" y="8560"/>
                </a:cubicBezTo>
                <a:cubicBezTo>
                  <a:pt x="5164" y="8556"/>
                  <a:pt x="5165" y="8553"/>
                  <a:pt x="5167" y="8550"/>
                </a:cubicBezTo>
                <a:cubicBezTo>
                  <a:pt x="5178" y="8527"/>
                  <a:pt x="5200" y="8524"/>
                  <a:pt x="5221" y="8524"/>
                </a:cubicBezTo>
                <a:close/>
                <a:moveTo>
                  <a:pt x="12108" y="8529"/>
                </a:moveTo>
                <a:lnTo>
                  <a:pt x="12075" y="9060"/>
                </a:lnTo>
                <a:lnTo>
                  <a:pt x="11852" y="8728"/>
                </a:lnTo>
                <a:cubicBezTo>
                  <a:pt x="11865" y="8724"/>
                  <a:pt x="11875" y="8718"/>
                  <a:pt x="11883" y="8711"/>
                </a:cubicBezTo>
                <a:cubicBezTo>
                  <a:pt x="11889" y="8704"/>
                  <a:pt x="11892" y="8690"/>
                  <a:pt x="11891" y="8677"/>
                </a:cubicBezTo>
                <a:cubicBezTo>
                  <a:pt x="11888" y="8656"/>
                  <a:pt x="11883" y="8645"/>
                  <a:pt x="11879" y="8638"/>
                </a:cubicBezTo>
                <a:cubicBezTo>
                  <a:pt x="11884" y="8638"/>
                  <a:pt x="11894" y="8638"/>
                  <a:pt x="11900" y="8640"/>
                </a:cubicBezTo>
                <a:cubicBezTo>
                  <a:pt x="11904" y="8640"/>
                  <a:pt x="11908" y="8642"/>
                  <a:pt x="11911" y="8642"/>
                </a:cubicBezTo>
                <a:lnTo>
                  <a:pt x="11955" y="8642"/>
                </a:lnTo>
                <a:cubicBezTo>
                  <a:pt x="11950" y="8654"/>
                  <a:pt x="11947" y="8669"/>
                  <a:pt x="11947" y="8686"/>
                </a:cubicBezTo>
                <a:cubicBezTo>
                  <a:pt x="11947" y="8724"/>
                  <a:pt x="11962" y="8754"/>
                  <a:pt x="11981" y="8754"/>
                </a:cubicBezTo>
                <a:cubicBezTo>
                  <a:pt x="12000" y="8754"/>
                  <a:pt x="12015" y="8724"/>
                  <a:pt x="12015" y="8686"/>
                </a:cubicBezTo>
                <a:cubicBezTo>
                  <a:pt x="12015" y="8660"/>
                  <a:pt x="12006" y="8642"/>
                  <a:pt x="11996" y="8630"/>
                </a:cubicBezTo>
                <a:cubicBezTo>
                  <a:pt x="12018" y="8617"/>
                  <a:pt x="12041" y="8591"/>
                  <a:pt x="12061" y="8565"/>
                </a:cubicBezTo>
                <a:lnTo>
                  <a:pt x="12071" y="8552"/>
                </a:lnTo>
                <a:cubicBezTo>
                  <a:pt x="12077" y="8545"/>
                  <a:pt x="12088" y="8536"/>
                  <a:pt x="12108" y="8529"/>
                </a:cubicBezTo>
                <a:close/>
                <a:moveTo>
                  <a:pt x="4913" y="8530"/>
                </a:moveTo>
                <a:cubicBezTo>
                  <a:pt x="4913" y="8530"/>
                  <a:pt x="4915" y="8552"/>
                  <a:pt x="4915" y="8552"/>
                </a:cubicBezTo>
                <a:lnTo>
                  <a:pt x="4910" y="8551"/>
                </a:lnTo>
                <a:lnTo>
                  <a:pt x="4908" y="8550"/>
                </a:lnTo>
                <a:cubicBezTo>
                  <a:pt x="4910" y="8543"/>
                  <a:pt x="4911" y="8537"/>
                  <a:pt x="4913" y="8530"/>
                </a:cubicBezTo>
                <a:close/>
                <a:moveTo>
                  <a:pt x="11684" y="8556"/>
                </a:moveTo>
                <a:lnTo>
                  <a:pt x="11742" y="8642"/>
                </a:lnTo>
                <a:cubicBezTo>
                  <a:pt x="11736" y="8652"/>
                  <a:pt x="11731" y="8662"/>
                  <a:pt x="11726" y="8671"/>
                </a:cubicBezTo>
                <a:cubicBezTo>
                  <a:pt x="11717" y="8691"/>
                  <a:pt x="11711" y="8700"/>
                  <a:pt x="11702" y="8700"/>
                </a:cubicBezTo>
                <a:cubicBezTo>
                  <a:pt x="11692" y="8700"/>
                  <a:pt x="11683" y="8685"/>
                  <a:pt x="11672" y="8668"/>
                </a:cubicBezTo>
                <a:cubicBezTo>
                  <a:pt x="11668" y="8662"/>
                  <a:pt x="11664" y="8657"/>
                  <a:pt x="11660" y="8651"/>
                </a:cubicBezTo>
                <a:cubicBezTo>
                  <a:pt x="11673" y="8627"/>
                  <a:pt x="11682" y="8594"/>
                  <a:pt x="11684" y="8556"/>
                </a:cubicBezTo>
                <a:close/>
                <a:moveTo>
                  <a:pt x="14808" y="8574"/>
                </a:moveTo>
                <a:lnTo>
                  <a:pt x="14819" y="8578"/>
                </a:lnTo>
                <a:cubicBezTo>
                  <a:pt x="14815" y="8582"/>
                  <a:pt x="14810" y="8583"/>
                  <a:pt x="14806" y="8587"/>
                </a:cubicBezTo>
                <a:cubicBezTo>
                  <a:pt x="14807" y="8583"/>
                  <a:pt x="14807" y="8579"/>
                  <a:pt x="14808" y="8574"/>
                </a:cubicBezTo>
                <a:close/>
                <a:moveTo>
                  <a:pt x="5311" y="8580"/>
                </a:moveTo>
                <a:cubicBezTo>
                  <a:pt x="5296" y="8580"/>
                  <a:pt x="5285" y="8603"/>
                  <a:pt x="5285" y="8631"/>
                </a:cubicBezTo>
                <a:cubicBezTo>
                  <a:pt x="5285" y="8660"/>
                  <a:pt x="5296" y="8683"/>
                  <a:pt x="5311" y="8683"/>
                </a:cubicBezTo>
                <a:cubicBezTo>
                  <a:pt x="5325" y="8683"/>
                  <a:pt x="5336" y="8660"/>
                  <a:pt x="5336" y="8631"/>
                </a:cubicBezTo>
                <a:cubicBezTo>
                  <a:pt x="5336" y="8603"/>
                  <a:pt x="5325" y="8580"/>
                  <a:pt x="5311" y="8580"/>
                </a:cubicBezTo>
                <a:close/>
                <a:moveTo>
                  <a:pt x="12603" y="8596"/>
                </a:moveTo>
                <a:lnTo>
                  <a:pt x="12630" y="9358"/>
                </a:lnTo>
                <a:cubicBezTo>
                  <a:pt x="12622" y="9375"/>
                  <a:pt x="12616" y="9399"/>
                  <a:pt x="12616" y="9425"/>
                </a:cubicBezTo>
                <a:cubicBezTo>
                  <a:pt x="12616" y="9456"/>
                  <a:pt x="12625" y="9481"/>
                  <a:pt x="12636" y="9499"/>
                </a:cubicBezTo>
                <a:lnTo>
                  <a:pt x="12653" y="9975"/>
                </a:lnTo>
                <a:lnTo>
                  <a:pt x="12186" y="9975"/>
                </a:lnTo>
                <a:lnTo>
                  <a:pt x="12184" y="9970"/>
                </a:lnTo>
                <a:cubicBezTo>
                  <a:pt x="12185" y="9968"/>
                  <a:pt x="12187" y="9967"/>
                  <a:pt x="12187" y="9966"/>
                </a:cubicBezTo>
                <a:cubicBezTo>
                  <a:pt x="12191" y="9961"/>
                  <a:pt x="12198" y="9951"/>
                  <a:pt x="12200" y="9935"/>
                </a:cubicBezTo>
                <a:cubicBezTo>
                  <a:pt x="12211" y="9866"/>
                  <a:pt x="12217" y="9822"/>
                  <a:pt x="12225" y="9769"/>
                </a:cubicBezTo>
                <a:lnTo>
                  <a:pt x="12226" y="9763"/>
                </a:lnTo>
                <a:cubicBezTo>
                  <a:pt x="12228" y="9764"/>
                  <a:pt x="12231" y="9767"/>
                  <a:pt x="12233" y="9767"/>
                </a:cubicBezTo>
                <a:cubicBezTo>
                  <a:pt x="12299" y="9767"/>
                  <a:pt x="12352" y="9660"/>
                  <a:pt x="12352" y="9528"/>
                </a:cubicBezTo>
                <a:cubicBezTo>
                  <a:pt x="12352" y="9430"/>
                  <a:pt x="12323" y="9346"/>
                  <a:pt x="12281" y="9309"/>
                </a:cubicBezTo>
                <a:cubicBezTo>
                  <a:pt x="12282" y="9306"/>
                  <a:pt x="12282" y="9305"/>
                  <a:pt x="12285" y="9301"/>
                </a:cubicBezTo>
                <a:cubicBezTo>
                  <a:pt x="12287" y="9298"/>
                  <a:pt x="12288" y="9295"/>
                  <a:pt x="12290" y="9292"/>
                </a:cubicBezTo>
                <a:cubicBezTo>
                  <a:pt x="12293" y="9287"/>
                  <a:pt x="12294" y="9278"/>
                  <a:pt x="12294" y="9270"/>
                </a:cubicBezTo>
                <a:lnTo>
                  <a:pt x="12294" y="9228"/>
                </a:lnTo>
                <a:cubicBezTo>
                  <a:pt x="12294" y="9218"/>
                  <a:pt x="12291" y="9209"/>
                  <a:pt x="12287" y="9204"/>
                </a:cubicBezTo>
                <a:cubicBezTo>
                  <a:pt x="12283" y="9198"/>
                  <a:pt x="12279" y="9197"/>
                  <a:pt x="12274" y="9200"/>
                </a:cubicBezTo>
                <a:cubicBezTo>
                  <a:pt x="12265" y="9207"/>
                  <a:pt x="12259" y="9215"/>
                  <a:pt x="12254" y="9222"/>
                </a:cubicBezTo>
                <a:cubicBezTo>
                  <a:pt x="12247" y="9232"/>
                  <a:pt x="12244" y="9236"/>
                  <a:pt x="12239" y="9236"/>
                </a:cubicBezTo>
                <a:cubicBezTo>
                  <a:pt x="12222" y="9236"/>
                  <a:pt x="12212" y="9223"/>
                  <a:pt x="12207" y="9212"/>
                </a:cubicBezTo>
                <a:cubicBezTo>
                  <a:pt x="12202" y="9201"/>
                  <a:pt x="12193" y="9199"/>
                  <a:pt x="12187" y="9208"/>
                </a:cubicBezTo>
                <a:cubicBezTo>
                  <a:pt x="12179" y="9221"/>
                  <a:pt x="12172" y="9235"/>
                  <a:pt x="12165" y="9247"/>
                </a:cubicBezTo>
                <a:cubicBezTo>
                  <a:pt x="12146" y="9283"/>
                  <a:pt x="12131" y="9309"/>
                  <a:pt x="12090" y="9309"/>
                </a:cubicBezTo>
                <a:cubicBezTo>
                  <a:pt x="12074" y="9309"/>
                  <a:pt x="12061" y="9288"/>
                  <a:pt x="12047" y="9263"/>
                </a:cubicBezTo>
                <a:cubicBezTo>
                  <a:pt x="12044" y="9258"/>
                  <a:pt x="12041" y="9252"/>
                  <a:pt x="12037" y="9247"/>
                </a:cubicBezTo>
                <a:lnTo>
                  <a:pt x="12095" y="9140"/>
                </a:lnTo>
                <a:cubicBezTo>
                  <a:pt x="12098" y="9137"/>
                  <a:pt x="12101" y="9133"/>
                  <a:pt x="12102" y="9127"/>
                </a:cubicBezTo>
                <a:lnTo>
                  <a:pt x="12118" y="9098"/>
                </a:lnTo>
                <a:cubicBezTo>
                  <a:pt x="12134" y="9068"/>
                  <a:pt x="12159" y="9023"/>
                  <a:pt x="12189" y="8969"/>
                </a:cubicBezTo>
                <a:cubicBezTo>
                  <a:pt x="12189" y="8968"/>
                  <a:pt x="12190" y="8966"/>
                  <a:pt x="12191" y="8965"/>
                </a:cubicBezTo>
                <a:cubicBezTo>
                  <a:pt x="12195" y="8957"/>
                  <a:pt x="12199" y="8949"/>
                  <a:pt x="12204" y="8941"/>
                </a:cubicBezTo>
                <a:cubicBezTo>
                  <a:pt x="12205" y="8939"/>
                  <a:pt x="12206" y="8937"/>
                  <a:pt x="12208" y="8934"/>
                </a:cubicBezTo>
                <a:cubicBezTo>
                  <a:pt x="12212" y="8927"/>
                  <a:pt x="12215" y="8920"/>
                  <a:pt x="12219" y="8912"/>
                </a:cubicBezTo>
                <a:cubicBezTo>
                  <a:pt x="12220" y="8911"/>
                  <a:pt x="12221" y="8909"/>
                  <a:pt x="12222" y="8908"/>
                </a:cubicBezTo>
                <a:cubicBezTo>
                  <a:pt x="12227" y="8899"/>
                  <a:pt x="12232" y="8890"/>
                  <a:pt x="12237" y="8881"/>
                </a:cubicBezTo>
                <a:cubicBezTo>
                  <a:pt x="12275" y="8811"/>
                  <a:pt x="12317" y="8733"/>
                  <a:pt x="12359" y="8656"/>
                </a:cubicBezTo>
                <a:cubicBezTo>
                  <a:pt x="12375" y="8662"/>
                  <a:pt x="12388" y="8666"/>
                  <a:pt x="12396" y="8668"/>
                </a:cubicBezTo>
                <a:lnTo>
                  <a:pt x="12453" y="8668"/>
                </a:lnTo>
                <a:cubicBezTo>
                  <a:pt x="12451" y="8674"/>
                  <a:pt x="12449" y="8679"/>
                  <a:pt x="12449" y="8686"/>
                </a:cubicBezTo>
                <a:cubicBezTo>
                  <a:pt x="12449" y="8724"/>
                  <a:pt x="12464" y="8754"/>
                  <a:pt x="12483" y="8754"/>
                </a:cubicBezTo>
                <a:cubicBezTo>
                  <a:pt x="12502" y="8754"/>
                  <a:pt x="12517" y="8724"/>
                  <a:pt x="12517" y="8686"/>
                </a:cubicBezTo>
                <a:cubicBezTo>
                  <a:pt x="12517" y="8679"/>
                  <a:pt x="12515" y="8674"/>
                  <a:pt x="12514" y="8668"/>
                </a:cubicBezTo>
                <a:lnTo>
                  <a:pt x="12516" y="8668"/>
                </a:lnTo>
                <a:cubicBezTo>
                  <a:pt x="12549" y="8668"/>
                  <a:pt x="12572" y="8636"/>
                  <a:pt x="12594" y="8607"/>
                </a:cubicBezTo>
                <a:cubicBezTo>
                  <a:pt x="12597" y="8603"/>
                  <a:pt x="12600" y="8600"/>
                  <a:pt x="12603" y="8596"/>
                </a:cubicBezTo>
                <a:close/>
                <a:moveTo>
                  <a:pt x="3946" y="8612"/>
                </a:moveTo>
                <a:cubicBezTo>
                  <a:pt x="3946" y="8613"/>
                  <a:pt x="3945" y="8615"/>
                  <a:pt x="3945" y="8616"/>
                </a:cubicBezTo>
                <a:cubicBezTo>
                  <a:pt x="3945" y="8698"/>
                  <a:pt x="3978" y="8764"/>
                  <a:pt x="4019" y="8764"/>
                </a:cubicBezTo>
                <a:cubicBezTo>
                  <a:pt x="4052" y="8764"/>
                  <a:pt x="4080" y="8719"/>
                  <a:pt x="4089" y="8658"/>
                </a:cubicBezTo>
                <a:lnTo>
                  <a:pt x="4092" y="8679"/>
                </a:lnTo>
                <a:lnTo>
                  <a:pt x="4186" y="9197"/>
                </a:lnTo>
                <a:lnTo>
                  <a:pt x="3891" y="9384"/>
                </a:lnTo>
                <a:cubicBezTo>
                  <a:pt x="3877" y="9350"/>
                  <a:pt x="3857" y="9326"/>
                  <a:pt x="3833" y="9326"/>
                </a:cubicBezTo>
                <a:cubicBezTo>
                  <a:pt x="3793" y="9326"/>
                  <a:pt x="3761" y="9390"/>
                  <a:pt x="3760" y="9468"/>
                </a:cubicBezTo>
                <a:lnTo>
                  <a:pt x="3506" y="9629"/>
                </a:lnTo>
                <a:lnTo>
                  <a:pt x="3763" y="9036"/>
                </a:lnTo>
                <a:cubicBezTo>
                  <a:pt x="3763" y="9036"/>
                  <a:pt x="3863" y="8802"/>
                  <a:pt x="3946" y="8612"/>
                </a:cubicBezTo>
                <a:close/>
                <a:moveTo>
                  <a:pt x="12323" y="8635"/>
                </a:moveTo>
                <a:cubicBezTo>
                  <a:pt x="12324" y="8636"/>
                  <a:pt x="12324" y="8638"/>
                  <a:pt x="12325" y="8638"/>
                </a:cubicBezTo>
                <a:cubicBezTo>
                  <a:pt x="12325" y="8639"/>
                  <a:pt x="12324" y="8640"/>
                  <a:pt x="12324" y="8641"/>
                </a:cubicBezTo>
                <a:cubicBezTo>
                  <a:pt x="12324" y="8638"/>
                  <a:pt x="12323" y="8637"/>
                  <a:pt x="12323" y="8635"/>
                </a:cubicBezTo>
                <a:close/>
                <a:moveTo>
                  <a:pt x="4937" y="8640"/>
                </a:moveTo>
                <a:lnTo>
                  <a:pt x="5045" y="8877"/>
                </a:lnTo>
                <a:cubicBezTo>
                  <a:pt x="5048" y="8917"/>
                  <a:pt x="5062" y="8944"/>
                  <a:pt x="5081" y="8954"/>
                </a:cubicBezTo>
                <a:lnTo>
                  <a:pt x="5269" y="9366"/>
                </a:lnTo>
                <a:lnTo>
                  <a:pt x="5405" y="9663"/>
                </a:lnTo>
                <a:cubicBezTo>
                  <a:pt x="5399" y="9670"/>
                  <a:pt x="5393" y="9676"/>
                  <a:pt x="5386" y="9683"/>
                </a:cubicBezTo>
                <a:cubicBezTo>
                  <a:pt x="5297" y="9776"/>
                  <a:pt x="5195" y="9881"/>
                  <a:pt x="5195" y="10164"/>
                </a:cubicBezTo>
                <a:cubicBezTo>
                  <a:pt x="5195" y="10244"/>
                  <a:pt x="5213" y="10296"/>
                  <a:pt x="5228" y="10343"/>
                </a:cubicBezTo>
                <a:cubicBezTo>
                  <a:pt x="5236" y="10366"/>
                  <a:pt x="5243" y="10389"/>
                  <a:pt x="5248" y="10414"/>
                </a:cubicBezTo>
                <a:lnTo>
                  <a:pt x="5194" y="10414"/>
                </a:lnTo>
                <a:lnTo>
                  <a:pt x="5137" y="10415"/>
                </a:lnTo>
                <a:lnTo>
                  <a:pt x="5137" y="10414"/>
                </a:lnTo>
                <a:cubicBezTo>
                  <a:pt x="5127" y="10293"/>
                  <a:pt x="5116" y="10156"/>
                  <a:pt x="5041" y="10156"/>
                </a:cubicBezTo>
                <a:cubicBezTo>
                  <a:pt x="5025" y="10156"/>
                  <a:pt x="5015" y="10177"/>
                  <a:pt x="5007" y="10192"/>
                </a:cubicBezTo>
                <a:cubicBezTo>
                  <a:pt x="5002" y="10202"/>
                  <a:pt x="4997" y="10211"/>
                  <a:pt x="4994" y="10211"/>
                </a:cubicBezTo>
                <a:cubicBezTo>
                  <a:pt x="4981" y="10211"/>
                  <a:pt x="4969" y="10194"/>
                  <a:pt x="4955" y="10174"/>
                </a:cubicBezTo>
                <a:cubicBezTo>
                  <a:pt x="4938" y="10149"/>
                  <a:pt x="4916" y="10121"/>
                  <a:pt x="4888" y="10117"/>
                </a:cubicBezTo>
                <a:cubicBezTo>
                  <a:pt x="4879" y="10091"/>
                  <a:pt x="4867" y="10072"/>
                  <a:pt x="4851" y="10072"/>
                </a:cubicBezTo>
                <a:cubicBezTo>
                  <a:pt x="4834" y="10072"/>
                  <a:pt x="4822" y="10091"/>
                  <a:pt x="4813" y="10115"/>
                </a:cubicBezTo>
                <a:cubicBezTo>
                  <a:pt x="4812" y="10115"/>
                  <a:pt x="4811" y="10114"/>
                  <a:pt x="4810" y="10114"/>
                </a:cubicBezTo>
                <a:cubicBezTo>
                  <a:pt x="4797" y="10121"/>
                  <a:pt x="4780" y="10123"/>
                  <a:pt x="4763" y="10126"/>
                </a:cubicBezTo>
                <a:cubicBezTo>
                  <a:pt x="4740" y="10129"/>
                  <a:pt x="4717" y="10134"/>
                  <a:pt x="4695" y="10149"/>
                </a:cubicBezTo>
                <a:cubicBezTo>
                  <a:pt x="4689" y="10153"/>
                  <a:pt x="4684" y="10165"/>
                  <a:pt x="4684" y="10178"/>
                </a:cubicBezTo>
                <a:cubicBezTo>
                  <a:pt x="4684" y="10191"/>
                  <a:pt x="4689" y="10203"/>
                  <a:pt x="4695" y="10206"/>
                </a:cubicBezTo>
                <a:lnTo>
                  <a:pt x="4701" y="10210"/>
                </a:lnTo>
                <a:cubicBezTo>
                  <a:pt x="4705" y="10212"/>
                  <a:pt x="4708" y="10213"/>
                  <a:pt x="4710" y="10214"/>
                </a:cubicBezTo>
                <a:cubicBezTo>
                  <a:pt x="4710" y="10217"/>
                  <a:pt x="4710" y="10221"/>
                  <a:pt x="4709" y="10224"/>
                </a:cubicBezTo>
                <a:cubicBezTo>
                  <a:pt x="4706" y="10247"/>
                  <a:pt x="4703" y="10272"/>
                  <a:pt x="4708" y="10297"/>
                </a:cubicBezTo>
                <a:cubicBezTo>
                  <a:pt x="4686" y="10301"/>
                  <a:pt x="4663" y="10274"/>
                  <a:pt x="4641" y="10247"/>
                </a:cubicBezTo>
                <a:cubicBezTo>
                  <a:pt x="4621" y="10222"/>
                  <a:pt x="4601" y="10198"/>
                  <a:pt x="4581" y="10198"/>
                </a:cubicBezTo>
                <a:cubicBezTo>
                  <a:pt x="4569" y="10198"/>
                  <a:pt x="4560" y="10212"/>
                  <a:pt x="4555" y="10223"/>
                </a:cubicBezTo>
                <a:cubicBezTo>
                  <a:pt x="4553" y="10226"/>
                  <a:pt x="4550" y="10231"/>
                  <a:pt x="4549" y="10232"/>
                </a:cubicBezTo>
                <a:cubicBezTo>
                  <a:pt x="4541" y="10232"/>
                  <a:pt x="4535" y="10225"/>
                  <a:pt x="4527" y="10216"/>
                </a:cubicBezTo>
                <a:cubicBezTo>
                  <a:pt x="4524" y="10213"/>
                  <a:pt x="4522" y="10209"/>
                  <a:pt x="4519" y="10206"/>
                </a:cubicBezTo>
                <a:lnTo>
                  <a:pt x="4937" y="8640"/>
                </a:lnTo>
                <a:close/>
                <a:moveTo>
                  <a:pt x="14975" y="8642"/>
                </a:moveTo>
                <a:lnTo>
                  <a:pt x="15266" y="9278"/>
                </a:lnTo>
                <a:cubicBezTo>
                  <a:pt x="15264" y="9290"/>
                  <a:pt x="15259" y="9300"/>
                  <a:pt x="15259" y="9313"/>
                </a:cubicBezTo>
                <a:cubicBezTo>
                  <a:pt x="15259" y="9368"/>
                  <a:pt x="15281" y="9411"/>
                  <a:pt x="15308" y="9411"/>
                </a:cubicBezTo>
                <a:cubicBezTo>
                  <a:pt x="15314" y="9411"/>
                  <a:pt x="15317" y="9403"/>
                  <a:pt x="15322" y="9400"/>
                </a:cubicBezTo>
                <a:lnTo>
                  <a:pt x="15514" y="9820"/>
                </a:lnTo>
                <a:cubicBezTo>
                  <a:pt x="15485" y="9840"/>
                  <a:pt x="15464" y="9894"/>
                  <a:pt x="15464" y="9959"/>
                </a:cubicBezTo>
                <a:cubicBezTo>
                  <a:pt x="15464" y="10041"/>
                  <a:pt x="15497" y="10107"/>
                  <a:pt x="15537" y="10107"/>
                </a:cubicBezTo>
                <a:cubicBezTo>
                  <a:pt x="15567" y="10107"/>
                  <a:pt x="15593" y="10070"/>
                  <a:pt x="15605" y="10019"/>
                </a:cubicBezTo>
                <a:lnTo>
                  <a:pt x="15758" y="10354"/>
                </a:lnTo>
                <a:cubicBezTo>
                  <a:pt x="15753" y="10373"/>
                  <a:pt x="15749" y="10392"/>
                  <a:pt x="15747" y="10414"/>
                </a:cubicBezTo>
                <a:lnTo>
                  <a:pt x="15643" y="10415"/>
                </a:lnTo>
                <a:cubicBezTo>
                  <a:pt x="15634" y="10390"/>
                  <a:pt x="15622" y="10371"/>
                  <a:pt x="15606" y="10371"/>
                </a:cubicBezTo>
                <a:cubicBezTo>
                  <a:pt x="15589" y="10371"/>
                  <a:pt x="15577" y="10390"/>
                  <a:pt x="15568" y="10415"/>
                </a:cubicBezTo>
                <a:lnTo>
                  <a:pt x="15441" y="10416"/>
                </a:lnTo>
                <a:cubicBezTo>
                  <a:pt x="15445" y="10412"/>
                  <a:pt x="15447" y="10410"/>
                  <a:pt x="15450" y="10410"/>
                </a:cubicBezTo>
                <a:cubicBezTo>
                  <a:pt x="15458" y="10410"/>
                  <a:pt x="15465" y="10397"/>
                  <a:pt x="15465" y="10380"/>
                </a:cubicBezTo>
                <a:cubicBezTo>
                  <a:pt x="15465" y="10363"/>
                  <a:pt x="15458" y="10351"/>
                  <a:pt x="15450" y="10351"/>
                </a:cubicBezTo>
                <a:cubicBezTo>
                  <a:pt x="15440" y="10351"/>
                  <a:pt x="15434" y="10357"/>
                  <a:pt x="15428" y="10363"/>
                </a:cubicBezTo>
                <a:cubicBezTo>
                  <a:pt x="15423" y="10368"/>
                  <a:pt x="15418" y="10372"/>
                  <a:pt x="15411" y="10372"/>
                </a:cubicBezTo>
                <a:lnTo>
                  <a:pt x="15322" y="10372"/>
                </a:lnTo>
                <a:cubicBezTo>
                  <a:pt x="15292" y="10372"/>
                  <a:pt x="15275" y="10343"/>
                  <a:pt x="15256" y="10310"/>
                </a:cubicBezTo>
                <a:cubicBezTo>
                  <a:pt x="15248" y="10297"/>
                  <a:pt x="15240" y="10283"/>
                  <a:pt x="15231" y="10270"/>
                </a:cubicBezTo>
                <a:cubicBezTo>
                  <a:pt x="15224" y="10261"/>
                  <a:pt x="15215" y="10265"/>
                  <a:pt x="15210" y="10279"/>
                </a:cubicBezTo>
                <a:cubicBezTo>
                  <a:pt x="15208" y="10284"/>
                  <a:pt x="15208" y="10289"/>
                  <a:pt x="15208" y="10295"/>
                </a:cubicBezTo>
                <a:cubicBezTo>
                  <a:pt x="15208" y="10305"/>
                  <a:pt x="15210" y="10315"/>
                  <a:pt x="15214" y="10321"/>
                </a:cubicBezTo>
                <a:cubicBezTo>
                  <a:pt x="15214" y="10321"/>
                  <a:pt x="15215" y="10320"/>
                  <a:pt x="15215" y="10321"/>
                </a:cubicBezTo>
                <a:cubicBezTo>
                  <a:pt x="15222" y="10331"/>
                  <a:pt x="15229" y="10343"/>
                  <a:pt x="15237" y="10356"/>
                </a:cubicBezTo>
                <a:cubicBezTo>
                  <a:pt x="15250" y="10378"/>
                  <a:pt x="15264" y="10402"/>
                  <a:pt x="15283" y="10417"/>
                </a:cubicBezTo>
                <a:lnTo>
                  <a:pt x="15082" y="10418"/>
                </a:lnTo>
                <a:lnTo>
                  <a:pt x="14895" y="10420"/>
                </a:lnTo>
                <a:cubicBezTo>
                  <a:pt x="14890" y="10393"/>
                  <a:pt x="14880" y="10371"/>
                  <a:pt x="14865" y="10371"/>
                </a:cubicBezTo>
                <a:cubicBezTo>
                  <a:pt x="14850" y="10371"/>
                  <a:pt x="14839" y="10393"/>
                  <a:pt x="14835" y="10421"/>
                </a:cubicBezTo>
                <a:lnTo>
                  <a:pt x="14501" y="10423"/>
                </a:lnTo>
                <a:lnTo>
                  <a:pt x="14709" y="9639"/>
                </a:lnTo>
                <a:cubicBezTo>
                  <a:pt x="14714" y="9647"/>
                  <a:pt x="14720" y="9653"/>
                  <a:pt x="14726" y="9653"/>
                </a:cubicBezTo>
                <a:cubicBezTo>
                  <a:pt x="14740" y="9653"/>
                  <a:pt x="14752" y="9630"/>
                  <a:pt x="14752" y="9601"/>
                </a:cubicBezTo>
                <a:cubicBezTo>
                  <a:pt x="14752" y="9577"/>
                  <a:pt x="14743" y="9560"/>
                  <a:pt x="14732" y="9555"/>
                </a:cubicBezTo>
                <a:lnTo>
                  <a:pt x="14865" y="9056"/>
                </a:lnTo>
                <a:cubicBezTo>
                  <a:pt x="14897" y="9041"/>
                  <a:pt x="14923" y="8985"/>
                  <a:pt x="14923" y="8915"/>
                </a:cubicBezTo>
                <a:cubicBezTo>
                  <a:pt x="14923" y="8895"/>
                  <a:pt x="14920" y="8877"/>
                  <a:pt x="14917" y="8860"/>
                </a:cubicBezTo>
                <a:lnTo>
                  <a:pt x="14975" y="8642"/>
                </a:lnTo>
                <a:close/>
                <a:moveTo>
                  <a:pt x="11112" y="8650"/>
                </a:moveTo>
                <a:cubicBezTo>
                  <a:pt x="11115" y="8652"/>
                  <a:pt x="11117" y="8654"/>
                  <a:pt x="11119" y="8656"/>
                </a:cubicBezTo>
                <a:cubicBezTo>
                  <a:pt x="11125" y="8662"/>
                  <a:pt x="11131" y="8667"/>
                  <a:pt x="11137" y="8672"/>
                </a:cubicBezTo>
                <a:cubicBezTo>
                  <a:pt x="11153" y="8688"/>
                  <a:pt x="11166" y="8702"/>
                  <a:pt x="11177" y="8716"/>
                </a:cubicBezTo>
                <a:cubicBezTo>
                  <a:pt x="11168" y="8708"/>
                  <a:pt x="11158" y="8700"/>
                  <a:pt x="11145" y="8700"/>
                </a:cubicBezTo>
                <a:cubicBezTo>
                  <a:pt x="11130" y="8700"/>
                  <a:pt x="11117" y="8708"/>
                  <a:pt x="11107" y="8720"/>
                </a:cubicBezTo>
                <a:lnTo>
                  <a:pt x="11112" y="8650"/>
                </a:lnTo>
                <a:close/>
                <a:moveTo>
                  <a:pt x="11846" y="8655"/>
                </a:moveTo>
                <a:cubicBezTo>
                  <a:pt x="11847" y="8660"/>
                  <a:pt x="11849" y="8664"/>
                  <a:pt x="11850" y="8668"/>
                </a:cubicBezTo>
                <a:cubicBezTo>
                  <a:pt x="11839" y="8672"/>
                  <a:pt x="11825" y="8675"/>
                  <a:pt x="11812" y="8678"/>
                </a:cubicBezTo>
                <a:cubicBezTo>
                  <a:pt x="11812" y="8678"/>
                  <a:pt x="11812" y="8678"/>
                  <a:pt x="11812" y="8678"/>
                </a:cubicBezTo>
                <a:cubicBezTo>
                  <a:pt x="11812" y="8678"/>
                  <a:pt x="11811" y="8679"/>
                  <a:pt x="11811" y="8679"/>
                </a:cubicBezTo>
                <a:cubicBezTo>
                  <a:pt x="11794" y="8683"/>
                  <a:pt x="11775" y="8688"/>
                  <a:pt x="11758" y="8694"/>
                </a:cubicBezTo>
                <a:cubicBezTo>
                  <a:pt x="11761" y="8688"/>
                  <a:pt x="11765" y="8681"/>
                  <a:pt x="11770" y="8677"/>
                </a:cubicBezTo>
                <a:cubicBezTo>
                  <a:pt x="11770" y="8677"/>
                  <a:pt x="11771" y="8677"/>
                  <a:pt x="11772" y="8677"/>
                </a:cubicBezTo>
                <a:lnTo>
                  <a:pt x="11774" y="8676"/>
                </a:lnTo>
                <a:cubicBezTo>
                  <a:pt x="11775" y="8676"/>
                  <a:pt x="11775" y="8675"/>
                  <a:pt x="11775" y="8674"/>
                </a:cubicBezTo>
                <a:cubicBezTo>
                  <a:pt x="11775" y="8674"/>
                  <a:pt x="11775" y="8675"/>
                  <a:pt x="11776" y="8674"/>
                </a:cubicBezTo>
                <a:cubicBezTo>
                  <a:pt x="11780" y="8673"/>
                  <a:pt x="11784" y="8672"/>
                  <a:pt x="11788" y="8672"/>
                </a:cubicBezTo>
                <a:lnTo>
                  <a:pt x="11796" y="8673"/>
                </a:lnTo>
                <a:cubicBezTo>
                  <a:pt x="11803" y="8673"/>
                  <a:pt x="11811" y="8672"/>
                  <a:pt x="11820" y="8666"/>
                </a:cubicBezTo>
                <a:cubicBezTo>
                  <a:pt x="11822" y="8666"/>
                  <a:pt x="11824" y="8666"/>
                  <a:pt x="11826" y="8665"/>
                </a:cubicBezTo>
                <a:cubicBezTo>
                  <a:pt x="11832" y="8664"/>
                  <a:pt x="11839" y="8662"/>
                  <a:pt x="11846" y="8655"/>
                </a:cubicBezTo>
                <a:close/>
                <a:moveTo>
                  <a:pt x="4987" y="8661"/>
                </a:moveTo>
                <a:lnTo>
                  <a:pt x="5490" y="9042"/>
                </a:lnTo>
                <a:cubicBezTo>
                  <a:pt x="5490" y="9042"/>
                  <a:pt x="5490" y="9042"/>
                  <a:pt x="5490" y="9043"/>
                </a:cubicBezTo>
                <a:cubicBezTo>
                  <a:pt x="5490" y="9105"/>
                  <a:pt x="5502" y="9161"/>
                  <a:pt x="5522" y="9204"/>
                </a:cubicBezTo>
                <a:cubicBezTo>
                  <a:pt x="5521" y="9211"/>
                  <a:pt x="5521" y="9217"/>
                  <a:pt x="5520" y="9221"/>
                </a:cubicBezTo>
                <a:cubicBezTo>
                  <a:pt x="5514" y="9245"/>
                  <a:pt x="5516" y="9263"/>
                  <a:pt x="5527" y="9284"/>
                </a:cubicBezTo>
                <a:cubicBezTo>
                  <a:pt x="5530" y="9290"/>
                  <a:pt x="5533" y="9293"/>
                  <a:pt x="5537" y="9294"/>
                </a:cubicBezTo>
                <a:cubicBezTo>
                  <a:pt x="5537" y="9294"/>
                  <a:pt x="5537" y="9305"/>
                  <a:pt x="5537" y="9305"/>
                </a:cubicBezTo>
                <a:cubicBezTo>
                  <a:pt x="5537" y="9320"/>
                  <a:pt x="5527" y="9328"/>
                  <a:pt x="5524" y="9328"/>
                </a:cubicBezTo>
                <a:cubicBezTo>
                  <a:pt x="5519" y="9328"/>
                  <a:pt x="5513" y="9333"/>
                  <a:pt x="5511" y="9342"/>
                </a:cubicBezTo>
                <a:cubicBezTo>
                  <a:pt x="5508" y="9352"/>
                  <a:pt x="5508" y="9364"/>
                  <a:pt x="5511" y="9373"/>
                </a:cubicBezTo>
                <a:cubicBezTo>
                  <a:pt x="5515" y="9390"/>
                  <a:pt x="5521" y="9400"/>
                  <a:pt x="5527" y="9408"/>
                </a:cubicBezTo>
                <a:lnTo>
                  <a:pt x="5520" y="9408"/>
                </a:lnTo>
                <a:cubicBezTo>
                  <a:pt x="5512" y="9408"/>
                  <a:pt x="5505" y="9422"/>
                  <a:pt x="5505" y="9438"/>
                </a:cubicBezTo>
                <a:lnTo>
                  <a:pt x="5505" y="9472"/>
                </a:lnTo>
                <a:cubicBezTo>
                  <a:pt x="5505" y="9482"/>
                  <a:pt x="5508" y="9492"/>
                  <a:pt x="5512" y="9498"/>
                </a:cubicBezTo>
                <a:lnTo>
                  <a:pt x="5523" y="9510"/>
                </a:lnTo>
                <a:cubicBezTo>
                  <a:pt x="5521" y="9515"/>
                  <a:pt x="5519" y="9518"/>
                  <a:pt x="5517" y="9519"/>
                </a:cubicBezTo>
                <a:cubicBezTo>
                  <a:pt x="5500" y="9525"/>
                  <a:pt x="5489" y="9541"/>
                  <a:pt x="5479" y="9553"/>
                </a:cubicBezTo>
                <a:cubicBezTo>
                  <a:pt x="5473" y="9561"/>
                  <a:pt x="5468" y="9568"/>
                  <a:pt x="5462" y="9571"/>
                </a:cubicBezTo>
                <a:cubicBezTo>
                  <a:pt x="5441" y="9585"/>
                  <a:pt x="5434" y="9598"/>
                  <a:pt x="5427" y="9618"/>
                </a:cubicBezTo>
                <a:cubicBezTo>
                  <a:pt x="5427" y="9618"/>
                  <a:pt x="5427" y="9619"/>
                  <a:pt x="5426" y="9620"/>
                </a:cubicBezTo>
                <a:lnTo>
                  <a:pt x="5117" y="8944"/>
                </a:lnTo>
                <a:cubicBezTo>
                  <a:pt x="5131" y="8927"/>
                  <a:pt x="5141" y="8901"/>
                  <a:pt x="5141" y="8866"/>
                </a:cubicBezTo>
                <a:cubicBezTo>
                  <a:pt x="5141" y="8811"/>
                  <a:pt x="5120" y="8767"/>
                  <a:pt x="5092" y="8767"/>
                </a:cubicBezTo>
                <a:cubicBezTo>
                  <a:pt x="5076" y="8767"/>
                  <a:pt x="5064" y="8784"/>
                  <a:pt x="5055" y="8809"/>
                </a:cubicBezTo>
                <a:lnTo>
                  <a:pt x="4987" y="8661"/>
                </a:lnTo>
                <a:close/>
                <a:moveTo>
                  <a:pt x="18645" y="8663"/>
                </a:moveTo>
                <a:cubicBezTo>
                  <a:pt x="18645" y="8668"/>
                  <a:pt x="18645" y="8673"/>
                  <a:pt x="18645" y="8678"/>
                </a:cubicBezTo>
                <a:cubicBezTo>
                  <a:pt x="18645" y="8684"/>
                  <a:pt x="18645" y="8689"/>
                  <a:pt x="18645" y="8695"/>
                </a:cubicBezTo>
                <a:cubicBezTo>
                  <a:pt x="18645" y="8734"/>
                  <a:pt x="18654" y="8762"/>
                  <a:pt x="18662" y="8786"/>
                </a:cubicBezTo>
                <a:cubicBezTo>
                  <a:pt x="18669" y="8806"/>
                  <a:pt x="18675" y="8824"/>
                  <a:pt x="18675" y="8845"/>
                </a:cubicBezTo>
                <a:cubicBezTo>
                  <a:pt x="18675" y="8869"/>
                  <a:pt x="18670" y="8881"/>
                  <a:pt x="18662" y="8898"/>
                </a:cubicBezTo>
                <a:cubicBezTo>
                  <a:pt x="18660" y="8903"/>
                  <a:pt x="18658" y="8907"/>
                  <a:pt x="18656" y="8912"/>
                </a:cubicBezTo>
                <a:cubicBezTo>
                  <a:pt x="18648" y="8853"/>
                  <a:pt x="18637" y="8773"/>
                  <a:pt x="18625" y="8678"/>
                </a:cubicBezTo>
                <a:cubicBezTo>
                  <a:pt x="18631" y="8678"/>
                  <a:pt x="18638" y="8674"/>
                  <a:pt x="18645" y="8663"/>
                </a:cubicBezTo>
                <a:close/>
                <a:moveTo>
                  <a:pt x="9956" y="8664"/>
                </a:moveTo>
                <a:lnTo>
                  <a:pt x="10124" y="8741"/>
                </a:lnTo>
                <a:cubicBezTo>
                  <a:pt x="10108" y="8793"/>
                  <a:pt x="10094" y="8855"/>
                  <a:pt x="10093" y="8906"/>
                </a:cubicBezTo>
                <a:cubicBezTo>
                  <a:pt x="10086" y="8892"/>
                  <a:pt x="10076" y="8886"/>
                  <a:pt x="10065" y="8883"/>
                </a:cubicBezTo>
                <a:lnTo>
                  <a:pt x="9947" y="8706"/>
                </a:lnTo>
                <a:cubicBezTo>
                  <a:pt x="9952" y="8695"/>
                  <a:pt x="9954" y="8679"/>
                  <a:pt x="9956" y="8664"/>
                </a:cubicBezTo>
                <a:close/>
                <a:moveTo>
                  <a:pt x="15025" y="8664"/>
                </a:moveTo>
                <a:lnTo>
                  <a:pt x="15038" y="8673"/>
                </a:lnTo>
                <a:lnTo>
                  <a:pt x="15063" y="8692"/>
                </a:lnTo>
                <a:cubicBezTo>
                  <a:pt x="15070" y="8706"/>
                  <a:pt x="15078" y="8716"/>
                  <a:pt x="15088" y="8716"/>
                </a:cubicBezTo>
                <a:cubicBezTo>
                  <a:pt x="15090" y="8716"/>
                  <a:pt x="15090" y="8714"/>
                  <a:pt x="15091" y="8714"/>
                </a:cubicBezTo>
                <a:lnTo>
                  <a:pt x="15656" y="9142"/>
                </a:lnTo>
                <a:lnTo>
                  <a:pt x="15660" y="9180"/>
                </a:lnTo>
                <a:cubicBezTo>
                  <a:pt x="15659" y="9180"/>
                  <a:pt x="15658" y="9177"/>
                  <a:pt x="15657" y="9177"/>
                </a:cubicBezTo>
                <a:cubicBezTo>
                  <a:pt x="15642" y="9177"/>
                  <a:pt x="15631" y="9200"/>
                  <a:pt x="15631" y="9228"/>
                </a:cubicBezTo>
                <a:cubicBezTo>
                  <a:pt x="15631" y="9257"/>
                  <a:pt x="15642" y="9280"/>
                  <a:pt x="15657" y="9280"/>
                </a:cubicBezTo>
                <a:cubicBezTo>
                  <a:pt x="15662" y="9280"/>
                  <a:pt x="15666" y="9274"/>
                  <a:pt x="15671" y="9268"/>
                </a:cubicBezTo>
                <a:lnTo>
                  <a:pt x="15691" y="9447"/>
                </a:lnTo>
                <a:cubicBezTo>
                  <a:pt x="15678" y="9458"/>
                  <a:pt x="15668" y="9478"/>
                  <a:pt x="15668" y="9507"/>
                </a:cubicBezTo>
                <a:cubicBezTo>
                  <a:pt x="15668" y="9545"/>
                  <a:pt x="15684" y="9574"/>
                  <a:pt x="15702" y="9574"/>
                </a:cubicBezTo>
                <a:cubicBezTo>
                  <a:pt x="15703" y="9574"/>
                  <a:pt x="15704" y="9572"/>
                  <a:pt x="15705" y="9572"/>
                </a:cubicBezTo>
                <a:lnTo>
                  <a:pt x="15733" y="9817"/>
                </a:lnTo>
                <a:cubicBezTo>
                  <a:pt x="15718" y="9824"/>
                  <a:pt x="15705" y="9848"/>
                  <a:pt x="15705" y="9880"/>
                </a:cubicBezTo>
                <a:cubicBezTo>
                  <a:pt x="15705" y="9918"/>
                  <a:pt x="15721" y="9948"/>
                  <a:pt x="15740" y="9948"/>
                </a:cubicBezTo>
                <a:cubicBezTo>
                  <a:pt x="15742" y="9948"/>
                  <a:pt x="15744" y="9943"/>
                  <a:pt x="15747" y="9942"/>
                </a:cubicBezTo>
                <a:lnTo>
                  <a:pt x="15787" y="10295"/>
                </a:lnTo>
                <a:cubicBezTo>
                  <a:pt x="15784" y="10299"/>
                  <a:pt x="15780" y="10303"/>
                  <a:pt x="15778" y="10308"/>
                </a:cubicBezTo>
                <a:cubicBezTo>
                  <a:pt x="15767" y="10284"/>
                  <a:pt x="15692" y="10119"/>
                  <a:pt x="15609" y="9939"/>
                </a:cubicBezTo>
                <a:cubicBezTo>
                  <a:pt x="15605" y="9878"/>
                  <a:pt x="15583" y="9832"/>
                  <a:pt x="15553" y="9818"/>
                </a:cubicBezTo>
                <a:cubicBezTo>
                  <a:pt x="15456" y="9606"/>
                  <a:pt x="15357" y="9389"/>
                  <a:pt x="15357" y="9389"/>
                </a:cubicBezTo>
                <a:lnTo>
                  <a:pt x="15346" y="9366"/>
                </a:lnTo>
                <a:cubicBezTo>
                  <a:pt x="15351" y="9350"/>
                  <a:pt x="15357" y="9334"/>
                  <a:pt x="15357" y="9313"/>
                </a:cubicBezTo>
                <a:cubicBezTo>
                  <a:pt x="15357" y="9259"/>
                  <a:pt x="15335" y="9214"/>
                  <a:pt x="15308" y="9214"/>
                </a:cubicBezTo>
                <a:cubicBezTo>
                  <a:pt x="15299" y="9214"/>
                  <a:pt x="15293" y="9225"/>
                  <a:pt x="15286" y="9233"/>
                </a:cubicBezTo>
                <a:lnTo>
                  <a:pt x="15209" y="9065"/>
                </a:lnTo>
                <a:cubicBezTo>
                  <a:pt x="15229" y="9053"/>
                  <a:pt x="15245" y="9022"/>
                  <a:pt x="15245" y="8978"/>
                </a:cubicBezTo>
                <a:cubicBezTo>
                  <a:pt x="15245" y="8923"/>
                  <a:pt x="15224" y="8879"/>
                  <a:pt x="15197" y="8879"/>
                </a:cubicBezTo>
                <a:cubicBezTo>
                  <a:pt x="15176" y="8879"/>
                  <a:pt x="15161" y="8908"/>
                  <a:pt x="15154" y="8945"/>
                </a:cubicBezTo>
                <a:lnTo>
                  <a:pt x="15025" y="8664"/>
                </a:lnTo>
                <a:close/>
                <a:moveTo>
                  <a:pt x="18593" y="8688"/>
                </a:moveTo>
                <a:lnTo>
                  <a:pt x="18603" y="8760"/>
                </a:lnTo>
                <a:lnTo>
                  <a:pt x="18613" y="8840"/>
                </a:lnTo>
                <a:cubicBezTo>
                  <a:pt x="18608" y="8820"/>
                  <a:pt x="18599" y="8804"/>
                  <a:pt x="18587" y="8804"/>
                </a:cubicBezTo>
                <a:cubicBezTo>
                  <a:pt x="18586" y="8804"/>
                  <a:pt x="18585" y="8806"/>
                  <a:pt x="18584" y="8806"/>
                </a:cubicBezTo>
                <a:cubicBezTo>
                  <a:pt x="18583" y="8797"/>
                  <a:pt x="18582" y="8785"/>
                  <a:pt x="18580" y="8781"/>
                </a:cubicBezTo>
                <a:cubicBezTo>
                  <a:pt x="18580" y="8779"/>
                  <a:pt x="18579" y="8779"/>
                  <a:pt x="18579" y="8777"/>
                </a:cubicBezTo>
                <a:cubicBezTo>
                  <a:pt x="18579" y="8755"/>
                  <a:pt x="18585" y="8717"/>
                  <a:pt x="18593" y="8688"/>
                </a:cubicBezTo>
                <a:close/>
                <a:moveTo>
                  <a:pt x="10676" y="8690"/>
                </a:moveTo>
                <a:cubicBezTo>
                  <a:pt x="10678" y="8693"/>
                  <a:pt x="10680" y="8696"/>
                  <a:pt x="10683" y="8699"/>
                </a:cubicBezTo>
                <a:cubicBezTo>
                  <a:pt x="10693" y="8740"/>
                  <a:pt x="10693" y="8768"/>
                  <a:pt x="10692" y="8811"/>
                </a:cubicBezTo>
                <a:cubicBezTo>
                  <a:pt x="10692" y="8823"/>
                  <a:pt x="10692" y="8836"/>
                  <a:pt x="10692" y="8849"/>
                </a:cubicBezTo>
                <a:cubicBezTo>
                  <a:pt x="10692" y="8893"/>
                  <a:pt x="10660" y="8938"/>
                  <a:pt x="10651" y="8938"/>
                </a:cubicBezTo>
                <a:cubicBezTo>
                  <a:pt x="10645" y="8938"/>
                  <a:pt x="10645" y="8901"/>
                  <a:pt x="10645" y="8882"/>
                </a:cubicBezTo>
                <a:cubicBezTo>
                  <a:pt x="10645" y="8871"/>
                  <a:pt x="10648" y="8860"/>
                  <a:pt x="10650" y="8849"/>
                </a:cubicBezTo>
                <a:cubicBezTo>
                  <a:pt x="10651" y="8847"/>
                  <a:pt x="10651" y="8844"/>
                  <a:pt x="10651" y="8842"/>
                </a:cubicBezTo>
                <a:cubicBezTo>
                  <a:pt x="10668" y="8815"/>
                  <a:pt x="10680" y="8775"/>
                  <a:pt x="10680" y="8728"/>
                </a:cubicBezTo>
                <a:cubicBezTo>
                  <a:pt x="10680" y="8714"/>
                  <a:pt x="10678" y="8702"/>
                  <a:pt x="10676" y="8690"/>
                </a:cubicBezTo>
                <a:close/>
                <a:moveTo>
                  <a:pt x="13322" y="8701"/>
                </a:moveTo>
                <a:lnTo>
                  <a:pt x="13386" y="8701"/>
                </a:lnTo>
                <a:lnTo>
                  <a:pt x="13419" y="9041"/>
                </a:lnTo>
                <a:cubicBezTo>
                  <a:pt x="13414" y="9052"/>
                  <a:pt x="13414" y="9070"/>
                  <a:pt x="13420" y="9081"/>
                </a:cubicBezTo>
                <a:cubicBezTo>
                  <a:pt x="13421" y="9084"/>
                  <a:pt x="13422" y="9086"/>
                  <a:pt x="13424" y="9087"/>
                </a:cubicBezTo>
                <a:lnTo>
                  <a:pt x="13442" y="9271"/>
                </a:lnTo>
                <a:lnTo>
                  <a:pt x="13445" y="9306"/>
                </a:lnTo>
                <a:cubicBezTo>
                  <a:pt x="13429" y="9323"/>
                  <a:pt x="13417" y="9350"/>
                  <a:pt x="13417" y="9388"/>
                </a:cubicBezTo>
                <a:cubicBezTo>
                  <a:pt x="13417" y="9439"/>
                  <a:pt x="13437" y="9478"/>
                  <a:pt x="13462" y="9482"/>
                </a:cubicBezTo>
                <a:lnTo>
                  <a:pt x="13480" y="9669"/>
                </a:lnTo>
                <a:lnTo>
                  <a:pt x="12919" y="9880"/>
                </a:lnTo>
                <a:cubicBezTo>
                  <a:pt x="12913" y="9862"/>
                  <a:pt x="12904" y="9848"/>
                  <a:pt x="12893" y="9848"/>
                </a:cubicBezTo>
                <a:cubicBezTo>
                  <a:pt x="12877" y="9848"/>
                  <a:pt x="12865" y="9872"/>
                  <a:pt x="12861" y="9902"/>
                </a:cubicBezTo>
                <a:lnTo>
                  <a:pt x="12794" y="9928"/>
                </a:lnTo>
                <a:cubicBezTo>
                  <a:pt x="12794" y="9924"/>
                  <a:pt x="12796" y="9921"/>
                  <a:pt x="12796" y="9917"/>
                </a:cubicBezTo>
                <a:cubicBezTo>
                  <a:pt x="12796" y="9879"/>
                  <a:pt x="12781" y="9848"/>
                  <a:pt x="12762" y="9848"/>
                </a:cubicBezTo>
                <a:cubicBezTo>
                  <a:pt x="12757" y="9848"/>
                  <a:pt x="12753" y="9856"/>
                  <a:pt x="12748" y="9860"/>
                </a:cubicBezTo>
                <a:cubicBezTo>
                  <a:pt x="12788" y="9766"/>
                  <a:pt x="12829" y="9665"/>
                  <a:pt x="12863" y="9583"/>
                </a:cubicBezTo>
                <a:cubicBezTo>
                  <a:pt x="12901" y="9577"/>
                  <a:pt x="12932" y="9515"/>
                  <a:pt x="12932" y="9437"/>
                </a:cubicBezTo>
                <a:cubicBezTo>
                  <a:pt x="12932" y="9431"/>
                  <a:pt x="12930" y="9426"/>
                  <a:pt x="12930" y="9421"/>
                </a:cubicBezTo>
                <a:lnTo>
                  <a:pt x="13052" y="9124"/>
                </a:lnTo>
                <a:cubicBezTo>
                  <a:pt x="13052" y="9125"/>
                  <a:pt x="13053" y="9125"/>
                  <a:pt x="13053" y="9126"/>
                </a:cubicBezTo>
                <a:cubicBezTo>
                  <a:pt x="13063" y="9172"/>
                  <a:pt x="13085" y="9172"/>
                  <a:pt x="13094" y="9172"/>
                </a:cubicBezTo>
                <a:cubicBezTo>
                  <a:pt x="13097" y="9172"/>
                  <a:pt x="13101" y="9173"/>
                  <a:pt x="13105" y="9172"/>
                </a:cubicBezTo>
                <a:cubicBezTo>
                  <a:pt x="13112" y="9172"/>
                  <a:pt x="13119" y="9170"/>
                  <a:pt x="13124" y="9172"/>
                </a:cubicBezTo>
                <a:cubicBezTo>
                  <a:pt x="13130" y="9175"/>
                  <a:pt x="13133" y="9186"/>
                  <a:pt x="13139" y="9205"/>
                </a:cubicBezTo>
                <a:cubicBezTo>
                  <a:pt x="13143" y="9217"/>
                  <a:pt x="13148" y="9230"/>
                  <a:pt x="13153" y="9241"/>
                </a:cubicBezTo>
                <a:cubicBezTo>
                  <a:pt x="13173" y="9280"/>
                  <a:pt x="13216" y="9277"/>
                  <a:pt x="13247" y="9276"/>
                </a:cubicBezTo>
                <a:cubicBezTo>
                  <a:pt x="13252" y="9276"/>
                  <a:pt x="13257" y="9275"/>
                  <a:pt x="13261" y="9275"/>
                </a:cubicBezTo>
                <a:cubicBezTo>
                  <a:pt x="13299" y="9275"/>
                  <a:pt x="13340" y="9261"/>
                  <a:pt x="13364" y="9248"/>
                </a:cubicBezTo>
                <a:cubicBezTo>
                  <a:pt x="13371" y="9245"/>
                  <a:pt x="13375" y="9233"/>
                  <a:pt x="13375" y="9219"/>
                </a:cubicBezTo>
                <a:lnTo>
                  <a:pt x="13375" y="9143"/>
                </a:lnTo>
                <a:cubicBezTo>
                  <a:pt x="13375" y="9136"/>
                  <a:pt x="13374" y="9130"/>
                  <a:pt x="13372" y="9124"/>
                </a:cubicBezTo>
                <a:cubicBezTo>
                  <a:pt x="13365" y="9108"/>
                  <a:pt x="13354" y="9074"/>
                  <a:pt x="13354" y="9053"/>
                </a:cubicBezTo>
                <a:cubicBezTo>
                  <a:pt x="13354" y="9043"/>
                  <a:pt x="13356" y="9037"/>
                  <a:pt x="13360" y="9024"/>
                </a:cubicBezTo>
                <a:cubicBezTo>
                  <a:pt x="13364" y="9008"/>
                  <a:pt x="13370" y="8988"/>
                  <a:pt x="13370" y="8955"/>
                </a:cubicBezTo>
                <a:cubicBezTo>
                  <a:pt x="13370" y="8874"/>
                  <a:pt x="13343" y="8783"/>
                  <a:pt x="13298" y="8755"/>
                </a:cubicBezTo>
                <a:cubicBezTo>
                  <a:pt x="13303" y="8721"/>
                  <a:pt x="13314" y="8701"/>
                  <a:pt x="13322" y="8701"/>
                </a:cubicBezTo>
                <a:close/>
                <a:moveTo>
                  <a:pt x="11809" y="8740"/>
                </a:moveTo>
                <a:lnTo>
                  <a:pt x="11810" y="8740"/>
                </a:lnTo>
                <a:lnTo>
                  <a:pt x="12015" y="9045"/>
                </a:lnTo>
                <a:cubicBezTo>
                  <a:pt x="12009" y="9055"/>
                  <a:pt x="12006" y="9069"/>
                  <a:pt x="12005" y="9085"/>
                </a:cubicBezTo>
                <a:lnTo>
                  <a:pt x="11897" y="9087"/>
                </a:lnTo>
                <a:lnTo>
                  <a:pt x="11763" y="9091"/>
                </a:lnTo>
                <a:cubicBezTo>
                  <a:pt x="11763" y="9087"/>
                  <a:pt x="11762" y="9082"/>
                  <a:pt x="11761" y="9079"/>
                </a:cubicBezTo>
                <a:cubicBezTo>
                  <a:pt x="11745" y="9033"/>
                  <a:pt x="11727" y="9021"/>
                  <a:pt x="11709" y="9009"/>
                </a:cubicBezTo>
                <a:cubicBezTo>
                  <a:pt x="11708" y="9009"/>
                  <a:pt x="11708" y="9008"/>
                  <a:pt x="11708" y="9008"/>
                </a:cubicBezTo>
                <a:cubicBezTo>
                  <a:pt x="11722" y="8990"/>
                  <a:pt x="11737" y="8968"/>
                  <a:pt x="11737" y="8901"/>
                </a:cubicBezTo>
                <a:cubicBezTo>
                  <a:pt x="11737" y="8886"/>
                  <a:pt x="11736" y="8877"/>
                  <a:pt x="11735" y="8870"/>
                </a:cubicBezTo>
                <a:cubicBezTo>
                  <a:pt x="11735" y="8869"/>
                  <a:pt x="11734" y="8867"/>
                  <a:pt x="11734" y="8866"/>
                </a:cubicBezTo>
                <a:cubicBezTo>
                  <a:pt x="11734" y="8866"/>
                  <a:pt x="11735" y="8865"/>
                  <a:pt x="11736" y="8861"/>
                </a:cubicBezTo>
                <a:cubicBezTo>
                  <a:pt x="11737" y="8852"/>
                  <a:pt x="11737" y="8841"/>
                  <a:pt x="11734" y="8833"/>
                </a:cubicBezTo>
                <a:cubicBezTo>
                  <a:pt x="11731" y="8825"/>
                  <a:pt x="11727" y="8820"/>
                  <a:pt x="11722" y="8820"/>
                </a:cubicBezTo>
                <a:lnTo>
                  <a:pt x="11709" y="8820"/>
                </a:lnTo>
                <a:cubicBezTo>
                  <a:pt x="11705" y="8820"/>
                  <a:pt x="11702" y="8819"/>
                  <a:pt x="11701" y="8819"/>
                </a:cubicBezTo>
                <a:cubicBezTo>
                  <a:pt x="11706" y="8766"/>
                  <a:pt x="11764" y="8751"/>
                  <a:pt x="11809" y="8740"/>
                </a:cubicBezTo>
                <a:close/>
                <a:moveTo>
                  <a:pt x="4776" y="8767"/>
                </a:moveTo>
                <a:cubicBezTo>
                  <a:pt x="4749" y="8767"/>
                  <a:pt x="4727" y="8811"/>
                  <a:pt x="4727" y="8866"/>
                </a:cubicBezTo>
                <a:cubicBezTo>
                  <a:pt x="4727" y="8920"/>
                  <a:pt x="4749" y="8964"/>
                  <a:pt x="4776" y="8964"/>
                </a:cubicBezTo>
                <a:cubicBezTo>
                  <a:pt x="4803" y="8964"/>
                  <a:pt x="4825" y="8920"/>
                  <a:pt x="4825" y="8866"/>
                </a:cubicBezTo>
                <a:cubicBezTo>
                  <a:pt x="4825" y="8811"/>
                  <a:pt x="4803" y="8767"/>
                  <a:pt x="4776" y="8767"/>
                </a:cubicBezTo>
                <a:close/>
                <a:moveTo>
                  <a:pt x="10299" y="8784"/>
                </a:moveTo>
                <a:cubicBezTo>
                  <a:pt x="10287" y="8788"/>
                  <a:pt x="10278" y="8798"/>
                  <a:pt x="10268" y="8809"/>
                </a:cubicBezTo>
                <a:cubicBezTo>
                  <a:pt x="10266" y="8811"/>
                  <a:pt x="10264" y="8814"/>
                  <a:pt x="10261" y="8817"/>
                </a:cubicBezTo>
                <a:cubicBezTo>
                  <a:pt x="10257" y="8821"/>
                  <a:pt x="10254" y="8830"/>
                  <a:pt x="10253" y="8840"/>
                </a:cubicBezTo>
                <a:cubicBezTo>
                  <a:pt x="10253" y="8850"/>
                  <a:pt x="10254" y="8860"/>
                  <a:pt x="10258" y="8867"/>
                </a:cubicBezTo>
                <a:cubicBezTo>
                  <a:pt x="10274" y="8898"/>
                  <a:pt x="10285" y="8911"/>
                  <a:pt x="10295" y="8911"/>
                </a:cubicBezTo>
                <a:cubicBezTo>
                  <a:pt x="10308" y="8911"/>
                  <a:pt x="10327" y="8893"/>
                  <a:pt x="10327" y="8860"/>
                </a:cubicBezTo>
                <a:cubicBezTo>
                  <a:pt x="10327" y="8844"/>
                  <a:pt x="10322" y="8830"/>
                  <a:pt x="10318" y="8817"/>
                </a:cubicBezTo>
                <a:cubicBezTo>
                  <a:pt x="10317" y="8813"/>
                  <a:pt x="10317" y="8810"/>
                  <a:pt x="10316" y="8807"/>
                </a:cubicBezTo>
                <a:cubicBezTo>
                  <a:pt x="10315" y="8801"/>
                  <a:pt x="10313" y="8796"/>
                  <a:pt x="10311" y="8791"/>
                </a:cubicBezTo>
                <a:cubicBezTo>
                  <a:pt x="10308" y="8785"/>
                  <a:pt x="10303" y="8783"/>
                  <a:pt x="10299" y="8784"/>
                </a:cubicBezTo>
                <a:close/>
                <a:moveTo>
                  <a:pt x="4391" y="8841"/>
                </a:moveTo>
                <a:cubicBezTo>
                  <a:pt x="4350" y="8841"/>
                  <a:pt x="4317" y="8908"/>
                  <a:pt x="4317" y="8989"/>
                </a:cubicBezTo>
                <a:cubicBezTo>
                  <a:pt x="4317" y="9071"/>
                  <a:pt x="4350" y="9137"/>
                  <a:pt x="4391" y="9137"/>
                </a:cubicBezTo>
                <a:cubicBezTo>
                  <a:pt x="4432" y="9137"/>
                  <a:pt x="4465" y="9071"/>
                  <a:pt x="4465" y="8989"/>
                </a:cubicBezTo>
                <a:cubicBezTo>
                  <a:pt x="4465" y="8908"/>
                  <a:pt x="4432" y="8841"/>
                  <a:pt x="4391" y="8841"/>
                </a:cubicBezTo>
                <a:close/>
                <a:moveTo>
                  <a:pt x="11096" y="8862"/>
                </a:moveTo>
                <a:cubicBezTo>
                  <a:pt x="11100" y="8870"/>
                  <a:pt x="11104" y="8877"/>
                  <a:pt x="11107" y="8883"/>
                </a:cubicBezTo>
                <a:cubicBezTo>
                  <a:pt x="11114" y="8894"/>
                  <a:pt x="11118" y="8903"/>
                  <a:pt x="11120" y="8911"/>
                </a:cubicBezTo>
                <a:cubicBezTo>
                  <a:pt x="11113" y="8914"/>
                  <a:pt x="11104" y="8911"/>
                  <a:pt x="11098" y="8922"/>
                </a:cubicBezTo>
                <a:cubicBezTo>
                  <a:pt x="11096" y="8927"/>
                  <a:pt x="11094" y="8932"/>
                  <a:pt x="11092" y="8938"/>
                </a:cubicBezTo>
                <a:cubicBezTo>
                  <a:pt x="11092" y="8934"/>
                  <a:pt x="11092" y="8930"/>
                  <a:pt x="11092" y="8926"/>
                </a:cubicBezTo>
                <a:lnTo>
                  <a:pt x="11096" y="8862"/>
                </a:lnTo>
                <a:close/>
                <a:moveTo>
                  <a:pt x="18619" y="8880"/>
                </a:moveTo>
                <a:lnTo>
                  <a:pt x="18631" y="8967"/>
                </a:lnTo>
                <a:lnTo>
                  <a:pt x="18600" y="8930"/>
                </a:lnTo>
                <a:cubicBezTo>
                  <a:pt x="18610" y="8920"/>
                  <a:pt x="18618" y="8903"/>
                  <a:pt x="18619" y="8880"/>
                </a:cubicBezTo>
                <a:close/>
                <a:moveTo>
                  <a:pt x="3841" y="8953"/>
                </a:moveTo>
                <a:cubicBezTo>
                  <a:pt x="3826" y="8953"/>
                  <a:pt x="3815" y="8976"/>
                  <a:pt x="3815" y="9004"/>
                </a:cubicBezTo>
                <a:cubicBezTo>
                  <a:pt x="3815" y="9033"/>
                  <a:pt x="3826" y="9056"/>
                  <a:pt x="3841" y="9056"/>
                </a:cubicBezTo>
                <a:cubicBezTo>
                  <a:pt x="3855" y="9056"/>
                  <a:pt x="3866" y="9033"/>
                  <a:pt x="3866" y="9004"/>
                </a:cubicBezTo>
                <a:cubicBezTo>
                  <a:pt x="3866" y="8976"/>
                  <a:pt x="3855" y="8953"/>
                  <a:pt x="3841" y="8953"/>
                </a:cubicBezTo>
                <a:close/>
                <a:moveTo>
                  <a:pt x="17160" y="8953"/>
                </a:moveTo>
                <a:cubicBezTo>
                  <a:pt x="17138" y="8953"/>
                  <a:pt x="17120" y="8989"/>
                  <a:pt x="17120" y="9035"/>
                </a:cubicBezTo>
                <a:cubicBezTo>
                  <a:pt x="17120" y="9080"/>
                  <a:pt x="17138" y="9117"/>
                  <a:pt x="17160" y="9117"/>
                </a:cubicBezTo>
                <a:cubicBezTo>
                  <a:pt x="17183" y="9117"/>
                  <a:pt x="17202" y="9080"/>
                  <a:pt x="17202" y="9035"/>
                </a:cubicBezTo>
                <a:cubicBezTo>
                  <a:pt x="17202" y="8989"/>
                  <a:pt x="17183" y="8953"/>
                  <a:pt x="17160" y="8953"/>
                </a:cubicBezTo>
                <a:close/>
                <a:moveTo>
                  <a:pt x="18570" y="8964"/>
                </a:moveTo>
                <a:lnTo>
                  <a:pt x="18612" y="9015"/>
                </a:lnTo>
                <a:lnTo>
                  <a:pt x="18555" y="9032"/>
                </a:lnTo>
                <a:lnTo>
                  <a:pt x="18551" y="9034"/>
                </a:lnTo>
                <a:cubicBezTo>
                  <a:pt x="18559" y="9011"/>
                  <a:pt x="18565" y="8987"/>
                  <a:pt x="18570" y="8964"/>
                </a:cubicBezTo>
                <a:close/>
                <a:moveTo>
                  <a:pt x="13541" y="8975"/>
                </a:moveTo>
                <a:cubicBezTo>
                  <a:pt x="13528" y="8994"/>
                  <a:pt x="13518" y="9001"/>
                  <a:pt x="13503" y="9006"/>
                </a:cubicBezTo>
                <a:cubicBezTo>
                  <a:pt x="13495" y="9008"/>
                  <a:pt x="13490" y="9023"/>
                  <a:pt x="13491" y="9039"/>
                </a:cubicBezTo>
                <a:cubicBezTo>
                  <a:pt x="13492" y="9054"/>
                  <a:pt x="13498" y="9065"/>
                  <a:pt x="13506" y="9065"/>
                </a:cubicBezTo>
                <a:cubicBezTo>
                  <a:pt x="13506" y="9065"/>
                  <a:pt x="13507" y="9064"/>
                  <a:pt x="13508" y="9064"/>
                </a:cubicBezTo>
                <a:cubicBezTo>
                  <a:pt x="13522" y="9059"/>
                  <a:pt x="13539" y="9052"/>
                  <a:pt x="13559" y="9024"/>
                </a:cubicBezTo>
                <a:cubicBezTo>
                  <a:pt x="13565" y="9015"/>
                  <a:pt x="13567" y="8996"/>
                  <a:pt x="13562" y="8982"/>
                </a:cubicBezTo>
                <a:cubicBezTo>
                  <a:pt x="13557" y="8969"/>
                  <a:pt x="13548" y="8966"/>
                  <a:pt x="13541" y="8975"/>
                </a:cubicBezTo>
                <a:close/>
                <a:moveTo>
                  <a:pt x="14361" y="9013"/>
                </a:moveTo>
                <a:cubicBezTo>
                  <a:pt x="14354" y="9003"/>
                  <a:pt x="14344" y="9008"/>
                  <a:pt x="14339" y="9021"/>
                </a:cubicBezTo>
                <a:cubicBezTo>
                  <a:pt x="14336" y="9029"/>
                  <a:pt x="14332" y="9042"/>
                  <a:pt x="14331" y="9044"/>
                </a:cubicBezTo>
                <a:cubicBezTo>
                  <a:pt x="14329" y="9044"/>
                  <a:pt x="14326" y="9044"/>
                  <a:pt x="14323" y="9045"/>
                </a:cubicBezTo>
                <a:cubicBezTo>
                  <a:pt x="14314" y="9047"/>
                  <a:pt x="14309" y="9063"/>
                  <a:pt x="14310" y="9079"/>
                </a:cubicBezTo>
                <a:cubicBezTo>
                  <a:pt x="14311" y="9094"/>
                  <a:pt x="14317" y="9106"/>
                  <a:pt x="14324" y="9106"/>
                </a:cubicBezTo>
                <a:cubicBezTo>
                  <a:pt x="14325" y="9106"/>
                  <a:pt x="14326" y="9105"/>
                  <a:pt x="14327" y="9105"/>
                </a:cubicBezTo>
                <a:cubicBezTo>
                  <a:pt x="14327" y="9105"/>
                  <a:pt x="14327" y="9105"/>
                  <a:pt x="14327" y="9105"/>
                </a:cubicBezTo>
                <a:lnTo>
                  <a:pt x="14328" y="9105"/>
                </a:lnTo>
                <a:cubicBezTo>
                  <a:pt x="14329" y="9104"/>
                  <a:pt x="14330" y="9104"/>
                  <a:pt x="14331" y="9103"/>
                </a:cubicBezTo>
                <a:cubicBezTo>
                  <a:pt x="14346" y="9103"/>
                  <a:pt x="14355" y="9079"/>
                  <a:pt x="14363" y="9056"/>
                </a:cubicBezTo>
                <a:lnTo>
                  <a:pt x="14353" y="9036"/>
                </a:lnTo>
                <a:lnTo>
                  <a:pt x="14364" y="9053"/>
                </a:lnTo>
                <a:cubicBezTo>
                  <a:pt x="14369" y="9040"/>
                  <a:pt x="14368" y="9022"/>
                  <a:pt x="14361" y="9013"/>
                </a:cubicBezTo>
                <a:close/>
                <a:moveTo>
                  <a:pt x="2623" y="9028"/>
                </a:moveTo>
                <a:cubicBezTo>
                  <a:pt x="2583" y="9028"/>
                  <a:pt x="2550" y="9094"/>
                  <a:pt x="2550" y="9176"/>
                </a:cubicBezTo>
                <a:cubicBezTo>
                  <a:pt x="2550" y="9257"/>
                  <a:pt x="2583" y="9324"/>
                  <a:pt x="2623" y="9324"/>
                </a:cubicBezTo>
                <a:cubicBezTo>
                  <a:pt x="2664" y="9324"/>
                  <a:pt x="2697" y="9257"/>
                  <a:pt x="2697" y="9176"/>
                </a:cubicBezTo>
                <a:cubicBezTo>
                  <a:pt x="2697" y="9094"/>
                  <a:pt x="2664" y="9028"/>
                  <a:pt x="2623" y="9028"/>
                </a:cubicBezTo>
                <a:close/>
                <a:moveTo>
                  <a:pt x="14713" y="9028"/>
                </a:moveTo>
                <a:cubicBezTo>
                  <a:pt x="14686" y="9028"/>
                  <a:pt x="14663" y="9072"/>
                  <a:pt x="14663" y="9127"/>
                </a:cubicBezTo>
                <a:cubicBezTo>
                  <a:pt x="14663" y="9144"/>
                  <a:pt x="14669" y="9157"/>
                  <a:pt x="14673" y="9171"/>
                </a:cubicBezTo>
                <a:cubicBezTo>
                  <a:pt x="14668" y="9169"/>
                  <a:pt x="14663" y="9166"/>
                  <a:pt x="14660" y="9165"/>
                </a:cubicBezTo>
                <a:cubicBezTo>
                  <a:pt x="14645" y="9160"/>
                  <a:pt x="14645" y="9160"/>
                  <a:pt x="14645" y="9136"/>
                </a:cubicBezTo>
                <a:lnTo>
                  <a:pt x="14646" y="9117"/>
                </a:lnTo>
                <a:cubicBezTo>
                  <a:pt x="14648" y="9101"/>
                  <a:pt x="14643" y="9086"/>
                  <a:pt x="14635" y="9083"/>
                </a:cubicBezTo>
                <a:cubicBezTo>
                  <a:pt x="14628" y="9080"/>
                  <a:pt x="14622" y="9086"/>
                  <a:pt x="14619" y="9098"/>
                </a:cubicBezTo>
                <a:cubicBezTo>
                  <a:pt x="14599" y="9091"/>
                  <a:pt x="14583" y="9091"/>
                  <a:pt x="14562" y="9091"/>
                </a:cubicBezTo>
                <a:cubicBezTo>
                  <a:pt x="14561" y="9091"/>
                  <a:pt x="14560" y="9091"/>
                  <a:pt x="14560" y="9091"/>
                </a:cubicBezTo>
                <a:cubicBezTo>
                  <a:pt x="14559" y="9091"/>
                  <a:pt x="14558" y="9091"/>
                  <a:pt x="14558" y="9091"/>
                </a:cubicBezTo>
                <a:cubicBezTo>
                  <a:pt x="14535" y="9091"/>
                  <a:pt x="14519" y="9106"/>
                  <a:pt x="14503" y="9124"/>
                </a:cubicBezTo>
                <a:cubicBezTo>
                  <a:pt x="14499" y="9130"/>
                  <a:pt x="14496" y="9141"/>
                  <a:pt x="14496" y="9151"/>
                </a:cubicBezTo>
                <a:cubicBezTo>
                  <a:pt x="14496" y="9156"/>
                  <a:pt x="14496" y="9162"/>
                  <a:pt x="14498" y="9166"/>
                </a:cubicBezTo>
                <a:cubicBezTo>
                  <a:pt x="14502" y="9181"/>
                  <a:pt x="14511" y="9185"/>
                  <a:pt x="14518" y="9177"/>
                </a:cubicBezTo>
                <a:cubicBezTo>
                  <a:pt x="14531" y="9162"/>
                  <a:pt x="14542" y="9150"/>
                  <a:pt x="14558" y="9150"/>
                </a:cubicBezTo>
                <a:cubicBezTo>
                  <a:pt x="14558" y="9150"/>
                  <a:pt x="14559" y="9150"/>
                  <a:pt x="14560" y="9150"/>
                </a:cubicBezTo>
                <a:cubicBezTo>
                  <a:pt x="14560" y="9150"/>
                  <a:pt x="14561" y="9150"/>
                  <a:pt x="14562" y="9150"/>
                </a:cubicBezTo>
                <a:cubicBezTo>
                  <a:pt x="14582" y="9150"/>
                  <a:pt x="14597" y="9151"/>
                  <a:pt x="14616" y="9158"/>
                </a:cubicBezTo>
                <a:cubicBezTo>
                  <a:pt x="14620" y="9213"/>
                  <a:pt x="14639" y="9219"/>
                  <a:pt x="14655" y="9225"/>
                </a:cubicBezTo>
                <a:cubicBezTo>
                  <a:pt x="14662" y="9227"/>
                  <a:pt x="14668" y="9228"/>
                  <a:pt x="14677" y="9234"/>
                </a:cubicBezTo>
                <a:cubicBezTo>
                  <a:pt x="14679" y="9235"/>
                  <a:pt x="14680" y="9237"/>
                  <a:pt x="14681" y="9241"/>
                </a:cubicBezTo>
                <a:cubicBezTo>
                  <a:pt x="14683" y="9252"/>
                  <a:pt x="14688" y="9259"/>
                  <a:pt x="14694" y="9259"/>
                </a:cubicBezTo>
                <a:cubicBezTo>
                  <a:pt x="14696" y="9259"/>
                  <a:pt x="14699" y="9258"/>
                  <a:pt x="14701" y="9256"/>
                </a:cubicBezTo>
                <a:cubicBezTo>
                  <a:pt x="14707" y="9250"/>
                  <a:pt x="14710" y="9234"/>
                  <a:pt x="14708" y="9220"/>
                </a:cubicBezTo>
                <a:cubicBezTo>
                  <a:pt x="14710" y="9221"/>
                  <a:pt x="14711" y="9225"/>
                  <a:pt x="14713" y="9225"/>
                </a:cubicBezTo>
                <a:cubicBezTo>
                  <a:pt x="14740" y="9225"/>
                  <a:pt x="14762" y="9181"/>
                  <a:pt x="14762" y="9127"/>
                </a:cubicBezTo>
                <a:cubicBezTo>
                  <a:pt x="14762" y="9072"/>
                  <a:pt x="14740" y="9028"/>
                  <a:pt x="14713" y="9028"/>
                </a:cubicBezTo>
                <a:close/>
                <a:moveTo>
                  <a:pt x="18155" y="9065"/>
                </a:moveTo>
                <a:cubicBezTo>
                  <a:pt x="18128" y="9065"/>
                  <a:pt x="18106" y="9110"/>
                  <a:pt x="18106" y="9164"/>
                </a:cubicBezTo>
                <a:cubicBezTo>
                  <a:pt x="18106" y="9219"/>
                  <a:pt x="18128" y="9262"/>
                  <a:pt x="18155" y="9262"/>
                </a:cubicBezTo>
                <a:cubicBezTo>
                  <a:pt x="18182" y="9262"/>
                  <a:pt x="18204" y="9219"/>
                  <a:pt x="18204" y="9164"/>
                </a:cubicBezTo>
                <a:cubicBezTo>
                  <a:pt x="18204" y="9110"/>
                  <a:pt x="18182" y="9065"/>
                  <a:pt x="18155" y="9065"/>
                </a:cubicBezTo>
                <a:close/>
                <a:moveTo>
                  <a:pt x="18611" y="9077"/>
                </a:moveTo>
                <a:cubicBezTo>
                  <a:pt x="18611" y="9088"/>
                  <a:pt x="18610" y="9100"/>
                  <a:pt x="18610" y="9113"/>
                </a:cubicBezTo>
                <a:lnTo>
                  <a:pt x="18550" y="9289"/>
                </a:lnTo>
                <a:cubicBezTo>
                  <a:pt x="18550" y="9289"/>
                  <a:pt x="18550" y="9289"/>
                  <a:pt x="18550" y="9289"/>
                </a:cubicBezTo>
                <a:cubicBezTo>
                  <a:pt x="18531" y="9289"/>
                  <a:pt x="18515" y="9320"/>
                  <a:pt x="18515" y="9358"/>
                </a:cubicBezTo>
                <a:cubicBezTo>
                  <a:pt x="18515" y="9366"/>
                  <a:pt x="18518" y="9371"/>
                  <a:pt x="18519" y="9379"/>
                </a:cubicBezTo>
                <a:lnTo>
                  <a:pt x="18488" y="9470"/>
                </a:lnTo>
                <a:lnTo>
                  <a:pt x="18475" y="9470"/>
                </a:lnTo>
                <a:cubicBezTo>
                  <a:pt x="18471" y="9470"/>
                  <a:pt x="18466" y="9475"/>
                  <a:pt x="18463" y="9480"/>
                </a:cubicBezTo>
                <a:cubicBezTo>
                  <a:pt x="18452" y="9502"/>
                  <a:pt x="18443" y="9521"/>
                  <a:pt x="18433" y="9521"/>
                </a:cubicBezTo>
                <a:cubicBezTo>
                  <a:pt x="18413" y="9521"/>
                  <a:pt x="18407" y="9504"/>
                  <a:pt x="18400" y="9485"/>
                </a:cubicBezTo>
                <a:cubicBezTo>
                  <a:pt x="18394" y="9469"/>
                  <a:pt x="18387" y="9449"/>
                  <a:pt x="18372" y="9449"/>
                </a:cubicBezTo>
                <a:cubicBezTo>
                  <a:pt x="18355" y="9449"/>
                  <a:pt x="18344" y="9486"/>
                  <a:pt x="18344" y="9512"/>
                </a:cubicBezTo>
                <a:cubicBezTo>
                  <a:pt x="18344" y="9520"/>
                  <a:pt x="18347" y="9538"/>
                  <a:pt x="18352" y="9556"/>
                </a:cubicBezTo>
                <a:cubicBezTo>
                  <a:pt x="18337" y="9564"/>
                  <a:pt x="18323" y="9598"/>
                  <a:pt x="18312" y="9628"/>
                </a:cubicBezTo>
                <a:cubicBezTo>
                  <a:pt x="18311" y="9628"/>
                  <a:pt x="18309" y="9625"/>
                  <a:pt x="18308" y="9625"/>
                </a:cubicBezTo>
                <a:cubicBezTo>
                  <a:pt x="18303" y="9625"/>
                  <a:pt x="18300" y="9632"/>
                  <a:pt x="18295" y="9635"/>
                </a:cubicBezTo>
                <a:cubicBezTo>
                  <a:pt x="18294" y="9633"/>
                  <a:pt x="18294" y="9631"/>
                  <a:pt x="18292" y="9629"/>
                </a:cubicBezTo>
                <a:cubicBezTo>
                  <a:pt x="18293" y="9626"/>
                  <a:pt x="18293" y="9623"/>
                  <a:pt x="18293" y="9619"/>
                </a:cubicBezTo>
                <a:cubicBezTo>
                  <a:pt x="18293" y="9609"/>
                  <a:pt x="18294" y="9594"/>
                  <a:pt x="18296" y="9583"/>
                </a:cubicBezTo>
                <a:cubicBezTo>
                  <a:pt x="18298" y="9570"/>
                  <a:pt x="18299" y="9558"/>
                  <a:pt x="18299" y="9546"/>
                </a:cubicBezTo>
                <a:cubicBezTo>
                  <a:pt x="18299" y="9533"/>
                  <a:pt x="18295" y="9521"/>
                  <a:pt x="18288" y="9517"/>
                </a:cubicBezTo>
                <a:cubicBezTo>
                  <a:pt x="18280" y="9513"/>
                  <a:pt x="18272" y="9506"/>
                  <a:pt x="18265" y="9500"/>
                </a:cubicBezTo>
                <a:cubicBezTo>
                  <a:pt x="18262" y="9498"/>
                  <a:pt x="18259" y="9498"/>
                  <a:pt x="18256" y="9496"/>
                </a:cubicBezTo>
                <a:cubicBezTo>
                  <a:pt x="18273" y="9491"/>
                  <a:pt x="18286" y="9466"/>
                  <a:pt x="18286" y="9432"/>
                </a:cubicBezTo>
                <a:cubicBezTo>
                  <a:pt x="18286" y="9432"/>
                  <a:pt x="18286" y="9431"/>
                  <a:pt x="18286" y="9431"/>
                </a:cubicBezTo>
                <a:lnTo>
                  <a:pt x="18291" y="9431"/>
                </a:lnTo>
                <a:cubicBezTo>
                  <a:pt x="18316" y="9431"/>
                  <a:pt x="18331" y="9389"/>
                  <a:pt x="18342" y="9352"/>
                </a:cubicBezTo>
                <a:cubicBezTo>
                  <a:pt x="18350" y="9357"/>
                  <a:pt x="18358" y="9361"/>
                  <a:pt x="18366" y="9361"/>
                </a:cubicBezTo>
                <a:cubicBezTo>
                  <a:pt x="18404" y="9361"/>
                  <a:pt x="18434" y="9303"/>
                  <a:pt x="18438" y="9229"/>
                </a:cubicBezTo>
                <a:cubicBezTo>
                  <a:pt x="18439" y="9227"/>
                  <a:pt x="18441" y="9225"/>
                  <a:pt x="18442" y="9224"/>
                </a:cubicBezTo>
                <a:cubicBezTo>
                  <a:pt x="18448" y="9214"/>
                  <a:pt x="18453" y="9205"/>
                  <a:pt x="18461" y="9200"/>
                </a:cubicBezTo>
                <a:cubicBezTo>
                  <a:pt x="18480" y="9187"/>
                  <a:pt x="18503" y="9152"/>
                  <a:pt x="18525" y="9102"/>
                </a:cubicBezTo>
                <a:lnTo>
                  <a:pt x="18611" y="9077"/>
                </a:lnTo>
                <a:close/>
                <a:moveTo>
                  <a:pt x="14088" y="9083"/>
                </a:moveTo>
                <a:cubicBezTo>
                  <a:pt x="14066" y="9083"/>
                  <a:pt x="14049" y="9097"/>
                  <a:pt x="14035" y="9128"/>
                </a:cubicBezTo>
                <a:cubicBezTo>
                  <a:pt x="14029" y="9140"/>
                  <a:pt x="14029" y="9159"/>
                  <a:pt x="14035" y="9170"/>
                </a:cubicBezTo>
                <a:cubicBezTo>
                  <a:pt x="14038" y="9175"/>
                  <a:pt x="14042" y="9178"/>
                  <a:pt x="14045" y="9178"/>
                </a:cubicBezTo>
                <a:cubicBezTo>
                  <a:pt x="14049" y="9178"/>
                  <a:pt x="14053" y="9175"/>
                  <a:pt x="14056" y="9169"/>
                </a:cubicBezTo>
                <a:cubicBezTo>
                  <a:pt x="14065" y="9150"/>
                  <a:pt x="14075" y="9142"/>
                  <a:pt x="14088" y="9142"/>
                </a:cubicBezTo>
                <a:cubicBezTo>
                  <a:pt x="14096" y="9142"/>
                  <a:pt x="14102" y="9128"/>
                  <a:pt x="14102" y="9112"/>
                </a:cubicBezTo>
                <a:cubicBezTo>
                  <a:pt x="14102" y="9095"/>
                  <a:pt x="14096" y="9083"/>
                  <a:pt x="14088" y="9083"/>
                </a:cubicBezTo>
                <a:close/>
                <a:moveTo>
                  <a:pt x="10887" y="9102"/>
                </a:moveTo>
                <a:cubicBezTo>
                  <a:pt x="10899" y="9099"/>
                  <a:pt x="10911" y="9102"/>
                  <a:pt x="10922" y="9110"/>
                </a:cubicBezTo>
                <a:cubicBezTo>
                  <a:pt x="10934" y="9120"/>
                  <a:pt x="10949" y="9131"/>
                  <a:pt x="10967" y="9124"/>
                </a:cubicBezTo>
                <a:lnTo>
                  <a:pt x="10968" y="9124"/>
                </a:lnTo>
                <a:cubicBezTo>
                  <a:pt x="10973" y="9150"/>
                  <a:pt x="10982" y="9167"/>
                  <a:pt x="10996" y="9176"/>
                </a:cubicBezTo>
                <a:cubicBezTo>
                  <a:pt x="10997" y="9190"/>
                  <a:pt x="10999" y="9204"/>
                  <a:pt x="11001" y="9212"/>
                </a:cubicBezTo>
                <a:cubicBezTo>
                  <a:pt x="11003" y="9217"/>
                  <a:pt x="11003" y="9219"/>
                  <a:pt x="11004" y="9224"/>
                </a:cubicBezTo>
                <a:lnTo>
                  <a:pt x="11004" y="9225"/>
                </a:lnTo>
                <a:lnTo>
                  <a:pt x="11002" y="9228"/>
                </a:lnTo>
                <a:cubicBezTo>
                  <a:pt x="11000" y="9222"/>
                  <a:pt x="10997" y="9217"/>
                  <a:pt x="10994" y="9215"/>
                </a:cubicBezTo>
                <a:cubicBezTo>
                  <a:pt x="10977" y="9208"/>
                  <a:pt x="10962" y="9186"/>
                  <a:pt x="10946" y="9163"/>
                </a:cubicBezTo>
                <a:cubicBezTo>
                  <a:pt x="10931" y="9140"/>
                  <a:pt x="10915" y="9117"/>
                  <a:pt x="10897" y="9106"/>
                </a:cubicBezTo>
                <a:cubicBezTo>
                  <a:pt x="10894" y="9104"/>
                  <a:pt x="10891" y="9103"/>
                  <a:pt x="10887" y="9102"/>
                </a:cubicBezTo>
                <a:close/>
                <a:moveTo>
                  <a:pt x="12015" y="9147"/>
                </a:moveTo>
                <a:cubicBezTo>
                  <a:pt x="12021" y="9157"/>
                  <a:pt x="12028" y="9164"/>
                  <a:pt x="12037" y="9164"/>
                </a:cubicBezTo>
                <a:lnTo>
                  <a:pt x="12011" y="9213"/>
                </a:lnTo>
                <a:cubicBezTo>
                  <a:pt x="12003" y="9206"/>
                  <a:pt x="11994" y="9203"/>
                  <a:pt x="11984" y="9203"/>
                </a:cubicBezTo>
                <a:cubicBezTo>
                  <a:pt x="11953" y="9203"/>
                  <a:pt x="11941" y="9240"/>
                  <a:pt x="11931" y="9268"/>
                </a:cubicBezTo>
                <a:cubicBezTo>
                  <a:pt x="11923" y="9292"/>
                  <a:pt x="11920" y="9301"/>
                  <a:pt x="11911" y="9301"/>
                </a:cubicBezTo>
                <a:cubicBezTo>
                  <a:pt x="11898" y="9301"/>
                  <a:pt x="11886" y="9281"/>
                  <a:pt x="11874" y="9262"/>
                </a:cubicBezTo>
                <a:cubicBezTo>
                  <a:pt x="11860" y="9240"/>
                  <a:pt x="11845" y="9215"/>
                  <a:pt x="11824" y="9215"/>
                </a:cubicBezTo>
                <a:cubicBezTo>
                  <a:pt x="11822" y="9215"/>
                  <a:pt x="11819" y="9217"/>
                  <a:pt x="11816" y="9218"/>
                </a:cubicBezTo>
                <a:cubicBezTo>
                  <a:pt x="11815" y="9214"/>
                  <a:pt x="11814" y="9210"/>
                  <a:pt x="11812" y="9207"/>
                </a:cubicBezTo>
                <a:cubicBezTo>
                  <a:pt x="11808" y="9200"/>
                  <a:pt x="11802" y="9191"/>
                  <a:pt x="11795" y="9180"/>
                </a:cubicBezTo>
                <a:cubicBezTo>
                  <a:pt x="11790" y="9174"/>
                  <a:pt x="11783" y="9162"/>
                  <a:pt x="11776" y="9151"/>
                </a:cubicBezTo>
                <a:cubicBezTo>
                  <a:pt x="11776" y="9151"/>
                  <a:pt x="11964" y="9148"/>
                  <a:pt x="12015" y="9147"/>
                </a:cubicBezTo>
                <a:close/>
                <a:moveTo>
                  <a:pt x="14413" y="9158"/>
                </a:moveTo>
                <a:cubicBezTo>
                  <a:pt x="14407" y="9162"/>
                  <a:pt x="14403" y="9173"/>
                  <a:pt x="14403" y="9186"/>
                </a:cubicBezTo>
                <a:cubicBezTo>
                  <a:pt x="14403" y="9189"/>
                  <a:pt x="14403" y="9193"/>
                  <a:pt x="14403" y="9196"/>
                </a:cubicBezTo>
                <a:cubicBezTo>
                  <a:pt x="14409" y="9232"/>
                  <a:pt x="14421" y="9252"/>
                  <a:pt x="14439" y="9252"/>
                </a:cubicBezTo>
                <a:cubicBezTo>
                  <a:pt x="14447" y="9252"/>
                  <a:pt x="14454" y="9238"/>
                  <a:pt x="14454" y="9221"/>
                </a:cubicBezTo>
                <a:cubicBezTo>
                  <a:pt x="14454" y="9205"/>
                  <a:pt x="14447" y="9191"/>
                  <a:pt x="14439" y="9191"/>
                </a:cubicBezTo>
                <a:cubicBezTo>
                  <a:pt x="14436" y="9191"/>
                  <a:pt x="14434" y="9191"/>
                  <a:pt x="14432" y="9178"/>
                </a:cubicBezTo>
                <a:cubicBezTo>
                  <a:pt x="14430" y="9162"/>
                  <a:pt x="14421" y="9154"/>
                  <a:pt x="14413" y="9158"/>
                </a:cubicBezTo>
                <a:close/>
                <a:moveTo>
                  <a:pt x="11199" y="9177"/>
                </a:moveTo>
                <a:cubicBezTo>
                  <a:pt x="11181" y="9177"/>
                  <a:pt x="11165" y="9208"/>
                  <a:pt x="11165" y="9246"/>
                </a:cubicBezTo>
                <a:cubicBezTo>
                  <a:pt x="11165" y="9283"/>
                  <a:pt x="11181" y="9313"/>
                  <a:pt x="11199" y="9313"/>
                </a:cubicBezTo>
                <a:cubicBezTo>
                  <a:pt x="11218" y="9313"/>
                  <a:pt x="11233" y="9283"/>
                  <a:pt x="11233" y="9246"/>
                </a:cubicBezTo>
                <a:cubicBezTo>
                  <a:pt x="11233" y="9208"/>
                  <a:pt x="11218" y="9177"/>
                  <a:pt x="11199" y="9177"/>
                </a:cubicBezTo>
                <a:close/>
                <a:moveTo>
                  <a:pt x="10704" y="9178"/>
                </a:moveTo>
                <a:cubicBezTo>
                  <a:pt x="10717" y="9178"/>
                  <a:pt x="10720" y="9186"/>
                  <a:pt x="10727" y="9205"/>
                </a:cubicBezTo>
                <a:cubicBezTo>
                  <a:pt x="10733" y="9223"/>
                  <a:pt x="10742" y="9250"/>
                  <a:pt x="10762" y="9254"/>
                </a:cubicBezTo>
                <a:cubicBezTo>
                  <a:pt x="10757" y="9267"/>
                  <a:pt x="10752" y="9283"/>
                  <a:pt x="10752" y="9309"/>
                </a:cubicBezTo>
                <a:cubicBezTo>
                  <a:pt x="10752" y="9340"/>
                  <a:pt x="10763" y="9361"/>
                  <a:pt x="10770" y="9376"/>
                </a:cubicBezTo>
                <a:cubicBezTo>
                  <a:pt x="10775" y="9386"/>
                  <a:pt x="10780" y="9396"/>
                  <a:pt x="10780" y="9403"/>
                </a:cubicBezTo>
                <a:cubicBezTo>
                  <a:pt x="10780" y="9427"/>
                  <a:pt x="10774" y="9446"/>
                  <a:pt x="10768" y="9468"/>
                </a:cubicBezTo>
                <a:cubicBezTo>
                  <a:pt x="10760" y="9495"/>
                  <a:pt x="10752" y="9524"/>
                  <a:pt x="10752" y="9564"/>
                </a:cubicBezTo>
                <a:cubicBezTo>
                  <a:pt x="10752" y="9621"/>
                  <a:pt x="10766" y="9678"/>
                  <a:pt x="10789" y="9724"/>
                </a:cubicBezTo>
                <a:lnTo>
                  <a:pt x="10729" y="9864"/>
                </a:lnTo>
                <a:lnTo>
                  <a:pt x="10604" y="9678"/>
                </a:lnTo>
                <a:cubicBezTo>
                  <a:pt x="10599" y="9606"/>
                  <a:pt x="10569" y="9550"/>
                  <a:pt x="10532" y="9550"/>
                </a:cubicBezTo>
                <a:cubicBezTo>
                  <a:pt x="10528" y="9550"/>
                  <a:pt x="10524" y="9553"/>
                  <a:pt x="10520" y="9555"/>
                </a:cubicBezTo>
                <a:lnTo>
                  <a:pt x="10315" y="9252"/>
                </a:lnTo>
                <a:cubicBezTo>
                  <a:pt x="10345" y="9239"/>
                  <a:pt x="10370" y="9233"/>
                  <a:pt x="10392" y="9233"/>
                </a:cubicBezTo>
                <a:cubicBezTo>
                  <a:pt x="10406" y="9233"/>
                  <a:pt x="10420" y="9245"/>
                  <a:pt x="10433" y="9256"/>
                </a:cubicBezTo>
                <a:cubicBezTo>
                  <a:pt x="10445" y="9266"/>
                  <a:pt x="10456" y="9275"/>
                  <a:pt x="10466" y="9275"/>
                </a:cubicBezTo>
                <a:cubicBezTo>
                  <a:pt x="10481" y="9275"/>
                  <a:pt x="10495" y="9260"/>
                  <a:pt x="10511" y="9243"/>
                </a:cubicBezTo>
                <a:cubicBezTo>
                  <a:pt x="10526" y="9228"/>
                  <a:pt x="10542" y="9212"/>
                  <a:pt x="10555" y="9212"/>
                </a:cubicBezTo>
                <a:cubicBezTo>
                  <a:pt x="10567" y="9212"/>
                  <a:pt x="10575" y="9217"/>
                  <a:pt x="10584" y="9225"/>
                </a:cubicBezTo>
                <a:cubicBezTo>
                  <a:pt x="10594" y="9232"/>
                  <a:pt x="10605" y="9241"/>
                  <a:pt x="10619" y="9241"/>
                </a:cubicBezTo>
                <a:cubicBezTo>
                  <a:pt x="10645" y="9241"/>
                  <a:pt x="10660" y="9220"/>
                  <a:pt x="10671" y="9203"/>
                </a:cubicBezTo>
                <a:cubicBezTo>
                  <a:pt x="10681" y="9188"/>
                  <a:pt x="10689" y="9178"/>
                  <a:pt x="10704" y="9178"/>
                </a:cubicBezTo>
                <a:close/>
                <a:moveTo>
                  <a:pt x="11476" y="9179"/>
                </a:moveTo>
                <a:cubicBezTo>
                  <a:pt x="11474" y="9190"/>
                  <a:pt x="11473" y="9202"/>
                  <a:pt x="11473" y="9215"/>
                </a:cubicBezTo>
                <a:lnTo>
                  <a:pt x="11467" y="9215"/>
                </a:lnTo>
                <a:cubicBezTo>
                  <a:pt x="11461" y="9215"/>
                  <a:pt x="11455" y="9212"/>
                  <a:pt x="11449" y="9206"/>
                </a:cubicBezTo>
                <a:cubicBezTo>
                  <a:pt x="11449" y="9206"/>
                  <a:pt x="11476" y="9179"/>
                  <a:pt x="11476" y="9179"/>
                </a:cubicBezTo>
                <a:close/>
                <a:moveTo>
                  <a:pt x="4577" y="9214"/>
                </a:moveTo>
                <a:cubicBezTo>
                  <a:pt x="4536" y="9214"/>
                  <a:pt x="4503" y="9281"/>
                  <a:pt x="4503" y="9362"/>
                </a:cubicBezTo>
                <a:cubicBezTo>
                  <a:pt x="4503" y="9444"/>
                  <a:pt x="4536" y="9510"/>
                  <a:pt x="4577" y="9510"/>
                </a:cubicBezTo>
                <a:cubicBezTo>
                  <a:pt x="4618" y="9510"/>
                  <a:pt x="4651" y="9444"/>
                  <a:pt x="4651" y="9362"/>
                </a:cubicBezTo>
                <a:cubicBezTo>
                  <a:pt x="4651" y="9281"/>
                  <a:pt x="4618" y="9214"/>
                  <a:pt x="4577" y="9214"/>
                </a:cubicBezTo>
                <a:close/>
                <a:moveTo>
                  <a:pt x="10507" y="9252"/>
                </a:moveTo>
                <a:cubicBezTo>
                  <a:pt x="10480" y="9252"/>
                  <a:pt x="10458" y="9296"/>
                  <a:pt x="10458" y="9351"/>
                </a:cubicBezTo>
                <a:cubicBezTo>
                  <a:pt x="10458" y="9405"/>
                  <a:pt x="10480" y="9449"/>
                  <a:pt x="10507" y="9449"/>
                </a:cubicBezTo>
                <a:cubicBezTo>
                  <a:pt x="10535" y="9449"/>
                  <a:pt x="10556" y="9405"/>
                  <a:pt x="10556" y="9351"/>
                </a:cubicBezTo>
                <a:cubicBezTo>
                  <a:pt x="10556" y="9296"/>
                  <a:pt x="10535" y="9252"/>
                  <a:pt x="10507" y="9252"/>
                </a:cubicBezTo>
                <a:close/>
                <a:moveTo>
                  <a:pt x="4196" y="9253"/>
                </a:moveTo>
                <a:lnTo>
                  <a:pt x="4331" y="9966"/>
                </a:lnTo>
                <a:cubicBezTo>
                  <a:pt x="4326" y="9964"/>
                  <a:pt x="4322" y="9960"/>
                  <a:pt x="4317" y="9960"/>
                </a:cubicBezTo>
                <a:cubicBezTo>
                  <a:pt x="4276" y="9960"/>
                  <a:pt x="4243" y="10027"/>
                  <a:pt x="4243" y="10108"/>
                </a:cubicBezTo>
                <a:cubicBezTo>
                  <a:pt x="4243" y="10190"/>
                  <a:pt x="4276" y="10256"/>
                  <a:pt x="4317" y="10256"/>
                </a:cubicBezTo>
                <a:cubicBezTo>
                  <a:pt x="4340" y="10256"/>
                  <a:pt x="4360" y="10233"/>
                  <a:pt x="4374" y="10198"/>
                </a:cubicBezTo>
                <a:lnTo>
                  <a:pt x="4391" y="10290"/>
                </a:lnTo>
                <a:cubicBezTo>
                  <a:pt x="4386" y="10301"/>
                  <a:pt x="4382" y="10311"/>
                  <a:pt x="4377" y="10322"/>
                </a:cubicBezTo>
                <a:cubicBezTo>
                  <a:pt x="4372" y="10334"/>
                  <a:pt x="4367" y="10346"/>
                  <a:pt x="4362" y="10356"/>
                </a:cubicBezTo>
                <a:cubicBezTo>
                  <a:pt x="4362" y="10356"/>
                  <a:pt x="4361" y="10357"/>
                  <a:pt x="4361" y="10358"/>
                </a:cubicBezTo>
                <a:lnTo>
                  <a:pt x="3885" y="9988"/>
                </a:lnTo>
                <a:cubicBezTo>
                  <a:pt x="3886" y="9979"/>
                  <a:pt x="3888" y="9970"/>
                  <a:pt x="3888" y="9959"/>
                </a:cubicBezTo>
                <a:cubicBezTo>
                  <a:pt x="3888" y="9877"/>
                  <a:pt x="3855" y="9811"/>
                  <a:pt x="3814" y="9811"/>
                </a:cubicBezTo>
                <a:cubicBezTo>
                  <a:pt x="3787" y="9811"/>
                  <a:pt x="3765" y="9842"/>
                  <a:pt x="3752" y="9885"/>
                </a:cubicBezTo>
                <a:lnTo>
                  <a:pt x="3505" y="9693"/>
                </a:lnTo>
                <a:lnTo>
                  <a:pt x="3764" y="9528"/>
                </a:lnTo>
                <a:cubicBezTo>
                  <a:pt x="3775" y="9583"/>
                  <a:pt x="3802" y="9622"/>
                  <a:pt x="3833" y="9622"/>
                </a:cubicBezTo>
                <a:cubicBezTo>
                  <a:pt x="3874" y="9622"/>
                  <a:pt x="3907" y="9556"/>
                  <a:pt x="3907" y="9474"/>
                </a:cubicBezTo>
                <a:cubicBezTo>
                  <a:pt x="3907" y="9462"/>
                  <a:pt x="3905" y="9451"/>
                  <a:pt x="3903" y="9439"/>
                </a:cubicBezTo>
                <a:lnTo>
                  <a:pt x="4196" y="9253"/>
                </a:lnTo>
                <a:close/>
                <a:moveTo>
                  <a:pt x="18593" y="9268"/>
                </a:moveTo>
                <a:cubicBezTo>
                  <a:pt x="18590" y="9283"/>
                  <a:pt x="18587" y="9300"/>
                  <a:pt x="18587" y="9320"/>
                </a:cubicBezTo>
                <a:cubicBezTo>
                  <a:pt x="18587" y="9352"/>
                  <a:pt x="18591" y="9372"/>
                  <a:pt x="18595" y="9389"/>
                </a:cubicBezTo>
                <a:cubicBezTo>
                  <a:pt x="18588" y="9399"/>
                  <a:pt x="18583" y="9411"/>
                  <a:pt x="18579" y="9421"/>
                </a:cubicBezTo>
                <a:cubicBezTo>
                  <a:pt x="18579" y="9413"/>
                  <a:pt x="18576" y="9408"/>
                  <a:pt x="18574" y="9402"/>
                </a:cubicBezTo>
                <a:cubicBezTo>
                  <a:pt x="18579" y="9390"/>
                  <a:pt x="18583" y="9375"/>
                  <a:pt x="18583" y="9358"/>
                </a:cubicBezTo>
                <a:cubicBezTo>
                  <a:pt x="18583" y="9343"/>
                  <a:pt x="18580" y="9330"/>
                  <a:pt x="18576" y="9319"/>
                </a:cubicBezTo>
                <a:lnTo>
                  <a:pt x="18593" y="9268"/>
                </a:lnTo>
                <a:close/>
                <a:moveTo>
                  <a:pt x="10277" y="9270"/>
                </a:moveTo>
                <a:lnTo>
                  <a:pt x="10488" y="9581"/>
                </a:lnTo>
                <a:cubicBezTo>
                  <a:pt x="10470" y="9609"/>
                  <a:pt x="10458" y="9650"/>
                  <a:pt x="10458" y="9698"/>
                </a:cubicBezTo>
                <a:cubicBezTo>
                  <a:pt x="10458" y="9780"/>
                  <a:pt x="10491" y="9846"/>
                  <a:pt x="10532" y="9846"/>
                </a:cubicBezTo>
                <a:cubicBezTo>
                  <a:pt x="10564" y="9846"/>
                  <a:pt x="10590" y="9805"/>
                  <a:pt x="10600" y="9748"/>
                </a:cubicBezTo>
                <a:lnTo>
                  <a:pt x="10703" y="9901"/>
                </a:lnTo>
                <a:lnTo>
                  <a:pt x="10688" y="9913"/>
                </a:lnTo>
                <a:lnTo>
                  <a:pt x="10606" y="9978"/>
                </a:lnTo>
                <a:lnTo>
                  <a:pt x="10602" y="9981"/>
                </a:lnTo>
                <a:cubicBezTo>
                  <a:pt x="10602" y="9981"/>
                  <a:pt x="10493" y="10066"/>
                  <a:pt x="10411" y="10131"/>
                </a:cubicBezTo>
                <a:cubicBezTo>
                  <a:pt x="10390" y="10096"/>
                  <a:pt x="10364" y="10072"/>
                  <a:pt x="10335" y="10072"/>
                </a:cubicBezTo>
                <a:cubicBezTo>
                  <a:pt x="10275" y="10072"/>
                  <a:pt x="10227" y="10164"/>
                  <a:pt x="10219" y="10281"/>
                </a:cubicBezTo>
                <a:lnTo>
                  <a:pt x="10083" y="10388"/>
                </a:lnTo>
                <a:cubicBezTo>
                  <a:pt x="10078" y="10316"/>
                  <a:pt x="10048" y="10259"/>
                  <a:pt x="10011" y="10259"/>
                </a:cubicBezTo>
                <a:cubicBezTo>
                  <a:pt x="9970" y="10259"/>
                  <a:pt x="9937" y="10325"/>
                  <a:pt x="9937" y="10407"/>
                </a:cubicBezTo>
                <a:cubicBezTo>
                  <a:pt x="9937" y="10439"/>
                  <a:pt x="9943" y="10467"/>
                  <a:pt x="9951" y="10491"/>
                </a:cubicBezTo>
                <a:lnTo>
                  <a:pt x="9482" y="10860"/>
                </a:lnTo>
                <a:lnTo>
                  <a:pt x="9444" y="10515"/>
                </a:lnTo>
                <a:cubicBezTo>
                  <a:pt x="9454" y="10527"/>
                  <a:pt x="9464" y="10535"/>
                  <a:pt x="9475" y="10535"/>
                </a:cubicBezTo>
                <a:cubicBezTo>
                  <a:pt x="9508" y="10535"/>
                  <a:pt x="9535" y="10481"/>
                  <a:pt x="9535" y="10415"/>
                </a:cubicBezTo>
                <a:cubicBezTo>
                  <a:pt x="9535" y="10386"/>
                  <a:pt x="9529" y="10360"/>
                  <a:pt x="9520" y="10339"/>
                </a:cubicBezTo>
                <a:cubicBezTo>
                  <a:pt x="9537" y="10305"/>
                  <a:pt x="9552" y="10268"/>
                  <a:pt x="9558" y="10232"/>
                </a:cubicBezTo>
                <a:cubicBezTo>
                  <a:pt x="9570" y="10159"/>
                  <a:pt x="9570" y="10103"/>
                  <a:pt x="9570" y="10058"/>
                </a:cubicBezTo>
                <a:cubicBezTo>
                  <a:pt x="9570" y="10002"/>
                  <a:pt x="9571" y="9962"/>
                  <a:pt x="9592" y="9910"/>
                </a:cubicBezTo>
                <a:cubicBezTo>
                  <a:pt x="9620" y="9838"/>
                  <a:pt x="9654" y="9766"/>
                  <a:pt x="9686" y="9697"/>
                </a:cubicBezTo>
                <a:cubicBezTo>
                  <a:pt x="9716" y="9634"/>
                  <a:pt x="9746" y="9569"/>
                  <a:pt x="9772" y="9506"/>
                </a:cubicBezTo>
                <a:cubicBezTo>
                  <a:pt x="9774" y="9500"/>
                  <a:pt x="9775" y="9493"/>
                  <a:pt x="9775" y="9486"/>
                </a:cubicBezTo>
                <a:cubicBezTo>
                  <a:pt x="9778" y="9475"/>
                  <a:pt x="9781" y="9465"/>
                  <a:pt x="9784" y="9456"/>
                </a:cubicBezTo>
                <a:cubicBezTo>
                  <a:pt x="9789" y="9439"/>
                  <a:pt x="9794" y="9425"/>
                  <a:pt x="9800" y="9411"/>
                </a:cubicBezTo>
                <a:cubicBezTo>
                  <a:pt x="9851" y="9479"/>
                  <a:pt x="9906" y="9509"/>
                  <a:pt x="9978" y="9509"/>
                </a:cubicBezTo>
                <a:cubicBezTo>
                  <a:pt x="10014" y="9509"/>
                  <a:pt x="10031" y="9479"/>
                  <a:pt x="10045" y="9456"/>
                </a:cubicBezTo>
                <a:cubicBezTo>
                  <a:pt x="10051" y="9445"/>
                  <a:pt x="10057" y="9437"/>
                  <a:pt x="10064" y="9430"/>
                </a:cubicBezTo>
                <a:cubicBezTo>
                  <a:pt x="10086" y="9408"/>
                  <a:pt x="10117" y="9382"/>
                  <a:pt x="10150" y="9355"/>
                </a:cubicBezTo>
                <a:cubicBezTo>
                  <a:pt x="10159" y="9387"/>
                  <a:pt x="10172" y="9411"/>
                  <a:pt x="10191" y="9411"/>
                </a:cubicBezTo>
                <a:cubicBezTo>
                  <a:pt x="10218" y="9411"/>
                  <a:pt x="10240" y="9368"/>
                  <a:pt x="10240" y="9313"/>
                </a:cubicBezTo>
                <a:cubicBezTo>
                  <a:pt x="10240" y="9307"/>
                  <a:pt x="10237" y="9303"/>
                  <a:pt x="10236" y="9297"/>
                </a:cubicBezTo>
                <a:cubicBezTo>
                  <a:pt x="10250" y="9288"/>
                  <a:pt x="10263" y="9278"/>
                  <a:pt x="10277" y="9270"/>
                </a:cubicBezTo>
                <a:close/>
                <a:moveTo>
                  <a:pt x="17867" y="9275"/>
                </a:moveTo>
                <a:cubicBezTo>
                  <a:pt x="17867" y="9281"/>
                  <a:pt x="17864" y="9285"/>
                  <a:pt x="17864" y="9292"/>
                </a:cubicBezTo>
                <a:cubicBezTo>
                  <a:pt x="17864" y="9327"/>
                  <a:pt x="17877" y="9351"/>
                  <a:pt x="17892" y="9361"/>
                </a:cubicBezTo>
                <a:cubicBezTo>
                  <a:pt x="17886" y="9398"/>
                  <a:pt x="17877" y="9419"/>
                  <a:pt x="17866" y="9425"/>
                </a:cubicBezTo>
                <a:cubicBezTo>
                  <a:pt x="17864" y="9427"/>
                  <a:pt x="17858" y="9428"/>
                  <a:pt x="17852" y="9430"/>
                </a:cubicBezTo>
                <a:cubicBezTo>
                  <a:pt x="17841" y="9433"/>
                  <a:pt x="17829" y="9438"/>
                  <a:pt x="17819" y="9445"/>
                </a:cubicBezTo>
                <a:cubicBezTo>
                  <a:pt x="17815" y="9443"/>
                  <a:pt x="17813" y="9438"/>
                  <a:pt x="17810" y="9438"/>
                </a:cubicBezTo>
                <a:cubicBezTo>
                  <a:pt x="17792" y="9438"/>
                  <a:pt x="17780" y="9464"/>
                  <a:pt x="17775" y="9496"/>
                </a:cubicBezTo>
                <a:cubicBezTo>
                  <a:pt x="17769" y="9501"/>
                  <a:pt x="17763" y="9503"/>
                  <a:pt x="17757" y="9513"/>
                </a:cubicBezTo>
                <a:lnTo>
                  <a:pt x="17755" y="9513"/>
                </a:lnTo>
                <a:cubicBezTo>
                  <a:pt x="17757" y="9507"/>
                  <a:pt x="17758" y="9501"/>
                  <a:pt x="17759" y="9494"/>
                </a:cubicBezTo>
                <a:cubicBezTo>
                  <a:pt x="17760" y="9480"/>
                  <a:pt x="17756" y="9464"/>
                  <a:pt x="17749" y="9459"/>
                </a:cubicBezTo>
                <a:cubicBezTo>
                  <a:pt x="17748" y="9455"/>
                  <a:pt x="17748" y="9449"/>
                  <a:pt x="17748" y="9445"/>
                </a:cubicBezTo>
                <a:cubicBezTo>
                  <a:pt x="17748" y="9434"/>
                  <a:pt x="17755" y="9406"/>
                  <a:pt x="17759" y="9391"/>
                </a:cubicBezTo>
                <a:cubicBezTo>
                  <a:pt x="17764" y="9371"/>
                  <a:pt x="17767" y="9359"/>
                  <a:pt x="17767" y="9347"/>
                </a:cubicBezTo>
                <a:cubicBezTo>
                  <a:pt x="17767" y="9332"/>
                  <a:pt x="17765" y="9318"/>
                  <a:pt x="17763" y="9306"/>
                </a:cubicBezTo>
                <a:lnTo>
                  <a:pt x="17867" y="9275"/>
                </a:lnTo>
                <a:close/>
                <a:moveTo>
                  <a:pt x="14201" y="9276"/>
                </a:moveTo>
                <a:cubicBezTo>
                  <a:pt x="14207" y="9337"/>
                  <a:pt x="14230" y="9384"/>
                  <a:pt x="14260" y="9394"/>
                </a:cubicBezTo>
                <a:lnTo>
                  <a:pt x="14320" y="9710"/>
                </a:lnTo>
                <a:cubicBezTo>
                  <a:pt x="14315" y="9706"/>
                  <a:pt x="14312" y="9699"/>
                  <a:pt x="14307" y="9699"/>
                </a:cubicBezTo>
                <a:cubicBezTo>
                  <a:pt x="14288" y="9699"/>
                  <a:pt x="14273" y="9730"/>
                  <a:pt x="14273" y="9768"/>
                </a:cubicBezTo>
                <a:cubicBezTo>
                  <a:pt x="14273" y="9806"/>
                  <a:pt x="14288" y="9836"/>
                  <a:pt x="14307" y="9836"/>
                </a:cubicBezTo>
                <a:cubicBezTo>
                  <a:pt x="14321" y="9836"/>
                  <a:pt x="14330" y="9817"/>
                  <a:pt x="14335" y="9794"/>
                </a:cubicBezTo>
                <a:lnTo>
                  <a:pt x="14449" y="10401"/>
                </a:lnTo>
                <a:lnTo>
                  <a:pt x="14364" y="10335"/>
                </a:lnTo>
                <a:cubicBezTo>
                  <a:pt x="14364" y="10334"/>
                  <a:pt x="14364" y="10333"/>
                  <a:pt x="14364" y="10332"/>
                </a:cubicBezTo>
                <a:cubicBezTo>
                  <a:pt x="14364" y="10251"/>
                  <a:pt x="14331" y="10184"/>
                  <a:pt x="14291" y="10184"/>
                </a:cubicBezTo>
                <a:cubicBezTo>
                  <a:pt x="14269" y="10184"/>
                  <a:pt x="14249" y="10204"/>
                  <a:pt x="14236" y="10234"/>
                </a:cubicBezTo>
                <a:lnTo>
                  <a:pt x="14129" y="10152"/>
                </a:lnTo>
                <a:lnTo>
                  <a:pt x="13970" y="10028"/>
                </a:lnTo>
                <a:cubicBezTo>
                  <a:pt x="13971" y="10017"/>
                  <a:pt x="13974" y="10008"/>
                  <a:pt x="13974" y="9996"/>
                </a:cubicBezTo>
                <a:cubicBezTo>
                  <a:pt x="13974" y="9915"/>
                  <a:pt x="13941" y="9848"/>
                  <a:pt x="13900" y="9848"/>
                </a:cubicBezTo>
                <a:cubicBezTo>
                  <a:pt x="13873" y="9848"/>
                  <a:pt x="13850" y="9880"/>
                  <a:pt x="13837" y="9924"/>
                </a:cubicBezTo>
                <a:lnTo>
                  <a:pt x="13543" y="9696"/>
                </a:lnTo>
                <a:cubicBezTo>
                  <a:pt x="13543" y="9696"/>
                  <a:pt x="13664" y="9618"/>
                  <a:pt x="13718" y="9584"/>
                </a:cubicBezTo>
                <a:cubicBezTo>
                  <a:pt x="13726" y="9648"/>
                  <a:pt x="13754" y="9697"/>
                  <a:pt x="13788" y="9697"/>
                </a:cubicBezTo>
                <a:cubicBezTo>
                  <a:pt x="13829" y="9697"/>
                  <a:pt x="13862" y="9631"/>
                  <a:pt x="13862" y="9549"/>
                </a:cubicBezTo>
                <a:cubicBezTo>
                  <a:pt x="13862" y="9530"/>
                  <a:pt x="13860" y="9513"/>
                  <a:pt x="13857" y="9496"/>
                </a:cubicBezTo>
                <a:lnTo>
                  <a:pt x="13865" y="9491"/>
                </a:lnTo>
                <a:lnTo>
                  <a:pt x="14053" y="9370"/>
                </a:lnTo>
                <a:cubicBezTo>
                  <a:pt x="14052" y="9377"/>
                  <a:pt x="14049" y="9381"/>
                  <a:pt x="14049" y="9388"/>
                </a:cubicBezTo>
                <a:cubicBezTo>
                  <a:pt x="14049" y="9442"/>
                  <a:pt x="14072" y="9486"/>
                  <a:pt x="14099" y="9486"/>
                </a:cubicBezTo>
                <a:cubicBezTo>
                  <a:pt x="14126" y="9486"/>
                  <a:pt x="14148" y="9442"/>
                  <a:pt x="14148" y="9388"/>
                </a:cubicBezTo>
                <a:cubicBezTo>
                  <a:pt x="14148" y="9361"/>
                  <a:pt x="14142" y="9337"/>
                  <a:pt x="14133" y="9319"/>
                </a:cubicBezTo>
                <a:lnTo>
                  <a:pt x="14201" y="9276"/>
                </a:lnTo>
                <a:close/>
                <a:moveTo>
                  <a:pt x="12251" y="9294"/>
                </a:moveTo>
                <a:cubicBezTo>
                  <a:pt x="12251" y="9294"/>
                  <a:pt x="12251" y="9295"/>
                  <a:pt x="12251" y="9296"/>
                </a:cubicBezTo>
                <a:cubicBezTo>
                  <a:pt x="12249" y="9295"/>
                  <a:pt x="12248" y="9295"/>
                  <a:pt x="12247" y="9295"/>
                </a:cubicBezTo>
                <a:cubicBezTo>
                  <a:pt x="12248" y="9294"/>
                  <a:pt x="12249" y="9294"/>
                  <a:pt x="12251" y="9294"/>
                </a:cubicBezTo>
                <a:close/>
                <a:moveTo>
                  <a:pt x="14883" y="9306"/>
                </a:moveTo>
                <a:cubicBezTo>
                  <a:pt x="14874" y="9307"/>
                  <a:pt x="14868" y="9319"/>
                  <a:pt x="14868" y="9335"/>
                </a:cubicBezTo>
                <a:cubicBezTo>
                  <a:pt x="14868" y="9352"/>
                  <a:pt x="14874" y="9366"/>
                  <a:pt x="14883" y="9366"/>
                </a:cubicBezTo>
                <a:cubicBezTo>
                  <a:pt x="14891" y="9366"/>
                  <a:pt x="14907" y="9392"/>
                  <a:pt x="14920" y="9417"/>
                </a:cubicBezTo>
                <a:cubicBezTo>
                  <a:pt x="14911" y="9430"/>
                  <a:pt x="14905" y="9448"/>
                  <a:pt x="14905" y="9471"/>
                </a:cubicBezTo>
                <a:cubicBezTo>
                  <a:pt x="14905" y="9510"/>
                  <a:pt x="14921" y="9542"/>
                  <a:pt x="14940" y="9542"/>
                </a:cubicBezTo>
                <a:cubicBezTo>
                  <a:pt x="14960" y="9542"/>
                  <a:pt x="14976" y="9510"/>
                  <a:pt x="14976" y="9471"/>
                </a:cubicBezTo>
                <a:cubicBezTo>
                  <a:pt x="14976" y="9445"/>
                  <a:pt x="14968" y="9427"/>
                  <a:pt x="14958" y="9415"/>
                </a:cubicBezTo>
                <a:cubicBezTo>
                  <a:pt x="14942" y="9361"/>
                  <a:pt x="14903" y="9306"/>
                  <a:pt x="14883" y="9306"/>
                </a:cubicBezTo>
                <a:close/>
                <a:moveTo>
                  <a:pt x="11813" y="9363"/>
                </a:moveTo>
                <a:cubicBezTo>
                  <a:pt x="11795" y="9363"/>
                  <a:pt x="11779" y="9395"/>
                  <a:pt x="11779" y="9432"/>
                </a:cubicBezTo>
                <a:cubicBezTo>
                  <a:pt x="11779" y="9470"/>
                  <a:pt x="11795" y="9500"/>
                  <a:pt x="11813" y="9500"/>
                </a:cubicBezTo>
                <a:cubicBezTo>
                  <a:pt x="11832" y="9500"/>
                  <a:pt x="11847" y="9470"/>
                  <a:pt x="11847" y="9432"/>
                </a:cubicBezTo>
                <a:cubicBezTo>
                  <a:pt x="11847" y="9395"/>
                  <a:pt x="11832" y="9363"/>
                  <a:pt x="11813" y="9363"/>
                </a:cubicBezTo>
                <a:close/>
                <a:moveTo>
                  <a:pt x="5080" y="9401"/>
                </a:moveTo>
                <a:cubicBezTo>
                  <a:pt x="5039" y="9401"/>
                  <a:pt x="5006" y="9467"/>
                  <a:pt x="5006" y="9549"/>
                </a:cubicBezTo>
                <a:cubicBezTo>
                  <a:pt x="5006" y="9631"/>
                  <a:pt x="5039" y="9697"/>
                  <a:pt x="5080" y="9697"/>
                </a:cubicBezTo>
                <a:cubicBezTo>
                  <a:pt x="5120" y="9697"/>
                  <a:pt x="5154" y="9631"/>
                  <a:pt x="5154" y="9549"/>
                </a:cubicBezTo>
                <a:cubicBezTo>
                  <a:pt x="5154" y="9467"/>
                  <a:pt x="5120" y="9401"/>
                  <a:pt x="5080" y="9401"/>
                </a:cubicBezTo>
                <a:close/>
                <a:moveTo>
                  <a:pt x="11615" y="9421"/>
                </a:moveTo>
                <a:cubicBezTo>
                  <a:pt x="11591" y="9416"/>
                  <a:pt x="11569" y="9417"/>
                  <a:pt x="11549" y="9424"/>
                </a:cubicBezTo>
                <a:cubicBezTo>
                  <a:pt x="11543" y="9426"/>
                  <a:pt x="11538" y="9436"/>
                  <a:pt x="11537" y="9449"/>
                </a:cubicBezTo>
                <a:cubicBezTo>
                  <a:pt x="11536" y="9461"/>
                  <a:pt x="11539" y="9474"/>
                  <a:pt x="11545" y="9480"/>
                </a:cubicBezTo>
                <a:cubicBezTo>
                  <a:pt x="11570" y="9507"/>
                  <a:pt x="11612" y="9517"/>
                  <a:pt x="11633" y="9517"/>
                </a:cubicBezTo>
                <a:cubicBezTo>
                  <a:pt x="11635" y="9517"/>
                  <a:pt x="11638" y="9519"/>
                  <a:pt x="11641" y="9521"/>
                </a:cubicBezTo>
                <a:cubicBezTo>
                  <a:pt x="11646" y="9523"/>
                  <a:pt x="11652" y="9526"/>
                  <a:pt x="11659" y="9526"/>
                </a:cubicBezTo>
                <a:cubicBezTo>
                  <a:pt x="11670" y="9526"/>
                  <a:pt x="11680" y="9519"/>
                  <a:pt x="11692" y="9506"/>
                </a:cubicBezTo>
                <a:cubicBezTo>
                  <a:pt x="11698" y="9500"/>
                  <a:pt x="11701" y="9489"/>
                  <a:pt x="11701" y="9477"/>
                </a:cubicBezTo>
                <a:cubicBezTo>
                  <a:pt x="11700" y="9464"/>
                  <a:pt x="11695" y="9454"/>
                  <a:pt x="11690" y="9451"/>
                </a:cubicBezTo>
                <a:cubicBezTo>
                  <a:pt x="11663" y="9435"/>
                  <a:pt x="11638" y="9425"/>
                  <a:pt x="11615" y="9421"/>
                </a:cubicBezTo>
                <a:close/>
                <a:moveTo>
                  <a:pt x="13833" y="9421"/>
                </a:moveTo>
                <a:cubicBezTo>
                  <a:pt x="13838" y="9423"/>
                  <a:pt x="13842" y="9428"/>
                  <a:pt x="13847" y="9433"/>
                </a:cubicBezTo>
                <a:cubicBezTo>
                  <a:pt x="13848" y="9435"/>
                  <a:pt x="13849" y="9436"/>
                  <a:pt x="13850" y="9437"/>
                </a:cubicBezTo>
                <a:lnTo>
                  <a:pt x="13841" y="9444"/>
                </a:lnTo>
                <a:cubicBezTo>
                  <a:pt x="13840" y="9444"/>
                  <a:pt x="13840" y="9444"/>
                  <a:pt x="13840" y="9444"/>
                </a:cubicBezTo>
                <a:cubicBezTo>
                  <a:pt x="13837" y="9438"/>
                  <a:pt x="13833" y="9434"/>
                  <a:pt x="13829" y="9429"/>
                </a:cubicBezTo>
                <a:cubicBezTo>
                  <a:pt x="13831" y="9426"/>
                  <a:pt x="13832" y="9423"/>
                  <a:pt x="13833" y="9421"/>
                </a:cubicBezTo>
                <a:close/>
                <a:moveTo>
                  <a:pt x="18159" y="9431"/>
                </a:moveTo>
                <a:lnTo>
                  <a:pt x="18217" y="9431"/>
                </a:lnTo>
                <a:cubicBezTo>
                  <a:pt x="18217" y="9431"/>
                  <a:pt x="18217" y="9432"/>
                  <a:pt x="18217" y="9432"/>
                </a:cubicBezTo>
                <a:cubicBezTo>
                  <a:pt x="18217" y="9453"/>
                  <a:pt x="18223" y="9470"/>
                  <a:pt x="18230" y="9482"/>
                </a:cubicBezTo>
                <a:cubicBezTo>
                  <a:pt x="18227" y="9481"/>
                  <a:pt x="18225" y="9478"/>
                  <a:pt x="18221" y="9478"/>
                </a:cubicBezTo>
                <a:cubicBezTo>
                  <a:pt x="18205" y="9478"/>
                  <a:pt x="18197" y="9502"/>
                  <a:pt x="18193" y="9513"/>
                </a:cubicBezTo>
                <a:cubicBezTo>
                  <a:pt x="18193" y="9514"/>
                  <a:pt x="18192" y="9515"/>
                  <a:pt x="18192" y="9516"/>
                </a:cubicBezTo>
                <a:cubicBezTo>
                  <a:pt x="18188" y="9520"/>
                  <a:pt x="18183" y="9519"/>
                  <a:pt x="18177" y="9519"/>
                </a:cubicBezTo>
                <a:cubicBezTo>
                  <a:pt x="18175" y="9518"/>
                  <a:pt x="18172" y="9517"/>
                  <a:pt x="18169" y="9517"/>
                </a:cubicBezTo>
                <a:cubicBezTo>
                  <a:pt x="18163" y="9517"/>
                  <a:pt x="18155" y="9519"/>
                  <a:pt x="18147" y="9528"/>
                </a:cubicBezTo>
                <a:cubicBezTo>
                  <a:pt x="18139" y="9535"/>
                  <a:pt x="18128" y="9545"/>
                  <a:pt x="18116" y="9553"/>
                </a:cubicBezTo>
                <a:cubicBezTo>
                  <a:pt x="18117" y="9550"/>
                  <a:pt x="18118" y="9548"/>
                  <a:pt x="18118" y="9544"/>
                </a:cubicBezTo>
                <a:cubicBezTo>
                  <a:pt x="18118" y="9522"/>
                  <a:pt x="18112" y="9504"/>
                  <a:pt x="18104" y="9492"/>
                </a:cubicBezTo>
                <a:cubicBezTo>
                  <a:pt x="18120" y="9458"/>
                  <a:pt x="18136" y="9431"/>
                  <a:pt x="18159" y="9431"/>
                </a:cubicBezTo>
                <a:close/>
                <a:moveTo>
                  <a:pt x="11326" y="9438"/>
                </a:moveTo>
                <a:cubicBezTo>
                  <a:pt x="11299" y="9438"/>
                  <a:pt x="11277" y="9483"/>
                  <a:pt x="11277" y="9537"/>
                </a:cubicBezTo>
                <a:cubicBezTo>
                  <a:pt x="11277" y="9592"/>
                  <a:pt x="11299" y="9635"/>
                  <a:pt x="11326" y="9635"/>
                </a:cubicBezTo>
                <a:cubicBezTo>
                  <a:pt x="11353" y="9635"/>
                  <a:pt x="11375" y="9592"/>
                  <a:pt x="11375" y="9537"/>
                </a:cubicBezTo>
                <a:cubicBezTo>
                  <a:pt x="11375" y="9483"/>
                  <a:pt x="11353" y="9438"/>
                  <a:pt x="11326" y="9438"/>
                </a:cubicBezTo>
                <a:close/>
                <a:moveTo>
                  <a:pt x="4343" y="9475"/>
                </a:moveTo>
                <a:cubicBezTo>
                  <a:pt x="4329" y="9475"/>
                  <a:pt x="4317" y="9498"/>
                  <a:pt x="4317" y="9527"/>
                </a:cubicBezTo>
                <a:cubicBezTo>
                  <a:pt x="4317" y="9555"/>
                  <a:pt x="4329" y="9578"/>
                  <a:pt x="4343" y="9578"/>
                </a:cubicBezTo>
                <a:cubicBezTo>
                  <a:pt x="4357" y="9578"/>
                  <a:pt x="4369" y="9555"/>
                  <a:pt x="4369" y="9527"/>
                </a:cubicBezTo>
                <a:cubicBezTo>
                  <a:pt x="4369" y="9498"/>
                  <a:pt x="4357" y="9475"/>
                  <a:pt x="4343" y="9475"/>
                </a:cubicBezTo>
                <a:close/>
                <a:moveTo>
                  <a:pt x="10716" y="9475"/>
                </a:moveTo>
                <a:cubicBezTo>
                  <a:pt x="10697" y="9475"/>
                  <a:pt x="10681" y="9506"/>
                  <a:pt x="10681" y="9544"/>
                </a:cubicBezTo>
                <a:cubicBezTo>
                  <a:pt x="10681" y="9582"/>
                  <a:pt x="10697" y="9612"/>
                  <a:pt x="10716" y="9612"/>
                </a:cubicBezTo>
                <a:cubicBezTo>
                  <a:pt x="10734" y="9612"/>
                  <a:pt x="10749" y="9582"/>
                  <a:pt x="10749" y="9544"/>
                </a:cubicBezTo>
                <a:cubicBezTo>
                  <a:pt x="10749" y="9506"/>
                  <a:pt x="10734" y="9475"/>
                  <a:pt x="10716" y="9475"/>
                </a:cubicBezTo>
                <a:close/>
                <a:moveTo>
                  <a:pt x="12119" y="9475"/>
                </a:moveTo>
                <a:cubicBezTo>
                  <a:pt x="12119" y="9479"/>
                  <a:pt x="12118" y="9482"/>
                  <a:pt x="12118" y="9486"/>
                </a:cubicBezTo>
                <a:cubicBezTo>
                  <a:pt x="12106" y="9496"/>
                  <a:pt x="12092" y="9508"/>
                  <a:pt x="12080" y="9508"/>
                </a:cubicBezTo>
                <a:cubicBezTo>
                  <a:pt x="12080" y="9508"/>
                  <a:pt x="12079" y="9508"/>
                  <a:pt x="12079" y="9508"/>
                </a:cubicBezTo>
                <a:cubicBezTo>
                  <a:pt x="12079" y="9507"/>
                  <a:pt x="12079" y="9506"/>
                  <a:pt x="12079" y="9506"/>
                </a:cubicBezTo>
                <a:cubicBezTo>
                  <a:pt x="12091" y="9496"/>
                  <a:pt x="12105" y="9485"/>
                  <a:pt x="12119" y="9475"/>
                </a:cubicBezTo>
                <a:close/>
                <a:moveTo>
                  <a:pt x="18057" y="9579"/>
                </a:moveTo>
                <a:cubicBezTo>
                  <a:pt x="18057" y="9580"/>
                  <a:pt x="18057" y="9581"/>
                  <a:pt x="18058" y="9581"/>
                </a:cubicBezTo>
                <a:cubicBezTo>
                  <a:pt x="18057" y="9582"/>
                  <a:pt x="18056" y="9582"/>
                  <a:pt x="18055" y="9583"/>
                </a:cubicBezTo>
                <a:cubicBezTo>
                  <a:pt x="18056" y="9582"/>
                  <a:pt x="18056" y="9580"/>
                  <a:pt x="18057" y="9579"/>
                </a:cubicBezTo>
                <a:close/>
                <a:moveTo>
                  <a:pt x="16751" y="9587"/>
                </a:moveTo>
                <a:cubicBezTo>
                  <a:pt x="16728" y="9587"/>
                  <a:pt x="16710" y="9624"/>
                  <a:pt x="16710" y="9669"/>
                </a:cubicBezTo>
                <a:cubicBezTo>
                  <a:pt x="16710" y="9714"/>
                  <a:pt x="16728" y="9752"/>
                  <a:pt x="16751" y="9752"/>
                </a:cubicBezTo>
                <a:cubicBezTo>
                  <a:pt x="16774" y="9752"/>
                  <a:pt x="16792" y="9714"/>
                  <a:pt x="16792" y="9669"/>
                </a:cubicBezTo>
                <a:cubicBezTo>
                  <a:pt x="16792" y="9624"/>
                  <a:pt x="16774" y="9587"/>
                  <a:pt x="16751" y="9587"/>
                </a:cubicBezTo>
                <a:close/>
                <a:moveTo>
                  <a:pt x="18212" y="9593"/>
                </a:moveTo>
                <a:cubicBezTo>
                  <a:pt x="18221" y="9593"/>
                  <a:pt x="18222" y="9599"/>
                  <a:pt x="18223" y="9607"/>
                </a:cubicBezTo>
                <a:cubicBezTo>
                  <a:pt x="18227" y="9635"/>
                  <a:pt x="18216" y="9677"/>
                  <a:pt x="18212" y="9682"/>
                </a:cubicBezTo>
                <a:cubicBezTo>
                  <a:pt x="18206" y="9682"/>
                  <a:pt x="18201" y="9675"/>
                  <a:pt x="18197" y="9668"/>
                </a:cubicBezTo>
                <a:cubicBezTo>
                  <a:pt x="18193" y="9662"/>
                  <a:pt x="18189" y="9657"/>
                  <a:pt x="18185" y="9654"/>
                </a:cubicBezTo>
                <a:cubicBezTo>
                  <a:pt x="18180" y="9650"/>
                  <a:pt x="18174" y="9653"/>
                  <a:pt x="18170" y="9661"/>
                </a:cubicBezTo>
                <a:cubicBezTo>
                  <a:pt x="18162" y="9677"/>
                  <a:pt x="18156" y="9697"/>
                  <a:pt x="18151" y="9714"/>
                </a:cubicBezTo>
                <a:cubicBezTo>
                  <a:pt x="18144" y="9741"/>
                  <a:pt x="18140" y="9754"/>
                  <a:pt x="18133" y="9757"/>
                </a:cubicBezTo>
                <a:cubicBezTo>
                  <a:pt x="18132" y="9750"/>
                  <a:pt x="18131" y="9738"/>
                  <a:pt x="18131" y="9731"/>
                </a:cubicBezTo>
                <a:cubicBezTo>
                  <a:pt x="18133" y="9719"/>
                  <a:pt x="18130" y="9706"/>
                  <a:pt x="18125" y="9699"/>
                </a:cubicBezTo>
                <a:cubicBezTo>
                  <a:pt x="18121" y="9695"/>
                  <a:pt x="18119" y="9691"/>
                  <a:pt x="18117" y="9689"/>
                </a:cubicBezTo>
                <a:cubicBezTo>
                  <a:pt x="18131" y="9669"/>
                  <a:pt x="18139" y="9656"/>
                  <a:pt x="18145" y="9647"/>
                </a:cubicBezTo>
                <a:cubicBezTo>
                  <a:pt x="18166" y="9653"/>
                  <a:pt x="18181" y="9631"/>
                  <a:pt x="18192" y="9614"/>
                </a:cubicBezTo>
                <a:cubicBezTo>
                  <a:pt x="18200" y="9601"/>
                  <a:pt x="18205" y="9593"/>
                  <a:pt x="18212" y="9593"/>
                </a:cubicBezTo>
                <a:close/>
                <a:moveTo>
                  <a:pt x="17352" y="9598"/>
                </a:moveTo>
                <a:cubicBezTo>
                  <a:pt x="17353" y="9621"/>
                  <a:pt x="17353" y="9650"/>
                  <a:pt x="17353" y="9655"/>
                </a:cubicBezTo>
                <a:cubicBezTo>
                  <a:pt x="17354" y="9664"/>
                  <a:pt x="17356" y="9672"/>
                  <a:pt x="17360" y="9677"/>
                </a:cubicBezTo>
                <a:cubicBezTo>
                  <a:pt x="17361" y="9679"/>
                  <a:pt x="17362" y="9682"/>
                  <a:pt x="17363" y="9684"/>
                </a:cubicBezTo>
                <a:cubicBezTo>
                  <a:pt x="17371" y="9693"/>
                  <a:pt x="17374" y="9712"/>
                  <a:pt x="17377" y="9732"/>
                </a:cubicBezTo>
                <a:cubicBezTo>
                  <a:pt x="17378" y="9745"/>
                  <a:pt x="17380" y="9757"/>
                  <a:pt x="17384" y="9768"/>
                </a:cubicBezTo>
                <a:cubicBezTo>
                  <a:pt x="17420" y="9879"/>
                  <a:pt x="17441" y="9939"/>
                  <a:pt x="17441" y="10117"/>
                </a:cubicBezTo>
                <a:cubicBezTo>
                  <a:pt x="17441" y="10119"/>
                  <a:pt x="17441" y="10121"/>
                  <a:pt x="17441" y="10124"/>
                </a:cubicBezTo>
                <a:lnTo>
                  <a:pt x="17412" y="10115"/>
                </a:lnTo>
                <a:lnTo>
                  <a:pt x="16979" y="9989"/>
                </a:lnTo>
                <a:lnTo>
                  <a:pt x="17082" y="9881"/>
                </a:lnTo>
                <a:cubicBezTo>
                  <a:pt x="17090" y="9888"/>
                  <a:pt x="17096" y="9899"/>
                  <a:pt x="17104" y="9899"/>
                </a:cubicBezTo>
                <a:cubicBezTo>
                  <a:pt x="17134" y="9899"/>
                  <a:pt x="17157" y="9854"/>
                  <a:pt x="17161" y="9797"/>
                </a:cubicBezTo>
                <a:lnTo>
                  <a:pt x="17295" y="9657"/>
                </a:lnTo>
                <a:cubicBezTo>
                  <a:pt x="17295" y="9657"/>
                  <a:pt x="17352" y="9598"/>
                  <a:pt x="17352" y="9598"/>
                </a:cubicBezTo>
                <a:close/>
                <a:moveTo>
                  <a:pt x="16335" y="9625"/>
                </a:moveTo>
                <a:cubicBezTo>
                  <a:pt x="16316" y="9625"/>
                  <a:pt x="16301" y="9656"/>
                  <a:pt x="16301" y="9693"/>
                </a:cubicBezTo>
                <a:cubicBezTo>
                  <a:pt x="16301" y="9731"/>
                  <a:pt x="16316" y="9761"/>
                  <a:pt x="16335" y="9761"/>
                </a:cubicBezTo>
                <a:cubicBezTo>
                  <a:pt x="16354" y="9761"/>
                  <a:pt x="16369" y="9731"/>
                  <a:pt x="16369" y="9693"/>
                </a:cubicBezTo>
                <a:cubicBezTo>
                  <a:pt x="16369" y="9656"/>
                  <a:pt x="16354" y="9625"/>
                  <a:pt x="16335" y="9625"/>
                </a:cubicBezTo>
                <a:close/>
                <a:moveTo>
                  <a:pt x="4798" y="9662"/>
                </a:moveTo>
                <a:cubicBezTo>
                  <a:pt x="4779" y="9662"/>
                  <a:pt x="4764" y="9693"/>
                  <a:pt x="4764" y="9731"/>
                </a:cubicBezTo>
                <a:cubicBezTo>
                  <a:pt x="4764" y="9768"/>
                  <a:pt x="4779" y="9798"/>
                  <a:pt x="4798" y="9798"/>
                </a:cubicBezTo>
                <a:cubicBezTo>
                  <a:pt x="4817" y="9798"/>
                  <a:pt x="4832" y="9768"/>
                  <a:pt x="4832" y="9731"/>
                </a:cubicBezTo>
                <a:cubicBezTo>
                  <a:pt x="4832" y="9693"/>
                  <a:pt x="4817" y="9662"/>
                  <a:pt x="4798" y="9662"/>
                </a:cubicBezTo>
                <a:close/>
                <a:moveTo>
                  <a:pt x="18002" y="9678"/>
                </a:moveTo>
                <a:cubicBezTo>
                  <a:pt x="18006" y="9679"/>
                  <a:pt x="18010" y="9685"/>
                  <a:pt x="18015" y="9690"/>
                </a:cubicBezTo>
                <a:cubicBezTo>
                  <a:pt x="18022" y="9697"/>
                  <a:pt x="18029" y="9704"/>
                  <a:pt x="18039" y="9709"/>
                </a:cubicBezTo>
                <a:cubicBezTo>
                  <a:pt x="18039" y="9721"/>
                  <a:pt x="18040" y="9732"/>
                  <a:pt x="18044" y="9742"/>
                </a:cubicBezTo>
                <a:cubicBezTo>
                  <a:pt x="18046" y="9746"/>
                  <a:pt x="18048" y="9750"/>
                  <a:pt x="18050" y="9752"/>
                </a:cubicBezTo>
                <a:lnTo>
                  <a:pt x="18060" y="9770"/>
                </a:lnTo>
                <a:cubicBezTo>
                  <a:pt x="18060" y="9771"/>
                  <a:pt x="18061" y="9772"/>
                  <a:pt x="18060" y="9773"/>
                </a:cubicBezTo>
                <a:cubicBezTo>
                  <a:pt x="18057" y="9771"/>
                  <a:pt x="18055" y="9771"/>
                  <a:pt x="18052" y="9774"/>
                </a:cubicBezTo>
                <a:cubicBezTo>
                  <a:pt x="18047" y="9778"/>
                  <a:pt x="18044" y="9786"/>
                  <a:pt x="18043" y="9796"/>
                </a:cubicBezTo>
                <a:cubicBezTo>
                  <a:pt x="18041" y="9816"/>
                  <a:pt x="18039" y="9829"/>
                  <a:pt x="18037" y="9846"/>
                </a:cubicBezTo>
                <a:cubicBezTo>
                  <a:pt x="18029" y="9823"/>
                  <a:pt x="18020" y="9802"/>
                  <a:pt x="18008" y="9790"/>
                </a:cubicBezTo>
                <a:cubicBezTo>
                  <a:pt x="18006" y="9784"/>
                  <a:pt x="18006" y="9775"/>
                  <a:pt x="18003" y="9773"/>
                </a:cubicBezTo>
                <a:cubicBezTo>
                  <a:pt x="17999" y="9770"/>
                  <a:pt x="17998" y="9763"/>
                  <a:pt x="17996" y="9740"/>
                </a:cubicBezTo>
                <a:cubicBezTo>
                  <a:pt x="17994" y="9725"/>
                  <a:pt x="17987" y="9715"/>
                  <a:pt x="17980" y="9717"/>
                </a:cubicBezTo>
                <a:cubicBezTo>
                  <a:pt x="17972" y="9718"/>
                  <a:pt x="17966" y="9730"/>
                  <a:pt x="17966" y="9746"/>
                </a:cubicBezTo>
                <a:cubicBezTo>
                  <a:pt x="17966" y="9747"/>
                  <a:pt x="17966" y="9751"/>
                  <a:pt x="17966" y="9753"/>
                </a:cubicBezTo>
                <a:cubicBezTo>
                  <a:pt x="17965" y="9755"/>
                  <a:pt x="17965" y="9759"/>
                  <a:pt x="17965" y="9762"/>
                </a:cubicBezTo>
                <a:cubicBezTo>
                  <a:pt x="17962" y="9764"/>
                  <a:pt x="17960" y="9766"/>
                  <a:pt x="17958" y="9768"/>
                </a:cubicBezTo>
                <a:cubicBezTo>
                  <a:pt x="17957" y="9770"/>
                  <a:pt x="17955" y="9771"/>
                  <a:pt x="17956" y="9771"/>
                </a:cubicBezTo>
                <a:cubicBezTo>
                  <a:pt x="17954" y="9771"/>
                  <a:pt x="17951" y="9764"/>
                  <a:pt x="17950" y="9759"/>
                </a:cubicBezTo>
                <a:cubicBezTo>
                  <a:pt x="17957" y="9738"/>
                  <a:pt x="17991" y="9689"/>
                  <a:pt x="18002" y="9678"/>
                </a:cubicBezTo>
                <a:close/>
                <a:moveTo>
                  <a:pt x="3458" y="9721"/>
                </a:moveTo>
                <a:lnTo>
                  <a:pt x="3742" y="9942"/>
                </a:lnTo>
                <a:cubicBezTo>
                  <a:pt x="3742" y="9948"/>
                  <a:pt x="3740" y="9953"/>
                  <a:pt x="3740" y="9959"/>
                </a:cubicBezTo>
                <a:cubicBezTo>
                  <a:pt x="3740" y="9989"/>
                  <a:pt x="3746" y="10015"/>
                  <a:pt x="3754" y="10038"/>
                </a:cubicBezTo>
                <a:cubicBezTo>
                  <a:pt x="3724" y="9989"/>
                  <a:pt x="3689" y="9968"/>
                  <a:pt x="3643" y="9944"/>
                </a:cubicBezTo>
                <a:lnTo>
                  <a:pt x="3636" y="9941"/>
                </a:lnTo>
                <a:lnTo>
                  <a:pt x="3629" y="9998"/>
                </a:lnTo>
                <a:lnTo>
                  <a:pt x="3636" y="10002"/>
                </a:lnTo>
                <a:cubicBezTo>
                  <a:pt x="3702" y="10037"/>
                  <a:pt x="3736" y="10055"/>
                  <a:pt x="3768" y="10163"/>
                </a:cubicBezTo>
                <a:cubicBezTo>
                  <a:pt x="3771" y="10173"/>
                  <a:pt x="3775" y="10177"/>
                  <a:pt x="3781" y="10177"/>
                </a:cubicBezTo>
                <a:cubicBezTo>
                  <a:pt x="3783" y="10177"/>
                  <a:pt x="3786" y="10176"/>
                  <a:pt x="3788" y="10174"/>
                </a:cubicBezTo>
                <a:cubicBezTo>
                  <a:pt x="3795" y="10165"/>
                  <a:pt x="3798" y="10147"/>
                  <a:pt x="3793" y="10133"/>
                </a:cubicBezTo>
                <a:cubicBezTo>
                  <a:pt x="3787" y="10111"/>
                  <a:pt x="3780" y="10096"/>
                  <a:pt x="3774" y="10079"/>
                </a:cubicBezTo>
                <a:cubicBezTo>
                  <a:pt x="3785" y="10095"/>
                  <a:pt x="3799" y="10107"/>
                  <a:pt x="3814" y="10107"/>
                </a:cubicBezTo>
                <a:cubicBezTo>
                  <a:pt x="3839" y="10107"/>
                  <a:pt x="3860" y="10081"/>
                  <a:pt x="3874" y="10043"/>
                </a:cubicBezTo>
                <a:lnTo>
                  <a:pt x="4302" y="10377"/>
                </a:lnTo>
                <a:cubicBezTo>
                  <a:pt x="4300" y="10379"/>
                  <a:pt x="4298" y="10382"/>
                  <a:pt x="4295" y="10385"/>
                </a:cubicBezTo>
                <a:lnTo>
                  <a:pt x="4275" y="10380"/>
                </a:lnTo>
                <a:lnTo>
                  <a:pt x="4075" y="10330"/>
                </a:lnTo>
                <a:cubicBezTo>
                  <a:pt x="4054" y="10256"/>
                  <a:pt x="4021" y="10177"/>
                  <a:pt x="3955" y="10177"/>
                </a:cubicBezTo>
                <a:cubicBezTo>
                  <a:pt x="3947" y="10177"/>
                  <a:pt x="3940" y="10191"/>
                  <a:pt x="3940" y="10207"/>
                </a:cubicBezTo>
                <a:cubicBezTo>
                  <a:pt x="3940" y="10224"/>
                  <a:pt x="3947" y="10237"/>
                  <a:pt x="3955" y="10237"/>
                </a:cubicBezTo>
                <a:cubicBezTo>
                  <a:pt x="3990" y="10237"/>
                  <a:pt x="4015" y="10262"/>
                  <a:pt x="4036" y="10321"/>
                </a:cubicBezTo>
                <a:lnTo>
                  <a:pt x="3925" y="10293"/>
                </a:lnTo>
                <a:cubicBezTo>
                  <a:pt x="3926" y="10290"/>
                  <a:pt x="3927" y="10288"/>
                  <a:pt x="3928" y="10286"/>
                </a:cubicBezTo>
                <a:cubicBezTo>
                  <a:pt x="3928" y="10284"/>
                  <a:pt x="3929" y="10282"/>
                  <a:pt x="3929" y="10281"/>
                </a:cubicBezTo>
                <a:cubicBezTo>
                  <a:pt x="3930" y="10276"/>
                  <a:pt x="3931" y="10272"/>
                  <a:pt x="3931" y="10267"/>
                </a:cubicBezTo>
                <a:cubicBezTo>
                  <a:pt x="3931" y="10256"/>
                  <a:pt x="3928" y="10245"/>
                  <a:pt x="3922" y="10240"/>
                </a:cubicBezTo>
                <a:cubicBezTo>
                  <a:pt x="3915" y="10233"/>
                  <a:pt x="3906" y="10238"/>
                  <a:pt x="3902" y="10253"/>
                </a:cubicBezTo>
                <a:cubicBezTo>
                  <a:pt x="3902" y="10253"/>
                  <a:pt x="3902" y="10254"/>
                  <a:pt x="3902" y="10254"/>
                </a:cubicBezTo>
                <a:cubicBezTo>
                  <a:pt x="3899" y="10267"/>
                  <a:pt x="3896" y="10277"/>
                  <a:pt x="3892" y="10284"/>
                </a:cubicBezTo>
                <a:cubicBezTo>
                  <a:pt x="3892" y="10284"/>
                  <a:pt x="3787" y="10259"/>
                  <a:pt x="3703" y="10238"/>
                </a:cubicBezTo>
                <a:cubicBezTo>
                  <a:pt x="3689" y="10206"/>
                  <a:pt x="3669" y="10184"/>
                  <a:pt x="3647" y="10184"/>
                </a:cubicBezTo>
                <a:cubicBezTo>
                  <a:pt x="3631" y="10184"/>
                  <a:pt x="3617" y="10196"/>
                  <a:pt x="3605" y="10213"/>
                </a:cubicBezTo>
                <a:cubicBezTo>
                  <a:pt x="3463" y="10178"/>
                  <a:pt x="3322" y="10143"/>
                  <a:pt x="3322" y="10143"/>
                </a:cubicBezTo>
                <a:cubicBezTo>
                  <a:pt x="3321" y="10135"/>
                  <a:pt x="3320" y="10127"/>
                  <a:pt x="3319" y="10119"/>
                </a:cubicBezTo>
                <a:cubicBezTo>
                  <a:pt x="3315" y="10082"/>
                  <a:pt x="3311" y="10046"/>
                  <a:pt x="3296" y="10031"/>
                </a:cubicBezTo>
                <a:cubicBezTo>
                  <a:pt x="3281" y="10018"/>
                  <a:pt x="3267" y="10010"/>
                  <a:pt x="3254" y="10002"/>
                </a:cubicBezTo>
                <a:cubicBezTo>
                  <a:pt x="3234" y="9991"/>
                  <a:pt x="3217" y="9981"/>
                  <a:pt x="3202" y="9952"/>
                </a:cubicBezTo>
                <a:cubicBezTo>
                  <a:pt x="3199" y="9946"/>
                  <a:pt x="3195" y="9944"/>
                  <a:pt x="3190" y="9944"/>
                </a:cubicBezTo>
                <a:cubicBezTo>
                  <a:pt x="3186" y="9945"/>
                  <a:pt x="3183" y="9949"/>
                  <a:pt x="3180" y="9956"/>
                </a:cubicBezTo>
                <a:cubicBezTo>
                  <a:pt x="3171" y="9978"/>
                  <a:pt x="3172" y="10005"/>
                  <a:pt x="3172" y="10022"/>
                </a:cubicBezTo>
                <a:lnTo>
                  <a:pt x="3172" y="10029"/>
                </a:lnTo>
                <a:cubicBezTo>
                  <a:pt x="3172" y="10045"/>
                  <a:pt x="3174" y="10060"/>
                  <a:pt x="3175" y="10075"/>
                </a:cubicBezTo>
                <a:cubicBezTo>
                  <a:pt x="3162" y="10051"/>
                  <a:pt x="3145" y="10035"/>
                  <a:pt x="3126" y="10035"/>
                </a:cubicBezTo>
                <a:cubicBezTo>
                  <a:pt x="3122" y="10035"/>
                  <a:pt x="3118" y="10038"/>
                  <a:pt x="3114" y="10040"/>
                </a:cubicBezTo>
                <a:cubicBezTo>
                  <a:pt x="3108" y="10021"/>
                  <a:pt x="3103" y="10003"/>
                  <a:pt x="3098" y="9988"/>
                </a:cubicBezTo>
                <a:cubicBezTo>
                  <a:pt x="3087" y="9955"/>
                  <a:pt x="3077" y="9925"/>
                  <a:pt x="3069" y="9871"/>
                </a:cubicBezTo>
                <a:lnTo>
                  <a:pt x="3069" y="9868"/>
                </a:lnTo>
                <a:lnTo>
                  <a:pt x="3181" y="9826"/>
                </a:lnTo>
                <a:cubicBezTo>
                  <a:pt x="3179" y="9830"/>
                  <a:pt x="3177" y="9836"/>
                  <a:pt x="3177" y="9841"/>
                </a:cubicBezTo>
                <a:cubicBezTo>
                  <a:pt x="3176" y="9856"/>
                  <a:pt x="3180" y="9869"/>
                  <a:pt x="3187" y="9874"/>
                </a:cubicBezTo>
                <a:lnTo>
                  <a:pt x="3414" y="10023"/>
                </a:lnTo>
                <a:cubicBezTo>
                  <a:pt x="3422" y="10028"/>
                  <a:pt x="3430" y="10019"/>
                  <a:pt x="3432" y="10003"/>
                </a:cubicBezTo>
                <a:cubicBezTo>
                  <a:pt x="3435" y="9988"/>
                  <a:pt x="3431" y="9971"/>
                  <a:pt x="3423" y="9966"/>
                </a:cubicBezTo>
                <a:lnTo>
                  <a:pt x="3199" y="9819"/>
                </a:lnTo>
                <a:lnTo>
                  <a:pt x="3278" y="9789"/>
                </a:lnTo>
                <a:lnTo>
                  <a:pt x="3458" y="9721"/>
                </a:lnTo>
                <a:close/>
                <a:moveTo>
                  <a:pt x="13496" y="9725"/>
                </a:moveTo>
                <a:lnTo>
                  <a:pt x="13824" y="9979"/>
                </a:lnTo>
                <a:cubicBezTo>
                  <a:pt x="13823" y="9983"/>
                  <a:pt x="13823" y="9988"/>
                  <a:pt x="13823" y="9993"/>
                </a:cubicBezTo>
                <a:cubicBezTo>
                  <a:pt x="13823" y="9993"/>
                  <a:pt x="13823" y="9994"/>
                  <a:pt x="13823" y="9994"/>
                </a:cubicBezTo>
                <a:cubicBezTo>
                  <a:pt x="13823" y="10002"/>
                  <a:pt x="13822" y="10008"/>
                  <a:pt x="13821" y="10014"/>
                </a:cubicBezTo>
                <a:cubicBezTo>
                  <a:pt x="13821" y="10017"/>
                  <a:pt x="13820" y="10021"/>
                  <a:pt x="13820" y="10024"/>
                </a:cubicBezTo>
                <a:cubicBezTo>
                  <a:pt x="13820" y="10037"/>
                  <a:pt x="13824" y="10048"/>
                  <a:pt x="13829" y="10052"/>
                </a:cubicBezTo>
                <a:cubicBezTo>
                  <a:pt x="13830" y="10053"/>
                  <a:pt x="13830" y="10050"/>
                  <a:pt x="13831" y="10050"/>
                </a:cubicBezTo>
                <a:cubicBezTo>
                  <a:pt x="13842" y="10105"/>
                  <a:pt x="13869" y="10145"/>
                  <a:pt x="13900" y="10145"/>
                </a:cubicBezTo>
                <a:cubicBezTo>
                  <a:pt x="13924" y="10145"/>
                  <a:pt x="13945" y="10119"/>
                  <a:pt x="13958" y="10083"/>
                </a:cubicBezTo>
                <a:lnTo>
                  <a:pt x="14221" y="10288"/>
                </a:lnTo>
                <a:cubicBezTo>
                  <a:pt x="14219" y="10302"/>
                  <a:pt x="14217" y="10316"/>
                  <a:pt x="14217" y="10332"/>
                </a:cubicBezTo>
                <a:cubicBezTo>
                  <a:pt x="14217" y="10342"/>
                  <a:pt x="14219" y="10351"/>
                  <a:pt x="14220" y="10360"/>
                </a:cubicBezTo>
                <a:cubicBezTo>
                  <a:pt x="14138" y="10340"/>
                  <a:pt x="13952" y="10293"/>
                  <a:pt x="13700" y="10231"/>
                </a:cubicBezTo>
                <a:cubicBezTo>
                  <a:pt x="13696" y="10229"/>
                  <a:pt x="13694" y="10221"/>
                  <a:pt x="13689" y="10221"/>
                </a:cubicBezTo>
                <a:cubicBezTo>
                  <a:pt x="13687" y="10221"/>
                  <a:pt x="13685" y="10225"/>
                  <a:pt x="13683" y="10226"/>
                </a:cubicBezTo>
                <a:cubicBezTo>
                  <a:pt x="13605" y="10207"/>
                  <a:pt x="13603" y="10206"/>
                  <a:pt x="13524" y="10186"/>
                </a:cubicBezTo>
                <a:cubicBezTo>
                  <a:pt x="13516" y="10122"/>
                  <a:pt x="13488" y="10072"/>
                  <a:pt x="13453" y="10072"/>
                </a:cubicBezTo>
                <a:cubicBezTo>
                  <a:pt x="13425" y="10072"/>
                  <a:pt x="13401" y="10106"/>
                  <a:pt x="13389" y="10154"/>
                </a:cubicBezTo>
                <a:cubicBezTo>
                  <a:pt x="13293" y="10130"/>
                  <a:pt x="13267" y="10123"/>
                  <a:pt x="13189" y="10104"/>
                </a:cubicBezTo>
                <a:cubicBezTo>
                  <a:pt x="13190" y="10093"/>
                  <a:pt x="13192" y="10083"/>
                  <a:pt x="13192" y="10071"/>
                </a:cubicBezTo>
                <a:cubicBezTo>
                  <a:pt x="13192" y="9989"/>
                  <a:pt x="13159" y="9923"/>
                  <a:pt x="13118" y="9923"/>
                </a:cubicBezTo>
                <a:cubicBezTo>
                  <a:pt x="13078" y="9923"/>
                  <a:pt x="13046" y="9988"/>
                  <a:pt x="13045" y="10068"/>
                </a:cubicBezTo>
                <a:cubicBezTo>
                  <a:pt x="12964" y="10048"/>
                  <a:pt x="12766" y="9999"/>
                  <a:pt x="12766" y="9999"/>
                </a:cubicBezTo>
                <a:lnTo>
                  <a:pt x="12862" y="9963"/>
                </a:lnTo>
                <a:lnTo>
                  <a:pt x="12868" y="9960"/>
                </a:lnTo>
                <a:cubicBezTo>
                  <a:pt x="12874" y="9975"/>
                  <a:pt x="12882" y="9985"/>
                  <a:pt x="12893" y="9985"/>
                </a:cubicBezTo>
                <a:cubicBezTo>
                  <a:pt x="12907" y="9985"/>
                  <a:pt x="12917" y="9965"/>
                  <a:pt x="12922" y="9941"/>
                </a:cubicBezTo>
                <a:lnTo>
                  <a:pt x="13496" y="9725"/>
                </a:lnTo>
                <a:close/>
                <a:moveTo>
                  <a:pt x="10813" y="9761"/>
                </a:moveTo>
                <a:cubicBezTo>
                  <a:pt x="10817" y="9766"/>
                  <a:pt x="10821" y="9771"/>
                  <a:pt x="10825" y="9775"/>
                </a:cubicBezTo>
                <a:cubicBezTo>
                  <a:pt x="10825" y="9775"/>
                  <a:pt x="10792" y="9809"/>
                  <a:pt x="10792" y="9809"/>
                </a:cubicBezTo>
                <a:lnTo>
                  <a:pt x="10804" y="9782"/>
                </a:lnTo>
                <a:lnTo>
                  <a:pt x="10813" y="9761"/>
                </a:lnTo>
                <a:close/>
                <a:moveTo>
                  <a:pt x="11218" y="9774"/>
                </a:moveTo>
                <a:cubicBezTo>
                  <a:pt x="11199" y="9774"/>
                  <a:pt x="11184" y="9805"/>
                  <a:pt x="11184" y="9843"/>
                </a:cubicBezTo>
                <a:cubicBezTo>
                  <a:pt x="11184" y="9880"/>
                  <a:pt x="11199" y="9910"/>
                  <a:pt x="11218" y="9910"/>
                </a:cubicBezTo>
                <a:cubicBezTo>
                  <a:pt x="11237" y="9910"/>
                  <a:pt x="11252" y="9880"/>
                  <a:pt x="11252" y="9843"/>
                </a:cubicBezTo>
                <a:cubicBezTo>
                  <a:pt x="11252" y="9805"/>
                  <a:pt x="11237" y="9774"/>
                  <a:pt x="11218" y="9774"/>
                </a:cubicBezTo>
                <a:close/>
                <a:moveTo>
                  <a:pt x="10888" y="9794"/>
                </a:moveTo>
                <a:lnTo>
                  <a:pt x="10922" y="9794"/>
                </a:lnTo>
                <a:cubicBezTo>
                  <a:pt x="10930" y="9794"/>
                  <a:pt x="10936" y="9798"/>
                  <a:pt x="10944" y="9801"/>
                </a:cubicBezTo>
                <a:cubicBezTo>
                  <a:pt x="10957" y="9829"/>
                  <a:pt x="10976" y="9846"/>
                  <a:pt x="10997" y="9846"/>
                </a:cubicBezTo>
                <a:cubicBezTo>
                  <a:pt x="11000" y="9846"/>
                  <a:pt x="11002" y="9843"/>
                  <a:pt x="11005" y="9843"/>
                </a:cubicBezTo>
                <a:cubicBezTo>
                  <a:pt x="11028" y="9871"/>
                  <a:pt x="11050" y="9908"/>
                  <a:pt x="11073" y="9948"/>
                </a:cubicBezTo>
                <a:cubicBezTo>
                  <a:pt x="11078" y="9957"/>
                  <a:pt x="11083" y="9966"/>
                  <a:pt x="11088" y="9975"/>
                </a:cubicBezTo>
                <a:lnTo>
                  <a:pt x="10741" y="9975"/>
                </a:lnTo>
                <a:lnTo>
                  <a:pt x="10741" y="9975"/>
                </a:lnTo>
                <a:lnTo>
                  <a:pt x="10690" y="9975"/>
                </a:lnTo>
                <a:cubicBezTo>
                  <a:pt x="10690" y="9975"/>
                  <a:pt x="10730" y="9945"/>
                  <a:pt x="10730" y="9945"/>
                </a:cubicBezTo>
                <a:cubicBezTo>
                  <a:pt x="10730" y="9945"/>
                  <a:pt x="10731" y="9944"/>
                  <a:pt x="10732" y="9943"/>
                </a:cubicBezTo>
                <a:cubicBezTo>
                  <a:pt x="10732" y="9942"/>
                  <a:pt x="10733" y="9942"/>
                  <a:pt x="10734" y="9942"/>
                </a:cubicBezTo>
                <a:cubicBezTo>
                  <a:pt x="10734" y="9941"/>
                  <a:pt x="10734" y="9941"/>
                  <a:pt x="10734" y="9941"/>
                </a:cubicBezTo>
                <a:lnTo>
                  <a:pt x="10739" y="9937"/>
                </a:lnTo>
                <a:cubicBezTo>
                  <a:pt x="10741" y="9936"/>
                  <a:pt x="10743" y="9933"/>
                  <a:pt x="10744" y="9931"/>
                </a:cubicBezTo>
                <a:cubicBezTo>
                  <a:pt x="10744" y="9931"/>
                  <a:pt x="10745" y="9930"/>
                  <a:pt x="10745" y="9929"/>
                </a:cubicBezTo>
                <a:cubicBezTo>
                  <a:pt x="10746" y="9927"/>
                  <a:pt x="10747" y="9925"/>
                  <a:pt x="10748" y="9922"/>
                </a:cubicBezTo>
                <a:cubicBezTo>
                  <a:pt x="10748" y="9922"/>
                  <a:pt x="10747" y="9921"/>
                  <a:pt x="10748" y="9921"/>
                </a:cubicBezTo>
                <a:lnTo>
                  <a:pt x="10831" y="9836"/>
                </a:lnTo>
                <a:cubicBezTo>
                  <a:pt x="10831" y="9838"/>
                  <a:pt x="10830" y="9840"/>
                  <a:pt x="10830" y="9843"/>
                </a:cubicBezTo>
                <a:cubicBezTo>
                  <a:pt x="10830" y="9880"/>
                  <a:pt x="10846" y="9910"/>
                  <a:pt x="10864" y="9910"/>
                </a:cubicBezTo>
                <a:cubicBezTo>
                  <a:pt x="10883" y="9910"/>
                  <a:pt x="10898" y="9880"/>
                  <a:pt x="10898" y="9843"/>
                </a:cubicBezTo>
                <a:cubicBezTo>
                  <a:pt x="10898" y="9824"/>
                  <a:pt x="10894" y="9806"/>
                  <a:pt x="10888" y="9794"/>
                </a:cubicBezTo>
                <a:close/>
                <a:moveTo>
                  <a:pt x="14772" y="9811"/>
                </a:moveTo>
                <a:cubicBezTo>
                  <a:pt x="14753" y="9811"/>
                  <a:pt x="14738" y="9842"/>
                  <a:pt x="14738" y="9880"/>
                </a:cubicBezTo>
                <a:cubicBezTo>
                  <a:pt x="14738" y="9918"/>
                  <a:pt x="14753" y="9948"/>
                  <a:pt x="14772" y="9948"/>
                </a:cubicBezTo>
                <a:cubicBezTo>
                  <a:pt x="14791" y="9948"/>
                  <a:pt x="14806" y="9918"/>
                  <a:pt x="14806" y="9880"/>
                </a:cubicBezTo>
                <a:cubicBezTo>
                  <a:pt x="14806" y="9842"/>
                  <a:pt x="14791" y="9811"/>
                  <a:pt x="14772" y="9811"/>
                </a:cubicBezTo>
                <a:close/>
                <a:moveTo>
                  <a:pt x="15178" y="9848"/>
                </a:moveTo>
                <a:cubicBezTo>
                  <a:pt x="15151" y="9848"/>
                  <a:pt x="15129" y="9893"/>
                  <a:pt x="15129" y="9948"/>
                </a:cubicBezTo>
                <a:cubicBezTo>
                  <a:pt x="15129" y="10002"/>
                  <a:pt x="15151" y="10045"/>
                  <a:pt x="15178" y="10045"/>
                </a:cubicBezTo>
                <a:cubicBezTo>
                  <a:pt x="15205" y="10045"/>
                  <a:pt x="15227" y="10002"/>
                  <a:pt x="15227" y="9948"/>
                </a:cubicBezTo>
                <a:cubicBezTo>
                  <a:pt x="15227" y="9893"/>
                  <a:pt x="15205" y="9848"/>
                  <a:pt x="15178" y="9848"/>
                </a:cubicBezTo>
                <a:close/>
                <a:moveTo>
                  <a:pt x="4050" y="9886"/>
                </a:moveTo>
                <a:cubicBezTo>
                  <a:pt x="4023" y="9886"/>
                  <a:pt x="4001" y="9930"/>
                  <a:pt x="4001" y="9985"/>
                </a:cubicBezTo>
                <a:cubicBezTo>
                  <a:pt x="4001" y="10039"/>
                  <a:pt x="4023" y="10083"/>
                  <a:pt x="4050" y="10083"/>
                </a:cubicBezTo>
                <a:cubicBezTo>
                  <a:pt x="4078" y="10083"/>
                  <a:pt x="4099" y="10039"/>
                  <a:pt x="4099" y="9985"/>
                </a:cubicBezTo>
                <a:cubicBezTo>
                  <a:pt x="4099" y="9930"/>
                  <a:pt x="4078" y="9886"/>
                  <a:pt x="4050" y="9886"/>
                </a:cubicBezTo>
                <a:close/>
                <a:moveTo>
                  <a:pt x="12732" y="9900"/>
                </a:moveTo>
                <a:cubicBezTo>
                  <a:pt x="12731" y="9906"/>
                  <a:pt x="12728" y="9910"/>
                  <a:pt x="12728" y="9917"/>
                </a:cubicBezTo>
                <a:cubicBezTo>
                  <a:pt x="12728" y="9930"/>
                  <a:pt x="12732" y="9940"/>
                  <a:pt x="12735" y="9950"/>
                </a:cubicBezTo>
                <a:lnTo>
                  <a:pt x="12707" y="9960"/>
                </a:lnTo>
                <a:cubicBezTo>
                  <a:pt x="12707" y="9960"/>
                  <a:pt x="12726" y="9913"/>
                  <a:pt x="12732" y="9900"/>
                </a:cubicBezTo>
                <a:close/>
                <a:moveTo>
                  <a:pt x="14877" y="9978"/>
                </a:moveTo>
                <a:lnTo>
                  <a:pt x="14863" y="9986"/>
                </a:lnTo>
                <a:lnTo>
                  <a:pt x="14849" y="9998"/>
                </a:lnTo>
                <a:cubicBezTo>
                  <a:pt x="14856" y="10034"/>
                  <a:pt x="14876" y="10038"/>
                  <a:pt x="14887" y="10040"/>
                </a:cubicBezTo>
                <a:cubicBezTo>
                  <a:pt x="14890" y="10040"/>
                  <a:pt x="14892" y="10040"/>
                  <a:pt x="14892" y="10041"/>
                </a:cubicBezTo>
                <a:cubicBezTo>
                  <a:pt x="14897" y="10043"/>
                  <a:pt x="14900" y="10047"/>
                  <a:pt x="14904" y="10051"/>
                </a:cubicBezTo>
                <a:lnTo>
                  <a:pt x="14906" y="10054"/>
                </a:lnTo>
                <a:cubicBezTo>
                  <a:pt x="14909" y="10056"/>
                  <a:pt x="14911" y="10058"/>
                  <a:pt x="14913" y="10058"/>
                </a:cubicBezTo>
                <a:cubicBezTo>
                  <a:pt x="14919" y="10058"/>
                  <a:pt x="14924" y="10052"/>
                  <a:pt x="14927" y="10042"/>
                </a:cubicBezTo>
                <a:cubicBezTo>
                  <a:pt x="14931" y="10027"/>
                  <a:pt x="14928" y="10009"/>
                  <a:pt x="14921" y="10001"/>
                </a:cubicBezTo>
                <a:lnTo>
                  <a:pt x="14918" y="9999"/>
                </a:lnTo>
                <a:cubicBezTo>
                  <a:pt x="14914" y="9994"/>
                  <a:pt x="14909" y="9987"/>
                  <a:pt x="14901" y="9982"/>
                </a:cubicBezTo>
                <a:cubicBezTo>
                  <a:pt x="14898" y="9981"/>
                  <a:pt x="14894" y="9981"/>
                  <a:pt x="14890" y="9980"/>
                </a:cubicBezTo>
                <a:cubicBezTo>
                  <a:pt x="14887" y="9980"/>
                  <a:pt x="14881" y="9978"/>
                  <a:pt x="14879" y="9978"/>
                </a:cubicBezTo>
                <a:cubicBezTo>
                  <a:pt x="14878" y="9978"/>
                  <a:pt x="14878" y="9978"/>
                  <a:pt x="14877" y="9978"/>
                </a:cubicBezTo>
                <a:close/>
                <a:moveTo>
                  <a:pt x="3202" y="10027"/>
                </a:moveTo>
                <a:cubicBezTo>
                  <a:pt x="3216" y="10043"/>
                  <a:pt x="3232" y="10051"/>
                  <a:pt x="3246" y="10059"/>
                </a:cubicBezTo>
                <a:cubicBezTo>
                  <a:pt x="3258" y="10066"/>
                  <a:pt x="3271" y="10074"/>
                  <a:pt x="3282" y="10085"/>
                </a:cubicBezTo>
                <a:cubicBezTo>
                  <a:pt x="3285" y="10090"/>
                  <a:pt x="3288" y="10116"/>
                  <a:pt x="3290" y="10132"/>
                </a:cubicBezTo>
                <a:cubicBezTo>
                  <a:pt x="3292" y="10148"/>
                  <a:pt x="3293" y="10165"/>
                  <a:pt x="3296" y="10181"/>
                </a:cubicBezTo>
                <a:cubicBezTo>
                  <a:pt x="3300" y="10201"/>
                  <a:pt x="3305" y="10217"/>
                  <a:pt x="3311" y="10228"/>
                </a:cubicBezTo>
                <a:cubicBezTo>
                  <a:pt x="3317" y="10241"/>
                  <a:pt x="3320" y="10264"/>
                  <a:pt x="3322" y="10288"/>
                </a:cubicBezTo>
                <a:cubicBezTo>
                  <a:pt x="3326" y="10318"/>
                  <a:pt x="3330" y="10352"/>
                  <a:pt x="3342" y="10378"/>
                </a:cubicBezTo>
                <a:cubicBezTo>
                  <a:pt x="3353" y="10400"/>
                  <a:pt x="3364" y="10422"/>
                  <a:pt x="3375" y="10445"/>
                </a:cubicBezTo>
                <a:cubicBezTo>
                  <a:pt x="3387" y="10471"/>
                  <a:pt x="3400" y="10497"/>
                  <a:pt x="3414" y="10526"/>
                </a:cubicBezTo>
                <a:cubicBezTo>
                  <a:pt x="3420" y="10536"/>
                  <a:pt x="3428" y="10537"/>
                  <a:pt x="3434" y="10528"/>
                </a:cubicBezTo>
                <a:cubicBezTo>
                  <a:pt x="3439" y="10588"/>
                  <a:pt x="3465" y="10619"/>
                  <a:pt x="3485" y="10645"/>
                </a:cubicBezTo>
                <a:cubicBezTo>
                  <a:pt x="3500" y="10663"/>
                  <a:pt x="3514" y="10681"/>
                  <a:pt x="3520" y="10704"/>
                </a:cubicBezTo>
                <a:cubicBezTo>
                  <a:pt x="3520" y="10705"/>
                  <a:pt x="3519" y="10707"/>
                  <a:pt x="3520" y="10708"/>
                </a:cubicBezTo>
                <a:cubicBezTo>
                  <a:pt x="3518" y="10708"/>
                  <a:pt x="3518" y="10706"/>
                  <a:pt x="3517" y="10706"/>
                </a:cubicBezTo>
                <a:cubicBezTo>
                  <a:pt x="3476" y="10706"/>
                  <a:pt x="3443" y="10773"/>
                  <a:pt x="3443" y="10854"/>
                </a:cubicBezTo>
                <a:cubicBezTo>
                  <a:pt x="3443" y="10873"/>
                  <a:pt x="3445" y="10890"/>
                  <a:pt x="3448" y="10907"/>
                </a:cubicBezTo>
                <a:cubicBezTo>
                  <a:pt x="3440" y="10872"/>
                  <a:pt x="3433" y="10833"/>
                  <a:pt x="3426" y="10792"/>
                </a:cubicBezTo>
                <a:cubicBezTo>
                  <a:pt x="3424" y="10778"/>
                  <a:pt x="3422" y="10765"/>
                  <a:pt x="3420" y="10751"/>
                </a:cubicBezTo>
                <a:cubicBezTo>
                  <a:pt x="3412" y="10703"/>
                  <a:pt x="3397" y="10666"/>
                  <a:pt x="3383" y="10631"/>
                </a:cubicBezTo>
                <a:cubicBezTo>
                  <a:pt x="3368" y="10595"/>
                  <a:pt x="3355" y="10562"/>
                  <a:pt x="3348" y="10518"/>
                </a:cubicBezTo>
                <a:lnTo>
                  <a:pt x="3346" y="10500"/>
                </a:lnTo>
                <a:cubicBezTo>
                  <a:pt x="3336" y="10436"/>
                  <a:pt x="3330" y="10391"/>
                  <a:pt x="3300" y="10331"/>
                </a:cubicBezTo>
                <a:cubicBezTo>
                  <a:pt x="3290" y="10311"/>
                  <a:pt x="3279" y="10298"/>
                  <a:pt x="3269" y="10288"/>
                </a:cubicBezTo>
                <a:cubicBezTo>
                  <a:pt x="3256" y="10273"/>
                  <a:pt x="3246" y="10262"/>
                  <a:pt x="3239" y="10232"/>
                </a:cubicBezTo>
                <a:cubicBezTo>
                  <a:pt x="3235" y="10216"/>
                  <a:pt x="3231" y="10201"/>
                  <a:pt x="3227" y="10185"/>
                </a:cubicBezTo>
                <a:cubicBezTo>
                  <a:pt x="3223" y="10169"/>
                  <a:pt x="3219" y="10152"/>
                  <a:pt x="3215" y="10135"/>
                </a:cubicBezTo>
                <a:cubicBezTo>
                  <a:pt x="3214" y="10132"/>
                  <a:pt x="3213" y="10129"/>
                  <a:pt x="3212" y="10126"/>
                </a:cubicBezTo>
                <a:cubicBezTo>
                  <a:pt x="3205" y="10092"/>
                  <a:pt x="3202" y="10062"/>
                  <a:pt x="3202" y="10029"/>
                </a:cubicBezTo>
                <a:cubicBezTo>
                  <a:pt x="3202" y="10029"/>
                  <a:pt x="3202" y="10027"/>
                  <a:pt x="3202" y="10027"/>
                </a:cubicBezTo>
                <a:close/>
                <a:moveTo>
                  <a:pt x="10730" y="10035"/>
                </a:moveTo>
                <a:lnTo>
                  <a:pt x="10768" y="10253"/>
                </a:lnTo>
                <a:lnTo>
                  <a:pt x="10855" y="10752"/>
                </a:lnTo>
                <a:cubicBezTo>
                  <a:pt x="10852" y="10750"/>
                  <a:pt x="10850" y="10744"/>
                  <a:pt x="10846" y="10744"/>
                </a:cubicBezTo>
                <a:cubicBezTo>
                  <a:pt x="10827" y="10744"/>
                  <a:pt x="10812" y="10775"/>
                  <a:pt x="10812" y="10813"/>
                </a:cubicBezTo>
                <a:cubicBezTo>
                  <a:pt x="10812" y="10850"/>
                  <a:pt x="10827" y="10880"/>
                  <a:pt x="10846" y="10880"/>
                </a:cubicBezTo>
                <a:cubicBezTo>
                  <a:pt x="10857" y="10880"/>
                  <a:pt x="10866" y="10866"/>
                  <a:pt x="10872" y="10849"/>
                </a:cubicBezTo>
                <a:lnTo>
                  <a:pt x="11025" y="11725"/>
                </a:lnTo>
                <a:cubicBezTo>
                  <a:pt x="10998" y="11747"/>
                  <a:pt x="10979" y="11800"/>
                  <a:pt x="10979" y="11862"/>
                </a:cubicBezTo>
                <a:cubicBezTo>
                  <a:pt x="10979" y="11943"/>
                  <a:pt x="11012" y="12010"/>
                  <a:pt x="11053" y="12010"/>
                </a:cubicBezTo>
                <a:cubicBezTo>
                  <a:pt x="11060" y="12010"/>
                  <a:pt x="11067" y="12006"/>
                  <a:pt x="11073" y="12002"/>
                </a:cubicBezTo>
                <a:lnTo>
                  <a:pt x="11266" y="13107"/>
                </a:lnTo>
                <a:cubicBezTo>
                  <a:pt x="11261" y="13103"/>
                  <a:pt x="11257" y="13094"/>
                  <a:pt x="11252" y="13094"/>
                </a:cubicBezTo>
                <a:cubicBezTo>
                  <a:pt x="11225" y="13094"/>
                  <a:pt x="11202" y="13138"/>
                  <a:pt x="11202" y="13193"/>
                </a:cubicBezTo>
                <a:cubicBezTo>
                  <a:pt x="11202" y="13247"/>
                  <a:pt x="11225" y="13291"/>
                  <a:pt x="11252" y="13291"/>
                </a:cubicBezTo>
                <a:cubicBezTo>
                  <a:pt x="11269" y="13291"/>
                  <a:pt x="11281" y="13270"/>
                  <a:pt x="11290" y="13243"/>
                </a:cubicBezTo>
                <a:lnTo>
                  <a:pt x="11473" y="14292"/>
                </a:lnTo>
                <a:cubicBezTo>
                  <a:pt x="11461" y="14297"/>
                  <a:pt x="11452" y="14313"/>
                  <a:pt x="11448" y="14335"/>
                </a:cubicBezTo>
                <a:lnTo>
                  <a:pt x="10416" y="10486"/>
                </a:lnTo>
                <a:cubicBezTo>
                  <a:pt x="10439" y="10442"/>
                  <a:pt x="10454" y="10381"/>
                  <a:pt x="10454" y="10311"/>
                </a:cubicBezTo>
                <a:cubicBezTo>
                  <a:pt x="10454" y="10261"/>
                  <a:pt x="10445" y="10217"/>
                  <a:pt x="10432" y="10178"/>
                </a:cubicBezTo>
                <a:lnTo>
                  <a:pt x="10612" y="10037"/>
                </a:lnTo>
                <a:cubicBezTo>
                  <a:pt x="10612" y="10037"/>
                  <a:pt x="10730" y="10035"/>
                  <a:pt x="10730" y="10035"/>
                </a:cubicBezTo>
                <a:close/>
                <a:moveTo>
                  <a:pt x="10768" y="10253"/>
                </a:moveTo>
                <a:cubicBezTo>
                  <a:pt x="10768" y="10215"/>
                  <a:pt x="10753" y="10184"/>
                  <a:pt x="10734" y="10184"/>
                </a:cubicBezTo>
                <a:cubicBezTo>
                  <a:pt x="10715" y="10184"/>
                  <a:pt x="10700" y="10215"/>
                  <a:pt x="10700" y="10253"/>
                </a:cubicBezTo>
                <a:cubicBezTo>
                  <a:pt x="10700" y="10291"/>
                  <a:pt x="10715" y="10321"/>
                  <a:pt x="10734" y="10321"/>
                </a:cubicBezTo>
                <a:cubicBezTo>
                  <a:pt x="10753" y="10321"/>
                  <a:pt x="10768" y="10291"/>
                  <a:pt x="10768" y="10253"/>
                </a:cubicBezTo>
                <a:close/>
                <a:moveTo>
                  <a:pt x="10762" y="10035"/>
                </a:moveTo>
                <a:cubicBezTo>
                  <a:pt x="10762" y="10035"/>
                  <a:pt x="11126" y="10035"/>
                  <a:pt x="11126" y="10035"/>
                </a:cubicBezTo>
                <a:cubicBezTo>
                  <a:pt x="11159" y="10082"/>
                  <a:pt x="11203" y="10134"/>
                  <a:pt x="11266" y="10134"/>
                </a:cubicBezTo>
                <a:cubicBezTo>
                  <a:pt x="11282" y="10134"/>
                  <a:pt x="11299" y="10109"/>
                  <a:pt x="11310" y="10082"/>
                </a:cubicBezTo>
                <a:cubicBezTo>
                  <a:pt x="11318" y="10071"/>
                  <a:pt x="11324" y="10056"/>
                  <a:pt x="11325" y="10035"/>
                </a:cubicBezTo>
                <a:lnTo>
                  <a:pt x="11606" y="10035"/>
                </a:lnTo>
                <a:lnTo>
                  <a:pt x="11610" y="10035"/>
                </a:lnTo>
                <a:lnTo>
                  <a:pt x="11562" y="10323"/>
                </a:lnTo>
                <a:cubicBezTo>
                  <a:pt x="11554" y="10308"/>
                  <a:pt x="11543" y="10296"/>
                  <a:pt x="11531" y="10296"/>
                </a:cubicBezTo>
                <a:cubicBezTo>
                  <a:pt x="11504" y="10296"/>
                  <a:pt x="11481" y="10341"/>
                  <a:pt x="11481" y="10395"/>
                </a:cubicBezTo>
                <a:cubicBezTo>
                  <a:pt x="11481" y="10450"/>
                  <a:pt x="11504" y="10493"/>
                  <a:pt x="11531" y="10493"/>
                </a:cubicBezTo>
                <a:cubicBezTo>
                  <a:pt x="11532" y="10493"/>
                  <a:pt x="11533" y="10490"/>
                  <a:pt x="11535" y="10490"/>
                </a:cubicBezTo>
                <a:lnTo>
                  <a:pt x="11490" y="10759"/>
                </a:lnTo>
                <a:cubicBezTo>
                  <a:pt x="11486" y="10730"/>
                  <a:pt x="11476" y="10706"/>
                  <a:pt x="11460" y="10706"/>
                </a:cubicBezTo>
                <a:cubicBezTo>
                  <a:pt x="11441" y="10706"/>
                  <a:pt x="11426" y="10737"/>
                  <a:pt x="11426" y="10775"/>
                </a:cubicBezTo>
                <a:cubicBezTo>
                  <a:pt x="11426" y="10813"/>
                  <a:pt x="11441" y="10843"/>
                  <a:pt x="11460" y="10843"/>
                </a:cubicBezTo>
                <a:cubicBezTo>
                  <a:pt x="11467" y="10843"/>
                  <a:pt x="11473" y="10835"/>
                  <a:pt x="11479" y="10826"/>
                </a:cubicBezTo>
                <a:lnTo>
                  <a:pt x="11390" y="11366"/>
                </a:lnTo>
                <a:cubicBezTo>
                  <a:pt x="11379" y="11351"/>
                  <a:pt x="11365" y="11341"/>
                  <a:pt x="11351" y="11341"/>
                </a:cubicBezTo>
                <a:cubicBezTo>
                  <a:pt x="11310" y="11341"/>
                  <a:pt x="11277" y="11407"/>
                  <a:pt x="11277" y="11489"/>
                </a:cubicBezTo>
                <a:cubicBezTo>
                  <a:pt x="11277" y="11567"/>
                  <a:pt x="11307" y="11629"/>
                  <a:pt x="11345" y="11634"/>
                </a:cubicBezTo>
                <a:lnTo>
                  <a:pt x="11263" y="12131"/>
                </a:lnTo>
                <a:cubicBezTo>
                  <a:pt x="11260" y="12129"/>
                  <a:pt x="11258" y="12124"/>
                  <a:pt x="11255" y="12124"/>
                </a:cubicBezTo>
                <a:cubicBezTo>
                  <a:pt x="11236" y="12124"/>
                  <a:pt x="11221" y="12155"/>
                  <a:pt x="11221" y="12193"/>
                </a:cubicBezTo>
                <a:cubicBezTo>
                  <a:pt x="11221" y="12221"/>
                  <a:pt x="11231" y="12241"/>
                  <a:pt x="11244" y="12251"/>
                </a:cubicBezTo>
                <a:lnTo>
                  <a:pt x="11203" y="12498"/>
                </a:lnTo>
                <a:lnTo>
                  <a:pt x="11146" y="12182"/>
                </a:lnTo>
                <a:lnTo>
                  <a:pt x="11107" y="11961"/>
                </a:lnTo>
                <a:cubicBezTo>
                  <a:pt x="11119" y="11934"/>
                  <a:pt x="11127" y="11900"/>
                  <a:pt x="11127" y="11862"/>
                </a:cubicBezTo>
                <a:cubicBezTo>
                  <a:pt x="11127" y="11788"/>
                  <a:pt x="11099" y="11729"/>
                  <a:pt x="11063" y="11718"/>
                </a:cubicBezTo>
                <a:lnTo>
                  <a:pt x="10762" y="10035"/>
                </a:lnTo>
                <a:close/>
                <a:moveTo>
                  <a:pt x="11662" y="10035"/>
                </a:moveTo>
                <a:lnTo>
                  <a:pt x="11733" y="10035"/>
                </a:lnTo>
                <a:cubicBezTo>
                  <a:pt x="11779" y="10058"/>
                  <a:pt x="11817" y="10070"/>
                  <a:pt x="11849" y="10070"/>
                </a:cubicBezTo>
                <a:cubicBezTo>
                  <a:pt x="11886" y="10070"/>
                  <a:pt x="11910" y="10053"/>
                  <a:pt x="11933" y="10036"/>
                </a:cubicBezTo>
                <a:lnTo>
                  <a:pt x="12055" y="10035"/>
                </a:lnTo>
                <a:cubicBezTo>
                  <a:pt x="12072" y="10048"/>
                  <a:pt x="12090" y="10062"/>
                  <a:pt x="12114" y="10062"/>
                </a:cubicBezTo>
                <a:cubicBezTo>
                  <a:pt x="12136" y="10062"/>
                  <a:pt x="12146" y="10051"/>
                  <a:pt x="12156" y="10042"/>
                </a:cubicBezTo>
                <a:cubicBezTo>
                  <a:pt x="12158" y="10040"/>
                  <a:pt x="12161" y="10037"/>
                  <a:pt x="12163" y="10035"/>
                </a:cubicBezTo>
                <a:lnTo>
                  <a:pt x="12166" y="10035"/>
                </a:lnTo>
                <a:cubicBezTo>
                  <a:pt x="12166" y="10037"/>
                  <a:pt x="12167" y="10039"/>
                  <a:pt x="12167" y="10041"/>
                </a:cubicBezTo>
                <a:cubicBezTo>
                  <a:pt x="12171" y="10055"/>
                  <a:pt x="12179" y="10061"/>
                  <a:pt x="12187" y="10055"/>
                </a:cubicBezTo>
                <a:cubicBezTo>
                  <a:pt x="12191" y="10051"/>
                  <a:pt x="12194" y="10043"/>
                  <a:pt x="12195" y="10035"/>
                </a:cubicBezTo>
                <a:lnTo>
                  <a:pt x="12334" y="10035"/>
                </a:lnTo>
                <a:lnTo>
                  <a:pt x="12669" y="10035"/>
                </a:lnTo>
                <a:cubicBezTo>
                  <a:pt x="12669" y="10035"/>
                  <a:pt x="12670" y="10035"/>
                  <a:pt x="12670" y="10035"/>
                </a:cubicBezTo>
                <a:lnTo>
                  <a:pt x="12641" y="10983"/>
                </a:lnTo>
                <a:cubicBezTo>
                  <a:pt x="12641" y="10983"/>
                  <a:pt x="12619" y="11697"/>
                  <a:pt x="12619" y="11697"/>
                </a:cubicBezTo>
                <a:cubicBezTo>
                  <a:pt x="12593" y="11633"/>
                  <a:pt x="12562" y="11537"/>
                  <a:pt x="12562" y="11470"/>
                </a:cubicBezTo>
                <a:cubicBezTo>
                  <a:pt x="12562" y="11456"/>
                  <a:pt x="12557" y="11444"/>
                  <a:pt x="12550" y="11441"/>
                </a:cubicBezTo>
                <a:cubicBezTo>
                  <a:pt x="12490" y="11413"/>
                  <a:pt x="12470" y="11352"/>
                  <a:pt x="12470" y="11188"/>
                </a:cubicBezTo>
                <a:cubicBezTo>
                  <a:pt x="12470" y="11123"/>
                  <a:pt x="12459" y="11087"/>
                  <a:pt x="12450" y="11054"/>
                </a:cubicBezTo>
                <a:cubicBezTo>
                  <a:pt x="12443" y="11032"/>
                  <a:pt x="12437" y="11011"/>
                  <a:pt x="12434" y="10982"/>
                </a:cubicBezTo>
                <a:cubicBezTo>
                  <a:pt x="12433" y="10975"/>
                  <a:pt x="12431" y="10968"/>
                  <a:pt x="12429" y="10964"/>
                </a:cubicBezTo>
                <a:cubicBezTo>
                  <a:pt x="12422" y="10954"/>
                  <a:pt x="12415" y="10938"/>
                  <a:pt x="12409" y="10926"/>
                </a:cubicBezTo>
                <a:cubicBezTo>
                  <a:pt x="12406" y="10920"/>
                  <a:pt x="12404" y="10915"/>
                  <a:pt x="12402" y="10912"/>
                </a:cubicBezTo>
                <a:cubicBezTo>
                  <a:pt x="12393" y="10895"/>
                  <a:pt x="12380" y="10893"/>
                  <a:pt x="12369" y="10891"/>
                </a:cubicBezTo>
                <a:cubicBezTo>
                  <a:pt x="12366" y="10890"/>
                  <a:pt x="12361" y="10889"/>
                  <a:pt x="12359" y="10888"/>
                </a:cubicBezTo>
                <a:cubicBezTo>
                  <a:pt x="12355" y="10877"/>
                  <a:pt x="12354" y="10851"/>
                  <a:pt x="12354" y="10833"/>
                </a:cubicBezTo>
                <a:cubicBezTo>
                  <a:pt x="12353" y="10816"/>
                  <a:pt x="12353" y="10800"/>
                  <a:pt x="12351" y="10789"/>
                </a:cubicBezTo>
                <a:cubicBezTo>
                  <a:pt x="12345" y="10751"/>
                  <a:pt x="12334" y="10719"/>
                  <a:pt x="12325" y="10695"/>
                </a:cubicBezTo>
                <a:cubicBezTo>
                  <a:pt x="12323" y="10689"/>
                  <a:pt x="12321" y="10683"/>
                  <a:pt x="12319" y="10678"/>
                </a:cubicBezTo>
                <a:lnTo>
                  <a:pt x="12300" y="10619"/>
                </a:lnTo>
                <a:cubicBezTo>
                  <a:pt x="12282" y="10567"/>
                  <a:pt x="12266" y="10519"/>
                  <a:pt x="12250" y="10466"/>
                </a:cubicBezTo>
                <a:cubicBezTo>
                  <a:pt x="12247" y="10457"/>
                  <a:pt x="12241" y="10442"/>
                  <a:pt x="12234" y="10425"/>
                </a:cubicBezTo>
                <a:cubicBezTo>
                  <a:pt x="12228" y="10410"/>
                  <a:pt x="12219" y="10386"/>
                  <a:pt x="12216" y="10375"/>
                </a:cubicBezTo>
                <a:cubicBezTo>
                  <a:pt x="12216" y="10358"/>
                  <a:pt x="12219" y="10331"/>
                  <a:pt x="12222" y="10303"/>
                </a:cubicBezTo>
                <a:cubicBezTo>
                  <a:pt x="12223" y="10286"/>
                  <a:pt x="12225" y="10268"/>
                  <a:pt x="12227" y="10251"/>
                </a:cubicBezTo>
                <a:cubicBezTo>
                  <a:pt x="12228" y="10241"/>
                  <a:pt x="12226" y="10230"/>
                  <a:pt x="12222" y="10224"/>
                </a:cubicBezTo>
                <a:cubicBezTo>
                  <a:pt x="12227" y="10218"/>
                  <a:pt x="12230" y="10209"/>
                  <a:pt x="12230" y="10198"/>
                </a:cubicBezTo>
                <a:cubicBezTo>
                  <a:pt x="12230" y="10193"/>
                  <a:pt x="12230" y="10187"/>
                  <a:pt x="12229" y="10182"/>
                </a:cubicBezTo>
                <a:lnTo>
                  <a:pt x="12227" y="10177"/>
                </a:lnTo>
                <a:cubicBezTo>
                  <a:pt x="12224" y="10163"/>
                  <a:pt x="12217" y="10155"/>
                  <a:pt x="12209" y="10160"/>
                </a:cubicBezTo>
                <a:cubicBezTo>
                  <a:pt x="12202" y="10164"/>
                  <a:pt x="12198" y="10179"/>
                  <a:pt x="12199" y="10193"/>
                </a:cubicBezTo>
                <a:lnTo>
                  <a:pt x="12200" y="10202"/>
                </a:lnTo>
                <a:cubicBezTo>
                  <a:pt x="12200" y="10209"/>
                  <a:pt x="12202" y="10216"/>
                  <a:pt x="12204" y="10220"/>
                </a:cubicBezTo>
                <a:cubicBezTo>
                  <a:pt x="12201" y="10224"/>
                  <a:pt x="12199" y="10229"/>
                  <a:pt x="12198" y="10237"/>
                </a:cubicBezTo>
                <a:cubicBezTo>
                  <a:pt x="12193" y="10272"/>
                  <a:pt x="12182" y="10326"/>
                  <a:pt x="12173" y="10372"/>
                </a:cubicBezTo>
                <a:cubicBezTo>
                  <a:pt x="12170" y="10389"/>
                  <a:pt x="12167" y="10405"/>
                  <a:pt x="12164" y="10418"/>
                </a:cubicBezTo>
                <a:cubicBezTo>
                  <a:pt x="12145" y="10395"/>
                  <a:pt x="12126" y="10331"/>
                  <a:pt x="12109" y="10277"/>
                </a:cubicBezTo>
                <a:cubicBezTo>
                  <a:pt x="12095" y="10232"/>
                  <a:pt x="12081" y="10189"/>
                  <a:pt x="12067" y="10160"/>
                </a:cubicBezTo>
                <a:cubicBezTo>
                  <a:pt x="12063" y="10151"/>
                  <a:pt x="12056" y="10148"/>
                  <a:pt x="12051" y="10153"/>
                </a:cubicBezTo>
                <a:cubicBezTo>
                  <a:pt x="12045" y="10157"/>
                  <a:pt x="12041" y="10169"/>
                  <a:pt x="12041" y="10181"/>
                </a:cubicBezTo>
                <a:lnTo>
                  <a:pt x="12041" y="10253"/>
                </a:lnTo>
                <a:cubicBezTo>
                  <a:pt x="12041" y="10258"/>
                  <a:pt x="12042" y="10264"/>
                  <a:pt x="12044" y="10268"/>
                </a:cubicBezTo>
                <a:lnTo>
                  <a:pt x="12243" y="10972"/>
                </a:lnTo>
                <a:cubicBezTo>
                  <a:pt x="12239" y="11038"/>
                  <a:pt x="12261" y="11121"/>
                  <a:pt x="12286" y="11195"/>
                </a:cubicBezTo>
                <a:cubicBezTo>
                  <a:pt x="12272" y="11222"/>
                  <a:pt x="12263" y="11260"/>
                  <a:pt x="12263" y="11302"/>
                </a:cubicBezTo>
                <a:cubicBezTo>
                  <a:pt x="12263" y="11378"/>
                  <a:pt x="12292" y="11438"/>
                  <a:pt x="12328" y="11447"/>
                </a:cubicBezTo>
                <a:lnTo>
                  <a:pt x="12328" y="11520"/>
                </a:lnTo>
                <a:cubicBezTo>
                  <a:pt x="12328" y="11524"/>
                  <a:pt x="12328" y="11527"/>
                  <a:pt x="12329" y="11531"/>
                </a:cubicBezTo>
                <a:cubicBezTo>
                  <a:pt x="12343" y="11607"/>
                  <a:pt x="12365" y="11638"/>
                  <a:pt x="12387" y="11668"/>
                </a:cubicBezTo>
                <a:cubicBezTo>
                  <a:pt x="12401" y="11688"/>
                  <a:pt x="12415" y="11706"/>
                  <a:pt x="12426" y="11737"/>
                </a:cubicBezTo>
                <a:cubicBezTo>
                  <a:pt x="12443" y="11781"/>
                  <a:pt x="12446" y="11827"/>
                  <a:pt x="12450" y="11876"/>
                </a:cubicBezTo>
                <a:cubicBezTo>
                  <a:pt x="12454" y="11929"/>
                  <a:pt x="12458" y="11984"/>
                  <a:pt x="12481" y="12030"/>
                </a:cubicBezTo>
                <a:cubicBezTo>
                  <a:pt x="12503" y="12074"/>
                  <a:pt x="12521" y="12093"/>
                  <a:pt x="12540" y="12114"/>
                </a:cubicBezTo>
                <a:cubicBezTo>
                  <a:pt x="12552" y="12126"/>
                  <a:pt x="12563" y="12140"/>
                  <a:pt x="12578" y="12160"/>
                </a:cubicBezTo>
                <a:cubicBezTo>
                  <a:pt x="12586" y="12173"/>
                  <a:pt x="12594" y="12199"/>
                  <a:pt x="12603" y="12225"/>
                </a:cubicBezTo>
                <a:lnTo>
                  <a:pt x="12600" y="12326"/>
                </a:lnTo>
                <a:lnTo>
                  <a:pt x="12598" y="12389"/>
                </a:lnTo>
                <a:lnTo>
                  <a:pt x="12014" y="10920"/>
                </a:lnTo>
                <a:cubicBezTo>
                  <a:pt x="12013" y="10893"/>
                  <a:pt x="12004" y="10874"/>
                  <a:pt x="11992" y="10865"/>
                </a:cubicBezTo>
                <a:lnTo>
                  <a:pt x="11866" y="10549"/>
                </a:lnTo>
                <a:cubicBezTo>
                  <a:pt x="11900" y="10536"/>
                  <a:pt x="11927" y="10479"/>
                  <a:pt x="11927" y="10407"/>
                </a:cubicBezTo>
                <a:cubicBezTo>
                  <a:pt x="11927" y="10325"/>
                  <a:pt x="11894" y="10259"/>
                  <a:pt x="11853" y="10259"/>
                </a:cubicBezTo>
                <a:cubicBezTo>
                  <a:pt x="11823" y="10259"/>
                  <a:pt x="11797" y="10296"/>
                  <a:pt x="11786" y="10347"/>
                </a:cubicBezTo>
                <a:lnTo>
                  <a:pt x="11662" y="10035"/>
                </a:lnTo>
                <a:close/>
                <a:moveTo>
                  <a:pt x="12334" y="10035"/>
                </a:moveTo>
                <a:cubicBezTo>
                  <a:pt x="12316" y="10035"/>
                  <a:pt x="12300" y="10066"/>
                  <a:pt x="12300" y="10104"/>
                </a:cubicBezTo>
                <a:cubicBezTo>
                  <a:pt x="12300" y="10142"/>
                  <a:pt x="12316" y="10171"/>
                  <a:pt x="12334" y="10171"/>
                </a:cubicBezTo>
                <a:cubicBezTo>
                  <a:pt x="12353" y="10171"/>
                  <a:pt x="12368" y="10142"/>
                  <a:pt x="12368" y="10104"/>
                </a:cubicBezTo>
                <a:cubicBezTo>
                  <a:pt x="12368" y="10066"/>
                  <a:pt x="12353" y="10035"/>
                  <a:pt x="12334" y="10035"/>
                </a:cubicBezTo>
                <a:close/>
                <a:moveTo>
                  <a:pt x="16946" y="10041"/>
                </a:moveTo>
                <a:lnTo>
                  <a:pt x="17434" y="10199"/>
                </a:lnTo>
                <a:cubicBezTo>
                  <a:pt x="17431" y="10219"/>
                  <a:pt x="17428" y="10236"/>
                  <a:pt x="17424" y="10253"/>
                </a:cubicBezTo>
                <a:cubicBezTo>
                  <a:pt x="17418" y="10284"/>
                  <a:pt x="17411" y="10315"/>
                  <a:pt x="17409" y="10354"/>
                </a:cubicBezTo>
                <a:cubicBezTo>
                  <a:pt x="17367" y="10397"/>
                  <a:pt x="17315" y="10572"/>
                  <a:pt x="17309" y="10597"/>
                </a:cubicBezTo>
                <a:cubicBezTo>
                  <a:pt x="17304" y="10616"/>
                  <a:pt x="17300" y="10639"/>
                  <a:pt x="17295" y="10663"/>
                </a:cubicBezTo>
                <a:cubicBezTo>
                  <a:pt x="17293" y="10673"/>
                  <a:pt x="17291" y="10682"/>
                  <a:pt x="17289" y="10692"/>
                </a:cubicBezTo>
                <a:cubicBezTo>
                  <a:pt x="17275" y="10657"/>
                  <a:pt x="17255" y="10632"/>
                  <a:pt x="17231" y="10632"/>
                </a:cubicBezTo>
                <a:cubicBezTo>
                  <a:pt x="17190" y="10632"/>
                  <a:pt x="17157" y="10698"/>
                  <a:pt x="17157" y="10780"/>
                </a:cubicBezTo>
                <a:cubicBezTo>
                  <a:pt x="17157" y="10834"/>
                  <a:pt x="17172" y="10879"/>
                  <a:pt x="17193" y="10905"/>
                </a:cubicBezTo>
                <a:cubicBezTo>
                  <a:pt x="17176" y="10926"/>
                  <a:pt x="17161" y="10951"/>
                  <a:pt x="17147" y="10976"/>
                </a:cubicBezTo>
                <a:cubicBezTo>
                  <a:pt x="17115" y="11033"/>
                  <a:pt x="17086" y="11082"/>
                  <a:pt x="17025" y="11082"/>
                </a:cubicBezTo>
                <a:cubicBezTo>
                  <a:pt x="17018" y="11082"/>
                  <a:pt x="17013" y="11075"/>
                  <a:pt x="17006" y="11068"/>
                </a:cubicBezTo>
                <a:cubicBezTo>
                  <a:pt x="16999" y="11061"/>
                  <a:pt x="16990" y="11057"/>
                  <a:pt x="16981" y="11053"/>
                </a:cubicBezTo>
                <a:cubicBezTo>
                  <a:pt x="16977" y="11042"/>
                  <a:pt x="16973" y="11032"/>
                  <a:pt x="16967" y="11025"/>
                </a:cubicBezTo>
                <a:lnTo>
                  <a:pt x="16948" y="10108"/>
                </a:lnTo>
                <a:lnTo>
                  <a:pt x="16946" y="10041"/>
                </a:lnTo>
                <a:close/>
                <a:moveTo>
                  <a:pt x="16917" y="10042"/>
                </a:moveTo>
                <a:lnTo>
                  <a:pt x="16929" y="10646"/>
                </a:lnTo>
                <a:cubicBezTo>
                  <a:pt x="16924" y="10639"/>
                  <a:pt x="16919" y="10632"/>
                  <a:pt x="16912" y="10632"/>
                </a:cubicBezTo>
                <a:cubicBezTo>
                  <a:pt x="16893" y="10632"/>
                  <a:pt x="16878" y="10663"/>
                  <a:pt x="16878" y="10701"/>
                </a:cubicBezTo>
                <a:cubicBezTo>
                  <a:pt x="16878" y="10738"/>
                  <a:pt x="16893" y="10768"/>
                  <a:pt x="16912" y="10768"/>
                </a:cubicBezTo>
                <a:cubicBezTo>
                  <a:pt x="16920" y="10768"/>
                  <a:pt x="16926" y="10761"/>
                  <a:pt x="16932" y="10752"/>
                </a:cubicBezTo>
                <a:lnTo>
                  <a:pt x="16937" y="11005"/>
                </a:lnTo>
                <a:cubicBezTo>
                  <a:pt x="16904" y="11005"/>
                  <a:pt x="16878" y="11058"/>
                  <a:pt x="16878" y="11124"/>
                </a:cubicBezTo>
                <a:cubicBezTo>
                  <a:pt x="16878" y="11143"/>
                  <a:pt x="16880" y="11159"/>
                  <a:pt x="16884" y="11175"/>
                </a:cubicBezTo>
                <a:cubicBezTo>
                  <a:pt x="16869" y="11181"/>
                  <a:pt x="16852" y="11187"/>
                  <a:pt x="16834" y="11204"/>
                </a:cubicBezTo>
                <a:cubicBezTo>
                  <a:pt x="16829" y="11209"/>
                  <a:pt x="16819" y="11215"/>
                  <a:pt x="16810" y="11221"/>
                </a:cubicBezTo>
                <a:cubicBezTo>
                  <a:pt x="16802" y="11225"/>
                  <a:pt x="16797" y="11233"/>
                  <a:pt x="16790" y="11238"/>
                </a:cubicBezTo>
                <a:cubicBezTo>
                  <a:pt x="16786" y="11236"/>
                  <a:pt x="16783" y="11229"/>
                  <a:pt x="16778" y="11229"/>
                </a:cubicBezTo>
                <a:cubicBezTo>
                  <a:pt x="16762" y="11229"/>
                  <a:pt x="16750" y="11247"/>
                  <a:pt x="16740" y="11271"/>
                </a:cubicBezTo>
                <a:cubicBezTo>
                  <a:pt x="16740" y="11261"/>
                  <a:pt x="16739" y="11250"/>
                  <a:pt x="16735" y="11246"/>
                </a:cubicBezTo>
                <a:cubicBezTo>
                  <a:pt x="16711" y="11224"/>
                  <a:pt x="16692" y="11221"/>
                  <a:pt x="16675" y="11218"/>
                </a:cubicBezTo>
                <a:cubicBezTo>
                  <a:pt x="16660" y="11216"/>
                  <a:pt x="16647" y="11213"/>
                  <a:pt x="16632" y="11198"/>
                </a:cubicBezTo>
                <a:cubicBezTo>
                  <a:pt x="16626" y="11192"/>
                  <a:pt x="16618" y="11197"/>
                  <a:pt x="16614" y="11210"/>
                </a:cubicBezTo>
                <a:cubicBezTo>
                  <a:pt x="16599" y="11256"/>
                  <a:pt x="16575" y="11288"/>
                  <a:pt x="16550" y="11323"/>
                </a:cubicBezTo>
                <a:cubicBezTo>
                  <a:pt x="16519" y="11367"/>
                  <a:pt x="16487" y="11413"/>
                  <a:pt x="16472" y="11487"/>
                </a:cubicBezTo>
                <a:lnTo>
                  <a:pt x="16264" y="11135"/>
                </a:lnTo>
                <a:cubicBezTo>
                  <a:pt x="16268" y="11120"/>
                  <a:pt x="16270" y="11104"/>
                  <a:pt x="16270" y="11086"/>
                </a:cubicBezTo>
                <a:cubicBezTo>
                  <a:pt x="16270" y="11021"/>
                  <a:pt x="16244" y="10968"/>
                  <a:pt x="16211" y="10968"/>
                </a:cubicBezTo>
                <a:cubicBezTo>
                  <a:pt x="16199" y="10968"/>
                  <a:pt x="16188" y="10977"/>
                  <a:pt x="16179" y="10990"/>
                </a:cubicBezTo>
                <a:lnTo>
                  <a:pt x="16077" y="10817"/>
                </a:lnTo>
                <a:lnTo>
                  <a:pt x="16046" y="10766"/>
                </a:lnTo>
                <a:cubicBezTo>
                  <a:pt x="16049" y="10757"/>
                  <a:pt x="16052" y="10749"/>
                  <a:pt x="16055" y="10740"/>
                </a:cubicBezTo>
                <a:cubicBezTo>
                  <a:pt x="16069" y="10696"/>
                  <a:pt x="16086" y="10646"/>
                  <a:pt x="16086" y="10550"/>
                </a:cubicBezTo>
                <a:cubicBezTo>
                  <a:pt x="16086" y="10534"/>
                  <a:pt x="16079" y="10520"/>
                  <a:pt x="16071" y="10520"/>
                </a:cubicBezTo>
                <a:cubicBezTo>
                  <a:pt x="16062" y="10520"/>
                  <a:pt x="16056" y="10534"/>
                  <a:pt x="16056" y="10550"/>
                </a:cubicBezTo>
                <a:cubicBezTo>
                  <a:pt x="16056" y="10628"/>
                  <a:pt x="16043" y="10666"/>
                  <a:pt x="16030" y="10706"/>
                </a:cubicBezTo>
                <a:cubicBezTo>
                  <a:pt x="16028" y="10713"/>
                  <a:pt x="16026" y="10720"/>
                  <a:pt x="16023" y="10727"/>
                </a:cubicBezTo>
                <a:lnTo>
                  <a:pt x="15921" y="10554"/>
                </a:lnTo>
                <a:cubicBezTo>
                  <a:pt x="15930" y="10524"/>
                  <a:pt x="15936" y="10491"/>
                  <a:pt x="15936" y="10453"/>
                </a:cubicBezTo>
                <a:cubicBezTo>
                  <a:pt x="15936" y="10450"/>
                  <a:pt x="15935" y="10447"/>
                  <a:pt x="15935" y="10443"/>
                </a:cubicBezTo>
                <a:lnTo>
                  <a:pt x="16546" y="10193"/>
                </a:lnTo>
                <a:cubicBezTo>
                  <a:pt x="16545" y="10203"/>
                  <a:pt x="16543" y="10211"/>
                  <a:pt x="16543" y="10220"/>
                </a:cubicBezTo>
                <a:cubicBezTo>
                  <a:pt x="16543" y="10302"/>
                  <a:pt x="16576" y="10368"/>
                  <a:pt x="16617" y="10368"/>
                </a:cubicBezTo>
                <a:cubicBezTo>
                  <a:pt x="16657" y="10368"/>
                  <a:pt x="16690" y="10302"/>
                  <a:pt x="16690" y="10220"/>
                </a:cubicBezTo>
                <a:cubicBezTo>
                  <a:pt x="16690" y="10190"/>
                  <a:pt x="16685" y="10163"/>
                  <a:pt x="16677" y="10140"/>
                </a:cubicBezTo>
                <a:lnTo>
                  <a:pt x="16917" y="10042"/>
                </a:lnTo>
                <a:close/>
                <a:moveTo>
                  <a:pt x="12726" y="10050"/>
                </a:moveTo>
                <a:lnTo>
                  <a:pt x="13017" y="10122"/>
                </a:lnTo>
                <a:cubicBezTo>
                  <a:pt x="13005" y="10154"/>
                  <a:pt x="12998" y="10201"/>
                  <a:pt x="12998" y="10248"/>
                </a:cubicBezTo>
                <a:cubicBezTo>
                  <a:pt x="12998" y="10292"/>
                  <a:pt x="12998" y="10315"/>
                  <a:pt x="13003" y="10353"/>
                </a:cubicBezTo>
                <a:cubicBezTo>
                  <a:pt x="13016" y="10458"/>
                  <a:pt x="13072" y="10633"/>
                  <a:pt x="13124" y="10675"/>
                </a:cubicBezTo>
                <a:cubicBezTo>
                  <a:pt x="13126" y="10695"/>
                  <a:pt x="13130" y="10709"/>
                  <a:pt x="13133" y="10722"/>
                </a:cubicBezTo>
                <a:cubicBezTo>
                  <a:pt x="13136" y="10732"/>
                  <a:pt x="13137" y="10741"/>
                  <a:pt x="13138" y="10753"/>
                </a:cubicBezTo>
                <a:cubicBezTo>
                  <a:pt x="13139" y="10762"/>
                  <a:pt x="13141" y="10769"/>
                  <a:pt x="13144" y="10774"/>
                </a:cubicBezTo>
                <a:cubicBezTo>
                  <a:pt x="13148" y="10779"/>
                  <a:pt x="13152" y="10781"/>
                  <a:pt x="13157" y="10779"/>
                </a:cubicBezTo>
                <a:cubicBezTo>
                  <a:pt x="13168" y="10773"/>
                  <a:pt x="13175" y="10761"/>
                  <a:pt x="13181" y="10748"/>
                </a:cubicBezTo>
                <a:cubicBezTo>
                  <a:pt x="13179" y="10758"/>
                  <a:pt x="13178" y="10768"/>
                  <a:pt x="13176" y="10779"/>
                </a:cubicBezTo>
                <a:cubicBezTo>
                  <a:pt x="13175" y="10783"/>
                  <a:pt x="13175" y="10789"/>
                  <a:pt x="13174" y="10794"/>
                </a:cubicBezTo>
                <a:cubicBezTo>
                  <a:pt x="13164" y="10806"/>
                  <a:pt x="13156" y="10825"/>
                  <a:pt x="13156" y="10850"/>
                </a:cubicBezTo>
                <a:cubicBezTo>
                  <a:pt x="13156" y="10878"/>
                  <a:pt x="13166" y="10897"/>
                  <a:pt x="13178" y="10907"/>
                </a:cubicBezTo>
                <a:cubicBezTo>
                  <a:pt x="13198" y="10957"/>
                  <a:pt x="13245" y="10976"/>
                  <a:pt x="13270" y="10976"/>
                </a:cubicBezTo>
                <a:cubicBezTo>
                  <a:pt x="13375" y="10976"/>
                  <a:pt x="13415" y="10882"/>
                  <a:pt x="13453" y="10792"/>
                </a:cubicBezTo>
                <a:cubicBezTo>
                  <a:pt x="13460" y="10774"/>
                  <a:pt x="13468" y="10756"/>
                  <a:pt x="13476" y="10739"/>
                </a:cubicBezTo>
                <a:cubicBezTo>
                  <a:pt x="13478" y="10753"/>
                  <a:pt x="13480" y="10766"/>
                  <a:pt x="13483" y="10779"/>
                </a:cubicBezTo>
                <a:lnTo>
                  <a:pt x="13483" y="10814"/>
                </a:lnTo>
                <a:cubicBezTo>
                  <a:pt x="13483" y="10818"/>
                  <a:pt x="13484" y="10822"/>
                  <a:pt x="13485" y="10826"/>
                </a:cubicBezTo>
                <a:cubicBezTo>
                  <a:pt x="13517" y="10957"/>
                  <a:pt x="13560" y="10984"/>
                  <a:pt x="13620" y="11021"/>
                </a:cubicBezTo>
                <a:lnTo>
                  <a:pt x="13626" y="11026"/>
                </a:lnTo>
                <a:cubicBezTo>
                  <a:pt x="13633" y="11029"/>
                  <a:pt x="13638" y="11049"/>
                  <a:pt x="13642" y="11069"/>
                </a:cubicBezTo>
                <a:cubicBezTo>
                  <a:pt x="13647" y="11090"/>
                  <a:pt x="13652" y="11113"/>
                  <a:pt x="13663" y="11125"/>
                </a:cubicBezTo>
                <a:cubicBezTo>
                  <a:pt x="13670" y="11141"/>
                  <a:pt x="13680" y="11148"/>
                  <a:pt x="13687" y="11154"/>
                </a:cubicBezTo>
                <a:cubicBezTo>
                  <a:pt x="13690" y="11157"/>
                  <a:pt x="13695" y="11161"/>
                  <a:pt x="13696" y="11162"/>
                </a:cubicBezTo>
                <a:cubicBezTo>
                  <a:pt x="13696" y="11199"/>
                  <a:pt x="13684" y="11226"/>
                  <a:pt x="13670" y="11257"/>
                </a:cubicBezTo>
                <a:cubicBezTo>
                  <a:pt x="13657" y="11285"/>
                  <a:pt x="13643" y="11317"/>
                  <a:pt x="13637" y="11359"/>
                </a:cubicBezTo>
                <a:cubicBezTo>
                  <a:pt x="13630" y="11351"/>
                  <a:pt x="13624" y="11341"/>
                  <a:pt x="13615" y="11341"/>
                </a:cubicBezTo>
                <a:cubicBezTo>
                  <a:pt x="13588" y="11341"/>
                  <a:pt x="13565" y="11385"/>
                  <a:pt x="13565" y="11440"/>
                </a:cubicBezTo>
                <a:cubicBezTo>
                  <a:pt x="13565" y="11452"/>
                  <a:pt x="13570" y="11460"/>
                  <a:pt x="13572" y="11470"/>
                </a:cubicBezTo>
                <a:cubicBezTo>
                  <a:pt x="13570" y="11481"/>
                  <a:pt x="13569" y="11492"/>
                  <a:pt x="13568" y="11503"/>
                </a:cubicBezTo>
                <a:cubicBezTo>
                  <a:pt x="13564" y="11546"/>
                  <a:pt x="13561" y="11557"/>
                  <a:pt x="13556" y="11557"/>
                </a:cubicBezTo>
                <a:cubicBezTo>
                  <a:pt x="13531" y="11557"/>
                  <a:pt x="13519" y="11604"/>
                  <a:pt x="13511" y="11637"/>
                </a:cubicBezTo>
                <a:cubicBezTo>
                  <a:pt x="13505" y="11664"/>
                  <a:pt x="13501" y="11681"/>
                  <a:pt x="13495" y="11681"/>
                </a:cubicBezTo>
                <a:cubicBezTo>
                  <a:pt x="13488" y="11681"/>
                  <a:pt x="13481" y="11685"/>
                  <a:pt x="13473" y="11694"/>
                </a:cubicBezTo>
                <a:lnTo>
                  <a:pt x="12958" y="10561"/>
                </a:lnTo>
                <a:cubicBezTo>
                  <a:pt x="12947" y="10507"/>
                  <a:pt x="12927" y="10464"/>
                  <a:pt x="12902" y="10437"/>
                </a:cubicBezTo>
                <a:lnTo>
                  <a:pt x="12726" y="10050"/>
                </a:lnTo>
                <a:close/>
                <a:moveTo>
                  <a:pt x="11636" y="10068"/>
                </a:moveTo>
                <a:lnTo>
                  <a:pt x="11782" y="10434"/>
                </a:lnTo>
                <a:cubicBezTo>
                  <a:pt x="11787" y="10484"/>
                  <a:pt x="11802" y="10526"/>
                  <a:pt x="11826" y="10544"/>
                </a:cubicBezTo>
                <a:lnTo>
                  <a:pt x="11957" y="10874"/>
                </a:lnTo>
                <a:cubicBezTo>
                  <a:pt x="11951" y="10887"/>
                  <a:pt x="11947" y="10905"/>
                  <a:pt x="11947" y="10924"/>
                </a:cubicBezTo>
                <a:cubicBezTo>
                  <a:pt x="11947" y="10962"/>
                  <a:pt x="11962" y="10992"/>
                  <a:pt x="11981" y="10992"/>
                </a:cubicBezTo>
                <a:cubicBezTo>
                  <a:pt x="11988" y="10992"/>
                  <a:pt x="11993" y="10985"/>
                  <a:pt x="11998" y="10978"/>
                </a:cubicBezTo>
                <a:lnTo>
                  <a:pt x="12580" y="12441"/>
                </a:lnTo>
                <a:cubicBezTo>
                  <a:pt x="12580" y="12441"/>
                  <a:pt x="12576" y="12441"/>
                  <a:pt x="12576" y="12441"/>
                </a:cubicBezTo>
                <a:cubicBezTo>
                  <a:pt x="12569" y="12433"/>
                  <a:pt x="12563" y="12422"/>
                  <a:pt x="12554" y="12422"/>
                </a:cubicBezTo>
                <a:cubicBezTo>
                  <a:pt x="12543" y="12422"/>
                  <a:pt x="12535" y="12434"/>
                  <a:pt x="12526" y="12446"/>
                </a:cubicBezTo>
                <a:cubicBezTo>
                  <a:pt x="12457" y="12452"/>
                  <a:pt x="12312" y="12464"/>
                  <a:pt x="12312" y="12464"/>
                </a:cubicBezTo>
                <a:lnTo>
                  <a:pt x="12272" y="12468"/>
                </a:lnTo>
                <a:cubicBezTo>
                  <a:pt x="12273" y="12463"/>
                  <a:pt x="12275" y="12459"/>
                  <a:pt x="12275" y="12454"/>
                </a:cubicBezTo>
                <a:cubicBezTo>
                  <a:pt x="12275" y="12416"/>
                  <a:pt x="12260" y="12385"/>
                  <a:pt x="12241" y="12385"/>
                </a:cubicBezTo>
                <a:cubicBezTo>
                  <a:pt x="12223" y="12385"/>
                  <a:pt x="12207" y="12416"/>
                  <a:pt x="12207" y="12454"/>
                </a:cubicBezTo>
                <a:cubicBezTo>
                  <a:pt x="12207" y="12461"/>
                  <a:pt x="12210" y="12466"/>
                  <a:pt x="12211" y="12473"/>
                </a:cubicBezTo>
                <a:lnTo>
                  <a:pt x="12087" y="12484"/>
                </a:lnTo>
                <a:cubicBezTo>
                  <a:pt x="12085" y="12450"/>
                  <a:pt x="12073" y="12422"/>
                  <a:pt x="12055" y="12422"/>
                </a:cubicBezTo>
                <a:cubicBezTo>
                  <a:pt x="12037" y="12422"/>
                  <a:pt x="12022" y="12452"/>
                  <a:pt x="12022" y="12489"/>
                </a:cubicBezTo>
                <a:lnTo>
                  <a:pt x="11787" y="12510"/>
                </a:lnTo>
                <a:cubicBezTo>
                  <a:pt x="11783" y="12482"/>
                  <a:pt x="11773" y="12460"/>
                  <a:pt x="11758" y="12460"/>
                </a:cubicBezTo>
                <a:cubicBezTo>
                  <a:pt x="11741" y="12460"/>
                  <a:pt x="11730" y="12484"/>
                  <a:pt x="11726" y="12515"/>
                </a:cubicBezTo>
                <a:lnTo>
                  <a:pt x="11542" y="12531"/>
                </a:lnTo>
                <a:cubicBezTo>
                  <a:pt x="11537" y="12512"/>
                  <a:pt x="11528" y="12497"/>
                  <a:pt x="11516" y="12497"/>
                </a:cubicBezTo>
                <a:cubicBezTo>
                  <a:pt x="11503" y="12497"/>
                  <a:pt x="11494" y="12514"/>
                  <a:pt x="11488" y="12536"/>
                </a:cubicBezTo>
                <a:lnTo>
                  <a:pt x="11225" y="12558"/>
                </a:lnTo>
                <a:lnTo>
                  <a:pt x="11277" y="12243"/>
                </a:lnTo>
                <a:cubicBezTo>
                  <a:pt x="11284" y="12231"/>
                  <a:pt x="11289" y="12214"/>
                  <a:pt x="11289" y="12193"/>
                </a:cubicBezTo>
                <a:cubicBezTo>
                  <a:pt x="11289" y="12189"/>
                  <a:pt x="11287" y="12186"/>
                  <a:pt x="11287" y="12182"/>
                </a:cubicBezTo>
                <a:lnTo>
                  <a:pt x="11333" y="11901"/>
                </a:lnTo>
                <a:lnTo>
                  <a:pt x="11378" y="11625"/>
                </a:lnTo>
                <a:lnTo>
                  <a:pt x="11379" y="11625"/>
                </a:lnTo>
                <a:cubicBezTo>
                  <a:pt x="11406" y="11603"/>
                  <a:pt x="11424" y="11550"/>
                  <a:pt x="11424" y="11489"/>
                </a:cubicBezTo>
                <a:cubicBezTo>
                  <a:pt x="11424" y="11461"/>
                  <a:pt x="11420" y="11437"/>
                  <a:pt x="11413" y="11415"/>
                </a:cubicBezTo>
                <a:lnTo>
                  <a:pt x="11636" y="10068"/>
                </a:lnTo>
                <a:close/>
                <a:moveTo>
                  <a:pt x="12698" y="10078"/>
                </a:moveTo>
                <a:lnTo>
                  <a:pt x="12806" y="10315"/>
                </a:lnTo>
                <a:lnTo>
                  <a:pt x="12849" y="10408"/>
                </a:lnTo>
                <a:cubicBezTo>
                  <a:pt x="12848" y="10408"/>
                  <a:pt x="12848" y="10408"/>
                  <a:pt x="12847" y="10408"/>
                </a:cubicBezTo>
                <a:cubicBezTo>
                  <a:pt x="12781" y="10408"/>
                  <a:pt x="12728" y="10515"/>
                  <a:pt x="12728" y="10647"/>
                </a:cubicBezTo>
                <a:cubicBezTo>
                  <a:pt x="12728" y="10779"/>
                  <a:pt x="12781" y="10886"/>
                  <a:pt x="12847" y="10886"/>
                </a:cubicBezTo>
                <a:cubicBezTo>
                  <a:pt x="12910" y="10886"/>
                  <a:pt x="12960" y="10788"/>
                  <a:pt x="12965" y="10664"/>
                </a:cubicBezTo>
                <a:lnTo>
                  <a:pt x="13240" y="11271"/>
                </a:lnTo>
                <a:cubicBezTo>
                  <a:pt x="13237" y="11270"/>
                  <a:pt x="13234" y="11266"/>
                  <a:pt x="13230" y="11266"/>
                </a:cubicBezTo>
                <a:cubicBezTo>
                  <a:pt x="13189" y="11266"/>
                  <a:pt x="13156" y="11332"/>
                  <a:pt x="13156" y="11414"/>
                </a:cubicBezTo>
                <a:cubicBezTo>
                  <a:pt x="13156" y="11496"/>
                  <a:pt x="13189" y="11562"/>
                  <a:pt x="13230" y="11562"/>
                </a:cubicBezTo>
                <a:cubicBezTo>
                  <a:pt x="13271" y="11562"/>
                  <a:pt x="13304" y="11496"/>
                  <a:pt x="13304" y="11414"/>
                </a:cubicBezTo>
                <a:cubicBezTo>
                  <a:pt x="13304" y="11412"/>
                  <a:pt x="13303" y="11411"/>
                  <a:pt x="13303" y="11409"/>
                </a:cubicBezTo>
                <a:lnTo>
                  <a:pt x="13449" y="11729"/>
                </a:lnTo>
                <a:cubicBezTo>
                  <a:pt x="13437" y="11751"/>
                  <a:pt x="13426" y="11780"/>
                  <a:pt x="13422" y="11808"/>
                </a:cubicBezTo>
                <a:cubicBezTo>
                  <a:pt x="13329" y="11843"/>
                  <a:pt x="13233" y="11890"/>
                  <a:pt x="13233" y="11996"/>
                </a:cubicBezTo>
                <a:cubicBezTo>
                  <a:pt x="13233" y="12004"/>
                  <a:pt x="13234" y="12012"/>
                  <a:pt x="13236" y="12020"/>
                </a:cubicBezTo>
                <a:cubicBezTo>
                  <a:pt x="13196" y="12053"/>
                  <a:pt x="13148" y="12077"/>
                  <a:pt x="13105" y="12098"/>
                </a:cubicBezTo>
                <a:lnTo>
                  <a:pt x="13087" y="12107"/>
                </a:lnTo>
                <a:cubicBezTo>
                  <a:pt x="13071" y="12115"/>
                  <a:pt x="13042" y="12151"/>
                  <a:pt x="13000" y="12204"/>
                </a:cubicBezTo>
                <a:cubicBezTo>
                  <a:pt x="12980" y="12229"/>
                  <a:pt x="12961" y="12253"/>
                  <a:pt x="12950" y="12264"/>
                </a:cubicBezTo>
                <a:lnTo>
                  <a:pt x="12888" y="12264"/>
                </a:lnTo>
                <a:cubicBezTo>
                  <a:pt x="12885" y="12264"/>
                  <a:pt x="12882" y="12265"/>
                  <a:pt x="12879" y="12269"/>
                </a:cubicBezTo>
                <a:cubicBezTo>
                  <a:pt x="12870" y="12282"/>
                  <a:pt x="12862" y="12295"/>
                  <a:pt x="12855" y="12306"/>
                </a:cubicBezTo>
                <a:cubicBezTo>
                  <a:pt x="12838" y="12336"/>
                  <a:pt x="12829" y="12349"/>
                  <a:pt x="12801" y="12349"/>
                </a:cubicBezTo>
                <a:cubicBezTo>
                  <a:pt x="12799" y="12349"/>
                  <a:pt x="12796" y="12351"/>
                  <a:pt x="12794" y="12354"/>
                </a:cubicBezTo>
                <a:lnTo>
                  <a:pt x="12786" y="12363"/>
                </a:lnTo>
                <a:cubicBezTo>
                  <a:pt x="12781" y="12359"/>
                  <a:pt x="12768" y="12348"/>
                  <a:pt x="12740" y="12321"/>
                </a:cubicBezTo>
                <a:cubicBezTo>
                  <a:pt x="12741" y="12307"/>
                  <a:pt x="12738" y="12291"/>
                  <a:pt x="12732" y="12273"/>
                </a:cubicBezTo>
                <a:cubicBezTo>
                  <a:pt x="12708" y="12200"/>
                  <a:pt x="12697" y="12138"/>
                  <a:pt x="12697" y="12072"/>
                </a:cubicBezTo>
                <a:cubicBezTo>
                  <a:pt x="12697" y="12057"/>
                  <a:pt x="12692" y="12045"/>
                  <a:pt x="12685" y="12042"/>
                </a:cubicBezTo>
                <a:cubicBezTo>
                  <a:pt x="12684" y="12029"/>
                  <a:pt x="12689" y="11996"/>
                  <a:pt x="12691" y="11981"/>
                </a:cubicBezTo>
                <a:cubicBezTo>
                  <a:pt x="12692" y="11972"/>
                  <a:pt x="12694" y="11963"/>
                  <a:pt x="12694" y="11956"/>
                </a:cubicBezTo>
                <a:cubicBezTo>
                  <a:pt x="12705" y="11862"/>
                  <a:pt x="12677" y="11813"/>
                  <a:pt x="12655" y="11773"/>
                </a:cubicBezTo>
                <a:cubicBezTo>
                  <a:pt x="12652" y="11768"/>
                  <a:pt x="12649" y="11764"/>
                  <a:pt x="12647" y="11759"/>
                </a:cubicBezTo>
                <a:lnTo>
                  <a:pt x="12665" y="11183"/>
                </a:lnTo>
                <a:lnTo>
                  <a:pt x="12698" y="10078"/>
                </a:lnTo>
                <a:close/>
                <a:moveTo>
                  <a:pt x="13055" y="10143"/>
                </a:moveTo>
                <a:cubicBezTo>
                  <a:pt x="13068" y="10188"/>
                  <a:pt x="13091" y="10219"/>
                  <a:pt x="13118" y="10219"/>
                </a:cubicBezTo>
                <a:cubicBezTo>
                  <a:pt x="13121" y="10219"/>
                  <a:pt x="13122" y="10217"/>
                  <a:pt x="13125" y="10217"/>
                </a:cubicBezTo>
                <a:cubicBezTo>
                  <a:pt x="13148" y="10265"/>
                  <a:pt x="13165" y="10323"/>
                  <a:pt x="13171" y="10350"/>
                </a:cubicBezTo>
                <a:cubicBezTo>
                  <a:pt x="13172" y="10352"/>
                  <a:pt x="13172" y="10358"/>
                  <a:pt x="13172" y="10363"/>
                </a:cubicBezTo>
                <a:cubicBezTo>
                  <a:pt x="13172" y="10382"/>
                  <a:pt x="13172" y="10411"/>
                  <a:pt x="13185" y="10436"/>
                </a:cubicBezTo>
                <a:cubicBezTo>
                  <a:pt x="13199" y="10465"/>
                  <a:pt x="13216" y="10472"/>
                  <a:pt x="13232" y="10478"/>
                </a:cubicBezTo>
                <a:cubicBezTo>
                  <a:pt x="13245" y="10483"/>
                  <a:pt x="13257" y="10488"/>
                  <a:pt x="13267" y="10508"/>
                </a:cubicBezTo>
                <a:cubicBezTo>
                  <a:pt x="13272" y="10518"/>
                  <a:pt x="13277" y="10528"/>
                  <a:pt x="13282" y="10539"/>
                </a:cubicBezTo>
                <a:cubicBezTo>
                  <a:pt x="13298" y="10575"/>
                  <a:pt x="13316" y="10615"/>
                  <a:pt x="13346" y="10634"/>
                </a:cubicBezTo>
                <a:cubicBezTo>
                  <a:pt x="13347" y="10635"/>
                  <a:pt x="13349" y="10635"/>
                  <a:pt x="13350" y="10635"/>
                </a:cubicBezTo>
                <a:lnTo>
                  <a:pt x="13456" y="10635"/>
                </a:lnTo>
                <a:cubicBezTo>
                  <a:pt x="13460" y="10635"/>
                  <a:pt x="13464" y="10633"/>
                  <a:pt x="13467" y="10627"/>
                </a:cubicBezTo>
                <a:cubicBezTo>
                  <a:pt x="13470" y="10621"/>
                  <a:pt x="13473" y="10612"/>
                  <a:pt x="13477" y="10605"/>
                </a:cubicBezTo>
                <a:cubicBezTo>
                  <a:pt x="13486" y="10583"/>
                  <a:pt x="13491" y="10571"/>
                  <a:pt x="13501" y="10571"/>
                </a:cubicBezTo>
                <a:cubicBezTo>
                  <a:pt x="13504" y="10571"/>
                  <a:pt x="13506" y="10578"/>
                  <a:pt x="13509" y="10581"/>
                </a:cubicBezTo>
                <a:cubicBezTo>
                  <a:pt x="13494" y="10598"/>
                  <a:pt x="13483" y="10625"/>
                  <a:pt x="13477" y="10659"/>
                </a:cubicBezTo>
                <a:cubicBezTo>
                  <a:pt x="13460" y="10689"/>
                  <a:pt x="13443" y="10721"/>
                  <a:pt x="13429" y="10753"/>
                </a:cubicBezTo>
                <a:cubicBezTo>
                  <a:pt x="13393" y="10840"/>
                  <a:pt x="13361" y="10916"/>
                  <a:pt x="13270" y="10916"/>
                </a:cubicBezTo>
                <a:cubicBezTo>
                  <a:pt x="13250" y="10916"/>
                  <a:pt x="13231" y="10903"/>
                  <a:pt x="13217" y="10887"/>
                </a:cubicBezTo>
                <a:cubicBezTo>
                  <a:pt x="13220" y="10876"/>
                  <a:pt x="13224" y="10864"/>
                  <a:pt x="13224" y="10850"/>
                </a:cubicBezTo>
                <a:cubicBezTo>
                  <a:pt x="13224" y="10823"/>
                  <a:pt x="13216" y="10804"/>
                  <a:pt x="13205" y="10793"/>
                </a:cubicBezTo>
                <a:cubicBezTo>
                  <a:pt x="13209" y="10772"/>
                  <a:pt x="13213" y="10749"/>
                  <a:pt x="13213" y="10720"/>
                </a:cubicBezTo>
                <a:cubicBezTo>
                  <a:pt x="13213" y="10702"/>
                  <a:pt x="13212" y="10687"/>
                  <a:pt x="13210" y="10667"/>
                </a:cubicBezTo>
                <a:cubicBezTo>
                  <a:pt x="13208" y="10651"/>
                  <a:pt x="13200" y="10642"/>
                  <a:pt x="13192" y="10645"/>
                </a:cubicBezTo>
                <a:cubicBezTo>
                  <a:pt x="13175" y="10651"/>
                  <a:pt x="13168" y="10676"/>
                  <a:pt x="13163" y="10694"/>
                </a:cubicBezTo>
                <a:cubicBezTo>
                  <a:pt x="13162" y="10697"/>
                  <a:pt x="13162" y="10699"/>
                  <a:pt x="13161" y="10702"/>
                </a:cubicBezTo>
                <a:cubicBezTo>
                  <a:pt x="13160" y="10700"/>
                  <a:pt x="13160" y="10697"/>
                  <a:pt x="13159" y="10695"/>
                </a:cubicBezTo>
                <a:cubicBezTo>
                  <a:pt x="13157" y="10688"/>
                  <a:pt x="13157" y="10680"/>
                  <a:pt x="13156" y="10674"/>
                </a:cubicBezTo>
                <a:cubicBezTo>
                  <a:pt x="13180" y="10667"/>
                  <a:pt x="13199" y="10631"/>
                  <a:pt x="13199" y="10582"/>
                </a:cubicBezTo>
                <a:cubicBezTo>
                  <a:pt x="13199" y="10527"/>
                  <a:pt x="13177" y="10483"/>
                  <a:pt x="13150" y="10483"/>
                </a:cubicBezTo>
                <a:cubicBezTo>
                  <a:pt x="13125" y="10483"/>
                  <a:pt x="13106" y="10522"/>
                  <a:pt x="13103" y="10571"/>
                </a:cubicBezTo>
                <a:cubicBezTo>
                  <a:pt x="13071" y="10509"/>
                  <a:pt x="13040" y="10406"/>
                  <a:pt x="13032" y="10339"/>
                </a:cubicBezTo>
                <a:cubicBezTo>
                  <a:pt x="13028" y="10309"/>
                  <a:pt x="13028" y="10291"/>
                  <a:pt x="13028" y="10248"/>
                </a:cubicBezTo>
                <a:cubicBezTo>
                  <a:pt x="13028" y="10206"/>
                  <a:pt x="13037" y="10145"/>
                  <a:pt x="13055" y="10143"/>
                </a:cubicBezTo>
                <a:close/>
                <a:moveTo>
                  <a:pt x="13175" y="10162"/>
                </a:moveTo>
                <a:lnTo>
                  <a:pt x="13380" y="10212"/>
                </a:lnTo>
                <a:cubicBezTo>
                  <a:pt x="13380" y="10215"/>
                  <a:pt x="13379" y="10217"/>
                  <a:pt x="13379" y="10220"/>
                </a:cubicBezTo>
                <a:cubicBezTo>
                  <a:pt x="13379" y="10302"/>
                  <a:pt x="13412" y="10368"/>
                  <a:pt x="13453" y="10368"/>
                </a:cubicBezTo>
                <a:cubicBezTo>
                  <a:pt x="13489" y="10368"/>
                  <a:pt x="13517" y="10316"/>
                  <a:pt x="13524" y="10248"/>
                </a:cubicBezTo>
                <a:lnTo>
                  <a:pt x="13649" y="10279"/>
                </a:lnTo>
                <a:cubicBezTo>
                  <a:pt x="13645" y="10292"/>
                  <a:pt x="13640" y="10304"/>
                  <a:pt x="13640" y="10321"/>
                </a:cubicBezTo>
                <a:cubicBezTo>
                  <a:pt x="13640" y="10375"/>
                  <a:pt x="13662" y="10418"/>
                  <a:pt x="13689" y="10418"/>
                </a:cubicBezTo>
                <a:cubicBezTo>
                  <a:pt x="13716" y="10418"/>
                  <a:pt x="13738" y="10375"/>
                  <a:pt x="13738" y="10321"/>
                </a:cubicBezTo>
                <a:cubicBezTo>
                  <a:pt x="13738" y="10312"/>
                  <a:pt x="13735" y="10307"/>
                  <a:pt x="13734" y="10300"/>
                </a:cubicBezTo>
                <a:lnTo>
                  <a:pt x="14023" y="10372"/>
                </a:lnTo>
                <a:cubicBezTo>
                  <a:pt x="13997" y="10373"/>
                  <a:pt x="13975" y="10416"/>
                  <a:pt x="13975" y="10470"/>
                </a:cubicBezTo>
                <a:cubicBezTo>
                  <a:pt x="13975" y="10524"/>
                  <a:pt x="13997" y="10568"/>
                  <a:pt x="14024" y="10568"/>
                </a:cubicBezTo>
                <a:cubicBezTo>
                  <a:pt x="14051" y="10568"/>
                  <a:pt x="14073" y="10524"/>
                  <a:pt x="14073" y="10470"/>
                </a:cubicBezTo>
                <a:cubicBezTo>
                  <a:pt x="14073" y="10417"/>
                  <a:pt x="14052" y="10374"/>
                  <a:pt x="14026" y="10372"/>
                </a:cubicBezTo>
                <a:lnTo>
                  <a:pt x="14234" y="10423"/>
                </a:lnTo>
                <a:cubicBezTo>
                  <a:pt x="14247" y="10457"/>
                  <a:pt x="14267" y="10480"/>
                  <a:pt x="14291" y="10480"/>
                </a:cubicBezTo>
                <a:cubicBezTo>
                  <a:pt x="14307" y="10480"/>
                  <a:pt x="14322" y="10467"/>
                  <a:pt x="14334" y="10449"/>
                </a:cubicBezTo>
                <a:lnTo>
                  <a:pt x="14444" y="10476"/>
                </a:lnTo>
                <a:cubicBezTo>
                  <a:pt x="14443" y="10482"/>
                  <a:pt x="14441" y="10488"/>
                  <a:pt x="14440" y="10495"/>
                </a:cubicBezTo>
                <a:cubicBezTo>
                  <a:pt x="14439" y="10499"/>
                  <a:pt x="14439" y="10502"/>
                  <a:pt x="14438" y="10506"/>
                </a:cubicBezTo>
                <a:cubicBezTo>
                  <a:pt x="14437" y="10510"/>
                  <a:pt x="14436" y="10514"/>
                  <a:pt x="14435" y="10519"/>
                </a:cubicBezTo>
                <a:cubicBezTo>
                  <a:pt x="14435" y="10523"/>
                  <a:pt x="14434" y="10526"/>
                  <a:pt x="14433" y="10530"/>
                </a:cubicBezTo>
                <a:cubicBezTo>
                  <a:pt x="14432" y="10535"/>
                  <a:pt x="14432" y="10540"/>
                  <a:pt x="14431" y="10544"/>
                </a:cubicBezTo>
                <a:cubicBezTo>
                  <a:pt x="14430" y="10549"/>
                  <a:pt x="14429" y="10555"/>
                  <a:pt x="14428" y="10561"/>
                </a:cubicBezTo>
                <a:cubicBezTo>
                  <a:pt x="14427" y="10564"/>
                  <a:pt x="14427" y="10567"/>
                  <a:pt x="14426" y="10570"/>
                </a:cubicBezTo>
                <a:cubicBezTo>
                  <a:pt x="14422" y="10594"/>
                  <a:pt x="14416" y="10621"/>
                  <a:pt x="14411" y="10650"/>
                </a:cubicBezTo>
                <a:cubicBezTo>
                  <a:pt x="14411" y="10652"/>
                  <a:pt x="14411" y="10653"/>
                  <a:pt x="14410" y="10654"/>
                </a:cubicBezTo>
                <a:cubicBezTo>
                  <a:pt x="14409" y="10664"/>
                  <a:pt x="14407" y="10675"/>
                  <a:pt x="14405" y="10685"/>
                </a:cubicBezTo>
                <a:cubicBezTo>
                  <a:pt x="14404" y="10687"/>
                  <a:pt x="14404" y="10690"/>
                  <a:pt x="14404" y="10691"/>
                </a:cubicBezTo>
                <a:cubicBezTo>
                  <a:pt x="14393" y="10750"/>
                  <a:pt x="14380" y="10817"/>
                  <a:pt x="14366" y="10895"/>
                </a:cubicBezTo>
                <a:cubicBezTo>
                  <a:pt x="14365" y="10900"/>
                  <a:pt x="14365" y="10906"/>
                  <a:pt x="14364" y="10910"/>
                </a:cubicBezTo>
                <a:cubicBezTo>
                  <a:pt x="14362" y="10922"/>
                  <a:pt x="14359" y="10934"/>
                  <a:pt x="14357" y="10947"/>
                </a:cubicBezTo>
                <a:cubicBezTo>
                  <a:pt x="14356" y="10952"/>
                  <a:pt x="14356" y="10958"/>
                  <a:pt x="14355" y="10963"/>
                </a:cubicBezTo>
                <a:cubicBezTo>
                  <a:pt x="14351" y="10985"/>
                  <a:pt x="14346" y="11008"/>
                  <a:pt x="14342" y="11032"/>
                </a:cubicBezTo>
                <a:cubicBezTo>
                  <a:pt x="14340" y="11041"/>
                  <a:pt x="14338" y="11050"/>
                  <a:pt x="14337" y="11060"/>
                </a:cubicBezTo>
                <a:cubicBezTo>
                  <a:pt x="14319" y="11052"/>
                  <a:pt x="14304" y="11051"/>
                  <a:pt x="14287" y="11051"/>
                </a:cubicBezTo>
                <a:cubicBezTo>
                  <a:pt x="14252" y="11051"/>
                  <a:pt x="14194" y="10976"/>
                  <a:pt x="14175" y="10917"/>
                </a:cubicBezTo>
                <a:cubicBezTo>
                  <a:pt x="14170" y="10902"/>
                  <a:pt x="14166" y="10882"/>
                  <a:pt x="14161" y="10860"/>
                </a:cubicBezTo>
                <a:cubicBezTo>
                  <a:pt x="14149" y="10806"/>
                  <a:pt x="14135" y="10751"/>
                  <a:pt x="14111" y="10734"/>
                </a:cubicBezTo>
                <a:cubicBezTo>
                  <a:pt x="14101" y="10729"/>
                  <a:pt x="14092" y="10726"/>
                  <a:pt x="14081" y="10726"/>
                </a:cubicBezTo>
                <a:cubicBezTo>
                  <a:pt x="14075" y="10726"/>
                  <a:pt x="14069" y="10727"/>
                  <a:pt x="14063" y="10727"/>
                </a:cubicBezTo>
                <a:cubicBezTo>
                  <a:pt x="14057" y="10728"/>
                  <a:pt x="14050" y="10729"/>
                  <a:pt x="14043" y="10729"/>
                </a:cubicBezTo>
                <a:cubicBezTo>
                  <a:pt x="14029" y="10729"/>
                  <a:pt x="14021" y="10739"/>
                  <a:pt x="14013" y="10747"/>
                </a:cubicBezTo>
                <a:cubicBezTo>
                  <a:pt x="14012" y="10747"/>
                  <a:pt x="14011" y="10744"/>
                  <a:pt x="14009" y="10744"/>
                </a:cubicBezTo>
                <a:cubicBezTo>
                  <a:pt x="14001" y="10744"/>
                  <a:pt x="13995" y="10751"/>
                  <a:pt x="13989" y="10760"/>
                </a:cubicBezTo>
                <a:lnTo>
                  <a:pt x="13939" y="10734"/>
                </a:lnTo>
                <a:cubicBezTo>
                  <a:pt x="13936" y="10732"/>
                  <a:pt x="13932" y="10732"/>
                  <a:pt x="13928" y="10736"/>
                </a:cubicBezTo>
                <a:cubicBezTo>
                  <a:pt x="13921" y="10743"/>
                  <a:pt x="13915" y="10754"/>
                  <a:pt x="13910" y="10764"/>
                </a:cubicBezTo>
                <a:lnTo>
                  <a:pt x="13841" y="10772"/>
                </a:lnTo>
                <a:cubicBezTo>
                  <a:pt x="13840" y="10772"/>
                  <a:pt x="13839" y="10772"/>
                  <a:pt x="13838" y="10773"/>
                </a:cubicBezTo>
                <a:cubicBezTo>
                  <a:pt x="13837" y="10773"/>
                  <a:pt x="13837" y="10772"/>
                  <a:pt x="13836" y="10772"/>
                </a:cubicBezTo>
                <a:cubicBezTo>
                  <a:pt x="13834" y="10771"/>
                  <a:pt x="13832" y="10772"/>
                  <a:pt x="13831" y="10772"/>
                </a:cubicBezTo>
                <a:cubicBezTo>
                  <a:pt x="13814" y="10772"/>
                  <a:pt x="13785" y="10761"/>
                  <a:pt x="13754" y="10750"/>
                </a:cubicBezTo>
                <a:cubicBezTo>
                  <a:pt x="13716" y="10736"/>
                  <a:pt x="13673" y="10720"/>
                  <a:pt x="13641" y="10720"/>
                </a:cubicBezTo>
                <a:cubicBezTo>
                  <a:pt x="13638" y="10720"/>
                  <a:pt x="13627" y="10714"/>
                  <a:pt x="13620" y="10710"/>
                </a:cubicBezTo>
                <a:cubicBezTo>
                  <a:pt x="13620" y="10708"/>
                  <a:pt x="13620" y="10707"/>
                  <a:pt x="13620" y="10705"/>
                </a:cubicBezTo>
                <a:cubicBezTo>
                  <a:pt x="13620" y="10624"/>
                  <a:pt x="13587" y="10557"/>
                  <a:pt x="13546" y="10557"/>
                </a:cubicBezTo>
                <a:cubicBezTo>
                  <a:pt x="13546" y="10557"/>
                  <a:pt x="13545" y="10558"/>
                  <a:pt x="13545" y="10558"/>
                </a:cubicBezTo>
                <a:cubicBezTo>
                  <a:pt x="13535" y="10532"/>
                  <a:pt x="13522" y="10512"/>
                  <a:pt x="13501" y="10512"/>
                </a:cubicBezTo>
                <a:cubicBezTo>
                  <a:pt x="13476" y="10512"/>
                  <a:pt x="13463" y="10544"/>
                  <a:pt x="13453" y="10568"/>
                </a:cubicBezTo>
                <a:cubicBezTo>
                  <a:pt x="13452" y="10571"/>
                  <a:pt x="13451" y="10573"/>
                  <a:pt x="13450" y="10576"/>
                </a:cubicBezTo>
                <a:lnTo>
                  <a:pt x="13353" y="10576"/>
                </a:lnTo>
                <a:cubicBezTo>
                  <a:pt x="13332" y="10561"/>
                  <a:pt x="13318" y="10531"/>
                  <a:pt x="13304" y="10499"/>
                </a:cubicBezTo>
                <a:cubicBezTo>
                  <a:pt x="13299" y="10488"/>
                  <a:pt x="13294" y="10475"/>
                  <a:pt x="13289" y="10465"/>
                </a:cubicBezTo>
                <a:cubicBezTo>
                  <a:pt x="13273" y="10432"/>
                  <a:pt x="13254" y="10425"/>
                  <a:pt x="13238" y="10418"/>
                </a:cubicBezTo>
                <a:cubicBezTo>
                  <a:pt x="13224" y="10413"/>
                  <a:pt x="13214" y="10409"/>
                  <a:pt x="13206" y="10393"/>
                </a:cubicBezTo>
                <a:cubicBezTo>
                  <a:pt x="13202" y="10385"/>
                  <a:pt x="13202" y="10375"/>
                  <a:pt x="13201" y="10360"/>
                </a:cubicBezTo>
                <a:cubicBezTo>
                  <a:pt x="13201" y="10349"/>
                  <a:pt x="13201" y="10336"/>
                  <a:pt x="13198" y="10324"/>
                </a:cubicBezTo>
                <a:cubicBezTo>
                  <a:pt x="13190" y="10292"/>
                  <a:pt x="13174" y="10243"/>
                  <a:pt x="13154" y="10197"/>
                </a:cubicBezTo>
                <a:cubicBezTo>
                  <a:pt x="13162" y="10188"/>
                  <a:pt x="13170" y="10176"/>
                  <a:pt x="13175" y="10162"/>
                </a:cubicBezTo>
                <a:close/>
                <a:moveTo>
                  <a:pt x="3198" y="10203"/>
                </a:moveTo>
                <a:cubicBezTo>
                  <a:pt x="3199" y="10206"/>
                  <a:pt x="3199" y="10210"/>
                  <a:pt x="3200" y="10213"/>
                </a:cubicBezTo>
                <a:cubicBezTo>
                  <a:pt x="3204" y="10228"/>
                  <a:pt x="3208" y="10242"/>
                  <a:pt x="3212" y="10258"/>
                </a:cubicBezTo>
                <a:cubicBezTo>
                  <a:pt x="3223" y="10305"/>
                  <a:pt x="3240" y="10324"/>
                  <a:pt x="3256" y="10340"/>
                </a:cubicBezTo>
                <a:cubicBezTo>
                  <a:pt x="3264" y="10350"/>
                  <a:pt x="3272" y="10359"/>
                  <a:pt x="3279" y="10373"/>
                </a:cubicBezTo>
                <a:cubicBezTo>
                  <a:pt x="3303" y="10422"/>
                  <a:pt x="3308" y="10455"/>
                  <a:pt x="3317" y="10516"/>
                </a:cubicBezTo>
                <a:lnTo>
                  <a:pt x="3319" y="10535"/>
                </a:lnTo>
                <a:cubicBezTo>
                  <a:pt x="3328" y="10591"/>
                  <a:pt x="3344" y="10631"/>
                  <a:pt x="3360" y="10669"/>
                </a:cubicBezTo>
                <a:cubicBezTo>
                  <a:pt x="3373" y="10701"/>
                  <a:pt x="3385" y="10732"/>
                  <a:pt x="3392" y="10769"/>
                </a:cubicBezTo>
                <a:cubicBezTo>
                  <a:pt x="3394" y="10783"/>
                  <a:pt x="3396" y="10796"/>
                  <a:pt x="3398" y="10810"/>
                </a:cubicBezTo>
                <a:cubicBezTo>
                  <a:pt x="3411" y="10895"/>
                  <a:pt x="3426" y="10983"/>
                  <a:pt x="3457" y="11035"/>
                </a:cubicBezTo>
                <a:cubicBezTo>
                  <a:pt x="3444" y="11025"/>
                  <a:pt x="3432" y="10997"/>
                  <a:pt x="3421" y="10970"/>
                </a:cubicBezTo>
                <a:cubicBezTo>
                  <a:pt x="3412" y="10947"/>
                  <a:pt x="3403" y="10926"/>
                  <a:pt x="3393" y="10914"/>
                </a:cubicBezTo>
                <a:lnTo>
                  <a:pt x="3386" y="10905"/>
                </a:lnTo>
                <a:cubicBezTo>
                  <a:pt x="3381" y="10898"/>
                  <a:pt x="3380" y="10897"/>
                  <a:pt x="3378" y="10892"/>
                </a:cubicBezTo>
                <a:lnTo>
                  <a:pt x="3378" y="10789"/>
                </a:lnTo>
                <a:cubicBezTo>
                  <a:pt x="3378" y="10781"/>
                  <a:pt x="3377" y="10774"/>
                  <a:pt x="3374" y="10768"/>
                </a:cubicBezTo>
                <a:cubicBezTo>
                  <a:pt x="3363" y="10745"/>
                  <a:pt x="3352" y="10722"/>
                  <a:pt x="3343" y="10699"/>
                </a:cubicBezTo>
                <a:cubicBezTo>
                  <a:pt x="3333" y="10677"/>
                  <a:pt x="3323" y="10654"/>
                  <a:pt x="3313" y="10632"/>
                </a:cubicBezTo>
                <a:cubicBezTo>
                  <a:pt x="3296" y="10599"/>
                  <a:pt x="3276" y="10586"/>
                  <a:pt x="3258" y="10574"/>
                </a:cubicBezTo>
                <a:cubicBezTo>
                  <a:pt x="3255" y="10572"/>
                  <a:pt x="3253" y="10569"/>
                  <a:pt x="3250" y="10568"/>
                </a:cubicBezTo>
                <a:cubicBezTo>
                  <a:pt x="3256" y="10563"/>
                  <a:pt x="3260" y="10557"/>
                  <a:pt x="3263" y="10546"/>
                </a:cubicBezTo>
                <a:cubicBezTo>
                  <a:pt x="3266" y="10534"/>
                  <a:pt x="3268" y="10515"/>
                  <a:pt x="3259" y="10488"/>
                </a:cubicBezTo>
                <a:cubicBezTo>
                  <a:pt x="3233" y="10414"/>
                  <a:pt x="3205" y="10345"/>
                  <a:pt x="3174" y="10293"/>
                </a:cubicBezTo>
                <a:cubicBezTo>
                  <a:pt x="3187" y="10270"/>
                  <a:pt x="3195" y="10239"/>
                  <a:pt x="3198" y="10203"/>
                </a:cubicBezTo>
                <a:close/>
                <a:moveTo>
                  <a:pt x="3340" y="10209"/>
                </a:moveTo>
                <a:lnTo>
                  <a:pt x="3581" y="10268"/>
                </a:lnTo>
                <a:cubicBezTo>
                  <a:pt x="3576" y="10288"/>
                  <a:pt x="3573" y="10309"/>
                  <a:pt x="3573" y="10332"/>
                </a:cubicBezTo>
                <a:cubicBezTo>
                  <a:pt x="3573" y="10414"/>
                  <a:pt x="3606" y="10480"/>
                  <a:pt x="3647" y="10480"/>
                </a:cubicBezTo>
                <a:cubicBezTo>
                  <a:pt x="3688" y="10480"/>
                  <a:pt x="3721" y="10414"/>
                  <a:pt x="3721" y="10332"/>
                </a:cubicBezTo>
                <a:cubicBezTo>
                  <a:pt x="3721" y="10321"/>
                  <a:pt x="3719" y="10312"/>
                  <a:pt x="3718" y="10302"/>
                </a:cubicBezTo>
                <a:lnTo>
                  <a:pt x="3881" y="10343"/>
                </a:lnTo>
                <a:lnTo>
                  <a:pt x="3882" y="10357"/>
                </a:lnTo>
                <a:cubicBezTo>
                  <a:pt x="3887" y="10356"/>
                  <a:pt x="3892" y="10354"/>
                  <a:pt x="3896" y="10351"/>
                </a:cubicBezTo>
                <a:cubicBezTo>
                  <a:pt x="3898" y="10350"/>
                  <a:pt x="3899" y="10349"/>
                  <a:pt x="3900" y="10347"/>
                </a:cubicBezTo>
                <a:lnTo>
                  <a:pt x="4057" y="10386"/>
                </a:lnTo>
                <a:cubicBezTo>
                  <a:pt x="4057" y="10388"/>
                  <a:pt x="4058" y="10390"/>
                  <a:pt x="4059" y="10393"/>
                </a:cubicBezTo>
                <a:cubicBezTo>
                  <a:pt x="4062" y="10408"/>
                  <a:pt x="4071" y="10413"/>
                  <a:pt x="4078" y="10406"/>
                </a:cubicBezTo>
                <a:cubicBezTo>
                  <a:pt x="4081" y="10403"/>
                  <a:pt x="4084" y="10398"/>
                  <a:pt x="4085" y="10393"/>
                </a:cubicBezTo>
                <a:lnTo>
                  <a:pt x="4264" y="10437"/>
                </a:lnTo>
                <a:cubicBezTo>
                  <a:pt x="4241" y="10495"/>
                  <a:pt x="4227" y="10581"/>
                  <a:pt x="4227" y="10675"/>
                </a:cubicBezTo>
                <a:cubicBezTo>
                  <a:pt x="4227" y="10687"/>
                  <a:pt x="4229" y="10698"/>
                  <a:pt x="4232" y="10706"/>
                </a:cubicBezTo>
                <a:cubicBezTo>
                  <a:pt x="4231" y="10712"/>
                  <a:pt x="4231" y="10717"/>
                  <a:pt x="4232" y="10723"/>
                </a:cubicBezTo>
                <a:lnTo>
                  <a:pt x="4236" y="10750"/>
                </a:lnTo>
                <a:cubicBezTo>
                  <a:pt x="4239" y="10767"/>
                  <a:pt x="4241" y="10779"/>
                  <a:pt x="4241" y="10794"/>
                </a:cubicBezTo>
                <a:cubicBezTo>
                  <a:pt x="4241" y="10835"/>
                  <a:pt x="4236" y="10860"/>
                  <a:pt x="4231" y="10889"/>
                </a:cubicBezTo>
                <a:cubicBezTo>
                  <a:pt x="4227" y="10910"/>
                  <a:pt x="4223" y="10931"/>
                  <a:pt x="4220" y="10958"/>
                </a:cubicBezTo>
                <a:cubicBezTo>
                  <a:pt x="4220" y="10960"/>
                  <a:pt x="4220" y="10962"/>
                  <a:pt x="4220" y="10964"/>
                </a:cubicBezTo>
                <a:lnTo>
                  <a:pt x="4220" y="11198"/>
                </a:lnTo>
                <a:cubicBezTo>
                  <a:pt x="4217" y="11236"/>
                  <a:pt x="4228" y="11269"/>
                  <a:pt x="4235" y="11289"/>
                </a:cubicBezTo>
                <a:cubicBezTo>
                  <a:pt x="4236" y="11294"/>
                  <a:pt x="4238" y="11297"/>
                  <a:pt x="4238" y="11299"/>
                </a:cubicBezTo>
                <a:cubicBezTo>
                  <a:pt x="4241" y="11311"/>
                  <a:pt x="4241" y="11322"/>
                  <a:pt x="4241" y="11336"/>
                </a:cubicBezTo>
                <a:cubicBezTo>
                  <a:pt x="4240" y="11348"/>
                  <a:pt x="4240" y="11362"/>
                  <a:pt x="4241" y="11378"/>
                </a:cubicBezTo>
                <a:cubicBezTo>
                  <a:pt x="4241" y="11381"/>
                  <a:pt x="4240" y="11383"/>
                  <a:pt x="4239" y="11386"/>
                </a:cubicBezTo>
                <a:cubicBezTo>
                  <a:pt x="4209" y="11405"/>
                  <a:pt x="4187" y="11459"/>
                  <a:pt x="4187" y="11526"/>
                </a:cubicBezTo>
                <a:cubicBezTo>
                  <a:pt x="4187" y="11556"/>
                  <a:pt x="4192" y="11582"/>
                  <a:pt x="4200" y="11605"/>
                </a:cubicBezTo>
                <a:cubicBezTo>
                  <a:pt x="4190" y="11660"/>
                  <a:pt x="4181" y="11715"/>
                  <a:pt x="4171" y="11770"/>
                </a:cubicBezTo>
                <a:cubicBezTo>
                  <a:pt x="4171" y="11771"/>
                  <a:pt x="4170" y="11772"/>
                  <a:pt x="4170" y="11773"/>
                </a:cubicBezTo>
                <a:cubicBezTo>
                  <a:pt x="4164" y="11807"/>
                  <a:pt x="4158" y="11840"/>
                  <a:pt x="4152" y="11873"/>
                </a:cubicBezTo>
                <a:cubicBezTo>
                  <a:pt x="4150" y="11884"/>
                  <a:pt x="4148" y="11893"/>
                  <a:pt x="4146" y="11904"/>
                </a:cubicBezTo>
                <a:cubicBezTo>
                  <a:pt x="4137" y="11892"/>
                  <a:pt x="4130" y="11884"/>
                  <a:pt x="4124" y="11878"/>
                </a:cubicBezTo>
                <a:cubicBezTo>
                  <a:pt x="4125" y="11865"/>
                  <a:pt x="4128" y="11854"/>
                  <a:pt x="4128" y="11841"/>
                </a:cubicBezTo>
                <a:cubicBezTo>
                  <a:pt x="4128" y="11709"/>
                  <a:pt x="4074" y="11602"/>
                  <a:pt x="4009" y="11602"/>
                </a:cubicBezTo>
                <a:cubicBezTo>
                  <a:pt x="3967" y="11602"/>
                  <a:pt x="3933" y="11646"/>
                  <a:pt x="3911" y="11710"/>
                </a:cubicBezTo>
                <a:cubicBezTo>
                  <a:pt x="3910" y="11708"/>
                  <a:pt x="3907" y="11707"/>
                  <a:pt x="3906" y="11704"/>
                </a:cubicBezTo>
                <a:cubicBezTo>
                  <a:pt x="3894" y="11679"/>
                  <a:pt x="3874" y="11660"/>
                  <a:pt x="3856" y="11641"/>
                </a:cubicBezTo>
                <a:cubicBezTo>
                  <a:pt x="3838" y="11624"/>
                  <a:pt x="3815" y="11600"/>
                  <a:pt x="3813" y="11582"/>
                </a:cubicBezTo>
                <a:cubicBezTo>
                  <a:pt x="3811" y="11568"/>
                  <a:pt x="3805" y="11559"/>
                  <a:pt x="3798" y="11559"/>
                </a:cubicBezTo>
                <a:cubicBezTo>
                  <a:pt x="3790" y="11559"/>
                  <a:pt x="3781" y="11530"/>
                  <a:pt x="3781" y="11504"/>
                </a:cubicBezTo>
                <a:cubicBezTo>
                  <a:pt x="3781" y="11488"/>
                  <a:pt x="3785" y="11476"/>
                  <a:pt x="3790" y="11460"/>
                </a:cubicBezTo>
                <a:cubicBezTo>
                  <a:pt x="3796" y="11439"/>
                  <a:pt x="3803" y="11416"/>
                  <a:pt x="3803" y="11385"/>
                </a:cubicBezTo>
                <a:cubicBezTo>
                  <a:pt x="3803" y="11340"/>
                  <a:pt x="3793" y="11315"/>
                  <a:pt x="3786" y="11297"/>
                </a:cubicBezTo>
                <a:cubicBezTo>
                  <a:pt x="3784" y="11290"/>
                  <a:pt x="3782" y="11284"/>
                  <a:pt x="3781" y="11278"/>
                </a:cubicBezTo>
                <a:cubicBezTo>
                  <a:pt x="3758" y="11139"/>
                  <a:pt x="3700" y="11026"/>
                  <a:pt x="3653" y="10936"/>
                </a:cubicBezTo>
                <a:cubicBezTo>
                  <a:pt x="3646" y="10922"/>
                  <a:pt x="3639" y="10908"/>
                  <a:pt x="3633" y="10895"/>
                </a:cubicBezTo>
                <a:cubicBezTo>
                  <a:pt x="3621" y="10871"/>
                  <a:pt x="3606" y="10855"/>
                  <a:pt x="3591" y="10839"/>
                </a:cubicBezTo>
                <a:cubicBezTo>
                  <a:pt x="3590" y="10838"/>
                  <a:pt x="3590" y="10837"/>
                  <a:pt x="3589" y="10836"/>
                </a:cubicBezTo>
                <a:cubicBezTo>
                  <a:pt x="3585" y="10787"/>
                  <a:pt x="3571" y="10746"/>
                  <a:pt x="3550" y="10724"/>
                </a:cubicBezTo>
                <a:cubicBezTo>
                  <a:pt x="3549" y="10709"/>
                  <a:pt x="3550" y="10696"/>
                  <a:pt x="3546" y="10678"/>
                </a:cubicBezTo>
                <a:cubicBezTo>
                  <a:pt x="3536" y="10639"/>
                  <a:pt x="3518" y="10615"/>
                  <a:pt x="3501" y="10595"/>
                </a:cubicBezTo>
                <a:cubicBezTo>
                  <a:pt x="3478" y="10565"/>
                  <a:pt x="3463" y="10545"/>
                  <a:pt x="3463" y="10505"/>
                </a:cubicBezTo>
                <a:cubicBezTo>
                  <a:pt x="3463" y="10491"/>
                  <a:pt x="3458" y="10479"/>
                  <a:pt x="3451" y="10476"/>
                </a:cubicBezTo>
                <a:cubicBezTo>
                  <a:pt x="3447" y="10474"/>
                  <a:pt x="3444" y="10471"/>
                  <a:pt x="3442" y="10470"/>
                </a:cubicBezTo>
                <a:cubicBezTo>
                  <a:pt x="3436" y="10467"/>
                  <a:pt x="3432" y="10466"/>
                  <a:pt x="3428" y="10467"/>
                </a:cubicBezTo>
                <a:cubicBezTo>
                  <a:pt x="3417" y="10445"/>
                  <a:pt x="3407" y="10424"/>
                  <a:pt x="3397" y="10403"/>
                </a:cubicBezTo>
                <a:cubicBezTo>
                  <a:pt x="3386" y="10380"/>
                  <a:pt x="3374" y="10357"/>
                  <a:pt x="3363" y="10335"/>
                </a:cubicBezTo>
                <a:cubicBezTo>
                  <a:pt x="3357" y="10321"/>
                  <a:pt x="3354" y="10299"/>
                  <a:pt x="3351" y="10275"/>
                </a:cubicBezTo>
                <a:cubicBezTo>
                  <a:pt x="3349" y="10253"/>
                  <a:pt x="3346" y="10230"/>
                  <a:pt x="3340" y="10209"/>
                </a:cubicBezTo>
                <a:close/>
                <a:moveTo>
                  <a:pt x="11295" y="10221"/>
                </a:moveTo>
                <a:cubicBezTo>
                  <a:pt x="11254" y="10221"/>
                  <a:pt x="11221" y="10288"/>
                  <a:pt x="11221" y="10370"/>
                </a:cubicBezTo>
                <a:cubicBezTo>
                  <a:pt x="11221" y="10451"/>
                  <a:pt x="11254" y="10518"/>
                  <a:pt x="11295" y="10518"/>
                </a:cubicBezTo>
                <a:cubicBezTo>
                  <a:pt x="11335" y="10518"/>
                  <a:pt x="11369" y="10451"/>
                  <a:pt x="11369" y="10370"/>
                </a:cubicBezTo>
                <a:cubicBezTo>
                  <a:pt x="11369" y="10288"/>
                  <a:pt x="11335" y="10221"/>
                  <a:pt x="11295" y="10221"/>
                </a:cubicBezTo>
                <a:close/>
                <a:moveTo>
                  <a:pt x="11051" y="10296"/>
                </a:moveTo>
                <a:cubicBezTo>
                  <a:pt x="11032" y="10296"/>
                  <a:pt x="11016" y="10327"/>
                  <a:pt x="11016" y="10365"/>
                </a:cubicBezTo>
                <a:cubicBezTo>
                  <a:pt x="11016" y="10403"/>
                  <a:pt x="11032" y="10432"/>
                  <a:pt x="11051" y="10432"/>
                </a:cubicBezTo>
                <a:cubicBezTo>
                  <a:pt x="11069" y="10432"/>
                  <a:pt x="11084" y="10403"/>
                  <a:pt x="11084" y="10365"/>
                </a:cubicBezTo>
                <a:cubicBezTo>
                  <a:pt x="11084" y="10327"/>
                  <a:pt x="11069" y="10296"/>
                  <a:pt x="11051" y="10296"/>
                </a:cubicBezTo>
                <a:close/>
                <a:moveTo>
                  <a:pt x="16428" y="10333"/>
                </a:moveTo>
                <a:cubicBezTo>
                  <a:pt x="16409" y="10333"/>
                  <a:pt x="16394" y="10364"/>
                  <a:pt x="16394" y="10402"/>
                </a:cubicBezTo>
                <a:cubicBezTo>
                  <a:pt x="16394" y="10440"/>
                  <a:pt x="16409" y="10470"/>
                  <a:pt x="16428" y="10470"/>
                </a:cubicBezTo>
                <a:cubicBezTo>
                  <a:pt x="16447" y="10470"/>
                  <a:pt x="16462" y="10440"/>
                  <a:pt x="16462" y="10402"/>
                </a:cubicBezTo>
                <a:cubicBezTo>
                  <a:pt x="16462" y="10364"/>
                  <a:pt x="16447" y="10333"/>
                  <a:pt x="16428" y="10333"/>
                </a:cubicBezTo>
                <a:close/>
                <a:moveTo>
                  <a:pt x="10220" y="10345"/>
                </a:moveTo>
                <a:cubicBezTo>
                  <a:pt x="10227" y="10443"/>
                  <a:pt x="10262" y="10518"/>
                  <a:pt x="10310" y="10540"/>
                </a:cubicBezTo>
                <a:cubicBezTo>
                  <a:pt x="10310" y="10682"/>
                  <a:pt x="10310" y="10832"/>
                  <a:pt x="10310" y="11119"/>
                </a:cubicBezTo>
                <a:cubicBezTo>
                  <a:pt x="10309" y="11119"/>
                  <a:pt x="10308" y="11117"/>
                  <a:pt x="10307" y="11117"/>
                </a:cubicBezTo>
                <a:cubicBezTo>
                  <a:pt x="10287" y="11117"/>
                  <a:pt x="10272" y="11148"/>
                  <a:pt x="10272" y="11187"/>
                </a:cubicBezTo>
                <a:cubicBezTo>
                  <a:pt x="10272" y="11226"/>
                  <a:pt x="10287" y="11258"/>
                  <a:pt x="10307" y="11258"/>
                </a:cubicBezTo>
                <a:cubicBezTo>
                  <a:pt x="10308" y="11258"/>
                  <a:pt x="10309" y="11256"/>
                  <a:pt x="10310" y="11256"/>
                </a:cubicBezTo>
                <a:cubicBezTo>
                  <a:pt x="10310" y="11661"/>
                  <a:pt x="10310" y="12026"/>
                  <a:pt x="10310" y="12070"/>
                </a:cubicBezTo>
                <a:cubicBezTo>
                  <a:pt x="10287" y="12096"/>
                  <a:pt x="10272" y="12142"/>
                  <a:pt x="10272" y="12197"/>
                </a:cubicBezTo>
                <a:cubicBezTo>
                  <a:pt x="10272" y="12253"/>
                  <a:pt x="10287" y="12299"/>
                  <a:pt x="10310" y="12325"/>
                </a:cubicBezTo>
                <a:lnTo>
                  <a:pt x="10310" y="12844"/>
                </a:lnTo>
                <a:cubicBezTo>
                  <a:pt x="10310" y="12845"/>
                  <a:pt x="10309" y="12846"/>
                  <a:pt x="10309" y="12847"/>
                </a:cubicBezTo>
                <a:cubicBezTo>
                  <a:pt x="10309" y="12848"/>
                  <a:pt x="10310" y="12848"/>
                  <a:pt x="10310" y="12849"/>
                </a:cubicBezTo>
                <a:lnTo>
                  <a:pt x="10310" y="13057"/>
                </a:lnTo>
                <a:cubicBezTo>
                  <a:pt x="10309" y="13057"/>
                  <a:pt x="10309" y="13057"/>
                  <a:pt x="10309" y="13057"/>
                </a:cubicBezTo>
                <a:cubicBezTo>
                  <a:pt x="10275" y="13057"/>
                  <a:pt x="10248" y="13102"/>
                  <a:pt x="10239" y="13163"/>
                </a:cubicBezTo>
                <a:cubicBezTo>
                  <a:pt x="10202" y="13181"/>
                  <a:pt x="10168" y="13204"/>
                  <a:pt x="10135" y="13230"/>
                </a:cubicBezTo>
                <a:lnTo>
                  <a:pt x="9999" y="12738"/>
                </a:lnTo>
                <a:cubicBezTo>
                  <a:pt x="10012" y="12730"/>
                  <a:pt x="10024" y="12709"/>
                  <a:pt x="10024" y="12678"/>
                </a:cubicBezTo>
                <a:cubicBezTo>
                  <a:pt x="10024" y="12640"/>
                  <a:pt x="10009" y="12609"/>
                  <a:pt x="9990" y="12609"/>
                </a:cubicBezTo>
                <a:cubicBezTo>
                  <a:pt x="9981" y="12609"/>
                  <a:pt x="9974" y="12617"/>
                  <a:pt x="9968" y="12628"/>
                </a:cubicBezTo>
                <a:lnTo>
                  <a:pt x="9514" y="10994"/>
                </a:lnTo>
                <a:cubicBezTo>
                  <a:pt x="9514" y="10993"/>
                  <a:pt x="9514" y="10993"/>
                  <a:pt x="9514" y="10992"/>
                </a:cubicBezTo>
                <a:cubicBezTo>
                  <a:pt x="9514" y="10959"/>
                  <a:pt x="9505" y="10934"/>
                  <a:pt x="9493" y="10916"/>
                </a:cubicBezTo>
                <a:lnTo>
                  <a:pt x="9757" y="10709"/>
                </a:lnTo>
                <a:cubicBezTo>
                  <a:pt x="9754" y="10718"/>
                  <a:pt x="9751" y="10727"/>
                  <a:pt x="9751" y="10738"/>
                </a:cubicBezTo>
                <a:cubicBezTo>
                  <a:pt x="9751" y="10776"/>
                  <a:pt x="9766" y="10806"/>
                  <a:pt x="9785" y="10806"/>
                </a:cubicBezTo>
                <a:cubicBezTo>
                  <a:pt x="9804" y="10806"/>
                  <a:pt x="9819" y="10776"/>
                  <a:pt x="9819" y="10738"/>
                </a:cubicBezTo>
                <a:cubicBezTo>
                  <a:pt x="9819" y="10708"/>
                  <a:pt x="9809" y="10687"/>
                  <a:pt x="9796" y="10677"/>
                </a:cubicBezTo>
                <a:lnTo>
                  <a:pt x="9882" y="10610"/>
                </a:lnTo>
                <a:lnTo>
                  <a:pt x="9976" y="10536"/>
                </a:lnTo>
                <a:cubicBezTo>
                  <a:pt x="9987" y="10547"/>
                  <a:pt x="9998" y="10555"/>
                  <a:pt x="10011" y="10555"/>
                </a:cubicBezTo>
                <a:cubicBezTo>
                  <a:pt x="10043" y="10555"/>
                  <a:pt x="10070" y="10512"/>
                  <a:pt x="10080" y="10455"/>
                </a:cubicBezTo>
                <a:lnTo>
                  <a:pt x="10220" y="10345"/>
                </a:lnTo>
                <a:close/>
                <a:moveTo>
                  <a:pt x="10526" y="10371"/>
                </a:moveTo>
                <a:cubicBezTo>
                  <a:pt x="10499" y="10371"/>
                  <a:pt x="10477" y="10415"/>
                  <a:pt x="10477" y="10470"/>
                </a:cubicBezTo>
                <a:cubicBezTo>
                  <a:pt x="10477" y="10524"/>
                  <a:pt x="10499" y="10568"/>
                  <a:pt x="10526" y="10568"/>
                </a:cubicBezTo>
                <a:cubicBezTo>
                  <a:pt x="10553" y="10568"/>
                  <a:pt x="10575" y="10524"/>
                  <a:pt x="10575" y="10470"/>
                </a:cubicBezTo>
                <a:cubicBezTo>
                  <a:pt x="10575" y="10415"/>
                  <a:pt x="10553" y="10371"/>
                  <a:pt x="10526" y="10371"/>
                </a:cubicBezTo>
                <a:close/>
                <a:moveTo>
                  <a:pt x="12316" y="10371"/>
                </a:moveTo>
                <a:cubicBezTo>
                  <a:pt x="12297" y="10371"/>
                  <a:pt x="12282" y="10402"/>
                  <a:pt x="12282" y="10439"/>
                </a:cubicBezTo>
                <a:cubicBezTo>
                  <a:pt x="12282" y="10477"/>
                  <a:pt x="12297" y="10507"/>
                  <a:pt x="12316" y="10507"/>
                </a:cubicBezTo>
                <a:cubicBezTo>
                  <a:pt x="12335" y="10507"/>
                  <a:pt x="12350" y="10477"/>
                  <a:pt x="12350" y="10439"/>
                </a:cubicBezTo>
                <a:cubicBezTo>
                  <a:pt x="12350" y="10402"/>
                  <a:pt x="12335" y="10371"/>
                  <a:pt x="12316" y="10371"/>
                </a:cubicBezTo>
                <a:close/>
                <a:moveTo>
                  <a:pt x="12560" y="10371"/>
                </a:moveTo>
                <a:cubicBezTo>
                  <a:pt x="12519" y="10371"/>
                  <a:pt x="12486" y="10437"/>
                  <a:pt x="12486" y="10519"/>
                </a:cubicBezTo>
                <a:cubicBezTo>
                  <a:pt x="12486" y="10600"/>
                  <a:pt x="12519" y="10667"/>
                  <a:pt x="12560" y="10667"/>
                </a:cubicBezTo>
                <a:cubicBezTo>
                  <a:pt x="12601" y="10667"/>
                  <a:pt x="12634" y="10600"/>
                  <a:pt x="12634" y="10519"/>
                </a:cubicBezTo>
                <a:cubicBezTo>
                  <a:pt x="12634" y="10437"/>
                  <a:pt x="12601" y="10371"/>
                  <a:pt x="12560" y="10371"/>
                </a:cubicBezTo>
                <a:close/>
                <a:moveTo>
                  <a:pt x="17310" y="10371"/>
                </a:moveTo>
                <a:cubicBezTo>
                  <a:pt x="17297" y="10371"/>
                  <a:pt x="17287" y="10391"/>
                  <a:pt x="17287" y="10417"/>
                </a:cubicBezTo>
                <a:cubicBezTo>
                  <a:pt x="17287" y="10443"/>
                  <a:pt x="17297" y="10464"/>
                  <a:pt x="17310" y="10464"/>
                </a:cubicBezTo>
                <a:cubicBezTo>
                  <a:pt x="17323" y="10464"/>
                  <a:pt x="17334" y="10443"/>
                  <a:pt x="17334" y="10417"/>
                </a:cubicBezTo>
                <a:cubicBezTo>
                  <a:pt x="17334" y="10391"/>
                  <a:pt x="17323" y="10371"/>
                  <a:pt x="17310" y="10371"/>
                </a:cubicBezTo>
                <a:close/>
                <a:moveTo>
                  <a:pt x="12119" y="10411"/>
                </a:moveTo>
                <a:cubicBezTo>
                  <a:pt x="12134" y="10451"/>
                  <a:pt x="12151" y="10480"/>
                  <a:pt x="12171" y="10486"/>
                </a:cubicBezTo>
                <a:cubicBezTo>
                  <a:pt x="12178" y="10488"/>
                  <a:pt x="12185" y="10480"/>
                  <a:pt x="12187" y="10466"/>
                </a:cubicBezTo>
                <a:cubicBezTo>
                  <a:pt x="12189" y="10456"/>
                  <a:pt x="12192" y="10440"/>
                  <a:pt x="12195" y="10422"/>
                </a:cubicBezTo>
                <a:cubicBezTo>
                  <a:pt x="12199" y="10432"/>
                  <a:pt x="12205" y="10446"/>
                  <a:pt x="12211" y="10463"/>
                </a:cubicBezTo>
                <a:cubicBezTo>
                  <a:pt x="12217" y="10477"/>
                  <a:pt x="12222" y="10491"/>
                  <a:pt x="12225" y="10498"/>
                </a:cubicBezTo>
                <a:cubicBezTo>
                  <a:pt x="12242" y="10551"/>
                  <a:pt x="12257" y="10599"/>
                  <a:pt x="12275" y="10652"/>
                </a:cubicBezTo>
                <a:lnTo>
                  <a:pt x="12294" y="10711"/>
                </a:lnTo>
                <a:cubicBezTo>
                  <a:pt x="12296" y="10717"/>
                  <a:pt x="12298" y="10723"/>
                  <a:pt x="12301" y="10730"/>
                </a:cubicBezTo>
                <a:cubicBezTo>
                  <a:pt x="12309" y="10752"/>
                  <a:pt x="12318" y="10776"/>
                  <a:pt x="12322" y="10807"/>
                </a:cubicBezTo>
                <a:cubicBezTo>
                  <a:pt x="12323" y="10812"/>
                  <a:pt x="12324" y="10826"/>
                  <a:pt x="12324" y="10837"/>
                </a:cubicBezTo>
                <a:cubicBezTo>
                  <a:pt x="12325" y="10869"/>
                  <a:pt x="12326" y="10909"/>
                  <a:pt x="12339" y="10934"/>
                </a:cubicBezTo>
                <a:cubicBezTo>
                  <a:pt x="12345" y="10947"/>
                  <a:pt x="12355" y="10948"/>
                  <a:pt x="12366" y="10950"/>
                </a:cubicBezTo>
                <a:cubicBezTo>
                  <a:pt x="12370" y="10951"/>
                  <a:pt x="12379" y="10952"/>
                  <a:pt x="12381" y="10954"/>
                </a:cubicBezTo>
                <a:cubicBezTo>
                  <a:pt x="12383" y="10957"/>
                  <a:pt x="12384" y="10961"/>
                  <a:pt x="12387" y="10966"/>
                </a:cubicBezTo>
                <a:cubicBezTo>
                  <a:pt x="12392" y="10978"/>
                  <a:pt x="12399" y="10993"/>
                  <a:pt x="12406" y="11005"/>
                </a:cubicBezTo>
                <a:cubicBezTo>
                  <a:pt x="12410" y="11038"/>
                  <a:pt x="12418" y="11062"/>
                  <a:pt x="12424" y="11084"/>
                </a:cubicBezTo>
                <a:cubicBezTo>
                  <a:pt x="12433" y="11114"/>
                  <a:pt x="12440" y="11140"/>
                  <a:pt x="12440" y="11188"/>
                </a:cubicBezTo>
                <a:cubicBezTo>
                  <a:pt x="12440" y="11344"/>
                  <a:pt x="12456" y="11451"/>
                  <a:pt x="12533" y="11494"/>
                </a:cubicBezTo>
                <a:cubicBezTo>
                  <a:pt x="12540" y="11609"/>
                  <a:pt x="12599" y="11749"/>
                  <a:pt x="12621" y="11792"/>
                </a:cubicBezTo>
                <a:cubicBezTo>
                  <a:pt x="12621" y="11792"/>
                  <a:pt x="12621" y="11792"/>
                  <a:pt x="12621" y="11792"/>
                </a:cubicBezTo>
                <a:cubicBezTo>
                  <a:pt x="12626" y="11801"/>
                  <a:pt x="12630" y="11809"/>
                  <a:pt x="12635" y="11817"/>
                </a:cubicBezTo>
                <a:cubicBezTo>
                  <a:pt x="12658" y="11858"/>
                  <a:pt x="12672" y="11886"/>
                  <a:pt x="12665" y="11942"/>
                </a:cubicBezTo>
                <a:cubicBezTo>
                  <a:pt x="12665" y="11948"/>
                  <a:pt x="12664" y="11956"/>
                  <a:pt x="12662" y="11964"/>
                </a:cubicBezTo>
                <a:cubicBezTo>
                  <a:pt x="12657" y="12004"/>
                  <a:pt x="12650" y="12049"/>
                  <a:pt x="12661" y="12079"/>
                </a:cubicBezTo>
                <a:cubicBezTo>
                  <a:pt x="12662" y="12083"/>
                  <a:pt x="12665" y="12088"/>
                  <a:pt x="12668" y="12093"/>
                </a:cubicBezTo>
                <a:cubicBezTo>
                  <a:pt x="12670" y="12163"/>
                  <a:pt x="12682" y="12231"/>
                  <a:pt x="12707" y="12306"/>
                </a:cubicBezTo>
                <a:cubicBezTo>
                  <a:pt x="12709" y="12310"/>
                  <a:pt x="12709" y="12313"/>
                  <a:pt x="12710" y="12315"/>
                </a:cubicBezTo>
                <a:cubicBezTo>
                  <a:pt x="12707" y="12321"/>
                  <a:pt x="12706" y="12326"/>
                  <a:pt x="12706" y="12333"/>
                </a:cubicBezTo>
                <a:cubicBezTo>
                  <a:pt x="12670" y="12330"/>
                  <a:pt x="12650" y="12266"/>
                  <a:pt x="12630" y="12202"/>
                </a:cubicBezTo>
                <a:cubicBezTo>
                  <a:pt x="12620" y="12168"/>
                  <a:pt x="12610" y="12133"/>
                  <a:pt x="12596" y="12111"/>
                </a:cubicBezTo>
                <a:cubicBezTo>
                  <a:pt x="12580" y="12088"/>
                  <a:pt x="12566" y="12074"/>
                  <a:pt x="12554" y="12061"/>
                </a:cubicBezTo>
                <a:cubicBezTo>
                  <a:pt x="12536" y="12042"/>
                  <a:pt x="12521" y="12026"/>
                  <a:pt x="12502" y="11988"/>
                </a:cubicBezTo>
                <a:cubicBezTo>
                  <a:pt x="12486" y="11956"/>
                  <a:pt x="12483" y="11914"/>
                  <a:pt x="12479" y="11866"/>
                </a:cubicBezTo>
                <a:cubicBezTo>
                  <a:pt x="12475" y="11815"/>
                  <a:pt x="12471" y="11758"/>
                  <a:pt x="12450" y="11702"/>
                </a:cubicBezTo>
                <a:cubicBezTo>
                  <a:pt x="12436" y="11663"/>
                  <a:pt x="12419" y="11640"/>
                  <a:pt x="12404" y="11619"/>
                </a:cubicBezTo>
                <a:cubicBezTo>
                  <a:pt x="12385" y="11593"/>
                  <a:pt x="12369" y="11569"/>
                  <a:pt x="12358" y="11514"/>
                </a:cubicBezTo>
                <a:lnTo>
                  <a:pt x="12358" y="11442"/>
                </a:lnTo>
                <a:cubicBezTo>
                  <a:pt x="12388" y="11424"/>
                  <a:pt x="12411" y="11369"/>
                  <a:pt x="12411" y="11302"/>
                </a:cubicBezTo>
                <a:cubicBezTo>
                  <a:pt x="12411" y="11220"/>
                  <a:pt x="12378" y="11154"/>
                  <a:pt x="12337" y="11154"/>
                </a:cubicBezTo>
                <a:cubicBezTo>
                  <a:pt x="12328" y="11154"/>
                  <a:pt x="12319" y="11158"/>
                  <a:pt x="12311" y="11165"/>
                </a:cubicBezTo>
                <a:cubicBezTo>
                  <a:pt x="12288" y="11095"/>
                  <a:pt x="12268" y="11019"/>
                  <a:pt x="12273" y="10975"/>
                </a:cubicBezTo>
                <a:cubicBezTo>
                  <a:pt x="12274" y="10967"/>
                  <a:pt x="12273" y="10959"/>
                  <a:pt x="12271" y="10952"/>
                </a:cubicBezTo>
                <a:lnTo>
                  <a:pt x="12119" y="10411"/>
                </a:lnTo>
                <a:close/>
                <a:moveTo>
                  <a:pt x="5255" y="10473"/>
                </a:moveTo>
                <a:cubicBezTo>
                  <a:pt x="5255" y="10477"/>
                  <a:pt x="5255" y="10480"/>
                  <a:pt x="5255" y="10484"/>
                </a:cubicBezTo>
                <a:lnTo>
                  <a:pt x="5255" y="10505"/>
                </a:lnTo>
                <a:cubicBezTo>
                  <a:pt x="5255" y="10507"/>
                  <a:pt x="5255" y="10509"/>
                  <a:pt x="5255" y="10512"/>
                </a:cubicBezTo>
                <a:cubicBezTo>
                  <a:pt x="5258" y="10532"/>
                  <a:pt x="5262" y="10551"/>
                  <a:pt x="5266" y="10569"/>
                </a:cubicBezTo>
                <a:cubicBezTo>
                  <a:pt x="5274" y="10601"/>
                  <a:pt x="5280" y="10631"/>
                  <a:pt x="5280" y="10675"/>
                </a:cubicBezTo>
                <a:cubicBezTo>
                  <a:pt x="5280" y="10739"/>
                  <a:pt x="5275" y="10815"/>
                  <a:pt x="5249" y="10815"/>
                </a:cubicBezTo>
                <a:cubicBezTo>
                  <a:pt x="5239" y="10815"/>
                  <a:pt x="5236" y="10805"/>
                  <a:pt x="5229" y="10768"/>
                </a:cubicBezTo>
                <a:cubicBezTo>
                  <a:pt x="5226" y="10752"/>
                  <a:pt x="5223" y="10737"/>
                  <a:pt x="5218" y="10720"/>
                </a:cubicBezTo>
                <a:cubicBezTo>
                  <a:pt x="5207" y="10691"/>
                  <a:pt x="5197" y="10670"/>
                  <a:pt x="5188" y="10652"/>
                </a:cubicBezTo>
                <a:cubicBezTo>
                  <a:pt x="5175" y="10625"/>
                  <a:pt x="5165" y="10604"/>
                  <a:pt x="5156" y="10568"/>
                </a:cubicBezTo>
                <a:cubicBezTo>
                  <a:pt x="5149" y="10541"/>
                  <a:pt x="5145" y="10508"/>
                  <a:pt x="5142" y="10474"/>
                </a:cubicBezTo>
                <a:lnTo>
                  <a:pt x="5197" y="10474"/>
                </a:lnTo>
                <a:cubicBezTo>
                  <a:pt x="5197" y="10474"/>
                  <a:pt x="5255" y="10473"/>
                  <a:pt x="5255" y="10473"/>
                </a:cubicBezTo>
                <a:close/>
                <a:moveTo>
                  <a:pt x="9410" y="10474"/>
                </a:moveTo>
                <a:lnTo>
                  <a:pt x="9451" y="10864"/>
                </a:lnTo>
                <a:lnTo>
                  <a:pt x="9261" y="10794"/>
                </a:lnTo>
                <a:cubicBezTo>
                  <a:pt x="9285" y="10704"/>
                  <a:pt x="9313" y="10615"/>
                  <a:pt x="9337" y="10547"/>
                </a:cubicBezTo>
                <a:cubicBezTo>
                  <a:pt x="9353" y="10504"/>
                  <a:pt x="9378" y="10491"/>
                  <a:pt x="9405" y="10477"/>
                </a:cubicBezTo>
                <a:cubicBezTo>
                  <a:pt x="9406" y="10476"/>
                  <a:pt x="9408" y="10475"/>
                  <a:pt x="9410" y="10474"/>
                </a:cubicBezTo>
                <a:close/>
                <a:moveTo>
                  <a:pt x="15378" y="10477"/>
                </a:moveTo>
                <a:lnTo>
                  <a:pt x="15558" y="10479"/>
                </a:lnTo>
                <a:cubicBezTo>
                  <a:pt x="15561" y="10528"/>
                  <a:pt x="15581" y="10568"/>
                  <a:pt x="15606" y="10568"/>
                </a:cubicBezTo>
                <a:cubicBezTo>
                  <a:pt x="15631" y="10568"/>
                  <a:pt x="15650" y="10529"/>
                  <a:pt x="15652" y="10480"/>
                </a:cubicBezTo>
                <a:lnTo>
                  <a:pt x="15746" y="10481"/>
                </a:lnTo>
                <a:cubicBezTo>
                  <a:pt x="15753" y="10575"/>
                  <a:pt x="15791" y="10647"/>
                  <a:pt x="15840" y="10647"/>
                </a:cubicBezTo>
                <a:cubicBezTo>
                  <a:pt x="15863" y="10647"/>
                  <a:pt x="15884" y="10627"/>
                  <a:pt x="15901" y="10599"/>
                </a:cubicBezTo>
                <a:lnTo>
                  <a:pt x="16010" y="10782"/>
                </a:lnTo>
                <a:cubicBezTo>
                  <a:pt x="16004" y="10813"/>
                  <a:pt x="16001" y="10845"/>
                  <a:pt x="16001" y="10881"/>
                </a:cubicBezTo>
                <a:cubicBezTo>
                  <a:pt x="16001" y="10898"/>
                  <a:pt x="16007" y="10912"/>
                  <a:pt x="16015" y="10912"/>
                </a:cubicBezTo>
                <a:cubicBezTo>
                  <a:pt x="16024" y="10912"/>
                  <a:pt x="16030" y="10898"/>
                  <a:pt x="16030" y="10881"/>
                </a:cubicBezTo>
                <a:cubicBezTo>
                  <a:pt x="16030" y="10860"/>
                  <a:pt x="16032" y="10842"/>
                  <a:pt x="16034" y="10824"/>
                </a:cubicBezTo>
                <a:lnTo>
                  <a:pt x="16158" y="11035"/>
                </a:lnTo>
                <a:cubicBezTo>
                  <a:pt x="16155" y="11051"/>
                  <a:pt x="16152" y="11068"/>
                  <a:pt x="16152" y="11086"/>
                </a:cubicBezTo>
                <a:cubicBezTo>
                  <a:pt x="16152" y="11118"/>
                  <a:pt x="16158" y="11147"/>
                  <a:pt x="16168" y="11168"/>
                </a:cubicBezTo>
                <a:cubicBezTo>
                  <a:pt x="16146" y="11161"/>
                  <a:pt x="16131" y="11121"/>
                  <a:pt x="16125" y="11081"/>
                </a:cubicBezTo>
                <a:cubicBezTo>
                  <a:pt x="16123" y="11065"/>
                  <a:pt x="16115" y="11056"/>
                  <a:pt x="16107" y="11061"/>
                </a:cubicBezTo>
                <a:cubicBezTo>
                  <a:pt x="16099" y="11066"/>
                  <a:pt x="16094" y="11082"/>
                  <a:pt x="16097" y="11098"/>
                </a:cubicBezTo>
                <a:cubicBezTo>
                  <a:pt x="16109" y="11182"/>
                  <a:pt x="16139" y="11233"/>
                  <a:pt x="16174" y="11233"/>
                </a:cubicBezTo>
                <a:cubicBezTo>
                  <a:pt x="16175" y="11233"/>
                  <a:pt x="16175" y="11233"/>
                  <a:pt x="16176" y="11233"/>
                </a:cubicBezTo>
                <a:cubicBezTo>
                  <a:pt x="16175" y="11237"/>
                  <a:pt x="16175" y="11242"/>
                  <a:pt x="16175" y="11246"/>
                </a:cubicBezTo>
                <a:cubicBezTo>
                  <a:pt x="16175" y="11255"/>
                  <a:pt x="16176" y="11264"/>
                  <a:pt x="16180" y="11269"/>
                </a:cubicBezTo>
                <a:cubicBezTo>
                  <a:pt x="16183" y="11274"/>
                  <a:pt x="16186" y="11275"/>
                  <a:pt x="16189" y="11275"/>
                </a:cubicBezTo>
                <a:cubicBezTo>
                  <a:pt x="16194" y="11275"/>
                  <a:pt x="16198" y="11272"/>
                  <a:pt x="16201" y="11265"/>
                </a:cubicBezTo>
                <a:cubicBezTo>
                  <a:pt x="16205" y="11256"/>
                  <a:pt x="16208" y="11248"/>
                  <a:pt x="16211" y="11239"/>
                </a:cubicBezTo>
                <a:cubicBezTo>
                  <a:pt x="16212" y="11244"/>
                  <a:pt x="16213" y="11248"/>
                  <a:pt x="16215" y="11252"/>
                </a:cubicBezTo>
                <a:cubicBezTo>
                  <a:pt x="16220" y="11265"/>
                  <a:pt x="16229" y="11266"/>
                  <a:pt x="16236" y="11256"/>
                </a:cubicBezTo>
                <a:cubicBezTo>
                  <a:pt x="16242" y="11245"/>
                  <a:pt x="16243" y="11226"/>
                  <a:pt x="16238" y="11214"/>
                </a:cubicBezTo>
                <a:cubicBezTo>
                  <a:pt x="16237" y="11210"/>
                  <a:pt x="16236" y="11203"/>
                  <a:pt x="16236" y="11195"/>
                </a:cubicBezTo>
                <a:cubicBezTo>
                  <a:pt x="16236" y="11194"/>
                  <a:pt x="16235" y="11194"/>
                  <a:pt x="16235" y="11194"/>
                </a:cubicBezTo>
                <a:cubicBezTo>
                  <a:pt x="16239" y="11190"/>
                  <a:pt x="16242" y="11186"/>
                  <a:pt x="16245" y="11181"/>
                </a:cubicBezTo>
                <a:lnTo>
                  <a:pt x="16462" y="11548"/>
                </a:lnTo>
                <a:cubicBezTo>
                  <a:pt x="16445" y="11567"/>
                  <a:pt x="16431" y="11596"/>
                  <a:pt x="16431" y="11638"/>
                </a:cubicBezTo>
                <a:cubicBezTo>
                  <a:pt x="16431" y="11699"/>
                  <a:pt x="16456" y="11749"/>
                  <a:pt x="16486" y="11749"/>
                </a:cubicBezTo>
                <a:cubicBezTo>
                  <a:pt x="16498" y="11749"/>
                  <a:pt x="16507" y="11735"/>
                  <a:pt x="16516" y="11723"/>
                </a:cubicBezTo>
                <a:cubicBezTo>
                  <a:pt x="16523" y="11740"/>
                  <a:pt x="16530" y="11756"/>
                  <a:pt x="16536" y="11773"/>
                </a:cubicBezTo>
                <a:cubicBezTo>
                  <a:pt x="16559" y="11834"/>
                  <a:pt x="16580" y="11892"/>
                  <a:pt x="16614" y="11935"/>
                </a:cubicBezTo>
                <a:cubicBezTo>
                  <a:pt x="16632" y="11959"/>
                  <a:pt x="16648" y="12008"/>
                  <a:pt x="16661" y="12065"/>
                </a:cubicBezTo>
                <a:cubicBezTo>
                  <a:pt x="16654" y="12072"/>
                  <a:pt x="16649" y="12079"/>
                  <a:pt x="16645" y="12093"/>
                </a:cubicBezTo>
                <a:lnTo>
                  <a:pt x="16453" y="11943"/>
                </a:lnTo>
                <a:cubicBezTo>
                  <a:pt x="16443" y="11918"/>
                  <a:pt x="16429" y="11900"/>
                  <a:pt x="16412" y="11900"/>
                </a:cubicBezTo>
                <a:cubicBezTo>
                  <a:pt x="16409" y="11900"/>
                  <a:pt x="16408" y="11905"/>
                  <a:pt x="16405" y="11906"/>
                </a:cubicBezTo>
                <a:lnTo>
                  <a:pt x="16253" y="11787"/>
                </a:lnTo>
                <a:lnTo>
                  <a:pt x="16124" y="11688"/>
                </a:lnTo>
                <a:lnTo>
                  <a:pt x="16019" y="11606"/>
                </a:lnTo>
                <a:cubicBezTo>
                  <a:pt x="16021" y="11578"/>
                  <a:pt x="16025" y="11553"/>
                  <a:pt x="16031" y="11531"/>
                </a:cubicBezTo>
                <a:cubicBezTo>
                  <a:pt x="16032" y="11529"/>
                  <a:pt x="16032" y="11527"/>
                  <a:pt x="16033" y="11525"/>
                </a:cubicBezTo>
                <a:cubicBezTo>
                  <a:pt x="16034" y="11520"/>
                  <a:pt x="16035" y="11515"/>
                  <a:pt x="16035" y="11510"/>
                </a:cubicBezTo>
                <a:cubicBezTo>
                  <a:pt x="16035" y="11499"/>
                  <a:pt x="16032" y="11490"/>
                  <a:pt x="16028" y="11484"/>
                </a:cubicBezTo>
                <a:cubicBezTo>
                  <a:pt x="16020" y="11476"/>
                  <a:pt x="16011" y="11480"/>
                  <a:pt x="16007" y="11494"/>
                </a:cubicBezTo>
                <a:cubicBezTo>
                  <a:pt x="16007" y="11497"/>
                  <a:pt x="16006" y="11498"/>
                  <a:pt x="16005" y="11500"/>
                </a:cubicBezTo>
                <a:cubicBezTo>
                  <a:pt x="15999" y="11525"/>
                  <a:pt x="15994" y="11554"/>
                  <a:pt x="15991" y="11584"/>
                </a:cubicBezTo>
                <a:lnTo>
                  <a:pt x="15847" y="11472"/>
                </a:lnTo>
                <a:cubicBezTo>
                  <a:pt x="15851" y="11454"/>
                  <a:pt x="15853" y="11435"/>
                  <a:pt x="15853" y="11414"/>
                </a:cubicBezTo>
                <a:cubicBezTo>
                  <a:pt x="15853" y="11332"/>
                  <a:pt x="15820" y="11266"/>
                  <a:pt x="15779" y="11266"/>
                </a:cubicBezTo>
                <a:cubicBezTo>
                  <a:pt x="15747" y="11266"/>
                  <a:pt x="15720" y="11308"/>
                  <a:pt x="15710" y="11365"/>
                </a:cubicBezTo>
                <a:lnTo>
                  <a:pt x="15687" y="11348"/>
                </a:lnTo>
                <a:cubicBezTo>
                  <a:pt x="15685" y="11342"/>
                  <a:pt x="15683" y="11336"/>
                  <a:pt x="15680" y="11329"/>
                </a:cubicBezTo>
                <a:cubicBezTo>
                  <a:pt x="15672" y="11303"/>
                  <a:pt x="15670" y="11270"/>
                  <a:pt x="15668" y="11236"/>
                </a:cubicBezTo>
                <a:cubicBezTo>
                  <a:pt x="15666" y="11212"/>
                  <a:pt x="15665" y="11188"/>
                  <a:pt x="15661" y="11167"/>
                </a:cubicBezTo>
                <a:cubicBezTo>
                  <a:pt x="15660" y="11159"/>
                  <a:pt x="15656" y="11155"/>
                  <a:pt x="15654" y="11148"/>
                </a:cubicBezTo>
                <a:cubicBezTo>
                  <a:pt x="15658" y="11137"/>
                  <a:pt x="15662" y="11126"/>
                  <a:pt x="15662" y="11111"/>
                </a:cubicBezTo>
                <a:cubicBezTo>
                  <a:pt x="15662" y="11073"/>
                  <a:pt x="15647" y="11042"/>
                  <a:pt x="15628" y="11042"/>
                </a:cubicBezTo>
                <a:cubicBezTo>
                  <a:pt x="15617" y="11042"/>
                  <a:pt x="15608" y="11054"/>
                  <a:pt x="15602" y="11070"/>
                </a:cubicBezTo>
                <a:cubicBezTo>
                  <a:pt x="15592" y="11063"/>
                  <a:pt x="15585" y="11053"/>
                  <a:pt x="15573" y="11048"/>
                </a:cubicBezTo>
                <a:cubicBezTo>
                  <a:pt x="15569" y="11046"/>
                  <a:pt x="15564" y="11048"/>
                  <a:pt x="15561" y="11054"/>
                </a:cubicBezTo>
                <a:cubicBezTo>
                  <a:pt x="15557" y="11060"/>
                  <a:pt x="15555" y="11068"/>
                  <a:pt x="15555" y="11077"/>
                </a:cubicBezTo>
                <a:cubicBezTo>
                  <a:pt x="15555" y="11120"/>
                  <a:pt x="15548" y="11178"/>
                  <a:pt x="15491" y="11195"/>
                </a:cubicBezTo>
                <a:lnTo>
                  <a:pt x="15420" y="11140"/>
                </a:lnTo>
                <a:cubicBezTo>
                  <a:pt x="15410" y="11084"/>
                  <a:pt x="15383" y="11042"/>
                  <a:pt x="15351" y="11042"/>
                </a:cubicBezTo>
                <a:cubicBezTo>
                  <a:pt x="15339" y="11042"/>
                  <a:pt x="15328" y="11049"/>
                  <a:pt x="15318" y="11060"/>
                </a:cubicBezTo>
                <a:lnTo>
                  <a:pt x="14577" y="10484"/>
                </a:lnTo>
                <a:cubicBezTo>
                  <a:pt x="14577" y="10483"/>
                  <a:pt x="14576" y="10483"/>
                  <a:pt x="14576" y="10483"/>
                </a:cubicBezTo>
                <a:lnTo>
                  <a:pt x="14839" y="10480"/>
                </a:lnTo>
                <a:cubicBezTo>
                  <a:pt x="14845" y="10496"/>
                  <a:pt x="14854" y="10507"/>
                  <a:pt x="14865" y="10507"/>
                </a:cubicBezTo>
                <a:cubicBezTo>
                  <a:pt x="14876" y="10507"/>
                  <a:pt x="14885" y="10495"/>
                  <a:pt x="14891" y="10479"/>
                </a:cubicBezTo>
                <a:lnTo>
                  <a:pt x="14933" y="10479"/>
                </a:lnTo>
                <a:lnTo>
                  <a:pt x="15378" y="10477"/>
                </a:lnTo>
                <a:close/>
                <a:moveTo>
                  <a:pt x="4771" y="10483"/>
                </a:moveTo>
                <a:cubicBezTo>
                  <a:pt x="4706" y="10483"/>
                  <a:pt x="4652" y="10590"/>
                  <a:pt x="4652" y="10722"/>
                </a:cubicBezTo>
                <a:cubicBezTo>
                  <a:pt x="4652" y="10854"/>
                  <a:pt x="4706" y="10961"/>
                  <a:pt x="4771" y="10961"/>
                </a:cubicBezTo>
                <a:cubicBezTo>
                  <a:pt x="4837" y="10961"/>
                  <a:pt x="4891" y="10854"/>
                  <a:pt x="4891" y="10722"/>
                </a:cubicBezTo>
                <a:cubicBezTo>
                  <a:pt x="4891" y="10590"/>
                  <a:pt x="4837" y="10483"/>
                  <a:pt x="4771" y="10483"/>
                </a:cubicBezTo>
                <a:close/>
                <a:moveTo>
                  <a:pt x="15029" y="10483"/>
                </a:moveTo>
                <a:cubicBezTo>
                  <a:pt x="15002" y="10483"/>
                  <a:pt x="14980" y="10527"/>
                  <a:pt x="14980" y="10582"/>
                </a:cubicBezTo>
                <a:cubicBezTo>
                  <a:pt x="14980" y="10636"/>
                  <a:pt x="15002" y="10680"/>
                  <a:pt x="15029" y="10680"/>
                </a:cubicBezTo>
                <a:cubicBezTo>
                  <a:pt x="15056" y="10680"/>
                  <a:pt x="15078" y="10636"/>
                  <a:pt x="15078" y="10582"/>
                </a:cubicBezTo>
                <a:cubicBezTo>
                  <a:pt x="15078" y="10527"/>
                  <a:pt x="15056" y="10483"/>
                  <a:pt x="15029" y="10483"/>
                </a:cubicBezTo>
                <a:close/>
                <a:moveTo>
                  <a:pt x="14493" y="10484"/>
                </a:moveTo>
                <a:lnTo>
                  <a:pt x="14517" y="10502"/>
                </a:lnTo>
                <a:cubicBezTo>
                  <a:pt x="14516" y="10507"/>
                  <a:pt x="14514" y="10510"/>
                  <a:pt x="14514" y="10514"/>
                </a:cubicBezTo>
                <a:cubicBezTo>
                  <a:pt x="14514" y="10552"/>
                  <a:pt x="14530" y="10582"/>
                  <a:pt x="14549" y="10582"/>
                </a:cubicBezTo>
                <a:cubicBezTo>
                  <a:pt x="14561" y="10582"/>
                  <a:pt x="14570" y="10567"/>
                  <a:pt x="14576" y="10548"/>
                </a:cubicBezTo>
                <a:lnTo>
                  <a:pt x="14910" y="10808"/>
                </a:lnTo>
                <a:lnTo>
                  <a:pt x="15293" y="11105"/>
                </a:lnTo>
                <a:cubicBezTo>
                  <a:pt x="15284" y="11130"/>
                  <a:pt x="15277" y="11158"/>
                  <a:pt x="15277" y="11190"/>
                </a:cubicBezTo>
                <a:cubicBezTo>
                  <a:pt x="15277" y="11250"/>
                  <a:pt x="15295" y="11301"/>
                  <a:pt x="15320" y="11324"/>
                </a:cubicBezTo>
                <a:cubicBezTo>
                  <a:pt x="15320" y="11329"/>
                  <a:pt x="15319" y="11334"/>
                  <a:pt x="15319" y="11338"/>
                </a:cubicBezTo>
                <a:cubicBezTo>
                  <a:pt x="15315" y="11373"/>
                  <a:pt x="15313" y="11397"/>
                  <a:pt x="15303" y="11418"/>
                </a:cubicBezTo>
                <a:cubicBezTo>
                  <a:pt x="15285" y="11453"/>
                  <a:pt x="15261" y="11477"/>
                  <a:pt x="15237" y="11500"/>
                </a:cubicBezTo>
                <a:cubicBezTo>
                  <a:pt x="15213" y="11523"/>
                  <a:pt x="15188" y="11547"/>
                  <a:pt x="15170" y="11583"/>
                </a:cubicBezTo>
                <a:cubicBezTo>
                  <a:pt x="15153" y="11616"/>
                  <a:pt x="15138" y="11648"/>
                  <a:pt x="15123" y="11680"/>
                </a:cubicBezTo>
                <a:cubicBezTo>
                  <a:pt x="15110" y="11655"/>
                  <a:pt x="15092" y="11639"/>
                  <a:pt x="15072" y="11639"/>
                </a:cubicBezTo>
                <a:cubicBezTo>
                  <a:pt x="15031" y="11639"/>
                  <a:pt x="14998" y="11705"/>
                  <a:pt x="14998" y="11787"/>
                </a:cubicBezTo>
                <a:cubicBezTo>
                  <a:pt x="14998" y="11826"/>
                  <a:pt x="15006" y="11862"/>
                  <a:pt x="15019" y="11889"/>
                </a:cubicBezTo>
                <a:cubicBezTo>
                  <a:pt x="15012" y="11901"/>
                  <a:pt x="15004" y="11919"/>
                  <a:pt x="14999" y="11921"/>
                </a:cubicBezTo>
                <a:cubicBezTo>
                  <a:pt x="14994" y="11925"/>
                  <a:pt x="14989" y="11927"/>
                  <a:pt x="14983" y="11930"/>
                </a:cubicBezTo>
                <a:cubicBezTo>
                  <a:pt x="14949" y="11951"/>
                  <a:pt x="14906" y="11977"/>
                  <a:pt x="14906" y="12076"/>
                </a:cubicBezTo>
                <a:cubicBezTo>
                  <a:pt x="14906" y="12119"/>
                  <a:pt x="14911" y="12154"/>
                  <a:pt x="14915" y="12183"/>
                </a:cubicBezTo>
                <a:cubicBezTo>
                  <a:pt x="14918" y="12210"/>
                  <a:pt x="14922" y="12235"/>
                  <a:pt x="14922" y="12264"/>
                </a:cubicBezTo>
                <a:cubicBezTo>
                  <a:pt x="14922" y="12316"/>
                  <a:pt x="14915" y="12359"/>
                  <a:pt x="14908" y="12400"/>
                </a:cubicBezTo>
                <a:cubicBezTo>
                  <a:pt x="14902" y="12440"/>
                  <a:pt x="14896" y="12476"/>
                  <a:pt x="14896" y="12518"/>
                </a:cubicBezTo>
                <a:cubicBezTo>
                  <a:pt x="14896" y="12520"/>
                  <a:pt x="14896" y="12522"/>
                  <a:pt x="14896" y="12524"/>
                </a:cubicBezTo>
                <a:lnTo>
                  <a:pt x="14904" y="12607"/>
                </a:lnTo>
                <a:cubicBezTo>
                  <a:pt x="14902" y="12609"/>
                  <a:pt x="14900" y="12612"/>
                  <a:pt x="14899" y="12616"/>
                </a:cubicBezTo>
                <a:cubicBezTo>
                  <a:pt x="14897" y="12617"/>
                  <a:pt x="14895" y="12618"/>
                  <a:pt x="14894" y="12618"/>
                </a:cubicBezTo>
                <a:cubicBezTo>
                  <a:pt x="14891" y="12620"/>
                  <a:pt x="14887" y="12621"/>
                  <a:pt x="14885" y="12622"/>
                </a:cubicBezTo>
                <a:cubicBezTo>
                  <a:pt x="14863" y="12635"/>
                  <a:pt x="14855" y="12678"/>
                  <a:pt x="14850" y="12715"/>
                </a:cubicBezTo>
                <a:lnTo>
                  <a:pt x="14756" y="12124"/>
                </a:lnTo>
                <a:lnTo>
                  <a:pt x="14722" y="11908"/>
                </a:lnTo>
                <a:cubicBezTo>
                  <a:pt x="14741" y="11882"/>
                  <a:pt x="14755" y="11838"/>
                  <a:pt x="14755" y="11787"/>
                </a:cubicBezTo>
                <a:cubicBezTo>
                  <a:pt x="14755" y="11705"/>
                  <a:pt x="14722" y="11639"/>
                  <a:pt x="14681" y="11639"/>
                </a:cubicBezTo>
                <a:cubicBezTo>
                  <a:pt x="14680" y="11639"/>
                  <a:pt x="14679" y="11640"/>
                  <a:pt x="14678" y="11640"/>
                </a:cubicBezTo>
                <a:lnTo>
                  <a:pt x="14633" y="11357"/>
                </a:lnTo>
                <a:cubicBezTo>
                  <a:pt x="14646" y="11348"/>
                  <a:pt x="14657" y="11327"/>
                  <a:pt x="14657" y="11297"/>
                </a:cubicBezTo>
                <a:cubicBezTo>
                  <a:pt x="14657" y="11260"/>
                  <a:pt x="14642" y="11229"/>
                  <a:pt x="14623" y="11229"/>
                </a:cubicBezTo>
                <a:cubicBezTo>
                  <a:pt x="14619" y="11229"/>
                  <a:pt x="14617" y="11234"/>
                  <a:pt x="14613" y="11237"/>
                </a:cubicBezTo>
                <a:lnTo>
                  <a:pt x="14493" y="10484"/>
                </a:lnTo>
                <a:close/>
                <a:moveTo>
                  <a:pt x="10391" y="10520"/>
                </a:moveTo>
                <a:cubicBezTo>
                  <a:pt x="10462" y="10786"/>
                  <a:pt x="10951" y="12609"/>
                  <a:pt x="11263" y="13774"/>
                </a:cubicBezTo>
                <a:cubicBezTo>
                  <a:pt x="11250" y="13783"/>
                  <a:pt x="11239" y="13805"/>
                  <a:pt x="11239" y="13834"/>
                </a:cubicBezTo>
                <a:cubicBezTo>
                  <a:pt x="11239" y="13872"/>
                  <a:pt x="11255" y="13902"/>
                  <a:pt x="11274" y="13902"/>
                </a:cubicBezTo>
                <a:cubicBezTo>
                  <a:pt x="11282" y="13902"/>
                  <a:pt x="11288" y="13894"/>
                  <a:pt x="11294" y="13885"/>
                </a:cubicBezTo>
                <a:cubicBezTo>
                  <a:pt x="11377" y="14195"/>
                  <a:pt x="11545" y="14823"/>
                  <a:pt x="11545" y="14823"/>
                </a:cubicBezTo>
                <a:lnTo>
                  <a:pt x="11089" y="13798"/>
                </a:lnTo>
                <a:cubicBezTo>
                  <a:pt x="11088" y="13726"/>
                  <a:pt x="11062" y="13670"/>
                  <a:pt x="11027" y="13658"/>
                </a:cubicBezTo>
                <a:lnTo>
                  <a:pt x="10871" y="13307"/>
                </a:lnTo>
                <a:cubicBezTo>
                  <a:pt x="10869" y="13304"/>
                  <a:pt x="10868" y="13301"/>
                  <a:pt x="10867" y="13298"/>
                </a:cubicBezTo>
                <a:lnTo>
                  <a:pt x="10409" y="12269"/>
                </a:lnTo>
                <a:cubicBezTo>
                  <a:pt x="10415" y="12247"/>
                  <a:pt x="10420" y="12224"/>
                  <a:pt x="10420" y="12197"/>
                </a:cubicBezTo>
                <a:cubicBezTo>
                  <a:pt x="10420" y="12116"/>
                  <a:pt x="10386" y="12049"/>
                  <a:pt x="10346" y="12049"/>
                </a:cubicBezTo>
                <a:cubicBezTo>
                  <a:pt x="10343" y="12049"/>
                  <a:pt x="10342" y="12051"/>
                  <a:pt x="10339" y="12052"/>
                </a:cubicBezTo>
                <a:lnTo>
                  <a:pt x="10339" y="11201"/>
                </a:lnTo>
                <a:cubicBezTo>
                  <a:pt x="10340" y="11196"/>
                  <a:pt x="10342" y="11192"/>
                  <a:pt x="10342" y="11187"/>
                </a:cubicBezTo>
                <a:cubicBezTo>
                  <a:pt x="10342" y="11181"/>
                  <a:pt x="10340" y="11178"/>
                  <a:pt x="10339" y="11173"/>
                </a:cubicBezTo>
                <a:lnTo>
                  <a:pt x="10339" y="10549"/>
                </a:lnTo>
                <a:cubicBezTo>
                  <a:pt x="10358" y="10548"/>
                  <a:pt x="10375" y="10536"/>
                  <a:pt x="10391" y="10520"/>
                </a:cubicBezTo>
                <a:close/>
                <a:moveTo>
                  <a:pt x="14467" y="10525"/>
                </a:moveTo>
                <a:cubicBezTo>
                  <a:pt x="14468" y="10533"/>
                  <a:pt x="14469" y="10542"/>
                  <a:pt x="14471" y="10551"/>
                </a:cubicBezTo>
                <a:cubicBezTo>
                  <a:pt x="14471" y="10553"/>
                  <a:pt x="14471" y="10554"/>
                  <a:pt x="14471" y="10556"/>
                </a:cubicBezTo>
                <a:cubicBezTo>
                  <a:pt x="14473" y="10565"/>
                  <a:pt x="14475" y="10575"/>
                  <a:pt x="14476" y="10585"/>
                </a:cubicBezTo>
                <a:cubicBezTo>
                  <a:pt x="14477" y="10588"/>
                  <a:pt x="14477" y="10590"/>
                  <a:pt x="14477" y="10593"/>
                </a:cubicBezTo>
                <a:cubicBezTo>
                  <a:pt x="14479" y="10603"/>
                  <a:pt x="14480" y="10612"/>
                  <a:pt x="14482" y="10622"/>
                </a:cubicBezTo>
                <a:cubicBezTo>
                  <a:pt x="14483" y="10627"/>
                  <a:pt x="14483" y="10631"/>
                  <a:pt x="14484" y="10635"/>
                </a:cubicBezTo>
                <a:cubicBezTo>
                  <a:pt x="14485" y="10646"/>
                  <a:pt x="14487" y="10657"/>
                  <a:pt x="14489" y="10668"/>
                </a:cubicBezTo>
                <a:cubicBezTo>
                  <a:pt x="14489" y="10671"/>
                  <a:pt x="14490" y="10674"/>
                  <a:pt x="14491" y="10677"/>
                </a:cubicBezTo>
                <a:cubicBezTo>
                  <a:pt x="14493" y="10690"/>
                  <a:pt x="14494" y="10702"/>
                  <a:pt x="14496" y="10715"/>
                </a:cubicBezTo>
                <a:cubicBezTo>
                  <a:pt x="14497" y="10718"/>
                  <a:pt x="14498" y="10723"/>
                  <a:pt x="14498" y="10726"/>
                </a:cubicBezTo>
                <a:cubicBezTo>
                  <a:pt x="14500" y="10740"/>
                  <a:pt x="14502" y="10753"/>
                  <a:pt x="14505" y="10767"/>
                </a:cubicBezTo>
                <a:cubicBezTo>
                  <a:pt x="14505" y="10769"/>
                  <a:pt x="14505" y="10771"/>
                  <a:pt x="14506" y="10773"/>
                </a:cubicBezTo>
                <a:cubicBezTo>
                  <a:pt x="14508" y="10788"/>
                  <a:pt x="14510" y="10804"/>
                  <a:pt x="14513" y="10821"/>
                </a:cubicBezTo>
                <a:cubicBezTo>
                  <a:pt x="14516" y="10840"/>
                  <a:pt x="14519" y="10859"/>
                  <a:pt x="14523" y="10879"/>
                </a:cubicBezTo>
                <a:cubicBezTo>
                  <a:pt x="14524" y="10885"/>
                  <a:pt x="14525" y="10892"/>
                  <a:pt x="14526" y="10899"/>
                </a:cubicBezTo>
                <a:cubicBezTo>
                  <a:pt x="14528" y="10913"/>
                  <a:pt x="14530" y="10927"/>
                  <a:pt x="14532" y="10941"/>
                </a:cubicBezTo>
                <a:cubicBezTo>
                  <a:pt x="14534" y="10951"/>
                  <a:pt x="14535" y="10962"/>
                  <a:pt x="14537" y="10973"/>
                </a:cubicBezTo>
                <a:cubicBezTo>
                  <a:pt x="14539" y="10985"/>
                  <a:pt x="14541" y="10997"/>
                  <a:pt x="14543" y="11010"/>
                </a:cubicBezTo>
                <a:cubicBezTo>
                  <a:pt x="14544" y="11018"/>
                  <a:pt x="14546" y="11027"/>
                  <a:pt x="14548" y="11036"/>
                </a:cubicBezTo>
                <a:cubicBezTo>
                  <a:pt x="14550" y="11051"/>
                  <a:pt x="14552" y="11066"/>
                  <a:pt x="14555" y="11082"/>
                </a:cubicBezTo>
                <a:cubicBezTo>
                  <a:pt x="14556" y="11089"/>
                  <a:pt x="14557" y="11097"/>
                  <a:pt x="14558" y="11105"/>
                </a:cubicBezTo>
                <a:cubicBezTo>
                  <a:pt x="14561" y="11122"/>
                  <a:pt x="14564" y="11140"/>
                  <a:pt x="14567" y="11158"/>
                </a:cubicBezTo>
                <a:cubicBezTo>
                  <a:pt x="14568" y="11164"/>
                  <a:pt x="14569" y="11170"/>
                  <a:pt x="14570" y="11177"/>
                </a:cubicBezTo>
                <a:cubicBezTo>
                  <a:pt x="14575" y="11212"/>
                  <a:pt x="14583" y="11262"/>
                  <a:pt x="14589" y="11297"/>
                </a:cubicBezTo>
                <a:cubicBezTo>
                  <a:pt x="14589" y="11298"/>
                  <a:pt x="14589" y="11299"/>
                  <a:pt x="14590" y="11300"/>
                </a:cubicBezTo>
                <a:cubicBezTo>
                  <a:pt x="14607" y="11407"/>
                  <a:pt x="14628" y="11540"/>
                  <a:pt x="14647" y="11658"/>
                </a:cubicBezTo>
                <a:cubicBezTo>
                  <a:pt x="14624" y="11683"/>
                  <a:pt x="14608" y="11730"/>
                  <a:pt x="14608" y="11787"/>
                </a:cubicBezTo>
                <a:cubicBezTo>
                  <a:pt x="14608" y="11869"/>
                  <a:pt x="14641" y="11935"/>
                  <a:pt x="14681" y="11935"/>
                </a:cubicBezTo>
                <a:cubicBezTo>
                  <a:pt x="14685" y="11935"/>
                  <a:pt x="14687" y="11932"/>
                  <a:pt x="14691" y="11932"/>
                </a:cubicBezTo>
                <a:cubicBezTo>
                  <a:pt x="14737" y="12222"/>
                  <a:pt x="14781" y="12494"/>
                  <a:pt x="14827" y="12780"/>
                </a:cubicBezTo>
                <a:cubicBezTo>
                  <a:pt x="14827" y="12781"/>
                  <a:pt x="14826" y="12781"/>
                  <a:pt x="14826" y="12781"/>
                </a:cubicBezTo>
                <a:cubicBezTo>
                  <a:pt x="14817" y="12787"/>
                  <a:pt x="14810" y="12796"/>
                  <a:pt x="14803" y="12813"/>
                </a:cubicBezTo>
                <a:cubicBezTo>
                  <a:pt x="14799" y="12783"/>
                  <a:pt x="14788" y="12758"/>
                  <a:pt x="14772" y="12758"/>
                </a:cubicBezTo>
                <a:cubicBezTo>
                  <a:pt x="14756" y="12758"/>
                  <a:pt x="14743" y="12783"/>
                  <a:pt x="14740" y="12814"/>
                </a:cubicBezTo>
                <a:cubicBezTo>
                  <a:pt x="14732" y="12770"/>
                  <a:pt x="14724" y="12727"/>
                  <a:pt x="14715" y="12687"/>
                </a:cubicBezTo>
                <a:cubicBezTo>
                  <a:pt x="14706" y="12643"/>
                  <a:pt x="14697" y="12602"/>
                  <a:pt x="14690" y="12561"/>
                </a:cubicBezTo>
                <a:cubicBezTo>
                  <a:pt x="14684" y="12518"/>
                  <a:pt x="14668" y="12484"/>
                  <a:pt x="14656" y="12456"/>
                </a:cubicBezTo>
                <a:cubicBezTo>
                  <a:pt x="14650" y="12442"/>
                  <a:pt x="14644" y="12429"/>
                  <a:pt x="14642" y="12420"/>
                </a:cubicBezTo>
                <a:cubicBezTo>
                  <a:pt x="14635" y="12392"/>
                  <a:pt x="14633" y="12366"/>
                  <a:pt x="14632" y="12338"/>
                </a:cubicBezTo>
                <a:cubicBezTo>
                  <a:pt x="14630" y="12307"/>
                  <a:pt x="14628" y="12275"/>
                  <a:pt x="14618" y="12244"/>
                </a:cubicBezTo>
                <a:cubicBezTo>
                  <a:pt x="14607" y="12207"/>
                  <a:pt x="14604" y="12185"/>
                  <a:pt x="14600" y="12154"/>
                </a:cubicBezTo>
                <a:cubicBezTo>
                  <a:pt x="14598" y="12142"/>
                  <a:pt x="14597" y="12130"/>
                  <a:pt x="14594" y="12115"/>
                </a:cubicBezTo>
                <a:cubicBezTo>
                  <a:pt x="14589" y="12084"/>
                  <a:pt x="14579" y="12041"/>
                  <a:pt x="14567" y="11991"/>
                </a:cubicBezTo>
                <a:cubicBezTo>
                  <a:pt x="14554" y="11933"/>
                  <a:pt x="14539" y="11867"/>
                  <a:pt x="14531" y="11817"/>
                </a:cubicBezTo>
                <a:cubicBezTo>
                  <a:pt x="14526" y="11788"/>
                  <a:pt x="14521" y="11760"/>
                  <a:pt x="14516" y="11732"/>
                </a:cubicBezTo>
                <a:cubicBezTo>
                  <a:pt x="14505" y="11679"/>
                  <a:pt x="14495" y="11627"/>
                  <a:pt x="14495" y="11578"/>
                </a:cubicBezTo>
                <a:cubicBezTo>
                  <a:pt x="14495" y="11571"/>
                  <a:pt x="14494" y="11558"/>
                  <a:pt x="14494" y="11545"/>
                </a:cubicBezTo>
                <a:cubicBezTo>
                  <a:pt x="14493" y="11540"/>
                  <a:pt x="14493" y="11536"/>
                  <a:pt x="14492" y="11532"/>
                </a:cubicBezTo>
                <a:cubicBezTo>
                  <a:pt x="14493" y="11529"/>
                  <a:pt x="14494" y="11526"/>
                  <a:pt x="14494" y="11522"/>
                </a:cubicBezTo>
                <a:cubicBezTo>
                  <a:pt x="14494" y="11498"/>
                  <a:pt x="14496" y="11485"/>
                  <a:pt x="14498" y="11469"/>
                </a:cubicBezTo>
                <a:cubicBezTo>
                  <a:pt x="14501" y="11451"/>
                  <a:pt x="14503" y="11431"/>
                  <a:pt x="14503" y="11400"/>
                </a:cubicBezTo>
                <a:cubicBezTo>
                  <a:pt x="14503" y="11359"/>
                  <a:pt x="14497" y="11325"/>
                  <a:pt x="14491" y="11294"/>
                </a:cubicBezTo>
                <a:cubicBezTo>
                  <a:pt x="14487" y="11270"/>
                  <a:pt x="14483" y="11249"/>
                  <a:pt x="14483" y="11229"/>
                </a:cubicBezTo>
                <a:cubicBezTo>
                  <a:pt x="14483" y="11225"/>
                  <a:pt x="14485" y="11219"/>
                  <a:pt x="14486" y="11215"/>
                </a:cubicBezTo>
                <a:cubicBezTo>
                  <a:pt x="14490" y="11199"/>
                  <a:pt x="14495" y="11184"/>
                  <a:pt x="14495" y="11167"/>
                </a:cubicBezTo>
                <a:cubicBezTo>
                  <a:pt x="14495" y="11150"/>
                  <a:pt x="14488" y="11137"/>
                  <a:pt x="14480" y="11137"/>
                </a:cubicBezTo>
                <a:lnTo>
                  <a:pt x="14463" y="11137"/>
                </a:lnTo>
                <a:cubicBezTo>
                  <a:pt x="14459" y="11137"/>
                  <a:pt x="14456" y="11140"/>
                  <a:pt x="14453" y="11146"/>
                </a:cubicBezTo>
                <a:cubicBezTo>
                  <a:pt x="14441" y="11169"/>
                  <a:pt x="14434" y="11202"/>
                  <a:pt x="14427" y="11235"/>
                </a:cubicBezTo>
                <a:cubicBezTo>
                  <a:pt x="14413" y="11298"/>
                  <a:pt x="14403" y="11336"/>
                  <a:pt x="14378" y="11336"/>
                </a:cubicBezTo>
                <a:cubicBezTo>
                  <a:pt x="14359" y="11336"/>
                  <a:pt x="14343" y="11322"/>
                  <a:pt x="14327" y="11293"/>
                </a:cubicBezTo>
                <a:cubicBezTo>
                  <a:pt x="14349" y="11167"/>
                  <a:pt x="14366" y="11076"/>
                  <a:pt x="14384" y="10978"/>
                </a:cubicBezTo>
                <a:cubicBezTo>
                  <a:pt x="14389" y="10984"/>
                  <a:pt x="14394" y="10992"/>
                  <a:pt x="14400" y="10992"/>
                </a:cubicBezTo>
                <a:cubicBezTo>
                  <a:pt x="14419" y="10992"/>
                  <a:pt x="14434" y="10962"/>
                  <a:pt x="14434" y="10924"/>
                </a:cubicBezTo>
                <a:cubicBezTo>
                  <a:pt x="14434" y="10890"/>
                  <a:pt x="14421" y="10864"/>
                  <a:pt x="14405" y="10859"/>
                </a:cubicBezTo>
                <a:cubicBezTo>
                  <a:pt x="14407" y="10847"/>
                  <a:pt x="14411" y="10828"/>
                  <a:pt x="14413" y="10816"/>
                </a:cubicBezTo>
                <a:cubicBezTo>
                  <a:pt x="14414" y="10811"/>
                  <a:pt x="14414" y="10807"/>
                  <a:pt x="14415" y="10802"/>
                </a:cubicBezTo>
                <a:cubicBezTo>
                  <a:pt x="14417" y="10790"/>
                  <a:pt x="14419" y="10779"/>
                  <a:pt x="14421" y="10768"/>
                </a:cubicBezTo>
                <a:cubicBezTo>
                  <a:pt x="14423" y="10761"/>
                  <a:pt x="14424" y="10754"/>
                  <a:pt x="14425" y="10747"/>
                </a:cubicBezTo>
                <a:cubicBezTo>
                  <a:pt x="14426" y="10739"/>
                  <a:pt x="14428" y="10731"/>
                  <a:pt x="14430" y="10723"/>
                </a:cubicBezTo>
                <a:cubicBezTo>
                  <a:pt x="14432" y="10710"/>
                  <a:pt x="14434" y="10698"/>
                  <a:pt x="14437" y="10687"/>
                </a:cubicBezTo>
                <a:cubicBezTo>
                  <a:pt x="14437" y="10683"/>
                  <a:pt x="14438" y="10680"/>
                  <a:pt x="14438" y="10676"/>
                </a:cubicBezTo>
                <a:cubicBezTo>
                  <a:pt x="14441" y="10662"/>
                  <a:pt x="14443" y="10648"/>
                  <a:pt x="14446" y="10635"/>
                </a:cubicBezTo>
                <a:cubicBezTo>
                  <a:pt x="14446" y="10632"/>
                  <a:pt x="14447" y="10629"/>
                  <a:pt x="14448" y="10626"/>
                </a:cubicBezTo>
                <a:cubicBezTo>
                  <a:pt x="14449" y="10616"/>
                  <a:pt x="14451" y="10606"/>
                  <a:pt x="14453" y="10597"/>
                </a:cubicBezTo>
                <a:cubicBezTo>
                  <a:pt x="14454" y="10593"/>
                  <a:pt x="14454" y="10589"/>
                  <a:pt x="14455" y="10585"/>
                </a:cubicBezTo>
                <a:cubicBezTo>
                  <a:pt x="14457" y="10578"/>
                  <a:pt x="14458" y="10570"/>
                  <a:pt x="14459" y="10563"/>
                </a:cubicBezTo>
                <a:cubicBezTo>
                  <a:pt x="14460" y="10559"/>
                  <a:pt x="14461" y="10556"/>
                  <a:pt x="14462" y="10553"/>
                </a:cubicBezTo>
                <a:cubicBezTo>
                  <a:pt x="14463" y="10545"/>
                  <a:pt x="14464" y="10538"/>
                  <a:pt x="14465" y="10532"/>
                </a:cubicBezTo>
                <a:cubicBezTo>
                  <a:pt x="14465" y="10529"/>
                  <a:pt x="14466" y="10527"/>
                  <a:pt x="14467" y="10525"/>
                </a:cubicBezTo>
                <a:close/>
                <a:moveTo>
                  <a:pt x="15181" y="10557"/>
                </a:moveTo>
                <a:cubicBezTo>
                  <a:pt x="15163" y="10557"/>
                  <a:pt x="15147" y="10588"/>
                  <a:pt x="15147" y="10626"/>
                </a:cubicBezTo>
                <a:cubicBezTo>
                  <a:pt x="15147" y="10664"/>
                  <a:pt x="15163" y="10694"/>
                  <a:pt x="15181" y="10694"/>
                </a:cubicBezTo>
                <a:cubicBezTo>
                  <a:pt x="15200" y="10694"/>
                  <a:pt x="15215" y="10664"/>
                  <a:pt x="15215" y="10626"/>
                </a:cubicBezTo>
                <a:cubicBezTo>
                  <a:pt x="15215" y="10588"/>
                  <a:pt x="15200" y="10557"/>
                  <a:pt x="15181" y="10557"/>
                </a:cubicBezTo>
                <a:close/>
                <a:moveTo>
                  <a:pt x="4373" y="10595"/>
                </a:moveTo>
                <a:cubicBezTo>
                  <a:pt x="4332" y="10595"/>
                  <a:pt x="4299" y="10661"/>
                  <a:pt x="4299" y="10743"/>
                </a:cubicBezTo>
                <a:cubicBezTo>
                  <a:pt x="4299" y="10824"/>
                  <a:pt x="4332" y="10891"/>
                  <a:pt x="4373" y="10891"/>
                </a:cubicBezTo>
                <a:cubicBezTo>
                  <a:pt x="4413" y="10891"/>
                  <a:pt x="4446" y="10824"/>
                  <a:pt x="4446" y="10743"/>
                </a:cubicBezTo>
                <a:cubicBezTo>
                  <a:pt x="4446" y="10661"/>
                  <a:pt x="4413" y="10595"/>
                  <a:pt x="4373" y="10595"/>
                </a:cubicBezTo>
                <a:close/>
                <a:moveTo>
                  <a:pt x="5385" y="10612"/>
                </a:moveTo>
                <a:cubicBezTo>
                  <a:pt x="5369" y="10612"/>
                  <a:pt x="5349" y="10635"/>
                  <a:pt x="5342" y="10662"/>
                </a:cubicBezTo>
                <a:cubicBezTo>
                  <a:pt x="5340" y="10671"/>
                  <a:pt x="5340" y="10682"/>
                  <a:pt x="5343" y="10691"/>
                </a:cubicBezTo>
                <a:cubicBezTo>
                  <a:pt x="5346" y="10700"/>
                  <a:pt x="5350" y="10705"/>
                  <a:pt x="5355" y="10705"/>
                </a:cubicBezTo>
                <a:cubicBezTo>
                  <a:pt x="5359" y="10705"/>
                  <a:pt x="5363" y="10706"/>
                  <a:pt x="5368" y="10706"/>
                </a:cubicBezTo>
                <a:cubicBezTo>
                  <a:pt x="5375" y="10707"/>
                  <a:pt x="5382" y="10708"/>
                  <a:pt x="5390" y="10708"/>
                </a:cubicBezTo>
                <a:cubicBezTo>
                  <a:pt x="5397" y="10708"/>
                  <a:pt x="5405" y="10707"/>
                  <a:pt x="5412" y="10705"/>
                </a:cubicBezTo>
                <a:cubicBezTo>
                  <a:pt x="5418" y="10704"/>
                  <a:pt x="5422" y="10697"/>
                  <a:pt x="5424" y="10688"/>
                </a:cubicBezTo>
                <a:cubicBezTo>
                  <a:pt x="5426" y="10678"/>
                  <a:pt x="5426" y="10666"/>
                  <a:pt x="5423" y="10657"/>
                </a:cubicBezTo>
                <a:cubicBezTo>
                  <a:pt x="5418" y="10643"/>
                  <a:pt x="5407" y="10612"/>
                  <a:pt x="5385" y="10612"/>
                </a:cubicBezTo>
                <a:close/>
                <a:moveTo>
                  <a:pt x="5447" y="10649"/>
                </a:moveTo>
                <a:cubicBezTo>
                  <a:pt x="5441" y="10651"/>
                  <a:pt x="5436" y="10659"/>
                  <a:pt x="5434" y="10670"/>
                </a:cubicBezTo>
                <a:cubicBezTo>
                  <a:pt x="5432" y="10689"/>
                  <a:pt x="5435" y="10710"/>
                  <a:pt x="5440" y="10723"/>
                </a:cubicBezTo>
                <a:cubicBezTo>
                  <a:pt x="5445" y="10735"/>
                  <a:pt x="5451" y="10743"/>
                  <a:pt x="5458" y="10743"/>
                </a:cubicBezTo>
                <a:cubicBezTo>
                  <a:pt x="5460" y="10743"/>
                  <a:pt x="5463" y="10741"/>
                  <a:pt x="5465" y="10740"/>
                </a:cubicBezTo>
                <a:cubicBezTo>
                  <a:pt x="5469" y="10737"/>
                  <a:pt x="5472" y="10730"/>
                  <a:pt x="5473" y="10722"/>
                </a:cubicBezTo>
                <a:cubicBezTo>
                  <a:pt x="5475" y="10713"/>
                  <a:pt x="5475" y="10704"/>
                  <a:pt x="5472" y="10696"/>
                </a:cubicBezTo>
                <a:lnTo>
                  <a:pt x="5462" y="10662"/>
                </a:lnTo>
                <a:cubicBezTo>
                  <a:pt x="5459" y="10652"/>
                  <a:pt x="5453" y="10648"/>
                  <a:pt x="5447" y="10649"/>
                </a:cubicBezTo>
                <a:close/>
                <a:moveTo>
                  <a:pt x="17432" y="10724"/>
                </a:moveTo>
                <a:cubicBezTo>
                  <a:pt x="17390" y="10724"/>
                  <a:pt x="17343" y="10909"/>
                  <a:pt x="17343" y="11008"/>
                </a:cubicBezTo>
                <a:cubicBezTo>
                  <a:pt x="17343" y="11016"/>
                  <a:pt x="17343" y="11024"/>
                  <a:pt x="17343" y="11032"/>
                </a:cubicBezTo>
                <a:cubicBezTo>
                  <a:pt x="17342" y="11069"/>
                  <a:pt x="17342" y="11107"/>
                  <a:pt x="17355" y="11133"/>
                </a:cubicBezTo>
                <a:cubicBezTo>
                  <a:pt x="17363" y="11150"/>
                  <a:pt x="17374" y="11158"/>
                  <a:pt x="17390" y="11158"/>
                </a:cubicBezTo>
                <a:cubicBezTo>
                  <a:pt x="17415" y="11158"/>
                  <a:pt x="17435" y="11104"/>
                  <a:pt x="17449" y="11038"/>
                </a:cubicBezTo>
                <a:cubicBezTo>
                  <a:pt x="17451" y="11038"/>
                  <a:pt x="17452" y="11040"/>
                  <a:pt x="17454" y="11040"/>
                </a:cubicBezTo>
                <a:cubicBezTo>
                  <a:pt x="17495" y="11040"/>
                  <a:pt x="17528" y="10973"/>
                  <a:pt x="17528" y="10892"/>
                </a:cubicBezTo>
                <a:cubicBezTo>
                  <a:pt x="17528" y="10811"/>
                  <a:pt x="17495" y="10745"/>
                  <a:pt x="17455" y="10744"/>
                </a:cubicBezTo>
                <a:cubicBezTo>
                  <a:pt x="17449" y="10732"/>
                  <a:pt x="17441" y="10724"/>
                  <a:pt x="17432" y="10724"/>
                </a:cubicBezTo>
                <a:close/>
                <a:moveTo>
                  <a:pt x="12130" y="10744"/>
                </a:moveTo>
                <a:cubicBezTo>
                  <a:pt x="12111" y="10744"/>
                  <a:pt x="12095" y="10775"/>
                  <a:pt x="12095" y="10813"/>
                </a:cubicBezTo>
                <a:cubicBezTo>
                  <a:pt x="12095" y="10850"/>
                  <a:pt x="12111" y="10880"/>
                  <a:pt x="12130" y="10880"/>
                </a:cubicBezTo>
                <a:cubicBezTo>
                  <a:pt x="12149" y="10880"/>
                  <a:pt x="12163" y="10850"/>
                  <a:pt x="12163" y="10813"/>
                </a:cubicBezTo>
                <a:cubicBezTo>
                  <a:pt x="12163" y="10775"/>
                  <a:pt x="12149" y="10744"/>
                  <a:pt x="12130" y="10744"/>
                </a:cubicBezTo>
                <a:close/>
                <a:moveTo>
                  <a:pt x="14694" y="10818"/>
                </a:moveTo>
                <a:cubicBezTo>
                  <a:pt x="14667" y="10818"/>
                  <a:pt x="14645" y="10863"/>
                  <a:pt x="14645" y="10917"/>
                </a:cubicBezTo>
                <a:cubicBezTo>
                  <a:pt x="14645" y="10972"/>
                  <a:pt x="14667" y="11015"/>
                  <a:pt x="14694" y="11015"/>
                </a:cubicBezTo>
                <a:cubicBezTo>
                  <a:pt x="14721" y="11015"/>
                  <a:pt x="14743" y="10972"/>
                  <a:pt x="14743" y="10917"/>
                </a:cubicBezTo>
                <a:cubicBezTo>
                  <a:pt x="14743" y="10863"/>
                  <a:pt x="14721" y="10818"/>
                  <a:pt x="14694" y="10818"/>
                </a:cubicBezTo>
                <a:close/>
                <a:moveTo>
                  <a:pt x="5401" y="10836"/>
                </a:moveTo>
                <a:cubicBezTo>
                  <a:pt x="5385" y="10830"/>
                  <a:pt x="5378" y="10848"/>
                  <a:pt x="5378" y="10866"/>
                </a:cubicBezTo>
                <a:cubicBezTo>
                  <a:pt x="5378" y="10899"/>
                  <a:pt x="5378" y="10977"/>
                  <a:pt x="5414" y="10977"/>
                </a:cubicBezTo>
                <a:cubicBezTo>
                  <a:pt x="5426" y="10977"/>
                  <a:pt x="5440" y="10950"/>
                  <a:pt x="5440" y="10926"/>
                </a:cubicBezTo>
                <a:cubicBezTo>
                  <a:pt x="5440" y="10877"/>
                  <a:pt x="5426" y="10843"/>
                  <a:pt x="5404" y="10837"/>
                </a:cubicBezTo>
                <a:cubicBezTo>
                  <a:pt x="5403" y="10837"/>
                  <a:pt x="5401" y="10836"/>
                  <a:pt x="5401" y="10836"/>
                </a:cubicBezTo>
                <a:close/>
                <a:moveTo>
                  <a:pt x="9246" y="10849"/>
                </a:moveTo>
                <a:lnTo>
                  <a:pt x="9423" y="10914"/>
                </a:lnTo>
                <a:lnTo>
                  <a:pt x="9214" y="11123"/>
                </a:lnTo>
                <a:cubicBezTo>
                  <a:pt x="9207" y="11108"/>
                  <a:pt x="9199" y="11098"/>
                  <a:pt x="9191" y="11088"/>
                </a:cubicBezTo>
                <a:cubicBezTo>
                  <a:pt x="9193" y="11081"/>
                  <a:pt x="9196" y="11077"/>
                  <a:pt x="9197" y="11070"/>
                </a:cubicBezTo>
                <a:cubicBezTo>
                  <a:pt x="9208" y="11008"/>
                  <a:pt x="9224" y="10932"/>
                  <a:pt x="9246" y="10849"/>
                </a:cubicBezTo>
                <a:close/>
                <a:moveTo>
                  <a:pt x="11183" y="10856"/>
                </a:moveTo>
                <a:cubicBezTo>
                  <a:pt x="11142" y="10856"/>
                  <a:pt x="11109" y="10922"/>
                  <a:pt x="11109" y="11004"/>
                </a:cubicBezTo>
                <a:cubicBezTo>
                  <a:pt x="11109" y="11085"/>
                  <a:pt x="11142" y="11152"/>
                  <a:pt x="11183" y="11152"/>
                </a:cubicBezTo>
                <a:cubicBezTo>
                  <a:pt x="11224" y="11152"/>
                  <a:pt x="11257" y="11085"/>
                  <a:pt x="11257" y="11004"/>
                </a:cubicBezTo>
                <a:cubicBezTo>
                  <a:pt x="11257" y="10922"/>
                  <a:pt x="11224" y="10856"/>
                  <a:pt x="11183" y="10856"/>
                </a:cubicBezTo>
                <a:close/>
                <a:moveTo>
                  <a:pt x="17384" y="10924"/>
                </a:moveTo>
                <a:cubicBezTo>
                  <a:pt x="17389" y="10966"/>
                  <a:pt x="17401" y="11001"/>
                  <a:pt x="17420" y="11021"/>
                </a:cubicBezTo>
                <a:cubicBezTo>
                  <a:pt x="17410" y="11065"/>
                  <a:pt x="17398" y="11097"/>
                  <a:pt x="17390" y="11097"/>
                </a:cubicBezTo>
                <a:cubicBezTo>
                  <a:pt x="17383" y="11097"/>
                  <a:pt x="17378" y="11095"/>
                  <a:pt x="17376" y="11091"/>
                </a:cubicBezTo>
                <a:cubicBezTo>
                  <a:pt x="17372" y="11083"/>
                  <a:pt x="17372" y="11056"/>
                  <a:pt x="17373" y="11033"/>
                </a:cubicBezTo>
                <a:cubicBezTo>
                  <a:pt x="17373" y="11025"/>
                  <a:pt x="17373" y="11017"/>
                  <a:pt x="17373" y="11008"/>
                </a:cubicBezTo>
                <a:cubicBezTo>
                  <a:pt x="17373" y="10983"/>
                  <a:pt x="17378" y="10954"/>
                  <a:pt x="17384" y="10924"/>
                </a:cubicBezTo>
                <a:close/>
                <a:moveTo>
                  <a:pt x="3467" y="10962"/>
                </a:moveTo>
                <a:cubicBezTo>
                  <a:pt x="3472" y="10971"/>
                  <a:pt x="3477" y="10979"/>
                  <a:pt x="3483" y="10985"/>
                </a:cubicBezTo>
                <a:cubicBezTo>
                  <a:pt x="3480" y="10985"/>
                  <a:pt x="3478" y="10986"/>
                  <a:pt x="3475" y="10987"/>
                </a:cubicBezTo>
                <a:cubicBezTo>
                  <a:pt x="3471" y="10981"/>
                  <a:pt x="3470" y="10969"/>
                  <a:pt x="3467" y="10962"/>
                </a:cubicBezTo>
                <a:close/>
                <a:moveTo>
                  <a:pt x="5080" y="10968"/>
                </a:moveTo>
                <a:cubicBezTo>
                  <a:pt x="5039" y="10968"/>
                  <a:pt x="5006" y="11034"/>
                  <a:pt x="5006" y="11116"/>
                </a:cubicBezTo>
                <a:cubicBezTo>
                  <a:pt x="5006" y="11151"/>
                  <a:pt x="5013" y="11182"/>
                  <a:pt x="5023" y="11208"/>
                </a:cubicBezTo>
                <a:cubicBezTo>
                  <a:pt x="5011" y="11233"/>
                  <a:pt x="4999" y="11263"/>
                  <a:pt x="4989" y="11299"/>
                </a:cubicBezTo>
                <a:cubicBezTo>
                  <a:pt x="4986" y="11308"/>
                  <a:pt x="4986" y="11318"/>
                  <a:pt x="4989" y="11328"/>
                </a:cubicBezTo>
                <a:cubicBezTo>
                  <a:pt x="4992" y="11337"/>
                  <a:pt x="4996" y="11343"/>
                  <a:pt x="5002" y="11343"/>
                </a:cubicBezTo>
                <a:lnTo>
                  <a:pt x="5021" y="11343"/>
                </a:lnTo>
                <a:cubicBezTo>
                  <a:pt x="5025" y="11343"/>
                  <a:pt x="5029" y="11340"/>
                  <a:pt x="5032" y="11335"/>
                </a:cubicBezTo>
                <a:cubicBezTo>
                  <a:pt x="5046" y="11307"/>
                  <a:pt x="5077" y="11277"/>
                  <a:pt x="5107" y="11259"/>
                </a:cubicBezTo>
                <a:cubicBezTo>
                  <a:pt x="5104" y="11264"/>
                  <a:pt x="5099" y="11266"/>
                  <a:pt x="5099" y="11275"/>
                </a:cubicBezTo>
                <a:lnTo>
                  <a:pt x="5099" y="11282"/>
                </a:lnTo>
                <a:cubicBezTo>
                  <a:pt x="5089" y="11292"/>
                  <a:pt x="5080" y="11311"/>
                  <a:pt x="5080" y="11343"/>
                </a:cubicBezTo>
                <a:cubicBezTo>
                  <a:pt x="5080" y="11351"/>
                  <a:pt x="5082" y="11377"/>
                  <a:pt x="5102" y="11377"/>
                </a:cubicBezTo>
                <a:cubicBezTo>
                  <a:pt x="5109" y="11377"/>
                  <a:pt x="5118" y="11374"/>
                  <a:pt x="5123" y="11373"/>
                </a:cubicBezTo>
                <a:lnTo>
                  <a:pt x="5124" y="11373"/>
                </a:lnTo>
                <a:cubicBezTo>
                  <a:pt x="5130" y="11373"/>
                  <a:pt x="5136" y="11366"/>
                  <a:pt x="5138" y="11355"/>
                </a:cubicBezTo>
                <a:cubicBezTo>
                  <a:pt x="5144" y="11325"/>
                  <a:pt x="5142" y="11298"/>
                  <a:pt x="5139" y="11273"/>
                </a:cubicBezTo>
                <a:cubicBezTo>
                  <a:pt x="5138" y="11262"/>
                  <a:pt x="5134" y="11254"/>
                  <a:pt x="5129" y="11251"/>
                </a:cubicBezTo>
                <a:lnTo>
                  <a:pt x="5126" y="11249"/>
                </a:lnTo>
                <a:cubicBezTo>
                  <a:pt x="5130" y="11247"/>
                  <a:pt x="5135" y="11242"/>
                  <a:pt x="5140" y="11242"/>
                </a:cubicBezTo>
                <a:cubicBezTo>
                  <a:pt x="5141" y="11242"/>
                  <a:pt x="5143" y="11240"/>
                  <a:pt x="5145" y="11240"/>
                </a:cubicBezTo>
                <a:lnTo>
                  <a:pt x="5149" y="11240"/>
                </a:lnTo>
                <a:cubicBezTo>
                  <a:pt x="5149" y="11243"/>
                  <a:pt x="5149" y="11247"/>
                  <a:pt x="5149" y="11250"/>
                </a:cubicBezTo>
                <a:cubicBezTo>
                  <a:pt x="5150" y="11268"/>
                  <a:pt x="5156" y="11283"/>
                  <a:pt x="5165" y="11296"/>
                </a:cubicBezTo>
                <a:cubicBezTo>
                  <a:pt x="5168" y="11300"/>
                  <a:pt x="5171" y="11301"/>
                  <a:pt x="5174" y="11301"/>
                </a:cubicBezTo>
                <a:lnTo>
                  <a:pt x="5236" y="11301"/>
                </a:lnTo>
                <a:cubicBezTo>
                  <a:pt x="5246" y="11301"/>
                  <a:pt x="5254" y="11313"/>
                  <a:pt x="5264" y="11327"/>
                </a:cubicBezTo>
                <a:cubicBezTo>
                  <a:pt x="5276" y="11344"/>
                  <a:pt x="5290" y="11364"/>
                  <a:pt x="5309" y="11364"/>
                </a:cubicBezTo>
                <a:cubicBezTo>
                  <a:pt x="5315" y="11364"/>
                  <a:pt x="5321" y="11363"/>
                  <a:pt x="5326" y="11362"/>
                </a:cubicBezTo>
                <a:cubicBezTo>
                  <a:pt x="5331" y="11360"/>
                  <a:pt x="5336" y="11361"/>
                  <a:pt x="5342" y="11364"/>
                </a:cubicBezTo>
                <a:cubicBezTo>
                  <a:pt x="5344" y="11366"/>
                  <a:pt x="5346" y="11366"/>
                  <a:pt x="5348" y="11369"/>
                </a:cubicBezTo>
                <a:cubicBezTo>
                  <a:pt x="5350" y="11378"/>
                  <a:pt x="5355" y="11396"/>
                  <a:pt x="5366" y="11404"/>
                </a:cubicBezTo>
                <a:cubicBezTo>
                  <a:pt x="5375" y="11449"/>
                  <a:pt x="5397" y="11463"/>
                  <a:pt x="5417" y="11475"/>
                </a:cubicBezTo>
                <a:cubicBezTo>
                  <a:pt x="5418" y="11476"/>
                  <a:pt x="5420" y="11477"/>
                  <a:pt x="5422" y="11478"/>
                </a:cubicBezTo>
                <a:cubicBezTo>
                  <a:pt x="5417" y="11483"/>
                  <a:pt x="5413" y="11493"/>
                  <a:pt x="5413" y="11505"/>
                </a:cubicBezTo>
                <a:lnTo>
                  <a:pt x="5413" y="11531"/>
                </a:lnTo>
                <a:cubicBezTo>
                  <a:pt x="5413" y="11547"/>
                  <a:pt x="5420" y="11560"/>
                  <a:pt x="5429" y="11560"/>
                </a:cubicBezTo>
                <a:cubicBezTo>
                  <a:pt x="5446" y="11560"/>
                  <a:pt x="5463" y="11567"/>
                  <a:pt x="5481" y="11574"/>
                </a:cubicBezTo>
                <a:cubicBezTo>
                  <a:pt x="5491" y="11578"/>
                  <a:pt x="5504" y="11579"/>
                  <a:pt x="5515" y="11582"/>
                </a:cubicBezTo>
                <a:cubicBezTo>
                  <a:pt x="5522" y="11620"/>
                  <a:pt x="5536" y="11650"/>
                  <a:pt x="5558" y="11650"/>
                </a:cubicBezTo>
                <a:cubicBezTo>
                  <a:pt x="5579" y="11650"/>
                  <a:pt x="5593" y="11620"/>
                  <a:pt x="5600" y="11582"/>
                </a:cubicBezTo>
                <a:cubicBezTo>
                  <a:pt x="5618" y="11574"/>
                  <a:pt x="5635" y="11558"/>
                  <a:pt x="5645" y="11524"/>
                </a:cubicBezTo>
                <a:cubicBezTo>
                  <a:pt x="5647" y="11516"/>
                  <a:pt x="5647" y="11507"/>
                  <a:pt x="5646" y="11499"/>
                </a:cubicBezTo>
                <a:cubicBezTo>
                  <a:pt x="5645" y="11491"/>
                  <a:pt x="5641" y="11484"/>
                  <a:pt x="5637" y="11480"/>
                </a:cubicBezTo>
                <a:cubicBezTo>
                  <a:pt x="5635" y="11478"/>
                  <a:pt x="5630" y="11466"/>
                  <a:pt x="5626" y="11456"/>
                </a:cubicBezTo>
                <a:cubicBezTo>
                  <a:pt x="5617" y="11433"/>
                  <a:pt x="5605" y="11404"/>
                  <a:pt x="5587" y="11394"/>
                </a:cubicBezTo>
                <a:cubicBezTo>
                  <a:pt x="5586" y="11394"/>
                  <a:pt x="5585" y="11394"/>
                  <a:pt x="5584" y="11394"/>
                </a:cubicBezTo>
                <a:lnTo>
                  <a:pt x="5566" y="11392"/>
                </a:lnTo>
                <a:cubicBezTo>
                  <a:pt x="5566" y="11391"/>
                  <a:pt x="5566" y="11390"/>
                  <a:pt x="5566" y="11390"/>
                </a:cubicBezTo>
                <a:cubicBezTo>
                  <a:pt x="5566" y="11373"/>
                  <a:pt x="5560" y="11359"/>
                  <a:pt x="5551" y="11359"/>
                </a:cubicBezTo>
                <a:cubicBezTo>
                  <a:pt x="5509" y="11359"/>
                  <a:pt x="5459" y="11319"/>
                  <a:pt x="5430" y="11262"/>
                </a:cubicBezTo>
                <a:lnTo>
                  <a:pt x="5429" y="11259"/>
                </a:lnTo>
                <a:cubicBezTo>
                  <a:pt x="5419" y="11237"/>
                  <a:pt x="5407" y="11218"/>
                  <a:pt x="5394" y="11210"/>
                </a:cubicBezTo>
                <a:cubicBezTo>
                  <a:pt x="5387" y="11202"/>
                  <a:pt x="5380" y="11191"/>
                  <a:pt x="5372" y="11191"/>
                </a:cubicBezTo>
                <a:cubicBezTo>
                  <a:pt x="5369" y="11191"/>
                  <a:pt x="5367" y="11196"/>
                  <a:pt x="5365" y="11197"/>
                </a:cubicBezTo>
                <a:cubicBezTo>
                  <a:pt x="5343" y="11190"/>
                  <a:pt x="5323" y="11176"/>
                  <a:pt x="5301" y="11158"/>
                </a:cubicBezTo>
                <a:cubicBezTo>
                  <a:pt x="5267" y="11129"/>
                  <a:pt x="5229" y="11097"/>
                  <a:pt x="5176" y="11097"/>
                </a:cubicBezTo>
                <a:cubicBezTo>
                  <a:pt x="5167" y="11097"/>
                  <a:pt x="5160" y="11101"/>
                  <a:pt x="5152" y="11102"/>
                </a:cubicBezTo>
                <a:cubicBezTo>
                  <a:pt x="5149" y="11027"/>
                  <a:pt x="5118" y="10968"/>
                  <a:pt x="5080" y="10968"/>
                </a:cubicBezTo>
                <a:close/>
                <a:moveTo>
                  <a:pt x="16488" y="10986"/>
                </a:moveTo>
                <a:cubicBezTo>
                  <a:pt x="16480" y="10981"/>
                  <a:pt x="16471" y="10990"/>
                  <a:pt x="16469" y="11006"/>
                </a:cubicBezTo>
                <a:cubicBezTo>
                  <a:pt x="16468" y="11009"/>
                  <a:pt x="16468" y="11011"/>
                  <a:pt x="16468" y="11014"/>
                </a:cubicBezTo>
                <a:cubicBezTo>
                  <a:pt x="16468" y="11027"/>
                  <a:pt x="16472" y="11039"/>
                  <a:pt x="16479" y="11043"/>
                </a:cubicBezTo>
                <a:cubicBezTo>
                  <a:pt x="16479" y="11043"/>
                  <a:pt x="16479" y="11043"/>
                  <a:pt x="16479" y="11043"/>
                </a:cubicBezTo>
                <a:cubicBezTo>
                  <a:pt x="16486" y="11047"/>
                  <a:pt x="16492" y="11052"/>
                  <a:pt x="16498" y="11057"/>
                </a:cubicBezTo>
                <a:cubicBezTo>
                  <a:pt x="16509" y="11067"/>
                  <a:pt x="16522" y="11077"/>
                  <a:pt x="16536" y="11082"/>
                </a:cubicBezTo>
                <a:cubicBezTo>
                  <a:pt x="16538" y="11109"/>
                  <a:pt x="16543" y="11134"/>
                  <a:pt x="16550" y="11156"/>
                </a:cubicBezTo>
                <a:cubicBezTo>
                  <a:pt x="16553" y="11165"/>
                  <a:pt x="16558" y="11170"/>
                  <a:pt x="16563" y="11170"/>
                </a:cubicBezTo>
                <a:cubicBezTo>
                  <a:pt x="16566" y="11170"/>
                  <a:pt x="16569" y="11168"/>
                  <a:pt x="16571" y="11165"/>
                </a:cubicBezTo>
                <a:cubicBezTo>
                  <a:pt x="16578" y="11155"/>
                  <a:pt x="16580" y="11138"/>
                  <a:pt x="16575" y="11124"/>
                </a:cubicBezTo>
                <a:cubicBezTo>
                  <a:pt x="16569" y="11104"/>
                  <a:pt x="16565" y="11081"/>
                  <a:pt x="16565" y="11054"/>
                </a:cubicBezTo>
                <a:cubicBezTo>
                  <a:pt x="16565" y="11037"/>
                  <a:pt x="16559" y="11025"/>
                  <a:pt x="16551" y="11025"/>
                </a:cubicBezTo>
                <a:cubicBezTo>
                  <a:pt x="16536" y="11025"/>
                  <a:pt x="16523" y="11014"/>
                  <a:pt x="16510" y="11003"/>
                </a:cubicBezTo>
                <a:cubicBezTo>
                  <a:pt x="16502" y="10996"/>
                  <a:pt x="16495" y="10991"/>
                  <a:pt x="16488" y="10986"/>
                </a:cubicBezTo>
                <a:close/>
                <a:moveTo>
                  <a:pt x="9416" y="10987"/>
                </a:moveTo>
                <a:cubicBezTo>
                  <a:pt x="9416" y="10989"/>
                  <a:pt x="9416" y="10990"/>
                  <a:pt x="9416" y="10992"/>
                </a:cubicBezTo>
                <a:cubicBezTo>
                  <a:pt x="9416" y="11047"/>
                  <a:pt x="9438" y="11090"/>
                  <a:pt x="9465" y="11090"/>
                </a:cubicBezTo>
                <a:cubicBezTo>
                  <a:pt x="9478" y="11090"/>
                  <a:pt x="9490" y="11080"/>
                  <a:pt x="9498" y="11063"/>
                </a:cubicBezTo>
                <a:lnTo>
                  <a:pt x="9817" y="12209"/>
                </a:lnTo>
                <a:cubicBezTo>
                  <a:pt x="9813" y="12205"/>
                  <a:pt x="9809" y="12199"/>
                  <a:pt x="9804" y="12199"/>
                </a:cubicBezTo>
                <a:cubicBezTo>
                  <a:pt x="9785" y="12199"/>
                  <a:pt x="9769" y="12230"/>
                  <a:pt x="9769" y="12267"/>
                </a:cubicBezTo>
                <a:cubicBezTo>
                  <a:pt x="9769" y="12305"/>
                  <a:pt x="9785" y="12335"/>
                  <a:pt x="9804" y="12335"/>
                </a:cubicBezTo>
                <a:cubicBezTo>
                  <a:pt x="9821" y="12335"/>
                  <a:pt x="9833" y="12309"/>
                  <a:pt x="9836" y="12277"/>
                </a:cubicBezTo>
                <a:lnTo>
                  <a:pt x="10107" y="13254"/>
                </a:lnTo>
                <a:cubicBezTo>
                  <a:pt x="10093" y="13265"/>
                  <a:pt x="10078" y="13276"/>
                  <a:pt x="10063" y="13285"/>
                </a:cubicBezTo>
                <a:cubicBezTo>
                  <a:pt x="10046" y="13296"/>
                  <a:pt x="10035" y="13314"/>
                  <a:pt x="10025" y="13329"/>
                </a:cubicBezTo>
                <a:cubicBezTo>
                  <a:pt x="10013" y="13349"/>
                  <a:pt x="10006" y="13361"/>
                  <a:pt x="9993" y="13361"/>
                </a:cubicBezTo>
                <a:cubicBezTo>
                  <a:pt x="9981" y="13361"/>
                  <a:pt x="9963" y="13347"/>
                  <a:pt x="9943" y="13333"/>
                </a:cubicBezTo>
                <a:cubicBezTo>
                  <a:pt x="9931" y="13324"/>
                  <a:pt x="9917" y="13321"/>
                  <a:pt x="9904" y="13314"/>
                </a:cubicBezTo>
                <a:cubicBezTo>
                  <a:pt x="9908" y="13303"/>
                  <a:pt x="9912" y="13290"/>
                  <a:pt x="9912" y="13275"/>
                </a:cubicBezTo>
                <a:cubicBezTo>
                  <a:pt x="9912" y="13237"/>
                  <a:pt x="9897" y="13206"/>
                  <a:pt x="9878" y="13206"/>
                </a:cubicBezTo>
                <a:cubicBezTo>
                  <a:pt x="9859" y="13206"/>
                  <a:pt x="9844" y="13237"/>
                  <a:pt x="9844" y="13275"/>
                </a:cubicBezTo>
                <a:cubicBezTo>
                  <a:pt x="9844" y="13285"/>
                  <a:pt x="9847" y="13292"/>
                  <a:pt x="9849" y="13300"/>
                </a:cubicBezTo>
                <a:cubicBezTo>
                  <a:pt x="9815" y="13305"/>
                  <a:pt x="9786" y="13321"/>
                  <a:pt x="9760" y="13340"/>
                </a:cubicBezTo>
                <a:cubicBezTo>
                  <a:pt x="9731" y="13361"/>
                  <a:pt x="9704" y="13381"/>
                  <a:pt x="9665" y="13381"/>
                </a:cubicBezTo>
                <a:cubicBezTo>
                  <a:pt x="9661" y="13381"/>
                  <a:pt x="9660" y="13377"/>
                  <a:pt x="9656" y="13376"/>
                </a:cubicBezTo>
                <a:cubicBezTo>
                  <a:pt x="9668" y="13350"/>
                  <a:pt x="9675" y="13317"/>
                  <a:pt x="9675" y="13279"/>
                </a:cubicBezTo>
                <a:cubicBezTo>
                  <a:pt x="9675" y="13198"/>
                  <a:pt x="9642" y="13131"/>
                  <a:pt x="9601" y="13131"/>
                </a:cubicBezTo>
                <a:cubicBezTo>
                  <a:pt x="9567" y="13131"/>
                  <a:pt x="9540" y="13179"/>
                  <a:pt x="9532" y="13242"/>
                </a:cubicBezTo>
                <a:cubicBezTo>
                  <a:pt x="9476" y="13164"/>
                  <a:pt x="9414" y="13076"/>
                  <a:pt x="9386" y="12991"/>
                </a:cubicBezTo>
                <a:cubicBezTo>
                  <a:pt x="9373" y="12952"/>
                  <a:pt x="9364" y="12914"/>
                  <a:pt x="9354" y="12878"/>
                </a:cubicBezTo>
                <a:cubicBezTo>
                  <a:pt x="9334" y="12804"/>
                  <a:pt x="9315" y="12735"/>
                  <a:pt x="9277" y="12673"/>
                </a:cubicBezTo>
                <a:cubicBezTo>
                  <a:pt x="9272" y="12666"/>
                  <a:pt x="9254" y="12629"/>
                  <a:pt x="9238" y="12601"/>
                </a:cubicBezTo>
                <a:cubicBezTo>
                  <a:pt x="9243" y="12580"/>
                  <a:pt x="9247" y="12558"/>
                  <a:pt x="9247" y="12533"/>
                </a:cubicBezTo>
                <a:cubicBezTo>
                  <a:pt x="9247" y="12451"/>
                  <a:pt x="9214" y="12385"/>
                  <a:pt x="9173" y="12385"/>
                </a:cubicBezTo>
                <a:cubicBezTo>
                  <a:pt x="9160" y="12385"/>
                  <a:pt x="9148" y="12395"/>
                  <a:pt x="9137" y="12407"/>
                </a:cubicBezTo>
                <a:cubicBezTo>
                  <a:pt x="9136" y="12406"/>
                  <a:pt x="9135" y="12404"/>
                  <a:pt x="9134" y="12403"/>
                </a:cubicBezTo>
                <a:cubicBezTo>
                  <a:pt x="9135" y="12402"/>
                  <a:pt x="9134" y="12400"/>
                  <a:pt x="9134" y="12399"/>
                </a:cubicBezTo>
                <a:cubicBezTo>
                  <a:pt x="9134" y="12359"/>
                  <a:pt x="9131" y="12330"/>
                  <a:pt x="9127" y="12306"/>
                </a:cubicBezTo>
                <a:cubicBezTo>
                  <a:pt x="9125" y="12289"/>
                  <a:pt x="9124" y="12277"/>
                  <a:pt x="9124" y="12264"/>
                </a:cubicBezTo>
                <a:cubicBezTo>
                  <a:pt x="9124" y="12215"/>
                  <a:pt x="9114" y="12186"/>
                  <a:pt x="9104" y="12155"/>
                </a:cubicBezTo>
                <a:cubicBezTo>
                  <a:pt x="9102" y="12148"/>
                  <a:pt x="9099" y="12141"/>
                  <a:pt x="9097" y="12133"/>
                </a:cubicBezTo>
                <a:cubicBezTo>
                  <a:pt x="9145" y="12055"/>
                  <a:pt x="9181" y="11836"/>
                  <a:pt x="9181" y="11740"/>
                </a:cubicBezTo>
                <a:cubicBezTo>
                  <a:pt x="9181" y="11650"/>
                  <a:pt x="9171" y="11577"/>
                  <a:pt x="9161" y="11506"/>
                </a:cubicBezTo>
                <a:cubicBezTo>
                  <a:pt x="9209" y="11476"/>
                  <a:pt x="9245" y="11388"/>
                  <a:pt x="9245" y="11281"/>
                </a:cubicBezTo>
                <a:cubicBezTo>
                  <a:pt x="9245" y="11241"/>
                  <a:pt x="9239" y="11206"/>
                  <a:pt x="9230" y="11173"/>
                </a:cubicBezTo>
                <a:lnTo>
                  <a:pt x="9416" y="10987"/>
                </a:lnTo>
                <a:close/>
                <a:moveTo>
                  <a:pt x="3483" y="11044"/>
                </a:moveTo>
                <a:cubicBezTo>
                  <a:pt x="3489" y="11046"/>
                  <a:pt x="3501" y="11081"/>
                  <a:pt x="3501" y="11096"/>
                </a:cubicBezTo>
                <a:cubicBezTo>
                  <a:pt x="3501" y="11100"/>
                  <a:pt x="3500" y="11107"/>
                  <a:pt x="3499" y="11113"/>
                </a:cubicBezTo>
                <a:cubicBezTo>
                  <a:pt x="3492" y="11094"/>
                  <a:pt x="3483" y="11069"/>
                  <a:pt x="3481" y="11062"/>
                </a:cubicBezTo>
                <a:cubicBezTo>
                  <a:pt x="3481" y="11058"/>
                  <a:pt x="3480" y="11055"/>
                  <a:pt x="3479" y="11051"/>
                </a:cubicBezTo>
                <a:cubicBezTo>
                  <a:pt x="3481" y="11050"/>
                  <a:pt x="3482" y="11047"/>
                  <a:pt x="3483" y="11044"/>
                </a:cubicBezTo>
                <a:close/>
                <a:moveTo>
                  <a:pt x="14791" y="11117"/>
                </a:moveTo>
                <a:cubicBezTo>
                  <a:pt x="14772" y="11117"/>
                  <a:pt x="14756" y="11148"/>
                  <a:pt x="14756" y="11186"/>
                </a:cubicBezTo>
                <a:cubicBezTo>
                  <a:pt x="14756" y="11223"/>
                  <a:pt x="14772" y="11253"/>
                  <a:pt x="14791" y="11253"/>
                </a:cubicBezTo>
                <a:cubicBezTo>
                  <a:pt x="14810" y="11253"/>
                  <a:pt x="14824" y="11223"/>
                  <a:pt x="14824" y="11186"/>
                </a:cubicBezTo>
                <a:cubicBezTo>
                  <a:pt x="14824" y="11148"/>
                  <a:pt x="14810" y="11117"/>
                  <a:pt x="14791" y="11117"/>
                </a:cubicBezTo>
                <a:close/>
                <a:moveTo>
                  <a:pt x="12986" y="11154"/>
                </a:moveTo>
                <a:cubicBezTo>
                  <a:pt x="12967" y="11154"/>
                  <a:pt x="12951" y="11185"/>
                  <a:pt x="12951" y="11223"/>
                </a:cubicBezTo>
                <a:cubicBezTo>
                  <a:pt x="12951" y="11261"/>
                  <a:pt x="12967" y="11290"/>
                  <a:pt x="12986" y="11290"/>
                </a:cubicBezTo>
                <a:cubicBezTo>
                  <a:pt x="13005" y="11290"/>
                  <a:pt x="13019" y="11261"/>
                  <a:pt x="13019" y="11223"/>
                </a:cubicBezTo>
                <a:cubicBezTo>
                  <a:pt x="13019" y="11185"/>
                  <a:pt x="13005" y="11154"/>
                  <a:pt x="12986" y="11154"/>
                </a:cubicBezTo>
                <a:close/>
                <a:moveTo>
                  <a:pt x="5176" y="11156"/>
                </a:moveTo>
                <a:cubicBezTo>
                  <a:pt x="5223" y="11156"/>
                  <a:pt x="5257" y="11185"/>
                  <a:pt x="5290" y="11212"/>
                </a:cubicBezTo>
                <a:cubicBezTo>
                  <a:pt x="5304" y="11224"/>
                  <a:pt x="5317" y="11236"/>
                  <a:pt x="5331" y="11245"/>
                </a:cubicBezTo>
                <a:cubicBezTo>
                  <a:pt x="5327" y="11259"/>
                  <a:pt x="5322" y="11273"/>
                  <a:pt x="5322" y="11290"/>
                </a:cubicBezTo>
                <a:cubicBezTo>
                  <a:pt x="5322" y="11295"/>
                  <a:pt x="5324" y="11299"/>
                  <a:pt x="5324" y="11303"/>
                </a:cubicBezTo>
                <a:cubicBezTo>
                  <a:pt x="5324" y="11303"/>
                  <a:pt x="5323" y="11302"/>
                  <a:pt x="5322" y="11302"/>
                </a:cubicBezTo>
                <a:cubicBezTo>
                  <a:pt x="5318" y="11303"/>
                  <a:pt x="5314" y="11304"/>
                  <a:pt x="5309" y="11304"/>
                </a:cubicBezTo>
                <a:cubicBezTo>
                  <a:pt x="5299" y="11304"/>
                  <a:pt x="5291" y="11293"/>
                  <a:pt x="5281" y="11279"/>
                </a:cubicBezTo>
                <a:cubicBezTo>
                  <a:pt x="5269" y="11261"/>
                  <a:pt x="5255" y="11242"/>
                  <a:pt x="5236" y="11242"/>
                </a:cubicBezTo>
                <a:lnTo>
                  <a:pt x="5182" y="11242"/>
                </a:lnTo>
                <a:cubicBezTo>
                  <a:pt x="5186" y="11230"/>
                  <a:pt x="5185" y="11213"/>
                  <a:pt x="5180" y="11203"/>
                </a:cubicBezTo>
                <a:cubicBezTo>
                  <a:pt x="5168" y="11179"/>
                  <a:pt x="5156" y="11180"/>
                  <a:pt x="5145" y="11181"/>
                </a:cubicBezTo>
                <a:cubicBezTo>
                  <a:pt x="5146" y="11175"/>
                  <a:pt x="5148" y="11170"/>
                  <a:pt x="5149" y="11165"/>
                </a:cubicBezTo>
                <a:cubicBezTo>
                  <a:pt x="5158" y="11163"/>
                  <a:pt x="5165" y="11156"/>
                  <a:pt x="5176" y="11156"/>
                </a:cubicBezTo>
                <a:close/>
                <a:moveTo>
                  <a:pt x="14315" y="11182"/>
                </a:moveTo>
                <a:cubicBezTo>
                  <a:pt x="14311" y="11202"/>
                  <a:pt x="14307" y="11223"/>
                  <a:pt x="14303" y="11244"/>
                </a:cubicBezTo>
                <a:cubicBezTo>
                  <a:pt x="14299" y="11234"/>
                  <a:pt x="14296" y="11223"/>
                  <a:pt x="14292" y="11212"/>
                </a:cubicBezTo>
                <a:cubicBezTo>
                  <a:pt x="14289" y="11204"/>
                  <a:pt x="14286" y="11196"/>
                  <a:pt x="14282" y="11188"/>
                </a:cubicBezTo>
                <a:cubicBezTo>
                  <a:pt x="14283" y="11188"/>
                  <a:pt x="14284" y="11188"/>
                  <a:pt x="14285" y="11188"/>
                </a:cubicBezTo>
                <a:cubicBezTo>
                  <a:pt x="14288" y="11188"/>
                  <a:pt x="14291" y="11188"/>
                  <a:pt x="14294" y="11188"/>
                </a:cubicBezTo>
                <a:cubicBezTo>
                  <a:pt x="14298" y="11188"/>
                  <a:pt x="14305" y="11188"/>
                  <a:pt x="14312" y="11183"/>
                </a:cubicBezTo>
                <a:cubicBezTo>
                  <a:pt x="14313" y="11183"/>
                  <a:pt x="14314" y="11183"/>
                  <a:pt x="14315" y="11182"/>
                </a:cubicBezTo>
                <a:close/>
                <a:moveTo>
                  <a:pt x="5719" y="11285"/>
                </a:moveTo>
                <a:cubicBezTo>
                  <a:pt x="5712" y="11281"/>
                  <a:pt x="5706" y="11285"/>
                  <a:pt x="5702" y="11296"/>
                </a:cubicBezTo>
                <a:cubicBezTo>
                  <a:pt x="5697" y="11311"/>
                  <a:pt x="5686" y="11327"/>
                  <a:pt x="5676" y="11322"/>
                </a:cubicBezTo>
                <a:cubicBezTo>
                  <a:pt x="5671" y="11320"/>
                  <a:pt x="5667" y="11322"/>
                  <a:pt x="5663" y="11328"/>
                </a:cubicBezTo>
                <a:cubicBezTo>
                  <a:pt x="5659" y="11333"/>
                  <a:pt x="5657" y="11342"/>
                  <a:pt x="5657" y="11351"/>
                </a:cubicBezTo>
                <a:lnTo>
                  <a:pt x="5657" y="11377"/>
                </a:lnTo>
                <a:cubicBezTo>
                  <a:pt x="5657" y="11392"/>
                  <a:pt x="5663" y="11408"/>
                  <a:pt x="5673" y="11408"/>
                </a:cubicBezTo>
                <a:cubicBezTo>
                  <a:pt x="5675" y="11408"/>
                  <a:pt x="5678" y="11408"/>
                  <a:pt x="5680" y="11407"/>
                </a:cubicBezTo>
                <a:cubicBezTo>
                  <a:pt x="5694" y="11407"/>
                  <a:pt x="5713" y="11396"/>
                  <a:pt x="5725" y="11372"/>
                </a:cubicBezTo>
                <a:cubicBezTo>
                  <a:pt x="5727" y="11366"/>
                  <a:pt x="5729" y="11359"/>
                  <a:pt x="5729" y="11351"/>
                </a:cubicBezTo>
                <a:lnTo>
                  <a:pt x="5729" y="11313"/>
                </a:lnTo>
                <a:cubicBezTo>
                  <a:pt x="5729" y="11299"/>
                  <a:pt x="5725" y="11288"/>
                  <a:pt x="5719" y="11285"/>
                </a:cubicBezTo>
                <a:close/>
                <a:moveTo>
                  <a:pt x="10753" y="11303"/>
                </a:moveTo>
                <a:cubicBezTo>
                  <a:pt x="10734" y="11303"/>
                  <a:pt x="10718" y="11334"/>
                  <a:pt x="10718" y="11372"/>
                </a:cubicBezTo>
                <a:cubicBezTo>
                  <a:pt x="10718" y="11410"/>
                  <a:pt x="10734" y="11440"/>
                  <a:pt x="10753" y="11440"/>
                </a:cubicBezTo>
                <a:cubicBezTo>
                  <a:pt x="10772" y="11440"/>
                  <a:pt x="10787" y="11410"/>
                  <a:pt x="10787" y="11372"/>
                </a:cubicBezTo>
                <a:cubicBezTo>
                  <a:pt x="10787" y="11334"/>
                  <a:pt x="10772" y="11303"/>
                  <a:pt x="10753" y="11303"/>
                </a:cubicBezTo>
                <a:close/>
                <a:moveTo>
                  <a:pt x="5416" y="11313"/>
                </a:moveTo>
                <a:cubicBezTo>
                  <a:pt x="5447" y="11369"/>
                  <a:pt x="5492" y="11411"/>
                  <a:pt x="5536" y="11419"/>
                </a:cubicBezTo>
                <a:cubicBezTo>
                  <a:pt x="5536" y="11424"/>
                  <a:pt x="5537" y="11428"/>
                  <a:pt x="5538" y="11433"/>
                </a:cubicBezTo>
                <a:cubicBezTo>
                  <a:pt x="5540" y="11442"/>
                  <a:pt x="5545" y="11448"/>
                  <a:pt x="5550" y="11449"/>
                </a:cubicBezTo>
                <a:lnTo>
                  <a:pt x="5580" y="11454"/>
                </a:lnTo>
                <a:cubicBezTo>
                  <a:pt x="5589" y="11459"/>
                  <a:pt x="5596" y="11477"/>
                  <a:pt x="5602" y="11493"/>
                </a:cubicBezTo>
                <a:cubicBezTo>
                  <a:pt x="5605" y="11499"/>
                  <a:pt x="5607" y="11505"/>
                  <a:pt x="5610" y="11511"/>
                </a:cubicBezTo>
                <a:cubicBezTo>
                  <a:pt x="5607" y="11514"/>
                  <a:pt x="5603" y="11514"/>
                  <a:pt x="5600" y="11517"/>
                </a:cubicBezTo>
                <a:cubicBezTo>
                  <a:pt x="5592" y="11481"/>
                  <a:pt x="5578" y="11453"/>
                  <a:pt x="5558" y="11453"/>
                </a:cubicBezTo>
                <a:cubicBezTo>
                  <a:pt x="5536" y="11453"/>
                  <a:pt x="5522" y="11483"/>
                  <a:pt x="5515" y="11521"/>
                </a:cubicBezTo>
                <a:cubicBezTo>
                  <a:pt x="5506" y="11519"/>
                  <a:pt x="5495" y="11518"/>
                  <a:pt x="5487" y="11514"/>
                </a:cubicBezTo>
                <a:cubicBezTo>
                  <a:pt x="5477" y="11511"/>
                  <a:pt x="5467" y="11508"/>
                  <a:pt x="5457" y="11505"/>
                </a:cubicBezTo>
                <a:cubicBezTo>
                  <a:pt x="5460" y="11496"/>
                  <a:pt x="5463" y="11484"/>
                  <a:pt x="5464" y="11472"/>
                </a:cubicBezTo>
                <a:cubicBezTo>
                  <a:pt x="5465" y="11459"/>
                  <a:pt x="5462" y="11446"/>
                  <a:pt x="5456" y="11440"/>
                </a:cubicBezTo>
                <a:cubicBezTo>
                  <a:pt x="5445" y="11430"/>
                  <a:pt x="5435" y="11423"/>
                  <a:pt x="5426" y="11418"/>
                </a:cubicBezTo>
                <a:cubicBezTo>
                  <a:pt x="5403" y="11404"/>
                  <a:pt x="5394" y="11396"/>
                  <a:pt x="5392" y="11371"/>
                </a:cubicBezTo>
                <a:cubicBezTo>
                  <a:pt x="5404" y="11358"/>
                  <a:pt x="5412" y="11340"/>
                  <a:pt x="5416" y="11313"/>
                </a:cubicBezTo>
                <a:close/>
                <a:moveTo>
                  <a:pt x="4797" y="11338"/>
                </a:moveTo>
                <a:cubicBezTo>
                  <a:pt x="4821" y="11338"/>
                  <a:pt x="4830" y="11345"/>
                  <a:pt x="4833" y="11348"/>
                </a:cubicBezTo>
                <a:cubicBezTo>
                  <a:pt x="4833" y="11349"/>
                  <a:pt x="4834" y="11349"/>
                  <a:pt x="4835" y="11350"/>
                </a:cubicBezTo>
                <a:cubicBezTo>
                  <a:pt x="4843" y="11354"/>
                  <a:pt x="4860" y="11357"/>
                  <a:pt x="4873" y="11358"/>
                </a:cubicBezTo>
                <a:lnTo>
                  <a:pt x="4873" y="11367"/>
                </a:lnTo>
                <a:cubicBezTo>
                  <a:pt x="4873" y="11388"/>
                  <a:pt x="4866" y="11417"/>
                  <a:pt x="4859" y="11447"/>
                </a:cubicBezTo>
                <a:cubicBezTo>
                  <a:pt x="4849" y="11488"/>
                  <a:pt x="4837" y="11534"/>
                  <a:pt x="4837" y="11584"/>
                </a:cubicBezTo>
                <a:cubicBezTo>
                  <a:pt x="4837" y="11620"/>
                  <a:pt x="4833" y="11642"/>
                  <a:pt x="4827" y="11665"/>
                </a:cubicBezTo>
                <a:cubicBezTo>
                  <a:pt x="4827" y="11665"/>
                  <a:pt x="4827" y="11665"/>
                  <a:pt x="4827" y="11665"/>
                </a:cubicBezTo>
                <a:lnTo>
                  <a:pt x="4810" y="11665"/>
                </a:lnTo>
                <a:cubicBezTo>
                  <a:pt x="4802" y="11665"/>
                  <a:pt x="4795" y="11678"/>
                  <a:pt x="4795" y="11695"/>
                </a:cubicBezTo>
                <a:lnTo>
                  <a:pt x="4795" y="11899"/>
                </a:lnTo>
                <a:cubicBezTo>
                  <a:pt x="4795" y="11912"/>
                  <a:pt x="4788" y="11922"/>
                  <a:pt x="4777" y="11937"/>
                </a:cubicBezTo>
                <a:cubicBezTo>
                  <a:pt x="4771" y="11945"/>
                  <a:pt x="4766" y="11954"/>
                  <a:pt x="4761" y="11963"/>
                </a:cubicBezTo>
                <a:cubicBezTo>
                  <a:pt x="4758" y="11969"/>
                  <a:pt x="4756" y="11976"/>
                  <a:pt x="4756" y="11984"/>
                </a:cubicBezTo>
                <a:lnTo>
                  <a:pt x="4756" y="12005"/>
                </a:lnTo>
                <a:cubicBezTo>
                  <a:pt x="4756" y="12053"/>
                  <a:pt x="4777" y="12082"/>
                  <a:pt x="4797" y="12082"/>
                </a:cubicBezTo>
                <a:cubicBezTo>
                  <a:pt x="4832" y="12082"/>
                  <a:pt x="4865" y="12075"/>
                  <a:pt x="4896" y="12069"/>
                </a:cubicBezTo>
                <a:cubicBezTo>
                  <a:pt x="4928" y="12063"/>
                  <a:pt x="4961" y="12056"/>
                  <a:pt x="4998" y="12056"/>
                </a:cubicBezTo>
                <a:cubicBezTo>
                  <a:pt x="5023" y="12056"/>
                  <a:pt x="5036" y="12075"/>
                  <a:pt x="5052" y="12098"/>
                </a:cubicBezTo>
                <a:cubicBezTo>
                  <a:pt x="5061" y="12112"/>
                  <a:pt x="5072" y="12128"/>
                  <a:pt x="5085" y="12138"/>
                </a:cubicBezTo>
                <a:lnTo>
                  <a:pt x="5085" y="12180"/>
                </a:lnTo>
                <a:cubicBezTo>
                  <a:pt x="5085" y="12244"/>
                  <a:pt x="5081" y="12324"/>
                  <a:pt x="5073" y="12351"/>
                </a:cubicBezTo>
                <a:cubicBezTo>
                  <a:pt x="5071" y="12356"/>
                  <a:pt x="5070" y="12361"/>
                  <a:pt x="5070" y="12366"/>
                </a:cubicBezTo>
                <a:lnTo>
                  <a:pt x="5070" y="12626"/>
                </a:lnTo>
                <a:cubicBezTo>
                  <a:pt x="5070" y="12733"/>
                  <a:pt x="5117" y="12779"/>
                  <a:pt x="5151" y="12813"/>
                </a:cubicBezTo>
                <a:lnTo>
                  <a:pt x="5158" y="12819"/>
                </a:lnTo>
                <a:cubicBezTo>
                  <a:pt x="5160" y="12821"/>
                  <a:pt x="5162" y="12830"/>
                  <a:pt x="5164" y="12835"/>
                </a:cubicBezTo>
                <a:cubicBezTo>
                  <a:pt x="5140" y="12838"/>
                  <a:pt x="5121" y="12876"/>
                  <a:pt x="5119" y="12925"/>
                </a:cubicBezTo>
                <a:cubicBezTo>
                  <a:pt x="5112" y="12917"/>
                  <a:pt x="5108" y="12905"/>
                  <a:pt x="5104" y="12885"/>
                </a:cubicBezTo>
                <a:cubicBezTo>
                  <a:pt x="5102" y="12876"/>
                  <a:pt x="5100" y="12867"/>
                  <a:pt x="5098" y="12858"/>
                </a:cubicBezTo>
                <a:cubicBezTo>
                  <a:pt x="5091" y="12832"/>
                  <a:pt x="5017" y="12728"/>
                  <a:pt x="5005" y="12728"/>
                </a:cubicBezTo>
                <a:cubicBezTo>
                  <a:pt x="5000" y="12728"/>
                  <a:pt x="4995" y="12732"/>
                  <a:pt x="4992" y="12741"/>
                </a:cubicBezTo>
                <a:cubicBezTo>
                  <a:pt x="4990" y="12748"/>
                  <a:pt x="4988" y="12756"/>
                  <a:pt x="4987" y="12764"/>
                </a:cubicBezTo>
                <a:cubicBezTo>
                  <a:pt x="4979" y="12750"/>
                  <a:pt x="4980" y="12733"/>
                  <a:pt x="4980" y="12701"/>
                </a:cubicBezTo>
                <a:cubicBezTo>
                  <a:pt x="4981" y="12677"/>
                  <a:pt x="4982" y="12650"/>
                  <a:pt x="4977" y="12622"/>
                </a:cubicBezTo>
                <a:cubicBezTo>
                  <a:pt x="4971" y="12581"/>
                  <a:pt x="4961" y="12564"/>
                  <a:pt x="4952" y="12548"/>
                </a:cubicBezTo>
                <a:cubicBezTo>
                  <a:pt x="4950" y="12545"/>
                  <a:pt x="4947" y="12541"/>
                  <a:pt x="4945" y="12537"/>
                </a:cubicBezTo>
                <a:cubicBezTo>
                  <a:pt x="4937" y="12520"/>
                  <a:pt x="4928" y="12505"/>
                  <a:pt x="4920" y="12490"/>
                </a:cubicBezTo>
                <a:cubicBezTo>
                  <a:pt x="4895" y="12446"/>
                  <a:pt x="4875" y="12410"/>
                  <a:pt x="4866" y="12342"/>
                </a:cubicBezTo>
                <a:cubicBezTo>
                  <a:pt x="4865" y="12329"/>
                  <a:pt x="4859" y="12320"/>
                  <a:pt x="4852" y="12320"/>
                </a:cubicBezTo>
                <a:lnTo>
                  <a:pt x="4840" y="12320"/>
                </a:lnTo>
                <a:cubicBezTo>
                  <a:pt x="4829" y="12320"/>
                  <a:pt x="4820" y="12327"/>
                  <a:pt x="4813" y="12333"/>
                </a:cubicBezTo>
                <a:cubicBezTo>
                  <a:pt x="4808" y="12337"/>
                  <a:pt x="4803" y="12341"/>
                  <a:pt x="4799" y="12341"/>
                </a:cubicBezTo>
                <a:cubicBezTo>
                  <a:pt x="4777" y="12341"/>
                  <a:pt x="4762" y="12325"/>
                  <a:pt x="4748" y="12307"/>
                </a:cubicBezTo>
                <a:lnTo>
                  <a:pt x="4667" y="11805"/>
                </a:lnTo>
                <a:lnTo>
                  <a:pt x="4641" y="11644"/>
                </a:lnTo>
                <a:cubicBezTo>
                  <a:pt x="4645" y="11630"/>
                  <a:pt x="4650" y="11615"/>
                  <a:pt x="4656" y="11598"/>
                </a:cubicBezTo>
                <a:cubicBezTo>
                  <a:pt x="4664" y="11577"/>
                  <a:pt x="4672" y="11553"/>
                  <a:pt x="4677" y="11527"/>
                </a:cubicBezTo>
                <a:cubicBezTo>
                  <a:pt x="4697" y="11515"/>
                  <a:pt x="4713" y="11484"/>
                  <a:pt x="4713" y="11440"/>
                </a:cubicBezTo>
                <a:cubicBezTo>
                  <a:pt x="4713" y="11422"/>
                  <a:pt x="4708" y="11409"/>
                  <a:pt x="4704" y="11394"/>
                </a:cubicBezTo>
                <a:cubicBezTo>
                  <a:pt x="4734" y="11342"/>
                  <a:pt x="4789" y="11338"/>
                  <a:pt x="4797" y="11338"/>
                </a:cubicBezTo>
                <a:close/>
                <a:moveTo>
                  <a:pt x="14865" y="11341"/>
                </a:moveTo>
                <a:cubicBezTo>
                  <a:pt x="14846" y="11341"/>
                  <a:pt x="14831" y="11372"/>
                  <a:pt x="14831" y="11409"/>
                </a:cubicBezTo>
                <a:cubicBezTo>
                  <a:pt x="14831" y="11447"/>
                  <a:pt x="14846" y="11477"/>
                  <a:pt x="14865" y="11477"/>
                </a:cubicBezTo>
                <a:cubicBezTo>
                  <a:pt x="14884" y="11477"/>
                  <a:pt x="14899" y="11447"/>
                  <a:pt x="14899" y="11409"/>
                </a:cubicBezTo>
                <a:cubicBezTo>
                  <a:pt x="14899" y="11372"/>
                  <a:pt x="14884" y="11341"/>
                  <a:pt x="14865" y="11341"/>
                </a:cubicBezTo>
                <a:close/>
                <a:moveTo>
                  <a:pt x="15144" y="11341"/>
                </a:moveTo>
                <a:cubicBezTo>
                  <a:pt x="15125" y="11341"/>
                  <a:pt x="15110" y="11372"/>
                  <a:pt x="15110" y="11409"/>
                </a:cubicBezTo>
                <a:cubicBezTo>
                  <a:pt x="15110" y="11447"/>
                  <a:pt x="15125" y="11477"/>
                  <a:pt x="15144" y="11477"/>
                </a:cubicBezTo>
                <a:cubicBezTo>
                  <a:pt x="15163" y="11477"/>
                  <a:pt x="15178" y="11447"/>
                  <a:pt x="15178" y="11409"/>
                </a:cubicBezTo>
                <a:cubicBezTo>
                  <a:pt x="15178" y="11372"/>
                  <a:pt x="15163" y="11341"/>
                  <a:pt x="15144" y="11341"/>
                </a:cubicBezTo>
                <a:close/>
                <a:moveTo>
                  <a:pt x="9875" y="11415"/>
                </a:moveTo>
                <a:cubicBezTo>
                  <a:pt x="9848" y="11415"/>
                  <a:pt x="9825" y="11460"/>
                  <a:pt x="9825" y="11514"/>
                </a:cubicBezTo>
                <a:cubicBezTo>
                  <a:pt x="9825" y="11569"/>
                  <a:pt x="9848" y="11612"/>
                  <a:pt x="9875" y="11612"/>
                </a:cubicBezTo>
                <a:cubicBezTo>
                  <a:pt x="9902" y="11612"/>
                  <a:pt x="9924" y="11569"/>
                  <a:pt x="9924" y="11514"/>
                </a:cubicBezTo>
                <a:cubicBezTo>
                  <a:pt x="9924" y="11460"/>
                  <a:pt x="9902" y="11415"/>
                  <a:pt x="9875" y="11415"/>
                </a:cubicBezTo>
                <a:close/>
                <a:moveTo>
                  <a:pt x="14567" y="11415"/>
                </a:moveTo>
                <a:cubicBezTo>
                  <a:pt x="14549" y="11415"/>
                  <a:pt x="14533" y="11446"/>
                  <a:pt x="14533" y="11484"/>
                </a:cubicBezTo>
                <a:cubicBezTo>
                  <a:pt x="14533" y="11522"/>
                  <a:pt x="14549" y="11552"/>
                  <a:pt x="14567" y="11552"/>
                </a:cubicBezTo>
                <a:cubicBezTo>
                  <a:pt x="14586" y="11552"/>
                  <a:pt x="14601" y="11522"/>
                  <a:pt x="14601" y="11484"/>
                </a:cubicBezTo>
                <a:cubicBezTo>
                  <a:pt x="14601" y="11446"/>
                  <a:pt x="14586" y="11415"/>
                  <a:pt x="14567" y="11415"/>
                </a:cubicBezTo>
                <a:close/>
                <a:moveTo>
                  <a:pt x="16317" y="11415"/>
                </a:moveTo>
                <a:cubicBezTo>
                  <a:pt x="16298" y="11415"/>
                  <a:pt x="16282" y="11446"/>
                  <a:pt x="16282" y="11484"/>
                </a:cubicBezTo>
                <a:cubicBezTo>
                  <a:pt x="16282" y="11522"/>
                  <a:pt x="16298" y="11552"/>
                  <a:pt x="16317" y="11552"/>
                </a:cubicBezTo>
                <a:cubicBezTo>
                  <a:pt x="16335" y="11552"/>
                  <a:pt x="16350" y="11522"/>
                  <a:pt x="16350" y="11484"/>
                </a:cubicBezTo>
                <a:cubicBezTo>
                  <a:pt x="16350" y="11446"/>
                  <a:pt x="16335" y="11415"/>
                  <a:pt x="16317" y="11415"/>
                </a:cubicBezTo>
                <a:close/>
                <a:moveTo>
                  <a:pt x="16776" y="11433"/>
                </a:moveTo>
                <a:cubicBezTo>
                  <a:pt x="16748" y="11433"/>
                  <a:pt x="16676" y="11539"/>
                  <a:pt x="16659" y="11539"/>
                </a:cubicBezTo>
                <a:cubicBezTo>
                  <a:pt x="16649" y="11539"/>
                  <a:pt x="16659" y="11577"/>
                  <a:pt x="16659" y="11603"/>
                </a:cubicBezTo>
                <a:cubicBezTo>
                  <a:pt x="16659" y="11658"/>
                  <a:pt x="16673" y="11687"/>
                  <a:pt x="16706" y="11687"/>
                </a:cubicBezTo>
                <a:cubicBezTo>
                  <a:pt x="16737" y="11687"/>
                  <a:pt x="16801" y="11555"/>
                  <a:pt x="16801" y="11496"/>
                </a:cubicBezTo>
                <a:cubicBezTo>
                  <a:pt x="16801" y="11471"/>
                  <a:pt x="16787" y="11433"/>
                  <a:pt x="16776" y="11433"/>
                </a:cubicBezTo>
                <a:close/>
                <a:moveTo>
                  <a:pt x="5715" y="11470"/>
                </a:moveTo>
                <a:cubicBezTo>
                  <a:pt x="5701" y="11470"/>
                  <a:pt x="5683" y="11499"/>
                  <a:pt x="5683" y="11529"/>
                </a:cubicBezTo>
                <a:cubicBezTo>
                  <a:pt x="5683" y="11563"/>
                  <a:pt x="5696" y="11590"/>
                  <a:pt x="5711" y="11601"/>
                </a:cubicBezTo>
                <a:cubicBezTo>
                  <a:pt x="5712" y="11616"/>
                  <a:pt x="5714" y="11632"/>
                  <a:pt x="5717" y="11647"/>
                </a:cubicBezTo>
                <a:cubicBezTo>
                  <a:pt x="5710" y="11648"/>
                  <a:pt x="5700" y="11647"/>
                  <a:pt x="5690" y="11645"/>
                </a:cubicBezTo>
                <a:cubicBezTo>
                  <a:pt x="5678" y="11642"/>
                  <a:pt x="5663" y="11639"/>
                  <a:pt x="5645" y="11639"/>
                </a:cubicBezTo>
                <a:cubicBezTo>
                  <a:pt x="5641" y="11639"/>
                  <a:pt x="5637" y="11642"/>
                  <a:pt x="5634" y="11648"/>
                </a:cubicBezTo>
                <a:lnTo>
                  <a:pt x="5632" y="11653"/>
                </a:lnTo>
                <a:cubicBezTo>
                  <a:pt x="5632" y="11654"/>
                  <a:pt x="5631" y="11656"/>
                  <a:pt x="5630" y="11658"/>
                </a:cubicBezTo>
                <a:cubicBezTo>
                  <a:pt x="5624" y="11661"/>
                  <a:pt x="5620" y="11672"/>
                  <a:pt x="5620" y="11686"/>
                </a:cubicBezTo>
                <a:cubicBezTo>
                  <a:pt x="5620" y="11725"/>
                  <a:pt x="5637" y="11777"/>
                  <a:pt x="5658" y="11784"/>
                </a:cubicBezTo>
                <a:cubicBezTo>
                  <a:pt x="5662" y="11785"/>
                  <a:pt x="5667" y="11782"/>
                  <a:pt x="5670" y="11777"/>
                </a:cubicBezTo>
                <a:cubicBezTo>
                  <a:pt x="5673" y="11771"/>
                  <a:pt x="5675" y="11763"/>
                  <a:pt x="5675" y="11754"/>
                </a:cubicBezTo>
                <a:cubicBezTo>
                  <a:pt x="5677" y="11754"/>
                  <a:pt x="5678" y="11753"/>
                  <a:pt x="5680" y="11752"/>
                </a:cubicBezTo>
                <a:cubicBezTo>
                  <a:pt x="5682" y="11751"/>
                  <a:pt x="5684" y="11750"/>
                  <a:pt x="5687" y="11750"/>
                </a:cubicBezTo>
                <a:cubicBezTo>
                  <a:pt x="5693" y="11750"/>
                  <a:pt x="5701" y="11749"/>
                  <a:pt x="5709" y="11749"/>
                </a:cubicBezTo>
                <a:cubicBezTo>
                  <a:pt x="5718" y="11748"/>
                  <a:pt x="5728" y="11747"/>
                  <a:pt x="5737" y="11747"/>
                </a:cubicBezTo>
                <a:cubicBezTo>
                  <a:pt x="5763" y="11747"/>
                  <a:pt x="5771" y="11754"/>
                  <a:pt x="5775" y="11758"/>
                </a:cubicBezTo>
                <a:cubicBezTo>
                  <a:pt x="5775" y="11759"/>
                  <a:pt x="5776" y="11765"/>
                  <a:pt x="5777" y="11768"/>
                </a:cubicBezTo>
                <a:cubicBezTo>
                  <a:pt x="5780" y="11785"/>
                  <a:pt x="5787" y="11819"/>
                  <a:pt x="5808" y="11819"/>
                </a:cubicBezTo>
                <a:cubicBezTo>
                  <a:pt x="5828" y="11819"/>
                  <a:pt x="5837" y="11788"/>
                  <a:pt x="5843" y="11768"/>
                </a:cubicBezTo>
                <a:cubicBezTo>
                  <a:pt x="5849" y="11750"/>
                  <a:pt x="5851" y="11743"/>
                  <a:pt x="5855" y="11742"/>
                </a:cubicBezTo>
                <a:cubicBezTo>
                  <a:pt x="5859" y="11749"/>
                  <a:pt x="5865" y="11764"/>
                  <a:pt x="5879" y="11764"/>
                </a:cubicBezTo>
                <a:cubicBezTo>
                  <a:pt x="5894" y="11764"/>
                  <a:pt x="5905" y="11750"/>
                  <a:pt x="5915" y="11737"/>
                </a:cubicBezTo>
                <a:cubicBezTo>
                  <a:pt x="5917" y="11734"/>
                  <a:pt x="5918" y="11731"/>
                  <a:pt x="5921" y="11729"/>
                </a:cubicBezTo>
                <a:lnTo>
                  <a:pt x="5995" y="11729"/>
                </a:lnTo>
                <a:cubicBezTo>
                  <a:pt x="6003" y="11729"/>
                  <a:pt x="6011" y="11715"/>
                  <a:pt x="6011" y="11698"/>
                </a:cubicBezTo>
                <a:cubicBezTo>
                  <a:pt x="6011" y="11690"/>
                  <a:pt x="6008" y="11682"/>
                  <a:pt x="6005" y="11676"/>
                </a:cubicBezTo>
                <a:cubicBezTo>
                  <a:pt x="5994" y="11646"/>
                  <a:pt x="5981" y="11628"/>
                  <a:pt x="5967" y="11610"/>
                </a:cubicBezTo>
                <a:cubicBezTo>
                  <a:pt x="5963" y="11604"/>
                  <a:pt x="5959" y="11598"/>
                  <a:pt x="5954" y="11591"/>
                </a:cubicBezTo>
                <a:cubicBezTo>
                  <a:pt x="5954" y="11591"/>
                  <a:pt x="5954" y="11591"/>
                  <a:pt x="5954" y="11591"/>
                </a:cubicBezTo>
                <a:lnTo>
                  <a:pt x="5952" y="11589"/>
                </a:lnTo>
                <a:cubicBezTo>
                  <a:pt x="5950" y="11587"/>
                  <a:pt x="5949" y="11584"/>
                  <a:pt x="5947" y="11582"/>
                </a:cubicBezTo>
                <a:cubicBezTo>
                  <a:pt x="5945" y="11578"/>
                  <a:pt x="5943" y="11577"/>
                  <a:pt x="5940" y="11576"/>
                </a:cubicBezTo>
                <a:cubicBezTo>
                  <a:pt x="5936" y="11570"/>
                  <a:pt x="5931" y="11564"/>
                  <a:pt x="5927" y="11556"/>
                </a:cubicBezTo>
                <a:cubicBezTo>
                  <a:pt x="5906" y="11522"/>
                  <a:pt x="5881" y="11482"/>
                  <a:pt x="5830" y="11482"/>
                </a:cubicBezTo>
                <a:cubicBezTo>
                  <a:pt x="5824" y="11482"/>
                  <a:pt x="5819" y="11483"/>
                  <a:pt x="5813" y="11485"/>
                </a:cubicBezTo>
                <a:cubicBezTo>
                  <a:pt x="5808" y="11487"/>
                  <a:pt x="5803" y="11489"/>
                  <a:pt x="5798" y="11491"/>
                </a:cubicBezTo>
                <a:cubicBezTo>
                  <a:pt x="5788" y="11495"/>
                  <a:pt x="5779" y="11499"/>
                  <a:pt x="5766" y="11499"/>
                </a:cubicBezTo>
                <a:cubicBezTo>
                  <a:pt x="5760" y="11499"/>
                  <a:pt x="5754" y="11494"/>
                  <a:pt x="5747" y="11487"/>
                </a:cubicBezTo>
                <a:cubicBezTo>
                  <a:pt x="5738" y="11479"/>
                  <a:pt x="5728" y="11470"/>
                  <a:pt x="5715" y="11470"/>
                </a:cubicBezTo>
                <a:close/>
                <a:moveTo>
                  <a:pt x="10513" y="11490"/>
                </a:moveTo>
                <a:cubicBezTo>
                  <a:pt x="10472" y="11490"/>
                  <a:pt x="10439" y="11556"/>
                  <a:pt x="10439" y="11638"/>
                </a:cubicBezTo>
                <a:cubicBezTo>
                  <a:pt x="10439" y="11720"/>
                  <a:pt x="10472" y="11786"/>
                  <a:pt x="10513" y="11786"/>
                </a:cubicBezTo>
                <a:cubicBezTo>
                  <a:pt x="10554" y="11786"/>
                  <a:pt x="10587" y="11720"/>
                  <a:pt x="10587" y="11638"/>
                </a:cubicBezTo>
                <a:cubicBezTo>
                  <a:pt x="10587" y="11556"/>
                  <a:pt x="10554" y="11490"/>
                  <a:pt x="10513" y="11490"/>
                </a:cubicBezTo>
                <a:close/>
                <a:moveTo>
                  <a:pt x="15829" y="11522"/>
                </a:moveTo>
                <a:lnTo>
                  <a:pt x="15905" y="11582"/>
                </a:lnTo>
                <a:cubicBezTo>
                  <a:pt x="15897" y="11595"/>
                  <a:pt x="15891" y="11612"/>
                  <a:pt x="15891" y="11633"/>
                </a:cubicBezTo>
                <a:cubicBezTo>
                  <a:pt x="15891" y="11671"/>
                  <a:pt x="15907" y="11701"/>
                  <a:pt x="15926" y="11701"/>
                </a:cubicBezTo>
                <a:cubicBezTo>
                  <a:pt x="15945" y="11701"/>
                  <a:pt x="15960" y="11671"/>
                  <a:pt x="15960" y="11633"/>
                </a:cubicBezTo>
                <a:cubicBezTo>
                  <a:pt x="15960" y="11629"/>
                  <a:pt x="15958" y="11626"/>
                  <a:pt x="15957" y="11622"/>
                </a:cubicBezTo>
                <a:lnTo>
                  <a:pt x="15988" y="11646"/>
                </a:lnTo>
                <a:cubicBezTo>
                  <a:pt x="15989" y="11656"/>
                  <a:pt x="15991" y="11665"/>
                  <a:pt x="15996" y="11669"/>
                </a:cubicBezTo>
                <a:cubicBezTo>
                  <a:pt x="15992" y="11678"/>
                  <a:pt x="15991" y="11690"/>
                  <a:pt x="15994" y="11701"/>
                </a:cubicBezTo>
                <a:cubicBezTo>
                  <a:pt x="16000" y="11726"/>
                  <a:pt x="16010" y="11741"/>
                  <a:pt x="16018" y="11752"/>
                </a:cubicBezTo>
                <a:cubicBezTo>
                  <a:pt x="16022" y="11758"/>
                  <a:pt x="16025" y="11763"/>
                  <a:pt x="16028" y="11768"/>
                </a:cubicBezTo>
                <a:cubicBezTo>
                  <a:pt x="16024" y="11786"/>
                  <a:pt x="16022" y="11804"/>
                  <a:pt x="16022" y="11824"/>
                </a:cubicBezTo>
                <a:cubicBezTo>
                  <a:pt x="16022" y="11866"/>
                  <a:pt x="16031" y="11904"/>
                  <a:pt x="16044" y="11930"/>
                </a:cubicBezTo>
                <a:cubicBezTo>
                  <a:pt x="16044" y="11936"/>
                  <a:pt x="16045" y="11938"/>
                  <a:pt x="16045" y="11944"/>
                </a:cubicBezTo>
                <a:cubicBezTo>
                  <a:pt x="16045" y="11961"/>
                  <a:pt x="16038" y="11988"/>
                  <a:pt x="16032" y="12003"/>
                </a:cubicBezTo>
                <a:cubicBezTo>
                  <a:pt x="16027" y="12008"/>
                  <a:pt x="16024" y="12018"/>
                  <a:pt x="16024" y="12030"/>
                </a:cubicBezTo>
                <a:cubicBezTo>
                  <a:pt x="16024" y="12033"/>
                  <a:pt x="16023" y="12037"/>
                  <a:pt x="16023" y="12042"/>
                </a:cubicBezTo>
                <a:cubicBezTo>
                  <a:pt x="16023" y="12047"/>
                  <a:pt x="16023" y="12050"/>
                  <a:pt x="16023" y="12054"/>
                </a:cubicBezTo>
                <a:cubicBezTo>
                  <a:pt x="16022" y="12058"/>
                  <a:pt x="16022" y="12063"/>
                  <a:pt x="16022" y="12068"/>
                </a:cubicBezTo>
                <a:cubicBezTo>
                  <a:pt x="16022" y="12117"/>
                  <a:pt x="16039" y="12145"/>
                  <a:pt x="16053" y="12167"/>
                </a:cubicBezTo>
                <a:cubicBezTo>
                  <a:pt x="16057" y="12174"/>
                  <a:pt x="16061" y="12180"/>
                  <a:pt x="16064" y="12187"/>
                </a:cubicBezTo>
                <a:cubicBezTo>
                  <a:pt x="16070" y="12199"/>
                  <a:pt x="16080" y="12199"/>
                  <a:pt x="16086" y="12187"/>
                </a:cubicBezTo>
                <a:cubicBezTo>
                  <a:pt x="16092" y="12175"/>
                  <a:pt x="16092" y="12157"/>
                  <a:pt x="16086" y="12145"/>
                </a:cubicBezTo>
                <a:cubicBezTo>
                  <a:pt x="16081" y="12136"/>
                  <a:pt x="16077" y="12128"/>
                  <a:pt x="16072" y="12120"/>
                </a:cubicBezTo>
                <a:cubicBezTo>
                  <a:pt x="16059" y="12101"/>
                  <a:pt x="16052" y="12087"/>
                  <a:pt x="16052" y="12068"/>
                </a:cubicBezTo>
                <a:cubicBezTo>
                  <a:pt x="16052" y="12065"/>
                  <a:pt x="16052" y="12062"/>
                  <a:pt x="16051" y="12060"/>
                </a:cubicBezTo>
                <a:cubicBezTo>
                  <a:pt x="16052" y="12057"/>
                  <a:pt x="16052" y="12054"/>
                  <a:pt x="16053" y="12051"/>
                </a:cubicBezTo>
                <a:cubicBezTo>
                  <a:pt x="16053" y="12049"/>
                  <a:pt x="16053" y="12048"/>
                  <a:pt x="16053" y="12047"/>
                </a:cubicBezTo>
                <a:cubicBezTo>
                  <a:pt x="16060" y="12030"/>
                  <a:pt x="16070" y="11996"/>
                  <a:pt x="16073" y="11963"/>
                </a:cubicBezTo>
                <a:cubicBezTo>
                  <a:pt x="16080" y="11968"/>
                  <a:pt x="16088" y="11972"/>
                  <a:pt x="16096" y="11972"/>
                </a:cubicBezTo>
                <a:cubicBezTo>
                  <a:pt x="16136" y="11972"/>
                  <a:pt x="16169" y="11906"/>
                  <a:pt x="16169" y="11824"/>
                </a:cubicBezTo>
                <a:cubicBezTo>
                  <a:pt x="16169" y="11810"/>
                  <a:pt x="16167" y="11797"/>
                  <a:pt x="16165" y="11784"/>
                </a:cubicBezTo>
                <a:lnTo>
                  <a:pt x="16371" y="11943"/>
                </a:lnTo>
                <a:cubicBezTo>
                  <a:pt x="16363" y="11962"/>
                  <a:pt x="16357" y="11985"/>
                  <a:pt x="16357" y="12011"/>
                </a:cubicBezTo>
                <a:cubicBezTo>
                  <a:pt x="16357" y="12072"/>
                  <a:pt x="16381" y="12122"/>
                  <a:pt x="16412" y="12122"/>
                </a:cubicBezTo>
                <a:cubicBezTo>
                  <a:pt x="16441" y="12122"/>
                  <a:pt x="16464" y="12075"/>
                  <a:pt x="16466" y="12018"/>
                </a:cubicBezTo>
                <a:lnTo>
                  <a:pt x="16639" y="12153"/>
                </a:lnTo>
                <a:cubicBezTo>
                  <a:pt x="16643" y="12193"/>
                  <a:pt x="16658" y="12225"/>
                  <a:pt x="16679" y="12225"/>
                </a:cubicBezTo>
                <a:cubicBezTo>
                  <a:pt x="16682" y="12225"/>
                  <a:pt x="16684" y="12221"/>
                  <a:pt x="16686" y="12220"/>
                </a:cubicBezTo>
                <a:cubicBezTo>
                  <a:pt x="16688" y="12239"/>
                  <a:pt x="16689" y="12257"/>
                  <a:pt x="16690" y="12274"/>
                </a:cubicBezTo>
                <a:cubicBezTo>
                  <a:pt x="16660" y="12276"/>
                  <a:pt x="16636" y="12324"/>
                  <a:pt x="16636" y="12384"/>
                </a:cubicBezTo>
                <a:cubicBezTo>
                  <a:pt x="16636" y="12429"/>
                  <a:pt x="16651" y="12460"/>
                  <a:pt x="16670" y="12477"/>
                </a:cubicBezTo>
                <a:cubicBezTo>
                  <a:pt x="16669" y="12483"/>
                  <a:pt x="16668" y="12488"/>
                  <a:pt x="16667" y="12495"/>
                </a:cubicBezTo>
                <a:cubicBezTo>
                  <a:pt x="16630" y="12516"/>
                  <a:pt x="16611" y="12543"/>
                  <a:pt x="16592" y="12570"/>
                </a:cubicBezTo>
                <a:cubicBezTo>
                  <a:pt x="16585" y="12550"/>
                  <a:pt x="16575" y="12534"/>
                  <a:pt x="16562" y="12534"/>
                </a:cubicBezTo>
                <a:cubicBezTo>
                  <a:pt x="16541" y="12534"/>
                  <a:pt x="16524" y="12569"/>
                  <a:pt x="16524" y="12610"/>
                </a:cubicBezTo>
                <a:cubicBezTo>
                  <a:pt x="16524" y="12626"/>
                  <a:pt x="16528" y="12638"/>
                  <a:pt x="16532" y="12650"/>
                </a:cubicBezTo>
                <a:cubicBezTo>
                  <a:pt x="16525" y="12664"/>
                  <a:pt x="16520" y="12680"/>
                  <a:pt x="16517" y="12693"/>
                </a:cubicBezTo>
                <a:cubicBezTo>
                  <a:pt x="16515" y="12697"/>
                  <a:pt x="16515" y="12700"/>
                  <a:pt x="16514" y="12703"/>
                </a:cubicBezTo>
                <a:cubicBezTo>
                  <a:pt x="16512" y="12690"/>
                  <a:pt x="16506" y="12680"/>
                  <a:pt x="16499" y="12680"/>
                </a:cubicBezTo>
                <a:cubicBezTo>
                  <a:pt x="16491" y="12680"/>
                  <a:pt x="16484" y="12694"/>
                  <a:pt x="16484" y="12710"/>
                </a:cubicBezTo>
                <a:lnTo>
                  <a:pt x="16484" y="12757"/>
                </a:lnTo>
                <a:cubicBezTo>
                  <a:pt x="16484" y="12773"/>
                  <a:pt x="16464" y="12811"/>
                  <a:pt x="16452" y="12827"/>
                </a:cubicBezTo>
                <a:cubicBezTo>
                  <a:pt x="16449" y="12813"/>
                  <a:pt x="16446" y="12791"/>
                  <a:pt x="16446" y="12778"/>
                </a:cubicBezTo>
                <a:cubicBezTo>
                  <a:pt x="16446" y="12764"/>
                  <a:pt x="16446" y="12748"/>
                  <a:pt x="16446" y="12745"/>
                </a:cubicBezTo>
                <a:cubicBezTo>
                  <a:pt x="16451" y="12740"/>
                  <a:pt x="16455" y="12730"/>
                  <a:pt x="16455" y="12719"/>
                </a:cubicBezTo>
                <a:cubicBezTo>
                  <a:pt x="16455" y="12714"/>
                  <a:pt x="16453" y="12713"/>
                  <a:pt x="16452" y="12709"/>
                </a:cubicBezTo>
                <a:cubicBezTo>
                  <a:pt x="16464" y="12691"/>
                  <a:pt x="16474" y="12666"/>
                  <a:pt x="16474" y="12633"/>
                </a:cubicBezTo>
                <a:cubicBezTo>
                  <a:pt x="16474" y="12579"/>
                  <a:pt x="16452" y="12534"/>
                  <a:pt x="16425" y="12534"/>
                </a:cubicBezTo>
                <a:cubicBezTo>
                  <a:pt x="16403" y="12534"/>
                  <a:pt x="16388" y="12566"/>
                  <a:pt x="16381" y="12605"/>
                </a:cubicBezTo>
                <a:cubicBezTo>
                  <a:pt x="16373" y="12597"/>
                  <a:pt x="16366" y="12585"/>
                  <a:pt x="16366" y="12569"/>
                </a:cubicBezTo>
                <a:cubicBezTo>
                  <a:pt x="16366" y="12553"/>
                  <a:pt x="16359" y="12539"/>
                  <a:pt x="16351" y="12539"/>
                </a:cubicBezTo>
                <a:cubicBezTo>
                  <a:pt x="16335" y="12539"/>
                  <a:pt x="16334" y="12537"/>
                  <a:pt x="16331" y="12510"/>
                </a:cubicBezTo>
                <a:cubicBezTo>
                  <a:pt x="16329" y="12489"/>
                  <a:pt x="16326" y="12460"/>
                  <a:pt x="16312" y="12433"/>
                </a:cubicBezTo>
                <a:cubicBezTo>
                  <a:pt x="16286" y="12381"/>
                  <a:pt x="16260" y="12366"/>
                  <a:pt x="16234" y="12352"/>
                </a:cubicBezTo>
                <a:cubicBezTo>
                  <a:pt x="16229" y="12350"/>
                  <a:pt x="16223" y="12348"/>
                  <a:pt x="16218" y="12344"/>
                </a:cubicBezTo>
                <a:cubicBezTo>
                  <a:pt x="16216" y="12336"/>
                  <a:pt x="16214" y="12321"/>
                  <a:pt x="16212" y="12307"/>
                </a:cubicBezTo>
                <a:cubicBezTo>
                  <a:pt x="16202" y="12230"/>
                  <a:pt x="16157" y="12230"/>
                  <a:pt x="16143" y="12230"/>
                </a:cubicBezTo>
                <a:cubicBezTo>
                  <a:pt x="16133" y="12230"/>
                  <a:pt x="16126" y="12235"/>
                  <a:pt x="16121" y="12245"/>
                </a:cubicBezTo>
                <a:cubicBezTo>
                  <a:pt x="16114" y="12260"/>
                  <a:pt x="16115" y="12280"/>
                  <a:pt x="16115" y="12294"/>
                </a:cubicBezTo>
                <a:cubicBezTo>
                  <a:pt x="16108" y="12284"/>
                  <a:pt x="16100" y="12273"/>
                  <a:pt x="16090" y="12273"/>
                </a:cubicBezTo>
                <a:cubicBezTo>
                  <a:pt x="16075" y="12273"/>
                  <a:pt x="16063" y="12288"/>
                  <a:pt x="16054" y="12308"/>
                </a:cubicBezTo>
                <a:cubicBezTo>
                  <a:pt x="16050" y="12289"/>
                  <a:pt x="16047" y="12269"/>
                  <a:pt x="16043" y="12251"/>
                </a:cubicBezTo>
                <a:cubicBezTo>
                  <a:pt x="16031" y="12190"/>
                  <a:pt x="16020" y="12138"/>
                  <a:pt x="16020" y="12081"/>
                </a:cubicBezTo>
                <a:cubicBezTo>
                  <a:pt x="16020" y="12068"/>
                  <a:pt x="16015" y="12057"/>
                  <a:pt x="16009" y="12053"/>
                </a:cubicBezTo>
                <a:cubicBezTo>
                  <a:pt x="16009" y="12043"/>
                  <a:pt x="16010" y="12025"/>
                  <a:pt x="16011" y="12012"/>
                </a:cubicBezTo>
                <a:cubicBezTo>
                  <a:pt x="16014" y="11968"/>
                  <a:pt x="16018" y="11914"/>
                  <a:pt x="16005" y="11875"/>
                </a:cubicBezTo>
                <a:cubicBezTo>
                  <a:pt x="15997" y="11849"/>
                  <a:pt x="15983" y="11845"/>
                  <a:pt x="15975" y="11843"/>
                </a:cubicBezTo>
                <a:cubicBezTo>
                  <a:pt x="15975" y="11843"/>
                  <a:pt x="15974" y="11843"/>
                  <a:pt x="15973" y="11843"/>
                </a:cubicBezTo>
                <a:cubicBezTo>
                  <a:pt x="15971" y="11838"/>
                  <a:pt x="15970" y="11833"/>
                  <a:pt x="15969" y="11826"/>
                </a:cubicBezTo>
                <a:cubicBezTo>
                  <a:pt x="15968" y="11813"/>
                  <a:pt x="15965" y="11797"/>
                  <a:pt x="15956" y="11779"/>
                </a:cubicBezTo>
                <a:cubicBezTo>
                  <a:pt x="15950" y="11767"/>
                  <a:pt x="15941" y="11767"/>
                  <a:pt x="15935" y="11779"/>
                </a:cubicBezTo>
                <a:cubicBezTo>
                  <a:pt x="15923" y="11803"/>
                  <a:pt x="15914" y="11832"/>
                  <a:pt x="15904" y="11859"/>
                </a:cubicBezTo>
                <a:cubicBezTo>
                  <a:pt x="15885" y="11916"/>
                  <a:pt x="15868" y="11965"/>
                  <a:pt x="15835" y="11965"/>
                </a:cubicBezTo>
                <a:cubicBezTo>
                  <a:pt x="15822" y="11965"/>
                  <a:pt x="15816" y="11959"/>
                  <a:pt x="15816" y="11890"/>
                </a:cubicBezTo>
                <a:cubicBezTo>
                  <a:pt x="15816" y="11865"/>
                  <a:pt x="15819" y="11847"/>
                  <a:pt x="15822" y="11828"/>
                </a:cubicBezTo>
                <a:cubicBezTo>
                  <a:pt x="15824" y="11808"/>
                  <a:pt x="15827" y="11788"/>
                  <a:pt x="15827" y="11761"/>
                </a:cubicBezTo>
                <a:cubicBezTo>
                  <a:pt x="15827" y="11741"/>
                  <a:pt x="15822" y="11726"/>
                  <a:pt x="15818" y="11715"/>
                </a:cubicBezTo>
                <a:cubicBezTo>
                  <a:pt x="15816" y="11709"/>
                  <a:pt x="15814" y="11704"/>
                  <a:pt x="15814" y="11697"/>
                </a:cubicBezTo>
                <a:cubicBezTo>
                  <a:pt x="15805" y="11646"/>
                  <a:pt x="15793" y="11603"/>
                  <a:pt x="15780" y="11562"/>
                </a:cubicBezTo>
                <a:cubicBezTo>
                  <a:pt x="15799" y="11561"/>
                  <a:pt x="15816" y="11546"/>
                  <a:pt x="15829" y="11522"/>
                </a:cubicBezTo>
                <a:close/>
                <a:moveTo>
                  <a:pt x="5715" y="11529"/>
                </a:moveTo>
                <a:cubicBezTo>
                  <a:pt x="5722" y="11529"/>
                  <a:pt x="5727" y="11535"/>
                  <a:pt x="5734" y="11541"/>
                </a:cubicBezTo>
                <a:cubicBezTo>
                  <a:pt x="5743" y="11549"/>
                  <a:pt x="5754" y="11559"/>
                  <a:pt x="5766" y="11559"/>
                </a:cubicBezTo>
                <a:cubicBezTo>
                  <a:pt x="5782" y="11559"/>
                  <a:pt x="5794" y="11554"/>
                  <a:pt x="5804" y="11549"/>
                </a:cubicBezTo>
                <a:cubicBezTo>
                  <a:pt x="5807" y="11548"/>
                  <a:pt x="5810" y="11547"/>
                  <a:pt x="5814" y="11546"/>
                </a:cubicBezTo>
                <a:cubicBezTo>
                  <a:pt x="5799" y="11563"/>
                  <a:pt x="5787" y="11590"/>
                  <a:pt x="5787" y="11626"/>
                </a:cubicBezTo>
                <a:cubicBezTo>
                  <a:pt x="5787" y="11673"/>
                  <a:pt x="5805" y="11706"/>
                  <a:pt x="5826" y="11716"/>
                </a:cubicBezTo>
                <a:cubicBezTo>
                  <a:pt x="5823" y="11723"/>
                  <a:pt x="5820" y="11730"/>
                  <a:pt x="5818" y="11737"/>
                </a:cubicBezTo>
                <a:cubicBezTo>
                  <a:pt x="5813" y="11753"/>
                  <a:pt x="5811" y="11758"/>
                  <a:pt x="5808" y="11758"/>
                </a:cubicBezTo>
                <a:lnTo>
                  <a:pt x="5808" y="11759"/>
                </a:lnTo>
                <a:cubicBezTo>
                  <a:pt x="5807" y="11758"/>
                  <a:pt x="5806" y="11750"/>
                  <a:pt x="5805" y="11746"/>
                </a:cubicBezTo>
                <a:cubicBezTo>
                  <a:pt x="5802" y="11734"/>
                  <a:pt x="5799" y="11718"/>
                  <a:pt x="5791" y="11709"/>
                </a:cubicBezTo>
                <a:cubicBezTo>
                  <a:pt x="5782" y="11697"/>
                  <a:pt x="5769" y="11690"/>
                  <a:pt x="5750" y="11688"/>
                </a:cubicBezTo>
                <a:cubicBezTo>
                  <a:pt x="5753" y="11683"/>
                  <a:pt x="5755" y="11677"/>
                  <a:pt x="5755" y="11671"/>
                </a:cubicBezTo>
                <a:cubicBezTo>
                  <a:pt x="5756" y="11661"/>
                  <a:pt x="5755" y="11651"/>
                  <a:pt x="5751" y="11644"/>
                </a:cubicBezTo>
                <a:cubicBezTo>
                  <a:pt x="5743" y="11626"/>
                  <a:pt x="5741" y="11606"/>
                  <a:pt x="5741" y="11576"/>
                </a:cubicBezTo>
                <a:cubicBezTo>
                  <a:pt x="5741" y="11560"/>
                  <a:pt x="5734" y="11546"/>
                  <a:pt x="5726" y="11546"/>
                </a:cubicBezTo>
                <a:cubicBezTo>
                  <a:pt x="5721" y="11546"/>
                  <a:pt x="5715" y="11539"/>
                  <a:pt x="5714" y="11533"/>
                </a:cubicBezTo>
                <a:cubicBezTo>
                  <a:pt x="5714" y="11531"/>
                  <a:pt x="5715" y="11530"/>
                  <a:pt x="5715" y="11529"/>
                </a:cubicBezTo>
                <a:close/>
                <a:moveTo>
                  <a:pt x="5880" y="11597"/>
                </a:moveTo>
                <a:lnTo>
                  <a:pt x="5931" y="11637"/>
                </a:lnTo>
                <a:cubicBezTo>
                  <a:pt x="5934" y="11641"/>
                  <a:pt x="5938" y="11646"/>
                  <a:pt x="5942" y="11650"/>
                </a:cubicBezTo>
                <a:cubicBezTo>
                  <a:pt x="5943" y="11650"/>
                  <a:pt x="5943" y="11651"/>
                  <a:pt x="5944" y="11652"/>
                </a:cubicBezTo>
                <a:cubicBezTo>
                  <a:pt x="5946" y="11654"/>
                  <a:pt x="5948" y="11656"/>
                  <a:pt x="5950" y="11659"/>
                </a:cubicBezTo>
                <a:cubicBezTo>
                  <a:pt x="5953" y="11662"/>
                  <a:pt x="5955" y="11666"/>
                  <a:pt x="5957" y="11669"/>
                </a:cubicBezTo>
                <a:lnTo>
                  <a:pt x="5916" y="11669"/>
                </a:lnTo>
                <a:cubicBezTo>
                  <a:pt x="5914" y="11669"/>
                  <a:pt x="5912" y="11670"/>
                  <a:pt x="5909" y="11673"/>
                </a:cubicBezTo>
                <a:cubicBezTo>
                  <a:pt x="5905" y="11677"/>
                  <a:pt x="5902" y="11683"/>
                  <a:pt x="5898" y="11687"/>
                </a:cubicBezTo>
                <a:cubicBezTo>
                  <a:pt x="5890" y="11698"/>
                  <a:pt x="5885" y="11703"/>
                  <a:pt x="5878" y="11702"/>
                </a:cubicBezTo>
                <a:cubicBezTo>
                  <a:pt x="5877" y="11700"/>
                  <a:pt x="5873" y="11699"/>
                  <a:pt x="5871" y="11696"/>
                </a:cubicBezTo>
                <a:cubicBezTo>
                  <a:pt x="5871" y="11696"/>
                  <a:pt x="5871" y="11695"/>
                  <a:pt x="5871" y="11695"/>
                </a:cubicBezTo>
                <a:cubicBezTo>
                  <a:pt x="5880" y="11677"/>
                  <a:pt x="5886" y="11653"/>
                  <a:pt x="5886" y="11626"/>
                </a:cubicBezTo>
                <a:cubicBezTo>
                  <a:pt x="5886" y="11615"/>
                  <a:pt x="5882" y="11607"/>
                  <a:pt x="5880" y="11597"/>
                </a:cubicBezTo>
                <a:close/>
                <a:moveTo>
                  <a:pt x="4324" y="11599"/>
                </a:moveTo>
                <a:cubicBezTo>
                  <a:pt x="4325" y="11602"/>
                  <a:pt x="4326" y="11604"/>
                  <a:pt x="4327" y="11606"/>
                </a:cubicBezTo>
                <a:cubicBezTo>
                  <a:pt x="4342" y="11654"/>
                  <a:pt x="4357" y="11699"/>
                  <a:pt x="4398" y="11724"/>
                </a:cubicBezTo>
                <a:cubicBezTo>
                  <a:pt x="4402" y="11727"/>
                  <a:pt x="4405" y="11733"/>
                  <a:pt x="4409" y="11743"/>
                </a:cubicBezTo>
                <a:cubicBezTo>
                  <a:pt x="4415" y="11756"/>
                  <a:pt x="4422" y="11777"/>
                  <a:pt x="4438" y="11777"/>
                </a:cubicBezTo>
                <a:cubicBezTo>
                  <a:pt x="4461" y="11777"/>
                  <a:pt x="4482" y="11760"/>
                  <a:pt x="4501" y="11744"/>
                </a:cubicBezTo>
                <a:cubicBezTo>
                  <a:pt x="4519" y="11729"/>
                  <a:pt x="4537" y="11716"/>
                  <a:pt x="4555" y="11716"/>
                </a:cubicBezTo>
                <a:cubicBezTo>
                  <a:pt x="4566" y="11716"/>
                  <a:pt x="4572" y="11723"/>
                  <a:pt x="4578" y="11730"/>
                </a:cubicBezTo>
                <a:cubicBezTo>
                  <a:pt x="4583" y="11736"/>
                  <a:pt x="4588" y="11742"/>
                  <a:pt x="4595" y="11742"/>
                </a:cubicBezTo>
                <a:cubicBezTo>
                  <a:pt x="4605" y="11742"/>
                  <a:pt x="4613" y="11734"/>
                  <a:pt x="4620" y="11722"/>
                </a:cubicBezTo>
                <a:cubicBezTo>
                  <a:pt x="4644" y="11872"/>
                  <a:pt x="4669" y="12030"/>
                  <a:pt x="4694" y="12187"/>
                </a:cubicBezTo>
                <a:cubicBezTo>
                  <a:pt x="4686" y="12173"/>
                  <a:pt x="4676" y="12161"/>
                  <a:pt x="4664" y="12161"/>
                </a:cubicBezTo>
                <a:cubicBezTo>
                  <a:pt x="4645" y="12161"/>
                  <a:pt x="4630" y="12189"/>
                  <a:pt x="4623" y="12223"/>
                </a:cubicBezTo>
                <a:cubicBezTo>
                  <a:pt x="4616" y="12219"/>
                  <a:pt x="4611" y="12219"/>
                  <a:pt x="4604" y="12213"/>
                </a:cubicBezTo>
                <a:cubicBezTo>
                  <a:pt x="4573" y="12182"/>
                  <a:pt x="4556" y="12144"/>
                  <a:pt x="4538" y="12104"/>
                </a:cubicBezTo>
                <a:cubicBezTo>
                  <a:pt x="4521" y="12065"/>
                  <a:pt x="4503" y="12025"/>
                  <a:pt x="4473" y="11996"/>
                </a:cubicBezTo>
                <a:cubicBezTo>
                  <a:pt x="4471" y="11994"/>
                  <a:pt x="4468" y="11992"/>
                  <a:pt x="4466" y="11992"/>
                </a:cubicBezTo>
                <a:lnTo>
                  <a:pt x="4457" y="11992"/>
                </a:lnTo>
                <a:cubicBezTo>
                  <a:pt x="4442" y="11973"/>
                  <a:pt x="4427" y="11958"/>
                  <a:pt x="4407" y="11958"/>
                </a:cubicBezTo>
                <a:cubicBezTo>
                  <a:pt x="4381" y="11958"/>
                  <a:pt x="4366" y="11988"/>
                  <a:pt x="4355" y="12011"/>
                </a:cubicBezTo>
                <a:cubicBezTo>
                  <a:pt x="4344" y="12032"/>
                  <a:pt x="4337" y="12044"/>
                  <a:pt x="4326" y="12044"/>
                </a:cubicBezTo>
                <a:cubicBezTo>
                  <a:pt x="4318" y="12044"/>
                  <a:pt x="4308" y="12030"/>
                  <a:pt x="4300" y="12020"/>
                </a:cubicBezTo>
                <a:cubicBezTo>
                  <a:pt x="4296" y="12015"/>
                  <a:pt x="4293" y="12011"/>
                  <a:pt x="4291" y="12009"/>
                </a:cubicBezTo>
                <a:cubicBezTo>
                  <a:pt x="4278" y="11996"/>
                  <a:pt x="4267" y="11995"/>
                  <a:pt x="4259" y="11995"/>
                </a:cubicBezTo>
                <a:cubicBezTo>
                  <a:pt x="4255" y="11995"/>
                  <a:pt x="4251" y="11995"/>
                  <a:pt x="4246" y="11996"/>
                </a:cubicBezTo>
                <a:cubicBezTo>
                  <a:pt x="4243" y="11996"/>
                  <a:pt x="4239" y="11996"/>
                  <a:pt x="4235" y="11996"/>
                </a:cubicBezTo>
                <a:cubicBezTo>
                  <a:pt x="4224" y="11996"/>
                  <a:pt x="4192" y="11960"/>
                  <a:pt x="4173" y="11936"/>
                </a:cubicBezTo>
                <a:cubicBezTo>
                  <a:pt x="4174" y="11930"/>
                  <a:pt x="4175" y="11924"/>
                  <a:pt x="4176" y="11918"/>
                </a:cubicBezTo>
                <a:cubicBezTo>
                  <a:pt x="4188" y="11853"/>
                  <a:pt x="4199" y="11787"/>
                  <a:pt x="4211" y="11722"/>
                </a:cubicBezTo>
                <a:cubicBezTo>
                  <a:pt x="4213" y="11708"/>
                  <a:pt x="4215" y="11696"/>
                  <a:pt x="4218" y="11682"/>
                </a:cubicBezTo>
                <a:cubicBezTo>
                  <a:pt x="4220" y="11672"/>
                  <a:pt x="4222" y="11661"/>
                  <a:pt x="4224" y="11651"/>
                </a:cubicBezTo>
                <a:cubicBezTo>
                  <a:pt x="4235" y="11664"/>
                  <a:pt x="4247" y="11674"/>
                  <a:pt x="4261" y="11674"/>
                </a:cubicBezTo>
                <a:cubicBezTo>
                  <a:pt x="4288" y="11674"/>
                  <a:pt x="4311" y="11643"/>
                  <a:pt x="4324" y="11599"/>
                </a:cubicBezTo>
                <a:close/>
                <a:moveTo>
                  <a:pt x="17377" y="11619"/>
                </a:moveTo>
                <a:cubicBezTo>
                  <a:pt x="17367" y="11619"/>
                  <a:pt x="17346" y="11630"/>
                  <a:pt x="17343" y="11708"/>
                </a:cubicBezTo>
                <a:cubicBezTo>
                  <a:pt x="17343" y="11713"/>
                  <a:pt x="17342" y="11715"/>
                  <a:pt x="17342" y="11721"/>
                </a:cubicBezTo>
                <a:cubicBezTo>
                  <a:pt x="17341" y="11745"/>
                  <a:pt x="17344" y="11766"/>
                  <a:pt x="17346" y="11785"/>
                </a:cubicBezTo>
                <a:cubicBezTo>
                  <a:pt x="17346" y="11785"/>
                  <a:pt x="17346" y="11786"/>
                  <a:pt x="17346" y="11786"/>
                </a:cubicBezTo>
                <a:cubicBezTo>
                  <a:pt x="17346" y="11787"/>
                  <a:pt x="17346" y="11788"/>
                  <a:pt x="17346" y="11788"/>
                </a:cubicBezTo>
                <a:cubicBezTo>
                  <a:pt x="17349" y="11806"/>
                  <a:pt x="17351" y="11822"/>
                  <a:pt x="17350" y="11841"/>
                </a:cubicBezTo>
                <a:cubicBezTo>
                  <a:pt x="17350" y="11866"/>
                  <a:pt x="17347" y="11900"/>
                  <a:pt x="17343" y="11922"/>
                </a:cubicBezTo>
                <a:cubicBezTo>
                  <a:pt x="17339" y="11925"/>
                  <a:pt x="17336" y="11930"/>
                  <a:pt x="17334" y="11935"/>
                </a:cubicBezTo>
                <a:cubicBezTo>
                  <a:pt x="17323" y="11957"/>
                  <a:pt x="17323" y="11995"/>
                  <a:pt x="17324" y="12040"/>
                </a:cubicBezTo>
                <a:cubicBezTo>
                  <a:pt x="17324" y="12041"/>
                  <a:pt x="17324" y="12042"/>
                  <a:pt x="17324" y="12044"/>
                </a:cubicBezTo>
                <a:cubicBezTo>
                  <a:pt x="17325" y="12056"/>
                  <a:pt x="17325" y="12068"/>
                  <a:pt x="17325" y="12080"/>
                </a:cubicBezTo>
                <a:cubicBezTo>
                  <a:pt x="17324" y="12125"/>
                  <a:pt x="17369" y="12177"/>
                  <a:pt x="17382" y="12178"/>
                </a:cubicBezTo>
                <a:cubicBezTo>
                  <a:pt x="17381" y="12184"/>
                  <a:pt x="17380" y="12192"/>
                  <a:pt x="17380" y="12200"/>
                </a:cubicBezTo>
                <a:cubicBezTo>
                  <a:pt x="17380" y="12220"/>
                  <a:pt x="17386" y="12238"/>
                  <a:pt x="17391" y="12249"/>
                </a:cubicBezTo>
                <a:lnTo>
                  <a:pt x="17389" y="12249"/>
                </a:lnTo>
                <a:cubicBezTo>
                  <a:pt x="17384" y="12245"/>
                  <a:pt x="17380" y="12236"/>
                  <a:pt x="17374" y="12236"/>
                </a:cubicBezTo>
                <a:cubicBezTo>
                  <a:pt x="17347" y="12236"/>
                  <a:pt x="17324" y="12280"/>
                  <a:pt x="17324" y="12335"/>
                </a:cubicBezTo>
                <a:cubicBezTo>
                  <a:pt x="17324" y="12389"/>
                  <a:pt x="17347" y="12433"/>
                  <a:pt x="17374" y="12433"/>
                </a:cubicBezTo>
                <a:cubicBezTo>
                  <a:pt x="17388" y="12433"/>
                  <a:pt x="17400" y="12421"/>
                  <a:pt x="17409" y="12401"/>
                </a:cubicBezTo>
                <a:cubicBezTo>
                  <a:pt x="17423" y="12437"/>
                  <a:pt x="17431" y="12450"/>
                  <a:pt x="17439" y="12450"/>
                </a:cubicBezTo>
                <a:cubicBezTo>
                  <a:pt x="17439" y="12450"/>
                  <a:pt x="17439" y="12450"/>
                  <a:pt x="17439" y="12450"/>
                </a:cubicBezTo>
                <a:cubicBezTo>
                  <a:pt x="17458" y="12450"/>
                  <a:pt x="17468" y="12400"/>
                  <a:pt x="17469" y="12364"/>
                </a:cubicBezTo>
                <a:cubicBezTo>
                  <a:pt x="17469" y="12364"/>
                  <a:pt x="17469" y="12363"/>
                  <a:pt x="17469" y="12363"/>
                </a:cubicBezTo>
                <a:cubicBezTo>
                  <a:pt x="17469" y="12355"/>
                  <a:pt x="17469" y="12348"/>
                  <a:pt x="17468" y="12340"/>
                </a:cubicBezTo>
                <a:cubicBezTo>
                  <a:pt x="17468" y="12339"/>
                  <a:pt x="17468" y="12338"/>
                  <a:pt x="17468" y="12337"/>
                </a:cubicBezTo>
                <a:cubicBezTo>
                  <a:pt x="17468" y="12337"/>
                  <a:pt x="17468" y="12337"/>
                  <a:pt x="17469" y="12337"/>
                </a:cubicBezTo>
                <a:cubicBezTo>
                  <a:pt x="17475" y="12337"/>
                  <a:pt x="17481" y="12334"/>
                  <a:pt x="17485" y="12330"/>
                </a:cubicBezTo>
                <a:cubicBezTo>
                  <a:pt x="17486" y="12330"/>
                  <a:pt x="17486" y="12330"/>
                  <a:pt x="17487" y="12329"/>
                </a:cubicBezTo>
                <a:cubicBezTo>
                  <a:pt x="17493" y="12339"/>
                  <a:pt x="17500" y="12345"/>
                  <a:pt x="17510" y="12345"/>
                </a:cubicBezTo>
                <a:cubicBezTo>
                  <a:pt x="17510" y="12345"/>
                  <a:pt x="17510" y="12345"/>
                  <a:pt x="17510" y="12345"/>
                </a:cubicBezTo>
                <a:cubicBezTo>
                  <a:pt x="17518" y="12346"/>
                  <a:pt x="17525" y="12332"/>
                  <a:pt x="17525" y="12315"/>
                </a:cubicBezTo>
                <a:cubicBezTo>
                  <a:pt x="17525" y="12313"/>
                  <a:pt x="17525" y="12312"/>
                  <a:pt x="17525" y="12311"/>
                </a:cubicBezTo>
                <a:cubicBezTo>
                  <a:pt x="17527" y="12313"/>
                  <a:pt x="17529" y="12314"/>
                  <a:pt x="17530" y="12316"/>
                </a:cubicBezTo>
                <a:cubicBezTo>
                  <a:pt x="17542" y="12332"/>
                  <a:pt x="17555" y="12349"/>
                  <a:pt x="17561" y="12365"/>
                </a:cubicBezTo>
                <a:lnTo>
                  <a:pt x="17546" y="12364"/>
                </a:lnTo>
                <a:cubicBezTo>
                  <a:pt x="17538" y="12364"/>
                  <a:pt x="17532" y="12377"/>
                  <a:pt x="17531" y="12393"/>
                </a:cubicBezTo>
                <a:cubicBezTo>
                  <a:pt x="17531" y="12402"/>
                  <a:pt x="17531" y="12411"/>
                  <a:pt x="17531" y="12421"/>
                </a:cubicBezTo>
                <a:lnTo>
                  <a:pt x="17531" y="12445"/>
                </a:lnTo>
                <a:cubicBezTo>
                  <a:pt x="17523" y="12433"/>
                  <a:pt x="17515" y="12422"/>
                  <a:pt x="17504" y="12422"/>
                </a:cubicBezTo>
                <a:cubicBezTo>
                  <a:pt x="17477" y="12422"/>
                  <a:pt x="17455" y="12467"/>
                  <a:pt x="17455" y="12522"/>
                </a:cubicBezTo>
                <a:cubicBezTo>
                  <a:pt x="17455" y="12543"/>
                  <a:pt x="17460" y="12560"/>
                  <a:pt x="17466" y="12576"/>
                </a:cubicBezTo>
                <a:cubicBezTo>
                  <a:pt x="17468" y="12603"/>
                  <a:pt x="17469" y="12631"/>
                  <a:pt x="17469" y="12658"/>
                </a:cubicBezTo>
                <a:cubicBezTo>
                  <a:pt x="17469" y="12669"/>
                  <a:pt x="17472" y="12679"/>
                  <a:pt x="17477" y="12685"/>
                </a:cubicBezTo>
                <a:cubicBezTo>
                  <a:pt x="17479" y="12687"/>
                  <a:pt x="17481" y="12688"/>
                  <a:pt x="17484" y="12688"/>
                </a:cubicBezTo>
                <a:cubicBezTo>
                  <a:pt x="17486" y="12688"/>
                  <a:pt x="17489" y="12688"/>
                  <a:pt x="17492" y="12685"/>
                </a:cubicBezTo>
                <a:cubicBezTo>
                  <a:pt x="17495" y="12681"/>
                  <a:pt x="17499" y="12677"/>
                  <a:pt x="17503" y="12672"/>
                </a:cubicBezTo>
                <a:cubicBezTo>
                  <a:pt x="17510" y="12665"/>
                  <a:pt x="17518" y="12656"/>
                  <a:pt x="17526" y="12646"/>
                </a:cubicBezTo>
                <a:cubicBezTo>
                  <a:pt x="17525" y="12657"/>
                  <a:pt x="17523" y="12668"/>
                  <a:pt x="17523" y="12677"/>
                </a:cubicBezTo>
                <a:cubicBezTo>
                  <a:pt x="17513" y="12684"/>
                  <a:pt x="17503" y="12699"/>
                  <a:pt x="17503" y="12722"/>
                </a:cubicBezTo>
                <a:cubicBezTo>
                  <a:pt x="17503" y="12750"/>
                  <a:pt x="17517" y="12786"/>
                  <a:pt x="17530" y="12811"/>
                </a:cubicBezTo>
                <a:cubicBezTo>
                  <a:pt x="17532" y="12816"/>
                  <a:pt x="17533" y="12818"/>
                  <a:pt x="17535" y="12822"/>
                </a:cubicBezTo>
                <a:cubicBezTo>
                  <a:pt x="17537" y="12829"/>
                  <a:pt x="17539" y="12835"/>
                  <a:pt x="17542" y="12840"/>
                </a:cubicBezTo>
                <a:cubicBezTo>
                  <a:pt x="17537" y="12848"/>
                  <a:pt x="17534" y="12858"/>
                  <a:pt x="17531" y="12867"/>
                </a:cubicBezTo>
                <a:cubicBezTo>
                  <a:pt x="17524" y="12885"/>
                  <a:pt x="17520" y="12896"/>
                  <a:pt x="17507" y="12896"/>
                </a:cubicBezTo>
                <a:cubicBezTo>
                  <a:pt x="17500" y="12895"/>
                  <a:pt x="17493" y="12905"/>
                  <a:pt x="17492" y="12919"/>
                </a:cubicBezTo>
                <a:cubicBezTo>
                  <a:pt x="17490" y="12932"/>
                  <a:pt x="17488" y="12943"/>
                  <a:pt x="17487" y="12953"/>
                </a:cubicBezTo>
                <a:cubicBezTo>
                  <a:pt x="17483" y="12973"/>
                  <a:pt x="17480" y="12993"/>
                  <a:pt x="17480" y="13020"/>
                </a:cubicBezTo>
                <a:cubicBezTo>
                  <a:pt x="17479" y="13035"/>
                  <a:pt x="17482" y="13047"/>
                  <a:pt x="17485" y="13055"/>
                </a:cubicBezTo>
                <a:cubicBezTo>
                  <a:pt x="17485" y="13057"/>
                  <a:pt x="17486" y="13059"/>
                  <a:pt x="17487" y="13060"/>
                </a:cubicBezTo>
                <a:cubicBezTo>
                  <a:pt x="17486" y="13063"/>
                  <a:pt x="17485" y="13067"/>
                  <a:pt x="17485" y="13072"/>
                </a:cubicBezTo>
                <a:cubicBezTo>
                  <a:pt x="17481" y="13101"/>
                  <a:pt x="17475" y="13134"/>
                  <a:pt x="17484" y="13157"/>
                </a:cubicBezTo>
                <a:cubicBezTo>
                  <a:pt x="17488" y="13167"/>
                  <a:pt x="17494" y="13173"/>
                  <a:pt x="17501" y="13173"/>
                </a:cubicBezTo>
                <a:cubicBezTo>
                  <a:pt x="17524" y="13173"/>
                  <a:pt x="17530" y="13122"/>
                  <a:pt x="17536" y="13076"/>
                </a:cubicBezTo>
                <a:cubicBezTo>
                  <a:pt x="17543" y="13113"/>
                  <a:pt x="17558" y="13142"/>
                  <a:pt x="17578" y="13142"/>
                </a:cubicBezTo>
                <a:cubicBezTo>
                  <a:pt x="17586" y="13142"/>
                  <a:pt x="17591" y="13132"/>
                  <a:pt x="17597" y="13127"/>
                </a:cubicBezTo>
                <a:cubicBezTo>
                  <a:pt x="17606" y="13186"/>
                  <a:pt x="17629" y="13229"/>
                  <a:pt x="17657" y="13230"/>
                </a:cubicBezTo>
                <a:cubicBezTo>
                  <a:pt x="17658" y="13230"/>
                  <a:pt x="17659" y="13231"/>
                  <a:pt x="17660" y="13231"/>
                </a:cubicBezTo>
                <a:cubicBezTo>
                  <a:pt x="17662" y="13232"/>
                  <a:pt x="17664" y="13231"/>
                  <a:pt x="17666" y="13231"/>
                </a:cubicBezTo>
                <a:cubicBezTo>
                  <a:pt x="17668" y="13236"/>
                  <a:pt x="17669" y="13240"/>
                  <a:pt x="17671" y="13244"/>
                </a:cubicBezTo>
                <a:cubicBezTo>
                  <a:pt x="17675" y="13253"/>
                  <a:pt x="17679" y="13258"/>
                  <a:pt x="17686" y="13258"/>
                </a:cubicBezTo>
                <a:cubicBezTo>
                  <a:pt x="17707" y="13258"/>
                  <a:pt x="17722" y="13224"/>
                  <a:pt x="17723" y="13177"/>
                </a:cubicBezTo>
                <a:cubicBezTo>
                  <a:pt x="17723" y="13174"/>
                  <a:pt x="17723" y="13172"/>
                  <a:pt x="17723" y="13170"/>
                </a:cubicBezTo>
                <a:cubicBezTo>
                  <a:pt x="17726" y="13177"/>
                  <a:pt x="17729" y="13183"/>
                  <a:pt x="17733" y="13185"/>
                </a:cubicBezTo>
                <a:cubicBezTo>
                  <a:pt x="17738" y="13187"/>
                  <a:pt x="17742" y="13185"/>
                  <a:pt x="17746" y="13179"/>
                </a:cubicBezTo>
                <a:cubicBezTo>
                  <a:pt x="17750" y="13173"/>
                  <a:pt x="17752" y="13165"/>
                  <a:pt x="17752" y="13156"/>
                </a:cubicBezTo>
                <a:cubicBezTo>
                  <a:pt x="17752" y="13130"/>
                  <a:pt x="17757" y="13115"/>
                  <a:pt x="17763" y="13096"/>
                </a:cubicBezTo>
                <a:cubicBezTo>
                  <a:pt x="17769" y="13079"/>
                  <a:pt x="17776" y="13059"/>
                  <a:pt x="17776" y="13031"/>
                </a:cubicBezTo>
                <a:cubicBezTo>
                  <a:pt x="17776" y="13029"/>
                  <a:pt x="17775" y="13019"/>
                  <a:pt x="17774" y="13017"/>
                </a:cubicBezTo>
                <a:cubicBezTo>
                  <a:pt x="17779" y="13005"/>
                  <a:pt x="17783" y="12992"/>
                  <a:pt x="17783" y="12976"/>
                </a:cubicBezTo>
                <a:cubicBezTo>
                  <a:pt x="17783" y="12949"/>
                  <a:pt x="17774" y="12930"/>
                  <a:pt x="17763" y="12919"/>
                </a:cubicBezTo>
                <a:cubicBezTo>
                  <a:pt x="17753" y="12839"/>
                  <a:pt x="17738" y="12750"/>
                  <a:pt x="17725" y="12724"/>
                </a:cubicBezTo>
                <a:cubicBezTo>
                  <a:pt x="17717" y="12708"/>
                  <a:pt x="17704" y="12684"/>
                  <a:pt x="17685" y="12684"/>
                </a:cubicBezTo>
                <a:cubicBezTo>
                  <a:pt x="17685" y="12684"/>
                  <a:pt x="17684" y="12684"/>
                  <a:pt x="17684" y="12684"/>
                </a:cubicBezTo>
                <a:lnTo>
                  <a:pt x="17684" y="12665"/>
                </a:lnTo>
                <a:cubicBezTo>
                  <a:pt x="17684" y="12653"/>
                  <a:pt x="17682" y="12644"/>
                  <a:pt x="17677" y="12639"/>
                </a:cubicBezTo>
                <a:cubicBezTo>
                  <a:pt x="17676" y="12637"/>
                  <a:pt x="17674" y="12630"/>
                  <a:pt x="17672" y="12621"/>
                </a:cubicBezTo>
                <a:lnTo>
                  <a:pt x="17682" y="12621"/>
                </a:lnTo>
                <a:cubicBezTo>
                  <a:pt x="17690" y="12620"/>
                  <a:pt x="17695" y="12612"/>
                  <a:pt x="17696" y="12598"/>
                </a:cubicBezTo>
                <a:cubicBezTo>
                  <a:pt x="17697" y="12594"/>
                  <a:pt x="17698" y="12590"/>
                  <a:pt x="17699" y="12586"/>
                </a:cubicBezTo>
                <a:cubicBezTo>
                  <a:pt x="17701" y="12577"/>
                  <a:pt x="17703" y="12565"/>
                  <a:pt x="17705" y="12549"/>
                </a:cubicBezTo>
                <a:cubicBezTo>
                  <a:pt x="17706" y="12541"/>
                  <a:pt x="17705" y="12532"/>
                  <a:pt x="17702" y="12525"/>
                </a:cubicBezTo>
                <a:cubicBezTo>
                  <a:pt x="17701" y="12522"/>
                  <a:pt x="17699" y="12520"/>
                  <a:pt x="17698" y="12518"/>
                </a:cubicBezTo>
                <a:cubicBezTo>
                  <a:pt x="17696" y="12515"/>
                  <a:pt x="17693" y="12508"/>
                  <a:pt x="17690" y="12501"/>
                </a:cubicBezTo>
                <a:cubicBezTo>
                  <a:pt x="17691" y="12486"/>
                  <a:pt x="17691" y="12463"/>
                  <a:pt x="17690" y="12446"/>
                </a:cubicBezTo>
                <a:cubicBezTo>
                  <a:pt x="17689" y="12434"/>
                  <a:pt x="17685" y="12425"/>
                  <a:pt x="17679" y="12422"/>
                </a:cubicBezTo>
                <a:cubicBezTo>
                  <a:pt x="17679" y="12419"/>
                  <a:pt x="17679" y="12416"/>
                  <a:pt x="17679" y="12413"/>
                </a:cubicBezTo>
                <a:cubicBezTo>
                  <a:pt x="17679" y="12398"/>
                  <a:pt x="17673" y="12386"/>
                  <a:pt x="17665" y="12385"/>
                </a:cubicBezTo>
                <a:cubicBezTo>
                  <a:pt x="17665" y="12385"/>
                  <a:pt x="17665" y="12384"/>
                  <a:pt x="17664" y="12384"/>
                </a:cubicBezTo>
                <a:cubicBezTo>
                  <a:pt x="17659" y="12364"/>
                  <a:pt x="17650" y="12348"/>
                  <a:pt x="17638" y="12348"/>
                </a:cubicBezTo>
                <a:cubicBezTo>
                  <a:pt x="17627" y="12348"/>
                  <a:pt x="17619" y="12358"/>
                  <a:pt x="17613" y="12372"/>
                </a:cubicBezTo>
                <a:cubicBezTo>
                  <a:pt x="17612" y="12373"/>
                  <a:pt x="17610" y="12373"/>
                  <a:pt x="17609" y="12373"/>
                </a:cubicBezTo>
                <a:cubicBezTo>
                  <a:pt x="17609" y="12371"/>
                  <a:pt x="17610" y="12369"/>
                  <a:pt x="17610" y="12366"/>
                </a:cubicBezTo>
                <a:lnTo>
                  <a:pt x="17610" y="12356"/>
                </a:lnTo>
                <a:lnTo>
                  <a:pt x="17610" y="12337"/>
                </a:lnTo>
                <a:cubicBezTo>
                  <a:pt x="17610" y="12321"/>
                  <a:pt x="17603" y="12307"/>
                  <a:pt x="17595" y="12307"/>
                </a:cubicBezTo>
                <a:cubicBezTo>
                  <a:pt x="17592" y="12307"/>
                  <a:pt x="17588" y="12305"/>
                  <a:pt x="17587" y="12301"/>
                </a:cubicBezTo>
                <a:cubicBezTo>
                  <a:pt x="17586" y="12300"/>
                  <a:pt x="17585" y="12298"/>
                  <a:pt x="17585" y="12292"/>
                </a:cubicBezTo>
                <a:cubicBezTo>
                  <a:pt x="17585" y="12283"/>
                  <a:pt x="17583" y="12277"/>
                  <a:pt x="17580" y="12271"/>
                </a:cubicBezTo>
                <a:cubicBezTo>
                  <a:pt x="17581" y="12266"/>
                  <a:pt x="17582" y="12260"/>
                  <a:pt x="17583" y="12253"/>
                </a:cubicBezTo>
                <a:cubicBezTo>
                  <a:pt x="17584" y="12245"/>
                  <a:pt x="17583" y="12236"/>
                  <a:pt x="17580" y="12229"/>
                </a:cubicBezTo>
                <a:cubicBezTo>
                  <a:pt x="17578" y="12223"/>
                  <a:pt x="17574" y="12218"/>
                  <a:pt x="17570" y="12217"/>
                </a:cubicBezTo>
                <a:cubicBezTo>
                  <a:pt x="17570" y="12217"/>
                  <a:pt x="17570" y="12218"/>
                  <a:pt x="17570" y="12217"/>
                </a:cubicBezTo>
                <a:cubicBezTo>
                  <a:pt x="17567" y="12214"/>
                  <a:pt x="17563" y="12209"/>
                  <a:pt x="17557" y="12209"/>
                </a:cubicBezTo>
                <a:cubicBezTo>
                  <a:pt x="17550" y="12209"/>
                  <a:pt x="17545" y="12216"/>
                  <a:pt x="17541" y="12223"/>
                </a:cubicBezTo>
                <a:cubicBezTo>
                  <a:pt x="17541" y="12221"/>
                  <a:pt x="17540" y="12220"/>
                  <a:pt x="17540" y="12218"/>
                </a:cubicBezTo>
                <a:cubicBezTo>
                  <a:pt x="17533" y="12191"/>
                  <a:pt x="17523" y="12150"/>
                  <a:pt x="17499" y="12148"/>
                </a:cubicBezTo>
                <a:cubicBezTo>
                  <a:pt x="17488" y="12148"/>
                  <a:pt x="17477" y="12158"/>
                  <a:pt x="17470" y="12173"/>
                </a:cubicBezTo>
                <a:cubicBezTo>
                  <a:pt x="17458" y="12142"/>
                  <a:pt x="17446" y="12091"/>
                  <a:pt x="17446" y="12058"/>
                </a:cubicBezTo>
                <a:cubicBezTo>
                  <a:pt x="17446" y="12030"/>
                  <a:pt x="17452" y="12016"/>
                  <a:pt x="17460" y="11997"/>
                </a:cubicBezTo>
                <a:cubicBezTo>
                  <a:pt x="17470" y="11974"/>
                  <a:pt x="17482" y="11945"/>
                  <a:pt x="17482" y="11893"/>
                </a:cubicBezTo>
                <a:cubicBezTo>
                  <a:pt x="17483" y="11853"/>
                  <a:pt x="17475" y="11817"/>
                  <a:pt x="17468" y="11786"/>
                </a:cubicBezTo>
                <a:cubicBezTo>
                  <a:pt x="17463" y="11763"/>
                  <a:pt x="17458" y="11742"/>
                  <a:pt x="17459" y="11726"/>
                </a:cubicBezTo>
                <a:cubicBezTo>
                  <a:pt x="17459" y="11716"/>
                  <a:pt x="17457" y="11707"/>
                  <a:pt x="17456" y="11700"/>
                </a:cubicBezTo>
                <a:cubicBezTo>
                  <a:pt x="17455" y="11698"/>
                  <a:pt x="17455" y="11697"/>
                  <a:pt x="17455" y="11696"/>
                </a:cubicBezTo>
                <a:cubicBezTo>
                  <a:pt x="17454" y="11688"/>
                  <a:pt x="17452" y="11681"/>
                  <a:pt x="17450" y="11673"/>
                </a:cubicBezTo>
                <a:cubicBezTo>
                  <a:pt x="17450" y="11666"/>
                  <a:pt x="17448" y="11659"/>
                  <a:pt x="17445" y="11655"/>
                </a:cubicBezTo>
                <a:cubicBezTo>
                  <a:pt x="17440" y="11650"/>
                  <a:pt x="17435" y="11649"/>
                  <a:pt x="17430" y="11653"/>
                </a:cubicBezTo>
                <a:cubicBezTo>
                  <a:pt x="17424" y="11658"/>
                  <a:pt x="17420" y="11667"/>
                  <a:pt x="17417" y="11675"/>
                </a:cubicBezTo>
                <a:cubicBezTo>
                  <a:pt x="17416" y="11678"/>
                  <a:pt x="17413" y="11682"/>
                  <a:pt x="17412" y="11685"/>
                </a:cubicBezTo>
                <a:cubicBezTo>
                  <a:pt x="17411" y="11681"/>
                  <a:pt x="17410" y="11677"/>
                  <a:pt x="17409" y="11673"/>
                </a:cubicBezTo>
                <a:cubicBezTo>
                  <a:pt x="17405" y="11654"/>
                  <a:pt x="17398" y="11620"/>
                  <a:pt x="17377" y="11619"/>
                </a:cubicBezTo>
                <a:close/>
                <a:moveTo>
                  <a:pt x="12132" y="11639"/>
                </a:moveTo>
                <a:cubicBezTo>
                  <a:pt x="12091" y="11639"/>
                  <a:pt x="12058" y="11705"/>
                  <a:pt x="12058" y="11787"/>
                </a:cubicBezTo>
                <a:cubicBezTo>
                  <a:pt x="12058" y="11869"/>
                  <a:pt x="12091" y="11935"/>
                  <a:pt x="12132" y="11935"/>
                </a:cubicBezTo>
                <a:cubicBezTo>
                  <a:pt x="12173" y="11935"/>
                  <a:pt x="12206" y="11869"/>
                  <a:pt x="12206" y="11787"/>
                </a:cubicBezTo>
                <a:cubicBezTo>
                  <a:pt x="12206" y="11705"/>
                  <a:pt x="12173" y="11639"/>
                  <a:pt x="12132" y="11639"/>
                </a:cubicBezTo>
                <a:close/>
                <a:moveTo>
                  <a:pt x="5433" y="11657"/>
                </a:moveTo>
                <a:cubicBezTo>
                  <a:pt x="5415" y="11657"/>
                  <a:pt x="5397" y="11676"/>
                  <a:pt x="5397" y="11711"/>
                </a:cubicBezTo>
                <a:cubicBezTo>
                  <a:pt x="5397" y="11760"/>
                  <a:pt x="5420" y="11806"/>
                  <a:pt x="5445" y="11806"/>
                </a:cubicBezTo>
                <a:cubicBezTo>
                  <a:pt x="5463" y="11806"/>
                  <a:pt x="5478" y="11798"/>
                  <a:pt x="5493" y="11791"/>
                </a:cubicBezTo>
                <a:cubicBezTo>
                  <a:pt x="5500" y="11787"/>
                  <a:pt x="5509" y="11783"/>
                  <a:pt x="5518" y="11780"/>
                </a:cubicBezTo>
                <a:cubicBezTo>
                  <a:pt x="5522" y="11779"/>
                  <a:pt x="5526" y="11773"/>
                  <a:pt x="5528" y="11766"/>
                </a:cubicBezTo>
                <a:cubicBezTo>
                  <a:pt x="5530" y="11759"/>
                  <a:pt x="5531" y="11751"/>
                  <a:pt x="5530" y="11743"/>
                </a:cubicBezTo>
                <a:cubicBezTo>
                  <a:pt x="5526" y="11713"/>
                  <a:pt x="5517" y="11694"/>
                  <a:pt x="5501" y="11683"/>
                </a:cubicBezTo>
                <a:cubicBezTo>
                  <a:pt x="5498" y="11682"/>
                  <a:pt x="5495" y="11681"/>
                  <a:pt x="5493" y="11682"/>
                </a:cubicBezTo>
                <a:cubicBezTo>
                  <a:pt x="5477" y="11671"/>
                  <a:pt x="5454" y="11657"/>
                  <a:pt x="5433" y="11657"/>
                </a:cubicBezTo>
                <a:close/>
                <a:moveTo>
                  <a:pt x="6105" y="11657"/>
                </a:moveTo>
                <a:cubicBezTo>
                  <a:pt x="6086" y="11657"/>
                  <a:pt x="6066" y="11674"/>
                  <a:pt x="6066" y="11712"/>
                </a:cubicBezTo>
                <a:cubicBezTo>
                  <a:pt x="6066" y="11721"/>
                  <a:pt x="6067" y="11727"/>
                  <a:pt x="6068" y="11732"/>
                </a:cubicBezTo>
                <a:lnTo>
                  <a:pt x="6068" y="11732"/>
                </a:lnTo>
                <a:cubicBezTo>
                  <a:pt x="6071" y="11752"/>
                  <a:pt x="6079" y="11763"/>
                  <a:pt x="6086" y="11771"/>
                </a:cubicBezTo>
                <a:cubicBezTo>
                  <a:pt x="6086" y="11773"/>
                  <a:pt x="6085" y="11774"/>
                  <a:pt x="6085" y="11775"/>
                </a:cubicBezTo>
                <a:cubicBezTo>
                  <a:pt x="6085" y="11830"/>
                  <a:pt x="6107" y="11873"/>
                  <a:pt x="6135" y="11873"/>
                </a:cubicBezTo>
                <a:cubicBezTo>
                  <a:pt x="6162" y="11873"/>
                  <a:pt x="6183" y="11830"/>
                  <a:pt x="6183" y="11775"/>
                </a:cubicBezTo>
                <a:cubicBezTo>
                  <a:pt x="6183" y="11766"/>
                  <a:pt x="6180" y="11760"/>
                  <a:pt x="6179" y="11752"/>
                </a:cubicBezTo>
                <a:cubicBezTo>
                  <a:pt x="6180" y="11750"/>
                  <a:pt x="6181" y="11749"/>
                  <a:pt x="6182" y="11746"/>
                </a:cubicBezTo>
                <a:cubicBezTo>
                  <a:pt x="6184" y="11738"/>
                  <a:pt x="6184" y="11728"/>
                  <a:pt x="6182" y="11719"/>
                </a:cubicBezTo>
                <a:cubicBezTo>
                  <a:pt x="6170" y="11673"/>
                  <a:pt x="6105" y="11657"/>
                  <a:pt x="6105" y="11657"/>
                </a:cubicBezTo>
                <a:close/>
                <a:moveTo>
                  <a:pt x="16020" y="11671"/>
                </a:moveTo>
                <a:lnTo>
                  <a:pt x="16058" y="11700"/>
                </a:lnTo>
                <a:cubicBezTo>
                  <a:pt x="16053" y="11706"/>
                  <a:pt x="16047" y="11711"/>
                  <a:pt x="16043" y="11719"/>
                </a:cubicBezTo>
                <a:cubicBezTo>
                  <a:pt x="16040" y="11715"/>
                  <a:pt x="16038" y="11707"/>
                  <a:pt x="16035" y="11703"/>
                </a:cubicBezTo>
                <a:cubicBezTo>
                  <a:pt x="16029" y="11694"/>
                  <a:pt x="16023" y="11687"/>
                  <a:pt x="16021" y="11675"/>
                </a:cubicBezTo>
                <a:cubicBezTo>
                  <a:pt x="16020" y="11674"/>
                  <a:pt x="16020" y="11672"/>
                  <a:pt x="16020" y="11671"/>
                </a:cubicBezTo>
                <a:close/>
                <a:moveTo>
                  <a:pt x="9432" y="11676"/>
                </a:moveTo>
                <a:cubicBezTo>
                  <a:pt x="9413" y="11676"/>
                  <a:pt x="9397" y="11707"/>
                  <a:pt x="9397" y="11745"/>
                </a:cubicBezTo>
                <a:cubicBezTo>
                  <a:pt x="9397" y="11783"/>
                  <a:pt x="9413" y="11813"/>
                  <a:pt x="9432" y="11813"/>
                </a:cubicBezTo>
                <a:cubicBezTo>
                  <a:pt x="9450" y="11813"/>
                  <a:pt x="9465" y="11783"/>
                  <a:pt x="9465" y="11745"/>
                </a:cubicBezTo>
                <a:cubicBezTo>
                  <a:pt x="9465" y="11707"/>
                  <a:pt x="9450" y="11676"/>
                  <a:pt x="9432" y="11676"/>
                </a:cubicBezTo>
                <a:close/>
                <a:moveTo>
                  <a:pt x="5433" y="11716"/>
                </a:moveTo>
                <a:cubicBezTo>
                  <a:pt x="5447" y="11716"/>
                  <a:pt x="5465" y="11726"/>
                  <a:pt x="5479" y="11736"/>
                </a:cubicBezTo>
                <a:cubicBezTo>
                  <a:pt x="5468" y="11741"/>
                  <a:pt x="5457" y="11745"/>
                  <a:pt x="5445" y="11745"/>
                </a:cubicBezTo>
                <a:cubicBezTo>
                  <a:pt x="5437" y="11745"/>
                  <a:pt x="5429" y="11732"/>
                  <a:pt x="5427" y="11718"/>
                </a:cubicBezTo>
                <a:cubicBezTo>
                  <a:pt x="5428" y="11717"/>
                  <a:pt x="5431" y="11716"/>
                  <a:pt x="5433" y="11716"/>
                </a:cubicBezTo>
                <a:close/>
                <a:moveTo>
                  <a:pt x="17429" y="11735"/>
                </a:moveTo>
                <a:cubicBezTo>
                  <a:pt x="17430" y="11760"/>
                  <a:pt x="17435" y="11786"/>
                  <a:pt x="17441" y="11810"/>
                </a:cubicBezTo>
                <a:cubicBezTo>
                  <a:pt x="17446" y="11837"/>
                  <a:pt x="17452" y="11865"/>
                  <a:pt x="17452" y="11892"/>
                </a:cubicBezTo>
                <a:cubicBezTo>
                  <a:pt x="17452" y="11923"/>
                  <a:pt x="17445" y="11939"/>
                  <a:pt x="17437" y="11958"/>
                </a:cubicBezTo>
                <a:cubicBezTo>
                  <a:pt x="17428" y="11981"/>
                  <a:pt x="17416" y="12008"/>
                  <a:pt x="17416" y="12056"/>
                </a:cubicBezTo>
                <a:cubicBezTo>
                  <a:pt x="17416" y="12073"/>
                  <a:pt x="17418" y="12091"/>
                  <a:pt x="17421" y="12110"/>
                </a:cubicBezTo>
                <a:cubicBezTo>
                  <a:pt x="17420" y="12107"/>
                  <a:pt x="17419" y="12104"/>
                  <a:pt x="17418" y="12102"/>
                </a:cubicBezTo>
                <a:cubicBezTo>
                  <a:pt x="17415" y="12096"/>
                  <a:pt x="17411" y="12094"/>
                  <a:pt x="17407" y="12094"/>
                </a:cubicBezTo>
                <a:lnTo>
                  <a:pt x="17396" y="12093"/>
                </a:lnTo>
                <a:cubicBezTo>
                  <a:pt x="17391" y="12093"/>
                  <a:pt x="17387" y="12097"/>
                  <a:pt x="17384" y="12104"/>
                </a:cubicBezTo>
                <a:lnTo>
                  <a:pt x="17381" y="12112"/>
                </a:lnTo>
                <a:cubicBezTo>
                  <a:pt x="17381" y="12113"/>
                  <a:pt x="17381" y="12115"/>
                  <a:pt x="17380" y="12116"/>
                </a:cubicBezTo>
                <a:cubicBezTo>
                  <a:pt x="17377" y="12113"/>
                  <a:pt x="17375" y="12106"/>
                  <a:pt x="17371" y="12101"/>
                </a:cubicBezTo>
                <a:cubicBezTo>
                  <a:pt x="17383" y="12090"/>
                  <a:pt x="17392" y="12072"/>
                  <a:pt x="17392" y="12044"/>
                </a:cubicBezTo>
                <a:cubicBezTo>
                  <a:pt x="17392" y="12006"/>
                  <a:pt x="17378" y="11975"/>
                  <a:pt x="17359" y="11975"/>
                </a:cubicBezTo>
                <a:cubicBezTo>
                  <a:pt x="17361" y="11972"/>
                  <a:pt x="17364" y="11971"/>
                  <a:pt x="17366" y="11967"/>
                </a:cubicBezTo>
                <a:cubicBezTo>
                  <a:pt x="17376" y="11933"/>
                  <a:pt x="17380" y="11874"/>
                  <a:pt x="17380" y="11842"/>
                </a:cubicBezTo>
                <a:cubicBezTo>
                  <a:pt x="17380" y="11823"/>
                  <a:pt x="17379" y="11806"/>
                  <a:pt x="17377" y="11789"/>
                </a:cubicBezTo>
                <a:lnTo>
                  <a:pt x="17382" y="11780"/>
                </a:lnTo>
                <a:lnTo>
                  <a:pt x="17394" y="11761"/>
                </a:lnTo>
                <a:cubicBezTo>
                  <a:pt x="17397" y="11757"/>
                  <a:pt x="17400" y="11754"/>
                  <a:pt x="17403" y="11747"/>
                </a:cubicBezTo>
                <a:lnTo>
                  <a:pt x="17404" y="11745"/>
                </a:lnTo>
                <a:cubicBezTo>
                  <a:pt x="17406" y="11746"/>
                  <a:pt x="17409" y="11746"/>
                  <a:pt x="17411" y="11746"/>
                </a:cubicBezTo>
                <a:cubicBezTo>
                  <a:pt x="17418" y="11746"/>
                  <a:pt x="17424" y="11741"/>
                  <a:pt x="17429" y="11735"/>
                </a:cubicBezTo>
                <a:close/>
                <a:moveTo>
                  <a:pt x="11395" y="11751"/>
                </a:moveTo>
                <a:cubicBezTo>
                  <a:pt x="11381" y="11751"/>
                  <a:pt x="11370" y="11774"/>
                  <a:pt x="11370" y="11802"/>
                </a:cubicBezTo>
                <a:cubicBezTo>
                  <a:pt x="11370" y="11831"/>
                  <a:pt x="11381" y="11854"/>
                  <a:pt x="11395" y="11854"/>
                </a:cubicBezTo>
                <a:cubicBezTo>
                  <a:pt x="11409" y="11854"/>
                  <a:pt x="11421" y="11831"/>
                  <a:pt x="11421" y="11802"/>
                </a:cubicBezTo>
                <a:cubicBezTo>
                  <a:pt x="11421" y="11774"/>
                  <a:pt x="11409" y="11751"/>
                  <a:pt x="11395" y="11751"/>
                </a:cubicBezTo>
                <a:close/>
                <a:moveTo>
                  <a:pt x="13118" y="11751"/>
                </a:moveTo>
                <a:cubicBezTo>
                  <a:pt x="13078" y="11751"/>
                  <a:pt x="13044" y="11817"/>
                  <a:pt x="13044" y="11899"/>
                </a:cubicBezTo>
                <a:cubicBezTo>
                  <a:pt x="13044" y="11981"/>
                  <a:pt x="13078" y="12047"/>
                  <a:pt x="13118" y="12047"/>
                </a:cubicBezTo>
                <a:cubicBezTo>
                  <a:pt x="13159" y="12047"/>
                  <a:pt x="13192" y="11981"/>
                  <a:pt x="13192" y="11899"/>
                </a:cubicBezTo>
                <a:cubicBezTo>
                  <a:pt x="13192" y="11817"/>
                  <a:pt x="13159" y="11751"/>
                  <a:pt x="13118" y="11751"/>
                </a:cubicBezTo>
                <a:close/>
                <a:moveTo>
                  <a:pt x="14843" y="12049"/>
                </a:moveTo>
                <a:cubicBezTo>
                  <a:pt x="14816" y="12049"/>
                  <a:pt x="14794" y="12094"/>
                  <a:pt x="14794" y="12148"/>
                </a:cubicBezTo>
                <a:cubicBezTo>
                  <a:pt x="14794" y="12203"/>
                  <a:pt x="14816" y="12246"/>
                  <a:pt x="14843" y="12246"/>
                </a:cubicBezTo>
                <a:cubicBezTo>
                  <a:pt x="14870" y="12246"/>
                  <a:pt x="14892" y="12203"/>
                  <a:pt x="14892" y="12148"/>
                </a:cubicBezTo>
                <a:cubicBezTo>
                  <a:pt x="14892" y="12094"/>
                  <a:pt x="14870" y="12049"/>
                  <a:pt x="14843" y="12049"/>
                </a:cubicBezTo>
                <a:close/>
                <a:moveTo>
                  <a:pt x="16205" y="12049"/>
                </a:moveTo>
                <a:cubicBezTo>
                  <a:pt x="16186" y="12049"/>
                  <a:pt x="16171" y="12080"/>
                  <a:pt x="16171" y="12118"/>
                </a:cubicBezTo>
                <a:cubicBezTo>
                  <a:pt x="16171" y="12156"/>
                  <a:pt x="16186" y="12186"/>
                  <a:pt x="16205" y="12186"/>
                </a:cubicBezTo>
                <a:cubicBezTo>
                  <a:pt x="16224" y="12186"/>
                  <a:pt x="16239" y="12156"/>
                  <a:pt x="16239" y="12118"/>
                </a:cubicBezTo>
                <a:cubicBezTo>
                  <a:pt x="16239" y="12080"/>
                  <a:pt x="16224" y="12049"/>
                  <a:pt x="16205" y="12049"/>
                </a:cubicBezTo>
                <a:close/>
                <a:moveTo>
                  <a:pt x="17422" y="12118"/>
                </a:moveTo>
                <a:cubicBezTo>
                  <a:pt x="17427" y="12149"/>
                  <a:pt x="17436" y="12179"/>
                  <a:pt x="17445" y="12204"/>
                </a:cubicBezTo>
                <a:cubicBezTo>
                  <a:pt x="17440" y="12207"/>
                  <a:pt x="17436" y="12212"/>
                  <a:pt x="17432" y="12216"/>
                </a:cubicBezTo>
                <a:cubicBezTo>
                  <a:pt x="17429" y="12220"/>
                  <a:pt x="17426" y="12223"/>
                  <a:pt x="17424" y="12223"/>
                </a:cubicBezTo>
                <a:cubicBezTo>
                  <a:pt x="17419" y="12223"/>
                  <a:pt x="17411" y="12208"/>
                  <a:pt x="17410" y="12201"/>
                </a:cubicBezTo>
                <a:cubicBezTo>
                  <a:pt x="17410" y="12196"/>
                  <a:pt x="17411" y="12193"/>
                  <a:pt x="17415" y="12186"/>
                </a:cubicBezTo>
                <a:lnTo>
                  <a:pt x="17417" y="12181"/>
                </a:lnTo>
                <a:cubicBezTo>
                  <a:pt x="17420" y="12176"/>
                  <a:pt x="17422" y="12168"/>
                  <a:pt x="17422" y="12160"/>
                </a:cubicBezTo>
                <a:lnTo>
                  <a:pt x="17422" y="12124"/>
                </a:lnTo>
                <a:cubicBezTo>
                  <a:pt x="17422" y="12122"/>
                  <a:pt x="17422" y="12120"/>
                  <a:pt x="17422" y="12118"/>
                </a:cubicBezTo>
                <a:close/>
                <a:moveTo>
                  <a:pt x="16486" y="12199"/>
                </a:moveTo>
                <a:cubicBezTo>
                  <a:pt x="16456" y="12199"/>
                  <a:pt x="16431" y="12248"/>
                  <a:pt x="16431" y="12309"/>
                </a:cubicBezTo>
                <a:cubicBezTo>
                  <a:pt x="16431" y="12370"/>
                  <a:pt x="16456" y="12420"/>
                  <a:pt x="16486" y="12420"/>
                </a:cubicBezTo>
                <a:cubicBezTo>
                  <a:pt x="16517" y="12420"/>
                  <a:pt x="16542" y="12370"/>
                  <a:pt x="16542" y="12309"/>
                </a:cubicBezTo>
                <a:cubicBezTo>
                  <a:pt x="16542" y="12248"/>
                  <a:pt x="16517" y="12199"/>
                  <a:pt x="16486" y="12199"/>
                </a:cubicBezTo>
                <a:close/>
                <a:moveTo>
                  <a:pt x="17499" y="12208"/>
                </a:moveTo>
                <a:cubicBezTo>
                  <a:pt x="17501" y="12208"/>
                  <a:pt x="17503" y="12211"/>
                  <a:pt x="17505" y="12216"/>
                </a:cubicBezTo>
                <a:cubicBezTo>
                  <a:pt x="17502" y="12218"/>
                  <a:pt x="17499" y="12222"/>
                  <a:pt x="17497" y="12227"/>
                </a:cubicBezTo>
                <a:cubicBezTo>
                  <a:pt x="17494" y="12233"/>
                  <a:pt x="17493" y="12240"/>
                  <a:pt x="17491" y="12246"/>
                </a:cubicBezTo>
                <a:cubicBezTo>
                  <a:pt x="17491" y="12245"/>
                  <a:pt x="17490" y="12244"/>
                  <a:pt x="17490" y="12243"/>
                </a:cubicBezTo>
                <a:cubicBezTo>
                  <a:pt x="17492" y="12239"/>
                  <a:pt x="17493" y="12233"/>
                  <a:pt x="17493" y="12228"/>
                </a:cubicBezTo>
                <a:cubicBezTo>
                  <a:pt x="17493" y="12226"/>
                  <a:pt x="17493" y="12220"/>
                  <a:pt x="17493" y="12215"/>
                </a:cubicBezTo>
                <a:lnTo>
                  <a:pt x="17493" y="12211"/>
                </a:lnTo>
                <a:cubicBezTo>
                  <a:pt x="17494" y="12210"/>
                  <a:pt x="17496" y="12208"/>
                  <a:pt x="17499" y="12208"/>
                </a:cubicBezTo>
                <a:close/>
                <a:moveTo>
                  <a:pt x="17455" y="12263"/>
                </a:moveTo>
                <a:cubicBezTo>
                  <a:pt x="17457" y="12263"/>
                  <a:pt x="17459" y="12265"/>
                  <a:pt x="17462" y="12271"/>
                </a:cubicBezTo>
                <a:cubicBezTo>
                  <a:pt x="17459" y="12272"/>
                  <a:pt x="17456" y="12273"/>
                  <a:pt x="17454" y="12274"/>
                </a:cubicBezTo>
                <a:cubicBezTo>
                  <a:pt x="17451" y="12277"/>
                  <a:pt x="17449" y="12281"/>
                  <a:pt x="17448" y="12286"/>
                </a:cubicBezTo>
                <a:cubicBezTo>
                  <a:pt x="17444" y="12282"/>
                  <a:pt x="17441" y="12279"/>
                  <a:pt x="17438" y="12277"/>
                </a:cubicBezTo>
                <a:cubicBezTo>
                  <a:pt x="17441" y="12274"/>
                  <a:pt x="17444" y="12271"/>
                  <a:pt x="17446" y="12269"/>
                </a:cubicBezTo>
                <a:cubicBezTo>
                  <a:pt x="17450" y="12265"/>
                  <a:pt x="17453" y="12263"/>
                  <a:pt x="17455" y="12263"/>
                </a:cubicBezTo>
                <a:close/>
                <a:moveTo>
                  <a:pt x="12630" y="12308"/>
                </a:moveTo>
                <a:cubicBezTo>
                  <a:pt x="12646" y="12348"/>
                  <a:pt x="12666" y="12382"/>
                  <a:pt x="12694" y="12391"/>
                </a:cubicBezTo>
                <a:cubicBezTo>
                  <a:pt x="12696" y="12409"/>
                  <a:pt x="12698" y="12424"/>
                  <a:pt x="12700" y="12435"/>
                </a:cubicBezTo>
                <a:cubicBezTo>
                  <a:pt x="12702" y="12452"/>
                  <a:pt x="12704" y="12458"/>
                  <a:pt x="12700" y="12468"/>
                </a:cubicBezTo>
                <a:lnTo>
                  <a:pt x="12680" y="12461"/>
                </a:lnTo>
                <a:lnTo>
                  <a:pt x="12626" y="12443"/>
                </a:lnTo>
                <a:lnTo>
                  <a:pt x="12630" y="12308"/>
                </a:lnTo>
                <a:close/>
                <a:moveTo>
                  <a:pt x="14713" y="12311"/>
                </a:moveTo>
                <a:cubicBezTo>
                  <a:pt x="14686" y="12311"/>
                  <a:pt x="14663" y="12355"/>
                  <a:pt x="14663" y="12410"/>
                </a:cubicBezTo>
                <a:cubicBezTo>
                  <a:pt x="14663" y="12464"/>
                  <a:pt x="14686" y="12508"/>
                  <a:pt x="14713" y="12508"/>
                </a:cubicBezTo>
                <a:cubicBezTo>
                  <a:pt x="14740" y="12508"/>
                  <a:pt x="14762" y="12464"/>
                  <a:pt x="14762" y="12410"/>
                </a:cubicBezTo>
                <a:cubicBezTo>
                  <a:pt x="14762" y="12355"/>
                  <a:pt x="14740" y="12311"/>
                  <a:pt x="14713" y="12311"/>
                </a:cubicBezTo>
                <a:close/>
                <a:moveTo>
                  <a:pt x="10389" y="12314"/>
                </a:moveTo>
                <a:lnTo>
                  <a:pt x="10827" y="13297"/>
                </a:lnTo>
                <a:cubicBezTo>
                  <a:pt x="10818" y="13309"/>
                  <a:pt x="10812" y="13326"/>
                  <a:pt x="10812" y="13349"/>
                </a:cubicBezTo>
                <a:cubicBezTo>
                  <a:pt x="10812" y="13387"/>
                  <a:pt x="10827" y="13417"/>
                  <a:pt x="10846" y="13417"/>
                </a:cubicBezTo>
                <a:cubicBezTo>
                  <a:pt x="10856" y="13417"/>
                  <a:pt x="10864" y="13408"/>
                  <a:pt x="10870" y="13395"/>
                </a:cubicBezTo>
                <a:lnTo>
                  <a:pt x="10990" y="13664"/>
                </a:lnTo>
                <a:cubicBezTo>
                  <a:pt x="10962" y="13685"/>
                  <a:pt x="10942" y="13738"/>
                  <a:pt x="10942" y="13802"/>
                </a:cubicBezTo>
                <a:cubicBezTo>
                  <a:pt x="10942" y="13883"/>
                  <a:pt x="10975" y="13950"/>
                  <a:pt x="11016" y="13950"/>
                </a:cubicBezTo>
                <a:cubicBezTo>
                  <a:pt x="11044" y="13950"/>
                  <a:pt x="11068" y="13916"/>
                  <a:pt x="11081" y="13868"/>
                </a:cubicBezTo>
                <a:lnTo>
                  <a:pt x="11562" y="14950"/>
                </a:lnTo>
                <a:cubicBezTo>
                  <a:pt x="11560" y="14948"/>
                  <a:pt x="11557" y="14946"/>
                  <a:pt x="11555" y="14944"/>
                </a:cubicBezTo>
                <a:cubicBezTo>
                  <a:pt x="11538" y="14929"/>
                  <a:pt x="11521" y="14914"/>
                  <a:pt x="11505" y="14900"/>
                </a:cubicBezTo>
                <a:cubicBezTo>
                  <a:pt x="11494" y="14890"/>
                  <a:pt x="11483" y="14881"/>
                  <a:pt x="11473" y="14872"/>
                </a:cubicBezTo>
                <a:cubicBezTo>
                  <a:pt x="11463" y="14863"/>
                  <a:pt x="11453" y="14854"/>
                  <a:pt x="11444" y="14846"/>
                </a:cubicBezTo>
                <a:cubicBezTo>
                  <a:pt x="11427" y="14831"/>
                  <a:pt x="11410" y="14817"/>
                  <a:pt x="11394" y="14803"/>
                </a:cubicBezTo>
                <a:cubicBezTo>
                  <a:pt x="11390" y="14800"/>
                  <a:pt x="11387" y="14796"/>
                  <a:pt x="11384" y="14794"/>
                </a:cubicBezTo>
                <a:cubicBezTo>
                  <a:pt x="11375" y="14786"/>
                  <a:pt x="11369" y="14782"/>
                  <a:pt x="11360" y="14774"/>
                </a:cubicBezTo>
                <a:cubicBezTo>
                  <a:pt x="11363" y="14754"/>
                  <a:pt x="11366" y="14735"/>
                  <a:pt x="11366" y="14713"/>
                </a:cubicBezTo>
                <a:cubicBezTo>
                  <a:pt x="11366" y="14581"/>
                  <a:pt x="11313" y="14474"/>
                  <a:pt x="11247" y="14474"/>
                </a:cubicBezTo>
                <a:cubicBezTo>
                  <a:pt x="11204" y="14474"/>
                  <a:pt x="11169" y="14522"/>
                  <a:pt x="11148" y="14590"/>
                </a:cubicBezTo>
                <a:cubicBezTo>
                  <a:pt x="11018" y="14478"/>
                  <a:pt x="10877" y="14354"/>
                  <a:pt x="10777" y="14268"/>
                </a:cubicBezTo>
                <a:cubicBezTo>
                  <a:pt x="10767" y="14260"/>
                  <a:pt x="10759" y="14252"/>
                  <a:pt x="10750" y="14245"/>
                </a:cubicBezTo>
                <a:cubicBezTo>
                  <a:pt x="10745" y="14240"/>
                  <a:pt x="10739" y="14235"/>
                  <a:pt x="10734" y="14231"/>
                </a:cubicBezTo>
                <a:cubicBezTo>
                  <a:pt x="10720" y="14219"/>
                  <a:pt x="10707" y="14208"/>
                  <a:pt x="10694" y="14197"/>
                </a:cubicBezTo>
                <a:cubicBezTo>
                  <a:pt x="10675" y="14140"/>
                  <a:pt x="10666" y="14087"/>
                  <a:pt x="10666" y="14036"/>
                </a:cubicBezTo>
                <a:cubicBezTo>
                  <a:pt x="10666" y="14001"/>
                  <a:pt x="10696" y="13905"/>
                  <a:pt x="10707" y="13892"/>
                </a:cubicBezTo>
                <a:cubicBezTo>
                  <a:pt x="10713" y="13885"/>
                  <a:pt x="10716" y="13868"/>
                  <a:pt x="10713" y="13854"/>
                </a:cubicBezTo>
                <a:cubicBezTo>
                  <a:pt x="10710" y="13839"/>
                  <a:pt x="10710" y="13835"/>
                  <a:pt x="10711" y="13827"/>
                </a:cubicBezTo>
                <a:cubicBezTo>
                  <a:pt x="10713" y="13821"/>
                  <a:pt x="10714" y="13813"/>
                  <a:pt x="10714" y="13803"/>
                </a:cubicBezTo>
                <a:cubicBezTo>
                  <a:pt x="10714" y="13667"/>
                  <a:pt x="10723" y="13624"/>
                  <a:pt x="10730" y="13613"/>
                </a:cubicBezTo>
                <a:cubicBezTo>
                  <a:pt x="10736" y="13604"/>
                  <a:pt x="10737" y="13589"/>
                  <a:pt x="10734" y="13577"/>
                </a:cubicBezTo>
                <a:cubicBezTo>
                  <a:pt x="10711" y="13485"/>
                  <a:pt x="10680" y="13428"/>
                  <a:pt x="10641" y="13401"/>
                </a:cubicBezTo>
                <a:cubicBezTo>
                  <a:pt x="10627" y="13373"/>
                  <a:pt x="10608" y="13355"/>
                  <a:pt x="10588" y="13355"/>
                </a:cubicBezTo>
                <a:cubicBezTo>
                  <a:pt x="10573" y="13355"/>
                  <a:pt x="10560" y="13366"/>
                  <a:pt x="10548" y="13381"/>
                </a:cubicBezTo>
                <a:lnTo>
                  <a:pt x="10498" y="13381"/>
                </a:lnTo>
                <a:cubicBezTo>
                  <a:pt x="10476" y="13381"/>
                  <a:pt x="10460" y="13337"/>
                  <a:pt x="10441" y="13285"/>
                </a:cubicBezTo>
                <a:cubicBezTo>
                  <a:pt x="10425" y="13240"/>
                  <a:pt x="10405" y="13188"/>
                  <a:pt x="10378" y="13159"/>
                </a:cubicBezTo>
                <a:cubicBezTo>
                  <a:pt x="10371" y="13121"/>
                  <a:pt x="10358" y="13089"/>
                  <a:pt x="10339" y="13072"/>
                </a:cubicBezTo>
                <a:lnTo>
                  <a:pt x="10339" y="12895"/>
                </a:lnTo>
                <a:cubicBezTo>
                  <a:pt x="10351" y="12890"/>
                  <a:pt x="10360" y="12871"/>
                  <a:pt x="10360" y="12847"/>
                </a:cubicBezTo>
                <a:cubicBezTo>
                  <a:pt x="10360" y="12822"/>
                  <a:pt x="10351" y="12804"/>
                  <a:pt x="10339" y="12799"/>
                </a:cubicBezTo>
                <a:lnTo>
                  <a:pt x="10339" y="12343"/>
                </a:lnTo>
                <a:cubicBezTo>
                  <a:pt x="10342" y="12344"/>
                  <a:pt x="10343" y="12345"/>
                  <a:pt x="10346" y="12345"/>
                </a:cubicBezTo>
                <a:cubicBezTo>
                  <a:pt x="10362" y="12345"/>
                  <a:pt x="10377" y="12333"/>
                  <a:pt x="10389" y="12314"/>
                </a:cubicBezTo>
                <a:close/>
                <a:moveTo>
                  <a:pt x="17421" y="12328"/>
                </a:moveTo>
                <a:cubicBezTo>
                  <a:pt x="17422" y="12328"/>
                  <a:pt x="17422" y="12329"/>
                  <a:pt x="17422" y="12329"/>
                </a:cubicBezTo>
                <a:cubicBezTo>
                  <a:pt x="17425" y="12331"/>
                  <a:pt x="17427" y="12332"/>
                  <a:pt x="17429" y="12334"/>
                </a:cubicBezTo>
                <a:cubicBezTo>
                  <a:pt x="17429" y="12334"/>
                  <a:pt x="17425" y="12335"/>
                  <a:pt x="17423" y="12335"/>
                </a:cubicBezTo>
                <a:cubicBezTo>
                  <a:pt x="17423" y="12332"/>
                  <a:pt x="17422" y="12331"/>
                  <a:pt x="17421" y="12328"/>
                </a:cubicBezTo>
                <a:close/>
                <a:moveTo>
                  <a:pt x="13381" y="12365"/>
                </a:moveTo>
                <a:cubicBezTo>
                  <a:pt x="13351" y="12365"/>
                  <a:pt x="13335" y="12374"/>
                  <a:pt x="13315" y="12387"/>
                </a:cubicBezTo>
                <a:cubicBezTo>
                  <a:pt x="13308" y="12392"/>
                  <a:pt x="13303" y="12407"/>
                  <a:pt x="13305" y="12422"/>
                </a:cubicBezTo>
                <a:cubicBezTo>
                  <a:pt x="13309" y="12463"/>
                  <a:pt x="13333" y="12475"/>
                  <a:pt x="13343" y="12475"/>
                </a:cubicBezTo>
                <a:cubicBezTo>
                  <a:pt x="13368" y="12475"/>
                  <a:pt x="13389" y="12431"/>
                  <a:pt x="13395" y="12408"/>
                </a:cubicBezTo>
                <a:cubicBezTo>
                  <a:pt x="13397" y="12399"/>
                  <a:pt x="13397" y="12388"/>
                  <a:pt x="13394" y="12379"/>
                </a:cubicBezTo>
                <a:cubicBezTo>
                  <a:pt x="13391" y="12371"/>
                  <a:pt x="13386" y="12365"/>
                  <a:pt x="13381" y="12365"/>
                </a:cubicBezTo>
                <a:close/>
                <a:moveTo>
                  <a:pt x="11088" y="12422"/>
                </a:moveTo>
                <a:cubicBezTo>
                  <a:pt x="11069" y="12422"/>
                  <a:pt x="11053" y="12454"/>
                  <a:pt x="11053" y="12491"/>
                </a:cubicBezTo>
                <a:cubicBezTo>
                  <a:pt x="11053" y="12529"/>
                  <a:pt x="11069" y="12559"/>
                  <a:pt x="11088" y="12559"/>
                </a:cubicBezTo>
                <a:cubicBezTo>
                  <a:pt x="11107" y="12559"/>
                  <a:pt x="11121" y="12529"/>
                  <a:pt x="11121" y="12491"/>
                </a:cubicBezTo>
                <a:cubicBezTo>
                  <a:pt x="11121" y="12454"/>
                  <a:pt x="11107" y="12422"/>
                  <a:pt x="11088" y="12422"/>
                </a:cubicBezTo>
                <a:close/>
                <a:moveTo>
                  <a:pt x="16071" y="12455"/>
                </a:moveTo>
                <a:cubicBezTo>
                  <a:pt x="16077" y="12460"/>
                  <a:pt x="16081" y="12469"/>
                  <a:pt x="16088" y="12469"/>
                </a:cubicBezTo>
                <a:cubicBezTo>
                  <a:pt x="16083" y="12491"/>
                  <a:pt x="16078" y="12511"/>
                  <a:pt x="16075" y="12529"/>
                </a:cubicBezTo>
                <a:cubicBezTo>
                  <a:pt x="16075" y="12524"/>
                  <a:pt x="16075" y="12519"/>
                  <a:pt x="16075" y="12515"/>
                </a:cubicBezTo>
                <a:cubicBezTo>
                  <a:pt x="16075" y="12493"/>
                  <a:pt x="16072" y="12475"/>
                  <a:pt x="16071" y="12455"/>
                </a:cubicBezTo>
                <a:close/>
                <a:moveTo>
                  <a:pt x="16261" y="12460"/>
                </a:moveTo>
                <a:cubicBezTo>
                  <a:pt x="16242" y="12460"/>
                  <a:pt x="16226" y="12491"/>
                  <a:pt x="16226" y="12529"/>
                </a:cubicBezTo>
                <a:cubicBezTo>
                  <a:pt x="16226" y="12566"/>
                  <a:pt x="16242" y="12596"/>
                  <a:pt x="16261" y="12596"/>
                </a:cubicBezTo>
                <a:cubicBezTo>
                  <a:pt x="16280" y="12596"/>
                  <a:pt x="16294" y="12566"/>
                  <a:pt x="16294" y="12529"/>
                </a:cubicBezTo>
                <a:cubicBezTo>
                  <a:pt x="16294" y="12491"/>
                  <a:pt x="16280" y="12460"/>
                  <a:pt x="16261" y="12460"/>
                </a:cubicBezTo>
                <a:close/>
                <a:moveTo>
                  <a:pt x="17607" y="12462"/>
                </a:moveTo>
                <a:cubicBezTo>
                  <a:pt x="17609" y="12465"/>
                  <a:pt x="17611" y="12469"/>
                  <a:pt x="17613" y="12473"/>
                </a:cubicBezTo>
                <a:cubicBezTo>
                  <a:pt x="17621" y="12484"/>
                  <a:pt x="17631" y="12499"/>
                  <a:pt x="17634" y="12512"/>
                </a:cubicBezTo>
                <a:cubicBezTo>
                  <a:pt x="17628" y="12512"/>
                  <a:pt x="17621" y="12511"/>
                  <a:pt x="17614" y="12511"/>
                </a:cubicBezTo>
                <a:cubicBezTo>
                  <a:pt x="17610" y="12511"/>
                  <a:pt x="17607" y="12514"/>
                  <a:pt x="17604" y="12519"/>
                </a:cubicBezTo>
                <a:cubicBezTo>
                  <a:pt x="17601" y="12525"/>
                  <a:pt x="17599" y="12532"/>
                  <a:pt x="17599" y="12540"/>
                </a:cubicBezTo>
                <a:lnTo>
                  <a:pt x="17599" y="12563"/>
                </a:lnTo>
                <a:cubicBezTo>
                  <a:pt x="17599" y="12566"/>
                  <a:pt x="17600" y="12568"/>
                  <a:pt x="17600" y="12570"/>
                </a:cubicBezTo>
                <a:lnTo>
                  <a:pt x="17593" y="12569"/>
                </a:lnTo>
                <a:cubicBezTo>
                  <a:pt x="17590" y="12569"/>
                  <a:pt x="17587" y="12572"/>
                  <a:pt x="17584" y="12575"/>
                </a:cubicBezTo>
                <a:cubicBezTo>
                  <a:pt x="17578" y="12566"/>
                  <a:pt x="17572" y="12562"/>
                  <a:pt x="17564" y="12562"/>
                </a:cubicBezTo>
                <a:cubicBezTo>
                  <a:pt x="17563" y="12562"/>
                  <a:pt x="17562" y="12562"/>
                  <a:pt x="17560" y="12562"/>
                </a:cubicBezTo>
                <a:cubicBezTo>
                  <a:pt x="17561" y="12556"/>
                  <a:pt x="17562" y="12550"/>
                  <a:pt x="17562" y="12543"/>
                </a:cubicBezTo>
                <a:cubicBezTo>
                  <a:pt x="17562" y="12521"/>
                  <a:pt x="17556" y="12507"/>
                  <a:pt x="17548" y="12496"/>
                </a:cubicBezTo>
                <a:cubicBezTo>
                  <a:pt x="17546" y="12488"/>
                  <a:pt x="17545" y="12482"/>
                  <a:pt x="17543" y="12475"/>
                </a:cubicBezTo>
                <a:cubicBezTo>
                  <a:pt x="17544" y="12476"/>
                  <a:pt x="17544" y="12479"/>
                  <a:pt x="17545" y="12480"/>
                </a:cubicBezTo>
                <a:lnTo>
                  <a:pt x="17548" y="12480"/>
                </a:lnTo>
                <a:cubicBezTo>
                  <a:pt x="17550" y="12480"/>
                  <a:pt x="17553" y="12480"/>
                  <a:pt x="17556" y="12480"/>
                </a:cubicBezTo>
                <a:cubicBezTo>
                  <a:pt x="17558" y="12479"/>
                  <a:pt x="17560" y="12480"/>
                  <a:pt x="17562" y="12480"/>
                </a:cubicBezTo>
                <a:cubicBezTo>
                  <a:pt x="17564" y="12488"/>
                  <a:pt x="17567" y="12494"/>
                  <a:pt x="17570" y="12499"/>
                </a:cubicBezTo>
                <a:cubicBezTo>
                  <a:pt x="17577" y="12515"/>
                  <a:pt x="17585" y="12524"/>
                  <a:pt x="17592" y="12524"/>
                </a:cubicBezTo>
                <a:cubicBezTo>
                  <a:pt x="17601" y="12524"/>
                  <a:pt x="17609" y="12508"/>
                  <a:pt x="17609" y="12489"/>
                </a:cubicBezTo>
                <a:cubicBezTo>
                  <a:pt x="17609" y="12479"/>
                  <a:pt x="17608" y="12470"/>
                  <a:pt x="17607" y="12462"/>
                </a:cubicBezTo>
                <a:close/>
                <a:moveTo>
                  <a:pt x="5823" y="12490"/>
                </a:moveTo>
                <a:cubicBezTo>
                  <a:pt x="5825" y="12495"/>
                  <a:pt x="5828" y="12507"/>
                  <a:pt x="5829" y="12515"/>
                </a:cubicBezTo>
                <a:cubicBezTo>
                  <a:pt x="5829" y="12528"/>
                  <a:pt x="5824" y="12532"/>
                  <a:pt x="5823" y="12532"/>
                </a:cubicBezTo>
                <a:cubicBezTo>
                  <a:pt x="5816" y="12532"/>
                  <a:pt x="5810" y="12543"/>
                  <a:pt x="5809" y="12556"/>
                </a:cubicBezTo>
                <a:cubicBezTo>
                  <a:pt x="5806" y="12580"/>
                  <a:pt x="5803" y="12606"/>
                  <a:pt x="5800" y="12630"/>
                </a:cubicBezTo>
                <a:cubicBezTo>
                  <a:pt x="5794" y="12672"/>
                  <a:pt x="5789" y="12709"/>
                  <a:pt x="5789" y="12736"/>
                </a:cubicBezTo>
                <a:cubicBezTo>
                  <a:pt x="5789" y="12800"/>
                  <a:pt x="5805" y="12895"/>
                  <a:pt x="5839" y="12895"/>
                </a:cubicBezTo>
                <a:cubicBezTo>
                  <a:pt x="5861" y="12895"/>
                  <a:pt x="5875" y="12818"/>
                  <a:pt x="5875" y="12797"/>
                </a:cubicBezTo>
                <a:cubicBezTo>
                  <a:pt x="5875" y="12763"/>
                  <a:pt x="5867" y="12736"/>
                  <a:pt x="5859" y="12714"/>
                </a:cubicBezTo>
                <a:cubicBezTo>
                  <a:pt x="5854" y="12696"/>
                  <a:pt x="5849" y="12681"/>
                  <a:pt x="5849" y="12664"/>
                </a:cubicBezTo>
                <a:cubicBezTo>
                  <a:pt x="5849" y="12645"/>
                  <a:pt x="5852" y="12641"/>
                  <a:pt x="5870" y="12630"/>
                </a:cubicBezTo>
                <a:cubicBezTo>
                  <a:pt x="5877" y="12626"/>
                  <a:pt x="5884" y="12621"/>
                  <a:pt x="5891" y="12614"/>
                </a:cubicBezTo>
                <a:lnTo>
                  <a:pt x="5937" y="12614"/>
                </a:lnTo>
                <a:cubicBezTo>
                  <a:pt x="5942" y="12614"/>
                  <a:pt x="5947" y="12609"/>
                  <a:pt x="5950" y="12601"/>
                </a:cubicBezTo>
                <a:cubicBezTo>
                  <a:pt x="5951" y="12598"/>
                  <a:pt x="5951" y="12595"/>
                  <a:pt x="5952" y="12591"/>
                </a:cubicBezTo>
                <a:cubicBezTo>
                  <a:pt x="5970" y="12614"/>
                  <a:pt x="5992" y="12626"/>
                  <a:pt x="6009" y="12633"/>
                </a:cubicBezTo>
                <a:cubicBezTo>
                  <a:pt x="6013" y="12675"/>
                  <a:pt x="6027" y="12709"/>
                  <a:pt x="6046" y="12715"/>
                </a:cubicBezTo>
                <a:cubicBezTo>
                  <a:pt x="6046" y="12715"/>
                  <a:pt x="6047" y="12715"/>
                  <a:pt x="6048" y="12715"/>
                </a:cubicBezTo>
                <a:lnTo>
                  <a:pt x="6151" y="12715"/>
                </a:lnTo>
                <a:cubicBezTo>
                  <a:pt x="6158" y="12745"/>
                  <a:pt x="6178" y="12762"/>
                  <a:pt x="6205" y="12762"/>
                </a:cubicBezTo>
                <a:cubicBezTo>
                  <a:pt x="6206" y="12762"/>
                  <a:pt x="6207" y="12762"/>
                  <a:pt x="6207" y="12762"/>
                </a:cubicBezTo>
                <a:lnTo>
                  <a:pt x="6216" y="12759"/>
                </a:lnTo>
                <a:cubicBezTo>
                  <a:pt x="6242" y="12753"/>
                  <a:pt x="6266" y="12747"/>
                  <a:pt x="6282" y="12694"/>
                </a:cubicBezTo>
                <a:cubicBezTo>
                  <a:pt x="6287" y="12692"/>
                  <a:pt x="6296" y="12691"/>
                  <a:pt x="6302" y="12689"/>
                </a:cubicBezTo>
                <a:cubicBezTo>
                  <a:pt x="6314" y="12687"/>
                  <a:pt x="6321" y="12685"/>
                  <a:pt x="6326" y="12681"/>
                </a:cubicBezTo>
                <a:cubicBezTo>
                  <a:pt x="6329" y="12681"/>
                  <a:pt x="6333" y="12682"/>
                  <a:pt x="6336" y="12682"/>
                </a:cubicBezTo>
                <a:lnTo>
                  <a:pt x="6336" y="12707"/>
                </a:lnTo>
                <a:cubicBezTo>
                  <a:pt x="6336" y="12712"/>
                  <a:pt x="6337" y="12716"/>
                  <a:pt x="6338" y="12720"/>
                </a:cubicBezTo>
                <a:cubicBezTo>
                  <a:pt x="6349" y="12763"/>
                  <a:pt x="6370" y="12783"/>
                  <a:pt x="6393" y="12799"/>
                </a:cubicBezTo>
                <a:cubicBezTo>
                  <a:pt x="6358" y="12807"/>
                  <a:pt x="6331" y="12863"/>
                  <a:pt x="6328" y="12934"/>
                </a:cubicBezTo>
                <a:lnTo>
                  <a:pt x="5414" y="13802"/>
                </a:lnTo>
                <a:cubicBezTo>
                  <a:pt x="5414" y="13769"/>
                  <a:pt x="5408" y="13741"/>
                  <a:pt x="5399" y="13716"/>
                </a:cubicBezTo>
                <a:cubicBezTo>
                  <a:pt x="5399" y="13716"/>
                  <a:pt x="5399" y="13716"/>
                  <a:pt x="5400" y="13715"/>
                </a:cubicBezTo>
                <a:cubicBezTo>
                  <a:pt x="5408" y="13682"/>
                  <a:pt x="5422" y="13668"/>
                  <a:pt x="5437" y="13652"/>
                </a:cubicBezTo>
                <a:cubicBezTo>
                  <a:pt x="5458" y="13632"/>
                  <a:pt x="5483" y="13607"/>
                  <a:pt x="5492" y="13530"/>
                </a:cubicBezTo>
                <a:cubicBezTo>
                  <a:pt x="5494" y="13516"/>
                  <a:pt x="5490" y="13500"/>
                  <a:pt x="5483" y="13495"/>
                </a:cubicBezTo>
                <a:cubicBezTo>
                  <a:pt x="5479" y="13492"/>
                  <a:pt x="5475" y="13486"/>
                  <a:pt x="5473" y="13481"/>
                </a:cubicBezTo>
                <a:lnTo>
                  <a:pt x="5478" y="13460"/>
                </a:lnTo>
                <a:cubicBezTo>
                  <a:pt x="5479" y="13456"/>
                  <a:pt x="5480" y="13451"/>
                  <a:pt x="5480" y="13446"/>
                </a:cubicBezTo>
                <a:lnTo>
                  <a:pt x="5480" y="13425"/>
                </a:lnTo>
                <a:cubicBezTo>
                  <a:pt x="5480" y="13402"/>
                  <a:pt x="5476" y="13383"/>
                  <a:pt x="5472" y="13367"/>
                </a:cubicBezTo>
                <a:cubicBezTo>
                  <a:pt x="5469" y="13354"/>
                  <a:pt x="5467" y="13343"/>
                  <a:pt x="5467" y="13332"/>
                </a:cubicBezTo>
                <a:cubicBezTo>
                  <a:pt x="5467" y="13310"/>
                  <a:pt x="5470" y="13296"/>
                  <a:pt x="5472" y="13280"/>
                </a:cubicBezTo>
                <a:cubicBezTo>
                  <a:pt x="5475" y="13265"/>
                  <a:pt x="5478" y="13247"/>
                  <a:pt x="5478" y="13222"/>
                </a:cubicBezTo>
                <a:cubicBezTo>
                  <a:pt x="5478" y="13162"/>
                  <a:pt x="5464" y="13136"/>
                  <a:pt x="5453" y="13116"/>
                </a:cubicBezTo>
                <a:cubicBezTo>
                  <a:pt x="5445" y="13101"/>
                  <a:pt x="5440" y="13092"/>
                  <a:pt x="5440" y="13068"/>
                </a:cubicBezTo>
                <a:cubicBezTo>
                  <a:pt x="5440" y="13065"/>
                  <a:pt x="5440" y="13060"/>
                  <a:pt x="5441" y="13054"/>
                </a:cubicBezTo>
                <a:cubicBezTo>
                  <a:pt x="5444" y="13042"/>
                  <a:pt x="5442" y="13028"/>
                  <a:pt x="5437" y="13019"/>
                </a:cubicBezTo>
                <a:cubicBezTo>
                  <a:pt x="5434" y="13014"/>
                  <a:pt x="5429" y="13012"/>
                  <a:pt x="5425" y="13013"/>
                </a:cubicBezTo>
                <a:cubicBezTo>
                  <a:pt x="5424" y="13012"/>
                  <a:pt x="5422" y="13010"/>
                  <a:pt x="5420" y="13009"/>
                </a:cubicBezTo>
                <a:cubicBezTo>
                  <a:pt x="5420" y="13008"/>
                  <a:pt x="5419" y="13006"/>
                  <a:pt x="5418" y="13005"/>
                </a:cubicBezTo>
                <a:cubicBezTo>
                  <a:pt x="5420" y="13000"/>
                  <a:pt x="5423" y="12993"/>
                  <a:pt x="5425" y="12984"/>
                </a:cubicBezTo>
                <a:cubicBezTo>
                  <a:pt x="5427" y="12977"/>
                  <a:pt x="5427" y="12969"/>
                  <a:pt x="5426" y="12961"/>
                </a:cubicBezTo>
                <a:cubicBezTo>
                  <a:pt x="5424" y="12953"/>
                  <a:pt x="5422" y="12947"/>
                  <a:pt x="5418" y="12944"/>
                </a:cubicBezTo>
                <a:cubicBezTo>
                  <a:pt x="5411" y="12937"/>
                  <a:pt x="5405" y="12924"/>
                  <a:pt x="5400" y="12911"/>
                </a:cubicBezTo>
                <a:cubicBezTo>
                  <a:pt x="5390" y="12890"/>
                  <a:pt x="5379" y="12864"/>
                  <a:pt x="5359" y="12864"/>
                </a:cubicBezTo>
                <a:cubicBezTo>
                  <a:pt x="5341" y="12864"/>
                  <a:pt x="5270" y="12955"/>
                  <a:pt x="5270" y="13004"/>
                </a:cubicBezTo>
                <a:cubicBezTo>
                  <a:pt x="5270" y="13027"/>
                  <a:pt x="5277" y="13044"/>
                  <a:pt x="5284" y="13055"/>
                </a:cubicBezTo>
                <a:cubicBezTo>
                  <a:pt x="5280" y="13077"/>
                  <a:pt x="5274" y="13076"/>
                  <a:pt x="5270" y="13076"/>
                </a:cubicBezTo>
                <a:cubicBezTo>
                  <a:pt x="5251" y="13076"/>
                  <a:pt x="5236" y="13038"/>
                  <a:pt x="5223" y="13004"/>
                </a:cubicBezTo>
                <a:cubicBezTo>
                  <a:pt x="5218" y="12992"/>
                  <a:pt x="5213" y="12980"/>
                  <a:pt x="5208" y="12970"/>
                </a:cubicBezTo>
                <a:cubicBezTo>
                  <a:pt x="5208" y="12970"/>
                  <a:pt x="5208" y="12971"/>
                  <a:pt x="5208" y="12970"/>
                </a:cubicBezTo>
                <a:cubicBezTo>
                  <a:pt x="5211" y="12958"/>
                  <a:pt x="5216" y="12947"/>
                  <a:pt x="5216" y="12932"/>
                </a:cubicBezTo>
                <a:cubicBezTo>
                  <a:pt x="5216" y="12925"/>
                  <a:pt x="5213" y="12922"/>
                  <a:pt x="5212" y="12916"/>
                </a:cubicBezTo>
                <a:cubicBezTo>
                  <a:pt x="5216" y="12918"/>
                  <a:pt x="5218" y="12924"/>
                  <a:pt x="5223" y="12924"/>
                </a:cubicBezTo>
                <a:cubicBezTo>
                  <a:pt x="5255" y="12924"/>
                  <a:pt x="5279" y="12898"/>
                  <a:pt x="5299" y="12876"/>
                </a:cubicBezTo>
                <a:cubicBezTo>
                  <a:pt x="5319" y="12856"/>
                  <a:pt x="5335" y="12839"/>
                  <a:pt x="5356" y="12839"/>
                </a:cubicBezTo>
                <a:cubicBezTo>
                  <a:pt x="5395" y="12839"/>
                  <a:pt x="5418" y="12881"/>
                  <a:pt x="5441" y="12925"/>
                </a:cubicBezTo>
                <a:cubicBezTo>
                  <a:pt x="5446" y="12933"/>
                  <a:pt x="5450" y="12941"/>
                  <a:pt x="5455" y="12949"/>
                </a:cubicBezTo>
                <a:cubicBezTo>
                  <a:pt x="5454" y="12952"/>
                  <a:pt x="5453" y="12954"/>
                  <a:pt x="5451" y="12958"/>
                </a:cubicBezTo>
                <a:cubicBezTo>
                  <a:pt x="5446" y="12969"/>
                  <a:pt x="5446" y="12986"/>
                  <a:pt x="5451" y="12997"/>
                </a:cubicBezTo>
                <a:cubicBezTo>
                  <a:pt x="5456" y="13009"/>
                  <a:pt x="5465" y="13011"/>
                  <a:pt x="5471" y="13002"/>
                </a:cubicBezTo>
                <a:cubicBezTo>
                  <a:pt x="5475" y="12995"/>
                  <a:pt x="5479" y="12990"/>
                  <a:pt x="5483" y="12983"/>
                </a:cubicBezTo>
                <a:cubicBezTo>
                  <a:pt x="5490" y="12987"/>
                  <a:pt x="5496" y="12985"/>
                  <a:pt x="5502" y="12981"/>
                </a:cubicBezTo>
                <a:lnTo>
                  <a:pt x="5507" y="12977"/>
                </a:lnTo>
                <a:cubicBezTo>
                  <a:pt x="5513" y="12974"/>
                  <a:pt x="5518" y="12961"/>
                  <a:pt x="5518" y="12948"/>
                </a:cubicBezTo>
                <a:lnTo>
                  <a:pt x="5518" y="12932"/>
                </a:lnTo>
                <a:cubicBezTo>
                  <a:pt x="5525" y="12930"/>
                  <a:pt x="5531" y="12918"/>
                  <a:pt x="5531" y="12903"/>
                </a:cubicBezTo>
                <a:cubicBezTo>
                  <a:pt x="5531" y="12889"/>
                  <a:pt x="5535" y="12881"/>
                  <a:pt x="5548" y="12867"/>
                </a:cubicBezTo>
                <a:cubicBezTo>
                  <a:pt x="5552" y="12863"/>
                  <a:pt x="5555" y="12859"/>
                  <a:pt x="5558" y="12855"/>
                </a:cubicBezTo>
                <a:cubicBezTo>
                  <a:pt x="5573" y="12835"/>
                  <a:pt x="5577" y="12793"/>
                  <a:pt x="5581" y="12756"/>
                </a:cubicBezTo>
                <a:cubicBezTo>
                  <a:pt x="5582" y="12747"/>
                  <a:pt x="5583" y="12738"/>
                  <a:pt x="5583" y="12733"/>
                </a:cubicBezTo>
                <a:cubicBezTo>
                  <a:pt x="5592" y="12679"/>
                  <a:pt x="5605" y="12671"/>
                  <a:pt x="5631" y="12654"/>
                </a:cubicBezTo>
                <a:cubicBezTo>
                  <a:pt x="5638" y="12650"/>
                  <a:pt x="5643" y="12647"/>
                  <a:pt x="5650" y="12643"/>
                </a:cubicBezTo>
                <a:cubicBezTo>
                  <a:pt x="5662" y="12687"/>
                  <a:pt x="5685" y="12719"/>
                  <a:pt x="5712" y="12719"/>
                </a:cubicBezTo>
                <a:cubicBezTo>
                  <a:pt x="5753" y="12719"/>
                  <a:pt x="5786" y="12652"/>
                  <a:pt x="5786" y="12570"/>
                </a:cubicBezTo>
                <a:cubicBezTo>
                  <a:pt x="5786" y="12562"/>
                  <a:pt x="5785" y="12555"/>
                  <a:pt x="5784" y="12547"/>
                </a:cubicBezTo>
                <a:cubicBezTo>
                  <a:pt x="5791" y="12537"/>
                  <a:pt x="5799" y="12529"/>
                  <a:pt x="5804" y="12519"/>
                </a:cubicBezTo>
                <a:cubicBezTo>
                  <a:pt x="5812" y="12502"/>
                  <a:pt x="5816" y="12492"/>
                  <a:pt x="5823" y="12490"/>
                </a:cubicBezTo>
                <a:close/>
                <a:moveTo>
                  <a:pt x="12629" y="12504"/>
                </a:moveTo>
                <a:lnTo>
                  <a:pt x="12701" y="12529"/>
                </a:lnTo>
                <a:lnTo>
                  <a:pt x="12703" y="12530"/>
                </a:lnTo>
                <a:cubicBezTo>
                  <a:pt x="12710" y="12544"/>
                  <a:pt x="12718" y="12565"/>
                  <a:pt x="12726" y="12588"/>
                </a:cubicBezTo>
                <a:cubicBezTo>
                  <a:pt x="12727" y="12588"/>
                  <a:pt x="12727" y="12589"/>
                  <a:pt x="12727" y="12589"/>
                </a:cubicBezTo>
                <a:cubicBezTo>
                  <a:pt x="12716" y="12615"/>
                  <a:pt x="12710" y="12647"/>
                  <a:pt x="12710" y="12682"/>
                </a:cubicBezTo>
                <a:cubicBezTo>
                  <a:pt x="12710" y="12764"/>
                  <a:pt x="12743" y="12830"/>
                  <a:pt x="12783" y="12830"/>
                </a:cubicBezTo>
                <a:cubicBezTo>
                  <a:pt x="12824" y="12830"/>
                  <a:pt x="12857" y="12764"/>
                  <a:pt x="12857" y="12682"/>
                </a:cubicBezTo>
                <a:cubicBezTo>
                  <a:pt x="12857" y="12671"/>
                  <a:pt x="12855" y="12661"/>
                  <a:pt x="12854" y="12651"/>
                </a:cubicBezTo>
                <a:cubicBezTo>
                  <a:pt x="12858" y="12644"/>
                  <a:pt x="12861" y="12636"/>
                  <a:pt x="12867" y="12632"/>
                </a:cubicBezTo>
                <a:cubicBezTo>
                  <a:pt x="12880" y="12623"/>
                  <a:pt x="12893" y="12625"/>
                  <a:pt x="12908" y="12630"/>
                </a:cubicBezTo>
                <a:cubicBezTo>
                  <a:pt x="12920" y="12634"/>
                  <a:pt x="12933" y="12638"/>
                  <a:pt x="12950" y="12633"/>
                </a:cubicBezTo>
                <a:cubicBezTo>
                  <a:pt x="12960" y="12630"/>
                  <a:pt x="12970" y="12626"/>
                  <a:pt x="12981" y="12622"/>
                </a:cubicBezTo>
                <a:lnTo>
                  <a:pt x="13089" y="12658"/>
                </a:lnTo>
                <a:cubicBezTo>
                  <a:pt x="13085" y="12677"/>
                  <a:pt x="13082" y="12697"/>
                  <a:pt x="13082" y="12720"/>
                </a:cubicBezTo>
                <a:cubicBezTo>
                  <a:pt x="13082" y="12790"/>
                  <a:pt x="13107" y="12846"/>
                  <a:pt x="13139" y="12861"/>
                </a:cubicBezTo>
                <a:cubicBezTo>
                  <a:pt x="13110" y="12997"/>
                  <a:pt x="13069" y="13131"/>
                  <a:pt x="13035" y="13223"/>
                </a:cubicBezTo>
                <a:cubicBezTo>
                  <a:pt x="13013" y="13282"/>
                  <a:pt x="12996" y="13337"/>
                  <a:pt x="12979" y="13391"/>
                </a:cubicBezTo>
                <a:cubicBezTo>
                  <a:pt x="12946" y="13495"/>
                  <a:pt x="12918" y="13586"/>
                  <a:pt x="12868" y="13664"/>
                </a:cubicBezTo>
                <a:cubicBezTo>
                  <a:pt x="12831" y="13722"/>
                  <a:pt x="12795" y="13769"/>
                  <a:pt x="12758" y="13814"/>
                </a:cubicBezTo>
                <a:cubicBezTo>
                  <a:pt x="12758" y="13814"/>
                  <a:pt x="12757" y="13814"/>
                  <a:pt x="12756" y="13813"/>
                </a:cubicBezTo>
                <a:lnTo>
                  <a:pt x="12705" y="13290"/>
                </a:lnTo>
                <a:cubicBezTo>
                  <a:pt x="12731" y="13287"/>
                  <a:pt x="12752" y="13246"/>
                  <a:pt x="12752" y="13193"/>
                </a:cubicBezTo>
                <a:cubicBezTo>
                  <a:pt x="12752" y="13139"/>
                  <a:pt x="12730" y="13094"/>
                  <a:pt x="12703" y="13094"/>
                </a:cubicBezTo>
                <a:cubicBezTo>
                  <a:pt x="12697" y="13094"/>
                  <a:pt x="12693" y="13103"/>
                  <a:pt x="12687" y="13107"/>
                </a:cubicBezTo>
                <a:lnTo>
                  <a:pt x="12646" y="12682"/>
                </a:lnTo>
                <a:lnTo>
                  <a:pt x="12629" y="12504"/>
                </a:lnTo>
                <a:close/>
                <a:moveTo>
                  <a:pt x="12508" y="12506"/>
                </a:moveTo>
                <a:cubicBezTo>
                  <a:pt x="12507" y="12512"/>
                  <a:pt x="12505" y="12516"/>
                  <a:pt x="12505" y="12522"/>
                </a:cubicBezTo>
                <a:cubicBezTo>
                  <a:pt x="12505" y="12563"/>
                  <a:pt x="12520" y="12592"/>
                  <a:pt x="12538" y="12607"/>
                </a:cubicBezTo>
                <a:lnTo>
                  <a:pt x="12384" y="13002"/>
                </a:lnTo>
                <a:cubicBezTo>
                  <a:pt x="12384" y="13002"/>
                  <a:pt x="12385" y="13003"/>
                  <a:pt x="12384" y="13003"/>
                </a:cubicBezTo>
                <a:lnTo>
                  <a:pt x="12286" y="13256"/>
                </a:lnTo>
                <a:lnTo>
                  <a:pt x="12217" y="13434"/>
                </a:lnTo>
                <a:cubicBezTo>
                  <a:pt x="12201" y="13441"/>
                  <a:pt x="12189" y="13465"/>
                  <a:pt x="12189" y="13498"/>
                </a:cubicBezTo>
                <a:cubicBezTo>
                  <a:pt x="12189" y="13501"/>
                  <a:pt x="12190" y="13503"/>
                  <a:pt x="12190" y="13505"/>
                </a:cubicBezTo>
                <a:lnTo>
                  <a:pt x="12086" y="13774"/>
                </a:lnTo>
                <a:cubicBezTo>
                  <a:pt x="12074" y="13725"/>
                  <a:pt x="12049" y="13691"/>
                  <a:pt x="12020" y="13691"/>
                </a:cubicBezTo>
                <a:cubicBezTo>
                  <a:pt x="11980" y="13691"/>
                  <a:pt x="11947" y="13757"/>
                  <a:pt x="11947" y="13839"/>
                </a:cubicBezTo>
                <a:cubicBezTo>
                  <a:pt x="11947" y="13910"/>
                  <a:pt x="11972" y="13967"/>
                  <a:pt x="12006" y="13981"/>
                </a:cubicBezTo>
                <a:lnTo>
                  <a:pt x="11794" y="14529"/>
                </a:lnTo>
                <a:cubicBezTo>
                  <a:pt x="11785" y="14498"/>
                  <a:pt x="11773" y="14474"/>
                  <a:pt x="11754" y="14474"/>
                </a:cubicBezTo>
                <a:cubicBezTo>
                  <a:pt x="11727" y="14474"/>
                  <a:pt x="11705" y="14519"/>
                  <a:pt x="11705" y="14573"/>
                </a:cubicBezTo>
                <a:cubicBezTo>
                  <a:pt x="11705" y="14619"/>
                  <a:pt x="11722" y="14651"/>
                  <a:pt x="11742" y="14662"/>
                </a:cubicBezTo>
                <a:lnTo>
                  <a:pt x="11652" y="14894"/>
                </a:lnTo>
                <a:cubicBezTo>
                  <a:pt x="11645" y="14889"/>
                  <a:pt x="11638" y="14885"/>
                  <a:pt x="11630" y="14885"/>
                </a:cubicBezTo>
                <a:cubicBezTo>
                  <a:pt x="11623" y="14885"/>
                  <a:pt x="11616" y="14889"/>
                  <a:pt x="11610" y="14893"/>
                </a:cubicBezTo>
                <a:cubicBezTo>
                  <a:pt x="11585" y="14748"/>
                  <a:pt x="11224" y="12618"/>
                  <a:pt x="11224" y="12618"/>
                </a:cubicBezTo>
                <a:lnTo>
                  <a:pt x="11488" y="12595"/>
                </a:lnTo>
                <a:cubicBezTo>
                  <a:pt x="11494" y="12616"/>
                  <a:pt x="11503" y="12633"/>
                  <a:pt x="11516" y="12633"/>
                </a:cubicBezTo>
                <a:cubicBezTo>
                  <a:pt x="11530" y="12633"/>
                  <a:pt x="11539" y="12614"/>
                  <a:pt x="11544" y="12590"/>
                </a:cubicBezTo>
                <a:lnTo>
                  <a:pt x="11733" y="12574"/>
                </a:lnTo>
                <a:cubicBezTo>
                  <a:pt x="11739" y="12587"/>
                  <a:pt x="11748" y="12596"/>
                  <a:pt x="11758" y="12596"/>
                </a:cubicBezTo>
                <a:cubicBezTo>
                  <a:pt x="11768" y="12596"/>
                  <a:pt x="11776" y="12585"/>
                  <a:pt x="11783" y="12569"/>
                </a:cubicBezTo>
                <a:lnTo>
                  <a:pt x="12041" y="12547"/>
                </a:lnTo>
                <a:cubicBezTo>
                  <a:pt x="12045" y="12552"/>
                  <a:pt x="12050" y="12559"/>
                  <a:pt x="12055" y="12559"/>
                </a:cubicBezTo>
                <a:cubicBezTo>
                  <a:pt x="12062" y="12559"/>
                  <a:pt x="12067" y="12552"/>
                  <a:pt x="12073" y="12545"/>
                </a:cubicBezTo>
                <a:lnTo>
                  <a:pt x="12216" y="12532"/>
                </a:lnTo>
                <a:lnTo>
                  <a:pt x="12508" y="12506"/>
                </a:lnTo>
                <a:close/>
                <a:moveTo>
                  <a:pt x="13174" y="12511"/>
                </a:moveTo>
                <a:cubicBezTo>
                  <a:pt x="13174" y="12512"/>
                  <a:pt x="13174" y="12513"/>
                  <a:pt x="13175" y="12515"/>
                </a:cubicBezTo>
                <a:cubicBezTo>
                  <a:pt x="13179" y="12527"/>
                  <a:pt x="13181" y="12532"/>
                  <a:pt x="13181" y="12539"/>
                </a:cubicBezTo>
                <a:cubicBezTo>
                  <a:pt x="13181" y="12552"/>
                  <a:pt x="13179" y="12567"/>
                  <a:pt x="13179" y="12581"/>
                </a:cubicBezTo>
                <a:cubicBezTo>
                  <a:pt x="13171" y="12576"/>
                  <a:pt x="13164" y="12572"/>
                  <a:pt x="13156" y="12572"/>
                </a:cubicBezTo>
                <a:cubicBezTo>
                  <a:pt x="13139" y="12572"/>
                  <a:pt x="13123" y="12585"/>
                  <a:pt x="13111" y="12604"/>
                </a:cubicBezTo>
                <a:lnTo>
                  <a:pt x="13051" y="12584"/>
                </a:lnTo>
                <a:cubicBezTo>
                  <a:pt x="13067" y="12575"/>
                  <a:pt x="13082" y="12566"/>
                  <a:pt x="13097" y="12556"/>
                </a:cubicBezTo>
                <a:cubicBezTo>
                  <a:pt x="13123" y="12540"/>
                  <a:pt x="13148" y="12524"/>
                  <a:pt x="13174" y="12511"/>
                </a:cubicBezTo>
                <a:close/>
                <a:moveTo>
                  <a:pt x="17664" y="12530"/>
                </a:moveTo>
                <a:cubicBezTo>
                  <a:pt x="17668" y="12539"/>
                  <a:pt x="17671" y="12547"/>
                  <a:pt x="17673" y="12553"/>
                </a:cubicBezTo>
                <a:cubicBezTo>
                  <a:pt x="17673" y="12556"/>
                  <a:pt x="17672" y="12558"/>
                  <a:pt x="17671" y="12561"/>
                </a:cubicBezTo>
                <a:lnTo>
                  <a:pt x="17653" y="12561"/>
                </a:lnTo>
                <a:cubicBezTo>
                  <a:pt x="17658" y="12553"/>
                  <a:pt x="17662" y="12541"/>
                  <a:pt x="17664" y="12530"/>
                </a:cubicBezTo>
                <a:close/>
                <a:moveTo>
                  <a:pt x="9413" y="12534"/>
                </a:moveTo>
                <a:cubicBezTo>
                  <a:pt x="9394" y="12534"/>
                  <a:pt x="9379" y="12565"/>
                  <a:pt x="9379" y="12603"/>
                </a:cubicBezTo>
                <a:cubicBezTo>
                  <a:pt x="9379" y="12641"/>
                  <a:pt x="9394" y="12671"/>
                  <a:pt x="9413" y="12671"/>
                </a:cubicBezTo>
                <a:cubicBezTo>
                  <a:pt x="9432" y="12671"/>
                  <a:pt x="9447" y="12641"/>
                  <a:pt x="9447" y="12603"/>
                </a:cubicBezTo>
                <a:cubicBezTo>
                  <a:pt x="9447" y="12565"/>
                  <a:pt x="9432" y="12534"/>
                  <a:pt x="9413" y="12534"/>
                </a:cubicBezTo>
                <a:close/>
                <a:moveTo>
                  <a:pt x="12602" y="12539"/>
                </a:moveTo>
                <a:lnTo>
                  <a:pt x="12636" y="12885"/>
                </a:lnTo>
                <a:lnTo>
                  <a:pt x="12662" y="13155"/>
                </a:lnTo>
                <a:cubicBezTo>
                  <a:pt x="12659" y="13167"/>
                  <a:pt x="12654" y="13178"/>
                  <a:pt x="12654" y="13193"/>
                </a:cubicBezTo>
                <a:cubicBezTo>
                  <a:pt x="12654" y="13224"/>
                  <a:pt x="12662" y="13249"/>
                  <a:pt x="12673" y="13266"/>
                </a:cubicBezTo>
                <a:lnTo>
                  <a:pt x="12726" y="13817"/>
                </a:lnTo>
                <a:cubicBezTo>
                  <a:pt x="12716" y="13829"/>
                  <a:pt x="12710" y="13848"/>
                  <a:pt x="12710" y="13871"/>
                </a:cubicBezTo>
                <a:cubicBezTo>
                  <a:pt x="12710" y="13873"/>
                  <a:pt x="12711" y="13874"/>
                  <a:pt x="12711" y="13876"/>
                </a:cubicBezTo>
                <a:cubicBezTo>
                  <a:pt x="12639" y="13970"/>
                  <a:pt x="12581" y="14070"/>
                  <a:pt x="12543" y="14232"/>
                </a:cubicBezTo>
                <a:cubicBezTo>
                  <a:pt x="12537" y="14220"/>
                  <a:pt x="12529" y="14213"/>
                  <a:pt x="12521" y="14213"/>
                </a:cubicBezTo>
                <a:cubicBezTo>
                  <a:pt x="12502" y="14213"/>
                  <a:pt x="12486" y="14244"/>
                  <a:pt x="12486" y="14282"/>
                </a:cubicBezTo>
                <a:cubicBezTo>
                  <a:pt x="12486" y="14318"/>
                  <a:pt x="12501" y="14346"/>
                  <a:pt x="12519" y="14348"/>
                </a:cubicBezTo>
                <a:cubicBezTo>
                  <a:pt x="12513" y="14387"/>
                  <a:pt x="12501" y="14416"/>
                  <a:pt x="12488" y="14445"/>
                </a:cubicBezTo>
                <a:cubicBezTo>
                  <a:pt x="12470" y="14486"/>
                  <a:pt x="12449" y="14532"/>
                  <a:pt x="12449" y="14611"/>
                </a:cubicBezTo>
                <a:cubicBezTo>
                  <a:pt x="12449" y="14638"/>
                  <a:pt x="12451" y="14654"/>
                  <a:pt x="12453" y="14676"/>
                </a:cubicBezTo>
                <a:cubicBezTo>
                  <a:pt x="12452" y="14682"/>
                  <a:pt x="12449" y="14686"/>
                  <a:pt x="12449" y="14692"/>
                </a:cubicBezTo>
                <a:cubicBezTo>
                  <a:pt x="12449" y="14703"/>
                  <a:pt x="12452" y="14711"/>
                  <a:pt x="12455" y="14720"/>
                </a:cubicBezTo>
                <a:cubicBezTo>
                  <a:pt x="12456" y="14738"/>
                  <a:pt x="12456" y="14761"/>
                  <a:pt x="12458" y="14777"/>
                </a:cubicBezTo>
                <a:cubicBezTo>
                  <a:pt x="12462" y="14824"/>
                  <a:pt x="12466" y="14868"/>
                  <a:pt x="12466" y="14929"/>
                </a:cubicBezTo>
                <a:cubicBezTo>
                  <a:pt x="12466" y="14981"/>
                  <a:pt x="12476" y="15024"/>
                  <a:pt x="12487" y="15062"/>
                </a:cubicBezTo>
                <a:cubicBezTo>
                  <a:pt x="12471" y="15089"/>
                  <a:pt x="12463" y="15132"/>
                  <a:pt x="12472" y="15172"/>
                </a:cubicBezTo>
                <a:cubicBezTo>
                  <a:pt x="12483" y="15222"/>
                  <a:pt x="12512" y="15245"/>
                  <a:pt x="12537" y="15223"/>
                </a:cubicBezTo>
                <a:cubicBezTo>
                  <a:pt x="12539" y="15221"/>
                  <a:pt x="12539" y="15215"/>
                  <a:pt x="12541" y="15212"/>
                </a:cubicBezTo>
                <a:cubicBezTo>
                  <a:pt x="12542" y="15217"/>
                  <a:pt x="12544" y="15222"/>
                  <a:pt x="12544" y="15226"/>
                </a:cubicBezTo>
                <a:cubicBezTo>
                  <a:pt x="12544" y="15237"/>
                  <a:pt x="12537" y="15256"/>
                  <a:pt x="12534" y="15265"/>
                </a:cubicBezTo>
                <a:cubicBezTo>
                  <a:pt x="12533" y="15270"/>
                  <a:pt x="12532" y="15274"/>
                  <a:pt x="12531" y="15276"/>
                </a:cubicBezTo>
                <a:cubicBezTo>
                  <a:pt x="12530" y="15280"/>
                  <a:pt x="12529" y="15285"/>
                  <a:pt x="12529" y="15290"/>
                </a:cubicBezTo>
                <a:lnTo>
                  <a:pt x="12529" y="15396"/>
                </a:lnTo>
                <a:cubicBezTo>
                  <a:pt x="12529" y="15425"/>
                  <a:pt x="12528" y="15456"/>
                  <a:pt x="12527" y="15492"/>
                </a:cubicBezTo>
                <a:cubicBezTo>
                  <a:pt x="12525" y="15541"/>
                  <a:pt x="12523" y="15595"/>
                  <a:pt x="12523" y="15664"/>
                </a:cubicBezTo>
                <a:cubicBezTo>
                  <a:pt x="12523" y="15673"/>
                  <a:pt x="12525" y="15680"/>
                  <a:pt x="12528" y="15685"/>
                </a:cubicBezTo>
                <a:cubicBezTo>
                  <a:pt x="12537" y="15704"/>
                  <a:pt x="12540" y="15720"/>
                  <a:pt x="12540" y="15750"/>
                </a:cubicBezTo>
                <a:cubicBezTo>
                  <a:pt x="12540" y="15760"/>
                  <a:pt x="12539" y="15769"/>
                  <a:pt x="12539" y="15780"/>
                </a:cubicBezTo>
                <a:lnTo>
                  <a:pt x="12236" y="15523"/>
                </a:lnTo>
                <a:cubicBezTo>
                  <a:pt x="12256" y="15505"/>
                  <a:pt x="12270" y="15463"/>
                  <a:pt x="12270" y="15415"/>
                </a:cubicBezTo>
                <a:cubicBezTo>
                  <a:pt x="12270" y="15349"/>
                  <a:pt x="12244" y="15295"/>
                  <a:pt x="12211" y="15295"/>
                </a:cubicBezTo>
                <a:cubicBezTo>
                  <a:pt x="12178" y="15295"/>
                  <a:pt x="12151" y="15349"/>
                  <a:pt x="12151" y="15415"/>
                </a:cubicBezTo>
                <a:cubicBezTo>
                  <a:pt x="12151" y="15429"/>
                  <a:pt x="12153" y="15442"/>
                  <a:pt x="12155" y="15455"/>
                </a:cubicBezTo>
                <a:lnTo>
                  <a:pt x="12038" y="15355"/>
                </a:lnTo>
                <a:cubicBezTo>
                  <a:pt x="12028" y="15320"/>
                  <a:pt x="12010" y="15295"/>
                  <a:pt x="11988" y="15295"/>
                </a:cubicBezTo>
                <a:cubicBezTo>
                  <a:pt x="11983" y="15295"/>
                  <a:pt x="11978" y="15298"/>
                  <a:pt x="11973" y="15301"/>
                </a:cubicBezTo>
                <a:lnTo>
                  <a:pt x="11700" y="15069"/>
                </a:lnTo>
                <a:cubicBezTo>
                  <a:pt x="11702" y="15057"/>
                  <a:pt x="11704" y="15045"/>
                  <a:pt x="11704" y="15033"/>
                </a:cubicBezTo>
                <a:cubicBezTo>
                  <a:pt x="11704" y="14989"/>
                  <a:pt x="11694" y="14951"/>
                  <a:pt x="11679" y="14924"/>
                </a:cubicBezTo>
                <a:lnTo>
                  <a:pt x="11787" y="14644"/>
                </a:lnTo>
                <a:cubicBezTo>
                  <a:pt x="11788" y="14643"/>
                  <a:pt x="11789" y="14640"/>
                  <a:pt x="11790" y="14639"/>
                </a:cubicBezTo>
                <a:lnTo>
                  <a:pt x="11950" y="14224"/>
                </a:lnTo>
                <a:cubicBezTo>
                  <a:pt x="11954" y="14252"/>
                  <a:pt x="11965" y="14275"/>
                  <a:pt x="11981" y="14275"/>
                </a:cubicBezTo>
                <a:cubicBezTo>
                  <a:pt x="12000" y="14275"/>
                  <a:pt x="12015" y="14245"/>
                  <a:pt x="12015" y="14207"/>
                </a:cubicBezTo>
                <a:cubicBezTo>
                  <a:pt x="12015" y="14171"/>
                  <a:pt x="12000" y="14142"/>
                  <a:pt x="11983" y="14140"/>
                </a:cubicBezTo>
                <a:lnTo>
                  <a:pt x="12045" y="13976"/>
                </a:lnTo>
                <a:cubicBezTo>
                  <a:pt x="12071" y="13957"/>
                  <a:pt x="12089" y="13911"/>
                  <a:pt x="12093" y="13855"/>
                </a:cubicBezTo>
                <a:lnTo>
                  <a:pt x="12209" y="13554"/>
                </a:lnTo>
                <a:cubicBezTo>
                  <a:pt x="12213" y="13559"/>
                  <a:pt x="12217" y="13566"/>
                  <a:pt x="12223" y="13566"/>
                </a:cubicBezTo>
                <a:cubicBezTo>
                  <a:pt x="12242" y="13566"/>
                  <a:pt x="12257" y="13536"/>
                  <a:pt x="12257" y="13498"/>
                </a:cubicBezTo>
                <a:cubicBezTo>
                  <a:pt x="12257" y="13481"/>
                  <a:pt x="12253" y="13466"/>
                  <a:pt x="12248" y="13454"/>
                </a:cubicBezTo>
                <a:lnTo>
                  <a:pt x="12385" y="13099"/>
                </a:lnTo>
                <a:cubicBezTo>
                  <a:pt x="12391" y="13110"/>
                  <a:pt x="12400" y="13118"/>
                  <a:pt x="12409" y="13118"/>
                </a:cubicBezTo>
                <a:cubicBezTo>
                  <a:pt x="12428" y="13118"/>
                  <a:pt x="12443" y="13089"/>
                  <a:pt x="12443" y="13051"/>
                </a:cubicBezTo>
                <a:cubicBezTo>
                  <a:pt x="12443" y="13026"/>
                  <a:pt x="12435" y="13008"/>
                  <a:pt x="12425" y="12996"/>
                </a:cubicBezTo>
                <a:lnTo>
                  <a:pt x="12579" y="12600"/>
                </a:lnTo>
                <a:cubicBezTo>
                  <a:pt x="12588" y="12588"/>
                  <a:pt x="12593" y="12573"/>
                  <a:pt x="12597" y="12553"/>
                </a:cubicBezTo>
                <a:lnTo>
                  <a:pt x="12602" y="12539"/>
                </a:lnTo>
                <a:close/>
                <a:moveTo>
                  <a:pt x="17352" y="12554"/>
                </a:moveTo>
                <a:cubicBezTo>
                  <a:pt x="17347" y="12549"/>
                  <a:pt x="17340" y="12551"/>
                  <a:pt x="17336" y="12559"/>
                </a:cubicBezTo>
                <a:cubicBezTo>
                  <a:pt x="17329" y="12571"/>
                  <a:pt x="17327" y="12588"/>
                  <a:pt x="17325" y="12601"/>
                </a:cubicBezTo>
                <a:cubicBezTo>
                  <a:pt x="17324" y="12606"/>
                  <a:pt x="17323" y="12612"/>
                  <a:pt x="17323" y="12615"/>
                </a:cubicBezTo>
                <a:cubicBezTo>
                  <a:pt x="17320" y="12613"/>
                  <a:pt x="17318" y="12609"/>
                  <a:pt x="17315" y="12609"/>
                </a:cubicBezTo>
                <a:cubicBezTo>
                  <a:pt x="17299" y="12609"/>
                  <a:pt x="17287" y="12635"/>
                  <a:pt x="17287" y="12666"/>
                </a:cubicBezTo>
                <a:cubicBezTo>
                  <a:pt x="17287" y="12671"/>
                  <a:pt x="17289" y="12674"/>
                  <a:pt x="17290" y="12679"/>
                </a:cubicBezTo>
                <a:cubicBezTo>
                  <a:pt x="17286" y="12685"/>
                  <a:pt x="17284" y="12691"/>
                  <a:pt x="17280" y="12698"/>
                </a:cubicBezTo>
                <a:cubicBezTo>
                  <a:pt x="17271" y="12712"/>
                  <a:pt x="17262" y="12728"/>
                  <a:pt x="17253" y="12744"/>
                </a:cubicBezTo>
                <a:cubicBezTo>
                  <a:pt x="17245" y="12732"/>
                  <a:pt x="17236" y="12721"/>
                  <a:pt x="17225" y="12721"/>
                </a:cubicBezTo>
                <a:cubicBezTo>
                  <a:pt x="17198" y="12721"/>
                  <a:pt x="17175" y="12765"/>
                  <a:pt x="17175" y="12820"/>
                </a:cubicBezTo>
                <a:cubicBezTo>
                  <a:pt x="17175" y="12874"/>
                  <a:pt x="17198" y="12918"/>
                  <a:pt x="17225" y="12918"/>
                </a:cubicBezTo>
                <a:cubicBezTo>
                  <a:pt x="17243" y="12918"/>
                  <a:pt x="17256" y="12895"/>
                  <a:pt x="17264" y="12865"/>
                </a:cubicBezTo>
                <a:cubicBezTo>
                  <a:pt x="17285" y="12837"/>
                  <a:pt x="17310" y="12798"/>
                  <a:pt x="17321" y="12730"/>
                </a:cubicBezTo>
                <a:cubicBezTo>
                  <a:pt x="17337" y="12726"/>
                  <a:pt x="17348" y="12713"/>
                  <a:pt x="17354" y="12689"/>
                </a:cubicBezTo>
                <a:cubicBezTo>
                  <a:pt x="17360" y="12685"/>
                  <a:pt x="17364" y="12678"/>
                  <a:pt x="17367" y="12673"/>
                </a:cubicBezTo>
                <a:cubicBezTo>
                  <a:pt x="17368" y="12671"/>
                  <a:pt x="17369" y="12668"/>
                  <a:pt x="17371" y="12666"/>
                </a:cubicBezTo>
                <a:cubicBezTo>
                  <a:pt x="17375" y="12661"/>
                  <a:pt x="17377" y="12653"/>
                  <a:pt x="17378" y="12644"/>
                </a:cubicBezTo>
                <a:cubicBezTo>
                  <a:pt x="17378" y="12635"/>
                  <a:pt x="17376" y="12626"/>
                  <a:pt x="17373" y="12619"/>
                </a:cubicBezTo>
                <a:cubicBezTo>
                  <a:pt x="17371" y="12616"/>
                  <a:pt x="17370" y="12613"/>
                  <a:pt x="17368" y="12610"/>
                </a:cubicBezTo>
                <a:cubicBezTo>
                  <a:pt x="17362" y="12601"/>
                  <a:pt x="17361" y="12598"/>
                  <a:pt x="17361" y="12582"/>
                </a:cubicBezTo>
                <a:cubicBezTo>
                  <a:pt x="17361" y="12570"/>
                  <a:pt x="17358" y="12559"/>
                  <a:pt x="17352" y="12554"/>
                </a:cubicBezTo>
                <a:close/>
                <a:moveTo>
                  <a:pt x="17635" y="12572"/>
                </a:moveTo>
                <a:cubicBezTo>
                  <a:pt x="17640" y="12572"/>
                  <a:pt x="17640" y="12572"/>
                  <a:pt x="17641" y="12572"/>
                </a:cubicBezTo>
                <a:cubicBezTo>
                  <a:pt x="17640" y="12574"/>
                  <a:pt x="17640" y="12576"/>
                  <a:pt x="17639" y="12579"/>
                </a:cubicBezTo>
                <a:cubicBezTo>
                  <a:pt x="17638" y="12577"/>
                  <a:pt x="17637" y="12574"/>
                  <a:pt x="17635" y="12572"/>
                </a:cubicBezTo>
                <a:close/>
                <a:moveTo>
                  <a:pt x="10755" y="12609"/>
                </a:moveTo>
                <a:cubicBezTo>
                  <a:pt x="10714" y="12609"/>
                  <a:pt x="10681" y="12675"/>
                  <a:pt x="10681" y="12757"/>
                </a:cubicBezTo>
                <a:cubicBezTo>
                  <a:pt x="10681" y="12839"/>
                  <a:pt x="10714" y="12905"/>
                  <a:pt x="10755" y="12905"/>
                </a:cubicBezTo>
                <a:cubicBezTo>
                  <a:pt x="10796" y="12905"/>
                  <a:pt x="10829" y="12839"/>
                  <a:pt x="10829" y="12757"/>
                </a:cubicBezTo>
                <a:cubicBezTo>
                  <a:pt x="10829" y="12675"/>
                  <a:pt x="10796" y="12609"/>
                  <a:pt x="10755" y="12609"/>
                </a:cubicBezTo>
                <a:close/>
                <a:moveTo>
                  <a:pt x="17563" y="12622"/>
                </a:moveTo>
                <a:cubicBezTo>
                  <a:pt x="17565" y="12621"/>
                  <a:pt x="17567" y="12624"/>
                  <a:pt x="17567" y="12625"/>
                </a:cubicBezTo>
                <a:cubicBezTo>
                  <a:pt x="17569" y="12628"/>
                  <a:pt x="17570" y="12633"/>
                  <a:pt x="17570" y="12636"/>
                </a:cubicBezTo>
                <a:cubicBezTo>
                  <a:pt x="17570" y="12650"/>
                  <a:pt x="17566" y="12664"/>
                  <a:pt x="17561" y="12680"/>
                </a:cubicBezTo>
                <a:cubicBezTo>
                  <a:pt x="17557" y="12694"/>
                  <a:pt x="17554" y="12712"/>
                  <a:pt x="17552" y="12730"/>
                </a:cubicBezTo>
                <a:cubicBezTo>
                  <a:pt x="17547" y="12734"/>
                  <a:pt x="17542" y="12734"/>
                  <a:pt x="17539" y="12741"/>
                </a:cubicBezTo>
                <a:cubicBezTo>
                  <a:pt x="17538" y="12738"/>
                  <a:pt x="17536" y="12734"/>
                  <a:pt x="17535" y="12731"/>
                </a:cubicBezTo>
                <a:cubicBezTo>
                  <a:pt x="17543" y="12731"/>
                  <a:pt x="17550" y="12719"/>
                  <a:pt x="17550" y="12703"/>
                </a:cubicBezTo>
                <a:cubicBezTo>
                  <a:pt x="17551" y="12690"/>
                  <a:pt x="17558" y="12638"/>
                  <a:pt x="17563" y="12622"/>
                </a:cubicBezTo>
                <a:close/>
                <a:moveTo>
                  <a:pt x="17624" y="12629"/>
                </a:moveTo>
                <a:cubicBezTo>
                  <a:pt x="17625" y="12630"/>
                  <a:pt x="17625" y="12632"/>
                  <a:pt x="17626" y="12633"/>
                </a:cubicBezTo>
                <a:cubicBezTo>
                  <a:pt x="17624" y="12646"/>
                  <a:pt x="17623" y="12658"/>
                  <a:pt x="17624" y="12671"/>
                </a:cubicBezTo>
                <a:cubicBezTo>
                  <a:pt x="17622" y="12670"/>
                  <a:pt x="17619" y="12668"/>
                  <a:pt x="17617" y="12666"/>
                </a:cubicBezTo>
                <a:cubicBezTo>
                  <a:pt x="17620" y="12655"/>
                  <a:pt x="17622" y="12643"/>
                  <a:pt x="17624" y="12629"/>
                </a:cubicBezTo>
                <a:close/>
                <a:moveTo>
                  <a:pt x="6443" y="12694"/>
                </a:moveTo>
                <a:lnTo>
                  <a:pt x="6445" y="12694"/>
                </a:lnTo>
                <a:cubicBezTo>
                  <a:pt x="6440" y="12712"/>
                  <a:pt x="6437" y="12719"/>
                  <a:pt x="6436" y="12720"/>
                </a:cubicBezTo>
                <a:cubicBezTo>
                  <a:pt x="6436" y="12720"/>
                  <a:pt x="6435" y="12720"/>
                  <a:pt x="6435" y="12720"/>
                </a:cubicBezTo>
                <a:cubicBezTo>
                  <a:pt x="6437" y="12706"/>
                  <a:pt x="6441" y="12696"/>
                  <a:pt x="6443" y="12694"/>
                </a:cubicBezTo>
                <a:close/>
                <a:moveTo>
                  <a:pt x="5822" y="12699"/>
                </a:moveTo>
                <a:cubicBezTo>
                  <a:pt x="5825" y="12717"/>
                  <a:pt x="5829" y="12732"/>
                  <a:pt x="5834" y="12747"/>
                </a:cubicBezTo>
                <a:cubicBezTo>
                  <a:pt x="5839" y="12764"/>
                  <a:pt x="5844" y="12779"/>
                  <a:pt x="5844" y="12795"/>
                </a:cubicBezTo>
                <a:cubicBezTo>
                  <a:pt x="5844" y="12803"/>
                  <a:pt x="5840" y="12823"/>
                  <a:pt x="5836" y="12833"/>
                </a:cubicBezTo>
                <a:cubicBezTo>
                  <a:pt x="5828" y="12823"/>
                  <a:pt x="5819" y="12776"/>
                  <a:pt x="5819" y="12736"/>
                </a:cubicBezTo>
                <a:cubicBezTo>
                  <a:pt x="5819" y="12727"/>
                  <a:pt x="5820" y="12714"/>
                  <a:pt x="5822" y="12699"/>
                </a:cubicBezTo>
                <a:close/>
                <a:moveTo>
                  <a:pt x="14945" y="12701"/>
                </a:moveTo>
                <a:cubicBezTo>
                  <a:pt x="14939" y="12705"/>
                  <a:pt x="14935" y="12717"/>
                  <a:pt x="14935" y="12730"/>
                </a:cubicBezTo>
                <a:cubicBezTo>
                  <a:pt x="14935" y="12791"/>
                  <a:pt x="14928" y="12843"/>
                  <a:pt x="14920" y="12898"/>
                </a:cubicBezTo>
                <a:cubicBezTo>
                  <a:pt x="14913" y="12953"/>
                  <a:pt x="14905" y="13009"/>
                  <a:pt x="14905" y="13074"/>
                </a:cubicBezTo>
                <a:cubicBezTo>
                  <a:pt x="14905" y="13143"/>
                  <a:pt x="14930" y="13203"/>
                  <a:pt x="14960" y="13217"/>
                </a:cubicBezTo>
                <a:cubicBezTo>
                  <a:pt x="14971" y="13231"/>
                  <a:pt x="14984" y="13241"/>
                  <a:pt x="14998" y="13241"/>
                </a:cubicBezTo>
                <a:cubicBezTo>
                  <a:pt x="15038" y="13241"/>
                  <a:pt x="15072" y="13174"/>
                  <a:pt x="15072" y="13093"/>
                </a:cubicBezTo>
                <a:cubicBezTo>
                  <a:pt x="15072" y="13058"/>
                  <a:pt x="15065" y="13027"/>
                  <a:pt x="15055" y="13002"/>
                </a:cubicBezTo>
                <a:cubicBezTo>
                  <a:pt x="15051" y="12913"/>
                  <a:pt x="15025" y="12858"/>
                  <a:pt x="14999" y="12805"/>
                </a:cubicBezTo>
                <a:cubicBezTo>
                  <a:pt x="14985" y="12776"/>
                  <a:pt x="14972" y="12748"/>
                  <a:pt x="14962" y="12715"/>
                </a:cubicBezTo>
                <a:cubicBezTo>
                  <a:pt x="14959" y="12703"/>
                  <a:pt x="14952" y="12697"/>
                  <a:pt x="14945" y="12701"/>
                </a:cubicBezTo>
                <a:close/>
                <a:moveTo>
                  <a:pt x="17648" y="12716"/>
                </a:moveTo>
                <a:cubicBezTo>
                  <a:pt x="17649" y="12717"/>
                  <a:pt x="17650" y="12717"/>
                  <a:pt x="17652" y="12717"/>
                </a:cubicBezTo>
                <a:cubicBezTo>
                  <a:pt x="17652" y="12717"/>
                  <a:pt x="17669" y="12717"/>
                  <a:pt x="17669" y="12717"/>
                </a:cubicBezTo>
                <a:cubicBezTo>
                  <a:pt x="17669" y="12723"/>
                  <a:pt x="17669" y="12729"/>
                  <a:pt x="17669" y="12736"/>
                </a:cubicBezTo>
                <a:cubicBezTo>
                  <a:pt x="17668" y="12750"/>
                  <a:pt x="17667" y="12772"/>
                  <a:pt x="17666" y="12784"/>
                </a:cubicBezTo>
                <a:cubicBezTo>
                  <a:pt x="17664" y="12785"/>
                  <a:pt x="17661" y="12786"/>
                  <a:pt x="17659" y="12787"/>
                </a:cubicBezTo>
                <a:cubicBezTo>
                  <a:pt x="17649" y="12792"/>
                  <a:pt x="17630" y="12801"/>
                  <a:pt x="17624" y="12837"/>
                </a:cubicBezTo>
                <a:cubicBezTo>
                  <a:pt x="17617" y="12844"/>
                  <a:pt x="17612" y="12853"/>
                  <a:pt x="17609" y="12867"/>
                </a:cubicBezTo>
                <a:cubicBezTo>
                  <a:pt x="17606" y="12854"/>
                  <a:pt x="17600" y="12837"/>
                  <a:pt x="17589" y="12827"/>
                </a:cubicBezTo>
                <a:cubicBezTo>
                  <a:pt x="17593" y="12816"/>
                  <a:pt x="17597" y="12805"/>
                  <a:pt x="17597" y="12791"/>
                </a:cubicBezTo>
                <a:cubicBezTo>
                  <a:pt x="17599" y="12792"/>
                  <a:pt x="17601" y="12795"/>
                  <a:pt x="17602" y="12795"/>
                </a:cubicBezTo>
                <a:cubicBezTo>
                  <a:pt x="17602" y="12796"/>
                  <a:pt x="17604" y="12795"/>
                  <a:pt x="17604" y="12795"/>
                </a:cubicBezTo>
                <a:cubicBezTo>
                  <a:pt x="17626" y="12795"/>
                  <a:pt x="17644" y="12763"/>
                  <a:pt x="17648" y="12716"/>
                </a:cubicBezTo>
                <a:close/>
                <a:moveTo>
                  <a:pt x="17698" y="12756"/>
                </a:moveTo>
                <a:cubicBezTo>
                  <a:pt x="17700" y="12760"/>
                  <a:pt x="17702" y="12764"/>
                  <a:pt x="17705" y="12769"/>
                </a:cubicBezTo>
                <a:cubicBezTo>
                  <a:pt x="17711" y="12783"/>
                  <a:pt x="17723" y="12853"/>
                  <a:pt x="17733" y="12920"/>
                </a:cubicBezTo>
                <a:cubicBezTo>
                  <a:pt x="17723" y="12932"/>
                  <a:pt x="17715" y="12951"/>
                  <a:pt x="17715" y="12976"/>
                </a:cubicBezTo>
                <a:cubicBezTo>
                  <a:pt x="17715" y="13010"/>
                  <a:pt x="17728" y="13034"/>
                  <a:pt x="17744" y="13039"/>
                </a:cubicBezTo>
                <a:cubicBezTo>
                  <a:pt x="17743" y="13046"/>
                  <a:pt x="17742" y="13052"/>
                  <a:pt x="17738" y="13062"/>
                </a:cubicBezTo>
                <a:cubicBezTo>
                  <a:pt x="17736" y="13069"/>
                  <a:pt x="17734" y="13076"/>
                  <a:pt x="17732" y="13083"/>
                </a:cubicBezTo>
                <a:cubicBezTo>
                  <a:pt x="17730" y="13074"/>
                  <a:pt x="17728" y="13065"/>
                  <a:pt x="17727" y="13059"/>
                </a:cubicBezTo>
                <a:cubicBezTo>
                  <a:pt x="17726" y="13051"/>
                  <a:pt x="17724" y="13045"/>
                  <a:pt x="17720" y="13041"/>
                </a:cubicBezTo>
                <a:cubicBezTo>
                  <a:pt x="17720" y="13040"/>
                  <a:pt x="17720" y="13040"/>
                  <a:pt x="17719" y="13039"/>
                </a:cubicBezTo>
                <a:cubicBezTo>
                  <a:pt x="17718" y="13036"/>
                  <a:pt x="17717" y="13034"/>
                  <a:pt x="17716" y="13031"/>
                </a:cubicBezTo>
                <a:cubicBezTo>
                  <a:pt x="17713" y="13023"/>
                  <a:pt x="17708" y="13017"/>
                  <a:pt x="17703" y="13017"/>
                </a:cubicBezTo>
                <a:cubicBezTo>
                  <a:pt x="17699" y="13017"/>
                  <a:pt x="17694" y="13022"/>
                  <a:pt x="17691" y="13030"/>
                </a:cubicBezTo>
                <a:cubicBezTo>
                  <a:pt x="17689" y="13036"/>
                  <a:pt x="17686" y="13041"/>
                  <a:pt x="17684" y="13045"/>
                </a:cubicBezTo>
                <a:cubicBezTo>
                  <a:pt x="17678" y="13056"/>
                  <a:pt x="17670" y="13071"/>
                  <a:pt x="17670" y="13097"/>
                </a:cubicBezTo>
                <a:cubicBezTo>
                  <a:pt x="17670" y="13122"/>
                  <a:pt x="17678" y="13138"/>
                  <a:pt x="17684" y="13150"/>
                </a:cubicBezTo>
                <a:cubicBezTo>
                  <a:pt x="17690" y="13162"/>
                  <a:pt x="17693" y="13168"/>
                  <a:pt x="17693" y="13177"/>
                </a:cubicBezTo>
                <a:cubicBezTo>
                  <a:pt x="17693" y="13181"/>
                  <a:pt x="17693" y="13187"/>
                  <a:pt x="17691" y="13192"/>
                </a:cubicBezTo>
                <a:cubicBezTo>
                  <a:pt x="17690" y="13184"/>
                  <a:pt x="17688" y="13176"/>
                  <a:pt x="17684" y="13172"/>
                </a:cubicBezTo>
                <a:cubicBezTo>
                  <a:pt x="17682" y="13169"/>
                  <a:pt x="17679" y="13169"/>
                  <a:pt x="17677" y="13169"/>
                </a:cubicBezTo>
                <a:cubicBezTo>
                  <a:pt x="17674" y="13169"/>
                  <a:pt x="17672" y="13170"/>
                  <a:pt x="17670" y="13172"/>
                </a:cubicBezTo>
                <a:cubicBezTo>
                  <a:pt x="17670" y="13172"/>
                  <a:pt x="17666" y="13173"/>
                  <a:pt x="17663" y="13172"/>
                </a:cubicBezTo>
                <a:cubicBezTo>
                  <a:pt x="17661" y="13172"/>
                  <a:pt x="17659" y="13171"/>
                  <a:pt x="17657" y="13171"/>
                </a:cubicBezTo>
                <a:cubicBezTo>
                  <a:pt x="17639" y="13170"/>
                  <a:pt x="17623" y="13123"/>
                  <a:pt x="17623" y="13071"/>
                </a:cubicBezTo>
                <a:cubicBezTo>
                  <a:pt x="17623" y="13056"/>
                  <a:pt x="17625" y="13054"/>
                  <a:pt x="17626" y="13053"/>
                </a:cubicBezTo>
                <a:cubicBezTo>
                  <a:pt x="17626" y="13053"/>
                  <a:pt x="17625" y="13052"/>
                  <a:pt x="17626" y="13052"/>
                </a:cubicBezTo>
                <a:cubicBezTo>
                  <a:pt x="17627" y="13050"/>
                  <a:pt x="17626" y="13046"/>
                  <a:pt x="17627" y="13044"/>
                </a:cubicBezTo>
                <a:cubicBezTo>
                  <a:pt x="17631" y="13036"/>
                  <a:pt x="17634" y="13027"/>
                  <a:pt x="17632" y="13017"/>
                </a:cubicBezTo>
                <a:cubicBezTo>
                  <a:pt x="17631" y="13010"/>
                  <a:pt x="17630" y="13002"/>
                  <a:pt x="17628" y="12994"/>
                </a:cubicBezTo>
                <a:cubicBezTo>
                  <a:pt x="17627" y="12989"/>
                  <a:pt x="17626" y="12983"/>
                  <a:pt x="17625" y="12979"/>
                </a:cubicBezTo>
                <a:cubicBezTo>
                  <a:pt x="17623" y="12967"/>
                  <a:pt x="17617" y="12959"/>
                  <a:pt x="17611" y="12959"/>
                </a:cubicBezTo>
                <a:lnTo>
                  <a:pt x="17594" y="12958"/>
                </a:lnTo>
                <a:cubicBezTo>
                  <a:pt x="17589" y="12953"/>
                  <a:pt x="17585" y="12945"/>
                  <a:pt x="17578" y="12945"/>
                </a:cubicBezTo>
                <a:cubicBezTo>
                  <a:pt x="17568" y="12945"/>
                  <a:pt x="17559" y="12956"/>
                  <a:pt x="17551" y="12968"/>
                </a:cubicBezTo>
                <a:cubicBezTo>
                  <a:pt x="17551" y="12967"/>
                  <a:pt x="17550" y="12966"/>
                  <a:pt x="17550" y="12966"/>
                </a:cubicBezTo>
                <a:cubicBezTo>
                  <a:pt x="17547" y="12960"/>
                  <a:pt x="17543" y="12957"/>
                  <a:pt x="17539" y="12956"/>
                </a:cubicBezTo>
                <a:cubicBezTo>
                  <a:pt x="17535" y="12956"/>
                  <a:pt x="17532" y="12959"/>
                  <a:pt x="17529" y="12965"/>
                </a:cubicBezTo>
                <a:cubicBezTo>
                  <a:pt x="17521" y="12980"/>
                  <a:pt x="17515" y="13002"/>
                  <a:pt x="17512" y="13027"/>
                </a:cubicBezTo>
                <a:cubicBezTo>
                  <a:pt x="17511" y="13026"/>
                  <a:pt x="17511" y="13026"/>
                  <a:pt x="17511" y="13025"/>
                </a:cubicBezTo>
                <a:cubicBezTo>
                  <a:pt x="17510" y="13023"/>
                  <a:pt x="17510" y="13021"/>
                  <a:pt x="17509" y="13019"/>
                </a:cubicBezTo>
                <a:cubicBezTo>
                  <a:pt x="17510" y="13003"/>
                  <a:pt x="17512" y="12990"/>
                  <a:pt x="17515" y="12974"/>
                </a:cubicBezTo>
                <a:cubicBezTo>
                  <a:pt x="17516" y="12968"/>
                  <a:pt x="17517" y="12961"/>
                  <a:pt x="17518" y="12954"/>
                </a:cubicBezTo>
                <a:cubicBezTo>
                  <a:pt x="17538" y="12947"/>
                  <a:pt x="17548" y="12920"/>
                  <a:pt x="17555" y="12902"/>
                </a:cubicBezTo>
                <a:cubicBezTo>
                  <a:pt x="17562" y="12883"/>
                  <a:pt x="17564" y="12878"/>
                  <a:pt x="17573" y="12877"/>
                </a:cubicBezTo>
                <a:cubicBezTo>
                  <a:pt x="17578" y="12877"/>
                  <a:pt x="17579" y="12879"/>
                  <a:pt x="17583" y="12897"/>
                </a:cubicBezTo>
                <a:cubicBezTo>
                  <a:pt x="17587" y="12912"/>
                  <a:pt x="17592" y="12936"/>
                  <a:pt x="17607" y="12937"/>
                </a:cubicBezTo>
                <a:cubicBezTo>
                  <a:pt x="17610" y="12937"/>
                  <a:pt x="17612" y="12938"/>
                  <a:pt x="17615" y="12938"/>
                </a:cubicBezTo>
                <a:lnTo>
                  <a:pt x="17619" y="12938"/>
                </a:lnTo>
                <a:cubicBezTo>
                  <a:pt x="17622" y="12938"/>
                  <a:pt x="17626" y="12935"/>
                  <a:pt x="17629" y="12930"/>
                </a:cubicBezTo>
                <a:cubicBezTo>
                  <a:pt x="17632" y="12924"/>
                  <a:pt x="17634" y="12917"/>
                  <a:pt x="17634" y="12909"/>
                </a:cubicBezTo>
                <a:cubicBezTo>
                  <a:pt x="17634" y="12891"/>
                  <a:pt x="17638" y="12890"/>
                  <a:pt x="17639" y="12890"/>
                </a:cubicBezTo>
                <a:cubicBezTo>
                  <a:pt x="17646" y="12888"/>
                  <a:pt x="17651" y="12875"/>
                  <a:pt x="17652" y="12861"/>
                </a:cubicBezTo>
                <a:cubicBezTo>
                  <a:pt x="17652" y="12855"/>
                  <a:pt x="17652" y="12852"/>
                  <a:pt x="17666" y="12846"/>
                </a:cubicBezTo>
                <a:cubicBezTo>
                  <a:pt x="17675" y="12842"/>
                  <a:pt x="17686" y="12837"/>
                  <a:pt x="17692" y="12815"/>
                </a:cubicBezTo>
                <a:cubicBezTo>
                  <a:pt x="17696" y="12798"/>
                  <a:pt x="17697" y="12776"/>
                  <a:pt x="17698" y="12756"/>
                </a:cubicBezTo>
                <a:close/>
                <a:moveTo>
                  <a:pt x="16087" y="12769"/>
                </a:moveTo>
                <a:cubicBezTo>
                  <a:pt x="16094" y="12779"/>
                  <a:pt x="16101" y="12789"/>
                  <a:pt x="16107" y="12795"/>
                </a:cubicBezTo>
                <a:cubicBezTo>
                  <a:pt x="16121" y="12811"/>
                  <a:pt x="16131" y="12820"/>
                  <a:pt x="16133" y="12848"/>
                </a:cubicBezTo>
                <a:cubicBezTo>
                  <a:pt x="16133" y="12849"/>
                  <a:pt x="16133" y="12851"/>
                  <a:pt x="16132" y="12853"/>
                </a:cubicBezTo>
                <a:cubicBezTo>
                  <a:pt x="16130" y="12862"/>
                  <a:pt x="16130" y="12872"/>
                  <a:pt x="16132" y="12882"/>
                </a:cubicBezTo>
                <a:cubicBezTo>
                  <a:pt x="16135" y="12890"/>
                  <a:pt x="16136" y="12909"/>
                  <a:pt x="16139" y="12926"/>
                </a:cubicBezTo>
                <a:cubicBezTo>
                  <a:pt x="16143" y="12961"/>
                  <a:pt x="16148" y="13000"/>
                  <a:pt x="16160" y="13024"/>
                </a:cubicBezTo>
                <a:cubicBezTo>
                  <a:pt x="16172" y="13049"/>
                  <a:pt x="16188" y="13071"/>
                  <a:pt x="16204" y="13090"/>
                </a:cubicBezTo>
                <a:lnTo>
                  <a:pt x="16164" y="13129"/>
                </a:lnTo>
                <a:lnTo>
                  <a:pt x="16158" y="13135"/>
                </a:lnTo>
                <a:cubicBezTo>
                  <a:pt x="16153" y="13109"/>
                  <a:pt x="16149" y="13085"/>
                  <a:pt x="16143" y="13062"/>
                </a:cubicBezTo>
                <a:cubicBezTo>
                  <a:pt x="16140" y="13048"/>
                  <a:pt x="16136" y="13027"/>
                  <a:pt x="16132" y="13004"/>
                </a:cubicBezTo>
                <a:cubicBezTo>
                  <a:pt x="16132" y="13003"/>
                  <a:pt x="16132" y="13003"/>
                  <a:pt x="16132" y="13002"/>
                </a:cubicBezTo>
                <a:cubicBezTo>
                  <a:pt x="16134" y="12991"/>
                  <a:pt x="16139" y="12982"/>
                  <a:pt x="16139" y="12969"/>
                </a:cubicBezTo>
                <a:cubicBezTo>
                  <a:pt x="16139" y="12927"/>
                  <a:pt x="16124" y="12897"/>
                  <a:pt x="16105" y="12883"/>
                </a:cubicBezTo>
                <a:cubicBezTo>
                  <a:pt x="16095" y="12854"/>
                  <a:pt x="16083" y="12833"/>
                  <a:pt x="16067" y="12833"/>
                </a:cubicBezTo>
                <a:cubicBezTo>
                  <a:pt x="16061" y="12833"/>
                  <a:pt x="16057" y="12834"/>
                  <a:pt x="16054" y="12836"/>
                </a:cubicBezTo>
                <a:cubicBezTo>
                  <a:pt x="16054" y="12820"/>
                  <a:pt x="16056" y="12806"/>
                  <a:pt x="16057" y="12792"/>
                </a:cubicBezTo>
                <a:cubicBezTo>
                  <a:pt x="16057" y="12792"/>
                  <a:pt x="16058" y="12793"/>
                  <a:pt x="16058" y="12793"/>
                </a:cubicBezTo>
                <a:cubicBezTo>
                  <a:pt x="16070" y="12793"/>
                  <a:pt x="16079" y="12781"/>
                  <a:pt x="16087" y="12769"/>
                </a:cubicBezTo>
                <a:close/>
                <a:moveTo>
                  <a:pt x="14961" y="12811"/>
                </a:moveTo>
                <a:cubicBezTo>
                  <a:pt x="14967" y="12823"/>
                  <a:pt x="14973" y="12835"/>
                  <a:pt x="14979" y="12847"/>
                </a:cubicBezTo>
                <a:cubicBezTo>
                  <a:pt x="14995" y="12880"/>
                  <a:pt x="15007" y="12914"/>
                  <a:pt x="15016" y="12952"/>
                </a:cubicBezTo>
                <a:cubicBezTo>
                  <a:pt x="15010" y="12949"/>
                  <a:pt x="15004" y="12945"/>
                  <a:pt x="14998" y="12945"/>
                </a:cubicBezTo>
                <a:cubicBezTo>
                  <a:pt x="14975" y="12945"/>
                  <a:pt x="14955" y="12967"/>
                  <a:pt x="14941" y="13001"/>
                </a:cubicBezTo>
                <a:cubicBezTo>
                  <a:pt x="14944" y="12972"/>
                  <a:pt x="14945" y="12942"/>
                  <a:pt x="14949" y="12913"/>
                </a:cubicBezTo>
                <a:cubicBezTo>
                  <a:pt x="14953" y="12880"/>
                  <a:pt x="14958" y="12847"/>
                  <a:pt x="14961" y="12811"/>
                </a:cubicBezTo>
                <a:close/>
                <a:moveTo>
                  <a:pt x="9934" y="12833"/>
                </a:moveTo>
                <a:cubicBezTo>
                  <a:pt x="9915" y="12833"/>
                  <a:pt x="9900" y="12864"/>
                  <a:pt x="9900" y="12902"/>
                </a:cubicBezTo>
                <a:cubicBezTo>
                  <a:pt x="9900" y="12939"/>
                  <a:pt x="9915" y="12969"/>
                  <a:pt x="9934" y="12969"/>
                </a:cubicBezTo>
                <a:cubicBezTo>
                  <a:pt x="9953" y="12969"/>
                  <a:pt x="9968" y="12939"/>
                  <a:pt x="9968" y="12902"/>
                </a:cubicBezTo>
                <a:cubicBezTo>
                  <a:pt x="9968" y="12864"/>
                  <a:pt x="9953" y="12833"/>
                  <a:pt x="9934" y="12833"/>
                </a:cubicBezTo>
                <a:close/>
                <a:moveTo>
                  <a:pt x="14784" y="12884"/>
                </a:moveTo>
                <a:cubicBezTo>
                  <a:pt x="14783" y="12891"/>
                  <a:pt x="14782" y="12900"/>
                  <a:pt x="14780" y="12902"/>
                </a:cubicBezTo>
                <a:cubicBezTo>
                  <a:pt x="14776" y="12902"/>
                  <a:pt x="14776" y="12896"/>
                  <a:pt x="14773" y="12893"/>
                </a:cubicBezTo>
                <a:cubicBezTo>
                  <a:pt x="14778" y="12893"/>
                  <a:pt x="14781" y="12887"/>
                  <a:pt x="14784" y="12884"/>
                </a:cubicBezTo>
                <a:close/>
                <a:moveTo>
                  <a:pt x="9674" y="12945"/>
                </a:moveTo>
                <a:cubicBezTo>
                  <a:pt x="9655" y="12945"/>
                  <a:pt x="9639" y="12976"/>
                  <a:pt x="9639" y="13013"/>
                </a:cubicBezTo>
                <a:cubicBezTo>
                  <a:pt x="9639" y="13051"/>
                  <a:pt x="9655" y="13081"/>
                  <a:pt x="9674" y="13081"/>
                </a:cubicBezTo>
                <a:cubicBezTo>
                  <a:pt x="9692" y="13081"/>
                  <a:pt x="9707" y="13051"/>
                  <a:pt x="9707" y="13013"/>
                </a:cubicBezTo>
                <a:cubicBezTo>
                  <a:pt x="9707" y="12976"/>
                  <a:pt x="9692" y="12945"/>
                  <a:pt x="9674" y="12945"/>
                </a:cubicBezTo>
                <a:close/>
                <a:moveTo>
                  <a:pt x="6472" y="12966"/>
                </a:moveTo>
                <a:lnTo>
                  <a:pt x="6525" y="12966"/>
                </a:lnTo>
                <a:cubicBezTo>
                  <a:pt x="6539" y="12992"/>
                  <a:pt x="6551" y="13009"/>
                  <a:pt x="6560" y="13023"/>
                </a:cubicBezTo>
                <a:cubicBezTo>
                  <a:pt x="6577" y="13047"/>
                  <a:pt x="6589" y="13063"/>
                  <a:pt x="6603" y="13123"/>
                </a:cubicBezTo>
                <a:cubicBezTo>
                  <a:pt x="6607" y="13139"/>
                  <a:pt x="6615" y="13149"/>
                  <a:pt x="6623" y="13156"/>
                </a:cubicBezTo>
                <a:cubicBezTo>
                  <a:pt x="6602" y="13182"/>
                  <a:pt x="6588" y="13226"/>
                  <a:pt x="6588" y="13279"/>
                </a:cubicBezTo>
                <a:cubicBezTo>
                  <a:pt x="6588" y="13317"/>
                  <a:pt x="6595" y="13351"/>
                  <a:pt x="6607" y="13377"/>
                </a:cubicBezTo>
                <a:lnTo>
                  <a:pt x="6443" y="13887"/>
                </a:lnTo>
                <a:cubicBezTo>
                  <a:pt x="6430" y="13897"/>
                  <a:pt x="6420" y="13917"/>
                  <a:pt x="6420" y="13946"/>
                </a:cubicBezTo>
                <a:cubicBezTo>
                  <a:pt x="6420" y="13949"/>
                  <a:pt x="6421" y="13950"/>
                  <a:pt x="6421" y="13953"/>
                </a:cubicBezTo>
                <a:lnTo>
                  <a:pt x="6166" y="14748"/>
                </a:lnTo>
                <a:lnTo>
                  <a:pt x="6042" y="15134"/>
                </a:lnTo>
                <a:lnTo>
                  <a:pt x="6023" y="15192"/>
                </a:lnTo>
                <a:cubicBezTo>
                  <a:pt x="6016" y="15189"/>
                  <a:pt x="6008" y="15183"/>
                  <a:pt x="6000" y="15183"/>
                </a:cubicBezTo>
                <a:cubicBezTo>
                  <a:pt x="5970" y="15183"/>
                  <a:pt x="5944" y="15206"/>
                  <a:pt x="5923" y="15241"/>
                </a:cubicBezTo>
                <a:lnTo>
                  <a:pt x="5597" y="14844"/>
                </a:lnTo>
                <a:lnTo>
                  <a:pt x="5298" y="14480"/>
                </a:lnTo>
                <a:cubicBezTo>
                  <a:pt x="5300" y="14466"/>
                  <a:pt x="5302" y="14452"/>
                  <a:pt x="5302" y="14436"/>
                </a:cubicBezTo>
                <a:cubicBezTo>
                  <a:pt x="5302" y="14423"/>
                  <a:pt x="5300" y="14411"/>
                  <a:pt x="5299" y="14400"/>
                </a:cubicBezTo>
                <a:cubicBezTo>
                  <a:pt x="5313" y="14377"/>
                  <a:pt x="5328" y="14351"/>
                  <a:pt x="5333" y="14307"/>
                </a:cubicBezTo>
                <a:cubicBezTo>
                  <a:pt x="5335" y="14295"/>
                  <a:pt x="5332" y="14283"/>
                  <a:pt x="5327" y="14276"/>
                </a:cubicBezTo>
                <a:cubicBezTo>
                  <a:pt x="5318" y="14264"/>
                  <a:pt x="5311" y="14259"/>
                  <a:pt x="5304" y="14259"/>
                </a:cubicBezTo>
                <a:cubicBezTo>
                  <a:pt x="5299" y="14259"/>
                  <a:pt x="5295" y="14262"/>
                  <a:pt x="5292" y="14264"/>
                </a:cubicBezTo>
                <a:cubicBezTo>
                  <a:pt x="5290" y="14266"/>
                  <a:pt x="5289" y="14267"/>
                  <a:pt x="5287" y="14267"/>
                </a:cubicBezTo>
                <a:cubicBezTo>
                  <a:pt x="5270" y="14267"/>
                  <a:pt x="5268" y="14187"/>
                  <a:pt x="5268" y="14152"/>
                </a:cubicBezTo>
                <a:cubicBezTo>
                  <a:pt x="5268" y="14124"/>
                  <a:pt x="5274" y="14110"/>
                  <a:pt x="5283" y="14088"/>
                </a:cubicBezTo>
                <a:cubicBezTo>
                  <a:pt x="5294" y="14062"/>
                  <a:pt x="5308" y="14028"/>
                  <a:pt x="5312" y="13964"/>
                </a:cubicBezTo>
                <a:lnTo>
                  <a:pt x="5331" y="13946"/>
                </a:lnTo>
                <a:cubicBezTo>
                  <a:pt x="5334" y="13947"/>
                  <a:pt x="5337" y="13950"/>
                  <a:pt x="5340" y="13950"/>
                </a:cubicBezTo>
                <a:cubicBezTo>
                  <a:pt x="5367" y="13950"/>
                  <a:pt x="5389" y="13920"/>
                  <a:pt x="5402" y="13878"/>
                </a:cubicBezTo>
                <a:lnTo>
                  <a:pt x="5912" y="13395"/>
                </a:lnTo>
                <a:lnTo>
                  <a:pt x="6332" y="12996"/>
                </a:lnTo>
                <a:cubicBezTo>
                  <a:pt x="6343" y="13051"/>
                  <a:pt x="6369" y="13092"/>
                  <a:pt x="6401" y="13092"/>
                </a:cubicBezTo>
                <a:cubicBezTo>
                  <a:pt x="6438" y="13092"/>
                  <a:pt x="6467" y="13036"/>
                  <a:pt x="6472" y="12966"/>
                </a:cubicBezTo>
                <a:close/>
                <a:moveTo>
                  <a:pt x="6166" y="14748"/>
                </a:moveTo>
                <a:cubicBezTo>
                  <a:pt x="6171" y="14739"/>
                  <a:pt x="6173" y="14726"/>
                  <a:pt x="6173" y="14712"/>
                </a:cubicBezTo>
                <a:cubicBezTo>
                  <a:pt x="6173" y="14684"/>
                  <a:pt x="6162" y="14661"/>
                  <a:pt x="6148" y="14661"/>
                </a:cubicBezTo>
                <a:cubicBezTo>
                  <a:pt x="6134" y="14661"/>
                  <a:pt x="6122" y="14684"/>
                  <a:pt x="6122" y="14712"/>
                </a:cubicBezTo>
                <a:cubicBezTo>
                  <a:pt x="6122" y="14740"/>
                  <a:pt x="6134" y="14763"/>
                  <a:pt x="6148" y="14763"/>
                </a:cubicBezTo>
                <a:cubicBezTo>
                  <a:pt x="6155" y="14763"/>
                  <a:pt x="6161" y="14757"/>
                  <a:pt x="6166" y="14748"/>
                </a:cubicBezTo>
                <a:close/>
                <a:moveTo>
                  <a:pt x="17180" y="13037"/>
                </a:moveTo>
                <a:cubicBezTo>
                  <a:pt x="17134" y="13037"/>
                  <a:pt x="17083" y="13224"/>
                  <a:pt x="17069" y="13280"/>
                </a:cubicBezTo>
                <a:cubicBezTo>
                  <a:pt x="17066" y="13285"/>
                  <a:pt x="17054" y="13288"/>
                  <a:pt x="17046" y="13290"/>
                </a:cubicBezTo>
                <a:cubicBezTo>
                  <a:pt x="17028" y="13294"/>
                  <a:pt x="17008" y="13299"/>
                  <a:pt x="16995" y="13326"/>
                </a:cubicBezTo>
                <a:cubicBezTo>
                  <a:pt x="16992" y="13332"/>
                  <a:pt x="16990" y="13340"/>
                  <a:pt x="16988" y="13347"/>
                </a:cubicBezTo>
                <a:cubicBezTo>
                  <a:pt x="16988" y="13349"/>
                  <a:pt x="16987" y="13352"/>
                  <a:pt x="16986" y="13354"/>
                </a:cubicBezTo>
                <a:cubicBezTo>
                  <a:pt x="16979" y="13360"/>
                  <a:pt x="16975" y="13367"/>
                  <a:pt x="16972" y="13373"/>
                </a:cubicBezTo>
                <a:cubicBezTo>
                  <a:pt x="16970" y="13377"/>
                  <a:pt x="16969" y="13380"/>
                  <a:pt x="16965" y="13384"/>
                </a:cubicBezTo>
                <a:cubicBezTo>
                  <a:pt x="16964" y="13385"/>
                  <a:pt x="16963" y="13385"/>
                  <a:pt x="16963" y="13387"/>
                </a:cubicBezTo>
                <a:cubicBezTo>
                  <a:pt x="16956" y="13396"/>
                  <a:pt x="16942" y="13421"/>
                  <a:pt x="16941" y="13449"/>
                </a:cubicBezTo>
                <a:cubicBezTo>
                  <a:pt x="16940" y="13451"/>
                  <a:pt x="16940" y="13453"/>
                  <a:pt x="16941" y="13454"/>
                </a:cubicBezTo>
                <a:cubicBezTo>
                  <a:pt x="16940" y="13456"/>
                  <a:pt x="16939" y="13459"/>
                  <a:pt x="16938" y="13461"/>
                </a:cubicBezTo>
                <a:cubicBezTo>
                  <a:pt x="16939" y="13458"/>
                  <a:pt x="16940" y="13453"/>
                  <a:pt x="16941" y="13449"/>
                </a:cubicBezTo>
                <a:cubicBezTo>
                  <a:pt x="16942" y="13441"/>
                  <a:pt x="16946" y="13434"/>
                  <a:pt x="16946" y="13424"/>
                </a:cubicBezTo>
                <a:cubicBezTo>
                  <a:pt x="16946" y="13386"/>
                  <a:pt x="16931" y="13355"/>
                  <a:pt x="16912" y="13355"/>
                </a:cubicBezTo>
                <a:cubicBezTo>
                  <a:pt x="16893" y="13355"/>
                  <a:pt x="16878" y="13386"/>
                  <a:pt x="16878" y="13424"/>
                </a:cubicBezTo>
                <a:cubicBezTo>
                  <a:pt x="16878" y="13461"/>
                  <a:pt x="16893" y="13491"/>
                  <a:pt x="16912" y="13491"/>
                </a:cubicBezTo>
                <a:cubicBezTo>
                  <a:pt x="16920" y="13491"/>
                  <a:pt x="16928" y="13484"/>
                  <a:pt x="16934" y="13474"/>
                </a:cubicBezTo>
                <a:cubicBezTo>
                  <a:pt x="16933" y="13476"/>
                  <a:pt x="16932" y="13478"/>
                  <a:pt x="16931" y="13480"/>
                </a:cubicBezTo>
                <a:cubicBezTo>
                  <a:pt x="16924" y="13502"/>
                  <a:pt x="16920" y="13516"/>
                  <a:pt x="16906" y="13522"/>
                </a:cubicBezTo>
                <a:cubicBezTo>
                  <a:pt x="16901" y="13523"/>
                  <a:pt x="16897" y="13524"/>
                  <a:pt x="16892" y="13525"/>
                </a:cubicBezTo>
                <a:cubicBezTo>
                  <a:pt x="16873" y="13531"/>
                  <a:pt x="16853" y="13537"/>
                  <a:pt x="16838" y="13567"/>
                </a:cubicBezTo>
                <a:cubicBezTo>
                  <a:pt x="16826" y="13592"/>
                  <a:pt x="16819" y="13626"/>
                  <a:pt x="16813" y="13657"/>
                </a:cubicBezTo>
                <a:cubicBezTo>
                  <a:pt x="16813" y="13660"/>
                  <a:pt x="16812" y="13660"/>
                  <a:pt x="16811" y="13663"/>
                </a:cubicBezTo>
                <a:cubicBezTo>
                  <a:pt x="16808" y="13660"/>
                  <a:pt x="16805" y="13653"/>
                  <a:pt x="16800" y="13653"/>
                </a:cubicBezTo>
                <a:cubicBezTo>
                  <a:pt x="16782" y="13653"/>
                  <a:pt x="16766" y="13685"/>
                  <a:pt x="16766" y="13722"/>
                </a:cubicBezTo>
                <a:cubicBezTo>
                  <a:pt x="16766" y="13731"/>
                  <a:pt x="16769" y="13737"/>
                  <a:pt x="16771" y="13744"/>
                </a:cubicBezTo>
                <a:cubicBezTo>
                  <a:pt x="16767" y="13746"/>
                  <a:pt x="16766" y="13750"/>
                  <a:pt x="16762" y="13750"/>
                </a:cubicBezTo>
                <a:cubicBezTo>
                  <a:pt x="16756" y="13750"/>
                  <a:pt x="16749" y="13749"/>
                  <a:pt x="16742" y="13748"/>
                </a:cubicBezTo>
                <a:cubicBezTo>
                  <a:pt x="16734" y="13746"/>
                  <a:pt x="16726" y="13744"/>
                  <a:pt x="16718" y="13744"/>
                </a:cubicBezTo>
                <a:cubicBezTo>
                  <a:pt x="16679" y="13744"/>
                  <a:pt x="16673" y="13793"/>
                  <a:pt x="16673" y="13823"/>
                </a:cubicBezTo>
                <a:cubicBezTo>
                  <a:pt x="16673" y="13826"/>
                  <a:pt x="16678" y="13874"/>
                  <a:pt x="16685" y="13920"/>
                </a:cubicBezTo>
                <a:cubicBezTo>
                  <a:pt x="16679" y="13937"/>
                  <a:pt x="16673" y="13955"/>
                  <a:pt x="16673" y="13976"/>
                </a:cubicBezTo>
                <a:cubicBezTo>
                  <a:pt x="16673" y="14031"/>
                  <a:pt x="16695" y="14074"/>
                  <a:pt x="16722" y="14074"/>
                </a:cubicBezTo>
                <a:cubicBezTo>
                  <a:pt x="16726" y="14074"/>
                  <a:pt x="16729" y="14068"/>
                  <a:pt x="16732" y="14066"/>
                </a:cubicBezTo>
                <a:cubicBezTo>
                  <a:pt x="16740" y="14090"/>
                  <a:pt x="16742" y="14122"/>
                  <a:pt x="16744" y="14156"/>
                </a:cubicBezTo>
                <a:cubicBezTo>
                  <a:pt x="16746" y="14195"/>
                  <a:pt x="16751" y="14241"/>
                  <a:pt x="16766" y="14274"/>
                </a:cubicBezTo>
                <a:cubicBezTo>
                  <a:pt x="16766" y="14274"/>
                  <a:pt x="16766" y="14274"/>
                  <a:pt x="16766" y="14275"/>
                </a:cubicBezTo>
                <a:cubicBezTo>
                  <a:pt x="16766" y="14329"/>
                  <a:pt x="16788" y="14373"/>
                  <a:pt x="16815" y="14373"/>
                </a:cubicBezTo>
                <a:cubicBezTo>
                  <a:pt x="16831" y="14373"/>
                  <a:pt x="16843" y="14357"/>
                  <a:pt x="16852" y="14334"/>
                </a:cubicBezTo>
                <a:cubicBezTo>
                  <a:pt x="16854" y="14344"/>
                  <a:pt x="16857" y="14352"/>
                  <a:pt x="16863" y="14354"/>
                </a:cubicBezTo>
                <a:cubicBezTo>
                  <a:pt x="16863" y="14355"/>
                  <a:pt x="16863" y="14356"/>
                  <a:pt x="16864" y="14356"/>
                </a:cubicBezTo>
                <a:cubicBezTo>
                  <a:pt x="16867" y="14364"/>
                  <a:pt x="16874" y="14375"/>
                  <a:pt x="16883" y="14375"/>
                </a:cubicBezTo>
                <a:cubicBezTo>
                  <a:pt x="16902" y="14375"/>
                  <a:pt x="16914" y="14356"/>
                  <a:pt x="16924" y="14342"/>
                </a:cubicBezTo>
                <a:cubicBezTo>
                  <a:pt x="16928" y="14336"/>
                  <a:pt x="16933" y="14330"/>
                  <a:pt x="16936" y="14330"/>
                </a:cubicBezTo>
                <a:cubicBezTo>
                  <a:pt x="16942" y="14330"/>
                  <a:pt x="16948" y="14338"/>
                  <a:pt x="16954" y="14341"/>
                </a:cubicBezTo>
                <a:cubicBezTo>
                  <a:pt x="16958" y="14414"/>
                  <a:pt x="16988" y="14472"/>
                  <a:pt x="17026" y="14472"/>
                </a:cubicBezTo>
                <a:cubicBezTo>
                  <a:pt x="17037" y="14472"/>
                  <a:pt x="17048" y="14465"/>
                  <a:pt x="17057" y="14456"/>
                </a:cubicBezTo>
                <a:cubicBezTo>
                  <a:pt x="17076" y="14455"/>
                  <a:pt x="17088" y="14437"/>
                  <a:pt x="17098" y="14421"/>
                </a:cubicBezTo>
                <a:cubicBezTo>
                  <a:pt x="17105" y="14407"/>
                  <a:pt x="17113" y="14395"/>
                  <a:pt x="17126" y="14388"/>
                </a:cubicBezTo>
                <a:cubicBezTo>
                  <a:pt x="17133" y="14385"/>
                  <a:pt x="17137" y="14372"/>
                  <a:pt x="17137" y="14359"/>
                </a:cubicBezTo>
                <a:cubicBezTo>
                  <a:pt x="17137" y="14340"/>
                  <a:pt x="17144" y="14313"/>
                  <a:pt x="17150" y="14289"/>
                </a:cubicBezTo>
                <a:cubicBezTo>
                  <a:pt x="17156" y="14262"/>
                  <a:pt x="17163" y="14237"/>
                  <a:pt x="17163" y="14214"/>
                </a:cubicBezTo>
                <a:cubicBezTo>
                  <a:pt x="17163" y="14196"/>
                  <a:pt x="17159" y="14183"/>
                  <a:pt x="17156" y="14173"/>
                </a:cubicBezTo>
                <a:cubicBezTo>
                  <a:pt x="17153" y="14165"/>
                  <a:pt x="17152" y="14162"/>
                  <a:pt x="17152" y="14155"/>
                </a:cubicBezTo>
                <a:cubicBezTo>
                  <a:pt x="17153" y="14141"/>
                  <a:pt x="17169" y="14092"/>
                  <a:pt x="17186" y="14086"/>
                </a:cubicBezTo>
                <a:cubicBezTo>
                  <a:pt x="17194" y="14084"/>
                  <a:pt x="17199" y="14071"/>
                  <a:pt x="17199" y="14057"/>
                </a:cubicBezTo>
                <a:cubicBezTo>
                  <a:pt x="17199" y="14022"/>
                  <a:pt x="17203" y="14001"/>
                  <a:pt x="17210" y="13971"/>
                </a:cubicBezTo>
                <a:cubicBezTo>
                  <a:pt x="17215" y="13947"/>
                  <a:pt x="17221" y="13917"/>
                  <a:pt x="17225" y="13875"/>
                </a:cubicBezTo>
                <a:lnTo>
                  <a:pt x="17232" y="13848"/>
                </a:lnTo>
                <a:cubicBezTo>
                  <a:pt x="17243" y="13843"/>
                  <a:pt x="17250" y="13845"/>
                  <a:pt x="17256" y="13846"/>
                </a:cubicBezTo>
                <a:cubicBezTo>
                  <a:pt x="17260" y="13847"/>
                  <a:pt x="17264" y="13848"/>
                  <a:pt x="17267" y="13848"/>
                </a:cubicBezTo>
                <a:cubicBezTo>
                  <a:pt x="17287" y="13848"/>
                  <a:pt x="17300" y="13825"/>
                  <a:pt x="17305" y="13778"/>
                </a:cubicBezTo>
                <a:cubicBezTo>
                  <a:pt x="17305" y="13769"/>
                  <a:pt x="17304" y="13760"/>
                  <a:pt x="17302" y="13753"/>
                </a:cubicBezTo>
                <a:cubicBezTo>
                  <a:pt x="17299" y="13746"/>
                  <a:pt x="17294" y="13742"/>
                  <a:pt x="17290" y="13742"/>
                </a:cubicBezTo>
                <a:cubicBezTo>
                  <a:pt x="17264" y="13742"/>
                  <a:pt x="17212" y="13561"/>
                  <a:pt x="17210" y="13500"/>
                </a:cubicBezTo>
                <a:cubicBezTo>
                  <a:pt x="17211" y="13498"/>
                  <a:pt x="17212" y="13495"/>
                  <a:pt x="17214" y="13494"/>
                </a:cubicBezTo>
                <a:cubicBezTo>
                  <a:pt x="17218" y="13491"/>
                  <a:pt x="17221" y="13487"/>
                  <a:pt x="17223" y="13480"/>
                </a:cubicBezTo>
                <a:cubicBezTo>
                  <a:pt x="17224" y="13473"/>
                  <a:pt x="17225" y="13464"/>
                  <a:pt x="17224" y="13456"/>
                </a:cubicBezTo>
                <a:cubicBezTo>
                  <a:pt x="17223" y="13452"/>
                  <a:pt x="17222" y="13448"/>
                  <a:pt x="17221" y="13444"/>
                </a:cubicBezTo>
                <a:cubicBezTo>
                  <a:pt x="17269" y="13403"/>
                  <a:pt x="17273" y="13391"/>
                  <a:pt x="17275" y="13384"/>
                </a:cubicBezTo>
                <a:cubicBezTo>
                  <a:pt x="17278" y="13375"/>
                  <a:pt x="17278" y="13363"/>
                  <a:pt x="17275" y="13354"/>
                </a:cubicBezTo>
                <a:cubicBezTo>
                  <a:pt x="17275" y="13353"/>
                  <a:pt x="17275" y="13353"/>
                  <a:pt x="17275" y="13353"/>
                </a:cubicBezTo>
                <a:cubicBezTo>
                  <a:pt x="17276" y="13352"/>
                  <a:pt x="17278" y="13352"/>
                  <a:pt x="17278" y="13352"/>
                </a:cubicBezTo>
                <a:cubicBezTo>
                  <a:pt x="17279" y="13352"/>
                  <a:pt x="17279" y="13352"/>
                  <a:pt x="17279" y="13352"/>
                </a:cubicBezTo>
                <a:cubicBezTo>
                  <a:pt x="17292" y="13348"/>
                  <a:pt x="17316" y="13341"/>
                  <a:pt x="17316" y="13296"/>
                </a:cubicBezTo>
                <a:cubicBezTo>
                  <a:pt x="17316" y="13229"/>
                  <a:pt x="17284" y="13216"/>
                  <a:pt x="17260" y="13207"/>
                </a:cubicBezTo>
                <a:lnTo>
                  <a:pt x="17251" y="13203"/>
                </a:lnTo>
                <a:cubicBezTo>
                  <a:pt x="17228" y="13193"/>
                  <a:pt x="17227" y="13183"/>
                  <a:pt x="17227" y="13172"/>
                </a:cubicBezTo>
                <a:lnTo>
                  <a:pt x="17227" y="13157"/>
                </a:lnTo>
                <a:cubicBezTo>
                  <a:pt x="17227" y="13140"/>
                  <a:pt x="17227" y="13124"/>
                  <a:pt x="17226" y="13110"/>
                </a:cubicBezTo>
                <a:cubicBezTo>
                  <a:pt x="17225" y="13098"/>
                  <a:pt x="17223" y="13063"/>
                  <a:pt x="17205" y="13046"/>
                </a:cubicBezTo>
                <a:cubicBezTo>
                  <a:pt x="17197" y="13040"/>
                  <a:pt x="17189" y="13037"/>
                  <a:pt x="17180" y="13037"/>
                </a:cubicBezTo>
                <a:close/>
                <a:moveTo>
                  <a:pt x="17180" y="13096"/>
                </a:moveTo>
                <a:cubicBezTo>
                  <a:pt x="17183" y="13096"/>
                  <a:pt x="17186" y="13096"/>
                  <a:pt x="17188" y="13097"/>
                </a:cubicBezTo>
                <a:lnTo>
                  <a:pt x="17196" y="13123"/>
                </a:lnTo>
                <a:cubicBezTo>
                  <a:pt x="17197" y="13132"/>
                  <a:pt x="17197" y="13144"/>
                  <a:pt x="17197" y="13156"/>
                </a:cubicBezTo>
                <a:lnTo>
                  <a:pt x="17196" y="13172"/>
                </a:lnTo>
                <a:cubicBezTo>
                  <a:pt x="17196" y="13231"/>
                  <a:pt x="17223" y="13250"/>
                  <a:pt x="17239" y="13258"/>
                </a:cubicBezTo>
                <a:lnTo>
                  <a:pt x="17253" y="13303"/>
                </a:lnTo>
                <a:cubicBezTo>
                  <a:pt x="17245" y="13310"/>
                  <a:pt x="17239" y="13324"/>
                  <a:pt x="17239" y="13347"/>
                </a:cubicBezTo>
                <a:cubicBezTo>
                  <a:pt x="17239" y="13351"/>
                  <a:pt x="17239" y="13355"/>
                  <a:pt x="17240" y="13360"/>
                </a:cubicBezTo>
                <a:cubicBezTo>
                  <a:pt x="17228" y="13371"/>
                  <a:pt x="17211" y="13387"/>
                  <a:pt x="17195" y="13399"/>
                </a:cubicBezTo>
                <a:cubicBezTo>
                  <a:pt x="17188" y="13405"/>
                  <a:pt x="17184" y="13421"/>
                  <a:pt x="17186" y="13435"/>
                </a:cubicBezTo>
                <a:cubicBezTo>
                  <a:pt x="17187" y="13442"/>
                  <a:pt x="17189" y="13448"/>
                  <a:pt x="17190" y="13454"/>
                </a:cubicBezTo>
                <a:cubicBezTo>
                  <a:pt x="17184" y="13465"/>
                  <a:pt x="17180" y="13479"/>
                  <a:pt x="17180" y="13495"/>
                </a:cubicBezTo>
                <a:cubicBezTo>
                  <a:pt x="17180" y="13557"/>
                  <a:pt x="17223" y="13736"/>
                  <a:pt x="17267" y="13788"/>
                </a:cubicBezTo>
                <a:cubicBezTo>
                  <a:pt x="17265" y="13788"/>
                  <a:pt x="17262" y="13787"/>
                  <a:pt x="17259" y="13786"/>
                </a:cubicBezTo>
                <a:cubicBezTo>
                  <a:pt x="17254" y="13785"/>
                  <a:pt x="17249" y="13784"/>
                  <a:pt x="17243" y="13784"/>
                </a:cubicBezTo>
                <a:cubicBezTo>
                  <a:pt x="17235" y="13784"/>
                  <a:pt x="17224" y="13790"/>
                  <a:pt x="17217" y="13795"/>
                </a:cubicBezTo>
                <a:cubicBezTo>
                  <a:pt x="17214" y="13797"/>
                  <a:pt x="17210" y="13803"/>
                  <a:pt x="17209" y="13810"/>
                </a:cubicBezTo>
                <a:lnTo>
                  <a:pt x="17198" y="13852"/>
                </a:lnTo>
                <a:cubicBezTo>
                  <a:pt x="17198" y="13854"/>
                  <a:pt x="17197" y="13856"/>
                  <a:pt x="17197" y="13859"/>
                </a:cubicBezTo>
                <a:cubicBezTo>
                  <a:pt x="17194" y="13888"/>
                  <a:pt x="17190" y="13907"/>
                  <a:pt x="17186" y="13926"/>
                </a:cubicBezTo>
                <a:cubicBezTo>
                  <a:pt x="17181" y="13922"/>
                  <a:pt x="17178" y="13915"/>
                  <a:pt x="17173" y="13915"/>
                </a:cubicBezTo>
                <a:cubicBezTo>
                  <a:pt x="17154" y="13915"/>
                  <a:pt x="17138" y="13946"/>
                  <a:pt x="17138" y="13983"/>
                </a:cubicBezTo>
                <a:cubicBezTo>
                  <a:pt x="17138" y="14014"/>
                  <a:pt x="17150" y="14036"/>
                  <a:pt x="17164" y="14044"/>
                </a:cubicBezTo>
                <a:cubicBezTo>
                  <a:pt x="17141" y="14070"/>
                  <a:pt x="17123" y="14122"/>
                  <a:pt x="17123" y="14155"/>
                </a:cubicBezTo>
                <a:cubicBezTo>
                  <a:pt x="17123" y="14179"/>
                  <a:pt x="17127" y="14195"/>
                  <a:pt x="17131" y="14205"/>
                </a:cubicBezTo>
                <a:cubicBezTo>
                  <a:pt x="17132" y="14208"/>
                  <a:pt x="17133" y="14213"/>
                  <a:pt x="17133" y="14214"/>
                </a:cubicBezTo>
                <a:cubicBezTo>
                  <a:pt x="17133" y="14223"/>
                  <a:pt x="17127" y="14245"/>
                  <a:pt x="17123" y="14262"/>
                </a:cubicBezTo>
                <a:cubicBezTo>
                  <a:pt x="17117" y="14285"/>
                  <a:pt x="17111" y="14310"/>
                  <a:pt x="17109" y="14335"/>
                </a:cubicBezTo>
                <a:cubicBezTo>
                  <a:pt x="17103" y="14339"/>
                  <a:pt x="17101" y="14345"/>
                  <a:pt x="17097" y="14349"/>
                </a:cubicBezTo>
                <a:cubicBezTo>
                  <a:pt x="17098" y="14341"/>
                  <a:pt x="17100" y="14333"/>
                  <a:pt x="17100" y="14324"/>
                </a:cubicBezTo>
                <a:cubicBezTo>
                  <a:pt x="17100" y="14242"/>
                  <a:pt x="17067" y="14176"/>
                  <a:pt x="17026" y="14176"/>
                </a:cubicBezTo>
                <a:cubicBezTo>
                  <a:pt x="16994" y="14176"/>
                  <a:pt x="16967" y="14219"/>
                  <a:pt x="16957" y="14277"/>
                </a:cubicBezTo>
                <a:cubicBezTo>
                  <a:pt x="16950" y="14274"/>
                  <a:pt x="16944" y="14269"/>
                  <a:pt x="16936" y="14269"/>
                </a:cubicBezTo>
                <a:cubicBezTo>
                  <a:pt x="16923" y="14269"/>
                  <a:pt x="16914" y="14283"/>
                  <a:pt x="16906" y="14295"/>
                </a:cubicBezTo>
                <a:cubicBezTo>
                  <a:pt x="16899" y="14305"/>
                  <a:pt x="16893" y="14314"/>
                  <a:pt x="16885" y="14316"/>
                </a:cubicBezTo>
                <a:cubicBezTo>
                  <a:pt x="16885" y="14315"/>
                  <a:pt x="16885" y="14314"/>
                  <a:pt x="16885" y="14313"/>
                </a:cubicBezTo>
                <a:cubicBezTo>
                  <a:pt x="16883" y="14310"/>
                  <a:pt x="16881" y="14305"/>
                  <a:pt x="16878" y="14302"/>
                </a:cubicBezTo>
                <a:cubicBezTo>
                  <a:pt x="16878" y="14297"/>
                  <a:pt x="16878" y="14292"/>
                  <a:pt x="16878" y="14288"/>
                </a:cubicBezTo>
                <a:cubicBezTo>
                  <a:pt x="16878" y="14275"/>
                  <a:pt x="16877" y="14263"/>
                  <a:pt x="16876" y="14254"/>
                </a:cubicBezTo>
                <a:cubicBezTo>
                  <a:pt x="16875" y="14242"/>
                  <a:pt x="16870" y="14233"/>
                  <a:pt x="16864" y="14232"/>
                </a:cubicBezTo>
                <a:cubicBezTo>
                  <a:pt x="16861" y="14231"/>
                  <a:pt x="16859" y="14234"/>
                  <a:pt x="16856" y="14234"/>
                </a:cubicBezTo>
                <a:cubicBezTo>
                  <a:pt x="16848" y="14201"/>
                  <a:pt x="16835" y="14176"/>
                  <a:pt x="16815" y="14176"/>
                </a:cubicBezTo>
                <a:cubicBezTo>
                  <a:pt x="16802" y="14176"/>
                  <a:pt x="16790" y="14187"/>
                  <a:pt x="16781" y="14205"/>
                </a:cubicBezTo>
                <a:cubicBezTo>
                  <a:pt x="16778" y="14189"/>
                  <a:pt x="16775" y="14175"/>
                  <a:pt x="16774" y="14149"/>
                </a:cubicBezTo>
                <a:cubicBezTo>
                  <a:pt x="16772" y="14115"/>
                  <a:pt x="16770" y="14076"/>
                  <a:pt x="16761" y="14043"/>
                </a:cubicBezTo>
                <a:cubicBezTo>
                  <a:pt x="16762" y="14037"/>
                  <a:pt x="16762" y="14032"/>
                  <a:pt x="16762" y="14027"/>
                </a:cubicBezTo>
                <a:cubicBezTo>
                  <a:pt x="16762" y="14025"/>
                  <a:pt x="16762" y="14024"/>
                  <a:pt x="16761" y="14023"/>
                </a:cubicBezTo>
                <a:cubicBezTo>
                  <a:pt x="16766" y="14008"/>
                  <a:pt x="16771" y="13995"/>
                  <a:pt x="16771" y="13976"/>
                </a:cubicBezTo>
                <a:cubicBezTo>
                  <a:pt x="16771" y="13922"/>
                  <a:pt x="16750" y="13877"/>
                  <a:pt x="16722" y="13877"/>
                </a:cubicBezTo>
                <a:cubicBezTo>
                  <a:pt x="16719" y="13877"/>
                  <a:pt x="16716" y="13884"/>
                  <a:pt x="16713" y="13885"/>
                </a:cubicBezTo>
                <a:cubicBezTo>
                  <a:pt x="16709" y="13860"/>
                  <a:pt x="16703" y="13831"/>
                  <a:pt x="16703" y="13823"/>
                </a:cubicBezTo>
                <a:cubicBezTo>
                  <a:pt x="16703" y="13810"/>
                  <a:pt x="16703" y="13804"/>
                  <a:pt x="16718" y="13804"/>
                </a:cubicBezTo>
                <a:cubicBezTo>
                  <a:pt x="16725" y="13804"/>
                  <a:pt x="16732" y="13806"/>
                  <a:pt x="16739" y="13807"/>
                </a:cubicBezTo>
                <a:cubicBezTo>
                  <a:pt x="16747" y="13809"/>
                  <a:pt x="16755" y="13811"/>
                  <a:pt x="16762" y="13811"/>
                </a:cubicBezTo>
                <a:cubicBezTo>
                  <a:pt x="16779" y="13811"/>
                  <a:pt x="16792" y="13801"/>
                  <a:pt x="16802" y="13789"/>
                </a:cubicBezTo>
                <a:cubicBezTo>
                  <a:pt x="16820" y="13787"/>
                  <a:pt x="16834" y="13759"/>
                  <a:pt x="16834" y="13722"/>
                </a:cubicBezTo>
                <a:cubicBezTo>
                  <a:pt x="16834" y="13718"/>
                  <a:pt x="16832" y="13716"/>
                  <a:pt x="16832" y="13712"/>
                </a:cubicBezTo>
                <a:cubicBezTo>
                  <a:pt x="16834" y="13700"/>
                  <a:pt x="16839" y="13689"/>
                  <a:pt x="16841" y="13678"/>
                </a:cubicBezTo>
                <a:cubicBezTo>
                  <a:pt x="16846" y="13651"/>
                  <a:pt x="16851" y="13626"/>
                  <a:pt x="16859" y="13610"/>
                </a:cubicBezTo>
                <a:cubicBezTo>
                  <a:pt x="16867" y="13594"/>
                  <a:pt x="16880" y="13590"/>
                  <a:pt x="16896" y="13585"/>
                </a:cubicBezTo>
                <a:cubicBezTo>
                  <a:pt x="16901" y="13583"/>
                  <a:pt x="16906" y="13582"/>
                  <a:pt x="16911" y="13580"/>
                </a:cubicBezTo>
                <a:cubicBezTo>
                  <a:pt x="16939" y="13569"/>
                  <a:pt x="16949" y="13538"/>
                  <a:pt x="16957" y="13512"/>
                </a:cubicBezTo>
                <a:cubicBezTo>
                  <a:pt x="16960" y="13502"/>
                  <a:pt x="16963" y="13492"/>
                  <a:pt x="16967" y="13483"/>
                </a:cubicBezTo>
                <a:cubicBezTo>
                  <a:pt x="16970" y="13478"/>
                  <a:pt x="16972" y="13470"/>
                  <a:pt x="16972" y="13462"/>
                </a:cubicBezTo>
                <a:cubicBezTo>
                  <a:pt x="16972" y="13459"/>
                  <a:pt x="16972" y="13455"/>
                  <a:pt x="16971" y="13452"/>
                </a:cubicBezTo>
                <a:cubicBezTo>
                  <a:pt x="16973" y="13447"/>
                  <a:pt x="16976" y="13441"/>
                  <a:pt x="16979" y="13435"/>
                </a:cubicBezTo>
                <a:cubicBezTo>
                  <a:pt x="16987" y="13427"/>
                  <a:pt x="16991" y="13420"/>
                  <a:pt x="16994" y="13414"/>
                </a:cubicBezTo>
                <a:cubicBezTo>
                  <a:pt x="16996" y="13411"/>
                  <a:pt x="16996" y="13411"/>
                  <a:pt x="16997" y="13410"/>
                </a:cubicBezTo>
                <a:cubicBezTo>
                  <a:pt x="17007" y="13403"/>
                  <a:pt x="17012" y="13385"/>
                  <a:pt x="17015" y="13374"/>
                </a:cubicBezTo>
                <a:cubicBezTo>
                  <a:pt x="17016" y="13371"/>
                  <a:pt x="17016" y="13369"/>
                  <a:pt x="17016" y="13368"/>
                </a:cubicBezTo>
                <a:cubicBezTo>
                  <a:pt x="17022" y="13356"/>
                  <a:pt x="17037" y="13352"/>
                  <a:pt x="17050" y="13349"/>
                </a:cubicBezTo>
                <a:cubicBezTo>
                  <a:pt x="17068" y="13345"/>
                  <a:pt x="17088" y="13340"/>
                  <a:pt x="17095" y="13308"/>
                </a:cubicBezTo>
                <a:cubicBezTo>
                  <a:pt x="17104" y="13273"/>
                  <a:pt x="17114" y="13248"/>
                  <a:pt x="17124" y="13219"/>
                </a:cubicBezTo>
                <a:cubicBezTo>
                  <a:pt x="17128" y="13246"/>
                  <a:pt x="17139" y="13268"/>
                  <a:pt x="17154" y="13268"/>
                </a:cubicBezTo>
                <a:cubicBezTo>
                  <a:pt x="17173" y="13268"/>
                  <a:pt x="17188" y="13238"/>
                  <a:pt x="17188" y="13200"/>
                </a:cubicBezTo>
                <a:cubicBezTo>
                  <a:pt x="17188" y="13165"/>
                  <a:pt x="17174" y="13138"/>
                  <a:pt x="17157" y="13134"/>
                </a:cubicBezTo>
                <a:cubicBezTo>
                  <a:pt x="17165" y="13119"/>
                  <a:pt x="17174" y="13096"/>
                  <a:pt x="17180" y="13096"/>
                </a:cubicBezTo>
                <a:close/>
                <a:moveTo>
                  <a:pt x="16237" y="13125"/>
                </a:moveTo>
                <a:cubicBezTo>
                  <a:pt x="16269" y="13160"/>
                  <a:pt x="16299" y="13195"/>
                  <a:pt x="16318" y="13244"/>
                </a:cubicBezTo>
                <a:cubicBezTo>
                  <a:pt x="16318" y="13244"/>
                  <a:pt x="16317" y="13243"/>
                  <a:pt x="16317" y="13243"/>
                </a:cubicBezTo>
                <a:cubicBezTo>
                  <a:pt x="16298" y="13243"/>
                  <a:pt x="16282" y="13274"/>
                  <a:pt x="16282" y="13312"/>
                </a:cubicBezTo>
                <a:cubicBezTo>
                  <a:pt x="16282" y="13350"/>
                  <a:pt x="16298" y="13380"/>
                  <a:pt x="16317" y="13380"/>
                </a:cubicBezTo>
                <a:cubicBezTo>
                  <a:pt x="16325" y="13380"/>
                  <a:pt x="16332" y="13372"/>
                  <a:pt x="16337" y="13362"/>
                </a:cubicBezTo>
                <a:cubicBezTo>
                  <a:pt x="16337" y="13373"/>
                  <a:pt x="16336" y="13380"/>
                  <a:pt x="16335" y="13388"/>
                </a:cubicBezTo>
                <a:cubicBezTo>
                  <a:pt x="16332" y="13399"/>
                  <a:pt x="16329" y="13412"/>
                  <a:pt x="16329" y="13437"/>
                </a:cubicBezTo>
                <a:cubicBezTo>
                  <a:pt x="16329" y="13494"/>
                  <a:pt x="16344" y="13529"/>
                  <a:pt x="16356" y="13557"/>
                </a:cubicBezTo>
                <a:cubicBezTo>
                  <a:pt x="16360" y="13567"/>
                  <a:pt x="16363" y="13576"/>
                  <a:pt x="16365" y="13585"/>
                </a:cubicBezTo>
                <a:cubicBezTo>
                  <a:pt x="16350" y="13592"/>
                  <a:pt x="16338" y="13615"/>
                  <a:pt x="16338" y="13648"/>
                </a:cubicBezTo>
                <a:cubicBezTo>
                  <a:pt x="16338" y="13664"/>
                  <a:pt x="16342" y="13678"/>
                  <a:pt x="16347" y="13690"/>
                </a:cubicBezTo>
                <a:cubicBezTo>
                  <a:pt x="16343" y="13682"/>
                  <a:pt x="16338" y="13673"/>
                  <a:pt x="16330" y="13667"/>
                </a:cubicBezTo>
                <a:cubicBezTo>
                  <a:pt x="16299" y="13648"/>
                  <a:pt x="16270" y="13606"/>
                  <a:pt x="16245" y="13553"/>
                </a:cubicBezTo>
                <a:cubicBezTo>
                  <a:pt x="16250" y="13559"/>
                  <a:pt x="16255" y="13566"/>
                  <a:pt x="16261" y="13566"/>
                </a:cubicBezTo>
                <a:cubicBezTo>
                  <a:pt x="16280" y="13566"/>
                  <a:pt x="16294" y="13536"/>
                  <a:pt x="16294" y="13498"/>
                </a:cubicBezTo>
                <a:cubicBezTo>
                  <a:pt x="16294" y="13461"/>
                  <a:pt x="16280" y="13430"/>
                  <a:pt x="16261" y="13430"/>
                </a:cubicBezTo>
                <a:cubicBezTo>
                  <a:pt x="16242" y="13430"/>
                  <a:pt x="16226" y="13461"/>
                  <a:pt x="16226" y="13498"/>
                </a:cubicBezTo>
                <a:cubicBezTo>
                  <a:pt x="16226" y="13504"/>
                  <a:pt x="16229" y="13508"/>
                  <a:pt x="16229" y="13514"/>
                </a:cubicBezTo>
                <a:cubicBezTo>
                  <a:pt x="16213" y="13472"/>
                  <a:pt x="16199" y="13426"/>
                  <a:pt x="16191" y="13377"/>
                </a:cubicBezTo>
                <a:cubicBezTo>
                  <a:pt x="16184" y="13335"/>
                  <a:pt x="16180" y="13297"/>
                  <a:pt x="16175" y="13261"/>
                </a:cubicBezTo>
                <a:cubicBezTo>
                  <a:pt x="16180" y="13285"/>
                  <a:pt x="16191" y="13305"/>
                  <a:pt x="16205" y="13305"/>
                </a:cubicBezTo>
                <a:cubicBezTo>
                  <a:pt x="16224" y="13305"/>
                  <a:pt x="16239" y="13275"/>
                  <a:pt x="16239" y="13237"/>
                </a:cubicBezTo>
                <a:cubicBezTo>
                  <a:pt x="16239" y="13200"/>
                  <a:pt x="16224" y="13169"/>
                  <a:pt x="16205" y="13169"/>
                </a:cubicBezTo>
                <a:cubicBezTo>
                  <a:pt x="16187" y="13169"/>
                  <a:pt x="16173" y="13197"/>
                  <a:pt x="16172" y="13231"/>
                </a:cubicBezTo>
                <a:cubicBezTo>
                  <a:pt x="16170" y="13218"/>
                  <a:pt x="16168" y="13204"/>
                  <a:pt x="16167" y="13192"/>
                </a:cubicBezTo>
                <a:lnTo>
                  <a:pt x="16181" y="13179"/>
                </a:lnTo>
                <a:lnTo>
                  <a:pt x="16237" y="13125"/>
                </a:lnTo>
                <a:close/>
                <a:moveTo>
                  <a:pt x="5781" y="13131"/>
                </a:moveTo>
                <a:cubicBezTo>
                  <a:pt x="5754" y="13131"/>
                  <a:pt x="5732" y="13176"/>
                  <a:pt x="5732" y="13230"/>
                </a:cubicBezTo>
                <a:cubicBezTo>
                  <a:pt x="5732" y="13285"/>
                  <a:pt x="5754" y="13328"/>
                  <a:pt x="5781" y="13328"/>
                </a:cubicBezTo>
                <a:cubicBezTo>
                  <a:pt x="5808" y="13328"/>
                  <a:pt x="5830" y="13285"/>
                  <a:pt x="5830" y="13230"/>
                </a:cubicBezTo>
                <a:cubicBezTo>
                  <a:pt x="5830" y="13176"/>
                  <a:pt x="5808" y="13131"/>
                  <a:pt x="5781" y="13131"/>
                </a:cubicBezTo>
                <a:close/>
                <a:moveTo>
                  <a:pt x="12855" y="13206"/>
                </a:moveTo>
                <a:cubicBezTo>
                  <a:pt x="12837" y="13206"/>
                  <a:pt x="12821" y="13237"/>
                  <a:pt x="12821" y="13275"/>
                </a:cubicBezTo>
                <a:cubicBezTo>
                  <a:pt x="12821" y="13312"/>
                  <a:pt x="12837" y="13342"/>
                  <a:pt x="12855" y="13342"/>
                </a:cubicBezTo>
                <a:cubicBezTo>
                  <a:pt x="12874" y="13342"/>
                  <a:pt x="12889" y="13312"/>
                  <a:pt x="12889" y="13275"/>
                </a:cubicBezTo>
                <a:cubicBezTo>
                  <a:pt x="12889" y="13237"/>
                  <a:pt x="12874" y="13206"/>
                  <a:pt x="12855" y="13206"/>
                </a:cubicBezTo>
                <a:close/>
                <a:moveTo>
                  <a:pt x="15866" y="13206"/>
                </a:moveTo>
                <a:cubicBezTo>
                  <a:pt x="15839" y="13206"/>
                  <a:pt x="15817" y="13250"/>
                  <a:pt x="15817" y="13305"/>
                </a:cubicBezTo>
                <a:cubicBezTo>
                  <a:pt x="15817" y="13359"/>
                  <a:pt x="15839" y="13403"/>
                  <a:pt x="15866" y="13403"/>
                </a:cubicBezTo>
                <a:cubicBezTo>
                  <a:pt x="15867" y="13403"/>
                  <a:pt x="15867" y="13402"/>
                  <a:pt x="15868" y="13402"/>
                </a:cubicBezTo>
                <a:cubicBezTo>
                  <a:pt x="15874" y="13422"/>
                  <a:pt x="15878" y="13444"/>
                  <a:pt x="15884" y="13458"/>
                </a:cubicBezTo>
                <a:cubicBezTo>
                  <a:pt x="15892" y="13474"/>
                  <a:pt x="15898" y="13483"/>
                  <a:pt x="15905" y="13487"/>
                </a:cubicBezTo>
                <a:cubicBezTo>
                  <a:pt x="15910" y="13489"/>
                  <a:pt x="15915" y="13490"/>
                  <a:pt x="15921" y="13491"/>
                </a:cubicBezTo>
                <a:cubicBezTo>
                  <a:pt x="15936" y="13494"/>
                  <a:pt x="15940" y="13497"/>
                  <a:pt x="15943" y="13509"/>
                </a:cubicBezTo>
                <a:cubicBezTo>
                  <a:pt x="15953" y="13549"/>
                  <a:pt x="15959" y="13574"/>
                  <a:pt x="15968" y="13608"/>
                </a:cubicBezTo>
                <a:lnTo>
                  <a:pt x="15975" y="13636"/>
                </a:lnTo>
                <a:cubicBezTo>
                  <a:pt x="15983" y="13669"/>
                  <a:pt x="15999" y="13684"/>
                  <a:pt x="16012" y="13697"/>
                </a:cubicBezTo>
                <a:cubicBezTo>
                  <a:pt x="16020" y="13726"/>
                  <a:pt x="16031" y="13746"/>
                  <a:pt x="16047" y="13754"/>
                </a:cubicBezTo>
                <a:cubicBezTo>
                  <a:pt x="16048" y="13760"/>
                  <a:pt x="16051" y="13763"/>
                  <a:pt x="16052" y="13770"/>
                </a:cubicBezTo>
                <a:cubicBezTo>
                  <a:pt x="16057" y="13813"/>
                  <a:pt x="16072" y="13917"/>
                  <a:pt x="16088" y="13937"/>
                </a:cubicBezTo>
                <a:cubicBezTo>
                  <a:pt x="16093" y="13944"/>
                  <a:pt x="16099" y="13946"/>
                  <a:pt x="16110" y="13951"/>
                </a:cubicBezTo>
                <a:cubicBezTo>
                  <a:pt x="16112" y="13952"/>
                  <a:pt x="16115" y="13953"/>
                  <a:pt x="16118" y="13954"/>
                </a:cubicBezTo>
                <a:cubicBezTo>
                  <a:pt x="16118" y="13955"/>
                  <a:pt x="16118" y="13955"/>
                  <a:pt x="16118" y="13955"/>
                </a:cubicBezTo>
                <a:cubicBezTo>
                  <a:pt x="16118" y="13959"/>
                  <a:pt x="16119" y="13960"/>
                  <a:pt x="16119" y="13964"/>
                </a:cubicBezTo>
                <a:cubicBezTo>
                  <a:pt x="16106" y="13971"/>
                  <a:pt x="16096" y="13984"/>
                  <a:pt x="16089" y="14007"/>
                </a:cubicBezTo>
                <a:lnTo>
                  <a:pt x="16073" y="14007"/>
                </a:lnTo>
                <a:cubicBezTo>
                  <a:pt x="16065" y="14007"/>
                  <a:pt x="16059" y="14019"/>
                  <a:pt x="16059" y="14036"/>
                </a:cubicBezTo>
                <a:lnTo>
                  <a:pt x="16059" y="14053"/>
                </a:lnTo>
                <a:cubicBezTo>
                  <a:pt x="16059" y="14095"/>
                  <a:pt x="16090" y="14177"/>
                  <a:pt x="16109" y="14185"/>
                </a:cubicBezTo>
                <a:cubicBezTo>
                  <a:pt x="16110" y="14185"/>
                  <a:pt x="16111" y="14185"/>
                  <a:pt x="16112" y="14185"/>
                </a:cubicBezTo>
                <a:cubicBezTo>
                  <a:pt x="16115" y="14185"/>
                  <a:pt x="16118" y="14183"/>
                  <a:pt x="16121" y="14179"/>
                </a:cubicBezTo>
                <a:cubicBezTo>
                  <a:pt x="16123" y="14176"/>
                  <a:pt x="16124" y="14171"/>
                  <a:pt x="16125" y="14166"/>
                </a:cubicBezTo>
                <a:cubicBezTo>
                  <a:pt x="16128" y="14167"/>
                  <a:pt x="16130" y="14173"/>
                  <a:pt x="16133" y="14173"/>
                </a:cubicBezTo>
                <a:cubicBezTo>
                  <a:pt x="16148" y="14173"/>
                  <a:pt x="16162" y="14161"/>
                  <a:pt x="16172" y="14141"/>
                </a:cubicBezTo>
                <a:cubicBezTo>
                  <a:pt x="16190" y="14216"/>
                  <a:pt x="16209" y="14285"/>
                  <a:pt x="16245" y="14358"/>
                </a:cubicBezTo>
                <a:cubicBezTo>
                  <a:pt x="16260" y="14388"/>
                  <a:pt x="16275" y="14409"/>
                  <a:pt x="16290" y="14431"/>
                </a:cubicBezTo>
                <a:cubicBezTo>
                  <a:pt x="16286" y="14442"/>
                  <a:pt x="16282" y="14454"/>
                  <a:pt x="16282" y="14468"/>
                </a:cubicBezTo>
                <a:cubicBezTo>
                  <a:pt x="16282" y="14506"/>
                  <a:pt x="16298" y="14536"/>
                  <a:pt x="16317" y="14536"/>
                </a:cubicBezTo>
                <a:cubicBezTo>
                  <a:pt x="16326" y="14536"/>
                  <a:pt x="16335" y="14528"/>
                  <a:pt x="16341" y="14515"/>
                </a:cubicBezTo>
                <a:cubicBezTo>
                  <a:pt x="16348" y="14526"/>
                  <a:pt x="16354" y="14534"/>
                  <a:pt x="16361" y="14548"/>
                </a:cubicBezTo>
                <a:cubicBezTo>
                  <a:pt x="16361" y="14549"/>
                  <a:pt x="16363" y="14554"/>
                  <a:pt x="16365" y="14560"/>
                </a:cubicBezTo>
                <a:cubicBezTo>
                  <a:pt x="16401" y="14657"/>
                  <a:pt x="16412" y="14672"/>
                  <a:pt x="16423" y="14672"/>
                </a:cubicBezTo>
                <a:cubicBezTo>
                  <a:pt x="16424" y="14672"/>
                  <a:pt x="16427" y="14670"/>
                  <a:pt x="16428" y="14670"/>
                </a:cubicBezTo>
                <a:cubicBezTo>
                  <a:pt x="16434" y="14677"/>
                  <a:pt x="16440" y="14685"/>
                  <a:pt x="16447" y="14685"/>
                </a:cubicBezTo>
                <a:cubicBezTo>
                  <a:pt x="16460" y="14685"/>
                  <a:pt x="16469" y="14668"/>
                  <a:pt x="16475" y="14646"/>
                </a:cubicBezTo>
                <a:cubicBezTo>
                  <a:pt x="16486" y="14632"/>
                  <a:pt x="16495" y="14613"/>
                  <a:pt x="16495" y="14584"/>
                </a:cubicBezTo>
                <a:cubicBezTo>
                  <a:pt x="16495" y="14572"/>
                  <a:pt x="16495" y="14559"/>
                  <a:pt x="16494" y="14546"/>
                </a:cubicBezTo>
                <a:cubicBezTo>
                  <a:pt x="16492" y="14512"/>
                  <a:pt x="16491" y="14497"/>
                  <a:pt x="16496" y="14493"/>
                </a:cubicBezTo>
                <a:cubicBezTo>
                  <a:pt x="16502" y="14488"/>
                  <a:pt x="16506" y="14477"/>
                  <a:pt x="16506" y="14465"/>
                </a:cubicBezTo>
                <a:lnTo>
                  <a:pt x="16506" y="14293"/>
                </a:lnTo>
                <a:cubicBezTo>
                  <a:pt x="16507" y="14294"/>
                  <a:pt x="16507" y="14294"/>
                  <a:pt x="16508" y="14293"/>
                </a:cubicBezTo>
                <a:cubicBezTo>
                  <a:pt x="16509" y="14294"/>
                  <a:pt x="16511" y="14297"/>
                  <a:pt x="16512" y="14299"/>
                </a:cubicBezTo>
                <a:cubicBezTo>
                  <a:pt x="16517" y="14308"/>
                  <a:pt x="16526" y="14320"/>
                  <a:pt x="16538" y="14320"/>
                </a:cubicBezTo>
                <a:lnTo>
                  <a:pt x="16552" y="14320"/>
                </a:lnTo>
                <a:cubicBezTo>
                  <a:pt x="16557" y="14320"/>
                  <a:pt x="16561" y="14315"/>
                  <a:pt x="16564" y="14307"/>
                </a:cubicBezTo>
                <a:cubicBezTo>
                  <a:pt x="16567" y="14300"/>
                  <a:pt x="16568" y="14290"/>
                  <a:pt x="16567" y="14281"/>
                </a:cubicBezTo>
                <a:cubicBezTo>
                  <a:pt x="16565" y="14273"/>
                  <a:pt x="16565" y="14259"/>
                  <a:pt x="16565" y="14248"/>
                </a:cubicBezTo>
                <a:cubicBezTo>
                  <a:pt x="16565" y="14231"/>
                  <a:pt x="16559" y="14218"/>
                  <a:pt x="16550" y="14218"/>
                </a:cubicBezTo>
                <a:cubicBezTo>
                  <a:pt x="16532" y="14218"/>
                  <a:pt x="16520" y="14148"/>
                  <a:pt x="16512" y="14098"/>
                </a:cubicBezTo>
                <a:lnTo>
                  <a:pt x="16511" y="14094"/>
                </a:lnTo>
                <a:cubicBezTo>
                  <a:pt x="16509" y="14081"/>
                  <a:pt x="16502" y="14071"/>
                  <a:pt x="16495" y="14073"/>
                </a:cubicBezTo>
                <a:cubicBezTo>
                  <a:pt x="16490" y="14074"/>
                  <a:pt x="16481" y="14081"/>
                  <a:pt x="16472" y="14089"/>
                </a:cubicBezTo>
                <a:cubicBezTo>
                  <a:pt x="16466" y="14074"/>
                  <a:pt x="16457" y="14064"/>
                  <a:pt x="16447" y="14064"/>
                </a:cubicBezTo>
                <a:cubicBezTo>
                  <a:pt x="16435" y="14064"/>
                  <a:pt x="16426" y="14077"/>
                  <a:pt x="16420" y="14094"/>
                </a:cubicBezTo>
                <a:cubicBezTo>
                  <a:pt x="16417" y="14080"/>
                  <a:pt x="16414" y="14063"/>
                  <a:pt x="16414" y="14039"/>
                </a:cubicBezTo>
                <a:cubicBezTo>
                  <a:pt x="16414" y="14023"/>
                  <a:pt x="16408" y="14009"/>
                  <a:pt x="16400" y="14009"/>
                </a:cubicBezTo>
                <a:cubicBezTo>
                  <a:pt x="16379" y="14009"/>
                  <a:pt x="16375" y="13999"/>
                  <a:pt x="16374" y="13976"/>
                </a:cubicBezTo>
                <a:lnTo>
                  <a:pt x="16382" y="13940"/>
                </a:lnTo>
                <a:cubicBezTo>
                  <a:pt x="16383" y="13932"/>
                  <a:pt x="16383" y="13923"/>
                  <a:pt x="16381" y="13916"/>
                </a:cubicBezTo>
                <a:cubicBezTo>
                  <a:pt x="16377" y="13901"/>
                  <a:pt x="16368" y="13864"/>
                  <a:pt x="16351" y="13861"/>
                </a:cubicBezTo>
                <a:cubicBezTo>
                  <a:pt x="16348" y="13785"/>
                  <a:pt x="16309" y="13759"/>
                  <a:pt x="16277" y="13737"/>
                </a:cubicBezTo>
                <a:lnTo>
                  <a:pt x="16273" y="13735"/>
                </a:lnTo>
                <a:cubicBezTo>
                  <a:pt x="16222" y="13702"/>
                  <a:pt x="16199" y="13657"/>
                  <a:pt x="16165" y="13588"/>
                </a:cubicBezTo>
                <a:lnTo>
                  <a:pt x="16155" y="13567"/>
                </a:lnTo>
                <a:cubicBezTo>
                  <a:pt x="16151" y="13557"/>
                  <a:pt x="16146" y="13547"/>
                  <a:pt x="16142" y="13537"/>
                </a:cubicBezTo>
                <a:cubicBezTo>
                  <a:pt x="16126" y="13501"/>
                  <a:pt x="16110" y="13464"/>
                  <a:pt x="16081" y="13445"/>
                </a:cubicBezTo>
                <a:cubicBezTo>
                  <a:pt x="16078" y="13444"/>
                  <a:pt x="16075" y="13443"/>
                  <a:pt x="16072" y="13442"/>
                </a:cubicBezTo>
                <a:cubicBezTo>
                  <a:pt x="16070" y="13442"/>
                  <a:pt x="16068" y="13441"/>
                  <a:pt x="16068" y="13442"/>
                </a:cubicBezTo>
                <a:cubicBezTo>
                  <a:pt x="16068" y="13441"/>
                  <a:pt x="16067" y="13438"/>
                  <a:pt x="16067" y="13437"/>
                </a:cubicBezTo>
                <a:cubicBezTo>
                  <a:pt x="16055" y="13389"/>
                  <a:pt x="16043" y="13341"/>
                  <a:pt x="16019" y="13305"/>
                </a:cubicBezTo>
                <a:cubicBezTo>
                  <a:pt x="16019" y="13305"/>
                  <a:pt x="16019" y="13304"/>
                  <a:pt x="16019" y="13304"/>
                </a:cubicBezTo>
                <a:cubicBezTo>
                  <a:pt x="16008" y="13285"/>
                  <a:pt x="15995" y="13272"/>
                  <a:pt x="15980" y="13263"/>
                </a:cubicBezTo>
                <a:cubicBezTo>
                  <a:pt x="15978" y="13262"/>
                  <a:pt x="15977" y="13262"/>
                  <a:pt x="15976" y="13262"/>
                </a:cubicBezTo>
                <a:lnTo>
                  <a:pt x="15910" y="13262"/>
                </a:lnTo>
                <a:cubicBezTo>
                  <a:pt x="15908" y="13260"/>
                  <a:pt x="15906" y="13257"/>
                  <a:pt x="15905" y="13255"/>
                </a:cubicBezTo>
                <a:cubicBezTo>
                  <a:pt x="15896" y="13227"/>
                  <a:pt x="15884" y="13206"/>
                  <a:pt x="15866" y="13206"/>
                </a:cubicBezTo>
                <a:close/>
                <a:moveTo>
                  <a:pt x="6734" y="13270"/>
                </a:moveTo>
                <a:cubicBezTo>
                  <a:pt x="6745" y="13273"/>
                  <a:pt x="6755" y="13280"/>
                  <a:pt x="6767" y="13283"/>
                </a:cubicBezTo>
                <a:cubicBezTo>
                  <a:pt x="6781" y="13286"/>
                  <a:pt x="6795" y="13289"/>
                  <a:pt x="6807" y="13293"/>
                </a:cubicBezTo>
                <a:cubicBezTo>
                  <a:pt x="6808" y="13294"/>
                  <a:pt x="6808" y="13293"/>
                  <a:pt x="6809" y="13293"/>
                </a:cubicBezTo>
                <a:lnTo>
                  <a:pt x="6861" y="13293"/>
                </a:lnTo>
                <a:cubicBezTo>
                  <a:pt x="6863" y="13295"/>
                  <a:pt x="6866" y="13297"/>
                  <a:pt x="6868" y="13299"/>
                </a:cubicBezTo>
                <a:cubicBezTo>
                  <a:pt x="6883" y="13313"/>
                  <a:pt x="6904" y="13332"/>
                  <a:pt x="6923" y="13339"/>
                </a:cubicBezTo>
                <a:cubicBezTo>
                  <a:pt x="6926" y="13345"/>
                  <a:pt x="6930" y="13349"/>
                  <a:pt x="6935" y="13349"/>
                </a:cubicBezTo>
                <a:lnTo>
                  <a:pt x="6947" y="13349"/>
                </a:lnTo>
                <a:cubicBezTo>
                  <a:pt x="6959" y="13349"/>
                  <a:pt x="6980" y="13388"/>
                  <a:pt x="6997" y="13419"/>
                </a:cubicBezTo>
                <a:cubicBezTo>
                  <a:pt x="7013" y="13450"/>
                  <a:pt x="7030" y="13483"/>
                  <a:pt x="7047" y="13498"/>
                </a:cubicBezTo>
                <a:cubicBezTo>
                  <a:pt x="7053" y="13577"/>
                  <a:pt x="7086" y="13721"/>
                  <a:pt x="7086" y="13723"/>
                </a:cubicBezTo>
                <a:cubicBezTo>
                  <a:pt x="7093" y="13750"/>
                  <a:pt x="7104" y="13764"/>
                  <a:pt x="7113" y="13775"/>
                </a:cubicBezTo>
                <a:cubicBezTo>
                  <a:pt x="7118" y="13781"/>
                  <a:pt x="7120" y="13785"/>
                  <a:pt x="7121" y="13788"/>
                </a:cubicBezTo>
                <a:cubicBezTo>
                  <a:pt x="7112" y="13808"/>
                  <a:pt x="7102" y="13826"/>
                  <a:pt x="7091" y="13845"/>
                </a:cubicBezTo>
                <a:cubicBezTo>
                  <a:pt x="7061" y="13894"/>
                  <a:pt x="7028" y="13949"/>
                  <a:pt x="7028" y="14050"/>
                </a:cubicBezTo>
                <a:cubicBezTo>
                  <a:pt x="7028" y="14107"/>
                  <a:pt x="7051" y="14117"/>
                  <a:pt x="7061" y="14121"/>
                </a:cubicBezTo>
                <a:cubicBezTo>
                  <a:pt x="7063" y="14122"/>
                  <a:pt x="7065" y="14123"/>
                  <a:pt x="7065" y="14123"/>
                </a:cubicBezTo>
                <a:cubicBezTo>
                  <a:pt x="7081" y="14139"/>
                  <a:pt x="7090" y="14163"/>
                  <a:pt x="7093" y="14200"/>
                </a:cubicBezTo>
                <a:cubicBezTo>
                  <a:pt x="7095" y="14214"/>
                  <a:pt x="7101" y="14225"/>
                  <a:pt x="7109" y="14225"/>
                </a:cubicBezTo>
                <a:lnTo>
                  <a:pt x="7147" y="14225"/>
                </a:lnTo>
                <a:cubicBezTo>
                  <a:pt x="7150" y="14247"/>
                  <a:pt x="7156" y="14271"/>
                  <a:pt x="7170" y="14271"/>
                </a:cubicBezTo>
                <a:cubicBezTo>
                  <a:pt x="7186" y="14271"/>
                  <a:pt x="7196" y="14238"/>
                  <a:pt x="7204" y="14212"/>
                </a:cubicBezTo>
                <a:lnTo>
                  <a:pt x="7209" y="14196"/>
                </a:lnTo>
                <a:cubicBezTo>
                  <a:pt x="7227" y="14137"/>
                  <a:pt x="7250" y="14063"/>
                  <a:pt x="7274" y="14063"/>
                </a:cubicBezTo>
                <a:cubicBezTo>
                  <a:pt x="7307" y="14063"/>
                  <a:pt x="7380" y="14139"/>
                  <a:pt x="7408" y="14173"/>
                </a:cubicBezTo>
                <a:cubicBezTo>
                  <a:pt x="7416" y="14184"/>
                  <a:pt x="7425" y="14188"/>
                  <a:pt x="7431" y="14192"/>
                </a:cubicBezTo>
                <a:cubicBezTo>
                  <a:pt x="7441" y="14198"/>
                  <a:pt x="7441" y="14198"/>
                  <a:pt x="7442" y="14204"/>
                </a:cubicBezTo>
                <a:cubicBezTo>
                  <a:pt x="7446" y="14229"/>
                  <a:pt x="7446" y="14251"/>
                  <a:pt x="7446" y="14277"/>
                </a:cubicBezTo>
                <a:cubicBezTo>
                  <a:pt x="7446" y="14285"/>
                  <a:pt x="7445" y="14292"/>
                  <a:pt x="7445" y="14300"/>
                </a:cubicBezTo>
                <a:cubicBezTo>
                  <a:pt x="7445" y="14317"/>
                  <a:pt x="7452" y="14331"/>
                  <a:pt x="7460" y="14331"/>
                </a:cubicBezTo>
                <a:lnTo>
                  <a:pt x="7474" y="14331"/>
                </a:lnTo>
                <a:cubicBezTo>
                  <a:pt x="7483" y="14355"/>
                  <a:pt x="7495" y="14373"/>
                  <a:pt x="7512" y="14373"/>
                </a:cubicBezTo>
                <a:cubicBezTo>
                  <a:pt x="7523" y="14373"/>
                  <a:pt x="7532" y="14363"/>
                  <a:pt x="7541" y="14349"/>
                </a:cubicBezTo>
                <a:lnTo>
                  <a:pt x="7575" y="14458"/>
                </a:lnTo>
                <a:lnTo>
                  <a:pt x="7775" y="15097"/>
                </a:lnTo>
                <a:cubicBezTo>
                  <a:pt x="7767" y="15117"/>
                  <a:pt x="7763" y="15141"/>
                  <a:pt x="7762" y="15168"/>
                </a:cubicBezTo>
                <a:lnTo>
                  <a:pt x="7468" y="15193"/>
                </a:lnTo>
                <a:cubicBezTo>
                  <a:pt x="7463" y="15191"/>
                  <a:pt x="7461" y="15183"/>
                  <a:pt x="7456" y="15183"/>
                </a:cubicBezTo>
                <a:cubicBezTo>
                  <a:pt x="7450" y="15183"/>
                  <a:pt x="7445" y="15192"/>
                  <a:pt x="7440" y="15196"/>
                </a:cubicBezTo>
                <a:lnTo>
                  <a:pt x="7279" y="15210"/>
                </a:lnTo>
                <a:cubicBezTo>
                  <a:pt x="7261" y="15128"/>
                  <a:pt x="7220" y="15071"/>
                  <a:pt x="7172" y="15071"/>
                </a:cubicBezTo>
                <a:cubicBezTo>
                  <a:pt x="7120" y="15071"/>
                  <a:pt x="7077" y="15138"/>
                  <a:pt x="7061" y="15230"/>
                </a:cubicBezTo>
                <a:lnTo>
                  <a:pt x="6812" y="15252"/>
                </a:lnTo>
                <a:lnTo>
                  <a:pt x="6288" y="15298"/>
                </a:lnTo>
                <a:cubicBezTo>
                  <a:pt x="6286" y="15298"/>
                  <a:pt x="6285" y="15295"/>
                  <a:pt x="6283" y="15295"/>
                </a:cubicBezTo>
                <a:cubicBezTo>
                  <a:pt x="6281" y="15295"/>
                  <a:pt x="6280" y="15299"/>
                  <a:pt x="6278" y="15300"/>
                </a:cubicBezTo>
                <a:lnTo>
                  <a:pt x="6105" y="15315"/>
                </a:lnTo>
                <a:cubicBezTo>
                  <a:pt x="6093" y="15270"/>
                  <a:pt x="6076" y="15234"/>
                  <a:pt x="6053" y="15211"/>
                </a:cubicBezTo>
                <a:lnTo>
                  <a:pt x="6070" y="15157"/>
                </a:lnTo>
                <a:cubicBezTo>
                  <a:pt x="6074" y="15185"/>
                  <a:pt x="6085" y="15207"/>
                  <a:pt x="6101" y="15207"/>
                </a:cubicBezTo>
                <a:cubicBezTo>
                  <a:pt x="6120" y="15207"/>
                  <a:pt x="6135" y="15178"/>
                  <a:pt x="6135" y="15140"/>
                </a:cubicBezTo>
                <a:cubicBezTo>
                  <a:pt x="6135" y="15102"/>
                  <a:pt x="6120" y="15071"/>
                  <a:pt x="6101" y="15071"/>
                </a:cubicBezTo>
                <a:cubicBezTo>
                  <a:pt x="6099" y="15071"/>
                  <a:pt x="6098" y="15074"/>
                  <a:pt x="6097" y="15075"/>
                </a:cubicBezTo>
                <a:lnTo>
                  <a:pt x="6326" y="14359"/>
                </a:lnTo>
                <a:cubicBezTo>
                  <a:pt x="6326" y="14359"/>
                  <a:pt x="6391" y="14158"/>
                  <a:pt x="6441" y="14003"/>
                </a:cubicBezTo>
                <a:cubicBezTo>
                  <a:pt x="6445" y="14007"/>
                  <a:pt x="6449" y="14014"/>
                  <a:pt x="6454" y="14014"/>
                </a:cubicBezTo>
                <a:cubicBezTo>
                  <a:pt x="6473" y="14014"/>
                  <a:pt x="6488" y="13984"/>
                  <a:pt x="6488" y="13946"/>
                </a:cubicBezTo>
                <a:cubicBezTo>
                  <a:pt x="6488" y="13925"/>
                  <a:pt x="6483" y="13907"/>
                  <a:pt x="6475" y="13895"/>
                </a:cubicBezTo>
                <a:cubicBezTo>
                  <a:pt x="6551" y="13661"/>
                  <a:pt x="6591" y="13535"/>
                  <a:pt x="6630" y="13413"/>
                </a:cubicBezTo>
                <a:cubicBezTo>
                  <a:pt x="6639" y="13422"/>
                  <a:pt x="6650" y="13427"/>
                  <a:pt x="6661" y="13427"/>
                </a:cubicBezTo>
                <a:cubicBezTo>
                  <a:pt x="6702" y="13427"/>
                  <a:pt x="6735" y="13361"/>
                  <a:pt x="6735" y="13279"/>
                </a:cubicBezTo>
                <a:cubicBezTo>
                  <a:pt x="6735" y="13276"/>
                  <a:pt x="6734" y="13273"/>
                  <a:pt x="6734" y="13270"/>
                </a:cubicBezTo>
                <a:close/>
                <a:moveTo>
                  <a:pt x="15912" y="13321"/>
                </a:moveTo>
                <a:lnTo>
                  <a:pt x="15973" y="13321"/>
                </a:lnTo>
                <a:cubicBezTo>
                  <a:pt x="15975" y="13322"/>
                  <a:pt x="15976" y="13323"/>
                  <a:pt x="15978" y="13325"/>
                </a:cubicBezTo>
                <a:cubicBezTo>
                  <a:pt x="15978" y="13325"/>
                  <a:pt x="15899" y="13401"/>
                  <a:pt x="15899" y="13401"/>
                </a:cubicBezTo>
                <a:cubicBezTo>
                  <a:pt x="15897" y="13394"/>
                  <a:pt x="15896" y="13388"/>
                  <a:pt x="15893" y="13381"/>
                </a:cubicBezTo>
                <a:cubicBezTo>
                  <a:pt x="15903" y="13366"/>
                  <a:pt x="15909" y="13347"/>
                  <a:pt x="15912" y="13321"/>
                </a:cubicBezTo>
                <a:close/>
                <a:moveTo>
                  <a:pt x="16008" y="13363"/>
                </a:moveTo>
                <a:cubicBezTo>
                  <a:pt x="16022" y="13390"/>
                  <a:pt x="16031" y="13425"/>
                  <a:pt x="16040" y="13463"/>
                </a:cubicBezTo>
                <a:cubicBezTo>
                  <a:pt x="16047" y="13497"/>
                  <a:pt x="16061" y="13500"/>
                  <a:pt x="16069" y="13502"/>
                </a:cubicBezTo>
                <a:cubicBezTo>
                  <a:pt x="16070" y="13502"/>
                  <a:pt x="16072" y="13502"/>
                  <a:pt x="16072" y="13502"/>
                </a:cubicBezTo>
                <a:cubicBezTo>
                  <a:pt x="16092" y="13515"/>
                  <a:pt x="16105" y="13544"/>
                  <a:pt x="16119" y="13577"/>
                </a:cubicBezTo>
                <a:cubicBezTo>
                  <a:pt x="16124" y="13588"/>
                  <a:pt x="16129" y="13599"/>
                  <a:pt x="16135" y="13610"/>
                </a:cubicBezTo>
                <a:lnTo>
                  <a:pt x="16144" y="13630"/>
                </a:lnTo>
                <a:cubicBezTo>
                  <a:pt x="16180" y="13702"/>
                  <a:pt x="16206" y="13754"/>
                  <a:pt x="16264" y="13791"/>
                </a:cubicBezTo>
                <a:lnTo>
                  <a:pt x="16267" y="13795"/>
                </a:lnTo>
                <a:cubicBezTo>
                  <a:pt x="16290" y="13810"/>
                  <a:pt x="16304" y="13825"/>
                  <a:pt x="16312" y="13845"/>
                </a:cubicBezTo>
                <a:cubicBezTo>
                  <a:pt x="16308" y="13843"/>
                  <a:pt x="16305" y="13840"/>
                  <a:pt x="16300" y="13840"/>
                </a:cubicBezTo>
                <a:cubicBezTo>
                  <a:pt x="16260" y="13840"/>
                  <a:pt x="16226" y="13906"/>
                  <a:pt x="16226" y="13988"/>
                </a:cubicBezTo>
                <a:cubicBezTo>
                  <a:pt x="16226" y="14070"/>
                  <a:pt x="16260" y="14136"/>
                  <a:pt x="16300" y="14136"/>
                </a:cubicBezTo>
                <a:cubicBezTo>
                  <a:pt x="16330" y="14136"/>
                  <a:pt x="16355" y="14100"/>
                  <a:pt x="16367" y="14050"/>
                </a:cubicBezTo>
                <a:cubicBezTo>
                  <a:pt x="16372" y="14057"/>
                  <a:pt x="16377" y="14065"/>
                  <a:pt x="16385" y="14067"/>
                </a:cubicBezTo>
                <a:cubicBezTo>
                  <a:pt x="16387" y="14103"/>
                  <a:pt x="16394" y="14129"/>
                  <a:pt x="16401" y="14148"/>
                </a:cubicBezTo>
                <a:lnTo>
                  <a:pt x="16378" y="14220"/>
                </a:lnTo>
                <a:lnTo>
                  <a:pt x="16319" y="14402"/>
                </a:lnTo>
                <a:cubicBezTo>
                  <a:pt x="16319" y="14402"/>
                  <a:pt x="16319" y="14401"/>
                  <a:pt x="16318" y="14401"/>
                </a:cubicBezTo>
                <a:cubicBezTo>
                  <a:pt x="16300" y="14375"/>
                  <a:pt x="16283" y="14350"/>
                  <a:pt x="16266" y="14316"/>
                </a:cubicBezTo>
                <a:cubicBezTo>
                  <a:pt x="16228" y="14239"/>
                  <a:pt x="16211" y="14170"/>
                  <a:pt x="16190" y="14081"/>
                </a:cubicBezTo>
                <a:lnTo>
                  <a:pt x="16187" y="14068"/>
                </a:lnTo>
                <a:cubicBezTo>
                  <a:pt x="16187" y="14066"/>
                  <a:pt x="16188" y="14065"/>
                  <a:pt x="16188" y="14063"/>
                </a:cubicBezTo>
                <a:cubicBezTo>
                  <a:pt x="16188" y="14019"/>
                  <a:pt x="16173" y="13989"/>
                  <a:pt x="16155" y="13971"/>
                </a:cubicBezTo>
                <a:cubicBezTo>
                  <a:pt x="16152" y="13965"/>
                  <a:pt x="16150" y="13955"/>
                  <a:pt x="16147" y="13951"/>
                </a:cubicBezTo>
                <a:cubicBezTo>
                  <a:pt x="16147" y="13942"/>
                  <a:pt x="16147" y="13929"/>
                  <a:pt x="16143" y="13918"/>
                </a:cubicBezTo>
                <a:cubicBezTo>
                  <a:pt x="16139" y="13902"/>
                  <a:pt x="16129" y="13898"/>
                  <a:pt x="16117" y="13892"/>
                </a:cubicBezTo>
                <a:cubicBezTo>
                  <a:pt x="16113" y="13891"/>
                  <a:pt x="16106" y="13888"/>
                  <a:pt x="16105" y="13888"/>
                </a:cubicBezTo>
                <a:cubicBezTo>
                  <a:pt x="16100" y="13876"/>
                  <a:pt x="16088" y="13807"/>
                  <a:pt x="16081" y="13754"/>
                </a:cubicBezTo>
                <a:cubicBezTo>
                  <a:pt x="16080" y="13750"/>
                  <a:pt x="16079" y="13749"/>
                  <a:pt x="16079" y="13746"/>
                </a:cubicBezTo>
                <a:cubicBezTo>
                  <a:pt x="16098" y="13728"/>
                  <a:pt x="16114" y="13697"/>
                  <a:pt x="16114" y="13652"/>
                </a:cubicBezTo>
                <a:cubicBezTo>
                  <a:pt x="16114" y="13591"/>
                  <a:pt x="16089" y="13542"/>
                  <a:pt x="16058" y="13542"/>
                </a:cubicBezTo>
                <a:cubicBezTo>
                  <a:pt x="16034" y="13542"/>
                  <a:pt x="16017" y="13577"/>
                  <a:pt x="16010" y="13621"/>
                </a:cubicBezTo>
                <a:cubicBezTo>
                  <a:pt x="16007" y="13617"/>
                  <a:pt x="16003" y="13614"/>
                  <a:pt x="16001" y="13609"/>
                </a:cubicBezTo>
                <a:lnTo>
                  <a:pt x="15994" y="13581"/>
                </a:lnTo>
                <a:cubicBezTo>
                  <a:pt x="15986" y="13547"/>
                  <a:pt x="15980" y="13522"/>
                  <a:pt x="15970" y="13483"/>
                </a:cubicBezTo>
                <a:cubicBezTo>
                  <a:pt x="15962" y="13448"/>
                  <a:pt x="15947" y="13437"/>
                  <a:pt x="15934" y="13433"/>
                </a:cubicBezTo>
                <a:lnTo>
                  <a:pt x="16008" y="13363"/>
                </a:lnTo>
                <a:close/>
                <a:moveTo>
                  <a:pt x="6302" y="13467"/>
                </a:moveTo>
                <a:cubicBezTo>
                  <a:pt x="6275" y="13467"/>
                  <a:pt x="6253" y="13512"/>
                  <a:pt x="6253" y="13566"/>
                </a:cubicBezTo>
                <a:cubicBezTo>
                  <a:pt x="6253" y="13620"/>
                  <a:pt x="6275" y="13664"/>
                  <a:pt x="6302" y="13664"/>
                </a:cubicBezTo>
                <a:cubicBezTo>
                  <a:pt x="6329" y="13664"/>
                  <a:pt x="6351" y="13620"/>
                  <a:pt x="6351" y="13566"/>
                </a:cubicBezTo>
                <a:cubicBezTo>
                  <a:pt x="6351" y="13512"/>
                  <a:pt x="6329" y="13467"/>
                  <a:pt x="6302" y="13467"/>
                </a:cubicBezTo>
                <a:close/>
                <a:moveTo>
                  <a:pt x="17079" y="13467"/>
                </a:moveTo>
                <a:cubicBezTo>
                  <a:pt x="17061" y="13467"/>
                  <a:pt x="17045" y="13498"/>
                  <a:pt x="17045" y="13536"/>
                </a:cubicBezTo>
                <a:cubicBezTo>
                  <a:pt x="17045" y="13574"/>
                  <a:pt x="17061" y="13603"/>
                  <a:pt x="17079" y="13603"/>
                </a:cubicBezTo>
                <a:cubicBezTo>
                  <a:pt x="17098" y="13603"/>
                  <a:pt x="17113" y="13574"/>
                  <a:pt x="17113" y="13536"/>
                </a:cubicBezTo>
                <a:cubicBezTo>
                  <a:pt x="17113" y="13498"/>
                  <a:pt x="17098" y="13467"/>
                  <a:pt x="17079" y="13467"/>
                </a:cubicBezTo>
                <a:close/>
                <a:moveTo>
                  <a:pt x="5800" y="13579"/>
                </a:moveTo>
                <a:cubicBezTo>
                  <a:pt x="5772" y="13579"/>
                  <a:pt x="5750" y="13623"/>
                  <a:pt x="5750" y="13678"/>
                </a:cubicBezTo>
                <a:cubicBezTo>
                  <a:pt x="5750" y="13732"/>
                  <a:pt x="5772" y="13776"/>
                  <a:pt x="5800" y="13776"/>
                </a:cubicBezTo>
                <a:cubicBezTo>
                  <a:pt x="5827" y="13776"/>
                  <a:pt x="5848" y="13732"/>
                  <a:pt x="5848" y="13678"/>
                </a:cubicBezTo>
                <a:cubicBezTo>
                  <a:pt x="5848" y="13623"/>
                  <a:pt x="5827" y="13579"/>
                  <a:pt x="5800" y="13579"/>
                </a:cubicBezTo>
                <a:close/>
                <a:moveTo>
                  <a:pt x="17817" y="13599"/>
                </a:moveTo>
                <a:cubicBezTo>
                  <a:pt x="17790" y="13626"/>
                  <a:pt x="17789" y="13685"/>
                  <a:pt x="17789" y="13711"/>
                </a:cubicBezTo>
                <a:cubicBezTo>
                  <a:pt x="17789" y="13728"/>
                  <a:pt x="17793" y="13736"/>
                  <a:pt x="17795" y="13749"/>
                </a:cubicBezTo>
                <a:cubicBezTo>
                  <a:pt x="17781" y="13767"/>
                  <a:pt x="17771" y="13793"/>
                  <a:pt x="17771" y="13827"/>
                </a:cubicBezTo>
                <a:cubicBezTo>
                  <a:pt x="17771" y="13874"/>
                  <a:pt x="17789" y="13907"/>
                  <a:pt x="17811" y="13917"/>
                </a:cubicBezTo>
                <a:cubicBezTo>
                  <a:pt x="17815" y="13955"/>
                  <a:pt x="17825" y="13996"/>
                  <a:pt x="17849" y="13996"/>
                </a:cubicBezTo>
                <a:cubicBezTo>
                  <a:pt x="17854" y="13996"/>
                  <a:pt x="17860" y="13990"/>
                  <a:pt x="17862" y="13980"/>
                </a:cubicBezTo>
                <a:cubicBezTo>
                  <a:pt x="17865" y="13970"/>
                  <a:pt x="17864" y="13958"/>
                  <a:pt x="17860" y="13948"/>
                </a:cubicBezTo>
                <a:cubicBezTo>
                  <a:pt x="17854" y="13931"/>
                  <a:pt x="17850" y="13917"/>
                  <a:pt x="17846" y="13904"/>
                </a:cubicBezTo>
                <a:cubicBezTo>
                  <a:pt x="17850" y="13899"/>
                  <a:pt x="17854" y="13896"/>
                  <a:pt x="17856" y="13889"/>
                </a:cubicBezTo>
                <a:cubicBezTo>
                  <a:pt x="17864" y="13887"/>
                  <a:pt x="17873" y="13886"/>
                  <a:pt x="17877" y="13884"/>
                </a:cubicBezTo>
                <a:cubicBezTo>
                  <a:pt x="17885" y="13881"/>
                  <a:pt x="17890" y="13867"/>
                  <a:pt x="17889" y="13852"/>
                </a:cubicBezTo>
                <a:cubicBezTo>
                  <a:pt x="17887" y="13824"/>
                  <a:pt x="17880" y="13808"/>
                  <a:pt x="17875" y="13797"/>
                </a:cubicBezTo>
                <a:cubicBezTo>
                  <a:pt x="17874" y="13796"/>
                  <a:pt x="17874" y="13795"/>
                  <a:pt x="17873" y="13793"/>
                </a:cubicBezTo>
                <a:cubicBezTo>
                  <a:pt x="17874" y="13792"/>
                  <a:pt x="17875" y="13790"/>
                  <a:pt x="17876" y="13789"/>
                </a:cubicBezTo>
                <a:cubicBezTo>
                  <a:pt x="17883" y="13780"/>
                  <a:pt x="17893" y="13765"/>
                  <a:pt x="17893" y="13736"/>
                </a:cubicBezTo>
                <a:cubicBezTo>
                  <a:pt x="17893" y="13722"/>
                  <a:pt x="17889" y="13710"/>
                  <a:pt x="17882" y="13707"/>
                </a:cubicBezTo>
                <a:cubicBezTo>
                  <a:pt x="17849" y="13692"/>
                  <a:pt x="17841" y="13665"/>
                  <a:pt x="17838" y="13622"/>
                </a:cubicBezTo>
                <a:cubicBezTo>
                  <a:pt x="17838" y="13612"/>
                  <a:pt x="17834" y="13603"/>
                  <a:pt x="17830" y="13599"/>
                </a:cubicBezTo>
                <a:cubicBezTo>
                  <a:pt x="17826" y="13594"/>
                  <a:pt x="17821" y="13594"/>
                  <a:pt x="17817" y="13599"/>
                </a:cubicBezTo>
                <a:close/>
                <a:moveTo>
                  <a:pt x="17635" y="13671"/>
                </a:moveTo>
                <a:cubicBezTo>
                  <a:pt x="17632" y="13671"/>
                  <a:pt x="17630" y="13672"/>
                  <a:pt x="17627" y="13676"/>
                </a:cubicBezTo>
                <a:lnTo>
                  <a:pt x="17622" y="13683"/>
                </a:lnTo>
                <a:cubicBezTo>
                  <a:pt x="17599" y="13713"/>
                  <a:pt x="17576" y="13744"/>
                  <a:pt x="17562" y="13769"/>
                </a:cubicBezTo>
                <a:lnTo>
                  <a:pt x="17552" y="13769"/>
                </a:lnTo>
                <a:lnTo>
                  <a:pt x="17405" y="13718"/>
                </a:lnTo>
                <a:cubicBezTo>
                  <a:pt x="17403" y="13717"/>
                  <a:pt x="17400" y="13717"/>
                  <a:pt x="17398" y="13718"/>
                </a:cubicBezTo>
                <a:cubicBezTo>
                  <a:pt x="17339" y="13725"/>
                  <a:pt x="17307" y="13862"/>
                  <a:pt x="17307" y="13989"/>
                </a:cubicBezTo>
                <a:cubicBezTo>
                  <a:pt x="17307" y="13994"/>
                  <a:pt x="17302" y="14005"/>
                  <a:pt x="17299" y="14010"/>
                </a:cubicBezTo>
                <a:cubicBezTo>
                  <a:pt x="17295" y="14021"/>
                  <a:pt x="17290" y="14033"/>
                  <a:pt x="17288" y="14045"/>
                </a:cubicBezTo>
                <a:cubicBezTo>
                  <a:pt x="17283" y="14080"/>
                  <a:pt x="17277" y="14106"/>
                  <a:pt x="17270" y="14133"/>
                </a:cubicBezTo>
                <a:cubicBezTo>
                  <a:pt x="17260" y="14177"/>
                  <a:pt x="17250" y="14219"/>
                  <a:pt x="17250" y="14283"/>
                </a:cubicBezTo>
                <a:cubicBezTo>
                  <a:pt x="17250" y="14320"/>
                  <a:pt x="17260" y="14338"/>
                  <a:pt x="17271" y="14349"/>
                </a:cubicBezTo>
                <a:cubicBezTo>
                  <a:pt x="17270" y="14354"/>
                  <a:pt x="17268" y="14359"/>
                  <a:pt x="17268" y="14365"/>
                </a:cubicBezTo>
                <a:cubicBezTo>
                  <a:pt x="17268" y="14386"/>
                  <a:pt x="17277" y="14403"/>
                  <a:pt x="17288" y="14403"/>
                </a:cubicBezTo>
                <a:cubicBezTo>
                  <a:pt x="17290" y="14403"/>
                  <a:pt x="17290" y="14400"/>
                  <a:pt x="17292" y="14400"/>
                </a:cubicBezTo>
                <a:lnTo>
                  <a:pt x="17292" y="14542"/>
                </a:lnTo>
                <a:cubicBezTo>
                  <a:pt x="17292" y="14585"/>
                  <a:pt x="17316" y="14627"/>
                  <a:pt x="17341" y="14627"/>
                </a:cubicBezTo>
                <a:cubicBezTo>
                  <a:pt x="17383" y="14627"/>
                  <a:pt x="17388" y="14430"/>
                  <a:pt x="17388" y="14428"/>
                </a:cubicBezTo>
                <a:cubicBezTo>
                  <a:pt x="17388" y="14394"/>
                  <a:pt x="17382" y="14367"/>
                  <a:pt x="17377" y="14345"/>
                </a:cubicBezTo>
                <a:cubicBezTo>
                  <a:pt x="17372" y="14325"/>
                  <a:pt x="17368" y="14309"/>
                  <a:pt x="17368" y="14288"/>
                </a:cubicBezTo>
                <a:cubicBezTo>
                  <a:pt x="17368" y="14278"/>
                  <a:pt x="17377" y="14268"/>
                  <a:pt x="17384" y="14267"/>
                </a:cubicBezTo>
                <a:lnTo>
                  <a:pt x="17379" y="14320"/>
                </a:lnTo>
                <a:cubicBezTo>
                  <a:pt x="17379" y="14322"/>
                  <a:pt x="17379" y="14323"/>
                  <a:pt x="17379" y="14325"/>
                </a:cubicBezTo>
                <a:cubicBezTo>
                  <a:pt x="17379" y="14364"/>
                  <a:pt x="17391" y="14390"/>
                  <a:pt x="17400" y="14411"/>
                </a:cubicBezTo>
                <a:cubicBezTo>
                  <a:pt x="17408" y="14430"/>
                  <a:pt x="17413" y="14441"/>
                  <a:pt x="17413" y="14457"/>
                </a:cubicBezTo>
                <a:cubicBezTo>
                  <a:pt x="17413" y="14462"/>
                  <a:pt x="17413" y="14468"/>
                  <a:pt x="17413" y="14473"/>
                </a:cubicBezTo>
                <a:cubicBezTo>
                  <a:pt x="17414" y="14478"/>
                  <a:pt x="17414" y="14484"/>
                  <a:pt x="17414" y="14486"/>
                </a:cubicBezTo>
                <a:cubicBezTo>
                  <a:pt x="17412" y="14495"/>
                  <a:pt x="17413" y="14505"/>
                  <a:pt x="17416" y="14513"/>
                </a:cubicBezTo>
                <a:cubicBezTo>
                  <a:pt x="17418" y="14520"/>
                  <a:pt x="17423" y="14525"/>
                  <a:pt x="17428" y="14525"/>
                </a:cubicBezTo>
                <a:lnTo>
                  <a:pt x="17455" y="14525"/>
                </a:lnTo>
                <a:cubicBezTo>
                  <a:pt x="17463" y="14525"/>
                  <a:pt x="17470" y="14512"/>
                  <a:pt x="17470" y="14495"/>
                </a:cubicBezTo>
                <a:cubicBezTo>
                  <a:pt x="17471" y="14490"/>
                  <a:pt x="17480" y="14482"/>
                  <a:pt x="17485" y="14478"/>
                </a:cubicBezTo>
                <a:cubicBezTo>
                  <a:pt x="17498" y="14466"/>
                  <a:pt x="17517" y="14449"/>
                  <a:pt x="17517" y="14407"/>
                </a:cubicBezTo>
                <a:cubicBezTo>
                  <a:pt x="17517" y="14393"/>
                  <a:pt x="17513" y="14381"/>
                  <a:pt x="17506" y="14377"/>
                </a:cubicBezTo>
                <a:cubicBezTo>
                  <a:pt x="17501" y="14373"/>
                  <a:pt x="17491" y="14348"/>
                  <a:pt x="17488" y="14334"/>
                </a:cubicBezTo>
                <a:cubicBezTo>
                  <a:pt x="17490" y="14330"/>
                  <a:pt x="17492" y="14324"/>
                  <a:pt x="17494" y="14317"/>
                </a:cubicBezTo>
                <a:cubicBezTo>
                  <a:pt x="17497" y="14302"/>
                  <a:pt x="17495" y="14286"/>
                  <a:pt x="17488" y="14278"/>
                </a:cubicBezTo>
                <a:cubicBezTo>
                  <a:pt x="17481" y="14267"/>
                  <a:pt x="17461" y="14196"/>
                  <a:pt x="17449" y="14151"/>
                </a:cubicBezTo>
                <a:cubicBezTo>
                  <a:pt x="17475" y="14141"/>
                  <a:pt x="17491" y="14111"/>
                  <a:pt x="17505" y="14085"/>
                </a:cubicBezTo>
                <a:lnTo>
                  <a:pt x="17507" y="14080"/>
                </a:lnTo>
                <a:cubicBezTo>
                  <a:pt x="17518" y="14059"/>
                  <a:pt x="17529" y="14041"/>
                  <a:pt x="17545" y="14031"/>
                </a:cubicBezTo>
                <a:cubicBezTo>
                  <a:pt x="17551" y="14027"/>
                  <a:pt x="17555" y="14015"/>
                  <a:pt x="17555" y="14002"/>
                </a:cubicBezTo>
                <a:lnTo>
                  <a:pt x="17555" y="13968"/>
                </a:lnTo>
                <a:cubicBezTo>
                  <a:pt x="17555" y="13954"/>
                  <a:pt x="17550" y="13941"/>
                  <a:pt x="17543" y="13939"/>
                </a:cubicBezTo>
                <a:cubicBezTo>
                  <a:pt x="17542" y="13939"/>
                  <a:pt x="17540" y="13938"/>
                  <a:pt x="17539" y="13938"/>
                </a:cubicBezTo>
                <a:cubicBezTo>
                  <a:pt x="17526" y="13938"/>
                  <a:pt x="17493" y="13957"/>
                  <a:pt x="17474" y="13968"/>
                </a:cubicBezTo>
                <a:cubicBezTo>
                  <a:pt x="17450" y="13982"/>
                  <a:pt x="17434" y="13993"/>
                  <a:pt x="17424" y="14001"/>
                </a:cubicBezTo>
                <a:cubicBezTo>
                  <a:pt x="17417" y="13995"/>
                  <a:pt x="17410" y="13998"/>
                  <a:pt x="17406" y="14009"/>
                </a:cubicBezTo>
                <a:cubicBezTo>
                  <a:pt x="17403" y="14016"/>
                  <a:pt x="17401" y="14022"/>
                  <a:pt x="17399" y="14028"/>
                </a:cubicBezTo>
                <a:cubicBezTo>
                  <a:pt x="17398" y="14032"/>
                  <a:pt x="17396" y="14039"/>
                  <a:pt x="17394" y="14041"/>
                </a:cubicBezTo>
                <a:cubicBezTo>
                  <a:pt x="17373" y="14041"/>
                  <a:pt x="17364" y="13970"/>
                  <a:pt x="17364" y="13926"/>
                </a:cubicBezTo>
                <a:cubicBezTo>
                  <a:pt x="17364" y="13906"/>
                  <a:pt x="17368" y="13897"/>
                  <a:pt x="17375" y="13892"/>
                </a:cubicBezTo>
                <a:cubicBezTo>
                  <a:pt x="17384" y="13912"/>
                  <a:pt x="17396" y="13925"/>
                  <a:pt x="17411" y="13925"/>
                </a:cubicBezTo>
                <a:cubicBezTo>
                  <a:pt x="17427" y="13925"/>
                  <a:pt x="17439" y="13907"/>
                  <a:pt x="17448" y="13883"/>
                </a:cubicBezTo>
                <a:cubicBezTo>
                  <a:pt x="17454" y="13882"/>
                  <a:pt x="17461" y="13880"/>
                  <a:pt x="17466" y="13878"/>
                </a:cubicBezTo>
                <a:cubicBezTo>
                  <a:pt x="17477" y="13875"/>
                  <a:pt x="17487" y="13871"/>
                  <a:pt x="17500" y="13871"/>
                </a:cubicBezTo>
                <a:cubicBezTo>
                  <a:pt x="17511" y="13871"/>
                  <a:pt x="17522" y="13878"/>
                  <a:pt x="17532" y="13884"/>
                </a:cubicBezTo>
                <a:cubicBezTo>
                  <a:pt x="17544" y="13892"/>
                  <a:pt x="17558" y="13901"/>
                  <a:pt x="17574" y="13901"/>
                </a:cubicBezTo>
                <a:cubicBezTo>
                  <a:pt x="17589" y="13901"/>
                  <a:pt x="17602" y="13891"/>
                  <a:pt x="17613" y="13877"/>
                </a:cubicBezTo>
                <a:cubicBezTo>
                  <a:pt x="17613" y="13877"/>
                  <a:pt x="17613" y="13878"/>
                  <a:pt x="17613" y="13878"/>
                </a:cubicBezTo>
                <a:cubicBezTo>
                  <a:pt x="17629" y="13878"/>
                  <a:pt x="17641" y="13853"/>
                  <a:pt x="17641" y="13821"/>
                </a:cubicBezTo>
                <a:cubicBezTo>
                  <a:pt x="17641" y="13815"/>
                  <a:pt x="17639" y="13811"/>
                  <a:pt x="17638" y="13805"/>
                </a:cubicBezTo>
                <a:cubicBezTo>
                  <a:pt x="17642" y="13788"/>
                  <a:pt x="17648" y="13777"/>
                  <a:pt x="17651" y="13755"/>
                </a:cubicBezTo>
                <a:cubicBezTo>
                  <a:pt x="17657" y="13744"/>
                  <a:pt x="17660" y="13725"/>
                  <a:pt x="17662" y="13715"/>
                </a:cubicBezTo>
                <a:lnTo>
                  <a:pt x="17663" y="13709"/>
                </a:lnTo>
                <a:cubicBezTo>
                  <a:pt x="17664" y="13700"/>
                  <a:pt x="17663" y="13690"/>
                  <a:pt x="17660" y="13683"/>
                </a:cubicBezTo>
                <a:cubicBezTo>
                  <a:pt x="17658" y="13675"/>
                  <a:pt x="17653" y="13671"/>
                  <a:pt x="17648" y="13671"/>
                </a:cubicBezTo>
                <a:lnTo>
                  <a:pt x="17635" y="13671"/>
                </a:lnTo>
                <a:close/>
                <a:moveTo>
                  <a:pt x="17095" y="13691"/>
                </a:moveTo>
                <a:cubicBezTo>
                  <a:pt x="17067" y="13691"/>
                  <a:pt x="17045" y="13735"/>
                  <a:pt x="17045" y="13790"/>
                </a:cubicBezTo>
                <a:cubicBezTo>
                  <a:pt x="17045" y="13844"/>
                  <a:pt x="17067" y="13888"/>
                  <a:pt x="17095" y="13888"/>
                </a:cubicBezTo>
                <a:cubicBezTo>
                  <a:pt x="17122" y="13888"/>
                  <a:pt x="17143" y="13844"/>
                  <a:pt x="17143" y="13790"/>
                </a:cubicBezTo>
                <a:cubicBezTo>
                  <a:pt x="17143" y="13735"/>
                  <a:pt x="17122" y="13691"/>
                  <a:pt x="17095" y="13691"/>
                </a:cubicBezTo>
                <a:close/>
                <a:moveTo>
                  <a:pt x="17819" y="13695"/>
                </a:moveTo>
                <a:cubicBezTo>
                  <a:pt x="17826" y="13719"/>
                  <a:pt x="17838" y="13737"/>
                  <a:pt x="17852" y="13750"/>
                </a:cubicBezTo>
                <a:cubicBezTo>
                  <a:pt x="17852" y="13751"/>
                  <a:pt x="17852" y="13754"/>
                  <a:pt x="17851" y="13755"/>
                </a:cubicBezTo>
                <a:cubicBezTo>
                  <a:pt x="17843" y="13741"/>
                  <a:pt x="17834" y="13730"/>
                  <a:pt x="17822" y="13729"/>
                </a:cubicBezTo>
                <a:cubicBezTo>
                  <a:pt x="17821" y="13723"/>
                  <a:pt x="17819" y="13718"/>
                  <a:pt x="17819" y="13711"/>
                </a:cubicBezTo>
                <a:cubicBezTo>
                  <a:pt x="17819" y="13705"/>
                  <a:pt x="17819" y="13700"/>
                  <a:pt x="17819" y="13695"/>
                </a:cubicBezTo>
                <a:close/>
                <a:moveTo>
                  <a:pt x="16004" y="13747"/>
                </a:moveTo>
                <a:lnTo>
                  <a:pt x="15994" y="13755"/>
                </a:lnTo>
                <a:cubicBezTo>
                  <a:pt x="15987" y="13760"/>
                  <a:pt x="15983" y="13775"/>
                  <a:pt x="15985" y="13789"/>
                </a:cubicBezTo>
                <a:cubicBezTo>
                  <a:pt x="15985" y="13795"/>
                  <a:pt x="15987" y="13802"/>
                  <a:pt x="15989" y="13806"/>
                </a:cubicBezTo>
                <a:cubicBezTo>
                  <a:pt x="15998" y="13845"/>
                  <a:pt x="16023" y="13906"/>
                  <a:pt x="16039" y="13906"/>
                </a:cubicBezTo>
                <a:cubicBezTo>
                  <a:pt x="16048" y="13906"/>
                  <a:pt x="16056" y="13896"/>
                  <a:pt x="16058" y="13880"/>
                </a:cubicBezTo>
                <a:cubicBezTo>
                  <a:pt x="16065" y="13836"/>
                  <a:pt x="16026" y="13761"/>
                  <a:pt x="16018" y="13750"/>
                </a:cubicBezTo>
                <a:cubicBezTo>
                  <a:pt x="16014" y="13745"/>
                  <a:pt x="16009" y="13743"/>
                  <a:pt x="16004" y="13747"/>
                </a:cubicBezTo>
                <a:close/>
                <a:moveTo>
                  <a:pt x="17620" y="13757"/>
                </a:moveTo>
                <a:cubicBezTo>
                  <a:pt x="17619" y="13763"/>
                  <a:pt x="17618" y="13763"/>
                  <a:pt x="17617" y="13768"/>
                </a:cubicBezTo>
                <a:cubicBezTo>
                  <a:pt x="17616" y="13767"/>
                  <a:pt x="17615" y="13765"/>
                  <a:pt x="17614" y="13765"/>
                </a:cubicBezTo>
                <a:cubicBezTo>
                  <a:pt x="17616" y="13762"/>
                  <a:pt x="17617" y="13760"/>
                  <a:pt x="17620" y="13757"/>
                </a:cubicBezTo>
                <a:close/>
                <a:moveTo>
                  <a:pt x="17453" y="13795"/>
                </a:moveTo>
                <a:cubicBezTo>
                  <a:pt x="17474" y="13802"/>
                  <a:pt x="17500" y="13811"/>
                  <a:pt x="17500" y="13811"/>
                </a:cubicBezTo>
                <a:cubicBezTo>
                  <a:pt x="17484" y="13811"/>
                  <a:pt x="17473" y="13815"/>
                  <a:pt x="17461" y="13819"/>
                </a:cubicBezTo>
                <a:cubicBezTo>
                  <a:pt x="17460" y="13819"/>
                  <a:pt x="17459" y="13820"/>
                  <a:pt x="17458" y="13820"/>
                </a:cubicBezTo>
                <a:cubicBezTo>
                  <a:pt x="17458" y="13810"/>
                  <a:pt x="17455" y="13803"/>
                  <a:pt x="17453" y="13795"/>
                </a:cubicBezTo>
                <a:close/>
                <a:moveTo>
                  <a:pt x="17588" y="13804"/>
                </a:moveTo>
                <a:cubicBezTo>
                  <a:pt x="17587" y="13810"/>
                  <a:pt x="17585" y="13814"/>
                  <a:pt x="17585" y="13821"/>
                </a:cubicBezTo>
                <a:cubicBezTo>
                  <a:pt x="17585" y="13826"/>
                  <a:pt x="17587" y="13829"/>
                  <a:pt x="17587" y="13833"/>
                </a:cubicBezTo>
                <a:cubicBezTo>
                  <a:pt x="17583" y="13835"/>
                  <a:pt x="17578" y="13840"/>
                  <a:pt x="17574" y="13840"/>
                </a:cubicBezTo>
                <a:cubicBezTo>
                  <a:pt x="17563" y="13840"/>
                  <a:pt x="17552" y="13834"/>
                  <a:pt x="17541" y="13827"/>
                </a:cubicBezTo>
                <a:cubicBezTo>
                  <a:pt x="17539" y="13826"/>
                  <a:pt x="17538" y="13825"/>
                  <a:pt x="17536" y="13824"/>
                </a:cubicBezTo>
                <a:cubicBezTo>
                  <a:pt x="17536" y="13824"/>
                  <a:pt x="17548" y="13828"/>
                  <a:pt x="17548" y="13828"/>
                </a:cubicBezTo>
                <a:cubicBezTo>
                  <a:pt x="17549" y="13829"/>
                  <a:pt x="17550" y="13828"/>
                  <a:pt x="17550" y="13828"/>
                </a:cubicBezTo>
                <a:lnTo>
                  <a:pt x="17568" y="13828"/>
                </a:lnTo>
                <a:cubicBezTo>
                  <a:pt x="17572" y="13828"/>
                  <a:pt x="17576" y="13825"/>
                  <a:pt x="17578" y="13819"/>
                </a:cubicBezTo>
                <a:cubicBezTo>
                  <a:pt x="17580" y="13815"/>
                  <a:pt x="17586" y="13808"/>
                  <a:pt x="17588" y="13804"/>
                </a:cubicBezTo>
                <a:close/>
                <a:moveTo>
                  <a:pt x="17362" y="13827"/>
                </a:moveTo>
                <a:cubicBezTo>
                  <a:pt x="17362" y="13831"/>
                  <a:pt x="17363" y="13833"/>
                  <a:pt x="17363" y="13837"/>
                </a:cubicBezTo>
                <a:cubicBezTo>
                  <a:pt x="17361" y="13838"/>
                  <a:pt x="17359" y="13836"/>
                  <a:pt x="17356" y="13839"/>
                </a:cubicBezTo>
                <a:cubicBezTo>
                  <a:pt x="17358" y="13834"/>
                  <a:pt x="17360" y="13831"/>
                  <a:pt x="17362" y="13827"/>
                </a:cubicBezTo>
                <a:close/>
                <a:moveTo>
                  <a:pt x="18098" y="13932"/>
                </a:moveTo>
                <a:cubicBezTo>
                  <a:pt x="18072" y="13932"/>
                  <a:pt x="18055" y="13959"/>
                  <a:pt x="18042" y="13980"/>
                </a:cubicBezTo>
                <a:cubicBezTo>
                  <a:pt x="18032" y="13995"/>
                  <a:pt x="18026" y="14003"/>
                  <a:pt x="18020" y="14003"/>
                </a:cubicBezTo>
                <a:cubicBezTo>
                  <a:pt x="17998" y="14003"/>
                  <a:pt x="17976" y="14028"/>
                  <a:pt x="17976" y="14072"/>
                </a:cubicBezTo>
                <a:cubicBezTo>
                  <a:pt x="17976" y="14126"/>
                  <a:pt x="17999" y="14139"/>
                  <a:pt x="18015" y="14148"/>
                </a:cubicBezTo>
                <a:cubicBezTo>
                  <a:pt x="18029" y="14156"/>
                  <a:pt x="18038" y="14162"/>
                  <a:pt x="18042" y="14177"/>
                </a:cubicBezTo>
                <a:cubicBezTo>
                  <a:pt x="18048" y="14207"/>
                  <a:pt x="18055" y="14226"/>
                  <a:pt x="18066" y="14233"/>
                </a:cubicBezTo>
                <a:cubicBezTo>
                  <a:pt x="18068" y="14234"/>
                  <a:pt x="18070" y="14234"/>
                  <a:pt x="18072" y="14235"/>
                </a:cubicBezTo>
                <a:cubicBezTo>
                  <a:pt x="18067" y="14238"/>
                  <a:pt x="18063" y="14241"/>
                  <a:pt x="18060" y="14245"/>
                </a:cubicBezTo>
                <a:cubicBezTo>
                  <a:pt x="18054" y="14251"/>
                  <a:pt x="18051" y="14266"/>
                  <a:pt x="18052" y="14279"/>
                </a:cubicBezTo>
                <a:cubicBezTo>
                  <a:pt x="18057" y="14314"/>
                  <a:pt x="18071" y="14321"/>
                  <a:pt x="18080" y="14326"/>
                </a:cubicBezTo>
                <a:cubicBezTo>
                  <a:pt x="18087" y="14330"/>
                  <a:pt x="18090" y="14332"/>
                  <a:pt x="18092" y="14338"/>
                </a:cubicBezTo>
                <a:cubicBezTo>
                  <a:pt x="18095" y="14348"/>
                  <a:pt x="18095" y="14354"/>
                  <a:pt x="18095" y="14366"/>
                </a:cubicBezTo>
                <a:cubicBezTo>
                  <a:pt x="18095" y="14381"/>
                  <a:pt x="18095" y="14401"/>
                  <a:pt x="18102" y="14428"/>
                </a:cubicBezTo>
                <a:cubicBezTo>
                  <a:pt x="18108" y="14458"/>
                  <a:pt x="18127" y="14459"/>
                  <a:pt x="18137" y="14459"/>
                </a:cubicBezTo>
                <a:cubicBezTo>
                  <a:pt x="18151" y="14459"/>
                  <a:pt x="18161" y="14442"/>
                  <a:pt x="18169" y="14421"/>
                </a:cubicBezTo>
                <a:cubicBezTo>
                  <a:pt x="18170" y="14420"/>
                  <a:pt x="18171" y="14420"/>
                  <a:pt x="18173" y="14419"/>
                </a:cubicBezTo>
                <a:cubicBezTo>
                  <a:pt x="18174" y="14418"/>
                  <a:pt x="18176" y="14418"/>
                  <a:pt x="18177" y="14418"/>
                </a:cubicBezTo>
                <a:cubicBezTo>
                  <a:pt x="18184" y="14418"/>
                  <a:pt x="18192" y="14435"/>
                  <a:pt x="18200" y="14453"/>
                </a:cubicBezTo>
                <a:cubicBezTo>
                  <a:pt x="18201" y="14455"/>
                  <a:pt x="18202" y="14457"/>
                  <a:pt x="18203" y="14459"/>
                </a:cubicBezTo>
                <a:cubicBezTo>
                  <a:pt x="18205" y="14464"/>
                  <a:pt x="18206" y="14467"/>
                  <a:pt x="18209" y="14470"/>
                </a:cubicBezTo>
                <a:cubicBezTo>
                  <a:pt x="18219" y="14490"/>
                  <a:pt x="18230" y="14510"/>
                  <a:pt x="18247" y="14510"/>
                </a:cubicBezTo>
                <a:cubicBezTo>
                  <a:pt x="18273" y="14510"/>
                  <a:pt x="18312" y="14527"/>
                  <a:pt x="18337" y="14543"/>
                </a:cubicBezTo>
                <a:cubicBezTo>
                  <a:pt x="18341" y="14548"/>
                  <a:pt x="18344" y="14552"/>
                  <a:pt x="18349" y="14552"/>
                </a:cubicBezTo>
                <a:cubicBezTo>
                  <a:pt x="18351" y="14552"/>
                  <a:pt x="18352" y="14550"/>
                  <a:pt x="18354" y="14549"/>
                </a:cubicBezTo>
                <a:cubicBezTo>
                  <a:pt x="18354" y="14549"/>
                  <a:pt x="18354" y="14549"/>
                  <a:pt x="18355" y="14549"/>
                </a:cubicBezTo>
                <a:cubicBezTo>
                  <a:pt x="18358" y="14553"/>
                  <a:pt x="18363" y="14558"/>
                  <a:pt x="18369" y="14563"/>
                </a:cubicBezTo>
                <a:cubicBezTo>
                  <a:pt x="18387" y="14580"/>
                  <a:pt x="18431" y="14621"/>
                  <a:pt x="18436" y="14651"/>
                </a:cubicBezTo>
                <a:cubicBezTo>
                  <a:pt x="18439" y="14670"/>
                  <a:pt x="18440" y="14689"/>
                  <a:pt x="18441" y="14710"/>
                </a:cubicBezTo>
                <a:cubicBezTo>
                  <a:pt x="18441" y="14717"/>
                  <a:pt x="18443" y="14725"/>
                  <a:pt x="18444" y="14732"/>
                </a:cubicBezTo>
                <a:cubicBezTo>
                  <a:pt x="18431" y="14755"/>
                  <a:pt x="18422" y="14788"/>
                  <a:pt x="18422" y="14825"/>
                </a:cubicBezTo>
                <a:cubicBezTo>
                  <a:pt x="18422" y="14834"/>
                  <a:pt x="18424" y="14841"/>
                  <a:pt x="18424" y="14850"/>
                </a:cubicBezTo>
                <a:cubicBezTo>
                  <a:pt x="18416" y="14865"/>
                  <a:pt x="18410" y="14884"/>
                  <a:pt x="18410" y="14909"/>
                </a:cubicBezTo>
                <a:cubicBezTo>
                  <a:pt x="18410" y="14920"/>
                  <a:pt x="18411" y="14930"/>
                  <a:pt x="18414" y="14939"/>
                </a:cubicBezTo>
                <a:cubicBezTo>
                  <a:pt x="18414" y="14940"/>
                  <a:pt x="18415" y="14940"/>
                  <a:pt x="18415" y="14940"/>
                </a:cubicBezTo>
                <a:cubicBezTo>
                  <a:pt x="18415" y="14941"/>
                  <a:pt x="18415" y="14941"/>
                  <a:pt x="18415" y="14942"/>
                </a:cubicBezTo>
                <a:cubicBezTo>
                  <a:pt x="18415" y="14942"/>
                  <a:pt x="18415" y="14941"/>
                  <a:pt x="18415" y="14942"/>
                </a:cubicBezTo>
                <a:cubicBezTo>
                  <a:pt x="18416" y="14943"/>
                  <a:pt x="18416" y="14945"/>
                  <a:pt x="18416" y="14946"/>
                </a:cubicBezTo>
                <a:cubicBezTo>
                  <a:pt x="18417" y="14947"/>
                  <a:pt x="18417" y="14948"/>
                  <a:pt x="18418" y="14949"/>
                </a:cubicBezTo>
                <a:cubicBezTo>
                  <a:pt x="18418" y="14950"/>
                  <a:pt x="18418" y="14951"/>
                  <a:pt x="18419" y="14952"/>
                </a:cubicBezTo>
                <a:cubicBezTo>
                  <a:pt x="18419" y="14952"/>
                  <a:pt x="18419" y="14952"/>
                  <a:pt x="18419" y="14952"/>
                </a:cubicBezTo>
                <a:cubicBezTo>
                  <a:pt x="18430" y="14973"/>
                  <a:pt x="18447" y="14973"/>
                  <a:pt x="18459" y="14973"/>
                </a:cubicBezTo>
                <a:lnTo>
                  <a:pt x="18504" y="14973"/>
                </a:lnTo>
                <a:cubicBezTo>
                  <a:pt x="18510" y="14973"/>
                  <a:pt x="18516" y="14965"/>
                  <a:pt x="18518" y="14953"/>
                </a:cubicBezTo>
                <a:cubicBezTo>
                  <a:pt x="18521" y="14951"/>
                  <a:pt x="18529" y="14947"/>
                  <a:pt x="18536" y="14947"/>
                </a:cubicBezTo>
                <a:cubicBezTo>
                  <a:pt x="18557" y="14947"/>
                  <a:pt x="18571" y="14975"/>
                  <a:pt x="18587" y="15006"/>
                </a:cubicBezTo>
                <a:cubicBezTo>
                  <a:pt x="18606" y="15041"/>
                  <a:pt x="18627" y="15079"/>
                  <a:pt x="18661" y="15079"/>
                </a:cubicBezTo>
                <a:lnTo>
                  <a:pt x="18741" y="15079"/>
                </a:lnTo>
                <a:cubicBezTo>
                  <a:pt x="18749" y="15079"/>
                  <a:pt x="18756" y="15067"/>
                  <a:pt x="18756" y="15050"/>
                </a:cubicBezTo>
                <a:cubicBezTo>
                  <a:pt x="18756" y="15047"/>
                  <a:pt x="18758" y="15040"/>
                  <a:pt x="18759" y="15034"/>
                </a:cubicBezTo>
                <a:cubicBezTo>
                  <a:pt x="18763" y="15022"/>
                  <a:pt x="18765" y="15002"/>
                  <a:pt x="18766" y="14981"/>
                </a:cubicBezTo>
                <a:cubicBezTo>
                  <a:pt x="18787" y="14967"/>
                  <a:pt x="18803" y="14929"/>
                  <a:pt x="18807" y="14883"/>
                </a:cubicBezTo>
                <a:cubicBezTo>
                  <a:pt x="18812" y="14877"/>
                  <a:pt x="18819" y="14872"/>
                  <a:pt x="18830" y="14872"/>
                </a:cubicBezTo>
                <a:cubicBezTo>
                  <a:pt x="18881" y="14872"/>
                  <a:pt x="18912" y="14941"/>
                  <a:pt x="18946" y="15015"/>
                </a:cubicBezTo>
                <a:cubicBezTo>
                  <a:pt x="18954" y="15033"/>
                  <a:pt x="18962" y="15050"/>
                  <a:pt x="18970" y="15066"/>
                </a:cubicBezTo>
                <a:cubicBezTo>
                  <a:pt x="18973" y="15073"/>
                  <a:pt x="18977" y="15076"/>
                  <a:pt x="18982" y="15080"/>
                </a:cubicBezTo>
                <a:cubicBezTo>
                  <a:pt x="18983" y="15082"/>
                  <a:pt x="18985" y="15085"/>
                  <a:pt x="18987" y="15087"/>
                </a:cubicBezTo>
                <a:cubicBezTo>
                  <a:pt x="18991" y="15155"/>
                  <a:pt x="19046" y="15199"/>
                  <a:pt x="19076" y="15212"/>
                </a:cubicBezTo>
                <a:cubicBezTo>
                  <a:pt x="19076" y="15212"/>
                  <a:pt x="19077" y="15212"/>
                  <a:pt x="19077" y="15212"/>
                </a:cubicBezTo>
                <a:cubicBezTo>
                  <a:pt x="19090" y="15239"/>
                  <a:pt x="19108" y="15255"/>
                  <a:pt x="19129" y="15255"/>
                </a:cubicBezTo>
                <a:cubicBezTo>
                  <a:pt x="19139" y="15255"/>
                  <a:pt x="19148" y="15251"/>
                  <a:pt x="19157" y="15244"/>
                </a:cubicBezTo>
                <a:cubicBezTo>
                  <a:pt x="19165" y="15253"/>
                  <a:pt x="19174" y="15267"/>
                  <a:pt x="19178" y="15267"/>
                </a:cubicBezTo>
                <a:lnTo>
                  <a:pt x="19190" y="15267"/>
                </a:lnTo>
                <a:cubicBezTo>
                  <a:pt x="19199" y="15267"/>
                  <a:pt x="19205" y="15253"/>
                  <a:pt x="19205" y="15237"/>
                </a:cubicBezTo>
                <a:cubicBezTo>
                  <a:pt x="19205" y="15221"/>
                  <a:pt x="19220" y="15202"/>
                  <a:pt x="19226" y="15193"/>
                </a:cubicBezTo>
                <a:cubicBezTo>
                  <a:pt x="19231" y="15187"/>
                  <a:pt x="19233" y="15176"/>
                  <a:pt x="19233" y="15164"/>
                </a:cubicBezTo>
                <a:cubicBezTo>
                  <a:pt x="19232" y="15153"/>
                  <a:pt x="19228" y="15144"/>
                  <a:pt x="19223" y="15140"/>
                </a:cubicBezTo>
                <a:cubicBezTo>
                  <a:pt x="19219" y="15137"/>
                  <a:pt x="19214" y="15138"/>
                  <a:pt x="19207" y="15137"/>
                </a:cubicBezTo>
                <a:cubicBezTo>
                  <a:pt x="19205" y="15137"/>
                  <a:pt x="19202" y="15137"/>
                  <a:pt x="19200" y="15136"/>
                </a:cubicBezTo>
                <a:cubicBezTo>
                  <a:pt x="19201" y="15127"/>
                  <a:pt x="19203" y="15118"/>
                  <a:pt x="19203" y="15107"/>
                </a:cubicBezTo>
                <a:cubicBezTo>
                  <a:pt x="19203" y="15025"/>
                  <a:pt x="19169" y="14959"/>
                  <a:pt x="19129" y="14959"/>
                </a:cubicBezTo>
                <a:cubicBezTo>
                  <a:pt x="19112" y="14959"/>
                  <a:pt x="19097" y="14973"/>
                  <a:pt x="19084" y="14992"/>
                </a:cubicBezTo>
                <a:cubicBezTo>
                  <a:pt x="19083" y="14989"/>
                  <a:pt x="19079" y="14988"/>
                  <a:pt x="19078" y="14986"/>
                </a:cubicBezTo>
                <a:cubicBezTo>
                  <a:pt x="19072" y="14967"/>
                  <a:pt x="19069" y="14952"/>
                  <a:pt x="19066" y="14936"/>
                </a:cubicBezTo>
                <a:cubicBezTo>
                  <a:pt x="19061" y="14912"/>
                  <a:pt x="19057" y="14887"/>
                  <a:pt x="19043" y="14859"/>
                </a:cubicBezTo>
                <a:lnTo>
                  <a:pt x="19041" y="14855"/>
                </a:lnTo>
                <a:cubicBezTo>
                  <a:pt x="19020" y="14812"/>
                  <a:pt x="19011" y="14791"/>
                  <a:pt x="19008" y="14781"/>
                </a:cubicBezTo>
                <a:cubicBezTo>
                  <a:pt x="19010" y="14779"/>
                  <a:pt x="19012" y="14777"/>
                  <a:pt x="19014" y="14776"/>
                </a:cubicBezTo>
                <a:cubicBezTo>
                  <a:pt x="19025" y="14769"/>
                  <a:pt x="19047" y="14756"/>
                  <a:pt x="19047" y="14710"/>
                </a:cubicBezTo>
                <a:cubicBezTo>
                  <a:pt x="19047" y="14619"/>
                  <a:pt x="19011" y="14618"/>
                  <a:pt x="18999" y="14618"/>
                </a:cubicBezTo>
                <a:cubicBezTo>
                  <a:pt x="18998" y="14618"/>
                  <a:pt x="18998" y="14617"/>
                  <a:pt x="18997" y="14618"/>
                </a:cubicBezTo>
                <a:lnTo>
                  <a:pt x="18988" y="14618"/>
                </a:lnTo>
                <a:cubicBezTo>
                  <a:pt x="18984" y="14618"/>
                  <a:pt x="18980" y="14617"/>
                  <a:pt x="18977" y="14616"/>
                </a:cubicBezTo>
                <a:cubicBezTo>
                  <a:pt x="18977" y="14616"/>
                  <a:pt x="18976" y="14616"/>
                  <a:pt x="18976" y="14616"/>
                </a:cubicBezTo>
                <a:cubicBezTo>
                  <a:pt x="18975" y="14616"/>
                  <a:pt x="18974" y="14616"/>
                  <a:pt x="18973" y="14615"/>
                </a:cubicBezTo>
                <a:cubicBezTo>
                  <a:pt x="18973" y="14579"/>
                  <a:pt x="18959" y="14549"/>
                  <a:pt x="18940" y="14549"/>
                </a:cubicBezTo>
                <a:cubicBezTo>
                  <a:pt x="18939" y="14549"/>
                  <a:pt x="18939" y="14550"/>
                  <a:pt x="18938" y="14550"/>
                </a:cubicBezTo>
                <a:cubicBezTo>
                  <a:pt x="18936" y="14544"/>
                  <a:pt x="18933" y="14538"/>
                  <a:pt x="18931" y="14531"/>
                </a:cubicBezTo>
                <a:cubicBezTo>
                  <a:pt x="18915" y="14484"/>
                  <a:pt x="18896" y="14432"/>
                  <a:pt x="18852" y="14404"/>
                </a:cubicBezTo>
                <a:lnTo>
                  <a:pt x="18850" y="14403"/>
                </a:lnTo>
                <a:cubicBezTo>
                  <a:pt x="18836" y="14398"/>
                  <a:pt x="18836" y="14394"/>
                  <a:pt x="18836" y="14390"/>
                </a:cubicBezTo>
                <a:cubicBezTo>
                  <a:pt x="18836" y="14374"/>
                  <a:pt x="18830" y="14361"/>
                  <a:pt x="18822" y="14361"/>
                </a:cubicBezTo>
                <a:cubicBezTo>
                  <a:pt x="18817" y="14361"/>
                  <a:pt x="18811" y="14353"/>
                  <a:pt x="18805" y="14345"/>
                </a:cubicBezTo>
                <a:cubicBezTo>
                  <a:pt x="18798" y="14291"/>
                  <a:pt x="18775" y="14250"/>
                  <a:pt x="18746" y="14250"/>
                </a:cubicBezTo>
                <a:cubicBezTo>
                  <a:pt x="18730" y="14250"/>
                  <a:pt x="18716" y="14263"/>
                  <a:pt x="18705" y="14283"/>
                </a:cubicBezTo>
                <a:cubicBezTo>
                  <a:pt x="18675" y="14268"/>
                  <a:pt x="18646" y="14247"/>
                  <a:pt x="18627" y="14224"/>
                </a:cubicBezTo>
                <a:cubicBezTo>
                  <a:pt x="18626" y="14216"/>
                  <a:pt x="18622" y="14211"/>
                  <a:pt x="18618" y="14208"/>
                </a:cubicBezTo>
                <a:lnTo>
                  <a:pt x="18616" y="14207"/>
                </a:lnTo>
                <a:cubicBezTo>
                  <a:pt x="18615" y="14206"/>
                  <a:pt x="18615" y="14205"/>
                  <a:pt x="18614" y="14204"/>
                </a:cubicBezTo>
                <a:cubicBezTo>
                  <a:pt x="18610" y="14195"/>
                  <a:pt x="18604" y="14193"/>
                  <a:pt x="18598" y="14197"/>
                </a:cubicBezTo>
                <a:cubicBezTo>
                  <a:pt x="18591" y="14191"/>
                  <a:pt x="18585" y="14184"/>
                  <a:pt x="18582" y="14178"/>
                </a:cubicBezTo>
                <a:cubicBezTo>
                  <a:pt x="18579" y="14172"/>
                  <a:pt x="18576" y="14170"/>
                  <a:pt x="18572" y="14170"/>
                </a:cubicBezTo>
                <a:lnTo>
                  <a:pt x="18518" y="14170"/>
                </a:lnTo>
                <a:cubicBezTo>
                  <a:pt x="18515" y="14166"/>
                  <a:pt x="18512" y="14158"/>
                  <a:pt x="18508" y="14151"/>
                </a:cubicBezTo>
                <a:cubicBezTo>
                  <a:pt x="18497" y="14131"/>
                  <a:pt x="18483" y="14103"/>
                  <a:pt x="18464" y="14091"/>
                </a:cubicBezTo>
                <a:cubicBezTo>
                  <a:pt x="18461" y="14088"/>
                  <a:pt x="18457" y="14087"/>
                  <a:pt x="18453" y="14086"/>
                </a:cubicBezTo>
                <a:cubicBezTo>
                  <a:pt x="18451" y="14086"/>
                  <a:pt x="18449" y="14086"/>
                  <a:pt x="18447" y="14085"/>
                </a:cubicBezTo>
                <a:cubicBezTo>
                  <a:pt x="18444" y="14073"/>
                  <a:pt x="18438" y="14065"/>
                  <a:pt x="18431" y="14067"/>
                </a:cubicBezTo>
                <a:cubicBezTo>
                  <a:pt x="18413" y="14074"/>
                  <a:pt x="18396" y="14105"/>
                  <a:pt x="18381" y="14131"/>
                </a:cubicBezTo>
                <a:cubicBezTo>
                  <a:pt x="18373" y="14146"/>
                  <a:pt x="18364" y="14163"/>
                  <a:pt x="18359" y="14166"/>
                </a:cubicBezTo>
                <a:cubicBezTo>
                  <a:pt x="18331" y="14183"/>
                  <a:pt x="18322" y="14192"/>
                  <a:pt x="18306" y="14224"/>
                </a:cubicBezTo>
                <a:cubicBezTo>
                  <a:pt x="18302" y="14217"/>
                  <a:pt x="18298" y="14213"/>
                  <a:pt x="18293" y="14213"/>
                </a:cubicBezTo>
                <a:cubicBezTo>
                  <a:pt x="18282" y="14213"/>
                  <a:pt x="18273" y="14231"/>
                  <a:pt x="18273" y="14253"/>
                </a:cubicBezTo>
                <a:cubicBezTo>
                  <a:pt x="18273" y="14264"/>
                  <a:pt x="18276" y="14274"/>
                  <a:pt x="18280" y="14281"/>
                </a:cubicBezTo>
                <a:cubicBezTo>
                  <a:pt x="18279" y="14282"/>
                  <a:pt x="18276" y="14290"/>
                  <a:pt x="18275" y="14291"/>
                </a:cubicBezTo>
                <a:cubicBezTo>
                  <a:pt x="18267" y="14284"/>
                  <a:pt x="18250" y="14247"/>
                  <a:pt x="18247" y="14233"/>
                </a:cubicBezTo>
                <a:cubicBezTo>
                  <a:pt x="18246" y="14218"/>
                  <a:pt x="18240" y="14207"/>
                  <a:pt x="18232" y="14207"/>
                </a:cubicBezTo>
                <a:cubicBezTo>
                  <a:pt x="18221" y="14207"/>
                  <a:pt x="18217" y="14200"/>
                  <a:pt x="18216" y="14199"/>
                </a:cubicBezTo>
                <a:cubicBezTo>
                  <a:pt x="18215" y="14198"/>
                  <a:pt x="18215" y="14197"/>
                  <a:pt x="18215" y="14196"/>
                </a:cubicBezTo>
                <a:lnTo>
                  <a:pt x="18215" y="14046"/>
                </a:lnTo>
                <a:cubicBezTo>
                  <a:pt x="18215" y="14032"/>
                  <a:pt x="18210" y="14020"/>
                  <a:pt x="18204" y="14017"/>
                </a:cubicBezTo>
                <a:cubicBezTo>
                  <a:pt x="18189" y="14011"/>
                  <a:pt x="18175" y="13994"/>
                  <a:pt x="18161" y="13978"/>
                </a:cubicBezTo>
                <a:cubicBezTo>
                  <a:pt x="18142" y="13955"/>
                  <a:pt x="18122" y="13932"/>
                  <a:pt x="18098" y="13932"/>
                </a:cubicBezTo>
                <a:close/>
                <a:moveTo>
                  <a:pt x="7119" y="13979"/>
                </a:moveTo>
                <a:cubicBezTo>
                  <a:pt x="7121" y="13979"/>
                  <a:pt x="7123" y="13980"/>
                  <a:pt x="7124" y="13980"/>
                </a:cubicBezTo>
                <a:cubicBezTo>
                  <a:pt x="7135" y="13994"/>
                  <a:pt x="7146" y="14008"/>
                  <a:pt x="7160" y="14014"/>
                </a:cubicBezTo>
                <a:cubicBezTo>
                  <a:pt x="7166" y="14040"/>
                  <a:pt x="7177" y="14043"/>
                  <a:pt x="7182" y="14043"/>
                </a:cubicBezTo>
                <a:cubicBezTo>
                  <a:pt x="7189" y="14043"/>
                  <a:pt x="7196" y="14036"/>
                  <a:pt x="7202" y="14030"/>
                </a:cubicBezTo>
                <a:cubicBezTo>
                  <a:pt x="7202" y="14029"/>
                  <a:pt x="7203" y="14029"/>
                  <a:pt x="7204" y="14028"/>
                </a:cubicBezTo>
                <a:cubicBezTo>
                  <a:pt x="7205" y="14030"/>
                  <a:pt x="7205" y="14033"/>
                  <a:pt x="7206" y="14034"/>
                </a:cubicBezTo>
                <a:cubicBezTo>
                  <a:pt x="7206" y="14059"/>
                  <a:pt x="7178" y="14140"/>
                  <a:pt x="7163" y="14140"/>
                </a:cubicBezTo>
                <a:cubicBezTo>
                  <a:pt x="7161" y="14140"/>
                  <a:pt x="7159" y="14135"/>
                  <a:pt x="7157" y="14135"/>
                </a:cubicBezTo>
                <a:cubicBezTo>
                  <a:pt x="7157" y="14134"/>
                  <a:pt x="7158" y="14134"/>
                  <a:pt x="7158" y="14133"/>
                </a:cubicBezTo>
                <a:cubicBezTo>
                  <a:pt x="7158" y="14095"/>
                  <a:pt x="7143" y="14064"/>
                  <a:pt x="7124" y="14064"/>
                </a:cubicBezTo>
                <a:cubicBezTo>
                  <a:pt x="7117" y="14064"/>
                  <a:pt x="7111" y="14071"/>
                  <a:pt x="7105" y="14079"/>
                </a:cubicBezTo>
                <a:cubicBezTo>
                  <a:pt x="7100" y="14070"/>
                  <a:pt x="7092" y="14060"/>
                  <a:pt x="7092" y="14055"/>
                </a:cubicBezTo>
                <a:cubicBezTo>
                  <a:pt x="7092" y="14018"/>
                  <a:pt x="7099" y="13979"/>
                  <a:pt x="7119" y="13979"/>
                </a:cubicBezTo>
                <a:close/>
                <a:moveTo>
                  <a:pt x="17337" y="13979"/>
                </a:moveTo>
                <a:cubicBezTo>
                  <a:pt x="17343" y="14044"/>
                  <a:pt x="17362" y="14100"/>
                  <a:pt x="17394" y="14100"/>
                </a:cubicBezTo>
                <a:cubicBezTo>
                  <a:pt x="17408" y="14100"/>
                  <a:pt x="17415" y="14086"/>
                  <a:pt x="17420" y="14072"/>
                </a:cubicBezTo>
                <a:cubicBezTo>
                  <a:pt x="17422" y="14070"/>
                  <a:pt x="17423" y="14068"/>
                  <a:pt x="17424" y="14065"/>
                </a:cubicBezTo>
                <a:cubicBezTo>
                  <a:pt x="17428" y="14061"/>
                  <a:pt x="17443" y="14051"/>
                  <a:pt x="17457" y="14042"/>
                </a:cubicBezTo>
                <a:cubicBezTo>
                  <a:pt x="17460" y="14053"/>
                  <a:pt x="17464" y="14061"/>
                  <a:pt x="17470" y="14064"/>
                </a:cubicBezTo>
                <a:cubicBezTo>
                  <a:pt x="17459" y="14082"/>
                  <a:pt x="17448" y="14095"/>
                  <a:pt x="17428" y="14095"/>
                </a:cubicBezTo>
                <a:cubicBezTo>
                  <a:pt x="17420" y="14095"/>
                  <a:pt x="17413" y="14109"/>
                  <a:pt x="17413" y="14126"/>
                </a:cubicBezTo>
                <a:cubicBezTo>
                  <a:pt x="17413" y="14132"/>
                  <a:pt x="17424" y="14163"/>
                  <a:pt x="17428" y="14183"/>
                </a:cubicBezTo>
                <a:cubicBezTo>
                  <a:pt x="17422" y="14189"/>
                  <a:pt x="17417" y="14200"/>
                  <a:pt x="17417" y="14215"/>
                </a:cubicBezTo>
                <a:cubicBezTo>
                  <a:pt x="17417" y="14237"/>
                  <a:pt x="17426" y="14254"/>
                  <a:pt x="17437" y="14254"/>
                </a:cubicBezTo>
                <a:cubicBezTo>
                  <a:pt x="17440" y="14254"/>
                  <a:pt x="17443" y="14250"/>
                  <a:pt x="17445" y="14247"/>
                </a:cubicBezTo>
                <a:cubicBezTo>
                  <a:pt x="17452" y="14270"/>
                  <a:pt x="17454" y="14289"/>
                  <a:pt x="17461" y="14305"/>
                </a:cubicBezTo>
                <a:cubicBezTo>
                  <a:pt x="17459" y="14311"/>
                  <a:pt x="17457" y="14320"/>
                  <a:pt x="17457" y="14330"/>
                </a:cubicBezTo>
                <a:cubicBezTo>
                  <a:pt x="17457" y="14331"/>
                  <a:pt x="17459" y="14334"/>
                  <a:pt x="17459" y="14335"/>
                </a:cubicBezTo>
                <a:cubicBezTo>
                  <a:pt x="17454" y="14331"/>
                  <a:pt x="17450" y="14325"/>
                  <a:pt x="17445" y="14325"/>
                </a:cubicBezTo>
                <a:cubicBezTo>
                  <a:pt x="17433" y="14325"/>
                  <a:pt x="17424" y="14343"/>
                  <a:pt x="17420" y="14366"/>
                </a:cubicBezTo>
                <a:cubicBezTo>
                  <a:pt x="17414" y="14352"/>
                  <a:pt x="17409" y="14340"/>
                  <a:pt x="17409" y="14327"/>
                </a:cubicBezTo>
                <a:lnTo>
                  <a:pt x="17417" y="14242"/>
                </a:lnTo>
                <a:cubicBezTo>
                  <a:pt x="17418" y="14232"/>
                  <a:pt x="17416" y="14220"/>
                  <a:pt x="17412" y="14213"/>
                </a:cubicBezTo>
                <a:cubicBezTo>
                  <a:pt x="17408" y="14206"/>
                  <a:pt x="17401" y="14205"/>
                  <a:pt x="17396" y="14208"/>
                </a:cubicBezTo>
                <a:cubicBezTo>
                  <a:pt x="17395" y="14208"/>
                  <a:pt x="17395" y="14208"/>
                  <a:pt x="17393" y="14207"/>
                </a:cubicBezTo>
                <a:cubicBezTo>
                  <a:pt x="17391" y="14207"/>
                  <a:pt x="17388" y="14206"/>
                  <a:pt x="17385" y="14206"/>
                </a:cubicBezTo>
                <a:cubicBezTo>
                  <a:pt x="17363" y="14206"/>
                  <a:pt x="17339" y="14239"/>
                  <a:pt x="17339" y="14288"/>
                </a:cubicBezTo>
                <a:cubicBezTo>
                  <a:pt x="17339" y="14322"/>
                  <a:pt x="17344" y="14347"/>
                  <a:pt x="17349" y="14369"/>
                </a:cubicBezTo>
                <a:cubicBezTo>
                  <a:pt x="17350" y="14370"/>
                  <a:pt x="17350" y="14372"/>
                  <a:pt x="17350" y="14373"/>
                </a:cubicBezTo>
                <a:cubicBezTo>
                  <a:pt x="17346" y="14380"/>
                  <a:pt x="17343" y="14390"/>
                  <a:pt x="17343" y="14402"/>
                </a:cubicBezTo>
                <a:cubicBezTo>
                  <a:pt x="17343" y="14419"/>
                  <a:pt x="17349" y="14431"/>
                  <a:pt x="17357" y="14436"/>
                </a:cubicBezTo>
                <a:cubicBezTo>
                  <a:pt x="17356" y="14471"/>
                  <a:pt x="17348" y="14554"/>
                  <a:pt x="17339" y="14567"/>
                </a:cubicBezTo>
                <a:cubicBezTo>
                  <a:pt x="17330" y="14566"/>
                  <a:pt x="17322" y="14549"/>
                  <a:pt x="17322" y="14542"/>
                </a:cubicBezTo>
                <a:lnTo>
                  <a:pt x="17322" y="14338"/>
                </a:lnTo>
                <a:cubicBezTo>
                  <a:pt x="17322" y="14323"/>
                  <a:pt x="17316" y="14311"/>
                  <a:pt x="17309" y="14309"/>
                </a:cubicBezTo>
                <a:cubicBezTo>
                  <a:pt x="17307" y="14308"/>
                  <a:pt x="17306" y="14307"/>
                  <a:pt x="17303" y="14306"/>
                </a:cubicBezTo>
                <a:cubicBezTo>
                  <a:pt x="17283" y="14301"/>
                  <a:pt x="17280" y="14296"/>
                  <a:pt x="17280" y="14283"/>
                </a:cubicBezTo>
                <a:cubicBezTo>
                  <a:pt x="17280" y="14232"/>
                  <a:pt x="17287" y="14200"/>
                  <a:pt x="17297" y="14159"/>
                </a:cubicBezTo>
                <a:cubicBezTo>
                  <a:pt x="17303" y="14133"/>
                  <a:pt x="17311" y="14102"/>
                  <a:pt x="17317" y="14063"/>
                </a:cubicBezTo>
                <a:cubicBezTo>
                  <a:pt x="17317" y="14060"/>
                  <a:pt x="17320" y="14054"/>
                  <a:pt x="17322" y="14050"/>
                </a:cubicBezTo>
                <a:cubicBezTo>
                  <a:pt x="17328" y="14035"/>
                  <a:pt x="17337" y="14016"/>
                  <a:pt x="17337" y="13989"/>
                </a:cubicBezTo>
                <a:cubicBezTo>
                  <a:pt x="17337" y="13986"/>
                  <a:pt x="17337" y="13982"/>
                  <a:pt x="17337" y="13979"/>
                </a:cubicBezTo>
                <a:close/>
                <a:moveTo>
                  <a:pt x="6138" y="13989"/>
                </a:moveTo>
                <a:cubicBezTo>
                  <a:pt x="6119" y="13989"/>
                  <a:pt x="6104" y="14020"/>
                  <a:pt x="6104" y="14058"/>
                </a:cubicBezTo>
                <a:cubicBezTo>
                  <a:pt x="6104" y="14096"/>
                  <a:pt x="6119" y="14126"/>
                  <a:pt x="6138" y="14126"/>
                </a:cubicBezTo>
                <a:cubicBezTo>
                  <a:pt x="6157" y="14126"/>
                  <a:pt x="6172" y="14096"/>
                  <a:pt x="6172" y="14058"/>
                </a:cubicBezTo>
                <a:cubicBezTo>
                  <a:pt x="6172" y="14020"/>
                  <a:pt x="6157" y="13989"/>
                  <a:pt x="6138" y="13989"/>
                </a:cubicBezTo>
                <a:close/>
                <a:moveTo>
                  <a:pt x="18098" y="13992"/>
                </a:moveTo>
                <a:cubicBezTo>
                  <a:pt x="18114" y="13992"/>
                  <a:pt x="18129" y="14009"/>
                  <a:pt x="18146" y="14029"/>
                </a:cubicBezTo>
                <a:cubicBezTo>
                  <a:pt x="18158" y="14044"/>
                  <a:pt x="18171" y="14059"/>
                  <a:pt x="18185" y="14068"/>
                </a:cubicBezTo>
                <a:lnTo>
                  <a:pt x="18185" y="14178"/>
                </a:lnTo>
                <a:cubicBezTo>
                  <a:pt x="18183" y="14172"/>
                  <a:pt x="18179" y="14170"/>
                  <a:pt x="18175" y="14170"/>
                </a:cubicBezTo>
                <a:lnTo>
                  <a:pt x="18160" y="14170"/>
                </a:lnTo>
                <a:cubicBezTo>
                  <a:pt x="18159" y="14170"/>
                  <a:pt x="18157" y="14170"/>
                  <a:pt x="18156" y="14171"/>
                </a:cubicBezTo>
                <a:cubicBezTo>
                  <a:pt x="18134" y="14183"/>
                  <a:pt x="18120" y="14186"/>
                  <a:pt x="18098" y="14186"/>
                </a:cubicBezTo>
                <a:cubicBezTo>
                  <a:pt x="18094" y="14186"/>
                  <a:pt x="18091" y="14184"/>
                  <a:pt x="18087" y="14182"/>
                </a:cubicBezTo>
                <a:cubicBezTo>
                  <a:pt x="18111" y="14175"/>
                  <a:pt x="18130" y="14138"/>
                  <a:pt x="18130" y="14088"/>
                </a:cubicBezTo>
                <a:cubicBezTo>
                  <a:pt x="18130" y="14040"/>
                  <a:pt x="18112" y="14005"/>
                  <a:pt x="18089" y="13996"/>
                </a:cubicBezTo>
                <a:cubicBezTo>
                  <a:pt x="18092" y="13995"/>
                  <a:pt x="18095" y="13992"/>
                  <a:pt x="18098" y="13992"/>
                </a:cubicBezTo>
                <a:close/>
                <a:moveTo>
                  <a:pt x="18038" y="14055"/>
                </a:moveTo>
                <a:cubicBezTo>
                  <a:pt x="18036" y="14066"/>
                  <a:pt x="18031" y="14075"/>
                  <a:pt x="18031" y="14088"/>
                </a:cubicBezTo>
                <a:cubicBezTo>
                  <a:pt x="18031" y="14092"/>
                  <a:pt x="18033" y="14095"/>
                  <a:pt x="18034" y="14099"/>
                </a:cubicBezTo>
                <a:cubicBezTo>
                  <a:pt x="18030" y="14096"/>
                  <a:pt x="18026" y="14092"/>
                  <a:pt x="18023" y="14091"/>
                </a:cubicBezTo>
                <a:cubicBezTo>
                  <a:pt x="18007" y="14081"/>
                  <a:pt x="18005" y="14078"/>
                  <a:pt x="18005" y="14073"/>
                </a:cubicBezTo>
                <a:cubicBezTo>
                  <a:pt x="18006" y="14070"/>
                  <a:pt x="18012" y="14064"/>
                  <a:pt x="18020" y="14064"/>
                </a:cubicBezTo>
                <a:cubicBezTo>
                  <a:pt x="18027" y="14064"/>
                  <a:pt x="18033" y="14060"/>
                  <a:pt x="18038" y="14055"/>
                </a:cubicBezTo>
                <a:close/>
                <a:moveTo>
                  <a:pt x="6836" y="14101"/>
                </a:moveTo>
                <a:cubicBezTo>
                  <a:pt x="6822" y="14101"/>
                  <a:pt x="6811" y="14124"/>
                  <a:pt x="6811" y="14152"/>
                </a:cubicBezTo>
                <a:cubicBezTo>
                  <a:pt x="6811" y="14181"/>
                  <a:pt x="6822" y="14204"/>
                  <a:pt x="6836" y="14204"/>
                </a:cubicBezTo>
                <a:cubicBezTo>
                  <a:pt x="6851" y="14204"/>
                  <a:pt x="6862" y="14181"/>
                  <a:pt x="6862" y="14152"/>
                </a:cubicBezTo>
                <a:cubicBezTo>
                  <a:pt x="6862" y="14124"/>
                  <a:pt x="6851" y="14101"/>
                  <a:pt x="6836" y="14101"/>
                </a:cubicBezTo>
                <a:close/>
                <a:moveTo>
                  <a:pt x="17344" y="14138"/>
                </a:moveTo>
                <a:cubicBezTo>
                  <a:pt x="17333" y="14138"/>
                  <a:pt x="17324" y="14156"/>
                  <a:pt x="17324" y="14178"/>
                </a:cubicBezTo>
                <a:cubicBezTo>
                  <a:pt x="17324" y="14200"/>
                  <a:pt x="17333" y="14217"/>
                  <a:pt x="17344" y="14217"/>
                </a:cubicBezTo>
                <a:cubicBezTo>
                  <a:pt x="17355" y="14217"/>
                  <a:pt x="17363" y="14200"/>
                  <a:pt x="17363" y="14178"/>
                </a:cubicBezTo>
                <a:cubicBezTo>
                  <a:pt x="17363" y="14156"/>
                  <a:pt x="17355" y="14138"/>
                  <a:pt x="17344" y="14138"/>
                </a:cubicBezTo>
                <a:close/>
                <a:moveTo>
                  <a:pt x="16488" y="14140"/>
                </a:moveTo>
                <a:cubicBezTo>
                  <a:pt x="16489" y="14147"/>
                  <a:pt x="16490" y="14154"/>
                  <a:pt x="16492" y="14162"/>
                </a:cubicBezTo>
                <a:cubicBezTo>
                  <a:pt x="16486" y="14157"/>
                  <a:pt x="16481" y="14155"/>
                  <a:pt x="16476" y="14154"/>
                </a:cubicBezTo>
                <a:cubicBezTo>
                  <a:pt x="16477" y="14152"/>
                  <a:pt x="16477" y="14151"/>
                  <a:pt x="16477" y="14150"/>
                </a:cubicBezTo>
                <a:cubicBezTo>
                  <a:pt x="16480" y="14146"/>
                  <a:pt x="16484" y="14143"/>
                  <a:pt x="16488" y="14140"/>
                </a:cubicBezTo>
                <a:close/>
                <a:moveTo>
                  <a:pt x="18404" y="14172"/>
                </a:moveTo>
                <a:cubicBezTo>
                  <a:pt x="18405" y="14209"/>
                  <a:pt x="18420" y="14238"/>
                  <a:pt x="18438" y="14238"/>
                </a:cubicBezTo>
                <a:cubicBezTo>
                  <a:pt x="18456" y="14238"/>
                  <a:pt x="18470" y="14209"/>
                  <a:pt x="18471" y="14172"/>
                </a:cubicBezTo>
                <a:cubicBezTo>
                  <a:pt x="18477" y="14181"/>
                  <a:pt x="18483" y="14186"/>
                  <a:pt x="18488" y="14196"/>
                </a:cubicBezTo>
                <a:cubicBezTo>
                  <a:pt x="18495" y="14209"/>
                  <a:pt x="18501" y="14219"/>
                  <a:pt x="18507" y="14226"/>
                </a:cubicBezTo>
                <a:cubicBezTo>
                  <a:pt x="18509" y="14228"/>
                  <a:pt x="18512" y="14229"/>
                  <a:pt x="18514" y="14229"/>
                </a:cubicBezTo>
                <a:lnTo>
                  <a:pt x="18566" y="14229"/>
                </a:lnTo>
                <a:cubicBezTo>
                  <a:pt x="18573" y="14240"/>
                  <a:pt x="18582" y="14244"/>
                  <a:pt x="18590" y="14250"/>
                </a:cubicBezTo>
                <a:cubicBezTo>
                  <a:pt x="18580" y="14251"/>
                  <a:pt x="18571" y="14269"/>
                  <a:pt x="18571" y="14290"/>
                </a:cubicBezTo>
                <a:cubicBezTo>
                  <a:pt x="18571" y="14312"/>
                  <a:pt x="18580" y="14328"/>
                  <a:pt x="18591" y="14328"/>
                </a:cubicBezTo>
                <a:cubicBezTo>
                  <a:pt x="18602" y="14328"/>
                  <a:pt x="18610" y="14312"/>
                  <a:pt x="18610" y="14290"/>
                </a:cubicBezTo>
                <a:cubicBezTo>
                  <a:pt x="18610" y="14281"/>
                  <a:pt x="18608" y="14273"/>
                  <a:pt x="18605" y="14267"/>
                </a:cubicBezTo>
                <a:cubicBezTo>
                  <a:pt x="18626" y="14296"/>
                  <a:pt x="18656" y="14319"/>
                  <a:pt x="18687" y="14337"/>
                </a:cubicBezTo>
                <a:cubicBezTo>
                  <a:pt x="18684" y="14350"/>
                  <a:pt x="18683" y="14363"/>
                  <a:pt x="18683" y="14377"/>
                </a:cubicBezTo>
                <a:cubicBezTo>
                  <a:pt x="18683" y="14447"/>
                  <a:pt x="18711" y="14503"/>
                  <a:pt x="18746" y="14503"/>
                </a:cubicBezTo>
                <a:cubicBezTo>
                  <a:pt x="18775" y="14503"/>
                  <a:pt x="18798" y="14465"/>
                  <a:pt x="18805" y="14412"/>
                </a:cubicBezTo>
                <a:cubicBezTo>
                  <a:pt x="18807" y="14413"/>
                  <a:pt x="18807" y="14416"/>
                  <a:pt x="18809" y="14417"/>
                </a:cubicBezTo>
                <a:cubicBezTo>
                  <a:pt x="18816" y="14451"/>
                  <a:pt x="18836" y="14458"/>
                  <a:pt x="18844" y="14461"/>
                </a:cubicBezTo>
                <a:lnTo>
                  <a:pt x="18845" y="14461"/>
                </a:lnTo>
                <a:cubicBezTo>
                  <a:pt x="18878" y="14482"/>
                  <a:pt x="18892" y="14522"/>
                  <a:pt x="18907" y="14565"/>
                </a:cubicBezTo>
                <a:cubicBezTo>
                  <a:pt x="18909" y="14571"/>
                  <a:pt x="18911" y="14576"/>
                  <a:pt x="18914" y="14581"/>
                </a:cubicBezTo>
                <a:cubicBezTo>
                  <a:pt x="18910" y="14592"/>
                  <a:pt x="18906" y="14604"/>
                  <a:pt x="18906" y="14618"/>
                </a:cubicBezTo>
                <a:cubicBezTo>
                  <a:pt x="18906" y="14629"/>
                  <a:pt x="18909" y="14637"/>
                  <a:pt x="18912" y="14647"/>
                </a:cubicBezTo>
                <a:lnTo>
                  <a:pt x="18728" y="14741"/>
                </a:lnTo>
                <a:cubicBezTo>
                  <a:pt x="18728" y="14741"/>
                  <a:pt x="18630" y="14792"/>
                  <a:pt x="18548" y="14833"/>
                </a:cubicBezTo>
                <a:cubicBezTo>
                  <a:pt x="18548" y="14830"/>
                  <a:pt x="18548" y="14828"/>
                  <a:pt x="18548" y="14825"/>
                </a:cubicBezTo>
                <a:cubicBezTo>
                  <a:pt x="18548" y="14755"/>
                  <a:pt x="18520" y="14698"/>
                  <a:pt x="18486" y="14698"/>
                </a:cubicBezTo>
                <a:cubicBezTo>
                  <a:pt x="18480" y="14698"/>
                  <a:pt x="18476" y="14702"/>
                  <a:pt x="18471" y="14704"/>
                </a:cubicBezTo>
                <a:cubicBezTo>
                  <a:pt x="18470" y="14682"/>
                  <a:pt x="18469" y="14658"/>
                  <a:pt x="18465" y="14633"/>
                </a:cubicBezTo>
                <a:cubicBezTo>
                  <a:pt x="18456" y="14582"/>
                  <a:pt x="18421" y="14545"/>
                  <a:pt x="18381" y="14508"/>
                </a:cubicBezTo>
                <a:cubicBezTo>
                  <a:pt x="18376" y="14503"/>
                  <a:pt x="18372" y="14499"/>
                  <a:pt x="18368" y="14495"/>
                </a:cubicBezTo>
                <a:cubicBezTo>
                  <a:pt x="18367" y="14494"/>
                  <a:pt x="18365" y="14494"/>
                  <a:pt x="18364" y="14493"/>
                </a:cubicBezTo>
                <a:cubicBezTo>
                  <a:pt x="18361" y="14482"/>
                  <a:pt x="18356" y="14474"/>
                  <a:pt x="18349" y="14474"/>
                </a:cubicBezTo>
                <a:cubicBezTo>
                  <a:pt x="18346" y="14474"/>
                  <a:pt x="18344" y="14478"/>
                  <a:pt x="18341" y="14480"/>
                </a:cubicBezTo>
                <a:cubicBezTo>
                  <a:pt x="18312" y="14464"/>
                  <a:pt x="18275" y="14450"/>
                  <a:pt x="18247" y="14450"/>
                </a:cubicBezTo>
                <a:cubicBezTo>
                  <a:pt x="18244" y="14450"/>
                  <a:pt x="18240" y="14439"/>
                  <a:pt x="18237" y="14435"/>
                </a:cubicBezTo>
                <a:cubicBezTo>
                  <a:pt x="18235" y="14415"/>
                  <a:pt x="18229" y="14400"/>
                  <a:pt x="18219" y="14400"/>
                </a:cubicBezTo>
                <a:cubicBezTo>
                  <a:pt x="18218" y="14400"/>
                  <a:pt x="18217" y="14402"/>
                  <a:pt x="18216" y="14402"/>
                </a:cubicBezTo>
                <a:cubicBezTo>
                  <a:pt x="18207" y="14383"/>
                  <a:pt x="18197" y="14363"/>
                  <a:pt x="18183" y="14359"/>
                </a:cubicBezTo>
                <a:lnTo>
                  <a:pt x="18183" y="14353"/>
                </a:lnTo>
                <a:cubicBezTo>
                  <a:pt x="18183" y="14338"/>
                  <a:pt x="18178" y="14325"/>
                  <a:pt x="18171" y="14323"/>
                </a:cubicBezTo>
                <a:cubicBezTo>
                  <a:pt x="18164" y="14320"/>
                  <a:pt x="18157" y="14329"/>
                  <a:pt x="18155" y="14342"/>
                </a:cubicBezTo>
                <a:cubicBezTo>
                  <a:pt x="18151" y="14360"/>
                  <a:pt x="18144" y="14400"/>
                  <a:pt x="18137" y="14400"/>
                </a:cubicBezTo>
                <a:cubicBezTo>
                  <a:pt x="18135" y="14400"/>
                  <a:pt x="18131" y="14399"/>
                  <a:pt x="18128" y="14398"/>
                </a:cubicBezTo>
                <a:cubicBezTo>
                  <a:pt x="18125" y="14386"/>
                  <a:pt x="18125" y="14377"/>
                  <a:pt x="18125" y="14366"/>
                </a:cubicBezTo>
                <a:cubicBezTo>
                  <a:pt x="18125" y="14350"/>
                  <a:pt x="18125" y="14331"/>
                  <a:pt x="18117" y="14306"/>
                </a:cubicBezTo>
                <a:cubicBezTo>
                  <a:pt x="18114" y="14295"/>
                  <a:pt x="18109" y="14287"/>
                  <a:pt x="18105" y="14282"/>
                </a:cubicBezTo>
                <a:cubicBezTo>
                  <a:pt x="18108" y="14281"/>
                  <a:pt x="18112" y="14278"/>
                  <a:pt x="18115" y="14277"/>
                </a:cubicBezTo>
                <a:cubicBezTo>
                  <a:pt x="18142" y="14268"/>
                  <a:pt x="18168" y="14257"/>
                  <a:pt x="18182" y="14224"/>
                </a:cubicBezTo>
                <a:cubicBezTo>
                  <a:pt x="18184" y="14240"/>
                  <a:pt x="18191" y="14254"/>
                  <a:pt x="18200" y="14254"/>
                </a:cubicBezTo>
                <a:cubicBezTo>
                  <a:pt x="18201" y="14254"/>
                  <a:pt x="18202" y="14252"/>
                  <a:pt x="18203" y="14252"/>
                </a:cubicBezTo>
                <a:cubicBezTo>
                  <a:pt x="18209" y="14258"/>
                  <a:pt x="18215" y="14263"/>
                  <a:pt x="18222" y="14266"/>
                </a:cubicBezTo>
                <a:cubicBezTo>
                  <a:pt x="18233" y="14304"/>
                  <a:pt x="18258" y="14352"/>
                  <a:pt x="18274" y="14352"/>
                </a:cubicBezTo>
                <a:cubicBezTo>
                  <a:pt x="18292" y="14352"/>
                  <a:pt x="18307" y="14317"/>
                  <a:pt x="18320" y="14281"/>
                </a:cubicBezTo>
                <a:cubicBezTo>
                  <a:pt x="18322" y="14277"/>
                  <a:pt x="18323" y="14273"/>
                  <a:pt x="18323" y="14271"/>
                </a:cubicBezTo>
                <a:cubicBezTo>
                  <a:pt x="18338" y="14242"/>
                  <a:pt x="18340" y="14240"/>
                  <a:pt x="18369" y="14224"/>
                </a:cubicBezTo>
                <a:cubicBezTo>
                  <a:pt x="18380" y="14216"/>
                  <a:pt x="18391" y="14197"/>
                  <a:pt x="18402" y="14176"/>
                </a:cubicBezTo>
                <a:cubicBezTo>
                  <a:pt x="18403" y="14174"/>
                  <a:pt x="18403" y="14174"/>
                  <a:pt x="18404" y="14172"/>
                </a:cubicBezTo>
                <a:close/>
                <a:moveTo>
                  <a:pt x="19272" y="14176"/>
                </a:moveTo>
                <a:cubicBezTo>
                  <a:pt x="19261" y="14176"/>
                  <a:pt x="19252" y="14187"/>
                  <a:pt x="19244" y="14199"/>
                </a:cubicBezTo>
                <a:cubicBezTo>
                  <a:pt x="19242" y="14198"/>
                  <a:pt x="19241" y="14195"/>
                  <a:pt x="19240" y="14194"/>
                </a:cubicBezTo>
                <a:cubicBezTo>
                  <a:pt x="19234" y="14191"/>
                  <a:pt x="19228" y="14193"/>
                  <a:pt x="19224" y="14201"/>
                </a:cubicBezTo>
                <a:cubicBezTo>
                  <a:pt x="19220" y="14210"/>
                  <a:pt x="19219" y="14222"/>
                  <a:pt x="19221" y="14233"/>
                </a:cubicBezTo>
                <a:cubicBezTo>
                  <a:pt x="19223" y="14241"/>
                  <a:pt x="19225" y="14245"/>
                  <a:pt x="19228" y="14250"/>
                </a:cubicBezTo>
                <a:cubicBezTo>
                  <a:pt x="19226" y="14259"/>
                  <a:pt x="19222" y="14265"/>
                  <a:pt x="19222" y="14275"/>
                </a:cubicBezTo>
                <a:cubicBezTo>
                  <a:pt x="19222" y="14329"/>
                  <a:pt x="19245" y="14373"/>
                  <a:pt x="19272" y="14373"/>
                </a:cubicBezTo>
                <a:cubicBezTo>
                  <a:pt x="19279" y="14373"/>
                  <a:pt x="19285" y="14364"/>
                  <a:pt x="19291" y="14358"/>
                </a:cubicBezTo>
                <a:cubicBezTo>
                  <a:pt x="19295" y="14371"/>
                  <a:pt x="19299" y="14385"/>
                  <a:pt x="19308" y="14396"/>
                </a:cubicBezTo>
                <a:cubicBezTo>
                  <a:pt x="19308" y="14399"/>
                  <a:pt x="19307" y="14401"/>
                  <a:pt x="19307" y="14404"/>
                </a:cubicBezTo>
                <a:cubicBezTo>
                  <a:pt x="19301" y="14391"/>
                  <a:pt x="19294" y="14384"/>
                  <a:pt x="19286" y="14384"/>
                </a:cubicBezTo>
                <a:cubicBezTo>
                  <a:pt x="19259" y="14384"/>
                  <a:pt x="19253" y="14429"/>
                  <a:pt x="19248" y="14459"/>
                </a:cubicBezTo>
                <a:cubicBezTo>
                  <a:pt x="19247" y="14464"/>
                  <a:pt x="19246" y="14468"/>
                  <a:pt x="19246" y="14473"/>
                </a:cubicBezTo>
                <a:cubicBezTo>
                  <a:pt x="19246" y="14473"/>
                  <a:pt x="19245" y="14474"/>
                  <a:pt x="19245" y="14474"/>
                </a:cubicBezTo>
                <a:cubicBezTo>
                  <a:pt x="19244" y="14479"/>
                  <a:pt x="19243" y="14484"/>
                  <a:pt x="19242" y="14488"/>
                </a:cubicBezTo>
                <a:cubicBezTo>
                  <a:pt x="19239" y="14500"/>
                  <a:pt x="19237" y="14506"/>
                  <a:pt x="19233" y="14509"/>
                </a:cubicBezTo>
                <a:cubicBezTo>
                  <a:pt x="19226" y="14516"/>
                  <a:pt x="19215" y="14519"/>
                  <a:pt x="19202" y="14522"/>
                </a:cubicBezTo>
                <a:cubicBezTo>
                  <a:pt x="19187" y="14526"/>
                  <a:pt x="19169" y="14531"/>
                  <a:pt x="19150" y="14544"/>
                </a:cubicBezTo>
                <a:cubicBezTo>
                  <a:pt x="19145" y="14549"/>
                  <a:pt x="19138" y="14554"/>
                  <a:pt x="19135" y="14555"/>
                </a:cubicBezTo>
                <a:cubicBezTo>
                  <a:pt x="19134" y="14554"/>
                  <a:pt x="19134" y="14555"/>
                  <a:pt x="19133" y="14555"/>
                </a:cubicBezTo>
                <a:cubicBezTo>
                  <a:pt x="19133" y="14555"/>
                  <a:pt x="19086" y="14555"/>
                  <a:pt x="19086" y="14555"/>
                </a:cubicBezTo>
                <a:lnTo>
                  <a:pt x="19069" y="14555"/>
                </a:lnTo>
                <a:cubicBezTo>
                  <a:pt x="19065" y="14555"/>
                  <a:pt x="19061" y="14559"/>
                  <a:pt x="19058" y="14566"/>
                </a:cubicBezTo>
                <a:cubicBezTo>
                  <a:pt x="19055" y="14573"/>
                  <a:pt x="19054" y="14582"/>
                  <a:pt x="19055" y="14591"/>
                </a:cubicBezTo>
                <a:cubicBezTo>
                  <a:pt x="19055" y="14596"/>
                  <a:pt x="19056" y="14599"/>
                  <a:pt x="19057" y="14602"/>
                </a:cubicBezTo>
                <a:cubicBezTo>
                  <a:pt x="19065" y="14640"/>
                  <a:pt x="19082" y="14653"/>
                  <a:pt x="19096" y="14663"/>
                </a:cubicBezTo>
                <a:cubicBezTo>
                  <a:pt x="19104" y="14668"/>
                  <a:pt x="19111" y="14673"/>
                  <a:pt x="19116" y="14681"/>
                </a:cubicBezTo>
                <a:cubicBezTo>
                  <a:pt x="19117" y="14682"/>
                  <a:pt x="19117" y="14683"/>
                  <a:pt x="19118" y="14684"/>
                </a:cubicBezTo>
                <a:lnTo>
                  <a:pt x="19121" y="14691"/>
                </a:lnTo>
                <a:cubicBezTo>
                  <a:pt x="19123" y="14695"/>
                  <a:pt x="19126" y="14697"/>
                  <a:pt x="19129" y="14698"/>
                </a:cubicBezTo>
                <a:cubicBezTo>
                  <a:pt x="19133" y="14702"/>
                  <a:pt x="19137" y="14703"/>
                  <a:pt x="19141" y="14707"/>
                </a:cubicBezTo>
                <a:cubicBezTo>
                  <a:pt x="19151" y="14730"/>
                  <a:pt x="19163" y="14746"/>
                  <a:pt x="19179" y="14746"/>
                </a:cubicBezTo>
                <a:cubicBezTo>
                  <a:pt x="19197" y="14746"/>
                  <a:pt x="19210" y="14722"/>
                  <a:pt x="19218" y="14691"/>
                </a:cubicBezTo>
                <a:cubicBezTo>
                  <a:pt x="19221" y="14688"/>
                  <a:pt x="19224" y="14687"/>
                  <a:pt x="19227" y="14684"/>
                </a:cubicBezTo>
                <a:cubicBezTo>
                  <a:pt x="19239" y="14673"/>
                  <a:pt x="19250" y="14662"/>
                  <a:pt x="19264" y="14656"/>
                </a:cubicBezTo>
                <a:cubicBezTo>
                  <a:pt x="19270" y="14653"/>
                  <a:pt x="19275" y="14641"/>
                  <a:pt x="19275" y="14627"/>
                </a:cubicBezTo>
                <a:cubicBezTo>
                  <a:pt x="19275" y="14606"/>
                  <a:pt x="19280" y="14598"/>
                  <a:pt x="19290" y="14583"/>
                </a:cubicBezTo>
                <a:cubicBezTo>
                  <a:pt x="19303" y="14564"/>
                  <a:pt x="19320" y="14539"/>
                  <a:pt x="19320" y="14478"/>
                </a:cubicBezTo>
                <a:cubicBezTo>
                  <a:pt x="19320" y="14476"/>
                  <a:pt x="19320" y="14474"/>
                  <a:pt x="19320" y="14473"/>
                </a:cubicBezTo>
                <a:cubicBezTo>
                  <a:pt x="19320" y="14472"/>
                  <a:pt x="19319" y="14471"/>
                  <a:pt x="19319" y="14471"/>
                </a:cubicBezTo>
                <a:cubicBezTo>
                  <a:pt x="19320" y="14472"/>
                  <a:pt x="19321" y="14474"/>
                  <a:pt x="19322" y="14475"/>
                </a:cubicBezTo>
                <a:cubicBezTo>
                  <a:pt x="19322" y="14476"/>
                  <a:pt x="19323" y="14475"/>
                  <a:pt x="19323" y="14475"/>
                </a:cubicBezTo>
                <a:cubicBezTo>
                  <a:pt x="19323" y="14476"/>
                  <a:pt x="19323" y="14476"/>
                  <a:pt x="19323" y="14477"/>
                </a:cubicBezTo>
                <a:cubicBezTo>
                  <a:pt x="19328" y="14482"/>
                  <a:pt x="19333" y="14485"/>
                  <a:pt x="19337" y="14487"/>
                </a:cubicBezTo>
                <a:cubicBezTo>
                  <a:pt x="19338" y="14488"/>
                  <a:pt x="19338" y="14488"/>
                  <a:pt x="19339" y="14488"/>
                </a:cubicBezTo>
                <a:cubicBezTo>
                  <a:pt x="19342" y="14492"/>
                  <a:pt x="19346" y="14494"/>
                  <a:pt x="19350" y="14494"/>
                </a:cubicBezTo>
                <a:cubicBezTo>
                  <a:pt x="19353" y="14494"/>
                  <a:pt x="19356" y="14492"/>
                  <a:pt x="19358" y="14490"/>
                </a:cubicBezTo>
                <a:cubicBezTo>
                  <a:pt x="19363" y="14490"/>
                  <a:pt x="19368" y="14485"/>
                  <a:pt x="19371" y="14477"/>
                </a:cubicBezTo>
                <a:cubicBezTo>
                  <a:pt x="19373" y="14469"/>
                  <a:pt x="19374" y="14460"/>
                  <a:pt x="19372" y="14452"/>
                </a:cubicBezTo>
                <a:cubicBezTo>
                  <a:pt x="19372" y="14452"/>
                  <a:pt x="19372" y="14451"/>
                  <a:pt x="19372" y="14451"/>
                </a:cubicBezTo>
                <a:cubicBezTo>
                  <a:pt x="19372" y="14450"/>
                  <a:pt x="19372" y="14450"/>
                  <a:pt x="19372" y="14450"/>
                </a:cubicBezTo>
                <a:cubicBezTo>
                  <a:pt x="19372" y="14449"/>
                  <a:pt x="19372" y="14448"/>
                  <a:pt x="19372" y="14447"/>
                </a:cubicBezTo>
                <a:cubicBezTo>
                  <a:pt x="19372" y="14446"/>
                  <a:pt x="19372" y="14443"/>
                  <a:pt x="19372" y="14442"/>
                </a:cubicBezTo>
                <a:cubicBezTo>
                  <a:pt x="19373" y="14438"/>
                  <a:pt x="19373" y="14434"/>
                  <a:pt x="19373" y="14431"/>
                </a:cubicBezTo>
                <a:cubicBezTo>
                  <a:pt x="19373" y="14374"/>
                  <a:pt x="19356" y="14356"/>
                  <a:pt x="19343" y="14344"/>
                </a:cubicBezTo>
                <a:cubicBezTo>
                  <a:pt x="19338" y="14338"/>
                  <a:pt x="19332" y="14334"/>
                  <a:pt x="19328" y="14325"/>
                </a:cubicBezTo>
                <a:cubicBezTo>
                  <a:pt x="19324" y="14318"/>
                  <a:pt x="19321" y="14309"/>
                  <a:pt x="19317" y="14302"/>
                </a:cubicBezTo>
                <a:cubicBezTo>
                  <a:pt x="19317" y="14301"/>
                  <a:pt x="19316" y="14300"/>
                  <a:pt x="19315" y="14299"/>
                </a:cubicBezTo>
                <a:cubicBezTo>
                  <a:pt x="19317" y="14291"/>
                  <a:pt x="19321" y="14284"/>
                  <a:pt x="19321" y="14275"/>
                </a:cubicBezTo>
                <a:cubicBezTo>
                  <a:pt x="19321" y="14220"/>
                  <a:pt x="19299" y="14176"/>
                  <a:pt x="19272" y="14176"/>
                </a:cubicBezTo>
                <a:close/>
                <a:moveTo>
                  <a:pt x="16422" y="14193"/>
                </a:moveTo>
                <a:cubicBezTo>
                  <a:pt x="16423" y="14195"/>
                  <a:pt x="16424" y="14196"/>
                  <a:pt x="16425" y="14198"/>
                </a:cubicBezTo>
                <a:cubicBezTo>
                  <a:pt x="16429" y="14206"/>
                  <a:pt x="16434" y="14213"/>
                  <a:pt x="16438" y="14222"/>
                </a:cubicBezTo>
                <a:cubicBezTo>
                  <a:pt x="16444" y="14234"/>
                  <a:pt x="16451" y="14241"/>
                  <a:pt x="16458" y="14249"/>
                </a:cubicBezTo>
                <a:cubicBezTo>
                  <a:pt x="16469" y="14261"/>
                  <a:pt x="16476" y="14272"/>
                  <a:pt x="16476" y="14282"/>
                </a:cubicBezTo>
                <a:cubicBezTo>
                  <a:pt x="16476" y="14282"/>
                  <a:pt x="16476" y="14447"/>
                  <a:pt x="16476" y="14447"/>
                </a:cubicBezTo>
                <a:cubicBezTo>
                  <a:pt x="16459" y="14473"/>
                  <a:pt x="16462" y="14521"/>
                  <a:pt x="16464" y="14553"/>
                </a:cubicBezTo>
                <a:cubicBezTo>
                  <a:pt x="16464" y="14557"/>
                  <a:pt x="16465" y="14560"/>
                  <a:pt x="16465" y="14564"/>
                </a:cubicBezTo>
                <a:cubicBezTo>
                  <a:pt x="16459" y="14556"/>
                  <a:pt x="16454" y="14549"/>
                  <a:pt x="16447" y="14549"/>
                </a:cubicBezTo>
                <a:cubicBezTo>
                  <a:pt x="16433" y="14549"/>
                  <a:pt x="16423" y="14569"/>
                  <a:pt x="16418" y="14593"/>
                </a:cubicBezTo>
                <a:cubicBezTo>
                  <a:pt x="16412" y="14582"/>
                  <a:pt x="16406" y="14571"/>
                  <a:pt x="16389" y="14524"/>
                </a:cubicBezTo>
                <a:cubicBezTo>
                  <a:pt x="16384" y="14511"/>
                  <a:pt x="16383" y="14508"/>
                  <a:pt x="16382" y="14507"/>
                </a:cubicBezTo>
                <a:cubicBezTo>
                  <a:pt x="16369" y="14481"/>
                  <a:pt x="16357" y="14461"/>
                  <a:pt x="16345" y="14443"/>
                </a:cubicBezTo>
                <a:cubicBezTo>
                  <a:pt x="16345" y="14441"/>
                  <a:pt x="16344" y="14439"/>
                  <a:pt x="16344" y="14437"/>
                </a:cubicBezTo>
                <a:lnTo>
                  <a:pt x="16350" y="14418"/>
                </a:lnTo>
                <a:lnTo>
                  <a:pt x="16422" y="14193"/>
                </a:lnTo>
                <a:close/>
                <a:moveTo>
                  <a:pt x="16614" y="14193"/>
                </a:moveTo>
                <a:cubicBezTo>
                  <a:pt x="16610" y="14193"/>
                  <a:pt x="16605" y="14197"/>
                  <a:pt x="16602" y="14204"/>
                </a:cubicBezTo>
                <a:cubicBezTo>
                  <a:pt x="16597" y="14216"/>
                  <a:pt x="16598" y="14231"/>
                  <a:pt x="16599" y="14243"/>
                </a:cubicBezTo>
                <a:cubicBezTo>
                  <a:pt x="16599" y="14291"/>
                  <a:pt x="16612" y="14325"/>
                  <a:pt x="16631" y="14325"/>
                </a:cubicBezTo>
                <a:cubicBezTo>
                  <a:pt x="16650" y="14325"/>
                  <a:pt x="16666" y="14294"/>
                  <a:pt x="16670" y="14249"/>
                </a:cubicBezTo>
                <a:cubicBezTo>
                  <a:pt x="16671" y="14235"/>
                  <a:pt x="16667" y="14220"/>
                  <a:pt x="16660" y="14215"/>
                </a:cubicBezTo>
                <a:cubicBezTo>
                  <a:pt x="16659" y="14215"/>
                  <a:pt x="16657" y="14212"/>
                  <a:pt x="16656" y="14210"/>
                </a:cubicBezTo>
                <a:cubicBezTo>
                  <a:pt x="16651" y="14202"/>
                  <a:pt x="16644" y="14193"/>
                  <a:pt x="16635" y="14193"/>
                </a:cubicBezTo>
                <a:lnTo>
                  <a:pt x="16614" y="14193"/>
                </a:lnTo>
                <a:close/>
                <a:moveTo>
                  <a:pt x="17746" y="14213"/>
                </a:moveTo>
                <a:cubicBezTo>
                  <a:pt x="17719" y="14213"/>
                  <a:pt x="17696" y="14258"/>
                  <a:pt x="17696" y="14312"/>
                </a:cubicBezTo>
                <a:cubicBezTo>
                  <a:pt x="17696" y="14314"/>
                  <a:pt x="17698" y="14316"/>
                  <a:pt x="17698" y="14318"/>
                </a:cubicBezTo>
                <a:cubicBezTo>
                  <a:pt x="17698" y="14320"/>
                  <a:pt x="17696" y="14321"/>
                  <a:pt x="17696" y="14323"/>
                </a:cubicBezTo>
                <a:cubicBezTo>
                  <a:pt x="17696" y="14341"/>
                  <a:pt x="17704" y="14358"/>
                  <a:pt x="17710" y="14375"/>
                </a:cubicBezTo>
                <a:cubicBezTo>
                  <a:pt x="17711" y="14377"/>
                  <a:pt x="17710" y="14380"/>
                  <a:pt x="17711" y="14382"/>
                </a:cubicBezTo>
                <a:cubicBezTo>
                  <a:pt x="17711" y="14382"/>
                  <a:pt x="17712" y="14382"/>
                  <a:pt x="17712" y="14382"/>
                </a:cubicBezTo>
                <a:cubicBezTo>
                  <a:pt x="17723" y="14410"/>
                  <a:pt x="17736" y="14433"/>
                  <a:pt x="17749" y="14433"/>
                </a:cubicBezTo>
                <a:cubicBezTo>
                  <a:pt x="17760" y="14433"/>
                  <a:pt x="17770" y="14409"/>
                  <a:pt x="17777" y="14384"/>
                </a:cubicBezTo>
                <a:cubicBezTo>
                  <a:pt x="17787" y="14367"/>
                  <a:pt x="17795" y="14342"/>
                  <a:pt x="17795" y="14312"/>
                </a:cubicBezTo>
                <a:cubicBezTo>
                  <a:pt x="17795" y="14258"/>
                  <a:pt x="17773" y="14213"/>
                  <a:pt x="17746" y="14213"/>
                </a:cubicBezTo>
                <a:close/>
                <a:moveTo>
                  <a:pt x="17838" y="14231"/>
                </a:moveTo>
                <a:cubicBezTo>
                  <a:pt x="17834" y="14231"/>
                  <a:pt x="17829" y="14235"/>
                  <a:pt x="17827" y="14240"/>
                </a:cubicBezTo>
                <a:cubicBezTo>
                  <a:pt x="17826" y="14241"/>
                  <a:pt x="17825" y="14242"/>
                  <a:pt x="17824" y="14243"/>
                </a:cubicBezTo>
                <a:cubicBezTo>
                  <a:pt x="17819" y="14252"/>
                  <a:pt x="17808" y="14268"/>
                  <a:pt x="17808" y="14298"/>
                </a:cubicBezTo>
                <a:cubicBezTo>
                  <a:pt x="17808" y="14311"/>
                  <a:pt x="17812" y="14324"/>
                  <a:pt x="17819" y="14327"/>
                </a:cubicBezTo>
                <a:cubicBezTo>
                  <a:pt x="17828" y="14333"/>
                  <a:pt x="17851" y="14346"/>
                  <a:pt x="17861" y="14346"/>
                </a:cubicBezTo>
                <a:lnTo>
                  <a:pt x="17903" y="14346"/>
                </a:lnTo>
                <a:cubicBezTo>
                  <a:pt x="17903" y="14350"/>
                  <a:pt x="17901" y="14352"/>
                  <a:pt x="17901" y="14356"/>
                </a:cubicBezTo>
                <a:cubicBezTo>
                  <a:pt x="17901" y="14394"/>
                  <a:pt x="17917" y="14424"/>
                  <a:pt x="17935" y="14424"/>
                </a:cubicBezTo>
                <a:cubicBezTo>
                  <a:pt x="17950" y="14424"/>
                  <a:pt x="17960" y="14403"/>
                  <a:pt x="17965" y="14377"/>
                </a:cubicBezTo>
                <a:cubicBezTo>
                  <a:pt x="17972" y="14381"/>
                  <a:pt x="17976" y="14388"/>
                  <a:pt x="17984" y="14388"/>
                </a:cubicBezTo>
                <a:cubicBezTo>
                  <a:pt x="18008" y="14388"/>
                  <a:pt x="18012" y="14364"/>
                  <a:pt x="18012" y="14349"/>
                </a:cubicBezTo>
                <a:cubicBezTo>
                  <a:pt x="18012" y="14318"/>
                  <a:pt x="18001" y="14300"/>
                  <a:pt x="17994" y="14288"/>
                </a:cubicBezTo>
                <a:cubicBezTo>
                  <a:pt x="17990" y="14281"/>
                  <a:pt x="17986" y="14274"/>
                  <a:pt x="17986" y="14269"/>
                </a:cubicBezTo>
                <a:cubicBezTo>
                  <a:pt x="17985" y="14260"/>
                  <a:pt x="17983" y="14253"/>
                  <a:pt x="17979" y="14248"/>
                </a:cubicBezTo>
                <a:cubicBezTo>
                  <a:pt x="17975" y="14243"/>
                  <a:pt x="17971" y="14242"/>
                  <a:pt x="17967" y="14245"/>
                </a:cubicBezTo>
                <a:lnTo>
                  <a:pt x="17962" y="14247"/>
                </a:lnTo>
                <a:cubicBezTo>
                  <a:pt x="17960" y="14247"/>
                  <a:pt x="17957" y="14249"/>
                  <a:pt x="17954" y="14249"/>
                </a:cubicBezTo>
                <a:cubicBezTo>
                  <a:pt x="17952" y="14250"/>
                  <a:pt x="17950" y="14249"/>
                  <a:pt x="17947" y="14249"/>
                </a:cubicBezTo>
                <a:cubicBezTo>
                  <a:pt x="17946" y="14241"/>
                  <a:pt x="17942" y="14236"/>
                  <a:pt x="17938" y="14233"/>
                </a:cubicBezTo>
                <a:cubicBezTo>
                  <a:pt x="17936" y="14231"/>
                  <a:pt x="17934" y="14231"/>
                  <a:pt x="17932" y="14231"/>
                </a:cubicBezTo>
                <a:lnTo>
                  <a:pt x="17838" y="14231"/>
                </a:lnTo>
                <a:close/>
                <a:moveTo>
                  <a:pt x="6557" y="14288"/>
                </a:moveTo>
                <a:cubicBezTo>
                  <a:pt x="6543" y="14288"/>
                  <a:pt x="6532" y="14311"/>
                  <a:pt x="6532" y="14339"/>
                </a:cubicBezTo>
                <a:cubicBezTo>
                  <a:pt x="6532" y="14367"/>
                  <a:pt x="6543" y="14390"/>
                  <a:pt x="6557" y="14390"/>
                </a:cubicBezTo>
                <a:cubicBezTo>
                  <a:pt x="6571" y="14390"/>
                  <a:pt x="6583" y="14367"/>
                  <a:pt x="6583" y="14339"/>
                </a:cubicBezTo>
                <a:cubicBezTo>
                  <a:pt x="6583" y="14311"/>
                  <a:pt x="6571" y="14288"/>
                  <a:pt x="6557" y="14288"/>
                </a:cubicBezTo>
                <a:close/>
                <a:moveTo>
                  <a:pt x="17962" y="14307"/>
                </a:moveTo>
                <a:cubicBezTo>
                  <a:pt x="17964" y="14314"/>
                  <a:pt x="17967" y="14319"/>
                  <a:pt x="17969" y="14324"/>
                </a:cubicBezTo>
                <a:cubicBezTo>
                  <a:pt x="17966" y="14322"/>
                  <a:pt x="17964" y="14319"/>
                  <a:pt x="17961" y="14317"/>
                </a:cubicBezTo>
                <a:cubicBezTo>
                  <a:pt x="17960" y="14314"/>
                  <a:pt x="17960" y="14311"/>
                  <a:pt x="17959" y="14309"/>
                </a:cubicBezTo>
                <a:cubicBezTo>
                  <a:pt x="17960" y="14308"/>
                  <a:pt x="17961" y="14308"/>
                  <a:pt x="17962" y="14307"/>
                </a:cubicBezTo>
                <a:close/>
                <a:moveTo>
                  <a:pt x="5273" y="14320"/>
                </a:moveTo>
                <a:cubicBezTo>
                  <a:pt x="5278" y="14323"/>
                  <a:pt x="5282" y="14326"/>
                  <a:pt x="5287" y="14326"/>
                </a:cubicBezTo>
                <a:cubicBezTo>
                  <a:pt x="5290" y="14326"/>
                  <a:pt x="5293" y="14325"/>
                  <a:pt x="5296" y="14324"/>
                </a:cubicBezTo>
                <a:cubicBezTo>
                  <a:pt x="5293" y="14331"/>
                  <a:pt x="5289" y="14337"/>
                  <a:pt x="5285" y="14344"/>
                </a:cubicBezTo>
                <a:cubicBezTo>
                  <a:pt x="5281" y="14335"/>
                  <a:pt x="5278" y="14327"/>
                  <a:pt x="5273" y="14320"/>
                </a:cubicBezTo>
                <a:close/>
                <a:moveTo>
                  <a:pt x="7567" y="14320"/>
                </a:moveTo>
                <a:cubicBezTo>
                  <a:pt x="7579" y="14336"/>
                  <a:pt x="7595" y="14353"/>
                  <a:pt x="7617" y="14353"/>
                </a:cubicBezTo>
                <a:cubicBezTo>
                  <a:pt x="7618" y="14353"/>
                  <a:pt x="7618" y="14352"/>
                  <a:pt x="7619" y="14352"/>
                </a:cubicBezTo>
                <a:lnTo>
                  <a:pt x="7697" y="14331"/>
                </a:lnTo>
                <a:cubicBezTo>
                  <a:pt x="7725" y="14344"/>
                  <a:pt x="7756" y="14365"/>
                  <a:pt x="7787" y="14393"/>
                </a:cubicBezTo>
                <a:cubicBezTo>
                  <a:pt x="7801" y="14434"/>
                  <a:pt x="7829" y="14491"/>
                  <a:pt x="7859" y="14537"/>
                </a:cubicBezTo>
                <a:lnTo>
                  <a:pt x="7850" y="14646"/>
                </a:lnTo>
                <a:lnTo>
                  <a:pt x="7819" y="15040"/>
                </a:lnTo>
                <a:cubicBezTo>
                  <a:pt x="7811" y="15043"/>
                  <a:pt x="7804" y="15048"/>
                  <a:pt x="7797" y="15056"/>
                </a:cubicBezTo>
                <a:lnTo>
                  <a:pt x="7567" y="14320"/>
                </a:lnTo>
                <a:close/>
                <a:moveTo>
                  <a:pt x="10721" y="14327"/>
                </a:moveTo>
                <a:lnTo>
                  <a:pt x="11131" y="14676"/>
                </a:lnTo>
                <a:cubicBezTo>
                  <a:pt x="11130" y="14688"/>
                  <a:pt x="11128" y="14700"/>
                  <a:pt x="11128" y="14713"/>
                </a:cubicBezTo>
                <a:cubicBezTo>
                  <a:pt x="11128" y="14845"/>
                  <a:pt x="11181" y="14952"/>
                  <a:pt x="11247" y="14952"/>
                </a:cubicBezTo>
                <a:cubicBezTo>
                  <a:pt x="11286" y="14952"/>
                  <a:pt x="11320" y="14912"/>
                  <a:pt x="11341" y="14853"/>
                </a:cubicBezTo>
                <a:lnTo>
                  <a:pt x="11547" y="15028"/>
                </a:lnTo>
                <a:cubicBezTo>
                  <a:pt x="11553" y="15033"/>
                  <a:pt x="11552" y="15032"/>
                  <a:pt x="11556" y="15036"/>
                </a:cubicBezTo>
                <a:cubicBezTo>
                  <a:pt x="11557" y="15116"/>
                  <a:pt x="11590" y="15181"/>
                  <a:pt x="11630" y="15181"/>
                </a:cubicBezTo>
                <a:cubicBezTo>
                  <a:pt x="11649" y="15181"/>
                  <a:pt x="11666" y="15165"/>
                  <a:pt x="11679" y="15141"/>
                </a:cubicBezTo>
                <a:lnTo>
                  <a:pt x="11936" y="15359"/>
                </a:lnTo>
                <a:cubicBezTo>
                  <a:pt x="11931" y="15376"/>
                  <a:pt x="11928" y="15395"/>
                  <a:pt x="11928" y="15415"/>
                </a:cubicBezTo>
                <a:cubicBezTo>
                  <a:pt x="11928" y="15481"/>
                  <a:pt x="11955" y="15534"/>
                  <a:pt x="11988" y="15534"/>
                </a:cubicBezTo>
                <a:cubicBezTo>
                  <a:pt x="12014" y="15534"/>
                  <a:pt x="12036" y="15499"/>
                  <a:pt x="12044" y="15451"/>
                </a:cubicBezTo>
                <a:lnTo>
                  <a:pt x="12500" y="15838"/>
                </a:lnTo>
                <a:cubicBezTo>
                  <a:pt x="12485" y="15905"/>
                  <a:pt x="12451" y="15949"/>
                  <a:pt x="12412" y="15990"/>
                </a:cubicBezTo>
                <a:cubicBezTo>
                  <a:pt x="12400" y="15912"/>
                  <a:pt x="12365" y="15854"/>
                  <a:pt x="12322" y="15854"/>
                </a:cubicBezTo>
                <a:cubicBezTo>
                  <a:pt x="12269" y="15854"/>
                  <a:pt x="12226" y="15941"/>
                  <a:pt x="12226" y="16048"/>
                </a:cubicBezTo>
                <a:cubicBezTo>
                  <a:pt x="12226" y="16059"/>
                  <a:pt x="12228" y="16068"/>
                  <a:pt x="12229" y="16078"/>
                </a:cubicBezTo>
                <a:lnTo>
                  <a:pt x="11742" y="16032"/>
                </a:lnTo>
                <a:cubicBezTo>
                  <a:pt x="11752" y="16023"/>
                  <a:pt x="11760" y="16007"/>
                  <a:pt x="11760" y="15984"/>
                </a:cubicBezTo>
                <a:cubicBezTo>
                  <a:pt x="11760" y="15953"/>
                  <a:pt x="11747" y="15929"/>
                  <a:pt x="11732" y="15929"/>
                </a:cubicBezTo>
                <a:cubicBezTo>
                  <a:pt x="11717" y="15929"/>
                  <a:pt x="11705" y="15953"/>
                  <a:pt x="11705" y="15984"/>
                </a:cubicBezTo>
                <a:cubicBezTo>
                  <a:pt x="11705" y="16005"/>
                  <a:pt x="11711" y="16020"/>
                  <a:pt x="11720" y="16029"/>
                </a:cubicBezTo>
                <a:lnTo>
                  <a:pt x="11403" y="15999"/>
                </a:lnTo>
                <a:cubicBezTo>
                  <a:pt x="11404" y="15994"/>
                  <a:pt x="11406" y="15990"/>
                  <a:pt x="11406" y="15984"/>
                </a:cubicBezTo>
                <a:cubicBezTo>
                  <a:pt x="11406" y="15953"/>
                  <a:pt x="11394" y="15929"/>
                  <a:pt x="11378" y="15929"/>
                </a:cubicBezTo>
                <a:cubicBezTo>
                  <a:pt x="11363" y="15929"/>
                  <a:pt x="11351" y="15953"/>
                  <a:pt x="11351" y="15984"/>
                </a:cubicBezTo>
                <a:cubicBezTo>
                  <a:pt x="11351" y="15988"/>
                  <a:pt x="11352" y="15991"/>
                  <a:pt x="11353" y="15994"/>
                </a:cubicBezTo>
                <a:lnTo>
                  <a:pt x="11023" y="15963"/>
                </a:lnTo>
                <a:cubicBezTo>
                  <a:pt x="11020" y="15903"/>
                  <a:pt x="10995" y="15854"/>
                  <a:pt x="10964" y="15854"/>
                </a:cubicBezTo>
                <a:cubicBezTo>
                  <a:pt x="10961" y="15854"/>
                  <a:pt x="10958" y="15858"/>
                  <a:pt x="10954" y="15859"/>
                </a:cubicBezTo>
                <a:lnTo>
                  <a:pt x="10885" y="15641"/>
                </a:lnTo>
                <a:cubicBezTo>
                  <a:pt x="10882" y="15633"/>
                  <a:pt x="10878" y="15628"/>
                  <a:pt x="10873" y="15627"/>
                </a:cubicBezTo>
                <a:cubicBezTo>
                  <a:pt x="10892" y="15579"/>
                  <a:pt x="10911" y="15529"/>
                  <a:pt x="10921" y="15469"/>
                </a:cubicBezTo>
                <a:cubicBezTo>
                  <a:pt x="10933" y="15442"/>
                  <a:pt x="10941" y="15407"/>
                  <a:pt x="10941" y="15368"/>
                </a:cubicBezTo>
                <a:cubicBezTo>
                  <a:pt x="10941" y="15329"/>
                  <a:pt x="10933" y="15292"/>
                  <a:pt x="10920" y="15266"/>
                </a:cubicBezTo>
                <a:cubicBezTo>
                  <a:pt x="10918" y="15251"/>
                  <a:pt x="10916" y="15236"/>
                  <a:pt x="10913" y="15223"/>
                </a:cubicBezTo>
                <a:cubicBezTo>
                  <a:pt x="10908" y="15193"/>
                  <a:pt x="10903" y="15165"/>
                  <a:pt x="10900" y="15128"/>
                </a:cubicBezTo>
                <a:cubicBezTo>
                  <a:pt x="10887" y="14968"/>
                  <a:pt x="10872" y="14895"/>
                  <a:pt x="10855" y="14811"/>
                </a:cubicBezTo>
                <a:cubicBezTo>
                  <a:pt x="10852" y="14798"/>
                  <a:pt x="10849" y="14784"/>
                  <a:pt x="10846" y="14769"/>
                </a:cubicBezTo>
                <a:cubicBezTo>
                  <a:pt x="10840" y="14738"/>
                  <a:pt x="10838" y="14704"/>
                  <a:pt x="10835" y="14668"/>
                </a:cubicBezTo>
                <a:cubicBezTo>
                  <a:pt x="10831" y="14613"/>
                  <a:pt x="10827" y="14556"/>
                  <a:pt x="10809" y="14507"/>
                </a:cubicBezTo>
                <a:cubicBezTo>
                  <a:pt x="10792" y="14464"/>
                  <a:pt x="10770" y="14421"/>
                  <a:pt x="10746" y="14376"/>
                </a:cubicBezTo>
                <a:cubicBezTo>
                  <a:pt x="10738" y="14360"/>
                  <a:pt x="10729" y="14344"/>
                  <a:pt x="10721" y="14327"/>
                </a:cubicBezTo>
                <a:close/>
                <a:moveTo>
                  <a:pt x="17472" y="14390"/>
                </a:moveTo>
                <a:cubicBezTo>
                  <a:pt x="17475" y="14399"/>
                  <a:pt x="17478" y="14408"/>
                  <a:pt x="17482" y="14415"/>
                </a:cubicBezTo>
                <a:cubicBezTo>
                  <a:pt x="17479" y="14418"/>
                  <a:pt x="17475" y="14421"/>
                  <a:pt x="17473" y="14423"/>
                </a:cubicBezTo>
                <a:cubicBezTo>
                  <a:pt x="17463" y="14431"/>
                  <a:pt x="17450" y="14443"/>
                  <a:pt x="17444" y="14465"/>
                </a:cubicBezTo>
                <a:lnTo>
                  <a:pt x="17443" y="14465"/>
                </a:lnTo>
                <a:cubicBezTo>
                  <a:pt x="17443" y="14462"/>
                  <a:pt x="17443" y="14459"/>
                  <a:pt x="17443" y="14457"/>
                </a:cubicBezTo>
                <a:cubicBezTo>
                  <a:pt x="17443" y="14447"/>
                  <a:pt x="17441" y="14441"/>
                  <a:pt x="17439" y="14433"/>
                </a:cubicBezTo>
                <a:cubicBezTo>
                  <a:pt x="17442" y="14434"/>
                  <a:pt x="17443" y="14438"/>
                  <a:pt x="17445" y="14438"/>
                </a:cubicBezTo>
                <a:cubicBezTo>
                  <a:pt x="17459" y="14438"/>
                  <a:pt x="17470" y="14417"/>
                  <a:pt x="17472" y="14390"/>
                </a:cubicBezTo>
                <a:close/>
                <a:moveTo>
                  <a:pt x="18602" y="14400"/>
                </a:moveTo>
                <a:cubicBezTo>
                  <a:pt x="18575" y="14400"/>
                  <a:pt x="18552" y="14444"/>
                  <a:pt x="18552" y="14499"/>
                </a:cubicBezTo>
                <a:cubicBezTo>
                  <a:pt x="18552" y="14553"/>
                  <a:pt x="18575" y="14597"/>
                  <a:pt x="18602" y="14597"/>
                </a:cubicBezTo>
                <a:cubicBezTo>
                  <a:pt x="18629" y="14597"/>
                  <a:pt x="18651" y="14553"/>
                  <a:pt x="18651" y="14499"/>
                </a:cubicBezTo>
                <a:cubicBezTo>
                  <a:pt x="18651" y="14444"/>
                  <a:pt x="18629" y="14400"/>
                  <a:pt x="18602" y="14400"/>
                </a:cubicBezTo>
                <a:close/>
                <a:moveTo>
                  <a:pt x="19337" y="14405"/>
                </a:moveTo>
                <a:cubicBezTo>
                  <a:pt x="19340" y="14408"/>
                  <a:pt x="19341" y="14411"/>
                  <a:pt x="19342" y="14415"/>
                </a:cubicBezTo>
                <a:lnTo>
                  <a:pt x="19337" y="14417"/>
                </a:lnTo>
                <a:cubicBezTo>
                  <a:pt x="19337" y="14414"/>
                  <a:pt x="19337" y="14410"/>
                  <a:pt x="19337" y="14405"/>
                </a:cubicBezTo>
                <a:close/>
                <a:moveTo>
                  <a:pt x="11494" y="14411"/>
                </a:moveTo>
                <a:lnTo>
                  <a:pt x="11541" y="14682"/>
                </a:lnTo>
                <a:lnTo>
                  <a:pt x="11470" y="14417"/>
                </a:lnTo>
                <a:cubicBezTo>
                  <a:pt x="11473" y="14419"/>
                  <a:pt x="11475" y="14424"/>
                  <a:pt x="11478" y="14424"/>
                </a:cubicBezTo>
                <a:cubicBezTo>
                  <a:pt x="11485" y="14424"/>
                  <a:pt x="11489" y="14417"/>
                  <a:pt x="11494" y="14411"/>
                </a:cubicBezTo>
                <a:close/>
                <a:moveTo>
                  <a:pt x="17493" y="14474"/>
                </a:moveTo>
                <a:cubicBezTo>
                  <a:pt x="17482" y="14474"/>
                  <a:pt x="17473" y="14492"/>
                  <a:pt x="17473" y="14514"/>
                </a:cubicBezTo>
                <a:cubicBezTo>
                  <a:pt x="17473" y="14535"/>
                  <a:pt x="17482" y="14552"/>
                  <a:pt x="17493" y="14552"/>
                </a:cubicBezTo>
                <a:cubicBezTo>
                  <a:pt x="17504" y="14552"/>
                  <a:pt x="17512" y="14535"/>
                  <a:pt x="17512" y="14514"/>
                </a:cubicBezTo>
                <a:cubicBezTo>
                  <a:pt x="17512" y="14492"/>
                  <a:pt x="17504" y="14474"/>
                  <a:pt x="17493" y="14474"/>
                </a:cubicBezTo>
                <a:close/>
                <a:moveTo>
                  <a:pt x="19421" y="14511"/>
                </a:moveTo>
                <a:cubicBezTo>
                  <a:pt x="19393" y="14511"/>
                  <a:pt x="19371" y="14556"/>
                  <a:pt x="19371" y="14611"/>
                </a:cubicBezTo>
                <a:cubicBezTo>
                  <a:pt x="19371" y="14665"/>
                  <a:pt x="19393" y="14708"/>
                  <a:pt x="19421" y="14708"/>
                </a:cubicBezTo>
                <a:cubicBezTo>
                  <a:pt x="19440" y="14708"/>
                  <a:pt x="19453" y="14684"/>
                  <a:pt x="19461" y="14651"/>
                </a:cubicBezTo>
                <a:cubicBezTo>
                  <a:pt x="19466" y="14660"/>
                  <a:pt x="19470" y="14670"/>
                  <a:pt x="19476" y="14675"/>
                </a:cubicBezTo>
                <a:lnTo>
                  <a:pt x="19476" y="14686"/>
                </a:lnTo>
                <a:cubicBezTo>
                  <a:pt x="19476" y="14714"/>
                  <a:pt x="19488" y="14746"/>
                  <a:pt x="19504" y="14746"/>
                </a:cubicBezTo>
                <a:cubicBezTo>
                  <a:pt x="19519" y="14746"/>
                  <a:pt x="19533" y="14710"/>
                  <a:pt x="19533" y="14682"/>
                </a:cubicBezTo>
                <a:cubicBezTo>
                  <a:pt x="19533" y="14647"/>
                  <a:pt x="19476" y="14543"/>
                  <a:pt x="19469" y="14534"/>
                </a:cubicBezTo>
                <a:cubicBezTo>
                  <a:pt x="19465" y="14528"/>
                  <a:pt x="19460" y="14527"/>
                  <a:pt x="19455" y="14531"/>
                </a:cubicBezTo>
                <a:cubicBezTo>
                  <a:pt x="19454" y="14533"/>
                  <a:pt x="19454" y="14536"/>
                  <a:pt x="19453" y="14538"/>
                </a:cubicBezTo>
                <a:cubicBezTo>
                  <a:pt x="19444" y="14522"/>
                  <a:pt x="19433" y="14511"/>
                  <a:pt x="19421" y="14511"/>
                </a:cubicBezTo>
                <a:close/>
                <a:moveTo>
                  <a:pt x="19283" y="14518"/>
                </a:moveTo>
                <a:cubicBezTo>
                  <a:pt x="19280" y="14524"/>
                  <a:pt x="19276" y="14529"/>
                  <a:pt x="19272" y="14535"/>
                </a:cubicBezTo>
                <a:cubicBezTo>
                  <a:pt x="19263" y="14549"/>
                  <a:pt x="19251" y="14567"/>
                  <a:pt x="19247" y="14602"/>
                </a:cubicBezTo>
                <a:cubicBezTo>
                  <a:pt x="19238" y="14608"/>
                  <a:pt x="19230" y="14615"/>
                  <a:pt x="19222" y="14622"/>
                </a:cubicBezTo>
                <a:cubicBezTo>
                  <a:pt x="19220" y="14606"/>
                  <a:pt x="19219" y="14589"/>
                  <a:pt x="19213" y="14578"/>
                </a:cubicBezTo>
                <a:cubicBezTo>
                  <a:pt x="19225" y="14575"/>
                  <a:pt x="19236" y="14573"/>
                  <a:pt x="19246" y="14564"/>
                </a:cubicBezTo>
                <a:cubicBezTo>
                  <a:pt x="19254" y="14556"/>
                  <a:pt x="19261" y="14543"/>
                  <a:pt x="19266" y="14527"/>
                </a:cubicBezTo>
                <a:lnTo>
                  <a:pt x="19283" y="14518"/>
                </a:lnTo>
                <a:close/>
                <a:moveTo>
                  <a:pt x="5282" y="14537"/>
                </a:moveTo>
                <a:lnTo>
                  <a:pt x="5561" y="14874"/>
                </a:lnTo>
                <a:lnTo>
                  <a:pt x="5904" y="15287"/>
                </a:lnTo>
                <a:cubicBezTo>
                  <a:pt x="5890" y="15326"/>
                  <a:pt x="5880" y="15371"/>
                  <a:pt x="5880" y="15422"/>
                </a:cubicBezTo>
                <a:cubicBezTo>
                  <a:pt x="5880" y="15431"/>
                  <a:pt x="5882" y="15438"/>
                  <a:pt x="5883" y="15446"/>
                </a:cubicBezTo>
                <a:lnTo>
                  <a:pt x="5620" y="15765"/>
                </a:lnTo>
                <a:cubicBezTo>
                  <a:pt x="5613" y="15754"/>
                  <a:pt x="5605" y="15743"/>
                  <a:pt x="5595" y="15743"/>
                </a:cubicBezTo>
                <a:cubicBezTo>
                  <a:pt x="5582" y="15743"/>
                  <a:pt x="5569" y="15753"/>
                  <a:pt x="5561" y="15771"/>
                </a:cubicBezTo>
                <a:cubicBezTo>
                  <a:pt x="5556" y="15762"/>
                  <a:pt x="5552" y="15755"/>
                  <a:pt x="5548" y="15746"/>
                </a:cubicBezTo>
                <a:cubicBezTo>
                  <a:pt x="5540" y="15732"/>
                  <a:pt x="5540" y="15711"/>
                  <a:pt x="5542" y="15676"/>
                </a:cubicBezTo>
                <a:cubicBezTo>
                  <a:pt x="5543" y="15663"/>
                  <a:pt x="5543" y="15649"/>
                  <a:pt x="5543" y="15635"/>
                </a:cubicBezTo>
                <a:cubicBezTo>
                  <a:pt x="5543" y="15586"/>
                  <a:pt x="5531" y="15552"/>
                  <a:pt x="5519" y="15522"/>
                </a:cubicBezTo>
                <a:cubicBezTo>
                  <a:pt x="5512" y="15503"/>
                  <a:pt x="5505" y="15486"/>
                  <a:pt x="5502" y="15465"/>
                </a:cubicBezTo>
                <a:cubicBezTo>
                  <a:pt x="5493" y="15409"/>
                  <a:pt x="5478" y="15362"/>
                  <a:pt x="5462" y="15316"/>
                </a:cubicBezTo>
                <a:cubicBezTo>
                  <a:pt x="5448" y="15274"/>
                  <a:pt x="5435" y="15235"/>
                  <a:pt x="5428" y="15193"/>
                </a:cubicBezTo>
                <a:cubicBezTo>
                  <a:pt x="5413" y="15095"/>
                  <a:pt x="5401" y="15039"/>
                  <a:pt x="5381" y="14956"/>
                </a:cubicBezTo>
                <a:cubicBezTo>
                  <a:pt x="5374" y="14927"/>
                  <a:pt x="5361" y="14921"/>
                  <a:pt x="5354" y="14918"/>
                </a:cubicBezTo>
                <a:cubicBezTo>
                  <a:pt x="5353" y="14918"/>
                  <a:pt x="5351" y="14917"/>
                  <a:pt x="5351" y="14917"/>
                </a:cubicBezTo>
                <a:cubicBezTo>
                  <a:pt x="5343" y="14901"/>
                  <a:pt x="5338" y="14870"/>
                  <a:pt x="5334" y="14845"/>
                </a:cubicBezTo>
                <a:cubicBezTo>
                  <a:pt x="5332" y="14831"/>
                  <a:pt x="5331" y="14818"/>
                  <a:pt x="5328" y="14806"/>
                </a:cubicBezTo>
                <a:cubicBezTo>
                  <a:pt x="5321" y="14780"/>
                  <a:pt x="5308" y="14773"/>
                  <a:pt x="5300" y="14769"/>
                </a:cubicBezTo>
                <a:cubicBezTo>
                  <a:pt x="5298" y="14768"/>
                  <a:pt x="5294" y="14766"/>
                  <a:pt x="5293" y="14764"/>
                </a:cubicBezTo>
                <a:cubicBezTo>
                  <a:pt x="5269" y="14716"/>
                  <a:pt x="5244" y="14640"/>
                  <a:pt x="5244" y="14578"/>
                </a:cubicBezTo>
                <a:cubicBezTo>
                  <a:pt x="5244" y="14578"/>
                  <a:pt x="5244" y="14577"/>
                  <a:pt x="5244" y="14577"/>
                </a:cubicBezTo>
                <a:cubicBezTo>
                  <a:pt x="5259" y="14570"/>
                  <a:pt x="5272" y="14558"/>
                  <a:pt x="5282" y="14537"/>
                </a:cubicBezTo>
                <a:close/>
                <a:moveTo>
                  <a:pt x="10939" y="14549"/>
                </a:moveTo>
                <a:cubicBezTo>
                  <a:pt x="10920" y="14549"/>
                  <a:pt x="10905" y="14580"/>
                  <a:pt x="10905" y="14618"/>
                </a:cubicBezTo>
                <a:cubicBezTo>
                  <a:pt x="10905" y="14655"/>
                  <a:pt x="10920" y="14685"/>
                  <a:pt x="10939" y="14685"/>
                </a:cubicBezTo>
                <a:cubicBezTo>
                  <a:pt x="10958" y="14685"/>
                  <a:pt x="10973" y="14655"/>
                  <a:pt x="10973" y="14618"/>
                </a:cubicBezTo>
                <a:cubicBezTo>
                  <a:pt x="10973" y="14580"/>
                  <a:pt x="10958" y="14549"/>
                  <a:pt x="10939" y="14549"/>
                </a:cubicBezTo>
                <a:close/>
                <a:moveTo>
                  <a:pt x="18227" y="14566"/>
                </a:moveTo>
                <a:cubicBezTo>
                  <a:pt x="18201" y="14573"/>
                  <a:pt x="18201" y="14630"/>
                  <a:pt x="18201" y="14658"/>
                </a:cubicBezTo>
                <a:lnTo>
                  <a:pt x="18201" y="14664"/>
                </a:lnTo>
                <a:cubicBezTo>
                  <a:pt x="18201" y="14665"/>
                  <a:pt x="18200" y="14666"/>
                  <a:pt x="18199" y="14668"/>
                </a:cubicBezTo>
                <a:cubicBezTo>
                  <a:pt x="18189" y="14676"/>
                  <a:pt x="18180" y="14693"/>
                  <a:pt x="18180" y="14717"/>
                </a:cubicBezTo>
                <a:cubicBezTo>
                  <a:pt x="18180" y="14721"/>
                  <a:pt x="18182" y="14723"/>
                  <a:pt x="18183" y="14727"/>
                </a:cubicBezTo>
                <a:cubicBezTo>
                  <a:pt x="18182" y="14732"/>
                  <a:pt x="18180" y="14734"/>
                  <a:pt x="18180" y="14740"/>
                </a:cubicBezTo>
                <a:cubicBezTo>
                  <a:pt x="18180" y="14765"/>
                  <a:pt x="18191" y="14804"/>
                  <a:pt x="18208" y="14804"/>
                </a:cubicBezTo>
                <a:cubicBezTo>
                  <a:pt x="18217" y="14804"/>
                  <a:pt x="18223" y="14795"/>
                  <a:pt x="18227" y="14788"/>
                </a:cubicBezTo>
                <a:cubicBezTo>
                  <a:pt x="18235" y="14771"/>
                  <a:pt x="18236" y="14748"/>
                  <a:pt x="18236" y="14722"/>
                </a:cubicBezTo>
                <a:cubicBezTo>
                  <a:pt x="18236" y="14720"/>
                  <a:pt x="18237" y="14719"/>
                  <a:pt x="18237" y="14717"/>
                </a:cubicBezTo>
                <a:cubicBezTo>
                  <a:pt x="18237" y="14714"/>
                  <a:pt x="18236" y="14713"/>
                  <a:pt x="18236" y="14711"/>
                </a:cubicBezTo>
                <a:cubicBezTo>
                  <a:pt x="18235" y="14709"/>
                  <a:pt x="18236" y="14708"/>
                  <a:pt x="18236" y="14706"/>
                </a:cubicBezTo>
                <a:cubicBezTo>
                  <a:pt x="18246" y="14695"/>
                  <a:pt x="18252" y="14672"/>
                  <a:pt x="18252" y="14642"/>
                </a:cubicBezTo>
                <a:cubicBezTo>
                  <a:pt x="18252" y="14622"/>
                  <a:pt x="18251" y="14611"/>
                  <a:pt x="18246" y="14600"/>
                </a:cubicBezTo>
                <a:cubicBezTo>
                  <a:pt x="18245" y="14599"/>
                  <a:pt x="18245" y="14598"/>
                  <a:pt x="18244" y="14588"/>
                </a:cubicBezTo>
                <a:cubicBezTo>
                  <a:pt x="18242" y="14574"/>
                  <a:pt x="18235" y="14564"/>
                  <a:pt x="18227" y="14566"/>
                </a:cubicBezTo>
                <a:close/>
                <a:moveTo>
                  <a:pt x="7886" y="14577"/>
                </a:moveTo>
                <a:cubicBezTo>
                  <a:pt x="7896" y="14589"/>
                  <a:pt x="7905" y="14598"/>
                  <a:pt x="7912" y="14602"/>
                </a:cubicBezTo>
                <a:cubicBezTo>
                  <a:pt x="7926" y="14610"/>
                  <a:pt x="7942" y="14610"/>
                  <a:pt x="7957" y="14607"/>
                </a:cubicBezTo>
                <a:cubicBezTo>
                  <a:pt x="7968" y="14605"/>
                  <a:pt x="7980" y="14604"/>
                  <a:pt x="7990" y="14609"/>
                </a:cubicBezTo>
                <a:cubicBezTo>
                  <a:pt x="8019" y="14627"/>
                  <a:pt x="8033" y="14685"/>
                  <a:pt x="8033" y="14785"/>
                </a:cubicBezTo>
                <a:cubicBezTo>
                  <a:pt x="8033" y="14899"/>
                  <a:pt x="8022" y="14989"/>
                  <a:pt x="7996" y="15072"/>
                </a:cubicBezTo>
                <a:lnTo>
                  <a:pt x="7901" y="15121"/>
                </a:lnTo>
                <a:cubicBezTo>
                  <a:pt x="7891" y="15080"/>
                  <a:pt x="7872" y="15051"/>
                  <a:pt x="7849" y="15041"/>
                </a:cubicBezTo>
                <a:lnTo>
                  <a:pt x="7870" y="14775"/>
                </a:lnTo>
                <a:lnTo>
                  <a:pt x="7886" y="14577"/>
                </a:lnTo>
                <a:close/>
                <a:moveTo>
                  <a:pt x="16568" y="14604"/>
                </a:moveTo>
                <a:cubicBezTo>
                  <a:pt x="16558" y="14604"/>
                  <a:pt x="16550" y="14612"/>
                  <a:pt x="16544" y="14620"/>
                </a:cubicBezTo>
                <a:cubicBezTo>
                  <a:pt x="16541" y="14623"/>
                  <a:pt x="16538" y="14627"/>
                  <a:pt x="16536" y="14628"/>
                </a:cubicBezTo>
                <a:cubicBezTo>
                  <a:pt x="16536" y="14628"/>
                  <a:pt x="16535" y="14627"/>
                  <a:pt x="16535" y="14627"/>
                </a:cubicBezTo>
                <a:cubicBezTo>
                  <a:pt x="16532" y="14621"/>
                  <a:pt x="16526" y="14612"/>
                  <a:pt x="16518" y="14612"/>
                </a:cubicBezTo>
                <a:cubicBezTo>
                  <a:pt x="16496" y="14612"/>
                  <a:pt x="16454" y="14701"/>
                  <a:pt x="16450" y="14720"/>
                </a:cubicBezTo>
                <a:cubicBezTo>
                  <a:pt x="16449" y="14729"/>
                  <a:pt x="16449" y="14740"/>
                  <a:pt x="16452" y="14748"/>
                </a:cubicBezTo>
                <a:cubicBezTo>
                  <a:pt x="16455" y="14756"/>
                  <a:pt x="16459" y="14761"/>
                  <a:pt x="16464" y="14761"/>
                </a:cubicBezTo>
                <a:cubicBezTo>
                  <a:pt x="16483" y="14761"/>
                  <a:pt x="16495" y="14784"/>
                  <a:pt x="16513" y="14823"/>
                </a:cubicBezTo>
                <a:cubicBezTo>
                  <a:pt x="16514" y="14825"/>
                  <a:pt x="16515" y="14827"/>
                  <a:pt x="16516" y="14829"/>
                </a:cubicBezTo>
                <a:cubicBezTo>
                  <a:pt x="16509" y="14841"/>
                  <a:pt x="16506" y="14859"/>
                  <a:pt x="16506" y="14879"/>
                </a:cubicBezTo>
                <a:cubicBezTo>
                  <a:pt x="16506" y="14916"/>
                  <a:pt x="16521" y="14946"/>
                  <a:pt x="16540" y="14946"/>
                </a:cubicBezTo>
                <a:cubicBezTo>
                  <a:pt x="16559" y="14946"/>
                  <a:pt x="16574" y="14916"/>
                  <a:pt x="16574" y="14879"/>
                </a:cubicBezTo>
                <a:cubicBezTo>
                  <a:pt x="16574" y="14876"/>
                  <a:pt x="16573" y="14875"/>
                  <a:pt x="16572" y="14873"/>
                </a:cubicBezTo>
                <a:cubicBezTo>
                  <a:pt x="16575" y="14872"/>
                  <a:pt x="16577" y="14872"/>
                  <a:pt x="16580" y="14872"/>
                </a:cubicBezTo>
                <a:cubicBezTo>
                  <a:pt x="16592" y="14869"/>
                  <a:pt x="16604" y="14867"/>
                  <a:pt x="16615" y="14874"/>
                </a:cubicBezTo>
                <a:cubicBezTo>
                  <a:pt x="16658" y="14900"/>
                  <a:pt x="16693" y="14906"/>
                  <a:pt x="16736" y="14906"/>
                </a:cubicBezTo>
                <a:cubicBezTo>
                  <a:pt x="16739" y="14906"/>
                  <a:pt x="16743" y="14911"/>
                  <a:pt x="16749" y="14922"/>
                </a:cubicBezTo>
                <a:cubicBezTo>
                  <a:pt x="16750" y="14956"/>
                  <a:pt x="16764" y="14984"/>
                  <a:pt x="16782" y="14984"/>
                </a:cubicBezTo>
                <a:cubicBezTo>
                  <a:pt x="16792" y="14984"/>
                  <a:pt x="16800" y="14975"/>
                  <a:pt x="16806" y="14961"/>
                </a:cubicBezTo>
                <a:cubicBezTo>
                  <a:pt x="16852" y="14962"/>
                  <a:pt x="16893" y="14970"/>
                  <a:pt x="16931" y="14984"/>
                </a:cubicBezTo>
                <a:cubicBezTo>
                  <a:pt x="16957" y="14993"/>
                  <a:pt x="16983" y="15002"/>
                  <a:pt x="17008" y="15022"/>
                </a:cubicBezTo>
                <a:cubicBezTo>
                  <a:pt x="17010" y="15023"/>
                  <a:pt x="17012" y="15024"/>
                  <a:pt x="17014" y="15024"/>
                </a:cubicBezTo>
                <a:cubicBezTo>
                  <a:pt x="17018" y="15024"/>
                  <a:pt x="17021" y="15022"/>
                  <a:pt x="17024" y="15016"/>
                </a:cubicBezTo>
                <a:cubicBezTo>
                  <a:pt x="17028" y="15009"/>
                  <a:pt x="17029" y="15000"/>
                  <a:pt x="17028" y="14991"/>
                </a:cubicBezTo>
                <a:cubicBezTo>
                  <a:pt x="17029" y="14991"/>
                  <a:pt x="17030" y="14991"/>
                  <a:pt x="17030" y="14992"/>
                </a:cubicBezTo>
                <a:cubicBezTo>
                  <a:pt x="17036" y="15000"/>
                  <a:pt x="17044" y="15012"/>
                  <a:pt x="17059" y="15012"/>
                </a:cubicBezTo>
                <a:cubicBezTo>
                  <a:pt x="17069" y="15012"/>
                  <a:pt x="17080" y="14989"/>
                  <a:pt x="17088" y="14970"/>
                </a:cubicBezTo>
                <a:lnTo>
                  <a:pt x="17088" y="14978"/>
                </a:lnTo>
                <a:cubicBezTo>
                  <a:pt x="17088" y="15008"/>
                  <a:pt x="17106" y="15037"/>
                  <a:pt x="17120" y="15037"/>
                </a:cubicBezTo>
                <a:cubicBezTo>
                  <a:pt x="17127" y="15037"/>
                  <a:pt x="17135" y="15031"/>
                  <a:pt x="17141" y="15022"/>
                </a:cubicBezTo>
                <a:cubicBezTo>
                  <a:pt x="17153" y="15057"/>
                  <a:pt x="17194" y="15058"/>
                  <a:pt x="17194" y="15058"/>
                </a:cubicBezTo>
                <a:cubicBezTo>
                  <a:pt x="17207" y="15058"/>
                  <a:pt x="17215" y="15048"/>
                  <a:pt x="17223" y="15040"/>
                </a:cubicBezTo>
                <a:cubicBezTo>
                  <a:pt x="17229" y="15051"/>
                  <a:pt x="17238" y="15058"/>
                  <a:pt x="17247" y="15058"/>
                </a:cubicBezTo>
                <a:cubicBezTo>
                  <a:pt x="17257" y="15058"/>
                  <a:pt x="17266" y="15047"/>
                  <a:pt x="17272" y="15033"/>
                </a:cubicBezTo>
                <a:lnTo>
                  <a:pt x="17281" y="15033"/>
                </a:lnTo>
                <a:cubicBezTo>
                  <a:pt x="17287" y="15033"/>
                  <a:pt x="17292" y="15025"/>
                  <a:pt x="17295" y="15014"/>
                </a:cubicBezTo>
                <a:cubicBezTo>
                  <a:pt x="17296" y="15005"/>
                  <a:pt x="17296" y="14996"/>
                  <a:pt x="17294" y="14988"/>
                </a:cubicBezTo>
                <a:cubicBezTo>
                  <a:pt x="17294" y="14985"/>
                  <a:pt x="17294" y="14981"/>
                  <a:pt x="17295" y="14977"/>
                </a:cubicBezTo>
                <a:cubicBezTo>
                  <a:pt x="17295" y="14966"/>
                  <a:pt x="17296" y="14954"/>
                  <a:pt x="17296" y="14939"/>
                </a:cubicBezTo>
                <a:cubicBezTo>
                  <a:pt x="17296" y="14923"/>
                  <a:pt x="17289" y="14909"/>
                  <a:pt x="17281" y="14909"/>
                </a:cubicBezTo>
                <a:lnTo>
                  <a:pt x="17230" y="14909"/>
                </a:lnTo>
                <a:cubicBezTo>
                  <a:pt x="17223" y="14909"/>
                  <a:pt x="17217" y="14919"/>
                  <a:pt x="17216" y="14932"/>
                </a:cubicBezTo>
                <a:cubicBezTo>
                  <a:pt x="17208" y="14928"/>
                  <a:pt x="17199" y="14926"/>
                  <a:pt x="17188" y="14926"/>
                </a:cubicBezTo>
                <a:lnTo>
                  <a:pt x="17178" y="14926"/>
                </a:lnTo>
                <a:cubicBezTo>
                  <a:pt x="17172" y="14926"/>
                  <a:pt x="17159" y="14927"/>
                  <a:pt x="17149" y="14940"/>
                </a:cubicBezTo>
                <a:cubicBezTo>
                  <a:pt x="17149" y="14940"/>
                  <a:pt x="17149" y="14939"/>
                  <a:pt x="17148" y="14938"/>
                </a:cubicBezTo>
                <a:cubicBezTo>
                  <a:pt x="17148" y="14938"/>
                  <a:pt x="17147" y="14936"/>
                  <a:pt x="17146" y="14935"/>
                </a:cubicBezTo>
                <a:cubicBezTo>
                  <a:pt x="17147" y="14928"/>
                  <a:pt x="17150" y="14923"/>
                  <a:pt x="17150" y="14916"/>
                </a:cubicBezTo>
                <a:cubicBezTo>
                  <a:pt x="17150" y="14878"/>
                  <a:pt x="17135" y="14847"/>
                  <a:pt x="17117" y="14847"/>
                </a:cubicBezTo>
                <a:cubicBezTo>
                  <a:pt x="17100" y="14847"/>
                  <a:pt x="17088" y="14873"/>
                  <a:pt x="17085" y="14904"/>
                </a:cubicBezTo>
                <a:cubicBezTo>
                  <a:pt x="17082" y="14901"/>
                  <a:pt x="17079" y="14898"/>
                  <a:pt x="17077" y="14894"/>
                </a:cubicBezTo>
                <a:cubicBezTo>
                  <a:pt x="17072" y="14886"/>
                  <a:pt x="17065" y="14876"/>
                  <a:pt x="17052" y="14867"/>
                </a:cubicBezTo>
                <a:cubicBezTo>
                  <a:pt x="17042" y="14860"/>
                  <a:pt x="17030" y="14864"/>
                  <a:pt x="17021" y="14868"/>
                </a:cubicBezTo>
                <a:cubicBezTo>
                  <a:pt x="17016" y="14871"/>
                  <a:pt x="17012" y="14873"/>
                  <a:pt x="17009" y="14868"/>
                </a:cubicBezTo>
                <a:cubicBezTo>
                  <a:pt x="17008" y="14867"/>
                  <a:pt x="17008" y="14866"/>
                  <a:pt x="17007" y="14865"/>
                </a:cubicBezTo>
                <a:cubicBezTo>
                  <a:pt x="17005" y="14852"/>
                  <a:pt x="16999" y="14820"/>
                  <a:pt x="16979" y="14820"/>
                </a:cubicBezTo>
                <a:cubicBezTo>
                  <a:pt x="16967" y="14820"/>
                  <a:pt x="16956" y="14819"/>
                  <a:pt x="16946" y="14816"/>
                </a:cubicBezTo>
                <a:cubicBezTo>
                  <a:pt x="16964" y="14808"/>
                  <a:pt x="16982" y="14794"/>
                  <a:pt x="16984" y="14770"/>
                </a:cubicBezTo>
                <a:cubicBezTo>
                  <a:pt x="16985" y="14761"/>
                  <a:pt x="16983" y="14753"/>
                  <a:pt x="16981" y="14746"/>
                </a:cubicBezTo>
                <a:cubicBezTo>
                  <a:pt x="16978" y="14739"/>
                  <a:pt x="16974" y="14735"/>
                  <a:pt x="16970" y="14735"/>
                </a:cubicBezTo>
                <a:lnTo>
                  <a:pt x="16952" y="14735"/>
                </a:lnTo>
                <a:cubicBezTo>
                  <a:pt x="16952" y="14735"/>
                  <a:pt x="16951" y="14735"/>
                  <a:pt x="16950" y="14735"/>
                </a:cubicBezTo>
                <a:lnTo>
                  <a:pt x="16888" y="14752"/>
                </a:lnTo>
                <a:cubicBezTo>
                  <a:pt x="16874" y="14751"/>
                  <a:pt x="16864" y="14737"/>
                  <a:pt x="16852" y="14720"/>
                </a:cubicBezTo>
                <a:cubicBezTo>
                  <a:pt x="16837" y="14699"/>
                  <a:pt x="16820" y="14675"/>
                  <a:pt x="16793" y="14675"/>
                </a:cubicBezTo>
                <a:cubicBezTo>
                  <a:pt x="16776" y="14675"/>
                  <a:pt x="16765" y="14696"/>
                  <a:pt x="16756" y="14712"/>
                </a:cubicBezTo>
                <a:cubicBezTo>
                  <a:pt x="16746" y="14729"/>
                  <a:pt x="16740" y="14739"/>
                  <a:pt x="16729" y="14739"/>
                </a:cubicBezTo>
                <a:cubicBezTo>
                  <a:pt x="16711" y="14739"/>
                  <a:pt x="16696" y="14726"/>
                  <a:pt x="16682" y="14710"/>
                </a:cubicBezTo>
                <a:cubicBezTo>
                  <a:pt x="16683" y="14703"/>
                  <a:pt x="16685" y="14699"/>
                  <a:pt x="16685" y="14692"/>
                </a:cubicBezTo>
                <a:cubicBezTo>
                  <a:pt x="16685" y="14654"/>
                  <a:pt x="16670" y="14623"/>
                  <a:pt x="16652" y="14623"/>
                </a:cubicBezTo>
                <a:cubicBezTo>
                  <a:pt x="16643" y="14623"/>
                  <a:pt x="16634" y="14631"/>
                  <a:pt x="16628" y="14642"/>
                </a:cubicBezTo>
                <a:cubicBezTo>
                  <a:pt x="16611" y="14621"/>
                  <a:pt x="16592" y="14604"/>
                  <a:pt x="16568" y="14604"/>
                </a:cubicBezTo>
                <a:close/>
                <a:moveTo>
                  <a:pt x="19116" y="14614"/>
                </a:moveTo>
                <a:lnTo>
                  <a:pt x="19132" y="14614"/>
                </a:lnTo>
                <a:cubicBezTo>
                  <a:pt x="19133" y="14614"/>
                  <a:pt x="19134" y="14615"/>
                  <a:pt x="19134" y="14615"/>
                </a:cubicBezTo>
                <a:cubicBezTo>
                  <a:pt x="19135" y="14615"/>
                  <a:pt x="19136" y="14614"/>
                  <a:pt x="19136" y="14614"/>
                </a:cubicBezTo>
                <a:cubicBezTo>
                  <a:pt x="19135" y="14620"/>
                  <a:pt x="19133" y="14625"/>
                  <a:pt x="19133" y="14632"/>
                </a:cubicBezTo>
                <a:cubicBezTo>
                  <a:pt x="19128" y="14624"/>
                  <a:pt x="19122" y="14619"/>
                  <a:pt x="19116" y="14614"/>
                </a:cubicBezTo>
                <a:close/>
                <a:moveTo>
                  <a:pt x="6432" y="14661"/>
                </a:moveTo>
                <a:cubicBezTo>
                  <a:pt x="6405" y="14661"/>
                  <a:pt x="6383" y="14705"/>
                  <a:pt x="6383" y="14760"/>
                </a:cubicBezTo>
                <a:cubicBezTo>
                  <a:pt x="6383" y="14814"/>
                  <a:pt x="6405" y="14858"/>
                  <a:pt x="6432" y="14858"/>
                </a:cubicBezTo>
                <a:cubicBezTo>
                  <a:pt x="6459" y="14858"/>
                  <a:pt x="6481" y="14814"/>
                  <a:pt x="6481" y="14760"/>
                </a:cubicBezTo>
                <a:cubicBezTo>
                  <a:pt x="6481" y="14705"/>
                  <a:pt x="6459" y="14661"/>
                  <a:pt x="6432" y="14661"/>
                </a:cubicBezTo>
                <a:close/>
                <a:moveTo>
                  <a:pt x="16568" y="14663"/>
                </a:moveTo>
                <a:cubicBezTo>
                  <a:pt x="16587" y="14663"/>
                  <a:pt x="16603" y="14679"/>
                  <a:pt x="16619" y="14699"/>
                </a:cubicBezTo>
                <a:cubicBezTo>
                  <a:pt x="16621" y="14733"/>
                  <a:pt x="16634" y="14760"/>
                  <a:pt x="16652" y="14760"/>
                </a:cubicBezTo>
                <a:cubicBezTo>
                  <a:pt x="16655" y="14760"/>
                  <a:pt x="16657" y="14755"/>
                  <a:pt x="16660" y="14753"/>
                </a:cubicBezTo>
                <a:cubicBezTo>
                  <a:pt x="16680" y="14777"/>
                  <a:pt x="16701" y="14798"/>
                  <a:pt x="16729" y="14798"/>
                </a:cubicBezTo>
                <a:cubicBezTo>
                  <a:pt x="16752" y="14798"/>
                  <a:pt x="16766" y="14774"/>
                  <a:pt x="16775" y="14756"/>
                </a:cubicBezTo>
                <a:cubicBezTo>
                  <a:pt x="16783" y="14742"/>
                  <a:pt x="16788" y="14735"/>
                  <a:pt x="16793" y="14735"/>
                </a:cubicBezTo>
                <a:cubicBezTo>
                  <a:pt x="16811" y="14735"/>
                  <a:pt x="16822" y="14751"/>
                  <a:pt x="16835" y="14769"/>
                </a:cubicBezTo>
                <a:cubicBezTo>
                  <a:pt x="16847" y="14786"/>
                  <a:pt x="16860" y="14804"/>
                  <a:pt x="16878" y="14810"/>
                </a:cubicBezTo>
                <a:cubicBezTo>
                  <a:pt x="16879" y="14812"/>
                  <a:pt x="16880" y="14814"/>
                  <a:pt x="16881" y="14816"/>
                </a:cubicBezTo>
                <a:cubicBezTo>
                  <a:pt x="16892" y="14838"/>
                  <a:pt x="16904" y="14849"/>
                  <a:pt x="16917" y="14859"/>
                </a:cubicBezTo>
                <a:cubicBezTo>
                  <a:pt x="16906" y="14869"/>
                  <a:pt x="16899" y="14886"/>
                  <a:pt x="16897" y="14910"/>
                </a:cubicBezTo>
                <a:cubicBezTo>
                  <a:pt x="16871" y="14905"/>
                  <a:pt x="16842" y="14904"/>
                  <a:pt x="16813" y="14903"/>
                </a:cubicBezTo>
                <a:cubicBezTo>
                  <a:pt x="16809" y="14872"/>
                  <a:pt x="16798" y="14847"/>
                  <a:pt x="16782" y="14847"/>
                </a:cubicBezTo>
                <a:cubicBezTo>
                  <a:pt x="16774" y="14847"/>
                  <a:pt x="16767" y="14854"/>
                  <a:pt x="16761" y="14864"/>
                </a:cubicBezTo>
                <a:cubicBezTo>
                  <a:pt x="16754" y="14854"/>
                  <a:pt x="16746" y="14845"/>
                  <a:pt x="16736" y="14845"/>
                </a:cubicBezTo>
                <a:cubicBezTo>
                  <a:pt x="16696" y="14845"/>
                  <a:pt x="16664" y="14841"/>
                  <a:pt x="16624" y="14818"/>
                </a:cubicBezTo>
                <a:cubicBezTo>
                  <a:pt x="16616" y="14813"/>
                  <a:pt x="16607" y="14810"/>
                  <a:pt x="16597" y="14810"/>
                </a:cubicBezTo>
                <a:cubicBezTo>
                  <a:pt x="16590" y="14810"/>
                  <a:pt x="16584" y="14811"/>
                  <a:pt x="16577" y="14812"/>
                </a:cubicBezTo>
                <a:cubicBezTo>
                  <a:pt x="16572" y="14813"/>
                  <a:pt x="16567" y="14815"/>
                  <a:pt x="16562" y="14815"/>
                </a:cubicBezTo>
                <a:cubicBezTo>
                  <a:pt x="16554" y="14815"/>
                  <a:pt x="16549" y="14811"/>
                  <a:pt x="16545" y="14803"/>
                </a:cubicBezTo>
                <a:cubicBezTo>
                  <a:pt x="16542" y="14796"/>
                  <a:pt x="16539" y="14789"/>
                  <a:pt x="16535" y="14782"/>
                </a:cubicBezTo>
                <a:cubicBezTo>
                  <a:pt x="16523" y="14756"/>
                  <a:pt x="16510" y="14727"/>
                  <a:pt x="16492" y="14712"/>
                </a:cubicBezTo>
                <a:cubicBezTo>
                  <a:pt x="16501" y="14695"/>
                  <a:pt x="16511" y="14677"/>
                  <a:pt x="16516" y="14672"/>
                </a:cubicBezTo>
                <a:cubicBezTo>
                  <a:pt x="16516" y="14673"/>
                  <a:pt x="16516" y="14673"/>
                  <a:pt x="16517" y="14674"/>
                </a:cubicBezTo>
                <a:cubicBezTo>
                  <a:pt x="16520" y="14679"/>
                  <a:pt x="16526" y="14689"/>
                  <a:pt x="16535" y="14689"/>
                </a:cubicBezTo>
                <a:cubicBezTo>
                  <a:pt x="16545" y="14689"/>
                  <a:pt x="16553" y="14679"/>
                  <a:pt x="16559" y="14671"/>
                </a:cubicBezTo>
                <a:cubicBezTo>
                  <a:pt x="16563" y="14667"/>
                  <a:pt x="16566" y="14663"/>
                  <a:pt x="16568" y="14663"/>
                </a:cubicBezTo>
                <a:close/>
                <a:moveTo>
                  <a:pt x="19001" y="14678"/>
                </a:moveTo>
                <a:cubicBezTo>
                  <a:pt x="19014" y="14679"/>
                  <a:pt x="19017" y="14682"/>
                  <a:pt x="19017" y="14710"/>
                </a:cubicBezTo>
                <a:cubicBezTo>
                  <a:pt x="19016" y="14713"/>
                  <a:pt x="19009" y="14717"/>
                  <a:pt x="19005" y="14719"/>
                </a:cubicBezTo>
                <a:cubicBezTo>
                  <a:pt x="18995" y="14725"/>
                  <a:pt x="18976" y="14737"/>
                  <a:pt x="18976" y="14777"/>
                </a:cubicBezTo>
                <a:cubicBezTo>
                  <a:pt x="18976" y="14794"/>
                  <a:pt x="18980" y="14816"/>
                  <a:pt x="19019" y="14897"/>
                </a:cubicBezTo>
                <a:lnTo>
                  <a:pt x="19021" y="14901"/>
                </a:lnTo>
                <a:cubicBezTo>
                  <a:pt x="19031" y="14921"/>
                  <a:pt x="19034" y="14936"/>
                  <a:pt x="19038" y="14957"/>
                </a:cubicBezTo>
                <a:cubicBezTo>
                  <a:pt x="19041" y="14975"/>
                  <a:pt x="19045" y="14995"/>
                  <a:pt x="19053" y="15019"/>
                </a:cubicBezTo>
                <a:cubicBezTo>
                  <a:pt x="19055" y="15026"/>
                  <a:pt x="19061" y="15031"/>
                  <a:pt x="19065" y="15037"/>
                </a:cubicBezTo>
                <a:cubicBezTo>
                  <a:pt x="19059" y="15058"/>
                  <a:pt x="19055" y="15081"/>
                  <a:pt x="19055" y="15107"/>
                </a:cubicBezTo>
                <a:cubicBezTo>
                  <a:pt x="19055" y="15117"/>
                  <a:pt x="19057" y="15125"/>
                  <a:pt x="19058" y="15134"/>
                </a:cubicBezTo>
                <a:cubicBezTo>
                  <a:pt x="19035" y="15115"/>
                  <a:pt x="19016" y="15092"/>
                  <a:pt x="19016" y="15079"/>
                </a:cubicBezTo>
                <a:cubicBezTo>
                  <a:pt x="19016" y="15049"/>
                  <a:pt x="19003" y="15034"/>
                  <a:pt x="18995" y="15027"/>
                </a:cubicBezTo>
                <a:cubicBezTo>
                  <a:pt x="18993" y="15025"/>
                  <a:pt x="18992" y="15025"/>
                  <a:pt x="18991" y="15024"/>
                </a:cubicBezTo>
                <a:cubicBezTo>
                  <a:pt x="18984" y="15009"/>
                  <a:pt x="18976" y="14992"/>
                  <a:pt x="18968" y="14975"/>
                </a:cubicBezTo>
                <a:cubicBezTo>
                  <a:pt x="18933" y="14899"/>
                  <a:pt x="18894" y="14811"/>
                  <a:pt x="18830" y="14811"/>
                </a:cubicBezTo>
                <a:cubicBezTo>
                  <a:pt x="18819" y="14811"/>
                  <a:pt x="18813" y="14820"/>
                  <a:pt x="18805" y="14825"/>
                </a:cubicBezTo>
                <a:cubicBezTo>
                  <a:pt x="18802" y="14808"/>
                  <a:pt x="18798" y="14794"/>
                  <a:pt x="18793" y="14781"/>
                </a:cubicBezTo>
                <a:cubicBezTo>
                  <a:pt x="18823" y="14766"/>
                  <a:pt x="18853" y="14751"/>
                  <a:pt x="18884" y="14735"/>
                </a:cubicBezTo>
                <a:cubicBezTo>
                  <a:pt x="18886" y="14734"/>
                  <a:pt x="18888" y="14734"/>
                  <a:pt x="18890" y="14733"/>
                </a:cubicBezTo>
                <a:cubicBezTo>
                  <a:pt x="18926" y="14715"/>
                  <a:pt x="18964" y="14696"/>
                  <a:pt x="19001" y="14678"/>
                </a:cubicBezTo>
                <a:close/>
                <a:moveTo>
                  <a:pt x="19580" y="14682"/>
                </a:moveTo>
                <a:cubicBezTo>
                  <a:pt x="19573" y="14673"/>
                  <a:pt x="19564" y="14678"/>
                  <a:pt x="19560" y="14691"/>
                </a:cubicBezTo>
                <a:cubicBezTo>
                  <a:pt x="19557" y="14698"/>
                  <a:pt x="19557" y="14707"/>
                  <a:pt x="19558" y="14715"/>
                </a:cubicBezTo>
                <a:cubicBezTo>
                  <a:pt x="19556" y="14728"/>
                  <a:pt x="19558" y="14742"/>
                  <a:pt x="19564" y="14749"/>
                </a:cubicBezTo>
                <a:lnTo>
                  <a:pt x="19578" y="14768"/>
                </a:lnTo>
                <a:cubicBezTo>
                  <a:pt x="19577" y="14771"/>
                  <a:pt x="19576" y="14772"/>
                  <a:pt x="19576" y="14775"/>
                </a:cubicBezTo>
                <a:cubicBezTo>
                  <a:pt x="19576" y="14797"/>
                  <a:pt x="19585" y="14813"/>
                  <a:pt x="19596" y="14813"/>
                </a:cubicBezTo>
                <a:cubicBezTo>
                  <a:pt x="19602" y="14813"/>
                  <a:pt x="19607" y="14806"/>
                  <a:pt x="19610" y="14797"/>
                </a:cubicBezTo>
                <a:lnTo>
                  <a:pt x="19623" y="14797"/>
                </a:lnTo>
                <a:cubicBezTo>
                  <a:pt x="19628" y="14797"/>
                  <a:pt x="19634" y="14791"/>
                  <a:pt x="19636" y="14781"/>
                </a:cubicBezTo>
                <a:cubicBezTo>
                  <a:pt x="19639" y="14771"/>
                  <a:pt x="19638" y="14760"/>
                  <a:pt x="19635" y="14750"/>
                </a:cubicBezTo>
                <a:cubicBezTo>
                  <a:pt x="19625" y="14721"/>
                  <a:pt x="19614" y="14712"/>
                  <a:pt x="19603" y="14705"/>
                </a:cubicBezTo>
                <a:cubicBezTo>
                  <a:pt x="19599" y="14702"/>
                  <a:pt x="19595" y="14699"/>
                  <a:pt x="19590" y="14695"/>
                </a:cubicBezTo>
                <a:lnTo>
                  <a:pt x="19580" y="14682"/>
                </a:lnTo>
                <a:close/>
                <a:moveTo>
                  <a:pt x="19681" y="14794"/>
                </a:moveTo>
                <a:cubicBezTo>
                  <a:pt x="19674" y="14786"/>
                  <a:pt x="19665" y="14790"/>
                  <a:pt x="19661" y="14803"/>
                </a:cubicBezTo>
                <a:cubicBezTo>
                  <a:pt x="19655" y="14807"/>
                  <a:pt x="19650" y="14819"/>
                  <a:pt x="19650" y="14832"/>
                </a:cubicBezTo>
                <a:cubicBezTo>
                  <a:pt x="19650" y="14859"/>
                  <a:pt x="19660" y="14879"/>
                  <a:pt x="19671" y="14896"/>
                </a:cubicBezTo>
                <a:cubicBezTo>
                  <a:pt x="19670" y="14899"/>
                  <a:pt x="19669" y="14900"/>
                  <a:pt x="19669" y="14903"/>
                </a:cubicBezTo>
                <a:cubicBezTo>
                  <a:pt x="19669" y="14934"/>
                  <a:pt x="19681" y="14960"/>
                  <a:pt x="19697" y="14960"/>
                </a:cubicBezTo>
                <a:cubicBezTo>
                  <a:pt x="19706" y="14960"/>
                  <a:pt x="19713" y="14950"/>
                  <a:pt x="19718" y="14936"/>
                </a:cubicBezTo>
                <a:cubicBezTo>
                  <a:pt x="19722" y="14937"/>
                  <a:pt x="19728" y="14943"/>
                  <a:pt x="19731" y="14943"/>
                </a:cubicBezTo>
                <a:cubicBezTo>
                  <a:pt x="19742" y="14943"/>
                  <a:pt x="19751" y="14935"/>
                  <a:pt x="19754" y="14931"/>
                </a:cubicBezTo>
                <a:cubicBezTo>
                  <a:pt x="19758" y="14927"/>
                  <a:pt x="19761" y="14920"/>
                  <a:pt x="19762" y="14911"/>
                </a:cubicBezTo>
                <a:cubicBezTo>
                  <a:pt x="19763" y="14903"/>
                  <a:pt x="19763" y="14895"/>
                  <a:pt x="19760" y="14888"/>
                </a:cubicBezTo>
                <a:cubicBezTo>
                  <a:pt x="19749" y="14854"/>
                  <a:pt x="19723" y="14832"/>
                  <a:pt x="19700" y="14812"/>
                </a:cubicBezTo>
                <a:cubicBezTo>
                  <a:pt x="19693" y="14806"/>
                  <a:pt x="19686" y="14799"/>
                  <a:pt x="19681" y="14794"/>
                </a:cubicBezTo>
                <a:close/>
                <a:moveTo>
                  <a:pt x="18686" y="14833"/>
                </a:moveTo>
                <a:cubicBezTo>
                  <a:pt x="18684" y="14843"/>
                  <a:pt x="18683" y="14852"/>
                  <a:pt x="18683" y="14862"/>
                </a:cubicBezTo>
                <a:cubicBezTo>
                  <a:pt x="18683" y="14925"/>
                  <a:pt x="18705" y="14974"/>
                  <a:pt x="18735" y="14985"/>
                </a:cubicBezTo>
                <a:cubicBezTo>
                  <a:pt x="18734" y="14991"/>
                  <a:pt x="18736" y="14998"/>
                  <a:pt x="18734" y="15005"/>
                </a:cubicBezTo>
                <a:cubicBezTo>
                  <a:pt x="18733" y="15009"/>
                  <a:pt x="18731" y="15014"/>
                  <a:pt x="18730" y="15020"/>
                </a:cubicBezTo>
                <a:lnTo>
                  <a:pt x="18661" y="15020"/>
                </a:lnTo>
                <a:cubicBezTo>
                  <a:pt x="18639" y="15020"/>
                  <a:pt x="18625" y="14993"/>
                  <a:pt x="18608" y="14961"/>
                </a:cubicBezTo>
                <a:cubicBezTo>
                  <a:pt x="18595" y="14936"/>
                  <a:pt x="18580" y="14910"/>
                  <a:pt x="18561" y="14896"/>
                </a:cubicBezTo>
                <a:cubicBezTo>
                  <a:pt x="18564" y="14895"/>
                  <a:pt x="18567" y="14893"/>
                  <a:pt x="18570" y="14892"/>
                </a:cubicBezTo>
                <a:cubicBezTo>
                  <a:pt x="18599" y="14877"/>
                  <a:pt x="18628" y="14863"/>
                  <a:pt x="18658" y="14848"/>
                </a:cubicBezTo>
                <a:cubicBezTo>
                  <a:pt x="18663" y="14846"/>
                  <a:pt x="18669" y="14842"/>
                  <a:pt x="18675" y="14839"/>
                </a:cubicBezTo>
                <a:cubicBezTo>
                  <a:pt x="18678" y="14837"/>
                  <a:pt x="18682" y="14835"/>
                  <a:pt x="18686" y="14833"/>
                </a:cubicBezTo>
                <a:close/>
                <a:moveTo>
                  <a:pt x="19803" y="14868"/>
                </a:moveTo>
                <a:cubicBezTo>
                  <a:pt x="19798" y="14863"/>
                  <a:pt x="19792" y="14863"/>
                  <a:pt x="19787" y="14869"/>
                </a:cubicBezTo>
                <a:cubicBezTo>
                  <a:pt x="19782" y="14876"/>
                  <a:pt x="19780" y="14886"/>
                  <a:pt x="19781" y="14897"/>
                </a:cubicBezTo>
                <a:cubicBezTo>
                  <a:pt x="19783" y="14938"/>
                  <a:pt x="19825" y="15059"/>
                  <a:pt x="19857" y="15059"/>
                </a:cubicBezTo>
                <a:cubicBezTo>
                  <a:pt x="19862" y="15059"/>
                  <a:pt x="19866" y="15054"/>
                  <a:pt x="19869" y="15047"/>
                </a:cubicBezTo>
                <a:cubicBezTo>
                  <a:pt x="19872" y="15039"/>
                  <a:pt x="19872" y="15029"/>
                  <a:pt x="19871" y="15020"/>
                </a:cubicBezTo>
                <a:cubicBezTo>
                  <a:pt x="19860" y="14955"/>
                  <a:pt x="19839" y="14910"/>
                  <a:pt x="19803" y="14868"/>
                </a:cubicBezTo>
                <a:close/>
                <a:moveTo>
                  <a:pt x="16956" y="14875"/>
                </a:moveTo>
                <a:cubicBezTo>
                  <a:pt x="16964" y="14876"/>
                  <a:pt x="16970" y="14880"/>
                  <a:pt x="16978" y="14880"/>
                </a:cubicBezTo>
                <a:cubicBezTo>
                  <a:pt x="16979" y="14882"/>
                  <a:pt x="16979" y="14885"/>
                  <a:pt x="16979" y="14887"/>
                </a:cubicBezTo>
                <a:cubicBezTo>
                  <a:pt x="16981" y="14894"/>
                  <a:pt x="16983" y="14902"/>
                  <a:pt x="16986" y="14909"/>
                </a:cubicBezTo>
                <a:cubicBezTo>
                  <a:pt x="16991" y="14919"/>
                  <a:pt x="16997" y="14926"/>
                  <a:pt x="17003" y="14929"/>
                </a:cubicBezTo>
                <a:cubicBezTo>
                  <a:pt x="17002" y="14931"/>
                  <a:pt x="17000" y="14933"/>
                  <a:pt x="16999" y="14936"/>
                </a:cubicBezTo>
                <a:cubicBezTo>
                  <a:pt x="16998" y="14940"/>
                  <a:pt x="16997" y="14945"/>
                  <a:pt x="16996" y="14950"/>
                </a:cubicBezTo>
                <a:cubicBezTo>
                  <a:pt x="16985" y="14942"/>
                  <a:pt x="16972" y="14940"/>
                  <a:pt x="16960" y="14935"/>
                </a:cubicBezTo>
                <a:cubicBezTo>
                  <a:pt x="16961" y="14928"/>
                  <a:pt x="16964" y="14923"/>
                  <a:pt x="16964" y="14916"/>
                </a:cubicBezTo>
                <a:cubicBezTo>
                  <a:pt x="16964" y="14900"/>
                  <a:pt x="16961" y="14887"/>
                  <a:pt x="16956" y="14875"/>
                </a:cubicBezTo>
                <a:close/>
                <a:moveTo>
                  <a:pt x="17749" y="14885"/>
                </a:moveTo>
                <a:cubicBezTo>
                  <a:pt x="17732" y="14885"/>
                  <a:pt x="17719" y="14912"/>
                  <a:pt x="17717" y="14945"/>
                </a:cubicBezTo>
                <a:cubicBezTo>
                  <a:pt x="17686" y="14951"/>
                  <a:pt x="17650" y="14963"/>
                  <a:pt x="17634" y="14994"/>
                </a:cubicBezTo>
                <a:cubicBezTo>
                  <a:pt x="17630" y="15003"/>
                  <a:pt x="17629" y="15013"/>
                  <a:pt x="17627" y="15022"/>
                </a:cubicBezTo>
                <a:cubicBezTo>
                  <a:pt x="17627" y="15023"/>
                  <a:pt x="17626" y="15025"/>
                  <a:pt x="17626" y="15027"/>
                </a:cubicBezTo>
                <a:cubicBezTo>
                  <a:pt x="17622" y="15029"/>
                  <a:pt x="17617" y="15031"/>
                  <a:pt x="17613" y="15034"/>
                </a:cubicBezTo>
                <a:cubicBezTo>
                  <a:pt x="17598" y="15041"/>
                  <a:pt x="17581" y="15052"/>
                  <a:pt x="17568" y="15075"/>
                </a:cubicBezTo>
                <a:cubicBezTo>
                  <a:pt x="17566" y="15074"/>
                  <a:pt x="17565" y="15071"/>
                  <a:pt x="17563" y="15071"/>
                </a:cubicBezTo>
                <a:cubicBezTo>
                  <a:pt x="17544" y="15071"/>
                  <a:pt x="17529" y="15102"/>
                  <a:pt x="17529" y="15140"/>
                </a:cubicBezTo>
                <a:cubicBezTo>
                  <a:pt x="17529" y="15170"/>
                  <a:pt x="17540" y="15190"/>
                  <a:pt x="17553" y="15199"/>
                </a:cubicBezTo>
                <a:cubicBezTo>
                  <a:pt x="17558" y="15219"/>
                  <a:pt x="17566" y="15235"/>
                  <a:pt x="17577" y="15235"/>
                </a:cubicBezTo>
                <a:cubicBezTo>
                  <a:pt x="17606" y="15235"/>
                  <a:pt x="17646" y="15179"/>
                  <a:pt x="17657" y="15155"/>
                </a:cubicBezTo>
                <a:cubicBezTo>
                  <a:pt x="17664" y="15141"/>
                  <a:pt x="17664" y="15122"/>
                  <a:pt x="17664" y="15107"/>
                </a:cubicBezTo>
                <a:cubicBezTo>
                  <a:pt x="17701" y="15101"/>
                  <a:pt x="17768" y="15067"/>
                  <a:pt x="17791" y="14996"/>
                </a:cubicBezTo>
                <a:cubicBezTo>
                  <a:pt x="17793" y="14990"/>
                  <a:pt x="17794" y="14982"/>
                  <a:pt x="17794" y="14974"/>
                </a:cubicBezTo>
                <a:cubicBezTo>
                  <a:pt x="17793" y="14966"/>
                  <a:pt x="17790" y="14960"/>
                  <a:pt x="17787" y="14956"/>
                </a:cubicBezTo>
                <a:cubicBezTo>
                  <a:pt x="17786" y="14955"/>
                  <a:pt x="17783" y="14955"/>
                  <a:pt x="17783" y="14954"/>
                </a:cubicBezTo>
                <a:cubicBezTo>
                  <a:pt x="17783" y="14954"/>
                  <a:pt x="17783" y="14954"/>
                  <a:pt x="17783" y="14953"/>
                </a:cubicBezTo>
                <a:cubicBezTo>
                  <a:pt x="17783" y="14916"/>
                  <a:pt x="17768" y="14885"/>
                  <a:pt x="17749" y="14885"/>
                </a:cubicBezTo>
                <a:close/>
                <a:moveTo>
                  <a:pt x="17540" y="14906"/>
                </a:moveTo>
                <a:cubicBezTo>
                  <a:pt x="17533" y="14898"/>
                  <a:pt x="17524" y="14903"/>
                  <a:pt x="17520" y="14917"/>
                </a:cubicBezTo>
                <a:cubicBezTo>
                  <a:pt x="17514" y="14939"/>
                  <a:pt x="17507" y="14953"/>
                  <a:pt x="17498" y="14963"/>
                </a:cubicBezTo>
                <a:cubicBezTo>
                  <a:pt x="17493" y="14940"/>
                  <a:pt x="17484" y="14922"/>
                  <a:pt x="17470" y="14922"/>
                </a:cubicBezTo>
                <a:cubicBezTo>
                  <a:pt x="17452" y="14922"/>
                  <a:pt x="17439" y="14951"/>
                  <a:pt x="17437" y="14986"/>
                </a:cubicBezTo>
                <a:lnTo>
                  <a:pt x="17392" y="14986"/>
                </a:lnTo>
                <a:cubicBezTo>
                  <a:pt x="17385" y="14986"/>
                  <a:pt x="17368" y="14986"/>
                  <a:pt x="17364" y="14978"/>
                </a:cubicBezTo>
                <a:cubicBezTo>
                  <a:pt x="17364" y="14978"/>
                  <a:pt x="17363" y="14977"/>
                  <a:pt x="17363" y="14975"/>
                </a:cubicBezTo>
                <a:cubicBezTo>
                  <a:pt x="17367" y="14973"/>
                  <a:pt x="17377" y="14973"/>
                  <a:pt x="17382" y="14973"/>
                </a:cubicBezTo>
                <a:lnTo>
                  <a:pt x="17387" y="14973"/>
                </a:lnTo>
                <a:cubicBezTo>
                  <a:pt x="17395" y="14973"/>
                  <a:pt x="17402" y="14961"/>
                  <a:pt x="17402" y="14944"/>
                </a:cubicBezTo>
                <a:cubicBezTo>
                  <a:pt x="17402" y="14927"/>
                  <a:pt x="17395" y="14914"/>
                  <a:pt x="17387" y="14914"/>
                </a:cubicBezTo>
                <a:lnTo>
                  <a:pt x="17382" y="14914"/>
                </a:lnTo>
                <a:cubicBezTo>
                  <a:pt x="17368" y="14913"/>
                  <a:pt x="17352" y="14912"/>
                  <a:pt x="17341" y="14933"/>
                </a:cubicBezTo>
                <a:cubicBezTo>
                  <a:pt x="17336" y="14944"/>
                  <a:pt x="17333" y="14957"/>
                  <a:pt x="17333" y="14973"/>
                </a:cubicBezTo>
                <a:cubicBezTo>
                  <a:pt x="17333" y="14992"/>
                  <a:pt x="17337" y="15009"/>
                  <a:pt x="17343" y="15021"/>
                </a:cubicBezTo>
                <a:cubicBezTo>
                  <a:pt x="17347" y="15029"/>
                  <a:pt x="17351" y="15033"/>
                  <a:pt x="17356" y="15037"/>
                </a:cubicBezTo>
                <a:lnTo>
                  <a:pt x="17342" y="15037"/>
                </a:lnTo>
                <a:cubicBezTo>
                  <a:pt x="17340" y="15037"/>
                  <a:pt x="17338" y="15036"/>
                  <a:pt x="17335" y="15036"/>
                </a:cubicBezTo>
                <a:cubicBezTo>
                  <a:pt x="17332" y="15036"/>
                  <a:pt x="17329" y="15036"/>
                  <a:pt x="17325" y="15036"/>
                </a:cubicBezTo>
                <a:cubicBezTo>
                  <a:pt x="17292" y="15036"/>
                  <a:pt x="17287" y="15072"/>
                  <a:pt x="17287" y="15093"/>
                </a:cubicBezTo>
                <a:cubicBezTo>
                  <a:pt x="17287" y="15119"/>
                  <a:pt x="17296" y="15138"/>
                  <a:pt x="17308" y="15150"/>
                </a:cubicBezTo>
                <a:cubicBezTo>
                  <a:pt x="17311" y="15182"/>
                  <a:pt x="17323" y="15207"/>
                  <a:pt x="17340" y="15207"/>
                </a:cubicBezTo>
                <a:cubicBezTo>
                  <a:pt x="17344" y="15207"/>
                  <a:pt x="17347" y="15202"/>
                  <a:pt x="17350" y="15199"/>
                </a:cubicBezTo>
                <a:cubicBezTo>
                  <a:pt x="17355" y="15214"/>
                  <a:pt x="17361" y="15225"/>
                  <a:pt x="17370" y="15225"/>
                </a:cubicBezTo>
                <a:lnTo>
                  <a:pt x="17378" y="15225"/>
                </a:lnTo>
                <a:cubicBezTo>
                  <a:pt x="17392" y="15225"/>
                  <a:pt x="17410" y="15196"/>
                  <a:pt x="17410" y="15164"/>
                </a:cubicBezTo>
                <a:cubicBezTo>
                  <a:pt x="17410" y="15124"/>
                  <a:pt x="17397" y="15107"/>
                  <a:pt x="17388" y="15096"/>
                </a:cubicBezTo>
                <a:cubicBezTo>
                  <a:pt x="17380" y="15085"/>
                  <a:pt x="17378" y="15081"/>
                  <a:pt x="17378" y="15066"/>
                </a:cubicBezTo>
                <a:cubicBezTo>
                  <a:pt x="17378" y="15057"/>
                  <a:pt x="17376" y="15050"/>
                  <a:pt x="17373" y="15044"/>
                </a:cubicBezTo>
                <a:cubicBezTo>
                  <a:pt x="17378" y="15045"/>
                  <a:pt x="17383" y="15047"/>
                  <a:pt x="17387" y="15047"/>
                </a:cubicBezTo>
                <a:cubicBezTo>
                  <a:pt x="17389" y="15047"/>
                  <a:pt x="17390" y="15047"/>
                  <a:pt x="17392" y="15047"/>
                </a:cubicBezTo>
                <a:lnTo>
                  <a:pt x="17456" y="15047"/>
                </a:lnTo>
                <a:cubicBezTo>
                  <a:pt x="17460" y="15051"/>
                  <a:pt x="17465" y="15058"/>
                  <a:pt x="17470" y="15058"/>
                </a:cubicBezTo>
                <a:cubicBezTo>
                  <a:pt x="17481" y="15058"/>
                  <a:pt x="17490" y="15046"/>
                  <a:pt x="17496" y="15029"/>
                </a:cubicBezTo>
                <a:cubicBezTo>
                  <a:pt x="17515" y="15014"/>
                  <a:pt x="17532" y="14995"/>
                  <a:pt x="17546" y="14945"/>
                </a:cubicBezTo>
                <a:cubicBezTo>
                  <a:pt x="17550" y="14931"/>
                  <a:pt x="17547" y="14913"/>
                  <a:pt x="17540" y="14906"/>
                </a:cubicBezTo>
                <a:close/>
                <a:moveTo>
                  <a:pt x="17043" y="14924"/>
                </a:moveTo>
                <a:cubicBezTo>
                  <a:pt x="17051" y="14930"/>
                  <a:pt x="17054" y="14935"/>
                  <a:pt x="17059" y="14942"/>
                </a:cubicBezTo>
                <a:cubicBezTo>
                  <a:pt x="17059" y="14942"/>
                  <a:pt x="17059" y="14942"/>
                  <a:pt x="17060" y="14943"/>
                </a:cubicBezTo>
                <a:cubicBezTo>
                  <a:pt x="17058" y="14946"/>
                  <a:pt x="17056" y="14949"/>
                  <a:pt x="17055" y="14951"/>
                </a:cubicBezTo>
                <a:cubicBezTo>
                  <a:pt x="17052" y="14950"/>
                  <a:pt x="17050" y="14948"/>
                  <a:pt x="17047" y="14943"/>
                </a:cubicBezTo>
                <a:cubicBezTo>
                  <a:pt x="17043" y="14937"/>
                  <a:pt x="17038" y="14930"/>
                  <a:pt x="17029" y="14925"/>
                </a:cubicBezTo>
                <a:cubicBezTo>
                  <a:pt x="17035" y="14923"/>
                  <a:pt x="17040" y="14922"/>
                  <a:pt x="17043" y="14924"/>
                </a:cubicBezTo>
                <a:close/>
                <a:moveTo>
                  <a:pt x="17178" y="14986"/>
                </a:moveTo>
                <a:lnTo>
                  <a:pt x="17188" y="14986"/>
                </a:lnTo>
                <a:cubicBezTo>
                  <a:pt x="17196" y="14986"/>
                  <a:pt x="17203" y="14989"/>
                  <a:pt x="17209" y="14992"/>
                </a:cubicBezTo>
                <a:cubicBezTo>
                  <a:pt x="17204" y="14996"/>
                  <a:pt x="17200" y="14999"/>
                  <a:pt x="17194" y="14999"/>
                </a:cubicBezTo>
                <a:cubicBezTo>
                  <a:pt x="17184" y="14999"/>
                  <a:pt x="17172" y="14993"/>
                  <a:pt x="17167" y="14988"/>
                </a:cubicBezTo>
                <a:cubicBezTo>
                  <a:pt x="17168" y="14987"/>
                  <a:pt x="17170" y="14986"/>
                  <a:pt x="17178" y="14986"/>
                </a:cubicBezTo>
                <a:close/>
                <a:moveTo>
                  <a:pt x="17727" y="15002"/>
                </a:moveTo>
                <a:cubicBezTo>
                  <a:pt x="17729" y="15006"/>
                  <a:pt x="17731" y="15006"/>
                  <a:pt x="17734" y="15008"/>
                </a:cubicBezTo>
                <a:cubicBezTo>
                  <a:pt x="17708" y="15032"/>
                  <a:pt x="17676" y="15049"/>
                  <a:pt x="17654" y="15049"/>
                </a:cubicBezTo>
                <a:cubicBezTo>
                  <a:pt x="17655" y="15046"/>
                  <a:pt x="17655" y="15042"/>
                  <a:pt x="17656" y="15040"/>
                </a:cubicBezTo>
                <a:cubicBezTo>
                  <a:pt x="17656" y="15038"/>
                  <a:pt x="17656" y="15035"/>
                  <a:pt x="17656" y="15034"/>
                </a:cubicBezTo>
                <a:cubicBezTo>
                  <a:pt x="17665" y="15019"/>
                  <a:pt x="17695" y="15006"/>
                  <a:pt x="17727" y="15002"/>
                </a:cubicBezTo>
                <a:close/>
                <a:moveTo>
                  <a:pt x="19776" y="15051"/>
                </a:moveTo>
                <a:cubicBezTo>
                  <a:pt x="19768" y="15051"/>
                  <a:pt x="19762" y="15064"/>
                  <a:pt x="19762" y="15080"/>
                </a:cubicBezTo>
                <a:cubicBezTo>
                  <a:pt x="19762" y="15152"/>
                  <a:pt x="19802" y="15178"/>
                  <a:pt x="19836" y="15178"/>
                </a:cubicBezTo>
                <a:cubicBezTo>
                  <a:pt x="19838" y="15178"/>
                  <a:pt x="19840" y="15176"/>
                  <a:pt x="19842" y="15175"/>
                </a:cubicBezTo>
                <a:cubicBezTo>
                  <a:pt x="19846" y="15182"/>
                  <a:pt x="19851" y="15186"/>
                  <a:pt x="19856" y="15186"/>
                </a:cubicBezTo>
                <a:cubicBezTo>
                  <a:pt x="19857" y="15186"/>
                  <a:pt x="19858" y="15185"/>
                  <a:pt x="19860" y="15184"/>
                </a:cubicBezTo>
                <a:cubicBezTo>
                  <a:pt x="19862" y="15202"/>
                  <a:pt x="19865" y="15220"/>
                  <a:pt x="19871" y="15234"/>
                </a:cubicBezTo>
                <a:cubicBezTo>
                  <a:pt x="19881" y="15256"/>
                  <a:pt x="19892" y="15267"/>
                  <a:pt x="19904" y="15267"/>
                </a:cubicBezTo>
                <a:cubicBezTo>
                  <a:pt x="19909" y="15267"/>
                  <a:pt x="19914" y="15262"/>
                  <a:pt x="19917" y="15253"/>
                </a:cubicBezTo>
                <a:cubicBezTo>
                  <a:pt x="19919" y="15245"/>
                  <a:pt x="19919" y="15236"/>
                  <a:pt x="19918" y="15227"/>
                </a:cubicBezTo>
                <a:cubicBezTo>
                  <a:pt x="19918" y="15227"/>
                  <a:pt x="19918" y="15227"/>
                  <a:pt x="19918" y="15226"/>
                </a:cubicBezTo>
                <a:cubicBezTo>
                  <a:pt x="19919" y="15222"/>
                  <a:pt x="19919" y="15217"/>
                  <a:pt x="19919" y="15212"/>
                </a:cubicBezTo>
                <a:cubicBezTo>
                  <a:pt x="19919" y="15168"/>
                  <a:pt x="19902" y="15150"/>
                  <a:pt x="19889" y="15135"/>
                </a:cubicBezTo>
                <a:cubicBezTo>
                  <a:pt x="19885" y="15131"/>
                  <a:pt x="19881" y="15128"/>
                  <a:pt x="19878" y="15124"/>
                </a:cubicBezTo>
                <a:cubicBezTo>
                  <a:pt x="19875" y="15121"/>
                  <a:pt x="19873" y="15123"/>
                  <a:pt x="19870" y="15122"/>
                </a:cubicBezTo>
                <a:cubicBezTo>
                  <a:pt x="19867" y="15114"/>
                  <a:pt x="19862" y="15108"/>
                  <a:pt x="19856" y="15108"/>
                </a:cubicBezTo>
                <a:cubicBezTo>
                  <a:pt x="19855" y="15108"/>
                  <a:pt x="19854" y="15111"/>
                  <a:pt x="19853" y="15112"/>
                </a:cubicBezTo>
                <a:cubicBezTo>
                  <a:pt x="19835" y="15072"/>
                  <a:pt x="19812" y="15051"/>
                  <a:pt x="19776" y="15051"/>
                </a:cubicBezTo>
                <a:close/>
                <a:moveTo>
                  <a:pt x="17634" y="15085"/>
                </a:moveTo>
                <a:cubicBezTo>
                  <a:pt x="17633" y="15093"/>
                  <a:pt x="17634" y="15100"/>
                  <a:pt x="17634" y="15107"/>
                </a:cubicBezTo>
                <a:cubicBezTo>
                  <a:pt x="17634" y="15110"/>
                  <a:pt x="17634" y="15114"/>
                  <a:pt x="17634" y="15117"/>
                </a:cubicBezTo>
                <a:cubicBezTo>
                  <a:pt x="17625" y="15133"/>
                  <a:pt x="17607" y="15155"/>
                  <a:pt x="17592" y="15167"/>
                </a:cubicBezTo>
                <a:cubicBezTo>
                  <a:pt x="17594" y="15158"/>
                  <a:pt x="17597" y="15150"/>
                  <a:pt x="17597" y="15140"/>
                </a:cubicBezTo>
                <a:cubicBezTo>
                  <a:pt x="17597" y="15130"/>
                  <a:pt x="17594" y="15123"/>
                  <a:pt x="17592" y="15114"/>
                </a:cubicBezTo>
                <a:cubicBezTo>
                  <a:pt x="17599" y="15105"/>
                  <a:pt x="17607" y="15099"/>
                  <a:pt x="17620" y="15092"/>
                </a:cubicBezTo>
                <a:cubicBezTo>
                  <a:pt x="17625" y="15090"/>
                  <a:pt x="17629" y="15088"/>
                  <a:pt x="17634" y="15085"/>
                </a:cubicBezTo>
                <a:close/>
                <a:moveTo>
                  <a:pt x="17373" y="15147"/>
                </a:moveTo>
                <a:cubicBezTo>
                  <a:pt x="17377" y="15153"/>
                  <a:pt x="17380" y="15157"/>
                  <a:pt x="17380" y="15161"/>
                </a:cubicBezTo>
                <a:cubicBezTo>
                  <a:pt x="17379" y="15162"/>
                  <a:pt x="17378" y="15164"/>
                  <a:pt x="17377" y="15164"/>
                </a:cubicBezTo>
                <a:lnTo>
                  <a:pt x="17374" y="15164"/>
                </a:lnTo>
                <a:cubicBezTo>
                  <a:pt x="17373" y="15160"/>
                  <a:pt x="17372" y="15154"/>
                  <a:pt x="17372" y="15148"/>
                </a:cubicBezTo>
                <a:cubicBezTo>
                  <a:pt x="17372" y="15147"/>
                  <a:pt x="17373" y="15147"/>
                  <a:pt x="17373" y="15147"/>
                </a:cubicBezTo>
                <a:close/>
                <a:moveTo>
                  <a:pt x="7969" y="15149"/>
                </a:moveTo>
                <a:cubicBezTo>
                  <a:pt x="7961" y="15170"/>
                  <a:pt x="7952" y="15191"/>
                  <a:pt x="7943" y="15212"/>
                </a:cubicBezTo>
                <a:cubicBezTo>
                  <a:pt x="7934" y="15233"/>
                  <a:pt x="7924" y="15255"/>
                  <a:pt x="7915" y="15277"/>
                </a:cubicBezTo>
                <a:lnTo>
                  <a:pt x="7897" y="15254"/>
                </a:lnTo>
                <a:cubicBezTo>
                  <a:pt x="7903" y="15232"/>
                  <a:pt x="7908" y="15209"/>
                  <a:pt x="7908" y="15182"/>
                </a:cubicBezTo>
                <a:cubicBezTo>
                  <a:pt x="7908" y="15181"/>
                  <a:pt x="7908" y="15180"/>
                  <a:pt x="7908" y="15179"/>
                </a:cubicBezTo>
                <a:lnTo>
                  <a:pt x="7969" y="15149"/>
                </a:lnTo>
                <a:close/>
                <a:moveTo>
                  <a:pt x="18734" y="15203"/>
                </a:moveTo>
                <a:cubicBezTo>
                  <a:pt x="18729" y="15198"/>
                  <a:pt x="18724" y="15199"/>
                  <a:pt x="18720" y="15204"/>
                </a:cubicBezTo>
                <a:cubicBezTo>
                  <a:pt x="18697" y="15229"/>
                  <a:pt x="18689" y="15261"/>
                  <a:pt x="18682" y="15289"/>
                </a:cubicBezTo>
                <a:cubicBezTo>
                  <a:pt x="18677" y="15312"/>
                  <a:pt x="18672" y="15331"/>
                  <a:pt x="18659" y="15351"/>
                </a:cubicBezTo>
                <a:cubicBezTo>
                  <a:pt x="18656" y="15356"/>
                  <a:pt x="18654" y="15363"/>
                  <a:pt x="18653" y="15371"/>
                </a:cubicBezTo>
                <a:cubicBezTo>
                  <a:pt x="18652" y="15371"/>
                  <a:pt x="18651" y="15369"/>
                  <a:pt x="18650" y="15369"/>
                </a:cubicBezTo>
                <a:cubicBezTo>
                  <a:pt x="18617" y="15369"/>
                  <a:pt x="18590" y="15423"/>
                  <a:pt x="18590" y="15490"/>
                </a:cubicBezTo>
                <a:cubicBezTo>
                  <a:pt x="18590" y="15556"/>
                  <a:pt x="18617" y="15608"/>
                  <a:pt x="18650" y="15608"/>
                </a:cubicBezTo>
                <a:cubicBezTo>
                  <a:pt x="18651" y="15608"/>
                  <a:pt x="18651" y="15607"/>
                  <a:pt x="18652" y="15607"/>
                </a:cubicBezTo>
                <a:lnTo>
                  <a:pt x="18652" y="15754"/>
                </a:lnTo>
                <a:cubicBezTo>
                  <a:pt x="18651" y="15767"/>
                  <a:pt x="18650" y="15781"/>
                  <a:pt x="18648" y="15797"/>
                </a:cubicBezTo>
                <a:cubicBezTo>
                  <a:pt x="18641" y="15878"/>
                  <a:pt x="18628" y="16011"/>
                  <a:pt x="18598" y="16056"/>
                </a:cubicBezTo>
                <a:cubicBezTo>
                  <a:pt x="18594" y="16027"/>
                  <a:pt x="18584" y="16004"/>
                  <a:pt x="18568" y="16004"/>
                </a:cubicBezTo>
                <a:cubicBezTo>
                  <a:pt x="18558" y="16004"/>
                  <a:pt x="18549" y="16014"/>
                  <a:pt x="18543" y="16029"/>
                </a:cubicBezTo>
                <a:cubicBezTo>
                  <a:pt x="18542" y="16027"/>
                  <a:pt x="18541" y="16027"/>
                  <a:pt x="18540" y="16025"/>
                </a:cubicBezTo>
                <a:cubicBezTo>
                  <a:pt x="18530" y="16000"/>
                  <a:pt x="18519" y="15974"/>
                  <a:pt x="18504" y="15963"/>
                </a:cubicBezTo>
                <a:cubicBezTo>
                  <a:pt x="18487" y="15949"/>
                  <a:pt x="18474" y="15940"/>
                  <a:pt x="18459" y="15929"/>
                </a:cubicBezTo>
                <a:cubicBezTo>
                  <a:pt x="18454" y="15888"/>
                  <a:pt x="18438" y="15854"/>
                  <a:pt x="18416" y="15854"/>
                </a:cubicBezTo>
                <a:cubicBezTo>
                  <a:pt x="18405" y="15854"/>
                  <a:pt x="18397" y="15865"/>
                  <a:pt x="18389" y="15877"/>
                </a:cubicBezTo>
                <a:lnTo>
                  <a:pt x="18365" y="15859"/>
                </a:lnTo>
                <a:cubicBezTo>
                  <a:pt x="18364" y="15855"/>
                  <a:pt x="18362" y="15848"/>
                  <a:pt x="18362" y="15843"/>
                </a:cubicBezTo>
                <a:cubicBezTo>
                  <a:pt x="18361" y="15837"/>
                  <a:pt x="18360" y="15830"/>
                  <a:pt x="18359" y="15824"/>
                </a:cubicBezTo>
                <a:cubicBezTo>
                  <a:pt x="18358" y="15818"/>
                  <a:pt x="18356" y="15813"/>
                  <a:pt x="18353" y="15809"/>
                </a:cubicBezTo>
                <a:lnTo>
                  <a:pt x="18315" y="15759"/>
                </a:lnTo>
                <a:cubicBezTo>
                  <a:pt x="18314" y="15757"/>
                  <a:pt x="18312" y="15756"/>
                  <a:pt x="18311" y="15755"/>
                </a:cubicBezTo>
                <a:cubicBezTo>
                  <a:pt x="18308" y="15754"/>
                  <a:pt x="18307" y="15753"/>
                  <a:pt x="18306" y="15752"/>
                </a:cubicBezTo>
                <a:cubicBezTo>
                  <a:pt x="18305" y="15748"/>
                  <a:pt x="18303" y="15744"/>
                  <a:pt x="18301" y="15741"/>
                </a:cubicBezTo>
                <a:lnTo>
                  <a:pt x="18295" y="15733"/>
                </a:lnTo>
                <a:lnTo>
                  <a:pt x="18318" y="15544"/>
                </a:lnTo>
                <a:cubicBezTo>
                  <a:pt x="18335" y="15519"/>
                  <a:pt x="18366" y="15515"/>
                  <a:pt x="18366" y="15459"/>
                </a:cubicBezTo>
                <a:cubicBezTo>
                  <a:pt x="18366" y="15425"/>
                  <a:pt x="18336" y="15382"/>
                  <a:pt x="18324" y="15382"/>
                </a:cubicBezTo>
                <a:cubicBezTo>
                  <a:pt x="18301" y="15382"/>
                  <a:pt x="18292" y="15417"/>
                  <a:pt x="18265" y="15417"/>
                </a:cubicBezTo>
                <a:cubicBezTo>
                  <a:pt x="18188" y="15417"/>
                  <a:pt x="18146" y="15358"/>
                  <a:pt x="18074" y="15298"/>
                </a:cubicBezTo>
                <a:cubicBezTo>
                  <a:pt x="18078" y="15345"/>
                  <a:pt x="18099" y="15358"/>
                  <a:pt x="18112" y="15396"/>
                </a:cubicBezTo>
                <a:cubicBezTo>
                  <a:pt x="18106" y="15400"/>
                  <a:pt x="18089" y="15425"/>
                  <a:pt x="18074" y="15425"/>
                </a:cubicBezTo>
                <a:cubicBezTo>
                  <a:pt x="18070" y="15425"/>
                  <a:pt x="18065" y="15426"/>
                  <a:pt x="18060" y="15427"/>
                </a:cubicBezTo>
                <a:lnTo>
                  <a:pt x="18046" y="15408"/>
                </a:lnTo>
                <a:cubicBezTo>
                  <a:pt x="18043" y="15404"/>
                  <a:pt x="18040" y="15403"/>
                  <a:pt x="18037" y="15403"/>
                </a:cubicBezTo>
                <a:cubicBezTo>
                  <a:pt x="18032" y="15388"/>
                  <a:pt x="18026" y="15380"/>
                  <a:pt x="18017" y="15375"/>
                </a:cubicBezTo>
                <a:cubicBezTo>
                  <a:pt x="18018" y="15375"/>
                  <a:pt x="18019" y="15376"/>
                  <a:pt x="18020" y="15376"/>
                </a:cubicBezTo>
                <a:lnTo>
                  <a:pt x="18041" y="15376"/>
                </a:lnTo>
                <a:lnTo>
                  <a:pt x="18041" y="15312"/>
                </a:lnTo>
                <a:cubicBezTo>
                  <a:pt x="18010" y="15309"/>
                  <a:pt x="17995" y="15318"/>
                  <a:pt x="17957" y="15335"/>
                </a:cubicBezTo>
                <a:cubicBezTo>
                  <a:pt x="17964" y="15349"/>
                  <a:pt x="17986" y="15365"/>
                  <a:pt x="18007" y="15372"/>
                </a:cubicBezTo>
                <a:cubicBezTo>
                  <a:pt x="17990" y="15375"/>
                  <a:pt x="17976" y="15403"/>
                  <a:pt x="17976" y="15438"/>
                </a:cubicBezTo>
                <a:cubicBezTo>
                  <a:pt x="17976" y="15439"/>
                  <a:pt x="17976" y="15439"/>
                  <a:pt x="17976" y="15439"/>
                </a:cubicBezTo>
                <a:cubicBezTo>
                  <a:pt x="17955" y="15459"/>
                  <a:pt x="17938" y="15485"/>
                  <a:pt x="17938" y="15523"/>
                </a:cubicBezTo>
                <a:cubicBezTo>
                  <a:pt x="17938" y="15544"/>
                  <a:pt x="17932" y="15562"/>
                  <a:pt x="17925" y="15582"/>
                </a:cubicBezTo>
                <a:cubicBezTo>
                  <a:pt x="17917" y="15604"/>
                  <a:pt x="17909" y="15628"/>
                  <a:pt x="17907" y="15662"/>
                </a:cubicBezTo>
                <a:cubicBezTo>
                  <a:pt x="17907" y="15662"/>
                  <a:pt x="17907" y="15663"/>
                  <a:pt x="17907" y="15663"/>
                </a:cubicBezTo>
                <a:cubicBezTo>
                  <a:pt x="17907" y="15664"/>
                  <a:pt x="17906" y="15664"/>
                  <a:pt x="17906" y="15664"/>
                </a:cubicBezTo>
                <a:cubicBezTo>
                  <a:pt x="17906" y="15667"/>
                  <a:pt x="17906" y="15669"/>
                  <a:pt x="17906" y="15675"/>
                </a:cubicBezTo>
                <a:cubicBezTo>
                  <a:pt x="17906" y="15675"/>
                  <a:pt x="17906" y="15676"/>
                  <a:pt x="17906" y="15676"/>
                </a:cubicBezTo>
                <a:cubicBezTo>
                  <a:pt x="17906" y="15686"/>
                  <a:pt x="17907" y="15694"/>
                  <a:pt x="17907" y="15703"/>
                </a:cubicBezTo>
                <a:cubicBezTo>
                  <a:pt x="17907" y="15714"/>
                  <a:pt x="17908" y="15725"/>
                  <a:pt x="17908" y="15733"/>
                </a:cubicBezTo>
                <a:cubicBezTo>
                  <a:pt x="17899" y="15723"/>
                  <a:pt x="17891" y="15715"/>
                  <a:pt x="17883" y="15715"/>
                </a:cubicBezTo>
                <a:cubicBezTo>
                  <a:pt x="17878" y="15715"/>
                  <a:pt x="17873" y="15720"/>
                  <a:pt x="17868" y="15723"/>
                </a:cubicBezTo>
                <a:cubicBezTo>
                  <a:pt x="17866" y="15672"/>
                  <a:pt x="17846" y="15631"/>
                  <a:pt x="17820" y="15631"/>
                </a:cubicBezTo>
                <a:cubicBezTo>
                  <a:pt x="17818" y="15631"/>
                  <a:pt x="17816" y="15636"/>
                  <a:pt x="17813" y="15636"/>
                </a:cubicBezTo>
                <a:cubicBezTo>
                  <a:pt x="17804" y="15620"/>
                  <a:pt x="17793" y="15605"/>
                  <a:pt x="17780" y="15601"/>
                </a:cubicBezTo>
                <a:cubicBezTo>
                  <a:pt x="17780" y="15601"/>
                  <a:pt x="17780" y="15601"/>
                  <a:pt x="17780" y="15601"/>
                </a:cubicBezTo>
                <a:cubicBezTo>
                  <a:pt x="17779" y="15601"/>
                  <a:pt x="17779" y="15602"/>
                  <a:pt x="17779" y="15601"/>
                </a:cubicBezTo>
                <a:cubicBezTo>
                  <a:pt x="17777" y="15601"/>
                  <a:pt x="17775" y="15600"/>
                  <a:pt x="17773" y="15600"/>
                </a:cubicBezTo>
                <a:cubicBezTo>
                  <a:pt x="17747" y="15600"/>
                  <a:pt x="17730" y="15623"/>
                  <a:pt x="17716" y="15643"/>
                </a:cubicBezTo>
                <a:cubicBezTo>
                  <a:pt x="17700" y="15665"/>
                  <a:pt x="17686" y="15685"/>
                  <a:pt x="17660" y="15685"/>
                </a:cubicBezTo>
                <a:cubicBezTo>
                  <a:pt x="17653" y="15685"/>
                  <a:pt x="17646" y="15697"/>
                  <a:pt x="17645" y="15712"/>
                </a:cubicBezTo>
                <a:cubicBezTo>
                  <a:pt x="17644" y="15749"/>
                  <a:pt x="17636" y="15772"/>
                  <a:pt x="17626" y="15798"/>
                </a:cubicBezTo>
                <a:cubicBezTo>
                  <a:pt x="17616" y="15828"/>
                  <a:pt x="17604" y="15860"/>
                  <a:pt x="17600" y="15913"/>
                </a:cubicBezTo>
                <a:cubicBezTo>
                  <a:pt x="17596" y="15909"/>
                  <a:pt x="17592" y="15905"/>
                  <a:pt x="17587" y="15900"/>
                </a:cubicBezTo>
                <a:cubicBezTo>
                  <a:pt x="17585" y="15897"/>
                  <a:pt x="17582" y="15894"/>
                  <a:pt x="17580" y="15892"/>
                </a:cubicBezTo>
                <a:cubicBezTo>
                  <a:pt x="17584" y="15877"/>
                  <a:pt x="17590" y="15861"/>
                  <a:pt x="17590" y="15842"/>
                </a:cubicBezTo>
                <a:cubicBezTo>
                  <a:pt x="17590" y="15787"/>
                  <a:pt x="17568" y="15743"/>
                  <a:pt x="17541" y="15743"/>
                </a:cubicBezTo>
                <a:cubicBezTo>
                  <a:pt x="17514" y="15743"/>
                  <a:pt x="17492" y="15787"/>
                  <a:pt x="17492" y="15842"/>
                </a:cubicBezTo>
                <a:cubicBezTo>
                  <a:pt x="17492" y="15896"/>
                  <a:pt x="17514" y="15940"/>
                  <a:pt x="17541" y="15940"/>
                </a:cubicBezTo>
                <a:cubicBezTo>
                  <a:pt x="17546" y="15940"/>
                  <a:pt x="17549" y="15933"/>
                  <a:pt x="17553" y="15930"/>
                </a:cubicBezTo>
                <a:cubicBezTo>
                  <a:pt x="17551" y="15944"/>
                  <a:pt x="17549" y="15957"/>
                  <a:pt x="17548" y="15970"/>
                </a:cubicBezTo>
                <a:cubicBezTo>
                  <a:pt x="17548" y="15984"/>
                  <a:pt x="17547" y="15996"/>
                  <a:pt x="17546" y="16005"/>
                </a:cubicBezTo>
                <a:cubicBezTo>
                  <a:pt x="17545" y="16003"/>
                  <a:pt x="17544" y="16000"/>
                  <a:pt x="17543" y="15998"/>
                </a:cubicBezTo>
                <a:cubicBezTo>
                  <a:pt x="17537" y="15985"/>
                  <a:pt x="17532" y="15972"/>
                  <a:pt x="17527" y="15955"/>
                </a:cubicBezTo>
                <a:cubicBezTo>
                  <a:pt x="17523" y="15941"/>
                  <a:pt x="17515" y="15936"/>
                  <a:pt x="17507" y="15943"/>
                </a:cubicBezTo>
                <a:cubicBezTo>
                  <a:pt x="17491" y="15959"/>
                  <a:pt x="17471" y="15996"/>
                  <a:pt x="17471" y="16076"/>
                </a:cubicBezTo>
                <a:lnTo>
                  <a:pt x="17471" y="16148"/>
                </a:lnTo>
                <a:cubicBezTo>
                  <a:pt x="17471" y="16190"/>
                  <a:pt x="17448" y="16231"/>
                  <a:pt x="17418" y="16268"/>
                </a:cubicBezTo>
                <a:cubicBezTo>
                  <a:pt x="17417" y="16268"/>
                  <a:pt x="17416" y="16265"/>
                  <a:pt x="17414" y="16265"/>
                </a:cubicBezTo>
                <a:cubicBezTo>
                  <a:pt x="17400" y="16265"/>
                  <a:pt x="17390" y="16285"/>
                  <a:pt x="17385" y="16310"/>
                </a:cubicBezTo>
                <a:cubicBezTo>
                  <a:pt x="17335" y="16358"/>
                  <a:pt x="17275" y="16394"/>
                  <a:pt x="17234" y="16408"/>
                </a:cubicBezTo>
                <a:cubicBezTo>
                  <a:pt x="17230" y="16410"/>
                  <a:pt x="17224" y="16411"/>
                  <a:pt x="17218" y="16413"/>
                </a:cubicBezTo>
                <a:cubicBezTo>
                  <a:pt x="17213" y="16392"/>
                  <a:pt x="17204" y="16377"/>
                  <a:pt x="17191" y="16377"/>
                </a:cubicBezTo>
                <a:cubicBezTo>
                  <a:pt x="17175" y="16377"/>
                  <a:pt x="17163" y="16401"/>
                  <a:pt x="17160" y="16431"/>
                </a:cubicBezTo>
                <a:cubicBezTo>
                  <a:pt x="17129" y="16442"/>
                  <a:pt x="17099" y="16457"/>
                  <a:pt x="17084" y="16489"/>
                </a:cubicBezTo>
                <a:lnTo>
                  <a:pt x="17077" y="16504"/>
                </a:lnTo>
                <a:cubicBezTo>
                  <a:pt x="17062" y="16532"/>
                  <a:pt x="17041" y="16571"/>
                  <a:pt x="17019" y="16602"/>
                </a:cubicBezTo>
                <a:cubicBezTo>
                  <a:pt x="17006" y="16578"/>
                  <a:pt x="16989" y="16563"/>
                  <a:pt x="16970" y="16563"/>
                </a:cubicBezTo>
                <a:cubicBezTo>
                  <a:pt x="16929" y="16563"/>
                  <a:pt x="16896" y="16630"/>
                  <a:pt x="16896" y="16711"/>
                </a:cubicBezTo>
                <a:cubicBezTo>
                  <a:pt x="16896" y="16773"/>
                  <a:pt x="16915" y="16825"/>
                  <a:pt x="16941" y="16848"/>
                </a:cubicBezTo>
                <a:lnTo>
                  <a:pt x="16941" y="16926"/>
                </a:lnTo>
                <a:cubicBezTo>
                  <a:pt x="16941" y="16991"/>
                  <a:pt x="16950" y="17038"/>
                  <a:pt x="16957" y="17076"/>
                </a:cubicBezTo>
                <a:cubicBezTo>
                  <a:pt x="16960" y="17091"/>
                  <a:pt x="16963" y="17105"/>
                  <a:pt x="16965" y="17118"/>
                </a:cubicBezTo>
                <a:cubicBezTo>
                  <a:pt x="16965" y="17118"/>
                  <a:pt x="16965" y="17118"/>
                  <a:pt x="16964" y="17118"/>
                </a:cubicBezTo>
                <a:cubicBezTo>
                  <a:pt x="16959" y="17117"/>
                  <a:pt x="16953" y="17122"/>
                  <a:pt x="16950" y="17132"/>
                </a:cubicBezTo>
                <a:cubicBezTo>
                  <a:pt x="16945" y="17148"/>
                  <a:pt x="16942" y="17160"/>
                  <a:pt x="16940" y="17172"/>
                </a:cubicBezTo>
                <a:cubicBezTo>
                  <a:pt x="16939" y="17178"/>
                  <a:pt x="16938" y="17184"/>
                  <a:pt x="16936" y="17189"/>
                </a:cubicBezTo>
                <a:cubicBezTo>
                  <a:pt x="16936" y="17191"/>
                  <a:pt x="16936" y="17192"/>
                  <a:pt x="16936" y="17194"/>
                </a:cubicBezTo>
                <a:cubicBezTo>
                  <a:pt x="16927" y="17249"/>
                  <a:pt x="16945" y="17284"/>
                  <a:pt x="16959" y="17309"/>
                </a:cubicBezTo>
                <a:cubicBezTo>
                  <a:pt x="16956" y="17319"/>
                  <a:pt x="16952" y="17329"/>
                  <a:pt x="16952" y="17341"/>
                </a:cubicBezTo>
                <a:cubicBezTo>
                  <a:pt x="16952" y="17378"/>
                  <a:pt x="16967" y="17406"/>
                  <a:pt x="16985" y="17407"/>
                </a:cubicBezTo>
                <a:cubicBezTo>
                  <a:pt x="16998" y="17485"/>
                  <a:pt x="17008" y="17548"/>
                  <a:pt x="17018" y="17625"/>
                </a:cubicBezTo>
                <a:lnTo>
                  <a:pt x="17025" y="17684"/>
                </a:lnTo>
                <a:cubicBezTo>
                  <a:pt x="17025" y="17683"/>
                  <a:pt x="17024" y="17682"/>
                  <a:pt x="17024" y="17682"/>
                </a:cubicBezTo>
                <a:cubicBezTo>
                  <a:pt x="17005" y="17682"/>
                  <a:pt x="16989" y="17713"/>
                  <a:pt x="16989" y="17751"/>
                </a:cubicBezTo>
                <a:cubicBezTo>
                  <a:pt x="16989" y="17789"/>
                  <a:pt x="17005" y="17819"/>
                  <a:pt x="17024" y="17819"/>
                </a:cubicBezTo>
                <a:cubicBezTo>
                  <a:pt x="17031" y="17819"/>
                  <a:pt x="17038" y="17811"/>
                  <a:pt x="17043" y="17802"/>
                </a:cubicBezTo>
                <a:cubicBezTo>
                  <a:pt x="17047" y="17820"/>
                  <a:pt x="17050" y="17837"/>
                  <a:pt x="17054" y="17855"/>
                </a:cubicBezTo>
                <a:cubicBezTo>
                  <a:pt x="17057" y="17867"/>
                  <a:pt x="17060" y="17879"/>
                  <a:pt x="17063" y="17892"/>
                </a:cubicBezTo>
                <a:cubicBezTo>
                  <a:pt x="17071" y="17928"/>
                  <a:pt x="17079" y="17973"/>
                  <a:pt x="17079" y="18032"/>
                </a:cubicBezTo>
                <a:cubicBezTo>
                  <a:pt x="17079" y="18075"/>
                  <a:pt x="17068" y="18101"/>
                  <a:pt x="17055" y="18129"/>
                </a:cubicBezTo>
                <a:cubicBezTo>
                  <a:pt x="17043" y="18156"/>
                  <a:pt x="17031" y="18183"/>
                  <a:pt x="17031" y="18223"/>
                </a:cubicBezTo>
                <a:cubicBezTo>
                  <a:pt x="17031" y="18309"/>
                  <a:pt x="17145" y="18402"/>
                  <a:pt x="17183" y="18402"/>
                </a:cubicBezTo>
                <a:cubicBezTo>
                  <a:pt x="17229" y="18402"/>
                  <a:pt x="17260" y="18372"/>
                  <a:pt x="17288" y="18340"/>
                </a:cubicBezTo>
                <a:cubicBezTo>
                  <a:pt x="17297" y="18353"/>
                  <a:pt x="17306" y="18364"/>
                  <a:pt x="17318" y="18364"/>
                </a:cubicBezTo>
                <a:cubicBezTo>
                  <a:pt x="17345" y="18364"/>
                  <a:pt x="17365" y="18322"/>
                  <a:pt x="17366" y="18269"/>
                </a:cubicBezTo>
                <a:cubicBezTo>
                  <a:pt x="17372" y="18266"/>
                  <a:pt x="17379" y="18262"/>
                  <a:pt x="17385" y="18262"/>
                </a:cubicBezTo>
                <a:cubicBezTo>
                  <a:pt x="17397" y="18262"/>
                  <a:pt x="17405" y="18256"/>
                  <a:pt x="17410" y="18251"/>
                </a:cubicBezTo>
                <a:cubicBezTo>
                  <a:pt x="17414" y="18248"/>
                  <a:pt x="17416" y="18247"/>
                  <a:pt x="17419" y="18247"/>
                </a:cubicBezTo>
                <a:cubicBezTo>
                  <a:pt x="17423" y="18247"/>
                  <a:pt x="17429" y="18250"/>
                  <a:pt x="17437" y="18258"/>
                </a:cubicBezTo>
                <a:cubicBezTo>
                  <a:pt x="17439" y="18260"/>
                  <a:pt x="17442" y="18262"/>
                  <a:pt x="17444" y="18262"/>
                </a:cubicBezTo>
                <a:cubicBezTo>
                  <a:pt x="17474" y="18262"/>
                  <a:pt x="17500" y="18254"/>
                  <a:pt x="17525" y="18245"/>
                </a:cubicBezTo>
                <a:cubicBezTo>
                  <a:pt x="17540" y="18240"/>
                  <a:pt x="17556" y="18235"/>
                  <a:pt x="17573" y="18231"/>
                </a:cubicBezTo>
                <a:cubicBezTo>
                  <a:pt x="17579" y="18230"/>
                  <a:pt x="17585" y="18219"/>
                  <a:pt x="17586" y="18206"/>
                </a:cubicBezTo>
                <a:cubicBezTo>
                  <a:pt x="17586" y="18199"/>
                  <a:pt x="17587" y="18192"/>
                  <a:pt x="17588" y="18186"/>
                </a:cubicBezTo>
                <a:lnTo>
                  <a:pt x="17589" y="18182"/>
                </a:lnTo>
                <a:cubicBezTo>
                  <a:pt x="17595" y="18139"/>
                  <a:pt x="17608" y="18111"/>
                  <a:pt x="17630" y="18093"/>
                </a:cubicBezTo>
                <a:lnTo>
                  <a:pt x="17634" y="18089"/>
                </a:lnTo>
                <a:cubicBezTo>
                  <a:pt x="17635" y="18088"/>
                  <a:pt x="17637" y="18087"/>
                  <a:pt x="17638" y="18086"/>
                </a:cubicBezTo>
                <a:cubicBezTo>
                  <a:pt x="17662" y="18070"/>
                  <a:pt x="17691" y="18064"/>
                  <a:pt x="17722" y="18058"/>
                </a:cubicBezTo>
                <a:cubicBezTo>
                  <a:pt x="17723" y="18058"/>
                  <a:pt x="17724" y="18057"/>
                  <a:pt x="17724" y="18057"/>
                </a:cubicBezTo>
                <a:cubicBezTo>
                  <a:pt x="17731" y="18070"/>
                  <a:pt x="17739" y="18080"/>
                  <a:pt x="17749" y="18080"/>
                </a:cubicBezTo>
                <a:cubicBezTo>
                  <a:pt x="17763" y="18080"/>
                  <a:pt x="17773" y="18061"/>
                  <a:pt x="17778" y="18038"/>
                </a:cubicBezTo>
                <a:cubicBezTo>
                  <a:pt x="17797" y="18032"/>
                  <a:pt x="17816" y="18030"/>
                  <a:pt x="17834" y="18018"/>
                </a:cubicBezTo>
                <a:cubicBezTo>
                  <a:pt x="17852" y="18007"/>
                  <a:pt x="17866" y="17990"/>
                  <a:pt x="17879" y="17974"/>
                </a:cubicBezTo>
                <a:cubicBezTo>
                  <a:pt x="17900" y="17949"/>
                  <a:pt x="17921" y="17927"/>
                  <a:pt x="17960" y="17924"/>
                </a:cubicBezTo>
                <a:cubicBezTo>
                  <a:pt x="17959" y="17929"/>
                  <a:pt x="17957" y="17932"/>
                  <a:pt x="17957" y="17938"/>
                </a:cubicBezTo>
                <a:cubicBezTo>
                  <a:pt x="17957" y="17975"/>
                  <a:pt x="17972" y="18005"/>
                  <a:pt x="17991" y="18005"/>
                </a:cubicBezTo>
                <a:cubicBezTo>
                  <a:pt x="18010" y="18005"/>
                  <a:pt x="18025" y="17975"/>
                  <a:pt x="18025" y="17938"/>
                </a:cubicBezTo>
                <a:cubicBezTo>
                  <a:pt x="18025" y="17937"/>
                  <a:pt x="18024" y="17936"/>
                  <a:pt x="18024" y="17935"/>
                </a:cubicBezTo>
                <a:cubicBezTo>
                  <a:pt x="18062" y="17944"/>
                  <a:pt x="18098" y="17955"/>
                  <a:pt x="18130" y="17977"/>
                </a:cubicBezTo>
                <a:cubicBezTo>
                  <a:pt x="18129" y="17987"/>
                  <a:pt x="18124" y="17994"/>
                  <a:pt x="18124" y="18005"/>
                </a:cubicBezTo>
                <a:cubicBezTo>
                  <a:pt x="18124" y="18060"/>
                  <a:pt x="18147" y="18103"/>
                  <a:pt x="18174" y="18103"/>
                </a:cubicBezTo>
                <a:cubicBezTo>
                  <a:pt x="18183" y="18103"/>
                  <a:pt x="18190" y="18093"/>
                  <a:pt x="18198" y="18083"/>
                </a:cubicBezTo>
                <a:cubicBezTo>
                  <a:pt x="18202" y="18099"/>
                  <a:pt x="18205" y="18108"/>
                  <a:pt x="18210" y="18127"/>
                </a:cubicBezTo>
                <a:cubicBezTo>
                  <a:pt x="18214" y="18142"/>
                  <a:pt x="18218" y="18159"/>
                  <a:pt x="18223" y="18174"/>
                </a:cubicBezTo>
                <a:cubicBezTo>
                  <a:pt x="18227" y="18189"/>
                  <a:pt x="18231" y="18203"/>
                  <a:pt x="18234" y="18216"/>
                </a:cubicBezTo>
                <a:cubicBezTo>
                  <a:pt x="18245" y="18253"/>
                  <a:pt x="18253" y="18275"/>
                  <a:pt x="18259" y="18289"/>
                </a:cubicBezTo>
                <a:cubicBezTo>
                  <a:pt x="18259" y="18308"/>
                  <a:pt x="18259" y="18338"/>
                  <a:pt x="18267" y="18359"/>
                </a:cubicBezTo>
                <a:cubicBezTo>
                  <a:pt x="18272" y="18369"/>
                  <a:pt x="18279" y="18381"/>
                  <a:pt x="18292" y="18381"/>
                </a:cubicBezTo>
                <a:cubicBezTo>
                  <a:pt x="18329" y="18381"/>
                  <a:pt x="18364" y="18280"/>
                  <a:pt x="18397" y="18184"/>
                </a:cubicBezTo>
                <a:cubicBezTo>
                  <a:pt x="18402" y="18171"/>
                  <a:pt x="18406" y="18157"/>
                  <a:pt x="18411" y="18145"/>
                </a:cubicBezTo>
                <a:cubicBezTo>
                  <a:pt x="18405" y="18226"/>
                  <a:pt x="18390" y="18320"/>
                  <a:pt x="18363" y="18331"/>
                </a:cubicBezTo>
                <a:cubicBezTo>
                  <a:pt x="18356" y="18333"/>
                  <a:pt x="18351" y="18345"/>
                  <a:pt x="18351" y="18360"/>
                </a:cubicBezTo>
                <a:cubicBezTo>
                  <a:pt x="18351" y="18389"/>
                  <a:pt x="18362" y="18415"/>
                  <a:pt x="18375" y="18426"/>
                </a:cubicBezTo>
                <a:cubicBezTo>
                  <a:pt x="18366" y="18431"/>
                  <a:pt x="18356" y="18439"/>
                  <a:pt x="18343" y="18451"/>
                </a:cubicBezTo>
                <a:cubicBezTo>
                  <a:pt x="18339" y="18455"/>
                  <a:pt x="18336" y="18463"/>
                  <a:pt x="18335" y="18473"/>
                </a:cubicBezTo>
                <a:cubicBezTo>
                  <a:pt x="18334" y="18482"/>
                  <a:pt x="18336" y="18493"/>
                  <a:pt x="18339" y="18500"/>
                </a:cubicBezTo>
                <a:cubicBezTo>
                  <a:pt x="18350" y="18522"/>
                  <a:pt x="18365" y="18533"/>
                  <a:pt x="18383" y="18533"/>
                </a:cubicBezTo>
                <a:cubicBezTo>
                  <a:pt x="18399" y="18533"/>
                  <a:pt x="18417" y="18523"/>
                  <a:pt x="18432" y="18503"/>
                </a:cubicBezTo>
                <a:cubicBezTo>
                  <a:pt x="18435" y="18500"/>
                  <a:pt x="18435" y="18493"/>
                  <a:pt x="18436" y="18488"/>
                </a:cubicBezTo>
                <a:cubicBezTo>
                  <a:pt x="18436" y="18488"/>
                  <a:pt x="18437" y="18490"/>
                  <a:pt x="18438" y="18490"/>
                </a:cubicBezTo>
                <a:cubicBezTo>
                  <a:pt x="18446" y="18490"/>
                  <a:pt x="18452" y="18483"/>
                  <a:pt x="18458" y="18474"/>
                </a:cubicBezTo>
                <a:lnTo>
                  <a:pt x="18477" y="18474"/>
                </a:lnTo>
                <a:cubicBezTo>
                  <a:pt x="18478" y="18474"/>
                  <a:pt x="18479" y="18473"/>
                  <a:pt x="18480" y="18473"/>
                </a:cubicBezTo>
                <a:lnTo>
                  <a:pt x="18483" y="18472"/>
                </a:lnTo>
                <a:cubicBezTo>
                  <a:pt x="18492" y="18467"/>
                  <a:pt x="18500" y="18463"/>
                  <a:pt x="18508" y="18458"/>
                </a:cubicBezTo>
                <a:cubicBezTo>
                  <a:pt x="18510" y="18481"/>
                  <a:pt x="18517" y="18504"/>
                  <a:pt x="18522" y="18525"/>
                </a:cubicBezTo>
                <a:cubicBezTo>
                  <a:pt x="18529" y="18553"/>
                  <a:pt x="18536" y="18579"/>
                  <a:pt x="18536" y="18606"/>
                </a:cubicBezTo>
                <a:cubicBezTo>
                  <a:pt x="18536" y="18628"/>
                  <a:pt x="18539" y="18649"/>
                  <a:pt x="18542" y="18669"/>
                </a:cubicBezTo>
                <a:cubicBezTo>
                  <a:pt x="18537" y="18694"/>
                  <a:pt x="18534" y="18721"/>
                  <a:pt x="18534" y="18750"/>
                </a:cubicBezTo>
                <a:cubicBezTo>
                  <a:pt x="18534" y="18866"/>
                  <a:pt x="18581" y="18960"/>
                  <a:pt x="18638" y="18960"/>
                </a:cubicBezTo>
                <a:cubicBezTo>
                  <a:pt x="18666" y="18960"/>
                  <a:pt x="18690" y="18937"/>
                  <a:pt x="18709" y="18903"/>
                </a:cubicBezTo>
                <a:cubicBezTo>
                  <a:pt x="18731" y="18913"/>
                  <a:pt x="18752" y="18920"/>
                  <a:pt x="18769" y="18920"/>
                </a:cubicBezTo>
                <a:cubicBezTo>
                  <a:pt x="18804" y="18920"/>
                  <a:pt x="18817" y="18887"/>
                  <a:pt x="18826" y="18862"/>
                </a:cubicBezTo>
                <a:cubicBezTo>
                  <a:pt x="18833" y="18846"/>
                  <a:pt x="18837" y="18835"/>
                  <a:pt x="18848" y="18829"/>
                </a:cubicBezTo>
                <a:cubicBezTo>
                  <a:pt x="18873" y="18881"/>
                  <a:pt x="18945" y="18950"/>
                  <a:pt x="18958" y="18954"/>
                </a:cubicBezTo>
                <a:cubicBezTo>
                  <a:pt x="18959" y="18954"/>
                  <a:pt x="18959" y="18954"/>
                  <a:pt x="18960" y="18954"/>
                </a:cubicBezTo>
                <a:cubicBezTo>
                  <a:pt x="18967" y="18954"/>
                  <a:pt x="18974" y="18944"/>
                  <a:pt x="18975" y="18930"/>
                </a:cubicBezTo>
                <a:cubicBezTo>
                  <a:pt x="18978" y="18900"/>
                  <a:pt x="18984" y="18876"/>
                  <a:pt x="18996" y="18856"/>
                </a:cubicBezTo>
                <a:cubicBezTo>
                  <a:pt x="19014" y="18826"/>
                  <a:pt x="19042" y="18811"/>
                  <a:pt x="19071" y="18795"/>
                </a:cubicBezTo>
                <a:cubicBezTo>
                  <a:pt x="19117" y="18768"/>
                  <a:pt x="19169" y="18739"/>
                  <a:pt x="19186" y="18642"/>
                </a:cubicBezTo>
                <a:cubicBezTo>
                  <a:pt x="19188" y="18637"/>
                  <a:pt x="19189" y="18629"/>
                  <a:pt x="19189" y="18622"/>
                </a:cubicBezTo>
                <a:cubicBezTo>
                  <a:pt x="19189" y="18525"/>
                  <a:pt x="19210" y="18433"/>
                  <a:pt x="19229" y="18353"/>
                </a:cubicBezTo>
                <a:cubicBezTo>
                  <a:pt x="19237" y="18316"/>
                  <a:pt x="19245" y="18282"/>
                  <a:pt x="19250" y="18249"/>
                </a:cubicBezTo>
                <a:cubicBezTo>
                  <a:pt x="19263" y="18168"/>
                  <a:pt x="19282" y="18122"/>
                  <a:pt x="19304" y="18069"/>
                </a:cubicBezTo>
                <a:cubicBezTo>
                  <a:pt x="19317" y="18038"/>
                  <a:pt x="19332" y="18004"/>
                  <a:pt x="19346" y="17959"/>
                </a:cubicBezTo>
                <a:cubicBezTo>
                  <a:pt x="19353" y="17937"/>
                  <a:pt x="19355" y="17919"/>
                  <a:pt x="19356" y="17905"/>
                </a:cubicBezTo>
                <a:cubicBezTo>
                  <a:pt x="19357" y="17894"/>
                  <a:pt x="19358" y="17886"/>
                  <a:pt x="19361" y="17874"/>
                </a:cubicBezTo>
                <a:cubicBezTo>
                  <a:pt x="19363" y="17869"/>
                  <a:pt x="19364" y="17863"/>
                  <a:pt x="19364" y="17857"/>
                </a:cubicBezTo>
                <a:lnTo>
                  <a:pt x="19364" y="17750"/>
                </a:lnTo>
                <a:cubicBezTo>
                  <a:pt x="19385" y="17693"/>
                  <a:pt x="19395" y="17555"/>
                  <a:pt x="19395" y="17475"/>
                </a:cubicBezTo>
                <a:cubicBezTo>
                  <a:pt x="19395" y="17441"/>
                  <a:pt x="19393" y="17399"/>
                  <a:pt x="19390" y="17354"/>
                </a:cubicBezTo>
                <a:cubicBezTo>
                  <a:pt x="19385" y="17275"/>
                  <a:pt x="19377" y="17197"/>
                  <a:pt x="19366" y="17133"/>
                </a:cubicBezTo>
                <a:lnTo>
                  <a:pt x="19365" y="17124"/>
                </a:lnTo>
                <a:cubicBezTo>
                  <a:pt x="19364" y="17120"/>
                  <a:pt x="19363" y="17115"/>
                  <a:pt x="19362" y="17111"/>
                </a:cubicBezTo>
                <a:cubicBezTo>
                  <a:pt x="19356" y="17075"/>
                  <a:pt x="19349" y="17047"/>
                  <a:pt x="19342" y="17024"/>
                </a:cubicBezTo>
                <a:cubicBezTo>
                  <a:pt x="19343" y="17013"/>
                  <a:pt x="19342" y="17002"/>
                  <a:pt x="19338" y="16995"/>
                </a:cubicBezTo>
                <a:cubicBezTo>
                  <a:pt x="19328" y="16974"/>
                  <a:pt x="19315" y="16954"/>
                  <a:pt x="19301" y="16933"/>
                </a:cubicBezTo>
                <a:cubicBezTo>
                  <a:pt x="19262" y="16871"/>
                  <a:pt x="19221" y="16806"/>
                  <a:pt x="19221" y="16693"/>
                </a:cubicBezTo>
                <a:cubicBezTo>
                  <a:pt x="19221" y="16685"/>
                  <a:pt x="19220" y="16677"/>
                  <a:pt x="19217" y="16672"/>
                </a:cubicBezTo>
                <a:cubicBezTo>
                  <a:pt x="19214" y="16666"/>
                  <a:pt x="19211" y="16662"/>
                  <a:pt x="19207" y="16662"/>
                </a:cubicBezTo>
                <a:cubicBezTo>
                  <a:pt x="19178" y="16662"/>
                  <a:pt x="19156" y="16660"/>
                  <a:pt x="19151" y="16629"/>
                </a:cubicBezTo>
                <a:cubicBezTo>
                  <a:pt x="19149" y="16616"/>
                  <a:pt x="19147" y="16602"/>
                  <a:pt x="19146" y="16588"/>
                </a:cubicBezTo>
                <a:cubicBezTo>
                  <a:pt x="19139" y="16533"/>
                  <a:pt x="19132" y="16470"/>
                  <a:pt x="19109" y="16425"/>
                </a:cubicBezTo>
                <a:cubicBezTo>
                  <a:pt x="19093" y="16393"/>
                  <a:pt x="19069" y="16369"/>
                  <a:pt x="19044" y="16344"/>
                </a:cubicBezTo>
                <a:cubicBezTo>
                  <a:pt x="19036" y="16336"/>
                  <a:pt x="19029" y="16326"/>
                  <a:pt x="19021" y="16317"/>
                </a:cubicBezTo>
                <a:cubicBezTo>
                  <a:pt x="19019" y="16268"/>
                  <a:pt x="18999" y="16227"/>
                  <a:pt x="18974" y="16227"/>
                </a:cubicBezTo>
                <a:cubicBezTo>
                  <a:pt x="18973" y="16227"/>
                  <a:pt x="18972" y="16230"/>
                  <a:pt x="18971" y="16230"/>
                </a:cubicBezTo>
                <a:cubicBezTo>
                  <a:pt x="18971" y="16228"/>
                  <a:pt x="18969" y="16226"/>
                  <a:pt x="18968" y="16224"/>
                </a:cubicBezTo>
                <a:cubicBezTo>
                  <a:pt x="18959" y="16168"/>
                  <a:pt x="18951" y="16128"/>
                  <a:pt x="18941" y="16085"/>
                </a:cubicBezTo>
                <a:cubicBezTo>
                  <a:pt x="18933" y="16045"/>
                  <a:pt x="18924" y="16004"/>
                  <a:pt x="18915" y="15949"/>
                </a:cubicBezTo>
                <a:cubicBezTo>
                  <a:pt x="18912" y="15929"/>
                  <a:pt x="18910" y="15900"/>
                  <a:pt x="18908" y="15871"/>
                </a:cubicBezTo>
                <a:cubicBezTo>
                  <a:pt x="18906" y="15852"/>
                  <a:pt x="18904" y="15835"/>
                  <a:pt x="18902" y="15817"/>
                </a:cubicBezTo>
                <a:cubicBezTo>
                  <a:pt x="18909" y="15798"/>
                  <a:pt x="18914" y="15776"/>
                  <a:pt x="18914" y="15751"/>
                </a:cubicBezTo>
                <a:cubicBezTo>
                  <a:pt x="18914" y="15685"/>
                  <a:pt x="18887" y="15631"/>
                  <a:pt x="18854" y="15631"/>
                </a:cubicBezTo>
                <a:cubicBezTo>
                  <a:pt x="18841" y="15631"/>
                  <a:pt x="18828" y="15641"/>
                  <a:pt x="18818" y="15656"/>
                </a:cubicBezTo>
                <a:cubicBezTo>
                  <a:pt x="18812" y="15653"/>
                  <a:pt x="18806" y="15648"/>
                  <a:pt x="18802" y="15646"/>
                </a:cubicBezTo>
                <a:cubicBezTo>
                  <a:pt x="18795" y="15632"/>
                  <a:pt x="18794" y="15607"/>
                  <a:pt x="18793" y="15569"/>
                </a:cubicBezTo>
                <a:cubicBezTo>
                  <a:pt x="18792" y="15544"/>
                  <a:pt x="18792" y="15518"/>
                  <a:pt x="18788" y="15493"/>
                </a:cubicBezTo>
                <a:cubicBezTo>
                  <a:pt x="18783" y="15463"/>
                  <a:pt x="18777" y="15435"/>
                  <a:pt x="18770" y="15406"/>
                </a:cubicBezTo>
                <a:cubicBezTo>
                  <a:pt x="18758" y="15352"/>
                  <a:pt x="18746" y="15297"/>
                  <a:pt x="18742" y="15226"/>
                </a:cubicBezTo>
                <a:cubicBezTo>
                  <a:pt x="18741" y="15216"/>
                  <a:pt x="18738" y="15207"/>
                  <a:pt x="18734" y="15203"/>
                </a:cubicBezTo>
                <a:close/>
                <a:moveTo>
                  <a:pt x="7764" y="15227"/>
                </a:moveTo>
                <a:cubicBezTo>
                  <a:pt x="7769" y="15254"/>
                  <a:pt x="7776" y="15276"/>
                  <a:pt x="7787" y="15294"/>
                </a:cubicBezTo>
                <a:cubicBezTo>
                  <a:pt x="7778" y="15337"/>
                  <a:pt x="7736" y="15554"/>
                  <a:pt x="7692" y="15781"/>
                </a:cubicBezTo>
                <a:cubicBezTo>
                  <a:pt x="7677" y="15808"/>
                  <a:pt x="7667" y="15846"/>
                  <a:pt x="7667" y="15891"/>
                </a:cubicBezTo>
                <a:cubicBezTo>
                  <a:pt x="7667" y="15896"/>
                  <a:pt x="7668" y="15900"/>
                  <a:pt x="7668" y="15905"/>
                </a:cubicBezTo>
                <a:cubicBezTo>
                  <a:pt x="7627" y="16116"/>
                  <a:pt x="7617" y="16166"/>
                  <a:pt x="7585" y="16331"/>
                </a:cubicBezTo>
                <a:cubicBezTo>
                  <a:pt x="7585" y="16295"/>
                  <a:pt x="7571" y="16265"/>
                  <a:pt x="7552" y="16265"/>
                </a:cubicBezTo>
                <a:cubicBezTo>
                  <a:pt x="7533" y="16265"/>
                  <a:pt x="7518" y="16296"/>
                  <a:pt x="7518" y="16334"/>
                </a:cubicBezTo>
                <a:cubicBezTo>
                  <a:pt x="7518" y="16371"/>
                  <a:pt x="7533" y="16401"/>
                  <a:pt x="7552" y="16401"/>
                </a:cubicBezTo>
                <a:cubicBezTo>
                  <a:pt x="7561" y="16401"/>
                  <a:pt x="7569" y="16393"/>
                  <a:pt x="7575" y="16381"/>
                </a:cubicBezTo>
                <a:cubicBezTo>
                  <a:pt x="7552" y="16504"/>
                  <a:pt x="7509" y="16728"/>
                  <a:pt x="7509" y="16728"/>
                </a:cubicBezTo>
                <a:lnTo>
                  <a:pt x="7502" y="16760"/>
                </a:lnTo>
                <a:cubicBezTo>
                  <a:pt x="7483" y="16764"/>
                  <a:pt x="7467" y="16773"/>
                  <a:pt x="7452" y="16787"/>
                </a:cubicBezTo>
                <a:cubicBezTo>
                  <a:pt x="7440" y="16800"/>
                  <a:pt x="7434" y="16817"/>
                  <a:pt x="7430" y="16829"/>
                </a:cubicBezTo>
                <a:cubicBezTo>
                  <a:pt x="7429" y="16833"/>
                  <a:pt x="7428" y="16837"/>
                  <a:pt x="7427" y="16840"/>
                </a:cubicBezTo>
                <a:cubicBezTo>
                  <a:pt x="7406" y="16881"/>
                  <a:pt x="7385" y="16892"/>
                  <a:pt x="7363" y="16904"/>
                </a:cubicBezTo>
                <a:cubicBezTo>
                  <a:pt x="7335" y="16918"/>
                  <a:pt x="7306" y="16933"/>
                  <a:pt x="7282" y="17006"/>
                </a:cubicBezTo>
                <a:cubicBezTo>
                  <a:pt x="7274" y="17032"/>
                  <a:pt x="7263" y="17042"/>
                  <a:pt x="7251" y="17054"/>
                </a:cubicBezTo>
                <a:cubicBezTo>
                  <a:pt x="7241" y="17063"/>
                  <a:pt x="7232" y="17073"/>
                  <a:pt x="7223" y="17090"/>
                </a:cubicBezTo>
                <a:cubicBezTo>
                  <a:pt x="7217" y="17103"/>
                  <a:pt x="7211" y="17117"/>
                  <a:pt x="7207" y="17132"/>
                </a:cubicBezTo>
                <a:lnTo>
                  <a:pt x="6572" y="16187"/>
                </a:lnTo>
                <a:cubicBezTo>
                  <a:pt x="6611" y="16183"/>
                  <a:pt x="6642" y="16119"/>
                  <a:pt x="6642" y="16040"/>
                </a:cubicBezTo>
                <a:cubicBezTo>
                  <a:pt x="6642" y="15958"/>
                  <a:pt x="6609" y="15892"/>
                  <a:pt x="6568" y="15892"/>
                </a:cubicBezTo>
                <a:cubicBezTo>
                  <a:pt x="6528" y="15892"/>
                  <a:pt x="6494" y="15958"/>
                  <a:pt x="6494" y="16040"/>
                </a:cubicBezTo>
                <a:cubicBezTo>
                  <a:pt x="6494" y="16053"/>
                  <a:pt x="6497" y="16065"/>
                  <a:pt x="6499" y="16077"/>
                </a:cubicBezTo>
                <a:lnTo>
                  <a:pt x="6111" y="15500"/>
                </a:lnTo>
                <a:cubicBezTo>
                  <a:pt x="6116" y="15475"/>
                  <a:pt x="6119" y="15450"/>
                  <a:pt x="6119" y="15422"/>
                </a:cubicBezTo>
                <a:cubicBezTo>
                  <a:pt x="6119" y="15405"/>
                  <a:pt x="6116" y="15390"/>
                  <a:pt x="6114" y="15374"/>
                </a:cubicBezTo>
                <a:lnTo>
                  <a:pt x="6240" y="15362"/>
                </a:lnTo>
                <a:cubicBezTo>
                  <a:pt x="6238" y="15373"/>
                  <a:pt x="6234" y="15382"/>
                  <a:pt x="6234" y="15394"/>
                </a:cubicBezTo>
                <a:cubicBezTo>
                  <a:pt x="6234" y="15448"/>
                  <a:pt x="6256" y="15492"/>
                  <a:pt x="6283" y="15492"/>
                </a:cubicBezTo>
                <a:cubicBezTo>
                  <a:pt x="6311" y="15492"/>
                  <a:pt x="6332" y="15448"/>
                  <a:pt x="6332" y="15394"/>
                </a:cubicBezTo>
                <a:cubicBezTo>
                  <a:pt x="6332" y="15379"/>
                  <a:pt x="6327" y="15368"/>
                  <a:pt x="6324" y="15355"/>
                </a:cubicBezTo>
                <a:lnTo>
                  <a:pt x="6775" y="15315"/>
                </a:lnTo>
                <a:lnTo>
                  <a:pt x="7054" y="15290"/>
                </a:lnTo>
                <a:cubicBezTo>
                  <a:pt x="7054" y="15297"/>
                  <a:pt x="7053" y="15303"/>
                  <a:pt x="7053" y="15310"/>
                </a:cubicBezTo>
                <a:cubicBezTo>
                  <a:pt x="7053" y="15442"/>
                  <a:pt x="7106" y="15549"/>
                  <a:pt x="7172" y="15549"/>
                </a:cubicBezTo>
                <a:cubicBezTo>
                  <a:pt x="7238" y="15549"/>
                  <a:pt x="7291" y="15442"/>
                  <a:pt x="7291" y="15310"/>
                </a:cubicBezTo>
                <a:cubicBezTo>
                  <a:pt x="7291" y="15296"/>
                  <a:pt x="7288" y="15283"/>
                  <a:pt x="7287" y="15269"/>
                </a:cubicBezTo>
                <a:lnTo>
                  <a:pt x="7411" y="15259"/>
                </a:lnTo>
                <a:cubicBezTo>
                  <a:pt x="7410" y="15267"/>
                  <a:pt x="7406" y="15273"/>
                  <a:pt x="7406" y="15282"/>
                </a:cubicBezTo>
                <a:cubicBezTo>
                  <a:pt x="7406" y="15336"/>
                  <a:pt x="7429" y="15380"/>
                  <a:pt x="7456" y="15380"/>
                </a:cubicBezTo>
                <a:cubicBezTo>
                  <a:pt x="7483" y="15380"/>
                  <a:pt x="7505" y="15336"/>
                  <a:pt x="7505" y="15282"/>
                </a:cubicBezTo>
                <a:cubicBezTo>
                  <a:pt x="7505" y="15270"/>
                  <a:pt x="7500" y="15261"/>
                  <a:pt x="7498" y="15251"/>
                </a:cubicBezTo>
                <a:lnTo>
                  <a:pt x="7764" y="15227"/>
                </a:lnTo>
                <a:close/>
                <a:moveTo>
                  <a:pt x="18716" y="15287"/>
                </a:moveTo>
                <a:cubicBezTo>
                  <a:pt x="18723" y="15342"/>
                  <a:pt x="18734" y="15388"/>
                  <a:pt x="18743" y="15430"/>
                </a:cubicBezTo>
                <a:cubicBezTo>
                  <a:pt x="18749" y="15458"/>
                  <a:pt x="18755" y="15485"/>
                  <a:pt x="18759" y="15511"/>
                </a:cubicBezTo>
                <a:cubicBezTo>
                  <a:pt x="18762" y="15528"/>
                  <a:pt x="18762" y="15549"/>
                  <a:pt x="18763" y="15571"/>
                </a:cubicBezTo>
                <a:cubicBezTo>
                  <a:pt x="18764" y="15616"/>
                  <a:pt x="18765" y="15667"/>
                  <a:pt x="18786" y="15697"/>
                </a:cubicBezTo>
                <a:cubicBezTo>
                  <a:pt x="18788" y="15699"/>
                  <a:pt x="18789" y="15700"/>
                  <a:pt x="18791" y="15701"/>
                </a:cubicBezTo>
                <a:cubicBezTo>
                  <a:pt x="18794" y="15702"/>
                  <a:pt x="18796" y="15703"/>
                  <a:pt x="18799" y="15705"/>
                </a:cubicBezTo>
                <a:cubicBezTo>
                  <a:pt x="18796" y="15719"/>
                  <a:pt x="18794" y="15735"/>
                  <a:pt x="18794" y="15751"/>
                </a:cubicBezTo>
                <a:cubicBezTo>
                  <a:pt x="18794" y="15817"/>
                  <a:pt x="18821" y="15870"/>
                  <a:pt x="18854" y="15870"/>
                </a:cubicBezTo>
                <a:cubicBezTo>
                  <a:pt x="18862" y="15870"/>
                  <a:pt x="18869" y="15866"/>
                  <a:pt x="18876" y="15860"/>
                </a:cubicBezTo>
                <a:cubicBezTo>
                  <a:pt x="18877" y="15867"/>
                  <a:pt x="18878" y="15874"/>
                  <a:pt x="18878" y="15880"/>
                </a:cubicBezTo>
                <a:cubicBezTo>
                  <a:pt x="18881" y="15912"/>
                  <a:pt x="18883" y="15942"/>
                  <a:pt x="18887" y="15966"/>
                </a:cubicBezTo>
                <a:cubicBezTo>
                  <a:pt x="18896" y="16024"/>
                  <a:pt x="18905" y="16067"/>
                  <a:pt x="18914" y="16109"/>
                </a:cubicBezTo>
                <a:cubicBezTo>
                  <a:pt x="18923" y="16151"/>
                  <a:pt x="18931" y="16189"/>
                  <a:pt x="18940" y="16243"/>
                </a:cubicBezTo>
                <a:cubicBezTo>
                  <a:pt x="18940" y="16246"/>
                  <a:pt x="18942" y="16249"/>
                  <a:pt x="18943" y="16253"/>
                </a:cubicBezTo>
                <a:cubicBezTo>
                  <a:pt x="18932" y="16271"/>
                  <a:pt x="18925" y="16297"/>
                  <a:pt x="18925" y="16327"/>
                </a:cubicBezTo>
                <a:cubicBezTo>
                  <a:pt x="18925" y="16381"/>
                  <a:pt x="18947" y="16425"/>
                  <a:pt x="18974" y="16425"/>
                </a:cubicBezTo>
                <a:cubicBezTo>
                  <a:pt x="18991" y="16425"/>
                  <a:pt x="19004" y="16404"/>
                  <a:pt x="19012" y="16377"/>
                </a:cubicBezTo>
                <a:cubicBezTo>
                  <a:pt x="19019" y="16384"/>
                  <a:pt x="19024" y="16391"/>
                  <a:pt x="19031" y="16398"/>
                </a:cubicBezTo>
                <a:cubicBezTo>
                  <a:pt x="19054" y="16421"/>
                  <a:pt x="19075" y="16442"/>
                  <a:pt x="19087" y="16468"/>
                </a:cubicBezTo>
                <a:cubicBezTo>
                  <a:pt x="19104" y="16501"/>
                  <a:pt x="19111" y="16552"/>
                  <a:pt x="19116" y="16602"/>
                </a:cubicBezTo>
                <a:cubicBezTo>
                  <a:pt x="19118" y="16617"/>
                  <a:pt x="19120" y="16632"/>
                  <a:pt x="19122" y="16646"/>
                </a:cubicBezTo>
                <a:cubicBezTo>
                  <a:pt x="19132" y="16711"/>
                  <a:pt x="19165" y="16721"/>
                  <a:pt x="19192" y="16723"/>
                </a:cubicBezTo>
                <a:cubicBezTo>
                  <a:pt x="19199" y="16848"/>
                  <a:pt x="19245" y="16921"/>
                  <a:pt x="19283" y="16981"/>
                </a:cubicBezTo>
                <a:cubicBezTo>
                  <a:pt x="19293" y="16996"/>
                  <a:pt x="19302" y="17010"/>
                  <a:pt x="19310" y="17025"/>
                </a:cubicBezTo>
                <a:cubicBezTo>
                  <a:pt x="19310" y="17033"/>
                  <a:pt x="19311" y="17041"/>
                  <a:pt x="19313" y="17047"/>
                </a:cubicBezTo>
                <a:cubicBezTo>
                  <a:pt x="19314" y="17049"/>
                  <a:pt x="19315" y="17052"/>
                  <a:pt x="19315" y="17054"/>
                </a:cubicBezTo>
                <a:cubicBezTo>
                  <a:pt x="19313" y="17053"/>
                  <a:pt x="19312" y="17048"/>
                  <a:pt x="19309" y="17048"/>
                </a:cubicBezTo>
                <a:cubicBezTo>
                  <a:pt x="19308" y="17048"/>
                  <a:pt x="19307" y="17050"/>
                  <a:pt x="19305" y="17051"/>
                </a:cubicBezTo>
                <a:lnTo>
                  <a:pt x="18798" y="16390"/>
                </a:lnTo>
                <a:cubicBezTo>
                  <a:pt x="18791" y="16340"/>
                  <a:pt x="18770" y="16302"/>
                  <a:pt x="18743" y="16302"/>
                </a:cubicBezTo>
                <a:cubicBezTo>
                  <a:pt x="18739" y="16302"/>
                  <a:pt x="18737" y="16305"/>
                  <a:pt x="18734" y="16306"/>
                </a:cubicBezTo>
                <a:lnTo>
                  <a:pt x="18599" y="16130"/>
                </a:lnTo>
                <a:cubicBezTo>
                  <a:pt x="18652" y="16094"/>
                  <a:pt x="18668" y="15918"/>
                  <a:pt x="18678" y="15809"/>
                </a:cubicBezTo>
                <a:cubicBezTo>
                  <a:pt x="18680" y="15792"/>
                  <a:pt x="18681" y="15776"/>
                  <a:pt x="18682" y="15764"/>
                </a:cubicBezTo>
                <a:cubicBezTo>
                  <a:pt x="18682" y="15761"/>
                  <a:pt x="18683" y="15760"/>
                  <a:pt x="18683" y="15758"/>
                </a:cubicBezTo>
                <a:lnTo>
                  <a:pt x="18683" y="15585"/>
                </a:lnTo>
                <a:cubicBezTo>
                  <a:pt x="18698" y="15564"/>
                  <a:pt x="18709" y="15530"/>
                  <a:pt x="18709" y="15490"/>
                </a:cubicBezTo>
                <a:cubicBezTo>
                  <a:pt x="18709" y="15449"/>
                  <a:pt x="18698" y="15415"/>
                  <a:pt x="18683" y="15393"/>
                </a:cubicBezTo>
                <a:lnTo>
                  <a:pt x="18683" y="15388"/>
                </a:lnTo>
                <a:cubicBezTo>
                  <a:pt x="18697" y="15363"/>
                  <a:pt x="18704" y="15336"/>
                  <a:pt x="18709" y="15315"/>
                </a:cubicBezTo>
                <a:cubicBezTo>
                  <a:pt x="18711" y="15304"/>
                  <a:pt x="18713" y="15295"/>
                  <a:pt x="18716" y="15287"/>
                </a:cubicBezTo>
                <a:close/>
                <a:moveTo>
                  <a:pt x="7877" y="15298"/>
                </a:moveTo>
                <a:lnTo>
                  <a:pt x="7897" y="15325"/>
                </a:lnTo>
                <a:cubicBezTo>
                  <a:pt x="7895" y="15330"/>
                  <a:pt x="7894" y="15336"/>
                  <a:pt x="7892" y="15342"/>
                </a:cubicBezTo>
                <a:cubicBezTo>
                  <a:pt x="7886" y="15359"/>
                  <a:pt x="7881" y="15369"/>
                  <a:pt x="7876" y="15381"/>
                </a:cubicBezTo>
                <a:cubicBezTo>
                  <a:pt x="7873" y="15389"/>
                  <a:pt x="7869" y="15396"/>
                  <a:pt x="7866" y="15406"/>
                </a:cubicBezTo>
                <a:lnTo>
                  <a:pt x="7855" y="15322"/>
                </a:lnTo>
                <a:cubicBezTo>
                  <a:pt x="7863" y="15317"/>
                  <a:pt x="7870" y="15308"/>
                  <a:pt x="7877" y="15298"/>
                </a:cubicBezTo>
                <a:close/>
                <a:moveTo>
                  <a:pt x="7813" y="15322"/>
                </a:moveTo>
                <a:cubicBezTo>
                  <a:pt x="7817" y="15324"/>
                  <a:pt x="7820" y="15325"/>
                  <a:pt x="7824" y="15326"/>
                </a:cubicBezTo>
                <a:lnTo>
                  <a:pt x="7834" y="15410"/>
                </a:lnTo>
                <a:lnTo>
                  <a:pt x="7841" y="15464"/>
                </a:lnTo>
                <a:cubicBezTo>
                  <a:pt x="7835" y="15476"/>
                  <a:pt x="7828" y="15486"/>
                  <a:pt x="7821" y="15495"/>
                </a:cubicBezTo>
                <a:cubicBezTo>
                  <a:pt x="7812" y="15508"/>
                  <a:pt x="7803" y="15520"/>
                  <a:pt x="7794" y="15539"/>
                </a:cubicBezTo>
                <a:cubicBezTo>
                  <a:pt x="7767" y="15592"/>
                  <a:pt x="7774" y="15677"/>
                  <a:pt x="7782" y="15759"/>
                </a:cubicBezTo>
                <a:cubicBezTo>
                  <a:pt x="7782" y="15763"/>
                  <a:pt x="7782" y="15767"/>
                  <a:pt x="7782" y="15772"/>
                </a:cubicBezTo>
                <a:cubicBezTo>
                  <a:pt x="7770" y="15755"/>
                  <a:pt x="7757" y="15743"/>
                  <a:pt x="7741" y="15743"/>
                </a:cubicBezTo>
                <a:cubicBezTo>
                  <a:pt x="7737" y="15743"/>
                  <a:pt x="7734" y="15745"/>
                  <a:pt x="7731" y="15746"/>
                </a:cubicBezTo>
                <a:lnTo>
                  <a:pt x="7764" y="15576"/>
                </a:lnTo>
                <a:lnTo>
                  <a:pt x="7813" y="15322"/>
                </a:lnTo>
                <a:close/>
                <a:moveTo>
                  <a:pt x="11355" y="15332"/>
                </a:moveTo>
                <a:cubicBezTo>
                  <a:pt x="11322" y="15332"/>
                  <a:pt x="11295" y="15386"/>
                  <a:pt x="11295" y="15452"/>
                </a:cubicBezTo>
                <a:cubicBezTo>
                  <a:pt x="11295" y="15518"/>
                  <a:pt x="11322" y="15571"/>
                  <a:pt x="11355" y="15571"/>
                </a:cubicBezTo>
                <a:cubicBezTo>
                  <a:pt x="11388" y="15571"/>
                  <a:pt x="11415" y="15518"/>
                  <a:pt x="11415" y="15452"/>
                </a:cubicBezTo>
                <a:cubicBezTo>
                  <a:pt x="11415" y="15386"/>
                  <a:pt x="11388" y="15332"/>
                  <a:pt x="11355" y="15332"/>
                </a:cubicBezTo>
                <a:close/>
                <a:moveTo>
                  <a:pt x="11633" y="15369"/>
                </a:moveTo>
                <a:cubicBezTo>
                  <a:pt x="11621" y="15369"/>
                  <a:pt x="11612" y="15389"/>
                  <a:pt x="11612" y="15411"/>
                </a:cubicBezTo>
                <a:cubicBezTo>
                  <a:pt x="11612" y="15434"/>
                  <a:pt x="11621" y="15452"/>
                  <a:pt x="11633" y="15452"/>
                </a:cubicBezTo>
                <a:cubicBezTo>
                  <a:pt x="11644" y="15452"/>
                  <a:pt x="11653" y="15434"/>
                  <a:pt x="11653" y="15411"/>
                </a:cubicBezTo>
                <a:cubicBezTo>
                  <a:pt x="11653" y="15389"/>
                  <a:pt x="11644" y="15369"/>
                  <a:pt x="11633" y="15369"/>
                </a:cubicBezTo>
                <a:close/>
                <a:moveTo>
                  <a:pt x="11825" y="15369"/>
                </a:moveTo>
                <a:cubicBezTo>
                  <a:pt x="11810" y="15369"/>
                  <a:pt x="11798" y="15394"/>
                  <a:pt x="11798" y="15424"/>
                </a:cubicBezTo>
                <a:cubicBezTo>
                  <a:pt x="11798" y="15455"/>
                  <a:pt x="11810" y="15480"/>
                  <a:pt x="11825" y="15480"/>
                </a:cubicBezTo>
                <a:cubicBezTo>
                  <a:pt x="11840" y="15480"/>
                  <a:pt x="11853" y="15455"/>
                  <a:pt x="11853" y="15424"/>
                </a:cubicBezTo>
                <a:cubicBezTo>
                  <a:pt x="11853" y="15394"/>
                  <a:pt x="11840" y="15369"/>
                  <a:pt x="11825" y="15369"/>
                </a:cubicBezTo>
                <a:close/>
                <a:moveTo>
                  <a:pt x="12446" y="15369"/>
                </a:moveTo>
                <a:cubicBezTo>
                  <a:pt x="12427" y="15369"/>
                  <a:pt x="12412" y="15401"/>
                  <a:pt x="12412" y="15438"/>
                </a:cubicBezTo>
                <a:cubicBezTo>
                  <a:pt x="12412" y="15476"/>
                  <a:pt x="12427" y="15506"/>
                  <a:pt x="12446" y="15506"/>
                </a:cubicBezTo>
                <a:cubicBezTo>
                  <a:pt x="12465" y="15506"/>
                  <a:pt x="12480" y="15476"/>
                  <a:pt x="12480" y="15438"/>
                </a:cubicBezTo>
                <a:cubicBezTo>
                  <a:pt x="12480" y="15401"/>
                  <a:pt x="12465" y="15369"/>
                  <a:pt x="12446" y="15369"/>
                </a:cubicBezTo>
                <a:close/>
                <a:moveTo>
                  <a:pt x="13060" y="15424"/>
                </a:moveTo>
                <a:cubicBezTo>
                  <a:pt x="13053" y="15423"/>
                  <a:pt x="13047" y="15429"/>
                  <a:pt x="13044" y="15441"/>
                </a:cubicBezTo>
                <a:cubicBezTo>
                  <a:pt x="13039" y="15462"/>
                  <a:pt x="13038" y="15489"/>
                  <a:pt x="13037" y="15515"/>
                </a:cubicBezTo>
                <a:cubicBezTo>
                  <a:pt x="13037" y="15530"/>
                  <a:pt x="13036" y="15554"/>
                  <a:pt x="13035" y="15560"/>
                </a:cubicBezTo>
                <a:cubicBezTo>
                  <a:pt x="13025" y="15578"/>
                  <a:pt x="13014" y="15604"/>
                  <a:pt x="13001" y="15632"/>
                </a:cubicBezTo>
                <a:cubicBezTo>
                  <a:pt x="12998" y="15639"/>
                  <a:pt x="12994" y="15647"/>
                  <a:pt x="12990" y="15654"/>
                </a:cubicBezTo>
                <a:cubicBezTo>
                  <a:pt x="12977" y="15618"/>
                  <a:pt x="12956" y="15593"/>
                  <a:pt x="12932" y="15593"/>
                </a:cubicBezTo>
                <a:cubicBezTo>
                  <a:pt x="12891" y="15593"/>
                  <a:pt x="12858" y="15660"/>
                  <a:pt x="12858" y="15741"/>
                </a:cubicBezTo>
                <a:cubicBezTo>
                  <a:pt x="12858" y="15783"/>
                  <a:pt x="12867" y="15821"/>
                  <a:pt x="12881" y="15847"/>
                </a:cubicBezTo>
                <a:cubicBezTo>
                  <a:pt x="12869" y="15860"/>
                  <a:pt x="12856" y="15872"/>
                  <a:pt x="12843" y="15882"/>
                </a:cubicBezTo>
                <a:cubicBezTo>
                  <a:pt x="12817" y="15903"/>
                  <a:pt x="12790" y="15924"/>
                  <a:pt x="12771" y="15966"/>
                </a:cubicBezTo>
                <a:cubicBezTo>
                  <a:pt x="12765" y="15945"/>
                  <a:pt x="12757" y="15929"/>
                  <a:pt x="12744" y="15929"/>
                </a:cubicBezTo>
                <a:cubicBezTo>
                  <a:pt x="12725" y="15929"/>
                  <a:pt x="12710" y="15960"/>
                  <a:pt x="12710" y="15998"/>
                </a:cubicBezTo>
                <a:cubicBezTo>
                  <a:pt x="12710" y="16036"/>
                  <a:pt x="12725" y="16065"/>
                  <a:pt x="12744" y="16065"/>
                </a:cubicBezTo>
                <a:cubicBezTo>
                  <a:pt x="12746" y="16065"/>
                  <a:pt x="12748" y="16061"/>
                  <a:pt x="12750" y="16060"/>
                </a:cubicBezTo>
                <a:cubicBezTo>
                  <a:pt x="12747" y="16083"/>
                  <a:pt x="12744" y="16105"/>
                  <a:pt x="12744" y="16134"/>
                </a:cubicBezTo>
                <a:cubicBezTo>
                  <a:pt x="12744" y="16150"/>
                  <a:pt x="12745" y="16167"/>
                  <a:pt x="12748" y="16189"/>
                </a:cubicBezTo>
                <a:cubicBezTo>
                  <a:pt x="12752" y="16217"/>
                  <a:pt x="12758" y="16246"/>
                  <a:pt x="12763" y="16274"/>
                </a:cubicBezTo>
                <a:cubicBezTo>
                  <a:pt x="12769" y="16302"/>
                  <a:pt x="12774" y="16334"/>
                  <a:pt x="12775" y="16351"/>
                </a:cubicBezTo>
                <a:cubicBezTo>
                  <a:pt x="12773" y="16360"/>
                  <a:pt x="12767" y="16392"/>
                  <a:pt x="12742" y="16500"/>
                </a:cubicBezTo>
                <a:lnTo>
                  <a:pt x="12736" y="16526"/>
                </a:lnTo>
                <a:cubicBezTo>
                  <a:pt x="12718" y="16549"/>
                  <a:pt x="12691" y="16606"/>
                  <a:pt x="12691" y="16631"/>
                </a:cubicBezTo>
                <a:cubicBezTo>
                  <a:pt x="12691" y="16695"/>
                  <a:pt x="12691" y="16768"/>
                  <a:pt x="12717" y="16816"/>
                </a:cubicBezTo>
                <a:cubicBezTo>
                  <a:pt x="12716" y="16823"/>
                  <a:pt x="12716" y="16831"/>
                  <a:pt x="12715" y="16841"/>
                </a:cubicBezTo>
                <a:cubicBezTo>
                  <a:pt x="12713" y="16857"/>
                  <a:pt x="12712" y="16878"/>
                  <a:pt x="12712" y="16908"/>
                </a:cubicBezTo>
                <a:cubicBezTo>
                  <a:pt x="12712" y="17030"/>
                  <a:pt x="12762" y="17171"/>
                  <a:pt x="12826" y="17171"/>
                </a:cubicBezTo>
                <a:cubicBezTo>
                  <a:pt x="12924" y="17171"/>
                  <a:pt x="12965" y="17023"/>
                  <a:pt x="12992" y="16879"/>
                </a:cubicBezTo>
                <a:cubicBezTo>
                  <a:pt x="12997" y="16848"/>
                  <a:pt x="13003" y="16815"/>
                  <a:pt x="13008" y="16784"/>
                </a:cubicBezTo>
                <a:cubicBezTo>
                  <a:pt x="13014" y="16745"/>
                  <a:pt x="13020" y="16710"/>
                  <a:pt x="13027" y="16676"/>
                </a:cubicBezTo>
                <a:cubicBezTo>
                  <a:pt x="13031" y="16653"/>
                  <a:pt x="13036" y="16630"/>
                  <a:pt x="13040" y="16608"/>
                </a:cubicBezTo>
                <a:cubicBezTo>
                  <a:pt x="13047" y="16573"/>
                  <a:pt x="13054" y="16539"/>
                  <a:pt x="13060" y="16505"/>
                </a:cubicBezTo>
                <a:cubicBezTo>
                  <a:pt x="13087" y="16365"/>
                  <a:pt x="13114" y="16200"/>
                  <a:pt x="13121" y="15994"/>
                </a:cubicBezTo>
                <a:cubicBezTo>
                  <a:pt x="13126" y="15997"/>
                  <a:pt x="13131" y="16001"/>
                  <a:pt x="13137" y="16001"/>
                </a:cubicBezTo>
                <a:cubicBezTo>
                  <a:pt x="13178" y="16001"/>
                  <a:pt x="13211" y="15935"/>
                  <a:pt x="13211" y="15853"/>
                </a:cubicBezTo>
                <a:cubicBezTo>
                  <a:pt x="13211" y="15776"/>
                  <a:pt x="13181" y="15714"/>
                  <a:pt x="13143" y="15708"/>
                </a:cubicBezTo>
                <a:cubicBezTo>
                  <a:pt x="13134" y="15593"/>
                  <a:pt x="13121" y="15439"/>
                  <a:pt x="13060" y="15424"/>
                </a:cubicBezTo>
                <a:close/>
                <a:moveTo>
                  <a:pt x="18037" y="15469"/>
                </a:moveTo>
                <a:lnTo>
                  <a:pt x="18189" y="15667"/>
                </a:lnTo>
                <a:cubicBezTo>
                  <a:pt x="18192" y="15673"/>
                  <a:pt x="18195" y="15677"/>
                  <a:pt x="18199" y="15681"/>
                </a:cubicBezTo>
                <a:lnTo>
                  <a:pt x="18282" y="15788"/>
                </a:lnTo>
                <a:cubicBezTo>
                  <a:pt x="18287" y="15803"/>
                  <a:pt x="18296" y="15808"/>
                  <a:pt x="18301" y="15811"/>
                </a:cubicBezTo>
                <a:lnTo>
                  <a:pt x="18332" y="15853"/>
                </a:lnTo>
                <a:cubicBezTo>
                  <a:pt x="18332" y="15856"/>
                  <a:pt x="18333" y="15857"/>
                  <a:pt x="18333" y="15859"/>
                </a:cubicBezTo>
                <a:cubicBezTo>
                  <a:pt x="18337" y="15883"/>
                  <a:pt x="18340" y="15908"/>
                  <a:pt x="18351" y="15913"/>
                </a:cubicBezTo>
                <a:lnTo>
                  <a:pt x="18372" y="15928"/>
                </a:lnTo>
                <a:cubicBezTo>
                  <a:pt x="18370" y="15937"/>
                  <a:pt x="18366" y="15944"/>
                  <a:pt x="18366" y="15954"/>
                </a:cubicBezTo>
                <a:cubicBezTo>
                  <a:pt x="18366" y="16008"/>
                  <a:pt x="18389" y="16051"/>
                  <a:pt x="18416" y="16051"/>
                </a:cubicBezTo>
                <a:cubicBezTo>
                  <a:pt x="18432" y="16051"/>
                  <a:pt x="18444" y="16034"/>
                  <a:pt x="18453" y="16011"/>
                </a:cubicBezTo>
                <a:lnTo>
                  <a:pt x="18702" y="16335"/>
                </a:lnTo>
                <a:cubicBezTo>
                  <a:pt x="18690" y="16357"/>
                  <a:pt x="18683" y="16388"/>
                  <a:pt x="18683" y="16422"/>
                </a:cubicBezTo>
                <a:cubicBezTo>
                  <a:pt x="18683" y="16488"/>
                  <a:pt x="18710" y="16541"/>
                  <a:pt x="18743" y="16541"/>
                </a:cubicBezTo>
                <a:cubicBezTo>
                  <a:pt x="18769" y="16541"/>
                  <a:pt x="18790" y="16507"/>
                  <a:pt x="18798" y="16461"/>
                </a:cubicBezTo>
                <a:lnTo>
                  <a:pt x="18860" y="16541"/>
                </a:lnTo>
                <a:lnTo>
                  <a:pt x="19008" y="16735"/>
                </a:lnTo>
                <a:cubicBezTo>
                  <a:pt x="19003" y="16747"/>
                  <a:pt x="18999" y="16763"/>
                  <a:pt x="18999" y="16781"/>
                </a:cubicBezTo>
                <a:cubicBezTo>
                  <a:pt x="18999" y="16819"/>
                  <a:pt x="19014" y="16849"/>
                  <a:pt x="19033" y="16849"/>
                </a:cubicBezTo>
                <a:cubicBezTo>
                  <a:pt x="19048" y="16849"/>
                  <a:pt x="19057" y="16829"/>
                  <a:pt x="19062" y="16805"/>
                </a:cubicBezTo>
                <a:lnTo>
                  <a:pt x="19273" y="17081"/>
                </a:lnTo>
                <a:cubicBezTo>
                  <a:pt x="19268" y="17093"/>
                  <a:pt x="19266" y="17110"/>
                  <a:pt x="19264" y="17126"/>
                </a:cubicBezTo>
                <a:lnTo>
                  <a:pt x="19152" y="17152"/>
                </a:lnTo>
                <a:cubicBezTo>
                  <a:pt x="19146" y="17135"/>
                  <a:pt x="19138" y="17123"/>
                  <a:pt x="19126" y="17123"/>
                </a:cubicBezTo>
                <a:cubicBezTo>
                  <a:pt x="19112" y="17123"/>
                  <a:pt x="19103" y="17142"/>
                  <a:pt x="19097" y="17166"/>
                </a:cubicBezTo>
                <a:lnTo>
                  <a:pt x="19033" y="17181"/>
                </a:lnTo>
                <a:cubicBezTo>
                  <a:pt x="19018" y="17103"/>
                  <a:pt x="18980" y="17048"/>
                  <a:pt x="18936" y="17048"/>
                </a:cubicBezTo>
                <a:cubicBezTo>
                  <a:pt x="18884" y="17048"/>
                  <a:pt x="18842" y="17127"/>
                  <a:pt x="18834" y="17228"/>
                </a:cubicBezTo>
                <a:lnTo>
                  <a:pt x="18674" y="17266"/>
                </a:lnTo>
                <a:cubicBezTo>
                  <a:pt x="18665" y="17247"/>
                  <a:pt x="18653" y="17235"/>
                  <a:pt x="18639" y="17235"/>
                </a:cubicBezTo>
                <a:cubicBezTo>
                  <a:pt x="18622" y="17235"/>
                  <a:pt x="18609" y="17256"/>
                  <a:pt x="18600" y="17284"/>
                </a:cubicBezTo>
                <a:lnTo>
                  <a:pt x="18479" y="17313"/>
                </a:lnTo>
                <a:cubicBezTo>
                  <a:pt x="18478" y="17312"/>
                  <a:pt x="18477" y="17309"/>
                  <a:pt x="18475" y="17309"/>
                </a:cubicBezTo>
                <a:cubicBezTo>
                  <a:pt x="18472" y="17309"/>
                  <a:pt x="18470" y="17315"/>
                  <a:pt x="18467" y="17316"/>
                </a:cubicBezTo>
                <a:lnTo>
                  <a:pt x="18284" y="17359"/>
                </a:lnTo>
                <a:cubicBezTo>
                  <a:pt x="18275" y="17247"/>
                  <a:pt x="18228" y="17160"/>
                  <a:pt x="18169" y="17160"/>
                </a:cubicBezTo>
                <a:cubicBezTo>
                  <a:pt x="18157" y="17160"/>
                  <a:pt x="18145" y="17167"/>
                  <a:pt x="18134" y="17174"/>
                </a:cubicBezTo>
                <a:lnTo>
                  <a:pt x="18003" y="16177"/>
                </a:lnTo>
                <a:cubicBezTo>
                  <a:pt x="18008" y="16158"/>
                  <a:pt x="18012" y="16137"/>
                  <a:pt x="18012" y="16114"/>
                </a:cubicBezTo>
                <a:cubicBezTo>
                  <a:pt x="18012" y="16065"/>
                  <a:pt x="17999" y="16024"/>
                  <a:pt x="17980" y="15997"/>
                </a:cubicBezTo>
                <a:lnTo>
                  <a:pt x="17937" y="15663"/>
                </a:lnTo>
                <a:cubicBezTo>
                  <a:pt x="17938" y="15647"/>
                  <a:pt x="17944" y="15632"/>
                  <a:pt x="17949" y="15615"/>
                </a:cubicBezTo>
                <a:cubicBezTo>
                  <a:pt x="17958" y="15591"/>
                  <a:pt x="17968" y="15563"/>
                  <a:pt x="17968" y="15523"/>
                </a:cubicBezTo>
                <a:cubicBezTo>
                  <a:pt x="17968" y="15517"/>
                  <a:pt x="17978" y="15505"/>
                  <a:pt x="17992" y="15492"/>
                </a:cubicBezTo>
                <a:cubicBezTo>
                  <a:pt x="17998" y="15498"/>
                  <a:pt x="18003" y="15506"/>
                  <a:pt x="18010" y="15506"/>
                </a:cubicBezTo>
                <a:cubicBezTo>
                  <a:pt x="18023" y="15506"/>
                  <a:pt x="18032" y="15489"/>
                  <a:pt x="18037" y="15469"/>
                </a:cubicBezTo>
                <a:close/>
                <a:moveTo>
                  <a:pt x="13068" y="15491"/>
                </a:moveTo>
                <a:cubicBezTo>
                  <a:pt x="13095" y="15518"/>
                  <a:pt x="13105" y="15609"/>
                  <a:pt x="13114" y="15710"/>
                </a:cubicBezTo>
                <a:lnTo>
                  <a:pt x="13112" y="15716"/>
                </a:lnTo>
                <a:cubicBezTo>
                  <a:pt x="13083" y="15736"/>
                  <a:pt x="13063" y="15789"/>
                  <a:pt x="13063" y="15853"/>
                </a:cubicBezTo>
                <a:cubicBezTo>
                  <a:pt x="13063" y="15857"/>
                  <a:pt x="13064" y="15860"/>
                  <a:pt x="13064" y="15864"/>
                </a:cubicBezTo>
                <a:lnTo>
                  <a:pt x="12982" y="16118"/>
                </a:lnTo>
                <a:cubicBezTo>
                  <a:pt x="12981" y="16116"/>
                  <a:pt x="12980" y="16116"/>
                  <a:pt x="12979" y="16114"/>
                </a:cubicBezTo>
                <a:cubicBezTo>
                  <a:pt x="12978" y="16106"/>
                  <a:pt x="12977" y="16092"/>
                  <a:pt x="12977" y="16092"/>
                </a:cubicBezTo>
                <a:lnTo>
                  <a:pt x="12957" y="15879"/>
                </a:lnTo>
                <a:cubicBezTo>
                  <a:pt x="12985" y="15858"/>
                  <a:pt x="13006" y="15806"/>
                  <a:pt x="13006" y="15741"/>
                </a:cubicBezTo>
                <a:cubicBezTo>
                  <a:pt x="13006" y="15731"/>
                  <a:pt x="13004" y="15723"/>
                  <a:pt x="13003" y="15713"/>
                </a:cubicBezTo>
                <a:cubicBezTo>
                  <a:pt x="13010" y="15700"/>
                  <a:pt x="13017" y="15685"/>
                  <a:pt x="13023" y="15673"/>
                </a:cubicBezTo>
                <a:cubicBezTo>
                  <a:pt x="13035" y="15645"/>
                  <a:pt x="13046" y="15621"/>
                  <a:pt x="13056" y="15603"/>
                </a:cubicBezTo>
                <a:cubicBezTo>
                  <a:pt x="13065" y="15583"/>
                  <a:pt x="13066" y="15552"/>
                  <a:pt x="13067" y="15519"/>
                </a:cubicBezTo>
                <a:cubicBezTo>
                  <a:pt x="13067" y="15510"/>
                  <a:pt x="13068" y="15500"/>
                  <a:pt x="13068" y="15491"/>
                </a:cubicBezTo>
                <a:close/>
                <a:moveTo>
                  <a:pt x="5889" y="15509"/>
                </a:moveTo>
                <a:cubicBezTo>
                  <a:pt x="5897" y="15547"/>
                  <a:pt x="5909" y="15578"/>
                  <a:pt x="5925" y="15604"/>
                </a:cubicBezTo>
                <a:cubicBezTo>
                  <a:pt x="5888" y="15794"/>
                  <a:pt x="5833" y="16085"/>
                  <a:pt x="5833" y="16085"/>
                </a:cubicBezTo>
                <a:cubicBezTo>
                  <a:pt x="5828" y="16079"/>
                  <a:pt x="5822" y="16073"/>
                  <a:pt x="5817" y="16068"/>
                </a:cubicBezTo>
                <a:cubicBezTo>
                  <a:pt x="5804" y="16055"/>
                  <a:pt x="5791" y="16049"/>
                  <a:pt x="5781" y="16043"/>
                </a:cubicBezTo>
                <a:cubicBezTo>
                  <a:pt x="5765" y="16035"/>
                  <a:pt x="5754" y="16029"/>
                  <a:pt x="5743" y="16006"/>
                </a:cubicBezTo>
                <a:cubicBezTo>
                  <a:pt x="5717" y="15954"/>
                  <a:pt x="5702" y="15933"/>
                  <a:pt x="5669" y="15914"/>
                </a:cubicBezTo>
                <a:cubicBezTo>
                  <a:pt x="5656" y="15906"/>
                  <a:pt x="5646" y="15892"/>
                  <a:pt x="5636" y="15881"/>
                </a:cubicBezTo>
                <a:cubicBezTo>
                  <a:pt x="5639" y="15868"/>
                  <a:pt x="5644" y="15857"/>
                  <a:pt x="5644" y="15842"/>
                </a:cubicBezTo>
                <a:cubicBezTo>
                  <a:pt x="5644" y="15831"/>
                  <a:pt x="5640" y="15823"/>
                  <a:pt x="5638" y="15814"/>
                </a:cubicBezTo>
                <a:lnTo>
                  <a:pt x="5889" y="15509"/>
                </a:lnTo>
                <a:close/>
                <a:moveTo>
                  <a:pt x="6097" y="15553"/>
                </a:moveTo>
                <a:lnTo>
                  <a:pt x="6844" y="16666"/>
                </a:lnTo>
                <a:lnTo>
                  <a:pt x="7033" y="16948"/>
                </a:lnTo>
                <a:cubicBezTo>
                  <a:pt x="7013" y="16961"/>
                  <a:pt x="6997" y="16991"/>
                  <a:pt x="6997" y="17035"/>
                </a:cubicBezTo>
                <a:cubicBezTo>
                  <a:pt x="6997" y="17090"/>
                  <a:pt x="7019" y="17133"/>
                  <a:pt x="7046" y="17133"/>
                </a:cubicBezTo>
                <a:cubicBezTo>
                  <a:pt x="7073" y="17133"/>
                  <a:pt x="7094" y="17091"/>
                  <a:pt x="7095" y="17039"/>
                </a:cubicBezTo>
                <a:lnTo>
                  <a:pt x="7177" y="17162"/>
                </a:lnTo>
                <a:cubicBezTo>
                  <a:pt x="7160" y="17166"/>
                  <a:pt x="7146" y="17193"/>
                  <a:pt x="7146" y="17229"/>
                </a:cubicBezTo>
                <a:cubicBezTo>
                  <a:pt x="7146" y="17267"/>
                  <a:pt x="7161" y="17296"/>
                  <a:pt x="7180" y="17296"/>
                </a:cubicBezTo>
                <a:cubicBezTo>
                  <a:pt x="7186" y="17296"/>
                  <a:pt x="7190" y="17289"/>
                  <a:pt x="7195" y="17284"/>
                </a:cubicBezTo>
                <a:cubicBezTo>
                  <a:pt x="7195" y="17290"/>
                  <a:pt x="7195" y="17489"/>
                  <a:pt x="7195" y="17489"/>
                </a:cubicBezTo>
                <a:lnTo>
                  <a:pt x="6882" y="17623"/>
                </a:lnTo>
                <a:cubicBezTo>
                  <a:pt x="6876" y="17552"/>
                  <a:pt x="6847" y="17496"/>
                  <a:pt x="6810" y="17496"/>
                </a:cubicBezTo>
                <a:cubicBezTo>
                  <a:pt x="6769" y="17496"/>
                  <a:pt x="6736" y="17562"/>
                  <a:pt x="6736" y="17644"/>
                </a:cubicBezTo>
                <a:cubicBezTo>
                  <a:pt x="6736" y="17658"/>
                  <a:pt x="6738" y="17671"/>
                  <a:pt x="6740" y="17685"/>
                </a:cubicBezTo>
                <a:lnTo>
                  <a:pt x="6239" y="17900"/>
                </a:lnTo>
                <a:cubicBezTo>
                  <a:pt x="6233" y="17882"/>
                  <a:pt x="6224" y="17869"/>
                  <a:pt x="6212" y="17869"/>
                </a:cubicBezTo>
                <a:cubicBezTo>
                  <a:pt x="6196" y="17869"/>
                  <a:pt x="6184" y="17894"/>
                  <a:pt x="6180" y="17925"/>
                </a:cubicBezTo>
                <a:lnTo>
                  <a:pt x="5936" y="18030"/>
                </a:lnTo>
                <a:cubicBezTo>
                  <a:pt x="5937" y="18021"/>
                  <a:pt x="5941" y="18015"/>
                  <a:pt x="5941" y="18005"/>
                </a:cubicBezTo>
                <a:cubicBezTo>
                  <a:pt x="5941" y="17951"/>
                  <a:pt x="5920" y="17906"/>
                  <a:pt x="5893" y="17906"/>
                </a:cubicBezTo>
                <a:cubicBezTo>
                  <a:pt x="5865" y="17906"/>
                  <a:pt x="5843" y="17951"/>
                  <a:pt x="5843" y="18005"/>
                </a:cubicBezTo>
                <a:cubicBezTo>
                  <a:pt x="5843" y="18028"/>
                  <a:pt x="5849" y="18048"/>
                  <a:pt x="5855" y="18065"/>
                </a:cubicBezTo>
                <a:lnTo>
                  <a:pt x="5841" y="18071"/>
                </a:lnTo>
                <a:lnTo>
                  <a:pt x="5840" y="17871"/>
                </a:lnTo>
                <a:cubicBezTo>
                  <a:pt x="5840" y="17868"/>
                  <a:pt x="5840" y="17866"/>
                  <a:pt x="5840" y="17863"/>
                </a:cubicBezTo>
                <a:cubicBezTo>
                  <a:pt x="5833" y="17825"/>
                  <a:pt x="5838" y="17792"/>
                  <a:pt x="5843" y="17753"/>
                </a:cubicBezTo>
                <a:cubicBezTo>
                  <a:pt x="5847" y="17727"/>
                  <a:pt x="5851" y="17699"/>
                  <a:pt x="5851" y="17668"/>
                </a:cubicBezTo>
                <a:cubicBezTo>
                  <a:pt x="5851" y="17591"/>
                  <a:pt x="5863" y="17525"/>
                  <a:pt x="5875" y="17461"/>
                </a:cubicBezTo>
                <a:cubicBezTo>
                  <a:pt x="5887" y="17399"/>
                  <a:pt x="5898" y="17335"/>
                  <a:pt x="5899" y="17262"/>
                </a:cubicBezTo>
                <a:cubicBezTo>
                  <a:pt x="5912" y="17244"/>
                  <a:pt x="5923" y="17219"/>
                  <a:pt x="5923" y="17185"/>
                </a:cubicBezTo>
                <a:cubicBezTo>
                  <a:pt x="5923" y="17159"/>
                  <a:pt x="5917" y="17137"/>
                  <a:pt x="5909" y="17119"/>
                </a:cubicBezTo>
                <a:cubicBezTo>
                  <a:pt x="5911" y="17103"/>
                  <a:pt x="5913" y="17087"/>
                  <a:pt x="5914" y="17074"/>
                </a:cubicBezTo>
                <a:cubicBezTo>
                  <a:pt x="5914" y="17072"/>
                  <a:pt x="5915" y="17070"/>
                  <a:pt x="5915" y="17068"/>
                </a:cubicBezTo>
                <a:lnTo>
                  <a:pt x="5915" y="16881"/>
                </a:lnTo>
                <a:cubicBezTo>
                  <a:pt x="5915" y="16856"/>
                  <a:pt x="5919" y="16815"/>
                  <a:pt x="5923" y="16774"/>
                </a:cubicBezTo>
                <a:cubicBezTo>
                  <a:pt x="5929" y="16727"/>
                  <a:pt x="5933" y="16677"/>
                  <a:pt x="5933" y="16639"/>
                </a:cubicBezTo>
                <a:cubicBezTo>
                  <a:pt x="5933" y="16599"/>
                  <a:pt x="5923" y="16342"/>
                  <a:pt x="5916" y="16288"/>
                </a:cubicBezTo>
                <a:cubicBezTo>
                  <a:pt x="5903" y="16221"/>
                  <a:pt x="5884" y="16165"/>
                  <a:pt x="5858" y="16121"/>
                </a:cubicBezTo>
                <a:lnTo>
                  <a:pt x="5950" y="15639"/>
                </a:lnTo>
                <a:cubicBezTo>
                  <a:pt x="5965" y="15653"/>
                  <a:pt x="5982" y="15661"/>
                  <a:pt x="6000" y="15661"/>
                </a:cubicBezTo>
                <a:cubicBezTo>
                  <a:pt x="6041" y="15661"/>
                  <a:pt x="6075" y="15616"/>
                  <a:pt x="6097" y="15553"/>
                </a:cubicBezTo>
                <a:close/>
                <a:moveTo>
                  <a:pt x="6767" y="15593"/>
                </a:moveTo>
                <a:cubicBezTo>
                  <a:pt x="6740" y="15593"/>
                  <a:pt x="6718" y="15638"/>
                  <a:pt x="6718" y="15692"/>
                </a:cubicBezTo>
                <a:cubicBezTo>
                  <a:pt x="6718" y="15747"/>
                  <a:pt x="6740" y="15790"/>
                  <a:pt x="6767" y="15790"/>
                </a:cubicBezTo>
                <a:cubicBezTo>
                  <a:pt x="6794" y="15790"/>
                  <a:pt x="6816" y="15747"/>
                  <a:pt x="6816" y="15692"/>
                </a:cubicBezTo>
                <a:cubicBezTo>
                  <a:pt x="6816" y="15638"/>
                  <a:pt x="6794" y="15593"/>
                  <a:pt x="6767" y="15593"/>
                </a:cubicBezTo>
                <a:close/>
                <a:moveTo>
                  <a:pt x="17756" y="15666"/>
                </a:moveTo>
                <a:lnTo>
                  <a:pt x="17703" y="15936"/>
                </a:lnTo>
                <a:cubicBezTo>
                  <a:pt x="17689" y="15945"/>
                  <a:pt x="17678" y="15967"/>
                  <a:pt x="17678" y="15998"/>
                </a:cubicBezTo>
                <a:cubicBezTo>
                  <a:pt x="17678" y="16011"/>
                  <a:pt x="17681" y="16021"/>
                  <a:pt x="17685" y="16032"/>
                </a:cubicBezTo>
                <a:lnTo>
                  <a:pt x="17645" y="16237"/>
                </a:lnTo>
                <a:cubicBezTo>
                  <a:pt x="17632" y="16247"/>
                  <a:pt x="17622" y="16267"/>
                  <a:pt x="17622" y="16296"/>
                </a:cubicBezTo>
                <a:cubicBezTo>
                  <a:pt x="17622" y="16307"/>
                  <a:pt x="17625" y="16315"/>
                  <a:pt x="17628" y="16324"/>
                </a:cubicBezTo>
                <a:lnTo>
                  <a:pt x="17573" y="16609"/>
                </a:lnTo>
                <a:cubicBezTo>
                  <a:pt x="17569" y="16606"/>
                  <a:pt x="17567" y="16601"/>
                  <a:pt x="17563" y="16601"/>
                </a:cubicBezTo>
                <a:cubicBezTo>
                  <a:pt x="17544" y="16601"/>
                  <a:pt x="17529" y="16632"/>
                  <a:pt x="17529" y="16669"/>
                </a:cubicBezTo>
                <a:cubicBezTo>
                  <a:pt x="17529" y="16697"/>
                  <a:pt x="17538" y="16716"/>
                  <a:pt x="17550" y="16726"/>
                </a:cubicBezTo>
                <a:lnTo>
                  <a:pt x="17538" y="16791"/>
                </a:lnTo>
                <a:cubicBezTo>
                  <a:pt x="17535" y="16790"/>
                  <a:pt x="17532" y="16787"/>
                  <a:pt x="17528" y="16787"/>
                </a:cubicBezTo>
                <a:cubicBezTo>
                  <a:pt x="17488" y="16787"/>
                  <a:pt x="17455" y="16853"/>
                  <a:pt x="17455" y="16935"/>
                </a:cubicBezTo>
                <a:cubicBezTo>
                  <a:pt x="17455" y="16985"/>
                  <a:pt x="17468" y="17027"/>
                  <a:pt x="17487" y="17054"/>
                </a:cubicBezTo>
                <a:lnTo>
                  <a:pt x="17464" y="17171"/>
                </a:lnTo>
                <a:cubicBezTo>
                  <a:pt x="17460" y="17167"/>
                  <a:pt x="17456" y="17160"/>
                  <a:pt x="17452" y="17160"/>
                </a:cubicBezTo>
                <a:cubicBezTo>
                  <a:pt x="17433" y="17160"/>
                  <a:pt x="17417" y="17191"/>
                  <a:pt x="17417" y="17229"/>
                </a:cubicBezTo>
                <a:cubicBezTo>
                  <a:pt x="17417" y="17258"/>
                  <a:pt x="17428" y="17279"/>
                  <a:pt x="17441" y="17288"/>
                </a:cubicBezTo>
                <a:lnTo>
                  <a:pt x="17419" y="17401"/>
                </a:lnTo>
                <a:lnTo>
                  <a:pt x="17024" y="16812"/>
                </a:lnTo>
                <a:cubicBezTo>
                  <a:pt x="17036" y="16785"/>
                  <a:pt x="17044" y="16750"/>
                  <a:pt x="17044" y="16711"/>
                </a:cubicBezTo>
                <a:cubicBezTo>
                  <a:pt x="17044" y="16690"/>
                  <a:pt x="17042" y="16670"/>
                  <a:pt x="17038" y="16652"/>
                </a:cubicBezTo>
                <a:cubicBezTo>
                  <a:pt x="17061" y="16619"/>
                  <a:pt x="17082" y="16577"/>
                  <a:pt x="17098" y="16546"/>
                </a:cubicBezTo>
                <a:lnTo>
                  <a:pt x="17105" y="16531"/>
                </a:lnTo>
                <a:cubicBezTo>
                  <a:pt x="17115" y="16510"/>
                  <a:pt x="17140" y="16498"/>
                  <a:pt x="17166" y="16489"/>
                </a:cubicBezTo>
                <a:cubicBezTo>
                  <a:pt x="17172" y="16503"/>
                  <a:pt x="17181" y="16513"/>
                  <a:pt x="17191" y="16513"/>
                </a:cubicBezTo>
                <a:cubicBezTo>
                  <a:pt x="17205" y="16513"/>
                  <a:pt x="17214" y="16495"/>
                  <a:pt x="17219" y="16472"/>
                </a:cubicBezTo>
                <a:cubicBezTo>
                  <a:pt x="17226" y="16471"/>
                  <a:pt x="17233" y="16469"/>
                  <a:pt x="17239" y="16468"/>
                </a:cubicBezTo>
                <a:cubicBezTo>
                  <a:pt x="17272" y="16456"/>
                  <a:pt x="17333" y="16423"/>
                  <a:pt x="17388" y="16372"/>
                </a:cubicBezTo>
                <a:cubicBezTo>
                  <a:pt x="17395" y="16389"/>
                  <a:pt x="17403" y="16401"/>
                  <a:pt x="17414" y="16401"/>
                </a:cubicBezTo>
                <a:cubicBezTo>
                  <a:pt x="17433" y="16401"/>
                  <a:pt x="17448" y="16371"/>
                  <a:pt x="17448" y="16334"/>
                </a:cubicBezTo>
                <a:cubicBezTo>
                  <a:pt x="17448" y="16323"/>
                  <a:pt x="17445" y="16315"/>
                  <a:pt x="17442" y="16306"/>
                </a:cubicBezTo>
                <a:cubicBezTo>
                  <a:pt x="17475" y="16260"/>
                  <a:pt x="17501" y="16209"/>
                  <a:pt x="17501" y="16148"/>
                </a:cubicBezTo>
                <a:lnTo>
                  <a:pt x="17501" y="16076"/>
                </a:lnTo>
                <a:cubicBezTo>
                  <a:pt x="17501" y="16043"/>
                  <a:pt x="17506" y="16024"/>
                  <a:pt x="17510" y="16013"/>
                </a:cubicBezTo>
                <a:cubicBezTo>
                  <a:pt x="17514" y="16022"/>
                  <a:pt x="17518" y="16030"/>
                  <a:pt x="17521" y="16037"/>
                </a:cubicBezTo>
                <a:cubicBezTo>
                  <a:pt x="17526" y="16049"/>
                  <a:pt x="17530" y="16059"/>
                  <a:pt x="17533" y="16070"/>
                </a:cubicBezTo>
                <a:cubicBezTo>
                  <a:pt x="17535" y="16077"/>
                  <a:pt x="17538" y="16082"/>
                  <a:pt x="17542" y="16084"/>
                </a:cubicBezTo>
                <a:cubicBezTo>
                  <a:pt x="17546" y="16086"/>
                  <a:pt x="17551" y="16084"/>
                  <a:pt x="17554" y="16079"/>
                </a:cubicBezTo>
                <a:cubicBezTo>
                  <a:pt x="17575" y="16053"/>
                  <a:pt x="17577" y="16010"/>
                  <a:pt x="17578" y="15976"/>
                </a:cubicBezTo>
                <a:cubicBezTo>
                  <a:pt x="17579" y="15970"/>
                  <a:pt x="17579" y="15965"/>
                  <a:pt x="17579" y="15959"/>
                </a:cubicBezTo>
                <a:cubicBezTo>
                  <a:pt x="17589" y="15970"/>
                  <a:pt x="17600" y="15979"/>
                  <a:pt x="17614" y="15979"/>
                </a:cubicBezTo>
                <a:cubicBezTo>
                  <a:pt x="17622" y="15979"/>
                  <a:pt x="17629" y="15965"/>
                  <a:pt x="17629" y="15949"/>
                </a:cubicBezTo>
                <a:cubicBezTo>
                  <a:pt x="17629" y="15894"/>
                  <a:pt x="17639" y="15866"/>
                  <a:pt x="17651" y="15833"/>
                </a:cubicBezTo>
                <a:cubicBezTo>
                  <a:pt x="17659" y="15809"/>
                  <a:pt x="17669" y="15782"/>
                  <a:pt x="17673" y="15744"/>
                </a:cubicBezTo>
                <a:cubicBezTo>
                  <a:pt x="17701" y="15738"/>
                  <a:pt x="17718" y="15714"/>
                  <a:pt x="17733" y="15694"/>
                </a:cubicBezTo>
                <a:cubicBezTo>
                  <a:pt x="17741" y="15682"/>
                  <a:pt x="17748" y="15672"/>
                  <a:pt x="17756" y="15666"/>
                </a:cubicBezTo>
                <a:close/>
                <a:moveTo>
                  <a:pt x="17773" y="15740"/>
                </a:moveTo>
                <a:cubicBezTo>
                  <a:pt x="17776" y="15789"/>
                  <a:pt x="17795" y="15828"/>
                  <a:pt x="17820" y="15828"/>
                </a:cubicBezTo>
                <a:cubicBezTo>
                  <a:pt x="17825" y="15828"/>
                  <a:pt x="17827" y="15820"/>
                  <a:pt x="17831" y="15818"/>
                </a:cubicBezTo>
                <a:cubicBezTo>
                  <a:pt x="17832" y="15819"/>
                  <a:pt x="17832" y="15820"/>
                  <a:pt x="17833" y="15821"/>
                </a:cubicBezTo>
                <a:cubicBezTo>
                  <a:pt x="17839" y="15824"/>
                  <a:pt x="17845" y="15819"/>
                  <a:pt x="17849" y="15809"/>
                </a:cubicBezTo>
                <a:cubicBezTo>
                  <a:pt x="17850" y="15805"/>
                  <a:pt x="17852" y="15803"/>
                  <a:pt x="17854" y="15800"/>
                </a:cubicBezTo>
                <a:cubicBezTo>
                  <a:pt x="17854" y="15799"/>
                  <a:pt x="17855" y="15800"/>
                  <a:pt x="17855" y="15800"/>
                </a:cubicBezTo>
                <a:cubicBezTo>
                  <a:pt x="17855" y="15799"/>
                  <a:pt x="17854" y="15799"/>
                  <a:pt x="17855" y="15798"/>
                </a:cubicBezTo>
                <a:cubicBezTo>
                  <a:pt x="17862" y="15784"/>
                  <a:pt x="17872" y="15774"/>
                  <a:pt x="17883" y="15774"/>
                </a:cubicBezTo>
                <a:cubicBezTo>
                  <a:pt x="17887" y="15775"/>
                  <a:pt x="17896" y="15790"/>
                  <a:pt x="17900" y="15795"/>
                </a:cubicBezTo>
                <a:cubicBezTo>
                  <a:pt x="17904" y="15800"/>
                  <a:pt x="17907" y="15804"/>
                  <a:pt x="17909" y="15805"/>
                </a:cubicBezTo>
                <a:cubicBezTo>
                  <a:pt x="17913" y="15809"/>
                  <a:pt x="17918" y="15809"/>
                  <a:pt x="17922" y="15804"/>
                </a:cubicBezTo>
                <a:lnTo>
                  <a:pt x="17943" y="15969"/>
                </a:lnTo>
                <a:cubicBezTo>
                  <a:pt x="17941" y="15968"/>
                  <a:pt x="17940" y="15966"/>
                  <a:pt x="17938" y="15966"/>
                </a:cubicBezTo>
                <a:cubicBezTo>
                  <a:pt x="17897" y="15966"/>
                  <a:pt x="17864" y="16033"/>
                  <a:pt x="17864" y="16114"/>
                </a:cubicBezTo>
                <a:cubicBezTo>
                  <a:pt x="17864" y="16196"/>
                  <a:pt x="17897" y="16262"/>
                  <a:pt x="17938" y="16262"/>
                </a:cubicBezTo>
                <a:cubicBezTo>
                  <a:pt x="17952" y="16262"/>
                  <a:pt x="17965" y="16252"/>
                  <a:pt x="17977" y="16237"/>
                </a:cubicBezTo>
                <a:lnTo>
                  <a:pt x="18005" y="16456"/>
                </a:lnTo>
                <a:cubicBezTo>
                  <a:pt x="17989" y="16462"/>
                  <a:pt x="17976" y="16486"/>
                  <a:pt x="17976" y="16520"/>
                </a:cubicBezTo>
                <a:cubicBezTo>
                  <a:pt x="17976" y="16558"/>
                  <a:pt x="17991" y="16588"/>
                  <a:pt x="18010" y="16588"/>
                </a:cubicBezTo>
                <a:cubicBezTo>
                  <a:pt x="18014" y="16588"/>
                  <a:pt x="18017" y="16582"/>
                  <a:pt x="18020" y="16580"/>
                </a:cubicBezTo>
                <a:lnTo>
                  <a:pt x="18052" y="16828"/>
                </a:lnTo>
                <a:cubicBezTo>
                  <a:pt x="18050" y="16827"/>
                  <a:pt x="18049" y="16824"/>
                  <a:pt x="18047" y="16824"/>
                </a:cubicBezTo>
                <a:cubicBezTo>
                  <a:pt x="18028" y="16824"/>
                  <a:pt x="18013" y="16855"/>
                  <a:pt x="18013" y="16893"/>
                </a:cubicBezTo>
                <a:cubicBezTo>
                  <a:pt x="18013" y="16931"/>
                  <a:pt x="18028" y="16961"/>
                  <a:pt x="18047" y="16961"/>
                </a:cubicBezTo>
                <a:cubicBezTo>
                  <a:pt x="18055" y="16961"/>
                  <a:pt x="18061" y="16953"/>
                  <a:pt x="18066" y="16944"/>
                </a:cubicBezTo>
                <a:lnTo>
                  <a:pt x="18100" y="17209"/>
                </a:lnTo>
                <a:cubicBezTo>
                  <a:pt x="18070" y="17253"/>
                  <a:pt x="18050" y="17320"/>
                  <a:pt x="18050" y="17399"/>
                </a:cubicBezTo>
                <a:cubicBezTo>
                  <a:pt x="18050" y="17520"/>
                  <a:pt x="18095" y="17616"/>
                  <a:pt x="18154" y="17632"/>
                </a:cubicBezTo>
                <a:lnTo>
                  <a:pt x="18190" y="17920"/>
                </a:lnTo>
                <a:cubicBezTo>
                  <a:pt x="18184" y="17916"/>
                  <a:pt x="18180" y="17906"/>
                  <a:pt x="18174" y="17906"/>
                </a:cubicBezTo>
                <a:cubicBezTo>
                  <a:pt x="18165" y="17906"/>
                  <a:pt x="18157" y="17917"/>
                  <a:pt x="18150" y="17926"/>
                </a:cubicBezTo>
                <a:cubicBezTo>
                  <a:pt x="18091" y="17880"/>
                  <a:pt x="18009" y="17862"/>
                  <a:pt x="17968" y="17862"/>
                </a:cubicBezTo>
                <a:cubicBezTo>
                  <a:pt x="17914" y="17862"/>
                  <a:pt x="17887" y="17894"/>
                  <a:pt x="17863" y="17923"/>
                </a:cubicBezTo>
                <a:cubicBezTo>
                  <a:pt x="17851" y="17937"/>
                  <a:pt x="17840" y="17952"/>
                  <a:pt x="17825" y="17961"/>
                </a:cubicBezTo>
                <a:cubicBezTo>
                  <a:pt x="17809" y="17971"/>
                  <a:pt x="17793" y="17973"/>
                  <a:pt x="17776" y="17978"/>
                </a:cubicBezTo>
                <a:cubicBezTo>
                  <a:pt x="17770" y="17959"/>
                  <a:pt x="17762" y="17943"/>
                  <a:pt x="17749" y="17943"/>
                </a:cubicBezTo>
                <a:cubicBezTo>
                  <a:pt x="17733" y="17943"/>
                  <a:pt x="17722" y="17968"/>
                  <a:pt x="17718" y="17998"/>
                </a:cubicBezTo>
                <a:cubicBezTo>
                  <a:pt x="17690" y="18004"/>
                  <a:pt x="17663" y="18010"/>
                  <a:pt x="17639" y="18023"/>
                </a:cubicBezTo>
                <a:lnTo>
                  <a:pt x="17578" y="17843"/>
                </a:lnTo>
                <a:cubicBezTo>
                  <a:pt x="17581" y="17827"/>
                  <a:pt x="17584" y="17811"/>
                  <a:pt x="17584" y="17793"/>
                </a:cubicBezTo>
                <a:cubicBezTo>
                  <a:pt x="17584" y="17713"/>
                  <a:pt x="17551" y="17648"/>
                  <a:pt x="17512" y="17646"/>
                </a:cubicBezTo>
                <a:lnTo>
                  <a:pt x="17443" y="17445"/>
                </a:lnTo>
                <a:lnTo>
                  <a:pt x="17475" y="17277"/>
                </a:lnTo>
                <a:cubicBezTo>
                  <a:pt x="17482" y="17264"/>
                  <a:pt x="17485" y="17248"/>
                  <a:pt x="17485" y="17229"/>
                </a:cubicBezTo>
                <a:cubicBezTo>
                  <a:pt x="17485" y="17228"/>
                  <a:pt x="17485" y="17228"/>
                  <a:pt x="17485" y="17228"/>
                </a:cubicBezTo>
                <a:lnTo>
                  <a:pt x="17514" y="17077"/>
                </a:lnTo>
                <a:cubicBezTo>
                  <a:pt x="17519" y="17079"/>
                  <a:pt x="17523" y="17083"/>
                  <a:pt x="17528" y="17083"/>
                </a:cubicBezTo>
                <a:cubicBezTo>
                  <a:pt x="17569" y="17083"/>
                  <a:pt x="17602" y="17017"/>
                  <a:pt x="17602" y="16935"/>
                </a:cubicBezTo>
                <a:cubicBezTo>
                  <a:pt x="17602" y="16881"/>
                  <a:pt x="17587" y="16836"/>
                  <a:pt x="17566" y="16810"/>
                </a:cubicBezTo>
                <a:lnTo>
                  <a:pt x="17583" y="16721"/>
                </a:lnTo>
                <a:cubicBezTo>
                  <a:pt x="17591" y="16708"/>
                  <a:pt x="17597" y="16691"/>
                  <a:pt x="17597" y="16669"/>
                </a:cubicBezTo>
                <a:cubicBezTo>
                  <a:pt x="17597" y="16665"/>
                  <a:pt x="17596" y="16663"/>
                  <a:pt x="17595" y="16659"/>
                </a:cubicBezTo>
                <a:lnTo>
                  <a:pt x="17653" y="16362"/>
                </a:lnTo>
                <a:cubicBezTo>
                  <a:pt x="17654" y="16362"/>
                  <a:pt x="17655" y="16364"/>
                  <a:pt x="17656" y="16364"/>
                </a:cubicBezTo>
                <a:cubicBezTo>
                  <a:pt x="17675" y="16364"/>
                  <a:pt x="17690" y="16334"/>
                  <a:pt x="17690" y="16296"/>
                </a:cubicBezTo>
                <a:cubicBezTo>
                  <a:pt x="17690" y="16274"/>
                  <a:pt x="17684" y="16256"/>
                  <a:pt x="17676" y="16244"/>
                </a:cubicBezTo>
                <a:lnTo>
                  <a:pt x="17710" y="16064"/>
                </a:lnTo>
                <a:cubicBezTo>
                  <a:pt x="17711" y="16064"/>
                  <a:pt x="17711" y="16065"/>
                  <a:pt x="17712" y="16065"/>
                </a:cubicBezTo>
                <a:cubicBezTo>
                  <a:pt x="17731" y="16065"/>
                  <a:pt x="17746" y="16036"/>
                  <a:pt x="17746" y="15998"/>
                </a:cubicBezTo>
                <a:cubicBezTo>
                  <a:pt x="17746" y="15977"/>
                  <a:pt x="17741" y="15959"/>
                  <a:pt x="17733" y="15947"/>
                </a:cubicBezTo>
                <a:lnTo>
                  <a:pt x="17773" y="15740"/>
                </a:lnTo>
                <a:close/>
                <a:moveTo>
                  <a:pt x="10856" y="15754"/>
                </a:moveTo>
                <a:lnTo>
                  <a:pt x="10910" y="15926"/>
                </a:lnTo>
                <a:cubicBezTo>
                  <a:pt x="10907" y="15941"/>
                  <a:pt x="10905" y="15957"/>
                  <a:pt x="10905" y="15975"/>
                </a:cubicBezTo>
                <a:cubicBezTo>
                  <a:pt x="10905" y="16016"/>
                  <a:pt x="10915" y="16050"/>
                  <a:pt x="10931" y="16071"/>
                </a:cubicBezTo>
                <a:lnTo>
                  <a:pt x="10877" y="16230"/>
                </a:lnTo>
                <a:lnTo>
                  <a:pt x="10858" y="16286"/>
                </a:lnTo>
                <a:cubicBezTo>
                  <a:pt x="10835" y="16181"/>
                  <a:pt x="10825" y="16081"/>
                  <a:pt x="10825" y="15970"/>
                </a:cubicBezTo>
                <a:cubicBezTo>
                  <a:pt x="10825" y="15879"/>
                  <a:pt x="10838" y="15812"/>
                  <a:pt x="10856" y="15754"/>
                </a:cubicBezTo>
                <a:close/>
                <a:moveTo>
                  <a:pt x="12104" y="15854"/>
                </a:moveTo>
                <a:cubicBezTo>
                  <a:pt x="12089" y="15854"/>
                  <a:pt x="12077" y="15879"/>
                  <a:pt x="12077" y="15909"/>
                </a:cubicBezTo>
                <a:cubicBezTo>
                  <a:pt x="12077" y="15940"/>
                  <a:pt x="12089" y="15965"/>
                  <a:pt x="12104" y="15965"/>
                </a:cubicBezTo>
                <a:cubicBezTo>
                  <a:pt x="12119" y="15965"/>
                  <a:pt x="12132" y="15940"/>
                  <a:pt x="12132" y="15909"/>
                </a:cubicBezTo>
                <a:cubicBezTo>
                  <a:pt x="12132" y="15879"/>
                  <a:pt x="12119" y="15854"/>
                  <a:pt x="12104" y="15854"/>
                </a:cubicBezTo>
                <a:close/>
                <a:moveTo>
                  <a:pt x="20940" y="15872"/>
                </a:moveTo>
                <a:cubicBezTo>
                  <a:pt x="20921" y="15872"/>
                  <a:pt x="20860" y="15878"/>
                  <a:pt x="20860" y="15957"/>
                </a:cubicBezTo>
                <a:cubicBezTo>
                  <a:pt x="20860" y="15981"/>
                  <a:pt x="20870" y="16025"/>
                  <a:pt x="20887" y="16025"/>
                </a:cubicBezTo>
                <a:cubicBezTo>
                  <a:pt x="20904" y="16025"/>
                  <a:pt x="20914" y="16007"/>
                  <a:pt x="20923" y="15993"/>
                </a:cubicBezTo>
                <a:cubicBezTo>
                  <a:pt x="20929" y="15982"/>
                  <a:pt x="20935" y="15973"/>
                  <a:pt x="20944" y="15969"/>
                </a:cubicBezTo>
                <a:cubicBezTo>
                  <a:pt x="20950" y="15965"/>
                  <a:pt x="20955" y="15953"/>
                  <a:pt x="20955" y="15940"/>
                </a:cubicBezTo>
                <a:lnTo>
                  <a:pt x="20955" y="15901"/>
                </a:lnTo>
                <a:cubicBezTo>
                  <a:pt x="20955" y="15885"/>
                  <a:pt x="20948" y="15872"/>
                  <a:pt x="20940" y="15872"/>
                </a:cubicBezTo>
                <a:close/>
                <a:moveTo>
                  <a:pt x="12912" y="15881"/>
                </a:moveTo>
                <a:cubicBezTo>
                  <a:pt x="12917" y="15884"/>
                  <a:pt x="12922" y="15886"/>
                  <a:pt x="12927" y="15887"/>
                </a:cubicBezTo>
                <a:lnTo>
                  <a:pt x="12946" y="16084"/>
                </a:lnTo>
                <a:cubicBezTo>
                  <a:pt x="12941" y="16082"/>
                  <a:pt x="12937" y="16078"/>
                  <a:pt x="12932" y="16078"/>
                </a:cubicBezTo>
                <a:cubicBezTo>
                  <a:pt x="12918" y="16078"/>
                  <a:pt x="12905" y="16089"/>
                  <a:pt x="12894" y="16103"/>
                </a:cubicBezTo>
                <a:lnTo>
                  <a:pt x="12790" y="16014"/>
                </a:lnTo>
                <a:cubicBezTo>
                  <a:pt x="12804" y="15976"/>
                  <a:pt x="12827" y="15959"/>
                  <a:pt x="12853" y="15938"/>
                </a:cubicBezTo>
                <a:cubicBezTo>
                  <a:pt x="12870" y="15925"/>
                  <a:pt x="12887" y="15911"/>
                  <a:pt x="12904" y="15892"/>
                </a:cubicBezTo>
                <a:cubicBezTo>
                  <a:pt x="12906" y="15889"/>
                  <a:pt x="12909" y="15885"/>
                  <a:pt x="12912" y="15881"/>
                </a:cubicBezTo>
                <a:close/>
                <a:moveTo>
                  <a:pt x="13076" y="15934"/>
                </a:moveTo>
                <a:cubicBezTo>
                  <a:pt x="13080" y="15946"/>
                  <a:pt x="13085" y="15956"/>
                  <a:pt x="13090" y="15965"/>
                </a:cubicBezTo>
                <a:cubicBezTo>
                  <a:pt x="13087" y="16128"/>
                  <a:pt x="13071" y="16268"/>
                  <a:pt x="13044" y="16419"/>
                </a:cubicBezTo>
                <a:lnTo>
                  <a:pt x="13003" y="16255"/>
                </a:lnTo>
                <a:cubicBezTo>
                  <a:pt x="13004" y="16246"/>
                  <a:pt x="13006" y="16237"/>
                  <a:pt x="13006" y="16226"/>
                </a:cubicBezTo>
                <a:cubicBezTo>
                  <a:pt x="13006" y="16206"/>
                  <a:pt x="13004" y="16188"/>
                  <a:pt x="13000" y="16170"/>
                </a:cubicBezTo>
                <a:cubicBezTo>
                  <a:pt x="13000" y="16170"/>
                  <a:pt x="13000" y="16170"/>
                  <a:pt x="13000" y="16169"/>
                </a:cubicBezTo>
                <a:lnTo>
                  <a:pt x="13076" y="15934"/>
                </a:lnTo>
                <a:close/>
                <a:moveTo>
                  <a:pt x="20910" y="15937"/>
                </a:moveTo>
                <a:cubicBezTo>
                  <a:pt x="20908" y="15941"/>
                  <a:pt x="20905" y="15943"/>
                  <a:pt x="20903" y="15947"/>
                </a:cubicBezTo>
                <a:cubicBezTo>
                  <a:pt x="20898" y="15956"/>
                  <a:pt x="20895" y="15962"/>
                  <a:pt x="20891" y="15964"/>
                </a:cubicBezTo>
                <a:cubicBezTo>
                  <a:pt x="20890" y="15961"/>
                  <a:pt x="20890" y="15958"/>
                  <a:pt x="20889" y="15957"/>
                </a:cubicBezTo>
                <a:cubicBezTo>
                  <a:pt x="20889" y="15951"/>
                  <a:pt x="20897" y="15943"/>
                  <a:pt x="20910" y="15937"/>
                </a:cubicBezTo>
                <a:close/>
                <a:moveTo>
                  <a:pt x="7685" y="15985"/>
                </a:moveTo>
                <a:cubicBezTo>
                  <a:pt x="7698" y="16017"/>
                  <a:pt x="7718" y="16039"/>
                  <a:pt x="7741" y="16039"/>
                </a:cubicBezTo>
                <a:cubicBezTo>
                  <a:pt x="7754" y="16039"/>
                  <a:pt x="7766" y="16028"/>
                  <a:pt x="7777" y="16015"/>
                </a:cubicBezTo>
                <a:cubicBezTo>
                  <a:pt x="7776" y="16032"/>
                  <a:pt x="7774" y="16050"/>
                  <a:pt x="7774" y="16065"/>
                </a:cubicBezTo>
                <a:cubicBezTo>
                  <a:pt x="7774" y="16071"/>
                  <a:pt x="7772" y="16079"/>
                  <a:pt x="7770" y="16086"/>
                </a:cubicBezTo>
                <a:cubicBezTo>
                  <a:pt x="7768" y="16091"/>
                  <a:pt x="7767" y="16095"/>
                  <a:pt x="7766" y="16100"/>
                </a:cubicBezTo>
                <a:lnTo>
                  <a:pt x="7764" y="16105"/>
                </a:lnTo>
                <a:cubicBezTo>
                  <a:pt x="7753" y="16132"/>
                  <a:pt x="7736" y="16173"/>
                  <a:pt x="7736" y="16213"/>
                </a:cubicBezTo>
                <a:cubicBezTo>
                  <a:pt x="7736" y="16256"/>
                  <a:pt x="7730" y="16332"/>
                  <a:pt x="7728" y="16342"/>
                </a:cubicBezTo>
                <a:cubicBezTo>
                  <a:pt x="7717" y="16374"/>
                  <a:pt x="7709" y="16402"/>
                  <a:pt x="7702" y="16426"/>
                </a:cubicBezTo>
                <a:cubicBezTo>
                  <a:pt x="7687" y="16473"/>
                  <a:pt x="7675" y="16510"/>
                  <a:pt x="7654" y="16567"/>
                </a:cubicBezTo>
                <a:cubicBezTo>
                  <a:pt x="7647" y="16588"/>
                  <a:pt x="7645" y="16617"/>
                  <a:pt x="7644" y="16640"/>
                </a:cubicBezTo>
                <a:cubicBezTo>
                  <a:pt x="7643" y="16648"/>
                  <a:pt x="7642" y="16660"/>
                  <a:pt x="7642" y="16663"/>
                </a:cubicBezTo>
                <a:cubicBezTo>
                  <a:pt x="7632" y="16705"/>
                  <a:pt x="7592" y="16758"/>
                  <a:pt x="7562" y="16758"/>
                </a:cubicBezTo>
                <a:lnTo>
                  <a:pt x="7541" y="16758"/>
                </a:lnTo>
                <a:cubicBezTo>
                  <a:pt x="7539" y="16758"/>
                  <a:pt x="7537" y="16758"/>
                  <a:pt x="7535" y="16758"/>
                </a:cubicBezTo>
                <a:lnTo>
                  <a:pt x="7685" y="15985"/>
                </a:lnTo>
                <a:close/>
                <a:moveTo>
                  <a:pt x="7348" y="16004"/>
                </a:moveTo>
                <a:cubicBezTo>
                  <a:pt x="7329" y="16004"/>
                  <a:pt x="7313" y="16035"/>
                  <a:pt x="7313" y="16072"/>
                </a:cubicBezTo>
                <a:cubicBezTo>
                  <a:pt x="7313" y="16110"/>
                  <a:pt x="7329" y="16140"/>
                  <a:pt x="7348" y="16140"/>
                </a:cubicBezTo>
                <a:cubicBezTo>
                  <a:pt x="7366" y="16140"/>
                  <a:pt x="7381" y="16110"/>
                  <a:pt x="7381" y="16072"/>
                </a:cubicBezTo>
                <a:cubicBezTo>
                  <a:pt x="7381" y="16035"/>
                  <a:pt x="7366" y="16004"/>
                  <a:pt x="7348" y="16004"/>
                </a:cubicBezTo>
                <a:close/>
                <a:moveTo>
                  <a:pt x="20844" y="16022"/>
                </a:moveTo>
                <a:lnTo>
                  <a:pt x="20838" y="16026"/>
                </a:lnTo>
                <a:cubicBezTo>
                  <a:pt x="20818" y="16038"/>
                  <a:pt x="20785" y="16059"/>
                  <a:pt x="20785" y="16131"/>
                </a:cubicBezTo>
                <a:cubicBezTo>
                  <a:pt x="20785" y="16182"/>
                  <a:pt x="20831" y="16187"/>
                  <a:pt x="20845" y="16187"/>
                </a:cubicBezTo>
                <a:cubicBezTo>
                  <a:pt x="20848" y="16187"/>
                  <a:pt x="20851" y="16188"/>
                  <a:pt x="20853" y="16188"/>
                </a:cubicBezTo>
                <a:cubicBezTo>
                  <a:pt x="20855" y="16188"/>
                  <a:pt x="20856" y="16188"/>
                  <a:pt x="20858" y="16188"/>
                </a:cubicBezTo>
                <a:cubicBezTo>
                  <a:pt x="20869" y="16188"/>
                  <a:pt x="20876" y="16179"/>
                  <a:pt x="20885" y="16161"/>
                </a:cubicBezTo>
                <a:cubicBezTo>
                  <a:pt x="20888" y="16155"/>
                  <a:pt x="20889" y="16147"/>
                  <a:pt x="20889" y="16139"/>
                </a:cubicBezTo>
                <a:lnTo>
                  <a:pt x="20889" y="16089"/>
                </a:lnTo>
                <a:cubicBezTo>
                  <a:pt x="20889" y="16074"/>
                  <a:pt x="20884" y="16062"/>
                  <a:pt x="20877" y="16060"/>
                </a:cubicBezTo>
                <a:cubicBezTo>
                  <a:pt x="20870" y="16057"/>
                  <a:pt x="20865" y="16049"/>
                  <a:pt x="20862" y="16035"/>
                </a:cubicBezTo>
                <a:cubicBezTo>
                  <a:pt x="20858" y="16023"/>
                  <a:pt x="20851" y="16018"/>
                  <a:pt x="20844" y="16022"/>
                </a:cubicBezTo>
                <a:close/>
                <a:moveTo>
                  <a:pt x="11017" y="16026"/>
                </a:moveTo>
                <a:lnTo>
                  <a:pt x="12240" y="16142"/>
                </a:lnTo>
                <a:cubicBezTo>
                  <a:pt x="12246" y="16166"/>
                  <a:pt x="12255" y="16185"/>
                  <a:pt x="12266" y="16201"/>
                </a:cubicBezTo>
                <a:cubicBezTo>
                  <a:pt x="12254" y="16229"/>
                  <a:pt x="12244" y="16260"/>
                  <a:pt x="12239" y="16299"/>
                </a:cubicBezTo>
                <a:cubicBezTo>
                  <a:pt x="12206" y="16320"/>
                  <a:pt x="12173" y="16394"/>
                  <a:pt x="12173" y="16451"/>
                </a:cubicBezTo>
                <a:cubicBezTo>
                  <a:pt x="12173" y="16504"/>
                  <a:pt x="12188" y="16546"/>
                  <a:pt x="12202" y="16588"/>
                </a:cubicBezTo>
                <a:cubicBezTo>
                  <a:pt x="12217" y="16631"/>
                  <a:pt x="12233" y="16676"/>
                  <a:pt x="12233" y="16736"/>
                </a:cubicBezTo>
                <a:cubicBezTo>
                  <a:pt x="12233" y="16744"/>
                  <a:pt x="12232" y="16754"/>
                  <a:pt x="12232" y="16763"/>
                </a:cubicBezTo>
                <a:cubicBezTo>
                  <a:pt x="12227" y="16756"/>
                  <a:pt x="12222" y="16750"/>
                  <a:pt x="12216" y="16750"/>
                </a:cubicBezTo>
                <a:cubicBezTo>
                  <a:pt x="12201" y="16750"/>
                  <a:pt x="12188" y="16774"/>
                  <a:pt x="12189" y="16805"/>
                </a:cubicBezTo>
                <a:cubicBezTo>
                  <a:pt x="12189" y="16835"/>
                  <a:pt x="12201" y="16860"/>
                  <a:pt x="12216" y="16860"/>
                </a:cubicBezTo>
                <a:cubicBezTo>
                  <a:pt x="12221" y="16860"/>
                  <a:pt x="12225" y="16854"/>
                  <a:pt x="12229" y="16849"/>
                </a:cubicBezTo>
                <a:cubicBezTo>
                  <a:pt x="12227" y="16903"/>
                  <a:pt x="12223" y="16950"/>
                  <a:pt x="12218" y="16964"/>
                </a:cubicBezTo>
                <a:cubicBezTo>
                  <a:pt x="12214" y="16974"/>
                  <a:pt x="12199" y="16975"/>
                  <a:pt x="12189" y="16976"/>
                </a:cubicBezTo>
                <a:cubicBezTo>
                  <a:pt x="12179" y="16977"/>
                  <a:pt x="12170" y="16978"/>
                  <a:pt x="12161" y="16985"/>
                </a:cubicBezTo>
                <a:cubicBezTo>
                  <a:pt x="12154" y="16978"/>
                  <a:pt x="12146" y="16974"/>
                  <a:pt x="12137" y="16974"/>
                </a:cubicBezTo>
                <a:cubicBezTo>
                  <a:pt x="12104" y="16974"/>
                  <a:pt x="12077" y="17028"/>
                  <a:pt x="12077" y="17094"/>
                </a:cubicBezTo>
                <a:cubicBezTo>
                  <a:pt x="12077" y="17100"/>
                  <a:pt x="12078" y="17106"/>
                  <a:pt x="12079" y="17112"/>
                </a:cubicBezTo>
                <a:cubicBezTo>
                  <a:pt x="12068" y="17138"/>
                  <a:pt x="12056" y="17161"/>
                  <a:pt x="12047" y="17200"/>
                </a:cubicBezTo>
                <a:cubicBezTo>
                  <a:pt x="12044" y="17214"/>
                  <a:pt x="12047" y="17231"/>
                  <a:pt x="12054" y="17238"/>
                </a:cubicBezTo>
                <a:cubicBezTo>
                  <a:pt x="12065" y="17250"/>
                  <a:pt x="12077" y="17271"/>
                  <a:pt x="12077" y="17301"/>
                </a:cubicBezTo>
                <a:cubicBezTo>
                  <a:pt x="12077" y="17390"/>
                  <a:pt x="12037" y="17467"/>
                  <a:pt x="12011" y="17518"/>
                </a:cubicBezTo>
                <a:lnTo>
                  <a:pt x="11660" y="18022"/>
                </a:lnTo>
                <a:lnTo>
                  <a:pt x="11660" y="18023"/>
                </a:lnTo>
                <a:lnTo>
                  <a:pt x="11212" y="16654"/>
                </a:lnTo>
                <a:lnTo>
                  <a:pt x="11012" y="16041"/>
                </a:lnTo>
                <a:cubicBezTo>
                  <a:pt x="11014" y="16036"/>
                  <a:pt x="11016" y="16031"/>
                  <a:pt x="11017" y="16026"/>
                </a:cubicBezTo>
                <a:close/>
                <a:moveTo>
                  <a:pt x="12777" y="16068"/>
                </a:moveTo>
                <a:lnTo>
                  <a:pt x="12871" y="16148"/>
                </a:lnTo>
                <a:cubicBezTo>
                  <a:pt x="12870" y="16153"/>
                  <a:pt x="12868" y="16156"/>
                  <a:pt x="12867" y="16161"/>
                </a:cubicBezTo>
                <a:lnTo>
                  <a:pt x="12784" y="16154"/>
                </a:lnTo>
                <a:cubicBezTo>
                  <a:pt x="12784" y="16154"/>
                  <a:pt x="12775" y="16153"/>
                  <a:pt x="12775" y="16153"/>
                </a:cubicBezTo>
                <a:cubicBezTo>
                  <a:pt x="12774" y="16145"/>
                  <a:pt x="12773" y="16140"/>
                  <a:pt x="12773" y="16134"/>
                </a:cubicBezTo>
                <a:cubicBezTo>
                  <a:pt x="12773" y="16110"/>
                  <a:pt x="12775" y="16087"/>
                  <a:pt x="12777" y="16068"/>
                </a:cubicBezTo>
                <a:close/>
                <a:moveTo>
                  <a:pt x="6978" y="16078"/>
                </a:moveTo>
                <a:cubicBezTo>
                  <a:pt x="6937" y="16078"/>
                  <a:pt x="6904" y="16145"/>
                  <a:pt x="6904" y="16226"/>
                </a:cubicBezTo>
                <a:cubicBezTo>
                  <a:pt x="6904" y="16308"/>
                  <a:pt x="6937" y="16374"/>
                  <a:pt x="6978" y="16374"/>
                </a:cubicBezTo>
                <a:cubicBezTo>
                  <a:pt x="7018" y="16374"/>
                  <a:pt x="7052" y="16308"/>
                  <a:pt x="7052" y="16226"/>
                </a:cubicBezTo>
                <a:cubicBezTo>
                  <a:pt x="7052" y="16145"/>
                  <a:pt x="7018" y="16078"/>
                  <a:pt x="6978" y="16078"/>
                </a:cubicBezTo>
                <a:close/>
                <a:moveTo>
                  <a:pt x="20843" y="16085"/>
                </a:moveTo>
                <a:cubicBezTo>
                  <a:pt x="20848" y="16096"/>
                  <a:pt x="20853" y="16104"/>
                  <a:pt x="20859" y="16110"/>
                </a:cubicBezTo>
                <a:lnTo>
                  <a:pt x="20859" y="16126"/>
                </a:lnTo>
                <a:cubicBezTo>
                  <a:pt x="20859" y="16127"/>
                  <a:pt x="20859" y="16128"/>
                  <a:pt x="20859" y="16128"/>
                </a:cubicBezTo>
                <a:lnTo>
                  <a:pt x="20858" y="16128"/>
                </a:lnTo>
                <a:cubicBezTo>
                  <a:pt x="20857" y="16128"/>
                  <a:pt x="20856" y="16127"/>
                  <a:pt x="20855" y="16127"/>
                </a:cubicBezTo>
                <a:cubicBezTo>
                  <a:pt x="20852" y="16127"/>
                  <a:pt x="20849" y="16127"/>
                  <a:pt x="20845" y="16127"/>
                </a:cubicBezTo>
                <a:cubicBezTo>
                  <a:pt x="20833" y="16127"/>
                  <a:pt x="20822" y="16123"/>
                  <a:pt x="20816" y="16119"/>
                </a:cubicBezTo>
                <a:cubicBezTo>
                  <a:pt x="20819" y="16104"/>
                  <a:pt x="20827" y="16096"/>
                  <a:pt x="20843" y="16085"/>
                </a:cubicBezTo>
                <a:close/>
                <a:moveTo>
                  <a:pt x="10970" y="16091"/>
                </a:moveTo>
                <a:lnTo>
                  <a:pt x="11066" y="17362"/>
                </a:lnTo>
                <a:cubicBezTo>
                  <a:pt x="11062" y="17358"/>
                  <a:pt x="11059" y="17355"/>
                  <a:pt x="11055" y="17352"/>
                </a:cubicBezTo>
                <a:cubicBezTo>
                  <a:pt x="11019" y="17207"/>
                  <a:pt x="10990" y="17052"/>
                  <a:pt x="10990" y="16863"/>
                </a:cubicBezTo>
                <a:lnTo>
                  <a:pt x="10990" y="16749"/>
                </a:lnTo>
                <a:cubicBezTo>
                  <a:pt x="10990" y="16700"/>
                  <a:pt x="10977" y="16671"/>
                  <a:pt x="10965" y="16644"/>
                </a:cubicBezTo>
                <a:cubicBezTo>
                  <a:pt x="10958" y="16629"/>
                  <a:pt x="10951" y="16613"/>
                  <a:pt x="10945" y="16592"/>
                </a:cubicBezTo>
                <a:cubicBezTo>
                  <a:pt x="10938" y="16566"/>
                  <a:pt x="10930" y="16542"/>
                  <a:pt x="10923" y="16517"/>
                </a:cubicBezTo>
                <a:cubicBezTo>
                  <a:pt x="10905" y="16459"/>
                  <a:pt x="10888" y="16404"/>
                  <a:pt x="10873" y="16348"/>
                </a:cubicBezTo>
                <a:lnTo>
                  <a:pt x="10928" y="16188"/>
                </a:lnTo>
                <a:lnTo>
                  <a:pt x="10960" y="16092"/>
                </a:lnTo>
                <a:cubicBezTo>
                  <a:pt x="10962" y="16092"/>
                  <a:pt x="10963" y="16093"/>
                  <a:pt x="10964" y="16093"/>
                </a:cubicBezTo>
                <a:cubicBezTo>
                  <a:pt x="10967" y="16093"/>
                  <a:pt x="10968" y="16091"/>
                  <a:pt x="10970" y="16091"/>
                </a:cubicBezTo>
                <a:close/>
                <a:moveTo>
                  <a:pt x="6175" y="16116"/>
                </a:moveTo>
                <a:cubicBezTo>
                  <a:pt x="6156" y="16116"/>
                  <a:pt x="6141" y="16147"/>
                  <a:pt x="6141" y="16184"/>
                </a:cubicBezTo>
                <a:cubicBezTo>
                  <a:pt x="6141" y="16222"/>
                  <a:pt x="6156" y="16252"/>
                  <a:pt x="6175" y="16252"/>
                </a:cubicBezTo>
                <a:cubicBezTo>
                  <a:pt x="6194" y="16252"/>
                  <a:pt x="6209" y="16222"/>
                  <a:pt x="6209" y="16184"/>
                </a:cubicBezTo>
                <a:cubicBezTo>
                  <a:pt x="6209" y="16147"/>
                  <a:pt x="6194" y="16116"/>
                  <a:pt x="6175" y="16116"/>
                </a:cubicBezTo>
                <a:close/>
                <a:moveTo>
                  <a:pt x="11004" y="16135"/>
                </a:moveTo>
                <a:cubicBezTo>
                  <a:pt x="11022" y="16194"/>
                  <a:pt x="11046" y="16269"/>
                  <a:pt x="11074" y="16356"/>
                </a:cubicBezTo>
                <a:cubicBezTo>
                  <a:pt x="11091" y="16406"/>
                  <a:pt x="11151" y="16588"/>
                  <a:pt x="11173" y="16654"/>
                </a:cubicBezTo>
                <a:cubicBezTo>
                  <a:pt x="11168" y="16664"/>
                  <a:pt x="11165" y="16677"/>
                  <a:pt x="11165" y="16693"/>
                </a:cubicBezTo>
                <a:cubicBezTo>
                  <a:pt x="11165" y="16723"/>
                  <a:pt x="11177" y="16749"/>
                  <a:pt x="11192" y="16749"/>
                </a:cubicBezTo>
                <a:cubicBezTo>
                  <a:pt x="11196" y="16749"/>
                  <a:pt x="11198" y="16744"/>
                  <a:pt x="11201" y="16742"/>
                </a:cubicBezTo>
                <a:cubicBezTo>
                  <a:pt x="11296" y="17033"/>
                  <a:pt x="11388" y="17316"/>
                  <a:pt x="11604" y="17964"/>
                </a:cubicBezTo>
                <a:cubicBezTo>
                  <a:pt x="11612" y="17987"/>
                  <a:pt x="11619" y="18008"/>
                  <a:pt x="11626" y="18030"/>
                </a:cubicBezTo>
                <a:lnTo>
                  <a:pt x="11570" y="18020"/>
                </a:lnTo>
                <a:cubicBezTo>
                  <a:pt x="11577" y="18001"/>
                  <a:pt x="11582" y="17978"/>
                  <a:pt x="11582" y="17952"/>
                </a:cubicBezTo>
                <a:cubicBezTo>
                  <a:pt x="11582" y="17886"/>
                  <a:pt x="11556" y="17832"/>
                  <a:pt x="11523" y="17832"/>
                </a:cubicBezTo>
                <a:cubicBezTo>
                  <a:pt x="11490" y="17832"/>
                  <a:pt x="11463" y="17886"/>
                  <a:pt x="11463" y="17952"/>
                </a:cubicBezTo>
                <a:cubicBezTo>
                  <a:pt x="11463" y="17971"/>
                  <a:pt x="11466" y="17989"/>
                  <a:pt x="11470" y="18005"/>
                </a:cubicBezTo>
                <a:lnTo>
                  <a:pt x="11234" y="17969"/>
                </a:lnTo>
                <a:cubicBezTo>
                  <a:pt x="11231" y="17917"/>
                  <a:pt x="11207" y="17853"/>
                  <a:pt x="11179" y="17780"/>
                </a:cubicBezTo>
                <a:cubicBezTo>
                  <a:pt x="11172" y="17761"/>
                  <a:pt x="11165" y="17742"/>
                  <a:pt x="11162" y="17732"/>
                </a:cubicBezTo>
                <a:cubicBezTo>
                  <a:pt x="11152" y="17696"/>
                  <a:pt x="11140" y="17660"/>
                  <a:pt x="11129" y="17624"/>
                </a:cubicBezTo>
                <a:cubicBezTo>
                  <a:pt x="11123" y="17606"/>
                  <a:pt x="11118" y="17588"/>
                  <a:pt x="11112" y="17569"/>
                </a:cubicBezTo>
                <a:lnTo>
                  <a:pt x="11004" y="16135"/>
                </a:lnTo>
                <a:close/>
                <a:moveTo>
                  <a:pt x="5805" y="16190"/>
                </a:moveTo>
                <a:cubicBezTo>
                  <a:pt x="5765" y="16190"/>
                  <a:pt x="5732" y="16256"/>
                  <a:pt x="5732" y="16338"/>
                </a:cubicBezTo>
                <a:cubicBezTo>
                  <a:pt x="5732" y="16420"/>
                  <a:pt x="5765" y="16486"/>
                  <a:pt x="5805" y="16486"/>
                </a:cubicBezTo>
                <a:cubicBezTo>
                  <a:pt x="5846" y="16486"/>
                  <a:pt x="5879" y="16420"/>
                  <a:pt x="5879" y="16338"/>
                </a:cubicBezTo>
                <a:cubicBezTo>
                  <a:pt x="5879" y="16256"/>
                  <a:pt x="5846" y="16190"/>
                  <a:pt x="5805" y="16190"/>
                </a:cubicBezTo>
                <a:close/>
                <a:moveTo>
                  <a:pt x="12783" y="16213"/>
                </a:moveTo>
                <a:lnTo>
                  <a:pt x="12859" y="16220"/>
                </a:lnTo>
                <a:cubicBezTo>
                  <a:pt x="12859" y="16223"/>
                  <a:pt x="12858" y="16224"/>
                  <a:pt x="12858" y="16226"/>
                </a:cubicBezTo>
                <a:cubicBezTo>
                  <a:pt x="12858" y="16258"/>
                  <a:pt x="12864" y="16285"/>
                  <a:pt x="12872" y="16309"/>
                </a:cubicBezTo>
                <a:lnTo>
                  <a:pt x="12793" y="16423"/>
                </a:lnTo>
                <a:cubicBezTo>
                  <a:pt x="12806" y="16365"/>
                  <a:pt x="12805" y="16361"/>
                  <a:pt x="12805" y="16355"/>
                </a:cubicBezTo>
                <a:cubicBezTo>
                  <a:pt x="12805" y="16328"/>
                  <a:pt x="12799" y="16294"/>
                  <a:pt x="12791" y="16253"/>
                </a:cubicBezTo>
                <a:cubicBezTo>
                  <a:pt x="12788" y="16240"/>
                  <a:pt x="12786" y="16226"/>
                  <a:pt x="12783" y="16213"/>
                </a:cubicBezTo>
                <a:close/>
                <a:moveTo>
                  <a:pt x="11918" y="16302"/>
                </a:moveTo>
                <a:cubicBezTo>
                  <a:pt x="11903" y="16302"/>
                  <a:pt x="11891" y="16326"/>
                  <a:pt x="11891" y="16357"/>
                </a:cubicBezTo>
                <a:cubicBezTo>
                  <a:pt x="11891" y="16387"/>
                  <a:pt x="11903" y="16413"/>
                  <a:pt x="11918" y="16413"/>
                </a:cubicBezTo>
                <a:cubicBezTo>
                  <a:pt x="11933" y="16413"/>
                  <a:pt x="11946" y="16387"/>
                  <a:pt x="11946" y="16357"/>
                </a:cubicBezTo>
                <a:cubicBezTo>
                  <a:pt x="11946" y="16326"/>
                  <a:pt x="11933" y="16302"/>
                  <a:pt x="11918" y="16302"/>
                </a:cubicBezTo>
                <a:close/>
                <a:moveTo>
                  <a:pt x="12989" y="16331"/>
                </a:moveTo>
                <a:lnTo>
                  <a:pt x="13030" y="16496"/>
                </a:lnTo>
                <a:cubicBezTo>
                  <a:pt x="13024" y="16525"/>
                  <a:pt x="13018" y="16555"/>
                  <a:pt x="13012" y="16585"/>
                </a:cubicBezTo>
                <a:cubicBezTo>
                  <a:pt x="13010" y="16598"/>
                  <a:pt x="13007" y="16612"/>
                  <a:pt x="13005" y="16625"/>
                </a:cubicBezTo>
                <a:cubicBezTo>
                  <a:pt x="13001" y="16609"/>
                  <a:pt x="12997" y="16596"/>
                  <a:pt x="12990" y="16585"/>
                </a:cubicBezTo>
                <a:lnTo>
                  <a:pt x="12989" y="16331"/>
                </a:lnTo>
                <a:close/>
                <a:moveTo>
                  <a:pt x="12894" y="16351"/>
                </a:moveTo>
                <a:cubicBezTo>
                  <a:pt x="12906" y="16365"/>
                  <a:pt x="12918" y="16374"/>
                  <a:pt x="12932" y="16374"/>
                </a:cubicBezTo>
                <a:cubicBezTo>
                  <a:pt x="12942" y="16374"/>
                  <a:pt x="12951" y="16371"/>
                  <a:pt x="12959" y="16364"/>
                </a:cubicBezTo>
                <a:lnTo>
                  <a:pt x="12960" y="16566"/>
                </a:lnTo>
                <a:cubicBezTo>
                  <a:pt x="12935" y="16570"/>
                  <a:pt x="12914" y="16610"/>
                  <a:pt x="12914" y="16662"/>
                </a:cubicBezTo>
                <a:cubicBezTo>
                  <a:pt x="12914" y="16715"/>
                  <a:pt x="12936" y="16757"/>
                  <a:pt x="12962" y="16759"/>
                </a:cubicBezTo>
                <a:lnTo>
                  <a:pt x="12962" y="16863"/>
                </a:lnTo>
                <a:cubicBezTo>
                  <a:pt x="12934" y="17012"/>
                  <a:pt x="12900" y="17111"/>
                  <a:pt x="12826" y="17111"/>
                </a:cubicBezTo>
                <a:cubicBezTo>
                  <a:pt x="12821" y="17111"/>
                  <a:pt x="12816" y="17105"/>
                  <a:pt x="12810" y="17102"/>
                </a:cubicBezTo>
                <a:cubicBezTo>
                  <a:pt x="12823" y="17092"/>
                  <a:pt x="12833" y="17072"/>
                  <a:pt x="12833" y="17042"/>
                </a:cubicBezTo>
                <a:cubicBezTo>
                  <a:pt x="12833" y="17005"/>
                  <a:pt x="12818" y="16974"/>
                  <a:pt x="12800" y="16974"/>
                </a:cubicBezTo>
                <a:cubicBezTo>
                  <a:pt x="12782" y="16974"/>
                  <a:pt x="12767" y="17003"/>
                  <a:pt x="12766" y="17039"/>
                </a:cubicBezTo>
                <a:cubicBezTo>
                  <a:pt x="12752" y="17000"/>
                  <a:pt x="12742" y="16952"/>
                  <a:pt x="12742" y="16908"/>
                </a:cubicBezTo>
                <a:cubicBezTo>
                  <a:pt x="12742" y="16883"/>
                  <a:pt x="12743" y="16865"/>
                  <a:pt x="12744" y="16850"/>
                </a:cubicBezTo>
                <a:cubicBezTo>
                  <a:pt x="12746" y="16833"/>
                  <a:pt x="12748" y="16817"/>
                  <a:pt x="12746" y="16798"/>
                </a:cubicBezTo>
                <a:cubicBezTo>
                  <a:pt x="12746" y="16790"/>
                  <a:pt x="12743" y="16783"/>
                  <a:pt x="12740" y="16778"/>
                </a:cubicBezTo>
                <a:cubicBezTo>
                  <a:pt x="12721" y="16749"/>
                  <a:pt x="12721" y="16695"/>
                  <a:pt x="12721" y="16637"/>
                </a:cubicBezTo>
                <a:cubicBezTo>
                  <a:pt x="12722" y="16631"/>
                  <a:pt x="12727" y="16624"/>
                  <a:pt x="12732" y="16616"/>
                </a:cubicBezTo>
                <a:cubicBezTo>
                  <a:pt x="12731" y="16622"/>
                  <a:pt x="12728" y="16626"/>
                  <a:pt x="12728" y="16632"/>
                </a:cubicBezTo>
                <a:cubicBezTo>
                  <a:pt x="12728" y="16670"/>
                  <a:pt x="12744" y="16700"/>
                  <a:pt x="12762" y="16700"/>
                </a:cubicBezTo>
                <a:cubicBezTo>
                  <a:pt x="12781" y="16700"/>
                  <a:pt x="12796" y="16670"/>
                  <a:pt x="12796" y="16632"/>
                </a:cubicBezTo>
                <a:cubicBezTo>
                  <a:pt x="12796" y="16594"/>
                  <a:pt x="12781" y="16563"/>
                  <a:pt x="12762" y="16563"/>
                </a:cubicBezTo>
                <a:cubicBezTo>
                  <a:pt x="12760" y="16563"/>
                  <a:pt x="12758" y="16567"/>
                  <a:pt x="12756" y="16568"/>
                </a:cubicBezTo>
                <a:cubicBezTo>
                  <a:pt x="12758" y="16565"/>
                  <a:pt x="12761" y="16563"/>
                  <a:pt x="12762" y="16559"/>
                </a:cubicBezTo>
                <a:lnTo>
                  <a:pt x="12768" y="16533"/>
                </a:lnTo>
                <a:lnTo>
                  <a:pt x="12894" y="16351"/>
                </a:lnTo>
                <a:close/>
                <a:moveTo>
                  <a:pt x="6380" y="16414"/>
                </a:moveTo>
                <a:cubicBezTo>
                  <a:pt x="6361" y="16414"/>
                  <a:pt x="6346" y="16445"/>
                  <a:pt x="6346" y="16483"/>
                </a:cubicBezTo>
                <a:cubicBezTo>
                  <a:pt x="6346" y="16520"/>
                  <a:pt x="6361" y="16550"/>
                  <a:pt x="6380" y="16550"/>
                </a:cubicBezTo>
                <a:cubicBezTo>
                  <a:pt x="6399" y="16550"/>
                  <a:pt x="6414" y="16520"/>
                  <a:pt x="6414" y="16483"/>
                </a:cubicBezTo>
                <a:cubicBezTo>
                  <a:pt x="6414" y="16445"/>
                  <a:pt x="6399" y="16414"/>
                  <a:pt x="6380" y="16414"/>
                </a:cubicBezTo>
                <a:close/>
                <a:moveTo>
                  <a:pt x="17839" y="16414"/>
                </a:moveTo>
                <a:cubicBezTo>
                  <a:pt x="17812" y="16414"/>
                  <a:pt x="17789" y="16459"/>
                  <a:pt x="17789" y="16513"/>
                </a:cubicBezTo>
                <a:cubicBezTo>
                  <a:pt x="17789" y="16567"/>
                  <a:pt x="17812" y="16611"/>
                  <a:pt x="17839" y="16611"/>
                </a:cubicBezTo>
                <a:cubicBezTo>
                  <a:pt x="17866" y="16611"/>
                  <a:pt x="17888" y="16567"/>
                  <a:pt x="17888" y="16513"/>
                </a:cubicBezTo>
                <a:cubicBezTo>
                  <a:pt x="17888" y="16459"/>
                  <a:pt x="17866" y="16414"/>
                  <a:pt x="17839" y="16414"/>
                </a:cubicBezTo>
                <a:close/>
                <a:moveTo>
                  <a:pt x="11521" y="16451"/>
                </a:moveTo>
                <a:cubicBezTo>
                  <a:pt x="11499" y="16451"/>
                  <a:pt x="11481" y="16487"/>
                  <a:pt x="11481" y="16531"/>
                </a:cubicBezTo>
                <a:cubicBezTo>
                  <a:pt x="11481" y="16575"/>
                  <a:pt x="11499" y="16611"/>
                  <a:pt x="11521" y="16611"/>
                </a:cubicBezTo>
                <a:cubicBezTo>
                  <a:pt x="11543" y="16611"/>
                  <a:pt x="11561" y="16575"/>
                  <a:pt x="11561" y="16531"/>
                </a:cubicBezTo>
                <a:cubicBezTo>
                  <a:pt x="11561" y="16487"/>
                  <a:pt x="11543" y="16451"/>
                  <a:pt x="11521" y="16451"/>
                </a:cubicBezTo>
                <a:close/>
                <a:moveTo>
                  <a:pt x="16998" y="16848"/>
                </a:moveTo>
                <a:lnTo>
                  <a:pt x="17094" y="16992"/>
                </a:lnTo>
                <a:cubicBezTo>
                  <a:pt x="17087" y="17005"/>
                  <a:pt x="17082" y="17022"/>
                  <a:pt x="17082" y="17042"/>
                </a:cubicBezTo>
                <a:cubicBezTo>
                  <a:pt x="17082" y="17080"/>
                  <a:pt x="17098" y="17110"/>
                  <a:pt x="17117" y="17110"/>
                </a:cubicBezTo>
                <a:cubicBezTo>
                  <a:pt x="17130" y="17110"/>
                  <a:pt x="17140" y="17091"/>
                  <a:pt x="17145" y="17068"/>
                </a:cubicBezTo>
                <a:lnTo>
                  <a:pt x="17285" y="17276"/>
                </a:lnTo>
                <a:cubicBezTo>
                  <a:pt x="17283" y="17275"/>
                  <a:pt x="17282" y="17272"/>
                  <a:pt x="17281" y="17272"/>
                </a:cubicBezTo>
                <a:cubicBezTo>
                  <a:pt x="17253" y="17272"/>
                  <a:pt x="17231" y="17317"/>
                  <a:pt x="17231" y="17371"/>
                </a:cubicBezTo>
                <a:cubicBezTo>
                  <a:pt x="17231" y="17426"/>
                  <a:pt x="17253" y="17469"/>
                  <a:pt x="17281" y="17469"/>
                </a:cubicBezTo>
                <a:cubicBezTo>
                  <a:pt x="17308" y="17469"/>
                  <a:pt x="17330" y="17426"/>
                  <a:pt x="17330" y="17371"/>
                </a:cubicBezTo>
                <a:cubicBezTo>
                  <a:pt x="17330" y="17355"/>
                  <a:pt x="17324" y="17343"/>
                  <a:pt x="17321" y="17329"/>
                </a:cubicBezTo>
                <a:lnTo>
                  <a:pt x="17391" y="17433"/>
                </a:lnTo>
                <a:lnTo>
                  <a:pt x="17043" y="17582"/>
                </a:lnTo>
                <a:cubicBezTo>
                  <a:pt x="17034" y="17515"/>
                  <a:pt x="17025" y="17454"/>
                  <a:pt x="17013" y="17379"/>
                </a:cubicBezTo>
                <a:cubicBezTo>
                  <a:pt x="17017" y="17368"/>
                  <a:pt x="17020" y="17356"/>
                  <a:pt x="17020" y="17341"/>
                </a:cubicBezTo>
                <a:cubicBezTo>
                  <a:pt x="17020" y="17303"/>
                  <a:pt x="17005" y="17272"/>
                  <a:pt x="16986" y="17272"/>
                </a:cubicBezTo>
                <a:cubicBezTo>
                  <a:pt x="16985" y="17272"/>
                  <a:pt x="16984" y="17275"/>
                  <a:pt x="16982" y="17276"/>
                </a:cubicBezTo>
                <a:cubicBezTo>
                  <a:pt x="16981" y="17273"/>
                  <a:pt x="16980" y="17269"/>
                  <a:pt x="16979" y="17266"/>
                </a:cubicBezTo>
                <a:cubicBezTo>
                  <a:pt x="16965" y="17240"/>
                  <a:pt x="16962" y="17230"/>
                  <a:pt x="16964" y="17214"/>
                </a:cubicBezTo>
                <a:cubicBezTo>
                  <a:pt x="16964" y="17212"/>
                  <a:pt x="16965" y="17210"/>
                  <a:pt x="16965" y="17209"/>
                </a:cubicBezTo>
                <a:cubicBezTo>
                  <a:pt x="16968" y="17215"/>
                  <a:pt x="16970" y="17221"/>
                  <a:pt x="16971" y="17224"/>
                </a:cubicBezTo>
                <a:cubicBezTo>
                  <a:pt x="16974" y="17230"/>
                  <a:pt x="16979" y="17233"/>
                  <a:pt x="16983" y="17232"/>
                </a:cubicBezTo>
                <a:cubicBezTo>
                  <a:pt x="16987" y="17232"/>
                  <a:pt x="16991" y="17227"/>
                  <a:pt x="16994" y="17220"/>
                </a:cubicBezTo>
                <a:cubicBezTo>
                  <a:pt x="17002" y="17198"/>
                  <a:pt x="17000" y="17177"/>
                  <a:pt x="16998" y="17162"/>
                </a:cubicBezTo>
                <a:cubicBezTo>
                  <a:pt x="16997" y="17157"/>
                  <a:pt x="16997" y="17151"/>
                  <a:pt x="16997" y="17147"/>
                </a:cubicBezTo>
                <a:cubicBezTo>
                  <a:pt x="16997" y="17114"/>
                  <a:pt x="16991" y="17086"/>
                  <a:pt x="16985" y="17055"/>
                </a:cubicBezTo>
                <a:cubicBezTo>
                  <a:pt x="16978" y="17019"/>
                  <a:pt x="16971" y="16980"/>
                  <a:pt x="16971" y="16926"/>
                </a:cubicBezTo>
                <a:lnTo>
                  <a:pt x="16971" y="16859"/>
                </a:lnTo>
                <a:cubicBezTo>
                  <a:pt x="16981" y="16859"/>
                  <a:pt x="16990" y="16855"/>
                  <a:pt x="16998" y="16848"/>
                </a:cubicBezTo>
                <a:close/>
                <a:moveTo>
                  <a:pt x="11527" y="17011"/>
                </a:moveTo>
                <a:cubicBezTo>
                  <a:pt x="11512" y="17011"/>
                  <a:pt x="11500" y="17035"/>
                  <a:pt x="11500" y="17066"/>
                </a:cubicBezTo>
                <a:cubicBezTo>
                  <a:pt x="11500" y="17096"/>
                  <a:pt x="11512" y="17122"/>
                  <a:pt x="11527" y="17122"/>
                </a:cubicBezTo>
                <a:cubicBezTo>
                  <a:pt x="11543" y="17122"/>
                  <a:pt x="11555" y="17096"/>
                  <a:pt x="11555" y="17066"/>
                </a:cubicBezTo>
                <a:cubicBezTo>
                  <a:pt x="11555" y="17035"/>
                  <a:pt x="11543" y="17011"/>
                  <a:pt x="11527" y="17011"/>
                </a:cubicBezTo>
                <a:close/>
                <a:moveTo>
                  <a:pt x="19267" y="17185"/>
                </a:moveTo>
                <a:cubicBezTo>
                  <a:pt x="19274" y="17216"/>
                  <a:pt x="19287" y="17239"/>
                  <a:pt x="19305" y="17242"/>
                </a:cubicBezTo>
                <a:cubicBezTo>
                  <a:pt x="19297" y="17280"/>
                  <a:pt x="19250" y="17502"/>
                  <a:pt x="19207" y="17707"/>
                </a:cubicBezTo>
                <a:cubicBezTo>
                  <a:pt x="19199" y="17694"/>
                  <a:pt x="19190" y="17682"/>
                  <a:pt x="19179" y="17682"/>
                </a:cubicBezTo>
                <a:cubicBezTo>
                  <a:pt x="19151" y="17682"/>
                  <a:pt x="19129" y="17727"/>
                  <a:pt x="19129" y="17781"/>
                </a:cubicBezTo>
                <a:cubicBezTo>
                  <a:pt x="19129" y="17831"/>
                  <a:pt x="19149" y="17866"/>
                  <a:pt x="19172" y="17874"/>
                </a:cubicBezTo>
                <a:cubicBezTo>
                  <a:pt x="19129" y="18081"/>
                  <a:pt x="19121" y="18115"/>
                  <a:pt x="19083" y="18298"/>
                </a:cubicBezTo>
                <a:cubicBezTo>
                  <a:pt x="19079" y="18267"/>
                  <a:pt x="19068" y="18242"/>
                  <a:pt x="19052" y="18242"/>
                </a:cubicBezTo>
                <a:cubicBezTo>
                  <a:pt x="19033" y="18242"/>
                  <a:pt x="19018" y="18273"/>
                  <a:pt x="19018" y="18311"/>
                </a:cubicBezTo>
                <a:cubicBezTo>
                  <a:pt x="19018" y="18348"/>
                  <a:pt x="19033" y="18378"/>
                  <a:pt x="19052" y="18378"/>
                </a:cubicBezTo>
                <a:cubicBezTo>
                  <a:pt x="19059" y="18378"/>
                  <a:pt x="19064" y="18371"/>
                  <a:pt x="19069" y="18364"/>
                </a:cubicBezTo>
                <a:cubicBezTo>
                  <a:pt x="19031" y="18544"/>
                  <a:pt x="18974" y="18815"/>
                  <a:pt x="18974" y="18815"/>
                </a:cubicBezTo>
                <a:cubicBezTo>
                  <a:pt x="18963" y="18836"/>
                  <a:pt x="18955" y="18858"/>
                  <a:pt x="18950" y="18885"/>
                </a:cubicBezTo>
                <a:cubicBezTo>
                  <a:pt x="18946" y="18882"/>
                  <a:pt x="18942" y="18875"/>
                  <a:pt x="18937" y="18870"/>
                </a:cubicBezTo>
                <a:cubicBezTo>
                  <a:pt x="18954" y="18855"/>
                  <a:pt x="18967" y="18828"/>
                  <a:pt x="18967" y="18789"/>
                </a:cubicBezTo>
                <a:cubicBezTo>
                  <a:pt x="18967" y="18734"/>
                  <a:pt x="18945" y="18690"/>
                  <a:pt x="18918" y="18690"/>
                </a:cubicBezTo>
                <a:cubicBezTo>
                  <a:pt x="18891" y="18690"/>
                  <a:pt x="18869" y="18734"/>
                  <a:pt x="18869" y="18788"/>
                </a:cubicBezTo>
                <a:cubicBezTo>
                  <a:pt x="18869" y="18787"/>
                  <a:pt x="18868" y="18787"/>
                  <a:pt x="18868" y="18786"/>
                </a:cubicBezTo>
                <a:cubicBezTo>
                  <a:pt x="18866" y="18774"/>
                  <a:pt x="18860" y="18765"/>
                  <a:pt x="18853" y="18767"/>
                </a:cubicBezTo>
                <a:cubicBezTo>
                  <a:pt x="18823" y="18772"/>
                  <a:pt x="18811" y="18803"/>
                  <a:pt x="18802" y="18826"/>
                </a:cubicBezTo>
                <a:cubicBezTo>
                  <a:pt x="18794" y="18847"/>
                  <a:pt x="18790" y="18860"/>
                  <a:pt x="18769" y="18860"/>
                </a:cubicBezTo>
                <a:cubicBezTo>
                  <a:pt x="18757" y="18860"/>
                  <a:pt x="18743" y="18853"/>
                  <a:pt x="18729" y="18848"/>
                </a:cubicBezTo>
                <a:cubicBezTo>
                  <a:pt x="18737" y="18818"/>
                  <a:pt x="18743" y="18786"/>
                  <a:pt x="18743" y="18750"/>
                </a:cubicBezTo>
                <a:cubicBezTo>
                  <a:pt x="18743" y="18634"/>
                  <a:pt x="18696" y="18540"/>
                  <a:pt x="18638" y="18540"/>
                </a:cubicBezTo>
                <a:cubicBezTo>
                  <a:pt x="18610" y="18540"/>
                  <a:pt x="18584" y="18564"/>
                  <a:pt x="18565" y="18601"/>
                </a:cubicBezTo>
                <a:cubicBezTo>
                  <a:pt x="18565" y="18561"/>
                  <a:pt x="18556" y="18527"/>
                  <a:pt x="18548" y="18497"/>
                </a:cubicBezTo>
                <a:cubicBezTo>
                  <a:pt x="18542" y="18474"/>
                  <a:pt x="18537" y="18452"/>
                  <a:pt x="18536" y="18433"/>
                </a:cubicBezTo>
                <a:cubicBezTo>
                  <a:pt x="18536" y="18431"/>
                  <a:pt x="18536" y="18430"/>
                  <a:pt x="18536" y="18428"/>
                </a:cubicBezTo>
                <a:cubicBezTo>
                  <a:pt x="18536" y="18428"/>
                  <a:pt x="18534" y="18417"/>
                  <a:pt x="18534" y="18414"/>
                </a:cubicBezTo>
                <a:cubicBezTo>
                  <a:pt x="18534" y="18404"/>
                  <a:pt x="18531" y="18394"/>
                  <a:pt x="18526" y="18389"/>
                </a:cubicBezTo>
                <a:cubicBezTo>
                  <a:pt x="18522" y="18383"/>
                  <a:pt x="18516" y="18384"/>
                  <a:pt x="18512" y="18389"/>
                </a:cubicBezTo>
                <a:cubicBezTo>
                  <a:pt x="18500" y="18403"/>
                  <a:pt x="18491" y="18406"/>
                  <a:pt x="18476" y="18413"/>
                </a:cubicBezTo>
                <a:lnTo>
                  <a:pt x="18475" y="18414"/>
                </a:lnTo>
                <a:cubicBezTo>
                  <a:pt x="18478" y="18397"/>
                  <a:pt x="18481" y="18376"/>
                  <a:pt x="18481" y="18350"/>
                </a:cubicBezTo>
                <a:cubicBezTo>
                  <a:pt x="18481" y="18292"/>
                  <a:pt x="18467" y="18267"/>
                  <a:pt x="18458" y="18250"/>
                </a:cubicBezTo>
                <a:lnTo>
                  <a:pt x="18455" y="18244"/>
                </a:lnTo>
                <a:cubicBezTo>
                  <a:pt x="18451" y="18236"/>
                  <a:pt x="18445" y="18234"/>
                  <a:pt x="18440" y="18238"/>
                </a:cubicBezTo>
                <a:cubicBezTo>
                  <a:pt x="18434" y="18243"/>
                  <a:pt x="18430" y="18253"/>
                  <a:pt x="18430" y="18265"/>
                </a:cubicBezTo>
                <a:cubicBezTo>
                  <a:pt x="18430" y="18267"/>
                  <a:pt x="18429" y="18274"/>
                  <a:pt x="18429" y="18278"/>
                </a:cubicBezTo>
                <a:cubicBezTo>
                  <a:pt x="18428" y="18282"/>
                  <a:pt x="18427" y="18286"/>
                  <a:pt x="18427" y="18290"/>
                </a:cubicBezTo>
                <a:cubicBezTo>
                  <a:pt x="18420" y="18301"/>
                  <a:pt x="18415" y="18318"/>
                  <a:pt x="18411" y="18333"/>
                </a:cubicBezTo>
                <a:cubicBezTo>
                  <a:pt x="18403" y="18358"/>
                  <a:pt x="18398" y="18370"/>
                  <a:pt x="18390" y="18371"/>
                </a:cubicBezTo>
                <a:cubicBezTo>
                  <a:pt x="18439" y="18305"/>
                  <a:pt x="18444" y="18095"/>
                  <a:pt x="18443" y="18051"/>
                </a:cubicBezTo>
                <a:cubicBezTo>
                  <a:pt x="18443" y="18039"/>
                  <a:pt x="18439" y="18029"/>
                  <a:pt x="18433" y="18025"/>
                </a:cubicBezTo>
                <a:cubicBezTo>
                  <a:pt x="18428" y="18021"/>
                  <a:pt x="18422" y="18024"/>
                  <a:pt x="18418" y="18032"/>
                </a:cubicBezTo>
                <a:cubicBezTo>
                  <a:pt x="18404" y="18060"/>
                  <a:pt x="18389" y="18104"/>
                  <a:pt x="18373" y="18150"/>
                </a:cubicBezTo>
                <a:cubicBezTo>
                  <a:pt x="18348" y="18222"/>
                  <a:pt x="18314" y="18320"/>
                  <a:pt x="18291" y="18320"/>
                </a:cubicBezTo>
                <a:cubicBezTo>
                  <a:pt x="18289" y="18316"/>
                  <a:pt x="18288" y="18297"/>
                  <a:pt x="18290" y="18280"/>
                </a:cubicBezTo>
                <a:cubicBezTo>
                  <a:pt x="18291" y="18272"/>
                  <a:pt x="18290" y="18263"/>
                  <a:pt x="18287" y="18256"/>
                </a:cubicBezTo>
                <a:cubicBezTo>
                  <a:pt x="18285" y="18251"/>
                  <a:pt x="18283" y="18247"/>
                  <a:pt x="18280" y="18245"/>
                </a:cubicBezTo>
                <a:cubicBezTo>
                  <a:pt x="18278" y="18242"/>
                  <a:pt x="18272" y="18229"/>
                  <a:pt x="18261" y="18189"/>
                </a:cubicBezTo>
                <a:lnTo>
                  <a:pt x="18223" y="17885"/>
                </a:lnTo>
                <a:lnTo>
                  <a:pt x="18191" y="17629"/>
                </a:lnTo>
                <a:cubicBezTo>
                  <a:pt x="18243" y="17609"/>
                  <a:pt x="18282" y="17526"/>
                  <a:pt x="18287" y="17419"/>
                </a:cubicBezTo>
                <a:lnTo>
                  <a:pt x="18441" y="17382"/>
                </a:lnTo>
                <a:cubicBezTo>
                  <a:pt x="18442" y="17417"/>
                  <a:pt x="18457" y="17446"/>
                  <a:pt x="18475" y="17446"/>
                </a:cubicBezTo>
                <a:cubicBezTo>
                  <a:pt x="18494" y="17446"/>
                  <a:pt x="18509" y="17416"/>
                  <a:pt x="18509" y="17378"/>
                </a:cubicBezTo>
                <a:cubicBezTo>
                  <a:pt x="18509" y="17374"/>
                  <a:pt x="18507" y="17371"/>
                  <a:pt x="18506" y="17366"/>
                </a:cubicBezTo>
                <a:lnTo>
                  <a:pt x="18592" y="17345"/>
                </a:lnTo>
                <a:cubicBezTo>
                  <a:pt x="18595" y="17393"/>
                  <a:pt x="18614" y="17432"/>
                  <a:pt x="18639" y="17432"/>
                </a:cubicBezTo>
                <a:cubicBezTo>
                  <a:pt x="18666" y="17432"/>
                  <a:pt x="18688" y="17388"/>
                  <a:pt x="18688" y="17334"/>
                </a:cubicBezTo>
                <a:cubicBezTo>
                  <a:pt x="18688" y="17330"/>
                  <a:pt x="18686" y="17327"/>
                  <a:pt x="18686" y="17323"/>
                </a:cubicBezTo>
                <a:lnTo>
                  <a:pt x="18834" y="17288"/>
                </a:lnTo>
                <a:cubicBezTo>
                  <a:pt x="18842" y="17389"/>
                  <a:pt x="18884" y="17468"/>
                  <a:pt x="18936" y="17468"/>
                </a:cubicBezTo>
                <a:cubicBezTo>
                  <a:pt x="18994" y="17468"/>
                  <a:pt x="19041" y="17374"/>
                  <a:pt x="19041" y="17258"/>
                </a:cubicBezTo>
                <a:cubicBezTo>
                  <a:pt x="19041" y="17251"/>
                  <a:pt x="19039" y="17246"/>
                  <a:pt x="19039" y="17239"/>
                </a:cubicBezTo>
                <a:lnTo>
                  <a:pt x="19099" y="17224"/>
                </a:lnTo>
                <a:cubicBezTo>
                  <a:pt x="19105" y="17244"/>
                  <a:pt x="19114" y="17259"/>
                  <a:pt x="19126" y="17259"/>
                </a:cubicBezTo>
                <a:cubicBezTo>
                  <a:pt x="19141" y="17259"/>
                  <a:pt x="19151" y="17238"/>
                  <a:pt x="19156" y="17211"/>
                </a:cubicBezTo>
                <a:lnTo>
                  <a:pt x="19267" y="17185"/>
                </a:lnTo>
                <a:close/>
                <a:moveTo>
                  <a:pt x="18363" y="17197"/>
                </a:moveTo>
                <a:cubicBezTo>
                  <a:pt x="18345" y="17197"/>
                  <a:pt x="18329" y="17228"/>
                  <a:pt x="18329" y="17266"/>
                </a:cubicBezTo>
                <a:cubicBezTo>
                  <a:pt x="18329" y="17304"/>
                  <a:pt x="18345" y="17334"/>
                  <a:pt x="18363" y="17334"/>
                </a:cubicBezTo>
                <a:cubicBezTo>
                  <a:pt x="18382" y="17334"/>
                  <a:pt x="18397" y="17304"/>
                  <a:pt x="18397" y="17266"/>
                </a:cubicBezTo>
                <a:cubicBezTo>
                  <a:pt x="18397" y="17228"/>
                  <a:pt x="18382" y="17197"/>
                  <a:pt x="18363" y="17197"/>
                </a:cubicBezTo>
                <a:close/>
                <a:moveTo>
                  <a:pt x="19341" y="17225"/>
                </a:moveTo>
                <a:lnTo>
                  <a:pt x="19358" y="17345"/>
                </a:lnTo>
                <a:lnTo>
                  <a:pt x="19361" y="17363"/>
                </a:lnTo>
                <a:cubicBezTo>
                  <a:pt x="19364" y="17405"/>
                  <a:pt x="19365" y="17444"/>
                  <a:pt x="19365" y="17475"/>
                </a:cubicBezTo>
                <a:cubicBezTo>
                  <a:pt x="19365" y="17571"/>
                  <a:pt x="19352" y="17689"/>
                  <a:pt x="19338" y="17717"/>
                </a:cubicBezTo>
                <a:cubicBezTo>
                  <a:pt x="19335" y="17723"/>
                  <a:pt x="19333" y="17730"/>
                  <a:pt x="19333" y="17738"/>
                </a:cubicBezTo>
                <a:lnTo>
                  <a:pt x="19333" y="17849"/>
                </a:lnTo>
                <a:cubicBezTo>
                  <a:pt x="19328" y="17868"/>
                  <a:pt x="19327" y="17883"/>
                  <a:pt x="19326" y="17896"/>
                </a:cubicBezTo>
                <a:cubicBezTo>
                  <a:pt x="19325" y="17907"/>
                  <a:pt x="19325" y="17914"/>
                  <a:pt x="19321" y="17926"/>
                </a:cubicBezTo>
                <a:cubicBezTo>
                  <a:pt x="19308" y="17968"/>
                  <a:pt x="19294" y="18000"/>
                  <a:pt x="19281" y="18031"/>
                </a:cubicBezTo>
                <a:cubicBezTo>
                  <a:pt x="19258" y="18086"/>
                  <a:pt x="19236" y="18139"/>
                  <a:pt x="19222" y="18230"/>
                </a:cubicBezTo>
                <a:cubicBezTo>
                  <a:pt x="19217" y="18260"/>
                  <a:pt x="19209" y="18293"/>
                  <a:pt x="19201" y="18328"/>
                </a:cubicBezTo>
                <a:cubicBezTo>
                  <a:pt x="19182" y="18411"/>
                  <a:pt x="19161" y="18505"/>
                  <a:pt x="19160" y="18610"/>
                </a:cubicBezTo>
                <a:cubicBezTo>
                  <a:pt x="19149" y="18688"/>
                  <a:pt x="19107" y="18711"/>
                  <a:pt x="19063" y="18736"/>
                </a:cubicBezTo>
                <a:cubicBezTo>
                  <a:pt x="19047" y="18745"/>
                  <a:pt x="19032" y="18754"/>
                  <a:pt x="19017" y="18765"/>
                </a:cubicBezTo>
                <a:lnTo>
                  <a:pt x="19209" y="17854"/>
                </a:lnTo>
                <a:cubicBezTo>
                  <a:pt x="19220" y="17836"/>
                  <a:pt x="19228" y="17812"/>
                  <a:pt x="19228" y="17781"/>
                </a:cubicBezTo>
                <a:cubicBezTo>
                  <a:pt x="19228" y="17778"/>
                  <a:pt x="19226" y="17776"/>
                  <a:pt x="19226" y="17773"/>
                </a:cubicBezTo>
                <a:lnTo>
                  <a:pt x="19341" y="17225"/>
                </a:lnTo>
                <a:close/>
                <a:moveTo>
                  <a:pt x="6401" y="17347"/>
                </a:moveTo>
                <a:cubicBezTo>
                  <a:pt x="6360" y="17347"/>
                  <a:pt x="6327" y="17413"/>
                  <a:pt x="6327" y="17495"/>
                </a:cubicBezTo>
                <a:cubicBezTo>
                  <a:pt x="6327" y="17576"/>
                  <a:pt x="6360" y="17643"/>
                  <a:pt x="6401" y="17643"/>
                </a:cubicBezTo>
                <a:cubicBezTo>
                  <a:pt x="6442" y="17643"/>
                  <a:pt x="6475" y="17576"/>
                  <a:pt x="6475" y="17495"/>
                </a:cubicBezTo>
                <a:cubicBezTo>
                  <a:pt x="6475" y="17413"/>
                  <a:pt x="6442" y="17347"/>
                  <a:pt x="6401" y="17347"/>
                </a:cubicBezTo>
                <a:close/>
                <a:moveTo>
                  <a:pt x="5933" y="17384"/>
                </a:moveTo>
                <a:cubicBezTo>
                  <a:pt x="5914" y="17384"/>
                  <a:pt x="5899" y="17415"/>
                  <a:pt x="5899" y="17453"/>
                </a:cubicBezTo>
                <a:cubicBezTo>
                  <a:pt x="5899" y="17490"/>
                  <a:pt x="5914" y="17520"/>
                  <a:pt x="5933" y="17520"/>
                </a:cubicBezTo>
                <a:cubicBezTo>
                  <a:pt x="5952" y="17520"/>
                  <a:pt x="5967" y="17490"/>
                  <a:pt x="5967" y="17453"/>
                </a:cubicBezTo>
                <a:cubicBezTo>
                  <a:pt x="5967" y="17415"/>
                  <a:pt x="5952" y="17384"/>
                  <a:pt x="5933" y="17384"/>
                </a:cubicBezTo>
                <a:close/>
                <a:moveTo>
                  <a:pt x="11788" y="17459"/>
                </a:moveTo>
                <a:cubicBezTo>
                  <a:pt x="11773" y="17459"/>
                  <a:pt x="11761" y="17483"/>
                  <a:pt x="11761" y="17513"/>
                </a:cubicBezTo>
                <a:cubicBezTo>
                  <a:pt x="11761" y="17544"/>
                  <a:pt x="11773" y="17569"/>
                  <a:pt x="11788" y="17569"/>
                </a:cubicBezTo>
                <a:cubicBezTo>
                  <a:pt x="11803" y="17569"/>
                  <a:pt x="11816" y="17544"/>
                  <a:pt x="11816" y="17513"/>
                </a:cubicBezTo>
                <a:cubicBezTo>
                  <a:pt x="11816" y="17483"/>
                  <a:pt x="11803" y="17459"/>
                  <a:pt x="11788" y="17459"/>
                </a:cubicBezTo>
                <a:close/>
                <a:moveTo>
                  <a:pt x="17405" y="17510"/>
                </a:moveTo>
                <a:cubicBezTo>
                  <a:pt x="17405" y="17510"/>
                  <a:pt x="17346" y="18116"/>
                  <a:pt x="17339" y="18185"/>
                </a:cubicBezTo>
                <a:cubicBezTo>
                  <a:pt x="17332" y="18178"/>
                  <a:pt x="17326" y="18167"/>
                  <a:pt x="17318" y="18167"/>
                </a:cubicBezTo>
                <a:cubicBezTo>
                  <a:pt x="17291" y="18167"/>
                  <a:pt x="17268" y="18212"/>
                  <a:pt x="17268" y="18266"/>
                </a:cubicBezTo>
                <a:cubicBezTo>
                  <a:pt x="17268" y="18275"/>
                  <a:pt x="17272" y="18280"/>
                  <a:pt x="17273" y="18287"/>
                </a:cubicBezTo>
                <a:cubicBezTo>
                  <a:pt x="17248" y="18316"/>
                  <a:pt x="17221" y="18342"/>
                  <a:pt x="17183" y="18342"/>
                </a:cubicBezTo>
                <a:cubicBezTo>
                  <a:pt x="17146" y="18342"/>
                  <a:pt x="17063" y="18255"/>
                  <a:pt x="17060" y="18223"/>
                </a:cubicBezTo>
                <a:cubicBezTo>
                  <a:pt x="17060" y="18207"/>
                  <a:pt x="17067" y="18193"/>
                  <a:pt x="17077" y="18170"/>
                </a:cubicBezTo>
                <a:cubicBezTo>
                  <a:pt x="17091" y="18138"/>
                  <a:pt x="17109" y="18098"/>
                  <a:pt x="17109" y="18032"/>
                </a:cubicBezTo>
                <a:cubicBezTo>
                  <a:pt x="17109" y="17975"/>
                  <a:pt x="17103" y="17929"/>
                  <a:pt x="17096" y="17892"/>
                </a:cubicBezTo>
                <a:lnTo>
                  <a:pt x="17163" y="17808"/>
                </a:lnTo>
                <a:lnTo>
                  <a:pt x="17175" y="17794"/>
                </a:lnTo>
                <a:cubicBezTo>
                  <a:pt x="17179" y="17797"/>
                  <a:pt x="17183" y="17805"/>
                  <a:pt x="17188" y="17805"/>
                </a:cubicBezTo>
                <a:cubicBezTo>
                  <a:pt x="17212" y="17805"/>
                  <a:pt x="17230" y="17768"/>
                  <a:pt x="17234" y="17722"/>
                </a:cubicBezTo>
                <a:lnTo>
                  <a:pt x="17405" y="17510"/>
                </a:lnTo>
                <a:close/>
                <a:moveTo>
                  <a:pt x="17345" y="17514"/>
                </a:moveTo>
                <a:lnTo>
                  <a:pt x="17227" y="17660"/>
                </a:lnTo>
                <a:cubicBezTo>
                  <a:pt x="17218" y="17631"/>
                  <a:pt x="17206" y="17608"/>
                  <a:pt x="17188" y="17608"/>
                </a:cubicBezTo>
                <a:cubicBezTo>
                  <a:pt x="17160" y="17608"/>
                  <a:pt x="17138" y="17652"/>
                  <a:pt x="17138" y="17707"/>
                </a:cubicBezTo>
                <a:cubicBezTo>
                  <a:pt x="17138" y="17726"/>
                  <a:pt x="17144" y="17741"/>
                  <a:pt x="17149" y="17756"/>
                </a:cubicBezTo>
                <a:lnTo>
                  <a:pt x="17084" y="17836"/>
                </a:lnTo>
                <a:cubicBezTo>
                  <a:pt x="17083" y="17833"/>
                  <a:pt x="17082" y="17831"/>
                  <a:pt x="17081" y="17828"/>
                </a:cubicBezTo>
                <a:cubicBezTo>
                  <a:pt x="17075" y="17803"/>
                  <a:pt x="17069" y="17780"/>
                  <a:pt x="17066" y="17757"/>
                </a:cubicBezTo>
                <a:lnTo>
                  <a:pt x="17050" y="17640"/>
                </a:lnTo>
                <a:lnTo>
                  <a:pt x="17345" y="17514"/>
                </a:lnTo>
                <a:close/>
                <a:moveTo>
                  <a:pt x="17431" y="17552"/>
                </a:moveTo>
                <a:lnTo>
                  <a:pt x="17459" y="17686"/>
                </a:lnTo>
                <a:cubicBezTo>
                  <a:pt x="17445" y="17713"/>
                  <a:pt x="17436" y="17751"/>
                  <a:pt x="17436" y="17793"/>
                </a:cubicBezTo>
                <a:cubicBezTo>
                  <a:pt x="17436" y="17875"/>
                  <a:pt x="17469" y="17941"/>
                  <a:pt x="17510" y="17941"/>
                </a:cubicBezTo>
                <a:cubicBezTo>
                  <a:pt x="17510" y="17941"/>
                  <a:pt x="17511" y="17941"/>
                  <a:pt x="17511" y="17941"/>
                </a:cubicBezTo>
                <a:lnTo>
                  <a:pt x="17559" y="18174"/>
                </a:lnTo>
                <a:cubicBezTo>
                  <a:pt x="17545" y="18178"/>
                  <a:pt x="17532" y="18182"/>
                  <a:pt x="17520" y="18186"/>
                </a:cubicBezTo>
                <a:cubicBezTo>
                  <a:pt x="17496" y="18194"/>
                  <a:pt x="17474" y="18202"/>
                  <a:pt x="17448" y="18202"/>
                </a:cubicBezTo>
                <a:cubicBezTo>
                  <a:pt x="17426" y="18182"/>
                  <a:pt x="17410" y="18188"/>
                  <a:pt x="17400" y="18195"/>
                </a:cubicBezTo>
                <a:cubicBezTo>
                  <a:pt x="17395" y="18199"/>
                  <a:pt x="17391" y="18202"/>
                  <a:pt x="17385" y="18202"/>
                </a:cubicBezTo>
                <a:cubicBezTo>
                  <a:pt x="17379" y="18202"/>
                  <a:pt x="17373" y="18203"/>
                  <a:pt x="17367" y="18205"/>
                </a:cubicBezTo>
                <a:lnTo>
                  <a:pt x="17431" y="17552"/>
                </a:lnTo>
                <a:close/>
                <a:moveTo>
                  <a:pt x="7149" y="17570"/>
                </a:moveTo>
                <a:cubicBezTo>
                  <a:pt x="7135" y="17606"/>
                  <a:pt x="7124" y="17645"/>
                  <a:pt x="7115" y="17685"/>
                </a:cubicBezTo>
                <a:cubicBezTo>
                  <a:pt x="7114" y="17687"/>
                  <a:pt x="7113" y="17689"/>
                  <a:pt x="7112" y="17692"/>
                </a:cubicBezTo>
                <a:cubicBezTo>
                  <a:pt x="7105" y="17718"/>
                  <a:pt x="7102" y="17739"/>
                  <a:pt x="7099" y="17758"/>
                </a:cubicBezTo>
                <a:lnTo>
                  <a:pt x="6849" y="18067"/>
                </a:lnTo>
                <a:cubicBezTo>
                  <a:pt x="6839" y="18062"/>
                  <a:pt x="6829" y="18055"/>
                  <a:pt x="6818" y="18055"/>
                </a:cubicBezTo>
                <a:cubicBezTo>
                  <a:pt x="6761" y="18055"/>
                  <a:pt x="6715" y="18138"/>
                  <a:pt x="6704" y="18247"/>
                </a:cubicBezTo>
                <a:lnTo>
                  <a:pt x="6658" y="18303"/>
                </a:lnTo>
                <a:cubicBezTo>
                  <a:pt x="6651" y="18299"/>
                  <a:pt x="6644" y="18297"/>
                  <a:pt x="6638" y="18297"/>
                </a:cubicBezTo>
                <a:cubicBezTo>
                  <a:pt x="6624" y="18297"/>
                  <a:pt x="6606" y="18314"/>
                  <a:pt x="6606" y="18348"/>
                </a:cubicBezTo>
                <a:cubicBezTo>
                  <a:pt x="6606" y="18354"/>
                  <a:pt x="6606" y="18360"/>
                  <a:pt x="6607" y="18366"/>
                </a:cubicBezTo>
                <a:lnTo>
                  <a:pt x="6510" y="18484"/>
                </a:lnTo>
                <a:cubicBezTo>
                  <a:pt x="6503" y="18476"/>
                  <a:pt x="6497" y="18466"/>
                  <a:pt x="6488" y="18466"/>
                </a:cubicBezTo>
                <a:cubicBezTo>
                  <a:pt x="6461" y="18466"/>
                  <a:pt x="6439" y="18510"/>
                  <a:pt x="6439" y="18565"/>
                </a:cubicBezTo>
                <a:cubicBezTo>
                  <a:pt x="6439" y="18568"/>
                  <a:pt x="6440" y="18569"/>
                  <a:pt x="6440" y="18572"/>
                </a:cubicBezTo>
                <a:lnTo>
                  <a:pt x="6188" y="18883"/>
                </a:lnTo>
                <a:lnTo>
                  <a:pt x="6158" y="18859"/>
                </a:lnTo>
                <a:cubicBezTo>
                  <a:pt x="6145" y="18825"/>
                  <a:pt x="6126" y="18801"/>
                  <a:pt x="6103" y="18801"/>
                </a:cubicBezTo>
                <a:cubicBezTo>
                  <a:pt x="6100" y="18801"/>
                  <a:pt x="6097" y="18804"/>
                  <a:pt x="6094" y="18805"/>
                </a:cubicBezTo>
                <a:lnTo>
                  <a:pt x="5785" y="18545"/>
                </a:lnTo>
                <a:cubicBezTo>
                  <a:pt x="5787" y="18531"/>
                  <a:pt x="5790" y="18519"/>
                  <a:pt x="5793" y="18511"/>
                </a:cubicBezTo>
                <a:cubicBezTo>
                  <a:pt x="5793" y="18510"/>
                  <a:pt x="5795" y="18508"/>
                  <a:pt x="5797" y="18507"/>
                </a:cubicBezTo>
                <a:cubicBezTo>
                  <a:pt x="5802" y="18502"/>
                  <a:pt x="5811" y="18494"/>
                  <a:pt x="5814" y="18472"/>
                </a:cubicBezTo>
                <a:cubicBezTo>
                  <a:pt x="5823" y="18416"/>
                  <a:pt x="5826" y="18369"/>
                  <a:pt x="5830" y="18320"/>
                </a:cubicBezTo>
                <a:cubicBezTo>
                  <a:pt x="5833" y="18282"/>
                  <a:pt x="5836" y="18242"/>
                  <a:pt x="5842" y="18198"/>
                </a:cubicBezTo>
                <a:cubicBezTo>
                  <a:pt x="5842" y="18195"/>
                  <a:pt x="5843" y="18193"/>
                  <a:pt x="5843" y="18191"/>
                </a:cubicBezTo>
                <a:lnTo>
                  <a:pt x="5842" y="18131"/>
                </a:lnTo>
                <a:lnTo>
                  <a:pt x="6187" y="17983"/>
                </a:lnTo>
                <a:cubicBezTo>
                  <a:pt x="6194" y="17996"/>
                  <a:pt x="6203" y="18005"/>
                  <a:pt x="6212" y="18005"/>
                </a:cubicBezTo>
                <a:cubicBezTo>
                  <a:pt x="6227" y="18005"/>
                  <a:pt x="6237" y="17985"/>
                  <a:pt x="6242" y="17960"/>
                </a:cubicBezTo>
                <a:lnTo>
                  <a:pt x="6755" y="17739"/>
                </a:lnTo>
                <a:cubicBezTo>
                  <a:pt x="6769" y="17771"/>
                  <a:pt x="6788" y="17792"/>
                  <a:pt x="6810" y="17792"/>
                </a:cubicBezTo>
                <a:cubicBezTo>
                  <a:pt x="6843" y="17792"/>
                  <a:pt x="6871" y="17747"/>
                  <a:pt x="6880" y="17686"/>
                </a:cubicBezTo>
                <a:lnTo>
                  <a:pt x="7149" y="17570"/>
                </a:lnTo>
                <a:close/>
                <a:moveTo>
                  <a:pt x="18323" y="17570"/>
                </a:moveTo>
                <a:cubicBezTo>
                  <a:pt x="18296" y="17570"/>
                  <a:pt x="18273" y="17615"/>
                  <a:pt x="18273" y="17670"/>
                </a:cubicBezTo>
                <a:cubicBezTo>
                  <a:pt x="18273" y="17724"/>
                  <a:pt x="18296" y="17767"/>
                  <a:pt x="18323" y="17767"/>
                </a:cubicBezTo>
                <a:cubicBezTo>
                  <a:pt x="18350" y="17767"/>
                  <a:pt x="18372" y="17724"/>
                  <a:pt x="18372" y="17670"/>
                </a:cubicBezTo>
                <a:cubicBezTo>
                  <a:pt x="18372" y="17615"/>
                  <a:pt x="18350" y="17570"/>
                  <a:pt x="18323" y="17570"/>
                </a:cubicBezTo>
                <a:close/>
                <a:moveTo>
                  <a:pt x="11267" y="17645"/>
                </a:moveTo>
                <a:cubicBezTo>
                  <a:pt x="11252" y="17645"/>
                  <a:pt x="11239" y="17669"/>
                  <a:pt x="11239" y="17700"/>
                </a:cubicBezTo>
                <a:cubicBezTo>
                  <a:pt x="11239" y="17730"/>
                  <a:pt x="11252" y="17756"/>
                  <a:pt x="11267" y="17756"/>
                </a:cubicBezTo>
                <a:cubicBezTo>
                  <a:pt x="11282" y="17756"/>
                  <a:pt x="11295" y="17730"/>
                  <a:pt x="11295" y="17700"/>
                </a:cubicBezTo>
                <a:cubicBezTo>
                  <a:pt x="11295" y="17669"/>
                  <a:pt x="11282" y="17645"/>
                  <a:pt x="11267" y="17645"/>
                </a:cubicBezTo>
                <a:close/>
                <a:moveTo>
                  <a:pt x="11951" y="17679"/>
                </a:moveTo>
                <a:cubicBezTo>
                  <a:pt x="11948" y="17691"/>
                  <a:pt x="11945" y="17702"/>
                  <a:pt x="11942" y="17714"/>
                </a:cubicBezTo>
                <a:cubicBezTo>
                  <a:pt x="11933" y="17752"/>
                  <a:pt x="11924" y="17790"/>
                  <a:pt x="11911" y="17823"/>
                </a:cubicBezTo>
                <a:cubicBezTo>
                  <a:pt x="11898" y="17857"/>
                  <a:pt x="11888" y="17888"/>
                  <a:pt x="11877" y="17919"/>
                </a:cubicBezTo>
                <a:cubicBezTo>
                  <a:pt x="11855" y="17981"/>
                  <a:pt x="11836" y="18034"/>
                  <a:pt x="11809" y="18081"/>
                </a:cubicBezTo>
                <a:cubicBezTo>
                  <a:pt x="11808" y="18081"/>
                  <a:pt x="11807" y="18080"/>
                  <a:pt x="11806" y="18080"/>
                </a:cubicBezTo>
                <a:cubicBezTo>
                  <a:pt x="11787" y="18074"/>
                  <a:pt x="11771" y="18069"/>
                  <a:pt x="11756" y="18065"/>
                </a:cubicBezTo>
                <a:cubicBezTo>
                  <a:pt x="11755" y="18064"/>
                  <a:pt x="11754" y="18064"/>
                  <a:pt x="11752" y="18064"/>
                </a:cubicBezTo>
                <a:cubicBezTo>
                  <a:pt x="11748" y="18062"/>
                  <a:pt x="11744" y="18060"/>
                  <a:pt x="11740" y="18059"/>
                </a:cubicBezTo>
                <a:cubicBezTo>
                  <a:pt x="11739" y="18059"/>
                  <a:pt x="11738" y="18059"/>
                  <a:pt x="11737" y="18059"/>
                </a:cubicBezTo>
                <a:cubicBezTo>
                  <a:pt x="11726" y="18055"/>
                  <a:pt x="11716" y="18051"/>
                  <a:pt x="11707" y="18048"/>
                </a:cubicBezTo>
                <a:cubicBezTo>
                  <a:pt x="11706" y="18048"/>
                  <a:pt x="11704" y="18048"/>
                  <a:pt x="11703" y="18047"/>
                </a:cubicBezTo>
                <a:cubicBezTo>
                  <a:pt x="11701" y="18047"/>
                  <a:pt x="11699" y="18047"/>
                  <a:pt x="11697" y="18046"/>
                </a:cubicBezTo>
                <a:cubicBezTo>
                  <a:pt x="11696" y="18046"/>
                  <a:pt x="11696" y="18045"/>
                  <a:pt x="11695" y="18045"/>
                </a:cubicBezTo>
                <a:lnTo>
                  <a:pt x="11951" y="17679"/>
                </a:lnTo>
                <a:close/>
                <a:moveTo>
                  <a:pt x="7071" y="17863"/>
                </a:moveTo>
                <a:cubicBezTo>
                  <a:pt x="7057" y="17897"/>
                  <a:pt x="7042" y="17920"/>
                  <a:pt x="7027" y="17943"/>
                </a:cubicBezTo>
                <a:cubicBezTo>
                  <a:pt x="7007" y="17975"/>
                  <a:pt x="6986" y="18009"/>
                  <a:pt x="6967" y="18068"/>
                </a:cubicBezTo>
                <a:cubicBezTo>
                  <a:pt x="6955" y="18103"/>
                  <a:pt x="6945" y="18143"/>
                  <a:pt x="6936" y="18182"/>
                </a:cubicBezTo>
                <a:cubicBezTo>
                  <a:pt x="6934" y="18192"/>
                  <a:pt x="6931" y="18198"/>
                  <a:pt x="6929" y="18207"/>
                </a:cubicBezTo>
                <a:cubicBezTo>
                  <a:pt x="6920" y="18160"/>
                  <a:pt x="6903" y="18123"/>
                  <a:pt x="6882" y="18096"/>
                </a:cubicBezTo>
                <a:lnTo>
                  <a:pt x="7071" y="17863"/>
                </a:lnTo>
                <a:close/>
                <a:moveTo>
                  <a:pt x="17554" y="17909"/>
                </a:moveTo>
                <a:cubicBezTo>
                  <a:pt x="17561" y="17928"/>
                  <a:pt x="17567" y="17948"/>
                  <a:pt x="17574" y="17969"/>
                </a:cubicBezTo>
                <a:cubicBezTo>
                  <a:pt x="17577" y="17976"/>
                  <a:pt x="17579" y="17983"/>
                  <a:pt x="17581" y="17990"/>
                </a:cubicBezTo>
                <a:cubicBezTo>
                  <a:pt x="17587" y="18007"/>
                  <a:pt x="17592" y="18023"/>
                  <a:pt x="17598" y="18040"/>
                </a:cubicBezTo>
                <a:cubicBezTo>
                  <a:pt x="17600" y="18045"/>
                  <a:pt x="17601" y="18049"/>
                  <a:pt x="17603" y="18053"/>
                </a:cubicBezTo>
                <a:cubicBezTo>
                  <a:pt x="17592" y="18066"/>
                  <a:pt x="17583" y="18082"/>
                  <a:pt x="17576" y="18101"/>
                </a:cubicBezTo>
                <a:lnTo>
                  <a:pt x="17541" y="17927"/>
                </a:lnTo>
                <a:cubicBezTo>
                  <a:pt x="17546" y="17923"/>
                  <a:pt x="17550" y="17915"/>
                  <a:pt x="17554" y="17909"/>
                </a:cubicBezTo>
                <a:close/>
                <a:moveTo>
                  <a:pt x="11228" y="18043"/>
                </a:moveTo>
                <a:lnTo>
                  <a:pt x="11613" y="18089"/>
                </a:lnTo>
                <a:cubicBezTo>
                  <a:pt x="11613" y="18089"/>
                  <a:pt x="11527" y="18217"/>
                  <a:pt x="11527" y="18217"/>
                </a:cubicBezTo>
                <a:cubicBezTo>
                  <a:pt x="11485" y="18224"/>
                  <a:pt x="11451" y="18255"/>
                  <a:pt x="11418" y="18285"/>
                </a:cubicBezTo>
                <a:cubicBezTo>
                  <a:pt x="11385" y="18315"/>
                  <a:pt x="11355" y="18343"/>
                  <a:pt x="11319" y="18343"/>
                </a:cubicBezTo>
                <a:cubicBezTo>
                  <a:pt x="11294" y="18343"/>
                  <a:pt x="11277" y="18321"/>
                  <a:pt x="11264" y="18272"/>
                </a:cubicBezTo>
                <a:cubicBezTo>
                  <a:pt x="11261" y="18263"/>
                  <a:pt x="11256" y="18257"/>
                  <a:pt x="11251" y="18257"/>
                </a:cubicBezTo>
                <a:cubicBezTo>
                  <a:pt x="11250" y="18257"/>
                  <a:pt x="11249" y="18258"/>
                  <a:pt x="11248" y="18258"/>
                </a:cubicBezTo>
                <a:cubicBezTo>
                  <a:pt x="11246" y="18259"/>
                  <a:pt x="11244" y="18260"/>
                  <a:pt x="11242" y="18261"/>
                </a:cubicBezTo>
                <a:cubicBezTo>
                  <a:pt x="11238" y="18198"/>
                  <a:pt x="11225" y="18136"/>
                  <a:pt x="11211" y="18097"/>
                </a:cubicBezTo>
                <a:cubicBezTo>
                  <a:pt x="11219" y="18079"/>
                  <a:pt x="11224" y="18061"/>
                  <a:pt x="11228" y="18043"/>
                </a:cubicBezTo>
                <a:close/>
                <a:moveTo>
                  <a:pt x="11672" y="18101"/>
                </a:moveTo>
                <a:lnTo>
                  <a:pt x="11729" y="18120"/>
                </a:lnTo>
                <a:lnTo>
                  <a:pt x="11772" y="18135"/>
                </a:lnTo>
                <a:cubicBezTo>
                  <a:pt x="11766" y="18142"/>
                  <a:pt x="11760" y="18148"/>
                  <a:pt x="11754" y="18154"/>
                </a:cubicBezTo>
                <a:cubicBezTo>
                  <a:pt x="11742" y="18165"/>
                  <a:pt x="11728" y="18168"/>
                  <a:pt x="11714" y="18171"/>
                </a:cubicBezTo>
                <a:cubicBezTo>
                  <a:pt x="11700" y="18174"/>
                  <a:pt x="11685" y="18176"/>
                  <a:pt x="11673" y="18188"/>
                </a:cubicBezTo>
                <a:lnTo>
                  <a:pt x="11672" y="18101"/>
                </a:lnTo>
                <a:close/>
                <a:moveTo>
                  <a:pt x="11642" y="18130"/>
                </a:moveTo>
                <a:lnTo>
                  <a:pt x="11642" y="18166"/>
                </a:lnTo>
                <a:lnTo>
                  <a:pt x="11644" y="18235"/>
                </a:lnTo>
                <a:cubicBezTo>
                  <a:pt x="11637" y="18238"/>
                  <a:pt x="11630" y="18243"/>
                  <a:pt x="11624" y="18247"/>
                </a:cubicBezTo>
                <a:cubicBezTo>
                  <a:pt x="11616" y="18252"/>
                  <a:pt x="11608" y="18257"/>
                  <a:pt x="11601" y="18257"/>
                </a:cubicBezTo>
                <a:cubicBezTo>
                  <a:pt x="11593" y="18257"/>
                  <a:pt x="11587" y="18250"/>
                  <a:pt x="11579" y="18241"/>
                </a:cubicBezTo>
                <a:cubicBezTo>
                  <a:pt x="11577" y="18239"/>
                  <a:pt x="11576" y="18237"/>
                  <a:pt x="11574" y="18235"/>
                </a:cubicBezTo>
                <a:cubicBezTo>
                  <a:pt x="11582" y="18224"/>
                  <a:pt x="11588" y="18214"/>
                  <a:pt x="11595" y="18205"/>
                </a:cubicBezTo>
                <a:cubicBezTo>
                  <a:pt x="11596" y="18202"/>
                  <a:pt x="11597" y="18200"/>
                  <a:pt x="11599" y="18198"/>
                </a:cubicBezTo>
                <a:cubicBezTo>
                  <a:pt x="11603" y="18191"/>
                  <a:pt x="11608" y="18184"/>
                  <a:pt x="11612" y="18178"/>
                </a:cubicBezTo>
                <a:cubicBezTo>
                  <a:pt x="11613" y="18175"/>
                  <a:pt x="11615" y="18173"/>
                  <a:pt x="11617" y="18171"/>
                </a:cubicBezTo>
                <a:cubicBezTo>
                  <a:pt x="11620" y="18165"/>
                  <a:pt x="11624" y="18159"/>
                  <a:pt x="11627" y="18154"/>
                </a:cubicBezTo>
                <a:cubicBezTo>
                  <a:pt x="11628" y="18152"/>
                  <a:pt x="11630" y="18151"/>
                  <a:pt x="11631" y="18149"/>
                </a:cubicBezTo>
                <a:cubicBezTo>
                  <a:pt x="11634" y="18143"/>
                  <a:pt x="11638" y="18137"/>
                  <a:pt x="11641" y="18132"/>
                </a:cubicBezTo>
                <a:cubicBezTo>
                  <a:pt x="11641" y="18132"/>
                  <a:pt x="11641" y="18131"/>
                  <a:pt x="11642" y="18130"/>
                </a:cubicBezTo>
                <a:close/>
                <a:moveTo>
                  <a:pt x="5896" y="18205"/>
                </a:moveTo>
                <a:cubicBezTo>
                  <a:pt x="5877" y="18205"/>
                  <a:pt x="5862" y="18236"/>
                  <a:pt x="5862" y="18273"/>
                </a:cubicBezTo>
                <a:cubicBezTo>
                  <a:pt x="5862" y="18311"/>
                  <a:pt x="5877" y="18341"/>
                  <a:pt x="5896" y="18341"/>
                </a:cubicBezTo>
                <a:cubicBezTo>
                  <a:pt x="5915" y="18341"/>
                  <a:pt x="5930" y="18311"/>
                  <a:pt x="5930" y="18273"/>
                </a:cubicBezTo>
                <a:cubicBezTo>
                  <a:pt x="5930" y="18236"/>
                  <a:pt x="5915" y="18205"/>
                  <a:pt x="5896" y="18205"/>
                </a:cubicBezTo>
                <a:close/>
                <a:moveTo>
                  <a:pt x="20534" y="18262"/>
                </a:moveTo>
                <a:cubicBezTo>
                  <a:pt x="20527" y="18268"/>
                  <a:pt x="20523" y="18281"/>
                  <a:pt x="20525" y="18296"/>
                </a:cubicBezTo>
                <a:cubicBezTo>
                  <a:pt x="20528" y="18320"/>
                  <a:pt x="20536" y="18359"/>
                  <a:pt x="20543" y="18396"/>
                </a:cubicBezTo>
                <a:cubicBezTo>
                  <a:pt x="20540" y="18402"/>
                  <a:pt x="20536" y="18406"/>
                  <a:pt x="20534" y="18414"/>
                </a:cubicBezTo>
                <a:cubicBezTo>
                  <a:pt x="20516" y="18473"/>
                  <a:pt x="20526" y="18550"/>
                  <a:pt x="20555" y="18585"/>
                </a:cubicBezTo>
                <a:cubicBezTo>
                  <a:pt x="20573" y="18605"/>
                  <a:pt x="20592" y="18605"/>
                  <a:pt x="20610" y="18590"/>
                </a:cubicBezTo>
                <a:cubicBezTo>
                  <a:pt x="20610" y="18621"/>
                  <a:pt x="20618" y="18640"/>
                  <a:pt x="20625" y="18656"/>
                </a:cubicBezTo>
                <a:cubicBezTo>
                  <a:pt x="20629" y="18665"/>
                  <a:pt x="20632" y="18672"/>
                  <a:pt x="20634" y="18681"/>
                </a:cubicBezTo>
                <a:cubicBezTo>
                  <a:pt x="20634" y="18683"/>
                  <a:pt x="20634" y="18685"/>
                  <a:pt x="20635" y="18686"/>
                </a:cubicBezTo>
                <a:cubicBezTo>
                  <a:pt x="20638" y="18706"/>
                  <a:pt x="20641" y="18732"/>
                  <a:pt x="20641" y="18751"/>
                </a:cubicBezTo>
                <a:cubicBezTo>
                  <a:pt x="20641" y="18823"/>
                  <a:pt x="20635" y="18866"/>
                  <a:pt x="20620" y="18896"/>
                </a:cubicBezTo>
                <a:cubicBezTo>
                  <a:pt x="20618" y="18900"/>
                  <a:pt x="20615" y="18905"/>
                  <a:pt x="20612" y="18909"/>
                </a:cubicBezTo>
                <a:cubicBezTo>
                  <a:pt x="20601" y="18921"/>
                  <a:pt x="20586" y="18939"/>
                  <a:pt x="20586" y="18986"/>
                </a:cubicBezTo>
                <a:cubicBezTo>
                  <a:pt x="20586" y="19045"/>
                  <a:pt x="20614" y="19062"/>
                  <a:pt x="20634" y="19074"/>
                </a:cubicBezTo>
                <a:cubicBezTo>
                  <a:pt x="20636" y="19076"/>
                  <a:pt x="20637" y="19077"/>
                  <a:pt x="20639" y="19078"/>
                </a:cubicBezTo>
                <a:cubicBezTo>
                  <a:pt x="20640" y="19104"/>
                  <a:pt x="20645" y="19128"/>
                  <a:pt x="20657" y="19142"/>
                </a:cubicBezTo>
                <a:cubicBezTo>
                  <a:pt x="20657" y="19142"/>
                  <a:pt x="20658" y="19141"/>
                  <a:pt x="20658" y="19142"/>
                </a:cubicBezTo>
                <a:cubicBezTo>
                  <a:pt x="20656" y="19147"/>
                  <a:pt x="20657" y="19152"/>
                  <a:pt x="20655" y="19158"/>
                </a:cubicBezTo>
                <a:cubicBezTo>
                  <a:pt x="20648" y="19178"/>
                  <a:pt x="20639" y="19201"/>
                  <a:pt x="20639" y="19236"/>
                </a:cubicBezTo>
                <a:cubicBezTo>
                  <a:pt x="20639" y="19245"/>
                  <a:pt x="20643" y="19251"/>
                  <a:pt x="20644" y="19258"/>
                </a:cubicBezTo>
                <a:cubicBezTo>
                  <a:pt x="20636" y="19265"/>
                  <a:pt x="20628" y="19274"/>
                  <a:pt x="20624" y="19290"/>
                </a:cubicBezTo>
                <a:cubicBezTo>
                  <a:pt x="20623" y="19292"/>
                  <a:pt x="20624" y="19294"/>
                  <a:pt x="20623" y="19296"/>
                </a:cubicBezTo>
                <a:cubicBezTo>
                  <a:pt x="20624" y="19283"/>
                  <a:pt x="20621" y="19270"/>
                  <a:pt x="20616" y="19264"/>
                </a:cubicBezTo>
                <a:cubicBezTo>
                  <a:pt x="20614" y="19263"/>
                  <a:pt x="20612" y="19254"/>
                  <a:pt x="20612" y="19227"/>
                </a:cubicBezTo>
                <a:cubicBezTo>
                  <a:pt x="20612" y="19210"/>
                  <a:pt x="20605" y="19197"/>
                  <a:pt x="20596" y="19197"/>
                </a:cubicBezTo>
                <a:cubicBezTo>
                  <a:pt x="20596" y="19197"/>
                  <a:pt x="20595" y="19197"/>
                  <a:pt x="20595" y="19197"/>
                </a:cubicBezTo>
                <a:cubicBezTo>
                  <a:pt x="20593" y="19191"/>
                  <a:pt x="20591" y="19186"/>
                  <a:pt x="20588" y="19183"/>
                </a:cubicBezTo>
                <a:cubicBezTo>
                  <a:pt x="20584" y="19179"/>
                  <a:pt x="20579" y="19180"/>
                  <a:pt x="20575" y="19183"/>
                </a:cubicBezTo>
                <a:cubicBezTo>
                  <a:pt x="20570" y="19187"/>
                  <a:pt x="20565" y="19194"/>
                  <a:pt x="20560" y="19201"/>
                </a:cubicBezTo>
                <a:cubicBezTo>
                  <a:pt x="20557" y="19207"/>
                  <a:pt x="20553" y="19214"/>
                  <a:pt x="20549" y="19217"/>
                </a:cubicBezTo>
                <a:cubicBezTo>
                  <a:pt x="20549" y="19211"/>
                  <a:pt x="20549" y="19205"/>
                  <a:pt x="20549" y="19200"/>
                </a:cubicBezTo>
                <a:lnTo>
                  <a:pt x="20550" y="19189"/>
                </a:lnTo>
                <a:cubicBezTo>
                  <a:pt x="20550" y="19172"/>
                  <a:pt x="20545" y="19159"/>
                  <a:pt x="20536" y="19159"/>
                </a:cubicBezTo>
                <a:cubicBezTo>
                  <a:pt x="20536" y="19159"/>
                  <a:pt x="20535" y="19155"/>
                  <a:pt x="20535" y="19147"/>
                </a:cubicBezTo>
                <a:cubicBezTo>
                  <a:pt x="20535" y="19136"/>
                  <a:pt x="20532" y="19128"/>
                  <a:pt x="20528" y="19122"/>
                </a:cubicBezTo>
                <a:cubicBezTo>
                  <a:pt x="20524" y="19117"/>
                  <a:pt x="20518" y="19116"/>
                  <a:pt x="20514" y="19120"/>
                </a:cubicBezTo>
                <a:cubicBezTo>
                  <a:pt x="20489" y="19142"/>
                  <a:pt x="20454" y="19212"/>
                  <a:pt x="20454" y="19286"/>
                </a:cubicBezTo>
                <a:cubicBezTo>
                  <a:pt x="20439" y="19293"/>
                  <a:pt x="20425" y="19307"/>
                  <a:pt x="20415" y="19348"/>
                </a:cubicBezTo>
                <a:cubicBezTo>
                  <a:pt x="20413" y="19361"/>
                  <a:pt x="20412" y="19380"/>
                  <a:pt x="20411" y="19393"/>
                </a:cubicBezTo>
                <a:cubicBezTo>
                  <a:pt x="20400" y="19429"/>
                  <a:pt x="20385" y="19470"/>
                  <a:pt x="20380" y="19476"/>
                </a:cubicBezTo>
                <a:cubicBezTo>
                  <a:pt x="20372" y="19484"/>
                  <a:pt x="20364" y="19495"/>
                  <a:pt x="20354" y="19510"/>
                </a:cubicBezTo>
                <a:cubicBezTo>
                  <a:pt x="20349" y="19519"/>
                  <a:pt x="20344" y="19529"/>
                  <a:pt x="20338" y="19538"/>
                </a:cubicBezTo>
                <a:cubicBezTo>
                  <a:pt x="20317" y="19576"/>
                  <a:pt x="20294" y="19614"/>
                  <a:pt x="20267" y="19614"/>
                </a:cubicBezTo>
                <a:cubicBezTo>
                  <a:pt x="20240" y="19614"/>
                  <a:pt x="20226" y="19667"/>
                  <a:pt x="20221" y="19683"/>
                </a:cubicBezTo>
                <a:cubicBezTo>
                  <a:pt x="20215" y="19700"/>
                  <a:pt x="20205" y="19719"/>
                  <a:pt x="20193" y="19740"/>
                </a:cubicBezTo>
                <a:cubicBezTo>
                  <a:pt x="20181" y="19762"/>
                  <a:pt x="20166" y="19787"/>
                  <a:pt x="20155" y="19817"/>
                </a:cubicBezTo>
                <a:cubicBezTo>
                  <a:pt x="20141" y="19855"/>
                  <a:pt x="20134" y="19894"/>
                  <a:pt x="20134" y="19933"/>
                </a:cubicBezTo>
                <a:cubicBezTo>
                  <a:pt x="20134" y="19954"/>
                  <a:pt x="20143" y="19971"/>
                  <a:pt x="20152" y="19978"/>
                </a:cubicBezTo>
                <a:cubicBezTo>
                  <a:pt x="20169" y="20010"/>
                  <a:pt x="20203" y="20035"/>
                  <a:pt x="20228" y="20050"/>
                </a:cubicBezTo>
                <a:cubicBezTo>
                  <a:pt x="20229" y="20090"/>
                  <a:pt x="20239" y="20129"/>
                  <a:pt x="20257" y="20151"/>
                </a:cubicBezTo>
                <a:cubicBezTo>
                  <a:pt x="20287" y="20186"/>
                  <a:pt x="20325" y="20167"/>
                  <a:pt x="20342" y="20108"/>
                </a:cubicBezTo>
                <a:cubicBezTo>
                  <a:pt x="20348" y="20088"/>
                  <a:pt x="20350" y="20066"/>
                  <a:pt x="20350" y="20044"/>
                </a:cubicBezTo>
                <a:cubicBezTo>
                  <a:pt x="20354" y="20038"/>
                  <a:pt x="20358" y="20035"/>
                  <a:pt x="20363" y="20028"/>
                </a:cubicBezTo>
                <a:cubicBezTo>
                  <a:pt x="20366" y="20022"/>
                  <a:pt x="20370" y="20016"/>
                  <a:pt x="20373" y="20010"/>
                </a:cubicBezTo>
                <a:cubicBezTo>
                  <a:pt x="20381" y="19998"/>
                  <a:pt x="20388" y="19986"/>
                  <a:pt x="20393" y="19975"/>
                </a:cubicBezTo>
                <a:cubicBezTo>
                  <a:pt x="20394" y="19973"/>
                  <a:pt x="20395" y="19970"/>
                  <a:pt x="20396" y="19967"/>
                </a:cubicBezTo>
                <a:cubicBezTo>
                  <a:pt x="20401" y="19944"/>
                  <a:pt x="20445" y="19761"/>
                  <a:pt x="20459" y="19685"/>
                </a:cubicBezTo>
                <a:cubicBezTo>
                  <a:pt x="20469" y="19683"/>
                  <a:pt x="20484" y="19678"/>
                  <a:pt x="20498" y="19673"/>
                </a:cubicBezTo>
                <a:cubicBezTo>
                  <a:pt x="20508" y="19670"/>
                  <a:pt x="20523" y="19665"/>
                  <a:pt x="20526" y="19665"/>
                </a:cubicBezTo>
                <a:cubicBezTo>
                  <a:pt x="20533" y="19665"/>
                  <a:pt x="20539" y="19655"/>
                  <a:pt x="20541" y="19641"/>
                </a:cubicBezTo>
                <a:cubicBezTo>
                  <a:pt x="20542" y="19624"/>
                  <a:pt x="20541" y="19613"/>
                  <a:pt x="20541" y="19600"/>
                </a:cubicBezTo>
                <a:cubicBezTo>
                  <a:pt x="20543" y="19595"/>
                  <a:pt x="20545" y="19592"/>
                  <a:pt x="20547" y="19586"/>
                </a:cubicBezTo>
                <a:cubicBezTo>
                  <a:pt x="20554" y="19562"/>
                  <a:pt x="20555" y="19535"/>
                  <a:pt x="20554" y="19509"/>
                </a:cubicBezTo>
                <a:cubicBezTo>
                  <a:pt x="20589" y="19461"/>
                  <a:pt x="20617" y="19343"/>
                  <a:pt x="20623" y="19302"/>
                </a:cubicBezTo>
                <a:cubicBezTo>
                  <a:pt x="20615" y="19339"/>
                  <a:pt x="20621" y="19382"/>
                  <a:pt x="20638" y="19403"/>
                </a:cubicBezTo>
                <a:cubicBezTo>
                  <a:pt x="20658" y="19426"/>
                  <a:pt x="20683" y="19413"/>
                  <a:pt x="20695" y="19374"/>
                </a:cubicBezTo>
                <a:cubicBezTo>
                  <a:pt x="20700" y="19356"/>
                  <a:pt x="20700" y="19336"/>
                  <a:pt x="20698" y="19317"/>
                </a:cubicBezTo>
                <a:cubicBezTo>
                  <a:pt x="20733" y="19305"/>
                  <a:pt x="20751" y="19248"/>
                  <a:pt x="20765" y="19199"/>
                </a:cubicBezTo>
                <a:cubicBezTo>
                  <a:pt x="20769" y="19186"/>
                  <a:pt x="20773" y="19172"/>
                  <a:pt x="20777" y="19159"/>
                </a:cubicBezTo>
                <a:cubicBezTo>
                  <a:pt x="20778" y="19157"/>
                  <a:pt x="20780" y="19153"/>
                  <a:pt x="20782" y="19148"/>
                </a:cubicBezTo>
                <a:cubicBezTo>
                  <a:pt x="20796" y="19118"/>
                  <a:pt x="20809" y="19089"/>
                  <a:pt x="20809" y="19058"/>
                </a:cubicBezTo>
                <a:cubicBezTo>
                  <a:pt x="20809" y="19044"/>
                  <a:pt x="20806" y="19032"/>
                  <a:pt x="20803" y="19022"/>
                </a:cubicBezTo>
                <a:cubicBezTo>
                  <a:pt x="20802" y="19019"/>
                  <a:pt x="20801" y="19014"/>
                  <a:pt x="20800" y="19016"/>
                </a:cubicBezTo>
                <a:cubicBezTo>
                  <a:pt x="20800" y="19011"/>
                  <a:pt x="20804" y="19001"/>
                  <a:pt x="20830" y="18990"/>
                </a:cubicBezTo>
                <a:cubicBezTo>
                  <a:pt x="20831" y="18990"/>
                  <a:pt x="20831" y="18989"/>
                  <a:pt x="20832" y="18989"/>
                </a:cubicBezTo>
                <a:cubicBezTo>
                  <a:pt x="20835" y="18996"/>
                  <a:pt x="20840" y="18999"/>
                  <a:pt x="20844" y="18999"/>
                </a:cubicBezTo>
                <a:cubicBezTo>
                  <a:pt x="20849" y="18998"/>
                  <a:pt x="20853" y="18994"/>
                  <a:pt x="20856" y="18986"/>
                </a:cubicBezTo>
                <a:cubicBezTo>
                  <a:pt x="20866" y="18953"/>
                  <a:pt x="20870" y="18917"/>
                  <a:pt x="20874" y="18882"/>
                </a:cubicBezTo>
                <a:cubicBezTo>
                  <a:pt x="20878" y="18843"/>
                  <a:pt x="20882" y="18805"/>
                  <a:pt x="20896" y="18778"/>
                </a:cubicBezTo>
                <a:cubicBezTo>
                  <a:pt x="20901" y="18768"/>
                  <a:pt x="20902" y="18753"/>
                  <a:pt x="20898" y="18741"/>
                </a:cubicBezTo>
                <a:cubicBezTo>
                  <a:pt x="20894" y="18729"/>
                  <a:pt x="20884" y="18701"/>
                  <a:pt x="20869" y="18701"/>
                </a:cubicBezTo>
                <a:cubicBezTo>
                  <a:pt x="20848" y="18701"/>
                  <a:pt x="20837" y="18715"/>
                  <a:pt x="20828" y="18726"/>
                </a:cubicBezTo>
                <a:cubicBezTo>
                  <a:pt x="20820" y="18736"/>
                  <a:pt x="20813" y="18743"/>
                  <a:pt x="20796" y="18743"/>
                </a:cubicBezTo>
                <a:cubicBezTo>
                  <a:pt x="20754" y="18743"/>
                  <a:pt x="20732" y="18695"/>
                  <a:pt x="20732" y="18599"/>
                </a:cubicBezTo>
                <a:cubicBezTo>
                  <a:pt x="20732" y="18582"/>
                  <a:pt x="20726" y="18568"/>
                  <a:pt x="20718" y="18568"/>
                </a:cubicBezTo>
                <a:lnTo>
                  <a:pt x="20705" y="18568"/>
                </a:lnTo>
                <a:cubicBezTo>
                  <a:pt x="20693" y="18568"/>
                  <a:pt x="20683" y="18581"/>
                  <a:pt x="20677" y="18601"/>
                </a:cubicBezTo>
                <a:cubicBezTo>
                  <a:pt x="20667" y="18573"/>
                  <a:pt x="20655" y="18525"/>
                  <a:pt x="20652" y="18509"/>
                </a:cubicBezTo>
                <a:cubicBezTo>
                  <a:pt x="20654" y="18504"/>
                  <a:pt x="20658" y="18497"/>
                  <a:pt x="20660" y="18486"/>
                </a:cubicBezTo>
                <a:cubicBezTo>
                  <a:pt x="20662" y="18471"/>
                  <a:pt x="20659" y="18455"/>
                  <a:pt x="20652" y="18448"/>
                </a:cubicBezTo>
                <a:cubicBezTo>
                  <a:pt x="20650" y="18446"/>
                  <a:pt x="20648" y="18441"/>
                  <a:pt x="20645" y="18428"/>
                </a:cubicBezTo>
                <a:cubicBezTo>
                  <a:pt x="20643" y="18421"/>
                  <a:pt x="20639" y="18412"/>
                  <a:pt x="20637" y="18404"/>
                </a:cubicBezTo>
                <a:cubicBezTo>
                  <a:pt x="20634" y="18398"/>
                  <a:pt x="20634" y="18392"/>
                  <a:pt x="20631" y="18386"/>
                </a:cubicBezTo>
                <a:cubicBezTo>
                  <a:pt x="20621" y="18366"/>
                  <a:pt x="20608" y="18353"/>
                  <a:pt x="20596" y="18341"/>
                </a:cubicBezTo>
                <a:cubicBezTo>
                  <a:pt x="20580" y="18324"/>
                  <a:pt x="20564" y="18309"/>
                  <a:pt x="20552" y="18272"/>
                </a:cubicBezTo>
                <a:cubicBezTo>
                  <a:pt x="20548" y="18260"/>
                  <a:pt x="20540" y="18256"/>
                  <a:pt x="20534" y="18262"/>
                </a:cubicBezTo>
                <a:close/>
                <a:moveTo>
                  <a:pt x="18103" y="18279"/>
                </a:moveTo>
                <a:cubicBezTo>
                  <a:pt x="18084" y="18279"/>
                  <a:pt x="18069" y="18310"/>
                  <a:pt x="18069" y="18348"/>
                </a:cubicBezTo>
                <a:cubicBezTo>
                  <a:pt x="18069" y="18386"/>
                  <a:pt x="18084" y="18416"/>
                  <a:pt x="18103" y="18416"/>
                </a:cubicBezTo>
                <a:cubicBezTo>
                  <a:pt x="18122" y="18416"/>
                  <a:pt x="18137" y="18386"/>
                  <a:pt x="18137" y="18348"/>
                </a:cubicBezTo>
                <a:cubicBezTo>
                  <a:pt x="18137" y="18310"/>
                  <a:pt x="18122" y="18279"/>
                  <a:pt x="18103" y="18279"/>
                </a:cubicBezTo>
                <a:close/>
                <a:moveTo>
                  <a:pt x="6701" y="18319"/>
                </a:moveTo>
                <a:cubicBezTo>
                  <a:pt x="6702" y="18324"/>
                  <a:pt x="6703" y="18330"/>
                  <a:pt x="6703" y="18335"/>
                </a:cubicBezTo>
                <a:cubicBezTo>
                  <a:pt x="6700" y="18333"/>
                  <a:pt x="6697" y="18332"/>
                  <a:pt x="6693" y="18329"/>
                </a:cubicBezTo>
                <a:lnTo>
                  <a:pt x="6701" y="18319"/>
                </a:lnTo>
                <a:close/>
                <a:moveTo>
                  <a:pt x="18450" y="18332"/>
                </a:moveTo>
                <a:cubicBezTo>
                  <a:pt x="18451" y="18337"/>
                  <a:pt x="18451" y="18343"/>
                  <a:pt x="18451" y="18350"/>
                </a:cubicBezTo>
                <a:cubicBezTo>
                  <a:pt x="18451" y="18356"/>
                  <a:pt x="18450" y="18358"/>
                  <a:pt x="18449" y="18363"/>
                </a:cubicBezTo>
                <a:cubicBezTo>
                  <a:pt x="18446" y="18360"/>
                  <a:pt x="18443" y="18355"/>
                  <a:pt x="18440" y="18355"/>
                </a:cubicBezTo>
                <a:cubicBezTo>
                  <a:pt x="18442" y="18347"/>
                  <a:pt x="18445" y="18337"/>
                  <a:pt x="18447" y="18335"/>
                </a:cubicBezTo>
                <a:cubicBezTo>
                  <a:pt x="18448" y="18334"/>
                  <a:pt x="18449" y="18333"/>
                  <a:pt x="18450" y="18332"/>
                </a:cubicBezTo>
                <a:close/>
                <a:moveTo>
                  <a:pt x="6625" y="18413"/>
                </a:moveTo>
                <a:cubicBezTo>
                  <a:pt x="6631" y="18422"/>
                  <a:pt x="6637" y="18429"/>
                  <a:pt x="6642" y="18434"/>
                </a:cubicBezTo>
                <a:cubicBezTo>
                  <a:pt x="6644" y="18437"/>
                  <a:pt x="6647" y="18440"/>
                  <a:pt x="6648" y="18441"/>
                </a:cubicBezTo>
                <a:cubicBezTo>
                  <a:pt x="6657" y="18459"/>
                  <a:pt x="6660" y="18483"/>
                  <a:pt x="6664" y="18514"/>
                </a:cubicBezTo>
                <a:cubicBezTo>
                  <a:pt x="6666" y="18529"/>
                  <a:pt x="6668" y="18546"/>
                  <a:pt x="6670" y="18560"/>
                </a:cubicBezTo>
                <a:cubicBezTo>
                  <a:pt x="6675" y="18594"/>
                  <a:pt x="6688" y="18611"/>
                  <a:pt x="6697" y="18623"/>
                </a:cubicBezTo>
                <a:cubicBezTo>
                  <a:pt x="6707" y="18635"/>
                  <a:pt x="6710" y="18639"/>
                  <a:pt x="6710" y="18648"/>
                </a:cubicBezTo>
                <a:cubicBezTo>
                  <a:pt x="6710" y="18695"/>
                  <a:pt x="6709" y="18716"/>
                  <a:pt x="6701" y="18742"/>
                </a:cubicBezTo>
                <a:cubicBezTo>
                  <a:pt x="6685" y="18792"/>
                  <a:pt x="6673" y="18817"/>
                  <a:pt x="6656" y="18852"/>
                </a:cubicBezTo>
                <a:lnTo>
                  <a:pt x="6648" y="18867"/>
                </a:lnTo>
                <a:cubicBezTo>
                  <a:pt x="6628" y="18906"/>
                  <a:pt x="6606" y="18913"/>
                  <a:pt x="6577" y="18922"/>
                </a:cubicBezTo>
                <a:cubicBezTo>
                  <a:pt x="6561" y="18927"/>
                  <a:pt x="6542" y="18932"/>
                  <a:pt x="6523" y="18945"/>
                </a:cubicBezTo>
                <a:cubicBezTo>
                  <a:pt x="6513" y="18951"/>
                  <a:pt x="6491" y="18949"/>
                  <a:pt x="6470" y="18945"/>
                </a:cubicBezTo>
                <a:cubicBezTo>
                  <a:pt x="6458" y="18943"/>
                  <a:pt x="6446" y="18940"/>
                  <a:pt x="6435" y="18940"/>
                </a:cubicBezTo>
                <a:cubicBezTo>
                  <a:pt x="6422" y="18940"/>
                  <a:pt x="6405" y="18943"/>
                  <a:pt x="6394" y="18965"/>
                </a:cubicBezTo>
                <a:cubicBezTo>
                  <a:pt x="6383" y="18986"/>
                  <a:pt x="6378" y="19014"/>
                  <a:pt x="6376" y="19043"/>
                </a:cubicBezTo>
                <a:lnTo>
                  <a:pt x="6222" y="18911"/>
                </a:lnTo>
                <a:lnTo>
                  <a:pt x="6250" y="18877"/>
                </a:lnTo>
                <a:lnTo>
                  <a:pt x="6452" y="18628"/>
                </a:lnTo>
                <a:cubicBezTo>
                  <a:pt x="6461" y="18648"/>
                  <a:pt x="6473" y="18663"/>
                  <a:pt x="6488" y="18663"/>
                </a:cubicBezTo>
                <a:cubicBezTo>
                  <a:pt x="6515" y="18663"/>
                  <a:pt x="6537" y="18619"/>
                  <a:pt x="6537" y="18565"/>
                </a:cubicBezTo>
                <a:cubicBezTo>
                  <a:pt x="6537" y="18552"/>
                  <a:pt x="6532" y="18543"/>
                  <a:pt x="6530" y="18531"/>
                </a:cubicBezTo>
                <a:lnTo>
                  <a:pt x="6625" y="18413"/>
                </a:lnTo>
                <a:close/>
                <a:moveTo>
                  <a:pt x="18404" y="18424"/>
                </a:moveTo>
                <a:cubicBezTo>
                  <a:pt x="18404" y="18426"/>
                  <a:pt x="18405" y="18427"/>
                  <a:pt x="18405" y="18428"/>
                </a:cubicBezTo>
                <a:cubicBezTo>
                  <a:pt x="18404" y="18428"/>
                  <a:pt x="18403" y="18427"/>
                  <a:pt x="18402" y="18426"/>
                </a:cubicBezTo>
                <a:cubicBezTo>
                  <a:pt x="18403" y="18426"/>
                  <a:pt x="18403" y="18424"/>
                  <a:pt x="18404" y="18424"/>
                </a:cubicBezTo>
                <a:close/>
                <a:moveTo>
                  <a:pt x="19126" y="18503"/>
                </a:moveTo>
                <a:cubicBezTo>
                  <a:pt x="19108" y="18503"/>
                  <a:pt x="19092" y="18534"/>
                  <a:pt x="19092" y="18572"/>
                </a:cubicBezTo>
                <a:cubicBezTo>
                  <a:pt x="19092" y="18609"/>
                  <a:pt x="19108" y="18639"/>
                  <a:pt x="19126" y="18639"/>
                </a:cubicBezTo>
                <a:cubicBezTo>
                  <a:pt x="19145" y="18639"/>
                  <a:pt x="19160" y="18609"/>
                  <a:pt x="19160" y="18572"/>
                </a:cubicBezTo>
                <a:cubicBezTo>
                  <a:pt x="19160" y="18534"/>
                  <a:pt x="19145" y="18503"/>
                  <a:pt x="19126" y="18503"/>
                </a:cubicBezTo>
                <a:close/>
                <a:moveTo>
                  <a:pt x="20639" y="18593"/>
                </a:moveTo>
                <a:cubicBezTo>
                  <a:pt x="20641" y="18598"/>
                  <a:pt x="20643" y="18604"/>
                  <a:pt x="20644" y="18609"/>
                </a:cubicBezTo>
                <a:cubicBezTo>
                  <a:pt x="20641" y="18602"/>
                  <a:pt x="20640" y="18598"/>
                  <a:pt x="20639" y="18593"/>
                </a:cubicBezTo>
                <a:close/>
                <a:moveTo>
                  <a:pt x="5781" y="18610"/>
                </a:moveTo>
                <a:lnTo>
                  <a:pt x="6054" y="18841"/>
                </a:lnTo>
                <a:cubicBezTo>
                  <a:pt x="6039" y="18868"/>
                  <a:pt x="6029" y="18905"/>
                  <a:pt x="6029" y="18948"/>
                </a:cubicBezTo>
                <a:cubicBezTo>
                  <a:pt x="6029" y="19029"/>
                  <a:pt x="6062" y="19094"/>
                  <a:pt x="6103" y="19094"/>
                </a:cubicBezTo>
                <a:cubicBezTo>
                  <a:pt x="6143" y="19094"/>
                  <a:pt x="6175" y="19029"/>
                  <a:pt x="6175" y="18948"/>
                </a:cubicBezTo>
                <a:cubicBezTo>
                  <a:pt x="6175" y="18947"/>
                  <a:pt x="6175" y="18945"/>
                  <a:pt x="6175" y="18944"/>
                </a:cubicBezTo>
                <a:lnTo>
                  <a:pt x="6374" y="19112"/>
                </a:lnTo>
                <a:cubicBezTo>
                  <a:pt x="6374" y="19116"/>
                  <a:pt x="6374" y="19121"/>
                  <a:pt x="6374" y="19126"/>
                </a:cubicBezTo>
                <a:cubicBezTo>
                  <a:pt x="6374" y="19155"/>
                  <a:pt x="6373" y="19182"/>
                  <a:pt x="6370" y="19203"/>
                </a:cubicBezTo>
                <a:cubicBezTo>
                  <a:pt x="6366" y="19145"/>
                  <a:pt x="6342" y="19100"/>
                  <a:pt x="6312" y="19100"/>
                </a:cubicBezTo>
                <a:cubicBezTo>
                  <a:pt x="6279" y="19100"/>
                  <a:pt x="6253" y="19153"/>
                  <a:pt x="6253" y="19219"/>
                </a:cubicBezTo>
                <a:cubicBezTo>
                  <a:pt x="6253" y="19225"/>
                  <a:pt x="6254" y="19231"/>
                  <a:pt x="6254" y="19237"/>
                </a:cubicBezTo>
                <a:cubicBezTo>
                  <a:pt x="6249" y="19236"/>
                  <a:pt x="6245" y="19233"/>
                  <a:pt x="6239" y="19233"/>
                </a:cubicBezTo>
                <a:cubicBezTo>
                  <a:pt x="6217" y="19233"/>
                  <a:pt x="6203" y="19274"/>
                  <a:pt x="6203" y="19313"/>
                </a:cubicBezTo>
                <a:cubicBezTo>
                  <a:pt x="6203" y="19360"/>
                  <a:pt x="6217" y="19440"/>
                  <a:pt x="6236" y="19483"/>
                </a:cubicBezTo>
                <a:cubicBezTo>
                  <a:pt x="6227" y="19483"/>
                  <a:pt x="6220" y="19496"/>
                  <a:pt x="6220" y="19513"/>
                </a:cubicBezTo>
                <a:cubicBezTo>
                  <a:pt x="6220" y="19550"/>
                  <a:pt x="6227" y="19572"/>
                  <a:pt x="6235" y="19585"/>
                </a:cubicBezTo>
                <a:cubicBezTo>
                  <a:pt x="6212" y="19643"/>
                  <a:pt x="6206" y="19702"/>
                  <a:pt x="6199" y="19769"/>
                </a:cubicBezTo>
                <a:cubicBezTo>
                  <a:pt x="6197" y="19788"/>
                  <a:pt x="6195" y="19808"/>
                  <a:pt x="6192" y="19831"/>
                </a:cubicBezTo>
                <a:cubicBezTo>
                  <a:pt x="6190" y="19852"/>
                  <a:pt x="6163" y="19858"/>
                  <a:pt x="6153" y="19860"/>
                </a:cubicBezTo>
                <a:lnTo>
                  <a:pt x="6146" y="19862"/>
                </a:lnTo>
                <a:cubicBezTo>
                  <a:pt x="6103" y="19884"/>
                  <a:pt x="6071" y="19958"/>
                  <a:pt x="6071" y="20040"/>
                </a:cubicBezTo>
                <a:cubicBezTo>
                  <a:pt x="6071" y="20096"/>
                  <a:pt x="6081" y="20130"/>
                  <a:pt x="6094" y="20155"/>
                </a:cubicBezTo>
                <a:cubicBezTo>
                  <a:pt x="6067" y="20176"/>
                  <a:pt x="6048" y="20229"/>
                  <a:pt x="6048" y="20291"/>
                </a:cubicBezTo>
                <a:cubicBezTo>
                  <a:pt x="6048" y="20359"/>
                  <a:pt x="6071" y="20412"/>
                  <a:pt x="6102" y="20429"/>
                </a:cubicBezTo>
                <a:cubicBezTo>
                  <a:pt x="6097" y="20436"/>
                  <a:pt x="6093" y="20441"/>
                  <a:pt x="6089" y="20449"/>
                </a:cubicBezTo>
                <a:cubicBezTo>
                  <a:pt x="6075" y="20475"/>
                  <a:pt x="6073" y="20508"/>
                  <a:pt x="6070" y="20540"/>
                </a:cubicBezTo>
                <a:cubicBezTo>
                  <a:pt x="6068" y="20560"/>
                  <a:pt x="6067" y="20582"/>
                  <a:pt x="6062" y="20601"/>
                </a:cubicBezTo>
                <a:cubicBezTo>
                  <a:pt x="6057" y="20622"/>
                  <a:pt x="6050" y="20626"/>
                  <a:pt x="6035" y="20632"/>
                </a:cubicBezTo>
                <a:cubicBezTo>
                  <a:pt x="6023" y="20637"/>
                  <a:pt x="6009" y="20643"/>
                  <a:pt x="5997" y="20666"/>
                </a:cubicBezTo>
                <a:cubicBezTo>
                  <a:pt x="5969" y="20722"/>
                  <a:pt x="5957" y="20787"/>
                  <a:pt x="5957" y="20878"/>
                </a:cubicBezTo>
                <a:cubicBezTo>
                  <a:pt x="5957" y="20930"/>
                  <a:pt x="5977" y="20991"/>
                  <a:pt x="5998" y="21004"/>
                </a:cubicBezTo>
                <a:cubicBezTo>
                  <a:pt x="5998" y="21004"/>
                  <a:pt x="5999" y="21005"/>
                  <a:pt x="6000" y="21006"/>
                </a:cubicBezTo>
                <a:lnTo>
                  <a:pt x="5801" y="21227"/>
                </a:lnTo>
                <a:lnTo>
                  <a:pt x="5791" y="21239"/>
                </a:lnTo>
                <a:cubicBezTo>
                  <a:pt x="5792" y="21231"/>
                  <a:pt x="5796" y="21225"/>
                  <a:pt x="5796" y="21216"/>
                </a:cubicBezTo>
                <a:cubicBezTo>
                  <a:pt x="5796" y="21160"/>
                  <a:pt x="5773" y="21114"/>
                  <a:pt x="5745" y="21114"/>
                </a:cubicBezTo>
                <a:cubicBezTo>
                  <a:pt x="5725" y="21114"/>
                  <a:pt x="5711" y="21141"/>
                  <a:pt x="5702" y="21175"/>
                </a:cubicBezTo>
                <a:cubicBezTo>
                  <a:pt x="5701" y="21172"/>
                  <a:pt x="5699" y="21170"/>
                  <a:pt x="5698" y="21167"/>
                </a:cubicBezTo>
                <a:cubicBezTo>
                  <a:pt x="5694" y="21158"/>
                  <a:pt x="5690" y="21151"/>
                  <a:pt x="5686" y="21142"/>
                </a:cubicBezTo>
                <a:cubicBezTo>
                  <a:pt x="5684" y="21139"/>
                  <a:pt x="5682" y="21134"/>
                  <a:pt x="5679" y="21130"/>
                </a:cubicBezTo>
                <a:cubicBezTo>
                  <a:pt x="5678" y="21127"/>
                  <a:pt x="5675" y="21122"/>
                  <a:pt x="5673" y="21118"/>
                </a:cubicBezTo>
                <a:cubicBezTo>
                  <a:pt x="5676" y="21115"/>
                  <a:pt x="5679" y="21113"/>
                  <a:pt x="5682" y="21111"/>
                </a:cubicBezTo>
                <a:cubicBezTo>
                  <a:pt x="5692" y="21101"/>
                  <a:pt x="5709" y="21088"/>
                  <a:pt x="5711" y="21051"/>
                </a:cubicBezTo>
                <a:cubicBezTo>
                  <a:pt x="5711" y="21037"/>
                  <a:pt x="5707" y="21025"/>
                  <a:pt x="5701" y="21020"/>
                </a:cubicBezTo>
                <a:cubicBezTo>
                  <a:pt x="5700" y="21020"/>
                  <a:pt x="5700" y="21018"/>
                  <a:pt x="5699" y="21018"/>
                </a:cubicBezTo>
                <a:cubicBezTo>
                  <a:pt x="5704" y="20999"/>
                  <a:pt x="5709" y="20978"/>
                  <a:pt x="5709" y="20955"/>
                </a:cubicBezTo>
                <a:cubicBezTo>
                  <a:pt x="5709" y="20886"/>
                  <a:pt x="5688" y="20857"/>
                  <a:pt x="5672" y="20836"/>
                </a:cubicBezTo>
                <a:cubicBezTo>
                  <a:pt x="5658" y="20817"/>
                  <a:pt x="5651" y="20806"/>
                  <a:pt x="5651" y="20780"/>
                </a:cubicBezTo>
                <a:lnTo>
                  <a:pt x="5651" y="20762"/>
                </a:lnTo>
                <a:cubicBezTo>
                  <a:pt x="5705" y="20740"/>
                  <a:pt x="5747" y="20648"/>
                  <a:pt x="5747" y="20533"/>
                </a:cubicBezTo>
                <a:cubicBezTo>
                  <a:pt x="5747" y="20419"/>
                  <a:pt x="5706" y="20329"/>
                  <a:pt x="5654" y="20304"/>
                </a:cubicBezTo>
                <a:cubicBezTo>
                  <a:pt x="5662" y="20284"/>
                  <a:pt x="5669" y="20262"/>
                  <a:pt x="5669" y="20232"/>
                </a:cubicBezTo>
                <a:cubicBezTo>
                  <a:pt x="5669" y="20207"/>
                  <a:pt x="5661" y="20178"/>
                  <a:pt x="5653" y="20146"/>
                </a:cubicBezTo>
                <a:cubicBezTo>
                  <a:pt x="5647" y="20123"/>
                  <a:pt x="5641" y="20098"/>
                  <a:pt x="5639" y="20080"/>
                </a:cubicBezTo>
                <a:lnTo>
                  <a:pt x="5639" y="20056"/>
                </a:lnTo>
                <a:cubicBezTo>
                  <a:pt x="5640" y="20051"/>
                  <a:pt x="5641" y="20045"/>
                  <a:pt x="5641" y="20040"/>
                </a:cubicBezTo>
                <a:cubicBezTo>
                  <a:pt x="5641" y="20029"/>
                  <a:pt x="5644" y="20023"/>
                  <a:pt x="5645" y="20023"/>
                </a:cubicBezTo>
                <a:cubicBezTo>
                  <a:pt x="5656" y="20023"/>
                  <a:pt x="5658" y="20029"/>
                  <a:pt x="5662" y="20048"/>
                </a:cubicBezTo>
                <a:cubicBezTo>
                  <a:pt x="5667" y="20067"/>
                  <a:pt x="5676" y="20100"/>
                  <a:pt x="5700" y="20100"/>
                </a:cubicBezTo>
                <a:cubicBezTo>
                  <a:pt x="5707" y="20100"/>
                  <a:pt x="5713" y="20091"/>
                  <a:pt x="5715" y="20077"/>
                </a:cubicBezTo>
                <a:lnTo>
                  <a:pt x="5785" y="19447"/>
                </a:lnTo>
                <a:cubicBezTo>
                  <a:pt x="5785" y="19445"/>
                  <a:pt x="5785" y="19443"/>
                  <a:pt x="5785" y="19440"/>
                </a:cubicBezTo>
                <a:lnTo>
                  <a:pt x="5785" y="19376"/>
                </a:lnTo>
                <a:cubicBezTo>
                  <a:pt x="5785" y="19360"/>
                  <a:pt x="5778" y="19347"/>
                  <a:pt x="5770" y="19347"/>
                </a:cubicBezTo>
                <a:cubicBezTo>
                  <a:pt x="5768" y="19347"/>
                  <a:pt x="5767" y="19346"/>
                  <a:pt x="5765" y="19346"/>
                </a:cubicBezTo>
                <a:cubicBezTo>
                  <a:pt x="5759" y="19345"/>
                  <a:pt x="5754" y="19344"/>
                  <a:pt x="5745" y="19349"/>
                </a:cubicBezTo>
                <a:cubicBezTo>
                  <a:pt x="5736" y="19358"/>
                  <a:pt x="5729" y="19373"/>
                  <a:pt x="5725" y="19383"/>
                </a:cubicBezTo>
                <a:cubicBezTo>
                  <a:pt x="5723" y="19389"/>
                  <a:pt x="5721" y="19391"/>
                  <a:pt x="5720" y="19393"/>
                </a:cubicBezTo>
                <a:cubicBezTo>
                  <a:pt x="5714" y="19378"/>
                  <a:pt x="5705" y="19319"/>
                  <a:pt x="5705" y="19279"/>
                </a:cubicBezTo>
                <a:cubicBezTo>
                  <a:pt x="5705" y="19236"/>
                  <a:pt x="5709" y="19208"/>
                  <a:pt x="5715" y="19176"/>
                </a:cubicBezTo>
                <a:cubicBezTo>
                  <a:pt x="5718" y="19158"/>
                  <a:pt x="5721" y="19138"/>
                  <a:pt x="5723" y="19115"/>
                </a:cubicBezTo>
                <a:cubicBezTo>
                  <a:pt x="5740" y="19107"/>
                  <a:pt x="5747" y="19085"/>
                  <a:pt x="5747" y="19063"/>
                </a:cubicBezTo>
                <a:cubicBezTo>
                  <a:pt x="5747" y="19025"/>
                  <a:pt x="5731" y="18996"/>
                  <a:pt x="5729" y="18993"/>
                </a:cubicBezTo>
                <a:cubicBezTo>
                  <a:pt x="5726" y="18973"/>
                  <a:pt x="5723" y="18910"/>
                  <a:pt x="5723" y="18867"/>
                </a:cubicBezTo>
                <a:cubicBezTo>
                  <a:pt x="5723" y="18791"/>
                  <a:pt x="5743" y="18719"/>
                  <a:pt x="5759" y="18666"/>
                </a:cubicBezTo>
                <a:cubicBezTo>
                  <a:pt x="5771" y="18656"/>
                  <a:pt x="5781" y="18638"/>
                  <a:pt x="5781" y="18610"/>
                </a:cubicBezTo>
                <a:close/>
                <a:moveTo>
                  <a:pt x="20703" y="18629"/>
                </a:moveTo>
                <a:cubicBezTo>
                  <a:pt x="20708" y="18724"/>
                  <a:pt x="20735" y="18783"/>
                  <a:pt x="20777" y="18798"/>
                </a:cubicBezTo>
                <a:cubicBezTo>
                  <a:pt x="20776" y="18801"/>
                  <a:pt x="20774" y="18801"/>
                  <a:pt x="20773" y="18805"/>
                </a:cubicBezTo>
                <a:cubicBezTo>
                  <a:pt x="20761" y="18844"/>
                  <a:pt x="20768" y="18895"/>
                  <a:pt x="20787" y="18918"/>
                </a:cubicBezTo>
                <a:cubicBezTo>
                  <a:pt x="20806" y="18941"/>
                  <a:pt x="20830" y="18928"/>
                  <a:pt x="20842" y="18891"/>
                </a:cubicBezTo>
                <a:cubicBezTo>
                  <a:pt x="20841" y="18901"/>
                  <a:pt x="20840" y="18911"/>
                  <a:pt x="20838" y="18919"/>
                </a:cubicBezTo>
                <a:cubicBezTo>
                  <a:pt x="20837" y="18918"/>
                  <a:pt x="20836" y="18918"/>
                  <a:pt x="20834" y="18918"/>
                </a:cubicBezTo>
                <a:cubicBezTo>
                  <a:pt x="20827" y="18918"/>
                  <a:pt x="20823" y="18926"/>
                  <a:pt x="20820" y="18933"/>
                </a:cubicBezTo>
                <a:cubicBezTo>
                  <a:pt x="20802" y="18941"/>
                  <a:pt x="20771" y="18959"/>
                  <a:pt x="20771" y="19016"/>
                </a:cubicBezTo>
                <a:cubicBezTo>
                  <a:pt x="20771" y="19030"/>
                  <a:pt x="20774" y="19041"/>
                  <a:pt x="20777" y="19051"/>
                </a:cubicBezTo>
                <a:cubicBezTo>
                  <a:pt x="20778" y="19054"/>
                  <a:pt x="20779" y="19059"/>
                  <a:pt x="20779" y="19058"/>
                </a:cubicBezTo>
                <a:cubicBezTo>
                  <a:pt x="20778" y="19069"/>
                  <a:pt x="20765" y="19098"/>
                  <a:pt x="20760" y="19107"/>
                </a:cubicBezTo>
                <a:cubicBezTo>
                  <a:pt x="20756" y="19116"/>
                  <a:pt x="20753" y="19123"/>
                  <a:pt x="20752" y="19127"/>
                </a:cubicBezTo>
                <a:cubicBezTo>
                  <a:pt x="20747" y="19141"/>
                  <a:pt x="20743" y="19155"/>
                  <a:pt x="20739" y="19170"/>
                </a:cubicBezTo>
                <a:cubicBezTo>
                  <a:pt x="20722" y="19227"/>
                  <a:pt x="20711" y="19262"/>
                  <a:pt x="20686" y="19262"/>
                </a:cubicBezTo>
                <a:cubicBezTo>
                  <a:pt x="20678" y="19262"/>
                  <a:pt x="20669" y="19257"/>
                  <a:pt x="20669" y="19236"/>
                </a:cubicBezTo>
                <a:cubicBezTo>
                  <a:pt x="20669" y="19221"/>
                  <a:pt x="20673" y="19210"/>
                  <a:pt x="20679" y="19192"/>
                </a:cubicBezTo>
                <a:cubicBezTo>
                  <a:pt x="20683" y="19179"/>
                  <a:pt x="20688" y="19164"/>
                  <a:pt x="20691" y="19147"/>
                </a:cubicBezTo>
                <a:cubicBezTo>
                  <a:pt x="20700" y="19140"/>
                  <a:pt x="20708" y="19130"/>
                  <a:pt x="20713" y="19113"/>
                </a:cubicBezTo>
                <a:cubicBezTo>
                  <a:pt x="20725" y="19073"/>
                  <a:pt x="20718" y="19023"/>
                  <a:pt x="20699" y="19000"/>
                </a:cubicBezTo>
                <a:cubicBezTo>
                  <a:pt x="20689" y="18988"/>
                  <a:pt x="20678" y="18985"/>
                  <a:pt x="20667" y="18990"/>
                </a:cubicBezTo>
                <a:cubicBezTo>
                  <a:pt x="20659" y="18994"/>
                  <a:pt x="20653" y="19007"/>
                  <a:pt x="20648" y="19021"/>
                </a:cubicBezTo>
                <a:cubicBezTo>
                  <a:pt x="20646" y="19020"/>
                  <a:pt x="20644" y="19018"/>
                  <a:pt x="20643" y="19017"/>
                </a:cubicBezTo>
                <a:cubicBezTo>
                  <a:pt x="20623" y="19005"/>
                  <a:pt x="20616" y="18998"/>
                  <a:pt x="20616" y="18986"/>
                </a:cubicBezTo>
                <a:cubicBezTo>
                  <a:pt x="20616" y="18974"/>
                  <a:pt x="20618" y="18971"/>
                  <a:pt x="20627" y="18960"/>
                </a:cubicBezTo>
                <a:cubicBezTo>
                  <a:pt x="20632" y="18955"/>
                  <a:pt x="20637" y="18948"/>
                  <a:pt x="20641" y="18939"/>
                </a:cubicBezTo>
                <a:cubicBezTo>
                  <a:pt x="20668" y="18886"/>
                  <a:pt x="20671" y="18814"/>
                  <a:pt x="20671" y="18751"/>
                </a:cubicBezTo>
                <a:cubicBezTo>
                  <a:pt x="20671" y="18722"/>
                  <a:pt x="20666" y="18688"/>
                  <a:pt x="20662" y="18662"/>
                </a:cubicBezTo>
                <a:cubicBezTo>
                  <a:pt x="20662" y="18662"/>
                  <a:pt x="20662" y="18662"/>
                  <a:pt x="20663" y="18663"/>
                </a:cubicBezTo>
                <a:cubicBezTo>
                  <a:pt x="20665" y="18668"/>
                  <a:pt x="20669" y="18671"/>
                  <a:pt x="20673" y="18671"/>
                </a:cubicBezTo>
                <a:lnTo>
                  <a:pt x="20686" y="18671"/>
                </a:lnTo>
                <a:cubicBezTo>
                  <a:pt x="20694" y="18671"/>
                  <a:pt x="20701" y="18658"/>
                  <a:pt x="20701" y="18642"/>
                </a:cubicBezTo>
                <a:cubicBezTo>
                  <a:pt x="20701" y="18639"/>
                  <a:pt x="20701" y="18631"/>
                  <a:pt x="20703" y="18629"/>
                </a:cubicBezTo>
                <a:close/>
                <a:moveTo>
                  <a:pt x="20602" y="18729"/>
                </a:moveTo>
                <a:cubicBezTo>
                  <a:pt x="20595" y="18733"/>
                  <a:pt x="20589" y="18741"/>
                  <a:pt x="20585" y="18755"/>
                </a:cubicBezTo>
                <a:cubicBezTo>
                  <a:pt x="20577" y="18782"/>
                  <a:pt x="20581" y="18817"/>
                  <a:pt x="20595" y="18833"/>
                </a:cubicBezTo>
                <a:cubicBezTo>
                  <a:pt x="20608" y="18849"/>
                  <a:pt x="20626" y="18840"/>
                  <a:pt x="20634" y="18813"/>
                </a:cubicBezTo>
                <a:cubicBezTo>
                  <a:pt x="20642" y="18786"/>
                  <a:pt x="20637" y="18751"/>
                  <a:pt x="20624" y="18735"/>
                </a:cubicBezTo>
                <a:cubicBezTo>
                  <a:pt x="20617" y="18727"/>
                  <a:pt x="20609" y="18726"/>
                  <a:pt x="20602" y="18729"/>
                </a:cubicBezTo>
                <a:close/>
                <a:moveTo>
                  <a:pt x="20864" y="18761"/>
                </a:moveTo>
                <a:cubicBezTo>
                  <a:pt x="20853" y="18795"/>
                  <a:pt x="20848" y="18833"/>
                  <a:pt x="20845" y="18868"/>
                </a:cubicBezTo>
                <a:cubicBezTo>
                  <a:pt x="20849" y="18838"/>
                  <a:pt x="20845" y="18808"/>
                  <a:pt x="20833" y="18788"/>
                </a:cubicBezTo>
                <a:cubicBezTo>
                  <a:pt x="20837" y="18784"/>
                  <a:pt x="20841" y="18779"/>
                  <a:pt x="20844" y="18776"/>
                </a:cubicBezTo>
                <a:cubicBezTo>
                  <a:pt x="20850" y="18767"/>
                  <a:pt x="20855" y="18762"/>
                  <a:pt x="20864" y="18761"/>
                </a:cubicBezTo>
                <a:close/>
                <a:moveTo>
                  <a:pt x="19032" y="19006"/>
                </a:moveTo>
                <a:cubicBezTo>
                  <a:pt x="19028" y="19004"/>
                  <a:pt x="19023" y="19006"/>
                  <a:pt x="19019" y="19011"/>
                </a:cubicBezTo>
                <a:cubicBezTo>
                  <a:pt x="19016" y="19017"/>
                  <a:pt x="19014" y="19026"/>
                  <a:pt x="19014" y="19035"/>
                </a:cubicBezTo>
                <a:cubicBezTo>
                  <a:pt x="19014" y="19058"/>
                  <a:pt x="19014" y="19098"/>
                  <a:pt x="19032" y="19122"/>
                </a:cubicBezTo>
                <a:cubicBezTo>
                  <a:pt x="19027" y="19125"/>
                  <a:pt x="19021" y="19128"/>
                  <a:pt x="19015" y="19131"/>
                </a:cubicBezTo>
                <a:cubicBezTo>
                  <a:pt x="18992" y="19145"/>
                  <a:pt x="18966" y="19161"/>
                  <a:pt x="18946" y="19162"/>
                </a:cubicBezTo>
                <a:lnTo>
                  <a:pt x="18944" y="19161"/>
                </a:lnTo>
                <a:cubicBezTo>
                  <a:pt x="18937" y="19157"/>
                  <a:pt x="18925" y="19150"/>
                  <a:pt x="18909" y="19144"/>
                </a:cubicBezTo>
                <a:cubicBezTo>
                  <a:pt x="18889" y="19136"/>
                  <a:pt x="18871" y="19131"/>
                  <a:pt x="18858" y="19131"/>
                </a:cubicBezTo>
                <a:cubicBezTo>
                  <a:pt x="18819" y="19131"/>
                  <a:pt x="18813" y="19170"/>
                  <a:pt x="18813" y="19192"/>
                </a:cubicBezTo>
                <a:cubicBezTo>
                  <a:pt x="18813" y="19236"/>
                  <a:pt x="18827" y="19322"/>
                  <a:pt x="18847" y="19404"/>
                </a:cubicBezTo>
                <a:cubicBezTo>
                  <a:pt x="18868" y="19487"/>
                  <a:pt x="18911" y="19626"/>
                  <a:pt x="18961" y="19626"/>
                </a:cubicBezTo>
                <a:cubicBezTo>
                  <a:pt x="19016" y="19626"/>
                  <a:pt x="19076" y="19381"/>
                  <a:pt x="19076" y="19277"/>
                </a:cubicBezTo>
                <a:cubicBezTo>
                  <a:pt x="19076" y="19240"/>
                  <a:pt x="19069" y="19213"/>
                  <a:pt x="19062" y="19190"/>
                </a:cubicBezTo>
                <a:cubicBezTo>
                  <a:pt x="19058" y="19174"/>
                  <a:pt x="19054" y="19160"/>
                  <a:pt x="19052" y="19142"/>
                </a:cubicBezTo>
                <a:cubicBezTo>
                  <a:pt x="19052" y="19140"/>
                  <a:pt x="19051" y="19138"/>
                  <a:pt x="19051" y="19136"/>
                </a:cubicBezTo>
                <a:cubicBezTo>
                  <a:pt x="19053" y="19136"/>
                  <a:pt x="19056" y="19135"/>
                  <a:pt x="19058" y="19133"/>
                </a:cubicBezTo>
                <a:cubicBezTo>
                  <a:pt x="19061" y="19128"/>
                  <a:pt x="19064" y="19121"/>
                  <a:pt x="19065" y="19113"/>
                </a:cubicBezTo>
                <a:cubicBezTo>
                  <a:pt x="19065" y="19108"/>
                  <a:pt x="19066" y="19104"/>
                  <a:pt x="19067" y="19100"/>
                </a:cubicBezTo>
                <a:cubicBezTo>
                  <a:pt x="19069" y="19087"/>
                  <a:pt x="19072" y="19069"/>
                  <a:pt x="19072" y="19035"/>
                </a:cubicBezTo>
                <a:cubicBezTo>
                  <a:pt x="19072" y="19025"/>
                  <a:pt x="19069" y="19016"/>
                  <a:pt x="19065" y="19010"/>
                </a:cubicBezTo>
                <a:cubicBezTo>
                  <a:pt x="19061" y="19005"/>
                  <a:pt x="19056" y="19004"/>
                  <a:pt x="19052" y="19007"/>
                </a:cubicBezTo>
                <a:cubicBezTo>
                  <a:pt x="19051" y="19007"/>
                  <a:pt x="19042" y="19009"/>
                  <a:pt x="19032" y="19006"/>
                </a:cubicBezTo>
                <a:close/>
                <a:moveTo>
                  <a:pt x="20565" y="19065"/>
                </a:moveTo>
                <a:cubicBezTo>
                  <a:pt x="20558" y="19069"/>
                  <a:pt x="20552" y="19077"/>
                  <a:pt x="20548" y="19091"/>
                </a:cubicBezTo>
                <a:cubicBezTo>
                  <a:pt x="20539" y="19118"/>
                  <a:pt x="20544" y="19153"/>
                  <a:pt x="20557" y="19169"/>
                </a:cubicBezTo>
                <a:cubicBezTo>
                  <a:pt x="20571" y="19185"/>
                  <a:pt x="20588" y="19176"/>
                  <a:pt x="20596" y="19149"/>
                </a:cubicBezTo>
                <a:cubicBezTo>
                  <a:pt x="20604" y="19122"/>
                  <a:pt x="20600" y="19087"/>
                  <a:pt x="20587" y="19071"/>
                </a:cubicBezTo>
                <a:cubicBezTo>
                  <a:pt x="20580" y="19063"/>
                  <a:pt x="20572" y="19061"/>
                  <a:pt x="20565" y="19065"/>
                </a:cubicBezTo>
                <a:close/>
                <a:moveTo>
                  <a:pt x="19028" y="19186"/>
                </a:moveTo>
                <a:cubicBezTo>
                  <a:pt x="19031" y="19198"/>
                  <a:pt x="19034" y="19209"/>
                  <a:pt x="19036" y="19219"/>
                </a:cubicBezTo>
                <a:cubicBezTo>
                  <a:pt x="19042" y="19239"/>
                  <a:pt x="19046" y="19255"/>
                  <a:pt x="19046" y="19277"/>
                </a:cubicBezTo>
                <a:cubicBezTo>
                  <a:pt x="19046" y="19363"/>
                  <a:pt x="18991" y="19565"/>
                  <a:pt x="18961" y="19565"/>
                </a:cubicBezTo>
                <a:cubicBezTo>
                  <a:pt x="18949" y="19565"/>
                  <a:pt x="18935" y="19544"/>
                  <a:pt x="18919" y="19510"/>
                </a:cubicBezTo>
                <a:cubicBezTo>
                  <a:pt x="18925" y="19513"/>
                  <a:pt x="18930" y="19517"/>
                  <a:pt x="18936" y="19517"/>
                </a:cubicBezTo>
                <a:cubicBezTo>
                  <a:pt x="18973" y="19517"/>
                  <a:pt x="19003" y="19457"/>
                  <a:pt x="19003" y="19383"/>
                </a:cubicBezTo>
                <a:cubicBezTo>
                  <a:pt x="19003" y="19309"/>
                  <a:pt x="18973" y="19249"/>
                  <a:pt x="18936" y="19249"/>
                </a:cubicBezTo>
                <a:cubicBezTo>
                  <a:pt x="18923" y="19249"/>
                  <a:pt x="18912" y="19257"/>
                  <a:pt x="18902" y="19269"/>
                </a:cubicBezTo>
                <a:lnTo>
                  <a:pt x="18915" y="19208"/>
                </a:lnTo>
                <a:cubicBezTo>
                  <a:pt x="18924" y="19213"/>
                  <a:pt x="18932" y="19217"/>
                  <a:pt x="18936" y="19219"/>
                </a:cubicBezTo>
                <a:cubicBezTo>
                  <a:pt x="18941" y="19221"/>
                  <a:pt x="18942" y="19222"/>
                  <a:pt x="18944" y="19222"/>
                </a:cubicBezTo>
                <a:cubicBezTo>
                  <a:pt x="18969" y="19222"/>
                  <a:pt x="18996" y="19206"/>
                  <a:pt x="19023" y="19190"/>
                </a:cubicBezTo>
                <a:cubicBezTo>
                  <a:pt x="19025" y="19189"/>
                  <a:pt x="19027" y="19187"/>
                  <a:pt x="19028" y="19186"/>
                </a:cubicBezTo>
                <a:close/>
                <a:moveTo>
                  <a:pt x="18858" y="19192"/>
                </a:moveTo>
                <a:cubicBezTo>
                  <a:pt x="18865" y="19192"/>
                  <a:pt x="18874" y="19193"/>
                  <a:pt x="18885" y="19197"/>
                </a:cubicBezTo>
                <a:lnTo>
                  <a:pt x="18860" y="19316"/>
                </a:lnTo>
                <a:cubicBezTo>
                  <a:pt x="18849" y="19262"/>
                  <a:pt x="18843" y="19219"/>
                  <a:pt x="18843" y="19196"/>
                </a:cubicBezTo>
                <a:cubicBezTo>
                  <a:pt x="18844" y="19194"/>
                  <a:pt x="18849" y="19192"/>
                  <a:pt x="18858" y="19192"/>
                </a:cubicBezTo>
                <a:close/>
                <a:moveTo>
                  <a:pt x="20511" y="19193"/>
                </a:moveTo>
                <a:cubicBezTo>
                  <a:pt x="20514" y="19200"/>
                  <a:pt x="20517" y="19205"/>
                  <a:pt x="20520" y="19210"/>
                </a:cubicBezTo>
                <a:cubicBezTo>
                  <a:pt x="20520" y="19230"/>
                  <a:pt x="20521" y="19250"/>
                  <a:pt x="20528" y="19264"/>
                </a:cubicBezTo>
                <a:cubicBezTo>
                  <a:pt x="20531" y="19271"/>
                  <a:pt x="20536" y="19278"/>
                  <a:pt x="20545" y="19278"/>
                </a:cubicBezTo>
                <a:cubicBezTo>
                  <a:pt x="20560" y="19278"/>
                  <a:pt x="20570" y="19261"/>
                  <a:pt x="20578" y="19249"/>
                </a:cubicBezTo>
                <a:cubicBezTo>
                  <a:pt x="20579" y="19249"/>
                  <a:pt x="20579" y="19249"/>
                  <a:pt x="20579" y="19249"/>
                </a:cubicBezTo>
                <a:cubicBezTo>
                  <a:pt x="20580" y="19250"/>
                  <a:pt x="20581" y="19251"/>
                  <a:pt x="20582" y="19251"/>
                </a:cubicBezTo>
                <a:cubicBezTo>
                  <a:pt x="20584" y="19272"/>
                  <a:pt x="20587" y="19290"/>
                  <a:pt x="20592" y="19302"/>
                </a:cubicBezTo>
                <a:cubicBezTo>
                  <a:pt x="20584" y="19348"/>
                  <a:pt x="20563" y="19419"/>
                  <a:pt x="20545" y="19453"/>
                </a:cubicBezTo>
                <a:cubicBezTo>
                  <a:pt x="20540" y="19438"/>
                  <a:pt x="20534" y="19426"/>
                  <a:pt x="20525" y="19416"/>
                </a:cubicBezTo>
                <a:cubicBezTo>
                  <a:pt x="20518" y="19407"/>
                  <a:pt x="20510" y="19402"/>
                  <a:pt x="20502" y="19400"/>
                </a:cubicBezTo>
                <a:cubicBezTo>
                  <a:pt x="20478" y="19393"/>
                  <a:pt x="20454" y="19415"/>
                  <a:pt x="20441" y="19459"/>
                </a:cubicBezTo>
                <a:cubicBezTo>
                  <a:pt x="20424" y="19515"/>
                  <a:pt x="20433" y="19587"/>
                  <a:pt x="20459" y="19623"/>
                </a:cubicBezTo>
                <a:cubicBezTo>
                  <a:pt x="20456" y="19624"/>
                  <a:pt x="20450" y="19627"/>
                  <a:pt x="20448" y="19627"/>
                </a:cubicBezTo>
                <a:cubicBezTo>
                  <a:pt x="20441" y="19627"/>
                  <a:pt x="20435" y="19636"/>
                  <a:pt x="20433" y="19649"/>
                </a:cubicBezTo>
                <a:cubicBezTo>
                  <a:pt x="20429" y="19680"/>
                  <a:pt x="20401" y="19804"/>
                  <a:pt x="20378" y="19900"/>
                </a:cubicBezTo>
                <a:lnTo>
                  <a:pt x="20378" y="19654"/>
                </a:lnTo>
                <a:cubicBezTo>
                  <a:pt x="20383" y="19649"/>
                  <a:pt x="20389" y="19644"/>
                  <a:pt x="20392" y="19634"/>
                </a:cubicBezTo>
                <a:cubicBezTo>
                  <a:pt x="20400" y="19607"/>
                  <a:pt x="20395" y="19572"/>
                  <a:pt x="20382" y="19556"/>
                </a:cubicBezTo>
                <a:cubicBezTo>
                  <a:pt x="20381" y="19554"/>
                  <a:pt x="20379" y="19556"/>
                  <a:pt x="20378" y="19555"/>
                </a:cubicBezTo>
                <a:lnTo>
                  <a:pt x="20378" y="19549"/>
                </a:lnTo>
                <a:cubicBezTo>
                  <a:pt x="20384" y="19541"/>
                  <a:pt x="20388" y="19535"/>
                  <a:pt x="20392" y="19531"/>
                </a:cubicBezTo>
                <a:cubicBezTo>
                  <a:pt x="20401" y="19523"/>
                  <a:pt x="20417" y="19485"/>
                  <a:pt x="20439" y="19417"/>
                </a:cubicBezTo>
                <a:cubicBezTo>
                  <a:pt x="20440" y="19412"/>
                  <a:pt x="20441" y="19408"/>
                  <a:pt x="20441" y="19402"/>
                </a:cubicBezTo>
                <a:cubicBezTo>
                  <a:pt x="20441" y="19390"/>
                  <a:pt x="20442" y="19374"/>
                  <a:pt x="20442" y="19373"/>
                </a:cubicBezTo>
                <a:cubicBezTo>
                  <a:pt x="20447" y="19353"/>
                  <a:pt x="20453" y="19346"/>
                  <a:pt x="20468" y="19342"/>
                </a:cubicBezTo>
                <a:cubicBezTo>
                  <a:pt x="20475" y="19341"/>
                  <a:pt x="20481" y="19326"/>
                  <a:pt x="20482" y="19312"/>
                </a:cubicBezTo>
                <a:cubicBezTo>
                  <a:pt x="20482" y="19310"/>
                  <a:pt x="20482" y="19309"/>
                  <a:pt x="20482" y="19307"/>
                </a:cubicBezTo>
                <a:cubicBezTo>
                  <a:pt x="20483" y="19302"/>
                  <a:pt x="20484" y="19295"/>
                  <a:pt x="20484" y="19286"/>
                </a:cubicBezTo>
                <a:cubicBezTo>
                  <a:pt x="20484" y="19251"/>
                  <a:pt x="20498" y="19215"/>
                  <a:pt x="20511" y="19193"/>
                </a:cubicBezTo>
                <a:close/>
                <a:moveTo>
                  <a:pt x="6368" y="19254"/>
                </a:moveTo>
                <a:lnTo>
                  <a:pt x="6368" y="19264"/>
                </a:lnTo>
                <a:cubicBezTo>
                  <a:pt x="6368" y="19265"/>
                  <a:pt x="6367" y="19265"/>
                  <a:pt x="6367" y="19265"/>
                </a:cubicBezTo>
                <a:cubicBezTo>
                  <a:pt x="6368" y="19262"/>
                  <a:pt x="6368" y="19258"/>
                  <a:pt x="6368" y="19254"/>
                </a:cubicBezTo>
                <a:close/>
                <a:moveTo>
                  <a:pt x="5755" y="19405"/>
                </a:moveTo>
                <a:lnTo>
                  <a:pt x="5755" y="19438"/>
                </a:lnTo>
                <a:lnTo>
                  <a:pt x="5734" y="19625"/>
                </a:lnTo>
                <a:cubicBezTo>
                  <a:pt x="5732" y="19605"/>
                  <a:pt x="5729" y="19587"/>
                  <a:pt x="5722" y="19574"/>
                </a:cubicBezTo>
                <a:lnTo>
                  <a:pt x="5722" y="19541"/>
                </a:lnTo>
                <a:cubicBezTo>
                  <a:pt x="5722" y="19540"/>
                  <a:pt x="5722" y="19539"/>
                  <a:pt x="5722" y="19538"/>
                </a:cubicBezTo>
                <a:cubicBezTo>
                  <a:pt x="5725" y="19528"/>
                  <a:pt x="5730" y="19513"/>
                  <a:pt x="5730" y="19487"/>
                </a:cubicBezTo>
                <a:cubicBezTo>
                  <a:pt x="5730" y="19474"/>
                  <a:pt x="5729" y="19462"/>
                  <a:pt x="5727" y="19451"/>
                </a:cubicBezTo>
                <a:cubicBezTo>
                  <a:pt x="5737" y="19445"/>
                  <a:pt x="5744" y="19431"/>
                  <a:pt x="5748" y="19421"/>
                </a:cubicBezTo>
                <a:cubicBezTo>
                  <a:pt x="5752" y="19412"/>
                  <a:pt x="5754" y="19407"/>
                  <a:pt x="5755" y="19405"/>
                </a:cubicBezTo>
                <a:close/>
                <a:moveTo>
                  <a:pt x="5694" y="19451"/>
                </a:moveTo>
                <a:cubicBezTo>
                  <a:pt x="5698" y="19455"/>
                  <a:pt x="5700" y="19468"/>
                  <a:pt x="5700" y="19487"/>
                </a:cubicBezTo>
                <a:cubicBezTo>
                  <a:pt x="5700" y="19496"/>
                  <a:pt x="5699" y="19500"/>
                  <a:pt x="5697" y="19507"/>
                </a:cubicBezTo>
                <a:cubicBezTo>
                  <a:pt x="5695" y="19512"/>
                  <a:pt x="5694" y="19517"/>
                  <a:pt x="5693" y="19524"/>
                </a:cubicBezTo>
                <a:cubicBezTo>
                  <a:pt x="5692" y="19527"/>
                  <a:pt x="5691" y="19532"/>
                  <a:pt x="5691" y="19535"/>
                </a:cubicBezTo>
                <a:lnTo>
                  <a:pt x="5691" y="19550"/>
                </a:lnTo>
                <a:cubicBezTo>
                  <a:pt x="5690" y="19550"/>
                  <a:pt x="5690" y="19548"/>
                  <a:pt x="5689" y="19548"/>
                </a:cubicBezTo>
                <a:cubicBezTo>
                  <a:pt x="5685" y="19548"/>
                  <a:pt x="5683" y="19554"/>
                  <a:pt x="5679" y="19556"/>
                </a:cubicBezTo>
                <a:lnTo>
                  <a:pt x="5679" y="19550"/>
                </a:lnTo>
                <a:cubicBezTo>
                  <a:pt x="5683" y="19510"/>
                  <a:pt x="5689" y="19468"/>
                  <a:pt x="5694" y="19451"/>
                </a:cubicBezTo>
                <a:close/>
                <a:moveTo>
                  <a:pt x="5973" y="19473"/>
                </a:moveTo>
                <a:cubicBezTo>
                  <a:pt x="5932" y="19473"/>
                  <a:pt x="5899" y="19539"/>
                  <a:pt x="5899" y="19621"/>
                </a:cubicBezTo>
                <a:cubicBezTo>
                  <a:pt x="5899" y="19703"/>
                  <a:pt x="5932" y="19769"/>
                  <a:pt x="5973" y="19769"/>
                </a:cubicBezTo>
                <a:cubicBezTo>
                  <a:pt x="6014" y="19769"/>
                  <a:pt x="6047" y="19703"/>
                  <a:pt x="6047" y="19621"/>
                </a:cubicBezTo>
                <a:cubicBezTo>
                  <a:pt x="6047" y="19539"/>
                  <a:pt x="6014" y="19473"/>
                  <a:pt x="5973" y="19473"/>
                </a:cubicBezTo>
                <a:close/>
                <a:moveTo>
                  <a:pt x="6290" y="19489"/>
                </a:moveTo>
                <a:cubicBezTo>
                  <a:pt x="6291" y="19490"/>
                  <a:pt x="6292" y="19491"/>
                  <a:pt x="6292" y="19492"/>
                </a:cubicBezTo>
                <a:cubicBezTo>
                  <a:pt x="6294" y="19494"/>
                  <a:pt x="6296" y="19498"/>
                  <a:pt x="6296" y="19496"/>
                </a:cubicBezTo>
                <a:cubicBezTo>
                  <a:pt x="6296" y="19502"/>
                  <a:pt x="6291" y="19515"/>
                  <a:pt x="6287" y="19521"/>
                </a:cubicBezTo>
                <a:cubicBezTo>
                  <a:pt x="6281" y="19520"/>
                  <a:pt x="6277" y="19516"/>
                  <a:pt x="6272" y="19510"/>
                </a:cubicBezTo>
                <a:cubicBezTo>
                  <a:pt x="6279" y="19506"/>
                  <a:pt x="6285" y="19497"/>
                  <a:pt x="6290" y="19489"/>
                </a:cubicBezTo>
                <a:close/>
                <a:moveTo>
                  <a:pt x="20340" y="19612"/>
                </a:moveTo>
                <a:cubicBezTo>
                  <a:pt x="20341" y="19624"/>
                  <a:pt x="20344" y="19634"/>
                  <a:pt x="20349" y="19643"/>
                </a:cubicBezTo>
                <a:cubicBezTo>
                  <a:pt x="20349" y="19671"/>
                  <a:pt x="20349" y="19710"/>
                  <a:pt x="20349" y="19776"/>
                </a:cubicBezTo>
                <a:cubicBezTo>
                  <a:pt x="20346" y="19776"/>
                  <a:pt x="20344" y="19773"/>
                  <a:pt x="20342" y="19774"/>
                </a:cubicBezTo>
                <a:cubicBezTo>
                  <a:pt x="20335" y="19777"/>
                  <a:pt x="20328" y="19786"/>
                  <a:pt x="20324" y="19799"/>
                </a:cubicBezTo>
                <a:cubicBezTo>
                  <a:pt x="20316" y="19827"/>
                  <a:pt x="20321" y="19861"/>
                  <a:pt x="20334" y="19877"/>
                </a:cubicBezTo>
                <a:cubicBezTo>
                  <a:pt x="20339" y="19883"/>
                  <a:pt x="20344" y="19881"/>
                  <a:pt x="20349" y="19881"/>
                </a:cubicBezTo>
                <a:cubicBezTo>
                  <a:pt x="20349" y="19912"/>
                  <a:pt x="20349" y="19967"/>
                  <a:pt x="20349" y="19967"/>
                </a:cubicBezTo>
                <a:lnTo>
                  <a:pt x="20325" y="19945"/>
                </a:lnTo>
                <a:cubicBezTo>
                  <a:pt x="20323" y="19943"/>
                  <a:pt x="20322" y="19940"/>
                  <a:pt x="20321" y="19938"/>
                </a:cubicBezTo>
                <a:cubicBezTo>
                  <a:pt x="20315" y="19932"/>
                  <a:pt x="20310" y="19929"/>
                  <a:pt x="20304" y="19926"/>
                </a:cubicBezTo>
                <a:lnTo>
                  <a:pt x="20270" y="19895"/>
                </a:lnTo>
                <a:lnTo>
                  <a:pt x="20202" y="19834"/>
                </a:lnTo>
                <a:cubicBezTo>
                  <a:pt x="20200" y="19828"/>
                  <a:pt x="20199" y="19821"/>
                  <a:pt x="20196" y="19817"/>
                </a:cubicBezTo>
                <a:cubicBezTo>
                  <a:pt x="20201" y="19806"/>
                  <a:pt x="20207" y="19795"/>
                  <a:pt x="20213" y="19784"/>
                </a:cubicBezTo>
                <a:cubicBezTo>
                  <a:pt x="20226" y="19761"/>
                  <a:pt x="20238" y="19740"/>
                  <a:pt x="20246" y="19714"/>
                </a:cubicBezTo>
                <a:cubicBezTo>
                  <a:pt x="20254" y="19688"/>
                  <a:pt x="20261" y="19673"/>
                  <a:pt x="20267" y="19673"/>
                </a:cubicBezTo>
                <a:cubicBezTo>
                  <a:pt x="20297" y="19673"/>
                  <a:pt x="20320" y="19644"/>
                  <a:pt x="20340" y="19612"/>
                </a:cubicBezTo>
                <a:close/>
                <a:moveTo>
                  <a:pt x="20202" y="19900"/>
                </a:moveTo>
                <a:lnTo>
                  <a:pt x="20254" y="19947"/>
                </a:lnTo>
                <a:cubicBezTo>
                  <a:pt x="20248" y="19957"/>
                  <a:pt x="20240" y="19966"/>
                  <a:pt x="20236" y="19981"/>
                </a:cubicBezTo>
                <a:cubicBezTo>
                  <a:pt x="20235" y="19983"/>
                  <a:pt x="20235" y="19986"/>
                  <a:pt x="20235" y="19988"/>
                </a:cubicBezTo>
                <a:cubicBezTo>
                  <a:pt x="20213" y="19973"/>
                  <a:pt x="20182" y="19951"/>
                  <a:pt x="20173" y="19937"/>
                </a:cubicBezTo>
                <a:cubicBezTo>
                  <a:pt x="20172" y="19934"/>
                  <a:pt x="20171" y="19931"/>
                  <a:pt x="20170" y="19929"/>
                </a:cubicBezTo>
                <a:cubicBezTo>
                  <a:pt x="20168" y="19925"/>
                  <a:pt x="20167" y="19923"/>
                  <a:pt x="20164" y="19922"/>
                </a:cubicBezTo>
                <a:cubicBezTo>
                  <a:pt x="20165" y="19919"/>
                  <a:pt x="20166" y="19916"/>
                  <a:pt x="20166" y="19912"/>
                </a:cubicBezTo>
                <a:cubicBezTo>
                  <a:pt x="20166" y="19913"/>
                  <a:pt x="20166" y="19914"/>
                  <a:pt x="20167" y="19915"/>
                </a:cubicBezTo>
                <a:cubicBezTo>
                  <a:pt x="20179" y="19929"/>
                  <a:pt x="20193" y="19921"/>
                  <a:pt x="20202" y="19900"/>
                </a:cubicBezTo>
                <a:close/>
                <a:moveTo>
                  <a:pt x="6015" y="21057"/>
                </a:moveTo>
                <a:cubicBezTo>
                  <a:pt x="6015" y="21059"/>
                  <a:pt x="6015" y="21061"/>
                  <a:pt x="6015" y="21062"/>
                </a:cubicBezTo>
                <a:cubicBezTo>
                  <a:pt x="6002" y="21080"/>
                  <a:pt x="5992" y="21106"/>
                  <a:pt x="5992" y="21141"/>
                </a:cubicBezTo>
                <a:cubicBezTo>
                  <a:pt x="5992" y="21197"/>
                  <a:pt x="6015" y="21243"/>
                  <a:pt x="6043" y="21243"/>
                </a:cubicBezTo>
                <a:cubicBezTo>
                  <a:pt x="6043" y="21243"/>
                  <a:pt x="6043" y="21243"/>
                  <a:pt x="6043" y="21243"/>
                </a:cubicBezTo>
                <a:cubicBezTo>
                  <a:pt x="6047" y="21260"/>
                  <a:pt x="6051" y="21278"/>
                  <a:pt x="6057" y="21289"/>
                </a:cubicBezTo>
                <a:cubicBezTo>
                  <a:pt x="6093" y="21362"/>
                  <a:pt x="6136" y="21405"/>
                  <a:pt x="6178" y="21443"/>
                </a:cubicBezTo>
                <a:cubicBezTo>
                  <a:pt x="6160" y="21452"/>
                  <a:pt x="6141" y="21471"/>
                  <a:pt x="6123" y="21490"/>
                </a:cubicBezTo>
                <a:cubicBezTo>
                  <a:pt x="6112" y="21501"/>
                  <a:pt x="6095" y="21519"/>
                  <a:pt x="6090" y="21519"/>
                </a:cubicBezTo>
                <a:lnTo>
                  <a:pt x="6067" y="21519"/>
                </a:lnTo>
                <a:cubicBezTo>
                  <a:pt x="6060" y="21519"/>
                  <a:pt x="6054" y="21526"/>
                  <a:pt x="6049" y="21532"/>
                </a:cubicBezTo>
                <a:cubicBezTo>
                  <a:pt x="6048" y="21533"/>
                  <a:pt x="6046" y="21535"/>
                  <a:pt x="6045" y="21536"/>
                </a:cubicBezTo>
                <a:lnTo>
                  <a:pt x="5987" y="21536"/>
                </a:lnTo>
                <a:cubicBezTo>
                  <a:pt x="5970" y="21536"/>
                  <a:pt x="5967" y="21522"/>
                  <a:pt x="5960" y="21485"/>
                </a:cubicBezTo>
                <a:cubicBezTo>
                  <a:pt x="5954" y="21454"/>
                  <a:pt x="5947" y="21416"/>
                  <a:pt x="5926" y="21402"/>
                </a:cubicBezTo>
                <a:cubicBezTo>
                  <a:pt x="5918" y="21397"/>
                  <a:pt x="5910" y="21393"/>
                  <a:pt x="5901" y="21389"/>
                </a:cubicBezTo>
                <a:cubicBezTo>
                  <a:pt x="5868" y="21374"/>
                  <a:pt x="5857" y="21363"/>
                  <a:pt x="5857" y="21332"/>
                </a:cubicBezTo>
                <a:cubicBezTo>
                  <a:pt x="5857" y="21316"/>
                  <a:pt x="5850" y="21303"/>
                  <a:pt x="5842" y="21303"/>
                </a:cubicBezTo>
                <a:lnTo>
                  <a:pt x="5802" y="21303"/>
                </a:lnTo>
                <a:cubicBezTo>
                  <a:pt x="5801" y="21303"/>
                  <a:pt x="5800" y="21302"/>
                  <a:pt x="5798" y="21299"/>
                </a:cubicBezTo>
                <a:lnTo>
                  <a:pt x="5844" y="21248"/>
                </a:lnTo>
                <a:cubicBezTo>
                  <a:pt x="5844" y="21248"/>
                  <a:pt x="6015" y="21057"/>
                  <a:pt x="6015" y="21057"/>
                </a:cubicBezTo>
                <a:close/>
              </a:path>
            </a:pathLst>
          </a:custGeom>
          <a:gradFill flip="none" rotWithShape="1">
            <a:gsLst>
              <a:gs pos="0">
                <a:schemeClr val="accent4"/>
              </a:gs>
              <a:gs pos="100000">
                <a:schemeClr val="accent5"/>
              </a:gs>
            </a:gsLst>
            <a:lin ang="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6" name="Group 18737"/>
          <p:cNvGrpSpPr/>
          <p:nvPr/>
        </p:nvGrpSpPr>
        <p:grpSpPr>
          <a:xfrm>
            <a:off x="1692687" y="2251550"/>
            <a:ext cx="715902" cy="715902"/>
            <a:chOff x="-498663" y="-498663"/>
            <a:chExt cx="1732478" cy="1732479"/>
          </a:xfrm>
        </p:grpSpPr>
        <p:sp>
          <p:nvSpPr>
            <p:cNvPr id="7" name="Shape 18734"/>
            <p:cNvSpPr/>
            <p:nvPr/>
          </p:nvSpPr>
          <p:spPr>
            <a:xfrm>
              <a:off x="-498664" y="-498664"/>
              <a:ext cx="1732480" cy="1732480"/>
            </a:xfrm>
            <a:prstGeom prst="ellipse">
              <a:avLst/>
            </a:prstGeom>
            <a:solidFill>
              <a:schemeClr val="bg1">
                <a:alpha val="29974"/>
              </a:schemeClr>
            </a:solidFill>
            <a:ln w="12700" cap="flat">
              <a:noFill/>
              <a:miter lim="400000"/>
            </a:ln>
            <a:effectLst/>
          </p:spPr>
          <p:txBody>
            <a:bodyPr wrap="none" lIns="25400" tIns="25400" rIns="25400" bIns="25400" numCol="1" anchor="ctr">
              <a:noAutofit/>
            </a:bodyPr>
            <a:lstStyle/>
            <a:p>
              <a:pPr>
                <a:defRPr sz="3200" b="1">
                  <a:solidFill>
                    <a:srgbClr val="FFFFFF"/>
                  </a:solidFill>
                  <a:latin typeface="Helvetica"/>
                  <a:ea typeface="Helvetica"/>
                  <a:cs typeface="Helvetica"/>
                  <a:sym typeface="Helvetica"/>
                </a:defRPr>
              </a:pPr>
              <a:endParaRPr sz="1600"/>
            </a:p>
          </p:txBody>
        </p:sp>
        <p:sp>
          <p:nvSpPr>
            <p:cNvPr id="8" name="Shape 18735"/>
            <p:cNvSpPr/>
            <p:nvPr/>
          </p:nvSpPr>
          <p:spPr>
            <a:xfrm>
              <a:off x="-242032" y="-242032"/>
              <a:ext cx="1219216" cy="1219216"/>
            </a:xfrm>
            <a:prstGeom prst="ellipse">
              <a:avLst/>
            </a:prstGeom>
            <a:solidFill>
              <a:schemeClr val="bg1">
                <a:alpha val="66343"/>
              </a:schemeClr>
            </a:solidFill>
            <a:ln w="12700" cap="flat">
              <a:noFill/>
              <a:miter lim="400000"/>
            </a:ln>
            <a:effectLst/>
          </p:spPr>
          <p:txBody>
            <a:bodyPr wrap="none" lIns="25400" tIns="25400" rIns="25400" bIns="25400" numCol="1" anchor="ctr">
              <a:noAutofit/>
            </a:bodyPr>
            <a:lstStyle/>
            <a:p>
              <a:pPr>
                <a:defRPr sz="3200">
                  <a:solidFill>
                    <a:srgbClr val="FFFFFF"/>
                  </a:solidFill>
                </a:defRPr>
              </a:pPr>
              <a:endParaRPr sz="1600"/>
            </a:p>
          </p:txBody>
        </p:sp>
        <p:sp>
          <p:nvSpPr>
            <p:cNvPr id="9" name="Shape 18736"/>
            <p:cNvSpPr/>
            <p:nvPr/>
          </p:nvSpPr>
          <p:spPr>
            <a:xfrm>
              <a:off x="31989" y="31989"/>
              <a:ext cx="671173" cy="671173"/>
            </a:xfrm>
            <a:prstGeom prst="ellipse">
              <a:avLst/>
            </a:prstGeom>
            <a:solidFill>
              <a:schemeClr val="accent1"/>
            </a:solidFill>
            <a:ln w="12700" cap="flat">
              <a:noFill/>
              <a:miter lim="400000"/>
            </a:ln>
            <a:effectLst/>
          </p:spPr>
          <p:txBody>
            <a:bodyPr wrap="none" lIns="25400" tIns="25400" rIns="25400" bIns="25400" numCol="1" anchor="ctr">
              <a:noAutofit/>
            </a:bodyPr>
            <a:lstStyle/>
            <a:p>
              <a:pPr>
                <a:defRPr sz="3200">
                  <a:solidFill>
                    <a:srgbClr val="FFFFFF"/>
                  </a:solidFill>
                </a:defRPr>
              </a:pPr>
              <a:r>
                <a:rPr lang="en-US" sz="1000" dirty="0" smtClean="0">
                  <a:solidFill>
                    <a:schemeClr val="bg1"/>
                  </a:solidFill>
                </a:rPr>
                <a:t>01</a:t>
              </a:r>
              <a:endParaRPr sz="1000" dirty="0">
                <a:solidFill>
                  <a:schemeClr val="bg1"/>
                </a:solidFill>
              </a:endParaRPr>
            </a:p>
          </p:txBody>
        </p:sp>
      </p:grpSp>
      <p:grpSp>
        <p:nvGrpSpPr>
          <p:cNvPr id="44" name="Group 18737"/>
          <p:cNvGrpSpPr/>
          <p:nvPr/>
        </p:nvGrpSpPr>
        <p:grpSpPr>
          <a:xfrm>
            <a:off x="2291012" y="3566637"/>
            <a:ext cx="1030809" cy="1030809"/>
            <a:chOff x="-498663" y="-498663"/>
            <a:chExt cx="1732478" cy="1732479"/>
          </a:xfrm>
        </p:grpSpPr>
        <p:sp>
          <p:nvSpPr>
            <p:cNvPr id="45" name="Shape 18734"/>
            <p:cNvSpPr/>
            <p:nvPr/>
          </p:nvSpPr>
          <p:spPr>
            <a:xfrm>
              <a:off x="-498664" y="-498664"/>
              <a:ext cx="1732480" cy="1732480"/>
            </a:xfrm>
            <a:prstGeom prst="ellipse">
              <a:avLst/>
            </a:prstGeom>
            <a:solidFill>
              <a:schemeClr val="bg1">
                <a:alpha val="29974"/>
              </a:schemeClr>
            </a:solidFill>
            <a:ln w="12700" cap="flat">
              <a:noFill/>
              <a:miter lim="400000"/>
            </a:ln>
            <a:effectLst/>
          </p:spPr>
          <p:txBody>
            <a:bodyPr wrap="none" lIns="25400" tIns="25400" rIns="25400" bIns="25400" numCol="1" anchor="ctr">
              <a:noAutofit/>
            </a:bodyPr>
            <a:lstStyle/>
            <a:p>
              <a:pPr>
                <a:defRPr sz="3200" b="1">
                  <a:solidFill>
                    <a:srgbClr val="FFFFFF"/>
                  </a:solidFill>
                  <a:latin typeface="Helvetica"/>
                  <a:ea typeface="Helvetica"/>
                  <a:cs typeface="Helvetica"/>
                  <a:sym typeface="Helvetica"/>
                </a:defRPr>
              </a:pPr>
              <a:endParaRPr sz="500"/>
            </a:p>
          </p:txBody>
        </p:sp>
        <p:sp>
          <p:nvSpPr>
            <p:cNvPr id="46" name="Shape 18735"/>
            <p:cNvSpPr/>
            <p:nvPr/>
          </p:nvSpPr>
          <p:spPr>
            <a:xfrm>
              <a:off x="-242032" y="-242032"/>
              <a:ext cx="1219216" cy="1219216"/>
            </a:xfrm>
            <a:prstGeom prst="ellipse">
              <a:avLst/>
            </a:prstGeom>
            <a:solidFill>
              <a:schemeClr val="bg1">
                <a:alpha val="66343"/>
              </a:schemeClr>
            </a:solidFill>
            <a:ln w="12700" cap="flat">
              <a:noFill/>
              <a:miter lim="400000"/>
            </a:ln>
            <a:effectLst/>
          </p:spPr>
          <p:txBody>
            <a:bodyPr wrap="none" lIns="25400" tIns="25400" rIns="25400" bIns="25400" numCol="1" anchor="ctr">
              <a:noAutofit/>
            </a:bodyPr>
            <a:lstStyle/>
            <a:p>
              <a:pPr>
                <a:defRPr sz="3200">
                  <a:solidFill>
                    <a:srgbClr val="FFFFFF"/>
                  </a:solidFill>
                </a:defRPr>
              </a:pPr>
              <a:endParaRPr sz="500"/>
            </a:p>
          </p:txBody>
        </p:sp>
        <p:sp>
          <p:nvSpPr>
            <p:cNvPr id="47" name="Shape 18736"/>
            <p:cNvSpPr/>
            <p:nvPr/>
          </p:nvSpPr>
          <p:spPr>
            <a:xfrm>
              <a:off x="31989" y="31989"/>
              <a:ext cx="671173" cy="671173"/>
            </a:xfrm>
            <a:prstGeom prst="ellipse">
              <a:avLst/>
            </a:prstGeom>
            <a:solidFill>
              <a:schemeClr val="accent2"/>
            </a:solidFill>
            <a:ln w="12700" cap="flat">
              <a:noFill/>
              <a:miter lim="400000"/>
            </a:ln>
            <a:effectLst/>
          </p:spPr>
          <p:txBody>
            <a:bodyPr wrap="none" lIns="25400" tIns="25400" rIns="25400" bIns="25400" numCol="1" anchor="ctr">
              <a:noAutofit/>
            </a:bodyPr>
            <a:lstStyle/>
            <a:p>
              <a:pPr algn="ctr">
                <a:defRPr sz="3200">
                  <a:solidFill>
                    <a:srgbClr val="FFFFFF"/>
                  </a:solidFill>
                </a:defRPr>
              </a:pPr>
              <a:r>
                <a:rPr lang="en-US" sz="2000" b="1" dirty="0" smtClean="0">
                  <a:solidFill>
                    <a:schemeClr val="bg1"/>
                  </a:solidFill>
                </a:rPr>
                <a:t>02</a:t>
              </a:r>
              <a:endParaRPr sz="2000" b="1" dirty="0">
                <a:solidFill>
                  <a:schemeClr val="bg1"/>
                </a:solidFill>
              </a:endParaRPr>
            </a:p>
          </p:txBody>
        </p:sp>
      </p:grpSp>
      <p:grpSp>
        <p:nvGrpSpPr>
          <p:cNvPr id="48" name="Group 18737"/>
          <p:cNvGrpSpPr/>
          <p:nvPr/>
        </p:nvGrpSpPr>
        <p:grpSpPr>
          <a:xfrm>
            <a:off x="4781559" y="2034610"/>
            <a:ext cx="1393610" cy="1393610"/>
            <a:chOff x="-498663" y="-498663"/>
            <a:chExt cx="1732478" cy="1732479"/>
          </a:xfrm>
        </p:grpSpPr>
        <p:sp>
          <p:nvSpPr>
            <p:cNvPr id="49" name="Shape 18734"/>
            <p:cNvSpPr/>
            <p:nvPr/>
          </p:nvSpPr>
          <p:spPr>
            <a:xfrm>
              <a:off x="-498664" y="-498664"/>
              <a:ext cx="1732480" cy="1732480"/>
            </a:xfrm>
            <a:prstGeom prst="ellipse">
              <a:avLst/>
            </a:prstGeom>
            <a:solidFill>
              <a:schemeClr val="bg1">
                <a:alpha val="29974"/>
              </a:schemeClr>
            </a:solidFill>
            <a:ln w="12700" cap="flat">
              <a:noFill/>
              <a:miter lim="400000"/>
            </a:ln>
            <a:effectLst/>
          </p:spPr>
          <p:txBody>
            <a:bodyPr wrap="none" lIns="25400" tIns="25400" rIns="25400" bIns="25400" numCol="1" anchor="ctr">
              <a:noAutofit/>
            </a:bodyPr>
            <a:lstStyle/>
            <a:p>
              <a:pPr>
                <a:defRPr sz="3200" b="1">
                  <a:solidFill>
                    <a:srgbClr val="FFFFFF"/>
                  </a:solidFill>
                  <a:latin typeface="Helvetica"/>
                  <a:ea typeface="Helvetica"/>
                  <a:cs typeface="Helvetica"/>
                  <a:sym typeface="Helvetica"/>
                </a:defRPr>
              </a:pPr>
              <a:endParaRPr sz="3600"/>
            </a:p>
          </p:txBody>
        </p:sp>
        <p:sp>
          <p:nvSpPr>
            <p:cNvPr id="50" name="Shape 18735"/>
            <p:cNvSpPr/>
            <p:nvPr/>
          </p:nvSpPr>
          <p:spPr>
            <a:xfrm>
              <a:off x="-242032" y="-242032"/>
              <a:ext cx="1219216" cy="1219216"/>
            </a:xfrm>
            <a:prstGeom prst="ellipse">
              <a:avLst/>
            </a:prstGeom>
            <a:solidFill>
              <a:schemeClr val="bg1">
                <a:alpha val="66343"/>
              </a:schemeClr>
            </a:solidFill>
            <a:ln w="12700" cap="flat">
              <a:noFill/>
              <a:miter lim="400000"/>
            </a:ln>
            <a:effectLst/>
          </p:spPr>
          <p:txBody>
            <a:bodyPr wrap="none" lIns="25400" tIns="25400" rIns="25400" bIns="25400" numCol="1" anchor="ctr">
              <a:noAutofit/>
            </a:bodyPr>
            <a:lstStyle/>
            <a:p>
              <a:pPr>
                <a:defRPr sz="3200">
                  <a:solidFill>
                    <a:srgbClr val="FFFFFF"/>
                  </a:solidFill>
                </a:defRPr>
              </a:pPr>
              <a:endParaRPr sz="3600"/>
            </a:p>
          </p:txBody>
        </p:sp>
        <p:sp>
          <p:nvSpPr>
            <p:cNvPr id="51" name="Shape 18736"/>
            <p:cNvSpPr/>
            <p:nvPr/>
          </p:nvSpPr>
          <p:spPr>
            <a:xfrm>
              <a:off x="31989" y="31989"/>
              <a:ext cx="671173" cy="671173"/>
            </a:xfrm>
            <a:prstGeom prst="ellipse">
              <a:avLst/>
            </a:prstGeom>
            <a:solidFill>
              <a:schemeClr val="accent3"/>
            </a:solidFill>
            <a:ln w="12700" cap="flat">
              <a:noFill/>
              <a:miter lim="400000"/>
            </a:ln>
            <a:effectLst/>
          </p:spPr>
          <p:txBody>
            <a:bodyPr wrap="none" lIns="25400" tIns="25400" rIns="25400" bIns="25400" numCol="1" anchor="ctr">
              <a:noAutofit/>
            </a:bodyPr>
            <a:lstStyle/>
            <a:p>
              <a:pPr algn="ctr">
                <a:defRPr sz="3200">
                  <a:solidFill>
                    <a:srgbClr val="FFFFFF"/>
                  </a:solidFill>
                </a:defRPr>
              </a:pPr>
              <a:r>
                <a:rPr lang="en-US" sz="2800" b="1" dirty="0" smtClean="0">
                  <a:solidFill>
                    <a:schemeClr val="bg1"/>
                  </a:solidFill>
                </a:rPr>
                <a:t>03</a:t>
              </a:r>
              <a:endParaRPr sz="2800" b="1" dirty="0">
                <a:solidFill>
                  <a:schemeClr val="bg1"/>
                </a:solidFill>
              </a:endParaRPr>
            </a:p>
          </p:txBody>
        </p:sp>
      </p:grpSp>
      <p:sp>
        <p:nvSpPr>
          <p:cNvPr id="58" name="Shape 18855"/>
          <p:cNvSpPr/>
          <p:nvPr/>
        </p:nvSpPr>
        <p:spPr>
          <a:xfrm>
            <a:off x="8192985" y="1920940"/>
            <a:ext cx="295486" cy="363677"/>
          </a:xfrm>
          <a:custGeom>
            <a:avLst/>
            <a:gdLst/>
            <a:ahLst/>
            <a:cxnLst>
              <a:cxn ang="0">
                <a:pos x="wd2" y="hd2"/>
              </a:cxn>
              <a:cxn ang="5400000">
                <a:pos x="wd2" y="hd2"/>
              </a:cxn>
              <a:cxn ang="10800000">
                <a:pos x="wd2" y="hd2"/>
              </a:cxn>
              <a:cxn ang="16200000">
                <a:pos x="wd2" y="hd2"/>
              </a:cxn>
            </a:cxnLst>
            <a:rect l="0" t="0" r="r" b="b"/>
            <a:pathLst>
              <a:path w="21600" h="21600" extrusionOk="0">
                <a:moveTo>
                  <a:pt x="7477" y="12174"/>
                </a:moveTo>
                <a:lnTo>
                  <a:pt x="8124" y="11246"/>
                </a:lnTo>
                <a:cubicBezTo>
                  <a:pt x="8789" y="10294"/>
                  <a:pt x="9139" y="9219"/>
                  <a:pt x="9139" y="8124"/>
                </a:cubicBezTo>
                <a:cubicBezTo>
                  <a:pt x="9138" y="6436"/>
                  <a:pt x="9138" y="2726"/>
                  <a:pt x="9138" y="2725"/>
                </a:cubicBezTo>
                <a:lnTo>
                  <a:pt x="12461" y="2725"/>
                </a:lnTo>
                <a:lnTo>
                  <a:pt x="12461" y="8122"/>
                </a:lnTo>
                <a:cubicBezTo>
                  <a:pt x="12461" y="9217"/>
                  <a:pt x="12811" y="10293"/>
                  <a:pt x="13475" y="11245"/>
                </a:cubicBezTo>
                <a:lnTo>
                  <a:pt x="14123" y="12174"/>
                </a:lnTo>
                <a:cubicBezTo>
                  <a:pt x="14123" y="12174"/>
                  <a:pt x="7477" y="12174"/>
                  <a:pt x="7477" y="12174"/>
                </a:cubicBezTo>
                <a:close/>
                <a:moveTo>
                  <a:pt x="13292" y="16899"/>
                </a:moveTo>
                <a:cubicBezTo>
                  <a:pt x="12833" y="16899"/>
                  <a:pt x="12461" y="16597"/>
                  <a:pt x="12461" y="16225"/>
                </a:cubicBezTo>
                <a:cubicBezTo>
                  <a:pt x="12461" y="15852"/>
                  <a:pt x="12833" y="15550"/>
                  <a:pt x="13292" y="15550"/>
                </a:cubicBezTo>
                <a:cubicBezTo>
                  <a:pt x="13751" y="15550"/>
                  <a:pt x="14123" y="15852"/>
                  <a:pt x="14123" y="16225"/>
                </a:cubicBezTo>
                <a:cubicBezTo>
                  <a:pt x="14123" y="16597"/>
                  <a:pt x="13751" y="16899"/>
                  <a:pt x="13292" y="16899"/>
                </a:cubicBezTo>
                <a:cubicBezTo>
                  <a:pt x="13292" y="16899"/>
                  <a:pt x="13292" y="16899"/>
                  <a:pt x="13292" y="16899"/>
                </a:cubicBezTo>
                <a:close/>
                <a:moveTo>
                  <a:pt x="9138" y="14199"/>
                </a:moveTo>
                <a:cubicBezTo>
                  <a:pt x="9138" y="13827"/>
                  <a:pt x="9510" y="13524"/>
                  <a:pt x="9969" y="13524"/>
                </a:cubicBezTo>
                <a:cubicBezTo>
                  <a:pt x="10428" y="13524"/>
                  <a:pt x="10800" y="13827"/>
                  <a:pt x="10800" y="14199"/>
                </a:cubicBezTo>
                <a:cubicBezTo>
                  <a:pt x="10800" y="14572"/>
                  <a:pt x="10428" y="14874"/>
                  <a:pt x="9969" y="14874"/>
                </a:cubicBezTo>
                <a:cubicBezTo>
                  <a:pt x="9510" y="14874"/>
                  <a:pt x="9138" y="14572"/>
                  <a:pt x="9138" y="14199"/>
                </a:cubicBezTo>
                <a:cubicBezTo>
                  <a:pt x="9138" y="14199"/>
                  <a:pt x="9138" y="14199"/>
                  <a:pt x="9138" y="14199"/>
                </a:cubicBezTo>
                <a:close/>
                <a:moveTo>
                  <a:pt x="9969" y="19599"/>
                </a:moveTo>
                <a:cubicBezTo>
                  <a:pt x="9052" y="19599"/>
                  <a:pt x="8308" y="18995"/>
                  <a:pt x="8308" y="18249"/>
                </a:cubicBezTo>
                <a:cubicBezTo>
                  <a:pt x="8308" y="17503"/>
                  <a:pt x="9052" y="16899"/>
                  <a:pt x="9969" y="16899"/>
                </a:cubicBezTo>
                <a:cubicBezTo>
                  <a:pt x="10887" y="16899"/>
                  <a:pt x="11631" y="17503"/>
                  <a:pt x="11631" y="18249"/>
                </a:cubicBezTo>
                <a:cubicBezTo>
                  <a:pt x="11631" y="18995"/>
                  <a:pt x="10887" y="19599"/>
                  <a:pt x="9969" y="19599"/>
                </a:cubicBezTo>
                <a:cubicBezTo>
                  <a:pt x="9969" y="19599"/>
                  <a:pt x="9969" y="19599"/>
                  <a:pt x="9969" y="19599"/>
                </a:cubicBezTo>
                <a:close/>
                <a:moveTo>
                  <a:pt x="21073" y="17113"/>
                </a:moveTo>
                <a:lnTo>
                  <a:pt x="16311" y="10330"/>
                </a:lnTo>
                <a:cubicBezTo>
                  <a:pt x="15965" y="9767"/>
                  <a:pt x="15784" y="9147"/>
                  <a:pt x="15784" y="8518"/>
                </a:cubicBezTo>
                <a:lnTo>
                  <a:pt x="15784" y="2725"/>
                </a:lnTo>
                <a:cubicBezTo>
                  <a:pt x="16702" y="2725"/>
                  <a:pt x="17446" y="2120"/>
                  <a:pt x="17446" y="1375"/>
                </a:cubicBezTo>
                <a:cubicBezTo>
                  <a:pt x="17446" y="629"/>
                  <a:pt x="16702" y="0"/>
                  <a:pt x="15784" y="0"/>
                </a:cubicBezTo>
                <a:lnTo>
                  <a:pt x="5816" y="0"/>
                </a:lnTo>
                <a:cubicBezTo>
                  <a:pt x="4898" y="0"/>
                  <a:pt x="4154" y="629"/>
                  <a:pt x="4154" y="1375"/>
                </a:cubicBezTo>
                <a:cubicBezTo>
                  <a:pt x="4154" y="2120"/>
                  <a:pt x="4898" y="2725"/>
                  <a:pt x="5816" y="2725"/>
                </a:cubicBezTo>
                <a:lnTo>
                  <a:pt x="5816" y="8518"/>
                </a:lnTo>
                <a:cubicBezTo>
                  <a:pt x="5816" y="9147"/>
                  <a:pt x="5635" y="9767"/>
                  <a:pt x="5289" y="10330"/>
                </a:cubicBezTo>
                <a:lnTo>
                  <a:pt x="526" y="17113"/>
                </a:lnTo>
                <a:cubicBezTo>
                  <a:pt x="180" y="17675"/>
                  <a:pt x="0" y="18295"/>
                  <a:pt x="0" y="18924"/>
                </a:cubicBezTo>
                <a:lnTo>
                  <a:pt x="0" y="20274"/>
                </a:lnTo>
                <a:cubicBezTo>
                  <a:pt x="0" y="21020"/>
                  <a:pt x="744" y="21600"/>
                  <a:pt x="1662" y="21600"/>
                </a:cubicBezTo>
                <a:lnTo>
                  <a:pt x="19938" y="21600"/>
                </a:lnTo>
                <a:cubicBezTo>
                  <a:pt x="20856" y="21600"/>
                  <a:pt x="21600" y="21020"/>
                  <a:pt x="21600" y="20274"/>
                </a:cubicBezTo>
                <a:lnTo>
                  <a:pt x="21600" y="18924"/>
                </a:lnTo>
                <a:cubicBezTo>
                  <a:pt x="21600" y="18295"/>
                  <a:pt x="21420" y="17675"/>
                  <a:pt x="21073" y="17113"/>
                </a:cubicBezTo>
                <a:cubicBezTo>
                  <a:pt x="21073" y="17113"/>
                  <a:pt x="21073" y="17113"/>
                  <a:pt x="21073" y="17113"/>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9" name="Shape 18858"/>
          <p:cNvSpPr/>
          <p:nvPr/>
        </p:nvSpPr>
        <p:spPr>
          <a:xfrm>
            <a:off x="8207035" y="3096776"/>
            <a:ext cx="341103" cy="391542"/>
          </a:xfrm>
          <a:custGeom>
            <a:avLst/>
            <a:gdLst/>
            <a:ahLst/>
            <a:cxnLst>
              <a:cxn ang="0">
                <a:pos x="wd2" y="hd2"/>
              </a:cxn>
              <a:cxn ang="5400000">
                <a:pos x="wd2" y="hd2"/>
              </a:cxn>
              <a:cxn ang="10800000">
                <a:pos x="wd2" y="hd2"/>
              </a:cxn>
              <a:cxn ang="16200000">
                <a:pos x="wd2" y="hd2"/>
              </a:cxn>
            </a:cxnLst>
            <a:rect l="0" t="0" r="r" b="b"/>
            <a:pathLst>
              <a:path w="19570" h="21600" extrusionOk="0">
                <a:moveTo>
                  <a:pt x="3237" y="0"/>
                </a:moveTo>
                <a:cubicBezTo>
                  <a:pt x="3057" y="0"/>
                  <a:pt x="2877" y="63"/>
                  <a:pt x="2740" y="195"/>
                </a:cubicBezTo>
                <a:cubicBezTo>
                  <a:pt x="-1014" y="3805"/>
                  <a:pt x="-898" y="9574"/>
                  <a:pt x="3008" y="13330"/>
                </a:cubicBezTo>
                <a:cubicBezTo>
                  <a:pt x="3145" y="13462"/>
                  <a:pt x="3325" y="13530"/>
                  <a:pt x="3505" y="13530"/>
                </a:cubicBezTo>
                <a:cubicBezTo>
                  <a:pt x="3685" y="13530"/>
                  <a:pt x="3865" y="13462"/>
                  <a:pt x="4002" y="13330"/>
                </a:cubicBezTo>
                <a:cubicBezTo>
                  <a:pt x="4277" y="13066"/>
                  <a:pt x="4277" y="12638"/>
                  <a:pt x="4002" y="12374"/>
                </a:cubicBezTo>
                <a:cubicBezTo>
                  <a:pt x="655" y="9155"/>
                  <a:pt x="539" y="4229"/>
                  <a:pt x="3734" y="1156"/>
                </a:cubicBezTo>
                <a:cubicBezTo>
                  <a:pt x="4009" y="892"/>
                  <a:pt x="4009" y="460"/>
                  <a:pt x="3734" y="195"/>
                </a:cubicBezTo>
                <a:cubicBezTo>
                  <a:pt x="3597" y="63"/>
                  <a:pt x="3417" y="0"/>
                  <a:pt x="3237" y="0"/>
                </a:cubicBezTo>
                <a:close/>
                <a:moveTo>
                  <a:pt x="16063" y="0"/>
                </a:moveTo>
                <a:cubicBezTo>
                  <a:pt x="15883" y="0"/>
                  <a:pt x="15703" y="63"/>
                  <a:pt x="15565" y="195"/>
                </a:cubicBezTo>
                <a:cubicBezTo>
                  <a:pt x="15290" y="460"/>
                  <a:pt x="15290" y="892"/>
                  <a:pt x="15565" y="1156"/>
                </a:cubicBezTo>
                <a:cubicBezTo>
                  <a:pt x="18913" y="4375"/>
                  <a:pt x="19033" y="9301"/>
                  <a:pt x="15838" y="12374"/>
                </a:cubicBezTo>
                <a:cubicBezTo>
                  <a:pt x="15563" y="12638"/>
                  <a:pt x="15563" y="13066"/>
                  <a:pt x="15838" y="13330"/>
                </a:cubicBezTo>
                <a:cubicBezTo>
                  <a:pt x="15975" y="13462"/>
                  <a:pt x="16155" y="13530"/>
                  <a:pt x="16335" y="13530"/>
                </a:cubicBezTo>
                <a:cubicBezTo>
                  <a:pt x="16515" y="13530"/>
                  <a:pt x="16695" y="13462"/>
                  <a:pt x="16832" y="13330"/>
                </a:cubicBezTo>
                <a:cubicBezTo>
                  <a:pt x="20586" y="9720"/>
                  <a:pt x="20465" y="3951"/>
                  <a:pt x="16560" y="195"/>
                </a:cubicBezTo>
                <a:cubicBezTo>
                  <a:pt x="16422" y="63"/>
                  <a:pt x="16243" y="0"/>
                  <a:pt x="16063" y="0"/>
                </a:cubicBezTo>
                <a:close/>
                <a:moveTo>
                  <a:pt x="5326" y="1863"/>
                </a:moveTo>
                <a:cubicBezTo>
                  <a:pt x="5146" y="1863"/>
                  <a:pt x="4966" y="1926"/>
                  <a:pt x="4828" y="2058"/>
                </a:cubicBezTo>
                <a:cubicBezTo>
                  <a:pt x="3499" y="3336"/>
                  <a:pt x="2766" y="5037"/>
                  <a:pt x="2766" y="6844"/>
                </a:cubicBezTo>
                <a:cubicBezTo>
                  <a:pt x="2766" y="8651"/>
                  <a:pt x="3499" y="10348"/>
                  <a:pt x="4828" y="11625"/>
                </a:cubicBezTo>
                <a:cubicBezTo>
                  <a:pt x="4966" y="11757"/>
                  <a:pt x="5145" y="11825"/>
                  <a:pt x="5326" y="11825"/>
                </a:cubicBezTo>
                <a:cubicBezTo>
                  <a:pt x="5506" y="11825"/>
                  <a:pt x="5685" y="11757"/>
                  <a:pt x="5823" y="11625"/>
                </a:cubicBezTo>
                <a:cubicBezTo>
                  <a:pt x="6098" y="11361"/>
                  <a:pt x="6098" y="10933"/>
                  <a:pt x="5823" y="10669"/>
                </a:cubicBezTo>
                <a:cubicBezTo>
                  <a:pt x="4760" y="9647"/>
                  <a:pt x="4175" y="8290"/>
                  <a:pt x="4175" y="6844"/>
                </a:cubicBezTo>
                <a:cubicBezTo>
                  <a:pt x="4175" y="5399"/>
                  <a:pt x="4760" y="4037"/>
                  <a:pt x="5823" y="3014"/>
                </a:cubicBezTo>
                <a:cubicBezTo>
                  <a:pt x="6098" y="2751"/>
                  <a:pt x="6098" y="2322"/>
                  <a:pt x="5823" y="2058"/>
                </a:cubicBezTo>
                <a:cubicBezTo>
                  <a:pt x="5686" y="1926"/>
                  <a:pt x="5506" y="1863"/>
                  <a:pt x="5326" y="1863"/>
                </a:cubicBezTo>
                <a:close/>
                <a:moveTo>
                  <a:pt x="14264" y="1863"/>
                </a:moveTo>
                <a:cubicBezTo>
                  <a:pt x="14084" y="1863"/>
                  <a:pt x="13904" y="1926"/>
                  <a:pt x="13766" y="2058"/>
                </a:cubicBezTo>
                <a:cubicBezTo>
                  <a:pt x="13492" y="2322"/>
                  <a:pt x="13492" y="2751"/>
                  <a:pt x="13766" y="3014"/>
                </a:cubicBezTo>
                <a:cubicBezTo>
                  <a:pt x="14830" y="4037"/>
                  <a:pt x="15414" y="5399"/>
                  <a:pt x="15414" y="6844"/>
                </a:cubicBezTo>
                <a:cubicBezTo>
                  <a:pt x="15414" y="8290"/>
                  <a:pt x="14830" y="9647"/>
                  <a:pt x="13766" y="10669"/>
                </a:cubicBezTo>
                <a:cubicBezTo>
                  <a:pt x="13492" y="10933"/>
                  <a:pt x="13492" y="11361"/>
                  <a:pt x="13766" y="11625"/>
                </a:cubicBezTo>
                <a:cubicBezTo>
                  <a:pt x="13904" y="11757"/>
                  <a:pt x="14084" y="11825"/>
                  <a:pt x="14264" y="11825"/>
                </a:cubicBezTo>
                <a:cubicBezTo>
                  <a:pt x="14444" y="11825"/>
                  <a:pt x="14624" y="11757"/>
                  <a:pt x="14761" y="11625"/>
                </a:cubicBezTo>
                <a:cubicBezTo>
                  <a:pt x="16090" y="10348"/>
                  <a:pt x="16824" y="8651"/>
                  <a:pt x="16824" y="6844"/>
                </a:cubicBezTo>
                <a:cubicBezTo>
                  <a:pt x="16824" y="5037"/>
                  <a:pt x="16090" y="3336"/>
                  <a:pt x="14761" y="2058"/>
                </a:cubicBezTo>
                <a:cubicBezTo>
                  <a:pt x="14624" y="1926"/>
                  <a:pt x="14444" y="1863"/>
                  <a:pt x="14264" y="1863"/>
                </a:cubicBezTo>
                <a:close/>
                <a:moveTo>
                  <a:pt x="7267" y="3725"/>
                </a:moveTo>
                <a:cubicBezTo>
                  <a:pt x="7087" y="3725"/>
                  <a:pt x="6907" y="3789"/>
                  <a:pt x="6770" y="3921"/>
                </a:cubicBezTo>
                <a:cubicBezTo>
                  <a:pt x="5124" y="5503"/>
                  <a:pt x="5124" y="8080"/>
                  <a:pt x="6770" y="9663"/>
                </a:cubicBezTo>
                <a:cubicBezTo>
                  <a:pt x="6907" y="9795"/>
                  <a:pt x="7087" y="9862"/>
                  <a:pt x="7267" y="9862"/>
                </a:cubicBezTo>
                <a:cubicBezTo>
                  <a:pt x="7447" y="9862"/>
                  <a:pt x="7627" y="9795"/>
                  <a:pt x="7764" y="9663"/>
                </a:cubicBezTo>
                <a:cubicBezTo>
                  <a:pt x="8039" y="9399"/>
                  <a:pt x="8039" y="8971"/>
                  <a:pt x="7764" y="8707"/>
                </a:cubicBezTo>
                <a:cubicBezTo>
                  <a:pt x="6667" y="7652"/>
                  <a:pt x="6667" y="5932"/>
                  <a:pt x="7764" y="4877"/>
                </a:cubicBezTo>
                <a:cubicBezTo>
                  <a:pt x="8039" y="4613"/>
                  <a:pt x="8039" y="4185"/>
                  <a:pt x="7764" y="3921"/>
                </a:cubicBezTo>
                <a:cubicBezTo>
                  <a:pt x="7627" y="3789"/>
                  <a:pt x="7447" y="3725"/>
                  <a:pt x="7267" y="3725"/>
                </a:cubicBezTo>
                <a:close/>
                <a:moveTo>
                  <a:pt x="12326" y="3725"/>
                </a:moveTo>
                <a:cubicBezTo>
                  <a:pt x="12147" y="3725"/>
                  <a:pt x="11967" y="3789"/>
                  <a:pt x="11829" y="3921"/>
                </a:cubicBezTo>
                <a:cubicBezTo>
                  <a:pt x="11554" y="4185"/>
                  <a:pt x="11554" y="4613"/>
                  <a:pt x="11829" y="4877"/>
                </a:cubicBezTo>
                <a:cubicBezTo>
                  <a:pt x="12926" y="5932"/>
                  <a:pt x="12926" y="7652"/>
                  <a:pt x="11829" y="8707"/>
                </a:cubicBezTo>
                <a:cubicBezTo>
                  <a:pt x="11554" y="8971"/>
                  <a:pt x="11554" y="9399"/>
                  <a:pt x="11829" y="9663"/>
                </a:cubicBezTo>
                <a:cubicBezTo>
                  <a:pt x="11966" y="9795"/>
                  <a:pt x="12147" y="9862"/>
                  <a:pt x="12326" y="9862"/>
                </a:cubicBezTo>
                <a:cubicBezTo>
                  <a:pt x="12507" y="9862"/>
                  <a:pt x="12686" y="9795"/>
                  <a:pt x="12824" y="9663"/>
                </a:cubicBezTo>
                <a:cubicBezTo>
                  <a:pt x="14470" y="8080"/>
                  <a:pt x="14470" y="5503"/>
                  <a:pt x="12824" y="3921"/>
                </a:cubicBezTo>
                <a:cubicBezTo>
                  <a:pt x="12686" y="3789"/>
                  <a:pt x="12506" y="3725"/>
                  <a:pt x="12326" y="3725"/>
                </a:cubicBezTo>
                <a:close/>
                <a:moveTo>
                  <a:pt x="9849" y="5455"/>
                </a:moveTo>
                <a:cubicBezTo>
                  <a:pt x="9071" y="5455"/>
                  <a:pt x="8439" y="6059"/>
                  <a:pt x="8439" y="6806"/>
                </a:cubicBezTo>
                <a:cubicBezTo>
                  <a:pt x="8439" y="7554"/>
                  <a:pt x="9071" y="8162"/>
                  <a:pt x="9849" y="8162"/>
                </a:cubicBezTo>
                <a:cubicBezTo>
                  <a:pt x="10625" y="8162"/>
                  <a:pt x="11254" y="7554"/>
                  <a:pt x="11254" y="6806"/>
                </a:cubicBezTo>
                <a:cubicBezTo>
                  <a:pt x="11254" y="6059"/>
                  <a:pt x="10625" y="5455"/>
                  <a:pt x="9849" y="5455"/>
                </a:cubicBezTo>
                <a:close/>
                <a:moveTo>
                  <a:pt x="9745" y="10777"/>
                </a:moveTo>
                <a:cubicBezTo>
                  <a:pt x="9081" y="10777"/>
                  <a:pt x="8509" y="11222"/>
                  <a:pt x="8370" y="11846"/>
                </a:cubicBezTo>
                <a:lnTo>
                  <a:pt x="6260" y="19941"/>
                </a:lnTo>
                <a:cubicBezTo>
                  <a:pt x="6171" y="20340"/>
                  <a:pt x="6273" y="20754"/>
                  <a:pt x="6541" y="21072"/>
                </a:cubicBezTo>
                <a:cubicBezTo>
                  <a:pt x="6807" y="21390"/>
                  <a:pt x="7210" y="21600"/>
                  <a:pt x="7635" y="21600"/>
                </a:cubicBezTo>
                <a:lnTo>
                  <a:pt x="11855" y="21600"/>
                </a:lnTo>
                <a:cubicBezTo>
                  <a:pt x="12280" y="21600"/>
                  <a:pt x="12682" y="21390"/>
                  <a:pt x="12949" y="21072"/>
                </a:cubicBezTo>
                <a:cubicBezTo>
                  <a:pt x="13216" y="20754"/>
                  <a:pt x="13319" y="20340"/>
                  <a:pt x="13230" y="19941"/>
                </a:cubicBezTo>
                <a:cubicBezTo>
                  <a:pt x="13230" y="19941"/>
                  <a:pt x="11120" y="11846"/>
                  <a:pt x="11120" y="11846"/>
                </a:cubicBezTo>
                <a:cubicBezTo>
                  <a:pt x="10981" y="11222"/>
                  <a:pt x="10408" y="10777"/>
                  <a:pt x="9745" y="10777"/>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0" name="Shape 18861"/>
          <p:cNvSpPr/>
          <p:nvPr/>
        </p:nvSpPr>
        <p:spPr>
          <a:xfrm>
            <a:off x="8178280" y="4300476"/>
            <a:ext cx="362702" cy="422926"/>
          </a:xfrm>
          <a:custGeom>
            <a:avLst/>
            <a:gdLst/>
            <a:ahLst/>
            <a:cxnLst>
              <a:cxn ang="0">
                <a:pos x="wd2" y="hd2"/>
              </a:cxn>
              <a:cxn ang="5400000">
                <a:pos x="wd2" y="hd2"/>
              </a:cxn>
              <a:cxn ang="10800000">
                <a:pos x="wd2" y="hd2"/>
              </a:cxn>
              <a:cxn ang="16200000">
                <a:pos x="wd2" y="hd2"/>
              </a:cxn>
            </a:cxnLst>
            <a:rect l="0" t="0" r="r" b="b"/>
            <a:pathLst>
              <a:path w="21600" h="21600" extrusionOk="0">
                <a:moveTo>
                  <a:pt x="10800" y="19072"/>
                </a:moveTo>
                <a:cubicBezTo>
                  <a:pt x="6470" y="19072"/>
                  <a:pt x="2948" y="16051"/>
                  <a:pt x="2948" y="12338"/>
                </a:cubicBezTo>
                <a:cubicBezTo>
                  <a:pt x="2948" y="8625"/>
                  <a:pt x="6470" y="5604"/>
                  <a:pt x="10800" y="5604"/>
                </a:cubicBezTo>
                <a:cubicBezTo>
                  <a:pt x="15130" y="5604"/>
                  <a:pt x="18652" y="8625"/>
                  <a:pt x="18652" y="12338"/>
                </a:cubicBezTo>
                <a:cubicBezTo>
                  <a:pt x="18652" y="16051"/>
                  <a:pt x="15130" y="19072"/>
                  <a:pt x="10800" y="19072"/>
                </a:cubicBezTo>
                <a:cubicBezTo>
                  <a:pt x="10800" y="19072"/>
                  <a:pt x="10800" y="19072"/>
                  <a:pt x="10800" y="19072"/>
                </a:cubicBezTo>
                <a:close/>
                <a:moveTo>
                  <a:pt x="9721" y="2381"/>
                </a:moveTo>
                <a:cubicBezTo>
                  <a:pt x="9721" y="1871"/>
                  <a:pt x="10205" y="1455"/>
                  <a:pt x="10800" y="1455"/>
                </a:cubicBezTo>
                <a:cubicBezTo>
                  <a:pt x="11395" y="1455"/>
                  <a:pt x="11879" y="1871"/>
                  <a:pt x="11879" y="2381"/>
                </a:cubicBezTo>
                <a:cubicBezTo>
                  <a:pt x="11879" y="2670"/>
                  <a:pt x="11720" y="2926"/>
                  <a:pt x="11477" y="3096"/>
                </a:cubicBezTo>
                <a:cubicBezTo>
                  <a:pt x="11253" y="3084"/>
                  <a:pt x="11027" y="3076"/>
                  <a:pt x="10800" y="3076"/>
                </a:cubicBezTo>
                <a:cubicBezTo>
                  <a:pt x="10573" y="3076"/>
                  <a:pt x="10347" y="3084"/>
                  <a:pt x="10123" y="3096"/>
                </a:cubicBezTo>
                <a:cubicBezTo>
                  <a:pt x="9880" y="2926"/>
                  <a:pt x="9721" y="2670"/>
                  <a:pt x="9721" y="2381"/>
                </a:cubicBezTo>
                <a:cubicBezTo>
                  <a:pt x="9721" y="2381"/>
                  <a:pt x="9721" y="2381"/>
                  <a:pt x="9721" y="2381"/>
                </a:cubicBezTo>
                <a:close/>
                <a:moveTo>
                  <a:pt x="13340" y="3337"/>
                </a:moveTo>
                <a:cubicBezTo>
                  <a:pt x="13491" y="3044"/>
                  <a:pt x="13576" y="2721"/>
                  <a:pt x="13576" y="2381"/>
                </a:cubicBezTo>
                <a:cubicBezTo>
                  <a:pt x="13576" y="1068"/>
                  <a:pt x="12331" y="0"/>
                  <a:pt x="10800" y="0"/>
                </a:cubicBezTo>
                <a:cubicBezTo>
                  <a:pt x="9269" y="0"/>
                  <a:pt x="8024" y="1068"/>
                  <a:pt x="8024" y="2381"/>
                </a:cubicBezTo>
                <a:cubicBezTo>
                  <a:pt x="8024" y="2721"/>
                  <a:pt x="8109" y="3044"/>
                  <a:pt x="8260" y="3337"/>
                </a:cubicBezTo>
                <a:cubicBezTo>
                  <a:pt x="3527" y="4320"/>
                  <a:pt x="0" y="7981"/>
                  <a:pt x="0" y="12338"/>
                </a:cubicBezTo>
                <a:cubicBezTo>
                  <a:pt x="0" y="17445"/>
                  <a:pt x="4845" y="21600"/>
                  <a:pt x="10800" y="21600"/>
                </a:cubicBezTo>
                <a:cubicBezTo>
                  <a:pt x="16755" y="21600"/>
                  <a:pt x="21600" y="17445"/>
                  <a:pt x="21600" y="12338"/>
                </a:cubicBezTo>
                <a:cubicBezTo>
                  <a:pt x="21600" y="7981"/>
                  <a:pt x="18073" y="4320"/>
                  <a:pt x="13340" y="3337"/>
                </a:cubicBezTo>
                <a:cubicBezTo>
                  <a:pt x="13340" y="3337"/>
                  <a:pt x="13340" y="3337"/>
                  <a:pt x="13340" y="3337"/>
                </a:cubicBezTo>
                <a:close/>
                <a:moveTo>
                  <a:pt x="5538" y="12335"/>
                </a:moveTo>
                <a:lnTo>
                  <a:pt x="4117" y="12882"/>
                </a:lnTo>
                <a:lnTo>
                  <a:pt x="4117" y="11787"/>
                </a:lnTo>
                <a:cubicBezTo>
                  <a:pt x="4117" y="11787"/>
                  <a:pt x="5538" y="12335"/>
                  <a:pt x="5538" y="12335"/>
                </a:cubicBezTo>
                <a:close/>
                <a:moveTo>
                  <a:pt x="16062" y="12335"/>
                </a:moveTo>
                <a:lnTo>
                  <a:pt x="17483" y="11787"/>
                </a:lnTo>
                <a:lnTo>
                  <a:pt x="17483" y="12882"/>
                </a:lnTo>
                <a:cubicBezTo>
                  <a:pt x="17483" y="12882"/>
                  <a:pt x="16062" y="12335"/>
                  <a:pt x="16062" y="12335"/>
                </a:cubicBezTo>
                <a:close/>
                <a:moveTo>
                  <a:pt x="10800" y="7822"/>
                </a:moveTo>
                <a:lnTo>
                  <a:pt x="10162" y="6603"/>
                </a:lnTo>
                <a:lnTo>
                  <a:pt x="11438" y="6603"/>
                </a:lnTo>
                <a:cubicBezTo>
                  <a:pt x="11438" y="6603"/>
                  <a:pt x="10800" y="7822"/>
                  <a:pt x="10800" y="7822"/>
                </a:cubicBezTo>
                <a:close/>
                <a:moveTo>
                  <a:pt x="10800" y="16848"/>
                </a:moveTo>
                <a:lnTo>
                  <a:pt x="11438" y="18066"/>
                </a:lnTo>
                <a:lnTo>
                  <a:pt x="10162" y="18066"/>
                </a:lnTo>
                <a:cubicBezTo>
                  <a:pt x="10162" y="18066"/>
                  <a:pt x="10800" y="16848"/>
                  <a:pt x="10800" y="16848"/>
                </a:cubicBezTo>
                <a:close/>
                <a:moveTo>
                  <a:pt x="11452" y="12897"/>
                </a:moveTo>
                <a:cubicBezTo>
                  <a:pt x="11093" y="13206"/>
                  <a:pt x="10508" y="13206"/>
                  <a:pt x="10148" y="12897"/>
                </a:cubicBezTo>
                <a:cubicBezTo>
                  <a:pt x="9789" y="12589"/>
                  <a:pt x="9789" y="12087"/>
                  <a:pt x="10148" y="11779"/>
                </a:cubicBezTo>
                <a:cubicBezTo>
                  <a:pt x="10508" y="11470"/>
                  <a:pt x="11093" y="11470"/>
                  <a:pt x="11452" y="11779"/>
                </a:cubicBezTo>
                <a:cubicBezTo>
                  <a:pt x="11812" y="12087"/>
                  <a:pt x="11812" y="12589"/>
                  <a:pt x="11452" y="12897"/>
                </a:cubicBezTo>
                <a:cubicBezTo>
                  <a:pt x="11452" y="12897"/>
                  <a:pt x="11452" y="12897"/>
                  <a:pt x="11452" y="12897"/>
                </a:cubicBezTo>
                <a:close/>
                <a:moveTo>
                  <a:pt x="13505" y="11950"/>
                </a:moveTo>
                <a:lnTo>
                  <a:pt x="15339" y="8446"/>
                </a:lnTo>
                <a:lnTo>
                  <a:pt x="11253" y="10019"/>
                </a:lnTo>
                <a:cubicBezTo>
                  <a:pt x="10408" y="9898"/>
                  <a:pt x="9510" y="10115"/>
                  <a:pt x="8859" y="10673"/>
                </a:cubicBezTo>
                <a:cubicBezTo>
                  <a:pt x="8208" y="11231"/>
                  <a:pt x="7955" y="12001"/>
                  <a:pt x="8095" y="12726"/>
                </a:cubicBezTo>
                <a:lnTo>
                  <a:pt x="6261" y="16230"/>
                </a:lnTo>
                <a:lnTo>
                  <a:pt x="10347" y="14657"/>
                </a:lnTo>
                <a:cubicBezTo>
                  <a:pt x="11193" y="14778"/>
                  <a:pt x="12091" y="14561"/>
                  <a:pt x="12742" y="14003"/>
                </a:cubicBezTo>
                <a:cubicBezTo>
                  <a:pt x="13392" y="13445"/>
                  <a:pt x="13645" y="12675"/>
                  <a:pt x="13505" y="11950"/>
                </a:cubicBezTo>
                <a:cubicBezTo>
                  <a:pt x="13505" y="11950"/>
                  <a:pt x="13505" y="11950"/>
                  <a:pt x="13505" y="11950"/>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1" name="Rectangle 60"/>
          <p:cNvSpPr/>
          <p:nvPr/>
        </p:nvSpPr>
        <p:spPr>
          <a:xfrm>
            <a:off x="8709543" y="2204804"/>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64" name="Rectangle 63"/>
          <p:cNvSpPr/>
          <p:nvPr/>
        </p:nvSpPr>
        <p:spPr>
          <a:xfrm>
            <a:off x="8709542" y="1902491"/>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01. 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65" name="Rectangle 64"/>
          <p:cNvSpPr/>
          <p:nvPr/>
        </p:nvSpPr>
        <p:spPr>
          <a:xfrm>
            <a:off x="8709543" y="3428220"/>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66" name="Rectangle 65"/>
          <p:cNvSpPr/>
          <p:nvPr/>
        </p:nvSpPr>
        <p:spPr>
          <a:xfrm>
            <a:off x="8709542" y="3125907"/>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02. 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67" name="Rectangle 66"/>
          <p:cNvSpPr/>
          <p:nvPr/>
        </p:nvSpPr>
        <p:spPr>
          <a:xfrm>
            <a:off x="8709543" y="4692572"/>
            <a:ext cx="3106797" cy="461665"/>
          </a:xfrm>
          <a:prstGeom prst="rect">
            <a:avLst/>
          </a:prstGeom>
        </p:spPr>
        <p:txBody>
          <a:bodyPr wrap="square">
            <a:spAutoFit/>
          </a:bodyPr>
          <a:lstStyle/>
          <a:p>
            <a:r>
              <a:rPr lang="en-US" sz="1200" noProof="1">
                <a:solidFill>
                  <a:schemeClr val="bg1">
                    <a:lumMod val="95000"/>
                  </a:schemeClr>
                </a:solidFill>
                <a:latin typeface="+mj-lt"/>
                <a:ea typeface="Roboto Light" panose="02000000000000000000" pitchFamily="2" charset="0"/>
              </a:rPr>
              <a:t>Lorem ipsum dolor sit amet, consectetur adipiscing elit. </a:t>
            </a:r>
            <a:r>
              <a:rPr lang="en-US" sz="1200" noProof="1" smtClean="0">
                <a:solidFill>
                  <a:schemeClr val="bg1">
                    <a:lumMod val="95000"/>
                  </a:schemeClr>
                </a:solidFill>
                <a:latin typeface="+mj-lt"/>
                <a:ea typeface="Roboto Light" panose="02000000000000000000" pitchFamily="2" charset="0"/>
              </a:rPr>
              <a:t>Nulla imperdiet</a:t>
            </a:r>
            <a:endParaRPr lang="en-US" sz="1200" noProof="1">
              <a:solidFill>
                <a:schemeClr val="bg1">
                  <a:lumMod val="95000"/>
                </a:schemeClr>
              </a:solidFill>
              <a:latin typeface="+mj-lt"/>
              <a:ea typeface="Roboto Light" panose="02000000000000000000" pitchFamily="2" charset="0"/>
            </a:endParaRPr>
          </a:p>
        </p:txBody>
      </p:sp>
      <p:sp>
        <p:nvSpPr>
          <p:cNvPr id="68" name="Rectangle 67"/>
          <p:cNvSpPr/>
          <p:nvPr/>
        </p:nvSpPr>
        <p:spPr>
          <a:xfrm>
            <a:off x="8709542" y="4390259"/>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03. Describe</a:t>
            </a:r>
            <a:endParaRPr lang="en-US" sz="1600" b="1" dirty="0">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64581789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118</a:t>
            </a:fld>
            <a:endParaRPr lang="en-US"/>
          </a:p>
        </p:txBody>
      </p:sp>
      <p:sp>
        <p:nvSpPr>
          <p:cNvPr id="62" name="Title 11"/>
          <p:cNvSpPr txBox="1">
            <a:spLocks/>
          </p:cNvSpPr>
          <p:nvPr/>
        </p:nvSpPr>
        <p:spPr>
          <a:xfrm>
            <a:off x="380611"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USA Map Infographic</a:t>
            </a:r>
          </a:p>
        </p:txBody>
      </p:sp>
      <p:sp>
        <p:nvSpPr>
          <p:cNvPr id="63" name="Title 11"/>
          <p:cNvSpPr txBox="1">
            <a:spLocks/>
          </p:cNvSpPr>
          <p:nvPr/>
        </p:nvSpPr>
        <p:spPr>
          <a:xfrm>
            <a:off x="380611"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11" name="Group 10"/>
          <p:cNvGrpSpPr/>
          <p:nvPr/>
        </p:nvGrpSpPr>
        <p:grpSpPr>
          <a:xfrm>
            <a:off x="564726" y="2113412"/>
            <a:ext cx="5560726" cy="3438936"/>
            <a:chOff x="812374" y="1547444"/>
            <a:chExt cx="4367012" cy="2700705"/>
          </a:xfrm>
          <a:solidFill>
            <a:schemeClr val="bg1"/>
          </a:solidFill>
        </p:grpSpPr>
        <p:grpSp>
          <p:nvGrpSpPr>
            <p:cNvPr id="12" name="Group 126"/>
            <p:cNvGrpSpPr/>
            <p:nvPr/>
          </p:nvGrpSpPr>
          <p:grpSpPr>
            <a:xfrm>
              <a:off x="871406" y="1642700"/>
              <a:ext cx="4192599" cy="2562517"/>
              <a:chOff x="871406" y="1642700"/>
              <a:chExt cx="4192599" cy="2562517"/>
            </a:xfrm>
            <a:grpFill/>
          </p:grpSpPr>
          <p:sp>
            <p:nvSpPr>
              <p:cNvPr id="29"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solidFill>
                <a:schemeClr val="accent3"/>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97"/>
              <p:cNvSpPr>
                <a:spLocks noChangeArrowheads="1"/>
              </p:cNvSpPr>
              <p:nvPr/>
            </p:nvSpPr>
            <p:spPr bwMode="auto">
              <a:xfrm>
                <a:off x="3668708" y="3777236"/>
                <a:ext cx="12075" cy="1342"/>
              </a:xfrm>
              <a:prstGeom prst="rect">
                <a:avLst/>
              </a:prstGeom>
              <a:grpFill/>
              <a:ln w="952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8"/>
              <p:cNvSpPr>
                <a:spLocks noChangeArrowheads="1"/>
              </p:cNvSpPr>
              <p:nvPr/>
            </p:nvSpPr>
            <p:spPr bwMode="auto">
              <a:xfrm>
                <a:off x="3668708" y="3777236"/>
                <a:ext cx="12075" cy="1342"/>
              </a:xfrm>
              <a:prstGeom prst="rect">
                <a:avLst/>
              </a:prstGeom>
              <a:grpFill/>
              <a:ln w="952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8" name="Group 409"/>
              <p:cNvGrpSpPr/>
              <p:nvPr/>
            </p:nvGrpSpPr>
            <p:grpSpPr>
              <a:xfrm>
                <a:off x="4377089" y="2567084"/>
                <a:ext cx="376999" cy="214661"/>
                <a:chOff x="4714875" y="2476501"/>
                <a:chExt cx="446088" cy="254000"/>
              </a:xfrm>
              <a:grpFill/>
            </p:grpSpPr>
            <p:sp>
              <p:nvSpPr>
                <p:cNvPr id="118"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7"/>
            <p:cNvGrpSpPr/>
            <p:nvPr/>
          </p:nvGrpSpPr>
          <p:grpSpPr>
            <a:xfrm>
              <a:off x="812374" y="1547444"/>
              <a:ext cx="4367012" cy="2700705"/>
              <a:chOff x="812374" y="1547444"/>
              <a:chExt cx="4367012" cy="2700705"/>
            </a:xfrm>
            <a:grpFill/>
          </p:grpSpPr>
          <p:sp>
            <p:nvSpPr>
              <p:cNvPr id="14"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9" name="Group 655"/>
              <p:cNvGrpSpPr/>
              <p:nvPr/>
            </p:nvGrpSpPr>
            <p:grpSpPr>
              <a:xfrm>
                <a:off x="4305977" y="1998232"/>
                <a:ext cx="625199" cy="474938"/>
                <a:chOff x="4630738" y="1803401"/>
                <a:chExt cx="739775" cy="561976"/>
              </a:xfrm>
              <a:grpFill/>
            </p:grpSpPr>
            <p:sp>
              <p:nvSpPr>
                <p:cNvPr id="27"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grp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20" name="Shape 19474"/>
          <p:cNvSpPr/>
          <p:nvPr/>
        </p:nvSpPr>
        <p:spPr>
          <a:xfrm>
            <a:off x="2278215" y="2411330"/>
            <a:ext cx="4375322" cy="429283"/>
          </a:xfrm>
          <a:custGeom>
            <a:avLst/>
            <a:gdLst/>
            <a:ahLst/>
            <a:cxnLst>
              <a:cxn ang="0">
                <a:pos x="wd2" y="hd2"/>
              </a:cxn>
              <a:cxn ang="5400000">
                <a:pos x="wd2" y="hd2"/>
              </a:cxn>
              <a:cxn ang="10800000">
                <a:pos x="wd2" y="hd2"/>
              </a:cxn>
              <a:cxn ang="16200000">
                <a:pos x="wd2" y="hd2"/>
              </a:cxn>
            </a:cxnLst>
            <a:rect l="0" t="0" r="r" b="b"/>
            <a:pathLst>
              <a:path w="21600" h="16204" extrusionOk="0">
                <a:moveTo>
                  <a:pt x="21600" y="16204"/>
                </a:moveTo>
                <a:cubicBezTo>
                  <a:pt x="14820" y="-4554"/>
                  <a:pt x="7276" y="-5396"/>
                  <a:pt x="419" y="13841"/>
                </a:cubicBezTo>
                <a:cubicBezTo>
                  <a:pt x="279" y="14234"/>
                  <a:pt x="139" y="14636"/>
                  <a:pt x="0" y="15046"/>
                </a:cubicBezTo>
              </a:path>
            </a:pathLst>
          </a:custGeom>
          <a:ln w="38100">
            <a:solidFill>
              <a:schemeClr val="tx2"/>
            </a:solidFill>
            <a:custDash>
              <a:ds d="200000" sp="200000"/>
            </a:custDash>
            <a:miter lim="400000"/>
          </a:ln>
        </p:spPr>
        <p:txBody>
          <a:bodyPr lIns="25400" tIns="25400" rIns="25400" bIns="25400" anchor="ctr"/>
          <a:lstStyle/>
          <a:p>
            <a:pPr>
              <a:defRPr sz="3200"/>
            </a:pPr>
            <a:endParaRPr sz="1600"/>
          </a:p>
        </p:txBody>
      </p:sp>
      <p:sp>
        <p:nvSpPr>
          <p:cNvPr id="121" name="Shape 19477"/>
          <p:cNvSpPr/>
          <p:nvPr/>
        </p:nvSpPr>
        <p:spPr>
          <a:xfrm rot="20036041">
            <a:off x="2995472" y="3159268"/>
            <a:ext cx="3685191" cy="534581"/>
          </a:xfrm>
          <a:custGeom>
            <a:avLst/>
            <a:gdLst/>
            <a:ahLst/>
            <a:cxnLst>
              <a:cxn ang="0">
                <a:pos x="wd2" y="hd2"/>
              </a:cxn>
              <a:cxn ang="5400000">
                <a:pos x="wd2" y="hd2"/>
              </a:cxn>
              <a:cxn ang="10800000">
                <a:pos x="wd2" y="hd2"/>
              </a:cxn>
              <a:cxn ang="16200000">
                <a:pos x="wd2" y="hd2"/>
              </a:cxn>
            </a:cxnLst>
            <a:rect l="0" t="0" r="r" b="b"/>
            <a:pathLst>
              <a:path w="21600" h="18576" extrusionOk="0">
                <a:moveTo>
                  <a:pt x="21600" y="17480"/>
                </a:moveTo>
                <a:cubicBezTo>
                  <a:pt x="17674" y="2493"/>
                  <a:pt x="13000" y="-3024"/>
                  <a:pt x="8485" y="1576"/>
                </a:cubicBezTo>
                <a:cubicBezTo>
                  <a:pt x="5710" y="4404"/>
                  <a:pt x="3089" y="11065"/>
                  <a:pt x="431" y="17531"/>
                </a:cubicBezTo>
                <a:cubicBezTo>
                  <a:pt x="287" y="17880"/>
                  <a:pt x="144" y="18229"/>
                  <a:pt x="0" y="18576"/>
                </a:cubicBezTo>
              </a:path>
            </a:pathLst>
          </a:custGeom>
          <a:ln w="38100">
            <a:solidFill>
              <a:schemeClr val="tx2"/>
            </a:solidFill>
            <a:custDash>
              <a:ds d="200000" sp="200000"/>
            </a:custDash>
            <a:miter lim="400000"/>
          </a:ln>
        </p:spPr>
        <p:txBody>
          <a:bodyPr lIns="25400" tIns="25400" rIns="25400" bIns="25400" anchor="ctr"/>
          <a:lstStyle/>
          <a:p>
            <a:pPr>
              <a:defRPr sz="3200"/>
            </a:pPr>
            <a:endParaRPr sz="1600"/>
          </a:p>
        </p:txBody>
      </p:sp>
      <p:sp>
        <p:nvSpPr>
          <p:cNvPr id="122" name="Shape 19486"/>
          <p:cNvSpPr/>
          <p:nvPr/>
        </p:nvSpPr>
        <p:spPr>
          <a:xfrm rot="18896041">
            <a:off x="4797287" y="3337147"/>
            <a:ext cx="2086089" cy="302612"/>
          </a:xfrm>
          <a:custGeom>
            <a:avLst/>
            <a:gdLst/>
            <a:ahLst/>
            <a:cxnLst>
              <a:cxn ang="0">
                <a:pos x="wd2" y="hd2"/>
              </a:cxn>
              <a:cxn ang="5400000">
                <a:pos x="wd2" y="hd2"/>
              </a:cxn>
              <a:cxn ang="10800000">
                <a:pos x="wd2" y="hd2"/>
              </a:cxn>
              <a:cxn ang="16200000">
                <a:pos x="wd2" y="hd2"/>
              </a:cxn>
            </a:cxnLst>
            <a:rect l="0" t="0" r="r" b="b"/>
            <a:pathLst>
              <a:path w="21600" h="18576" extrusionOk="0">
                <a:moveTo>
                  <a:pt x="21600" y="17480"/>
                </a:moveTo>
                <a:cubicBezTo>
                  <a:pt x="17674" y="2493"/>
                  <a:pt x="13000" y="-3024"/>
                  <a:pt x="8485" y="1576"/>
                </a:cubicBezTo>
                <a:cubicBezTo>
                  <a:pt x="5710" y="4404"/>
                  <a:pt x="3089" y="11065"/>
                  <a:pt x="431" y="17531"/>
                </a:cubicBezTo>
                <a:cubicBezTo>
                  <a:pt x="287" y="17880"/>
                  <a:pt x="144" y="18229"/>
                  <a:pt x="0" y="18576"/>
                </a:cubicBezTo>
              </a:path>
            </a:pathLst>
          </a:custGeom>
          <a:ln w="38100">
            <a:solidFill>
              <a:schemeClr val="tx2"/>
            </a:solidFill>
            <a:custDash>
              <a:ds d="200000" sp="200000"/>
            </a:custDash>
            <a:miter lim="400000"/>
          </a:ln>
        </p:spPr>
        <p:txBody>
          <a:bodyPr lIns="25400" tIns="25400" rIns="25400" bIns="25400" anchor="ctr"/>
          <a:lstStyle/>
          <a:p>
            <a:pPr>
              <a:defRPr sz="3200"/>
            </a:pPr>
            <a:endParaRPr sz="1600"/>
          </a:p>
        </p:txBody>
      </p:sp>
      <p:grpSp>
        <p:nvGrpSpPr>
          <p:cNvPr id="129" name="Group 128"/>
          <p:cNvGrpSpPr/>
          <p:nvPr/>
        </p:nvGrpSpPr>
        <p:grpSpPr>
          <a:xfrm>
            <a:off x="6456665" y="2020636"/>
            <a:ext cx="1712466" cy="1712466"/>
            <a:chOff x="6791533" y="2020636"/>
            <a:chExt cx="1712466" cy="1712466"/>
          </a:xfrm>
        </p:grpSpPr>
        <p:sp>
          <p:nvSpPr>
            <p:cNvPr id="124" name="Shape 24178"/>
            <p:cNvSpPr/>
            <p:nvPr/>
          </p:nvSpPr>
          <p:spPr>
            <a:xfrm>
              <a:off x="6791533" y="2020636"/>
              <a:ext cx="1712466" cy="1712466"/>
            </a:xfrm>
            <a:prstGeom prst="ellipse">
              <a:avLst/>
            </a:prstGeom>
            <a:gradFill flip="none" rotWithShape="1">
              <a:gsLst>
                <a:gs pos="0">
                  <a:schemeClr val="accent1"/>
                </a:gs>
                <a:gs pos="100000">
                  <a:schemeClr val="accent2">
                    <a:lumMod val="75000"/>
                  </a:schemeClr>
                </a:gs>
              </a:gsLst>
              <a:lin ang="2700000" scaled="1"/>
              <a:tileRect/>
            </a:gradFill>
            <a:ln w="12700">
              <a:noFill/>
              <a:miter lim="400000"/>
            </a:ln>
            <a:effectLst>
              <a:outerShdw blurRad="76200" dir="18900000" sy="23000" kx="-1200000" algn="bl" rotWithShape="0">
                <a:prstClr val="black">
                  <a:alpha val="20000"/>
                </a:prstClr>
              </a:outerShdw>
            </a:effectLst>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5" name="Shape 24181"/>
            <p:cNvSpPr/>
            <p:nvPr/>
          </p:nvSpPr>
          <p:spPr>
            <a:xfrm>
              <a:off x="6868886" y="2301927"/>
              <a:ext cx="245096" cy="67204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067" y="1592"/>
                    <a:pt x="13128" y="3408"/>
                    <a:pt x="9913" y="5398"/>
                  </a:cubicBezTo>
                  <a:lnTo>
                    <a:pt x="12605" y="5398"/>
                  </a:lnTo>
                  <a:cubicBezTo>
                    <a:pt x="14989" y="3457"/>
                    <a:pt x="18016" y="1645"/>
                    <a:pt x="21600" y="0"/>
                  </a:cubicBezTo>
                  <a:close/>
                  <a:moveTo>
                    <a:pt x="8429" y="6129"/>
                  </a:moveTo>
                  <a:cubicBezTo>
                    <a:pt x="4715" y="8629"/>
                    <a:pt x="2118" y="11380"/>
                    <a:pt x="892" y="14298"/>
                  </a:cubicBezTo>
                  <a:lnTo>
                    <a:pt x="6577" y="13416"/>
                  </a:lnTo>
                  <a:cubicBezTo>
                    <a:pt x="7195" y="10858"/>
                    <a:pt x="8863" y="8412"/>
                    <a:pt x="11413" y="6129"/>
                  </a:cubicBezTo>
                  <a:lnTo>
                    <a:pt x="8429" y="6129"/>
                  </a:lnTo>
                  <a:close/>
                  <a:moveTo>
                    <a:pt x="6345" y="14238"/>
                  </a:moveTo>
                  <a:lnTo>
                    <a:pt x="497" y="15145"/>
                  </a:lnTo>
                  <a:cubicBezTo>
                    <a:pt x="174" y="16136"/>
                    <a:pt x="0" y="17144"/>
                    <a:pt x="0" y="18166"/>
                  </a:cubicBezTo>
                  <a:cubicBezTo>
                    <a:pt x="0" y="19331"/>
                    <a:pt x="225" y="20477"/>
                    <a:pt x="643" y="21600"/>
                  </a:cubicBezTo>
                  <a:lnTo>
                    <a:pt x="7392" y="20321"/>
                  </a:lnTo>
                  <a:cubicBezTo>
                    <a:pt x="6624" y="18814"/>
                    <a:pt x="6217" y="17259"/>
                    <a:pt x="6217" y="15671"/>
                  </a:cubicBezTo>
                  <a:cubicBezTo>
                    <a:pt x="6217" y="15190"/>
                    <a:pt x="6273" y="14713"/>
                    <a:pt x="6345" y="14238"/>
                  </a:cubicBezTo>
                  <a:close/>
                </a:path>
              </a:pathLst>
            </a:custGeom>
            <a:gradFill>
              <a:gsLst>
                <a:gs pos="0">
                  <a:srgbClr val="FFFFFF">
                    <a:alpha val="43000"/>
                  </a:srgbClr>
                </a:gs>
                <a:gs pos="100000">
                  <a:schemeClr val="accent1">
                    <a:alpha val="1000"/>
                  </a:schemeClr>
                </a:gs>
              </a:gsLst>
              <a:path>
                <a:fillToRect l="28712" t="6757" r="71287" b="93242"/>
              </a:path>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8" name="Shape 24180"/>
            <p:cNvSpPr/>
            <p:nvPr/>
          </p:nvSpPr>
          <p:spPr>
            <a:xfrm>
              <a:off x="7075202" y="2791141"/>
              <a:ext cx="1173361" cy="886798"/>
            </a:xfrm>
            <a:prstGeom prst="ellipse">
              <a:avLst/>
            </a:prstGeom>
            <a:gradFill flip="none" rotWithShape="1">
              <a:gsLst>
                <a:gs pos="0">
                  <a:srgbClr val="FFFFFF">
                    <a:alpha val="0"/>
                  </a:srgbClr>
                </a:gs>
                <a:gs pos="79379">
                  <a:schemeClr val="bg1">
                    <a:lumMod val="85000"/>
                    <a:alpha val="64000"/>
                  </a:schemeClr>
                </a:gs>
              </a:gsLst>
              <a:lin ang="270000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Oval 8"/>
            <p:cNvSpPr/>
            <p:nvPr/>
          </p:nvSpPr>
          <p:spPr>
            <a:xfrm>
              <a:off x="6945416" y="2154128"/>
              <a:ext cx="1406238" cy="1406238"/>
            </a:xfrm>
            <a:prstGeom prst="ellipse">
              <a:avLst/>
            </a:prstGeom>
            <a:gradFill flip="none" rotWithShape="1">
              <a:gsLst>
                <a:gs pos="65985">
                  <a:srgbClr val="F4F6FF"/>
                </a:gs>
                <a:gs pos="100000">
                  <a:srgbClr val="BDC4D1"/>
                </a:gs>
              </a:gsLst>
              <a:lin ang="2700000" scaled="1"/>
              <a:tileRect/>
            </a:gradFill>
            <a:ln w="12700">
              <a:noFill/>
              <a:miter lim="400000"/>
            </a:ln>
            <a:effectLst>
              <a:outerShdw blurRad="63500" sx="102000" sy="102000" algn="ctr" rotWithShape="0">
                <a:prstClr val="black">
                  <a:alpha val="40000"/>
                </a:prstClr>
              </a:outerShdw>
            </a:effectLst>
          </p:spPr>
          <p:txBody>
            <a:bodyPr lIns="19050" tIns="19050" rIns="19050" bIns="19050" anchor="ctr"/>
            <a:lstStyle/>
            <a:p>
              <a:pPr defTabSz="228600"/>
              <a:endParaRPr lang="en-US" sz="15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126" name="Shape 24182"/>
            <p:cNvSpPr/>
            <p:nvPr/>
          </p:nvSpPr>
          <p:spPr>
            <a:xfrm>
              <a:off x="6842571" y="3168664"/>
              <a:ext cx="1610391" cy="5644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01" y="12599"/>
                    <a:pt x="5831" y="21600"/>
                    <a:pt x="10799" y="21600"/>
                  </a:cubicBezTo>
                  <a:cubicBezTo>
                    <a:pt x="15768" y="21600"/>
                    <a:pt x="19999" y="12599"/>
                    <a:pt x="21600" y="0"/>
                  </a:cubicBezTo>
                  <a:cubicBezTo>
                    <a:pt x="19496" y="10835"/>
                    <a:pt x="15448" y="18171"/>
                    <a:pt x="10799" y="18171"/>
                  </a:cubicBezTo>
                  <a:cubicBezTo>
                    <a:pt x="6150" y="18171"/>
                    <a:pt x="2104" y="10835"/>
                    <a:pt x="0" y="0"/>
                  </a:cubicBezTo>
                  <a:close/>
                </a:path>
              </a:pathLst>
            </a:custGeom>
            <a:solidFill>
              <a:srgbClr val="041B30">
                <a:alpha val="20000"/>
              </a:srgb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30" name="Group 129"/>
          <p:cNvGrpSpPr/>
          <p:nvPr/>
        </p:nvGrpSpPr>
        <p:grpSpPr>
          <a:xfrm>
            <a:off x="6923246" y="2440387"/>
            <a:ext cx="746295" cy="776426"/>
            <a:chOff x="5532438" y="4695825"/>
            <a:chExt cx="511175" cy="531813"/>
          </a:xfrm>
          <a:solidFill>
            <a:schemeClr val="bg1">
              <a:lumMod val="50000"/>
            </a:schemeClr>
          </a:solidFill>
        </p:grpSpPr>
        <p:sp>
          <p:nvSpPr>
            <p:cNvPr id="131" name="Freeform 130"/>
            <p:cNvSpPr>
              <a:spLocks/>
            </p:cNvSpPr>
            <p:nvPr/>
          </p:nvSpPr>
          <p:spPr bwMode="auto">
            <a:xfrm>
              <a:off x="5683250" y="4725988"/>
              <a:ext cx="106363" cy="109538"/>
            </a:xfrm>
            <a:custGeom>
              <a:avLst/>
              <a:gdLst>
                <a:gd name="T0" fmla="*/ 50 w 265"/>
                <a:gd name="T1" fmla="*/ 220 h 276"/>
                <a:gd name="T2" fmla="*/ 30 w 265"/>
                <a:gd name="T3" fmla="*/ 267 h 276"/>
                <a:gd name="T4" fmla="*/ 30 w 265"/>
                <a:gd name="T5" fmla="*/ 271 h 276"/>
                <a:gd name="T6" fmla="*/ 35 w 265"/>
                <a:gd name="T7" fmla="*/ 276 h 276"/>
                <a:gd name="T8" fmla="*/ 38 w 265"/>
                <a:gd name="T9" fmla="*/ 276 h 276"/>
                <a:gd name="T10" fmla="*/ 72 w 265"/>
                <a:gd name="T11" fmla="*/ 259 h 276"/>
                <a:gd name="T12" fmla="*/ 91 w 265"/>
                <a:gd name="T13" fmla="*/ 242 h 276"/>
                <a:gd name="T14" fmla="*/ 110 w 265"/>
                <a:gd name="T15" fmla="*/ 248 h 276"/>
                <a:gd name="T16" fmla="*/ 146 w 265"/>
                <a:gd name="T17" fmla="*/ 255 h 276"/>
                <a:gd name="T18" fmla="*/ 166 w 265"/>
                <a:gd name="T19" fmla="*/ 257 h 276"/>
                <a:gd name="T20" fmla="*/ 193 w 265"/>
                <a:gd name="T21" fmla="*/ 254 h 276"/>
                <a:gd name="T22" fmla="*/ 219 w 265"/>
                <a:gd name="T23" fmla="*/ 249 h 276"/>
                <a:gd name="T24" fmla="*/ 244 w 265"/>
                <a:gd name="T25" fmla="*/ 241 h 276"/>
                <a:gd name="T26" fmla="*/ 265 w 265"/>
                <a:gd name="T27" fmla="*/ 230 h 276"/>
                <a:gd name="T28" fmla="*/ 252 w 265"/>
                <a:gd name="T29" fmla="*/ 225 h 276"/>
                <a:gd name="T30" fmla="*/ 226 w 265"/>
                <a:gd name="T31" fmla="*/ 211 h 276"/>
                <a:gd name="T32" fmla="*/ 201 w 265"/>
                <a:gd name="T33" fmla="*/ 194 h 276"/>
                <a:gd name="T34" fmla="*/ 181 w 265"/>
                <a:gd name="T35" fmla="*/ 176 h 276"/>
                <a:gd name="T36" fmla="*/ 164 w 265"/>
                <a:gd name="T37" fmla="*/ 155 h 276"/>
                <a:gd name="T38" fmla="*/ 151 w 265"/>
                <a:gd name="T39" fmla="*/ 132 h 276"/>
                <a:gd name="T40" fmla="*/ 142 w 265"/>
                <a:gd name="T41" fmla="*/ 108 h 276"/>
                <a:gd name="T42" fmla="*/ 137 w 265"/>
                <a:gd name="T43" fmla="*/ 83 h 276"/>
                <a:gd name="T44" fmla="*/ 136 w 265"/>
                <a:gd name="T45" fmla="*/ 70 h 276"/>
                <a:gd name="T46" fmla="*/ 141 w 265"/>
                <a:gd name="T47" fmla="*/ 33 h 276"/>
                <a:gd name="T48" fmla="*/ 155 w 265"/>
                <a:gd name="T49" fmla="*/ 0 h 276"/>
                <a:gd name="T50" fmla="*/ 139 w 265"/>
                <a:gd name="T51" fmla="*/ 1 h 276"/>
                <a:gd name="T52" fmla="*/ 108 w 265"/>
                <a:gd name="T53" fmla="*/ 7 h 276"/>
                <a:gd name="T54" fmla="*/ 81 w 265"/>
                <a:gd name="T55" fmla="*/ 16 h 276"/>
                <a:gd name="T56" fmla="*/ 55 w 265"/>
                <a:gd name="T57" fmla="*/ 31 h 276"/>
                <a:gd name="T58" fmla="*/ 35 w 265"/>
                <a:gd name="T59" fmla="*/ 48 h 276"/>
                <a:gd name="T60" fmla="*/ 18 w 265"/>
                <a:gd name="T61" fmla="*/ 68 h 276"/>
                <a:gd name="T62" fmla="*/ 7 w 265"/>
                <a:gd name="T63" fmla="*/ 90 h 276"/>
                <a:gd name="T64" fmla="*/ 1 w 265"/>
                <a:gd name="T65" fmla="*/ 114 h 276"/>
                <a:gd name="T66" fmla="*/ 0 w 265"/>
                <a:gd name="T67" fmla="*/ 127 h 276"/>
                <a:gd name="T68" fmla="*/ 3 w 265"/>
                <a:gd name="T69" fmla="*/ 154 h 276"/>
                <a:gd name="T70" fmla="*/ 13 w 265"/>
                <a:gd name="T71" fmla="*/ 178 h 276"/>
                <a:gd name="T72" fmla="*/ 30 w 265"/>
                <a:gd name="T73" fmla="*/ 201 h 276"/>
                <a:gd name="T74" fmla="*/ 50 w 265"/>
                <a:gd name="T75" fmla="*/ 22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5" h="276">
                  <a:moveTo>
                    <a:pt x="50" y="220"/>
                  </a:moveTo>
                  <a:lnTo>
                    <a:pt x="50" y="220"/>
                  </a:lnTo>
                  <a:lnTo>
                    <a:pt x="40" y="248"/>
                  </a:lnTo>
                  <a:lnTo>
                    <a:pt x="30" y="267"/>
                  </a:lnTo>
                  <a:lnTo>
                    <a:pt x="30" y="267"/>
                  </a:lnTo>
                  <a:lnTo>
                    <a:pt x="30" y="271"/>
                  </a:lnTo>
                  <a:lnTo>
                    <a:pt x="31" y="275"/>
                  </a:lnTo>
                  <a:lnTo>
                    <a:pt x="35" y="276"/>
                  </a:lnTo>
                  <a:lnTo>
                    <a:pt x="38" y="276"/>
                  </a:lnTo>
                  <a:lnTo>
                    <a:pt x="38" y="276"/>
                  </a:lnTo>
                  <a:lnTo>
                    <a:pt x="56" y="267"/>
                  </a:lnTo>
                  <a:lnTo>
                    <a:pt x="72" y="259"/>
                  </a:lnTo>
                  <a:lnTo>
                    <a:pt x="83" y="251"/>
                  </a:lnTo>
                  <a:lnTo>
                    <a:pt x="91" y="242"/>
                  </a:lnTo>
                  <a:lnTo>
                    <a:pt x="91" y="242"/>
                  </a:lnTo>
                  <a:lnTo>
                    <a:pt x="110" y="248"/>
                  </a:lnTo>
                  <a:lnTo>
                    <a:pt x="128" y="253"/>
                  </a:lnTo>
                  <a:lnTo>
                    <a:pt x="146" y="255"/>
                  </a:lnTo>
                  <a:lnTo>
                    <a:pt x="166" y="257"/>
                  </a:lnTo>
                  <a:lnTo>
                    <a:pt x="166" y="257"/>
                  </a:lnTo>
                  <a:lnTo>
                    <a:pt x="180" y="255"/>
                  </a:lnTo>
                  <a:lnTo>
                    <a:pt x="193" y="254"/>
                  </a:lnTo>
                  <a:lnTo>
                    <a:pt x="206" y="252"/>
                  </a:lnTo>
                  <a:lnTo>
                    <a:pt x="219" y="249"/>
                  </a:lnTo>
                  <a:lnTo>
                    <a:pt x="232" y="246"/>
                  </a:lnTo>
                  <a:lnTo>
                    <a:pt x="244" y="241"/>
                  </a:lnTo>
                  <a:lnTo>
                    <a:pt x="254" y="236"/>
                  </a:lnTo>
                  <a:lnTo>
                    <a:pt x="265" y="230"/>
                  </a:lnTo>
                  <a:lnTo>
                    <a:pt x="265" y="230"/>
                  </a:lnTo>
                  <a:lnTo>
                    <a:pt x="252" y="225"/>
                  </a:lnTo>
                  <a:lnTo>
                    <a:pt x="238" y="218"/>
                  </a:lnTo>
                  <a:lnTo>
                    <a:pt x="226" y="211"/>
                  </a:lnTo>
                  <a:lnTo>
                    <a:pt x="213" y="203"/>
                  </a:lnTo>
                  <a:lnTo>
                    <a:pt x="201" y="194"/>
                  </a:lnTo>
                  <a:lnTo>
                    <a:pt x="190" y="185"/>
                  </a:lnTo>
                  <a:lnTo>
                    <a:pt x="181" y="176"/>
                  </a:lnTo>
                  <a:lnTo>
                    <a:pt x="172" y="166"/>
                  </a:lnTo>
                  <a:lnTo>
                    <a:pt x="164" y="155"/>
                  </a:lnTo>
                  <a:lnTo>
                    <a:pt x="157" y="144"/>
                  </a:lnTo>
                  <a:lnTo>
                    <a:pt x="151" y="132"/>
                  </a:lnTo>
                  <a:lnTo>
                    <a:pt x="146" y="120"/>
                  </a:lnTo>
                  <a:lnTo>
                    <a:pt x="142" y="108"/>
                  </a:lnTo>
                  <a:lnTo>
                    <a:pt x="139" y="96"/>
                  </a:lnTo>
                  <a:lnTo>
                    <a:pt x="137" y="83"/>
                  </a:lnTo>
                  <a:lnTo>
                    <a:pt x="136" y="70"/>
                  </a:lnTo>
                  <a:lnTo>
                    <a:pt x="136" y="70"/>
                  </a:lnTo>
                  <a:lnTo>
                    <a:pt x="137" y="51"/>
                  </a:lnTo>
                  <a:lnTo>
                    <a:pt x="141" y="33"/>
                  </a:lnTo>
                  <a:lnTo>
                    <a:pt x="147" y="15"/>
                  </a:lnTo>
                  <a:lnTo>
                    <a:pt x="155" y="0"/>
                  </a:lnTo>
                  <a:lnTo>
                    <a:pt x="155" y="0"/>
                  </a:lnTo>
                  <a:lnTo>
                    <a:pt x="139" y="1"/>
                  </a:lnTo>
                  <a:lnTo>
                    <a:pt x="123" y="3"/>
                  </a:lnTo>
                  <a:lnTo>
                    <a:pt x="108" y="7"/>
                  </a:lnTo>
                  <a:lnTo>
                    <a:pt x="94" y="12"/>
                  </a:lnTo>
                  <a:lnTo>
                    <a:pt x="81" y="16"/>
                  </a:lnTo>
                  <a:lnTo>
                    <a:pt x="67" y="24"/>
                  </a:lnTo>
                  <a:lnTo>
                    <a:pt x="55" y="31"/>
                  </a:lnTo>
                  <a:lnTo>
                    <a:pt x="44" y="39"/>
                  </a:lnTo>
                  <a:lnTo>
                    <a:pt x="35" y="48"/>
                  </a:lnTo>
                  <a:lnTo>
                    <a:pt x="26" y="57"/>
                  </a:lnTo>
                  <a:lnTo>
                    <a:pt x="18" y="68"/>
                  </a:lnTo>
                  <a:lnTo>
                    <a:pt x="12" y="79"/>
                  </a:lnTo>
                  <a:lnTo>
                    <a:pt x="7" y="90"/>
                  </a:lnTo>
                  <a:lnTo>
                    <a:pt x="2" y="102"/>
                  </a:lnTo>
                  <a:lnTo>
                    <a:pt x="1" y="114"/>
                  </a:lnTo>
                  <a:lnTo>
                    <a:pt x="0" y="127"/>
                  </a:lnTo>
                  <a:lnTo>
                    <a:pt x="0" y="127"/>
                  </a:lnTo>
                  <a:lnTo>
                    <a:pt x="1" y="141"/>
                  </a:lnTo>
                  <a:lnTo>
                    <a:pt x="3" y="154"/>
                  </a:lnTo>
                  <a:lnTo>
                    <a:pt x="7" y="166"/>
                  </a:lnTo>
                  <a:lnTo>
                    <a:pt x="13" y="178"/>
                  </a:lnTo>
                  <a:lnTo>
                    <a:pt x="20" y="190"/>
                  </a:lnTo>
                  <a:lnTo>
                    <a:pt x="30" y="201"/>
                  </a:lnTo>
                  <a:lnTo>
                    <a:pt x="40" y="211"/>
                  </a:lnTo>
                  <a:lnTo>
                    <a:pt x="50" y="220"/>
                  </a:lnTo>
                  <a:lnTo>
                    <a:pt x="50"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5915025" y="4799013"/>
              <a:ext cx="76200" cy="77788"/>
            </a:xfrm>
            <a:custGeom>
              <a:avLst/>
              <a:gdLst>
                <a:gd name="T0" fmla="*/ 97 w 194"/>
                <a:gd name="T1" fmla="*/ 195 h 195"/>
                <a:gd name="T2" fmla="*/ 117 w 194"/>
                <a:gd name="T3" fmla="*/ 193 h 195"/>
                <a:gd name="T4" fmla="*/ 135 w 194"/>
                <a:gd name="T5" fmla="*/ 187 h 195"/>
                <a:gd name="T6" fmla="*/ 152 w 194"/>
                <a:gd name="T7" fmla="*/ 178 h 195"/>
                <a:gd name="T8" fmla="*/ 166 w 194"/>
                <a:gd name="T9" fmla="*/ 166 h 195"/>
                <a:gd name="T10" fmla="*/ 177 w 194"/>
                <a:gd name="T11" fmla="*/ 152 h 195"/>
                <a:gd name="T12" fmla="*/ 187 w 194"/>
                <a:gd name="T13" fmla="*/ 135 h 195"/>
                <a:gd name="T14" fmla="*/ 193 w 194"/>
                <a:gd name="T15" fmla="*/ 117 h 195"/>
                <a:gd name="T16" fmla="*/ 194 w 194"/>
                <a:gd name="T17" fmla="*/ 97 h 195"/>
                <a:gd name="T18" fmla="*/ 194 w 194"/>
                <a:gd name="T19" fmla="*/ 88 h 195"/>
                <a:gd name="T20" fmla="*/ 190 w 194"/>
                <a:gd name="T21" fmla="*/ 68 h 195"/>
                <a:gd name="T22" fmla="*/ 183 w 194"/>
                <a:gd name="T23" fmla="*/ 51 h 195"/>
                <a:gd name="T24" fmla="*/ 172 w 194"/>
                <a:gd name="T25" fmla="*/ 36 h 195"/>
                <a:gd name="T26" fmla="*/ 159 w 194"/>
                <a:gd name="T27" fmla="*/ 23 h 195"/>
                <a:gd name="T28" fmla="*/ 143 w 194"/>
                <a:gd name="T29" fmla="*/ 12 h 195"/>
                <a:gd name="T30" fmla="*/ 126 w 194"/>
                <a:gd name="T31" fmla="*/ 4 h 195"/>
                <a:gd name="T32" fmla="*/ 107 w 194"/>
                <a:gd name="T33" fmla="*/ 1 h 195"/>
                <a:gd name="T34" fmla="*/ 97 w 194"/>
                <a:gd name="T35" fmla="*/ 0 h 195"/>
                <a:gd name="T36" fmla="*/ 77 w 194"/>
                <a:gd name="T37" fmla="*/ 2 h 195"/>
                <a:gd name="T38" fmla="*/ 59 w 194"/>
                <a:gd name="T39" fmla="*/ 8 h 195"/>
                <a:gd name="T40" fmla="*/ 43 w 194"/>
                <a:gd name="T41" fmla="*/ 16 h 195"/>
                <a:gd name="T42" fmla="*/ 28 w 194"/>
                <a:gd name="T43" fmla="*/ 29 h 195"/>
                <a:gd name="T44" fmla="*/ 16 w 194"/>
                <a:gd name="T45" fmla="*/ 43 h 195"/>
                <a:gd name="T46" fmla="*/ 7 w 194"/>
                <a:gd name="T47" fmla="*/ 60 h 195"/>
                <a:gd name="T48" fmla="*/ 2 w 194"/>
                <a:gd name="T49" fmla="*/ 78 h 195"/>
                <a:gd name="T50" fmla="*/ 0 w 194"/>
                <a:gd name="T51" fmla="*/ 97 h 195"/>
                <a:gd name="T52" fmla="*/ 0 w 194"/>
                <a:gd name="T53" fmla="*/ 107 h 195"/>
                <a:gd name="T54" fmla="*/ 4 w 194"/>
                <a:gd name="T55" fmla="*/ 126 h 195"/>
                <a:gd name="T56" fmla="*/ 12 w 194"/>
                <a:gd name="T57" fmla="*/ 143 h 195"/>
                <a:gd name="T58" fmla="*/ 21 w 194"/>
                <a:gd name="T59" fmla="*/ 159 h 195"/>
                <a:gd name="T60" fmla="*/ 35 w 194"/>
                <a:gd name="T61" fmla="*/ 172 h 195"/>
                <a:gd name="T62" fmla="*/ 50 w 194"/>
                <a:gd name="T63" fmla="*/ 183 h 195"/>
                <a:gd name="T64" fmla="*/ 68 w 194"/>
                <a:gd name="T65" fmla="*/ 190 h 195"/>
                <a:gd name="T66" fmla="*/ 86 w 194"/>
                <a:gd name="T67" fmla="*/ 194 h 195"/>
                <a:gd name="T68" fmla="*/ 97 w 194"/>
                <a:gd name="T6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95">
                  <a:moveTo>
                    <a:pt x="97" y="195"/>
                  </a:moveTo>
                  <a:lnTo>
                    <a:pt x="97" y="195"/>
                  </a:lnTo>
                  <a:lnTo>
                    <a:pt x="107" y="194"/>
                  </a:lnTo>
                  <a:lnTo>
                    <a:pt x="117" y="193"/>
                  </a:lnTo>
                  <a:lnTo>
                    <a:pt x="126" y="190"/>
                  </a:lnTo>
                  <a:lnTo>
                    <a:pt x="135" y="187"/>
                  </a:lnTo>
                  <a:lnTo>
                    <a:pt x="143" y="183"/>
                  </a:lnTo>
                  <a:lnTo>
                    <a:pt x="152" y="178"/>
                  </a:lnTo>
                  <a:lnTo>
                    <a:pt x="159" y="172"/>
                  </a:lnTo>
                  <a:lnTo>
                    <a:pt x="166" y="166"/>
                  </a:lnTo>
                  <a:lnTo>
                    <a:pt x="172" y="159"/>
                  </a:lnTo>
                  <a:lnTo>
                    <a:pt x="177" y="152"/>
                  </a:lnTo>
                  <a:lnTo>
                    <a:pt x="183" y="143"/>
                  </a:lnTo>
                  <a:lnTo>
                    <a:pt x="187" y="135"/>
                  </a:lnTo>
                  <a:lnTo>
                    <a:pt x="190" y="126"/>
                  </a:lnTo>
                  <a:lnTo>
                    <a:pt x="193" y="117"/>
                  </a:lnTo>
                  <a:lnTo>
                    <a:pt x="194" y="107"/>
                  </a:lnTo>
                  <a:lnTo>
                    <a:pt x="194" y="97"/>
                  </a:lnTo>
                  <a:lnTo>
                    <a:pt x="194" y="97"/>
                  </a:lnTo>
                  <a:lnTo>
                    <a:pt x="194" y="88"/>
                  </a:lnTo>
                  <a:lnTo>
                    <a:pt x="193" y="78"/>
                  </a:lnTo>
                  <a:lnTo>
                    <a:pt x="190" y="68"/>
                  </a:lnTo>
                  <a:lnTo>
                    <a:pt x="187" y="60"/>
                  </a:lnTo>
                  <a:lnTo>
                    <a:pt x="183" y="51"/>
                  </a:lnTo>
                  <a:lnTo>
                    <a:pt x="177" y="43"/>
                  </a:lnTo>
                  <a:lnTo>
                    <a:pt x="172" y="36"/>
                  </a:lnTo>
                  <a:lnTo>
                    <a:pt x="166" y="29"/>
                  </a:lnTo>
                  <a:lnTo>
                    <a:pt x="159" y="23"/>
                  </a:lnTo>
                  <a:lnTo>
                    <a:pt x="152" y="16"/>
                  </a:lnTo>
                  <a:lnTo>
                    <a:pt x="143" y="12"/>
                  </a:lnTo>
                  <a:lnTo>
                    <a:pt x="135" y="8"/>
                  </a:lnTo>
                  <a:lnTo>
                    <a:pt x="126" y="4"/>
                  </a:lnTo>
                  <a:lnTo>
                    <a:pt x="117" y="2"/>
                  </a:lnTo>
                  <a:lnTo>
                    <a:pt x="107" y="1"/>
                  </a:lnTo>
                  <a:lnTo>
                    <a:pt x="97" y="0"/>
                  </a:lnTo>
                  <a:lnTo>
                    <a:pt x="97" y="0"/>
                  </a:lnTo>
                  <a:lnTo>
                    <a:pt x="86" y="1"/>
                  </a:lnTo>
                  <a:lnTo>
                    <a:pt x="77" y="2"/>
                  </a:lnTo>
                  <a:lnTo>
                    <a:pt x="68" y="4"/>
                  </a:lnTo>
                  <a:lnTo>
                    <a:pt x="59" y="8"/>
                  </a:lnTo>
                  <a:lnTo>
                    <a:pt x="50" y="12"/>
                  </a:lnTo>
                  <a:lnTo>
                    <a:pt x="43" y="16"/>
                  </a:lnTo>
                  <a:lnTo>
                    <a:pt x="35" y="23"/>
                  </a:lnTo>
                  <a:lnTo>
                    <a:pt x="28" y="29"/>
                  </a:lnTo>
                  <a:lnTo>
                    <a:pt x="21" y="36"/>
                  </a:lnTo>
                  <a:lnTo>
                    <a:pt x="16" y="43"/>
                  </a:lnTo>
                  <a:lnTo>
                    <a:pt x="12" y="51"/>
                  </a:lnTo>
                  <a:lnTo>
                    <a:pt x="7" y="60"/>
                  </a:lnTo>
                  <a:lnTo>
                    <a:pt x="4" y="68"/>
                  </a:lnTo>
                  <a:lnTo>
                    <a:pt x="2" y="78"/>
                  </a:lnTo>
                  <a:lnTo>
                    <a:pt x="0" y="88"/>
                  </a:lnTo>
                  <a:lnTo>
                    <a:pt x="0" y="97"/>
                  </a:lnTo>
                  <a:lnTo>
                    <a:pt x="0" y="97"/>
                  </a:lnTo>
                  <a:lnTo>
                    <a:pt x="0" y="107"/>
                  </a:lnTo>
                  <a:lnTo>
                    <a:pt x="2" y="117"/>
                  </a:lnTo>
                  <a:lnTo>
                    <a:pt x="4" y="126"/>
                  </a:lnTo>
                  <a:lnTo>
                    <a:pt x="7" y="135"/>
                  </a:lnTo>
                  <a:lnTo>
                    <a:pt x="12" y="143"/>
                  </a:lnTo>
                  <a:lnTo>
                    <a:pt x="16" y="152"/>
                  </a:lnTo>
                  <a:lnTo>
                    <a:pt x="21" y="159"/>
                  </a:lnTo>
                  <a:lnTo>
                    <a:pt x="28" y="166"/>
                  </a:lnTo>
                  <a:lnTo>
                    <a:pt x="35" y="172"/>
                  </a:lnTo>
                  <a:lnTo>
                    <a:pt x="43" y="178"/>
                  </a:lnTo>
                  <a:lnTo>
                    <a:pt x="50" y="183"/>
                  </a:lnTo>
                  <a:lnTo>
                    <a:pt x="59" y="187"/>
                  </a:lnTo>
                  <a:lnTo>
                    <a:pt x="68" y="190"/>
                  </a:lnTo>
                  <a:lnTo>
                    <a:pt x="77" y="193"/>
                  </a:lnTo>
                  <a:lnTo>
                    <a:pt x="86" y="194"/>
                  </a:lnTo>
                  <a:lnTo>
                    <a:pt x="97" y="195"/>
                  </a:lnTo>
                  <a:lnTo>
                    <a:pt x="9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5584825" y="4799013"/>
              <a:ext cx="77788" cy="77788"/>
            </a:xfrm>
            <a:custGeom>
              <a:avLst/>
              <a:gdLst>
                <a:gd name="T0" fmla="*/ 97 w 194"/>
                <a:gd name="T1" fmla="*/ 195 h 195"/>
                <a:gd name="T2" fmla="*/ 117 w 194"/>
                <a:gd name="T3" fmla="*/ 193 h 195"/>
                <a:gd name="T4" fmla="*/ 135 w 194"/>
                <a:gd name="T5" fmla="*/ 187 h 195"/>
                <a:gd name="T6" fmla="*/ 151 w 194"/>
                <a:gd name="T7" fmla="*/ 178 h 195"/>
                <a:gd name="T8" fmla="*/ 165 w 194"/>
                <a:gd name="T9" fmla="*/ 166 h 195"/>
                <a:gd name="T10" fmla="*/ 177 w 194"/>
                <a:gd name="T11" fmla="*/ 152 h 195"/>
                <a:gd name="T12" fmla="*/ 187 w 194"/>
                <a:gd name="T13" fmla="*/ 135 h 195"/>
                <a:gd name="T14" fmla="*/ 192 w 194"/>
                <a:gd name="T15" fmla="*/ 117 h 195"/>
                <a:gd name="T16" fmla="*/ 194 w 194"/>
                <a:gd name="T17" fmla="*/ 97 h 195"/>
                <a:gd name="T18" fmla="*/ 194 w 194"/>
                <a:gd name="T19" fmla="*/ 88 h 195"/>
                <a:gd name="T20" fmla="*/ 190 w 194"/>
                <a:gd name="T21" fmla="*/ 68 h 195"/>
                <a:gd name="T22" fmla="*/ 182 w 194"/>
                <a:gd name="T23" fmla="*/ 51 h 195"/>
                <a:gd name="T24" fmla="*/ 173 w 194"/>
                <a:gd name="T25" fmla="*/ 36 h 195"/>
                <a:gd name="T26" fmla="*/ 159 w 194"/>
                <a:gd name="T27" fmla="*/ 23 h 195"/>
                <a:gd name="T28" fmla="*/ 144 w 194"/>
                <a:gd name="T29" fmla="*/ 12 h 195"/>
                <a:gd name="T30" fmla="*/ 126 w 194"/>
                <a:gd name="T31" fmla="*/ 4 h 195"/>
                <a:gd name="T32" fmla="*/ 107 w 194"/>
                <a:gd name="T33" fmla="*/ 1 h 195"/>
                <a:gd name="T34" fmla="*/ 97 w 194"/>
                <a:gd name="T35" fmla="*/ 0 h 195"/>
                <a:gd name="T36" fmla="*/ 77 w 194"/>
                <a:gd name="T37" fmla="*/ 2 h 195"/>
                <a:gd name="T38" fmla="*/ 59 w 194"/>
                <a:gd name="T39" fmla="*/ 8 h 195"/>
                <a:gd name="T40" fmla="*/ 42 w 194"/>
                <a:gd name="T41" fmla="*/ 16 h 195"/>
                <a:gd name="T42" fmla="*/ 28 w 194"/>
                <a:gd name="T43" fmla="*/ 29 h 195"/>
                <a:gd name="T44" fmla="*/ 16 w 194"/>
                <a:gd name="T45" fmla="*/ 43 h 195"/>
                <a:gd name="T46" fmla="*/ 7 w 194"/>
                <a:gd name="T47" fmla="*/ 60 h 195"/>
                <a:gd name="T48" fmla="*/ 1 w 194"/>
                <a:gd name="T49" fmla="*/ 78 h 195"/>
                <a:gd name="T50" fmla="*/ 0 w 194"/>
                <a:gd name="T51" fmla="*/ 97 h 195"/>
                <a:gd name="T52" fmla="*/ 0 w 194"/>
                <a:gd name="T53" fmla="*/ 107 h 195"/>
                <a:gd name="T54" fmla="*/ 4 w 194"/>
                <a:gd name="T55" fmla="*/ 126 h 195"/>
                <a:gd name="T56" fmla="*/ 11 w 194"/>
                <a:gd name="T57" fmla="*/ 143 h 195"/>
                <a:gd name="T58" fmla="*/ 22 w 194"/>
                <a:gd name="T59" fmla="*/ 159 h 195"/>
                <a:gd name="T60" fmla="*/ 35 w 194"/>
                <a:gd name="T61" fmla="*/ 172 h 195"/>
                <a:gd name="T62" fmla="*/ 51 w 194"/>
                <a:gd name="T63" fmla="*/ 183 h 195"/>
                <a:gd name="T64" fmla="*/ 68 w 194"/>
                <a:gd name="T65" fmla="*/ 190 h 195"/>
                <a:gd name="T66" fmla="*/ 87 w 194"/>
                <a:gd name="T67" fmla="*/ 194 h 195"/>
                <a:gd name="T68" fmla="*/ 97 w 194"/>
                <a:gd name="T6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95">
                  <a:moveTo>
                    <a:pt x="97" y="195"/>
                  </a:moveTo>
                  <a:lnTo>
                    <a:pt x="97" y="195"/>
                  </a:lnTo>
                  <a:lnTo>
                    <a:pt x="107" y="194"/>
                  </a:lnTo>
                  <a:lnTo>
                    <a:pt x="117" y="193"/>
                  </a:lnTo>
                  <a:lnTo>
                    <a:pt x="126" y="190"/>
                  </a:lnTo>
                  <a:lnTo>
                    <a:pt x="135" y="187"/>
                  </a:lnTo>
                  <a:lnTo>
                    <a:pt x="144" y="183"/>
                  </a:lnTo>
                  <a:lnTo>
                    <a:pt x="151" y="178"/>
                  </a:lnTo>
                  <a:lnTo>
                    <a:pt x="159" y="172"/>
                  </a:lnTo>
                  <a:lnTo>
                    <a:pt x="165" y="166"/>
                  </a:lnTo>
                  <a:lnTo>
                    <a:pt x="173" y="159"/>
                  </a:lnTo>
                  <a:lnTo>
                    <a:pt x="177" y="152"/>
                  </a:lnTo>
                  <a:lnTo>
                    <a:pt x="182" y="143"/>
                  </a:lnTo>
                  <a:lnTo>
                    <a:pt x="187" y="135"/>
                  </a:lnTo>
                  <a:lnTo>
                    <a:pt x="190" y="126"/>
                  </a:lnTo>
                  <a:lnTo>
                    <a:pt x="192" y="117"/>
                  </a:lnTo>
                  <a:lnTo>
                    <a:pt x="194" y="107"/>
                  </a:lnTo>
                  <a:lnTo>
                    <a:pt x="194" y="97"/>
                  </a:lnTo>
                  <a:lnTo>
                    <a:pt x="194" y="97"/>
                  </a:lnTo>
                  <a:lnTo>
                    <a:pt x="194" y="88"/>
                  </a:lnTo>
                  <a:lnTo>
                    <a:pt x="192" y="78"/>
                  </a:lnTo>
                  <a:lnTo>
                    <a:pt x="190" y="68"/>
                  </a:lnTo>
                  <a:lnTo>
                    <a:pt x="187" y="60"/>
                  </a:lnTo>
                  <a:lnTo>
                    <a:pt x="182" y="51"/>
                  </a:lnTo>
                  <a:lnTo>
                    <a:pt x="177" y="43"/>
                  </a:lnTo>
                  <a:lnTo>
                    <a:pt x="173" y="36"/>
                  </a:lnTo>
                  <a:lnTo>
                    <a:pt x="165" y="29"/>
                  </a:lnTo>
                  <a:lnTo>
                    <a:pt x="159" y="23"/>
                  </a:lnTo>
                  <a:lnTo>
                    <a:pt x="151" y="16"/>
                  </a:lnTo>
                  <a:lnTo>
                    <a:pt x="144" y="12"/>
                  </a:lnTo>
                  <a:lnTo>
                    <a:pt x="135" y="8"/>
                  </a:lnTo>
                  <a:lnTo>
                    <a:pt x="126" y="4"/>
                  </a:lnTo>
                  <a:lnTo>
                    <a:pt x="117" y="2"/>
                  </a:lnTo>
                  <a:lnTo>
                    <a:pt x="107" y="1"/>
                  </a:lnTo>
                  <a:lnTo>
                    <a:pt x="97" y="0"/>
                  </a:lnTo>
                  <a:lnTo>
                    <a:pt x="97" y="0"/>
                  </a:lnTo>
                  <a:lnTo>
                    <a:pt x="87" y="1"/>
                  </a:lnTo>
                  <a:lnTo>
                    <a:pt x="77" y="2"/>
                  </a:lnTo>
                  <a:lnTo>
                    <a:pt x="68" y="4"/>
                  </a:lnTo>
                  <a:lnTo>
                    <a:pt x="59" y="8"/>
                  </a:lnTo>
                  <a:lnTo>
                    <a:pt x="51" y="12"/>
                  </a:lnTo>
                  <a:lnTo>
                    <a:pt x="42" y="16"/>
                  </a:lnTo>
                  <a:lnTo>
                    <a:pt x="35" y="23"/>
                  </a:lnTo>
                  <a:lnTo>
                    <a:pt x="28" y="29"/>
                  </a:lnTo>
                  <a:lnTo>
                    <a:pt x="22" y="36"/>
                  </a:lnTo>
                  <a:lnTo>
                    <a:pt x="16" y="43"/>
                  </a:lnTo>
                  <a:lnTo>
                    <a:pt x="11" y="51"/>
                  </a:lnTo>
                  <a:lnTo>
                    <a:pt x="7" y="60"/>
                  </a:lnTo>
                  <a:lnTo>
                    <a:pt x="4" y="68"/>
                  </a:lnTo>
                  <a:lnTo>
                    <a:pt x="1" y="78"/>
                  </a:lnTo>
                  <a:lnTo>
                    <a:pt x="0" y="88"/>
                  </a:lnTo>
                  <a:lnTo>
                    <a:pt x="0" y="97"/>
                  </a:lnTo>
                  <a:lnTo>
                    <a:pt x="0" y="97"/>
                  </a:lnTo>
                  <a:lnTo>
                    <a:pt x="0" y="107"/>
                  </a:lnTo>
                  <a:lnTo>
                    <a:pt x="1" y="117"/>
                  </a:lnTo>
                  <a:lnTo>
                    <a:pt x="4" y="126"/>
                  </a:lnTo>
                  <a:lnTo>
                    <a:pt x="7" y="135"/>
                  </a:lnTo>
                  <a:lnTo>
                    <a:pt x="11" y="143"/>
                  </a:lnTo>
                  <a:lnTo>
                    <a:pt x="16" y="152"/>
                  </a:lnTo>
                  <a:lnTo>
                    <a:pt x="22" y="159"/>
                  </a:lnTo>
                  <a:lnTo>
                    <a:pt x="28" y="166"/>
                  </a:lnTo>
                  <a:lnTo>
                    <a:pt x="35" y="172"/>
                  </a:lnTo>
                  <a:lnTo>
                    <a:pt x="42" y="178"/>
                  </a:lnTo>
                  <a:lnTo>
                    <a:pt x="51" y="183"/>
                  </a:lnTo>
                  <a:lnTo>
                    <a:pt x="59" y="187"/>
                  </a:lnTo>
                  <a:lnTo>
                    <a:pt x="68" y="190"/>
                  </a:lnTo>
                  <a:lnTo>
                    <a:pt x="77" y="193"/>
                  </a:lnTo>
                  <a:lnTo>
                    <a:pt x="87" y="194"/>
                  </a:lnTo>
                  <a:lnTo>
                    <a:pt x="97" y="195"/>
                  </a:lnTo>
                  <a:lnTo>
                    <a:pt x="9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5819775" y="4895850"/>
              <a:ext cx="165100" cy="331788"/>
            </a:xfrm>
            <a:custGeom>
              <a:avLst/>
              <a:gdLst>
                <a:gd name="T0" fmla="*/ 0 w 413"/>
                <a:gd name="T1" fmla="*/ 438 h 838"/>
                <a:gd name="T2" fmla="*/ 0 w 413"/>
                <a:gd name="T3" fmla="*/ 768 h 838"/>
                <a:gd name="T4" fmla="*/ 0 w 413"/>
                <a:gd name="T5" fmla="*/ 768 h 838"/>
                <a:gd name="T6" fmla="*/ 2 w 413"/>
                <a:gd name="T7" fmla="*/ 782 h 838"/>
                <a:gd name="T8" fmla="*/ 6 w 413"/>
                <a:gd name="T9" fmla="*/ 794 h 838"/>
                <a:gd name="T10" fmla="*/ 12 w 413"/>
                <a:gd name="T11" fmla="*/ 806 h 838"/>
                <a:gd name="T12" fmla="*/ 20 w 413"/>
                <a:gd name="T13" fmla="*/ 817 h 838"/>
                <a:gd name="T14" fmla="*/ 31 w 413"/>
                <a:gd name="T15" fmla="*/ 826 h 838"/>
                <a:gd name="T16" fmla="*/ 43 w 413"/>
                <a:gd name="T17" fmla="*/ 832 h 838"/>
                <a:gd name="T18" fmla="*/ 55 w 413"/>
                <a:gd name="T19" fmla="*/ 835 h 838"/>
                <a:gd name="T20" fmla="*/ 70 w 413"/>
                <a:gd name="T21" fmla="*/ 838 h 838"/>
                <a:gd name="T22" fmla="*/ 70 w 413"/>
                <a:gd name="T23" fmla="*/ 838 h 838"/>
                <a:gd name="T24" fmla="*/ 84 w 413"/>
                <a:gd name="T25" fmla="*/ 835 h 838"/>
                <a:gd name="T26" fmla="*/ 96 w 413"/>
                <a:gd name="T27" fmla="*/ 832 h 838"/>
                <a:gd name="T28" fmla="*/ 109 w 413"/>
                <a:gd name="T29" fmla="*/ 826 h 838"/>
                <a:gd name="T30" fmla="*/ 119 w 413"/>
                <a:gd name="T31" fmla="*/ 817 h 838"/>
                <a:gd name="T32" fmla="*/ 128 w 413"/>
                <a:gd name="T33" fmla="*/ 806 h 838"/>
                <a:gd name="T34" fmla="*/ 134 w 413"/>
                <a:gd name="T35" fmla="*/ 794 h 838"/>
                <a:gd name="T36" fmla="*/ 137 w 413"/>
                <a:gd name="T37" fmla="*/ 782 h 838"/>
                <a:gd name="T38" fmla="*/ 140 w 413"/>
                <a:gd name="T39" fmla="*/ 768 h 838"/>
                <a:gd name="T40" fmla="*/ 140 w 413"/>
                <a:gd name="T41" fmla="*/ 507 h 838"/>
                <a:gd name="T42" fmla="*/ 344 w 413"/>
                <a:gd name="T43" fmla="*/ 507 h 838"/>
                <a:gd name="T44" fmla="*/ 344 w 413"/>
                <a:gd name="T45" fmla="*/ 507 h 838"/>
                <a:gd name="T46" fmla="*/ 357 w 413"/>
                <a:gd name="T47" fmla="*/ 506 h 838"/>
                <a:gd name="T48" fmla="*/ 371 w 413"/>
                <a:gd name="T49" fmla="*/ 502 h 838"/>
                <a:gd name="T50" fmla="*/ 383 w 413"/>
                <a:gd name="T51" fmla="*/ 495 h 838"/>
                <a:gd name="T52" fmla="*/ 392 w 413"/>
                <a:gd name="T53" fmla="*/ 486 h 838"/>
                <a:gd name="T54" fmla="*/ 401 w 413"/>
                <a:gd name="T55" fmla="*/ 477 h 838"/>
                <a:gd name="T56" fmla="*/ 408 w 413"/>
                <a:gd name="T57" fmla="*/ 465 h 838"/>
                <a:gd name="T58" fmla="*/ 412 w 413"/>
                <a:gd name="T59" fmla="*/ 451 h 838"/>
                <a:gd name="T60" fmla="*/ 413 w 413"/>
                <a:gd name="T61" fmla="*/ 438 h 838"/>
                <a:gd name="T62" fmla="*/ 413 w 413"/>
                <a:gd name="T63" fmla="*/ 70 h 838"/>
                <a:gd name="T64" fmla="*/ 413 w 413"/>
                <a:gd name="T65" fmla="*/ 70 h 838"/>
                <a:gd name="T66" fmla="*/ 412 w 413"/>
                <a:gd name="T67" fmla="*/ 56 h 838"/>
                <a:gd name="T68" fmla="*/ 408 w 413"/>
                <a:gd name="T69" fmla="*/ 42 h 838"/>
                <a:gd name="T70" fmla="*/ 401 w 413"/>
                <a:gd name="T71" fmla="*/ 31 h 838"/>
                <a:gd name="T72" fmla="*/ 392 w 413"/>
                <a:gd name="T73" fmla="*/ 21 h 838"/>
                <a:gd name="T74" fmla="*/ 383 w 413"/>
                <a:gd name="T75" fmla="*/ 12 h 838"/>
                <a:gd name="T76" fmla="*/ 371 w 413"/>
                <a:gd name="T77" fmla="*/ 6 h 838"/>
                <a:gd name="T78" fmla="*/ 357 w 413"/>
                <a:gd name="T79" fmla="*/ 1 h 838"/>
                <a:gd name="T80" fmla="*/ 344 w 413"/>
                <a:gd name="T81" fmla="*/ 0 h 838"/>
                <a:gd name="T82" fmla="*/ 344 w 413"/>
                <a:gd name="T83" fmla="*/ 0 h 838"/>
                <a:gd name="T84" fmla="*/ 329 w 413"/>
                <a:gd name="T85" fmla="*/ 1 h 838"/>
                <a:gd name="T86" fmla="*/ 316 w 413"/>
                <a:gd name="T87" fmla="*/ 6 h 838"/>
                <a:gd name="T88" fmla="*/ 305 w 413"/>
                <a:gd name="T89" fmla="*/ 12 h 838"/>
                <a:gd name="T90" fmla="*/ 294 w 413"/>
                <a:gd name="T91" fmla="*/ 21 h 838"/>
                <a:gd name="T92" fmla="*/ 286 w 413"/>
                <a:gd name="T93" fmla="*/ 31 h 838"/>
                <a:gd name="T94" fmla="*/ 280 w 413"/>
                <a:gd name="T95" fmla="*/ 42 h 838"/>
                <a:gd name="T96" fmla="*/ 275 w 413"/>
                <a:gd name="T97" fmla="*/ 56 h 838"/>
                <a:gd name="T98" fmla="*/ 274 w 413"/>
                <a:gd name="T99" fmla="*/ 70 h 838"/>
                <a:gd name="T100" fmla="*/ 274 w 413"/>
                <a:gd name="T101" fmla="*/ 368 h 838"/>
                <a:gd name="T102" fmla="*/ 70 w 413"/>
                <a:gd name="T103" fmla="*/ 368 h 838"/>
                <a:gd name="T104" fmla="*/ 70 w 413"/>
                <a:gd name="T105" fmla="*/ 368 h 838"/>
                <a:gd name="T106" fmla="*/ 55 w 413"/>
                <a:gd name="T107" fmla="*/ 369 h 838"/>
                <a:gd name="T108" fmla="*/ 43 w 413"/>
                <a:gd name="T109" fmla="*/ 374 h 838"/>
                <a:gd name="T110" fmla="*/ 31 w 413"/>
                <a:gd name="T111" fmla="*/ 380 h 838"/>
                <a:gd name="T112" fmla="*/ 20 w 413"/>
                <a:gd name="T113" fmla="*/ 389 h 838"/>
                <a:gd name="T114" fmla="*/ 12 w 413"/>
                <a:gd name="T115" fmla="*/ 398 h 838"/>
                <a:gd name="T116" fmla="*/ 6 w 413"/>
                <a:gd name="T117" fmla="*/ 410 h 838"/>
                <a:gd name="T118" fmla="*/ 2 w 413"/>
                <a:gd name="T119" fmla="*/ 424 h 838"/>
                <a:gd name="T120" fmla="*/ 0 w 413"/>
                <a:gd name="T121" fmla="*/ 438 h 838"/>
                <a:gd name="T122" fmla="*/ 0 w 413"/>
                <a:gd name="T123" fmla="*/ 438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3" h="838">
                  <a:moveTo>
                    <a:pt x="0" y="438"/>
                  </a:moveTo>
                  <a:lnTo>
                    <a:pt x="0" y="768"/>
                  </a:lnTo>
                  <a:lnTo>
                    <a:pt x="0" y="768"/>
                  </a:lnTo>
                  <a:lnTo>
                    <a:pt x="2" y="782"/>
                  </a:lnTo>
                  <a:lnTo>
                    <a:pt x="6" y="794"/>
                  </a:lnTo>
                  <a:lnTo>
                    <a:pt x="12" y="806"/>
                  </a:lnTo>
                  <a:lnTo>
                    <a:pt x="20" y="817"/>
                  </a:lnTo>
                  <a:lnTo>
                    <a:pt x="31" y="826"/>
                  </a:lnTo>
                  <a:lnTo>
                    <a:pt x="43" y="832"/>
                  </a:lnTo>
                  <a:lnTo>
                    <a:pt x="55" y="835"/>
                  </a:lnTo>
                  <a:lnTo>
                    <a:pt x="70" y="838"/>
                  </a:lnTo>
                  <a:lnTo>
                    <a:pt x="70" y="838"/>
                  </a:lnTo>
                  <a:lnTo>
                    <a:pt x="84" y="835"/>
                  </a:lnTo>
                  <a:lnTo>
                    <a:pt x="96" y="832"/>
                  </a:lnTo>
                  <a:lnTo>
                    <a:pt x="109" y="826"/>
                  </a:lnTo>
                  <a:lnTo>
                    <a:pt x="119" y="817"/>
                  </a:lnTo>
                  <a:lnTo>
                    <a:pt x="128" y="806"/>
                  </a:lnTo>
                  <a:lnTo>
                    <a:pt x="134" y="794"/>
                  </a:lnTo>
                  <a:lnTo>
                    <a:pt x="137" y="782"/>
                  </a:lnTo>
                  <a:lnTo>
                    <a:pt x="140" y="768"/>
                  </a:lnTo>
                  <a:lnTo>
                    <a:pt x="140" y="507"/>
                  </a:lnTo>
                  <a:lnTo>
                    <a:pt x="344" y="507"/>
                  </a:lnTo>
                  <a:lnTo>
                    <a:pt x="344" y="507"/>
                  </a:lnTo>
                  <a:lnTo>
                    <a:pt x="357" y="506"/>
                  </a:lnTo>
                  <a:lnTo>
                    <a:pt x="371" y="502"/>
                  </a:lnTo>
                  <a:lnTo>
                    <a:pt x="383" y="495"/>
                  </a:lnTo>
                  <a:lnTo>
                    <a:pt x="392" y="486"/>
                  </a:lnTo>
                  <a:lnTo>
                    <a:pt x="401" y="477"/>
                  </a:lnTo>
                  <a:lnTo>
                    <a:pt x="408" y="465"/>
                  </a:lnTo>
                  <a:lnTo>
                    <a:pt x="412" y="451"/>
                  </a:lnTo>
                  <a:lnTo>
                    <a:pt x="413" y="438"/>
                  </a:lnTo>
                  <a:lnTo>
                    <a:pt x="413" y="70"/>
                  </a:lnTo>
                  <a:lnTo>
                    <a:pt x="413" y="70"/>
                  </a:lnTo>
                  <a:lnTo>
                    <a:pt x="412" y="56"/>
                  </a:lnTo>
                  <a:lnTo>
                    <a:pt x="408" y="42"/>
                  </a:lnTo>
                  <a:lnTo>
                    <a:pt x="401" y="31"/>
                  </a:lnTo>
                  <a:lnTo>
                    <a:pt x="392" y="21"/>
                  </a:lnTo>
                  <a:lnTo>
                    <a:pt x="383" y="12"/>
                  </a:lnTo>
                  <a:lnTo>
                    <a:pt x="371" y="6"/>
                  </a:lnTo>
                  <a:lnTo>
                    <a:pt x="357" y="1"/>
                  </a:lnTo>
                  <a:lnTo>
                    <a:pt x="344" y="0"/>
                  </a:lnTo>
                  <a:lnTo>
                    <a:pt x="344" y="0"/>
                  </a:lnTo>
                  <a:lnTo>
                    <a:pt x="329" y="1"/>
                  </a:lnTo>
                  <a:lnTo>
                    <a:pt x="316" y="6"/>
                  </a:lnTo>
                  <a:lnTo>
                    <a:pt x="305" y="12"/>
                  </a:lnTo>
                  <a:lnTo>
                    <a:pt x="294" y="21"/>
                  </a:lnTo>
                  <a:lnTo>
                    <a:pt x="286" y="31"/>
                  </a:lnTo>
                  <a:lnTo>
                    <a:pt x="280" y="42"/>
                  </a:lnTo>
                  <a:lnTo>
                    <a:pt x="275" y="56"/>
                  </a:lnTo>
                  <a:lnTo>
                    <a:pt x="274" y="70"/>
                  </a:lnTo>
                  <a:lnTo>
                    <a:pt x="274" y="368"/>
                  </a:lnTo>
                  <a:lnTo>
                    <a:pt x="70" y="368"/>
                  </a:lnTo>
                  <a:lnTo>
                    <a:pt x="70" y="368"/>
                  </a:lnTo>
                  <a:lnTo>
                    <a:pt x="55" y="369"/>
                  </a:lnTo>
                  <a:lnTo>
                    <a:pt x="43" y="374"/>
                  </a:lnTo>
                  <a:lnTo>
                    <a:pt x="31" y="380"/>
                  </a:lnTo>
                  <a:lnTo>
                    <a:pt x="20" y="389"/>
                  </a:lnTo>
                  <a:lnTo>
                    <a:pt x="12" y="398"/>
                  </a:lnTo>
                  <a:lnTo>
                    <a:pt x="6" y="410"/>
                  </a:lnTo>
                  <a:lnTo>
                    <a:pt x="2" y="424"/>
                  </a:lnTo>
                  <a:lnTo>
                    <a:pt x="0" y="438"/>
                  </a:lnTo>
                  <a:lnTo>
                    <a:pt x="0"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5592763" y="4895850"/>
              <a:ext cx="163513" cy="331788"/>
            </a:xfrm>
            <a:custGeom>
              <a:avLst/>
              <a:gdLst>
                <a:gd name="T0" fmla="*/ 343 w 413"/>
                <a:gd name="T1" fmla="*/ 838 h 838"/>
                <a:gd name="T2" fmla="*/ 343 w 413"/>
                <a:gd name="T3" fmla="*/ 838 h 838"/>
                <a:gd name="T4" fmla="*/ 358 w 413"/>
                <a:gd name="T5" fmla="*/ 835 h 838"/>
                <a:gd name="T6" fmla="*/ 370 w 413"/>
                <a:gd name="T7" fmla="*/ 832 h 838"/>
                <a:gd name="T8" fmla="*/ 382 w 413"/>
                <a:gd name="T9" fmla="*/ 826 h 838"/>
                <a:gd name="T10" fmla="*/ 393 w 413"/>
                <a:gd name="T11" fmla="*/ 817 h 838"/>
                <a:gd name="T12" fmla="*/ 401 w 413"/>
                <a:gd name="T13" fmla="*/ 806 h 838"/>
                <a:gd name="T14" fmla="*/ 407 w 413"/>
                <a:gd name="T15" fmla="*/ 794 h 838"/>
                <a:gd name="T16" fmla="*/ 411 w 413"/>
                <a:gd name="T17" fmla="*/ 782 h 838"/>
                <a:gd name="T18" fmla="*/ 413 w 413"/>
                <a:gd name="T19" fmla="*/ 768 h 838"/>
                <a:gd name="T20" fmla="*/ 413 w 413"/>
                <a:gd name="T21" fmla="*/ 438 h 838"/>
                <a:gd name="T22" fmla="*/ 413 w 413"/>
                <a:gd name="T23" fmla="*/ 438 h 838"/>
                <a:gd name="T24" fmla="*/ 411 w 413"/>
                <a:gd name="T25" fmla="*/ 424 h 838"/>
                <a:gd name="T26" fmla="*/ 407 w 413"/>
                <a:gd name="T27" fmla="*/ 410 h 838"/>
                <a:gd name="T28" fmla="*/ 401 w 413"/>
                <a:gd name="T29" fmla="*/ 398 h 838"/>
                <a:gd name="T30" fmla="*/ 393 w 413"/>
                <a:gd name="T31" fmla="*/ 389 h 838"/>
                <a:gd name="T32" fmla="*/ 382 w 413"/>
                <a:gd name="T33" fmla="*/ 380 h 838"/>
                <a:gd name="T34" fmla="*/ 370 w 413"/>
                <a:gd name="T35" fmla="*/ 374 h 838"/>
                <a:gd name="T36" fmla="*/ 358 w 413"/>
                <a:gd name="T37" fmla="*/ 369 h 838"/>
                <a:gd name="T38" fmla="*/ 343 w 413"/>
                <a:gd name="T39" fmla="*/ 368 h 838"/>
                <a:gd name="T40" fmla="*/ 139 w 413"/>
                <a:gd name="T41" fmla="*/ 368 h 838"/>
                <a:gd name="T42" fmla="*/ 139 w 413"/>
                <a:gd name="T43" fmla="*/ 70 h 838"/>
                <a:gd name="T44" fmla="*/ 139 w 413"/>
                <a:gd name="T45" fmla="*/ 70 h 838"/>
                <a:gd name="T46" fmla="*/ 138 w 413"/>
                <a:gd name="T47" fmla="*/ 56 h 838"/>
                <a:gd name="T48" fmla="*/ 133 w 413"/>
                <a:gd name="T49" fmla="*/ 42 h 838"/>
                <a:gd name="T50" fmla="*/ 127 w 413"/>
                <a:gd name="T51" fmla="*/ 31 h 838"/>
                <a:gd name="T52" fmla="*/ 118 w 413"/>
                <a:gd name="T53" fmla="*/ 21 h 838"/>
                <a:gd name="T54" fmla="*/ 108 w 413"/>
                <a:gd name="T55" fmla="*/ 12 h 838"/>
                <a:gd name="T56" fmla="*/ 97 w 413"/>
                <a:gd name="T57" fmla="*/ 6 h 838"/>
                <a:gd name="T58" fmla="*/ 83 w 413"/>
                <a:gd name="T59" fmla="*/ 1 h 838"/>
                <a:gd name="T60" fmla="*/ 69 w 413"/>
                <a:gd name="T61" fmla="*/ 0 h 838"/>
                <a:gd name="T62" fmla="*/ 69 w 413"/>
                <a:gd name="T63" fmla="*/ 0 h 838"/>
                <a:gd name="T64" fmla="*/ 56 w 413"/>
                <a:gd name="T65" fmla="*/ 1 h 838"/>
                <a:gd name="T66" fmla="*/ 42 w 413"/>
                <a:gd name="T67" fmla="*/ 6 h 838"/>
                <a:gd name="T68" fmla="*/ 30 w 413"/>
                <a:gd name="T69" fmla="*/ 12 h 838"/>
                <a:gd name="T70" fmla="*/ 21 w 413"/>
                <a:gd name="T71" fmla="*/ 21 h 838"/>
                <a:gd name="T72" fmla="*/ 12 w 413"/>
                <a:gd name="T73" fmla="*/ 31 h 838"/>
                <a:gd name="T74" fmla="*/ 5 w 413"/>
                <a:gd name="T75" fmla="*/ 42 h 838"/>
                <a:gd name="T76" fmla="*/ 1 w 413"/>
                <a:gd name="T77" fmla="*/ 56 h 838"/>
                <a:gd name="T78" fmla="*/ 0 w 413"/>
                <a:gd name="T79" fmla="*/ 70 h 838"/>
                <a:gd name="T80" fmla="*/ 0 w 413"/>
                <a:gd name="T81" fmla="*/ 438 h 838"/>
                <a:gd name="T82" fmla="*/ 0 w 413"/>
                <a:gd name="T83" fmla="*/ 438 h 838"/>
                <a:gd name="T84" fmla="*/ 1 w 413"/>
                <a:gd name="T85" fmla="*/ 451 h 838"/>
                <a:gd name="T86" fmla="*/ 5 w 413"/>
                <a:gd name="T87" fmla="*/ 465 h 838"/>
                <a:gd name="T88" fmla="*/ 12 w 413"/>
                <a:gd name="T89" fmla="*/ 477 h 838"/>
                <a:gd name="T90" fmla="*/ 21 w 413"/>
                <a:gd name="T91" fmla="*/ 486 h 838"/>
                <a:gd name="T92" fmla="*/ 30 w 413"/>
                <a:gd name="T93" fmla="*/ 495 h 838"/>
                <a:gd name="T94" fmla="*/ 42 w 413"/>
                <a:gd name="T95" fmla="*/ 502 h 838"/>
                <a:gd name="T96" fmla="*/ 56 w 413"/>
                <a:gd name="T97" fmla="*/ 506 h 838"/>
                <a:gd name="T98" fmla="*/ 69 w 413"/>
                <a:gd name="T99" fmla="*/ 507 h 838"/>
                <a:gd name="T100" fmla="*/ 273 w 413"/>
                <a:gd name="T101" fmla="*/ 507 h 838"/>
                <a:gd name="T102" fmla="*/ 273 w 413"/>
                <a:gd name="T103" fmla="*/ 768 h 838"/>
                <a:gd name="T104" fmla="*/ 273 w 413"/>
                <a:gd name="T105" fmla="*/ 768 h 838"/>
                <a:gd name="T106" fmla="*/ 274 w 413"/>
                <a:gd name="T107" fmla="*/ 782 h 838"/>
                <a:gd name="T108" fmla="*/ 279 w 413"/>
                <a:gd name="T109" fmla="*/ 794 h 838"/>
                <a:gd name="T110" fmla="*/ 285 w 413"/>
                <a:gd name="T111" fmla="*/ 806 h 838"/>
                <a:gd name="T112" fmla="*/ 294 w 413"/>
                <a:gd name="T113" fmla="*/ 817 h 838"/>
                <a:gd name="T114" fmla="*/ 304 w 413"/>
                <a:gd name="T115" fmla="*/ 826 h 838"/>
                <a:gd name="T116" fmla="*/ 316 w 413"/>
                <a:gd name="T117" fmla="*/ 832 h 838"/>
                <a:gd name="T118" fmla="*/ 329 w 413"/>
                <a:gd name="T119" fmla="*/ 835 h 838"/>
                <a:gd name="T120" fmla="*/ 343 w 413"/>
                <a:gd name="T121" fmla="*/ 838 h 838"/>
                <a:gd name="T122" fmla="*/ 343 w 413"/>
                <a:gd name="T123" fmla="*/ 838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3" h="838">
                  <a:moveTo>
                    <a:pt x="343" y="838"/>
                  </a:moveTo>
                  <a:lnTo>
                    <a:pt x="343" y="838"/>
                  </a:lnTo>
                  <a:lnTo>
                    <a:pt x="358" y="835"/>
                  </a:lnTo>
                  <a:lnTo>
                    <a:pt x="370" y="832"/>
                  </a:lnTo>
                  <a:lnTo>
                    <a:pt x="382" y="826"/>
                  </a:lnTo>
                  <a:lnTo>
                    <a:pt x="393" y="817"/>
                  </a:lnTo>
                  <a:lnTo>
                    <a:pt x="401" y="806"/>
                  </a:lnTo>
                  <a:lnTo>
                    <a:pt x="407" y="794"/>
                  </a:lnTo>
                  <a:lnTo>
                    <a:pt x="411" y="782"/>
                  </a:lnTo>
                  <a:lnTo>
                    <a:pt x="413" y="768"/>
                  </a:lnTo>
                  <a:lnTo>
                    <a:pt x="413" y="438"/>
                  </a:lnTo>
                  <a:lnTo>
                    <a:pt x="413" y="438"/>
                  </a:lnTo>
                  <a:lnTo>
                    <a:pt x="411" y="424"/>
                  </a:lnTo>
                  <a:lnTo>
                    <a:pt x="407" y="410"/>
                  </a:lnTo>
                  <a:lnTo>
                    <a:pt x="401" y="398"/>
                  </a:lnTo>
                  <a:lnTo>
                    <a:pt x="393" y="389"/>
                  </a:lnTo>
                  <a:lnTo>
                    <a:pt x="382" y="380"/>
                  </a:lnTo>
                  <a:lnTo>
                    <a:pt x="370" y="374"/>
                  </a:lnTo>
                  <a:lnTo>
                    <a:pt x="358" y="369"/>
                  </a:lnTo>
                  <a:lnTo>
                    <a:pt x="343" y="368"/>
                  </a:lnTo>
                  <a:lnTo>
                    <a:pt x="139" y="368"/>
                  </a:lnTo>
                  <a:lnTo>
                    <a:pt x="139" y="70"/>
                  </a:lnTo>
                  <a:lnTo>
                    <a:pt x="139" y="70"/>
                  </a:lnTo>
                  <a:lnTo>
                    <a:pt x="138" y="56"/>
                  </a:lnTo>
                  <a:lnTo>
                    <a:pt x="133" y="42"/>
                  </a:lnTo>
                  <a:lnTo>
                    <a:pt x="127" y="31"/>
                  </a:lnTo>
                  <a:lnTo>
                    <a:pt x="118" y="21"/>
                  </a:lnTo>
                  <a:lnTo>
                    <a:pt x="108" y="12"/>
                  </a:lnTo>
                  <a:lnTo>
                    <a:pt x="97" y="6"/>
                  </a:lnTo>
                  <a:lnTo>
                    <a:pt x="83" y="1"/>
                  </a:lnTo>
                  <a:lnTo>
                    <a:pt x="69" y="0"/>
                  </a:lnTo>
                  <a:lnTo>
                    <a:pt x="69" y="0"/>
                  </a:lnTo>
                  <a:lnTo>
                    <a:pt x="56" y="1"/>
                  </a:lnTo>
                  <a:lnTo>
                    <a:pt x="42" y="6"/>
                  </a:lnTo>
                  <a:lnTo>
                    <a:pt x="30" y="12"/>
                  </a:lnTo>
                  <a:lnTo>
                    <a:pt x="21" y="21"/>
                  </a:lnTo>
                  <a:lnTo>
                    <a:pt x="12" y="31"/>
                  </a:lnTo>
                  <a:lnTo>
                    <a:pt x="5" y="42"/>
                  </a:lnTo>
                  <a:lnTo>
                    <a:pt x="1" y="56"/>
                  </a:lnTo>
                  <a:lnTo>
                    <a:pt x="0" y="70"/>
                  </a:lnTo>
                  <a:lnTo>
                    <a:pt x="0" y="438"/>
                  </a:lnTo>
                  <a:lnTo>
                    <a:pt x="0" y="438"/>
                  </a:lnTo>
                  <a:lnTo>
                    <a:pt x="1" y="451"/>
                  </a:lnTo>
                  <a:lnTo>
                    <a:pt x="5" y="465"/>
                  </a:lnTo>
                  <a:lnTo>
                    <a:pt x="12" y="477"/>
                  </a:lnTo>
                  <a:lnTo>
                    <a:pt x="21" y="486"/>
                  </a:lnTo>
                  <a:lnTo>
                    <a:pt x="30" y="495"/>
                  </a:lnTo>
                  <a:lnTo>
                    <a:pt x="42" y="502"/>
                  </a:lnTo>
                  <a:lnTo>
                    <a:pt x="56" y="506"/>
                  </a:lnTo>
                  <a:lnTo>
                    <a:pt x="69" y="507"/>
                  </a:lnTo>
                  <a:lnTo>
                    <a:pt x="273" y="507"/>
                  </a:lnTo>
                  <a:lnTo>
                    <a:pt x="273" y="768"/>
                  </a:lnTo>
                  <a:lnTo>
                    <a:pt x="273" y="768"/>
                  </a:lnTo>
                  <a:lnTo>
                    <a:pt x="274" y="782"/>
                  </a:lnTo>
                  <a:lnTo>
                    <a:pt x="279" y="794"/>
                  </a:lnTo>
                  <a:lnTo>
                    <a:pt x="285" y="806"/>
                  </a:lnTo>
                  <a:lnTo>
                    <a:pt x="294" y="817"/>
                  </a:lnTo>
                  <a:lnTo>
                    <a:pt x="304" y="826"/>
                  </a:lnTo>
                  <a:lnTo>
                    <a:pt x="316" y="832"/>
                  </a:lnTo>
                  <a:lnTo>
                    <a:pt x="329" y="835"/>
                  </a:lnTo>
                  <a:lnTo>
                    <a:pt x="343" y="838"/>
                  </a:lnTo>
                  <a:lnTo>
                    <a:pt x="343" y="8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5756275" y="4695825"/>
              <a:ext cx="149225" cy="123825"/>
            </a:xfrm>
            <a:custGeom>
              <a:avLst/>
              <a:gdLst>
                <a:gd name="T0" fmla="*/ 118 w 375"/>
                <a:gd name="T1" fmla="*/ 280 h 313"/>
                <a:gd name="T2" fmla="*/ 152 w 375"/>
                <a:gd name="T3" fmla="*/ 287 h 313"/>
                <a:gd name="T4" fmla="*/ 188 w 375"/>
                <a:gd name="T5" fmla="*/ 289 h 313"/>
                <a:gd name="T6" fmla="*/ 210 w 375"/>
                <a:gd name="T7" fmla="*/ 288 h 313"/>
                <a:gd name="T8" fmla="*/ 252 w 375"/>
                <a:gd name="T9" fmla="*/ 281 h 313"/>
                <a:gd name="T10" fmla="*/ 272 w 375"/>
                <a:gd name="T11" fmla="*/ 275 h 313"/>
                <a:gd name="T12" fmla="*/ 285 w 375"/>
                <a:gd name="T13" fmla="*/ 287 h 313"/>
                <a:gd name="T14" fmla="*/ 305 w 375"/>
                <a:gd name="T15" fmla="*/ 300 h 313"/>
                <a:gd name="T16" fmla="*/ 319 w 375"/>
                <a:gd name="T17" fmla="*/ 306 h 313"/>
                <a:gd name="T18" fmla="*/ 334 w 375"/>
                <a:gd name="T19" fmla="*/ 312 h 313"/>
                <a:gd name="T20" fmla="*/ 342 w 375"/>
                <a:gd name="T21" fmla="*/ 311 h 313"/>
                <a:gd name="T22" fmla="*/ 342 w 375"/>
                <a:gd name="T23" fmla="*/ 304 h 313"/>
                <a:gd name="T24" fmla="*/ 332 w 375"/>
                <a:gd name="T25" fmla="*/ 286 h 313"/>
                <a:gd name="T26" fmla="*/ 325 w 375"/>
                <a:gd name="T27" fmla="*/ 269 h 313"/>
                <a:gd name="T28" fmla="*/ 317 w 375"/>
                <a:gd name="T29" fmla="*/ 250 h 313"/>
                <a:gd name="T30" fmla="*/ 342 w 375"/>
                <a:gd name="T31" fmla="*/ 228 h 313"/>
                <a:gd name="T32" fmla="*/ 360 w 375"/>
                <a:gd name="T33" fmla="*/ 202 h 313"/>
                <a:gd name="T34" fmla="*/ 372 w 375"/>
                <a:gd name="T35" fmla="*/ 175 h 313"/>
                <a:gd name="T36" fmla="*/ 375 w 375"/>
                <a:gd name="T37" fmla="*/ 145 h 313"/>
                <a:gd name="T38" fmla="*/ 374 w 375"/>
                <a:gd name="T39" fmla="*/ 130 h 313"/>
                <a:gd name="T40" fmla="*/ 367 w 375"/>
                <a:gd name="T41" fmla="*/ 101 h 313"/>
                <a:gd name="T42" fmla="*/ 352 w 375"/>
                <a:gd name="T43" fmla="*/ 76 h 313"/>
                <a:gd name="T44" fmla="*/ 333 w 375"/>
                <a:gd name="T45" fmla="*/ 53 h 313"/>
                <a:gd name="T46" fmla="*/ 308 w 375"/>
                <a:gd name="T47" fmla="*/ 32 h 313"/>
                <a:gd name="T48" fmla="*/ 278 w 375"/>
                <a:gd name="T49" fmla="*/ 17 h 313"/>
                <a:gd name="T50" fmla="*/ 244 w 375"/>
                <a:gd name="T51" fmla="*/ 6 h 313"/>
                <a:gd name="T52" fmla="*/ 208 w 375"/>
                <a:gd name="T53" fmla="*/ 1 h 313"/>
                <a:gd name="T54" fmla="*/ 188 w 375"/>
                <a:gd name="T55" fmla="*/ 0 h 313"/>
                <a:gd name="T56" fmla="*/ 162 w 375"/>
                <a:gd name="T57" fmla="*/ 1 h 313"/>
                <a:gd name="T58" fmla="*/ 112 w 375"/>
                <a:gd name="T59" fmla="*/ 12 h 313"/>
                <a:gd name="T60" fmla="*/ 70 w 375"/>
                <a:gd name="T61" fmla="*/ 32 h 313"/>
                <a:gd name="T62" fmla="*/ 43 w 375"/>
                <a:gd name="T63" fmla="*/ 53 h 313"/>
                <a:gd name="T64" fmla="*/ 29 w 375"/>
                <a:gd name="T65" fmla="*/ 68 h 313"/>
                <a:gd name="T66" fmla="*/ 22 w 375"/>
                <a:gd name="T67" fmla="*/ 77 h 313"/>
                <a:gd name="T68" fmla="*/ 6 w 375"/>
                <a:gd name="T69" fmla="*/ 110 h 313"/>
                <a:gd name="T70" fmla="*/ 1 w 375"/>
                <a:gd name="T71" fmla="*/ 136 h 313"/>
                <a:gd name="T72" fmla="*/ 0 w 375"/>
                <a:gd name="T73" fmla="*/ 145 h 313"/>
                <a:gd name="T74" fmla="*/ 2 w 375"/>
                <a:gd name="T75" fmla="*/ 167 h 313"/>
                <a:gd name="T76" fmla="*/ 9 w 375"/>
                <a:gd name="T77" fmla="*/ 188 h 313"/>
                <a:gd name="T78" fmla="*/ 19 w 375"/>
                <a:gd name="T79" fmla="*/ 208 h 313"/>
                <a:gd name="T80" fmla="*/ 34 w 375"/>
                <a:gd name="T81" fmla="*/ 227 h 313"/>
                <a:gd name="T82" fmla="*/ 51 w 375"/>
                <a:gd name="T83" fmla="*/ 243 h 313"/>
                <a:gd name="T84" fmla="*/ 71 w 375"/>
                <a:gd name="T85" fmla="*/ 258 h 313"/>
                <a:gd name="T86" fmla="*/ 94 w 375"/>
                <a:gd name="T87" fmla="*/ 270 h 313"/>
                <a:gd name="T88" fmla="*/ 118 w 375"/>
                <a:gd name="T89" fmla="*/ 28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5" h="313">
                  <a:moveTo>
                    <a:pt x="118" y="280"/>
                  </a:moveTo>
                  <a:lnTo>
                    <a:pt x="118" y="280"/>
                  </a:lnTo>
                  <a:lnTo>
                    <a:pt x="135" y="283"/>
                  </a:lnTo>
                  <a:lnTo>
                    <a:pt x="152" y="287"/>
                  </a:lnTo>
                  <a:lnTo>
                    <a:pt x="170" y="289"/>
                  </a:lnTo>
                  <a:lnTo>
                    <a:pt x="188" y="289"/>
                  </a:lnTo>
                  <a:lnTo>
                    <a:pt x="188" y="289"/>
                  </a:lnTo>
                  <a:lnTo>
                    <a:pt x="210" y="288"/>
                  </a:lnTo>
                  <a:lnTo>
                    <a:pt x="232" y="286"/>
                  </a:lnTo>
                  <a:lnTo>
                    <a:pt x="252" y="281"/>
                  </a:lnTo>
                  <a:lnTo>
                    <a:pt x="272" y="275"/>
                  </a:lnTo>
                  <a:lnTo>
                    <a:pt x="272" y="275"/>
                  </a:lnTo>
                  <a:lnTo>
                    <a:pt x="278" y="280"/>
                  </a:lnTo>
                  <a:lnTo>
                    <a:pt x="285" y="287"/>
                  </a:lnTo>
                  <a:lnTo>
                    <a:pt x="294" y="293"/>
                  </a:lnTo>
                  <a:lnTo>
                    <a:pt x="305" y="300"/>
                  </a:lnTo>
                  <a:lnTo>
                    <a:pt x="305" y="300"/>
                  </a:lnTo>
                  <a:lnTo>
                    <a:pt x="319" y="306"/>
                  </a:lnTo>
                  <a:lnTo>
                    <a:pt x="334" y="312"/>
                  </a:lnTo>
                  <a:lnTo>
                    <a:pt x="334" y="312"/>
                  </a:lnTo>
                  <a:lnTo>
                    <a:pt x="338" y="313"/>
                  </a:lnTo>
                  <a:lnTo>
                    <a:pt x="342" y="311"/>
                  </a:lnTo>
                  <a:lnTo>
                    <a:pt x="343" y="307"/>
                  </a:lnTo>
                  <a:lnTo>
                    <a:pt x="342" y="304"/>
                  </a:lnTo>
                  <a:lnTo>
                    <a:pt x="342" y="304"/>
                  </a:lnTo>
                  <a:lnTo>
                    <a:pt x="332" y="286"/>
                  </a:lnTo>
                  <a:lnTo>
                    <a:pt x="332" y="286"/>
                  </a:lnTo>
                  <a:lnTo>
                    <a:pt x="325" y="269"/>
                  </a:lnTo>
                  <a:lnTo>
                    <a:pt x="317" y="250"/>
                  </a:lnTo>
                  <a:lnTo>
                    <a:pt x="317" y="250"/>
                  </a:lnTo>
                  <a:lnTo>
                    <a:pt x="331" y="239"/>
                  </a:lnTo>
                  <a:lnTo>
                    <a:pt x="342" y="228"/>
                  </a:lnTo>
                  <a:lnTo>
                    <a:pt x="351" y="216"/>
                  </a:lnTo>
                  <a:lnTo>
                    <a:pt x="360" y="202"/>
                  </a:lnTo>
                  <a:lnTo>
                    <a:pt x="367" y="189"/>
                  </a:lnTo>
                  <a:lnTo>
                    <a:pt x="372" y="175"/>
                  </a:lnTo>
                  <a:lnTo>
                    <a:pt x="374" y="160"/>
                  </a:lnTo>
                  <a:lnTo>
                    <a:pt x="375" y="145"/>
                  </a:lnTo>
                  <a:lnTo>
                    <a:pt x="375" y="145"/>
                  </a:lnTo>
                  <a:lnTo>
                    <a:pt x="374" y="130"/>
                  </a:lnTo>
                  <a:lnTo>
                    <a:pt x="372" y="116"/>
                  </a:lnTo>
                  <a:lnTo>
                    <a:pt x="367" y="101"/>
                  </a:lnTo>
                  <a:lnTo>
                    <a:pt x="361" y="88"/>
                  </a:lnTo>
                  <a:lnTo>
                    <a:pt x="352" y="76"/>
                  </a:lnTo>
                  <a:lnTo>
                    <a:pt x="344" y="64"/>
                  </a:lnTo>
                  <a:lnTo>
                    <a:pt x="333" y="53"/>
                  </a:lnTo>
                  <a:lnTo>
                    <a:pt x="321" y="42"/>
                  </a:lnTo>
                  <a:lnTo>
                    <a:pt x="308" y="32"/>
                  </a:lnTo>
                  <a:lnTo>
                    <a:pt x="293" y="24"/>
                  </a:lnTo>
                  <a:lnTo>
                    <a:pt x="278" y="17"/>
                  </a:lnTo>
                  <a:lnTo>
                    <a:pt x="261" y="11"/>
                  </a:lnTo>
                  <a:lnTo>
                    <a:pt x="244" y="6"/>
                  </a:lnTo>
                  <a:lnTo>
                    <a:pt x="226" y="2"/>
                  </a:lnTo>
                  <a:lnTo>
                    <a:pt x="208" y="1"/>
                  </a:lnTo>
                  <a:lnTo>
                    <a:pt x="188" y="0"/>
                  </a:lnTo>
                  <a:lnTo>
                    <a:pt x="188" y="0"/>
                  </a:lnTo>
                  <a:lnTo>
                    <a:pt x="175" y="0"/>
                  </a:lnTo>
                  <a:lnTo>
                    <a:pt x="162" y="1"/>
                  </a:lnTo>
                  <a:lnTo>
                    <a:pt x="136" y="6"/>
                  </a:lnTo>
                  <a:lnTo>
                    <a:pt x="112" y="12"/>
                  </a:lnTo>
                  <a:lnTo>
                    <a:pt x="89" y="21"/>
                  </a:lnTo>
                  <a:lnTo>
                    <a:pt x="70" y="32"/>
                  </a:lnTo>
                  <a:lnTo>
                    <a:pt x="51" y="46"/>
                  </a:lnTo>
                  <a:lnTo>
                    <a:pt x="43" y="53"/>
                  </a:lnTo>
                  <a:lnTo>
                    <a:pt x="35" y="60"/>
                  </a:lnTo>
                  <a:lnTo>
                    <a:pt x="29" y="68"/>
                  </a:lnTo>
                  <a:lnTo>
                    <a:pt x="22" y="77"/>
                  </a:lnTo>
                  <a:lnTo>
                    <a:pt x="22" y="77"/>
                  </a:lnTo>
                  <a:lnTo>
                    <a:pt x="13" y="93"/>
                  </a:lnTo>
                  <a:lnTo>
                    <a:pt x="6" y="110"/>
                  </a:lnTo>
                  <a:lnTo>
                    <a:pt x="2" y="126"/>
                  </a:lnTo>
                  <a:lnTo>
                    <a:pt x="1" y="136"/>
                  </a:lnTo>
                  <a:lnTo>
                    <a:pt x="0" y="145"/>
                  </a:lnTo>
                  <a:lnTo>
                    <a:pt x="0" y="145"/>
                  </a:lnTo>
                  <a:lnTo>
                    <a:pt x="1" y="155"/>
                  </a:lnTo>
                  <a:lnTo>
                    <a:pt x="2" y="167"/>
                  </a:lnTo>
                  <a:lnTo>
                    <a:pt x="5" y="178"/>
                  </a:lnTo>
                  <a:lnTo>
                    <a:pt x="9" y="188"/>
                  </a:lnTo>
                  <a:lnTo>
                    <a:pt x="13" y="199"/>
                  </a:lnTo>
                  <a:lnTo>
                    <a:pt x="19" y="208"/>
                  </a:lnTo>
                  <a:lnTo>
                    <a:pt x="26" y="218"/>
                  </a:lnTo>
                  <a:lnTo>
                    <a:pt x="34" y="227"/>
                  </a:lnTo>
                  <a:lnTo>
                    <a:pt x="42" y="235"/>
                  </a:lnTo>
                  <a:lnTo>
                    <a:pt x="51" y="243"/>
                  </a:lnTo>
                  <a:lnTo>
                    <a:pt x="60" y="251"/>
                  </a:lnTo>
                  <a:lnTo>
                    <a:pt x="71" y="258"/>
                  </a:lnTo>
                  <a:lnTo>
                    <a:pt x="82" y="264"/>
                  </a:lnTo>
                  <a:lnTo>
                    <a:pt x="94" y="270"/>
                  </a:lnTo>
                  <a:lnTo>
                    <a:pt x="106" y="275"/>
                  </a:lnTo>
                  <a:lnTo>
                    <a:pt x="118" y="280"/>
                  </a:lnTo>
                  <a:lnTo>
                    <a:pt x="118"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5894388" y="4914900"/>
              <a:ext cx="149225" cy="307975"/>
            </a:xfrm>
            <a:custGeom>
              <a:avLst/>
              <a:gdLst>
                <a:gd name="T0" fmla="*/ 54 w 373"/>
                <a:gd name="T1" fmla="*/ 525 h 780"/>
                <a:gd name="T2" fmla="*/ 34 w 373"/>
                <a:gd name="T3" fmla="*/ 529 h 780"/>
                <a:gd name="T4" fmla="*/ 16 w 373"/>
                <a:gd name="T5" fmla="*/ 541 h 780"/>
                <a:gd name="T6" fmla="*/ 5 w 373"/>
                <a:gd name="T7" fmla="*/ 559 h 780"/>
                <a:gd name="T8" fmla="*/ 0 w 373"/>
                <a:gd name="T9" fmla="*/ 579 h 780"/>
                <a:gd name="T10" fmla="*/ 0 w 373"/>
                <a:gd name="T11" fmla="*/ 744 h 780"/>
                <a:gd name="T12" fmla="*/ 4 w 373"/>
                <a:gd name="T13" fmla="*/ 758 h 780"/>
                <a:gd name="T14" fmla="*/ 11 w 373"/>
                <a:gd name="T15" fmla="*/ 769 h 780"/>
                <a:gd name="T16" fmla="*/ 23 w 373"/>
                <a:gd name="T17" fmla="*/ 777 h 780"/>
                <a:gd name="T18" fmla="*/ 37 w 373"/>
                <a:gd name="T19" fmla="*/ 780 h 780"/>
                <a:gd name="T20" fmla="*/ 46 w 373"/>
                <a:gd name="T21" fmla="*/ 780 h 780"/>
                <a:gd name="T22" fmla="*/ 60 w 373"/>
                <a:gd name="T23" fmla="*/ 775 h 780"/>
                <a:gd name="T24" fmla="*/ 72 w 373"/>
                <a:gd name="T25" fmla="*/ 765 h 780"/>
                <a:gd name="T26" fmla="*/ 81 w 373"/>
                <a:gd name="T27" fmla="*/ 752 h 780"/>
                <a:gd name="T28" fmla="*/ 106 w 373"/>
                <a:gd name="T29" fmla="*/ 655 h 780"/>
                <a:gd name="T30" fmla="*/ 290 w 373"/>
                <a:gd name="T31" fmla="*/ 745 h 780"/>
                <a:gd name="T32" fmla="*/ 293 w 373"/>
                <a:gd name="T33" fmla="*/ 752 h 780"/>
                <a:gd name="T34" fmla="*/ 302 w 373"/>
                <a:gd name="T35" fmla="*/ 765 h 780"/>
                <a:gd name="T36" fmla="*/ 314 w 373"/>
                <a:gd name="T37" fmla="*/ 775 h 780"/>
                <a:gd name="T38" fmla="*/ 328 w 373"/>
                <a:gd name="T39" fmla="*/ 780 h 780"/>
                <a:gd name="T40" fmla="*/ 337 w 373"/>
                <a:gd name="T41" fmla="*/ 780 h 780"/>
                <a:gd name="T42" fmla="*/ 351 w 373"/>
                <a:gd name="T43" fmla="*/ 777 h 780"/>
                <a:gd name="T44" fmla="*/ 362 w 373"/>
                <a:gd name="T45" fmla="*/ 769 h 780"/>
                <a:gd name="T46" fmla="*/ 371 w 373"/>
                <a:gd name="T47" fmla="*/ 758 h 780"/>
                <a:gd name="T48" fmla="*/ 373 w 373"/>
                <a:gd name="T49" fmla="*/ 744 h 780"/>
                <a:gd name="T50" fmla="*/ 373 w 373"/>
                <a:gd name="T51" fmla="*/ 42 h 780"/>
                <a:gd name="T52" fmla="*/ 371 w 373"/>
                <a:gd name="T53" fmla="*/ 27 h 780"/>
                <a:gd name="T54" fmla="*/ 361 w 373"/>
                <a:gd name="T55" fmla="*/ 12 h 780"/>
                <a:gd name="T56" fmla="*/ 348 w 373"/>
                <a:gd name="T57" fmla="*/ 4 h 780"/>
                <a:gd name="T58" fmla="*/ 331 w 373"/>
                <a:gd name="T59" fmla="*/ 0 h 780"/>
                <a:gd name="T60" fmla="*/ 322 w 373"/>
                <a:gd name="T61" fmla="*/ 1 h 780"/>
                <a:gd name="T62" fmla="*/ 307 w 373"/>
                <a:gd name="T63" fmla="*/ 7 h 780"/>
                <a:gd name="T64" fmla="*/ 296 w 373"/>
                <a:gd name="T65" fmla="*/ 19 h 780"/>
                <a:gd name="T66" fmla="*/ 289 w 373"/>
                <a:gd name="T67" fmla="*/ 34 h 780"/>
                <a:gd name="T68" fmla="*/ 289 w 373"/>
                <a:gd name="T69" fmla="*/ 448 h 780"/>
                <a:gd name="T70" fmla="*/ 287 w 373"/>
                <a:gd name="T71" fmla="*/ 456 h 780"/>
                <a:gd name="T72" fmla="*/ 285 w 373"/>
                <a:gd name="T73" fmla="*/ 471 h 780"/>
                <a:gd name="T74" fmla="*/ 279 w 373"/>
                <a:gd name="T75" fmla="*/ 484 h 780"/>
                <a:gd name="T76" fmla="*/ 266 w 373"/>
                <a:gd name="T77" fmla="*/ 502 h 780"/>
                <a:gd name="T78" fmla="*/ 248 w 373"/>
                <a:gd name="T79" fmla="*/ 515 h 780"/>
                <a:gd name="T80" fmla="*/ 234 w 373"/>
                <a:gd name="T81" fmla="*/ 521 h 780"/>
                <a:gd name="T82" fmla="*/ 219 w 373"/>
                <a:gd name="T83" fmla="*/ 525 h 780"/>
                <a:gd name="T84" fmla="*/ 54 w 373"/>
                <a:gd name="T85" fmla="*/ 5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3" h="780">
                  <a:moveTo>
                    <a:pt x="54" y="525"/>
                  </a:moveTo>
                  <a:lnTo>
                    <a:pt x="54" y="525"/>
                  </a:lnTo>
                  <a:lnTo>
                    <a:pt x="43" y="526"/>
                  </a:lnTo>
                  <a:lnTo>
                    <a:pt x="34" y="529"/>
                  </a:lnTo>
                  <a:lnTo>
                    <a:pt x="24" y="535"/>
                  </a:lnTo>
                  <a:lnTo>
                    <a:pt x="16" y="541"/>
                  </a:lnTo>
                  <a:lnTo>
                    <a:pt x="10" y="549"/>
                  </a:lnTo>
                  <a:lnTo>
                    <a:pt x="5" y="559"/>
                  </a:lnTo>
                  <a:lnTo>
                    <a:pt x="1" y="569"/>
                  </a:lnTo>
                  <a:lnTo>
                    <a:pt x="0" y="579"/>
                  </a:lnTo>
                  <a:lnTo>
                    <a:pt x="0" y="744"/>
                  </a:lnTo>
                  <a:lnTo>
                    <a:pt x="0" y="744"/>
                  </a:lnTo>
                  <a:lnTo>
                    <a:pt x="1" y="751"/>
                  </a:lnTo>
                  <a:lnTo>
                    <a:pt x="4" y="758"/>
                  </a:lnTo>
                  <a:lnTo>
                    <a:pt x="6" y="764"/>
                  </a:lnTo>
                  <a:lnTo>
                    <a:pt x="11" y="769"/>
                  </a:lnTo>
                  <a:lnTo>
                    <a:pt x="17" y="774"/>
                  </a:lnTo>
                  <a:lnTo>
                    <a:pt x="23" y="777"/>
                  </a:lnTo>
                  <a:lnTo>
                    <a:pt x="30" y="780"/>
                  </a:lnTo>
                  <a:lnTo>
                    <a:pt x="37" y="780"/>
                  </a:lnTo>
                  <a:lnTo>
                    <a:pt x="37" y="780"/>
                  </a:lnTo>
                  <a:lnTo>
                    <a:pt x="46" y="780"/>
                  </a:lnTo>
                  <a:lnTo>
                    <a:pt x="53" y="777"/>
                  </a:lnTo>
                  <a:lnTo>
                    <a:pt x="60" y="775"/>
                  </a:lnTo>
                  <a:lnTo>
                    <a:pt x="66" y="770"/>
                  </a:lnTo>
                  <a:lnTo>
                    <a:pt x="72" y="765"/>
                  </a:lnTo>
                  <a:lnTo>
                    <a:pt x="77" y="759"/>
                  </a:lnTo>
                  <a:lnTo>
                    <a:pt x="81" y="752"/>
                  </a:lnTo>
                  <a:lnTo>
                    <a:pt x="83" y="745"/>
                  </a:lnTo>
                  <a:lnTo>
                    <a:pt x="106" y="655"/>
                  </a:lnTo>
                  <a:lnTo>
                    <a:pt x="268" y="655"/>
                  </a:lnTo>
                  <a:lnTo>
                    <a:pt x="290" y="745"/>
                  </a:lnTo>
                  <a:lnTo>
                    <a:pt x="290" y="745"/>
                  </a:lnTo>
                  <a:lnTo>
                    <a:pt x="293" y="752"/>
                  </a:lnTo>
                  <a:lnTo>
                    <a:pt x="297" y="759"/>
                  </a:lnTo>
                  <a:lnTo>
                    <a:pt x="302" y="765"/>
                  </a:lnTo>
                  <a:lnTo>
                    <a:pt x="307" y="770"/>
                  </a:lnTo>
                  <a:lnTo>
                    <a:pt x="314" y="775"/>
                  </a:lnTo>
                  <a:lnTo>
                    <a:pt x="321" y="777"/>
                  </a:lnTo>
                  <a:lnTo>
                    <a:pt x="328" y="780"/>
                  </a:lnTo>
                  <a:lnTo>
                    <a:pt x="337" y="780"/>
                  </a:lnTo>
                  <a:lnTo>
                    <a:pt x="337" y="780"/>
                  </a:lnTo>
                  <a:lnTo>
                    <a:pt x="344" y="780"/>
                  </a:lnTo>
                  <a:lnTo>
                    <a:pt x="351" y="777"/>
                  </a:lnTo>
                  <a:lnTo>
                    <a:pt x="357" y="774"/>
                  </a:lnTo>
                  <a:lnTo>
                    <a:pt x="362" y="769"/>
                  </a:lnTo>
                  <a:lnTo>
                    <a:pt x="367" y="764"/>
                  </a:lnTo>
                  <a:lnTo>
                    <a:pt x="371" y="758"/>
                  </a:lnTo>
                  <a:lnTo>
                    <a:pt x="373" y="751"/>
                  </a:lnTo>
                  <a:lnTo>
                    <a:pt x="373" y="744"/>
                  </a:lnTo>
                  <a:lnTo>
                    <a:pt x="373" y="42"/>
                  </a:lnTo>
                  <a:lnTo>
                    <a:pt x="373" y="42"/>
                  </a:lnTo>
                  <a:lnTo>
                    <a:pt x="373" y="34"/>
                  </a:lnTo>
                  <a:lnTo>
                    <a:pt x="371" y="27"/>
                  </a:lnTo>
                  <a:lnTo>
                    <a:pt x="366" y="19"/>
                  </a:lnTo>
                  <a:lnTo>
                    <a:pt x="361" y="12"/>
                  </a:lnTo>
                  <a:lnTo>
                    <a:pt x="355" y="7"/>
                  </a:lnTo>
                  <a:lnTo>
                    <a:pt x="348" y="4"/>
                  </a:lnTo>
                  <a:lnTo>
                    <a:pt x="339" y="1"/>
                  </a:lnTo>
                  <a:lnTo>
                    <a:pt x="331" y="0"/>
                  </a:lnTo>
                  <a:lnTo>
                    <a:pt x="331" y="0"/>
                  </a:lnTo>
                  <a:lnTo>
                    <a:pt x="322" y="1"/>
                  </a:lnTo>
                  <a:lnTo>
                    <a:pt x="314" y="4"/>
                  </a:lnTo>
                  <a:lnTo>
                    <a:pt x="307" y="7"/>
                  </a:lnTo>
                  <a:lnTo>
                    <a:pt x="301" y="12"/>
                  </a:lnTo>
                  <a:lnTo>
                    <a:pt x="296" y="19"/>
                  </a:lnTo>
                  <a:lnTo>
                    <a:pt x="291" y="27"/>
                  </a:lnTo>
                  <a:lnTo>
                    <a:pt x="289" y="34"/>
                  </a:lnTo>
                  <a:lnTo>
                    <a:pt x="289" y="42"/>
                  </a:lnTo>
                  <a:lnTo>
                    <a:pt x="289" y="448"/>
                  </a:lnTo>
                  <a:lnTo>
                    <a:pt x="289" y="448"/>
                  </a:lnTo>
                  <a:lnTo>
                    <a:pt x="287" y="456"/>
                  </a:lnTo>
                  <a:lnTo>
                    <a:pt x="286" y="464"/>
                  </a:lnTo>
                  <a:lnTo>
                    <a:pt x="285" y="471"/>
                  </a:lnTo>
                  <a:lnTo>
                    <a:pt x="283" y="478"/>
                  </a:lnTo>
                  <a:lnTo>
                    <a:pt x="279" y="484"/>
                  </a:lnTo>
                  <a:lnTo>
                    <a:pt x="275" y="491"/>
                  </a:lnTo>
                  <a:lnTo>
                    <a:pt x="266" y="502"/>
                  </a:lnTo>
                  <a:lnTo>
                    <a:pt x="254" y="512"/>
                  </a:lnTo>
                  <a:lnTo>
                    <a:pt x="248" y="515"/>
                  </a:lnTo>
                  <a:lnTo>
                    <a:pt x="241" y="519"/>
                  </a:lnTo>
                  <a:lnTo>
                    <a:pt x="234" y="521"/>
                  </a:lnTo>
                  <a:lnTo>
                    <a:pt x="227" y="524"/>
                  </a:lnTo>
                  <a:lnTo>
                    <a:pt x="219" y="525"/>
                  </a:lnTo>
                  <a:lnTo>
                    <a:pt x="211" y="525"/>
                  </a:lnTo>
                  <a:lnTo>
                    <a:pt x="54" y="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5532438" y="4914900"/>
              <a:ext cx="149225" cy="307975"/>
            </a:xfrm>
            <a:custGeom>
              <a:avLst/>
              <a:gdLst>
                <a:gd name="T0" fmla="*/ 37 w 373"/>
                <a:gd name="T1" fmla="*/ 780 h 780"/>
                <a:gd name="T2" fmla="*/ 52 w 373"/>
                <a:gd name="T3" fmla="*/ 777 h 780"/>
                <a:gd name="T4" fmla="*/ 67 w 373"/>
                <a:gd name="T5" fmla="*/ 770 h 780"/>
                <a:gd name="T6" fmla="*/ 76 w 373"/>
                <a:gd name="T7" fmla="*/ 759 h 780"/>
                <a:gd name="T8" fmla="*/ 84 w 373"/>
                <a:gd name="T9" fmla="*/ 745 h 780"/>
                <a:gd name="T10" fmla="*/ 267 w 373"/>
                <a:gd name="T11" fmla="*/ 655 h 780"/>
                <a:gd name="T12" fmla="*/ 290 w 373"/>
                <a:gd name="T13" fmla="*/ 745 h 780"/>
                <a:gd name="T14" fmla="*/ 296 w 373"/>
                <a:gd name="T15" fmla="*/ 759 h 780"/>
                <a:gd name="T16" fmla="*/ 307 w 373"/>
                <a:gd name="T17" fmla="*/ 770 h 780"/>
                <a:gd name="T18" fmla="*/ 320 w 373"/>
                <a:gd name="T19" fmla="*/ 777 h 780"/>
                <a:gd name="T20" fmla="*/ 336 w 373"/>
                <a:gd name="T21" fmla="*/ 780 h 780"/>
                <a:gd name="T22" fmla="*/ 343 w 373"/>
                <a:gd name="T23" fmla="*/ 780 h 780"/>
                <a:gd name="T24" fmla="*/ 357 w 373"/>
                <a:gd name="T25" fmla="*/ 774 h 780"/>
                <a:gd name="T26" fmla="*/ 367 w 373"/>
                <a:gd name="T27" fmla="*/ 764 h 780"/>
                <a:gd name="T28" fmla="*/ 372 w 373"/>
                <a:gd name="T29" fmla="*/ 751 h 780"/>
                <a:gd name="T30" fmla="*/ 373 w 373"/>
                <a:gd name="T31" fmla="*/ 579 h 780"/>
                <a:gd name="T32" fmla="*/ 372 w 373"/>
                <a:gd name="T33" fmla="*/ 569 h 780"/>
                <a:gd name="T34" fmla="*/ 364 w 373"/>
                <a:gd name="T35" fmla="*/ 549 h 780"/>
                <a:gd name="T36" fmla="*/ 349 w 373"/>
                <a:gd name="T37" fmla="*/ 535 h 780"/>
                <a:gd name="T38" fmla="*/ 330 w 373"/>
                <a:gd name="T39" fmla="*/ 526 h 780"/>
                <a:gd name="T40" fmla="*/ 162 w 373"/>
                <a:gd name="T41" fmla="*/ 525 h 780"/>
                <a:gd name="T42" fmla="*/ 155 w 373"/>
                <a:gd name="T43" fmla="*/ 525 h 780"/>
                <a:gd name="T44" fmla="*/ 139 w 373"/>
                <a:gd name="T45" fmla="*/ 521 h 780"/>
                <a:gd name="T46" fmla="*/ 126 w 373"/>
                <a:gd name="T47" fmla="*/ 515 h 780"/>
                <a:gd name="T48" fmla="*/ 108 w 373"/>
                <a:gd name="T49" fmla="*/ 502 h 780"/>
                <a:gd name="T50" fmla="*/ 95 w 373"/>
                <a:gd name="T51" fmla="*/ 484 h 780"/>
                <a:gd name="T52" fmla="*/ 89 w 373"/>
                <a:gd name="T53" fmla="*/ 471 h 780"/>
                <a:gd name="T54" fmla="*/ 86 w 373"/>
                <a:gd name="T55" fmla="*/ 456 h 780"/>
                <a:gd name="T56" fmla="*/ 85 w 373"/>
                <a:gd name="T57" fmla="*/ 42 h 780"/>
                <a:gd name="T58" fmla="*/ 85 w 373"/>
                <a:gd name="T59" fmla="*/ 34 h 780"/>
                <a:gd name="T60" fmla="*/ 78 w 373"/>
                <a:gd name="T61" fmla="*/ 19 h 780"/>
                <a:gd name="T62" fmla="*/ 67 w 373"/>
                <a:gd name="T63" fmla="*/ 7 h 780"/>
                <a:gd name="T64" fmla="*/ 51 w 373"/>
                <a:gd name="T65" fmla="*/ 1 h 780"/>
                <a:gd name="T66" fmla="*/ 43 w 373"/>
                <a:gd name="T67" fmla="*/ 0 h 780"/>
                <a:gd name="T68" fmla="*/ 26 w 373"/>
                <a:gd name="T69" fmla="*/ 4 h 780"/>
                <a:gd name="T70" fmla="*/ 12 w 373"/>
                <a:gd name="T71" fmla="*/ 12 h 780"/>
                <a:gd name="T72" fmla="*/ 3 w 373"/>
                <a:gd name="T73" fmla="*/ 27 h 780"/>
                <a:gd name="T74" fmla="*/ 0 w 373"/>
                <a:gd name="T75" fmla="*/ 42 h 780"/>
                <a:gd name="T76" fmla="*/ 0 w 373"/>
                <a:gd name="T77" fmla="*/ 744 h 780"/>
                <a:gd name="T78" fmla="*/ 3 w 373"/>
                <a:gd name="T79" fmla="*/ 758 h 780"/>
                <a:gd name="T80" fmla="*/ 11 w 373"/>
                <a:gd name="T81" fmla="*/ 769 h 780"/>
                <a:gd name="T82" fmla="*/ 22 w 373"/>
                <a:gd name="T83" fmla="*/ 777 h 780"/>
                <a:gd name="T84" fmla="*/ 37 w 373"/>
                <a:gd name="T85"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3" h="780">
                  <a:moveTo>
                    <a:pt x="37" y="780"/>
                  </a:moveTo>
                  <a:lnTo>
                    <a:pt x="37" y="780"/>
                  </a:lnTo>
                  <a:lnTo>
                    <a:pt x="45" y="780"/>
                  </a:lnTo>
                  <a:lnTo>
                    <a:pt x="52" y="777"/>
                  </a:lnTo>
                  <a:lnTo>
                    <a:pt x="60" y="775"/>
                  </a:lnTo>
                  <a:lnTo>
                    <a:pt x="67" y="770"/>
                  </a:lnTo>
                  <a:lnTo>
                    <a:pt x="72" y="765"/>
                  </a:lnTo>
                  <a:lnTo>
                    <a:pt x="76" y="759"/>
                  </a:lnTo>
                  <a:lnTo>
                    <a:pt x="80" y="752"/>
                  </a:lnTo>
                  <a:lnTo>
                    <a:pt x="84" y="745"/>
                  </a:lnTo>
                  <a:lnTo>
                    <a:pt x="105" y="655"/>
                  </a:lnTo>
                  <a:lnTo>
                    <a:pt x="267" y="655"/>
                  </a:lnTo>
                  <a:lnTo>
                    <a:pt x="290" y="745"/>
                  </a:lnTo>
                  <a:lnTo>
                    <a:pt x="290" y="745"/>
                  </a:lnTo>
                  <a:lnTo>
                    <a:pt x="293" y="752"/>
                  </a:lnTo>
                  <a:lnTo>
                    <a:pt x="296" y="759"/>
                  </a:lnTo>
                  <a:lnTo>
                    <a:pt x="301" y="765"/>
                  </a:lnTo>
                  <a:lnTo>
                    <a:pt x="307" y="770"/>
                  </a:lnTo>
                  <a:lnTo>
                    <a:pt x="313" y="775"/>
                  </a:lnTo>
                  <a:lnTo>
                    <a:pt x="320" y="777"/>
                  </a:lnTo>
                  <a:lnTo>
                    <a:pt x="328" y="780"/>
                  </a:lnTo>
                  <a:lnTo>
                    <a:pt x="336" y="780"/>
                  </a:lnTo>
                  <a:lnTo>
                    <a:pt x="336" y="780"/>
                  </a:lnTo>
                  <a:lnTo>
                    <a:pt x="343" y="780"/>
                  </a:lnTo>
                  <a:lnTo>
                    <a:pt x="351" y="777"/>
                  </a:lnTo>
                  <a:lnTo>
                    <a:pt x="357" y="774"/>
                  </a:lnTo>
                  <a:lnTo>
                    <a:pt x="363" y="769"/>
                  </a:lnTo>
                  <a:lnTo>
                    <a:pt x="367" y="764"/>
                  </a:lnTo>
                  <a:lnTo>
                    <a:pt x="370" y="758"/>
                  </a:lnTo>
                  <a:lnTo>
                    <a:pt x="372" y="751"/>
                  </a:lnTo>
                  <a:lnTo>
                    <a:pt x="373" y="744"/>
                  </a:lnTo>
                  <a:lnTo>
                    <a:pt x="373" y="579"/>
                  </a:lnTo>
                  <a:lnTo>
                    <a:pt x="373" y="579"/>
                  </a:lnTo>
                  <a:lnTo>
                    <a:pt x="372" y="569"/>
                  </a:lnTo>
                  <a:lnTo>
                    <a:pt x="369" y="559"/>
                  </a:lnTo>
                  <a:lnTo>
                    <a:pt x="364" y="549"/>
                  </a:lnTo>
                  <a:lnTo>
                    <a:pt x="358" y="541"/>
                  </a:lnTo>
                  <a:lnTo>
                    <a:pt x="349" y="535"/>
                  </a:lnTo>
                  <a:lnTo>
                    <a:pt x="340" y="529"/>
                  </a:lnTo>
                  <a:lnTo>
                    <a:pt x="330" y="526"/>
                  </a:lnTo>
                  <a:lnTo>
                    <a:pt x="319" y="525"/>
                  </a:lnTo>
                  <a:lnTo>
                    <a:pt x="162" y="525"/>
                  </a:lnTo>
                  <a:lnTo>
                    <a:pt x="162" y="525"/>
                  </a:lnTo>
                  <a:lnTo>
                    <a:pt x="155" y="525"/>
                  </a:lnTo>
                  <a:lnTo>
                    <a:pt x="146" y="524"/>
                  </a:lnTo>
                  <a:lnTo>
                    <a:pt x="139" y="521"/>
                  </a:lnTo>
                  <a:lnTo>
                    <a:pt x="132" y="519"/>
                  </a:lnTo>
                  <a:lnTo>
                    <a:pt x="126" y="515"/>
                  </a:lnTo>
                  <a:lnTo>
                    <a:pt x="119" y="512"/>
                  </a:lnTo>
                  <a:lnTo>
                    <a:pt x="108" y="502"/>
                  </a:lnTo>
                  <a:lnTo>
                    <a:pt x="98" y="491"/>
                  </a:lnTo>
                  <a:lnTo>
                    <a:pt x="95" y="484"/>
                  </a:lnTo>
                  <a:lnTo>
                    <a:pt x="91" y="478"/>
                  </a:lnTo>
                  <a:lnTo>
                    <a:pt x="89" y="471"/>
                  </a:lnTo>
                  <a:lnTo>
                    <a:pt x="87" y="464"/>
                  </a:lnTo>
                  <a:lnTo>
                    <a:pt x="86" y="456"/>
                  </a:lnTo>
                  <a:lnTo>
                    <a:pt x="85" y="448"/>
                  </a:lnTo>
                  <a:lnTo>
                    <a:pt x="85" y="42"/>
                  </a:lnTo>
                  <a:lnTo>
                    <a:pt x="85" y="42"/>
                  </a:lnTo>
                  <a:lnTo>
                    <a:pt x="85" y="34"/>
                  </a:lnTo>
                  <a:lnTo>
                    <a:pt x="82" y="27"/>
                  </a:lnTo>
                  <a:lnTo>
                    <a:pt x="78" y="19"/>
                  </a:lnTo>
                  <a:lnTo>
                    <a:pt x="73" y="12"/>
                  </a:lnTo>
                  <a:lnTo>
                    <a:pt x="67" y="7"/>
                  </a:lnTo>
                  <a:lnTo>
                    <a:pt x="60" y="4"/>
                  </a:lnTo>
                  <a:lnTo>
                    <a:pt x="51" y="1"/>
                  </a:lnTo>
                  <a:lnTo>
                    <a:pt x="43" y="0"/>
                  </a:lnTo>
                  <a:lnTo>
                    <a:pt x="43" y="0"/>
                  </a:lnTo>
                  <a:lnTo>
                    <a:pt x="34" y="1"/>
                  </a:lnTo>
                  <a:lnTo>
                    <a:pt x="26" y="4"/>
                  </a:lnTo>
                  <a:lnTo>
                    <a:pt x="18" y="7"/>
                  </a:lnTo>
                  <a:lnTo>
                    <a:pt x="12" y="12"/>
                  </a:lnTo>
                  <a:lnTo>
                    <a:pt x="8" y="19"/>
                  </a:lnTo>
                  <a:lnTo>
                    <a:pt x="3" y="27"/>
                  </a:lnTo>
                  <a:lnTo>
                    <a:pt x="0" y="34"/>
                  </a:lnTo>
                  <a:lnTo>
                    <a:pt x="0" y="42"/>
                  </a:lnTo>
                  <a:lnTo>
                    <a:pt x="0" y="744"/>
                  </a:lnTo>
                  <a:lnTo>
                    <a:pt x="0" y="744"/>
                  </a:lnTo>
                  <a:lnTo>
                    <a:pt x="0" y="751"/>
                  </a:lnTo>
                  <a:lnTo>
                    <a:pt x="3" y="758"/>
                  </a:lnTo>
                  <a:lnTo>
                    <a:pt x="6" y="764"/>
                  </a:lnTo>
                  <a:lnTo>
                    <a:pt x="11" y="769"/>
                  </a:lnTo>
                  <a:lnTo>
                    <a:pt x="16" y="774"/>
                  </a:lnTo>
                  <a:lnTo>
                    <a:pt x="22" y="777"/>
                  </a:lnTo>
                  <a:lnTo>
                    <a:pt x="29" y="780"/>
                  </a:lnTo>
                  <a:lnTo>
                    <a:pt x="37" y="780"/>
                  </a:lnTo>
                  <a:lnTo>
                    <a:pt x="37" y="7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5676900" y="4933950"/>
              <a:ext cx="96838" cy="90488"/>
            </a:xfrm>
            <a:custGeom>
              <a:avLst/>
              <a:gdLst>
                <a:gd name="T0" fmla="*/ 200 w 248"/>
                <a:gd name="T1" fmla="*/ 195 h 227"/>
                <a:gd name="T2" fmla="*/ 248 w 248"/>
                <a:gd name="T3" fmla="*/ 13 h 227"/>
                <a:gd name="T4" fmla="*/ 196 w 248"/>
                <a:gd name="T5" fmla="*/ 0 h 227"/>
                <a:gd name="T6" fmla="*/ 151 w 248"/>
                <a:gd name="T7" fmla="*/ 166 h 227"/>
                <a:gd name="T8" fmla="*/ 0 w 248"/>
                <a:gd name="T9" fmla="*/ 166 h 227"/>
                <a:gd name="T10" fmla="*/ 0 w 248"/>
                <a:gd name="T11" fmla="*/ 227 h 227"/>
                <a:gd name="T12" fmla="*/ 200 w 248"/>
                <a:gd name="T13" fmla="*/ 227 h 227"/>
                <a:gd name="T14" fmla="*/ 200 w 248"/>
                <a:gd name="T15" fmla="*/ 195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227">
                  <a:moveTo>
                    <a:pt x="200" y="195"/>
                  </a:moveTo>
                  <a:lnTo>
                    <a:pt x="248" y="13"/>
                  </a:lnTo>
                  <a:lnTo>
                    <a:pt x="196" y="0"/>
                  </a:lnTo>
                  <a:lnTo>
                    <a:pt x="151" y="166"/>
                  </a:lnTo>
                  <a:lnTo>
                    <a:pt x="0" y="166"/>
                  </a:lnTo>
                  <a:lnTo>
                    <a:pt x="0" y="227"/>
                  </a:lnTo>
                  <a:lnTo>
                    <a:pt x="200" y="227"/>
                  </a:lnTo>
                  <a:lnTo>
                    <a:pt x="200"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5807075" y="4933950"/>
              <a:ext cx="98425" cy="90488"/>
            </a:xfrm>
            <a:custGeom>
              <a:avLst/>
              <a:gdLst>
                <a:gd name="T0" fmla="*/ 52 w 247"/>
                <a:gd name="T1" fmla="*/ 0 h 227"/>
                <a:gd name="T2" fmla="*/ 0 w 247"/>
                <a:gd name="T3" fmla="*/ 13 h 227"/>
                <a:gd name="T4" fmla="*/ 48 w 247"/>
                <a:gd name="T5" fmla="*/ 195 h 227"/>
                <a:gd name="T6" fmla="*/ 48 w 247"/>
                <a:gd name="T7" fmla="*/ 227 h 227"/>
                <a:gd name="T8" fmla="*/ 247 w 247"/>
                <a:gd name="T9" fmla="*/ 227 h 227"/>
                <a:gd name="T10" fmla="*/ 247 w 247"/>
                <a:gd name="T11" fmla="*/ 166 h 227"/>
                <a:gd name="T12" fmla="*/ 96 w 247"/>
                <a:gd name="T13" fmla="*/ 166 h 227"/>
                <a:gd name="T14" fmla="*/ 52 w 247"/>
                <a:gd name="T15" fmla="*/ 0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227">
                  <a:moveTo>
                    <a:pt x="52" y="0"/>
                  </a:moveTo>
                  <a:lnTo>
                    <a:pt x="0" y="13"/>
                  </a:lnTo>
                  <a:lnTo>
                    <a:pt x="48" y="195"/>
                  </a:lnTo>
                  <a:lnTo>
                    <a:pt x="48" y="227"/>
                  </a:lnTo>
                  <a:lnTo>
                    <a:pt x="247" y="227"/>
                  </a:lnTo>
                  <a:lnTo>
                    <a:pt x="247" y="166"/>
                  </a:lnTo>
                  <a:lnTo>
                    <a:pt x="96" y="166"/>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9222"/>
          <p:cNvGrpSpPr/>
          <p:nvPr/>
        </p:nvGrpSpPr>
        <p:grpSpPr>
          <a:xfrm>
            <a:off x="8426670" y="2732416"/>
            <a:ext cx="2850930" cy="264343"/>
            <a:chOff x="0" y="0"/>
            <a:chExt cx="5701859" cy="528684"/>
          </a:xfrm>
        </p:grpSpPr>
        <p:sp>
          <p:nvSpPr>
            <p:cNvPr id="142" name="Shape 19219"/>
            <p:cNvSpPr/>
            <p:nvPr/>
          </p:nvSpPr>
          <p:spPr>
            <a:xfrm>
              <a:off x="0" y="0"/>
              <a:ext cx="5701859" cy="528684"/>
            </a:xfrm>
            <a:prstGeom prst="roundRect">
              <a:avLst>
                <a:gd name="adj" fmla="val 50000"/>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43" name="Shape 19220"/>
            <p:cNvSpPr/>
            <p:nvPr/>
          </p:nvSpPr>
          <p:spPr>
            <a:xfrm>
              <a:off x="4720013" y="46324"/>
              <a:ext cx="732796" cy="47192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r">
                <a:lnSpc>
                  <a:spcPct val="120000"/>
                </a:lnSpc>
                <a:defRPr sz="2000">
                  <a:solidFill>
                    <a:srgbClr val="FFFFFF"/>
                  </a:solidFill>
                  <a:latin typeface="Helvetica"/>
                  <a:ea typeface="Helvetica"/>
                  <a:cs typeface="Helvetica"/>
                  <a:sym typeface="Helvetica"/>
                </a:defRPr>
              </a:lvl1pPr>
            </a:lstStyle>
            <a:p>
              <a:r>
                <a:rPr sz="1000"/>
                <a:t>80%</a:t>
              </a:r>
            </a:p>
          </p:txBody>
        </p:sp>
        <p:sp>
          <p:nvSpPr>
            <p:cNvPr id="144" name="Shape 19221"/>
            <p:cNvSpPr/>
            <p:nvPr/>
          </p:nvSpPr>
          <p:spPr>
            <a:xfrm>
              <a:off x="311605" y="129533"/>
              <a:ext cx="376836" cy="293952"/>
            </a:xfrm>
            <a:custGeom>
              <a:avLst/>
              <a:gdLst/>
              <a:ahLst/>
              <a:cxnLst>
                <a:cxn ang="0">
                  <a:pos x="wd2" y="hd2"/>
                </a:cxn>
                <a:cxn ang="5400000">
                  <a:pos x="wd2" y="hd2"/>
                </a:cxn>
                <a:cxn ang="10800000">
                  <a:pos x="wd2" y="hd2"/>
                </a:cxn>
                <a:cxn ang="16200000">
                  <a:pos x="wd2" y="hd2"/>
                </a:cxn>
              </a:cxnLst>
              <a:rect l="0" t="0" r="r" b="b"/>
              <a:pathLst>
                <a:path w="21600" h="21600" extrusionOk="0">
                  <a:moveTo>
                    <a:pt x="13898" y="0"/>
                  </a:moveTo>
                  <a:cubicBezTo>
                    <a:pt x="12326" y="0"/>
                    <a:pt x="10928" y="991"/>
                    <a:pt x="10072" y="2509"/>
                  </a:cubicBezTo>
                  <a:cubicBezTo>
                    <a:pt x="10172" y="2505"/>
                    <a:pt x="10277" y="2497"/>
                    <a:pt x="10377" y="2497"/>
                  </a:cubicBezTo>
                  <a:cubicBezTo>
                    <a:pt x="13909" y="2497"/>
                    <a:pt x="16941" y="5560"/>
                    <a:pt x="17843" y="9810"/>
                  </a:cubicBezTo>
                  <a:cubicBezTo>
                    <a:pt x="18852" y="10096"/>
                    <a:pt x="19779" y="10742"/>
                    <a:pt x="20528" y="11702"/>
                  </a:cubicBezTo>
                  <a:cubicBezTo>
                    <a:pt x="20594" y="11787"/>
                    <a:pt x="20652" y="11865"/>
                    <a:pt x="20715" y="11954"/>
                  </a:cubicBezTo>
                  <a:cubicBezTo>
                    <a:pt x="21262" y="11251"/>
                    <a:pt x="21600" y="10289"/>
                    <a:pt x="21600" y="9218"/>
                  </a:cubicBezTo>
                  <a:cubicBezTo>
                    <a:pt x="21600" y="7070"/>
                    <a:pt x="20245" y="5321"/>
                    <a:pt x="18570" y="5321"/>
                  </a:cubicBezTo>
                  <a:cubicBezTo>
                    <a:pt x="18294" y="2323"/>
                    <a:pt x="16311" y="0"/>
                    <a:pt x="13898" y="0"/>
                  </a:cubicBezTo>
                  <a:close/>
                  <a:moveTo>
                    <a:pt x="10338" y="4035"/>
                  </a:moveTo>
                  <a:cubicBezTo>
                    <a:pt x="7104" y="4035"/>
                    <a:pt x="4432" y="7154"/>
                    <a:pt x="4062" y="11172"/>
                  </a:cubicBezTo>
                  <a:cubicBezTo>
                    <a:pt x="1817" y="11172"/>
                    <a:pt x="0" y="13502"/>
                    <a:pt x="0" y="16380"/>
                  </a:cubicBezTo>
                  <a:cubicBezTo>
                    <a:pt x="0" y="19258"/>
                    <a:pt x="1818" y="21600"/>
                    <a:pt x="4062" y="21600"/>
                  </a:cubicBezTo>
                  <a:lnTo>
                    <a:pt x="16603" y="21600"/>
                  </a:lnTo>
                  <a:cubicBezTo>
                    <a:pt x="18848" y="21600"/>
                    <a:pt x="20675" y="19258"/>
                    <a:pt x="20675" y="16380"/>
                  </a:cubicBezTo>
                  <a:cubicBezTo>
                    <a:pt x="20675" y="13502"/>
                    <a:pt x="18848" y="11172"/>
                    <a:pt x="16603" y="11172"/>
                  </a:cubicBezTo>
                  <a:cubicBezTo>
                    <a:pt x="16233" y="7154"/>
                    <a:pt x="13572" y="4035"/>
                    <a:pt x="10338" y="4035"/>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45" name="Group 19226"/>
          <p:cNvGrpSpPr/>
          <p:nvPr/>
        </p:nvGrpSpPr>
        <p:grpSpPr>
          <a:xfrm>
            <a:off x="8426671" y="2329943"/>
            <a:ext cx="2096369" cy="264343"/>
            <a:chOff x="0" y="0"/>
            <a:chExt cx="4192737" cy="528684"/>
          </a:xfrm>
        </p:grpSpPr>
        <p:sp>
          <p:nvSpPr>
            <p:cNvPr id="146" name="Shape 19223"/>
            <p:cNvSpPr/>
            <p:nvPr/>
          </p:nvSpPr>
          <p:spPr>
            <a:xfrm>
              <a:off x="0" y="0"/>
              <a:ext cx="4192737" cy="528684"/>
            </a:xfrm>
            <a:prstGeom prst="roundRect">
              <a:avLst>
                <a:gd name="adj" fmla="val 50000"/>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47" name="Shape 19224"/>
            <p:cNvSpPr/>
            <p:nvPr/>
          </p:nvSpPr>
          <p:spPr>
            <a:xfrm>
              <a:off x="3307195" y="36856"/>
              <a:ext cx="732796" cy="47192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r">
                <a:lnSpc>
                  <a:spcPct val="120000"/>
                </a:lnSpc>
                <a:defRPr sz="2000">
                  <a:solidFill>
                    <a:srgbClr val="FFFFFF"/>
                  </a:solidFill>
                  <a:latin typeface="Helvetica"/>
                  <a:ea typeface="Helvetica"/>
                  <a:cs typeface="Helvetica"/>
                  <a:sym typeface="Helvetica"/>
                </a:defRPr>
              </a:lvl1pPr>
            </a:lstStyle>
            <a:p>
              <a:r>
                <a:rPr sz="1000"/>
                <a:t>65%</a:t>
              </a:r>
            </a:p>
          </p:txBody>
        </p:sp>
        <p:sp>
          <p:nvSpPr>
            <p:cNvPr id="148" name="Shape 19225"/>
            <p:cNvSpPr/>
            <p:nvPr/>
          </p:nvSpPr>
          <p:spPr>
            <a:xfrm>
              <a:off x="303096" y="94517"/>
              <a:ext cx="393855" cy="335247"/>
            </a:xfrm>
            <a:custGeom>
              <a:avLst/>
              <a:gdLst/>
              <a:ahLst/>
              <a:cxnLst>
                <a:cxn ang="0">
                  <a:pos x="wd2" y="hd2"/>
                </a:cxn>
                <a:cxn ang="5400000">
                  <a:pos x="wd2" y="hd2"/>
                </a:cxn>
                <a:cxn ang="10800000">
                  <a:pos x="wd2" y="hd2"/>
                </a:cxn>
                <a:cxn ang="16200000">
                  <a:pos x="wd2" y="hd2"/>
                </a:cxn>
              </a:cxnLst>
              <a:rect l="0" t="0" r="r" b="b"/>
              <a:pathLst>
                <a:path w="21483" h="21600" extrusionOk="0">
                  <a:moveTo>
                    <a:pt x="20665" y="0"/>
                  </a:moveTo>
                  <a:cubicBezTo>
                    <a:pt x="19412" y="68"/>
                    <a:pt x="18163" y="149"/>
                    <a:pt x="16909" y="216"/>
                  </a:cubicBezTo>
                  <a:cubicBezTo>
                    <a:pt x="16742" y="227"/>
                    <a:pt x="16513" y="230"/>
                    <a:pt x="16332" y="444"/>
                  </a:cubicBezTo>
                  <a:cubicBezTo>
                    <a:pt x="16275" y="511"/>
                    <a:pt x="16230" y="588"/>
                    <a:pt x="16195" y="682"/>
                  </a:cubicBezTo>
                  <a:cubicBezTo>
                    <a:pt x="16009" y="1157"/>
                    <a:pt x="16264" y="1466"/>
                    <a:pt x="16387" y="1612"/>
                  </a:cubicBezTo>
                  <a:lnTo>
                    <a:pt x="16708" y="1991"/>
                  </a:lnTo>
                  <a:cubicBezTo>
                    <a:pt x="16924" y="2252"/>
                    <a:pt x="17137" y="2515"/>
                    <a:pt x="17358" y="2770"/>
                  </a:cubicBezTo>
                  <a:lnTo>
                    <a:pt x="9782" y="11720"/>
                  </a:lnTo>
                  <a:lnTo>
                    <a:pt x="6383" y="7705"/>
                  </a:lnTo>
                  <a:cubicBezTo>
                    <a:pt x="6180" y="7465"/>
                    <a:pt x="5905" y="7326"/>
                    <a:pt x="5613" y="7326"/>
                  </a:cubicBezTo>
                  <a:cubicBezTo>
                    <a:pt x="5322" y="7326"/>
                    <a:pt x="5056" y="7465"/>
                    <a:pt x="4853" y="7705"/>
                  </a:cubicBezTo>
                  <a:lnTo>
                    <a:pt x="318" y="13051"/>
                  </a:lnTo>
                  <a:cubicBezTo>
                    <a:pt x="-106" y="13552"/>
                    <a:pt x="-106" y="14357"/>
                    <a:pt x="318" y="14858"/>
                  </a:cubicBezTo>
                  <a:lnTo>
                    <a:pt x="520" y="15096"/>
                  </a:lnTo>
                  <a:cubicBezTo>
                    <a:pt x="723" y="15336"/>
                    <a:pt x="998" y="15475"/>
                    <a:pt x="1289" y="15475"/>
                  </a:cubicBezTo>
                  <a:cubicBezTo>
                    <a:pt x="1581" y="15475"/>
                    <a:pt x="1847" y="15336"/>
                    <a:pt x="2050" y="15096"/>
                  </a:cubicBezTo>
                  <a:lnTo>
                    <a:pt x="5613" y="10887"/>
                  </a:lnTo>
                  <a:lnTo>
                    <a:pt x="9021" y="14912"/>
                  </a:lnTo>
                  <a:cubicBezTo>
                    <a:pt x="9224" y="15152"/>
                    <a:pt x="9490" y="15291"/>
                    <a:pt x="9782" y="15291"/>
                  </a:cubicBezTo>
                  <a:cubicBezTo>
                    <a:pt x="10073" y="15291"/>
                    <a:pt x="10344" y="15152"/>
                    <a:pt x="10551" y="14912"/>
                  </a:cubicBezTo>
                  <a:lnTo>
                    <a:pt x="19099" y="4816"/>
                  </a:lnTo>
                  <a:lnTo>
                    <a:pt x="20070" y="5952"/>
                  </a:lnTo>
                  <a:cubicBezTo>
                    <a:pt x="20185" y="6087"/>
                    <a:pt x="20340" y="6277"/>
                    <a:pt x="20583" y="6277"/>
                  </a:cubicBezTo>
                  <a:cubicBezTo>
                    <a:pt x="20684" y="6277"/>
                    <a:pt x="20788" y="6247"/>
                    <a:pt x="20894" y="6179"/>
                  </a:cubicBezTo>
                  <a:cubicBezTo>
                    <a:pt x="20965" y="6132"/>
                    <a:pt x="21025" y="6080"/>
                    <a:pt x="21078" y="6017"/>
                  </a:cubicBezTo>
                  <a:cubicBezTo>
                    <a:pt x="21268" y="5793"/>
                    <a:pt x="21307" y="5505"/>
                    <a:pt x="21316" y="5281"/>
                  </a:cubicBezTo>
                  <a:cubicBezTo>
                    <a:pt x="21351" y="4321"/>
                    <a:pt x="21386" y="3356"/>
                    <a:pt x="21426" y="2392"/>
                  </a:cubicBezTo>
                  <a:lnTo>
                    <a:pt x="21481" y="952"/>
                  </a:lnTo>
                  <a:cubicBezTo>
                    <a:pt x="21494" y="650"/>
                    <a:pt x="21443" y="416"/>
                    <a:pt x="21307" y="249"/>
                  </a:cubicBezTo>
                  <a:cubicBezTo>
                    <a:pt x="21179" y="87"/>
                    <a:pt x="20986" y="0"/>
                    <a:pt x="20739" y="0"/>
                  </a:cubicBezTo>
                  <a:lnTo>
                    <a:pt x="20665" y="0"/>
                  </a:lnTo>
                  <a:close/>
                  <a:moveTo>
                    <a:pt x="19035" y="6926"/>
                  </a:moveTo>
                  <a:lnTo>
                    <a:pt x="15828" y="10724"/>
                  </a:lnTo>
                  <a:lnTo>
                    <a:pt x="15828" y="21070"/>
                  </a:lnTo>
                  <a:cubicBezTo>
                    <a:pt x="15828" y="21320"/>
                    <a:pt x="15997" y="21524"/>
                    <a:pt x="16213" y="21524"/>
                  </a:cubicBezTo>
                  <a:lnTo>
                    <a:pt x="18906" y="21524"/>
                  </a:lnTo>
                  <a:cubicBezTo>
                    <a:pt x="19118" y="21524"/>
                    <a:pt x="19300" y="21325"/>
                    <a:pt x="19300" y="21070"/>
                  </a:cubicBezTo>
                  <a:lnTo>
                    <a:pt x="19300" y="7218"/>
                  </a:lnTo>
                  <a:cubicBezTo>
                    <a:pt x="19212" y="7130"/>
                    <a:pt x="19147" y="7054"/>
                    <a:pt x="19099" y="7002"/>
                  </a:cubicBezTo>
                  <a:cubicBezTo>
                    <a:pt x="19099" y="7002"/>
                    <a:pt x="19035" y="6926"/>
                    <a:pt x="19035" y="6926"/>
                  </a:cubicBezTo>
                  <a:close/>
                  <a:moveTo>
                    <a:pt x="14610" y="12120"/>
                  </a:moveTo>
                  <a:lnTo>
                    <a:pt x="11522" y="15767"/>
                  </a:lnTo>
                  <a:cubicBezTo>
                    <a:pt x="11403" y="15908"/>
                    <a:pt x="11275" y="16031"/>
                    <a:pt x="11138" y="16135"/>
                  </a:cubicBezTo>
                  <a:lnTo>
                    <a:pt x="11138" y="20875"/>
                  </a:lnTo>
                  <a:cubicBezTo>
                    <a:pt x="11138" y="21125"/>
                    <a:pt x="11315" y="21340"/>
                    <a:pt x="11532" y="21340"/>
                  </a:cubicBezTo>
                  <a:lnTo>
                    <a:pt x="14216" y="21340"/>
                  </a:lnTo>
                  <a:cubicBezTo>
                    <a:pt x="14428" y="21340"/>
                    <a:pt x="14610" y="21131"/>
                    <a:pt x="14610" y="20875"/>
                  </a:cubicBezTo>
                  <a:lnTo>
                    <a:pt x="14610" y="12120"/>
                  </a:lnTo>
                  <a:close/>
                  <a:moveTo>
                    <a:pt x="4935" y="13852"/>
                  </a:moveTo>
                  <a:lnTo>
                    <a:pt x="2975" y="16168"/>
                  </a:lnTo>
                  <a:cubicBezTo>
                    <a:pt x="2560" y="16652"/>
                    <a:pt x="2033" y="16932"/>
                    <a:pt x="1463" y="16979"/>
                  </a:cubicBezTo>
                  <a:lnTo>
                    <a:pt x="1463" y="21091"/>
                  </a:lnTo>
                  <a:cubicBezTo>
                    <a:pt x="1463" y="21342"/>
                    <a:pt x="1641" y="21546"/>
                    <a:pt x="1857" y="21546"/>
                  </a:cubicBezTo>
                  <a:lnTo>
                    <a:pt x="4541" y="21546"/>
                  </a:lnTo>
                  <a:cubicBezTo>
                    <a:pt x="4753" y="21546"/>
                    <a:pt x="4935" y="21347"/>
                    <a:pt x="4935" y="21091"/>
                  </a:cubicBezTo>
                  <a:lnTo>
                    <a:pt x="4935" y="13852"/>
                  </a:lnTo>
                  <a:close/>
                  <a:moveTo>
                    <a:pt x="6447" y="13852"/>
                  </a:moveTo>
                  <a:lnTo>
                    <a:pt x="6447" y="21145"/>
                  </a:lnTo>
                  <a:cubicBezTo>
                    <a:pt x="6447" y="21396"/>
                    <a:pt x="6624" y="21600"/>
                    <a:pt x="6841" y="21600"/>
                  </a:cubicBezTo>
                  <a:lnTo>
                    <a:pt x="9525" y="21600"/>
                  </a:lnTo>
                  <a:cubicBezTo>
                    <a:pt x="9737" y="21600"/>
                    <a:pt x="9919" y="21401"/>
                    <a:pt x="9919" y="21145"/>
                  </a:cubicBezTo>
                  <a:lnTo>
                    <a:pt x="9919" y="16849"/>
                  </a:lnTo>
                  <a:cubicBezTo>
                    <a:pt x="9305" y="16834"/>
                    <a:pt x="8730" y="16548"/>
                    <a:pt x="8298" y="16038"/>
                  </a:cubicBezTo>
                  <a:cubicBezTo>
                    <a:pt x="8298" y="16038"/>
                    <a:pt x="6447" y="13852"/>
                    <a:pt x="6447" y="13852"/>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49" name="Group 19230"/>
          <p:cNvGrpSpPr/>
          <p:nvPr/>
        </p:nvGrpSpPr>
        <p:grpSpPr>
          <a:xfrm>
            <a:off x="8426670" y="3134889"/>
            <a:ext cx="3158852" cy="267712"/>
            <a:chOff x="0" y="0"/>
            <a:chExt cx="6317702" cy="535422"/>
          </a:xfrm>
        </p:grpSpPr>
        <p:sp>
          <p:nvSpPr>
            <p:cNvPr id="150" name="Shape 19227"/>
            <p:cNvSpPr/>
            <p:nvPr/>
          </p:nvSpPr>
          <p:spPr>
            <a:xfrm>
              <a:off x="0" y="0"/>
              <a:ext cx="6317702" cy="528684"/>
            </a:xfrm>
            <a:prstGeom prst="roundRect">
              <a:avLst>
                <a:gd name="adj" fmla="val 50000"/>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51" name="Shape 19228"/>
            <p:cNvSpPr/>
            <p:nvPr/>
          </p:nvSpPr>
          <p:spPr>
            <a:xfrm>
              <a:off x="5368578" y="63500"/>
              <a:ext cx="732796" cy="47192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r">
                <a:lnSpc>
                  <a:spcPct val="120000"/>
                </a:lnSpc>
                <a:defRPr sz="2000">
                  <a:solidFill>
                    <a:srgbClr val="FFFFFF"/>
                  </a:solidFill>
                  <a:latin typeface="Helvetica"/>
                  <a:ea typeface="Helvetica"/>
                  <a:cs typeface="Helvetica"/>
                  <a:sym typeface="Helvetica"/>
                </a:defRPr>
              </a:lvl1pPr>
            </a:lstStyle>
            <a:p>
              <a:r>
                <a:rPr sz="1000"/>
                <a:t>98%</a:t>
              </a:r>
            </a:p>
          </p:txBody>
        </p:sp>
        <p:sp>
          <p:nvSpPr>
            <p:cNvPr id="152" name="Shape 19229"/>
            <p:cNvSpPr/>
            <p:nvPr/>
          </p:nvSpPr>
          <p:spPr>
            <a:xfrm>
              <a:off x="350674" y="132506"/>
              <a:ext cx="298699" cy="2939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9394"/>
                    <a:pt x="0" y="9394"/>
                  </a:cubicBezTo>
                  <a:lnTo>
                    <a:pt x="9245" y="9394"/>
                  </a:lnTo>
                  <a:lnTo>
                    <a:pt x="9245" y="0"/>
                  </a:lnTo>
                  <a:lnTo>
                    <a:pt x="0" y="0"/>
                  </a:lnTo>
                  <a:close/>
                  <a:moveTo>
                    <a:pt x="12355" y="0"/>
                  </a:moveTo>
                  <a:cubicBezTo>
                    <a:pt x="12355" y="0"/>
                    <a:pt x="12355" y="9394"/>
                    <a:pt x="12355" y="9394"/>
                  </a:cubicBezTo>
                  <a:lnTo>
                    <a:pt x="21600" y="9394"/>
                  </a:lnTo>
                  <a:lnTo>
                    <a:pt x="21600" y="0"/>
                  </a:lnTo>
                  <a:lnTo>
                    <a:pt x="12355" y="0"/>
                  </a:lnTo>
                  <a:close/>
                  <a:moveTo>
                    <a:pt x="0" y="12206"/>
                  </a:moveTo>
                  <a:cubicBezTo>
                    <a:pt x="0" y="12206"/>
                    <a:pt x="0" y="21600"/>
                    <a:pt x="0" y="21600"/>
                  </a:cubicBezTo>
                  <a:lnTo>
                    <a:pt x="9245" y="21600"/>
                  </a:lnTo>
                  <a:lnTo>
                    <a:pt x="9245" y="12206"/>
                  </a:lnTo>
                  <a:lnTo>
                    <a:pt x="0" y="12206"/>
                  </a:lnTo>
                  <a:close/>
                  <a:moveTo>
                    <a:pt x="12355" y="12206"/>
                  </a:moveTo>
                  <a:cubicBezTo>
                    <a:pt x="12355" y="12206"/>
                    <a:pt x="12355" y="21600"/>
                    <a:pt x="12355" y="21600"/>
                  </a:cubicBezTo>
                  <a:lnTo>
                    <a:pt x="21600" y="21600"/>
                  </a:lnTo>
                  <a:lnTo>
                    <a:pt x="21600" y="12206"/>
                  </a:lnTo>
                  <a:lnTo>
                    <a:pt x="12355" y="12206"/>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cxnSp>
        <p:nvCxnSpPr>
          <p:cNvPr id="154" name="Straight Connector 153"/>
          <p:cNvCxnSpPr/>
          <p:nvPr/>
        </p:nvCxnSpPr>
        <p:spPr>
          <a:xfrm>
            <a:off x="6610548" y="3866193"/>
            <a:ext cx="50742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5" name="Title 11"/>
          <p:cNvSpPr txBox="1">
            <a:spLocks/>
          </p:cNvSpPr>
          <p:nvPr/>
        </p:nvSpPr>
        <p:spPr>
          <a:xfrm>
            <a:off x="6492468" y="4044079"/>
            <a:ext cx="5093054"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6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Honesty is</a:t>
            </a:r>
          </a:p>
          <a:p>
            <a:pPr algn="l"/>
            <a:r>
              <a:rPr lang="en-US" sz="16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the Best Policy of business</a:t>
            </a:r>
          </a:p>
        </p:txBody>
      </p:sp>
      <p:sp>
        <p:nvSpPr>
          <p:cNvPr id="156" name="Rectangle 155"/>
          <p:cNvSpPr/>
          <p:nvPr/>
        </p:nvSpPr>
        <p:spPr>
          <a:xfrm>
            <a:off x="6485660" y="4792292"/>
            <a:ext cx="5199164" cy="769441"/>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Tree>
    <p:extLst>
      <p:ext uri="{BB962C8B-B14F-4D97-AF65-F5344CB8AC3E}">
        <p14:creationId xmlns:p14="http://schemas.microsoft.com/office/powerpoint/2010/main" val="262337172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 name="Straight Connector 37"/>
          <p:cNvCxnSpPr/>
          <p:nvPr/>
        </p:nvCxnSpPr>
        <p:spPr>
          <a:xfrm flipH="1">
            <a:off x="1726421" y="3920284"/>
            <a:ext cx="1535299" cy="13547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a:stCxn id="10" idx="0"/>
          </p:cNvCxnSpPr>
          <p:nvPr/>
        </p:nvCxnSpPr>
        <p:spPr>
          <a:xfrm>
            <a:off x="1692896" y="2261760"/>
            <a:ext cx="1489216" cy="1664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CFF80D99-EBBB-423B-BB5D-F52C7FE98A9C}" type="slidenum">
              <a:rPr lang="en-US" smtClean="0"/>
              <a:pPr/>
              <a:t>119</a:t>
            </a:fld>
            <a:endParaRPr lang="en-US"/>
          </a:p>
        </p:txBody>
      </p:sp>
      <p:sp>
        <p:nvSpPr>
          <p:cNvPr id="62" name="Title 11"/>
          <p:cNvSpPr txBox="1">
            <a:spLocks/>
          </p:cNvSpPr>
          <p:nvPr/>
        </p:nvSpPr>
        <p:spPr>
          <a:xfrm>
            <a:off x="445677"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Europe Map Infographic</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45677"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 name="Shape 19844"/>
          <p:cNvSpPr/>
          <p:nvPr/>
        </p:nvSpPr>
        <p:spPr>
          <a:xfrm>
            <a:off x="5430465" y="472702"/>
            <a:ext cx="6764463" cy="5305464"/>
          </a:xfrm>
          <a:custGeom>
            <a:avLst/>
            <a:gdLst/>
            <a:ahLst/>
            <a:cxnLst>
              <a:cxn ang="0">
                <a:pos x="wd2" y="hd2"/>
              </a:cxn>
              <a:cxn ang="5400000">
                <a:pos x="wd2" y="hd2"/>
              </a:cxn>
              <a:cxn ang="10800000">
                <a:pos x="wd2" y="hd2"/>
              </a:cxn>
              <a:cxn ang="16200000">
                <a:pos x="wd2" y="hd2"/>
              </a:cxn>
            </a:cxnLst>
            <a:rect l="0" t="0" r="r" b="b"/>
            <a:pathLst>
              <a:path w="21599" h="21600" extrusionOk="0">
                <a:moveTo>
                  <a:pt x="18970" y="0"/>
                </a:moveTo>
                <a:cubicBezTo>
                  <a:pt x="18968" y="0"/>
                  <a:pt x="18967" y="1"/>
                  <a:pt x="18966" y="2"/>
                </a:cubicBezTo>
                <a:cubicBezTo>
                  <a:pt x="18965" y="4"/>
                  <a:pt x="18964" y="5"/>
                  <a:pt x="18964" y="7"/>
                </a:cubicBezTo>
                <a:lnTo>
                  <a:pt x="18966" y="30"/>
                </a:lnTo>
                <a:cubicBezTo>
                  <a:pt x="18966" y="30"/>
                  <a:pt x="18968" y="44"/>
                  <a:pt x="18968" y="44"/>
                </a:cubicBezTo>
                <a:cubicBezTo>
                  <a:pt x="18968" y="45"/>
                  <a:pt x="18969" y="46"/>
                  <a:pt x="18969" y="46"/>
                </a:cubicBezTo>
                <a:lnTo>
                  <a:pt x="18971" y="50"/>
                </a:lnTo>
                <a:cubicBezTo>
                  <a:pt x="18971" y="51"/>
                  <a:pt x="18971" y="52"/>
                  <a:pt x="18972" y="53"/>
                </a:cubicBezTo>
                <a:lnTo>
                  <a:pt x="18974" y="54"/>
                </a:lnTo>
                <a:lnTo>
                  <a:pt x="18976" y="59"/>
                </a:lnTo>
                <a:lnTo>
                  <a:pt x="18980" y="70"/>
                </a:lnTo>
                <a:lnTo>
                  <a:pt x="18978" y="74"/>
                </a:lnTo>
                <a:cubicBezTo>
                  <a:pt x="18978" y="76"/>
                  <a:pt x="18978" y="77"/>
                  <a:pt x="18978" y="78"/>
                </a:cubicBezTo>
                <a:lnTo>
                  <a:pt x="18979" y="90"/>
                </a:lnTo>
                <a:lnTo>
                  <a:pt x="18993" y="135"/>
                </a:lnTo>
                <a:lnTo>
                  <a:pt x="18996" y="159"/>
                </a:lnTo>
                <a:cubicBezTo>
                  <a:pt x="18996" y="159"/>
                  <a:pt x="18996" y="160"/>
                  <a:pt x="18996" y="160"/>
                </a:cubicBezTo>
                <a:lnTo>
                  <a:pt x="18999" y="169"/>
                </a:lnTo>
                <a:lnTo>
                  <a:pt x="19001" y="177"/>
                </a:lnTo>
                <a:lnTo>
                  <a:pt x="18999" y="185"/>
                </a:lnTo>
                <a:lnTo>
                  <a:pt x="18996" y="205"/>
                </a:lnTo>
                <a:lnTo>
                  <a:pt x="18996" y="215"/>
                </a:lnTo>
                <a:cubicBezTo>
                  <a:pt x="18995" y="217"/>
                  <a:pt x="18996" y="219"/>
                  <a:pt x="18997" y="220"/>
                </a:cubicBezTo>
                <a:lnTo>
                  <a:pt x="19001" y="225"/>
                </a:lnTo>
                <a:lnTo>
                  <a:pt x="19013" y="248"/>
                </a:lnTo>
                <a:cubicBezTo>
                  <a:pt x="19014" y="249"/>
                  <a:pt x="19014" y="250"/>
                  <a:pt x="19015" y="251"/>
                </a:cubicBezTo>
                <a:lnTo>
                  <a:pt x="19035" y="262"/>
                </a:lnTo>
                <a:lnTo>
                  <a:pt x="19041" y="269"/>
                </a:lnTo>
                <a:lnTo>
                  <a:pt x="19059" y="298"/>
                </a:lnTo>
                <a:lnTo>
                  <a:pt x="19062" y="306"/>
                </a:lnTo>
                <a:lnTo>
                  <a:pt x="19065" y="316"/>
                </a:lnTo>
                <a:lnTo>
                  <a:pt x="19068" y="324"/>
                </a:lnTo>
                <a:cubicBezTo>
                  <a:pt x="19068" y="324"/>
                  <a:pt x="19069" y="325"/>
                  <a:pt x="19069" y="326"/>
                </a:cubicBezTo>
                <a:lnTo>
                  <a:pt x="19074" y="331"/>
                </a:lnTo>
                <a:cubicBezTo>
                  <a:pt x="19075" y="332"/>
                  <a:pt x="19076" y="333"/>
                  <a:pt x="19077" y="333"/>
                </a:cubicBezTo>
                <a:lnTo>
                  <a:pt x="19082" y="333"/>
                </a:lnTo>
                <a:cubicBezTo>
                  <a:pt x="19083" y="332"/>
                  <a:pt x="19084" y="332"/>
                  <a:pt x="19085" y="332"/>
                </a:cubicBezTo>
                <a:lnTo>
                  <a:pt x="19100" y="321"/>
                </a:lnTo>
                <a:lnTo>
                  <a:pt x="19109" y="309"/>
                </a:lnTo>
                <a:lnTo>
                  <a:pt x="19130" y="311"/>
                </a:lnTo>
                <a:cubicBezTo>
                  <a:pt x="19131" y="312"/>
                  <a:pt x="19131" y="312"/>
                  <a:pt x="19132" y="311"/>
                </a:cubicBezTo>
                <a:lnTo>
                  <a:pt x="19152" y="303"/>
                </a:lnTo>
                <a:lnTo>
                  <a:pt x="19186" y="311"/>
                </a:lnTo>
                <a:cubicBezTo>
                  <a:pt x="19186" y="312"/>
                  <a:pt x="19186" y="311"/>
                  <a:pt x="19187" y="311"/>
                </a:cubicBezTo>
                <a:cubicBezTo>
                  <a:pt x="19189" y="311"/>
                  <a:pt x="19192" y="309"/>
                  <a:pt x="19192" y="305"/>
                </a:cubicBezTo>
                <a:cubicBezTo>
                  <a:pt x="19192" y="303"/>
                  <a:pt x="19191" y="301"/>
                  <a:pt x="19190" y="300"/>
                </a:cubicBezTo>
                <a:lnTo>
                  <a:pt x="19181" y="286"/>
                </a:lnTo>
                <a:lnTo>
                  <a:pt x="19171" y="276"/>
                </a:lnTo>
                <a:lnTo>
                  <a:pt x="19162" y="261"/>
                </a:lnTo>
                <a:lnTo>
                  <a:pt x="19159" y="240"/>
                </a:lnTo>
                <a:lnTo>
                  <a:pt x="19162" y="239"/>
                </a:lnTo>
                <a:cubicBezTo>
                  <a:pt x="19163" y="239"/>
                  <a:pt x="19163" y="239"/>
                  <a:pt x="19164" y="238"/>
                </a:cubicBezTo>
                <a:lnTo>
                  <a:pt x="19170" y="228"/>
                </a:lnTo>
                <a:lnTo>
                  <a:pt x="19180" y="208"/>
                </a:lnTo>
                <a:lnTo>
                  <a:pt x="19176" y="242"/>
                </a:lnTo>
                <a:cubicBezTo>
                  <a:pt x="19176" y="243"/>
                  <a:pt x="19177" y="244"/>
                  <a:pt x="19177" y="245"/>
                </a:cubicBezTo>
                <a:lnTo>
                  <a:pt x="19182" y="269"/>
                </a:lnTo>
                <a:cubicBezTo>
                  <a:pt x="19182" y="270"/>
                  <a:pt x="19182" y="271"/>
                  <a:pt x="19183" y="272"/>
                </a:cubicBezTo>
                <a:lnTo>
                  <a:pt x="19195" y="292"/>
                </a:lnTo>
                <a:cubicBezTo>
                  <a:pt x="19195" y="293"/>
                  <a:pt x="19195" y="293"/>
                  <a:pt x="19195" y="293"/>
                </a:cubicBezTo>
                <a:lnTo>
                  <a:pt x="19209" y="306"/>
                </a:lnTo>
                <a:cubicBezTo>
                  <a:pt x="19209" y="306"/>
                  <a:pt x="19210" y="307"/>
                  <a:pt x="19210" y="307"/>
                </a:cubicBezTo>
                <a:lnTo>
                  <a:pt x="19220" y="311"/>
                </a:lnTo>
                <a:cubicBezTo>
                  <a:pt x="19220" y="312"/>
                  <a:pt x="19221" y="311"/>
                  <a:pt x="19221" y="311"/>
                </a:cubicBezTo>
                <a:cubicBezTo>
                  <a:pt x="19224" y="311"/>
                  <a:pt x="19226" y="309"/>
                  <a:pt x="19226" y="305"/>
                </a:cubicBezTo>
                <a:cubicBezTo>
                  <a:pt x="19226" y="304"/>
                  <a:pt x="19226" y="303"/>
                  <a:pt x="19225" y="302"/>
                </a:cubicBezTo>
                <a:lnTo>
                  <a:pt x="19223" y="289"/>
                </a:lnTo>
                <a:lnTo>
                  <a:pt x="19219" y="279"/>
                </a:lnTo>
                <a:lnTo>
                  <a:pt x="19216" y="267"/>
                </a:lnTo>
                <a:lnTo>
                  <a:pt x="19214" y="248"/>
                </a:lnTo>
                <a:lnTo>
                  <a:pt x="19217" y="238"/>
                </a:lnTo>
                <a:lnTo>
                  <a:pt x="19235" y="231"/>
                </a:lnTo>
                <a:cubicBezTo>
                  <a:pt x="19236" y="231"/>
                  <a:pt x="19237" y="231"/>
                  <a:pt x="19238" y="230"/>
                </a:cubicBezTo>
                <a:lnTo>
                  <a:pt x="19246" y="220"/>
                </a:lnTo>
                <a:cubicBezTo>
                  <a:pt x="19246" y="219"/>
                  <a:pt x="19247" y="218"/>
                  <a:pt x="19247" y="217"/>
                </a:cubicBezTo>
                <a:lnTo>
                  <a:pt x="19250" y="193"/>
                </a:lnTo>
                <a:lnTo>
                  <a:pt x="19251" y="171"/>
                </a:lnTo>
                <a:lnTo>
                  <a:pt x="19252" y="156"/>
                </a:lnTo>
                <a:lnTo>
                  <a:pt x="19253" y="190"/>
                </a:lnTo>
                <a:lnTo>
                  <a:pt x="19256" y="207"/>
                </a:lnTo>
                <a:cubicBezTo>
                  <a:pt x="19256" y="208"/>
                  <a:pt x="19256" y="210"/>
                  <a:pt x="19256" y="210"/>
                </a:cubicBezTo>
                <a:lnTo>
                  <a:pt x="19268" y="227"/>
                </a:lnTo>
                <a:lnTo>
                  <a:pt x="19273" y="237"/>
                </a:lnTo>
                <a:lnTo>
                  <a:pt x="19274" y="256"/>
                </a:lnTo>
                <a:lnTo>
                  <a:pt x="19272" y="272"/>
                </a:lnTo>
                <a:lnTo>
                  <a:pt x="19266" y="294"/>
                </a:lnTo>
                <a:lnTo>
                  <a:pt x="19265" y="312"/>
                </a:lnTo>
                <a:cubicBezTo>
                  <a:pt x="19264" y="315"/>
                  <a:pt x="19265" y="317"/>
                  <a:pt x="19266" y="318"/>
                </a:cubicBezTo>
                <a:lnTo>
                  <a:pt x="19273" y="324"/>
                </a:lnTo>
                <a:cubicBezTo>
                  <a:pt x="19274" y="326"/>
                  <a:pt x="19275" y="326"/>
                  <a:pt x="19277" y="326"/>
                </a:cubicBezTo>
                <a:cubicBezTo>
                  <a:pt x="19278" y="326"/>
                  <a:pt x="19279" y="325"/>
                  <a:pt x="19280" y="324"/>
                </a:cubicBezTo>
                <a:lnTo>
                  <a:pt x="19292" y="301"/>
                </a:lnTo>
                <a:lnTo>
                  <a:pt x="19297" y="341"/>
                </a:lnTo>
                <a:cubicBezTo>
                  <a:pt x="19297" y="342"/>
                  <a:pt x="19297" y="343"/>
                  <a:pt x="19298" y="344"/>
                </a:cubicBezTo>
                <a:lnTo>
                  <a:pt x="19303" y="353"/>
                </a:lnTo>
                <a:cubicBezTo>
                  <a:pt x="19304" y="354"/>
                  <a:pt x="19305" y="355"/>
                  <a:pt x="19306" y="355"/>
                </a:cubicBezTo>
                <a:lnTo>
                  <a:pt x="19320" y="359"/>
                </a:lnTo>
                <a:cubicBezTo>
                  <a:pt x="19321" y="359"/>
                  <a:pt x="19322" y="359"/>
                  <a:pt x="19322" y="359"/>
                </a:cubicBezTo>
                <a:cubicBezTo>
                  <a:pt x="19324" y="359"/>
                  <a:pt x="19326" y="359"/>
                  <a:pt x="19327" y="357"/>
                </a:cubicBezTo>
                <a:lnTo>
                  <a:pt x="19327" y="370"/>
                </a:lnTo>
                <a:lnTo>
                  <a:pt x="19329" y="381"/>
                </a:lnTo>
                <a:cubicBezTo>
                  <a:pt x="19329" y="382"/>
                  <a:pt x="19329" y="382"/>
                  <a:pt x="19329" y="383"/>
                </a:cubicBezTo>
                <a:lnTo>
                  <a:pt x="19307" y="365"/>
                </a:lnTo>
                <a:cubicBezTo>
                  <a:pt x="19306" y="364"/>
                  <a:pt x="19306" y="364"/>
                  <a:pt x="19305" y="364"/>
                </a:cubicBezTo>
                <a:lnTo>
                  <a:pt x="19297" y="362"/>
                </a:lnTo>
                <a:cubicBezTo>
                  <a:pt x="19295" y="362"/>
                  <a:pt x="19294" y="363"/>
                  <a:pt x="19292" y="365"/>
                </a:cubicBezTo>
                <a:lnTo>
                  <a:pt x="19287" y="375"/>
                </a:lnTo>
                <a:cubicBezTo>
                  <a:pt x="19286" y="376"/>
                  <a:pt x="19286" y="377"/>
                  <a:pt x="19286" y="379"/>
                </a:cubicBezTo>
                <a:lnTo>
                  <a:pt x="19286" y="392"/>
                </a:lnTo>
                <a:lnTo>
                  <a:pt x="19284" y="391"/>
                </a:lnTo>
                <a:cubicBezTo>
                  <a:pt x="19284" y="390"/>
                  <a:pt x="19283" y="389"/>
                  <a:pt x="19282" y="389"/>
                </a:cubicBezTo>
                <a:lnTo>
                  <a:pt x="19253" y="382"/>
                </a:lnTo>
                <a:cubicBezTo>
                  <a:pt x="19252" y="382"/>
                  <a:pt x="19251" y="381"/>
                  <a:pt x="19250" y="382"/>
                </a:cubicBezTo>
                <a:lnTo>
                  <a:pt x="19244" y="385"/>
                </a:lnTo>
                <a:cubicBezTo>
                  <a:pt x="19244" y="385"/>
                  <a:pt x="19243" y="386"/>
                  <a:pt x="19242" y="387"/>
                </a:cubicBezTo>
                <a:lnTo>
                  <a:pt x="19238" y="393"/>
                </a:lnTo>
                <a:lnTo>
                  <a:pt x="19234" y="396"/>
                </a:lnTo>
                <a:lnTo>
                  <a:pt x="19224" y="393"/>
                </a:lnTo>
                <a:cubicBezTo>
                  <a:pt x="19223" y="393"/>
                  <a:pt x="19221" y="393"/>
                  <a:pt x="19220" y="394"/>
                </a:cubicBezTo>
                <a:lnTo>
                  <a:pt x="19213" y="401"/>
                </a:lnTo>
                <a:lnTo>
                  <a:pt x="19209" y="407"/>
                </a:lnTo>
                <a:lnTo>
                  <a:pt x="19182" y="421"/>
                </a:lnTo>
                <a:cubicBezTo>
                  <a:pt x="19182" y="421"/>
                  <a:pt x="19181" y="421"/>
                  <a:pt x="19181" y="422"/>
                </a:cubicBezTo>
                <a:lnTo>
                  <a:pt x="19174" y="428"/>
                </a:lnTo>
                <a:cubicBezTo>
                  <a:pt x="19174" y="429"/>
                  <a:pt x="19174" y="430"/>
                  <a:pt x="19173" y="430"/>
                </a:cubicBezTo>
                <a:lnTo>
                  <a:pt x="19169" y="439"/>
                </a:lnTo>
                <a:cubicBezTo>
                  <a:pt x="19169" y="440"/>
                  <a:pt x="19169" y="442"/>
                  <a:pt x="19169" y="443"/>
                </a:cubicBezTo>
                <a:lnTo>
                  <a:pt x="19167" y="467"/>
                </a:lnTo>
                <a:cubicBezTo>
                  <a:pt x="19167" y="468"/>
                  <a:pt x="19167" y="469"/>
                  <a:pt x="19167" y="469"/>
                </a:cubicBezTo>
                <a:lnTo>
                  <a:pt x="19172" y="489"/>
                </a:lnTo>
                <a:cubicBezTo>
                  <a:pt x="19172" y="490"/>
                  <a:pt x="19172" y="490"/>
                  <a:pt x="19172" y="490"/>
                </a:cubicBezTo>
                <a:lnTo>
                  <a:pt x="19179" y="506"/>
                </a:lnTo>
                <a:cubicBezTo>
                  <a:pt x="19179" y="506"/>
                  <a:pt x="19180" y="507"/>
                  <a:pt x="19180" y="507"/>
                </a:cubicBezTo>
                <a:lnTo>
                  <a:pt x="19204" y="534"/>
                </a:lnTo>
                <a:cubicBezTo>
                  <a:pt x="19205" y="535"/>
                  <a:pt x="19206" y="535"/>
                  <a:pt x="19206" y="536"/>
                </a:cubicBezTo>
                <a:lnTo>
                  <a:pt x="19230" y="545"/>
                </a:lnTo>
                <a:cubicBezTo>
                  <a:pt x="19232" y="546"/>
                  <a:pt x="19233" y="546"/>
                  <a:pt x="19235" y="544"/>
                </a:cubicBezTo>
                <a:lnTo>
                  <a:pt x="19249" y="532"/>
                </a:lnTo>
                <a:lnTo>
                  <a:pt x="19257" y="532"/>
                </a:lnTo>
                <a:lnTo>
                  <a:pt x="19267" y="541"/>
                </a:lnTo>
                <a:lnTo>
                  <a:pt x="19275" y="554"/>
                </a:lnTo>
                <a:lnTo>
                  <a:pt x="19279" y="564"/>
                </a:lnTo>
                <a:lnTo>
                  <a:pt x="19283" y="581"/>
                </a:lnTo>
                <a:lnTo>
                  <a:pt x="19286" y="589"/>
                </a:lnTo>
                <a:cubicBezTo>
                  <a:pt x="19287" y="590"/>
                  <a:pt x="19287" y="591"/>
                  <a:pt x="19288" y="591"/>
                </a:cubicBezTo>
                <a:lnTo>
                  <a:pt x="19305" y="603"/>
                </a:lnTo>
                <a:lnTo>
                  <a:pt x="19308" y="608"/>
                </a:lnTo>
                <a:lnTo>
                  <a:pt x="19308" y="616"/>
                </a:lnTo>
                <a:lnTo>
                  <a:pt x="19308" y="638"/>
                </a:lnTo>
                <a:lnTo>
                  <a:pt x="19308" y="643"/>
                </a:lnTo>
                <a:cubicBezTo>
                  <a:pt x="19308" y="644"/>
                  <a:pt x="19309" y="645"/>
                  <a:pt x="19309" y="646"/>
                </a:cubicBezTo>
                <a:lnTo>
                  <a:pt x="19314" y="660"/>
                </a:lnTo>
                <a:lnTo>
                  <a:pt x="19315" y="667"/>
                </a:lnTo>
                <a:lnTo>
                  <a:pt x="19314" y="680"/>
                </a:lnTo>
                <a:cubicBezTo>
                  <a:pt x="19314" y="682"/>
                  <a:pt x="19315" y="684"/>
                  <a:pt x="19317" y="685"/>
                </a:cubicBezTo>
                <a:lnTo>
                  <a:pt x="19349" y="713"/>
                </a:lnTo>
                <a:lnTo>
                  <a:pt x="19354" y="718"/>
                </a:lnTo>
                <a:lnTo>
                  <a:pt x="19357" y="728"/>
                </a:lnTo>
                <a:lnTo>
                  <a:pt x="19357" y="743"/>
                </a:lnTo>
                <a:cubicBezTo>
                  <a:pt x="19357" y="744"/>
                  <a:pt x="19357" y="745"/>
                  <a:pt x="19358" y="746"/>
                </a:cubicBezTo>
                <a:lnTo>
                  <a:pt x="19368" y="769"/>
                </a:lnTo>
                <a:lnTo>
                  <a:pt x="19367" y="802"/>
                </a:lnTo>
                <a:cubicBezTo>
                  <a:pt x="19367" y="805"/>
                  <a:pt x="19369" y="808"/>
                  <a:pt x="19371" y="808"/>
                </a:cubicBezTo>
                <a:lnTo>
                  <a:pt x="19384" y="811"/>
                </a:lnTo>
                <a:cubicBezTo>
                  <a:pt x="19384" y="811"/>
                  <a:pt x="19384" y="811"/>
                  <a:pt x="19384" y="811"/>
                </a:cubicBezTo>
                <a:cubicBezTo>
                  <a:pt x="19385" y="811"/>
                  <a:pt x="19386" y="810"/>
                  <a:pt x="19387" y="810"/>
                </a:cubicBezTo>
                <a:lnTo>
                  <a:pt x="19402" y="799"/>
                </a:lnTo>
                <a:cubicBezTo>
                  <a:pt x="19403" y="799"/>
                  <a:pt x="19404" y="797"/>
                  <a:pt x="19404" y="795"/>
                </a:cubicBezTo>
                <a:lnTo>
                  <a:pt x="19409" y="779"/>
                </a:lnTo>
                <a:cubicBezTo>
                  <a:pt x="19409" y="777"/>
                  <a:pt x="19409" y="775"/>
                  <a:pt x="19408" y="773"/>
                </a:cubicBezTo>
                <a:lnTo>
                  <a:pt x="19400" y="760"/>
                </a:lnTo>
                <a:cubicBezTo>
                  <a:pt x="19400" y="759"/>
                  <a:pt x="19400" y="759"/>
                  <a:pt x="19399" y="759"/>
                </a:cubicBezTo>
                <a:lnTo>
                  <a:pt x="19390" y="750"/>
                </a:lnTo>
                <a:lnTo>
                  <a:pt x="19384" y="736"/>
                </a:lnTo>
                <a:lnTo>
                  <a:pt x="19386" y="701"/>
                </a:lnTo>
                <a:lnTo>
                  <a:pt x="19389" y="689"/>
                </a:lnTo>
                <a:lnTo>
                  <a:pt x="19391" y="692"/>
                </a:lnTo>
                <a:cubicBezTo>
                  <a:pt x="19392" y="692"/>
                  <a:pt x="19393" y="692"/>
                  <a:pt x="19393" y="693"/>
                </a:cubicBezTo>
                <a:lnTo>
                  <a:pt x="19399" y="693"/>
                </a:lnTo>
                <a:cubicBezTo>
                  <a:pt x="19400" y="694"/>
                  <a:pt x="19401" y="693"/>
                  <a:pt x="19402" y="693"/>
                </a:cubicBezTo>
                <a:lnTo>
                  <a:pt x="19405" y="690"/>
                </a:lnTo>
                <a:cubicBezTo>
                  <a:pt x="19405" y="690"/>
                  <a:pt x="19406" y="690"/>
                  <a:pt x="19406" y="689"/>
                </a:cubicBezTo>
                <a:lnTo>
                  <a:pt x="19409" y="687"/>
                </a:lnTo>
                <a:cubicBezTo>
                  <a:pt x="19409" y="686"/>
                  <a:pt x="19409" y="686"/>
                  <a:pt x="19409" y="685"/>
                </a:cubicBezTo>
                <a:lnTo>
                  <a:pt x="19412" y="680"/>
                </a:lnTo>
                <a:lnTo>
                  <a:pt x="19414" y="672"/>
                </a:lnTo>
                <a:cubicBezTo>
                  <a:pt x="19414" y="672"/>
                  <a:pt x="19414" y="671"/>
                  <a:pt x="19414" y="671"/>
                </a:cubicBezTo>
                <a:lnTo>
                  <a:pt x="19415" y="665"/>
                </a:lnTo>
                <a:cubicBezTo>
                  <a:pt x="19415" y="664"/>
                  <a:pt x="19415" y="663"/>
                  <a:pt x="19414" y="663"/>
                </a:cubicBezTo>
                <a:lnTo>
                  <a:pt x="19412" y="652"/>
                </a:lnTo>
                <a:lnTo>
                  <a:pt x="19412" y="648"/>
                </a:lnTo>
                <a:lnTo>
                  <a:pt x="19415" y="639"/>
                </a:lnTo>
                <a:lnTo>
                  <a:pt x="19424" y="627"/>
                </a:lnTo>
                <a:cubicBezTo>
                  <a:pt x="19424" y="626"/>
                  <a:pt x="19425" y="625"/>
                  <a:pt x="19425" y="624"/>
                </a:cubicBezTo>
                <a:lnTo>
                  <a:pt x="19429" y="608"/>
                </a:lnTo>
                <a:cubicBezTo>
                  <a:pt x="19429" y="607"/>
                  <a:pt x="19429" y="605"/>
                  <a:pt x="19429" y="604"/>
                </a:cubicBezTo>
                <a:lnTo>
                  <a:pt x="19426" y="588"/>
                </a:lnTo>
                <a:lnTo>
                  <a:pt x="19426" y="583"/>
                </a:lnTo>
                <a:lnTo>
                  <a:pt x="19432" y="561"/>
                </a:lnTo>
                <a:cubicBezTo>
                  <a:pt x="19433" y="560"/>
                  <a:pt x="19432" y="557"/>
                  <a:pt x="19431" y="555"/>
                </a:cubicBezTo>
                <a:cubicBezTo>
                  <a:pt x="19431" y="553"/>
                  <a:pt x="19429" y="553"/>
                  <a:pt x="19428" y="553"/>
                </a:cubicBezTo>
                <a:lnTo>
                  <a:pt x="19424" y="553"/>
                </a:lnTo>
                <a:lnTo>
                  <a:pt x="19423" y="548"/>
                </a:lnTo>
                <a:lnTo>
                  <a:pt x="19424" y="535"/>
                </a:lnTo>
                <a:lnTo>
                  <a:pt x="19427" y="519"/>
                </a:lnTo>
                <a:cubicBezTo>
                  <a:pt x="19428" y="516"/>
                  <a:pt x="19426" y="513"/>
                  <a:pt x="19424" y="512"/>
                </a:cubicBezTo>
                <a:lnTo>
                  <a:pt x="19421" y="510"/>
                </a:lnTo>
                <a:lnTo>
                  <a:pt x="19413" y="502"/>
                </a:lnTo>
                <a:cubicBezTo>
                  <a:pt x="19412" y="501"/>
                  <a:pt x="19411" y="500"/>
                  <a:pt x="19411" y="500"/>
                </a:cubicBezTo>
                <a:lnTo>
                  <a:pt x="19406" y="498"/>
                </a:lnTo>
                <a:cubicBezTo>
                  <a:pt x="19405" y="498"/>
                  <a:pt x="19404" y="499"/>
                  <a:pt x="19403" y="499"/>
                </a:cubicBezTo>
                <a:lnTo>
                  <a:pt x="19399" y="502"/>
                </a:lnTo>
                <a:cubicBezTo>
                  <a:pt x="19399" y="502"/>
                  <a:pt x="19398" y="502"/>
                  <a:pt x="19397" y="502"/>
                </a:cubicBezTo>
                <a:lnTo>
                  <a:pt x="19391" y="510"/>
                </a:lnTo>
                <a:lnTo>
                  <a:pt x="19388" y="512"/>
                </a:lnTo>
                <a:cubicBezTo>
                  <a:pt x="19386" y="513"/>
                  <a:pt x="19384" y="515"/>
                  <a:pt x="19384" y="518"/>
                </a:cubicBezTo>
                <a:lnTo>
                  <a:pt x="19384" y="524"/>
                </a:lnTo>
                <a:cubicBezTo>
                  <a:pt x="19384" y="526"/>
                  <a:pt x="19385" y="528"/>
                  <a:pt x="19386" y="529"/>
                </a:cubicBezTo>
                <a:cubicBezTo>
                  <a:pt x="19387" y="530"/>
                  <a:pt x="19389" y="531"/>
                  <a:pt x="19390" y="531"/>
                </a:cubicBezTo>
                <a:lnTo>
                  <a:pt x="19399" y="530"/>
                </a:lnTo>
                <a:lnTo>
                  <a:pt x="19401" y="531"/>
                </a:lnTo>
                <a:lnTo>
                  <a:pt x="19397" y="535"/>
                </a:lnTo>
                <a:lnTo>
                  <a:pt x="19387" y="531"/>
                </a:lnTo>
                <a:lnTo>
                  <a:pt x="19324" y="459"/>
                </a:lnTo>
                <a:lnTo>
                  <a:pt x="19325" y="460"/>
                </a:lnTo>
                <a:cubicBezTo>
                  <a:pt x="19326" y="460"/>
                  <a:pt x="19327" y="460"/>
                  <a:pt x="19327" y="460"/>
                </a:cubicBezTo>
                <a:lnTo>
                  <a:pt x="19333" y="458"/>
                </a:lnTo>
                <a:cubicBezTo>
                  <a:pt x="19334" y="458"/>
                  <a:pt x="19335" y="457"/>
                  <a:pt x="19336" y="455"/>
                </a:cubicBezTo>
                <a:lnTo>
                  <a:pt x="19339" y="452"/>
                </a:lnTo>
                <a:lnTo>
                  <a:pt x="19344" y="469"/>
                </a:lnTo>
                <a:cubicBezTo>
                  <a:pt x="19344" y="470"/>
                  <a:pt x="19344" y="470"/>
                  <a:pt x="19345" y="471"/>
                </a:cubicBezTo>
                <a:lnTo>
                  <a:pt x="19367" y="501"/>
                </a:lnTo>
                <a:cubicBezTo>
                  <a:pt x="19368" y="503"/>
                  <a:pt x="19370" y="503"/>
                  <a:pt x="19372" y="502"/>
                </a:cubicBezTo>
                <a:lnTo>
                  <a:pt x="19376" y="500"/>
                </a:lnTo>
                <a:cubicBezTo>
                  <a:pt x="19378" y="499"/>
                  <a:pt x="19380" y="496"/>
                  <a:pt x="19379" y="494"/>
                </a:cubicBezTo>
                <a:lnTo>
                  <a:pt x="19378" y="477"/>
                </a:lnTo>
                <a:cubicBezTo>
                  <a:pt x="19377" y="476"/>
                  <a:pt x="19377" y="475"/>
                  <a:pt x="19377" y="474"/>
                </a:cubicBezTo>
                <a:lnTo>
                  <a:pt x="19372" y="466"/>
                </a:lnTo>
                <a:cubicBezTo>
                  <a:pt x="19372" y="465"/>
                  <a:pt x="19372" y="465"/>
                  <a:pt x="19371" y="464"/>
                </a:cubicBezTo>
                <a:lnTo>
                  <a:pt x="19367" y="460"/>
                </a:lnTo>
                <a:lnTo>
                  <a:pt x="19364" y="454"/>
                </a:lnTo>
                <a:lnTo>
                  <a:pt x="19360" y="442"/>
                </a:lnTo>
                <a:lnTo>
                  <a:pt x="19355" y="417"/>
                </a:lnTo>
                <a:lnTo>
                  <a:pt x="19351" y="406"/>
                </a:lnTo>
                <a:cubicBezTo>
                  <a:pt x="19351" y="406"/>
                  <a:pt x="19351" y="405"/>
                  <a:pt x="19351" y="405"/>
                </a:cubicBezTo>
                <a:lnTo>
                  <a:pt x="19344" y="394"/>
                </a:lnTo>
                <a:cubicBezTo>
                  <a:pt x="19345" y="393"/>
                  <a:pt x="19346" y="393"/>
                  <a:pt x="19347" y="392"/>
                </a:cubicBezTo>
                <a:lnTo>
                  <a:pt x="19352" y="379"/>
                </a:lnTo>
                <a:lnTo>
                  <a:pt x="19356" y="382"/>
                </a:lnTo>
                <a:cubicBezTo>
                  <a:pt x="19357" y="383"/>
                  <a:pt x="19359" y="384"/>
                  <a:pt x="19361" y="383"/>
                </a:cubicBezTo>
                <a:cubicBezTo>
                  <a:pt x="19363" y="382"/>
                  <a:pt x="19363" y="380"/>
                  <a:pt x="19364" y="378"/>
                </a:cubicBezTo>
                <a:lnTo>
                  <a:pt x="19365" y="367"/>
                </a:lnTo>
                <a:lnTo>
                  <a:pt x="19364" y="354"/>
                </a:lnTo>
                <a:lnTo>
                  <a:pt x="19365" y="344"/>
                </a:lnTo>
                <a:lnTo>
                  <a:pt x="19369" y="345"/>
                </a:lnTo>
                <a:cubicBezTo>
                  <a:pt x="19369" y="346"/>
                  <a:pt x="19371" y="346"/>
                  <a:pt x="19371" y="346"/>
                </a:cubicBezTo>
                <a:lnTo>
                  <a:pt x="19377" y="345"/>
                </a:lnTo>
                <a:cubicBezTo>
                  <a:pt x="19379" y="345"/>
                  <a:pt x="19381" y="343"/>
                  <a:pt x="19381" y="341"/>
                </a:cubicBezTo>
                <a:lnTo>
                  <a:pt x="19383" y="327"/>
                </a:lnTo>
                <a:cubicBezTo>
                  <a:pt x="19383" y="326"/>
                  <a:pt x="19384" y="325"/>
                  <a:pt x="19383" y="324"/>
                </a:cubicBezTo>
                <a:lnTo>
                  <a:pt x="19381" y="315"/>
                </a:lnTo>
                <a:lnTo>
                  <a:pt x="19383" y="320"/>
                </a:lnTo>
                <a:lnTo>
                  <a:pt x="19386" y="330"/>
                </a:lnTo>
                <a:lnTo>
                  <a:pt x="19387" y="350"/>
                </a:lnTo>
                <a:cubicBezTo>
                  <a:pt x="19387" y="351"/>
                  <a:pt x="19388" y="351"/>
                  <a:pt x="19388" y="352"/>
                </a:cubicBezTo>
                <a:lnTo>
                  <a:pt x="19390" y="362"/>
                </a:lnTo>
                <a:cubicBezTo>
                  <a:pt x="19391" y="363"/>
                  <a:pt x="19392" y="365"/>
                  <a:pt x="19393" y="366"/>
                </a:cubicBezTo>
                <a:cubicBezTo>
                  <a:pt x="19395" y="366"/>
                  <a:pt x="19396" y="366"/>
                  <a:pt x="19397" y="365"/>
                </a:cubicBezTo>
                <a:lnTo>
                  <a:pt x="19403" y="362"/>
                </a:lnTo>
                <a:cubicBezTo>
                  <a:pt x="19404" y="361"/>
                  <a:pt x="19405" y="359"/>
                  <a:pt x="19405" y="358"/>
                </a:cubicBezTo>
                <a:lnTo>
                  <a:pt x="19409" y="344"/>
                </a:lnTo>
                <a:cubicBezTo>
                  <a:pt x="19409" y="343"/>
                  <a:pt x="19409" y="342"/>
                  <a:pt x="19409" y="341"/>
                </a:cubicBezTo>
                <a:lnTo>
                  <a:pt x="19407" y="320"/>
                </a:lnTo>
                <a:lnTo>
                  <a:pt x="19414" y="296"/>
                </a:lnTo>
                <a:lnTo>
                  <a:pt x="19422" y="276"/>
                </a:lnTo>
                <a:lnTo>
                  <a:pt x="19457" y="220"/>
                </a:lnTo>
                <a:lnTo>
                  <a:pt x="19471" y="236"/>
                </a:lnTo>
                <a:lnTo>
                  <a:pt x="19452" y="263"/>
                </a:lnTo>
                <a:cubicBezTo>
                  <a:pt x="19452" y="263"/>
                  <a:pt x="19452" y="264"/>
                  <a:pt x="19452" y="265"/>
                </a:cubicBezTo>
                <a:lnTo>
                  <a:pt x="19445" y="284"/>
                </a:lnTo>
                <a:lnTo>
                  <a:pt x="19444" y="292"/>
                </a:lnTo>
                <a:lnTo>
                  <a:pt x="19444" y="297"/>
                </a:lnTo>
                <a:lnTo>
                  <a:pt x="19444" y="301"/>
                </a:lnTo>
                <a:lnTo>
                  <a:pt x="19443" y="305"/>
                </a:lnTo>
                <a:lnTo>
                  <a:pt x="19440" y="310"/>
                </a:lnTo>
                <a:lnTo>
                  <a:pt x="19431" y="319"/>
                </a:lnTo>
                <a:lnTo>
                  <a:pt x="19428" y="320"/>
                </a:lnTo>
                <a:cubicBezTo>
                  <a:pt x="19427" y="320"/>
                  <a:pt x="19426" y="321"/>
                  <a:pt x="19425" y="323"/>
                </a:cubicBezTo>
                <a:cubicBezTo>
                  <a:pt x="19424" y="324"/>
                  <a:pt x="19424" y="326"/>
                  <a:pt x="19424" y="328"/>
                </a:cubicBezTo>
                <a:lnTo>
                  <a:pt x="19440" y="390"/>
                </a:lnTo>
                <a:lnTo>
                  <a:pt x="19449" y="415"/>
                </a:lnTo>
                <a:lnTo>
                  <a:pt x="19451" y="443"/>
                </a:lnTo>
                <a:lnTo>
                  <a:pt x="19452" y="450"/>
                </a:lnTo>
                <a:cubicBezTo>
                  <a:pt x="19452" y="451"/>
                  <a:pt x="19453" y="451"/>
                  <a:pt x="19453" y="452"/>
                </a:cubicBezTo>
                <a:lnTo>
                  <a:pt x="19466" y="473"/>
                </a:lnTo>
                <a:cubicBezTo>
                  <a:pt x="19466" y="474"/>
                  <a:pt x="19467" y="475"/>
                  <a:pt x="19468" y="476"/>
                </a:cubicBezTo>
                <a:lnTo>
                  <a:pt x="19487" y="484"/>
                </a:lnTo>
                <a:cubicBezTo>
                  <a:pt x="19488" y="485"/>
                  <a:pt x="19490" y="484"/>
                  <a:pt x="19492" y="483"/>
                </a:cubicBezTo>
                <a:lnTo>
                  <a:pt x="19506" y="470"/>
                </a:lnTo>
                <a:cubicBezTo>
                  <a:pt x="19507" y="469"/>
                  <a:pt x="19508" y="467"/>
                  <a:pt x="19508" y="464"/>
                </a:cubicBezTo>
                <a:lnTo>
                  <a:pt x="19506" y="422"/>
                </a:lnTo>
                <a:lnTo>
                  <a:pt x="19509" y="405"/>
                </a:lnTo>
                <a:lnTo>
                  <a:pt x="19515" y="396"/>
                </a:lnTo>
                <a:lnTo>
                  <a:pt x="19532" y="383"/>
                </a:lnTo>
                <a:lnTo>
                  <a:pt x="19527" y="410"/>
                </a:lnTo>
                <a:lnTo>
                  <a:pt x="19525" y="431"/>
                </a:lnTo>
                <a:lnTo>
                  <a:pt x="19514" y="455"/>
                </a:lnTo>
                <a:cubicBezTo>
                  <a:pt x="19514" y="456"/>
                  <a:pt x="19513" y="457"/>
                  <a:pt x="19513" y="458"/>
                </a:cubicBezTo>
                <a:lnTo>
                  <a:pt x="19511" y="477"/>
                </a:lnTo>
                <a:lnTo>
                  <a:pt x="19507" y="482"/>
                </a:lnTo>
                <a:lnTo>
                  <a:pt x="19477" y="511"/>
                </a:lnTo>
                <a:cubicBezTo>
                  <a:pt x="19475" y="513"/>
                  <a:pt x="19474" y="516"/>
                  <a:pt x="19475" y="519"/>
                </a:cubicBezTo>
                <a:lnTo>
                  <a:pt x="19478" y="529"/>
                </a:lnTo>
                <a:lnTo>
                  <a:pt x="19490" y="559"/>
                </a:lnTo>
                <a:cubicBezTo>
                  <a:pt x="19490" y="560"/>
                  <a:pt x="19491" y="560"/>
                  <a:pt x="19491" y="561"/>
                </a:cubicBezTo>
                <a:lnTo>
                  <a:pt x="19498" y="569"/>
                </a:lnTo>
                <a:lnTo>
                  <a:pt x="19501" y="577"/>
                </a:lnTo>
                <a:cubicBezTo>
                  <a:pt x="19501" y="577"/>
                  <a:pt x="19502" y="578"/>
                  <a:pt x="19502" y="578"/>
                </a:cubicBezTo>
                <a:lnTo>
                  <a:pt x="19507" y="586"/>
                </a:lnTo>
                <a:cubicBezTo>
                  <a:pt x="19509" y="588"/>
                  <a:pt x="19511" y="588"/>
                  <a:pt x="19513" y="587"/>
                </a:cubicBezTo>
                <a:lnTo>
                  <a:pt x="19524" y="578"/>
                </a:lnTo>
                <a:lnTo>
                  <a:pt x="19527" y="580"/>
                </a:lnTo>
                <a:lnTo>
                  <a:pt x="19530" y="585"/>
                </a:lnTo>
                <a:cubicBezTo>
                  <a:pt x="19531" y="586"/>
                  <a:pt x="19532" y="585"/>
                  <a:pt x="19532" y="586"/>
                </a:cubicBezTo>
                <a:lnTo>
                  <a:pt x="19541" y="591"/>
                </a:lnTo>
                <a:lnTo>
                  <a:pt x="19542" y="592"/>
                </a:lnTo>
                <a:lnTo>
                  <a:pt x="19538" y="603"/>
                </a:lnTo>
                <a:cubicBezTo>
                  <a:pt x="19537" y="604"/>
                  <a:pt x="19537" y="606"/>
                  <a:pt x="19538" y="608"/>
                </a:cubicBezTo>
                <a:cubicBezTo>
                  <a:pt x="19539" y="609"/>
                  <a:pt x="19540" y="611"/>
                  <a:pt x="19541" y="612"/>
                </a:cubicBezTo>
                <a:lnTo>
                  <a:pt x="19548" y="614"/>
                </a:lnTo>
                <a:lnTo>
                  <a:pt x="19562" y="629"/>
                </a:lnTo>
                <a:cubicBezTo>
                  <a:pt x="19563" y="631"/>
                  <a:pt x="19565" y="631"/>
                  <a:pt x="19567" y="630"/>
                </a:cubicBezTo>
                <a:lnTo>
                  <a:pt x="19573" y="629"/>
                </a:lnTo>
                <a:cubicBezTo>
                  <a:pt x="19575" y="628"/>
                  <a:pt x="19576" y="626"/>
                  <a:pt x="19577" y="624"/>
                </a:cubicBezTo>
                <a:lnTo>
                  <a:pt x="19579" y="612"/>
                </a:lnTo>
                <a:cubicBezTo>
                  <a:pt x="19579" y="611"/>
                  <a:pt x="19580" y="610"/>
                  <a:pt x="19580" y="609"/>
                </a:cubicBezTo>
                <a:lnTo>
                  <a:pt x="19579" y="593"/>
                </a:lnTo>
                <a:lnTo>
                  <a:pt x="19575" y="579"/>
                </a:lnTo>
                <a:lnTo>
                  <a:pt x="19581" y="585"/>
                </a:lnTo>
                <a:lnTo>
                  <a:pt x="19586" y="599"/>
                </a:lnTo>
                <a:lnTo>
                  <a:pt x="19591" y="609"/>
                </a:lnTo>
                <a:cubicBezTo>
                  <a:pt x="19593" y="612"/>
                  <a:pt x="19595" y="613"/>
                  <a:pt x="19597" y="612"/>
                </a:cubicBezTo>
                <a:lnTo>
                  <a:pt x="19603" y="610"/>
                </a:lnTo>
                <a:cubicBezTo>
                  <a:pt x="19604" y="610"/>
                  <a:pt x="19605" y="609"/>
                  <a:pt x="19606" y="608"/>
                </a:cubicBezTo>
                <a:lnTo>
                  <a:pt x="19613" y="597"/>
                </a:lnTo>
                <a:lnTo>
                  <a:pt x="19619" y="584"/>
                </a:lnTo>
                <a:lnTo>
                  <a:pt x="19627" y="560"/>
                </a:lnTo>
                <a:lnTo>
                  <a:pt x="19631" y="553"/>
                </a:lnTo>
                <a:lnTo>
                  <a:pt x="19633" y="551"/>
                </a:lnTo>
                <a:lnTo>
                  <a:pt x="19636" y="553"/>
                </a:lnTo>
                <a:lnTo>
                  <a:pt x="19643" y="564"/>
                </a:lnTo>
                <a:lnTo>
                  <a:pt x="19638" y="563"/>
                </a:lnTo>
                <a:cubicBezTo>
                  <a:pt x="19637" y="563"/>
                  <a:pt x="19635" y="563"/>
                  <a:pt x="19634" y="563"/>
                </a:cubicBezTo>
                <a:lnTo>
                  <a:pt x="19629" y="566"/>
                </a:lnTo>
                <a:cubicBezTo>
                  <a:pt x="19627" y="566"/>
                  <a:pt x="19626" y="568"/>
                  <a:pt x="19626" y="570"/>
                </a:cubicBezTo>
                <a:cubicBezTo>
                  <a:pt x="19625" y="571"/>
                  <a:pt x="19625" y="574"/>
                  <a:pt x="19626" y="575"/>
                </a:cubicBezTo>
                <a:lnTo>
                  <a:pt x="19631" y="585"/>
                </a:lnTo>
                <a:lnTo>
                  <a:pt x="19629" y="585"/>
                </a:lnTo>
                <a:cubicBezTo>
                  <a:pt x="19628" y="585"/>
                  <a:pt x="19626" y="585"/>
                  <a:pt x="19625" y="586"/>
                </a:cubicBezTo>
                <a:lnTo>
                  <a:pt x="19622" y="590"/>
                </a:lnTo>
                <a:cubicBezTo>
                  <a:pt x="19621" y="590"/>
                  <a:pt x="19620" y="591"/>
                  <a:pt x="19620" y="592"/>
                </a:cubicBezTo>
                <a:lnTo>
                  <a:pt x="19617" y="600"/>
                </a:lnTo>
                <a:lnTo>
                  <a:pt x="19615" y="608"/>
                </a:lnTo>
                <a:lnTo>
                  <a:pt x="19614" y="612"/>
                </a:lnTo>
                <a:lnTo>
                  <a:pt x="19613" y="613"/>
                </a:lnTo>
                <a:cubicBezTo>
                  <a:pt x="19611" y="614"/>
                  <a:pt x="19610" y="615"/>
                  <a:pt x="19610" y="617"/>
                </a:cubicBezTo>
                <a:cubicBezTo>
                  <a:pt x="19609" y="619"/>
                  <a:pt x="19609" y="621"/>
                  <a:pt x="19610" y="623"/>
                </a:cubicBezTo>
                <a:lnTo>
                  <a:pt x="19615" y="632"/>
                </a:lnTo>
                <a:lnTo>
                  <a:pt x="19603" y="630"/>
                </a:lnTo>
                <a:cubicBezTo>
                  <a:pt x="19602" y="630"/>
                  <a:pt x="19601" y="630"/>
                  <a:pt x="19601" y="630"/>
                </a:cubicBezTo>
                <a:lnTo>
                  <a:pt x="19567" y="639"/>
                </a:lnTo>
                <a:cubicBezTo>
                  <a:pt x="19566" y="640"/>
                  <a:pt x="19565" y="641"/>
                  <a:pt x="19564" y="642"/>
                </a:cubicBezTo>
                <a:cubicBezTo>
                  <a:pt x="19563" y="644"/>
                  <a:pt x="19563" y="645"/>
                  <a:pt x="19563" y="647"/>
                </a:cubicBezTo>
                <a:lnTo>
                  <a:pt x="19570" y="673"/>
                </a:lnTo>
                <a:lnTo>
                  <a:pt x="19592" y="714"/>
                </a:lnTo>
                <a:lnTo>
                  <a:pt x="19570" y="688"/>
                </a:lnTo>
                <a:cubicBezTo>
                  <a:pt x="19570" y="687"/>
                  <a:pt x="19569" y="686"/>
                  <a:pt x="19568" y="686"/>
                </a:cubicBezTo>
                <a:lnTo>
                  <a:pt x="19563" y="685"/>
                </a:lnTo>
                <a:cubicBezTo>
                  <a:pt x="19562" y="685"/>
                  <a:pt x="19562" y="685"/>
                  <a:pt x="19562" y="685"/>
                </a:cubicBezTo>
                <a:lnTo>
                  <a:pt x="19553" y="687"/>
                </a:lnTo>
                <a:lnTo>
                  <a:pt x="19551" y="685"/>
                </a:lnTo>
                <a:lnTo>
                  <a:pt x="19544" y="676"/>
                </a:lnTo>
                <a:cubicBezTo>
                  <a:pt x="19544" y="674"/>
                  <a:pt x="19542" y="674"/>
                  <a:pt x="19541" y="674"/>
                </a:cubicBezTo>
                <a:lnTo>
                  <a:pt x="19537" y="673"/>
                </a:lnTo>
                <a:cubicBezTo>
                  <a:pt x="19536" y="673"/>
                  <a:pt x="19533" y="674"/>
                  <a:pt x="19532" y="676"/>
                </a:cubicBezTo>
                <a:lnTo>
                  <a:pt x="19529" y="682"/>
                </a:lnTo>
                <a:cubicBezTo>
                  <a:pt x="19527" y="684"/>
                  <a:pt x="19527" y="686"/>
                  <a:pt x="19528" y="688"/>
                </a:cubicBezTo>
                <a:lnTo>
                  <a:pt x="19529" y="693"/>
                </a:lnTo>
                <a:lnTo>
                  <a:pt x="19513" y="693"/>
                </a:lnTo>
                <a:lnTo>
                  <a:pt x="19504" y="688"/>
                </a:lnTo>
                <a:lnTo>
                  <a:pt x="19495" y="679"/>
                </a:lnTo>
                <a:cubicBezTo>
                  <a:pt x="19493" y="677"/>
                  <a:pt x="19491" y="677"/>
                  <a:pt x="19490" y="678"/>
                </a:cubicBezTo>
                <a:cubicBezTo>
                  <a:pt x="19488" y="679"/>
                  <a:pt x="19487" y="681"/>
                  <a:pt x="19487" y="684"/>
                </a:cubicBezTo>
                <a:lnTo>
                  <a:pt x="19486" y="699"/>
                </a:lnTo>
                <a:lnTo>
                  <a:pt x="19485" y="704"/>
                </a:lnTo>
                <a:cubicBezTo>
                  <a:pt x="19484" y="706"/>
                  <a:pt x="19484" y="708"/>
                  <a:pt x="19485" y="710"/>
                </a:cubicBezTo>
                <a:lnTo>
                  <a:pt x="19501" y="736"/>
                </a:lnTo>
                <a:lnTo>
                  <a:pt x="19530" y="776"/>
                </a:lnTo>
                <a:lnTo>
                  <a:pt x="19542" y="808"/>
                </a:lnTo>
                <a:lnTo>
                  <a:pt x="19546" y="828"/>
                </a:lnTo>
                <a:lnTo>
                  <a:pt x="19544" y="836"/>
                </a:lnTo>
                <a:lnTo>
                  <a:pt x="19539" y="846"/>
                </a:lnTo>
                <a:lnTo>
                  <a:pt x="19532" y="866"/>
                </a:lnTo>
                <a:lnTo>
                  <a:pt x="19530" y="883"/>
                </a:lnTo>
                <a:lnTo>
                  <a:pt x="19530" y="902"/>
                </a:lnTo>
                <a:lnTo>
                  <a:pt x="19533" y="917"/>
                </a:lnTo>
                <a:cubicBezTo>
                  <a:pt x="19533" y="918"/>
                  <a:pt x="19533" y="918"/>
                  <a:pt x="19533" y="919"/>
                </a:cubicBezTo>
                <a:lnTo>
                  <a:pt x="19537" y="927"/>
                </a:lnTo>
                <a:lnTo>
                  <a:pt x="19537" y="929"/>
                </a:lnTo>
                <a:lnTo>
                  <a:pt x="19533" y="922"/>
                </a:lnTo>
                <a:lnTo>
                  <a:pt x="19520" y="888"/>
                </a:lnTo>
                <a:cubicBezTo>
                  <a:pt x="19520" y="888"/>
                  <a:pt x="19519" y="887"/>
                  <a:pt x="19519" y="887"/>
                </a:cubicBezTo>
                <a:lnTo>
                  <a:pt x="19515" y="881"/>
                </a:lnTo>
                <a:cubicBezTo>
                  <a:pt x="19513" y="879"/>
                  <a:pt x="19511" y="878"/>
                  <a:pt x="19509" y="879"/>
                </a:cubicBezTo>
                <a:lnTo>
                  <a:pt x="19504" y="881"/>
                </a:lnTo>
                <a:cubicBezTo>
                  <a:pt x="19503" y="881"/>
                  <a:pt x="19502" y="882"/>
                  <a:pt x="19501" y="883"/>
                </a:cubicBezTo>
                <a:lnTo>
                  <a:pt x="19497" y="889"/>
                </a:lnTo>
                <a:lnTo>
                  <a:pt x="19495" y="896"/>
                </a:lnTo>
                <a:lnTo>
                  <a:pt x="19494" y="896"/>
                </a:lnTo>
                <a:lnTo>
                  <a:pt x="19492" y="895"/>
                </a:lnTo>
                <a:cubicBezTo>
                  <a:pt x="19491" y="894"/>
                  <a:pt x="19490" y="894"/>
                  <a:pt x="19489" y="894"/>
                </a:cubicBezTo>
                <a:lnTo>
                  <a:pt x="19441" y="900"/>
                </a:lnTo>
                <a:cubicBezTo>
                  <a:pt x="19439" y="901"/>
                  <a:pt x="19437" y="903"/>
                  <a:pt x="19437" y="906"/>
                </a:cubicBezTo>
                <a:cubicBezTo>
                  <a:pt x="19436" y="909"/>
                  <a:pt x="19438" y="913"/>
                  <a:pt x="19440" y="913"/>
                </a:cubicBezTo>
                <a:lnTo>
                  <a:pt x="19457" y="920"/>
                </a:lnTo>
                <a:lnTo>
                  <a:pt x="19464" y="927"/>
                </a:lnTo>
                <a:lnTo>
                  <a:pt x="19477" y="952"/>
                </a:lnTo>
                <a:cubicBezTo>
                  <a:pt x="19478" y="954"/>
                  <a:pt x="19479" y="954"/>
                  <a:pt x="19480" y="955"/>
                </a:cubicBezTo>
                <a:lnTo>
                  <a:pt x="19493" y="959"/>
                </a:lnTo>
                <a:lnTo>
                  <a:pt x="19497" y="969"/>
                </a:lnTo>
                <a:cubicBezTo>
                  <a:pt x="19498" y="972"/>
                  <a:pt x="19500" y="973"/>
                  <a:pt x="19502" y="973"/>
                </a:cubicBezTo>
                <a:cubicBezTo>
                  <a:pt x="19504" y="973"/>
                  <a:pt x="19506" y="971"/>
                  <a:pt x="19506" y="968"/>
                </a:cubicBezTo>
                <a:lnTo>
                  <a:pt x="19508" y="961"/>
                </a:lnTo>
                <a:cubicBezTo>
                  <a:pt x="19508" y="960"/>
                  <a:pt x="19508" y="959"/>
                  <a:pt x="19508" y="958"/>
                </a:cubicBezTo>
                <a:lnTo>
                  <a:pt x="19506" y="943"/>
                </a:lnTo>
                <a:lnTo>
                  <a:pt x="19506" y="941"/>
                </a:lnTo>
                <a:lnTo>
                  <a:pt x="19509" y="945"/>
                </a:lnTo>
                <a:cubicBezTo>
                  <a:pt x="19510" y="946"/>
                  <a:pt x="19511" y="946"/>
                  <a:pt x="19512" y="947"/>
                </a:cubicBezTo>
                <a:lnTo>
                  <a:pt x="19524" y="949"/>
                </a:lnTo>
                <a:lnTo>
                  <a:pt x="19529" y="954"/>
                </a:lnTo>
                <a:lnTo>
                  <a:pt x="19539" y="972"/>
                </a:lnTo>
                <a:cubicBezTo>
                  <a:pt x="19539" y="973"/>
                  <a:pt x="19539" y="974"/>
                  <a:pt x="19539" y="974"/>
                </a:cubicBezTo>
                <a:lnTo>
                  <a:pt x="19543" y="977"/>
                </a:lnTo>
                <a:cubicBezTo>
                  <a:pt x="19544" y="978"/>
                  <a:pt x="19545" y="979"/>
                  <a:pt x="19546" y="979"/>
                </a:cubicBezTo>
                <a:lnTo>
                  <a:pt x="19553" y="979"/>
                </a:lnTo>
                <a:cubicBezTo>
                  <a:pt x="19553" y="979"/>
                  <a:pt x="19554" y="979"/>
                  <a:pt x="19555" y="979"/>
                </a:cubicBezTo>
                <a:lnTo>
                  <a:pt x="19565" y="972"/>
                </a:lnTo>
                <a:lnTo>
                  <a:pt x="19569" y="975"/>
                </a:lnTo>
                <a:lnTo>
                  <a:pt x="19576" y="986"/>
                </a:lnTo>
                <a:cubicBezTo>
                  <a:pt x="19576" y="987"/>
                  <a:pt x="19577" y="987"/>
                  <a:pt x="19577" y="988"/>
                </a:cubicBezTo>
                <a:lnTo>
                  <a:pt x="19582" y="991"/>
                </a:lnTo>
                <a:cubicBezTo>
                  <a:pt x="19583" y="992"/>
                  <a:pt x="19583" y="992"/>
                  <a:pt x="19584" y="992"/>
                </a:cubicBezTo>
                <a:lnTo>
                  <a:pt x="19589" y="993"/>
                </a:lnTo>
                <a:cubicBezTo>
                  <a:pt x="19592" y="993"/>
                  <a:pt x="19595" y="990"/>
                  <a:pt x="19595" y="986"/>
                </a:cubicBezTo>
                <a:cubicBezTo>
                  <a:pt x="19595" y="984"/>
                  <a:pt x="19594" y="983"/>
                  <a:pt x="19593" y="981"/>
                </a:cubicBezTo>
                <a:lnTo>
                  <a:pt x="19615" y="1017"/>
                </a:lnTo>
                <a:lnTo>
                  <a:pt x="19624" y="1027"/>
                </a:lnTo>
                <a:cubicBezTo>
                  <a:pt x="19625" y="1027"/>
                  <a:pt x="19626" y="1027"/>
                  <a:pt x="19626" y="1027"/>
                </a:cubicBezTo>
                <a:lnTo>
                  <a:pt x="19636" y="1032"/>
                </a:lnTo>
                <a:cubicBezTo>
                  <a:pt x="19638" y="1033"/>
                  <a:pt x="19640" y="1032"/>
                  <a:pt x="19641" y="1031"/>
                </a:cubicBezTo>
                <a:lnTo>
                  <a:pt x="19652" y="1020"/>
                </a:lnTo>
                <a:lnTo>
                  <a:pt x="19660" y="1034"/>
                </a:lnTo>
                <a:cubicBezTo>
                  <a:pt x="19660" y="1034"/>
                  <a:pt x="19660" y="1035"/>
                  <a:pt x="19661" y="1036"/>
                </a:cubicBezTo>
                <a:lnTo>
                  <a:pt x="19669" y="1044"/>
                </a:lnTo>
                <a:cubicBezTo>
                  <a:pt x="19670" y="1045"/>
                  <a:pt x="19671" y="1046"/>
                  <a:pt x="19673" y="1046"/>
                </a:cubicBezTo>
                <a:lnTo>
                  <a:pt x="19681" y="1045"/>
                </a:lnTo>
                <a:cubicBezTo>
                  <a:pt x="19683" y="1045"/>
                  <a:pt x="19684" y="1044"/>
                  <a:pt x="19685" y="1043"/>
                </a:cubicBezTo>
                <a:lnTo>
                  <a:pt x="19694" y="1030"/>
                </a:lnTo>
                <a:cubicBezTo>
                  <a:pt x="19695" y="1028"/>
                  <a:pt x="19696" y="1025"/>
                  <a:pt x="19695" y="1023"/>
                </a:cubicBezTo>
                <a:lnTo>
                  <a:pt x="19691" y="1015"/>
                </a:lnTo>
                <a:lnTo>
                  <a:pt x="19689" y="1006"/>
                </a:lnTo>
                <a:lnTo>
                  <a:pt x="19689" y="1002"/>
                </a:lnTo>
                <a:lnTo>
                  <a:pt x="19726" y="1055"/>
                </a:lnTo>
                <a:cubicBezTo>
                  <a:pt x="19726" y="1056"/>
                  <a:pt x="19727" y="1056"/>
                  <a:pt x="19727" y="1057"/>
                </a:cubicBezTo>
                <a:lnTo>
                  <a:pt x="19733" y="1061"/>
                </a:lnTo>
                <a:cubicBezTo>
                  <a:pt x="19733" y="1061"/>
                  <a:pt x="19734" y="1061"/>
                  <a:pt x="19735" y="1061"/>
                </a:cubicBezTo>
                <a:lnTo>
                  <a:pt x="19745" y="1064"/>
                </a:lnTo>
                <a:lnTo>
                  <a:pt x="19748" y="1068"/>
                </a:lnTo>
                <a:lnTo>
                  <a:pt x="19747" y="1080"/>
                </a:lnTo>
                <a:cubicBezTo>
                  <a:pt x="19747" y="1082"/>
                  <a:pt x="19747" y="1084"/>
                  <a:pt x="19748" y="1085"/>
                </a:cubicBezTo>
                <a:lnTo>
                  <a:pt x="19755" y="1096"/>
                </a:lnTo>
                <a:cubicBezTo>
                  <a:pt x="19755" y="1097"/>
                  <a:pt x="19756" y="1097"/>
                  <a:pt x="19756" y="1098"/>
                </a:cubicBezTo>
                <a:lnTo>
                  <a:pt x="19773" y="1111"/>
                </a:lnTo>
                <a:cubicBezTo>
                  <a:pt x="19773" y="1111"/>
                  <a:pt x="19774" y="1111"/>
                  <a:pt x="19774" y="1112"/>
                </a:cubicBezTo>
                <a:lnTo>
                  <a:pt x="19806" y="1124"/>
                </a:lnTo>
                <a:cubicBezTo>
                  <a:pt x="19807" y="1124"/>
                  <a:pt x="19808" y="1125"/>
                  <a:pt x="19808" y="1125"/>
                </a:cubicBezTo>
                <a:cubicBezTo>
                  <a:pt x="19811" y="1125"/>
                  <a:pt x="19813" y="1122"/>
                  <a:pt x="19813" y="1118"/>
                </a:cubicBezTo>
                <a:cubicBezTo>
                  <a:pt x="19813" y="1116"/>
                  <a:pt x="19813" y="1114"/>
                  <a:pt x="19812" y="1113"/>
                </a:cubicBezTo>
                <a:lnTo>
                  <a:pt x="19805" y="1094"/>
                </a:lnTo>
                <a:cubicBezTo>
                  <a:pt x="19804" y="1093"/>
                  <a:pt x="19803" y="1092"/>
                  <a:pt x="19802" y="1091"/>
                </a:cubicBezTo>
                <a:lnTo>
                  <a:pt x="19793" y="1085"/>
                </a:lnTo>
                <a:cubicBezTo>
                  <a:pt x="19793" y="1085"/>
                  <a:pt x="19792" y="1084"/>
                  <a:pt x="19792" y="1084"/>
                </a:cubicBezTo>
                <a:lnTo>
                  <a:pt x="19784" y="1083"/>
                </a:lnTo>
                <a:lnTo>
                  <a:pt x="19780" y="1078"/>
                </a:lnTo>
                <a:cubicBezTo>
                  <a:pt x="19783" y="1078"/>
                  <a:pt x="19784" y="1076"/>
                  <a:pt x="19784" y="1073"/>
                </a:cubicBezTo>
                <a:cubicBezTo>
                  <a:pt x="19784" y="1070"/>
                  <a:pt x="19783" y="1067"/>
                  <a:pt x="19781" y="1066"/>
                </a:cubicBezTo>
                <a:lnTo>
                  <a:pt x="19742" y="1030"/>
                </a:lnTo>
                <a:lnTo>
                  <a:pt x="19744" y="1021"/>
                </a:lnTo>
                <a:lnTo>
                  <a:pt x="19744" y="992"/>
                </a:lnTo>
                <a:lnTo>
                  <a:pt x="19756" y="999"/>
                </a:lnTo>
                <a:cubicBezTo>
                  <a:pt x="19756" y="1000"/>
                  <a:pt x="19757" y="1000"/>
                  <a:pt x="19758" y="1000"/>
                </a:cubicBezTo>
                <a:cubicBezTo>
                  <a:pt x="19760" y="1000"/>
                  <a:pt x="19761" y="999"/>
                  <a:pt x="19762" y="998"/>
                </a:cubicBezTo>
                <a:lnTo>
                  <a:pt x="19786" y="1008"/>
                </a:lnTo>
                <a:lnTo>
                  <a:pt x="19789" y="1015"/>
                </a:lnTo>
                <a:lnTo>
                  <a:pt x="19790" y="1026"/>
                </a:lnTo>
                <a:lnTo>
                  <a:pt x="19788" y="1036"/>
                </a:lnTo>
                <a:lnTo>
                  <a:pt x="19788" y="1046"/>
                </a:lnTo>
                <a:cubicBezTo>
                  <a:pt x="19788" y="1047"/>
                  <a:pt x="19788" y="1048"/>
                  <a:pt x="19788" y="1049"/>
                </a:cubicBezTo>
                <a:lnTo>
                  <a:pt x="19793" y="1068"/>
                </a:lnTo>
                <a:lnTo>
                  <a:pt x="19798" y="1080"/>
                </a:lnTo>
                <a:lnTo>
                  <a:pt x="19803" y="1091"/>
                </a:lnTo>
                <a:lnTo>
                  <a:pt x="19805" y="1094"/>
                </a:lnTo>
                <a:lnTo>
                  <a:pt x="19808" y="1099"/>
                </a:lnTo>
                <a:lnTo>
                  <a:pt x="19813" y="1104"/>
                </a:lnTo>
                <a:cubicBezTo>
                  <a:pt x="19814" y="1105"/>
                  <a:pt x="19815" y="1105"/>
                  <a:pt x="19815" y="1105"/>
                </a:cubicBezTo>
                <a:lnTo>
                  <a:pt x="19831" y="1111"/>
                </a:lnTo>
                <a:lnTo>
                  <a:pt x="19838" y="1125"/>
                </a:lnTo>
                <a:lnTo>
                  <a:pt x="19840" y="1129"/>
                </a:lnTo>
                <a:cubicBezTo>
                  <a:pt x="19841" y="1129"/>
                  <a:pt x="19841" y="1131"/>
                  <a:pt x="19842" y="1131"/>
                </a:cubicBezTo>
                <a:lnTo>
                  <a:pt x="19846" y="1133"/>
                </a:lnTo>
                <a:cubicBezTo>
                  <a:pt x="19847" y="1134"/>
                  <a:pt x="19848" y="1134"/>
                  <a:pt x="19849" y="1134"/>
                </a:cubicBezTo>
                <a:lnTo>
                  <a:pt x="19857" y="1134"/>
                </a:lnTo>
                <a:lnTo>
                  <a:pt x="19858" y="1135"/>
                </a:lnTo>
                <a:lnTo>
                  <a:pt x="19858" y="1144"/>
                </a:lnTo>
                <a:lnTo>
                  <a:pt x="19860" y="1150"/>
                </a:lnTo>
                <a:cubicBezTo>
                  <a:pt x="19860" y="1151"/>
                  <a:pt x="19861" y="1153"/>
                  <a:pt x="19862" y="1154"/>
                </a:cubicBezTo>
                <a:lnTo>
                  <a:pt x="19876" y="1169"/>
                </a:lnTo>
                <a:lnTo>
                  <a:pt x="19890" y="1195"/>
                </a:lnTo>
                <a:lnTo>
                  <a:pt x="19903" y="1213"/>
                </a:lnTo>
                <a:cubicBezTo>
                  <a:pt x="19905" y="1215"/>
                  <a:pt x="19908" y="1215"/>
                  <a:pt x="19910" y="1214"/>
                </a:cubicBezTo>
                <a:lnTo>
                  <a:pt x="19923" y="1202"/>
                </a:lnTo>
                <a:cubicBezTo>
                  <a:pt x="19924" y="1201"/>
                  <a:pt x="19925" y="1198"/>
                  <a:pt x="19924" y="1196"/>
                </a:cubicBezTo>
                <a:lnTo>
                  <a:pt x="19923" y="1185"/>
                </a:lnTo>
                <a:lnTo>
                  <a:pt x="19933" y="1184"/>
                </a:lnTo>
                <a:cubicBezTo>
                  <a:pt x="19936" y="1184"/>
                  <a:pt x="19937" y="1183"/>
                  <a:pt x="19938" y="1180"/>
                </a:cubicBezTo>
                <a:lnTo>
                  <a:pt x="19940" y="1169"/>
                </a:lnTo>
                <a:lnTo>
                  <a:pt x="19939" y="1164"/>
                </a:lnTo>
                <a:cubicBezTo>
                  <a:pt x="19939" y="1164"/>
                  <a:pt x="19939" y="1164"/>
                  <a:pt x="19940" y="1164"/>
                </a:cubicBezTo>
                <a:cubicBezTo>
                  <a:pt x="19940" y="1164"/>
                  <a:pt x="19940" y="1164"/>
                  <a:pt x="19940" y="1164"/>
                </a:cubicBezTo>
                <a:cubicBezTo>
                  <a:pt x="19943" y="1164"/>
                  <a:pt x="19945" y="1161"/>
                  <a:pt x="19945" y="1158"/>
                </a:cubicBezTo>
                <a:cubicBezTo>
                  <a:pt x="19945" y="1157"/>
                  <a:pt x="19945" y="1155"/>
                  <a:pt x="19945" y="1155"/>
                </a:cubicBezTo>
                <a:lnTo>
                  <a:pt x="19943" y="1143"/>
                </a:lnTo>
                <a:cubicBezTo>
                  <a:pt x="19943" y="1143"/>
                  <a:pt x="19942" y="1142"/>
                  <a:pt x="19942" y="1142"/>
                </a:cubicBezTo>
                <a:lnTo>
                  <a:pt x="19930" y="1113"/>
                </a:lnTo>
                <a:lnTo>
                  <a:pt x="19930" y="1101"/>
                </a:lnTo>
                <a:lnTo>
                  <a:pt x="19933" y="1092"/>
                </a:lnTo>
                <a:lnTo>
                  <a:pt x="19938" y="1087"/>
                </a:lnTo>
                <a:lnTo>
                  <a:pt x="19939" y="1086"/>
                </a:lnTo>
                <a:lnTo>
                  <a:pt x="19952" y="1091"/>
                </a:lnTo>
                <a:cubicBezTo>
                  <a:pt x="19953" y="1092"/>
                  <a:pt x="19954" y="1092"/>
                  <a:pt x="19956" y="1091"/>
                </a:cubicBezTo>
                <a:lnTo>
                  <a:pt x="19965" y="1086"/>
                </a:lnTo>
                <a:lnTo>
                  <a:pt x="19967" y="1088"/>
                </a:lnTo>
                <a:lnTo>
                  <a:pt x="19975" y="1110"/>
                </a:lnTo>
                <a:cubicBezTo>
                  <a:pt x="19976" y="1111"/>
                  <a:pt x="19976" y="1111"/>
                  <a:pt x="19977" y="1112"/>
                </a:cubicBezTo>
                <a:lnTo>
                  <a:pt x="19981" y="1116"/>
                </a:lnTo>
                <a:cubicBezTo>
                  <a:pt x="19982" y="1118"/>
                  <a:pt x="19983" y="1118"/>
                  <a:pt x="19984" y="1118"/>
                </a:cubicBezTo>
                <a:cubicBezTo>
                  <a:pt x="19984" y="1118"/>
                  <a:pt x="19985" y="1118"/>
                  <a:pt x="19985" y="1118"/>
                </a:cubicBezTo>
                <a:cubicBezTo>
                  <a:pt x="19988" y="1118"/>
                  <a:pt x="19990" y="1115"/>
                  <a:pt x="19990" y="1112"/>
                </a:cubicBezTo>
                <a:cubicBezTo>
                  <a:pt x="19990" y="1110"/>
                  <a:pt x="19989" y="1109"/>
                  <a:pt x="19989" y="1108"/>
                </a:cubicBezTo>
                <a:lnTo>
                  <a:pt x="19984" y="1085"/>
                </a:lnTo>
                <a:cubicBezTo>
                  <a:pt x="19984" y="1084"/>
                  <a:pt x="19984" y="1083"/>
                  <a:pt x="19983" y="1083"/>
                </a:cubicBezTo>
                <a:lnTo>
                  <a:pt x="19975" y="1068"/>
                </a:lnTo>
                <a:cubicBezTo>
                  <a:pt x="19975" y="1067"/>
                  <a:pt x="19975" y="1066"/>
                  <a:pt x="19974" y="1066"/>
                </a:cubicBezTo>
                <a:lnTo>
                  <a:pt x="19964" y="1059"/>
                </a:lnTo>
                <a:cubicBezTo>
                  <a:pt x="19964" y="1059"/>
                  <a:pt x="19963" y="1058"/>
                  <a:pt x="19962" y="1058"/>
                </a:cubicBezTo>
                <a:lnTo>
                  <a:pt x="19961" y="1059"/>
                </a:lnTo>
                <a:lnTo>
                  <a:pt x="19962" y="1053"/>
                </a:lnTo>
                <a:lnTo>
                  <a:pt x="19971" y="1036"/>
                </a:lnTo>
                <a:cubicBezTo>
                  <a:pt x="19972" y="1035"/>
                  <a:pt x="19973" y="1034"/>
                  <a:pt x="19973" y="1032"/>
                </a:cubicBezTo>
                <a:lnTo>
                  <a:pt x="19973" y="1028"/>
                </a:lnTo>
                <a:lnTo>
                  <a:pt x="19980" y="1049"/>
                </a:lnTo>
                <a:lnTo>
                  <a:pt x="19986" y="1059"/>
                </a:lnTo>
                <a:cubicBezTo>
                  <a:pt x="19987" y="1060"/>
                  <a:pt x="19987" y="1061"/>
                  <a:pt x="19988" y="1061"/>
                </a:cubicBezTo>
                <a:lnTo>
                  <a:pt x="20029" y="1084"/>
                </a:lnTo>
                <a:lnTo>
                  <a:pt x="20039" y="1097"/>
                </a:lnTo>
                <a:lnTo>
                  <a:pt x="20046" y="1116"/>
                </a:lnTo>
                <a:lnTo>
                  <a:pt x="20044" y="1113"/>
                </a:lnTo>
                <a:cubicBezTo>
                  <a:pt x="20042" y="1112"/>
                  <a:pt x="20039" y="1111"/>
                  <a:pt x="20037" y="1113"/>
                </a:cubicBezTo>
                <a:cubicBezTo>
                  <a:pt x="20036" y="1115"/>
                  <a:pt x="20035" y="1119"/>
                  <a:pt x="20036" y="1121"/>
                </a:cubicBezTo>
                <a:lnTo>
                  <a:pt x="20041" y="1136"/>
                </a:lnTo>
                <a:lnTo>
                  <a:pt x="20041" y="1137"/>
                </a:lnTo>
                <a:lnTo>
                  <a:pt x="20036" y="1132"/>
                </a:lnTo>
                <a:lnTo>
                  <a:pt x="20027" y="1123"/>
                </a:lnTo>
                <a:lnTo>
                  <a:pt x="20020" y="1113"/>
                </a:lnTo>
                <a:cubicBezTo>
                  <a:pt x="20019" y="1111"/>
                  <a:pt x="20016" y="1111"/>
                  <a:pt x="20014" y="1112"/>
                </a:cubicBezTo>
                <a:cubicBezTo>
                  <a:pt x="20012" y="1114"/>
                  <a:pt x="20011" y="1118"/>
                  <a:pt x="20012" y="1121"/>
                </a:cubicBezTo>
                <a:lnTo>
                  <a:pt x="20018" y="1134"/>
                </a:lnTo>
                <a:cubicBezTo>
                  <a:pt x="20018" y="1135"/>
                  <a:pt x="20019" y="1136"/>
                  <a:pt x="20020" y="1137"/>
                </a:cubicBezTo>
                <a:lnTo>
                  <a:pt x="20043" y="1159"/>
                </a:lnTo>
                <a:cubicBezTo>
                  <a:pt x="20044" y="1159"/>
                  <a:pt x="20044" y="1159"/>
                  <a:pt x="20044" y="1159"/>
                </a:cubicBezTo>
                <a:lnTo>
                  <a:pt x="20053" y="1162"/>
                </a:lnTo>
                <a:cubicBezTo>
                  <a:pt x="20053" y="1162"/>
                  <a:pt x="20054" y="1162"/>
                  <a:pt x="20055" y="1162"/>
                </a:cubicBezTo>
                <a:lnTo>
                  <a:pt x="20069" y="1158"/>
                </a:lnTo>
                <a:lnTo>
                  <a:pt x="20075" y="1163"/>
                </a:lnTo>
                <a:lnTo>
                  <a:pt x="20079" y="1176"/>
                </a:lnTo>
                <a:cubicBezTo>
                  <a:pt x="20080" y="1177"/>
                  <a:pt x="20080" y="1178"/>
                  <a:pt x="20080" y="1179"/>
                </a:cubicBezTo>
                <a:lnTo>
                  <a:pt x="20083" y="1183"/>
                </a:lnTo>
                <a:cubicBezTo>
                  <a:pt x="20084" y="1184"/>
                  <a:pt x="20085" y="1185"/>
                  <a:pt x="20087" y="1184"/>
                </a:cubicBezTo>
                <a:lnTo>
                  <a:pt x="20091" y="1184"/>
                </a:lnTo>
                <a:cubicBezTo>
                  <a:pt x="20093" y="1184"/>
                  <a:pt x="20094" y="1183"/>
                  <a:pt x="20095" y="1182"/>
                </a:cubicBezTo>
                <a:lnTo>
                  <a:pt x="20102" y="1172"/>
                </a:lnTo>
                <a:lnTo>
                  <a:pt x="20105" y="1176"/>
                </a:lnTo>
                <a:lnTo>
                  <a:pt x="20110" y="1187"/>
                </a:lnTo>
                <a:cubicBezTo>
                  <a:pt x="20111" y="1188"/>
                  <a:pt x="20111" y="1188"/>
                  <a:pt x="20112" y="1188"/>
                </a:cubicBezTo>
                <a:lnTo>
                  <a:pt x="20118" y="1194"/>
                </a:lnTo>
                <a:cubicBezTo>
                  <a:pt x="20120" y="1196"/>
                  <a:pt x="20123" y="1195"/>
                  <a:pt x="20125" y="1193"/>
                </a:cubicBezTo>
                <a:lnTo>
                  <a:pt x="20132" y="1182"/>
                </a:lnTo>
                <a:cubicBezTo>
                  <a:pt x="20133" y="1180"/>
                  <a:pt x="20134" y="1177"/>
                  <a:pt x="20133" y="1175"/>
                </a:cubicBezTo>
                <a:lnTo>
                  <a:pt x="20119" y="1143"/>
                </a:lnTo>
                <a:cubicBezTo>
                  <a:pt x="20118" y="1142"/>
                  <a:pt x="20118" y="1142"/>
                  <a:pt x="20117" y="1142"/>
                </a:cubicBezTo>
                <a:lnTo>
                  <a:pt x="20083" y="1111"/>
                </a:lnTo>
                <a:lnTo>
                  <a:pt x="20078" y="1091"/>
                </a:lnTo>
                <a:lnTo>
                  <a:pt x="20095" y="1101"/>
                </a:lnTo>
                <a:lnTo>
                  <a:pt x="20103" y="1110"/>
                </a:lnTo>
                <a:lnTo>
                  <a:pt x="20123" y="1146"/>
                </a:lnTo>
                <a:lnTo>
                  <a:pt x="20145" y="1172"/>
                </a:lnTo>
                <a:cubicBezTo>
                  <a:pt x="20146" y="1173"/>
                  <a:pt x="20147" y="1174"/>
                  <a:pt x="20148" y="1174"/>
                </a:cubicBezTo>
                <a:lnTo>
                  <a:pt x="20156" y="1176"/>
                </a:lnTo>
                <a:cubicBezTo>
                  <a:pt x="20158" y="1176"/>
                  <a:pt x="20161" y="1174"/>
                  <a:pt x="20162" y="1171"/>
                </a:cubicBezTo>
                <a:lnTo>
                  <a:pt x="20166" y="1156"/>
                </a:lnTo>
                <a:cubicBezTo>
                  <a:pt x="20166" y="1155"/>
                  <a:pt x="20165" y="1153"/>
                  <a:pt x="20165" y="1152"/>
                </a:cubicBezTo>
                <a:lnTo>
                  <a:pt x="20161" y="1134"/>
                </a:lnTo>
                <a:cubicBezTo>
                  <a:pt x="20160" y="1133"/>
                  <a:pt x="20159" y="1131"/>
                  <a:pt x="20158" y="1130"/>
                </a:cubicBezTo>
                <a:lnTo>
                  <a:pt x="20134" y="1116"/>
                </a:lnTo>
                <a:lnTo>
                  <a:pt x="20140" y="1106"/>
                </a:lnTo>
                <a:lnTo>
                  <a:pt x="20152" y="1114"/>
                </a:lnTo>
                <a:lnTo>
                  <a:pt x="20183" y="1155"/>
                </a:lnTo>
                <a:cubicBezTo>
                  <a:pt x="20183" y="1156"/>
                  <a:pt x="20183" y="1157"/>
                  <a:pt x="20183" y="1157"/>
                </a:cubicBezTo>
                <a:lnTo>
                  <a:pt x="20202" y="1172"/>
                </a:lnTo>
                <a:cubicBezTo>
                  <a:pt x="20202" y="1172"/>
                  <a:pt x="20202" y="1172"/>
                  <a:pt x="20203" y="1172"/>
                </a:cubicBezTo>
                <a:lnTo>
                  <a:pt x="20222" y="1177"/>
                </a:lnTo>
                <a:cubicBezTo>
                  <a:pt x="20223" y="1177"/>
                  <a:pt x="20224" y="1177"/>
                  <a:pt x="20225" y="1177"/>
                </a:cubicBezTo>
                <a:lnTo>
                  <a:pt x="20240" y="1171"/>
                </a:lnTo>
                <a:lnTo>
                  <a:pt x="20246" y="1172"/>
                </a:lnTo>
                <a:lnTo>
                  <a:pt x="20250" y="1183"/>
                </a:lnTo>
                <a:lnTo>
                  <a:pt x="20248" y="1185"/>
                </a:lnTo>
                <a:lnTo>
                  <a:pt x="20245" y="1186"/>
                </a:lnTo>
                <a:lnTo>
                  <a:pt x="20240" y="1184"/>
                </a:lnTo>
                <a:lnTo>
                  <a:pt x="20235" y="1179"/>
                </a:lnTo>
                <a:cubicBezTo>
                  <a:pt x="20234" y="1177"/>
                  <a:pt x="20232" y="1177"/>
                  <a:pt x="20230" y="1178"/>
                </a:cubicBezTo>
                <a:cubicBezTo>
                  <a:pt x="20229" y="1179"/>
                  <a:pt x="20227" y="1181"/>
                  <a:pt x="20227" y="1184"/>
                </a:cubicBezTo>
                <a:lnTo>
                  <a:pt x="20227" y="1191"/>
                </a:lnTo>
                <a:cubicBezTo>
                  <a:pt x="20227" y="1192"/>
                  <a:pt x="20227" y="1193"/>
                  <a:pt x="20228" y="1194"/>
                </a:cubicBezTo>
                <a:lnTo>
                  <a:pt x="20217" y="1192"/>
                </a:lnTo>
                <a:cubicBezTo>
                  <a:pt x="20215" y="1191"/>
                  <a:pt x="20212" y="1193"/>
                  <a:pt x="20211" y="1196"/>
                </a:cubicBezTo>
                <a:cubicBezTo>
                  <a:pt x="20210" y="1199"/>
                  <a:pt x="20211" y="1202"/>
                  <a:pt x="20213" y="1204"/>
                </a:cubicBezTo>
                <a:lnTo>
                  <a:pt x="20232" y="1219"/>
                </a:lnTo>
                <a:cubicBezTo>
                  <a:pt x="20233" y="1220"/>
                  <a:pt x="20233" y="1220"/>
                  <a:pt x="20233" y="1220"/>
                </a:cubicBezTo>
                <a:lnTo>
                  <a:pt x="20243" y="1222"/>
                </a:lnTo>
                <a:cubicBezTo>
                  <a:pt x="20243" y="1223"/>
                  <a:pt x="20244" y="1223"/>
                  <a:pt x="20244" y="1223"/>
                </a:cubicBezTo>
                <a:cubicBezTo>
                  <a:pt x="20245" y="1223"/>
                  <a:pt x="20245" y="1223"/>
                  <a:pt x="20246" y="1222"/>
                </a:cubicBezTo>
                <a:lnTo>
                  <a:pt x="20254" y="1218"/>
                </a:lnTo>
                <a:cubicBezTo>
                  <a:pt x="20254" y="1217"/>
                  <a:pt x="20255" y="1217"/>
                  <a:pt x="20255" y="1217"/>
                </a:cubicBezTo>
                <a:lnTo>
                  <a:pt x="20269" y="1201"/>
                </a:lnTo>
                <a:lnTo>
                  <a:pt x="20279" y="1194"/>
                </a:lnTo>
                <a:cubicBezTo>
                  <a:pt x="20280" y="1194"/>
                  <a:pt x="20281" y="1192"/>
                  <a:pt x="20282" y="1191"/>
                </a:cubicBezTo>
                <a:lnTo>
                  <a:pt x="20284" y="1184"/>
                </a:lnTo>
                <a:cubicBezTo>
                  <a:pt x="20284" y="1184"/>
                  <a:pt x="20284" y="1183"/>
                  <a:pt x="20284" y="1182"/>
                </a:cubicBezTo>
                <a:lnTo>
                  <a:pt x="20284" y="1173"/>
                </a:lnTo>
                <a:cubicBezTo>
                  <a:pt x="20284" y="1172"/>
                  <a:pt x="20284" y="1172"/>
                  <a:pt x="20284" y="1171"/>
                </a:cubicBezTo>
                <a:lnTo>
                  <a:pt x="20280" y="1163"/>
                </a:lnTo>
                <a:cubicBezTo>
                  <a:pt x="20280" y="1162"/>
                  <a:pt x="20280" y="1162"/>
                  <a:pt x="20279" y="1161"/>
                </a:cubicBezTo>
                <a:lnTo>
                  <a:pt x="20265" y="1146"/>
                </a:lnTo>
                <a:cubicBezTo>
                  <a:pt x="20264" y="1146"/>
                  <a:pt x="20263" y="1145"/>
                  <a:pt x="20263" y="1145"/>
                </a:cubicBezTo>
                <a:lnTo>
                  <a:pt x="20235" y="1134"/>
                </a:lnTo>
                <a:lnTo>
                  <a:pt x="20236" y="1131"/>
                </a:lnTo>
                <a:lnTo>
                  <a:pt x="20238" y="1130"/>
                </a:lnTo>
                <a:lnTo>
                  <a:pt x="20247" y="1131"/>
                </a:lnTo>
                <a:cubicBezTo>
                  <a:pt x="20247" y="1131"/>
                  <a:pt x="20247" y="1131"/>
                  <a:pt x="20247" y="1131"/>
                </a:cubicBezTo>
                <a:cubicBezTo>
                  <a:pt x="20248" y="1131"/>
                  <a:pt x="20248" y="1131"/>
                  <a:pt x="20248" y="1131"/>
                </a:cubicBezTo>
                <a:cubicBezTo>
                  <a:pt x="20251" y="1131"/>
                  <a:pt x="20253" y="1128"/>
                  <a:pt x="20253" y="1125"/>
                </a:cubicBezTo>
                <a:cubicBezTo>
                  <a:pt x="20253" y="1123"/>
                  <a:pt x="20252" y="1121"/>
                  <a:pt x="20251" y="1120"/>
                </a:cubicBezTo>
                <a:lnTo>
                  <a:pt x="20246" y="1108"/>
                </a:lnTo>
                <a:lnTo>
                  <a:pt x="20258" y="1128"/>
                </a:lnTo>
                <a:cubicBezTo>
                  <a:pt x="20259" y="1128"/>
                  <a:pt x="20259" y="1128"/>
                  <a:pt x="20260" y="1129"/>
                </a:cubicBezTo>
                <a:lnTo>
                  <a:pt x="20276" y="1141"/>
                </a:lnTo>
                <a:cubicBezTo>
                  <a:pt x="20277" y="1142"/>
                  <a:pt x="20279" y="1142"/>
                  <a:pt x="20280" y="1142"/>
                </a:cubicBezTo>
                <a:lnTo>
                  <a:pt x="20292" y="1138"/>
                </a:lnTo>
                <a:cubicBezTo>
                  <a:pt x="20294" y="1137"/>
                  <a:pt x="20295" y="1135"/>
                  <a:pt x="20296" y="1133"/>
                </a:cubicBezTo>
                <a:cubicBezTo>
                  <a:pt x="20296" y="1132"/>
                  <a:pt x="20296" y="1132"/>
                  <a:pt x="20296" y="1132"/>
                </a:cubicBezTo>
                <a:lnTo>
                  <a:pt x="20438" y="1204"/>
                </a:lnTo>
                <a:cubicBezTo>
                  <a:pt x="20438" y="1204"/>
                  <a:pt x="20439" y="1204"/>
                  <a:pt x="20440" y="1204"/>
                </a:cubicBezTo>
                <a:lnTo>
                  <a:pt x="20446" y="1204"/>
                </a:lnTo>
                <a:cubicBezTo>
                  <a:pt x="20447" y="1204"/>
                  <a:pt x="20448" y="1203"/>
                  <a:pt x="20449" y="1202"/>
                </a:cubicBezTo>
                <a:lnTo>
                  <a:pt x="20455" y="1196"/>
                </a:lnTo>
                <a:cubicBezTo>
                  <a:pt x="20456" y="1195"/>
                  <a:pt x="20456" y="1193"/>
                  <a:pt x="20456" y="1192"/>
                </a:cubicBezTo>
                <a:cubicBezTo>
                  <a:pt x="20456" y="1190"/>
                  <a:pt x="20456" y="1188"/>
                  <a:pt x="20455" y="1187"/>
                </a:cubicBezTo>
                <a:lnTo>
                  <a:pt x="20445" y="1172"/>
                </a:lnTo>
                <a:cubicBezTo>
                  <a:pt x="20444" y="1172"/>
                  <a:pt x="20444" y="1172"/>
                  <a:pt x="20444" y="1172"/>
                </a:cubicBezTo>
                <a:lnTo>
                  <a:pt x="20422" y="1158"/>
                </a:lnTo>
                <a:lnTo>
                  <a:pt x="20413" y="1147"/>
                </a:lnTo>
                <a:lnTo>
                  <a:pt x="20412" y="1131"/>
                </a:lnTo>
                <a:cubicBezTo>
                  <a:pt x="20412" y="1130"/>
                  <a:pt x="20411" y="1128"/>
                  <a:pt x="20411" y="1127"/>
                </a:cubicBezTo>
                <a:lnTo>
                  <a:pt x="20428" y="1142"/>
                </a:lnTo>
                <a:cubicBezTo>
                  <a:pt x="20428" y="1143"/>
                  <a:pt x="20428" y="1143"/>
                  <a:pt x="20429" y="1143"/>
                </a:cubicBezTo>
                <a:lnTo>
                  <a:pt x="20477" y="1164"/>
                </a:lnTo>
                <a:cubicBezTo>
                  <a:pt x="20478" y="1164"/>
                  <a:pt x="20478" y="1164"/>
                  <a:pt x="20478" y="1164"/>
                </a:cubicBezTo>
                <a:cubicBezTo>
                  <a:pt x="20479" y="1164"/>
                  <a:pt x="20479" y="1164"/>
                  <a:pt x="20479" y="1164"/>
                </a:cubicBezTo>
                <a:cubicBezTo>
                  <a:pt x="20482" y="1164"/>
                  <a:pt x="20484" y="1161"/>
                  <a:pt x="20484" y="1158"/>
                </a:cubicBezTo>
                <a:cubicBezTo>
                  <a:pt x="20484" y="1156"/>
                  <a:pt x="20483" y="1154"/>
                  <a:pt x="20482" y="1153"/>
                </a:cubicBezTo>
                <a:lnTo>
                  <a:pt x="20479" y="1146"/>
                </a:lnTo>
                <a:lnTo>
                  <a:pt x="20476" y="1142"/>
                </a:lnTo>
                <a:lnTo>
                  <a:pt x="20478" y="1140"/>
                </a:lnTo>
                <a:cubicBezTo>
                  <a:pt x="20478" y="1140"/>
                  <a:pt x="20479" y="1139"/>
                  <a:pt x="20479" y="1138"/>
                </a:cubicBezTo>
                <a:lnTo>
                  <a:pt x="20484" y="1133"/>
                </a:lnTo>
                <a:cubicBezTo>
                  <a:pt x="20484" y="1132"/>
                  <a:pt x="20485" y="1132"/>
                  <a:pt x="20485" y="1131"/>
                </a:cubicBezTo>
                <a:lnTo>
                  <a:pt x="20489" y="1120"/>
                </a:lnTo>
                <a:lnTo>
                  <a:pt x="20492" y="1102"/>
                </a:lnTo>
                <a:lnTo>
                  <a:pt x="20501" y="1090"/>
                </a:lnTo>
                <a:cubicBezTo>
                  <a:pt x="20502" y="1089"/>
                  <a:pt x="20502" y="1088"/>
                  <a:pt x="20503" y="1087"/>
                </a:cubicBezTo>
                <a:lnTo>
                  <a:pt x="20505" y="1064"/>
                </a:lnTo>
                <a:cubicBezTo>
                  <a:pt x="20505" y="1062"/>
                  <a:pt x="20505" y="1060"/>
                  <a:pt x="20504" y="1058"/>
                </a:cubicBezTo>
                <a:lnTo>
                  <a:pt x="20494" y="1047"/>
                </a:lnTo>
                <a:lnTo>
                  <a:pt x="20484" y="1039"/>
                </a:lnTo>
                <a:lnTo>
                  <a:pt x="20480" y="1029"/>
                </a:lnTo>
                <a:lnTo>
                  <a:pt x="20483" y="1030"/>
                </a:lnTo>
                <a:lnTo>
                  <a:pt x="20494" y="1044"/>
                </a:lnTo>
                <a:cubicBezTo>
                  <a:pt x="20494" y="1044"/>
                  <a:pt x="20495" y="1045"/>
                  <a:pt x="20496" y="1045"/>
                </a:cubicBezTo>
                <a:lnTo>
                  <a:pt x="20503" y="1048"/>
                </a:lnTo>
                <a:cubicBezTo>
                  <a:pt x="20503" y="1048"/>
                  <a:pt x="20504" y="1048"/>
                  <a:pt x="20504" y="1048"/>
                </a:cubicBezTo>
                <a:lnTo>
                  <a:pt x="20525" y="1045"/>
                </a:lnTo>
                <a:cubicBezTo>
                  <a:pt x="20527" y="1045"/>
                  <a:pt x="20529" y="1044"/>
                  <a:pt x="20530" y="1041"/>
                </a:cubicBezTo>
                <a:cubicBezTo>
                  <a:pt x="20531" y="1039"/>
                  <a:pt x="20530" y="1037"/>
                  <a:pt x="20529" y="1035"/>
                </a:cubicBezTo>
                <a:lnTo>
                  <a:pt x="20490" y="979"/>
                </a:lnTo>
                <a:lnTo>
                  <a:pt x="20487" y="953"/>
                </a:lnTo>
                <a:cubicBezTo>
                  <a:pt x="20487" y="951"/>
                  <a:pt x="20487" y="950"/>
                  <a:pt x="20485" y="949"/>
                </a:cubicBezTo>
                <a:cubicBezTo>
                  <a:pt x="20484" y="948"/>
                  <a:pt x="20483" y="947"/>
                  <a:pt x="20482" y="947"/>
                </a:cubicBezTo>
                <a:lnTo>
                  <a:pt x="20445" y="955"/>
                </a:lnTo>
                <a:lnTo>
                  <a:pt x="20437" y="946"/>
                </a:lnTo>
                <a:lnTo>
                  <a:pt x="20426" y="930"/>
                </a:lnTo>
                <a:cubicBezTo>
                  <a:pt x="20426" y="930"/>
                  <a:pt x="20426" y="929"/>
                  <a:pt x="20425" y="929"/>
                </a:cubicBezTo>
                <a:lnTo>
                  <a:pt x="20400" y="910"/>
                </a:lnTo>
                <a:cubicBezTo>
                  <a:pt x="20400" y="910"/>
                  <a:pt x="20400" y="910"/>
                  <a:pt x="20399" y="909"/>
                </a:cubicBezTo>
                <a:lnTo>
                  <a:pt x="20384" y="905"/>
                </a:lnTo>
                <a:lnTo>
                  <a:pt x="20379" y="900"/>
                </a:lnTo>
                <a:lnTo>
                  <a:pt x="20364" y="873"/>
                </a:lnTo>
                <a:cubicBezTo>
                  <a:pt x="20363" y="872"/>
                  <a:pt x="20363" y="872"/>
                  <a:pt x="20363" y="871"/>
                </a:cubicBezTo>
                <a:lnTo>
                  <a:pt x="20353" y="863"/>
                </a:lnTo>
                <a:lnTo>
                  <a:pt x="20350" y="857"/>
                </a:lnTo>
                <a:lnTo>
                  <a:pt x="20340" y="828"/>
                </a:lnTo>
                <a:lnTo>
                  <a:pt x="20336" y="820"/>
                </a:lnTo>
                <a:cubicBezTo>
                  <a:pt x="20336" y="819"/>
                  <a:pt x="20335" y="818"/>
                  <a:pt x="20335" y="818"/>
                </a:cubicBezTo>
                <a:lnTo>
                  <a:pt x="20329" y="811"/>
                </a:lnTo>
                <a:cubicBezTo>
                  <a:pt x="20329" y="811"/>
                  <a:pt x="20328" y="810"/>
                  <a:pt x="20328" y="810"/>
                </a:cubicBezTo>
                <a:lnTo>
                  <a:pt x="20316" y="803"/>
                </a:lnTo>
                <a:lnTo>
                  <a:pt x="20282" y="761"/>
                </a:lnTo>
                <a:lnTo>
                  <a:pt x="20265" y="718"/>
                </a:lnTo>
                <a:lnTo>
                  <a:pt x="20147" y="519"/>
                </a:lnTo>
                <a:lnTo>
                  <a:pt x="20138" y="498"/>
                </a:lnTo>
                <a:lnTo>
                  <a:pt x="20135" y="479"/>
                </a:lnTo>
                <a:lnTo>
                  <a:pt x="20134" y="460"/>
                </a:lnTo>
                <a:lnTo>
                  <a:pt x="20128" y="409"/>
                </a:lnTo>
                <a:lnTo>
                  <a:pt x="20124" y="392"/>
                </a:lnTo>
                <a:lnTo>
                  <a:pt x="20116" y="372"/>
                </a:lnTo>
                <a:lnTo>
                  <a:pt x="20100" y="347"/>
                </a:lnTo>
                <a:lnTo>
                  <a:pt x="20093" y="328"/>
                </a:lnTo>
                <a:lnTo>
                  <a:pt x="20078" y="265"/>
                </a:lnTo>
                <a:lnTo>
                  <a:pt x="20072" y="247"/>
                </a:lnTo>
                <a:lnTo>
                  <a:pt x="20059" y="222"/>
                </a:lnTo>
                <a:lnTo>
                  <a:pt x="20039" y="169"/>
                </a:lnTo>
                <a:lnTo>
                  <a:pt x="20027" y="96"/>
                </a:lnTo>
                <a:lnTo>
                  <a:pt x="20009" y="31"/>
                </a:lnTo>
                <a:lnTo>
                  <a:pt x="20005" y="5"/>
                </a:lnTo>
                <a:cubicBezTo>
                  <a:pt x="20005" y="2"/>
                  <a:pt x="20002" y="0"/>
                  <a:pt x="20000" y="0"/>
                </a:cubicBezTo>
                <a:lnTo>
                  <a:pt x="18970" y="0"/>
                </a:lnTo>
                <a:close/>
                <a:moveTo>
                  <a:pt x="13036" y="647"/>
                </a:moveTo>
                <a:cubicBezTo>
                  <a:pt x="13034" y="648"/>
                  <a:pt x="13033" y="650"/>
                  <a:pt x="13033" y="653"/>
                </a:cubicBezTo>
                <a:lnTo>
                  <a:pt x="13031" y="680"/>
                </a:lnTo>
                <a:lnTo>
                  <a:pt x="13028" y="680"/>
                </a:lnTo>
                <a:lnTo>
                  <a:pt x="13019" y="677"/>
                </a:lnTo>
                <a:cubicBezTo>
                  <a:pt x="13017" y="676"/>
                  <a:pt x="13015" y="677"/>
                  <a:pt x="13014" y="679"/>
                </a:cubicBezTo>
                <a:lnTo>
                  <a:pt x="13005" y="689"/>
                </a:lnTo>
                <a:cubicBezTo>
                  <a:pt x="13004" y="690"/>
                  <a:pt x="13004" y="691"/>
                  <a:pt x="13004" y="693"/>
                </a:cubicBezTo>
                <a:lnTo>
                  <a:pt x="13001" y="705"/>
                </a:lnTo>
                <a:lnTo>
                  <a:pt x="13001" y="714"/>
                </a:lnTo>
                <a:lnTo>
                  <a:pt x="13002" y="739"/>
                </a:lnTo>
                <a:lnTo>
                  <a:pt x="13004" y="751"/>
                </a:lnTo>
                <a:cubicBezTo>
                  <a:pt x="13004" y="752"/>
                  <a:pt x="13004" y="753"/>
                  <a:pt x="13004" y="754"/>
                </a:cubicBezTo>
                <a:lnTo>
                  <a:pt x="13007" y="760"/>
                </a:lnTo>
                <a:cubicBezTo>
                  <a:pt x="13008" y="761"/>
                  <a:pt x="13009" y="762"/>
                  <a:pt x="13009" y="762"/>
                </a:cubicBezTo>
                <a:lnTo>
                  <a:pt x="13014" y="765"/>
                </a:lnTo>
                <a:lnTo>
                  <a:pt x="13013" y="771"/>
                </a:lnTo>
                <a:lnTo>
                  <a:pt x="13011" y="784"/>
                </a:lnTo>
                <a:lnTo>
                  <a:pt x="13012" y="798"/>
                </a:lnTo>
                <a:lnTo>
                  <a:pt x="13014" y="808"/>
                </a:lnTo>
                <a:lnTo>
                  <a:pt x="13011" y="816"/>
                </a:lnTo>
                <a:lnTo>
                  <a:pt x="13007" y="807"/>
                </a:lnTo>
                <a:lnTo>
                  <a:pt x="13005" y="784"/>
                </a:lnTo>
                <a:cubicBezTo>
                  <a:pt x="13005" y="783"/>
                  <a:pt x="13005" y="782"/>
                  <a:pt x="13004" y="782"/>
                </a:cubicBezTo>
                <a:lnTo>
                  <a:pt x="12999" y="769"/>
                </a:lnTo>
                <a:cubicBezTo>
                  <a:pt x="12998" y="767"/>
                  <a:pt x="12997" y="766"/>
                  <a:pt x="12995" y="765"/>
                </a:cubicBezTo>
                <a:lnTo>
                  <a:pt x="12940" y="746"/>
                </a:lnTo>
                <a:cubicBezTo>
                  <a:pt x="12938" y="745"/>
                  <a:pt x="12937" y="746"/>
                  <a:pt x="12936" y="748"/>
                </a:cubicBezTo>
                <a:lnTo>
                  <a:pt x="12928" y="755"/>
                </a:lnTo>
                <a:cubicBezTo>
                  <a:pt x="12926" y="756"/>
                  <a:pt x="12925" y="758"/>
                  <a:pt x="12926" y="761"/>
                </a:cubicBezTo>
                <a:lnTo>
                  <a:pt x="12928" y="782"/>
                </a:lnTo>
                <a:cubicBezTo>
                  <a:pt x="12928" y="783"/>
                  <a:pt x="12929" y="784"/>
                  <a:pt x="12929" y="785"/>
                </a:cubicBezTo>
                <a:lnTo>
                  <a:pt x="12933" y="793"/>
                </a:lnTo>
                <a:cubicBezTo>
                  <a:pt x="12934" y="794"/>
                  <a:pt x="12934" y="794"/>
                  <a:pt x="12935" y="794"/>
                </a:cubicBezTo>
                <a:lnTo>
                  <a:pt x="12944" y="803"/>
                </a:lnTo>
                <a:lnTo>
                  <a:pt x="12948" y="808"/>
                </a:lnTo>
                <a:lnTo>
                  <a:pt x="12954" y="819"/>
                </a:lnTo>
                <a:lnTo>
                  <a:pt x="12955" y="824"/>
                </a:lnTo>
                <a:lnTo>
                  <a:pt x="12920" y="805"/>
                </a:lnTo>
                <a:cubicBezTo>
                  <a:pt x="12919" y="804"/>
                  <a:pt x="12917" y="804"/>
                  <a:pt x="12916" y="805"/>
                </a:cubicBezTo>
                <a:lnTo>
                  <a:pt x="12910" y="807"/>
                </a:lnTo>
                <a:cubicBezTo>
                  <a:pt x="12909" y="808"/>
                  <a:pt x="12908" y="810"/>
                  <a:pt x="12908" y="811"/>
                </a:cubicBezTo>
                <a:lnTo>
                  <a:pt x="12903" y="826"/>
                </a:lnTo>
                <a:lnTo>
                  <a:pt x="12901" y="854"/>
                </a:lnTo>
                <a:cubicBezTo>
                  <a:pt x="12901" y="855"/>
                  <a:pt x="12901" y="857"/>
                  <a:pt x="12902" y="858"/>
                </a:cubicBezTo>
                <a:lnTo>
                  <a:pt x="12910" y="874"/>
                </a:lnTo>
                <a:cubicBezTo>
                  <a:pt x="12910" y="874"/>
                  <a:pt x="12910" y="875"/>
                  <a:pt x="12910" y="875"/>
                </a:cubicBezTo>
                <a:lnTo>
                  <a:pt x="12920" y="885"/>
                </a:lnTo>
                <a:cubicBezTo>
                  <a:pt x="12921" y="886"/>
                  <a:pt x="12921" y="886"/>
                  <a:pt x="12922" y="887"/>
                </a:cubicBezTo>
                <a:lnTo>
                  <a:pt x="12958" y="897"/>
                </a:lnTo>
                <a:cubicBezTo>
                  <a:pt x="12959" y="898"/>
                  <a:pt x="12960" y="898"/>
                  <a:pt x="12961" y="897"/>
                </a:cubicBezTo>
                <a:lnTo>
                  <a:pt x="12966" y="895"/>
                </a:lnTo>
                <a:lnTo>
                  <a:pt x="12968" y="900"/>
                </a:lnTo>
                <a:cubicBezTo>
                  <a:pt x="12969" y="903"/>
                  <a:pt x="12971" y="905"/>
                  <a:pt x="12973" y="905"/>
                </a:cubicBezTo>
                <a:lnTo>
                  <a:pt x="12978" y="905"/>
                </a:lnTo>
                <a:cubicBezTo>
                  <a:pt x="12978" y="905"/>
                  <a:pt x="12979" y="905"/>
                  <a:pt x="12980" y="905"/>
                </a:cubicBezTo>
                <a:lnTo>
                  <a:pt x="12985" y="902"/>
                </a:lnTo>
                <a:lnTo>
                  <a:pt x="12986" y="907"/>
                </a:lnTo>
                <a:cubicBezTo>
                  <a:pt x="12986" y="908"/>
                  <a:pt x="12986" y="908"/>
                  <a:pt x="12987" y="909"/>
                </a:cubicBezTo>
                <a:lnTo>
                  <a:pt x="12988" y="913"/>
                </a:lnTo>
                <a:cubicBezTo>
                  <a:pt x="12990" y="915"/>
                  <a:pt x="12992" y="916"/>
                  <a:pt x="12994" y="915"/>
                </a:cubicBezTo>
                <a:lnTo>
                  <a:pt x="12997" y="914"/>
                </a:lnTo>
                <a:lnTo>
                  <a:pt x="13002" y="926"/>
                </a:lnTo>
                <a:lnTo>
                  <a:pt x="13002" y="927"/>
                </a:lnTo>
                <a:lnTo>
                  <a:pt x="12999" y="934"/>
                </a:lnTo>
                <a:lnTo>
                  <a:pt x="12997" y="935"/>
                </a:lnTo>
                <a:lnTo>
                  <a:pt x="12996" y="935"/>
                </a:lnTo>
                <a:cubicBezTo>
                  <a:pt x="12995" y="935"/>
                  <a:pt x="12993" y="936"/>
                  <a:pt x="12992" y="937"/>
                </a:cubicBezTo>
                <a:cubicBezTo>
                  <a:pt x="12991" y="938"/>
                  <a:pt x="12990" y="940"/>
                  <a:pt x="12990" y="942"/>
                </a:cubicBezTo>
                <a:lnTo>
                  <a:pt x="12990" y="948"/>
                </a:lnTo>
                <a:cubicBezTo>
                  <a:pt x="12990" y="949"/>
                  <a:pt x="12990" y="949"/>
                  <a:pt x="12990" y="949"/>
                </a:cubicBezTo>
                <a:lnTo>
                  <a:pt x="12964" y="942"/>
                </a:lnTo>
                <a:cubicBezTo>
                  <a:pt x="12963" y="942"/>
                  <a:pt x="12962" y="942"/>
                  <a:pt x="12961" y="942"/>
                </a:cubicBezTo>
                <a:lnTo>
                  <a:pt x="12955" y="943"/>
                </a:lnTo>
                <a:cubicBezTo>
                  <a:pt x="12954" y="944"/>
                  <a:pt x="12953" y="945"/>
                  <a:pt x="12952" y="946"/>
                </a:cubicBezTo>
                <a:lnTo>
                  <a:pt x="12949" y="951"/>
                </a:lnTo>
                <a:cubicBezTo>
                  <a:pt x="12949" y="952"/>
                  <a:pt x="12948" y="952"/>
                  <a:pt x="12948" y="953"/>
                </a:cubicBezTo>
                <a:lnTo>
                  <a:pt x="12943" y="977"/>
                </a:lnTo>
                <a:lnTo>
                  <a:pt x="12940" y="996"/>
                </a:lnTo>
                <a:cubicBezTo>
                  <a:pt x="12940" y="997"/>
                  <a:pt x="12940" y="999"/>
                  <a:pt x="12941" y="1000"/>
                </a:cubicBezTo>
                <a:lnTo>
                  <a:pt x="12944" y="1010"/>
                </a:lnTo>
                <a:cubicBezTo>
                  <a:pt x="12944" y="1011"/>
                  <a:pt x="12945" y="1012"/>
                  <a:pt x="12946" y="1013"/>
                </a:cubicBezTo>
                <a:lnTo>
                  <a:pt x="12952" y="1018"/>
                </a:lnTo>
                <a:cubicBezTo>
                  <a:pt x="12953" y="1018"/>
                  <a:pt x="12954" y="1018"/>
                  <a:pt x="12954" y="1019"/>
                </a:cubicBezTo>
                <a:lnTo>
                  <a:pt x="12953" y="1023"/>
                </a:lnTo>
                <a:lnTo>
                  <a:pt x="12949" y="1021"/>
                </a:lnTo>
                <a:cubicBezTo>
                  <a:pt x="12948" y="1021"/>
                  <a:pt x="12947" y="1021"/>
                  <a:pt x="12947" y="1021"/>
                </a:cubicBezTo>
                <a:lnTo>
                  <a:pt x="12910" y="1023"/>
                </a:lnTo>
                <a:cubicBezTo>
                  <a:pt x="12908" y="1024"/>
                  <a:pt x="12907" y="1024"/>
                  <a:pt x="12907" y="1026"/>
                </a:cubicBezTo>
                <a:lnTo>
                  <a:pt x="12899" y="1037"/>
                </a:lnTo>
                <a:cubicBezTo>
                  <a:pt x="12899" y="1038"/>
                  <a:pt x="12899" y="1039"/>
                  <a:pt x="12898" y="1040"/>
                </a:cubicBezTo>
                <a:lnTo>
                  <a:pt x="12891" y="1065"/>
                </a:lnTo>
                <a:cubicBezTo>
                  <a:pt x="12890" y="1067"/>
                  <a:pt x="12891" y="1069"/>
                  <a:pt x="12892" y="1071"/>
                </a:cubicBezTo>
                <a:lnTo>
                  <a:pt x="12898" y="1078"/>
                </a:lnTo>
                <a:lnTo>
                  <a:pt x="12907" y="1085"/>
                </a:lnTo>
                <a:lnTo>
                  <a:pt x="12908" y="1087"/>
                </a:lnTo>
                <a:lnTo>
                  <a:pt x="12897" y="1108"/>
                </a:lnTo>
                <a:cubicBezTo>
                  <a:pt x="12897" y="1109"/>
                  <a:pt x="12897" y="1110"/>
                  <a:pt x="12896" y="1111"/>
                </a:cubicBezTo>
                <a:lnTo>
                  <a:pt x="12895" y="1125"/>
                </a:lnTo>
                <a:cubicBezTo>
                  <a:pt x="12895" y="1127"/>
                  <a:pt x="12895" y="1128"/>
                  <a:pt x="12896" y="1129"/>
                </a:cubicBezTo>
                <a:lnTo>
                  <a:pt x="12903" y="1144"/>
                </a:lnTo>
                <a:cubicBezTo>
                  <a:pt x="12904" y="1145"/>
                  <a:pt x="12904" y="1145"/>
                  <a:pt x="12905" y="1146"/>
                </a:cubicBezTo>
                <a:lnTo>
                  <a:pt x="12921" y="1160"/>
                </a:lnTo>
                <a:cubicBezTo>
                  <a:pt x="12920" y="1159"/>
                  <a:pt x="12918" y="1159"/>
                  <a:pt x="12917" y="1159"/>
                </a:cubicBezTo>
                <a:lnTo>
                  <a:pt x="12908" y="1160"/>
                </a:lnTo>
                <a:lnTo>
                  <a:pt x="12907" y="1160"/>
                </a:lnTo>
                <a:lnTo>
                  <a:pt x="12901" y="1150"/>
                </a:lnTo>
                <a:lnTo>
                  <a:pt x="12899" y="1148"/>
                </a:lnTo>
                <a:cubicBezTo>
                  <a:pt x="12898" y="1146"/>
                  <a:pt x="12896" y="1146"/>
                  <a:pt x="12894" y="1146"/>
                </a:cubicBezTo>
                <a:lnTo>
                  <a:pt x="12887" y="1150"/>
                </a:lnTo>
                <a:cubicBezTo>
                  <a:pt x="12886" y="1150"/>
                  <a:pt x="12886" y="1151"/>
                  <a:pt x="12885" y="1151"/>
                </a:cubicBezTo>
                <a:lnTo>
                  <a:pt x="12876" y="1163"/>
                </a:lnTo>
                <a:lnTo>
                  <a:pt x="12869" y="1180"/>
                </a:lnTo>
                <a:lnTo>
                  <a:pt x="12863" y="1197"/>
                </a:lnTo>
                <a:cubicBezTo>
                  <a:pt x="12863" y="1198"/>
                  <a:pt x="12863" y="1200"/>
                  <a:pt x="12864" y="1201"/>
                </a:cubicBezTo>
                <a:cubicBezTo>
                  <a:pt x="12865" y="1203"/>
                  <a:pt x="12866" y="1204"/>
                  <a:pt x="12867" y="1205"/>
                </a:cubicBezTo>
                <a:lnTo>
                  <a:pt x="12871" y="1208"/>
                </a:lnTo>
                <a:lnTo>
                  <a:pt x="12870" y="1212"/>
                </a:lnTo>
                <a:lnTo>
                  <a:pt x="12869" y="1214"/>
                </a:lnTo>
                <a:lnTo>
                  <a:pt x="12864" y="1219"/>
                </a:lnTo>
                <a:cubicBezTo>
                  <a:pt x="12862" y="1221"/>
                  <a:pt x="12862" y="1224"/>
                  <a:pt x="12862" y="1227"/>
                </a:cubicBezTo>
                <a:lnTo>
                  <a:pt x="12865" y="1236"/>
                </a:lnTo>
                <a:cubicBezTo>
                  <a:pt x="12865" y="1237"/>
                  <a:pt x="12865" y="1238"/>
                  <a:pt x="12865" y="1239"/>
                </a:cubicBezTo>
                <a:lnTo>
                  <a:pt x="12877" y="1260"/>
                </a:lnTo>
                <a:lnTo>
                  <a:pt x="12882" y="1276"/>
                </a:lnTo>
                <a:lnTo>
                  <a:pt x="12884" y="1279"/>
                </a:lnTo>
                <a:lnTo>
                  <a:pt x="12864" y="1289"/>
                </a:lnTo>
                <a:lnTo>
                  <a:pt x="12867" y="1279"/>
                </a:lnTo>
                <a:cubicBezTo>
                  <a:pt x="12867" y="1277"/>
                  <a:pt x="12866" y="1275"/>
                  <a:pt x="12865" y="1273"/>
                </a:cubicBezTo>
                <a:cubicBezTo>
                  <a:pt x="12864" y="1272"/>
                  <a:pt x="12863" y="1271"/>
                  <a:pt x="12862" y="1271"/>
                </a:cubicBezTo>
                <a:lnTo>
                  <a:pt x="12828" y="1273"/>
                </a:lnTo>
                <a:cubicBezTo>
                  <a:pt x="12826" y="1274"/>
                  <a:pt x="12824" y="1276"/>
                  <a:pt x="12823" y="1278"/>
                </a:cubicBezTo>
                <a:lnTo>
                  <a:pt x="12822" y="1289"/>
                </a:lnTo>
                <a:lnTo>
                  <a:pt x="12820" y="1303"/>
                </a:lnTo>
                <a:lnTo>
                  <a:pt x="12816" y="1316"/>
                </a:lnTo>
                <a:lnTo>
                  <a:pt x="12810" y="1325"/>
                </a:lnTo>
                <a:lnTo>
                  <a:pt x="12804" y="1330"/>
                </a:lnTo>
                <a:lnTo>
                  <a:pt x="12800" y="1330"/>
                </a:lnTo>
                <a:lnTo>
                  <a:pt x="12794" y="1325"/>
                </a:lnTo>
                <a:cubicBezTo>
                  <a:pt x="12792" y="1324"/>
                  <a:pt x="12790" y="1324"/>
                  <a:pt x="12788" y="1326"/>
                </a:cubicBezTo>
                <a:lnTo>
                  <a:pt x="12786" y="1328"/>
                </a:lnTo>
                <a:cubicBezTo>
                  <a:pt x="12786" y="1328"/>
                  <a:pt x="12785" y="1329"/>
                  <a:pt x="12785" y="1329"/>
                </a:cubicBezTo>
                <a:lnTo>
                  <a:pt x="12779" y="1341"/>
                </a:lnTo>
                <a:lnTo>
                  <a:pt x="12778" y="1346"/>
                </a:lnTo>
                <a:cubicBezTo>
                  <a:pt x="12778" y="1347"/>
                  <a:pt x="12778" y="1349"/>
                  <a:pt x="12778" y="1349"/>
                </a:cubicBezTo>
                <a:lnTo>
                  <a:pt x="12778" y="1357"/>
                </a:lnTo>
                <a:lnTo>
                  <a:pt x="12781" y="1369"/>
                </a:lnTo>
                <a:lnTo>
                  <a:pt x="12780" y="1368"/>
                </a:lnTo>
                <a:cubicBezTo>
                  <a:pt x="12779" y="1368"/>
                  <a:pt x="12778" y="1368"/>
                  <a:pt x="12777" y="1368"/>
                </a:cubicBezTo>
                <a:lnTo>
                  <a:pt x="12773" y="1369"/>
                </a:lnTo>
                <a:cubicBezTo>
                  <a:pt x="12772" y="1369"/>
                  <a:pt x="12771" y="1370"/>
                  <a:pt x="12770" y="1371"/>
                </a:cubicBezTo>
                <a:lnTo>
                  <a:pt x="12767" y="1376"/>
                </a:lnTo>
                <a:cubicBezTo>
                  <a:pt x="12767" y="1377"/>
                  <a:pt x="12767" y="1378"/>
                  <a:pt x="12766" y="1379"/>
                </a:cubicBezTo>
                <a:lnTo>
                  <a:pt x="12764" y="1390"/>
                </a:lnTo>
                <a:lnTo>
                  <a:pt x="12763" y="1393"/>
                </a:lnTo>
                <a:lnTo>
                  <a:pt x="12757" y="1389"/>
                </a:lnTo>
                <a:lnTo>
                  <a:pt x="12757" y="1385"/>
                </a:lnTo>
                <a:lnTo>
                  <a:pt x="12757" y="1379"/>
                </a:lnTo>
                <a:lnTo>
                  <a:pt x="12758" y="1378"/>
                </a:lnTo>
                <a:cubicBezTo>
                  <a:pt x="12758" y="1377"/>
                  <a:pt x="12759" y="1376"/>
                  <a:pt x="12759" y="1375"/>
                </a:cubicBezTo>
                <a:lnTo>
                  <a:pt x="12761" y="1356"/>
                </a:lnTo>
                <a:lnTo>
                  <a:pt x="12762" y="1348"/>
                </a:lnTo>
                <a:lnTo>
                  <a:pt x="12761" y="1341"/>
                </a:lnTo>
                <a:lnTo>
                  <a:pt x="12759" y="1333"/>
                </a:lnTo>
                <a:lnTo>
                  <a:pt x="12759" y="1326"/>
                </a:lnTo>
                <a:lnTo>
                  <a:pt x="12761" y="1312"/>
                </a:lnTo>
                <a:lnTo>
                  <a:pt x="12765" y="1301"/>
                </a:lnTo>
                <a:lnTo>
                  <a:pt x="12775" y="1287"/>
                </a:lnTo>
                <a:cubicBezTo>
                  <a:pt x="12776" y="1286"/>
                  <a:pt x="12776" y="1284"/>
                  <a:pt x="12776" y="1282"/>
                </a:cubicBezTo>
                <a:lnTo>
                  <a:pt x="12773" y="1268"/>
                </a:lnTo>
                <a:lnTo>
                  <a:pt x="12771" y="1262"/>
                </a:lnTo>
                <a:lnTo>
                  <a:pt x="12770" y="1256"/>
                </a:lnTo>
                <a:lnTo>
                  <a:pt x="12771" y="1245"/>
                </a:lnTo>
                <a:lnTo>
                  <a:pt x="12773" y="1237"/>
                </a:lnTo>
                <a:lnTo>
                  <a:pt x="12778" y="1230"/>
                </a:lnTo>
                <a:lnTo>
                  <a:pt x="12782" y="1222"/>
                </a:lnTo>
                <a:cubicBezTo>
                  <a:pt x="12782" y="1221"/>
                  <a:pt x="12782" y="1219"/>
                  <a:pt x="12782" y="1218"/>
                </a:cubicBezTo>
                <a:lnTo>
                  <a:pt x="12781" y="1205"/>
                </a:lnTo>
                <a:lnTo>
                  <a:pt x="12795" y="1128"/>
                </a:lnTo>
                <a:cubicBezTo>
                  <a:pt x="12795" y="1126"/>
                  <a:pt x="12794" y="1124"/>
                  <a:pt x="12793" y="1122"/>
                </a:cubicBezTo>
                <a:lnTo>
                  <a:pt x="12785" y="1111"/>
                </a:lnTo>
                <a:cubicBezTo>
                  <a:pt x="12784" y="1110"/>
                  <a:pt x="12784" y="1110"/>
                  <a:pt x="12783" y="1109"/>
                </a:cubicBezTo>
                <a:lnTo>
                  <a:pt x="12761" y="1099"/>
                </a:lnTo>
                <a:cubicBezTo>
                  <a:pt x="12761" y="1099"/>
                  <a:pt x="12760" y="1099"/>
                  <a:pt x="12759" y="1099"/>
                </a:cubicBezTo>
                <a:lnTo>
                  <a:pt x="12750" y="1100"/>
                </a:lnTo>
                <a:cubicBezTo>
                  <a:pt x="12749" y="1100"/>
                  <a:pt x="12749" y="1101"/>
                  <a:pt x="12748" y="1101"/>
                </a:cubicBezTo>
                <a:lnTo>
                  <a:pt x="12720" y="1121"/>
                </a:lnTo>
                <a:lnTo>
                  <a:pt x="12788" y="1069"/>
                </a:lnTo>
                <a:cubicBezTo>
                  <a:pt x="12789" y="1068"/>
                  <a:pt x="12789" y="1067"/>
                  <a:pt x="12790" y="1066"/>
                </a:cubicBezTo>
                <a:lnTo>
                  <a:pt x="12803" y="1038"/>
                </a:lnTo>
                <a:cubicBezTo>
                  <a:pt x="12803" y="1037"/>
                  <a:pt x="12803" y="1035"/>
                  <a:pt x="12803" y="1034"/>
                </a:cubicBezTo>
                <a:lnTo>
                  <a:pt x="12802" y="1017"/>
                </a:lnTo>
                <a:lnTo>
                  <a:pt x="12803" y="1001"/>
                </a:lnTo>
                <a:lnTo>
                  <a:pt x="12806" y="985"/>
                </a:lnTo>
                <a:lnTo>
                  <a:pt x="12810" y="971"/>
                </a:lnTo>
                <a:lnTo>
                  <a:pt x="12814" y="960"/>
                </a:lnTo>
                <a:lnTo>
                  <a:pt x="12816" y="952"/>
                </a:lnTo>
                <a:cubicBezTo>
                  <a:pt x="12817" y="952"/>
                  <a:pt x="12816" y="951"/>
                  <a:pt x="12816" y="951"/>
                </a:cubicBezTo>
                <a:lnTo>
                  <a:pt x="12817" y="942"/>
                </a:lnTo>
                <a:cubicBezTo>
                  <a:pt x="12817" y="941"/>
                  <a:pt x="12817" y="940"/>
                  <a:pt x="12816" y="938"/>
                </a:cubicBezTo>
                <a:lnTo>
                  <a:pt x="12814" y="932"/>
                </a:lnTo>
                <a:cubicBezTo>
                  <a:pt x="12813" y="930"/>
                  <a:pt x="12812" y="929"/>
                  <a:pt x="12811" y="929"/>
                </a:cubicBezTo>
                <a:cubicBezTo>
                  <a:pt x="12809" y="928"/>
                  <a:pt x="12808" y="929"/>
                  <a:pt x="12806" y="930"/>
                </a:cubicBezTo>
                <a:lnTo>
                  <a:pt x="12803" y="933"/>
                </a:lnTo>
                <a:cubicBezTo>
                  <a:pt x="12802" y="933"/>
                  <a:pt x="12802" y="934"/>
                  <a:pt x="12802" y="934"/>
                </a:cubicBezTo>
                <a:lnTo>
                  <a:pt x="12798" y="939"/>
                </a:lnTo>
                <a:lnTo>
                  <a:pt x="12797" y="935"/>
                </a:lnTo>
                <a:lnTo>
                  <a:pt x="12796" y="926"/>
                </a:lnTo>
                <a:lnTo>
                  <a:pt x="12797" y="918"/>
                </a:lnTo>
                <a:lnTo>
                  <a:pt x="12801" y="917"/>
                </a:lnTo>
                <a:cubicBezTo>
                  <a:pt x="12802" y="916"/>
                  <a:pt x="12803" y="915"/>
                  <a:pt x="12804" y="914"/>
                </a:cubicBezTo>
                <a:lnTo>
                  <a:pt x="12807" y="908"/>
                </a:lnTo>
                <a:lnTo>
                  <a:pt x="12811" y="896"/>
                </a:lnTo>
                <a:lnTo>
                  <a:pt x="12813" y="888"/>
                </a:lnTo>
                <a:lnTo>
                  <a:pt x="12813" y="877"/>
                </a:lnTo>
                <a:lnTo>
                  <a:pt x="12813" y="868"/>
                </a:lnTo>
                <a:cubicBezTo>
                  <a:pt x="12813" y="867"/>
                  <a:pt x="12812" y="867"/>
                  <a:pt x="12812" y="866"/>
                </a:cubicBezTo>
                <a:lnTo>
                  <a:pt x="12811" y="864"/>
                </a:lnTo>
                <a:lnTo>
                  <a:pt x="12810" y="860"/>
                </a:lnTo>
                <a:lnTo>
                  <a:pt x="12812" y="850"/>
                </a:lnTo>
                <a:cubicBezTo>
                  <a:pt x="12812" y="847"/>
                  <a:pt x="12811" y="845"/>
                  <a:pt x="12810" y="844"/>
                </a:cubicBezTo>
                <a:lnTo>
                  <a:pt x="12801" y="833"/>
                </a:lnTo>
                <a:lnTo>
                  <a:pt x="12803" y="824"/>
                </a:lnTo>
                <a:cubicBezTo>
                  <a:pt x="12804" y="821"/>
                  <a:pt x="12803" y="819"/>
                  <a:pt x="12802" y="817"/>
                </a:cubicBezTo>
                <a:cubicBezTo>
                  <a:pt x="12801" y="815"/>
                  <a:pt x="12799" y="815"/>
                  <a:pt x="12797" y="816"/>
                </a:cubicBezTo>
                <a:lnTo>
                  <a:pt x="12778" y="822"/>
                </a:lnTo>
                <a:cubicBezTo>
                  <a:pt x="12777" y="822"/>
                  <a:pt x="12776" y="823"/>
                  <a:pt x="12775" y="824"/>
                </a:cubicBezTo>
                <a:lnTo>
                  <a:pt x="12715" y="903"/>
                </a:lnTo>
                <a:lnTo>
                  <a:pt x="12698" y="938"/>
                </a:lnTo>
                <a:lnTo>
                  <a:pt x="12685" y="972"/>
                </a:lnTo>
                <a:lnTo>
                  <a:pt x="12669" y="995"/>
                </a:lnTo>
                <a:lnTo>
                  <a:pt x="12662" y="1011"/>
                </a:lnTo>
                <a:cubicBezTo>
                  <a:pt x="12662" y="1011"/>
                  <a:pt x="12662" y="1012"/>
                  <a:pt x="12662" y="1012"/>
                </a:cubicBezTo>
                <a:lnTo>
                  <a:pt x="12657" y="1037"/>
                </a:lnTo>
                <a:lnTo>
                  <a:pt x="12655" y="1044"/>
                </a:lnTo>
                <a:lnTo>
                  <a:pt x="12653" y="1046"/>
                </a:lnTo>
                <a:lnTo>
                  <a:pt x="12646" y="1047"/>
                </a:lnTo>
                <a:cubicBezTo>
                  <a:pt x="12645" y="1047"/>
                  <a:pt x="12643" y="1047"/>
                  <a:pt x="12643" y="1049"/>
                </a:cubicBezTo>
                <a:lnTo>
                  <a:pt x="12639" y="1053"/>
                </a:lnTo>
                <a:cubicBezTo>
                  <a:pt x="12639" y="1053"/>
                  <a:pt x="12638" y="1055"/>
                  <a:pt x="12638" y="1056"/>
                </a:cubicBezTo>
                <a:lnTo>
                  <a:pt x="12634" y="1075"/>
                </a:lnTo>
                <a:lnTo>
                  <a:pt x="12624" y="1138"/>
                </a:lnTo>
                <a:lnTo>
                  <a:pt x="12619" y="1156"/>
                </a:lnTo>
                <a:lnTo>
                  <a:pt x="12612" y="1172"/>
                </a:lnTo>
                <a:lnTo>
                  <a:pt x="12605" y="1183"/>
                </a:lnTo>
                <a:lnTo>
                  <a:pt x="12596" y="1188"/>
                </a:lnTo>
                <a:lnTo>
                  <a:pt x="12590" y="1194"/>
                </a:lnTo>
                <a:cubicBezTo>
                  <a:pt x="12589" y="1195"/>
                  <a:pt x="12589" y="1196"/>
                  <a:pt x="12589" y="1197"/>
                </a:cubicBezTo>
                <a:lnTo>
                  <a:pt x="12536" y="1314"/>
                </a:lnTo>
                <a:lnTo>
                  <a:pt x="12482" y="1407"/>
                </a:lnTo>
                <a:cubicBezTo>
                  <a:pt x="12482" y="1407"/>
                  <a:pt x="12482" y="1408"/>
                  <a:pt x="12481" y="1409"/>
                </a:cubicBezTo>
                <a:lnTo>
                  <a:pt x="12477" y="1425"/>
                </a:lnTo>
                <a:cubicBezTo>
                  <a:pt x="12476" y="1428"/>
                  <a:pt x="12477" y="1431"/>
                  <a:pt x="12480" y="1433"/>
                </a:cubicBezTo>
                <a:lnTo>
                  <a:pt x="12502" y="1445"/>
                </a:lnTo>
                <a:lnTo>
                  <a:pt x="12505" y="1453"/>
                </a:lnTo>
                <a:lnTo>
                  <a:pt x="12500" y="1468"/>
                </a:lnTo>
                <a:lnTo>
                  <a:pt x="12485" y="1494"/>
                </a:lnTo>
                <a:cubicBezTo>
                  <a:pt x="12484" y="1495"/>
                  <a:pt x="12484" y="1496"/>
                  <a:pt x="12483" y="1497"/>
                </a:cubicBezTo>
                <a:lnTo>
                  <a:pt x="12480" y="1512"/>
                </a:lnTo>
                <a:lnTo>
                  <a:pt x="12478" y="1521"/>
                </a:lnTo>
                <a:lnTo>
                  <a:pt x="12474" y="1532"/>
                </a:lnTo>
                <a:lnTo>
                  <a:pt x="12471" y="1540"/>
                </a:lnTo>
                <a:lnTo>
                  <a:pt x="12469" y="1543"/>
                </a:lnTo>
                <a:lnTo>
                  <a:pt x="12465" y="1544"/>
                </a:lnTo>
                <a:cubicBezTo>
                  <a:pt x="12464" y="1544"/>
                  <a:pt x="12464" y="1544"/>
                  <a:pt x="12464" y="1544"/>
                </a:cubicBezTo>
                <a:lnTo>
                  <a:pt x="12459" y="1549"/>
                </a:lnTo>
                <a:cubicBezTo>
                  <a:pt x="12458" y="1549"/>
                  <a:pt x="12458" y="1550"/>
                  <a:pt x="12457" y="1550"/>
                </a:cubicBezTo>
                <a:lnTo>
                  <a:pt x="12453" y="1557"/>
                </a:lnTo>
                <a:cubicBezTo>
                  <a:pt x="12453" y="1558"/>
                  <a:pt x="12452" y="1558"/>
                  <a:pt x="12452" y="1559"/>
                </a:cubicBezTo>
                <a:lnTo>
                  <a:pt x="12448" y="1570"/>
                </a:lnTo>
                <a:lnTo>
                  <a:pt x="12440" y="1615"/>
                </a:lnTo>
                <a:lnTo>
                  <a:pt x="12435" y="1633"/>
                </a:lnTo>
                <a:lnTo>
                  <a:pt x="12430" y="1640"/>
                </a:lnTo>
                <a:lnTo>
                  <a:pt x="12426" y="1642"/>
                </a:lnTo>
                <a:cubicBezTo>
                  <a:pt x="12425" y="1642"/>
                  <a:pt x="12425" y="1641"/>
                  <a:pt x="12424" y="1642"/>
                </a:cubicBezTo>
                <a:lnTo>
                  <a:pt x="12414" y="1650"/>
                </a:lnTo>
                <a:lnTo>
                  <a:pt x="12410" y="1651"/>
                </a:lnTo>
                <a:lnTo>
                  <a:pt x="12408" y="1650"/>
                </a:lnTo>
                <a:lnTo>
                  <a:pt x="12406" y="1645"/>
                </a:lnTo>
                <a:lnTo>
                  <a:pt x="12404" y="1636"/>
                </a:lnTo>
                <a:cubicBezTo>
                  <a:pt x="12404" y="1635"/>
                  <a:pt x="12404" y="1635"/>
                  <a:pt x="12403" y="1634"/>
                </a:cubicBezTo>
                <a:lnTo>
                  <a:pt x="12402" y="1632"/>
                </a:lnTo>
                <a:lnTo>
                  <a:pt x="12403" y="1626"/>
                </a:lnTo>
                <a:lnTo>
                  <a:pt x="12405" y="1624"/>
                </a:lnTo>
                <a:lnTo>
                  <a:pt x="12412" y="1620"/>
                </a:lnTo>
                <a:cubicBezTo>
                  <a:pt x="12414" y="1619"/>
                  <a:pt x="12414" y="1617"/>
                  <a:pt x="12415" y="1615"/>
                </a:cubicBezTo>
                <a:cubicBezTo>
                  <a:pt x="12415" y="1613"/>
                  <a:pt x="12415" y="1611"/>
                  <a:pt x="12414" y="1609"/>
                </a:cubicBezTo>
                <a:lnTo>
                  <a:pt x="12410" y="1604"/>
                </a:lnTo>
                <a:cubicBezTo>
                  <a:pt x="12409" y="1602"/>
                  <a:pt x="12407" y="1601"/>
                  <a:pt x="12405" y="1602"/>
                </a:cubicBezTo>
                <a:lnTo>
                  <a:pt x="12402" y="1604"/>
                </a:lnTo>
                <a:lnTo>
                  <a:pt x="12403" y="1596"/>
                </a:lnTo>
                <a:lnTo>
                  <a:pt x="12404" y="1591"/>
                </a:lnTo>
                <a:cubicBezTo>
                  <a:pt x="12405" y="1588"/>
                  <a:pt x="12404" y="1585"/>
                  <a:pt x="12403" y="1583"/>
                </a:cubicBezTo>
                <a:cubicBezTo>
                  <a:pt x="12401" y="1582"/>
                  <a:pt x="12399" y="1581"/>
                  <a:pt x="12397" y="1583"/>
                </a:cubicBezTo>
                <a:lnTo>
                  <a:pt x="12381" y="1592"/>
                </a:lnTo>
                <a:cubicBezTo>
                  <a:pt x="12380" y="1593"/>
                  <a:pt x="12379" y="1594"/>
                  <a:pt x="12379" y="1595"/>
                </a:cubicBezTo>
                <a:lnTo>
                  <a:pt x="12375" y="1604"/>
                </a:lnTo>
                <a:cubicBezTo>
                  <a:pt x="12374" y="1604"/>
                  <a:pt x="12374" y="1605"/>
                  <a:pt x="12374" y="1606"/>
                </a:cubicBezTo>
                <a:lnTo>
                  <a:pt x="12372" y="1620"/>
                </a:lnTo>
                <a:cubicBezTo>
                  <a:pt x="12372" y="1620"/>
                  <a:pt x="12372" y="1621"/>
                  <a:pt x="12372" y="1622"/>
                </a:cubicBezTo>
                <a:lnTo>
                  <a:pt x="12374" y="1632"/>
                </a:lnTo>
                <a:cubicBezTo>
                  <a:pt x="12374" y="1632"/>
                  <a:pt x="12374" y="1633"/>
                  <a:pt x="12374" y="1633"/>
                </a:cubicBezTo>
                <a:lnTo>
                  <a:pt x="12379" y="1647"/>
                </a:lnTo>
                <a:lnTo>
                  <a:pt x="12380" y="1665"/>
                </a:lnTo>
                <a:lnTo>
                  <a:pt x="12379" y="1665"/>
                </a:lnTo>
                <a:lnTo>
                  <a:pt x="12371" y="1654"/>
                </a:lnTo>
                <a:lnTo>
                  <a:pt x="12367" y="1635"/>
                </a:lnTo>
                <a:lnTo>
                  <a:pt x="12367" y="1593"/>
                </a:lnTo>
                <a:lnTo>
                  <a:pt x="12368" y="1586"/>
                </a:lnTo>
                <a:lnTo>
                  <a:pt x="12372" y="1574"/>
                </a:lnTo>
                <a:lnTo>
                  <a:pt x="12374" y="1568"/>
                </a:lnTo>
                <a:cubicBezTo>
                  <a:pt x="12374" y="1567"/>
                  <a:pt x="12374" y="1566"/>
                  <a:pt x="12374" y="1566"/>
                </a:cubicBezTo>
                <a:lnTo>
                  <a:pt x="12372" y="1553"/>
                </a:lnTo>
                <a:lnTo>
                  <a:pt x="12372" y="1547"/>
                </a:lnTo>
                <a:lnTo>
                  <a:pt x="12375" y="1531"/>
                </a:lnTo>
                <a:lnTo>
                  <a:pt x="12375" y="1527"/>
                </a:lnTo>
                <a:lnTo>
                  <a:pt x="12375" y="1522"/>
                </a:lnTo>
                <a:cubicBezTo>
                  <a:pt x="12376" y="1521"/>
                  <a:pt x="12377" y="1520"/>
                  <a:pt x="12377" y="1519"/>
                </a:cubicBezTo>
                <a:lnTo>
                  <a:pt x="12381" y="1511"/>
                </a:lnTo>
                <a:lnTo>
                  <a:pt x="12383" y="1507"/>
                </a:lnTo>
                <a:lnTo>
                  <a:pt x="12386" y="1504"/>
                </a:lnTo>
                <a:lnTo>
                  <a:pt x="12393" y="1499"/>
                </a:lnTo>
                <a:cubicBezTo>
                  <a:pt x="12393" y="1499"/>
                  <a:pt x="12394" y="1498"/>
                  <a:pt x="12394" y="1498"/>
                </a:cubicBezTo>
                <a:lnTo>
                  <a:pt x="12430" y="1448"/>
                </a:lnTo>
                <a:cubicBezTo>
                  <a:pt x="12431" y="1447"/>
                  <a:pt x="12431" y="1447"/>
                  <a:pt x="12431" y="1446"/>
                </a:cubicBezTo>
                <a:lnTo>
                  <a:pt x="12433" y="1436"/>
                </a:lnTo>
                <a:cubicBezTo>
                  <a:pt x="12433" y="1435"/>
                  <a:pt x="12433" y="1435"/>
                  <a:pt x="12433" y="1434"/>
                </a:cubicBezTo>
                <a:lnTo>
                  <a:pt x="12432" y="1420"/>
                </a:lnTo>
                <a:cubicBezTo>
                  <a:pt x="12432" y="1419"/>
                  <a:pt x="12431" y="1418"/>
                  <a:pt x="12431" y="1417"/>
                </a:cubicBezTo>
                <a:lnTo>
                  <a:pt x="12426" y="1409"/>
                </a:lnTo>
                <a:cubicBezTo>
                  <a:pt x="12425" y="1408"/>
                  <a:pt x="12424" y="1407"/>
                  <a:pt x="12423" y="1407"/>
                </a:cubicBezTo>
                <a:cubicBezTo>
                  <a:pt x="12422" y="1407"/>
                  <a:pt x="12420" y="1407"/>
                  <a:pt x="12419" y="1409"/>
                </a:cubicBezTo>
                <a:lnTo>
                  <a:pt x="12413" y="1415"/>
                </a:lnTo>
                <a:lnTo>
                  <a:pt x="12407" y="1424"/>
                </a:lnTo>
                <a:lnTo>
                  <a:pt x="12407" y="1417"/>
                </a:lnTo>
                <a:lnTo>
                  <a:pt x="12410" y="1409"/>
                </a:lnTo>
                <a:lnTo>
                  <a:pt x="12414" y="1405"/>
                </a:lnTo>
                <a:cubicBezTo>
                  <a:pt x="12415" y="1403"/>
                  <a:pt x="12415" y="1400"/>
                  <a:pt x="12414" y="1398"/>
                </a:cubicBezTo>
                <a:cubicBezTo>
                  <a:pt x="12413" y="1396"/>
                  <a:pt x="12412" y="1394"/>
                  <a:pt x="12410" y="1394"/>
                </a:cubicBezTo>
                <a:lnTo>
                  <a:pt x="12403" y="1394"/>
                </a:lnTo>
                <a:lnTo>
                  <a:pt x="12403" y="1394"/>
                </a:lnTo>
                <a:lnTo>
                  <a:pt x="12418" y="1366"/>
                </a:lnTo>
                <a:lnTo>
                  <a:pt x="12425" y="1363"/>
                </a:lnTo>
                <a:lnTo>
                  <a:pt x="12437" y="1374"/>
                </a:lnTo>
                <a:cubicBezTo>
                  <a:pt x="12438" y="1375"/>
                  <a:pt x="12440" y="1376"/>
                  <a:pt x="12441" y="1375"/>
                </a:cubicBezTo>
                <a:cubicBezTo>
                  <a:pt x="12443" y="1375"/>
                  <a:pt x="12444" y="1373"/>
                  <a:pt x="12445" y="1371"/>
                </a:cubicBezTo>
                <a:lnTo>
                  <a:pt x="12447" y="1365"/>
                </a:lnTo>
                <a:cubicBezTo>
                  <a:pt x="12447" y="1364"/>
                  <a:pt x="12447" y="1363"/>
                  <a:pt x="12447" y="1362"/>
                </a:cubicBezTo>
                <a:lnTo>
                  <a:pt x="12447" y="1349"/>
                </a:lnTo>
                <a:lnTo>
                  <a:pt x="12443" y="1323"/>
                </a:lnTo>
                <a:lnTo>
                  <a:pt x="12443" y="1312"/>
                </a:lnTo>
                <a:lnTo>
                  <a:pt x="12445" y="1309"/>
                </a:lnTo>
                <a:lnTo>
                  <a:pt x="12448" y="1309"/>
                </a:lnTo>
                <a:cubicBezTo>
                  <a:pt x="12450" y="1309"/>
                  <a:pt x="12451" y="1308"/>
                  <a:pt x="12452" y="1306"/>
                </a:cubicBezTo>
                <a:cubicBezTo>
                  <a:pt x="12453" y="1304"/>
                  <a:pt x="12453" y="1301"/>
                  <a:pt x="12452" y="1299"/>
                </a:cubicBezTo>
                <a:lnTo>
                  <a:pt x="12441" y="1277"/>
                </a:lnTo>
                <a:cubicBezTo>
                  <a:pt x="12441" y="1277"/>
                  <a:pt x="12441" y="1277"/>
                  <a:pt x="12441" y="1277"/>
                </a:cubicBezTo>
                <a:lnTo>
                  <a:pt x="12452" y="1254"/>
                </a:lnTo>
                <a:cubicBezTo>
                  <a:pt x="12453" y="1252"/>
                  <a:pt x="12453" y="1249"/>
                  <a:pt x="12452" y="1247"/>
                </a:cubicBezTo>
                <a:lnTo>
                  <a:pt x="12441" y="1231"/>
                </a:lnTo>
                <a:cubicBezTo>
                  <a:pt x="12440" y="1228"/>
                  <a:pt x="12437" y="1227"/>
                  <a:pt x="12435" y="1228"/>
                </a:cubicBezTo>
                <a:lnTo>
                  <a:pt x="12405" y="1245"/>
                </a:lnTo>
                <a:lnTo>
                  <a:pt x="12405" y="1243"/>
                </a:lnTo>
                <a:lnTo>
                  <a:pt x="12440" y="1203"/>
                </a:lnTo>
                <a:lnTo>
                  <a:pt x="12444" y="1195"/>
                </a:lnTo>
                <a:lnTo>
                  <a:pt x="12452" y="1176"/>
                </a:lnTo>
                <a:lnTo>
                  <a:pt x="12455" y="1172"/>
                </a:lnTo>
                <a:lnTo>
                  <a:pt x="12466" y="1164"/>
                </a:lnTo>
                <a:cubicBezTo>
                  <a:pt x="12467" y="1164"/>
                  <a:pt x="12468" y="1163"/>
                  <a:pt x="12468" y="1162"/>
                </a:cubicBezTo>
                <a:lnTo>
                  <a:pt x="12487" y="1129"/>
                </a:lnTo>
                <a:cubicBezTo>
                  <a:pt x="12487" y="1128"/>
                  <a:pt x="12488" y="1127"/>
                  <a:pt x="12488" y="1126"/>
                </a:cubicBezTo>
                <a:lnTo>
                  <a:pt x="12492" y="1111"/>
                </a:lnTo>
                <a:lnTo>
                  <a:pt x="12506" y="1103"/>
                </a:lnTo>
                <a:cubicBezTo>
                  <a:pt x="12507" y="1102"/>
                  <a:pt x="12508" y="1102"/>
                  <a:pt x="12508" y="1100"/>
                </a:cubicBezTo>
                <a:lnTo>
                  <a:pt x="12520" y="1075"/>
                </a:lnTo>
                <a:lnTo>
                  <a:pt x="12527" y="1070"/>
                </a:lnTo>
                <a:cubicBezTo>
                  <a:pt x="12528" y="1070"/>
                  <a:pt x="12528" y="1069"/>
                  <a:pt x="12528" y="1069"/>
                </a:cubicBezTo>
                <a:lnTo>
                  <a:pt x="12535" y="1061"/>
                </a:lnTo>
                <a:lnTo>
                  <a:pt x="12540" y="1049"/>
                </a:lnTo>
                <a:lnTo>
                  <a:pt x="12544" y="1037"/>
                </a:lnTo>
                <a:cubicBezTo>
                  <a:pt x="12545" y="1036"/>
                  <a:pt x="12545" y="1034"/>
                  <a:pt x="12544" y="1032"/>
                </a:cubicBezTo>
                <a:lnTo>
                  <a:pt x="12540" y="1021"/>
                </a:lnTo>
                <a:lnTo>
                  <a:pt x="12539" y="1012"/>
                </a:lnTo>
                <a:lnTo>
                  <a:pt x="12559" y="1002"/>
                </a:lnTo>
                <a:cubicBezTo>
                  <a:pt x="12560" y="1002"/>
                  <a:pt x="12560" y="1001"/>
                  <a:pt x="12561" y="1001"/>
                </a:cubicBezTo>
                <a:lnTo>
                  <a:pt x="12568" y="992"/>
                </a:lnTo>
                <a:cubicBezTo>
                  <a:pt x="12568" y="991"/>
                  <a:pt x="12568" y="991"/>
                  <a:pt x="12568" y="990"/>
                </a:cubicBezTo>
                <a:lnTo>
                  <a:pt x="12580" y="961"/>
                </a:lnTo>
                <a:lnTo>
                  <a:pt x="12586" y="951"/>
                </a:lnTo>
                <a:lnTo>
                  <a:pt x="12595" y="944"/>
                </a:lnTo>
                <a:cubicBezTo>
                  <a:pt x="12596" y="944"/>
                  <a:pt x="12596" y="943"/>
                  <a:pt x="12597" y="942"/>
                </a:cubicBezTo>
                <a:lnTo>
                  <a:pt x="12603" y="930"/>
                </a:lnTo>
                <a:lnTo>
                  <a:pt x="12610" y="924"/>
                </a:lnTo>
                <a:cubicBezTo>
                  <a:pt x="12611" y="923"/>
                  <a:pt x="12612" y="921"/>
                  <a:pt x="12612" y="919"/>
                </a:cubicBezTo>
                <a:lnTo>
                  <a:pt x="12612" y="911"/>
                </a:lnTo>
                <a:cubicBezTo>
                  <a:pt x="12612" y="910"/>
                  <a:pt x="12612" y="910"/>
                  <a:pt x="12612" y="909"/>
                </a:cubicBezTo>
                <a:lnTo>
                  <a:pt x="12610" y="900"/>
                </a:lnTo>
                <a:lnTo>
                  <a:pt x="12608" y="891"/>
                </a:lnTo>
                <a:lnTo>
                  <a:pt x="12600" y="876"/>
                </a:lnTo>
                <a:cubicBezTo>
                  <a:pt x="12599" y="874"/>
                  <a:pt x="12597" y="873"/>
                  <a:pt x="12595" y="874"/>
                </a:cubicBezTo>
                <a:lnTo>
                  <a:pt x="12588" y="875"/>
                </a:lnTo>
                <a:cubicBezTo>
                  <a:pt x="12587" y="876"/>
                  <a:pt x="12586" y="876"/>
                  <a:pt x="12586" y="877"/>
                </a:cubicBezTo>
                <a:lnTo>
                  <a:pt x="12579" y="884"/>
                </a:lnTo>
                <a:lnTo>
                  <a:pt x="12571" y="888"/>
                </a:lnTo>
                <a:cubicBezTo>
                  <a:pt x="12570" y="889"/>
                  <a:pt x="12570" y="890"/>
                  <a:pt x="12569" y="892"/>
                </a:cubicBezTo>
                <a:lnTo>
                  <a:pt x="12565" y="905"/>
                </a:lnTo>
                <a:lnTo>
                  <a:pt x="12563" y="896"/>
                </a:lnTo>
                <a:lnTo>
                  <a:pt x="12562" y="891"/>
                </a:lnTo>
                <a:cubicBezTo>
                  <a:pt x="12562" y="890"/>
                  <a:pt x="12562" y="889"/>
                  <a:pt x="12561" y="888"/>
                </a:cubicBezTo>
                <a:lnTo>
                  <a:pt x="12556" y="877"/>
                </a:lnTo>
                <a:cubicBezTo>
                  <a:pt x="12555" y="875"/>
                  <a:pt x="12554" y="874"/>
                  <a:pt x="12552" y="874"/>
                </a:cubicBezTo>
                <a:lnTo>
                  <a:pt x="12541" y="874"/>
                </a:lnTo>
                <a:cubicBezTo>
                  <a:pt x="12540" y="874"/>
                  <a:pt x="12540" y="874"/>
                  <a:pt x="12539" y="875"/>
                </a:cubicBezTo>
                <a:lnTo>
                  <a:pt x="12528" y="881"/>
                </a:lnTo>
                <a:cubicBezTo>
                  <a:pt x="12527" y="881"/>
                  <a:pt x="12527" y="881"/>
                  <a:pt x="12527" y="882"/>
                </a:cubicBezTo>
                <a:lnTo>
                  <a:pt x="12520" y="890"/>
                </a:lnTo>
                <a:cubicBezTo>
                  <a:pt x="12519" y="891"/>
                  <a:pt x="12519" y="891"/>
                  <a:pt x="12518" y="892"/>
                </a:cubicBezTo>
                <a:lnTo>
                  <a:pt x="12513" y="910"/>
                </a:lnTo>
                <a:lnTo>
                  <a:pt x="12511" y="904"/>
                </a:lnTo>
                <a:cubicBezTo>
                  <a:pt x="12510" y="902"/>
                  <a:pt x="12508" y="900"/>
                  <a:pt x="12507" y="900"/>
                </a:cubicBezTo>
                <a:lnTo>
                  <a:pt x="12505" y="899"/>
                </a:lnTo>
                <a:cubicBezTo>
                  <a:pt x="12505" y="899"/>
                  <a:pt x="12505" y="899"/>
                  <a:pt x="12504" y="899"/>
                </a:cubicBezTo>
                <a:lnTo>
                  <a:pt x="12509" y="891"/>
                </a:lnTo>
                <a:lnTo>
                  <a:pt x="12513" y="879"/>
                </a:lnTo>
                <a:lnTo>
                  <a:pt x="12515" y="866"/>
                </a:lnTo>
                <a:cubicBezTo>
                  <a:pt x="12515" y="866"/>
                  <a:pt x="12515" y="865"/>
                  <a:pt x="12515" y="865"/>
                </a:cubicBezTo>
                <a:lnTo>
                  <a:pt x="12515" y="854"/>
                </a:lnTo>
                <a:cubicBezTo>
                  <a:pt x="12515" y="852"/>
                  <a:pt x="12514" y="850"/>
                  <a:pt x="12513" y="849"/>
                </a:cubicBezTo>
                <a:lnTo>
                  <a:pt x="12483" y="807"/>
                </a:lnTo>
                <a:lnTo>
                  <a:pt x="12470" y="796"/>
                </a:lnTo>
                <a:cubicBezTo>
                  <a:pt x="12469" y="795"/>
                  <a:pt x="12467" y="795"/>
                  <a:pt x="12466" y="795"/>
                </a:cubicBezTo>
                <a:cubicBezTo>
                  <a:pt x="12464" y="796"/>
                  <a:pt x="12463" y="797"/>
                  <a:pt x="12462" y="799"/>
                </a:cubicBezTo>
                <a:lnTo>
                  <a:pt x="12457" y="823"/>
                </a:lnTo>
                <a:cubicBezTo>
                  <a:pt x="12456" y="824"/>
                  <a:pt x="12456" y="824"/>
                  <a:pt x="12456" y="825"/>
                </a:cubicBezTo>
                <a:lnTo>
                  <a:pt x="12458" y="838"/>
                </a:lnTo>
                <a:lnTo>
                  <a:pt x="12461" y="853"/>
                </a:lnTo>
                <a:lnTo>
                  <a:pt x="12466" y="866"/>
                </a:lnTo>
                <a:lnTo>
                  <a:pt x="12470" y="876"/>
                </a:lnTo>
                <a:lnTo>
                  <a:pt x="12469" y="890"/>
                </a:lnTo>
                <a:lnTo>
                  <a:pt x="12459" y="952"/>
                </a:lnTo>
                <a:lnTo>
                  <a:pt x="12458" y="953"/>
                </a:lnTo>
                <a:lnTo>
                  <a:pt x="12455" y="953"/>
                </a:lnTo>
                <a:cubicBezTo>
                  <a:pt x="12454" y="953"/>
                  <a:pt x="12453" y="952"/>
                  <a:pt x="12453" y="952"/>
                </a:cubicBezTo>
                <a:lnTo>
                  <a:pt x="12449" y="953"/>
                </a:lnTo>
                <a:cubicBezTo>
                  <a:pt x="12448" y="953"/>
                  <a:pt x="12447" y="954"/>
                  <a:pt x="12447" y="955"/>
                </a:cubicBezTo>
                <a:lnTo>
                  <a:pt x="12447" y="949"/>
                </a:lnTo>
                <a:cubicBezTo>
                  <a:pt x="12447" y="948"/>
                  <a:pt x="12447" y="947"/>
                  <a:pt x="12447" y="947"/>
                </a:cubicBezTo>
                <a:lnTo>
                  <a:pt x="12441" y="910"/>
                </a:lnTo>
                <a:lnTo>
                  <a:pt x="12438" y="899"/>
                </a:lnTo>
                <a:lnTo>
                  <a:pt x="12425" y="869"/>
                </a:lnTo>
                <a:cubicBezTo>
                  <a:pt x="12425" y="868"/>
                  <a:pt x="12425" y="868"/>
                  <a:pt x="12424" y="867"/>
                </a:cubicBezTo>
                <a:lnTo>
                  <a:pt x="12422" y="864"/>
                </a:lnTo>
                <a:lnTo>
                  <a:pt x="12421" y="858"/>
                </a:lnTo>
                <a:lnTo>
                  <a:pt x="12419" y="854"/>
                </a:lnTo>
                <a:cubicBezTo>
                  <a:pt x="12418" y="853"/>
                  <a:pt x="12418" y="852"/>
                  <a:pt x="12417" y="851"/>
                </a:cubicBezTo>
                <a:lnTo>
                  <a:pt x="12414" y="850"/>
                </a:lnTo>
                <a:cubicBezTo>
                  <a:pt x="12412" y="848"/>
                  <a:pt x="12410" y="848"/>
                  <a:pt x="12408" y="850"/>
                </a:cubicBezTo>
                <a:lnTo>
                  <a:pt x="12407" y="851"/>
                </a:lnTo>
                <a:cubicBezTo>
                  <a:pt x="12406" y="851"/>
                  <a:pt x="12406" y="852"/>
                  <a:pt x="12405" y="853"/>
                </a:cubicBezTo>
                <a:lnTo>
                  <a:pt x="12399" y="864"/>
                </a:lnTo>
                <a:lnTo>
                  <a:pt x="12390" y="889"/>
                </a:lnTo>
                <a:lnTo>
                  <a:pt x="12388" y="900"/>
                </a:lnTo>
                <a:cubicBezTo>
                  <a:pt x="12387" y="901"/>
                  <a:pt x="12388" y="902"/>
                  <a:pt x="12388" y="902"/>
                </a:cubicBezTo>
                <a:lnTo>
                  <a:pt x="12388" y="909"/>
                </a:lnTo>
                <a:lnTo>
                  <a:pt x="12380" y="908"/>
                </a:lnTo>
                <a:lnTo>
                  <a:pt x="12377" y="900"/>
                </a:lnTo>
                <a:lnTo>
                  <a:pt x="12372" y="895"/>
                </a:lnTo>
                <a:cubicBezTo>
                  <a:pt x="12372" y="895"/>
                  <a:pt x="12372" y="894"/>
                  <a:pt x="12372" y="894"/>
                </a:cubicBezTo>
                <a:lnTo>
                  <a:pt x="12377" y="888"/>
                </a:lnTo>
                <a:lnTo>
                  <a:pt x="12387" y="871"/>
                </a:lnTo>
                <a:lnTo>
                  <a:pt x="12394" y="851"/>
                </a:lnTo>
                <a:cubicBezTo>
                  <a:pt x="12394" y="850"/>
                  <a:pt x="12394" y="850"/>
                  <a:pt x="12394" y="850"/>
                </a:cubicBezTo>
                <a:lnTo>
                  <a:pt x="12396" y="820"/>
                </a:lnTo>
                <a:cubicBezTo>
                  <a:pt x="12397" y="819"/>
                  <a:pt x="12396" y="818"/>
                  <a:pt x="12396" y="816"/>
                </a:cubicBezTo>
                <a:lnTo>
                  <a:pt x="12388" y="803"/>
                </a:lnTo>
                <a:cubicBezTo>
                  <a:pt x="12387" y="801"/>
                  <a:pt x="12386" y="800"/>
                  <a:pt x="12384" y="800"/>
                </a:cubicBezTo>
                <a:lnTo>
                  <a:pt x="12374" y="799"/>
                </a:lnTo>
                <a:cubicBezTo>
                  <a:pt x="12373" y="799"/>
                  <a:pt x="12371" y="800"/>
                  <a:pt x="12370" y="802"/>
                </a:cubicBezTo>
                <a:lnTo>
                  <a:pt x="12365" y="811"/>
                </a:lnTo>
                <a:cubicBezTo>
                  <a:pt x="12363" y="813"/>
                  <a:pt x="12363" y="817"/>
                  <a:pt x="12365" y="820"/>
                </a:cubicBezTo>
                <a:lnTo>
                  <a:pt x="12367" y="821"/>
                </a:lnTo>
                <a:lnTo>
                  <a:pt x="12363" y="845"/>
                </a:lnTo>
                <a:cubicBezTo>
                  <a:pt x="12363" y="847"/>
                  <a:pt x="12362" y="848"/>
                  <a:pt x="12363" y="849"/>
                </a:cubicBezTo>
                <a:lnTo>
                  <a:pt x="12365" y="857"/>
                </a:lnTo>
                <a:lnTo>
                  <a:pt x="12342" y="860"/>
                </a:lnTo>
                <a:lnTo>
                  <a:pt x="12343" y="859"/>
                </a:lnTo>
                <a:cubicBezTo>
                  <a:pt x="12344" y="859"/>
                  <a:pt x="12344" y="858"/>
                  <a:pt x="12344" y="857"/>
                </a:cubicBezTo>
                <a:lnTo>
                  <a:pt x="12346" y="850"/>
                </a:lnTo>
                <a:cubicBezTo>
                  <a:pt x="12346" y="849"/>
                  <a:pt x="12346" y="847"/>
                  <a:pt x="12346" y="845"/>
                </a:cubicBezTo>
                <a:lnTo>
                  <a:pt x="12342" y="836"/>
                </a:lnTo>
                <a:cubicBezTo>
                  <a:pt x="12342" y="835"/>
                  <a:pt x="12342" y="834"/>
                  <a:pt x="12341" y="833"/>
                </a:cubicBezTo>
                <a:lnTo>
                  <a:pt x="12338" y="830"/>
                </a:lnTo>
                <a:cubicBezTo>
                  <a:pt x="12338" y="830"/>
                  <a:pt x="12337" y="829"/>
                  <a:pt x="12337" y="828"/>
                </a:cubicBezTo>
                <a:lnTo>
                  <a:pt x="12331" y="825"/>
                </a:lnTo>
                <a:lnTo>
                  <a:pt x="12327" y="809"/>
                </a:lnTo>
                <a:cubicBezTo>
                  <a:pt x="12326" y="808"/>
                  <a:pt x="12325" y="807"/>
                  <a:pt x="12325" y="807"/>
                </a:cubicBezTo>
                <a:lnTo>
                  <a:pt x="12323" y="804"/>
                </a:lnTo>
                <a:cubicBezTo>
                  <a:pt x="12322" y="804"/>
                  <a:pt x="12322" y="804"/>
                  <a:pt x="12321" y="803"/>
                </a:cubicBezTo>
                <a:lnTo>
                  <a:pt x="12294" y="794"/>
                </a:lnTo>
                <a:cubicBezTo>
                  <a:pt x="12293" y="793"/>
                  <a:pt x="12292" y="793"/>
                  <a:pt x="12291" y="794"/>
                </a:cubicBezTo>
                <a:lnTo>
                  <a:pt x="12284" y="796"/>
                </a:lnTo>
                <a:cubicBezTo>
                  <a:pt x="12284" y="796"/>
                  <a:pt x="12283" y="796"/>
                  <a:pt x="12283" y="796"/>
                </a:cubicBezTo>
                <a:lnTo>
                  <a:pt x="12276" y="802"/>
                </a:lnTo>
                <a:cubicBezTo>
                  <a:pt x="12275" y="802"/>
                  <a:pt x="12275" y="802"/>
                  <a:pt x="12275" y="803"/>
                </a:cubicBezTo>
                <a:lnTo>
                  <a:pt x="12269" y="811"/>
                </a:lnTo>
                <a:cubicBezTo>
                  <a:pt x="12267" y="813"/>
                  <a:pt x="12267" y="816"/>
                  <a:pt x="12269" y="819"/>
                </a:cubicBezTo>
                <a:lnTo>
                  <a:pt x="12273" y="825"/>
                </a:lnTo>
                <a:cubicBezTo>
                  <a:pt x="12273" y="826"/>
                  <a:pt x="12274" y="826"/>
                  <a:pt x="12274" y="826"/>
                </a:cubicBezTo>
                <a:lnTo>
                  <a:pt x="12271" y="829"/>
                </a:lnTo>
                <a:cubicBezTo>
                  <a:pt x="12270" y="830"/>
                  <a:pt x="12270" y="830"/>
                  <a:pt x="12270" y="830"/>
                </a:cubicBezTo>
                <a:lnTo>
                  <a:pt x="12266" y="837"/>
                </a:lnTo>
                <a:cubicBezTo>
                  <a:pt x="12265" y="839"/>
                  <a:pt x="12264" y="841"/>
                  <a:pt x="12264" y="843"/>
                </a:cubicBezTo>
                <a:lnTo>
                  <a:pt x="12266" y="854"/>
                </a:lnTo>
                <a:cubicBezTo>
                  <a:pt x="12266" y="854"/>
                  <a:pt x="12267" y="855"/>
                  <a:pt x="12267" y="855"/>
                </a:cubicBezTo>
                <a:lnTo>
                  <a:pt x="12270" y="862"/>
                </a:lnTo>
                <a:cubicBezTo>
                  <a:pt x="12270" y="862"/>
                  <a:pt x="12271" y="863"/>
                  <a:pt x="12271" y="863"/>
                </a:cubicBezTo>
                <a:lnTo>
                  <a:pt x="12277" y="869"/>
                </a:lnTo>
                <a:lnTo>
                  <a:pt x="12273" y="879"/>
                </a:lnTo>
                <a:cubicBezTo>
                  <a:pt x="12273" y="881"/>
                  <a:pt x="12273" y="883"/>
                  <a:pt x="12274" y="885"/>
                </a:cubicBezTo>
                <a:cubicBezTo>
                  <a:pt x="12275" y="887"/>
                  <a:pt x="12276" y="887"/>
                  <a:pt x="12278" y="888"/>
                </a:cubicBezTo>
                <a:lnTo>
                  <a:pt x="12283" y="888"/>
                </a:lnTo>
                <a:lnTo>
                  <a:pt x="12301" y="905"/>
                </a:lnTo>
                <a:lnTo>
                  <a:pt x="12300" y="909"/>
                </a:lnTo>
                <a:lnTo>
                  <a:pt x="12299" y="909"/>
                </a:lnTo>
                <a:lnTo>
                  <a:pt x="12292" y="904"/>
                </a:lnTo>
                <a:cubicBezTo>
                  <a:pt x="12291" y="903"/>
                  <a:pt x="12291" y="903"/>
                  <a:pt x="12290" y="903"/>
                </a:cubicBezTo>
                <a:lnTo>
                  <a:pt x="12283" y="902"/>
                </a:lnTo>
                <a:cubicBezTo>
                  <a:pt x="12282" y="902"/>
                  <a:pt x="12280" y="903"/>
                  <a:pt x="12279" y="905"/>
                </a:cubicBezTo>
                <a:lnTo>
                  <a:pt x="12275" y="912"/>
                </a:lnTo>
                <a:cubicBezTo>
                  <a:pt x="12275" y="913"/>
                  <a:pt x="12274" y="913"/>
                  <a:pt x="12274" y="914"/>
                </a:cubicBezTo>
                <a:lnTo>
                  <a:pt x="12273" y="932"/>
                </a:lnTo>
                <a:lnTo>
                  <a:pt x="12271" y="947"/>
                </a:lnTo>
                <a:cubicBezTo>
                  <a:pt x="12271" y="949"/>
                  <a:pt x="12272" y="951"/>
                  <a:pt x="12273" y="952"/>
                </a:cubicBezTo>
                <a:lnTo>
                  <a:pt x="12279" y="962"/>
                </a:lnTo>
                <a:lnTo>
                  <a:pt x="12282" y="966"/>
                </a:lnTo>
                <a:lnTo>
                  <a:pt x="12283" y="974"/>
                </a:lnTo>
                <a:lnTo>
                  <a:pt x="12282" y="984"/>
                </a:lnTo>
                <a:lnTo>
                  <a:pt x="12273" y="970"/>
                </a:lnTo>
                <a:cubicBezTo>
                  <a:pt x="12273" y="969"/>
                  <a:pt x="12273" y="969"/>
                  <a:pt x="12273" y="968"/>
                </a:cubicBezTo>
                <a:lnTo>
                  <a:pt x="12259" y="956"/>
                </a:lnTo>
                <a:cubicBezTo>
                  <a:pt x="12258" y="956"/>
                  <a:pt x="12258" y="956"/>
                  <a:pt x="12257" y="955"/>
                </a:cubicBezTo>
                <a:lnTo>
                  <a:pt x="12247" y="951"/>
                </a:lnTo>
                <a:lnTo>
                  <a:pt x="12247" y="939"/>
                </a:lnTo>
                <a:cubicBezTo>
                  <a:pt x="12247" y="938"/>
                  <a:pt x="12247" y="936"/>
                  <a:pt x="12247" y="935"/>
                </a:cubicBezTo>
                <a:lnTo>
                  <a:pt x="12243" y="929"/>
                </a:lnTo>
                <a:cubicBezTo>
                  <a:pt x="12242" y="928"/>
                  <a:pt x="12241" y="928"/>
                  <a:pt x="12240" y="927"/>
                </a:cubicBezTo>
                <a:lnTo>
                  <a:pt x="12235" y="924"/>
                </a:lnTo>
                <a:cubicBezTo>
                  <a:pt x="12235" y="922"/>
                  <a:pt x="12235" y="921"/>
                  <a:pt x="12235" y="919"/>
                </a:cubicBezTo>
                <a:lnTo>
                  <a:pt x="12230" y="905"/>
                </a:lnTo>
                <a:cubicBezTo>
                  <a:pt x="12228" y="902"/>
                  <a:pt x="12226" y="901"/>
                  <a:pt x="12223" y="902"/>
                </a:cubicBezTo>
                <a:lnTo>
                  <a:pt x="12215" y="906"/>
                </a:lnTo>
                <a:cubicBezTo>
                  <a:pt x="12214" y="906"/>
                  <a:pt x="12214" y="907"/>
                  <a:pt x="12214" y="907"/>
                </a:cubicBezTo>
                <a:lnTo>
                  <a:pt x="12190" y="930"/>
                </a:lnTo>
                <a:cubicBezTo>
                  <a:pt x="12189" y="932"/>
                  <a:pt x="12188" y="933"/>
                  <a:pt x="12188" y="935"/>
                </a:cubicBezTo>
                <a:lnTo>
                  <a:pt x="12188" y="953"/>
                </a:lnTo>
                <a:lnTo>
                  <a:pt x="12188" y="971"/>
                </a:lnTo>
                <a:lnTo>
                  <a:pt x="12183" y="985"/>
                </a:lnTo>
                <a:cubicBezTo>
                  <a:pt x="12182" y="986"/>
                  <a:pt x="12182" y="989"/>
                  <a:pt x="12183" y="990"/>
                </a:cubicBezTo>
                <a:lnTo>
                  <a:pt x="12188" y="1005"/>
                </a:lnTo>
                <a:cubicBezTo>
                  <a:pt x="12188" y="1006"/>
                  <a:pt x="12189" y="1007"/>
                  <a:pt x="12190" y="1007"/>
                </a:cubicBezTo>
                <a:lnTo>
                  <a:pt x="12197" y="1013"/>
                </a:lnTo>
                <a:cubicBezTo>
                  <a:pt x="12197" y="1014"/>
                  <a:pt x="12198" y="1014"/>
                  <a:pt x="12199" y="1014"/>
                </a:cubicBezTo>
                <a:lnTo>
                  <a:pt x="12212" y="1014"/>
                </a:lnTo>
                <a:lnTo>
                  <a:pt x="12240" y="1027"/>
                </a:lnTo>
                <a:cubicBezTo>
                  <a:pt x="12241" y="1027"/>
                  <a:pt x="12242" y="1028"/>
                  <a:pt x="12243" y="1027"/>
                </a:cubicBezTo>
                <a:lnTo>
                  <a:pt x="12254" y="1026"/>
                </a:lnTo>
                <a:lnTo>
                  <a:pt x="12256" y="1027"/>
                </a:lnTo>
                <a:lnTo>
                  <a:pt x="12257" y="1028"/>
                </a:lnTo>
                <a:lnTo>
                  <a:pt x="12263" y="1043"/>
                </a:lnTo>
                <a:cubicBezTo>
                  <a:pt x="12263" y="1043"/>
                  <a:pt x="12263" y="1044"/>
                  <a:pt x="12264" y="1044"/>
                </a:cubicBezTo>
                <a:lnTo>
                  <a:pt x="12270" y="1053"/>
                </a:lnTo>
                <a:cubicBezTo>
                  <a:pt x="12270" y="1053"/>
                  <a:pt x="12270" y="1054"/>
                  <a:pt x="12271" y="1054"/>
                </a:cubicBezTo>
                <a:lnTo>
                  <a:pt x="12283" y="1062"/>
                </a:lnTo>
                <a:cubicBezTo>
                  <a:pt x="12282" y="1064"/>
                  <a:pt x="12281" y="1067"/>
                  <a:pt x="12282" y="1070"/>
                </a:cubicBezTo>
                <a:lnTo>
                  <a:pt x="12287" y="1083"/>
                </a:lnTo>
                <a:cubicBezTo>
                  <a:pt x="12287" y="1084"/>
                  <a:pt x="12288" y="1084"/>
                  <a:pt x="12288" y="1085"/>
                </a:cubicBezTo>
                <a:lnTo>
                  <a:pt x="12303" y="1106"/>
                </a:lnTo>
                <a:lnTo>
                  <a:pt x="12305" y="1123"/>
                </a:lnTo>
                <a:lnTo>
                  <a:pt x="12303" y="1141"/>
                </a:lnTo>
                <a:lnTo>
                  <a:pt x="12297" y="1145"/>
                </a:lnTo>
                <a:lnTo>
                  <a:pt x="12290" y="1142"/>
                </a:lnTo>
                <a:lnTo>
                  <a:pt x="12283" y="1136"/>
                </a:lnTo>
                <a:lnTo>
                  <a:pt x="12255" y="1087"/>
                </a:lnTo>
                <a:cubicBezTo>
                  <a:pt x="12255" y="1086"/>
                  <a:pt x="12254" y="1085"/>
                  <a:pt x="12254" y="1085"/>
                </a:cubicBezTo>
                <a:lnTo>
                  <a:pt x="12249" y="1080"/>
                </a:lnTo>
                <a:cubicBezTo>
                  <a:pt x="12248" y="1079"/>
                  <a:pt x="12246" y="1079"/>
                  <a:pt x="12245" y="1079"/>
                </a:cubicBezTo>
                <a:lnTo>
                  <a:pt x="12230" y="1080"/>
                </a:lnTo>
                <a:lnTo>
                  <a:pt x="12221" y="1074"/>
                </a:lnTo>
                <a:cubicBezTo>
                  <a:pt x="12221" y="1073"/>
                  <a:pt x="12220" y="1073"/>
                  <a:pt x="12219" y="1073"/>
                </a:cubicBezTo>
                <a:lnTo>
                  <a:pt x="12215" y="1071"/>
                </a:lnTo>
                <a:cubicBezTo>
                  <a:pt x="12213" y="1071"/>
                  <a:pt x="12212" y="1072"/>
                  <a:pt x="12211" y="1074"/>
                </a:cubicBezTo>
                <a:lnTo>
                  <a:pt x="12205" y="1080"/>
                </a:lnTo>
                <a:lnTo>
                  <a:pt x="12195" y="1099"/>
                </a:lnTo>
                <a:lnTo>
                  <a:pt x="12191" y="1109"/>
                </a:lnTo>
                <a:lnTo>
                  <a:pt x="12190" y="1120"/>
                </a:lnTo>
                <a:lnTo>
                  <a:pt x="12190" y="1142"/>
                </a:lnTo>
                <a:lnTo>
                  <a:pt x="12189" y="1151"/>
                </a:lnTo>
                <a:lnTo>
                  <a:pt x="12188" y="1156"/>
                </a:lnTo>
                <a:lnTo>
                  <a:pt x="12186" y="1158"/>
                </a:lnTo>
                <a:cubicBezTo>
                  <a:pt x="12185" y="1158"/>
                  <a:pt x="12185" y="1158"/>
                  <a:pt x="12184" y="1159"/>
                </a:cubicBezTo>
                <a:lnTo>
                  <a:pt x="12183" y="1161"/>
                </a:lnTo>
                <a:cubicBezTo>
                  <a:pt x="12182" y="1161"/>
                  <a:pt x="12182" y="1162"/>
                  <a:pt x="12181" y="1163"/>
                </a:cubicBezTo>
                <a:lnTo>
                  <a:pt x="12175" y="1175"/>
                </a:lnTo>
                <a:lnTo>
                  <a:pt x="12150" y="1210"/>
                </a:lnTo>
                <a:cubicBezTo>
                  <a:pt x="12150" y="1210"/>
                  <a:pt x="12150" y="1211"/>
                  <a:pt x="12150" y="1212"/>
                </a:cubicBezTo>
                <a:lnTo>
                  <a:pt x="12147" y="1218"/>
                </a:lnTo>
                <a:cubicBezTo>
                  <a:pt x="12146" y="1221"/>
                  <a:pt x="12147" y="1225"/>
                  <a:pt x="12148" y="1227"/>
                </a:cubicBezTo>
                <a:lnTo>
                  <a:pt x="12152" y="1230"/>
                </a:lnTo>
                <a:cubicBezTo>
                  <a:pt x="12152" y="1230"/>
                  <a:pt x="12152" y="1230"/>
                  <a:pt x="12153" y="1231"/>
                </a:cubicBezTo>
                <a:lnTo>
                  <a:pt x="12181" y="1244"/>
                </a:lnTo>
                <a:lnTo>
                  <a:pt x="12186" y="1251"/>
                </a:lnTo>
                <a:lnTo>
                  <a:pt x="12198" y="1276"/>
                </a:lnTo>
                <a:lnTo>
                  <a:pt x="12175" y="1260"/>
                </a:lnTo>
                <a:cubicBezTo>
                  <a:pt x="12175" y="1260"/>
                  <a:pt x="12174" y="1261"/>
                  <a:pt x="12174" y="1260"/>
                </a:cubicBezTo>
                <a:lnTo>
                  <a:pt x="12106" y="1245"/>
                </a:lnTo>
                <a:cubicBezTo>
                  <a:pt x="12105" y="1245"/>
                  <a:pt x="12104" y="1245"/>
                  <a:pt x="12103" y="1246"/>
                </a:cubicBezTo>
                <a:lnTo>
                  <a:pt x="12084" y="1258"/>
                </a:lnTo>
                <a:cubicBezTo>
                  <a:pt x="12084" y="1258"/>
                  <a:pt x="12083" y="1259"/>
                  <a:pt x="12082" y="1260"/>
                </a:cubicBezTo>
                <a:lnTo>
                  <a:pt x="12076" y="1270"/>
                </a:lnTo>
                <a:lnTo>
                  <a:pt x="12060" y="1306"/>
                </a:lnTo>
                <a:lnTo>
                  <a:pt x="12033" y="1341"/>
                </a:lnTo>
                <a:lnTo>
                  <a:pt x="12020" y="1364"/>
                </a:lnTo>
                <a:lnTo>
                  <a:pt x="12014" y="1372"/>
                </a:lnTo>
                <a:lnTo>
                  <a:pt x="12008" y="1375"/>
                </a:lnTo>
                <a:cubicBezTo>
                  <a:pt x="12008" y="1376"/>
                  <a:pt x="12007" y="1376"/>
                  <a:pt x="12007" y="1377"/>
                </a:cubicBezTo>
                <a:lnTo>
                  <a:pt x="12001" y="1384"/>
                </a:lnTo>
                <a:cubicBezTo>
                  <a:pt x="12001" y="1385"/>
                  <a:pt x="12000" y="1386"/>
                  <a:pt x="12000" y="1387"/>
                </a:cubicBezTo>
                <a:lnTo>
                  <a:pt x="11992" y="1419"/>
                </a:lnTo>
                <a:lnTo>
                  <a:pt x="11988" y="1430"/>
                </a:lnTo>
                <a:cubicBezTo>
                  <a:pt x="11987" y="1432"/>
                  <a:pt x="11987" y="1434"/>
                  <a:pt x="11987" y="1435"/>
                </a:cubicBezTo>
                <a:cubicBezTo>
                  <a:pt x="11988" y="1437"/>
                  <a:pt x="11989" y="1439"/>
                  <a:pt x="11990" y="1439"/>
                </a:cubicBezTo>
                <a:lnTo>
                  <a:pt x="11995" y="1442"/>
                </a:lnTo>
                <a:cubicBezTo>
                  <a:pt x="11996" y="1443"/>
                  <a:pt x="11998" y="1443"/>
                  <a:pt x="12000" y="1442"/>
                </a:cubicBezTo>
                <a:lnTo>
                  <a:pt x="12002" y="1439"/>
                </a:lnTo>
                <a:lnTo>
                  <a:pt x="11999" y="1451"/>
                </a:lnTo>
                <a:cubicBezTo>
                  <a:pt x="11999" y="1453"/>
                  <a:pt x="11999" y="1455"/>
                  <a:pt x="12000" y="1457"/>
                </a:cubicBezTo>
                <a:lnTo>
                  <a:pt x="11975" y="1464"/>
                </a:lnTo>
                <a:cubicBezTo>
                  <a:pt x="11974" y="1465"/>
                  <a:pt x="11974" y="1465"/>
                  <a:pt x="11973" y="1465"/>
                </a:cubicBezTo>
                <a:lnTo>
                  <a:pt x="11952" y="1486"/>
                </a:lnTo>
                <a:cubicBezTo>
                  <a:pt x="11951" y="1487"/>
                  <a:pt x="11951" y="1487"/>
                  <a:pt x="11950" y="1488"/>
                </a:cubicBezTo>
                <a:lnTo>
                  <a:pt x="11945" y="1501"/>
                </a:lnTo>
                <a:cubicBezTo>
                  <a:pt x="11944" y="1503"/>
                  <a:pt x="11944" y="1505"/>
                  <a:pt x="11945" y="1507"/>
                </a:cubicBezTo>
                <a:cubicBezTo>
                  <a:pt x="11946" y="1509"/>
                  <a:pt x="11948" y="1510"/>
                  <a:pt x="11950" y="1510"/>
                </a:cubicBezTo>
                <a:lnTo>
                  <a:pt x="11994" y="1498"/>
                </a:lnTo>
                <a:lnTo>
                  <a:pt x="11998" y="1500"/>
                </a:lnTo>
                <a:cubicBezTo>
                  <a:pt x="11998" y="1501"/>
                  <a:pt x="11997" y="1502"/>
                  <a:pt x="11997" y="1503"/>
                </a:cubicBezTo>
                <a:lnTo>
                  <a:pt x="11997" y="1505"/>
                </a:lnTo>
                <a:lnTo>
                  <a:pt x="11981" y="1506"/>
                </a:lnTo>
                <a:cubicBezTo>
                  <a:pt x="11980" y="1506"/>
                  <a:pt x="11979" y="1506"/>
                  <a:pt x="11978" y="1506"/>
                </a:cubicBezTo>
                <a:lnTo>
                  <a:pt x="11972" y="1510"/>
                </a:lnTo>
                <a:lnTo>
                  <a:pt x="11945" y="1515"/>
                </a:lnTo>
                <a:cubicBezTo>
                  <a:pt x="11944" y="1515"/>
                  <a:pt x="11943" y="1515"/>
                  <a:pt x="11942" y="1516"/>
                </a:cubicBezTo>
                <a:lnTo>
                  <a:pt x="11934" y="1525"/>
                </a:lnTo>
                <a:cubicBezTo>
                  <a:pt x="11932" y="1527"/>
                  <a:pt x="11932" y="1530"/>
                  <a:pt x="11933" y="1533"/>
                </a:cubicBezTo>
                <a:lnTo>
                  <a:pt x="11942" y="1550"/>
                </a:lnTo>
                <a:cubicBezTo>
                  <a:pt x="11943" y="1551"/>
                  <a:pt x="11944" y="1552"/>
                  <a:pt x="11945" y="1553"/>
                </a:cubicBezTo>
                <a:lnTo>
                  <a:pt x="11957" y="1557"/>
                </a:lnTo>
                <a:cubicBezTo>
                  <a:pt x="11957" y="1558"/>
                  <a:pt x="11958" y="1558"/>
                  <a:pt x="11959" y="1557"/>
                </a:cubicBezTo>
                <a:lnTo>
                  <a:pt x="11974" y="1557"/>
                </a:lnTo>
                <a:lnTo>
                  <a:pt x="11957" y="1561"/>
                </a:lnTo>
                <a:cubicBezTo>
                  <a:pt x="11957" y="1562"/>
                  <a:pt x="11955" y="1562"/>
                  <a:pt x="11955" y="1563"/>
                </a:cubicBezTo>
                <a:lnTo>
                  <a:pt x="11948" y="1570"/>
                </a:lnTo>
                <a:cubicBezTo>
                  <a:pt x="11947" y="1572"/>
                  <a:pt x="11946" y="1573"/>
                  <a:pt x="11946" y="1575"/>
                </a:cubicBezTo>
                <a:cubicBezTo>
                  <a:pt x="11946" y="1577"/>
                  <a:pt x="11947" y="1579"/>
                  <a:pt x="11948" y="1580"/>
                </a:cubicBezTo>
                <a:lnTo>
                  <a:pt x="11954" y="1587"/>
                </a:lnTo>
                <a:cubicBezTo>
                  <a:pt x="11954" y="1588"/>
                  <a:pt x="11954" y="1589"/>
                  <a:pt x="11955" y="1589"/>
                </a:cubicBezTo>
                <a:lnTo>
                  <a:pt x="11968" y="1597"/>
                </a:lnTo>
                <a:lnTo>
                  <a:pt x="11971" y="1602"/>
                </a:lnTo>
                <a:lnTo>
                  <a:pt x="11967" y="1613"/>
                </a:lnTo>
                <a:lnTo>
                  <a:pt x="11963" y="1618"/>
                </a:lnTo>
                <a:lnTo>
                  <a:pt x="11945" y="1621"/>
                </a:lnTo>
                <a:cubicBezTo>
                  <a:pt x="11944" y="1621"/>
                  <a:pt x="11943" y="1622"/>
                  <a:pt x="11943" y="1622"/>
                </a:cubicBezTo>
                <a:lnTo>
                  <a:pt x="11939" y="1625"/>
                </a:lnTo>
                <a:cubicBezTo>
                  <a:pt x="11938" y="1625"/>
                  <a:pt x="11938" y="1626"/>
                  <a:pt x="11938" y="1626"/>
                </a:cubicBezTo>
                <a:lnTo>
                  <a:pt x="11934" y="1631"/>
                </a:lnTo>
                <a:lnTo>
                  <a:pt x="11931" y="1634"/>
                </a:lnTo>
                <a:lnTo>
                  <a:pt x="11924" y="1634"/>
                </a:lnTo>
                <a:cubicBezTo>
                  <a:pt x="11923" y="1634"/>
                  <a:pt x="11922" y="1635"/>
                  <a:pt x="11921" y="1636"/>
                </a:cubicBezTo>
                <a:lnTo>
                  <a:pt x="11917" y="1641"/>
                </a:lnTo>
                <a:cubicBezTo>
                  <a:pt x="11915" y="1643"/>
                  <a:pt x="11915" y="1646"/>
                  <a:pt x="11916" y="1649"/>
                </a:cubicBezTo>
                <a:lnTo>
                  <a:pt x="11940" y="1692"/>
                </a:lnTo>
                <a:cubicBezTo>
                  <a:pt x="11940" y="1692"/>
                  <a:pt x="11941" y="1693"/>
                  <a:pt x="11941" y="1693"/>
                </a:cubicBezTo>
                <a:lnTo>
                  <a:pt x="11947" y="1700"/>
                </a:lnTo>
                <a:cubicBezTo>
                  <a:pt x="11948" y="1701"/>
                  <a:pt x="11949" y="1701"/>
                  <a:pt x="11950" y="1701"/>
                </a:cubicBezTo>
                <a:lnTo>
                  <a:pt x="11997" y="1706"/>
                </a:lnTo>
                <a:lnTo>
                  <a:pt x="12004" y="1711"/>
                </a:lnTo>
                <a:lnTo>
                  <a:pt x="11999" y="1716"/>
                </a:lnTo>
                <a:lnTo>
                  <a:pt x="11994" y="1721"/>
                </a:lnTo>
                <a:cubicBezTo>
                  <a:pt x="11993" y="1722"/>
                  <a:pt x="11992" y="1723"/>
                  <a:pt x="11992" y="1725"/>
                </a:cubicBezTo>
                <a:lnTo>
                  <a:pt x="11991" y="1736"/>
                </a:lnTo>
                <a:lnTo>
                  <a:pt x="11989" y="1740"/>
                </a:lnTo>
                <a:lnTo>
                  <a:pt x="11980" y="1746"/>
                </a:lnTo>
                <a:cubicBezTo>
                  <a:pt x="11979" y="1746"/>
                  <a:pt x="11978" y="1747"/>
                  <a:pt x="11978" y="1748"/>
                </a:cubicBezTo>
                <a:lnTo>
                  <a:pt x="11963" y="1765"/>
                </a:lnTo>
                <a:lnTo>
                  <a:pt x="11965" y="1760"/>
                </a:lnTo>
                <a:cubicBezTo>
                  <a:pt x="11965" y="1759"/>
                  <a:pt x="11966" y="1759"/>
                  <a:pt x="11966" y="1758"/>
                </a:cubicBezTo>
                <a:lnTo>
                  <a:pt x="11966" y="1753"/>
                </a:lnTo>
                <a:cubicBezTo>
                  <a:pt x="11966" y="1752"/>
                  <a:pt x="11966" y="1751"/>
                  <a:pt x="11966" y="1750"/>
                </a:cubicBezTo>
                <a:lnTo>
                  <a:pt x="11965" y="1747"/>
                </a:lnTo>
                <a:cubicBezTo>
                  <a:pt x="11965" y="1746"/>
                  <a:pt x="11964" y="1746"/>
                  <a:pt x="11964" y="1745"/>
                </a:cubicBezTo>
                <a:lnTo>
                  <a:pt x="11962" y="1741"/>
                </a:lnTo>
                <a:lnTo>
                  <a:pt x="11960" y="1733"/>
                </a:lnTo>
                <a:cubicBezTo>
                  <a:pt x="11959" y="1730"/>
                  <a:pt x="11957" y="1728"/>
                  <a:pt x="11955" y="1728"/>
                </a:cubicBezTo>
                <a:lnTo>
                  <a:pt x="11951" y="1729"/>
                </a:lnTo>
                <a:cubicBezTo>
                  <a:pt x="11950" y="1729"/>
                  <a:pt x="11949" y="1729"/>
                  <a:pt x="11948" y="1730"/>
                </a:cubicBezTo>
                <a:lnTo>
                  <a:pt x="11945" y="1732"/>
                </a:lnTo>
                <a:cubicBezTo>
                  <a:pt x="11944" y="1732"/>
                  <a:pt x="11944" y="1733"/>
                  <a:pt x="11943" y="1733"/>
                </a:cubicBezTo>
                <a:lnTo>
                  <a:pt x="11913" y="1772"/>
                </a:lnTo>
                <a:lnTo>
                  <a:pt x="11910" y="1773"/>
                </a:lnTo>
                <a:cubicBezTo>
                  <a:pt x="11911" y="1773"/>
                  <a:pt x="11911" y="1772"/>
                  <a:pt x="11911" y="1772"/>
                </a:cubicBezTo>
                <a:lnTo>
                  <a:pt x="11915" y="1765"/>
                </a:lnTo>
                <a:lnTo>
                  <a:pt x="11918" y="1757"/>
                </a:lnTo>
                <a:cubicBezTo>
                  <a:pt x="11919" y="1755"/>
                  <a:pt x="11919" y="1753"/>
                  <a:pt x="11918" y="1751"/>
                </a:cubicBezTo>
                <a:lnTo>
                  <a:pt x="11912" y="1740"/>
                </a:lnTo>
                <a:lnTo>
                  <a:pt x="11912" y="1733"/>
                </a:lnTo>
                <a:lnTo>
                  <a:pt x="11914" y="1701"/>
                </a:lnTo>
                <a:cubicBezTo>
                  <a:pt x="11914" y="1699"/>
                  <a:pt x="11913" y="1698"/>
                  <a:pt x="11913" y="1697"/>
                </a:cubicBezTo>
                <a:lnTo>
                  <a:pt x="11910" y="1688"/>
                </a:lnTo>
                <a:cubicBezTo>
                  <a:pt x="11909" y="1686"/>
                  <a:pt x="11906" y="1684"/>
                  <a:pt x="11903" y="1685"/>
                </a:cubicBezTo>
                <a:lnTo>
                  <a:pt x="11896" y="1688"/>
                </a:lnTo>
                <a:cubicBezTo>
                  <a:pt x="11895" y="1689"/>
                  <a:pt x="11896" y="1689"/>
                  <a:pt x="11895" y="1689"/>
                </a:cubicBezTo>
                <a:lnTo>
                  <a:pt x="11888" y="1696"/>
                </a:lnTo>
                <a:lnTo>
                  <a:pt x="11887" y="1696"/>
                </a:lnTo>
                <a:lnTo>
                  <a:pt x="11884" y="1684"/>
                </a:lnTo>
                <a:lnTo>
                  <a:pt x="11882" y="1670"/>
                </a:lnTo>
                <a:lnTo>
                  <a:pt x="11881" y="1655"/>
                </a:lnTo>
                <a:lnTo>
                  <a:pt x="11881" y="1638"/>
                </a:lnTo>
                <a:lnTo>
                  <a:pt x="11882" y="1626"/>
                </a:lnTo>
                <a:lnTo>
                  <a:pt x="11886" y="1595"/>
                </a:lnTo>
                <a:cubicBezTo>
                  <a:pt x="11887" y="1593"/>
                  <a:pt x="11886" y="1591"/>
                  <a:pt x="11885" y="1590"/>
                </a:cubicBezTo>
                <a:cubicBezTo>
                  <a:pt x="11884" y="1588"/>
                  <a:pt x="11882" y="1588"/>
                  <a:pt x="11881" y="1588"/>
                </a:cubicBezTo>
                <a:lnTo>
                  <a:pt x="11870" y="1590"/>
                </a:lnTo>
                <a:cubicBezTo>
                  <a:pt x="11869" y="1590"/>
                  <a:pt x="11868" y="1590"/>
                  <a:pt x="11867" y="1591"/>
                </a:cubicBezTo>
                <a:lnTo>
                  <a:pt x="11841" y="1627"/>
                </a:lnTo>
                <a:lnTo>
                  <a:pt x="11827" y="1630"/>
                </a:lnTo>
                <a:lnTo>
                  <a:pt x="11830" y="1629"/>
                </a:lnTo>
                <a:lnTo>
                  <a:pt x="11837" y="1625"/>
                </a:lnTo>
                <a:cubicBezTo>
                  <a:pt x="11838" y="1625"/>
                  <a:pt x="11838" y="1625"/>
                  <a:pt x="11839" y="1625"/>
                </a:cubicBezTo>
                <a:lnTo>
                  <a:pt x="11844" y="1619"/>
                </a:lnTo>
                <a:cubicBezTo>
                  <a:pt x="11845" y="1618"/>
                  <a:pt x="11845" y="1618"/>
                  <a:pt x="11846" y="1617"/>
                </a:cubicBezTo>
                <a:lnTo>
                  <a:pt x="11874" y="1558"/>
                </a:lnTo>
                <a:cubicBezTo>
                  <a:pt x="11874" y="1558"/>
                  <a:pt x="11874" y="1556"/>
                  <a:pt x="11874" y="1556"/>
                </a:cubicBezTo>
                <a:lnTo>
                  <a:pt x="11875" y="1547"/>
                </a:lnTo>
                <a:cubicBezTo>
                  <a:pt x="11876" y="1546"/>
                  <a:pt x="11876" y="1545"/>
                  <a:pt x="11875" y="1544"/>
                </a:cubicBezTo>
                <a:lnTo>
                  <a:pt x="11873" y="1536"/>
                </a:lnTo>
                <a:cubicBezTo>
                  <a:pt x="11872" y="1533"/>
                  <a:pt x="11871" y="1532"/>
                  <a:pt x="11869" y="1532"/>
                </a:cubicBezTo>
                <a:lnTo>
                  <a:pt x="11796" y="1516"/>
                </a:lnTo>
                <a:cubicBezTo>
                  <a:pt x="11796" y="1516"/>
                  <a:pt x="11795" y="1517"/>
                  <a:pt x="11794" y="1517"/>
                </a:cubicBezTo>
                <a:lnTo>
                  <a:pt x="11781" y="1520"/>
                </a:lnTo>
                <a:lnTo>
                  <a:pt x="11782" y="1511"/>
                </a:lnTo>
                <a:cubicBezTo>
                  <a:pt x="11782" y="1510"/>
                  <a:pt x="11781" y="1508"/>
                  <a:pt x="11780" y="1506"/>
                </a:cubicBezTo>
                <a:lnTo>
                  <a:pt x="11777" y="1501"/>
                </a:lnTo>
                <a:cubicBezTo>
                  <a:pt x="11776" y="1499"/>
                  <a:pt x="11773" y="1498"/>
                  <a:pt x="11771" y="1499"/>
                </a:cubicBezTo>
                <a:lnTo>
                  <a:pt x="11769" y="1501"/>
                </a:lnTo>
                <a:cubicBezTo>
                  <a:pt x="11768" y="1501"/>
                  <a:pt x="11767" y="1501"/>
                  <a:pt x="11767" y="1502"/>
                </a:cubicBezTo>
                <a:lnTo>
                  <a:pt x="11759" y="1489"/>
                </a:lnTo>
                <a:cubicBezTo>
                  <a:pt x="11758" y="1489"/>
                  <a:pt x="11758" y="1488"/>
                  <a:pt x="11757" y="1488"/>
                </a:cubicBezTo>
                <a:lnTo>
                  <a:pt x="11745" y="1482"/>
                </a:lnTo>
                <a:cubicBezTo>
                  <a:pt x="11745" y="1482"/>
                  <a:pt x="11745" y="1482"/>
                  <a:pt x="11744" y="1482"/>
                </a:cubicBezTo>
                <a:lnTo>
                  <a:pt x="11735" y="1481"/>
                </a:lnTo>
                <a:cubicBezTo>
                  <a:pt x="11735" y="1480"/>
                  <a:pt x="11735" y="1481"/>
                  <a:pt x="11734" y="1481"/>
                </a:cubicBezTo>
                <a:lnTo>
                  <a:pt x="11726" y="1484"/>
                </a:lnTo>
                <a:cubicBezTo>
                  <a:pt x="11725" y="1484"/>
                  <a:pt x="11724" y="1485"/>
                  <a:pt x="11723" y="1485"/>
                </a:cubicBezTo>
                <a:lnTo>
                  <a:pt x="11717" y="1493"/>
                </a:lnTo>
                <a:cubicBezTo>
                  <a:pt x="11716" y="1494"/>
                  <a:pt x="11715" y="1496"/>
                  <a:pt x="11715" y="1498"/>
                </a:cubicBezTo>
                <a:lnTo>
                  <a:pt x="11715" y="1500"/>
                </a:lnTo>
                <a:lnTo>
                  <a:pt x="11712" y="1528"/>
                </a:lnTo>
                <a:lnTo>
                  <a:pt x="11705" y="1562"/>
                </a:lnTo>
                <a:lnTo>
                  <a:pt x="11704" y="1569"/>
                </a:lnTo>
                <a:lnTo>
                  <a:pt x="11702" y="1558"/>
                </a:lnTo>
                <a:lnTo>
                  <a:pt x="11700" y="1527"/>
                </a:lnTo>
                <a:cubicBezTo>
                  <a:pt x="11700" y="1527"/>
                  <a:pt x="11699" y="1526"/>
                  <a:pt x="11699" y="1525"/>
                </a:cubicBezTo>
                <a:lnTo>
                  <a:pt x="11697" y="1518"/>
                </a:lnTo>
                <a:lnTo>
                  <a:pt x="11700" y="1510"/>
                </a:lnTo>
                <a:lnTo>
                  <a:pt x="11707" y="1494"/>
                </a:lnTo>
                <a:lnTo>
                  <a:pt x="11711" y="1478"/>
                </a:lnTo>
                <a:cubicBezTo>
                  <a:pt x="11711" y="1477"/>
                  <a:pt x="11711" y="1476"/>
                  <a:pt x="11711" y="1475"/>
                </a:cubicBezTo>
                <a:lnTo>
                  <a:pt x="11708" y="1461"/>
                </a:lnTo>
                <a:cubicBezTo>
                  <a:pt x="11708" y="1459"/>
                  <a:pt x="11707" y="1458"/>
                  <a:pt x="11705" y="1457"/>
                </a:cubicBezTo>
                <a:lnTo>
                  <a:pt x="11696" y="1450"/>
                </a:lnTo>
                <a:cubicBezTo>
                  <a:pt x="11695" y="1449"/>
                  <a:pt x="11693" y="1449"/>
                  <a:pt x="11692" y="1449"/>
                </a:cubicBezTo>
                <a:lnTo>
                  <a:pt x="11660" y="1460"/>
                </a:lnTo>
                <a:cubicBezTo>
                  <a:pt x="11660" y="1460"/>
                  <a:pt x="11659" y="1460"/>
                  <a:pt x="11658" y="1460"/>
                </a:cubicBezTo>
                <a:lnTo>
                  <a:pt x="11658" y="1447"/>
                </a:lnTo>
                <a:cubicBezTo>
                  <a:pt x="11658" y="1445"/>
                  <a:pt x="11657" y="1444"/>
                  <a:pt x="11657" y="1443"/>
                </a:cubicBezTo>
                <a:lnTo>
                  <a:pt x="11654" y="1438"/>
                </a:lnTo>
                <a:cubicBezTo>
                  <a:pt x="11653" y="1436"/>
                  <a:pt x="11650" y="1436"/>
                  <a:pt x="11648" y="1437"/>
                </a:cubicBezTo>
                <a:lnTo>
                  <a:pt x="11643" y="1440"/>
                </a:lnTo>
                <a:cubicBezTo>
                  <a:pt x="11642" y="1440"/>
                  <a:pt x="11642" y="1440"/>
                  <a:pt x="11641" y="1441"/>
                </a:cubicBezTo>
                <a:lnTo>
                  <a:pt x="11633" y="1451"/>
                </a:lnTo>
                <a:lnTo>
                  <a:pt x="11636" y="1445"/>
                </a:lnTo>
                <a:lnTo>
                  <a:pt x="11639" y="1436"/>
                </a:lnTo>
                <a:cubicBezTo>
                  <a:pt x="11640" y="1433"/>
                  <a:pt x="11640" y="1430"/>
                  <a:pt x="11638" y="1428"/>
                </a:cubicBezTo>
                <a:lnTo>
                  <a:pt x="11632" y="1422"/>
                </a:lnTo>
                <a:cubicBezTo>
                  <a:pt x="11631" y="1421"/>
                  <a:pt x="11630" y="1420"/>
                  <a:pt x="11629" y="1421"/>
                </a:cubicBezTo>
                <a:lnTo>
                  <a:pt x="11622" y="1422"/>
                </a:lnTo>
                <a:cubicBezTo>
                  <a:pt x="11621" y="1423"/>
                  <a:pt x="11621" y="1423"/>
                  <a:pt x="11620" y="1424"/>
                </a:cubicBezTo>
                <a:lnTo>
                  <a:pt x="11579" y="1476"/>
                </a:lnTo>
                <a:cubicBezTo>
                  <a:pt x="11578" y="1476"/>
                  <a:pt x="11578" y="1477"/>
                  <a:pt x="11578" y="1477"/>
                </a:cubicBezTo>
                <a:lnTo>
                  <a:pt x="11573" y="1488"/>
                </a:lnTo>
                <a:cubicBezTo>
                  <a:pt x="11573" y="1489"/>
                  <a:pt x="11573" y="1490"/>
                  <a:pt x="11573" y="1491"/>
                </a:cubicBezTo>
                <a:lnTo>
                  <a:pt x="11574" y="1507"/>
                </a:lnTo>
                <a:cubicBezTo>
                  <a:pt x="11574" y="1508"/>
                  <a:pt x="11574" y="1509"/>
                  <a:pt x="11574" y="1510"/>
                </a:cubicBezTo>
                <a:lnTo>
                  <a:pt x="11579" y="1523"/>
                </a:lnTo>
                <a:cubicBezTo>
                  <a:pt x="11580" y="1524"/>
                  <a:pt x="11580" y="1524"/>
                  <a:pt x="11580" y="1525"/>
                </a:cubicBezTo>
                <a:lnTo>
                  <a:pt x="11590" y="1533"/>
                </a:lnTo>
                <a:cubicBezTo>
                  <a:pt x="11589" y="1534"/>
                  <a:pt x="11589" y="1535"/>
                  <a:pt x="11589" y="1536"/>
                </a:cubicBezTo>
                <a:lnTo>
                  <a:pt x="11587" y="1540"/>
                </a:lnTo>
                <a:cubicBezTo>
                  <a:pt x="11587" y="1541"/>
                  <a:pt x="11587" y="1541"/>
                  <a:pt x="11587" y="1542"/>
                </a:cubicBezTo>
                <a:lnTo>
                  <a:pt x="11586" y="1550"/>
                </a:lnTo>
                <a:cubicBezTo>
                  <a:pt x="11586" y="1551"/>
                  <a:pt x="11587" y="1552"/>
                  <a:pt x="11587" y="1553"/>
                </a:cubicBezTo>
                <a:lnTo>
                  <a:pt x="11587" y="1555"/>
                </a:lnTo>
                <a:cubicBezTo>
                  <a:pt x="11588" y="1556"/>
                  <a:pt x="11588" y="1557"/>
                  <a:pt x="11589" y="1557"/>
                </a:cubicBezTo>
                <a:lnTo>
                  <a:pt x="11589" y="1567"/>
                </a:lnTo>
                <a:lnTo>
                  <a:pt x="11591" y="1574"/>
                </a:lnTo>
                <a:lnTo>
                  <a:pt x="11587" y="1566"/>
                </a:lnTo>
                <a:lnTo>
                  <a:pt x="11584" y="1554"/>
                </a:lnTo>
                <a:lnTo>
                  <a:pt x="11583" y="1544"/>
                </a:lnTo>
                <a:lnTo>
                  <a:pt x="11581" y="1537"/>
                </a:lnTo>
                <a:cubicBezTo>
                  <a:pt x="11581" y="1537"/>
                  <a:pt x="11581" y="1535"/>
                  <a:pt x="11580" y="1535"/>
                </a:cubicBezTo>
                <a:lnTo>
                  <a:pt x="11558" y="1494"/>
                </a:lnTo>
                <a:cubicBezTo>
                  <a:pt x="11558" y="1494"/>
                  <a:pt x="11557" y="1492"/>
                  <a:pt x="11557" y="1492"/>
                </a:cubicBezTo>
                <a:lnTo>
                  <a:pt x="11551" y="1487"/>
                </a:lnTo>
                <a:cubicBezTo>
                  <a:pt x="11551" y="1487"/>
                  <a:pt x="11550" y="1486"/>
                  <a:pt x="11550" y="1486"/>
                </a:cubicBezTo>
                <a:lnTo>
                  <a:pt x="11539" y="1481"/>
                </a:lnTo>
                <a:lnTo>
                  <a:pt x="11534" y="1475"/>
                </a:lnTo>
                <a:lnTo>
                  <a:pt x="11529" y="1460"/>
                </a:lnTo>
                <a:lnTo>
                  <a:pt x="11528" y="1457"/>
                </a:lnTo>
                <a:lnTo>
                  <a:pt x="11528" y="1443"/>
                </a:lnTo>
                <a:lnTo>
                  <a:pt x="11528" y="1438"/>
                </a:lnTo>
                <a:cubicBezTo>
                  <a:pt x="11528" y="1437"/>
                  <a:pt x="11528" y="1436"/>
                  <a:pt x="11527" y="1435"/>
                </a:cubicBezTo>
                <a:lnTo>
                  <a:pt x="11524" y="1429"/>
                </a:lnTo>
                <a:cubicBezTo>
                  <a:pt x="11523" y="1428"/>
                  <a:pt x="11522" y="1427"/>
                  <a:pt x="11521" y="1426"/>
                </a:cubicBezTo>
                <a:lnTo>
                  <a:pt x="11517" y="1425"/>
                </a:lnTo>
                <a:cubicBezTo>
                  <a:pt x="11516" y="1424"/>
                  <a:pt x="11514" y="1424"/>
                  <a:pt x="11513" y="1426"/>
                </a:cubicBezTo>
                <a:lnTo>
                  <a:pt x="11507" y="1430"/>
                </a:lnTo>
                <a:cubicBezTo>
                  <a:pt x="11507" y="1430"/>
                  <a:pt x="11506" y="1431"/>
                  <a:pt x="11506" y="1432"/>
                </a:cubicBezTo>
                <a:lnTo>
                  <a:pt x="11501" y="1445"/>
                </a:lnTo>
                <a:lnTo>
                  <a:pt x="11500" y="1456"/>
                </a:lnTo>
                <a:lnTo>
                  <a:pt x="11499" y="1468"/>
                </a:lnTo>
                <a:lnTo>
                  <a:pt x="11500" y="1479"/>
                </a:lnTo>
                <a:lnTo>
                  <a:pt x="11499" y="1489"/>
                </a:lnTo>
                <a:lnTo>
                  <a:pt x="11499" y="1494"/>
                </a:lnTo>
                <a:lnTo>
                  <a:pt x="11495" y="1504"/>
                </a:lnTo>
                <a:cubicBezTo>
                  <a:pt x="11495" y="1505"/>
                  <a:pt x="11495" y="1505"/>
                  <a:pt x="11495" y="1506"/>
                </a:cubicBezTo>
                <a:lnTo>
                  <a:pt x="11495" y="1511"/>
                </a:lnTo>
                <a:lnTo>
                  <a:pt x="11493" y="1507"/>
                </a:lnTo>
                <a:lnTo>
                  <a:pt x="11491" y="1497"/>
                </a:lnTo>
                <a:lnTo>
                  <a:pt x="11492" y="1480"/>
                </a:lnTo>
                <a:cubicBezTo>
                  <a:pt x="11492" y="1478"/>
                  <a:pt x="11492" y="1475"/>
                  <a:pt x="11490" y="1474"/>
                </a:cubicBezTo>
                <a:cubicBezTo>
                  <a:pt x="11489" y="1473"/>
                  <a:pt x="11487" y="1473"/>
                  <a:pt x="11486" y="1473"/>
                </a:cubicBezTo>
                <a:lnTo>
                  <a:pt x="11478" y="1475"/>
                </a:lnTo>
                <a:cubicBezTo>
                  <a:pt x="11477" y="1475"/>
                  <a:pt x="11476" y="1476"/>
                  <a:pt x="11476" y="1477"/>
                </a:cubicBezTo>
                <a:lnTo>
                  <a:pt x="11459" y="1492"/>
                </a:lnTo>
                <a:lnTo>
                  <a:pt x="11452" y="1494"/>
                </a:lnTo>
                <a:cubicBezTo>
                  <a:pt x="11452" y="1495"/>
                  <a:pt x="11451" y="1495"/>
                  <a:pt x="11451" y="1495"/>
                </a:cubicBezTo>
                <a:lnTo>
                  <a:pt x="11441" y="1504"/>
                </a:lnTo>
                <a:lnTo>
                  <a:pt x="11432" y="1516"/>
                </a:lnTo>
                <a:cubicBezTo>
                  <a:pt x="11432" y="1517"/>
                  <a:pt x="11431" y="1518"/>
                  <a:pt x="11431" y="1519"/>
                </a:cubicBezTo>
                <a:lnTo>
                  <a:pt x="11425" y="1534"/>
                </a:lnTo>
                <a:cubicBezTo>
                  <a:pt x="11424" y="1536"/>
                  <a:pt x="11424" y="1539"/>
                  <a:pt x="11426" y="1541"/>
                </a:cubicBezTo>
                <a:lnTo>
                  <a:pt x="11435" y="1550"/>
                </a:lnTo>
                <a:lnTo>
                  <a:pt x="11438" y="1554"/>
                </a:lnTo>
                <a:lnTo>
                  <a:pt x="11440" y="1564"/>
                </a:lnTo>
                <a:lnTo>
                  <a:pt x="11443" y="1571"/>
                </a:lnTo>
                <a:lnTo>
                  <a:pt x="11447" y="1576"/>
                </a:lnTo>
                <a:cubicBezTo>
                  <a:pt x="11447" y="1576"/>
                  <a:pt x="11447" y="1577"/>
                  <a:pt x="11448" y="1577"/>
                </a:cubicBezTo>
                <a:lnTo>
                  <a:pt x="11452" y="1581"/>
                </a:lnTo>
                <a:cubicBezTo>
                  <a:pt x="11453" y="1581"/>
                  <a:pt x="11454" y="1582"/>
                  <a:pt x="11454" y="1582"/>
                </a:cubicBezTo>
                <a:lnTo>
                  <a:pt x="11466" y="1585"/>
                </a:lnTo>
                <a:cubicBezTo>
                  <a:pt x="11466" y="1585"/>
                  <a:pt x="11467" y="1585"/>
                  <a:pt x="11467" y="1585"/>
                </a:cubicBezTo>
                <a:lnTo>
                  <a:pt x="11487" y="1579"/>
                </a:lnTo>
                <a:lnTo>
                  <a:pt x="11482" y="1588"/>
                </a:lnTo>
                <a:cubicBezTo>
                  <a:pt x="11481" y="1589"/>
                  <a:pt x="11481" y="1591"/>
                  <a:pt x="11481" y="1592"/>
                </a:cubicBezTo>
                <a:lnTo>
                  <a:pt x="11482" y="1606"/>
                </a:lnTo>
                <a:lnTo>
                  <a:pt x="11490" y="1636"/>
                </a:lnTo>
                <a:lnTo>
                  <a:pt x="11493" y="1643"/>
                </a:lnTo>
                <a:cubicBezTo>
                  <a:pt x="11493" y="1644"/>
                  <a:pt x="11494" y="1644"/>
                  <a:pt x="11495" y="1645"/>
                </a:cubicBezTo>
                <a:lnTo>
                  <a:pt x="11502" y="1651"/>
                </a:lnTo>
                <a:cubicBezTo>
                  <a:pt x="11504" y="1652"/>
                  <a:pt x="11505" y="1653"/>
                  <a:pt x="11506" y="1653"/>
                </a:cubicBezTo>
                <a:lnTo>
                  <a:pt x="11529" y="1646"/>
                </a:lnTo>
                <a:lnTo>
                  <a:pt x="11531" y="1648"/>
                </a:lnTo>
                <a:lnTo>
                  <a:pt x="11545" y="1675"/>
                </a:lnTo>
                <a:cubicBezTo>
                  <a:pt x="11545" y="1676"/>
                  <a:pt x="11546" y="1677"/>
                  <a:pt x="11547" y="1677"/>
                </a:cubicBezTo>
                <a:lnTo>
                  <a:pt x="11554" y="1681"/>
                </a:lnTo>
                <a:cubicBezTo>
                  <a:pt x="11556" y="1682"/>
                  <a:pt x="11557" y="1682"/>
                  <a:pt x="11558" y="1681"/>
                </a:cubicBezTo>
                <a:lnTo>
                  <a:pt x="11580" y="1671"/>
                </a:lnTo>
                <a:cubicBezTo>
                  <a:pt x="11580" y="1671"/>
                  <a:pt x="11581" y="1670"/>
                  <a:pt x="11581" y="1670"/>
                </a:cubicBezTo>
                <a:lnTo>
                  <a:pt x="11584" y="1667"/>
                </a:lnTo>
                <a:cubicBezTo>
                  <a:pt x="11585" y="1667"/>
                  <a:pt x="11586" y="1666"/>
                  <a:pt x="11586" y="1664"/>
                </a:cubicBezTo>
                <a:lnTo>
                  <a:pt x="11589" y="1653"/>
                </a:lnTo>
                <a:lnTo>
                  <a:pt x="11615" y="1659"/>
                </a:lnTo>
                <a:cubicBezTo>
                  <a:pt x="11616" y="1660"/>
                  <a:pt x="11618" y="1659"/>
                  <a:pt x="11618" y="1659"/>
                </a:cubicBezTo>
                <a:lnTo>
                  <a:pt x="11625" y="1655"/>
                </a:lnTo>
                <a:cubicBezTo>
                  <a:pt x="11626" y="1654"/>
                  <a:pt x="11627" y="1653"/>
                  <a:pt x="11627" y="1652"/>
                </a:cubicBezTo>
                <a:lnTo>
                  <a:pt x="11632" y="1642"/>
                </a:lnTo>
                <a:lnTo>
                  <a:pt x="11632" y="1642"/>
                </a:lnTo>
                <a:cubicBezTo>
                  <a:pt x="11633" y="1641"/>
                  <a:pt x="11634" y="1641"/>
                  <a:pt x="11634" y="1641"/>
                </a:cubicBezTo>
                <a:lnTo>
                  <a:pt x="11645" y="1632"/>
                </a:lnTo>
                <a:lnTo>
                  <a:pt x="11643" y="1638"/>
                </a:lnTo>
                <a:lnTo>
                  <a:pt x="11635" y="1649"/>
                </a:lnTo>
                <a:lnTo>
                  <a:pt x="11628" y="1664"/>
                </a:lnTo>
                <a:lnTo>
                  <a:pt x="11625" y="1669"/>
                </a:lnTo>
                <a:lnTo>
                  <a:pt x="11621" y="1671"/>
                </a:lnTo>
                <a:lnTo>
                  <a:pt x="11586" y="1674"/>
                </a:lnTo>
                <a:cubicBezTo>
                  <a:pt x="11585" y="1674"/>
                  <a:pt x="11583" y="1675"/>
                  <a:pt x="11582" y="1676"/>
                </a:cubicBezTo>
                <a:lnTo>
                  <a:pt x="11572" y="1693"/>
                </a:lnTo>
                <a:cubicBezTo>
                  <a:pt x="11571" y="1696"/>
                  <a:pt x="11571" y="1699"/>
                  <a:pt x="11573" y="1701"/>
                </a:cubicBezTo>
                <a:lnTo>
                  <a:pt x="11589" y="1725"/>
                </a:lnTo>
                <a:cubicBezTo>
                  <a:pt x="11590" y="1726"/>
                  <a:pt x="11592" y="1727"/>
                  <a:pt x="11593" y="1727"/>
                </a:cubicBezTo>
                <a:lnTo>
                  <a:pt x="11615" y="1727"/>
                </a:lnTo>
                <a:cubicBezTo>
                  <a:pt x="11615" y="1726"/>
                  <a:pt x="11615" y="1727"/>
                  <a:pt x="11616" y="1727"/>
                </a:cubicBezTo>
                <a:lnTo>
                  <a:pt x="11634" y="1718"/>
                </a:lnTo>
                <a:lnTo>
                  <a:pt x="11636" y="1740"/>
                </a:lnTo>
                <a:cubicBezTo>
                  <a:pt x="11635" y="1739"/>
                  <a:pt x="11634" y="1739"/>
                  <a:pt x="11633" y="1739"/>
                </a:cubicBezTo>
                <a:lnTo>
                  <a:pt x="11630" y="1738"/>
                </a:lnTo>
                <a:cubicBezTo>
                  <a:pt x="11629" y="1738"/>
                  <a:pt x="11628" y="1738"/>
                  <a:pt x="11627" y="1739"/>
                </a:cubicBezTo>
                <a:lnTo>
                  <a:pt x="11622" y="1740"/>
                </a:lnTo>
                <a:lnTo>
                  <a:pt x="11613" y="1739"/>
                </a:lnTo>
                <a:cubicBezTo>
                  <a:pt x="11612" y="1738"/>
                  <a:pt x="11610" y="1739"/>
                  <a:pt x="11609" y="1739"/>
                </a:cubicBezTo>
                <a:lnTo>
                  <a:pt x="11606" y="1742"/>
                </a:lnTo>
                <a:cubicBezTo>
                  <a:pt x="11605" y="1743"/>
                  <a:pt x="11604" y="1744"/>
                  <a:pt x="11604" y="1745"/>
                </a:cubicBezTo>
                <a:lnTo>
                  <a:pt x="11603" y="1751"/>
                </a:lnTo>
                <a:cubicBezTo>
                  <a:pt x="11602" y="1752"/>
                  <a:pt x="11602" y="1753"/>
                  <a:pt x="11602" y="1754"/>
                </a:cubicBezTo>
                <a:lnTo>
                  <a:pt x="11603" y="1760"/>
                </a:lnTo>
                <a:lnTo>
                  <a:pt x="11604" y="1763"/>
                </a:lnTo>
                <a:lnTo>
                  <a:pt x="11604" y="1765"/>
                </a:lnTo>
                <a:lnTo>
                  <a:pt x="11600" y="1781"/>
                </a:lnTo>
                <a:cubicBezTo>
                  <a:pt x="11600" y="1781"/>
                  <a:pt x="11600" y="1782"/>
                  <a:pt x="11600" y="1782"/>
                </a:cubicBezTo>
                <a:lnTo>
                  <a:pt x="11600" y="1791"/>
                </a:lnTo>
                <a:lnTo>
                  <a:pt x="11603" y="1803"/>
                </a:lnTo>
                <a:lnTo>
                  <a:pt x="11604" y="1815"/>
                </a:lnTo>
                <a:lnTo>
                  <a:pt x="11604" y="1831"/>
                </a:lnTo>
                <a:lnTo>
                  <a:pt x="11604" y="1844"/>
                </a:lnTo>
                <a:cubicBezTo>
                  <a:pt x="11604" y="1845"/>
                  <a:pt x="11605" y="1846"/>
                  <a:pt x="11605" y="1847"/>
                </a:cubicBezTo>
                <a:lnTo>
                  <a:pt x="11608" y="1853"/>
                </a:lnTo>
                <a:cubicBezTo>
                  <a:pt x="11609" y="1854"/>
                  <a:pt x="11610" y="1855"/>
                  <a:pt x="11611" y="1855"/>
                </a:cubicBezTo>
                <a:lnTo>
                  <a:pt x="11621" y="1860"/>
                </a:lnTo>
                <a:lnTo>
                  <a:pt x="11625" y="1865"/>
                </a:lnTo>
                <a:lnTo>
                  <a:pt x="11626" y="1874"/>
                </a:lnTo>
                <a:lnTo>
                  <a:pt x="11624" y="1876"/>
                </a:lnTo>
                <a:lnTo>
                  <a:pt x="11613" y="1871"/>
                </a:lnTo>
                <a:cubicBezTo>
                  <a:pt x="11611" y="1871"/>
                  <a:pt x="11610" y="1871"/>
                  <a:pt x="11608" y="1872"/>
                </a:cubicBezTo>
                <a:lnTo>
                  <a:pt x="11603" y="1875"/>
                </a:lnTo>
                <a:cubicBezTo>
                  <a:pt x="11602" y="1876"/>
                  <a:pt x="11601" y="1878"/>
                  <a:pt x="11601" y="1880"/>
                </a:cubicBezTo>
                <a:lnTo>
                  <a:pt x="11570" y="1836"/>
                </a:lnTo>
                <a:cubicBezTo>
                  <a:pt x="11570" y="1835"/>
                  <a:pt x="11569" y="1834"/>
                  <a:pt x="11568" y="1834"/>
                </a:cubicBezTo>
                <a:lnTo>
                  <a:pt x="11550" y="1828"/>
                </a:lnTo>
                <a:lnTo>
                  <a:pt x="11542" y="1821"/>
                </a:lnTo>
                <a:lnTo>
                  <a:pt x="11533" y="1810"/>
                </a:lnTo>
                <a:lnTo>
                  <a:pt x="11527" y="1798"/>
                </a:lnTo>
                <a:lnTo>
                  <a:pt x="11533" y="1775"/>
                </a:lnTo>
                <a:cubicBezTo>
                  <a:pt x="11534" y="1772"/>
                  <a:pt x="11533" y="1769"/>
                  <a:pt x="11532" y="1768"/>
                </a:cubicBezTo>
                <a:lnTo>
                  <a:pt x="11523" y="1760"/>
                </a:lnTo>
                <a:lnTo>
                  <a:pt x="11521" y="1753"/>
                </a:lnTo>
                <a:lnTo>
                  <a:pt x="11521" y="1742"/>
                </a:lnTo>
                <a:cubicBezTo>
                  <a:pt x="11521" y="1740"/>
                  <a:pt x="11521" y="1737"/>
                  <a:pt x="11520" y="1736"/>
                </a:cubicBezTo>
                <a:lnTo>
                  <a:pt x="11478" y="1699"/>
                </a:lnTo>
                <a:cubicBezTo>
                  <a:pt x="11477" y="1698"/>
                  <a:pt x="11476" y="1698"/>
                  <a:pt x="11475" y="1698"/>
                </a:cubicBezTo>
                <a:lnTo>
                  <a:pt x="11461" y="1697"/>
                </a:lnTo>
                <a:cubicBezTo>
                  <a:pt x="11459" y="1696"/>
                  <a:pt x="11458" y="1697"/>
                  <a:pt x="11457" y="1698"/>
                </a:cubicBezTo>
                <a:lnTo>
                  <a:pt x="11447" y="1706"/>
                </a:lnTo>
                <a:cubicBezTo>
                  <a:pt x="11446" y="1707"/>
                  <a:pt x="11446" y="1708"/>
                  <a:pt x="11445" y="1709"/>
                </a:cubicBezTo>
                <a:lnTo>
                  <a:pt x="11436" y="1725"/>
                </a:lnTo>
                <a:cubicBezTo>
                  <a:pt x="11435" y="1725"/>
                  <a:pt x="11435" y="1726"/>
                  <a:pt x="11435" y="1727"/>
                </a:cubicBezTo>
                <a:lnTo>
                  <a:pt x="11428" y="1754"/>
                </a:lnTo>
                <a:lnTo>
                  <a:pt x="11424" y="1791"/>
                </a:lnTo>
                <a:cubicBezTo>
                  <a:pt x="11424" y="1793"/>
                  <a:pt x="11425" y="1795"/>
                  <a:pt x="11426" y="1796"/>
                </a:cubicBezTo>
                <a:cubicBezTo>
                  <a:pt x="11427" y="1798"/>
                  <a:pt x="11428" y="1799"/>
                  <a:pt x="11429" y="1799"/>
                </a:cubicBezTo>
                <a:lnTo>
                  <a:pt x="11435" y="1799"/>
                </a:lnTo>
                <a:lnTo>
                  <a:pt x="11441" y="1803"/>
                </a:lnTo>
                <a:lnTo>
                  <a:pt x="11448" y="1810"/>
                </a:lnTo>
                <a:lnTo>
                  <a:pt x="11449" y="1811"/>
                </a:lnTo>
                <a:lnTo>
                  <a:pt x="11429" y="1811"/>
                </a:lnTo>
                <a:cubicBezTo>
                  <a:pt x="11428" y="1811"/>
                  <a:pt x="11427" y="1812"/>
                  <a:pt x="11426" y="1813"/>
                </a:cubicBezTo>
                <a:cubicBezTo>
                  <a:pt x="11425" y="1814"/>
                  <a:pt x="11424" y="1816"/>
                  <a:pt x="11424" y="1818"/>
                </a:cubicBezTo>
                <a:lnTo>
                  <a:pt x="11426" y="1846"/>
                </a:lnTo>
                <a:lnTo>
                  <a:pt x="11423" y="1842"/>
                </a:lnTo>
                <a:cubicBezTo>
                  <a:pt x="11422" y="1841"/>
                  <a:pt x="11420" y="1840"/>
                  <a:pt x="11418" y="1841"/>
                </a:cubicBezTo>
                <a:lnTo>
                  <a:pt x="11396" y="1849"/>
                </a:lnTo>
                <a:cubicBezTo>
                  <a:pt x="11396" y="1850"/>
                  <a:pt x="11396" y="1850"/>
                  <a:pt x="11395" y="1850"/>
                </a:cubicBezTo>
                <a:lnTo>
                  <a:pt x="11389" y="1857"/>
                </a:lnTo>
                <a:cubicBezTo>
                  <a:pt x="11387" y="1858"/>
                  <a:pt x="11386" y="1861"/>
                  <a:pt x="11386" y="1863"/>
                </a:cubicBezTo>
                <a:lnTo>
                  <a:pt x="11389" y="1876"/>
                </a:lnTo>
                <a:lnTo>
                  <a:pt x="11386" y="1883"/>
                </a:lnTo>
                <a:lnTo>
                  <a:pt x="11380" y="1886"/>
                </a:lnTo>
                <a:lnTo>
                  <a:pt x="11375" y="1888"/>
                </a:lnTo>
                <a:cubicBezTo>
                  <a:pt x="11375" y="1888"/>
                  <a:pt x="11374" y="1887"/>
                  <a:pt x="11374" y="1888"/>
                </a:cubicBezTo>
                <a:cubicBezTo>
                  <a:pt x="11374" y="1887"/>
                  <a:pt x="11374" y="1886"/>
                  <a:pt x="11374" y="1885"/>
                </a:cubicBezTo>
                <a:lnTo>
                  <a:pt x="11370" y="1872"/>
                </a:lnTo>
                <a:cubicBezTo>
                  <a:pt x="11370" y="1870"/>
                  <a:pt x="11369" y="1869"/>
                  <a:pt x="11368" y="1868"/>
                </a:cubicBezTo>
                <a:lnTo>
                  <a:pt x="11363" y="1866"/>
                </a:lnTo>
                <a:cubicBezTo>
                  <a:pt x="11362" y="1865"/>
                  <a:pt x="11362" y="1865"/>
                  <a:pt x="11361" y="1865"/>
                </a:cubicBezTo>
                <a:lnTo>
                  <a:pt x="11357" y="1866"/>
                </a:lnTo>
                <a:lnTo>
                  <a:pt x="11356" y="1865"/>
                </a:lnTo>
                <a:lnTo>
                  <a:pt x="11360" y="1860"/>
                </a:lnTo>
                <a:cubicBezTo>
                  <a:pt x="11361" y="1860"/>
                  <a:pt x="11361" y="1859"/>
                  <a:pt x="11361" y="1858"/>
                </a:cubicBezTo>
                <a:lnTo>
                  <a:pt x="11376" y="1825"/>
                </a:lnTo>
                <a:lnTo>
                  <a:pt x="11403" y="1790"/>
                </a:lnTo>
                <a:cubicBezTo>
                  <a:pt x="11404" y="1788"/>
                  <a:pt x="11405" y="1787"/>
                  <a:pt x="11405" y="1786"/>
                </a:cubicBezTo>
                <a:lnTo>
                  <a:pt x="11405" y="1780"/>
                </a:lnTo>
                <a:cubicBezTo>
                  <a:pt x="11405" y="1778"/>
                  <a:pt x="11405" y="1775"/>
                  <a:pt x="11403" y="1774"/>
                </a:cubicBezTo>
                <a:cubicBezTo>
                  <a:pt x="11402" y="1773"/>
                  <a:pt x="11400" y="1773"/>
                  <a:pt x="11399" y="1773"/>
                </a:cubicBezTo>
                <a:lnTo>
                  <a:pt x="11389" y="1777"/>
                </a:lnTo>
                <a:cubicBezTo>
                  <a:pt x="11388" y="1777"/>
                  <a:pt x="11387" y="1778"/>
                  <a:pt x="11387" y="1778"/>
                </a:cubicBezTo>
                <a:lnTo>
                  <a:pt x="11332" y="1834"/>
                </a:lnTo>
                <a:lnTo>
                  <a:pt x="11323" y="1837"/>
                </a:lnTo>
                <a:cubicBezTo>
                  <a:pt x="11321" y="1838"/>
                  <a:pt x="11319" y="1841"/>
                  <a:pt x="11320" y="1845"/>
                </a:cubicBezTo>
                <a:lnTo>
                  <a:pt x="11322" y="1858"/>
                </a:lnTo>
                <a:lnTo>
                  <a:pt x="11326" y="1869"/>
                </a:lnTo>
                <a:lnTo>
                  <a:pt x="11328" y="1879"/>
                </a:lnTo>
                <a:lnTo>
                  <a:pt x="11328" y="1889"/>
                </a:lnTo>
                <a:lnTo>
                  <a:pt x="11323" y="1902"/>
                </a:lnTo>
                <a:lnTo>
                  <a:pt x="11320" y="1910"/>
                </a:lnTo>
                <a:lnTo>
                  <a:pt x="11286" y="1935"/>
                </a:lnTo>
                <a:lnTo>
                  <a:pt x="11255" y="1938"/>
                </a:lnTo>
                <a:cubicBezTo>
                  <a:pt x="11254" y="1939"/>
                  <a:pt x="11253" y="1939"/>
                  <a:pt x="11252" y="1939"/>
                </a:cubicBezTo>
                <a:lnTo>
                  <a:pt x="11245" y="1945"/>
                </a:lnTo>
                <a:cubicBezTo>
                  <a:pt x="11244" y="1946"/>
                  <a:pt x="11243" y="1948"/>
                  <a:pt x="11243" y="1951"/>
                </a:cubicBezTo>
                <a:lnTo>
                  <a:pt x="11243" y="1957"/>
                </a:lnTo>
                <a:cubicBezTo>
                  <a:pt x="11243" y="1959"/>
                  <a:pt x="11243" y="1962"/>
                  <a:pt x="11245" y="1963"/>
                </a:cubicBezTo>
                <a:lnTo>
                  <a:pt x="11251" y="1968"/>
                </a:lnTo>
                <a:lnTo>
                  <a:pt x="11256" y="1982"/>
                </a:lnTo>
                <a:lnTo>
                  <a:pt x="11257" y="2003"/>
                </a:lnTo>
                <a:lnTo>
                  <a:pt x="11254" y="2027"/>
                </a:lnTo>
                <a:lnTo>
                  <a:pt x="11245" y="2053"/>
                </a:lnTo>
                <a:cubicBezTo>
                  <a:pt x="11245" y="2054"/>
                  <a:pt x="11244" y="2054"/>
                  <a:pt x="11244" y="2055"/>
                </a:cubicBezTo>
                <a:lnTo>
                  <a:pt x="11243" y="2066"/>
                </a:lnTo>
                <a:cubicBezTo>
                  <a:pt x="11243" y="2067"/>
                  <a:pt x="11243" y="2068"/>
                  <a:pt x="11243" y="2069"/>
                </a:cubicBezTo>
                <a:lnTo>
                  <a:pt x="11245" y="2078"/>
                </a:lnTo>
                <a:cubicBezTo>
                  <a:pt x="11246" y="2079"/>
                  <a:pt x="11246" y="2079"/>
                  <a:pt x="11247" y="2080"/>
                </a:cubicBezTo>
                <a:lnTo>
                  <a:pt x="11259" y="2095"/>
                </a:lnTo>
                <a:cubicBezTo>
                  <a:pt x="11259" y="2096"/>
                  <a:pt x="11260" y="2096"/>
                  <a:pt x="11260" y="2096"/>
                </a:cubicBezTo>
                <a:lnTo>
                  <a:pt x="11280" y="2110"/>
                </a:lnTo>
                <a:lnTo>
                  <a:pt x="11285" y="2117"/>
                </a:lnTo>
                <a:lnTo>
                  <a:pt x="11287" y="2124"/>
                </a:lnTo>
                <a:lnTo>
                  <a:pt x="11294" y="2151"/>
                </a:lnTo>
                <a:lnTo>
                  <a:pt x="11303" y="2169"/>
                </a:lnTo>
                <a:lnTo>
                  <a:pt x="11291" y="2166"/>
                </a:lnTo>
                <a:lnTo>
                  <a:pt x="11274" y="2146"/>
                </a:lnTo>
                <a:lnTo>
                  <a:pt x="11263" y="2129"/>
                </a:lnTo>
                <a:lnTo>
                  <a:pt x="11259" y="2121"/>
                </a:lnTo>
                <a:lnTo>
                  <a:pt x="11255" y="2116"/>
                </a:lnTo>
                <a:cubicBezTo>
                  <a:pt x="11254" y="2115"/>
                  <a:pt x="11253" y="2114"/>
                  <a:pt x="11252" y="2114"/>
                </a:cubicBezTo>
                <a:lnTo>
                  <a:pt x="11248" y="2114"/>
                </a:lnTo>
                <a:cubicBezTo>
                  <a:pt x="11246" y="2114"/>
                  <a:pt x="11245" y="2115"/>
                  <a:pt x="11243" y="2116"/>
                </a:cubicBezTo>
                <a:lnTo>
                  <a:pt x="11241" y="2121"/>
                </a:lnTo>
                <a:lnTo>
                  <a:pt x="11238" y="2129"/>
                </a:lnTo>
                <a:lnTo>
                  <a:pt x="11235" y="2139"/>
                </a:lnTo>
                <a:lnTo>
                  <a:pt x="11233" y="2169"/>
                </a:lnTo>
                <a:lnTo>
                  <a:pt x="11229" y="2181"/>
                </a:lnTo>
                <a:lnTo>
                  <a:pt x="11216" y="2205"/>
                </a:lnTo>
                <a:lnTo>
                  <a:pt x="11211" y="2218"/>
                </a:lnTo>
                <a:lnTo>
                  <a:pt x="11192" y="2286"/>
                </a:lnTo>
                <a:lnTo>
                  <a:pt x="11191" y="2287"/>
                </a:lnTo>
                <a:lnTo>
                  <a:pt x="11183" y="2290"/>
                </a:lnTo>
                <a:cubicBezTo>
                  <a:pt x="11182" y="2290"/>
                  <a:pt x="11181" y="2290"/>
                  <a:pt x="11180" y="2291"/>
                </a:cubicBezTo>
                <a:lnTo>
                  <a:pt x="11141" y="2335"/>
                </a:lnTo>
                <a:cubicBezTo>
                  <a:pt x="11141" y="2335"/>
                  <a:pt x="11141" y="2336"/>
                  <a:pt x="11141" y="2337"/>
                </a:cubicBezTo>
                <a:lnTo>
                  <a:pt x="11134" y="2350"/>
                </a:lnTo>
                <a:lnTo>
                  <a:pt x="11130" y="2365"/>
                </a:lnTo>
                <a:lnTo>
                  <a:pt x="11123" y="2381"/>
                </a:lnTo>
                <a:lnTo>
                  <a:pt x="11117" y="2395"/>
                </a:lnTo>
                <a:lnTo>
                  <a:pt x="11113" y="2397"/>
                </a:lnTo>
                <a:lnTo>
                  <a:pt x="11113" y="2396"/>
                </a:lnTo>
                <a:lnTo>
                  <a:pt x="11116" y="2386"/>
                </a:lnTo>
                <a:lnTo>
                  <a:pt x="11132" y="2353"/>
                </a:lnTo>
                <a:cubicBezTo>
                  <a:pt x="11134" y="2351"/>
                  <a:pt x="11134" y="2348"/>
                  <a:pt x="11132" y="2345"/>
                </a:cubicBezTo>
                <a:lnTo>
                  <a:pt x="11129" y="2337"/>
                </a:lnTo>
                <a:lnTo>
                  <a:pt x="11131" y="2333"/>
                </a:lnTo>
                <a:lnTo>
                  <a:pt x="11144" y="2324"/>
                </a:lnTo>
                <a:cubicBezTo>
                  <a:pt x="11144" y="2324"/>
                  <a:pt x="11145" y="2323"/>
                  <a:pt x="11146" y="2323"/>
                </a:cubicBezTo>
                <a:lnTo>
                  <a:pt x="11160" y="2303"/>
                </a:lnTo>
                <a:lnTo>
                  <a:pt x="11172" y="2293"/>
                </a:lnTo>
                <a:cubicBezTo>
                  <a:pt x="11173" y="2292"/>
                  <a:pt x="11174" y="2292"/>
                  <a:pt x="11174" y="2290"/>
                </a:cubicBezTo>
                <a:lnTo>
                  <a:pt x="11180" y="2271"/>
                </a:lnTo>
                <a:lnTo>
                  <a:pt x="11184" y="2247"/>
                </a:lnTo>
                <a:lnTo>
                  <a:pt x="11185" y="2233"/>
                </a:lnTo>
                <a:cubicBezTo>
                  <a:pt x="11187" y="2234"/>
                  <a:pt x="11189" y="2234"/>
                  <a:pt x="11191" y="2232"/>
                </a:cubicBezTo>
                <a:lnTo>
                  <a:pt x="11197" y="2225"/>
                </a:lnTo>
                <a:cubicBezTo>
                  <a:pt x="11198" y="2224"/>
                  <a:pt x="11199" y="2223"/>
                  <a:pt x="11199" y="2222"/>
                </a:cubicBezTo>
                <a:lnTo>
                  <a:pt x="11202" y="2206"/>
                </a:lnTo>
                <a:cubicBezTo>
                  <a:pt x="11202" y="2205"/>
                  <a:pt x="11202" y="2204"/>
                  <a:pt x="11202" y="2203"/>
                </a:cubicBezTo>
                <a:lnTo>
                  <a:pt x="11198" y="2188"/>
                </a:lnTo>
                <a:lnTo>
                  <a:pt x="11200" y="2177"/>
                </a:lnTo>
                <a:lnTo>
                  <a:pt x="11201" y="2167"/>
                </a:lnTo>
                <a:lnTo>
                  <a:pt x="11204" y="2160"/>
                </a:lnTo>
                <a:lnTo>
                  <a:pt x="11207" y="2155"/>
                </a:lnTo>
                <a:cubicBezTo>
                  <a:pt x="11209" y="2153"/>
                  <a:pt x="11209" y="2150"/>
                  <a:pt x="11207" y="2147"/>
                </a:cubicBezTo>
                <a:lnTo>
                  <a:pt x="11202" y="2136"/>
                </a:lnTo>
                <a:lnTo>
                  <a:pt x="11204" y="2129"/>
                </a:lnTo>
                <a:lnTo>
                  <a:pt x="11212" y="2122"/>
                </a:lnTo>
                <a:lnTo>
                  <a:pt x="11220" y="2120"/>
                </a:lnTo>
                <a:cubicBezTo>
                  <a:pt x="11221" y="2119"/>
                  <a:pt x="11222" y="2119"/>
                  <a:pt x="11223" y="2118"/>
                </a:cubicBezTo>
                <a:lnTo>
                  <a:pt x="11225" y="2115"/>
                </a:lnTo>
                <a:cubicBezTo>
                  <a:pt x="11226" y="2114"/>
                  <a:pt x="11226" y="2113"/>
                  <a:pt x="11226" y="2112"/>
                </a:cubicBezTo>
                <a:lnTo>
                  <a:pt x="11228" y="2102"/>
                </a:lnTo>
                <a:lnTo>
                  <a:pt x="11229" y="2078"/>
                </a:lnTo>
                <a:lnTo>
                  <a:pt x="11228" y="2068"/>
                </a:lnTo>
                <a:cubicBezTo>
                  <a:pt x="11228" y="2067"/>
                  <a:pt x="11228" y="2067"/>
                  <a:pt x="11228" y="2066"/>
                </a:cubicBezTo>
                <a:lnTo>
                  <a:pt x="11226" y="2060"/>
                </a:lnTo>
                <a:cubicBezTo>
                  <a:pt x="11226" y="2059"/>
                  <a:pt x="11225" y="2059"/>
                  <a:pt x="11225" y="2058"/>
                </a:cubicBezTo>
                <a:lnTo>
                  <a:pt x="11214" y="2040"/>
                </a:lnTo>
                <a:lnTo>
                  <a:pt x="11213" y="2036"/>
                </a:lnTo>
                <a:lnTo>
                  <a:pt x="11212" y="2026"/>
                </a:lnTo>
                <a:lnTo>
                  <a:pt x="11216" y="1987"/>
                </a:lnTo>
                <a:lnTo>
                  <a:pt x="11220" y="1968"/>
                </a:lnTo>
                <a:lnTo>
                  <a:pt x="11223" y="1938"/>
                </a:lnTo>
                <a:lnTo>
                  <a:pt x="11225" y="1930"/>
                </a:lnTo>
                <a:lnTo>
                  <a:pt x="11228" y="1921"/>
                </a:lnTo>
                <a:lnTo>
                  <a:pt x="11231" y="1913"/>
                </a:lnTo>
                <a:lnTo>
                  <a:pt x="11231" y="1886"/>
                </a:lnTo>
                <a:lnTo>
                  <a:pt x="11232" y="1877"/>
                </a:lnTo>
                <a:lnTo>
                  <a:pt x="11234" y="1866"/>
                </a:lnTo>
                <a:lnTo>
                  <a:pt x="11237" y="1856"/>
                </a:lnTo>
                <a:lnTo>
                  <a:pt x="11238" y="1847"/>
                </a:lnTo>
                <a:cubicBezTo>
                  <a:pt x="11239" y="1846"/>
                  <a:pt x="11239" y="1845"/>
                  <a:pt x="11238" y="1844"/>
                </a:cubicBezTo>
                <a:lnTo>
                  <a:pt x="11236" y="1831"/>
                </a:lnTo>
                <a:lnTo>
                  <a:pt x="11210" y="1762"/>
                </a:lnTo>
                <a:cubicBezTo>
                  <a:pt x="11210" y="1761"/>
                  <a:pt x="11210" y="1761"/>
                  <a:pt x="11209" y="1760"/>
                </a:cubicBezTo>
                <a:lnTo>
                  <a:pt x="11204" y="1754"/>
                </a:lnTo>
                <a:cubicBezTo>
                  <a:pt x="11202" y="1752"/>
                  <a:pt x="11200" y="1751"/>
                  <a:pt x="11198" y="1752"/>
                </a:cubicBezTo>
                <a:lnTo>
                  <a:pt x="11193" y="1756"/>
                </a:lnTo>
                <a:cubicBezTo>
                  <a:pt x="11192" y="1756"/>
                  <a:pt x="11191" y="1758"/>
                  <a:pt x="11190" y="1759"/>
                </a:cubicBezTo>
                <a:lnTo>
                  <a:pt x="11182" y="1778"/>
                </a:lnTo>
                <a:lnTo>
                  <a:pt x="11175" y="1791"/>
                </a:lnTo>
                <a:cubicBezTo>
                  <a:pt x="11175" y="1791"/>
                  <a:pt x="11174" y="1792"/>
                  <a:pt x="11174" y="1792"/>
                </a:cubicBezTo>
                <a:lnTo>
                  <a:pt x="11174" y="1785"/>
                </a:lnTo>
                <a:cubicBezTo>
                  <a:pt x="11174" y="1782"/>
                  <a:pt x="11173" y="1780"/>
                  <a:pt x="11171" y="1779"/>
                </a:cubicBezTo>
                <a:cubicBezTo>
                  <a:pt x="11168" y="1778"/>
                  <a:pt x="11166" y="1779"/>
                  <a:pt x="11165" y="1782"/>
                </a:cubicBezTo>
                <a:lnTo>
                  <a:pt x="11162" y="1789"/>
                </a:lnTo>
                <a:cubicBezTo>
                  <a:pt x="11161" y="1789"/>
                  <a:pt x="11161" y="1790"/>
                  <a:pt x="11161" y="1790"/>
                </a:cubicBezTo>
                <a:lnTo>
                  <a:pt x="11151" y="1842"/>
                </a:lnTo>
                <a:lnTo>
                  <a:pt x="11142" y="1873"/>
                </a:lnTo>
                <a:lnTo>
                  <a:pt x="11131" y="1923"/>
                </a:lnTo>
                <a:lnTo>
                  <a:pt x="11126" y="1938"/>
                </a:lnTo>
                <a:lnTo>
                  <a:pt x="11128" y="1921"/>
                </a:lnTo>
                <a:lnTo>
                  <a:pt x="11133" y="1898"/>
                </a:lnTo>
                <a:lnTo>
                  <a:pt x="11134" y="1886"/>
                </a:lnTo>
                <a:cubicBezTo>
                  <a:pt x="11134" y="1885"/>
                  <a:pt x="11134" y="1884"/>
                  <a:pt x="11134" y="1883"/>
                </a:cubicBezTo>
                <a:lnTo>
                  <a:pt x="11134" y="1876"/>
                </a:lnTo>
                <a:cubicBezTo>
                  <a:pt x="11134" y="1874"/>
                  <a:pt x="11132" y="1872"/>
                  <a:pt x="11131" y="1871"/>
                </a:cubicBezTo>
                <a:cubicBezTo>
                  <a:pt x="11129" y="1870"/>
                  <a:pt x="11127" y="1871"/>
                  <a:pt x="11125" y="1872"/>
                </a:cubicBezTo>
                <a:lnTo>
                  <a:pt x="11122" y="1876"/>
                </a:lnTo>
                <a:cubicBezTo>
                  <a:pt x="11121" y="1877"/>
                  <a:pt x="11120" y="1878"/>
                  <a:pt x="11120" y="1879"/>
                </a:cubicBezTo>
                <a:lnTo>
                  <a:pt x="11117" y="1887"/>
                </a:lnTo>
                <a:lnTo>
                  <a:pt x="11109" y="1919"/>
                </a:lnTo>
                <a:lnTo>
                  <a:pt x="11105" y="1927"/>
                </a:lnTo>
                <a:lnTo>
                  <a:pt x="11097" y="1934"/>
                </a:lnTo>
                <a:cubicBezTo>
                  <a:pt x="11096" y="1935"/>
                  <a:pt x="11095" y="1936"/>
                  <a:pt x="11095" y="1937"/>
                </a:cubicBezTo>
                <a:lnTo>
                  <a:pt x="11091" y="1947"/>
                </a:lnTo>
                <a:cubicBezTo>
                  <a:pt x="11090" y="1949"/>
                  <a:pt x="11090" y="1950"/>
                  <a:pt x="11091" y="1951"/>
                </a:cubicBezTo>
                <a:lnTo>
                  <a:pt x="11092" y="1967"/>
                </a:lnTo>
                <a:lnTo>
                  <a:pt x="11088" y="1975"/>
                </a:lnTo>
                <a:lnTo>
                  <a:pt x="11083" y="1982"/>
                </a:lnTo>
                <a:cubicBezTo>
                  <a:pt x="11082" y="1983"/>
                  <a:pt x="11082" y="1984"/>
                  <a:pt x="11082" y="1985"/>
                </a:cubicBezTo>
                <a:lnTo>
                  <a:pt x="11079" y="1996"/>
                </a:lnTo>
                <a:cubicBezTo>
                  <a:pt x="11078" y="1997"/>
                  <a:pt x="11079" y="1997"/>
                  <a:pt x="11079" y="1998"/>
                </a:cubicBezTo>
                <a:lnTo>
                  <a:pt x="11078" y="2019"/>
                </a:lnTo>
                <a:lnTo>
                  <a:pt x="11079" y="2027"/>
                </a:lnTo>
                <a:lnTo>
                  <a:pt x="11080" y="2035"/>
                </a:lnTo>
                <a:lnTo>
                  <a:pt x="11083" y="2046"/>
                </a:lnTo>
                <a:lnTo>
                  <a:pt x="11084" y="2055"/>
                </a:lnTo>
                <a:lnTo>
                  <a:pt x="11087" y="2077"/>
                </a:lnTo>
                <a:cubicBezTo>
                  <a:pt x="11087" y="2078"/>
                  <a:pt x="11088" y="2079"/>
                  <a:pt x="11089" y="2080"/>
                </a:cubicBezTo>
                <a:lnTo>
                  <a:pt x="11092" y="2084"/>
                </a:lnTo>
                <a:lnTo>
                  <a:pt x="11079" y="2081"/>
                </a:lnTo>
                <a:cubicBezTo>
                  <a:pt x="11078" y="2081"/>
                  <a:pt x="11078" y="2081"/>
                  <a:pt x="11077" y="2081"/>
                </a:cubicBezTo>
                <a:lnTo>
                  <a:pt x="11068" y="2083"/>
                </a:lnTo>
                <a:lnTo>
                  <a:pt x="11064" y="2082"/>
                </a:lnTo>
                <a:cubicBezTo>
                  <a:pt x="11063" y="2082"/>
                  <a:pt x="11063" y="2082"/>
                  <a:pt x="11062" y="2082"/>
                </a:cubicBezTo>
                <a:lnTo>
                  <a:pt x="11064" y="2062"/>
                </a:lnTo>
                <a:cubicBezTo>
                  <a:pt x="11064" y="2061"/>
                  <a:pt x="11064" y="2061"/>
                  <a:pt x="11064" y="2060"/>
                </a:cubicBezTo>
                <a:lnTo>
                  <a:pt x="11061" y="2048"/>
                </a:lnTo>
                <a:cubicBezTo>
                  <a:pt x="11061" y="2047"/>
                  <a:pt x="11061" y="2047"/>
                  <a:pt x="11060" y="2046"/>
                </a:cubicBezTo>
                <a:lnTo>
                  <a:pt x="11055" y="2039"/>
                </a:lnTo>
                <a:lnTo>
                  <a:pt x="11051" y="2027"/>
                </a:lnTo>
                <a:lnTo>
                  <a:pt x="11059" y="2006"/>
                </a:lnTo>
                <a:lnTo>
                  <a:pt x="11065" y="1989"/>
                </a:lnTo>
                <a:lnTo>
                  <a:pt x="11066" y="1972"/>
                </a:lnTo>
                <a:lnTo>
                  <a:pt x="11066" y="1958"/>
                </a:lnTo>
                <a:lnTo>
                  <a:pt x="11066" y="1957"/>
                </a:lnTo>
                <a:lnTo>
                  <a:pt x="11075" y="1934"/>
                </a:lnTo>
                <a:lnTo>
                  <a:pt x="11077" y="1926"/>
                </a:lnTo>
                <a:lnTo>
                  <a:pt x="11079" y="1914"/>
                </a:lnTo>
                <a:cubicBezTo>
                  <a:pt x="11079" y="1911"/>
                  <a:pt x="11078" y="1908"/>
                  <a:pt x="11076" y="1907"/>
                </a:cubicBezTo>
                <a:lnTo>
                  <a:pt x="11064" y="1899"/>
                </a:lnTo>
                <a:cubicBezTo>
                  <a:pt x="11063" y="1898"/>
                  <a:pt x="11062" y="1898"/>
                  <a:pt x="11061" y="1898"/>
                </a:cubicBezTo>
                <a:lnTo>
                  <a:pt x="11016" y="1910"/>
                </a:lnTo>
                <a:cubicBezTo>
                  <a:pt x="11016" y="1910"/>
                  <a:pt x="11014" y="1910"/>
                  <a:pt x="11014" y="1911"/>
                </a:cubicBezTo>
                <a:lnTo>
                  <a:pt x="10996" y="1928"/>
                </a:lnTo>
                <a:lnTo>
                  <a:pt x="10988" y="1931"/>
                </a:lnTo>
                <a:lnTo>
                  <a:pt x="10952" y="1926"/>
                </a:lnTo>
                <a:cubicBezTo>
                  <a:pt x="10951" y="1926"/>
                  <a:pt x="10950" y="1926"/>
                  <a:pt x="10950" y="1926"/>
                </a:cubicBezTo>
                <a:lnTo>
                  <a:pt x="10938" y="1932"/>
                </a:lnTo>
                <a:cubicBezTo>
                  <a:pt x="10937" y="1932"/>
                  <a:pt x="10936" y="1933"/>
                  <a:pt x="10936" y="1934"/>
                </a:cubicBezTo>
                <a:lnTo>
                  <a:pt x="10931" y="1940"/>
                </a:lnTo>
                <a:lnTo>
                  <a:pt x="10924" y="1955"/>
                </a:lnTo>
                <a:lnTo>
                  <a:pt x="10922" y="1957"/>
                </a:lnTo>
                <a:lnTo>
                  <a:pt x="10912" y="1959"/>
                </a:lnTo>
                <a:cubicBezTo>
                  <a:pt x="10911" y="1959"/>
                  <a:pt x="10910" y="1959"/>
                  <a:pt x="10910" y="1960"/>
                </a:cubicBezTo>
                <a:lnTo>
                  <a:pt x="10905" y="1964"/>
                </a:lnTo>
                <a:cubicBezTo>
                  <a:pt x="10904" y="1964"/>
                  <a:pt x="10904" y="1964"/>
                  <a:pt x="10903" y="1964"/>
                </a:cubicBezTo>
                <a:lnTo>
                  <a:pt x="10898" y="1971"/>
                </a:lnTo>
                <a:cubicBezTo>
                  <a:pt x="10898" y="1972"/>
                  <a:pt x="10897" y="1973"/>
                  <a:pt x="10897" y="1975"/>
                </a:cubicBezTo>
                <a:lnTo>
                  <a:pt x="10894" y="2013"/>
                </a:lnTo>
                <a:lnTo>
                  <a:pt x="10860" y="2082"/>
                </a:lnTo>
                <a:cubicBezTo>
                  <a:pt x="10859" y="2084"/>
                  <a:pt x="10858" y="2085"/>
                  <a:pt x="10858" y="2087"/>
                </a:cubicBezTo>
                <a:lnTo>
                  <a:pt x="10862" y="2136"/>
                </a:lnTo>
                <a:cubicBezTo>
                  <a:pt x="10862" y="2137"/>
                  <a:pt x="10862" y="2138"/>
                  <a:pt x="10863" y="2138"/>
                </a:cubicBezTo>
                <a:lnTo>
                  <a:pt x="10867" y="2149"/>
                </a:lnTo>
                <a:lnTo>
                  <a:pt x="10872" y="2159"/>
                </a:lnTo>
                <a:cubicBezTo>
                  <a:pt x="10872" y="2159"/>
                  <a:pt x="10873" y="2161"/>
                  <a:pt x="10874" y="2161"/>
                </a:cubicBezTo>
                <a:lnTo>
                  <a:pt x="10879" y="2165"/>
                </a:lnTo>
                <a:cubicBezTo>
                  <a:pt x="10880" y="2166"/>
                  <a:pt x="10882" y="2167"/>
                  <a:pt x="10883" y="2167"/>
                </a:cubicBezTo>
                <a:lnTo>
                  <a:pt x="10882" y="2167"/>
                </a:lnTo>
                <a:cubicBezTo>
                  <a:pt x="10881" y="2168"/>
                  <a:pt x="10881" y="2169"/>
                  <a:pt x="10881" y="2169"/>
                </a:cubicBezTo>
                <a:lnTo>
                  <a:pt x="10875" y="2182"/>
                </a:lnTo>
                <a:cubicBezTo>
                  <a:pt x="10875" y="2183"/>
                  <a:pt x="10874" y="2184"/>
                  <a:pt x="10874" y="2184"/>
                </a:cubicBezTo>
                <a:lnTo>
                  <a:pt x="10871" y="2205"/>
                </a:lnTo>
                <a:cubicBezTo>
                  <a:pt x="10871" y="2206"/>
                  <a:pt x="10870" y="2207"/>
                  <a:pt x="10870" y="2208"/>
                </a:cubicBezTo>
                <a:lnTo>
                  <a:pt x="10873" y="2225"/>
                </a:lnTo>
                <a:cubicBezTo>
                  <a:pt x="10873" y="2226"/>
                  <a:pt x="10873" y="2226"/>
                  <a:pt x="10874" y="2227"/>
                </a:cubicBezTo>
                <a:lnTo>
                  <a:pt x="10879" y="2240"/>
                </a:lnTo>
                <a:lnTo>
                  <a:pt x="10884" y="2248"/>
                </a:lnTo>
                <a:cubicBezTo>
                  <a:pt x="10885" y="2249"/>
                  <a:pt x="10886" y="2250"/>
                  <a:pt x="10886" y="2251"/>
                </a:cubicBezTo>
                <a:lnTo>
                  <a:pt x="10892" y="2253"/>
                </a:lnTo>
                <a:lnTo>
                  <a:pt x="10893" y="2266"/>
                </a:lnTo>
                <a:lnTo>
                  <a:pt x="10894" y="2272"/>
                </a:lnTo>
                <a:lnTo>
                  <a:pt x="10900" y="2292"/>
                </a:lnTo>
                <a:lnTo>
                  <a:pt x="10903" y="2298"/>
                </a:lnTo>
                <a:cubicBezTo>
                  <a:pt x="10903" y="2299"/>
                  <a:pt x="10904" y="2300"/>
                  <a:pt x="10905" y="2300"/>
                </a:cubicBezTo>
                <a:lnTo>
                  <a:pt x="10914" y="2308"/>
                </a:lnTo>
                <a:cubicBezTo>
                  <a:pt x="10915" y="2309"/>
                  <a:pt x="10916" y="2309"/>
                  <a:pt x="10917" y="2309"/>
                </a:cubicBezTo>
                <a:lnTo>
                  <a:pt x="10952" y="2301"/>
                </a:lnTo>
                <a:lnTo>
                  <a:pt x="10957" y="2303"/>
                </a:lnTo>
                <a:lnTo>
                  <a:pt x="10962" y="2306"/>
                </a:lnTo>
                <a:lnTo>
                  <a:pt x="10980" y="2337"/>
                </a:lnTo>
                <a:lnTo>
                  <a:pt x="10985" y="2351"/>
                </a:lnTo>
                <a:lnTo>
                  <a:pt x="10986" y="2357"/>
                </a:lnTo>
                <a:lnTo>
                  <a:pt x="10986" y="2365"/>
                </a:lnTo>
                <a:lnTo>
                  <a:pt x="10983" y="2379"/>
                </a:lnTo>
                <a:lnTo>
                  <a:pt x="10983" y="2388"/>
                </a:lnTo>
                <a:lnTo>
                  <a:pt x="10985" y="2409"/>
                </a:lnTo>
                <a:cubicBezTo>
                  <a:pt x="10985" y="2409"/>
                  <a:pt x="10985" y="2410"/>
                  <a:pt x="10985" y="2411"/>
                </a:cubicBezTo>
                <a:lnTo>
                  <a:pt x="10990" y="2421"/>
                </a:lnTo>
                <a:cubicBezTo>
                  <a:pt x="10990" y="2421"/>
                  <a:pt x="10990" y="2422"/>
                  <a:pt x="10990" y="2422"/>
                </a:cubicBezTo>
                <a:lnTo>
                  <a:pt x="10995" y="2428"/>
                </a:lnTo>
                <a:lnTo>
                  <a:pt x="10998" y="2434"/>
                </a:lnTo>
                <a:lnTo>
                  <a:pt x="10997" y="2435"/>
                </a:lnTo>
                <a:lnTo>
                  <a:pt x="10984" y="2421"/>
                </a:lnTo>
                <a:cubicBezTo>
                  <a:pt x="10983" y="2420"/>
                  <a:pt x="10982" y="2420"/>
                  <a:pt x="10981" y="2420"/>
                </a:cubicBezTo>
                <a:lnTo>
                  <a:pt x="10973" y="2417"/>
                </a:lnTo>
                <a:cubicBezTo>
                  <a:pt x="10972" y="2417"/>
                  <a:pt x="10970" y="2418"/>
                  <a:pt x="10969" y="2419"/>
                </a:cubicBezTo>
                <a:lnTo>
                  <a:pt x="10965" y="2424"/>
                </a:lnTo>
                <a:lnTo>
                  <a:pt x="10959" y="2434"/>
                </a:lnTo>
                <a:lnTo>
                  <a:pt x="10957" y="2435"/>
                </a:lnTo>
                <a:lnTo>
                  <a:pt x="10947" y="2426"/>
                </a:lnTo>
                <a:lnTo>
                  <a:pt x="10946" y="2424"/>
                </a:lnTo>
                <a:lnTo>
                  <a:pt x="10950" y="2419"/>
                </a:lnTo>
                <a:cubicBezTo>
                  <a:pt x="10951" y="2418"/>
                  <a:pt x="10950" y="2416"/>
                  <a:pt x="10950" y="2414"/>
                </a:cubicBezTo>
                <a:lnTo>
                  <a:pt x="10950" y="2402"/>
                </a:lnTo>
                <a:cubicBezTo>
                  <a:pt x="10950" y="2402"/>
                  <a:pt x="10949" y="2401"/>
                  <a:pt x="10949" y="2400"/>
                </a:cubicBezTo>
                <a:cubicBezTo>
                  <a:pt x="10950" y="2400"/>
                  <a:pt x="10951" y="2400"/>
                  <a:pt x="10952" y="2400"/>
                </a:cubicBezTo>
                <a:lnTo>
                  <a:pt x="10968" y="2386"/>
                </a:lnTo>
                <a:cubicBezTo>
                  <a:pt x="10969" y="2385"/>
                  <a:pt x="10969" y="2385"/>
                  <a:pt x="10969" y="2384"/>
                </a:cubicBezTo>
                <a:lnTo>
                  <a:pt x="10974" y="2376"/>
                </a:lnTo>
                <a:cubicBezTo>
                  <a:pt x="10975" y="2375"/>
                  <a:pt x="10975" y="2374"/>
                  <a:pt x="10975" y="2373"/>
                </a:cubicBezTo>
                <a:lnTo>
                  <a:pt x="10977" y="2354"/>
                </a:lnTo>
                <a:cubicBezTo>
                  <a:pt x="10977" y="2352"/>
                  <a:pt x="10977" y="2351"/>
                  <a:pt x="10977" y="2349"/>
                </a:cubicBezTo>
                <a:lnTo>
                  <a:pt x="10969" y="2329"/>
                </a:lnTo>
                <a:cubicBezTo>
                  <a:pt x="10968" y="2327"/>
                  <a:pt x="10967" y="2326"/>
                  <a:pt x="10965" y="2326"/>
                </a:cubicBezTo>
                <a:lnTo>
                  <a:pt x="10916" y="2319"/>
                </a:lnTo>
                <a:lnTo>
                  <a:pt x="10912" y="2315"/>
                </a:lnTo>
                <a:lnTo>
                  <a:pt x="10895" y="2290"/>
                </a:lnTo>
                <a:lnTo>
                  <a:pt x="10886" y="2281"/>
                </a:lnTo>
                <a:lnTo>
                  <a:pt x="10884" y="2274"/>
                </a:lnTo>
                <a:lnTo>
                  <a:pt x="10885" y="2257"/>
                </a:lnTo>
                <a:cubicBezTo>
                  <a:pt x="10885" y="2255"/>
                  <a:pt x="10884" y="2252"/>
                  <a:pt x="10882" y="2251"/>
                </a:cubicBezTo>
                <a:lnTo>
                  <a:pt x="10865" y="2235"/>
                </a:lnTo>
                <a:lnTo>
                  <a:pt x="10862" y="2227"/>
                </a:lnTo>
                <a:lnTo>
                  <a:pt x="10860" y="2206"/>
                </a:lnTo>
                <a:lnTo>
                  <a:pt x="10859" y="2199"/>
                </a:lnTo>
                <a:cubicBezTo>
                  <a:pt x="10859" y="2198"/>
                  <a:pt x="10859" y="2198"/>
                  <a:pt x="10858" y="2197"/>
                </a:cubicBezTo>
                <a:lnTo>
                  <a:pt x="10855" y="2190"/>
                </a:lnTo>
                <a:cubicBezTo>
                  <a:pt x="10855" y="2189"/>
                  <a:pt x="10854" y="2189"/>
                  <a:pt x="10854" y="2188"/>
                </a:cubicBezTo>
                <a:lnTo>
                  <a:pt x="10850" y="2184"/>
                </a:lnTo>
                <a:cubicBezTo>
                  <a:pt x="10850" y="2184"/>
                  <a:pt x="10849" y="2183"/>
                  <a:pt x="10848" y="2183"/>
                </a:cubicBezTo>
                <a:lnTo>
                  <a:pt x="10846" y="2183"/>
                </a:lnTo>
                <a:lnTo>
                  <a:pt x="10849" y="2171"/>
                </a:lnTo>
                <a:lnTo>
                  <a:pt x="10849" y="2163"/>
                </a:lnTo>
                <a:lnTo>
                  <a:pt x="10848" y="2148"/>
                </a:lnTo>
                <a:cubicBezTo>
                  <a:pt x="10848" y="2147"/>
                  <a:pt x="10848" y="2146"/>
                  <a:pt x="10848" y="2146"/>
                </a:cubicBezTo>
                <a:lnTo>
                  <a:pt x="10845" y="2141"/>
                </a:lnTo>
                <a:cubicBezTo>
                  <a:pt x="10844" y="2138"/>
                  <a:pt x="10842" y="2137"/>
                  <a:pt x="10840" y="2138"/>
                </a:cubicBezTo>
                <a:lnTo>
                  <a:pt x="10785" y="2147"/>
                </a:lnTo>
                <a:cubicBezTo>
                  <a:pt x="10784" y="2147"/>
                  <a:pt x="10783" y="2148"/>
                  <a:pt x="10783" y="2149"/>
                </a:cubicBezTo>
                <a:lnTo>
                  <a:pt x="10767" y="2161"/>
                </a:lnTo>
                <a:lnTo>
                  <a:pt x="10751" y="2165"/>
                </a:lnTo>
                <a:cubicBezTo>
                  <a:pt x="10750" y="2165"/>
                  <a:pt x="10750" y="2165"/>
                  <a:pt x="10749" y="2166"/>
                </a:cubicBezTo>
                <a:lnTo>
                  <a:pt x="10743" y="2171"/>
                </a:lnTo>
                <a:cubicBezTo>
                  <a:pt x="10742" y="2172"/>
                  <a:pt x="10741" y="2174"/>
                  <a:pt x="10741" y="2176"/>
                </a:cubicBezTo>
                <a:lnTo>
                  <a:pt x="10740" y="2187"/>
                </a:lnTo>
                <a:cubicBezTo>
                  <a:pt x="10740" y="2188"/>
                  <a:pt x="10739" y="2188"/>
                  <a:pt x="10740" y="2189"/>
                </a:cubicBezTo>
                <a:lnTo>
                  <a:pt x="10744" y="2205"/>
                </a:lnTo>
                <a:cubicBezTo>
                  <a:pt x="10744" y="2205"/>
                  <a:pt x="10743" y="2206"/>
                  <a:pt x="10743" y="2206"/>
                </a:cubicBezTo>
                <a:lnTo>
                  <a:pt x="10740" y="2211"/>
                </a:lnTo>
                <a:cubicBezTo>
                  <a:pt x="10740" y="2212"/>
                  <a:pt x="10740" y="2212"/>
                  <a:pt x="10740" y="2213"/>
                </a:cubicBezTo>
                <a:lnTo>
                  <a:pt x="10737" y="2220"/>
                </a:lnTo>
                <a:cubicBezTo>
                  <a:pt x="10737" y="2221"/>
                  <a:pt x="10737" y="2222"/>
                  <a:pt x="10737" y="2222"/>
                </a:cubicBezTo>
                <a:lnTo>
                  <a:pt x="10737" y="2232"/>
                </a:lnTo>
                <a:cubicBezTo>
                  <a:pt x="10736" y="2233"/>
                  <a:pt x="10736" y="2234"/>
                  <a:pt x="10737" y="2235"/>
                </a:cubicBezTo>
                <a:lnTo>
                  <a:pt x="10740" y="2243"/>
                </a:lnTo>
                <a:cubicBezTo>
                  <a:pt x="10740" y="2245"/>
                  <a:pt x="10741" y="2246"/>
                  <a:pt x="10742" y="2247"/>
                </a:cubicBezTo>
                <a:lnTo>
                  <a:pt x="10748" y="2250"/>
                </a:lnTo>
                <a:cubicBezTo>
                  <a:pt x="10749" y="2250"/>
                  <a:pt x="10749" y="2251"/>
                  <a:pt x="10750" y="2251"/>
                </a:cubicBezTo>
                <a:lnTo>
                  <a:pt x="10759" y="2251"/>
                </a:lnTo>
                <a:lnTo>
                  <a:pt x="10766" y="2254"/>
                </a:lnTo>
                <a:lnTo>
                  <a:pt x="10768" y="2257"/>
                </a:lnTo>
                <a:lnTo>
                  <a:pt x="10771" y="2265"/>
                </a:lnTo>
                <a:lnTo>
                  <a:pt x="10773" y="2282"/>
                </a:lnTo>
                <a:lnTo>
                  <a:pt x="10775" y="2292"/>
                </a:lnTo>
                <a:cubicBezTo>
                  <a:pt x="10775" y="2293"/>
                  <a:pt x="10775" y="2294"/>
                  <a:pt x="10775" y="2294"/>
                </a:cubicBezTo>
                <a:lnTo>
                  <a:pt x="10778" y="2299"/>
                </a:lnTo>
                <a:cubicBezTo>
                  <a:pt x="10778" y="2299"/>
                  <a:pt x="10778" y="2300"/>
                  <a:pt x="10779" y="2300"/>
                </a:cubicBezTo>
                <a:lnTo>
                  <a:pt x="10782" y="2303"/>
                </a:lnTo>
                <a:lnTo>
                  <a:pt x="10790" y="2314"/>
                </a:lnTo>
                <a:cubicBezTo>
                  <a:pt x="10790" y="2315"/>
                  <a:pt x="10792" y="2315"/>
                  <a:pt x="10792" y="2315"/>
                </a:cubicBezTo>
                <a:lnTo>
                  <a:pt x="10858" y="2347"/>
                </a:lnTo>
                <a:lnTo>
                  <a:pt x="10862" y="2351"/>
                </a:lnTo>
                <a:lnTo>
                  <a:pt x="10870" y="2369"/>
                </a:lnTo>
                <a:cubicBezTo>
                  <a:pt x="10871" y="2370"/>
                  <a:pt x="10871" y="2370"/>
                  <a:pt x="10872" y="2371"/>
                </a:cubicBezTo>
                <a:lnTo>
                  <a:pt x="10874" y="2374"/>
                </a:lnTo>
                <a:cubicBezTo>
                  <a:pt x="10875" y="2374"/>
                  <a:pt x="10875" y="2374"/>
                  <a:pt x="10875" y="2375"/>
                </a:cubicBezTo>
                <a:lnTo>
                  <a:pt x="10876" y="2377"/>
                </a:lnTo>
                <a:lnTo>
                  <a:pt x="10863" y="2371"/>
                </a:lnTo>
                <a:lnTo>
                  <a:pt x="10847" y="2350"/>
                </a:lnTo>
                <a:cubicBezTo>
                  <a:pt x="10846" y="2350"/>
                  <a:pt x="10846" y="2349"/>
                  <a:pt x="10846" y="2349"/>
                </a:cubicBezTo>
                <a:lnTo>
                  <a:pt x="10835" y="2343"/>
                </a:lnTo>
                <a:cubicBezTo>
                  <a:pt x="10835" y="2343"/>
                  <a:pt x="10834" y="2343"/>
                  <a:pt x="10834" y="2343"/>
                </a:cubicBezTo>
                <a:lnTo>
                  <a:pt x="10811" y="2344"/>
                </a:lnTo>
                <a:cubicBezTo>
                  <a:pt x="10811" y="2344"/>
                  <a:pt x="10810" y="2344"/>
                  <a:pt x="10809" y="2345"/>
                </a:cubicBezTo>
                <a:lnTo>
                  <a:pt x="10798" y="2350"/>
                </a:lnTo>
                <a:cubicBezTo>
                  <a:pt x="10797" y="2351"/>
                  <a:pt x="10796" y="2352"/>
                  <a:pt x="10796" y="2354"/>
                </a:cubicBezTo>
                <a:lnTo>
                  <a:pt x="10791" y="2366"/>
                </a:lnTo>
                <a:cubicBezTo>
                  <a:pt x="10791" y="2367"/>
                  <a:pt x="10791" y="2369"/>
                  <a:pt x="10791" y="2371"/>
                </a:cubicBezTo>
                <a:lnTo>
                  <a:pt x="10793" y="2377"/>
                </a:lnTo>
                <a:lnTo>
                  <a:pt x="10787" y="2374"/>
                </a:lnTo>
                <a:lnTo>
                  <a:pt x="10783" y="2368"/>
                </a:lnTo>
                <a:lnTo>
                  <a:pt x="10781" y="2358"/>
                </a:lnTo>
                <a:lnTo>
                  <a:pt x="10780" y="2341"/>
                </a:lnTo>
                <a:lnTo>
                  <a:pt x="10778" y="2324"/>
                </a:lnTo>
                <a:cubicBezTo>
                  <a:pt x="10778" y="2323"/>
                  <a:pt x="10777" y="2323"/>
                  <a:pt x="10777" y="2322"/>
                </a:cubicBezTo>
                <a:lnTo>
                  <a:pt x="10773" y="2311"/>
                </a:lnTo>
                <a:cubicBezTo>
                  <a:pt x="10773" y="2310"/>
                  <a:pt x="10772" y="2308"/>
                  <a:pt x="10770" y="2307"/>
                </a:cubicBezTo>
                <a:cubicBezTo>
                  <a:pt x="10769" y="2307"/>
                  <a:pt x="10767" y="2307"/>
                  <a:pt x="10766" y="2308"/>
                </a:cubicBezTo>
                <a:lnTo>
                  <a:pt x="10761" y="2313"/>
                </a:lnTo>
                <a:cubicBezTo>
                  <a:pt x="10760" y="2314"/>
                  <a:pt x="10760" y="2315"/>
                  <a:pt x="10759" y="2315"/>
                </a:cubicBezTo>
                <a:lnTo>
                  <a:pt x="10759" y="2308"/>
                </a:lnTo>
                <a:cubicBezTo>
                  <a:pt x="10759" y="2308"/>
                  <a:pt x="10758" y="2307"/>
                  <a:pt x="10758" y="2307"/>
                </a:cubicBezTo>
                <a:lnTo>
                  <a:pt x="10754" y="2295"/>
                </a:lnTo>
                <a:cubicBezTo>
                  <a:pt x="10754" y="2295"/>
                  <a:pt x="10754" y="2294"/>
                  <a:pt x="10754" y="2294"/>
                </a:cubicBezTo>
                <a:lnTo>
                  <a:pt x="10749" y="2286"/>
                </a:lnTo>
                <a:cubicBezTo>
                  <a:pt x="10748" y="2286"/>
                  <a:pt x="10747" y="2285"/>
                  <a:pt x="10747" y="2285"/>
                </a:cubicBezTo>
                <a:lnTo>
                  <a:pt x="10742" y="2282"/>
                </a:lnTo>
                <a:cubicBezTo>
                  <a:pt x="10741" y="2281"/>
                  <a:pt x="10740" y="2281"/>
                  <a:pt x="10739" y="2282"/>
                </a:cubicBezTo>
                <a:lnTo>
                  <a:pt x="10726" y="2282"/>
                </a:lnTo>
                <a:lnTo>
                  <a:pt x="10728" y="2269"/>
                </a:lnTo>
                <a:lnTo>
                  <a:pt x="10730" y="2263"/>
                </a:lnTo>
                <a:cubicBezTo>
                  <a:pt x="10730" y="2262"/>
                  <a:pt x="10730" y="2261"/>
                  <a:pt x="10730" y="2260"/>
                </a:cubicBezTo>
                <a:lnTo>
                  <a:pt x="10728" y="2251"/>
                </a:lnTo>
                <a:lnTo>
                  <a:pt x="10717" y="2218"/>
                </a:lnTo>
                <a:lnTo>
                  <a:pt x="10712" y="2205"/>
                </a:lnTo>
                <a:lnTo>
                  <a:pt x="10707" y="2199"/>
                </a:lnTo>
                <a:cubicBezTo>
                  <a:pt x="10706" y="2198"/>
                  <a:pt x="10706" y="2198"/>
                  <a:pt x="10705" y="2197"/>
                </a:cubicBezTo>
                <a:lnTo>
                  <a:pt x="10698" y="2194"/>
                </a:lnTo>
                <a:cubicBezTo>
                  <a:pt x="10697" y="2194"/>
                  <a:pt x="10696" y="2194"/>
                  <a:pt x="10695" y="2195"/>
                </a:cubicBezTo>
                <a:lnTo>
                  <a:pt x="10692" y="2196"/>
                </a:lnTo>
                <a:cubicBezTo>
                  <a:pt x="10691" y="2196"/>
                  <a:pt x="10690" y="2197"/>
                  <a:pt x="10690" y="2198"/>
                </a:cubicBezTo>
                <a:lnTo>
                  <a:pt x="10685" y="2208"/>
                </a:lnTo>
                <a:lnTo>
                  <a:pt x="10674" y="2213"/>
                </a:lnTo>
                <a:cubicBezTo>
                  <a:pt x="10674" y="2213"/>
                  <a:pt x="10673" y="2214"/>
                  <a:pt x="10672" y="2214"/>
                </a:cubicBezTo>
                <a:lnTo>
                  <a:pt x="10667" y="2222"/>
                </a:lnTo>
                <a:lnTo>
                  <a:pt x="10666" y="2222"/>
                </a:lnTo>
                <a:cubicBezTo>
                  <a:pt x="10665" y="2222"/>
                  <a:pt x="10664" y="2223"/>
                  <a:pt x="10663" y="2225"/>
                </a:cubicBezTo>
                <a:lnTo>
                  <a:pt x="10662" y="2227"/>
                </a:lnTo>
                <a:cubicBezTo>
                  <a:pt x="10662" y="2227"/>
                  <a:pt x="10662" y="2228"/>
                  <a:pt x="10662" y="2229"/>
                </a:cubicBezTo>
                <a:lnTo>
                  <a:pt x="10661" y="2238"/>
                </a:lnTo>
                <a:cubicBezTo>
                  <a:pt x="10661" y="2238"/>
                  <a:pt x="10661" y="2239"/>
                  <a:pt x="10661" y="2239"/>
                </a:cubicBezTo>
                <a:lnTo>
                  <a:pt x="10662" y="2245"/>
                </a:lnTo>
                <a:cubicBezTo>
                  <a:pt x="10662" y="2246"/>
                  <a:pt x="10662" y="2247"/>
                  <a:pt x="10663" y="2248"/>
                </a:cubicBezTo>
                <a:lnTo>
                  <a:pt x="10665" y="2251"/>
                </a:lnTo>
                <a:lnTo>
                  <a:pt x="10665" y="2252"/>
                </a:lnTo>
                <a:lnTo>
                  <a:pt x="10664" y="2262"/>
                </a:lnTo>
                <a:cubicBezTo>
                  <a:pt x="10664" y="2264"/>
                  <a:pt x="10664" y="2266"/>
                  <a:pt x="10665" y="2267"/>
                </a:cubicBezTo>
                <a:lnTo>
                  <a:pt x="10667" y="2275"/>
                </a:lnTo>
                <a:lnTo>
                  <a:pt x="10665" y="2284"/>
                </a:lnTo>
                <a:lnTo>
                  <a:pt x="10659" y="2296"/>
                </a:lnTo>
                <a:lnTo>
                  <a:pt x="10656" y="2307"/>
                </a:lnTo>
                <a:cubicBezTo>
                  <a:pt x="10656" y="2308"/>
                  <a:pt x="10655" y="2310"/>
                  <a:pt x="10655" y="2311"/>
                </a:cubicBezTo>
                <a:lnTo>
                  <a:pt x="10657" y="2324"/>
                </a:lnTo>
                <a:lnTo>
                  <a:pt x="10652" y="2337"/>
                </a:lnTo>
                <a:lnTo>
                  <a:pt x="10636" y="2351"/>
                </a:lnTo>
                <a:cubicBezTo>
                  <a:pt x="10636" y="2351"/>
                  <a:pt x="10635" y="2352"/>
                  <a:pt x="10635" y="2353"/>
                </a:cubicBezTo>
                <a:lnTo>
                  <a:pt x="10628" y="2364"/>
                </a:lnTo>
                <a:cubicBezTo>
                  <a:pt x="10628" y="2365"/>
                  <a:pt x="10627" y="2366"/>
                  <a:pt x="10627" y="2366"/>
                </a:cubicBezTo>
                <a:lnTo>
                  <a:pt x="10624" y="2385"/>
                </a:lnTo>
                <a:lnTo>
                  <a:pt x="10624" y="2416"/>
                </a:lnTo>
                <a:lnTo>
                  <a:pt x="10620" y="2428"/>
                </a:lnTo>
                <a:cubicBezTo>
                  <a:pt x="10620" y="2431"/>
                  <a:pt x="10620" y="2434"/>
                  <a:pt x="10622" y="2436"/>
                </a:cubicBezTo>
                <a:lnTo>
                  <a:pt x="10629" y="2441"/>
                </a:lnTo>
                <a:cubicBezTo>
                  <a:pt x="10631" y="2442"/>
                  <a:pt x="10632" y="2442"/>
                  <a:pt x="10634" y="2442"/>
                </a:cubicBezTo>
                <a:lnTo>
                  <a:pt x="10646" y="2436"/>
                </a:lnTo>
                <a:lnTo>
                  <a:pt x="10648" y="2438"/>
                </a:lnTo>
                <a:lnTo>
                  <a:pt x="10643" y="2454"/>
                </a:lnTo>
                <a:lnTo>
                  <a:pt x="10641" y="2464"/>
                </a:lnTo>
                <a:lnTo>
                  <a:pt x="10641" y="2481"/>
                </a:lnTo>
                <a:cubicBezTo>
                  <a:pt x="10641" y="2482"/>
                  <a:pt x="10640" y="2484"/>
                  <a:pt x="10641" y="2485"/>
                </a:cubicBezTo>
                <a:lnTo>
                  <a:pt x="10643" y="2492"/>
                </a:lnTo>
                <a:cubicBezTo>
                  <a:pt x="10644" y="2493"/>
                  <a:pt x="10645" y="2494"/>
                  <a:pt x="10646" y="2495"/>
                </a:cubicBezTo>
                <a:lnTo>
                  <a:pt x="10646" y="2496"/>
                </a:lnTo>
                <a:lnTo>
                  <a:pt x="10634" y="2495"/>
                </a:lnTo>
                <a:cubicBezTo>
                  <a:pt x="10633" y="2495"/>
                  <a:pt x="10633" y="2495"/>
                  <a:pt x="10632" y="2495"/>
                </a:cubicBezTo>
                <a:lnTo>
                  <a:pt x="10616" y="2502"/>
                </a:lnTo>
                <a:cubicBezTo>
                  <a:pt x="10615" y="2502"/>
                  <a:pt x="10615" y="2503"/>
                  <a:pt x="10614" y="2503"/>
                </a:cubicBezTo>
                <a:lnTo>
                  <a:pt x="10593" y="2526"/>
                </a:lnTo>
                <a:lnTo>
                  <a:pt x="10542" y="2530"/>
                </a:lnTo>
                <a:cubicBezTo>
                  <a:pt x="10541" y="2530"/>
                  <a:pt x="10539" y="2531"/>
                  <a:pt x="10539" y="2532"/>
                </a:cubicBezTo>
                <a:lnTo>
                  <a:pt x="10532" y="2542"/>
                </a:lnTo>
                <a:cubicBezTo>
                  <a:pt x="10531" y="2545"/>
                  <a:pt x="10530" y="2549"/>
                  <a:pt x="10532" y="2551"/>
                </a:cubicBezTo>
                <a:lnTo>
                  <a:pt x="10535" y="2555"/>
                </a:lnTo>
                <a:cubicBezTo>
                  <a:pt x="10536" y="2556"/>
                  <a:pt x="10536" y="2556"/>
                  <a:pt x="10537" y="2557"/>
                </a:cubicBezTo>
                <a:lnTo>
                  <a:pt x="10541" y="2560"/>
                </a:lnTo>
                <a:lnTo>
                  <a:pt x="10538" y="2566"/>
                </a:lnTo>
                <a:lnTo>
                  <a:pt x="10525" y="2582"/>
                </a:lnTo>
                <a:cubicBezTo>
                  <a:pt x="10525" y="2582"/>
                  <a:pt x="10524" y="2583"/>
                  <a:pt x="10524" y="2583"/>
                </a:cubicBezTo>
                <a:lnTo>
                  <a:pt x="10514" y="2608"/>
                </a:lnTo>
                <a:lnTo>
                  <a:pt x="10496" y="2641"/>
                </a:lnTo>
                <a:cubicBezTo>
                  <a:pt x="10495" y="2642"/>
                  <a:pt x="10495" y="2643"/>
                  <a:pt x="10495" y="2644"/>
                </a:cubicBezTo>
                <a:lnTo>
                  <a:pt x="10495" y="2650"/>
                </a:lnTo>
                <a:cubicBezTo>
                  <a:pt x="10495" y="2652"/>
                  <a:pt x="10496" y="2654"/>
                  <a:pt x="10497" y="2655"/>
                </a:cubicBezTo>
                <a:cubicBezTo>
                  <a:pt x="10498" y="2657"/>
                  <a:pt x="10499" y="2657"/>
                  <a:pt x="10500" y="2657"/>
                </a:cubicBezTo>
                <a:lnTo>
                  <a:pt x="10506" y="2655"/>
                </a:lnTo>
                <a:lnTo>
                  <a:pt x="10507" y="2662"/>
                </a:lnTo>
                <a:lnTo>
                  <a:pt x="10506" y="2673"/>
                </a:lnTo>
                <a:lnTo>
                  <a:pt x="10502" y="2674"/>
                </a:lnTo>
                <a:cubicBezTo>
                  <a:pt x="10500" y="2674"/>
                  <a:pt x="10499" y="2675"/>
                  <a:pt x="10498" y="2676"/>
                </a:cubicBezTo>
                <a:lnTo>
                  <a:pt x="10493" y="2684"/>
                </a:lnTo>
                <a:lnTo>
                  <a:pt x="10482" y="2715"/>
                </a:lnTo>
                <a:lnTo>
                  <a:pt x="10480" y="2727"/>
                </a:lnTo>
                <a:cubicBezTo>
                  <a:pt x="10479" y="2729"/>
                  <a:pt x="10480" y="2731"/>
                  <a:pt x="10481" y="2733"/>
                </a:cubicBezTo>
                <a:cubicBezTo>
                  <a:pt x="10482" y="2735"/>
                  <a:pt x="10483" y="2736"/>
                  <a:pt x="10485" y="2735"/>
                </a:cubicBezTo>
                <a:lnTo>
                  <a:pt x="10492" y="2735"/>
                </a:lnTo>
                <a:cubicBezTo>
                  <a:pt x="10493" y="2735"/>
                  <a:pt x="10495" y="2735"/>
                  <a:pt x="10495" y="2735"/>
                </a:cubicBezTo>
                <a:lnTo>
                  <a:pt x="10511" y="2720"/>
                </a:lnTo>
                <a:lnTo>
                  <a:pt x="10551" y="2707"/>
                </a:lnTo>
                <a:lnTo>
                  <a:pt x="10550" y="2715"/>
                </a:lnTo>
                <a:cubicBezTo>
                  <a:pt x="10549" y="2718"/>
                  <a:pt x="10550" y="2721"/>
                  <a:pt x="10552" y="2722"/>
                </a:cubicBezTo>
                <a:lnTo>
                  <a:pt x="10580" y="2739"/>
                </a:lnTo>
                <a:lnTo>
                  <a:pt x="10584" y="2750"/>
                </a:lnTo>
                <a:lnTo>
                  <a:pt x="10578" y="2751"/>
                </a:lnTo>
                <a:lnTo>
                  <a:pt x="10572" y="2748"/>
                </a:lnTo>
                <a:lnTo>
                  <a:pt x="10567" y="2743"/>
                </a:lnTo>
                <a:lnTo>
                  <a:pt x="10561" y="2733"/>
                </a:lnTo>
                <a:cubicBezTo>
                  <a:pt x="10561" y="2732"/>
                  <a:pt x="10561" y="2732"/>
                  <a:pt x="10560" y="2731"/>
                </a:cubicBezTo>
                <a:lnTo>
                  <a:pt x="10558" y="2729"/>
                </a:lnTo>
                <a:cubicBezTo>
                  <a:pt x="10556" y="2728"/>
                  <a:pt x="10555" y="2728"/>
                  <a:pt x="10553" y="2729"/>
                </a:cubicBezTo>
                <a:lnTo>
                  <a:pt x="10550" y="2730"/>
                </a:lnTo>
                <a:cubicBezTo>
                  <a:pt x="10549" y="2730"/>
                  <a:pt x="10549" y="2731"/>
                  <a:pt x="10548" y="2731"/>
                </a:cubicBezTo>
                <a:lnTo>
                  <a:pt x="10541" y="2739"/>
                </a:lnTo>
                <a:lnTo>
                  <a:pt x="10533" y="2743"/>
                </a:lnTo>
                <a:cubicBezTo>
                  <a:pt x="10533" y="2744"/>
                  <a:pt x="10533" y="2744"/>
                  <a:pt x="10532" y="2744"/>
                </a:cubicBezTo>
                <a:lnTo>
                  <a:pt x="10526" y="2750"/>
                </a:lnTo>
                <a:lnTo>
                  <a:pt x="10511" y="2770"/>
                </a:lnTo>
                <a:lnTo>
                  <a:pt x="10492" y="2784"/>
                </a:lnTo>
                <a:cubicBezTo>
                  <a:pt x="10491" y="2785"/>
                  <a:pt x="10490" y="2787"/>
                  <a:pt x="10490" y="2790"/>
                </a:cubicBezTo>
                <a:cubicBezTo>
                  <a:pt x="10490" y="2792"/>
                  <a:pt x="10491" y="2794"/>
                  <a:pt x="10492" y="2795"/>
                </a:cubicBezTo>
                <a:lnTo>
                  <a:pt x="10535" y="2824"/>
                </a:lnTo>
                <a:lnTo>
                  <a:pt x="10521" y="2821"/>
                </a:lnTo>
                <a:lnTo>
                  <a:pt x="10496" y="2799"/>
                </a:lnTo>
                <a:cubicBezTo>
                  <a:pt x="10494" y="2797"/>
                  <a:pt x="10492" y="2796"/>
                  <a:pt x="10490" y="2798"/>
                </a:cubicBezTo>
                <a:lnTo>
                  <a:pt x="10482" y="2804"/>
                </a:lnTo>
                <a:cubicBezTo>
                  <a:pt x="10482" y="2804"/>
                  <a:pt x="10482" y="2805"/>
                  <a:pt x="10481" y="2805"/>
                </a:cubicBezTo>
                <a:lnTo>
                  <a:pt x="10474" y="2815"/>
                </a:lnTo>
                <a:lnTo>
                  <a:pt x="10459" y="2823"/>
                </a:lnTo>
                <a:lnTo>
                  <a:pt x="10440" y="2841"/>
                </a:lnTo>
                <a:lnTo>
                  <a:pt x="10433" y="2851"/>
                </a:lnTo>
                <a:cubicBezTo>
                  <a:pt x="10431" y="2854"/>
                  <a:pt x="10431" y="2858"/>
                  <a:pt x="10433" y="2860"/>
                </a:cubicBezTo>
                <a:lnTo>
                  <a:pt x="10447" y="2878"/>
                </a:lnTo>
                <a:cubicBezTo>
                  <a:pt x="10448" y="2878"/>
                  <a:pt x="10448" y="2878"/>
                  <a:pt x="10448" y="2879"/>
                </a:cubicBezTo>
                <a:lnTo>
                  <a:pt x="10457" y="2883"/>
                </a:lnTo>
                <a:cubicBezTo>
                  <a:pt x="10458" y="2884"/>
                  <a:pt x="10461" y="2883"/>
                  <a:pt x="10462" y="2882"/>
                </a:cubicBezTo>
                <a:lnTo>
                  <a:pt x="10469" y="2875"/>
                </a:lnTo>
                <a:lnTo>
                  <a:pt x="10473" y="2869"/>
                </a:lnTo>
                <a:lnTo>
                  <a:pt x="10475" y="2871"/>
                </a:lnTo>
                <a:lnTo>
                  <a:pt x="10481" y="2881"/>
                </a:lnTo>
                <a:lnTo>
                  <a:pt x="10486" y="2896"/>
                </a:lnTo>
                <a:lnTo>
                  <a:pt x="10497" y="2917"/>
                </a:lnTo>
                <a:cubicBezTo>
                  <a:pt x="10498" y="2918"/>
                  <a:pt x="10499" y="2920"/>
                  <a:pt x="10500" y="2920"/>
                </a:cubicBezTo>
                <a:lnTo>
                  <a:pt x="10515" y="2923"/>
                </a:lnTo>
                <a:lnTo>
                  <a:pt x="10500" y="2928"/>
                </a:lnTo>
                <a:lnTo>
                  <a:pt x="10494" y="2928"/>
                </a:lnTo>
                <a:lnTo>
                  <a:pt x="10491" y="2926"/>
                </a:lnTo>
                <a:lnTo>
                  <a:pt x="10487" y="2922"/>
                </a:lnTo>
                <a:lnTo>
                  <a:pt x="10483" y="2916"/>
                </a:lnTo>
                <a:lnTo>
                  <a:pt x="10475" y="2892"/>
                </a:lnTo>
                <a:cubicBezTo>
                  <a:pt x="10474" y="2890"/>
                  <a:pt x="10473" y="2889"/>
                  <a:pt x="10471" y="2888"/>
                </a:cubicBezTo>
                <a:lnTo>
                  <a:pt x="10467" y="2887"/>
                </a:lnTo>
                <a:cubicBezTo>
                  <a:pt x="10466" y="2887"/>
                  <a:pt x="10465" y="2888"/>
                  <a:pt x="10464" y="2888"/>
                </a:cubicBezTo>
                <a:lnTo>
                  <a:pt x="10459" y="2891"/>
                </a:lnTo>
                <a:lnTo>
                  <a:pt x="10457" y="2892"/>
                </a:lnTo>
                <a:lnTo>
                  <a:pt x="10449" y="2882"/>
                </a:lnTo>
                <a:cubicBezTo>
                  <a:pt x="10449" y="2881"/>
                  <a:pt x="10448" y="2881"/>
                  <a:pt x="10448" y="2881"/>
                </a:cubicBezTo>
                <a:lnTo>
                  <a:pt x="10443" y="2878"/>
                </a:lnTo>
                <a:cubicBezTo>
                  <a:pt x="10441" y="2877"/>
                  <a:pt x="10439" y="2877"/>
                  <a:pt x="10438" y="2879"/>
                </a:cubicBezTo>
                <a:lnTo>
                  <a:pt x="10427" y="2889"/>
                </a:lnTo>
                <a:lnTo>
                  <a:pt x="10405" y="2900"/>
                </a:lnTo>
                <a:cubicBezTo>
                  <a:pt x="10405" y="2900"/>
                  <a:pt x="10404" y="2900"/>
                  <a:pt x="10403" y="2900"/>
                </a:cubicBezTo>
                <a:lnTo>
                  <a:pt x="10402" y="2903"/>
                </a:lnTo>
                <a:cubicBezTo>
                  <a:pt x="10402" y="2903"/>
                  <a:pt x="10401" y="2904"/>
                  <a:pt x="10401" y="2904"/>
                </a:cubicBezTo>
                <a:lnTo>
                  <a:pt x="10398" y="2910"/>
                </a:lnTo>
                <a:cubicBezTo>
                  <a:pt x="10398" y="2911"/>
                  <a:pt x="10398" y="2911"/>
                  <a:pt x="10398" y="2912"/>
                </a:cubicBezTo>
                <a:lnTo>
                  <a:pt x="10397" y="2918"/>
                </a:lnTo>
                <a:lnTo>
                  <a:pt x="10397" y="2926"/>
                </a:lnTo>
                <a:lnTo>
                  <a:pt x="10393" y="2922"/>
                </a:lnTo>
                <a:lnTo>
                  <a:pt x="10388" y="2906"/>
                </a:lnTo>
                <a:lnTo>
                  <a:pt x="10381" y="2894"/>
                </a:lnTo>
                <a:cubicBezTo>
                  <a:pt x="10379" y="2892"/>
                  <a:pt x="10377" y="2891"/>
                  <a:pt x="10375" y="2892"/>
                </a:cubicBezTo>
                <a:lnTo>
                  <a:pt x="10367" y="2895"/>
                </a:lnTo>
                <a:cubicBezTo>
                  <a:pt x="10366" y="2895"/>
                  <a:pt x="10365" y="2895"/>
                  <a:pt x="10365" y="2896"/>
                </a:cubicBezTo>
                <a:lnTo>
                  <a:pt x="10357" y="2904"/>
                </a:lnTo>
                <a:lnTo>
                  <a:pt x="10329" y="2915"/>
                </a:lnTo>
                <a:cubicBezTo>
                  <a:pt x="10329" y="2915"/>
                  <a:pt x="10328" y="2916"/>
                  <a:pt x="10327" y="2917"/>
                </a:cubicBezTo>
                <a:lnTo>
                  <a:pt x="10300" y="2943"/>
                </a:lnTo>
                <a:lnTo>
                  <a:pt x="10284" y="2950"/>
                </a:lnTo>
                <a:cubicBezTo>
                  <a:pt x="10283" y="2950"/>
                  <a:pt x="10282" y="2951"/>
                  <a:pt x="10282" y="2951"/>
                </a:cubicBezTo>
                <a:lnTo>
                  <a:pt x="10274" y="2962"/>
                </a:lnTo>
                <a:cubicBezTo>
                  <a:pt x="10274" y="2962"/>
                  <a:pt x="10273" y="2963"/>
                  <a:pt x="10273" y="2964"/>
                </a:cubicBezTo>
                <a:lnTo>
                  <a:pt x="10267" y="2979"/>
                </a:lnTo>
                <a:cubicBezTo>
                  <a:pt x="10267" y="2980"/>
                  <a:pt x="10266" y="2980"/>
                  <a:pt x="10266" y="2981"/>
                </a:cubicBezTo>
                <a:lnTo>
                  <a:pt x="10264" y="2998"/>
                </a:lnTo>
                <a:cubicBezTo>
                  <a:pt x="10264" y="2999"/>
                  <a:pt x="10264" y="2999"/>
                  <a:pt x="10264" y="3000"/>
                </a:cubicBezTo>
                <a:lnTo>
                  <a:pt x="10265" y="3013"/>
                </a:lnTo>
                <a:lnTo>
                  <a:pt x="10267" y="3021"/>
                </a:lnTo>
                <a:cubicBezTo>
                  <a:pt x="10267" y="3022"/>
                  <a:pt x="10267" y="3022"/>
                  <a:pt x="10267" y="3023"/>
                </a:cubicBezTo>
                <a:lnTo>
                  <a:pt x="10270" y="3028"/>
                </a:lnTo>
                <a:lnTo>
                  <a:pt x="10275" y="3035"/>
                </a:lnTo>
                <a:lnTo>
                  <a:pt x="10280" y="3040"/>
                </a:lnTo>
                <a:lnTo>
                  <a:pt x="10281" y="3040"/>
                </a:lnTo>
                <a:lnTo>
                  <a:pt x="10279" y="3046"/>
                </a:lnTo>
                <a:lnTo>
                  <a:pt x="10266" y="3036"/>
                </a:lnTo>
                <a:cubicBezTo>
                  <a:pt x="10265" y="3034"/>
                  <a:pt x="10262" y="3034"/>
                  <a:pt x="10261" y="3036"/>
                </a:cubicBezTo>
                <a:lnTo>
                  <a:pt x="10247" y="3048"/>
                </a:lnTo>
                <a:cubicBezTo>
                  <a:pt x="10246" y="3049"/>
                  <a:pt x="10246" y="3050"/>
                  <a:pt x="10245" y="3050"/>
                </a:cubicBezTo>
                <a:lnTo>
                  <a:pt x="10242" y="3055"/>
                </a:lnTo>
                <a:cubicBezTo>
                  <a:pt x="10242" y="3056"/>
                  <a:pt x="10242" y="3057"/>
                  <a:pt x="10242" y="3057"/>
                </a:cubicBezTo>
                <a:lnTo>
                  <a:pt x="10240" y="3069"/>
                </a:lnTo>
                <a:cubicBezTo>
                  <a:pt x="10240" y="3070"/>
                  <a:pt x="10240" y="3070"/>
                  <a:pt x="10240" y="3071"/>
                </a:cubicBezTo>
                <a:lnTo>
                  <a:pt x="10240" y="3078"/>
                </a:lnTo>
                <a:cubicBezTo>
                  <a:pt x="10240" y="3079"/>
                  <a:pt x="10241" y="3079"/>
                  <a:pt x="10241" y="3080"/>
                </a:cubicBezTo>
                <a:lnTo>
                  <a:pt x="10243" y="3083"/>
                </a:lnTo>
                <a:lnTo>
                  <a:pt x="10245" y="3091"/>
                </a:lnTo>
                <a:lnTo>
                  <a:pt x="10248" y="3103"/>
                </a:lnTo>
                <a:lnTo>
                  <a:pt x="10249" y="3121"/>
                </a:lnTo>
                <a:cubicBezTo>
                  <a:pt x="10249" y="3122"/>
                  <a:pt x="10248" y="3123"/>
                  <a:pt x="10249" y="3124"/>
                </a:cubicBezTo>
                <a:lnTo>
                  <a:pt x="10251" y="3133"/>
                </a:lnTo>
                <a:cubicBezTo>
                  <a:pt x="10252" y="3134"/>
                  <a:pt x="10253" y="3135"/>
                  <a:pt x="10254" y="3136"/>
                </a:cubicBezTo>
                <a:lnTo>
                  <a:pt x="10260" y="3139"/>
                </a:lnTo>
                <a:cubicBezTo>
                  <a:pt x="10260" y="3139"/>
                  <a:pt x="10261" y="3139"/>
                  <a:pt x="10262" y="3139"/>
                </a:cubicBezTo>
                <a:lnTo>
                  <a:pt x="10296" y="3139"/>
                </a:lnTo>
                <a:cubicBezTo>
                  <a:pt x="10296" y="3139"/>
                  <a:pt x="10297" y="3139"/>
                  <a:pt x="10298" y="3138"/>
                </a:cubicBezTo>
                <a:lnTo>
                  <a:pt x="10314" y="3127"/>
                </a:lnTo>
                <a:lnTo>
                  <a:pt x="10340" y="3130"/>
                </a:lnTo>
                <a:cubicBezTo>
                  <a:pt x="10341" y="3130"/>
                  <a:pt x="10343" y="3129"/>
                  <a:pt x="10344" y="3128"/>
                </a:cubicBezTo>
                <a:lnTo>
                  <a:pt x="10354" y="3114"/>
                </a:lnTo>
                <a:cubicBezTo>
                  <a:pt x="10354" y="3114"/>
                  <a:pt x="10354" y="3113"/>
                  <a:pt x="10355" y="3112"/>
                </a:cubicBezTo>
                <a:lnTo>
                  <a:pt x="10357" y="3106"/>
                </a:lnTo>
                <a:lnTo>
                  <a:pt x="10375" y="3078"/>
                </a:lnTo>
                <a:lnTo>
                  <a:pt x="10379" y="3085"/>
                </a:lnTo>
                <a:cubicBezTo>
                  <a:pt x="10379" y="3086"/>
                  <a:pt x="10379" y="3086"/>
                  <a:pt x="10380" y="3087"/>
                </a:cubicBezTo>
                <a:lnTo>
                  <a:pt x="10382" y="3089"/>
                </a:lnTo>
                <a:cubicBezTo>
                  <a:pt x="10383" y="3089"/>
                  <a:pt x="10384" y="3090"/>
                  <a:pt x="10384" y="3090"/>
                </a:cubicBezTo>
                <a:lnTo>
                  <a:pt x="10388" y="3091"/>
                </a:lnTo>
                <a:lnTo>
                  <a:pt x="10393" y="3094"/>
                </a:lnTo>
                <a:lnTo>
                  <a:pt x="10396" y="3099"/>
                </a:lnTo>
                <a:lnTo>
                  <a:pt x="10397" y="3105"/>
                </a:lnTo>
                <a:lnTo>
                  <a:pt x="10395" y="3110"/>
                </a:lnTo>
                <a:lnTo>
                  <a:pt x="10382" y="3114"/>
                </a:lnTo>
                <a:cubicBezTo>
                  <a:pt x="10382" y="3114"/>
                  <a:pt x="10382" y="3115"/>
                  <a:pt x="10381" y="3115"/>
                </a:cubicBezTo>
                <a:lnTo>
                  <a:pt x="10376" y="3119"/>
                </a:lnTo>
                <a:cubicBezTo>
                  <a:pt x="10375" y="3120"/>
                  <a:pt x="10374" y="3122"/>
                  <a:pt x="10374" y="3124"/>
                </a:cubicBezTo>
                <a:cubicBezTo>
                  <a:pt x="10373" y="3126"/>
                  <a:pt x="10374" y="3128"/>
                  <a:pt x="10375" y="3129"/>
                </a:cubicBezTo>
                <a:lnTo>
                  <a:pt x="10386" y="3142"/>
                </a:lnTo>
                <a:cubicBezTo>
                  <a:pt x="10388" y="3143"/>
                  <a:pt x="10390" y="3143"/>
                  <a:pt x="10391" y="3142"/>
                </a:cubicBezTo>
                <a:lnTo>
                  <a:pt x="10445" y="3125"/>
                </a:lnTo>
                <a:cubicBezTo>
                  <a:pt x="10446" y="3124"/>
                  <a:pt x="10446" y="3123"/>
                  <a:pt x="10447" y="3121"/>
                </a:cubicBezTo>
                <a:lnTo>
                  <a:pt x="10464" y="3091"/>
                </a:lnTo>
                <a:lnTo>
                  <a:pt x="10471" y="3082"/>
                </a:lnTo>
                <a:lnTo>
                  <a:pt x="10488" y="3080"/>
                </a:lnTo>
                <a:cubicBezTo>
                  <a:pt x="10489" y="3080"/>
                  <a:pt x="10490" y="3079"/>
                  <a:pt x="10491" y="3078"/>
                </a:cubicBezTo>
                <a:lnTo>
                  <a:pt x="10500" y="3067"/>
                </a:lnTo>
                <a:lnTo>
                  <a:pt x="10509" y="3061"/>
                </a:lnTo>
                <a:lnTo>
                  <a:pt x="10490" y="3122"/>
                </a:lnTo>
                <a:cubicBezTo>
                  <a:pt x="10490" y="3124"/>
                  <a:pt x="10490" y="3127"/>
                  <a:pt x="10491" y="3129"/>
                </a:cubicBezTo>
                <a:cubicBezTo>
                  <a:pt x="10492" y="3130"/>
                  <a:pt x="10494" y="3131"/>
                  <a:pt x="10495" y="3131"/>
                </a:cubicBezTo>
                <a:lnTo>
                  <a:pt x="10530" y="3129"/>
                </a:lnTo>
                <a:lnTo>
                  <a:pt x="10550" y="3147"/>
                </a:lnTo>
                <a:lnTo>
                  <a:pt x="10514" y="3135"/>
                </a:lnTo>
                <a:cubicBezTo>
                  <a:pt x="10514" y="3135"/>
                  <a:pt x="10513" y="3135"/>
                  <a:pt x="10513" y="3135"/>
                </a:cubicBezTo>
                <a:lnTo>
                  <a:pt x="10476" y="3139"/>
                </a:lnTo>
                <a:cubicBezTo>
                  <a:pt x="10475" y="3139"/>
                  <a:pt x="10475" y="3140"/>
                  <a:pt x="10474" y="3141"/>
                </a:cubicBezTo>
                <a:lnTo>
                  <a:pt x="10466" y="3149"/>
                </a:lnTo>
                <a:cubicBezTo>
                  <a:pt x="10464" y="3150"/>
                  <a:pt x="10464" y="3153"/>
                  <a:pt x="10464" y="3154"/>
                </a:cubicBezTo>
                <a:lnTo>
                  <a:pt x="10463" y="3153"/>
                </a:lnTo>
                <a:cubicBezTo>
                  <a:pt x="10462" y="3152"/>
                  <a:pt x="10461" y="3152"/>
                  <a:pt x="10460" y="3152"/>
                </a:cubicBezTo>
                <a:lnTo>
                  <a:pt x="10440" y="3154"/>
                </a:lnTo>
                <a:cubicBezTo>
                  <a:pt x="10438" y="3155"/>
                  <a:pt x="10437" y="3155"/>
                  <a:pt x="10436" y="3157"/>
                </a:cubicBezTo>
                <a:cubicBezTo>
                  <a:pt x="10435" y="3158"/>
                  <a:pt x="10435" y="3160"/>
                  <a:pt x="10435" y="3162"/>
                </a:cubicBezTo>
                <a:lnTo>
                  <a:pt x="10436" y="3171"/>
                </a:lnTo>
                <a:lnTo>
                  <a:pt x="10434" y="3178"/>
                </a:lnTo>
                <a:lnTo>
                  <a:pt x="10431" y="3179"/>
                </a:lnTo>
                <a:cubicBezTo>
                  <a:pt x="10430" y="3179"/>
                  <a:pt x="10429" y="3180"/>
                  <a:pt x="10428" y="3181"/>
                </a:cubicBezTo>
                <a:lnTo>
                  <a:pt x="10426" y="3185"/>
                </a:lnTo>
                <a:cubicBezTo>
                  <a:pt x="10425" y="3187"/>
                  <a:pt x="10424" y="3188"/>
                  <a:pt x="10424" y="3190"/>
                </a:cubicBezTo>
                <a:lnTo>
                  <a:pt x="10427" y="3209"/>
                </a:lnTo>
                <a:lnTo>
                  <a:pt x="10428" y="3216"/>
                </a:lnTo>
                <a:lnTo>
                  <a:pt x="10419" y="3190"/>
                </a:lnTo>
                <a:cubicBezTo>
                  <a:pt x="10419" y="3189"/>
                  <a:pt x="10418" y="3188"/>
                  <a:pt x="10417" y="3188"/>
                </a:cubicBezTo>
                <a:lnTo>
                  <a:pt x="10413" y="3184"/>
                </a:lnTo>
                <a:cubicBezTo>
                  <a:pt x="10412" y="3183"/>
                  <a:pt x="10410" y="3182"/>
                  <a:pt x="10408" y="3183"/>
                </a:cubicBezTo>
                <a:lnTo>
                  <a:pt x="10388" y="3192"/>
                </a:lnTo>
                <a:cubicBezTo>
                  <a:pt x="10388" y="3192"/>
                  <a:pt x="10387" y="3192"/>
                  <a:pt x="10387" y="3193"/>
                </a:cubicBezTo>
                <a:lnTo>
                  <a:pt x="10382" y="3197"/>
                </a:lnTo>
                <a:lnTo>
                  <a:pt x="10374" y="3208"/>
                </a:lnTo>
                <a:lnTo>
                  <a:pt x="10344" y="3223"/>
                </a:lnTo>
                <a:lnTo>
                  <a:pt x="10350" y="3212"/>
                </a:lnTo>
                <a:lnTo>
                  <a:pt x="10352" y="3208"/>
                </a:lnTo>
                <a:cubicBezTo>
                  <a:pt x="10353" y="3207"/>
                  <a:pt x="10353" y="3205"/>
                  <a:pt x="10353" y="3203"/>
                </a:cubicBezTo>
                <a:lnTo>
                  <a:pt x="10351" y="3188"/>
                </a:lnTo>
                <a:cubicBezTo>
                  <a:pt x="10350" y="3187"/>
                  <a:pt x="10350" y="3185"/>
                  <a:pt x="10349" y="3184"/>
                </a:cubicBezTo>
                <a:lnTo>
                  <a:pt x="10344" y="3180"/>
                </a:lnTo>
                <a:cubicBezTo>
                  <a:pt x="10343" y="3179"/>
                  <a:pt x="10342" y="3178"/>
                  <a:pt x="10341" y="3178"/>
                </a:cubicBezTo>
                <a:lnTo>
                  <a:pt x="10330" y="3177"/>
                </a:lnTo>
                <a:lnTo>
                  <a:pt x="10311" y="3159"/>
                </a:lnTo>
                <a:cubicBezTo>
                  <a:pt x="10311" y="3159"/>
                  <a:pt x="10311" y="3159"/>
                  <a:pt x="10311" y="3159"/>
                </a:cubicBezTo>
                <a:lnTo>
                  <a:pt x="10304" y="3155"/>
                </a:lnTo>
                <a:cubicBezTo>
                  <a:pt x="10303" y="3155"/>
                  <a:pt x="10302" y="3154"/>
                  <a:pt x="10301" y="3154"/>
                </a:cubicBezTo>
                <a:lnTo>
                  <a:pt x="10233" y="3168"/>
                </a:lnTo>
                <a:cubicBezTo>
                  <a:pt x="10233" y="3168"/>
                  <a:pt x="10231" y="3169"/>
                  <a:pt x="10231" y="3170"/>
                </a:cubicBezTo>
                <a:lnTo>
                  <a:pt x="10215" y="3185"/>
                </a:lnTo>
                <a:lnTo>
                  <a:pt x="10193" y="3193"/>
                </a:lnTo>
                <a:cubicBezTo>
                  <a:pt x="10192" y="3193"/>
                  <a:pt x="10192" y="3193"/>
                  <a:pt x="10191" y="3193"/>
                </a:cubicBezTo>
                <a:lnTo>
                  <a:pt x="10181" y="3202"/>
                </a:lnTo>
                <a:cubicBezTo>
                  <a:pt x="10179" y="3203"/>
                  <a:pt x="10178" y="3205"/>
                  <a:pt x="10178" y="3207"/>
                </a:cubicBezTo>
                <a:cubicBezTo>
                  <a:pt x="10178" y="3209"/>
                  <a:pt x="10178" y="3211"/>
                  <a:pt x="10179" y="3212"/>
                </a:cubicBezTo>
                <a:lnTo>
                  <a:pt x="10183" y="3218"/>
                </a:lnTo>
                <a:cubicBezTo>
                  <a:pt x="10184" y="3219"/>
                  <a:pt x="10185" y="3219"/>
                  <a:pt x="10186" y="3219"/>
                </a:cubicBezTo>
                <a:lnTo>
                  <a:pt x="10185" y="3220"/>
                </a:lnTo>
                <a:cubicBezTo>
                  <a:pt x="10184" y="3221"/>
                  <a:pt x="10184" y="3223"/>
                  <a:pt x="10184" y="3225"/>
                </a:cubicBezTo>
                <a:cubicBezTo>
                  <a:pt x="10184" y="3227"/>
                  <a:pt x="10184" y="3228"/>
                  <a:pt x="10185" y="3230"/>
                </a:cubicBezTo>
                <a:lnTo>
                  <a:pt x="10191" y="3236"/>
                </a:lnTo>
                <a:cubicBezTo>
                  <a:pt x="10192" y="3238"/>
                  <a:pt x="10194" y="3238"/>
                  <a:pt x="10196" y="3237"/>
                </a:cubicBezTo>
                <a:lnTo>
                  <a:pt x="10206" y="3234"/>
                </a:lnTo>
                <a:lnTo>
                  <a:pt x="10209" y="3238"/>
                </a:lnTo>
                <a:lnTo>
                  <a:pt x="10214" y="3246"/>
                </a:lnTo>
                <a:cubicBezTo>
                  <a:pt x="10214" y="3247"/>
                  <a:pt x="10214" y="3247"/>
                  <a:pt x="10215" y="3248"/>
                </a:cubicBezTo>
                <a:lnTo>
                  <a:pt x="10228" y="3259"/>
                </a:lnTo>
                <a:cubicBezTo>
                  <a:pt x="10229" y="3259"/>
                  <a:pt x="10230" y="3259"/>
                  <a:pt x="10230" y="3260"/>
                </a:cubicBezTo>
                <a:lnTo>
                  <a:pt x="10257" y="3268"/>
                </a:lnTo>
                <a:lnTo>
                  <a:pt x="10266" y="3277"/>
                </a:lnTo>
                <a:lnTo>
                  <a:pt x="10274" y="3291"/>
                </a:lnTo>
                <a:lnTo>
                  <a:pt x="10271" y="3303"/>
                </a:lnTo>
                <a:cubicBezTo>
                  <a:pt x="10271" y="3303"/>
                  <a:pt x="10271" y="3303"/>
                  <a:pt x="10271" y="3304"/>
                </a:cubicBezTo>
                <a:lnTo>
                  <a:pt x="10259" y="3286"/>
                </a:lnTo>
                <a:cubicBezTo>
                  <a:pt x="10259" y="3286"/>
                  <a:pt x="10258" y="3285"/>
                  <a:pt x="10257" y="3285"/>
                </a:cubicBezTo>
                <a:lnTo>
                  <a:pt x="10231" y="3267"/>
                </a:lnTo>
                <a:lnTo>
                  <a:pt x="10230" y="3263"/>
                </a:lnTo>
                <a:cubicBezTo>
                  <a:pt x="10228" y="3260"/>
                  <a:pt x="10227" y="3259"/>
                  <a:pt x="10224" y="3260"/>
                </a:cubicBezTo>
                <a:lnTo>
                  <a:pt x="10214" y="3263"/>
                </a:lnTo>
                <a:lnTo>
                  <a:pt x="10211" y="3261"/>
                </a:lnTo>
                <a:lnTo>
                  <a:pt x="10209" y="3251"/>
                </a:lnTo>
                <a:cubicBezTo>
                  <a:pt x="10209" y="3250"/>
                  <a:pt x="10209" y="3250"/>
                  <a:pt x="10209" y="3249"/>
                </a:cubicBezTo>
                <a:lnTo>
                  <a:pt x="10207" y="3245"/>
                </a:lnTo>
                <a:cubicBezTo>
                  <a:pt x="10206" y="3244"/>
                  <a:pt x="10206" y="3243"/>
                  <a:pt x="10205" y="3243"/>
                </a:cubicBezTo>
                <a:lnTo>
                  <a:pt x="10202" y="3240"/>
                </a:lnTo>
                <a:cubicBezTo>
                  <a:pt x="10201" y="3239"/>
                  <a:pt x="10199" y="3239"/>
                  <a:pt x="10198" y="3239"/>
                </a:cubicBezTo>
                <a:lnTo>
                  <a:pt x="10195" y="3239"/>
                </a:lnTo>
                <a:cubicBezTo>
                  <a:pt x="10195" y="3240"/>
                  <a:pt x="10194" y="3240"/>
                  <a:pt x="10194" y="3240"/>
                </a:cubicBezTo>
                <a:lnTo>
                  <a:pt x="10192" y="3242"/>
                </a:lnTo>
                <a:lnTo>
                  <a:pt x="10191" y="3242"/>
                </a:lnTo>
                <a:lnTo>
                  <a:pt x="10188" y="3240"/>
                </a:lnTo>
                <a:lnTo>
                  <a:pt x="10179" y="3233"/>
                </a:lnTo>
                <a:cubicBezTo>
                  <a:pt x="10179" y="3233"/>
                  <a:pt x="10178" y="3232"/>
                  <a:pt x="10177" y="3232"/>
                </a:cubicBezTo>
                <a:lnTo>
                  <a:pt x="10172" y="3231"/>
                </a:lnTo>
                <a:cubicBezTo>
                  <a:pt x="10171" y="3230"/>
                  <a:pt x="10170" y="3230"/>
                  <a:pt x="10169" y="3231"/>
                </a:cubicBezTo>
                <a:lnTo>
                  <a:pt x="10164" y="3235"/>
                </a:lnTo>
                <a:cubicBezTo>
                  <a:pt x="10163" y="3236"/>
                  <a:pt x="10161" y="3237"/>
                  <a:pt x="10161" y="3238"/>
                </a:cubicBezTo>
                <a:lnTo>
                  <a:pt x="10155" y="3257"/>
                </a:lnTo>
                <a:lnTo>
                  <a:pt x="10151" y="3262"/>
                </a:lnTo>
                <a:cubicBezTo>
                  <a:pt x="10149" y="3264"/>
                  <a:pt x="10149" y="3268"/>
                  <a:pt x="10150" y="3270"/>
                </a:cubicBezTo>
                <a:lnTo>
                  <a:pt x="10154" y="3278"/>
                </a:lnTo>
                <a:cubicBezTo>
                  <a:pt x="10154" y="3279"/>
                  <a:pt x="10155" y="3279"/>
                  <a:pt x="10156" y="3280"/>
                </a:cubicBezTo>
                <a:lnTo>
                  <a:pt x="10174" y="3294"/>
                </a:lnTo>
                <a:cubicBezTo>
                  <a:pt x="10174" y="3294"/>
                  <a:pt x="10174" y="3294"/>
                  <a:pt x="10175" y="3294"/>
                </a:cubicBezTo>
                <a:lnTo>
                  <a:pt x="10211" y="3302"/>
                </a:lnTo>
                <a:lnTo>
                  <a:pt x="10212" y="3306"/>
                </a:lnTo>
                <a:lnTo>
                  <a:pt x="10212" y="3307"/>
                </a:lnTo>
                <a:lnTo>
                  <a:pt x="10181" y="3309"/>
                </a:lnTo>
                <a:cubicBezTo>
                  <a:pt x="10181" y="3309"/>
                  <a:pt x="10180" y="3309"/>
                  <a:pt x="10179" y="3310"/>
                </a:cubicBezTo>
                <a:lnTo>
                  <a:pt x="10172" y="3314"/>
                </a:lnTo>
                <a:cubicBezTo>
                  <a:pt x="10171" y="3314"/>
                  <a:pt x="10170" y="3315"/>
                  <a:pt x="10170" y="3315"/>
                </a:cubicBezTo>
                <a:lnTo>
                  <a:pt x="10165" y="3324"/>
                </a:lnTo>
                <a:cubicBezTo>
                  <a:pt x="10164" y="3326"/>
                  <a:pt x="10163" y="3329"/>
                  <a:pt x="10164" y="3331"/>
                </a:cubicBezTo>
                <a:lnTo>
                  <a:pt x="10167" y="3337"/>
                </a:lnTo>
                <a:cubicBezTo>
                  <a:pt x="10168" y="3340"/>
                  <a:pt x="10170" y="3342"/>
                  <a:pt x="10172" y="3341"/>
                </a:cubicBezTo>
                <a:lnTo>
                  <a:pt x="10230" y="3337"/>
                </a:lnTo>
                <a:cubicBezTo>
                  <a:pt x="10231" y="3337"/>
                  <a:pt x="10232" y="3337"/>
                  <a:pt x="10233" y="3337"/>
                </a:cubicBezTo>
                <a:lnTo>
                  <a:pt x="10236" y="3333"/>
                </a:lnTo>
                <a:cubicBezTo>
                  <a:pt x="10236" y="3333"/>
                  <a:pt x="10237" y="3332"/>
                  <a:pt x="10237" y="3332"/>
                </a:cubicBezTo>
                <a:lnTo>
                  <a:pt x="10238" y="3329"/>
                </a:lnTo>
                <a:lnTo>
                  <a:pt x="10238" y="3333"/>
                </a:lnTo>
                <a:cubicBezTo>
                  <a:pt x="10238" y="3334"/>
                  <a:pt x="10239" y="3336"/>
                  <a:pt x="10239" y="3337"/>
                </a:cubicBezTo>
                <a:lnTo>
                  <a:pt x="10240" y="3340"/>
                </a:lnTo>
                <a:cubicBezTo>
                  <a:pt x="10241" y="3341"/>
                  <a:pt x="10241" y="3342"/>
                  <a:pt x="10242" y="3342"/>
                </a:cubicBezTo>
                <a:lnTo>
                  <a:pt x="10252" y="3354"/>
                </a:lnTo>
                <a:lnTo>
                  <a:pt x="10233" y="3343"/>
                </a:lnTo>
                <a:cubicBezTo>
                  <a:pt x="10232" y="3342"/>
                  <a:pt x="10230" y="3343"/>
                  <a:pt x="10229" y="3344"/>
                </a:cubicBezTo>
                <a:cubicBezTo>
                  <a:pt x="10227" y="3345"/>
                  <a:pt x="10226" y="3346"/>
                  <a:pt x="10226" y="3349"/>
                </a:cubicBezTo>
                <a:lnTo>
                  <a:pt x="10226" y="3354"/>
                </a:lnTo>
                <a:cubicBezTo>
                  <a:pt x="10226" y="3357"/>
                  <a:pt x="10227" y="3359"/>
                  <a:pt x="10229" y="3360"/>
                </a:cubicBezTo>
                <a:lnTo>
                  <a:pt x="10237" y="3366"/>
                </a:lnTo>
                <a:lnTo>
                  <a:pt x="10238" y="3368"/>
                </a:lnTo>
                <a:cubicBezTo>
                  <a:pt x="10238" y="3368"/>
                  <a:pt x="10238" y="3368"/>
                  <a:pt x="10238" y="3368"/>
                </a:cubicBezTo>
                <a:lnTo>
                  <a:pt x="10233" y="3366"/>
                </a:lnTo>
                <a:cubicBezTo>
                  <a:pt x="10232" y="3366"/>
                  <a:pt x="10230" y="3367"/>
                  <a:pt x="10229" y="3368"/>
                </a:cubicBezTo>
                <a:lnTo>
                  <a:pt x="10224" y="3374"/>
                </a:lnTo>
                <a:cubicBezTo>
                  <a:pt x="10223" y="3376"/>
                  <a:pt x="10223" y="3379"/>
                  <a:pt x="10224" y="3382"/>
                </a:cubicBezTo>
                <a:lnTo>
                  <a:pt x="10221" y="3379"/>
                </a:lnTo>
                <a:cubicBezTo>
                  <a:pt x="10219" y="3378"/>
                  <a:pt x="10216" y="3380"/>
                  <a:pt x="10214" y="3382"/>
                </a:cubicBezTo>
                <a:lnTo>
                  <a:pt x="10206" y="3395"/>
                </a:lnTo>
                <a:lnTo>
                  <a:pt x="10202" y="3395"/>
                </a:lnTo>
                <a:lnTo>
                  <a:pt x="10190" y="3390"/>
                </a:lnTo>
                <a:cubicBezTo>
                  <a:pt x="10188" y="3389"/>
                  <a:pt x="10186" y="3390"/>
                  <a:pt x="10185" y="3392"/>
                </a:cubicBezTo>
                <a:cubicBezTo>
                  <a:pt x="10184" y="3393"/>
                  <a:pt x="10183" y="3396"/>
                  <a:pt x="10184" y="3398"/>
                </a:cubicBezTo>
                <a:lnTo>
                  <a:pt x="10187" y="3408"/>
                </a:lnTo>
                <a:cubicBezTo>
                  <a:pt x="10187" y="3409"/>
                  <a:pt x="10188" y="3409"/>
                  <a:pt x="10188" y="3410"/>
                </a:cubicBezTo>
                <a:lnTo>
                  <a:pt x="10193" y="3414"/>
                </a:lnTo>
                <a:cubicBezTo>
                  <a:pt x="10193" y="3415"/>
                  <a:pt x="10193" y="3415"/>
                  <a:pt x="10194" y="3415"/>
                </a:cubicBezTo>
                <a:lnTo>
                  <a:pt x="10198" y="3417"/>
                </a:lnTo>
                <a:lnTo>
                  <a:pt x="10197" y="3424"/>
                </a:lnTo>
                <a:lnTo>
                  <a:pt x="10196" y="3429"/>
                </a:lnTo>
                <a:cubicBezTo>
                  <a:pt x="10195" y="3432"/>
                  <a:pt x="10196" y="3436"/>
                  <a:pt x="10198" y="3437"/>
                </a:cubicBezTo>
                <a:lnTo>
                  <a:pt x="10213" y="3444"/>
                </a:lnTo>
                <a:cubicBezTo>
                  <a:pt x="10215" y="3445"/>
                  <a:pt x="10217" y="3445"/>
                  <a:pt x="10218" y="3443"/>
                </a:cubicBezTo>
                <a:lnTo>
                  <a:pt x="10242" y="3416"/>
                </a:lnTo>
                <a:lnTo>
                  <a:pt x="10252" y="3414"/>
                </a:lnTo>
                <a:lnTo>
                  <a:pt x="10255" y="3417"/>
                </a:lnTo>
                <a:lnTo>
                  <a:pt x="10264" y="3434"/>
                </a:lnTo>
                <a:lnTo>
                  <a:pt x="10269" y="3441"/>
                </a:lnTo>
                <a:cubicBezTo>
                  <a:pt x="10269" y="3442"/>
                  <a:pt x="10270" y="3442"/>
                  <a:pt x="10271" y="3443"/>
                </a:cubicBezTo>
                <a:lnTo>
                  <a:pt x="10290" y="3451"/>
                </a:lnTo>
                <a:cubicBezTo>
                  <a:pt x="10289" y="3452"/>
                  <a:pt x="10289" y="3454"/>
                  <a:pt x="10290" y="3456"/>
                </a:cubicBezTo>
                <a:lnTo>
                  <a:pt x="10269" y="3447"/>
                </a:lnTo>
                <a:lnTo>
                  <a:pt x="10254" y="3426"/>
                </a:lnTo>
                <a:cubicBezTo>
                  <a:pt x="10253" y="3426"/>
                  <a:pt x="10252" y="3425"/>
                  <a:pt x="10252" y="3425"/>
                </a:cubicBezTo>
                <a:lnTo>
                  <a:pt x="10246" y="3422"/>
                </a:lnTo>
                <a:cubicBezTo>
                  <a:pt x="10244" y="3421"/>
                  <a:pt x="10241" y="3422"/>
                  <a:pt x="10240" y="3425"/>
                </a:cubicBezTo>
                <a:lnTo>
                  <a:pt x="10236" y="3433"/>
                </a:lnTo>
                <a:lnTo>
                  <a:pt x="10235" y="3440"/>
                </a:lnTo>
                <a:lnTo>
                  <a:pt x="10232" y="3443"/>
                </a:lnTo>
                <a:lnTo>
                  <a:pt x="10228" y="3445"/>
                </a:lnTo>
                <a:cubicBezTo>
                  <a:pt x="10228" y="3445"/>
                  <a:pt x="10227" y="3446"/>
                  <a:pt x="10226" y="3447"/>
                </a:cubicBezTo>
                <a:lnTo>
                  <a:pt x="10222" y="3454"/>
                </a:lnTo>
                <a:cubicBezTo>
                  <a:pt x="10222" y="3454"/>
                  <a:pt x="10221" y="3455"/>
                  <a:pt x="10221" y="3455"/>
                </a:cubicBezTo>
                <a:lnTo>
                  <a:pt x="10217" y="3468"/>
                </a:lnTo>
                <a:lnTo>
                  <a:pt x="10214" y="3481"/>
                </a:lnTo>
                <a:cubicBezTo>
                  <a:pt x="10214" y="3485"/>
                  <a:pt x="10216" y="3489"/>
                  <a:pt x="10218" y="3489"/>
                </a:cubicBezTo>
                <a:lnTo>
                  <a:pt x="10246" y="3499"/>
                </a:lnTo>
                <a:lnTo>
                  <a:pt x="10242" y="3507"/>
                </a:lnTo>
                <a:lnTo>
                  <a:pt x="10240" y="3516"/>
                </a:lnTo>
                <a:cubicBezTo>
                  <a:pt x="10239" y="3517"/>
                  <a:pt x="10239" y="3518"/>
                  <a:pt x="10239" y="3519"/>
                </a:cubicBezTo>
                <a:lnTo>
                  <a:pt x="10239" y="3525"/>
                </a:lnTo>
                <a:lnTo>
                  <a:pt x="10232" y="3505"/>
                </a:lnTo>
                <a:cubicBezTo>
                  <a:pt x="10232" y="3504"/>
                  <a:pt x="10232" y="3504"/>
                  <a:pt x="10231" y="3504"/>
                </a:cubicBezTo>
                <a:lnTo>
                  <a:pt x="10228" y="3497"/>
                </a:lnTo>
                <a:cubicBezTo>
                  <a:pt x="10227" y="3495"/>
                  <a:pt x="10225" y="3494"/>
                  <a:pt x="10224" y="3494"/>
                </a:cubicBezTo>
                <a:lnTo>
                  <a:pt x="10218" y="3494"/>
                </a:lnTo>
                <a:cubicBezTo>
                  <a:pt x="10217" y="3494"/>
                  <a:pt x="10215" y="3494"/>
                  <a:pt x="10214" y="3495"/>
                </a:cubicBezTo>
                <a:lnTo>
                  <a:pt x="10209" y="3502"/>
                </a:lnTo>
                <a:cubicBezTo>
                  <a:pt x="10207" y="3503"/>
                  <a:pt x="10207" y="3504"/>
                  <a:pt x="10207" y="3506"/>
                </a:cubicBezTo>
                <a:lnTo>
                  <a:pt x="10207" y="3509"/>
                </a:lnTo>
                <a:lnTo>
                  <a:pt x="10201" y="3499"/>
                </a:lnTo>
                <a:cubicBezTo>
                  <a:pt x="10200" y="3498"/>
                  <a:pt x="10199" y="3498"/>
                  <a:pt x="10198" y="3498"/>
                </a:cubicBezTo>
                <a:lnTo>
                  <a:pt x="10191" y="3494"/>
                </a:lnTo>
                <a:cubicBezTo>
                  <a:pt x="10190" y="3494"/>
                  <a:pt x="10188" y="3494"/>
                  <a:pt x="10187" y="3494"/>
                </a:cubicBezTo>
                <a:lnTo>
                  <a:pt x="10178" y="3501"/>
                </a:lnTo>
                <a:cubicBezTo>
                  <a:pt x="10176" y="3502"/>
                  <a:pt x="10175" y="3503"/>
                  <a:pt x="10175" y="3506"/>
                </a:cubicBezTo>
                <a:cubicBezTo>
                  <a:pt x="10175" y="3508"/>
                  <a:pt x="10176" y="3511"/>
                  <a:pt x="10177" y="3512"/>
                </a:cubicBezTo>
                <a:lnTo>
                  <a:pt x="10186" y="3519"/>
                </a:lnTo>
                <a:lnTo>
                  <a:pt x="10189" y="3523"/>
                </a:lnTo>
                <a:lnTo>
                  <a:pt x="10192" y="3531"/>
                </a:lnTo>
                <a:lnTo>
                  <a:pt x="10191" y="3539"/>
                </a:lnTo>
                <a:lnTo>
                  <a:pt x="10192" y="3558"/>
                </a:lnTo>
                <a:lnTo>
                  <a:pt x="10192" y="3570"/>
                </a:lnTo>
                <a:lnTo>
                  <a:pt x="10191" y="3576"/>
                </a:lnTo>
                <a:lnTo>
                  <a:pt x="10188" y="3582"/>
                </a:lnTo>
                <a:cubicBezTo>
                  <a:pt x="10188" y="3583"/>
                  <a:pt x="10188" y="3584"/>
                  <a:pt x="10188" y="3585"/>
                </a:cubicBezTo>
                <a:lnTo>
                  <a:pt x="10187" y="3589"/>
                </a:lnTo>
                <a:lnTo>
                  <a:pt x="10186" y="3583"/>
                </a:lnTo>
                <a:lnTo>
                  <a:pt x="10187" y="3564"/>
                </a:lnTo>
                <a:lnTo>
                  <a:pt x="10186" y="3541"/>
                </a:lnTo>
                <a:lnTo>
                  <a:pt x="10181" y="3523"/>
                </a:lnTo>
                <a:cubicBezTo>
                  <a:pt x="10181" y="3522"/>
                  <a:pt x="10181" y="3521"/>
                  <a:pt x="10181" y="3520"/>
                </a:cubicBezTo>
                <a:lnTo>
                  <a:pt x="10172" y="3505"/>
                </a:lnTo>
                <a:cubicBezTo>
                  <a:pt x="10171" y="3504"/>
                  <a:pt x="10171" y="3504"/>
                  <a:pt x="10171" y="3503"/>
                </a:cubicBezTo>
                <a:lnTo>
                  <a:pt x="10145" y="3481"/>
                </a:lnTo>
                <a:lnTo>
                  <a:pt x="10146" y="3476"/>
                </a:lnTo>
                <a:lnTo>
                  <a:pt x="10150" y="3471"/>
                </a:lnTo>
                <a:lnTo>
                  <a:pt x="10153" y="3463"/>
                </a:lnTo>
                <a:cubicBezTo>
                  <a:pt x="10154" y="3462"/>
                  <a:pt x="10154" y="3461"/>
                  <a:pt x="10154" y="3460"/>
                </a:cubicBezTo>
                <a:lnTo>
                  <a:pt x="10156" y="3447"/>
                </a:lnTo>
                <a:cubicBezTo>
                  <a:pt x="10156" y="3446"/>
                  <a:pt x="10156" y="3445"/>
                  <a:pt x="10156" y="3444"/>
                </a:cubicBezTo>
                <a:lnTo>
                  <a:pt x="10152" y="3424"/>
                </a:lnTo>
                <a:lnTo>
                  <a:pt x="10151" y="3414"/>
                </a:lnTo>
                <a:lnTo>
                  <a:pt x="10155" y="3404"/>
                </a:lnTo>
                <a:cubicBezTo>
                  <a:pt x="10156" y="3404"/>
                  <a:pt x="10156" y="3404"/>
                  <a:pt x="10156" y="3403"/>
                </a:cubicBezTo>
                <a:lnTo>
                  <a:pt x="10158" y="3388"/>
                </a:lnTo>
                <a:lnTo>
                  <a:pt x="10159" y="3372"/>
                </a:lnTo>
                <a:cubicBezTo>
                  <a:pt x="10159" y="3372"/>
                  <a:pt x="10159" y="3371"/>
                  <a:pt x="10159" y="3370"/>
                </a:cubicBezTo>
                <a:lnTo>
                  <a:pt x="10158" y="3359"/>
                </a:lnTo>
                <a:cubicBezTo>
                  <a:pt x="10158" y="3357"/>
                  <a:pt x="10156" y="3356"/>
                  <a:pt x="10155" y="3355"/>
                </a:cubicBezTo>
                <a:cubicBezTo>
                  <a:pt x="10154" y="3354"/>
                  <a:pt x="10153" y="3354"/>
                  <a:pt x="10151" y="3354"/>
                </a:cubicBezTo>
                <a:lnTo>
                  <a:pt x="10148" y="3355"/>
                </a:lnTo>
                <a:cubicBezTo>
                  <a:pt x="10147" y="3355"/>
                  <a:pt x="10146" y="3357"/>
                  <a:pt x="10145" y="3358"/>
                </a:cubicBezTo>
                <a:lnTo>
                  <a:pt x="10142" y="3362"/>
                </a:lnTo>
                <a:lnTo>
                  <a:pt x="10141" y="3358"/>
                </a:lnTo>
                <a:cubicBezTo>
                  <a:pt x="10141" y="3358"/>
                  <a:pt x="10142" y="3358"/>
                  <a:pt x="10142" y="3358"/>
                </a:cubicBezTo>
                <a:lnTo>
                  <a:pt x="10144" y="3354"/>
                </a:lnTo>
                <a:cubicBezTo>
                  <a:pt x="10144" y="3354"/>
                  <a:pt x="10145" y="3353"/>
                  <a:pt x="10145" y="3353"/>
                </a:cubicBezTo>
                <a:lnTo>
                  <a:pt x="10147" y="3346"/>
                </a:lnTo>
                <a:lnTo>
                  <a:pt x="10149" y="3339"/>
                </a:lnTo>
                <a:cubicBezTo>
                  <a:pt x="10149" y="3337"/>
                  <a:pt x="10149" y="3336"/>
                  <a:pt x="10149" y="3334"/>
                </a:cubicBezTo>
                <a:lnTo>
                  <a:pt x="10146" y="3326"/>
                </a:lnTo>
                <a:lnTo>
                  <a:pt x="10144" y="3312"/>
                </a:lnTo>
                <a:lnTo>
                  <a:pt x="10143" y="3300"/>
                </a:lnTo>
                <a:cubicBezTo>
                  <a:pt x="10142" y="3299"/>
                  <a:pt x="10142" y="3297"/>
                  <a:pt x="10141" y="3296"/>
                </a:cubicBezTo>
                <a:lnTo>
                  <a:pt x="10135" y="3290"/>
                </a:lnTo>
                <a:cubicBezTo>
                  <a:pt x="10134" y="3290"/>
                  <a:pt x="10133" y="3289"/>
                  <a:pt x="10132" y="3289"/>
                </a:cubicBezTo>
                <a:lnTo>
                  <a:pt x="10124" y="3289"/>
                </a:lnTo>
                <a:cubicBezTo>
                  <a:pt x="10123" y="3289"/>
                  <a:pt x="10122" y="3288"/>
                  <a:pt x="10121" y="3289"/>
                </a:cubicBezTo>
                <a:lnTo>
                  <a:pt x="10117" y="3291"/>
                </a:lnTo>
                <a:cubicBezTo>
                  <a:pt x="10116" y="3292"/>
                  <a:pt x="10116" y="3293"/>
                  <a:pt x="10115" y="3294"/>
                </a:cubicBezTo>
                <a:lnTo>
                  <a:pt x="10111" y="3301"/>
                </a:lnTo>
                <a:cubicBezTo>
                  <a:pt x="10111" y="3302"/>
                  <a:pt x="10111" y="3303"/>
                  <a:pt x="10111" y="3303"/>
                </a:cubicBezTo>
                <a:lnTo>
                  <a:pt x="10110" y="3310"/>
                </a:lnTo>
                <a:cubicBezTo>
                  <a:pt x="10109" y="3310"/>
                  <a:pt x="10110" y="3311"/>
                  <a:pt x="10110" y="3311"/>
                </a:cubicBezTo>
                <a:lnTo>
                  <a:pt x="10111" y="3333"/>
                </a:lnTo>
                <a:lnTo>
                  <a:pt x="10110" y="3343"/>
                </a:lnTo>
                <a:lnTo>
                  <a:pt x="10103" y="3339"/>
                </a:lnTo>
                <a:cubicBezTo>
                  <a:pt x="10101" y="3338"/>
                  <a:pt x="10099" y="3337"/>
                  <a:pt x="10098" y="3339"/>
                </a:cubicBezTo>
                <a:lnTo>
                  <a:pt x="10093" y="3344"/>
                </a:lnTo>
                <a:cubicBezTo>
                  <a:pt x="10092" y="3345"/>
                  <a:pt x="10091" y="3347"/>
                  <a:pt x="10091" y="3349"/>
                </a:cubicBezTo>
                <a:lnTo>
                  <a:pt x="10091" y="3364"/>
                </a:lnTo>
                <a:cubicBezTo>
                  <a:pt x="10091" y="3365"/>
                  <a:pt x="10092" y="3366"/>
                  <a:pt x="10092" y="3366"/>
                </a:cubicBezTo>
                <a:lnTo>
                  <a:pt x="10096" y="3380"/>
                </a:lnTo>
                <a:lnTo>
                  <a:pt x="10101" y="3391"/>
                </a:lnTo>
                <a:cubicBezTo>
                  <a:pt x="10101" y="3391"/>
                  <a:pt x="10101" y="3391"/>
                  <a:pt x="10101" y="3392"/>
                </a:cubicBezTo>
                <a:lnTo>
                  <a:pt x="10097" y="3399"/>
                </a:lnTo>
                <a:lnTo>
                  <a:pt x="10091" y="3415"/>
                </a:lnTo>
                <a:lnTo>
                  <a:pt x="10086" y="3421"/>
                </a:lnTo>
                <a:lnTo>
                  <a:pt x="10083" y="3424"/>
                </a:lnTo>
                <a:lnTo>
                  <a:pt x="10073" y="3424"/>
                </a:lnTo>
                <a:cubicBezTo>
                  <a:pt x="10072" y="3424"/>
                  <a:pt x="10071" y="3424"/>
                  <a:pt x="10071" y="3425"/>
                </a:cubicBezTo>
                <a:lnTo>
                  <a:pt x="10068" y="3426"/>
                </a:lnTo>
                <a:cubicBezTo>
                  <a:pt x="10068" y="3426"/>
                  <a:pt x="10068" y="3426"/>
                  <a:pt x="10068" y="3426"/>
                </a:cubicBezTo>
                <a:lnTo>
                  <a:pt x="10068" y="3421"/>
                </a:lnTo>
                <a:cubicBezTo>
                  <a:pt x="10068" y="3421"/>
                  <a:pt x="10068" y="3420"/>
                  <a:pt x="10068" y="3419"/>
                </a:cubicBezTo>
                <a:lnTo>
                  <a:pt x="10065" y="3410"/>
                </a:lnTo>
                <a:cubicBezTo>
                  <a:pt x="10065" y="3410"/>
                  <a:pt x="10065" y="3409"/>
                  <a:pt x="10065" y="3409"/>
                </a:cubicBezTo>
                <a:lnTo>
                  <a:pt x="10061" y="3401"/>
                </a:lnTo>
                <a:cubicBezTo>
                  <a:pt x="10061" y="3401"/>
                  <a:pt x="10062" y="3401"/>
                  <a:pt x="10062" y="3400"/>
                </a:cubicBezTo>
                <a:lnTo>
                  <a:pt x="10066" y="3393"/>
                </a:lnTo>
                <a:cubicBezTo>
                  <a:pt x="10067" y="3390"/>
                  <a:pt x="10067" y="3386"/>
                  <a:pt x="10065" y="3384"/>
                </a:cubicBezTo>
                <a:lnTo>
                  <a:pt x="10061" y="3379"/>
                </a:lnTo>
                <a:cubicBezTo>
                  <a:pt x="10060" y="3379"/>
                  <a:pt x="10060" y="3378"/>
                  <a:pt x="10059" y="3378"/>
                </a:cubicBezTo>
                <a:lnTo>
                  <a:pt x="10049" y="3375"/>
                </a:lnTo>
                <a:lnTo>
                  <a:pt x="10049" y="3375"/>
                </a:lnTo>
                <a:lnTo>
                  <a:pt x="10050" y="3368"/>
                </a:lnTo>
                <a:cubicBezTo>
                  <a:pt x="10050" y="3366"/>
                  <a:pt x="10050" y="3364"/>
                  <a:pt x="10049" y="3362"/>
                </a:cubicBezTo>
                <a:cubicBezTo>
                  <a:pt x="10049" y="3361"/>
                  <a:pt x="10047" y="3360"/>
                  <a:pt x="10046" y="3360"/>
                </a:cubicBezTo>
                <a:lnTo>
                  <a:pt x="10040" y="3358"/>
                </a:lnTo>
                <a:cubicBezTo>
                  <a:pt x="10039" y="3358"/>
                  <a:pt x="10037" y="3358"/>
                  <a:pt x="10035" y="3360"/>
                </a:cubicBezTo>
                <a:lnTo>
                  <a:pt x="10033" y="3363"/>
                </a:lnTo>
                <a:cubicBezTo>
                  <a:pt x="10033" y="3364"/>
                  <a:pt x="10032" y="3366"/>
                  <a:pt x="10032" y="3367"/>
                </a:cubicBezTo>
                <a:lnTo>
                  <a:pt x="10033" y="3386"/>
                </a:lnTo>
                <a:lnTo>
                  <a:pt x="10032" y="3391"/>
                </a:lnTo>
                <a:lnTo>
                  <a:pt x="10023" y="3405"/>
                </a:lnTo>
                <a:lnTo>
                  <a:pt x="10022" y="3407"/>
                </a:lnTo>
                <a:lnTo>
                  <a:pt x="10013" y="3407"/>
                </a:lnTo>
                <a:cubicBezTo>
                  <a:pt x="10012" y="3407"/>
                  <a:pt x="10010" y="3408"/>
                  <a:pt x="10009" y="3409"/>
                </a:cubicBezTo>
                <a:lnTo>
                  <a:pt x="10009" y="3409"/>
                </a:lnTo>
                <a:lnTo>
                  <a:pt x="10011" y="3396"/>
                </a:lnTo>
                <a:cubicBezTo>
                  <a:pt x="10011" y="3394"/>
                  <a:pt x="10010" y="3392"/>
                  <a:pt x="10009" y="3391"/>
                </a:cubicBezTo>
                <a:cubicBezTo>
                  <a:pt x="10007" y="3389"/>
                  <a:pt x="10005" y="3389"/>
                  <a:pt x="10003" y="3390"/>
                </a:cubicBezTo>
                <a:lnTo>
                  <a:pt x="9992" y="3397"/>
                </a:lnTo>
                <a:cubicBezTo>
                  <a:pt x="9992" y="3397"/>
                  <a:pt x="9991" y="3398"/>
                  <a:pt x="9991" y="3398"/>
                </a:cubicBezTo>
                <a:lnTo>
                  <a:pt x="9975" y="3416"/>
                </a:lnTo>
                <a:lnTo>
                  <a:pt x="9963" y="3437"/>
                </a:lnTo>
                <a:cubicBezTo>
                  <a:pt x="9963" y="3438"/>
                  <a:pt x="9963" y="3438"/>
                  <a:pt x="9962" y="3439"/>
                </a:cubicBezTo>
                <a:lnTo>
                  <a:pt x="9960" y="3456"/>
                </a:lnTo>
                <a:lnTo>
                  <a:pt x="9954" y="3459"/>
                </a:lnTo>
                <a:cubicBezTo>
                  <a:pt x="9954" y="3459"/>
                  <a:pt x="9953" y="3459"/>
                  <a:pt x="9953" y="3459"/>
                </a:cubicBezTo>
                <a:lnTo>
                  <a:pt x="9949" y="3463"/>
                </a:lnTo>
                <a:cubicBezTo>
                  <a:pt x="9948" y="3463"/>
                  <a:pt x="9948" y="3465"/>
                  <a:pt x="9948" y="3466"/>
                </a:cubicBezTo>
                <a:lnTo>
                  <a:pt x="9945" y="3475"/>
                </a:lnTo>
                <a:cubicBezTo>
                  <a:pt x="9944" y="3477"/>
                  <a:pt x="9944" y="3479"/>
                  <a:pt x="9945" y="3481"/>
                </a:cubicBezTo>
                <a:lnTo>
                  <a:pt x="9953" y="3502"/>
                </a:lnTo>
                <a:cubicBezTo>
                  <a:pt x="9954" y="3503"/>
                  <a:pt x="9954" y="3503"/>
                  <a:pt x="9954" y="3504"/>
                </a:cubicBezTo>
                <a:lnTo>
                  <a:pt x="9964" y="3516"/>
                </a:lnTo>
                <a:cubicBezTo>
                  <a:pt x="9965" y="3517"/>
                  <a:pt x="9966" y="3518"/>
                  <a:pt x="9967" y="3519"/>
                </a:cubicBezTo>
                <a:lnTo>
                  <a:pt x="9978" y="3519"/>
                </a:lnTo>
                <a:cubicBezTo>
                  <a:pt x="9979" y="3519"/>
                  <a:pt x="9980" y="3519"/>
                  <a:pt x="9981" y="3518"/>
                </a:cubicBezTo>
                <a:lnTo>
                  <a:pt x="9992" y="3505"/>
                </a:lnTo>
                <a:cubicBezTo>
                  <a:pt x="9993" y="3503"/>
                  <a:pt x="9993" y="3501"/>
                  <a:pt x="9993" y="3499"/>
                </a:cubicBezTo>
                <a:cubicBezTo>
                  <a:pt x="9992" y="3497"/>
                  <a:pt x="9991" y="3495"/>
                  <a:pt x="9990" y="3494"/>
                </a:cubicBezTo>
                <a:lnTo>
                  <a:pt x="9986" y="3493"/>
                </a:lnTo>
                <a:cubicBezTo>
                  <a:pt x="9985" y="3492"/>
                  <a:pt x="9984" y="3492"/>
                  <a:pt x="9983" y="3493"/>
                </a:cubicBezTo>
                <a:lnTo>
                  <a:pt x="9981" y="3493"/>
                </a:lnTo>
                <a:lnTo>
                  <a:pt x="9980" y="3491"/>
                </a:lnTo>
                <a:lnTo>
                  <a:pt x="10012" y="3459"/>
                </a:lnTo>
                <a:cubicBezTo>
                  <a:pt x="10012" y="3459"/>
                  <a:pt x="10012" y="3458"/>
                  <a:pt x="10013" y="3458"/>
                </a:cubicBezTo>
                <a:lnTo>
                  <a:pt x="10016" y="3453"/>
                </a:lnTo>
                <a:lnTo>
                  <a:pt x="10018" y="3456"/>
                </a:lnTo>
                <a:lnTo>
                  <a:pt x="10020" y="3466"/>
                </a:lnTo>
                <a:lnTo>
                  <a:pt x="10022" y="3473"/>
                </a:lnTo>
                <a:cubicBezTo>
                  <a:pt x="10022" y="3474"/>
                  <a:pt x="10022" y="3475"/>
                  <a:pt x="10023" y="3476"/>
                </a:cubicBezTo>
                <a:lnTo>
                  <a:pt x="10025" y="3480"/>
                </a:lnTo>
                <a:cubicBezTo>
                  <a:pt x="10026" y="3481"/>
                  <a:pt x="10027" y="3482"/>
                  <a:pt x="10029" y="3482"/>
                </a:cubicBezTo>
                <a:lnTo>
                  <a:pt x="10075" y="3485"/>
                </a:lnTo>
                <a:cubicBezTo>
                  <a:pt x="10077" y="3486"/>
                  <a:pt x="10079" y="3485"/>
                  <a:pt x="10080" y="3483"/>
                </a:cubicBezTo>
                <a:lnTo>
                  <a:pt x="10086" y="3473"/>
                </a:lnTo>
                <a:lnTo>
                  <a:pt x="10086" y="3477"/>
                </a:lnTo>
                <a:cubicBezTo>
                  <a:pt x="10086" y="3479"/>
                  <a:pt x="10087" y="3481"/>
                  <a:pt x="10088" y="3482"/>
                </a:cubicBezTo>
                <a:lnTo>
                  <a:pt x="10101" y="3493"/>
                </a:lnTo>
                <a:cubicBezTo>
                  <a:pt x="10101" y="3494"/>
                  <a:pt x="10102" y="3495"/>
                  <a:pt x="10103" y="3495"/>
                </a:cubicBezTo>
                <a:lnTo>
                  <a:pt x="10117" y="3497"/>
                </a:lnTo>
                <a:cubicBezTo>
                  <a:pt x="10116" y="3497"/>
                  <a:pt x="10116" y="3498"/>
                  <a:pt x="10116" y="3498"/>
                </a:cubicBezTo>
                <a:lnTo>
                  <a:pt x="10112" y="3510"/>
                </a:lnTo>
                <a:cubicBezTo>
                  <a:pt x="10111" y="3512"/>
                  <a:pt x="10111" y="3514"/>
                  <a:pt x="10112" y="3516"/>
                </a:cubicBezTo>
                <a:cubicBezTo>
                  <a:pt x="10112" y="3517"/>
                  <a:pt x="10114" y="3517"/>
                  <a:pt x="10114" y="3518"/>
                </a:cubicBezTo>
                <a:lnTo>
                  <a:pt x="10111" y="3528"/>
                </a:lnTo>
                <a:lnTo>
                  <a:pt x="10110" y="3534"/>
                </a:lnTo>
                <a:lnTo>
                  <a:pt x="10108" y="3540"/>
                </a:lnTo>
                <a:lnTo>
                  <a:pt x="10096" y="3556"/>
                </a:lnTo>
                <a:cubicBezTo>
                  <a:pt x="10096" y="3556"/>
                  <a:pt x="10095" y="3557"/>
                  <a:pt x="10095" y="3557"/>
                </a:cubicBezTo>
                <a:lnTo>
                  <a:pt x="10091" y="3567"/>
                </a:lnTo>
                <a:lnTo>
                  <a:pt x="10088" y="3559"/>
                </a:lnTo>
                <a:cubicBezTo>
                  <a:pt x="10088" y="3558"/>
                  <a:pt x="10088" y="3558"/>
                  <a:pt x="10087" y="3557"/>
                </a:cubicBezTo>
                <a:lnTo>
                  <a:pt x="10079" y="3545"/>
                </a:lnTo>
                <a:cubicBezTo>
                  <a:pt x="10078" y="3544"/>
                  <a:pt x="10077" y="3543"/>
                  <a:pt x="10076" y="3543"/>
                </a:cubicBezTo>
                <a:lnTo>
                  <a:pt x="10067" y="3543"/>
                </a:lnTo>
                <a:cubicBezTo>
                  <a:pt x="10066" y="3543"/>
                  <a:pt x="10065" y="3543"/>
                  <a:pt x="10065" y="3543"/>
                </a:cubicBezTo>
                <a:lnTo>
                  <a:pt x="10028" y="3561"/>
                </a:lnTo>
                <a:cubicBezTo>
                  <a:pt x="10026" y="3562"/>
                  <a:pt x="10025" y="3564"/>
                  <a:pt x="10025" y="3566"/>
                </a:cubicBezTo>
                <a:lnTo>
                  <a:pt x="10023" y="3576"/>
                </a:lnTo>
                <a:lnTo>
                  <a:pt x="10021" y="3579"/>
                </a:lnTo>
                <a:lnTo>
                  <a:pt x="10019" y="3581"/>
                </a:lnTo>
                <a:cubicBezTo>
                  <a:pt x="10020" y="3578"/>
                  <a:pt x="10019" y="3576"/>
                  <a:pt x="10018" y="3574"/>
                </a:cubicBezTo>
                <a:lnTo>
                  <a:pt x="10016" y="3572"/>
                </a:lnTo>
                <a:cubicBezTo>
                  <a:pt x="10015" y="3571"/>
                  <a:pt x="10013" y="3569"/>
                  <a:pt x="10012" y="3570"/>
                </a:cubicBezTo>
                <a:lnTo>
                  <a:pt x="9999" y="3572"/>
                </a:lnTo>
                <a:cubicBezTo>
                  <a:pt x="9998" y="3572"/>
                  <a:pt x="9997" y="3572"/>
                  <a:pt x="9997" y="3573"/>
                </a:cubicBezTo>
                <a:lnTo>
                  <a:pt x="9968" y="3593"/>
                </a:lnTo>
                <a:cubicBezTo>
                  <a:pt x="9968" y="3591"/>
                  <a:pt x="9967" y="3588"/>
                  <a:pt x="9965" y="3587"/>
                </a:cubicBezTo>
                <a:cubicBezTo>
                  <a:pt x="9963" y="3586"/>
                  <a:pt x="9961" y="3587"/>
                  <a:pt x="9960" y="3588"/>
                </a:cubicBezTo>
                <a:lnTo>
                  <a:pt x="9951" y="3596"/>
                </a:lnTo>
                <a:cubicBezTo>
                  <a:pt x="9950" y="3597"/>
                  <a:pt x="9950" y="3597"/>
                  <a:pt x="9950" y="3598"/>
                </a:cubicBezTo>
                <a:lnTo>
                  <a:pt x="9941" y="3614"/>
                </a:lnTo>
                <a:cubicBezTo>
                  <a:pt x="9941" y="3613"/>
                  <a:pt x="9941" y="3612"/>
                  <a:pt x="9940" y="3612"/>
                </a:cubicBezTo>
                <a:lnTo>
                  <a:pt x="9930" y="3600"/>
                </a:lnTo>
                <a:cubicBezTo>
                  <a:pt x="9929" y="3599"/>
                  <a:pt x="9928" y="3599"/>
                  <a:pt x="9927" y="3599"/>
                </a:cubicBezTo>
                <a:lnTo>
                  <a:pt x="9901" y="3598"/>
                </a:lnTo>
                <a:lnTo>
                  <a:pt x="9889" y="3592"/>
                </a:lnTo>
                <a:cubicBezTo>
                  <a:pt x="9889" y="3592"/>
                  <a:pt x="9889" y="3591"/>
                  <a:pt x="9888" y="3591"/>
                </a:cubicBezTo>
                <a:lnTo>
                  <a:pt x="9879" y="3591"/>
                </a:lnTo>
                <a:cubicBezTo>
                  <a:pt x="9878" y="3590"/>
                  <a:pt x="9877" y="3591"/>
                  <a:pt x="9876" y="3591"/>
                </a:cubicBezTo>
                <a:lnTo>
                  <a:pt x="9863" y="3599"/>
                </a:lnTo>
                <a:cubicBezTo>
                  <a:pt x="9862" y="3599"/>
                  <a:pt x="9862" y="3599"/>
                  <a:pt x="9862" y="3599"/>
                </a:cubicBezTo>
                <a:lnTo>
                  <a:pt x="9850" y="3611"/>
                </a:lnTo>
                <a:cubicBezTo>
                  <a:pt x="9849" y="3611"/>
                  <a:pt x="9849" y="3612"/>
                  <a:pt x="9849" y="3613"/>
                </a:cubicBezTo>
                <a:lnTo>
                  <a:pt x="9845" y="3625"/>
                </a:lnTo>
                <a:lnTo>
                  <a:pt x="9842" y="3628"/>
                </a:lnTo>
                <a:lnTo>
                  <a:pt x="9842" y="3628"/>
                </a:lnTo>
                <a:cubicBezTo>
                  <a:pt x="9840" y="3627"/>
                  <a:pt x="9839" y="3628"/>
                  <a:pt x="9838" y="3629"/>
                </a:cubicBezTo>
                <a:cubicBezTo>
                  <a:pt x="9837" y="3631"/>
                  <a:pt x="9836" y="3632"/>
                  <a:pt x="9836" y="3634"/>
                </a:cubicBezTo>
                <a:lnTo>
                  <a:pt x="9836" y="3640"/>
                </a:lnTo>
                <a:cubicBezTo>
                  <a:pt x="9836" y="3642"/>
                  <a:pt x="9837" y="3644"/>
                  <a:pt x="9838" y="3645"/>
                </a:cubicBezTo>
                <a:cubicBezTo>
                  <a:pt x="9839" y="3646"/>
                  <a:pt x="9840" y="3647"/>
                  <a:pt x="9842" y="3646"/>
                </a:cubicBezTo>
                <a:lnTo>
                  <a:pt x="9866" y="3640"/>
                </a:lnTo>
                <a:lnTo>
                  <a:pt x="9846" y="3651"/>
                </a:lnTo>
                <a:lnTo>
                  <a:pt x="9831" y="3650"/>
                </a:lnTo>
                <a:cubicBezTo>
                  <a:pt x="9830" y="3650"/>
                  <a:pt x="9829" y="3650"/>
                  <a:pt x="9828" y="3650"/>
                </a:cubicBezTo>
                <a:lnTo>
                  <a:pt x="9824" y="3652"/>
                </a:lnTo>
                <a:cubicBezTo>
                  <a:pt x="9823" y="3652"/>
                  <a:pt x="9823" y="3653"/>
                  <a:pt x="9822" y="3654"/>
                </a:cubicBezTo>
                <a:lnTo>
                  <a:pt x="9818" y="3661"/>
                </a:lnTo>
                <a:lnTo>
                  <a:pt x="9813" y="3671"/>
                </a:lnTo>
                <a:cubicBezTo>
                  <a:pt x="9812" y="3672"/>
                  <a:pt x="9812" y="3675"/>
                  <a:pt x="9813" y="3676"/>
                </a:cubicBezTo>
                <a:lnTo>
                  <a:pt x="9817" y="3690"/>
                </a:lnTo>
                <a:lnTo>
                  <a:pt x="9819" y="3694"/>
                </a:lnTo>
                <a:cubicBezTo>
                  <a:pt x="9819" y="3695"/>
                  <a:pt x="9820" y="3695"/>
                  <a:pt x="9821" y="3696"/>
                </a:cubicBezTo>
                <a:lnTo>
                  <a:pt x="9823" y="3697"/>
                </a:lnTo>
                <a:cubicBezTo>
                  <a:pt x="9825" y="3698"/>
                  <a:pt x="9826" y="3699"/>
                  <a:pt x="9827" y="3698"/>
                </a:cubicBezTo>
                <a:cubicBezTo>
                  <a:pt x="9829" y="3698"/>
                  <a:pt x="9830" y="3697"/>
                  <a:pt x="9830" y="3695"/>
                </a:cubicBezTo>
                <a:lnTo>
                  <a:pt x="9831" y="3693"/>
                </a:lnTo>
                <a:lnTo>
                  <a:pt x="9831" y="3697"/>
                </a:lnTo>
                <a:cubicBezTo>
                  <a:pt x="9831" y="3699"/>
                  <a:pt x="9832" y="3701"/>
                  <a:pt x="9833" y="3702"/>
                </a:cubicBezTo>
                <a:lnTo>
                  <a:pt x="9834" y="3703"/>
                </a:lnTo>
                <a:lnTo>
                  <a:pt x="9833" y="3705"/>
                </a:lnTo>
                <a:cubicBezTo>
                  <a:pt x="9831" y="3707"/>
                  <a:pt x="9830" y="3710"/>
                  <a:pt x="9832" y="3713"/>
                </a:cubicBezTo>
                <a:cubicBezTo>
                  <a:pt x="9833" y="3715"/>
                  <a:pt x="9836" y="3716"/>
                  <a:pt x="9839" y="3714"/>
                </a:cubicBezTo>
                <a:lnTo>
                  <a:pt x="9849" y="3706"/>
                </a:lnTo>
                <a:lnTo>
                  <a:pt x="9872" y="3701"/>
                </a:lnTo>
                <a:cubicBezTo>
                  <a:pt x="9872" y="3703"/>
                  <a:pt x="9872" y="3704"/>
                  <a:pt x="9872" y="3705"/>
                </a:cubicBezTo>
                <a:lnTo>
                  <a:pt x="9877" y="3724"/>
                </a:lnTo>
                <a:lnTo>
                  <a:pt x="9847" y="3729"/>
                </a:lnTo>
                <a:cubicBezTo>
                  <a:pt x="9846" y="3729"/>
                  <a:pt x="9845" y="3730"/>
                  <a:pt x="9844" y="3731"/>
                </a:cubicBezTo>
                <a:lnTo>
                  <a:pt x="9841" y="3735"/>
                </a:lnTo>
                <a:lnTo>
                  <a:pt x="9839" y="3735"/>
                </a:lnTo>
                <a:lnTo>
                  <a:pt x="9835" y="3731"/>
                </a:lnTo>
                <a:cubicBezTo>
                  <a:pt x="9834" y="3731"/>
                  <a:pt x="9833" y="3730"/>
                  <a:pt x="9832" y="3731"/>
                </a:cubicBezTo>
                <a:lnTo>
                  <a:pt x="9827" y="3731"/>
                </a:lnTo>
                <a:cubicBezTo>
                  <a:pt x="9824" y="3731"/>
                  <a:pt x="9823" y="3733"/>
                  <a:pt x="9822" y="3735"/>
                </a:cubicBezTo>
                <a:lnTo>
                  <a:pt x="9819" y="3748"/>
                </a:lnTo>
                <a:cubicBezTo>
                  <a:pt x="9819" y="3749"/>
                  <a:pt x="9819" y="3751"/>
                  <a:pt x="9820" y="3752"/>
                </a:cubicBezTo>
                <a:cubicBezTo>
                  <a:pt x="9820" y="3754"/>
                  <a:pt x="9821" y="3755"/>
                  <a:pt x="9823" y="3756"/>
                </a:cubicBezTo>
                <a:lnTo>
                  <a:pt x="9841" y="3760"/>
                </a:lnTo>
                <a:lnTo>
                  <a:pt x="9808" y="3790"/>
                </a:lnTo>
                <a:cubicBezTo>
                  <a:pt x="9806" y="3791"/>
                  <a:pt x="9806" y="3793"/>
                  <a:pt x="9806" y="3794"/>
                </a:cubicBezTo>
                <a:cubicBezTo>
                  <a:pt x="9805" y="3796"/>
                  <a:pt x="9805" y="3799"/>
                  <a:pt x="9806" y="3800"/>
                </a:cubicBezTo>
                <a:lnTo>
                  <a:pt x="9813" y="3809"/>
                </a:lnTo>
                <a:cubicBezTo>
                  <a:pt x="9814" y="3810"/>
                  <a:pt x="9816" y="3811"/>
                  <a:pt x="9817" y="3811"/>
                </a:cubicBezTo>
                <a:lnTo>
                  <a:pt x="9830" y="3811"/>
                </a:lnTo>
                <a:lnTo>
                  <a:pt x="9835" y="3815"/>
                </a:lnTo>
                <a:cubicBezTo>
                  <a:pt x="9837" y="3816"/>
                  <a:pt x="9838" y="3816"/>
                  <a:pt x="9839" y="3815"/>
                </a:cubicBezTo>
                <a:lnTo>
                  <a:pt x="9860" y="3808"/>
                </a:lnTo>
                <a:cubicBezTo>
                  <a:pt x="9860" y="3808"/>
                  <a:pt x="9860" y="3808"/>
                  <a:pt x="9861" y="3807"/>
                </a:cubicBezTo>
                <a:lnTo>
                  <a:pt x="9867" y="3803"/>
                </a:lnTo>
                <a:lnTo>
                  <a:pt x="9870" y="3798"/>
                </a:lnTo>
                <a:lnTo>
                  <a:pt x="9891" y="3786"/>
                </a:lnTo>
                <a:cubicBezTo>
                  <a:pt x="9891" y="3786"/>
                  <a:pt x="9892" y="3786"/>
                  <a:pt x="9892" y="3786"/>
                </a:cubicBezTo>
                <a:lnTo>
                  <a:pt x="9922" y="3757"/>
                </a:lnTo>
                <a:lnTo>
                  <a:pt x="9926" y="3756"/>
                </a:lnTo>
                <a:cubicBezTo>
                  <a:pt x="9927" y="3755"/>
                  <a:pt x="9927" y="3754"/>
                  <a:pt x="9928" y="3753"/>
                </a:cubicBezTo>
                <a:lnTo>
                  <a:pt x="9931" y="3748"/>
                </a:lnTo>
                <a:lnTo>
                  <a:pt x="9938" y="3730"/>
                </a:lnTo>
                <a:lnTo>
                  <a:pt x="9947" y="3723"/>
                </a:lnTo>
                <a:cubicBezTo>
                  <a:pt x="9947" y="3723"/>
                  <a:pt x="9948" y="3722"/>
                  <a:pt x="9948" y="3722"/>
                </a:cubicBezTo>
                <a:lnTo>
                  <a:pt x="9959" y="3702"/>
                </a:lnTo>
                <a:lnTo>
                  <a:pt x="9976" y="3681"/>
                </a:lnTo>
                <a:cubicBezTo>
                  <a:pt x="9977" y="3684"/>
                  <a:pt x="9978" y="3686"/>
                  <a:pt x="9980" y="3687"/>
                </a:cubicBezTo>
                <a:lnTo>
                  <a:pt x="10026" y="3705"/>
                </a:lnTo>
                <a:cubicBezTo>
                  <a:pt x="10027" y="3706"/>
                  <a:pt x="10028" y="3706"/>
                  <a:pt x="10029" y="3705"/>
                </a:cubicBezTo>
                <a:lnTo>
                  <a:pt x="10032" y="3704"/>
                </a:lnTo>
                <a:lnTo>
                  <a:pt x="10031" y="3707"/>
                </a:lnTo>
                <a:cubicBezTo>
                  <a:pt x="10030" y="3709"/>
                  <a:pt x="10031" y="3711"/>
                  <a:pt x="10032" y="3713"/>
                </a:cubicBezTo>
                <a:cubicBezTo>
                  <a:pt x="10033" y="3714"/>
                  <a:pt x="10034" y="3716"/>
                  <a:pt x="10036" y="3716"/>
                </a:cubicBezTo>
                <a:lnTo>
                  <a:pt x="10044" y="3716"/>
                </a:lnTo>
                <a:lnTo>
                  <a:pt x="10070" y="3741"/>
                </a:lnTo>
                <a:lnTo>
                  <a:pt x="10070" y="3743"/>
                </a:lnTo>
                <a:lnTo>
                  <a:pt x="10070" y="3748"/>
                </a:lnTo>
                <a:lnTo>
                  <a:pt x="10069" y="3754"/>
                </a:lnTo>
                <a:cubicBezTo>
                  <a:pt x="10069" y="3755"/>
                  <a:pt x="10069" y="3756"/>
                  <a:pt x="10069" y="3757"/>
                </a:cubicBezTo>
                <a:lnTo>
                  <a:pt x="10047" y="3727"/>
                </a:lnTo>
                <a:cubicBezTo>
                  <a:pt x="10046" y="3727"/>
                  <a:pt x="10046" y="3727"/>
                  <a:pt x="10046" y="3726"/>
                </a:cubicBezTo>
                <a:lnTo>
                  <a:pt x="10030" y="3715"/>
                </a:lnTo>
                <a:cubicBezTo>
                  <a:pt x="10029" y="3714"/>
                  <a:pt x="10028" y="3714"/>
                  <a:pt x="10027" y="3714"/>
                </a:cubicBezTo>
                <a:lnTo>
                  <a:pt x="9979" y="3720"/>
                </a:lnTo>
                <a:cubicBezTo>
                  <a:pt x="9976" y="3720"/>
                  <a:pt x="9974" y="3723"/>
                  <a:pt x="9974" y="3726"/>
                </a:cubicBezTo>
                <a:lnTo>
                  <a:pt x="9974" y="3732"/>
                </a:lnTo>
                <a:cubicBezTo>
                  <a:pt x="9974" y="3734"/>
                  <a:pt x="9975" y="3735"/>
                  <a:pt x="9976" y="3736"/>
                </a:cubicBezTo>
                <a:lnTo>
                  <a:pt x="9989" y="3759"/>
                </a:lnTo>
                <a:cubicBezTo>
                  <a:pt x="9989" y="3759"/>
                  <a:pt x="9989" y="3759"/>
                  <a:pt x="9990" y="3760"/>
                </a:cubicBezTo>
                <a:lnTo>
                  <a:pt x="9997" y="3768"/>
                </a:lnTo>
                <a:cubicBezTo>
                  <a:pt x="9999" y="3769"/>
                  <a:pt x="10001" y="3770"/>
                  <a:pt x="10002" y="3769"/>
                </a:cubicBezTo>
                <a:cubicBezTo>
                  <a:pt x="10002" y="3769"/>
                  <a:pt x="10003" y="3770"/>
                  <a:pt x="10003" y="3770"/>
                </a:cubicBezTo>
                <a:lnTo>
                  <a:pt x="10004" y="3773"/>
                </a:lnTo>
                <a:lnTo>
                  <a:pt x="9985" y="3765"/>
                </a:lnTo>
                <a:lnTo>
                  <a:pt x="9974" y="3749"/>
                </a:lnTo>
                <a:cubicBezTo>
                  <a:pt x="9974" y="3749"/>
                  <a:pt x="9974" y="3748"/>
                  <a:pt x="9974" y="3748"/>
                </a:cubicBezTo>
                <a:lnTo>
                  <a:pt x="9964" y="3739"/>
                </a:lnTo>
                <a:cubicBezTo>
                  <a:pt x="9964" y="3739"/>
                  <a:pt x="9963" y="3739"/>
                  <a:pt x="9962" y="3739"/>
                </a:cubicBezTo>
                <a:lnTo>
                  <a:pt x="9959" y="3737"/>
                </a:lnTo>
                <a:cubicBezTo>
                  <a:pt x="9958" y="3737"/>
                  <a:pt x="9957" y="3737"/>
                  <a:pt x="9956" y="3737"/>
                </a:cubicBezTo>
                <a:lnTo>
                  <a:pt x="9952" y="3739"/>
                </a:lnTo>
                <a:cubicBezTo>
                  <a:pt x="9951" y="3739"/>
                  <a:pt x="9950" y="3740"/>
                  <a:pt x="9950" y="3741"/>
                </a:cubicBezTo>
                <a:lnTo>
                  <a:pt x="9947" y="3745"/>
                </a:lnTo>
                <a:cubicBezTo>
                  <a:pt x="9947" y="3746"/>
                  <a:pt x="9947" y="3747"/>
                  <a:pt x="9947" y="3748"/>
                </a:cubicBezTo>
                <a:lnTo>
                  <a:pt x="9943" y="3765"/>
                </a:lnTo>
                <a:cubicBezTo>
                  <a:pt x="9942" y="3767"/>
                  <a:pt x="9942" y="3769"/>
                  <a:pt x="9943" y="3771"/>
                </a:cubicBezTo>
                <a:lnTo>
                  <a:pt x="9947" y="3776"/>
                </a:lnTo>
                <a:cubicBezTo>
                  <a:pt x="9948" y="3777"/>
                  <a:pt x="9949" y="3777"/>
                  <a:pt x="9950" y="3777"/>
                </a:cubicBezTo>
                <a:lnTo>
                  <a:pt x="9924" y="3803"/>
                </a:lnTo>
                <a:cubicBezTo>
                  <a:pt x="9923" y="3803"/>
                  <a:pt x="9923" y="3805"/>
                  <a:pt x="9923" y="3807"/>
                </a:cubicBezTo>
                <a:lnTo>
                  <a:pt x="9919" y="3828"/>
                </a:lnTo>
                <a:cubicBezTo>
                  <a:pt x="9918" y="3830"/>
                  <a:pt x="9918" y="3832"/>
                  <a:pt x="9919" y="3833"/>
                </a:cubicBezTo>
                <a:lnTo>
                  <a:pt x="9923" y="3841"/>
                </a:lnTo>
                <a:cubicBezTo>
                  <a:pt x="9924" y="3844"/>
                  <a:pt x="9927" y="3845"/>
                  <a:pt x="9929" y="3844"/>
                </a:cubicBezTo>
                <a:lnTo>
                  <a:pt x="9936" y="3841"/>
                </a:lnTo>
                <a:cubicBezTo>
                  <a:pt x="9936" y="3841"/>
                  <a:pt x="9937" y="3841"/>
                  <a:pt x="9937" y="3841"/>
                </a:cubicBezTo>
                <a:lnTo>
                  <a:pt x="9948" y="3832"/>
                </a:lnTo>
                <a:lnTo>
                  <a:pt x="9952" y="3833"/>
                </a:lnTo>
                <a:lnTo>
                  <a:pt x="9959" y="3841"/>
                </a:lnTo>
                <a:lnTo>
                  <a:pt x="9966" y="3846"/>
                </a:lnTo>
                <a:cubicBezTo>
                  <a:pt x="9967" y="3847"/>
                  <a:pt x="9970" y="3848"/>
                  <a:pt x="9971" y="3846"/>
                </a:cubicBezTo>
                <a:lnTo>
                  <a:pt x="9978" y="3841"/>
                </a:lnTo>
                <a:cubicBezTo>
                  <a:pt x="9978" y="3840"/>
                  <a:pt x="9978" y="3840"/>
                  <a:pt x="9978" y="3840"/>
                </a:cubicBezTo>
                <a:cubicBezTo>
                  <a:pt x="9978" y="3841"/>
                  <a:pt x="9978" y="3843"/>
                  <a:pt x="9979" y="3845"/>
                </a:cubicBezTo>
                <a:lnTo>
                  <a:pt x="9983" y="3853"/>
                </a:lnTo>
                <a:cubicBezTo>
                  <a:pt x="9983" y="3852"/>
                  <a:pt x="9982" y="3853"/>
                  <a:pt x="9981" y="3853"/>
                </a:cubicBezTo>
                <a:lnTo>
                  <a:pt x="9974" y="3852"/>
                </a:lnTo>
                <a:lnTo>
                  <a:pt x="9957" y="3844"/>
                </a:lnTo>
                <a:cubicBezTo>
                  <a:pt x="9957" y="3843"/>
                  <a:pt x="9956" y="3844"/>
                  <a:pt x="9955" y="3844"/>
                </a:cubicBezTo>
                <a:lnTo>
                  <a:pt x="9947" y="3844"/>
                </a:lnTo>
                <a:cubicBezTo>
                  <a:pt x="9946" y="3844"/>
                  <a:pt x="9945" y="3845"/>
                  <a:pt x="9945" y="3845"/>
                </a:cubicBezTo>
                <a:lnTo>
                  <a:pt x="9936" y="3853"/>
                </a:lnTo>
                <a:cubicBezTo>
                  <a:pt x="9934" y="3854"/>
                  <a:pt x="9934" y="3856"/>
                  <a:pt x="9934" y="3858"/>
                </a:cubicBezTo>
                <a:cubicBezTo>
                  <a:pt x="9934" y="3859"/>
                  <a:pt x="9934" y="3862"/>
                  <a:pt x="9935" y="3863"/>
                </a:cubicBezTo>
                <a:lnTo>
                  <a:pt x="9936" y="3864"/>
                </a:lnTo>
                <a:lnTo>
                  <a:pt x="9933" y="3868"/>
                </a:lnTo>
                <a:cubicBezTo>
                  <a:pt x="9933" y="3869"/>
                  <a:pt x="9932" y="3870"/>
                  <a:pt x="9932" y="3871"/>
                </a:cubicBezTo>
                <a:lnTo>
                  <a:pt x="9931" y="3879"/>
                </a:lnTo>
                <a:lnTo>
                  <a:pt x="9930" y="3896"/>
                </a:lnTo>
                <a:cubicBezTo>
                  <a:pt x="9930" y="3897"/>
                  <a:pt x="9930" y="3897"/>
                  <a:pt x="9931" y="3898"/>
                </a:cubicBezTo>
                <a:lnTo>
                  <a:pt x="9934" y="3907"/>
                </a:lnTo>
                <a:cubicBezTo>
                  <a:pt x="9934" y="3908"/>
                  <a:pt x="9935" y="3909"/>
                  <a:pt x="9936" y="3910"/>
                </a:cubicBezTo>
                <a:lnTo>
                  <a:pt x="9943" y="3914"/>
                </a:lnTo>
                <a:cubicBezTo>
                  <a:pt x="9944" y="3914"/>
                  <a:pt x="9944" y="3915"/>
                  <a:pt x="9945" y="3915"/>
                </a:cubicBezTo>
                <a:lnTo>
                  <a:pt x="10002" y="3926"/>
                </a:lnTo>
                <a:cubicBezTo>
                  <a:pt x="10003" y="3926"/>
                  <a:pt x="10004" y="3927"/>
                  <a:pt x="10004" y="3926"/>
                </a:cubicBezTo>
                <a:lnTo>
                  <a:pt x="10019" y="3921"/>
                </a:lnTo>
                <a:cubicBezTo>
                  <a:pt x="10020" y="3921"/>
                  <a:pt x="10020" y="3920"/>
                  <a:pt x="10021" y="3920"/>
                </a:cubicBezTo>
                <a:lnTo>
                  <a:pt x="10023" y="3918"/>
                </a:lnTo>
                <a:lnTo>
                  <a:pt x="10014" y="3930"/>
                </a:lnTo>
                <a:cubicBezTo>
                  <a:pt x="10014" y="3930"/>
                  <a:pt x="10013" y="3931"/>
                  <a:pt x="10013" y="3931"/>
                </a:cubicBezTo>
                <a:lnTo>
                  <a:pt x="10006" y="3953"/>
                </a:lnTo>
                <a:cubicBezTo>
                  <a:pt x="10005" y="3955"/>
                  <a:pt x="10005" y="3958"/>
                  <a:pt x="10007" y="3959"/>
                </a:cubicBezTo>
                <a:lnTo>
                  <a:pt x="10010" y="3964"/>
                </a:lnTo>
                <a:cubicBezTo>
                  <a:pt x="10011" y="3965"/>
                  <a:pt x="10011" y="3966"/>
                  <a:pt x="10012" y="3966"/>
                </a:cubicBezTo>
                <a:lnTo>
                  <a:pt x="10014" y="3967"/>
                </a:lnTo>
                <a:lnTo>
                  <a:pt x="10007" y="3974"/>
                </a:lnTo>
                <a:cubicBezTo>
                  <a:pt x="10007" y="3975"/>
                  <a:pt x="10006" y="3976"/>
                  <a:pt x="10006" y="3976"/>
                </a:cubicBezTo>
                <a:lnTo>
                  <a:pt x="10006" y="3979"/>
                </a:lnTo>
                <a:lnTo>
                  <a:pt x="10002" y="3959"/>
                </a:lnTo>
                <a:cubicBezTo>
                  <a:pt x="10002" y="3958"/>
                  <a:pt x="10001" y="3957"/>
                  <a:pt x="10000" y="3956"/>
                </a:cubicBezTo>
                <a:lnTo>
                  <a:pt x="9990" y="3938"/>
                </a:lnTo>
                <a:cubicBezTo>
                  <a:pt x="9989" y="3937"/>
                  <a:pt x="9988" y="3936"/>
                  <a:pt x="9987" y="3936"/>
                </a:cubicBezTo>
                <a:lnTo>
                  <a:pt x="9973" y="3932"/>
                </a:lnTo>
                <a:cubicBezTo>
                  <a:pt x="9972" y="3932"/>
                  <a:pt x="9971" y="3932"/>
                  <a:pt x="9971" y="3932"/>
                </a:cubicBezTo>
                <a:lnTo>
                  <a:pt x="9938" y="3939"/>
                </a:lnTo>
                <a:cubicBezTo>
                  <a:pt x="9938" y="3939"/>
                  <a:pt x="9937" y="3940"/>
                  <a:pt x="9936" y="3940"/>
                </a:cubicBezTo>
                <a:cubicBezTo>
                  <a:pt x="9937" y="3939"/>
                  <a:pt x="9937" y="3938"/>
                  <a:pt x="9937" y="3938"/>
                </a:cubicBezTo>
                <a:lnTo>
                  <a:pt x="9937" y="3933"/>
                </a:lnTo>
                <a:cubicBezTo>
                  <a:pt x="9937" y="3930"/>
                  <a:pt x="9935" y="3927"/>
                  <a:pt x="9933" y="3926"/>
                </a:cubicBezTo>
                <a:lnTo>
                  <a:pt x="9932" y="3926"/>
                </a:lnTo>
                <a:lnTo>
                  <a:pt x="9931" y="3921"/>
                </a:lnTo>
                <a:lnTo>
                  <a:pt x="9932" y="3917"/>
                </a:lnTo>
                <a:cubicBezTo>
                  <a:pt x="9932" y="3914"/>
                  <a:pt x="9932" y="3912"/>
                  <a:pt x="9930" y="3910"/>
                </a:cubicBezTo>
                <a:lnTo>
                  <a:pt x="9926" y="3906"/>
                </a:lnTo>
                <a:cubicBezTo>
                  <a:pt x="9924" y="3904"/>
                  <a:pt x="9921" y="3904"/>
                  <a:pt x="9919" y="3906"/>
                </a:cubicBezTo>
                <a:lnTo>
                  <a:pt x="9921" y="3904"/>
                </a:lnTo>
                <a:cubicBezTo>
                  <a:pt x="9923" y="3902"/>
                  <a:pt x="9924" y="3899"/>
                  <a:pt x="9923" y="3896"/>
                </a:cubicBezTo>
                <a:lnTo>
                  <a:pt x="9919" y="3884"/>
                </a:lnTo>
                <a:cubicBezTo>
                  <a:pt x="9919" y="3884"/>
                  <a:pt x="9919" y="3883"/>
                  <a:pt x="9919" y="3883"/>
                </a:cubicBezTo>
                <a:lnTo>
                  <a:pt x="9910" y="3870"/>
                </a:lnTo>
                <a:lnTo>
                  <a:pt x="9903" y="3862"/>
                </a:lnTo>
                <a:cubicBezTo>
                  <a:pt x="9902" y="3862"/>
                  <a:pt x="9902" y="3861"/>
                  <a:pt x="9901" y="3861"/>
                </a:cubicBezTo>
                <a:lnTo>
                  <a:pt x="9895" y="3858"/>
                </a:lnTo>
                <a:cubicBezTo>
                  <a:pt x="9894" y="3858"/>
                  <a:pt x="9893" y="3857"/>
                  <a:pt x="9892" y="3858"/>
                </a:cubicBezTo>
                <a:lnTo>
                  <a:pt x="9875" y="3863"/>
                </a:lnTo>
                <a:cubicBezTo>
                  <a:pt x="9874" y="3863"/>
                  <a:pt x="9874" y="3864"/>
                  <a:pt x="9874" y="3864"/>
                </a:cubicBezTo>
                <a:lnTo>
                  <a:pt x="9823" y="3903"/>
                </a:lnTo>
                <a:lnTo>
                  <a:pt x="9816" y="3913"/>
                </a:lnTo>
                <a:lnTo>
                  <a:pt x="9809" y="3926"/>
                </a:lnTo>
                <a:lnTo>
                  <a:pt x="9806" y="3935"/>
                </a:lnTo>
                <a:cubicBezTo>
                  <a:pt x="9805" y="3937"/>
                  <a:pt x="9806" y="3939"/>
                  <a:pt x="9806" y="3941"/>
                </a:cubicBezTo>
                <a:cubicBezTo>
                  <a:pt x="9807" y="3943"/>
                  <a:pt x="9808" y="3944"/>
                  <a:pt x="9809" y="3944"/>
                </a:cubicBezTo>
                <a:lnTo>
                  <a:pt x="9813" y="3945"/>
                </a:lnTo>
                <a:lnTo>
                  <a:pt x="9815" y="3947"/>
                </a:lnTo>
                <a:lnTo>
                  <a:pt x="9818" y="3950"/>
                </a:lnTo>
                <a:lnTo>
                  <a:pt x="9816" y="3952"/>
                </a:lnTo>
                <a:cubicBezTo>
                  <a:pt x="9815" y="3955"/>
                  <a:pt x="9816" y="3958"/>
                  <a:pt x="9818" y="3960"/>
                </a:cubicBezTo>
                <a:lnTo>
                  <a:pt x="9822" y="3964"/>
                </a:lnTo>
                <a:cubicBezTo>
                  <a:pt x="9823" y="3966"/>
                  <a:pt x="9824" y="3966"/>
                  <a:pt x="9826" y="3966"/>
                </a:cubicBezTo>
                <a:lnTo>
                  <a:pt x="9832" y="3964"/>
                </a:lnTo>
                <a:lnTo>
                  <a:pt x="9830" y="3969"/>
                </a:lnTo>
                <a:cubicBezTo>
                  <a:pt x="9829" y="3971"/>
                  <a:pt x="9829" y="3973"/>
                  <a:pt x="9830" y="3975"/>
                </a:cubicBezTo>
                <a:cubicBezTo>
                  <a:pt x="9830" y="3977"/>
                  <a:pt x="9832" y="3979"/>
                  <a:pt x="9834" y="3979"/>
                </a:cubicBezTo>
                <a:lnTo>
                  <a:pt x="9863" y="3984"/>
                </a:lnTo>
                <a:cubicBezTo>
                  <a:pt x="9863" y="3984"/>
                  <a:pt x="9864" y="3984"/>
                  <a:pt x="9864" y="3984"/>
                </a:cubicBezTo>
                <a:lnTo>
                  <a:pt x="9875" y="3982"/>
                </a:lnTo>
                <a:lnTo>
                  <a:pt x="9872" y="3986"/>
                </a:lnTo>
                <a:lnTo>
                  <a:pt x="9863" y="3992"/>
                </a:lnTo>
                <a:lnTo>
                  <a:pt x="9855" y="3994"/>
                </a:lnTo>
                <a:cubicBezTo>
                  <a:pt x="9854" y="3994"/>
                  <a:pt x="9854" y="3995"/>
                  <a:pt x="9853" y="3996"/>
                </a:cubicBezTo>
                <a:lnTo>
                  <a:pt x="9846" y="4002"/>
                </a:lnTo>
                <a:cubicBezTo>
                  <a:pt x="9846" y="4003"/>
                  <a:pt x="9845" y="4003"/>
                  <a:pt x="9845" y="4004"/>
                </a:cubicBezTo>
                <a:lnTo>
                  <a:pt x="9839" y="4016"/>
                </a:lnTo>
                <a:lnTo>
                  <a:pt x="9834" y="4021"/>
                </a:lnTo>
                <a:lnTo>
                  <a:pt x="9834" y="4021"/>
                </a:lnTo>
                <a:lnTo>
                  <a:pt x="9836" y="4013"/>
                </a:lnTo>
                <a:lnTo>
                  <a:pt x="9838" y="4010"/>
                </a:lnTo>
                <a:cubicBezTo>
                  <a:pt x="9840" y="4008"/>
                  <a:pt x="9840" y="4006"/>
                  <a:pt x="9839" y="4003"/>
                </a:cubicBezTo>
                <a:lnTo>
                  <a:pt x="9833" y="3990"/>
                </a:lnTo>
                <a:cubicBezTo>
                  <a:pt x="9832" y="3988"/>
                  <a:pt x="9831" y="3987"/>
                  <a:pt x="9829" y="3987"/>
                </a:cubicBezTo>
                <a:lnTo>
                  <a:pt x="9822" y="3985"/>
                </a:lnTo>
                <a:cubicBezTo>
                  <a:pt x="9821" y="3985"/>
                  <a:pt x="9821" y="3986"/>
                  <a:pt x="9820" y="3986"/>
                </a:cubicBezTo>
                <a:lnTo>
                  <a:pt x="9814" y="3988"/>
                </a:lnTo>
                <a:lnTo>
                  <a:pt x="9793" y="3983"/>
                </a:lnTo>
                <a:cubicBezTo>
                  <a:pt x="9792" y="3983"/>
                  <a:pt x="9791" y="3983"/>
                  <a:pt x="9790" y="3984"/>
                </a:cubicBezTo>
                <a:lnTo>
                  <a:pt x="9782" y="3989"/>
                </a:lnTo>
                <a:cubicBezTo>
                  <a:pt x="9781" y="3990"/>
                  <a:pt x="9780" y="3991"/>
                  <a:pt x="9780" y="3993"/>
                </a:cubicBezTo>
                <a:lnTo>
                  <a:pt x="9778" y="4003"/>
                </a:lnTo>
                <a:lnTo>
                  <a:pt x="9775" y="4006"/>
                </a:lnTo>
                <a:lnTo>
                  <a:pt x="9773" y="4006"/>
                </a:lnTo>
                <a:cubicBezTo>
                  <a:pt x="9770" y="4006"/>
                  <a:pt x="9768" y="4009"/>
                  <a:pt x="9768" y="4013"/>
                </a:cubicBezTo>
                <a:lnTo>
                  <a:pt x="9768" y="4018"/>
                </a:lnTo>
                <a:cubicBezTo>
                  <a:pt x="9768" y="4020"/>
                  <a:pt x="9768" y="4021"/>
                  <a:pt x="9769" y="4023"/>
                </a:cubicBezTo>
                <a:cubicBezTo>
                  <a:pt x="9771" y="4024"/>
                  <a:pt x="9772" y="4024"/>
                  <a:pt x="9773" y="4024"/>
                </a:cubicBezTo>
                <a:lnTo>
                  <a:pt x="9776" y="4023"/>
                </a:lnTo>
                <a:lnTo>
                  <a:pt x="9775" y="4027"/>
                </a:lnTo>
                <a:lnTo>
                  <a:pt x="9747" y="4072"/>
                </a:lnTo>
                <a:lnTo>
                  <a:pt x="9738" y="4093"/>
                </a:lnTo>
                <a:lnTo>
                  <a:pt x="9730" y="4102"/>
                </a:lnTo>
                <a:cubicBezTo>
                  <a:pt x="9730" y="4102"/>
                  <a:pt x="9729" y="4103"/>
                  <a:pt x="9729" y="4103"/>
                </a:cubicBezTo>
                <a:lnTo>
                  <a:pt x="9726" y="4108"/>
                </a:lnTo>
                <a:cubicBezTo>
                  <a:pt x="9726" y="4110"/>
                  <a:pt x="9725" y="4112"/>
                  <a:pt x="9726" y="4113"/>
                </a:cubicBezTo>
                <a:lnTo>
                  <a:pt x="9726" y="4117"/>
                </a:lnTo>
                <a:lnTo>
                  <a:pt x="9723" y="4122"/>
                </a:lnTo>
                <a:lnTo>
                  <a:pt x="9708" y="4137"/>
                </a:lnTo>
                <a:cubicBezTo>
                  <a:pt x="9707" y="4138"/>
                  <a:pt x="9706" y="4140"/>
                  <a:pt x="9706" y="4142"/>
                </a:cubicBezTo>
                <a:cubicBezTo>
                  <a:pt x="9706" y="4144"/>
                  <a:pt x="9707" y="4146"/>
                  <a:pt x="9708" y="4147"/>
                </a:cubicBezTo>
                <a:lnTo>
                  <a:pt x="9713" y="4153"/>
                </a:lnTo>
                <a:cubicBezTo>
                  <a:pt x="9714" y="4154"/>
                  <a:pt x="9716" y="4154"/>
                  <a:pt x="9718" y="4154"/>
                </a:cubicBezTo>
                <a:lnTo>
                  <a:pt x="9723" y="4151"/>
                </a:lnTo>
                <a:cubicBezTo>
                  <a:pt x="9724" y="4151"/>
                  <a:pt x="9724" y="4151"/>
                  <a:pt x="9724" y="4150"/>
                </a:cubicBezTo>
                <a:lnTo>
                  <a:pt x="9729" y="4146"/>
                </a:lnTo>
                <a:lnTo>
                  <a:pt x="9733" y="4143"/>
                </a:lnTo>
                <a:lnTo>
                  <a:pt x="9773" y="4140"/>
                </a:lnTo>
                <a:cubicBezTo>
                  <a:pt x="9774" y="4140"/>
                  <a:pt x="9775" y="4140"/>
                  <a:pt x="9775" y="4139"/>
                </a:cubicBezTo>
                <a:lnTo>
                  <a:pt x="9788" y="4130"/>
                </a:lnTo>
                <a:lnTo>
                  <a:pt x="9797" y="4120"/>
                </a:lnTo>
                <a:lnTo>
                  <a:pt x="9797" y="4135"/>
                </a:lnTo>
                <a:lnTo>
                  <a:pt x="9793" y="4145"/>
                </a:lnTo>
                <a:lnTo>
                  <a:pt x="9780" y="4159"/>
                </a:lnTo>
                <a:cubicBezTo>
                  <a:pt x="9778" y="4161"/>
                  <a:pt x="9778" y="4164"/>
                  <a:pt x="9778" y="4167"/>
                </a:cubicBezTo>
                <a:lnTo>
                  <a:pt x="9769" y="4170"/>
                </a:lnTo>
                <a:cubicBezTo>
                  <a:pt x="9769" y="4170"/>
                  <a:pt x="9769" y="4171"/>
                  <a:pt x="9768" y="4171"/>
                </a:cubicBezTo>
                <a:lnTo>
                  <a:pt x="9759" y="4180"/>
                </a:lnTo>
                <a:lnTo>
                  <a:pt x="9754" y="4188"/>
                </a:lnTo>
                <a:cubicBezTo>
                  <a:pt x="9752" y="4190"/>
                  <a:pt x="9752" y="4193"/>
                  <a:pt x="9752" y="4195"/>
                </a:cubicBezTo>
                <a:cubicBezTo>
                  <a:pt x="9753" y="4197"/>
                  <a:pt x="9755" y="4199"/>
                  <a:pt x="9757" y="4199"/>
                </a:cubicBezTo>
                <a:lnTo>
                  <a:pt x="9790" y="4201"/>
                </a:lnTo>
                <a:lnTo>
                  <a:pt x="9792" y="4204"/>
                </a:lnTo>
                <a:lnTo>
                  <a:pt x="9746" y="4208"/>
                </a:lnTo>
                <a:cubicBezTo>
                  <a:pt x="9747" y="4206"/>
                  <a:pt x="9747" y="4203"/>
                  <a:pt x="9746" y="4201"/>
                </a:cubicBezTo>
                <a:cubicBezTo>
                  <a:pt x="9745" y="4199"/>
                  <a:pt x="9743" y="4198"/>
                  <a:pt x="9741" y="4198"/>
                </a:cubicBezTo>
                <a:lnTo>
                  <a:pt x="9719" y="4203"/>
                </a:lnTo>
                <a:cubicBezTo>
                  <a:pt x="9718" y="4203"/>
                  <a:pt x="9717" y="4203"/>
                  <a:pt x="9717" y="4204"/>
                </a:cubicBezTo>
                <a:lnTo>
                  <a:pt x="9712" y="4208"/>
                </a:lnTo>
                <a:cubicBezTo>
                  <a:pt x="9712" y="4208"/>
                  <a:pt x="9711" y="4208"/>
                  <a:pt x="9711" y="4209"/>
                </a:cubicBezTo>
                <a:lnTo>
                  <a:pt x="9707" y="4216"/>
                </a:lnTo>
                <a:cubicBezTo>
                  <a:pt x="9706" y="4217"/>
                  <a:pt x="9706" y="4217"/>
                  <a:pt x="9706" y="4218"/>
                </a:cubicBezTo>
                <a:lnTo>
                  <a:pt x="9704" y="4227"/>
                </a:lnTo>
                <a:cubicBezTo>
                  <a:pt x="9704" y="4229"/>
                  <a:pt x="9704" y="4230"/>
                  <a:pt x="9705" y="4231"/>
                </a:cubicBezTo>
                <a:lnTo>
                  <a:pt x="9707" y="4238"/>
                </a:lnTo>
                <a:lnTo>
                  <a:pt x="9700" y="4254"/>
                </a:lnTo>
                <a:lnTo>
                  <a:pt x="9697" y="4262"/>
                </a:lnTo>
                <a:lnTo>
                  <a:pt x="9693" y="4266"/>
                </a:lnTo>
                <a:cubicBezTo>
                  <a:pt x="9692" y="4267"/>
                  <a:pt x="9691" y="4269"/>
                  <a:pt x="9691" y="4271"/>
                </a:cubicBezTo>
                <a:cubicBezTo>
                  <a:pt x="9691" y="4273"/>
                  <a:pt x="9691" y="4275"/>
                  <a:pt x="9692" y="4276"/>
                </a:cubicBezTo>
                <a:lnTo>
                  <a:pt x="9698" y="4283"/>
                </a:lnTo>
                <a:cubicBezTo>
                  <a:pt x="9698" y="4284"/>
                  <a:pt x="9699" y="4284"/>
                  <a:pt x="9700" y="4284"/>
                </a:cubicBezTo>
                <a:lnTo>
                  <a:pt x="9697" y="4285"/>
                </a:lnTo>
                <a:cubicBezTo>
                  <a:pt x="9695" y="4285"/>
                  <a:pt x="9694" y="4285"/>
                  <a:pt x="9693" y="4286"/>
                </a:cubicBezTo>
                <a:lnTo>
                  <a:pt x="9687" y="4294"/>
                </a:lnTo>
                <a:cubicBezTo>
                  <a:pt x="9686" y="4296"/>
                  <a:pt x="9685" y="4298"/>
                  <a:pt x="9685" y="4300"/>
                </a:cubicBezTo>
                <a:cubicBezTo>
                  <a:pt x="9685" y="4302"/>
                  <a:pt x="9686" y="4303"/>
                  <a:pt x="9688" y="4304"/>
                </a:cubicBezTo>
                <a:lnTo>
                  <a:pt x="9691" y="4308"/>
                </a:lnTo>
                <a:lnTo>
                  <a:pt x="9691" y="4319"/>
                </a:lnTo>
                <a:lnTo>
                  <a:pt x="9687" y="4333"/>
                </a:lnTo>
                <a:lnTo>
                  <a:pt x="9682" y="4341"/>
                </a:lnTo>
                <a:lnTo>
                  <a:pt x="9681" y="4342"/>
                </a:lnTo>
                <a:cubicBezTo>
                  <a:pt x="9681" y="4343"/>
                  <a:pt x="9680" y="4345"/>
                  <a:pt x="9680" y="4346"/>
                </a:cubicBezTo>
                <a:lnTo>
                  <a:pt x="9681" y="4349"/>
                </a:lnTo>
                <a:lnTo>
                  <a:pt x="9680" y="4349"/>
                </a:lnTo>
                <a:cubicBezTo>
                  <a:pt x="9680" y="4350"/>
                  <a:pt x="9679" y="4350"/>
                  <a:pt x="9679" y="4350"/>
                </a:cubicBezTo>
                <a:lnTo>
                  <a:pt x="9677" y="4352"/>
                </a:lnTo>
                <a:lnTo>
                  <a:pt x="9676" y="4351"/>
                </a:lnTo>
                <a:cubicBezTo>
                  <a:pt x="9675" y="4350"/>
                  <a:pt x="9673" y="4350"/>
                  <a:pt x="9672" y="4350"/>
                </a:cubicBezTo>
                <a:lnTo>
                  <a:pt x="9669" y="4350"/>
                </a:lnTo>
                <a:cubicBezTo>
                  <a:pt x="9668" y="4350"/>
                  <a:pt x="9667" y="4352"/>
                  <a:pt x="9666" y="4353"/>
                </a:cubicBezTo>
                <a:lnTo>
                  <a:pt x="9661" y="4344"/>
                </a:lnTo>
                <a:lnTo>
                  <a:pt x="9658" y="4336"/>
                </a:lnTo>
                <a:lnTo>
                  <a:pt x="9655" y="4315"/>
                </a:lnTo>
                <a:lnTo>
                  <a:pt x="9655" y="4310"/>
                </a:lnTo>
                <a:cubicBezTo>
                  <a:pt x="9655" y="4309"/>
                  <a:pt x="9655" y="4308"/>
                  <a:pt x="9655" y="4307"/>
                </a:cubicBezTo>
                <a:lnTo>
                  <a:pt x="9653" y="4303"/>
                </a:lnTo>
                <a:lnTo>
                  <a:pt x="9651" y="4294"/>
                </a:lnTo>
                <a:cubicBezTo>
                  <a:pt x="9651" y="4294"/>
                  <a:pt x="9651" y="4293"/>
                  <a:pt x="9651" y="4293"/>
                </a:cubicBezTo>
                <a:lnTo>
                  <a:pt x="9648" y="4287"/>
                </a:lnTo>
                <a:cubicBezTo>
                  <a:pt x="9648" y="4286"/>
                  <a:pt x="9646" y="4284"/>
                  <a:pt x="9645" y="4284"/>
                </a:cubicBezTo>
                <a:cubicBezTo>
                  <a:pt x="9644" y="4283"/>
                  <a:pt x="9642" y="4284"/>
                  <a:pt x="9641" y="4285"/>
                </a:cubicBezTo>
                <a:lnTo>
                  <a:pt x="9636" y="4289"/>
                </a:lnTo>
                <a:cubicBezTo>
                  <a:pt x="9635" y="4290"/>
                  <a:pt x="9635" y="4291"/>
                  <a:pt x="9634" y="4292"/>
                </a:cubicBezTo>
                <a:lnTo>
                  <a:pt x="9632" y="4298"/>
                </a:lnTo>
                <a:lnTo>
                  <a:pt x="9630" y="4313"/>
                </a:lnTo>
                <a:lnTo>
                  <a:pt x="9628" y="4319"/>
                </a:lnTo>
                <a:cubicBezTo>
                  <a:pt x="9627" y="4320"/>
                  <a:pt x="9627" y="4323"/>
                  <a:pt x="9628" y="4324"/>
                </a:cubicBezTo>
                <a:lnTo>
                  <a:pt x="9632" y="4334"/>
                </a:lnTo>
                <a:lnTo>
                  <a:pt x="9634" y="4345"/>
                </a:lnTo>
                <a:lnTo>
                  <a:pt x="9635" y="4353"/>
                </a:lnTo>
                <a:lnTo>
                  <a:pt x="9632" y="4360"/>
                </a:lnTo>
                <a:lnTo>
                  <a:pt x="9628" y="4359"/>
                </a:lnTo>
                <a:cubicBezTo>
                  <a:pt x="9627" y="4359"/>
                  <a:pt x="9625" y="4360"/>
                  <a:pt x="9624" y="4361"/>
                </a:cubicBezTo>
                <a:lnTo>
                  <a:pt x="9624" y="4362"/>
                </a:lnTo>
                <a:lnTo>
                  <a:pt x="9627" y="4346"/>
                </a:lnTo>
                <a:cubicBezTo>
                  <a:pt x="9627" y="4344"/>
                  <a:pt x="9627" y="4342"/>
                  <a:pt x="9626" y="4341"/>
                </a:cubicBezTo>
                <a:cubicBezTo>
                  <a:pt x="9625" y="4339"/>
                  <a:pt x="9624" y="4338"/>
                  <a:pt x="9622" y="4338"/>
                </a:cubicBezTo>
                <a:lnTo>
                  <a:pt x="9607" y="4338"/>
                </a:lnTo>
                <a:cubicBezTo>
                  <a:pt x="9606" y="4338"/>
                  <a:pt x="9606" y="4339"/>
                  <a:pt x="9605" y="4339"/>
                </a:cubicBezTo>
                <a:lnTo>
                  <a:pt x="9603" y="4340"/>
                </a:lnTo>
                <a:cubicBezTo>
                  <a:pt x="9602" y="4340"/>
                  <a:pt x="9602" y="4341"/>
                  <a:pt x="9601" y="4341"/>
                </a:cubicBezTo>
                <a:lnTo>
                  <a:pt x="9598" y="4345"/>
                </a:lnTo>
                <a:cubicBezTo>
                  <a:pt x="9598" y="4345"/>
                  <a:pt x="9597" y="4345"/>
                  <a:pt x="9597" y="4345"/>
                </a:cubicBezTo>
                <a:lnTo>
                  <a:pt x="9595" y="4350"/>
                </a:lnTo>
                <a:lnTo>
                  <a:pt x="9592" y="4359"/>
                </a:lnTo>
                <a:lnTo>
                  <a:pt x="9591" y="4361"/>
                </a:lnTo>
                <a:lnTo>
                  <a:pt x="9588" y="4362"/>
                </a:lnTo>
                <a:lnTo>
                  <a:pt x="9570" y="4359"/>
                </a:lnTo>
                <a:cubicBezTo>
                  <a:pt x="9568" y="4359"/>
                  <a:pt x="9566" y="4360"/>
                  <a:pt x="9565" y="4362"/>
                </a:cubicBezTo>
                <a:cubicBezTo>
                  <a:pt x="9564" y="4363"/>
                  <a:pt x="9563" y="4365"/>
                  <a:pt x="9564" y="4367"/>
                </a:cubicBezTo>
                <a:lnTo>
                  <a:pt x="9566" y="4378"/>
                </a:lnTo>
                <a:lnTo>
                  <a:pt x="9567" y="4381"/>
                </a:lnTo>
                <a:lnTo>
                  <a:pt x="9564" y="4384"/>
                </a:lnTo>
                <a:lnTo>
                  <a:pt x="9526" y="4383"/>
                </a:lnTo>
                <a:cubicBezTo>
                  <a:pt x="9525" y="4383"/>
                  <a:pt x="9525" y="4384"/>
                  <a:pt x="9524" y="4384"/>
                </a:cubicBezTo>
                <a:lnTo>
                  <a:pt x="9518" y="4389"/>
                </a:lnTo>
                <a:cubicBezTo>
                  <a:pt x="9517" y="4389"/>
                  <a:pt x="9517" y="4390"/>
                  <a:pt x="9516" y="4391"/>
                </a:cubicBezTo>
                <a:lnTo>
                  <a:pt x="9511" y="4400"/>
                </a:lnTo>
                <a:lnTo>
                  <a:pt x="9505" y="4413"/>
                </a:lnTo>
                <a:cubicBezTo>
                  <a:pt x="9504" y="4416"/>
                  <a:pt x="9504" y="4420"/>
                  <a:pt x="9507" y="4422"/>
                </a:cubicBezTo>
                <a:lnTo>
                  <a:pt x="9513" y="4427"/>
                </a:lnTo>
                <a:cubicBezTo>
                  <a:pt x="9514" y="4428"/>
                  <a:pt x="9516" y="4428"/>
                  <a:pt x="9518" y="4427"/>
                </a:cubicBezTo>
                <a:lnTo>
                  <a:pt x="9530" y="4422"/>
                </a:lnTo>
                <a:lnTo>
                  <a:pt x="9532" y="4426"/>
                </a:lnTo>
                <a:lnTo>
                  <a:pt x="9533" y="4442"/>
                </a:lnTo>
                <a:cubicBezTo>
                  <a:pt x="9533" y="4442"/>
                  <a:pt x="9533" y="4443"/>
                  <a:pt x="9533" y="4444"/>
                </a:cubicBezTo>
                <a:lnTo>
                  <a:pt x="9535" y="4449"/>
                </a:lnTo>
                <a:cubicBezTo>
                  <a:pt x="9536" y="4450"/>
                  <a:pt x="9536" y="4451"/>
                  <a:pt x="9537" y="4452"/>
                </a:cubicBezTo>
                <a:lnTo>
                  <a:pt x="9540" y="4455"/>
                </a:lnTo>
                <a:cubicBezTo>
                  <a:pt x="9540" y="4456"/>
                  <a:pt x="9542" y="4457"/>
                  <a:pt x="9542" y="4457"/>
                </a:cubicBezTo>
                <a:lnTo>
                  <a:pt x="9544" y="4457"/>
                </a:lnTo>
                <a:cubicBezTo>
                  <a:pt x="9544" y="4458"/>
                  <a:pt x="9543" y="4460"/>
                  <a:pt x="9544" y="4462"/>
                </a:cubicBezTo>
                <a:lnTo>
                  <a:pt x="9546" y="4475"/>
                </a:lnTo>
                <a:cubicBezTo>
                  <a:pt x="9546" y="4477"/>
                  <a:pt x="9547" y="4479"/>
                  <a:pt x="9549" y="4480"/>
                </a:cubicBezTo>
                <a:lnTo>
                  <a:pt x="9552" y="4481"/>
                </a:lnTo>
                <a:cubicBezTo>
                  <a:pt x="9554" y="4482"/>
                  <a:pt x="9555" y="4483"/>
                  <a:pt x="9556" y="4482"/>
                </a:cubicBezTo>
                <a:lnTo>
                  <a:pt x="9563" y="4479"/>
                </a:lnTo>
                <a:lnTo>
                  <a:pt x="9565" y="4481"/>
                </a:lnTo>
                <a:lnTo>
                  <a:pt x="9571" y="4494"/>
                </a:lnTo>
                <a:cubicBezTo>
                  <a:pt x="9571" y="4495"/>
                  <a:pt x="9572" y="4496"/>
                  <a:pt x="9573" y="4497"/>
                </a:cubicBezTo>
                <a:lnTo>
                  <a:pt x="9577" y="4500"/>
                </a:lnTo>
                <a:cubicBezTo>
                  <a:pt x="9577" y="4500"/>
                  <a:pt x="9578" y="4501"/>
                  <a:pt x="9578" y="4501"/>
                </a:cubicBezTo>
                <a:lnTo>
                  <a:pt x="9585" y="4502"/>
                </a:lnTo>
                <a:lnTo>
                  <a:pt x="9572" y="4502"/>
                </a:lnTo>
                <a:lnTo>
                  <a:pt x="9553" y="4490"/>
                </a:lnTo>
                <a:cubicBezTo>
                  <a:pt x="9553" y="4490"/>
                  <a:pt x="9552" y="4489"/>
                  <a:pt x="9551" y="4489"/>
                </a:cubicBezTo>
                <a:lnTo>
                  <a:pt x="9533" y="4488"/>
                </a:lnTo>
                <a:cubicBezTo>
                  <a:pt x="9532" y="4488"/>
                  <a:pt x="9531" y="4488"/>
                  <a:pt x="9531" y="4488"/>
                </a:cubicBezTo>
                <a:lnTo>
                  <a:pt x="9513" y="4493"/>
                </a:lnTo>
                <a:cubicBezTo>
                  <a:pt x="9512" y="4493"/>
                  <a:pt x="9511" y="4495"/>
                  <a:pt x="9510" y="4496"/>
                </a:cubicBezTo>
                <a:lnTo>
                  <a:pt x="9502" y="4513"/>
                </a:lnTo>
                <a:cubicBezTo>
                  <a:pt x="9500" y="4516"/>
                  <a:pt x="9501" y="4519"/>
                  <a:pt x="9503" y="4521"/>
                </a:cubicBezTo>
                <a:lnTo>
                  <a:pt x="9512" y="4530"/>
                </a:lnTo>
                <a:cubicBezTo>
                  <a:pt x="9513" y="4531"/>
                  <a:pt x="9515" y="4532"/>
                  <a:pt x="9516" y="4531"/>
                </a:cubicBezTo>
                <a:lnTo>
                  <a:pt x="9518" y="4531"/>
                </a:lnTo>
                <a:cubicBezTo>
                  <a:pt x="9519" y="4530"/>
                  <a:pt x="9520" y="4530"/>
                  <a:pt x="9521" y="4529"/>
                </a:cubicBezTo>
                <a:lnTo>
                  <a:pt x="9522" y="4527"/>
                </a:lnTo>
                <a:lnTo>
                  <a:pt x="9523" y="4527"/>
                </a:lnTo>
                <a:lnTo>
                  <a:pt x="9521" y="4529"/>
                </a:lnTo>
                <a:lnTo>
                  <a:pt x="9516" y="4534"/>
                </a:lnTo>
                <a:cubicBezTo>
                  <a:pt x="9515" y="4535"/>
                  <a:pt x="9514" y="4536"/>
                  <a:pt x="9514" y="4537"/>
                </a:cubicBezTo>
                <a:lnTo>
                  <a:pt x="9510" y="4548"/>
                </a:lnTo>
                <a:cubicBezTo>
                  <a:pt x="9510" y="4549"/>
                  <a:pt x="9510" y="4551"/>
                  <a:pt x="9510" y="4552"/>
                </a:cubicBezTo>
                <a:lnTo>
                  <a:pt x="9511" y="4564"/>
                </a:lnTo>
                <a:cubicBezTo>
                  <a:pt x="9511" y="4565"/>
                  <a:pt x="9512" y="4567"/>
                  <a:pt x="9512" y="4568"/>
                </a:cubicBezTo>
                <a:lnTo>
                  <a:pt x="9519" y="4576"/>
                </a:lnTo>
                <a:cubicBezTo>
                  <a:pt x="9520" y="4577"/>
                  <a:pt x="9521" y="4577"/>
                  <a:pt x="9523" y="4578"/>
                </a:cubicBezTo>
                <a:lnTo>
                  <a:pt x="9532" y="4578"/>
                </a:lnTo>
                <a:cubicBezTo>
                  <a:pt x="9532" y="4578"/>
                  <a:pt x="9533" y="4577"/>
                  <a:pt x="9534" y="4577"/>
                </a:cubicBezTo>
                <a:lnTo>
                  <a:pt x="9551" y="4564"/>
                </a:lnTo>
                <a:lnTo>
                  <a:pt x="9558" y="4561"/>
                </a:lnTo>
                <a:lnTo>
                  <a:pt x="9591" y="4561"/>
                </a:lnTo>
                <a:lnTo>
                  <a:pt x="9589" y="4563"/>
                </a:lnTo>
                <a:lnTo>
                  <a:pt x="9578" y="4567"/>
                </a:lnTo>
                <a:lnTo>
                  <a:pt x="9554" y="4565"/>
                </a:lnTo>
                <a:cubicBezTo>
                  <a:pt x="9552" y="4564"/>
                  <a:pt x="9551" y="4565"/>
                  <a:pt x="9550" y="4566"/>
                </a:cubicBezTo>
                <a:cubicBezTo>
                  <a:pt x="9549" y="4568"/>
                  <a:pt x="9549" y="4569"/>
                  <a:pt x="9549" y="4571"/>
                </a:cubicBezTo>
                <a:lnTo>
                  <a:pt x="9549" y="4577"/>
                </a:lnTo>
                <a:cubicBezTo>
                  <a:pt x="9549" y="4579"/>
                  <a:pt x="9549" y="4580"/>
                  <a:pt x="9551" y="4582"/>
                </a:cubicBezTo>
                <a:lnTo>
                  <a:pt x="9551" y="4582"/>
                </a:lnTo>
                <a:lnTo>
                  <a:pt x="9551" y="4583"/>
                </a:lnTo>
                <a:lnTo>
                  <a:pt x="9512" y="4582"/>
                </a:lnTo>
                <a:lnTo>
                  <a:pt x="9509" y="4571"/>
                </a:lnTo>
                <a:cubicBezTo>
                  <a:pt x="9508" y="4571"/>
                  <a:pt x="9508" y="4570"/>
                  <a:pt x="9508" y="4570"/>
                </a:cubicBezTo>
                <a:lnTo>
                  <a:pt x="9506" y="4567"/>
                </a:lnTo>
                <a:cubicBezTo>
                  <a:pt x="9505" y="4566"/>
                  <a:pt x="9504" y="4565"/>
                  <a:pt x="9503" y="4565"/>
                </a:cubicBezTo>
                <a:lnTo>
                  <a:pt x="9444" y="4557"/>
                </a:lnTo>
                <a:cubicBezTo>
                  <a:pt x="9443" y="4556"/>
                  <a:pt x="9441" y="4557"/>
                  <a:pt x="9440" y="4558"/>
                </a:cubicBezTo>
                <a:lnTo>
                  <a:pt x="9432" y="4566"/>
                </a:lnTo>
                <a:cubicBezTo>
                  <a:pt x="9431" y="4568"/>
                  <a:pt x="9431" y="4569"/>
                  <a:pt x="9431" y="4571"/>
                </a:cubicBezTo>
                <a:cubicBezTo>
                  <a:pt x="9431" y="4573"/>
                  <a:pt x="9431" y="4576"/>
                  <a:pt x="9433" y="4577"/>
                </a:cubicBezTo>
                <a:lnTo>
                  <a:pt x="9443" y="4587"/>
                </a:lnTo>
                <a:cubicBezTo>
                  <a:pt x="9443" y="4587"/>
                  <a:pt x="9444" y="4587"/>
                  <a:pt x="9445" y="4587"/>
                </a:cubicBezTo>
                <a:lnTo>
                  <a:pt x="9497" y="4608"/>
                </a:lnTo>
                <a:lnTo>
                  <a:pt x="9506" y="4618"/>
                </a:lnTo>
                <a:lnTo>
                  <a:pt x="9506" y="4620"/>
                </a:lnTo>
                <a:lnTo>
                  <a:pt x="9495" y="4610"/>
                </a:lnTo>
                <a:cubicBezTo>
                  <a:pt x="9494" y="4609"/>
                  <a:pt x="9493" y="4609"/>
                  <a:pt x="9492" y="4609"/>
                </a:cubicBezTo>
                <a:lnTo>
                  <a:pt x="9486" y="4609"/>
                </a:lnTo>
                <a:cubicBezTo>
                  <a:pt x="9485" y="4609"/>
                  <a:pt x="9483" y="4609"/>
                  <a:pt x="9483" y="4610"/>
                </a:cubicBezTo>
                <a:lnTo>
                  <a:pt x="9471" y="4618"/>
                </a:lnTo>
                <a:lnTo>
                  <a:pt x="9467" y="4619"/>
                </a:lnTo>
                <a:lnTo>
                  <a:pt x="9459" y="4612"/>
                </a:lnTo>
                <a:cubicBezTo>
                  <a:pt x="9459" y="4612"/>
                  <a:pt x="9458" y="4611"/>
                  <a:pt x="9458" y="4611"/>
                </a:cubicBezTo>
                <a:lnTo>
                  <a:pt x="9452" y="4608"/>
                </a:lnTo>
                <a:cubicBezTo>
                  <a:pt x="9451" y="4608"/>
                  <a:pt x="9449" y="4607"/>
                  <a:pt x="9448" y="4608"/>
                </a:cubicBezTo>
                <a:lnTo>
                  <a:pt x="9443" y="4612"/>
                </a:lnTo>
                <a:lnTo>
                  <a:pt x="9440" y="4612"/>
                </a:lnTo>
                <a:lnTo>
                  <a:pt x="9436" y="4608"/>
                </a:lnTo>
                <a:cubicBezTo>
                  <a:pt x="9435" y="4607"/>
                  <a:pt x="9435" y="4607"/>
                  <a:pt x="9434" y="4607"/>
                </a:cubicBezTo>
                <a:lnTo>
                  <a:pt x="9429" y="4603"/>
                </a:lnTo>
                <a:cubicBezTo>
                  <a:pt x="9426" y="4602"/>
                  <a:pt x="9424" y="4603"/>
                  <a:pt x="9422" y="4606"/>
                </a:cubicBezTo>
                <a:lnTo>
                  <a:pt x="9417" y="4618"/>
                </a:lnTo>
                <a:cubicBezTo>
                  <a:pt x="9416" y="4621"/>
                  <a:pt x="9417" y="4625"/>
                  <a:pt x="9419" y="4627"/>
                </a:cubicBezTo>
                <a:lnTo>
                  <a:pt x="9440" y="4642"/>
                </a:lnTo>
                <a:cubicBezTo>
                  <a:pt x="9440" y="4642"/>
                  <a:pt x="9441" y="4642"/>
                  <a:pt x="9442" y="4642"/>
                </a:cubicBezTo>
                <a:lnTo>
                  <a:pt x="9450" y="4642"/>
                </a:lnTo>
                <a:lnTo>
                  <a:pt x="9441" y="4646"/>
                </a:lnTo>
                <a:cubicBezTo>
                  <a:pt x="9440" y="4646"/>
                  <a:pt x="9438" y="4647"/>
                  <a:pt x="9438" y="4648"/>
                </a:cubicBezTo>
                <a:lnTo>
                  <a:pt x="9433" y="4655"/>
                </a:lnTo>
                <a:cubicBezTo>
                  <a:pt x="9432" y="4657"/>
                  <a:pt x="9432" y="4660"/>
                  <a:pt x="9433" y="4663"/>
                </a:cubicBezTo>
                <a:lnTo>
                  <a:pt x="9434" y="4664"/>
                </a:lnTo>
                <a:lnTo>
                  <a:pt x="9429" y="4672"/>
                </a:lnTo>
                <a:cubicBezTo>
                  <a:pt x="9429" y="4673"/>
                  <a:pt x="9429" y="4673"/>
                  <a:pt x="9429" y="4674"/>
                </a:cubicBezTo>
                <a:lnTo>
                  <a:pt x="9426" y="4683"/>
                </a:lnTo>
                <a:lnTo>
                  <a:pt x="9426" y="4697"/>
                </a:lnTo>
                <a:cubicBezTo>
                  <a:pt x="9425" y="4700"/>
                  <a:pt x="9426" y="4702"/>
                  <a:pt x="9427" y="4703"/>
                </a:cubicBezTo>
                <a:lnTo>
                  <a:pt x="9436" y="4709"/>
                </a:lnTo>
                <a:cubicBezTo>
                  <a:pt x="9437" y="4710"/>
                  <a:pt x="9438" y="4710"/>
                  <a:pt x="9439" y="4710"/>
                </a:cubicBezTo>
                <a:lnTo>
                  <a:pt x="9447" y="4711"/>
                </a:lnTo>
                <a:cubicBezTo>
                  <a:pt x="9447" y="4711"/>
                  <a:pt x="9448" y="4711"/>
                  <a:pt x="9448" y="4710"/>
                </a:cubicBezTo>
                <a:lnTo>
                  <a:pt x="9459" y="4706"/>
                </a:lnTo>
                <a:lnTo>
                  <a:pt x="9448" y="4718"/>
                </a:lnTo>
                <a:lnTo>
                  <a:pt x="9443" y="4718"/>
                </a:lnTo>
                <a:cubicBezTo>
                  <a:pt x="9441" y="4719"/>
                  <a:pt x="9439" y="4722"/>
                  <a:pt x="9439" y="4725"/>
                </a:cubicBezTo>
                <a:lnTo>
                  <a:pt x="9439" y="4731"/>
                </a:lnTo>
                <a:cubicBezTo>
                  <a:pt x="9439" y="4733"/>
                  <a:pt x="9440" y="4735"/>
                  <a:pt x="9441" y="4736"/>
                </a:cubicBezTo>
                <a:lnTo>
                  <a:pt x="9446" y="4739"/>
                </a:lnTo>
                <a:lnTo>
                  <a:pt x="9442" y="4753"/>
                </a:lnTo>
                <a:cubicBezTo>
                  <a:pt x="9442" y="4754"/>
                  <a:pt x="9441" y="4754"/>
                  <a:pt x="9441" y="4755"/>
                </a:cubicBezTo>
                <a:lnTo>
                  <a:pt x="9441" y="4760"/>
                </a:lnTo>
                <a:lnTo>
                  <a:pt x="9440" y="4749"/>
                </a:lnTo>
                <a:lnTo>
                  <a:pt x="9439" y="4739"/>
                </a:lnTo>
                <a:cubicBezTo>
                  <a:pt x="9439" y="4738"/>
                  <a:pt x="9438" y="4737"/>
                  <a:pt x="9438" y="4736"/>
                </a:cubicBezTo>
                <a:lnTo>
                  <a:pt x="9436" y="4729"/>
                </a:lnTo>
                <a:cubicBezTo>
                  <a:pt x="9435" y="4728"/>
                  <a:pt x="9435" y="4727"/>
                  <a:pt x="9434" y="4726"/>
                </a:cubicBezTo>
                <a:lnTo>
                  <a:pt x="9429" y="4721"/>
                </a:lnTo>
                <a:cubicBezTo>
                  <a:pt x="9428" y="4720"/>
                  <a:pt x="9428" y="4719"/>
                  <a:pt x="9427" y="4719"/>
                </a:cubicBezTo>
                <a:lnTo>
                  <a:pt x="9415" y="4713"/>
                </a:lnTo>
                <a:lnTo>
                  <a:pt x="9412" y="4706"/>
                </a:lnTo>
                <a:cubicBezTo>
                  <a:pt x="9411" y="4706"/>
                  <a:pt x="9410" y="4705"/>
                  <a:pt x="9410" y="4705"/>
                </a:cubicBezTo>
                <a:lnTo>
                  <a:pt x="9407" y="4703"/>
                </a:lnTo>
                <a:cubicBezTo>
                  <a:pt x="9406" y="4702"/>
                  <a:pt x="9404" y="4702"/>
                  <a:pt x="9403" y="4702"/>
                </a:cubicBezTo>
                <a:lnTo>
                  <a:pt x="9370" y="4719"/>
                </a:lnTo>
                <a:cubicBezTo>
                  <a:pt x="9369" y="4720"/>
                  <a:pt x="9368" y="4721"/>
                  <a:pt x="9367" y="4723"/>
                </a:cubicBezTo>
                <a:cubicBezTo>
                  <a:pt x="9367" y="4725"/>
                  <a:pt x="9367" y="4727"/>
                  <a:pt x="9368" y="4729"/>
                </a:cubicBezTo>
                <a:lnTo>
                  <a:pt x="9375" y="4739"/>
                </a:lnTo>
                <a:lnTo>
                  <a:pt x="9381" y="4743"/>
                </a:lnTo>
                <a:cubicBezTo>
                  <a:pt x="9381" y="4744"/>
                  <a:pt x="9381" y="4744"/>
                  <a:pt x="9382" y="4744"/>
                </a:cubicBezTo>
                <a:lnTo>
                  <a:pt x="9387" y="4748"/>
                </a:lnTo>
                <a:cubicBezTo>
                  <a:pt x="9388" y="4748"/>
                  <a:pt x="9388" y="4747"/>
                  <a:pt x="9389" y="4748"/>
                </a:cubicBezTo>
                <a:lnTo>
                  <a:pt x="9394" y="4748"/>
                </a:lnTo>
                <a:lnTo>
                  <a:pt x="9398" y="4759"/>
                </a:lnTo>
                <a:cubicBezTo>
                  <a:pt x="9398" y="4759"/>
                  <a:pt x="9397" y="4760"/>
                  <a:pt x="9398" y="4760"/>
                </a:cubicBezTo>
                <a:lnTo>
                  <a:pt x="9400" y="4766"/>
                </a:lnTo>
                <a:cubicBezTo>
                  <a:pt x="9401" y="4767"/>
                  <a:pt x="9402" y="4768"/>
                  <a:pt x="9403" y="4769"/>
                </a:cubicBezTo>
                <a:lnTo>
                  <a:pt x="9405" y="4770"/>
                </a:lnTo>
                <a:lnTo>
                  <a:pt x="9401" y="4775"/>
                </a:lnTo>
                <a:cubicBezTo>
                  <a:pt x="9400" y="4776"/>
                  <a:pt x="9399" y="4778"/>
                  <a:pt x="9400" y="4780"/>
                </a:cubicBezTo>
                <a:cubicBezTo>
                  <a:pt x="9400" y="4782"/>
                  <a:pt x="9401" y="4784"/>
                  <a:pt x="9402" y="4785"/>
                </a:cubicBezTo>
                <a:lnTo>
                  <a:pt x="9413" y="4792"/>
                </a:lnTo>
                <a:lnTo>
                  <a:pt x="9415" y="4807"/>
                </a:lnTo>
                <a:lnTo>
                  <a:pt x="9416" y="4812"/>
                </a:lnTo>
                <a:lnTo>
                  <a:pt x="9410" y="4828"/>
                </a:lnTo>
                <a:lnTo>
                  <a:pt x="9377" y="4850"/>
                </a:lnTo>
                <a:cubicBezTo>
                  <a:pt x="9375" y="4852"/>
                  <a:pt x="9374" y="4855"/>
                  <a:pt x="9374" y="4858"/>
                </a:cubicBezTo>
                <a:lnTo>
                  <a:pt x="9378" y="4876"/>
                </a:lnTo>
                <a:cubicBezTo>
                  <a:pt x="9378" y="4877"/>
                  <a:pt x="9378" y="4877"/>
                  <a:pt x="9379" y="4878"/>
                </a:cubicBezTo>
                <a:lnTo>
                  <a:pt x="9384" y="4889"/>
                </a:lnTo>
                <a:cubicBezTo>
                  <a:pt x="9385" y="4890"/>
                  <a:pt x="9385" y="4891"/>
                  <a:pt x="9386" y="4892"/>
                </a:cubicBezTo>
                <a:lnTo>
                  <a:pt x="9393" y="4896"/>
                </a:lnTo>
                <a:cubicBezTo>
                  <a:pt x="9394" y="4896"/>
                  <a:pt x="9395" y="4897"/>
                  <a:pt x="9396" y="4896"/>
                </a:cubicBezTo>
                <a:lnTo>
                  <a:pt x="9404" y="4895"/>
                </a:lnTo>
                <a:cubicBezTo>
                  <a:pt x="9405" y="4895"/>
                  <a:pt x="9405" y="4894"/>
                  <a:pt x="9406" y="4893"/>
                </a:cubicBezTo>
                <a:lnTo>
                  <a:pt x="9414" y="4887"/>
                </a:lnTo>
                <a:lnTo>
                  <a:pt x="9412" y="4891"/>
                </a:lnTo>
                <a:lnTo>
                  <a:pt x="9409" y="4896"/>
                </a:lnTo>
                <a:cubicBezTo>
                  <a:pt x="9408" y="4898"/>
                  <a:pt x="9408" y="4900"/>
                  <a:pt x="9409" y="4902"/>
                </a:cubicBezTo>
                <a:cubicBezTo>
                  <a:pt x="9410" y="4904"/>
                  <a:pt x="9412" y="4906"/>
                  <a:pt x="9414" y="4905"/>
                </a:cubicBezTo>
                <a:lnTo>
                  <a:pt x="9417" y="4905"/>
                </a:lnTo>
                <a:lnTo>
                  <a:pt x="9431" y="4911"/>
                </a:lnTo>
                <a:cubicBezTo>
                  <a:pt x="9432" y="4911"/>
                  <a:pt x="9433" y="4911"/>
                  <a:pt x="9434" y="4911"/>
                </a:cubicBezTo>
                <a:lnTo>
                  <a:pt x="9437" y="4910"/>
                </a:lnTo>
                <a:cubicBezTo>
                  <a:pt x="9437" y="4910"/>
                  <a:pt x="9438" y="4910"/>
                  <a:pt x="9439" y="4909"/>
                </a:cubicBezTo>
                <a:lnTo>
                  <a:pt x="9460" y="4890"/>
                </a:lnTo>
                <a:lnTo>
                  <a:pt x="9464" y="4889"/>
                </a:lnTo>
                <a:cubicBezTo>
                  <a:pt x="9465" y="4889"/>
                  <a:pt x="9466" y="4887"/>
                  <a:pt x="9466" y="4886"/>
                </a:cubicBezTo>
                <a:lnTo>
                  <a:pt x="9468" y="4883"/>
                </a:lnTo>
                <a:cubicBezTo>
                  <a:pt x="9469" y="4881"/>
                  <a:pt x="9468" y="4879"/>
                  <a:pt x="9468" y="4878"/>
                </a:cubicBezTo>
                <a:lnTo>
                  <a:pt x="9468" y="4877"/>
                </a:lnTo>
                <a:cubicBezTo>
                  <a:pt x="9468" y="4877"/>
                  <a:pt x="9469" y="4878"/>
                  <a:pt x="9469" y="4878"/>
                </a:cubicBezTo>
                <a:lnTo>
                  <a:pt x="9473" y="4879"/>
                </a:lnTo>
                <a:cubicBezTo>
                  <a:pt x="9474" y="4879"/>
                  <a:pt x="9475" y="4878"/>
                  <a:pt x="9476" y="4878"/>
                </a:cubicBezTo>
                <a:lnTo>
                  <a:pt x="9477" y="4878"/>
                </a:lnTo>
                <a:lnTo>
                  <a:pt x="9475" y="4887"/>
                </a:lnTo>
                <a:cubicBezTo>
                  <a:pt x="9475" y="4889"/>
                  <a:pt x="9475" y="4891"/>
                  <a:pt x="9476" y="4892"/>
                </a:cubicBezTo>
                <a:cubicBezTo>
                  <a:pt x="9477" y="4894"/>
                  <a:pt x="9479" y="4895"/>
                  <a:pt x="9480" y="4895"/>
                </a:cubicBezTo>
                <a:lnTo>
                  <a:pt x="9504" y="4893"/>
                </a:lnTo>
                <a:lnTo>
                  <a:pt x="9501" y="4895"/>
                </a:lnTo>
                <a:lnTo>
                  <a:pt x="9480" y="4895"/>
                </a:lnTo>
                <a:lnTo>
                  <a:pt x="9459" y="4895"/>
                </a:lnTo>
                <a:cubicBezTo>
                  <a:pt x="9458" y="4895"/>
                  <a:pt x="9457" y="4895"/>
                  <a:pt x="9457" y="4896"/>
                </a:cubicBezTo>
                <a:lnTo>
                  <a:pt x="9416" y="4930"/>
                </a:lnTo>
                <a:lnTo>
                  <a:pt x="9409" y="4939"/>
                </a:lnTo>
                <a:cubicBezTo>
                  <a:pt x="9409" y="4940"/>
                  <a:pt x="9409" y="4940"/>
                  <a:pt x="9408" y="4940"/>
                </a:cubicBezTo>
                <a:lnTo>
                  <a:pt x="9403" y="4952"/>
                </a:lnTo>
                <a:lnTo>
                  <a:pt x="9398" y="4959"/>
                </a:lnTo>
                <a:lnTo>
                  <a:pt x="9390" y="4967"/>
                </a:lnTo>
                <a:cubicBezTo>
                  <a:pt x="9390" y="4967"/>
                  <a:pt x="9389" y="4968"/>
                  <a:pt x="9389" y="4968"/>
                </a:cubicBezTo>
                <a:lnTo>
                  <a:pt x="9383" y="4978"/>
                </a:lnTo>
                <a:cubicBezTo>
                  <a:pt x="9382" y="4980"/>
                  <a:pt x="9382" y="4981"/>
                  <a:pt x="9382" y="4983"/>
                </a:cubicBezTo>
                <a:lnTo>
                  <a:pt x="9384" y="4997"/>
                </a:lnTo>
                <a:cubicBezTo>
                  <a:pt x="9385" y="5000"/>
                  <a:pt x="9385" y="5001"/>
                  <a:pt x="9387" y="5002"/>
                </a:cubicBezTo>
                <a:lnTo>
                  <a:pt x="9394" y="5007"/>
                </a:lnTo>
                <a:cubicBezTo>
                  <a:pt x="9396" y="5008"/>
                  <a:pt x="9397" y="5007"/>
                  <a:pt x="9399" y="5006"/>
                </a:cubicBezTo>
                <a:lnTo>
                  <a:pt x="9433" y="4982"/>
                </a:lnTo>
                <a:cubicBezTo>
                  <a:pt x="9433" y="4982"/>
                  <a:pt x="9433" y="4982"/>
                  <a:pt x="9434" y="4981"/>
                </a:cubicBezTo>
                <a:lnTo>
                  <a:pt x="9453" y="4954"/>
                </a:lnTo>
                <a:lnTo>
                  <a:pt x="9462" y="4951"/>
                </a:lnTo>
                <a:lnTo>
                  <a:pt x="9478" y="4952"/>
                </a:lnTo>
                <a:lnTo>
                  <a:pt x="9454" y="4960"/>
                </a:lnTo>
                <a:cubicBezTo>
                  <a:pt x="9453" y="4961"/>
                  <a:pt x="9453" y="4961"/>
                  <a:pt x="9452" y="4962"/>
                </a:cubicBezTo>
                <a:lnTo>
                  <a:pt x="9433" y="4986"/>
                </a:lnTo>
                <a:lnTo>
                  <a:pt x="9420" y="4994"/>
                </a:lnTo>
                <a:cubicBezTo>
                  <a:pt x="9420" y="4995"/>
                  <a:pt x="9420" y="4995"/>
                  <a:pt x="9419" y="4995"/>
                </a:cubicBezTo>
                <a:lnTo>
                  <a:pt x="9415" y="4999"/>
                </a:lnTo>
                <a:lnTo>
                  <a:pt x="9403" y="5005"/>
                </a:lnTo>
                <a:cubicBezTo>
                  <a:pt x="9402" y="5005"/>
                  <a:pt x="9401" y="5007"/>
                  <a:pt x="9401" y="5008"/>
                </a:cubicBezTo>
                <a:lnTo>
                  <a:pt x="9398" y="5014"/>
                </a:lnTo>
                <a:lnTo>
                  <a:pt x="9398" y="5015"/>
                </a:lnTo>
                <a:lnTo>
                  <a:pt x="9393" y="5012"/>
                </a:lnTo>
                <a:cubicBezTo>
                  <a:pt x="9392" y="5011"/>
                  <a:pt x="9391" y="5012"/>
                  <a:pt x="9390" y="5012"/>
                </a:cubicBezTo>
                <a:lnTo>
                  <a:pt x="9345" y="5026"/>
                </a:lnTo>
                <a:cubicBezTo>
                  <a:pt x="9344" y="5026"/>
                  <a:pt x="9344" y="5026"/>
                  <a:pt x="9344" y="5027"/>
                </a:cubicBezTo>
                <a:lnTo>
                  <a:pt x="9328" y="5041"/>
                </a:lnTo>
                <a:lnTo>
                  <a:pt x="9321" y="5044"/>
                </a:lnTo>
                <a:cubicBezTo>
                  <a:pt x="9320" y="5045"/>
                  <a:pt x="9320" y="5045"/>
                  <a:pt x="9320" y="5045"/>
                </a:cubicBezTo>
                <a:lnTo>
                  <a:pt x="9313" y="5051"/>
                </a:lnTo>
                <a:lnTo>
                  <a:pt x="9297" y="5076"/>
                </a:lnTo>
                <a:lnTo>
                  <a:pt x="9292" y="5085"/>
                </a:lnTo>
                <a:cubicBezTo>
                  <a:pt x="9291" y="5087"/>
                  <a:pt x="9291" y="5089"/>
                  <a:pt x="9292" y="5091"/>
                </a:cubicBezTo>
                <a:cubicBezTo>
                  <a:pt x="9293" y="5093"/>
                  <a:pt x="9295" y="5095"/>
                  <a:pt x="9297" y="5095"/>
                </a:cubicBezTo>
                <a:lnTo>
                  <a:pt x="9303" y="5095"/>
                </a:lnTo>
                <a:lnTo>
                  <a:pt x="9304" y="5095"/>
                </a:lnTo>
                <a:lnTo>
                  <a:pt x="9302" y="5103"/>
                </a:lnTo>
                <a:cubicBezTo>
                  <a:pt x="9302" y="5105"/>
                  <a:pt x="9303" y="5107"/>
                  <a:pt x="9304" y="5108"/>
                </a:cubicBezTo>
                <a:cubicBezTo>
                  <a:pt x="9305" y="5110"/>
                  <a:pt x="9306" y="5111"/>
                  <a:pt x="9308" y="5111"/>
                </a:cubicBezTo>
                <a:lnTo>
                  <a:pt x="9362" y="5095"/>
                </a:lnTo>
                <a:cubicBezTo>
                  <a:pt x="9363" y="5095"/>
                  <a:pt x="9363" y="5095"/>
                  <a:pt x="9364" y="5095"/>
                </a:cubicBezTo>
                <a:lnTo>
                  <a:pt x="9369" y="5091"/>
                </a:lnTo>
                <a:lnTo>
                  <a:pt x="9381" y="5079"/>
                </a:lnTo>
                <a:lnTo>
                  <a:pt x="9381" y="5081"/>
                </a:lnTo>
                <a:lnTo>
                  <a:pt x="9369" y="5091"/>
                </a:lnTo>
                <a:cubicBezTo>
                  <a:pt x="9368" y="5091"/>
                  <a:pt x="9368" y="5093"/>
                  <a:pt x="9367" y="5094"/>
                </a:cubicBezTo>
                <a:lnTo>
                  <a:pt x="9363" y="5107"/>
                </a:lnTo>
                <a:cubicBezTo>
                  <a:pt x="9362" y="5109"/>
                  <a:pt x="9362" y="5111"/>
                  <a:pt x="9363" y="5112"/>
                </a:cubicBezTo>
                <a:lnTo>
                  <a:pt x="9366" y="5120"/>
                </a:lnTo>
                <a:lnTo>
                  <a:pt x="9365" y="5127"/>
                </a:lnTo>
                <a:lnTo>
                  <a:pt x="9362" y="5133"/>
                </a:lnTo>
                <a:lnTo>
                  <a:pt x="9358" y="5137"/>
                </a:lnTo>
                <a:cubicBezTo>
                  <a:pt x="9356" y="5138"/>
                  <a:pt x="9355" y="5142"/>
                  <a:pt x="9356" y="5145"/>
                </a:cubicBezTo>
                <a:lnTo>
                  <a:pt x="9360" y="5160"/>
                </a:lnTo>
                <a:cubicBezTo>
                  <a:pt x="9360" y="5161"/>
                  <a:pt x="9361" y="5162"/>
                  <a:pt x="9361" y="5163"/>
                </a:cubicBezTo>
                <a:lnTo>
                  <a:pt x="9370" y="5174"/>
                </a:lnTo>
                <a:cubicBezTo>
                  <a:pt x="9371" y="5174"/>
                  <a:pt x="9371" y="5174"/>
                  <a:pt x="9372" y="5175"/>
                </a:cubicBezTo>
                <a:lnTo>
                  <a:pt x="9389" y="5185"/>
                </a:lnTo>
                <a:cubicBezTo>
                  <a:pt x="9390" y="5186"/>
                  <a:pt x="9391" y="5185"/>
                  <a:pt x="9391" y="5185"/>
                </a:cubicBezTo>
                <a:lnTo>
                  <a:pt x="9405" y="5185"/>
                </a:lnTo>
                <a:lnTo>
                  <a:pt x="9406" y="5192"/>
                </a:lnTo>
                <a:lnTo>
                  <a:pt x="9408" y="5200"/>
                </a:lnTo>
                <a:lnTo>
                  <a:pt x="9412" y="5208"/>
                </a:lnTo>
                <a:lnTo>
                  <a:pt x="9412" y="5216"/>
                </a:lnTo>
                <a:cubicBezTo>
                  <a:pt x="9411" y="5216"/>
                  <a:pt x="9410" y="5215"/>
                  <a:pt x="9410" y="5215"/>
                </a:cubicBezTo>
                <a:lnTo>
                  <a:pt x="9408" y="5215"/>
                </a:lnTo>
                <a:cubicBezTo>
                  <a:pt x="9408" y="5215"/>
                  <a:pt x="9407" y="5215"/>
                  <a:pt x="9406" y="5215"/>
                </a:cubicBezTo>
                <a:lnTo>
                  <a:pt x="9405" y="5215"/>
                </a:lnTo>
                <a:cubicBezTo>
                  <a:pt x="9405" y="5215"/>
                  <a:pt x="9404" y="5214"/>
                  <a:pt x="9404" y="5214"/>
                </a:cubicBezTo>
                <a:lnTo>
                  <a:pt x="9401" y="5214"/>
                </a:lnTo>
                <a:lnTo>
                  <a:pt x="9396" y="5197"/>
                </a:lnTo>
                <a:lnTo>
                  <a:pt x="9394" y="5192"/>
                </a:lnTo>
                <a:cubicBezTo>
                  <a:pt x="9393" y="5191"/>
                  <a:pt x="9393" y="5191"/>
                  <a:pt x="9392" y="5190"/>
                </a:cubicBezTo>
                <a:lnTo>
                  <a:pt x="9387" y="5187"/>
                </a:lnTo>
                <a:cubicBezTo>
                  <a:pt x="9386" y="5186"/>
                  <a:pt x="9385" y="5185"/>
                  <a:pt x="9384" y="5186"/>
                </a:cubicBezTo>
                <a:lnTo>
                  <a:pt x="9375" y="5189"/>
                </a:lnTo>
                <a:lnTo>
                  <a:pt x="9373" y="5189"/>
                </a:lnTo>
                <a:lnTo>
                  <a:pt x="9371" y="5188"/>
                </a:lnTo>
                <a:lnTo>
                  <a:pt x="9366" y="5175"/>
                </a:lnTo>
                <a:lnTo>
                  <a:pt x="9363" y="5171"/>
                </a:lnTo>
                <a:cubicBezTo>
                  <a:pt x="9362" y="5170"/>
                  <a:pt x="9362" y="5169"/>
                  <a:pt x="9361" y="5168"/>
                </a:cubicBezTo>
                <a:lnTo>
                  <a:pt x="9344" y="5158"/>
                </a:lnTo>
                <a:cubicBezTo>
                  <a:pt x="9343" y="5157"/>
                  <a:pt x="9343" y="5157"/>
                  <a:pt x="9342" y="5157"/>
                </a:cubicBezTo>
                <a:lnTo>
                  <a:pt x="9334" y="5155"/>
                </a:lnTo>
                <a:cubicBezTo>
                  <a:pt x="9333" y="5155"/>
                  <a:pt x="9333" y="5156"/>
                  <a:pt x="9332" y="5156"/>
                </a:cubicBezTo>
                <a:lnTo>
                  <a:pt x="9325" y="5158"/>
                </a:lnTo>
                <a:cubicBezTo>
                  <a:pt x="9324" y="5159"/>
                  <a:pt x="9324" y="5160"/>
                  <a:pt x="9323" y="5160"/>
                </a:cubicBezTo>
                <a:lnTo>
                  <a:pt x="9297" y="5190"/>
                </a:lnTo>
                <a:cubicBezTo>
                  <a:pt x="9296" y="5190"/>
                  <a:pt x="9296" y="5191"/>
                  <a:pt x="9295" y="5192"/>
                </a:cubicBezTo>
                <a:lnTo>
                  <a:pt x="9290" y="5204"/>
                </a:lnTo>
                <a:lnTo>
                  <a:pt x="9285" y="5221"/>
                </a:lnTo>
                <a:lnTo>
                  <a:pt x="9284" y="5237"/>
                </a:lnTo>
                <a:lnTo>
                  <a:pt x="9283" y="5242"/>
                </a:lnTo>
                <a:lnTo>
                  <a:pt x="9281" y="5246"/>
                </a:lnTo>
                <a:cubicBezTo>
                  <a:pt x="9280" y="5247"/>
                  <a:pt x="9280" y="5247"/>
                  <a:pt x="9280" y="5248"/>
                </a:cubicBezTo>
                <a:lnTo>
                  <a:pt x="9278" y="5253"/>
                </a:lnTo>
                <a:lnTo>
                  <a:pt x="9277" y="5266"/>
                </a:lnTo>
                <a:cubicBezTo>
                  <a:pt x="9277" y="5267"/>
                  <a:pt x="9277" y="5267"/>
                  <a:pt x="9277" y="5268"/>
                </a:cubicBezTo>
                <a:lnTo>
                  <a:pt x="9278" y="5273"/>
                </a:lnTo>
                <a:cubicBezTo>
                  <a:pt x="9279" y="5276"/>
                  <a:pt x="9281" y="5278"/>
                  <a:pt x="9283" y="5278"/>
                </a:cubicBezTo>
                <a:lnTo>
                  <a:pt x="9285" y="5278"/>
                </a:lnTo>
                <a:cubicBezTo>
                  <a:pt x="9286" y="5278"/>
                  <a:pt x="9287" y="5279"/>
                  <a:pt x="9288" y="5278"/>
                </a:cubicBezTo>
                <a:lnTo>
                  <a:pt x="9297" y="5273"/>
                </a:lnTo>
                <a:lnTo>
                  <a:pt x="9301" y="5273"/>
                </a:lnTo>
                <a:lnTo>
                  <a:pt x="9302" y="5274"/>
                </a:lnTo>
                <a:lnTo>
                  <a:pt x="9301" y="5284"/>
                </a:lnTo>
                <a:cubicBezTo>
                  <a:pt x="9301" y="5284"/>
                  <a:pt x="9301" y="5284"/>
                  <a:pt x="9301" y="5284"/>
                </a:cubicBezTo>
                <a:lnTo>
                  <a:pt x="9297" y="5281"/>
                </a:lnTo>
                <a:cubicBezTo>
                  <a:pt x="9296" y="5279"/>
                  <a:pt x="9294" y="5279"/>
                  <a:pt x="9293" y="5280"/>
                </a:cubicBezTo>
                <a:lnTo>
                  <a:pt x="9289" y="5281"/>
                </a:lnTo>
                <a:cubicBezTo>
                  <a:pt x="9288" y="5282"/>
                  <a:pt x="9287" y="5282"/>
                  <a:pt x="9287" y="5283"/>
                </a:cubicBezTo>
                <a:lnTo>
                  <a:pt x="9283" y="5288"/>
                </a:lnTo>
                <a:lnTo>
                  <a:pt x="9280" y="5298"/>
                </a:lnTo>
                <a:lnTo>
                  <a:pt x="9268" y="5315"/>
                </a:lnTo>
                <a:cubicBezTo>
                  <a:pt x="9267" y="5315"/>
                  <a:pt x="9267" y="5316"/>
                  <a:pt x="9266" y="5317"/>
                </a:cubicBezTo>
                <a:lnTo>
                  <a:pt x="9264" y="5328"/>
                </a:lnTo>
                <a:cubicBezTo>
                  <a:pt x="9263" y="5329"/>
                  <a:pt x="9263" y="5330"/>
                  <a:pt x="9264" y="5332"/>
                </a:cubicBezTo>
                <a:lnTo>
                  <a:pt x="9266" y="5341"/>
                </a:lnTo>
                <a:lnTo>
                  <a:pt x="9262" y="5338"/>
                </a:lnTo>
                <a:cubicBezTo>
                  <a:pt x="9262" y="5338"/>
                  <a:pt x="9261" y="5338"/>
                  <a:pt x="9260" y="5338"/>
                </a:cubicBezTo>
                <a:lnTo>
                  <a:pt x="9253" y="5339"/>
                </a:lnTo>
                <a:cubicBezTo>
                  <a:pt x="9252" y="5339"/>
                  <a:pt x="9250" y="5339"/>
                  <a:pt x="9249" y="5341"/>
                </a:cubicBezTo>
                <a:lnTo>
                  <a:pt x="9243" y="5349"/>
                </a:lnTo>
                <a:lnTo>
                  <a:pt x="9242" y="5353"/>
                </a:lnTo>
                <a:lnTo>
                  <a:pt x="9238" y="5358"/>
                </a:lnTo>
                <a:lnTo>
                  <a:pt x="9235" y="5363"/>
                </a:lnTo>
                <a:lnTo>
                  <a:pt x="9232" y="5368"/>
                </a:lnTo>
                <a:lnTo>
                  <a:pt x="9228" y="5381"/>
                </a:lnTo>
                <a:lnTo>
                  <a:pt x="9225" y="5389"/>
                </a:lnTo>
                <a:lnTo>
                  <a:pt x="9216" y="5404"/>
                </a:lnTo>
                <a:lnTo>
                  <a:pt x="9212" y="5416"/>
                </a:lnTo>
                <a:cubicBezTo>
                  <a:pt x="9211" y="5417"/>
                  <a:pt x="9211" y="5419"/>
                  <a:pt x="9212" y="5421"/>
                </a:cubicBezTo>
                <a:lnTo>
                  <a:pt x="9214" y="5427"/>
                </a:lnTo>
                <a:lnTo>
                  <a:pt x="9214" y="5434"/>
                </a:lnTo>
                <a:lnTo>
                  <a:pt x="9214" y="5441"/>
                </a:lnTo>
                <a:lnTo>
                  <a:pt x="9213" y="5443"/>
                </a:lnTo>
                <a:cubicBezTo>
                  <a:pt x="9213" y="5445"/>
                  <a:pt x="9213" y="5446"/>
                  <a:pt x="9214" y="5447"/>
                </a:cubicBezTo>
                <a:lnTo>
                  <a:pt x="9217" y="5456"/>
                </a:lnTo>
                <a:cubicBezTo>
                  <a:pt x="9218" y="5458"/>
                  <a:pt x="9219" y="5460"/>
                  <a:pt x="9221" y="5460"/>
                </a:cubicBezTo>
                <a:lnTo>
                  <a:pt x="9224" y="5460"/>
                </a:lnTo>
                <a:cubicBezTo>
                  <a:pt x="9225" y="5460"/>
                  <a:pt x="9226" y="5460"/>
                  <a:pt x="9227" y="5459"/>
                </a:cubicBezTo>
                <a:lnTo>
                  <a:pt x="9223" y="5484"/>
                </a:lnTo>
                <a:cubicBezTo>
                  <a:pt x="9223" y="5484"/>
                  <a:pt x="9223" y="5485"/>
                  <a:pt x="9223" y="5486"/>
                </a:cubicBezTo>
                <a:lnTo>
                  <a:pt x="9226" y="5499"/>
                </a:lnTo>
                <a:cubicBezTo>
                  <a:pt x="9226" y="5501"/>
                  <a:pt x="9227" y="5503"/>
                  <a:pt x="9228" y="5504"/>
                </a:cubicBezTo>
                <a:lnTo>
                  <a:pt x="9236" y="5509"/>
                </a:lnTo>
                <a:cubicBezTo>
                  <a:pt x="9238" y="5510"/>
                  <a:pt x="9239" y="5509"/>
                  <a:pt x="9240" y="5509"/>
                </a:cubicBezTo>
                <a:cubicBezTo>
                  <a:pt x="9240" y="5509"/>
                  <a:pt x="9241" y="5510"/>
                  <a:pt x="9241" y="5510"/>
                </a:cubicBezTo>
                <a:cubicBezTo>
                  <a:pt x="9241" y="5512"/>
                  <a:pt x="9242" y="5513"/>
                  <a:pt x="9243" y="5514"/>
                </a:cubicBezTo>
                <a:lnTo>
                  <a:pt x="9256" y="5521"/>
                </a:lnTo>
                <a:cubicBezTo>
                  <a:pt x="9257" y="5522"/>
                  <a:pt x="9258" y="5522"/>
                  <a:pt x="9259" y="5522"/>
                </a:cubicBezTo>
                <a:cubicBezTo>
                  <a:pt x="9261" y="5521"/>
                  <a:pt x="9262" y="5519"/>
                  <a:pt x="9262" y="5518"/>
                </a:cubicBezTo>
                <a:lnTo>
                  <a:pt x="9269" y="5499"/>
                </a:lnTo>
                <a:lnTo>
                  <a:pt x="9270" y="5490"/>
                </a:lnTo>
                <a:lnTo>
                  <a:pt x="9273" y="5501"/>
                </a:lnTo>
                <a:cubicBezTo>
                  <a:pt x="9273" y="5501"/>
                  <a:pt x="9274" y="5502"/>
                  <a:pt x="9274" y="5502"/>
                </a:cubicBezTo>
                <a:lnTo>
                  <a:pt x="9271" y="5504"/>
                </a:lnTo>
                <a:cubicBezTo>
                  <a:pt x="9270" y="5504"/>
                  <a:pt x="9269" y="5505"/>
                  <a:pt x="9268" y="5506"/>
                </a:cubicBezTo>
                <a:lnTo>
                  <a:pt x="9266" y="5510"/>
                </a:lnTo>
                <a:cubicBezTo>
                  <a:pt x="9265" y="5512"/>
                  <a:pt x="9265" y="5514"/>
                  <a:pt x="9266" y="5516"/>
                </a:cubicBezTo>
                <a:lnTo>
                  <a:pt x="9269" y="5528"/>
                </a:lnTo>
                <a:cubicBezTo>
                  <a:pt x="9269" y="5529"/>
                  <a:pt x="9270" y="5530"/>
                  <a:pt x="9270" y="5531"/>
                </a:cubicBezTo>
                <a:lnTo>
                  <a:pt x="9275" y="5538"/>
                </a:lnTo>
                <a:cubicBezTo>
                  <a:pt x="9275" y="5539"/>
                  <a:pt x="9277" y="5539"/>
                  <a:pt x="9278" y="5540"/>
                </a:cubicBezTo>
                <a:lnTo>
                  <a:pt x="9283" y="5540"/>
                </a:lnTo>
                <a:lnTo>
                  <a:pt x="9282" y="5543"/>
                </a:lnTo>
                <a:lnTo>
                  <a:pt x="9279" y="5544"/>
                </a:lnTo>
                <a:cubicBezTo>
                  <a:pt x="9277" y="5546"/>
                  <a:pt x="9276" y="5548"/>
                  <a:pt x="9276" y="5550"/>
                </a:cubicBezTo>
                <a:lnTo>
                  <a:pt x="9276" y="5556"/>
                </a:lnTo>
                <a:cubicBezTo>
                  <a:pt x="9276" y="5558"/>
                  <a:pt x="9277" y="5559"/>
                  <a:pt x="9278" y="5561"/>
                </a:cubicBezTo>
                <a:cubicBezTo>
                  <a:pt x="9279" y="5562"/>
                  <a:pt x="9281" y="5563"/>
                  <a:pt x="9282" y="5562"/>
                </a:cubicBezTo>
                <a:lnTo>
                  <a:pt x="9287" y="5561"/>
                </a:lnTo>
                <a:lnTo>
                  <a:pt x="9283" y="5571"/>
                </a:lnTo>
                <a:cubicBezTo>
                  <a:pt x="9281" y="5570"/>
                  <a:pt x="9279" y="5570"/>
                  <a:pt x="9277" y="5571"/>
                </a:cubicBezTo>
                <a:lnTo>
                  <a:pt x="9276" y="5572"/>
                </a:lnTo>
                <a:lnTo>
                  <a:pt x="9276" y="5569"/>
                </a:lnTo>
                <a:cubicBezTo>
                  <a:pt x="9276" y="5568"/>
                  <a:pt x="9275" y="5567"/>
                  <a:pt x="9275" y="5566"/>
                </a:cubicBezTo>
                <a:lnTo>
                  <a:pt x="9270" y="5561"/>
                </a:lnTo>
                <a:cubicBezTo>
                  <a:pt x="9269" y="5560"/>
                  <a:pt x="9269" y="5559"/>
                  <a:pt x="9268" y="5559"/>
                </a:cubicBezTo>
                <a:lnTo>
                  <a:pt x="9262" y="5557"/>
                </a:lnTo>
                <a:cubicBezTo>
                  <a:pt x="9262" y="5557"/>
                  <a:pt x="9261" y="5557"/>
                  <a:pt x="9261" y="5557"/>
                </a:cubicBezTo>
                <a:lnTo>
                  <a:pt x="9249" y="5559"/>
                </a:lnTo>
                <a:cubicBezTo>
                  <a:pt x="9247" y="5559"/>
                  <a:pt x="9246" y="5561"/>
                  <a:pt x="9245" y="5562"/>
                </a:cubicBezTo>
                <a:cubicBezTo>
                  <a:pt x="9244" y="5564"/>
                  <a:pt x="9244" y="5566"/>
                  <a:pt x="9244" y="5568"/>
                </a:cubicBezTo>
                <a:lnTo>
                  <a:pt x="9247" y="5578"/>
                </a:lnTo>
                <a:cubicBezTo>
                  <a:pt x="9247" y="5579"/>
                  <a:pt x="9247" y="5579"/>
                  <a:pt x="9247" y="5580"/>
                </a:cubicBezTo>
                <a:lnTo>
                  <a:pt x="9254" y="5591"/>
                </a:lnTo>
                <a:lnTo>
                  <a:pt x="9256" y="5599"/>
                </a:lnTo>
                <a:lnTo>
                  <a:pt x="9258" y="5608"/>
                </a:lnTo>
                <a:lnTo>
                  <a:pt x="9259" y="5620"/>
                </a:lnTo>
                <a:lnTo>
                  <a:pt x="9257" y="5618"/>
                </a:lnTo>
                <a:cubicBezTo>
                  <a:pt x="9255" y="5617"/>
                  <a:pt x="9253" y="5617"/>
                  <a:pt x="9252" y="5618"/>
                </a:cubicBezTo>
                <a:lnTo>
                  <a:pt x="9250" y="5619"/>
                </a:lnTo>
                <a:cubicBezTo>
                  <a:pt x="9249" y="5619"/>
                  <a:pt x="9249" y="5620"/>
                  <a:pt x="9249" y="5620"/>
                </a:cubicBezTo>
                <a:lnTo>
                  <a:pt x="9233" y="5640"/>
                </a:lnTo>
                <a:lnTo>
                  <a:pt x="9229" y="5647"/>
                </a:lnTo>
                <a:cubicBezTo>
                  <a:pt x="9229" y="5648"/>
                  <a:pt x="9229" y="5648"/>
                  <a:pt x="9229" y="5649"/>
                </a:cubicBezTo>
                <a:lnTo>
                  <a:pt x="9227" y="5658"/>
                </a:lnTo>
                <a:cubicBezTo>
                  <a:pt x="9227" y="5660"/>
                  <a:pt x="9227" y="5663"/>
                  <a:pt x="9228" y="5664"/>
                </a:cubicBezTo>
                <a:lnTo>
                  <a:pt x="9224" y="5664"/>
                </a:lnTo>
                <a:cubicBezTo>
                  <a:pt x="9223" y="5664"/>
                  <a:pt x="9223" y="5664"/>
                  <a:pt x="9222" y="5664"/>
                </a:cubicBezTo>
                <a:lnTo>
                  <a:pt x="9213" y="5670"/>
                </a:lnTo>
                <a:cubicBezTo>
                  <a:pt x="9212" y="5670"/>
                  <a:pt x="9211" y="5671"/>
                  <a:pt x="9210" y="5672"/>
                </a:cubicBezTo>
                <a:lnTo>
                  <a:pt x="9207" y="5679"/>
                </a:lnTo>
                <a:lnTo>
                  <a:pt x="9203" y="5692"/>
                </a:lnTo>
                <a:lnTo>
                  <a:pt x="9200" y="5698"/>
                </a:lnTo>
                <a:lnTo>
                  <a:pt x="9190" y="5715"/>
                </a:lnTo>
                <a:cubicBezTo>
                  <a:pt x="9189" y="5716"/>
                  <a:pt x="9189" y="5716"/>
                  <a:pt x="9189" y="5717"/>
                </a:cubicBezTo>
                <a:lnTo>
                  <a:pt x="9186" y="5726"/>
                </a:lnTo>
                <a:cubicBezTo>
                  <a:pt x="9186" y="5728"/>
                  <a:pt x="9186" y="5730"/>
                  <a:pt x="9186" y="5731"/>
                </a:cubicBezTo>
                <a:cubicBezTo>
                  <a:pt x="9187" y="5733"/>
                  <a:pt x="9189" y="5734"/>
                  <a:pt x="9190" y="5735"/>
                </a:cubicBezTo>
                <a:lnTo>
                  <a:pt x="9198" y="5735"/>
                </a:lnTo>
                <a:cubicBezTo>
                  <a:pt x="9199" y="5736"/>
                  <a:pt x="9201" y="5735"/>
                  <a:pt x="9202" y="5733"/>
                </a:cubicBezTo>
                <a:lnTo>
                  <a:pt x="9209" y="5723"/>
                </a:lnTo>
                <a:lnTo>
                  <a:pt x="9214" y="5712"/>
                </a:lnTo>
                <a:lnTo>
                  <a:pt x="9217" y="5708"/>
                </a:lnTo>
                <a:lnTo>
                  <a:pt x="9238" y="5705"/>
                </a:lnTo>
                <a:lnTo>
                  <a:pt x="9240" y="5705"/>
                </a:lnTo>
                <a:lnTo>
                  <a:pt x="9239" y="5711"/>
                </a:lnTo>
                <a:cubicBezTo>
                  <a:pt x="9239" y="5711"/>
                  <a:pt x="9239" y="5712"/>
                  <a:pt x="9239" y="5712"/>
                </a:cubicBezTo>
                <a:cubicBezTo>
                  <a:pt x="9238" y="5712"/>
                  <a:pt x="9238" y="5711"/>
                  <a:pt x="9237" y="5711"/>
                </a:cubicBezTo>
                <a:lnTo>
                  <a:pt x="9231" y="5711"/>
                </a:lnTo>
                <a:cubicBezTo>
                  <a:pt x="9231" y="5711"/>
                  <a:pt x="9230" y="5711"/>
                  <a:pt x="9229" y="5712"/>
                </a:cubicBezTo>
                <a:lnTo>
                  <a:pt x="9224" y="5715"/>
                </a:lnTo>
                <a:cubicBezTo>
                  <a:pt x="9224" y="5715"/>
                  <a:pt x="9224" y="5716"/>
                  <a:pt x="9223" y="5717"/>
                </a:cubicBezTo>
                <a:lnTo>
                  <a:pt x="9214" y="5729"/>
                </a:lnTo>
                <a:cubicBezTo>
                  <a:pt x="9213" y="5730"/>
                  <a:pt x="9213" y="5731"/>
                  <a:pt x="9213" y="5733"/>
                </a:cubicBezTo>
                <a:lnTo>
                  <a:pt x="9213" y="5739"/>
                </a:lnTo>
                <a:cubicBezTo>
                  <a:pt x="9213" y="5740"/>
                  <a:pt x="9214" y="5742"/>
                  <a:pt x="9215" y="5743"/>
                </a:cubicBezTo>
                <a:cubicBezTo>
                  <a:pt x="9216" y="5745"/>
                  <a:pt x="9217" y="5745"/>
                  <a:pt x="9219" y="5745"/>
                </a:cubicBezTo>
                <a:lnTo>
                  <a:pt x="9224" y="5743"/>
                </a:lnTo>
                <a:cubicBezTo>
                  <a:pt x="9225" y="5743"/>
                  <a:pt x="9226" y="5743"/>
                  <a:pt x="9226" y="5743"/>
                </a:cubicBezTo>
                <a:lnTo>
                  <a:pt x="9234" y="5738"/>
                </a:lnTo>
                <a:lnTo>
                  <a:pt x="9234" y="5742"/>
                </a:lnTo>
                <a:lnTo>
                  <a:pt x="9234" y="5743"/>
                </a:lnTo>
                <a:cubicBezTo>
                  <a:pt x="9234" y="5745"/>
                  <a:pt x="9234" y="5746"/>
                  <a:pt x="9235" y="5747"/>
                </a:cubicBezTo>
                <a:lnTo>
                  <a:pt x="9239" y="5754"/>
                </a:lnTo>
                <a:lnTo>
                  <a:pt x="9242" y="5756"/>
                </a:lnTo>
                <a:cubicBezTo>
                  <a:pt x="9242" y="5757"/>
                  <a:pt x="9243" y="5758"/>
                  <a:pt x="9243" y="5758"/>
                </a:cubicBezTo>
                <a:lnTo>
                  <a:pt x="9245" y="5758"/>
                </a:lnTo>
                <a:lnTo>
                  <a:pt x="9244" y="5760"/>
                </a:lnTo>
                <a:lnTo>
                  <a:pt x="9224" y="5764"/>
                </a:lnTo>
                <a:cubicBezTo>
                  <a:pt x="9222" y="5765"/>
                  <a:pt x="9220" y="5767"/>
                  <a:pt x="9220" y="5769"/>
                </a:cubicBezTo>
                <a:lnTo>
                  <a:pt x="9217" y="5789"/>
                </a:lnTo>
                <a:cubicBezTo>
                  <a:pt x="9216" y="5791"/>
                  <a:pt x="9217" y="5793"/>
                  <a:pt x="9218" y="5794"/>
                </a:cubicBezTo>
                <a:lnTo>
                  <a:pt x="9223" y="5802"/>
                </a:lnTo>
                <a:cubicBezTo>
                  <a:pt x="9224" y="5803"/>
                  <a:pt x="9225" y="5803"/>
                  <a:pt x="9226" y="5803"/>
                </a:cubicBezTo>
                <a:lnTo>
                  <a:pt x="9236" y="5806"/>
                </a:lnTo>
                <a:cubicBezTo>
                  <a:pt x="9236" y="5806"/>
                  <a:pt x="9237" y="5806"/>
                  <a:pt x="9238" y="5806"/>
                </a:cubicBezTo>
                <a:lnTo>
                  <a:pt x="9256" y="5802"/>
                </a:lnTo>
                <a:cubicBezTo>
                  <a:pt x="9257" y="5802"/>
                  <a:pt x="9257" y="5801"/>
                  <a:pt x="9257" y="5801"/>
                </a:cubicBezTo>
                <a:lnTo>
                  <a:pt x="9261" y="5798"/>
                </a:lnTo>
                <a:cubicBezTo>
                  <a:pt x="9261" y="5798"/>
                  <a:pt x="9261" y="5797"/>
                  <a:pt x="9262" y="5797"/>
                </a:cubicBezTo>
                <a:lnTo>
                  <a:pt x="9268" y="5787"/>
                </a:lnTo>
                <a:lnTo>
                  <a:pt x="9273" y="5785"/>
                </a:lnTo>
                <a:cubicBezTo>
                  <a:pt x="9273" y="5785"/>
                  <a:pt x="9274" y="5784"/>
                  <a:pt x="9275" y="5784"/>
                </a:cubicBezTo>
                <a:lnTo>
                  <a:pt x="9299" y="5762"/>
                </a:lnTo>
                <a:cubicBezTo>
                  <a:pt x="9300" y="5762"/>
                  <a:pt x="9300" y="5761"/>
                  <a:pt x="9300" y="5760"/>
                </a:cubicBezTo>
                <a:lnTo>
                  <a:pt x="9326" y="5722"/>
                </a:lnTo>
                <a:lnTo>
                  <a:pt x="9323" y="5737"/>
                </a:lnTo>
                <a:lnTo>
                  <a:pt x="9322" y="5739"/>
                </a:lnTo>
                <a:cubicBezTo>
                  <a:pt x="9321" y="5739"/>
                  <a:pt x="9320" y="5739"/>
                  <a:pt x="9319" y="5740"/>
                </a:cubicBezTo>
                <a:lnTo>
                  <a:pt x="9304" y="5762"/>
                </a:lnTo>
                <a:lnTo>
                  <a:pt x="9295" y="5780"/>
                </a:lnTo>
                <a:lnTo>
                  <a:pt x="9292" y="5781"/>
                </a:lnTo>
                <a:lnTo>
                  <a:pt x="9288" y="5782"/>
                </a:lnTo>
                <a:cubicBezTo>
                  <a:pt x="9287" y="5782"/>
                  <a:pt x="9287" y="5783"/>
                  <a:pt x="9287" y="5783"/>
                </a:cubicBezTo>
                <a:lnTo>
                  <a:pt x="9282" y="5786"/>
                </a:lnTo>
                <a:cubicBezTo>
                  <a:pt x="9280" y="5786"/>
                  <a:pt x="9280" y="5787"/>
                  <a:pt x="9279" y="5789"/>
                </a:cubicBezTo>
                <a:lnTo>
                  <a:pt x="9275" y="5798"/>
                </a:lnTo>
                <a:cubicBezTo>
                  <a:pt x="9274" y="5800"/>
                  <a:pt x="9274" y="5802"/>
                  <a:pt x="9275" y="5804"/>
                </a:cubicBezTo>
                <a:lnTo>
                  <a:pt x="9256" y="5807"/>
                </a:lnTo>
                <a:cubicBezTo>
                  <a:pt x="9255" y="5807"/>
                  <a:pt x="9254" y="5807"/>
                  <a:pt x="9253" y="5808"/>
                </a:cubicBezTo>
                <a:lnTo>
                  <a:pt x="9247" y="5814"/>
                </a:lnTo>
                <a:cubicBezTo>
                  <a:pt x="9246" y="5815"/>
                  <a:pt x="9246" y="5816"/>
                  <a:pt x="9246" y="5817"/>
                </a:cubicBezTo>
                <a:lnTo>
                  <a:pt x="9243" y="5832"/>
                </a:lnTo>
                <a:lnTo>
                  <a:pt x="9238" y="5834"/>
                </a:lnTo>
                <a:lnTo>
                  <a:pt x="9223" y="5830"/>
                </a:lnTo>
                <a:cubicBezTo>
                  <a:pt x="9221" y="5830"/>
                  <a:pt x="9220" y="5830"/>
                  <a:pt x="9219" y="5831"/>
                </a:cubicBezTo>
                <a:lnTo>
                  <a:pt x="9210" y="5837"/>
                </a:lnTo>
                <a:lnTo>
                  <a:pt x="9197" y="5853"/>
                </a:lnTo>
                <a:lnTo>
                  <a:pt x="9176" y="5860"/>
                </a:lnTo>
                <a:cubicBezTo>
                  <a:pt x="9175" y="5860"/>
                  <a:pt x="9174" y="5861"/>
                  <a:pt x="9174" y="5862"/>
                </a:cubicBezTo>
                <a:lnTo>
                  <a:pt x="9172" y="5866"/>
                </a:lnTo>
                <a:cubicBezTo>
                  <a:pt x="9171" y="5867"/>
                  <a:pt x="9171" y="5868"/>
                  <a:pt x="9170" y="5869"/>
                </a:cubicBezTo>
                <a:lnTo>
                  <a:pt x="9167" y="5865"/>
                </a:lnTo>
                <a:cubicBezTo>
                  <a:pt x="9167" y="5864"/>
                  <a:pt x="9166" y="5863"/>
                  <a:pt x="9165" y="5863"/>
                </a:cubicBezTo>
                <a:lnTo>
                  <a:pt x="9160" y="5862"/>
                </a:lnTo>
                <a:cubicBezTo>
                  <a:pt x="9158" y="5861"/>
                  <a:pt x="9157" y="5861"/>
                  <a:pt x="9156" y="5862"/>
                </a:cubicBezTo>
                <a:lnTo>
                  <a:pt x="9152" y="5865"/>
                </a:lnTo>
                <a:lnTo>
                  <a:pt x="9150" y="5866"/>
                </a:lnTo>
                <a:lnTo>
                  <a:pt x="9150" y="5858"/>
                </a:lnTo>
                <a:cubicBezTo>
                  <a:pt x="9149" y="5858"/>
                  <a:pt x="9149" y="5857"/>
                  <a:pt x="9149" y="5857"/>
                </a:cubicBezTo>
                <a:lnTo>
                  <a:pt x="9148" y="5853"/>
                </a:lnTo>
                <a:cubicBezTo>
                  <a:pt x="9147" y="5851"/>
                  <a:pt x="9146" y="5849"/>
                  <a:pt x="9144" y="5849"/>
                </a:cubicBezTo>
                <a:cubicBezTo>
                  <a:pt x="9142" y="5848"/>
                  <a:pt x="9140" y="5849"/>
                  <a:pt x="9139" y="5851"/>
                </a:cubicBezTo>
                <a:lnTo>
                  <a:pt x="9136" y="5857"/>
                </a:lnTo>
                <a:cubicBezTo>
                  <a:pt x="9136" y="5857"/>
                  <a:pt x="9136" y="5857"/>
                  <a:pt x="9136" y="5858"/>
                </a:cubicBezTo>
                <a:lnTo>
                  <a:pt x="9127" y="5848"/>
                </a:lnTo>
                <a:cubicBezTo>
                  <a:pt x="9126" y="5846"/>
                  <a:pt x="9124" y="5846"/>
                  <a:pt x="9122" y="5847"/>
                </a:cubicBezTo>
                <a:lnTo>
                  <a:pt x="9113" y="5852"/>
                </a:lnTo>
                <a:cubicBezTo>
                  <a:pt x="9113" y="5852"/>
                  <a:pt x="9113" y="5852"/>
                  <a:pt x="9112" y="5853"/>
                </a:cubicBezTo>
                <a:lnTo>
                  <a:pt x="9103" y="5862"/>
                </a:lnTo>
                <a:lnTo>
                  <a:pt x="9096" y="5867"/>
                </a:lnTo>
                <a:cubicBezTo>
                  <a:pt x="9095" y="5868"/>
                  <a:pt x="9095" y="5868"/>
                  <a:pt x="9094" y="5868"/>
                </a:cubicBezTo>
                <a:lnTo>
                  <a:pt x="9080" y="5887"/>
                </a:lnTo>
                <a:cubicBezTo>
                  <a:pt x="9079" y="5887"/>
                  <a:pt x="9079" y="5888"/>
                  <a:pt x="9078" y="5888"/>
                </a:cubicBezTo>
                <a:lnTo>
                  <a:pt x="9075" y="5896"/>
                </a:lnTo>
                <a:cubicBezTo>
                  <a:pt x="9075" y="5897"/>
                  <a:pt x="9075" y="5898"/>
                  <a:pt x="9075" y="5900"/>
                </a:cubicBezTo>
                <a:lnTo>
                  <a:pt x="9075" y="5907"/>
                </a:lnTo>
                <a:cubicBezTo>
                  <a:pt x="9075" y="5908"/>
                  <a:pt x="9076" y="5908"/>
                  <a:pt x="9077" y="5909"/>
                </a:cubicBezTo>
                <a:lnTo>
                  <a:pt x="9079" y="5913"/>
                </a:lnTo>
                <a:lnTo>
                  <a:pt x="9072" y="5916"/>
                </a:lnTo>
                <a:cubicBezTo>
                  <a:pt x="9071" y="5916"/>
                  <a:pt x="9070" y="5917"/>
                  <a:pt x="9070" y="5918"/>
                </a:cubicBezTo>
                <a:lnTo>
                  <a:pt x="9068" y="5921"/>
                </a:lnTo>
                <a:lnTo>
                  <a:pt x="9056" y="5930"/>
                </a:lnTo>
                <a:lnTo>
                  <a:pt x="9046" y="5933"/>
                </a:lnTo>
                <a:lnTo>
                  <a:pt x="9044" y="5929"/>
                </a:lnTo>
                <a:cubicBezTo>
                  <a:pt x="9043" y="5928"/>
                  <a:pt x="9043" y="5928"/>
                  <a:pt x="9042" y="5927"/>
                </a:cubicBezTo>
                <a:lnTo>
                  <a:pt x="9040" y="5925"/>
                </a:lnTo>
                <a:cubicBezTo>
                  <a:pt x="9038" y="5923"/>
                  <a:pt x="9035" y="5923"/>
                  <a:pt x="9033" y="5925"/>
                </a:cubicBezTo>
                <a:lnTo>
                  <a:pt x="9030" y="5930"/>
                </a:lnTo>
                <a:cubicBezTo>
                  <a:pt x="9029" y="5932"/>
                  <a:pt x="9028" y="5933"/>
                  <a:pt x="9028" y="5935"/>
                </a:cubicBezTo>
                <a:lnTo>
                  <a:pt x="9027" y="5934"/>
                </a:lnTo>
                <a:cubicBezTo>
                  <a:pt x="9026" y="5934"/>
                  <a:pt x="9025" y="5934"/>
                  <a:pt x="9025" y="5934"/>
                </a:cubicBezTo>
                <a:lnTo>
                  <a:pt x="9019" y="5934"/>
                </a:lnTo>
                <a:cubicBezTo>
                  <a:pt x="9019" y="5934"/>
                  <a:pt x="9018" y="5933"/>
                  <a:pt x="9018" y="5934"/>
                </a:cubicBezTo>
                <a:lnTo>
                  <a:pt x="9001" y="5943"/>
                </a:lnTo>
                <a:cubicBezTo>
                  <a:pt x="9000" y="5944"/>
                  <a:pt x="9000" y="5944"/>
                  <a:pt x="9000" y="5945"/>
                </a:cubicBezTo>
                <a:lnTo>
                  <a:pt x="8995" y="5951"/>
                </a:lnTo>
                <a:cubicBezTo>
                  <a:pt x="8994" y="5952"/>
                  <a:pt x="8994" y="5955"/>
                  <a:pt x="8994" y="5957"/>
                </a:cubicBezTo>
                <a:cubicBezTo>
                  <a:pt x="8994" y="5957"/>
                  <a:pt x="8994" y="5957"/>
                  <a:pt x="8993" y="5957"/>
                </a:cubicBezTo>
                <a:lnTo>
                  <a:pt x="8986" y="5955"/>
                </a:lnTo>
                <a:cubicBezTo>
                  <a:pt x="8986" y="5954"/>
                  <a:pt x="8985" y="5954"/>
                  <a:pt x="8984" y="5955"/>
                </a:cubicBezTo>
                <a:lnTo>
                  <a:pt x="8978" y="5957"/>
                </a:lnTo>
                <a:cubicBezTo>
                  <a:pt x="8978" y="5957"/>
                  <a:pt x="8977" y="5957"/>
                  <a:pt x="8976" y="5958"/>
                </a:cubicBezTo>
                <a:lnTo>
                  <a:pt x="8943" y="5998"/>
                </a:lnTo>
                <a:lnTo>
                  <a:pt x="8937" y="6007"/>
                </a:lnTo>
                <a:cubicBezTo>
                  <a:pt x="8936" y="6009"/>
                  <a:pt x="8936" y="6013"/>
                  <a:pt x="8937" y="6015"/>
                </a:cubicBezTo>
                <a:cubicBezTo>
                  <a:pt x="8938" y="6018"/>
                  <a:pt x="8940" y="6018"/>
                  <a:pt x="8942" y="6018"/>
                </a:cubicBezTo>
                <a:lnTo>
                  <a:pt x="8946" y="6017"/>
                </a:lnTo>
                <a:lnTo>
                  <a:pt x="8940" y="6021"/>
                </a:lnTo>
                <a:cubicBezTo>
                  <a:pt x="8939" y="6022"/>
                  <a:pt x="8939" y="6022"/>
                  <a:pt x="8938" y="6023"/>
                </a:cubicBezTo>
                <a:lnTo>
                  <a:pt x="8933" y="6034"/>
                </a:lnTo>
                <a:cubicBezTo>
                  <a:pt x="8932" y="6037"/>
                  <a:pt x="8933" y="6041"/>
                  <a:pt x="8935" y="6043"/>
                </a:cubicBezTo>
                <a:lnTo>
                  <a:pt x="8941" y="6048"/>
                </a:lnTo>
                <a:cubicBezTo>
                  <a:pt x="8942" y="6049"/>
                  <a:pt x="8943" y="6049"/>
                  <a:pt x="8945" y="6048"/>
                </a:cubicBezTo>
                <a:lnTo>
                  <a:pt x="8954" y="6045"/>
                </a:lnTo>
                <a:lnTo>
                  <a:pt x="8963" y="6056"/>
                </a:lnTo>
                <a:cubicBezTo>
                  <a:pt x="8964" y="6057"/>
                  <a:pt x="8966" y="6058"/>
                  <a:pt x="8967" y="6057"/>
                </a:cubicBezTo>
                <a:lnTo>
                  <a:pt x="8976" y="6054"/>
                </a:lnTo>
                <a:lnTo>
                  <a:pt x="8966" y="6071"/>
                </a:lnTo>
                <a:lnTo>
                  <a:pt x="8965" y="6074"/>
                </a:lnTo>
                <a:lnTo>
                  <a:pt x="8962" y="6074"/>
                </a:lnTo>
                <a:cubicBezTo>
                  <a:pt x="8962" y="6075"/>
                  <a:pt x="8962" y="6075"/>
                  <a:pt x="8961" y="6075"/>
                </a:cubicBezTo>
                <a:lnTo>
                  <a:pt x="8955" y="6082"/>
                </a:lnTo>
                <a:lnTo>
                  <a:pt x="8940" y="6090"/>
                </a:lnTo>
                <a:cubicBezTo>
                  <a:pt x="8940" y="6090"/>
                  <a:pt x="8939" y="6090"/>
                  <a:pt x="8939" y="6091"/>
                </a:cubicBezTo>
                <a:lnTo>
                  <a:pt x="8936" y="6095"/>
                </a:lnTo>
                <a:cubicBezTo>
                  <a:pt x="8935" y="6096"/>
                  <a:pt x="8934" y="6098"/>
                  <a:pt x="8934" y="6100"/>
                </a:cubicBezTo>
                <a:cubicBezTo>
                  <a:pt x="8935" y="6102"/>
                  <a:pt x="8936" y="6103"/>
                  <a:pt x="8937" y="6104"/>
                </a:cubicBezTo>
                <a:lnTo>
                  <a:pt x="8942" y="6109"/>
                </a:lnTo>
                <a:cubicBezTo>
                  <a:pt x="8943" y="6110"/>
                  <a:pt x="8945" y="6111"/>
                  <a:pt x="8946" y="6110"/>
                </a:cubicBezTo>
                <a:lnTo>
                  <a:pt x="8976" y="6096"/>
                </a:lnTo>
                <a:cubicBezTo>
                  <a:pt x="8976" y="6096"/>
                  <a:pt x="8977" y="6096"/>
                  <a:pt x="8977" y="6095"/>
                </a:cubicBezTo>
                <a:lnTo>
                  <a:pt x="8984" y="6089"/>
                </a:lnTo>
                <a:lnTo>
                  <a:pt x="8991" y="6080"/>
                </a:lnTo>
                <a:lnTo>
                  <a:pt x="8996" y="6069"/>
                </a:lnTo>
                <a:lnTo>
                  <a:pt x="9000" y="6057"/>
                </a:lnTo>
                <a:lnTo>
                  <a:pt x="9003" y="6052"/>
                </a:lnTo>
                <a:lnTo>
                  <a:pt x="9005" y="6049"/>
                </a:lnTo>
                <a:lnTo>
                  <a:pt x="9012" y="6048"/>
                </a:lnTo>
                <a:lnTo>
                  <a:pt x="9018" y="6046"/>
                </a:lnTo>
                <a:cubicBezTo>
                  <a:pt x="9019" y="6046"/>
                  <a:pt x="9019" y="6046"/>
                  <a:pt x="9019" y="6045"/>
                </a:cubicBezTo>
                <a:lnTo>
                  <a:pt x="9038" y="6027"/>
                </a:lnTo>
                <a:cubicBezTo>
                  <a:pt x="9038" y="6027"/>
                  <a:pt x="9038" y="6027"/>
                  <a:pt x="9039" y="6027"/>
                </a:cubicBezTo>
                <a:cubicBezTo>
                  <a:pt x="9039" y="6027"/>
                  <a:pt x="9039" y="6028"/>
                  <a:pt x="9040" y="6028"/>
                </a:cubicBezTo>
                <a:lnTo>
                  <a:pt x="9042" y="6029"/>
                </a:lnTo>
                <a:lnTo>
                  <a:pt x="9038" y="6032"/>
                </a:lnTo>
                <a:cubicBezTo>
                  <a:pt x="9036" y="6034"/>
                  <a:pt x="9035" y="6036"/>
                  <a:pt x="9035" y="6039"/>
                </a:cubicBezTo>
                <a:cubicBezTo>
                  <a:pt x="9036" y="6041"/>
                  <a:pt x="9037" y="6043"/>
                  <a:pt x="9039" y="6044"/>
                </a:cubicBezTo>
                <a:lnTo>
                  <a:pt x="9045" y="6045"/>
                </a:lnTo>
                <a:lnTo>
                  <a:pt x="9056" y="6052"/>
                </a:lnTo>
                <a:cubicBezTo>
                  <a:pt x="9057" y="6052"/>
                  <a:pt x="9057" y="6052"/>
                  <a:pt x="9058" y="6052"/>
                </a:cubicBezTo>
                <a:lnTo>
                  <a:pt x="9059" y="6052"/>
                </a:lnTo>
                <a:cubicBezTo>
                  <a:pt x="9059" y="6054"/>
                  <a:pt x="9060" y="6055"/>
                  <a:pt x="9060" y="6057"/>
                </a:cubicBezTo>
                <a:cubicBezTo>
                  <a:pt x="9061" y="6058"/>
                  <a:pt x="9063" y="6059"/>
                  <a:pt x="9065" y="6059"/>
                </a:cubicBezTo>
                <a:lnTo>
                  <a:pt x="9077" y="6059"/>
                </a:lnTo>
                <a:lnTo>
                  <a:pt x="9075" y="6061"/>
                </a:lnTo>
                <a:lnTo>
                  <a:pt x="9017" y="6073"/>
                </a:lnTo>
                <a:cubicBezTo>
                  <a:pt x="9015" y="6073"/>
                  <a:pt x="9014" y="6075"/>
                  <a:pt x="9013" y="6078"/>
                </a:cubicBezTo>
                <a:cubicBezTo>
                  <a:pt x="9013" y="6080"/>
                  <a:pt x="9013" y="6083"/>
                  <a:pt x="9015" y="6084"/>
                </a:cubicBezTo>
                <a:lnTo>
                  <a:pt x="9019" y="6087"/>
                </a:lnTo>
                <a:cubicBezTo>
                  <a:pt x="9019" y="6088"/>
                  <a:pt x="9020" y="6088"/>
                  <a:pt x="9021" y="6088"/>
                </a:cubicBezTo>
                <a:lnTo>
                  <a:pt x="9023" y="6089"/>
                </a:lnTo>
                <a:lnTo>
                  <a:pt x="9023" y="6093"/>
                </a:lnTo>
                <a:lnTo>
                  <a:pt x="9022" y="6092"/>
                </a:lnTo>
                <a:cubicBezTo>
                  <a:pt x="9022" y="6092"/>
                  <a:pt x="9021" y="6091"/>
                  <a:pt x="9021" y="6091"/>
                </a:cubicBezTo>
                <a:lnTo>
                  <a:pt x="9014" y="6090"/>
                </a:lnTo>
                <a:cubicBezTo>
                  <a:pt x="9012" y="6089"/>
                  <a:pt x="9010" y="6090"/>
                  <a:pt x="9009" y="6091"/>
                </a:cubicBezTo>
                <a:lnTo>
                  <a:pt x="8997" y="6108"/>
                </a:lnTo>
                <a:lnTo>
                  <a:pt x="8984" y="6112"/>
                </a:lnTo>
                <a:cubicBezTo>
                  <a:pt x="8983" y="6113"/>
                  <a:pt x="8983" y="6113"/>
                  <a:pt x="8982" y="6113"/>
                </a:cubicBezTo>
                <a:lnTo>
                  <a:pt x="8976" y="6119"/>
                </a:lnTo>
                <a:cubicBezTo>
                  <a:pt x="8974" y="6120"/>
                  <a:pt x="8974" y="6122"/>
                  <a:pt x="8974" y="6125"/>
                </a:cubicBezTo>
                <a:cubicBezTo>
                  <a:pt x="8974" y="6127"/>
                  <a:pt x="8975" y="6129"/>
                  <a:pt x="8977" y="6130"/>
                </a:cubicBezTo>
                <a:lnTo>
                  <a:pt x="8979" y="6132"/>
                </a:lnTo>
                <a:cubicBezTo>
                  <a:pt x="8978" y="6132"/>
                  <a:pt x="8977" y="6132"/>
                  <a:pt x="8976" y="6133"/>
                </a:cubicBezTo>
                <a:lnTo>
                  <a:pt x="8975" y="6135"/>
                </a:lnTo>
                <a:cubicBezTo>
                  <a:pt x="8974" y="6136"/>
                  <a:pt x="8974" y="6138"/>
                  <a:pt x="8974" y="6140"/>
                </a:cubicBezTo>
                <a:lnTo>
                  <a:pt x="8974" y="6150"/>
                </a:lnTo>
                <a:cubicBezTo>
                  <a:pt x="8974" y="6150"/>
                  <a:pt x="8974" y="6151"/>
                  <a:pt x="8974" y="6151"/>
                </a:cubicBezTo>
                <a:lnTo>
                  <a:pt x="8975" y="6158"/>
                </a:lnTo>
                <a:cubicBezTo>
                  <a:pt x="8975" y="6159"/>
                  <a:pt x="8975" y="6160"/>
                  <a:pt x="8976" y="6160"/>
                </a:cubicBezTo>
                <a:lnTo>
                  <a:pt x="8978" y="6165"/>
                </a:lnTo>
                <a:cubicBezTo>
                  <a:pt x="8978" y="6165"/>
                  <a:pt x="8979" y="6166"/>
                  <a:pt x="8979" y="6167"/>
                </a:cubicBezTo>
                <a:lnTo>
                  <a:pt x="8981" y="6168"/>
                </a:lnTo>
                <a:lnTo>
                  <a:pt x="8981" y="6170"/>
                </a:lnTo>
                <a:lnTo>
                  <a:pt x="8979" y="6175"/>
                </a:lnTo>
                <a:cubicBezTo>
                  <a:pt x="8979" y="6177"/>
                  <a:pt x="8980" y="6179"/>
                  <a:pt x="8981" y="6180"/>
                </a:cubicBezTo>
                <a:lnTo>
                  <a:pt x="8983" y="6184"/>
                </a:lnTo>
                <a:cubicBezTo>
                  <a:pt x="8984" y="6184"/>
                  <a:pt x="8984" y="6185"/>
                  <a:pt x="8984" y="6185"/>
                </a:cubicBezTo>
                <a:lnTo>
                  <a:pt x="8987" y="6188"/>
                </a:lnTo>
                <a:lnTo>
                  <a:pt x="8988" y="6191"/>
                </a:lnTo>
                <a:lnTo>
                  <a:pt x="8991" y="6198"/>
                </a:lnTo>
                <a:lnTo>
                  <a:pt x="8997" y="6209"/>
                </a:lnTo>
                <a:lnTo>
                  <a:pt x="8999" y="6218"/>
                </a:lnTo>
                <a:lnTo>
                  <a:pt x="9005" y="6227"/>
                </a:lnTo>
                <a:cubicBezTo>
                  <a:pt x="9005" y="6228"/>
                  <a:pt x="9006" y="6229"/>
                  <a:pt x="9007" y="6230"/>
                </a:cubicBezTo>
                <a:lnTo>
                  <a:pt x="9014" y="6232"/>
                </a:lnTo>
                <a:lnTo>
                  <a:pt x="9005" y="6235"/>
                </a:lnTo>
                <a:cubicBezTo>
                  <a:pt x="9002" y="6236"/>
                  <a:pt x="9001" y="6239"/>
                  <a:pt x="9001" y="6243"/>
                </a:cubicBezTo>
                <a:lnTo>
                  <a:pt x="9002" y="6250"/>
                </a:lnTo>
                <a:cubicBezTo>
                  <a:pt x="9002" y="6251"/>
                  <a:pt x="9003" y="6251"/>
                  <a:pt x="9003" y="6252"/>
                </a:cubicBezTo>
                <a:lnTo>
                  <a:pt x="9005" y="6256"/>
                </a:lnTo>
                <a:cubicBezTo>
                  <a:pt x="9005" y="6256"/>
                  <a:pt x="9005" y="6257"/>
                  <a:pt x="9006" y="6258"/>
                </a:cubicBezTo>
                <a:lnTo>
                  <a:pt x="8998" y="6258"/>
                </a:lnTo>
                <a:cubicBezTo>
                  <a:pt x="8997" y="6258"/>
                  <a:pt x="8996" y="6259"/>
                  <a:pt x="8995" y="6260"/>
                </a:cubicBezTo>
                <a:lnTo>
                  <a:pt x="8992" y="6264"/>
                </a:lnTo>
                <a:cubicBezTo>
                  <a:pt x="8991" y="6265"/>
                  <a:pt x="8990" y="6267"/>
                  <a:pt x="8990" y="6268"/>
                </a:cubicBezTo>
                <a:lnTo>
                  <a:pt x="8988" y="6280"/>
                </a:lnTo>
                <a:lnTo>
                  <a:pt x="8986" y="6293"/>
                </a:lnTo>
                <a:lnTo>
                  <a:pt x="8985" y="6300"/>
                </a:lnTo>
                <a:cubicBezTo>
                  <a:pt x="8984" y="6302"/>
                  <a:pt x="8984" y="6305"/>
                  <a:pt x="8985" y="6307"/>
                </a:cubicBezTo>
                <a:cubicBezTo>
                  <a:pt x="8986" y="6308"/>
                  <a:pt x="8988" y="6309"/>
                  <a:pt x="8990" y="6309"/>
                </a:cubicBezTo>
                <a:lnTo>
                  <a:pt x="8995" y="6308"/>
                </a:lnTo>
                <a:lnTo>
                  <a:pt x="8991" y="6315"/>
                </a:lnTo>
                <a:lnTo>
                  <a:pt x="8988" y="6310"/>
                </a:lnTo>
                <a:cubicBezTo>
                  <a:pt x="8987" y="6309"/>
                  <a:pt x="8987" y="6309"/>
                  <a:pt x="8986" y="6308"/>
                </a:cubicBezTo>
                <a:lnTo>
                  <a:pt x="8985" y="6307"/>
                </a:lnTo>
                <a:lnTo>
                  <a:pt x="8985" y="6307"/>
                </a:lnTo>
                <a:cubicBezTo>
                  <a:pt x="8982" y="6305"/>
                  <a:pt x="8980" y="6306"/>
                  <a:pt x="8978" y="6308"/>
                </a:cubicBezTo>
                <a:lnTo>
                  <a:pt x="8975" y="6313"/>
                </a:lnTo>
                <a:cubicBezTo>
                  <a:pt x="8975" y="6313"/>
                  <a:pt x="8975" y="6314"/>
                  <a:pt x="8974" y="6315"/>
                </a:cubicBezTo>
                <a:lnTo>
                  <a:pt x="8970" y="6327"/>
                </a:lnTo>
                <a:cubicBezTo>
                  <a:pt x="8970" y="6326"/>
                  <a:pt x="8969" y="6324"/>
                  <a:pt x="8969" y="6324"/>
                </a:cubicBezTo>
                <a:lnTo>
                  <a:pt x="8962" y="6315"/>
                </a:lnTo>
                <a:lnTo>
                  <a:pt x="8956" y="6310"/>
                </a:lnTo>
                <a:cubicBezTo>
                  <a:pt x="8956" y="6309"/>
                  <a:pt x="8955" y="6309"/>
                  <a:pt x="8955" y="6309"/>
                </a:cubicBezTo>
                <a:lnTo>
                  <a:pt x="8948" y="6307"/>
                </a:lnTo>
                <a:cubicBezTo>
                  <a:pt x="8948" y="6306"/>
                  <a:pt x="8948" y="6306"/>
                  <a:pt x="8947" y="6306"/>
                </a:cubicBezTo>
                <a:lnTo>
                  <a:pt x="8941" y="6307"/>
                </a:lnTo>
                <a:cubicBezTo>
                  <a:pt x="8940" y="6307"/>
                  <a:pt x="8939" y="6306"/>
                  <a:pt x="8939" y="6307"/>
                </a:cubicBezTo>
                <a:lnTo>
                  <a:pt x="8927" y="6313"/>
                </a:lnTo>
                <a:lnTo>
                  <a:pt x="8929" y="6303"/>
                </a:lnTo>
                <a:lnTo>
                  <a:pt x="8929" y="6294"/>
                </a:lnTo>
                <a:cubicBezTo>
                  <a:pt x="8929" y="6293"/>
                  <a:pt x="8929" y="6291"/>
                  <a:pt x="8929" y="6290"/>
                </a:cubicBezTo>
                <a:lnTo>
                  <a:pt x="8926" y="6283"/>
                </a:lnTo>
                <a:cubicBezTo>
                  <a:pt x="8926" y="6282"/>
                  <a:pt x="8926" y="6282"/>
                  <a:pt x="8926" y="6281"/>
                </a:cubicBezTo>
                <a:lnTo>
                  <a:pt x="8909" y="6257"/>
                </a:lnTo>
                <a:cubicBezTo>
                  <a:pt x="8908" y="6256"/>
                  <a:pt x="8907" y="6256"/>
                  <a:pt x="8905" y="6256"/>
                </a:cubicBezTo>
                <a:lnTo>
                  <a:pt x="8903" y="6255"/>
                </a:lnTo>
                <a:lnTo>
                  <a:pt x="8901" y="6248"/>
                </a:lnTo>
                <a:lnTo>
                  <a:pt x="8900" y="6242"/>
                </a:lnTo>
                <a:lnTo>
                  <a:pt x="8901" y="6227"/>
                </a:lnTo>
                <a:lnTo>
                  <a:pt x="8900" y="6221"/>
                </a:lnTo>
                <a:cubicBezTo>
                  <a:pt x="8899" y="6220"/>
                  <a:pt x="8899" y="6218"/>
                  <a:pt x="8898" y="6217"/>
                </a:cubicBezTo>
                <a:lnTo>
                  <a:pt x="8896" y="6214"/>
                </a:lnTo>
                <a:cubicBezTo>
                  <a:pt x="8896" y="6214"/>
                  <a:pt x="8896" y="6213"/>
                  <a:pt x="8895" y="6213"/>
                </a:cubicBezTo>
                <a:lnTo>
                  <a:pt x="8882" y="6204"/>
                </a:lnTo>
                <a:lnTo>
                  <a:pt x="8876" y="6197"/>
                </a:lnTo>
                <a:cubicBezTo>
                  <a:pt x="8875" y="6195"/>
                  <a:pt x="8874" y="6195"/>
                  <a:pt x="8873" y="6195"/>
                </a:cubicBezTo>
                <a:lnTo>
                  <a:pt x="8869" y="6195"/>
                </a:lnTo>
                <a:cubicBezTo>
                  <a:pt x="8868" y="6195"/>
                  <a:pt x="8866" y="6195"/>
                  <a:pt x="8865" y="6197"/>
                </a:cubicBezTo>
                <a:cubicBezTo>
                  <a:pt x="8864" y="6198"/>
                  <a:pt x="8864" y="6199"/>
                  <a:pt x="8864" y="6201"/>
                </a:cubicBezTo>
                <a:lnTo>
                  <a:pt x="8863" y="6206"/>
                </a:lnTo>
                <a:lnTo>
                  <a:pt x="8861" y="6210"/>
                </a:lnTo>
                <a:lnTo>
                  <a:pt x="8860" y="6209"/>
                </a:lnTo>
                <a:cubicBezTo>
                  <a:pt x="8858" y="6209"/>
                  <a:pt x="8857" y="6210"/>
                  <a:pt x="8856" y="6211"/>
                </a:cubicBezTo>
                <a:cubicBezTo>
                  <a:pt x="8855" y="6212"/>
                  <a:pt x="8854" y="6214"/>
                  <a:pt x="8854" y="6216"/>
                </a:cubicBezTo>
                <a:lnTo>
                  <a:pt x="8854" y="6222"/>
                </a:lnTo>
                <a:cubicBezTo>
                  <a:pt x="8854" y="6224"/>
                  <a:pt x="8855" y="6225"/>
                  <a:pt x="8856" y="6226"/>
                </a:cubicBezTo>
                <a:lnTo>
                  <a:pt x="8861" y="6232"/>
                </a:lnTo>
                <a:lnTo>
                  <a:pt x="8863" y="6237"/>
                </a:lnTo>
                <a:lnTo>
                  <a:pt x="8864" y="6239"/>
                </a:lnTo>
                <a:lnTo>
                  <a:pt x="8862" y="6255"/>
                </a:lnTo>
                <a:cubicBezTo>
                  <a:pt x="8862" y="6255"/>
                  <a:pt x="8862" y="6256"/>
                  <a:pt x="8862" y="6256"/>
                </a:cubicBezTo>
                <a:lnTo>
                  <a:pt x="8862" y="6261"/>
                </a:lnTo>
                <a:cubicBezTo>
                  <a:pt x="8860" y="6261"/>
                  <a:pt x="8858" y="6263"/>
                  <a:pt x="8857" y="6265"/>
                </a:cubicBezTo>
                <a:lnTo>
                  <a:pt x="8856" y="6269"/>
                </a:lnTo>
                <a:cubicBezTo>
                  <a:pt x="8855" y="6271"/>
                  <a:pt x="8855" y="6272"/>
                  <a:pt x="8856" y="6273"/>
                </a:cubicBezTo>
                <a:lnTo>
                  <a:pt x="8856" y="6277"/>
                </a:lnTo>
                <a:cubicBezTo>
                  <a:pt x="8856" y="6277"/>
                  <a:pt x="8855" y="6278"/>
                  <a:pt x="8854" y="6279"/>
                </a:cubicBezTo>
                <a:lnTo>
                  <a:pt x="8853" y="6283"/>
                </a:lnTo>
                <a:lnTo>
                  <a:pt x="8846" y="6270"/>
                </a:lnTo>
                <a:cubicBezTo>
                  <a:pt x="8846" y="6269"/>
                  <a:pt x="8845" y="6269"/>
                  <a:pt x="8844" y="6269"/>
                </a:cubicBezTo>
                <a:lnTo>
                  <a:pt x="8839" y="6264"/>
                </a:lnTo>
                <a:cubicBezTo>
                  <a:pt x="8837" y="6263"/>
                  <a:pt x="8836" y="6262"/>
                  <a:pt x="8834" y="6263"/>
                </a:cubicBezTo>
                <a:lnTo>
                  <a:pt x="8828" y="6266"/>
                </a:lnTo>
                <a:cubicBezTo>
                  <a:pt x="8826" y="6267"/>
                  <a:pt x="8826" y="6268"/>
                  <a:pt x="8825" y="6270"/>
                </a:cubicBezTo>
                <a:cubicBezTo>
                  <a:pt x="8825" y="6272"/>
                  <a:pt x="8825" y="6274"/>
                  <a:pt x="8826" y="6276"/>
                </a:cubicBezTo>
                <a:lnTo>
                  <a:pt x="8830" y="6283"/>
                </a:lnTo>
                <a:lnTo>
                  <a:pt x="8832" y="6287"/>
                </a:lnTo>
                <a:lnTo>
                  <a:pt x="8831" y="6286"/>
                </a:lnTo>
                <a:cubicBezTo>
                  <a:pt x="8830" y="6286"/>
                  <a:pt x="8829" y="6286"/>
                  <a:pt x="8828" y="6286"/>
                </a:cubicBezTo>
                <a:lnTo>
                  <a:pt x="8820" y="6286"/>
                </a:lnTo>
                <a:cubicBezTo>
                  <a:pt x="8819" y="6286"/>
                  <a:pt x="8817" y="6287"/>
                  <a:pt x="8816" y="6288"/>
                </a:cubicBezTo>
                <a:lnTo>
                  <a:pt x="8815" y="6290"/>
                </a:lnTo>
                <a:cubicBezTo>
                  <a:pt x="8815" y="6290"/>
                  <a:pt x="8815" y="6291"/>
                  <a:pt x="8815" y="6292"/>
                </a:cubicBezTo>
                <a:lnTo>
                  <a:pt x="8814" y="6294"/>
                </a:lnTo>
                <a:lnTo>
                  <a:pt x="8811" y="6292"/>
                </a:lnTo>
                <a:cubicBezTo>
                  <a:pt x="8810" y="6292"/>
                  <a:pt x="8810" y="6291"/>
                  <a:pt x="8809" y="6291"/>
                </a:cubicBezTo>
                <a:lnTo>
                  <a:pt x="8806" y="6291"/>
                </a:lnTo>
                <a:cubicBezTo>
                  <a:pt x="8805" y="6291"/>
                  <a:pt x="8803" y="6292"/>
                  <a:pt x="8802" y="6293"/>
                </a:cubicBezTo>
                <a:lnTo>
                  <a:pt x="8799" y="6298"/>
                </a:lnTo>
                <a:lnTo>
                  <a:pt x="8794" y="6306"/>
                </a:lnTo>
                <a:lnTo>
                  <a:pt x="8792" y="6307"/>
                </a:lnTo>
                <a:cubicBezTo>
                  <a:pt x="8790" y="6307"/>
                  <a:pt x="8789" y="6310"/>
                  <a:pt x="8789" y="6312"/>
                </a:cubicBezTo>
                <a:lnTo>
                  <a:pt x="8788" y="6311"/>
                </a:lnTo>
                <a:cubicBezTo>
                  <a:pt x="8787" y="6310"/>
                  <a:pt x="8787" y="6309"/>
                  <a:pt x="8786" y="6308"/>
                </a:cubicBezTo>
                <a:lnTo>
                  <a:pt x="8783" y="6307"/>
                </a:lnTo>
                <a:cubicBezTo>
                  <a:pt x="8781" y="6305"/>
                  <a:pt x="8778" y="6306"/>
                  <a:pt x="8777" y="6309"/>
                </a:cubicBezTo>
                <a:lnTo>
                  <a:pt x="8775" y="6311"/>
                </a:lnTo>
                <a:cubicBezTo>
                  <a:pt x="8775" y="6312"/>
                  <a:pt x="8775" y="6312"/>
                  <a:pt x="8775" y="6313"/>
                </a:cubicBezTo>
                <a:lnTo>
                  <a:pt x="8771" y="6323"/>
                </a:lnTo>
                <a:cubicBezTo>
                  <a:pt x="8771" y="6325"/>
                  <a:pt x="8772" y="6329"/>
                  <a:pt x="8773" y="6331"/>
                </a:cubicBezTo>
                <a:lnTo>
                  <a:pt x="8769" y="6328"/>
                </a:lnTo>
                <a:cubicBezTo>
                  <a:pt x="8769" y="6327"/>
                  <a:pt x="8768" y="6326"/>
                  <a:pt x="8768" y="6326"/>
                </a:cubicBezTo>
                <a:lnTo>
                  <a:pt x="8759" y="6322"/>
                </a:lnTo>
                <a:cubicBezTo>
                  <a:pt x="8758" y="6321"/>
                  <a:pt x="8757" y="6321"/>
                  <a:pt x="8756" y="6322"/>
                </a:cubicBezTo>
                <a:lnTo>
                  <a:pt x="8752" y="6324"/>
                </a:lnTo>
                <a:cubicBezTo>
                  <a:pt x="8752" y="6324"/>
                  <a:pt x="8751" y="6325"/>
                  <a:pt x="8751" y="6325"/>
                </a:cubicBezTo>
                <a:lnTo>
                  <a:pt x="8747" y="6328"/>
                </a:lnTo>
                <a:cubicBezTo>
                  <a:pt x="8747" y="6329"/>
                  <a:pt x="8747" y="6330"/>
                  <a:pt x="8747" y="6330"/>
                </a:cubicBezTo>
                <a:lnTo>
                  <a:pt x="8743" y="6336"/>
                </a:lnTo>
                <a:cubicBezTo>
                  <a:pt x="8743" y="6336"/>
                  <a:pt x="8743" y="6337"/>
                  <a:pt x="8743" y="6338"/>
                </a:cubicBezTo>
                <a:lnTo>
                  <a:pt x="8741" y="6345"/>
                </a:lnTo>
                <a:cubicBezTo>
                  <a:pt x="8740" y="6347"/>
                  <a:pt x="8741" y="6349"/>
                  <a:pt x="8742" y="6351"/>
                </a:cubicBezTo>
                <a:cubicBezTo>
                  <a:pt x="8743" y="6353"/>
                  <a:pt x="8744" y="6353"/>
                  <a:pt x="8746" y="6353"/>
                </a:cubicBezTo>
                <a:lnTo>
                  <a:pt x="8766" y="6353"/>
                </a:lnTo>
                <a:lnTo>
                  <a:pt x="8767" y="6358"/>
                </a:lnTo>
                <a:cubicBezTo>
                  <a:pt x="8767" y="6358"/>
                  <a:pt x="8767" y="6359"/>
                  <a:pt x="8768" y="6360"/>
                </a:cubicBezTo>
                <a:lnTo>
                  <a:pt x="8768" y="6362"/>
                </a:lnTo>
                <a:cubicBezTo>
                  <a:pt x="8769" y="6363"/>
                  <a:pt x="8770" y="6364"/>
                  <a:pt x="8772" y="6364"/>
                </a:cubicBezTo>
                <a:lnTo>
                  <a:pt x="8774" y="6365"/>
                </a:lnTo>
                <a:lnTo>
                  <a:pt x="8775" y="6372"/>
                </a:lnTo>
                <a:cubicBezTo>
                  <a:pt x="8775" y="6372"/>
                  <a:pt x="8775" y="6372"/>
                  <a:pt x="8775" y="6372"/>
                </a:cubicBezTo>
                <a:lnTo>
                  <a:pt x="8769" y="6368"/>
                </a:lnTo>
                <a:cubicBezTo>
                  <a:pt x="8769" y="6368"/>
                  <a:pt x="8768" y="6367"/>
                  <a:pt x="8767" y="6367"/>
                </a:cubicBezTo>
                <a:lnTo>
                  <a:pt x="8756" y="6366"/>
                </a:lnTo>
                <a:cubicBezTo>
                  <a:pt x="8755" y="6366"/>
                  <a:pt x="8753" y="6367"/>
                  <a:pt x="8752" y="6368"/>
                </a:cubicBezTo>
                <a:cubicBezTo>
                  <a:pt x="8751" y="6369"/>
                  <a:pt x="8751" y="6371"/>
                  <a:pt x="8751" y="6373"/>
                </a:cubicBezTo>
                <a:lnTo>
                  <a:pt x="8751" y="6377"/>
                </a:lnTo>
                <a:lnTo>
                  <a:pt x="8748" y="6376"/>
                </a:lnTo>
                <a:cubicBezTo>
                  <a:pt x="8746" y="6376"/>
                  <a:pt x="8744" y="6378"/>
                  <a:pt x="8743" y="6379"/>
                </a:cubicBezTo>
                <a:cubicBezTo>
                  <a:pt x="8743" y="6380"/>
                  <a:pt x="8743" y="6381"/>
                  <a:pt x="8743" y="6382"/>
                </a:cubicBezTo>
                <a:lnTo>
                  <a:pt x="8742" y="6382"/>
                </a:lnTo>
                <a:cubicBezTo>
                  <a:pt x="8739" y="6382"/>
                  <a:pt x="8737" y="6385"/>
                  <a:pt x="8737" y="6388"/>
                </a:cubicBezTo>
                <a:lnTo>
                  <a:pt x="8738" y="6401"/>
                </a:lnTo>
                <a:lnTo>
                  <a:pt x="8737" y="6415"/>
                </a:lnTo>
                <a:cubicBezTo>
                  <a:pt x="8737" y="6416"/>
                  <a:pt x="8737" y="6417"/>
                  <a:pt x="8737" y="6417"/>
                </a:cubicBezTo>
                <a:lnTo>
                  <a:pt x="8740" y="6425"/>
                </a:lnTo>
                <a:cubicBezTo>
                  <a:pt x="8740" y="6426"/>
                  <a:pt x="8740" y="6426"/>
                  <a:pt x="8740" y="6426"/>
                </a:cubicBezTo>
                <a:lnTo>
                  <a:pt x="8738" y="6428"/>
                </a:lnTo>
                <a:lnTo>
                  <a:pt x="8733" y="6426"/>
                </a:lnTo>
                <a:cubicBezTo>
                  <a:pt x="8732" y="6426"/>
                  <a:pt x="8732" y="6426"/>
                  <a:pt x="8731" y="6426"/>
                </a:cubicBezTo>
                <a:lnTo>
                  <a:pt x="8727" y="6427"/>
                </a:lnTo>
                <a:cubicBezTo>
                  <a:pt x="8725" y="6428"/>
                  <a:pt x="8722" y="6430"/>
                  <a:pt x="8723" y="6434"/>
                </a:cubicBezTo>
                <a:lnTo>
                  <a:pt x="8723" y="6439"/>
                </a:lnTo>
                <a:lnTo>
                  <a:pt x="8720" y="6437"/>
                </a:lnTo>
                <a:cubicBezTo>
                  <a:pt x="8719" y="6436"/>
                  <a:pt x="8718" y="6437"/>
                  <a:pt x="8717" y="6437"/>
                </a:cubicBezTo>
                <a:lnTo>
                  <a:pt x="8711" y="6437"/>
                </a:lnTo>
                <a:cubicBezTo>
                  <a:pt x="8710" y="6437"/>
                  <a:pt x="8708" y="6438"/>
                  <a:pt x="8707" y="6439"/>
                </a:cubicBezTo>
                <a:cubicBezTo>
                  <a:pt x="8706" y="6441"/>
                  <a:pt x="8706" y="6443"/>
                  <a:pt x="8707" y="6445"/>
                </a:cubicBezTo>
                <a:lnTo>
                  <a:pt x="8707" y="6450"/>
                </a:lnTo>
                <a:lnTo>
                  <a:pt x="8698" y="6454"/>
                </a:lnTo>
                <a:lnTo>
                  <a:pt x="8692" y="6459"/>
                </a:lnTo>
                <a:cubicBezTo>
                  <a:pt x="8691" y="6459"/>
                  <a:pt x="8691" y="6461"/>
                  <a:pt x="8690" y="6462"/>
                </a:cubicBezTo>
                <a:lnTo>
                  <a:pt x="8687" y="6470"/>
                </a:lnTo>
                <a:cubicBezTo>
                  <a:pt x="8686" y="6472"/>
                  <a:pt x="8686" y="6474"/>
                  <a:pt x="8686" y="6476"/>
                </a:cubicBezTo>
                <a:cubicBezTo>
                  <a:pt x="8687" y="6477"/>
                  <a:pt x="8688" y="6478"/>
                  <a:pt x="8690" y="6479"/>
                </a:cubicBezTo>
                <a:lnTo>
                  <a:pt x="8702" y="6485"/>
                </a:lnTo>
                <a:lnTo>
                  <a:pt x="8693" y="6487"/>
                </a:lnTo>
                <a:lnTo>
                  <a:pt x="8688" y="6487"/>
                </a:lnTo>
                <a:cubicBezTo>
                  <a:pt x="8686" y="6487"/>
                  <a:pt x="8685" y="6488"/>
                  <a:pt x="8684" y="6489"/>
                </a:cubicBezTo>
                <a:cubicBezTo>
                  <a:pt x="8683" y="6491"/>
                  <a:pt x="8682" y="6493"/>
                  <a:pt x="8683" y="6495"/>
                </a:cubicBezTo>
                <a:lnTo>
                  <a:pt x="8679" y="6493"/>
                </a:lnTo>
                <a:cubicBezTo>
                  <a:pt x="8679" y="6493"/>
                  <a:pt x="8678" y="6493"/>
                  <a:pt x="8677" y="6493"/>
                </a:cubicBezTo>
                <a:lnTo>
                  <a:pt x="8673" y="6492"/>
                </a:lnTo>
                <a:cubicBezTo>
                  <a:pt x="8671" y="6492"/>
                  <a:pt x="8670" y="6492"/>
                  <a:pt x="8669" y="6494"/>
                </a:cubicBezTo>
                <a:cubicBezTo>
                  <a:pt x="8667" y="6496"/>
                  <a:pt x="8667" y="6499"/>
                  <a:pt x="8668" y="6501"/>
                </a:cubicBezTo>
                <a:lnTo>
                  <a:pt x="8670" y="6510"/>
                </a:lnTo>
                <a:lnTo>
                  <a:pt x="8669" y="6514"/>
                </a:lnTo>
                <a:cubicBezTo>
                  <a:pt x="8669" y="6515"/>
                  <a:pt x="8669" y="6515"/>
                  <a:pt x="8669" y="6516"/>
                </a:cubicBezTo>
                <a:lnTo>
                  <a:pt x="8669" y="6522"/>
                </a:lnTo>
                <a:cubicBezTo>
                  <a:pt x="8666" y="6522"/>
                  <a:pt x="8664" y="6525"/>
                  <a:pt x="8664" y="6528"/>
                </a:cubicBezTo>
                <a:lnTo>
                  <a:pt x="8664" y="6533"/>
                </a:lnTo>
                <a:cubicBezTo>
                  <a:pt x="8664" y="6534"/>
                  <a:pt x="8664" y="6535"/>
                  <a:pt x="8664" y="6536"/>
                </a:cubicBezTo>
                <a:lnTo>
                  <a:pt x="8662" y="6536"/>
                </a:lnTo>
                <a:cubicBezTo>
                  <a:pt x="8661" y="6537"/>
                  <a:pt x="8660" y="6538"/>
                  <a:pt x="8660" y="6539"/>
                </a:cubicBezTo>
                <a:lnTo>
                  <a:pt x="8655" y="6544"/>
                </a:lnTo>
                <a:cubicBezTo>
                  <a:pt x="8655" y="6545"/>
                  <a:pt x="8655" y="6546"/>
                  <a:pt x="8655" y="6547"/>
                </a:cubicBezTo>
                <a:lnTo>
                  <a:pt x="8652" y="6557"/>
                </a:lnTo>
                <a:cubicBezTo>
                  <a:pt x="8652" y="6559"/>
                  <a:pt x="8652" y="6561"/>
                  <a:pt x="8653" y="6562"/>
                </a:cubicBezTo>
                <a:cubicBezTo>
                  <a:pt x="8654" y="6564"/>
                  <a:pt x="8655" y="6564"/>
                  <a:pt x="8657" y="6565"/>
                </a:cubicBezTo>
                <a:lnTo>
                  <a:pt x="8674" y="6565"/>
                </a:lnTo>
                <a:lnTo>
                  <a:pt x="8658" y="6571"/>
                </a:lnTo>
                <a:lnTo>
                  <a:pt x="8655" y="6566"/>
                </a:lnTo>
                <a:cubicBezTo>
                  <a:pt x="8655" y="6566"/>
                  <a:pt x="8655" y="6565"/>
                  <a:pt x="8654" y="6565"/>
                </a:cubicBezTo>
                <a:lnTo>
                  <a:pt x="8642" y="6554"/>
                </a:lnTo>
                <a:cubicBezTo>
                  <a:pt x="8642" y="6554"/>
                  <a:pt x="8641" y="6553"/>
                  <a:pt x="8641" y="6553"/>
                </a:cubicBezTo>
                <a:lnTo>
                  <a:pt x="8635" y="6551"/>
                </a:lnTo>
                <a:cubicBezTo>
                  <a:pt x="8633" y="6550"/>
                  <a:pt x="8631" y="6551"/>
                  <a:pt x="8629" y="6553"/>
                </a:cubicBezTo>
                <a:lnTo>
                  <a:pt x="8625" y="6560"/>
                </a:lnTo>
                <a:cubicBezTo>
                  <a:pt x="8625" y="6561"/>
                  <a:pt x="8624" y="6562"/>
                  <a:pt x="8624" y="6563"/>
                </a:cubicBezTo>
                <a:lnTo>
                  <a:pt x="8624" y="6574"/>
                </a:lnTo>
                <a:cubicBezTo>
                  <a:pt x="8624" y="6574"/>
                  <a:pt x="8624" y="6575"/>
                  <a:pt x="8624" y="6575"/>
                </a:cubicBezTo>
                <a:lnTo>
                  <a:pt x="8626" y="6586"/>
                </a:lnTo>
                <a:lnTo>
                  <a:pt x="8629" y="6595"/>
                </a:lnTo>
                <a:lnTo>
                  <a:pt x="8631" y="6599"/>
                </a:lnTo>
                <a:lnTo>
                  <a:pt x="8629" y="6605"/>
                </a:lnTo>
                <a:cubicBezTo>
                  <a:pt x="8628" y="6606"/>
                  <a:pt x="8629" y="6607"/>
                  <a:pt x="8629" y="6608"/>
                </a:cubicBezTo>
                <a:lnTo>
                  <a:pt x="8629" y="6611"/>
                </a:lnTo>
                <a:cubicBezTo>
                  <a:pt x="8627" y="6611"/>
                  <a:pt x="8625" y="6613"/>
                  <a:pt x="8625" y="6616"/>
                </a:cubicBezTo>
                <a:lnTo>
                  <a:pt x="8623" y="6624"/>
                </a:lnTo>
                <a:lnTo>
                  <a:pt x="8622" y="6636"/>
                </a:lnTo>
                <a:lnTo>
                  <a:pt x="8621" y="6646"/>
                </a:lnTo>
                <a:lnTo>
                  <a:pt x="8619" y="6651"/>
                </a:lnTo>
                <a:lnTo>
                  <a:pt x="8613" y="6659"/>
                </a:lnTo>
                <a:cubicBezTo>
                  <a:pt x="8612" y="6660"/>
                  <a:pt x="8612" y="6661"/>
                  <a:pt x="8611" y="6662"/>
                </a:cubicBezTo>
                <a:lnTo>
                  <a:pt x="8610" y="6671"/>
                </a:lnTo>
                <a:cubicBezTo>
                  <a:pt x="8609" y="6673"/>
                  <a:pt x="8609" y="6675"/>
                  <a:pt x="8610" y="6676"/>
                </a:cubicBezTo>
                <a:cubicBezTo>
                  <a:pt x="8611" y="6678"/>
                  <a:pt x="8612" y="6679"/>
                  <a:pt x="8614" y="6680"/>
                </a:cubicBezTo>
                <a:lnTo>
                  <a:pt x="8621" y="6679"/>
                </a:lnTo>
                <a:cubicBezTo>
                  <a:pt x="8622" y="6679"/>
                  <a:pt x="8622" y="6679"/>
                  <a:pt x="8622" y="6679"/>
                </a:cubicBezTo>
                <a:lnTo>
                  <a:pt x="8621" y="6680"/>
                </a:lnTo>
                <a:cubicBezTo>
                  <a:pt x="8620" y="6680"/>
                  <a:pt x="8619" y="6682"/>
                  <a:pt x="8618" y="6683"/>
                </a:cubicBezTo>
                <a:lnTo>
                  <a:pt x="8611" y="6699"/>
                </a:lnTo>
                <a:cubicBezTo>
                  <a:pt x="8611" y="6701"/>
                  <a:pt x="8610" y="6704"/>
                  <a:pt x="8611" y="6706"/>
                </a:cubicBezTo>
                <a:cubicBezTo>
                  <a:pt x="8612" y="6708"/>
                  <a:pt x="8614" y="6709"/>
                  <a:pt x="8616" y="6709"/>
                </a:cubicBezTo>
                <a:lnTo>
                  <a:pt x="8618" y="6709"/>
                </a:lnTo>
                <a:lnTo>
                  <a:pt x="8613" y="6717"/>
                </a:lnTo>
                <a:lnTo>
                  <a:pt x="8613" y="6714"/>
                </a:lnTo>
                <a:cubicBezTo>
                  <a:pt x="8613" y="6711"/>
                  <a:pt x="8611" y="6709"/>
                  <a:pt x="8609" y="6709"/>
                </a:cubicBezTo>
                <a:lnTo>
                  <a:pt x="8604" y="6708"/>
                </a:lnTo>
                <a:cubicBezTo>
                  <a:pt x="8603" y="6708"/>
                  <a:pt x="8602" y="6707"/>
                  <a:pt x="8601" y="6708"/>
                </a:cubicBezTo>
                <a:lnTo>
                  <a:pt x="8576" y="6722"/>
                </a:lnTo>
                <a:cubicBezTo>
                  <a:pt x="8574" y="6722"/>
                  <a:pt x="8574" y="6724"/>
                  <a:pt x="8573" y="6726"/>
                </a:cubicBezTo>
                <a:cubicBezTo>
                  <a:pt x="8573" y="6728"/>
                  <a:pt x="8574" y="6731"/>
                  <a:pt x="8575" y="6732"/>
                </a:cubicBezTo>
                <a:lnTo>
                  <a:pt x="8579" y="6739"/>
                </a:lnTo>
                <a:cubicBezTo>
                  <a:pt x="8580" y="6739"/>
                  <a:pt x="8580" y="6740"/>
                  <a:pt x="8580" y="6740"/>
                </a:cubicBezTo>
                <a:lnTo>
                  <a:pt x="8582" y="6740"/>
                </a:lnTo>
                <a:lnTo>
                  <a:pt x="8542" y="6769"/>
                </a:lnTo>
                <a:lnTo>
                  <a:pt x="8513" y="6802"/>
                </a:lnTo>
                <a:cubicBezTo>
                  <a:pt x="8512" y="6803"/>
                  <a:pt x="8511" y="6805"/>
                  <a:pt x="8511" y="6807"/>
                </a:cubicBezTo>
                <a:cubicBezTo>
                  <a:pt x="8511" y="6808"/>
                  <a:pt x="8512" y="6809"/>
                  <a:pt x="8513" y="6811"/>
                </a:cubicBezTo>
                <a:lnTo>
                  <a:pt x="8522" y="6822"/>
                </a:lnTo>
                <a:cubicBezTo>
                  <a:pt x="8523" y="6823"/>
                  <a:pt x="8525" y="6824"/>
                  <a:pt x="8526" y="6824"/>
                </a:cubicBezTo>
                <a:lnTo>
                  <a:pt x="8538" y="6821"/>
                </a:lnTo>
                <a:lnTo>
                  <a:pt x="8516" y="6836"/>
                </a:lnTo>
                <a:cubicBezTo>
                  <a:pt x="8515" y="6837"/>
                  <a:pt x="8513" y="6839"/>
                  <a:pt x="8513" y="6841"/>
                </a:cubicBezTo>
                <a:lnTo>
                  <a:pt x="8513" y="6845"/>
                </a:lnTo>
                <a:cubicBezTo>
                  <a:pt x="8513" y="6846"/>
                  <a:pt x="8513" y="6848"/>
                  <a:pt x="8514" y="6849"/>
                </a:cubicBezTo>
                <a:lnTo>
                  <a:pt x="8517" y="6856"/>
                </a:lnTo>
                <a:lnTo>
                  <a:pt x="8513" y="6870"/>
                </a:lnTo>
                <a:lnTo>
                  <a:pt x="8511" y="6883"/>
                </a:lnTo>
                <a:cubicBezTo>
                  <a:pt x="8511" y="6886"/>
                  <a:pt x="8511" y="6888"/>
                  <a:pt x="8512" y="6889"/>
                </a:cubicBezTo>
                <a:cubicBezTo>
                  <a:pt x="8514" y="6891"/>
                  <a:pt x="8516" y="6891"/>
                  <a:pt x="8518" y="6891"/>
                </a:cubicBezTo>
                <a:lnTo>
                  <a:pt x="8528" y="6887"/>
                </a:lnTo>
                <a:cubicBezTo>
                  <a:pt x="8529" y="6886"/>
                  <a:pt x="8530" y="6886"/>
                  <a:pt x="8530" y="6885"/>
                </a:cubicBezTo>
                <a:lnTo>
                  <a:pt x="8537" y="6877"/>
                </a:lnTo>
                <a:lnTo>
                  <a:pt x="8538" y="6877"/>
                </a:lnTo>
                <a:cubicBezTo>
                  <a:pt x="8539" y="6877"/>
                  <a:pt x="8540" y="6877"/>
                  <a:pt x="8541" y="6877"/>
                </a:cubicBezTo>
                <a:lnTo>
                  <a:pt x="8542" y="6877"/>
                </a:lnTo>
                <a:cubicBezTo>
                  <a:pt x="8544" y="6876"/>
                  <a:pt x="8545" y="6874"/>
                  <a:pt x="8545" y="6871"/>
                </a:cubicBezTo>
                <a:cubicBezTo>
                  <a:pt x="8545" y="6871"/>
                  <a:pt x="8546" y="6870"/>
                  <a:pt x="8546" y="6870"/>
                </a:cubicBezTo>
                <a:lnTo>
                  <a:pt x="8546" y="6867"/>
                </a:lnTo>
                <a:lnTo>
                  <a:pt x="8563" y="6865"/>
                </a:lnTo>
                <a:cubicBezTo>
                  <a:pt x="8564" y="6865"/>
                  <a:pt x="8565" y="6864"/>
                  <a:pt x="8566" y="6863"/>
                </a:cubicBezTo>
                <a:lnTo>
                  <a:pt x="8577" y="6849"/>
                </a:lnTo>
                <a:lnTo>
                  <a:pt x="8596" y="6844"/>
                </a:lnTo>
                <a:cubicBezTo>
                  <a:pt x="8597" y="6843"/>
                  <a:pt x="8597" y="6842"/>
                  <a:pt x="8598" y="6841"/>
                </a:cubicBezTo>
                <a:lnTo>
                  <a:pt x="8610" y="6824"/>
                </a:lnTo>
                <a:lnTo>
                  <a:pt x="8620" y="6819"/>
                </a:lnTo>
                <a:lnTo>
                  <a:pt x="8624" y="6818"/>
                </a:lnTo>
                <a:cubicBezTo>
                  <a:pt x="8625" y="6818"/>
                  <a:pt x="8626" y="6817"/>
                  <a:pt x="8626" y="6817"/>
                </a:cubicBezTo>
                <a:lnTo>
                  <a:pt x="8628" y="6815"/>
                </a:lnTo>
                <a:lnTo>
                  <a:pt x="8626" y="6825"/>
                </a:lnTo>
                <a:cubicBezTo>
                  <a:pt x="8626" y="6827"/>
                  <a:pt x="8627" y="6829"/>
                  <a:pt x="8628" y="6831"/>
                </a:cubicBezTo>
                <a:cubicBezTo>
                  <a:pt x="8629" y="6832"/>
                  <a:pt x="8630" y="6833"/>
                  <a:pt x="8632" y="6832"/>
                </a:cubicBezTo>
                <a:lnTo>
                  <a:pt x="8628" y="6836"/>
                </a:lnTo>
                <a:lnTo>
                  <a:pt x="8609" y="6843"/>
                </a:lnTo>
                <a:lnTo>
                  <a:pt x="8589" y="6857"/>
                </a:lnTo>
                <a:lnTo>
                  <a:pt x="8578" y="6859"/>
                </a:lnTo>
                <a:cubicBezTo>
                  <a:pt x="8576" y="6860"/>
                  <a:pt x="8574" y="6864"/>
                  <a:pt x="8575" y="6867"/>
                </a:cubicBezTo>
                <a:lnTo>
                  <a:pt x="8576" y="6874"/>
                </a:lnTo>
                <a:cubicBezTo>
                  <a:pt x="8576" y="6875"/>
                  <a:pt x="8575" y="6875"/>
                  <a:pt x="8575" y="6875"/>
                </a:cubicBezTo>
                <a:lnTo>
                  <a:pt x="8573" y="6883"/>
                </a:lnTo>
                <a:cubicBezTo>
                  <a:pt x="8572" y="6886"/>
                  <a:pt x="8574" y="6889"/>
                  <a:pt x="8576" y="6891"/>
                </a:cubicBezTo>
                <a:lnTo>
                  <a:pt x="8581" y="6895"/>
                </a:lnTo>
                <a:lnTo>
                  <a:pt x="8582" y="6897"/>
                </a:lnTo>
                <a:lnTo>
                  <a:pt x="8581" y="6899"/>
                </a:lnTo>
                <a:cubicBezTo>
                  <a:pt x="8580" y="6900"/>
                  <a:pt x="8579" y="6901"/>
                  <a:pt x="8578" y="6903"/>
                </a:cubicBezTo>
                <a:lnTo>
                  <a:pt x="8578" y="6911"/>
                </a:lnTo>
                <a:cubicBezTo>
                  <a:pt x="8578" y="6912"/>
                  <a:pt x="8578" y="6912"/>
                  <a:pt x="8578" y="6913"/>
                </a:cubicBezTo>
                <a:lnTo>
                  <a:pt x="8580" y="6923"/>
                </a:lnTo>
                <a:cubicBezTo>
                  <a:pt x="8580" y="6924"/>
                  <a:pt x="8580" y="6924"/>
                  <a:pt x="8580" y="6925"/>
                </a:cubicBezTo>
                <a:lnTo>
                  <a:pt x="8584" y="6933"/>
                </a:lnTo>
                <a:cubicBezTo>
                  <a:pt x="8585" y="6934"/>
                  <a:pt x="8585" y="6935"/>
                  <a:pt x="8585" y="6935"/>
                </a:cubicBezTo>
                <a:lnTo>
                  <a:pt x="8590" y="6938"/>
                </a:lnTo>
                <a:cubicBezTo>
                  <a:pt x="8591" y="6939"/>
                  <a:pt x="8591" y="6940"/>
                  <a:pt x="8592" y="6940"/>
                </a:cubicBezTo>
                <a:lnTo>
                  <a:pt x="8599" y="6941"/>
                </a:lnTo>
                <a:lnTo>
                  <a:pt x="8598" y="6946"/>
                </a:lnTo>
                <a:cubicBezTo>
                  <a:pt x="8597" y="6948"/>
                  <a:pt x="8597" y="6950"/>
                  <a:pt x="8598" y="6951"/>
                </a:cubicBezTo>
                <a:lnTo>
                  <a:pt x="8601" y="6964"/>
                </a:lnTo>
                <a:lnTo>
                  <a:pt x="8602" y="6981"/>
                </a:lnTo>
                <a:lnTo>
                  <a:pt x="8604" y="6994"/>
                </a:lnTo>
                <a:cubicBezTo>
                  <a:pt x="8605" y="6996"/>
                  <a:pt x="8606" y="6997"/>
                  <a:pt x="8608" y="6998"/>
                </a:cubicBezTo>
                <a:lnTo>
                  <a:pt x="8617" y="7004"/>
                </a:lnTo>
                <a:lnTo>
                  <a:pt x="8621" y="7012"/>
                </a:lnTo>
                <a:cubicBezTo>
                  <a:pt x="8623" y="7015"/>
                  <a:pt x="8626" y="7015"/>
                  <a:pt x="8628" y="7013"/>
                </a:cubicBezTo>
                <a:lnTo>
                  <a:pt x="8629" y="7012"/>
                </a:lnTo>
                <a:cubicBezTo>
                  <a:pt x="8630" y="7012"/>
                  <a:pt x="8630" y="7011"/>
                  <a:pt x="8631" y="7010"/>
                </a:cubicBezTo>
                <a:lnTo>
                  <a:pt x="8631" y="7009"/>
                </a:lnTo>
                <a:lnTo>
                  <a:pt x="8642" y="7008"/>
                </a:lnTo>
                <a:lnTo>
                  <a:pt x="8651" y="7004"/>
                </a:lnTo>
                <a:cubicBezTo>
                  <a:pt x="8652" y="7004"/>
                  <a:pt x="8653" y="7003"/>
                  <a:pt x="8653" y="7002"/>
                </a:cubicBezTo>
                <a:lnTo>
                  <a:pt x="8674" y="6982"/>
                </a:lnTo>
                <a:lnTo>
                  <a:pt x="8680" y="6980"/>
                </a:lnTo>
                <a:cubicBezTo>
                  <a:pt x="8680" y="6979"/>
                  <a:pt x="8681" y="6979"/>
                  <a:pt x="8681" y="6979"/>
                </a:cubicBezTo>
                <a:lnTo>
                  <a:pt x="8684" y="6976"/>
                </a:lnTo>
                <a:cubicBezTo>
                  <a:pt x="8684" y="6976"/>
                  <a:pt x="8685" y="6975"/>
                  <a:pt x="8685" y="6975"/>
                </a:cubicBezTo>
                <a:lnTo>
                  <a:pt x="8691" y="6966"/>
                </a:lnTo>
                <a:lnTo>
                  <a:pt x="8691" y="6965"/>
                </a:lnTo>
                <a:lnTo>
                  <a:pt x="8710" y="6965"/>
                </a:lnTo>
                <a:cubicBezTo>
                  <a:pt x="8710" y="6965"/>
                  <a:pt x="8711" y="6964"/>
                  <a:pt x="8711" y="6964"/>
                </a:cubicBezTo>
                <a:lnTo>
                  <a:pt x="8715" y="6963"/>
                </a:lnTo>
                <a:cubicBezTo>
                  <a:pt x="8715" y="6963"/>
                  <a:pt x="8716" y="6963"/>
                  <a:pt x="8717" y="6963"/>
                </a:cubicBezTo>
                <a:lnTo>
                  <a:pt x="8724" y="6957"/>
                </a:lnTo>
                <a:lnTo>
                  <a:pt x="8731" y="6955"/>
                </a:lnTo>
                <a:cubicBezTo>
                  <a:pt x="8732" y="6954"/>
                  <a:pt x="8732" y="6954"/>
                  <a:pt x="8733" y="6954"/>
                </a:cubicBezTo>
                <a:lnTo>
                  <a:pt x="8737" y="6951"/>
                </a:lnTo>
                <a:lnTo>
                  <a:pt x="8765" y="6923"/>
                </a:lnTo>
                <a:lnTo>
                  <a:pt x="8773" y="6920"/>
                </a:lnTo>
                <a:cubicBezTo>
                  <a:pt x="8774" y="6920"/>
                  <a:pt x="8774" y="6919"/>
                  <a:pt x="8775" y="6919"/>
                </a:cubicBezTo>
                <a:lnTo>
                  <a:pt x="8784" y="6910"/>
                </a:lnTo>
                <a:lnTo>
                  <a:pt x="8787" y="6907"/>
                </a:lnTo>
                <a:cubicBezTo>
                  <a:pt x="8787" y="6906"/>
                  <a:pt x="8788" y="6905"/>
                  <a:pt x="8788" y="6904"/>
                </a:cubicBezTo>
                <a:lnTo>
                  <a:pt x="8793" y="6884"/>
                </a:lnTo>
                <a:lnTo>
                  <a:pt x="8794" y="6880"/>
                </a:lnTo>
                <a:lnTo>
                  <a:pt x="8800" y="6875"/>
                </a:lnTo>
                <a:lnTo>
                  <a:pt x="8816" y="6873"/>
                </a:lnTo>
                <a:cubicBezTo>
                  <a:pt x="8817" y="6873"/>
                  <a:pt x="8818" y="6872"/>
                  <a:pt x="8818" y="6871"/>
                </a:cubicBezTo>
                <a:lnTo>
                  <a:pt x="8835" y="6851"/>
                </a:lnTo>
                <a:lnTo>
                  <a:pt x="8858" y="6844"/>
                </a:lnTo>
                <a:cubicBezTo>
                  <a:pt x="8859" y="6843"/>
                  <a:pt x="8860" y="6843"/>
                  <a:pt x="8861" y="6842"/>
                </a:cubicBezTo>
                <a:lnTo>
                  <a:pt x="8871" y="6827"/>
                </a:lnTo>
                <a:lnTo>
                  <a:pt x="8872" y="6824"/>
                </a:lnTo>
                <a:lnTo>
                  <a:pt x="8876" y="6819"/>
                </a:lnTo>
                <a:cubicBezTo>
                  <a:pt x="8876" y="6819"/>
                  <a:pt x="8876" y="6818"/>
                  <a:pt x="8877" y="6818"/>
                </a:cubicBezTo>
                <a:lnTo>
                  <a:pt x="8879" y="6815"/>
                </a:lnTo>
                <a:cubicBezTo>
                  <a:pt x="8879" y="6814"/>
                  <a:pt x="8879" y="6814"/>
                  <a:pt x="8879" y="6813"/>
                </a:cubicBezTo>
                <a:lnTo>
                  <a:pt x="8881" y="6794"/>
                </a:lnTo>
                <a:lnTo>
                  <a:pt x="8882" y="6790"/>
                </a:lnTo>
                <a:lnTo>
                  <a:pt x="8885" y="6783"/>
                </a:lnTo>
                <a:lnTo>
                  <a:pt x="8890" y="6776"/>
                </a:lnTo>
                <a:lnTo>
                  <a:pt x="8895" y="6771"/>
                </a:lnTo>
                <a:lnTo>
                  <a:pt x="8900" y="6768"/>
                </a:lnTo>
                <a:cubicBezTo>
                  <a:pt x="8902" y="6766"/>
                  <a:pt x="8904" y="6763"/>
                  <a:pt x="8903" y="6760"/>
                </a:cubicBezTo>
                <a:lnTo>
                  <a:pt x="8903" y="6756"/>
                </a:lnTo>
                <a:lnTo>
                  <a:pt x="8905" y="6758"/>
                </a:lnTo>
                <a:cubicBezTo>
                  <a:pt x="8906" y="6759"/>
                  <a:pt x="8908" y="6759"/>
                  <a:pt x="8909" y="6759"/>
                </a:cubicBezTo>
                <a:lnTo>
                  <a:pt x="8943" y="6746"/>
                </a:lnTo>
                <a:lnTo>
                  <a:pt x="8948" y="6746"/>
                </a:lnTo>
                <a:lnTo>
                  <a:pt x="8952" y="6748"/>
                </a:lnTo>
                <a:lnTo>
                  <a:pt x="8958" y="6755"/>
                </a:lnTo>
                <a:cubicBezTo>
                  <a:pt x="8958" y="6755"/>
                  <a:pt x="8959" y="6755"/>
                  <a:pt x="8960" y="6756"/>
                </a:cubicBezTo>
                <a:lnTo>
                  <a:pt x="8966" y="6760"/>
                </a:lnTo>
                <a:cubicBezTo>
                  <a:pt x="8967" y="6760"/>
                  <a:pt x="8968" y="6760"/>
                  <a:pt x="8969" y="6760"/>
                </a:cubicBezTo>
                <a:lnTo>
                  <a:pt x="8981" y="6759"/>
                </a:lnTo>
                <a:lnTo>
                  <a:pt x="8983" y="6763"/>
                </a:lnTo>
                <a:lnTo>
                  <a:pt x="8981" y="6769"/>
                </a:lnTo>
                <a:cubicBezTo>
                  <a:pt x="8981" y="6771"/>
                  <a:pt x="8981" y="6773"/>
                  <a:pt x="8981" y="6775"/>
                </a:cubicBezTo>
                <a:cubicBezTo>
                  <a:pt x="8982" y="6777"/>
                  <a:pt x="8983" y="6778"/>
                  <a:pt x="8985" y="6778"/>
                </a:cubicBezTo>
                <a:lnTo>
                  <a:pt x="8987" y="6778"/>
                </a:lnTo>
                <a:lnTo>
                  <a:pt x="8988" y="6779"/>
                </a:lnTo>
                <a:lnTo>
                  <a:pt x="8990" y="6781"/>
                </a:lnTo>
                <a:lnTo>
                  <a:pt x="8990" y="6786"/>
                </a:lnTo>
                <a:lnTo>
                  <a:pt x="8990" y="6791"/>
                </a:lnTo>
                <a:lnTo>
                  <a:pt x="8964" y="6793"/>
                </a:lnTo>
                <a:cubicBezTo>
                  <a:pt x="8963" y="6793"/>
                  <a:pt x="8963" y="6793"/>
                  <a:pt x="8962" y="6793"/>
                </a:cubicBezTo>
                <a:lnTo>
                  <a:pt x="8945" y="6800"/>
                </a:lnTo>
                <a:cubicBezTo>
                  <a:pt x="8944" y="6800"/>
                  <a:pt x="8943" y="6801"/>
                  <a:pt x="8943" y="6802"/>
                </a:cubicBezTo>
                <a:lnTo>
                  <a:pt x="8937" y="6808"/>
                </a:lnTo>
                <a:cubicBezTo>
                  <a:pt x="8937" y="6809"/>
                  <a:pt x="8936" y="6809"/>
                  <a:pt x="8936" y="6810"/>
                </a:cubicBezTo>
                <a:lnTo>
                  <a:pt x="8927" y="6832"/>
                </a:lnTo>
                <a:lnTo>
                  <a:pt x="8922" y="6841"/>
                </a:lnTo>
                <a:lnTo>
                  <a:pt x="8917" y="6846"/>
                </a:lnTo>
                <a:lnTo>
                  <a:pt x="8908" y="6850"/>
                </a:lnTo>
                <a:lnTo>
                  <a:pt x="8903" y="6850"/>
                </a:lnTo>
                <a:lnTo>
                  <a:pt x="8898" y="6844"/>
                </a:lnTo>
                <a:cubicBezTo>
                  <a:pt x="8897" y="6843"/>
                  <a:pt x="8896" y="6842"/>
                  <a:pt x="8895" y="6842"/>
                </a:cubicBezTo>
                <a:lnTo>
                  <a:pt x="8889" y="6840"/>
                </a:lnTo>
                <a:cubicBezTo>
                  <a:pt x="8888" y="6839"/>
                  <a:pt x="8887" y="6840"/>
                  <a:pt x="8886" y="6841"/>
                </a:cubicBezTo>
                <a:lnTo>
                  <a:pt x="8853" y="6866"/>
                </a:lnTo>
                <a:cubicBezTo>
                  <a:pt x="8852" y="6866"/>
                  <a:pt x="8852" y="6867"/>
                  <a:pt x="8852" y="6868"/>
                </a:cubicBezTo>
                <a:lnTo>
                  <a:pt x="8842" y="6891"/>
                </a:lnTo>
                <a:lnTo>
                  <a:pt x="8838" y="6894"/>
                </a:lnTo>
                <a:lnTo>
                  <a:pt x="8824" y="6901"/>
                </a:lnTo>
                <a:lnTo>
                  <a:pt x="8816" y="6908"/>
                </a:lnTo>
                <a:cubicBezTo>
                  <a:pt x="8815" y="6909"/>
                  <a:pt x="8815" y="6909"/>
                  <a:pt x="8815" y="6909"/>
                </a:cubicBezTo>
                <a:lnTo>
                  <a:pt x="8805" y="6926"/>
                </a:lnTo>
                <a:lnTo>
                  <a:pt x="8804" y="6930"/>
                </a:lnTo>
                <a:lnTo>
                  <a:pt x="8802" y="6938"/>
                </a:lnTo>
                <a:lnTo>
                  <a:pt x="8802" y="6938"/>
                </a:lnTo>
                <a:cubicBezTo>
                  <a:pt x="8801" y="6939"/>
                  <a:pt x="8801" y="6939"/>
                  <a:pt x="8801" y="6939"/>
                </a:cubicBezTo>
                <a:lnTo>
                  <a:pt x="8798" y="6942"/>
                </a:lnTo>
                <a:cubicBezTo>
                  <a:pt x="8797" y="6943"/>
                  <a:pt x="8796" y="6945"/>
                  <a:pt x="8796" y="6946"/>
                </a:cubicBezTo>
                <a:lnTo>
                  <a:pt x="8794" y="6957"/>
                </a:lnTo>
                <a:lnTo>
                  <a:pt x="8792" y="6958"/>
                </a:lnTo>
                <a:cubicBezTo>
                  <a:pt x="8790" y="6959"/>
                  <a:pt x="8789" y="6961"/>
                  <a:pt x="8789" y="6963"/>
                </a:cubicBezTo>
                <a:lnTo>
                  <a:pt x="8789" y="6968"/>
                </a:lnTo>
                <a:cubicBezTo>
                  <a:pt x="8789" y="6970"/>
                  <a:pt x="8789" y="6972"/>
                  <a:pt x="8790" y="6973"/>
                </a:cubicBezTo>
                <a:cubicBezTo>
                  <a:pt x="8791" y="6974"/>
                  <a:pt x="8793" y="6975"/>
                  <a:pt x="8794" y="6975"/>
                </a:cubicBezTo>
                <a:lnTo>
                  <a:pt x="8798" y="6975"/>
                </a:lnTo>
                <a:cubicBezTo>
                  <a:pt x="8799" y="6975"/>
                  <a:pt x="8799" y="6974"/>
                  <a:pt x="8800" y="6974"/>
                </a:cubicBezTo>
                <a:lnTo>
                  <a:pt x="8804" y="6972"/>
                </a:lnTo>
                <a:cubicBezTo>
                  <a:pt x="8804" y="6971"/>
                  <a:pt x="8805" y="6971"/>
                  <a:pt x="8805" y="6971"/>
                </a:cubicBezTo>
                <a:lnTo>
                  <a:pt x="8809" y="6966"/>
                </a:lnTo>
                <a:lnTo>
                  <a:pt x="8812" y="6961"/>
                </a:lnTo>
                <a:lnTo>
                  <a:pt x="8815" y="6958"/>
                </a:lnTo>
                <a:lnTo>
                  <a:pt x="8823" y="6956"/>
                </a:lnTo>
                <a:cubicBezTo>
                  <a:pt x="8823" y="6956"/>
                  <a:pt x="8824" y="6956"/>
                  <a:pt x="8825" y="6955"/>
                </a:cubicBezTo>
                <a:lnTo>
                  <a:pt x="8830" y="6951"/>
                </a:lnTo>
                <a:lnTo>
                  <a:pt x="8837" y="6943"/>
                </a:lnTo>
                <a:lnTo>
                  <a:pt x="8844" y="6939"/>
                </a:lnTo>
                <a:lnTo>
                  <a:pt x="8842" y="6941"/>
                </a:lnTo>
                <a:cubicBezTo>
                  <a:pt x="8841" y="6942"/>
                  <a:pt x="8840" y="6944"/>
                  <a:pt x="8840" y="6946"/>
                </a:cubicBezTo>
                <a:lnTo>
                  <a:pt x="8839" y="6952"/>
                </a:lnTo>
                <a:cubicBezTo>
                  <a:pt x="8839" y="6955"/>
                  <a:pt x="8840" y="6958"/>
                  <a:pt x="8842" y="6959"/>
                </a:cubicBezTo>
                <a:lnTo>
                  <a:pt x="8837" y="6960"/>
                </a:lnTo>
                <a:cubicBezTo>
                  <a:pt x="8836" y="6960"/>
                  <a:pt x="8836" y="6961"/>
                  <a:pt x="8835" y="6961"/>
                </a:cubicBezTo>
                <a:lnTo>
                  <a:pt x="8823" y="6969"/>
                </a:lnTo>
                <a:cubicBezTo>
                  <a:pt x="8822" y="6970"/>
                  <a:pt x="8821" y="6971"/>
                  <a:pt x="8820" y="6972"/>
                </a:cubicBezTo>
                <a:lnTo>
                  <a:pt x="8815" y="6988"/>
                </a:lnTo>
                <a:cubicBezTo>
                  <a:pt x="8815" y="6989"/>
                  <a:pt x="8814" y="6990"/>
                  <a:pt x="8815" y="6992"/>
                </a:cubicBezTo>
                <a:lnTo>
                  <a:pt x="8820" y="7014"/>
                </a:lnTo>
                <a:cubicBezTo>
                  <a:pt x="8820" y="7015"/>
                  <a:pt x="8820" y="7017"/>
                  <a:pt x="8821" y="7018"/>
                </a:cubicBezTo>
                <a:lnTo>
                  <a:pt x="8833" y="7026"/>
                </a:lnTo>
                <a:cubicBezTo>
                  <a:pt x="8833" y="7026"/>
                  <a:pt x="8834" y="7026"/>
                  <a:pt x="8834" y="7027"/>
                </a:cubicBezTo>
                <a:lnTo>
                  <a:pt x="8852" y="7031"/>
                </a:lnTo>
                <a:lnTo>
                  <a:pt x="8850" y="7033"/>
                </a:lnTo>
                <a:lnTo>
                  <a:pt x="8848" y="7035"/>
                </a:lnTo>
                <a:lnTo>
                  <a:pt x="8839" y="7036"/>
                </a:lnTo>
                <a:cubicBezTo>
                  <a:pt x="8838" y="7036"/>
                  <a:pt x="8838" y="7037"/>
                  <a:pt x="8837" y="7037"/>
                </a:cubicBezTo>
                <a:lnTo>
                  <a:pt x="8834" y="7040"/>
                </a:lnTo>
                <a:cubicBezTo>
                  <a:pt x="8833" y="7040"/>
                  <a:pt x="8833" y="7042"/>
                  <a:pt x="8832" y="7043"/>
                </a:cubicBezTo>
                <a:lnTo>
                  <a:pt x="8829" y="7052"/>
                </a:lnTo>
                <a:lnTo>
                  <a:pt x="8823" y="7043"/>
                </a:lnTo>
                <a:cubicBezTo>
                  <a:pt x="8823" y="7042"/>
                  <a:pt x="8822" y="7041"/>
                  <a:pt x="8821" y="7040"/>
                </a:cubicBezTo>
                <a:lnTo>
                  <a:pt x="8808" y="7035"/>
                </a:lnTo>
                <a:lnTo>
                  <a:pt x="8807" y="7034"/>
                </a:lnTo>
                <a:cubicBezTo>
                  <a:pt x="8806" y="7031"/>
                  <a:pt x="8803" y="7029"/>
                  <a:pt x="8801" y="7031"/>
                </a:cubicBezTo>
                <a:lnTo>
                  <a:pt x="8774" y="7045"/>
                </a:lnTo>
                <a:lnTo>
                  <a:pt x="8769" y="7044"/>
                </a:lnTo>
                <a:lnTo>
                  <a:pt x="8762" y="7035"/>
                </a:lnTo>
                <a:cubicBezTo>
                  <a:pt x="8762" y="7035"/>
                  <a:pt x="8762" y="7035"/>
                  <a:pt x="8761" y="7035"/>
                </a:cubicBezTo>
                <a:lnTo>
                  <a:pt x="8752" y="7029"/>
                </a:lnTo>
                <a:cubicBezTo>
                  <a:pt x="8752" y="7029"/>
                  <a:pt x="8752" y="7029"/>
                  <a:pt x="8751" y="7029"/>
                </a:cubicBezTo>
                <a:lnTo>
                  <a:pt x="8742" y="7027"/>
                </a:lnTo>
                <a:cubicBezTo>
                  <a:pt x="8741" y="7027"/>
                  <a:pt x="8741" y="7027"/>
                  <a:pt x="8740" y="7027"/>
                </a:cubicBezTo>
                <a:lnTo>
                  <a:pt x="8732" y="7031"/>
                </a:lnTo>
                <a:cubicBezTo>
                  <a:pt x="8732" y="7031"/>
                  <a:pt x="8731" y="7031"/>
                  <a:pt x="8731" y="7031"/>
                </a:cubicBezTo>
                <a:lnTo>
                  <a:pt x="8724" y="7037"/>
                </a:lnTo>
                <a:lnTo>
                  <a:pt x="8724" y="7038"/>
                </a:lnTo>
                <a:lnTo>
                  <a:pt x="8722" y="7036"/>
                </a:lnTo>
                <a:lnTo>
                  <a:pt x="8713" y="7024"/>
                </a:lnTo>
                <a:cubicBezTo>
                  <a:pt x="8712" y="7023"/>
                  <a:pt x="8712" y="7023"/>
                  <a:pt x="8711" y="7023"/>
                </a:cubicBezTo>
                <a:lnTo>
                  <a:pt x="8707" y="7021"/>
                </a:lnTo>
                <a:cubicBezTo>
                  <a:pt x="8706" y="7021"/>
                  <a:pt x="8705" y="7020"/>
                  <a:pt x="8704" y="7020"/>
                </a:cubicBezTo>
                <a:lnTo>
                  <a:pt x="8667" y="7031"/>
                </a:lnTo>
                <a:lnTo>
                  <a:pt x="8651" y="7040"/>
                </a:lnTo>
                <a:cubicBezTo>
                  <a:pt x="8651" y="7041"/>
                  <a:pt x="8650" y="7042"/>
                  <a:pt x="8650" y="7043"/>
                </a:cubicBezTo>
                <a:lnTo>
                  <a:pt x="8641" y="7059"/>
                </a:lnTo>
                <a:lnTo>
                  <a:pt x="8638" y="7062"/>
                </a:lnTo>
                <a:lnTo>
                  <a:pt x="8636" y="7065"/>
                </a:lnTo>
                <a:cubicBezTo>
                  <a:pt x="8635" y="7067"/>
                  <a:pt x="8635" y="7068"/>
                  <a:pt x="8635" y="7069"/>
                </a:cubicBezTo>
                <a:lnTo>
                  <a:pt x="8636" y="7079"/>
                </a:lnTo>
                <a:lnTo>
                  <a:pt x="8637" y="7089"/>
                </a:lnTo>
                <a:lnTo>
                  <a:pt x="8639" y="7095"/>
                </a:lnTo>
                <a:cubicBezTo>
                  <a:pt x="8640" y="7096"/>
                  <a:pt x="8640" y="7096"/>
                  <a:pt x="8640" y="7097"/>
                </a:cubicBezTo>
                <a:lnTo>
                  <a:pt x="8642" y="7100"/>
                </a:lnTo>
                <a:lnTo>
                  <a:pt x="8636" y="7095"/>
                </a:lnTo>
                <a:cubicBezTo>
                  <a:pt x="8636" y="7095"/>
                  <a:pt x="8634" y="7095"/>
                  <a:pt x="8634" y="7095"/>
                </a:cubicBezTo>
                <a:lnTo>
                  <a:pt x="8625" y="7094"/>
                </a:lnTo>
                <a:cubicBezTo>
                  <a:pt x="8624" y="7094"/>
                  <a:pt x="8622" y="7094"/>
                  <a:pt x="8621" y="7095"/>
                </a:cubicBezTo>
                <a:lnTo>
                  <a:pt x="8610" y="7110"/>
                </a:lnTo>
                <a:lnTo>
                  <a:pt x="8602" y="7116"/>
                </a:lnTo>
                <a:lnTo>
                  <a:pt x="8600" y="7117"/>
                </a:lnTo>
                <a:lnTo>
                  <a:pt x="8616" y="7095"/>
                </a:lnTo>
                <a:cubicBezTo>
                  <a:pt x="8616" y="7094"/>
                  <a:pt x="8617" y="7093"/>
                  <a:pt x="8617" y="7092"/>
                </a:cubicBezTo>
                <a:lnTo>
                  <a:pt x="8620" y="7079"/>
                </a:lnTo>
                <a:lnTo>
                  <a:pt x="8625" y="7056"/>
                </a:lnTo>
                <a:cubicBezTo>
                  <a:pt x="8625" y="7055"/>
                  <a:pt x="8625" y="7054"/>
                  <a:pt x="8625" y="7052"/>
                </a:cubicBezTo>
                <a:lnTo>
                  <a:pt x="8622" y="7037"/>
                </a:lnTo>
                <a:cubicBezTo>
                  <a:pt x="8621" y="7036"/>
                  <a:pt x="8621" y="7035"/>
                  <a:pt x="8621" y="7035"/>
                </a:cubicBezTo>
                <a:lnTo>
                  <a:pt x="8608" y="7014"/>
                </a:lnTo>
                <a:lnTo>
                  <a:pt x="8587" y="6991"/>
                </a:lnTo>
                <a:lnTo>
                  <a:pt x="8589" y="6981"/>
                </a:lnTo>
                <a:cubicBezTo>
                  <a:pt x="8589" y="6981"/>
                  <a:pt x="8589" y="6980"/>
                  <a:pt x="8589" y="6980"/>
                </a:cubicBezTo>
                <a:lnTo>
                  <a:pt x="8587" y="6966"/>
                </a:lnTo>
                <a:lnTo>
                  <a:pt x="8585" y="6955"/>
                </a:lnTo>
                <a:lnTo>
                  <a:pt x="8580" y="6946"/>
                </a:lnTo>
                <a:lnTo>
                  <a:pt x="8570" y="6927"/>
                </a:lnTo>
                <a:lnTo>
                  <a:pt x="8565" y="6916"/>
                </a:lnTo>
                <a:lnTo>
                  <a:pt x="8566" y="6906"/>
                </a:lnTo>
                <a:cubicBezTo>
                  <a:pt x="8567" y="6904"/>
                  <a:pt x="8565" y="6901"/>
                  <a:pt x="8564" y="6900"/>
                </a:cubicBezTo>
                <a:lnTo>
                  <a:pt x="8558" y="6895"/>
                </a:lnTo>
                <a:cubicBezTo>
                  <a:pt x="8556" y="6893"/>
                  <a:pt x="8554" y="6893"/>
                  <a:pt x="8552" y="6894"/>
                </a:cubicBezTo>
                <a:lnTo>
                  <a:pt x="8544" y="6900"/>
                </a:lnTo>
                <a:lnTo>
                  <a:pt x="8530" y="6913"/>
                </a:lnTo>
                <a:lnTo>
                  <a:pt x="8514" y="6918"/>
                </a:lnTo>
                <a:lnTo>
                  <a:pt x="8507" y="6923"/>
                </a:lnTo>
                <a:cubicBezTo>
                  <a:pt x="8506" y="6923"/>
                  <a:pt x="8506" y="6924"/>
                  <a:pt x="8506" y="6925"/>
                </a:cubicBezTo>
                <a:lnTo>
                  <a:pt x="8499" y="6935"/>
                </a:lnTo>
                <a:cubicBezTo>
                  <a:pt x="8498" y="6937"/>
                  <a:pt x="8497" y="6939"/>
                  <a:pt x="8498" y="6942"/>
                </a:cubicBezTo>
                <a:cubicBezTo>
                  <a:pt x="8498" y="6943"/>
                  <a:pt x="8499" y="6943"/>
                  <a:pt x="8500" y="6944"/>
                </a:cubicBezTo>
                <a:lnTo>
                  <a:pt x="8497" y="6946"/>
                </a:lnTo>
                <a:cubicBezTo>
                  <a:pt x="8496" y="6947"/>
                  <a:pt x="8496" y="6947"/>
                  <a:pt x="8495" y="6948"/>
                </a:cubicBezTo>
                <a:lnTo>
                  <a:pt x="8491" y="6956"/>
                </a:lnTo>
                <a:lnTo>
                  <a:pt x="8480" y="6981"/>
                </a:lnTo>
                <a:lnTo>
                  <a:pt x="8479" y="6972"/>
                </a:lnTo>
                <a:lnTo>
                  <a:pt x="8479" y="6967"/>
                </a:lnTo>
                <a:lnTo>
                  <a:pt x="8481" y="6962"/>
                </a:lnTo>
                <a:cubicBezTo>
                  <a:pt x="8482" y="6960"/>
                  <a:pt x="8483" y="6957"/>
                  <a:pt x="8482" y="6955"/>
                </a:cubicBezTo>
                <a:cubicBezTo>
                  <a:pt x="8481" y="6953"/>
                  <a:pt x="8479" y="6952"/>
                  <a:pt x="8478" y="6952"/>
                </a:cubicBezTo>
                <a:lnTo>
                  <a:pt x="8473" y="6951"/>
                </a:lnTo>
                <a:cubicBezTo>
                  <a:pt x="8471" y="6951"/>
                  <a:pt x="8470" y="6951"/>
                  <a:pt x="8469" y="6952"/>
                </a:cubicBezTo>
                <a:lnTo>
                  <a:pt x="8463" y="6958"/>
                </a:lnTo>
                <a:cubicBezTo>
                  <a:pt x="8463" y="6958"/>
                  <a:pt x="8462" y="6958"/>
                  <a:pt x="8462" y="6959"/>
                </a:cubicBezTo>
                <a:lnTo>
                  <a:pt x="8455" y="6968"/>
                </a:lnTo>
                <a:lnTo>
                  <a:pt x="8453" y="6975"/>
                </a:lnTo>
                <a:lnTo>
                  <a:pt x="8452" y="6975"/>
                </a:lnTo>
                <a:lnTo>
                  <a:pt x="8446" y="6972"/>
                </a:lnTo>
                <a:cubicBezTo>
                  <a:pt x="8446" y="6971"/>
                  <a:pt x="8445" y="6972"/>
                  <a:pt x="8444" y="6972"/>
                </a:cubicBezTo>
                <a:lnTo>
                  <a:pt x="8439" y="6972"/>
                </a:lnTo>
                <a:cubicBezTo>
                  <a:pt x="8437" y="6972"/>
                  <a:pt x="8437" y="6973"/>
                  <a:pt x="8436" y="6974"/>
                </a:cubicBezTo>
                <a:cubicBezTo>
                  <a:pt x="8435" y="6975"/>
                  <a:pt x="8434" y="6977"/>
                  <a:pt x="8434" y="6979"/>
                </a:cubicBezTo>
                <a:lnTo>
                  <a:pt x="8435" y="6987"/>
                </a:lnTo>
                <a:lnTo>
                  <a:pt x="8428" y="6987"/>
                </a:lnTo>
                <a:cubicBezTo>
                  <a:pt x="8427" y="6987"/>
                  <a:pt x="8427" y="6987"/>
                  <a:pt x="8426" y="6987"/>
                </a:cubicBezTo>
                <a:lnTo>
                  <a:pt x="8419" y="6992"/>
                </a:lnTo>
                <a:cubicBezTo>
                  <a:pt x="8417" y="6993"/>
                  <a:pt x="8416" y="6994"/>
                  <a:pt x="8416" y="6996"/>
                </a:cubicBezTo>
                <a:lnTo>
                  <a:pt x="8412" y="7011"/>
                </a:lnTo>
                <a:cubicBezTo>
                  <a:pt x="8412" y="7013"/>
                  <a:pt x="8412" y="7014"/>
                  <a:pt x="8413" y="7015"/>
                </a:cubicBezTo>
                <a:lnTo>
                  <a:pt x="8417" y="7029"/>
                </a:lnTo>
                <a:cubicBezTo>
                  <a:pt x="8418" y="7031"/>
                  <a:pt x="8419" y="7032"/>
                  <a:pt x="8420" y="7032"/>
                </a:cubicBezTo>
                <a:lnTo>
                  <a:pt x="8431" y="7038"/>
                </a:lnTo>
                <a:cubicBezTo>
                  <a:pt x="8431" y="7038"/>
                  <a:pt x="8432" y="7038"/>
                  <a:pt x="8433" y="7038"/>
                </a:cubicBezTo>
                <a:lnTo>
                  <a:pt x="8438" y="7038"/>
                </a:lnTo>
                <a:lnTo>
                  <a:pt x="8424" y="7044"/>
                </a:lnTo>
                <a:cubicBezTo>
                  <a:pt x="8423" y="7044"/>
                  <a:pt x="8422" y="7045"/>
                  <a:pt x="8421" y="7047"/>
                </a:cubicBezTo>
                <a:lnTo>
                  <a:pt x="8418" y="7057"/>
                </a:lnTo>
                <a:cubicBezTo>
                  <a:pt x="8418" y="7057"/>
                  <a:pt x="8417" y="7058"/>
                  <a:pt x="8417" y="7059"/>
                </a:cubicBezTo>
                <a:lnTo>
                  <a:pt x="8417" y="7073"/>
                </a:lnTo>
                <a:lnTo>
                  <a:pt x="8416" y="7067"/>
                </a:lnTo>
                <a:lnTo>
                  <a:pt x="8413" y="7059"/>
                </a:lnTo>
                <a:cubicBezTo>
                  <a:pt x="8413" y="7058"/>
                  <a:pt x="8413" y="7058"/>
                  <a:pt x="8413" y="7057"/>
                </a:cubicBezTo>
                <a:lnTo>
                  <a:pt x="8397" y="7032"/>
                </a:lnTo>
                <a:lnTo>
                  <a:pt x="8388" y="7022"/>
                </a:lnTo>
                <a:cubicBezTo>
                  <a:pt x="8387" y="7021"/>
                  <a:pt x="8387" y="7020"/>
                  <a:pt x="8386" y="7020"/>
                </a:cubicBezTo>
                <a:lnTo>
                  <a:pt x="8382" y="7020"/>
                </a:lnTo>
                <a:cubicBezTo>
                  <a:pt x="8381" y="7020"/>
                  <a:pt x="8381" y="7020"/>
                  <a:pt x="8380" y="7020"/>
                </a:cubicBezTo>
                <a:lnTo>
                  <a:pt x="8379" y="7021"/>
                </a:lnTo>
                <a:cubicBezTo>
                  <a:pt x="8378" y="7021"/>
                  <a:pt x="8377" y="7022"/>
                  <a:pt x="8376" y="7023"/>
                </a:cubicBezTo>
                <a:lnTo>
                  <a:pt x="8370" y="7038"/>
                </a:lnTo>
                <a:cubicBezTo>
                  <a:pt x="8369" y="7038"/>
                  <a:pt x="8369" y="7039"/>
                  <a:pt x="8369" y="7040"/>
                </a:cubicBezTo>
                <a:lnTo>
                  <a:pt x="8367" y="7048"/>
                </a:lnTo>
                <a:cubicBezTo>
                  <a:pt x="8367" y="7050"/>
                  <a:pt x="8367" y="7051"/>
                  <a:pt x="8367" y="7052"/>
                </a:cubicBezTo>
                <a:lnTo>
                  <a:pt x="8363" y="7051"/>
                </a:lnTo>
                <a:cubicBezTo>
                  <a:pt x="8363" y="7051"/>
                  <a:pt x="8362" y="7051"/>
                  <a:pt x="8361" y="7051"/>
                </a:cubicBezTo>
                <a:lnTo>
                  <a:pt x="8353" y="7052"/>
                </a:lnTo>
                <a:cubicBezTo>
                  <a:pt x="8350" y="7053"/>
                  <a:pt x="8349" y="7055"/>
                  <a:pt x="8348" y="7057"/>
                </a:cubicBezTo>
                <a:lnTo>
                  <a:pt x="8348" y="7061"/>
                </a:lnTo>
                <a:lnTo>
                  <a:pt x="8344" y="7055"/>
                </a:lnTo>
                <a:lnTo>
                  <a:pt x="8340" y="7048"/>
                </a:lnTo>
                <a:cubicBezTo>
                  <a:pt x="8339" y="7047"/>
                  <a:pt x="8338" y="7047"/>
                  <a:pt x="8337" y="7047"/>
                </a:cubicBezTo>
                <a:lnTo>
                  <a:pt x="8329" y="7045"/>
                </a:lnTo>
                <a:cubicBezTo>
                  <a:pt x="8328" y="7045"/>
                  <a:pt x="8327" y="7045"/>
                  <a:pt x="8326" y="7046"/>
                </a:cubicBezTo>
                <a:lnTo>
                  <a:pt x="8318" y="7052"/>
                </a:lnTo>
                <a:lnTo>
                  <a:pt x="8313" y="7058"/>
                </a:lnTo>
                <a:lnTo>
                  <a:pt x="8310" y="7061"/>
                </a:lnTo>
                <a:lnTo>
                  <a:pt x="8301" y="7053"/>
                </a:lnTo>
                <a:cubicBezTo>
                  <a:pt x="8299" y="7052"/>
                  <a:pt x="8297" y="7052"/>
                  <a:pt x="8295" y="7054"/>
                </a:cubicBezTo>
                <a:lnTo>
                  <a:pt x="8288" y="7063"/>
                </a:lnTo>
                <a:cubicBezTo>
                  <a:pt x="8288" y="7064"/>
                  <a:pt x="8287" y="7065"/>
                  <a:pt x="8287" y="7066"/>
                </a:cubicBezTo>
                <a:lnTo>
                  <a:pt x="8285" y="7078"/>
                </a:lnTo>
                <a:cubicBezTo>
                  <a:pt x="8285" y="7081"/>
                  <a:pt x="8286" y="7083"/>
                  <a:pt x="8287" y="7085"/>
                </a:cubicBezTo>
                <a:lnTo>
                  <a:pt x="8295" y="7092"/>
                </a:lnTo>
                <a:lnTo>
                  <a:pt x="8298" y="7103"/>
                </a:lnTo>
                <a:lnTo>
                  <a:pt x="8300" y="7107"/>
                </a:lnTo>
                <a:cubicBezTo>
                  <a:pt x="8300" y="7108"/>
                  <a:pt x="8301" y="7109"/>
                  <a:pt x="8301" y="7110"/>
                </a:cubicBezTo>
                <a:lnTo>
                  <a:pt x="8305" y="7114"/>
                </a:lnTo>
                <a:cubicBezTo>
                  <a:pt x="8306" y="7115"/>
                  <a:pt x="8306" y="7115"/>
                  <a:pt x="8307" y="7115"/>
                </a:cubicBezTo>
                <a:lnTo>
                  <a:pt x="8311" y="7116"/>
                </a:lnTo>
                <a:lnTo>
                  <a:pt x="8304" y="7122"/>
                </a:lnTo>
                <a:lnTo>
                  <a:pt x="8258" y="7134"/>
                </a:lnTo>
                <a:cubicBezTo>
                  <a:pt x="8257" y="7134"/>
                  <a:pt x="8257" y="7135"/>
                  <a:pt x="8256" y="7135"/>
                </a:cubicBezTo>
                <a:lnTo>
                  <a:pt x="8247" y="7144"/>
                </a:lnTo>
                <a:cubicBezTo>
                  <a:pt x="8245" y="7145"/>
                  <a:pt x="8245" y="7147"/>
                  <a:pt x="8245" y="7150"/>
                </a:cubicBezTo>
                <a:cubicBezTo>
                  <a:pt x="8245" y="7152"/>
                  <a:pt x="8246" y="7154"/>
                  <a:pt x="8247" y="7155"/>
                </a:cubicBezTo>
                <a:lnTo>
                  <a:pt x="8253" y="7158"/>
                </a:lnTo>
                <a:lnTo>
                  <a:pt x="8258" y="7164"/>
                </a:lnTo>
                <a:lnTo>
                  <a:pt x="8269" y="7181"/>
                </a:lnTo>
                <a:lnTo>
                  <a:pt x="8274" y="7193"/>
                </a:lnTo>
                <a:lnTo>
                  <a:pt x="8276" y="7200"/>
                </a:lnTo>
                <a:lnTo>
                  <a:pt x="8278" y="7214"/>
                </a:lnTo>
                <a:cubicBezTo>
                  <a:pt x="8279" y="7216"/>
                  <a:pt x="8280" y="7218"/>
                  <a:pt x="8282" y="7219"/>
                </a:cubicBezTo>
                <a:lnTo>
                  <a:pt x="8284" y="7221"/>
                </a:lnTo>
                <a:cubicBezTo>
                  <a:pt x="8285" y="7221"/>
                  <a:pt x="8287" y="7221"/>
                  <a:pt x="8288" y="7221"/>
                </a:cubicBezTo>
                <a:lnTo>
                  <a:pt x="8294" y="7218"/>
                </a:lnTo>
                <a:lnTo>
                  <a:pt x="8302" y="7218"/>
                </a:lnTo>
                <a:lnTo>
                  <a:pt x="8288" y="7221"/>
                </a:lnTo>
                <a:lnTo>
                  <a:pt x="8280" y="7223"/>
                </a:lnTo>
                <a:lnTo>
                  <a:pt x="8273" y="7228"/>
                </a:lnTo>
                <a:cubicBezTo>
                  <a:pt x="8272" y="7229"/>
                  <a:pt x="8271" y="7229"/>
                  <a:pt x="8271" y="7230"/>
                </a:cubicBezTo>
                <a:lnTo>
                  <a:pt x="8267" y="7240"/>
                </a:lnTo>
                <a:cubicBezTo>
                  <a:pt x="8266" y="7242"/>
                  <a:pt x="8267" y="7243"/>
                  <a:pt x="8267" y="7244"/>
                </a:cubicBezTo>
                <a:lnTo>
                  <a:pt x="8269" y="7256"/>
                </a:lnTo>
                <a:cubicBezTo>
                  <a:pt x="8270" y="7257"/>
                  <a:pt x="8270" y="7258"/>
                  <a:pt x="8270" y="7259"/>
                </a:cubicBezTo>
                <a:lnTo>
                  <a:pt x="8269" y="7257"/>
                </a:lnTo>
                <a:cubicBezTo>
                  <a:pt x="8268" y="7257"/>
                  <a:pt x="8267" y="7256"/>
                  <a:pt x="8267" y="7256"/>
                </a:cubicBezTo>
                <a:lnTo>
                  <a:pt x="8190" y="7244"/>
                </a:lnTo>
                <a:cubicBezTo>
                  <a:pt x="8189" y="7244"/>
                  <a:pt x="8187" y="7244"/>
                  <a:pt x="8186" y="7245"/>
                </a:cubicBezTo>
                <a:cubicBezTo>
                  <a:pt x="8185" y="7246"/>
                  <a:pt x="8184" y="7248"/>
                  <a:pt x="8184" y="7250"/>
                </a:cubicBezTo>
                <a:lnTo>
                  <a:pt x="8184" y="7256"/>
                </a:lnTo>
                <a:cubicBezTo>
                  <a:pt x="8184" y="7256"/>
                  <a:pt x="8184" y="7255"/>
                  <a:pt x="8184" y="7256"/>
                </a:cubicBezTo>
                <a:lnTo>
                  <a:pt x="8176" y="7259"/>
                </a:lnTo>
                <a:cubicBezTo>
                  <a:pt x="8175" y="7259"/>
                  <a:pt x="8174" y="7260"/>
                  <a:pt x="8174" y="7261"/>
                </a:cubicBezTo>
                <a:lnTo>
                  <a:pt x="8168" y="7272"/>
                </a:lnTo>
                <a:cubicBezTo>
                  <a:pt x="8167" y="7274"/>
                  <a:pt x="8166" y="7276"/>
                  <a:pt x="8167" y="7278"/>
                </a:cubicBezTo>
                <a:lnTo>
                  <a:pt x="8171" y="7287"/>
                </a:lnTo>
                <a:lnTo>
                  <a:pt x="8177" y="7294"/>
                </a:lnTo>
                <a:lnTo>
                  <a:pt x="8180" y="7308"/>
                </a:lnTo>
                <a:lnTo>
                  <a:pt x="8181" y="7311"/>
                </a:lnTo>
                <a:cubicBezTo>
                  <a:pt x="8181" y="7311"/>
                  <a:pt x="8181" y="7312"/>
                  <a:pt x="8182" y="7313"/>
                </a:cubicBezTo>
                <a:lnTo>
                  <a:pt x="8183" y="7313"/>
                </a:lnTo>
                <a:lnTo>
                  <a:pt x="8181" y="7318"/>
                </a:lnTo>
                <a:lnTo>
                  <a:pt x="8181" y="7330"/>
                </a:lnTo>
                <a:lnTo>
                  <a:pt x="8181" y="7333"/>
                </a:lnTo>
                <a:cubicBezTo>
                  <a:pt x="8181" y="7335"/>
                  <a:pt x="8182" y="7336"/>
                  <a:pt x="8183" y="7337"/>
                </a:cubicBezTo>
                <a:lnTo>
                  <a:pt x="8184" y="7340"/>
                </a:lnTo>
                <a:lnTo>
                  <a:pt x="8177" y="7336"/>
                </a:lnTo>
                <a:lnTo>
                  <a:pt x="8170" y="7327"/>
                </a:lnTo>
                <a:lnTo>
                  <a:pt x="8168" y="7319"/>
                </a:lnTo>
                <a:lnTo>
                  <a:pt x="8169" y="7300"/>
                </a:lnTo>
                <a:cubicBezTo>
                  <a:pt x="8169" y="7299"/>
                  <a:pt x="8169" y="7299"/>
                  <a:pt x="8169" y="7298"/>
                </a:cubicBezTo>
                <a:lnTo>
                  <a:pt x="8165" y="7288"/>
                </a:lnTo>
                <a:cubicBezTo>
                  <a:pt x="8165" y="7287"/>
                  <a:pt x="8165" y="7287"/>
                  <a:pt x="8165" y="7286"/>
                </a:cubicBezTo>
                <a:lnTo>
                  <a:pt x="8159" y="7277"/>
                </a:lnTo>
                <a:lnTo>
                  <a:pt x="8155" y="7274"/>
                </a:lnTo>
                <a:cubicBezTo>
                  <a:pt x="8155" y="7273"/>
                  <a:pt x="8154" y="7273"/>
                  <a:pt x="8153" y="7273"/>
                </a:cubicBezTo>
                <a:lnTo>
                  <a:pt x="8147" y="7272"/>
                </a:lnTo>
                <a:cubicBezTo>
                  <a:pt x="8146" y="7272"/>
                  <a:pt x="8146" y="7271"/>
                  <a:pt x="8145" y="7272"/>
                </a:cubicBezTo>
                <a:lnTo>
                  <a:pt x="8139" y="7274"/>
                </a:lnTo>
                <a:cubicBezTo>
                  <a:pt x="8138" y="7274"/>
                  <a:pt x="8138" y="7275"/>
                  <a:pt x="8138" y="7275"/>
                </a:cubicBezTo>
                <a:lnTo>
                  <a:pt x="8131" y="7281"/>
                </a:lnTo>
                <a:lnTo>
                  <a:pt x="8125" y="7288"/>
                </a:lnTo>
                <a:lnTo>
                  <a:pt x="8121" y="7297"/>
                </a:lnTo>
                <a:lnTo>
                  <a:pt x="8113" y="7319"/>
                </a:lnTo>
                <a:lnTo>
                  <a:pt x="8110" y="7325"/>
                </a:lnTo>
                <a:lnTo>
                  <a:pt x="8101" y="7336"/>
                </a:lnTo>
                <a:cubicBezTo>
                  <a:pt x="8100" y="7336"/>
                  <a:pt x="8100" y="7337"/>
                  <a:pt x="8099" y="7337"/>
                </a:cubicBezTo>
                <a:lnTo>
                  <a:pt x="8096" y="7345"/>
                </a:lnTo>
                <a:cubicBezTo>
                  <a:pt x="8095" y="7347"/>
                  <a:pt x="8095" y="7350"/>
                  <a:pt x="8096" y="7352"/>
                </a:cubicBezTo>
                <a:lnTo>
                  <a:pt x="8097" y="7357"/>
                </a:lnTo>
                <a:cubicBezTo>
                  <a:pt x="8098" y="7358"/>
                  <a:pt x="8100" y="7360"/>
                  <a:pt x="8101" y="7360"/>
                </a:cubicBezTo>
                <a:lnTo>
                  <a:pt x="8110" y="7362"/>
                </a:lnTo>
                <a:lnTo>
                  <a:pt x="8119" y="7360"/>
                </a:lnTo>
                <a:lnTo>
                  <a:pt x="8125" y="7357"/>
                </a:lnTo>
                <a:cubicBezTo>
                  <a:pt x="8126" y="7357"/>
                  <a:pt x="8126" y="7357"/>
                  <a:pt x="8127" y="7356"/>
                </a:cubicBezTo>
                <a:cubicBezTo>
                  <a:pt x="8127" y="7356"/>
                  <a:pt x="8127" y="7356"/>
                  <a:pt x="8127" y="7356"/>
                </a:cubicBezTo>
                <a:lnTo>
                  <a:pt x="8147" y="7381"/>
                </a:lnTo>
                <a:lnTo>
                  <a:pt x="8127" y="7366"/>
                </a:lnTo>
                <a:cubicBezTo>
                  <a:pt x="8126" y="7366"/>
                  <a:pt x="8125" y="7366"/>
                  <a:pt x="8124" y="7366"/>
                </a:cubicBezTo>
                <a:lnTo>
                  <a:pt x="8115" y="7366"/>
                </a:lnTo>
                <a:cubicBezTo>
                  <a:pt x="8114" y="7366"/>
                  <a:pt x="8112" y="7367"/>
                  <a:pt x="8111" y="7368"/>
                </a:cubicBezTo>
                <a:lnTo>
                  <a:pt x="8103" y="7382"/>
                </a:lnTo>
                <a:lnTo>
                  <a:pt x="8100" y="7383"/>
                </a:lnTo>
                <a:lnTo>
                  <a:pt x="8091" y="7384"/>
                </a:lnTo>
                <a:lnTo>
                  <a:pt x="8086" y="7386"/>
                </a:lnTo>
                <a:lnTo>
                  <a:pt x="8075" y="7395"/>
                </a:lnTo>
                <a:lnTo>
                  <a:pt x="8077" y="7390"/>
                </a:lnTo>
                <a:lnTo>
                  <a:pt x="8080" y="7383"/>
                </a:lnTo>
                <a:lnTo>
                  <a:pt x="8080" y="7377"/>
                </a:lnTo>
                <a:cubicBezTo>
                  <a:pt x="8081" y="7376"/>
                  <a:pt x="8081" y="7374"/>
                  <a:pt x="8080" y="7373"/>
                </a:cubicBezTo>
                <a:lnTo>
                  <a:pt x="8079" y="7370"/>
                </a:lnTo>
                <a:cubicBezTo>
                  <a:pt x="8078" y="7367"/>
                  <a:pt x="8077" y="7366"/>
                  <a:pt x="8075" y="7366"/>
                </a:cubicBezTo>
                <a:lnTo>
                  <a:pt x="8054" y="7363"/>
                </a:lnTo>
                <a:cubicBezTo>
                  <a:pt x="8053" y="7363"/>
                  <a:pt x="8053" y="7363"/>
                  <a:pt x="8052" y="7363"/>
                </a:cubicBezTo>
                <a:lnTo>
                  <a:pt x="8047" y="7364"/>
                </a:lnTo>
                <a:cubicBezTo>
                  <a:pt x="8046" y="7364"/>
                  <a:pt x="8045" y="7365"/>
                  <a:pt x="8045" y="7366"/>
                </a:cubicBezTo>
                <a:lnTo>
                  <a:pt x="8031" y="7379"/>
                </a:lnTo>
                <a:lnTo>
                  <a:pt x="8018" y="7399"/>
                </a:lnTo>
                <a:lnTo>
                  <a:pt x="8005" y="7412"/>
                </a:lnTo>
                <a:lnTo>
                  <a:pt x="7995" y="7408"/>
                </a:lnTo>
                <a:lnTo>
                  <a:pt x="7992" y="7392"/>
                </a:lnTo>
                <a:lnTo>
                  <a:pt x="7991" y="7388"/>
                </a:lnTo>
                <a:cubicBezTo>
                  <a:pt x="7991" y="7387"/>
                  <a:pt x="7990" y="7386"/>
                  <a:pt x="7990" y="7385"/>
                </a:cubicBezTo>
                <a:lnTo>
                  <a:pt x="7977" y="7370"/>
                </a:lnTo>
                <a:cubicBezTo>
                  <a:pt x="7977" y="7370"/>
                  <a:pt x="7976" y="7369"/>
                  <a:pt x="7975" y="7369"/>
                </a:cubicBezTo>
                <a:lnTo>
                  <a:pt x="7970" y="7366"/>
                </a:lnTo>
                <a:lnTo>
                  <a:pt x="7959" y="7348"/>
                </a:lnTo>
                <a:lnTo>
                  <a:pt x="7952" y="7341"/>
                </a:lnTo>
                <a:cubicBezTo>
                  <a:pt x="7951" y="7340"/>
                  <a:pt x="7950" y="7340"/>
                  <a:pt x="7949" y="7340"/>
                </a:cubicBezTo>
                <a:lnTo>
                  <a:pt x="7940" y="7340"/>
                </a:lnTo>
                <a:cubicBezTo>
                  <a:pt x="7939" y="7340"/>
                  <a:pt x="7938" y="7340"/>
                  <a:pt x="7938" y="7341"/>
                </a:cubicBezTo>
                <a:lnTo>
                  <a:pt x="7922" y="7351"/>
                </a:lnTo>
                <a:lnTo>
                  <a:pt x="7905" y="7357"/>
                </a:lnTo>
                <a:lnTo>
                  <a:pt x="7896" y="7363"/>
                </a:lnTo>
                <a:lnTo>
                  <a:pt x="7878" y="7385"/>
                </a:lnTo>
                <a:lnTo>
                  <a:pt x="7855" y="7400"/>
                </a:lnTo>
                <a:lnTo>
                  <a:pt x="7850" y="7406"/>
                </a:lnTo>
                <a:cubicBezTo>
                  <a:pt x="7850" y="7407"/>
                  <a:pt x="7849" y="7408"/>
                  <a:pt x="7849" y="7408"/>
                </a:cubicBezTo>
                <a:lnTo>
                  <a:pt x="7846" y="7416"/>
                </a:lnTo>
                <a:cubicBezTo>
                  <a:pt x="7845" y="7418"/>
                  <a:pt x="7846" y="7420"/>
                  <a:pt x="7847" y="7422"/>
                </a:cubicBezTo>
                <a:cubicBezTo>
                  <a:pt x="7848" y="7424"/>
                  <a:pt x="7850" y="7425"/>
                  <a:pt x="7851" y="7425"/>
                </a:cubicBezTo>
                <a:lnTo>
                  <a:pt x="7861" y="7424"/>
                </a:lnTo>
                <a:lnTo>
                  <a:pt x="7863" y="7425"/>
                </a:lnTo>
                <a:lnTo>
                  <a:pt x="7865" y="7436"/>
                </a:lnTo>
                <a:cubicBezTo>
                  <a:pt x="7865" y="7437"/>
                  <a:pt x="7865" y="7438"/>
                  <a:pt x="7865" y="7438"/>
                </a:cubicBezTo>
                <a:lnTo>
                  <a:pt x="7878" y="7466"/>
                </a:lnTo>
                <a:lnTo>
                  <a:pt x="7881" y="7471"/>
                </a:lnTo>
                <a:cubicBezTo>
                  <a:pt x="7882" y="7472"/>
                  <a:pt x="7884" y="7473"/>
                  <a:pt x="7886" y="7473"/>
                </a:cubicBezTo>
                <a:lnTo>
                  <a:pt x="7893" y="7472"/>
                </a:lnTo>
                <a:lnTo>
                  <a:pt x="7881" y="7480"/>
                </a:lnTo>
                <a:cubicBezTo>
                  <a:pt x="7881" y="7480"/>
                  <a:pt x="7880" y="7481"/>
                  <a:pt x="7879" y="7481"/>
                </a:cubicBezTo>
                <a:lnTo>
                  <a:pt x="7870" y="7495"/>
                </a:lnTo>
                <a:lnTo>
                  <a:pt x="7867" y="7504"/>
                </a:lnTo>
                <a:cubicBezTo>
                  <a:pt x="7866" y="7504"/>
                  <a:pt x="7867" y="7505"/>
                  <a:pt x="7867" y="7506"/>
                </a:cubicBezTo>
                <a:lnTo>
                  <a:pt x="7865" y="7515"/>
                </a:lnTo>
                <a:cubicBezTo>
                  <a:pt x="7864" y="7516"/>
                  <a:pt x="7865" y="7517"/>
                  <a:pt x="7865" y="7518"/>
                </a:cubicBezTo>
                <a:lnTo>
                  <a:pt x="7866" y="7522"/>
                </a:lnTo>
                <a:cubicBezTo>
                  <a:pt x="7866" y="7523"/>
                  <a:pt x="7867" y="7524"/>
                  <a:pt x="7868" y="7525"/>
                </a:cubicBezTo>
                <a:lnTo>
                  <a:pt x="7871" y="7528"/>
                </a:lnTo>
                <a:lnTo>
                  <a:pt x="7872" y="7529"/>
                </a:lnTo>
                <a:lnTo>
                  <a:pt x="7871" y="7534"/>
                </a:lnTo>
                <a:lnTo>
                  <a:pt x="7870" y="7535"/>
                </a:lnTo>
                <a:lnTo>
                  <a:pt x="7868" y="7535"/>
                </a:lnTo>
                <a:cubicBezTo>
                  <a:pt x="7866" y="7535"/>
                  <a:pt x="7864" y="7538"/>
                  <a:pt x="7863" y="7540"/>
                </a:cubicBezTo>
                <a:cubicBezTo>
                  <a:pt x="7863" y="7543"/>
                  <a:pt x="7863" y="7546"/>
                  <a:pt x="7865" y="7548"/>
                </a:cubicBezTo>
                <a:lnTo>
                  <a:pt x="7870" y="7552"/>
                </a:lnTo>
                <a:cubicBezTo>
                  <a:pt x="7871" y="7553"/>
                  <a:pt x="7873" y="7554"/>
                  <a:pt x="7874" y="7554"/>
                </a:cubicBezTo>
                <a:lnTo>
                  <a:pt x="7959" y="7541"/>
                </a:lnTo>
                <a:cubicBezTo>
                  <a:pt x="7960" y="7541"/>
                  <a:pt x="7961" y="7541"/>
                  <a:pt x="7962" y="7540"/>
                </a:cubicBezTo>
                <a:lnTo>
                  <a:pt x="7970" y="7533"/>
                </a:lnTo>
                <a:lnTo>
                  <a:pt x="7979" y="7532"/>
                </a:lnTo>
                <a:lnTo>
                  <a:pt x="7971" y="7536"/>
                </a:lnTo>
                <a:cubicBezTo>
                  <a:pt x="7969" y="7537"/>
                  <a:pt x="7968" y="7539"/>
                  <a:pt x="7967" y="7541"/>
                </a:cubicBezTo>
                <a:cubicBezTo>
                  <a:pt x="7967" y="7543"/>
                  <a:pt x="7967" y="7545"/>
                  <a:pt x="7969" y="7547"/>
                </a:cubicBezTo>
                <a:lnTo>
                  <a:pt x="7975" y="7554"/>
                </a:lnTo>
                <a:lnTo>
                  <a:pt x="7976" y="7557"/>
                </a:lnTo>
                <a:lnTo>
                  <a:pt x="7969" y="7561"/>
                </a:lnTo>
                <a:cubicBezTo>
                  <a:pt x="7967" y="7561"/>
                  <a:pt x="7966" y="7563"/>
                  <a:pt x="7966" y="7565"/>
                </a:cubicBezTo>
                <a:cubicBezTo>
                  <a:pt x="7965" y="7568"/>
                  <a:pt x="7966" y="7570"/>
                  <a:pt x="7967" y="7571"/>
                </a:cubicBezTo>
                <a:lnTo>
                  <a:pt x="7974" y="7578"/>
                </a:lnTo>
                <a:cubicBezTo>
                  <a:pt x="7975" y="7579"/>
                  <a:pt x="7976" y="7580"/>
                  <a:pt x="7977" y="7580"/>
                </a:cubicBezTo>
                <a:lnTo>
                  <a:pt x="8003" y="7581"/>
                </a:lnTo>
                <a:cubicBezTo>
                  <a:pt x="8004" y="7581"/>
                  <a:pt x="8004" y="7581"/>
                  <a:pt x="8005" y="7581"/>
                </a:cubicBezTo>
                <a:lnTo>
                  <a:pt x="8007" y="7580"/>
                </a:lnTo>
                <a:lnTo>
                  <a:pt x="8004" y="7587"/>
                </a:lnTo>
                <a:cubicBezTo>
                  <a:pt x="8003" y="7588"/>
                  <a:pt x="8003" y="7589"/>
                  <a:pt x="8003" y="7590"/>
                </a:cubicBezTo>
                <a:lnTo>
                  <a:pt x="8003" y="7600"/>
                </a:lnTo>
                <a:cubicBezTo>
                  <a:pt x="8003" y="7601"/>
                  <a:pt x="8003" y="7601"/>
                  <a:pt x="8004" y="7602"/>
                </a:cubicBezTo>
                <a:cubicBezTo>
                  <a:pt x="8003" y="7601"/>
                  <a:pt x="8002" y="7601"/>
                  <a:pt x="8002" y="7601"/>
                </a:cubicBezTo>
                <a:lnTo>
                  <a:pt x="7993" y="7597"/>
                </a:lnTo>
                <a:cubicBezTo>
                  <a:pt x="7992" y="7596"/>
                  <a:pt x="7990" y="7597"/>
                  <a:pt x="7988" y="7599"/>
                </a:cubicBezTo>
                <a:lnTo>
                  <a:pt x="7982" y="7607"/>
                </a:lnTo>
                <a:cubicBezTo>
                  <a:pt x="7981" y="7608"/>
                  <a:pt x="7980" y="7609"/>
                  <a:pt x="7980" y="7611"/>
                </a:cubicBezTo>
                <a:lnTo>
                  <a:pt x="7979" y="7624"/>
                </a:lnTo>
                <a:cubicBezTo>
                  <a:pt x="7979" y="7625"/>
                  <a:pt x="7979" y="7625"/>
                  <a:pt x="7979" y="7626"/>
                </a:cubicBezTo>
                <a:lnTo>
                  <a:pt x="7981" y="7637"/>
                </a:lnTo>
                <a:cubicBezTo>
                  <a:pt x="7982" y="7638"/>
                  <a:pt x="7982" y="7639"/>
                  <a:pt x="7982" y="7639"/>
                </a:cubicBezTo>
                <a:lnTo>
                  <a:pt x="7988" y="7650"/>
                </a:lnTo>
                <a:lnTo>
                  <a:pt x="7993" y="7657"/>
                </a:lnTo>
                <a:cubicBezTo>
                  <a:pt x="7993" y="7657"/>
                  <a:pt x="7994" y="7657"/>
                  <a:pt x="7995" y="7658"/>
                </a:cubicBezTo>
                <a:lnTo>
                  <a:pt x="8005" y="7663"/>
                </a:lnTo>
                <a:cubicBezTo>
                  <a:pt x="8006" y="7664"/>
                  <a:pt x="8007" y="7664"/>
                  <a:pt x="8008" y="7664"/>
                </a:cubicBezTo>
                <a:lnTo>
                  <a:pt x="8025" y="7660"/>
                </a:lnTo>
                <a:lnTo>
                  <a:pt x="8021" y="7663"/>
                </a:lnTo>
                <a:cubicBezTo>
                  <a:pt x="8020" y="7664"/>
                  <a:pt x="8019" y="7666"/>
                  <a:pt x="8019" y="7667"/>
                </a:cubicBezTo>
                <a:lnTo>
                  <a:pt x="8018" y="7675"/>
                </a:lnTo>
                <a:lnTo>
                  <a:pt x="8018" y="7683"/>
                </a:lnTo>
                <a:lnTo>
                  <a:pt x="8015" y="7673"/>
                </a:lnTo>
                <a:cubicBezTo>
                  <a:pt x="8015" y="7672"/>
                  <a:pt x="8013" y="7671"/>
                  <a:pt x="8012" y="7670"/>
                </a:cubicBezTo>
                <a:lnTo>
                  <a:pt x="8005" y="7664"/>
                </a:lnTo>
                <a:cubicBezTo>
                  <a:pt x="8005" y="7663"/>
                  <a:pt x="8004" y="7663"/>
                  <a:pt x="8003" y="7663"/>
                </a:cubicBezTo>
                <a:lnTo>
                  <a:pt x="7991" y="7663"/>
                </a:lnTo>
                <a:lnTo>
                  <a:pt x="7976" y="7636"/>
                </a:lnTo>
                <a:cubicBezTo>
                  <a:pt x="7976" y="7635"/>
                  <a:pt x="7975" y="7634"/>
                  <a:pt x="7974" y="7633"/>
                </a:cubicBezTo>
                <a:lnTo>
                  <a:pt x="7962" y="7625"/>
                </a:lnTo>
                <a:cubicBezTo>
                  <a:pt x="7961" y="7625"/>
                  <a:pt x="7961" y="7625"/>
                  <a:pt x="7960" y="7624"/>
                </a:cubicBezTo>
                <a:lnTo>
                  <a:pt x="7935" y="7617"/>
                </a:lnTo>
                <a:lnTo>
                  <a:pt x="7927" y="7610"/>
                </a:lnTo>
                <a:cubicBezTo>
                  <a:pt x="7926" y="7609"/>
                  <a:pt x="7926" y="7609"/>
                  <a:pt x="7925" y="7609"/>
                </a:cubicBezTo>
                <a:lnTo>
                  <a:pt x="7921" y="7607"/>
                </a:lnTo>
                <a:cubicBezTo>
                  <a:pt x="7919" y="7607"/>
                  <a:pt x="7916" y="7608"/>
                  <a:pt x="7915" y="7612"/>
                </a:cubicBezTo>
                <a:lnTo>
                  <a:pt x="7911" y="7628"/>
                </a:lnTo>
                <a:lnTo>
                  <a:pt x="7910" y="7624"/>
                </a:lnTo>
                <a:cubicBezTo>
                  <a:pt x="7909" y="7621"/>
                  <a:pt x="7907" y="7619"/>
                  <a:pt x="7905" y="7620"/>
                </a:cubicBezTo>
                <a:lnTo>
                  <a:pt x="7900" y="7620"/>
                </a:lnTo>
                <a:lnTo>
                  <a:pt x="7901" y="7619"/>
                </a:lnTo>
                <a:cubicBezTo>
                  <a:pt x="7902" y="7618"/>
                  <a:pt x="7902" y="7618"/>
                  <a:pt x="7903" y="7617"/>
                </a:cubicBezTo>
                <a:lnTo>
                  <a:pt x="7906" y="7612"/>
                </a:lnTo>
                <a:cubicBezTo>
                  <a:pt x="7906" y="7611"/>
                  <a:pt x="7906" y="7610"/>
                  <a:pt x="7907" y="7609"/>
                </a:cubicBezTo>
                <a:lnTo>
                  <a:pt x="7909" y="7601"/>
                </a:lnTo>
                <a:cubicBezTo>
                  <a:pt x="7909" y="7599"/>
                  <a:pt x="7909" y="7597"/>
                  <a:pt x="7908" y="7595"/>
                </a:cubicBezTo>
                <a:cubicBezTo>
                  <a:pt x="7907" y="7594"/>
                  <a:pt x="7906" y="7593"/>
                  <a:pt x="7904" y="7593"/>
                </a:cubicBezTo>
                <a:lnTo>
                  <a:pt x="7864" y="7590"/>
                </a:lnTo>
                <a:cubicBezTo>
                  <a:pt x="7863" y="7590"/>
                  <a:pt x="7862" y="7590"/>
                  <a:pt x="7861" y="7591"/>
                </a:cubicBezTo>
                <a:lnTo>
                  <a:pt x="7850" y="7599"/>
                </a:lnTo>
                <a:cubicBezTo>
                  <a:pt x="7848" y="7600"/>
                  <a:pt x="7847" y="7604"/>
                  <a:pt x="7848" y="7607"/>
                </a:cubicBezTo>
                <a:lnTo>
                  <a:pt x="7851" y="7614"/>
                </a:lnTo>
                <a:lnTo>
                  <a:pt x="7853" y="7619"/>
                </a:lnTo>
                <a:cubicBezTo>
                  <a:pt x="7854" y="7619"/>
                  <a:pt x="7853" y="7619"/>
                  <a:pt x="7854" y="7620"/>
                </a:cubicBezTo>
                <a:lnTo>
                  <a:pt x="7856" y="7622"/>
                </a:lnTo>
                <a:lnTo>
                  <a:pt x="7855" y="7626"/>
                </a:lnTo>
                <a:lnTo>
                  <a:pt x="7854" y="7628"/>
                </a:lnTo>
                <a:lnTo>
                  <a:pt x="7829" y="7595"/>
                </a:lnTo>
                <a:cubicBezTo>
                  <a:pt x="7829" y="7595"/>
                  <a:pt x="7828" y="7594"/>
                  <a:pt x="7827" y="7594"/>
                </a:cubicBezTo>
                <a:lnTo>
                  <a:pt x="7822" y="7591"/>
                </a:lnTo>
                <a:cubicBezTo>
                  <a:pt x="7821" y="7590"/>
                  <a:pt x="7819" y="7590"/>
                  <a:pt x="7818" y="7591"/>
                </a:cubicBezTo>
                <a:lnTo>
                  <a:pt x="7812" y="7593"/>
                </a:lnTo>
                <a:cubicBezTo>
                  <a:pt x="7811" y="7593"/>
                  <a:pt x="7811" y="7594"/>
                  <a:pt x="7810" y="7595"/>
                </a:cubicBezTo>
                <a:lnTo>
                  <a:pt x="7799" y="7607"/>
                </a:lnTo>
                <a:lnTo>
                  <a:pt x="7794" y="7615"/>
                </a:lnTo>
                <a:lnTo>
                  <a:pt x="7792" y="7613"/>
                </a:lnTo>
                <a:cubicBezTo>
                  <a:pt x="7791" y="7611"/>
                  <a:pt x="7788" y="7612"/>
                  <a:pt x="7786" y="7613"/>
                </a:cubicBezTo>
                <a:lnTo>
                  <a:pt x="7783" y="7616"/>
                </a:lnTo>
                <a:cubicBezTo>
                  <a:pt x="7783" y="7616"/>
                  <a:pt x="7782" y="7617"/>
                  <a:pt x="7782" y="7618"/>
                </a:cubicBezTo>
                <a:lnTo>
                  <a:pt x="7780" y="7625"/>
                </a:lnTo>
                <a:cubicBezTo>
                  <a:pt x="7779" y="7626"/>
                  <a:pt x="7779" y="7628"/>
                  <a:pt x="7779" y="7629"/>
                </a:cubicBezTo>
                <a:lnTo>
                  <a:pt x="7775" y="7622"/>
                </a:lnTo>
                <a:cubicBezTo>
                  <a:pt x="7774" y="7621"/>
                  <a:pt x="7773" y="7621"/>
                  <a:pt x="7773" y="7620"/>
                </a:cubicBezTo>
                <a:lnTo>
                  <a:pt x="7768" y="7617"/>
                </a:lnTo>
                <a:cubicBezTo>
                  <a:pt x="7767" y="7617"/>
                  <a:pt x="7766" y="7617"/>
                  <a:pt x="7765" y="7617"/>
                </a:cubicBezTo>
                <a:lnTo>
                  <a:pt x="7710" y="7622"/>
                </a:lnTo>
                <a:cubicBezTo>
                  <a:pt x="7710" y="7622"/>
                  <a:pt x="7709" y="7623"/>
                  <a:pt x="7709" y="7623"/>
                </a:cubicBezTo>
                <a:lnTo>
                  <a:pt x="7702" y="7627"/>
                </a:lnTo>
                <a:cubicBezTo>
                  <a:pt x="7701" y="7627"/>
                  <a:pt x="7701" y="7627"/>
                  <a:pt x="7700" y="7628"/>
                </a:cubicBezTo>
                <a:lnTo>
                  <a:pt x="7695" y="7634"/>
                </a:lnTo>
                <a:cubicBezTo>
                  <a:pt x="7694" y="7635"/>
                  <a:pt x="7694" y="7635"/>
                  <a:pt x="7693" y="7636"/>
                </a:cubicBezTo>
                <a:lnTo>
                  <a:pt x="7691" y="7641"/>
                </a:lnTo>
                <a:cubicBezTo>
                  <a:pt x="7690" y="7642"/>
                  <a:pt x="7690" y="7642"/>
                  <a:pt x="7690" y="7643"/>
                </a:cubicBezTo>
                <a:lnTo>
                  <a:pt x="7688" y="7650"/>
                </a:lnTo>
                <a:cubicBezTo>
                  <a:pt x="7688" y="7652"/>
                  <a:pt x="7688" y="7652"/>
                  <a:pt x="7688" y="7654"/>
                </a:cubicBezTo>
                <a:lnTo>
                  <a:pt x="7689" y="7658"/>
                </a:lnTo>
                <a:cubicBezTo>
                  <a:pt x="7690" y="7659"/>
                  <a:pt x="7690" y="7660"/>
                  <a:pt x="7691" y="7661"/>
                </a:cubicBezTo>
                <a:lnTo>
                  <a:pt x="7693" y="7663"/>
                </a:lnTo>
                <a:lnTo>
                  <a:pt x="7693" y="7666"/>
                </a:lnTo>
                <a:lnTo>
                  <a:pt x="7692" y="7673"/>
                </a:lnTo>
                <a:cubicBezTo>
                  <a:pt x="7692" y="7674"/>
                  <a:pt x="7692" y="7676"/>
                  <a:pt x="7692" y="7677"/>
                </a:cubicBezTo>
                <a:lnTo>
                  <a:pt x="7693" y="7679"/>
                </a:lnTo>
                <a:lnTo>
                  <a:pt x="7692" y="7683"/>
                </a:lnTo>
                <a:cubicBezTo>
                  <a:pt x="7692" y="7685"/>
                  <a:pt x="7692" y="7687"/>
                  <a:pt x="7693" y="7688"/>
                </a:cubicBezTo>
                <a:cubicBezTo>
                  <a:pt x="7694" y="7690"/>
                  <a:pt x="7695" y="7691"/>
                  <a:pt x="7697" y="7691"/>
                </a:cubicBezTo>
                <a:lnTo>
                  <a:pt x="7745" y="7686"/>
                </a:lnTo>
                <a:cubicBezTo>
                  <a:pt x="7745" y="7687"/>
                  <a:pt x="7745" y="7688"/>
                  <a:pt x="7745" y="7689"/>
                </a:cubicBezTo>
                <a:lnTo>
                  <a:pt x="7745" y="7694"/>
                </a:lnTo>
                <a:cubicBezTo>
                  <a:pt x="7745" y="7694"/>
                  <a:pt x="7745" y="7695"/>
                  <a:pt x="7745" y="7695"/>
                </a:cubicBezTo>
                <a:cubicBezTo>
                  <a:pt x="7744" y="7695"/>
                  <a:pt x="7742" y="7696"/>
                  <a:pt x="7742" y="7696"/>
                </a:cubicBezTo>
                <a:lnTo>
                  <a:pt x="7735" y="7701"/>
                </a:lnTo>
                <a:lnTo>
                  <a:pt x="7732" y="7705"/>
                </a:lnTo>
                <a:lnTo>
                  <a:pt x="7714" y="7716"/>
                </a:lnTo>
                <a:lnTo>
                  <a:pt x="7693" y="7719"/>
                </a:lnTo>
                <a:cubicBezTo>
                  <a:pt x="7692" y="7719"/>
                  <a:pt x="7691" y="7719"/>
                  <a:pt x="7691" y="7720"/>
                </a:cubicBezTo>
                <a:lnTo>
                  <a:pt x="7684" y="7726"/>
                </a:lnTo>
                <a:cubicBezTo>
                  <a:pt x="7683" y="7728"/>
                  <a:pt x="7682" y="7729"/>
                  <a:pt x="7682" y="7731"/>
                </a:cubicBezTo>
                <a:cubicBezTo>
                  <a:pt x="7682" y="7733"/>
                  <a:pt x="7682" y="7735"/>
                  <a:pt x="7683" y="7736"/>
                </a:cubicBezTo>
                <a:lnTo>
                  <a:pt x="7688" y="7742"/>
                </a:lnTo>
                <a:cubicBezTo>
                  <a:pt x="7689" y="7743"/>
                  <a:pt x="7691" y="7744"/>
                  <a:pt x="7693" y="7743"/>
                </a:cubicBezTo>
                <a:lnTo>
                  <a:pt x="7698" y="7742"/>
                </a:lnTo>
                <a:cubicBezTo>
                  <a:pt x="7698" y="7742"/>
                  <a:pt x="7699" y="7741"/>
                  <a:pt x="7699" y="7741"/>
                </a:cubicBezTo>
                <a:lnTo>
                  <a:pt x="7703" y="7739"/>
                </a:lnTo>
                <a:lnTo>
                  <a:pt x="7706" y="7738"/>
                </a:lnTo>
                <a:lnTo>
                  <a:pt x="7713" y="7751"/>
                </a:lnTo>
                <a:lnTo>
                  <a:pt x="7717" y="7756"/>
                </a:lnTo>
                <a:cubicBezTo>
                  <a:pt x="7718" y="7756"/>
                  <a:pt x="7719" y="7756"/>
                  <a:pt x="7719" y="7756"/>
                </a:cubicBezTo>
                <a:lnTo>
                  <a:pt x="7729" y="7761"/>
                </a:lnTo>
                <a:cubicBezTo>
                  <a:pt x="7730" y="7762"/>
                  <a:pt x="7731" y="7761"/>
                  <a:pt x="7731" y="7761"/>
                </a:cubicBezTo>
                <a:lnTo>
                  <a:pt x="7752" y="7757"/>
                </a:lnTo>
                <a:cubicBezTo>
                  <a:pt x="7753" y="7757"/>
                  <a:pt x="7754" y="7757"/>
                  <a:pt x="7754" y="7756"/>
                </a:cubicBezTo>
                <a:lnTo>
                  <a:pt x="7805" y="7726"/>
                </a:lnTo>
                <a:lnTo>
                  <a:pt x="7815" y="7725"/>
                </a:lnTo>
                <a:cubicBezTo>
                  <a:pt x="7815" y="7726"/>
                  <a:pt x="7815" y="7727"/>
                  <a:pt x="7815" y="7728"/>
                </a:cubicBezTo>
                <a:cubicBezTo>
                  <a:pt x="7815" y="7730"/>
                  <a:pt x="7816" y="7732"/>
                  <a:pt x="7818" y="7733"/>
                </a:cubicBezTo>
                <a:lnTo>
                  <a:pt x="7823" y="7737"/>
                </a:lnTo>
                <a:cubicBezTo>
                  <a:pt x="7824" y="7738"/>
                  <a:pt x="7824" y="7738"/>
                  <a:pt x="7825" y="7738"/>
                </a:cubicBezTo>
                <a:lnTo>
                  <a:pt x="7835" y="7736"/>
                </a:lnTo>
                <a:lnTo>
                  <a:pt x="7839" y="7738"/>
                </a:lnTo>
                <a:lnTo>
                  <a:pt x="7847" y="7752"/>
                </a:lnTo>
                <a:lnTo>
                  <a:pt x="7821" y="7743"/>
                </a:lnTo>
                <a:lnTo>
                  <a:pt x="7816" y="7735"/>
                </a:lnTo>
                <a:cubicBezTo>
                  <a:pt x="7815" y="7735"/>
                  <a:pt x="7815" y="7734"/>
                  <a:pt x="7814" y="7734"/>
                </a:cubicBezTo>
                <a:lnTo>
                  <a:pt x="7811" y="7731"/>
                </a:lnTo>
                <a:cubicBezTo>
                  <a:pt x="7810" y="7730"/>
                  <a:pt x="7808" y="7730"/>
                  <a:pt x="7807" y="7730"/>
                </a:cubicBezTo>
                <a:lnTo>
                  <a:pt x="7802" y="7731"/>
                </a:lnTo>
                <a:cubicBezTo>
                  <a:pt x="7802" y="7731"/>
                  <a:pt x="7801" y="7732"/>
                  <a:pt x="7800" y="7733"/>
                </a:cubicBezTo>
                <a:lnTo>
                  <a:pt x="7790" y="7743"/>
                </a:lnTo>
                <a:lnTo>
                  <a:pt x="7769" y="7755"/>
                </a:lnTo>
                <a:lnTo>
                  <a:pt x="7764" y="7760"/>
                </a:lnTo>
                <a:cubicBezTo>
                  <a:pt x="7762" y="7761"/>
                  <a:pt x="7762" y="7762"/>
                  <a:pt x="7762" y="7764"/>
                </a:cubicBezTo>
                <a:lnTo>
                  <a:pt x="7762" y="7769"/>
                </a:lnTo>
                <a:cubicBezTo>
                  <a:pt x="7762" y="7770"/>
                  <a:pt x="7762" y="7770"/>
                  <a:pt x="7762" y="7770"/>
                </a:cubicBezTo>
                <a:lnTo>
                  <a:pt x="7759" y="7768"/>
                </a:lnTo>
                <a:cubicBezTo>
                  <a:pt x="7759" y="7767"/>
                  <a:pt x="7758" y="7766"/>
                  <a:pt x="7757" y="7766"/>
                </a:cubicBezTo>
                <a:lnTo>
                  <a:pt x="7752" y="7765"/>
                </a:lnTo>
                <a:cubicBezTo>
                  <a:pt x="7751" y="7765"/>
                  <a:pt x="7750" y="7765"/>
                  <a:pt x="7750" y="7765"/>
                </a:cubicBezTo>
                <a:lnTo>
                  <a:pt x="7738" y="7768"/>
                </a:lnTo>
                <a:cubicBezTo>
                  <a:pt x="7738" y="7769"/>
                  <a:pt x="7738" y="7769"/>
                  <a:pt x="7737" y="7769"/>
                </a:cubicBezTo>
                <a:lnTo>
                  <a:pt x="7728" y="7775"/>
                </a:lnTo>
                <a:cubicBezTo>
                  <a:pt x="7727" y="7776"/>
                  <a:pt x="7727" y="7778"/>
                  <a:pt x="7726" y="7780"/>
                </a:cubicBezTo>
                <a:lnTo>
                  <a:pt x="7724" y="7795"/>
                </a:lnTo>
                <a:cubicBezTo>
                  <a:pt x="7724" y="7796"/>
                  <a:pt x="7724" y="7796"/>
                  <a:pt x="7724" y="7797"/>
                </a:cubicBezTo>
                <a:lnTo>
                  <a:pt x="7726" y="7818"/>
                </a:lnTo>
                <a:lnTo>
                  <a:pt x="7722" y="7807"/>
                </a:lnTo>
                <a:lnTo>
                  <a:pt x="7721" y="7802"/>
                </a:lnTo>
                <a:cubicBezTo>
                  <a:pt x="7720" y="7802"/>
                  <a:pt x="7720" y="7801"/>
                  <a:pt x="7720" y="7801"/>
                </a:cubicBezTo>
                <a:lnTo>
                  <a:pt x="7713" y="7788"/>
                </a:lnTo>
                <a:cubicBezTo>
                  <a:pt x="7712" y="7785"/>
                  <a:pt x="7709" y="7784"/>
                  <a:pt x="7707" y="7785"/>
                </a:cubicBezTo>
                <a:lnTo>
                  <a:pt x="7690" y="7794"/>
                </a:lnTo>
                <a:lnTo>
                  <a:pt x="7662" y="7815"/>
                </a:lnTo>
                <a:lnTo>
                  <a:pt x="7651" y="7819"/>
                </a:lnTo>
                <a:cubicBezTo>
                  <a:pt x="7650" y="7819"/>
                  <a:pt x="7649" y="7819"/>
                  <a:pt x="7649" y="7819"/>
                </a:cubicBezTo>
                <a:lnTo>
                  <a:pt x="7636" y="7831"/>
                </a:lnTo>
                <a:cubicBezTo>
                  <a:pt x="7635" y="7831"/>
                  <a:pt x="7635" y="7832"/>
                  <a:pt x="7634" y="7832"/>
                </a:cubicBezTo>
                <a:lnTo>
                  <a:pt x="7622" y="7850"/>
                </a:lnTo>
                <a:cubicBezTo>
                  <a:pt x="7621" y="7851"/>
                  <a:pt x="7621" y="7851"/>
                  <a:pt x="7621" y="7852"/>
                </a:cubicBezTo>
                <a:lnTo>
                  <a:pt x="7613" y="7875"/>
                </a:lnTo>
                <a:cubicBezTo>
                  <a:pt x="7613" y="7877"/>
                  <a:pt x="7613" y="7879"/>
                  <a:pt x="7613" y="7881"/>
                </a:cubicBezTo>
                <a:cubicBezTo>
                  <a:pt x="7614" y="7882"/>
                  <a:pt x="7614" y="7882"/>
                  <a:pt x="7615" y="7883"/>
                </a:cubicBezTo>
                <a:cubicBezTo>
                  <a:pt x="7614" y="7883"/>
                  <a:pt x="7614" y="7883"/>
                  <a:pt x="7613" y="7883"/>
                </a:cubicBezTo>
                <a:lnTo>
                  <a:pt x="7610" y="7886"/>
                </a:lnTo>
                <a:cubicBezTo>
                  <a:pt x="7609" y="7887"/>
                  <a:pt x="7608" y="7889"/>
                  <a:pt x="7608" y="7891"/>
                </a:cubicBezTo>
                <a:lnTo>
                  <a:pt x="7606" y="7902"/>
                </a:lnTo>
                <a:cubicBezTo>
                  <a:pt x="7606" y="7903"/>
                  <a:pt x="7606" y="7904"/>
                  <a:pt x="7606" y="7905"/>
                </a:cubicBezTo>
                <a:lnTo>
                  <a:pt x="7605" y="7904"/>
                </a:lnTo>
                <a:cubicBezTo>
                  <a:pt x="7605" y="7903"/>
                  <a:pt x="7604" y="7903"/>
                  <a:pt x="7603" y="7903"/>
                </a:cubicBezTo>
                <a:lnTo>
                  <a:pt x="7597" y="7900"/>
                </a:lnTo>
                <a:cubicBezTo>
                  <a:pt x="7596" y="7899"/>
                  <a:pt x="7595" y="7899"/>
                  <a:pt x="7594" y="7900"/>
                </a:cubicBezTo>
                <a:lnTo>
                  <a:pt x="7589" y="7902"/>
                </a:lnTo>
                <a:cubicBezTo>
                  <a:pt x="7589" y="7902"/>
                  <a:pt x="7588" y="7902"/>
                  <a:pt x="7587" y="7903"/>
                </a:cubicBezTo>
                <a:lnTo>
                  <a:pt x="7575" y="7917"/>
                </a:lnTo>
                <a:lnTo>
                  <a:pt x="7573" y="7917"/>
                </a:lnTo>
                <a:lnTo>
                  <a:pt x="7559" y="7916"/>
                </a:lnTo>
                <a:lnTo>
                  <a:pt x="7552" y="7917"/>
                </a:lnTo>
                <a:cubicBezTo>
                  <a:pt x="7551" y="7917"/>
                  <a:pt x="7549" y="7918"/>
                  <a:pt x="7549" y="7919"/>
                </a:cubicBezTo>
                <a:lnTo>
                  <a:pt x="7544" y="7925"/>
                </a:lnTo>
                <a:cubicBezTo>
                  <a:pt x="7543" y="7926"/>
                  <a:pt x="7543" y="7927"/>
                  <a:pt x="7543" y="7929"/>
                </a:cubicBezTo>
                <a:lnTo>
                  <a:pt x="7543" y="7931"/>
                </a:lnTo>
                <a:lnTo>
                  <a:pt x="7540" y="7928"/>
                </a:lnTo>
                <a:cubicBezTo>
                  <a:pt x="7540" y="7927"/>
                  <a:pt x="7539" y="7926"/>
                  <a:pt x="7538" y="7926"/>
                </a:cubicBezTo>
                <a:lnTo>
                  <a:pt x="7514" y="7921"/>
                </a:lnTo>
                <a:lnTo>
                  <a:pt x="7504" y="7912"/>
                </a:lnTo>
                <a:cubicBezTo>
                  <a:pt x="7503" y="7911"/>
                  <a:pt x="7503" y="7910"/>
                  <a:pt x="7502" y="7910"/>
                </a:cubicBezTo>
                <a:lnTo>
                  <a:pt x="7496" y="7908"/>
                </a:lnTo>
                <a:cubicBezTo>
                  <a:pt x="7495" y="7908"/>
                  <a:pt x="7494" y="7909"/>
                  <a:pt x="7493" y="7909"/>
                </a:cubicBezTo>
                <a:lnTo>
                  <a:pt x="7487" y="7913"/>
                </a:lnTo>
                <a:cubicBezTo>
                  <a:pt x="7486" y="7913"/>
                  <a:pt x="7485" y="7914"/>
                  <a:pt x="7485" y="7916"/>
                </a:cubicBezTo>
                <a:lnTo>
                  <a:pt x="7481" y="7924"/>
                </a:lnTo>
                <a:lnTo>
                  <a:pt x="7480" y="7933"/>
                </a:lnTo>
                <a:lnTo>
                  <a:pt x="7474" y="7952"/>
                </a:lnTo>
                <a:cubicBezTo>
                  <a:pt x="7474" y="7953"/>
                  <a:pt x="7474" y="7954"/>
                  <a:pt x="7474" y="7955"/>
                </a:cubicBezTo>
                <a:lnTo>
                  <a:pt x="7474" y="7961"/>
                </a:lnTo>
                <a:cubicBezTo>
                  <a:pt x="7474" y="7962"/>
                  <a:pt x="7474" y="7963"/>
                  <a:pt x="7474" y="7964"/>
                </a:cubicBezTo>
                <a:lnTo>
                  <a:pt x="7477" y="7969"/>
                </a:lnTo>
                <a:cubicBezTo>
                  <a:pt x="7477" y="7970"/>
                  <a:pt x="7478" y="7971"/>
                  <a:pt x="7478" y="7972"/>
                </a:cubicBezTo>
                <a:lnTo>
                  <a:pt x="7483" y="7976"/>
                </a:lnTo>
                <a:cubicBezTo>
                  <a:pt x="7484" y="7976"/>
                  <a:pt x="7485" y="7977"/>
                  <a:pt x="7485" y="7977"/>
                </a:cubicBezTo>
                <a:lnTo>
                  <a:pt x="7512" y="7987"/>
                </a:lnTo>
                <a:cubicBezTo>
                  <a:pt x="7512" y="7987"/>
                  <a:pt x="7511" y="7987"/>
                  <a:pt x="7511" y="7988"/>
                </a:cubicBezTo>
                <a:lnTo>
                  <a:pt x="7510" y="7990"/>
                </a:lnTo>
                <a:cubicBezTo>
                  <a:pt x="7510" y="7991"/>
                  <a:pt x="7509" y="7992"/>
                  <a:pt x="7509" y="7993"/>
                </a:cubicBezTo>
                <a:lnTo>
                  <a:pt x="7500" y="8023"/>
                </a:lnTo>
                <a:lnTo>
                  <a:pt x="7499" y="8002"/>
                </a:lnTo>
                <a:cubicBezTo>
                  <a:pt x="7499" y="8001"/>
                  <a:pt x="7499" y="7999"/>
                  <a:pt x="7498" y="7998"/>
                </a:cubicBezTo>
                <a:lnTo>
                  <a:pt x="7483" y="7980"/>
                </a:lnTo>
                <a:cubicBezTo>
                  <a:pt x="7482" y="7980"/>
                  <a:pt x="7482" y="7979"/>
                  <a:pt x="7481" y="7979"/>
                </a:cubicBezTo>
                <a:lnTo>
                  <a:pt x="7464" y="7968"/>
                </a:lnTo>
                <a:lnTo>
                  <a:pt x="7453" y="7950"/>
                </a:lnTo>
                <a:lnTo>
                  <a:pt x="7455" y="7941"/>
                </a:lnTo>
                <a:lnTo>
                  <a:pt x="7455" y="7935"/>
                </a:lnTo>
                <a:lnTo>
                  <a:pt x="7455" y="7929"/>
                </a:lnTo>
                <a:cubicBezTo>
                  <a:pt x="7454" y="7926"/>
                  <a:pt x="7453" y="7925"/>
                  <a:pt x="7452" y="7924"/>
                </a:cubicBezTo>
                <a:lnTo>
                  <a:pt x="7450" y="7923"/>
                </a:lnTo>
                <a:cubicBezTo>
                  <a:pt x="7450" y="7923"/>
                  <a:pt x="7449" y="7922"/>
                  <a:pt x="7449" y="7922"/>
                </a:cubicBezTo>
                <a:lnTo>
                  <a:pt x="7446" y="7917"/>
                </a:lnTo>
                <a:cubicBezTo>
                  <a:pt x="7446" y="7916"/>
                  <a:pt x="7445" y="7915"/>
                  <a:pt x="7445" y="7915"/>
                </a:cubicBezTo>
                <a:lnTo>
                  <a:pt x="7438" y="7908"/>
                </a:lnTo>
                <a:lnTo>
                  <a:pt x="7431" y="7896"/>
                </a:lnTo>
                <a:cubicBezTo>
                  <a:pt x="7430" y="7895"/>
                  <a:pt x="7429" y="7894"/>
                  <a:pt x="7428" y="7894"/>
                </a:cubicBezTo>
                <a:lnTo>
                  <a:pt x="7426" y="7893"/>
                </a:lnTo>
                <a:cubicBezTo>
                  <a:pt x="7424" y="7892"/>
                  <a:pt x="7422" y="7892"/>
                  <a:pt x="7420" y="7894"/>
                </a:cubicBezTo>
                <a:lnTo>
                  <a:pt x="7415" y="7901"/>
                </a:lnTo>
                <a:cubicBezTo>
                  <a:pt x="7414" y="7902"/>
                  <a:pt x="7413" y="7904"/>
                  <a:pt x="7413" y="7905"/>
                </a:cubicBezTo>
                <a:cubicBezTo>
                  <a:pt x="7413" y="7905"/>
                  <a:pt x="7413" y="7907"/>
                  <a:pt x="7413" y="7908"/>
                </a:cubicBezTo>
                <a:lnTo>
                  <a:pt x="7413" y="7908"/>
                </a:lnTo>
                <a:lnTo>
                  <a:pt x="7406" y="7907"/>
                </a:lnTo>
                <a:cubicBezTo>
                  <a:pt x="7405" y="7907"/>
                  <a:pt x="7404" y="7907"/>
                  <a:pt x="7403" y="7908"/>
                </a:cubicBezTo>
                <a:lnTo>
                  <a:pt x="7400" y="7909"/>
                </a:lnTo>
                <a:cubicBezTo>
                  <a:pt x="7398" y="7910"/>
                  <a:pt x="7398" y="7913"/>
                  <a:pt x="7398" y="7915"/>
                </a:cubicBezTo>
                <a:cubicBezTo>
                  <a:pt x="7397" y="7915"/>
                  <a:pt x="7397" y="7915"/>
                  <a:pt x="7397" y="7916"/>
                </a:cubicBezTo>
                <a:cubicBezTo>
                  <a:pt x="7396" y="7918"/>
                  <a:pt x="7395" y="7921"/>
                  <a:pt x="7396" y="7923"/>
                </a:cubicBezTo>
                <a:lnTo>
                  <a:pt x="7398" y="7927"/>
                </a:lnTo>
                <a:lnTo>
                  <a:pt x="7397" y="7928"/>
                </a:lnTo>
                <a:cubicBezTo>
                  <a:pt x="7394" y="7929"/>
                  <a:pt x="7393" y="7933"/>
                  <a:pt x="7394" y="7936"/>
                </a:cubicBezTo>
                <a:lnTo>
                  <a:pt x="7397" y="7943"/>
                </a:lnTo>
                <a:cubicBezTo>
                  <a:pt x="7397" y="7944"/>
                  <a:pt x="7398" y="7945"/>
                  <a:pt x="7398" y="7946"/>
                </a:cubicBezTo>
                <a:lnTo>
                  <a:pt x="7405" y="7954"/>
                </a:lnTo>
                <a:lnTo>
                  <a:pt x="7406" y="7955"/>
                </a:lnTo>
                <a:lnTo>
                  <a:pt x="7404" y="7955"/>
                </a:lnTo>
                <a:cubicBezTo>
                  <a:pt x="7402" y="7955"/>
                  <a:pt x="7400" y="7957"/>
                  <a:pt x="7400" y="7959"/>
                </a:cubicBezTo>
                <a:cubicBezTo>
                  <a:pt x="7399" y="7961"/>
                  <a:pt x="7399" y="7963"/>
                  <a:pt x="7400" y="7965"/>
                </a:cubicBezTo>
                <a:lnTo>
                  <a:pt x="7404" y="7974"/>
                </a:lnTo>
                <a:cubicBezTo>
                  <a:pt x="7405" y="7976"/>
                  <a:pt x="7406" y="7977"/>
                  <a:pt x="7408" y="7977"/>
                </a:cubicBezTo>
                <a:lnTo>
                  <a:pt x="7431" y="7981"/>
                </a:lnTo>
                <a:lnTo>
                  <a:pt x="7452" y="8003"/>
                </a:lnTo>
                <a:lnTo>
                  <a:pt x="7455" y="8009"/>
                </a:lnTo>
                <a:lnTo>
                  <a:pt x="7459" y="8018"/>
                </a:lnTo>
                <a:cubicBezTo>
                  <a:pt x="7459" y="8018"/>
                  <a:pt x="7459" y="8019"/>
                  <a:pt x="7459" y="8019"/>
                </a:cubicBezTo>
                <a:lnTo>
                  <a:pt x="7460" y="8021"/>
                </a:lnTo>
                <a:cubicBezTo>
                  <a:pt x="7459" y="8020"/>
                  <a:pt x="7458" y="8020"/>
                  <a:pt x="7457" y="8021"/>
                </a:cubicBezTo>
                <a:cubicBezTo>
                  <a:pt x="7455" y="8022"/>
                  <a:pt x="7454" y="8024"/>
                  <a:pt x="7454" y="8026"/>
                </a:cubicBezTo>
                <a:lnTo>
                  <a:pt x="7452" y="8040"/>
                </a:lnTo>
                <a:lnTo>
                  <a:pt x="7450" y="8045"/>
                </a:lnTo>
                <a:lnTo>
                  <a:pt x="7441" y="8054"/>
                </a:lnTo>
                <a:cubicBezTo>
                  <a:pt x="7440" y="8055"/>
                  <a:pt x="7440" y="8055"/>
                  <a:pt x="7439" y="8056"/>
                </a:cubicBezTo>
                <a:lnTo>
                  <a:pt x="7437" y="8061"/>
                </a:lnTo>
                <a:lnTo>
                  <a:pt x="7434" y="8059"/>
                </a:lnTo>
                <a:cubicBezTo>
                  <a:pt x="7433" y="8058"/>
                  <a:pt x="7431" y="8058"/>
                  <a:pt x="7429" y="8059"/>
                </a:cubicBezTo>
                <a:lnTo>
                  <a:pt x="7427" y="8060"/>
                </a:lnTo>
                <a:cubicBezTo>
                  <a:pt x="7427" y="8060"/>
                  <a:pt x="7426" y="8060"/>
                  <a:pt x="7426" y="8061"/>
                </a:cubicBezTo>
                <a:lnTo>
                  <a:pt x="7424" y="8057"/>
                </a:lnTo>
                <a:cubicBezTo>
                  <a:pt x="7424" y="8056"/>
                  <a:pt x="7422" y="8055"/>
                  <a:pt x="7421" y="8055"/>
                </a:cubicBezTo>
                <a:cubicBezTo>
                  <a:pt x="7420" y="8055"/>
                  <a:pt x="7418" y="8055"/>
                  <a:pt x="7417" y="8056"/>
                </a:cubicBezTo>
                <a:lnTo>
                  <a:pt x="7413" y="8059"/>
                </a:lnTo>
                <a:cubicBezTo>
                  <a:pt x="7412" y="8060"/>
                  <a:pt x="7412" y="8062"/>
                  <a:pt x="7412" y="8065"/>
                </a:cubicBezTo>
                <a:lnTo>
                  <a:pt x="7412" y="8065"/>
                </a:lnTo>
                <a:lnTo>
                  <a:pt x="7408" y="8080"/>
                </a:lnTo>
                <a:lnTo>
                  <a:pt x="7405" y="8089"/>
                </a:lnTo>
                <a:lnTo>
                  <a:pt x="7401" y="8098"/>
                </a:lnTo>
                <a:cubicBezTo>
                  <a:pt x="7400" y="8100"/>
                  <a:pt x="7401" y="8104"/>
                  <a:pt x="7403" y="8106"/>
                </a:cubicBezTo>
                <a:lnTo>
                  <a:pt x="7413" y="8117"/>
                </a:lnTo>
                <a:lnTo>
                  <a:pt x="7418" y="8120"/>
                </a:lnTo>
                <a:cubicBezTo>
                  <a:pt x="7419" y="8121"/>
                  <a:pt x="7421" y="8121"/>
                  <a:pt x="7423" y="8120"/>
                </a:cubicBezTo>
                <a:lnTo>
                  <a:pt x="7426" y="8118"/>
                </a:lnTo>
                <a:cubicBezTo>
                  <a:pt x="7427" y="8118"/>
                  <a:pt x="7428" y="8117"/>
                  <a:pt x="7428" y="8116"/>
                </a:cubicBezTo>
                <a:lnTo>
                  <a:pt x="7433" y="8110"/>
                </a:lnTo>
                <a:lnTo>
                  <a:pt x="7437" y="8109"/>
                </a:lnTo>
                <a:lnTo>
                  <a:pt x="7450" y="8112"/>
                </a:lnTo>
                <a:cubicBezTo>
                  <a:pt x="7450" y="8113"/>
                  <a:pt x="7451" y="8112"/>
                  <a:pt x="7452" y="8112"/>
                </a:cubicBezTo>
                <a:lnTo>
                  <a:pt x="7459" y="8110"/>
                </a:lnTo>
                <a:cubicBezTo>
                  <a:pt x="7459" y="8110"/>
                  <a:pt x="7459" y="8109"/>
                  <a:pt x="7459" y="8109"/>
                </a:cubicBezTo>
                <a:lnTo>
                  <a:pt x="7471" y="8100"/>
                </a:lnTo>
                <a:lnTo>
                  <a:pt x="7487" y="8094"/>
                </a:lnTo>
                <a:lnTo>
                  <a:pt x="7490" y="8099"/>
                </a:lnTo>
                <a:lnTo>
                  <a:pt x="7480" y="8099"/>
                </a:lnTo>
                <a:cubicBezTo>
                  <a:pt x="7479" y="8099"/>
                  <a:pt x="7479" y="8098"/>
                  <a:pt x="7478" y="8099"/>
                </a:cubicBezTo>
                <a:lnTo>
                  <a:pt x="7470" y="8103"/>
                </a:lnTo>
                <a:cubicBezTo>
                  <a:pt x="7469" y="8103"/>
                  <a:pt x="7469" y="8103"/>
                  <a:pt x="7468" y="8104"/>
                </a:cubicBezTo>
                <a:lnTo>
                  <a:pt x="7451" y="8131"/>
                </a:lnTo>
                <a:lnTo>
                  <a:pt x="7450" y="8135"/>
                </a:lnTo>
                <a:cubicBezTo>
                  <a:pt x="7449" y="8136"/>
                  <a:pt x="7449" y="8137"/>
                  <a:pt x="7449" y="8138"/>
                </a:cubicBezTo>
                <a:lnTo>
                  <a:pt x="7449" y="8146"/>
                </a:lnTo>
                <a:cubicBezTo>
                  <a:pt x="7449" y="8146"/>
                  <a:pt x="7449" y="8147"/>
                  <a:pt x="7450" y="8148"/>
                </a:cubicBezTo>
                <a:lnTo>
                  <a:pt x="7444" y="8150"/>
                </a:lnTo>
                <a:cubicBezTo>
                  <a:pt x="7442" y="8150"/>
                  <a:pt x="7441" y="8152"/>
                  <a:pt x="7441" y="8154"/>
                </a:cubicBezTo>
                <a:cubicBezTo>
                  <a:pt x="7440" y="8156"/>
                  <a:pt x="7441" y="8158"/>
                  <a:pt x="7441" y="8159"/>
                </a:cubicBezTo>
                <a:lnTo>
                  <a:pt x="7441" y="8160"/>
                </a:lnTo>
                <a:lnTo>
                  <a:pt x="7439" y="8162"/>
                </a:lnTo>
                <a:lnTo>
                  <a:pt x="7412" y="8178"/>
                </a:lnTo>
                <a:lnTo>
                  <a:pt x="7404" y="8185"/>
                </a:lnTo>
                <a:lnTo>
                  <a:pt x="7398" y="8192"/>
                </a:lnTo>
                <a:cubicBezTo>
                  <a:pt x="7397" y="8193"/>
                  <a:pt x="7397" y="8194"/>
                  <a:pt x="7396" y="8195"/>
                </a:cubicBezTo>
                <a:lnTo>
                  <a:pt x="7393" y="8204"/>
                </a:lnTo>
                <a:cubicBezTo>
                  <a:pt x="7393" y="8204"/>
                  <a:pt x="7393" y="8206"/>
                  <a:pt x="7393" y="8206"/>
                </a:cubicBezTo>
                <a:lnTo>
                  <a:pt x="7392" y="8205"/>
                </a:lnTo>
                <a:cubicBezTo>
                  <a:pt x="7391" y="8205"/>
                  <a:pt x="7391" y="8205"/>
                  <a:pt x="7390" y="8205"/>
                </a:cubicBezTo>
                <a:lnTo>
                  <a:pt x="7382" y="8206"/>
                </a:lnTo>
                <a:cubicBezTo>
                  <a:pt x="7381" y="8206"/>
                  <a:pt x="7381" y="8206"/>
                  <a:pt x="7380" y="8207"/>
                </a:cubicBezTo>
                <a:lnTo>
                  <a:pt x="7376" y="8210"/>
                </a:lnTo>
                <a:cubicBezTo>
                  <a:pt x="7375" y="8211"/>
                  <a:pt x="7375" y="8211"/>
                  <a:pt x="7374" y="8212"/>
                </a:cubicBezTo>
                <a:lnTo>
                  <a:pt x="7371" y="8217"/>
                </a:lnTo>
                <a:cubicBezTo>
                  <a:pt x="7369" y="8219"/>
                  <a:pt x="7369" y="8223"/>
                  <a:pt x="7371" y="8226"/>
                </a:cubicBezTo>
                <a:cubicBezTo>
                  <a:pt x="7371" y="8226"/>
                  <a:pt x="7371" y="8226"/>
                  <a:pt x="7370" y="8226"/>
                </a:cubicBezTo>
                <a:lnTo>
                  <a:pt x="7368" y="8232"/>
                </a:lnTo>
                <a:cubicBezTo>
                  <a:pt x="7367" y="8233"/>
                  <a:pt x="7367" y="8234"/>
                  <a:pt x="7367" y="8235"/>
                </a:cubicBezTo>
                <a:lnTo>
                  <a:pt x="7367" y="8242"/>
                </a:lnTo>
                <a:cubicBezTo>
                  <a:pt x="7366" y="8243"/>
                  <a:pt x="7366" y="8244"/>
                  <a:pt x="7367" y="8245"/>
                </a:cubicBezTo>
                <a:lnTo>
                  <a:pt x="7367" y="8247"/>
                </a:lnTo>
                <a:lnTo>
                  <a:pt x="7364" y="8251"/>
                </a:lnTo>
                <a:cubicBezTo>
                  <a:pt x="7364" y="8252"/>
                  <a:pt x="7364" y="8252"/>
                  <a:pt x="7363" y="8253"/>
                </a:cubicBezTo>
                <a:lnTo>
                  <a:pt x="7361" y="8260"/>
                </a:lnTo>
                <a:cubicBezTo>
                  <a:pt x="7361" y="8261"/>
                  <a:pt x="7361" y="8262"/>
                  <a:pt x="7361" y="8263"/>
                </a:cubicBezTo>
                <a:lnTo>
                  <a:pt x="7363" y="8271"/>
                </a:lnTo>
                <a:lnTo>
                  <a:pt x="7367" y="8289"/>
                </a:lnTo>
                <a:lnTo>
                  <a:pt x="7369" y="8293"/>
                </a:lnTo>
                <a:cubicBezTo>
                  <a:pt x="7370" y="8294"/>
                  <a:pt x="7370" y="8295"/>
                  <a:pt x="7371" y="8295"/>
                </a:cubicBezTo>
                <a:lnTo>
                  <a:pt x="7377" y="8299"/>
                </a:lnTo>
                <a:cubicBezTo>
                  <a:pt x="7378" y="8300"/>
                  <a:pt x="7378" y="8300"/>
                  <a:pt x="7379" y="8300"/>
                </a:cubicBezTo>
                <a:lnTo>
                  <a:pt x="7439" y="8301"/>
                </a:lnTo>
                <a:cubicBezTo>
                  <a:pt x="7439" y="8301"/>
                  <a:pt x="7440" y="8301"/>
                  <a:pt x="7440" y="8301"/>
                </a:cubicBezTo>
                <a:lnTo>
                  <a:pt x="7445" y="8299"/>
                </a:lnTo>
                <a:lnTo>
                  <a:pt x="7446" y="8298"/>
                </a:lnTo>
                <a:cubicBezTo>
                  <a:pt x="7445" y="8299"/>
                  <a:pt x="7444" y="8301"/>
                  <a:pt x="7444" y="8304"/>
                </a:cubicBezTo>
                <a:cubicBezTo>
                  <a:pt x="7444" y="8307"/>
                  <a:pt x="7446" y="8309"/>
                  <a:pt x="7448" y="8310"/>
                </a:cubicBezTo>
                <a:lnTo>
                  <a:pt x="7451" y="8311"/>
                </a:lnTo>
                <a:lnTo>
                  <a:pt x="7418" y="8311"/>
                </a:lnTo>
                <a:cubicBezTo>
                  <a:pt x="7416" y="8311"/>
                  <a:pt x="7414" y="8312"/>
                  <a:pt x="7413" y="8315"/>
                </a:cubicBezTo>
                <a:cubicBezTo>
                  <a:pt x="7413" y="8317"/>
                  <a:pt x="7413" y="8320"/>
                  <a:pt x="7415" y="8322"/>
                </a:cubicBezTo>
                <a:lnTo>
                  <a:pt x="7421" y="8328"/>
                </a:lnTo>
                <a:cubicBezTo>
                  <a:pt x="7422" y="8329"/>
                  <a:pt x="7422" y="8330"/>
                  <a:pt x="7423" y="8330"/>
                </a:cubicBezTo>
                <a:lnTo>
                  <a:pt x="7443" y="8338"/>
                </a:lnTo>
                <a:cubicBezTo>
                  <a:pt x="7442" y="8338"/>
                  <a:pt x="7441" y="8339"/>
                  <a:pt x="7441" y="8339"/>
                </a:cubicBezTo>
                <a:lnTo>
                  <a:pt x="7434" y="8343"/>
                </a:lnTo>
                <a:lnTo>
                  <a:pt x="7433" y="8343"/>
                </a:lnTo>
                <a:lnTo>
                  <a:pt x="7422" y="8338"/>
                </a:lnTo>
                <a:cubicBezTo>
                  <a:pt x="7422" y="8338"/>
                  <a:pt x="7421" y="8338"/>
                  <a:pt x="7420" y="8338"/>
                </a:cubicBezTo>
                <a:lnTo>
                  <a:pt x="7416" y="8338"/>
                </a:lnTo>
                <a:cubicBezTo>
                  <a:pt x="7413" y="8338"/>
                  <a:pt x="7412" y="8341"/>
                  <a:pt x="7412" y="8345"/>
                </a:cubicBezTo>
                <a:lnTo>
                  <a:pt x="7412" y="8349"/>
                </a:lnTo>
                <a:cubicBezTo>
                  <a:pt x="7412" y="8351"/>
                  <a:pt x="7412" y="8352"/>
                  <a:pt x="7412" y="8353"/>
                </a:cubicBezTo>
                <a:lnTo>
                  <a:pt x="7413" y="8354"/>
                </a:lnTo>
                <a:lnTo>
                  <a:pt x="7411" y="8363"/>
                </a:lnTo>
                <a:cubicBezTo>
                  <a:pt x="7410" y="8366"/>
                  <a:pt x="7411" y="8368"/>
                  <a:pt x="7413" y="8370"/>
                </a:cubicBezTo>
                <a:lnTo>
                  <a:pt x="7423" y="8379"/>
                </a:lnTo>
                <a:cubicBezTo>
                  <a:pt x="7423" y="8380"/>
                  <a:pt x="7424" y="8380"/>
                  <a:pt x="7424" y="8380"/>
                </a:cubicBezTo>
                <a:lnTo>
                  <a:pt x="7442" y="8389"/>
                </a:lnTo>
                <a:lnTo>
                  <a:pt x="7450" y="8399"/>
                </a:lnTo>
                <a:cubicBezTo>
                  <a:pt x="7451" y="8400"/>
                  <a:pt x="7453" y="8401"/>
                  <a:pt x="7455" y="8400"/>
                </a:cubicBezTo>
                <a:lnTo>
                  <a:pt x="7462" y="8400"/>
                </a:lnTo>
                <a:lnTo>
                  <a:pt x="7457" y="8407"/>
                </a:lnTo>
                <a:lnTo>
                  <a:pt x="7450" y="8404"/>
                </a:lnTo>
                <a:lnTo>
                  <a:pt x="7438" y="8396"/>
                </a:lnTo>
                <a:cubicBezTo>
                  <a:pt x="7438" y="8396"/>
                  <a:pt x="7437" y="8396"/>
                  <a:pt x="7437" y="8396"/>
                </a:cubicBezTo>
                <a:lnTo>
                  <a:pt x="7427" y="8393"/>
                </a:lnTo>
                <a:cubicBezTo>
                  <a:pt x="7426" y="8392"/>
                  <a:pt x="7424" y="8393"/>
                  <a:pt x="7422" y="8395"/>
                </a:cubicBezTo>
                <a:cubicBezTo>
                  <a:pt x="7421" y="8397"/>
                  <a:pt x="7421" y="8400"/>
                  <a:pt x="7422" y="8402"/>
                </a:cubicBezTo>
                <a:lnTo>
                  <a:pt x="7422" y="8403"/>
                </a:lnTo>
                <a:lnTo>
                  <a:pt x="7420" y="8407"/>
                </a:lnTo>
                <a:lnTo>
                  <a:pt x="7395" y="8411"/>
                </a:lnTo>
                <a:cubicBezTo>
                  <a:pt x="7394" y="8411"/>
                  <a:pt x="7394" y="8411"/>
                  <a:pt x="7393" y="8412"/>
                </a:cubicBezTo>
                <a:lnTo>
                  <a:pt x="7366" y="8430"/>
                </a:lnTo>
                <a:cubicBezTo>
                  <a:pt x="7364" y="8431"/>
                  <a:pt x="7363" y="8434"/>
                  <a:pt x="7363" y="8436"/>
                </a:cubicBezTo>
                <a:lnTo>
                  <a:pt x="7363" y="8440"/>
                </a:lnTo>
                <a:cubicBezTo>
                  <a:pt x="7363" y="8442"/>
                  <a:pt x="7364" y="8444"/>
                  <a:pt x="7365" y="8445"/>
                </a:cubicBezTo>
                <a:cubicBezTo>
                  <a:pt x="7366" y="8446"/>
                  <a:pt x="7367" y="8447"/>
                  <a:pt x="7368" y="8446"/>
                </a:cubicBezTo>
                <a:lnTo>
                  <a:pt x="7380" y="8446"/>
                </a:lnTo>
                <a:lnTo>
                  <a:pt x="7382" y="8445"/>
                </a:lnTo>
                <a:lnTo>
                  <a:pt x="7380" y="8449"/>
                </a:lnTo>
                <a:cubicBezTo>
                  <a:pt x="7380" y="8449"/>
                  <a:pt x="7380" y="8450"/>
                  <a:pt x="7380" y="8451"/>
                </a:cubicBezTo>
                <a:lnTo>
                  <a:pt x="7377" y="8460"/>
                </a:lnTo>
                <a:cubicBezTo>
                  <a:pt x="7376" y="8461"/>
                  <a:pt x="7376" y="8461"/>
                  <a:pt x="7376" y="8462"/>
                </a:cubicBezTo>
                <a:lnTo>
                  <a:pt x="7375" y="8472"/>
                </a:lnTo>
                <a:cubicBezTo>
                  <a:pt x="7375" y="8473"/>
                  <a:pt x="7375" y="8474"/>
                  <a:pt x="7375" y="8475"/>
                </a:cubicBezTo>
                <a:lnTo>
                  <a:pt x="7378" y="8485"/>
                </a:lnTo>
                <a:cubicBezTo>
                  <a:pt x="7378" y="8486"/>
                  <a:pt x="7379" y="8486"/>
                  <a:pt x="7380" y="8487"/>
                </a:cubicBezTo>
                <a:lnTo>
                  <a:pt x="7384" y="8491"/>
                </a:lnTo>
                <a:lnTo>
                  <a:pt x="7386" y="8497"/>
                </a:lnTo>
                <a:cubicBezTo>
                  <a:pt x="7387" y="8499"/>
                  <a:pt x="7387" y="8500"/>
                  <a:pt x="7388" y="8501"/>
                </a:cubicBezTo>
                <a:lnTo>
                  <a:pt x="7394" y="8504"/>
                </a:lnTo>
                <a:cubicBezTo>
                  <a:pt x="7395" y="8505"/>
                  <a:pt x="7396" y="8504"/>
                  <a:pt x="7398" y="8504"/>
                </a:cubicBezTo>
                <a:lnTo>
                  <a:pt x="7406" y="8501"/>
                </a:lnTo>
                <a:cubicBezTo>
                  <a:pt x="7407" y="8501"/>
                  <a:pt x="7407" y="8500"/>
                  <a:pt x="7408" y="8500"/>
                </a:cubicBezTo>
                <a:lnTo>
                  <a:pt x="7416" y="8493"/>
                </a:lnTo>
                <a:cubicBezTo>
                  <a:pt x="7416" y="8492"/>
                  <a:pt x="7417" y="8492"/>
                  <a:pt x="7417" y="8492"/>
                </a:cubicBezTo>
                <a:lnTo>
                  <a:pt x="7420" y="8486"/>
                </a:lnTo>
                <a:lnTo>
                  <a:pt x="7417" y="8501"/>
                </a:lnTo>
                <a:lnTo>
                  <a:pt x="7415" y="8503"/>
                </a:lnTo>
                <a:lnTo>
                  <a:pt x="7405" y="8502"/>
                </a:lnTo>
                <a:cubicBezTo>
                  <a:pt x="7404" y="8502"/>
                  <a:pt x="7403" y="8503"/>
                  <a:pt x="7402" y="8504"/>
                </a:cubicBezTo>
                <a:lnTo>
                  <a:pt x="7397" y="8511"/>
                </a:lnTo>
                <a:lnTo>
                  <a:pt x="7389" y="8513"/>
                </a:lnTo>
                <a:lnTo>
                  <a:pt x="7382" y="8517"/>
                </a:lnTo>
                <a:lnTo>
                  <a:pt x="7374" y="8524"/>
                </a:lnTo>
                <a:cubicBezTo>
                  <a:pt x="7373" y="8525"/>
                  <a:pt x="7373" y="8525"/>
                  <a:pt x="7372" y="8526"/>
                </a:cubicBezTo>
                <a:lnTo>
                  <a:pt x="7368" y="8532"/>
                </a:lnTo>
                <a:cubicBezTo>
                  <a:pt x="7368" y="8533"/>
                  <a:pt x="7368" y="8533"/>
                  <a:pt x="7368" y="8534"/>
                </a:cubicBezTo>
                <a:lnTo>
                  <a:pt x="7365" y="8543"/>
                </a:lnTo>
                <a:cubicBezTo>
                  <a:pt x="7365" y="8545"/>
                  <a:pt x="7365" y="8548"/>
                  <a:pt x="7367" y="8550"/>
                </a:cubicBezTo>
                <a:cubicBezTo>
                  <a:pt x="7368" y="8552"/>
                  <a:pt x="7370" y="8552"/>
                  <a:pt x="7372" y="8551"/>
                </a:cubicBezTo>
                <a:lnTo>
                  <a:pt x="7375" y="8549"/>
                </a:lnTo>
                <a:lnTo>
                  <a:pt x="7377" y="8554"/>
                </a:lnTo>
                <a:cubicBezTo>
                  <a:pt x="7377" y="8555"/>
                  <a:pt x="7377" y="8556"/>
                  <a:pt x="7378" y="8557"/>
                </a:cubicBezTo>
                <a:lnTo>
                  <a:pt x="7376" y="8557"/>
                </a:lnTo>
                <a:cubicBezTo>
                  <a:pt x="7374" y="8558"/>
                  <a:pt x="7374" y="8561"/>
                  <a:pt x="7374" y="8563"/>
                </a:cubicBezTo>
                <a:cubicBezTo>
                  <a:pt x="7373" y="8565"/>
                  <a:pt x="7374" y="8568"/>
                  <a:pt x="7376" y="8569"/>
                </a:cubicBezTo>
                <a:lnTo>
                  <a:pt x="7384" y="8574"/>
                </a:lnTo>
                <a:cubicBezTo>
                  <a:pt x="7385" y="8575"/>
                  <a:pt x="7386" y="8575"/>
                  <a:pt x="7387" y="8575"/>
                </a:cubicBezTo>
                <a:lnTo>
                  <a:pt x="7416" y="8570"/>
                </a:lnTo>
                <a:lnTo>
                  <a:pt x="7421" y="8572"/>
                </a:lnTo>
                <a:lnTo>
                  <a:pt x="7427" y="8577"/>
                </a:lnTo>
                <a:lnTo>
                  <a:pt x="7433" y="8585"/>
                </a:lnTo>
                <a:cubicBezTo>
                  <a:pt x="7432" y="8585"/>
                  <a:pt x="7432" y="8586"/>
                  <a:pt x="7431" y="8586"/>
                </a:cubicBezTo>
                <a:cubicBezTo>
                  <a:pt x="7430" y="8588"/>
                  <a:pt x="7430" y="8590"/>
                  <a:pt x="7430" y="8592"/>
                </a:cubicBezTo>
                <a:lnTo>
                  <a:pt x="7430" y="8593"/>
                </a:lnTo>
                <a:lnTo>
                  <a:pt x="7413" y="8583"/>
                </a:lnTo>
                <a:cubicBezTo>
                  <a:pt x="7412" y="8583"/>
                  <a:pt x="7412" y="8582"/>
                  <a:pt x="7411" y="8582"/>
                </a:cubicBezTo>
                <a:lnTo>
                  <a:pt x="7396" y="8581"/>
                </a:lnTo>
                <a:cubicBezTo>
                  <a:pt x="7394" y="8580"/>
                  <a:pt x="7392" y="8583"/>
                  <a:pt x="7391" y="8586"/>
                </a:cubicBezTo>
                <a:lnTo>
                  <a:pt x="7387" y="8602"/>
                </a:lnTo>
                <a:cubicBezTo>
                  <a:pt x="7387" y="8604"/>
                  <a:pt x="7388" y="8607"/>
                  <a:pt x="7389" y="8609"/>
                </a:cubicBezTo>
                <a:lnTo>
                  <a:pt x="7394" y="8613"/>
                </a:lnTo>
                <a:lnTo>
                  <a:pt x="7411" y="8622"/>
                </a:lnTo>
                <a:cubicBezTo>
                  <a:pt x="7412" y="8622"/>
                  <a:pt x="7413" y="8622"/>
                  <a:pt x="7413" y="8622"/>
                </a:cubicBezTo>
                <a:lnTo>
                  <a:pt x="7417" y="8621"/>
                </a:lnTo>
                <a:lnTo>
                  <a:pt x="7417" y="8624"/>
                </a:lnTo>
                <a:cubicBezTo>
                  <a:pt x="7416" y="8627"/>
                  <a:pt x="7416" y="8630"/>
                  <a:pt x="7419" y="8632"/>
                </a:cubicBezTo>
                <a:lnTo>
                  <a:pt x="7420" y="8633"/>
                </a:lnTo>
                <a:lnTo>
                  <a:pt x="7423" y="8641"/>
                </a:lnTo>
                <a:lnTo>
                  <a:pt x="7426" y="8646"/>
                </a:lnTo>
                <a:cubicBezTo>
                  <a:pt x="7426" y="8647"/>
                  <a:pt x="7428" y="8649"/>
                  <a:pt x="7429" y="8649"/>
                </a:cubicBezTo>
                <a:lnTo>
                  <a:pt x="7431" y="8649"/>
                </a:lnTo>
                <a:cubicBezTo>
                  <a:pt x="7432" y="8649"/>
                  <a:pt x="7433" y="8648"/>
                  <a:pt x="7434" y="8647"/>
                </a:cubicBezTo>
                <a:lnTo>
                  <a:pt x="7446" y="8646"/>
                </a:lnTo>
                <a:cubicBezTo>
                  <a:pt x="7447" y="8645"/>
                  <a:pt x="7448" y="8645"/>
                  <a:pt x="7449" y="8645"/>
                </a:cubicBezTo>
                <a:lnTo>
                  <a:pt x="7454" y="8641"/>
                </a:lnTo>
                <a:cubicBezTo>
                  <a:pt x="7455" y="8640"/>
                  <a:pt x="7455" y="8640"/>
                  <a:pt x="7455" y="8639"/>
                </a:cubicBezTo>
                <a:lnTo>
                  <a:pt x="7460" y="8650"/>
                </a:lnTo>
                <a:cubicBezTo>
                  <a:pt x="7461" y="8651"/>
                  <a:pt x="7461" y="8652"/>
                  <a:pt x="7462" y="8653"/>
                </a:cubicBezTo>
                <a:lnTo>
                  <a:pt x="7472" y="8663"/>
                </a:lnTo>
                <a:cubicBezTo>
                  <a:pt x="7473" y="8664"/>
                  <a:pt x="7474" y="8665"/>
                  <a:pt x="7475" y="8665"/>
                </a:cubicBezTo>
                <a:lnTo>
                  <a:pt x="7487" y="8665"/>
                </a:lnTo>
                <a:cubicBezTo>
                  <a:pt x="7488" y="8665"/>
                  <a:pt x="7489" y="8665"/>
                  <a:pt x="7490" y="8664"/>
                </a:cubicBezTo>
                <a:lnTo>
                  <a:pt x="7503" y="8654"/>
                </a:lnTo>
                <a:cubicBezTo>
                  <a:pt x="7503" y="8654"/>
                  <a:pt x="7504" y="8654"/>
                  <a:pt x="7504" y="8654"/>
                </a:cubicBezTo>
                <a:lnTo>
                  <a:pt x="7519" y="8630"/>
                </a:lnTo>
                <a:lnTo>
                  <a:pt x="7522" y="8628"/>
                </a:lnTo>
                <a:lnTo>
                  <a:pt x="7551" y="8624"/>
                </a:lnTo>
                <a:cubicBezTo>
                  <a:pt x="7551" y="8624"/>
                  <a:pt x="7551" y="8624"/>
                  <a:pt x="7552" y="8624"/>
                </a:cubicBezTo>
                <a:lnTo>
                  <a:pt x="7557" y="8621"/>
                </a:lnTo>
                <a:cubicBezTo>
                  <a:pt x="7558" y="8621"/>
                  <a:pt x="7560" y="8619"/>
                  <a:pt x="7560" y="8617"/>
                </a:cubicBezTo>
                <a:lnTo>
                  <a:pt x="7561" y="8615"/>
                </a:lnTo>
                <a:lnTo>
                  <a:pt x="7564" y="8616"/>
                </a:lnTo>
                <a:cubicBezTo>
                  <a:pt x="7565" y="8616"/>
                  <a:pt x="7565" y="8616"/>
                  <a:pt x="7566" y="8616"/>
                </a:cubicBezTo>
                <a:lnTo>
                  <a:pt x="7570" y="8615"/>
                </a:lnTo>
                <a:cubicBezTo>
                  <a:pt x="7571" y="8614"/>
                  <a:pt x="7573" y="8613"/>
                  <a:pt x="7573" y="8612"/>
                </a:cubicBezTo>
                <a:lnTo>
                  <a:pt x="7575" y="8608"/>
                </a:lnTo>
                <a:lnTo>
                  <a:pt x="7579" y="8613"/>
                </a:lnTo>
                <a:cubicBezTo>
                  <a:pt x="7580" y="8614"/>
                  <a:pt x="7582" y="8616"/>
                  <a:pt x="7583" y="8616"/>
                </a:cubicBezTo>
                <a:lnTo>
                  <a:pt x="7600" y="8613"/>
                </a:lnTo>
                <a:cubicBezTo>
                  <a:pt x="7600" y="8613"/>
                  <a:pt x="7601" y="8613"/>
                  <a:pt x="7601" y="8613"/>
                </a:cubicBezTo>
                <a:lnTo>
                  <a:pt x="7617" y="8606"/>
                </a:lnTo>
                <a:cubicBezTo>
                  <a:pt x="7617" y="8607"/>
                  <a:pt x="7618" y="8608"/>
                  <a:pt x="7619" y="8609"/>
                </a:cubicBezTo>
                <a:lnTo>
                  <a:pt x="7632" y="8619"/>
                </a:lnTo>
                <a:cubicBezTo>
                  <a:pt x="7633" y="8619"/>
                  <a:pt x="7634" y="8620"/>
                  <a:pt x="7634" y="8620"/>
                </a:cubicBezTo>
                <a:lnTo>
                  <a:pt x="7649" y="8620"/>
                </a:lnTo>
                <a:cubicBezTo>
                  <a:pt x="7650" y="8621"/>
                  <a:pt x="7651" y="8620"/>
                  <a:pt x="7651" y="8620"/>
                </a:cubicBezTo>
                <a:lnTo>
                  <a:pt x="7665" y="8612"/>
                </a:lnTo>
                <a:cubicBezTo>
                  <a:pt x="7666" y="8612"/>
                  <a:pt x="7667" y="8611"/>
                  <a:pt x="7667" y="8611"/>
                </a:cubicBezTo>
                <a:lnTo>
                  <a:pt x="7673" y="8603"/>
                </a:lnTo>
                <a:lnTo>
                  <a:pt x="7677" y="8616"/>
                </a:lnTo>
                <a:cubicBezTo>
                  <a:pt x="7678" y="8617"/>
                  <a:pt x="7678" y="8618"/>
                  <a:pt x="7679" y="8619"/>
                </a:cubicBezTo>
                <a:lnTo>
                  <a:pt x="7699" y="8634"/>
                </a:lnTo>
                <a:cubicBezTo>
                  <a:pt x="7699" y="8635"/>
                  <a:pt x="7700" y="8635"/>
                  <a:pt x="7700" y="8635"/>
                </a:cubicBezTo>
                <a:lnTo>
                  <a:pt x="7722" y="8642"/>
                </a:lnTo>
                <a:cubicBezTo>
                  <a:pt x="7723" y="8642"/>
                  <a:pt x="7724" y="8642"/>
                  <a:pt x="7724" y="8642"/>
                </a:cubicBezTo>
                <a:lnTo>
                  <a:pt x="7740" y="8642"/>
                </a:lnTo>
                <a:cubicBezTo>
                  <a:pt x="7741" y="8642"/>
                  <a:pt x="7741" y="8642"/>
                  <a:pt x="7742" y="8641"/>
                </a:cubicBezTo>
                <a:lnTo>
                  <a:pt x="7755" y="8629"/>
                </a:lnTo>
                <a:lnTo>
                  <a:pt x="7759" y="8626"/>
                </a:lnTo>
                <a:cubicBezTo>
                  <a:pt x="7759" y="8626"/>
                  <a:pt x="7760" y="8625"/>
                  <a:pt x="7760" y="8624"/>
                </a:cubicBezTo>
                <a:lnTo>
                  <a:pt x="7762" y="8617"/>
                </a:lnTo>
                <a:cubicBezTo>
                  <a:pt x="7762" y="8616"/>
                  <a:pt x="7762" y="8616"/>
                  <a:pt x="7762" y="8615"/>
                </a:cubicBezTo>
                <a:lnTo>
                  <a:pt x="7763" y="8607"/>
                </a:lnTo>
                <a:lnTo>
                  <a:pt x="7762" y="8591"/>
                </a:lnTo>
                <a:lnTo>
                  <a:pt x="7761" y="8583"/>
                </a:lnTo>
                <a:cubicBezTo>
                  <a:pt x="7760" y="8583"/>
                  <a:pt x="7760" y="8582"/>
                  <a:pt x="7760" y="8582"/>
                </a:cubicBezTo>
                <a:lnTo>
                  <a:pt x="7764" y="8583"/>
                </a:lnTo>
                <a:cubicBezTo>
                  <a:pt x="7765" y="8583"/>
                  <a:pt x="7765" y="8583"/>
                  <a:pt x="7765" y="8583"/>
                </a:cubicBezTo>
                <a:cubicBezTo>
                  <a:pt x="7765" y="8583"/>
                  <a:pt x="7766" y="8583"/>
                  <a:pt x="7766" y="8583"/>
                </a:cubicBezTo>
                <a:cubicBezTo>
                  <a:pt x="7768" y="8583"/>
                  <a:pt x="7771" y="8580"/>
                  <a:pt x="7771" y="8577"/>
                </a:cubicBezTo>
                <a:cubicBezTo>
                  <a:pt x="7771" y="8575"/>
                  <a:pt x="7770" y="8573"/>
                  <a:pt x="7769" y="8572"/>
                </a:cubicBezTo>
                <a:lnTo>
                  <a:pt x="7768" y="8569"/>
                </a:lnTo>
                <a:cubicBezTo>
                  <a:pt x="7768" y="8569"/>
                  <a:pt x="7768" y="8569"/>
                  <a:pt x="7768" y="8569"/>
                </a:cubicBezTo>
                <a:lnTo>
                  <a:pt x="7795" y="8588"/>
                </a:lnTo>
                <a:cubicBezTo>
                  <a:pt x="7795" y="8588"/>
                  <a:pt x="7796" y="8589"/>
                  <a:pt x="7796" y="8589"/>
                </a:cubicBezTo>
                <a:lnTo>
                  <a:pt x="7831" y="8598"/>
                </a:lnTo>
                <a:lnTo>
                  <a:pt x="7853" y="8610"/>
                </a:lnTo>
                <a:cubicBezTo>
                  <a:pt x="7853" y="8610"/>
                  <a:pt x="7853" y="8610"/>
                  <a:pt x="7854" y="8610"/>
                </a:cubicBezTo>
                <a:lnTo>
                  <a:pt x="7860" y="8611"/>
                </a:lnTo>
                <a:lnTo>
                  <a:pt x="7856" y="8618"/>
                </a:lnTo>
                <a:cubicBezTo>
                  <a:pt x="7855" y="8620"/>
                  <a:pt x="7855" y="8622"/>
                  <a:pt x="7856" y="8624"/>
                </a:cubicBezTo>
                <a:lnTo>
                  <a:pt x="7860" y="8638"/>
                </a:lnTo>
                <a:cubicBezTo>
                  <a:pt x="7861" y="8640"/>
                  <a:pt x="7861" y="8641"/>
                  <a:pt x="7863" y="8641"/>
                </a:cubicBezTo>
                <a:lnTo>
                  <a:pt x="7867" y="8644"/>
                </a:lnTo>
                <a:cubicBezTo>
                  <a:pt x="7868" y="8644"/>
                  <a:pt x="7870" y="8645"/>
                  <a:pt x="7871" y="8644"/>
                </a:cubicBezTo>
                <a:lnTo>
                  <a:pt x="7876" y="8641"/>
                </a:lnTo>
                <a:cubicBezTo>
                  <a:pt x="7876" y="8640"/>
                  <a:pt x="7877" y="8640"/>
                  <a:pt x="7877" y="8640"/>
                </a:cubicBezTo>
                <a:lnTo>
                  <a:pt x="7886" y="8633"/>
                </a:lnTo>
                <a:lnTo>
                  <a:pt x="7917" y="8621"/>
                </a:lnTo>
                <a:cubicBezTo>
                  <a:pt x="7917" y="8621"/>
                  <a:pt x="7917" y="8621"/>
                  <a:pt x="7918" y="8620"/>
                </a:cubicBezTo>
                <a:lnTo>
                  <a:pt x="7920" y="8618"/>
                </a:lnTo>
                <a:cubicBezTo>
                  <a:pt x="7921" y="8617"/>
                  <a:pt x="7922" y="8617"/>
                  <a:pt x="7922" y="8616"/>
                </a:cubicBezTo>
                <a:lnTo>
                  <a:pt x="7924" y="8612"/>
                </a:lnTo>
                <a:cubicBezTo>
                  <a:pt x="7924" y="8612"/>
                  <a:pt x="7924" y="8611"/>
                  <a:pt x="7924" y="8611"/>
                </a:cubicBezTo>
                <a:lnTo>
                  <a:pt x="7926" y="8603"/>
                </a:lnTo>
                <a:lnTo>
                  <a:pt x="7927" y="8601"/>
                </a:lnTo>
                <a:lnTo>
                  <a:pt x="7935" y="8597"/>
                </a:lnTo>
                <a:lnTo>
                  <a:pt x="7936" y="8597"/>
                </a:lnTo>
                <a:lnTo>
                  <a:pt x="7940" y="8602"/>
                </a:lnTo>
                <a:lnTo>
                  <a:pt x="7948" y="8609"/>
                </a:lnTo>
                <a:cubicBezTo>
                  <a:pt x="7949" y="8609"/>
                  <a:pt x="7949" y="8610"/>
                  <a:pt x="7950" y="8610"/>
                </a:cubicBezTo>
                <a:lnTo>
                  <a:pt x="7953" y="8611"/>
                </a:lnTo>
                <a:cubicBezTo>
                  <a:pt x="7953" y="8611"/>
                  <a:pt x="7954" y="8611"/>
                  <a:pt x="7955" y="8611"/>
                </a:cubicBezTo>
                <a:lnTo>
                  <a:pt x="7958" y="8610"/>
                </a:lnTo>
                <a:cubicBezTo>
                  <a:pt x="7959" y="8610"/>
                  <a:pt x="7959" y="8610"/>
                  <a:pt x="7960" y="8609"/>
                </a:cubicBezTo>
                <a:lnTo>
                  <a:pt x="7963" y="8607"/>
                </a:lnTo>
                <a:cubicBezTo>
                  <a:pt x="7963" y="8606"/>
                  <a:pt x="7964" y="8606"/>
                  <a:pt x="7964" y="8605"/>
                </a:cubicBezTo>
                <a:lnTo>
                  <a:pt x="7974" y="8590"/>
                </a:lnTo>
                <a:cubicBezTo>
                  <a:pt x="7975" y="8589"/>
                  <a:pt x="7976" y="8588"/>
                  <a:pt x="7976" y="8586"/>
                </a:cubicBezTo>
                <a:cubicBezTo>
                  <a:pt x="7976" y="8587"/>
                  <a:pt x="7977" y="8587"/>
                  <a:pt x="7978" y="8587"/>
                </a:cubicBezTo>
                <a:lnTo>
                  <a:pt x="7983" y="8587"/>
                </a:lnTo>
                <a:lnTo>
                  <a:pt x="7980" y="8593"/>
                </a:lnTo>
                <a:lnTo>
                  <a:pt x="7978" y="8596"/>
                </a:lnTo>
                <a:lnTo>
                  <a:pt x="7968" y="8606"/>
                </a:lnTo>
                <a:cubicBezTo>
                  <a:pt x="7968" y="8606"/>
                  <a:pt x="7967" y="8607"/>
                  <a:pt x="7967" y="8607"/>
                </a:cubicBezTo>
                <a:lnTo>
                  <a:pt x="7963" y="8614"/>
                </a:lnTo>
                <a:cubicBezTo>
                  <a:pt x="7962" y="8617"/>
                  <a:pt x="7962" y="8620"/>
                  <a:pt x="7964" y="8622"/>
                </a:cubicBezTo>
                <a:lnTo>
                  <a:pt x="7972" y="8635"/>
                </a:lnTo>
                <a:lnTo>
                  <a:pt x="7969" y="8633"/>
                </a:lnTo>
                <a:lnTo>
                  <a:pt x="7963" y="8624"/>
                </a:lnTo>
                <a:lnTo>
                  <a:pt x="7960" y="8620"/>
                </a:lnTo>
                <a:cubicBezTo>
                  <a:pt x="7960" y="8620"/>
                  <a:pt x="7959" y="8620"/>
                  <a:pt x="7958" y="8620"/>
                </a:cubicBezTo>
                <a:lnTo>
                  <a:pt x="7938" y="8612"/>
                </a:lnTo>
                <a:cubicBezTo>
                  <a:pt x="7937" y="8612"/>
                  <a:pt x="7936" y="8612"/>
                  <a:pt x="7935" y="8612"/>
                </a:cubicBezTo>
                <a:lnTo>
                  <a:pt x="7932" y="8614"/>
                </a:lnTo>
                <a:cubicBezTo>
                  <a:pt x="7931" y="8614"/>
                  <a:pt x="7929" y="8615"/>
                  <a:pt x="7929" y="8616"/>
                </a:cubicBezTo>
                <a:lnTo>
                  <a:pt x="7920" y="8633"/>
                </a:lnTo>
                <a:lnTo>
                  <a:pt x="7894" y="8634"/>
                </a:lnTo>
                <a:lnTo>
                  <a:pt x="7884" y="8638"/>
                </a:lnTo>
                <a:cubicBezTo>
                  <a:pt x="7883" y="8639"/>
                  <a:pt x="7882" y="8639"/>
                  <a:pt x="7882" y="8640"/>
                </a:cubicBezTo>
                <a:lnTo>
                  <a:pt x="7877" y="8646"/>
                </a:lnTo>
                <a:cubicBezTo>
                  <a:pt x="7876" y="8647"/>
                  <a:pt x="7876" y="8648"/>
                  <a:pt x="7876" y="8650"/>
                </a:cubicBezTo>
                <a:lnTo>
                  <a:pt x="7875" y="8654"/>
                </a:lnTo>
                <a:lnTo>
                  <a:pt x="7874" y="8650"/>
                </a:lnTo>
                <a:cubicBezTo>
                  <a:pt x="7874" y="8649"/>
                  <a:pt x="7873" y="8648"/>
                  <a:pt x="7872" y="8647"/>
                </a:cubicBezTo>
                <a:lnTo>
                  <a:pt x="7868" y="8645"/>
                </a:lnTo>
                <a:cubicBezTo>
                  <a:pt x="7867" y="8644"/>
                  <a:pt x="7866" y="8645"/>
                  <a:pt x="7865" y="8645"/>
                </a:cubicBezTo>
                <a:lnTo>
                  <a:pt x="7852" y="8646"/>
                </a:lnTo>
                <a:lnTo>
                  <a:pt x="7851" y="8633"/>
                </a:lnTo>
                <a:lnTo>
                  <a:pt x="7850" y="8626"/>
                </a:lnTo>
                <a:cubicBezTo>
                  <a:pt x="7850" y="8625"/>
                  <a:pt x="7850" y="8624"/>
                  <a:pt x="7849" y="8624"/>
                </a:cubicBezTo>
                <a:lnTo>
                  <a:pt x="7847" y="8619"/>
                </a:lnTo>
                <a:cubicBezTo>
                  <a:pt x="7847" y="8618"/>
                  <a:pt x="7847" y="8618"/>
                  <a:pt x="7846" y="8617"/>
                </a:cubicBezTo>
                <a:lnTo>
                  <a:pt x="7843" y="8615"/>
                </a:lnTo>
                <a:cubicBezTo>
                  <a:pt x="7843" y="8614"/>
                  <a:pt x="7843" y="8614"/>
                  <a:pt x="7842" y="8614"/>
                </a:cubicBezTo>
                <a:lnTo>
                  <a:pt x="7830" y="8607"/>
                </a:lnTo>
                <a:cubicBezTo>
                  <a:pt x="7829" y="8606"/>
                  <a:pt x="7828" y="8606"/>
                  <a:pt x="7828" y="8606"/>
                </a:cubicBezTo>
                <a:lnTo>
                  <a:pt x="7795" y="8601"/>
                </a:lnTo>
                <a:lnTo>
                  <a:pt x="7788" y="8592"/>
                </a:lnTo>
                <a:cubicBezTo>
                  <a:pt x="7787" y="8591"/>
                  <a:pt x="7786" y="8591"/>
                  <a:pt x="7785" y="8590"/>
                </a:cubicBezTo>
                <a:lnTo>
                  <a:pt x="7782" y="8590"/>
                </a:lnTo>
                <a:cubicBezTo>
                  <a:pt x="7780" y="8589"/>
                  <a:pt x="7777" y="8591"/>
                  <a:pt x="7776" y="8594"/>
                </a:cubicBezTo>
                <a:lnTo>
                  <a:pt x="7775" y="8600"/>
                </a:lnTo>
                <a:lnTo>
                  <a:pt x="7773" y="8615"/>
                </a:lnTo>
                <a:lnTo>
                  <a:pt x="7768" y="8629"/>
                </a:lnTo>
                <a:lnTo>
                  <a:pt x="7764" y="8638"/>
                </a:lnTo>
                <a:lnTo>
                  <a:pt x="7759" y="8641"/>
                </a:lnTo>
                <a:lnTo>
                  <a:pt x="7746" y="8646"/>
                </a:lnTo>
                <a:cubicBezTo>
                  <a:pt x="7745" y="8646"/>
                  <a:pt x="7745" y="8646"/>
                  <a:pt x="7744" y="8646"/>
                </a:cubicBezTo>
                <a:lnTo>
                  <a:pt x="7736" y="8654"/>
                </a:lnTo>
                <a:lnTo>
                  <a:pt x="7730" y="8662"/>
                </a:lnTo>
                <a:lnTo>
                  <a:pt x="7727" y="8668"/>
                </a:lnTo>
                <a:lnTo>
                  <a:pt x="7726" y="8664"/>
                </a:lnTo>
                <a:cubicBezTo>
                  <a:pt x="7725" y="8663"/>
                  <a:pt x="7724" y="8661"/>
                  <a:pt x="7722" y="8661"/>
                </a:cubicBezTo>
                <a:lnTo>
                  <a:pt x="7720" y="8659"/>
                </a:lnTo>
                <a:cubicBezTo>
                  <a:pt x="7719" y="8659"/>
                  <a:pt x="7719" y="8658"/>
                  <a:pt x="7718" y="8658"/>
                </a:cubicBezTo>
                <a:lnTo>
                  <a:pt x="7714" y="8658"/>
                </a:lnTo>
                <a:cubicBezTo>
                  <a:pt x="7713" y="8658"/>
                  <a:pt x="7713" y="8658"/>
                  <a:pt x="7712" y="8658"/>
                </a:cubicBezTo>
                <a:lnTo>
                  <a:pt x="7708" y="8660"/>
                </a:lnTo>
                <a:cubicBezTo>
                  <a:pt x="7707" y="8660"/>
                  <a:pt x="7707" y="8660"/>
                  <a:pt x="7706" y="8661"/>
                </a:cubicBezTo>
                <a:lnTo>
                  <a:pt x="7703" y="8663"/>
                </a:lnTo>
                <a:lnTo>
                  <a:pt x="7703" y="8661"/>
                </a:lnTo>
                <a:cubicBezTo>
                  <a:pt x="7704" y="8660"/>
                  <a:pt x="7704" y="8659"/>
                  <a:pt x="7703" y="8658"/>
                </a:cubicBezTo>
                <a:lnTo>
                  <a:pt x="7700" y="8647"/>
                </a:lnTo>
                <a:cubicBezTo>
                  <a:pt x="7700" y="8646"/>
                  <a:pt x="7699" y="8645"/>
                  <a:pt x="7698" y="8644"/>
                </a:cubicBezTo>
                <a:lnTo>
                  <a:pt x="7691" y="8639"/>
                </a:lnTo>
                <a:cubicBezTo>
                  <a:pt x="7690" y="8639"/>
                  <a:pt x="7690" y="8638"/>
                  <a:pt x="7689" y="8638"/>
                </a:cubicBezTo>
                <a:lnTo>
                  <a:pt x="7681" y="8637"/>
                </a:lnTo>
                <a:lnTo>
                  <a:pt x="7665" y="8627"/>
                </a:lnTo>
                <a:lnTo>
                  <a:pt x="7657" y="8624"/>
                </a:lnTo>
                <a:cubicBezTo>
                  <a:pt x="7656" y="8624"/>
                  <a:pt x="7655" y="8624"/>
                  <a:pt x="7655" y="8624"/>
                </a:cubicBezTo>
                <a:lnTo>
                  <a:pt x="7638" y="8629"/>
                </a:lnTo>
                <a:lnTo>
                  <a:pt x="7635" y="8629"/>
                </a:lnTo>
                <a:lnTo>
                  <a:pt x="7627" y="8625"/>
                </a:lnTo>
                <a:cubicBezTo>
                  <a:pt x="7626" y="8625"/>
                  <a:pt x="7626" y="8625"/>
                  <a:pt x="7625" y="8625"/>
                </a:cubicBezTo>
                <a:lnTo>
                  <a:pt x="7604" y="8624"/>
                </a:lnTo>
                <a:cubicBezTo>
                  <a:pt x="7604" y="8624"/>
                  <a:pt x="7604" y="8624"/>
                  <a:pt x="7603" y="8624"/>
                </a:cubicBezTo>
                <a:lnTo>
                  <a:pt x="7596" y="8628"/>
                </a:lnTo>
                <a:cubicBezTo>
                  <a:pt x="7595" y="8628"/>
                  <a:pt x="7595" y="8627"/>
                  <a:pt x="7594" y="8628"/>
                </a:cubicBezTo>
                <a:lnTo>
                  <a:pt x="7587" y="8634"/>
                </a:lnTo>
                <a:cubicBezTo>
                  <a:pt x="7584" y="8636"/>
                  <a:pt x="7583" y="8640"/>
                  <a:pt x="7585" y="8643"/>
                </a:cubicBezTo>
                <a:lnTo>
                  <a:pt x="7585" y="8646"/>
                </a:lnTo>
                <a:lnTo>
                  <a:pt x="7583" y="8649"/>
                </a:lnTo>
                <a:lnTo>
                  <a:pt x="7584" y="8643"/>
                </a:lnTo>
                <a:cubicBezTo>
                  <a:pt x="7584" y="8641"/>
                  <a:pt x="7584" y="8640"/>
                  <a:pt x="7583" y="8638"/>
                </a:cubicBezTo>
                <a:lnTo>
                  <a:pt x="7578" y="8632"/>
                </a:lnTo>
                <a:cubicBezTo>
                  <a:pt x="7577" y="8630"/>
                  <a:pt x="7575" y="8629"/>
                  <a:pt x="7573" y="8629"/>
                </a:cubicBezTo>
                <a:lnTo>
                  <a:pt x="7564" y="8633"/>
                </a:lnTo>
                <a:cubicBezTo>
                  <a:pt x="7563" y="8633"/>
                  <a:pt x="7563" y="8633"/>
                  <a:pt x="7563" y="8633"/>
                </a:cubicBezTo>
                <a:lnTo>
                  <a:pt x="7553" y="8641"/>
                </a:lnTo>
                <a:cubicBezTo>
                  <a:pt x="7553" y="8641"/>
                  <a:pt x="7552" y="8641"/>
                  <a:pt x="7552" y="8641"/>
                </a:cubicBezTo>
                <a:lnTo>
                  <a:pt x="7549" y="8645"/>
                </a:lnTo>
                <a:lnTo>
                  <a:pt x="7548" y="8644"/>
                </a:lnTo>
                <a:cubicBezTo>
                  <a:pt x="7547" y="8643"/>
                  <a:pt x="7546" y="8643"/>
                  <a:pt x="7545" y="8643"/>
                </a:cubicBezTo>
                <a:lnTo>
                  <a:pt x="7539" y="8644"/>
                </a:lnTo>
                <a:lnTo>
                  <a:pt x="7530" y="8647"/>
                </a:lnTo>
                <a:cubicBezTo>
                  <a:pt x="7529" y="8648"/>
                  <a:pt x="7528" y="8648"/>
                  <a:pt x="7528" y="8650"/>
                </a:cubicBezTo>
                <a:lnTo>
                  <a:pt x="7526" y="8651"/>
                </a:lnTo>
                <a:cubicBezTo>
                  <a:pt x="7525" y="8654"/>
                  <a:pt x="7525" y="8657"/>
                  <a:pt x="7526" y="8659"/>
                </a:cubicBezTo>
                <a:lnTo>
                  <a:pt x="7514" y="8655"/>
                </a:lnTo>
                <a:cubicBezTo>
                  <a:pt x="7512" y="8655"/>
                  <a:pt x="7511" y="8655"/>
                  <a:pt x="7510" y="8657"/>
                </a:cubicBezTo>
                <a:lnTo>
                  <a:pt x="7500" y="8667"/>
                </a:lnTo>
                <a:lnTo>
                  <a:pt x="7498" y="8668"/>
                </a:lnTo>
                <a:cubicBezTo>
                  <a:pt x="7497" y="8668"/>
                  <a:pt x="7496" y="8669"/>
                  <a:pt x="7496" y="8670"/>
                </a:cubicBezTo>
                <a:lnTo>
                  <a:pt x="7493" y="8674"/>
                </a:lnTo>
                <a:cubicBezTo>
                  <a:pt x="7492" y="8675"/>
                  <a:pt x="7492" y="8676"/>
                  <a:pt x="7492" y="8677"/>
                </a:cubicBezTo>
                <a:lnTo>
                  <a:pt x="7490" y="8686"/>
                </a:lnTo>
                <a:cubicBezTo>
                  <a:pt x="7490" y="8686"/>
                  <a:pt x="7490" y="8686"/>
                  <a:pt x="7490" y="8687"/>
                </a:cubicBezTo>
                <a:lnTo>
                  <a:pt x="7488" y="8686"/>
                </a:lnTo>
                <a:cubicBezTo>
                  <a:pt x="7488" y="8686"/>
                  <a:pt x="7487" y="8686"/>
                  <a:pt x="7486" y="8686"/>
                </a:cubicBezTo>
                <a:lnTo>
                  <a:pt x="7476" y="8687"/>
                </a:lnTo>
                <a:lnTo>
                  <a:pt x="7461" y="8684"/>
                </a:lnTo>
                <a:lnTo>
                  <a:pt x="7455" y="8680"/>
                </a:lnTo>
                <a:lnTo>
                  <a:pt x="7434" y="8662"/>
                </a:lnTo>
                <a:lnTo>
                  <a:pt x="7417" y="8654"/>
                </a:lnTo>
                <a:cubicBezTo>
                  <a:pt x="7416" y="8654"/>
                  <a:pt x="7416" y="8654"/>
                  <a:pt x="7415" y="8654"/>
                </a:cubicBezTo>
                <a:lnTo>
                  <a:pt x="7398" y="8656"/>
                </a:lnTo>
                <a:cubicBezTo>
                  <a:pt x="7397" y="8656"/>
                  <a:pt x="7396" y="8657"/>
                  <a:pt x="7395" y="8658"/>
                </a:cubicBezTo>
                <a:lnTo>
                  <a:pt x="7382" y="8676"/>
                </a:lnTo>
                <a:cubicBezTo>
                  <a:pt x="7381" y="8677"/>
                  <a:pt x="7381" y="8678"/>
                  <a:pt x="7380" y="8679"/>
                </a:cubicBezTo>
                <a:lnTo>
                  <a:pt x="7379" y="8688"/>
                </a:lnTo>
                <a:lnTo>
                  <a:pt x="7377" y="8701"/>
                </a:lnTo>
                <a:lnTo>
                  <a:pt x="7377" y="8714"/>
                </a:lnTo>
                <a:lnTo>
                  <a:pt x="7380" y="8725"/>
                </a:lnTo>
                <a:cubicBezTo>
                  <a:pt x="7380" y="8726"/>
                  <a:pt x="7381" y="8727"/>
                  <a:pt x="7382" y="8728"/>
                </a:cubicBezTo>
                <a:lnTo>
                  <a:pt x="7378" y="8730"/>
                </a:lnTo>
                <a:cubicBezTo>
                  <a:pt x="7376" y="8730"/>
                  <a:pt x="7375" y="8732"/>
                  <a:pt x="7374" y="8734"/>
                </a:cubicBezTo>
                <a:lnTo>
                  <a:pt x="7372" y="8741"/>
                </a:lnTo>
                <a:cubicBezTo>
                  <a:pt x="7372" y="8742"/>
                  <a:pt x="7372" y="8744"/>
                  <a:pt x="7372" y="8745"/>
                </a:cubicBezTo>
                <a:lnTo>
                  <a:pt x="7373" y="8750"/>
                </a:lnTo>
                <a:cubicBezTo>
                  <a:pt x="7373" y="8751"/>
                  <a:pt x="7374" y="8751"/>
                  <a:pt x="7374" y="8751"/>
                </a:cubicBezTo>
                <a:lnTo>
                  <a:pt x="7378" y="8759"/>
                </a:lnTo>
                <a:lnTo>
                  <a:pt x="7379" y="8773"/>
                </a:lnTo>
                <a:lnTo>
                  <a:pt x="7384" y="8787"/>
                </a:lnTo>
                <a:lnTo>
                  <a:pt x="7386" y="8807"/>
                </a:lnTo>
                <a:lnTo>
                  <a:pt x="7388" y="8815"/>
                </a:lnTo>
                <a:cubicBezTo>
                  <a:pt x="7388" y="8816"/>
                  <a:pt x="7389" y="8816"/>
                  <a:pt x="7389" y="8817"/>
                </a:cubicBezTo>
                <a:lnTo>
                  <a:pt x="7394" y="8823"/>
                </a:lnTo>
                <a:cubicBezTo>
                  <a:pt x="7396" y="8825"/>
                  <a:pt x="7397" y="8826"/>
                  <a:pt x="7399" y="8826"/>
                </a:cubicBezTo>
                <a:lnTo>
                  <a:pt x="7406" y="8824"/>
                </a:lnTo>
                <a:cubicBezTo>
                  <a:pt x="7406" y="8825"/>
                  <a:pt x="7406" y="8826"/>
                  <a:pt x="7406" y="8827"/>
                </a:cubicBezTo>
                <a:lnTo>
                  <a:pt x="7410" y="8836"/>
                </a:lnTo>
                <a:cubicBezTo>
                  <a:pt x="7411" y="8840"/>
                  <a:pt x="7413" y="8842"/>
                  <a:pt x="7415" y="8840"/>
                </a:cubicBezTo>
                <a:lnTo>
                  <a:pt x="7420" y="8838"/>
                </a:lnTo>
                <a:cubicBezTo>
                  <a:pt x="7422" y="8837"/>
                  <a:pt x="7422" y="8836"/>
                  <a:pt x="7423" y="8835"/>
                </a:cubicBezTo>
                <a:lnTo>
                  <a:pt x="7426" y="8829"/>
                </a:lnTo>
                <a:cubicBezTo>
                  <a:pt x="7426" y="8829"/>
                  <a:pt x="7426" y="8830"/>
                  <a:pt x="7426" y="8830"/>
                </a:cubicBezTo>
                <a:lnTo>
                  <a:pt x="7439" y="8836"/>
                </a:lnTo>
                <a:cubicBezTo>
                  <a:pt x="7440" y="8837"/>
                  <a:pt x="7441" y="8837"/>
                  <a:pt x="7442" y="8837"/>
                </a:cubicBezTo>
                <a:lnTo>
                  <a:pt x="7455" y="8833"/>
                </a:lnTo>
                <a:cubicBezTo>
                  <a:pt x="7457" y="8833"/>
                  <a:pt x="7458" y="8832"/>
                  <a:pt x="7459" y="8830"/>
                </a:cubicBezTo>
                <a:lnTo>
                  <a:pt x="7462" y="8823"/>
                </a:lnTo>
                <a:lnTo>
                  <a:pt x="7464" y="8830"/>
                </a:lnTo>
                <a:lnTo>
                  <a:pt x="7462" y="8832"/>
                </a:lnTo>
                <a:lnTo>
                  <a:pt x="7451" y="8836"/>
                </a:lnTo>
                <a:cubicBezTo>
                  <a:pt x="7450" y="8836"/>
                  <a:pt x="7450" y="8836"/>
                  <a:pt x="7450" y="8836"/>
                </a:cubicBezTo>
                <a:lnTo>
                  <a:pt x="7443" y="8842"/>
                </a:lnTo>
                <a:lnTo>
                  <a:pt x="7438" y="8851"/>
                </a:lnTo>
                <a:cubicBezTo>
                  <a:pt x="7437" y="8851"/>
                  <a:pt x="7437" y="8851"/>
                  <a:pt x="7436" y="8852"/>
                </a:cubicBezTo>
                <a:lnTo>
                  <a:pt x="7436" y="8854"/>
                </a:lnTo>
                <a:cubicBezTo>
                  <a:pt x="7435" y="8855"/>
                  <a:pt x="7435" y="8857"/>
                  <a:pt x="7435" y="8858"/>
                </a:cubicBezTo>
                <a:lnTo>
                  <a:pt x="7436" y="8866"/>
                </a:lnTo>
                <a:cubicBezTo>
                  <a:pt x="7436" y="8868"/>
                  <a:pt x="7437" y="8869"/>
                  <a:pt x="7438" y="8870"/>
                </a:cubicBezTo>
                <a:lnTo>
                  <a:pt x="7440" y="8872"/>
                </a:lnTo>
                <a:cubicBezTo>
                  <a:pt x="7441" y="8873"/>
                  <a:pt x="7442" y="8874"/>
                  <a:pt x="7443" y="8874"/>
                </a:cubicBezTo>
                <a:lnTo>
                  <a:pt x="7449" y="8881"/>
                </a:lnTo>
                <a:cubicBezTo>
                  <a:pt x="7450" y="8882"/>
                  <a:pt x="7450" y="8881"/>
                  <a:pt x="7451" y="8882"/>
                </a:cubicBezTo>
                <a:lnTo>
                  <a:pt x="7459" y="8884"/>
                </a:lnTo>
                <a:lnTo>
                  <a:pt x="7467" y="8884"/>
                </a:lnTo>
                <a:lnTo>
                  <a:pt x="7468" y="8892"/>
                </a:lnTo>
                <a:lnTo>
                  <a:pt x="7469" y="8897"/>
                </a:lnTo>
                <a:cubicBezTo>
                  <a:pt x="7470" y="8898"/>
                  <a:pt x="7470" y="8899"/>
                  <a:pt x="7471" y="8900"/>
                </a:cubicBezTo>
                <a:lnTo>
                  <a:pt x="7472" y="8903"/>
                </a:lnTo>
                <a:cubicBezTo>
                  <a:pt x="7473" y="8903"/>
                  <a:pt x="7474" y="8904"/>
                  <a:pt x="7474" y="8904"/>
                </a:cubicBezTo>
                <a:lnTo>
                  <a:pt x="7479" y="8908"/>
                </a:lnTo>
                <a:lnTo>
                  <a:pt x="7479" y="8912"/>
                </a:lnTo>
                <a:lnTo>
                  <a:pt x="7478" y="8912"/>
                </a:lnTo>
                <a:cubicBezTo>
                  <a:pt x="7477" y="8911"/>
                  <a:pt x="7476" y="8910"/>
                  <a:pt x="7474" y="8911"/>
                </a:cubicBezTo>
                <a:cubicBezTo>
                  <a:pt x="7473" y="8912"/>
                  <a:pt x="7472" y="8913"/>
                  <a:pt x="7471" y="8915"/>
                </a:cubicBezTo>
                <a:lnTo>
                  <a:pt x="7469" y="8921"/>
                </a:lnTo>
                <a:cubicBezTo>
                  <a:pt x="7469" y="8922"/>
                  <a:pt x="7469" y="8923"/>
                  <a:pt x="7469" y="8925"/>
                </a:cubicBezTo>
                <a:cubicBezTo>
                  <a:pt x="7468" y="8925"/>
                  <a:pt x="7467" y="8925"/>
                  <a:pt x="7467" y="8925"/>
                </a:cubicBezTo>
                <a:cubicBezTo>
                  <a:pt x="7466" y="8926"/>
                  <a:pt x="7466" y="8926"/>
                  <a:pt x="7466" y="8926"/>
                </a:cubicBezTo>
                <a:lnTo>
                  <a:pt x="7464" y="8921"/>
                </a:lnTo>
                <a:lnTo>
                  <a:pt x="7462" y="8908"/>
                </a:lnTo>
                <a:lnTo>
                  <a:pt x="7462" y="8900"/>
                </a:lnTo>
                <a:cubicBezTo>
                  <a:pt x="7462" y="8898"/>
                  <a:pt x="7462" y="8895"/>
                  <a:pt x="7460" y="8894"/>
                </a:cubicBezTo>
                <a:lnTo>
                  <a:pt x="7455" y="8887"/>
                </a:lnTo>
                <a:cubicBezTo>
                  <a:pt x="7454" y="8887"/>
                  <a:pt x="7454" y="8887"/>
                  <a:pt x="7453" y="8887"/>
                </a:cubicBezTo>
                <a:lnTo>
                  <a:pt x="7428" y="8874"/>
                </a:lnTo>
                <a:lnTo>
                  <a:pt x="7422" y="8869"/>
                </a:lnTo>
                <a:lnTo>
                  <a:pt x="7412" y="8855"/>
                </a:lnTo>
                <a:cubicBezTo>
                  <a:pt x="7411" y="8854"/>
                  <a:pt x="7411" y="8853"/>
                  <a:pt x="7410" y="8853"/>
                </a:cubicBezTo>
                <a:lnTo>
                  <a:pt x="7398" y="8849"/>
                </a:lnTo>
                <a:lnTo>
                  <a:pt x="7387" y="8836"/>
                </a:lnTo>
                <a:cubicBezTo>
                  <a:pt x="7387" y="8836"/>
                  <a:pt x="7387" y="8835"/>
                  <a:pt x="7386" y="8835"/>
                </a:cubicBezTo>
                <a:lnTo>
                  <a:pt x="7379" y="8830"/>
                </a:lnTo>
                <a:cubicBezTo>
                  <a:pt x="7379" y="8830"/>
                  <a:pt x="7377" y="8830"/>
                  <a:pt x="7377" y="8830"/>
                </a:cubicBezTo>
                <a:lnTo>
                  <a:pt x="7369" y="8830"/>
                </a:lnTo>
                <a:cubicBezTo>
                  <a:pt x="7368" y="8830"/>
                  <a:pt x="7367" y="8830"/>
                  <a:pt x="7367" y="8831"/>
                </a:cubicBezTo>
                <a:lnTo>
                  <a:pt x="7360" y="8836"/>
                </a:lnTo>
                <a:cubicBezTo>
                  <a:pt x="7359" y="8838"/>
                  <a:pt x="7358" y="8840"/>
                  <a:pt x="7358" y="8842"/>
                </a:cubicBezTo>
                <a:cubicBezTo>
                  <a:pt x="7358" y="8844"/>
                  <a:pt x="7360" y="8847"/>
                  <a:pt x="7361" y="8848"/>
                </a:cubicBezTo>
                <a:lnTo>
                  <a:pt x="7368" y="8851"/>
                </a:lnTo>
                <a:lnTo>
                  <a:pt x="7374" y="8858"/>
                </a:lnTo>
                <a:lnTo>
                  <a:pt x="7386" y="8883"/>
                </a:lnTo>
                <a:cubicBezTo>
                  <a:pt x="7386" y="8884"/>
                  <a:pt x="7386" y="8884"/>
                  <a:pt x="7386" y="8885"/>
                </a:cubicBezTo>
                <a:lnTo>
                  <a:pt x="7394" y="8892"/>
                </a:lnTo>
                <a:cubicBezTo>
                  <a:pt x="7395" y="8893"/>
                  <a:pt x="7395" y="8893"/>
                  <a:pt x="7396" y="8893"/>
                </a:cubicBezTo>
                <a:lnTo>
                  <a:pt x="7400" y="8894"/>
                </a:lnTo>
                <a:cubicBezTo>
                  <a:pt x="7399" y="8895"/>
                  <a:pt x="7399" y="8896"/>
                  <a:pt x="7398" y="8897"/>
                </a:cubicBezTo>
                <a:cubicBezTo>
                  <a:pt x="7397" y="8899"/>
                  <a:pt x="7398" y="8902"/>
                  <a:pt x="7399" y="8904"/>
                </a:cubicBezTo>
                <a:lnTo>
                  <a:pt x="7417" y="8929"/>
                </a:lnTo>
                <a:lnTo>
                  <a:pt x="7415" y="8927"/>
                </a:lnTo>
                <a:cubicBezTo>
                  <a:pt x="7414" y="8927"/>
                  <a:pt x="7414" y="8926"/>
                  <a:pt x="7413" y="8926"/>
                </a:cubicBezTo>
                <a:lnTo>
                  <a:pt x="7403" y="8925"/>
                </a:lnTo>
                <a:cubicBezTo>
                  <a:pt x="7401" y="8924"/>
                  <a:pt x="7399" y="8925"/>
                  <a:pt x="7398" y="8927"/>
                </a:cubicBezTo>
                <a:cubicBezTo>
                  <a:pt x="7397" y="8929"/>
                  <a:pt x="7397" y="8931"/>
                  <a:pt x="7398" y="8934"/>
                </a:cubicBezTo>
                <a:lnTo>
                  <a:pt x="7401" y="8942"/>
                </a:lnTo>
                <a:cubicBezTo>
                  <a:pt x="7402" y="8943"/>
                  <a:pt x="7402" y="8944"/>
                  <a:pt x="7402" y="8944"/>
                </a:cubicBezTo>
                <a:lnTo>
                  <a:pt x="7417" y="8966"/>
                </a:lnTo>
                <a:lnTo>
                  <a:pt x="7425" y="8980"/>
                </a:lnTo>
                <a:lnTo>
                  <a:pt x="7434" y="8993"/>
                </a:lnTo>
                <a:lnTo>
                  <a:pt x="7441" y="9001"/>
                </a:lnTo>
                <a:cubicBezTo>
                  <a:pt x="7441" y="9001"/>
                  <a:pt x="7442" y="9001"/>
                  <a:pt x="7442" y="9001"/>
                </a:cubicBezTo>
                <a:lnTo>
                  <a:pt x="7448" y="9004"/>
                </a:lnTo>
                <a:cubicBezTo>
                  <a:pt x="7449" y="9004"/>
                  <a:pt x="7450" y="9005"/>
                  <a:pt x="7451" y="9005"/>
                </a:cubicBezTo>
                <a:lnTo>
                  <a:pt x="7457" y="9004"/>
                </a:lnTo>
                <a:cubicBezTo>
                  <a:pt x="7458" y="9004"/>
                  <a:pt x="7458" y="9004"/>
                  <a:pt x="7459" y="9003"/>
                </a:cubicBezTo>
                <a:lnTo>
                  <a:pt x="7477" y="8990"/>
                </a:lnTo>
                <a:cubicBezTo>
                  <a:pt x="7477" y="8990"/>
                  <a:pt x="7478" y="8990"/>
                  <a:pt x="7478" y="8989"/>
                </a:cubicBezTo>
                <a:lnTo>
                  <a:pt x="7495" y="8968"/>
                </a:lnTo>
                <a:lnTo>
                  <a:pt x="7508" y="8960"/>
                </a:lnTo>
                <a:lnTo>
                  <a:pt x="7514" y="8959"/>
                </a:lnTo>
                <a:cubicBezTo>
                  <a:pt x="7515" y="8959"/>
                  <a:pt x="7517" y="8957"/>
                  <a:pt x="7518" y="8955"/>
                </a:cubicBezTo>
                <a:lnTo>
                  <a:pt x="7520" y="8949"/>
                </a:lnTo>
                <a:cubicBezTo>
                  <a:pt x="7520" y="8948"/>
                  <a:pt x="7520" y="8946"/>
                  <a:pt x="7520" y="8945"/>
                </a:cubicBezTo>
                <a:lnTo>
                  <a:pt x="7518" y="8917"/>
                </a:lnTo>
                <a:lnTo>
                  <a:pt x="7518" y="8915"/>
                </a:lnTo>
                <a:lnTo>
                  <a:pt x="7525" y="8916"/>
                </a:lnTo>
                <a:cubicBezTo>
                  <a:pt x="7526" y="8916"/>
                  <a:pt x="7526" y="8916"/>
                  <a:pt x="7527" y="8916"/>
                </a:cubicBezTo>
                <a:lnTo>
                  <a:pt x="7530" y="8915"/>
                </a:lnTo>
                <a:cubicBezTo>
                  <a:pt x="7531" y="8915"/>
                  <a:pt x="7532" y="8914"/>
                  <a:pt x="7533" y="8913"/>
                </a:cubicBezTo>
                <a:lnTo>
                  <a:pt x="7535" y="8909"/>
                </a:lnTo>
                <a:lnTo>
                  <a:pt x="7540" y="8902"/>
                </a:lnTo>
                <a:lnTo>
                  <a:pt x="7541" y="8900"/>
                </a:lnTo>
                <a:cubicBezTo>
                  <a:pt x="7541" y="8900"/>
                  <a:pt x="7542" y="8901"/>
                  <a:pt x="7542" y="8900"/>
                </a:cubicBezTo>
                <a:lnTo>
                  <a:pt x="7542" y="8905"/>
                </a:lnTo>
                <a:cubicBezTo>
                  <a:pt x="7543" y="8908"/>
                  <a:pt x="7544" y="8911"/>
                  <a:pt x="7547" y="8911"/>
                </a:cubicBezTo>
                <a:lnTo>
                  <a:pt x="7558" y="8912"/>
                </a:lnTo>
                <a:cubicBezTo>
                  <a:pt x="7558" y="8912"/>
                  <a:pt x="7559" y="8912"/>
                  <a:pt x="7559" y="8912"/>
                </a:cubicBezTo>
                <a:lnTo>
                  <a:pt x="7558" y="8916"/>
                </a:lnTo>
                <a:lnTo>
                  <a:pt x="7557" y="8927"/>
                </a:lnTo>
                <a:cubicBezTo>
                  <a:pt x="7557" y="8929"/>
                  <a:pt x="7557" y="8931"/>
                  <a:pt x="7558" y="8932"/>
                </a:cubicBezTo>
                <a:lnTo>
                  <a:pt x="7561" y="8936"/>
                </a:lnTo>
                <a:lnTo>
                  <a:pt x="7558" y="8943"/>
                </a:lnTo>
                <a:cubicBezTo>
                  <a:pt x="7557" y="8944"/>
                  <a:pt x="7556" y="8945"/>
                  <a:pt x="7556" y="8946"/>
                </a:cubicBezTo>
                <a:lnTo>
                  <a:pt x="7554" y="8969"/>
                </a:lnTo>
                <a:lnTo>
                  <a:pt x="7553" y="8996"/>
                </a:lnTo>
                <a:lnTo>
                  <a:pt x="7553" y="9015"/>
                </a:lnTo>
                <a:lnTo>
                  <a:pt x="7554" y="9037"/>
                </a:lnTo>
                <a:lnTo>
                  <a:pt x="7555" y="9045"/>
                </a:lnTo>
                <a:lnTo>
                  <a:pt x="7554" y="9052"/>
                </a:lnTo>
                <a:lnTo>
                  <a:pt x="7551" y="9056"/>
                </a:lnTo>
                <a:lnTo>
                  <a:pt x="7545" y="9059"/>
                </a:lnTo>
                <a:cubicBezTo>
                  <a:pt x="7545" y="9059"/>
                  <a:pt x="7545" y="9059"/>
                  <a:pt x="7544" y="9060"/>
                </a:cubicBezTo>
                <a:lnTo>
                  <a:pt x="7540" y="9065"/>
                </a:lnTo>
                <a:cubicBezTo>
                  <a:pt x="7539" y="9067"/>
                  <a:pt x="7538" y="9069"/>
                  <a:pt x="7538" y="9071"/>
                </a:cubicBezTo>
                <a:lnTo>
                  <a:pt x="7539" y="9078"/>
                </a:lnTo>
                <a:lnTo>
                  <a:pt x="7533" y="9083"/>
                </a:lnTo>
                <a:lnTo>
                  <a:pt x="7525" y="9085"/>
                </a:lnTo>
                <a:lnTo>
                  <a:pt x="7515" y="9082"/>
                </a:lnTo>
                <a:lnTo>
                  <a:pt x="7504" y="9073"/>
                </a:lnTo>
                <a:lnTo>
                  <a:pt x="7497" y="9066"/>
                </a:lnTo>
                <a:lnTo>
                  <a:pt x="7485" y="9044"/>
                </a:lnTo>
                <a:cubicBezTo>
                  <a:pt x="7484" y="9044"/>
                  <a:pt x="7484" y="9043"/>
                  <a:pt x="7483" y="9043"/>
                </a:cubicBezTo>
                <a:lnTo>
                  <a:pt x="7477" y="9035"/>
                </a:lnTo>
                <a:lnTo>
                  <a:pt x="7469" y="9023"/>
                </a:lnTo>
                <a:lnTo>
                  <a:pt x="7461" y="9014"/>
                </a:lnTo>
                <a:cubicBezTo>
                  <a:pt x="7460" y="9012"/>
                  <a:pt x="7457" y="9011"/>
                  <a:pt x="7455" y="9012"/>
                </a:cubicBezTo>
                <a:lnTo>
                  <a:pt x="7449" y="9016"/>
                </a:lnTo>
                <a:cubicBezTo>
                  <a:pt x="7448" y="9017"/>
                  <a:pt x="7448" y="9017"/>
                  <a:pt x="7447" y="9018"/>
                </a:cubicBezTo>
                <a:lnTo>
                  <a:pt x="7436" y="9040"/>
                </a:lnTo>
                <a:cubicBezTo>
                  <a:pt x="7436" y="9041"/>
                  <a:pt x="7436" y="9042"/>
                  <a:pt x="7436" y="9043"/>
                </a:cubicBezTo>
                <a:lnTo>
                  <a:pt x="7436" y="9053"/>
                </a:lnTo>
                <a:cubicBezTo>
                  <a:pt x="7436" y="9054"/>
                  <a:pt x="7436" y="9055"/>
                  <a:pt x="7436" y="9056"/>
                </a:cubicBezTo>
                <a:lnTo>
                  <a:pt x="7441" y="9069"/>
                </a:lnTo>
                <a:lnTo>
                  <a:pt x="7439" y="9079"/>
                </a:lnTo>
                <a:cubicBezTo>
                  <a:pt x="7439" y="9081"/>
                  <a:pt x="7439" y="9083"/>
                  <a:pt x="7439" y="9084"/>
                </a:cubicBezTo>
                <a:lnTo>
                  <a:pt x="7447" y="9102"/>
                </a:lnTo>
                <a:lnTo>
                  <a:pt x="7446" y="9103"/>
                </a:lnTo>
                <a:lnTo>
                  <a:pt x="7426" y="9102"/>
                </a:lnTo>
                <a:cubicBezTo>
                  <a:pt x="7425" y="9102"/>
                  <a:pt x="7423" y="9103"/>
                  <a:pt x="7422" y="9104"/>
                </a:cubicBezTo>
                <a:lnTo>
                  <a:pt x="7414" y="9117"/>
                </a:lnTo>
                <a:cubicBezTo>
                  <a:pt x="7414" y="9118"/>
                  <a:pt x="7413" y="9119"/>
                  <a:pt x="7413" y="9120"/>
                </a:cubicBezTo>
                <a:lnTo>
                  <a:pt x="7412" y="9131"/>
                </a:lnTo>
                <a:cubicBezTo>
                  <a:pt x="7411" y="9132"/>
                  <a:pt x="7411" y="9133"/>
                  <a:pt x="7412" y="9134"/>
                </a:cubicBezTo>
                <a:lnTo>
                  <a:pt x="7413" y="9140"/>
                </a:lnTo>
                <a:cubicBezTo>
                  <a:pt x="7414" y="9142"/>
                  <a:pt x="7415" y="9142"/>
                  <a:pt x="7417" y="9143"/>
                </a:cubicBezTo>
                <a:lnTo>
                  <a:pt x="7424" y="9145"/>
                </a:lnTo>
                <a:cubicBezTo>
                  <a:pt x="7423" y="9146"/>
                  <a:pt x="7423" y="9146"/>
                  <a:pt x="7423" y="9146"/>
                </a:cubicBezTo>
                <a:lnTo>
                  <a:pt x="7420" y="9150"/>
                </a:lnTo>
                <a:cubicBezTo>
                  <a:pt x="7420" y="9150"/>
                  <a:pt x="7419" y="9151"/>
                  <a:pt x="7419" y="9152"/>
                </a:cubicBezTo>
                <a:lnTo>
                  <a:pt x="7418" y="9159"/>
                </a:lnTo>
                <a:lnTo>
                  <a:pt x="7417" y="9168"/>
                </a:lnTo>
                <a:lnTo>
                  <a:pt x="7417" y="9175"/>
                </a:lnTo>
                <a:cubicBezTo>
                  <a:pt x="7417" y="9177"/>
                  <a:pt x="7417" y="9178"/>
                  <a:pt x="7418" y="9179"/>
                </a:cubicBezTo>
                <a:lnTo>
                  <a:pt x="7420" y="9183"/>
                </a:lnTo>
                <a:cubicBezTo>
                  <a:pt x="7420" y="9184"/>
                  <a:pt x="7422" y="9185"/>
                  <a:pt x="7423" y="9185"/>
                </a:cubicBezTo>
                <a:lnTo>
                  <a:pt x="7449" y="9194"/>
                </a:lnTo>
                <a:cubicBezTo>
                  <a:pt x="7449" y="9194"/>
                  <a:pt x="7450" y="9194"/>
                  <a:pt x="7451" y="9194"/>
                </a:cubicBezTo>
                <a:lnTo>
                  <a:pt x="7433" y="9217"/>
                </a:lnTo>
                <a:cubicBezTo>
                  <a:pt x="7432" y="9219"/>
                  <a:pt x="7431" y="9222"/>
                  <a:pt x="7432" y="9224"/>
                </a:cubicBezTo>
                <a:cubicBezTo>
                  <a:pt x="7432" y="9226"/>
                  <a:pt x="7434" y="9227"/>
                  <a:pt x="7436" y="9228"/>
                </a:cubicBezTo>
                <a:lnTo>
                  <a:pt x="7443" y="9230"/>
                </a:lnTo>
                <a:cubicBezTo>
                  <a:pt x="7444" y="9231"/>
                  <a:pt x="7445" y="9231"/>
                  <a:pt x="7446" y="9230"/>
                </a:cubicBezTo>
                <a:lnTo>
                  <a:pt x="7455" y="9226"/>
                </a:lnTo>
                <a:lnTo>
                  <a:pt x="7453" y="9232"/>
                </a:lnTo>
                <a:cubicBezTo>
                  <a:pt x="7452" y="9234"/>
                  <a:pt x="7452" y="9237"/>
                  <a:pt x="7453" y="9239"/>
                </a:cubicBezTo>
                <a:lnTo>
                  <a:pt x="7458" y="9245"/>
                </a:lnTo>
                <a:cubicBezTo>
                  <a:pt x="7458" y="9246"/>
                  <a:pt x="7459" y="9246"/>
                  <a:pt x="7459" y="9247"/>
                </a:cubicBezTo>
                <a:lnTo>
                  <a:pt x="7467" y="9251"/>
                </a:lnTo>
                <a:lnTo>
                  <a:pt x="7466" y="9252"/>
                </a:lnTo>
                <a:cubicBezTo>
                  <a:pt x="7465" y="9254"/>
                  <a:pt x="7464" y="9256"/>
                  <a:pt x="7464" y="9258"/>
                </a:cubicBezTo>
                <a:cubicBezTo>
                  <a:pt x="7464" y="9260"/>
                  <a:pt x="7465" y="9262"/>
                  <a:pt x="7467" y="9263"/>
                </a:cubicBezTo>
                <a:lnTo>
                  <a:pt x="7474" y="9269"/>
                </a:lnTo>
                <a:lnTo>
                  <a:pt x="7480" y="9277"/>
                </a:lnTo>
                <a:cubicBezTo>
                  <a:pt x="7481" y="9279"/>
                  <a:pt x="7483" y="9280"/>
                  <a:pt x="7485" y="9280"/>
                </a:cubicBezTo>
                <a:cubicBezTo>
                  <a:pt x="7486" y="9280"/>
                  <a:pt x="7488" y="9278"/>
                  <a:pt x="7488" y="9276"/>
                </a:cubicBezTo>
                <a:lnTo>
                  <a:pt x="7490" y="9271"/>
                </a:lnTo>
                <a:cubicBezTo>
                  <a:pt x="7490" y="9270"/>
                  <a:pt x="7491" y="9270"/>
                  <a:pt x="7491" y="9269"/>
                </a:cubicBezTo>
                <a:lnTo>
                  <a:pt x="7493" y="9256"/>
                </a:lnTo>
                <a:lnTo>
                  <a:pt x="7495" y="9251"/>
                </a:lnTo>
                <a:lnTo>
                  <a:pt x="7504" y="9242"/>
                </a:lnTo>
                <a:lnTo>
                  <a:pt x="7514" y="9226"/>
                </a:lnTo>
                <a:lnTo>
                  <a:pt x="7516" y="9223"/>
                </a:lnTo>
                <a:cubicBezTo>
                  <a:pt x="7517" y="9222"/>
                  <a:pt x="7518" y="9221"/>
                  <a:pt x="7518" y="9219"/>
                </a:cubicBezTo>
                <a:lnTo>
                  <a:pt x="7519" y="9213"/>
                </a:lnTo>
                <a:lnTo>
                  <a:pt x="7519" y="9208"/>
                </a:lnTo>
                <a:cubicBezTo>
                  <a:pt x="7520" y="9209"/>
                  <a:pt x="7521" y="9210"/>
                  <a:pt x="7522" y="9210"/>
                </a:cubicBezTo>
                <a:cubicBezTo>
                  <a:pt x="7523" y="9211"/>
                  <a:pt x="7525" y="9212"/>
                  <a:pt x="7526" y="9211"/>
                </a:cubicBezTo>
                <a:cubicBezTo>
                  <a:pt x="7526" y="9212"/>
                  <a:pt x="7527" y="9212"/>
                  <a:pt x="7527" y="9213"/>
                </a:cubicBezTo>
                <a:cubicBezTo>
                  <a:pt x="7528" y="9215"/>
                  <a:pt x="7531" y="9215"/>
                  <a:pt x="7533" y="9214"/>
                </a:cubicBezTo>
                <a:lnTo>
                  <a:pt x="7538" y="9212"/>
                </a:lnTo>
                <a:lnTo>
                  <a:pt x="7530" y="9219"/>
                </a:lnTo>
                <a:lnTo>
                  <a:pt x="7522" y="9220"/>
                </a:lnTo>
                <a:cubicBezTo>
                  <a:pt x="7519" y="9220"/>
                  <a:pt x="7517" y="9223"/>
                  <a:pt x="7517" y="9226"/>
                </a:cubicBezTo>
                <a:lnTo>
                  <a:pt x="7517" y="9231"/>
                </a:lnTo>
                <a:cubicBezTo>
                  <a:pt x="7517" y="9233"/>
                  <a:pt x="7517" y="9234"/>
                  <a:pt x="7518" y="9235"/>
                </a:cubicBezTo>
                <a:lnTo>
                  <a:pt x="7520" y="9239"/>
                </a:lnTo>
                <a:lnTo>
                  <a:pt x="7520" y="9242"/>
                </a:lnTo>
                <a:lnTo>
                  <a:pt x="7518" y="9245"/>
                </a:lnTo>
                <a:lnTo>
                  <a:pt x="7515" y="9247"/>
                </a:lnTo>
                <a:cubicBezTo>
                  <a:pt x="7513" y="9249"/>
                  <a:pt x="7511" y="9252"/>
                  <a:pt x="7512" y="9256"/>
                </a:cubicBezTo>
                <a:lnTo>
                  <a:pt x="7515" y="9264"/>
                </a:lnTo>
                <a:cubicBezTo>
                  <a:pt x="7515" y="9264"/>
                  <a:pt x="7516" y="9265"/>
                  <a:pt x="7516" y="9265"/>
                </a:cubicBezTo>
                <a:lnTo>
                  <a:pt x="7521" y="9271"/>
                </a:lnTo>
                <a:cubicBezTo>
                  <a:pt x="7521" y="9272"/>
                  <a:pt x="7522" y="9273"/>
                  <a:pt x="7523" y="9273"/>
                </a:cubicBezTo>
                <a:lnTo>
                  <a:pt x="7528" y="9275"/>
                </a:lnTo>
                <a:cubicBezTo>
                  <a:pt x="7530" y="9276"/>
                  <a:pt x="7531" y="9275"/>
                  <a:pt x="7533" y="9273"/>
                </a:cubicBezTo>
                <a:lnTo>
                  <a:pt x="7537" y="9268"/>
                </a:lnTo>
                <a:lnTo>
                  <a:pt x="7540" y="9269"/>
                </a:lnTo>
                <a:cubicBezTo>
                  <a:pt x="7541" y="9270"/>
                  <a:pt x="7542" y="9269"/>
                  <a:pt x="7543" y="9268"/>
                </a:cubicBezTo>
                <a:lnTo>
                  <a:pt x="7545" y="9267"/>
                </a:lnTo>
                <a:cubicBezTo>
                  <a:pt x="7546" y="9266"/>
                  <a:pt x="7547" y="9265"/>
                  <a:pt x="7547" y="9264"/>
                </a:cubicBezTo>
                <a:lnTo>
                  <a:pt x="7549" y="9260"/>
                </a:lnTo>
                <a:cubicBezTo>
                  <a:pt x="7549" y="9259"/>
                  <a:pt x="7549" y="9258"/>
                  <a:pt x="7549" y="9257"/>
                </a:cubicBezTo>
                <a:lnTo>
                  <a:pt x="7549" y="9249"/>
                </a:lnTo>
                <a:lnTo>
                  <a:pt x="7554" y="9241"/>
                </a:lnTo>
                <a:cubicBezTo>
                  <a:pt x="7553" y="9242"/>
                  <a:pt x="7553" y="9242"/>
                  <a:pt x="7553" y="9243"/>
                </a:cubicBezTo>
                <a:lnTo>
                  <a:pt x="7552" y="9254"/>
                </a:lnTo>
                <a:cubicBezTo>
                  <a:pt x="7552" y="9255"/>
                  <a:pt x="7553" y="9256"/>
                  <a:pt x="7553" y="9257"/>
                </a:cubicBezTo>
                <a:lnTo>
                  <a:pt x="7558" y="9273"/>
                </a:lnTo>
                <a:lnTo>
                  <a:pt x="7558" y="9278"/>
                </a:lnTo>
                <a:lnTo>
                  <a:pt x="7554" y="9283"/>
                </a:lnTo>
                <a:lnTo>
                  <a:pt x="7552" y="9287"/>
                </a:lnTo>
                <a:cubicBezTo>
                  <a:pt x="7551" y="9289"/>
                  <a:pt x="7551" y="9292"/>
                  <a:pt x="7552" y="9294"/>
                </a:cubicBezTo>
                <a:lnTo>
                  <a:pt x="7554" y="9298"/>
                </a:lnTo>
                <a:lnTo>
                  <a:pt x="7557" y="9306"/>
                </a:lnTo>
                <a:cubicBezTo>
                  <a:pt x="7557" y="9307"/>
                  <a:pt x="7557" y="9307"/>
                  <a:pt x="7558" y="9308"/>
                </a:cubicBezTo>
                <a:lnTo>
                  <a:pt x="7558" y="9308"/>
                </a:lnTo>
                <a:cubicBezTo>
                  <a:pt x="7556" y="9307"/>
                  <a:pt x="7554" y="9308"/>
                  <a:pt x="7552" y="9310"/>
                </a:cubicBezTo>
                <a:lnTo>
                  <a:pt x="7550" y="9314"/>
                </a:lnTo>
                <a:cubicBezTo>
                  <a:pt x="7549" y="9315"/>
                  <a:pt x="7549" y="9316"/>
                  <a:pt x="7549" y="9317"/>
                </a:cubicBezTo>
                <a:lnTo>
                  <a:pt x="7547" y="9330"/>
                </a:lnTo>
                <a:cubicBezTo>
                  <a:pt x="7546" y="9332"/>
                  <a:pt x="7547" y="9334"/>
                  <a:pt x="7548" y="9336"/>
                </a:cubicBezTo>
                <a:lnTo>
                  <a:pt x="7550" y="9339"/>
                </a:lnTo>
                <a:lnTo>
                  <a:pt x="7552" y="9349"/>
                </a:lnTo>
                <a:lnTo>
                  <a:pt x="7553" y="9353"/>
                </a:lnTo>
                <a:cubicBezTo>
                  <a:pt x="7553" y="9355"/>
                  <a:pt x="7554" y="9355"/>
                  <a:pt x="7554" y="9356"/>
                </a:cubicBezTo>
                <a:lnTo>
                  <a:pt x="7563" y="9365"/>
                </a:lnTo>
                <a:cubicBezTo>
                  <a:pt x="7563" y="9365"/>
                  <a:pt x="7563" y="9366"/>
                  <a:pt x="7564" y="9366"/>
                </a:cubicBezTo>
                <a:lnTo>
                  <a:pt x="7568" y="9369"/>
                </a:lnTo>
                <a:cubicBezTo>
                  <a:pt x="7570" y="9370"/>
                  <a:pt x="7571" y="9370"/>
                  <a:pt x="7573" y="9369"/>
                </a:cubicBezTo>
                <a:cubicBezTo>
                  <a:pt x="7574" y="9368"/>
                  <a:pt x="7575" y="9366"/>
                  <a:pt x="7575" y="9364"/>
                </a:cubicBezTo>
                <a:lnTo>
                  <a:pt x="7576" y="9360"/>
                </a:lnTo>
                <a:cubicBezTo>
                  <a:pt x="7577" y="9360"/>
                  <a:pt x="7577" y="9360"/>
                  <a:pt x="7578" y="9360"/>
                </a:cubicBezTo>
                <a:lnTo>
                  <a:pt x="7588" y="9358"/>
                </a:lnTo>
                <a:cubicBezTo>
                  <a:pt x="7589" y="9358"/>
                  <a:pt x="7590" y="9358"/>
                  <a:pt x="7591" y="9357"/>
                </a:cubicBezTo>
                <a:lnTo>
                  <a:pt x="7599" y="9346"/>
                </a:lnTo>
                <a:cubicBezTo>
                  <a:pt x="7599" y="9345"/>
                  <a:pt x="7600" y="9345"/>
                  <a:pt x="7600" y="9344"/>
                </a:cubicBezTo>
                <a:lnTo>
                  <a:pt x="7604" y="9326"/>
                </a:lnTo>
                <a:cubicBezTo>
                  <a:pt x="7605" y="9325"/>
                  <a:pt x="7604" y="9325"/>
                  <a:pt x="7604" y="9324"/>
                </a:cubicBezTo>
                <a:lnTo>
                  <a:pt x="7604" y="9300"/>
                </a:lnTo>
                <a:lnTo>
                  <a:pt x="7599" y="9269"/>
                </a:lnTo>
                <a:lnTo>
                  <a:pt x="7599" y="9262"/>
                </a:lnTo>
                <a:lnTo>
                  <a:pt x="7600" y="9260"/>
                </a:lnTo>
                <a:lnTo>
                  <a:pt x="7602" y="9261"/>
                </a:lnTo>
                <a:cubicBezTo>
                  <a:pt x="7603" y="9262"/>
                  <a:pt x="7604" y="9262"/>
                  <a:pt x="7605" y="9261"/>
                </a:cubicBezTo>
                <a:lnTo>
                  <a:pt x="7610" y="9259"/>
                </a:lnTo>
                <a:cubicBezTo>
                  <a:pt x="7611" y="9258"/>
                  <a:pt x="7611" y="9258"/>
                  <a:pt x="7612" y="9256"/>
                </a:cubicBezTo>
                <a:lnTo>
                  <a:pt x="7619" y="9239"/>
                </a:lnTo>
                <a:lnTo>
                  <a:pt x="7627" y="9222"/>
                </a:lnTo>
                <a:cubicBezTo>
                  <a:pt x="7628" y="9221"/>
                  <a:pt x="7628" y="9221"/>
                  <a:pt x="7628" y="9220"/>
                </a:cubicBezTo>
                <a:lnTo>
                  <a:pt x="7630" y="9209"/>
                </a:lnTo>
                <a:lnTo>
                  <a:pt x="7632" y="9199"/>
                </a:lnTo>
                <a:lnTo>
                  <a:pt x="7634" y="9192"/>
                </a:lnTo>
                <a:lnTo>
                  <a:pt x="7636" y="9190"/>
                </a:lnTo>
                <a:lnTo>
                  <a:pt x="7638" y="9191"/>
                </a:lnTo>
                <a:lnTo>
                  <a:pt x="7650" y="9202"/>
                </a:lnTo>
                <a:lnTo>
                  <a:pt x="7655" y="9206"/>
                </a:lnTo>
                <a:cubicBezTo>
                  <a:pt x="7656" y="9207"/>
                  <a:pt x="7657" y="9207"/>
                  <a:pt x="7658" y="9207"/>
                </a:cubicBezTo>
                <a:lnTo>
                  <a:pt x="7663" y="9205"/>
                </a:lnTo>
                <a:cubicBezTo>
                  <a:pt x="7664" y="9205"/>
                  <a:pt x="7665" y="9205"/>
                  <a:pt x="7666" y="9204"/>
                </a:cubicBezTo>
                <a:lnTo>
                  <a:pt x="7667" y="9202"/>
                </a:lnTo>
                <a:lnTo>
                  <a:pt x="7665" y="9209"/>
                </a:lnTo>
                <a:lnTo>
                  <a:pt x="7663" y="9214"/>
                </a:lnTo>
                <a:lnTo>
                  <a:pt x="7648" y="9225"/>
                </a:lnTo>
                <a:cubicBezTo>
                  <a:pt x="7646" y="9226"/>
                  <a:pt x="7645" y="9228"/>
                  <a:pt x="7645" y="9231"/>
                </a:cubicBezTo>
                <a:lnTo>
                  <a:pt x="7648" y="9251"/>
                </a:lnTo>
                <a:lnTo>
                  <a:pt x="7653" y="9273"/>
                </a:lnTo>
                <a:lnTo>
                  <a:pt x="7652" y="9288"/>
                </a:lnTo>
                <a:cubicBezTo>
                  <a:pt x="7652" y="9289"/>
                  <a:pt x="7653" y="9292"/>
                  <a:pt x="7653" y="9293"/>
                </a:cubicBezTo>
                <a:cubicBezTo>
                  <a:pt x="7653" y="9293"/>
                  <a:pt x="7653" y="9293"/>
                  <a:pt x="7653" y="9294"/>
                </a:cubicBezTo>
                <a:lnTo>
                  <a:pt x="7630" y="9315"/>
                </a:lnTo>
                <a:cubicBezTo>
                  <a:pt x="7630" y="9316"/>
                  <a:pt x="7630" y="9316"/>
                  <a:pt x="7629" y="9317"/>
                </a:cubicBezTo>
                <a:lnTo>
                  <a:pt x="7613" y="9355"/>
                </a:lnTo>
                <a:cubicBezTo>
                  <a:pt x="7612" y="9358"/>
                  <a:pt x="7613" y="9361"/>
                  <a:pt x="7615" y="9363"/>
                </a:cubicBezTo>
                <a:lnTo>
                  <a:pt x="7622" y="9370"/>
                </a:lnTo>
                <a:lnTo>
                  <a:pt x="7620" y="9379"/>
                </a:lnTo>
                <a:lnTo>
                  <a:pt x="7594" y="9382"/>
                </a:lnTo>
                <a:lnTo>
                  <a:pt x="7584" y="9387"/>
                </a:lnTo>
                <a:lnTo>
                  <a:pt x="7571" y="9395"/>
                </a:lnTo>
                <a:cubicBezTo>
                  <a:pt x="7571" y="9396"/>
                  <a:pt x="7571" y="9396"/>
                  <a:pt x="7570" y="9397"/>
                </a:cubicBezTo>
                <a:lnTo>
                  <a:pt x="7562" y="9410"/>
                </a:lnTo>
                <a:cubicBezTo>
                  <a:pt x="7561" y="9411"/>
                  <a:pt x="7561" y="9413"/>
                  <a:pt x="7561" y="9414"/>
                </a:cubicBezTo>
                <a:lnTo>
                  <a:pt x="7562" y="9429"/>
                </a:lnTo>
                <a:lnTo>
                  <a:pt x="7552" y="9438"/>
                </a:lnTo>
                <a:lnTo>
                  <a:pt x="7547" y="9442"/>
                </a:lnTo>
                <a:lnTo>
                  <a:pt x="7542" y="9442"/>
                </a:lnTo>
                <a:cubicBezTo>
                  <a:pt x="7541" y="9443"/>
                  <a:pt x="7539" y="9445"/>
                  <a:pt x="7538" y="9446"/>
                </a:cubicBezTo>
                <a:cubicBezTo>
                  <a:pt x="7538" y="9448"/>
                  <a:pt x="7537" y="9450"/>
                  <a:pt x="7538" y="9452"/>
                </a:cubicBezTo>
                <a:lnTo>
                  <a:pt x="7542" y="9461"/>
                </a:lnTo>
                <a:cubicBezTo>
                  <a:pt x="7543" y="9464"/>
                  <a:pt x="7545" y="9465"/>
                  <a:pt x="7547" y="9464"/>
                </a:cubicBezTo>
                <a:lnTo>
                  <a:pt x="7552" y="9463"/>
                </a:lnTo>
                <a:cubicBezTo>
                  <a:pt x="7553" y="9463"/>
                  <a:pt x="7553" y="9463"/>
                  <a:pt x="7554" y="9463"/>
                </a:cubicBezTo>
                <a:lnTo>
                  <a:pt x="7556" y="9467"/>
                </a:lnTo>
                <a:cubicBezTo>
                  <a:pt x="7556" y="9468"/>
                  <a:pt x="7558" y="9469"/>
                  <a:pt x="7559" y="9470"/>
                </a:cubicBezTo>
                <a:lnTo>
                  <a:pt x="7563" y="9471"/>
                </a:lnTo>
                <a:lnTo>
                  <a:pt x="7567" y="9477"/>
                </a:lnTo>
                <a:lnTo>
                  <a:pt x="7575" y="9494"/>
                </a:lnTo>
                <a:lnTo>
                  <a:pt x="7580" y="9501"/>
                </a:lnTo>
                <a:cubicBezTo>
                  <a:pt x="7580" y="9502"/>
                  <a:pt x="7580" y="9503"/>
                  <a:pt x="7581" y="9503"/>
                </a:cubicBezTo>
                <a:lnTo>
                  <a:pt x="7587" y="9507"/>
                </a:lnTo>
                <a:cubicBezTo>
                  <a:pt x="7588" y="9508"/>
                  <a:pt x="7589" y="9507"/>
                  <a:pt x="7590" y="9507"/>
                </a:cubicBezTo>
                <a:lnTo>
                  <a:pt x="7596" y="9506"/>
                </a:lnTo>
                <a:lnTo>
                  <a:pt x="7601" y="9503"/>
                </a:lnTo>
                <a:cubicBezTo>
                  <a:pt x="7600" y="9504"/>
                  <a:pt x="7599" y="9506"/>
                  <a:pt x="7599" y="9507"/>
                </a:cubicBezTo>
                <a:lnTo>
                  <a:pt x="7599" y="9516"/>
                </a:lnTo>
                <a:lnTo>
                  <a:pt x="7599" y="9518"/>
                </a:lnTo>
                <a:lnTo>
                  <a:pt x="7584" y="9522"/>
                </a:lnTo>
                <a:cubicBezTo>
                  <a:pt x="7582" y="9522"/>
                  <a:pt x="7581" y="9523"/>
                  <a:pt x="7580" y="9525"/>
                </a:cubicBezTo>
                <a:lnTo>
                  <a:pt x="7578" y="9528"/>
                </a:lnTo>
                <a:cubicBezTo>
                  <a:pt x="7578" y="9529"/>
                  <a:pt x="7579" y="9529"/>
                  <a:pt x="7578" y="9530"/>
                </a:cubicBezTo>
                <a:lnTo>
                  <a:pt x="7577" y="9536"/>
                </a:lnTo>
                <a:lnTo>
                  <a:pt x="7566" y="9549"/>
                </a:lnTo>
                <a:cubicBezTo>
                  <a:pt x="7566" y="9550"/>
                  <a:pt x="7565" y="9551"/>
                  <a:pt x="7565" y="9552"/>
                </a:cubicBezTo>
                <a:lnTo>
                  <a:pt x="7563" y="9560"/>
                </a:lnTo>
                <a:cubicBezTo>
                  <a:pt x="7563" y="9561"/>
                  <a:pt x="7562" y="9562"/>
                  <a:pt x="7563" y="9563"/>
                </a:cubicBezTo>
                <a:lnTo>
                  <a:pt x="7557" y="9560"/>
                </a:lnTo>
                <a:cubicBezTo>
                  <a:pt x="7556" y="9559"/>
                  <a:pt x="7556" y="9559"/>
                  <a:pt x="7555" y="9559"/>
                </a:cubicBezTo>
                <a:lnTo>
                  <a:pt x="7539" y="9559"/>
                </a:lnTo>
                <a:lnTo>
                  <a:pt x="7535" y="9558"/>
                </a:lnTo>
                <a:lnTo>
                  <a:pt x="7528" y="9554"/>
                </a:lnTo>
                <a:cubicBezTo>
                  <a:pt x="7527" y="9553"/>
                  <a:pt x="7526" y="9553"/>
                  <a:pt x="7525" y="9553"/>
                </a:cubicBezTo>
                <a:lnTo>
                  <a:pt x="7521" y="9555"/>
                </a:lnTo>
                <a:cubicBezTo>
                  <a:pt x="7519" y="9555"/>
                  <a:pt x="7518" y="9557"/>
                  <a:pt x="7518" y="9558"/>
                </a:cubicBezTo>
                <a:lnTo>
                  <a:pt x="7514" y="9567"/>
                </a:lnTo>
                <a:lnTo>
                  <a:pt x="7511" y="9578"/>
                </a:lnTo>
                <a:lnTo>
                  <a:pt x="7512" y="9565"/>
                </a:lnTo>
                <a:lnTo>
                  <a:pt x="7512" y="9551"/>
                </a:lnTo>
                <a:lnTo>
                  <a:pt x="7512" y="9540"/>
                </a:lnTo>
                <a:cubicBezTo>
                  <a:pt x="7512" y="9539"/>
                  <a:pt x="7511" y="9538"/>
                  <a:pt x="7511" y="9538"/>
                </a:cubicBezTo>
                <a:lnTo>
                  <a:pt x="7511" y="9535"/>
                </a:lnTo>
                <a:cubicBezTo>
                  <a:pt x="7510" y="9535"/>
                  <a:pt x="7510" y="9534"/>
                  <a:pt x="7510" y="9534"/>
                </a:cubicBezTo>
                <a:lnTo>
                  <a:pt x="7507" y="9530"/>
                </a:lnTo>
                <a:lnTo>
                  <a:pt x="7509" y="9524"/>
                </a:lnTo>
                <a:cubicBezTo>
                  <a:pt x="7509" y="9521"/>
                  <a:pt x="7508" y="9518"/>
                  <a:pt x="7506" y="9517"/>
                </a:cubicBezTo>
                <a:cubicBezTo>
                  <a:pt x="7504" y="9516"/>
                  <a:pt x="7501" y="9516"/>
                  <a:pt x="7500" y="9518"/>
                </a:cubicBezTo>
                <a:lnTo>
                  <a:pt x="7486" y="9538"/>
                </a:lnTo>
                <a:lnTo>
                  <a:pt x="7480" y="9550"/>
                </a:lnTo>
                <a:cubicBezTo>
                  <a:pt x="7480" y="9551"/>
                  <a:pt x="7480" y="9551"/>
                  <a:pt x="7479" y="9552"/>
                </a:cubicBezTo>
                <a:lnTo>
                  <a:pt x="7476" y="9564"/>
                </a:lnTo>
                <a:cubicBezTo>
                  <a:pt x="7476" y="9565"/>
                  <a:pt x="7476" y="9565"/>
                  <a:pt x="7476" y="9566"/>
                </a:cubicBezTo>
                <a:lnTo>
                  <a:pt x="7476" y="9571"/>
                </a:lnTo>
                <a:lnTo>
                  <a:pt x="7475" y="9570"/>
                </a:lnTo>
                <a:cubicBezTo>
                  <a:pt x="7474" y="9570"/>
                  <a:pt x="7472" y="9570"/>
                  <a:pt x="7471" y="9570"/>
                </a:cubicBezTo>
                <a:lnTo>
                  <a:pt x="7466" y="9573"/>
                </a:lnTo>
                <a:cubicBezTo>
                  <a:pt x="7465" y="9574"/>
                  <a:pt x="7465" y="9574"/>
                  <a:pt x="7464" y="9574"/>
                </a:cubicBezTo>
                <a:lnTo>
                  <a:pt x="7458" y="9582"/>
                </a:lnTo>
                <a:lnTo>
                  <a:pt x="7453" y="9587"/>
                </a:lnTo>
                <a:cubicBezTo>
                  <a:pt x="7453" y="9588"/>
                  <a:pt x="7452" y="9589"/>
                  <a:pt x="7452" y="9590"/>
                </a:cubicBezTo>
                <a:lnTo>
                  <a:pt x="7449" y="9607"/>
                </a:lnTo>
                <a:lnTo>
                  <a:pt x="7437" y="9630"/>
                </a:lnTo>
                <a:lnTo>
                  <a:pt x="7434" y="9634"/>
                </a:lnTo>
                <a:lnTo>
                  <a:pt x="7429" y="9637"/>
                </a:lnTo>
                <a:cubicBezTo>
                  <a:pt x="7428" y="9638"/>
                  <a:pt x="7427" y="9641"/>
                  <a:pt x="7427" y="9643"/>
                </a:cubicBezTo>
                <a:lnTo>
                  <a:pt x="7427" y="9647"/>
                </a:lnTo>
                <a:cubicBezTo>
                  <a:pt x="7427" y="9649"/>
                  <a:pt x="7427" y="9651"/>
                  <a:pt x="7428" y="9652"/>
                </a:cubicBezTo>
                <a:cubicBezTo>
                  <a:pt x="7428" y="9652"/>
                  <a:pt x="7428" y="9652"/>
                  <a:pt x="7427" y="9652"/>
                </a:cubicBezTo>
                <a:lnTo>
                  <a:pt x="7425" y="9656"/>
                </a:lnTo>
                <a:cubicBezTo>
                  <a:pt x="7424" y="9657"/>
                  <a:pt x="7424" y="9658"/>
                  <a:pt x="7424" y="9658"/>
                </a:cubicBezTo>
                <a:lnTo>
                  <a:pt x="7422" y="9662"/>
                </a:lnTo>
                <a:cubicBezTo>
                  <a:pt x="7422" y="9663"/>
                  <a:pt x="7422" y="9665"/>
                  <a:pt x="7422" y="9666"/>
                </a:cubicBezTo>
                <a:lnTo>
                  <a:pt x="7422" y="9668"/>
                </a:lnTo>
                <a:cubicBezTo>
                  <a:pt x="7422" y="9669"/>
                  <a:pt x="7422" y="9670"/>
                  <a:pt x="7422" y="9671"/>
                </a:cubicBezTo>
                <a:lnTo>
                  <a:pt x="7424" y="9696"/>
                </a:lnTo>
                <a:lnTo>
                  <a:pt x="7426" y="9709"/>
                </a:lnTo>
                <a:lnTo>
                  <a:pt x="7427" y="9717"/>
                </a:lnTo>
                <a:cubicBezTo>
                  <a:pt x="7427" y="9720"/>
                  <a:pt x="7428" y="9722"/>
                  <a:pt x="7430" y="9722"/>
                </a:cubicBezTo>
                <a:lnTo>
                  <a:pt x="7435" y="9725"/>
                </a:lnTo>
                <a:lnTo>
                  <a:pt x="7451" y="9772"/>
                </a:lnTo>
                <a:cubicBezTo>
                  <a:pt x="7451" y="9773"/>
                  <a:pt x="7453" y="9774"/>
                  <a:pt x="7454" y="9775"/>
                </a:cubicBezTo>
                <a:cubicBezTo>
                  <a:pt x="7455" y="9776"/>
                  <a:pt x="7457" y="9776"/>
                  <a:pt x="7458" y="9775"/>
                </a:cubicBezTo>
                <a:lnTo>
                  <a:pt x="7466" y="9769"/>
                </a:lnTo>
                <a:lnTo>
                  <a:pt x="7467" y="9773"/>
                </a:lnTo>
                <a:lnTo>
                  <a:pt x="7469" y="9786"/>
                </a:lnTo>
                <a:lnTo>
                  <a:pt x="7470" y="9795"/>
                </a:lnTo>
                <a:lnTo>
                  <a:pt x="7471" y="9800"/>
                </a:lnTo>
                <a:cubicBezTo>
                  <a:pt x="7472" y="9801"/>
                  <a:pt x="7472" y="9802"/>
                  <a:pt x="7473" y="9802"/>
                </a:cubicBezTo>
                <a:lnTo>
                  <a:pt x="7476" y="9806"/>
                </a:lnTo>
                <a:cubicBezTo>
                  <a:pt x="7477" y="9807"/>
                  <a:pt x="7480" y="9808"/>
                  <a:pt x="7481" y="9806"/>
                </a:cubicBezTo>
                <a:lnTo>
                  <a:pt x="7483" y="9805"/>
                </a:lnTo>
                <a:cubicBezTo>
                  <a:pt x="7484" y="9804"/>
                  <a:pt x="7485" y="9803"/>
                  <a:pt x="7486" y="9802"/>
                </a:cubicBezTo>
                <a:lnTo>
                  <a:pt x="7487" y="9798"/>
                </a:lnTo>
                <a:lnTo>
                  <a:pt x="7491" y="9807"/>
                </a:lnTo>
                <a:cubicBezTo>
                  <a:pt x="7491" y="9808"/>
                  <a:pt x="7491" y="9808"/>
                  <a:pt x="7492" y="9809"/>
                </a:cubicBezTo>
                <a:lnTo>
                  <a:pt x="7497" y="9815"/>
                </a:lnTo>
                <a:cubicBezTo>
                  <a:pt x="7497" y="9816"/>
                  <a:pt x="7499" y="9817"/>
                  <a:pt x="7500" y="9817"/>
                </a:cubicBezTo>
                <a:lnTo>
                  <a:pt x="7507" y="9817"/>
                </a:lnTo>
                <a:cubicBezTo>
                  <a:pt x="7509" y="9817"/>
                  <a:pt x="7510" y="9817"/>
                  <a:pt x="7511" y="9816"/>
                </a:cubicBezTo>
                <a:lnTo>
                  <a:pt x="7516" y="9811"/>
                </a:lnTo>
                <a:cubicBezTo>
                  <a:pt x="7517" y="9811"/>
                  <a:pt x="7517" y="9810"/>
                  <a:pt x="7518" y="9810"/>
                </a:cubicBezTo>
                <a:lnTo>
                  <a:pt x="7523" y="9801"/>
                </a:lnTo>
                <a:lnTo>
                  <a:pt x="7528" y="9790"/>
                </a:lnTo>
                <a:cubicBezTo>
                  <a:pt x="7528" y="9790"/>
                  <a:pt x="7528" y="9789"/>
                  <a:pt x="7528" y="9789"/>
                </a:cubicBezTo>
                <a:lnTo>
                  <a:pt x="7530" y="9777"/>
                </a:lnTo>
                <a:lnTo>
                  <a:pt x="7531" y="9756"/>
                </a:lnTo>
                <a:lnTo>
                  <a:pt x="7532" y="9764"/>
                </a:lnTo>
                <a:cubicBezTo>
                  <a:pt x="7532" y="9765"/>
                  <a:pt x="7533" y="9765"/>
                  <a:pt x="7533" y="9766"/>
                </a:cubicBezTo>
                <a:lnTo>
                  <a:pt x="7537" y="9776"/>
                </a:lnTo>
                <a:cubicBezTo>
                  <a:pt x="7537" y="9776"/>
                  <a:pt x="7536" y="9777"/>
                  <a:pt x="7536" y="9777"/>
                </a:cubicBezTo>
                <a:lnTo>
                  <a:pt x="7532" y="9782"/>
                </a:lnTo>
                <a:cubicBezTo>
                  <a:pt x="7532" y="9783"/>
                  <a:pt x="7531" y="9783"/>
                  <a:pt x="7531" y="9784"/>
                </a:cubicBezTo>
                <a:lnTo>
                  <a:pt x="7529" y="9791"/>
                </a:lnTo>
                <a:cubicBezTo>
                  <a:pt x="7529" y="9792"/>
                  <a:pt x="7528" y="9793"/>
                  <a:pt x="7528" y="9794"/>
                </a:cubicBezTo>
                <a:lnTo>
                  <a:pt x="7529" y="9802"/>
                </a:lnTo>
                <a:cubicBezTo>
                  <a:pt x="7529" y="9805"/>
                  <a:pt x="7531" y="9808"/>
                  <a:pt x="7533" y="9808"/>
                </a:cubicBezTo>
                <a:lnTo>
                  <a:pt x="7537" y="9808"/>
                </a:lnTo>
                <a:cubicBezTo>
                  <a:pt x="7538" y="9808"/>
                  <a:pt x="7539" y="9808"/>
                  <a:pt x="7540" y="9807"/>
                </a:cubicBezTo>
                <a:lnTo>
                  <a:pt x="7551" y="9799"/>
                </a:lnTo>
                <a:lnTo>
                  <a:pt x="7559" y="9789"/>
                </a:lnTo>
                <a:cubicBezTo>
                  <a:pt x="7559" y="9789"/>
                  <a:pt x="7560" y="9787"/>
                  <a:pt x="7560" y="9786"/>
                </a:cubicBezTo>
                <a:lnTo>
                  <a:pt x="7561" y="9783"/>
                </a:lnTo>
                <a:cubicBezTo>
                  <a:pt x="7561" y="9782"/>
                  <a:pt x="7561" y="9781"/>
                  <a:pt x="7561" y="9781"/>
                </a:cubicBezTo>
                <a:lnTo>
                  <a:pt x="7564" y="9781"/>
                </a:lnTo>
                <a:cubicBezTo>
                  <a:pt x="7565" y="9782"/>
                  <a:pt x="7566" y="9782"/>
                  <a:pt x="7567" y="9781"/>
                </a:cubicBezTo>
                <a:lnTo>
                  <a:pt x="7570" y="9781"/>
                </a:lnTo>
                <a:cubicBezTo>
                  <a:pt x="7572" y="9780"/>
                  <a:pt x="7573" y="9779"/>
                  <a:pt x="7574" y="9777"/>
                </a:cubicBezTo>
                <a:lnTo>
                  <a:pt x="7575" y="9776"/>
                </a:lnTo>
                <a:lnTo>
                  <a:pt x="7575" y="9776"/>
                </a:lnTo>
                <a:cubicBezTo>
                  <a:pt x="7576" y="9776"/>
                  <a:pt x="7577" y="9777"/>
                  <a:pt x="7578" y="9777"/>
                </a:cubicBezTo>
                <a:lnTo>
                  <a:pt x="7593" y="9774"/>
                </a:lnTo>
                <a:cubicBezTo>
                  <a:pt x="7594" y="9774"/>
                  <a:pt x="7595" y="9774"/>
                  <a:pt x="7596" y="9773"/>
                </a:cubicBezTo>
                <a:lnTo>
                  <a:pt x="7599" y="9771"/>
                </a:lnTo>
                <a:cubicBezTo>
                  <a:pt x="7600" y="9770"/>
                  <a:pt x="7601" y="9768"/>
                  <a:pt x="7601" y="9765"/>
                </a:cubicBezTo>
                <a:lnTo>
                  <a:pt x="7601" y="9749"/>
                </a:lnTo>
                <a:lnTo>
                  <a:pt x="7599" y="9743"/>
                </a:lnTo>
                <a:cubicBezTo>
                  <a:pt x="7599" y="9742"/>
                  <a:pt x="7598" y="9741"/>
                  <a:pt x="7598" y="9740"/>
                </a:cubicBezTo>
                <a:lnTo>
                  <a:pt x="7585" y="9717"/>
                </a:lnTo>
                <a:lnTo>
                  <a:pt x="7581" y="9712"/>
                </a:lnTo>
                <a:cubicBezTo>
                  <a:pt x="7580" y="9711"/>
                  <a:pt x="7579" y="9711"/>
                  <a:pt x="7578" y="9710"/>
                </a:cubicBezTo>
                <a:lnTo>
                  <a:pt x="7577" y="9709"/>
                </a:lnTo>
                <a:cubicBezTo>
                  <a:pt x="7578" y="9709"/>
                  <a:pt x="7579" y="9708"/>
                  <a:pt x="7579" y="9707"/>
                </a:cubicBezTo>
                <a:lnTo>
                  <a:pt x="7584" y="9700"/>
                </a:lnTo>
                <a:cubicBezTo>
                  <a:pt x="7585" y="9699"/>
                  <a:pt x="7585" y="9698"/>
                  <a:pt x="7585" y="9697"/>
                </a:cubicBezTo>
                <a:lnTo>
                  <a:pt x="7588" y="9687"/>
                </a:lnTo>
                <a:cubicBezTo>
                  <a:pt x="7588" y="9686"/>
                  <a:pt x="7588" y="9684"/>
                  <a:pt x="7588" y="9684"/>
                </a:cubicBezTo>
                <a:lnTo>
                  <a:pt x="7587" y="9675"/>
                </a:lnTo>
                <a:cubicBezTo>
                  <a:pt x="7587" y="9674"/>
                  <a:pt x="7587" y="9673"/>
                  <a:pt x="7587" y="9673"/>
                </a:cubicBezTo>
                <a:lnTo>
                  <a:pt x="7582" y="9659"/>
                </a:lnTo>
                <a:cubicBezTo>
                  <a:pt x="7582" y="9659"/>
                  <a:pt x="7582" y="9659"/>
                  <a:pt x="7582" y="9658"/>
                </a:cubicBezTo>
                <a:lnTo>
                  <a:pt x="7583" y="9657"/>
                </a:lnTo>
                <a:lnTo>
                  <a:pt x="7585" y="9664"/>
                </a:lnTo>
                <a:cubicBezTo>
                  <a:pt x="7585" y="9665"/>
                  <a:pt x="7586" y="9666"/>
                  <a:pt x="7586" y="9667"/>
                </a:cubicBezTo>
                <a:lnTo>
                  <a:pt x="7589" y="9670"/>
                </a:lnTo>
                <a:lnTo>
                  <a:pt x="7593" y="9679"/>
                </a:lnTo>
                <a:lnTo>
                  <a:pt x="7595" y="9684"/>
                </a:lnTo>
                <a:cubicBezTo>
                  <a:pt x="7595" y="9684"/>
                  <a:pt x="7596" y="9685"/>
                  <a:pt x="7596" y="9685"/>
                </a:cubicBezTo>
                <a:lnTo>
                  <a:pt x="7601" y="9689"/>
                </a:lnTo>
                <a:lnTo>
                  <a:pt x="7604" y="9692"/>
                </a:lnTo>
                <a:cubicBezTo>
                  <a:pt x="7605" y="9692"/>
                  <a:pt x="7606" y="9692"/>
                  <a:pt x="7606" y="9692"/>
                </a:cubicBezTo>
                <a:lnTo>
                  <a:pt x="7628" y="9694"/>
                </a:lnTo>
                <a:lnTo>
                  <a:pt x="7611" y="9700"/>
                </a:lnTo>
                <a:lnTo>
                  <a:pt x="7603" y="9699"/>
                </a:lnTo>
                <a:cubicBezTo>
                  <a:pt x="7600" y="9699"/>
                  <a:pt x="7598" y="9702"/>
                  <a:pt x="7597" y="9705"/>
                </a:cubicBezTo>
                <a:lnTo>
                  <a:pt x="7597" y="9726"/>
                </a:lnTo>
                <a:lnTo>
                  <a:pt x="7597" y="9734"/>
                </a:lnTo>
                <a:cubicBezTo>
                  <a:pt x="7598" y="9735"/>
                  <a:pt x="7598" y="9736"/>
                  <a:pt x="7598" y="9736"/>
                </a:cubicBezTo>
                <a:lnTo>
                  <a:pt x="7604" y="9748"/>
                </a:lnTo>
                <a:lnTo>
                  <a:pt x="7604" y="9755"/>
                </a:lnTo>
                <a:lnTo>
                  <a:pt x="7608" y="9764"/>
                </a:lnTo>
                <a:cubicBezTo>
                  <a:pt x="7608" y="9766"/>
                  <a:pt x="7609" y="9768"/>
                  <a:pt x="7610" y="9768"/>
                </a:cubicBezTo>
                <a:cubicBezTo>
                  <a:pt x="7611" y="9769"/>
                  <a:pt x="7613" y="9769"/>
                  <a:pt x="7614" y="9768"/>
                </a:cubicBezTo>
                <a:lnTo>
                  <a:pt x="7620" y="9765"/>
                </a:lnTo>
                <a:cubicBezTo>
                  <a:pt x="7620" y="9765"/>
                  <a:pt x="7621" y="9765"/>
                  <a:pt x="7622" y="9764"/>
                </a:cubicBezTo>
                <a:lnTo>
                  <a:pt x="7632" y="9752"/>
                </a:lnTo>
                <a:lnTo>
                  <a:pt x="7629" y="9764"/>
                </a:lnTo>
                <a:lnTo>
                  <a:pt x="7627" y="9768"/>
                </a:lnTo>
                <a:cubicBezTo>
                  <a:pt x="7626" y="9769"/>
                  <a:pt x="7625" y="9770"/>
                  <a:pt x="7625" y="9772"/>
                </a:cubicBezTo>
                <a:lnTo>
                  <a:pt x="7625" y="9776"/>
                </a:lnTo>
                <a:cubicBezTo>
                  <a:pt x="7625" y="9778"/>
                  <a:pt x="7626" y="9780"/>
                  <a:pt x="7627" y="9781"/>
                </a:cubicBezTo>
                <a:lnTo>
                  <a:pt x="7632" y="9785"/>
                </a:lnTo>
                <a:cubicBezTo>
                  <a:pt x="7633" y="9785"/>
                  <a:pt x="7634" y="9785"/>
                  <a:pt x="7634" y="9785"/>
                </a:cubicBezTo>
                <a:lnTo>
                  <a:pt x="7640" y="9786"/>
                </a:lnTo>
                <a:cubicBezTo>
                  <a:pt x="7641" y="9786"/>
                  <a:pt x="7643" y="9786"/>
                  <a:pt x="7644" y="9785"/>
                </a:cubicBezTo>
                <a:lnTo>
                  <a:pt x="7645" y="9783"/>
                </a:lnTo>
                <a:lnTo>
                  <a:pt x="7646" y="9785"/>
                </a:lnTo>
                <a:cubicBezTo>
                  <a:pt x="7647" y="9786"/>
                  <a:pt x="7647" y="9787"/>
                  <a:pt x="7648" y="9787"/>
                </a:cubicBezTo>
                <a:lnTo>
                  <a:pt x="7649" y="9788"/>
                </a:lnTo>
                <a:cubicBezTo>
                  <a:pt x="7649" y="9788"/>
                  <a:pt x="7649" y="9789"/>
                  <a:pt x="7648" y="9789"/>
                </a:cubicBezTo>
                <a:cubicBezTo>
                  <a:pt x="7647" y="9791"/>
                  <a:pt x="7647" y="9793"/>
                  <a:pt x="7648" y="9795"/>
                </a:cubicBezTo>
                <a:lnTo>
                  <a:pt x="7655" y="9815"/>
                </a:lnTo>
                <a:cubicBezTo>
                  <a:pt x="7655" y="9817"/>
                  <a:pt x="7656" y="9819"/>
                  <a:pt x="7658" y="9819"/>
                </a:cubicBezTo>
                <a:lnTo>
                  <a:pt x="7666" y="9823"/>
                </a:lnTo>
                <a:lnTo>
                  <a:pt x="7660" y="9833"/>
                </a:lnTo>
                <a:lnTo>
                  <a:pt x="7648" y="9844"/>
                </a:lnTo>
                <a:cubicBezTo>
                  <a:pt x="7647" y="9844"/>
                  <a:pt x="7647" y="9844"/>
                  <a:pt x="7647" y="9845"/>
                </a:cubicBezTo>
                <a:lnTo>
                  <a:pt x="7643" y="9852"/>
                </a:lnTo>
                <a:lnTo>
                  <a:pt x="7634" y="9872"/>
                </a:lnTo>
                <a:lnTo>
                  <a:pt x="7629" y="9888"/>
                </a:lnTo>
                <a:cubicBezTo>
                  <a:pt x="7628" y="9890"/>
                  <a:pt x="7628" y="9892"/>
                  <a:pt x="7629" y="9894"/>
                </a:cubicBezTo>
                <a:cubicBezTo>
                  <a:pt x="7630" y="9896"/>
                  <a:pt x="7631" y="9897"/>
                  <a:pt x="7632" y="9897"/>
                </a:cubicBezTo>
                <a:lnTo>
                  <a:pt x="7636" y="9898"/>
                </a:lnTo>
                <a:lnTo>
                  <a:pt x="7611" y="9907"/>
                </a:lnTo>
                <a:cubicBezTo>
                  <a:pt x="7610" y="9907"/>
                  <a:pt x="7610" y="9907"/>
                  <a:pt x="7610" y="9908"/>
                </a:cubicBezTo>
                <a:lnTo>
                  <a:pt x="7601" y="9913"/>
                </a:lnTo>
                <a:cubicBezTo>
                  <a:pt x="7600" y="9914"/>
                  <a:pt x="7600" y="9915"/>
                  <a:pt x="7599" y="9916"/>
                </a:cubicBezTo>
                <a:lnTo>
                  <a:pt x="7595" y="9926"/>
                </a:lnTo>
                <a:cubicBezTo>
                  <a:pt x="7594" y="9927"/>
                  <a:pt x="7594" y="9928"/>
                  <a:pt x="7594" y="9929"/>
                </a:cubicBezTo>
                <a:lnTo>
                  <a:pt x="7595" y="9942"/>
                </a:lnTo>
                <a:cubicBezTo>
                  <a:pt x="7595" y="9943"/>
                  <a:pt x="7595" y="9944"/>
                  <a:pt x="7596" y="9945"/>
                </a:cubicBezTo>
                <a:lnTo>
                  <a:pt x="7600" y="9959"/>
                </a:lnTo>
                <a:lnTo>
                  <a:pt x="7606" y="9971"/>
                </a:lnTo>
                <a:lnTo>
                  <a:pt x="7611" y="9976"/>
                </a:lnTo>
                <a:cubicBezTo>
                  <a:pt x="7612" y="9977"/>
                  <a:pt x="7613" y="9978"/>
                  <a:pt x="7614" y="9978"/>
                </a:cubicBezTo>
                <a:lnTo>
                  <a:pt x="7619" y="9980"/>
                </a:lnTo>
                <a:cubicBezTo>
                  <a:pt x="7620" y="9980"/>
                  <a:pt x="7621" y="9979"/>
                  <a:pt x="7622" y="9979"/>
                </a:cubicBezTo>
                <a:lnTo>
                  <a:pt x="7630" y="9974"/>
                </a:lnTo>
                <a:lnTo>
                  <a:pt x="7631" y="9974"/>
                </a:lnTo>
                <a:lnTo>
                  <a:pt x="7635" y="9981"/>
                </a:lnTo>
                <a:lnTo>
                  <a:pt x="7632" y="9982"/>
                </a:lnTo>
                <a:cubicBezTo>
                  <a:pt x="7631" y="9982"/>
                  <a:pt x="7630" y="9982"/>
                  <a:pt x="7630" y="9983"/>
                </a:cubicBezTo>
                <a:lnTo>
                  <a:pt x="7625" y="9987"/>
                </a:lnTo>
                <a:cubicBezTo>
                  <a:pt x="7624" y="9988"/>
                  <a:pt x="7623" y="9990"/>
                  <a:pt x="7622" y="9992"/>
                </a:cubicBezTo>
                <a:lnTo>
                  <a:pt x="7620" y="10004"/>
                </a:lnTo>
                <a:cubicBezTo>
                  <a:pt x="7620" y="10005"/>
                  <a:pt x="7620" y="10007"/>
                  <a:pt x="7620" y="10008"/>
                </a:cubicBezTo>
                <a:lnTo>
                  <a:pt x="7622" y="10016"/>
                </a:lnTo>
                <a:lnTo>
                  <a:pt x="7635" y="10044"/>
                </a:lnTo>
                <a:cubicBezTo>
                  <a:pt x="7636" y="10046"/>
                  <a:pt x="7638" y="10048"/>
                  <a:pt x="7639" y="10048"/>
                </a:cubicBezTo>
                <a:cubicBezTo>
                  <a:pt x="7640" y="10048"/>
                  <a:pt x="7641" y="10048"/>
                  <a:pt x="7641" y="10048"/>
                </a:cubicBezTo>
                <a:lnTo>
                  <a:pt x="7643" y="10055"/>
                </a:lnTo>
                <a:lnTo>
                  <a:pt x="7627" y="10038"/>
                </a:lnTo>
                <a:lnTo>
                  <a:pt x="7618" y="10018"/>
                </a:lnTo>
                <a:lnTo>
                  <a:pt x="7614" y="10012"/>
                </a:lnTo>
                <a:lnTo>
                  <a:pt x="7604" y="10002"/>
                </a:lnTo>
                <a:lnTo>
                  <a:pt x="7599" y="9999"/>
                </a:lnTo>
                <a:lnTo>
                  <a:pt x="7596" y="9998"/>
                </a:lnTo>
                <a:cubicBezTo>
                  <a:pt x="7595" y="9998"/>
                  <a:pt x="7595" y="9998"/>
                  <a:pt x="7594" y="9998"/>
                </a:cubicBezTo>
                <a:lnTo>
                  <a:pt x="7586" y="9999"/>
                </a:lnTo>
                <a:cubicBezTo>
                  <a:pt x="7585" y="9999"/>
                  <a:pt x="7583" y="10001"/>
                  <a:pt x="7582" y="10002"/>
                </a:cubicBezTo>
                <a:lnTo>
                  <a:pt x="7581" y="10005"/>
                </a:lnTo>
                <a:cubicBezTo>
                  <a:pt x="7580" y="10006"/>
                  <a:pt x="7580" y="10007"/>
                  <a:pt x="7580" y="10008"/>
                </a:cubicBezTo>
                <a:lnTo>
                  <a:pt x="7581" y="10018"/>
                </a:lnTo>
                <a:lnTo>
                  <a:pt x="7580" y="10018"/>
                </a:lnTo>
                <a:lnTo>
                  <a:pt x="7570" y="10018"/>
                </a:lnTo>
                <a:cubicBezTo>
                  <a:pt x="7569" y="10018"/>
                  <a:pt x="7568" y="10018"/>
                  <a:pt x="7567" y="10018"/>
                </a:cubicBezTo>
                <a:lnTo>
                  <a:pt x="7563" y="10022"/>
                </a:lnTo>
                <a:cubicBezTo>
                  <a:pt x="7562" y="10022"/>
                  <a:pt x="7562" y="10022"/>
                  <a:pt x="7562" y="10022"/>
                </a:cubicBezTo>
                <a:lnTo>
                  <a:pt x="7563" y="10014"/>
                </a:lnTo>
                <a:lnTo>
                  <a:pt x="7565" y="9998"/>
                </a:lnTo>
                <a:cubicBezTo>
                  <a:pt x="7565" y="9996"/>
                  <a:pt x="7565" y="9993"/>
                  <a:pt x="7563" y="9992"/>
                </a:cubicBezTo>
                <a:lnTo>
                  <a:pt x="7522" y="9954"/>
                </a:lnTo>
                <a:cubicBezTo>
                  <a:pt x="7521" y="9952"/>
                  <a:pt x="7519" y="9952"/>
                  <a:pt x="7517" y="9953"/>
                </a:cubicBezTo>
                <a:cubicBezTo>
                  <a:pt x="7515" y="9954"/>
                  <a:pt x="7514" y="9956"/>
                  <a:pt x="7514" y="9959"/>
                </a:cubicBezTo>
                <a:lnTo>
                  <a:pt x="7512" y="9975"/>
                </a:lnTo>
                <a:lnTo>
                  <a:pt x="7511" y="9980"/>
                </a:lnTo>
                <a:lnTo>
                  <a:pt x="7508" y="9984"/>
                </a:lnTo>
                <a:cubicBezTo>
                  <a:pt x="7507" y="9985"/>
                  <a:pt x="7507" y="9988"/>
                  <a:pt x="7507" y="9989"/>
                </a:cubicBezTo>
                <a:cubicBezTo>
                  <a:pt x="7507" y="9991"/>
                  <a:pt x="7508" y="9992"/>
                  <a:pt x="7509" y="9993"/>
                </a:cubicBezTo>
                <a:lnTo>
                  <a:pt x="7514" y="9997"/>
                </a:lnTo>
                <a:cubicBezTo>
                  <a:pt x="7514" y="9998"/>
                  <a:pt x="7514" y="9998"/>
                  <a:pt x="7514" y="9998"/>
                </a:cubicBezTo>
                <a:cubicBezTo>
                  <a:pt x="7514" y="10000"/>
                  <a:pt x="7514" y="10002"/>
                  <a:pt x="7514" y="10004"/>
                </a:cubicBezTo>
                <a:cubicBezTo>
                  <a:pt x="7514" y="10004"/>
                  <a:pt x="7513" y="10004"/>
                  <a:pt x="7512" y="10005"/>
                </a:cubicBezTo>
                <a:cubicBezTo>
                  <a:pt x="7511" y="10006"/>
                  <a:pt x="7511" y="10008"/>
                  <a:pt x="7511" y="10010"/>
                </a:cubicBezTo>
                <a:lnTo>
                  <a:pt x="7510" y="10016"/>
                </a:lnTo>
                <a:cubicBezTo>
                  <a:pt x="7510" y="10017"/>
                  <a:pt x="7510" y="10018"/>
                  <a:pt x="7511" y="10018"/>
                </a:cubicBezTo>
                <a:lnTo>
                  <a:pt x="7514" y="10032"/>
                </a:lnTo>
                <a:lnTo>
                  <a:pt x="7514" y="10035"/>
                </a:lnTo>
                <a:cubicBezTo>
                  <a:pt x="7514" y="10036"/>
                  <a:pt x="7514" y="10037"/>
                  <a:pt x="7514" y="10038"/>
                </a:cubicBezTo>
                <a:lnTo>
                  <a:pt x="7518" y="10046"/>
                </a:lnTo>
                <a:lnTo>
                  <a:pt x="7519" y="10048"/>
                </a:lnTo>
                <a:lnTo>
                  <a:pt x="7519" y="10048"/>
                </a:lnTo>
                <a:lnTo>
                  <a:pt x="7518" y="10052"/>
                </a:lnTo>
                <a:lnTo>
                  <a:pt x="7514" y="10054"/>
                </a:lnTo>
                <a:cubicBezTo>
                  <a:pt x="7513" y="10054"/>
                  <a:pt x="7512" y="10055"/>
                  <a:pt x="7512" y="10056"/>
                </a:cubicBezTo>
                <a:lnTo>
                  <a:pt x="7510" y="10060"/>
                </a:lnTo>
                <a:cubicBezTo>
                  <a:pt x="7509" y="10061"/>
                  <a:pt x="7508" y="10064"/>
                  <a:pt x="7509" y="10065"/>
                </a:cubicBezTo>
                <a:lnTo>
                  <a:pt x="7511" y="10073"/>
                </a:lnTo>
                <a:lnTo>
                  <a:pt x="7511" y="10086"/>
                </a:lnTo>
                <a:lnTo>
                  <a:pt x="7511" y="10096"/>
                </a:lnTo>
                <a:lnTo>
                  <a:pt x="7510" y="10105"/>
                </a:lnTo>
                <a:lnTo>
                  <a:pt x="7509" y="10112"/>
                </a:lnTo>
                <a:lnTo>
                  <a:pt x="7497" y="10130"/>
                </a:lnTo>
                <a:cubicBezTo>
                  <a:pt x="7495" y="10132"/>
                  <a:pt x="7496" y="10135"/>
                  <a:pt x="7497" y="10137"/>
                </a:cubicBezTo>
                <a:lnTo>
                  <a:pt x="7503" y="10151"/>
                </a:lnTo>
                <a:lnTo>
                  <a:pt x="7506" y="10160"/>
                </a:lnTo>
                <a:lnTo>
                  <a:pt x="7508" y="10173"/>
                </a:lnTo>
                <a:lnTo>
                  <a:pt x="7513" y="10189"/>
                </a:lnTo>
                <a:lnTo>
                  <a:pt x="7519" y="10213"/>
                </a:lnTo>
                <a:cubicBezTo>
                  <a:pt x="7520" y="10214"/>
                  <a:pt x="7520" y="10214"/>
                  <a:pt x="7520" y="10214"/>
                </a:cubicBezTo>
                <a:lnTo>
                  <a:pt x="7539" y="10252"/>
                </a:lnTo>
                <a:lnTo>
                  <a:pt x="7538" y="10258"/>
                </a:lnTo>
                <a:cubicBezTo>
                  <a:pt x="7537" y="10260"/>
                  <a:pt x="7538" y="10263"/>
                  <a:pt x="7539" y="10264"/>
                </a:cubicBezTo>
                <a:lnTo>
                  <a:pt x="7554" y="10281"/>
                </a:lnTo>
                <a:cubicBezTo>
                  <a:pt x="7555" y="10283"/>
                  <a:pt x="7557" y="10284"/>
                  <a:pt x="7559" y="10283"/>
                </a:cubicBezTo>
                <a:lnTo>
                  <a:pt x="7566" y="10280"/>
                </a:lnTo>
                <a:lnTo>
                  <a:pt x="7571" y="10281"/>
                </a:lnTo>
                <a:lnTo>
                  <a:pt x="7575" y="10298"/>
                </a:lnTo>
                <a:cubicBezTo>
                  <a:pt x="7576" y="10300"/>
                  <a:pt x="7577" y="10301"/>
                  <a:pt x="7578" y="10302"/>
                </a:cubicBezTo>
                <a:lnTo>
                  <a:pt x="7589" y="10306"/>
                </a:lnTo>
                <a:cubicBezTo>
                  <a:pt x="7589" y="10307"/>
                  <a:pt x="7590" y="10307"/>
                  <a:pt x="7591" y="10307"/>
                </a:cubicBezTo>
                <a:lnTo>
                  <a:pt x="7612" y="10306"/>
                </a:lnTo>
                <a:lnTo>
                  <a:pt x="7616" y="10308"/>
                </a:lnTo>
                <a:lnTo>
                  <a:pt x="7617" y="10311"/>
                </a:lnTo>
                <a:lnTo>
                  <a:pt x="7618" y="10321"/>
                </a:lnTo>
                <a:lnTo>
                  <a:pt x="7620" y="10337"/>
                </a:lnTo>
                <a:lnTo>
                  <a:pt x="7623" y="10349"/>
                </a:lnTo>
                <a:lnTo>
                  <a:pt x="7628" y="10361"/>
                </a:lnTo>
                <a:lnTo>
                  <a:pt x="7630" y="10363"/>
                </a:lnTo>
                <a:cubicBezTo>
                  <a:pt x="7630" y="10364"/>
                  <a:pt x="7630" y="10364"/>
                  <a:pt x="7631" y="10365"/>
                </a:cubicBezTo>
                <a:lnTo>
                  <a:pt x="7634" y="10367"/>
                </a:lnTo>
                <a:cubicBezTo>
                  <a:pt x="7635" y="10367"/>
                  <a:pt x="7635" y="10367"/>
                  <a:pt x="7636" y="10367"/>
                </a:cubicBezTo>
                <a:lnTo>
                  <a:pt x="7642" y="10369"/>
                </a:lnTo>
                <a:lnTo>
                  <a:pt x="7648" y="10378"/>
                </a:lnTo>
                <a:cubicBezTo>
                  <a:pt x="7649" y="10379"/>
                  <a:pt x="7649" y="10379"/>
                  <a:pt x="7650" y="10379"/>
                </a:cubicBezTo>
                <a:lnTo>
                  <a:pt x="7663" y="10392"/>
                </a:lnTo>
                <a:cubicBezTo>
                  <a:pt x="7664" y="10393"/>
                  <a:pt x="7665" y="10393"/>
                  <a:pt x="7665" y="10393"/>
                </a:cubicBezTo>
                <a:lnTo>
                  <a:pt x="7680" y="10395"/>
                </a:lnTo>
                <a:lnTo>
                  <a:pt x="7685" y="10401"/>
                </a:lnTo>
                <a:cubicBezTo>
                  <a:pt x="7685" y="10402"/>
                  <a:pt x="7686" y="10402"/>
                  <a:pt x="7686" y="10402"/>
                </a:cubicBezTo>
                <a:lnTo>
                  <a:pt x="7691" y="10406"/>
                </a:lnTo>
                <a:lnTo>
                  <a:pt x="7696" y="10408"/>
                </a:lnTo>
                <a:lnTo>
                  <a:pt x="7699" y="10409"/>
                </a:lnTo>
                <a:lnTo>
                  <a:pt x="7716" y="10425"/>
                </a:lnTo>
                <a:lnTo>
                  <a:pt x="7729" y="10434"/>
                </a:lnTo>
                <a:cubicBezTo>
                  <a:pt x="7729" y="10434"/>
                  <a:pt x="7730" y="10433"/>
                  <a:pt x="7730" y="10434"/>
                </a:cubicBezTo>
                <a:lnTo>
                  <a:pt x="7754" y="10439"/>
                </a:lnTo>
                <a:lnTo>
                  <a:pt x="7769" y="10450"/>
                </a:lnTo>
                <a:cubicBezTo>
                  <a:pt x="7770" y="10451"/>
                  <a:pt x="7771" y="10451"/>
                  <a:pt x="7772" y="10451"/>
                </a:cubicBezTo>
                <a:lnTo>
                  <a:pt x="7788" y="10450"/>
                </a:lnTo>
                <a:cubicBezTo>
                  <a:pt x="7789" y="10450"/>
                  <a:pt x="7790" y="10450"/>
                  <a:pt x="7791" y="10449"/>
                </a:cubicBezTo>
                <a:lnTo>
                  <a:pt x="7794" y="10456"/>
                </a:lnTo>
                <a:lnTo>
                  <a:pt x="7797" y="10461"/>
                </a:lnTo>
                <a:cubicBezTo>
                  <a:pt x="7797" y="10462"/>
                  <a:pt x="7796" y="10463"/>
                  <a:pt x="7795" y="10463"/>
                </a:cubicBezTo>
                <a:lnTo>
                  <a:pt x="7790" y="10474"/>
                </a:lnTo>
                <a:cubicBezTo>
                  <a:pt x="7790" y="10475"/>
                  <a:pt x="7789" y="10477"/>
                  <a:pt x="7789" y="10478"/>
                </a:cubicBezTo>
                <a:lnTo>
                  <a:pt x="7780" y="10479"/>
                </a:lnTo>
                <a:cubicBezTo>
                  <a:pt x="7778" y="10479"/>
                  <a:pt x="7777" y="10480"/>
                  <a:pt x="7776" y="10482"/>
                </a:cubicBezTo>
                <a:lnTo>
                  <a:pt x="7773" y="10489"/>
                </a:lnTo>
                <a:cubicBezTo>
                  <a:pt x="7772" y="10490"/>
                  <a:pt x="7773" y="10490"/>
                  <a:pt x="7773" y="10491"/>
                </a:cubicBezTo>
                <a:lnTo>
                  <a:pt x="7771" y="10501"/>
                </a:lnTo>
                <a:lnTo>
                  <a:pt x="7769" y="10508"/>
                </a:lnTo>
                <a:lnTo>
                  <a:pt x="7766" y="10512"/>
                </a:lnTo>
                <a:lnTo>
                  <a:pt x="7762" y="10513"/>
                </a:lnTo>
                <a:cubicBezTo>
                  <a:pt x="7761" y="10513"/>
                  <a:pt x="7760" y="10514"/>
                  <a:pt x="7759" y="10516"/>
                </a:cubicBezTo>
                <a:cubicBezTo>
                  <a:pt x="7759" y="10518"/>
                  <a:pt x="7759" y="10520"/>
                  <a:pt x="7759" y="10522"/>
                </a:cubicBezTo>
                <a:lnTo>
                  <a:pt x="7762" y="10530"/>
                </a:lnTo>
                <a:cubicBezTo>
                  <a:pt x="7762" y="10530"/>
                  <a:pt x="7762" y="10531"/>
                  <a:pt x="7762" y="10531"/>
                </a:cubicBezTo>
                <a:lnTo>
                  <a:pt x="7776" y="10550"/>
                </a:lnTo>
                <a:cubicBezTo>
                  <a:pt x="7777" y="10550"/>
                  <a:pt x="7777" y="10551"/>
                  <a:pt x="7777" y="10552"/>
                </a:cubicBezTo>
                <a:lnTo>
                  <a:pt x="7783" y="10556"/>
                </a:lnTo>
                <a:cubicBezTo>
                  <a:pt x="7784" y="10556"/>
                  <a:pt x="7784" y="10556"/>
                  <a:pt x="7785" y="10556"/>
                </a:cubicBezTo>
                <a:lnTo>
                  <a:pt x="7810" y="10558"/>
                </a:lnTo>
                <a:lnTo>
                  <a:pt x="7817" y="10562"/>
                </a:lnTo>
                <a:cubicBezTo>
                  <a:pt x="7818" y="10563"/>
                  <a:pt x="7819" y="10563"/>
                  <a:pt x="7820" y="10563"/>
                </a:cubicBezTo>
                <a:lnTo>
                  <a:pt x="7822" y="10563"/>
                </a:lnTo>
                <a:cubicBezTo>
                  <a:pt x="7823" y="10563"/>
                  <a:pt x="7824" y="10562"/>
                  <a:pt x="7825" y="10561"/>
                </a:cubicBezTo>
                <a:lnTo>
                  <a:pt x="7830" y="10557"/>
                </a:lnTo>
                <a:cubicBezTo>
                  <a:pt x="7831" y="10556"/>
                  <a:pt x="7832" y="10554"/>
                  <a:pt x="7832" y="10552"/>
                </a:cubicBezTo>
                <a:lnTo>
                  <a:pt x="7832" y="10550"/>
                </a:lnTo>
                <a:cubicBezTo>
                  <a:pt x="7832" y="10548"/>
                  <a:pt x="7831" y="10546"/>
                  <a:pt x="7830" y="10544"/>
                </a:cubicBezTo>
                <a:lnTo>
                  <a:pt x="7822" y="10534"/>
                </a:lnTo>
                <a:lnTo>
                  <a:pt x="7818" y="10531"/>
                </a:lnTo>
                <a:lnTo>
                  <a:pt x="7816" y="10527"/>
                </a:lnTo>
                <a:lnTo>
                  <a:pt x="7815" y="10527"/>
                </a:lnTo>
                <a:lnTo>
                  <a:pt x="7819" y="10527"/>
                </a:lnTo>
                <a:cubicBezTo>
                  <a:pt x="7820" y="10528"/>
                  <a:pt x="7820" y="10528"/>
                  <a:pt x="7821" y="10528"/>
                </a:cubicBezTo>
                <a:lnTo>
                  <a:pt x="7828" y="10527"/>
                </a:lnTo>
                <a:cubicBezTo>
                  <a:pt x="7827" y="10529"/>
                  <a:pt x="7827" y="10532"/>
                  <a:pt x="7828" y="10535"/>
                </a:cubicBezTo>
                <a:lnTo>
                  <a:pt x="7830" y="10540"/>
                </a:lnTo>
                <a:cubicBezTo>
                  <a:pt x="7831" y="10541"/>
                  <a:pt x="7831" y="10541"/>
                  <a:pt x="7832" y="10542"/>
                </a:cubicBezTo>
                <a:lnTo>
                  <a:pt x="7837" y="10547"/>
                </a:lnTo>
                <a:lnTo>
                  <a:pt x="7842" y="10549"/>
                </a:lnTo>
                <a:cubicBezTo>
                  <a:pt x="7842" y="10549"/>
                  <a:pt x="7843" y="10550"/>
                  <a:pt x="7844" y="10550"/>
                </a:cubicBezTo>
                <a:lnTo>
                  <a:pt x="7847" y="10550"/>
                </a:lnTo>
                <a:cubicBezTo>
                  <a:pt x="7848" y="10550"/>
                  <a:pt x="7849" y="10550"/>
                  <a:pt x="7850" y="10549"/>
                </a:cubicBezTo>
                <a:lnTo>
                  <a:pt x="7853" y="10547"/>
                </a:lnTo>
                <a:cubicBezTo>
                  <a:pt x="7853" y="10547"/>
                  <a:pt x="7854" y="10546"/>
                  <a:pt x="7854" y="10546"/>
                </a:cubicBezTo>
                <a:lnTo>
                  <a:pt x="7851" y="10558"/>
                </a:lnTo>
                <a:cubicBezTo>
                  <a:pt x="7851" y="10561"/>
                  <a:pt x="7851" y="10564"/>
                  <a:pt x="7853" y="10565"/>
                </a:cubicBezTo>
                <a:cubicBezTo>
                  <a:pt x="7855" y="10567"/>
                  <a:pt x="7858" y="10567"/>
                  <a:pt x="7860" y="10565"/>
                </a:cubicBezTo>
                <a:cubicBezTo>
                  <a:pt x="7860" y="10565"/>
                  <a:pt x="7860" y="10566"/>
                  <a:pt x="7860" y="10567"/>
                </a:cubicBezTo>
                <a:cubicBezTo>
                  <a:pt x="7861" y="10569"/>
                  <a:pt x="7863" y="10570"/>
                  <a:pt x="7865" y="10570"/>
                </a:cubicBezTo>
                <a:lnTo>
                  <a:pt x="7870" y="10571"/>
                </a:lnTo>
                <a:cubicBezTo>
                  <a:pt x="7871" y="10571"/>
                  <a:pt x="7872" y="10571"/>
                  <a:pt x="7872" y="10570"/>
                </a:cubicBezTo>
                <a:lnTo>
                  <a:pt x="7878" y="10567"/>
                </a:lnTo>
                <a:lnTo>
                  <a:pt x="7877" y="10569"/>
                </a:lnTo>
                <a:cubicBezTo>
                  <a:pt x="7876" y="10570"/>
                  <a:pt x="7875" y="10572"/>
                  <a:pt x="7875" y="10573"/>
                </a:cubicBezTo>
                <a:lnTo>
                  <a:pt x="7877" y="10584"/>
                </a:lnTo>
                <a:lnTo>
                  <a:pt x="7875" y="10591"/>
                </a:lnTo>
                <a:cubicBezTo>
                  <a:pt x="7875" y="10594"/>
                  <a:pt x="7875" y="10596"/>
                  <a:pt x="7877" y="10598"/>
                </a:cubicBezTo>
                <a:lnTo>
                  <a:pt x="7879" y="10600"/>
                </a:lnTo>
                <a:cubicBezTo>
                  <a:pt x="7880" y="10601"/>
                  <a:pt x="7881" y="10602"/>
                  <a:pt x="7882" y="10602"/>
                </a:cubicBezTo>
                <a:cubicBezTo>
                  <a:pt x="7883" y="10602"/>
                  <a:pt x="7883" y="10602"/>
                  <a:pt x="7884" y="10602"/>
                </a:cubicBezTo>
                <a:lnTo>
                  <a:pt x="7889" y="10600"/>
                </a:lnTo>
                <a:lnTo>
                  <a:pt x="7897" y="10595"/>
                </a:lnTo>
                <a:lnTo>
                  <a:pt x="7899" y="10595"/>
                </a:lnTo>
                <a:cubicBezTo>
                  <a:pt x="7900" y="10595"/>
                  <a:pt x="7900" y="10595"/>
                  <a:pt x="7901" y="10595"/>
                </a:cubicBezTo>
                <a:lnTo>
                  <a:pt x="7903" y="10593"/>
                </a:lnTo>
                <a:cubicBezTo>
                  <a:pt x="7904" y="10592"/>
                  <a:pt x="7904" y="10590"/>
                  <a:pt x="7905" y="10588"/>
                </a:cubicBezTo>
                <a:lnTo>
                  <a:pt x="7905" y="10583"/>
                </a:lnTo>
                <a:lnTo>
                  <a:pt x="7905" y="10581"/>
                </a:lnTo>
                <a:lnTo>
                  <a:pt x="7906" y="10574"/>
                </a:lnTo>
                <a:lnTo>
                  <a:pt x="7919" y="10569"/>
                </a:lnTo>
                <a:lnTo>
                  <a:pt x="7920" y="10574"/>
                </a:lnTo>
                <a:cubicBezTo>
                  <a:pt x="7920" y="10577"/>
                  <a:pt x="7922" y="10579"/>
                  <a:pt x="7924" y="10579"/>
                </a:cubicBezTo>
                <a:cubicBezTo>
                  <a:pt x="7926" y="10580"/>
                  <a:pt x="7928" y="10579"/>
                  <a:pt x="7929" y="10577"/>
                </a:cubicBezTo>
                <a:lnTo>
                  <a:pt x="7932" y="10571"/>
                </a:lnTo>
                <a:lnTo>
                  <a:pt x="7939" y="10566"/>
                </a:lnTo>
                <a:cubicBezTo>
                  <a:pt x="7939" y="10567"/>
                  <a:pt x="7940" y="10568"/>
                  <a:pt x="7941" y="10569"/>
                </a:cubicBezTo>
                <a:lnTo>
                  <a:pt x="7944" y="10574"/>
                </a:lnTo>
                <a:cubicBezTo>
                  <a:pt x="7945" y="10575"/>
                  <a:pt x="7946" y="10576"/>
                  <a:pt x="7946" y="10576"/>
                </a:cubicBezTo>
                <a:lnTo>
                  <a:pt x="7977" y="10587"/>
                </a:lnTo>
                <a:cubicBezTo>
                  <a:pt x="7977" y="10587"/>
                  <a:pt x="7978" y="10587"/>
                  <a:pt x="7978" y="10587"/>
                </a:cubicBezTo>
                <a:lnTo>
                  <a:pt x="8025" y="10587"/>
                </a:lnTo>
                <a:cubicBezTo>
                  <a:pt x="8027" y="10587"/>
                  <a:pt x="8030" y="10586"/>
                  <a:pt x="8030" y="10583"/>
                </a:cubicBezTo>
                <a:lnTo>
                  <a:pt x="8033" y="10584"/>
                </a:lnTo>
                <a:cubicBezTo>
                  <a:pt x="8035" y="10585"/>
                  <a:pt x="8037" y="10584"/>
                  <a:pt x="8038" y="10582"/>
                </a:cubicBezTo>
                <a:lnTo>
                  <a:pt x="8042" y="10577"/>
                </a:lnTo>
                <a:cubicBezTo>
                  <a:pt x="8043" y="10575"/>
                  <a:pt x="8043" y="10574"/>
                  <a:pt x="8043" y="10572"/>
                </a:cubicBezTo>
                <a:lnTo>
                  <a:pt x="8043" y="10570"/>
                </a:lnTo>
                <a:lnTo>
                  <a:pt x="8045" y="10570"/>
                </a:lnTo>
                <a:cubicBezTo>
                  <a:pt x="8046" y="10570"/>
                  <a:pt x="8046" y="10570"/>
                  <a:pt x="8046" y="10570"/>
                </a:cubicBezTo>
                <a:cubicBezTo>
                  <a:pt x="8049" y="10570"/>
                  <a:pt x="8051" y="10567"/>
                  <a:pt x="8051" y="10564"/>
                </a:cubicBezTo>
                <a:cubicBezTo>
                  <a:pt x="8051" y="10563"/>
                  <a:pt x="8051" y="10561"/>
                  <a:pt x="8051" y="10561"/>
                </a:cubicBezTo>
                <a:lnTo>
                  <a:pt x="8052" y="10562"/>
                </a:lnTo>
                <a:cubicBezTo>
                  <a:pt x="8053" y="10563"/>
                  <a:pt x="8054" y="10563"/>
                  <a:pt x="8056" y="10563"/>
                </a:cubicBezTo>
                <a:lnTo>
                  <a:pt x="8061" y="10561"/>
                </a:lnTo>
                <a:lnTo>
                  <a:pt x="8071" y="10556"/>
                </a:lnTo>
                <a:lnTo>
                  <a:pt x="8110" y="10548"/>
                </a:lnTo>
                <a:cubicBezTo>
                  <a:pt x="8111" y="10548"/>
                  <a:pt x="8112" y="10548"/>
                  <a:pt x="8112" y="10548"/>
                </a:cubicBezTo>
                <a:lnTo>
                  <a:pt x="8122" y="10541"/>
                </a:lnTo>
                <a:cubicBezTo>
                  <a:pt x="8124" y="10540"/>
                  <a:pt x="8124" y="10539"/>
                  <a:pt x="8125" y="10537"/>
                </a:cubicBezTo>
                <a:cubicBezTo>
                  <a:pt x="8125" y="10535"/>
                  <a:pt x="8124" y="10533"/>
                  <a:pt x="8124" y="10531"/>
                </a:cubicBezTo>
                <a:lnTo>
                  <a:pt x="8120" y="10526"/>
                </a:lnTo>
                <a:lnTo>
                  <a:pt x="8123" y="10521"/>
                </a:lnTo>
                <a:lnTo>
                  <a:pt x="8133" y="10512"/>
                </a:lnTo>
                <a:lnTo>
                  <a:pt x="8138" y="10525"/>
                </a:lnTo>
                <a:lnTo>
                  <a:pt x="8139" y="10527"/>
                </a:lnTo>
                <a:cubicBezTo>
                  <a:pt x="8140" y="10528"/>
                  <a:pt x="8141" y="10529"/>
                  <a:pt x="8142" y="10529"/>
                </a:cubicBezTo>
                <a:lnTo>
                  <a:pt x="8145" y="10531"/>
                </a:lnTo>
                <a:cubicBezTo>
                  <a:pt x="8146" y="10532"/>
                  <a:pt x="8146" y="10531"/>
                  <a:pt x="8146" y="10531"/>
                </a:cubicBezTo>
                <a:lnTo>
                  <a:pt x="8153" y="10532"/>
                </a:lnTo>
                <a:lnTo>
                  <a:pt x="8155" y="10535"/>
                </a:lnTo>
                <a:cubicBezTo>
                  <a:pt x="8155" y="10535"/>
                  <a:pt x="8156" y="10535"/>
                  <a:pt x="8157" y="10535"/>
                </a:cubicBezTo>
                <a:lnTo>
                  <a:pt x="8160" y="10536"/>
                </a:lnTo>
                <a:cubicBezTo>
                  <a:pt x="8163" y="10537"/>
                  <a:pt x="8164" y="10535"/>
                  <a:pt x="8165" y="10533"/>
                </a:cubicBezTo>
                <a:lnTo>
                  <a:pt x="8169" y="10525"/>
                </a:lnTo>
                <a:lnTo>
                  <a:pt x="8172" y="10514"/>
                </a:lnTo>
                <a:lnTo>
                  <a:pt x="8177" y="10522"/>
                </a:lnTo>
                <a:cubicBezTo>
                  <a:pt x="8178" y="10523"/>
                  <a:pt x="8179" y="10524"/>
                  <a:pt x="8181" y="10524"/>
                </a:cubicBezTo>
                <a:cubicBezTo>
                  <a:pt x="8182" y="10524"/>
                  <a:pt x="8183" y="10523"/>
                  <a:pt x="8184" y="10522"/>
                </a:cubicBezTo>
                <a:lnTo>
                  <a:pt x="8190" y="10515"/>
                </a:lnTo>
                <a:cubicBezTo>
                  <a:pt x="8191" y="10514"/>
                  <a:pt x="8192" y="10511"/>
                  <a:pt x="8191" y="10510"/>
                </a:cubicBezTo>
                <a:lnTo>
                  <a:pt x="8191" y="10501"/>
                </a:lnTo>
                <a:lnTo>
                  <a:pt x="8192" y="10497"/>
                </a:lnTo>
                <a:lnTo>
                  <a:pt x="8196" y="10493"/>
                </a:lnTo>
                <a:cubicBezTo>
                  <a:pt x="8196" y="10493"/>
                  <a:pt x="8197" y="10492"/>
                  <a:pt x="8197" y="10492"/>
                </a:cubicBezTo>
                <a:lnTo>
                  <a:pt x="8200" y="10486"/>
                </a:lnTo>
                <a:lnTo>
                  <a:pt x="8203" y="10476"/>
                </a:lnTo>
                <a:cubicBezTo>
                  <a:pt x="8203" y="10474"/>
                  <a:pt x="8203" y="10472"/>
                  <a:pt x="8203" y="10471"/>
                </a:cubicBezTo>
                <a:lnTo>
                  <a:pt x="8205" y="10470"/>
                </a:lnTo>
                <a:cubicBezTo>
                  <a:pt x="8206" y="10470"/>
                  <a:pt x="8207" y="10469"/>
                  <a:pt x="8208" y="10468"/>
                </a:cubicBezTo>
                <a:lnTo>
                  <a:pt x="8220" y="10451"/>
                </a:lnTo>
                <a:lnTo>
                  <a:pt x="8227" y="10452"/>
                </a:lnTo>
                <a:cubicBezTo>
                  <a:pt x="8228" y="10452"/>
                  <a:pt x="8228" y="10452"/>
                  <a:pt x="8229" y="10452"/>
                </a:cubicBezTo>
                <a:lnTo>
                  <a:pt x="8233" y="10450"/>
                </a:lnTo>
                <a:cubicBezTo>
                  <a:pt x="8236" y="10450"/>
                  <a:pt x="8237" y="10447"/>
                  <a:pt x="8237" y="10444"/>
                </a:cubicBezTo>
                <a:lnTo>
                  <a:pt x="8237" y="10442"/>
                </a:lnTo>
                <a:cubicBezTo>
                  <a:pt x="8237" y="10442"/>
                  <a:pt x="8237" y="10442"/>
                  <a:pt x="8238" y="10442"/>
                </a:cubicBezTo>
                <a:cubicBezTo>
                  <a:pt x="8239" y="10443"/>
                  <a:pt x="8240" y="10442"/>
                  <a:pt x="8242" y="10442"/>
                </a:cubicBezTo>
                <a:lnTo>
                  <a:pt x="8245" y="10439"/>
                </a:lnTo>
                <a:lnTo>
                  <a:pt x="8249" y="10442"/>
                </a:lnTo>
                <a:lnTo>
                  <a:pt x="8255" y="10443"/>
                </a:lnTo>
                <a:cubicBezTo>
                  <a:pt x="8257" y="10444"/>
                  <a:pt x="8259" y="10442"/>
                  <a:pt x="8260" y="10440"/>
                </a:cubicBezTo>
                <a:lnTo>
                  <a:pt x="8264" y="10431"/>
                </a:lnTo>
                <a:cubicBezTo>
                  <a:pt x="8265" y="10429"/>
                  <a:pt x="8265" y="10427"/>
                  <a:pt x="8264" y="10425"/>
                </a:cubicBezTo>
                <a:lnTo>
                  <a:pt x="8262" y="10421"/>
                </a:lnTo>
                <a:lnTo>
                  <a:pt x="8263" y="10418"/>
                </a:lnTo>
                <a:lnTo>
                  <a:pt x="8271" y="10406"/>
                </a:lnTo>
                <a:lnTo>
                  <a:pt x="8275" y="10396"/>
                </a:lnTo>
                <a:lnTo>
                  <a:pt x="8276" y="10397"/>
                </a:lnTo>
                <a:cubicBezTo>
                  <a:pt x="8277" y="10398"/>
                  <a:pt x="8279" y="10398"/>
                  <a:pt x="8280" y="10398"/>
                </a:cubicBezTo>
                <a:lnTo>
                  <a:pt x="8283" y="10397"/>
                </a:lnTo>
                <a:cubicBezTo>
                  <a:pt x="8284" y="10397"/>
                  <a:pt x="8285" y="10396"/>
                  <a:pt x="8286" y="10395"/>
                </a:cubicBezTo>
                <a:lnTo>
                  <a:pt x="8288" y="10392"/>
                </a:lnTo>
                <a:cubicBezTo>
                  <a:pt x="8289" y="10392"/>
                  <a:pt x="8289" y="10391"/>
                  <a:pt x="8290" y="10390"/>
                </a:cubicBezTo>
                <a:lnTo>
                  <a:pt x="8294" y="10379"/>
                </a:lnTo>
                <a:lnTo>
                  <a:pt x="8294" y="10377"/>
                </a:lnTo>
                <a:lnTo>
                  <a:pt x="8299" y="10375"/>
                </a:lnTo>
                <a:lnTo>
                  <a:pt x="8304" y="10374"/>
                </a:lnTo>
                <a:lnTo>
                  <a:pt x="8310" y="10369"/>
                </a:lnTo>
                <a:cubicBezTo>
                  <a:pt x="8311" y="10368"/>
                  <a:pt x="8312" y="10366"/>
                  <a:pt x="8312" y="10365"/>
                </a:cubicBezTo>
                <a:lnTo>
                  <a:pt x="8314" y="10358"/>
                </a:lnTo>
                <a:lnTo>
                  <a:pt x="8318" y="10352"/>
                </a:lnTo>
                <a:cubicBezTo>
                  <a:pt x="8318" y="10351"/>
                  <a:pt x="8318" y="10350"/>
                  <a:pt x="8318" y="10349"/>
                </a:cubicBezTo>
                <a:lnTo>
                  <a:pt x="8320" y="10344"/>
                </a:lnTo>
                <a:lnTo>
                  <a:pt x="8323" y="10338"/>
                </a:lnTo>
                <a:lnTo>
                  <a:pt x="8328" y="10335"/>
                </a:lnTo>
                <a:lnTo>
                  <a:pt x="8340" y="10323"/>
                </a:lnTo>
                <a:lnTo>
                  <a:pt x="8361" y="10293"/>
                </a:lnTo>
                <a:lnTo>
                  <a:pt x="8370" y="10277"/>
                </a:lnTo>
                <a:cubicBezTo>
                  <a:pt x="8371" y="10277"/>
                  <a:pt x="8371" y="10276"/>
                  <a:pt x="8371" y="10275"/>
                </a:cubicBezTo>
                <a:lnTo>
                  <a:pt x="8373" y="10260"/>
                </a:lnTo>
                <a:lnTo>
                  <a:pt x="8372" y="10248"/>
                </a:lnTo>
                <a:lnTo>
                  <a:pt x="8372" y="10243"/>
                </a:lnTo>
                <a:cubicBezTo>
                  <a:pt x="8373" y="10243"/>
                  <a:pt x="8374" y="10243"/>
                  <a:pt x="8375" y="10243"/>
                </a:cubicBezTo>
                <a:lnTo>
                  <a:pt x="8377" y="10241"/>
                </a:lnTo>
                <a:cubicBezTo>
                  <a:pt x="8378" y="10240"/>
                  <a:pt x="8379" y="10240"/>
                  <a:pt x="8379" y="10239"/>
                </a:cubicBezTo>
                <a:lnTo>
                  <a:pt x="8380" y="10235"/>
                </a:lnTo>
                <a:lnTo>
                  <a:pt x="8387" y="10238"/>
                </a:lnTo>
                <a:cubicBezTo>
                  <a:pt x="8389" y="10238"/>
                  <a:pt x="8390" y="10238"/>
                  <a:pt x="8391" y="10237"/>
                </a:cubicBezTo>
                <a:lnTo>
                  <a:pt x="8406" y="10225"/>
                </a:lnTo>
                <a:lnTo>
                  <a:pt x="8422" y="10206"/>
                </a:lnTo>
                <a:lnTo>
                  <a:pt x="8432" y="10192"/>
                </a:lnTo>
                <a:lnTo>
                  <a:pt x="8434" y="10188"/>
                </a:lnTo>
                <a:cubicBezTo>
                  <a:pt x="8436" y="10186"/>
                  <a:pt x="8436" y="10183"/>
                  <a:pt x="8434" y="10181"/>
                </a:cubicBezTo>
                <a:lnTo>
                  <a:pt x="8432" y="10175"/>
                </a:lnTo>
                <a:lnTo>
                  <a:pt x="8437" y="10171"/>
                </a:lnTo>
                <a:cubicBezTo>
                  <a:pt x="8438" y="10169"/>
                  <a:pt x="8440" y="10168"/>
                  <a:pt x="8440" y="10166"/>
                </a:cubicBezTo>
                <a:lnTo>
                  <a:pt x="8439" y="10154"/>
                </a:lnTo>
                <a:cubicBezTo>
                  <a:pt x="8439" y="10153"/>
                  <a:pt x="8439" y="10153"/>
                  <a:pt x="8439" y="10153"/>
                </a:cubicBezTo>
                <a:lnTo>
                  <a:pt x="8442" y="10154"/>
                </a:lnTo>
                <a:cubicBezTo>
                  <a:pt x="8443" y="10154"/>
                  <a:pt x="8443" y="10154"/>
                  <a:pt x="8443" y="10154"/>
                </a:cubicBezTo>
                <a:lnTo>
                  <a:pt x="8458" y="10150"/>
                </a:lnTo>
                <a:cubicBezTo>
                  <a:pt x="8459" y="10150"/>
                  <a:pt x="8459" y="10149"/>
                  <a:pt x="8460" y="10149"/>
                </a:cubicBezTo>
                <a:lnTo>
                  <a:pt x="8468" y="10141"/>
                </a:lnTo>
                <a:cubicBezTo>
                  <a:pt x="8469" y="10141"/>
                  <a:pt x="8470" y="10139"/>
                  <a:pt x="8470" y="10138"/>
                </a:cubicBezTo>
                <a:lnTo>
                  <a:pt x="8473" y="10130"/>
                </a:lnTo>
                <a:lnTo>
                  <a:pt x="8476" y="10124"/>
                </a:lnTo>
                <a:lnTo>
                  <a:pt x="8481" y="10120"/>
                </a:lnTo>
                <a:lnTo>
                  <a:pt x="8485" y="10116"/>
                </a:lnTo>
                <a:cubicBezTo>
                  <a:pt x="8486" y="10115"/>
                  <a:pt x="8487" y="10113"/>
                  <a:pt x="8487" y="10111"/>
                </a:cubicBezTo>
                <a:lnTo>
                  <a:pt x="8487" y="10107"/>
                </a:lnTo>
                <a:cubicBezTo>
                  <a:pt x="8487" y="10106"/>
                  <a:pt x="8487" y="10104"/>
                  <a:pt x="8487" y="10103"/>
                </a:cubicBezTo>
                <a:lnTo>
                  <a:pt x="8492" y="10099"/>
                </a:lnTo>
                <a:cubicBezTo>
                  <a:pt x="8493" y="10099"/>
                  <a:pt x="8493" y="10098"/>
                  <a:pt x="8493" y="10097"/>
                </a:cubicBezTo>
                <a:lnTo>
                  <a:pt x="8497" y="10089"/>
                </a:lnTo>
                <a:cubicBezTo>
                  <a:pt x="8498" y="10087"/>
                  <a:pt x="8498" y="10086"/>
                  <a:pt x="8498" y="10084"/>
                </a:cubicBezTo>
                <a:cubicBezTo>
                  <a:pt x="8498" y="10082"/>
                  <a:pt x="8497" y="10081"/>
                  <a:pt x="8495" y="10080"/>
                </a:cubicBezTo>
                <a:lnTo>
                  <a:pt x="8488" y="10075"/>
                </a:lnTo>
                <a:lnTo>
                  <a:pt x="8483" y="10073"/>
                </a:lnTo>
                <a:cubicBezTo>
                  <a:pt x="8482" y="10072"/>
                  <a:pt x="8481" y="10073"/>
                  <a:pt x="8481" y="10073"/>
                </a:cubicBezTo>
                <a:lnTo>
                  <a:pt x="8475" y="10073"/>
                </a:lnTo>
                <a:cubicBezTo>
                  <a:pt x="8475" y="10073"/>
                  <a:pt x="8474" y="10072"/>
                  <a:pt x="8474" y="10073"/>
                </a:cubicBezTo>
                <a:lnTo>
                  <a:pt x="8467" y="10075"/>
                </a:lnTo>
                <a:cubicBezTo>
                  <a:pt x="8467" y="10075"/>
                  <a:pt x="8466" y="10076"/>
                  <a:pt x="8466" y="10076"/>
                </a:cubicBezTo>
                <a:lnTo>
                  <a:pt x="8459" y="10082"/>
                </a:lnTo>
                <a:lnTo>
                  <a:pt x="8458" y="10083"/>
                </a:lnTo>
                <a:lnTo>
                  <a:pt x="8455" y="10081"/>
                </a:lnTo>
                <a:lnTo>
                  <a:pt x="8457" y="10071"/>
                </a:lnTo>
                <a:cubicBezTo>
                  <a:pt x="8458" y="10071"/>
                  <a:pt x="8458" y="10072"/>
                  <a:pt x="8459" y="10072"/>
                </a:cubicBezTo>
                <a:lnTo>
                  <a:pt x="8464" y="10073"/>
                </a:lnTo>
                <a:cubicBezTo>
                  <a:pt x="8464" y="10074"/>
                  <a:pt x="8465" y="10074"/>
                  <a:pt x="8466" y="10074"/>
                </a:cubicBezTo>
                <a:lnTo>
                  <a:pt x="8478" y="10071"/>
                </a:lnTo>
                <a:cubicBezTo>
                  <a:pt x="8478" y="10071"/>
                  <a:pt x="8478" y="10071"/>
                  <a:pt x="8479" y="10070"/>
                </a:cubicBezTo>
                <a:lnTo>
                  <a:pt x="8481" y="10069"/>
                </a:lnTo>
                <a:cubicBezTo>
                  <a:pt x="8481" y="10069"/>
                  <a:pt x="8482" y="10068"/>
                  <a:pt x="8482" y="10068"/>
                </a:cubicBezTo>
                <a:lnTo>
                  <a:pt x="8484" y="10065"/>
                </a:lnTo>
                <a:cubicBezTo>
                  <a:pt x="8484" y="10064"/>
                  <a:pt x="8484" y="10064"/>
                  <a:pt x="8485" y="10063"/>
                </a:cubicBezTo>
                <a:lnTo>
                  <a:pt x="8486" y="10059"/>
                </a:lnTo>
                <a:cubicBezTo>
                  <a:pt x="8486" y="10058"/>
                  <a:pt x="8486" y="10057"/>
                  <a:pt x="8486" y="10056"/>
                </a:cubicBezTo>
                <a:lnTo>
                  <a:pt x="8489" y="10061"/>
                </a:lnTo>
                <a:cubicBezTo>
                  <a:pt x="8490" y="10062"/>
                  <a:pt x="8492" y="10063"/>
                  <a:pt x="8494" y="10062"/>
                </a:cubicBezTo>
                <a:cubicBezTo>
                  <a:pt x="8496" y="10061"/>
                  <a:pt x="8498" y="10060"/>
                  <a:pt x="8498" y="10057"/>
                </a:cubicBezTo>
                <a:lnTo>
                  <a:pt x="8499" y="10051"/>
                </a:lnTo>
                <a:lnTo>
                  <a:pt x="8507" y="10054"/>
                </a:lnTo>
                <a:cubicBezTo>
                  <a:pt x="8508" y="10055"/>
                  <a:pt x="8510" y="10054"/>
                  <a:pt x="8511" y="10052"/>
                </a:cubicBezTo>
                <a:lnTo>
                  <a:pt x="8514" y="10050"/>
                </a:lnTo>
                <a:cubicBezTo>
                  <a:pt x="8517" y="10048"/>
                  <a:pt x="8517" y="10044"/>
                  <a:pt x="8515" y="10041"/>
                </a:cubicBezTo>
                <a:lnTo>
                  <a:pt x="8512" y="10036"/>
                </a:lnTo>
                <a:lnTo>
                  <a:pt x="8523" y="10038"/>
                </a:lnTo>
                <a:cubicBezTo>
                  <a:pt x="8524" y="10038"/>
                  <a:pt x="8526" y="10038"/>
                  <a:pt x="8526" y="10037"/>
                </a:cubicBezTo>
                <a:lnTo>
                  <a:pt x="8534" y="10033"/>
                </a:lnTo>
                <a:cubicBezTo>
                  <a:pt x="8536" y="10032"/>
                  <a:pt x="8537" y="10030"/>
                  <a:pt x="8537" y="10028"/>
                </a:cubicBezTo>
                <a:cubicBezTo>
                  <a:pt x="8538" y="10026"/>
                  <a:pt x="8537" y="10024"/>
                  <a:pt x="8536" y="10023"/>
                </a:cubicBezTo>
                <a:lnTo>
                  <a:pt x="8535" y="10022"/>
                </a:lnTo>
                <a:lnTo>
                  <a:pt x="8547" y="10015"/>
                </a:lnTo>
                <a:lnTo>
                  <a:pt x="8552" y="10016"/>
                </a:lnTo>
                <a:cubicBezTo>
                  <a:pt x="8552" y="10016"/>
                  <a:pt x="8552" y="10016"/>
                  <a:pt x="8552" y="10016"/>
                </a:cubicBezTo>
                <a:cubicBezTo>
                  <a:pt x="8555" y="10016"/>
                  <a:pt x="8558" y="10013"/>
                  <a:pt x="8558" y="10010"/>
                </a:cubicBezTo>
                <a:cubicBezTo>
                  <a:pt x="8558" y="10008"/>
                  <a:pt x="8557" y="10007"/>
                  <a:pt x="8557" y="10006"/>
                </a:cubicBezTo>
                <a:lnTo>
                  <a:pt x="8556" y="10002"/>
                </a:lnTo>
                <a:cubicBezTo>
                  <a:pt x="8556" y="10002"/>
                  <a:pt x="8556" y="10001"/>
                  <a:pt x="8556" y="10001"/>
                </a:cubicBezTo>
                <a:lnTo>
                  <a:pt x="8554" y="9998"/>
                </a:lnTo>
                <a:lnTo>
                  <a:pt x="8556" y="9997"/>
                </a:lnTo>
                <a:cubicBezTo>
                  <a:pt x="8557" y="9999"/>
                  <a:pt x="8558" y="9999"/>
                  <a:pt x="8559" y="9999"/>
                </a:cubicBezTo>
                <a:lnTo>
                  <a:pt x="8561" y="9999"/>
                </a:lnTo>
                <a:cubicBezTo>
                  <a:pt x="8564" y="9999"/>
                  <a:pt x="8566" y="9997"/>
                  <a:pt x="8566" y="9993"/>
                </a:cubicBezTo>
                <a:lnTo>
                  <a:pt x="8567" y="9974"/>
                </a:lnTo>
                <a:cubicBezTo>
                  <a:pt x="8567" y="9972"/>
                  <a:pt x="8566" y="9970"/>
                  <a:pt x="8565" y="9969"/>
                </a:cubicBezTo>
                <a:lnTo>
                  <a:pt x="8557" y="9960"/>
                </a:lnTo>
                <a:cubicBezTo>
                  <a:pt x="8556" y="9960"/>
                  <a:pt x="8556" y="9959"/>
                  <a:pt x="8556" y="9959"/>
                </a:cubicBezTo>
                <a:lnTo>
                  <a:pt x="8555" y="9959"/>
                </a:lnTo>
                <a:cubicBezTo>
                  <a:pt x="8556" y="9958"/>
                  <a:pt x="8556" y="9957"/>
                  <a:pt x="8556" y="9955"/>
                </a:cubicBezTo>
                <a:lnTo>
                  <a:pt x="8556" y="9950"/>
                </a:lnTo>
                <a:cubicBezTo>
                  <a:pt x="8556" y="9951"/>
                  <a:pt x="8557" y="9950"/>
                  <a:pt x="8557" y="9950"/>
                </a:cubicBezTo>
                <a:lnTo>
                  <a:pt x="8563" y="9963"/>
                </a:lnTo>
                <a:lnTo>
                  <a:pt x="8566" y="9967"/>
                </a:lnTo>
                <a:cubicBezTo>
                  <a:pt x="8567" y="9969"/>
                  <a:pt x="8569" y="9970"/>
                  <a:pt x="8571" y="9969"/>
                </a:cubicBezTo>
                <a:cubicBezTo>
                  <a:pt x="8573" y="9968"/>
                  <a:pt x="8574" y="9967"/>
                  <a:pt x="8575" y="9964"/>
                </a:cubicBezTo>
                <a:lnTo>
                  <a:pt x="8575" y="9961"/>
                </a:lnTo>
                <a:lnTo>
                  <a:pt x="8580" y="9971"/>
                </a:lnTo>
                <a:lnTo>
                  <a:pt x="8584" y="9980"/>
                </a:lnTo>
                <a:lnTo>
                  <a:pt x="8586" y="9989"/>
                </a:lnTo>
                <a:lnTo>
                  <a:pt x="8585" y="9997"/>
                </a:lnTo>
                <a:lnTo>
                  <a:pt x="8580" y="10000"/>
                </a:lnTo>
                <a:cubicBezTo>
                  <a:pt x="8579" y="10001"/>
                  <a:pt x="8578" y="10004"/>
                  <a:pt x="8578" y="10006"/>
                </a:cubicBezTo>
                <a:cubicBezTo>
                  <a:pt x="8578" y="10009"/>
                  <a:pt x="8579" y="10010"/>
                  <a:pt x="8581" y="10011"/>
                </a:cubicBezTo>
                <a:lnTo>
                  <a:pt x="8589" y="10016"/>
                </a:lnTo>
                <a:cubicBezTo>
                  <a:pt x="8590" y="10016"/>
                  <a:pt x="8591" y="10017"/>
                  <a:pt x="8592" y="10017"/>
                </a:cubicBezTo>
                <a:lnTo>
                  <a:pt x="8620" y="10016"/>
                </a:lnTo>
                <a:cubicBezTo>
                  <a:pt x="8620" y="10016"/>
                  <a:pt x="8621" y="10016"/>
                  <a:pt x="8621" y="10016"/>
                </a:cubicBezTo>
                <a:lnTo>
                  <a:pt x="8627" y="10014"/>
                </a:lnTo>
                <a:cubicBezTo>
                  <a:pt x="8628" y="10013"/>
                  <a:pt x="8629" y="10012"/>
                  <a:pt x="8629" y="10012"/>
                </a:cubicBezTo>
                <a:lnTo>
                  <a:pt x="8637" y="10005"/>
                </a:lnTo>
                <a:cubicBezTo>
                  <a:pt x="8637" y="10004"/>
                  <a:pt x="8638" y="10003"/>
                  <a:pt x="8638" y="10002"/>
                </a:cubicBezTo>
                <a:lnTo>
                  <a:pt x="8643" y="9990"/>
                </a:lnTo>
                <a:cubicBezTo>
                  <a:pt x="8644" y="9989"/>
                  <a:pt x="8643" y="9987"/>
                  <a:pt x="8643" y="9985"/>
                </a:cubicBezTo>
                <a:lnTo>
                  <a:pt x="8642" y="9977"/>
                </a:lnTo>
                <a:cubicBezTo>
                  <a:pt x="8643" y="9978"/>
                  <a:pt x="8645" y="9979"/>
                  <a:pt x="8646" y="9978"/>
                </a:cubicBezTo>
                <a:lnTo>
                  <a:pt x="8651" y="9976"/>
                </a:lnTo>
                <a:cubicBezTo>
                  <a:pt x="8652" y="9975"/>
                  <a:pt x="8652" y="9975"/>
                  <a:pt x="8653" y="9975"/>
                </a:cubicBezTo>
                <a:lnTo>
                  <a:pt x="8659" y="9967"/>
                </a:lnTo>
                <a:lnTo>
                  <a:pt x="8662" y="9965"/>
                </a:lnTo>
                <a:lnTo>
                  <a:pt x="8658" y="9969"/>
                </a:lnTo>
                <a:cubicBezTo>
                  <a:pt x="8658" y="9970"/>
                  <a:pt x="8658" y="9970"/>
                  <a:pt x="8657" y="9971"/>
                </a:cubicBezTo>
                <a:lnTo>
                  <a:pt x="8654" y="9976"/>
                </a:lnTo>
                <a:cubicBezTo>
                  <a:pt x="8653" y="9978"/>
                  <a:pt x="8653" y="9980"/>
                  <a:pt x="8654" y="9982"/>
                </a:cubicBezTo>
                <a:cubicBezTo>
                  <a:pt x="8654" y="9984"/>
                  <a:pt x="8655" y="9985"/>
                  <a:pt x="8657" y="9986"/>
                </a:cubicBezTo>
                <a:lnTo>
                  <a:pt x="8663" y="9989"/>
                </a:lnTo>
                <a:cubicBezTo>
                  <a:pt x="8665" y="9990"/>
                  <a:pt x="8666" y="9990"/>
                  <a:pt x="8667" y="9989"/>
                </a:cubicBezTo>
                <a:lnTo>
                  <a:pt x="8675" y="9986"/>
                </a:lnTo>
                <a:cubicBezTo>
                  <a:pt x="8675" y="9986"/>
                  <a:pt x="8676" y="9986"/>
                  <a:pt x="8677" y="9985"/>
                </a:cubicBezTo>
                <a:lnTo>
                  <a:pt x="8684" y="9978"/>
                </a:lnTo>
                <a:cubicBezTo>
                  <a:pt x="8685" y="9978"/>
                  <a:pt x="8685" y="9978"/>
                  <a:pt x="8686" y="9977"/>
                </a:cubicBezTo>
                <a:lnTo>
                  <a:pt x="8691" y="9969"/>
                </a:lnTo>
                <a:cubicBezTo>
                  <a:pt x="8691" y="9968"/>
                  <a:pt x="8692" y="9968"/>
                  <a:pt x="8692" y="9967"/>
                </a:cubicBezTo>
                <a:lnTo>
                  <a:pt x="8692" y="9964"/>
                </a:lnTo>
                <a:cubicBezTo>
                  <a:pt x="8693" y="9965"/>
                  <a:pt x="8694" y="9966"/>
                  <a:pt x="8695" y="9966"/>
                </a:cubicBezTo>
                <a:cubicBezTo>
                  <a:pt x="8697" y="9966"/>
                  <a:pt x="8699" y="9965"/>
                  <a:pt x="8700" y="9962"/>
                </a:cubicBezTo>
                <a:lnTo>
                  <a:pt x="8702" y="9956"/>
                </a:lnTo>
                <a:cubicBezTo>
                  <a:pt x="8702" y="9955"/>
                  <a:pt x="8702" y="9955"/>
                  <a:pt x="8702" y="9954"/>
                </a:cubicBezTo>
                <a:lnTo>
                  <a:pt x="8702" y="9950"/>
                </a:lnTo>
                <a:cubicBezTo>
                  <a:pt x="8703" y="9952"/>
                  <a:pt x="8705" y="9953"/>
                  <a:pt x="8707" y="9953"/>
                </a:cubicBezTo>
                <a:cubicBezTo>
                  <a:pt x="8709" y="9953"/>
                  <a:pt x="8712" y="9950"/>
                  <a:pt x="8712" y="9946"/>
                </a:cubicBezTo>
                <a:cubicBezTo>
                  <a:pt x="8712" y="9945"/>
                  <a:pt x="8712" y="9944"/>
                  <a:pt x="8711" y="9943"/>
                </a:cubicBezTo>
                <a:lnTo>
                  <a:pt x="8709" y="9929"/>
                </a:lnTo>
                <a:lnTo>
                  <a:pt x="8707" y="9912"/>
                </a:lnTo>
                <a:lnTo>
                  <a:pt x="8707" y="9910"/>
                </a:lnTo>
                <a:cubicBezTo>
                  <a:pt x="8707" y="9910"/>
                  <a:pt x="8708" y="9910"/>
                  <a:pt x="8709" y="9910"/>
                </a:cubicBezTo>
                <a:cubicBezTo>
                  <a:pt x="8711" y="9910"/>
                  <a:pt x="8714" y="9907"/>
                  <a:pt x="8714" y="9904"/>
                </a:cubicBezTo>
                <a:cubicBezTo>
                  <a:pt x="8714" y="9903"/>
                  <a:pt x="8713" y="9902"/>
                  <a:pt x="8713" y="9901"/>
                </a:cubicBezTo>
                <a:lnTo>
                  <a:pt x="8713" y="9897"/>
                </a:lnTo>
                <a:lnTo>
                  <a:pt x="8714" y="9874"/>
                </a:lnTo>
                <a:lnTo>
                  <a:pt x="8717" y="9859"/>
                </a:lnTo>
                <a:lnTo>
                  <a:pt x="8717" y="9855"/>
                </a:lnTo>
                <a:lnTo>
                  <a:pt x="8722" y="9853"/>
                </a:lnTo>
                <a:cubicBezTo>
                  <a:pt x="8724" y="9853"/>
                  <a:pt x="8725" y="9851"/>
                  <a:pt x="8726" y="9849"/>
                </a:cubicBezTo>
                <a:lnTo>
                  <a:pt x="8726" y="9845"/>
                </a:lnTo>
                <a:cubicBezTo>
                  <a:pt x="8726" y="9844"/>
                  <a:pt x="8726" y="9843"/>
                  <a:pt x="8726" y="9842"/>
                </a:cubicBezTo>
                <a:lnTo>
                  <a:pt x="8725" y="9836"/>
                </a:lnTo>
                <a:lnTo>
                  <a:pt x="8725" y="9831"/>
                </a:lnTo>
                <a:lnTo>
                  <a:pt x="8725" y="9821"/>
                </a:lnTo>
                <a:lnTo>
                  <a:pt x="8731" y="9824"/>
                </a:lnTo>
                <a:lnTo>
                  <a:pt x="8739" y="9834"/>
                </a:lnTo>
                <a:cubicBezTo>
                  <a:pt x="8740" y="9835"/>
                  <a:pt x="8741" y="9835"/>
                  <a:pt x="8742" y="9836"/>
                </a:cubicBezTo>
                <a:lnTo>
                  <a:pt x="8747" y="9836"/>
                </a:lnTo>
                <a:cubicBezTo>
                  <a:pt x="8749" y="9836"/>
                  <a:pt x="8752" y="9834"/>
                  <a:pt x="8752" y="9831"/>
                </a:cubicBezTo>
                <a:lnTo>
                  <a:pt x="8754" y="9819"/>
                </a:lnTo>
                <a:lnTo>
                  <a:pt x="8756" y="9811"/>
                </a:lnTo>
                <a:lnTo>
                  <a:pt x="8760" y="9806"/>
                </a:lnTo>
                <a:cubicBezTo>
                  <a:pt x="8760" y="9805"/>
                  <a:pt x="8760" y="9805"/>
                  <a:pt x="8761" y="9804"/>
                </a:cubicBezTo>
                <a:lnTo>
                  <a:pt x="8763" y="9798"/>
                </a:lnTo>
                <a:cubicBezTo>
                  <a:pt x="8764" y="9797"/>
                  <a:pt x="8764" y="9795"/>
                  <a:pt x="8763" y="9793"/>
                </a:cubicBezTo>
                <a:lnTo>
                  <a:pt x="8759" y="9782"/>
                </a:lnTo>
                <a:cubicBezTo>
                  <a:pt x="8759" y="9781"/>
                  <a:pt x="8759" y="9780"/>
                  <a:pt x="8758" y="9780"/>
                </a:cubicBezTo>
                <a:lnTo>
                  <a:pt x="8749" y="9770"/>
                </a:lnTo>
                <a:lnTo>
                  <a:pt x="8746" y="9765"/>
                </a:lnTo>
                <a:lnTo>
                  <a:pt x="8747" y="9758"/>
                </a:lnTo>
                <a:lnTo>
                  <a:pt x="8753" y="9740"/>
                </a:lnTo>
                <a:lnTo>
                  <a:pt x="8755" y="9729"/>
                </a:lnTo>
                <a:cubicBezTo>
                  <a:pt x="8755" y="9728"/>
                  <a:pt x="8755" y="9727"/>
                  <a:pt x="8755" y="9726"/>
                </a:cubicBezTo>
                <a:lnTo>
                  <a:pt x="8754" y="9716"/>
                </a:lnTo>
                <a:cubicBezTo>
                  <a:pt x="8754" y="9715"/>
                  <a:pt x="8754" y="9713"/>
                  <a:pt x="8753" y="9712"/>
                </a:cubicBezTo>
                <a:lnTo>
                  <a:pt x="8749" y="9705"/>
                </a:lnTo>
                <a:cubicBezTo>
                  <a:pt x="8748" y="9704"/>
                  <a:pt x="8747" y="9703"/>
                  <a:pt x="8746" y="9703"/>
                </a:cubicBezTo>
                <a:lnTo>
                  <a:pt x="8726" y="9695"/>
                </a:lnTo>
                <a:lnTo>
                  <a:pt x="8717" y="9672"/>
                </a:lnTo>
                <a:cubicBezTo>
                  <a:pt x="8717" y="9671"/>
                  <a:pt x="8717" y="9671"/>
                  <a:pt x="8716" y="9671"/>
                </a:cubicBezTo>
                <a:lnTo>
                  <a:pt x="8710" y="9664"/>
                </a:lnTo>
                <a:lnTo>
                  <a:pt x="8706" y="9661"/>
                </a:lnTo>
                <a:lnTo>
                  <a:pt x="8702" y="9654"/>
                </a:lnTo>
                <a:lnTo>
                  <a:pt x="8696" y="9643"/>
                </a:lnTo>
                <a:lnTo>
                  <a:pt x="8710" y="9657"/>
                </a:lnTo>
                <a:cubicBezTo>
                  <a:pt x="8710" y="9657"/>
                  <a:pt x="8711" y="9657"/>
                  <a:pt x="8711" y="9658"/>
                </a:cubicBezTo>
                <a:lnTo>
                  <a:pt x="8719" y="9662"/>
                </a:lnTo>
                <a:cubicBezTo>
                  <a:pt x="8721" y="9663"/>
                  <a:pt x="8724" y="9662"/>
                  <a:pt x="8725" y="9660"/>
                </a:cubicBezTo>
                <a:lnTo>
                  <a:pt x="8729" y="9654"/>
                </a:lnTo>
                <a:cubicBezTo>
                  <a:pt x="8729" y="9654"/>
                  <a:pt x="8730" y="9652"/>
                  <a:pt x="8730" y="9651"/>
                </a:cubicBezTo>
                <a:lnTo>
                  <a:pt x="8731" y="9648"/>
                </a:lnTo>
                <a:lnTo>
                  <a:pt x="8731" y="9651"/>
                </a:lnTo>
                <a:cubicBezTo>
                  <a:pt x="8731" y="9652"/>
                  <a:pt x="8731" y="9653"/>
                  <a:pt x="8731" y="9654"/>
                </a:cubicBezTo>
                <a:lnTo>
                  <a:pt x="8735" y="9663"/>
                </a:lnTo>
                <a:cubicBezTo>
                  <a:pt x="8735" y="9665"/>
                  <a:pt x="8737" y="9667"/>
                  <a:pt x="8738" y="9667"/>
                </a:cubicBezTo>
                <a:lnTo>
                  <a:pt x="8750" y="9670"/>
                </a:lnTo>
                <a:cubicBezTo>
                  <a:pt x="8751" y="9670"/>
                  <a:pt x="8753" y="9669"/>
                  <a:pt x="8754" y="9668"/>
                </a:cubicBezTo>
                <a:lnTo>
                  <a:pt x="8768" y="9655"/>
                </a:lnTo>
                <a:cubicBezTo>
                  <a:pt x="8769" y="9655"/>
                  <a:pt x="8769" y="9654"/>
                  <a:pt x="8769" y="9654"/>
                </a:cubicBezTo>
                <a:lnTo>
                  <a:pt x="8782" y="9632"/>
                </a:lnTo>
                <a:cubicBezTo>
                  <a:pt x="8783" y="9631"/>
                  <a:pt x="8783" y="9631"/>
                  <a:pt x="8783" y="9630"/>
                </a:cubicBezTo>
                <a:lnTo>
                  <a:pt x="8787" y="9610"/>
                </a:lnTo>
                <a:lnTo>
                  <a:pt x="8789" y="9613"/>
                </a:lnTo>
                <a:lnTo>
                  <a:pt x="8787" y="9627"/>
                </a:lnTo>
                <a:lnTo>
                  <a:pt x="8786" y="9642"/>
                </a:lnTo>
                <a:lnTo>
                  <a:pt x="8788" y="9658"/>
                </a:lnTo>
                <a:lnTo>
                  <a:pt x="8790" y="9669"/>
                </a:lnTo>
                <a:lnTo>
                  <a:pt x="8788" y="9671"/>
                </a:lnTo>
                <a:cubicBezTo>
                  <a:pt x="8787" y="9672"/>
                  <a:pt x="8787" y="9672"/>
                  <a:pt x="8787" y="9673"/>
                </a:cubicBezTo>
                <a:lnTo>
                  <a:pt x="8782" y="9683"/>
                </a:lnTo>
                <a:lnTo>
                  <a:pt x="8775" y="9702"/>
                </a:lnTo>
                <a:lnTo>
                  <a:pt x="8773" y="9714"/>
                </a:lnTo>
                <a:cubicBezTo>
                  <a:pt x="8772" y="9715"/>
                  <a:pt x="8772" y="9716"/>
                  <a:pt x="8773" y="9717"/>
                </a:cubicBezTo>
                <a:lnTo>
                  <a:pt x="8774" y="9722"/>
                </a:lnTo>
                <a:cubicBezTo>
                  <a:pt x="8774" y="9723"/>
                  <a:pt x="8776" y="9725"/>
                  <a:pt x="8777" y="9726"/>
                </a:cubicBezTo>
                <a:lnTo>
                  <a:pt x="8786" y="9730"/>
                </a:lnTo>
                <a:lnTo>
                  <a:pt x="8789" y="9734"/>
                </a:lnTo>
                <a:lnTo>
                  <a:pt x="8790" y="9735"/>
                </a:lnTo>
                <a:lnTo>
                  <a:pt x="8789" y="9739"/>
                </a:lnTo>
                <a:lnTo>
                  <a:pt x="8786" y="9747"/>
                </a:lnTo>
                <a:cubicBezTo>
                  <a:pt x="8785" y="9749"/>
                  <a:pt x="8785" y="9752"/>
                  <a:pt x="8786" y="9754"/>
                </a:cubicBezTo>
                <a:lnTo>
                  <a:pt x="8790" y="9762"/>
                </a:lnTo>
                <a:lnTo>
                  <a:pt x="8791" y="9776"/>
                </a:lnTo>
                <a:lnTo>
                  <a:pt x="8794" y="9789"/>
                </a:lnTo>
                <a:cubicBezTo>
                  <a:pt x="8794" y="9790"/>
                  <a:pt x="8794" y="9792"/>
                  <a:pt x="8795" y="9793"/>
                </a:cubicBezTo>
                <a:lnTo>
                  <a:pt x="8802" y="9798"/>
                </a:lnTo>
                <a:cubicBezTo>
                  <a:pt x="8804" y="9800"/>
                  <a:pt x="8807" y="9800"/>
                  <a:pt x="8809" y="9798"/>
                </a:cubicBezTo>
                <a:lnTo>
                  <a:pt x="8811" y="9795"/>
                </a:lnTo>
                <a:cubicBezTo>
                  <a:pt x="8811" y="9795"/>
                  <a:pt x="8812" y="9793"/>
                  <a:pt x="8812" y="9793"/>
                </a:cubicBezTo>
                <a:lnTo>
                  <a:pt x="8814" y="9786"/>
                </a:lnTo>
                <a:lnTo>
                  <a:pt x="8816" y="9791"/>
                </a:lnTo>
                <a:cubicBezTo>
                  <a:pt x="8817" y="9792"/>
                  <a:pt x="8817" y="9792"/>
                  <a:pt x="8818" y="9793"/>
                </a:cubicBezTo>
                <a:lnTo>
                  <a:pt x="8811" y="9815"/>
                </a:lnTo>
                <a:lnTo>
                  <a:pt x="8808" y="9832"/>
                </a:lnTo>
                <a:cubicBezTo>
                  <a:pt x="8808" y="9833"/>
                  <a:pt x="8808" y="9834"/>
                  <a:pt x="8808" y="9835"/>
                </a:cubicBezTo>
                <a:lnTo>
                  <a:pt x="8809" y="9849"/>
                </a:lnTo>
                <a:cubicBezTo>
                  <a:pt x="8810" y="9852"/>
                  <a:pt x="8811" y="9854"/>
                  <a:pt x="8813" y="9855"/>
                </a:cubicBezTo>
                <a:cubicBezTo>
                  <a:pt x="8815" y="9856"/>
                  <a:pt x="8817" y="9855"/>
                  <a:pt x="8818" y="9853"/>
                </a:cubicBezTo>
                <a:lnTo>
                  <a:pt x="8820" y="9851"/>
                </a:lnTo>
                <a:lnTo>
                  <a:pt x="8821" y="9856"/>
                </a:lnTo>
                <a:lnTo>
                  <a:pt x="8820" y="9865"/>
                </a:lnTo>
                <a:cubicBezTo>
                  <a:pt x="8819" y="9867"/>
                  <a:pt x="8820" y="9868"/>
                  <a:pt x="8821" y="9870"/>
                </a:cubicBezTo>
                <a:cubicBezTo>
                  <a:pt x="8822" y="9871"/>
                  <a:pt x="8823" y="9872"/>
                  <a:pt x="8824" y="9872"/>
                </a:cubicBezTo>
                <a:lnTo>
                  <a:pt x="8827" y="9873"/>
                </a:lnTo>
                <a:lnTo>
                  <a:pt x="8831" y="9884"/>
                </a:lnTo>
                <a:cubicBezTo>
                  <a:pt x="8832" y="9886"/>
                  <a:pt x="8833" y="9888"/>
                  <a:pt x="8834" y="9888"/>
                </a:cubicBezTo>
                <a:lnTo>
                  <a:pt x="8839" y="9889"/>
                </a:lnTo>
                <a:cubicBezTo>
                  <a:pt x="8841" y="9890"/>
                  <a:pt x="8843" y="9889"/>
                  <a:pt x="8844" y="9887"/>
                </a:cubicBezTo>
                <a:lnTo>
                  <a:pt x="8846" y="9883"/>
                </a:lnTo>
                <a:cubicBezTo>
                  <a:pt x="8847" y="9882"/>
                  <a:pt x="8847" y="9881"/>
                  <a:pt x="8847" y="9880"/>
                </a:cubicBezTo>
                <a:lnTo>
                  <a:pt x="8847" y="9876"/>
                </a:lnTo>
                <a:lnTo>
                  <a:pt x="8849" y="9875"/>
                </a:lnTo>
                <a:cubicBezTo>
                  <a:pt x="8849" y="9875"/>
                  <a:pt x="8849" y="9875"/>
                  <a:pt x="8849" y="9875"/>
                </a:cubicBezTo>
                <a:lnTo>
                  <a:pt x="8850" y="9883"/>
                </a:lnTo>
                <a:lnTo>
                  <a:pt x="8852" y="9892"/>
                </a:lnTo>
                <a:cubicBezTo>
                  <a:pt x="8852" y="9893"/>
                  <a:pt x="8852" y="9893"/>
                  <a:pt x="8853" y="9894"/>
                </a:cubicBezTo>
                <a:lnTo>
                  <a:pt x="8854" y="9898"/>
                </a:lnTo>
                <a:cubicBezTo>
                  <a:pt x="8855" y="9900"/>
                  <a:pt x="8856" y="9901"/>
                  <a:pt x="8858" y="9901"/>
                </a:cubicBezTo>
                <a:lnTo>
                  <a:pt x="8862" y="9903"/>
                </a:lnTo>
                <a:cubicBezTo>
                  <a:pt x="8864" y="9903"/>
                  <a:pt x="8867" y="9902"/>
                  <a:pt x="8868" y="9900"/>
                </a:cubicBezTo>
                <a:lnTo>
                  <a:pt x="8870" y="9894"/>
                </a:lnTo>
                <a:cubicBezTo>
                  <a:pt x="8871" y="9893"/>
                  <a:pt x="8871" y="9892"/>
                  <a:pt x="8871" y="9891"/>
                </a:cubicBezTo>
                <a:lnTo>
                  <a:pt x="8871" y="9881"/>
                </a:lnTo>
                <a:cubicBezTo>
                  <a:pt x="8871" y="9880"/>
                  <a:pt x="8871" y="9880"/>
                  <a:pt x="8871" y="9879"/>
                </a:cubicBezTo>
                <a:lnTo>
                  <a:pt x="8870" y="9878"/>
                </a:lnTo>
                <a:lnTo>
                  <a:pt x="8875" y="9880"/>
                </a:lnTo>
                <a:lnTo>
                  <a:pt x="8877" y="9887"/>
                </a:lnTo>
                <a:cubicBezTo>
                  <a:pt x="8877" y="9888"/>
                  <a:pt x="8878" y="9889"/>
                  <a:pt x="8879" y="9890"/>
                </a:cubicBezTo>
                <a:lnTo>
                  <a:pt x="8882" y="9893"/>
                </a:lnTo>
                <a:lnTo>
                  <a:pt x="8884" y="9895"/>
                </a:lnTo>
                <a:lnTo>
                  <a:pt x="8883" y="9903"/>
                </a:lnTo>
                <a:cubicBezTo>
                  <a:pt x="8883" y="9905"/>
                  <a:pt x="8883" y="9906"/>
                  <a:pt x="8884" y="9908"/>
                </a:cubicBezTo>
                <a:cubicBezTo>
                  <a:pt x="8885" y="9909"/>
                  <a:pt x="8887" y="9910"/>
                  <a:pt x="8888" y="9910"/>
                </a:cubicBezTo>
                <a:lnTo>
                  <a:pt x="8903" y="9910"/>
                </a:lnTo>
                <a:cubicBezTo>
                  <a:pt x="8904" y="9910"/>
                  <a:pt x="8906" y="9909"/>
                  <a:pt x="8907" y="9908"/>
                </a:cubicBezTo>
                <a:lnTo>
                  <a:pt x="8908" y="9904"/>
                </a:lnTo>
                <a:cubicBezTo>
                  <a:pt x="8909" y="9903"/>
                  <a:pt x="8910" y="9902"/>
                  <a:pt x="8910" y="9901"/>
                </a:cubicBezTo>
                <a:lnTo>
                  <a:pt x="8914" y="9901"/>
                </a:lnTo>
                <a:cubicBezTo>
                  <a:pt x="8915" y="9901"/>
                  <a:pt x="8916" y="9901"/>
                  <a:pt x="8917" y="9900"/>
                </a:cubicBezTo>
                <a:cubicBezTo>
                  <a:pt x="8917" y="9900"/>
                  <a:pt x="8917" y="9901"/>
                  <a:pt x="8917" y="9902"/>
                </a:cubicBezTo>
                <a:lnTo>
                  <a:pt x="8920" y="9913"/>
                </a:lnTo>
                <a:cubicBezTo>
                  <a:pt x="8921" y="9915"/>
                  <a:pt x="8922" y="9917"/>
                  <a:pt x="8924" y="9917"/>
                </a:cubicBezTo>
                <a:lnTo>
                  <a:pt x="8933" y="9921"/>
                </a:lnTo>
                <a:cubicBezTo>
                  <a:pt x="8933" y="9921"/>
                  <a:pt x="8933" y="9921"/>
                  <a:pt x="8933" y="9921"/>
                </a:cubicBezTo>
                <a:cubicBezTo>
                  <a:pt x="8933" y="9922"/>
                  <a:pt x="8932" y="9922"/>
                  <a:pt x="8932" y="9922"/>
                </a:cubicBezTo>
                <a:lnTo>
                  <a:pt x="8925" y="9929"/>
                </a:lnTo>
                <a:cubicBezTo>
                  <a:pt x="8924" y="9929"/>
                  <a:pt x="8924" y="9930"/>
                  <a:pt x="8924" y="9930"/>
                </a:cubicBezTo>
                <a:lnTo>
                  <a:pt x="8908" y="9961"/>
                </a:lnTo>
                <a:lnTo>
                  <a:pt x="8905" y="9967"/>
                </a:lnTo>
                <a:cubicBezTo>
                  <a:pt x="8905" y="9968"/>
                  <a:pt x="8905" y="9968"/>
                  <a:pt x="8905" y="9969"/>
                </a:cubicBezTo>
                <a:lnTo>
                  <a:pt x="8903" y="9977"/>
                </a:lnTo>
                <a:cubicBezTo>
                  <a:pt x="8903" y="9978"/>
                  <a:pt x="8903" y="9979"/>
                  <a:pt x="8903" y="9980"/>
                </a:cubicBezTo>
                <a:lnTo>
                  <a:pt x="8905" y="9989"/>
                </a:lnTo>
                <a:cubicBezTo>
                  <a:pt x="8906" y="9990"/>
                  <a:pt x="8907" y="9992"/>
                  <a:pt x="8908" y="9993"/>
                </a:cubicBezTo>
                <a:lnTo>
                  <a:pt x="8910" y="9993"/>
                </a:lnTo>
                <a:lnTo>
                  <a:pt x="8906" y="9997"/>
                </a:lnTo>
                <a:cubicBezTo>
                  <a:pt x="8905" y="9998"/>
                  <a:pt x="8904" y="10000"/>
                  <a:pt x="8904" y="10001"/>
                </a:cubicBezTo>
                <a:lnTo>
                  <a:pt x="8902" y="10010"/>
                </a:lnTo>
                <a:cubicBezTo>
                  <a:pt x="8902" y="10011"/>
                  <a:pt x="8902" y="10013"/>
                  <a:pt x="8902" y="10014"/>
                </a:cubicBezTo>
                <a:lnTo>
                  <a:pt x="8905" y="10023"/>
                </a:lnTo>
                <a:cubicBezTo>
                  <a:pt x="8906" y="10024"/>
                  <a:pt x="8906" y="10024"/>
                  <a:pt x="8907" y="10025"/>
                </a:cubicBezTo>
                <a:lnTo>
                  <a:pt x="8914" y="10031"/>
                </a:lnTo>
                <a:cubicBezTo>
                  <a:pt x="8914" y="10031"/>
                  <a:pt x="8914" y="10031"/>
                  <a:pt x="8915" y="10031"/>
                </a:cubicBezTo>
                <a:lnTo>
                  <a:pt x="8923" y="10035"/>
                </a:lnTo>
                <a:lnTo>
                  <a:pt x="8922" y="10037"/>
                </a:lnTo>
                <a:cubicBezTo>
                  <a:pt x="8922" y="10038"/>
                  <a:pt x="8922" y="10040"/>
                  <a:pt x="8922" y="10041"/>
                </a:cubicBezTo>
                <a:lnTo>
                  <a:pt x="8924" y="10046"/>
                </a:lnTo>
                <a:lnTo>
                  <a:pt x="8924" y="10067"/>
                </a:lnTo>
                <a:cubicBezTo>
                  <a:pt x="8924" y="10068"/>
                  <a:pt x="8924" y="10068"/>
                  <a:pt x="8924" y="10069"/>
                </a:cubicBezTo>
                <a:lnTo>
                  <a:pt x="8926" y="10074"/>
                </a:lnTo>
                <a:cubicBezTo>
                  <a:pt x="8926" y="10076"/>
                  <a:pt x="8926" y="10077"/>
                  <a:pt x="8927" y="10078"/>
                </a:cubicBezTo>
                <a:lnTo>
                  <a:pt x="8931" y="10081"/>
                </a:lnTo>
                <a:lnTo>
                  <a:pt x="8933" y="10082"/>
                </a:lnTo>
                <a:lnTo>
                  <a:pt x="8933" y="10100"/>
                </a:lnTo>
                <a:lnTo>
                  <a:pt x="8933" y="10105"/>
                </a:lnTo>
                <a:lnTo>
                  <a:pt x="8931" y="10110"/>
                </a:lnTo>
                <a:lnTo>
                  <a:pt x="8928" y="10116"/>
                </a:lnTo>
                <a:lnTo>
                  <a:pt x="8927" y="10122"/>
                </a:lnTo>
                <a:cubicBezTo>
                  <a:pt x="8927" y="10123"/>
                  <a:pt x="8926" y="10123"/>
                  <a:pt x="8926" y="10124"/>
                </a:cubicBezTo>
                <a:lnTo>
                  <a:pt x="8927" y="10128"/>
                </a:lnTo>
                <a:lnTo>
                  <a:pt x="8925" y="10129"/>
                </a:lnTo>
                <a:cubicBezTo>
                  <a:pt x="8924" y="10130"/>
                  <a:pt x="8923" y="10131"/>
                  <a:pt x="8922" y="10133"/>
                </a:cubicBezTo>
                <a:lnTo>
                  <a:pt x="8920" y="10143"/>
                </a:lnTo>
                <a:cubicBezTo>
                  <a:pt x="8920" y="10144"/>
                  <a:pt x="8919" y="10144"/>
                  <a:pt x="8919" y="10145"/>
                </a:cubicBezTo>
                <a:lnTo>
                  <a:pt x="8919" y="10156"/>
                </a:lnTo>
                <a:cubicBezTo>
                  <a:pt x="8919" y="10157"/>
                  <a:pt x="8919" y="10158"/>
                  <a:pt x="8920" y="10159"/>
                </a:cubicBezTo>
                <a:lnTo>
                  <a:pt x="8922" y="10164"/>
                </a:lnTo>
                <a:cubicBezTo>
                  <a:pt x="8923" y="10166"/>
                  <a:pt x="8924" y="10167"/>
                  <a:pt x="8926" y="10167"/>
                </a:cubicBezTo>
                <a:lnTo>
                  <a:pt x="8928" y="10167"/>
                </a:lnTo>
                <a:lnTo>
                  <a:pt x="8927" y="10179"/>
                </a:lnTo>
                <a:cubicBezTo>
                  <a:pt x="8927" y="10181"/>
                  <a:pt x="8927" y="10182"/>
                  <a:pt x="8928" y="10184"/>
                </a:cubicBezTo>
                <a:lnTo>
                  <a:pt x="8938" y="10201"/>
                </a:lnTo>
                <a:lnTo>
                  <a:pt x="8940" y="10209"/>
                </a:lnTo>
                <a:lnTo>
                  <a:pt x="8940" y="10212"/>
                </a:lnTo>
                <a:lnTo>
                  <a:pt x="8938" y="10217"/>
                </a:lnTo>
                <a:cubicBezTo>
                  <a:pt x="8938" y="10217"/>
                  <a:pt x="8938" y="10218"/>
                  <a:pt x="8938" y="10218"/>
                </a:cubicBezTo>
                <a:lnTo>
                  <a:pt x="8938" y="10224"/>
                </a:lnTo>
                <a:cubicBezTo>
                  <a:pt x="8938" y="10225"/>
                  <a:pt x="8937" y="10226"/>
                  <a:pt x="8938" y="10226"/>
                </a:cubicBezTo>
                <a:lnTo>
                  <a:pt x="8939" y="10230"/>
                </a:lnTo>
                <a:cubicBezTo>
                  <a:pt x="8939" y="10232"/>
                  <a:pt x="8940" y="10233"/>
                  <a:pt x="8941" y="10234"/>
                </a:cubicBezTo>
                <a:lnTo>
                  <a:pt x="8942" y="10234"/>
                </a:lnTo>
                <a:lnTo>
                  <a:pt x="8941" y="10239"/>
                </a:lnTo>
                <a:cubicBezTo>
                  <a:pt x="8941" y="10241"/>
                  <a:pt x="8941" y="10244"/>
                  <a:pt x="8942" y="10245"/>
                </a:cubicBezTo>
                <a:cubicBezTo>
                  <a:pt x="8942" y="10245"/>
                  <a:pt x="8942" y="10246"/>
                  <a:pt x="8943" y="10246"/>
                </a:cubicBezTo>
                <a:cubicBezTo>
                  <a:pt x="8942" y="10246"/>
                  <a:pt x="8942" y="10247"/>
                  <a:pt x="8941" y="10247"/>
                </a:cubicBezTo>
                <a:lnTo>
                  <a:pt x="8940" y="10251"/>
                </a:lnTo>
                <a:cubicBezTo>
                  <a:pt x="8939" y="10252"/>
                  <a:pt x="8938" y="10253"/>
                  <a:pt x="8938" y="10254"/>
                </a:cubicBezTo>
                <a:lnTo>
                  <a:pt x="8938" y="10260"/>
                </a:lnTo>
                <a:lnTo>
                  <a:pt x="8938" y="10275"/>
                </a:lnTo>
                <a:cubicBezTo>
                  <a:pt x="8937" y="10275"/>
                  <a:pt x="8937" y="10275"/>
                  <a:pt x="8937" y="10276"/>
                </a:cubicBezTo>
                <a:lnTo>
                  <a:pt x="8936" y="10278"/>
                </a:lnTo>
                <a:cubicBezTo>
                  <a:pt x="8935" y="10279"/>
                  <a:pt x="8935" y="10280"/>
                  <a:pt x="8935" y="10281"/>
                </a:cubicBezTo>
                <a:lnTo>
                  <a:pt x="8934" y="10283"/>
                </a:lnTo>
                <a:cubicBezTo>
                  <a:pt x="8934" y="10284"/>
                  <a:pt x="8934" y="10285"/>
                  <a:pt x="8934" y="10285"/>
                </a:cubicBezTo>
                <a:lnTo>
                  <a:pt x="8935" y="10289"/>
                </a:lnTo>
                <a:cubicBezTo>
                  <a:pt x="8935" y="10290"/>
                  <a:pt x="8935" y="10291"/>
                  <a:pt x="8935" y="10291"/>
                </a:cubicBezTo>
                <a:lnTo>
                  <a:pt x="8938" y="10296"/>
                </a:lnTo>
                <a:lnTo>
                  <a:pt x="8938" y="10298"/>
                </a:lnTo>
                <a:cubicBezTo>
                  <a:pt x="8938" y="10299"/>
                  <a:pt x="8938" y="10299"/>
                  <a:pt x="8938" y="10300"/>
                </a:cubicBezTo>
                <a:lnTo>
                  <a:pt x="8940" y="10303"/>
                </a:lnTo>
                <a:cubicBezTo>
                  <a:pt x="8940" y="10304"/>
                  <a:pt x="8941" y="10305"/>
                  <a:pt x="8941" y="10306"/>
                </a:cubicBezTo>
                <a:lnTo>
                  <a:pt x="8946" y="10310"/>
                </a:lnTo>
                <a:lnTo>
                  <a:pt x="8942" y="10313"/>
                </a:lnTo>
                <a:cubicBezTo>
                  <a:pt x="8941" y="10314"/>
                  <a:pt x="8941" y="10315"/>
                  <a:pt x="8941" y="10315"/>
                </a:cubicBezTo>
                <a:lnTo>
                  <a:pt x="8938" y="10321"/>
                </a:lnTo>
                <a:cubicBezTo>
                  <a:pt x="8938" y="10322"/>
                  <a:pt x="8937" y="10324"/>
                  <a:pt x="8938" y="10326"/>
                </a:cubicBezTo>
                <a:lnTo>
                  <a:pt x="8938" y="10329"/>
                </a:lnTo>
                <a:lnTo>
                  <a:pt x="8936" y="10328"/>
                </a:lnTo>
                <a:cubicBezTo>
                  <a:pt x="8935" y="10328"/>
                  <a:pt x="8934" y="10329"/>
                  <a:pt x="8933" y="10330"/>
                </a:cubicBezTo>
                <a:lnTo>
                  <a:pt x="8929" y="10333"/>
                </a:lnTo>
                <a:cubicBezTo>
                  <a:pt x="8928" y="10334"/>
                  <a:pt x="8927" y="10336"/>
                  <a:pt x="8927" y="10338"/>
                </a:cubicBezTo>
                <a:lnTo>
                  <a:pt x="8926" y="10349"/>
                </a:lnTo>
                <a:cubicBezTo>
                  <a:pt x="8925" y="10350"/>
                  <a:pt x="8926" y="10351"/>
                  <a:pt x="8926" y="10352"/>
                </a:cubicBezTo>
                <a:lnTo>
                  <a:pt x="8930" y="10364"/>
                </a:lnTo>
                <a:lnTo>
                  <a:pt x="8931" y="10368"/>
                </a:lnTo>
                <a:lnTo>
                  <a:pt x="8929" y="10378"/>
                </a:lnTo>
                <a:cubicBezTo>
                  <a:pt x="8929" y="10378"/>
                  <a:pt x="8929" y="10379"/>
                  <a:pt x="8929" y="10379"/>
                </a:cubicBezTo>
                <a:lnTo>
                  <a:pt x="8930" y="10383"/>
                </a:lnTo>
                <a:cubicBezTo>
                  <a:pt x="8930" y="10385"/>
                  <a:pt x="8931" y="10386"/>
                  <a:pt x="8931" y="10387"/>
                </a:cubicBezTo>
                <a:lnTo>
                  <a:pt x="8934" y="10391"/>
                </a:lnTo>
                <a:cubicBezTo>
                  <a:pt x="8935" y="10392"/>
                  <a:pt x="8937" y="10393"/>
                  <a:pt x="8938" y="10393"/>
                </a:cubicBezTo>
                <a:cubicBezTo>
                  <a:pt x="8940" y="10393"/>
                  <a:pt x="8941" y="10391"/>
                  <a:pt x="8942" y="10389"/>
                </a:cubicBezTo>
                <a:lnTo>
                  <a:pt x="8946" y="10377"/>
                </a:lnTo>
                <a:lnTo>
                  <a:pt x="8948" y="10377"/>
                </a:lnTo>
                <a:lnTo>
                  <a:pt x="8954" y="10380"/>
                </a:lnTo>
                <a:cubicBezTo>
                  <a:pt x="8956" y="10381"/>
                  <a:pt x="8957" y="10381"/>
                  <a:pt x="8959" y="10380"/>
                </a:cubicBezTo>
                <a:lnTo>
                  <a:pt x="8962" y="10378"/>
                </a:lnTo>
                <a:lnTo>
                  <a:pt x="8961" y="10381"/>
                </a:lnTo>
                <a:cubicBezTo>
                  <a:pt x="8960" y="10384"/>
                  <a:pt x="8962" y="10388"/>
                  <a:pt x="8964" y="10389"/>
                </a:cubicBezTo>
                <a:lnTo>
                  <a:pt x="8966" y="10390"/>
                </a:lnTo>
                <a:cubicBezTo>
                  <a:pt x="8967" y="10391"/>
                  <a:pt x="8969" y="10391"/>
                  <a:pt x="8971" y="10390"/>
                </a:cubicBezTo>
                <a:lnTo>
                  <a:pt x="8973" y="10388"/>
                </a:lnTo>
                <a:lnTo>
                  <a:pt x="8973" y="10389"/>
                </a:lnTo>
                <a:cubicBezTo>
                  <a:pt x="8973" y="10390"/>
                  <a:pt x="8972" y="10391"/>
                  <a:pt x="8972" y="10391"/>
                </a:cubicBezTo>
                <a:lnTo>
                  <a:pt x="8971" y="10398"/>
                </a:lnTo>
                <a:cubicBezTo>
                  <a:pt x="8970" y="10399"/>
                  <a:pt x="8970" y="10400"/>
                  <a:pt x="8971" y="10401"/>
                </a:cubicBezTo>
                <a:lnTo>
                  <a:pt x="8972" y="10408"/>
                </a:lnTo>
                <a:cubicBezTo>
                  <a:pt x="8972" y="10410"/>
                  <a:pt x="8973" y="10412"/>
                  <a:pt x="8974" y="10413"/>
                </a:cubicBezTo>
                <a:lnTo>
                  <a:pt x="8977" y="10415"/>
                </a:lnTo>
                <a:cubicBezTo>
                  <a:pt x="8977" y="10415"/>
                  <a:pt x="8978" y="10415"/>
                  <a:pt x="8978" y="10415"/>
                </a:cubicBezTo>
                <a:lnTo>
                  <a:pt x="8976" y="10421"/>
                </a:lnTo>
                <a:lnTo>
                  <a:pt x="8974" y="10430"/>
                </a:lnTo>
                <a:cubicBezTo>
                  <a:pt x="8973" y="10433"/>
                  <a:pt x="8974" y="10436"/>
                  <a:pt x="8976" y="10438"/>
                </a:cubicBezTo>
                <a:cubicBezTo>
                  <a:pt x="8978" y="10439"/>
                  <a:pt x="8980" y="10439"/>
                  <a:pt x="8982" y="10437"/>
                </a:cubicBezTo>
                <a:lnTo>
                  <a:pt x="9000" y="10418"/>
                </a:lnTo>
                <a:lnTo>
                  <a:pt x="9002" y="10415"/>
                </a:lnTo>
                <a:lnTo>
                  <a:pt x="9000" y="10421"/>
                </a:lnTo>
                <a:lnTo>
                  <a:pt x="8999" y="10435"/>
                </a:lnTo>
                <a:cubicBezTo>
                  <a:pt x="8998" y="10436"/>
                  <a:pt x="8999" y="10437"/>
                  <a:pt x="8999" y="10438"/>
                </a:cubicBezTo>
                <a:lnTo>
                  <a:pt x="9001" y="10447"/>
                </a:lnTo>
                <a:cubicBezTo>
                  <a:pt x="9002" y="10449"/>
                  <a:pt x="9003" y="10451"/>
                  <a:pt x="9004" y="10451"/>
                </a:cubicBezTo>
                <a:lnTo>
                  <a:pt x="9013" y="10455"/>
                </a:lnTo>
                <a:cubicBezTo>
                  <a:pt x="9014" y="10455"/>
                  <a:pt x="9014" y="10455"/>
                  <a:pt x="9014" y="10455"/>
                </a:cubicBezTo>
                <a:cubicBezTo>
                  <a:pt x="9014" y="10455"/>
                  <a:pt x="9015" y="10455"/>
                  <a:pt x="9015" y="10455"/>
                </a:cubicBezTo>
                <a:cubicBezTo>
                  <a:pt x="9018" y="10455"/>
                  <a:pt x="9020" y="10452"/>
                  <a:pt x="9020" y="10449"/>
                </a:cubicBezTo>
                <a:cubicBezTo>
                  <a:pt x="9020" y="10449"/>
                  <a:pt x="9020" y="10448"/>
                  <a:pt x="9019" y="10447"/>
                </a:cubicBezTo>
                <a:lnTo>
                  <a:pt x="9021" y="10448"/>
                </a:lnTo>
                <a:cubicBezTo>
                  <a:pt x="9021" y="10448"/>
                  <a:pt x="9022" y="10448"/>
                  <a:pt x="9023" y="10448"/>
                </a:cubicBezTo>
                <a:lnTo>
                  <a:pt x="9026" y="10446"/>
                </a:lnTo>
                <a:cubicBezTo>
                  <a:pt x="9027" y="10446"/>
                  <a:pt x="9028" y="10446"/>
                  <a:pt x="9028" y="10445"/>
                </a:cubicBezTo>
                <a:lnTo>
                  <a:pt x="9032" y="10441"/>
                </a:lnTo>
                <a:lnTo>
                  <a:pt x="9037" y="10430"/>
                </a:lnTo>
                <a:lnTo>
                  <a:pt x="9051" y="10412"/>
                </a:lnTo>
                <a:lnTo>
                  <a:pt x="9058" y="10412"/>
                </a:lnTo>
                <a:cubicBezTo>
                  <a:pt x="9059" y="10412"/>
                  <a:pt x="9059" y="10412"/>
                  <a:pt x="9060" y="10412"/>
                </a:cubicBezTo>
                <a:lnTo>
                  <a:pt x="9064" y="10408"/>
                </a:lnTo>
                <a:cubicBezTo>
                  <a:pt x="9065" y="10407"/>
                  <a:pt x="9066" y="10405"/>
                  <a:pt x="9066" y="10403"/>
                </a:cubicBezTo>
                <a:lnTo>
                  <a:pt x="9066" y="10400"/>
                </a:lnTo>
                <a:lnTo>
                  <a:pt x="9068" y="10400"/>
                </a:lnTo>
                <a:lnTo>
                  <a:pt x="9080" y="10401"/>
                </a:lnTo>
                <a:lnTo>
                  <a:pt x="9077" y="10406"/>
                </a:lnTo>
                <a:cubicBezTo>
                  <a:pt x="9077" y="10407"/>
                  <a:pt x="9076" y="10409"/>
                  <a:pt x="9077" y="10410"/>
                </a:cubicBezTo>
                <a:lnTo>
                  <a:pt x="9078" y="10425"/>
                </a:lnTo>
                <a:cubicBezTo>
                  <a:pt x="9078" y="10425"/>
                  <a:pt x="9078" y="10426"/>
                  <a:pt x="9078" y="10427"/>
                </a:cubicBezTo>
                <a:lnTo>
                  <a:pt x="9085" y="10441"/>
                </a:lnTo>
                <a:lnTo>
                  <a:pt x="9087" y="10456"/>
                </a:lnTo>
                <a:cubicBezTo>
                  <a:pt x="9087" y="10457"/>
                  <a:pt x="9088" y="10458"/>
                  <a:pt x="9088" y="10459"/>
                </a:cubicBezTo>
                <a:lnTo>
                  <a:pt x="9091" y="10463"/>
                </a:lnTo>
                <a:cubicBezTo>
                  <a:pt x="9091" y="10465"/>
                  <a:pt x="9091" y="10465"/>
                  <a:pt x="9092" y="10466"/>
                </a:cubicBezTo>
                <a:lnTo>
                  <a:pt x="9094" y="10467"/>
                </a:lnTo>
                <a:lnTo>
                  <a:pt x="9092" y="10467"/>
                </a:lnTo>
                <a:cubicBezTo>
                  <a:pt x="9092" y="10467"/>
                  <a:pt x="9091" y="10467"/>
                  <a:pt x="9091" y="10467"/>
                </a:cubicBezTo>
                <a:lnTo>
                  <a:pt x="9088" y="10469"/>
                </a:lnTo>
                <a:cubicBezTo>
                  <a:pt x="9087" y="10470"/>
                  <a:pt x="9085" y="10471"/>
                  <a:pt x="9085" y="10473"/>
                </a:cubicBezTo>
                <a:lnTo>
                  <a:pt x="9084" y="10478"/>
                </a:lnTo>
                <a:lnTo>
                  <a:pt x="9082" y="10517"/>
                </a:lnTo>
                <a:lnTo>
                  <a:pt x="9080" y="10524"/>
                </a:lnTo>
                <a:lnTo>
                  <a:pt x="9077" y="10525"/>
                </a:lnTo>
                <a:cubicBezTo>
                  <a:pt x="9074" y="10526"/>
                  <a:pt x="9072" y="10529"/>
                  <a:pt x="9073" y="10532"/>
                </a:cubicBezTo>
                <a:lnTo>
                  <a:pt x="9074" y="10538"/>
                </a:lnTo>
                <a:lnTo>
                  <a:pt x="9073" y="10539"/>
                </a:lnTo>
                <a:cubicBezTo>
                  <a:pt x="9072" y="10540"/>
                  <a:pt x="9071" y="10541"/>
                  <a:pt x="9071" y="10543"/>
                </a:cubicBezTo>
                <a:lnTo>
                  <a:pt x="9070" y="10548"/>
                </a:lnTo>
                <a:cubicBezTo>
                  <a:pt x="9070" y="10549"/>
                  <a:pt x="9070" y="10551"/>
                  <a:pt x="9070" y="10552"/>
                </a:cubicBezTo>
                <a:lnTo>
                  <a:pt x="9072" y="10559"/>
                </a:lnTo>
                <a:lnTo>
                  <a:pt x="9074" y="10564"/>
                </a:lnTo>
                <a:lnTo>
                  <a:pt x="9075" y="10570"/>
                </a:lnTo>
                <a:lnTo>
                  <a:pt x="9075" y="10576"/>
                </a:lnTo>
                <a:lnTo>
                  <a:pt x="9072" y="10590"/>
                </a:lnTo>
                <a:lnTo>
                  <a:pt x="9061" y="10615"/>
                </a:lnTo>
                <a:cubicBezTo>
                  <a:pt x="9060" y="10615"/>
                  <a:pt x="9061" y="10616"/>
                  <a:pt x="9061" y="10616"/>
                </a:cubicBezTo>
                <a:lnTo>
                  <a:pt x="9059" y="10627"/>
                </a:lnTo>
                <a:cubicBezTo>
                  <a:pt x="9058" y="10630"/>
                  <a:pt x="9059" y="10632"/>
                  <a:pt x="9061" y="10633"/>
                </a:cubicBezTo>
                <a:lnTo>
                  <a:pt x="9064" y="10636"/>
                </a:lnTo>
                <a:cubicBezTo>
                  <a:pt x="9062" y="10637"/>
                  <a:pt x="9061" y="10640"/>
                  <a:pt x="9061" y="10642"/>
                </a:cubicBezTo>
                <a:lnTo>
                  <a:pt x="9061" y="10646"/>
                </a:lnTo>
                <a:cubicBezTo>
                  <a:pt x="9061" y="10647"/>
                  <a:pt x="9061" y="10647"/>
                  <a:pt x="9061" y="10647"/>
                </a:cubicBezTo>
                <a:lnTo>
                  <a:pt x="9054" y="10650"/>
                </a:lnTo>
                <a:cubicBezTo>
                  <a:pt x="9053" y="10651"/>
                  <a:pt x="9053" y="10652"/>
                  <a:pt x="9052" y="10653"/>
                </a:cubicBezTo>
                <a:lnTo>
                  <a:pt x="9049" y="10658"/>
                </a:lnTo>
                <a:cubicBezTo>
                  <a:pt x="9048" y="10660"/>
                  <a:pt x="9048" y="10662"/>
                  <a:pt x="9048" y="10664"/>
                </a:cubicBezTo>
                <a:lnTo>
                  <a:pt x="9049" y="10671"/>
                </a:lnTo>
                <a:lnTo>
                  <a:pt x="9045" y="10675"/>
                </a:lnTo>
                <a:lnTo>
                  <a:pt x="9040" y="10683"/>
                </a:lnTo>
                <a:cubicBezTo>
                  <a:pt x="9039" y="10685"/>
                  <a:pt x="9038" y="10688"/>
                  <a:pt x="9039" y="10690"/>
                </a:cubicBezTo>
                <a:cubicBezTo>
                  <a:pt x="9040" y="10692"/>
                  <a:pt x="9041" y="10694"/>
                  <a:pt x="9043" y="10694"/>
                </a:cubicBezTo>
                <a:lnTo>
                  <a:pt x="9049" y="10695"/>
                </a:lnTo>
                <a:lnTo>
                  <a:pt x="9052" y="10700"/>
                </a:lnTo>
                <a:lnTo>
                  <a:pt x="9058" y="10713"/>
                </a:lnTo>
                <a:lnTo>
                  <a:pt x="9063" y="10724"/>
                </a:lnTo>
                <a:cubicBezTo>
                  <a:pt x="9065" y="10727"/>
                  <a:pt x="9067" y="10727"/>
                  <a:pt x="9070" y="10726"/>
                </a:cubicBezTo>
                <a:lnTo>
                  <a:pt x="9073" y="10724"/>
                </a:lnTo>
                <a:lnTo>
                  <a:pt x="9075" y="10724"/>
                </a:lnTo>
                <a:lnTo>
                  <a:pt x="9052" y="10753"/>
                </a:lnTo>
                <a:cubicBezTo>
                  <a:pt x="9052" y="10754"/>
                  <a:pt x="9051" y="10756"/>
                  <a:pt x="9051" y="10757"/>
                </a:cubicBezTo>
                <a:lnTo>
                  <a:pt x="9051" y="10765"/>
                </a:lnTo>
                <a:lnTo>
                  <a:pt x="9051" y="10772"/>
                </a:lnTo>
                <a:cubicBezTo>
                  <a:pt x="9051" y="10774"/>
                  <a:pt x="9052" y="10775"/>
                  <a:pt x="9053" y="10777"/>
                </a:cubicBezTo>
                <a:lnTo>
                  <a:pt x="9057" y="10780"/>
                </a:lnTo>
                <a:cubicBezTo>
                  <a:pt x="9058" y="10780"/>
                  <a:pt x="9059" y="10781"/>
                  <a:pt x="9059" y="10781"/>
                </a:cubicBezTo>
                <a:lnTo>
                  <a:pt x="9064" y="10781"/>
                </a:lnTo>
                <a:cubicBezTo>
                  <a:pt x="9064" y="10781"/>
                  <a:pt x="9065" y="10781"/>
                  <a:pt x="9066" y="10781"/>
                </a:cubicBezTo>
                <a:lnTo>
                  <a:pt x="9069" y="10779"/>
                </a:lnTo>
                <a:cubicBezTo>
                  <a:pt x="9071" y="10778"/>
                  <a:pt x="9073" y="10775"/>
                  <a:pt x="9073" y="10772"/>
                </a:cubicBezTo>
                <a:lnTo>
                  <a:pt x="9072" y="10771"/>
                </a:lnTo>
                <a:lnTo>
                  <a:pt x="9082" y="10778"/>
                </a:lnTo>
                <a:cubicBezTo>
                  <a:pt x="9083" y="10779"/>
                  <a:pt x="9083" y="10779"/>
                  <a:pt x="9084" y="10779"/>
                </a:cubicBezTo>
                <a:lnTo>
                  <a:pt x="9085" y="10780"/>
                </a:lnTo>
                <a:lnTo>
                  <a:pt x="9084" y="10792"/>
                </a:lnTo>
                <a:cubicBezTo>
                  <a:pt x="9083" y="10793"/>
                  <a:pt x="9083" y="10794"/>
                  <a:pt x="9084" y="10795"/>
                </a:cubicBezTo>
                <a:lnTo>
                  <a:pt x="9089" y="10812"/>
                </a:lnTo>
                <a:lnTo>
                  <a:pt x="9090" y="10822"/>
                </a:lnTo>
                <a:lnTo>
                  <a:pt x="9092" y="10828"/>
                </a:lnTo>
                <a:cubicBezTo>
                  <a:pt x="9092" y="10830"/>
                  <a:pt x="9094" y="10831"/>
                  <a:pt x="9096" y="10832"/>
                </a:cubicBezTo>
                <a:lnTo>
                  <a:pt x="9099" y="10832"/>
                </a:lnTo>
                <a:cubicBezTo>
                  <a:pt x="9100" y="10833"/>
                  <a:pt x="9101" y="10833"/>
                  <a:pt x="9103" y="10832"/>
                </a:cubicBezTo>
                <a:lnTo>
                  <a:pt x="9103" y="10833"/>
                </a:lnTo>
                <a:lnTo>
                  <a:pt x="9104" y="10865"/>
                </a:lnTo>
                <a:lnTo>
                  <a:pt x="9101" y="10872"/>
                </a:lnTo>
                <a:cubicBezTo>
                  <a:pt x="9100" y="10875"/>
                  <a:pt x="9101" y="10878"/>
                  <a:pt x="9103" y="10880"/>
                </a:cubicBezTo>
                <a:lnTo>
                  <a:pt x="9104" y="10882"/>
                </a:lnTo>
                <a:cubicBezTo>
                  <a:pt x="9103" y="10883"/>
                  <a:pt x="9102" y="10885"/>
                  <a:pt x="9102" y="10887"/>
                </a:cubicBezTo>
                <a:cubicBezTo>
                  <a:pt x="9102" y="10889"/>
                  <a:pt x="9103" y="10891"/>
                  <a:pt x="9104" y="10892"/>
                </a:cubicBezTo>
                <a:lnTo>
                  <a:pt x="9108" y="10895"/>
                </a:lnTo>
                <a:lnTo>
                  <a:pt x="9105" y="10899"/>
                </a:lnTo>
                <a:cubicBezTo>
                  <a:pt x="9105" y="10899"/>
                  <a:pt x="9104" y="10900"/>
                  <a:pt x="9104" y="10900"/>
                </a:cubicBezTo>
                <a:lnTo>
                  <a:pt x="9101" y="10907"/>
                </a:lnTo>
                <a:cubicBezTo>
                  <a:pt x="9101" y="10907"/>
                  <a:pt x="9101" y="10909"/>
                  <a:pt x="9101" y="10909"/>
                </a:cubicBezTo>
                <a:lnTo>
                  <a:pt x="9100" y="10920"/>
                </a:lnTo>
                <a:lnTo>
                  <a:pt x="9101" y="10930"/>
                </a:lnTo>
                <a:lnTo>
                  <a:pt x="9103" y="10939"/>
                </a:lnTo>
                <a:lnTo>
                  <a:pt x="9103" y="10944"/>
                </a:lnTo>
                <a:lnTo>
                  <a:pt x="9101" y="10948"/>
                </a:lnTo>
                <a:cubicBezTo>
                  <a:pt x="9100" y="10951"/>
                  <a:pt x="9100" y="10954"/>
                  <a:pt x="9102" y="10956"/>
                </a:cubicBezTo>
                <a:lnTo>
                  <a:pt x="9104" y="10959"/>
                </a:lnTo>
                <a:cubicBezTo>
                  <a:pt x="9105" y="10960"/>
                  <a:pt x="9105" y="10960"/>
                  <a:pt x="9106" y="10960"/>
                </a:cubicBezTo>
                <a:lnTo>
                  <a:pt x="9108" y="10962"/>
                </a:lnTo>
                <a:cubicBezTo>
                  <a:pt x="9109" y="10962"/>
                  <a:pt x="9109" y="10962"/>
                  <a:pt x="9110" y="10962"/>
                </a:cubicBezTo>
                <a:lnTo>
                  <a:pt x="9108" y="10970"/>
                </a:lnTo>
                <a:cubicBezTo>
                  <a:pt x="9107" y="10972"/>
                  <a:pt x="9108" y="10974"/>
                  <a:pt x="9109" y="10976"/>
                </a:cubicBezTo>
                <a:cubicBezTo>
                  <a:pt x="9110" y="10977"/>
                  <a:pt x="9111" y="10978"/>
                  <a:pt x="9113" y="10978"/>
                </a:cubicBezTo>
                <a:lnTo>
                  <a:pt x="9117" y="10978"/>
                </a:lnTo>
                <a:cubicBezTo>
                  <a:pt x="9118" y="10978"/>
                  <a:pt x="9118" y="10977"/>
                  <a:pt x="9118" y="10977"/>
                </a:cubicBezTo>
                <a:lnTo>
                  <a:pt x="9119" y="10981"/>
                </a:lnTo>
                <a:cubicBezTo>
                  <a:pt x="9120" y="10984"/>
                  <a:pt x="9121" y="10986"/>
                  <a:pt x="9124" y="10986"/>
                </a:cubicBezTo>
                <a:cubicBezTo>
                  <a:pt x="9126" y="10986"/>
                  <a:pt x="9128" y="10985"/>
                  <a:pt x="9129" y="10982"/>
                </a:cubicBezTo>
                <a:lnTo>
                  <a:pt x="9132" y="10971"/>
                </a:lnTo>
                <a:cubicBezTo>
                  <a:pt x="9133" y="10970"/>
                  <a:pt x="9133" y="10970"/>
                  <a:pt x="9133" y="10969"/>
                </a:cubicBezTo>
                <a:lnTo>
                  <a:pt x="9136" y="10930"/>
                </a:lnTo>
                <a:lnTo>
                  <a:pt x="9139" y="10924"/>
                </a:lnTo>
                <a:lnTo>
                  <a:pt x="9139" y="10923"/>
                </a:lnTo>
                <a:cubicBezTo>
                  <a:pt x="9140" y="10922"/>
                  <a:pt x="9141" y="10922"/>
                  <a:pt x="9141" y="10921"/>
                </a:cubicBezTo>
                <a:lnTo>
                  <a:pt x="9147" y="10937"/>
                </a:lnTo>
                <a:lnTo>
                  <a:pt x="9147" y="10940"/>
                </a:lnTo>
                <a:lnTo>
                  <a:pt x="9146" y="10942"/>
                </a:lnTo>
                <a:lnTo>
                  <a:pt x="9142" y="10946"/>
                </a:lnTo>
                <a:cubicBezTo>
                  <a:pt x="9140" y="10948"/>
                  <a:pt x="9139" y="10951"/>
                  <a:pt x="9139" y="10954"/>
                </a:cubicBezTo>
                <a:cubicBezTo>
                  <a:pt x="9140" y="10956"/>
                  <a:pt x="9142" y="10958"/>
                  <a:pt x="9144" y="10958"/>
                </a:cubicBezTo>
                <a:lnTo>
                  <a:pt x="9147" y="10958"/>
                </a:lnTo>
                <a:lnTo>
                  <a:pt x="9141" y="10967"/>
                </a:lnTo>
                <a:lnTo>
                  <a:pt x="9137" y="10974"/>
                </a:lnTo>
                <a:cubicBezTo>
                  <a:pt x="9136" y="10976"/>
                  <a:pt x="9137" y="10979"/>
                  <a:pt x="9138" y="10981"/>
                </a:cubicBezTo>
                <a:lnTo>
                  <a:pt x="9143" y="10988"/>
                </a:lnTo>
                <a:cubicBezTo>
                  <a:pt x="9144" y="10989"/>
                  <a:pt x="9145" y="10990"/>
                  <a:pt x="9146" y="10990"/>
                </a:cubicBezTo>
                <a:lnTo>
                  <a:pt x="9148" y="10990"/>
                </a:lnTo>
                <a:cubicBezTo>
                  <a:pt x="9149" y="10990"/>
                  <a:pt x="9150" y="10990"/>
                  <a:pt x="9151" y="10989"/>
                </a:cubicBezTo>
                <a:lnTo>
                  <a:pt x="9153" y="10988"/>
                </a:lnTo>
                <a:lnTo>
                  <a:pt x="9153" y="10991"/>
                </a:lnTo>
                <a:cubicBezTo>
                  <a:pt x="9154" y="10992"/>
                  <a:pt x="9154" y="10992"/>
                  <a:pt x="9155" y="10993"/>
                </a:cubicBezTo>
                <a:lnTo>
                  <a:pt x="9159" y="10999"/>
                </a:lnTo>
                <a:lnTo>
                  <a:pt x="9160" y="11002"/>
                </a:lnTo>
                <a:lnTo>
                  <a:pt x="9160" y="11008"/>
                </a:lnTo>
                <a:cubicBezTo>
                  <a:pt x="9160" y="11009"/>
                  <a:pt x="9160" y="11009"/>
                  <a:pt x="9160" y="11010"/>
                </a:cubicBezTo>
                <a:lnTo>
                  <a:pt x="9161" y="11013"/>
                </a:lnTo>
                <a:lnTo>
                  <a:pt x="9161" y="11014"/>
                </a:lnTo>
                <a:lnTo>
                  <a:pt x="9158" y="11015"/>
                </a:lnTo>
                <a:cubicBezTo>
                  <a:pt x="9157" y="11016"/>
                  <a:pt x="9156" y="11017"/>
                  <a:pt x="9155" y="11018"/>
                </a:cubicBezTo>
                <a:lnTo>
                  <a:pt x="9151" y="11025"/>
                </a:lnTo>
                <a:lnTo>
                  <a:pt x="9150" y="11028"/>
                </a:lnTo>
                <a:cubicBezTo>
                  <a:pt x="9149" y="11029"/>
                  <a:pt x="9148" y="11031"/>
                  <a:pt x="9148" y="11032"/>
                </a:cubicBezTo>
                <a:lnTo>
                  <a:pt x="9148" y="11036"/>
                </a:lnTo>
                <a:cubicBezTo>
                  <a:pt x="9148" y="11038"/>
                  <a:pt x="9149" y="11040"/>
                  <a:pt x="9150" y="11041"/>
                </a:cubicBezTo>
                <a:cubicBezTo>
                  <a:pt x="9150" y="11041"/>
                  <a:pt x="9150" y="11042"/>
                  <a:pt x="9150" y="11042"/>
                </a:cubicBezTo>
                <a:cubicBezTo>
                  <a:pt x="9149" y="11044"/>
                  <a:pt x="9149" y="11047"/>
                  <a:pt x="9151" y="11048"/>
                </a:cubicBezTo>
                <a:lnTo>
                  <a:pt x="9157" y="11056"/>
                </a:lnTo>
                <a:lnTo>
                  <a:pt x="9161" y="11060"/>
                </a:lnTo>
                <a:cubicBezTo>
                  <a:pt x="9161" y="11060"/>
                  <a:pt x="9162" y="11060"/>
                  <a:pt x="9163" y="11061"/>
                </a:cubicBezTo>
                <a:lnTo>
                  <a:pt x="9168" y="11062"/>
                </a:lnTo>
                <a:lnTo>
                  <a:pt x="9164" y="11068"/>
                </a:lnTo>
                <a:cubicBezTo>
                  <a:pt x="9162" y="11069"/>
                  <a:pt x="9161" y="11071"/>
                  <a:pt x="9162" y="11073"/>
                </a:cubicBezTo>
                <a:cubicBezTo>
                  <a:pt x="9162" y="11075"/>
                  <a:pt x="9163" y="11077"/>
                  <a:pt x="9164" y="11078"/>
                </a:cubicBezTo>
                <a:lnTo>
                  <a:pt x="9167" y="11081"/>
                </a:lnTo>
                <a:cubicBezTo>
                  <a:pt x="9168" y="11082"/>
                  <a:pt x="9169" y="11082"/>
                  <a:pt x="9170" y="11082"/>
                </a:cubicBezTo>
                <a:lnTo>
                  <a:pt x="9174" y="11082"/>
                </a:lnTo>
                <a:lnTo>
                  <a:pt x="9175" y="11094"/>
                </a:lnTo>
                <a:lnTo>
                  <a:pt x="9176" y="11098"/>
                </a:lnTo>
                <a:cubicBezTo>
                  <a:pt x="9176" y="11098"/>
                  <a:pt x="9176" y="11099"/>
                  <a:pt x="9176" y="11099"/>
                </a:cubicBezTo>
                <a:lnTo>
                  <a:pt x="9183" y="11114"/>
                </a:lnTo>
                <a:lnTo>
                  <a:pt x="9183" y="11118"/>
                </a:lnTo>
                <a:lnTo>
                  <a:pt x="9180" y="11125"/>
                </a:lnTo>
                <a:cubicBezTo>
                  <a:pt x="9179" y="11128"/>
                  <a:pt x="9179" y="11131"/>
                  <a:pt x="9181" y="11133"/>
                </a:cubicBezTo>
                <a:lnTo>
                  <a:pt x="9185" y="11140"/>
                </a:lnTo>
                <a:cubicBezTo>
                  <a:pt x="9185" y="11140"/>
                  <a:pt x="9185" y="11140"/>
                  <a:pt x="9186" y="11141"/>
                </a:cubicBezTo>
                <a:lnTo>
                  <a:pt x="9186" y="11148"/>
                </a:lnTo>
                <a:cubicBezTo>
                  <a:pt x="9186" y="11149"/>
                  <a:pt x="9186" y="11150"/>
                  <a:pt x="9187" y="11151"/>
                </a:cubicBezTo>
                <a:lnTo>
                  <a:pt x="9194" y="11162"/>
                </a:lnTo>
                <a:lnTo>
                  <a:pt x="9203" y="11171"/>
                </a:lnTo>
                <a:lnTo>
                  <a:pt x="9209" y="11175"/>
                </a:lnTo>
                <a:lnTo>
                  <a:pt x="9213" y="11192"/>
                </a:lnTo>
                <a:lnTo>
                  <a:pt x="9213" y="11194"/>
                </a:lnTo>
                <a:lnTo>
                  <a:pt x="9211" y="11199"/>
                </a:lnTo>
                <a:cubicBezTo>
                  <a:pt x="9211" y="11199"/>
                  <a:pt x="9211" y="11200"/>
                  <a:pt x="9210" y="11200"/>
                </a:cubicBezTo>
                <a:lnTo>
                  <a:pt x="9210" y="11203"/>
                </a:lnTo>
                <a:cubicBezTo>
                  <a:pt x="9210" y="11204"/>
                  <a:pt x="9210" y="11205"/>
                  <a:pt x="9210" y="11205"/>
                </a:cubicBezTo>
                <a:lnTo>
                  <a:pt x="9210" y="11217"/>
                </a:lnTo>
                <a:cubicBezTo>
                  <a:pt x="9210" y="11218"/>
                  <a:pt x="9211" y="11219"/>
                  <a:pt x="9211" y="11219"/>
                </a:cubicBezTo>
                <a:lnTo>
                  <a:pt x="9214" y="11230"/>
                </a:lnTo>
                <a:cubicBezTo>
                  <a:pt x="9214" y="11230"/>
                  <a:pt x="9214" y="11231"/>
                  <a:pt x="9215" y="11231"/>
                </a:cubicBezTo>
                <a:lnTo>
                  <a:pt x="9219" y="11239"/>
                </a:lnTo>
                <a:cubicBezTo>
                  <a:pt x="9220" y="11239"/>
                  <a:pt x="9220" y="11240"/>
                  <a:pt x="9221" y="11240"/>
                </a:cubicBezTo>
                <a:lnTo>
                  <a:pt x="9230" y="11243"/>
                </a:lnTo>
                <a:lnTo>
                  <a:pt x="9236" y="11249"/>
                </a:lnTo>
                <a:cubicBezTo>
                  <a:pt x="9236" y="11249"/>
                  <a:pt x="9237" y="11250"/>
                  <a:pt x="9238" y="11250"/>
                </a:cubicBezTo>
                <a:lnTo>
                  <a:pt x="9244" y="11251"/>
                </a:lnTo>
                <a:lnTo>
                  <a:pt x="9250" y="11264"/>
                </a:lnTo>
                <a:cubicBezTo>
                  <a:pt x="9250" y="11264"/>
                  <a:pt x="9250" y="11265"/>
                  <a:pt x="9251" y="11265"/>
                </a:cubicBezTo>
                <a:lnTo>
                  <a:pt x="9252" y="11267"/>
                </a:lnTo>
                <a:cubicBezTo>
                  <a:pt x="9253" y="11267"/>
                  <a:pt x="9253" y="11267"/>
                  <a:pt x="9254" y="11268"/>
                </a:cubicBezTo>
                <a:lnTo>
                  <a:pt x="9256" y="11268"/>
                </a:lnTo>
                <a:lnTo>
                  <a:pt x="9257" y="11271"/>
                </a:lnTo>
                <a:cubicBezTo>
                  <a:pt x="9257" y="11272"/>
                  <a:pt x="9257" y="11273"/>
                  <a:pt x="9257" y="11274"/>
                </a:cubicBezTo>
                <a:lnTo>
                  <a:pt x="9259" y="11276"/>
                </a:lnTo>
                <a:cubicBezTo>
                  <a:pt x="9259" y="11276"/>
                  <a:pt x="9259" y="11277"/>
                  <a:pt x="9260" y="11277"/>
                </a:cubicBezTo>
                <a:lnTo>
                  <a:pt x="9274" y="11291"/>
                </a:lnTo>
                <a:lnTo>
                  <a:pt x="9275" y="11293"/>
                </a:lnTo>
                <a:lnTo>
                  <a:pt x="9273" y="11306"/>
                </a:lnTo>
                <a:cubicBezTo>
                  <a:pt x="9273" y="11307"/>
                  <a:pt x="9273" y="11307"/>
                  <a:pt x="9273" y="11308"/>
                </a:cubicBezTo>
                <a:lnTo>
                  <a:pt x="9279" y="11332"/>
                </a:lnTo>
                <a:lnTo>
                  <a:pt x="9283" y="11340"/>
                </a:lnTo>
                <a:cubicBezTo>
                  <a:pt x="9283" y="11341"/>
                  <a:pt x="9283" y="11342"/>
                  <a:pt x="9283" y="11342"/>
                </a:cubicBezTo>
                <a:lnTo>
                  <a:pt x="9288" y="11347"/>
                </a:lnTo>
                <a:lnTo>
                  <a:pt x="9290" y="11352"/>
                </a:lnTo>
                <a:lnTo>
                  <a:pt x="9292" y="11364"/>
                </a:lnTo>
                <a:lnTo>
                  <a:pt x="9294" y="11371"/>
                </a:lnTo>
                <a:cubicBezTo>
                  <a:pt x="9294" y="11372"/>
                  <a:pt x="9295" y="11373"/>
                  <a:pt x="9295" y="11374"/>
                </a:cubicBezTo>
                <a:lnTo>
                  <a:pt x="9308" y="11392"/>
                </a:lnTo>
                <a:cubicBezTo>
                  <a:pt x="9309" y="11393"/>
                  <a:pt x="9310" y="11393"/>
                  <a:pt x="9311" y="11394"/>
                </a:cubicBezTo>
                <a:lnTo>
                  <a:pt x="9315" y="11396"/>
                </a:lnTo>
                <a:lnTo>
                  <a:pt x="9320" y="11396"/>
                </a:lnTo>
                <a:lnTo>
                  <a:pt x="9324" y="11396"/>
                </a:lnTo>
                <a:cubicBezTo>
                  <a:pt x="9324" y="11396"/>
                  <a:pt x="9325" y="11396"/>
                  <a:pt x="9325" y="11395"/>
                </a:cubicBezTo>
                <a:lnTo>
                  <a:pt x="9335" y="11391"/>
                </a:lnTo>
                <a:lnTo>
                  <a:pt x="9339" y="11391"/>
                </a:lnTo>
                <a:lnTo>
                  <a:pt x="9344" y="11392"/>
                </a:lnTo>
                <a:lnTo>
                  <a:pt x="9346" y="11396"/>
                </a:lnTo>
                <a:lnTo>
                  <a:pt x="9351" y="11421"/>
                </a:lnTo>
                <a:lnTo>
                  <a:pt x="9358" y="11446"/>
                </a:lnTo>
                <a:lnTo>
                  <a:pt x="9359" y="11457"/>
                </a:lnTo>
                <a:lnTo>
                  <a:pt x="9358" y="11467"/>
                </a:lnTo>
                <a:lnTo>
                  <a:pt x="9355" y="11478"/>
                </a:lnTo>
                <a:lnTo>
                  <a:pt x="9351" y="11488"/>
                </a:lnTo>
                <a:lnTo>
                  <a:pt x="9348" y="11493"/>
                </a:lnTo>
                <a:lnTo>
                  <a:pt x="9337" y="11499"/>
                </a:lnTo>
                <a:lnTo>
                  <a:pt x="9309" y="11485"/>
                </a:lnTo>
                <a:cubicBezTo>
                  <a:pt x="9308" y="11485"/>
                  <a:pt x="9307" y="11485"/>
                  <a:pt x="9306" y="11485"/>
                </a:cubicBezTo>
                <a:lnTo>
                  <a:pt x="9292" y="11493"/>
                </a:lnTo>
                <a:cubicBezTo>
                  <a:pt x="9291" y="11493"/>
                  <a:pt x="9290" y="11494"/>
                  <a:pt x="9289" y="11495"/>
                </a:cubicBezTo>
                <a:lnTo>
                  <a:pt x="9280" y="11516"/>
                </a:lnTo>
                <a:cubicBezTo>
                  <a:pt x="9279" y="11518"/>
                  <a:pt x="9279" y="11520"/>
                  <a:pt x="9280" y="11522"/>
                </a:cubicBezTo>
                <a:lnTo>
                  <a:pt x="9286" y="11535"/>
                </a:lnTo>
                <a:cubicBezTo>
                  <a:pt x="9286" y="11536"/>
                  <a:pt x="9287" y="11537"/>
                  <a:pt x="9287" y="11538"/>
                </a:cubicBezTo>
                <a:lnTo>
                  <a:pt x="9308" y="11557"/>
                </a:lnTo>
                <a:lnTo>
                  <a:pt x="9315" y="11582"/>
                </a:lnTo>
                <a:lnTo>
                  <a:pt x="9321" y="11594"/>
                </a:lnTo>
                <a:cubicBezTo>
                  <a:pt x="9321" y="11596"/>
                  <a:pt x="9322" y="11596"/>
                  <a:pt x="9323" y="11597"/>
                </a:cubicBezTo>
                <a:lnTo>
                  <a:pt x="9332" y="11604"/>
                </a:lnTo>
                <a:lnTo>
                  <a:pt x="9332" y="11607"/>
                </a:lnTo>
                <a:lnTo>
                  <a:pt x="9331" y="11614"/>
                </a:lnTo>
                <a:lnTo>
                  <a:pt x="9328" y="11620"/>
                </a:lnTo>
                <a:lnTo>
                  <a:pt x="9327" y="11623"/>
                </a:lnTo>
                <a:lnTo>
                  <a:pt x="9323" y="11623"/>
                </a:lnTo>
                <a:lnTo>
                  <a:pt x="9314" y="11621"/>
                </a:lnTo>
                <a:cubicBezTo>
                  <a:pt x="9313" y="11621"/>
                  <a:pt x="9313" y="11622"/>
                  <a:pt x="9312" y="11622"/>
                </a:cubicBezTo>
                <a:lnTo>
                  <a:pt x="9310" y="11622"/>
                </a:lnTo>
                <a:cubicBezTo>
                  <a:pt x="9310" y="11622"/>
                  <a:pt x="9309" y="11622"/>
                  <a:pt x="9308" y="11623"/>
                </a:cubicBezTo>
                <a:lnTo>
                  <a:pt x="9306" y="11624"/>
                </a:lnTo>
                <a:lnTo>
                  <a:pt x="9304" y="11621"/>
                </a:lnTo>
                <a:cubicBezTo>
                  <a:pt x="9303" y="11621"/>
                  <a:pt x="9302" y="11620"/>
                  <a:pt x="9302" y="11620"/>
                </a:cubicBezTo>
                <a:lnTo>
                  <a:pt x="9301" y="11619"/>
                </a:lnTo>
                <a:lnTo>
                  <a:pt x="9297" y="11611"/>
                </a:lnTo>
                <a:cubicBezTo>
                  <a:pt x="9297" y="11610"/>
                  <a:pt x="9297" y="11610"/>
                  <a:pt x="9296" y="11609"/>
                </a:cubicBezTo>
                <a:lnTo>
                  <a:pt x="9294" y="11607"/>
                </a:lnTo>
                <a:cubicBezTo>
                  <a:pt x="9294" y="11606"/>
                  <a:pt x="9293" y="11606"/>
                  <a:pt x="9293" y="11606"/>
                </a:cubicBezTo>
                <a:lnTo>
                  <a:pt x="9244" y="11579"/>
                </a:lnTo>
                <a:cubicBezTo>
                  <a:pt x="9242" y="11578"/>
                  <a:pt x="9240" y="11579"/>
                  <a:pt x="9238" y="11581"/>
                </a:cubicBezTo>
                <a:cubicBezTo>
                  <a:pt x="9237" y="11583"/>
                  <a:pt x="9237" y="11586"/>
                  <a:pt x="9238" y="11588"/>
                </a:cubicBezTo>
                <a:lnTo>
                  <a:pt x="9241" y="11595"/>
                </a:lnTo>
                <a:cubicBezTo>
                  <a:pt x="9241" y="11596"/>
                  <a:pt x="9242" y="11597"/>
                  <a:pt x="9242" y="11598"/>
                </a:cubicBezTo>
                <a:lnTo>
                  <a:pt x="9251" y="11606"/>
                </a:lnTo>
                <a:lnTo>
                  <a:pt x="9254" y="11617"/>
                </a:lnTo>
                <a:lnTo>
                  <a:pt x="9259" y="11633"/>
                </a:lnTo>
                <a:lnTo>
                  <a:pt x="9262" y="11656"/>
                </a:lnTo>
                <a:cubicBezTo>
                  <a:pt x="9263" y="11657"/>
                  <a:pt x="9263" y="11658"/>
                  <a:pt x="9263" y="11658"/>
                </a:cubicBezTo>
                <a:lnTo>
                  <a:pt x="9266" y="11663"/>
                </a:lnTo>
                <a:lnTo>
                  <a:pt x="9276" y="11692"/>
                </a:lnTo>
                <a:lnTo>
                  <a:pt x="9299" y="11733"/>
                </a:lnTo>
                <a:lnTo>
                  <a:pt x="9301" y="11736"/>
                </a:lnTo>
                <a:lnTo>
                  <a:pt x="9301" y="11747"/>
                </a:lnTo>
                <a:cubicBezTo>
                  <a:pt x="9301" y="11748"/>
                  <a:pt x="9302" y="11749"/>
                  <a:pt x="9302" y="11750"/>
                </a:cubicBezTo>
                <a:lnTo>
                  <a:pt x="9305" y="11755"/>
                </a:lnTo>
                <a:cubicBezTo>
                  <a:pt x="9305" y="11756"/>
                  <a:pt x="9306" y="11757"/>
                  <a:pt x="9306" y="11757"/>
                </a:cubicBezTo>
                <a:lnTo>
                  <a:pt x="9309" y="11760"/>
                </a:lnTo>
                <a:lnTo>
                  <a:pt x="9313" y="11764"/>
                </a:lnTo>
                <a:lnTo>
                  <a:pt x="9317" y="11789"/>
                </a:lnTo>
                <a:cubicBezTo>
                  <a:pt x="9317" y="11791"/>
                  <a:pt x="9318" y="11792"/>
                  <a:pt x="9318" y="11793"/>
                </a:cubicBezTo>
                <a:lnTo>
                  <a:pt x="9322" y="11797"/>
                </a:lnTo>
                <a:cubicBezTo>
                  <a:pt x="9322" y="11797"/>
                  <a:pt x="9322" y="11797"/>
                  <a:pt x="9323" y="11798"/>
                </a:cubicBezTo>
                <a:lnTo>
                  <a:pt x="9326" y="11802"/>
                </a:lnTo>
                <a:lnTo>
                  <a:pt x="9327" y="11811"/>
                </a:lnTo>
                <a:lnTo>
                  <a:pt x="9327" y="11816"/>
                </a:lnTo>
                <a:lnTo>
                  <a:pt x="9330" y="11825"/>
                </a:lnTo>
                <a:cubicBezTo>
                  <a:pt x="9330" y="11826"/>
                  <a:pt x="9330" y="11826"/>
                  <a:pt x="9330" y="11827"/>
                </a:cubicBezTo>
                <a:lnTo>
                  <a:pt x="9338" y="11839"/>
                </a:lnTo>
                <a:cubicBezTo>
                  <a:pt x="9338" y="11840"/>
                  <a:pt x="9339" y="11840"/>
                  <a:pt x="9339" y="11840"/>
                </a:cubicBezTo>
                <a:lnTo>
                  <a:pt x="9349" y="11847"/>
                </a:lnTo>
                <a:lnTo>
                  <a:pt x="9356" y="11856"/>
                </a:lnTo>
                <a:lnTo>
                  <a:pt x="9359" y="11878"/>
                </a:lnTo>
                <a:lnTo>
                  <a:pt x="9358" y="11883"/>
                </a:lnTo>
                <a:lnTo>
                  <a:pt x="9358" y="11886"/>
                </a:lnTo>
                <a:lnTo>
                  <a:pt x="9356" y="11886"/>
                </a:lnTo>
                <a:cubicBezTo>
                  <a:pt x="9354" y="11886"/>
                  <a:pt x="9353" y="11887"/>
                  <a:pt x="9353" y="11889"/>
                </a:cubicBezTo>
                <a:cubicBezTo>
                  <a:pt x="9352" y="11891"/>
                  <a:pt x="9352" y="11893"/>
                  <a:pt x="9353" y="11895"/>
                </a:cubicBezTo>
                <a:lnTo>
                  <a:pt x="9355" y="11903"/>
                </a:lnTo>
                <a:cubicBezTo>
                  <a:pt x="9356" y="11904"/>
                  <a:pt x="9357" y="11906"/>
                  <a:pt x="9358" y="11907"/>
                </a:cubicBezTo>
                <a:lnTo>
                  <a:pt x="9363" y="11909"/>
                </a:lnTo>
                <a:cubicBezTo>
                  <a:pt x="9363" y="11910"/>
                  <a:pt x="9364" y="11909"/>
                  <a:pt x="9365" y="11909"/>
                </a:cubicBezTo>
                <a:lnTo>
                  <a:pt x="9367" y="11909"/>
                </a:lnTo>
                <a:lnTo>
                  <a:pt x="9368" y="11915"/>
                </a:lnTo>
                <a:cubicBezTo>
                  <a:pt x="9368" y="11918"/>
                  <a:pt x="9370" y="11920"/>
                  <a:pt x="9372" y="11920"/>
                </a:cubicBezTo>
                <a:lnTo>
                  <a:pt x="9377" y="11921"/>
                </a:lnTo>
                <a:cubicBezTo>
                  <a:pt x="9378" y="11921"/>
                  <a:pt x="9378" y="11921"/>
                  <a:pt x="9379" y="11921"/>
                </a:cubicBezTo>
                <a:lnTo>
                  <a:pt x="9379" y="11920"/>
                </a:lnTo>
                <a:lnTo>
                  <a:pt x="9381" y="11925"/>
                </a:lnTo>
                <a:cubicBezTo>
                  <a:pt x="9381" y="11925"/>
                  <a:pt x="9382" y="11926"/>
                  <a:pt x="9382" y="11926"/>
                </a:cubicBezTo>
                <a:lnTo>
                  <a:pt x="9385" y="11929"/>
                </a:lnTo>
                <a:lnTo>
                  <a:pt x="9388" y="11934"/>
                </a:lnTo>
                <a:lnTo>
                  <a:pt x="9389" y="11943"/>
                </a:lnTo>
                <a:lnTo>
                  <a:pt x="9389" y="11948"/>
                </a:lnTo>
                <a:lnTo>
                  <a:pt x="9387" y="11955"/>
                </a:lnTo>
                <a:lnTo>
                  <a:pt x="9384" y="11961"/>
                </a:lnTo>
                <a:lnTo>
                  <a:pt x="9382" y="11965"/>
                </a:lnTo>
                <a:lnTo>
                  <a:pt x="9365" y="11981"/>
                </a:lnTo>
                <a:lnTo>
                  <a:pt x="9358" y="11993"/>
                </a:lnTo>
                <a:cubicBezTo>
                  <a:pt x="9357" y="11993"/>
                  <a:pt x="9357" y="11994"/>
                  <a:pt x="9356" y="11995"/>
                </a:cubicBezTo>
                <a:lnTo>
                  <a:pt x="9354" y="12013"/>
                </a:lnTo>
                <a:cubicBezTo>
                  <a:pt x="9354" y="12014"/>
                  <a:pt x="9354" y="12015"/>
                  <a:pt x="9354" y="12016"/>
                </a:cubicBezTo>
                <a:lnTo>
                  <a:pt x="9356" y="12031"/>
                </a:lnTo>
                <a:cubicBezTo>
                  <a:pt x="9357" y="12032"/>
                  <a:pt x="9357" y="12032"/>
                  <a:pt x="9357" y="12033"/>
                </a:cubicBezTo>
                <a:lnTo>
                  <a:pt x="9368" y="12057"/>
                </a:lnTo>
                <a:lnTo>
                  <a:pt x="9369" y="12060"/>
                </a:lnTo>
                <a:cubicBezTo>
                  <a:pt x="9367" y="12061"/>
                  <a:pt x="9366" y="12062"/>
                  <a:pt x="9365" y="12065"/>
                </a:cubicBezTo>
                <a:lnTo>
                  <a:pt x="9364" y="12069"/>
                </a:lnTo>
                <a:cubicBezTo>
                  <a:pt x="9364" y="12070"/>
                  <a:pt x="9364" y="12071"/>
                  <a:pt x="9364" y="12072"/>
                </a:cubicBezTo>
                <a:lnTo>
                  <a:pt x="9365" y="12076"/>
                </a:lnTo>
                <a:lnTo>
                  <a:pt x="9364" y="12077"/>
                </a:lnTo>
                <a:lnTo>
                  <a:pt x="9360" y="12080"/>
                </a:lnTo>
                <a:lnTo>
                  <a:pt x="9356" y="12080"/>
                </a:lnTo>
                <a:lnTo>
                  <a:pt x="9355" y="12078"/>
                </a:lnTo>
                <a:lnTo>
                  <a:pt x="9352" y="12074"/>
                </a:lnTo>
                <a:lnTo>
                  <a:pt x="9351" y="12073"/>
                </a:lnTo>
                <a:cubicBezTo>
                  <a:pt x="9350" y="12072"/>
                  <a:pt x="9349" y="12071"/>
                  <a:pt x="9348" y="12071"/>
                </a:cubicBezTo>
                <a:lnTo>
                  <a:pt x="9346" y="12071"/>
                </a:lnTo>
                <a:lnTo>
                  <a:pt x="9344" y="12071"/>
                </a:lnTo>
                <a:cubicBezTo>
                  <a:pt x="9342" y="12071"/>
                  <a:pt x="9340" y="12072"/>
                  <a:pt x="9339" y="12074"/>
                </a:cubicBezTo>
                <a:lnTo>
                  <a:pt x="9332" y="12094"/>
                </a:lnTo>
                <a:cubicBezTo>
                  <a:pt x="9331" y="12095"/>
                  <a:pt x="9332" y="12096"/>
                  <a:pt x="9332" y="12098"/>
                </a:cubicBezTo>
                <a:lnTo>
                  <a:pt x="9332" y="12107"/>
                </a:lnTo>
                <a:cubicBezTo>
                  <a:pt x="9333" y="12111"/>
                  <a:pt x="9335" y="12113"/>
                  <a:pt x="9337" y="12113"/>
                </a:cubicBezTo>
                <a:lnTo>
                  <a:pt x="9341" y="12113"/>
                </a:lnTo>
                <a:cubicBezTo>
                  <a:pt x="9342" y="12113"/>
                  <a:pt x="9343" y="12113"/>
                  <a:pt x="9344" y="12112"/>
                </a:cubicBezTo>
                <a:lnTo>
                  <a:pt x="9348" y="12109"/>
                </a:lnTo>
                <a:lnTo>
                  <a:pt x="9351" y="12107"/>
                </a:lnTo>
                <a:lnTo>
                  <a:pt x="9354" y="12109"/>
                </a:lnTo>
                <a:cubicBezTo>
                  <a:pt x="9354" y="12109"/>
                  <a:pt x="9355" y="12111"/>
                  <a:pt x="9356" y="12111"/>
                </a:cubicBezTo>
                <a:lnTo>
                  <a:pt x="9358" y="12111"/>
                </a:lnTo>
                <a:cubicBezTo>
                  <a:pt x="9359" y="12111"/>
                  <a:pt x="9360" y="12111"/>
                  <a:pt x="9361" y="12111"/>
                </a:cubicBezTo>
                <a:lnTo>
                  <a:pt x="9363" y="12110"/>
                </a:lnTo>
                <a:cubicBezTo>
                  <a:pt x="9364" y="12110"/>
                  <a:pt x="9365" y="12109"/>
                  <a:pt x="9366" y="12108"/>
                </a:cubicBezTo>
                <a:lnTo>
                  <a:pt x="9368" y="12104"/>
                </a:lnTo>
                <a:lnTo>
                  <a:pt x="9371" y="12103"/>
                </a:lnTo>
                <a:lnTo>
                  <a:pt x="9374" y="12102"/>
                </a:lnTo>
                <a:lnTo>
                  <a:pt x="9377" y="12103"/>
                </a:lnTo>
                <a:lnTo>
                  <a:pt x="9383" y="12109"/>
                </a:lnTo>
                <a:lnTo>
                  <a:pt x="9384" y="12110"/>
                </a:lnTo>
                <a:cubicBezTo>
                  <a:pt x="9385" y="12110"/>
                  <a:pt x="9386" y="12111"/>
                  <a:pt x="9386" y="12111"/>
                </a:cubicBezTo>
                <a:lnTo>
                  <a:pt x="9393" y="12113"/>
                </a:lnTo>
                <a:cubicBezTo>
                  <a:pt x="9393" y="12113"/>
                  <a:pt x="9394" y="12114"/>
                  <a:pt x="9394" y="12114"/>
                </a:cubicBezTo>
                <a:lnTo>
                  <a:pt x="9407" y="12115"/>
                </a:lnTo>
                <a:lnTo>
                  <a:pt x="9448" y="12134"/>
                </a:lnTo>
                <a:lnTo>
                  <a:pt x="9457" y="12136"/>
                </a:lnTo>
                <a:cubicBezTo>
                  <a:pt x="9457" y="12136"/>
                  <a:pt x="9457" y="12136"/>
                  <a:pt x="9457" y="12136"/>
                </a:cubicBezTo>
                <a:cubicBezTo>
                  <a:pt x="9457" y="12136"/>
                  <a:pt x="9458" y="12136"/>
                  <a:pt x="9458" y="12136"/>
                </a:cubicBezTo>
                <a:lnTo>
                  <a:pt x="9475" y="12133"/>
                </a:lnTo>
                <a:cubicBezTo>
                  <a:pt x="9476" y="12133"/>
                  <a:pt x="9476" y="12134"/>
                  <a:pt x="9476" y="12133"/>
                </a:cubicBezTo>
                <a:lnTo>
                  <a:pt x="9485" y="12129"/>
                </a:lnTo>
                <a:lnTo>
                  <a:pt x="9507" y="12109"/>
                </a:lnTo>
                <a:lnTo>
                  <a:pt x="9514" y="12107"/>
                </a:lnTo>
                <a:lnTo>
                  <a:pt x="9523" y="12110"/>
                </a:lnTo>
                <a:cubicBezTo>
                  <a:pt x="9524" y="12110"/>
                  <a:pt x="9525" y="12110"/>
                  <a:pt x="9526" y="12109"/>
                </a:cubicBezTo>
                <a:lnTo>
                  <a:pt x="9530" y="12107"/>
                </a:lnTo>
                <a:cubicBezTo>
                  <a:pt x="9531" y="12106"/>
                  <a:pt x="9532" y="12106"/>
                  <a:pt x="9532" y="12105"/>
                </a:cubicBezTo>
                <a:lnTo>
                  <a:pt x="9535" y="12099"/>
                </a:lnTo>
                <a:lnTo>
                  <a:pt x="9537" y="12095"/>
                </a:lnTo>
                <a:lnTo>
                  <a:pt x="9539" y="12092"/>
                </a:lnTo>
                <a:lnTo>
                  <a:pt x="9573" y="12088"/>
                </a:lnTo>
                <a:lnTo>
                  <a:pt x="9586" y="12091"/>
                </a:lnTo>
                <a:lnTo>
                  <a:pt x="9589" y="12091"/>
                </a:lnTo>
                <a:cubicBezTo>
                  <a:pt x="9590" y="12091"/>
                  <a:pt x="9591" y="12092"/>
                  <a:pt x="9591" y="12091"/>
                </a:cubicBezTo>
                <a:lnTo>
                  <a:pt x="9596" y="12089"/>
                </a:lnTo>
                <a:lnTo>
                  <a:pt x="9601" y="12085"/>
                </a:lnTo>
                <a:lnTo>
                  <a:pt x="9603" y="12084"/>
                </a:lnTo>
                <a:lnTo>
                  <a:pt x="9610" y="12085"/>
                </a:lnTo>
                <a:lnTo>
                  <a:pt x="9615" y="12087"/>
                </a:lnTo>
                <a:lnTo>
                  <a:pt x="9636" y="12104"/>
                </a:lnTo>
                <a:lnTo>
                  <a:pt x="9644" y="12108"/>
                </a:lnTo>
                <a:lnTo>
                  <a:pt x="9652" y="12111"/>
                </a:lnTo>
                <a:lnTo>
                  <a:pt x="9669" y="12111"/>
                </a:lnTo>
                <a:cubicBezTo>
                  <a:pt x="9669" y="12110"/>
                  <a:pt x="9669" y="12111"/>
                  <a:pt x="9670" y="12111"/>
                </a:cubicBezTo>
                <a:lnTo>
                  <a:pt x="9676" y="12108"/>
                </a:lnTo>
                <a:cubicBezTo>
                  <a:pt x="9676" y="12108"/>
                  <a:pt x="9677" y="12108"/>
                  <a:pt x="9677" y="12107"/>
                </a:cubicBezTo>
                <a:lnTo>
                  <a:pt x="9682" y="12103"/>
                </a:lnTo>
                <a:cubicBezTo>
                  <a:pt x="9682" y="12102"/>
                  <a:pt x="9682" y="12101"/>
                  <a:pt x="9683" y="12101"/>
                </a:cubicBezTo>
                <a:lnTo>
                  <a:pt x="9688" y="12092"/>
                </a:lnTo>
                <a:lnTo>
                  <a:pt x="9699" y="12066"/>
                </a:lnTo>
                <a:lnTo>
                  <a:pt x="9706" y="12059"/>
                </a:lnTo>
                <a:lnTo>
                  <a:pt x="9721" y="12039"/>
                </a:lnTo>
                <a:lnTo>
                  <a:pt x="9724" y="12031"/>
                </a:lnTo>
                <a:cubicBezTo>
                  <a:pt x="9724" y="12031"/>
                  <a:pt x="9724" y="12029"/>
                  <a:pt x="9724" y="12028"/>
                </a:cubicBezTo>
                <a:lnTo>
                  <a:pt x="9726" y="12016"/>
                </a:lnTo>
                <a:cubicBezTo>
                  <a:pt x="9726" y="12015"/>
                  <a:pt x="9726" y="12014"/>
                  <a:pt x="9726" y="12014"/>
                </a:cubicBezTo>
                <a:lnTo>
                  <a:pt x="9723" y="12003"/>
                </a:lnTo>
                <a:cubicBezTo>
                  <a:pt x="9723" y="12003"/>
                  <a:pt x="9723" y="12002"/>
                  <a:pt x="9723" y="12001"/>
                </a:cubicBezTo>
                <a:lnTo>
                  <a:pt x="9712" y="11979"/>
                </a:lnTo>
                <a:lnTo>
                  <a:pt x="9707" y="11972"/>
                </a:lnTo>
                <a:lnTo>
                  <a:pt x="9704" y="11968"/>
                </a:lnTo>
                <a:lnTo>
                  <a:pt x="9703" y="11963"/>
                </a:lnTo>
                <a:lnTo>
                  <a:pt x="9703" y="11959"/>
                </a:lnTo>
                <a:lnTo>
                  <a:pt x="9703" y="11952"/>
                </a:lnTo>
                <a:lnTo>
                  <a:pt x="9702" y="11946"/>
                </a:lnTo>
                <a:cubicBezTo>
                  <a:pt x="9702" y="11945"/>
                  <a:pt x="9702" y="11944"/>
                  <a:pt x="9702" y="11943"/>
                </a:cubicBezTo>
                <a:lnTo>
                  <a:pt x="9698" y="11937"/>
                </a:lnTo>
                <a:cubicBezTo>
                  <a:pt x="9698" y="11936"/>
                  <a:pt x="9698" y="11935"/>
                  <a:pt x="9697" y="11934"/>
                </a:cubicBezTo>
                <a:lnTo>
                  <a:pt x="9688" y="11926"/>
                </a:lnTo>
                <a:lnTo>
                  <a:pt x="9685" y="11921"/>
                </a:lnTo>
                <a:lnTo>
                  <a:pt x="9683" y="11912"/>
                </a:lnTo>
                <a:lnTo>
                  <a:pt x="9683" y="11905"/>
                </a:lnTo>
                <a:lnTo>
                  <a:pt x="9683" y="11884"/>
                </a:lnTo>
                <a:lnTo>
                  <a:pt x="9686" y="11862"/>
                </a:lnTo>
                <a:lnTo>
                  <a:pt x="9692" y="11840"/>
                </a:lnTo>
                <a:lnTo>
                  <a:pt x="9700" y="11823"/>
                </a:lnTo>
                <a:lnTo>
                  <a:pt x="9709" y="11817"/>
                </a:lnTo>
                <a:cubicBezTo>
                  <a:pt x="9710" y="11817"/>
                  <a:pt x="9710" y="11816"/>
                  <a:pt x="9710" y="11815"/>
                </a:cubicBezTo>
                <a:lnTo>
                  <a:pt x="9714" y="11811"/>
                </a:lnTo>
                <a:cubicBezTo>
                  <a:pt x="9714" y="11810"/>
                  <a:pt x="9714" y="11809"/>
                  <a:pt x="9714" y="11808"/>
                </a:cubicBezTo>
                <a:lnTo>
                  <a:pt x="9717" y="11798"/>
                </a:lnTo>
                <a:lnTo>
                  <a:pt x="9719" y="11789"/>
                </a:lnTo>
                <a:lnTo>
                  <a:pt x="9723" y="11786"/>
                </a:lnTo>
                <a:lnTo>
                  <a:pt x="9727" y="11784"/>
                </a:lnTo>
                <a:cubicBezTo>
                  <a:pt x="9727" y="11784"/>
                  <a:pt x="9728" y="11783"/>
                  <a:pt x="9728" y="11783"/>
                </a:cubicBezTo>
                <a:lnTo>
                  <a:pt x="9735" y="11776"/>
                </a:lnTo>
                <a:lnTo>
                  <a:pt x="9745" y="11760"/>
                </a:lnTo>
                <a:lnTo>
                  <a:pt x="9752" y="11745"/>
                </a:lnTo>
                <a:lnTo>
                  <a:pt x="9756" y="11742"/>
                </a:lnTo>
                <a:lnTo>
                  <a:pt x="9762" y="11739"/>
                </a:lnTo>
                <a:lnTo>
                  <a:pt x="9765" y="11738"/>
                </a:lnTo>
                <a:lnTo>
                  <a:pt x="9768" y="11734"/>
                </a:lnTo>
                <a:lnTo>
                  <a:pt x="9771" y="11738"/>
                </a:lnTo>
                <a:cubicBezTo>
                  <a:pt x="9772" y="11739"/>
                  <a:pt x="9773" y="11740"/>
                  <a:pt x="9775" y="11740"/>
                </a:cubicBezTo>
                <a:cubicBezTo>
                  <a:pt x="9775" y="11740"/>
                  <a:pt x="9775" y="11740"/>
                  <a:pt x="9776" y="11740"/>
                </a:cubicBezTo>
                <a:cubicBezTo>
                  <a:pt x="9776" y="11740"/>
                  <a:pt x="9776" y="11741"/>
                  <a:pt x="9776" y="11741"/>
                </a:cubicBezTo>
                <a:lnTo>
                  <a:pt x="9778" y="11744"/>
                </a:lnTo>
                <a:lnTo>
                  <a:pt x="9777" y="11746"/>
                </a:lnTo>
                <a:cubicBezTo>
                  <a:pt x="9776" y="11747"/>
                  <a:pt x="9776" y="11749"/>
                  <a:pt x="9776" y="11751"/>
                </a:cubicBezTo>
                <a:lnTo>
                  <a:pt x="9776" y="11754"/>
                </a:lnTo>
                <a:cubicBezTo>
                  <a:pt x="9777" y="11756"/>
                  <a:pt x="9779" y="11758"/>
                  <a:pt x="9781" y="11759"/>
                </a:cubicBezTo>
                <a:lnTo>
                  <a:pt x="9784" y="11760"/>
                </a:lnTo>
                <a:lnTo>
                  <a:pt x="9790" y="11760"/>
                </a:lnTo>
                <a:lnTo>
                  <a:pt x="9792" y="11760"/>
                </a:lnTo>
                <a:cubicBezTo>
                  <a:pt x="9793" y="11761"/>
                  <a:pt x="9793" y="11761"/>
                  <a:pt x="9794" y="11761"/>
                </a:cubicBezTo>
                <a:lnTo>
                  <a:pt x="9795" y="11762"/>
                </a:lnTo>
                <a:cubicBezTo>
                  <a:pt x="9797" y="11762"/>
                  <a:pt x="9799" y="11761"/>
                  <a:pt x="9801" y="11760"/>
                </a:cubicBezTo>
                <a:lnTo>
                  <a:pt x="9802" y="11759"/>
                </a:lnTo>
                <a:lnTo>
                  <a:pt x="9803" y="11761"/>
                </a:lnTo>
                <a:cubicBezTo>
                  <a:pt x="9804" y="11763"/>
                  <a:pt x="9805" y="11763"/>
                  <a:pt x="9807" y="11764"/>
                </a:cubicBezTo>
                <a:cubicBezTo>
                  <a:pt x="9808" y="11764"/>
                  <a:pt x="9810" y="11763"/>
                  <a:pt x="9811" y="11762"/>
                </a:cubicBezTo>
                <a:lnTo>
                  <a:pt x="9814" y="11759"/>
                </a:lnTo>
                <a:lnTo>
                  <a:pt x="9816" y="11755"/>
                </a:lnTo>
                <a:lnTo>
                  <a:pt x="9820" y="11749"/>
                </a:lnTo>
                <a:lnTo>
                  <a:pt x="9823" y="11747"/>
                </a:lnTo>
                <a:cubicBezTo>
                  <a:pt x="9825" y="11745"/>
                  <a:pt x="9826" y="11742"/>
                  <a:pt x="9825" y="11739"/>
                </a:cubicBezTo>
                <a:lnTo>
                  <a:pt x="9823" y="11729"/>
                </a:lnTo>
                <a:lnTo>
                  <a:pt x="9820" y="11721"/>
                </a:lnTo>
                <a:lnTo>
                  <a:pt x="9813" y="11708"/>
                </a:lnTo>
                <a:lnTo>
                  <a:pt x="9811" y="11698"/>
                </a:lnTo>
                <a:lnTo>
                  <a:pt x="9809" y="11693"/>
                </a:lnTo>
                <a:cubicBezTo>
                  <a:pt x="9808" y="11692"/>
                  <a:pt x="9807" y="11691"/>
                  <a:pt x="9806" y="11690"/>
                </a:cubicBezTo>
                <a:lnTo>
                  <a:pt x="9804" y="11689"/>
                </a:lnTo>
                <a:lnTo>
                  <a:pt x="9804" y="11687"/>
                </a:lnTo>
                <a:lnTo>
                  <a:pt x="9805" y="11677"/>
                </a:lnTo>
                <a:lnTo>
                  <a:pt x="9808" y="11671"/>
                </a:lnTo>
                <a:lnTo>
                  <a:pt x="9811" y="11670"/>
                </a:lnTo>
                <a:lnTo>
                  <a:pt x="9821" y="11670"/>
                </a:lnTo>
                <a:lnTo>
                  <a:pt x="9825" y="11672"/>
                </a:lnTo>
                <a:lnTo>
                  <a:pt x="9829" y="11678"/>
                </a:lnTo>
                <a:lnTo>
                  <a:pt x="9833" y="11683"/>
                </a:lnTo>
                <a:cubicBezTo>
                  <a:pt x="9834" y="11684"/>
                  <a:pt x="9836" y="11684"/>
                  <a:pt x="9838" y="11683"/>
                </a:cubicBezTo>
                <a:lnTo>
                  <a:pt x="9843" y="11680"/>
                </a:lnTo>
                <a:cubicBezTo>
                  <a:pt x="9845" y="11679"/>
                  <a:pt x="9846" y="11677"/>
                  <a:pt x="9846" y="11675"/>
                </a:cubicBezTo>
                <a:lnTo>
                  <a:pt x="9846" y="11671"/>
                </a:lnTo>
                <a:lnTo>
                  <a:pt x="9854" y="11673"/>
                </a:lnTo>
                <a:cubicBezTo>
                  <a:pt x="9855" y="11673"/>
                  <a:pt x="9856" y="11673"/>
                  <a:pt x="9856" y="11673"/>
                </a:cubicBezTo>
                <a:lnTo>
                  <a:pt x="9862" y="11671"/>
                </a:lnTo>
                <a:cubicBezTo>
                  <a:pt x="9863" y="11671"/>
                  <a:pt x="9863" y="11671"/>
                  <a:pt x="9863" y="11671"/>
                </a:cubicBezTo>
                <a:lnTo>
                  <a:pt x="9868" y="11667"/>
                </a:lnTo>
                <a:lnTo>
                  <a:pt x="9874" y="11668"/>
                </a:lnTo>
                <a:lnTo>
                  <a:pt x="9889" y="11677"/>
                </a:lnTo>
                <a:cubicBezTo>
                  <a:pt x="9889" y="11677"/>
                  <a:pt x="9890" y="11678"/>
                  <a:pt x="9891" y="11678"/>
                </a:cubicBezTo>
                <a:cubicBezTo>
                  <a:pt x="9893" y="11678"/>
                  <a:pt x="9896" y="11675"/>
                  <a:pt x="9896" y="11671"/>
                </a:cubicBezTo>
                <a:cubicBezTo>
                  <a:pt x="9896" y="11671"/>
                  <a:pt x="9896" y="11670"/>
                  <a:pt x="9896" y="11670"/>
                </a:cubicBezTo>
                <a:lnTo>
                  <a:pt x="9899" y="11672"/>
                </a:lnTo>
                <a:cubicBezTo>
                  <a:pt x="9900" y="11673"/>
                  <a:pt x="9901" y="11673"/>
                  <a:pt x="9902" y="11673"/>
                </a:cubicBezTo>
                <a:lnTo>
                  <a:pt x="9911" y="11673"/>
                </a:lnTo>
                <a:cubicBezTo>
                  <a:pt x="9912" y="11673"/>
                  <a:pt x="9913" y="11673"/>
                  <a:pt x="9914" y="11673"/>
                </a:cubicBezTo>
                <a:lnTo>
                  <a:pt x="9915" y="11671"/>
                </a:lnTo>
                <a:cubicBezTo>
                  <a:pt x="9916" y="11671"/>
                  <a:pt x="9916" y="11671"/>
                  <a:pt x="9917" y="11671"/>
                </a:cubicBezTo>
                <a:lnTo>
                  <a:pt x="9924" y="11677"/>
                </a:lnTo>
                <a:cubicBezTo>
                  <a:pt x="9925" y="11678"/>
                  <a:pt x="9926" y="11678"/>
                  <a:pt x="9927" y="11678"/>
                </a:cubicBezTo>
                <a:lnTo>
                  <a:pt x="9938" y="11675"/>
                </a:lnTo>
                <a:cubicBezTo>
                  <a:pt x="9939" y="11675"/>
                  <a:pt x="9940" y="11675"/>
                  <a:pt x="9940" y="11675"/>
                </a:cubicBezTo>
                <a:lnTo>
                  <a:pt x="9950" y="11666"/>
                </a:lnTo>
                <a:cubicBezTo>
                  <a:pt x="9950" y="11666"/>
                  <a:pt x="9951" y="11666"/>
                  <a:pt x="9951" y="11665"/>
                </a:cubicBezTo>
                <a:lnTo>
                  <a:pt x="9952" y="11664"/>
                </a:lnTo>
                <a:lnTo>
                  <a:pt x="9953" y="11667"/>
                </a:lnTo>
                <a:lnTo>
                  <a:pt x="9950" y="11669"/>
                </a:lnTo>
                <a:cubicBezTo>
                  <a:pt x="9948" y="11670"/>
                  <a:pt x="9947" y="11672"/>
                  <a:pt x="9947" y="11674"/>
                </a:cubicBezTo>
                <a:cubicBezTo>
                  <a:pt x="9947" y="11676"/>
                  <a:pt x="9948" y="11678"/>
                  <a:pt x="9949" y="11679"/>
                </a:cubicBezTo>
                <a:lnTo>
                  <a:pt x="9952" y="11683"/>
                </a:lnTo>
                <a:cubicBezTo>
                  <a:pt x="9953" y="11683"/>
                  <a:pt x="9953" y="11684"/>
                  <a:pt x="9954" y="11684"/>
                </a:cubicBezTo>
                <a:lnTo>
                  <a:pt x="9957" y="11685"/>
                </a:lnTo>
                <a:cubicBezTo>
                  <a:pt x="9958" y="11685"/>
                  <a:pt x="9959" y="11686"/>
                  <a:pt x="9959" y="11686"/>
                </a:cubicBezTo>
                <a:lnTo>
                  <a:pt x="9970" y="11685"/>
                </a:lnTo>
                <a:cubicBezTo>
                  <a:pt x="9972" y="11685"/>
                  <a:pt x="9974" y="11684"/>
                  <a:pt x="9974" y="11682"/>
                </a:cubicBezTo>
                <a:lnTo>
                  <a:pt x="9975" y="11679"/>
                </a:lnTo>
                <a:cubicBezTo>
                  <a:pt x="9976" y="11678"/>
                  <a:pt x="9976" y="11677"/>
                  <a:pt x="9976" y="11676"/>
                </a:cubicBezTo>
                <a:lnTo>
                  <a:pt x="9977" y="11671"/>
                </a:lnTo>
                <a:lnTo>
                  <a:pt x="9981" y="11663"/>
                </a:lnTo>
                <a:lnTo>
                  <a:pt x="9983" y="11662"/>
                </a:lnTo>
                <a:lnTo>
                  <a:pt x="9984" y="11662"/>
                </a:lnTo>
                <a:lnTo>
                  <a:pt x="9988" y="11668"/>
                </a:lnTo>
                <a:lnTo>
                  <a:pt x="9995" y="11677"/>
                </a:lnTo>
                <a:cubicBezTo>
                  <a:pt x="9996" y="11678"/>
                  <a:pt x="9998" y="11679"/>
                  <a:pt x="9999" y="11679"/>
                </a:cubicBezTo>
                <a:cubicBezTo>
                  <a:pt x="10001" y="11678"/>
                  <a:pt x="10002" y="11678"/>
                  <a:pt x="10002" y="11676"/>
                </a:cubicBezTo>
                <a:lnTo>
                  <a:pt x="10004" y="11674"/>
                </a:lnTo>
                <a:cubicBezTo>
                  <a:pt x="10004" y="11673"/>
                  <a:pt x="10005" y="11672"/>
                  <a:pt x="10005" y="11671"/>
                </a:cubicBezTo>
                <a:lnTo>
                  <a:pt x="10005" y="11663"/>
                </a:lnTo>
                <a:lnTo>
                  <a:pt x="10016" y="11656"/>
                </a:lnTo>
                <a:lnTo>
                  <a:pt x="10020" y="11651"/>
                </a:lnTo>
                <a:lnTo>
                  <a:pt x="10018" y="11656"/>
                </a:lnTo>
                <a:cubicBezTo>
                  <a:pt x="10017" y="11658"/>
                  <a:pt x="10017" y="11660"/>
                  <a:pt x="10018" y="11662"/>
                </a:cubicBezTo>
                <a:lnTo>
                  <a:pt x="10022" y="11671"/>
                </a:lnTo>
                <a:cubicBezTo>
                  <a:pt x="10023" y="11672"/>
                  <a:pt x="10024" y="11673"/>
                  <a:pt x="10026" y="11674"/>
                </a:cubicBezTo>
                <a:cubicBezTo>
                  <a:pt x="10027" y="11674"/>
                  <a:pt x="10029" y="11673"/>
                  <a:pt x="10030" y="11672"/>
                </a:cubicBezTo>
                <a:lnTo>
                  <a:pt x="10035" y="11667"/>
                </a:lnTo>
                <a:cubicBezTo>
                  <a:pt x="10035" y="11667"/>
                  <a:pt x="10035" y="11666"/>
                  <a:pt x="10035" y="11666"/>
                </a:cubicBezTo>
                <a:lnTo>
                  <a:pt x="10040" y="11658"/>
                </a:lnTo>
                <a:lnTo>
                  <a:pt x="10041" y="11656"/>
                </a:lnTo>
                <a:lnTo>
                  <a:pt x="10042" y="11658"/>
                </a:lnTo>
                <a:cubicBezTo>
                  <a:pt x="10043" y="11659"/>
                  <a:pt x="10044" y="11660"/>
                  <a:pt x="10045" y="11660"/>
                </a:cubicBezTo>
                <a:lnTo>
                  <a:pt x="10047" y="11661"/>
                </a:lnTo>
                <a:lnTo>
                  <a:pt x="10048" y="11663"/>
                </a:lnTo>
                <a:cubicBezTo>
                  <a:pt x="10048" y="11664"/>
                  <a:pt x="10049" y="11664"/>
                  <a:pt x="10049" y="11665"/>
                </a:cubicBezTo>
                <a:lnTo>
                  <a:pt x="10051" y="11666"/>
                </a:lnTo>
                <a:cubicBezTo>
                  <a:pt x="10052" y="11668"/>
                  <a:pt x="10054" y="11669"/>
                  <a:pt x="10055" y="11668"/>
                </a:cubicBezTo>
                <a:lnTo>
                  <a:pt x="10057" y="11672"/>
                </a:lnTo>
                <a:cubicBezTo>
                  <a:pt x="10058" y="11674"/>
                  <a:pt x="10060" y="11675"/>
                  <a:pt x="10061" y="11675"/>
                </a:cubicBezTo>
                <a:lnTo>
                  <a:pt x="10067" y="11676"/>
                </a:lnTo>
                <a:cubicBezTo>
                  <a:pt x="10068" y="11676"/>
                  <a:pt x="10069" y="11676"/>
                  <a:pt x="10070" y="11675"/>
                </a:cubicBezTo>
                <a:lnTo>
                  <a:pt x="10079" y="11671"/>
                </a:lnTo>
                <a:lnTo>
                  <a:pt x="10078" y="11676"/>
                </a:lnTo>
                <a:lnTo>
                  <a:pt x="10071" y="11695"/>
                </a:lnTo>
                <a:cubicBezTo>
                  <a:pt x="10070" y="11698"/>
                  <a:pt x="10071" y="11702"/>
                  <a:pt x="10073" y="11704"/>
                </a:cubicBezTo>
                <a:lnTo>
                  <a:pt x="10080" y="11709"/>
                </a:lnTo>
                <a:lnTo>
                  <a:pt x="10084" y="11713"/>
                </a:lnTo>
                <a:cubicBezTo>
                  <a:pt x="10084" y="11714"/>
                  <a:pt x="10085" y="11715"/>
                  <a:pt x="10086" y="11715"/>
                </a:cubicBezTo>
                <a:lnTo>
                  <a:pt x="10091" y="11716"/>
                </a:lnTo>
                <a:cubicBezTo>
                  <a:pt x="10092" y="11716"/>
                  <a:pt x="10094" y="11715"/>
                  <a:pt x="10096" y="11713"/>
                </a:cubicBezTo>
                <a:lnTo>
                  <a:pt x="10101" y="11703"/>
                </a:lnTo>
                <a:lnTo>
                  <a:pt x="10115" y="11663"/>
                </a:lnTo>
                <a:lnTo>
                  <a:pt x="10119" y="11657"/>
                </a:lnTo>
                <a:lnTo>
                  <a:pt x="10129" y="11645"/>
                </a:lnTo>
                <a:lnTo>
                  <a:pt x="10134" y="11637"/>
                </a:lnTo>
                <a:cubicBezTo>
                  <a:pt x="10134" y="11637"/>
                  <a:pt x="10134" y="11636"/>
                  <a:pt x="10134" y="11636"/>
                </a:cubicBezTo>
                <a:lnTo>
                  <a:pt x="10138" y="11623"/>
                </a:lnTo>
                <a:lnTo>
                  <a:pt x="10139" y="11622"/>
                </a:lnTo>
                <a:cubicBezTo>
                  <a:pt x="10139" y="11622"/>
                  <a:pt x="10140" y="11621"/>
                  <a:pt x="10140" y="11620"/>
                </a:cubicBezTo>
                <a:lnTo>
                  <a:pt x="10142" y="11617"/>
                </a:lnTo>
                <a:cubicBezTo>
                  <a:pt x="10142" y="11616"/>
                  <a:pt x="10142" y="11616"/>
                  <a:pt x="10143" y="11615"/>
                </a:cubicBezTo>
                <a:lnTo>
                  <a:pt x="10157" y="11521"/>
                </a:lnTo>
                <a:lnTo>
                  <a:pt x="10162" y="11501"/>
                </a:lnTo>
                <a:lnTo>
                  <a:pt x="10174" y="11471"/>
                </a:lnTo>
                <a:cubicBezTo>
                  <a:pt x="10175" y="11470"/>
                  <a:pt x="10175" y="11470"/>
                  <a:pt x="10175" y="11469"/>
                </a:cubicBezTo>
                <a:lnTo>
                  <a:pt x="10176" y="11459"/>
                </a:lnTo>
                <a:lnTo>
                  <a:pt x="10177" y="11457"/>
                </a:lnTo>
                <a:lnTo>
                  <a:pt x="10181" y="11457"/>
                </a:lnTo>
                <a:cubicBezTo>
                  <a:pt x="10183" y="11457"/>
                  <a:pt x="10184" y="11455"/>
                  <a:pt x="10185" y="11453"/>
                </a:cubicBezTo>
                <a:lnTo>
                  <a:pt x="10186" y="11447"/>
                </a:lnTo>
                <a:cubicBezTo>
                  <a:pt x="10187" y="11447"/>
                  <a:pt x="10186" y="11445"/>
                  <a:pt x="10186" y="11445"/>
                </a:cubicBezTo>
                <a:lnTo>
                  <a:pt x="10189" y="11412"/>
                </a:lnTo>
                <a:lnTo>
                  <a:pt x="10189" y="11411"/>
                </a:lnTo>
                <a:lnTo>
                  <a:pt x="10194" y="11394"/>
                </a:lnTo>
                <a:lnTo>
                  <a:pt x="10196" y="11391"/>
                </a:lnTo>
                <a:lnTo>
                  <a:pt x="10202" y="11386"/>
                </a:lnTo>
                <a:lnTo>
                  <a:pt x="10206" y="11390"/>
                </a:lnTo>
                <a:cubicBezTo>
                  <a:pt x="10207" y="11391"/>
                  <a:pt x="10208" y="11391"/>
                  <a:pt x="10209" y="11391"/>
                </a:cubicBezTo>
                <a:lnTo>
                  <a:pt x="10213" y="11391"/>
                </a:lnTo>
                <a:cubicBezTo>
                  <a:pt x="10214" y="11392"/>
                  <a:pt x="10214" y="11392"/>
                  <a:pt x="10215" y="11391"/>
                </a:cubicBezTo>
                <a:lnTo>
                  <a:pt x="10219" y="11390"/>
                </a:lnTo>
                <a:cubicBezTo>
                  <a:pt x="10220" y="11389"/>
                  <a:pt x="10221" y="11389"/>
                  <a:pt x="10221" y="11388"/>
                </a:cubicBezTo>
                <a:lnTo>
                  <a:pt x="10224" y="11384"/>
                </a:lnTo>
                <a:cubicBezTo>
                  <a:pt x="10225" y="11383"/>
                  <a:pt x="10226" y="11383"/>
                  <a:pt x="10226" y="11382"/>
                </a:cubicBezTo>
                <a:lnTo>
                  <a:pt x="10228" y="11372"/>
                </a:lnTo>
                <a:lnTo>
                  <a:pt x="10228" y="11361"/>
                </a:lnTo>
                <a:lnTo>
                  <a:pt x="10228" y="11342"/>
                </a:lnTo>
                <a:cubicBezTo>
                  <a:pt x="10228" y="11341"/>
                  <a:pt x="10228" y="11340"/>
                  <a:pt x="10228" y="11340"/>
                </a:cubicBezTo>
                <a:lnTo>
                  <a:pt x="10224" y="11328"/>
                </a:lnTo>
                <a:lnTo>
                  <a:pt x="10223" y="11326"/>
                </a:lnTo>
                <a:lnTo>
                  <a:pt x="10223" y="11325"/>
                </a:lnTo>
                <a:cubicBezTo>
                  <a:pt x="10224" y="11325"/>
                  <a:pt x="10225" y="11325"/>
                  <a:pt x="10226" y="11324"/>
                </a:cubicBezTo>
                <a:lnTo>
                  <a:pt x="10230" y="11319"/>
                </a:lnTo>
                <a:lnTo>
                  <a:pt x="10232" y="11319"/>
                </a:lnTo>
                <a:lnTo>
                  <a:pt x="10240" y="11323"/>
                </a:lnTo>
                <a:cubicBezTo>
                  <a:pt x="10241" y="11324"/>
                  <a:pt x="10243" y="11324"/>
                  <a:pt x="10244" y="11323"/>
                </a:cubicBezTo>
                <a:lnTo>
                  <a:pt x="10247" y="11322"/>
                </a:lnTo>
                <a:cubicBezTo>
                  <a:pt x="10248" y="11321"/>
                  <a:pt x="10249" y="11320"/>
                  <a:pt x="10249" y="11319"/>
                </a:cubicBezTo>
                <a:lnTo>
                  <a:pt x="10251" y="11315"/>
                </a:lnTo>
                <a:cubicBezTo>
                  <a:pt x="10251" y="11315"/>
                  <a:pt x="10251" y="11314"/>
                  <a:pt x="10251" y="11314"/>
                </a:cubicBezTo>
                <a:lnTo>
                  <a:pt x="10252" y="11308"/>
                </a:lnTo>
                <a:cubicBezTo>
                  <a:pt x="10252" y="11307"/>
                  <a:pt x="10252" y="11307"/>
                  <a:pt x="10252" y="11306"/>
                </a:cubicBezTo>
                <a:lnTo>
                  <a:pt x="10251" y="11302"/>
                </a:lnTo>
                <a:cubicBezTo>
                  <a:pt x="10251" y="11300"/>
                  <a:pt x="10250" y="11298"/>
                  <a:pt x="10249" y="11297"/>
                </a:cubicBezTo>
                <a:lnTo>
                  <a:pt x="10247" y="11295"/>
                </a:lnTo>
                <a:cubicBezTo>
                  <a:pt x="10245" y="11294"/>
                  <a:pt x="10243" y="11294"/>
                  <a:pt x="10242" y="11295"/>
                </a:cubicBezTo>
                <a:lnTo>
                  <a:pt x="10238" y="11297"/>
                </a:lnTo>
                <a:cubicBezTo>
                  <a:pt x="10238" y="11297"/>
                  <a:pt x="10238" y="11298"/>
                  <a:pt x="10238" y="11298"/>
                </a:cubicBezTo>
                <a:lnTo>
                  <a:pt x="10236" y="11301"/>
                </a:lnTo>
                <a:lnTo>
                  <a:pt x="10235" y="11298"/>
                </a:lnTo>
                <a:lnTo>
                  <a:pt x="10242" y="11268"/>
                </a:lnTo>
                <a:lnTo>
                  <a:pt x="10243" y="11260"/>
                </a:lnTo>
                <a:lnTo>
                  <a:pt x="10243" y="11254"/>
                </a:lnTo>
                <a:lnTo>
                  <a:pt x="10242" y="11239"/>
                </a:lnTo>
                <a:lnTo>
                  <a:pt x="10242" y="11236"/>
                </a:lnTo>
                <a:lnTo>
                  <a:pt x="10249" y="11222"/>
                </a:lnTo>
                <a:cubicBezTo>
                  <a:pt x="10249" y="11221"/>
                  <a:pt x="10249" y="11220"/>
                  <a:pt x="10249" y="11220"/>
                </a:cubicBezTo>
                <a:lnTo>
                  <a:pt x="10250" y="11214"/>
                </a:lnTo>
                <a:cubicBezTo>
                  <a:pt x="10251" y="11213"/>
                  <a:pt x="10250" y="11211"/>
                  <a:pt x="10250" y="11209"/>
                </a:cubicBezTo>
                <a:lnTo>
                  <a:pt x="10247" y="11204"/>
                </a:lnTo>
                <a:lnTo>
                  <a:pt x="10245" y="11200"/>
                </a:lnTo>
                <a:lnTo>
                  <a:pt x="10243" y="11195"/>
                </a:lnTo>
                <a:lnTo>
                  <a:pt x="10242" y="11184"/>
                </a:lnTo>
                <a:lnTo>
                  <a:pt x="10243" y="11177"/>
                </a:lnTo>
                <a:lnTo>
                  <a:pt x="10244" y="11175"/>
                </a:lnTo>
                <a:lnTo>
                  <a:pt x="10247" y="11175"/>
                </a:lnTo>
                <a:cubicBezTo>
                  <a:pt x="10249" y="11175"/>
                  <a:pt x="10252" y="11172"/>
                  <a:pt x="10252" y="11169"/>
                </a:cubicBezTo>
                <a:lnTo>
                  <a:pt x="10252" y="11166"/>
                </a:lnTo>
                <a:cubicBezTo>
                  <a:pt x="10253" y="11166"/>
                  <a:pt x="10255" y="11166"/>
                  <a:pt x="10257" y="11165"/>
                </a:cubicBezTo>
                <a:lnTo>
                  <a:pt x="10257" y="11163"/>
                </a:lnTo>
                <a:cubicBezTo>
                  <a:pt x="10258" y="11162"/>
                  <a:pt x="10259" y="11162"/>
                  <a:pt x="10259" y="11161"/>
                </a:cubicBezTo>
                <a:lnTo>
                  <a:pt x="10260" y="11158"/>
                </a:lnTo>
                <a:lnTo>
                  <a:pt x="10269" y="11163"/>
                </a:lnTo>
                <a:cubicBezTo>
                  <a:pt x="10270" y="11164"/>
                  <a:pt x="10271" y="11163"/>
                  <a:pt x="10271" y="11163"/>
                </a:cubicBezTo>
                <a:lnTo>
                  <a:pt x="10275" y="11163"/>
                </a:lnTo>
                <a:cubicBezTo>
                  <a:pt x="10276" y="11163"/>
                  <a:pt x="10278" y="11162"/>
                  <a:pt x="10278" y="11160"/>
                </a:cubicBezTo>
                <a:cubicBezTo>
                  <a:pt x="10279" y="11158"/>
                  <a:pt x="10279" y="11156"/>
                  <a:pt x="10278" y="11154"/>
                </a:cubicBezTo>
                <a:lnTo>
                  <a:pt x="10276" y="11147"/>
                </a:lnTo>
                <a:lnTo>
                  <a:pt x="10273" y="11141"/>
                </a:lnTo>
                <a:lnTo>
                  <a:pt x="10273" y="11138"/>
                </a:lnTo>
                <a:lnTo>
                  <a:pt x="10273" y="11137"/>
                </a:lnTo>
                <a:cubicBezTo>
                  <a:pt x="10275" y="11136"/>
                  <a:pt x="10276" y="11133"/>
                  <a:pt x="10275" y="11130"/>
                </a:cubicBezTo>
                <a:lnTo>
                  <a:pt x="10271" y="11115"/>
                </a:lnTo>
                <a:lnTo>
                  <a:pt x="10268" y="11111"/>
                </a:lnTo>
                <a:cubicBezTo>
                  <a:pt x="10267" y="11109"/>
                  <a:pt x="10266" y="11108"/>
                  <a:pt x="10264" y="11107"/>
                </a:cubicBezTo>
                <a:lnTo>
                  <a:pt x="10263" y="11107"/>
                </a:lnTo>
                <a:cubicBezTo>
                  <a:pt x="10263" y="11107"/>
                  <a:pt x="10262" y="11107"/>
                  <a:pt x="10261" y="11107"/>
                </a:cubicBezTo>
                <a:lnTo>
                  <a:pt x="10253" y="11090"/>
                </a:lnTo>
                <a:lnTo>
                  <a:pt x="10250" y="11078"/>
                </a:lnTo>
                <a:lnTo>
                  <a:pt x="10248" y="11064"/>
                </a:lnTo>
                <a:lnTo>
                  <a:pt x="10249" y="11052"/>
                </a:lnTo>
                <a:lnTo>
                  <a:pt x="10256" y="11045"/>
                </a:lnTo>
                <a:cubicBezTo>
                  <a:pt x="10257" y="11043"/>
                  <a:pt x="10258" y="11040"/>
                  <a:pt x="10257" y="11038"/>
                </a:cubicBezTo>
                <a:lnTo>
                  <a:pt x="10251" y="11022"/>
                </a:lnTo>
                <a:lnTo>
                  <a:pt x="10254" y="11014"/>
                </a:lnTo>
                <a:lnTo>
                  <a:pt x="10271" y="11001"/>
                </a:lnTo>
                <a:cubicBezTo>
                  <a:pt x="10273" y="11000"/>
                  <a:pt x="10274" y="10998"/>
                  <a:pt x="10274" y="10997"/>
                </a:cubicBezTo>
                <a:cubicBezTo>
                  <a:pt x="10274" y="10995"/>
                  <a:pt x="10274" y="10993"/>
                  <a:pt x="10273" y="10992"/>
                </a:cubicBezTo>
                <a:lnTo>
                  <a:pt x="10271" y="10990"/>
                </a:lnTo>
                <a:cubicBezTo>
                  <a:pt x="10272" y="10990"/>
                  <a:pt x="10272" y="10989"/>
                  <a:pt x="10273" y="10989"/>
                </a:cubicBezTo>
                <a:lnTo>
                  <a:pt x="10275" y="10983"/>
                </a:lnTo>
                <a:cubicBezTo>
                  <a:pt x="10276" y="10980"/>
                  <a:pt x="10275" y="10977"/>
                  <a:pt x="10273" y="10975"/>
                </a:cubicBezTo>
                <a:lnTo>
                  <a:pt x="10268" y="10969"/>
                </a:lnTo>
                <a:lnTo>
                  <a:pt x="10269" y="10963"/>
                </a:lnTo>
                <a:lnTo>
                  <a:pt x="10272" y="10963"/>
                </a:lnTo>
                <a:lnTo>
                  <a:pt x="10285" y="10966"/>
                </a:lnTo>
                <a:cubicBezTo>
                  <a:pt x="10286" y="10966"/>
                  <a:pt x="10286" y="10966"/>
                  <a:pt x="10286" y="10966"/>
                </a:cubicBezTo>
                <a:cubicBezTo>
                  <a:pt x="10289" y="10966"/>
                  <a:pt x="10292" y="10963"/>
                  <a:pt x="10292" y="10959"/>
                </a:cubicBezTo>
                <a:cubicBezTo>
                  <a:pt x="10292" y="10958"/>
                  <a:pt x="10291" y="10957"/>
                  <a:pt x="10291" y="10956"/>
                </a:cubicBezTo>
                <a:lnTo>
                  <a:pt x="10290" y="10950"/>
                </a:lnTo>
                <a:lnTo>
                  <a:pt x="10294" y="10949"/>
                </a:lnTo>
                <a:cubicBezTo>
                  <a:pt x="10294" y="10949"/>
                  <a:pt x="10294" y="10948"/>
                  <a:pt x="10295" y="10948"/>
                </a:cubicBezTo>
                <a:lnTo>
                  <a:pt x="10299" y="10944"/>
                </a:lnTo>
                <a:cubicBezTo>
                  <a:pt x="10301" y="10943"/>
                  <a:pt x="10301" y="10941"/>
                  <a:pt x="10301" y="10938"/>
                </a:cubicBezTo>
                <a:cubicBezTo>
                  <a:pt x="10301" y="10936"/>
                  <a:pt x="10300" y="10933"/>
                  <a:pt x="10298" y="10933"/>
                </a:cubicBezTo>
                <a:lnTo>
                  <a:pt x="10294" y="10931"/>
                </a:lnTo>
                <a:lnTo>
                  <a:pt x="10292" y="10929"/>
                </a:lnTo>
                <a:lnTo>
                  <a:pt x="10292" y="10926"/>
                </a:lnTo>
                <a:lnTo>
                  <a:pt x="10292" y="10923"/>
                </a:lnTo>
                <a:lnTo>
                  <a:pt x="10296" y="10922"/>
                </a:lnTo>
                <a:cubicBezTo>
                  <a:pt x="10297" y="10922"/>
                  <a:pt x="10298" y="10921"/>
                  <a:pt x="10299" y="10919"/>
                </a:cubicBezTo>
                <a:lnTo>
                  <a:pt x="10301" y="10917"/>
                </a:lnTo>
                <a:cubicBezTo>
                  <a:pt x="10301" y="10915"/>
                  <a:pt x="10301" y="10914"/>
                  <a:pt x="10301" y="10912"/>
                </a:cubicBezTo>
                <a:cubicBezTo>
                  <a:pt x="10304" y="10912"/>
                  <a:pt x="10306" y="10909"/>
                  <a:pt x="10306" y="10906"/>
                </a:cubicBezTo>
                <a:cubicBezTo>
                  <a:pt x="10306" y="10905"/>
                  <a:pt x="10306" y="10903"/>
                  <a:pt x="10305" y="10902"/>
                </a:cubicBezTo>
                <a:lnTo>
                  <a:pt x="10303" y="10892"/>
                </a:lnTo>
                <a:lnTo>
                  <a:pt x="10297" y="10878"/>
                </a:lnTo>
                <a:lnTo>
                  <a:pt x="10290" y="10853"/>
                </a:lnTo>
                <a:cubicBezTo>
                  <a:pt x="10290" y="10852"/>
                  <a:pt x="10289" y="10850"/>
                  <a:pt x="10287" y="10849"/>
                </a:cubicBezTo>
                <a:lnTo>
                  <a:pt x="10278" y="10844"/>
                </a:lnTo>
                <a:cubicBezTo>
                  <a:pt x="10278" y="10844"/>
                  <a:pt x="10277" y="10845"/>
                  <a:pt x="10276" y="10844"/>
                </a:cubicBezTo>
                <a:lnTo>
                  <a:pt x="10269" y="10844"/>
                </a:lnTo>
                <a:lnTo>
                  <a:pt x="10269" y="10842"/>
                </a:lnTo>
                <a:cubicBezTo>
                  <a:pt x="10269" y="10842"/>
                  <a:pt x="10269" y="10841"/>
                  <a:pt x="10269" y="10840"/>
                </a:cubicBezTo>
                <a:cubicBezTo>
                  <a:pt x="10270" y="10840"/>
                  <a:pt x="10271" y="10840"/>
                  <a:pt x="10272" y="10840"/>
                </a:cubicBezTo>
                <a:lnTo>
                  <a:pt x="10285" y="10822"/>
                </a:lnTo>
                <a:lnTo>
                  <a:pt x="10287" y="10821"/>
                </a:lnTo>
                <a:cubicBezTo>
                  <a:pt x="10288" y="10820"/>
                  <a:pt x="10289" y="10820"/>
                  <a:pt x="10289" y="10819"/>
                </a:cubicBezTo>
                <a:lnTo>
                  <a:pt x="10290" y="10815"/>
                </a:lnTo>
                <a:cubicBezTo>
                  <a:pt x="10291" y="10814"/>
                  <a:pt x="10291" y="10813"/>
                  <a:pt x="10290" y="10811"/>
                </a:cubicBezTo>
                <a:lnTo>
                  <a:pt x="10289" y="10804"/>
                </a:lnTo>
                <a:cubicBezTo>
                  <a:pt x="10289" y="10803"/>
                  <a:pt x="10289" y="10802"/>
                  <a:pt x="10289" y="10802"/>
                </a:cubicBezTo>
                <a:lnTo>
                  <a:pt x="10287" y="10799"/>
                </a:lnTo>
                <a:cubicBezTo>
                  <a:pt x="10287" y="10798"/>
                  <a:pt x="10288" y="10797"/>
                  <a:pt x="10288" y="10796"/>
                </a:cubicBezTo>
                <a:lnTo>
                  <a:pt x="10288" y="10791"/>
                </a:lnTo>
                <a:cubicBezTo>
                  <a:pt x="10288" y="10790"/>
                  <a:pt x="10288" y="10790"/>
                  <a:pt x="10288" y="10789"/>
                </a:cubicBezTo>
                <a:lnTo>
                  <a:pt x="10286" y="10781"/>
                </a:lnTo>
                <a:cubicBezTo>
                  <a:pt x="10286" y="10782"/>
                  <a:pt x="10287" y="10781"/>
                  <a:pt x="10287" y="10781"/>
                </a:cubicBezTo>
                <a:lnTo>
                  <a:pt x="10304" y="10784"/>
                </a:lnTo>
                <a:cubicBezTo>
                  <a:pt x="10306" y="10784"/>
                  <a:pt x="10307" y="10783"/>
                  <a:pt x="10308" y="10782"/>
                </a:cubicBezTo>
                <a:cubicBezTo>
                  <a:pt x="10309" y="10781"/>
                  <a:pt x="10310" y="10779"/>
                  <a:pt x="10310" y="10777"/>
                </a:cubicBezTo>
                <a:lnTo>
                  <a:pt x="10310" y="10774"/>
                </a:lnTo>
                <a:cubicBezTo>
                  <a:pt x="10311" y="10773"/>
                  <a:pt x="10312" y="10771"/>
                  <a:pt x="10312" y="10768"/>
                </a:cubicBezTo>
                <a:cubicBezTo>
                  <a:pt x="10312" y="10767"/>
                  <a:pt x="10312" y="10766"/>
                  <a:pt x="10311" y="10764"/>
                </a:cubicBezTo>
                <a:lnTo>
                  <a:pt x="10309" y="10758"/>
                </a:lnTo>
                <a:cubicBezTo>
                  <a:pt x="10309" y="10757"/>
                  <a:pt x="10309" y="10757"/>
                  <a:pt x="10308" y="10756"/>
                </a:cubicBezTo>
                <a:lnTo>
                  <a:pt x="10304" y="10751"/>
                </a:lnTo>
                <a:cubicBezTo>
                  <a:pt x="10304" y="10751"/>
                  <a:pt x="10304" y="10751"/>
                  <a:pt x="10304" y="10751"/>
                </a:cubicBezTo>
                <a:cubicBezTo>
                  <a:pt x="10306" y="10750"/>
                  <a:pt x="10307" y="10749"/>
                  <a:pt x="10308" y="10747"/>
                </a:cubicBezTo>
                <a:lnTo>
                  <a:pt x="10309" y="10743"/>
                </a:lnTo>
                <a:cubicBezTo>
                  <a:pt x="10311" y="10741"/>
                  <a:pt x="10310" y="10737"/>
                  <a:pt x="10308" y="10735"/>
                </a:cubicBezTo>
                <a:lnTo>
                  <a:pt x="10301" y="10728"/>
                </a:lnTo>
                <a:lnTo>
                  <a:pt x="10254" y="10659"/>
                </a:lnTo>
                <a:cubicBezTo>
                  <a:pt x="10254" y="10659"/>
                  <a:pt x="10254" y="10658"/>
                  <a:pt x="10254" y="10658"/>
                </a:cubicBezTo>
                <a:lnTo>
                  <a:pt x="10256" y="10653"/>
                </a:lnTo>
                <a:lnTo>
                  <a:pt x="10261" y="10656"/>
                </a:lnTo>
                <a:lnTo>
                  <a:pt x="10265" y="10662"/>
                </a:lnTo>
                <a:cubicBezTo>
                  <a:pt x="10266" y="10664"/>
                  <a:pt x="10267" y="10665"/>
                  <a:pt x="10269" y="10665"/>
                </a:cubicBezTo>
                <a:cubicBezTo>
                  <a:pt x="10270" y="10665"/>
                  <a:pt x="10272" y="10664"/>
                  <a:pt x="10273" y="10662"/>
                </a:cubicBezTo>
                <a:lnTo>
                  <a:pt x="10275" y="10659"/>
                </a:lnTo>
                <a:cubicBezTo>
                  <a:pt x="10276" y="10659"/>
                  <a:pt x="10276" y="10658"/>
                  <a:pt x="10276" y="10657"/>
                </a:cubicBezTo>
                <a:cubicBezTo>
                  <a:pt x="10276" y="10657"/>
                  <a:pt x="10276" y="10658"/>
                  <a:pt x="10276" y="10658"/>
                </a:cubicBezTo>
                <a:cubicBezTo>
                  <a:pt x="10277" y="10660"/>
                  <a:pt x="10278" y="10661"/>
                  <a:pt x="10280" y="10661"/>
                </a:cubicBezTo>
                <a:lnTo>
                  <a:pt x="10291" y="10663"/>
                </a:lnTo>
                <a:lnTo>
                  <a:pt x="10296" y="10662"/>
                </a:lnTo>
                <a:cubicBezTo>
                  <a:pt x="10298" y="10662"/>
                  <a:pt x="10299" y="10662"/>
                  <a:pt x="10300" y="10660"/>
                </a:cubicBezTo>
                <a:lnTo>
                  <a:pt x="10301" y="10659"/>
                </a:lnTo>
                <a:cubicBezTo>
                  <a:pt x="10301" y="10660"/>
                  <a:pt x="10302" y="10660"/>
                  <a:pt x="10302" y="10661"/>
                </a:cubicBezTo>
                <a:lnTo>
                  <a:pt x="10305" y="10666"/>
                </a:lnTo>
                <a:cubicBezTo>
                  <a:pt x="10305" y="10666"/>
                  <a:pt x="10306" y="10666"/>
                  <a:pt x="10306" y="10667"/>
                </a:cubicBezTo>
                <a:lnTo>
                  <a:pt x="10311" y="10671"/>
                </a:lnTo>
                <a:cubicBezTo>
                  <a:pt x="10312" y="10671"/>
                  <a:pt x="10312" y="10671"/>
                  <a:pt x="10313" y="10671"/>
                </a:cubicBezTo>
                <a:lnTo>
                  <a:pt x="10318" y="10671"/>
                </a:lnTo>
                <a:cubicBezTo>
                  <a:pt x="10320" y="10671"/>
                  <a:pt x="10321" y="10670"/>
                  <a:pt x="10322" y="10668"/>
                </a:cubicBezTo>
                <a:lnTo>
                  <a:pt x="10325" y="10662"/>
                </a:lnTo>
                <a:cubicBezTo>
                  <a:pt x="10325" y="10660"/>
                  <a:pt x="10326" y="10659"/>
                  <a:pt x="10325" y="10658"/>
                </a:cubicBezTo>
                <a:lnTo>
                  <a:pt x="10325" y="10651"/>
                </a:lnTo>
                <a:cubicBezTo>
                  <a:pt x="10325" y="10650"/>
                  <a:pt x="10324" y="10649"/>
                  <a:pt x="10324" y="10649"/>
                </a:cubicBezTo>
                <a:cubicBezTo>
                  <a:pt x="10327" y="10649"/>
                  <a:pt x="10329" y="10646"/>
                  <a:pt x="10329" y="10642"/>
                </a:cubicBezTo>
                <a:cubicBezTo>
                  <a:pt x="10329" y="10640"/>
                  <a:pt x="10328" y="10639"/>
                  <a:pt x="10327" y="10637"/>
                </a:cubicBezTo>
                <a:lnTo>
                  <a:pt x="10325" y="10633"/>
                </a:lnTo>
                <a:lnTo>
                  <a:pt x="10320" y="10624"/>
                </a:lnTo>
                <a:lnTo>
                  <a:pt x="10318" y="10622"/>
                </a:lnTo>
                <a:lnTo>
                  <a:pt x="10318" y="10612"/>
                </a:lnTo>
                <a:lnTo>
                  <a:pt x="10317" y="10607"/>
                </a:lnTo>
                <a:cubicBezTo>
                  <a:pt x="10317" y="10605"/>
                  <a:pt x="10316" y="10603"/>
                  <a:pt x="10315" y="10603"/>
                </a:cubicBezTo>
                <a:lnTo>
                  <a:pt x="10313" y="10601"/>
                </a:lnTo>
                <a:cubicBezTo>
                  <a:pt x="10311" y="10600"/>
                  <a:pt x="10308" y="10600"/>
                  <a:pt x="10306" y="10603"/>
                </a:cubicBezTo>
                <a:lnTo>
                  <a:pt x="10306" y="10599"/>
                </a:lnTo>
                <a:cubicBezTo>
                  <a:pt x="10307" y="10598"/>
                  <a:pt x="10308" y="10596"/>
                  <a:pt x="10308" y="10593"/>
                </a:cubicBezTo>
                <a:cubicBezTo>
                  <a:pt x="10308" y="10591"/>
                  <a:pt x="10308" y="10589"/>
                  <a:pt x="10307" y="10588"/>
                </a:cubicBezTo>
                <a:lnTo>
                  <a:pt x="10306" y="10586"/>
                </a:lnTo>
                <a:lnTo>
                  <a:pt x="10307" y="10586"/>
                </a:lnTo>
                <a:cubicBezTo>
                  <a:pt x="10307" y="10586"/>
                  <a:pt x="10307" y="10586"/>
                  <a:pt x="10308" y="10586"/>
                </a:cubicBezTo>
                <a:lnTo>
                  <a:pt x="10310" y="10588"/>
                </a:lnTo>
                <a:cubicBezTo>
                  <a:pt x="10312" y="10589"/>
                  <a:pt x="10314" y="10590"/>
                  <a:pt x="10315" y="10589"/>
                </a:cubicBezTo>
                <a:lnTo>
                  <a:pt x="10317" y="10587"/>
                </a:lnTo>
                <a:cubicBezTo>
                  <a:pt x="10318" y="10587"/>
                  <a:pt x="10318" y="10585"/>
                  <a:pt x="10319" y="10584"/>
                </a:cubicBezTo>
                <a:lnTo>
                  <a:pt x="10322" y="10579"/>
                </a:lnTo>
                <a:cubicBezTo>
                  <a:pt x="10322" y="10577"/>
                  <a:pt x="10322" y="10575"/>
                  <a:pt x="10322" y="10573"/>
                </a:cubicBezTo>
                <a:lnTo>
                  <a:pt x="10318" y="10565"/>
                </a:lnTo>
                <a:cubicBezTo>
                  <a:pt x="10317" y="10564"/>
                  <a:pt x="10317" y="10563"/>
                  <a:pt x="10316" y="10562"/>
                </a:cubicBezTo>
                <a:lnTo>
                  <a:pt x="10311" y="10558"/>
                </a:lnTo>
                <a:lnTo>
                  <a:pt x="10311" y="10558"/>
                </a:lnTo>
                <a:lnTo>
                  <a:pt x="10312" y="10553"/>
                </a:lnTo>
                <a:cubicBezTo>
                  <a:pt x="10312" y="10552"/>
                  <a:pt x="10313" y="10552"/>
                  <a:pt x="10313" y="10551"/>
                </a:cubicBezTo>
                <a:lnTo>
                  <a:pt x="10312" y="10548"/>
                </a:lnTo>
                <a:lnTo>
                  <a:pt x="10315" y="10547"/>
                </a:lnTo>
                <a:cubicBezTo>
                  <a:pt x="10316" y="10546"/>
                  <a:pt x="10317" y="10544"/>
                  <a:pt x="10317" y="10543"/>
                </a:cubicBezTo>
                <a:cubicBezTo>
                  <a:pt x="10318" y="10541"/>
                  <a:pt x="10317" y="10539"/>
                  <a:pt x="10316" y="10537"/>
                </a:cubicBezTo>
                <a:lnTo>
                  <a:pt x="10311" y="10525"/>
                </a:lnTo>
                <a:lnTo>
                  <a:pt x="10303" y="10511"/>
                </a:lnTo>
                <a:lnTo>
                  <a:pt x="10302" y="10509"/>
                </a:lnTo>
                <a:cubicBezTo>
                  <a:pt x="10303" y="10508"/>
                  <a:pt x="10304" y="10507"/>
                  <a:pt x="10304" y="10506"/>
                </a:cubicBezTo>
                <a:cubicBezTo>
                  <a:pt x="10305" y="10506"/>
                  <a:pt x="10305" y="10506"/>
                  <a:pt x="10306" y="10506"/>
                </a:cubicBezTo>
                <a:lnTo>
                  <a:pt x="10320" y="10518"/>
                </a:lnTo>
                <a:cubicBezTo>
                  <a:pt x="10321" y="10519"/>
                  <a:pt x="10322" y="10520"/>
                  <a:pt x="10323" y="10519"/>
                </a:cubicBezTo>
                <a:cubicBezTo>
                  <a:pt x="10325" y="10519"/>
                  <a:pt x="10326" y="10518"/>
                  <a:pt x="10327" y="10516"/>
                </a:cubicBezTo>
                <a:lnTo>
                  <a:pt x="10335" y="10497"/>
                </a:lnTo>
                <a:cubicBezTo>
                  <a:pt x="10336" y="10495"/>
                  <a:pt x="10336" y="10492"/>
                  <a:pt x="10335" y="10490"/>
                </a:cubicBezTo>
                <a:cubicBezTo>
                  <a:pt x="10335" y="10490"/>
                  <a:pt x="10335" y="10490"/>
                  <a:pt x="10335" y="10489"/>
                </a:cubicBezTo>
                <a:lnTo>
                  <a:pt x="10337" y="10489"/>
                </a:lnTo>
                <a:cubicBezTo>
                  <a:pt x="10338" y="10487"/>
                  <a:pt x="10339" y="10485"/>
                  <a:pt x="10339" y="10484"/>
                </a:cubicBezTo>
                <a:lnTo>
                  <a:pt x="10339" y="10475"/>
                </a:lnTo>
                <a:lnTo>
                  <a:pt x="10338" y="10465"/>
                </a:lnTo>
                <a:lnTo>
                  <a:pt x="10336" y="10455"/>
                </a:lnTo>
                <a:lnTo>
                  <a:pt x="10333" y="10449"/>
                </a:lnTo>
                <a:cubicBezTo>
                  <a:pt x="10333" y="10449"/>
                  <a:pt x="10333" y="10448"/>
                  <a:pt x="10333" y="10448"/>
                </a:cubicBezTo>
                <a:cubicBezTo>
                  <a:pt x="10334" y="10447"/>
                  <a:pt x="10334" y="10445"/>
                  <a:pt x="10334" y="10443"/>
                </a:cubicBezTo>
                <a:cubicBezTo>
                  <a:pt x="10334" y="10441"/>
                  <a:pt x="10333" y="10439"/>
                  <a:pt x="10332" y="10438"/>
                </a:cubicBezTo>
                <a:lnTo>
                  <a:pt x="10317" y="10427"/>
                </a:lnTo>
                <a:lnTo>
                  <a:pt x="10320" y="10425"/>
                </a:lnTo>
                <a:cubicBezTo>
                  <a:pt x="10320" y="10425"/>
                  <a:pt x="10321" y="10423"/>
                  <a:pt x="10322" y="10422"/>
                </a:cubicBezTo>
                <a:lnTo>
                  <a:pt x="10322" y="10420"/>
                </a:lnTo>
                <a:cubicBezTo>
                  <a:pt x="10322" y="10419"/>
                  <a:pt x="10323" y="10418"/>
                  <a:pt x="10323" y="10417"/>
                </a:cubicBezTo>
                <a:lnTo>
                  <a:pt x="10323" y="10415"/>
                </a:lnTo>
                <a:cubicBezTo>
                  <a:pt x="10324" y="10415"/>
                  <a:pt x="10326" y="10415"/>
                  <a:pt x="10327" y="10414"/>
                </a:cubicBezTo>
                <a:lnTo>
                  <a:pt x="10328" y="10413"/>
                </a:lnTo>
                <a:cubicBezTo>
                  <a:pt x="10329" y="10412"/>
                  <a:pt x="10330" y="10411"/>
                  <a:pt x="10330" y="10409"/>
                </a:cubicBezTo>
                <a:lnTo>
                  <a:pt x="10333" y="10398"/>
                </a:lnTo>
                <a:cubicBezTo>
                  <a:pt x="10333" y="10396"/>
                  <a:pt x="10333" y="10395"/>
                  <a:pt x="10332" y="10393"/>
                </a:cubicBezTo>
                <a:cubicBezTo>
                  <a:pt x="10332" y="10391"/>
                  <a:pt x="10331" y="10390"/>
                  <a:pt x="10329" y="10390"/>
                </a:cubicBezTo>
                <a:lnTo>
                  <a:pt x="10327" y="10390"/>
                </a:lnTo>
                <a:cubicBezTo>
                  <a:pt x="10327" y="10389"/>
                  <a:pt x="10327" y="10388"/>
                  <a:pt x="10327" y="10387"/>
                </a:cubicBezTo>
                <a:cubicBezTo>
                  <a:pt x="10327" y="10386"/>
                  <a:pt x="10327" y="10385"/>
                  <a:pt x="10327" y="10384"/>
                </a:cubicBezTo>
                <a:lnTo>
                  <a:pt x="10326" y="10372"/>
                </a:lnTo>
                <a:cubicBezTo>
                  <a:pt x="10326" y="10371"/>
                  <a:pt x="10326" y="10370"/>
                  <a:pt x="10325" y="10370"/>
                </a:cubicBezTo>
                <a:lnTo>
                  <a:pt x="10325" y="10366"/>
                </a:lnTo>
                <a:cubicBezTo>
                  <a:pt x="10324" y="10365"/>
                  <a:pt x="10323" y="10365"/>
                  <a:pt x="10323" y="10364"/>
                </a:cubicBezTo>
                <a:lnTo>
                  <a:pt x="10320" y="10361"/>
                </a:lnTo>
                <a:cubicBezTo>
                  <a:pt x="10319" y="10359"/>
                  <a:pt x="10317" y="10359"/>
                  <a:pt x="10315" y="10360"/>
                </a:cubicBezTo>
                <a:cubicBezTo>
                  <a:pt x="10314" y="10360"/>
                  <a:pt x="10313" y="10362"/>
                  <a:pt x="10312" y="10364"/>
                </a:cubicBezTo>
                <a:lnTo>
                  <a:pt x="10311" y="10366"/>
                </a:lnTo>
                <a:lnTo>
                  <a:pt x="10312" y="10359"/>
                </a:lnTo>
                <a:lnTo>
                  <a:pt x="10312" y="10353"/>
                </a:lnTo>
                <a:cubicBezTo>
                  <a:pt x="10312" y="10353"/>
                  <a:pt x="10312" y="10352"/>
                  <a:pt x="10311" y="10351"/>
                </a:cubicBezTo>
                <a:lnTo>
                  <a:pt x="10309" y="10343"/>
                </a:lnTo>
                <a:cubicBezTo>
                  <a:pt x="10309" y="10342"/>
                  <a:pt x="10308" y="10341"/>
                  <a:pt x="10308" y="10340"/>
                </a:cubicBezTo>
                <a:lnTo>
                  <a:pt x="10304" y="10337"/>
                </a:lnTo>
                <a:cubicBezTo>
                  <a:pt x="10304" y="10337"/>
                  <a:pt x="10303" y="10336"/>
                  <a:pt x="10302" y="10336"/>
                </a:cubicBezTo>
                <a:lnTo>
                  <a:pt x="10295" y="10335"/>
                </a:lnTo>
                <a:lnTo>
                  <a:pt x="10287" y="10329"/>
                </a:lnTo>
                <a:lnTo>
                  <a:pt x="10306" y="10334"/>
                </a:lnTo>
                <a:lnTo>
                  <a:pt x="10310" y="10337"/>
                </a:lnTo>
                <a:cubicBezTo>
                  <a:pt x="10311" y="10338"/>
                  <a:pt x="10312" y="10339"/>
                  <a:pt x="10313" y="10339"/>
                </a:cubicBezTo>
                <a:lnTo>
                  <a:pt x="10315" y="10339"/>
                </a:lnTo>
                <a:cubicBezTo>
                  <a:pt x="10316" y="10339"/>
                  <a:pt x="10317" y="10339"/>
                  <a:pt x="10318" y="10337"/>
                </a:cubicBezTo>
                <a:lnTo>
                  <a:pt x="10323" y="10330"/>
                </a:lnTo>
                <a:lnTo>
                  <a:pt x="10329" y="10329"/>
                </a:lnTo>
                <a:lnTo>
                  <a:pt x="10337" y="10324"/>
                </a:lnTo>
                <a:cubicBezTo>
                  <a:pt x="10338" y="10324"/>
                  <a:pt x="10339" y="10324"/>
                  <a:pt x="10339" y="10323"/>
                </a:cubicBezTo>
                <a:lnTo>
                  <a:pt x="10345" y="10316"/>
                </a:lnTo>
                <a:cubicBezTo>
                  <a:pt x="10346" y="10314"/>
                  <a:pt x="10347" y="10312"/>
                  <a:pt x="10346" y="10310"/>
                </a:cubicBezTo>
                <a:lnTo>
                  <a:pt x="10345" y="10306"/>
                </a:lnTo>
                <a:lnTo>
                  <a:pt x="10357" y="10306"/>
                </a:lnTo>
                <a:cubicBezTo>
                  <a:pt x="10358" y="10306"/>
                  <a:pt x="10359" y="10305"/>
                  <a:pt x="10360" y="10305"/>
                </a:cubicBezTo>
                <a:lnTo>
                  <a:pt x="10366" y="10300"/>
                </a:lnTo>
                <a:cubicBezTo>
                  <a:pt x="10367" y="10299"/>
                  <a:pt x="10368" y="10297"/>
                  <a:pt x="10368" y="10295"/>
                </a:cubicBezTo>
                <a:cubicBezTo>
                  <a:pt x="10369" y="10293"/>
                  <a:pt x="10368" y="10292"/>
                  <a:pt x="10367" y="10290"/>
                </a:cubicBezTo>
                <a:lnTo>
                  <a:pt x="10353" y="10273"/>
                </a:lnTo>
                <a:cubicBezTo>
                  <a:pt x="10352" y="10273"/>
                  <a:pt x="10351" y="10272"/>
                  <a:pt x="10351" y="10272"/>
                </a:cubicBezTo>
                <a:lnTo>
                  <a:pt x="10344" y="10269"/>
                </a:lnTo>
                <a:lnTo>
                  <a:pt x="10344" y="10268"/>
                </a:lnTo>
                <a:cubicBezTo>
                  <a:pt x="10344" y="10267"/>
                  <a:pt x="10344" y="10267"/>
                  <a:pt x="10344" y="10266"/>
                </a:cubicBezTo>
                <a:lnTo>
                  <a:pt x="10344" y="10261"/>
                </a:lnTo>
                <a:cubicBezTo>
                  <a:pt x="10344" y="10258"/>
                  <a:pt x="10343" y="10256"/>
                  <a:pt x="10341" y="10255"/>
                </a:cubicBezTo>
                <a:cubicBezTo>
                  <a:pt x="10341" y="10253"/>
                  <a:pt x="10341" y="10252"/>
                  <a:pt x="10341" y="10251"/>
                </a:cubicBezTo>
                <a:cubicBezTo>
                  <a:pt x="10340" y="10249"/>
                  <a:pt x="10339" y="10247"/>
                  <a:pt x="10337" y="10247"/>
                </a:cubicBezTo>
                <a:lnTo>
                  <a:pt x="10332" y="10246"/>
                </a:lnTo>
                <a:lnTo>
                  <a:pt x="10329" y="10242"/>
                </a:lnTo>
                <a:lnTo>
                  <a:pt x="10329" y="10235"/>
                </a:lnTo>
                <a:lnTo>
                  <a:pt x="10330" y="10226"/>
                </a:lnTo>
                <a:cubicBezTo>
                  <a:pt x="10331" y="10224"/>
                  <a:pt x="10331" y="10222"/>
                  <a:pt x="10330" y="10221"/>
                </a:cubicBezTo>
                <a:cubicBezTo>
                  <a:pt x="10329" y="10219"/>
                  <a:pt x="10327" y="10218"/>
                  <a:pt x="10326" y="10217"/>
                </a:cubicBezTo>
                <a:lnTo>
                  <a:pt x="10315" y="10213"/>
                </a:lnTo>
                <a:cubicBezTo>
                  <a:pt x="10313" y="10213"/>
                  <a:pt x="10311" y="10214"/>
                  <a:pt x="10310" y="10215"/>
                </a:cubicBezTo>
                <a:cubicBezTo>
                  <a:pt x="10309" y="10216"/>
                  <a:pt x="10308" y="10218"/>
                  <a:pt x="10308" y="10220"/>
                </a:cubicBezTo>
                <a:lnTo>
                  <a:pt x="10302" y="10219"/>
                </a:lnTo>
                <a:lnTo>
                  <a:pt x="10296" y="10211"/>
                </a:lnTo>
                <a:cubicBezTo>
                  <a:pt x="10296" y="10211"/>
                  <a:pt x="10296" y="10210"/>
                  <a:pt x="10296" y="10209"/>
                </a:cubicBezTo>
                <a:lnTo>
                  <a:pt x="10358" y="10219"/>
                </a:lnTo>
                <a:cubicBezTo>
                  <a:pt x="10359" y="10219"/>
                  <a:pt x="10360" y="10219"/>
                  <a:pt x="10361" y="10219"/>
                </a:cubicBezTo>
                <a:lnTo>
                  <a:pt x="10382" y="10209"/>
                </a:lnTo>
                <a:lnTo>
                  <a:pt x="10387" y="10209"/>
                </a:lnTo>
                <a:cubicBezTo>
                  <a:pt x="10387" y="10209"/>
                  <a:pt x="10387" y="10209"/>
                  <a:pt x="10388" y="10209"/>
                </a:cubicBezTo>
                <a:cubicBezTo>
                  <a:pt x="10390" y="10209"/>
                  <a:pt x="10393" y="10206"/>
                  <a:pt x="10393" y="10203"/>
                </a:cubicBezTo>
                <a:cubicBezTo>
                  <a:pt x="10393" y="10201"/>
                  <a:pt x="10392" y="10200"/>
                  <a:pt x="10391" y="10199"/>
                </a:cubicBezTo>
                <a:lnTo>
                  <a:pt x="10389" y="10193"/>
                </a:lnTo>
                <a:lnTo>
                  <a:pt x="10393" y="10196"/>
                </a:lnTo>
                <a:cubicBezTo>
                  <a:pt x="10393" y="10197"/>
                  <a:pt x="10394" y="10197"/>
                  <a:pt x="10395" y="10197"/>
                </a:cubicBezTo>
                <a:lnTo>
                  <a:pt x="10401" y="10198"/>
                </a:lnTo>
                <a:cubicBezTo>
                  <a:pt x="10402" y="10198"/>
                  <a:pt x="10404" y="10197"/>
                  <a:pt x="10405" y="10196"/>
                </a:cubicBezTo>
                <a:lnTo>
                  <a:pt x="10410" y="10189"/>
                </a:lnTo>
                <a:lnTo>
                  <a:pt x="10412" y="10182"/>
                </a:lnTo>
                <a:lnTo>
                  <a:pt x="10418" y="10174"/>
                </a:lnTo>
                <a:cubicBezTo>
                  <a:pt x="10419" y="10173"/>
                  <a:pt x="10419" y="10171"/>
                  <a:pt x="10419" y="10170"/>
                </a:cubicBezTo>
                <a:lnTo>
                  <a:pt x="10419" y="10166"/>
                </a:lnTo>
                <a:cubicBezTo>
                  <a:pt x="10419" y="10163"/>
                  <a:pt x="10418" y="10160"/>
                  <a:pt x="10416" y="10159"/>
                </a:cubicBezTo>
                <a:lnTo>
                  <a:pt x="10411" y="10158"/>
                </a:lnTo>
                <a:cubicBezTo>
                  <a:pt x="10410" y="10157"/>
                  <a:pt x="10409" y="10157"/>
                  <a:pt x="10408" y="10158"/>
                </a:cubicBezTo>
                <a:lnTo>
                  <a:pt x="10401" y="10158"/>
                </a:lnTo>
                <a:lnTo>
                  <a:pt x="10404" y="10152"/>
                </a:lnTo>
                <a:cubicBezTo>
                  <a:pt x="10404" y="10151"/>
                  <a:pt x="10404" y="10150"/>
                  <a:pt x="10404" y="10150"/>
                </a:cubicBezTo>
                <a:lnTo>
                  <a:pt x="10404" y="10144"/>
                </a:lnTo>
                <a:lnTo>
                  <a:pt x="10407" y="10149"/>
                </a:lnTo>
                <a:cubicBezTo>
                  <a:pt x="10408" y="10150"/>
                  <a:pt x="10408" y="10150"/>
                  <a:pt x="10409" y="10150"/>
                </a:cubicBezTo>
                <a:lnTo>
                  <a:pt x="10417" y="10154"/>
                </a:lnTo>
                <a:cubicBezTo>
                  <a:pt x="10417" y="10154"/>
                  <a:pt x="10418" y="10154"/>
                  <a:pt x="10419" y="10154"/>
                </a:cubicBezTo>
                <a:lnTo>
                  <a:pt x="10447" y="10155"/>
                </a:lnTo>
                <a:cubicBezTo>
                  <a:pt x="10448" y="10155"/>
                  <a:pt x="10449" y="10155"/>
                  <a:pt x="10450" y="10154"/>
                </a:cubicBezTo>
                <a:cubicBezTo>
                  <a:pt x="10451" y="10152"/>
                  <a:pt x="10452" y="10150"/>
                  <a:pt x="10452" y="10149"/>
                </a:cubicBezTo>
                <a:lnTo>
                  <a:pt x="10452" y="10142"/>
                </a:lnTo>
                <a:lnTo>
                  <a:pt x="10455" y="10141"/>
                </a:lnTo>
                <a:lnTo>
                  <a:pt x="10467" y="10142"/>
                </a:lnTo>
                <a:cubicBezTo>
                  <a:pt x="10469" y="10142"/>
                  <a:pt x="10470" y="10142"/>
                  <a:pt x="10471" y="10140"/>
                </a:cubicBezTo>
                <a:lnTo>
                  <a:pt x="10476" y="10132"/>
                </a:lnTo>
                <a:cubicBezTo>
                  <a:pt x="10477" y="10130"/>
                  <a:pt x="10477" y="10129"/>
                  <a:pt x="10477" y="10127"/>
                </a:cubicBezTo>
                <a:lnTo>
                  <a:pt x="10476" y="10118"/>
                </a:lnTo>
                <a:cubicBezTo>
                  <a:pt x="10476" y="10117"/>
                  <a:pt x="10475" y="10116"/>
                  <a:pt x="10475" y="10116"/>
                </a:cubicBezTo>
                <a:lnTo>
                  <a:pt x="10473" y="10112"/>
                </a:lnTo>
                <a:lnTo>
                  <a:pt x="10492" y="10118"/>
                </a:lnTo>
                <a:cubicBezTo>
                  <a:pt x="10493" y="10118"/>
                  <a:pt x="10494" y="10118"/>
                  <a:pt x="10495" y="10117"/>
                </a:cubicBezTo>
                <a:lnTo>
                  <a:pt x="10502" y="10112"/>
                </a:lnTo>
                <a:cubicBezTo>
                  <a:pt x="10504" y="10111"/>
                  <a:pt x="10505" y="10110"/>
                  <a:pt x="10505" y="10107"/>
                </a:cubicBezTo>
                <a:cubicBezTo>
                  <a:pt x="10505" y="10105"/>
                  <a:pt x="10505" y="10103"/>
                  <a:pt x="10504" y="10102"/>
                </a:cubicBezTo>
                <a:lnTo>
                  <a:pt x="10497" y="10095"/>
                </a:lnTo>
                <a:cubicBezTo>
                  <a:pt x="10497" y="10094"/>
                  <a:pt x="10497" y="10094"/>
                  <a:pt x="10496" y="10094"/>
                </a:cubicBezTo>
                <a:lnTo>
                  <a:pt x="10496" y="10093"/>
                </a:lnTo>
                <a:lnTo>
                  <a:pt x="10498" y="10082"/>
                </a:lnTo>
                <a:lnTo>
                  <a:pt x="10500" y="10064"/>
                </a:lnTo>
                <a:lnTo>
                  <a:pt x="10514" y="10078"/>
                </a:lnTo>
                <a:cubicBezTo>
                  <a:pt x="10515" y="10078"/>
                  <a:pt x="10516" y="10079"/>
                  <a:pt x="10517" y="10079"/>
                </a:cubicBezTo>
                <a:lnTo>
                  <a:pt x="10524" y="10080"/>
                </a:lnTo>
                <a:cubicBezTo>
                  <a:pt x="10527" y="10080"/>
                  <a:pt x="10529" y="10077"/>
                  <a:pt x="10529" y="10073"/>
                </a:cubicBezTo>
                <a:cubicBezTo>
                  <a:pt x="10530" y="10072"/>
                  <a:pt x="10531" y="10070"/>
                  <a:pt x="10531" y="10069"/>
                </a:cubicBezTo>
                <a:lnTo>
                  <a:pt x="10531" y="10065"/>
                </a:lnTo>
                <a:cubicBezTo>
                  <a:pt x="10531" y="10063"/>
                  <a:pt x="10530" y="10061"/>
                  <a:pt x="10529" y="10060"/>
                </a:cubicBezTo>
                <a:lnTo>
                  <a:pt x="10523" y="10054"/>
                </a:lnTo>
                <a:lnTo>
                  <a:pt x="10527" y="10055"/>
                </a:lnTo>
                <a:cubicBezTo>
                  <a:pt x="10529" y="10055"/>
                  <a:pt x="10530" y="10054"/>
                  <a:pt x="10531" y="10053"/>
                </a:cubicBezTo>
                <a:lnTo>
                  <a:pt x="10535" y="10048"/>
                </a:lnTo>
                <a:cubicBezTo>
                  <a:pt x="10536" y="10048"/>
                  <a:pt x="10537" y="10046"/>
                  <a:pt x="10537" y="10045"/>
                </a:cubicBezTo>
                <a:lnTo>
                  <a:pt x="10539" y="10035"/>
                </a:lnTo>
                <a:cubicBezTo>
                  <a:pt x="10540" y="10033"/>
                  <a:pt x="10539" y="10031"/>
                  <a:pt x="10538" y="10029"/>
                </a:cubicBezTo>
                <a:lnTo>
                  <a:pt x="10535" y="10026"/>
                </a:lnTo>
                <a:cubicBezTo>
                  <a:pt x="10536" y="10025"/>
                  <a:pt x="10536" y="10024"/>
                  <a:pt x="10536" y="10023"/>
                </a:cubicBezTo>
                <a:lnTo>
                  <a:pt x="10536" y="10018"/>
                </a:lnTo>
                <a:cubicBezTo>
                  <a:pt x="10536" y="10016"/>
                  <a:pt x="10534" y="10013"/>
                  <a:pt x="10532" y="10012"/>
                </a:cubicBezTo>
                <a:lnTo>
                  <a:pt x="10531" y="10012"/>
                </a:lnTo>
                <a:lnTo>
                  <a:pt x="10529" y="10010"/>
                </a:lnTo>
                <a:cubicBezTo>
                  <a:pt x="10530" y="10010"/>
                  <a:pt x="10530" y="10011"/>
                  <a:pt x="10531" y="10010"/>
                </a:cubicBezTo>
                <a:cubicBezTo>
                  <a:pt x="10533" y="10010"/>
                  <a:pt x="10534" y="10008"/>
                  <a:pt x="10535" y="10006"/>
                </a:cubicBezTo>
                <a:lnTo>
                  <a:pt x="10537" y="9996"/>
                </a:lnTo>
                <a:lnTo>
                  <a:pt x="10538" y="9984"/>
                </a:lnTo>
                <a:lnTo>
                  <a:pt x="10540" y="9974"/>
                </a:lnTo>
                <a:cubicBezTo>
                  <a:pt x="10541" y="9972"/>
                  <a:pt x="10541" y="9970"/>
                  <a:pt x="10540" y="9968"/>
                </a:cubicBezTo>
                <a:lnTo>
                  <a:pt x="10537" y="9962"/>
                </a:lnTo>
                <a:lnTo>
                  <a:pt x="10538" y="9939"/>
                </a:lnTo>
                <a:cubicBezTo>
                  <a:pt x="10538" y="9938"/>
                  <a:pt x="10538" y="9937"/>
                  <a:pt x="10538" y="9937"/>
                </a:cubicBezTo>
                <a:lnTo>
                  <a:pt x="10537" y="9929"/>
                </a:lnTo>
                <a:lnTo>
                  <a:pt x="10538" y="9927"/>
                </a:lnTo>
                <a:cubicBezTo>
                  <a:pt x="10538" y="9927"/>
                  <a:pt x="10539" y="9927"/>
                  <a:pt x="10539" y="9926"/>
                </a:cubicBezTo>
                <a:lnTo>
                  <a:pt x="10540" y="9925"/>
                </a:lnTo>
                <a:lnTo>
                  <a:pt x="10539" y="9933"/>
                </a:lnTo>
                <a:cubicBezTo>
                  <a:pt x="10539" y="9934"/>
                  <a:pt x="10540" y="9936"/>
                  <a:pt x="10540" y="9938"/>
                </a:cubicBezTo>
                <a:lnTo>
                  <a:pt x="10550" y="9952"/>
                </a:lnTo>
                <a:lnTo>
                  <a:pt x="10552" y="9955"/>
                </a:lnTo>
                <a:cubicBezTo>
                  <a:pt x="10553" y="9957"/>
                  <a:pt x="10554" y="9957"/>
                  <a:pt x="10556" y="9957"/>
                </a:cubicBezTo>
                <a:cubicBezTo>
                  <a:pt x="10557" y="9957"/>
                  <a:pt x="10559" y="9956"/>
                  <a:pt x="10559" y="9955"/>
                </a:cubicBezTo>
                <a:lnTo>
                  <a:pt x="10562" y="9950"/>
                </a:lnTo>
                <a:cubicBezTo>
                  <a:pt x="10562" y="9950"/>
                  <a:pt x="10562" y="9950"/>
                  <a:pt x="10563" y="9949"/>
                </a:cubicBezTo>
                <a:lnTo>
                  <a:pt x="10563" y="9959"/>
                </a:lnTo>
                <a:lnTo>
                  <a:pt x="10562" y="9977"/>
                </a:lnTo>
                <a:lnTo>
                  <a:pt x="10559" y="9985"/>
                </a:lnTo>
                <a:cubicBezTo>
                  <a:pt x="10558" y="9986"/>
                  <a:pt x="10558" y="9988"/>
                  <a:pt x="10558" y="9989"/>
                </a:cubicBezTo>
                <a:lnTo>
                  <a:pt x="10558" y="9993"/>
                </a:lnTo>
                <a:cubicBezTo>
                  <a:pt x="10558" y="9993"/>
                  <a:pt x="10558" y="9994"/>
                  <a:pt x="10558" y="9995"/>
                </a:cubicBezTo>
                <a:lnTo>
                  <a:pt x="10561" y="10006"/>
                </a:lnTo>
                <a:lnTo>
                  <a:pt x="10559" y="10019"/>
                </a:lnTo>
                <a:lnTo>
                  <a:pt x="10560" y="10031"/>
                </a:lnTo>
                <a:cubicBezTo>
                  <a:pt x="10560" y="10033"/>
                  <a:pt x="10562" y="10035"/>
                  <a:pt x="10563" y="10036"/>
                </a:cubicBezTo>
                <a:lnTo>
                  <a:pt x="10568" y="10039"/>
                </a:lnTo>
                <a:lnTo>
                  <a:pt x="10566" y="10046"/>
                </a:lnTo>
                <a:lnTo>
                  <a:pt x="10566" y="10052"/>
                </a:lnTo>
                <a:cubicBezTo>
                  <a:pt x="10566" y="10054"/>
                  <a:pt x="10567" y="10055"/>
                  <a:pt x="10567" y="10056"/>
                </a:cubicBezTo>
                <a:lnTo>
                  <a:pt x="10568" y="10059"/>
                </a:lnTo>
                <a:cubicBezTo>
                  <a:pt x="10569" y="10061"/>
                  <a:pt x="10570" y="10062"/>
                  <a:pt x="10572" y="10062"/>
                </a:cubicBezTo>
                <a:cubicBezTo>
                  <a:pt x="10573" y="10063"/>
                  <a:pt x="10575" y="10062"/>
                  <a:pt x="10576" y="10061"/>
                </a:cubicBezTo>
                <a:lnTo>
                  <a:pt x="10577" y="10060"/>
                </a:lnTo>
                <a:cubicBezTo>
                  <a:pt x="10578" y="10059"/>
                  <a:pt x="10579" y="10058"/>
                  <a:pt x="10579" y="10057"/>
                </a:cubicBezTo>
                <a:lnTo>
                  <a:pt x="10584" y="10042"/>
                </a:lnTo>
                <a:cubicBezTo>
                  <a:pt x="10584" y="10040"/>
                  <a:pt x="10584" y="10039"/>
                  <a:pt x="10584" y="10037"/>
                </a:cubicBezTo>
                <a:cubicBezTo>
                  <a:pt x="10584" y="10037"/>
                  <a:pt x="10585" y="10037"/>
                  <a:pt x="10585" y="10037"/>
                </a:cubicBezTo>
                <a:lnTo>
                  <a:pt x="10587" y="10037"/>
                </a:lnTo>
                <a:cubicBezTo>
                  <a:pt x="10588" y="10037"/>
                  <a:pt x="10588" y="10037"/>
                  <a:pt x="10589" y="10037"/>
                </a:cubicBezTo>
                <a:lnTo>
                  <a:pt x="10591" y="10044"/>
                </a:lnTo>
                <a:lnTo>
                  <a:pt x="10589" y="10050"/>
                </a:lnTo>
                <a:cubicBezTo>
                  <a:pt x="10589" y="10051"/>
                  <a:pt x="10589" y="10052"/>
                  <a:pt x="10589" y="10052"/>
                </a:cubicBezTo>
                <a:lnTo>
                  <a:pt x="10590" y="10060"/>
                </a:lnTo>
                <a:cubicBezTo>
                  <a:pt x="10590" y="10060"/>
                  <a:pt x="10590" y="10062"/>
                  <a:pt x="10591" y="10062"/>
                </a:cubicBezTo>
                <a:lnTo>
                  <a:pt x="10593" y="10068"/>
                </a:lnTo>
                <a:cubicBezTo>
                  <a:pt x="10593" y="10068"/>
                  <a:pt x="10594" y="10069"/>
                  <a:pt x="10594" y="10069"/>
                </a:cubicBezTo>
                <a:lnTo>
                  <a:pt x="10598" y="10073"/>
                </a:lnTo>
                <a:cubicBezTo>
                  <a:pt x="10599" y="10075"/>
                  <a:pt x="10599" y="10075"/>
                  <a:pt x="10601" y="10075"/>
                </a:cubicBezTo>
                <a:cubicBezTo>
                  <a:pt x="10601" y="10075"/>
                  <a:pt x="10601" y="10075"/>
                  <a:pt x="10601" y="10075"/>
                </a:cubicBezTo>
                <a:cubicBezTo>
                  <a:pt x="10604" y="10075"/>
                  <a:pt x="10606" y="10072"/>
                  <a:pt x="10606" y="10069"/>
                </a:cubicBezTo>
                <a:cubicBezTo>
                  <a:pt x="10606" y="10068"/>
                  <a:pt x="10606" y="10067"/>
                  <a:pt x="10606" y="10066"/>
                </a:cubicBezTo>
                <a:lnTo>
                  <a:pt x="10606" y="10052"/>
                </a:lnTo>
                <a:lnTo>
                  <a:pt x="10606" y="10045"/>
                </a:lnTo>
                <a:lnTo>
                  <a:pt x="10611" y="10045"/>
                </a:lnTo>
                <a:cubicBezTo>
                  <a:pt x="10612" y="10045"/>
                  <a:pt x="10612" y="10045"/>
                  <a:pt x="10613" y="10044"/>
                </a:cubicBezTo>
                <a:lnTo>
                  <a:pt x="10617" y="10041"/>
                </a:lnTo>
                <a:cubicBezTo>
                  <a:pt x="10618" y="10041"/>
                  <a:pt x="10618" y="10040"/>
                  <a:pt x="10618" y="10039"/>
                </a:cubicBezTo>
                <a:lnTo>
                  <a:pt x="10622" y="10035"/>
                </a:lnTo>
                <a:cubicBezTo>
                  <a:pt x="10622" y="10035"/>
                  <a:pt x="10623" y="10034"/>
                  <a:pt x="10623" y="10033"/>
                </a:cubicBezTo>
                <a:lnTo>
                  <a:pt x="10625" y="10025"/>
                </a:lnTo>
                <a:cubicBezTo>
                  <a:pt x="10626" y="10024"/>
                  <a:pt x="10626" y="10023"/>
                  <a:pt x="10625" y="10022"/>
                </a:cubicBezTo>
                <a:lnTo>
                  <a:pt x="10625" y="10015"/>
                </a:lnTo>
                <a:lnTo>
                  <a:pt x="10624" y="10011"/>
                </a:lnTo>
                <a:lnTo>
                  <a:pt x="10624" y="10006"/>
                </a:lnTo>
                <a:lnTo>
                  <a:pt x="10627" y="9994"/>
                </a:lnTo>
                <a:lnTo>
                  <a:pt x="10633" y="9982"/>
                </a:lnTo>
                <a:lnTo>
                  <a:pt x="10637" y="9972"/>
                </a:lnTo>
                <a:cubicBezTo>
                  <a:pt x="10638" y="9970"/>
                  <a:pt x="10638" y="9968"/>
                  <a:pt x="10637" y="9966"/>
                </a:cubicBezTo>
                <a:lnTo>
                  <a:pt x="10636" y="9963"/>
                </a:lnTo>
                <a:lnTo>
                  <a:pt x="10638" y="9965"/>
                </a:lnTo>
                <a:cubicBezTo>
                  <a:pt x="10639" y="9966"/>
                  <a:pt x="10640" y="9966"/>
                  <a:pt x="10641" y="9966"/>
                </a:cubicBezTo>
                <a:cubicBezTo>
                  <a:pt x="10643" y="9966"/>
                  <a:pt x="10646" y="9963"/>
                  <a:pt x="10646" y="9959"/>
                </a:cubicBezTo>
                <a:cubicBezTo>
                  <a:pt x="10646" y="9958"/>
                  <a:pt x="10646" y="9957"/>
                  <a:pt x="10645" y="9956"/>
                </a:cubicBezTo>
                <a:lnTo>
                  <a:pt x="10644" y="9953"/>
                </a:lnTo>
                <a:lnTo>
                  <a:pt x="10651" y="9954"/>
                </a:lnTo>
                <a:cubicBezTo>
                  <a:pt x="10653" y="9954"/>
                  <a:pt x="10654" y="9953"/>
                  <a:pt x="10655" y="9952"/>
                </a:cubicBezTo>
                <a:lnTo>
                  <a:pt x="10658" y="9950"/>
                </a:lnTo>
                <a:cubicBezTo>
                  <a:pt x="10659" y="9949"/>
                  <a:pt x="10659" y="9947"/>
                  <a:pt x="10660" y="9946"/>
                </a:cubicBezTo>
                <a:lnTo>
                  <a:pt x="10664" y="9933"/>
                </a:lnTo>
                <a:lnTo>
                  <a:pt x="10666" y="9930"/>
                </a:lnTo>
                <a:lnTo>
                  <a:pt x="10674" y="9928"/>
                </a:lnTo>
                <a:cubicBezTo>
                  <a:pt x="10674" y="9928"/>
                  <a:pt x="10675" y="9928"/>
                  <a:pt x="10675" y="9928"/>
                </a:cubicBezTo>
                <a:cubicBezTo>
                  <a:pt x="10673" y="9930"/>
                  <a:pt x="10673" y="9933"/>
                  <a:pt x="10674" y="9936"/>
                </a:cubicBezTo>
                <a:cubicBezTo>
                  <a:pt x="10675" y="9939"/>
                  <a:pt x="10677" y="9940"/>
                  <a:pt x="10679" y="9939"/>
                </a:cubicBezTo>
                <a:lnTo>
                  <a:pt x="10688" y="9937"/>
                </a:lnTo>
                <a:lnTo>
                  <a:pt x="10711" y="9922"/>
                </a:lnTo>
                <a:cubicBezTo>
                  <a:pt x="10713" y="9921"/>
                  <a:pt x="10714" y="9917"/>
                  <a:pt x="10714" y="9914"/>
                </a:cubicBezTo>
                <a:lnTo>
                  <a:pt x="10712" y="9909"/>
                </a:lnTo>
                <a:cubicBezTo>
                  <a:pt x="10712" y="9908"/>
                  <a:pt x="10712" y="9908"/>
                  <a:pt x="10711" y="9907"/>
                </a:cubicBezTo>
                <a:lnTo>
                  <a:pt x="10710" y="9905"/>
                </a:lnTo>
                <a:lnTo>
                  <a:pt x="10715" y="9902"/>
                </a:lnTo>
                <a:lnTo>
                  <a:pt x="10723" y="9899"/>
                </a:lnTo>
                <a:lnTo>
                  <a:pt x="10726" y="9899"/>
                </a:lnTo>
                <a:lnTo>
                  <a:pt x="10728" y="9901"/>
                </a:lnTo>
                <a:cubicBezTo>
                  <a:pt x="10729" y="9903"/>
                  <a:pt x="10733" y="9904"/>
                  <a:pt x="10735" y="9902"/>
                </a:cubicBezTo>
                <a:lnTo>
                  <a:pt x="10737" y="9900"/>
                </a:lnTo>
                <a:cubicBezTo>
                  <a:pt x="10738" y="9899"/>
                  <a:pt x="10738" y="9897"/>
                  <a:pt x="10738" y="9896"/>
                </a:cubicBezTo>
                <a:lnTo>
                  <a:pt x="10740" y="9891"/>
                </a:lnTo>
                <a:cubicBezTo>
                  <a:pt x="10740" y="9890"/>
                  <a:pt x="10740" y="9890"/>
                  <a:pt x="10740" y="9889"/>
                </a:cubicBezTo>
                <a:lnTo>
                  <a:pt x="10741" y="9882"/>
                </a:lnTo>
                <a:cubicBezTo>
                  <a:pt x="10741" y="9881"/>
                  <a:pt x="10741" y="9880"/>
                  <a:pt x="10741" y="9879"/>
                </a:cubicBezTo>
                <a:lnTo>
                  <a:pt x="10740" y="9874"/>
                </a:lnTo>
                <a:cubicBezTo>
                  <a:pt x="10740" y="9871"/>
                  <a:pt x="10738" y="9869"/>
                  <a:pt x="10736" y="9869"/>
                </a:cubicBezTo>
                <a:lnTo>
                  <a:pt x="10735" y="9868"/>
                </a:lnTo>
                <a:cubicBezTo>
                  <a:pt x="10737" y="9868"/>
                  <a:pt x="10740" y="9865"/>
                  <a:pt x="10740" y="9862"/>
                </a:cubicBezTo>
                <a:cubicBezTo>
                  <a:pt x="10740" y="9860"/>
                  <a:pt x="10739" y="9859"/>
                  <a:pt x="10738" y="9857"/>
                </a:cubicBezTo>
                <a:lnTo>
                  <a:pt x="10735" y="9848"/>
                </a:lnTo>
                <a:cubicBezTo>
                  <a:pt x="10735" y="9847"/>
                  <a:pt x="10735" y="9847"/>
                  <a:pt x="10735" y="9846"/>
                </a:cubicBezTo>
                <a:lnTo>
                  <a:pt x="10728" y="9836"/>
                </a:lnTo>
                <a:lnTo>
                  <a:pt x="10721" y="9829"/>
                </a:lnTo>
                <a:cubicBezTo>
                  <a:pt x="10721" y="9829"/>
                  <a:pt x="10720" y="9828"/>
                  <a:pt x="10719" y="9828"/>
                </a:cubicBezTo>
                <a:lnTo>
                  <a:pt x="10715" y="9826"/>
                </a:lnTo>
                <a:lnTo>
                  <a:pt x="10702" y="9817"/>
                </a:lnTo>
                <a:lnTo>
                  <a:pt x="10707" y="9817"/>
                </a:lnTo>
                <a:cubicBezTo>
                  <a:pt x="10707" y="9817"/>
                  <a:pt x="10710" y="9816"/>
                  <a:pt x="10710" y="9815"/>
                </a:cubicBezTo>
                <a:cubicBezTo>
                  <a:pt x="10711" y="9813"/>
                  <a:pt x="10712" y="9812"/>
                  <a:pt x="10712" y="9811"/>
                </a:cubicBezTo>
                <a:lnTo>
                  <a:pt x="10712" y="9806"/>
                </a:lnTo>
                <a:cubicBezTo>
                  <a:pt x="10712" y="9805"/>
                  <a:pt x="10712" y="9804"/>
                  <a:pt x="10712" y="9803"/>
                </a:cubicBezTo>
                <a:lnTo>
                  <a:pt x="10707" y="9792"/>
                </a:lnTo>
                <a:lnTo>
                  <a:pt x="10704" y="9788"/>
                </a:lnTo>
                <a:lnTo>
                  <a:pt x="10707" y="9784"/>
                </a:lnTo>
                <a:lnTo>
                  <a:pt x="10708" y="9784"/>
                </a:lnTo>
                <a:lnTo>
                  <a:pt x="10707" y="9788"/>
                </a:lnTo>
                <a:cubicBezTo>
                  <a:pt x="10707" y="9791"/>
                  <a:pt x="10708" y="9794"/>
                  <a:pt x="10710" y="9795"/>
                </a:cubicBezTo>
                <a:lnTo>
                  <a:pt x="10717" y="9799"/>
                </a:lnTo>
                <a:cubicBezTo>
                  <a:pt x="10718" y="9800"/>
                  <a:pt x="10718" y="9799"/>
                  <a:pt x="10719" y="9799"/>
                </a:cubicBezTo>
                <a:lnTo>
                  <a:pt x="10739" y="9795"/>
                </a:lnTo>
                <a:lnTo>
                  <a:pt x="10742" y="9795"/>
                </a:lnTo>
                <a:lnTo>
                  <a:pt x="10748" y="9798"/>
                </a:lnTo>
                <a:lnTo>
                  <a:pt x="10755" y="9804"/>
                </a:lnTo>
                <a:cubicBezTo>
                  <a:pt x="10756" y="9805"/>
                  <a:pt x="10758" y="9804"/>
                  <a:pt x="10759" y="9804"/>
                </a:cubicBezTo>
                <a:lnTo>
                  <a:pt x="10763" y="9803"/>
                </a:lnTo>
                <a:cubicBezTo>
                  <a:pt x="10763" y="9803"/>
                  <a:pt x="10763" y="9803"/>
                  <a:pt x="10764" y="9802"/>
                </a:cubicBezTo>
                <a:lnTo>
                  <a:pt x="10767" y="9801"/>
                </a:lnTo>
                <a:lnTo>
                  <a:pt x="10770" y="9799"/>
                </a:lnTo>
                <a:lnTo>
                  <a:pt x="10783" y="9798"/>
                </a:lnTo>
                <a:cubicBezTo>
                  <a:pt x="10784" y="9798"/>
                  <a:pt x="10785" y="9798"/>
                  <a:pt x="10785" y="9798"/>
                </a:cubicBezTo>
                <a:lnTo>
                  <a:pt x="10790" y="9793"/>
                </a:lnTo>
                <a:cubicBezTo>
                  <a:pt x="10791" y="9792"/>
                  <a:pt x="10792" y="9791"/>
                  <a:pt x="10792" y="9789"/>
                </a:cubicBezTo>
                <a:lnTo>
                  <a:pt x="10794" y="9780"/>
                </a:lnTo>
                <a:cubicBezTo>
                  <a:pt x="10795" y="9778"/>
                  <a:pt x="10794" y="9777"/>
                  <a:pt x="10794" y="9776"/>
                </a:cubicBezTo>
                <a:lnTo>
                  <a:pt x="10790" y="9765"/>
                </a:lnTo>
                <a:cubicBezTo>
                  <a:pt x="10790" y="9764"/>
                  <a:pt x="10790" y="9763"/>
                  <a:pt x="10789" y="9762"/>
                </a:cubicBezTo>
                <a:lnTo>
                  <a:pt x="10783" y="9759"/>
                </a:lnTo>
                <a:lnTo>
                  <a:pt x="10785" y="9753"/>
                </a:lnTo>
                <a:cubicBezTo>
                  <a:pt x="10786" y="9750"/>
                  <a:pt x="10786" y="9747"/>
                  <a:pt x="10783" y="9745"/>
                </a:cubicBezTo>
                <a:lnTo>
                  <a:pt x="10768" y="9734"/>
                </a:lnTo>
                <a:lnTo>
                  <a:pt x="10767" y="9723"/>
                </a:lnTo>
                <a:cubicBezTo>
                  <a:pt x="10767" y="9722"/>
                  <a:pt x="10766" y="9721"/>
                  <a:pt x="10765" y="9720"/>
                </a:cubicBezTo>
                <a:lnTo>
                  <a:pt x="10759" y="9713"/>
                </a:lnTo>
                <a:cubicBezTo>
                  <a:pt x="10758" y="9712"/>
                  <a:pt x="10758" y="9711"/>
                  <a:pt x="10757" y="9711"/>
                </a:cubicBezTo>
                <a:lnTo>
                  <a:pt x="10751" y="9708"/>
                </a:lnTo>
                <a:cubicBezTo>
                  <a:pt x="10751" y="9707"/>
                  <a:pt x="10750" y="9707"/>
                  <a:pt x="10749" y="9707"/>
                </a:cubicBezTo>
                <a:lnTo>
                  <a:pt x="10735" y="9705"/>
                </a:lnTo>
                <a:cubicBezTo>
                  <a:pt x="10733" y="9705"/>
                  <a:pt x="10731" y="9706"/>
                  <a:pt x="10730" y="9708"/>
                </a:cubicBezTo>
                <a:cubicBezTo>
                  <a:pt x="10729" y="9709"/>
                  <a:pt x="10729" y="9712"/>
                  <a:pt x="10730" y="9714"/>
                </a:cubicBezTo>
                <a:lnTo>
                  <a:pt x="10732" y="9725"/>
                </a:lnTo>
                <a:cubicBezTo>
                  <a:pt x="10732" y="9726"/>
                  <a:pt x="10733" y="9726"/>
                  <a:pt x="10733" y="9727"/>
                </a:cubicBezTo>
                <a:lnTo>
                  <a:pt x="10737" y="9732"/>
                </a:lnTo>
                <a:cubicBezTo>
                  <a:pt x="10737" y="9732"/>
                  <a:pt x="10736" y="9733"/>
                  <a:pt x="10736" y="9734"/>
                </a:cubicBezTo>
                <a:cubicBezTo>
                  <a:pt x="10735" y="9735"/>
                  <a:pt x="10734" y="9737"/>
                  <a:pt x="10735" y="9739"/>
                </a:cubicBezTo>
                <a:lnTo>
                  <a:pt x="10737" y="9749"/>
                </a:lnTo>
                <a:lnTo>
                  <a:pt x="10739" y="9756"/>
                </a:lnTo>
                <a:lnTo>
                  <a:pt x="10728" y="9748"/>
                </a:lnTo>
                <a:cubicBezTo>
                  <a:pt x="10727" y="9748"/>
                  <a:pt x="10726" y="9748"/>
                  <a:pt x="10726" y="9747"/>
                </a:cubicBezTo>
                <a:lnTo>
                  <a:pt x="10708" y="9743"/>
                </a:lnTo>
                <a:cubicBezTo>
                  <a:pt x="10707" y="9743"/>
                  <a:pt x="10706" y="9743"/>
                  <a:pt x="10705" y="9743"/>
                </a:cubicBezTo>
                <a:lnTo>
                  <a:pt x="10690" y="9752"/>
                </a:lnTo>
                <a:cubicBezTo>
                  <a:pt x="10688" y="9753"/>
                  <a:pt x="10687" y="9754"/>
                  <a:pt x="10686" y="9756"/>
                </a:cubicBezTo>
                <a:lnTo>
                  <a:pt x="10682" y="9771"/>
                </a:lnTo>
                <a:cubicBezTo>
                  <a:pt x="10682" y="9771"/>
                  <a:pt x="10681" y="9771"/>
                  <a:pt x="10681" y="9771"/>
                </a:cubicBezTo>
                <a:lnTo>
                  <a:pt x="10678" y="9769"/>
                </a:lnTo>
                <a:cubicBezTo>
                  <a:pt x="10677" y="9769"/>
                  <a:pt x="10676" y="9769"/>
                  <a:pt x="10674" y="9770"/>
                </a:cubicBezTo>
                <a:lnTo>
                  <a:pt x="10669" y="9774"/>
                </a:lnTo>
                <a:cubicBezTo>
                  <a:pt x="10670" y="9772"/>
                  <a:pt x="10669" y="9769"/>
                  <a:pt x="10668" y="9768"/>
                </a:cubicBezTo>
                <a:lnTo>
                  <a:pt x="10647" y="9742"/>
                </a:lnTo>
                <a:lnTo>
                  <a:pt x="10655" y="9734"/>
                </a:lnTo>
                <a:cubicBezTo>
                  <a:pt x="10657" y="9733"/>
                  <a:pt x="10658" y="9729"/>
                  <a:pt x="10657" y="9726"/>
                </a:cubicBezTo>
                <a:lnTo>
                  <a:pt x="10655" y="9723"/>
                </a:lnTo>
                <a:lnTo>
                  <a:pt x="10654" y="9717"/>
                </a:lnTo>
                <a:lnTo>
                  <a:pt x="10654" y="9713"/>
                </a:lnTo>
                <a:lnTo>
                  <a:pt x="10656" y="9712"/>
                </a:lnTo>
                <a:cubicBezTo>
                  <a:pt x="10657" y="9711"/>
                  <a:pt x="10657" y="9710"/>
                  <a:pt x="10657" y="9709"/>
                </a:cubicBezTo>
                <a:lnTo>
                  <a:pt x="10658" y="9709"/>
                </a:lnTo>
                <a:cubicBezTo>
                  <a:pt x="10658" y="9710"/>
                  <a:pt x="10659" y="9711"/>
                  <a:pt x="10660" y="9712"/>
                </a:cubicBezTo>
                <a:lnTo>
                  <a:pt x="10662" y="9713"/>
                </a:lnTo>
                <a:cubicBezTo>
                  <a:pt x="10663" y="9714"/>
                  <a:pt x="10665" y="9714"/>
                  <a:pt x="10666" y="9713"/>
                </a:cubicBezTo>
                <a:lnTo>
                  <a:pt x="10665" y="9716"/>
                </a:lnTo>
                <a:cubicBezTo>
                  <a:pt x="10664" y="9717"/>
                  <a:pt x="10662" y="9718"/>
                  <a:pt x="10662" y="9720"/>
                </a:cubicBezTo>
                <a:cubicBezTo>
                  <a:pt x="10662" y="9722"/>
                  <a:pt x="10663" y="9724"/>
                  <a:pt x="10664" y="9726"/>
                </a:cubicBezTo>
                <a:lnTo>
                  <a:pt x="10671" y="9734"/>
                </a:lnTo>
                <a:cubicBezTo>
                  <a:pt x="10672" y="9735"/>
                  <a:pt x="10672" y="9736"/>
                  <a:pt x="10673" y="9736"/>
                </a:cubicBezTo>
                <a:lnTo>
                  <a:pt x="10688" y="9743"/>
                </a:lnTo>
                <a:cubicBezTo>
                  <a:pt x="10689" y="9743"/>
                  <a:pt x="10689" y="9743"/>
                  <a:pt x="10690" y="9743"/>
                </a:cubicBezTo>
                <a:lnTo>
                  <a:pt x="10704" y="9743"/>
                </a:lnTo>
                <a:cubicBezTo>
                  <a:pt x="10705" y="9743"/>
                  <a:pt x="10706" y="9743"/>
                  <a:pt x="10707" y="9742"/>
                </a:cubicBezTo>
                <a:lnTo>
                  <a:pt x="10715" y="9734"/>
                </a:lnTo>
                <a:cubicBezTo>
                  <a:pt x="10717" y="9733"/>
                  <a:pt x="10717" y="9731"/>
                  <a:pt x="10717" y="9728"/>
                </a:cubicBezTo>
                <a:cubicBezTo>
                  <a:pt x="10716" y="9725"/>
                  <a:pt x="10715" y="9723"/>
                  <a:pt x="10713" y="9723"/>
                </a:cubicBezTo>
                <a:lnTo>
                  <a:pt x="10709" y="9722"/>
                </a:lnTo>
                <a:lnTo>
                  <a:pt x="10704" y="9720"/>
                </a:lnTo>
                <a:lnTo>
                  <a:pt x="10702" y="9718"/>
                </a:lnTo>
                <a:lnTo>
                  <a:pt x="10704" y="9713"/>
                </a:lnTo>
                <a:cubicBezTo>
                  <a:pt x="10704" y="9712"/>
                  <a:pt x="10704" y="9710"/>
                  <a:pt x="10703" y="9709"/>
                </a:cubicBezTo>
                <a:cubicBezTo>
                  <a:pt x="10703" y="9708"/>
                  <a:pt x="10703" y="9708"/>
                  <a:pt x="10704" y="9708"/>
                </a:cubicBezTo>
                <a:lnTo>
                  <a:pt x="10707" y="9704"/>
                </a:lnTo>
                <a:cubicBezTo>
                  <a:pt x="10708" y="9702"/>
                  <a:pt x="10709" y="9701"/>
                  <a:pt x="10709" y="9699"/>
                </a:cubicBezTo>
                <a:cubicBezTo>
                  <a:pt x="10709" y="9697"/>
                  <a:pt x="10708" y="9696"/>
                  <a:pt x="10707" y="9695"/>
                </a:cubicBezTo>
                <a:lnTo>
                  <a:pt x="10714" y="9696"/>
                </a:lnTo>
                <a:cubicBezTo>
                  <a:pt x="10714" y="9696"/>
                  <a:pt x="10714" y="9696"/>
                  <a:pt x="10715" y="9696"/>
                </a:cubicBezTo>
                <a:lnTo>
                  <a:pt x="10724" y="9693"/>
                </a:lnTo>
                <a:cubicBezTo>
                  <a:pt x="10725" y="9693"/>
                  <a:pt x="10725" y="9692"/>
                  <a:pt x="10726" y="9692"/>
                </a:cubicBezTo>
                <a:lnTo>
                  <a:pt x="10735" y="9682"/>
                </a:lnTo>
                <a:lnTo>
                  <a:pt x="10745" y="9663"/>
                </a:lnTo>
                <a:lnTo>
                  <a:pt x="10752" y="9656"/>
                </a:lnTo>
                <a:lnTo>
                  <a:pt x="10764" y="9650"/>
                </a:lnTo>
                <a:cubicBezTo>
                  <a:pt x="10765" y="9649"/>
                  <a:pt x="10766" y="9649"/>
                  <a:pt x="10766" y="9648"/>
                </a:cubicBezTo>
                <a:lnTo>
                  <a:pt x="10780" y="9631"/>
                </a:lnTo>
                <a:lnTo>
                  <a:pt x="10790" y="9625"/>
                </a:lnTo>
                <a:cubicBezTo>
                  <a:pt x="10790" y="9625"/>
                  <a:pt x="10791" y="9624"/>
                  <a:pt x="10792" y="9624"/>
                </a:cubicBezTo>
                <a:lnTo>
                  <a:pt x="10797" y="9616"/>
                </a:lnTo>
                <a:lnTo>
                  <a:pt x="10799" y="9615"/>
                </a:lnTo>
                <a:cubicBezTo>
                  <a:pt x="10800" y="9614"/>
                  <a:pt x="10800" y="9614"/>
                  <a:pt x="10801" y="9613"/>
                </a:cubicBezTo>
                <a:lnTo>
                  <a:pt x="10803" y="9611"/>
                </a:lnTo>
                <a:cubicBezTo>
                  <a:pt x="10804" y="9609"/>
                  <a:pt x="10804" y="9607"/>
                  <a:pt x="10804" y="9604"/>
                </a:cubicBezTo>
                <a:lnTo>
                  <a:pt x="10804" y="9603"/>
                </a:lnTo>
                <a:cubicBezTo>
                  <a:pt x="10804" y="9602"/>
                  <a:pt x="10805" y="9602"/>
                  <a:pt x="10806" y="9602"/>
                </a:cubicBezTo>
                <a:lnTo>
                  <a:pt x="10808" y="9599"/>
                </a:lnTo>
                <a:cubicBezTo>
                  <a:pt x="10809" y="9599"/>
                  <a:pt x="10809" y="9599"/>
                  <a:pt x="10809" y="9599"/>
                </a:cubicBezTo>
                <a:lnTo>
                  <a:pt x="10813" y="9593"/>
                </a:lnTo>
                <a:lnTo>
                  <a:pt x="10816" y="9586"/>
                </a:lnTo>
                <a:lnTo>
                  <a:pt x="10818" y="9581"/>
                </a:lnTo>
                <a:cubicBezTo>
                  <a:pt x="10818" y="9579"/>
                  <a:pt x="10818" y="9577"/>
                  <a:pt x="10817" y="9575"/>
                </a:cubicBezTo>
                <a:cubicBezTo>
                  <a:pt x="10816" y="9573"/>
                  <a:pt x="10815" y="9572"/>
                  <a:pt x="10813" y="9572"/>
                </a:cubicBezTo>
                <a:lnTo>
                  <a:pt x="10810" y="9572"/>
                </a:lnTo>
                <a:lnTo>
                  <a:pt x="10811" y="9568"/>
                </a:lnTo>
                <a:lnTo>
                  <a:pt x="10817" y="9568"/>
                </a:lnTo>
                <a:cubicBezTo>
                  <a:pt x="10820" y="9568"/>
                  <a:pt x="10821" y="9565"/>
                  <a:pt x="10822" y="9561"/>
                </a:cubicBezTo>
                <a:lnTo>
                  <a:pt x="10822" y="9556"/>
                </a:lnTo>
                <a:lnTo>
                  <a:pt x="10825" y="9552"/>
                </a:lnTo>
                <a:lnTo>
                  <a:pt x="10843" y="9544"/>
                </a:lnTo>
                <a:cubicBezTo>
                  <a:pt x="10844" y="9544"/>
                  <a:pt x="10844" y="9544"/>
                  <a:pt x="10844" y="9544"/>
                </a:cubicBezTo>
                <a:lnTo>
                  <a:pt x="10850" y="9539"/>
                </a:lnTo>
                <a:cubicBezTo>
                  <a:pt x="10850" y="9538"/>
                  <a:pt x="10851" y="9538"/>
                  <a:pt x="10851" y="9537"/>
                </a:cubicBezTo>
                <a:lnTo>
                  <a:pt x="10856" y="9530"/>
                </a:lnTo>
                <a:lnTo>
                  <a:pt x="10858" y="9535"/>
                </a:lnTo>
                <a:cubicBezTo>
                  <a:pt x="10859" y="9535"/>
                  <a:pt x="10860" y="9537"/>
                  <a:pt x="10860" y="9537"/>
                </a:cubicBezTo>
                <a:lnTo>
                  <a:pt x="10864" y="9540"/>
                </a:lnTo>
                <a:cubicBezTo>
                  <a:pt x="10865" y="9541"/>
                  <a:pt x="10866" y="9541"/>
                  <a:pt x="10867" y="9541"/>
                </a:cubicBezTo>
                <a:lnTo>
                  <a:pt x="10871" y="9541"/>
                </a:lnTo>
                <a:cubicBezTo>
                  <a:pt x="10872" y="9541"/>
                  <a:pt x="10872" y="9541"/>
                  <a:pt x="10873" y="9541"/>
                </a:cubicBezTo>
                <a:lnTo>
                  <a:pt x="10888" y="9535"/>
                </a:lnTo>
                <a:cubicBezTo>
                  <a:pt x="10889" y="9534"/>
                  <a:pt x="10889" y="9534"/>
                  <a:pt x="10889" y="9534"/>
                </a:cubicBezTo>
                <a:lnTo>
                  <a:pt x="10895" y="9529"/>
                </a:lnTo>
                <a:cubicBezTo>
                  <a:pt x="10896" y="9528"/>
                  <a:pt x="10896" y="9528"/>
                  <a:pt x="10896" y="9527"/>
                </a:cubicBezTo>
                <a:lnTo>
                  <a:pt x="10900" y="9518"/>
                </a:lnTo>
                <a:cubicBezTo>
                  <a:pt x="10900" y="9518"/>
                  <a:pt x="10901" y="9518"/>
                  <a:pt x="10901" y="9517"/>
                </a:cubicBezTo>
                <a:lnTo>
                  <a:pt x="10904" y="9502"/>
                </a:lnTo>
                <a:cubicBezTo>
                  <a:pt x="10905" y="9500"/>
                  <a:pt x="10903" y="9497"/>
                  <a:pt x="10901" y="9496"/>
                </a:cubicBezTo>
                <a:lnTo>
                  <a:pt x="10891" y="9488"/>
                </a:lnTo>
                <a:cubicBezTo>
                  <a:pt x="10890" y="9487"/>
                  <a:pt x="10889" y="9486"/>
                  <a:pt x="10888" y="9486"/>
                </a:cubicBezTo>
                <a:lnTo>
                  <a:pt x="10844" y="9489"/>
                </a:lnTo>
                <a:lnTo>
                  <a:pt x="10846" y="9487"/>
                </a:lnTo>
                <a:cubicBezTo>
                  <a:pt x="10847" y="9486"/>
                  <a:pt x="10847" y="9486"/>
                  <a:pt x="10848" y="9485"/>
                </a:cubicBezTo>
                <a:lnTo>
                  <a:pt x="10863" y="9453"/>
                </a:lnTo>
                <a:lnTo>
                  <a:pt x="10866" y="9442"/>
                </a:lnTo>
                <a:cubicBezTo>
                  <a:pt x="10866" y="9441"/>
                  <a:pt x="10867" y="9440"/>
                  <a:pt x="10867" y="9439"/>
                </a:cubicBezTo>
                <a:lnTo>
                  <a:pt x="10866" y="9435"/>
                </a:lnTo>
                <a:lnTo>
                  <a:pt x="10879" y="9462"/>
                </a:lnTo>
                <a:cubicBezTo>
                  <a:pt x="10879" y="9463"/>
                  <a:pt x="10879" y="9463"/>
                  <a:pt x="10880" y="9463"/>
                </a:cubicBezTo>
                <a:lnTo>
                  <a:pt x="10883" y="9467"/>
                </a:lnTo>
                <a:cubicBezTo>
                  <a:pt x="10884" y="9467"/>
                  <a:pt x="10885" y="9467"/>
                  <a:pt x="10886" y="9467"/>
                </a:cubicBezTo>
                <a:lnTo>
                  <a:pt x="10894" y="9468"/>
                </a:lnTo>
                <a:cubicBezTo>
                  <a:pt x="10894" y="9468"/>
                  <a:pt x="10894" y="9468"/>
                  <a:pt x="10895" y="9468"/>
                </a:cubicBezTo>
                <a:cubicBezTo>
                  <a:pt x="10897" y="9468"/>
                  <a:pt x="10900" y="9465"/>
                  <a:pt x="10900" y="9462"/>
                </a:cubicBezTo>
                <a:cubicBezTo>
                  <a:pt x="10900" y="9461"/>
                  <a:pt x="10900" y="9460"/>
                  <a:pt x="10900" y="9459"/>
                </a:cubicBezTo>
                <a:lnTo>
                  <a:pt x="10899" y="9457"/>
                </a:lnTo>
                <a:lnTo>
                  <a:pt x="10900" y="9433"/>
                </a:lnTo>
                <a:lnTo>
                  <a:pt x="10900" y="9423"/>
                </a:lnTo>
                <a:cubicBezTo>
                  <a:pt x="10900" y="9420"/>
                  <a:pt x="10900" y="9418"/>
                  <a:pt x="10898" y="9417"/>
                </a:cubicBezTo>
                <a:lnTo>
                  <a:pt x="10893" y="9414"/>
                </a:lnTo>
                <a:cubicBezTo>
                  <a:pt x="10893" y="9414"/>
                  <a:pt x="10892" y="9413"/>
                  <a:pt x="10892" y="9413"/>
                </a:cubicBezTo>
                <a:lnTo>
                  <a:pt x="10888" y="9412"/>
                </a:lnTo>
                <a:cubicBezTo>
                  <a:pt x="10887" y="9412"/>
                  <a:pt x="10886" y="9412"/>
                  <a:pt x="10885" y="9412"/>
                </a:cubicBezTo>
                <a:cubicBezTo>
                  <a:pt x="10885" y="9412"/>
                  <a:pt x="10884" y="9411"/>
                  <a:pt x="10884" y="9410"/>
                </a:cubicBezTo>
                <a:lnTo>
                  <a:pt x="10877" y="9403"/>
                </a:lnTo>
                <a:lnTo>
                  <a:pt x="10870" y="9397"/>
                </a:lnTo>
                <a:lnTo>
                  <a:pt x="10862" y="9393"/>
                </a:lnTo>
                <a:lnTo>
                  <a:pt x="10858" y="9387"/>
                </a:lnTo>
                <a:lnTo>
                  <a:pt x="10849" y="9359"/>
                </a:lnTo>
                <a:lnTo>
                  <a:pt x="10839" y="9312"/>
                </a:lnTo>
                <a:lnTo>
                  <a:pt x="10837" y="9305"/>
                </a:lnTo>
                <a:lnTo>
                  <a:pt x="10837" y="9295"/>
                </a:lnTo>
                <a:lnTo>
                  <a:pt x="10838" y="9285"/>
                </a:lnTo>
                <a:cubicBezTo>
                  <a:pt x="10838" y="9284"/>
                  <a:pt x="10838" y="9282"/>
                  <a:pt x="10837" y="9281"/>
                </a:cubicBezTo>
                <a:lnTo>
                  <a:pt x="10837" y="9279"/>
                </a:lnTo>
                <a:cubicBezTo>
                  <a:pt x="10836" y="9278"/>
                  <a:pt x="10835" y="9277"/>
                  <a:pt x="10834" y="9277"/>
                </a:cubicBezTo>
                <a:lnTo>
                  <a:pt x="10831" y="9273"/>
                </a:lnTo>
                <a:cubicBezTo>
                  <a:pt x="10829" y="9272"/>
                  <a:pt x="10828" y="9272"/>
                  <a:pt x="10826" y="9273"/>
                </a:cubicBezTo>
                <a:lnTo>
                  <a:pt x="10816" y="9281"/>
                </a:lnTo>
                <a:cubicBezTo>
                  <a:pt x="10816" y="9281"/>
                  <a:pt x="10816" y="9280"/>
                  <a:pt x="10816" y="9281"/>
                </a:cubicBezTo>
                <a:cubicBezTo>
                  <a:pt x="10816" y="9280"/>
                  <a:pt x="10816" y="9280"/>
                  <a:pt x="10816" y="9280"/>
                </a:cubicBezTo>
                <a:lnTo>
                  <a:pt x="10812" y="9273"/>
                </a:lnTo>
                <a:cubicBezTo>
                  <a:pt x="10811" y="9271"/>
                  <a:pt x="10810" y="9271"/>
                  <a:pt x="10809" y="9270"/>
                </a:cubicBezTo>
                <a:lnTo>
                  <a:pt x="10802" y="9268"/>
                </a:lnTo>
                <a:lnTo>
                  <a:pt x="10794" y="9258"/>
                </a:lnTo>
                <a:cubicBezTo>
                  <a:pt x="10794" y="9257"/>
                  <a:pt x="10793" y="9256"/>
                  <a:pt x="10792" y="9256"/>
                </a:cubicBezTo>
                <a:lnTo>
                  <a:pt x="10785" y="9254"/>
                </a:lnTo>
                <a:cubicBezTo>
                  <a:pt x="10785" y="9254"/>
                  <a:pt x="10783" y="9254"/>
                  <a:pt x="10783" y="9254"/>
                </a:cubicBezTo>
                <a:lnTo>
                  <a:pt x="10776" y="9256"/>
                </a:lnTo>
                <a:cubicBezTo>
                  <a:pt x="10776" y="9256"/>
                  <a:pt x="10776" y="9256"/>
                  <a:pt x="10775" y="9256"/>
                </a:cubicBezTo>
                <a:lnTo>
                  <a:pt x="10769" y="9260"/>
                </a:lnTo>
                <a:lnTo>
                  <a:pt x="10770" y="9246"/>
                </a:lnTo>
                <a:cubicBezTo>
                  <a:pt x="10770" y="9242"/>
                  <a:pt x="10768" y="9240"/>
                  <a:pt x="10765" y="9239"/>
                </a:cubicBezTo>
                <a:cubicBezTo>
                  <a:pt x="10762" y="9239"/>
                  <a:pt x="10760" y="9242"/>
                  <a:pt x="10760" y="9245"/>
                </a:cubicBezTo>
                <a:lnTo>
                  <a:pt x="10759" y="9249"/>
                </a:lnTo>
                <a:lnTo>
                  <a:pt x="10758" y="9251"/>
                </a:lnTo>
                <a:lnTo>
                  <a:pt x="10756" y="9251"/>
                </a:lnTo>
                <a:lnTo>
                  <a:pt x="10749" y="9240"/>
                </a:lnTo>
                <a:cubicBezTo>
                  <a:pt x="10748" y="9240"/>
                  <a:pt x="10748" y="9240"/>
                  <a:pt x="10748" y="9239"/>
                </a:cubicBezTo>
                <a:lnTo>
                  <a:pt x="10737" y="9229"/>
                </a:lnTo>
                <a:lnTo>
                  <a:pt x="10740" y="9229"/>
                </a:lnTo>
                <a:cubicBezTo>
                  <a:pt x="10742" y="9229"/>
                  <a:pt x="10743" y="9227"/>
                  <a:pt x="10744" y="9225"/>
                </a:cubicBezTo>
                <a:cubicBezTo>
                  <a:pt x="10745" y="9223"/>
                  <a:pt x="10745" y="9220"/>
                  <a:pt x="10744" y="9218"/>
                </a:cubicBezTo>
                <a:lnTo>
                  <a:pt x="10735" y="9202"/>
                </a:lnTo>
                <a:lnTo>
                  <a:pt x="10767" y="9217"/>
                </a:lnTo>
                <a:cubicBezTo>
                  <a:pt x="10768" y="9218"/>
                  <a:pt x="10769" y="9218"/>
                  <a:pt x="10771" y="9217"/>
                </a:cubicBezTo>
                <a:lnTo>
                  <a:pt x="10781" y="9210"/>
                </a:lnTo>
                <a:cubicBezTo>
                  <a:pt x="10782" y="9209"/>
                  <a:pt x="10784" y="9207"/>
                  <a:pt x="10784" y="9205"/>
                </a:cubicBezTo>
                <a:cubicBezTo>
                  <a:pt x="10784" y="9203"/>
                  <a:pt x="10784" y="9202"/>
                  <a:pt x="10783" y="9201"/>
                </a:cubicBezTo>
                <a:lnTo>
                  <a:pt x="10773" y="9187"/>
                </a:lnTo>
                <a:cubicBezTo>
                  <a:pt x="10772" y="9186"/>
                  <a:pt x="10771" y="9185"/>
                  <a:pt x="10771" y="9185"/>
                </a:cubicBezTo>
                <a:lnTo>
                  <a:pt x="10750" y="9175"/>
                </a:lnTo>
                <a:cubicBezTo>
                  <a:pt x="10751" y="9173"/>
                  <a:pt x="10751" y="9172"/>
                  <a:pt x="10751" y="9170"/>
                </a:cubicBezTo>
                <a:lnTo>
                  <a:pt x="10751" y="9165"/>
                </a:lnTo>
                <a:cubicBezTo>
                  <a:pt x="10751" y="9163"/>
                  <a:pt x="10751" y="9162"/>
                  <a:pt x="10750" y="9161"/>
                </a:cubicBezTo>
                <a:lnTo>
                  <a:pt x="10745" y="9155"/>
                </a:lnTo>
                <a:lnTo>
                  <a:pt x="10744" y="9146"/>
                </a:lnTo>
                <a:lnTo>
                  <a:pt x="10745" y="9140"/>
                </a:lnTo>
                <a:cubicBezTo>
                  <a:pt x="10745" y="9137"/>
                  <a:pt x="10744" y="9135"/>
                  <a:pt x="10743" y="9133"/>
                </a:cubicBezTo>
                <a:lnTo>
                  <a:pt x="10738" y="9129"/>
                </a:lnTo>
                <a:cubicBezTo>
                  <a:pt x="10737" y="9128"/>
                  <a:pt x="10736" y="9128"/>
                  <a:pt x="10735" y="9128"/>
                </a:cubicBezTo>
                <a:lnTo>
                  <a:pt x="10718" y="9128"/>
                </a:lnTo>
                <a:lnTo>
                  <a:pt x="10710" y="9123"/>
                </a:lnTo>
                <a:lnTo>
                  <a:pt x="10707" y="9122"/>
                </a:lnTo>
                <a:cubicBezTo>
                  <a:pt x="10707" y="9122"/>
                  <a:pt x="10706" y="9122"/>
                  <a:pt x="10705" y="9122"/>
                </a:cubicBezTo>
                <a:lnTo>
                  <a:pt x="10701" y="9124"/>
                </a:lnTo>
                <a:cubicBezTo>
                  <a:pt x="10700" y="9124"/>
                  <a:pt x="10700" y="9124"/>
                  <a:pt x="10699" y="9124"/>
                </a:cubicBezTo>
                <a:lnTo>
                  <a:pt x="10695" y="9128"/>
                </a:lnTo>
                <a:cubicBezTo>
                  <a:pt x="10694" y="9128"/>
                  <a:pt x="10694" y="9129"/>
                  <a:pt x="10693" y="9129"/>
                </a:cubicBezTo>
                <a:lnTo>
                  <a:pt x="10688" y="9137"/>
                </a:lnTo>
                <a:lnTo>
                  <a:pt x="10684" y="9133"/>
                </a:lnTo>
                <a:lnTo>
                  <a:pt x="10692" y="9121"/>
                </a:lnTo>
                <a:lnTo>
                  <a:pt x="10696" y="9117"/>
                </a:lnTo>
                <a:cubicBezTo>
                  <a:pt x="10697" y="9116"/>
                  <a:pt x="10699" y="9114"/>
                  <a:pt x="10698" y="9112"/>
                </a:cubicBezTo>
                <a:cubicBezTo>
                  <a:pt x="10698" y="9109"/>
                  <a:pt x="10697" y="9107"/>
                  <a:pt x="10695" y="9106"/>
                </a:cubicBezTo>
                <a:lnTo>
                  <a:pt x="10675" y="9096"/>
                </a:lnTo>
                <a:lnTo>
                  <a:pt x="10667" y="9088"/>
                </a:lnTo>
                <a:lnTo>
                  <a:pt x="10660" y="9074"/>
                </a:lnTo>
                <a:lnTo>
                  <a:pt x="10658" y="9061"/>
                </a:lnTo>
                <a:lnTo>
                  <a:pt x="10657" y="9057"/>
                </a:lnTo>
                <a:cubicBezTo>
                  <a:pt x="10657" y="9056"/>
                  <a:pt x="10656" y="9055"/>
                  <a:pt x="10655" y="9054"/>
                </a:cubicBezTo>
                <a:lnTo>
                  <a:pt x="10648" y="9046"/>
                </a:lnTo>
                <a:lnTo>
                  <a:pt x="10636" y="9030"/>
                </a:lnTo>
                <a:lnTo>
                  <a:pt x="10629" y="9024"/>
                </a:lnTo>
                <a:cubicBezTo>
                  <a:pt x="10629" y="9024"/>
                  <a:pt x="10628" y="9024"/>
                  <a:pt x="10627" y="9023"/>
                </a:cubicBezTo>
                <a:lnTo>
                  <a:pt x="10629" y="9020"/>
                </a:lnTo>
                <a:cubicBezTo>
                  <a:pt x="10629" y="9020"/>
                  <a:pt x="10629" y="9019"/>
                  <a:pt x="10629" y="9018"/>
                </a:cubicBezTo>
                <a:lnTo>
                  <a:pt x="10631" y="9010"/>
                </a:lnTo>
                <a:lnTo>
                  <a:pt x="10632" y="9002"/>
                </a:lnTo>
                <a:cubicBezTo>
                  <a:pt x="10632" y="9002"/>
                  <a:pt x="10632" y="9001"/>
                  <a:pt x="10632" y="9001"/>
                </a:cubicBezTo>
                <a:lnTo>
                  <a:pt x="10626" y="8978"/>
                </a:lnTo>
                <a:cubicBezTo>
                  <a:pt x="10626" y="8977"/>
                  <a:pt x="10626" y="8976"/>
                  <a:pt x="10625" y="8975"/>
                </a:cubicBezTo>
                <a:lnTo>
                  <a:pt x="10618" y="8968"/>
                </a:lnTo>
                <a:cubicBezTo>
                  <a:pt x="10618" y="8967"/>
                  <a:pt x="10616" y="8966"/>
                  <a:pt x="10615" y="8966"/>
                </a:cubicBezTo>
                <a:lnTo>
                  <a:pt x="10608" y="8965"/>
                </a:lnTo>
                <a:cubicBezTo>
                  <a:pt x="10607" y="8965"/>
                  <a:pt x="10606" y="8965"/>
                  <a:pt x="10606" y="8965"/>
                </a:cubicBezTo>
                <a:lnTo>
                  <a:pt x="10580" y="8975"/>
                </a:lnTo>
                <a:cubicBezTo>
                  <a:pt x="10580" y="8975"/>
                  <a:pt x="10579" y="8976"/>
                  <a:pt x="10579" y="8976"/>
                </a:cubicBezTo>
                <a:lnTo>
                  <a:pt x="10565" y="8990"/>
                </a:lnTo>
                <a:cubicBezTo>
                  <a:pt x="10565" y="8991"/>
                  <a:pt x="10564" y="8991"/>
                  <a:pt x="10564" y="8992"/>
                </a:cubicBezTo>
                <a:lnTo>
                  <a:pt x="10555" y="9010"/>
                </a:lnTo>
                <a:cubicBezTo>
                  <a:pt x="10554" y="9012"/>
                  <a:pt x="10554" y="9014"/>
                  <a:pt x="10554" y="9015"/>
                </a:cubicBezTo>
                <a:lnTo>
                  <a:pt x="10558" y="9030"/>
                </a:lnTo>
                <a:lnTo>
                  <a:pt x="10547" y="9027"/>
                </a:lnTo>
                <a:lnTo>
                  <a:pt x="10542" y="9023"/>
                </a:lnTo>
                <a:lnTo>
                  <a:pt x="10539" y="9012"/>
                </a:lnTo>
                <a:lnTo>
                  <a:pt x="10538" y="9004"/>
                </a:lnTo>
                <a:lnTo>
                  <a:pt x="10535" y="8991"/>
                </a:lnTo>
                <a:lnTo>
                  <a:pt x="10534" y="8984"/>
                </a:lnTo>
                <a:lnTo>
                  <a:pt x="10542" y="8977"/>
                </a:lnTo>
                <a:cubicBezTo>
                  <a:pt x="10543" y="8977"/>
                  <a:pt x="10543" y="8976"/>
                  <a:pt x="10544" y="8976"/>
                </a:cubicBezTo>
                <a:lnTo>
                  <a:pt x="10547" y="8970"/>
                </a:lnTo>
                <a:cubicBezTo>
                  <a:pt x="10548" y="8968"/>
                  <a:pt x="10548" y="8965"/>
                  <a:pt x="10547" y="8963"/>
                </a:cubicBezTo>
                <a:lnTo>
                  <a:pt x="10544" y="8956"/>
                </a:lnTo>
                <a:cubicBezTo>
                  <a:pt x="10543" y="8955"/>
                  <a:pt x="10543" y="8955"/>
                  <a:pt x="10542" y="8955"/>
                </a:cubicBezTo>
                <a:lnTo>
                  <a:pt x="10533" y="8947"/>
                </a:lnTo>
                <a:lnTo>
                  <a:pt x="10530" y="8942"/>
                </a:lnTo>
                <a:lnTo>
                  <a:pt x="10525" y="8936"/>
                </a:lnTo>
                <a:cubicBezTo>
                  <a:pt x="10524" y="8935"/>
                  <a:pt x="10523" y="8934"/>
                  <a:pt x="10522" y="8934"/>
                </a:cubicBezTo>
                <a:lnTo>
                  <a:pt x="10515" y="8934"/>
                </a:lnTo>
                <a:cubicBezTo>
                  <a:pt x="10515" y="8933"/>
                  <a:pt x="10514" y="8933"/>
                  <a:pt x="10514" y="8934"/>
                </a:cubicBezTo>
                <a:lnTo>
                  <a:pt x="10481" y="8941"/>
                </a:lnTo>
                <a:cubicBezTo>
                  <a:pt x="10480" y="8941"/>
                  <a:pt x="10479" y="8941"/>
                  <a:pt x="10479" y="8942"/>
                </a:cubicBezTo>
                <a:lnTo>
                  <a:pt x="10473" y="8946"/>
                </a:lnTo>
                <a:lnTo>
                  <a:pt x="10471" y="8951"/>
                </a:lnTo>
                <a:lnTo>
                  <a:pt x="10467" y="8951"/>
                </a:lnTo>
                <a:lnTo>
                  <a:pt x="10466" y="8951"/>
                </a:lnTo>
                <a:lnTo>
                  <a:pt x="10472" y="8945"/>
                </a:lnTo>
                <a:cubicBezTo>
                  <a:pt x="10473" y="8944"/>
                  <a:pt x="10474" y="8942"/>
                  <a:pt x="10474" y="8940"/>
                </a:cubicBezTo>
                <a:cubicBezTo>
                  <a:pt x="10475" y="8938"/>
                  <a:pt x="10474" y="8936"/>
                  <a:pt x="10473" y="8935"/>
                </a:cubicBezTo>
                <a:lnTo>
                  <a:pt x="10459" y="8920"/>
                </a:lnTo>
                <a:cubicBezTo>
                  <a:pt x="10459" y="8919"/>
                  <a:pt x="10458" y="8918"/>
                  <a:pt x="10457" y="8918"/>
                </a:cubicBezTo>
                <a:lnTo>
                  <a:pt x="10451" y="8915"/>
                </a:lnTo>
                <a:lnTo>
                  <a:pt x="10447" y="8907"/>
                </a:lnTo>
                <a:cubicBezTo>
                  <a:pt x="10446" y="8906"/>
                  <a:pt x="10445" y="8905"/>
                  <a:pt x="10444" y="8904"/>
                </a:cubicBezTo>
                <a:lnTo>
                  <a:pt x="10440" y="8903"/>
                </a:lnTo>
                <a:lnTo>
                  <a:pt x="10445" y="8898"/>
                </a:lnTo>
                <a:lnTo>
                  <a:pt x="10451" y="8888"/>
                </a:lnTo>
                <a:lnTo>
                  <a:pt x="10459" y="8883"/>
                </a:lnTo>
                <a:cubicBezTo>
                  <a:pt x="10459" y="8883"/>
                  <a:pt x="10459" y="8882"/>
                  <a:pt x="10460" y="8882"/>
                </a:cubicBezTo>
                <a:lnTo>
                  <a:pt x="10463" y="8877"/>
                </a:lnTo>
                <a:cubicBezTo>
                  <a:pt x="10463" y="8876"/>
                  <a:pt x="10463" y="8876"/>
                  <a:pt x="10464" y="8875"/>
                </a:cubicBezTo>
                <a:lnTo>
                  <a:pt x="10467" y="8866"/>
                </a:lnTo>
                <a:cubicBezTo>
                  <a:pt x="10467" y="8864"/>
                  <a:pt x="10467" y="8862"/>
                  <a:pt x="10466" y="8860"/>
                </a:cubicBezTo>
                <a:lnTo>
                  <a:pt x="10465" y="8857"/>
                </a:lnTo>
                <a:cubicBezTo>
                  <a:pt x="10464" y="8856"/>
                  <a:pt x="10462" y="8855"/>
                  <a:pt x="10460" y="8855"/>
                </a:cubicBezTo>
                <a:lnTo>
                  <a:pt x="10457" y="8855"/>
                </a:lnTo>
                <a:lnTo>
                  <a:pt x="10455" y="8854"/>
                </a:lnTo>
                <a:lnTo>
                  <a:pt x="10454" y="8852"/>
                </a:lnTo>
                <a:lnTo>
                  <a:pt x="10454" y="8849"/>
                </a:lnTo>
                <a:lnTo>
                  <a:pt x="10454" y="8841"/>
                </a:lnTo>
                <a:lnTo>
                  <a:pt x="10454" y="8832"/>
                </a:lnTo>
                <a:cubicBezTo>
                  <a:pt x="10453" y="8831"/>
                  <a:pt x="10453" y="8830"/>
                  <a:pt x="10452" y="8829"/>
                </a:cubicBezTo>
                <a:lnTo>
                  <a:pt x="10450" y="8827"/>
                </a:lnTo>
                <a:cubicBezTo>
                  <a:pt x="10449" y="8825"/>
                  <a:pt x="10448" y="8824"/>
                  <a:pt x="10447" y="8824"/>
                </a:cubicBezTo>
                <a:lnTo>
                  <a:pt x="10450" y="8821"/>
                </a:lnTo>
                <a:cubicBezTo>
                  <a:pt x="10453" y="8820"/>
                  <a:pt x="10454" y="8816"/>
                  <a:pt x="10454" y="8813"/>
                </a:cubicBezTo>
                <a:lnTo>
                  <a:pt x="10444" y="8775"/>
                </a:lnTo>
                <a:lnTo>
                  <a:pt x="10443" y="8772"/>
                </a:lnTo>
                <a:cubicBezTo>
                  <a:pt x="10442" y="8770"/>
                  <a:pt x="10442" y="8770"/>
                  <a:pt x="10441" y="8769"/>
                </a:cubicBezTo>
                <a:lnTo>
                  <a:pt x="10438" y="8768"/>
                </a:lnTo>
                <a:cubicBezTo>
                  <a:pt x="10437" y="8767"/>
                  <a:pt x="10436" y="8767"/>
                  <a:pt x="10434" y="8768"/>
                </a:cubicBezTo>
                <a:lnTo>
                  <a:pt x="10434" y="8762"/>
                </a:lnTo>
                <a:lnTo>
                  <a:pt x="10434" y="8755"/>
                </a:lnTo>
                <a:cubicBezTo>
                  <a:pt x="10435" y="8752"/>
                  <a:pt x="10434" y="8750"/>
                  <a:pt x="10432" y="8749"/>
                </a:cubicBezTo>
                <a:lnTo>
                  <a:pt x="10430" y="8747"/>
                </a:lnTo>
                <a:cubicBezTo>
                  <a:pt x="10429" y="8747"/>
                  <a:pt x="10429" y="8747"/>
                  <a:pt x="10428" y="8747"/>
                </a:cubicBezTo>
                <a:lnTo>
                  <a:pt x="10426" y="8746"/>
                </a:lnTo>
                <a:lnTo>
                  <a:pt x="10422" y="8742"/>
                </a:lnTo>
                <a:lnTo>
                  <a:pt x="10425" y="8719"/>
                </a:lnTo>
                <a:lnTo>
                  <a:pt x="10428" y="8713"/>
                </a:lnTo>
                <a:lnTo>
                  <a:pt x="10441" y="8709"/>
                </a:lnTo>
                <a:cubicBezTo>
                  <a:pt x="10443" y="8709"/>
                  <a:pt x="10444" y="8707"/>
                  <a:pt x="10445" y="8705"/>
                </a:cubicBezTo>
                <a:cubicBezTo>
                  <a:pt x="10445" y="8704"/>
                  <a:pt x="10445" y="8701"/>
                  <a:pt x="10445" y="8700"/>
                </a:cubicBezTo>
                <a:lnTo>
                  <a:pt x="10441" y="8693"/>
                </a:lnTo>
                <a:cubicBezTo>
                  <a:pt x="10441" y="8692"/>
                  <a:pt x="10439" y="8690"/>
                  <a:pt x="10438" y="8690"/>
                </a:cubicBezTo>
                <a:lnTo>
                  <a:pt x="10431" y="8689"/>
                </a:lnTo>
                <a:cubicBezTo>
                  <a:pt x="10431" y="8689"/>
                  <a:pt x="10431" y="8689"/>
                  <a:pt x="10430" y="8689"/>
                </a:cubicBezTo>
                <a:lnTo>
                  <a:pt x="10429" y="8689"/>
                </a:lnTo>
                <a:cubicBezTo>
                  <a:pt x="10429" y="8688"/>
                  <a:pt x="10429" y="8686"/>
                  <a:pt x="10428" y="8685"/>
                </a:cubicBezTo>
                <a:lnTo>
                  <a:pt x="10426" y="8683"/>
                </a:lnTo>
                <a:lnTo>
                  <a:pt x="10425" y="8679"/>
                </a:lnTo>
                <a:lnTo>
                  <a:pt x="10426" y="8665"/>
                </a:lnTo>
                <a:lnTo>
                  <a:pt x="10428" y="8659"/>
                </a:lnTo>
                <a:lnTo>
                  <a:pt x="10430" y="8657"/>
                </a:lnTo>
                <a:cubicBezTo>
                  <a:pt x="10431" y="8656"/>
                  <a:pt x="10432" y="8654"/>
                  <a:pt x="10433" y="8653"/>
                </a:cubicBezTo>
                <a:lnTo>
                  <a:pt x="10433" y="8650"/>
                </a:lnTo>
                <a:cubicBezTo>
                  <a:pt x="10433" y="8649"/>
                  <a:pt x="10433" y="8648"/>
                  <a:pt x="10433" y="8647"/>
                </a:cubicBezTo>
                <a:lnTo>
                  <a:pt x="10433" y="8641"/>
                </a:lnTo>
                <a:lnTo>
                  <a:pt x="10431" y="8637"/>
                </a:lnTo>
                <a:cubicBezTo>
                  <a:pt x="10431" y="8636"/>
                  <a:pt x="10430" y="8635"/>
                  <a:pt x="10429" y="8634"/>
                </a:cubicBezTo>
                <a:lnTo>
                  <a:pt x="10428" y="8633"/>
                </a:lnTo>
                <a:cubicBezTo>
                  <a:pt x="10429" y="8632"/>
                  <a:pt x="10429" y="8631"/>
                  <a:pt x="10429" y="8629"/>
                </a:cubicBezTo>
                <a:lnTo>
                  <a:pt x="10427" y="8620"/>
                </a:lnTo>
                <a:cubicBezTo>
                  <a:pt x="10427" y="8619"/>
                  <a:pt x="10427" y="8619"/>
                  <a:pt x="10427" y="8618"/>
                </a:cubicBezTo>
                <a:lnTo>
                  <a:pt x="10424" y="8613"/>
                </a:lnTo>
                <a:lnTo>
                  <a:pt x="10426" y="8612"/>
                </a:lnTo>
                <a:cubicBezTo>
                  <a:pt x="10426" y="8611"/>
                  <a:pt x="10426" y="8611"/>
                  <a:pt x="10426" y="8610"/>
                </a:cubicBezTo>
                <a:lnTo>
                  <a:pt x="10428" y="8604"/>
                </a:lnTo>
                <a:cubicBezTo>
                  <a:pt x="10428" y="8604"/>
                  <a:pt x="10429" y="8603"/>
                  <a:pt x="10429" y="8603"/>
                </a:cubicBezTo>
                <a:lnTo>
                  <a:pt x="10429" y="8586"/>
                </a:lnTo>
                <a:cubicBezTo>
                  <a:pt x="10430" y="8583"/>
                  <a:pt x="10429" y="8581"/>
                  <a:pt x="10427" y="8580"/>
                </a:cubicBezTo>
                <a:lnTo>
                  <a:pt x="10422" y="8575"/>
                </a:lnTo>
                <a:lnTo>
                  <a:pt x="10424" y="8571"/>
                </a:lnTo>
                <a:lnTo>
                  <a:pt x="10429" y="8568"/>
                </a:lnTo>
                <a:cubicBezTo>
                  <a:pt x="10430" y="8567"/>
                  <a:pt x="10431" y="8567"/>
                  <a:pt x="10431" y="8566"/>
                </a:cubicBezTo>
                <a:lnTo>
                  <a:pt x="10435" y="8561"/>
                </a:lnTo>
                <a:cubicBezTo>
                  <a:pt x="10436" y="8559"/>
                  <a:pt x="10437" y="8557"/>
                  <a:pt x="10436" y="8555"/>
                </a:cubicBezTo>
                <a:lnTo>
                  <a:pt x="10433" y="8539"/>
                </a:lnTo>
                <a:cubicBezTo>
                  <a:pt x="10433" y="8538"/>
                  <a:pt x="10433" y="8538"/>
                  <a:pt x="10433" y="8537"/>
                </a:cubicBezTo>
                <a:lnTo>
                  <a:pt x="10428" y="8527"/>
                </a:lnTo>
                <a:lnTo>
                  <a:pt x="10440" y="8528"/>
                </a:lnTo>
                <a:cubicBezTo>
                  <a:pt x="10440" y="8528"/>
                  <a:pt x="10440" y="8528"/>
                  <a:pt x="10440" y="8528"/>
                </a:cubicBezTo>
                <a:cubicBezTo>
                  <a:pt x="10443" y="8528"/>
                  <a:pt x="10445" y="8525"/>
                  <a:pt x="10445" y="8522"/>
                </a:cubicBezTo>
                <a:cubicBezTo>
                  <a:pt x="10445" y="8519"/>
                  <a:pt x="10444" y="8517"/>
                  <a:pt x="10441" y="8516"/>
                </a:cubicBezTo>
                <a:lnTo>
                  <a:pt x="10438" y="8513"/>
                </a:lnTo>
                <a:cubicBezTo>
                  <a:pt x="10439" y="8513"/>
                  <a:pt x="10440" y="8513"/>
                  <a:pt x="10441" y="8513"/>
                </a:cubicBezTo>
                <a:lnTo>
                  <a:pt x="10448" y="8510"/>
                </a:lnTo>
                <a:cubicBezTo>
                  <a:pt x="10450" y="8510"/>
                  <a:pt x="10452" y="8508"/>
                  <a:pt x="10452" y="8506"/>
                </a:cubicBezTo>
                <a:cubicBezTo>
                  <a:pt x="10453" y="8503"/>
                  <a:pt x="10451" y="8500"/>
                  <a:pt x="10450" y="8499"/>
                </a:cubicBezTo>
                <a:lnTo>
                  <a:pt x="10433" y="8485"/>
                </a:lnTo>
                <a:lnTo>
                  <a:pt x="10433" y="8481"/>
                </a:lnTo>
                <a:cubicBezTo>
                  <a:pt x="10433" y="8479"/>
                  <a:pt x="10432" y="8477"/>
                  <a:pt x="10430" y="8476"/>
                </a:cubicBezTo>
                <a:lnTo>
                  <a:pt x="10422" y="8471"/>
                </a:lnTo>
                <a:lnTo>
                  <a:pt x="10417" y="8463"/>
                </a:lnTo>
                <a:lnTo>
                  <a:pt x="10410" y="8449"/>
                </a:lnTo>
                <a:lnTo>
                  <a:pt x="10409" y="8446"/>
                </a:lnTo>
                <a:lnTo>
                  <a:pt x="10410" y="8444"/>
                </a:lnTo>
                <a:lnTo>
                  <a:pt x="10414" y="8440"/>
                </a:lnTo>
                <a:cubicBezTo>
                  <a:pt x="10414" y="8439"/>
                  <a:pt x="10415" y="8438"/>
                  <a:pt x="10415" y="8438"/>
                </a:cubicBezTo>
                <a:lnTo>
                  <a:pt x="10415" y="8439"/>
                </a:lnTo>
                <a:cubicBezTo>
                  <a:pt x="10416" y="8441"/>
                  <a:pt x="10417" y="8442"/>
                  <a:pt x="10419" y="8442"/>
                </a:cubicBezTo>
                <a:cubicBezTo>
                  <a:pt x="10421" y="8443"/>
                  <a:pt x="10423" y="8442"/>
                  <a:pt x="10424" y="8440"/>
                </a:cubicBezTo>
                <a:lnTo>
                  <a:pt x="10425" y="8437"/>
                </a:lnTo>
                <a:lnTo>
                  <a:pt x="10427" y="8434"/>
                </a:lnTo>
                <a:lnTo>
                  <a:pt x="10431" y="8434"/>
                </a:lnTo>
                <a:cubicBezTo>
                  <a:pt x="10431" y="8433"/>
                  <a:pt x="10432" y="8432"/>
                  <a:pt x="10433" y="8432"/>
                </a:cubicBezTo>
                <a:lnTo>
                  <a:pt x="10435" y="8430"/>
                </a:lnTo>
                <a:cubicBezTo>
                  <a:pt x="10436" y="8429"/>
                  <a:pt x="10437" y="8428"/>
                  <a:pt x="10437" y="8426"/>
                </a:cubicBezTo>
                <a:lnTo>
                  <a:pt x="10438" y="8421"/>
                </a:lnTo>
                <a:cubicBezTo>
                  <a:pt x="10438" y="8421"/>
                  <a:pt x="10438" y="8421"/>
                  <a:pt x="10438" y="8420"/>
                </a:cubicBezTo>
                <a:lnTo>
                  <a:pt x="10438" y="8415"/>
                </a:lnTo>
                <a:cubicBezTo>
                  <a:pt x="10438" y="8413"/>
                  <a:pt x="10437" y="8412"/>
                  <a:pt x="10436" y="8411"/>
                </a:cubicBezTo>
                <a:lnTo>
                  <a:pt x="10435" y="8408"/>
                </a:lnTo>
                <a:cubicBezTo>
                  <a:pt x="10433" y="8406"/>
                  <a:pt x="10431" y="8406"/>
                  <a:pt x="10429" y="8408"/>
                </a:cubicBezTo>
                <a:lnTo>
                  <a:pt x="10426" y="8409"/>
                </a:lnTo>
                <a:cubicBezTo>
                  <a:pt x="10425" y="8410"/>
                  <a:pt x="10425" y="8411"/>
                  <a:pt x="10424" y="8412"/>
                </a:cubicBezTo>
                <a:lnTo>
                  <a:pt x="10424" y="8414"/>
                </a:lnTo>
                <a:lnTo>
                  <a:pt x="10421" y="8404"/>
                </a:lnTo>
                <a:lnTo>
                  <a:pt x="10422" y="8401"/>
                </a:lnTo>
                <a:lnTo>
                  <a:pt x="10425" y="8398"/>
                </a:lnTo>
                <a:cubicBezTo>
                  <a:pt x="10425" y="8397"/>
                  <a:pt x="10425" y="8397"/>
                  <a:pt x="10426" y="8396"/>
                </a:cubicBezTo>
                <a:lnTo>
                  <a:pt x="10427" y="8391"/>
                </a:lnTo>
                <a:cubicBezTo>
                  <a:pt x="10427" y="8390"/>
                  <a:pt x="10428" y="8389"/>
                  <a:pt x="10427" y="8388"/>
                </a:cubicBezTo>
                <a:lnTo>
                  <a:pt x="10426" y="8380"/>
                </a:lnTo>
                <a:cubicBezTo>
                  <a:pt x="10426" y="8379"/>
                  <a:pt x="10425" y="8378"/>
                  <a:pt x="10425" y="8377"/>
                </a:cubicBezTo>
                <a:lnTo>
                  <a:pt x="10423" y="8374"/>
                </a:lnTo>
                <a:cubicBezTo>
                  <a:pt x="10423" y="8373"/>
                  <a:pt x="10423" y="8373"/>
                  <a:pt x="10422" y="8373"/>
                </a:cubicBezTo>
                <a:cubicBezTo>
                  <a:pt x="10424" y="8372"/>
                  <a:pt x="10425" y="8370"/>
                  <a:pt x="10425" y="8368"/>
                </a:cubicBezTo>
                <a:lnTo>
                  <a:pt x="10425" y="8362"/>
                </a:lnTo>
                <a:cubicBezTo>
                  <a:pt x="10425" y="8360"/>
                  <a:pt x="10423" y="8358"/>
                  <a:pt x="10422" y="8357"/>
                </a:cubicBezTo>
                <a:lnTo>
                  <a:pt x="10418" y="8355"/>
                </a:lnTo>
                <a:lnTo>
                  <a:pt x="10413" y="8353"/>
                </a:lnTo>
                <a:lnTo>
                  <a:pt x="10411" y="8350"/>
                </a:lnTo>
                <a:lnTo>
                  <a:pt x="10424" y="8351"/>
                </a:lnTo>
                <a:cubicBezTo>
                  <a:pt x="10426" y="8351"/>
                  <a:pt x="10427" y="8351"/>
                  <a:pt x="10428" y="8349"/>
                </a:cubicBezTo>
                <a:cubicBezTo>
                  <a:pt x="10429" y="8348"/>
                  <a:pt x="10430" y="8346"/>
                  <a:pt x="10430" y="8345"/>
                </a:cubicBezTo>
                <a:lnTo>
                  <a:pt x="10430" y="8340"/>
                </a:lnTo>
                <a:cubicBezTo>
                  <a:pt x="10430" y="8337"/>
                  <a:pt x="10428" y="8334"/>
                  <a:pt x="10426" y="8333"/>
                </a:cubicBezTo>
                <a:lnTo>
                  <a:pt x="10407" y="8329"/>
                </a:lnTo>
                <a:lnTo>
                  <a:pt x="10417" y="8323"/>
                </a:lnTo>
                <a:cubicBezTo>
                  <a:pt x="10419" y="8321"/>
                  <a:pt x="10420" y="8318"/>
                  <a:pt x="10419" y="8315"/>
                </a:cubicBezTo>
                <a:lnTo>
                  <a:pt x="10417" y="8309"/>
                </a:lnTo>
                <a:lnTo>
                  <a:pt x="10419" y="8310"/>
                </a:lnTo>
                <a:lnTo>
                  <a:pt x="10427" y="8316"/>
                </a:lnTo>
                <a:cubicBezTo>
                  <a:pt x="10428" y="8317"/>
                  <a:pt x="10429" y="8317"/>
                  <a:pt x="10429" y="8317"/>
                </a:cubicBezTo>
                <a:lnTo>
                  <a:pt x="10433" y="8319"/>
                </a:lnTo>
                <a:cubicBezTo>
                  <a:pt x="10434" y="8319"/>
                  <a:pt x="10436" y="8319"/>
                  <a:pt x="10437" y="8318"/>
                </a:cubicBezTo>
                <a:lnTo>
                  <a:pt x="10443" y="8314"/>
                </a:lnTo>
                <a:cubicBezTo>
                  <a:pt x="10444" y="8313"/>
                  <a:pt x="10445" y="8311"/>
                  <a:pt x="10445" y="8309"/>
                </a:cubicBezTo>
                <a:cubicBezTo>
                  <a:pt x="10446" y="8307"/>
                  <a:pt x="10445" y="8306"/>
                  <a:pt x="10444" y="8304"/>
                </a:cubicBezTo>
                <a:lnTo>
                  <a:pt x="10438" y="8295"/>
                </a:lnTo>
                <a:cubicBezTo>
                  <a:pt x="10438" y="8294"/>
                  <a:pt x="10437" y="8293"/>
                  <a:pt x="10436" y="8293"/>
                </a:cubicBezTo>
                <a:lnTo>
                  <a:pt x="10429" y="8291"/>
                </a:lnTo>
                <a:cubicBezTo>
                  <a:pt x="10431" y="8290"/>
                  <a:pt x="10431" y="8288"/>
                  <a:pt x="10431" y="8286"/>
                </a:cubicBezTo>
                <a:cubicBezTo>
                  <a:pt x="10431" y="8284"/>
                  <a:pt x="10431" y="8282"/>
                  <a:pt x="10430" y="8281"/>
                </a:cubicBezTo>
                <a:lnTo>
                  <a:pt x="10437" y="8278"/>
                </a:lnTo>
                <a:cubicBezTo>
                  <a:pt x="10438" y="8278"/>
                  <a:pt x="10438" y="8277"/>
                  <a:pt x="10438" y="8277"/>
                </a:cubicBezTo>
                <a:lnTo>
                  <a:pt x="10446" y="8269"/>
                </a:lnTo>
                <a:cubicBezTo>
                  <a:pt x="10447" y="8268"/>
                  <a:pt x="10448" y="8268"/>
                  <a:pt x="10448" y="8266"/>
                </a:cubicBezTo>
                <a:lnTo>
                  <a:pt x="10449" y="8258"/>
                </a:lnTo>
                <a:lnTo>
                  <a:pt x="10452" y="8263"/>
                </a:lnTo>
                <a:cubicBezTo>
                  <a:pt x="10453" y="8264"/>
                  <a:pt x="10454" y="8265"/>
                  <a:pt x="10455" y="8265"/>
                </a:cubicBezTo>
                <a:lnTo>
                  <a:pt x="10464" y="8268"/>
                </a:lnTo>
                <a:cubicBezTo>
                  <a:pt x="10465" y="8269"/>
                  <a:pt x="10465" y="8268"/>
                  <a:pt x="10466" y="8268"/>
                </a:cubicBezTo>
                <a:cubicBezTo>
                  <a:pt x="10468" y="8268"/>
                  <a:pt x="10471" y="8266"/>
                  <a:pt x="10471" y="8262"/>
                </a:cubicBezTo>
                <a:lnTo>
                  <a:pt x="10479" y="8284"/>
                </a:lnTo>
                <a:lnTo>
                  <a:pt x="10483" y="8292"/>
                </a:lnTo>
                <a:lnTo>
                  <a:pt x="10486" y="8296"/>
                </a:lnTo>
                <a:cubicBezTo>
                  <a:pt x="10486" y="8297"/>
                  <a:pt x="10487" y="8297"/>
                  <a:pt x="10487" y="8298"/>
                </a:cubicBezTo>
                <a:lnTo>
                  <a:pt x="10492" y="8300"/>
                </a:lnTo>
                <a:cubicBezTo>
                  <a:pt x="10492" y="8300"/>
                  <a:pt x="10492" y="8301"/>
                  <a:pt x="10493" y="8301"/>
                </a:cubicBezTo>
                <a:lnTo>
                  <a:pt x="10498" y="8301"/>
                </a:lnTo>
                <a:cubicBezTo>
                  <a:pt x="10499" y="8301"/>
                  <a:pt x="10501" y="8300"/>
                  <a:pt x="10502" y="8299"/>
                </a:cubicBezTo>
                <a:lnTo>
                  <a:pt x="10506" y="8295"/>
                </a:lnTo>
                <a:cubicBezTo>
                  <a:pt x="10506" y="8294"/>
                  <a:pt x="10507" y="8293"/>
                  <a:pt x="10507" y="8292"/>
                </a:cubicBezTo>
                <a:lnTo>
                  <a:pt x="10509" y="8281"/>
                </a:lnTo>
                <a:lnTo>
                  <a:pt x="10509" y="8270"/>
                </a:lnTo>
                <a:lnTo>
                  <a:pt x="10511" y="8262"/>
                </a:lnTo>
                <a:lnTo>
                  <a:pt x="10513" y="8255"/>
                </a:lnTo>
                <a:cubicBezTo>
                  <a:pt x="10513" y="8254"/>
                  <a:pt x="10513" y="8254"/>
                  <a:pt x="10513" y="8253"/>
                </a:cubicBezTo>
                <a:lnTo>
                  <a:pt x="10513" y="8245"/>
                </a:lnTo>
                <a:cubicBezTo>
                  <a:pt x="10513" y="8244"/>
                  <a:pt x="10513" y="8244"/>
                  <a:pt x="10513" y="8243"/>
                </a:cubicBezTo>
                <a:lnTo>
                  <a:pt x="10511" y="8235"/>
                </a:lnTo>
                <a:lnTo>
                  <a:pt x="10508" y="8227"/>
                </a:lnTo>
                <a:cubicBezTo>
                  <a:pt x="10508" y="8227"/>
                  <a:pt x="10507" y="8226"/>
                  <a:pt x="10507" y="8226"/>
                </a:cubicBezTo>
                <a:lnTo>
                  <a:pt x="10502" y="8219"/>
                </a:lnTo>
                <a:cubicBezTo>
                  <a:pt x="10501" y="8218"/>
                  <a:pt x="10499" y="8217"/>
                  <a:pt x="10498" y="8218"/>
                </a:cubicBezTo>
                <a:lnTo>
                  <a:pt x="10493" y="8218"/>
                </a:lnTo>
                <a:cubicBezTo>
                  <a:pt x="10493" y="8218"/>
                  <a:pt x="10492" y="8219"/>
                  <a:pt x="10492" y="8219"/>
                </a:cubicBezTo>
                <a:lnTo>
                  <a:pt x="10488" y="8222"/>
                </a:lnTo>
                <a:lnTo>
                  <a:pt x="10480" y="8224"/>
                </a:lnTo>
                <a:lnTo>
                  <a:pt x="10480" y="8216"/>
                </a:lnTo>
                <a:lnTo>
                  <a:pt x="10481" y="8195"/>
                </a:lnTo>
                <a:lnTo>
                  <a:pt x="10480" y="8187"/>
                </a:lnTo>
                <a:cubicBezTo>
                  <a:pt x="10480" y="8185"/>
                  <a:pt x="10479" y="8184"/>
                  <a:pt x="10478" y="8183"/>
                </a:cubicBezTo>
                <a:lnTo>
                  <a:pt x="10480" y="8181"/>
                </a:lnTo>
                <a:cubicBezTo>
                  <a:pt x="10480" y="8181"/>
                  <a:pt x="10480" y="8180"/>
                  <a:pt x="10481" y="8179"/>
                </a:cubicBezTo>
                <a:lnTo>
                  <a:pt x="10483" y="8175"/>
                </a:lnTo>
                <a:cubicBezTo>
                  <a:pt x="10483" y="8175"/>
                  <a:pt x="10483" y="8174"/>
                  <a:pt x="10483" y="8174"/>
                </a:cubicBezTo>
                <a:lnTo>
                  <a:pt x="10485" y="8167"/>
                </a:lnTo>
                <a:cubicBezTo>
                  <a:pt x="10485" y="8165"/>
                  <a:pt x="10484" y="8162"/>
                  <a:pt x="10483" y="8161"/>
                </a:cubicBezTo>
                <a:cubicBezTo>
                  <a:pt x="10481" y="8159"/>
                  <a:pt x="10480" y="8159"/>
                  <a:pt x="10478" y="8159"/>
                </a:cubicBezTo>
                <a:lnTo>
                  <a:pt x="10467" y="8163"/>
                </a:lnTo>
                <a:lnTo>
                  <a:pt x="10467" y="8162"/>
                </a:lnTo>
                <a:lnTo>
                  <a:pt x="10471" y="8150"/>
                </a:lnTo>
                <a:cubicBezTo>
                  <a:pt x="10472" y="8149"/>
                  <a:pt x="10471" y="8147"/>
                  <a:pt x="10471" y="8146"/>
                </a:cubicBezTo>
                <a:lnTo>
                  <a:pt x="10471" y="8143"/>
                </a:lnTo>
                <a:cubicBezTo>
                  <a:pt x="10470" y="8142"/>
                  <a:pt x="10471" y="8141"/>
                  <a:pt x="10470" y="8140"/>
                </a:cubicBezTo>
                <a:lnTo>
                  <a:pt x="10469" y="8138"/>
                </a:lnTo>
                <a:lnTo>
                  <a:pt x="10469" y="8135"/>
                </a:lnTo>
                <a:lnTo>
                  <a:pt x="10469" y="8133"/>
                </a:lnTo>
                <a:lnTo>
                  <a:pt x="10471" y="8131"/>
                </a:lnTo>
                <a:cubicBezTo>
                  <a:pt x="10472" y="8130"/>
                  <a:pt x="10473" y="8129"/>
                  <a:pt x="10473" y="8128"/>
                </a:cubicBezTo>
                <a:lnTo>
                  <a:pt x="10474" y="8123"/>
                </a:lnTo>
                <a:cubicBezTo>
                  <a:pt x="10474" y="8122"/>
                  <a:pt x="10474" y="8121"/>
                  <a:pt x="10474" y="8120"/>
                </a:cubicBezTo>
                <a:lnTo>
                  <a:pt x="10473" y="8114"/>
                </a:lnTo>
                <a:lnTo>
                  <a:pt x="10470" y="8103"/>
                </a:lnTo>
                <a:lnTo>
                  <a:pt x="10469" y="8096"/>
                </a:lnTo>
                <a:lnTo>
                  <a:pt x="10469" y="8089"/>
                </a:lnTo>
                <a:lnTo>
                  <a:pt x="10470" y="8082"/>
                </a:lnTo>
                <a:lnTo>
                  <a:pt x="10471" y="8079"/>
                </a:lnTo>
                <a:lnTo>
                  <a:pt x="10476" y="8077"/>
                </a:lnTo>
                <a:cubicBezTo>
                  <a:pt x="10478" y="8076"/>
                  <a:pt x="10479" y="8073"/>
                  <a:pt x="10480" y="8071"/>
                </a:cubicBezTo>
                <a:lnTo>
                  <a:pt x="10480" y="8064"/>
                </a:lnTo>
                <a:lnTo>
                  <a:pt x="10480" y="8057"/>
                </a:lnTo>
                <a:lnTo>
                  <a:pt x="10480" y="8054"/>
                </a:lnTo>
                <a:lnTo>
                  <a:pt x="10492" y="8052"/>
                </a:lnTo>
                <a:cubicBezTo>
                  <a:pt x="10493" y="8051"/>
                  <a:pt x="10493" y="8051"/>
                  <a:pt x="10494" y="8050"/>
                </a:cubicBezTo>
                <a:lnTo>
                  <a:pt x="10497" y="8048"/>
                </a:lnTo>
                <a:cubicBezTo>
                  <a:pt x="10498" y="8046"/>
                  <a:pt x="10499" y="8043"/>
                  <a:pt x="10498" y="8040"/>
                </a:cubicBezTo>
                <a:lnTo>
                  <a:pt x="10496" y="8034"/>
                </a:lnTo>
                <a:cubicBezTo>
                  <a:pt x="10496" y="8033"/>
                  <a:pt x="10496" y="8033"/>
                  <a:pt x="10495" y="8032"/>
                </a:cubicBezTo>
                <a:lnTo>
                  <a:pt x="10491" y="8026"/>
                </a:lnTo>
                <a:lnTo>
                  <a:pt x="10497" y="8015"/>
                </a:lnTo>
                <a:cubicBezTo>
                  <a:pt x="10497" y="8015"/>
                  <a:pt x="10497" y="8014"/>
                  <a:pt x="10497" y="8014"/>
                </a:cubicBezTo>
                <a:lnTo>
                  <a:pt x="10500" y="8005"/>
                </a:lnTo>
                <a:cubicBezTo>
                  <a:pt x="10501" y="8002"/>
                  <a:pt x="10500" y="7999"/>
                  <a:pt x="10499" y="7997"/>
                </a:cubicBezTo>
                <a:cubicBezTo>
                  <a:pt x="10499" y="7997"/>
                  <a:pt x="10500" y="7996"/>
                  <a:pt x="10500" y="7995"/>
                </a:cubicBezTo>
                <a:lnTo>
                  <a:pt x="10501" y="7989"/>
                </a:lnTo>
                <a:cubicBezTo>
                  <a:pt x="10501" y="7989"/>
                  <a:pt x="10501" y="7988"/>
                  <a:pt x="10501" y="7987"/>
                </a:cubicBezTo>
                <a:lnTo>
                  <a:pt x="10501" y="7980"/>
                </a:lnTo>
                <a:lnTo>
                  <a:pt x="10502" y="7967"/>
                </a:lnTo>
                <a:lnTo>
                  <a:pt x="10503" y="7959"/>
                </a:lnTo>
                <a:lnTo>
                  <a:pt x="10507" y="7947"/>
                </a:lnTo>
                <a:lnTo>
                  <a:pt x="10510" y="7935"/>
                </a:lnTo>
                <a:cubicBezTo>
                  <a:pt x="10510" y="7935"/>
                  <a:pt x="10510" y="7934"/>
                  <a:pt x="10510" y="7934"/>
                </a:cubicBezTo>
                <a:lnTo>
                  <a:pt x="10509" y="7909"/>
                </a:lnTo>
                <a:cubicBezTo>
                  <a:pt x="10510" y="7911"/>
                  <a:pt x="10510" y="7912"/>
                  <a:pt x="10511" y="7913"/>
                </a:cubicBezTo>
                <a:cubicBezTo>
                  <a:pt x="10512" y="7914"/>
                  <a:pt x="10514" y="7915"/>
                  <a:pt x="10515" y="7914"/>
                </a:cubicBezTo>
                <a:lnTo>
                  <a:pt x="10521" y="7912"/>
                </a:lnTo>
                <a:cubicBezTo>
                  <a:pt x="10522" y="7911"/>
                  <a:pt x="10523" y="7911"/>
                  <a:pt x="10523" y="7911"/>
                </a:cubicBezTo>
                <a:lnTo>
                  <a:pt x="10544" y="7892"/>
                </a:lnTo>
                <a:cubicBezTo>
                  <a:pt x="10546" y="7891"/>
                  <a:pt x="10546" y="7889"/>
                  <a:pt x="10546" y="7887"/>
                </a:cubicBezTo>
                <a:cubicBezTo>
                  <a:pt x="10546" y="7885"/>
                  <a:pt x="10545" y="7884"/>
                  <a:pt x="10544" y="7883"/>
                </a:cubicBezTo>
                <a:lnTo>
                  <a:pt x="10539" y="7875"/>
                </a:lnTo>
                <a:lnTo>
                  <a:pt x="10530" y="7870"/>
                </a:lnTo>
                <a:cubicBezTo>
                  <a:pt x="10530" y="7869"/>
                  <a:pt x="10529" y="7869"/>
                  <a:pt x="10529" y="7869"/>
                </a:cubicBezTo>
                <a:lnTo>
                  <a:pt x="10521" y="7866"/>
                </a:lnTo>
                <a:cubicBezTo>
                  <a:pt x="10520" y="7865"/>
                  <a:pt x="10519" y="7866"/>
                  <a:pt x="10518" y="7866"/>
                </a:cubicBezTo>
                <a:lnTo>
                  <a:pt x="10515" y="7868"/>
                </a:lnTo>
                <a:lnTo>
                  <a:pt x="10503" y="7859"/>
                </a:lnTo>
                <a:cubicBezTo>
                  <a:pt x="10503" y="7859"/>
                  <a:pt x="10503" y="7858"/>
                  <a:pt x="10504" y="7858"/>
                </a:cubicBezTo>
                <a:cubicBezTo>
                  <a:pt x="10505" y="7857"/>
                  <a:pt x="10505" y="7856"/>
                  <a:pt x="10505" y="7854"/>
                </a:cubicBezTo>
                <a:lnTo>
                  <a:pt x="10505" y="7849"/>
                </a:lnTo>
                <a:cubicBezTo>
                  <a:pt x="10505" y="7848"/>
                  <a:pt x="10505" y="7847"/>
                  <a:pt x="10504" y="7845"/>
                </a:cubicBezTo>
                <a:lnTo>
                  <a:pt x="10502" y="7842"/>
                </a:lnTo>
                <a:lnTo>
                  <a:pt x="10498" y="7829"/>
                </a:lnTo>
                <a:lnTo>
                  <a:pt x="10496" y="7824"/>
                </a:lnTo>
                <a:cubicBezTo>
                  <a:pt x="10496" y="7823"/>
                  <a:pt x="10496" y="7822"/>
                  <a:pt x="10495" y="7822"/>
                </a:cubicBezTo>
                <a:lnTo>
                  <a:pt x="10492" y="7815"/>
                </a:lnTo>
                <a:cubicBezTo>
                  <a:pt x="10491" y="7814"/>
                  <a:pt x="10489" y="7814"/>
                  <a:pt x="10488" y="7814"/>
                </a:cubicBezTo>
                <a:lnTo>
                  <a:pt x="10485" y="7812"/>
                </a:lnTo>
                <a:cubicBezTo>
                  <a:pt x="10484" y="7812"/>
                  <a:pt x="10483" y="7812"/>
                  <a:pt x="10483" y="7812"/>
                </a:cubicBezTo>
                <a:lnTo>
                  <a:pt x="10478" y="7814"/>
                </a:lnTo>
                <a:lnTo>
                  <a:pt x="10475" y="7809"/>
                </a:lnTo>
                <a:lnTo>
                  <a:pt x="10473" y="7802"/>
                </a:lnTo>
                <a:lnTo>
                  <a:pt x="10474" y="7788"/>
                </a:lnTo>
                <a:cubicBezTo>
                  <a:pt x="10475" y="7787"/>
                  <a:pt x="10475" y="7786"/>
                  <a:pt x="10474" y="7785"/>
                </a:cubicBezTo>
                <a:lnTo>
                  <a:pt x="10473" y="7777"/>
                </a:lnTo>
                <a:cubicBezTo>
                  <a:pt x="10473" y="7777"/>
                  <a:pt x="10473" y="7776"/>
                  <a:pt x="10473" y="7776"/>
                </a:cubicBezTo>
                <a:lnTo>
                  <a:pt x="10472" y="7774"/>
                </a:lnTo>
                <a:lnTo>
                  <a:pt x="10473" y="7773"/>
                </a:lnTo>
                <a:cubicBezTo>
                  <a:pt x="10473" y="7773"/>
                  <a:pt x="10474" y="7773"/>
                  <a:pt x="10474" y="7772"/>
                </a:cubicBezTo>
                <a:lnTo>
                  <a:pt x="10476" y="7768"/>
                </a:lnTo>
                <a:cubicBezTo>
                  <a:pt x="10477" y="7768"/>
                  <a:pt x="10478" y="7766"/>
                  <a:pt x="10478" y="7765"/>
                </a:cubicBezTo>
                <a:lnTo>
                  <a:pt x="10478" y="7760"/>
                </a:lnTo>
                <a:lnTo>
                  <a:pt x="10477" y="7747"/>
                </a:lnTo>
                <a:lnTo>
                  <a:pt x="10466" y="7721"/>
                </a:lnTo>
                <a:lnTo>
                  <a:pt x="10466" y="7713"/>
                </a:lnTo>
                <a:lnTo>
                  <a:pt x="10467" y="7709"/>
                </a:lnTo>
                <a:lnTo>
                  <a:pt x="10470" y="7707"/>
                </a:lnTo>
                <a:lnTo>
                  <a:pt x="10474" y="7705"/>
                </a:lnTo>
                <a:cubicBezTo>
                  <a:pt x="10475" y="7705"/>
                  <a:pt x="10475" y="7705"/>
                  <a:pt x="10476" y="7705"/>
                </a:cubicBezTo>
                <a:lnTo>
                  <a:pt x="10480" y="7701"/>
                </a:lnTo>
                <a:cubicBezTo>
                  <a:pt x="10481" y="7700"/>
                  <a:pt x="10482" y="7698"/>
                  <a:pt x="10482" y="7696"/>
                </a:cubicBezTo>
                <a:lnTo>
                  <a:pt x="10484" y="7683"/>
                </a:lnTo>
                <a:lnTo>
                  <a:pt x="10493" y="7702"/>
                </a:lnTo>
                <a:lnTo>
                  <a:pt x="10505" y="7730"/>
                </a:lnTo>
                <a:cubicBezTo>
                  <a:pt x="10505" y="7731"/>
                  <a:pt x="10506" y="7732"/>
                  <a:pt x="10506" y="7732"/>
                </a:cubicBezTo>
                <a:lnTo>
                  <a:pt x="10511" y="7742"/>
                </a:lnTo>
                <a:cubicBezTo>
                  <a:pt x="10512" y="7742"/>
                  <a:pt x="10511" y="7744"/>
                  <a:pt x="10512" y="7744"/>
                </a:cubicBezTo>
                <a:lnTo>
                  <a:pt x="10516" y="7747"/>
                </a:lnTo>
                <a:lnTo>
                  <a:pt x="10519" y="7750"/>
                </a:lnTo>
                <a:cubicBezTo>
                  <a:pt x="10520" y="7750"/>
                  <a:pt x="10521" y="7751"/>
                  <a:pt x="10522" y="7751"/>
                </a:cubicBezTo>
                <a:lnTo>
                  <a:pt x="10554" y="7753"/>
                </a:lnTo>
                <a:cubicBezTo>
                  <a:pt x="10555" y="7753"/>
                  <a:pt x="10555" y="7753"/>
                  <a:pt x="10555" y="7753"/>
                </a:cubicBezTo>
                <a:cubicBezTo>
                  <a:pt x="10557" y="7753"/>
                  <a:pt x="10560" y="7750"/>
                  <a:pt x="10560" y="7747"/>
                </a:cubicBezTo>
                <a:cubicBezTo>
                  <a:pt x="10560" y="7745"/>
                  <a:pt x="10560" y="7744"/>
                  <a:pt x="10559" y="7743"/>
                </a:cubicBezTo>
                <a:lnTo>
                  <a:pt x="10557" y="7735"/>
                </a:lnTo>
                <a:cubicBezTo>
                  <a:pt x="10556" y="7734"/>
                  <a:pt x="10555" y="7732"/>
                  <a:pt x="10554" y="7731"/>
                </a:cubicBezTo>
                <a:lnTo>
                  <a:pt x="10550" y="7729"/>
                </a:lnTo>
                <a:lnTo>
                  <a:pt x="10548" y="7726"/>
                </a:lnTo>
                <a:lnTo>
                  <a:pt x="10548" y="7720"/>
                </a:lnTo>
                <a:lnTo>
                  <a:pt x="10550" y="7715"/>
                </a:lnTo>
                <a:lnTo>
                  <a:pt x="10554" y="7710"/>
                </a:lnTo>
                <a:lnTo>
                  <a:pt x="10563" y="7706"/>
                </a:lnTo>
                <a:lnTo>
                  <a:pt x="10573" y="7706"/>
                </a:lnTo>
                <a:lnTo>
                  <a:pt x="10577" y="7713"/>
                </a:lnTo>
                <a:cubicBezTo>
                  <a:pt x="10577" y="7714"/>
                  <a:pt x="10577" y="7715"/>
                  <a:pt x="10578" y="7716"/>
                </a:cubicBezTo>
                <a:lnTo>
                  <a:pt x="10581" y="7718"/>
                </a:lnTo>
                <a:cubicBezTo>
                  <a:pt x="10582" y="7720"/>
                  <a:pt x="10584" y="7720"/>
                  <a:pt x="10585" y="7719"/>
                </a:cubicBezTo>
                <a:lnTo>
                  <a:pt x="10591" y="7717"/>
                </a:lnTo>
                <a:cubicBezTo>
                  <a:pt x="10591" y="7716"/>
                  <a:pt x="10592" y="7715"/>
                  <a:pt x="10592" y="7714"/>
                </a:cubicBezTo>
                <a:lnTo>
                  <a:pt x="10598" y="7706"/>
                </a:lnTo>
                <a:lnTo>
                  <a:pt x="10606" y="7688"/>
                </a:lnTo>
                <a:cubicBezTo>
                  <a:pt x="10607" y="7686"/>
                  <a:pt x="10606" y="7684"/>
                  <a:pt x="10606" y="7682"/>
                </a:cubicBezTo>
                <a:lnTo>
                  <a:pt x="10605" y="7678"/>
                </a:lnTo>
                <a:lnTo>
                  <a:pt x="10605" y="7678"/>
                </a:lnTo>
                <a:cubicBezTo>
                  <a:pt x="10606" y="7678"/>
                  <a:pt x="10606" y="7677"/>
                  <a:pt x="10606" y="7676"/>
                </a:cubicBezTo>
                <a:lnTo>
                  <a:pt x="10608" y="7674"/>
                </a:lnTo>
                <a:cubicBezTo>
                  <a:pt x="10609" y="7673"/>
                  <a:pt x="10610" y="7672"/>
                  <a:pt x="10610" y="7671"/>
                </a:cubicBezTo>
                <a:lnTo>
                  <a:pt x="10613" y="7646"/>
                </a:lnTo>
                <a:lnTo>
                  <a:pt x="10613" y="7660"/>
                </a:lnTo>
                <a:cubicBezTo>
                  <a:pt x="10613" y="7662"/>
                  <a:pt x="10614" y="7663"/>
                  <a:pt x="10615" y="7664"/>
                </a:cubicBezTo>
                <a:lnTo>
                  <a:pt x="10616" y="7666"/>
                </a:lnTo>
                <a:cubicBezTo>
                  <a:pt x="10617" y="7667"/>
                  <a:pt x="10618" y="7668"/>
                  <a:pt x="10620" y="7668"/>
                </a:cubicBezTo>
                <a:cubicBezTo>
                  <a:pt x="10621" y="7668"/>
                  <a:pt x="10623" y="7668"/>
                  <a:pt x="10624" y="7667"/>
                </a:cubicBezTo>
                <a:lnTo>
                  <a:pt x="10641" y="7646"/>
                </a:lnTo>
                <a:lnTo>
                  <a:pt x="10646" y="7643"/>
                </a:lnTo>
                <a:cubicBezTo>
                  <a:pt x="10647" y="7642"/>
                  <a:pt x="10649" y="7640"/>
                  <a:pt x="10649" y="7638"/>
                </a:cubicBezTo>
                <a:cubicBezTo>
                  <a:pt x="10649" y="7636"/>
                  <a:pt x="10649" y="7634"/>
                  <a:pt x="10648" y="7633"/>
                </a:cubicBezTo>
                <a:lnTo>
                  <a:pt x="10645" y="7630"/>
                </a:lnTo>
                <a:lnTo>
                  <a:pt x="10644" y="7624"/>
                </a:lnTo>
                <a:lnTo>
                  <a:pt x="10644" y="7616"/>
                </a:lnTo>
                <a:cubicBezTo>
                  <a:pt x="10644" y="7614"/>
                  <a:pt x="10642" y="7612"/>
                  <a:pt x="10641" y="7611"/>
                </a:cubicBezTo>
                <a:lnTo>
                  <a:pt x="10625" y="7601"/>
                </a:lnTo>
                <a:cubicBezTo>
                  <a:pt x="10625" y="7601"/>
                  <a:pt x="10626" y="7600"/>
                  <a:pt x="10626" y="7600"/>
                </a:cubicBezTo>
                <a:lnTo>
                  <a:pt x="10629" y="7599"/>
                </a:lnTo>
                <a:cubicBezTo>
                  <a:pt x="10630" y="7598"/>
                  <a:pt x="10631" y="7597"/>
                  <a:pt x="10631" y="7595"/>
                </a:cubicBezTo>
                <a:lnTo>
                  <a:pt x="10632" y="7591"/>
                </a:lnTo>
                <a:cubicBezTo>
                  <a:pt x="10632" y="7590"/>
                  <a:pt x="10632" y="7589"/>
                  <a:pt x="10632" y="7588"/>
                </a:cubicBezTo>
                <a:lnTo>
                  <a:pt x="10631" y="7582"/>
                </a:lnTo>
                <a:lnTo>
                  <a:pt x="10631" y="7579"/>
                </a:lnTo>
                <a:lnTo>
                  <a:pt x="10633" y="7567"/>
                </a:lnTo>
                <a:lnTo>
                  <a:pt x="10634" y="7560"/>
                </a:lnTo>
                <a:cubicBezTo>
                  <a:pt x="10634" y="7559"/>
                  <a:pt x="10634" y="7559"/>
                  <a:pt x="10634" y="7558"/>
                </a:cubicBezTo>
                <a:lnTo>
                  <a:pt x="10632" y="7544"/>
                </a:lnTo>
                <a:cubicBezTo>
                  <a:pt x="10632" y="7544"/>
                  <a:pt x="10632" y="7543"/>
                  <a:pt x="10631" y="7543"/>
                </a:cubicBezTo>
                <a:lnTo>
                  <a:pt x="10623" y="7527"/>
                </a:lnTo>
                <a:lnTo>
                  <a:pt x="10622" y="7520"/>
                </a:lnTo>
                <a:lnTo>
                  <a:pt x="10622" y="7508"/>
                </a:lnTo>
                <a:cubicBezTo>
                  <a:pt x="10622" y="7507"/>
                  <a:pt x="10622" y="7506"/>
                  <a:pt x="10622" y="7505"/>
                </a:cubicBezTo>
                <a:lnTo>
                  <a:pt x="10617" y="7496"/>
                </a:lnTo>
                <a:lnTo>
                  <a:pt x="10618" y="7496"/>
                </a:lnTo>
                <a:cubicBezTo>
                  <a:pt x="10620" y="7497"/>
                  <a:pt x="10622" y="7496"/>
                  <a:pt x="10624" y="7494"/>
                </a:cubicBezTo>
                <a:lnTo>
                  <a:pt x="10625" y="7492"/>
                </a:lnTo>
                <a:cubicBezTo>
                  <a:pt x="10626" y="7491"/>
                  <a:pt x="10626" y="7491"/>
                  <a:pt x="10626" y="7490"/>
                </a:cubicBezTo>
                <a:lnTo>
                  <a:pt x="10629" y="7481"/>
                </a:lnTo>
                <a:lnTo>
                  <a:pt x="10636" y="7472"/>
                </a:lnTo>
                <a:lnTo>
                  <a:pt x="10642" y="7467"/>
                </a:lnTo>
                <a:lnTo>
                  <a:pt x="10644" y="7472"/>
                </a:lnTo>
                <a:cubicBezTo>
                  <a:pt x="10645" y="7473"/>
                  <a:pt x="10645" y="7474"/>
                  <a:pt x="10646" y="7475"/>
                </a:cubicBezTo>
                <a:lnTo>
                  <a:pt x="10651" y="7480"/>
                </a:lnTo>
                <a:lnTo>
                  <a:pt x="10657" y="7483"/>
                </a:lnTo>
                <a:lnTo>
                  <a:pt x="10656" y="7485"/>
                </a:lnTo>
                <a:lnTo>
                  <a:pt x="10637" y="7481"/>
                </a:lnTo>
                <a:cubicBezTo>
                  <a:pt x="10635" y="7481"/>
                  <a:pt x="10633" y="7482"/>
                  <a:pt x="10632" y="7484"/>
                </a:cubicBezTo>
                <a:lnTo>
                  <a:pt x="10626" y="7496"/>
                </a:lnTo>
                <a:cubicBezTo>
                  <a:pt x="10625" y="7498"/>
                  <a:pt x="10624" y="7501"/>
                  <a:pt x="10625" y="7503"/>
                </a:cubicBezTo>
                <a:cubicBezTo>
                  <a:pt x="10626" y="7505"/>
                  <a:pt x="10628" y="7506"/>
                  <a:pt x="10631" y="7506"/>
                </a:cubicBezTo>
                <a:lnTo>
                  <a:pt x="10639" y="7505"/>
                </a:lnTo>
                <a:lnTo>
                  <a:pt x="10643" y="7506"/>
                </a:lnTo>
                <a:lnTo>
                  <a:pt x="10643" y="7506"/>
                </a:lnTo>
                <a:lnTo>
                  <a:pt x="10642" y="7512"/>
                </a:lnTo>
                <a:cubicBezTo>
                  <a:pt x="10642" y="7514"/>
                  <a:pt x="10642" y="7516"/>
                  <a:pt x="10643" y="7518"/>
                </a:cubicBezTo>
                <a:cubicBezTo>
                  <a:pt x="10644" y="7519"/>
                  <a:pt x="10645" y="7520"/>
                  <a:pt x="10646" y="7520"/>
                </a:cubicBezTo>
                <a:lnTo>
                  <a:pt x="10657" y="7523"/>
                </a:lnTo>
                <a:cubicBezTo>
                  <a:pt x="10658" y="7523"/>
                  <a:pt x="10658" y="7523"/>
                  <a:pt x="10658" y="7523"/>
                </a:cubicBezTo>
                <a:lnTo>
                  <a:pt x="10664" y="7522"/>
                </a:lnTo>
                <a:cubicBezTo>
                  <a:pt x="10665" y="7522"/>
                  <a:pt x="10666" y="7521"/>
                  <a:pt x="10667" y="7520"/>
                </a:cubicBezTo>
                <a:lnTo>
                  <a:pt x="10671" y="7514"/>
                </a:lnTo>
                <a:lnTo>
                  <a:pt x="10672" y="7515"/>
                </a:lnTo>
                <a:cubicBezTo>
                  <a:pt x="10673" y="7517"/>
                  <a:pt x="10675" y="7518"/>
                  <a:pt x="10676" y="7518"/>
                </a:cubicBezTo>
                <a:cubicBezTo>
                  <a:pt x="10678" y="7518"/>
                  <a:pt x="10679" y="7517"/>
                  <a:pt x="10680" y="7516"/>
                </a:cubicBezTo>
                <a:lnTo>
                  <a:pt x="10683" y="7513"/>
                </a:lnTo>
                <a:cubicBezTo>
                  <a:pt x="10683" y="7512"/>
                  <a:pt x="10684" y="7512"/>
                  <a:pt x="10684" y="7511"/>
                </a:cubicBezTo>
                <a:lnTo>
                  <a:pt x="10686" y="7506"/>
                </a:lnTo>
                <a:lnTo>
                  <a:pt x="10691" y="7502"/>
                </a:lnTo>
                <a:cubicBezTo>
                  <a:pt x="10692" y="7502"/>
                  <a:pt x="10692" y="7501"/>
                  <a:pt x="10693" y="7500"/>
                </a:cubicBezTo>
                <a:lnTo>
                  <a:pt x="10697" y="7490"/>
                </a:lnTo>
                <a:lnTo>
                  <a:pt x="10703" y="7469"/>
                </a:lnTo>
                <a:cubicBezTo>
                  <a:pt x="10703" y="7469"/>
                  <a:pt x="10703" y="7468"/>
                  <a:pt x="10704" y="7468"/>
                </a:cubicBezTo>
                <a:lnTo>
                  <a:pt x="10704" y="7469"/>
                </a:lnTo>
                <a:cubicBezTo>
                  <a:pt x="10705" y="7471"/>
                  <a:pt x="10706" y="7472"/>
                  <a:pt x="10707" y="7472"/>
                </a:cubicBezTo>
                <a:lnTo>
                  <a:pt x="10709" y="7474"/>
                </a:lnTo>
                <a:cubicBezTo>
                  <a:pt x="10709" y="7474"/>
                  <a:pt x="10710" y="7474"/>
                  <a:pt x="10710" y="7474"/>
                </a:cubicBezTo>
                <a:lnTo>
                  <a:pt x="10714" y="7475"/>
                </a:lnTo>
                <a:lnTo>
                  <a:pt x="10717" y="7476"/>
                </a:lnTo>
                <a:cubicBezTo>
                  <a:pt x="10718" y="7477"/>
                  <a:pt x="10719" y="7477"/>
                  <a:pt x="10720" y="7477"/>
                </a:cubicBezTo>
                <a:lnTo>
                  <a:pt x="10723" y="7476"/>
                </a:lnTo>
                <a:cubicBezTo>
                  <a:pt x="10723" y="7476"/>
                  <a:pt x="10724" y="7476"/>
                  <a:pt x="10724" y="7476"/>
                </a:cubicBezTo>
                <a:lnTo>
                  <a:pt x="10730" y="7472"/>
                </a:lnTo>
                <a:cubicBezTo>
                  <a:pt x="10731" y="7472"/>
                  <a:pt x="10730" y="7472"/>
                  <a:pt x="10731" y="7472"/>
                </a:cubicBezTo>
                <a:lnTo>
                  <a:pt x="10737" y="7463"/>
                </a:lnTo>
                <a:lnTo>
                  <a:pt x="10742" y="7462"/>
                </a:lnTo>
                <a:cubicBezTo>
                  <a:pt x="10742" y="7462"/>
                  <a:pt x="10743" y="7462"/>
                  <a:pt x="10743" y="7461"/>
                </a:cubicBezTo>
                <a:lnTo>
                  <a:pt x="10747" y="7458"/>
                </a:lnTo>
                <a:cubicBezTo>
                  <a:pt x="10747" y="7457"/>
                  <a:pt x="10748" y="7457"/>
                  <a:pt x="10748" y="7456"/>
                </a:cubicBezTo>
                <a:lnTo>
                  <a:pt x="10750" y="7452"/>
                </a:lnTo>
                <a:cubicBezTo>
                  <a:pt x="10750" y="7451"/>
                  <a:pt x="10750" y="7451"/>
                  <a:pt x="10750" y="7450"/>
                </a:cubicBezTo>
                <a:lnTo>
                  <a:pt x="10751" y="7443"/>
                </a:lnTo>
                <a:cubicBezTo>
                  <a:pt x="10751" y="7442"/>
                  <a:pt x="10752" y="7440"/>
                  <a:pt x="10751" y="7439"/>
                </a:cubicBezTo>
                <a:lnTo>
                  <a:pt x="10748" y="7432"/>
                </a:lnTo>
                <a:cubicBezTo>
                  <a:pt x="10748" y="7432"/>
                  <a:pt x="10748" y="7431"/>
                  <a:pt x="10748" y="7431"/>
                </a:cubicBezTo>
                <a:lnTo>
                  <a:pt x="10756" y="7430"/>
                </a:lnTo>
                <a:cubicBezTo>
                  <a:pt x="10758" y="7429"/>
                  <a:pt x="10760" y="7427"/>
                  <a:pt x="10761" y="7425"/>
                </a:cubicBezTo>
                <a:lnTo>
                  <a:pt x="10763" y="7410"/>
                </a:lnTo>
                <a:cubicBezTo>
                  <a:pt x="10763" y="7408"/>
                  <a:pt x="10763" y="7407"/>
                  <a:pt x="10763" y="7405"/>
                </a:cubicBezTo>
                <a:lnTo>
                  <a:pt x="10759" y="7400"/>
                </a:lnTo>
                <a:cubicBezTo>
                  <a:pt x="10759" y="7398"/>
                  <a:pt x="10758" y="7398"/>
                  <a:pt x="10757" y="7397"/>
                </a:cubicBezTo>
                <a:lnTo>
                  <a:pt x="10762" y="7395"/>
                </a:lnTo>
                <a:cubicBezTo>
                  <a:pt x="10763" y="7394"/>
                  <a:pt x="10764" y="7393"/>
                  <a:pt x="10764" y="7391"/>
                </a:cubicBezTo>
                <a:lnTo>
                  <a:pt x="10766" y="7394"/>
                </a:lnTo>
                <a:cubicBezTo>
                  <a:pt x="10769" y="7396"/>
                  <a:pt x="10772" y="7395"/>
                  <a:pt x="10774" y="7392"/>
                </a:cubicBezTo>
                <a:lnTo>
                  <a:pt x="10776" y="7389"/>
                </a:lnTo>
                <a:cubicBezTo>
                  <a:pt x="10777" y="7388"/>
                  <a:pt x="10777" y="7386"/>
                  <a:pt x="10777" y="7384"/>
                </a:cubicBezTo>
                <a:lnTo>
                  <a:pt x="10775" y="7374"/>
                </a:lnTo>
                <a:cubicBezTo>
                  <a:pt x="10775" y="7373"/>
                  <a:pt x="10775" y="7372"/>
                  <a:pt x="10775" y="7371"/>
                </a:cubicBezTo>
                <a:lnTo>
                  <a:pt x="10769" y="7362"/>
                </a:lnTo>
                <a:cubicBezTo>
                  <a:pt x="10769" y="7361"/>
                  <a:pt x="10768" y="7360"/>
                  <a:pt x="10768" y="7360"/>
                </a:cubicBezTo>
                <a:lnTo>
                  <a:pt x="10761" y="7356"/>
                </a:lnTo>
                <a:cubicBezTo>
                  <a:pt x="10761" y="7355"/>
                  <a:pt x="10759" y="7355"/>
                  <a:pt x="10759" y="7355"/>
                </a:cubicBezTo>
                <a:lnTo>
                  <a:pt x="10706" y="7356"/>
                </a:lnTo>
                <a:lnTo>
                  <a:pt x="10712" y="7352"/>
                </a:lnTo>
                <a:cubicBezTo>
                  <a:pt x="10712" y="7351"/>
                  <a:pt x="10713" y="7350"/>
                  <a:pt x="10713" y="7349"/>
                </a:cubicBezTo>
                <a:lnTo>
                  <a:pt x="10716" y="7345"/>
                </a:lnTo>
                <a:cubicBezTo>
                  <a:pt x="10716" y="7347"/>
                  <a:pt x="10717" y="7348"/>
                  <a:pt x="10719" y="7349"/>
                </a:cubicBezTo>
                <a:lnTo>
                  <a:pt x="10735" y="7353"/>
                </a:lnTo>
                <a:cubicBezTo>
                  <a:pt x="10736" y="7353"/>
                  <a:pt x="10736" y="7353"/>
                  <a:pt x="10737" y="7353"/>
                </a:cubicBezTo>
                <a:cubicBezTo>
                  <a:pt x="10739" y="7353"/>
                  <a:pt x="10742" y="7350"/>
                  <a:pt x="10742" y="7346"/>
                </a:cubicBezTo>
                <a:cubicBezTo>
                  <a:pt x="10742" y="7346"/>
                  <a:pt x="10742" y="7345"/>
                  <a:pt x="10742" y="7345"/>
                </a:cubicBezTo>
                <a:lnTo>
                  <a:pt x="10744" y="7347"/>
                </a:lnTo>
                <a:cubicBezTo>
                  <a:pt x="10745" y="7348"/>
                  <a:pt x="10747" y="7349"/>
                  <a:pt x="10748" y="7349"/>
                </a:cubicBezTo>
                <a:cubicBezTo>
                  <a:pt x="10749" y="7348"/>
                  <a:pt x="10750" y="7347"/>
                  <a:pt x="10751" y="7345"/>
                </a:cubicBezTo>
                <a:lnTo>
                  <a:pt x="10754" y="7342"/>
                </a:lnTo>
                <a:cubicBezTo>
                  <a:pt x="10754" y="7341"/>
                  <a:pt x="10754" y="7340"/>
                  <a:pt x="10754" y="7339"/>
                </a:cubicBezTo>
                <a:lnTo>
                  <a:pt x="10756" y="7324"/>
                </a:lnTo>
                <a:lnTo>
                  <a:pt x="10757" y="7322"/>
                </a:lnTo>
                <a:cubicBezTo>
                  <a:pt x="10758" y="7322"/>
                  <a:pt x="10759" y="7321"/>
                  <a:pt x="10759" y="7320"/>
                </a:cubicBezTo>
                <a:lnTo>
                  <a:pt x="10770" y="7308"/>
                </a:lnTo>
                <a:cubicBezTo>
                  <a:pt x="10772" y="7306"/>
                  <a:pt x="10772" y="7303"/>
                  <a:pt x="10771" y="7301"/>
                </a:cubicBezTo>
                <a:cubicBezTo>
                  <a:pt x="10771" y="7299"/>
                  <a:pt x="10769" y="7297"/>
                  <a:pt x="10768" y="7297"/>
                </a:cubicBezTo>
                <a:lnTo>
                  <a:pt x="10769" y="7290"/>
                </a:lnTo>
                <a:lnTo>
                  <a:pt x="10770" y="7283"/>
                </a:lnTo>
                <a:lnTo>
                  <a:pt x="10771" y="7278"/>
                </a:lnTo>
                <a:lnTo>
                  <a:pt x="10773" y="7276"/>
                </a:lnTo>
                <a:lnTo>
                  <a:pt x="10779" y="7281"/>
                </a:lnTo>
                <a:cubicBezTo>
                  <a:pt x="10779" y="7282"/>
                  <a:pt x="10780" y="7282"/>
                  <a:pt x="10780" y="7282"/>
                </a:cubicBezTo>
                <a:lnTo>
                  <a:pt x="10785" y="7285"/>
                </a:lnTo>
                <a:cubicBezTo>
                  <a:pt x="10787" y="7285"/>
                  <a:pt x="10789" y="7286"/>
                  <a:pt x="10790" y="7285"/>
                </a:cubicBezTo>
                <a:lnTo>
                  <a:pt x="10794" y="7281"/>
                </a:lnTo>
                <a:cubicBezTo>
                  <a:pt x="10795" y="7280"/>
                  <a:pt x="10796" y="7279"/>
                  <a:pt x="10796" y="7277"/>
                </a:cubicBezTo>
                <a:lnTo>
                  <a:pt x="10797" y="7270"/>
                </a:lnTo>
                <a:cubicBezTo>
                  <a:pt x="10797" y="7269"/>
                  <a:pt x="10797" y="7268"/>
                  <a:pt x="10797" y="7268"/>
                </a:cubicBezTo>
                <a:lnTo>
                  <a:pt x="10796" y="7259"/>
                </a:lnTo>
                <a:lnTo>
                  <a:pt x="10792" y="7249"/>
                </a:lnTo>
                <a:lnTo>
                  <a:pt x="10789" y="7241"/>
                </a:lnTo>
                <a:lnTo>
                  <a:pt x="10815" y="7252"/>
                </a:lnTo>
                <a:cubicBezTo>
                  <a:pt x="10816" y="7252"/>
                  <a:pt x="10816" y="7252"/>
                  <a:pt x="10816" y="7252"/>
                </a:cubicBezTo>
                <a:cubicBezTo>
                  <a:pt x="10819" y="7252"/>
                  <a:pt x="10822" y="7249"/>
                  <a:pt x="10822" y="7246"/>
                </a:cubicBezTo>
                <a:cubicBezTo>
                  <a:pt x="10822" y="7245"/>
                  <a:pt x="10822" y="7245"/>
                  <a:pt x="10822" y="7244"/>
                </a:cubicBezTo>
                <a:lnTo>
                  <a:pt x="10824" y="7244"/>
                </a:lnTo>
                <a:cubicBezTo>
                  <a:pt x="10826" y="7244"/>
                  <a:pt x="10827" y="7244"/>
                  <a:pt x="10829" y="7242"/>
                </a:cubicBezTo>
                <a:lnTo>
                  <a:pt x="10832" y="7235"/>
                </a:lnTo>
                <a:cubicBezTo>
                  <a:pt x="10833" y="7234"/>
                  <a:pt x="10834" y="7232"/>
                  <a:pt x="10834" y="7230"/>
                </a:cubicBezTo>
                <a:lnTo>
                  <a:pt x="10833" y="7228"/>
                </a:lnTo>
                <a:lnTo>
                  <a:pt x="10843" y="7227"/>
                </a:lnTo>
                <a:cubicBezTo>
                  <a:pt x="10844" y="7227"/>
                  <a:pt x="10844" y="7228"/>
                  <a:pt x="10845" y="7227"/>
                </a:cubicBezTo>
                <a:lnTo>
                  <a:pt x="10853" y="7223"/>
                </a:lnTo>
                <a:cubicBezTo>
                  <a:pt x="10854" y="7223"/>
                  <a:pt x="10855" y="7222"/>
                  <a:pt x="10855" y="7221"/>
                </a:cubicBezTo>
                <a:lnTo>
                  <a:pt x="10860" y="7210"/>
                </a:lnTo>
                <a:cubicBezTo>
                  <a:pt x="10861" y="7209"/>
                  <a:pt x="10861" y="7207"/>
                  <a:pt x="10861" y="7205"/>
                </a:cubicBezTo>
                <a:cubicBezTo>
                  <a:pt x="10860" y="7204"/>
                  <a:pt x="10859" y="7202"/>
                  <a:pt x="10858" y="7201"/>
                </a:cubicBezTo>
                <a:lnTo>
                  <a:pt x="10820" y="7180"/>
                </a:lnTo>
                <a:lnTo>
                  <a:pt x="10819" y="7179"/>
                </a:lnTo>
                <a:lnTo>
                  <a:pt x="10820" y="7178"/>
                </a:lnTo>
                <a:lnTo>
                  <a:pt x="10829" y="7180"/>
                </a:lnTo>
                <a:lnTo>
                  <a:pt x="10842" y="7186"/>
                </a:lnTo>
                <a:cubicBezTo>
                  <a:pt x="10843" y="7187"/>
                  <a:pt x="10845" y="7187"/>
                  <a:pt x="10846" y="7186"/>
                </a:cubicBezTo>
                <a:lnTo>
                  <a:pt x="10849" y="7184"/>
                </a:lnTo>
                <a:cubicBezTo>
                  <a:pt x="10851" y="7182"/>
                  <a:pt x="10853" y="7180"/>
                  <a:pt x="10853" y="7177"/>
                </a:cubicBezTo>
                <a:lnTo>
                  <a:pt x="10858" y="7184"/>
                </a:lnTo>
                <a:cubicBezTo>
                  <a:pt x="10859" y="7185"/>
                  <a:pt x="10859" y="7185"/>
                  <a:pt x="10860" y="7185"/>
                </a:cubicBezTo>
                <a:lnTo>
                  <a:pt x="10863" y="7188"/>
                </a:lnTo>
                <a:lnTo>
                  <a:pt x="10864" y="7190"/>
                </a:lnTo>
                <a:lnTo>
                  <a:pt x="10863" y="7196"/>
                </a:lnTo>
                <a:cubicBezTo>
                  <a:pt x="10863" y="7198"/>
                  <a:pt x="10863" y="7199"/>
                  <a:pt x="10863" y="7201"/>
                </a:cubicBezTo>
                <a:lnTo>
                  <a:pt x="10867" y="7207"/>
                </a:lnTo>
                <a:lnTo>
                  <a:pt x="10871" y="7213"/>
                </a:lnTo>
                <a:lnTo>
                  <a:pt x="10881" y="7231"/>
                </a:lnTo>
                <a:lnTo>
                  <a:pt x="10882" y="7234"/>
                </a:lnTo>
                <a:cubicBezTo>
                  <a:pt x="10883" y="7236"/>
                  <a:pt x="10885" y="7238"/>
                  <a:pt x="10888" y="7238"/>
                </a:cubicBezTo>
                <a:lnTo>
                  <a:pt x="10891" y="7237"/>
                </a:lnTo>
                <a:cubicBezTo>
                  <a:pt x="10893" y="7237"/>
                  <a:pt x="10894" y="7236"/>
                  <a:pt x="10895" y="7234"/>
                </a:cubicBezTo>
                <a:lnTo>
                  <a:pt x="10896" y="7230"/>
                </a:lnTo>
                <a:cubicBezTo>
                  <a:pt x="10897" y="7229"/>
                  <a:pt x="10897" y="7229"/>
                  <a:pt x="10897" y="7228"/>
                </a:cubicBezTo>
                <a:lnTo>
                  <a:pt x="10899" y="7218"/>
                </a:lnTo>
                <a:lnTo>
                  <a:pt x="10900" y="7218"/>
                </a:lnTo>
                <a:cubicBezTo>
                  <a:pt x="10900" y="7218"/>
                  <a:pt x="10901" y="7218"/>
                  <a:pt x="10902" y="7218"/>
                </a:cubicBezTo>
                <a:lnTo>
                  <a:pt x="10905" y="7216"/>
                </a:lnTo>
                <a:cubicBezTo>
                  <a:pt x="10906" y="7215"/>
                  <a:pt x="10908" y="7214"/>
                  <a:pt x="10908" y="7212"/>
                </a:cubicBezTo>
                <a:lnTo>
                  <a:pt x="10910" y="7204"/>
                </a:lnTo>
                <a:cubicBezTo>
                  <a:pt x="10911" y="7202"/>
                  <a:pt x="10911" y="7200"/>
                  <a:pt x="10910" y="7198"/>
                </a:cubicBezTo>
                <a:cubicBezTo>
                  <a:pt x="10909" y="7197"/>
                  <a:pt x="10909" y="7196"/>
                  <a:pt x="10908" y="7196"/>
                </a:cubicBezTo>
                <a:cubicBezTo>
                  <a:pt x="10909" y="7195"/>
                  <a:pt x="10910" y="7194"/>
                  <a:pt x="10911" y="7192"/>
                </a:cubicBezTo>
                <a:lnTo>
                  <a:pt x="10915" y="7180"/>
                </a:lnTo>
                <a:cubicBezTo>
                  <a:pt x="10916" y="7178"/>
                  <a:pt x="10916" y="7176"/>
                  <a:pt x="10915" y="7175"/>
                </a:cubicBezTo>
                <a:cubicBezTo>
                  <a:pt x="10914" y="7174"/>
                  <a:pt x="10914" y="7173"/>
                  <a:pt x="10913" y="7172"/>
                </a:cubicBezTo>
                <a:lnTo>
                  <a:pt x="10917" y="7157"/>
                </a:lnTo>
                <a:lnTo>
                  <a:pt x="10920" y="7153"/>
                </a:lnTo>
                <a:cubicBezTo>
                  <a:pt x="10921" y="7151"/>
                  <a:pt x="10922" y="7149"/>
                  <a:pt x="10921" y="7146"/>
                </a:cubicBezTo>
                <a:lnTo>
                  <a:pt x="10917" y="7140"/>
                </a:lnTo>
                <a:lnTo>
                  <a:pt x="10919" y="7137"/>
                </a:lnTo>
                <a:lnTo>
                  <a:pt x="10931" y="7133"/>
                </a:lnTo>
                <a:cubicBezTo>
                  <a:pt x="10931" y="7132"/>
                  <a:pt x="10932" y="7132"/>
                  <a:pt x="10933" y="7132"/>
                </a:cubicBezTo>
                <a:cubicBezTo>
                  <a:pt x="10933" y="7132"/>
                  <a:pt x="10933" y="7132"/>
                  <a:pt x="10933" y="7133"/>
                </a:cubicBezTo>
                <a:lnTo>
                  <a:pt x="10936" y="7134"/>
                </a:lnTo>
                <a:cubicBezTo>
                  <a:pt x="10938" y="7136"/>
                  <a:pt x="10941" y="7136"/>
                  <a:pt x="10943" y="7133"/>
                </a:cubicBezTo>
                <a:lnTo>
                  <a:pt x="10946" y="7129"/>
                </a:lnTo>
                <a:cubicBezTo>
                  <a:pt x="10946" y="7128"/>
                  <a:pt x="10947" y="7127"/>
                  <a:pt x="10947" y="7126"/>
                </a:cubicBezTo>
                <a:lnTo>
                  <a:pt x="10950" y="7117"/>
                </a:lnTo>
                <a:cubicBezTo>
                  <a:pt x="10950" y="7117"/>
                  <a:pt x="10950" y="7115"/>
                  <a:pt x="10950" y="7115"/>
                </a:cubicBezTo>
                <a:lnTo>
                  <a:pt x="10950" y="7094"/>
                </a:lnTo>
                <a:lnTo>
                  <a:pt x="10952" y="7076"/>
                </a:lnTo>
                <a:lnTo>
                  <a:pt x="10952" y="7069"/>
                </a:lnTo>
                <a:lnTo>
                  <a:pt x="10952" y="7044"/>
                </a:lnTo>
                <a:lnTo>
                  <a:pt x="10952" y="7037"/>
                </a:lnTo>
                <a:lnTo>
                  <a:pt x="10957" y="7044"/>
                </a:lnTo>
                <a:lnTo>
                  <a:pt x="10962" y="7050"/>
                </a:lnTo>
                <a:cubicBezTo>
                  <a:pt x="10963" y="7052"/>
                  <a:pt x="10966" y="7053"/>
                  <a:pt x="10967" y="7052"/>
                </a:cubicBezTo>
                <a:lnTo>
                  <a:pt x="10973" y="7048"/>
                </a:lnTo>
                <a:cubicBezTo>
                  <a:pt x="10975" y="7046"/>
                  <a:pt x="10976" y="7043"/>
                  <a:pt x="10975" y="7040"/>
                </a:cubicBezTo>
                <a:lnTo>
                  <a:pt x="10973" y="7032"/>
                </a:lnTo>
                <a:lnTo>
                  <a:pt x="10988" y="7057"/>
                </a:lnTo>
                <a:lnTo>
                  <a:pt x="10997" y="7067"/>
                </a:lnTo>
                <a:lnTo>
                  <a:pt x="11002" y="7071"/>
                </a:lnTo>
                <a:cubicBezTo>
                  <a:pt x="11004" y="7072"/>
                  <a:pt x="11006" y="7073"/>
                  <a:pt x="11007" y="7071"/>
                </a:cubicBezTo>
                <a:lnTo>
                  <a:pt x="11009" y="7069"/>
                </a:lnTo>
                <a:cubicBezTo>
                  <a:pt x="11011" y="7067"/>
                  <a:pt x="11012" y="7065"/>
                  <a:pt x="11012" y="7063"/>
                </a:cubicBezTo>
                <a:lnTo>
                  <a:pt x="11011" y="7054"/>
                </a:lnTo>
                <a:lnTo>
                  <a:pt x="11010" y="7048"/>
                </a:lnTo>
                <a:cubicBezTo>
                  <a:pt x="11010" y="7048"/>
                  <a:pt x="11010" y="7047"/>
                  <a:pt x="11009" y="7047"/>
                </a:cubicBezTo>
                <a:lnTo>
                  <a:pt x="11000" y="7028"/>
                </a:lnTo>
                <a:lnTo>
                  <a:pt x="11000" y="7027"/>
                </a:lnTo>
                <a:lnTo>
                  <a:pt x="11004" y="7025"/>
                </a:lnTo>
                <a:lnTo>
                  <a:pt x="11011" y="7019"/>
                </a:lnTo>
                <a:cubicBezTo>
                  <a:pt x="11012" y="7017"/>
                  <a:pt x="11013" y="7015"/>
                  <a:pt x="11013" y="7013"/>
                </a:cubicBezTo>
                <a:cubicBezTo>
                  <a:pt x="11013" y="7011"/>
                  <a:pt x="11013" y="7009"/>
                  <a:pt x="11012" y="7008"/>
                </a:cubicBezTo>
                <a:lnTo>
                  <a:pt x="11004" y="7000"/>
                </a:lnTo>
                <a:cubicBezTo>
                  <a:pt x="11004" y="6999"/>
                  <a:pt x="11003" y="6999"/>
                  <a:pt x="11002" y="6998"/>
                </a:cubicBezTo>
                <a:lnTo>
                  <a:pt x="10997" y="6997"/>
                </a:lnTo>
                <a:lnTo>
                  <a:pt x="10997" y="6995"/>
                </a:lnTo>
                <a:lnTo>
                  <a:pt x="10999" y="6980"/>
                </a:lnTo>
                <a:cubicBezTo>
                  <a:pt x="11000" y="6977"/>
                  <a:pt x="10999" y="6974"/>
                  <a:pt x="10997" y="6972"/>
                </a:cubicBezTo>
                <a:lnTo>
                  <a:pt x="10990" y="6969"/>
                </a:lnTo>
                <a:lnTo>
                  <a:pt x="10990" y="6968"/>
                </a:lnTo>
                <a:lnTo>
                  <a:pt x="10992" y="6966"/>
                </a:lnTo>
                <a:lnTo>
                  <a:pt x="10993" y="6966"/>
                </a:lnTo>
                <a:lnTo>
                  <a:pt x="10997" y="6969"/>
                </a:lnTo>
                <a:lnTo>
                  <a:pt x="11002" y="6980"/>
                </a:lnTo>
                <a:lnTo>
                  <a:pt x="11005" y="6985"/>
                </a:lnTo>
                <a:cubicBezTo>
                  <a:pt x="11005" y="6986"/>
                  <a:pt x="11006" y="6987"/>
                  <a:pt x="11007" y="6987"/>
                </a:cubicBezTo>
                <a:lnTo>
                  <a:pt x="11019" y="6993"/>
                </a:lnTo>
                <a:lnTo>
                  <a:pt x="11025" y="7004"/>
                </a:lnTo>
                <a:cubicBezTo>
                  <a:pt x="11025" y="7005"/>
                  <a:pt x="11025" y="7005"/>
                  <a:pt x="11026" y="7006"/>
                </a:cubicBezTo>
                <a:lnTo>
                  <a:pt x="11026" y="7006"/>
                </a:lnTo>
                <a:lnTo>
                  <a:pt x="11026" y="7011"/>
                </a:lnTo>
                <a:cubicBezTo>
                  <a:pt x="11025" y="7014"/>
                  <a:pt x="11026" y="7017"/>
                  <a:pt x="11028" y="7019"/>
                </a:cubicBezTo>
                <a:lnTo>
                  <a:pt x="11032" y="7022"/>
                </a:lnTo>
                <a:lnTo>
                  <a:pt x="11032" y="7024"/>
                </a:lnTo>
                <a:lnTo>
                  <a:pt x="11032" y="7031"/>
                </a:lnTo>
                <a:cubicBezTo>
                  <a:pt x="11032" y="7031"/>
                  <a:pt x="11032" y="7032"/>
                  <a:pt x="11032" y="7032"/>
                </a:cubicBezTo>
                <a:lnTo>
                  <a:pt x="11032" y="7043"/>
                </a:lnTo>
                <a:cubicBezTo>
                  <a:pt x="11032" y="7045"/>
                  <a:pt x="11033" y="7047"/>
                  <a:pt x="11035" y="7048"/>
                </a:cubicBezTo>
                <a:lnTo>
                  <a:pt x="11046" y="7057"/>
                </a:lnTo>
                <a:cubicBezTo>
                  <a:pt x="11048" y="7058"/>
                  <a:pt x="11050" y="7058"/>
                  <a:pt x="11051" y="7057"/>
                </a:cubicBezTo>
                <a:lnTo>
                  <a:pt x="11054" y="7056"/>
                </a:lnTo>
                <a:cubicBezTo>
                  <a:pt x="11055" y="7055"/>
                  <a:pt x="11055" y="7055"/>
                  <a:pt x="11056" y="7054"/>
                </a:cubicBezTo>
                <a:lnTo>
                  <a:pt x="11062" y="7046"/>
                </a:lnTo>
                <a:lnTo>
                  <a:pt x="11065" y="7041"/>
                </a:lnTo>
                <a:lnTo>
                  <a:pt x="11066" y="7039"/>
                </a:lnTo>
                <a:lnTo>
                  <a:pt x="11071" y="7037"/>
                </a:lnTo>
                <a:cubicBezTo>
                  <a:pt x="11072" y="7037"/>
                  <a:pt x="11074" y="7035"/>
                  <a:pt x="11074" y="7033"/>
                </a:cubicBezTo>
                <a:lnTo>
                  <a:pt x="11075" y="7031"/>
                </a:lnTo>
                <a:cubicBezTo>
                  <a:pt x="11076" y="7030"/>
                  <a:pt x="11075" y="7028"/>
                  <a:pt x="11075" y="7027"/>
                </a:cubicBezTo>
                <a:lnTo>
                  <a:pt x="11074" y="7010"/>
                </a:lnTo>
                <a:lnTo>
                  <a:pt x="11070" y="6993"/>
                </a:lnTo>
                <a:lnTo>
                  <a:pt x="11070" y="6989"/>
                </a:lnTo>
                <a:lnTo>
                  <a:pt x="11077" y="6979"/>
                </a:lnTo>
                <a:lnTo>
                  <a:pt x="11088" y="6968"/>
                </a:lnTo>
                <a:lnTo>
                  <a:pt x="11097" y="6955"/>
                </a:lnTo>
                <a:cubicBezTo>
                  <a:pt x="11097" y="6955"/>
                  <a:pt x="11098" y="6953"/>
                  <a:pt x="11098" y="6952"/>
                </a:cubicBezTo>
                <a:lnTo>
                  <a:pt x="11102" y="6935"/>
                </a:lnTo>
                <a:lnTo>
                  <a:pt x="11111" y="6928"/>
                </a:lnTo>
                <a:cubicBezTo>
                  <a:pt x="11111" y="6928"/>
                  <a:pt x="11112" y="6928"/>
                  <a:pt x="11112" y="6927"/>
                </a:cubicBezTo>
                <a:lnTo>
                  <a:pt x="11114" y="6924"/>
                </a:lnTo>
                <a:lnTo>
                  <a:pt x="11132" y="6935"/>
                </a:lnTo>
                <a:cubicBezTo>
                  <a:pt x="11133" y="6936"/>
                  <a:pt x="11134" y="6936"/>
                  <a:pt x="11135" y="6936"/>
                </a:cubicBezTo>
                <a:cubicBezTo>
                  <a:pt x="11137" y="6936"/>
                  <a:pt x="11140" y="6933"/>
                  <a:pt x="11140" y="6930"/>
                </a:cubicBezTo>
                <a:cubicBezTo>
                  <a:pt x="11140" y="6928"/>
                  <a:pt x="11139" y="6927"/>
                  <a:pt x="11139" y="6925"/>
                </a:cubicBezTo>
                <a:lnTo>
                  <a:pt x="11136" y="6913"/>
                </a:lnTo>
                <a:lnTo>
                  <a:pt x="11135" y="6908"/>
                </a:lnTo>
                <a:lnTo>
                  <a:pt x="11137" y="6900"/>
                </a:lnTo>
                <a:lnTo>
                  <a:pt x="11139" y="6896"/>
                </a:lnTo>
                <a:lnTo>
                  <a:pt x="11143" y="6891"/>
                </a:lnTo>
                <a:lnTo>
                  <a:pt x="11146" y="6891"/>
                </a:lnTo>
                <a:lnTo>
                  <a:pt x="11148" y="6891"/>
                </a:lnTo>
                <a:lnTo>
                  <a:pt x="11150" y="6900"/>
                </a:lnTo>
                <a:cubicBezTo>
                  <a:pt x="11150" y="6901"/>
                  <a:pt x="11150" y="6901"/>
                  <a:pt x="11151" y="6902"/>
                </a:cubicBezTo>
                <a:lnTo>
                  <a:pt x="11153" y="6905"/>
                </a:lnTo>
                <a:cubicBezTo>
                  <a:pt x="11155" y="6907"/>
                  <a:pt x="11157" y="6908"/>
                  <a:pt x="11159" y="6907"/>
                </a:cubicBezTo>
                <a:lnTo>
                  <a:pt x="11162" y="6906"/>
                </a:lnTo>
                <a:cubicBezTo>
                  <a:pt x="11162" y="6906"/>
                  <a:pt x="11163" y="6905"/>
                  <a:pt x="11164" y="6904"/>
                </a:cubicBezTo>
                <a:lnTo>
                  <a:pt x="11165" y="6903"/>
                </a:lnTo>
                <a:lnTo>
                  <a:pt x="11167" y="6901"/>
                </a:lnTo>
                <a:lnTo>
                  <a:pt x="11182" y="6900"/>
                </a:lnTo>
                <a:lnTo>
                  <a:pt x="11187" y="6901"/>
                </a:lnTo>
                <a:cubicBezTo>
                  <a:pt x="11187" y="6901"/>
                  <a:pt x="11187" y="6901"/>
                  <a:pt x="11188" y="6901"/>
                </a:cubicBezTo>
                <a:cubicBezTo>
                  <a:pt x="11188" y="6901"/>
                  <a:pt x="11188" y="6901"/>
                  <a:pt x="11188" y="6901"/>
                </a:cubicBezTo>
                <a:cubicBezTo>
                  <a:pt x="11191" y="6901"/>
                  <a:pt x="11193" y="6898"/>
                  <a:pt x="11193" y="6895"/>
                </a:cubicBezTo>
                <a:lnTo>
                  <a:pt x="11197" y="6899"/>
                </a:lnTo>
                <a:cubicBezTo>
                  <a:pt x="11199" y="6901"/>
                  <a:pt x="11201" y="6901"/>
                  <a:pt x="11203" y="6900"/>
                </a:cubicBezTo>
                <a:lnTo>
                  <a:pt x="11206" y="6899"/>
                </a:lnTo>
                <a:cubicBezTo>
                  <a:pt x="11208" y="6898"/>
                  <a:pt x="11209" y="6896"/>
                  <a:pt x="11209" y="6894"/>
                </a:cubicBezTo>
                <a:lnTo>
                  <a:pt x="11212" y="6874"/>
                </a:lnTo>
                <a:lnTo>
                  <a:pt x="11212" y="6871"/>
                </a:lnTo>
                <a:lnTo>
                  <a:pt x="11214" y="6877"/>
                </a:lnTo>
                <a:cubicBezTo>
                  <a:pt x="11214" y="6878"/>
                  <a:pt x="11216" y="6879"/>
                  <a:pt x="11217" y="6879"/>
                </a:cubicBezTo>
                <a:lnTo>
                  <a:pt x="11221" y="6882"/>
                </a:lnTo>
                <a:cubicBezTo>
                  <a:pt x="11223" y="6883"/>
                  <a:pt x="11224" y="6882"/>
                  <a:pt x="11226" y="6881"/>
                </a:cubicBezTo>
                <a:lnTo>
                  <a:pt x="11229" y="6879"/>
                </a:lnTo>
                <a:cubicBezTo>
                  <a:pt x="11230" y="6878"/>
                  <a:pt x="11230" y="6878"/>
                  <a:pt x="11230" y="6877"/>
                </a:cubicBezTo>
                <a:lnTo>
                  <a:pt x="11233" y="6870"/>
                </a:lnTo>
                <a:lnTo>
                  <a:pt x="11236" y="6861"/>
                </a:lnTo>
                <a:lnTo>
                  <a:pt x="11237" y="6853"/>
                </a:lnTo>
                <a:cubicBezTo>
                  <a:pt x="11237" y="6852"/>
                  <a:pt x="11238" y="6852"/>
                  <a:pt x="11238" y="6851"/>
                </a:cubicBezTo>
                <a:lnTo>
                  <a:pt x="11236" y="6832"/>
                </a:lnTo>
                <a:lnTo>
                  <a:pt x="11236" y="6826"/>
                </a:lnTo>
                <a:lnTo>
                  <a:pt x="11237" y="6823"/>
                </a:lnTo>
                <a:cubicBezTo>
                  <a:pt x="11238" y="6823"/>
                  <a:pt x="11239" y="6821"/>
                  <a:pt x="11240" y="6819"/>
                </a:cubicBezTo>
                <a:lnTo>
                  <a:pt x="11246" y="6811"/>
                </a:lnTo>
                <a:lnTo>
                  <a:pt x="11254" y="6784"/>
                </a:lnTo>
                <a:lnTo>
                  <a:pt x="11257" y="6790"/>
                </a:lnTo>
                <a:lnTo>
                  <a:pt x="11257" y="6793"/>
                </a:lnTo>
                <a:lnTo>
                  <a:pt x="11255" y="6799"/>
                </a:lnTo>
                <a:cubicBezTo>
                  <a:pt x="11254" y="6802"/>
                  <a:pt x="11255" y="6804"/>
                  <a:pt x="11256" y="6806"/>
                </a:cubicBezTo>
                <a:lnTo>
                  <a:pt x="11259" y="6810"/>
                </a:lnTo>
                <a:cubicBezTo>
                  <a:pt x="11260" y="6812"/>
                  <a:pt x="11262" y="6812"/>
                  <a:pt x="11264" y="6811"/>
                </a:cubicBezTo>
                <a:lnTo>
                  <a:pt x="11267" y="6811"/>
                </a:lnTo>
                <a:cubicBezTo>
                  <a:pt x="11268" y="6810"/>
                  <a:pt x="11270" y="6809"/>
                  <a:pt x="11270" y="6807"/>
                </a:cubicBezTo>
                <a:lnTo>
                  <a:pt x="11272" y="6801"/>
                </a:lnTo>
                <a:cubicBezTo>
                  <a:pt x="11272" y="6800"/>
                  <a:pt x="11273" y="6800"/>
                  <a:pt x="11273" y="6799"/>
                </a:cubicBezTo>
                <a:lnTo>
                  <a:pt x="11273" y="6792"/>
                </a:lnTo>
                <a:lnTo>
                  <a:pt x="11282" y="6779"/>
                </a:lnTo>
                <a:lnTo>
                  <a:pt x="11283" y="6781"/>
                </a:lnTo>
                <a:lnTo>
                  <a:pt x="11289" y="6797"/>
                </a:lnTo>
                <a:cubicBezTo>
                  <a:pt x="11289" y="6798"/>
                  <a:pt x="11290" y="6799"/>
                  <a:pt x="11291" y="6800"/>
                </a:cubicBezTo>
                <a:lnTo>
                  <a:pt x="11294" y="6802"/>
                </a:lnTo>
                <a:cubicBezTo>
                  <a:pt x="11296" y="6803"/>
                  <a:pt x="11299" y="6802"/>
                  <a:pt x="11300" y="6799"/>
                </a:cubicBezTo>
                <a:lnTo>
                  <a:pt x="11304" y="6791"/>
                </a:lnTo>
                <a:lnTo>
                  <a:pt x="11309" y="6774"/>
                </a:lnTo>
                <a:cubicBezTo>
                  <a:pt x="11310" y="6772"/>
                  <a:pt x="11309" y="6770"/>
                  <a:pt x="11308" y="6768"/>
                </a:cubicBezTo>
                <a:cubicBezTo>
                  <a:pt x="11307" y="6766"/>
                  <a:pt x="11306" y="6765"/>
                  <a:pt x="11304" y="6765"/>
                </a:cubicBezTo>
                <a:lnTo>
                  <a:pt x="11301" y="6766"/>
                </a:lnTo>
                <a:lnTo>
                  <a:pt x="11300" y="6766"/>
                </a:lnTo>
                <a:lnTo>
                  <a:pt x="11301" y="6760"/>
                </a:lnTo>
                <a:lnTo>
                  <a:pt x="11309" y="6759"/>
                </a:lnTo>
                <a:cubicBezTo>
                  <a:pt x="11311" y="6759"/>
                  <a:pt x="11312" y="6758"/>
                  <a:pt x="11313" y="6757"/>
                </a:cubicBezTo>
                <a:lnTo>
                  <a:pt x="11325" y="6743"/>
                </a:lnTo>
                <a:cubicBezTo>
                  <a:pt x="11325" y="6742"/>
                  <a:pt x="11326" y="6741"/>
                  <a:pt x="11326" y="6740"/>
                </a:cubicBezTo>
                <a:lnTo>
                  <a:pt x="11329" y="6733"/>
                </a:lnTo>
                <a:lnTo>
                  <a:pt x="11338" y="6686"/>
                </a:lnTo>
                <a:lnTo>
                  <a:pt x="11341" y="6677"/>
                </a:lnTo>
                <a:lnTo>
                  <a:pt x="11346" y="6674"/>
                </a:lnTo>
                <a:cubicBezTo>
                  <a:pt x="11346" y="6673"/>
                  <a:pt x="11347" y="6672"/>
                  <a:pt x="11348" y="6671"/>
                </a:cubicBezTo>
                <a:lnTo>
                  <a:pt x="11350" y="6665"/>
                </a:lnTo>
                <a:lnTo>
                  <a:pt x="11351" y="6664"/>
                </a:lnTo>
                <a:cubicBezTo>
                  <a:pt x="11352" y="6664"/>
                  <a:pt x="11353" y="6663"/>
                  <a:pt x="11354" y="6662"/>
                </a:cubicBezTo>
                <a:lnTo>
                  <a:pt x="11356" y="6658"/>
                </a:lnTo>
                <a:cubicBezTo>
                  <a:pt x="11356" y="6658"/>
                  <a:pt x="11356" y="6657"/>
                  <a:pt x="11356" y="6656"/>
                </a:cubicBezTo>
                <a:lnTo>
                  <a:pt x="11357" y="6648"/>
                </a:lnTo>
                <a:lnTo>
                  <a:pt x="11357" y="6635"/>
                </a:lnTo>
                <a:lnTo>
                  <a:pt x="11358" y="6634"/>
                </a:lnTo>
                <a:cubicBezTo>
                  <a:pt x="11359" y="6633"/>
                  <a:pt x="11360" y="6631"/>
                  <a:pt x="11360" y="6629"/>
                </a:cubicBezTo>
                <a:lnTo>
                  <a:pt x="11360" y="6627"/>
                </a:lnTo>
                <a:cubicBezTo>
                  <a:pt x="11360" y="6626"/>
                  <a:pt x="11361" y="6626"/>
                  <a:pt x="11361" y="6625"/>
                </a:cubicBezTo>
                <a:lnTo>
                  <a:pt x="11360" y="6615"/>
                </a:lnTo>
                <a:lnTo>
                  <a:pt x="11360" y="6607"/>
                </a:lnTo>
                <a:lnTo>
                  <a:pt x="11370" y="6577"/>
                </a:lnTo>
                <a:cubicBezTo>
                  <a:pt x="11371" y="6576"/>
                  <a:pt x="11370" y="6576"/>
                  <a:pt x="11370" y="6575"/>
                </a:cubicBezTo>
                <a:lnTo>
                  <a:pt x="11372" y="6562"/>
                </a:lnTo>
                <a:cubicBezTo>
                  <a:pt x="11372" y="6561"/>
                  <a:pt x="11373" y="6561"/>
                  <a:pt x="11372" y="6560"/>
                </a:cubicBezTo>
                <a:lnTo>
                  <a:pt x="11370" y="6549"/>
                </a:lnTo>
                <a:lnTo>
                  <a:pt x="11373" y="6538"/>
                </a:lnTo>
                <a:lnTo>
                  <a:pt x="11392" y="6508"/>
                </a:lnTo>
                <a:cubicBezTo>
                  <a:pt x="11392" y="6507"/>
                  <a:pt x="11392" y="6507"/>
                  <a:pt x="11393" y="6506"/>
                </a:cubicBezTo>
                <a:lnTo>
                  <a:pt x="11398" y="6487"/>
                </a:lnTo>
                <a:lnTo>
                  <a:pt x="11403" y="6489"/>
                </a:lnTo>
                <a:cubicBezTo>
                  <a:pt x="11405" y="6491"/>
                  <a:pt x="11407" y="6490"/>
                  <a:pt x="11408" y="6488"/>
                </a:cubicBezTo>
                <a:lnTo>
                  <a:pt x="11440" y="6427"/>
                </a:lnTo>
                <a:lnTo>
                  <a:pt x="11442" y="6429"/>
                </a:lnTo>
                <a:cubicBezTo>
                  <a:pt x="11443" y="6429"/>
                  <a:pt x="11444" y="6431"/>
                  <a:pt x="11445" y="6430"/>
                </a:cubicBezTo>
                <a:lnTo>
                  <a:pt x="11450" y="6430"/>
                </a:lnTo>
                <a:cubicBezTo>
                  <a:pt x="11451" y="6429"/>
                  <a:pt x="11452" y="6429"/>
                  <a:pt x="11452" y="6428"/>
                </a:cubicBezTo>
                <a:lnTo>
                  <a:pt x="11459" y="6421"/>
                </a:lnTo>
                <a:lnTo>
                  <a:pt x="11462" y="6420"/>
                </a:lnTo>
                <a:cubicBezTo>
                  <a:pt x="11464" y="6418"/>
                  <a:pt x="11466" y="6415"/>
                  <a:pt x="11465" y="6412"/>
                </a:cubicBezTo>
                <a:lnTo>
                  <a:pt x="11463" y="6403"/>
                </a:lnTo>
                <a:lnTo>
                  <a:pt x="11466" y="6407"/>
                </a:lnTo>
                <a:cubicBezTo>
                  <a:pt x="11468" y="6409"/>
                  <a:pt x="11472" y="6409"/>
                  <a:pt x="11474" y="6407"/>
                </a:cubicBezTo>
                <a:lnTo>
                  <a:pt x="11480" y="6400"/>
                </a:lnTo>
                <a:cubicBezTo>
                  <a:pt x="11480" y="6400"/>
                  <a:pt x="11481" y="6399"/>
                  <a:pt x="11481" y="6399"/>
                </a:cubicBezTo>
                <a:lnTo>
                  <a:pt x="11485" y="6390"/>
                </a:lnTo>
                <a:lnTo>
                  <a:pt x="11495" y="6375"/>
                </a:lnTo>
                <a:lnTo>
                  <a:pt x="11509" y="6344"/>
                </a:lnTo>
                <a:lnTo>
                  <a:pt x="11512" y="6340"/>
                </a:lnTo>
                <a:lnTo>
                  <a:pt x="11517" y="6336"/>
                </a:lnTo>
                <a:cubicBezTo>
                  <a:pt x="11518" y="6335"/>
                  <a:pt x="11518" y="6335"/>
                  <a:pt x="11518" y="6334"/>
                </a:cubicBezTo>
                <a:lnTo>
                  <a:pt x="11523" y="6328"/>
                </a:lnTo>
                <a:lnTo>
                  <a:pt x="11524" y="6328"/>
                </a:lnTo>
                <a:cubicBezTo>
                  <a:pt x="11524" y="6328"/>
                  <a:pt x="11525" y="6327"/>
                  <a:pt x="11525" y="6327"/>
                </a:cubicBezTo>
                <a:lnTo>
                  <a:pt x="11528" y="6326"/>
                </a:lnTo>
                <a:cubicBezTo>
                  <a:pt x="11530" y="6325"/>
                  <a:pt x="11531" y="6324"/>
                  <a:pt x="11532" y="6322"/>
                </a:cubicBezTo>
                <a:lnTo>
                  <a:pt x="11533" y="6315"/>
                </a:lnTo>
                <a:cubicBezTo>
                  <a:pt x="11534" y="6314"/>
                  <a:pt x="11533" y="6313"/>
                  <a:pt x="11533" y="6312"/>
                </a:cubicBezTo>
                <a:lnTo>
                  <a:pt x="11533" y="6302"/>
                </a:lnTo>
                <a:cubicBezTo>
                  <a:pt x="11533" y="6302"/>
                  <a:pt x="11533" y="6301"/>
                  <a:pt x="11533" y="6301"/>
                </a:cubicBezTo>
                <a:lnTo>
                  <a:pt x="11531" y="6294"/>
                </a:lnTo>
                <a:cubicBezTo>
                  <a:pt x="11531" y="6293"/>
                  <a:pt x="11530" y="6292"/>
                  <a:pt x="11530" y="6291"/>
                </a:cubicBezTo>
                <a:lnTo>
                  <a:pt x="11526" y="6287"/>
                </a:lnTo>
                <a:cubicBezTo>
                  <a:pt x="11526" y="6286"/>
                  <a:pt x="11525" y="6286"/>
                  <a:pt x="11523" y="6286"/>
                </a:cubicBezTo>
                <a:lnTo>
                  <a:pt x="11520" y="6286"/>
                </a:lnTo>
                <a:cubicBezTo>
                  <a:pt x="11519" y="6286"/>
                  <a:pt x="11517" y="6286"/>
                  <a:pt x="11516" y="6288"/>
                </a:cubicBezTo>
                <a:cubicBezTo>
                  <a:pt x="11515" y="6289"/>
                  <a:pt x="11515" y="6290"/>
                  <a:pt x="11515" y="6292"/>
                </a:cubicBezTo>
                <a:lnTo>
                  <a:pt x="11513" y="6291"/>
                </a:lnTo>
                <a:cubicBezTo>
                  <a:pt x="11511" y="6291"/>
                  <a:pt x="11509" y="6292"/>
                  <a:pt x="11507" y="6294"/>
                </a:cubicBezTo>
                <a:lnTo>
                  <a:pt x="11506" y="6295"/>
                </a:lnTo>
                <a:cubicBezTo>
                  <a:pt x="11505" y="6296"/>
                  <a:pt x="11505" y="6297"/>
                  <a:pt x="11505" y="6298"/>
                </a:cubicBezTo>
                <a:lnTo>
                  <a:pt x="11503" y="6306"/>
                </a:lnTo>
                <a:lnTo>
                  <a:pt x="11502" y="6304"/>
                </a:lnTo>
                <a:lnTo>
                  <a:pt x="11501" y="6299"/>
                </a:lnTo>
                <a:lnTo>
                  <a:pt x="11504" y="6289"/>
                </a:lnTo>
                <a:cubicBezTo>
                  <a:pt x="11505" y="6288"/>
                  <a:pt x="11504" y="6287"/>
                  <a:pt x="11504" y="6286"/>
                </a:cubicBezTo>
                <a:lnTo>
                  <a:pt x="11502" y="6268"/>
                </a:lnTo>
                <a:lnTo>
                  <a:pt x="11502" y="6268"/>
                </a:lnTo>
                <a:cubicBezTo>
                  <a:pt x="11504" y="6269"/>
                  <a:pt x="11505" y="6268"/>
                  <a:pt x="11506" y="6268"/>
                </a:cubicBezTo>
                <a:lnTo>
                  <a:pt x="11510" y="6267"/>
                </a:lnTo>
                <a:cubicBezTo>
                  <a:pt x="11511" y="6267"/>
                  <a:pt x="11511" y="6266"/>
                  <a:pt x="11511" y="6265"/>
                </a:cubicBezTo>
                <a:lnTo>
                  <a:pt x="11516" y="6260"/>
                </a:lnTo>
                <a:lnTo>
                  <a:pt x="11519" y="6256"/>
                </a:lnTo>
                <a:cubicBezTo>
                  <a:pt x="11520" y="6254"/>
                  <a:pt x="11520" y="6251"/>
                  <a:pt x="11520" y="6249"/>
                </a:cubicBezTo>
                <a:cubicBezTo>
                  <a:pt x="11519" y="6247"/>
                  <a:pt x="11517" y="6245"/>
                  <a:pt x="11514" y="6245"/>
                </a:cubicBezTo>
                <a:lnTo>
                  <a:pt x="11511" y="6246"/>
                </a:lnTo>
                <a:lnTo>
                  <a:pt x="11509" y="6244"/>
                </a:lnTo>
                <a:lnTo>
                  <a:pt x="11506" y="6241"/>
                </a:lnTo>
                <a:lnTo>
                  <a:pt x="11504" y="6235"/>
                </a:lnTo>
                <a:lnTo>
                  <a:pt x="11504" y="6219"/>
                </a:lnTo>
                <a:cubicBezTo>
                  <a:pt x="11504" y="6218"/>
                  <a:pt x="11505" y="6218"/>
                  <a:pt x="11504" y="6217"/>
                </a:cubicBezTo>
                <a:lnTo>
                  <a:pt x="11503" y="6213"/>
                </a:lnTo>
                <a:cubicBezTo>
                  <a:pt x="11503" y="6213"/>
                  <a:pt x="11502" y="6212"/>
                  <a:pt x="11502" y="6211"/>
                </a:cubicBezTo>
                <a:lnTo>
                  <a:pt x="11499" y="6208"/>
                </a:lnTo>
                <a:cubicBezTo>
                  <a:pt x="11498" y="6207"/>
                  <a:pt x="11497" y="6206"/>
                  <a:pt x="11496" y="6206"/>
                </a:cubicBezTo>
                <a:lnTo>
                  <a:pt x="11493" y="6206"/>
                </a:lnTo>
                <a:cubicBezTo>
                  <a:pt x="11491" y="6206"/>
                  <a:pt x="11489" y="6208"/>
                  <a:pt x="11488" y="6211"/>
                </a:cubicBezTo>
                <a:lnTo>
                  <a:pt x="11488" y="6215"/>
                </a:lnTo>
                <a:lnTo>
                  <a:pt x="11485" y="6208"/>
                </a:lnTo>
                <a:lnTo>
                  <a:pt x="11480" y="6197"/>
                </a:lnTo>
                <a:cubicBezTo>
                  <a:pt x="11479" y="6196"/>
                  <a:pt x="11479" y="6196"/>
                  <a:pt x="11478" y="6196"/>
                </a:cubicBezTo>
                <a:lnTo>
                  <a:pt x="11473" y="6192"/>
                </a:lnTo>
                <a:cubicBezTo>
                  <a:pt x="11471" y="6190"/>
                  <a:pt x="11468" y="6191"/>
                  <a:pt x="11466" y="6194"/>
                </a:cubicBezTo>
                <a:lnTo>
                  <a:pt x="11465" y="6197"/>
                </a:lnTo>
                <a:cubicBezTo>
                  <a:pt x="11464" y="6197"/>
                  <a:pt x="11464" y="6199"/>
                  <a:pt x="11464" y="6200"/>
                </a:cubicBezTo>
                <a:lnTo>
                  <a:pt x="11464" y="6205"/>
                </a:lnTo>
                <a:lnTo>
                  <a:pt x="11463" y="6209"/>
                </a:lnTo>
                <a:lnTo>
                  <a:pt x="11461" y="6206"/>
                </a:lnTo>
                <a:lnTo>
                  <a:pt x="11459" y="6197"/>
                </a:lnTo>
                <a:lnTo>
                  <a:pt x="11458" y="6192"/>
                </a:lnTo>
                <a:cubicBezTo>
                  <a:pt x="11458" y="6192"/>
                  <a:pt x="11457" y="6191"/>
                  <a:pt x="11457" y="6191"/>
                </a:cubicBezTo>
                <a:lnTo>
                  <a:pt x="11454" y="6188"/>
                </a:lnTo>
                <a:cubicBezTo>
                  <a:pt x="11454" y="6187"/>
                  <a:pt x="11453" y="6187"/>
                  <a:pt x="11453" y="6187"/>
                </a:cubicBezTo>
                <a:lnTo>
                  <a:pt x="11450" y="6185"/>
                </a:lnTo>
                <a:cubicBezTo>
                  <a:pt x="11450" y="6185"/>
                  <a:pt x="11449" y="6185"/>
                  <a:pt x="11448" y="6185"/>
                </a:cubicBezTo>
                <a:lnTo>
                  <a:pt x="11445" y="6184"/>
                </a:lnTo>
                <a:lnTo>
                  <a:pt x="11442" y="6183"/>
                </a:lnTo>
                <a:lnTo>
                  <a:pt x="11440" y="6177"/>
                </a:lnTo>
                <a:cubicBezTo>
                  <a:pt x="11442" y="6177"/>
                  <a:pt x="11443" y="6176"/>
                  <a:pt x="11444" y="6174"/>
                </a:cubicBezTo>
                <a:cubicBezTo>
                  <a:pt x="11445" y="6172"/>
                  <a:pt x="11445" y="6170"/>
                  <a:pt x="11444" y="6168"/>
                </a:cubicBezTo>
                <a:lnTo>
                  <a:pt x="11440" y="6155"/>
                </a:lnTo>
                <a:cubicBezTo>
                  <a:pt x="11439" y="6154"/>
                  <a:pt x="11438" y="6153"/>
                  <a:pt x="11437" y="6152"/>
                </a:cubicBezTo>
                <a:lnTo>
                  <a:pt x="11429" y="6148"/>
                </a:lnTo>
                <a:cubicBezTo>
                  <a:pt x="11429" y="6148"/>
                  <a:pt x="11428" y="6147"/>
                  <a:pt x="11428" y="6147"/>
                </a:cubicBezTo>
                <a:lnTo>
                  <a:pt x="11421" y="6147"/>
                </a:lnTo>
                <a:lnTo>
                  <a:pt x="11415" y="6145"/>
                </a:lnTo>
                <a:lnTo>
                  <a:pt x="11412" y="6139"/>
                </a:lnTo>
                <a:lnTo>
                  <a:pt x="11410" y="6129"/>
                </a:lnTo>
                <a:lnTo>
                  <a:pt x="11409" y="6118"/>
                </a:lnTo>
                <a:lnTo>
                  <a:pt x="11411" y="6112"/>
                </a:lnTo>
                <a:lnTo>
                  <a:pt x="11419" y="6127"/>
                </a:lnTo>
                <a:cubicBezTo>
                  <a:pt x="11419" y="6128"/>
                  <a:pt x="11419" y="6129"/>
                  <a:pt x="11420" y="6129"/>
                </a:cubicBezTo>
                <a:lnTo>
                  <a:pt x="11426" y="6136"/>
                </a:lnTo>
                <a:lnTo>
                  <a:pt x="11431" y="6139"/>
                </a:lnTo>
                <a:lnTo>
                  <a:pt x="11443" y="6155"/>
                </a:lnTo>
                <a:cubicBezTo>
                  <a:pt x="11443" y="6156"/>
                  <a:pt x="11444" y="6156"/>
                  <a:pt x="11445" y="6157"/>
                </a:cubicBezTo>
                <a:lnTo>
                  <a:pt x="11451" y="6160"/>
                </a:lnTo>
                <a:cubicBezTo>
                  <a:pt x="11453" y="6161"/>
                  <a:pt x="11455" y="6161"/>
                  <a:pt x="11456" y="6160"/>
                </a:cubicBezTo>
                <a:cubicBezTo>
                  <a:pt x="11458" y="6159"/>
                  <a:pt x="11458" y="6157"/>
                  <a:pt x="11458" y="6154"/>
                </a:cubicBezTo>
                <a:lnTo>
                  <a:pt x="11458" y="6150"/>
                </a:lnTo>
                <a:cubicBezTo>
                  <a:pt x="11458" y="6148"/>
                  <a:pt x="11458" y="6147"/>
                  <a:pt x="11457" y="6146"/>
                </a:cubicBezTo>
                <a:lnTo>
                  <a:pt x="11455" y="6141"/>
                </a:lnTo>
                <a:lnTo>
                  <a:pt x="11455" y="6141"/>
                </a:lnTo>
                <a:cubicBezTo>
                  <a:pt x="11458" y="6141"/>
                  <a:pt x="11460" y="6138"/>
                  <a:pt x="11460" y="6135"/>
                </a:cubicBezTo>
                <a:lnTo>
                  <a:pt x="11460" y="6129"/>
                </a:lnTo>
                <a:cubicBezTo>
                  <a:pt x="11460" y="6128"/>
                  <a:pt x="11460" y="6126"/>
                  <a:pt x="11459" y="6125"/>
                </a:cubicBezTo>
                <a:lnTo>
                  <a:pt x="11448" y="6112"/>
                </a:lnTo>
                <a:lnTo>
                  <a:pt x="11443" y="6103"/>
                </a:lnTo>
                <a:lnTo>
                  <a:pt x="11441" y="6098"/>
                </a:lnTo>
                <a:lnTo>
                  <a:pt x="11452" y="6099"/>
                </a:lnTo>
                <a:cubicBezTo>
                  <a:pt x="11453" y="6099"/>
                  <a:pt x="11454" y="6099"/>
                  <a:pt x="11455" y="6098"/>
                </a:cubicBezTo>
                <a:lnTo>
                  <a:pt x="11459" y="6094"/>
                </a:lnTo>
                <a:cubicBezTo>
                  <a:pt x="11460" y="6092"/>
                  <a:pt x="11460" y="6090"/>
                  <a:pt x="11460" y="6088"/>
                </a:cubicBezTo>
                <a:lnTo>
                  <a:pt x="11459" y="6077"/>
                </a:lnTo>
                <a:cubicBezTo>
                  <a:pt x="11458" y="6075"/>
                  <a:pt x="11458" y="6074"/>
                  <a:pt x="11457" y="6074"/>
                </a:cubicBezTo>
                <a:lnTo>
                  <a:pt x="11449" y="6066"/>
                </a:lnTo>
                <a:lnTo>
                  <a:pt x="11433" y="6057"/>
                </a:lnTo>
                <a:cubicBezTo>
                  <a:pt x="11432" y="6056"/>
                  <a:pt x="11431" y="6056"/>
                  <a:pt x="11430" y="6057"/>
                </a:cubicBezTo>
                <a:lnTo>
                  <a:pt x="11415" y="6062"/>
                </a:lnTo>
                <a:lnTo>
                  <a:pt x="11407" y="6062"/>
                </a:lnTo>
                <a:lnTo>
                  <a:pt x="11405" y="6061"/>
                </a:lnTo>
                <a:lnTo>
                  <a:pt x="11402" y="6057"/>
                </a:lnTo>
                <a:lnTo>
                  <a:pt x="11403" y="6048"/>
                </a:lnTo>
                <a:cubicBezTo>
                  <a:pt x="11404" y="6045"/>
                  <a:pt x="11402" y="6043"/>
                  <a:pt x="11400" y="6042"/>
                </a:cubicBezTo>
                <a:lnTo>
                  <a:pt x="11393" y="6038"/>
                </a:lnTo>
                <a:lnTo>
                  <a:pt x="11393" y="6036"/>
                </a:lnTo>
                <a:lnTo>
                  <a:pt x="11391" y="6030"/>
                </a:lnTo>
                <a:lnTo>
                  <a:pt x="11393" y="6022"/>
                </a:lnTo>
                <a:lnTo>
                  <a:pt x="11394" y="6017"/>
                </a:lnTo>
                <a:lnTo>
                  <a:pt x="11395" y="6027"/>
                </a:lnTo>
                <a:lnTo>
                  <a:pt x="11396" y="6036"/>
                </a:lnTo>
                <a:cubicBezTo>
                  <a:pt x="11397" y="6037"/>
                  <a:pt x="11397" y="6039"/>
                  <a:pt x="11398" y="6040"/>
                </a:cubicBezTo>
                <a:lnTo>
                  <a:pt x="11402" y="6043"/>
                </a:lnTo>
                <a:cubicBezTo>
                  <a:pt x="11403" y="6044"/>
                  <a:pt x="11405" y="6044"/>
                  <a:pt x="11406" y="6044"/>
                </a:cubicBezTo>
                <a:lnTo>
                  <a:pt x="11410" y="6044"/>
                </a:lnTo>
                <a:cubicBezTo>
                  <a:pt x="11411" y="6044"/>
                  <a:pt x="11411" y="6043"/>
                  <a:pt x="11412" y="6043"/>
                </a:cubicBezTo>
                <a:lnTo>
                  <a:pt x="11421" y="6038"/>
                </a:lnTo>
                <a:cubicBezTo>
                  <a:pt x="11421" y="6038"/>
                  <a:pt x="11421" y="6038"/>
                  <a:pt x="11422" y="6037"/>
                </a:cubicBezTo>
                <a:lnTo>
                  <a:pt x="11426" y="6032"/>
                </a:lnTo>
                <a:cubicBezTo>
                  <a:pt x="11427" y="6031"/>
                  <a:pt x="11428" y="6029"/>
                  <a:pt x="11428" y="6027"/>
                </a:cubicBezTo>
                <a:lnTo>
                  <a:pt x="11426" y="6017"/>
                </a:lnTo>
                <a:lnTo>
                  <a:pt x="11429" y="6013"/>
                </a:lnTo>
                <a:lnTo>
                  <a:pt x="11434" y="6005"/>
                </a:lnTo>
                <a:cubicBezTo>
                  <a:pt x="11435" y="6003"/>
                  <a:pt x="11435" y="6002"/>
                  <a:pt x="11435" y="6000"/>
                </a:cubicBezTo>
                <a:lnTo>
                  <a:pt x="11433" y="5985"/>
                </a:lnTo>
                <a:cubicBezTo>
                  <a:pt x="11434" y="5985"/>
                  <a:pt x="11434" y="5984"/>
                  <a:pt x="11434" y="5984"/>
                </a:cubicBezTo>
                <a:lnTo>
                  <a:pt x="11438" y="5978"/>
                </a:lnTo>
                <a:lnTo>
                  <a:pt x="11441" y="5972"/>
                </a:lnTo>
                <a:lnTo>
                  <a:pt x="11443" y="5964"/>
                </a:lnTo>
                <a:lnTo>
                  <a:pt x="11445" y="5956"/>
                </a:lnTo>
                <a:cubicBezTo>
                  <a:pt x="11445" y="5955"/>
                  <a:pt x="11445" y="5955"/>
                  <a:pt x="11445" y="5954"/>
                </a:cubicBezTo>
                <a:lnTo>
                  <a:pt x="11443" y="5945"/>
                </a:lnTo>
                <a:lnTo>
                  <a:pt x="11443" y="5943"/>
                </a:lnTo>
                <a:lnTo>
                  <a:pt x="11472" y="5941"/>
                </a:lnTo>
                <a:cubicBezTo>
                  <a:pt x="11473" y="5941"/>
                  <a:pt x="11474" y="5940"/>
                  <a:pt x="11475" y="5939"/>
                </a:cubicBezTo>
                <a:lnTo>
                  <a:pt x="11479" y="5934"/>
                </a:lnTo>
                <a:cubicBezTo>
                  <a:pt x="11481" y="5932"/>
                  <a:pt x="11481" y="5929"/>
                  <a:pt x="11480" y="5926"/>
                </a:cubicBezTo>
                <a:lnTo>
                  <a:pt x="11477" y="5921"/>
                </a:lnTo>
                <a:lnTo>
                  <a:pt x="11478" y="5917"/>
                </a:lnTo>
                <a:lnTo>
                  <a:pt x="11480" y="5913"/>
                </a:lnTo>
                <a:lnTo>
                  <a:pt x="11484" y="5908"/>
                </a:lnTo>
                <a:cubicBezTo>
                  <a:pt x="11485" y="5908"/>
                  <a:pt x="11485" y="5907"/>
                  <a:pt x="11485" y="5906"/>
                </a:cubicBezTo>
                <a:lnTo>
                  <a:pt x="11487" y="5902"/>
                </a:lnTo>
                <a:lnTo>
                  <a:pt x="11491" y="5904"/>
                </a:lnTo>
                <a:cubicBezTo>
                  <a:pt x="11492" y="5905"/>
                  <a:pt x="11493" y="5905"/>
                  <a:pt x="11495" y="5904"/>
                </a:cubicBezTo>
                <a:lnTo>
                  <a:pt x="11497" y="5904"/>
                </a:lnTo>
                <a:cubicBezTo>
                  <a:pt x="11497" y="5903"/>
                  <a:pt x="11498" y="5902"/>
                  <a:pt x="11499" y="5902"/>
                </a:cubicBezTo>
                <a:lnTo>
                  <a:pt x="11506" y="5893"/>
                </a:lnTo>
                <a:cubicBezTo>
                  <a:pt x="11508" y="5891"/>
                  <a:pt x="11508" y="5887"/>
                  <a:pt x="11507" y="5884"/>
                </a:cubicBezTo>
                <a:lnTo>
                  <a:pt x="11501" y="5872"/>
                </a:lnTo>
                <a:lnTo>
                  <a:pt x="11499" y="5864"/>
                </a:lnTo>
                <a:lnTo>
                  <a:pt x="11518" y="5865"/>
                </a:lnTo>
                <a:cubicBezTo>
                  <a:pt x="11519" y="5865"/>
                  <a:pt x="11520" y="5864"/>
                  <a:pt x="11521" y="5863"/>
                </a:cubicBezTo>
                <a:lnTo>
                  <a:pt x="11526" y="5858"/>
                </a:lnTo>
                <a:cubicBezTo>
                  <a:pt x="11528" y="5856"/>
                  <a:pt x="11528" y="5855"/>
                  <a:pt x="11528" y="5853"/>
                </a:cubicBezTo>
                <a:cubicBezTo>
                  <a:pt x="11528" y="5851"/>
                  <a:pt x="11528" y="5848"/>
                  <a:pt x="11526" y="5847"/>
                </a:cubicBezTo>
                <a:lnTo>
                  <a:pt x="11521" y="5842"/>
                </a:lnTo>
                <a:cubicBezTo>
                  <a:pt x="11521" y="5842"/>
                  <a:pt x="11520" y="5842"/>
                  <a:pt x="11520" y="5841"/>
                </a:cubicBezTo>
                <a:lnTo>
                  <a:pt x="11518" y="5841"/>
                </a:lnTo>
                <a:lnTo>
                  <a:pt x="11523" y="5820"/>
                </a:lnTo>
                <a:lnTo>
                  <a:pt x="11523" y="5812"/>
                </a:lnTo>
                <a:cubicBezTo>
                  <a:pt x="11523" y="5812"/>
                  <a:pt x="11523" y="5811"/>
                  <a:pt x="11523" y="5811"/>
                </a:cubicBezTo>
                <a:lnTo>
                  <a:pt x="11521" y="5807"/>
                </a:lnTo>
                <a:lnTo>
                  <a:pt x="11527" y="5806"/>
                </a:lnTo>
                <a:cubicBezTo>
                  <a:pt x="11528" y="5806"/>
                  <a:pt x="11529" y="5805"/>
                  <a:pt x="11530" y="5804"/>
                </a:cubicBezTo>
                <a:lnTo>
                  <a:pt x="11535" y="5797"/>
                </a:lnTo>
                <a:cubicBezTo>
                  <a:pt x="11536" y="5795"/>
                  <a:pt x="11537" y="5794"/>
                  <a:pt x="11537" y="5792"/>
                </a:cubicBezTo>
                <a:lnTo>
                  <a:pt x="11534" y="5776"/>
                </a:lnTo>
                <a:cubicBezTo>
                  <a:pt x="11534" y="5775"/>
                  <a:pt x="11534" y="5775"/>
                  <a:pt x="11534" y="5774"/>
                </a:cubicBezTo>
                <a:lnTo>
                  <a:pt x="11516" y="5728"/>
                </a:lnTo>
                <a:lnTo>
                  <a:pt x="11518" y="5730"/>
                </a:lnTo>
                <a:cubicBezTo>
                  <a:pt x="11519" y="5731"/>
                  <a:pt x="11521" y="5731"/>
                  <a:pt x="11522" y="5731"/>
                </a:cubicBezTo>
                <a:lnTo>
                  <a:pt x="11533" y="5729"/>
                </a:lnTo>
                <a:cubicBezTo>
                  <a:pt x="11534" y="5729"/>
                  <a:pt x="11535" y="5729"/>
                  <a:pt x="11535" y="5728"/>
                </a:cubicBezTo>
                <a:lnTo>
                  <a:pt x="11547" y="5719"/>
                </a:lnTo>
                <a:cubicBezTo>
                  <a:pt x="11547" y="5719"/>
                  <a:pt x="11548" y="5718"/>
                  <a:pt x="11548" y="5718"/>
                </a:cubicBezTo>
                <a:lnTo>
                  <a:pt x="11556" y="5703"/>
                </a:lnTo>
                <a:cubicBezTo>
                  <a:pt x="11556" y="5702"/>
                  <a:pt x="11556" y="5701"/>
                  <a:pt x="11556" y="5700"/>
                </a:cubicBezTo>
                <a:lnTo>
                  <a:pt x="11557" y="5688"/>
                </a:lnTo>
                <a:cubicBezTo>
                  <a:pt x="11557" y="5687"/>
                  <a:pt x="11557" y="5686"/>
                  <a:pt x="11556" y="5685"/>
                </a:cubicBezTo>
                <a:lnTo>
                  <a:pt x="11553" y="5677"/>
                </a:lnTo>
                <a:cubicBezTo>
                  <a:pt x="11553" y="5676"/>
                  <a:pt x="11552" y="5676"/>
                  <a:pt x="11552" y="5675"/>
                </a:cubicBezTo>
                <a:lnTo>
                  <a:pt x="11544" y="5667"/>
                </a:lnTo>
                <a:lnTo>
                  <a:pt x="11536" y="5653"/>
                </a:lnTo>
                <a:lnTo>
                  <a:pt x="11532" y="5647"/>
                </a:lnTo>
                <a:cubicBezTo>
                  <a:pt x="11531" y="5647"/>
                  <a:pt x="11530" y="5646"/>
                  <a:pt x="11530" y="5646"/>
                </a:cubicBezTo>
                <a:lnTo>
                  <a:pt x="11525" y="5644"/>
                </a:lnTo>
                <a:cubicBezTo>
                  <a:pt x="11524" y="5643"/>
                  <a:pt x="11522" y="5643"/>
                  <a:pt x="11521" y="5644"/>
                </a:cubicBezTo>
                <a:cubicBezTo>
                  <a:pt x="11519" y="5645"/>
                  <a:pt x="11518" y="5648"/>
                  <a:pt x="11518" y="5650"/>
                </a:cubicBezTo>
                <a:lnTo>
                  <a:pt x="11518" y="5658"/>
                </a:lnTo>
                <a:lnTo>
                  <a:pt x="11518" y="5658"/>
                </a:lnTo>
                <a:lnTo>
                  <a:pt x="11515" y="5658"/>
                </a:lnTo>
                <a:lnTo>
                  <a:pt x="11513" y="5654"/>
                </a:lnTo>
                <a:lnTo>
                  <a:pt x="11509" y="5644"/>
                </a:lnTo>
                <a:lnTo>
                  <a:pt x="11504" y="5637"/>
                </a:lnTo>
                <a:cubicBezTo>
                  <a:pt x="11503" y="5636"/>
                  <a:pt x="11503" y="5635"/>
                  <a:pt x="11502" y="5635"/>
                </a:cubicBezTo>
                <a:lnTo>
                  <a:pt x="11499" y="5633"/>
                </a:lnTo>
                <a:lnTo>
                  <a:pt x="11502" y="5629"/>
                </a:lnTo>
                <a:cubicBezTo>
                  <a:pt x="11504" y="5627"/>
                  <a:pt x="11504" y="5626"/>
                  <a:pt x="11504" y="5624"/>
                </a:cubicBezTo>
                <a:cubicBezTo>
                  <a:pt x="11504" y="5622"/>
                  <a:pt x="11504" y="5620"/>
                  <a:pt x="11502" y="5619"/>
                </a:cubicBezTo>
                <a:lnTo>
                  <a:pt x="11500" y="5616"/>
                </a:lnTo>
                <a:lnTo>
                  <a:pt x="11502" y="5612"/>
                </a:lnTo>
                <a:lnTo>
                  <a:pt x="11509" y="5610"/>
                </a:lnTo>
                <a:lnTo>
                  <a:pt x="11526" y="5614"/>
                </a:lnTo>
                <a:cubicBezTo>
                  <a:pt x="11527" y="5614"/>
                  <a:pt x="11529" y="5614"/>
                  <a:pt x="11530" y="5612"/>
                </a:cubicBezTo>
                <a:cubicBezTo>
                  <a:pt x="11531" y="5611"/>
                  <a:pt x="11532" y="5609"/>
                  <a:pt x="11532" y="5608"/>
                </a:cubicBezTo>
                <a:lnTo>
                  <a:pt x="11532" y="5607"/>
                </a:lnTo>
                <a:cubicBezTo>
                  <a:pt x="11532" y="5607"/>
                  <a:pt x="11533" y="5607"/>
                  <a:pt x="11533" y="5608"/>
                </a:cubicBezTo>
                <a:lnTo>
                  <a:pt x="11539" y="5610"/>
                </a:lnTo>
                <a:cubicBezTo>
                  <a:pt x="11540" y="5610"/>
                  <a:pt x="11541" y="5610"/>
                  <a:pt x="11541" y="5610"/>
                </a:cubicBezTo>
                <a:lnTo>
                  <a:pt x="11553" y="5609"/>
                </a:lnTo>
                <a:cubicBezTo>
                  <a:pt x="11554" y="5609"/>
                  <a:pt x="11556" y="5608"/>
                  <a:pt x="11557" y="5606"/>
                </a:cubicBezTo>
                <a:cubicBezTo>
                  <a:pt x="11558" y="5604"/>
                  <a:pt x="11558" y="5602"/>
                  <a:pt x="11557" y="5600"/>
                </a:cubicBezTo>
                <a:lnTo>
                  <a:pt x="11557" y="5599"/>
                </a:lnTo>
                <a:lnTo>
                  <a:pt x="11572" y="5608"/>
                </a:lnTo>
                <a:cubicBezTo>
                  <a:pt x="11573" y="5608"/>
                  <a:pt x="11574" y="5608"/>
                  <a:pt x="11575" y="5608"/>
                </a:cubicBezTo>
                <a:lnTo>
                  <a:pt x="11582" y="5607"/>
                </a:lnTo>
                <a:cubicBezTo>
                  <a:pt x="11583" y="5607"/>
                  <a:pt x="11584" y="5606"/>
                  <a:pt x="11584" y="5606"/>
                </a:cubicBezTo>
                <a:lnTo>
                  <a:pt x="11593" y="5600"/>
                </a:lnTo>
                <a:lnTo>
                  <a:pt x="11594" y="5599"/>
                </a:lnTo>
                <a:cubicBezTo>
                  <a:pt x="11595" y="5600"/>
                  <a:pt x="11596" y="5600"/>
                  <a:pt x="11596" y="5601"/>
                </a:cubicBezTo>
                <a:lnTo>
                  <a:pt x="11601" y="5604"/>
                </a:lnTo>
                <a:cubicBezTo>
                  <a:pt x="11602" y="5605"/>
                  <a:pt x="11603" y="5606"/>
                  <a:pt x="11605" y="5606"/>
                </a:cubicBezTo>
                <a:lnTo>
                  <a:pt x="11610" y="5604"/>
                </a:lnTo>
                <a:cubicBezTo>
                  <a:pt x="11611" y="5604"/>
                  <a:pt x="11612" y="5603"/>
                  <a:pt x="11613" y="5602"/>
                </a:cubicBezTo>
                <a:lnTo>
                  <a:pt x="11616" y="5596"/>
                </a:lnTo>
                <a:cubicBezTo>
                  <a:pt x="11617" y="5595"/>
                  <a:pt x="11617" y="5594"/>
                  <a:pt x="11617" y="5592"/>
                </a:cubicBezTo>
                <a:lnTo>
                  <a:pt x="11617" y="5585"/>
                </a:lnTo>
                <a:cubicBezTo>
                  <a:pt x="11617" y="5585"/>
                  <a:pt x="11617" y="5584"/>
                  <a:pt x="11617" y="5584"/>
                </a:cubicBezTo>
                <a:lnTo>
                  <a:pt x="11618" y="5585"/>
                </a:lnTo>
                <a:cubicBezTo>
                  <a:pt x="11619" y="5586"/>
                  <a:pt x="11620" y="5587"/>
                  <a:pt x="11622" y="5587"/>
                </a:cubicBezTo>
                <a:lnTo>
                  <a:pt x="11625" y="5588"/>
                </a:lnTo>
                <a:cubicBezTo>
                  <a:pt x="11627" y="5588"/>
                  <a:pt x="11629" y="5587"/>
                  <a:pt x="11630" y="5586"/>
                </a:cubicBezTo>
                <a:lnTo>
                  <a:pt x="11633" y="5582"/>
                </a:lnTo>
                <a:cubicBezTo>
                  <a:pt x="11634" y="5581"/>
                  <a:pt x="11634" y="5580"/>
                  <a:pt x="11634" y="5579"/>
                </a:cubicBezTo>
                <a:lnTo>
                  <a:pt x="11639" y="5552"/>
                </a:lnTo>
                <a:cubicBezTo>
                  <a:pt x="11640" y="5549"/>
                  <a:pt x="11640" y="5547"/>
                  <a:pt x="11638" y="5545"/>
                </a:cubicBezTo>
                <a:lnTo>
                  <a:pt x="11632" y="5539"/>
                </a:lnTo>
                <a:lnTo>
                  <a:pt x="11618" y="5514"/>
                </a:lnTo>
                <a:lnTo>
                  <a:pt x="11628" y="5518"/>
                </a:lnTo>
                <a:cubicBezTo>
                  <a:pt x="11630" y="5518"/>
                  <a:pt x="11631" y="5518"/>
                  <a:pt x="11632" y="5517"/>
                </a:cubicBezTo>
                <a:lnTo>
                  <a:pt x="11636" y="5513"/>
                </a:lnTo>
                <a:lnTo>
                  <a:pt x="11639" y="5518"/>
                </a:lnTo>
                <a:cubicBezTo>
                  <a:pt x="11640" y="5519"/>
                  <a:pt x="11641" y="5520"/>
                  <a:pt x="11643" y="5520"/>
                </a:cubicBezTo>
                <a:cubicBezTo>
                  <a:pt x="11644" y="5520"/>
                  <a:pt x="11645" y="5520"/>
                  <a:pt x="11646" y="5519"/>
                </a:cubicBezTo>
                <a:lnTo>
                  <a:pt x="11649" y="5516"/>
                </a:lnTo>
                <a:cubicBezTo>
                  <a:pt x="11650" y="5515"/>
                  <a:pt x="11650" y="5514"/>
                  <a:pt x="11650" y="5513"/>
                </a:cubicBezTo>
                <a:lnTo>
                  <a:pt x="11652" y="5506"/>
                </a:lnTo>
                <a:lnTo>
                  <a:pt x="11652" y="5504"/>
                </a:lnTo>
                <a:lnTo>
                  <a:pt x="11658" y="5501"/>
                </a:lnTo>
                <a:lnTo>
                  <a:pt x="11671" y="5501"/>
                </a:lnTo>
                <a:cubicBezTo>
                  <a:pt x="11672" y="5501"/>
                  <a:pt x="11673" y="5500"/>
                  <a:pt x="11674" y="5499"/>
                </a:cubicBezTo>
                <a:lnTo>
                  <a:pt x="11681" y="5492"/>
                </a:lnTo>
                <a:cubicBezTo>
                  <a:pt x="11682" y="5490"/>
                  <a:pt x="11683" y="5487"/>
                  <a:pt x="11682" y="5485"/>
                </a:cubicBezTo>
                <a:cubicBezTo>
                  <a:pt x="11681" y="5482"/>
                  <a:pt x="11679" y="5480"/>
                  <a:pt x="11677" y="5481"/>
                </a:cubicBezTo>
                <a:lnTo>
                  <a:pt x="11674" y="5481"/>
                </a:lnTo>
                <a:lnTo>
                  <a:pt x="11668" y="5468"/>
                </a:lnTo>
                <a:lnTo>
                  <a:pt x="11664" y="5460"/>
                </a:lnTo>
                <a:lnTo>
                  <a:pt x="11660" y="5456"/>
                </a:lnTo>
                <a:cubicBezTo>
                  <a:pt x="11659" y="5456"/>
                  <a:pt x="11659" y="5455"/>
                  <a:pt x="11658" y="5455"/>
                </a:cubicBezTo>
                <a:lnTo>
                  <a:pt x="11643" y="5444"/>
                </a:lnTo>
                <a:lnTo>
                  <a:pt x="11641" y="5442"/>
                </a:lnTo>
                <a:lnTo>
                  <a:pt x="11655" y="5451"/>
                </a:lnTo>
                <a:lnTo>
                  <a:pt x="11681" y="5475"/>
                </a:lnTo>
                <a:cubicBezTo>
                  <a:pt x="11681" y="5475"/>
                  <a:pt x="11682" y="5475"/>
                  <a:pt x="11683" y="5476"/>
                </a:cubicBezTo>
                <a:lnTo>
                  <a:pt x="11690" y="5478"/>
                </a:lnTo>
                <a:cubicBezTo>
                  <a:pt x="11690" y="5478"/>
                  <a:pt x="11690" y="5478"/>
                  <a:pt x="11691" y="5478"/>
                </a:cubicBezTo>
                <a:cubicBezTo>
                  <a:pt x="11694" y="5478"/>
                  <a:pt x="11696" y="5475"/>
                  <a:pt x="11696" y="5472"/>
                </a:cubicBezTo>
                <a:cubicBezTo>
                  <a:pt x="11696" y="5471"/>
                  <a:pt x="11696" y="5469"/>
                  <a:pt x="11695" y="5468"/>
                </a:cubicBezTo>
                <a:lnTo>
                  <a:pt x="11695" y="5467"/>
                </a:lnTo>
                <a:lnTo>
                  <a:pt x="11697" y="5470"/>
                </a:lnTo>
                <a:cubicBezTo>
                  <a:pt x="11698" y="5471"/>
                  <a:pt x="11699" y="5471"/>
                  <a:pt x="11699" y="5472"/>
                </a:cubicBezTo>
                <a:lnTo>
                  <a:pt x="11704" y="5475"/>
                </a:lnTo>
                <a:cubicBezTo>
                  <a:pt x="11705" y="5475"/>
                  <a:pt x="11705" y="5476"/>
                  <a:pt x="11705" y="5476"/>
                </a:cubicBezTo>
                <a:lnTo>
                  <a:pt x="11712" y="5477"/>
                </a:lnTo>
                <a:lnTo>
                  <a:pt x="11715" y="5481"/>
                </a:lnTo>
                <a:lnTo>
                  <a:pt x="11719" y="5489"/>
                </a:lnTo>
                <a:cubicBezTo>
                  <a:pt x="11719" y="5490"/>
                  <a:pt x="11719" y="5491"/>
                  <a:pt x="11719" y="5491"/>
                </a:cubicBezTo>
                <a:lnTo>
                  <a:pt x="11724" y="5497"/>
                </a:lnTo>
                <a:cubicBezTo>
                  <a:pt x="11726" y="5499"/>
                  <a:pt x="11729" y="5499"/>
                  <a:pt x="11731" y="5497"/>
                </a:cubicBezTo>
                <a:lnTo>
                  <a:pt x="11737" y="5493"/>
                </a:lnTo>
                <a:cubicBezTo>
                  <a:pt x="11738" y="5491"/>
                  <a:pt x="11739" y="5489"/>
                  <a:pt x="11739" y="5486"/>
                </a:cubicBezTo>
                <a:lnTo>
                  <a:pt x="11736" y="5470"/>
                </a:lnTo>
                <a:lnTo>
                  <a:pt x="11734" y="5462"/>
                </a:lnTo>
                <a:cubicBezTo>
                  <a:pt x="11734" y="5461"/>
                  <a:pt x="11734" y="5461"/>
                  <a:pt x="11734" y="5460"/>
                </a:cubicBezTo>
                <a:lnTo>
                  <a:pt x="11732" y="5457"/>
                </a:lnTo>
                <a:cubicBezTo>
                  <a:pt x="11731" y="5456"/>
                  <a:pt x="11731" y="5455"/>
                  <a:pt x="11730" y="5455"/>
                </a:cubicBezTo>
                <a:lnTo>
                  <a:pt x="11721" y="5451"/>
                </a:lnTo>
                <a:lnTo>
                  <a:pt x="11716" y="5447"/>
                </a:lnTo>
                <a:lnTo>
                  <a:pt x="11716" y="5444"/>
                </a:lnTo>
                <a:lnTo>
                  <a:pt x="11716" y="5442"/>
                </a:lnTo>
                <a:lnTo>
                  <a:pt x="11726" y="5431"/>
                </a:lnTo>
                <a:cubicBezTo>
                  <a:pt x="11727" y="5430"/>
                  <a:pt x="11728" y="5427"/>
                  <a:pt x="11728" y="5425"/>
                </a:cubicBezTo>
                <a:lnTo>
                  <a:pt x="11726" y="5420"/>
                </a:lnTo>
                <a:cubicBezTo>
                  <a:pt x="11726" y="5418"/>
                  <a:pt x="11725" y="5417"/>
                  <a:pt x="11724" y="5416"/>
                </a:cubicBezTo>
                <a:lnTo>
                  <a:pt x="11715" y="5410"/>
                </a:lnTo>
                <a:cubicBezTo>
                  <a:pt x="11715" y="5409"/>
                  <a:pt x="11715" y="5407"/>
                  <a:pt x="11714" y="5406"/>
                </a:cubicBezTo>
                <a:lnTo>
                  <a:pt x="11714" y="5404"/>
                </a:lnTo>
                <a:cubicBezTo>
                  <a:pt x="11714" y="5403"/>
                  <a:pt x="11715" y="5403"/>
                  <a:pt x="11716" y="5402"/>
                </a:cubicBezTo>
                <a:lnTo>
                  <a:pt x="11717" y="5399"/>
                </a:lnTo>
                <a:lnTo>
                  <a:pt x="11720" y="5398"/>
                </a:lnTo>
                <a:lnTo>
                  <a:pt x="11723" y="5398"/>
                </a:lnTo>
                <a:cubicBezTo>
                  <a:pt x="11723" y="5398"/>
                  <a:pt x="11724" y="5399"/>
                  <a:pt x="11724" y="5399"/>
                </a:cubicBezTo>
                <a:cubicBezTo>
                  <a:pt x="11727" y="5399"/>
                  <a:pt x="11729" y="5396"/>
                  <a:pt x="11729" y="5392"/>
                </a:cubicBezTo>
                <a:cubicBezTo>
                  <a:pt x="11729" y="5391"/>
                  <a:pt x="11729" y="5390"/>
                  <a:pt x="11728" y="5389"/>
                </a:cubicBezTo>
                <a:lnTo>
                  <a:pt x="11726" y="5368"/>
                </a:lnTo>
                <a:lnTo>
                  <a:pt x="11722" y="5356"/>
                </a:lnTo>
                <a:cubicBezTo>
                  <a:pt x="11722" y="5355"/>
                  <a:pt x="11721" y="5354"/>
                  <a:pt x="11721" y="5353"/>
                </a:cubicBezTo>
                <a:lnTo>
                  <a:pt x="11715" y="5347"/>
                </a:lnTo>
                <a:cubicBezTo>
                  <a:pt x="11714" y="5346"/>
                  <a:pt x="11714" y="5346"/>
                  <a:pt x="11713" y="5346"/>
                </a:cubicBezTo>
                <a:lnTo>
                  <a:pt x="11721" y="5327"/>
                </a:lnTo>
                <a:cubicBezTo>
                  <a:pt x="11722" y="5325"/>
                  <a:pt x="11722" y="5322"/>
                  <a:pt x="11721" y="5320"/>
                </a:cubicBezTo>
                <a:lnTo>
                  <a:pt x="11717" y="5313"/>
                </a:lnTo>
                <a:lnTo>
                  <a:pt x="11715" y="5303"/>
                </a:lnTo>
                <a:cubicBezTo>
                  <a:pt x="11715" y="5302"/>
                  <a:pt x="11715" y="5303"/>
                  <a:pt x="11716" y="5303"/>
                </a:cubicBezTo>
                <a:lnTo>
                  <a:pt x="11719" y="5302"/>
                </a:lnTo>
                <a:cubicBezTo>
                  <a:pt x="11721" y="5301"/>
                  <a:pt x="11722" y="5299"/>
                  <a:pt x="11723" y="5296"/>
                </a:cubicBezTo>
                <a:lnTo>
                  <a:pt x="11723" y="5286"/>
                </a:lnTo>
                <a:cubicBezTo>
                  <a:pt x="11723" y="5285"/>
                  <a:pt x="11723" y="5284"/>
                  <a:pt x="11723" y="5282"/>
                </a:cubicBezTo>
                <a:lnTo>
                  <a:pt x="11716" y="5268"/>
                </a:lnTo>
                <a:lnTo>
                  <a:pt x="11720" y="5266"/>
                </a:lnTo>
                <a:cubicBezTo>
                  <a:pt x="11722" y="5265"/>
                  <a:pt x="11724" y="5263"/>
                  <a:pt x="11724" y="5260"/>
                </a:cubicBezTo>
                <a:lnTo>
                  <a:pt x="11724" y="5251"/>
                </a:lnTo>
                <a:lnTo>
                  <a:pt x="11728" y="5250"/>
                </a:lnTo>
                <a:lnTo>
                  <a:pt x="11740" y="5254"/>
                </a:lnTo>
                <a:lnTo>
                  <a:pt x="11739" y="5258"/>
                </a:lnTo>
                <a:cubicBezTo>
                  <a:pt x="11739" y="5260"/>
                  <a:pt x="11740" y="5263"/>
                  <a:pt x="11741" y="5264"/>
                </a:cubicBezTo>
                <a:lnTo>
                  <a:pt x="11749" y="5273"/>
                </a:lnTo>
                <a:lnTo>
                  <a:pt x="11752" y="5278"/>
                </a:lnTo>
                <a:lnTo>
                  <a:pt x="11754" y="5285"/>
                </a:lnTo>
                <a:lnTo>
                  <a:pt x="11749" y="5296"/>
                </a:lnTo>
                <a:lnTo>
                  <a:pt x="11748" y="5305"/>
                </a:lnTo>
                <a:cubicBezTo>
                  <a:pt x="11748" y="5306"/>
                  <a:pt x="11748" y="5307"/>
                  <a:pt x="11748" y="5308"/>
                </a:cubicBezTo>
                <a:lnTo>
                  <a:pt x="11750" y="5315"/>
                </a:lnTo>
                <a:cubicBezTo>
                  <a:pt x="11750" y="5316"/>
                  <a:pt x="11751" y="5318"/>
                  <a:pt x="11752" y="5319"/>
                </a:cubicBezTo>
                <a:cubicBezTo>
                  <a:pt x="11753" y="5320"/>
                  <a:pt x="11755" y="5319"/>
                  <a:pt x="11756" y="5319"/>
                </a:cubicBezTo>
                <a:lnTo>
                  <a:pt x="11759" y="5318"/>
                </a:lnTo>
                <a:cubicBezTo>
                  <a:pt x="11760" y="5318"/>
                  <a:pt x="11761" y="5316"/>
                  <a:pt x="11761" y="5315"/>
                </a:cubicBezTo>
                <a:lnTo>
                  <a:pt x="11769" y="5304"/>
                </a:lnTo>
                <a:lnTo>
                  <a:pt x="11770" y="5303"/>
                </a:lnTo>
                <a:lnTo>
                  <a:pt x="11781" y="5307"/>
                </a:lnTo>
                <a:lnTo>
                  <a:pt x="11785" y="5312"/>
                </a:lnTo>
                <a:lnTo>
                  <a:pt x="11783" y="5328"/>
                </a:lnTo>
                <a:cubicBezTo>
                  <a:pt x="11783" y="5330"/>
                  <a:pt x="11784" y="5332"/>
                  <a:pt x="11785" y="5333"/>
                </a:cubicBezTo>
                <a:cubicBezTo>
                  <a:pt x="11787" y="5335"/>
                  <a:pt x="11789" y="5335"/>
                  <a:pt x="11790" y="5334"/>
                </a:cubicBezTo>
                <a:lnTo>
                  <a:pt x="11794" y="5332"/>
                </a:lnTo>
                <a:cubicBezTo>
                  <a:pt x="11795" y="5332"/>
                  <a:pt x="11796" y="5331"/>
                  <a:pt x="11796" y="5330"/>
                </a:cubicBezTo>
                <a:lnTo>
                  <a:pt x="11800" y="5324"/>
                </a:lnTo>
                <a:cubicBezTo>
                  <a:pt x="11800" y="5324"/>
                  <a:pt x="11800" y="5324"/>
                  <a:pt x="11801" y="5324"/>
                </a:cubicBezTo>
                <a:lnTo>
                  <a:pt x="11804" y="5314"/>
                </a:lnTo>
                <a:lnTo>
                  <a:pt x="11806" y="5303"/>
                </a:lnTo>
                <a:lnTo>
                  <a:pt x="11806" y="5290"/>
                </a:lnTo>
                <a:lnTo>
                  <a:pt x="11805" y="5274"/>
                </a:lnTo>
                <a:lnTo>
                  <a:pt x="11803" y="5243"/>
                </a:lnTo>
                <a:lnTo>
                  <a:pt x="11802" y="5236"/>
                </a:lnTo>
                <a:lnTo>
                  <a:pt x="11799" y="5227"/>
                </a:lnTo>
                <a:cubicBezTo>
                  <a:pt x="11799" y="5227"/>
                  <a:pt x="11799" y="5226"/>
                  <a:pt x="11799" y="5226"/>
                </a:cubicBezTo>
                <a:lnTo>
                  <a:pt x="11796" y="5221"/>
                </a:lnTo>
                <a:lnTo>
                  <a:pt x="11819" y="5247"/>
                </a:lnTo>
                <a:lnTo>
                  <a:pt x="11823" y="5257"/>
                </a:lnTo>
                <a:lnTo>
                  <a:pt x="11831" y="5290"/>
                </a:lnTo>
                <a:cubicBezTo>
                  <a:pt x="11831" y="5290"/>
                  <a:pt x="11831" y="5291"/>
                  <a:pt x="11832" y="5291"/>
                </a:cubicBezTo>
                <a:lnTo>
                  <a:pt x="11837" y="5300"/>
                </a:lnTo>
                <a:cubicBezTo>
                  <a:pt x="11838" y="5301"/>
                  <a:pt x="11839" y="5302"/>
                  <a:pt x="11841" y="5303"/>
                </a:cubicBezTo>
                <a:lnTo>
                  <a:pt x="11845" y="5303"/>
                </a:lnTo>
                <a:cubicBezTo>
                  <a:pt x="11846" y="5304"/>
                  <a:pt x="11847" y="5304"/>
                  <a:pt x="11848" y="5303"/>
                </a:cubicBezTo>
                <a:lnTo>
                  <a:pt x="11851" y="5302"/>
                </a:lnTo>
                <a:lnTo>
                  <a:pt x="11856" y="5313"/>
                </a:lnTo>
                <a:cubicBezTo>
                  <a:pt x="11856" y="5314"/>
                  <a:pt x="11857" y="5314"/>
                  <a:pt x="11857" y="5315"/>
                </a:cubicBezTo>
                <a:lnTo>
                  <a:pt x="11859" y="5317"/>
                </a:lnTo>
                <a:cubicBezTo>
                  <a:pt x="11859" y="5318"/>
                  <a:pt x="11859" y="5318"/>
                  <a:pt x="11860" y="5318"/>
                </a:cubicBezTo>
                <a:lnTo>
                  <a:pt x="11871" y="5327"/>
                </a:lnTo>
                <a:cubicBezTo>
                  <a:pt x="11872" y="5327"/>
                  <a:pt x="11872" y="5327"/>
                  <a:pt x="11873" y="5328"/>
                </a:cubicBezTo>
                <a:lnTo>
                  <a:pt x="11885" y="5329"/>
                </a:lnTo>
                <a:lnTo>
                  <a:pt x="11893" y="5350"/>
                </a:lnTo>
                <a:lnTo>
                  <a:pt x="11891" y="5364"/>
                </a:lnTo>
                <a:cubicBezTo>
                  <a:pt x="11891" y="5367"/>
                  <a:pt x="11892" y="5370"/>
                  <a:pt x="11895" y="5371"/>
                </a:cubicBezTo>
                <a:lnTo>
                  <a:pt x="11901" y="5374"/>
                </a:lnTo>
                <a:cubicBezTo>
                  <a:pt x="11903" y="5374"/>
                  <a:pt x="11905" y="5374"/>
                  <a:pt x="11906" y="5372"/>
                </a:cubicBezTo>
                <a:lnTo>
                  <a:pt x="11912" y="5364"/>
                </a:lnTo>
                <a:cubicBezTo>
                  <a:pt x="11913" y="5363"/>
                  <a:pt x="11914" y="5361"/>
                  <a:pt x="11914" y="5359"/>
                </a:cubicBezTo>
                <a:lnTo>
                  <a:pt x="11914" y="5346"/>
                </a:lnTo>
                <a:lnTo>
                  <a:pt x="11917" y="5340"/>
                </a:lnTo>
                <a:lnTo>
                  <a:pt x="11919" y="5337"/>
                </a:lnTo>
                <a:lnTo>
                  <a:pt x="11935" y="5327"/>
                </a:lnTo>
                <a:lnTo>
                  <a:pt x="11939" y="5323"/>
                </a:lnTo>
                <a:cubicBezTo>
                  <a:pt x="11940" y="5322"/>
                  <a:pt x="11941" y="5320"/>
                  <a:pt x="11941" y="5318"/>
                </a:cubicBezTo>
                <a:cubicBezTo>
                  <a:pt x="11941" y="5316"/>
                  <a:pt x="11941" y="5314"/>
                  <a:pt x="11940" y="5313"/>
                </a:cubicBezTo>
                <a:lnTo>
                  <a:pt x="11932" y="5304"/>
                </a:lnTo>
                <a:lnTo>
                  <a:pt x="11929" y="5298"/>
                </a:lnTo>
                <a:lnTo>
                  <a:pt x="11927" y="5291"/>
                </a:lnTo>
                <a:lnTo>
                  <a:pt x="11928" y="5280"/>
                </a:lnTo>
                <a:lnTo>
                  <a:pt x="11928" y="5279"/>
                </a:lnTo>
                <a:lnTo>
                  <a:pt x="11931" y="5281"/>
                </a:lnTo>
                <a:lnTo>
                  <a:pt x="11940" y="5296"/>
                </a:lnTo>
                <a:lnTo>
                  <a:pt x="11945" y="5302"/>
                </a:lnTo>
                <a:cubicBezTo>
                  <a:pt x="11946" y="5303"/>
                  <a:pt x="11948" y="5303"/>
                  <a:pt x="11949" y="5303"/>
                </a:cubicBezTo>
                <a:lnTo>
                  <a:pt x="11954" y="5303"/>
                </a:lnTo>
                <a:cubicBezTo>
                  <a:pt x="11956" y="5302"/>
                  <a:pt x="11958" y="5302"/>
                  <a:pt x="11959" y="5301"/>
                </a:cubicBezTo>
                <a:lnTo>
                  <a:pt x="11962" y="5294"/>
                </a:lnTo>
                <a:lnTo>
                  <a:pt x="11964" y="5290"/>
                </a:lnTo>
                <a:lnTo>
                  <a:pt x="11965" y="5303"/>
                </a:lnTo>
                <a:lnTo>
                  <a:pt x="11967" y="5315"/>
                </a:lnTo>
                <a:cubicBezTo>
                  <a:pt x="11968" y="5316"/>
                  <a:pt x="11969" y="5316"/>
                  <a:pt x="11969" y="5317"/>
                </a:cubicBezTo>
                <a:lnTo>
                  <a:pt x="11973" y="5322"/>
                </a:lnTo>
                <a:cubicBezTo>
                  <a:pt x="11974" y="5323"/>
                  <a:pt x="11975" y="5323"/>
                  <a:pt x="11976" y="5324"/>
                </a:cubicBezTo>
                <a:lnTo>
                  <a:pt x="11979" y="5324"/>
                </a:lnTo>
                <a:lnTo>
                  <a:pt x="11981" y="5326"/>
                </a:lnTo>
                <a:cubicBezTo>
                  <a:pt x="11983" y="5327"/>
                  <a:pt x="11984" y="5327"/>
                  <a:pt x="11986" y="5326"/>
                </a:cubicBezTo>
                <a:lnTo>
                  <a:pt x="11987" y="5324"/>
                </a:lnTo>
                <a:cubicBezTo>
                  <a:pt x="11988" y="5323"/>
                  <a:pt x="11989" y="5322"/>
                  <a:pt x="11990" y="5320"/>
                </a:cubicBezTo>
                <a:lnTo>
                  <a:pt x="11991" y="5305"/>
                </a:lnTo>
                <a:lnTo>
                  <a:pt x="11991" y="5299"/>
                </a:lnTo>
                <a:cubicBezTo>
                  <a:pt x="11991" y="5299"/>
                  <a:pt x="11991" y="5298"/>
                  <a:pt x="11990" y="5297"/>
                </a:cubicBezTo>
                <a:lnTo>
                  <a:pt x="11989" y="5293"/>
                </a:lnTo>
                <a:cubicBezTo>
                  <a:pt x="11989" y="5292"/>
                  <a:pt x="11989" y="5291"/>
                  <a:pt x="11988" y="5290"/>
                </a:cubicBezTo>
                <a:lnTo>
                  <a:pt x="11989" y="5290"/>
                </a:lnTo>
                <a:cubicBezTo>
                  <a:pt x="11990" y="5289"/>
                  <a:pt x="11991" y="5289"/>
                  <a:pt x="11991" y="5288"/>
                </a:cubicBezTo>
                <a:lnTo>
                  <a:pt x="11993" y="5286"/>
                </a:lnTo>
                <a:cubicBezTo>
                  <a:pt x="11993" y="5285"/>
                  <a:pt x="11993" y="5285"/>
                  <a:pt x="11993" y="5285"/>
                </a:cubicBezTo>
                <a:cubicBezTo>
                  <a:pt x="11993" y="5286"/>
                  <a:pt x="11995" y="5287"/>
                  <a:pt x="11996" y="5287"/>
                </a:cubicBezTo>
                <a:lnTo>
                  <a:pt x="12007" y="5292"/>
                </a:lnTo>
                <a:cubicBezTo>
                  <a:pt x="12007" y="5292"/>
                  <a:pt x="12008" y="5292"/>
                  <a:pt x="12008" y="5292"/>
                </a:cubicBezTo>
                <a:lnTo>
                  <a:pt x="12025" y="5292"/>
                </a:lnTo>
                <a:lnTo>
                  <a:pt x="12026" y="5296"/>
                </a:lnTo>
                <a:lnTo>
                  <a:pt x="12028" y="5300"/>
                </a:lnTo>
                <a:cubicBezTo>
                  <a:pt x="12029" y="5302"/>
                  <a:pt x="12031" y="5302"/>
                  <a:pt x="12032" y="5303"/>
                </a:cubicBezTo>
                <a:lnTo>
                  <a:pt x="12035" y="5303"/>
                </a:lnTo>
                <a:cubicBezTo>
                  <a:pt x="12036" y="5302"/>
                  <a:pt x="12038" y="5302"/>
                  <a:pt x="12039" y="5300"/>
                </a:cubicBezTo>
                <a:lnTo>
                  <a:pt x="12043" y="5294"/>
                </a:lnTo>
                <a:lnTo>
                  <a:pt x="12049" y="5277"/>
                </a:lnTo>
                <a:lnTo>
                  <a:pt x="12051" y="5277"/>
                </a:lnTo>
                <a:lnTo>
                  <a:pt x="12059" y="5277"/>
                </a:lnTo>
                <a:lnTo>
                  <a:pt x="12062" y="5280"/>
                </a:lnTo>
                <a:lnTo>
                  <a:pt x="12064" y="5290"/>
                </a:lnTo>
                <a:lnTo>
                  <a:pt x="12067" y="5301"/>
                </a:lnTo>
                <a:cubicBezTo>
                  <a:pt x="12068" y="5303"/>
                  <a:pt x="12068" y="5304"/>
                  <a:pt x="12070" y="5305"/>
                </a:cubicBezTo>
                <a:lnTo>
                  <a:pt x="12076" y="5307"/>
                </a:lnTo>
                <a:cubicBezTo>
                  <a:pt x="12077" y="5308"/>
                  <a:pt x="12077" y="5308"/>
                  <a:pt x="12077" y="5308"/>
                </a:cubicBezTo>
                <a:lnTo>
                  <a:pt x="12090" y="5308"/>
                </a:lnTo>
                <a:lnTo>
                  <a:pt x="12091" y="5311"/>
                </a:lnTo>
                <a:cubicBezTo>
                  <a:pt x="12091" y="5311"/>
                  <a:pt x="12091" y="5312"/>
                  <a:pt x="12091" y="5313"/>
                </a:cubicBezTo>
                <a:lnTo>
                  <a:pt x="12093" y="5317"/>
                </a:lnTo>
                <a:cubicBezTo>
                  <a:pt x="12093" y="5318"/>
                  <a:pt x="12093" y="5318"/>
                  <a:pt x="12094" y="5319"/>
                </a:cubicBezTo>
                <a:lnTo>
                  <a:pt x="12096" y="5321"/>
                </a:lnTo>
                <a:cubicBezTo>
                  <a:pt x="12097" y="5322"/>
                  <a:pt x="12097" y="5322"/>
                  <a:pt x="12098" y="5323"/>
                </a:cubicBezTo>
                <a:lnTo>
                  <a:pt x="12101" y="5324"/>
                </a:lnTo>
                <a:lnTo>
                  <a:pt x="12105" y="5329"/>
                </a:lnTo>
                <a:cubicBezTo>
                  <a:pt x="12106" y="5330"/>
                  <a:pt x="12108" y="5330"/>
                  <a:pt x="12109" y="5330"/>
                </a:cubicBezTo>
                <a:lnTo>
                  <a:pt x="12112" y="5330"/>
                </a:lnTo>
                <a:cubicBezTo>
                  <a:pt x="12113" y="5330"/>
                  <a:pt x="12114" y="5328"/>
                  <a:pt x="12115" y="5327"/>
                </a:cubicBezTo>
                <a:lnTo>
                  <a:pt x="12117" y="5323"/>
                </a:lnTo>
                <a:cubicBezTo>
                  <a:pt x="12117" y="5322"/>
                  <a:pt x="12117" y="5321"/>
                  <a:pt x="12117" y="5320"/>
                </a:cubicBezTo>
                <a:lnTo>
                  <a:pt x="12119" y="5309"/>
                </a:lnTo>
                <a:lnTo>
                  <a:pt x="12120" y="5306"/>
                </a:lnTo>
                <a:lnTo>
                  <a:pt x="12122" y="5304"/>
                </a:lnTo>
                <a:lnTo>
                  <a:pt x="12132" y="5307"/>
                </a:lnTo>
                <a:cubicBezTo>
                  <a:pt x="12134" y="5308"/>
                  <a:pt x="12135" y="5307"/>
                  <a:pt x="12136" y="5307"/>
                </a:cubicBezTo>
                <a:lnTo>
                  <a:pt x="12142" y="5302"/>
                </a:lnTo>
                <a:cubicBezTo>
                  <a:pt x="12143" y="5301"/>
                  <a:pt x="12144" y="5299"/>
                  <a:pt x="12145" y="5297"/>
                </a:cubicBezTo>
                <a:cubicBezTo>
                  <a:pt x="12145" y="5297"/>
                  <a:pt x="12145" y="5296"/>
                  <a:pt x="12145" y="5296"/>
                </a:cubicBezTo>
                <a:lnTo>
                  <a:pt x="12151" y="5298"/>
                </a:lnTo>
                <a:cubicBezTo>
                  <a:pt x="12152" y="5299"/>
                  <a:pt x="12153" y="5299"/>
                  <a:pt x="12153" y="5298"/>
                </a:cubicBezTo>
                <a:lnTo>
                  <a:pt x="12162" y="5296"/>
                </a:lnTo>
                <a:cubicBezTo>
                  <a:pt x="12163" y="5296"/>
                  <a:pt x="12164" y="5295"/>
                  <a:pt x="12165" y="5294"/>
                </a:cubicBezTo>
                <a:lnTo>
                  <a:pt x="12169" y="5304"/>
                </a:lnTo>
                <a:lnTo>
                  <a:pt x="12173" y="5313"/>
                </a:lnTo>
                <a:cubicBezTo>
                  <a:pt x="12174" y="5314"/>
                  <a:pt x="12175" y="5315"/>
                  <a:pt x="12176" y="5315"/>
                </a:cubicBezTo>
                <a:lnTo>
                  <a:pt x="12180" y="5319"/>
                </a:lnTo>
                <a:cubicBezTo>
                  <a:pt x="12182" y="5320"/>
                  <a:pt x="12184" y="5320"/>
                  <a:pt x="12186" y="5318"/>
                </a:cubicBezTo>
                <a:lnTo>
                  <a:pt x="12190" y="5312"/>
                </a:lnTo>
                <a:cubicBezTo>
                  <a:pt x="12191" y="5311"/>
                  <a:pt x="12192" y="5310"/>
                  <a:pt x="12192" y="5309"/>
                </a:cubicBezTo>
                <a:lnTo>
                  <a:pt x="12194" y="5299"/>
                </a:lnTo>
                <a:cubicBezTo>
                  <a:pt x="12194" y="5299"/>
                  <a:pt x="12194" y="5298"/>
                  <a:pt x="12194" y="5298"/>
                </a:cubicBezTo>
                <a:lnTo>
                  <a:pt x="12193" y="5292"/>
                </a:lnTo>
                <a:lnTo>
                  <a:pt x="12202" y="5297"/>
                </a:lnTo>
                <a:lnTo>
                  <a:pt x="12211" y="5313"/>
                </a:lnTo>
                <a:cubicBezTo>
                  <a:pt x="12212" y="5314"/>
                  <a:pt x="12212" y="5315"/>
                  <a:pt x="12213" y="5315"/>
                </a:cubicBezTo>
                <a:lnTo>
                  <a:pt x="12225" y="5323"/>
                </a:lnTo>
                <a:cubicBezTo>
                  <a:pt x="12227" y="5324"/>
                  <a:pt x="12228" y="5324"/>
                  <a:pt x="12230" y="5323"/>
                </a:cubicBezTo>
                <a:lnTo>
                  <a:pt x="12233" y="5321"/>
                </a:lnTo>
                <a:cubicBezTo>
                  <a:pt x="12233" y="5321"/>
                  <a:pt x="12234" y="5320"/>
                  <a:pt x="12235" y="5319"/>
                </a:cubicBezTo>
                <a:lnTo>
                  <a:pt x="12236" y="5315"/>
                </a:lnTo>
                <a:cubicBezTo>
                  <a:pt x="12236" y="5314"/>
                  <a:pt x="12236" y="5314"/>
                  <a:pt x="12237" y="5313"/>
                </a:cubicBezTo>
                <a:lnTo>
                  <a:pt x="12238" y="5307"/>
                </a:lnTo>
                <a:lnTo>
                  <a:pt x="12241" y="5303"/>
                </a:lnTo>
                <a:lnTo>
                  <a:pt x="12244" y="5302"/>
                </a:lnTo>
                <a:lnTo>
                  <a:pt x="12249" y="5303"/>
                </a:lnTo>
                <a:cubicBezTo>
                  <a:pt x="12249" y="5303"/>
                  <a:pt x="12249" y="5303"/>
                  <a:pt x="12250" y="5303"/>
                </a:cubicBezTo>
                <a:lnTo>
                  <a:pt x="12256" y="5303"/>
                </a:lnTo>
                <a:cubicBezTo>
                  <a:pt x="12258" y="5302"/>
                  <a:pt x="12259" y="5301"/>
                  <a:pt x="12259" y="5300"/>
                </a:cubicBezTo>
                <a:lnTo>
                  <a:pt x="12262" y="5296"/>
                </a:lnTo>
                <a:lnTo>
                  <a:pt x="12259" y="5320"/>
                </a:lnTo>
                <a:cubicBezTo>
                  <a:pt x="12259" y="5321"/>
                  <a:pt x="12259" y="5321"/>
                  <a:pt x="12259" y="5322"/>
                </a:cubicBezTo>
                <a:lnTo>
                  <a:pt x="12259" y="5336"/>
                </a:lnTo>
                <a:cubicBezTo>
                  <a:pt x="12259" y="5337"/>
                  <a:pt x="12260" y="5338"/>
                  <a:pt x="12260" y="5338"/>
                </a:cubicBezTo>
                <a:lnTo>
                  <a:pt x="12263" y="5350"/>
                </a:lnTo>
                <a:lnTo>
                  <a:pt x="12268" y="5362"/>
                </a:lnTo>
                <a:lnTo>
                  <a:pt x="12271" y="5367"/>
                </a:lnTo>
                <a:cubicBezTo>
                  <a:pt x="12271" y="5368"/>
                  <a:pt x="12272" y="5369"/>
                  <a:pt x="12273" y="5370"/>
                </a:cubicBezTo>
                <a:lnTo>
                  <a:pt x="12287" y="5379"/>
                </a:lnTo>
                <a:lnTo>
                  <a:pt x="12289" y="5415"/>
                </a:lnTo>
                <a:lnTo>
                  <a:pt x="12290" y="5422"/>
                </a:lnTo>
                <a:cubicBezTo>
                  <a:pt x="12290" y="5424"/>
                  <a:pt x="12291" y="5425"/>
                  <a:pt x="12292" y="5425"/>
                </a:cubicBezTo>
                <a:lnTo>
                  <a:pt x="12294" y="5429"/>
                </a:lnTo>
                <a:cubicBezTo>
                  <a:pt x="12295" y="5430"/>
                  <a:pt x="12297" y="5430"/>
                  <a:pt x="12299" y="5430"/>
                </a:cubicBezTo>
                <a:lnTo>
                  <a:pt x="12304" y="5429"/>
                </a:lnTo>
                <a:cubicBezTo>
                  <a:pt x="12305" y="5428"/>
                  <a:pt x="12306" y="5428"/>
                  <a:pt x="12306" y="5427"/>
                </a:cubicBezTo>
                <a:lnTo>
                  <a:pt x="12310" y="5423"/>
                </a:lnTo>
                <a:lnTo>
                  <a:pt x="12316" y="5413"/>
                </a:lnTo>
                <a:lnTo>
                  <a:pt x="12323" y="5408"/>
                </a:lnTo>
                <a:lnTo>
                  <a:pt x="12330" y="5407"/>
                </a:lnTo>
                <a:lnTo>
                  <a:pt x="12339" y="5408"/>
                </a:lnTo>
                <a:lnTo>
                  <a:pt x="12346" y="5413"/>
                </a:lnTo>
                <a:lnTo>
                  <a:pt x="12352" y="5427"/>
                </a:lnTo>
                <a:cubicBezTo>
                  <a:pt x="12352" y="5428"/>
                  <a:pt x="12353" y="5428"/>
                  <a:pt x="12353" y="5429"/>
                </a:cubicBezTo>
                <a:lnTo>
                  <a:pt x="12356" y="5434"/>
                </a:lnTo>
                <a:cubicBezTo>
                  <a:pt x="12357" y="5435"/>
                  <a:pt x="12358" y="5436"/>
                  <a:pt x="12360" y="5436"/>
                </a:cubicBezTo>
                <a:lnTo>
                  <a:pt x="12364" y="5437"/>
                </a:lnTo>
                <a:cubicBezTo>
                  <a:pt x="12365" y="5437"/>
                  <a:pt x="12365" y="5437"/>
                  <a:pt x="12366" y="5437"/>
                </a:cubicBezTo>
                <a:lnTo>
                  <a:pt x="12376" y="5434"/>
                </a:lnTo>
                <a:lnTo>
                  <a:pt x="12381" y="5441"/>
                </a:lnTo>
                <a:cubicBezTo>
                  <a:pt x="12382" y="5443"/>
                  <a:pt x="12384" y="5444"/>
                  <a:pt x="12386" y="5443"/>
                </a:cubicBezTo>
                <a:lnTo>
                  <a:pt x="12391" y="5442"/>
                </a:lnTo>
                <a:lnTo>
                  <a:pt x="12392" y="5446"/>
                </a:lnTo>
                <a:lnTo>
                  <a:pt x="12396" y="5468"/>
                </a:lnTo>
                <a:cubicBezTo>
                  <a:pt x="12397" y="5468"/>
                  <a:pt x="12397" y="5469"/>
                  <a:pt x="12397" y="5469"/>
                </a:cubicBezTo>
                <a:lnTo>
                  <a:pt x="12403" y="5481"/>
                </a:lnTo>
                <a:cubicBezTo>
                  <a:pt x="12403" y="5483"/>
                  <a:pt x="12405" y="5483"/>
                  <a:pt x="12406" y="5484"/>
                </a:cubicBezTo>
                <a:lnTo>
                  <a:pt x="12412" y="5485"/>
                </a:lnTo>
                <a:cubicBezTo>
                  <a:pt x="12413" y="5486"/>
                  <a:pt x="12413" y="5486"/>
                  <a:pt x="12414" y="5485"/>
                </a:cubicBezTo>
                <a:lnTo>
                  <a:pt x="12419" y="5484"/>
                </a:lnTo>
                <a:lnTo>
                  <a:pt x="12424" y="5483"/>
                </a:lnTo>
                <a:lnTo>
                  <a:pt x="12428" y="5486"/>
                </a:lnTo>
                <a:lnTo>
                  <a:pt x="12445" y="5509"/>
                </a:lnTo>
                <a:lnTo>
                  <a:pt x="12452" y="5523"/>
                </a:lnTo>
                <a:lnTo>
                  <a:pt x="12459" y="5539"/>
                </a:lnTo>
                <a:lnTo>
                  <a:pt x="12461" y="5551"/>
                </a:lnTo>
                <a:lnTo>
                  <a:pt x="12457" y="5578"/>
                </a:lnTo>
                <a:cubicBezTo>
                  <a:pt x="12457" y="5579"/>
                  <a:pt x="12457" y="5580"/>
                  <a:pt x="12457" y="5581"/>
                </a:cubicBezTo>
                <a:lnTo>
                  <a:pt x="12459" y="5591"/>
                </a:lnTo>
                <a:lnTo>
                  <a:pt x="12454" y="5605"/>
                </a:lnTo>
                <a:lnTo>
                  <a:pt x="12452" y="5608"/>
                </a:lnTo>
                <a:lnTo>
                  <a:pt x="12451" y="5609"/>
                </a:lnTo>
                <a:lnTo>
                  <a:pt x="12446" y="5609"/>
                </a:lnTo>
                <a:cubicBezTo>
                  <a:pt x="12445" y="5609"/>
                  <a:pt x="12444" y="5609"/>
                  <a:pt x="12443" y="5610"/>
                </a:cubicBezTo>
                <a:lnTo>
                  <a:pt x="12440" y="5613"/>
                </a:lnTo>
                <a:cubicBezTo>
                  <a:pt x="12438" y="5614"/>
                  <a:pt x="12437" y="5615"/>
                  <a:pt x="12437" y="5617"/>
                </a:cubicBezTo>
                <a:cubicBezTo>
                  <a:pt x="12437" y="5619"/>
                  <a:pt x="12437" y="5621"/>
                  <a:pt x="12438" y="5623"/>
                </a:cubicBezTo>
                <a:lnTo>
                  <a:pt x="12454" y="5646"/>
                </a:lnTo>
                <a:lnTo>
                  <a:pt x="12452" y="5648"/>
                </a:lnTo>
                <a:lnTo>
                  <a:pt x="12450" y="5649"/>
                </a:lnTo>
                <a:cubicBezTo>
                  <a:pt x="12449" y="5649"/>
                  <a:pt x="12448" y="5651"/>
                  <a:pt x="12448" y="5653"/>
                </a:cubicBezTo>
                <a:cubicBezTo>
                  <a:pt x="12447" y="5655"/>
                  <a:pt x="12447" y="5656"/>
                  <a:pt x="12448" y="5658"/>
                </a:cubicBezTo>
                <a:lnTo>
                  <a:pt x="12450" y="5666"/>
                </a:lnTo>
                <a:lnTo>
                  <a:pt x="12448" y="5675"/>
                </a:lnTo>
                <a:lnTo>
                  <a:pt x="12445" y="5697"/>
                </a:lnTo>
                <a:lnTo>
                  <a:pt x="12441" y="5704"/>
                </a:lnTo>
                <a:cubicBezTo>
                  <a:pt x="12441" y="5706"/>
                  <a:pt x="12441" y="5708"/>
                  <a:pt x="12441" y="5710"/>
                </a:cubicBezTo>
                <a:cubicBezTo>
                  <a:pt x="12442" y="5712"/>
                  <a:pt x="12444" y="5714"/>
                  <a:pt x="12446" y="5714"/>
                </a:cubicBezTo>
                <a:lnTo>
                  <a:pt x="12447" y="5714"/>
                </a:lnTo>
                <a:lnTo>
                  <a:pt x="12448" y="5714"/>
                </a:lnTo>
                <a:lnTo>
                  <a:pt x="12446" y="5726"/>
                </a:lnTo>
                <a:cubicBezTo>
                  <a:pt x="12446" y="5728"/>
                  <a:pt x="12446" y="5731"/>
                  <a:pt x="12447" y="5732"/>
                </a:cubicBezTo>
                <a:cubicBezTo>
                  <a:pt x="12445" y="5732"/>
                  <a:pt x="12443" y="5732"/>
                  <a:pt x="12442" y="5734"/>
                </a:cubicBezTo>
                <a:cubicBezTo>
                  <a:pt x="12441" y="5735"/>
                  <a:pt x="12441" y="5737"/>
                  <a:pt x="12441" y="5739"/>
                </a:cubicBezTo>
                <a:lnTo>
                  <a:pt x="12442" y="5750"/>
                </a:lnTo>
                <a:lnTo>
                  <a:pt x="12441" y="5759"/>
                </a:lnTo>
                <a:lnTo>
                  <a:pt x="12440" y="5764"/>
                </a:lnTo>
                <a:lnTo>
                  <a:pt x="12437" y="5770"/>
                </a:lnTo>
                <a:lnTo>
                  <a:pt x="12429" y="5782"/>
                </a:lnTo>
                <a:cubicBezTo>
                  <a:pt x="12428" y="5783"/>
                  <a:pt x="12428" y="5784"/>
                  <a:pt x="12428" y="5785"/>
                </a:cubicBezTo>
                <a:lnTo>
                  <a:pt x="12426" y="5794"/>
                </a:lnTo>
                <a:lnTo>
                  <a:pt x="12424" y="5811"/>
                </a:lnTo>
                <a:cubicBezTo>
                  <a:pt x="12423" y="5814"/>
                  <a:pt x="12425" y="5816"/>
                  <a:pt x="12428" y="5817"/>
                </a:cubicBezTo>
                <a:lnTo>
                  <a:pt x="12454" y="5828"/>
                </a:lnTo>
                <a:lnTo>
                  <a:pt x="12461" y="5835"/>
                </a:lnTo>
                <a:lnTo>
                  <a:pt x="12462" y="5839"/>
                </a:lnTo>
                <a:lnTo>
                  <a:pt x="12464" y="5848"/>
                </a:lnTo>
                <a:lnTo>
                  <a:pt x="12465" y="5857"/>
                </a:lnTo>
                <a:lnTo>
                  <a:pt x="12466" y="5864"/>
                </a:lnTo>
                <a:cubicBezTo>
                  <a:pt x="12466" y="5865"/>
                  <a:pt x="12467" y="5865"/>
                  <a:pt x="12467" y="5866"/>
                </a:cubicBezTo>
                <a:lnTo>
                  <a:pt x="12470" y="5873"/>
                </a:lnTo>
                <a:lnTo>
                  <a:pt x="12474" y="5880"/>
                </a:lnTo>
                <a:lnTo>
                  <a:pt x="12474" y="5886"/>
                </a:lnTo>
                <a:cubicBezTo>
                  <a:pt x="12474" y="5886"/>
                  <a:pt x="12474" y="5888"/>
                  <a:pt x="12474" y="5888"/>
                </a:cubicBezTo>
                <a:lnTo>
                  <a:pt x="12475" y="5892"/>
                </a:lnTo>
                <a:lnTo>
                  <a:pt x="12476" y="5895"/>
                </a:lnTo>
                <a:lnTo>
                  <a:pt x="12475" y="5904"/>
                </a:lnTo>
                <a:cubicBezTo>
                  <a:pt x="12475" y="5905"/>
                  <a:pt x="12475" y="5907"/>
                  <a:pt x="12475" y="5908"/>
                </a:cubicBezTo>
                <a:lnTo>
                  <a:pt x="12478" y="5916"/>
                </a:lnTo>
                <a:lnTo>
                  <a:pt x="12480" y="5921"/>
                </a:lnTo>
                <a:lnTo>
                  <a:pt x="12481" y="5930"/>
                </a:lnTo>
                <a:lnTo>
                  <a:pt x="12481" y="5936"/>
                </a:lnTo>
                <a:lnTo>
                  <a:pt x="12478" y="5935"/>
                </a:lnTo>
                <a:lnTo>
                  <a:pt x="12474" y="5930"/>
                </a:lnTo>
                <a:lnTo>
                  <a:pt x="12464" y="5917"/>
                </a:lnTo>
                <a:lnTo>
                  <a:pt x="12459" y="5912"/>
                </a:lnTo>
                <a:cubicBezTo>
                  <a:pt x="12459" y="5911"/>
                  <a:pt x="12458" y="5911"/>
                  <a:pt x="12457" y="5911"/>
                </a:cubicBezTo>
                <a:lnTo>
                  <a:pt x="12432" y="5905"/>
                </a:lnTo>
                <a:cubicBezTo>
                  <a:pt x="12431" y="5905"/>
                  <a:pt x="12430" y="5905"/>
                  <a:pt x="12429" y="5906"/>
                </a:cubicBezTo>
                <a:lnTo>
                  <a:pt x="12424" y="5909"/>
                </a:lnTo>
                <a:cubicBezTo>
                  <a:pt x="12422" y="5911"/>
                  <a:pt x="12421" y="5914"/>
                  <a:pt x="12422" y="5917"/>
                </a:cubicBezTo>
                <a:lnTo>
                  <a:pt x="12422" y="5919"/>
                </a:lnTo>
                <a:lnTo>
                  <a:pt x="12419" y="5925"/>
                </a:lnTo>
                <a:cubicBezTo>
                  <a:pt x="12418" y="5927"/>
                  <a:pt x="12418" y="5931"/>
                  <a:pt x="12419" y="5933"/>
                </a:cubicBezTo>
                <a:lnTo>
                  <a:pt x="12428" y="5955"/>
                </a:lnTo>
                <a:lnTo>
                  <a:pt x="12432" y="5962"/>
                </a:lnTo>
                <a:cubicBezTo>
                  <a:pt x="12432" y="5963"/>
                  <a:pt x="12433" y="5963"/>
                  <a:pt x="12434" y="5964"/>
                </a:cubicBezTo>
                <a:lnTo>
                  <a:pt x="12443" y="5968"/>
                </a:lnTo>
                <a:lnTo>
                  <a:pt x="12448" y="5977"/>
                </a:lnTo>
                <a:cubicBezTo>
                  <a:pt x="12449" y="5978"/>
                  <a:pt x="12449" y="5979"/>
                  <a:pt x="12450" y="5979"/>
                </a:cubicBezTo>
                <a:lnTo>
                  <a:pt x="12454" y="5981"/>
                </a:lnTo>
                <a:cubicBezTo>
                  <a:pt x="12455" y="5982"/>
                  <a:pt x="12456" y="5983"/>
                  <a:pt x="12458" y="5982"/>
                </a:cubicBezTo>
                <a:lnTo>
                  <a:pt x="12461" y="5980"/>
                </a:lnTo>
                <a:cubicBezTo>
                  <a:pt x="12462" y="5980"/>
                  <a:pt x="12462" y="5980"/>
                  <a:pt x="12462" y="5980"/>
                </a:cubicBezTo>
                <a:lnTo>
                  <a:pt x="12463" y="5981"/>
                </a:lnTo>
                <a:lnTo>
                  <a:pt x="12459" y="6009"/>
                </a:lnTo>
                <a:lnTo>
                  <a:pt x="12459" y="6015"/>
                </a:lnTo>
                <a:cubicBezTo>
                  <a:pt x="12459" y="6016"/>
                  <a:pt x="12458" y="6017"/>
                  <a:pt x="12459" y="6018"/>
                </a:cubicBezTo>
                <a:lnTo>
                  <a:pt x="12461" y="6027"/>
                </a:lnTo>
                <a:lnTo>
                  <a:pt x="12446" y="6033"/>
                </a:lnTo>
                <a:cubicBezTo>
                  <a:pt x="12446" y="6033"/>
                  <a:pt x="12446" y="6033"/>
                  <a:pt x="12446" y="6032"/>
                </a:cubicBezTo>
                <a:lnTo>
                  <a:pt x="12446" y="6027"/>
                </a:lnTo>
                <a:cubicBezTo>
                  <a:pt x="12446" y="6024"/>
                  <a:pt x="12444" y="6021"/>
                  <a:pt x="12441" y="6021"/>
                </a:cubicBezTo>
                <a:lnTo>
                  <a:pt x="12436" y="6020"/>
                </a:lnTo>
                <a:lnTo>
                  <a:pt x="12433" y="6019"/>
                </a:lnTo>
                <a:lnTo>
                  <a:pt x="12431" y="6014"/>
                </a:lnTo>
                <a:lnTo>
                  <a:pt x="12428" y="6006"/>
                </a:lnTo>
                <a:lnTo>
                  <a:pt x="12426" y="5993"/>
                </a:lnTo>
                <a:lnTo>
                  <a:pt x="12425" y="5990"/>
                </a:lnTo>
                <a:cubicBezTo>
                  <a:pt x="12425" y="5989"/>
                  <a:pt x="12424" y="5988"/>
                  <a:pt x="12424" y="5987"/>
                </a:cubicBezTo>
                <a:lnTo>
                  <a:pt x="12421" y="5984"/>
                </a:lnTo>
                <a:cubicBezTo>
                  <a:pt x="12420" y="5982"/>
                  <a:pt x="12417" y="5982"/>
                  <a:pt x="12415" y="5983"/>
                </a:cubicBezTo>
                <a:lnTo>
                  <a:pt x="12414" y="5984"/>
                </a:lnTo>
                <a:lnTo>
                  <a:pt x="12411" y="5973"/>
                </a:lnTo>
                <a:lnTo>
                  <a:pt x="12408" y="5966"/>
                </a:lnTo>
                <a:cubicBezTo>
                  <a:pt x="12408" y="5965"/>
                  <a:pt x="12408" y="5963"/>
                  <a:pt x="12407" y="5963"/>
                </a:cubicBezTo>
                <a:lnTo>
                  <a:pt x="12402" y="5960"/>
                </a:lnTo>
                <a:cubicBezTo>
                  <a:pt x="12401" y="5960"/>
                  <a:pt x="12400" y="5959"/>
                  <a:pt x="12398" y="5959"/>
                </a:cubicBezTo>
                <a:lnTo>
                  <a:pt x="12393" y="5961"/>
                </a:lnTo>
                <a:cubicBezTo>
                  <a:pt x="12393" y="5961"/>
                  <a:pt x="12392" y="5962"/>
                  <a:pt x="12392" y="5962"/>
                </a:cubicBezTo>
                <a:lnTo>
                  <a:pt x="12348" y="5993"/>
                </a:lnTo>
                <a:lnTo>
                  <a:pt x="12318" y="5999"/>
                </a:lnTo>
                <a:cubicBezTo>
                  <a:pt x="12318" y="5999"/>
                  <a:pt x="12317" y="5999"/>
                  <a:pt x="12316" y="6000"/>
                </a:cubicBezTo>
                <a:lnTo>
                  <a:pt x="12307" y="6008"/>
                </a:lnTo>
                <a:cubicBezTo>
                  <a:pt x="12306" y="6009"/>
                  <a:pt x="12305" y="6011"/>
                  <a:pt x="12305" y="6013"/>
                </a:cubicBezTo>
                <a:lnTo>
                  <a:pt x="12304" y="6022"/>
                </a:lnTo>
                <a:lnTo>
                  <a:pt x="12298" y="6022"/>
                </a:lnTo>
                <a:cubicBezTo>
                  <a:pt x="12297" y="6022"/>
                  <a:pt x="12296" y="6023"/>
                  <a:pt x="12296" y="6023"/>
                </a:cubicBezTo>
                <a:lnTo>
                  <a:pt x="12291" y="6027"/>
                </a:lnTo>
                <a:cubicBezTo>
                  <a:pt x="12290" y="6028"/>
                  <a:pt x="12289" y="6029"/>
                  <a:pt x="12289" y="6031"/>
                </a:cubicBezTo>
                <a:lnTo>
                  <a:pt x="12287" y="6044"/>
                </a:lnTo>
                <a:cubicBezTo>
                  <a:pt x="12287" y="6044"/>
                  <a:pt x="12286" y="6046"/>
                  <a:pt x="12287" y="6047"/>
                </a:cubicBezTo>
                <a:lnTo>
                  <a:pt x="12287" y="6051"/>
                </a:lnTo>
                <a:cubicBezTo>
                  <a:pt x="12287" y="6052"/>
                  <a:pt x="12288" y="6052"/>
                  <a:pt x="12288" y="6052"/>
                </a:cubicBezTo>
                <a:lnTo>
                  <a:pt x="12289" y="6054"/>
                </a:lnTo>
                <a:lnTo>
                  <a:pt x="12273" y="6043"/>
                </a:lnTo>
                <a:cubicBezTo>
                  <a:pt x="12273" y="6042"/>
                  <a:pt x="12272" y="6042"/>
                  <a:pt x="12271" y="6042"/>
                </a:cubicBezTo>
                <a:lnTo>
                  <a:pt x="12266" y="6041"/>
                </a:lnTo>
                <a:cubicBezTo>
                  <a:pt x="12265" y="6041"/>
                  <a:pt x="12264" y="6041"/>
                  <a:pt x="12263" y="6042"/>
                </a:cubicBezTo>
                <a:lnTo>
                  <a:pt x="12258" y="6044"/>
                </a:lnTo>
                <a:cubicBezTo>
                  <a:pt x="12257" y="6045"/>
                  <a:pt x="12256" y="6047"/>
                  <a:pt x="12256" y="6048"/>
                </a:cubicBezTo>
                <a:cubicBezTo>
                  <a:pt x="12255" y="6050"/>
                  <a:pt x="12256" y="6053"/>
                  <a:pt x="12256" y="6054"/>
                </a:cubicBezTo>
                <a:lnTo>
                  <a:pt x="12259" y="6061"/>
                </a:lnTo>
                <a:cubicBezTo>
                  <a:pt x="12260" y="6061"/>
                  <a:pt x="12260" y="6061"/>
                  <a:pt x="12260" y="6061"/>
                </a:cubicBezTo>
                <a:lnTo>
                  <a:pt x="12265" y="6068"/>
                </a:lnTo>
                <a:lnTo>
                  <a:pt x="12261" y="6072"/>
                </a:lnTo>
                <a:lnTo>
                  <a:pt x="12258" y="6077"/>
                </a:lnTo>
                <a:cubicBezTo>
                  <a:pt x="12258" y="6077"/>
                  <a:pt x="12258" y="6078"/>
                  <a:pt x="12257" y="6078"/>
                </a:cubicBezTo>
                <a:lnTo>
                  <a:pt x="12254" y="6086"/>
                </a:lnTo>
                <a:cubicBezTo>
                  <a:pt x="12254" y="6087"/>
                  <a:pt x="12254" y="6088"/>
                  <a:pt x="12254" y="6089"/>
                </a:cubicBezTo>
                <a:lnTo>
                  <a:pt x="12254" y="6094"/>
                </a:lnTo>
                <a:cubicBezTo>
                  <a:pt x="12254" y="6095"/>
                  <a:pt x="12254" y="6095"/>
                  <a:pt x="12254" y="6096"/>
                </a:cubicBezTo>
                <a:lnTo>
                  <a:pt x="12257" y="6104"/>
                </a:lnTo>
                <a:lnTo>
                  <a:pt x="12254" y="6112"/>
                </a:lnTo>
                <a:lnTo>
                  <a:pt x="12251" y="6116"/>
                </a:lnTo>
                <a:lnTo>
                  <a:pt x="12241" y="6124"/>
                </a:lnTo>
                <a:cubicBezTo>
                  <a:pt x="12240" y="6124"/>
                  <a:pt x="12240" y="6125"/>
                  <a:pt x="12240" y="6126"/>
                </a:cubicBezTo>
                <a:lnTo>
                  <a:pt x="12233" y="6138"/>
                </a:lnTo>
                <a:lnTo>
                  <a:pt x="12231" y="6139"/>
                </a:lnTo>
                <a:cubicBezTo>
                  <a:pt x="12231" y="6139"/>
                  <a:pt x="12230" y="6140"/>
                  <a:pt x="12230" y="6141"/>
                </a:cubicBezTo>
                <a:lnTo>
                  <a:pt x="12228" y="6143"/>
                </a:lnTo>
                <a:cubicBezTo>
                  <a:pt x="12227" y="6144"/>
                  <a:pt x="12227" y="6145"/>
                  <a:pt x="12227" y="6146"/>
                </a:cubicBezTo>
                <a:lnTo>
                  <a:pt x="12224" y="6163"/>
                </a:lnTo>
                <a:lnTo>
                  <a:pt x="12217" y="6180"/>
                </a:lnTo>
                <a:lnTo>
                  <a:pt x="12215" y="6189"/>
                </a:lnTo>
                <a:lnTo>
                  <a:pt x="12213" y="6205"/>
                </a:lnTo>
                <a:cubicBezTo>
                  <a:pt x="12213" y="6206"/>
                  <a:pt x="12214" y="6208"/>
                  <a:pt x="12214" y="6209"/>
                </a:cubicBezTo>
                <a:lnTo>
                  <a:pt x="12214" y="6212"/>
                </a:lnTo>
                <a:lnTo>
                  <a:pt x="12214" y="6215"/>
                </a:lnTo>
                <a:lnTo>
                  <a:pt x="12211" y="6219"/>
                </a:lnTo>
                <a:cubicBezTo>
                  <a:pt x="12210" y="6220"/>
                  <a:pt x="12210" y="6222"/>
                  <a:pt x="12210" y="6224"/>
                </a:cubicBezTo>
                <a:lnTo>
                  <a:pt x="12210" y="6231"/>
                </a:lnTo>
                <a:lnTo>
                  <a:pt x="12211" y="6237"/>
                </a:lnTo>
                <a:lnTo>
                  <a:pt x="12211" y="6240"/>
                </a:lnTo>
                <a:lnTo>
                  <a:pt x="12208" y="6251"/>
                </a:lnTo>
                <a:lnTo>
                  <a:pt x="12205" y="6253"/>
                </a:lnTo>
                <a:lnTo>
                  <a:pt x="12201" y="6255"/>
                </a:lnTo>
                <a:cubicBezTo>
                  <a:pt x="12200" y="6255"/>
                  <a:pt x="12200" y="6256"/>
                  <a:pt x="12200" y="6256"/>
                </a:cubicBezTo>
                <a:lnTo>
                  <a:pt x="12195" y="6261"/>
                </a:lnTo>
                <a:cubicBezTo>
                  <a:pt x="12194" y="6262"/>
                  <a:pt x="12193" y="6263"/>
                  <a:pt x="12193" y="6264"/>
                </a:cubicBezTo>
                <a:lnTo>
                  <a:pt x="12191" y="6269"/>
                </a:lnTo>
                <a:lnTo>
                  <a:pt x="12190" y="6277"/>
                </a:lnTo>
                <a:lnTo>
                  <a:pt x="12189" y="6281"/>
                </a:lnTo>
                <a:lnTo>
                  <a:pt x="12184" y="6279"/>
                </a:lnTo>
                <a:cubicBezTo>
                  <a:pt x="12183" y="6279"/>
                  <a:pt x="12182" y="6278"/>
                  <a:pt x="12181" y="6279"/>
                </a:cubicBezTo>
                <a:lnTo>
                  <a:pt x="12179" y="6281"/>
                </a:lnTo>
                <a:cubicBezTo>
                  <a:pt x="12178" y="6281"/>
                  <a:pt x="12176" y="6283"/>
                  <a:pt x="12176" y="6285"/>
                </a:cubicBezTo>
                <a:lnTo>
                  <a:pt x="12174" y="6289"/>
                </a:lnTo>
                <a:cubicBezTo>
                  <a:pt x="12174" y="6289"/>
                  <a:pt x="12174" y="6290"/>
                  <a:pt x="12174" y="6290"/>
                </a:cubicBezTo>
                <a:lnTo>
                  <a:pt x="12174" y="6298"/>
                </a:lnTo>
                <a:lnTo>
                  <a:pt x="12174" y="6307"/>
                </a:lnTo>
                <a:lnTo>
                  <a:pt x="12169" y="6307"/>
                </a:lnTo>
                <a:cubicBezTo>
                  <a:pt x="12168" y="6307"/>
                  <a:pt x="12166" y="6307"/>
                  <a:pt x="12165" y="6307"/>
                </a:cubicBezTo>
                <a:lnTo>
                  <a:pt x="12158" y="6314"/>
                </a:lnTo>
                <a:cubicBezTo>
                  <a:pt x="12157" y="6314"/>
                  <a:pt x="12157" y="6314"/>
                  <a:pt x="12157" y="6314"/>
                </a:cubicBezTo>
                <a:cubicBezTo>
                  <a:pt x="12155" y="6314"/>
                  <a:pt x="12154" y="6315"/>
                  <a:pt x="12153" y="6317"/>
                </a:cubicBezTo>
                <a:lnTo>
                  <a:pt x="12151" y="6321"/>
                </a:lnTo>
                <a:lnTo>
                  <a:pt x="12150" y="6322"/>
                </a:lnTo>
                <a:lnTo>
                  <a:pt x="12148" y="6321"/>
                </a:lnTo>
                <a:cubicBezTo>
                  <a:pt x="12146" y="6321"/>
                  <a:pt x="12144" y="6321"/>
                  <a:pt x="12143" y="6323"/>
                </a:cubicBezTo>
                <a:cubicBezTo>
                  <a:pt x="12141" y="6324"/>
                  <a:pt x="12141" y="6326"/>
                  <a:pt x="12141" y="6328"/>
                </a:cubicBezTo>
                <a:lnTo>
                  <a:pt x="12142" y="6338"/>
                </a:lnTo>
                <a:lnTo>
                  <a:pt x="12140" y="6341"/>
                </a:lnTo>
                <a:lnTo>
                  <a:pt x="12131" y="6347"/>
                </a:lnTo>
                <a:cubicBezTo>
                  <a:pt x="12130" y="6347"/>
                  <a:pt x="12130" y="6347"/>
                  <a:pt x="12129" y="6348"/>
                </a:cubicBezTo>
                <a:lnTo>
                  <a:pt x="12124" y="6354"/>
                </a:lnTo>
                <a:cubicBezTo>
                  <a:pt x="12123" y="6355"/>
                  <a:pt x="12123" y="6356"/>
                  <a:pt x="12122" y="6357"/>
                </a:cubicBezTo>
                <a:lnTo>
                  <a:pt x="12120" y="6365"/>
                </a:lnTo>
                <a:lnTo>
                  <a:pt x="12117" y="6386"/>
                </a:lnTo>
                <a:lnTo>
                  <a:pt x="12115" y="6395"/>
                </a:lnTo>
                <a:lnTo>
                  <a:pt x="12107" y="6408"/>
                </a:lnTo>
                <a:cubicBezTo>
                  <a:pt x="12107" y="6409"/>
                  <a:pt x="12107" y="6410"/>
                  <a:pt x="12106" y="6410"/>
                </a:cubicBezTo>
                <a:lnTo>
                  <a:pt x="12103" y="6423"/>
                </a:lnTo>
                <a:lnTo>
                  <a:pt x="12103" y="6436"/>
                </a:lnTo>
                <a:lnTo>
                  <a:pt x="12103" y="6447"/>
                </a:lnTo>
                <a:lnTo>
                  <a:pt x="12099" y="6444"/>
                </a:lnTo>
                <a:cubicBezTo>
                  <a:pt x="12099" y="6444"/>
                  <a:pt x="12098" y="6443"/>
                  <a:pt x="12098" y="6443"/>
                </a:cubicBezTo>
                <a:lnTo>
                  <a:pt x="12092" y="6442"/>
                </a:lnTo>
                <a:cubicBezTo>
                  <a:pt x="12090" y="6441"/>
                  <a:pt x="12087" y="6443"/>
                  <a:pt x="12087" y="6447"/>
                </a:cubicBezTo>
                <a:lnTo>
                  <a:pt x="12082" y="6469"/>
                </a:lnTo>
                <a:lnTo>
                  <a:pt x="12080" y="6475"/>
                </a:lnTo>
                <a:lnTo>
                  <a:pt x="12078" y="6477"/>
                </a:lnTo>
                <a:lnTo>
                  <a:pt x="12068" y="6485"/>
                </a:lnTo>
                <a:lnTo>
                  <a:pt x="12063" y="6480"/>
                </a:lnTo>
                <a:cubicBezTo>
                  <a:pt x="12062" y="6479"/>
                  <a:pt x="12061" y="6479"/>
                  <a:pt x="12059" y="6480"/>
                </a:cubicBezTo>
                <a:cubicBezTo>
                  <a:pt x="12058" y="6480"/>
                  <a:pt x="12056" y="6481"/>
                  <a:pt x="12056" y="6482"/>
                </a:cubicBezTo>
                <a:lnTo>
                  <a:pt x="12053" y="6488"/>
                </a:lnTo>
                <a:cubicBezTo>
                  <a:pt x="12053" y="6489"/>
                  <a:pt x="12053" y="6489"/>
                  <a:pt x="12053" y="6490"/>
                </a:cubicBezTo>
                <a:lnTo>
                  <a:pt x="12051" y="6513"/>
                </a:lnTo>
                <a:cubicBezTo>
                  <a:pt x="12051" y="6513"/>
                  <a:pt x="12051" y="6514"/>
                  <a:pt x="12051" y="6514"/>
                </a:cubicBezTo>
                <a:lnTo>
                  <a:pt x="12042" y="6527"/>
                </a:lnTo>
                <a:lnTo>
                  <a:pt x="12037" y="6536"/>
                </a:lnTo>
                <a:cubicBezTo>
                  <a:pt x="12037" y="6536"/>
                  <a:pt x="12036" y="6537"/>
                  <a:pt x="12036" y="6538"/>
                </a:cubicBezTo>
                <a:lnTo>
                  <a:pt x="12035" y="6546"/>
                </a:lnTo>
                <a:lnTo>
                  <a:pt x="12033" y="6550"/>
                </a:lnTo>
                <a:lnTo>
                  <a:pt x="12028" y="6561"/>
                </a:lnTo>
                <a:lnTo>
                  <a:pt x="12025" y="6558"/>
                </a:lnTo>
                <a:cubicBezTo>
                  <a:pt x="12024" y="6558"/>
                  <a:pt x="12022" y="6558"/>
                  <a:pt x="12021" y="6558"/>
                </a:cubicBezTo>
                <a:lnTo>
                  <a:pt x="12018" y="6559"/>
                </a:lnTo>
                <a:cubicBezTo>
                  <a:pt x="12017" y="6560"/>
                  <a:pt x="12016" y="6562"/>
                  <a:pt x="12015" y="6564"/>
                </a:cubicBezTo>
                <a:lnTo>
                  <a:pt x="12013" y="6571"/>
                </a:lnTo>
                <a:cubicBezTo>
                  <a:pt x="12013" y="6573"/>
                  <a:pt x="12012" y="6575"/>
                  <a:pt x="12013" y="6577"/>
                </a:cubicBezTo>
                <a:lnTo>
                  <a:pt x="12017" y="6585"/>
                </a:lnTo>
                <a:lnTo>
                  <a:pt x="12023" y="6600"/>
                </a:lnTo>
                <a:lnTo>
                  <a:pt x="12026" y="6615"/>
                </a:lnTo>
                <a:lnTo>
                  <a:pt x="12025" y="6616"/>
                </a:lnTo>
                <a:lnTo>
                  <a:pt x="12013" y="6614"/>
                </a:lnTo>
                <a:lnTo>
                  <a:pt x="12006" y="6608"/>
                </a:lnTo>
                <a:cubicBezTo>
                  <a:pt x="12004" y="6606"/>
                  <a:pt x="12002" y="6606"/>
                  <a:pt x="12000" y="6608"/>
                </a:cubicBezTo>
                <a:lnTo>
                  <a:pt x="11997" y="6610"/>
                </a:lnTo>
                <a:lnTo>
                  <a:pt x="11997" y="6611"/>
                </a:lnTo>
                <a:lnTo>
                  <a:pt x="11995" y="6607"/>
                </a:lnTo>
                <a:cubicBezTo>
                  <a:pt x="11995" y="6606"/>
                  <a:pt x="11994" y="6606"/>
                  <a:pt x="11994" y="6606"/>
                </a:cubicBezTo>
                <a:lnTo>
                  <a:pt x="11992" y="6603"/>
                </a:lnTo>
                <a:cubicBezTo>
                  <a:pt x="11992" y="6603"/>
                  <a:pt x="11991" y="6603"/>
                  <a:pt x="11991" y="6603"/>
                </a:cubicBezTo>
                <a:lnTo>
                  <a:pt x="11983" y="6597"/>
                </a:lnTo>
                <a:cubicBezTo>
                  <a:pt x="11982" y="6596"/>
                  <a:pt x="11981" y="6596"/>
                  <a:pt x="11980" y="6596"/>
                </a:cubicBezTo>
                <a:lnTo>
                  <a:pt x="11975" y="6596"/>
                </a:lnTo>
                <a:cubicBezTo>
                  <a:pt x="11974" y="6596"/>
                  <a:pt x="11972" y="6597"/>
                  <a:pt x="11971" y="6599"/>
                </a:cubicBezTo>
                <a:lnTo>
                  <a:pt x="11967" y="6604"/>
                </a:lnTo>
                <a:cubicBezTo>
                  <a:pt x="11967" y="6605"/>
                  <a:pt x="11967" y="6606"/>
                  <a:pt x="11967" y="6608"/>
                </a:cubicBezTo>
                <a:lnTo>
                  <a:pt x="11964" y="6640"/>
                </a:lnTo>
                <a:lnTo>
                  <a:pt x="11963" y="6644"/>
                </a:lnTo>
                <a:cubicBezTo>
                  <a:pt x="11963" y="6645"/>
                  <a:pt x="11963" y="6646"/>
                  <a:pt x="11963" y="6646"/>
                </a:cubicBezTo>
                <a:lnTo>
                  <a:pt x="11964" y="6654"/>
                </a:lnTo>
                <a:lnTo>
                  <a:pt x="11966" y="6659"/>
                </a:lnTo>
                <a:lnTo>
                  <a:pt x="11966" y="6665"/>
                </a:lnTo>
                <a:lnTo>
                  <a:pt x="11964" y="6674"/>
                </a:lnTo>
                <a:cubicBezTo>
                  <a:pt x="11964" y="6674"/>
                  <a:pt x="11964" y="6675"/>
                  <a:pt x="11964" y="6675"/>
                </a:cubicBezTo>
                <a:lnTo>
                  <a:pt x="11964" y="6682"/>
                </a:lnTo>
                <a:cubicBezTo>
                  <a:pt x="11964" y="6683"/>
                  <a:pt x="11964" y="6685"/>
                  <a:pt x="11965" y="6686"/>
                </a:cubicBezTo>
                <a:lnTo>
                  <a:pt x="11969" y="6692"/>
                </a:lnTo>
                <a:lnTo>
                  <a:pt x="11974" y="6699"/>
                </a:lnTo>
                <a:lnTo>
                  <a:pt x="11967" y="6709"/>
                </a:lnTo>
                <a:lnTo>
                  <a:pt x="11966" y="6709"/>
                </a:lnTo>
                <a:lnTo>
                  <a:pt x="11962" y="6704"/>
                </a:lnTo>
                <a:cubicBezTo>
                  <a:pt x="11961" y="6702"/>
                  <a:pt x="11959" y="6701"/>
                  <a:pt x="11957" y="6701"/>
                </a:cubicBezTo>
                <a:cubicBezTo>
                  <a:pt x="11956" y="6702"/>
                  <a:pt x="11954" y="6703"/>
                  <a:pt x="11954" y="6705"/>
                </a:cubicBezTo>
                <a:lnTo>
                  <a:pt x="11949" y="6715"/>
                </a:lnTo>
                <a:lnTo>
                  <a:pt x="11944" y="6718"/>
                </a:lnTo>
                <a:lnTo>
                  <a:pt x="11926" y="6716"/>
                </a:lnTo>
                <a:cubicBezTo>
                  <a:pt x="11926" y="6716"/>
                  <a:pt x="11925" y="6716"/>
                  <a:pt x="11924" y="6716"/>
                </a:cubicBezTo>
                <a:lnTo>
                  <a:pt x="11917" y="6719"/>
                </a:lnTo>
                <a:cubicBezTo>
                  <a:pt x="11916" y="6719"/>
                  <a:pt x="11916" y="6720"/>
                  <a:pt x="11915" y="6720"/>
                </a:cubicBezTo>
                <a:lnTo>
                  <a:pt x="11912" y="6722"/>
                </a:lnTo>
                <a:cubicBezTo>
                  <a:pt x="11912" y="6723"/>
                  <a:pt x="11911" y="6723"/>
                  <a:pt x="11911" y="6724"/>
                </a:cubicBezTo>
                <a:lnTo>
                  <a:pt x="11908" y="6729"/>
                </a:lnTo>
                <a:cubicBezTo>
                  <a:pt x="11907" y="6730"/>
                  <a:pt x="11907" y="6732"/>
                  <a:pt x="11907" y="6733"/>
                </a:cubicBezTo>
                <a:lnTo>
                  <a:pt x="11907" y="6738"/>
                </a:lnTo>
                <a:cubicBezTo>
                  <a:pt x="11907" y="6739"/>
                  <a:pt x="11907" y="6741"/>
                  <a:pt x="11908" y="6742"/>
                </a:cubicBezTo>
                <a:lnTo>
                  <a:pt x="11906" y="6745"/>
                </a:lnTo>
                <a:lnTo>
                  <a:pt x="11897" y="6740"/>
                </a:lnTo>
                <a:cubicBezTo>
                  <a:pt x="11895" y="6739"/>
                  <a:pt x="11893" y="6740"/>
                  <a:pt x="11892" y="6742"/>
                </a:cubicBezTo>
                <a:lnTo>
                  <a:pt x="11889" y="6745"/>
                </a:lnTo>
                <a:cubicBezTo>
                  <a:pt x="11888" y="6746"/>
                  <a:pt x="11888" y="6746"/>
                  <a:pt x="11888" y="6747"/>
                </a:cubicBezTo>
                <a:lnTo>
                  <a:pt x="11884" y="6754"/>
                </a:lnTo>
                <a:lnTo>
                  <a:pt x="11870" y="6773"/>
                </a:lnTo>
                <a:cubicBezTo>
                  <a:pt x="11869" y="6774"/>
                  <a:pt x="11869" y="6776"/>
                  <a:pt x="11869" y="6778"/>
                </a:cubicBezTo>
                <a:lnTo>
                  <a:pt x="11870" y="6786"/>
                </a:lnTo>
                <a:lnTo>
                  <a:pt x="11870" y="6790"/>
                </a:lnTo>
                <a:cubicBezTo>
                  <a:pt x="11870" y="6790"/>
                  <a:pt x="11869" y="6789"/>
                  <a:pt x="11869" y="6789"/>
                </a:cubicBezTo>
                <a:lnTo>
                  <a:pt x="11866" y="6784"/>
                </a:lnTo>
                <a:cubicBezTo>
                  <a:pt x="11865" y="6782"/>
                  <a:pt x="11864" y="6782"/>
                  <a:pt x="11863" y="6781"/>
                </a:cubicBezTo>
                <a:lnTo>
                  <a:pt x="11858" y="6781"/>
                </a:lnTo>
                <a:cubicBezTo>
                  <a:pt x="11856" y="6780"/>
                  <a:pt x="11855" y="6780"/>
                  <a:pt x="11854" y="6781"/>
                </a:cubicBezTo>
                <a:lnTo>
                  <a:pt x="11849" y="6786"/>
                </a:lnTo>
                <a:cubicBezTo>
                  <a:pt x="11848" y="6787"/>
                  <a:pt x="11847" y="6789"/>
                  <a:pt x="11847" y="6790"/>
                </a:cubicBezTo>
                <a:lnTo>
                  <a:pt x="11846" y="6799"/>
                </a:lnTo>
                <a:cubicBezTo>
                  <a:pt x="11846" y="6800"/>
                  <a:pt x="11846" y="6801"/>
                  <a:pt x="11846" y="6802"/>
                </a:cubicBezTo>
                <a:lnTo>
                  <a:pt x="11849" y="6810"/>
                </a:lnTo>
                <a:cubicBezTo>
                  <a:pt x="11849" y="6811"/>
                  <a:pt x="11850" y="6812"/>
                  <a:pt x="11851" y="6813"/>
                </a:cubicBezTo>
                <a:lnTo>
                  <a:pt x="11854" y="6815"/>
                </a:lnTo>
                <a:lnTo>
                  <a:pt x="11854" y="6819"/>
                </a:lnTo>
                <a:lnTo>
                  <a:pt x="11853" y="6825"/>
                </a:lnTo>
                <a:lnTo>
                  <a:pt x="11848" y="6821"/>
                </a:lnTo>
                <a:cubicBezTo>
                  <a:pt x="11845" y="6820"/>
                  <a:pt x="11843" y="6820"/>
                  <a:pt x="11841" y="6822"/>
                </a:cubicBezTo>
                <a:cubicBezTo>
                  <a:pt x="11840" y="6824"/>
                  <a:pt x="11840" y="6828"/>
                  <a:pt x="11841" y="6830"/>
                </a:cubicBezTo>
                <a:lnTo>
                  <a:pt x="11843" y="6835"/>
                </a:lnTo>
                <a:lnTo>
                  <a:pt x="11835" y="6835"/>
                </a:lnTo>
                <a:cubicBezTo>
                  <a:pt x="11833" y="6835"/>
                  <a:pt x="11830" y="6837"/>
                  <a:pt x="11830" y="6840"/>
                </a:cubicBezTo>
                <a:cubicBezTo>
                  <a:pt x="11829" y="6843"/>
                  <a:pt x="11830" y="6846"/>
                  <a:pt x="11832" y="6847"/>
                </a:cubicBezTo>
                <a:lnTo>
                  <a:pt x="11844" y="6856"/>
                </a:lnTo>
                <a:lnTo>
                  <a:pt x="11845" y="6857"/>
                </a:lnTo>
                <a:lnTo>
                  <a:pt x="11838" y="6863"/>
                </a:lnTo>
                <a:cubicBezTo>
                  <a:pt x="11837" y="6864"/>
                  <a:pt x="11837" y="6865"/>
                  <a:pt x="11836" y="6866"/>
                </a:cubicBezTo>
                <a:lnTo>
                  <a:pt x="11832" y="6872"/>
                </a:lnTo>
                <a:cubicBezTo>
                  <a:pt x="11832" y="6873"/>
                  <a:pt x="11832" y="6873"/>
                  <a:pt x="11832" y="6874"/>
                </a:cubicBezTo>
                <a:lnTo>
                  <a:pt x="11830" y="6879"/>
                </a:lnTo>
                <a:lnTo>
                  <a:pt x="11830" y="6887"/>
                </a:lnTo>
                <a:lnTo>
                  <a:pt x="11830" y="6891"/>
                </a:lnTo>
                <a:lnTo>
                  <a:pt x="11829" y="6894"/>
                </a:lnTo>
                <a:lnTo>
                  <a:pt x="11829" y="6894"/>
                </a:lnTo>
                <a:cubicBezTo>
                  <a:pt x="11827" y="6894"/>
                  <a:pt x="11826" y="6894"/>
                  <a:pt x="11825" y="6896"/>
                </a:cubicBezTo>
                <a:lnTo>
                  <a:pt x="11820" y="6904"/>
                </a:lnTo>
                <a:lnTo>
                  <a:pt x="11818" y="6906"/>
                </a:lnTo>
                <a:lnTo>
                  <a:pt x="11815" y="6908"/>
                </a:lnTo>
                <a:lnTo>
                  <a:pt x="11809" y="6892"/>
                </a:lnTo>
                <a:lnTo>
                  <a:pt x="11808" y="6889"/>
                </a:lnTo>
                <a:lnTo>
                  <a:pt x="11808" y="6881"/>
                </a:lnTo>
                <a:cubicBezTo>
                  <a:pt x="11808" y="6880"/>
                  <a:pt x="11808" y="6880"/>
                  <a:pt x="11808" y="6879"/>
                </a:cubicBezTo>
                <a:lnTo>
                  <a:pt x="11807" y="6870"/>
                </a:lnTo>
                <a:cubicBezTo>
                  <a:pt x="11807" y="6870"/>
                  <a:pt x="11807" y="6869"/>
                  <a:pt x="11806" y="6869"/>
                </a:cubicBezTo>
                <a:lnTo>
                  <a:pt x="11803" y="6860"/>
                </a:lnTo>
                <a:lnTo>
                  <a:pt x="11799" y="6854"/>
                </a:lnTo>
                <a:cubicBezTo>
                  <a:pt x="11799" y="6854"/>
                  <a:pt x="11798" y="6853"/>
                  <a:pt x="11797" y="6853"/>
                </a:cubicBezTo>
                <a:lnTo>
                  <a:pt x="11795" y="6851"/>
                </a:lnTo>
                <a:cubicBezTo>
                  <a:pt x="11794" y="6850"/>
                  <a:pt x="11793" y="6850"/>
                  <a:pt x="11792" y="6850"/>
                </a:cubicBezTo>
                <a:lnTo>
                  <a:pt x="11789" y="6851"/>
                </a:lnTo>
                <a:cubicBezTo>
                  <a:pt x="11788" y="6851"/>
                  <a:pt x="11787" y="6852"/>
                  <a:pt x="11786" y="6853"/>
                </a:cubicBezTo>
                <a:lnTo>
                  <a:pt x="11784" y="6857"/>
                </a:lnTo>
                <a:cubicBezTo>
                  <a:pt x="11784" y="6856"/>
                  <a:pt x="11783" y="6856"/>
                  <a:pt x="11782" y="6855"/>
                </a:cubicBezTo>
                <a:lnTo>
                  <a:pt x="11778" y="6851"/>
                </a:lnTo>
                <a:cubicBezTo>
                  <a:pt x="11776" y="6850"/>
                  <a:pt x="11774" y="6850"/>
                  <a:pt x="11773" y="6851"/>
                </a:cubicBezTo>
                <a:lnTo>
                  <a:pt x="11771" y="6852"/>
                </a:lnTo>
                <a:cubicBezTo>
                  <a:pt x="11769" y="6853"/>
                  <a:pt x="11769" y="6856"/>
                  <a:pt x="11769" y="6858"/>
                </a:cubicBezTo>
                <a:lnTo>
                  <a:pt x="11770" y="6877"/>
                </a:lnTo>
                <a:lnTo>
                  <a:pt x="11768" y="6886"/>
                </a:lnTo>
                <a:lnTo>
                  <a:pt x="11768" y="6887"/>
                </a:lnTo>
                <a:lnTo>
                  <a:pt x="11759" y="6884"/>
                </a:lnTo>
                <a:cubicBezTo>
                  <a:pt x="11757" y="6884"/>
                  <a:pt x="11756" y="6884"/>
                  <a:pt x="11754" y="6886"/>
                </a:cubicBezTo>
                <a:cubicBezTo>
                  <a:pt x="11753" y="6888"/>
                  <a:pt x="11752" y="6890"/>
                  <a:pt x="11753" y="6892"/>
                </a:cubicBezTo>
                <a:lnTo>
                  <a:pt x="11754" y="6897"/>
                </a:lnTo>
                <a:cubicBezTo>
                  <a:pt x="11754" y="6898"/>
                  <a:pt x="11753" y="6898"/>
                  <a:pt x="11753" y="6899"/>
                </a:cubicBezTo>
                <a:lnTo>
                  <a:pt x="11747" y="6912"/>
                </a:lnTo>
                <a:cubicBezTo>
                  <a:pt x="11746" y="6914"/>
                  <a:pt x="11745" y="6916"/>
                  <a:pt x="11746" y="6918"/>
                </a:cubicBezTo>
                <a:lnTo>
                  <a:pt x="11753" y="6934"/>
                </a:lnTo>
                <a:cubicBezTo>
                  <a:pt x="11752" y="6934"/>
                  <a:pt x="11751" y="6935"/>
                  <a:pt x="11750" y="6935"/>
                </a:cubicBezTo>
                <a:lnTo>
                  <a:pt x="11749" y="6936"/>
                </a:lnTo>
                <a:cubicBezTo>
                  <a:pt x="11747" y="6937"/>
                  <a:pt x="11746" y="6939"/>
                  <a:pt x="11746" y="6941"/>
                </a:cubicBezTo>
                <a:lnTo>
                  <a:pt x="11745" y="6948"/>
                </a:lnTo>
                <a:lnTo>
                  <a:pt x="11741" y="6954"/>
                </a:lnTo>
                <a:cubicBezTo>
                  <a:pt x="11741" y="6954"/>
                  <a:pt x="11741" y="6955"/>
                  <a:pt x="11740" y="6955"/>
                </a:cubicBezTo>
                <a:lnTo>
                  <a:pt x="11738" y="6960"/>
                </a:lnTo>
                <a:cubicBezTo>
                  <a:pt x="11738" y="6961"/>
                  <a:pt x="11737" y="6962"/>
                  <a:pt x="11737" y="6963"/>
                </a:cubicBezTo>
                <a:lnTo>
                  <a:pt x="11733" y="6986"/>
                </a:lnTo>
                <a:cubicBezTo>
                  <a:pt x="11733" y="6987"/>
                  <a:pt x="11732" y="6988"/>
                  <a:pt x="11732" y="6989"/>
                </a:cubicBezTo>
                <a:lnTo>
                  <a:pt x="11731" y="6996"/>
                </a:lnTo>
                <a:lnTo>
                  <a:pt x="11730" y="7004"/>
                </a:lnTo>
                <a:lnTo>
                  <a:pt x="11729" y="7010"/>
                </a:lnTo>
                <a:cubicBezTo>
                  <a:pt x="11729" y="7011"/>
                  <a:pt x="11729" y="7012"/>
                  <a:pt x="11729" y="7013"/>
                </a:cubicBezTo>
                <a:lnTo>
                  <a:pt x="11726" y="7009"/>
                </a:lnTo>
                <a:cubicBezTo>
                  <a:pt x="11725" y="7008"/>
                  <a:pt x="11724" y="7007"/>
                  <a:pt x="11723" y="7007"/>
                </a:cubicBezTo>
                <a:lnTo>
                  <a:pt x="11717" y="7006"/>
                </a:lnTo>
                <a:lnTo>
                  <a:pt x="11715" y="7004"/>
                </a:lnTo>
                <a:lnTo>
                  <a:pt x="11714" y="7002"/>
                </a:lnTo>
                <a:lnTo>
                  <a:pt x="11716" y="6993"/>
                </a:lnTo>
                <a:lnTo>
                  <a:pt x="11716" y="6986"/>
                </a:lnTo>
                <a:cubicBezTo>
                  <a:pt x="11716" y="6984"/>
                  <a:pt x="11715" y="6982"/>
                  <a:pt x="11713" y="6980"/>
                </a:cubicBezTo>
                <a:lnTo>
                  <a:pt x="11709" y="6977"/>
                </a:lnTo>
                <a:cubicBezTo>
                  <a:pt x="11708" y="6977"/>
                  <a:pt x="11708" y="6977"/>
                  <a:pt x="11707" y="6977"/>
                </a:cubicBezTo>
                <a:lnTo>
                  <a:pt x="11700" y="6976"/>
                </a:lnTo>
                <a:cubicBezTo>
                  <a:pt x="11699" y="6975"/>
                  <a:pt x="11698" y="6975"/>
                  <a:pt x="11697" y="6976"/>
                </a:cubicBezTo>
                <a:lnTo>
                  <a:pt x="11694" y="6979"/>
                </a:lnTo>
                <a:cubicBezTo>
                  <a:pt x="11693" y="6980"/>
                  <a:pt x="11692" y="6981"/>
                  <a:pt x="11692" y="6982"/>
                </a:cubicBezTo>
                <a:lnTo>
                  <a:pt x="11690" y="6991"/>
                </a:lnTo>
                <a:cubicBezTo>
                  <a:pt x="11689" y="6992"/>
                  <a:pt x="11689" y="6993"/>
                  <a:pt x="11690" y="6994"/>
                </a:cubicBezTo>
                <a:lnTo>
                  <a:pt x="11691" y="7013"/>
                </a:lnTo>
                <a:cubicBezTo>
                  <a:pt x="11692" y="7014"/>
                  <a:pt x="11692" y="7015"/>
                  <a:pt x="11692" y="7015"/>
                </a:cubicBezTo>
                <a:lnTo>
                  <a:pt x="11699" y="7030"/>
                </a:lnTo>
                <a:lnTo>
                  <a:pt x="11692" y="7020"/>
                </a:lnTo>
                <a:cubicBezTo>
                  <a:pt x="11691" y="7019"/>
                  <a:pt x="11690" y="7018"/>
                  <a:pt x="11689" y="7018"/>
                </a:cubicBezTo>
                <a:lnTo>
                  <a:pt x="11681" y="7017"/>
                </a:lnTo>
                <a:cubicBezTo>
                  <a:pt x="11679" y="7017"/>
                  <a:pt x="11677" y="7018"/>
                  <a:pt x="11676" y="7019"/>
                </a:cubicBezTo>
                <a:lnTo>
                  <a:pt x="11671" y="7028"/>
                </a:lnTo>
                <a:cubicBezTo>
                  <a:pt x="11670" y="7029"/>
                  <a:pt x="11669" y="7031"/>
                  <a:pt x="11669" y="7033"/>
                </a:cubicBezTo>
                <a:lnTo>
                  <a:pt x="11671" y="7052"/>
                </a:lnTo>
                <a:cubicBezTo>
                  <a:pt x="11671" y="7053"/>
                  <a:pt x="11670" y="7053"/>
                  <a:pt x="11671" y="7054"/>
                </a:cubicBezTo>
                <a:lnTo>
                  <a:pt x="11674" y="7062"/>
                </a:lnTo>
                <a:cubicBezTo>
                  <a:pt x="11674" y="7063"/>
                  <a:pt x="11674" y="7063"/>
                  <a:pt x="11674" y="7064"/>
                </a:cubicBezTo>
                <a:lnTo>
                  <a:pt x="11678" y="7068"/>
                </a:lnTo>
                <a:cubicBezTo>
                  <a:pt x="11678" y="7069"/>
                  <a:pt x="11679" y="7069"/>
                  <a:pt x="11679" y="7069"/>
                </a:cubicBezTo>
                <a:lnTo>
                  <a:pt x="11683" y="7072"/>
                </a:lnTo>
                <a:cubicBezTo>
                  <a:pt x="11684" y="7072"/>
                  <a:pt x="11684" y="7072"/>
                  <a:pt x="11684" y="7072"/>
                </a:cubicBezTo>
                <a:lnTo>
                  <a:pt x="11686" y="7072"/>
                </a:lnTo>
                <a:lnTo>
                  <a:pt x="11699" y="7098"/>
                </a:lnTo>
                <a:lnTo>
                  <a:pt x="11706" y="7107"/>
                </a:lnTo>
                <a:lnTo>
                  <a:pt x="11709" y="7112"/>
                </a:lnTo>
                <a:lnTo>
                  <a:pt x="11711" y="7123"/>
                </a:lnTo>
                <a:lnTo>
                  <a:pt x="11713" y="7129"/>
                </a:lnTo>
                <a:cubicBezTo>
                  <a:pt x="11713" y="7129"/>
                  <a:pt x="11713" y="7130"/>
                  <a:pt x="11714" y="7130"/>
                </a:cubicBezTo>
                <a:lnTo>
                  <a:pt x="11710" y="7138"/>
                </a:lnTo>
                <a:lnTo>
                  <a:pt x="11705" y="7151"/>
                </a:lnTo>
                <a:lnTo>
                  <a:pt x="11702" y="7141"/>
                </a:lnTo>
                <a:cubicBezTo>
                  <a:pt x="11701" y="7139"/>
                  <a:pt x="11700" y="7137"/>
                  <a:pt x="11698" y="7137"/>
                </a:cubicBezTo>
                <a:lnTo>
                  <a:pt x="11696" y="7137"/>
                </a:lnTo>
                <a:cubicBezTo>
                  <a:pt x="11694" y="7137"/>
                  <a:pt x="11692" y="7139"/>
                  <a:pt x="11691" y="7141"/>
                </a:cubicBezTo>
                <a:lnTo>
                  <a:pt x="11689" y="7152"/>
                </a:lnTo>
                <a:lnTo>
                  <a:pt x="11684" y="7164"/>
                </a:lnTo>
                <a:lnTo>
                  <a:pt x="11677" y="7178"/>
                </a:lnTo>
                <a:lnTo>
                  <a:pt x="11676" y="7177"/>
                </a:lnTo>
                <a:cubicBezTo>
                  <a:pt x="11676" y="7177"/>
                  <a:pt x="11675" y="7176"/>
                  <a:pt x="11674" y="7176"/>
                </a:cubicBezTo>
                <a:lnTo>
                  <a:pt x="11673" y="7176"/>
                </a:lnTo>
                <a:cubicBezTo>
                  <a:pt x="11670" y="7176"/>
                  <a:pt x="11668" y="7178"/>
                  <a:pt x="11667" y="7181"/>
                </a:cubicBezTo>
                <a:lnTo>
                  <a:pt x="11667" y="7184"/>
                </a:lnTo>
                <a:lnTo>
                  <a:pt x="11667" y="7186"/>
                </a:lnTo>
                <a:lnTo>
                  <a:pt x="11664" y="7184"/>
                </a:lnTo>
                <a:cubicBezTo>
                  <a:pt x="11664" y="7183"/>
                  <a:pt x="11663" y="7183"/>
                  <a:pt x="11663" y="7183"/>
                </a:cubicBezTo>
                <a:lnTo>
                  <a:pt x="11660" y="7181"/>
                </a:lnTo>
                <a:cubicBezTo>
                  <a:pt x="11659" y="7181"/>
                  <a:pt x="11657" y="7181"/>
                  <a:pt x="11656" y="7182"/>
                </a:cubicBezTo>
                <a:lnTo>
                  <a:pt x="11652" y="7185"/>
                </a:lnTo>
                <a:lnTo>
                  <a:pt x="11647" y="7191"/>
                </a:lnTo>
                <a:lnTo>
                  <a:pt x="11645" y="7184"/>
                </a:lnTo>
                <a:cubicBezTo>
                  <a:pt x="11644" y="7184"/>
                  <a:pt x="11644" y="7183"/>
                  <a:pt x="11644" y="7182"/>
                </a:cubicBezTo>
                <a:lnTo>
                  <a:pt x="11641" y="7179"/>
                </a:lnTo>
                <a:cubicBezTo>
                  <a:pt x="11640" y="7176"/>
                  <a:pt x="11636" y="7176"/>
                  <a:pt x="11634" y="7178"/>
                </a:cubicBezTo>
                <a:lnTo>
                  <a:pt x="11630" y="7183"/>
                </a:lnTo>
                <a:cubicBezTo>
                  <a:pt x="11629" y="7183"/>
                  <a:pt x="11629" y="7184"/>
                  <a:pt x="11629" y="7184"/>
                </a:cubicBezTo>
                <a:lnTo>
                  <a:pt x="11626" y="7190"/>
                </a:lnTo>
                <a:cubicBezTo>
                  <a:pt x="11626" y="7191"/>
                  <a:pt x="11626" y="7191"/>
                  <a:pt x="11625" y="7192"/>
                </a:cubicBezTo>
                <a:lnTo>
                  <a:pt x="11623" y="7209"/>
                </a:lnTo>
                <a:lnTo>
                  <a:pt x="11621" y="7214"/>
                </a:lnTo>
                <a:lnTo>
                  <a:pt x="11620" y="7217"/>
                </a:lnTo>
                <a:lnTo>
                  <a:pt x="11613" y="7221"/>
                </a:lnTo>
                <a:cubicBezTo>
                  <a:pt x="11611" y="7222"/>
                  <a:pt x="11610" y="7226"/>
                  <a:pt x="11611" y="7229"/>
                </a:cubicBezTo>
                <a:lnTo>
                  <a:pt x="11613" y="7235"/>
                </a:lnTo>
                <a:lnTo>
                  <a:pt x="11606" y="7228"/>
                </a:lnTo>
                <a:cubicBezTo>
                  <a:pt x="11606" y="7227"/>
                  <a:pt x="11605" y="7227"/>
                  <a:pt x="11604" y="7226"/>
                </a:cubicBezTo>
                <a:cubicBezTo>
                  <a:pt x="11604" y="7226"/>
                  <a:pt x="11604" y="7225"/>
                  <a:pt x="11605" y="7225"/>
                </a:cubicBezTo>
                <a:lnTo>
                  <a:pt x="11605" y="7218"/>
                </a:lnTo>
                <a:lnTo>
                  <a:pt x="11603" y="7191"/>
                </a:lnTo>
                <a:lnTo>
                  <a:pt x="11603" y="7185"/>
                </a:lnTo>
                <a:lnTo>
                  <a:pt x="11605" y="7175"/>
                </a:lnTo>
                <a:cubicBezTo>
                  <a:pt x="11606" y="7173"/>
                  <a:pt x="11606" y="7171"/>
                  <a:pt x="11605" y="7169"/>
                </a:cubicBezTo>
                <a:cubicBezTo>
                  <a:pt x="11603" y="7167"/>
                  <a:pt x="11602" y="7166"/>
                  <a:pt x="11600" y="7167"/>
                </a:cubicBezTo>
                <a:lnTo>
                  <a:pt x="11594" y="7167"/>
                </a:lnTo>
                <a:cubicBezTo>
                  <a:pt x="11593" y="7167"/>
                  <a:pt x="11592" y="7168"/>
                  <a:pt x="11591" y="7168"/>
                </a:cubicBezTo>
                <a:lnTo>
                  <a:pt x="11580" y="7179"/>
                </a:lnTo>
                <a:lnTo>
                  <a:pt x="11575" y="7181"/>
                </a:lnTo>
                <a:lnTo>
                  <a:pt x="11567" y="7180"/>
                </a:lnTo>
                <a:cubicBezTo>
                  <a:pt x="11566" y="7179"/>
                  <a:pt x="11565" y="7180"/>
                  <a:pt x="11565" y="7180"/>
                </a:cubicBezTo>
                <a:lnTo>
                  <a:pt x="11561" y="7182"/>
                </a:lnTo>
                <a:cubicBezTo>
                  <a:pt x="11561" y="7182"/>
                  <a:pt x="11560" y="7182"/>
                  <a:pt x="11559" y="7183"/>
                </a:cubicBezTo>
                <a:lnTo>
                  <a:pt x="11549" y="7192"/>
                </a:lnTo>
                <a:cubicBezTo>
                  <a:pt x="11548" y="7194"/>
                  <a:pt x="11547" y="7195"/>
                  <a:pt x="11547" y="7197"/>
                </a:cubicBezTo>
                <a:cubicBezTo>
                  <a:pt x="11546" y="7196"/>
                  <a:pt x="11545" y="7195"/>
                  <a:pt x="11543" y="7196"/>
                </a:cubicBezTo>
                <a:cubicBezTo>
                  <a:pt x="11541" y="7196"/>
                  <a:pt x="11540" y="7197"/>
                  <a:pt x="11539" y="7199"/>
                </a:cubicBezTo>
                <a:lnTo>
                  <a:pt x="11536" y="7209"/>
                </a:lnTo>
                <a:lnTo>
                  <a:pt x="11533" y="7207"/>
                </a:lnTo>
                <a:lnTo>
                  <a:pt x="11520" y="7188"/>
                </a:lnTo>
                <a:cubicBezTo>
                  <a:pt x="11519" y="7187"/>
                  <a:pt x="11517" y="7185"/>
                  <a:pt x="11515" y="7186"/>
                </a:cubicBezTo>
                <a:lnTo>
                  <a:pt x="11512" y="7188"/>
                </a:lnTo>
                <a:cubicBezTo>
                  <a:pt x="11511" y="7188"/>
                  <a:pt x="11510" y="7188"/>
                  <a:pt x="11510" y="7188"/>
                </a:cubicBezTo>
                <a:lnTo>
                  <a:pt x="11504" y="7193"/>
                </a:lnTo>
                <a:lnTo>
                  <a:pt x="11500" y="7199"/>
                </a:lnTo>
                <a:cubicBezTo>
                  <a:pt x="11499" y="7200"/>
                  <a:pt x="11499" y="7200"/>
                  <a:pt x="11499" y="7201"/>
                </a:cubicBezTo>
                <a:lnTo>
                  <a:pt x="11496" y="7206"/>
                </a:lnTo>
                <a:cubicBezTo>
                  <a:pt x="11496" y="7207"/>
                  <a:pt x="11496" y="7209"/>
                  <a:pt x="11496" y="7210"/>
                </a:cubicBezTo>
                <a:lnTo>
                  <a:pt x="11497" y="7222"/>
                </a:lnTo>
                <a:cubicBezTo>
                  <a:pt x="11497" y="7223"/>
                  <a:pt x="11497" y="7224"/>
                  <a:pt x="11498" y="7225"/>
                </a:cubicBezTo>
                <a:lnTo>
                  <a:pt x="11501" y="7230"/>
                </a:lnTo>
                <a:cubicBezTo>
                  <a:pt x="11502" y="7230"/>
                  <a:pt x="11502" y="7231"/>
                  <a:pt x="11502" y="7231"/>
                </a:cubicBezTo>
                <a:lnTo>
                  <a:pt x="11502" y="7232"/>
                </a:lnTo>
                <a:cubicBezTo>
                  <a:pt x="11501" y="7233"/>
                  <a:pt x="11500" y="7235"/>
                  <a:pt x="11500" y="7236"/>
                </a:cubicBezTo>
                <a:lnTo>
                  <a:pt x="11498" y="7243"/>
                </a:lnTo>
                <a:cubicBezTo>
                  <a:pt x="11497" y="7247"/>
                  <a:pt x="11499" y="7250"/>
                  <a:pt x="11501" y="7252"/>
                </a:cubicBezTo>
                <a:lnTo>
                  <a:pt x="11501" y="7260"/>
                </a:lnTo>
                <a:lnTo>
                  <a:pt x="11502" y="7268"/>
                </a:lnTo>
                <a:cubicBezTo>
                  <a:pt x="11502" y="7269"/>
                  <a:pt x="11503" y="7270"/>
                  <a:pt x="11503" y="7271"/>
                </a:cubicBezTo>
                <a:lnTo>
                  <a:pt x="11506" y="7276"/>
                </a:lnTo>
                <a:cubicBezTo>
                  <a:pt x="11506" y="7277"/>
                  <a:pt x="11508" y="7278"/>
                  <a:pt x="11509" y="7278"/>
                </a:cubicBezTo>
                <a:lnTo>
                  <a:pt x="11510" y="7279"/>
                </a:lnTo>
                <a:cubicBezTo>
                  <a:pt x="11510" y="7280"/>
                  <a:pt x="11510" y="7281"/>
                  <a:pt x="11510" y="7281"/>
                </a:cubicBezTo>
                <a:lnTo>
                  <a:pt x="11512" y="7290"/>
                </a:lnTo>
                <a:cubicBezTo>
                  <a:pt x="11512" y="7291"/>
                  <a:pt x="11512" y="7293"/>
                  <a:pt x="11513" y="7294"/>
                </a:cubicBezTo>
                <a:lnTo>
                  <a:pt x="11518" y="7302"/>
                </a:lnTo>
                <a:lnTo>
                  <a:pt x="11534" y="7321"/>
                </a:lnTo>
                <a:lnTo>
                  <a:pt x="11542" y="7336"/>
                </a:lnTo>
                <a:lnTo>
                  <a:pt x="11540" y="7336"/>
                </a:lnTo>
                <a:lnTo>
                  <a:pt x="11536" y="7334"/>
                </a:lnTo>
                <a:lnTo>
                  <a:pt x="11529" y="7327"/>
                </a:lnTo>
                <a:cubicBezTo>
                  <a:pt x="11529" y="7326"/>
                  <a:pt x="11528" y="7326"/>
                  <a:pt x="11528" y="7326"/>
                </a:cubicBezTo>
                <a:lnTo>
                  <a:pt x="11521" y="7322"/>
                </a:lnTo>
                <a:lnTo>
                  <a:pt x="11512" y="7307"/>
                </a:lnTo>
                <a:cubicBezTo>
                  <a:pt x="11512" y="7307"/>
                  <a:pt x="11511" y="7306"/>
                  <a:pt x="11511" y="7306"/>
                </a:cubicBezTo>
                <a:lnTo>
                  <a:pt x="11503" y="7300"/>
                </a:lnTo>
                <a:cubicBezTo>
                  <a:pt x="11502" y="7299"/>
                  <a:pt x="11501" y="7299"/>
                  <a:pt x="11499" y="7299"/>
                </a:cubicBezTo>
                <a:cubicBezTo>
                  <a:pt x="11498" y="7300"/>
                  <a:pt x="11497" y="7302"/>
                  <a:pt x="11496" y="7303"/>
                </a:cubicBezTo>
                <a:lnTo>
                  <a:pt x="11493" y="7313"/>
                </a:lnTo>
                <a:cubicBezTo>
                  <a:pt x="11493" y="7314"/>
                  <a:pt x="11492" y="7314"/>
                  <a:pt x="11492" y="7315"/>
                </a:cubicBezTo>
                <a:lnTo>
                  <a:pt x="11492" y="7316"/>
                </a:lnTo>
                <a:lnTo>
                  <a:pt x="11490" y="7316"/>
                </a:lnTo>
                <a:cubicBezTo>
                  <a:pt x="11489" y="7316"/>
                  <a:pt x="11488" y="7317"/>
                  <a:pt x="11487" y="7319"/>
                </a:cubicBezTo>
                <a:lnTo>
                  <a:pt x="11483" y="7324"/>
                </a:lnTo>
                <a:lnTo>
                  <a:pt x="11483" y="7327"/>
                </a:lnTo>
                <a:cubicBezTo>
                  <a:pt x="11482" y="7328"/>
                  <a:pt x="11482" y="7330"/>
                  <a:pt x="11482" y="7331"/>
                </a:cubicBezTo>
                <a:lnTo>
                  <a:pt x="11483" y="7353"/>
                </a:lnTo>
                <a:lnTo>
                  <a:pt x="11483" y="7366"/>
                </a:lnTo>
                <a:lnTo>
                  <a:pt x="11487" y="7387"/>
                </a:lnTo>
                <a:lnTo>
                  <a:pt x="11481" y="7389"/>
                </a:lnTo>
                <a:cubicBezTo>
                  <a:pt x="11481" y="7389"/>
                  <a:pt x="11481" y="7390"/>
                  <a:pt x="11480" y="7391"/>
                </a:cubicBezTo>
                <a:lnTo>
                  <a:pt x="11479" y="7392"/>
                </a:lnTo>
                <a:cubicBezTo>
                  <a:pt x="11478" y="7393"/>
                  <a:pt x="11478" y="7395"/>
                  <a:pt x="11478" y="7396"/>
                </a:cubicBezTo>
                <a:lnTo>
                  <a:pt x="11474" y="7414"/>
                </a:lnTo>
                <a:lnTo>
                  <a:pt x="11472" y="7425"/>
                </a:lnTo>
                <a:lnTo>
                  <a:pt x="11471" y="7433"/>
                </a:lnTo>
                <a:lnTo>
                  <a:pt x="11470" y="7437"/>
                </a:lnTo>
                <a:lnTo>
                  <a:pt x="11464" y="7446"/>
                </a:lnTo>
                <a:lnTo>
                  <a:pt x="11462" y="7449"/>
                </a:lnTo>
                <a:lnTo>
                  <a:pt x="11461" y="7450"/>
                </a:lnTo>
                <a:lnTo>
                  <a:pt x="11446" y="7442"/>
                </a:lnTo>
                <a:cubicBezTo>
                  <a:pt x="11445" y="7441"/>
                  <a:pt x="11445" y="7441"/>
                  <a:pt x="11444" y="7441"/>
                </a:cubicBezTo>
                <a:lnTo>
                  <a:pt x="11438" y="7441"/>
                </a:lnTo>
                <a:cubicBezTo>
                  <a:pt x="11436" y="7441"/>
                  <a:pt x="11435" y="7441"/>
                  <a:pt x="11434" y="7443"/>
                </a:cubicBezTo>
                <a:lnTo>
                  <a:pt x="11429" y="7451"/>
                </a:lnTo>
                <a:cubicBezTo>
                  <a:pt x="11429" y="7452"/>
                  <a:pt x="11429" y="7453"/>
                  <a:pt x="11429" y="7454"/>
                </a:cubicBezTo>
                <a:lnTo>
                  <a:pt x="11428" y="7463"/>
                </a:lnTo>
                <a:lnTo>
                  <a:pt x="11428" y="7473"/>
                </a:lnTo>
                <a:lnTo>
                  <a:pt x="11426" y="7483"/>
                </a:lnTo>
                <a:lnTo>
                  <a:pt x="11421" y="7497"/>
                </a:lnTo>
                <a:lnTo>
                  <a:pt x="11421" y="7497"/>
                </a:lnTo>
                <a:lnTo>
                  <a:pt x="11418" y="7495"/>
                </a:lnTo>
                <a:cubicBezTo>
                  <a:pt x="11417" y="7493"/>
                  <a:pt x="11415" y="7493"/>
                  <a:pt x="11413" y="7493"/>
                </a:cubicBezTo>
                <a:lnTo>
                  <a:pt x="11407" y="7496"/>
                </a:lnTo>
                <a:cubicBezTo>
                  <a:pt x="11406" y="7496"/>
                  <a:pt x="11406" y="7497"/>
                  <a:pt x="11405" y="7498"/>
                </a:cubicBezTo>
                <a:lnTo>
                  <a:pt x="11401" y="7505"/>
                </a:lnTo>
                <a:cubicBezTo>
                  <a:pt x="11401" y="7506"/>
                  <a:pt x="11400" y="7507"/>
                  <a:pt x="11400" y="7508"/>
                </a:cubicBezTo>
                <a:lnTo>
                  <a:pt x="11399" y="7518"/>
                </a:lnTo>
                <a:cubicBezTo>
                  <a:pt x="11399" y="7519"/>
                  <a:pt x="11399" y="7519"/>
                  <a:pt x="11399" y="7520"/>
                </a:cubicBezTo>
                <a:lnTo>
                  <a:pt x="11401" y="7534"/>
                </a:lnTo>
                <a:lnTo>
                  <a:pt x="11403" y="7539"/>
                </a:lnTo>
                <a:lnTo>
                  <a:pt x="11408" y="7546"/>
                </a:lnTo>
                <a:cubicBezTo>
                  <a:pt x="11408" y="7547"/>
                  <a:pt x="11409" y="7547"/>
                  <a:pt x="11409" y="7548"/>
                </a:cubicBezTo>
                <a:lnTo>
                  <a:pt x="11411" y="7549"/>
                </a:lnTo>
                <a:cubicBezTo>
                  <a:pt x="11411" y="7549"/>
                  <a:pt x="11412" y="7550"/>
                  <a:pt x="11412" y="7550"/>
                </a:cubicBezTo>
                <a:lnTo>
                  <a:pt x="11412" y="7551"/>
                </a:lnTo>
                <a:lnTo>
                  <a:pt x="11410" y="7559"/>
                </a:lnTo>
                <a:lnTo>
                  <a:pt x="11405" y="7567"/>
                </a:lnTo>
                <a:lnTo>
                  <a:pt x="11400" y="7573"/>
                </a:lnTo>
                <a:lnTo>
                  <a:pt x="11395" y="7574"/>
                </a:lnTo>
                <a:cubicBezTo>
                  <a:pt x="11393" y="7575"/>
                  <a:pt x="11391" y="7578"/>
                  <a:pt x="11391" y="7581"/>
                </a:cubicBezTo>
                <a:lnTo>
                  <a:pt x="11393" y="7593"/>
                </a:lnTo>
                <a:lnTo>
                  <a:pt x="11389" y="7620"/>
                </a:lnTo>
                <a:lnTo>
                  <a:pt x="11388" y="7637"/>
                </a:lnTo>
                <a:cubicBezTo>
                  <a:pt x="11388" y="7640"/>
                  <a:pt x="11390" y="7643"/>
                  <a:pt x="11392" y="7644"/>
                </a:cubicBezTo>
                <a:cubicBezTo>
                  <a:pt x="11394" y="7645"/>
                  <a:pt x="11397" y="7643"/>
                  <a:pt x="11398" y="7640"/>
                </a:cubicBezTo>
                <a:lnTo>
                  <a:pt x="11402" y="7629"/>
                </a:lnTo>
                <a:lnTo>
                  <a:pt x="11403" y="7631"/>
                </a:lnTo>
                <a:cubicBezTo>
                  <a:pt x="11403" y="7633"/>
                  <a:pt x="11405" y="7634"/>
                  <a:pt x="11406" y="7634"/>
                </a:cubicBezTo>
                <a:lnTo>
                  <a:pt x="11421" y="7639"/>
                </a:lnTo>
                <a:cubicBezTo>
                  <a:pt x="11421" y="7639"/>
                  <a:pt x="11421" y="7639"/>
                  <a:pt x="11421" y="7640"/>
                </a:cubicBezTo>
                <a:lnTo>
                  <a:pt x="11415" y="7647"/>
                </a:lnTo>
                <a:lnTo>
                  <a:pt x="11410" y="7655"/>
                </a:lnTo>
                <a:lnTo>
                  <a:pt x="11405" y="7661"/>
                </a:lnTo>
                <a:cubicBezTo>
                  <a:pt x="11404" y="7663"/>
                  <a:pt x="11403" y="7666"/>
                  <a:pt x="11404" y="7669"/>
                </a:cubicBezTo>
                <a:lnTo>
                  <a:pt x="11409" y="7681"/>
                </a:lnTo>
                <a:lnTo>
                  <a:pt x="11410" y="7683"/>
                </a:lnTo>
                <a:lnTo>
                  <a:pt x="11408" y="7684"/>
                </a:lnTo>
                <a:cubicBezTo>
                  <a:pt x="11407" y="7685"/>
                  <a:pt x="11407" y="7685"/>
                  <a:pt x="11407" y="7686"/>
                </a:cubicBezTo>
                <a:lnTo>
                  <a:pt x="11403" y="7695"/>
                </a:lnTo>
                <a:lnTo>
                  <a:pt x="11401" y="7705"/>
                </a:lnTo>
                <a:lnTo>
                  <a:pt x="11400" y="7718"/>
                </a:lnTo>
                <a:lnTo>
                  <a:pt x="11401" y="7731"/>
                </a:lnTo>
                <a:cubicBezTo>
                  <a:pt x="11401" y="7732"/>
                  <a:pt x="11402" y="7734"/>
                  <a:pt x="11402" y="7735"/>
                </a:cubicBezTo>
                <a:lnTo>
                  <a:pt x="11404" y="7738"/>
                </a:lnTo>
                <a:cubicBezTo>
                  <a:pt x="11405" y="7740"/>
                  <a:pt x="11407" y="7741"/>
                  <a:pt x="11408" y="7741"/>
                </a:cubicBezTo>
                <a:lnTo>
                  <a:pt x="11405" y="7759"/>
                </a:lnTo>
                <a:cubicBezTo>
                  <a:pt x="11405" y="7759"/>
                  <a:pt x="11405" y="7760"/>
                  <a:pt x="11405" y="7761"/>
                </a:cubicBezTo>
                <a:lnTo>
                  <a:pt x="11405" y="7770"/>
                </a:lnTo>
                <a:cubicBezTo>
                  <a:pt x="11405" y="7773"/>
                  <a:pt x="11407" y="7775"/>
                  <a:pt x="11409" y="7776"/>
                </a:cubicBezTo>
                <a:cubicBezTo>
                  <a:pt x="11411" y="7777"/>
                  <a:pt x="11414" y="7775"/>
                  <a:pt x="11415" y="7773"/>
                </a:cubicBezTo>
                <a:lnTo>
                  <a:pt x="11418" y="7767"/>
                </a:lnTo>
                <a:lnTo>
                  <a:pt x="11419" y="7765"/>
                </a:lnTo>
                <a:lnTo>
                  <a:pt x="11417" y="7773"/>
                </a:lnTo>
                <a:cubicBezTo>
                  <a:pt x="11417" y="7776"/>
                  <a:pt x="11418" y="7779"/>
                  <a:pt x="11420" y="7781"/>
                </a:cubicBezTo>
                <a:lnTo>
                  <a:pt x="11422" y="7782"/>
                </a:lnTo>
                <a:lnTo>
                  <a:pt x="11419" y="7804"/>
                </a:lnTo>
                <a:cubicBezTo>
                  <a:pt x="11419" y="7805"/>
                  <a:pt x="11419" y="7805"/>
                  <a:pt x="11419" y="7806"/>
                </a:cubicBezTo>
                <a:lnTo>
                  <a:pt x="11421" y="7816"/>
                </a:lnTo>
                <a:cubicBezTo>
                  <a:pt x="11421" y="7819"/>
                  <a:pt x="11422" y="7821"/>
                  <a:pt x="11424" y="7822"/>
                </a:cubicBezTo>
                <a:lnTo>
                  <a:pt x="11430" y="7823"/>
                </a:lnTo>
                <a:cubicBezTo>
                  <a:pt x="11430" y="7823"/>
                  <a:pt x="11430" y="7823"/>
                  <a:pt x="11431" y="7823"/>
                </a:cubicBezTo>
                <a:cubicBezTo>
                  <a:pt x="11431" y="7823"/>
                  <a:pt x="11431" y="7823"/>
                  <a:pt x="11431" y="7823"/>
                </a:cubicBezTo>
                <a:cubicBezTo>
                  <a:pt x="11434" y="7823"/>
                  <a:pt x="11436" y="7820"/>
                  <a:pt x="11436" y="7816"/>
                </a:cubicBezTo>
                <a:cubicBezTo>
                  <a:pt x="11436" y="7815"/>
                  <a:pt x="11436" y="7813"/>
                  <a:pt x="11435" y="7812"/>
                </a:cubicBezTo>
                <a:lnTo>
                  <a:pt x="11433" y="7806"/>
                </a:lnTo>
                <a:lnTo>
                  <a:pt x="11433" y="7802"/>
                </a:lnTo>
                <a:lnTo>
                  <a:pt x="11437" y="7794"/>
                </a:lnTo>
                <a:lnTo>
                  <a:pt x="11438" y="7801"/>
                </a:lnTo>
                <a:cubicBezTo>
                  <a:pt x="11438" y="7801"/>
                  <a:pt x="11437" y="7802"/>
                  <a:pt x="11438" y="7802"/>
                </a:cubicBezTo>
                <a:lnTo>
                  <a:pt x="11440" y="7809"/>
                </a:lnTo>
                <a:cubicBezTo>
                  <a:pt x="11440" y="7810"/>
                  <a:pt x="11441" y="7811"/>
                  <a:pt x="11442" y="7812"/>
                </a:cubicBezTo>
                <a:lnTo>
                  <a:pt x="11446" y="7815"/>
                </a:lnTo>
                <a:cubicBezTo>
                  <a:pt x="11447" y="7816"/>
                  <a:pt x="11449" y="7816"/>
                  <a:pt x="11450" y="7815"/>
                </a:cubicBezTo>
                <a:lnTo>
                  <a:pt x="11455" y="7813"/>
                </a:lnTo>
                <a:lnTo>
                  <a:pt x="11455" y="7844"/>
                </a:lnTo>
                <a:lnTo>
                  <a:pt x="11454" y="7855"/>
                </a:lnTo>
                <a:lnTo>
                  <a:pt x="11451" y="7875"/>
                </a:lnTo>
                <a:lnTo>
                  <a:pt x="11450" y="7887"/>
                </a:lnTo>
                <a:cubicBezTo>
                  <a:pt x="11449" y="7889"/>
                  <a:pt x="11451" y="7892"/>
                  <a:pt x="11453" y="7893"/>
                </a:cubicBezTo>
                <a:cubicBezTo>
                  <a:pt x="11455" y="7894"/>
                  <a:pt x="11457" y="7894"/>
                  <a:pt x="11459" y="7891"/>
                </a:cubicBezTo>
                <a:lnTo>
                  <a:pt x="11461" y="7889"/>
                </a:lnTo>
                <a:cubicBezTo>
                  <a:pt x="11461" y="7890"/>
                  <a:pt x="11461" y="7891"/>
                  <a:pt x="11461" y="7891"/>
                </a:cubicBezTo>
                <a:lnTo>
                  <a:pt x="11467" y="7900"/>
                </a:lnTo>
                <a:lnTo>
                  <a:pt x="11469" y="7904"/>
                </a:lnTo>
                <a:lnTo>
                  <a:pt x="11468" y="7910"/>
                </a:lnTo>
                <a:lnTo>
                  <a:pt x="11466" y="7913"/>
                </a:lnTo>
                <a:lnTo>
                  <a:pt x="11459" y="7921"/>
                </a:lnTo>
                <a:cubicBezTo>
                  <a:pt x="11459" y="7921"/>
                  <a:pt x="11458" y="7921"/>
                  <a:pt x="11457" y="7922"/>
                </a:cubicBezTo>
                <a:lnTo>
                  <a:pt x="11454" y="7930"/>
                </a:lnTo>
                <a:cubicBezTo>
                  <a:pt x="11454" y="7932"/>
                  <a:pt x="11453" y="7934"/>
                  <a:pt x="11454" y="7935"/>
                </a:cubicBezTo>
                <a:lnTo>
                  <a:pt x="11455" y="7942"/>
                </a:lnTo>
                <a:lnTo>
                  <a:pt x="11454" y="7949"/>
                </a:lnTo>
                <a:lnTo>
                  <a:pt x="11454" y="7951"/>
                </a:lnTo>
                <a:cubicBezTo>
                  <a:pt x="11453" y="7950"/>
                  <a:pt x="11452" y="7950"/>
                  <a:pt x="11451" y="7950"/>
                </a:cubicBezTo>
                <a:cubicBezTo>
                  <a:pt x="11448" y="7950"/>
                  <a:pt x="11447" y="7951"/>
                  <a:pt x="11447" y="7954"/>
                </a:cubicBezTo>
                <a:lnTo>
                  <a:pt x="11445" y="7960"/>
                </a:lnTo>
                <a:cubicBezTo>
                  <a:pt x="11444" y="7961"/>
                  <a:pt x="11444" y="7961"/>
                  <a:pt x="11444" y="7962"/>
                </a:cubicBezTo>
                <a:lnTo>
                  <a:pt x="11443" y="7993"/>
                </a:lnTo>
                <a:lnTo>
                  <a:pt x="11441" y="8009"/>
                </a:lnTo>
                <a:lnTo>
                  <a:pt x="11431" y="8053"/>
                </a:lnTo>
                <a:cubicBezTo>
                  <a:pt x="11431" y="8055"/>
                  <a:pt x="11431" y="8057"/>
                  <a:pt x="11432" y="8058"/>
                </a:cubicBezTo>
                <a:cubicBezTo>
                  <a:pt x="11433" y="8060"/>
                  <a:pt x="11433" y="8061"/>
                  <a:pt x="11434" y="8061"/>
                </a:cubicBezTo>
                <a:lnTo>
                  <a:pt x="11444" y="8065"/>
                </a:lnTo>
                <a:lnTo>
                  <a:pt x="11445" y="8065"/>
                </a:lnTo>
                <a:lnTo>
                  <a:pt x="11441" y="8075"/>
                </a:lnTo>
                <a:cubicBezTo>
                  <a:pt x="11440" y="8078"/>
                  <a:pt x="11441" y="8082"/>
                  <a:pt x="11444" y="8083"/>
                </a:cubicBezTo>
                <a:lnTo>
                  <a:pt x="11447" y="8085"/>
                </a:lnTo>
                <a:lnTo>
                  <a:pt x="11452" y="8090"/>
                </a:lnTo>
                <a:cubicBezTo>
                  <a:pt x="11452" y="8091"/>
                  <a:pt x="11454" y="8092"/>
                  <a:pt x="11454" y="8092"/>
                </a:cubicBezTo>
                <a:lnTo>
                  <a:pt x="11457" y="8093"/>
                </a:lnTo>
                <a:cubicBezTo>
                  <a:pt x="11457" y="8093"/>
                  <a:pt x="11458" y="8093"/>
                  <a:pt x="11459" y="8093"/>
                </a:cubicBezTo>
                <a:lnTo>
                  <a:pt x="11468" y="8093"/>
                </a:lnTo>
                <a:lnTo>
                  <a:pt x="11470" y="8105"/>
                </a:lnTo>
                <a:cubicBezTo>
                  <a:pt x="11470" y="8107"/>
                  <a:pt x="11471" y="8108"/>
                  <a:pt x="11473" y="8109"/>
                </a:cubicBezTo>
                <a:lnTo>
                  <a:pt x="11474" y="8111"/>
                </a:lnTo>
                <a:lnTo>
                  <a:pt x="11474" y="8113"/>
                </a:lnTo>
                <a:lnTo>
                  <a:pt x="11472" y="8115"/>
                </a:lnTo>
                <a:cubicBezTo>
                  <a:pt x="11470" y="8116"/>
                  <a:pt x="11470" y="8119"/>
                  <a:pt x="11471" y="8121"/>
                </a:cubicBezTo>
                <a:lnTo>
                  <a:pt x="11473" y="8131"/>
                </a:lnTo>
                <a:lnTo>
                  <a:pt x="11477" y="8141"/>
                </a:lnTo>
                <a:lnTo>
                  <a:pt x="11484" y="8154"/>
                </a:lnTo>
                <a:lnTo>
                  <a:pt x="11483" y="8161"/>
                </a:lnTo>
                <a:cubicBezTo>
                  <a:pt x="11483" y="8163"/>
                  <a:pt x="11483" y="8165"/>
                  <a:pt x="11484" y="8167"/>
                </a:cubicBezTo>
                <a:lnTo>
                  <a:pt x="11487" y="8171"/>
                </a:lnTo>
                <a:cubicBezTo>
                  <a:pt x="11488" y="8171"/>
                  <a:pt x="11488" y="8172"/>
                  <a:pt x="11489" y="8172"/>
                </a:cubicBezTo>
                <a:lnTo>
                  <a:pt x="11492" y="8174"/>
                </a:lnTo>
                <a:lnTo>
                  <a:pt x="11493" y="8175"/>
                </a:lnTo>
                <a:lnTo>
                  <a:pt x="11494" y="8180"/>
                </a:lnTo>
                <a:lnTo>
                  <a:pt x="11490" y="8198"/>
                </a:lnTo>
                <a:lnTo>
                  <a:pt x="11489" y="8206"/>
                </a:lnTo>
                <a:cubicBezTo>
                  <a:pt x="11489" y="8207"/>
                  <a:pt x="11489" y="8208"/>
                  <a:pt x="11490" y="8209"/>
                </a:cubicBezTo>
                <a:lnTo>
                  <a:pt x="11495" y="8225"/>
                </a:lnTo>
                <a:cubicBezTo>
                  <a:pt x="11495" y="8226"/>
                  <a:pt x="11495" y="8227"/>
                  <a:pt x="11496" y="8227"/>
                </a:cubicBezTo>
                <a:lnTo>
                  <a:pt x="11504" y="8234"/>
                </a:lnTo>
                <a:cubicBezTo>
                  <a:pt x="11502" y="8235"/>
                  <a:pt x="11501" y="8237"/>
                  <a:pt x="11501" y="8239"/>
                </a:cubicBezTo>
                <a:lnTo>
                  <a:pt x="11501" y="8243"/>
                </a:lnTo>
                <a:cubicBezTo>
                  <a:pt x="11501" y="8244"/>
                  <a:pt x="11501" y="8245"/>
                  <a:pt x="11502" y="8246"/>
                </a:cubicBezTo>
                <a:lnTo>
                  <a:pt x="11507" y="8261"/>
                </a:lnTo>
                <a:lnTo>
                  <a:pt x="11507" y="8265"/>
                </a:lnTo>
                <a:lnTo>
                  <a:pt x="11506" y="8273"/>
                </a:lnTo>
                <a:cubicBezTo>
                  <a:pt x="11506" y="8274"/>
                  <a:pt x="11506" y="8275"/>
                  <a:pt x="11506" y="8276"/>
                </a:cubicBezTo>
                <a:lnTo>
                  <a:pt x="11506" y="8281"/>
                </a:lnTo>
                <a:cubicBezTo>
                  <a:pt x="11506" y="8283"/>
                  <a:pt x="11507" y="8284"/>
                  <a:pt x="11507" y="8285"/>
                </a:cubicBezTo>
                <a:lnTo>
                  <a:pt x="11511" y="8290"/>
                </a:lnTo>
                <a:cubicBezTo>
                  <a:pt x="11511" y="8291"/>
                  <a:pt x="11512" y="8292"/>
                  <a:pt x="11513" y="8292"/>
                </a:cubicBezTo>
                <a:lnTo>
                  <a:pt x="11517" y="8295"/>
                </a:lnTo>
                <a:lnTo>
                  <a:pt x="11520" y="8298"/>
                </a:lnTo>
                <a:lnTo>
                  <a:pt x="11525" y="8325"/>
                </a:lnTo>
                <a:cubicBezTo>
                  <a:pt x="11525" y="8326"/>
                  <a:pt x="11526" y="8326"/>
                  <a:pt x="11526" y="8327"/>
                </a:cubicBezTo>
                <a:lnTo>
                  <a:pt x="11535" y="8345"/>
                </a:lnTo>
                <a:lnTo>
                  <a:pt x="11506" y="8328"/>
                </a:lnTo>
                <a:cubicBezTo>
                  <a:pt x="11505" y="8327"/>
                  <a:pt x="11504" y="8327"/>
                  <a:pt x="11503" y="8328"/>
                </a:cubicBezTo>
                <a:lnTo>
                  <a:pt x="11495" y="8329"/>
                </a:lnTo>
                <a:lnTo>
                  <a:pt x="11491" y="8332"/>
                </a:lnTo>
                <a:lnTo>
                  <a:pt x="11489" y="8333"/>
                </a:lnTo>
                <a:cubicBezTo>
                  <a:pt x="11487" y="8335"/>
                  <a:pt x="11487" y="8337"/>
                  <a:pt x="11487" y="8340"/>
                </a:cubicBezTo>
                <a:lnTo>
                  <a:pt x="11490" y="8352"/>
                </a:lnTo>
                <a:cubicBezTo>
                  <a:pt x="11490" y="8352"/>
                  <a:pt x="11490" y="8353"/>
                  <a:pt x="11490" y="8353"/>
                </a:cubicBezTo>
                <a:lnTo>
                  <a:pt x="11500" y="8371"/>
                </a:lnTo>
                <a:cubicBezTo>
                  <a:pt x="11501" y="8372"/>
                  <a:pt x="11502" y="8373"/>
                  <a:pt x="11503" y="8374"/>
                </a:cubicBezTo>
                <a:lnTo>
                  <a:pt x="11506" y="8375"/>
                </a:lnTo>
                <a:cubicBezTo>
                  <a:pt x="11507" y="8376"/>
                  <a:pt x="11508" y="8376"/>
                  <a:pt x="11509" y="8375"/>
                </a:cubicBezTo>
                <a:lnTo>
                  <a:pt x="11514" y="8373"/>
                </a:lnTo>
                <a:lnTo>
                  <a:pt x="11519" y="8387"/>
                </a:lnTo>
                <a:lnTo>
                  <a:pt x="11515" y="8391"/>
                </a:lnTo>
                <a:lnTo>
                  <a:pt x="11483" y="8384"/>
                </a:lnTo>
                <a:cubicBezTo>
                  <a:pt x="11481" y="8384"/>
                  <a:pt x="11479" y="8385"/>
                  <a:pt x="11478" y="8387"/>
                </a:cubicBezTo>
                <a:cubicBezTo>
                  <a:pt x="11477" y="8390"/>
                  <a:pt x="11477" y="8393"/>
                  <a:pt x="11479" y="8395"/>
                </a:cubicBezTo>
                <a:lnTo>
                  <a:pt x="11483" y="8402"/>
                </a:lnTo>
                <a:cubicBezTo>
                  <a:pt x="11484" y="8403"/>
                  <a:pt x="11485" y="8402"/>
                  <a:pt x="11485" y="8403"/>
                </a:cubicBezTo>
                <a:lnTo>
                  <a:pt x="11501" y="8414"/>
                </a:lnTo>
                <a:lnTo>
                  <a:pt x="11508" y="8423"/>
                </a:lnTo>
                <a:lnTo>
                  <a:pt x="11512" y="8429"/>
                </a:lnTo>
                <a:lnTo>
                  <a:pt x="11513" y="8434"/>
                </a:lnTo>
                <a:lnTo>
                  <a:pt x="11511" y="8435"/>
                </a:lnTo>
                <a:lnTo>
                  <a:pt x="11497" y="8433"/>
                </a:lnTo>
                <a:cubicBezTo>
                  <a:pt x="11496" y="8433"/>
                  <a:pt x="11494" y="8434"/>
                  <a:pt x="11493" y="8434"/>
                </a:cubicBezTo>
                <a:lnTo>
                  <a:pt x="11487" y="8440"/>
                </a:lnTo>
                <a:cubicBezTo>
                  <a:pt x="11485" y="8441"/>
                  <a:pt x="11484" y="8443"/>
                  <a:pt x="11484" y="8445"/>
                </a:cubicBezTo>
                <a:cubicBezTo>
                  <a:pt x="11484" y="8447"/>
                  <a:pt x="11485" y="8449"/>
                  <a:pt x="11487" y="8451"/>
                </a:cubicBezTo>
                <a:lnTo>
                  <a:pt x="11490" y="8455"/>
                </a:lnTo>
                <a:lnTo>
                  <a:pt x="11497" y="8457"/>
                </a:lnTo>
                <a:lnTo>
                  <a:pt x="11499" y="8459"/>
                </a:lnTo>
                <a:lnTo>
                  <a:pt x="11502" y="8463"/>
                </a:lnTo>
                <a:lnTo>
                  <a:pt x="11505" y="8480"/>
                </a:lnTo>
                <a:lnTo>
                  <a:pt x="11504" y="8487"/>
                </a:lnTo>
                <a:lnTo>
                  <a:pt x="11504" y="8491"/>
                </a:lnTo>
                <a:cubicBezTo>
                  <a:pt x="11504" y="8492"/>
                  <a:pt x="11505" y="8492"/>
                  <a:pt x="11505" y="8493"/>
                </a:cubicBezTo>
                <a:lnTo>
                  <a:pt x="11506" y="8496"/>
                </a:lnTo>
                <a:cubicBezTo>
                  <a:pt x="11506" y="8497"/>
                  <a:pt x="11507" y="8498"/>
                  <a:pt x="11507" y="8499"/>
                </a:cubicBezTo>
                <a:lnTo>
                  <a:pt x="11508" y="8506"/>
                </a:lnTo>
                <a:lnTo>
                  <a:pt x="11507" y="8518"/>
                </a:lnTo>
                <a:cubicBezTo>
                  <a:pt x="11507" y="8518"/>
                  <a:pt x="11507" y="8519"/>
                  <a:pt x="11507" y="8519"/>
                </a:cubicBezTo>
                <a:lnTo>
                  <a:pt x="11507" y="8520"/>
                </a:lnTo>
                <a:lnTo>
                  <a:pt x="11502" y="8520"/>
                </a:lnTo>
                <a:cubicBezTo>
                  <a:pt x="11501" y="8520"/>
                  <a:pt x="11500" y="8521"/>
                  <a:pt x="11499" y="8523"/>
                </a:cubicBezTo>
                <a:cubicBezTo>
                  <a:pt x="11498" y="8524"/>
                  <a:pt x="11498" y="8526"/>
                  <a:pt x="11498" y="8528"/>
                </a:cubicBezTo>
                <a:lnTo>
                  <a:pt x="11499" y="8534"/>
                </a:lnTo>
                <a:lnTo>
                  <a:pt x="11495" y="8537"/>
                </a:lnTo>
                <a:cubicBezTo>
                  <a:pt x="11495" y="8538"/>
                  <a:pt x="11494" y="8539"/>
                  <a:pt x="11493" y="8540"/>
                </a:cubicBezTo>
                <a:lnTo>
                  <a:pt x="11491" y="8547"/>
                </a:lnTo>
                <a:cubicBezTo>
                  <a:pt x="11490" y="8550"/>
                  <a:pt x="11491" y="8553"/>
                  <a:pt x="11493" y="8555"/>
                </a:cubicBezTo>
                <a:lnTo>
                  <a:pt x="11505" y="8562"/>
                </a:lnTo>
                <a:lnTo>
                  <a:pt x="11508" y="8566"/>
                </a:lnTo>
                <a:lnTo>
                  <a:pt x="11510" y="8573"/>
                </a:lnTo>
                <a:lnTo>
                  <a:pt x="11506" y="8574"/>
                </a:lnTo>
                <a:lnTo>
                  <a:pt x="11499" y="8580"/>
                </a:lnTo>
                <a:cubicBezTo>
                  <a:pt x="11497" y="8581"/>
                  <a:pt x="11495" y="8584"/>
                  <a:pt x="11496" y="8587"/>
                </a:cubicBezTo>
                <a:lnTo>
                  <a:pt x="11495" y="8587"/>
                </a:lnTo>
                <a:cubicBezTo>
                  <a:pt x="11494" y="8587"/>
                  <a:pt x="11494" y="8588"/>
                  <a:pt x="11493" y="8588"/>
                </a:cubicBezTo>
                <a:lnTo>
                  <a:pt x="11490" y="8589"/>
                </a:lnTo>
                <a:cubicBezTo>
                  <a:pt x="11489" y="8589"/>
                  <a:pt x="11488" y="8590"/>
                  <a:pt x="11487" y="8590"/>
                </a:cubicBezTo>
                <a:lnTo>
                  <a:pt x="11484" y="8595"/>
                </a:lnTo>
                <a:cubicBezTo>
                  <a:pt x="11482" y="8596"/>
                  <a:pt x="11482" y="8599"/>
                  <a:pt x="11483" y="8602"/>
                </a:cubicBezTo>
                <a:cubicBezTo>
                  <a:pt x="11483" y="8603"/>
                  <a:pt x="11484" y="8603"/>
                  <a:pt x="11484" y="8603"/>
                </a:cubicBezTo>
                <a:lnTo>
                  <a:pt x="11483" y="8606"/>
                </a:lnTo>
                <a:cubicBezTo>
                  <a:pt x="11482" y="8608"/>
                  <a:pt x="11483" y="8610"/>
                  <a:pt x="11483" y="8612"/>
                </a:cubicBezTo>
                <a:cubicBezTo>
                  <a:pt x="11483" y="8612"/>
                  <a:pt x="11481" y="8614"/>
                  <a:pt x="11481" y="8615"/>
                </a:cubicBezTo>
                <a:cubicBezTo>
                  <a:pt x="11480" y="8617"/>
                  <a:pt x="11480" y="8619"/>
                  <a:pt x="11481" y="8621"/>
                </a:cubicBezTo>
                <a:lnTo>
                  <a:pt x="11484" y="8625"/>
                </a:lnTo>
                <a:lnTo>
                  <a:pt x="11487" y="8644"/>
                </a:lnTo>
                <a:lnTo>
                  <a:pt x="11485" y="8648"/>
                </a:lnTo>
                <a:cubicBezTo>
                  <a:pt x="11485" y="8649"/>
                  <a:pt x="11484" y="8651"/>
                  <a:pt x="11485" y="8653"/>
                </a:cubicBezTo>
                <a:lnTo>
                  <a:pt x="11485" y="8661"/>
                </a:lnTo>
                <a:cubicBezTo>
                  <a:pt x="11485" y="8662"/>
                  <a:pt x="11486" y="8663"/>
                  <a:pt x="11486" y="8663"/>
                </a:cubicBezTo>
                <a:lnTo>
                  <a:pt x="11487" y="8666"/>
                </a:lnTo>
                <a:lnTo>
                  <a:pt x="11478" y="8660"/>
                </a:lnTo>
                <a:cubicBezTo>
                  <a:pt x="11477" y="8659"/>
                  <a:pt x="11474" y="8659"/>
                  <a:pt x="11473" y="8660"/>
                </a:cubicBezTo>
                <a:lnTo>
                  <a:pt x="11466" y="8667"/>
                </a:lnTo>
                <a:cubicBezTo>
                  <a:pt x="11465" y="8667"/>
                  <a:pt x="11464" y="8668"/>
                  <a:pt x="11464" y="8670"/>
                </a:cubicBezTo>
                <a:lnTo>
                  <a:pt x="11460" y="8667"/>
                </a:lnTo>
                <a:cubicBezTo>
                  <a:pt x="11459" y="8666"/>
                  <a:pt x="11458" y="8665"/>
                  <a:pt x="11457" y="8665"/>
                </a:cubicBezTo>
                <a:lnTo>
                  <a:pt x="11452" y="8665"/>
                </a:lnTo>
                <a:cubicBezTo>
                  <a:pt x="11450" y="8665"/>
                  <a:pt x="11449" y="8666"/>
                  <a:pt x="11448" y="8667"/>
                </a:cubicBezTo>
                <a:cubicBezTo>
                  <a:pt x="11447" y="8669"/>
                  <a:pt x="11446" y="8670"/>
                  <a:pt x="11447" y="8672"/>
                </a:cubicBezTo>
                <a:lnTo>
                  <a:pt x="11447" y="8682"/>
                </a:lnTo>
                <a:cubicBezTo>
                  <a:pt x="11447" y="8683"/>
                  <a:pt x="11447" y="8684"/>
                  <a:pt x="11448" y="8684"/>
                </a:cubicBezTo>
                <a:lnTo>
                  <a:pt x="11450" y="8689"/>
                </a:lnTo>
                <a:cubicBezTo>
                  <a:pt x="11451" y="8690"/>
                  <a:pt x="11451" y="8691"/>
                  <a:pt x="11452" y="8692"/>
                </a:cubicBezTo>
                <a:lnTo>
                  <a:pt x="11455" y="8695"/>
                </a:lnTo>
                <a:lnTo>
                  <a:pt x="11452" y="8700"/>
                </a:lnTo>
                <a:cubicBezTo>
                  <a:pt x="11451" y="8702"/>
                  <a:pt x="11451" y="8706"/>
                  <a:pt x="11453" y="8708"/>
                </a:cubicBezTo>
                <a:lnTo>
                  <a:pt x="11457" y="8712"/>
                </a:lnTo>
                <a:lnTo>
                  <a:pt x="11467" y="8741"/>
                </a:lnTo>
                <a:lnTo>
                  <a:pt x="11469" y="8749"/>
                </a:lnTo>
                <a:cubicBezTo>
                  <a:pt x="11469" y="8750"/>
                  <a:pt x="11469" y="8750"/>
                  <a:pt x="11469" y="8751"/>
                </a:cubicBezTo>
                <a:lnTo>
                  <a:pt x="11471" y="8754"/>
                </a:lnTo>
                <a:cubicBezTo>
                  <a:pt x="11471" y="8756"/>
                  <a:pt x="11472" y="8757"/>
                  <a:pt x="11473" y="8757"/>
                </a:cubicBezTo>
                <a:lnTo>
                  <a:pt x="11475" y="8758"/>
                </a:lnTo>
                <a:lnTo>
                  <a:pt x="11476" y="8760"/>
                </a:lnTo>
                <a:cubicBezTo>
                  <a:pt x="11475" y="8759"/>
                  <a:pt x="11474" y="8759"/>
                  <a:pt x="11473" y="8760"/>
                </a:cubicBezTo>
                <a:lnTo>
                  <a:pt x="11470" y="8761"/>
                </a:lnTo>
                <a:cubicBezTo>
                  <a:pt x="11469" y="8762"/>
                  <a:pt x="11469" y="8762"/>
                  <a:pt x="11469" y="8763"/>
                </a:cubicBezTo>
                <a:lnTo>
                  <a:pt x="11465" y="8768"/>
                </a:lnTo>
                <a:lnTo>
                  <a:pt x="11463" y="8769"/>
                </a:lnTo>
                <a:cubicBezTo>
                  <a:pt x="11462" y="8770"/>
                  <a:pt x="11461" y="8771"/>
                  <a:pt x="11461" y="8773"/>
                </a:cubicBezTo>
                <a:cubicBezTo>
                  <a:pt x="11460" y="8774"/>
                  <a:pt x="11460" y="8777"/>
                  <a:pt x="11461" y="8778"/>
                </a:cubicBezTo>
                <a:lnTo>
                  <a:pt x="11466" y="8790"/>
                </a:lnTo>
                <a:cubicBezTo>
                  <a:pt x="11466" y="8790"/>
                  <a:pt x="11467" y="8791"/>
                  <a:pt x="11467" y="8792"/>
                </a:cubicBezTo>
                <a:lnTo>
                  <a:pt x="11468" y="8793"/>
                </a:lnTo>
                <a:lnTo>
                  <a:pt x="11461" y="8791"/>
                </a:lnTo>
                <a:cubicBezTo>
                  <a:pt x="11460" y="8791"/>
                  <a:pt x="11458" y="8790"/>
                  <a:pt x="11457" y="8791"/>
                </a:cubicBezTo>
                <a:lnTo>
                  <a:pt x="11454" y="8794"/>
                </a:lnTo>
                <a:cubicBezTo>
                  <a:pt x="11452" y="8795"/>
                  <a:pt x="11451" y="8799"/>
                  <a:pt x="11452" y="8802"/>
                </a:cubicBezTo>
                <a:lnTo>
                  <a:pt x="11455" y="8812"/>
                </a:lnTo>
                <a:lnTo>
                  <a:pt x="11454" y="8816"/>
                </a:lnTo>
                <a:cubicBezTo>
                  <a:pt x="11454" y="8818"/>
                  <a:pt x="11453" y="8819"/>
                  <a:pt x="11454" y="8820"/>
                </a:cubicBezTo>
                <a:lnTo>
                  <a:pt x="11454" y="8826"/>
                </a:lnTo>
                <a:lnTo>
                  <a:pt x="11456" y="8831"/>
                </a:lnTo>
                <a:lnTo>
                  <a:pt x="11460" y="8837"/>
                </a:lnTo>
                <a:cubicBezTo>
                  <a:pt x="11461" y="8839"/>
                  <a:pt x="11464" y="8840"/>
                  <a:pt x="11466" y="8839"/>
                </a:cubicBezTo>
                <a:lnTo>
                  <a:pt x="11467" y="8846"/>
                </a:lnTo>
                <a:lnTo>
                  <a:pt x="11466" y="8853"/>
                </a:lnTo>
                <a:cubicBezTo>
                  <a:pt x="11465" y="8855"/>
                  <a:pt x="11465" y="8858"/>
                  <a:pt x="11466" y="8859"/>
                </a:cubicBezTo>
                <a:cubicBezTo>
                  <a:pt x="11467" y="8861"/>
                  <a:pt x="11469" y="8861"/>
                  <a:pt x="11470" y="8862"/>
                </a:cubicBezTo>
                <a:lnTo>
                  <a:pt x="11472" y="8862"/>
                </a:lnTo>
                <a:lnTo>
                  <a:pt x="11474" y="8865"/>
                </a:lnTo>
                <a:lnTo>
                  <a:pt x="11471" y="8868"/>
                </a:lnTo>
                <a:cubicBezTo>
                  <a:pt x="11469" y="8869"/>
                  <a:pt x="11469" y="8871"/>
                  <a:pt x="11469" y="8873"/>
                </a:cubicBezTo>
                <a:cubicBezTo>
                  <a:pt x="11469" y="8875"/>
                  <a:pt x="11469" y="8876"/>
                  <a:pt x="11470" y="8878"/>
                </a:cubicBezTo>
                <a:lnTo>
                  <a:pt x="11476" y="8884"/>
                </a:lnTo>
                <a:lnTo>
                  <a:pt x="11478" y="8887"/>
                </a:lnTo>
                <a:cubicBezTo>
                  <a:pt x="11477" y="8888"/>
                  <a:pt x="11477" y="8891"/>
                  <a:pt x="11478" y="8893"/>
                </a:cubicBezTo>
                <a:lnTo>
                  <a:pt x="11480" y="8901"/>
                </a:lnTo>
                <a:lnTo>
                  <a:pt x="11482" y="8906"/>
                </a:lnTo>
                <a:lnTo>
                  <a:pt x="11483" y="8912"/>
                </a:lnTo>
                <a:lnTo>
                  <a:pt x="11483" y="8913"/>
                </a:lnTo>
                <a:lnTo>
                  <a:pt x="11467" y="8907"/>
                </a:lnTo>
                <a:cubicBezTo>
                  <a:pt x="11465" y="8906"/>
                  <a:pt x="11463" y="8907"/>
                  <a:pt x="11462" y="8908"/>
                </a:cubicBezTo>
                <a:cubicBezTo>
                  <a:pt x="11460" y="8910"/>
                  <a:pt x="11460" y="8913"/>
                  <a:pt x="11461" y="8915"/>
                </a:cubicBezTo>
                <a:lnTo>
                  <a:pt x="11461" y="8917"/>
                </a:lnTo>
                <a:cubicBezTo>
                  <a:pt x="11460" y="8917"/>
                  <a:pt x="11461" y="8918"/>
                  <a:pt x="11461" y="8918"/>
                </a:cubicBezTo>
                <a:lnTo>
                  <a:pt x="11460" y="8921"/>
                </a:lnTo>
                <a:cubicBezTo>
                  <a:pt x="11460" y="8922"/>
                  <a:pt x="11460" y="8924"/>
                  <a:pt x="11461" y="8925"/>
                </a:cubicBezTo>
                <a:lnTo>
                  <a:pt x="11463" y="8934"/>
                </a:lnTo>
                <a:lnTo>
                  <a:pt x="11467" y="8945"/>
                </a:lnTo>
                <a:lnTo>
                  <a:pt x="11473" y="8954"/>
                </a:lnTo>
                <a:cubicBezTo>
                  <a:pt x="11473" y="8955"/>
                  <a:pt x="11474" y="8955"/>
                  <a:pt x="11474" y="8955"/>
                </a:cubicBezTo>
                <a:lnTo>
                  <a:pt x="11479" y="8958"/>
                </a:lnTo>
                <a:lnTo>
                  <a:pt x="11481" y="8960"/>
                </a:lnTo>
                <a:cubicBezTo>
                  <a:pt x="11479" y="8960"/>
                  <a:pt x="11478" y="8961"/>
                  <a:pt x="11477" y="8962"/>
                </a:cubicBezTo>
                <a:cubicBezTo>
                  <a:pt x="11476" y="8964"/>
                  <a:pt x="11475" y="8967"/>
                  <a:pt x="11476" y="8969"/>
                </a:cubicBezTo>
                <a:lnTo>
                  <a:pt x="11478" y="8973"/>
                </a:lnTo>
                <a:cubicBezTo>
                  <a:pt x="11475" y="8974"/>
                  <a:pt x="11474" y="8977"/>
                  <a:pt x="11474" y="8980"/>
                </a:cubicBezTo>
                <a:lnTo>
                  <a:pt x="11474" y="8984"/>
                </a:lnTo>
                <a:cubicBezTo>
                  <a:pt x="11474" y="8987"/>
                  <a:pt x="11475" y="8989"/>
                  <a:pt x="11477" y="8990"/>
                </a:cubicBezTo>
                <a:lnTo>
                  <a:pt x="11478" y="8991"/>
                </a:lnTo>
                <a:lnTo>
                  <a:pt x="11481" y="8996"/>
                </a:lnTo>
                <a:cubicBezTo>
                  <a:pt x="11482" y="8996"/>
                  <a:pt x="11482" y="8996"/>
                  <a:pt x="11483" y="8997"/>
                </a:cubicBezTo>
                <a:lnTo>
                  <a:pt x="11485" y="8998"/>
                </a:lnTo>
                <a:cubicBezTo>
                  <a:pt x="11486" y="8999"/>
                  <a:pt x="11487" y="8999"/>
                  <a:pt x="11488" y="8999"/>
                </a:cubicBezTo>
                <a:lnTo>
                  <a:pt x="11491" y="8999"/>
                </a:lnTo>
                <a:cubicBezTo>
                  <a:pt x="11492" y="8999"/>
                  <a:pt x="11492" y="8999"/>
                  <a:pt x="11492" y="8998"/>
                </a:cubicBezTo>
                <a:lnTo>
                  <a:pt x="11499" y="8995"/>
                </a:lnTo>
                <a:lnTo>
                  <a:pt x="11502" y="8995"/>
                </a:lnTo>
                <a:cubicBezTo>
                  <a:pt x="11502" y="8995"/>
                  <a:pt x="11502" y="8996"/>
                  <a:pt x="11502" y="8997"/>
                </a:cubicBezTo>
                <a:lnTo>
                  <a:pt x="11514" y="9022"/>
                </a:lnTo>
                <a:lnTo>
                  <a:pt x="11517" y="9031"/>
                </a:lnTo>
                <a:lnTo>
                  <a:pt x="11513" y="9037"/>
                </a:lnTo>
                <a:cubicBezTo>
                  <a:pt x="11511" y="9039"/>
                  <a:pt x="11511" y="9041"/>
                  <a:pt x="11511" y="9043"/>
                </a:cubicBezTo>
                <a:cubicBezTo>
                  <a:pt x="11512" y="9045"/>
                  <a:pt x="11513" y="9047"/>
                  <a:pt x="11514" y="9048"/>
                </a:cubicBezTo>
                <a:lnTo>
                  <a:pt x="11520" y="9050"/>
                </a:lnTo>
                <a:cubicBezTo>
                  <a:pt x="11520" y="9050"/>
                  <a:pt x="11521" y="9051"/>
                  <a:pt x="11522" y="9051"/>
                </a:cubicBezTo>
                <a:lnTo>
                  <a:pt x="11530" y="9050"/>
                </a:lnTo>
                <a:cubicBezTo>
                  <a:pt x="11531" y="9050"/>
                  <a:pt x="11532" y="9050"/>
                  <a:pt x="11532" y="9049"/>
                </a:cubicBezTo>
                <a:lnTo>
                  <a:pt x="11539" y="9045"/>
                </a:lnTo>
                <a:cubicBezTo>
                  <a:pt x="11540" y="9045"/>
                  <a:pt x="11541" y="9043"/>
                  <a:pt x="11542" y="9042"/>
                </a:cubicBezTo>
                <a:lnTo>
                  <a:pt x="11545" y="9033"/>
                </a:lnTo>
                <a:cubicBezTo>
                  <a:pt x="11545" y="9032"/>
                  <a:pt x="11546" y="9032"/>
                  <a:pt x="11546" y="9031"/>
                </a:cubicBezTo>
                <a:lnTo>
                  <a:pt x="11546" y="9022"/>
                </a:lnTo>
                <a:lnTo>
                  <a:pt x="11548" y="9014"/>
                </a:lnTo>
                <a:lnTo>
                  <a:pt x="11549" y="9009"/>
                </a:lnTo>
                <a:cubicBezTo>
                  <a:pt x="11549" y="9008"/>
                  <a:pt x="11549" y="9007"/>
                  <a:pt x="11549" y="9006"/>
                </a:cubicBezTo>
                <a:lnTo>
                  <a:pt x="11547" y="8997"/>
                </a:lnTo>
                <a:lnTo>
                  <a:pt x="11547" y="8996"/>
                </a:lnTo>
                <a:lnTo>
                  <a:pt x="11549" y="8993"/>
                </a:lnTo>
                <a:lnTo>
                  <a:pt x="11561" y="8990"/>
                </a:lnTo>
                <a:cubicBezTo>
                  <a:pt x="11562" y="8990"/>
                  <a:pt x="11562" y="8989"/>
                  <a:pt x="11563" y="8989"/>
                </a:cubicBezTo>
                <a:lnTo>
                  <a:pt x="11570" y="8981"/>
                </a:lnTo>
                <a:lnTo>
                  <a:pt x="11574" y="8974"/>
                </a:lnTo>
                <a:lnTo>
                  <a:pt x="11579" y="8969"/>
                </a:lnTo>
                <a:lnTo>
                  <a:pt x="11580" y="8976"/>
                </a:lnTo>
                <a:cubicBezTo>
                  <a:pt x="11579" y="8976"/>
                  <a:pt x="11578" y="8977"/>
                  <a:pt x="11577" y="8978"/>
                </a:cubicBezTo>
                <a:lnTo>
                  <a:pt x="11574" y="8984"/>
                </a:lnTo>
                <a:cubicBezTo>
                  <a:pt x="11574" y="8985"/>
                  <a:pt x="11574" y="8986"/>
                  <a:pt x="11573" y="8987"/>
                </a:cubicBezTo>
                <a:lnTo>
                  <a:pt x="11573" y="8997"/>
                </a:lnTo>
                <a:lnTo>
                  <a:pt x="11573" y="9006"/>
                </a:lnTo>
                <a:lnTo>
                  <a:pt x="11573" y="9018"/>
                </a:lnTo>
                <a:lnTo>
                  <a:pt x="11569" y="9039"/>
                </a:lnTo>
                <a:lnTo>
                  <a:pt x="11568" y="9050"/>
                </a:lnTo>
                <a:cubicBezTo>
                  <a:pt x="11568" y="9053"/>
                  <a:pt x="11569" y="9055"/>
                  <a:pt x="11571" y="9056"/>
                </a:cubicBezTo>
                <a:cubicBezTo>
                  <a:pt x="11573" y="9058"/>
                  <a:pt x="11574" y="9057"/>
                  <a:pt x="11576" y="9056"/>
                </a:cubicBezTo>
                <a:lnTo>
                  <a:pt x="11580" y="9052"/>
                </a:lnTo>
                <a:lnTo>
                  <a:pt x="11583" y="9052"/>
                </a:lnTo>
                <a:lnTo>
                  <a:pt x="11594" y="9056"/>
                </a:lnTo>
                <a:cubicBezTo>
                  <a:pt x="11594" y="9057"/>
                  <a:pt x="11595" y="9057"/>
                  <a:pt x="11596" y="9057"/>
                </a:cubicBezTo>
                <a:cubicBezTo>
                  <a:pt x="11598" y="9057"/>
                  <a:pt x="11601" y="9054"/>
                  <a:pt x="11601" y="9051"/>
                </a:cubicBezTo>
                <a:cubicBezTo>
                  <a:pt x="11601" y="9049"/>
                  <a:pt x="11600" y="9047"/>
                  <a:pt x="11599" y="9046"/>
                </a:cubicBezTo>
                <a:lnTo>
                  <a:pt x="11594" y="9032"/>
                </a:lnTo>
                <a:lnTo>
                  <a:pt x="11593" y="9027"/>
                </a:lnTo>
                <a:lnTo>
                  <a:pt x="11594" y="9025"/>
                </a:lnTo>
                <a:lnTo>
                  <a:pt x="11596" y="9024"/>
                </a:lnTo>
                <a:lnTo>
                  <a:pt x="11601" y="9024"/>
                </a:lnTo>
                <a:lnTo>
                  <a:pt x="11608" y="9027"/>
                </a:lnTo>
                <a:lnTo>
                  <a:pt x="11608" y="9027"/>
                </a:lnTo>
                <a:lnTo>
                  <a:pt x="11606" y="9040"/>
                </a:lnTo>
                <a:cubicBezTo>
                  <a:pt x="11605" y="9041"/>
                  <a:pt x="11605" y="9044"/>
                  <a:pt x="11606" y="9045"/>
                </a:cubicBezTo>
                <a:cubicBezTo>
                  <a:pt x="11607" y="9047"/>
                  <a:pt x="11609" y="9048"/>
                  <a:pt x="11610" y="9048"/>
                </a:cubicBezTo>
                <a:lnTo>
                  <a:pt x="11617" y="9048"/>
                </a:lnTo>
                <a:cubicBezTo>
                  <a:pt x="11616" y="9049"/>
                  <a:pt x="11616" y="9050"/>
                  <a:pt x="11617" y="9051"/>
                </a:cubicBezTo>
                <a:lnTo>
                  <a:pt x="11617" y="9053"/>
                </a:lnTo>
                <a:cubicBezTo>
                  <a:pt x="11618" y="9055"/>
                  <a:pt x="11619" y="9057"/>
                  <a:pt x="11620" y="9057"/>
                </a:cubicBezTo>
                <a:lnTo>
                  <a:pt x="11622" y="9060"/>
                </a:lnTo>
                <a:cubicBezTo>
                  <a:pt x="11623" y="9060"/>
                  <a:pt x="11624" y="9061"/>
                  <a:pt x="11625" y="9061"/>
                </a:cubicBezTo>
                <a:cubicBezTo>
                  <a:pt x="11625" y="9062"/>
                  <a:pt x="11626" y="9062"/>
                  <a:pt x="11626" y="9062"/>
                </a:cubicBezTo>
                <a:lnTo>
                  <a:pt x="11626" y="9063"/>
                </a:lnTo>
                <a:lnTo>
                  <a:pt x="11626" y="9065"/>
                </a:lnTo>
                <a:cubicBezTo>
                  <a:pt x="11626" y="9066"/>
                  <a:pt x="11627" y="9067"/>
                  <a:pt x="11627" y="9068"/>
                </a:cubicBezTo>
                <a:lnTo>
                  <a:pt x="11634" y="9080"/>
                </a:lnTo>
                <a:cubicBezTo>
                  <a:pt x="11635" y="9081"/>
                  <a:pt x="11636" y="9082"/>
                  <a:pt x="11637" y="9082"/>
                </a:cubicBezTo>
                <a:lnTo>
                  <a:pt x="11641" y="9084"/>
                </a:lnTo>
                <a:cubicBezTo>
                  <a:pt x="11643" y="9085"/>
                  <a:pt x="11645" y="9084"/>
                  <a:pt x="11646" y="9082"/>
                </a:cubicBezTo>
                <a:lnTo>
                  <a:pt x="11650" y="9076"/>
                </a:lnTo>
                <a:lnTo>
                  <a:pt x="11651" y="9079"/>
                </a:lnTo>
                <a:cubicBezTo>
                  <a:pt x="11652" y="9081"/>
                  <a:pt x="11653" y="9083"/>
                  <a:pt x="11655" y="9083"/>
                </a:cubicBezTo>
                <a:lnTo>
                  <a:pt x="11665" y="9085"/>
                </a:lnTo>
                <a:lnTo>
                  <a:pt x="11669" y="9087"/>
                </a:lnTo>
                <a:lnTo>
                  <a:pt x="11685" y="9102"/>
                </a:lnTo>
                <a:lnTo>
                  <a:pt x="11693" y="9114"/>
                </a:lnTo>
                <a:cubicBezTo>
                  <a:pt x="11693" y="9114"/>
                  <a:pt x="11694" y="9114"/>
                  <a:pt x="11694" y="9115"/>
                </a:cubicBezTo>
                <a:lnTo>
                  <a:pt x="11697" y="9117"/>
                </a:lnTo>
                <a:cubicBezTo>
                  <a:pt x="11697" y="9118"/>
                  <a:pt x="11699" y="9119"/>
                  <a:pt x="11700" y="9119"/>
                </a:cubicBezTo>
                <a:lnTo>
                  <a:pt x="11708" y="9119"/>
                </a:lnTo>
                <a:cubicBezTo>
                  <a:pt x="11709" y="9119"/>
                  <a:pt x="11709" y="9119"/>
                  <a:pt x="11709" y="9119"/>
                </a:cubicBezTo>
                <a:lnTo>
                  <a:pt x="11739" y="9109"/>
                </a:lnTo>
                <a:lnTo>
                  <a:pt x="11738" y="9114"/>
                </a:lnTo>
                <a:cubicBezTo>
                  <a:pt x="11737" y="9116"/>
                  <a:pt x="11737" y="9119"/>
                  <a:pt x="11738" y="9120"/>
                </a:cubicBezTo>
                <a:cubicBezTo>
                  <a:pt x="11739" y="9122"/>
                  <a:pt x="11741" y="9123"/>
                  <a:pt x="11742" y="9123"/>
                </a:cubicBezTo>
                <a:lnTo>
                  <a:pt x="11762" y="9125"/>
                </a:lnTo>
                <a:cubicBezTo>
                  <a:pt x="11762" y="9125"/>
                  <a:pt x="11763" y="9125"/>
                  <a:pt x="11763" y="9125"/>
                </a:cubicBezTo>
                <a:lnTo>
                  <a:pt x="11770" y="9124"/>
                </a:lnTo>
                <a:lnTo>
                  <a:pt x="11759" y="9139"/>
                </a:lnTo>
                <a:cubicBezTo>
                  <a:pt x="11759" y="9140"/>
                  <a:pt x="11758" y="9141"/>
                  <a:pt x="11758" y="9142"/>
                </a:cubicBezTo>
                <a:lnTo>
                  <a:pt x="11757" y="9150"/>
                </a:lnTo>
                <a:lnTo>
                  <a:pt x="11749" y="9161"/>
                </a:lnTo>
                <a:lnTo>
                  <a:pt x="11745" y="9171"/>
                </a:lnTo>
                <a:lnTo>
                  <a:pt x="11740" y="9176"/>
                </a:lnTo>
                <a:lnTo>
                  <a:pt x="11738" y="9179"/>
                </a:lnTo>
                <a:cubicBezTo>
                  <a:pt x="11738" y="9179"/>
                  <a:pt x="11737" y="9180"/>
                  <a:pt x="11737" y="9181"/>
                </a:cubicBezTo>
                <a:lnTo>
                  <a:pt x="11737" y="9188"/>
                </a:lnTo>
                <a:lnTo>
                  <a:pt x="11737" y="9191"/>
                </a:lnTo>
                <a:lnTo>
                  <a:pt x="11736" y="9193"/>
                </a:lnTo>
                <a:lnTo>
                  <a:pt x="11735" y="9197"/>
                </a:lnTo>
                <a:cubicBezTo>
                  <a:pt x="11734" y="9199"/>
                  <a:pt x="11734" y="9202"/>
                  <a:pt x="11735" y="9204"/>
                </a:cubicBezTo>
                <a:cubicBezTo>
                  <a:pt x="11736" y="9206"/>
                  <a:pt x="11737" y="9207"/>
                  <a:pt x="11739" y="9207"/>
                </a:cubicBezTo>
                <a:lnTo>
                  <a:pt x="11753" y="9205"/>
                </a:lnTo>
                <a:cubicBezTo>
                  <a:pt x="11754" y="9205"/>
                  <a:pt x="11754" y="9206"/>
                  <a:pt x="11754" y="9205"/>
                </a:cubicBezTo>
                <a:lnTo>
                  <a:pt x="11761" y="9202"/>
                </a:lnTo>
                <a:cubicBezTo>
                  <a:pt x="11761" y="9202"/>
                  <a:pt x="11761" y="9201"/>
                  <a:pt x="11761" y="9201"/>
                </a:cubicBezTo>
                <a:lnTo>
                  <a:pt x="11766" y="9196"/>
                </a:lnTo>
                <a:lnTo>
                  <a:pt x="11765" y="9199"/>
                </a:lnTo>
                <a:cubicBezTo>
                  <a:pt x="11765" y="9200"/>
                  <a:pt x="11764" y="9201"/>
                  <a:pt x="11764" y="9202"/>
                </a:cubicBezTo>
                <a:lnTo>
                  <a:pt x="11765" y="9208"/>
                </a:lnTo>
                <a:cubicBezTo>
                  <a:pt x="11765" y="9208"/>
                  <a:pt x="11765" y="9209"/>
                  <a:pt x="11765" y="9209"/>
                </a:cubicBezTo>
                <a:lnTo>
                  <a:pt x="11759" y="9215"/>
                </a:lnTo>
                <a:cubicBezTo>
                  <a:pt x="11758" y="9215"/>
                  <a:pt x="11758" y="9216"/>
                  <a:pt x="11757" y="9217"/>
                </a:cubicBezTo>
                <a:lnTo>
                  <a:pt x="11754" y="9222"/>
                </a:lnTo>
                <a:cubicBezTo>
                  <a:pt x="11752" y="9224"/>
                  <a:pt x="11752" y="9227"/>
                  <a:pt x="11753" y="9230"/>
                </a:cubicBezTo>
                <a:cubicBezTo>
                  <a:pt x="11754" y="9232"/>
                  <a:pt x="11757" y="9233"/>
                  <a:pt x="11758" y="9233"/>
                </a:cubicBezTo>
                <a:lnTo>
                  <a:pt x="11765" y="9232"/>
                </a:lnTo>
                <a:cubicBezTo>
                  <a:pt x="11766" y="9232"/>
                  <a:pt x="11766" y="9232"/>
                  <a:pt x="11767" y="9232"/>
                </a:cubicBezTo>
                <a:lnTo>
                  <a:pt x="11781" y="9222"/>
                </a:lnTo>
                <a:lnTo>
                  <a:pt x="11812" y="9211"/>
                </a:lnTo>
                <a:cubicBezTo>
                  <a:pt x="11813" y="9211"/>
                  <a:pt x="11813" y="9210"/>
                  <a:pt x="11814" y="9209"/>
                </a:cubicBezTo>
                <a:lnTo>
                  <a:pt x="11849" y="9170"/>
                </a:lnTo>
                <a:lnTo>
                  <a:pt x="11862" y="9162"/>
                </a:lnTo>
                <a:lnTo>
                  <a:pt x="11874" y="9167"/>
                </a:lnTo>
                <a:cubicBezTo>
                  <a:pt x="11876" y="9168"/>
                  <a:pt x="11877" y="9167"/>
                  <a:pt x="11878" y="9167"/>
                </a:cubicBezTo>
                <a:lnTo>
                  <a:pt x="11874" y="9176"/>
                </a:lnTo>
                <a:lnTo>
                  <a:pt x="11858" y="9196"/>
                </a:lnTo>
                <a:lnTo>
                  <a:pt x="11853" y="9206"/>
                </a:lnTo>
                <a:lnTo>
                  <a:pt x="11839" y="9236"/>
                </a:lnTo>
                <a:cubicBezTo>
                  <a:pt x="11838" y="9239"/>
                  <a:pt x="11838" y="9242"/>
                  <a:pt x="11839" y="9244"/>
                </a:cubicBezTo>
                <a:lnTo>
                  <a:pt x="11842" y="9247"/>
                </a:lnTo>
                <a:lnTo>
                  <a:pt x="11842" y="9250"/>
                </a:lnTo>
                <a:lnTo>
                  <a:pt x="11842" y="9253"/>
                </a:lnTo>
                <a:lnTo>
                  <a:pt x="11841" y="9259"/>
                </a:lnTo>
                <a:cubicBezTo>
                  <a:pt x="11839" y="9262"/>
                  <a:pt x="11840" y="9265"/>
                  <a:pt x="11842" y="9267"/>
                </a:cubicBezTo>
                <a:lnTo>
                  <a:pt x="11844" y="9268"/>
                </a:lnTo>
                <a:lnTo>
                  <a:pt x="11849" y="9277"/>
                </a:lnTo>
                <a:cubicBezTo>
                  <a:pt x="11850" y="9278"/>
                  <a:pt x="11851" y="9279"/>
                  <a:pt x="11852" y="9279"/>
                </a:cubicBezTo>
                <a:lnTo>
                  <a:pt x="11860" y="9281"/>
                </a:lnTo>
                <a:lnTo>
                  <a:pt x="11862" y="9284"/>
                </a:lnTo>
                <a:lnTo>
                  <a:pt x="11863" y="9288"/>
                </a:lnTo>
                <a:lnTo>
                  <a:pt x="11863" y="9297"/>
                </a:lnTo>
                <a:cubicBezTo>
                  <a:pt x="11864" y="9299"/>
                  <a:pt x="11865" y="9302"/>
                  <a:pt x="11867" y="9302"/>
                </a:cubicBezTo>
                <a:cubicBezTo>
                  <a:pt x="11868" y="9303"/>
                  <a:pt x="11869" y="9304"/>
                  <a:pt x="11870" y="9303"/>
                </a:cubicBezTo>
                <a:lnTo>
                  <a:pt x="11869" y="9306"/>
                </a:lnTo>
                <a:cubicBezTo>
                  <a:pt x="11869" y="9307"/>
                  <a:pt x="11869" y="9308"/>
                  <a:pt x="11869" y="9309"/>
                </a:cubicBezTo>
                <a:lnTo>
                  <a:pt x="11870" y="9319"/>
                </a:lnTo>
                <a:cubicBezTo>
                  <a:pt x="11871" y="9320"/>
                  <a:pt x="11871" y="9320"/>
                  <a:pt x="11872" y="9321"/>
                </a:cubicBezTo>
                <a:lnTo>
                  <a:pt x="11875" y="9328"/>
                </a:lnTo>
                <a:cubicBezTo>
                  <a:pt x="11876" y="9328"/>
                  <a:pt x="11876" y="9329"/>
                  <a:pt x="11877" y="9329"/>
                </a:cubicBezTo>
                <a:lnTo>
                  <a:pt x="11883" y="9334"/>
                </a:lnTo>
                <a:lnTo>
                  <a:pt x="11889" y="9337"/>
                </a:lnTo>
                <a:cubicBezTo>
                  <a:pt x="11890" y="9338"/>
                  <a:pt x="11891" y="9338"/>
                  <a:pt x="11891" y="9338"/>
                </a:cubicBezTo>
                <a:lnTo>
                  <a:pt x="11904" y="9338"/>
                </a:lnTo>
                <a:lnTo>
                  <a:pt x="11928" y="9332"/>
                </a:lnTo>
                <a:lnTo>
                  <a:pt x="11932" y="9334"/>
                </a:lnTo>
                <a:lnTo>
                  <a:pt x="11927" y="9348"/>
                </a:lnTo>
                <a:lnTo>
                  <a:pt x="11924" y="9353"/>
                </a:lnTo>
                <a:lnTo>
                  <a:pt x="11907" y="9362"/>
                </a:lnTo>
                <a:cubicBezTo>
                  <a:pt x="11906" y="9362"/>
                  <a:pt x="11905" y="9362"/>
                  <a:pt x="11905" y="9363"/>
                </a:cubicBezTo>
                <a:lnTo>
                  <a:pt x="11901" y="9369"/>
                </a:lnTo>
                <a:cubicBezTo>
                  <a:pt x="11900" y="9370"/>
                  <a:pt x="11899" y="9371"/>
                  <a:pt x="11899" y="9373"/>
                </a:cubicBezTo>
                <a:lnTo>
                  <a:pt x="11896" y="9393"/>
                </a:lnTo>
                <a:cubicBezTo>
                  <a:pt x="11896" y="9394"/>
                  <a:pt x="11896" y="9395"/>
                  <a:pt x="11896" y="9395"/>
                </a:cubicBezTo>
                <a:lnTo>
                  <a:pt x="11897" y="9402"/>
                </a:lnTo>
                <a:cubicBezTo>
                  <a:pt x="11897" y="9403"/>
                  <a:pt x="11897" y="9404"/>
                  <a:pt x="11898" y="9404"/>
                </a:cubicBezTo>
                <a:lnTo>
                  <a:pt x="11900" y="9408"/>
                </a:lnTo>
                <a:cubicBezTo>
                  <a:pt x="11901" y="9411"/>
                  <a:pt x="11902" y="9412"/>
                  <a:pt x="11905" y="9412"/>
                </a:cubicBezTo>
                <a:lnTo>
                  <a:pt x="11907" y="9412"/>
                </a:lnTo>
                <a:cubicBezTo>
                  <a:pt x="11909" y="9411"/>
                  <a:pt x="11911" y="9409"/>
                  <a:pt x="11911" y="9406"/>
                </a:cubicBezTo>
                <a:lnTo>
                  <a:pt x="11912" y="9401"/>
                </a:lnTo>
                <a:lnTo>
                  <a:pt x="11912" y="9400"/>
                </a:lnTo>
                <a:lnTo>
                  <a:pt x="11917" y="9403"/>
                </a:lnTo>
                <a:cubicBezTo>
                  <a:pt x="11915" y="9403"/>
                  <a:pt x="11913" y="9405"/>
                  <a:pt x="11913" y="9407"/>
                </a:cubicBezTo>
                <a:lnTo>
                  <a:pt x="11912" y="9412"/>
                </a:lnTo>
                <a:cubicBezTo>
                  <a:pt x="11911" y="9413"/>
                  <a:pt x="11912" y="9414"/>
                  <a:pt x="11912" y="9415"/>
                </a:cubicBezTo>
                <a:lnTo>
                  <a:pt x="11912" y="9421"/>
                </a:lnTo>
                <a:lnTo>
                  <a:pt x="11908" y="9422"/>
                </a:lnTo>
                <a:cubicBezTo>
                  <a:pt x="11907" y="9422"/>
                  <a:pt x="11906" y="9423"/>
                  <a:pt x="11906" y="9423"/>
                </a:cubicBezTo>
                <a:lnTo>
                  <a:pt x="11872" y="9444"/>
                </a:lnTo>
                <a:lnTo>
                  <a:pt x="11862" y="9446"/>
                </a:lnTo>
                <a:cubicBezTo>
                  <a:pt x="11861" y="9447"/>
                  <a:pt x="11861" y="9448"/>
                  <a:pt x="11860" y="9448"/>
                </a:cubicBezTo>
                <a:lnTo>
                  <a:pt x="11856" y="9451"/>
                </a:lnTo>
                <a:cubicBezTo>
                  <a:pt x="11856" y="9452"/>
                  <a:pt x="11855" y="9452"/>
                  <a:pt x="11855" y="9453"/>
                </a:cubicBezTo>
                <a:lnTo>
                  <a:pt x="11849" y="9467"/>
                </a:lnTo>
                <a:lnTo>
                  <a:pt x="11846" y="9470"/>
                </a:lnTo>
                <a:cubicBezTo>
                  <a:pt x="11844" y="9471"/>
                  <a:pt x="11843" y="9474"/>
                  <a:pt x="11844" y="9476"/>
                </a:cubicBezTo>
                <a:cubicBezTo>
                  <a:pt x="11844" y="9479"/>
                  <a:pt x="11846" y="9481"/>
                  <a:pt x="11848" y="9481"/>
                </a:cubicBezTo>
                <a:lnTo>
                  <a:pt x="11851" y="9483"/>
                </a:lnTo>
                <a:cubicBezTo>
                  <a:pt x="11852" y="9483"/>
                  <a:pt x="11852" y="9483"/>
                  <a:pt x="11853" y="9483"/>
                </a:cubicBezTo>
                <a:cubicBezTo>
                  <a:pt x="11853" y="9483"/>
                  <a:pt x="11854" y="9483"/>
                  <a:pt x="11854" y="9483"/>
                </a:cubicBezTo>
                <a:lnTo>
                  <a:pt x="11869" y="9478"/>
                </a:lnTo>
                <a:cubicBezTo>
                  <a:pt x="11869" y="9478"/>
                  <a:pt x="11870" y="9478"/>
                  <a:pt x="11870" y="9477"/>
                </a:cubicBezTo>
                <a:lnTo>
                  <a:pt x="11874" y="9475"/>
                </a:lnTo>
                <a:lnTo>
                  <a:pt x="11878" y="9473"/>
                </a:lnTo>
                <a:lnTo>
                  <a:pt x="11893" y="9476"/>
                </a:lnTo>
                <a:cubicBezTo>
                  <a:pt x="11894" y="9477"/>
                  <a:pt x="11896" y="9476"/>
                  <a:pt x="11897" y="9475"/>
                </a:cubicBezTo>
                <a:lnTo>
                  <a:pt x="11899" y="9472"/>
                </a:lnTo>
                <a:lnTo>
                  <a:pt x="11940" y="9463"/>
                </a:lnTo>
                <a:cubicBezTo>
                  <a:pt x="11943" y="9463"/>
                  <a:pt x="11944" y="9461"/>
                  <a:pt x="11944" y="9458"/>
                </a:cubicBezTo>
                <a:lnTo>
                  <a:pt x="11944" y="9453"/>
                </a:lnTo>
                <a:cubicBezTo>
                  <a:pt x="11944" y="9450"/>
                  <a:pt x="11943" y="9448"/>
                  <a:pt x="11941" y="9447"/>
                </a:cubicBezTo>
                <a:lnTo>
                  <a:pt x="11939" y="9446"/>
                </a:lnTo>
                <a:lnTo>
                  <a:pt x="11937" y="9439"/>
                </a:lnTo>
                <a:lnTo>
                  <a:pt x="11937" y="9431"/>
                </a:lnTo>
                <a:lnTo>
                  <a:pt x="11939" y="9426"/>
                </a:lnTo>
                <a:lnTo>
                  <a:pt x="11961" y="9411"/>
                </a:lnTo>
                <a:cubicBezTo>
                  <a:pt x="11961" y="9410"/>
                  <a:pt x="11961" y="9411"/>
                  <a:pt x="11962" y="9410"/>
                </a:cubicBezTo>
                <a:lnTo>
                  <a:pt x="11972" y="9395"/>
                </a:lnTo>
                <a:lnTo>
                  <a:pt x="11980" y="9377"/>
                </a:lnTo>
                <a:lnTo>
                  <a:pt x="11979" y="9382"/>
                </a:lnTo>
                <a:cubicBezTo>
                  <a:pt x="11978" y="9384"/>
                  <a:pt x="11979" y="9386"/>
                  <a:pt x="11980" y="9388"/>
                </a:cubicBezTo>
                <a:cubicBezTo>
                  <a:pt x="11981" y="9390"/>
                  <a:pt x="11982" y="9391"/>
                  <a:pt x="11984" y="9391"/>
                </a:cubicBezTo>
                <a:lnTo>
                  <a:pt x="11990" y="9391"/>
                </a:lnTo>
                <a:cubicBezTo>
                  <a:pt x="11990" y="9391"/>
                  <a:pt x="11991" y="9390"/>
                  <a:pt x="11992" y="9390"/>
                </a:cubicBezTo>
                <a:lnTo>
                  <a:pt x="12002" y="9383"/>
                </a:lnTo>
                <a:lnTo>
                  <a:pt x="12018" y="9378"/>
                </a:lnTo>
                <a:lnTo>
                  <a:pt x="12020" y="9384"/>
                </a:lnTo>
                <a:cubicBezTo>
                  <a:pt x="12021" y="9385"/>
                  <a:pt x="12021" y="9386"/>
                  <a:pt x="12022" y="9387"/>
                </a:cubicBezTo>
                <a:lnTo>
                  <a:pt x="12025" y="9390"/>
                </a:lnTo>
                <a:cubicBezTo>
                  <a:pt x="12026" y="9391"/>
                  <a:pt x="12028" y="9391"/>
                  <a:pt x="12029" y="9391"/>
                </a:cubicBezTo>
                <a:lnTo>
                  <a:pt x="12068" y="9384"/>
                </a:lnTo>
                <a:lnTo>
                  <a:pt x="12073" y="9389"/>
                </a:lnTo>
                <a:cubicBezTo>
                  <a:pt x="12075" y="9391"/>
                  <a:pt x="12078" y="9391"/>
                  <a:pt x="12080" y="9389"/>
                </a:cubicBezTo>
                <a:lnTo>
                  <a:pt x="12097" y="9367"/>
                </a:lnTo>
                <a:lnTo>
                  <a:pt x="12112" y="9363"/>
                </a:lnTo>
                <a:cubicBezTo>
                  <a:pt x="12113" y="9363"/>
                  <a:pt x="12114" y="9363"/>
                  <a:pt x="12114" y="9362"/>
                </a:cubicBezTo>
                <a:lnTo>
                  <a:pt x="12117" y="9360"/>
                </a:lnTo>
                <a:cubicBezTo>
                  <a:pt x="12118" y="9360"/>
                  <a:pt x="12118" y="9360"/>
                  <a:pt x="12119" y="9359"/>
                </a:cubicBezTo>
                <a:lnTo>
                  <a:pt x="12122" y="9353"/>
                </a:lnTo>
                <a:cubicBezTo>
                  <a:pt x="12123" y="9353"/>
                  <a:pt x="12123" y="9353"/>
                  <a:pt x="12124" y="9353"/>
                </a:cubicBezTo>
                <a:lnTo>
                  <a:pt x="12124" y="9352"/>
                </a:lnTo>
                <a:cubicBezTo>
                  <a:pt x="12124" y="9354"/>
                  <a:pt x="12126" y="9356"/>
                  <a:pt x="12128" y="9357"/>
                </a:cubicBezTo>
                <a:lnTo>
                  <a:pt x="12132" y="9357"/>
                </a:lnTo>
                <a:cubicBezTo>
                  <a:pt x="12135" y="9358"/>
                  <a:pt x="12137" y="9357"/>
                  <a:pt x="12138" y="9354"/>
                </a:cubicBezTo>
                <a:lnTo>
                  <a:pt x="12139" y="9350"/>
                </a:lnTo>
                <a:cubicBezTo>
                  <a:pt x="12140" y="9350"/>
                  <a:pt x="12140" y="9350"/>
                  <a:pt x="12141" y="9350"/>
                </a:cubicBezTo>
                <a:lnTo>
                  <a:pt x="12143" y="9350"/>
                </a:lnTo>
                <a:cubicBezTo>
                  <a:pt x="12144" y="9350"/>
                  <a:pt x="12145" y="9350"/>
                  <a:pt x="12146" y="9349"/>
                </a:cubicBezTo>
                <a:lnTo>
                  <a:pt x="12154" y="9343"/>
                </a:lnTo>
                <a:lnTo>
                  <a:pt x="12160" y="9348"/>
                </a:lnTo>
                <a:cubicBezTo>
                  <a:pt x="12160" y="9348"/>
                  <a:pt x="12161" y="9348"/>
                  <a:pt x="12162" y="9349"/>
                </a:cubicBezTo>
                <a:lnTo>
                  <a:pt x="12165" y="9350"/>
                </a:lnTo>
                <a:cubicBezTo>
                  <a:pt x="12167" y="9351"/>
                  <a:pt x="12169" y="9351"/>
                  <a:pt x="12170" y="9350"/>
                </a:cubicBezTo>
                <a:lnTo>
                  <a:pt x="12174" y="9346"/>
                </a:lnTo>
                <a:cubicBezTo>
                  <a:pt x="12176" y="9345"/>
                  <a:pt x="12177" y="9343"/>
                  <a:pt x="12177" y="9340"/>
                </a:cubicBezTo>
                <a:cubicBezTo>
                  <a:pt x="12177" y="9338"/>
                  <a:pt x="12176" y="9337"/>
                  <a:pt x="12175" y="9336"/>
                </a:cubicBezTo>
                <a:lnTo>
                  <a:pt x="12172" y="9333"/>
                </a:lnTo>
                <a:lnTo>
                  <a:pt x="12176" y="9333"/>
                </a:lnTo>
                <a:lnTo>
                  <a:pt x="12184" y="9338"/>
                </a:lnTo>
                <a:cubicBezTo>
                  <a:pt x="12185" y="9338"/>
                  <a:pt x="12186" y="9338"/>
                  <a:pt x="12186" y="9338"/>
                </a:cubicBezTo>
                <a:lnTo>
                  <a:pt x="12190" y="9338"/>
                </a:lnTo>
                <a:cubicBezTo>
                  <a:pt x="12190" y="9338"/>
                  <a:pt x="12191" y="9338"/>
                  <a:pt x="12191" y="9337"/>
                </a:cubicBezTo>
                <a:lnTo>
                  <a:pt x="12194" y="9336"/>
                </a:lnTo>
                <a:lnTo>
                  <a:pt x="12202" y="9328"/>
                </a:lnTo>
                <a:cubicBezTo>
                  <a:pt x="12203" y="9327"/>
                  <a:pt x="12204" y="9325"/>
                  <a:pt x="12204" y="9323"/>
                </a:cubicBezTo>
                <a:cubicBezTo>
                  <a:pt x="12204" y="9322"/>
                  <a:pt x="12204" y="9320"/>
                  <a:pt x="12203" y="9319"/>
                </a:cubicBezTo>
                <a:lnTo>
                  <a:pt x="12202" y="9318"/>
                </a:lnTo>
                <a:lnTo>
                  <a:pt x="12203" y="9316"/>
                </a:lnTo>
                <a:lnTo>
                  <a:pt x="12207" y="9315"/>
                </a:lnTo>
                <a:lnTo>
                  <a:pt x="12211" y="9315"/>
                </a:lnTo>
                <a:lnTo>
                  <a:pt x="12211" y="9324"/>
                </a:lnTo>
                <a:lnTo>
                  <a:pt x="12211" y="9328"/>
                </a:lnTo>
                <a:lnTo>
                  <a:pt x="12211" y="9331"/>
                </a:lnTo>
                <a:lnTo>
                  <a:pt x="12209" y="9335"/>
                </a:lnTo>
                <a:lnTo>
                  <a:pt x="12205" y="9338"/>
                </a:lnTo>
                <a:cubicBezTo>
                  <a:pt x="12205" y="9338"/>
                  <a:pt x="12205" y="9338"/>
                  <a:pt x="12205" y="9339"/>
                </a:cubicBezTo>
                <a:lnTo>
                  <a:pt x="12202" y="9344"/>
                </a:lnTo>
                <a:cubicBezTo>
                  <a:pt x="12201" y="9345"/>
                  <a:pt x="12201" y="9345"/>
                  <a:pt x="12201" y="9346"/>
                </a:cubicBezTo>
                <a:lnTo>
                  <a:pt x="12199" y="9357"/>
                </a:lnTo>
                <a:cubicBezTo>
                  <a:pt x="12199" y="9359"/>
                  <a:pt x="12200" y="9362"/>
                  <a:pt x="12202" y="9364"/>
                </a:cubicBezTo>
                <a:cubicBezTo>
                  <a:pt x="12203" y="9365"/>
                  <a:pt x="12206" y="9365"/>
                  <a:pt x="12207" y="9364"/>
                </a:cubicBezTo>
                <a:lnTo>
                  <a:pt x="12211" y="9360"/>
                </a:lnTo>
                <a:cubicBezTo>
                  <a:pt x="12212" y="9360"/>
                  <a:pt x="12212" y="9359"/>
                  <a:pt x="12212" y="9358"/>
                </a:cubicBezTo>
                <a:lnTo>
                  <a:pt x="12215" y="9355"/>
                </a:lnTo>
                <a:cubicBezTo>
                  <a:pt x="12215" y="9358"/>
                  <a:pt x="12217" y="9359"/>
                  <a:pt x="12219" y="9360"/>
                </a:cubicBezTo>
                <a:cubicBezTo>
                  <a:pt x="12221" y="9361"/>
                  <a:pt x="12223" y="9359"/>
                  <a:pt x="12224" y="9357"/>
                </a:cubicBezTo>
                <a:lnTo>
                  <a:pt x="12227" y="9352"/>
                </a:lnTo>
                <a:lnTo>
                  <a:pt x="12225" y="9361"/>
                </a:lnTo>
                <a:cubicBezTo>
                  <a:pt x="12225" y="9363"/>
                  <a:pt x="12225" y="9365"/>
                  <a:pt x="12226" y="9366"/>
                </a:cubicBezTo>
                <a:cubicBezTo>
                  <a:pt x="12227" y="9368"/>
                  <a:pt x="12229" y="9369"/>
                  <a:pt x="12230" y="9369"/>
                </a:cubicBezTo>
                <a:lnTo>
                  <a:pt x="12238" y="9368"/>
                </a:lnTo>
                <a:cubicBezTo>
                  <a:pt x="12238" y="9368"/>
                  <a:pt x="12239" y="9368"/>
                  <a:pt x="12239" y="9368"/>
                </a:cubicBezTo>
                <a:lnTo>
                  <a:pt x="12245" y="9365"/>
                </a:lnTo>
                <a:cubicBezTo>
                  <a:pt x="12245" y="9364"/>
                  <a:pt x="12246" y="9365"/>
                  <a:pt x="12247" y="9364"/>
                </a:cubicBezTo>
                <a:lnTo>
                  <a:pt x="12252" y="9357"/>
                </a:lnTo>
                <a:lnTo>
                  <a:pt x="12261" y="9339"/>
                </a:lnTo>
                <a:lnTo>
                  <a:pt x="12278" y="9323"/>
                </a:lnTo>
                <a:cubicBezTo>
                  <a:pt x="12279" y="9322"/>
                  <a:pt x="12280" y="9321"/>
                  <a:pt x="12280" y="9319"/>
                </a:cubicBezTo>
                <a:lnTo>
                  <a:pt x="12280" y="9315"/>
                </a:lnTo>
                <a:cubicBezTo>
                  <a:pt x="12280" y="9313"/>
                  <a:pt x="12279" y="9310"/>
                  <a:pt x="12278" y="9309"/>
                </a:cubicBezTo>
                <a:lnTo>
                  <a:pt x="12277" y="9309"/>
                </a:lnTo>
                <a:lnTo>
                  <a:pt x="12281" y="9302"/>
                </a:lnTo>
                <a:cubicBezTo>
                  <a:pt x="12281" y="9301"/>
                  <a:pt x="12281" y="9301"/>
                  <a:pt x="12282" y="9300"/>
                </a:cubicBezTo>
                <a:lnTo>
                  <a:pt x="12283" y="9294"/>
                </a:lnTo>
                <a:cubicBezTo>
                  <a:pt x="12283" y="9292"/>
                  <a:pt x="12283" y="9289"/>
                  <a:pt x="12282" y="9287"/>
                </a:cubicBezTo>
                <a:cubicBezTo>
                  <a:pt x="12281" y="9286"/>
                  <a:pt x="12279" y="9285"/>
                  <a:pt x="12278" y="9285"/>
                </a:cubicBezTo>
                <a:lnTo>
                  <a:pt x="12280" y="9278"/>
                </a:lnTo>
                <a:cubicBezTo>
                  <a:pt x="12280" y="9277"/>
                  <a:pt x="12280" y="9276"/>
                  <a:pt x="12280" y="9275"/>
                </a:cubicBezTo>
                <a:lnTo>
                  <a:pt x="12282" y="9277"/>
                </a:lnTo>
                <a:lnTo>
                  <a:pt x="12283" y="9290"/>
                </a:lnTo>
                <a:lnTo>
                  <a:pt x="12285" y="9295"/>
                </a:lnTo>
                <a:cubicBezTo>
                  <a:pt x="12286" y="9298"/>
                  <a:pt x="12288" y="9299"/>
                  <a:pt x="12290" y="9299"/>
                </a:cubicBezTo>
                <a:lnTo>
                  <a:pt x="12294" y="9298"/>
                </a:lnTo>
                <a:cubicBezTo>
                  <a:pt x="12295" y="9298"/>
                  <a:pt x="12297" y="9297"/>
                  <a:pt x="12298" y="9295"/>
                </a:cubicBezTo>
                <a:lnTo>
                  <a:pt x="12299" y="9293"/>
                </a:lnTo>
                <a:cubicBezTo>
                  <a:pt x="12300" y="9292"/>
                  <a:pt x="12300" y="9290"/>
                  <a:pt x="12300" y="9289"/>
                </a:cubicBezTo>
                <a:lnTo>
                  <a:pt x="12299" y="9281"/>
                </a:lnTo>
                <a:lnTo>
                  <a:pt x="12299" y="9279"/>
                </a:lnTo>
                <a:lnTo>
                  <a:pt x="12307" y="9275"/>
                </a:lnTo>
                <a:lnTo>
                  <a:pt x="12320" y="9273"/>
                </a:lnTo>
                <a:cubicBezTo>
                  <a:pt x="12320" y="9272"/>
                  <a:pt x="12321" y="9272"/>
                  <a:pt x="12322" y="9272"/>
                </a:cubicBezTo>
                <a:lnTo>
                  <a:pt x="12326" y="9268"/>
                </a:lnTo>
                <a:lnTo>
                  <a:pt x="12330" y="9263"/>
                </a:lnTo>
                <a:lnTo>
                  <a:pt x="12332" y="9268"/>
                </a:lnTo>
                <a:cubicBezTo>
                  <a:pt x="12333" y="9269"/>
                  <a:pt x="12334" y="9270"/>
                  <a:pt x="12336" y="9271"/>
                </a:cubicBezTo>
                <a:lnTo>
                  <a:pt x="12341" y="9273"/>
                </a:lnTo>
                <a:cubicBezTo>
                  <a:pt x="12341" y="9274"/>
                  <a:pt x="12342" y="9274"/>
                  <a:pt x="12342" y="9274"/>
                </a:cubicBezTo>
                <a:lnTo>
                  <a:pt x="12364" y="9272"/>
                </a:lnTo>
                <a:cubicBezTo>
                  <a:pt x="12366" y="9272"/>
                  <a:pt x="12367" y="9270"/>
                  <a:pt x="12368" y="9268"/>
                </a:cubicBezTo>
                <a:lnTo>
                  <a:pt x="12370" y="9264"/>
                </a:lnTo>
                <a:cubicBezTo>
                  <a:pt x="12371" y="9263"/>
                  <a:pt x="12371" y="9263"/>
                  <a:pt x="12371" y="9262"/>
                </a:cubicBezTo>
                <a:lnTo>
                  <a:pt x="12372" y="9258"/>
                </a:lnTo>
                <a:lnTo>
                  <a:pt x="12374" y="9264"/>
                </a:lnTo>
                <a:cubicBezTo>
                  <a:pt x="12375" y="9265"/>
                  <a:pt x="12376" y="9266"/>
                  <a:pt x="12377" y="9266"/>
                </a:cubicBezTo>
                <a:lnTo>
                  <a:pt x="12381" y="9268"/>
                </a:lnTo>
                <a:cubicBezTo>
                  <a:pt x="12383" y="9269"/>
                  <a:pt x="12386" y="9269"/>
                  <a:pt x="12387" y="9267"/>
                </a:cubicBezTo>
                <a:lnTo>
                  <a:pt x="12389" y="9264"/>
                </a:lnTo>
                <a:lnTo>
                  <a:pt x="12391" y="9264"/>
                </a:lnTo>
                <a:cubicBezTo>
                  <a:pt x="12393" y="9264"/>
                  <a:pt x="12395" y="9262"/>
                  <a:pt x="12396" y="9260"/>
                </a:cubicBezTo>
                <a:lnTo>
                  <a:pt x="12397" y="9256"/>
                </a:lnTo>
                <a:cubicBezTo>
                  <a:pt x="12398" y="9254"/>
                  <a:pt x="12398" y="9252"/>
                  <a:pt x="12397" y="9250"/>
                </a:cubicBezTo>
                <a:cubicBezTo>
                  <a:pt x="12398" y="9250"/>
                  <a:pt x="12398" y="9251"/>
                  <a:pt x="12399" y="9251"/>
                </a:cubicBezTo>
                <a:lnTo>
                  <a:pt x="12405" y="9251"/>
                </a:lnTo>
                <a:cubicBezTo>
                  <a:pt x="12405" y="9252"/>
                  <a:pt x="12406" y="9251"/>
                  <a:pt x="12407" y="9251"/>
                </a:cubicBezTo>
                <a:lnTo>
                  <a:pt x="12421" y="9246"/>
                </a:lnTo>
                <a:cubicBezTo>
                  <a:pt x="12422" y="9246"/>
                  <a:pt x="12423" y="9245"/>
                  <a:pt x="12423" y="9245"/>
                </a:cubicBezTo>
                <a:lnTo>
                  <a:pt x="12428" y="9240"/>
                </a:lnTo>
                <a:cubicBezTo>
                  <a:pt x="12429" y="9239"/>
                  <a:pt x="12430" y="9238"/>
                  <a:pt x="12430" y="9236"/>
                </a:cubicBezTo>
                <a:cubicBezTo>
                  <a:pt x="12430" y="9235"/>
                  <a:pt x="12430" y="9233"/>
                  <a:pt x="12429" y="9232"/>
                </a:cubicBezTo>
                <a:lnTo>
                  <a:pt x="12430" y="9232"/>
                </a:lnTo>
                <a:cubicBezTo>
                  <a:pt x="12431" y="9231"/>
                  <a:pt x="12432" y="9229"/>
                  <a:pt x="12432" y="9227"/>
                </a:cubicBezTo>
                <a:cubicBezTo>
                  <a:pt x="12432" y="9225"/>
                  <a:pt x="12432" y="9224"/>
                  <a:pt x="12431" y="9222"/>
                </a:cubicBezTo>
                <a:lnTo>
                  <a:pt x="12428" y="9217"/>
                </a:lnTo>
                <a:cubicBezTo>
                  <a:pt x="12427" y="9217"/>
                  <a:pt x="12427" y="9217"/>
                  <a:pt x="12427" y="9217"/>
                </a:cubicBezTo>
                <a:lnTo>
                  <a:pt x="12428" y="9213"/>
                </a:lnTo>
                <a:cubicBezTo>
                  <a:pt x="12428" y="9213"/>
                  <a:pt x="12429" y="9212"/>
                  <a:pt x="12429" y="9211"/>
                </a:cubicBezTo>
                <a:lnTo>
                  <a:pt x="12428" y="9207"/>
                </a:lnTo>
                <a:lnTo>
                  <a:pt x="12448" y="9206"/>
                </a:lnTo>
                <a:cubicBezTo>
                  <a:pt x="12449" y="9206"/>
                  <a:pt x="12450" y="9206"/>
                  <a:pt x="12450" y="9206"/>
                </a:cubicBezTo>
                <a:lnTo>
                  <a:pt x="12458" y="9202"/>
                </a:lnTo>
                <a:cubicBezTo>
                  <a:pt x="12460" y="9201"/>
                  <a:pt x="12462" y="9198"/>
                  <a:pt x="12461" y="9195"/>
                </a:cubicBezTo>
                <a:lnTo>
                  <a:pt x="12461" y="9200"/>
                </a:lnTo>
                <a:cubicBezTo>
                  <a:pt x="12461" y="9201"/>
                  <a:pt x="12461" y="9203"/>
                  <a:pt x="12462" y="9205"/>
                </a:cubicBezTo>
                <a:cubicBezTo>
                  <a:pt x="12463" y="9206"/>
                  <a:pt x="12465" y="9207"/>
                  <a:pt x="12466" y="9207"/>
                </a:cubicBezTo>
                <a:lnTo>
                  <a:pt x="12502" y="9206"/>
                </a:lnTo>
                <a:cubicBezTo>
                  <a:pt x="12503" y="9206"/>
                  <a:pt x="12503" y="9205"/>
                  <a:pt x="12504" y="9205"/>
                </a:cubicBezTo>
                <a:lnTo>
                  <a:pt x="12506" y="9203"/>
                </a:lnTo>
                <a:cubicBezTo>
                  <a:pt x="12507" y="9202"/>
                  <a:pt x="12508" y="9201"/>
                  <a:pt x="12508" y="9201"/>
                </a:cubicBezTo>
                <a:lnTo>
                  <a:pt x="12509" y="9197"/>
                </a:lnTo>
                <a:cubicBezTo>
                  <a:pt x="12510" y="9197"/>
                  <a:pt x="12510" y="9196"/>
                  <a:pt x="12510" y="9195"/>
                </a:cubicBezTo>
                <a:lnTo>
                  <a:pt x="12511" y="9187"/>
                </a:lnTo>
                <a:cubicBezTo>
                  <a:pt x="12512" y="9186"/>
                  <a:pt x="12513" y="9185"/>
                  <a:pt x="12514" y="9184"/>
                </a:cubicBezTo>
                <a:lnTo>
                  <a:pt x="12515" y="9183"/>
                </a:lnTo>
                <a:cubicBezTo>
                  <a:pt x="12516" y="9182"/>
                  <a:pt x="12516" y="9181"/>
                  <a:pt x="12516" y="9180"/>
                </a:cubicBezTo>
                <a:lnTo>
                  <a:pt x="12517" y="9171"/>
                </a:lnTo>
                <a:lnTo>
                  <a:pt x="12518" y="9162"/>
                </a:lnTo>
                <a:cubicBezTo>
                  <a:pt x="12518" y="9161"/>
                  <a:pt x="12517" y="9161"/>
                  <a:pt x="12517" y="9160"/>
                </a:cubicBezTo>
                <a:lnTo>
                  <a:pt x="12516" y="9153"/>
                </a:lnTo>
                <a:cubicBezTo>
                  <a:pt x="12516" y="9152"/>
                  <a:pt x="12515" y="9152"/>
                  <a:pt x="12515" y="9151"/>
                </a:cubicBezTo>
                <a:lnTo>
                  <a:pt x="12528" y="9146"/>
                </a:lnTo>
                <a:cubicBezTo>
                  <a:pt x="12528" y="9146"/>
                  <a:pt x="12529" y="9146"/>
                  <a:pt x="12529" y="9145"/>
                </a:cubicBezTo>
                <a:lnTo>
                  <a:pt x="12533" y="9142"/>
                </a:lnTo>
                <a:lnTo>
                  <a:pt x="12533" y="9143"/>
                </a:lnTo>
                <a:cubicBezTo>
                  <a:pt x="12533" y="9145"/>
                  <a:pt x="12534" y="9148"/>
                  <a:pt x="12535" y="9149"/>
                </a:cubicBezTo>
                <a:lnTo>
                  <a:pt x="12533" y="9154"/>
                </a:lnTo>
                <a:cubicBezTo>
                  <a:pt x="12533" y="9155"/>
                  <a:pt x="12534" y="9155"/>
                  <a:pt x="12533" y="9156"/>
                </a:cubicBezTo>
                <a:lnTo>
                  <a:pt x="12533" y="9165"/>
                </a:lnTo>
                <a:cubicBezTo>
                  <a:pt x="12533" y="9166"/>
                  <a:pt x="12533" y="9167"/>
                  <a:pt x="12533" y="9168"/>
                </a:cubicBezTo>
                <a:lnTo>
                  <a:pt x="12535" y="9172"/>
                </a:lnTo>
                <a:cubicBezTo>
                  <a:pt x="12535" y="9173"/>
                  <a:pt x="12536" y="9173"/>
                  <a:pt x="12536" y="9174"/>
                </a:cubicBezTo>
                <a:lnTo>
                  <a:pt x="12556" y="9203"/>
                </a:lnTo>
                <a:cubicBezTo>
                  <a:pt x="12556" y="9204"/>
                  <a:pt x="12556" y="9204"/>
                  <a:pt x="12557" y="9205"/>
                </a:cubicBezTo>
                <a:lnTo>
                  <a:pt x="12564" y="9209"/>
                </a:lnTo>
                <a:cubicBezTo>
                  <a:pt x="12565" y="9210"/>
                  <a:pt x="12567" y="9210"/>
                  <a:pt x="12568" y="9209"/>
                </a:cubicBezTo>
                <a:lnTo>
                  <a:pt x="12573" y="9206"/>
                </a:lnTo>
                <a:cubicBezTo>
                  <a:pt x="12574" y="9205"/>
                  <a:pt x="12576" y="9203"/>
                  <a:pt x="12576" y="9201"/>
                </a:cubicBezTo>
                <a:lnTo>
                  <a:pt x="12590" y="9193"/>
                </a:lnTo>
                <a:lnTo>
                  <a:pt x="12593" y="9198"/>
                </a:lnTo>
                <a:lnTo>
                  <a:pt x="12596" y="9202"/>
                </a:lnTo>
                <a:cubicBezTo>
                  <a:pt x="12596" y="9203"/>
                  <a:pt x="12596" y="9203"/>
                  <a:pt x="12597" y="9203"/>
                </a:cubicBezTo>
                <a:lnTo>
                  <a:pt x="12601" y="9205"/>
                </a:lnTo>
                <a:cubicBezTo>
                  <a:pt x="12601" y="9206"/>
                  <a:pt x="12602" y="9206"/>
                  <a:pt x="12603" y="9206"/>
                </a:cubicBezTo>
                <a:lnTo>
                  <a:pt x="12608" y="9207"/>
                </a:lnTo>
                <a:cubicBezTo>
                  <a:pt x="12608" y="9207"/>
                  <a:pt x="12608" y="9207"/>
                  <a:pt x="12608" y="9207"/>
                </a:cubicBezTo>
                <a:cubicBezTo>
                  <a:pt x="12611" y="9207"/>
                  <a:pt x="12613" y="9204"/>
                  <a:pt x="12613" y="9201"/>
                </a:cubicBezTo>
                <a:cubicBezTo>
                  <a:pt x="12613" y="9199"/>
                  <a:pt x="12613" y="9198"/>
                  <a:pt x="12613" y="9197"/>
                </a:cubicBezTo>
                <a:lnTo>
                  <a:pt x="12611" y="9186"/>
                </a:lnTo>
                <a:cubicBezTo>
                  <a:pt x="12611" y="9185"/>
                  <a:pt x="12610" y="9185"/>
                  <a:pt x="12610" y="9184"/>
                </a:cubicBezTo>
                <a:lnTo>
                  <a:pt x="12603" y="9169"/>
                </a:lnTo>
                <a:lnTo>
                  <a:pt x="12601" y="9160"/>
                </a:lnTo>
                <a:lnTo>
                  <a:pt x="12601" y="9154"/>
                </a:lnTo>
                <a:lnTo>
                  <a:pt x="12607" y="9142"/>
                </a:lnTo>
                <a:cubicBezTo>
                  <a:pt x="12607" y="9142"/>
                  <a:pt x="12607" y="9141"/>
                  <a:pt x="12607" y="9141"/>
                </a:cubicBezTo>
                <a:lnTo>
                  <a:pt x="12609" y="9132"/>
                </a:lnTo>
                <a:lnTo>
                  <a:pt x="12612" y="9134"/>
                </a:lnTo>
                <a:cubicBezTo>
                  <a:pt x="12613" y="9135"/>
                  <a:pt x="12613" y="9136"/>
                  <a:pt x="12614" y="9136"/>
                </a:cubicBezTo>
                <a:lnTo>
                  <a:pt x="12617" y="9136"/>
                </a:lnTo>
                <a:cubicBezTo>
                  <a:pt x="12618" y="9136"/>
                  <a:pt x="12619" y="9136"/>
                  <a:pt x="12620" y="9135"/>
                </a:cubicBezTo>
                <a:lnTo>
                  <a:pt x="12621" y="9134"/>
                </a:lnTo>
                <a:lnTo>
                  <a:pt x="12631" y="9153"/>
                </a:lnTo>
                <a:lnTo>
                  <a:pt x="12631" y="9166"/>
                </a:lnTo>
                <a:cubicBezTo>
                  <a:pt x="12631" y="9168"/>
                  <a:pt x="12631" y="9169"/>
                  <a:pt x="12632" y="9171"/>
                </a:cubicBezTo>
                <a:cubicBezTo>
                  <a:pt x="12634" y="9172"/>
                  <a:pt x="12635" y="9172"/>
                  <a:pt x="12637" y="9171"/>
                </a:cubicBezTo>
                <a:lnTo>
                  <a:pt x="12650" y="9167"/>
                </a:lnTo>
                <a:cubicBezTo>
                  <a:pt x="12651" y="9167"/>
                  <a:pt x="12651" y="9166"/>
                  <a:pt x="12652" y="9165"/>
                </a:cubicBezTo>
                <a:lnTo>
                  <a:pt x="12655" y="9162"/>
                </a:lnTo>
                <a:cubicBezTo>
                  <a:pt x="12655" y="9161"/>
                  <a:pt x="12655" y="9160"/>
                  <a:pt x="12655" y="9159"/>
                </a:cubicBezTo>
                <a:lnTo>
                  <a:pt x="12657" y="9150"/>
                </a:lnTo>
                <a:lnTo>
                  <a:pt x="12658" y="9142"/>
                </a:lnTo>
                <a:cubicBezTo>
                  <a:pt x="12658" y="9141"/>
                  <a:pt x="12658" y="9140"/>
                  <a:pt x="12657" y="9139"/>
                </a:cubicBezTo>
                <a:lnTo>
                  <a:pt x="12655" y="9135"/>
                </a:lnTo>
                <a:cubicBezTo>
                  <a:pt x="12655" y="9134"/>
                  <a:pt x="12654" y="9133"/>
                  <a:pt x="12653" y="9133"/>
                </a:cubicBezTo>
                <a:lnTo>
                  <a:pt x="12651" y="9132"/>
                </a:lnTo>
                <a:lnTo>
                  <a:pt x="12645" y="9118"/>
                </a:lnTo>
                <a:cubicBezTo>
                  <a:pt x="12645" y="9117"/>
                  <a:pt x="12644" y="9117"/>
                  <a:pt x="12643" y="9116"/>
                </a:cubicBezTo>
                <a:lnTo>
                  <a:pt x="12635" y="9108"/>
                </a:lnTo>
                <a:lnTo>
                  <a:pt x="12634" y="9107"/>
                </a:lnTo>
                <a:cubicBezTo>
                  <a:pt x="12636" y="9107"/>
                  <a:pt x="12637" y="9106"/>
                  <a:pt x="12638" y="9104"/>
                </a:cubicBezTo>
                <a:lnTo>
                  <a:pt x="12639" y="9101"/>
                </a:lnTo>
                <a:cubicBezTo>
                  <a:pt x="12640" y="9100"/>
                  <a:pt x="12641" y="9098"/>
                  <a:pt x="12641" y="9097"/>
                </a:cubicBezTo>
                <a:lnTo>
                  <a:pt x="12640" y="9086"/>
                </a:lnTo>
                <a:lnTo>
                  <a:pt x="12646" y="9091"/>
                </a:lnTo>
                <a:lnTo>
                  <a:pt x="12655" y="9103"/>
                </a:lnTo>
                <a:lnTo>
                  <a:pt x="12657" y="9107"/>
                </a:lnTo>
                <a:cubicBezTo>
                  <a:pt x="12657" y="9108"/>
                  <a:pt x="12658" y="9109"/>
                  <a:pt x="12660" y="9110"/>
                </a:cubicBezTo>
                <a:cubicBezTo>
                  <a:pt x="12661" y="9110"/>
                  <a:pt x="12662" y="9110"/>
                  <a:pt x="12664" y="9109"/>
                </a:cubicBezTo>
                <a:lnTo>
                  <a:pt x="12666" y="9107"/>
                </a:lnTo>
                <a:cubicBezTo>
                  <a:pt x="12667" y="9107"/>
                  <a:pt x="12666" y="9106"/>
                  <a:pt x="12667" y="9106"/>
                </a:cubicBezTo>
                <a:lnTo>
                  <a:pt x="12671" y="9101"/>
                </a:lnTo>
                <a:lnTo>
                  <a:pt x="12693" y="9106"/>
                </a:lnTo>
                <a:cubicBezTo>
                  <a:pt x="12693" y="9106"/>
                  <a:pt x="12694" y="9106"/>
                  <a:pt x="12694" y="9106"/>
                </a:cubicBezTo>
                <a:cubicBezTo>
                  <a:pt x="12696" y="9106"/>
                  <a:pt x="12698" y="9105"/>
                  <a:pt x="12698" y="9103"/>
                </a:cubicBezTo>
                <a:lnTo>
                  <a:pt x="12702" y="9114"/>
                </a:lnTo>
                <a:cubicBezTo>
                  <a:pt x="12702" y="9115"/>
                  <a:pt x="12703" y="9116"/>
                  <a:pt x="12704" y="9116"/>
                </a:cubicBezTo>
                <a:lnTo>
                  <a:pt x="12708" y="9121"/>
                </a:lnTo>
                <a:cubicBezTo>
                  <a:pt x="12710" y="9123"/>
                  <a:pt x="12713" y="9124"/>
                  <a:pt x="12715" y="9121"/>
                </a:cubicBezTo>
                <a:lnTo>
                  <a:pt x="12716" y="9119"/>
                </a:lnTo>
                <a:cubicBezTo>
                  <a:pt x="12717" y="9118"/>
                  <a:pt x="12717" y="9116"/>
                  <a:pt x="12718" y="9115"/>
                </a:cubicBezTo>
                <a:lnTo>
                  <a:pt x="12718" y="9110"/>
                </a:lnTo>
                <a:lnTo>
                  <a:pt x="12719" y="9110"/>
                </a:lnTo>
                <a:cubicBezTo>
                  <a:pt x="12720" y="9110"/>
                  <a:pt x="12721" y="9109"/>
                  <a:pt x="12722" y="9108"/>
                </a:cubicBezTo>
                <a:lnTo>
                  <a:pt x="12724" y="9107"/>
                </a:lnTo>
                <a:cubicBezTo>
                  <a:pt x="12724" y="9106"/>
                  <a:pt x="12724" y="9106"/>
                  <a:pt x="12724" y="9106"/>
                </a:cubicBezTo>
                <a:lnTo>
                  <a:pt x="12725" y="9107"/>
                </a:lnTo>
                <a:cubicBezTo>
                  <a:pt x="12726" y="9107"/>
                  <a:pt x="12726" y="9108"/>
                  <a:pt x="12727" y="9108"/>
                </a:cubicBezTo>
                <a:lnTo>
                  <a:pt x="12730" y="9110"/>
                </a:lnTo>
                <a:cubicBezTo>
                  <a:pt x="12730" y="9110"/>
                  <a:pt x="12731" y="9110"/>
                  <a:pt x="12731" y="9110"/>
                </a:cubicBezTo>
                <a:cubicBezTo>
                  <a:pt x="12734" y="9110"/>
                  <a:pt x="12737" y="9107"/>
                  <a:pt x="12737" y="9103"/>
                </a:cubicBezTo>
                <a:cubicBezTo>
                  <a:pt x="12737" y="9102"/>
                  <a:pt x="12736" y="9101"/>
                  <a:pt x="12736" y="9100"/>
                </a:cubicBezTo>
                <a:lnTo>
                  <a:pt x="12735" y="9097"/>
                </a:lnTo>
                <a:lnTo>
                  <a:pt x="12738" y="9097"/>
                </a:lnTo>
                <a:cubicBezTo>
                  <a:pt x="12740" y="9097"/>
                  <a:pt x="12741" y="9096"/>
                  <a:pt x="12742" y="9095"/>
                </a:cubicBezTo>
                <a:lnTo>
                  <a:pt x="12745" y="9091"/>
                </a:lnTo>
                <a:lnTo>
                  <a:pt x="12751" y="9076"/>
                </a:lnTo>
                <a:lnTo>
                  <a:pt x="12754" y="9080"/>
                </a:lnTo>
                <a:cubicBezTo>
                  <a:pt x="12754" y="9080"/>
                  <a:pt x="12754" y="9080"/>
                  <a:pt x="12755" y="9081"/>
                </a:cubicBezTo>
                <a:lnTo>
                  <a:pt x="12761" y="9086"/>
                </a:lnTo>
                <a:cubicBezTo>
                  <a:pt x="12763" y="9087"/>
                  <a:pt x="12764" y="9086"/>
                  <a:pt x="12766" y="9086"/>
                </a:cubicBezTo>
                <a:lnTo>
                  <a:pt x="12771" y="9083"/>
                </a:lnTo>
                <a:cubicBezTo>
                  <a:pt x="12773" y="9082"/>
                  <a:pt x="12774" y="9080"/>
                  <a:pt x="12774" y="9078"/>
                </a:cubicBezTo>
                <a:lnTo>
                  <a:pt x="12775" y="9074"/>
                </a:lnTo>
                <a:lnTo>
                  <a:pt x="12779" y="9073"/>
                </a:lnTo>
                <a:lnTo>
                  <a:pt x="12782" y="9074"/>
                </a:lnTo>
                <a:lnTo>
                  <a:pt x="12789" y="9086"/>
                </a:lnTo>
                <a:lnTo>
                  <a:pt x="12794" y="9094"/>
                </a:lnTo>
                <a:cubicBezTo>
                  <a:pt x="12795" y="9096"/>
                  <a:pt x="12797" y="9096"/>
                  <a:pt x="12799" y="9095"/>
                </a:cubicBezTo>
                <a:lnTo>
                  <a:pt x="12802" y="9095"/>
                </a:lnTo>
                <a:cubicBezTo>
                  <a:pt x="12803" y="9094"/>
                  <a:pt x="12804" y="9093"/>
                  <a:pt x="12805" y="9092"/>
                </a:cubicBezTo>
                <a:lnTo>
                  <a:pt x="12806" y="9089"/>
                </a:lnTo>
                <a:lnTo>
                  <a:pt x="12811" y="9085"/>
                </a:lnTo>
                <a:cubicBezTo>
                  <a:pt x="12812" y="9084"/>
                  <a:pt x="12812" y="9084"/>
                  <a:pt x="12812" y="9084"/>
                </a:cubicBezTo>
                <a:lnTo>
                  <a:pt x="12814" y="9082"/>
                </a:lnTo>
                <a:cubicBezTo>
                  <a:pt x="12815" y="9081"/>
                  <a:pt x="12815" y="9080"/>
                  <a:pt x="12815" y="9078"/>
                </a:cubicBezTo>
                <a:lnTo>
                  <a:pt x="12816" y="9073"/>
                </a:lnTo>
                <a:lnTo>
                  <a:pt x="12815" y="9062"/>
                </a:lnTo>
                <a:lnTo>
                  <a:pt x="12816" y="9060"/>
                </a:lnTo>
                <a:lnTo>
                  <a:pt x="12818" y="9056"/>
                </a:lnTo>
                <a:lnTo>
                  <a:pt x="12822" y="9053"/>
                </a:lnTo>
                <a:lnTo>
                  <a:pt x="12822" y="9053"/>
                </a:lnTo>
                <a:lnTo>
                  <a:pt x="12820" y="9061"/>
                </a:lnTo>
                <a:cubicBezTo>
                  <a:pt x="12819" y="9063"/>
                  <a:pt x="12819" y="9065"/>
                  <a:pt x="12820" y="9067"/>
                </a:cubicBezTo>
                <a:cubicBezTo>
                  <a:pt x="12821" y="9069"/>
                  <a:pt x="12822" y="9070"/>
                  <a:pt x="12824" y="9070"/>
                </a:cubicBezTo>
                <a:lnTo>
                  <a:pt x="12831" y="9070"/>
                </a:lnTo>
                <a:cubicBezTo>
                  <a:pt x="12832" y="9070"/>
                  <a:pt x="12832" y="9070"/>
                  <a:pt x="12833" y="9069"/>
                </a:cubicBezTo>
                <a:lnTo>
                  <a:pt x="12852" y="9061"/>
                </a:lnTo>
                <a:lnTo>
                  <a:pt x="12860" y="9073"/>
                </a:lnTo>
                <a:cubicBezTo>
                  <a:pt x="12861" y="9074"/>
                  <a:pt x="12861" y="9074"/>
                  <a:pt x="12862" y="9074"/>
                </a:cubicBezTo>
                <a:lnTo>
                  <a:pt x="12863" y="9076"/>
                </a:lnTo>
                <a:cubicBezTo>
                  <a:pt x="12865" y="9077"/>
                  <a:pt x="12867" y="9077"/>
                  <a:pt x="12869" y="9076"/>
                </a:cubicBezTo>
                <a:cubicBezTo>
                  <a:pt x="12870" y="9075"/>
                  <a:pt x="12871" y="9073"/>
                  <a:pt x="12871" y="9071"/>
                </a:cubicBezTo>
                <a:lnTo>
                  <a:pt x="12872" y="9064"/>
                </a:lnTo>
                <a:cubicBezTo>
                  <a:pt x="12872" y="9063"/>
                  <a:pt x="12871" y="9062"/>
                  <a:pt x="12871" y="9061"/>
                </a:cubicBezTo>
                <a:lnTo>
                  <a:pt x="12869" y="9053"/>
                </a:lnTo>
                <a:lnTo>
                  <a:pt x="12869" y="9053"/>
                </a:lnTo>
                <a:cubicBezTo>
                  <a:pt x="12870" y="9053"/>
                  <a:pt x="12871" y="9054"/>
                  <a:pt x="12872" y="9053"/>
                </a:cubicBezTo>
                <a:lnTo>
                  <a:pt x="12877" y="9050"/>
                </a:lnTo>
                <a:cubicBezTo>
                  <a:pt x="12878" y="9049"/>
                  <a:pt x="12879" y="9048"/>
                  <a:pt x="12880" y="9046"/>
                </a:cubicBezTo>
                <a:lnTo>
                  <a:pt x="12882" y="9034"/>
                </a:lnTo>
                <a:lnTo>
                  <a:pt x="12885" y="9031"/>
                </a:lnTo>
                <a:lnTo>
                  <a:pt x="12886" y="9027"/>
                </a:lnTo>
                <a:cubicBezTo>
                  <a:pt x="12887" y="9025"/>
                  <a:pt x="12887" y="9024"/>
                  <a:pt x="12887" y="9023"/>
                </a:cubicBezTo>
                <a:lnTo>
                  <a:pt x="12886" y="9018"/>
                </a:lnTo>
                <a:lnTo>
                  <a:pt x="12886" y="9015"/>
                </a:lnTo>
                <a:lnTo>
                  <a:pt x="12888" y="9014"/>
                </a:lnTo>
                <a:lnTo>
                  <a:pt x="12891" y="9021"/>
                </a:lnTo>
                <a:cubicBezTo>
                  <a:pt x="12891" y="9022"/>
                  <a:pt x="12892" y="9023"/>
                  <a:pt x="12893" y="9023"/>
                </a:cubicBezTo>
                <a:lnTo>
                  <a:pt x="12895" y="9025"/>
                </a:lnTo>
                <a:cubicBezTo>
                  <a:pt x="12897" y="9026"/>
                  <a:pt x="12899" y="9026"/>
                  <a:pt x="12901" y="9024"/>
                </a:cubicBezTo>
                <a:lnTo>
                  <a:pt x="12903" y="9023"/>
                </a:lnTo>
                <a:cubicBezTo>
                  <a:pt x="12903" y="9022"/>
                  <a:pt x="12904" y="9020"/>
                  <a:pt x="12904" y="9019"/>
                </a:cubicBezTo>
                <a:lnTo>
                  <a:pt x="12905" y="9020"/>
                </a:lnTo>
                <a:cubicBezTo>
                  <a:pt x="12906" y="9021"/>
                  <a:pt x="12906" y="9023"/>
                  <a:pt x="12907" y="9023"/>
                </a:cubicBezTo>
                <a:lnTo>
                  <a:pt x="12910" y="9026"/>
                </a:lnTo>
                <a:cubicBezTo>
                  <a:pt x="12912" y="9027"/>
                  <a:pt x="12913" y="9026"/>
                  <a:pt x="12914" y="9026"/>
                </a:cubicBezTo>
                <a:lnTo>
                  <a:pt x="12915" y="9029"/>
                </a:lnTo>
                <a:cubicBezTo>
                  <a:pt x="12915" y="9032"/>
                  <a:pt x="12916" y="9034"/>
                  <a:pt x="12918" y="9035"/>
                </a:cubicBezTo>
                <a:cubicBezTo>
                  <a:pt x="12920" y="9036"/>
                  <a:pt x="12922" y="9035"/>
                  <a:pt x="12923" y="9033"/>
                </a:cubicBezTo>
                <a:lnTo>
                  <a:pt x="12928" y="9027"/>
                </a:lnTo>
                <a:lnTo>
                  <a:pt x="12928" y="9029"/>
                </a:lnTo>
                <a:cubicBezTo>
                  <a:pt x="12928" y="9031"/>
                  <a:pt x="12929" y="9034"/>
                  <a:pt x="12931" y="9035"/>
                </a:cubicBezTo>
                <a:lnTo>
                  <a:pt x="12935" y="9037"/>
                </a:lnTo>
                <a:cubicBezTo>
                  <a:pt x="12936" y="9038"/>
                  <a:pt x="12936" y="9038"/>
                  <a:pt x="12937" y="9038"/>
                </a:cubicBezTo>
                <a:lnTo>
                  <a:pt x="12955" y="9039"/>
                </a:lnTo>
                <a:lnTo>
                  <a:pt x="12965" y="9044"/>
                </a:lnTo>
                <a:lnTo>
                  <a:pt x="12987" y="9065"/>
                </a:lnTo>
                <a:cubicBezTo>
                  <a:pt x="12987" y="9065"/>
                  <a:pt x="12988" y="9066"/>
                  <a:pt x="12988" y="9066"/>
                </a:cubicBezTo>
                <a:lnTo>
                  <a:pt x="13001" y="9070"/>
                </a:lnTo>
                <a:cubicBezTo>
                  <a:pt x="13001" y="9070"/>
                  <a:pt x="13001" y="9070"/>
                  <a:pt x="13002" y="9070"/>
                </a:cubicBezTo>
                <a:cubicBezTo>
                  <a:pt x="13004" y="9070"/>
                  <a:pt x="13007" y="9067"/>
                  <a:pt x="13007" y="9064"/>
                </a:cubicBezTo>
                <a:cubicBezTo>
                  <a:pt x="13007" y="9062"/>
                  <a:pt x="13007" y="9061"/>
                  <a:pt x="13006" y="9060"/>
                </a:cubicBezTo>
                <a:lnTo>
                  <a:pt x="13004" y="9056"/>
                </a:lnTo>
                <a:lnTo>
                  <a:pt x="13002" y="9051"/>
                </a:lnTo>
                <a:lnTo>
                  <a:pt x="13001" y="9049"/>
                </a:lnTo>
                <a:lnTo>
                  <a:pt x="13002" y="9046"/>
                </a:lnTo>
                <a:cubicBezTo>
                  <a:pt x="13003" y="9044"/>
                  <a:pt x="13004" y="9042"/>
                  <a:pt x="13003" y="9040"/>
                </a:cubicBezTo>
                <a:lnTo>
                  <a:pt x="13002" y="9036"/>
                </a:lnTo>
                <a:lnTo>
                  <a:pt x="13020" y="9056"/>
                </a:lnTo>
                <a:cubicBezTo>
                  <a:pt x="13021" y="9056"/>
                  <a:pt x="13021" y="9057"/>
                  <a:pt x="13021" y="9057"/>
                </a:cubicBezTo>
                <a:lnTo>
                  <a:pt x="13031" y="9061"/>
                </a:lnTo>
                <a:cubicBezTo>
                  <a:pt x="13031" y="9062"/>
                  <a:pt x="13032" y="9061"/>
                  <a:pt x="13033" y="9061"/>
                </a:cubicBezTo>
                <a:cubicBezTo>
                  <a:pt x="13036" y="9061"/>
                  <a:pt x="13038" y="9058"/>
                  <a:pt x="13038" y="9055"/>
                </a:cubicBezTo>
                <a:cubicBezTo>
                  <a:pt x="13038" y="9053"/>
                  <a:pt x="13037" y="9052"/>
                  <a:pt x="13037" y="9051"/>
                </a:cubicBezTo>
                <a:lnTo>
                  <a:pt x="13036" y="9048"/>
                </a:lnTo>
                <a:lnTo>
                  <a:pt x="13051" y="9052"/>
                </a:lnTo>
                <a:cubicBezTo>
                  <a:pt x="13052" y="9053"/>
                  <a:pt x="13053" y="9052"/>
                  <a:pt x="13054" y="9052"/>
                </a:cubicBezTo>
                <a:lnTo>
                  <a:pt x="13057" y="9050"/>
                </a:lnTo>
                <a:cubicBezTo>
                  <a:pt x="13057" y="9050"/>
                  <a:pt x="13058" y="9049"/>
                  <a:pt x="13058" y="9048"/>
                </a:cubicBezTo>
                <a:lnTo>
                  <a:pt x="13067" y="9037"/>
                </a:lnTo>
                <a:cubicBezTo>
                  <a:pt x="13068" y="9035"/>
                  <a:pt x="13069" y="9033"/>
                  <a:pt x="13068" y="9031"/>
                </a:cubicBezTo>
                <a:cubicBezTo>
                  <a:pt x="13068" y="9030"/>
                  <a:pt x="13068" y="9029"/>
                  <a:pt x="13067" y="9028"/>
                </a:cubicBezTo>
                <a:cubicBezTo>
                  <a:pt x="13068" y="9026"/>
                  <a:pt x="13069" y="9023"/>
                  <a:pt x="13068" y="9021"/>
                </a:cubicBezTo>
                <a:lnTo>
                  <a:pt x="13065" y="9015"/>
                </a:lnTo>
                <a:lnTo>
                  <a:pt x="13063" y="9007"/>
                </a:lnTo>
                <a:lnTo>
                  <a:pt x="13064" y="9005"/>
                </a:lnTo>
                <a:lnTo>
                  <a:pt x="13066" y="9003"/>
                </a:lnTo>
                <a:cubicBezTo>
                  <a:pt x="13067" y="9002"/>
                  <a:pt x="13068" y="9002"/>
                  <a:pt x="13068" y="9000"/>
                </a:cubicBezTo>
                <a:lnTo>
                  <a:pt x="13072" y="9004"/>
                </a:lnTo>
                <a:lnTo>
                  <a:pt x="13070" y="9009"/>
                </a:lnTo>
                <a:lnTo>
                  <a:pt x="13069" y="9012"/>
                </a:lnTo>
                <a:cubicBezTo>
                  <a:pt x="13068" y="9014"/>
                  <a:pt x="13069" y="9015"/>
                  <a:pt x="13069" y="9017"/>
                </a:cubicBezTo>
                <a:cubicBezTo>
                  <a:pt x="13069" y="9019"/>
                  <a:pt x="13070" y="9020"/>
                  <a:pt x="13072" y="9021"/>
                </a:cubicBezTo>
                <a:lnTo>
                  <a:pt x="13077" y="9024"/>
                </a:lnTo>
                <a:cubicBezTo>
                  <a:pt x="13080" y="9025"/>
                  <a:pt x="13082" y="9025"/>
                  <a:pt x="13084" y="9022"/>
                </a:cubicBezTo>
                <a:lnTo>
                  <a:pt x="13088" y="9013"/>
                </a:lnTo>
                <a:cubicBezTo>
                  <a:pt x="13088" y="9014"/>
                  <a:pt x="13089" y="9015"/>
                  <a:pt x="13089" y="9015"/>
                </a:cubicBezTo>
                <a:lnTo>
                  <a:pt x="13097" y="9023"/>
                </a:lnTo>
                <a:cubicBezTo>
                  <a:pt x="13098" y="9024"/>
                  <a:pt x="13099" y="9024"/>
                  <a:pt x="13100" y="9024"/>
                </a:cubicBezTo>
                <a:lnTo>
                  <a:pt x="13134" y="9027"/>
                </a:lnTo>
                <a:cubicBezTo>
                  <a:pt x="13134" y="9027"/>
                  <a:pt x="13134" y="9026"/>
                  <a:pt x="13135" y="9026"/>
                </a:cubicBezTo>
                <a:lnTo>
                  <a:pt x="13139" y="9024"/>
                </a:lnTo>
                <a:cubicBezTo>
                  <a:pt x="13140" y="9024"/>
                  <a:pt x="13140" y="9024"/>
                  <a:pt x="13141" y="9023"/>
                </a:cubicBezTo>
                <a:lnTo>
                  <a:pt x="13147" y="9018"/>
                </a:lnTo>
                <a:lnTo>
                  <a:pt x="13150" y="9018"/>
                </a:lnTo>
                <a:lnTo>
                  <a:pt x="13156" y="9021"/>
                </a:lnTo>
                <a:lnTo>
                  <a:pt x="13158" y="9022"/>
                </a:lnTo>
                <a:cubicBezTo>
                  <a:pt x="13160" y="9022"/>
                  <a:pt x="13161" y="9021"/>
                  <a:pt x="13162" y="9020"/>
                </a:cubicBezTo>
                <a:lnTo>
                  <a:pt x="13165" y="9018"/>
                </a:lnTo>
                <a:cubicBezTo>
                  <a:pt x="13166" y="9018"/>
                  <a:pt x="13166" y="9016"/>
                  <a:pt x="13167" y="9014"/>
                </a:cubicBezTo>
                <a:lnTo>
                  <a:pt x="13167" y="9010"/>
                </a:lnTo>
                <a:lnTo>
                  <a:pt x="13170" y="9011"/>
                </a:lnTo>
                <a:cubicBezTo>
                  <a:pt x="13170" y="9011"/>
                  <a:pt x="13171" y="9012"/>
                  <a:pt x="13172" y="9012"/>
                </a:cubicBezTo>
                <a:lnTo>
                  <a:pt x="13177" y="9013"/>
                </a:lnTo>
                <a:cubicBezTo>
                  <a:pt x="13177" y="9013"/>
                  <a:pt x="13178" y="9012"/>
                  <a:pt x="13179" y="9012"/>
                </a:cubicBezTo>
                <a:lnTo>
                  <a:pt x="13180" y="9012"/>
                </a:lnTo>
                <a:cubicBezTo>
                  <a:pt x="13181" y="9012"/>
                  <a:pt x="13183" y="9011"/>
                  <a:pt x="13183" y="9010"/>
                </a:cubicBezTo>
                <a:lnTo>
                  <a:pt x="13188" y="9001"/>
                </a:lnTo>
                <a:lnTo>
                  <a:pt x="13194" y="8989"/>
                </a:lnTo>
                <a:lnTo>
                  <a:pt x="13199" y="8981"/>
                </a:lnTo>
                <a:cubicBezTo>
                  <a:pt x="13200" y="8981"/>
                  <a:pt x="13200" y="8980"/>
                  <a:pt x="13200" y="8980"/>
                </a:cubicBezTo>
                <a:lnTo>
                  <a:pt x="13200" y="8978"/>
                </a:lnTo>
                <a:lnTo>
                  <a:pt x="13202" y="8976"/>
                </a:lnTo>
                <a:lnTo>
                  <a:pt x="13204" y="8977"/>
                </a:lnTo>
                <a:lnTo>
                  <a:pt x="13208" y="8980"/>
                </a:lnTo>
                <a:cubicBezTo>
                  <a:pt x="13209" y="8981"/>
                  <a:pt x="13210" y="8982"/>
                  <a:pt x="13211" y="8982"/>
                </a:cubicBezTo>
                <a:cubicBezTo>
                  <a:pt x="13214" y="8982"/>
                  <a:pt x="13216" y="8979"/>
                  <a:pt x="13216" y="8976"/>
                </a:cubicBezTo>
                <a:cubicBezTo>
                  <a:pt x="13216" y="8975"/>
                  <a:pt x="13216" y="8974"/>
                  <a:pt x="13216" y="8973"/>
                </a:cubicBezTo>
                <a:lnTo>
                  <a:pt x="13215" y="8968"/>
                </a:lnTo>
                <a:lnTo>
                  <a:pt x="13214" y="8963"/>
                </a:lnTo>
                <a:lnTo>
                  <a:pt x="13214" y="8963"/>
                </a:lnTo>
                <a:cubicBezTo>
                  <a:pt x="13215" y="8963"/>
                  <a:pt x="13215" y="8963"/>
                  <a:pt x="13216" y="8963"/>
                </a:cubicBezTo>
                <a:lnTo>
                  <a:pt x="13221" y="8963"/>
                </a:lnTo>
                <a:cubicBezTo>
                  <a:pt x="13224" y="8962"/>
                  <a:pt x="13225" y="8960"/>
                  <a:pt x="13226" y="8957"/>
                </a:cubicBezTo>
                <a:lnTo>
                  <a:pt x="13228" y="8943"/>
                </a:lnTo>
                <a:lnTo>
                  <a:pt x="13230" y="8934"/>
                </a:lnTo>
                <a:lnTo>
                  <a:pt x="13232" y="8932"/>
                </a:lnTo>
                <a:lnTo>
                  <a:pt x="13244" y="8933"/>
                </a:lnTo>
                <a:cubicBezTo>
                  <a:pt x="13244" y="8933"/>
                  <a:pt x="13245" y="8933"/>
                  <a:pt x="13246" y="8933"/>
                </a:cubicBezTo>
                <a:lnTo>
                  <a:pt x="13249" y="8931"/>
                </a:lnTo>
                <a:cubicBezTo>
                  <a:pt x="13249" y="8931"/>
                  <a:pt x="13250" y="8930"/>
                  <a:pt x="13251" y="8929"/>
                </a:cubicBezTo>
                <a:lnTo>
                  <a:pt x="13255" y="8925"/>
                </a:lnTo>
                <a:lnTo>
                  <a:pt x="13256" y="8924"/>
                </a:lnTo>
                <a:lnTo>
                  <a:pt x="13268" y="8925"/>
                </a:lnTo>
                <a:cubicBezTo>
                  <a:pt x="13269" y="8925"/>
                  <a:pt x="13270" y="8924"/>
                  <a:pt x="13271" y="8923"/>
                </a:cubicBezTo>
                <a:lnTo>
                  <a:pt x="13275" y="8921"/>
                </a:lnTo>
                <a:cubicBezTo>
                  <a:pt x="13275" y="8920"/>
                  <a:pt x="13276" y="8920"/>
                  <a:pt x="13276" y="8919"/>
                </a:cubicBezTo>
                <a:lnTo>
                  <a:pt x="13279" y="8912"/>
                </a:lnTo>
                <a:lnTo>
                  <a:pt x="13289" y="8900"/>
                </a:lnTo>
                <a:lnTo>
                  <a:pt x="13292" y="8893"/>
                </a:lnTo>
                <a:lnTo>
                  <a:pt x="13296" y="8890"/>
                </a:lnTo>
                <a:lnTo>
                  <a:pt x="13301" y="8896"/>
                </a:lnTo>
                <a:lnTo>
                  <a:pt x="13303" y="8911"/>
                </a:lnTo>
                <a:lnTo>
                  <a:pt x="13301" y="8918"/>
                </a:lnTo>
                <a:lnTo>
                  <a:pt x="13296" y="8915"/>
                </a:lnTo>
                <a:cubicBezTo>
                  <a:pt x="13296" y="8914"/>
                  <a:pt x="13296" y="8914"/>
                  <a:pt x="13295" y="8914"/>
                </a:cubicBezTo>
                <a:lnTo>
                  <a:pt x="13290" y="8912"/>
                </a:lnTo>
                <a:cubicBezTo>
                  <a:pt x="13287" y="8912"/>
                  <a:pt x="13284" y="8914"/>
                  <a:pt x="13284" y="8917"/>
                </a:cubicBezTo>
                <a:lnTo>
                  <a:pt x="13282" y="8924"/>
                </a:lnTo>
                <a:cubicBezTo>
                  <a:pt x="13281" y="8925"/>
                  <a:pt x="13281" y="8927"/>
                  <a:pt x="13281" y="8928"/>
                </a:cubicBezTo>
                <a:lnTo>
                  <a:pt x="13282" y="8937"/>
                </a:lnTo>
                <a:cubicBezTo>
                  <a:pt x="13282" y="8937"/>
                  <a:pt x="13283" y="8938"/>
                  <a:pt x="13283" y="8938"/>
                </a:cubicBezTo>
                <a:lnTo>
                  <a:pt x="13289" y="8955"/>
                </a:lnTo>
                <a:lnTo>
                  <a:pt x="13289" y="8956"/>
                </a:lnTo>
                <a:cubicBezTo>
                  <a:pt x="13287" y="8957"/>
                  <a:pt x="13286" y="8959"/>
                  <a:pt x="13286" y="8962"/>
                </a:cubicBezTo>
                <a:lnTo>
                  <a:pt x="13284" y="8975"/>
                </a:lnTo>
                <a:cubicBezTo>
                  <a:pt x="13284" y="8975"/>
                  <a:pt x="13284" y="8976"/>
                  <a:pt x="13284" y="8976"/>
                </a:cubicBezTo>
                <a:lnTo>
                  <a:pt x="13285" y="8986"/>
                </a:lnTo>
                <a:lnTo>
                  <a:pt x="13285" y="9001"/>
                </a:lnTo>
                <a:lnTo>
                  <a:pt x="13285" y="9014"/>
                </a:lnTo>
                <a:cubicBezTo>
                  <a:pt x="13285" y="9016"/>
                  <a:pt x="13285" y="9017"/>
                  <a:pt x="13286" y="9018"/>
                </a:cubicBezTo>
                <a:lnTo>
                  <a:pt x="13292" y="9028"/>
                </a:lnTo>
                <a:lnTo>
                  <a:pt x="13295" y="9038"/>
                </a:lnTo>
                <a:lnTo>
                  <a:pt x="13296" y="9051"/>
                </a:lnTo>
                <a:lnTo>
                  <a:pt x="13296" y="9057"/>
                </a:lnTo>
                <a:lnTo>
                  <a:pt x="13293" y="9055"/>
                </a:lnTo>
                <a:lnTo>
                  <a:pt x="13283" y="9040"/>
                </a:lnTo>
                <a:cubicBezTo>
                  <a:pt x="13283" y="9039"/>
                  <a:pt x="13282" y="9038"/>
                  <a:pt x="13282" y="9038"/>
                </a:cubicBezTo>
                <a:lnTo>
                  <a:pt x="13264" y="9025"/>
                </a:lnTo>
                <a:lnTo>
                  <a:pt x="13261" y="9018"/>
                </a:lnTo>
                <a:lnTo>
                  <a:pt x="13258" y="9001"/>
                </a:lnTo>
                <a:lnTo>
                  <a:pt x="13257" y="8996"/>
                </a:lnTo>
                <a:cubicBezTo>
                  <a:pt x="13256" y="8995"/>
                  <a:pt x="13256" y="8993"/>
                  <a:pt x="13255" y="8993"/>
                </a:cubicBezTo>
                <a:lnTo>
                  <a:pt x="13251" y="8989"/>
                </a:lnTo>
                <a:cubicBezTo>
                  <a:pt x="13251" y="8989"/>
                  <a:pt x="13250" y="8989"/>
                  <a:pt x="13249" y="8989"/>
                </a:cubicBezTo>
                <a:lnTo>
                  <a:pt x="13244" y="8987"/>
                </a:lnTo>
                <a:cubicBezTo>
                  <a:pt x="13244" y="8987"/>
                  <a:pt x="13243" y="8987"/>
                  <a:pt x="13242" y="8987"/>
                </a:cubicBezTo>
                <a:lnTo>
                  <a:pt x="13237" y="8989"/>
                </a:lnTo>
                <a:cubicBezTo>
                  <a:pt x="13236" y="8989"/>
                  <a:pt x="13236" y="8989"/>
                  <a:pt x="13235" y="8989"/>
                </a:cubicBezTo>
                <a:lnTo>
                  <a:pt x="13231" y="8993"/>
                </a:lnTo>
                <a:cubicBezTo>
                  <a:pt x="13230" y="8994"/>
                  <a:pt x="13229" y="8997"/>
                  <a:pt x="13230" y="9000"/>
                </a:cubicBezTo>
                <a:lnTo>
                  <a:pt x="13234" y="9014"/>
                </a:lnTo>
                <a:lnTo>
                  <a:pt x="13250" y="9046"/>
                </a:lnTo>
                <a:lnTo>
                  <a:pt x="13272" y="9112"/>
                </a:lnTo>
                <a:lnTo>
                  <a:pt x="13276" y="9117"/>
                </a:lnTo>
                <a:lnTo>
                  <a:pt x="13279" y="9121"/>
                </a:lnTo>
                <a:cubicBezTo>
                  <a:pt x="13279" y="9122"/>
                  <a:pt x="13280" y="9123"/>
                  <a:pt x="13280" y="9123"/>
                </a:cubicBezTo>
                <a:lnTo>
                  <a:pt x="13295" y="9130"/>
                </a:lnTo>
                <a:lnTo>
                  <a:pt x="13299" y="9137"/>
                </a:lnTo>
                <a:lnTo>
                  <a:pt x="13303" y="9141"/>
                </a:lnTo>
                <a:cubicBezTo>
                  <a:pt x="13303" y="9141"/>
                  <a:pt x="13304" y="9142"/>
                  <a:pt x="13304" y="9142"/>
                </a:cubicBezTo>
                <a:lnTo>
                  <a:pt x="13311" y="9145"/>
                </a:lnTo>
                <a:lnTo>
                  <a:pt x="13322" y="9145"/>
                </a:lnTo>
                <a:cubicBezTo>
                  <a:pt x="13324" y="9145"/>
                  <a:pt x="13325" y="9144"/>
                  <a:pt x="13326" y="9141"/>
                </a:cubicBezTo>
                <a:lnTo>
                  <a:pt x="13327" y="9139"/>
                </a:lnTo>
                <a:lnTo>
                  <a:pt x="13331" y="9157"/>
                </a:lnTo>
                <a:lnTo>
                  <a:pt x="13335" y="9171"/>
                </a:lnTo>
                <a:cubicBezTo>
                  <a:pt x="13335" y="9172"/>
                  <a:pt x="13336" y="9173"/>
                  <a:pt x="13337" y="9174"/>
                </a:cubicBezTo>
                <a:lnTo>
                  <a:pt x="13345" y="9180"/>
                </a:lnTo>
                <a:lnTo>
                  <a:pt x="13352" y="9184"/>
                </a:lnTo>
                <a:lnTo>
                  <a:pt x="13357" y="9191"/>
                </a:lnTo>
                <a:lnTo>
                  <a:pt x="13367" y="9222"/>
                </a:lnTo>
                <a:lnTo>
                  <a:pt x="13374" y="9235"/>
                </a:lnTo>
                <a:cubicBezTo>
                  <a:pt x="13375" y="9236"/>
                  <a:pt x="13375" y="9236"/>
                  <a:pt x="13376" y="9237"/>
                </a:cubicBezTo>
                <a:lnTo>
                  <a:pt x="13385" y="9244"/>
                </a:lnTo>
                <a:cubicBezTo>
                  <a:pt x="13385" y="9245"/>
                  <a:pt x="13386" y="9245"/>
                  <a:pt x="13386" y="9245"/>
                </a:cubicBezTo>
                <a:lnTo>
                  <a:pt x="13396" y="9249"/>
                </a:lnTo>
                <a:cubicBezTo>
                  <a:pt x="13397" y="9249"/>
                  <a:pt x="13397" y="9250"/>
                  <a:pt x="13398" y="9250"/>
                </a:cubicBezTo>
                <a:lnTo>
                  <a:pt x="13438" y="9251"/>
                </a:lnTo>
                <a:lnTo>
                  <a:pt x="13478" y="9256"/>
                </a:lnTo>
                <a:cubicBezTo>
                  <a:pt x="13479" y="9256"/>
                  <a:pt x="13481" y="9255"/>
                  <a:pt x="13481" y="9255"/>
                </a:cubicBezTo>
                <a:lnTo>
                  <a:pt x="13492" y="9248"/>
                </a:lnTo>
                <a:lnTo>
                  <a:pt x="13507" y="9235"/>
                </a:lnTo>
                <a:lnTo>
                  <a:pt x="13549" y="9235"/>
                </a:lnTo>
                <a:lnTo>
                  <a:pt x="13584" y="9256"/>
                </a:lnTo>
                <a:lnTo>
                  <a:pt x="13591" y="9265"/>
                </a:lnTo>
                <a:lnTo>
                  <a:pt x="13594" y="9273"/>
                </a:lnTo>
                <a:lnTo>
                  <a:pt x="13594" y="9277"/>
                </a:lnTo>
                <a:lnTo>
                  <a:pt x="13593" y="9284"/>
                </a:lnTo>
                <a:lnTo>
                  <a:pt x="13592" y="9292"/>
                </a:lnTo>
                <a:cubicBezTo>
                  <a:pt x="13592" y="9293"/>
                  <a:pt x="13592" y="9293"/>
                  <a:pt x="13593" y="9294"/>
                </a:cubicBezTo>
                <a:lnTo>
                  <a:pt x="13594" y="9304"/>
                </a:lnTo>
                <a:lnTo>
                  <a:pt x="13598" y="9313"/>
                </a:lnTo>
                <a:lnTo>
                  <a:pt x="13601" y="9318"/>
                </a:lnTo>
                <a:cubicBezTo>
                  <a:pt x="13602" y="9319"/>
                  <a:pt x="13603" y="9320"/>
                  <a:pt x="13603" y="9320"/>
                </a:cubicBezTo>
                <a:lnTo>
                  <a:pt x="13606" y="9339"/>
                </a:lnTo>
                <a:cubicBezTo>
                  <a:pt x="13607" y="9340"/>
                  <a:pt x="13608" y="9342"/>
                  <a:pt x="13609" y="9343"/>
                </a:cubicBezTo>
                <a:lnTo>
                  <a:pt x="13622" y="9354"/>
                </a:lnTo>
                <a:cubicBezTo>
                  <a:pt x="13622" y="9355"/>
                  <a:pt x="13623" y="9356"/>
                  <a:pt x="13624" y="9356"/>
                </a:cubicBezTo>
                <a:lnTo>
                  <a:pt x="13675" y="9362"/>
                </a:lnTo>
                <a:lnTo>
                  <a:pt x="13679" y="9366"/>
                </a:lnTo>
                <a:lnTo>
                  <a:pt x="13680" y="9372"/>
                </a:lnTo>
                <a:lnTo>
                  <a:pt x="13676" y="9379"/>
                </a:lnTo>
                <a:cubicBezTo>
                  <a:pt x="13675" y="9379"/>
                  <a:pt x="13675" y="9380"/>
                  <a:pt x="13674" y="9381"/>
                </a:cubicBezTo>
                <a:lnTo>
                  <a:pt x="13671" y="9390"/>
                </a:lnTo>
                <a:cubicBezTo>
                  <a:pt x="13671" y="9392"/>
                  <a:pt x="13671" y="9395"/>
                  <a:pt x="13672" y="9397"/>
                </a:cubicBezTo>
                <a:lnTo>
                  <a:pt x="13675" y="9401"/>
                </a:lnTo>
                <a:lnTo>
                  <a:pt x="13674" y="9414"/>
                </a:lnTo>
                <a:lnTo>
                  <a:pt x="13669" y="9429"/>
                </a:lnTo>
                <a:lnTo>
                  <a:pt x="13664" y="9434"/>
                </a:lnTo>
                <a:lnTo>
                  <a:pt x="13654" y="9433"/>
                </a:lnTo>
                <a:lnTo>
                  <a:pt x="13593" y="9403"/>
                </a:lnTo>
                <a:lnTo>
                  <a:pt x="13579" y="9390"/>
                </a:lnTo>
                <a:cubicBezTo>
                  <a:pt x="13578" y="9389"/>
                  <a:pt x="13577" y="9388"/>
                  <a:pt x="13577" y="9388"/>
                </a:cubicBezTo>
                <a:lnTo>
                  <a:pt x="13501" y="9370"/>
                </a:lnTo>
                <a:lnTo>
                  <a:pt x="13441" y="9352"/>
                </a:lnTo>
                <a:lnTo>
                  <a:pt x="13415" y="9349"/>
                </a:lnTo>
                <a:cubicBezTo>
                  <a:pt x="13415" y="9348"/>
                  <a:pt x="13414" y="9349"/>
                  <a:pt x="13413" y="9349"/>
                </a:cubicBezTo>
                <a:lnTo>
                  <a:pt x="13403" y="9354"/>
                </a:lnTo>
                <a:cubicBezTo>
                  <a:pt x="13402" y="9355"/>
                  <a:pt x="13402" y="9355"/>
                  <a:pt x="13402" y="9356"/>
                </a:cubicBezTo>
                <a:lnTo>
                  <a:pt x="13393" y="9366"/>
                </a:lnTo>
                <a:lnTo>
                  <a:pt x="13381" y="9388"/>
                </a:lnTo>
                <a:lnTo>
                  <a:pt x="13376" y="9395"/>
                </a:lnTo>
                <a:lnTo>
                  <a:pt x="13370" y="9395"/>
                </a:lnTo>
                <a:cubicBezTo>
                  <a:pt x="13368" y="9394"/>
                  <a:pt x="13366" y="9396"/>
                  <a:pt x="13365" y="9398"/>
                </a:cubicBezTo>
                <a:cubicBezTo>
                  <a:pt x="13364" y="9400"/>
                  <a:pt x="13365" y="9403"/>
                  <a:pt x="13366" y="9405"/>
                </a:cubicBezTo>
                <a:lnTo>
                  <a:pt x="13377" y="9422"/>
                </a:lnTo>
                <a:lnTo>
                  <a:pt x="13378" y="9428"/>
                </a:lnTo>
                <a:lnTo>
                  <a:pt x="13374" y="9443"/>
                </a:lnTo>
                <a:lnTo>
                  <a:pt x="13365" y="9459"/>
                </a:lnTo>
                <a:lnTo>
                  <a:pt x="13363" y="9461"/>
                </a:lnTo>
                <a:cubicBezTo>
                  <a:pt x="13362" y="9461"/>
                  <a:pt x="13362" y="9461"/>
                  <a:pt x="13362" y="9462"/>
                </a:cubicBezTo>
                <a:lnTo>
                  <a:pt x="13356" y="9467"/>
                </a:lnTo>
                <a:lnTo>
                  <a:pt x="13355" y="9467"/>
                </a:lnTo>
                <a:lnTo>
                  <a:pt x="13351" y="9466"/>
                </a:lnTo>
                <a:cubicBezTo>
                  <a:pt x="13350" y="9465"/>
                  <a:pt x="13348" y="9465"/>
                  <a:pt x="13347" y="9466"/>
                </a:cubicBezTo>
                <a:lnTo>
                  <a:pt x="13344" y="9467"/>
                </a:lnTo>
                <a:cubicBezTo>
                  <a:pt x="13343" y="9467"/>
                  <a:pt x="13343" y="9468"/>
                  <a:pt x="13342" y="9469"/>
                </a:cubicBezTo>
                <a:lnTo>
                  <a:pt x="13333" y="9484"/>
                </a:lnTo>
                <a:lnTo>
                  <a:pt x="13332" y="9485"/>
                </a:lnTo>
                <a:lnTo>
                  <a:pt x="13324" y="9479"/>
                </a:lnTo>
                <a:cubicBezTo>
                  <a:pt x="13323" y="9478"/>
                  <a:pt x="13322" y="9477"/>
                  <a:pt x="13321" y="9477"/>
                </a:cubicBezTo>
                <a:lnTo>
                  <a:pt x="13316" y="9477"/>
                </a:lnTo>
                <a:cubicBezTo>
                  <a:pt x="13315" y="9477"/>
                  <a:pt x="13315" y="9477"/>
                  <a:pt x="13314" y="9478"/>
                </a:cubicBezTo>
                <a:lnTo>
                  <a:pt x="13306" y="9484"/>
                </a:lnTo>
                <a:lnTo>
                  <a:pt x="13305" y="9484"/>
                </a:lnTo>
                <a:lnTo>
                  <a:pt x="13303" y="9484"/>
                </a:lnTo>
                <a:lnTo>
                  <a:pt x="13300" y="9475"/>
                </a:lnTo>
                <a:lnTo>
                  <a:pt x="13299" y="9472"/>
                </a:lnTo>
                <a:cubicBezTo>
                  <a:pt x="13298" y="9471"/>
                  <a:pt x="13298" y="9470"/>
                  <a:pt x="13297" y="9470"/>
                </a:cubicBezTo>
                <a:lnTo>
                  <a:pt x="13295" y="9467"/>
                </a:lnTo>
                <a:cubicBezTo>
                  <a:pt x="13294" y="9467"/>
                  <a:pt x="13294" y="9467"/>
                  <a:pt x="13294" y="9467"/>
                </a:cubicBezTo>
                <a:lnTo>
                  <a:pt x="13289" y="9465"/>
                </a:lnTo>
                <a:lnTo>
                  <a:pt x="13283" y="9459"/>
                </a:lnTo>
                <a:cubicBezTo>
                  <a:pt x="13282" y="9459"/>
                  <a:pt x="13281" y="9459"/>
                  <a:pt x="13281" y="9459"/>
                </a:cubicBezTo>
                <a:lnTo>
                  <a:pt x="13273" y="9456"/>
                </a:lnTo>
                <a:lnTo>
                  <a:pt x="13267" y="9446"/>
                </a:lnTo>
                <a:cubicBezTo>
                  <a:pt x="13267" y="9445"/>
                  <a:pt x="13266" y="9444"/>
                  <a:pt x="13266" y="9444"/>
                </a:cubicBezTo>
                <a:lnTo>
                  <a:pt x="13262" y="9441"/>
                </a:lnTo>
                <a:cubicBezTo>
                  <a:pt x="13261" y="9440"/>
                  <a:pt x="13261" y="9440"/>
                  <a:pt x="13260" y="9440"/>
                </a:cubicBezTo>
                <a:lnTo>
                  <a:pt x="13256" y="9438"/>
                </a:lnTo>
                <a:cubicBezTo>
                  <a:pt x="13255" y="9437"/>
                  <a:pt x="13254" y="9437"/>
                  <a:pt x="13254" y="9438"/>
                </a:cubicBezTo>
                <a:lnTo>
                  <a:pt x="13249" y="9438"/>
                </a:lnTo>
                <a:cubicBezTo>
                  <a:pt x="13248" y="9439"/>
                  <a:pt x="13247" y="9439"/>
                  <a:pt x="13247" y="9440"/>
                </a:cubicBezTo>
                <a:lnTo>
                  <a:pt x="13240" y="9446"/>
                </a:lnTo>
                <a:lnTo>
                  <a:pt x="13233" y="9459"/>
                </a:lnTo>
                <a:lnTo>
                  <a:pt x="13227" y="9472"/>
                </a:lnTo>
                <a:cubicBezTo>
                  <a:pt x="13227" y="9473"/>
                  <a:pt x="13227" y="9473"/>
                  <a:pt x="13227" y="9474"/>
                </a:cubicBezTo>
                <a:lnTo>
                  <a:pt x="13224" y="9490"/>
                </a:lnTo>
                <a:lnTo>
                  <a:pt x="13225" y="9524"/>
                </a:lnTo>
                <a:lnTo>
                  <a:pt x="13224" y="9540"/>
                </a:lnTo>
                <a:lnTo>
                  <a:pt x="13221" y="9554"/>
                </a:lnTo>
                <a:lnTo>
                  <a:pt x="13217" y="9561"/>
                </a:lnTo>
                <a:lnTo>
                  <a:pt x="13210" y="9561"/>
                </a:lnTo>
                <a:lnTo>
                  <a:pt x="13185" y="9548"/>
                </a:lnTo>
                <a:lnTo>
                  <a:pt x="13182" y="9539"/>
                </a:lnTo>
                <a:lnTo>
                  <a:pt x="13179" y="9522"/>
                </a:lnTo>
                <a:lnTo>
                  <a:pt x="13176" y="9508"/>
                </a:lnTo>
                <a:cubicBezTo>
                  <a:pt x="13176" y="9507"/>
                  <a:pt x="13176" y="9506"/>
                  <a:pt x="13176" y="9506"/>
                </a:cubicBezTo>
                <a:lnTo>
                  <a:pt x="13169" y="9493"/>
                </a:lnTo>
                <a:lnTo>
                  <a:pt x="13159" y="9484"/>
                </a:lnTo>
                <a:cubicBezTo>
                  <a:pt x="13159" y="9483"/>
                  <a:pt x="13158" y="9482"/>
                  <a:pt x="13158" y="9482"/>
                </a:cubicBezTo>
                <a:lnTo>
                  <a:pt x="13148" y="9478"/>
                </a:lnTo>
                <a:cubicBezTo>
                  <a:pt x="13147" y="9477"/>
                  <a:pt x="13145" y="9478"/>
                  <a:pt x="13144" y="9479"/>
                </a:cubicBezTo>
                <a:lnTo>
                  <a:pt x="13137" y="9484"/>
                </a:lnTo>
                <a:cubicBezTo>
                  <a:pt x="13137" y="9485"/>
                  <a:pt x="13136" y="9486"/>
                  <a:pt x="13136" y="9486"/>
                </a:cubicBezTo>
                <a:lnTo>
                  <a:pt x="13123" y="9506"/>
                </a:lnTo>
                <a:cubicBezTo>
                  <a:pt x="13122" y="9507"/>
                  <a:pt x="13122" y="9508"/>
                  <a:pt x="13122" y="9510"/>
                </a:cubicBezTo>
                <a:lnTo>
                  <a:pt x="13121" y="9518"/>
                </a:lnTo>
                <a:lnTo>
                  <a:pt x="13119" y="9536"/>
                </a:lnTo>
                <a:lnTo>
                  <a:pt x="13119" y="9545"/>
                </a:lnTo>
                <a:lnTo>
                  <a:pt x="13120" y="9561"/>
                </a:lnTo>
                <a:lnTo>
                  <a:pt x="13124" y="9575"/>
                </a:lnTo>
                <a:lnTo>
                  <a:pt x="13133" y="9596"/>
                </a:lnTo>
                <a:lnTo>
                  <a:pt x="13138" y="9624"/>
                </a:lnTo>
                <a:lnTo>
                  <a:pt x="13134" y="9652"/>
                </a:lnTo>
                <a:lnTo>
                  <a:pt x="13125" y="9681"/>
                </a:lnTo>
                <a:cubicBezTo>
                  <a:pt x="13124" y="9683"/>
                  <a:pt x="13125" y="9685"/>
                  <a:pt x="13126" y="9687"/>
                </a:cubicBezTo>
                <a:lnTo>
                  <a:pt x="13130" y="9698"/>
                </a:lnTo>
                <a:cubicBezTo>
                  <a:pt x="13130" y="9698"/>
                  <a:pt x="13131" y="9699"/>
                  <a:pt x="13131" y="9700"/>
                </a:cubicBezTo>
                <a:lnTo>
                  <a:pt x="13124" y="9714"/>
                </a:lnTo>
                <a:lnTo>
                  <a:pt x="13117" y="9726"/>
                </a:lnTo>
                <a:lnTo>
                  <a:pt x="13109" y="9733"/>
                </a:lnTo>
                <a:lnTo>
                  <a:pt x="13101" y="9736"/>
                </a:lnTo>
                <a:lnTo>
                  <a:pt x="13062" y="9723"/>
                </a:lnTo>
                <a:lnTo>
                  <a:pt x="13025" y="9719"/>
                </a:lnTo>
                <a:lnTo>
                  <a:pt x="12987" y="9706"/>
                </a:lnTo>
                <a:cubicBezTo>
                  <a:pt x="12986" y="9706"/>
                  <a:pt x="12985" y="9705"/>
                  <a:pt x="12985" y="9705"/>
                </a:cubicBezTo>
                <a:lnTo>
                  <a:pt x="12912" y="9710"/>
                </a:lnTo>
                <a:lnTo>
                  <a:pt x="12869" y="9704"/>
                </a:lnTo>
                <a:lnTo>
                  <a:pt x="12865" y="9702"/>
                </a:lnTo>
                <a:lnTo>
                  <a:pt x="12854" y="9693"/>
                </a:lnTo>
                <a:lnTo>
                  <a:pt x="12843" y="9688"/>
                </a:lnTo>
                <a:lnTo>
                  <a:pt x="12822" y="9657"/>
                </a:lnTo>
                <a:lnTo>
                  <a:pt x="12812" y="9646"/>
                </a:lnTo>
                <a:lnTo>
                  <a:pt x="12802" y="9639"/>
                </a:lnTo>
                <a:lnTo>
                  <a:pt x="12791" y="9634"/>
                </a:lnTo>
                <a:lnTo>
                  <a:pt x="12781" y="9633"/>
                </a:lnTo>
                <a:cubicBezTo>
                  <a:pt x="12780" y="9633"/>
                  <a:pt x="12779" y="9633"/>
                  <a:pt x="12778" y="9633"/>
                </a:cubicBezTo>
                <a:lnTo>
                  <a:pt x="12775" y="9635"/>
                </a:lnTo>
                <a:cubicBezTo>
                  <a:pt x="12774" y="9635"/>
                  <a:pt x="12774" y="9636"/>
                  <a:pt x="12773" y="9637"/>
                </a:cubicBezTo>
                <a:lnTo>
                  <a:pt x="12766" y="9644"/>
                </a:lnTo>
                <a:lnTo>
                  <a:pt x="12763" y="9645"/>
                </a:lnTo>
                <a:lnTo>
                  <a:pt x="12760" y="9645"/>
                </a:lnTo>
                <a:lnTo>
                  <a:pt x="12750" y="9641"/>
                </a:lnTo>
                <a:lnTo>
                  <a:pt x="12737" y="9631"/>
                </a:lnTo>
                <a:cubicBezTo>
                  <a:pt x="12737" y="9631"/>
                  <a:pt x="12736" y="9630"/>
                  <a:pt x="12736" y="9630"/>
                </a:cubicBezTo>
                <a:lnTo>
                  <a:pt x="12721" y="9625"/>
                </a:lnTo>
                <a:lnTo>
                  <a:pt x="12712" y="9617"/>
                </a:lnTo>
                <a:cubicBezTo>
                  <a:pt x="12712" y="9617"/>
                  <a:pt x="12712" y="9617"/>
                  <a:pt x="12711" y="9616"/>
                </a:cubicBezTo>
                <a:lnTo>
                  <a:pt x="12706" y="9614"/>
                </a:lnTo>
                <a:cubicBezTo>
                  <a:pt x="12706" y="9614"/>
                  <a:pt x="12705" y="9614"/>
                  <a:pt x="12704" y="9614"/>
                </a:cubicBezTo>
                <a:lnTo>
                  <a:pt x="12660" y="9614"/>
                </a:lnTo>
                <a:lnTo>
                  <a:pt x="12659" y="9610"/>
                </a:lnTo>
                <a:cubicBezTo>
                  <a:pt x="12659" y="9609"/>
                  <a:pt x="12659" y="9609"/>
                  <a:pt x="12659" y="9608"/>
                </a:cubicBezTo>
                <a:lnTo>
                  <a:pt x="12658" y="9606"/>
                </a:lnTo>
                <a:cubicBezTo>
                  <a:pt x="12658" y="9605"/>
                  <a:pt x="12658" y="9605"/>
                  <a:pt x="12657" y="9604"/>
                </a:cubicBezTo>
                <a:lnTo>
                  <a:pt x="12648" y="9592"/>
                </a:lnTo>
                <a:cubicBezTo>
                  <a:pt x="12647" y="9592"/>
                  <a:pt x="12647" y="9591"/>
                  <a:pt x="12646" y="9590"/>
                </a:cubicBezTo>
                <a:lnTo>
                  <a:pt x="12637" y="9584"/>
                </a:lnTo>
                <a:lnTo>
                  <a:pt x="12634" y="9583"/>
                </a:lnTo>
                <a:cubicBezTo>
                  <a:pt x="12633" y="9583"/>
                  <a:pt x="12631" y="9582"/>
                  <a:pt x="12630" y="9583"/>
                </a:cubicBezTo>
                <a:lnTo>
                  <a:pt x="12627" y="9585"/>
                </a:lnTo>
                <a:cubicBezTo>
                  <a:pt x="12626" y="9585"/>
                  <a:pt x="12625" y="9586"/>
                  <a:pt x="12625" y="9587"/>
                </a:cubicBezTo>
                <a:lnTo>
                  <a:pt x="12622" y="9594"/>
                </a:lnTo>
                <a:cubicBezTo>
                  <a:pt x="12621" y="9595"/>
                  <a:pt x="12621" y="9595"/>
                  <a:pt x="12621" y="9596"/>
                </a:cubicBezTo>
                <a:lnTo>
                  <a:pt x="12620" y="9602"/>
                </a:lnTo>
                <a:lnTo>
                  <a:pt x="12615" y="9592"/>
                </a:lnTo>
                <a:cubicBezTo>
                  <a:pt x="12615" y="9591"/>
                  <a:pt x="12615" y="9590"/>
                  <a:pt x="12614" y="9590"/>
                </a:cubicBezTo>
                <a:lnTo>
                  <a:pt x="12608" y="9585"/>
                </a:lnTo>
                <a:cubicBezTo>
                  <a:pt x="12607" y="9584"/>
                  <a:pt x="12605" y="9583"/>
                  <a:pt x="12604" y="9584"/>
                </a:cubicBezTo>
                <a:cubicBezTo>
                  <a:pt x="12602" y="9585"/>
                  <a:pt x="12601" y="9586"/>
                  <a:pt x="12601" y="9588"/>
                </a:cubicBezTo>
                <a:lnTo>
                  <a:pt x="12597" y="9603"/>
                </a:lnTo>
                <a:cubicBezTo>
                  <a:pt x="12597" y="9605"/>
                  <a:pt x="12597" y="9607"/>
                  <a:pt x="12598" y="9608"/>
                </a:cubicBezTo>
                <a:lnTo>
                  <a:pt x="12598" y="9609"/>
                </a:lnTo>
                <a:lnTo>
                  <a:pt x="12596" y="9615"/>
                </a:lnTo>
                <a:lnTo>
                  <a:pt x="12593" y="9618"/>
                </a:lnTo>
                <a:lnTo>
                  <a:pt x="12592" y="9619"/>
                </a:lnTo>
                <a:lnTo>
                  <a:pt x="12590" y="9617"/>
                </a:lnTo>
                <a:lnTo>
                  <a:pt x="12588" y="9613"/>
                </a:lnTo>
                <a:lnTo>
                  <a:pt x="12586" y="9599"/>
                </a:lnTo>
                <a:cubicBezTo>
                  <a:pt x="12586" y="9598"/>
                  <a:pt x="12586" y="9597"/>
                  <a:pt x="12586" y="9597"/>
                </a:cubicBezTo>
                <a:lnTo>
                  <a:pt x="12584" y="9592"/>
                </a:lnTo>
                <a:lnTo>
                  <a:pt x="12585" y="9590"/>
                </a:lnTo>
                <a:cubicBezTo>
                  <a:pt x="12586" y="9588"/>
                  <a:pt x="12586" y="9584"/>
                  <a:pt x="12584" y="9582"/>
                </a:cubicBezTo>
                <a:lnTo>
                  <a:pt x="12570" y="9564"/>
                </a:lnTo>
                <a:cubicBezTo>
                  <a:pt x="12570" y="9563"/>
                  <a:pt x="12569" y="9562"/>
                  <a:pt x="12568" y="9561"/>
                </a:cubicBezTo>
                <a:lnTo>
                  <a:pt x="12561" y="9558"/>
                </a:lnTo>
                <a:cubicBezTo>
                  <a:pt x="12559" y="9557"/>
                  <a:pt x="12556" y="9558"/>
                  <a:pt x="12555" y="9561"/>
                </a:cubicBezTo>
                <a:lnTo>
                  <a:pt x="12549" y="9569"/>
                </a:lnTo>
                <a:cubicBezTo>
                  <a:pt x="12548" y="9571"/>
                  <a:pt x="12548" y="9573"/>
                  <a:pt x="12548" y="9575"/>
                </a:cubicBezTo>
                <a:cubicBezTo>
                  <a:pt x="12548" y="9577"/>
                  <a:pt x="12549" y="9578"/>
                  <a:pt x="12551" y="9579"/>
                </a:cubicBezTo>
                <a:lnTo>
                  <a:pt x="12553" y="9582"/>
                </a:lnTo>
                <a:lnTo>
                  <a:pt x="12551" y="9590"/>
                </a:lnTo>
                <a:cubicBezTo>
                  <a:pt x="12551" y="9591"/>
                  <a:pt x="12551" y="9593"/>
                  <a:pt x="12551" y="9594"/>
                </a:cubicBezTo>
                <a:lnTo>
                  <a:pt x="12554" y="9603"/>
                </a:lnTo>
                <a:lnTo>
                  <a:pt x="12558" y="9609"/>
                </a:lnTo>
                <a:lnTo>
                  <a:pt x="12559" y="9616"/>
                </a:lnTo>
                <a:lnTo>
                  <a:pt x="12557" y="9623"/>
                </a:lnTo>
                <a:lnTo>
                  <a:pt x="12554" y="9624"/>
                </a:lnTo>
                <a:lnTo>
                  <a:pt x="12548" y="9620"/>
                </a:lnTo>
                <a:lnTo>
                  <a:pt x="12544" y="9616"/>
                </a:lnTo>
                <a:lnTo>
                  <a:pt x="12537" y="9601"/>
                </a:lnTo>
                <a:lnTo>
                  <a:pt x="12533" y="9594"/>
                </a:lnTo>
                <a:cubicBezTo>
                  <a:pt x="12532" y="9593"/>
                  <a:pt x="12532" y="9593"/>
                  <a:pt x="12531" y="9592"/>
                </a:cubicBezTo>
                <a:lnTo>
                  <a:pt x="12526" y="9589"/>
                </a:lnTo>
                <a:lnTo>
                  <a:pt x="12523" y="9586"/>
                </a:lnTo>
                <a:lnTo>
                  <a:pt x="12516" y="9566"/>
                </a:lnTo>
                <a:cubicBezTo>
                  <a:pt x="12515" y="9565"/>
                  <a:pt x="12515" y="9564"/>
                  <a:pt x="12514" y="9564"/>
                </a:cubicBezTo>
                <a:lnTo>
                  <a:pt x="12510" y="9559"/>
                </a:lnTo>
                <a:cubicBezTo>
                  <a:pt x="12509" y="9557"/>
                  <a:pt x="12507" y="9557"/>
                  <a:pt x="12505" y="9557"/>
                </a:cubicBezTo>
                <a:cubicBezTo>
                  <a:pt x="12503" y="9558"/>
                  <a:pt x="12502" y="9561"/>
                  <a:pt x="12502" y="9563"/>
                </a:cubicBezTo>
                <a:lnTo>
                  <a:pt x="12500" y="9575"/>
                </a:lnTo>
                <a:lnTo>
                  <a:pt x="12500" y="9602"/>
                </a:lnTo>
                <a:lnTo>
                  <a:pt x="12504" y="9627"/>
                </a:lnTo>
                <a:cubicBezTo>
                  <a:pt x="12504" y="9628"/>
                  <a:pt x="12504" y="9629"/>
                  <a:pt x="12505" y="9630"/>
                </a:cubicBezTo>
                <a:lnTo>
                  <a:pt x="12512" y="9641"/>
                </a:lnTo>
                <a:cubicBezTo>
                  <a:pt x="12512" y="9642"/>
                  <a:pt x="12513" y="9643"/>
                  <a:pt x="12513" y="9643"/>
                </a:cubicBezTo>
                <a:lnTo>
                  <a:pt x="12514" y="9644"/>
                </a:lnTo>
                <a:lnTo>
                  <a:pt x="12494" y="9644"/>
                </a:lnTo>
                <a:cubicBezTo>
                  <a:pt x="12493" y="9644"/>
                  <a:pt x="12493" y="9644"/>
                  <a:pt x="12492" y="9644"/>
                </a:cubicBezTo>
                <a:lnTo>
                  <a:pt x="12487" y="9647"/>
                </a:lnTo>
                <a:cubicBezTo>
                  <a:pt x="12485" y="9648"/>
                  <a:pt x="12484" y="9648"/>
                  <a:pt x="12483" y="9650"/>
                </a:cubicBezTo>
                <a:lnTo>
                  <a:pt x="12480" y="9658"/>
                </a:lnTo>
                <a:cubicBezTo>
                  <a:pt x="12480" y="9659"/>
                  <a:pt x="12479" y="9660"/>
                  <a:pt x="12480" y="9662"/>
                </a:cubicBezTo>
                <a:lnTo>
                  <a:pt x="12480" y="9667"/>
                </a:lnTo>
                <a:lnTo>
                  <a:pt x="12435" y="9649"/>
                </a:lnTo>
                <a:lnTo>
                  <a:pt x="12424" y="9638"/>
                </a:lnTo>
                <a:cubicBezTo>
                  <a:pt x="12423" y="9638"/>
                  <a:pt x="12422" y="9637"/>
                  <a:pt x="12421" y="9637"/>
                </a:cubicBezTo>
                <a:lnTo>
                  <a:pt x="12415" y="9637"/>
                </a:lnTo>
                <a:cubicBezTo>
                  <a:pt x="12413" y="9637"/>
                  <a:pt x="12412" y="9638"/>
                  <a:pt x="12411" y="9640"/>
                </a:cubicBezTo>
                <a:lnTo>
                  <a:pt x="12407" y="9646"/>
                </a:lnTo>
                <a:cubicBezTo>
                  <a:pt x="12406" y="9648"/>
                  <a:pt x="12406" y="9649"/>
                  <a:pt x="12406" y="9651"/>
                </a:cubicBezTo>
                <a:lnTo>
                  <a:pt x="12408" y="9662"/>
                </a:lnTo>
                <a:lnTo>
                  <a:pt x="12396" y="9653"/>
                </a:lnTo>
                <a:cubicBezTo>
                  <a:pt x="12395" y="9652"/>
                  <a:pt x="12395" y="9652"/>
                  <a:pt x="12395" y="9652"/>
                </a:cubicBezTo>
                <a:lnTo>
                  <a:pt x="12389" y="9650"/>
                </a:lnTo>
                <a:cubicBezTo>
                  <a:pt x="12388" y="9649"/>
                  <a:pt x="12387" y="9649"/>
                  <a:pt x="12386" y="9650"/>
                </a:cubicBezTo>
                <a:lnTo>
                  <a:pt x="12368" y="9655"/>
                </a:lnTo>
                <a:lnTo>
                  <a:pt x="12365" y="9654"/>
                </a:lnTo>
                <a:lnTo>
                  <a:pt x="12348" y="9628"/>
                </a:lnTo>
                <a:lnTo>
                  <a:pt x="12339" y="9617"/>
                </a:lnTo>
                <a:cubicBezTo>
                  <a:pt x="12337" y="9615"/>
                  <a:pt x="12335" y="9615"/>
                  <a:pt x="12333" y="9616"/>
                </a:cubicBezTo>
                <a:lnTo>
                  <a:pt x="12325" y="9623"/>
                </a:lnTo>
                <a:cubicBezTo>
                  <a:pt x="12324" y="9624"/>
                  <a:pt x="12322" y="9627"/>
                  <a:pt x="12323" y="9630"/>
                </a:cubicBezTo>
                <a:lnTo>
                  <a:pt x="12323" y="9634"/>
                </a:lnTo>
                <a:lnTo>
                  <a:pt x="12325" y="9650"/>
                </a:lnTo>
                <a:lnTo>
                  <a:pt x="12325" y="9655"/>
                </a:lnTo>
                <a:cubicBezTo>
                  <a:pt x="12326" y="9656"/>
                  <a:pt x="12326" y="9657"/>
                  <a:pt x="12326" y="9658"/>
                </a:cubicBezTo>
                <a:lnTo>
                  <a:pt x="12329" y="9662"/>
                </a:lnTo>
                <a:lnTo>
                  <a:pt x="12330" y="9664"/>
                </a:lnTo>
                <a:lnTo>
                  <a:pt x="12333" y="9673"/>
                </a:lnTo>
                <a:lnTo>
                  <a:pt x="12327" y="9688"/>
                </a:lnTo>
                <a:lnTo>
                  <a:pt x="12325" y="9692"/>
                </a:lnTo>
                <a:lnTo>
                  <a:pt x="12322" y="9692"/>
                </a:lnTo>
                <a:lnTo>
                  <a:pt x="12320" y="9689"/>
                </a:lnTo>
                <a:lnTo>
                  <a:pt x="12317" y="9678"/>
                </a:lnTo>
                <a:lnTo>
                  <a:pt x="12313" y="9668"/>
                </a:lnTo>
                <a:cubicBezTo>
                  <a:pt x="12312" y="9667"/>
                  <a:pt x="12312" y="9666"/>
                  <a:pt x="12311" y="9666"/>
                </a:cubicBezTo>
                <a:lnTo>
                  <a:pt x="12309" y="9663"/>
                </a:lnTo>
                <a:cubicBezTo>
                  <a:pt x="12308" y="9663"/>
                  <a:pt x="12307" y="9663"/>
                  <a:pt x="12306" y="9662"/>
                </a:cubicBezTo>
                <a:lnTo>
                  <a:pt x="12304" y="9662"/>
                </a:lnTo>
                <a:cubicBezTo>
                  <a:pt x="12302" y="9661"/>
                  <a:pt x="12301" y="9662"/>
                  <a:pt x="12299" y="9663"/>
                </a:cubicBezTo>
                <a:lnTo>
                  <a:pt x="12297" y="9666"/>
                </a:lnTo>
                <a:cubicBezTo>
                  <a:pt x="12297" y="9667"/>
                  <a:pt x="12296" y="9667"/>
                  <a:pt x="12296" y="9669"/>
                </a:cubicBezTo>
                <a:lnTo>
                  <a:pt x="12294" y="9678"/>
                </a:lnTo>
                <a:lnTo>
                  <a:pt x="12290" y="9677"/>
                </a:lnTo>
                <a:cubicBezTo>
                  <a:pt x="12288" y="9677"/>
                  <a:pt x="12287" y="9677"/>
                  <a:pt x="12286" y="9679"/>
                </a:cubicBezTo>
                <a:cubicBezTo>
                  <a:pt x="12285" y="9680"/>
                  <a:pt x="12284" y="9682"/>
                  <a:pt x="12284" y="9684"/>
                </a:cubicBezTo>
                <a:lnTo>
                  <a:pt x="12284" y="9688"/>
                </a:lnTo>
                <a:cubicBezTo>
                  <a:pt x="12284" y="9689"/>
                  <a:pt x="12284" y="9689"/>
                  <a:pt x="12284" y="9690"/>
                </a:cubicBezTo>
                <a:lnTo>
                  <a:pt x="12278" y="9685"/>
                </a:lnTo>
                <a:cubicBezTo>
                  <a:pt x="12278" y="9685"/>
                  <a:pt x="12278" y="9684"/>
                  <a:pt x="12277" y="9684"/>
                </a:cubicBezTo>
                <a:lnTo>
                  <a:pt x="12273" y="9682"/>
                </a:lnTo>
                <a:cubicBezTo>
                  <a:pt x="12271" y="9681"/>
                  <a:pt x="12269" y="9681"/>
                  <a:pt x="12268" y="9683"/>
                </a:cubicBezTo>
                <a:lnTo>
                  <a:pt x="12263" y="9688"/>
                </a:lnTo>
                <a:lnTo>
                  <a:pt x="12260" y="9692"/>
                </a:lnTo>
                <a:lnTo>
                  <a:pt x="12258" y="9692"/>
                </a:lnTo>
                <a:lnTo>
                  <a:pt x="12256" y="9692"/>
                </a:lnTo>
                <a:lnTo>
                  <a:pt x="12248" y="9678"/>
                </a:lnTo>
                <a:lnTo>
                  <a:pt x="12243" y="9673"/>
                </a:lnTo>
                <a:cubicBezTo>
                  <a:pt x="12242" y="9672"/>
                  <a:pt x="12241" y="9672"/>
                  <a:pt x="12240" y="9671"/>
                </a:cubicBezTo>
                <a:lnTo>
                  <a:pt x="12235" y="9671"/>
                </a:lnTo>
                <a:cubicBezTo>
                  <a:pt x="12234" y="9670"/>
                  <a:pt x="12233" y="9670"/>
                  <a:pt x="12233" y="9671"/>
                </a:cubicBezTo>
                <a:lnTo>
                  <a:pt x="12216" y="9675"/>
                </a:lnTo>
                <a:cubicBezTo>
                  <a:pt x="12214" y="9676"/>
                  <a:pt x="12213" y="9677"/>
                  <a:pt x="12212" y="9679"/>
                </a:cubicBezTo>
                <a:lnTo>
                  <a:pt x="12208" y="9705"/>
                </a:lnTo>
                <a:lnTo>
                  <a:pt x="12207" y="9709"/>
                </a:lnTo>
                <a:lnTo>
                  <a:pt x="12200" y="9712"/>
                </a:lnTo>
                <a:lnTo>
                  <a:pt x="12179" y="9713"/>
                </a:lnTo>
                <a:cubicBezTo>
                  <a:pt x="12178" y="9713"/>
                  <a:pt x="12177" y="9714"/>
                  <a:pt x="12176" y="9714"/>
                </a:cubicBezTo>
                <a:lnTo>
                  <a:pt x="12172" y="9718"/>
                </a:lnTo>
                <a:cubicBezTo>
                  <a:pt x="12170" y="9719"/>
                  <a:pt x="12169" y="9721"/>
                  <a:pt x="12169" y="9723"/>
                </a:cubicBezTo>
                <a:cubicBezTo>
                  <a:pt x="12169" y="9725"/>
                  <a:pt x="12169" y="9727"/>
                  <a:pt x="12171" y="9728"/>
                </a:cubicBezTo>
                <a:lnTo>
                  <a:pt x="12176" y="9734"/>
                </a:lnTo>
                <a:lnTo>
                  <a:pt x="12182" y="9745"/>
                </a:lnTo>
                <a:lnTo>
                  <a:pt x="12183" y="9750"/>
                </a:lnTo>
                <a:lnTo>
                  <a:pt x="12181" y="9751"/>
                </a:lnTo>
                <a:lnTo>
                  <a:pt x="12178" y="9748"/>
                </a:lnTo>
                <a:lnTo>
                  <a:pt x="12164" y="9729"/>
                </a:lnTo>
                <a:lnTo>
                  <a:pt x="12157" y="9722"/>
                </a:lnTo>
                <a:cubicBezTo>
                  <a:pt x="12156" y="9722"/>
                  <a:pt x="12155" y="9721"/>
                  <a:pt x="12155" y="9721"/>
                </a:cubicBezTo>
                <a:lnTo>
                  <a:pt x="12150" y="9720"/>
                </a:lnTo>
                <a:cubicBezTo>
                  <a:pt x="12149" y="9720"/>
                  <a:pt x="12149" y="9720"/>
                  <a:pt x="12148" y="9720"/>
                </a:cubicBezTo>
                <a:lnTo>
                  <a:pt x="12144" y="9722"/>
                </a:lnTo>
                <a:cubicBezTo>
                  <a:pt x="12143" y="9722"/>
                  <a:pt x="12143" y="9722"/>
                  <a:pt x="12142" y="9722"/>
                </a:cubicBezTo>
                <a:lnTo>
                  <a:pt x="12139" y="9726"/>
                </a:lnTo>
                <a:cubicBezTo>
                  <a:pt x="12138" y="9727"/>
                  <a:pt x="12138" y="9728"/>
                  <a:pt x="12138" y="9728"/>
                </a:cubicBezTo>
                <a:lnTo>
                  <a:pt x="12134" y="9734"/>
                </a:lnTo>
                <a:cubicBezTo>
                  <a:pt x="12134" y="9735"/>
                  <a:pt x="12134" y="9736"/>
                  <a:pt x="12134" y="9737"/>
                </a:cubicBezTo>
                <a:lnTo>
                  <a:pt x="12133" y="9743"/>
                </a:lnTo>
                <a:cubicBezTo>
                  <a:pt x="12133" y="9745"/>
                  <a:pt x="12133" y="9746"/>
                  <a:pt x="12133" y="9747"/>
                </a:cubicBezTo>
                <a:lnTo>
                  <a:pt x="12136" y="9754"/>
                </a:lnTo>
                <a:lnTo>
                  <a:pt x="12151" y="9781"/>
                </a:lnTo>
                <a:lnTo>
                  <a:pt x="12152" y="9789"/>
                </a:lnTo>
                <a:lnTo>
                  <a:pt x="12151" y="9794"/>
                </a:lnTo>
                <a:lnTo>
                  <a:pt x="12146" y="9786"/>
                </a:lnTo>
                <a:cubicBezTo>
                  <a:pt x="12145" y="9785"/>
                  <a:pt x="12144" y="9785"/>
                  <a:pt x="12142" y="9785"/>
                </a:cubicBezTo>
                <a:lnTo>
                  <a:pt x="12129" y="9785"/>
                </a:lnTo>
                <a:cubicBezTo>
                  <a:pt x="12129" y="9786"/>
                  <a:pt x="12128" y="9785"/>
                  <a:pt x="12127" y="9785"/>
                </a:cubicBezTo>
                <a:lnTo>
                  <a:pt x="12115" y="9792"/>
                </a:lnTo>
                <a:lnTo>
                  <a:pt x="12105" y="9793"/>
                </a:lnTo>
                <a:lnTo>
                  <a:pt x="12095" y="9789"/>
                </a:lnTo>
                <a:cubicBezTo>
                  <a:pt x="12095" y="9789"/>
                  <a:pt x="12094" y="9789"/>
                  <a:pt x="12094" y="9789"/>
                </a:cubicBezTo>
                <a:lnTo>
                  <a:pt x="12072" y="9789"/>
                </a:lnTo>
                <a:cubicBezTo>
                  <a:pt x="12071" y="9789"/>
                  <a:pt x="12070" y="9789"/>
                  <a:pt x="12070" y="9789"/>
                </a:cubicBezTo>
                <a:lnTo>
                  <a:pt x="12064" y="9793"/>
                </a:lnTo>
                <a:cubicBezTo>
                  <a:pt x="12063" y="9793"/>
                  <a:pt x="12062" y="9795"/>
                  <a:pt x="12061" y="9796"/>
                </a:cubicBezTo>
                <a:lnTo>
                  <a:pt x="12059" y="9803"/>
                </a:lnTo>
                <a:cubicBezTo>
                  <a:pt x="12058" y="9806"/>
                  <a:pt x="12058" y="9809"/>
                  <a:pt x="12059" y="9811"/>
                </a:cubicBezTo>
                <a:lnTo>
                  <a:pt x="12062" y="9814"/>
                </a:lnTo>
                <a:lnTo>
                  <a:pt x="12063" y="9817"/>
                </a:lnTo>
                <a:lnTo>
                  <a:pt x="12063" y="9820"/>
                </a:lnTo>
                <a:lnTo>
                  <a:pt x="12051" y="9806"/>
                </a:lnTo>
                <a:cubicBezTo>
                  <a:pt x="12050" y="9804"/>
                  <a:pt x="12049" y="9804"/>
                  <a:pt x="12047" y="9804"/>
                </a:cubicBezTo>
                <a:lnTo>
                  <a:pt x="12042" y="9804"/>
                </a:lnTo>
                <a:cubicBezTo>
                  <a:pt x="12041" y="9804"/>
                  <a:pt x="12040" y="9805"/>
                  <a:pt x="12039" y="9806"/>
                </a:cubicBezTo>
                <a:lnTo>
                  <a:pt x="12035" y="9811"/>
                </a:lnTo>
                <a:lnTo>
                  <a:pt x="12033" y="9815"/>
                </a:lnTo>
                <a:lnTo>
                  <a:pt x="12028" y="9818"/>
                </a:lnTo>
                <a:cubicBezTo>
                  <a:pt x="12027" y="9818"/>
                  <a:pt x="12027" y="9819"/>
                  <a:pt x="12027" y="9819"/>
                </a:cubicBezTo>
                <a:lnTo>
                  <a:pt x="12023" y="9824"/>
                </a:lnTo>
                <a:lnTo>
                  <a:pt x="12018" y="9821"/>
                </a:lnTo>
                <a:cubicBezTo>
                  <a:pt x="12018" y="9821"/>
                  <a:pt x="12017" y="9821"/>
                  <a:pt x="12017" y="9821"/>
                </a:cubicBezTo>
                <a:lnTo>
                  <a:pt x="12014" y="9820"/>
                </a:lnTo>
                <a:cubicBezTo>
                  <a:pt x="12013" y="9820"/>
                  <a:pt x="12012" y="9820"/>
                  <a:pt x="12011" y="9821"/>
                </a:cubicBezTo>
                <a:lnTo>
                  <a:pt x="11997" y="9832"/>
                </a:lnTo>
                <a:cubicBezTo>
                  <a:pt x="11995" y="9834"/>
                  <a:pt x="11994" y="9836"/>
                  <a:pt x="11995" y="9839"/>
                </a:cubicBezTo>
                <a:lnTo>
                  <a:pt x="11998" y="9863"/>
                </a:lnTo>
                <a:lnTo>
                  <a:pt x="12006" y="9893"/>
                </a:lnTo>
                <a:lnTo>
                  <a:pt x="12006" y="9908"/>
                </a:lnTo>
                <a:cubicBezTo>
                  <a:pt x="12004" y="9907"/>
                  <a:pt x="12001" y="9908"/>
                  <a:pt x="12000" y="9910"/>
                </a:cubicBezTo>
                <a:lnTo>
                  <a:pt x="11985" y="9930"/>
                </a:lnTo>
                <a:cubicBezTo>
                  <a:pt x="11985" y="9931"/>
                  <a:pt x="11984" y="9932"/>
                  <a:pt x="11984" y="9933"/>
                </a:cubicBezTo>
                <a:lnTo>
                  <a:pt x="11983" y="9940"/>
                </a:lnTo>
                <a:cubicBezTo>
                  <a:pt x="11983" y="9941"/>
                  <a:pt x="11983" y="9942"/>
                  <a:pt x="11983" y="9943"/>
                </a:cubicBezTo>
                <a:lnTo>
                  <a:pt x="11983" y="9946"/>
                </a:lnTo>
                <a:cubicBezTo>
                  <a:pt x="11982" y="9946"/>
                  <a:pt x="11979" y="9947"/>
                  <a:pt x="11978" y="9949"/>
                </a:cubicBezTo>
                <a:cubicBezTo>
                  <a:pt x="11977" y="9951"/>
                  <a:pt x="11977" y="9954"/>
                  <a:pt x="11978" y="9956"/>
                </a:cubicBezTo>
                <a:lnTo>
                  <a:pt x="11985" y="9970"/>
                </a:lnTo>
                <a:cubicBezTo>
                  <a:pt x="11985" y="9971"/>
                  <a:pt x="11985" y="9971"/>
                  <a:pt x="11985" y="9972"/>
                </a:cubicBezTo>
                <a:lnTo>
                  <a:pt x="11992" y="9979"/>
                </a:lnTo>
                <a:cubicBezTo>
                  <a:pt x="11992" y="9979"/>
                  <a:pt x="11993" y="9979"/>
                  <a:pt x="11994" y="9980"/>
                </a:cubicBezTo>
                <a:lnTo>
                  <a:pt x="12008" y="9985"/>
                </a:lnTo>
                <a:lnTo>
                  <a:pt x="12011" y="9990"/>
                </a:lnTo>
                <a:cubicBezTo>
                  <a:pt x="12010" y="9991"/>
                  <a:pt x="12009" y="9992"/>
                  <a:pt x="12009" y="9993"/>
                </a:cubicBezTo>
                <a:lnTo>
                  <a:pt x="12004" y="9998"/>
                </a:lnTo>
                <a:lnTo>
                  <a:pt x="11991" y="9997"/>
                </a:lnTo>
                <a:cubicBezTo>
                  <a:pt x="11989" y="9996"/>
                  <a:pt x="11988" y="9998"/>
                  <a:pt x="11987" y="10000"/>
                </a:cubicBezTo>
                <a:lnTo>
                  <a:pt x="11981" y="10009"/>
                </a:lnTo>
                <a:cubicBezTo>
                  <a:pt x="11980" y="10010"/>
                  <a:pt x="11980" y="10011"/>
                  <a:pt x="11980" y="10013"/>
                </a:cubicBezTo>
                <a:lnTo>
                  <a:pt x="11980" y="10025"/>
                </a:lnTo>
                <a:cubicBezTo>
                  <a:pt x="11980" y="10026"/>
                  <a:pt x="11980" y="10027"/>
                  <a:pt x="11980" y="10028"/>
                </a:cubicBezTo>
                <a:lnTo>
                  <a:pt x="11988" y="10044"/>
                </a:lnTo>
                <a:lnTo>
                  <a:pt x="11990" y="10054"/>
                </a:lnTo>
                <a:cubicBezTo>
                  <a:pt x="11990" y="10055"/>
                  <a:pt x="11990" y="10056"/>
                  <a:pt x="11990" y="10056"/>
                </a:cubicBezTo>
                <a:lnTo>
                  <a:pt x="12003" y="10079"/>
                </a:lnTo>
                <a:lnTo>
                  <a:pt x="11999" y="10080"/>
                </a:lnTo>
                <a:cubicBezTo>
                  <a:pt x="11998" y="10080"/>
                  <a:pt x="11997" y="10081"/>
                  <a:pt x="11996" y="10082"/>
                </a:cubicBezTo>
                <a:lnTo>
                  <a:pt x="11992" y="10086"/>
                </a:lnTo>
                <a:cubicBezTo>
                  <a:pt x="11991" y="10087"/>
                  <a:pt x="11991" y="10088"/>
                  <a:pt x="11990" y="10089"/>
                </a:cubicBezTo>
                <a:lnTo>
                  <a:pt x="11981" y="10110"/>
                </a:lnTo>
                <a:cubicBezTo>
                  <a:pt x="11980" y="10112"/>
                  <a:pt x="11980" y="10116"/>
                  <a:pt x="11981" y="10118"/>
                </a:cubicBezTo>
                <a:cubicBezTo>
                  <a:pt x="11983" y="10120"/>
                  <a:pt x="11985" y="10121"/>
                  <a:pt x="11987" y="10120"/>
                </a:cubicBezTo>
                <a:lnTo>
                  <a:pt x="12000" y="10112"/>
                </a:lnTo>
                <a:lnTo>
                  <a:pt x="12004" y="10111"/>
                </a:lnTo>
                <a:lnTo>
                  <a:pt x="12011" y="10115"/>
                </a:lnTo>
                <a:cubicBezTo>
                  <a:pt x="12012" y="10115"/>
                  <a:pt x="12012" y="10115"/>
                  <a:pt x="12013" y="10115"/>
                </a:cubicBezTo>
                <a:lnTo>
                  <a:pt x="12015" y="10114"/>
                </a:lnTo>
                <a:cubicBezTo>
                  <a:pt x="12016" y="10114"/>
                  <a:pt x="12017" y="10113"/>
                  <a:pt x="12018" y="10111"/>
                </a:cubicBezTo>
                <a:lnTo>
                  <a:pt x="12019" y="10109"/>
                </a:lnTo>
                <a:lnTo>
                  <a:pt x="12025" y="10103"/>
                </a:lnTo>
                <a:lnTo>
                  <a:pt x="12029" y="10103"/>
                </a:lnTo>
                <a:lnTo>
                  <a:pt x="12047" y="10104"/>
                </a:lnTo>
                <a:cubicBezTo>
                  <a:pt x="12047" y="10104"/>
                  <a:pt x="12048" y="10104"/>
                  <a:pt x="12049" y="10104"/>
                </a:cubicBezTo>
                <a:lnTo>
                  <a:pt x="12058" y="10101"/>
                </a:lnTo>
                <a:lnTo>
                  <a:pt x="12060" y="10101"/>
                </a:lnTo>
                <a:lnTo>
                  <a:pt x="12063" y="10107"/>
                </a:lnTo>
                <a:cubicBezTo>
                  <a:pt x="12064" y="10108"/>
                  <a:pt x="12066" y="10109"/>
                  <a:pt x="12067" y="10109"/>
                </a:cubicBezTo>
                <a:cubicBezTo>
                  <a:pt x="12068" y="10109"/>
                  <a:pt x="12068" y="10109"/>
                  <a:pt x="12068" y="10109"/>
                </a:cubicBezTo>
                <a:lnTo>
                  <a:pt x="12068" y="10113"/>
                </a:lnTo>
                <a:cubicBezTo>
                  <a:pt x="12068" y="10114"/>
                  <a:pt x="12068" y="10115"/>
                  <a:pt x="12068" y="10116"/>
                </a:cubicBezTo>
                <a:lnTo>
                  <a:pt x="12068" y="10122"/>
                </a:lnTo>
                <a:cubicBezTo>
                  <a:pt x="12069" y="10124"/>
                  <a:pt x="12070" y="10126"/>
                  <a:pt x="12071" y="10127"/>
                </a:cubicBezTo>
                <a:lnTo>
                  <a:pt x="12074" y="10129"/>
                </a:lnTo>
                <a:lnTo>
                  <a:pt x="12074" y="10130"/>
                </a:lnTo>
                <a:lnTo>
                  <a:pt x="12072" y="10130"/>
                </a:lnTo>
                <a:lnTo>
                  <a:pt x="12068" y="10128"/>
                </a:lnTo>
                <a:lnTo>
                  <a:pt x="12059" y="10120"/>
                </a:lnTo>
                <a:lnTo>
                  <a:pt x="12054" y="10117"/>
                </a:lnTo>
                <a:cubicBezTo>
                  <a:pt x="12053" y="10117"/>
                  <a:pt x="12052" y="10117"/>
                  <a:pt x="12051" y="10117"/>
                </a:cubicBezTo>
                <a:lnTo>
                  <a:pt x="12042" y="10118"/>
                </a:lnTo>
                <a:cubicBezTo>
                  <a:pt x="12041" y="10118"/>
                  <a:pt x="12041" y="10119"/>
                  <a:pt x="12040" y="10119"/>
                </a:cubicBezTo>
                <a:lnTo>
                  <a:pt x="12032" y="10123"/>
                </a:lnTo>
                <a:lnTo>
                  <a:pt x="12025" y="10124"/>
                </a:lnTo>
                <a:lnTo>
                  <a:pt x="12016" y="10119"/>
                </a:lnTo>
                <a:cubicBezTo>
                  <a:pt x="12016" y="10118"/>
                  <a:pt x="12014" y="10118"/>
                  <a:pt x="12014" y="10118"/>
                </a:cubicBezTo>
                <a:lnTo>
                  <a:pt x="12011" y="10118"/>
                </a:lnTo>
                <a:cubicBezTo>
                  <a:pt x="12008" y="10118"/>
                  <a:pt x="12007" y="10120"/>
                  <a:pt x="12006" y="10123"/>
                </a:cubicBezTo>
                <a:lnTo>
                  <a:pt x="12004" y="10130"/>
                </a:lnTo>
                <a:cubicBezTo>
                  <a:pt x="12004" y="10131"/>
                  <a:pt x="12004" y="10132"/>
                  <a:pt x="12004" y="10133"/>
                </a:cubicBezTo>
                <a:lnTo>
                  <a:pt x="12005" y="10141"/>
                </a:lnTo>
                <a:cubicBezTo>
                  <a:pt x="12005" y="10142"/>
                  <a:pt x="12005" y="10142"/>
                  <a:pt x="12006" y="10143"/>
                </a:cubicBezTo>
                <a:cubicBezTo>
                  <a:pt x="12005" y="10143"/>
                  <a:pt x="12005" y="10143"/>
                  <a:pt x="12005" y="10143"/>
                </a:cubicBezTo>
                <a:lnTo>
                  <a:pt x="12002" y="10144"/>
                </a:lnTo>
                <a:cubicBezTo>
                  <a:pt x="12001" y="10144"/>
                  <a:pt x="12000" y="10146"/>
                  <a:pt x="11999" y="10147"/>
                </a:cubicBezTo>
                <a:lnTo>
                  <a:pt x="11997" y="10153"/>
                </a:lnTo>
                <a:cubicBezTo>
                  <a:pt x="11997" y="10153"/>
                  <a:pt x="11997" y="10154"/>
                  <a:pt x="11997" y="10155"/>
                </a:cubicBezTo>
                <a:lnTo>
                  <a:pt x="11995" y="10169"/>
                </a:lnTo>
                <a:cubicBezTo>
                  <a:pt x="11995" y="10169"/>
                  <a:pt x="11995" y="10170"/>
                  <a:pt x="11995" y="10171"/>
                </a:cubicBezTo>
                <a:lnTo>
                  <a:pt x="11997" y="10188"/>
                </a:lnTo>
                <a:lnTo>
                  <a:pt x="12000" y="10202"/>
                </a:lnTo>
                <a:lnTo>
                  <a:pt x="12000" y="10212"/>
                </a:lnTo>
                <a:lnTo>
                  <a:pt x="11997" y="10223"/>
                </a:lnTo>
                <a:lnTo>
                  <a:pt x="11996" y="10230"/>
                </a:lnTo>
                <a:cubicBezTo>
                  <a:pt x="11996" y="10231"/>
                  <a:pt x="11995" y="10232"/>
                  <a:pt x="11995" y="10233"/>
                </a:cubicBezTo>
                <a:lnTo>
                  <a:pt x="11996" y="10239"/>
                </a:lnTo>
                <a:cubicBezTo>
                  <a:pt x="11996" y="10240"/>
                  <a:pt x="11997" y="10241"/>
                  <a:pt x="11998" y="10242"/>
                </a:cubicBezTo>
                <a:lnTo>
                  <a:pt x="12001" y="10247"/>
                </a:lnTo>
                <a:cubicBezTo>
                  <a:pt x="12002" y="10248"/>
                  <a:pt x="12004" y="10249"/>
                  <a:pt x="12005" y="10249"/>
                </a:cubicBezTo>
                <a:cubicBezTo>
                  <a:pt x="12007" y="10249"/>
                  <a:pt x="12008" y="10248"/>
                  <a:pt x="12009" y="10247"/>
                </a:cubicBezTo>
                <a:lnTo>
                  <a:pt x="12011" y="10244"/>
                </a:lnTo>
                <a:cubicBezTo>
                  <a:pt x="12011" y="10244"/>
                  <a:pt x="12012" y="10242"/>
                  <a:pt x="12012" y="10242"/>
                </a:cubicBezTo>
                <a:lnTo>
                  <a:pt x="12013" y="10239"/>
                </a:lnTo>
                <a:lnTo>
                  <a:pt x="12014" y="10246"/>
                </a:lnTo>
                <a:cubicBezTo>
                  <a:pt x="12015" y="10247"/>
                  <a:pt x="12015" y="10248"/>
                  <a:pt x="12015" y="10248"/>
                </a:cubicBezTo>
                <a:lnTo>
                  <a:pt x="12018" y="10254"/>
                </a:lnTo>
                <a:lnTo>
                  <a:pt x="12023" y="10260"/>
                </a:lnTo>
                <a:lnTo>
                  <a:pt x="12028" y="10264"/>
                </a:lnTo>
                <a:cubicBezTo>
                  <a:pt x="12029" y="10264"/>
                  <a:pt x="12029" y="10265"/>
                  <a:pt x="12030" y="10265"/>
                </a:cubicBezTo>
                <a:lnTo>
                  <a:pt x="12033" y="10265"/>
                </a:lnTo>
                <a:cubicBezTo>
                  <a:pt x="12034" y="10265"/>
                  <a:pt x="12036" y="10266"/>
                  <a:pt x="12037" y="10265"/>
                </a:cubicBezTo>
                <a:lnTo>
                  <a:pt x="12040" y="10263"/>
                </a:lnTo>
                <a:lnTo>
                  <a:pt x="12041" y="10277"/>
                </a:lnTo>
                <a:lnTo>
                  <a:pt x="12041" y="10294"/>
                </a:lnTo>
                <a:lnTo>
                  <a:pt x="12039" y="10310"/>
                </a:lnTo>
                <a:lnTo>
                  <a:pt x="12039" y="10317"/>
                </a:lnTo>
                <a:lnTo>
                  <a:pt x="12040" y="10325"/>
                </a:lnTo>
                <a:cubicBezTo>
                  <a:pt x="12041" y="10326"/>
                  <a:pt x="12041" y="10327"/>
                  <a:pt x="12041" y="10328"/>
                </a:cubicBezTo>
                <a:lnTo>
                  <a:pt x="12044" y="10333"/>
                </a:lnTo>
                <a:cubicBezTo>
                  <a:pt x="12044" y="10334"/>
                  <a:pt x="12044" y="10334"/>
                  <a:pt x="12045" y="10335"/>
                </a:cubicBezTo>
                <a:lnTo>
                  <a:pt x="12047" y="10337"/>
                </a:lnTo>
                <a:lnTo>
                  <a:pt x="12049" y="10340"/>
                </a:lnTo>
                <a:lnTo>
                  <a:pt x="12051" y="10353"/>
                </a:lnTo>
                <a:lnTo>
                  <a:pt x="12053" y="10370"/>
                </a:lnTo>
                <a:lnTo>
                  <a:pt x="12054" y="10374"/>
                </a:lnTo>
                <a:cubicBezTo>
                  <a:pt x="12055" y="10375"/>
                  <a:pt x="12055" y="10376"/>
                  <a:pt x="12056" y="10377"/>
                </a:cubicBezTo>
                <a:lnTo>
                  <a:pt x="12058" y="10379"/>
                </a:lnTo>
                <a:cubicBezTo>
                  <a:pt x="12059" y="10381"/>
                  <a:pt x="12060" y="10381"/>
                  <a:pt x="12062" y="10381"/>
                </a:cubicBezTo>
                <a:lnTo>
                  <a:pt x="12064" y="10380"/>
                </a:lnTo>
                <a:cubicBezTo>
                  <a:pt x="12065" y="10380"/>
                  <a:pt x="12066" y="10380"/>
                  <a:pt x="12066" y="10378"/>
                </a:cubicBezTo>
                <a:lnTo>
                  <a:pt x="12070" y="10374"/>
                </a:lnTo>
                <a:cubicBezTo>
                  <a:pt x="12070" y="10374"/>
                  <a:pt x="12071" y="10375"/>
                  <a:pt x="12071" y="10375"/>
                </a:cubicBezTo>
                <a:lnTo>
                  <a:pt x="12073" y="10376"/>
                </a:lnTo>
                <a:cubicBezTo>
                  <a:pt x="12074" y="10377"/>
                  <a:pt x="12076" y="10377"/>
                  <a:pt x="12077" y="10376"/>
                </a:cubicBezTo>
                <a:lnTo>
                  <a:pt x="12079" y="10375"/>
                </a:lnTo>
                <a:cubicBezTo>
                  <a:pt x="12080" y="10375"/>
                  <a:pt x="12080" y="10375"/>
                  <a:pt x="12080" y="10374"/>
                </a:cubicBezTo>
                <a:lnTo>
                  <a:pt x="12084" y="10379"/>
                </a:lnTo>
                <a:cubicBezTo>
                  <a:pt x="12084" y="10380"/>
                  <a:pt x="12085" y="10381"/>
                  <a:pt x="12086" y="10381"/>
                </a:cubicBezTo>
                <a:lnTo>
                  <a:pt x="12090" y="10383"/>
                </a:lnTo>
                <a:cubicBezTo>
                  <a:pt x="12090" y="10384"/>
                  <a:pt x="12091" y="10384"/>
                  <a:pt x="12092" y="10384"/>
                </a:cubicBezTo>
                <a:lnTo>
                  <a:pt x="12101" y="10386"/>
                </a:lnTo>
                <a:lnTo>
                  <a:pt x="12115" y="10394"/>
                </a:lnTo>
                <a:lnTo>
                  <a:pt x="12122" y="10404"/>
                </a:lnTo>
                <a:lnTo>
                  <a:pt x="12132" y="10417"/>
                </a:lnTo>
                <a:lnTo>
                  <a:pt x="12140" y="10434"/>
                </a:lnTo>
                <a:lnTo>
                  <a:pt x="12143" y="10438"/>
                </a:lnTo>
                <a:cubicBezTo>
                  <a:pt x="12143" y="10439"/>
                  <a:pt x="12144" y="10440"/>
                  <a:pt x="12145" y="10440"/>
                </a:cubicBezTo>
                <a:lnTo>
                  <a:pt x="12149" y="10442"/>
                </a:lnTo>
                <a:cubicBezTo>
                  <a:pt x="12151" y="10443"/>
                  <a:pt x="12153" y="10442"/>
                  <a:pt x="12154" y="10441"/>
                </a:cubicBezTo>
                <a:lnTo>
                  <a:pt x="12157" y="10438"/>
                </a:lnTo>
                <a:cubicBezTo>
                  <a:pt x="12157" y="10438"/>
                  <a:pt x="12158" y="10437"/>
                  <a:pt x="12158" y="10436"/>
                </a:cubicBezTo>
                <a:lnTo>
                  <a:pt x="12162" y="10424"/>
                </a:lnTo>
                <a:lnTo>
                  <a:pt x="12164" y="10421"/>
                </a:lnTo>
                <a:lnTo>
                  <a:pt x="12174" y="10425"/>
                </a:lnTo>
                <a:cubicBezTo>
                  <a:pt x="12175" y="10425"/>
                  <a:pt x="12176" y="10425"/>
                  <a:pt x="12177" y="10425"/>
                </a:cubicBezTo>
                <a:lnTo>
                  <a:pt x="12182" y="10423"/>
                </a:lnTo>
                <a:cubicBezTo>
                  <a:pt x="12183" y="10423"/>
                  <a:pt x="12183" y="10423"/>
                  <a:pt x="12183" y="10422"/>
                </a:cubicBezTo>
                <a:lnTo>
                  <a:pt x="12187" y="10418"/>
                </a:lnTo>
                <a:cubicBezTo>
                  <a:pt x="12187" y="10418"/>
                  <a:pt x="12188" y="10418"/>
                  <a:pt x="12188" y="10417"/>
                </a:cubicBezTo>
                <a:lnTo>
                  <a:pt x="12200" y="10394"/>
                </a:lnTo>
                <a:cubicBezTo>
                  <a:pt x="12200" y="10393"/>
                  <a:pt x="12200" y="10393"/>
                  <a:pt x="12200" y="10392"/>
                </a:cubicBezTo>
                <a:lnTo>
                  <a:pt x="12202" y="10385"/>
                </a:lnTo>
                <a:lnTo>
                  <a:pt x="12202" y="10377"/>
                </a:lnTo>
                <a:lnTo>
                  <a:pt x="12202" y="10370"/>
                </a:lnTo>
                <a:lnTo>
                  <a:pt x="12205" y="10363"/>
                </a:lnTo>
                <a:lnTo>
                  <a:pt x="12207" y="10357"/>
                </a:lnTo>
                <a:lnTo>
                  <a:pt x="12209" y="10353"/>
                </a:lnTo>
                <a:lnTo>
                  <a:pt x="12216" y="10349"/>
                </a:lnTo>
                <a:lnTo>
                  <a:pt x="12224" y="10351"/>
                </a:lnTo>
                <a:lnTo>
                  <a:pt x="12232" y="10356"/>
                </a:lnTo>
                <a:lnTo>
                  <a:pt x="12252" y="10377"/>
                </a:lnTo>
                <a:lnTo>
                  <a:pt x="12257" y="10385"/>
                </a:lnTo>
                <a:lnTo>
                  <a:pt x="12258" y="10395"/>
                </a:lnTo>
                <a:lnTo>
                  <a:pt x="12256" y="10406"/>
                </a:lnTo>
                <a:lnTo>
                  <a:pt x="12250" y="10412"/>
                </a:lnTo>
                <a:lnTo>
                  <a:pt x="12243" y="10418"/>
                </a:lnTo>
                <a:cubicBezTo>
                  <a:pt x="12242" y="10419"/>
                  <a:pt x="12242" y="10419"/>
                  <a:pt x="12242" y="10420"/>
                </a:cubicBezTo>
                <a:lnTo>
                  <a:pt x="12237" y="10429"/>
                </a:lnTo>
                <a:cubicBezTo>
                  <a:pt x="12236" y="10429"/>
                  <a:pt x="12235" y="10430"/>
                  <a:pt x="12235" y="10431"/>
                </a:cubicBezTo>
                <a:lnTo>
                  <a:pt x="12235" y="10439"/>
                </a:lnTo>
                <a:lnTo>
                  <a:pt x="12235" y="10446"/>
                </a:lnTo>
                <a:lnTo>
                  <a:pt x="12235" y="10451"/>
                </a:lnTo>
                <a:lnTo>
                  <a:pt x="12231" y="10463"/>
                </a:lnTo>
                <a:cubicBezTo>
                  <a:pt x="12231" y="10463"/>
                  <a:pt x="12231" y="10464"/>
                  <a:pt x="12231" y="10465"/>
                </a:cubicBezTo>
                <a:lnTo>
                  <a:pt x="12231" y="10473"/>
                </a:lnTo>
                <a:lnTo>
                  <a:pt x="12233" y="10481"/>
                </a:lnTo>
                <a:lnTo>
                  <a:pt x="12234" y="10485"/>
                </a:lnTo>
                <a:lnTo>
                  <a:pt x="12235" y="10491"/>
                </a:lnTo>
                <a:lnTo>
                  <a:pt x="12233" y="10510"/>
                </a:lnTo>
                <a:lnTo>
                  <a:pt x="12232" y="10538"/>
                </a:lnTo>
                <a:lnTo>
                  <a:pt x="12229" y="10546"/>
                </a:lnTo>
                <a:lnTo>
                  <a:pt x="12216" y="10565"/>
                </a:lnTo>
                <a:cubicBezTo>
                  <a:pt x="12216" y="10565"/>
                  <a:pt x="12216" y="10566"/>
                  <a:pt x="12216" y="10567"/>
                </a:cubicBezTo>
                <a:lnTo>
                  <a:pt x="12211" y="10590"/>
                </a:lnTo>
                <a:lnTo>
                  <a:pt x="12198" y="10628"/>
                </a:lnTo>
                <a:lnTo>
                  <a:pt x="12196" y="10648"/>
                </a:lnTo>
                <a:lnTo>
                  <a:pt x="12191" y="10658"/>
                </a:lnTo>
                <a:cubicBezTo>
                  <a:pt x="12191" y="10659"/>
                  <a:pt x="12191" y="10661"/>
                  <a:pt x="12191" y="10663"/>
                </a:cubicBezTo>
                <a:cubicBezTo>
                  <a:pt x="12192" y="10665"/>
                  <a:pt x="12193" y="10667"/>
                  <a:pt x="12194" y="10667"/>
                </a:cubicBezTo>
                <a:lnTo>
                  <a:pt x="12197" y="10669"/>
                </a:lnTo>
                <a:lnTo>
                  <a:pt x="12195" y="10675"/>
                </a:lnTo>
                <a:lnTo>
                  <a:pt x="12193" y="10683"/>
                </a:lnTo>
                <a:lnTo>
                  <a:pt x="12193" y="10692"/>
                </a:lnTo>
                <a:lnTo>
                  <a:pt x="12193" y="10706"/>
                </a:lnTo>
                <a:lnTo>
                  <a:pt x="12196" y="10734"/>
                </a:lnTo>
                <a:lnTo>
                  <a:pt x="12196" y="10744"/>
                </a:lnTo>
                <a:cubicBezTo>
                  <a:pt x="12196" y="10745"/>
                  <a:pt x="12196" y="10746"/>
                  <a:pt x="12196" y="10747"/>
                </a:cubicBezTo>
                <a:lnTo>
                  <a:pt x="12200" y="10759"/>
                </a:lnTo>
                <a:lnTo>
                  <a:pt x="12211" y="10781"/>
                </a:lnTo>
                <a:lnTo>
                  <a:pt x="12214" y="10822"/>
                </a:lnTo>
                <a:lnTo>
                  <a:pt x="12212" y="10843"/>
                </a:lnTo>
                <a:lnTo>
                  <a:pt x="12211" y="10859"/>
                </a:lnTo>
                <a:cubicBezTo>
                  <a:pt x="12210" y="10860"/>
                  <a:pt x="12210" y="10860"/>
                  <a:pt x="12211" y="10861"/>
                </a:cubicBezTo>
                <a:lnTo>
                  <a:pt x="12212" y="10868"/>
                </a:lnTo>
                <a:cubicBezTo>
                  <a:pt x="12213" y="10869"/>
                  <a:pt x="12213" y="10869"/>
                  <a:pt x="12213" y="10870"/>
                </a:cubicBezTo>
                <a:lnTo>
                  <a:pt x="12215" y="10874"/>
                </a:lnTo>
                <a:lnTo>
                  <a:pt x="12216" y="10886"/>
                </a:lnTo>
                <a:lnTo>
                  <a:pt x="12216" y="10908"/>
                </a:lnTo>
                <a:lnTo>
                  <a:pt x="12223" y="10981"/>
                </a:lnTo>
                <a:lnTo>
                  <a:pt x="12223" y="11007"/>
                </a:lnTo>
                <a:lnTo>
                  <a:pt x="12221" y="11030"/>
                </a:lnTo>
                <a:lnTo>
                  <a:pt x="12216" y="11044"/>
                </a:lnTo>
                <a:lnTo>
                  <a:pt x="12201" y="11068"/>
                </a:lnTo>
                <a:lnTo>
                  <a:pt x="12195" y="11073"/>
                </a:lnTo>
                <a:cubicBezTo>
                  <a:pt x="12195" y="11073"/>
                  <a:pt x="12194" y="11074"/>
                  <a:pt x="12194" y="11074"/>
                </a:cubicBezTo>
                <a:lnTo>
                  <a:pt x="12191" y="11078"/>
                </a:lnTo>
                <a:cubicBezTo>
                  <a:pt x="12191" y="11079"/>
                  <a:pt x="12191" y="11081"/>
                  <a:pt x="12191" y="11082"/>
                </a:cubicBezTo>
                <a:lnTo>
                  <a:pt x="12191" y="11084"/>
                </a:lnTo>
                <a:lnTo>
                  <a:pt x="12183" y="11090"/>
                </a:lnTo>
                <a:cubicBezTo>
                  <a:pt x="12183" y="11090"/>
                  <a:pt x="12182" y="11091"/>
                  <a:pt x="12182" y="11091"/>
                </a:cubicBezTo>
                <a:lnTo>
                  <a:pt x="12177" y="11098"/>
                </a:lnTo>
                <a:cubicBezTo>
                  <a:pt x="12176" y="11098"/>
                  <a:pt x="12176" y="11099"/>
                  <a:pt x="12176" y="11100"/>
                </a:cubicBezTo>
                <a:lnTo>
                  <a:pt x="12174" y="11107"/>
                </a:lnTo>
                <a:lnTo>
                  <a:pt x="12143" y="11133"/>
                </a:lnTo>
                <a:lnTo>
                  <a:pt x="12134" y="11137"/>
                </a:lnTo>
                <a:cubicBezTo>
                  <a:pt x="12133" y="11137"/>
                  <a:pt x="12132" y="11138"/>
                  <a:pt x="12131" y="11139"/>
                </a:cubicBezTo>
                <a:lnTo>
                  <a:pt x="12127" y="11145"/>
                </a:lnTo>
                <a:lnTo>
                  <a:pt x="12124" y="11153"/>
                </a:lnTo>
                <a:lnTo>
                  <a:pt x="12120" y="11160"/>
                </a:lnTo>
                <a:lnTo>
                  <a:pt x="12112" y="11170"/>
                </a:lnTo>
                <a:lnTo>
                  <a:pt x="12091" y="11182"/>
                </a:lnTo>
                <a:lnTo>
                  <a:pt x="12050" y="11196"/>
                </a:lnTo>
                <a:lnTo>
                  <a:pt x="12036" y="11194"/>
                </a:lnTo>
                <a:lnTo>
                  <a:pt x="12025" y="11189"/>
                </a:lnTo>
                <a:lnTo>
                  <a:pt x="12011" y="11164"/>
                </a:lnTo>
                <a:cubicBezTo>
                  <a:pt x="12010" y="11164"/>
                  <a:pt x="12010" y="11164"/>
                  <a:pt x="12010" y="11163"/>
                </a:cubicBezTo>
                <a:lnTo>
                  <a:pt x="12007" y="11160"/>
                </a:lnTo>
                <a:cubicBezTo>
                  <a:pt x="12006" y="11159"/>
                  <a:pt x="12005" y="11159"/>
                  <a:pt x="12004" y="11158"/>
                </a:cubicBezTo>
                <a:lnTo>
                  <a:pt x="11984" y="11154"/>
                </a:lnTo>
                <a:lnTo>
                  <a:pt x="11964" y="11143"/>
                </a:lnTo>
                <a:lnTo>
                  <a:pt x="11954" y="11127"/>
                </a:lnTo>
                <a:cubicBezTo>
                  <a:pt x="11953" y="11126"/>
                  <a:pt x="11952" y="11126"/>
                  <a:pt x="11952" y="11125"/>
                </a:cubicBezTo>
                <a:lnTo>
                  <a:pt x="11948" y="11123"/>
                </a:lnTo>
                <a:lnTo>
                  <a:pt x="11946" y="11121"/>
                </a:lnTo>
                <a:lnTo>
                  <a:pt x="11944" y="11115"/>
                </a:lnTo>
                <a:lnTo>
                  <a:pt x="11937" y="11061"/>
                </a:lnTo>
                <a:cubicBezTo>
                  <a:pt x="11937" y="11060"/>
                  <a:pt x="11937" y="11060"/>
                  <a:pt x="11936" y="11059"/>
                </a:cubicBezTo>
                <a:lnTo>
                  <a:pt x="11934" y="11053"/>
                </a:lnTo>
                <a:cubicBezTo>
                  <a:pt x="11934" y="11053"/>
                  <a:pt x="11934" y="11052"/>
                  <a:pt x="11933" y="11052"/>
                </a:cubicBezTo>
                <a:lnTo>
                  <a:pt x="11931" y="11048"/>
                </a:lnTo>
                <a:lnTo>
                  <a:pt x="11929" y="11040"/>
                </a:lnTo>
                <a:lnTo>
                  <a:pt x="11927" y="11019"/>
                </a:lnTo>
                <a:lnTo>
                  <a:pt x="11925" y="11006"/>
                </a:lnTo>
                <a:lnTo>
                  <a:pt x="11922" y="10997"/>
                </a:lnTo>
                <a:lnTo>
                  <a:pt x="11916" y="10980"/>
                </a:lnTo>
                <a:lnTo>
                  <a:pt x="11915" y="10976"/>
                </a:lnTo>
                <a:lnTo>
                  <a:pt x="11915" y="10969"/>
                </a:lnTo>
                <a:lnTo>
                  <a:pt x="11914" y="10964"/>
                </a:lnTo>
                <a:cubicBezTo>
                  <a:pt x="11914" y="10962"/>
                  <a:pt x="11913" y="10960"/>
                  <a:pt x="11911" y="10959"/>
                </a:cubicBezTo>
                <a:lnTo>
                  <a:pt x="11907" y="10957"/>
                </a:lnTo>
                <a:lnTo>
                  <a:pt x="11899" y="10955"/>
                </a:lnTo>
                <a:lnTo>
                  <a:pt x="11888" y="10946"/>
                </a:lnTo>
                <a:lnTo>
                  <a:pt x="11868" y="10925"/>
                </a:lnTo>
                <a:lnTo>
                  <a:pt x="11849" y="10895"/>
                </a:lnTo>
                <a:lnTo>
                  <a:pt x="11794" y="10834"/>
                </a:lnTo>
                <a:lnTo>
                  <a:pt x="11782" y="10810"/>
                </a:lnTo>
                <a:lnTo>
                  <a:pt x="11779" y="10802"/>
                </a:lnTo>
                <a:lnTo>
                  <a:pt x="11778" y="10792"/>
                </a:lnTo>
                <a:lnTo>
                  <a:pt x="11779" y="10768"/>
                </a:lnTo>
                <a:lnTo>
                  <a:pt x="11782" y="10747"/>
                </a:lnTo>
                <a:lnTo>
                  <a:pt x="11782" y="10744"/>
                </a:lnTo>
                <a:lnTo>
                  <a:pt x="11782" y="10743"/>
                </a:lnTo>
                <a:cubicBezTo>
                  <a:pt x="11783" y="10742"/>
                  <a:pt x="11784" y="10741"/>
                  <a:pt x="11784" y="10739"/>
                </a:cubicBezTo>
                <a:cubicBezTo>
                  <a:pt x="11784" y="10737"/>
                  <a:pt x="11783" y="10734"/>
                  <a:pt x="11782" y="10733"/>
                </a:cubicBezTo>
                <a:lnTo>
                  <a:pt x="11779" y="10730"/>
                </a:lnTo>
                <a:cubicBezTo>
                  <a:pt x="11779" y="10730"/>
                  <a:pt x="11778" y="10730"/>
                  <a:pt x="11778" y="10730"/>
                </a:cubicBezTo>
                <a:lnTo>
                  <a:pt x="11774" y="10729"/>
                </a:lnTo>
                <a:cubicBezTo>
                  <a:pt x="11773" y="10729"/>
                  <a:pt x="11772" y="10728"/>
                  <a:pt x="11771" y="10729"/>
                </a:cubicBezTo>
                <a:lnTo>
                  <a:pt x="11767" y="10731"/>
                </a:lnTo>
                <a:lnTo>
                  <a:pt x="11765" y="10733"/>
                </a:lnTo>
                <a:lnTo>
                  <a:pt x="11757" y="10734"/>
                </a:lnTo>
                <a:lnTo>
                  <a:pt x="11745" y="10739"/>
                </a:lnTo>
                <a:lnTo>
                  <a:pt x="11625" y="10823"/>
                </a:lnTo>
                <a:lnTo>
                  <a:pt x="11615" y="10828"/>
                </a:lnTo>
                <a:lnTo>
                  <a:pt x="11569" y="10832"/>
                </a:lnTo>
                <a:cubicBezTo>
                  <a:pt x="11568" y="10832"/>
                  <a:pt x="11568" y="10832"/>
                  <a:pt x="11567" y="10832"/>
                </a:cubicBezTo>
                <a:lnTo>
                  <a:pt x="11557" y="10840"/>
                </a:lnTo>
                <a:cubicBezTo>
                  <a:pt x="11556" y="10840"/>
                  <a:pt x="11556" y="10841"/>
                  <a:pt x="11556" y="10841"/>
                </a:cubicBezTo>
                <a:lnTo>
                  <a:pt x="11548" y="10852"/>
                </a:lnTo>
                <a:cubicBezTo>
                  <a:pt x="11548" y="10852"/>
                  <a:pt x="11547" y="10853"/>
                  <a:pt x="11547" y="10853"/>
                </a:cubicBezTo>
                <a:lnTo>
                  <a:pt x="11520" y="10921"/>
                </a:lnTo>
                <a:lnTo>
                  <a:pt x="11502" y="10951"/>
                </a:lnTo>
                <a:cubicBezTo>
                  <a:pt x="11502" y="10952"/>
                  <a:pt x="11502" y="10952"/>
                  <a:pt x="11502" y="10953"/>
                </a:cubicBezTo>
                <a:lnTo>
                  <a:pt x="11492" y="10984"/>
                </a:lnTo>
                <a:lnTo>
                  <a:pt x="11490" y="10987"/>
                </a:lnTo>
                <a:lnTo>
                  <a:pt x="11487" y="10990"/>
                </a:lnTo>
                <a:cubicBezTo>
                  <a:pt x="11486" y="10991"/>
                  <a:pt x="11485" y="10991"/>
                  <a:pt x="11485" y="10992"/>
                </a:cubicBezTo>
                <a:lnTo>
                  <a:pt x="11481" y="11001"/>
                </a:lnTo>
                <a:lnTo>
                  <a:pt x="11477" y="11013"/>
                </a:lnTo>
                <a:lnTo>
                  <a:pt x="11476" y="11024"/>
                </a:lnTo>
                <a:lnTo>
                  <a:pt x="11475" y="11036"/>
                </a:lnTo>
                <a:lnTo>
                  <a:pt x="11476" y="11074"/>
                </a:lnTo>
                <a:lnTo>
                  <a:pt x="11475" y="11078"/>
                </a:lnTo>
                <a:lnTo>
                  <a:pt x="11473" y="11087"/>
                </a:lnTo>
                <a:lnTo>
                  <a:pt x="11472" y="11094"/>
                </a:lnTo>
                <a:cubicBezTo>
                  <a:pt x="11472" y="11094"/>
                  <a:pt x="11472" y="11095"/>
                  <a:pt x="11472" y="11096"/>
                </a:cubicBezTo>
                <a:lnTo>
                  <a:pt x="11476" y="11116"/>
                </a:lnTo>
                <a:lnTo>
                  <a:pt x="11475" y="11139"/>
                </a:lnTo>
                <a:lnTo>
                  <a:pt x="11473" y="11158"/>
                </a:lnTo>
                <a:lnTo>
                  <a:pt x="11468" y="11174"/>
                </a:lnTo>
                <a:lnTo>
                  <a:pt x="11463" y="11184"/>
                </a:lnTo>
                <a:lnTo>
                  <a:pt x="11449" y="11201"/>
                </a:lnTo>
                <a:lnTo>
                  <a:pt x="11447" y="11203"/>
                </a:lnTo>
                <a:cubicBezTo>
                  <a:pt x="11446" y="11203"/>
                  <a:pt x="11446" y="11204"/>
                  <a:pt x="11445" y="11205"/>
                </a:cubicBezTo>
                <a:lnTo>
                  <a:pt x="11433" y="11226"/>
                </a:lnTo>
                <a:lnTo>
                  <a:pt x="11429" y="11231"/>
                </a:lnTo>
                <a:lnTo>
                  <a:pt x="11414" y="11244"/>
                </a:lnTo>
                <a:cubicBezTo>
                  <a:pt x="11413" y="11245"/>
                  <a:pt x="11412" y="11246"/>
                  <a:pt x="11412" y="11247"/>
                </a:cubicBezTo>
                <a:lnTo>
                  <a:pt x="11410" y="11251"/>
                </a:lnTo>
                <a:lnTo>
                  <a:pt x="11391" y="11267"/>
                </a:lnTo>
                <a:cubicBezTo>
                  <a:pt x="11390" y="11268"/>
                  <a:pt x="11389" y="11269"/>
                  <a:pt x="11389" y="11270"/>
                </a:cubicBezTo>
                <a:lnTo>
                  <a:pt x="11386" y="11280"/>
                </a:lnTo>
                <a:cubicBezTo>
                  <a:pt x="11385" y="11281"/>
                  <a:pt x="11385" y="11282"/>
                  <a:pt x="11385" y="11283"/>
                </a:cubicBezTo>
                <a:lnTo>
                  <a:pt x="11386" y="11294"/>
                </a:lnTo>
                <a:lnTo>
                  <a:pt x="11387" y="11303"/>
                </a:lnTo>
                <a:lnTo>
                  <a:pt x="11388" y="11314"/>
                </a:lnTo>
                <a:lnTo>
                  <a:pt x="11386" y="11362"/>
                </a:lnTo>
                <a:lnTo>
                  <a:pt x="11384" y="11380"/>
                </a:lnTo>
                <a:lnTo>
                  <a:pt x="11375" y="11415"/>
                </a:lnTo>
                <a:lnTo>
                  <a:pt x="11372" y="11438"/>
                </a:lnTo>
                <a:lnTo>
                  <a:pt x="11370" y="11442"/>
                </a:lnTo>
                <a:cubicBezTo>
                  <a:pt x="11370" y="11444"/>
                  <a:pt x="11370" y="11444"/>
                  <a:pt x="11370" y="11446"/>
                </a:cubicBezTo>
                <a:lnTo>
                  <a:pt x="11372" y="11454"/>
                </a:lnTo>
                <a:lnTo>
                  <a:pt x="11373" y="11458"/>
                </a:lnTo>
                <a:cubicBezTo>
                  <a:pt x="11373" y="11458"/>
                  <a:pt x="11373" y="11459"/>
                  <a:pt x="11374" y="11459"/>
                </a:cubicBezTo>
                <a:lnTo>
                  <a:pt x="11372" y="11464"/>
                </a:lnTo>
                <a:cubicBezTo>
                  <a:pt x="11372" y="11465"/>
                  <a:pt x="11372" y="11467"/>
                  <a:pt x="11372" y="11467"/>
                </a:cubicBezTo>
                <a:lnTo>
                  <a:pt x="11373" y="11479"/>
                </a:lnTo>
                <a:lnTo>
                  <a:pt x="11374" y="11487"/>
                </a:lnTo>
                <a:lnTo>
                  <a:pt x="11374" y="11491"/>
                </a:lnTo>
                <a:cubicBezTo>
                  <a:pt x="11373" y="11491"/>
                  <a:pt x="11374" y="11492"/>
                  <a:pt x="11374" y="11493"/>
                </a:cubicBezTo>
                <a:lnTo>
                  <a:pt x="11374" y="11503"/>
                </a:lnTo>
                <a:lnTo>
                  <a:pt x="11373" y="11509"/>
                </a:lnTo>
                <a:lnTo>
                  <a:pt x="11372" y="11513"/>
                </a:lnTo>
                <a:lnTo>
                  <a:pt x="11367" y="11526"/>
                </a:lnTo>
                <a:lnTo>
                  <a:pt x="11365" y="11536"/>
                </a:lnTo>
                <a:lnTo>
                  <a:pt x="11364" y="11548"/>
                </a:lnTo>
                <a:lnTo>
                  <a:pt x="11365" y="11560"/>
                </a:lnTo>
                <a:lnTo>
                  <a:pt x="11367" y="11582"/>
                </a:lnTo>
                <a:lnTo>
                  <a:pt x="11368" y="11592"/>
                </a:lnTo>
                <a:lnTo>
                  <a:pt x="11365" y="11609"/>
                </a:lnTo>
                <a:lnTo>
                  <a:pt x="11364" y="11613"/>
                </a:lnTo>
                <a:cubicBezTo>
                  <a:pt x="11364" y="11614"/>
                  <a:pt x="11364" y="11614"/>
                  <a:pt x="11364" y="11615"/>
                </a:cubicBezTo>
                <a:lnTo>
                  <a:pt x="11365" y="11628"/>
                </a:lnTo>
                <a:lnTo>
                  <a:pt x="11368" y="11641"/>
                </a:lnTo>
                <a:lnTo>
                  <a:pt x="11379" y="11676"/>
                </a:lnTo>
                <a:lnTo>
                  <a:pt x="11382" y="11694"/>
                </a:lnTo>
                <a:lnTo>
                  <a:pt x="11385" y="11715"/>
                </a:lnTo>
                <a:lnTo>
                  <a:pt x="11385" y="11717"/>
                </a:lnTo>
                <a:lnTo>
                  <a:pt x="11386" y="11737"/>
                </a:lnTo>
                <a:lnTo>
                  <a:pt x="11386" y="11785"/>
                </a:lnTo>
                <a:lnTo>
                  <a:pt x="11386" y="11789"/>
                </a:lnTo>
                <a:lnTo>
                  <a:pt x="11384" y="11797"/>
                </a:lnTo>
                <a:cubicBezTo>
                  <a:pt x="11384" y="11797"/>
                  <a:pt x="11384" y="11798"/>
                  <a:pt x="11384" y="11798"/>
                </a:cubicBezTo>
                <a:lnTo>
                  <a:pt x="11383" y="11806"/>
                </a:lnTo>
                <a:lnTo>
                  <a:pt x="11383" y="11831"/>
                </a:lnTo>
                <a:lnTo>
                  <a:pt x="11387" y="11880"/>
                </a:lnTo>
                <a:lnTo>
                  <a:pt x="11389" y="11890"/>
                </a:lnTo>
                <a:lnTo>
                  <a:pt x="11391" y="11904"/>
                </a:lnTo>
                <a:cubicBezTo>
                  <a:pt x="11391" y="11904"/>
                  <a:pt x="11391" y="11905"/>
                  <a:pt x="11391" y="11906"/>
                </a:cubicBezTo>
                <a:lnTo>
                  <a:pt x="11393" y="11910"/>
                </a:lnTo>
                <a:cubicBezTo>
                  <a:pt x="11393" y="11911"/>
                  <a:pt x="11394" y="11911"/>
                  <a:pt x="11395" y="11912"/>
                </a:cubicBezTo>
                <a:lnTo>
                  <a:pt x="11398" y="11915"/>
                </a:lnTo>
                <a:lnTo>
                  <a:pt x="11407" y="11938"/>
                </a:lnTo>
                <a:lnTo>
                  <a:pt x="11408" y="11942"/>
                </a:lnTo>
                <a:lnTo>
                  <a:pt x="11410" y="11953"/>
                </a:lnTo>
                <a:lnTo>
                  <a:pt x="11412" y="11963"/>
                </a:lnTo>
                <a:lnTo>
                  <a:pt x="11421" y="11994"/>
                </a:lnTo>
                <a:lnTo>
                  <a:pt x="11421" y="11999"/>
                </a:lnTo>
                <a:lnTo>
                  <a:pt x="11421" y="12014"/>
                </a:lnTo>
                <a:cubicBezTo>
                  <a:pt x="11421" y="12015"/>
                  <a:pt x="11420" y="12015"/>
                  <a:pt x="11421" y="12016"/>
                </a:cubicBezTo>
                <a:lnTo>
                  <a:pt x="11422" y="12022"/>
                </a:lnTo>
                <a:cubicBezTo>
                  <a:pt x="11422" y="12022"/>
                  <a:pt x="11422" y="12023"/>
                  <a:pt x="11422" y="12023"/>
                </a:cubicBezTo>
                <a:lnTo>
                  <a:pt x="11428" y="12031"/>
                </a:lnTo>
                <a:lnTo>
                  <a:pt x="11431" y="12052"/>
                </a:lnTo>
                <a:lnTo>
                  <a:pt x="11434" y="12073"/>
                </a:lnTo>
                <a:lnTo>
                  <a:pt x="11434" y="12085"/>
                </a:lnTo>
                <a:lnTo>
                  <a:pt x="11431" y="12090"/>
                </a:lnTo>
                <a:lnTo>
                  <a:pt x="11428" y="12094"/>
                </a:lnTo>
                <a:lnTo>
                  <a:pt x="11419" y="12121"/>
                </a:lnTo>
                <a:cubicBezTo>
                  <a:pt x="11418" y="12123"/>
                  <a:pt x="11418" y="12126"/>
                  <a:pt x="11418" y="12128"/>
                </a:cubicBezTo>
                <a:cubicBezTo>
                  <a:pt x="11418" y="12128"/>
                  <a:pt x="11418" y="12129"/>
                  <a:pt x="11418" y="12129"/>
                </a:cubicBezTo>
                <a:lnTo>
                  <a:pt x="11419" y="12133"/>
                </a:lnTo>
                <a:cubicBezTo>
                  <a:pt x="11420" y="12135"/>
                  <a:pt x="11421" y="12137"/>
                  <a:pt x="11423" y="12137"/>
                </a:cubicBezTo>
                <a:cubicBezTo>
                  <a:pt x="11425" y="12138"/>
                  <a:pt x="11426" y="12137"/>
                  <a:pt x="11428" y="12136"/>
                </a:cubicBezTo>
                <a:lnTo>
                  <a:pt x="11436" y="12126"/>
                </a:lnTo>
                <a:lnTo>
                  <a:pt x="11436" y="12128"/>
                </a:lnTo>
                <a:lnTo>
                  <a:pt x="11437" y="12133"/>
                </a:lnTo>
                <a:cubicBezTo>
                  <a:pt x="11437" y="12135"/>
                  <a:pt x="11437" y="12136"/>
                  <a:pt x="11438" y="12137"/>
                </a:cubicBezTo>
                <a:lnTo>
                  <a:pt x="11441" y="12141"/>
                </a:lnTo>
                <a:lnTo>
                  <a:pt x="11444" y="12151"/>
                </a:lnTo>
                <a:lnTo>
                  <a:pt x="11445" y="12153"/>
                </a:lnTo>
                <a:cubicBezTo>
                  <a:pt x="11443" y="12153"/>
                  <a:pt x="11442" y="12154"/>
                  <a:pt x="11441" y="12155"/>
                </a:cubicBezTo>
                <a:lnTo>
                  <a:pt x="11440" y="12158"/>
                </a:lnTo>
                <a:cubicBezTo>
                  <a:pt x="11439" y="12159"/>
                  <a:pt x="11438" y="12160"/>
                  <a:pt x="11438" y="12162"/>
                </a:cubicBezTo>
                <a:lnTo>
                  <a:pt x="11439" y="12179"/>
                </a:lnTo>
                <a:lnTo>
                  <a:pt x="11439" y="12180"/>
                </a:lnTo>
                <a:cubicBezTo>
                  <a:pt x="11439" y="12180"/>
                  <a:pt x="11439" y="12181"/>
                  <a:pt x="11439" y="12181"/>
                </a:cubicBezTo>
                <a:cubicBezTo>
                  <a:pt x="11439" y="12182"/>
                  <a:pt x="11439" y="12183"/>
                  <a:pt x="11440" y="12184"/>
                </a:cubicBezTo>
                <a:lnTo>
                  <a:pt x="11440" y="12190"/>
                </a:lnTo>
                <a:lnTo>
                  <a:pt x="11440" y="12196"/>
                </a:lnTo>
                <a:lnTo>
                  <a:pt x="11439" y="12199"/>
                </a:lnTo>
                <a:lnTo>
                  <a:pt x="11438" y="12201"/>
                </a:lnTo>
                <a:lnTo>
                  <a:pt x="11436" y="12202"/>
                </a:lnTo>
                <a:lnTo>
                  <a:pt x="11435" y="12201"/>
                </a:lnTo>
                <a:lnTo>
                  <a:pt x="11434" y="12199"/>
                </a:lnTo>
                <a:cubicBezTo>
                  <a:pt x="11433" y="12198"/>
                  <a:pt x="11433" y="12197"/>
                  <a:pt x="11432" y="12196"/>
                </a:cubicBezTo>
                <a:lnTo>
                  <a:pt x="11430" y="12195"/>
                </a:lnTo>
                <a:cubicBezTo>
                  <a:pt x="11428" y="12193"/>
                  <a:pt x="11426" y="12194"/>
                  <a:pt x="11424" y="12196"/>
                </a:cubicBezTo>
                <a:lnTo>
                  <a:pt x="11421" y="12199"/>
                </a:lnTo>
                <a:cubicBezTo>
                  <a:pt x="11421" y="12199"/>
                  <a:pt x="11420" y="12200"/>
                  <a:pt x="11419" y="12201"/>
                </a:cubicBezTo>
                <a:lnTo>
                  <a:pt x="11418" y="12205"/>
                </a:lnTo>
                <a:cubicBezTo>
                  <a:pt x="11418" y="12205"/>
                  <a:pt x="11418" y="12206"/>
                  <a:pt x="11418" y="12207"/>
                </a:cubicBezTo>
                <a:lnTo>
                  <a:pt x="11417" y="12225"/>
                </a:lnTo>
                <a:cubicBezTo>
                  <a:pt x="11417" y="12226"/>
                  <a:pt x="11418" y="12226"/>
                  <a:pt x="11418" y="12227"/>
                </a:cubicBezTo>
                <a:lnTo>
                  <a:pt x="11420" y="12238"/>
                </a:lnTo>
                <a:lnTo>
                  <a:pt x="11427" y="12314"/>
                </a:lnTo>
                <a:lnTo>
                  <a:pt x="11431" y="12332"/>
                </a:lnTo>
                <a:lnTo>
                  <a:pt x="11433" y="12340"/>
                </a:lnTo>
                <a:lnTo>
                  <a:pt x="11430" y="12349"/>
                </a:lnTo>
                <a:lnTo>
                  <a:pt x="11423" y="12353"/>
                </a:lnTo>
                <a:lnTo>
                  <a:pt x="11402" y="12361"/>
                </a:lnTo>
                <a:cubicBezTo>
                  <a:pt x="11401" y="12362"/>
                  <a:pt x="11400" y="12362"/>
                  <a:pt x="11400" y="12363"/>
                </a:cubicBezTo>
                <a:lnTo>
                  <a:pt x="11398" y="12366"/>
                </a:lnTo>
                <a:lnTo>
                  <a:pt x="11394" y="12361"/>
                </a:lnTo>
                <a:cubicBezTo>
                  <a:pt x="11393" y="12360"/>
                  <a:pt x="11391" y="12360"/>
                  <a:pt x="11390" y="12361"/>
                </a:cubicBezTo>
                <a:cubicBezTo>
                  <a:pt x="11389" y="12361"/>
                  <a:pt x="11388" y="12362"/>
                  <a:pt x="11387" y="12363"/>
                </a:cubicBezTo>
                <a:lnTo>
                  <a:pt x="11384" y="12366"/>
                </a:lnTo>
                <a:lnTo>
                  <a:pt x="11369" y="12369"/>
                </a:lnTo>
                <a:lnTo>
                  <a:pt x="11344" y="12362"/>
                </a:lnTo>
                <a:lnTo>
                  <a:pt x="11332" y="12348"/>
                </a:lnTo>
                <a:cubicBezTo>
                  <a:pt x="11331" y="12347"/>
                  <a:pt x="11331" y="12346"/>
                  <a:pt x="11330" y="12346"/>
                </a:cubicBezTo>
                <a:lnTo>
                  <a:pt x="11320" y="12342"/>
                </a:lnTo>
                <a:cubicBezTo>
                  <a:pt x="11319" y="12342"/>
                  <a:pt x="11318" y="12342"/>
                  <a:pt x="11318" y="12342"/>
                </a:cubicBezTo>
                <a:lnTo>
                  <a:pt x="11271" y="12347"/>
                </a:lnTo>
                <a:lnTo>
                  <a:pt x="11269" y="12346"/>
                </a:lnTo>
                <a:lnTo>
                  <a:pt x="11267" y="12343"/>
                </a:lnTo>
                <a:lnTo>
                  <a:pt x="11265" y="12339"/>
                </a:lnTo>
                <a:lnTo>
                  <a:pt x="11266" y="12338"/>
                </a:lnTo>
                <a:cubicBezTo>
                  <a:pt x="11266" y="12338"/>
                  <a:pt x="11266" y="12338"/>
                  <a:pt x="11267" y="12337"/>
                </a:cubicBezTo>
                <a:lnTo>
                  <a:pt x="11303" y="12295"/>
                </a:lnTo>
                <a:lnTo>
                  <a:pt x="11324" y="12260"/>
                </a:lnTo>
                <a:lnTo>
                  <a:pt x="11337" y="12244"/>
                </a:lnTo>
                <a:lnTo>
                  <a:pt x="11341" y="12238"/>
                </a:lnTo>
                <a:lnTo>
                  <a:pt x="11344" y="12226"/>
                </a:lnTo>
                <a:lnTo>
                  <a:pt x="11351" y="12217"/>
                </a:lnTo>
                <a:lnTo>
                  <a:pt x="11352" y="12213"/>
                </a:lnTo>
                <a:cubicBezTo>
                  <a:pt x="11352" y="12213"/>
                  <a:pt x="11352" y="12212"/>
                  <a:pt x="11353" y="12212"/>
                </a:cubicBezTo>
                <a:lnTo>
                  <a:pt x="11355" y="12205"/>
                </a:lnTo>
                <a:lnTo>
                  <a:pt x="11355" y="12205"/>
                </a:lnTo>
                <a:cubicBezTo>
                  <a:pt x="11357" y="12203"/>
                  <a:pt x="11359" y="12200"/>
                  <a:pt x="11358" y="12197"/>
                </a:cubicBezTo>
                <a:lnTo>
                  <a:pt x="11358" y="12196"/>
                </a:lnTo>
                <a:lnTo>
                  <a:pt x="11363" y="12194"/>
                </a:lnTo>
                <a:cubicBezTo>
                  <a:pt x="11364" y="12193"/>
                  <a:pt x="11365" y="12192"/>
                  <a:pt x="11366" y="12191"/>
                </a:cubicBezTo>
                <a:lnTo>
                  <a:pt x="11367" y="12187"/>
                </a:lnTo>
                <a:cubicBezTo>
                  <a:pt x="11368" y="12186"/>
                  <a:pt x="11368" y="12185"/>
                  <a:pt x="11368" y="12183"/>
                </a:cubicBezTo>
                <a:lnTo>
                  <a:pt x="11377" y="12175"/>
                </a:lnTo>
                <a:cubicBezTo>
                  <a:pt x="11379" y="12173"/>
                  <a:pt x="11379" y="12170"/>
                  <a:pt x="11379" y="12168"/>
                </a:cubicBezTo>
                <a:cubicBezTo>
                  <a:pt x="11379" y="12165"/>
                  <a:pt x="11378" y="12162"/>
                  <a:pt x="11375" y="12162"/>
                </a:cubicBezTo>
                <a:lnTo>
                  <a:pt x="11360" y="12156"/>
                </a:lnTo>
                <a:cubicBezTo>
                  <a:pt x="11357" y="12155"/>
                  <a:pt x="11355" y="12157"/>
                  <a:pt x="11354" y="12159"/>
                </a:cubicBezTo>
                <a:lnTo>
                  <a:pt x="11329" y="12214"/>
                </a:lnTo>
                <a:lnTo>
                  <a:pt x="11327" y="12216"/>
                </a:lnTo>
                <a:cubicBezTo>
                  <a:pt x="11326" y="12216"/>
                  <a:pt x="11326" y="12217"/>
                  <a:pt x="11325" y="12217"/>
                </a:cubicBezTo>
                <a:lnTo>
                  <a:pt x="11282" y="12288"/>
                </a:lnTo>
                <a:lnTo>
                  <a:pt x="11245" y="12327"/>
                </a:lnTo>
                <a:lnTo>
                  <a:pt x="11227" y="12340"/>
                </a:lnTo>
                <a:lnTo>
                  <a:pt x="11218" y="12343"/>
                </a:lnTo>
                <a:lnTo>
                  <a:pt x="11179" y="12336"/>
                </a:lnTo>
                <a:cubicBezTo>
                  <a:pt x="11179" y="12336"/>
                  <a:pt x="11178" y="12336"/>
                  <a:pt x="11178" y="12336"/>
                </a:cubicBezTo>
                <a:lnTo>
                  <a:pt x="11164" y="12340"/>
                </a:lnTo>
                <a:lnTo>
                  <a:pt x="11146" y="12338"/>
                </a:lnTo>
                <a:cubicBezTo>
                  <a:pt x="11146" y="12338"/>
                  <a:pt x="11145" y="12339"/>
                  <a:pt x="11145" y="12339"/>
                </a:cubicBezTo>
                <a:lnTo>
                  <a:pt x="11136" y="12341"/>
                </a:lnTo>
                <a:lnTo>
                  <a:pt x="11130" y="12333"/>
                </a:lnTo>
                <a:cubicBezTo>
                  <a:pt x="11129" y="12331"/>
                  <a:pt x="11127" y="12330"/>
                  <a:pt x="11125" y="12331"/>
                </a:cubicBezTo>
                <a:lnTo>
                  <a:pt x="11120" y="12333"/>
                </a:lnTo>
                <a:cubicBezTo>
                  <a:pt x="11119" y="12334"/>
                  <a:pt x="11118" y="12334"/>
                  <a:pt x="11118" y="12335"/>
                </a:cubicBezTo>
                <a:lnTo>
                  <a:pt x="11112" y="12343"/>
                </a:lnTo>
                <a:lnTo>
                  <a:pt x="11108" y="12353"/>
                </a:lnTo>
                <a:cubicBezTo>
                  <a:pt x="11107" y="12353"/>
                  <a:pt x="11108" y="12354"/>
                  <a:pt x="11108" y="12354"/>
                </a:cubicBezTo>
                <a:lnTo>
                  <a:pt x="11103" y="12378"/>
                </a:lnTo>
                <a:cubicBezTo>
                  <a:pt x="11102" y="12379"/>
                  <a:pt x="11103" y="12380"/>
                  <a:pt x="11103" y="12381"/>
                </a:cubicBezTo>
                <a:lnTo>
                  <a:pt x="11103" y="12389"/>
                </a:lnTo>
                <a:lnTo>
                  <a:pt x="11110" y="12422"/>
                </a:lnTo>
                <a:lnTo>
                  <a:pt x="11112" y="12433"/>
                </a:lnTo>
                <a:lnTo>
                  <a:pt x="11113" y="12445"/>
                </a:lnTo>
                <a:lnTo>
                  <a:pt x="11112" y="12451"/>
                </a:lnTo>
                <a:lnTo>
                  <a:pt x="11105" y="12471"/>
                </a:lnTo>
                <a:lnTo>
                  <a:pt x="11102" y="12480"/>
                </a:lnTo>
                <a:lnTo>
                  <a:pt x="11099" y="12485"/>
                </a:lnTo>
                <a:lnTo>
                  <a:pt x="11098" y="12489"/>
                </a:lnTo>
                <a:cubicBezTo>
                  <a:pt x="11097" y="12490"/>
                  <a:pt x="11098" y="12490"/>
                  <a:pt x="11098" y="12491"/>
                </a:cubicBezTo>
                <a:lnTo>
                  <a:pt x="11097" y="12495"/>
                </a:lnTo>
                <a:lnTo>
                  <a:pt x="11098" y="12500"/>
                </a:lnTo>
                <a:lnTo>
                  <a:pt x="11098" y="12501"/>
                </a:lnTo>
                <a:cubicBezTo>
                  <a:pt x="11097" y="12502"/>
                  <a:pt x="11096" y="12502"/>
                  <a:pt x="11096" y="12503"/>
                </a:cubicBezTo>
                <a:lnTo>
                  <a:pt x="11081" y="12537"/>
                </a:lnTo>
                <a:lnTo>
                  <a:pt x="11058" y="12576"/>
                </a:lnTo>
                <a:lnTo>
                  <a:pt x="11030" y="12607"/>
                </a:lnTo>
                <a:cubicBezTo>
                  <a:pt x="11029" y="12609"/>
                  <a:pt x="11029" y="12611"/>
                  <a:pt x="11029" y="12612"/>
                </a:cubicBezTo>
                <a:lnTo>
                  <a:pt x="11028" y="12612"/>
                </a:lnTo>
                <a:cubicBezTo>
                  <a:pt x="11028" y="12612"/>
                  <a:pt x="11028" y="12612"/>
                  <a:pt x="11028" y="12612"/>
                </a:cubicBezTo>
                <a:lnTo>
                  <a:pt x="11023" y="12615"/>
                </a:lnTo>
                <a:cubicBezTo>
                  <a:pt x="11023" y="12615"/>
                  <a:pt x="11022" y="12616"/>
                  <a:pt x="11022" y="12616"/>
                </a:cubicBezTo>
                <a:lnTo>
                  <a:pt x="11007" y="12636"/>
                </a:lnTo>
                <a:lnTo>
                  <a:pt x="11001" y="12640"/>
                </a:lnTo>
                <a:lnTo>
                  <a:pt x="10990" y="12643"/>
                </a:lnTo>
                <a:lnTo>
                  <a:pt x="10970" y="12655"/>
                </a:lnTo>
                <a:lnTo>
                  <a:pt x="10879" y="12673"/>
                </a:lnTo>
                <a:lnTo>
                  <a:pt x="10874" y="12671"/>
                </a:lnTo>
                <a:lnTo>
                  <a:pt x="10871" y="12670"/>
                </a:lnTo>
                <a:lnTo>
                  <a:pt x="10870" y="12667"/>
                </a:lnTo>
                <a:cubicBezTo>
                  <a:pt x="10868" y="12665"/>
                  <a:pt x="10865" y="12665"/>
                  <a:pt x="10863" y="12666"/>
                </a:cubicBezTo>
                <a:lnTo>
                  <a:pt x="10857" y="12671"/>
                </a:lnTo>
                <a:lnTo>
                  <a:pt x="10851" y="12671"/>
                </a:lnTo>
                <a:lnTo>
                  <a:pt x="10810" y="12654"/>
                </a:lnTo>
                <a:lnTo>
                  <a:pt x="10808" y="12649"/>
                </a:lnTo>
                <a:lnTo>
                  <a:pt x="10806" y="12645"/>
                </a:lnTo>
                <a:cubicBezTo>
                  <a:pt x="10805" y="12643"/>
                  <a:pt x="10805" y="12642"/>
                  <a:pt x="10804" y="12641"/>
                </a:cubicBezTo>
                <a:lnTo>
                  <a:pt x="10801" y="12639"/>
                </a:lnTo>
                <a:cubicBezTo>
                  <a:pt x="10800" y="12639"/>
                  <a:pt x="10800" y="12638"/>
                  <a:pt x="10799" y="12638"/>
                </a:cubicBezTo>
                <a:lnTo>
                  <a:pt x="10794" y="12636"/>
                </a:lnTo>
                <a:lnTo>
                  <a:pt x="10792" y="12636"/>
                </a:lnTo>
                <a:lnTo>
                  <a:pt x="10789" y="12634"/>
                </a:lnTo>
                <a:lnTo>
                  <a:pt x="10782" y="12628"/>
                </a:lnTo>
                <a:cubicBezTo>
                  <a:pt x="10781" y="12627"/>
                  <a:pt x="10781" y="12627"/>
                  <a:pt x="10780" y="12627"/>
                </a:cubicBezTo>
                <a:lnTo>
                  <a:pt x="10778" y="12626"/>
                </a:lnTo>
                <a:lnTo>
                  <a:pt x="10776" y="12620"/>
                </a:lnTo>
                <a:lnTo>
                  <a:pt x="10775" y="12602"/>
                </a:lnTo>
                <a:lnTo>
                  <a:pt x="10775" y="12581"/>
                </a:lnTo>
                <a:lnTo>
                  <a:pt x="10775" y="12568"/>
                </a:lnTo>
                <a:cubicBezTo>
                  <a:pt x="10775" y="12567"/>
                  <a:pt x="10776" y="12566"/>
                  <a:pt x="10775" y="12565"/>
                </a:cubicBezTo>
                <a:lnTo>
                  <a:pt x="10767" y="12535"/>
                </a:lnTo>
                <a:cubicBezTo>
                  <a:pt x="10767" y="12535"/>
                  <a:pt x="10767" y="12534"/>
                  <a:pt x="10766" y="12534"/>
                </a:cubicBezTo>
                <a:lnTo>
                  <a:pt x="10764" y="12529"/>
                </a:lnTo>
                <a:lnTo>
                  <a:pt x="10762" y="12523"/>
                </a:lnTo>
                <a:lnTo>
                  <a:pt x="10763" y="12516"/>
                </a:lnTo>
                <a:cubicBezTo>
                  <a:pt x="10764" y="12513"/>
                  <a:pt x="10763" y="12510"/>
                  <a:pt x="10761" y="12509"/>
                </a:cubicBezTo>
                <a:cubicBezTo>
                  <a:pt x="10758" y="12507"/>
                  <a:pt x="10756" y="12508"/>
                  <a:pt x="10754" y="12510"/>
                </a:cubicBezTo>
                <a:lnTo>
                  <a:pt x="10752" y="12514"/>
                </a:lnTo>
                <a:lnTo>
                  <a:pt x="10753" y="12509"/>
                </a:lnTo>
                <a:cubicBezTo>
                  <a:pt x="10753" y="12507"/>
                  <a:pt x="10753" y="12505"/>
                  <a:pt x="10752" y="12503"/>
                </a:cubicBezTo>
                <a:lnTo>
                  <a:pt x="10750" y="12501"/>
                </a:lnTo>
                <a:lnTo>
                  <a:pt x="10751" y="12498"/>
                </a:lnTo>
                <a:cubicBezTo>
                  <a:pt x="10751" y="12498"/>
                  <a:pt x="10751" y="12497"/>
                  <a:pt x="10751" y="12497"/>
                </a:cubicBezTo>
                <a:lnTo>
                  <a:pt x="10751" y="12493"/>
                </a:lnTo>
                <a:cubicBezTo>
                  <a:pt x="10751" y="12491"/>
                  <a:pt x="10751" y="12490"/>
                  <a:pt x="10751" y="12489"/>
                </a:cubicBezTo>
                <a:lnTo>
                  <a:pt x="10747" y="12479"/>
                </a:lnTo>
                <a:lnTo>
                  <a:pt x="10743" y="12471"/>
                </a:lnTo>
                <a:lnTo>
                  <a:pt x="10742" y="12469"/>
                </a:lnTo>
                <a:cubicBezTo>
                  <a:pt x="10742" y="12468"/>
                  <a:pt x="10741" y="12468"/>
                  <a:pt x="10740" y="12467"/>
                </a:cubicBezTo>
                <a:lnTo>
                  <a:pt x="10736" y="12465"/>
                </a:lnTo>
                <a:lnTo>
                  <a:pt x="10736" y="12461"/>
                </a:lnTo>
                <a:lnTo>
                  <a:pt x="10740" y="12443"/>
                </a:lnTo>
                <a:lnTo>
                  <a:pt x="10746" y="12450"/>
                </a:lnTo>
                <a:lnTo>
                  <a:pt x="10748" y="12453"/>
                </a:lnTo>
                <a:cubicBezTo>
                  <a:pt x="10748" y="12454"/>
                  <a:pt x="10749" y="12455"/>
                  <a:pt x="10750" y="12455"/>
                </a:cubicBezTo>
                <a:lnTo>
                  <a:pt x="10764" y="12463"/>
                </a:lnTo>
                <a:lnTo>
                  <a:pt x="10779" y="12476"/>
                </a:lnTo>
                <a:cubicBezTo>
                  <a:pt x="10779" y="12477"/>
                  <a:pt x="10780" y="12477"/>
                  <a:pt x="10780" y="12477"/>
                </a:cubicBezTo>
                <a:lnTo>
                  <a:pt x="10785" y="12480"/>
                </a:lnTo>
                <a:lnTo>
                  <a:pt x="10787" y="12483"/>
                </a:lnTo>
                <a:cubicBezTo>
                  <a:pt x="10787" y="12484"/>
                  <a:pt x="10788" y="12485"/>
                  <a:pt x="10789" y="12485"/>
                </a:cubicBezTo>
                <a:lnTo>
                  <a:pt x="10800" y="12488"/>
                </a:lnTo>
                <a:lnTo>
                  <a:pt x="10813" y="12514"/>
                </a:lnTo>
                <a:lnTo>
                  <a:pt x="10816" y="12520"/>
                </a:lnTo>
                <a:lnTo>
                  <a:pt x="10819" y="12530"/>
                </a:lnTo>
                <a:cubicBezTo>
                  <a:pt x="10819" y="12531"/>
                  <a:pt x="10820" y="12531"/>
                  <a:pt x="10821" y="12532"/>
                </a:cubicBezTo>
                <a:lnTo>
                  <a:pt x="10824" y="12535"/>
                </a:lnTo>
                <a:lnTo>
                  <a:pt x="10826" y="12542"/>
                </a:lnTo>
                <a:cubicBezTo>
                  <a:pt x="10826" y="12542"/>
                  <a:pt x="10826" y="12542"/>
                  <a:pt x="10827" y="12543"/>
                </a:cubicBezTo>
                <a:lnTo>
                  <a:pt x="10828" y="12545"/>
                </a:lnTo>
                <a:cubicBezTo>
                  <a:pt x="10829" y="12548"/>
                  <a:pt x="10832" y="12548"/>
                  <a:pt x="10834" y="12547"/>
                </a:cubicBezTo>
                <a:lnTo>
                  <a:pt x="10839" y="12544"/>
                </a:lnTo>
                <a:cubicBezTo>
                  <a:pt x="10840" y="12543"/>
                  <a:pt x="10841" y="12540"/>
                  <a:pt x="10841" y="12538"/>
                </a:cubicBezTo>
                <a:lnTo>
                  <a:pt x="10841" y="12531"/>
                </a:lnTo>
                <a:cubicBezTo>
                  <a:pt x="10841" y="12530"/>
                  <a:pt x="10841" y="12530"/>
                  <a:pt x="10841" y="12529"/>
                </a:cubicBezTo>
                <a:lnTo>
                  <a:pt x="10838" y="12519"/>
                </a:lnTo>
                <a:lnTo>
                  <a:pt x="10835" y="12513"/>
                </a:lnTo>
                <a:lnTo>
                  <a:pt x="10820" y="12487"/>
                </a:lnTo>
                <a:cubicBezTo>
                  <a:pt x="10819" y="12486"/>
                  <a:pt x="10819" y="12486"/>
                  <a:pt x="10818" y="12485"/>
                </a:cubicBezTo>
                <a:lnTo>
                  <a:pt x="10733" y="12420"/>
                </a:lnTo>
                <a:cubicBezTo>
                  <a:pt x="10732" y="12419"/>
                  <a:pt x="10732" y="12419"/>
                  <a:pt x="10731" y="12419"/>
                </a:cubicBezTo>
                <a:lnTo>
                  <a:pt x="10726" y="12418"/>
                </a:lnTo>
                <a:lnTo>
                  <a:pt x="10716" y="12407"/>
                </a:lnTo>
                <a:cubicBezTo>
                  <a:pt x="10716" y="12406"/>
                  <a:pt x="10715" y="12406"/>
                  <a:pt x="10714" y="12406"/>
                </a:cubicBezTo>
                <a:lnTo>
                  <a:pt x="10709" y="12403"/>
                </a:lnTo>
                <a:cubicBezTo>
                  <a:pt x="10708" y="12402"/>
                  <a:pt x="10707" y="12403"/>
                  <a:pt x="10707" y="12403"/>
                </a:cubicBezTo>
                <a:lnTo>
                  <a:pt x="10665" y="12403"/>
                </a:lnTo>
                <a:lnTo>
                  <a:pt x="10598" y="12411"/>
                </a:lnTo>
                <a:lnTo>
                  <a:pt x="10556" y="12429"/>
                </a:lnTo>
                <a:lnTo>
                  <a:pt x="10461" y="12452"/>
                </a:lnTo>
                <a:cubicBezTo>
                  <a:pt x="10461" y="12452"/>
                  <a:pt x="10461" y="12452"/>
                  <a:pt x="10460" y="12452"/>
                </a:cubicBezTo>
                <a:lnTo>
                  <a:pt x="10385" y="12497"/>
                </a:lnTo>
                <a:cubicBezTo>
                  <a:pt x="10384" y="12498"/>
                  <a:pt x="10384" y="12498"/>
                  <a:pt x="10383" y="12499"/>
                </a:cubicBezTo>
                <a:lnTo>
                  <a:pt x="10360" y="12531"/>
                </a:lnTo>
                <a:lnTo>
                  <a:pt x="10353" y="12535"/>
                </a:lnTo>
                <a:lnTo>
                  <a:pt x="10341" y="12537"/>
                </a:lnTo>
                <a:lnTo>
                  <a:pt x="10322" y="12548"/>
                </a:lnTo>
                <a:lnTo>
                  <a:pt x="10270" y="12557"/>
                </a:lnTo>
                <a:cubicBezTo>
                  <a:pt x="10269" y="12557"/>
                  <a:pt x="10269" y="12558"/>
                  <a:pt x="10268" y="12558"/>
                </a:cubicBezTo>
                <a:lnTo>
                  <a:pt x="10250" y="12573"/>
                </a:lnTo>
                <a:lnTo>
                  <a:pt x="10242" y="12584"/>
                </a:lnTo>
                <a:cubicBezTo>
                  <a:pt x="10241" y="12584"/>
                  <a:pt x="10241" y="12585"/>
                  <a:pt x="10240" y="12586"/>
                </a:cubicBezTo>
                <a:lnTo>
                  <a:pt x="10236" y="12595"/>
                </a:lnTo>
                <a:cubicBezTo>
                  <a:pt x="10236" y="12596"/>
                  <a:pt x="10235" y="12596"/>
                  <a:pt x="10234" y="12597"/>
                </a:cubicBezTo>
                <a:lnTo>
                  <a:pt x="10205" y="12645"/>
                </a:lnTo>
                <a:lnTo>
                  <a:pt x="10196" y="12666"/>
                </a:lnTo>
                <a:cubicBezTo>
                  <a:pt x="10195" y="12666"/>
                  <a:pt x="10194" y="12667"/>
                  <a:pt x="10193" y="12668"/>
                </a:cubicBezTo>
                <a:lnTo>
                  <a:pt x="10178" y="12690"/>
                </a:lnTo>
                <a:lnTo>
                  <a:pt x="10169" y="12698"/>
                </a:lnTo>
                <a:lnTo>
                  <a:pt x="10160" y="12704"/>
                </a:lnTo>
                <a:cubicBezTo>
                  <a:pt x="10159" y="12705"/>
                  <a:pt x="10158" y="12706"/>
                  <a:pt x="10158" y="12708"/>
                </a:cubicBezTo>
                <a:lnTo>
                  <a:pt x="10133" y="12718"/>
                </a:lnTo>
                <a:lnTo>
                  <a:pt x="10092" y="12725"/>
                </a:lnTo>
                <a:cubicBezTo>
                  <a:pt x="10092" y="12725"/>
                  <a:pt x="10092" y="12725"/>
                  <a:pt x="10091" y="12726"/>
                </a:cubicBezTo>
                <a:lnTo>
                  <a:pt x="10044" y="12753"/>
                </a:lnTo>
                <a:lnTo>
                  <a:pt x="9948" y="12785"/>
                </a:lnTo>
                <a:lnTo>
                  <a:pt x="9880" y="12823"/>
                </a:lnTo>
                <a:lnTo>
                  <a:pt x="9822" y="12842"/>
                </a:lnTo>
                <a:lnTo>
                  <a:pt x="9755" y="12880"/>
                </a:lnTo>
                <a:lnTo>
                  <a:pt x="9738" y="12896"/>
                </a:lnTo>
                <a:lnTo>
                  <a:pt x="9729" y="12903"/>
                </a:lnTo>
                <a:lnTo>
                  <a:pt x="9720" y="12905"/>
                </a:lnTo>
                <a:lnTo>
                  <a:pt x="9697" y="12903"/>
                </a:lnTo>
                <a:lnTo>
                  <a:pt x="9691" y="12899"/>
                </a:lnTo>
                <a:lnTo>
                  <a:pt x="9689" y="12897"/>
                </a:lnTo>
                <a:cubicBezTo>
                  <a:pt x="9689" y="12897"/>
                  <a:pt x="9688" y="12896"/>
                  <a:pt x="9688" y="12896"/>
                </a:cubicBezTo>
                <a:lnTo>
                  <a:pt x="9683" y="12894"/>
                </a:lnTo>
                <a:cubicBezTo>
                  <a:pt x="9682" y="12893"/>
                  <a:pt x="9681" y="12893"/>
                  <a:pt x="9679" y="12894"/>
                </a:cubicBezTo>
                <a:cubicBezTo>
                  <a:pt x="9678" y="12895"/>
                  <a:pt x="9677" y="12896"/>
                  <a:pt x="9677" y="12898"/>
                </a:cubicBezTo>
                <a:lnTo>
                  <a:pt x="9673" y="12910"/>
                </a:lnTo>
                <a:lnTo>
                  <a:pt x="9671" y="12911"/>
                </a:lnTo>
                <a:cubicBezTo>
                  <a:pt x="9670" y="12911"/>
                  <a:pt x="9668" y="12914"/>
                  <a:pt x="9668" y="12916"/>
                </a:cubicBezTo>
                <a:cubicBezTo>
                  <a:pt x="9667" y="12918"/>
                  <a:pt x="9668" y="12920"/>
                  <a:pt x="9669" y="12921"/>
                </a:cubicBezTo>
                <a:lnTo>
                  <a:pt x="9672" y="12927"/>
                </a:lnTo>
                <a:lnTo>
                  <a:pt x="9674" y="12934"/>
                </a:lnTo>
                <a:cubicBezTo>
                  <a:pt x="9675" y="12936"/>
                  <a:pt x="9676" y="12938"/>
                  <a:pt x="9678" y="12938"/>
                </a:cubicBezTo>
                <a:lnTo>
                  <a:pt x="9682" y="12941"/>
                </a:lnTo>
                <a:lnTo>
                  <a:pt x="9693" y="12962"/>
                </a:lnTo>
                <a:cubicBezTo>
                  <a:pt x="9694" y="12962"/>
                  <a:pt x="9694" y="12963"/>
                  <a:pt x="9695" y="12963"/>
                </a:cubicBezTo>
                <a:lnTo>
                  <a:pt x="9699" y="12967"/>
                </a:lnTo>
                <a:cubicBezTo>
                  <a:pt x="9700" y="12967"/>
                  <a:pt x="9700" y="12968"/>
                  <a:pt x="9701" y="12968"/>
                </a:cubicBezTo>
                <a:lnTo>
                  <a:pt x="9703" y="12968"/>
                </a:lnTo>
                <a:lnTo>
                  <a:pt x="9706" y="12971"/>
                </a:lnTo>
                <a:cubicBezTo>
                  <a:pt x="9707" y="12971"/>
                  <a:pt x="9707" y="12971"/>
                  <a:pt x="9708" y="12971"/>
                </a:cubicBezTo>
                <a:lnTo>
                  <a:pt x="9710" y="12971"/>
                </a:lnTo>
                <a:cubicBezTo>
                  <a:pt x="9710" y="12972"/>
                  <a:pt x="9711" y="12972"/>
                  <a:pt x="9712" y="12971"/>
                </a:cubicBezTo>
                <a:lnTo>
                  <a:pt x="9715" y="12971"/>
                </a:lnTo>
                <a:cubicBezTo>
                  <a:pt x="9717" y="12970"/>
                  <a:pt x="9719" y="12967"/>
                  <a:pt x="9719" y="12964"/>
                </a:cubicBezTo>
                <a:cubicBezTo>
                  <a:pt x="9719" y="12963"/>
                  <a:pt x="9719" y="12963"/>
                  <a:pt x="9719" y="12962"/>
                </a:cubicBezTo>
                <a:cubicBezTo>
                  <a:pt x="9720" y="12962"/>
                  <a:pt x="9720" y="12962"/>
                  <a:pt x="9721" y="12962"/>
                </a:cubicBezTo>
                <a:lnTo>
                  <a:pt x="9724" y="12959"/>
                </a:lnTo>
                <a:cubicBezTo>
                  <a:pt x="9726" y="12959"/>
                  <a:pt x="9727" y="12959"/>
                  <a:pt x="9729" y="12959"/>
                </a:cubicBezTo>
                <a:lnTo>
                  <a:pt x="9732" y="12957"/>
                </a:lnTo>
                <a:cubicBezTo>
                  <a:pt x="9733" y="12956"/>
                  <a:pt x="9734" y="12955"/>
                  <a:pt x="9735" y="12954"/>
                </a:cubicBezTo>
                <a:lnTo>
                  <a:pt x="9737" y="12950"/>
                </a:lnTo>
                <a:cubicBezTo>
                  <a:pt x="9738" y="12949"/>
                  <a:pt x="9738" y="12948"/>
                  <a:pt x="9738" y="12946"/>
                </a:cubicBezTo>
                <a:lnTo>
                  <a:pt x="9738" y="12943"/>
                </a:lnTo>
                <a:cubicBezTo>
                  <a:pt x="9738" y="12943"/>
                  <a:pt x="9738" y="12943"/>
                  <a:pt x="9738" y="12943"/>
                </a:cubicBezTo>
                <a:lnTo>
                  <a:pt x="9765" y="12947"/>
                </a:lnTo>
                <a:lnTo>
                  <a:pt x="9769" y="12950"/>
                </a:lnTo>
                <a:lnTo>
                  <a:pt x="9770" y="12953"/>
                </a:lnTo>
                <a:lnTo>
                  <a:pt x="9768" y="12957"/>
                </a:lnTo>
                <a:cubicBezTo>
                  <a:pt x="9766" y="12959"/>
                  <a:pt x="9766" y="12962"/>
                  <a:pt x="9767" y="12965"/>
                </a:cubicBezTo>
                <a:lnTo>
                  <a:pt x="9770" y="12971"/>
                </a:lnTo>
                <a:cubicBezTo>
                  <a:pt x="9770" y="12971"/>
                  <a:pt x="9770" y="12971"/>
                  <a:pt x="9771" y="12971"/>
                </a:cubicBezTo>
                <a:lnTo>
                  <a:pt x="9776" y="12975"/>
                </a:lnTo>
                <a:cubicBezTo>
                  <a:pt x="9777" y="12975"/>
                  <a:pt x="9777" y="12975"/>
                  <a:pt x="9778" y="12976"/>
                </a:cubicBezTo>
                <a:lnTo>
                  <a:pt x="9778" y="12976"/>
                </a:lnTo>
                <a:cubicBezTo>
                  <a:pt x="9778" y="12977"/>
                  <a:pt x="9778" y="12978"/>
                  <a:pt x="9778" y="12979"/>
                </a:cubicBezTo>
                <a:lnTo>
                  <a:pt x="9779" y="12985"/>
                </a:lnTo>
                <a:cubicBezTo>
                  <a:pt x="9779" y="12985"/>
                  <a:pt x="9779" y="12985"/>
                  <a:pt x="9778" y="12985"/>
                </a:cubicBezTo>
                <a:lnTo>
                  <a:pt x="9776" y="12987"/>
                </a:lnTo>
                <a:lnTo>
                  <a:pt x="9776" y="12986"/>
                </a:lnTo>
                <a:cubicBezTo>
                  <a:pt x="9775" y="12985"/>
                  <a:pt x="9773" y="12984"/>
                  <a:pt x="9771" y="12984"/>
                </a:cubicBezTo>
                <a:cubicBezTo>
                  <a:pt x="9770" y="12985"/>
                  <a:pt x="9769" y="12986"/>
                  <a:pt x="9768" y="12988"/>
                </a:cubicBezTo>
                <a:lnTo>
                  <a:pt x="9762" y="13013"/>
                </a:lnTo>
                <a:lnTo>
                  <a:pt x="9760" y="13025"/>
                </a:lnTo>
                <a:cubicBezTo>
                  <a:pt x="9760" y="13026"/>
                  <a:pt x="9760" y="13028"/>
                  <a:pt x="9761" y="13029"/>
                </a:cubicBezTo>
                <a:lnTo>
                  <a:pt x="9768" y="13050"/>
                </a:lnTo>
                <a:lnTo>
                  <a:pt x="9766" y="13048"/>
                </a:lnTo>
                <a:cubicBezTo>
                  <a:pt x="9765" y="13047"/>
                  <a:pt x="9765" y="13046"/>
                  <a:pt x="9764" y="13046"/>
                </a:cubicBezTo>
                <a:lnTo>
                  <a:pt x="9760" y="13041"/>
                </a:lnTo>
                <a:cubicBezTo>
                  <a:pt x="9760" y="13041"/>
                  <a:pt x="9759" y="13040"/>
                  <a:pt x="9759" y="13040"/>
                </a:cubicBezTo>
                <a:lnTo>
                  <a:pt x="9744" y="13034"/>
                </a:lnTo>
                <a:lnTo>
                  <a:pt x="9735" y="13031"/>
                </a:lnTo>
                <a:lnTo>
                  <a:pt x="9728" y="13023"/>
                </a:lnTo>
                <a:cubicBezTo>
                  <a:pt x="9728" y="13023"/>
                  <a:pt x="9728" y="13022"/>
                  <a:pt x="9727" y="13022"/>
                </a:cubicBezTo>
                <a:lnTo>
                  <a:pt x="9721" y="13018"/>
                </a:lnTo>
                <a:lnTo>
                  <a:pt x="9719" y="13016"/>
                </a:lnTo>
                <a:lnTo>
                  <a:pt x="9716" y="13008"/>
                </a:lnTo>
                <a:cubicBezTo>
                  <a:pt x="9716" y="13007"/>
                  <a:pt x="9715" y="13005"/>
                  <a:pt x="9714" y="13005"/>
                </a:cubicBezTo>
                <a:lnTo>
                  <a:pt x="9710" y="13001"/>
                </a:lnTo>
                <a:lnTo>
                  <a:pt x="9708" y="12999"/>
                </a:lnTo>
                <a:lnTo>
                  <a:pt x="9706" y="12997"/>
                </a:lnTo>
                <a:cubicBezTo>
                  <a:pt x="9705" y="12996"/>
                  <a:pt x="9703" y="12995"/>
                  <a:pt x="9701" y="12996"/>
                </a:cubicBezTo>
                <a:cubicBezTo>
                  <a:pt x="9700" y="12996"/>
                  <a:pt x="9700" y="12997"/>
                  <a:pt x="9699" y="12997"/>
                </a:cubicBezTo>
                <a:cubicBezTo>
                  <a:pt x="9699" y="12997"/>
                  <a:pt x="9699" y="12996"/>
                  <a:pt x="9698" y="12996"/>
                </a:cubicBezTo>
                <a:lnTo>
                  <a:pt x="9695" y="12992"/>
                </a:lnTo>
                <a:cubicBezTo>
                  <a:pt x="9694" y="12991"/>
                  <a:pt x="9693" y="12990"/>
                  <a:pt x="9692" y="12989"/>
                </a:cubicBezTo>
                <a:lnTo>
                  <a:pt x="9688" y="12988"/>
                </a:lnTo>
                <a:cubicBezTo>
                  <a:pt x="9687" y="12988"/>
                  <a:pt x="9686" y="12989"/>
                  <a:pt x="9684" y="12990"/>
                </a:cubicBezTo>
                <a:lnTo>
                  <a:pt x="9683" y="12992"/>
                </a:lnTo>
                <a:cubicBezTo>
                  <a:pt x="9682" y="12992"/>
                  <a:pt x="9682" y="12992"/>
                  <a:pt x="9681" y="12993"/>
                </a:cubicBezTo>
                <a:lnTo>
                  <a:pt x="9679" y="12999"/>
                </a:lnTo>
                <a:lnTo>
                  <a:pt x="9675" y="13001"/>
                </a:lnTo>
                <a:lnTo>
                  <a:pt x="9657" y="12998"/>
                </a:lnTo>
                <a:lnTo>
                  <a:pt x="9649" y="12993"/>
                </a:lnTo>
                <a:cubicBezTo>
                  <a:pt x="9648" y="12993"/>
                  <a:pt x="9648" y="12993"/>
                  <a:pt x="9647" y="12993"/>
                </a:cubicBezTo>
                <a:lnTo>
                  <a:pt x="9646" y="12992"/>
                </a:lnTo>
                <a:cubicBezTo>
                  <a:pt x="9645" y="12992"/>
                  <a:pt x="9644" y="12992"/>
                  <a:pt x="9644" y="12992"/>
                </a:cubicBezTo>
                <a:lnTo>
                  <a:pt x="9640" y="12992"/>
                </a:lnTo>
                <a:lnTo>
                  <a:pt x="9638" y="12987"/>
                </a:lnTo>
                <a:cubicBezTo>
                  <a:pt x="9637" y="12986"/>
                  <a:pt x="9635" y="12985"/>
                  <a:pt x="9634" y="12984"/>
                </a:cubicBezTo>
                <a:lnTo>
                  <a:pt x="9627" y="12983"/>
                </a:lnTo>
                <a:lnTo>
                  <a:pt x="9610" y="12964"/>
                </a:lnTo>
                <a:cubicBezTo>
                  <a:pt x="9608" y="12963"/>
                  <a:pt x="9607" y="12962"/>
                  <a:pt x="9606" y="12963"/>
                </a:cubicBezTo>
                <a:lnTo>
                  <a:pt x="9605" y="12963"/>
                </a:lnTo>
                <a:lnTo>
                  <a:pt x="9601" y="12955"/>
                </a:lnTo>
                <a:lnTo>
                  <a:pt x="9599" y="12950"/>
                </a:lnTo>
                <a:cubicBezTo>
                  <a:pt x="9599" y="12949"/>
                  <a:pt x="9598" y="12948"/>
                  <a:pt x="9598" y="12947"/>
                </a:cubicBezTo>
                <a:lnTo>
                  <a:pt x="9596" y="12945"/>
                </a:lnTo>
                <a:cubicBezTo>
                  <a:pt x="9595" y="12944"/>
                  <a:pt x="9594" y="12944"/>
                  <a:pt x="9594" y="12944"/>
                </a:cubicBezTo>
                <a:lnTo>
                  <a:pt x="9590" y="12943"/>
                </a:lnTo>
                <a:lnTo>
                  <a:pt x="9587" y="12942"/>
                </a:lnTo>
                <a:lnTo>
                  <a:pt x="9587" y="12940"/>
                </a:lnTo>
                <a:lnTo>
                  <a:pt x="9587" y="12937"/>
                </a:lnTo>
                <a:lnTo>
                  <a:pt x="9605" y="12919"/>
                </a:lnTo>
                <a:cubicBezTo>
                  <a:pt x="9605" y="12919"/>
                  <a:pt x="9606" y="12918"/>
                  <a:pt x="9606" y="12917"/>
                </a:cubicBezTo>
                <a:lnTo>
                  <a:pt x="9608" y="12912"/>
                </a:lnTo>
                <a:cubicBezTo>
                  <a:pt x="9609" y="12912"/>
                  <a:pt x="9609" y="12911"/>
                  <a:pt x="9609" y="12911"/>
                </a:cubicBezTo>
                <a:lnTo>
                  <a:pt x="9611" y="12904"/>
                </a:lnTo>
                <a:cubicBezTo>
                  <a:pt x="9611" y="12904"/>
                  <a:pt x="9611" y="12903"/>
                  <a:pt x="9611" y="12902"/>
                </a:cubicBezTo>
                <a:lnTo>
                  <a:pt x="9610" y="12897"/>
                </a:lnTo>
                <a:cubicBezTo>
                  <a:pt x="9610" y="12895"/>
                  <a:pt x="9609" y="12892"/>
                  <a:pt x="9608" y="12891"/>
                </a:cubicBezTo>
                <a:lnTo>
                  <a:pt x="9605" y="12890"/>
                </a:lnTo>
                <a:cubicBezTo>
                  <a:pt x="9604" y="12889"/>
                  <a:pt x="9603" y="12889"/>
                  <a:pt x="9603" y="12889"/>
                </a:cubicBezTo>
                <a:lnTo>
                  <a:pt x="9599" y="12887"/>
                </a:lnTo>
                <a:cubicBezTo>
                  <a:pt x="9599" y="12886"/>
                  <a:pt x="9598" y="12885"/>
                  <a:pt x="9598" y="12885"/>
                </a:cubicBezTo>
                <a:cubicBezTo>
                  <a:pt x="9597" y="12885"/>
                  <a:pt x="9597" y="12885"/>
                  <a:pt x="9596" y="12885"/>
                </a:cubicBezTo>
                <a:lnTo>
                  <a:pt x="9593" y="12872"/>
                </a:lnTo>
                <a:cubicBezTo>
                  <a:pt x="9593" y="12871"/>
                  <a:pt x="9593" y="12869"/>
                  <a:pt x="9592" y="12869"/>
                </a:cubicBezTo>
                <a:lnTo>
                  <a:pt x="9582" y="12863"/>
                </a:lnTo>
                <a:lnTo>
                  <a:pt x="9574" y="12848"/>
                </a:lnTo>
                <a:lnTo>
                  <a:pt x="9575" y="12847"/>
                </a:lnTo>
                <a:cubicBezTo>
                  <a:pt x="9576" y="12846"/>
                  <a:pt x="9577" y="12846"/>
                  <a:pt x="9577" y="12844"/>
                </a:cubicBezTo>
                <a:lnTo>
                  <a:pt x="9580" y="12834"/>
                </a:lnTo>
                <a:lnTo>
                  <a:pt x="9582" y="12824"/>
                </a:lnTo>
                <a:lnTo>
                  <a:pt x="9585" y="12817"/>
                </a:lnTo>
                <a:cubicBezTo>
                  <a:pt x="9586" y="12816"/>
                  <a:pt x="9586" y="12815"/>
                  <a:pt x="9586" y="12814"/>
                </a:cubicBezTo>
                <a:lnTo>
                  <a:pt x="9586" y="12810"/>
                </a:lnTo>
                <a:cubicBezTo>
                  <a:pt x="9586" y="12808"/>
                  <a:pt x="9585" y="12806"/>
                  <a:pt x="9584" y="12805"/>
                </a:cubicBezTo>
                <a:lnTo>
                  <a:pt x="9563" y="12783"/>
                </a:lnTo>
                <a:lnTo>
                  <a:pt x="9561" y="12782"/>
                </a:lnTo>
                <a:cubicBezTo>
                  <a:pt x="9562" y="12781"/>
                  <a:pt x="9562" y="12781"/>
                  <a:pt x="9563" y="12780"/>
                </a:cubicBezTo>
                <a:lnTo>
                  <a:pt x="9563" y="12777"/>
                </a:lnTo>
                <a:cubicBezTo>
                  <a:pt x="9564" y="12776"/>
                  <a:pt x="9563" y="12774"/>
                  <a:pt x="9563" y="12772"/>
                </a:cubicBezTo>
                <a:lnTo>
                  <a:pt x="9561" y="12770"/>
                </a:lnTo>
                <a:cubicBezTo>
                  <a:pt x="9560" y="12767"/>
                  <a:pt x="9558" y="12766"/>
                  <a:pt x="9556" y="12767"/>
                </a:cubicBezTo>
                <a:lnTo>
                  <a:pt x="9548" y="12769"/>
                </a:lnTo>
                <a:cubicBezTo>
                  <a:pt x="9548" y="12769"/>
                  <a:pt x="9547" y="12770"/>
                  <a:pt x="9547" y="12770"/>
                </a:cubicBezTo>
                <a:lnTo>
                  <a:pt x="9535" y="12781"/>
                </a:lnTo>
                <a:lnTo>
                  <a:pt x="9529" y="12785"/>
                </a:lnTo>
                <a:lnTo>
                  <a:pt x="9498" y="12793"/>
                </a:lnTo>
                <a:cubicBezTo>
                  <a:pt x="9496" y="12793"/>
                  <a:pt x="9494" y="12796"/>
                  <a:pt x="9494" y="12798"/>
                </a:cubicBezTo>
                <a:lnTo>
                  <a:pt x="9489" y="12783"/>
                </a:lnTo>
                <a:lnTo>
                  <a:pt x="9488" y="12781"/>
                </a:lnTo>
                <a:cubicBezTo>
                  <a:pt x="9487" y="12779"/>
                  <a:pt x="9486" y="12778"/>
                  <a:pt x="9485" y="12777"/>
                </a:cubicBezTo>
                <a:lnTo>
                  <a:pt x="9484" y="12777"/>
                </a:lnTo>
                <a:lnTo>
                  <a:pt x="9485" y="12775"/>
                </a:lnTo>
                <a:cubicBezTo>
                  <a:pt x="9486" y="12772"/>
                  <a:pt x="9485" y="12768"/>
                  <a:pt x="9482" y="12767"/>
                </a:cubicBezTo>
                <a:lnTo>
                  <a:pt x="9477" y="12764"/>
                </a:lnTo>
                <a:cubicBezTo>
                  <a:pt x="9476" y="12764"/>
                  <a:pt x="9474" y="12764"/>
                  <a:pt x="9473" y="12764"/>
                </a:cubicBezTo>
                <a:lnTo>
                  <a:pt x="9471" y="12766"/>
                </a:lnTo>
                <a:cubicBezTo>
                  <a:pt x="9470" y="12765"/>
                  <a:pt x="9470" y="12765"/>
                  <a:pt x="9470" y="12764"/>
                </a:cubicBezTo>
                <a:lnTo>
                  <a:pt x="9464" y="12757"/>
                </a:lnTo>
                <a:lnTo>
                  <a:pt x="9456" y="12737"/>
                </a:lnTo>
                <a:cubicBezTo>
                  <a:pt x="9456" y="12736"/>
                  <a:pt x="9454" y="12735"/>
                  <a:pt x="9453" y="12734"/>
                </a:cubicBezTo>
                <a:lnTo>
                  <a:pt x="9447" y="12730"/>
                </a:lnTo>
                <a:cubicBezTo>
                  <a:pt x="9447" y="12729"/>
                  <a:pt x="9446" y="12729"/>
                  <a:pt x="9446" y="12729"/>
                </a:cubicBezTo>
                <a:lnTo>
                  <a:pt x="9438" y="12726"/>
                </a:lnTo>
                <a:lnTo>
                  <a:pt x="9427" y="12718"/>
                </a:lnTo>
                <a:lnTo>
                  <a:pt x="9427" y="12717"/>
                </a:lnTo>
                <a:cubicBezTo>
                  <a:pt x="9427" y="12713"/>
                  <a:pt x="9425" y="12710"/>
                  <a:pt x="9422" y="12710"/>
                </a:cubicBezTo>
                <a:lnTo>
                  <a:pt x="9412" y="12710"/>
                </a:lnTo>
                <a:lnTo>
                  <a:pt x="9412" y="12704"/>
                </a:lnTo>
                <a:lnTo>
                  <a:pt x="9412" y="12697"/>
                </a:lnTo>
                <a:cubicBezTo>
                  <a:pt x="9412" y="12696"/>
                  <a:pt x="9411" y="12696"/>
                  <a:pt x="9411" y="12695"/>
                </a:cubicBezTo>
                <a:lnTo>
                  <a:pt x="9404" y="12681"/>
                </a:lnTo>
                <a:lnTo>
                  <a:pt x="9403" y="12676"/>
                </a:lnTo>
                <a:lnTo>
                  <a:pt x="9407" y="12668"/>
                </a:lnTo>
                <a:cubicBezTo>
                  <a:pt x="9408" y="12666"/>
                  <a:pt x="9408" y="12662"/>
                  <a:pt x="9407" y="12660"/>
                </a:cubicBezTo>
                <a:lnTo>
                  <a:pt x="9403" y="12656"/>
                </a:lnTo>
                <a:cubicBezTo>
                  <a:pt x="9403" y="12656"/>
                  <a:pt x="9403" y="12655"/>
                  <a:pt x="9403" y="12655"/>
                </a:cubicBezTo>
                <a:lnTo>
                  <a:pt x="9393" y="12649"/>
                </a:lnTo>
                <a:lnTo>
                  <a:pt x="9391" y="12645"/>
                </a:lnTo>
                <a:lnTo>
                  <a:pt x="9389" y="12641"/>
                </a:lnTo>
                <a:lnTo>
                  <a:pt x="9389" y="12638"/>
                </a:lnTo>
                <a:lnTo>
                  <a:pt x="9391" y="12636"/>
                </a:lnTo>
                <a:cubicBezTo>
                  <a:pt x="9393" y="12634"/>
                  <a:pt x="9393" y="12632"/>
                  <a:pt x="9393" y="12629"/>
                </a:cubicBezTo>
                <a:cubicBezTo>
                  <a:pt x="9392" y="12627"/>
                  <a:pt x="9391" y="12626"/>
                  <a:pt x="9389" y="12625"/>
                </a:cubicBezTo>
                <a:lnTo>
                  <a:pt x="9383" y="12623"/>
                </a:lnTo>
                <a:cubicBezTo>
                  <a:pt x="9382" y="12622"/>
                  <a:pt x="9381" y="12622"/>
                  <a:pt x="9380" y="12623"/>
                </a:cubicBezTo>
                <a:lnTo>
                  <a:pt x="9368" y="12628"/>
                </a:lnTo>
                <a:lnTo>
                  <a:pt x="9365" y="12632"/>
                </a:lnTo>
                <a:cubicBezTo>
                  <a:pt x="9365" y="12630"/>
                  <a:pt x="9365" y="12629"/>
                  <a:pt x="9364" y="12628"/>
                </a:cubicBezTo>
                <a:lnTo>
                  <a:pt x="9361" y="12621"/>
                </a:lnTo>
                <a:cubicBezTo>
                  <a:pt x="9360" y="12620"/>
                  <a:pt x="9359" y="12619"/>
                  <a:pt x="9358" y="12619"/>
                </a:cubicBezTo>
                <a:lnTo>
                  <a:pt x="9350" y="12616"/>
                </a:lnTo>
                <a:cubicBezTo>
                  <a:pt x="9349" y="12616"/>
                  <a:pt x="9348" y="12616"/>
                  <a:pt x="9347" y="12617"/>
                </a:cubicBezTo>
                <a:lnTo>
                  <a:pt x="9343" y="12620"/>
                </a:lnTo>
                <a:lnTo>
                  <a:pt x="9336" y="12616"/>
                </a:lnTo>
                <a:cubicBezTo>
                  <a:pt x="9335" y="12615"/>
                  <a:pt x="9335" y="12615"/>
                  <a:pt x="9334" y="12615"/>
                </a:cubicBezTo>
                <a:lnTo>
                  <a:pt x="9278" y="12615"/>
                </a:lnTo>
                <a:lnTo>
                  <a:pt x="9270" y="12611"/>
                </a:lnTo>
                <a:lnTo>
                  <a:pt x="9268" y="12606"/>
                </a:lnTo>
                <a:cubicBezTo>
                  <a:pt x="9268" y="12605"/>
                  <a:pt x="9268" y="12605"/>
                  <a:pt x="9268" y="12605"/>
                </a:cubicBezTo>
                <a:lnTo>
                  <a:pt x="9268" y="12601"/>
                </a:lnTo>
                <a:cubicBezTo>
                  <a:pt x="9268" y="12599"/>
                  <a:pt x="9267" y="12597"/>
                  <a:pt x="9266" y="12596"/>
                </a:cubicBezTo>
                <a:cubicBezTo>
                  <a:pt x="9264" y="12595"/>
                  <a:pt x="9262" y="12594"/>
                  <a:pt x="9261" y="12595"/>
                </a:cubicBezTo>
                <a:lnTo>
                  <a:pt x="9256" y="12599"/>
                </a:lnTo>
                <a:cubicBezTo>
                  <a:pt x="9255" y="12599"/>
                  <a:pt x="9254" y="12600"/>
                  <a:pt x="9254" y="12601"/>
                </a:cubicBezTo>
                <a:lnTo>
                  <a:pt x="9251" y="12605"/>
                </a:lnTo>
                <a:cubicBezTo>
                  <a:pt x="9251" y="12606"/>
                  <a:pt x="9250" y="12607"/>
                  <a:pt x="9250" y="12607"/>
                </a:cubicBezTo>
                <a:lnTo>
                  <a:pt x="9247" y="12620"/>
                </a:lnTo>
                <a:lnTo>
                  <a:pt x="9236" y="12644"/>
                </a:lnTo>
                <a:lnTo>
                  <a:pt x="9235" y="12648"/>
                </a:lnTo>
                <a:lnTo>
                  <a:pt x="9219" y="12676"/>
                </a:lnTo>
                <a:lnTo>
                  <a:pt x="9211" y="12698"/>
                </a:lnTo>
                <a:lnTo>
                  <a:pt x="9208" y="12702"/>
                </a:lnTo>
                <a:lnTo>
                  <a:pt x="9199" y="12712"/>
                </a:lnTo>
                <a:lnTo>
                  <a:pt x="9181" y="12725"/>
                </a:lnTo>
                <a:lnTo>
                  <a:pt x="9178" y="12726"/>
                </a:lnTo>
                <a:cubicBezTo>
                  <a:pt x="9178" y="12726"/>
                  <a:pt x="9177" y="12726"/>
                  <a:pt x="9177" y="12726"/>
                </a:cubicBezTo>
                <a:lnTo>
                  <a:pt x="9173" y="12730"/>
                </a:lnTo>
                <a:cubicBezTo>
                  <a:pt x="9172" y="12730"/>
                  <a:pt x="9172" y="12730"/>
                  <a:pt x="9172" y="12731"/>
                </a:cubicBezTo>
                <a:lnTo>
                  <a:pt x="9166" y="12743"/>
                </a:lnTo>
                <a:lnTo>
                  <a:pt x="9161" y="12750"/>
                </a:lnTo>
                <a:lnTo>
                  <a:pt x="9156" y="12759"/>
                </a:lnTo>
                <a:cubicBezTo>
                  <a:pt x="9155" y="12758"/>
                  <a:pt x="9154" y="12756"/>
                  <a:pt x="9153" y="12755"/>
                </a:cubicBezTo>
                <a:cubicBezTo>
                  <a:pt x="9152" y="12755"/>
                  <a:pt x="9150" y="12755"/>
                  <a:pt x="9149" y="12756"/>
                </a:cubicBezTo>
                <a:lnTo>
                  <a:pt x="9140" y="12763"/>
                </a:lnTo>
                <a:lnTo>
                  <a:pt x="9082" y="12779"/>
                </a:lnTo>
                <a:lnTo>
                  <a:pt x="9063" y="12775"/>
                </a:lnTo>
                <a:cubicBezTo>
                  <a:pt x="9062" y="12775"/>
                  <a:pt x="9061" y="12774"/>
                  <a:pt x="9061" y="12774"/>
                </a:cubicBezTo>
                <a:lnTo>
                  <a:pt x="9051" y="12777"/>
                </a:lnTo>
                <a:cubicBezTo>
                  <a:pt x="9050" y="12777"/>
                  <a:pt x="9050" y="12777"/>
                  <a:pt x="9049" y="12777"/>
                </a:cubicBezTo>
                <a:lnTo>
                  <a:pt x="9041" y="12785"/>
                </a:lnTo>
                <a:cubicBezTo>
                  <a:pt x="9040" y="12785"/>
                  <a:pt x="9040" y="12785"/>
                  <a:pt x="9040" y="12786"/>
                </a:cubicBezTo>
                <a:lnTo>
                  <a:pt x="9034" y="12800"/>
                </a:lnTo>
                <a:lnTo>
                  <a:pt x="9032" y="12803"/>
                </a:lnTo>
                <a:cubicBezTo>
                  <a:pt x="9031" y="12804"/>
                  <a:pt x="9031" y="12804"/>
                  <a:pt x="9031" y="12805"/>
                </a:cubicBezTo>
                <a:lnTo>
                  <a:pt x="9030" y="12808"/>
                </a:lnTo>
                <a:cubicBezTo>
                  <a:pt x="9030" y="12809"/>
                  <a:pt x="9030" y="12809"/>
                  <a:pt x="9030" y="12810"/>
                </a:cubicBezTo>
                <a:lnTo>
                  <a:pt x="9030" y="12813"/>
                </a:lnTo>
                <a:cubicBezTo>
                  <a:pt x="9030" y="12815"/>
                  <a:pt x="9031" y="12816"/>
                  <a:pt x="9032" y="12817"/>
                </a:cubicBezTo>
                <a:lnTo>
                  <a:pt x="9030" y="12821"/>
                </a:lnTo>
                <a:lnTo>
                  <a:pt x="9029" y="12822"/>
                </a:lnTo>
                <a:cubicBezTo>
                  <a:pt x="9029" y="12822"/>
                  <a:pt x="9028" y="12822"/>
                  <a:pt x="9028" y="12823"/>
                </a:cubicBezTo>
                <a:lnTo>
                  <a:pt x="9025" y="12826"/>
                </a:lnTo>
                <a:cubicBezTo>
                  <a:pt x="9024" y="12827"/>
                  <a:pt x="9023" y="12828"/>
                  <a:pt x="9023" y="12829"/>
                </a:cubicBezTo>
                <a:lnTo>
                  <a:pt x="9019" y="12841"/>
                </a:lnTo>
                <a:lnTo>
                  <a:pt x="9016" y="12844"/>
                </a:lnTo>
                <a:lnTo>
                  <a:pt x="9011" y="12841"/>
                </a:lnTo>
                <a:cubicBezTo>
                  <a:pt x="9010" y="12840"/>
                  <a:pt x="9008" y="12840"/>
                  <a:pt x="9007" y="12841"/>
                </a:cubicBezTo>
                <a:cubicBezTo>
                  <a:pt x="9005" y="12842"/>
                  <a:pt x="9004" y="12845"/>
                  <a:pt x="9004" y="12847"/>
                </a:cubicBezTo>
                <a:lnTo>
                  <a:pt x="9004" y="12850"/>
                </a:lnTo>
                <a:cubicBezTo>
                  <a:pt x="9004" y="12851"/>
                  <a:pt x="9005" y="12853"/>
                  <a:pt x="9005" y="12853"/>
                </a:cubicBezTo>
                <a:lnTo>
                  <a:pt x="8999" y="12861"/>
                </a:lnTo>
                <a:cubicBezTo>
                  <a:pt x="8998" y="12862"/>
                  <a:pt x="8997" y="12865"/>
                  <a:pt x="8997" y="12867"/>
                </a:cubicBezTo>
                <a:lnTo>
                  <a:pt x="8999" y="12873"/>
                </a:lnTo>
                <a:lnTo>
                  <a:pt x="8997" y="12874"/>
                </a:lnTo>
                <a:cubicBezTo>
                  <a:pt x="8996" y="12875"/>
                  <a:pt x="8996" y="12875"/>
                  <a:pt x="8995" y="12876"/>
                </a:cubicBezTo>
                <a:lnTo>
                  <a:pt x="8993" y="12880"/>
                </a:lnTo>
                <a:cubicBezTo>
                  <a:pt x="8993" y="12881"/>
                  <a:pt x="8993" y="12883"/>
                  <a:pt x="8993" y="12885"/>
                </a:cubicBezTo>
                <a:lnTo>
                  <a:pt x="8993" y="12892"/>
                </a:lnTo>
                <a:lnTo>
                  <a:pt x="8992" y="12901"/>
                </a:lnTo>
                <a:lnTo>
                  <a:pt x="8990" y="12907"/>
                </a:lnTo>
                <a:lnTo>
                  <a:pt x="8985" y="12898"/>
                </a:lnTo>
                <a:cubicBezTo>
                  <a:pt x="8984" y="12895"/>
                  <a:pt x="8982" y="12892"/>
                  <a:pt x="8979" y="12892"/>
                </a:cubicBezTo>
                <a:lnTo>
                  <a:pt x="8972" y="12892"/>
                </a:lnTo>
                <a:lnTo>
                  <a:pt x="8970" y="12887"/>
                </a:lnTo>
                <a:cubicBezTo>
                  <a:pt x="8970" y="12885"/>
                  <a:pt x="8969" y="12885"/>
                  <a:pt x="8968" y="12884"/>
                </a:cubicBezTo>
                <a:lnTo>
                  <a:pt x="8966" y="12882"/>
                </a:lnTo>
                <a:cubicBezTo>
                  <a:pt x="8964" y="12881"/>
                  <a:pt x="8962" y="12881"/>
                  <a:pt x="8960" y="12882"/>
                </a:cubicBezTo>
                <a:lnTo>
                  <a:pt x="8951" y="12893"/>
                </a:lnTo>
                <a:lnTo>
                  <a:pt x="8945" y="12892"/>
                </a:lnTo>
                <a:lnTo>
                  <a:pt x="8945" y="12891"/>
                </a:lnTo>
                <a:lnTo>
                  <a:pt x="8946" y="12879"/>
                </a:lnTo>
                <a:cubicBezTo>
                  <a:pt x="8946" y="12878"/>
                  <a:pt x="8946" y="12876"/>
                  <a:pt x="8945" y="12874"/>
                </a:cubicBezTo>
                <a:lnTo>
                  <a:pt x="8944" y="12872"/>
                </a:lnTo>
                <a:cubicBezTo>
                  <a:pt x="8943" y="12871"/>
                  <a:pt x="8942" y="12870"/>
                  <a:pt x="8941" y="12870"/>
                </a:cubicBezTo>
                <a:lnTo>
                  <a:pt x="8934" y="12867"/>
                </a:lnTo>
                <a:lnTo>
                  <a:pt x="8933" y="12859"/>
                </a:lnTo>
                <a:cubicBezTo>
                  <a:pt x="8932" y="12858"/>
                  <a:pt x="8932" y="12858"/>
                  <a:pt x="8931" y="12857"/>
                </a:cubicBezTo>
                <a:lnTo>
                  <a:pt x="8930" y="12854"/>
                </a:lnTo>
                <a:cubicBezTo>
                  <a:pt x="8929" y="12853"/>
                  <a:pt x="8928" y="12852"/>
                  <a:pt x="8927" y="12852"/>
                </a:cubicBezTo>
                <a:lnTo>
                  <a:pt x="8926" y="12851"/>
                </a:lnTo>
                <a:cubicBezTo>
                  <a:pt x="8925" y="12851"/>
                  <a:pt x="8924" y="12851"/>
                  <a:pt x="8923" y="12851"/>
                </a:cubicBezTo>
                <a:lnTo>
                  <a:pt x="8893" y="12856"/>
                </a:lnTo>
                <a:cubicBezTo>
                  <a:pt x="8892" y="12856"/>
                  <a:pt x="8891" y="12856"/>
                  <a:pt x="8891" y="12857"/>
                </a:cubicBezTo>
                <a:lnTo>
                  <a:pt x="8878" y="12866"/>
                </a:lnTo>
                <a:lnTo>
                  <a:pt x="8874" y="12866"/>
                </a:lnTo>
                <a:lnTo>
                  <a:pt x="8869" y="12869"/>
                </a:lnTo>
                <a:cubicBezTo>
                  <a:pt x="8868" y="12869"/>
                  <a:pt x="8868" y="12870"/>
                  <a:pt x="8867" y="12870"/>
                </a:cubicBezTo>
                <a:lnTo>
                  <a:pt x="8860" y="12879"/>
                </a:lnTo>
                <a:lnTo>
                  <a:pt x="8858" y="12882"/>
                </a:lnTo>
                <a:lnTo>
                  <a:pt x="8856" y="12881"/>
                </a:lnTo>
                <a:lnTo>
                  <a:pt x="8856" y="12874"/>
                </a:lnTo>
                <a:cubicBezTo>
                  <a:pt x="8856" y="12874"/>
                  <a:pt x="8855" y="12873"/>
                  <a:pt x="8855" y="12872"/>
                </a:cubicBezTo>
                <a:lnTo>
                  <a:pt x="8853" y="12867"/>
                </a:lnTo>
                <a:cubicBezTo>
                  <a:pt x="8853" y="12866"/>
                  <a:pt x="8852" y="12864"/>
                  <a:pt x="8851" y="12863"/>
                </a:cubicBezTo>
                <a:lnTo>
                  <a:pt x="8848" y="12862"/>
                </a:lnTo>
                <a:cubicBezTo>
                  <a:pt x="8847" y="12862"/>
                  <a:pt x="8846" y="12861"/>
                  <a:pt x="8846" y="12861"/>
                </a:cubicBezTo>
                <a:lnTo>
                  <a:pt x="8837" y="12862"/>
                </a:lnTo>
                <a:lnTo>
                  <a:pt x="8832" y="12861"/>
                </a:lnTo>
                <a:lnTo>
                  <a:pt x="8829" y="12857"/>
                </a:lnTo>
                <a:lnTo>
                  <a:pt x="8826" y="12851"/>
                </a:lnTo>
                <a:lnTo>
                  <a:pt x="8823" y="12842"/>
                </a:lnTo>
                <a:lnTo>
                  <a:pt x="8834" y="12821"/>
                </a:lnTo>
                <a:lnTo>
                  <a:pt x="8836" y="12823"/>
                </a:lnTo>
                <a:cubicBezTo>
                  <a:pt x="8838" y="12825"/>
                  <a:pt x="8841" y="12825"/>
                  <a:pt x="8842" y="12823"/>
                </a:cubicBezTo>
                <a:lnTo>
                  <a:pt x="8843" y="12822"/>
                </a:lnTo>
                <a:cubicBezTo>
                  <a:pt x="8843" y="12822"/>
                  <a:pt x="8844" y="12822"/>
                  <a:pt x="8844" y="12822"/>
                </a:cubicBezTo>
                <a:lnTo>
                  <a:pt x="8856" y="12817"/>
                </a:lnTo>
                <a:lnTo>
                  <a:pt x="8860" y="12813"/>
                </a:lnTo>
                <a:cubicBezTo>
                  <a:pt x="8861" y="12813"/>
                  <a:pt x="8861" y="12812"/>
                  <a:pt x="8861" y="12811"/>
                </a:cubicBezTo>
                <a:lnTo>
                  <a:pt x="8871" y="12796"/>
                </a:lnTo>
                <a:lnTo>
                  <a:pt x="8899" y="12772"/>
                </a:lnTo>
                <a:cubicBezTo>
                  <a:pt x="8900" y="12772"/>
                  <a:pt x="8901" y="12771"/>
                  <a:pt x="8901" y="12769"/>
                </a:cubicBezTo>
                <a:lnTo>
                  <a:pt x="8902" y="12765"/>
                </a:lnTo>
                <a:lnTo>
                  <a:pt x="8907" y="12757"/>
                </a:lnTo>
                <a:cubicBezTo>
                  <a:pt x="8907" y="12756"/>
                  <a:pt x="8907" y="12756"/>
                  <a:pt x="8907" y="12755"/>
                </a:cubicBezTo>
                <a:lnTo>
                  <a:pt x="8908" y="12746"/>
                </a:lnTo>
                <a:cubicBezTo>
                  <a:pt x="8909" y="12745"/>
                  <a:pt x="8908" y="12745"/>
                  <a:pt x="8908" y="12744"/>
                </a:cubicBezTo>
                <a:lnTo>
                  <a:pt x="8907" y="12729"/>
                </a:lnTo>
                <a:lnTo>
                  <a:pt x="8907" y="12721"/>
                </a:lnTo>
                <a:lnTo>
                  <a:pt x="8908" y="12715"/>
                </a:lnTo>
                <a:cubicBezTo>
                  <a:pt x="8909" y="12714"/>
                  <a:pt x="8909" y="12712"/>
                  <a:pt x="8908" y="12711"/>
                </a:cubicBezTo>
                <a:lnTo>
                  <a:pt x="8907" y="12702"/>
                </a:lnTo>
                <a:lnTo>
                  <a:pt x="8904" y="12682"/>
                </a:lnTo>
                <a:cubicBezTo>
                  <a:pt x="8905" y="12681"/>
                  <a:pt x="8905" y="12680"/>
                  <a:pt x="8906" y="12679"/>
                </a:cubicBezTo>
                <a:lnTo>
                  <a:pt x="8908" y="12675"/>
                </a:lnTo>
                <a:lnTo>
                  <a:pt x="8917" y="12662"/>
                </a:lnTo>
                <a:cubicBezTo>
                  <a:pt x="8918" y="12660"/>
                  <a:pt x="8919" y="12658"/>
                  <a:pt x="8919" y="12656"/>
                </a:cubicBezTo>
                <a:cubicBezTo>
                  <a:pt x="8918" y="12654"/>
                  <a:pt x="8917" y="12652"/>
                  <a:pt x="8915" y="12651"/>
                </a:cubicBezTo>
                <a:lnTo>
                  <a:pt x="8908" y="12647"/>
                </a:lnTo>
                <a:cubicBezTo>
                  <a:pt x="8906" y="12646"/>
                  <a:pt x="8905" y="12647"/>
                  <a:pt x="8903" y="12648"/>
                </a:cubicBezTo>
                <a:lnTo>
                  <a:pt x="8889" y="12658"/>
                </a:lnTo>
                <a:lnTo>
                  <a:pt x="8889" y="12657"/>
                </a:lnTo>
                <a:cubicBezTo>
                  <a:pt x="8889" y="12655"/>
                  <a:pt x="8889" y="12653"/>
                  <a:pt x="8887" y="12652"/>
                </a:cubicBezTo>
                <a:cubicBezTo>
                  <a:pt x="8886" y="12651"/>
                  <a:pt x="8885" y="12651"/>
                  <a:pt x="8884" y="12651"/>
                </a:cubicBezTo>
                <a:lnTo>
                  <a:pt x="8863" y="12654"/>
                </a:lnTo>
                <a:cubicBezTo>
                  <a:pt x="8862" y="12654"/>
                  <a:pt x="8862" y="12654"/>
                  <a:pt x="8861" y="12654"/>
                </a:cubicBezTo>
                <a:lnTo>
                  <a:pt x="8852" y="12660"/>
                </a:lnTo>
                <a:lnTo>
                  <a:pt x="8843" y="12667"/>
                </a:lnTo>
                <a:lnTo>
                  <a:pt x="8830" y="12683"/>
                </a:lnTo>
                <a:lnTo>
                  <a:pt x="8822" y="12690"/>
                </a:lnTo>
                <a:lnTo>
                  <a:pt x="8813" y="12692"/>
                </a:lnTo>
                <a:lnTo>
                  <a:pt x="8805" y="12689"/>
                </a:lnTo>
                <a:lnTo>
                  <a:pt x="8783" y="12664"/>
                </a:lnTo>
                <a:cubicBezTo>
                  <a:pt x="8783" y="12664"/>
                  <a:pt x="8783" y="12663"/>
                  <a:pt x="8782" y="12662"/>
                </a:cubicBezTo>
                <a:lnTo>
                  <a:pt x="8743" y="12641"/>
                </a:lnTo>
                <a:lnTo>
                  <a:pt x="8728" y="12624"/>
                </a:lnTo>
                <a:lnTo>
                  <a:pt x="8723" y="12621"/>
                </a:lnTo>
                <a:cubicBezTo>
                  <a:pt x="8722" y="12621"/>
                  <a:pt x="8721" y="12620"/>
                  <a:pt x="8721" y="12620"/>
                </a:cubicBezTo>
                <a:lnTo>
                  <a:pt x="8710" y="12620"/>
                </a:lnTo>
                <a:cubicBezTo>
                  <a:pt x="8709" y="12619"/>
                  <a:pt x="8709" y="12619"/>
                  <a:pt x="8708" y="12620"/>
                </a:cubicBezTo>
                <a:lnTo>
                  <a:pt x="8705" y="12621"/>
                </a:lnTo>
                <a:cubicBezTo>
                  <a:pt x="8704" y="12621"/>
                  <a:pt x="8703" y="12622"/>
                  <a:pt x="8703" y="12623"/>
                </a:cubicBezTo>
                <a:lnTo>
                  <a:pt x="8701" y="12625"/>
                </a:lnTo>
                <a:cubicBezTo>
                  <a:pt x="8701" y="12626"/>
                  <a:pt x="8700" y="12626"/>
                  <a:pt x="8700" y="12627"/>
                </a:cubicBezTo>
                <a:lnTo>
                  <a:pt x="8698" y="12631"/>
                </a:lnTo>
                <a:lnTo>
                  <a:pt x="8696" y="12632"/>
                </a:lnTo>
                <a:lnTo>
                  <a:pt x="8688" y="12633"/>
                </a:lnTo>
                <a:cubicBezTo>
                  <a:pt x="8687" y="12633"/>
                  <a:pt x="8686" y="12634"/>
                  <a:pt x="8686" y="12634"/>
                </a:cubicBezTo>
                <a:lnTo>
                  <a:pt x="8683" y="12637"/>
                </a:lnTo>
                <a:lnTo>
                  <a:pt x="8681" y="12628"/>
                </a:lnTo>
                <a:lnTo>
                  <a:pt x="8681" y="12625"/>
                </a:lnTo>
                <a:lnTo>
                  <a:pt x="8684" y="12620"/>
                </a:lnTo>
                <a:cubicBezTo>
                  <a:pt x="8685" y="12619"/>
                  <a:pt x="8686" y="12618"/>
                  <a:pt x="8686" y="12616"/>
                </a:cubicBezTo>
                <a:cubicBezTo>
                  <a:pt x="8686" y="12615"/>
                  <a:pt x="8685" y="12613"/>
                  <a:pt x="8684" y="12611"/>
                </a:cubicBezTo>
                <a:lnTo>
                  <a:pt x="8669" y="12594"/>
                </a:lnTo>
                <a:cubicBezTo>
                  <a:pt x="8669" y="12594"/>
                  <a:pt x="8668" y="12593"/>
                  <a:pt x="8667" y="12593"/>
                </a:cubicBezTo>
                <a:lnTo>
                  <a:pt x="8663" y="12591"/>
                </a:lnTo>
                <a:cubicBezTo>
                  <a:pt x="8662" y="12591"/>
                  <a:pt x="8661" y="12590"/>
                  <a:pt x="8660" y="12590"/>
                </a:cubicBezTo>
                <a:lnTo>
                  <a:pt x="8608" y="12607"/>
                </a:lnTo>
                <a:lnTo>
                  <a:pt x="8614" y="12604"/>
                </a:lnTo>
                <a:lnTo>
                  <a:pt x="8625" y="12596"/>
                </a:lnTo>
                <a:lnTo>
                  <a:pt x="8634" y="12586"/>
                </a:lnTo>
                <a:lnTo>
                  <a:pt x="8637" y="12579"/>
                </a:lnTo>
                <a:lnTo>
                  <a:pt x="8640" y="12572"/>
                </a:lnTo>
                <a:lnTo>
                  <a:pt x="8642" y="12563"/>
                </a:lnTo>
                <a:lnTo>
                  <a:pt x="8643" y="12552"/>
                </a:lnTo>
                <a:lnTo>
                  <a:pt x="8644" y="12530"/>
                </a:lnTo>
                <a:lnTo>
                  <a:pt x="8644" y="12518"/>
                </a:lnTo>
                <a:lnTo>
                  <a:pt x="8643" y="12511"/>
                </a:lnTo>
                <a:lnTo>
                  <a:pt x="8644" y="12505"/>
                </a:lnTo>
                <a:cubicBezTo>
                  <a:pt x="8645" y="12504"/>
                  <a:pt x="8645" y="12502"/>
                  <a:pt x="8644" y="12501"/>
                </a:cubicBezTo>
                <a:lnTo>
                  <a:pt x="8643" y="12497"/>
                </a:lnTo>
                <a:cubicBezTo>
                  <a:pt x="8642" y="12495"/>
                  <a:pt x="8640" y="12493"/>
                  <a:pt x="8638" y="12493"/>
                </a:cubicBezTo>
                <a:lnTo>
                  <a:pt x="8635" y="12494"/>
                </a:lnTo>
                <a:cubicBezTo>
                  <a:pt x="8635" y="12494"/>
                  <a:pt x="8634" y="12494"/>
                  <a:pt x="8634" y="12494"/>
                </a:cubicBezTo>
                <a:lnTo>
                  <a:pt x="8634" y="12493"/>
                </a:lnTo>
                <a:cubicBezTo>
                  <a:pt x="8634" y="12493"/>
                  <a:pt x="8634" y="12493"/>
                  <a:pt x="8634" y="12493"/>
                </a:cubicBezTo>
                <a:lnTo>
                  <a:pt x="8637" y="12489"/>
                </a:lnTo>
                <a:cubicBezTo>
                  <a:pt x="8639" y="12488"/>
                  <a:pt x="8639" y="12487"/>
                  <a:pt x="8639" y="12485"/>
                </a:cubicBezTo>
                <a:cubicBezTo>
                  <a:pt x="8640" y="12483"/>
                  <a:pt x="8639" y="12482"/>
                  <a:pt x="8638" y="12480"/>
                </a:cubicBezTo>
                <a:lnTo>
                  <a:pt x="8634" y="12474"/>
                </a:lnTo>
                <a:lnTo>
                  <a:pt x="8631" y="12468"/>
                </a:lnTo>
                <a:lnTo>
                  <a:pt x="8627" y="12449"/>
                </a:lnTo>
                <a:cubicBezTo>
                  <a:pt x="8627" y="12448"/>
                  <a:pt x="8627" y="12447"/>
                  <a:pt x="8627" y="12446"/>
                </a:cubicBezTo>
                <a:lnTo>
                  <a:pt x="8621" y="12438"/>
                </a:lnTo>
                <a:cubicBezTo>
                  <a:pt x="8621" y="12437"/>
                  <a:pt x="8620" y="12436"/>
                  <a:pt x="8620" y="12436"/>
                </a:cubicBezTo>
                <a:lnTo>
                  <a:pt x="8611" y="12429"/>
                </a:lnTo>
                <a:cubicBezTo>
                  <a:pt x="8611" y="12429"/>
                  <a:pt x="8609" y="12428"/>
                  <a:pt x="8608" y="12429"/>
                </a:cubicBezTo>
                <a:lnTo>
                  <a:pt x="8603" y="12429"/>
                </a:lnTo>
                <a:cubicBezTo>
                  <a:pt x="8601" y="12429"/>
                  <a:pt x="8600" y="12430"/>
                  <a:pt x="8599" y="12431"/>
                </a:cubicBezTo>
                <a:cubicBezTo>
                  <a:pt x="8598" y="12432"/>
                  <a:pt x="8598" y="12434"/>
                  <a:pt x="8598" y="12436"/>
                </a:cubicBezTo>
                <a:lnTo>
                  <a:pt x="8598" y="12442"/>
                </a:lnTo>
                <a:lnTo>
                  <a:pt x="8592" y="12446"/>
                </a:lnTo>
                <a:lnTo>
                  <a:pt x="8588" y="12447"/>
                </a:lnTo>
                <a:lnTo>
                  <a:pt x="8585" y="12438"/>
                </a:lnTo>
                <a:cubicBezTo>
                  <a:pt x="8585" y="12436"/>
                  <a:pt x="8584" y="12435"/>
                  <a:pt x="8584" y="12434"/>
                </a:cubicBezTo>
                <a:lnTo>
                  <a:pt x="8577" y="12428"/>
                </a:lnTo>
                <a:lnTo>
                  <a:pt x="8571" y="12425"/>
                </a:lnTo>
                <a:lnTo>
                  <a:pt x="8566" y="12421"/>
                </a:lnTo>
                <a:lnTo>
                  <a:pt x="8564" y="12419"/>
                </a:lnTo>
                <a:cubicBezTo>
                  <a:pt x="8564" y="12419"/>
                  <a:pt x="8565" y="12418"/>
                  <a:pt x="8565" y="12418"/>
                </a:cubicBezTo>
                <a:lnTo>
                  <a:pt x="8569" y="12416"/>
                </a:lnTo>
                <a:cubicBezTo>
                  <a:pt x="8570" y="12415"/>
                  <a:pt x="8571" y="12413"/>
                  <a:pt x="8571" y="12412"/>
                </a:cubicBezTo>
                <a:lnTo>
                  <a:pt x="8573" y="12406"/>
                </a:lnTo>
                <a:cubicBezTo>
                  <a:pt x="8573" y="12405"/>
                  <a:pt x="8573" y="12405"/>
                  <a:pt x="8573" y="12404"/>
                </a:cubicBezTo>
                <a:lnTo>
                  <a:pt x="8572" y="12396"/>
                </a:lnTo>
                <a:lnTo>
                  <a:pt x="8571" y="12391"/>
                </a:lnTo>
                <a:lnTo>
                  <a:pt x="8569" y="12387"/>
                </a:lnTo>
                <a:cubicBezTo>
                  <a:pt x="8569" y="12386"/>
                  <a:pt x="8569" y="12385"/>
                  <a:pt x="8568" y="12385"/>
                </a:cubicBezTo>
                <a:cubicBezTo>
                  <a:pt x="8569" y="12385"/>
                  <a:pt x="8571" y="12385"/>
                  <a:pt x="8571" y="12384"/>
                </a:cubicBezTo>
                <a:lnTo>
                  <a:pt x="8573" y="12382"/>
                </a:lnTo>
                <a:cubicBezTo>
                  <a:pt x="8574" y="12381"/>
                  <a:pt x="8575" y="12380"/>
                  <a:pt x="8575" y="12378"/>
                </a:cubicBezTo>
                <a:lnTo>
                  <a:pt x="8576" y="12377"/>
                </a:lnTo>
                <a:cubicBezTo>
                  <a:pt x="8576" y="12376"/>
                  <a:pt x="8576" y="12374"/>
                  <a:pt x="8576" y="12373"/>
                </a:cubicBezTo>
                <a:lnTo>
                  <a:pt x="8570" y="12328"/>
                </a:lnTo>
                <a:lnTo>
                  <a:pt x="8568" y="12320"/>
                </a:lnTo>
                <a:cubicBezTo>
                  <a:pt x="8567" y="12319"/>
                  <a:pt x="8567" y="12318"/>
                  <a:pt x="8566" y="12317"/>
                </a:cubicBezTo>
                <a:lnTo>
                  <a:pt x="8563" y="12314"/>
                </a:lnTo>
                <a:cubicBezTo>
                  <a:pt x="8562" y="12313"/>
                  <a:pt x="8561" y="12313"/>
                  <a:pt x="8561" y="12313"/>
                </a:cubicBezTo>
                <a:lnTo>
                  <a:pt x="8548" y="12308"/>
                </a:lnTo>
                <a:lnTo>
                  <a:pt x="8544" y="12304"/>
                </a:lnTo>
                <a:lnTo>
                  <a:pt x="8534" y="12290"/>
                </a:lnTo>
                <a:cubicBezTo>
                  <a:pt x="8534" y="12290"/>
                  <a:pt x="8533" y="12289"/>
                  <a:pt x="8533" y="12289"/>
                </a:cubicBezTo>
                <a:lnTo>
                  <a:pt x="8527" y="12285"/>
                </a:lnTo>
                <a:cubicBezTo>
                  <a:pt x="8526" y="12285"/>
                  <a:pt x="8525" y="12285"/>
                  <a:pt x="8524" y="12285"/>
                </a:cubicBezTo>
                <a:lnTo>
                  <a:pt x="8521" y="12286"/>
                </a:lnTo>
                <a:cubicBezTo>
                  <a:pt x="8520" y="12287"/>
                  <a:pt x="8519" y="12287"/>
                  <a:pt x="8519" y="12288"/>
                </a:cubicBezTo>
                <a:lnTo>
                  <a:pt x="8516" y="12291"/>
                </a:lnTo>
                <a:lnTo>
                  <a:pt x="8515" y="12293"/>
                </a:lnTo>
                <a:lnTo>
                  <a:pt x="8514" y="12294"/>
                </a:lnTo>
                <a:lnTo>
                  <a:pt x="8512" y="12294"/>
                </a:lnTo>
                <a:cubicBezTo>
                  <a:pt x="8513" y="12293"/>
                  <a:pt x="8512" y="12293"/>
                  <a:pt x="8512" y="12293"/>
                </a:cubicBezTo>
                <a:lnTo>
                  <a:pt x="8518" y="12287"/>
                </a:lnTo>
                <a:lnTo>
                  <a:pt x="8524" y="12277"/>
                </a:lnTo>
                <a:cubicBezTo>
                  <a:pt x="8525" y="12274"/>
                  <a:pt x="8526" y="12271"/>
                  <a:pt x="8525" y="12268"/>
                </a:cubicBezTo>
                <a:lnTo>
                  <a:pt x="8518" y="12256"/>
                </a:lnTo>
                <a:lnTo>
                  <a:pt x="8514" y="12251"/>
                </a:lnTo>
                <a:cubicBezTo>
                  <a:pt x="8514" y="12250"/>
                  <a:pt x="8513" y="12250"/>
                  <a:pt x="8512" y="12250"/>
                </a:cubicBezTo>
                <a:lnTo>
                  <a:pt x="8512" y="12249"/>
                </a:lnTo>
                <a:cubicBezTo>
                  <a:pt x="8513" y="12248"/>
                  <a:pt x="8513" y="12247"/>
                  <a:pt x="8513" y="12246"/>
                </a:cubicBezTo>
                <a:lnTo>
                  <a:pt x="8513" y="12242"/>
                </a:lnTo>
                <a:cubicBezTo>
                  <a:pt x="8513" y="12239"/>
                  <a:pt x="8512" y="12236"/>
                  <a:pt x="8509" y="12235"/>
                </a:cubicBezTo>
                <a:lnTo>
                  <a:pt x="8513" y="12234"/>
                </a:lnTo>
                <a:lnTo>
                  <a:pt x="8519" y="12229"/>
                </a:lnTo>
                <a:cubicBezTo>
                  <a:pt x="8520" y="12228"/>
                  <a:pt x="8520" y="12228"/>
                  <a:pt x="8521" y="12227"/>
                </a:cubicBezTo>
                <a:lnTo>
                  <a:pt x="8525" y="12218"/>
                </a:lnTo>
                <a:lnTo>
                  <a:pt x="8526" y="12218"/>
                </a:lnTo>
                <a:lnTo>
                  <a:pt x="8540" y="12221"/>
                </a:lnTo>
                <a:cubicBezTo>
                  <a:pt x="8540" y="12222"/>
                  <a:pt x="8540" y="12222"/>
                  <a:pt x="8541" y="12221"/>
                </a:cubicBezTo>
                <a:lnTo>
                  <a:pt x="8545" y="12221"/>
                </a:lnTo>
                <a:lnTo>
                  <a:pt x="8550" y="12219"/>
                </a:lnTo>
                <a:cubicBezTo>
                  <a:pt x="8550" y="12219"/>
                  <a:pt x="8551" y="12219"/>
                  <a:pt x="8551" y="12218"/>
                </a:cubicBezTo>
                <a:lnTo>
                  <a:pt x="8554" y="12215"/>
                </a:lnTo>
                <a:cubicBezTo>
                  <a:pt x="8555" y="12214"/>
                  <a:pt x="8555" y="12214"/>
                  <a:pt x="8556" y="12213"/>
                </a:cubicBezTo>
                <a:lnTo>
                  <a:pt x="8558" y="12209"/>
                </a:lnTo>
                <a:cubicBezTo>
                  <a:pt x="8558" y="12208"/>
                  <a:pt x="8557" y="12207"/>
                  <a:pt x="8558" y="12206"/>
                </a:cubicBezTo>
                <a:lnTo>
                  <a:pt x="8558" y="12199"/>
                </a:lnTo>
                <a:lnTo>
                  <a:pt x="8561" y="12191"/>
                </a:lnTo>
                <a:cubicBezTo>
                  <a:pt x="8562" y="12190"/>
                  <a:pt x="8562" y="12190"/>
                  <a:pt x="8562" y="12189"/>
                </a:cubicBezTo>
                <a:lnTo>
                  <a:pt x="8563" y="12183"/>
                </a:lnTo>
                <a:cubicBezTo>
                  <a:pt x="8563" y="12182"/>
                  <a:pt x="8563" y="12181"/>
                  <a:pt x="8563" y="12180"/>
                </a:cubicBezTo>
                <a:lnTo>
                  <a:pt x="8561" y="12171"/>
                </a:lnTo>
                <a:cubicBezTo>
                  <a:pt x="8561" y="12170"/>
                  <a:pt x="8561" y="12168"/>
                  <a:pt x="8560" y="12167"/>
                </a:cubicBezTo>
                <a:lnTo>
                  <a:pt x="8557" y="12164"/>
                </a:lnTo>
                <a:cubicBezTo>
                  <a:pt x="8556" y="12164"/>
                  <a:pt x="8556" y="12163"/>
                  <a:pt x="8556" y="12162"/>
                </a:cubicBezTo>
                <a:lnTo>
                  <a:pt x="8554" y="12162"/>
                </a:lnTo>
                <a:lnTo>
                  <a:pt x="8545" y="12142"/>
                </a:lnTo>
                <a:lnTo>
                  <a:pt x="8544" y="12141"/>
                </a:lnTo>
                <a:lnTo>
                  <a:pt x="8545" y="12139"/>
                </a:lnTo>
                <a:cubicBezTo>
                  <a:pt x="8547" y="12137"/>
                  <a:pt x="8548" y="12135"/>
                  <a:pt x="8547" y="12133"/>
                </a:cubicBezTo>
                <a:lnTo>
                  <a:pt x="8547" y="12128"/>
                </a:lnTo>
                <a:cubicBezTo>
                  <a:pt x="8547" y="12127"/>
                  <a:pt x="8546" y="12126"/>
                  <a:pt x="8545" y="12125"/>
                </a:cubicBezTo>
                <a:lnTo>
                  <a:pt x="8542" y="12119"/>
                </a:lnTo>
                <a:lnTo>
                  <a:pt x="8538" y="12115"/>
                </a:lnTo>
                <a:lnTo>
                  <a:pt x="8535" y="12112"/>
                </a:lnTo>
                <a:lnTo>
                  <a:pt x="8537" y="12108"/>
                </a:lnTo>
                <a:lnTo>
                  <a:pt x="8537" y="12102"/>
                </a:lnTo>
                <a:cubicBezTo>
                  <a:pt x="8537" y="12101"/>
                  <a:pt x="8537" y="12100"/>
                  <a:pt x="8537" y="12099"/>
                </a:cubicBezTo>
                <a:lnTo>
                  <a:pt x="8536" y="12094"/>
                </a:lnTo>
                <a:lnTo>
                  <a:pt x="8533" y="12086"/>
                </a:lnTo>
                <a:lnTo>
                  <a:pt x="8533" y="12085"/>
                </a:lnTo>
                <a:lnTo>
                  <a:pt x="8540" y="12083"/>
                </a:lnTo>
                <a:cubicBezTo>
                  <a:pt x="8540" y="12083"/>
                  <a:pt x="8541" y="12083"/>
                  <a:pt x="8542" y="12082"/>
                </a:cubicBezTo>
                <a:lnTo>
                  <a:pt x="8545" y="12079"/>
                </a:lnTo>
                <a:cubicBezTo>
                  <a:pt x="8546" y="12079"/>
                  <a:pt x="8546" y="12078"/>
                  <a:pt x="8547" y="12077"/>
                </a:cubicBezTo>
                <a:lnTo>
                  <a:pt x="8549" y="12070"/>
                </a:lnTo>
                <a:cubicBezTo>
                  <a:pt x="8550" y="12070"/>
                  <a:pt x="8550" y="12069"/>
                  <a:pt x="8550" y="12069"/>
                </a:cubicBezTo>
                <a:lnTo>
                  <a:pt x="8551" y="12060"/>
                </a:lnTo>
                <a:cubicBezTo>
                  <a:pt x="8551" y="12060"/>
                  <a:pt x="8551" y="12059"/>
                  <a:pt x="8551" y="12058"/>
                </a:cubicBezTo>
                <a:lnTo>
                  <a:pt x="8550" y="12052"/>
                </a:lnTo>
                <a:cubicBezTo>
                  <a:pt x="8550" y="12050"/>
                  <a:pt x="8549" y="12048"/>
                  <a:pt x="8547" y="12048"/>
                </a:cubicBezTo>
                <a:lnTo>
                  <a:pt x="8533" y="12038"/>
                </a:lnTo>
                <a:lnTo>
                  <a:pt x="8537" y="12036"/>
                </a:lnTo>
                <a:cubicBezTo>
                  <a:pt x="8537" y="12036"/>
                  <a:pt x="8538" y="12036"/>
                  <a:pt x="8538" y="12035"/>
                </a:cubicBezTo>
                <a:lnTo>
                  <a:pt x="8544" y="12031"/>
                </a:lnTo>
                <a:lnTo>
                  <a:pt x="8558" y="12027"/>
                </a:lnTo>
                <a:cubicBezTo>
                  <a:pt x="8560" y="12026"/>
                  <a:pt x="8561" y="12024"/>
                  <a:pt x="8561" y="12022"/>
                </a:cubicBezTo>
                <a:lnTo>
                  <a:pt x="8562" y="12020"/>
                </a:lnTo>
                <a:cubicBezTo>
                  <a:pt x="8562" y="12019"/>
                  <a:pt x="8563" y="12018"/>
                  <a:pt x="8563" y="12018"/>
                </a:cubicBezTo>
                <a:lnTo>
                  <a:pt x="8563" y="12010"/>
                </a:lnTo>
                <a:lnTo>
                  <a:pt x="8567" y="12010"/>
                </a:lnTo>
                <a:cubicBezTo>
                  <a:pt x="8568" y="12010"/>
                  <a:pt x="8568" y="12009"/>
                  <a:pt x="8569" y="12009"/>
                </a:cubicBezTo>
                <a:lnTo>
                  <a:pt x="8572" y="12006"/>
                </a:lnTo>
                <a:cubicBezTo>
                  <a:pt x="8573" y="12006"/>
                  <a:pt x="8573" y="12005"/>
                  <a:pt x="8573" y="12005"/>
                </a:cubicBezTo>
                <a:lnTo>
                  <a:pt x="8580" y="11994"/>
                </a:lnTo>
                <a:lnTo>
                  <a:pt x="8593" y="11980"/>
                </a:lnTo>
                <a:lnTo>
                  <a:pt x="8598" y="11974"/>
                </a:lnTo>
                <a:cubicBezTo>
                  <a:pt x="8599" y="11972"/>
                  <a:pt x="8599" y="11969"/>
                  <a:pt x="8598" y="11967"/>
                </a:cubicBezTo>
                <a:cubicBezTo>
                  <a:pt x="8597" y="11964"/>
                  <a:pt x="8596" y="11963"/>
                  <a:pt x="8594" y="11963"/>
                </a:cubicBezTo>
                <a:lnTo>
                  <a:pt x="8570" y="11963"/>
                </a:lnTo>
                <a:lnTo>
                  <a:pt x="8568" y="11963"/>
                </a:lnTo>
                <a:lnTo>
                  <a:pt x="8562" y="11948"/>
                </a:lnTo>
                <a:cubicBezTo>
                  <a:pt x="8562" y="11947"/>
                  <a:pt x="8562" y="11947"/>
                  <a:pt x="8561" y="11946"/>
                </a:cubicBezTo>
                <a:lnTo>
                  <a:pt x="8549" y="11930"/>
                </a:lnTo>
                <a:lnTo>
                  <a:pt x="8551" y="11930"/>
                </a:lnTo>
                <a:lnTo>
                  <a:pt x="8559" y="11940"/>
                </a:lnTo>
                <a:cubicBezTo>
                  <a:pt x="8560" y="11940"/>
                  <a:pt x="8560" y="11940"/>
                  <a:pt x="8561" y="11941"/>
                </a:cubicBezTo>
                <a:lnTo>
                  <a:pt x="8576" y="11949"/>
                </a:lnTo>
                <a:cubicBezTo>
                  <a:pt x="8577" y="11949"/>
                  <a:pt x="8578" y="11949"/>
                  <a:pt x="8578" y="11949"/>
                </a:cubicBezTo>
                <a:lnTo>
                  <a:pt x="8586" y="11948"/>
                </a:lnTo>
                <a:cubicBezTo>
                  <a:pt x="8587" y="11948"/>
                  <a:pt x="8587" y="11948"/>
                  <a:pt x="8588" y="11947"/>
                </a:cubicBezTo>
                <a:lnTo>
                  <a:pt x="8599" y="11940"/>
                </a:lnTo>
                <a:lnTo>
                  <a:pt x="8625" y="11930"/>
                </a:lnTo>
                <a:lnTo>
                  <a:pt x="8629" y="11933"/>
                </a:lnTo>
                <a:cubicBezTo>
                  <a:pt x="8631" y="11935"/>
                  <a:pt x="8633" y="11934"/>
                  <a:pt x="8635" y="11932"/>
                </a:cubicBezTo>
                <a:lnTo>
                  <a:pt x="8637" y="11929"/>
                </a:lnTo>
                <a:cubicBezTo>
                  <a:pt x="8639" y="11927"/>
                  <a:pt x="8640" y="11924"/>
                  <a:pt x="8639" y="11921"/>
                </a:cubicBezTo>
                <a:lnTo>
                  <a:pt x="8637" y="11915"/>
                </a:lnTo>
                <a:lnTo>
                  <a:pt x="8638" y="11912"/>
                </a:lnTo>
                <a:lnTo>
                  <a:pt x="8648" y="11906"/>
                </a:lnTo>
                <a:cubicBezTo>
                  <a:pt x="8649" y="11905"/>
                  <a:pt x="8650" y="11903"/>
                  <a:pt x="8650" y="11900"/>
                </a:cubicBezTo>
                <a:lnTo>
                  <a:pt x="8650" y="11896"/>
                </a:lnTo>
                <a:cubicBezTo>
                  <a:pt x="8650" y="11895"/>
                  <a:pt x="8649" y="11893"/>
                  <a:pt x="8648" y="11892"/>
                </a:cubicBezTo>
                <a:cubicBezTo>
                  <a:pt x="8647" y="11891"/>
                  <a:pt x="8646" y="11890"/>
                  <a:pt x="8645" y="11890"/>
                </a:cubicBezTo>
                <a:lnTo>
                  <a:pt x="8640" y="11891"/>
                </a:lnTo>
                <a:lnTo>
                  <a:pt x="8641" y="11884"/>
                </a:lnTo>
                <a:lnTo>
                  <a:pt x="8646" y="11871"/>
                </a:lnTo>
                <a:lnTo>
                  <a:pt x="8646" y="11866"/>
                </a:lnTo>
                <a:cubicBezTo>
                  <a:pt x="8647" y="11863"/>
                  <a:pt x="8646" y="11861"/>
                  <a:pt x="8644" y="11859"/>
                </a:cubicBezTo>
                <a:lnTo>
                  <a:pt x="8642" y="11857"/>
                </a:lnTo>
                <a:cubicBezTo>
                  <a:pt x="8641" y="11856"/>
                  <a:pt x="8641" y="11855"/>
                  <a:pt x="8640" y="11855"/>
                </a:cubicBezTo>
                <a:lnTo>
                  <a:pt x="8617" y="11849"/>
                </a:lnTo>
                <a:cubicBezTo>
                  <a:pt x="8617" y="11848"/>
                  <a:pt x="8617" y="11848"/>
                  <a:pt x="8618" y="11848"/>
                </a:cubicBezTo>
                <a:lnTo>
                  <a:pt x="8625" y="11844"/>
                </a:lnTo>
                <a:cubicBezTo>
                  <a:pt x="8626" y="11844"/>
                  <a:pt x="8626" y="11843"/>
                  <a:pt x="8627" y="11842"/>
                </a:cubicBezTo>
                <a:lnTo>
                  <a:pt x="8631" y="11834"/>
                </a:lnTo>
                <a:lnTo>
                  <a:pt x="8655" y="11832"/>
                </a:lnTo>
                <a:lnTo>
                  <a:pt x="8655" y="11832"/>
                </a:lnTo>
                <a:lnTo>
                  <a:pt x="8658" y="11841"/>
                </a:lnTo>
                <a:lnTo>
                  <a:pt x="8660" y="11846"/>
                </a:lnTo>
                <a:lnTo>
                  <a:pt x="8663" y="11854"/>
                </a:lnTo>
                <a:cubicBezTo>
                  <a:pt x="8664" y="11855"/>
                  <a:pt x="8664" y="11855"/>
                  <a:pt x="8664" y="11855"/>
                </a:cubicBezTo>
                <a:lnTo>
                  <a:pt x="8667" y="11858"/>
                </a:lnTo>
                <a:cubicBezTo>
                  <a:pt x="8667" y="11859"/>
                  <a:pt x="8668" y="11859"/>
                  <a:pt x="8669" y="11859"/>
                </a:cubicBezTo>
                <a:lnTo>
                  <a:pt x="8672" y="11861"/>
                </a:lnTo>
                <a:cubicBezTo>
                  <a:pt x="8673" y="11861"/>
                  <a:pt x="8674" y="11860"/>
                  <a:pt x="8675" y="11860"/>
                </a:cubicBezTo>
                <a:lnTo>
                  <a:pt x="8677" y="11859"/>
                </a:lnTo>
                <a:cubicBezTo>
                  <a:pt x="8678" y="11859"/>
                  <a:pt x="8679" y="11858"/>
                  <a:pt x="8680" y="11857"/>
                </a:cubicBezTo>
                <a:lnTo>
                  <a:pt x="8684" y="11847"/>
                </a:lnTo>
                <a:cubicBezTo>
                  <a:pt x="8685" y="11845"/>
                  <a:pt x="8685" y="11844"/>
                  <a:pt x="8685" y="11842"/>
                </a:cubicBezTo>
                <a:lnTo>
                  <a:pt x="8684" y="11835"/>
                </a:lnTo>
                <a:lnTo>
                  <a:pt x="8682" y="11830"/>
                </a:lnTo>
                <a:lnTo>
                  <a:pt x="8684" y="11827"/>
                </a:lnTo>
                <a:cubicBezTo>
                  <a:pt x="8687" y="11827"/>
                  <a:pt x="8688" y="11826"/>
                  <a:pt x="8689" y="11823"/>
                </a:cubicBezTo>
                <a:lnTo>
                  <a:pt x="8690" y="11820"/>
                </a:lnTo>
                <a:lnTo>
                  <a:pt x="8695" y="11811"/>
                </a:lnTo>
                <a:cubicBezTo>
                  <a:pt x="8696" y="11811"/>
                  <a:pt x="8696" y="11810"/>
                  <a:pt x="8696" y="11809"/>
                </a:cubicBezTo>
                <a:lnTo>
                  <a:pt x="8697" y="11803"/>
                </a:lnTo>
                <a:lnTo>
                  <a:pt x="8698" y="11788"/>
                </a:lnTo>
                <a:lnTo>
                  <a:pt x="8698" y="11774"/>
                </a:lnTo>
                <a:lnTo>
                  <a:pt x="8698" y="11768"/>
                </a:lnTo>
                <a:lnTo>
                  <a:pt x="8704" y="11751"/>
                </a:lnTo>
                <a:cubicBezTo>
                  <a:pt x="8705" y="11750"/>
                  <a:pt x="8705" y="11748"/>
                  <a:pt x="8704" y="11747"/>
                </a:cubicBezTo>
                <a:lnTo>
                  <a:pt x="8703" y="11743"/>
                </a:lnTo>
                <a:cubicBezTo>
                  <a:pt x="8702" y="11740"/>
                  <a:pt x="8700" y="11737"/>
                  <a:pt x="8698" y="11738"/>
                </a:cubicBezTo>
                <a:lnTo>
                  <a:pt x="8700" y="11729"/>
                </a:lnTo>
                <a:lnTo>
                  <a:pt x="8702" y="11717"/>
                </a:lnTo>
                <a:cubicBezTo>
                  <a:pt x="8702" y="11717"/>
                  <a:pt x="8702" y="11716"/>
                  <a:pt x="8702" y="11716"/>
                </a:cubicBezTo>
                <a:lnTo>
                  <a:pt x="8700" y="11701"/>
                </a:lnTo>
                <a:cubicBezTo>
                  <a:pt x="8700" y="11701"/>
                  <a:pt x="8700" y="11700"/>
                  <a:pt x="8700" y="11700"/>
                </a:cubicBezTo>
                <a:lnTo>
                  <a:pt x="8695" y="11687"/>
                </a:lnTo>
                <a:lnTo>
                  <a:pt x="8691" y="11680"/>
                </a:lnTo>
                <a:lnTo>
                  <a:pt x="8690" y="11675"/>
                </a:lnTo>
                <a:lnTo>
                  <a:pt x="8693" y="11664"/>
                </a:lnTo>
                <a:lnTo>
                  <a:pt x="8698" y="11654"/>
                </a:lnTo>
                <a:lnTo>
                  <a:pt x="8712" y="11640"/>
                </a:lnTo>
                <a:lnTo>
                  <a:pt x="8719" y="11628"/>
                </a:lnTo>
                <a:lnTo>
                  <a:pt x="8725" y="11611"/>
                </a:lnTo>
                <a:lnTo>
                  <a:pt x="8726" y="11610"/>
                </a:lnTo>
                <a:lnTo>
                  <a:pt x="8727" y="11610"/>
                </a:lnTo>
                <a:cubicBezTo>
                  <a:pt x="8728" y="11610"/>
                  <a:pt x="8729" y="11609"/>
                  <a:pt x="8729" y="11608"/>
                </a:cubicBezTo>
                <a:lnTo>
                  <a:pt x="8731" y="11606"/>
                </a:lnTo>
                <a:cubicBezTo>
                  <a:pt x="8732" y="11605"/>
                  <a:pt x="8733" y="11604"/>
                  <a:pt x="8733" y="11603"/>
                </a:cubicBezTo>
                <a:lnTo>
                  <a:pt x="8735" y="11599"/>
                </a:lnTo>
                <a:cubicBezTo>
                  <a:pt x="8735" y="11598"/>
                  <a:pt x="8736" y="11598"/>
                  <a:pt x="8736" y="11598"/>
                </a:cubicBezTo>
                <a:lnTo>
                  <a:pt x="8740" y="11596"/>
                </a:lnTo>
                <a:lnTo>
                  <a:pt x="8742" y="11599"/>
                </a:lnTo>
                <a:cubicBezTo>
                  <a:pt x="8742" y="11599"/>
                  <a:pt x="8742" y="11600"/>
                  <a:pt x="8743" y="11600"/>
                </a:cubicBezTo>
                <a:lnTo>
                  <a:pt x="8746" y="11603"/>
                </a:lnTo>
                <a:cubicBezTo>
                  <a:pt x="8746" y="11604"/>
                  <a:pt x="8747" y="11604"/>
                  <a:pt x="8747" y="11604"/>
                </a:cubicBezTo>
                <a:lnTo>
                  <a:pt x="8749" y="11605"/>
                </a:lnTo>
                <a:lnTo>
                  <a:pt x="8744" y="11616"/>
                </a:lnTo>
                <a:cubicBezTo>
                  <a:pt x="8744" y="11617"/>
                  <a:pt x="8743" y="11618"/>
                  <a:pt x="8743" y="11619"/>
                </a:cubicBezTo>
                <a:lnTo>
                  <a:pt x="8743" y="11626"/>
                </a:lnTo>
                <a:cubicBezTo>
                  <a:pt x="8743" y="11627"/>
                  <a:pt x="8744" y="11628"/>
                  <a:pt x="8744" y="11629"/>
                </a:cubicBezTo>
                <a:lnTo>
                  <a:pt x="8745" y="11632"/>
                </a:lnTo>
                <a:lnTo>
                  <a:pt x="8740" y="11627"/>
                </a:lnTo>
                <a:cubicBezTo>
                  <a:pt x="8739" y="11625"/>
                  <a:pt x="8737" y="11625"/>
                  <a:pt x="8735" y="11626"/>
                </a:cubicBezTo>
                <a:lnTo>
                  <a:pt x="8731" y="11628"/>
                </a:lnTo>
                <a:cubicBezTo>
                  <a:pt x="8730" y="11628"/>
                  <a:pt x="8730" y="11629"/>
                  <a:pt x="8729" y="11629"/>
                </a:cubicBezTo>
                <a:lnTo>
                  <a:pt x="8722" y="11637"/>
                </a:lnTo>
                <a:lnTo>
                  <a:pt x="8718" y="11637"/>
                </a:lnTo>
                <a:cubicBezTo>
                  <a:pt x="8716" y="11638"/>
                  <a:pt x="8714" y="11638"/>
                  <a:pt x="8714" y="11641"/>
                </a:cubicBezTo>
                <a:cubicBezTo>
                  <a:pt x="8713" y="11643"/>
                  <a:pt x="8714" y="11645"/>
                  <a:pt x="8715" y="11647"/>
                </a:cubicBezTo>
                <a:lnTo>
                  <a:pt x="8719" y="11656"/>
                </a:lnTo>
                <a:lnTo>
                  <a:pt x="8723" y="11663"/>
                </a:lnTo>
                <a:cubicBezTo>
                  <a:pt x="8723" y="11664"/>
                  <a:pt x="8724" y="11664"/>
                  <a:pt x="8724" y="11665"/>
                </a:cubicBezTo>
                <a:lnTo>
                  <a:pt x="8729" y="11670"/>
                </a:lnTo>
                <a:cubicBezTo>
                  <a:pt x="8730" y="11671"/>
                  <a:pt x="8732" y="11672"/>
                  <a:pt x="8733" y="11671"/>
                </a:cubicBezTo>
                <a:lnTo>
                  <a:pt x="8740" y="11669"/>
                </a:lnTo>
                <a:cubicBezTo>
                  <a:pt x="8741" y="11669"/>
                  <a:pt x="8741" y="11669"/>
                  <a:pt x="8742" y="11668"/>
                </a:cubicBezTo>
                <a:lnTo>
                  <a:pt x="8747" y="11664"/>
                </a:lnTo>
                <a:lnTo>
                  <a:pt x="8754" y="11667"/>
                </a:lnTo>
                <a:lnTo>
                  <a:pt x="8755" y="11668"/>
                </a:lnTo>
                <a:lnTo>
                  <a:pt x="8751" y="11672"/>
                </a:lnTo>
                <a:lnTo>
                  <a:pt x="8749" y="11675"/>
                </a:lnTo>
                <a:cubicBezTo>
                  <a:pt x="8748" y="11676"/>
                  <a:pt x="8747" y="11680"/>
                  <a:pt x="8748" y="11682"/>
                </a:cubicBezTo>
                <a:lnTo>
                  <a:pt x="8752" y="11697"/>
                </a:lnTo>
                <a:cubicBezTo>
                  <a:pt x="8752" y="11698"/>
                  <a:pt x="8753" y="11698"/>
                  <a:pt x="8753" y="11699"/>
                </a:cubicBezTo>
                <a:lnTo>
                  <a:pt x="8756" y="11704"/>
                </a:lnTo>
                <a:cubicBezTo>
                  <a:pt x="8756" y="11705"/>
                  <a:pt x="8756" y="11706"/>
                  <a:pt x="8757" y="11706"/>
                </a:cubicBezTo>
                <a:lnTo>
                  <a:pt x="8761" y="11708"/>
                </a:lnTo>
                <a:cubicBezTo>
                  <a:pt x="8761" y="11708"/>
                  <a:pt x="8762" y="11708"/>
                  <a:pt x="8763" y="11708"/>
                </a:cubicBezTo>
                <a:lnTo>
                  <a:pt x="8768" y="11708"/>
                </a:lnTo>
                <a:cubicBezTo>
                  <a:pt x="8768" y="11708"/>
                  <a:pt x="8768" y="11707"/>
                  <a:pt x="8769" y="11707"/>
                </a:cubicBezTo>
                <a:lnTo>
                  <a:pt x="8773" y="11705"/>
                </a:lnTo>
                <a:cubicBezTo>
                  <a:pt x="8774" y="11704"/>
                  <a:pt x="8775" y="11703"/>
                  <a:pt x="8775" y="11702"/>
                </a:cubicBezTo>
                <a:lnTo>
                  <a:pt x="8777" y="11699"/>
                </a:lnTo>
                <a:cubicBezTo>
                  <a:pt x="8778" y="11697"/>
                  <a:pt x="8779" y="11695"/>
                  <a:pt x="8778" y="11693"/>
                </a:cubicBezTo>
                <a:lnTo>
                  <a:pt x="8777" y="11683"/>
                </a:lnTo>
                <a:lnTo>
                  <a:pt x="8774" y="11669"/>
                </a:lnTo>
                <a:lnTo>
                  <a:pt x="8773" y="11659"/>
                </a:lnTo>
                <a:lnTo>
                  <a:pt x="8780" y="11649"/>
                </a:lnTo>
                <a:lnTo>
                  <a:pt x="8785" y="11637"/>
                </a:lnTo>
                <a:lnTo>
                  <a:pt x="8789" y="11631"/>
                </a:lnTo>
                <a:lnTo>
                  <a:pt x="8793" y="11634"/>
                </a:lnTo>
                <a:cubicBezTo>
                  <a:pt x="8794" y="11635"/>
                  <a:pt x="8794" y="11635"/>
                  <a:pt x="8795" y="11635"/>
                </a:cubicBezTo>
                <a:lnTo>
                  <a:pt x="8797" y="11636"/>
                </a:lnTo>
                <a:lnTo>
                  <a:pt x="8797" y="11639"/>
                </a:lnTo>
                <a:lnTo>
                  <a:pt x="8797" y="11643"/>
                </a:lnTo>
                <a:lnTo>
                  <a:pt x="8791" y="11645"/>
                </a:lnTo>
                <a:cubicBezTo>
                  <a:pt x="8789" y="11645"/>
                  <a:pt x="8788" y="11647"/>
                  <a:pt x="8787" y="11649"/>
                </a:cubicBezTo>
                <a:cubicBezTo>
                  <a:pt x="8787" y="11651"/>
                  <a:pt x="8787" y="11653"/>
                  <a:pt x="8788" y="11654"/>
                </a:cubicBezTo>
                <a:lnTo>
                  <a:pt x="8794" y="11667"/>
                </a:lnTo>
                <a:cubicBezTo>
                  <a:pt x="8794" y="11668"/>
                  <a:pt x="8794" y="11669"/>
                  <a:pt x="8795" y="11670"/>
                </a:cubicBezTo>
                <a:lnTo>
                  <a:pt x="8804" y="11678"/>
                </a:lnTo>
                <a:cubicBezTo>
                  <a:pt x="8805" y="11679"/>
                  <a:pt x="8806" y="11680"/>
                  <a:pt x="8808" y="11679"/>
                </a:cubicBezTo>
                <a:lnTo>
                  <a:pt x="8816" y="11677"/>
                </a:lnTo>
                <a:cubicBezTo>
                  <a:pt x="8818" y="11677"/>
                  <a:pt x="8819" y="11675"/>
                  <a:pt x="8820" y="11672"/>
                </a:cubicBezTo>
                <a:lnTo>
                  <a:pt x="8823" y="11655"/>
                </a:lnTo>
                <a:cubicBezTo>
                  <a:pt x="8823" y="11655"/>
                  <a:pt x="8823" y="11653"/>
                  <a:pt x="8823" y="11653"/>
                </a:cubicBezTo>
                <a:lnTo>
                  <a:pt x="8822" y="11636"/>
                </a:lnTo>
                <a:lnTo>
                  <a:pt x="8823" y="11631"/>
                </a:lnTo>
                <a:lnTo>
                  <a:pt x="8827" y="11624"/>
                </a:lnTo>
                <a:lnTo>
                  <a:pt x="8837" y="11616"/>
                </a:lnTo>
                <a:cubicBezTo>
                  <a:pt x="8838" y="11615"/>
                  <a:pt x="8838" y="11615"/>
                  <a:pt x="8839" y="11614"/>
                </a:cubicBezTo>
                <a:lnTo>
                  <a:pt x="8862" y="11572"/>
                </a:lnTo>
                <a:cubicBezTo>
                  <a:pt x="8862" y="11571"/>
                  <a:pt x="8863" y="11570"/>
                  <a:pt x="8863" y="11569"/>
                </a:cubicBezTo>
                <a:lnTo>
                  <a:pt x="8865" y="11556"/>
                </a:lnTo>
                <a:lnTo>
                  <a:pt x="8866" y="11543"/>
                </a:lnTo>
                <a:lnTo>
                  <a:pt x="8867" y="11528"/>
                </a:lnTo>
                <a:lnTo>
                  <a:pt x="8870" y="11517"/>
                </a:lnTo>
                <a:lnTo>
                  <a:pt x="8874" y="11510"/>
                </a:lnTo>
                <a:cubicBezTo>
                  <a:pt x="8875" y="11509"/>
                  <a:pt x="8876" y="11507"/>
                  <a:pt x="8876" y="11505"/>
                </a:cubicBezTo>
                <a:lnTo>
                  <a:pt x="8876" y="11502"/>
                </a:lnTo>
                <a:cubicBezTo>
                  <a:pt x="8876" y="11501"/>
                  <a:pt x="8875" y="11499"/>
                  <a:pt x="8874" y="11497"/>
                </a:cubicBezTo>
                <a:lnTo>
                  <a:pt x="8860" y="11478"/>
                </a:lnTo>
                <a:lnTo>
                  <a:pt x="8851" y="11460"/>
                </a:lnTo>
                <a:lnTo>
                  <a:pt x="8848" y="11455"/>
                </a:lnTo>
                <a:cubicBezTo>
                  <a:pt x="8847" y="11454"/>
                  <a:pt x="8847" y="11453"/>
                  <a:pt x="8846" y="11453"/>
                </a:cubicBezTo>
                <a:lnTo>
                  <a:pt x="8838" y="11447"/>
                </a:lnTo>
                <a:cubicBezTo>
                  <a:pt x="8837" y="11447"/>
                  <a:pt x="8837" y="11447"/>
                  <a:pt x="8836" y="11446"/>
                </a:cubicBezTo>
                <a:lnTo>
                  <a:pt x="8828" y="11446"/>
                </a:lnTo>
                <a:cubicBezTo>
                  <a:pt x="8827" y="11446"/>
                  <a:pt x="8826" y="11446"/>
                  <a:pt x="8826" y="11446"/>
                </a:cubicBezTo>
                <a:lnTo>
                  <a:pt x="8768" y="11457"/>
                </a:lnTo>
                <a:lnTo>
                  <a:pt x="8749" y="11455"/>
                </a:lnTo>
                <a:lnTo>
                  <a:pt x="8732" y="11442"/>
                </a:lnTo>
                <a:lnTo>
                  <a:pt x="8725" y="11435"/>
                </a:lnTo>
                <a:lnTo>
                  <a:pt x="8723" y="11419"/>
                </a:lnTo>
                <a:lnTo>
                  <a:pt x="8723" y="11416"/>
                </a:lnTo>
                <a:cubicBezTo>
                  <a:pt x="8722" y="11414"/>
                  <a:pt x="8722" y="11412"/>
                  <a:pt x="8721" y="11412"/>
                </a:cubicBezTo>
                <a:lnTo>
                  <a:pt x="8717" y="11409"/>
                </a:lnTo>
                <a:lnTo>
                  <a:pt x="8718" y="11408"/>
                </a:lnTo>
                <a:cubicBezTo>
                  <a:pt x="8719" y="11408"/>
                  <a:pt x="8720" y="11406"/>
                  <a:pt x="8720" y="11405"/>
                </a:cubicBezTo>
                <a:lnTo>
                  <a:pt x="8724" y="11389"/>
                </a:lnTo>
                <a:cubicBezTo>
                  <a:pt x="8725" y="11388"/>
                  <a:pt x="8724" y="11387"/>
                  <a:pt x="8724" y="11387"/>
                </a:cubicBezTo>
                <a:lnTo>
                  <a:pt x="8723" y="11367"/>
                </a:lnTo>
                <a:cubicBezTo>
                  <a:pt x="8723" y="11366"/>
                  <a:pt x="8723" y="11365"/>
                  <a:pt x="8723" y="11365"/>
                </a:cubicBezTo>
                <a:lnTo>
                  <a:pt x="8718" y="11353"/>
                </a:lnTo>
                <a:lnTo>
                  <a:pt x="8719" y="11351"/>
                </a:lnTo>
                <a:cubicBezTo>
                  <a:pt x="8720" y="11349"/>
                  <a:pt x="8720" y="11348"/>
                  <a:pt x="8720" y="11346"/>
                </a:cubicBezTo>
                <a:lnTo>
                  <a:pt x="8719" y="11342"/>
                </a:lnTo>
                <a:cubicBezTo>
                  <a:pt x="8719" y="11341"/>
                  <a:pt x="8719" y="11340"/>
                  <a:pt x="8718" y="11339"/>
                </a:cubicBezTo>
                <a:lnTo>
                  <a:pt x="8714" y="11333"/>
                </a:lnTo>
                <a:lnTo>
                  <a:pt x="8709" y="11311"/>
                </a:lnTo>
                <a:lnTo>
                  <a:pt x="8707" y="11299"/>
                </a:lnTo>
                <a:lnTo>
                  <a:pt x="8706" y="11275"/>
                </a:lnTo>
                <a:lnTo>
                  <a:pt x="8703" y="11245"/>
                </a:lnTo>
                <a:lnTo>
                  <a:pt x="8702" y="11237"/>
                </a:lnTo>
                <a:lnTo>
                  <a:pt x="8703" y="11217"/>
                </a:lnTo>
                <a:lnTo>
                  <a:pt x="8705" y="11211"/>
                </a:lnTo>
                <a:lnTo>
                  <a:pt x="8706" y="11207"/>
                </a:lnTo>
                <a:lnTo>
                  <a:pt x="8712" y="11197"/>
                </a:lnTo>
                <a:cubicBezTo>
                  <a:pt x="8713" y="11196"/>
                  <a:pt x="8714" y="11193"/>
                  <a:pt x="8714" y="11192"/>
                </a:cubicBezTo>
                <a:cubicBezTo>
                  <a:pt x="8714" y="11191"/>
                  <a:pt x="8713" y="11190"/>
                  <a:pt x="8713" y="11190"/>
                </a:cubicBezTo>
                <a:lnTo>
                  <a:pt x="8714" y="11189"/>
                </a:lnTo>
                <a:cubicBezTo>
                  <a:pt x="8715" y="11189"/>
                  <a:pt x="8716" y="11189"/>
                  <a:pt x="8716" y="11188"/>
                </a:cubicBezTo>
                <a:lnTo>
                  <a:pt x="8718" y="11186"/>
                </a:lnTo>
                <a:cubicBezTo>
                  <a:pt x="8718" y="11186"/>
                  <a:pt x="8718" y="11185"/>
                  <a:pt x="8719" y="11184"/>
                </a:cubicBezTo>
                <a:lnTo>
                  <a:pt x="8721" y="11179"/>
                </a:lnTo>
                <a:lnTo>
                  <a:pt x="8724" y="11170"/>
                </a:lnTo>
                <a:lnTo>
                  <a:pt x="8731" y="11141"/>
                </a:lnTo>
                <a:lnTo>
                  <a:pt x="8734" y="11116"/>
                </a:lnTo>
                <a:lnTo>
                  <a:pt x="8737" y="11101"/>
                </a:lnTo>
                <a:lnTo>
                  <a:pt x="8745" y="11079"/>
                </a:lnTo>
                <a:lnTo>
                  <a:pt x="8751" y="11070"/>
                </a:lnTo>
                <a:lnTo>
                  <a:pt x="8763" y="11058"/>
                </a:lnTo>
                <a:cubicBezTo>
                  <a:pt x="8764" y="11058"/>
                  <a:pt x="8764" y="11057"/>
                  <a:pt x="8764" y="11056"/>
                </a:cubicBezTo>
                <a:lnTo>
                  <a:pt x="8769" y="11048"/>
                </a:lnTo>
                <a:cubicBezTo>
                  <a:pt x="8769" y="11046"/>
                  <a:pt x="8770" y="11045"/>
                  <a:pt x="8769" y="11044"/>
                </a:cubicBezTo>
                <a:lnTo>
                  <a:pt x="8764" y="10984"/>
                </a:lnTo>
                <a:lnTo>
                  <a:pt x="8764" y="10955"/>
                </a:lnTo>
                <a:lnTo>
                  <a:pt x="8771" y="10929"/>
                </a:lnTo>
                <a:cubicBezTo>
                  <a:pt x="8772" y="10928"/>
                  <a:pt x="8772" y="10926"/>
                  <a:pt x="8771" y="10925"/>
                </a:cubicBezTo>
                <a:lnTo>
                  <a:pt x="8761" y="10895"/>
                </a:lnTo>
                <a:lnTo>
                  <a:pt x="8749" y="10871"/>
                </a:lnTo>
                <a:lnTo>
                  <a:pt x="8743" y="10847"/>
                </a:lnTo>
                <a:lnTo>
                  <a:pt x="8750" y="10815"/>
                </a:lnTo>
                <a:lnTo>
                  <a:pt x="8769" y="10776"/>
                </a:lnTo>
                <a:lnTo>
                  <a:pt x="8782" y="10760"/>
                </a:lnTo>
                <a:lnTo>
                  <a:pt x="8794" y="10755"/>
                </a:lnTo>
                <a:cubicBezTo>
                  <a:pt x="8795" y="10754"/>
                  <a:pt x="8797" y="10752"/>
                  <a:pt x="8797" y="10750"/>
                </a:cubicBezTo>
                <a:cubicBezTo>
                  <a:pt x="8798" y="10748"/>
                  <a:pt x="8797" y="10745"/>
                  <a:pt x="8795" y="10743"/>
                </a:cubicBezTo>
                <a:lnTo>
                  <a:pt x="8789" y="10737"/>
                </a:lnTo>
                <a:cubicBezTo>
                  <a:pt x="8789" y="10736"/>
                  <a:pt x="8788" y="10736"/>
                  <a:pt x="8787" y="10736"/>
                </a:cubicBezTo>
                <a:lnTo>
                  <a:pt x="8780" y="10734"/>
                </a:lnTo>
                <a:cubicBezTo>
                  <a:pt x="8780" y="10733"/>
                  <a:pt x="8779" y="10734"/>
                  <a:pt x="8778" y="10734"/>
                </a:cubicBezTo>
                <a:lnTo>
                  <a:pt x="8771" y="10734"/>
                </a:lnTo>
                <a:cubicBezTo>
                  <a:pt x="8770" y="10735"/>
                  <a:pt x="8770" y="10735"/>
                  <a:pt x="8769" y="10735"/>
                </a:cubicBezTo>
                <a:lnTo>
                  <a:pt x="8762" y="10739"/>
                </a:lnTo>
                <a:cubicBezTo>
                  <a:pt x="8762" y="10739"/>
                  <a:pt x="8762" y="10739"/>
                  <a:pt x="8762" y="10739"/>
                </a:cubicBezTo>
                <a:lnTo>
                  <a:pt x="8744" y="10756"/>
                </a:lnTo>
                <a:lnTo>
                  <a:pt x="8714" y="10796"/>
                </a:lnTo>
                <a:lnTo>
                  <a:pt x="8698" y="10811"/>
                </a:lnTo>
                <a:lnTo>
                  <a:pt x="8678" y="10823"/>
                </a:lnTo>
                <a:lnTo>
                  <a:pt x="8657" y="10828"/>
                </a:lnTo>
                <a:lnTo>
                  <a:pt x="8634" y="10825"/>
                </a:lnTo>
                <a:cubicBezTo>
                  <a:pt x="8634" y="10825"/>
                  <a:pt x="8634" y="10826"/>
                  <a:pt x="8633" y="10826"/>
                </a:cubicBezTo>
                <a:lnTo>
                  <a:pt x="8621" y="10828"/>
                </a:lnTo>
                <a:cubicBezTo>
                  <a:pt x="8620" y="10829"/>
                  <a:pt x="8619" y="10830"/>
                  <a:pt x="8618" y="10832"/>
                </a:cubicBezTo>
                <a:lnTo>
                  <a:pt x="8612" y="10841"/>
                </a:lnTo>
                <a:lnTo>
                  <a:pt x="8610" y="10844"/>
                </a:lnTo>
                <a:cubicBezTo>
                  <a:pt x="8609" y="10844"/>
                  <a:pt x="8609" y="10845"/>
                  <a:pt x="8608" y="10846"/>
                </a:cubicBezTo>
                <a:lnTo>
                  <a:pt x="8599" y="10867"/>
                </a:lnTo>
                <a:lnTo>
                  <a:pt x="8582" y="10891"/>
                </a:lnTo>
                <a:lnTo>
                  <a:pt x="8573" y="10910"/>
                </a:lnTo>
                <a:lnTo>
                  <a:pt x="8519" y="11036"/>
                </a:lnTo>
                <a:lnTo>
                  <a:pt x="8502" y="11062"/>
                </a:lnTo>
                <a:lnTo>
                  <a:pt x="8481" y="11080"/>
                </a:lnTo>
                <a:lnTo>
                  <a:pt x="8460" y="11090"/>
                </a:lnTo>
                <a:lnTo>
                  <a:pt x="8438" y="11094"/>
                </a:lnTo>
                <a:lnTo>
                  <a:pt x="8376" y="11082"/>
                </a:lnTo>
                <a:cubicBezTo>
                  <a:pt x="8375" y="11082"/>
                  <a:pt x="8374" y="11083"/>
                  <a:pt x="8374" y="11083"/>
                </a:cubicBezTo>
                <a:lnTo>
                  <a:pt x="8369" y="11086"/>
                </a:lnTo>
                <a:cubicBezTo>
                  <a:pt x="8368" y="11086"/>
                  <a:pt x="8368" y="11087"/>
                  <a:pt x="8367" y="11087"/>
                </a:cubicBezTo>
                <a:lnTo>
                  <a:pt x="8356" y="11103"/>
                </a:lnTo>
                <a:lnTo>
                  <a:pt x="8347" y="11109"/>
                </a:lnTo>
                <a:lnTo>
                  <a:pt x="8326" y="11115"/>
                </a:lnTo>
                <a:lnTo>
                  <a:pt x="8316" y="11114"/>
                </a:lnTo>
                <a:lnTo>
                  <a:pt x="8295" y="11105"/>
                </a:lnTo>
                <a:cubicBezTo>
                  <a:pt x="8295" y="11105"/>
                  <a:pt x="8295" y="11105"/>
                  <a:pt x="8294" y="11105"/>
                </a:cubicBezTo>
                <a:lnTo>
                  <a:pt x="8285" y="11104"/>
                </a:lnTo>
                <a:cubicBezTo>
                  <a:pt x="8283" y="11104"/>
                  <a:pt x="8282" y="11105"/>
                  <a:pt x="8282" y="11107"/>
                </a:cubicBezTo>
                <a:lnTo>
                  <a:pt x="8273" y="11117"/>
                </a:lnTo>
                <a:lnTo>
                  <a:pt x="8252" y="11158"/>
                </a:lnTo>
                <a:lnTo>
                  <a:pt x="8238" y="11177"/>
                </a:lnTo>
                <a:lnTo>
                  <a:pt x="8193" y="11272"/>
                </a:lnTo>
                <a:lnTo>
                  <a:pt x="8188" y="11291"/>
                </a:lnTo>
                <a:lnTo>
                  <a:pt x="8184" y="11316"/>
                </a:lnTo>
                <a:lnTo>
                  <a:pt x="8185" y="11344"/>
                </a:lnTo>
                <a:cubicBezTo>
                  <a:pt x="8184" y="11344"/>
                  <a:pt x="8184" y="11344"/>
                  <a:pt x="8183" y="11344"/>
                </a:cubicBezTo>
                <a:cubicBezTo>
                  <a:pt x="8182" y="11344"/>
                  <a:pt x="8180" y="11345"/>
                  <a:pt x="8179" y="11347"/>
                </a:cubicBezTo>
                <a:lnTo>
                  <a:pt x="8176" y="11355"/>
                </a:lnTo>
                <a:lnTo>
                  <a:pt x="8170" y="11371"/>
                </a:lnTo>
                <a:lnTo>
                  <a:pt x="8159" y="11422"/>
                </a:lnTo>
                <a:lnTo>
                  <a:pt x="8157" y="11433"/>
                </a:lnTo>
                <a:lnTo>
                  <a:pt x="8156" y="11443"/>
                </a:lnTo>
                <a:lnTo>
                  <a:pt x="8159" y="11641"/>
                </a:lnTo>
                <a:lnTo>
                  <a:pt x="8158" y="11654"/>
                </a:lnTo>
                <a:lnTo>
                  <a:pt x="8152" y="11690"/>
                </a:lnTo>
                <a:lnTo>
                  <a:pt x="8151" y="11704"/>
                </a:lnTo>
                <a:lnTo>
                  <a:pt x="8153" y="11746"/>
                </a:lnTo>
                <a:lnTo>
                  <a:pt x="8155" y="11760"/>
                </a:lnTo>
                <a:lnTo>
                  <a:pt x="8156" y="11763"/>
                </a:lnTo>
                <a:cubicBezTo>
                  <a:pt x="8156" y="11764"/>
                  <a:pt x="8157" y="11765"/>
                  <a:pt x="8157" y="11765"/>
                </a:cubicBezTo>
                <a:lnTo>
                  <a:pt x="8157" y="11769"/>
                </a:lnTo>
                <a:lnTo>
                  <a:pt x="8157" y="11772"/>
                </a:lnTo>
                <a:cubicBezTo>
                  <a:pt x="8157" y="11773"/>
                  <a:pt x="8158" y="11774"/>
                  <a:pt x="8158" y="11775"/>
                </a:cubicBezTo>
                <a:lnTo>
                  <a:pt x="8171" y="11889"/>
                </a:lnTo>
                <a:lnTo>
                  <a:pt x="8171" y="11911"/>
                </a:lnTo>
                <a:lnTo>
                  <a:pt x="8168" y="11933"/>
                </a:lnTo>
                <a:lnTo>
                  <a:pt x="8163" y="11955"/>
                </a:lnTo>
                <a:lnTo>
                  <a:pt x="8150" y="12003"/>
                </a:lnTo>
                <a:cubicBezTo>
                  <a:pt x="8149" y="12004"/>
                  <a:pt x="8149" y="12005"/>
                  <a:pt x="8149" y="12005"/>
                </a:cubicBezTo>
                <a:lnTo>
                  <a:pt x="8150" y="12014"/>
                </a:lnTo>
                <a:cubicBezTo>
                  <a:pt x="8150" y="12015"/>
                  <a:pt x="8150" y="12016"/>
                  <a:pt x="8151" y="12018"/>
                </a:cubicBezTo>
                <a:lnTo>
                  <a:pt x="8155" y="12022"/>
                </a:lnTo>
                <a:cubicBezTo>
                  <a:pt x="8155" y="12023"/>
                  <a:pt x="8156" y="12025"/>
                  <a:pt x="8157" y="12025"/>
                </a:cubicBezTo>
                <a:lnTo>
                  <a:pt x="8171" y="12028"/>
                </a:lnTo>
                <a:lnTo>
                  <a:pt x="8176" y="12031"/>
                </a:lnTo>
                <a:lnTo>
                  <a:pt x="8205" y="12063"/>
                </a:lnTo>
                <a:cubicBezTo>
                  <a:pt x="8207" y="12064"/>
                  <a:pt x="8209" y="12065"/>
                  <a:pt x="8210" y="12065"/>
                </a:cubicBezTo>
                <a:lnTo>
                  <a:pt x="8214" y="12063"/>
                </a:lnTo>
                <a:cubicBezTo>
                  <a:pt x="8216" y="12062"/>
                  <a:pt x="8218" y="12058"/>
                  <a:pt x="8217" y="12055"/>
                </a:cubicBezTo>
                <a:lnTo>
                  <a:pt x="8214" y="12045"/>
                </a:lnTo>
                <a:cubicBezTo>
                  <a:pt x="8214" y="12044"/>
                  <a:pt x="8214" y="12043"/>
                  <a:pt x="8214" y="12043"/>
                </a:cubicBezTo>
                <a:lnTo>
                  <a:pt x="8208" y="12035"/>
                </a:lnTo>
                <a:cubicBezTo>
                  <a:pt x="8208" y="12034"/>
                  <a:pt x="8207" y="12033"/>
                  <a:pt x="8207" y="12033"/>
                </a:cubicBezTo>
                <a:lnTo>
                  <a:pt x="8202" y="12029"/>
                </a:lnTo>
                <a:cubicBezTo>
                  <a:pt x="8202" y="12028"/>
                  <a:pt x="8203" y="12027"/>
                  <a:pt x="8203" y="12026"/>
                </a:cubicBezTo>
                <a:cubicBezTo>
                  <a:pt x="8204" y="12024"/>
                  <a:pt x="8203" y="12021"/>
                  <a:pt x="8202" y="12019"/>
                </a:cubicBezTo>
                <a:lnTo>
                  <a:pt x="8196" y="12010"/>
                </a:lnTo>
                <a:lnTo>
                  <a:pt x="8195" y="12010"/>
                </a:lnTo>
                <a:lnTo>
                  <a:pt x="8197" y="12005"/>
                </a:lnTo>
                <a:lnTo>
                  <a:pt x="8200" y="12001"/>
                </a:lnTo>
                <a:lnTo>
                  <a:pt x="8203" y="12001"/>
                </a:lnTo>
                <a:cubicBezTo>
                  <a:pt x="8203" y="12001"/>
                  <a:pt x="8203" y="12001"/>
                  <a:pt x="8203" y="12001"/>
                </a:cubicBezTo>
                <a:lnTo>
                  <a:pt x="8203" y="12005"/>
                </a:lnTo>
                <a:cubicBezTo>
                  <a:pt x="8203" y="12007"/>
                  <a:pt x="8203" y="12008"/>
                  <a:pt x="8204" y="12010"/>
                </a:cubicBezTo>
                <a:lnTo>
                  <a:pt x="8227" y="12054"/>
                </a:lnTo>
                <a:lnTo>
                  <a:pt x="8237" y="12066"/>
                </a:lnTo>
                <a:cubicBezTo>
                  <a:pt x="8238" y="12067"/>
                  <a:pt x="8239" y="12067"/>
                  <a:pt x="8240" y="12067"/>
                </a:cubicBezTo>
                <a:lnTo>
                  <a:pt x="8252" y="12072"/>
                </a:lnTo>
                <a:cubicBezTo>
                  <a:pt x="8252" y="12072"/>
                  <a:pt x="8252" y="12073"/>
                  <a:pt x="8253" y="12073"/>
                </a:cubicBezTo>
                <a:lnTo>
                  <a:pt x="8268" y="12073"/>
                </a:lnTo>
                <a:lnTo>
                  <a:pt x="8276" y="12075"/>
                </a:lnTo>
                <a:lnTo>
                  <a:pt x="8281" y="12080"/>
                </a:lnTo>
                <a:lnTo>
                  <a:pt x="8283" y="12088"/>
                </a:lnTo>
                <a:lnTo>
                  <a:pt x="8285" y="12099"/>
                </a:lnTo>
                <a:lnTo>
                  <a:pt x="8288" y="12125"/>
                </a:lnTo>
                <a:lnTo>
                  <a:pt x="8290" y="12138"/>
                </a:lnTo>
                <a:lnTo>
                  <a:pt x="8290" y="12144"/>
                </a:lnTo>
                <a:lnTo>
                  <a:pt x="8290" y="12147"/>
                </a:lnTo>
                <a:lnTo>
                  <a:pt x="8288" y="12155"/>
                </a:lnTo>
                <a:cubicBezTo>
                  <a:pt x="8288" y="12156"/>
                  <a:pt x="8288" y="12156"/>
                  <a:pt x="8288" y="12157"/>
                </a:cubicBezTo>
                <a:lnTo>
                  <a:pt x="8287" y="12164"/>
                </a:lnTo>
                <a:lnTo>
                  <a:pt x="8289" y="12188"/>
                </a:lnTo>
                <a:lnTo>
                  <a:pt x="8293" y="12213"/>
                </a:lnTo>
                <a:lnTo>
                  <a:pt x="8297" y="12231"/>
                </a:lnTo>
                <a:lnTo>
                  <a:pt x="8297" y="12237"/>
                </a:lnTo>
                <a:lnTo>
                  <a:pt x="8285" y="12233"/>
                </a:lnTo>
                <a:lnTo>
                  <a:pt x="8275" y="12231"/>
                </a:lnTo>
                <a:lnTo>
                  <a:pt x="8276" y="12228"/>
                </a:lnTo>
                <a:lnTo>
                  <a:pt x="8278" y="12226"/>
                </a:lnTo>
                <a:lnTo>
                  <a:pt x="8280" y="12226"/>
                </a:lnTo>
                <a:cubicBezTo>
                  <a:pt x="8282" y="12225"/>
                  <a:pt x="8283" y="12223"/>
                  <a:pt x="8283" y="12221"/>
                </a:cubicBezTo>
                <a:cubicBezTo>
                  <a:pt x="8284" y="12218"/>
                  <a:pt x="8284" y="12216"/>
                  <a:pt x="8283" y="12214"/>
                </a:cubicBezTo>
                <a:lnTo>
                  <a:pt x="8277" y="12208"/>
                </a:lnTo>
                <a:cubicBezTo>
                  <a:pt x="8276" y="12207"/>
                  <a:pt x="8276" y="12206"/>
                  <a:pt x="8275" y="12206"/>
                </a:cubicBezTo>
                <a:lnTo>
                  <a:pt x="8264" y="12202"/>
                </a:lnTo>
                <a:cubicBezTo>
                  <a:pt x="8264" y="12202"/>
                  <a:pt x="8263" y="12202"/>
                  <a:pt x="8262" y="12202"/>
                </a:cubicBezTo>
                <a:lnTo>
                  <a:pt x="8252" y="12204"/>
                </a:lnTo>
                <a:cubicBezTo>
                  <a:pt x="8250" y="12204"/>
                  <a:pt x="8249" y="12205"/>
                  <a:pt x="8248" y="12207"/>
                </a:cubicBezTo>
                <a:lnTo>
                  <a:pt x="8243" y="12218"/>
                </a:lnTo>
                <a:cubicBezTo>
                  <a:pt x="8243" y="12219"/>
                  <a:pt x="8243" y="12220"/>
                  <a:pt x="8243" y="12221"/>
                </a:cubicBezTo>
                <a:lnTo>
                  <a:pt x="8242" y="12234"/>
                </a:lnTo>
                <a:lnTo>
                  <a:pt x="8240" y="12249"/>
                </a:lnTo>
                <a:lnTo>
                  <a:pt x="8240" y="12262"/>
                </a:lnTo>
                <a:cubicBezTo>
                  <a:pt x="8240" y="12263"/>
                  <a:pt x="8240" y="12263"/>
                  <a:pt x="8240" y="12264"/>
                </a:cubicBezTo>
                <a:lnTo>
                  <a:pt x="8243" y="12277"/>
                </a:lnTo>
                <a:cubicBezTo>
                  <a:pt x="8243" y="12278"/>
                  <a:pt x="8244" y="12279"/>
                  <a:pt x="8244" y="12280"/>
                </a:cubicBezTo>
                <a:lnTo>
                  <a:pt x="8247" y="12286"/>
                </a:lnTo>
                <a:cubicBezTo>
                  <a:pt x="8248" y="12287"/>
                  <a:pt x="8249" y="12288"/>
                  <a:pt x="8250" y="12289"/>
                </a:cubicBezTo>
                <a:lnTo>
                  <a:pt x="8254" y="12289"/>
                </a:lnTo>
                <a:cubicBezTo>
                  <a:pt x="8256" y="12290"/>
                  <a:pt x="8257" y="12290"/>
                  <a:pt x="8258" y="12289"/>
                </a:cubicBezTo>
                <a:lnTo>
                  <a:pt x="8262" y="12286"/>
                </a:lnTo>
                <a:cubicBezTo>
                  <a:pt x="8262" y="12286"/>
                  <a:pt x="8263" y="12285"/>
                  <a:pt x="8263" y="12284"/>
                </a:cubicBezTo>
                <a:lnTo>
                  <a:pt x="8268" y="12276"/>
                </a:lnTo>
                <a:lnTo>
                  <a:pt x="8269" y="12275"/>
                </a:lnTo>
                <a:cubicBezTo>
                  <a:pt x="8271" y="12275"/>
                  <a:pt x="8271" y="12274"/>
                  <a:pt x="8272" y="12272"/>
                </a:cubicBezTo>
                <a:lnTo>
                  <a:pt x="8274" y="12270"/>
                </a:lnTo>
                <a:cubicBezTo>
                  <a:pt x="8274" y="12269"/>
                  <a:pt x="8274" y="12267"/>
                  <a:pt x="8275" y="12266"/>
                </a:cubicBezTo>
                <a:lnTo>
                  <a:pt x="8275" y="12247"/>
                </a:lnTo>
                <a:lnTo>
                  <a:pt x="8295" y="12251"/>
                </a:lnTo>
                <a:lnTo>
                  <a:pt x="8290" y="12272"/>
                </a:lnTo>
                <a:lnTo>
                  <a:pt x="8287" y="12288"/>
                </a:lnTo>
                <a:lnTo>
                  <a:pt x="8285" y="12306"/>
                </a:lnTo>
                <a:cubicBezTo>
                  <a:pt x="8285" y="12307"/>
                  <a:pt x="8286" y="12307"/>
                  <a:pt x="8286" y="12308"/>
                </a:cubicBezTo>
                <a:lnTo>
                  <a:pt x="8288" y="12323"/>
                </a:lnTo>
                <a:lnTo>
                  <a:pt x="8292" y="12336"/>
                </a:lnTo>
                <a:lnTo>
                  <a:pt x="8294" y="12349"/>
                </a:lnTo>
                <a:lnTo>
                  <a:pt x="8291" y="12362"/>
                </a:lnTo>
                <a:cubicBezTo>
                  <a:pt x="8291" y="12364"/>
                  <a:pt x="8291" y="12366"/>
                  <a:pt x="8292" y="12367"/>
                </a:cubicBezTo>
                <a:lnTo>
                  <a:pt x="8292" y="12369"/>
                </a:lnTo>
                <a:lnTo>
                  <a:pt x="8290" y="12375"/>
                </a:lnTo>
                <a:lnTo>
                  <a:pt x="8287" y="12392"/>
                </a:lnTo>
                <a:lnTo>
                  <a:pt x="8286" y="12407"/>
                </a:lnTo>
                <a:lnTo>
                  <a:pt x="8287" y="12421"/>
                </a:lnTo>
                <a:cubicBezTo>
                  <a:pt x="8287" y="12422"/>
                  <a:pt x="8288" y="12422"/>
                  <a:pt x="8288" y="12423"/>
                </a:cubicBezTo>
                <a:lnTo>
                  <a:pt x="8292" y="12433"/>
                </a:lnTo>
                <a:lnTo>
                  <a:pt x="8296" y="12443"/>
                </a:lnTo>
                <a:lnTo>
                  <a:pt x="8299" y="12453"/>
                </a:lnTo>
                <a:lnTo>
                  <a:pt x="8297" y="12462"/>
                </a:lnTo>
                <a:lnTo>
                  <a:pt x="8297" y="12466"/>
                </a:lnTo>
                <a:cubicBezTo>
                  <a:pt x="8297" y="12468"/>
                  <a:pt x="8299" y="12470"/>
                  <a:pt x="8301" y="12471"/>
                </a:cubicBezTo>
                <a:lnTo>
                  <a:pt x="8308" y="12476"/>
                </a:lnTo>
                <a:lnTo>
                  <a:pt x="8322" y="12492"/>
                </a:lnTo>
                <a:lnTo>
                  <a:pt x="8328" y="12497"/>
                </a:lnTo>
                <a:lnTo>
                  <a:pt x="8330" y="12502"/>
                </a:lnTo>
                <a:lnTo>
                  <a:pt x="8337" y="12527"/>
                </a:lnTo>
                <a:lnTo>
                  <a:pt x="8332" y="12531"/>
                </a:lnTo>
                <a:cubicBezTo>
                  <a:pt x="8330" y="12533"/>
                  <a:pt x="8329" y="12537"/>
                  <a:pt x="8330" y="12540"/>
                </a:cubicBezTo>
                <a:lnTo>
                  <a:pt x="8332" y="12544"/>
                </a:lnTo>
                <a:cubicBezTo>
                  <a:pt x="8333" y="12546"/>
                  <a:pt x="8334" y="12547"/>
                  <a:pt x="8335" y="12548"/>
                </a:cubicBezTo>
                <a:cubicBezTo>
                  <a:pt x="8337" y="12548"/>
                  <a:pt x="8339" y="12548"/>
                  <a:pt x="8340" y="12547"/>
                </a:cubicBezTo>
                <a:lnTo>
                  <a:pt x="8342" y="12544"/>
                </a:lnTo>
                <a:lnTo>
                  <a:pt x="8345" y="12544"/>
                </a:lnTo>
                <a:lnTo>
                  <a:pt x="8348" y="12543"/>
                </a:lnTo>
                <a:lnTo>
                  <a:pt x="8349" y="12547"/>
                </a:lnTo>
                <a:cubicBezTo>
                  <a:pt x="8349" y="12547"/>
                  <a:pt x="8349" y="12548"/>
                  <a:pt x="8349" y="12548"/>
                </a:cubicBezTo>
                <a:lnTo>
                  <a:pt x="8353" y="12555"/>
                </a:lnTo>
                <a:lnTo>
                  <a:pt x="8372" y="12582"/>
                </a:lnTo>
                <a:lnTo>
                  <a:pt x="8378" y="12594"/>
                </a:lnTo>
                <a:lnTo>
                  <a:pt x="8378" y="12603"/>
                </a:lnTo>
                <a:lnTo>
                  <a:pt x="8377" y="12610"/>
                </a:lnTo>
                <a:lnTo>
                  <a:pt x="8365" y="12618"/>
                </a:lnTo>
                <a:cubicBezTo>
                  <a:pt x="8365" y="12618"/>
                  <a:pt x="8364" y="12618"/>
                  <a:pt x="8364" y="12619"/>
                </a:cubicBezTo>
                <a:lnTo>
                  <a:pt x="8354" y="12630"/>
                </a:lnTo>
                <a:lnTo>
                  <a:pt x="8350" y="12634"/>
                </a:lnTo>
                <a:lnTo>
                  <a:pt x="8345" y="12636"/>
                </a:lnTo>
                <a:lnTo>
                  <a:pt x="8318" y="12636"/>
                </a:lnTo>
                <a:cubicBezTo>
                  <a:pt x="8318" y="12636"/>
                  <a:pt x="8317" y="12636"/>
                  <a:pt x="8316" y="12636"/>
                </a:cubicBezTo>
                <a:lnTo>
                  <a:pt x="8298" y="12642"/>
                </a:lnTo>
                <a:lnTo>
                  <a:pt x="8295" y="12640"/>
                </a:lnTo>
                <a:cubicBezTo>
                  <a:pt x="8293" y="12638"/>
                  <a:pt x="8290" y="12640"/>
                  <a:pt x="8288" y="12642"/>
                </a:cubicBezTo>
                <a:lnTo>
                  <a:pt x="8283" y="12654"/>
                </a:lnTo>
                <a:cubicBezTo>
                  <a:pt x="8283" y="12654"/>
                  <a:pt x="8283" y="12654"/>
                  <a:pt x="8283" y="12655"/>
                </a:cubicBezTo>
                <a:lnTo>
                  <a:pt x="8282" y="12662"/>
                </a:lnTo>
                <a:cubicBezTo>
                  <a:pt x="8282" y="12663"/>
                  <a:pt x="8282" y="12664"/>
                  <a:pt x="8282" y="12665"/>
                </a:cubicBezTo>
                <a:lnTo>
                  <a:pt x="8284" y="12671"/>
                </a:lnTo>
                <a:lnTo>
                  <a:pt x="8282" y="12671"/>
                </a:lnTo>
                <a:cubicBezTo>
                  <a:pt x="8281" y="12672"/>
                  <a:pt x="8280" y="12673"/>
                  <a:pt x="8280" y="12674"/>
                </a:cubicBezTo>
                <a:lnTo>
                  <a:pt x="8276" y="12679"/>
                </a:lnTo>
                <a:cubicBezTo>
                  <a:pt x="8276" y="12681"/>
                  <a:pt x="8275" y="12682"/>
                  <a:pt x="8275" y="12683"/>
                </a:cubicBezTo>
                <a:lnTo>
                  <a:pt x="8276" y="12698"/>
                </a:lnTo>
                <a:cubicBezTo>
                  <a:pt x="8276" y="12699"/>
                  <a:pt x="8276" y="12700"/>
                  <a:pt x="8276" y="12700"/>
                </a:cubicBezTo>
                <a:lnTo>
                  <a:pt x="8282" y="12713"/>
                </a:lnTo>
                <a:cubicBezTo>
                  <a:pt x="8282" y="12713"/>
                  <a:pt x="8282" y="12714"/>
                  <a:pt x="8283" y="12714"/>
                </a:cubicBezTo>
                <a:lnTo>
                  <a:pt x="8290" y="12722"/>
                </a:lnTo>
                <a:cubicBezTo>
                  <a:pt x="8290" y="12723"/>
                  <a:pt x="8291" y="12724"/>
                  <a:pt x="8292" y="12724"/>
                </a:cubicBezTo>
                <a:lnTo>
                  <a:pt x="8298" y="12727"/>
                </a:lnTo>
                <a:cubicBezTo>
                  <a:pt x="8299" y="12728"/>
                  <a:pt x="8301" y="12728"/>
                  <a:pt x="8302" y="12727"/>
                </a:cubicBezTo>
                <a:lnTo>
                  <a:pt x="8304" y="12726"/>
                </a:lnTo>
                <a:cubicBezTo>
                  <a:pt x="8305" y="12725"/>
                  <a:pt x="8306" y="12725"/>
                  <a:pt x="8306" y="12724"/>
                </a:cubicBezTo>
                <a:lnTo>
                  <a:pt x="8314" y="12715"/>
                </a:lnTo>
                <a:lnTo>
                  <a:pt x="8316" y="12714"/>
                </a:lnTo>
                <a:lnTo>
                  <a:pt x="8323" y="12716"/>
                </a:lnTo>
                <a:cubicBezTo>
                  <a:pt x="8324" y="12716"/>
                  <a:pt x="8324" y="12716"/>
                  <a:pt x="8325" y="12716"/>
                </a:cubicBezTo>
                <a:lnTo>
                  <a:pt x="8333" y="12714"/>
                </a:lnTo>
                <a:lnTo>
                  <a:pt x="8346" y="12709"/>
                </a:lnTo>
                <a:cubicBezTo>
                  <a:pt x="8346" y="12711"/>
                  <a:pt x="8346" y="12713"/>
                  <a:pt x="8347" y="12714"/>
                </a:cubicBezTo>
                <a:cubicBezTo>
                  <a:pt x="8348" y="12715"/>
                  <a:pt x="8349" y="12716"/>
                  <a:pt x="8351" y="12716"/>
                </a:cubicBezTo>
                <a:lnTo>
                  <a:pt x="8342" y="12719"/>
                </a:lnTo>
                <a:cubicBezTo>
                  <a:pt x="8341" y="12719"/>
                  <a:pt x="8341" y="12719"/>
                  <a:pt x="8341" y="12720"/>
                </a:cubicBezTo>
                <a:lnTo>
                  <a:pt x="8337" y="12723"/>
                </a:lnTo>
                <a:cubicBezTo>
                  <a:pt x="8336" y="12724"/>
                  <a:pt x="8335" y="12726"/>
                  <a:pt x="8335" y="12728"/>
                </a:cubicBezTo>
                <a:lnTo>
                  <a:pt x="8335" y="12732"/>
                </a:lnTo>
                <a:cubicBezTo>
                  <a:pt x="8335" y="12733"/>
                  <a:pt x="8335" y="12733"/>
                  <a:pt x="8335" y="12734"/>
                </a:cubicBezTo>
                <a:lnTo>
                  <a:pt x="8337" y="12740"/>
                </a:lnTo>
                <a:lnTo>
                  <a:pt x="8330" y="12756"/>
                </a:lnTo>
                <a:lnTo>
                  <a:pt x="8328" y="12768"/>
                </a:lnTo>
                <a:cubicBezTo>
                  <a:pt x="8328" y="12769"/>
                  <a:pt x="8328" y="12770"/>
                  <a:pt x="8328" y="12771"/>
                </a:cubicBezTo>
                <a:lnTo>
                  <a:pt x="8334" y="12787"/>
                </a:lnTo>
                <a:lnTo>
                  <a:pt x="8341" y="12802"/>
                </a:lnTo>
                <a:cubicBezTo>
                  <a:pt x="8342" y="12804"/>
                  <a:pt x="8344" y="12806"/>
                  <a:pt x="8346" y="12806"/>
                </a:cubicBezTo>
                <a:lnTo>
                  <a:pt x="8347" y="12806"/>
                </a:lnTo>
                <a:cubicBezTo>
                  <a:pt x="8348" y="12806"/>
                  <a:pt x="8350" y="12805"/>
                  <a:pt x="8351" y="12803"/>
                </a:cubicBezTo>
                <a:lnTo>
                  <a:pt x="8354" y="12798"/>
                </a:lnTo>
                <a:lnTo>
                  <a:pt x="8361" y="12793"/>
                </a:lnTo>
                <a:lnTo>
                  <a:pt x="8368" y="12792"/>
                </a:lnTo>
                <a:lnTo>
                  <a:pt x="8369" y="12793"/>
                </a:lnTo>
                <a:lnTo>
                  <a:pt x="8369" y="12797"/>
                </a:lnTo>
                <a:cubicBezTo>
                  <a:pt x="8369" y="12799"/>
                  <a:pt x="8369" y="12800"/>
                  <a:pt x="8370" y="12802"/>
                </a:cubicBezTo>
                <a:lnTo>
                  <a:pt x="8374" y="12808"/>
                </a:lnTo>
                <a:lnTo>
                  <a:pt x="8378" y="12812"/>
                </a:lnTo>
                <a:lnTo>
                  <a:pt x="8380" y="12816"/>
                </a:lnTo>
                <a:lnTo>
                  <a:pt x="8380" y="12821"/>
                </a:lnTo>
                <a:lnTo>
                  <a:pt x="8379" y="12832"/>
                </a:lnTo>
                <a:lnTo>
                  <a:pt x="8377" y="12842"/>
                </a:lnTo>
                <a:lnTo>
                  <a:pt x="8375" y="12845"/>
                </a:lnTo>
                <a:lnTo>
                  <a:pt x="8374" y="12847"/>
                </a:lnTo>
                <a:lnTo>
                  <a:pt x="8371" y="12845"/>
                </a:lnTo>
                <a:lnTo>
                  <a:pt x="8361" y="12838"/>
                </a:lnTo>
                <a:cubicBezTo>
                  <a:pt x="8361" y="12838"/>
                  <a:pt x="8361" y="12837"/>
                  <a:pt x="8360" y="12836"/>
                </a:cubicBezTo>
                <a:lnTo>
                  <a:pt x="8354" y="12835"/>
                </a:lnTo>
                <a:cubicBezTo>
                  <a:pt x="8354" y="12835"/>
                  <a:pt x="8353" y="12835"/>
                  <a:pt x="8353" y="12835"/>
                </a:cubicBezTo>
                <a:lnTo>
                  <a:pt x="8348" y="12835"/>
                </a:lnTo>
                <a:cubicBezTo>
                  <a:pt x="8348" y="12835"/>
                  <a:pt x="8347" y="12835"/>
                  <a:pt x="8346" y="12836"/>
                </a:cubicBezTo>
                <a:lnTo>
                  <a:pt x="8337" y="12841"/>
                </a:lnTo>
                <a:cubicBezTo>
                  <a:pt x="8335" y="12842"/>
                  <a:pt x="8335" y="12843"/>
                  <a:pt x="8334" y="12844"/>
                </a:cubicBezTo>
                <a:cubicBezTo>
                  <a:pt x="8334" y="12846"/>
                  <a:pt x="8334" y="12849"/>
                  <a:pt x="8334" y="12850"/>
                </a:cubicBezTo>
                <a:lnTo>
                  <a:pt x="8355" y="12904"/>
                </a:lnTo>
                <a:lnTo>
                  <a:pt x="8365" y="12919"/>
                </a:lnTo>
                <a:lnTo>
                  <a:pt x="8374" y="12928"/>
                </a:lnTo>
                <a:cubicBezTo>
                  <a:pt x="8374" y="12928"/>
                  <a:pt x="8374" y="12928"/>
                  <a:pt x="8375" y="12929"/>
                </a:cubicBezTo>
                <a:lnTo>
                  <a:pt x="8380" y="12931"/>
                </a:lnTo>
                <a:cubicBezTo>
                  <a:pt x="8383" y="12932"/>
                  <a:pt x="8386" y="12930"/>
                  <a:pt x="8387" y="12928"/>
                </a:cubicBezTo>
                <a:lnTo>
                  <a:pt x="8389" y="12924"/>
                </a:lnTo>
                <a:lnTo>
                  <a:pt x="8401" y="12930"/>
                </a:lnTo>
                <a:cubicBezTo>
                  <a:pt x="8402" y="12931"/>
                  <a:pt x="8403" y="12931"/>
                  <a:pt x="8403" y="12931"/>
                </a:cubicBezTo>
                <a:lnTo>
                  <a:pt x="8429" y="12932"/>
                </a:lnTo>
                <a:lnTo>
                  <a:pt x="8427" y="12933"/>
                </a:lnTo>
                <a:lnTo>
                  <a:pt x="8409" y="12933"/>
                </a:lnTo>
                <a:cubicBezTo>
                  <a:pt x="8409" y="12933"/>
                  <a:pt x="8408" y="12933"/>
                  <a:pt x="8408" y="12933"/>
                </a:cubicBezTo>
                <a:lnTo>
                  <a:pt x="8388" y="12939"/>
                </a:lnTo>
                <a:cubicBezTo>
                  <a:pt x="8387" y="12939"/>
                  <a:pt x="8386" y="12941"/>
                  <a:pt x="8385" y="12942"/>
                </a:cubicBezTo>
                <a:lnTo>
                  <a:pt x="8382" y="12946"/>
                </a:lnTo>
                <a:lnTo>
                  <a:pt x="8375" y="12946"/>
                </a:lnTo>
                <a:cubicBezTo>
                  <a:pt x="8374" y="12945"/>
                  <a:pt x="8373" y="12945"/>
                  <a:pt x="8373" y="12946"/>
                </a:cubicBezTo>
                <a:lnTo>
                  <a:pt x="8356" y="12951"/>
                </a:lnTo>
                <a:lnTo>
                  <a:pt x="8346" y="12951"/>
                </a:lnTo>
                <a:lnTo>
                  <a:pt x="8328" y="12946"/>
                </a:lnTo>
                <a:lnTo>
                  <a:pt x="8320" y="12941"/>
                </a:lnTo>
                <a:lnTo>
                  <a:pt x="8311" y="12932"/>
                </a:lnTo>
                <a:lnTo>
                  <a:pt x="8306" y="12923"/>
                </a:lnTo>
                <a:cubicBezTo>
                  <a:pt x="8305" y="12922"/>
                  <a:pt x="8304" y="12922"/>
                  <a:pt x="8304" y="12921"/>
                </a:cubicBezTo>
                <a:lnTo>
                  <a:pt x="8301" y="12919"/>
                </a:lnTo>
                <a:cubicBezTo>
                  <a:pt x="8300" y="12919"/>
                  <a:pt x="8299" y="12919"/>
                  <a:pt x="8299" y="12919"/>
                </a:cubicBezTo>
                <a:lnTo>
                  <a:pt x="8294" y="12918"/>
                </a:lnTo>
                <a:cubicBezTo>
                  <a:pt x="8293" y="12918"/>
                  <a:pt x="8293" y="12918"/>
                  <a:pt x="8292" y="12918"/>
                </a:cubicBezTo>
                <a:lnTo>
                  <a:pt x="8287" y="12920"/>
                </a:lnTo>
                <a:cubicBezTo>
                  <a:pt x="8286" y="12920"/>
                  <a:pt x="8286" y="12920"/>
                  <a:pt x="8285" y="12921"/>
                </a:cubicBezTo>
                <a:lnTo>
                  <a:pt x="8278" y="12926"/>
                </a:lnTo>
                <a:lnTo>
                  <a:pt x="8273" y="12933"/>
                </a:lnTo>
                <a:lnTo>
                  <a:pt x="8269" y="12942"/>
                </a:lnTo>
                <a:lnTo>
                  <a:pt x="8264" y="12956"/>
                </a:lnTo>
                <a:lnTo>
                  <a:pt x="8258" y="12988"/>
                </a:lnTo>
                <a:lnTo>
                  <a:pt x="8249" y="13018"/>
                </a:lnTo>
                <a:lnTo>
                  <a:pt x="8247" y="13027"/>
                </a:lnTo>
                <a:lnTo>
                  <a:pt x="8247" y="13038"/>
                </a:lnTo>
                <a:lnTo>
                  <a:pt x="8247" y="13048"/>
                </a:lnTo>
                <a:lnTo>
                  <a:pt x="8251" y="13060"/>
                </a:lnTo>
                <a:lnTo>
                  <a:pt x="8253" y="13070"/>
                </a:lnTo>
                <a:lnTo>
                  <a:pt x="8255" y="13079"/>
                </a:lnTo>
                <a:lnTo>
                  <a:pt x="8258" y="13088"/>
                </a:lnTo>
                <a:lnTo>
                  <a:pt x="8260" y="13090"/>
                </a:lnTo>
                <a:lnTo>
                  <a:pt x="8263" y="13102"/>
                </a:lnTo>
                <a:lnTo>
                  <a:pt x="8261" y="13100"/>
                </a:lnTo>
                <a:cubicBezTo>
                  <a:pt x="8261" y="13100"/>
                  <a:pt x="8260" y="13099"/>
                  <a:pt x="8260" y="13099"/>
                </a:cubicBezTo>
                <a:lnTo>
                  <a:pt x="8239" y="13094"/>
                </a:lnTo>
                <a:lnTo>
                  <a:pt x="8231" y="13089"/>
                </a:lnTo>
                <a:lnTo>
                  <a:pt x="8226" y="13077"/>
                </a:lnTo>
                <a:lnTo>
                  <a:pt x="8222" y="13071"/>
                </a:lnTo>
                <a:cubicBezTo>
                  <a:pt x="8221" y="13070"/>
                  <a:pt x="8221" y="13070"/>
                  <a:pt x="8220" y="13069"/>
                </a:cubicBezTo>
                <a:lnTo>
                  <a:pt x="8215" y="13066"/>
                </a:lnTo>
                <a:cubicBezTo>
                  <a:pt x="8214" y="13066"/>
                  <a:pt x="8213" y="13065"/>
                  <a:pt x="8212" y="13065"/>
                </a:cubicBezTo>
                <a:lnTo>
                  <a:pt x="8202" y="13066"/>
                </a:lnTo>
                <a:cubicBezTo>
                  <a:pt x="8202" y="13066"/>
                  <a:pt x="8201" y="13067"/>
                  <a:pt x="8200" y="13067"/>
                </a:cubicBezTo>
                <a:lnTo>
                  <a:pt x="8196" y="13069"/>
                </a:lnTo>
                <a:cubicBezTo>
                  <a:pt x="8196" y="13069"/>
                  <a:pt x="8195" y="13069"/>
                  <a:pt x="8195" y="13070"/>
                </a:cubicBezTo>
                <a:lnTo>
                  <a:pt x="8191" y="13075"/>
                </a:lnTo>
                <a:cubicBezTo>
                  <a:pt x="8191" y="13076"/>
                  <a:pt x="8190" y="13077"/>
                  <a:pt x="8190" y="13077"/>
                </a:cubicBezTo>
                <a:lnTo>
                  <a:pt x="8188" y="13086"/>
                </a:lnTo>
                <a:lnTo>
                  <a:pt x="8186" y="13103"/>
                </a:lnTo>
                <a:lnTo>
                  <a:pt x="8184" y="13113"/>
                </a:lnTo>
                <a:lnTo>
                  <a:pt x="8183" y="13121"/>
                </a:lnTo>
                <a:cubicBezTo>
                  <a:pt x="8183" y="13124"/>
                  <a:pt x="8185" y="13128"/>
                  <a:pt x="8188" y="13128"/>
                </a:cubicBezTo>
                <a:lnTo>
                  <a:pt x="8193" y="13129"/>
                </a:lnTo>
                <a:cubicBezTo>
                  <a:pt x="8193" y="13129"/>
                  <a:pt x="8194" y="13130"/>
                  <a:pt x="8195" y="13129"/>
                </a:cubicBezTo>
                <a:lnTo>
                  <a:pt x="8202" y="13127"/>
                </a:lnTo>
                <a:lnTo>
                  <a:pt x="8205" y="13132"/>
                </a:lnTo>
                <a:lnTo>
                  <a:pt x="8204" y="13147"/>
                </a:lnTo>
                <a:lnTo>
                  <a:pt x="8199" y="13164"/>
                </a:lnTo>
                <a:lnTo>
                  <a:pt x="8195" y="13175"/>
                </a:lnTo>
                <a:lnTo>
                  <a:pt x="8191" y="13179"/>
                </a:lnTo>
                <a:lnTo>
                  <a:pt x="8186" y="13179"/>
                </a:lnTo>
                <a:lnTo>
                  <a:pt x="8185" y="13178"/>
                </a:lnTo>
                <a:lnTo>
                  <a:pt x="8182" y="13170"/>
                </a:lnTo>
                <a:cubicBezTo>
                  <a:pt x="8182" y="13169"/>
                  <a:pt x="8181" y="13169"/>
                  <a:pt x="8181" y="13168"/>
                </a:cubicBezTo>
                <a:lnTo>
                  <a:pt x="8172" y="13158"/>
                </a:lnTo>
                <a:cubicBezTo>
                  <a:pt x="8172" y="13157"/>
                  <a:pt x="8172" y="13157"/>
                  <a:pt x="8171" y="13157"/>
                </a:cubicBezTo>
                <a:lnTo>
                  <a:pt x="8168" y="13154"/>
                </a:lnTo>
                <a:cubicBezTo>
                  <a:pt x="8167" y="13154"/>
                  <a:pt x="8167" y="13154"/>
                  <a:pt x="8166" y="13154"/>
                </a:cubicBezTo>
                <a:lnTo>
                  <a:pt x="8162" y="13154"/>
                </a:lnTo>
                <a:cubicBezTo>
                  <a:pt x="8161" y="13153"/>
                  <a:pt x="8160" y="13153"/>
                  <a:pt x="8160" y="13154"/>
                </a:cubicBezTo>
                <a:lnTo>
                  <a:pt x="8157" y="13155"/>
                </a:lnTo>
                <a:lnTo>
                  <a:pt x="8151" y="13137"/>
                </a:lnTo>
                <a:lnTo>
                  <a:pt x="8160" y="13136"/>
                </a:lnTo>
                <a:cubicBezTo>
                  <a:pt x="8160" y="13136"/>
                  <a:pt x="8161" y="13136"/>
                  <a:pt x="8162" y="13136"/>
                </a:cubicBezTo>
                <a:lnTo>
                  <a:pt x="8167" y="13132"/>
                </a:lnTo>
                <a:lnTo>
                  <a:pt x="8172" y="13127"/>
                </a:lnTo>
                <a:cubicBezTo>
                  <a:pt x="8173" y="13126"/>
                  <a:pt x="8173" y="13125"/>
                  <a:pt x="8174" y="13124"/>
                </a:cubicBezTo>
                <a:lnTo>
                  <a:pt x="8176" y="13120"/>
                </a:lnTo>
                <a:cubicBezTo>
                  <a:pt x="8177" y="13119"/>
                  <a:pt x="8177" y="13118"/>
                  <a:pt x="8177" y="13117"/>
                </a:cubicBezTo>
                <a:lnTo>
                  <a:pt x="8177" y="13107"/>
                </a:lnTo>
                <a:cubicBezTo>
                  <a:pt x="8178" y="13106"/>
                  <a:pt x="8177" y="13105"/>
                  <a:pt x="8177" y="13103"/>
                </a:cubicBezTo>
                <a:lnTo>
                  <a:pt x="8174" y="13098"/>
                </a:lnTo>
                <a:cubicBezTo>
                  <a:pt x="8174" y="13096"/>
                  <a:pt x="8172" y="13096"/>
                  <a:pt x="8171" y="13095"/>
                </a:cubicBezTo>
                <a:lnTo>
                  <a:pt x="8167" y="13094"/>
                </a:lnTo>
                <a:lnTo>
                  <a:pt x="8167" y="13093"/>
                </a:lnTo>
                <a:cubicBezTo>
                  <a:pt x="8168" y="13092"/>
                  <a:pt x="8167" y="13091"/>
                  <a:pt x="8167" y="13090"/>
                </a:cubicBezTo>
                <a:lnTo>
                  <a:pt x="8167" y="13086"/>
                </a:lnTo>
                <a:cubicBezTo>
                  <a:pt x="8167" y="13084"/>
                  <a:pt x="8167" y="13083"/>
                  <a:pt x="8165" y="13082"/>
                </a:cubicBezTo>
                <a:lnTo>
                  <a:pt x="8158" y="13074"/>
                </a:lnTo>
                <a:lnTo>
                  <a:pt x="8148" y="13060"/>
                </a:lnTo>
                <a:lnTo>
                  <a:pt x="8142" y="13042"/>
                </a:lnTo>
                <a:lnTo>
                  <a:pt x="8143" y="13028"/>
                </a:lnTo>
                <a:lnTo>
                  <a:pt x="8143" y="13024"/>
                </a:lnTo>
                <a:cubicBezTo>
                  <a:pt x="8143" y="13021"/>
                  <a:pt x="8142" y="13018"/>
                  <a:pt x="8140" y="13018"/>
                </a:cubicBezTo>
                <a:lnTo>
                  <a:pt x="8120" y="13010"/>
                </a:lnTo>
                <a:cubicBezTo>
                  <a:pt x="8119" y="13010"/>
                  <a:pt x="8119" y="13010"/>
                  <a:pt x="8118" y="13010"/>
                </a:cubicBezTo>
                <a:lnTo>
                  <a:pt x="8042" y="13023"/>
                </a:lnTo>
                <a:lnTo>
                  <a:pt x="8007" y="13033"/>
                </a:lnTo>
                <a:lnTo>
                  <a:pt x="8004" y="13032"/>
                </a:lnTo>
                <a:lnTo>
                  <a:pt x="8002" y="13030"/>
                </a:lnTo>
                <a:cubicBezTo>
                  <a:pt x="8002" y="13029"/>
                  <a:pt x="8002" y="13029"/>
                  <a:pt x="8001" y="13028"/>
                </a:cubicBezTo>
                <a:lnTo>
                  <a:pt x="7999" y="13026"/>
                </a:lnTo>
                <a:cubicBezTo>
                  <a:pt x="7997" y="13025"/>
                  <a:pt x="7996" y="13024"/>
                  <a:pt x="7995" y="13024"/>
                </a:cubicBezTo>
                <a:lnTo>
                  <a:pt x="7957" y="13030"/>
                </a:lnTo>
                <a:cubicBezTo>
                  <a:pt x="7956" y="13030"/>
                  <a:pt x="7956" y="13030"/>
                  <a:pt x="7955" y="13031"/>
                </a:cubicBezTo>
                <a:lnTo>
                  <a:pt x="7936" y="13040"/>
                </a:lnTo>
                <a:cubicBezTo>
                  <a:pt x="7935" y="13041"/>
                  <a:pt x="7934" y="13041"/>
                  <a:pt x="7934" y="13042"/>
                </a:cubicBezTo>
                <a:lnTo>
                  <a:pt x="7925" y="13053"/>
                </a:lnTo>
                <a:lnTo>
                  <a:pt x="7919" y="13059"/>
                </a:lnTo>
                <a:lnTo>
                  <a:pt x="7911" y="13070"/>
                </a:lnTo>
                <a:lnTo>
                  <a:pt x="7903" y="13077"/>
                </a:lnTo>
                <a:cubicBezTo>
                  <a:pt x="7903" y="13078"/>
                  <a:pt x="7902" y="13079"/>
                  <a:pt x="7902" y="13079"/>
                </a:cubicBezTo>
                <a:lnTo>
                  <a:pt x="7898" y="13085"/>
                </a:lnTo>
                <a:cubicBezTo>
                  <a:pt x="7897" y="13086"/>
                  <a:pt x="7898" y="13088"/>
                  <a:pt x="7898" y="13090"/>
                </a:cubicBezTo>
                <a:lnTo>
                  <a:pt x="7898" y="13097"/>
                </a:lnTo>
                <a:cubicBezTo>
                  <a:pt x="7898" y="13098"/>
                  <a:pt x="7899" y="13099"/>
                  <a:pt x="7900" y="13100"/>
                </a:cubicBezTo>
                <a:lnTo>
                  <a:pt x="7903" y="13105"/>
                </a:lnTo>
                <a:cubicBezTo>
                  <a:pt x="7903" y="13106"/>
                  <a:pt x="7903" y="13105"/>
                  <a:pt x="7904" y="13106"/>
                </a:cubicBezTo>
                <a:lnTo>
                  <a:pt x="7910" y="13110"/>
                </a:lnTo>
                <a:lnTo>
                  <a:pt x="7911" y="13115"/>
                </a:lnTo>
                <a:lnTo>
                  <a:pt x="7910" y="13116"/>
                </a:lnTo>
                <a:lnTo>
                  <a:pt x="7910" y="13116"/>
                </a:lnTo>
                <a:cubicBezTo>
                  <a:pt x="7909" y="13117"/>
                  <a:pt x="7908" y="13118"/>
                  <a:pt x="7908" y="13120"/>
                </a:cubicBezTo>
                <a:lnTo>
                  <a:pt x="7901" y="13117"/>
                </a:lnTo>
                <a:lnTo>
                  <a:pt x="7896" y="13117"/>
                </a:lnTo>
                <a:cubicBezTo>
                  <a:pt x="7894" y="13117"/>
                  <a:pt x="7892" y="13118"/>
                  <a:pt x="7891" y="13120"/>
                </a:cubicBezTo>
                <a:lnTo>
                  <a:pt x="7889" y="13125"/>
                </a:lnTo>
                <a:cubicBezTo>
                  <a:pt x="7889" y="13126"/>
                  <a:pt x="7889" y="13127"/>
                  <a:pt x="7889" y="13128"/>
                </a:cubicBezTo>
                <a:lnTo>
                  <a:pt x="7888" y="13134"/>
                </a:lnTo>
                <a:lnTo>
                  <a:pt x="7883" y="13152"/>
                </a:lnTo>
                <a:lnTo>
                  <a:pt x="7882" y="13162"/>
                </a:lnTo>
                <a:lnTo>
                  <a:pt x="7882" y="13201"/>
                </a:lnTo>
                <a:cubicBezTo>
                  <a:pt x="7882" y="13202"/>
                  <a:pt x="7882" y="13202"/>
                  <a:pt x="7882" y="13203"/>
                </a:cubicBezTo>
                <a:lnTo>
                  <a:pt x="7886" y="13218"/>
                </a:lnTo>
                <a:cubicBezTo>
                  <a:pt x="7886" y="13220"/>
                  <a:pt x="7887" y="13221"/>
                  <a:pt x="7888" y="13221"/>
                </a:cubicBezTo>
                <a:lnTo>
                  <a:pt x="7898" y="13228"/>
                </a:lnTo>
                <a:cubicBezTo>
                  <a:pt x="7898" y="13228"/>
                  <a:pt x="7899" y="13228"/>
                  <a:pt x="7900" y="13228"/>
                </a:cubicBezTo>
                <a:lnTo>
                  <a:pt x="7939" y="13230"/>
                </a:lnTo>
                <a:lnTo>
                  <a:pt x="7934" y="13240"/>
                </a:lnTo>
                <a:cubicBezTo>
                  <a:pt x="7933" y="13242"/>
                  <a:pt x="7933" y="13244"/>
                  <a:pt x="7933" y="13246"/>
                </a:cubicBezTo>
                <a:lnTo>
                  <a:pt x="7935" y="13251"/>
                </a:lnTo>
                <a:lnTo>
                  <a:pt x="7934" y="13254"/>
                </a:lnTo>
                <a:lnTo>
                  <a:pt x="7933" y="13258"/>
                </a:lnTo>
                <a:lnTo>
                  <a:pt x="7929" y="13264"/>
                </a:lnTo>
                <a:lnTo>
                  <a:pt x="7928" y="13264"/>
                </a:lnTo>
                <a:lnTo>
                  <a:pt x="7910" y="13259"/>
                </a:lnTo>
                <a:lnTo>
                  <a:pt x="7906" y="13255"/>
                </a:lnTo>
                <a:lnTo>
                  <a:pt x="7905" y="13251"/>
                </a:lnTo>
                <a:cubicBezTo>
                  <a:pt x="7905" y="13250"/>
                  <a:pt x="7905" y="13250"/>
                  <a:pt x="7905" y="13249"/>
                </a:cubicBezTo>
                <a:lnTo>
                  <a:pt x="7905" y="13247"/>
                </a:lnTo>
                <a:lnTo>
                  <a:pt x="7905" y="13245"/>
                </a:lnTo>
                <a:cubicBezTo>
                  <a:pt x="7906" y="13244"/>
                  <a:pt x="7907" y="13242"/>
                  <a:pt x="7907" y="13240"/>
                </a:cubicBezTo>
                <a:lnTo>
                  <a:pt x="7907" y="13237"/>
                </a:lnTo>
                <a:cubicBezTo>
                  <a:pt x="7907" y="13233"/>
                  <a:pt x="7905" y="13230"/>
                  <a:pt x="7902" y="13230"/>
                </a:cubicBezTo>
                <a:lnTo>
                  <a:pt x="7900" y="13230"/>
                </a:lnTo>
                <a:cubicBezTo>
                  <a:pt x="7899" y="13230"/>
                  <a:pt x="7897" y="13231"/>
                  <a:pt x="7896" y="13233"/>
                </a:cubicBezTo>
                <a:lnTo>
                  <a:pt x="7896" y="13234"/>
                </a:lnTo>
                <a:lnTo>
                  <a:pt x="7894" y="13233"/>
                </a:lnTo>
                <a:cubicBezTo>
                  <a:pt x="7892" y="13231"/>
                  <a:pt x="7891" y="13230"/>
                  <a:pt x="7889" y="13230"/>
                </a:cubicBezTo>
                <a:lnTo>
                  <a:pt x="7886" y="13231"/>
                </a:lnTo>
                <a:lnTo>
                  <a:pt x="7877" y="13226"/>
                </a:lnTo>
                <a:lnTo>
                  <a:pt x="7871" y="13222"/>
                </a:lnTo>
                <a:lnTo>
                  <a:pt x="7869" y="13220"/>
                </a:lnTo>
                <a:cubicBezTo>
                  <a:pt x="7869" y="13219"/>
                  <a:pt x="7869" y="13219"/>
                  <a:pt x="7868" y="13218"/>
                </a:cubicBezTo>
                <a:lnTo>
                  <a:pt x="7868" y="13217"/>
                </a:lnTo>
                <a:cubicBezTo>
                  <a:pt x="7867" y="13216"/>
                  <a:pt x="7867" y="13216"/>
                  <a:pt x="7867" y="13215"/>
                </a:cubicBezTo>
                <a:lnTo>
                  <a:pt x="7860" y="13210"/>
                </a:lnTo>
                <a:lnTo>
                  <a:pt x="7853" y="13169"/>
                </a:lnTo>
                <a:cubicBezTo>
                  <a:pt x="7852" y="13168"/>
                  <a:pt x="7852" y="13166"/>
                  <a:pt x="7851" y="13166"/>
                </a:cubicBezTo>
                <a:lnTo>
                  <a:pt x="7847" y="13160"/>
                </a:lnTo>
                <a:cubicBezTo>
                  <a:pt x="7846" y="13159"/>
                  <a:pt x="7846" y="13160"/>
                  <a:pt x="7846" y="13159"/>
                </a:cubicBezTo>
                <a:lnTo>
                  <a:pt x="7841" y="13156"/>
                </a:lnTo>
                <a:cubicBezTo>
                  <a:pt x="7840" y="13156"/>
                  <a:pt x="7840" y="13155"/>
                  <a:pt x="7839" y="13155"/>
                </a:cubicBezTo>
                <a:lnTo>
                  <a:pt x="7814" y="13150"/>
                </a:lnTo>
                <a:cubicBezTo>
                  <a:pt x="7814" y="13150"/>
                  <a:pt x="7813" y="13150"/>
                  <a:pt x="7813" y="13150"/>
                </a:cubicBezTo>
                <a:lnTo>
                  <a:pt x="7753" y="13162"/>
                </a:lnTo>
                <a:lnTo>
                  <a:pt x="7716" y="13175"/>
                </a:lnTo>
                <a:cubicBezTo>
                  <a:pt x="7716" y="13176"/>
                  <a:pt x="7715" y="13176"/>
                  <a:pt x="7714" y="13177"/>
                </a:cubicBezTo>
                <a:lnTo>
                  <a:pt x="7709" y="13182"/>
                </a:lnTo>
                <a:lnTo>
                  <a:pt x="7705" y="13178"/>
                </a:lnTo>
                <a:cubicBezTo>
                  <a:pt x="7705" y="13177"/>
                  <a:pt x="7704" y="13177"/>
                  <a:pt x="7703" y="13177"/>
                </a:cubicBezTo>
                <a:lnTo>
                  <a:pt x="7701" y="13175"/>
                </a:lnTo>
                <a:cubicBezTo>
                  <a:pt x="7700" y="13175"/>
                  <a:pt x="7700" y="13175"/>
                  <a:pt x="7700" y="13175"/>
                </a:cubicBezTo>
                <a:lnTo>
                  <a:pt x="7626" y="13179"/>
                </a:lnTo>
                <a:cubicBezTo>
                  <a:pt x="7625" y="13179"/>
                  <a:pt x="7625" y="13179"/>
                  <a:pt x="7624" y="13179"/>
                </a:cubicBezTo>
                <a:lnTo>
                  <a:pt x="7608" y="13190"/>
                </a:lnTo>
                <a:lnTo>
                  <a:pt x="7603" y="13191"/>
                </a:lnTo>
                <a:cubicBezTo>
                  <a:pt x="7602" y="13191"/>
                  <a:pt x="7601" y="13191"/>
                  <a:pt x="7601" y="13192"/>
                </a:cubicBezTo>
                <a:lnTo>
                  <a:pt x="7593" y="13200"/>
                </a:lnTo>
                <a:lnTo>
                  <a:pt x="7553" y="13220"/>
                </a:lnTo>
                <a:cubicBezTo>
                  <a:pt x="7553" y="13220"/>
                  <a:pt x="7552" y="13220"/>
                  <a:pt x="7552" y="13221"/>
                </a:cubicBezTo>
                <a:lnTo>
                  <a:pt x="7544" y="13230"/>
                </a:lnTo>
                <a:lnTo>
                  <a:pt x="7533" y="13232"/>
                </a:lnTo>
                <a:lnTo>
                  <a:pt x="7528" y="13234"/>
                </a:lnTo>
                <a:cubicBezTo>
                  <a:pt x="7527" y="13235"/>
                  <a:pt x="7526" y="13235"/>
                  <a:pt x="7526" y="13236"/>
                </a:cubicBezTo>
                <a:lnTo>
                  <a:pt x="7520" y="13243"/>
                </a:lnTo>
                <a:lnTo>
                  <a:pt x="7517" y="13249"/>
                </a:lnTo>
                <a:lnTo>
                  <a:pt x="7514" y="13254"/>
                </a:lnTo>
                <a:lnTo>
                  <a:pt x="7505" y="13259"/>
                </a:lnTo>
                <a:cubicBezTo>
                  <a:pt x="7505" y="13259"/>
                  <a:pt x="7505" y="13259"/>
                  <a:pt x="7504" y="13260"/>
                </a:cubicBezTo>
                <a:lnTo>
                  <a:pt x="7498" y="13267"/>
                </a:lnTo>
                <a:lnTo>
                  <a:pt x="7489" y="13280"/>
                </a:lnTo>
                <a:cubicBezTo>
                  <a:pt x="7489" y="13280"/>
                  <a:pt x="7489" y="13281"/>
                  <a:pt x="7488" y="13281"/>
                </a:cubicBezTo>
                <a:lnTo>
                  <a:pt x="7483" y="13298"/>
                </a:lnTo>
                <a:lnTo>
                  <a:pt x="7477" y="13333"/>
                </a:lnTo>
                <a:lnTo>
                  <a:pt x="7472" y="13344"/>
                </a:lnTo>
                <a:lnTo>
                  <a:pt x="7469" y="13348"/>
                </a:lnTo>
                <a:lnTo>
                  <a:pt x="7459" y="13351"/>
                </a:lnTo>
                <a:cubicBezTo>
                  <a:pt x="7458" y="13351"/>
                  <a:pt x="7457" y="13351"/>
                  <a:pt x="7456" y="13352"/>
                </a:cubicBezTo>
                <a:lnTo>
                  <a:pt x="7451" y="13357"/>
                </a:lnTo>
                <a:lnTo>
                  <a:pt x="7448" y="13363"/>
                </a:lnTo>
                <a:lnTo>
                  <a:pt x="7398" y="13420"/>
                </a:lnTo>
                <a:lnTo>
                  <a:pt x="7389" y="13425"/>
                </a:lnTo>
                <a:lnTo>
                  <a:pt x="7379" y="13426"/>
                </a:lnTo>
                <a:lnTo>
                  <a:pt x="7374" y="13429"/>
                </a:lnTo>
                <a:cubicBezTo>
                  <a:pt x="7374" y="13429"/>
                  <a:pt x="7373" y="13429"/>
                  <a:pt x="7373" y="13429"/>
                </a:cubicBezTo>
                <a:lnTo>
                  <a:pt x="7363" y="13441"/>
                </a:lnTo>
                <a:lnTo>
                  <a:pt x="7358" y="13444"/>
                </a:lnTo>
                <a:lnTo>
                  <a:pt x="7351" y="13445"/>
                </a:lnTo>
                <a:lnTo>
                  <a:pt x="7342" y="13442"/>
                </a:lnTo>
                <a:lnTo>
                  <a:pt x="7339" y="13437"/>
                </a:lnTo>
                <a:lnTo>
                  <a:pt x="7342" y="13424"/>
                </a:lnTo>
                <a:cubicBezTo>
                  <a:pt x="7343" y="13422"/>
                  <a:pt x="7343" y="13420"/>
                  <a:pt x="7342" y="13418"/>
                </a:cubicBezTo>
                <a:lnTo>
                  <a:pt x="7340" y="13415"/>
                </a:lnTo>
                <a:cubicBezTo>
                  <a:pt x="7339" y="13413"/>
                  <a:pt x="7338" y="13412"/>
                  <a:pt x="7336" y="13412"/>
                </a:cubicBezTo>
                <a:cubicBezTo>
                  <a:pt x="7335" y="13411"/>
                  <a:pt x="7333" y="13412"/>
                  <a:pt x="7332" y="13413"/>
                </a:cubicBezTo>
                <a:lnTo>
                  <a:pt x="7332" y="13414"/>
                </a:lnTo>
                <a:lnTo>
                  <a:pt x="7318" y="13412"/>
                </a:lnTo>
                <a:cubicBezTo>
                  <a:pt x="7317" y="13411"/>
                  <a:pt x="7315" y="13412"/>
                  <a:pt x="7314" y="13414"/>
                </a:cubicBezTo>
                <a:lnTo>
                  <a:pt x="7311" y="13418"/>
                </a:lnTo>
                <a:cubicBezTo>
                  <a:pt x="7310" y="13419"/>
                  <a:pt x="7310" y="13420"/>
                  <a:pt x="7310" y="13421"/>
                </a:cubicBezTo>
                <a:lnTo>
                  <a:pt x="7308" y="13433"/>
                </a:lnTo>
                <a:lnTo>
                  <a:pt x="7307" y="13446"/>
                </a:lnTo>
                <a:lnTo>
                  <a:pt x="7307" y="13454"/>
                </a:lnTo>
                <a:lnTo>
                  <a:pt x="7304" y="13471"/>
                </a:lnTo>
                <a:lnTo>
                  <a:pt x="7294" y="13507"/>
                </a:lnTo>
                <a:lnTo>
                  <a:pt x="7287" y="13557"/>
                </a:lnTo>
                <a:lnTo>
                  <a:pt x="7276" y="13658"/>
                </a:lnTo>
                <a:lnTo>
                  <a:pt x="7271" y="13671"/>
                </a:lnTo>
                <a:cubicBezTo>
                  <a:pt x="7271" y="13671"/>
                  <a:pt x="7271" y="13672"/>
                  <a:pt x="7271" y="13673"/>
                </a:cubicBezTo>
                <a:lnTo>
                  <a:pt x="7271" y="13675"/>
                </a:lnTo>
                <a:lnTo>
                  <a:pt x="7269" y="13690"/>
                </a:lnTo>
                <a:lnTo>
                  <a:pt x="7254" y="13745"/>
                </a:lnTo>
                <a:lnTo>
                  <a:pt x="7229" y="13803"/>
                </a:lnTo>
                <a:lnTo>
                  <a:pt x="7199" y="13860"/>
                </a:lnTo>
                <a:lnTo>
                  <a:pt x="7163" y="13915"/>
                </a:lnTo>
                <a:lnTo>
                  <a:pt x="7156" y="13921"/>
                </a:lnTo>
                <a:lnTo>
                  <a:pt x="7149" y="13922"/>
                </a:lnTo>
                <a:lnTo>
                  <a:pt x="7138" y="13919"/>
                </a:lnTo>
                <a:cubicBezTo>
                  <a:pt x="7136" y="13918"/>
                  <a:pt x="7134" y="13920"/>
                  <a:pt x="7133" y="13922"/>
                </a:cubicBezTo>
                <a:lnTo>
                  <a:pt x="7130" y="13930"/>
                </a:lnTo>
                <a:cubicBezTo>
                  <a:pt x="7129" y="13932"/>
                  <a:pt x="7129" y="13933"/>
                  <a:pt x="7129" y="13935"/>
                </a:cubicBezTo>
                <a:lnTo>
                  <a:pt x="7132" y="13943"/>
                </a:lnTo>
                <a:lnTo>
                  <a:pt x="7137" y="13963"/>
                </a:lnTo>
                <a:lnTo>
                  <a:pt x="7137" y="13968"/>
                </a:lnTo>
                <a:lnTo>
                  <a:pt x="7135" y="13973"/>
                </a:lnTo>
                <a:cubicBezTo>
                  <a:pt x="7135" y="13974"/>
                  <a:pt x="7135" y="13974"/>
                  <a:pt x="7135" y="13975"/>
                </a:cubicBezTo>
                <a:lnTo>
                  <a:pt x="7134" y="13979"/>
                </a:lnTo>
                <a:cubicBezTo>
                  <a:pt x="7134" y="13980"/>
                  <a:pt x="7134" y="13980"/>
                  <a:pt x="7134" y="13981"/>
                </a:cubicBezTo>
                <a:lnTo>
                  <a:pt x="7135" y="13984"/>
                </a:lnTo>
                <a:cubicBezTo>
                  <a:pt x="7135" y="13985"/>
                  <a:pt x="7135" y="13987"/>
                  <a:pt x="7136" y="13988"/>
                </a:cubicBezTo>
                <a:lnTo>
                  <a:pt x="7144" y="14001"/>
                </a:lnTo>
                <a:lnTo>
                  <a:pt x="7138" y="13997"/>
                </a:lnTo>
                <a:cubicBezTo>
                  <a:pt x="7138" y="13997"/>
                  <a:pt x="7137" y="13997"/>
                  <a:pt x="7137" y="13997"/>
                </a:cubicBezTo>
                <a:lnTo>
                  <a:pt x="7129" y="13994"/>
                </a:lnTo>
                <a:cubicBezTo>
                  <a:pt x="7128" y="13994"/>
                  <a:pt x="7127" y="13994"/>
                  <a:pt x="7127" y="13994"/>
                </a:cubicBezTo>
                <a:lnTo>
                  <a:pt x="7122" y="13995"/>
                </a:lnTo>
                <a:cubicBezTo>
                  <a:pt x="7121" y="13995"/>
                  <a:pt x="7119" y="13996"/>
                  <a:pt x="7118" y="13997"/>
                </a:cubicBezTo>
                <a:lnTo>
                  <a:pt x="7117" y="13999"/>
                </a:lnTo>
                <a:lnTo>
                  <a:pt x="7103" y="14005"/>
                </a:lnTo>
                <a:cubicBezTo>
                  <a:pt x="7103" y="14005"/>
                  <a:pt x="7102" y="14005"/>
                  <a:pt x="7102" y="14005"/>
                </a:cubicBezTo>
                <a:lnTo>
                  <a:pt x="7094" y="14012"/>
                </a:lnTo>
                <a:cubicBezTo>
                  <a:pt x="7093" y="14013"/>
                  <a:pt x="7092" y="14016"/>
                  <a:pt x="7092" y="14018"/>
                </a:cubicBezTo>
                <a:lnTo>
                  <a:pt x="7094" y="14033"/>
                </a:lnTo>
                <a:cubicBezTo>
                  <a:pt x="7095" y="14036"/>
                  <a:pt x="7097" y="14038"/>
                  <a:pt x="7099" y="14038"/>
                </a:cubicBezTo>
                <a:lnTo>
                  <a:pt x="7104" y="14038"/>
                </a:lnTo>
                <a:cubicBezTo>
                  <a:pt x="7106" y="14038"/>
                  <a:pt x="7107" y="14036"/>
                  <a:pt x="7108" y="14035"/>
                </a:cubicBezTo>
                <a:lnTo>
                  <a:pt x="7110" y="14034"/>
                </a:lnTo>
                <a:lnTo>
                  <a:pt x="7116" y="14034"/>
                </a:lnTo>
                <a:cubicBezTo>
                  <a:pt x="7116" y="14034"/>
                  <a:pt x="7117" y="14034"/>
                  <a:pt x="7118" y="14034"/>
                </a:cubicBezTo>
                <a:lnTo>
                  <a:pt x="7124" y="14031"/>
                </a:lnTo>
                <a:cubicBezTo>
                  <a:pt x="7125" y="14031"/>
                  <a:pt x="7125" y="14030"/>
                  <a:pt x="7125" y="14030"/>
                </a:cubicBezTo>
                <a:lnTo>
                  <a:pt x="7127" y="14028"/>
                </a:lnTo>
                <a:lnTo>
                  <a:pt x="7136" y="14038"/>
                </a:lnTo>
                <a:lnTo>
                  <a:pt x="7139" y="14046"/>
                </a:lnTo>
                <a:lnTo>
                  <a:pt x="7141" y="14062"/>
                </a:lnTo>
                <a:cubicBezTo>
                  <a:pt x="7141" y="14063"/>
                  <a:pt x="7141" y="14064"/>
                  <a:pt x="7142" y="14065"/>
                </a:cubicBezTo>
                <a:lnTo>
                  <a:pt x="7145" y="14072"/>
                </a:lnTo>
                <a:cubicBezTo>
                  <a:pt x="7146" y="14073"/>
                  <a:pt x="7147" y="14074"/>
                  <a:pt x="7148" y="14074"/>
                </a:cubicBezTo>
                <a:lnTo>
                  <a:pt x="7163" y="14080"/>
                </a:lnTo>
                <a:lnTo>
                  <a:pt x="7161" y="14082"/>
                </a:lnTo>
                <a:cubicBezTo>
                  <a:pt x="7160" y="14082"/>
                  <a:pt x="7160" y="14082"/>
                  <a:pt x="7159" y="14083"/>
                </a:cubicBezTo>
                <a:lnTo>
                  <a:pt x="7156" y="14087"/>
                </a:lnTo>
                <a:cubicBezTo>
                  <a:pt x="7155" y="14088"/>
                  <a:pt x="7155" y="14089"/>
                  <a:pt x="7155" y="14090"/>
                </a:cubicBezTo>
                <a:lnTo>
                  <a:pt x="7154" y="14096"/>
                </a:lnTo>
                <a:lnTo>
                  <a:pt x="7154" y="14103"/>
                </a:lnTo>
                <a:lnTo>
                  <a:pt x="7155" y="14110"/>
                </a:lnTo>
                <a:lnTo>
                  <a:pt x="7156" y="14115"/>
                </a:lnTo>
                <a:cubicBezTo>
                  <a:pt x="7157" y="14115"/>
                  <a:pt x="7157" y="14116"/>
                  <a:pt x="7157" y="14116"/>
                </a:cubicBezTo>
                <a:lnTo>
                  <a:pt x="7149" y="14116"/>
                </a:lnTo>
                <a:cubicBezTo>
                  <a:pt x="7148" y="14116"/>
                  <a:pt x="7148" y="14116"/>
                  <a:pt x="7147" y="14116"/>
                </a:cubicBezTo>
                <a:lnTo>
                  <a:pt x="7140" y="14119"/>
                </a:lnTo>
                <a:lnTo>
                  <a:pt x="7127" y="14127"/>
                </a:lnTo>
                <a:cubicBezTo>
                  <a:pt x="7125" y="14128"/>
                  <a:pt x="7124" y="14130"/>
                  <a:pt x="7123" y="14132"/>
                </a:cubicBezTo>
                <a:cubicBezTo>
                  <a:pt x="7123" y="14134"/>
                  <a:pt x="7124" y="14136"/>
                  <a:pt x="7125" y="14137"/>
                </a:cubicBezTo>
                <a:lnTo>
                  <a:pt x="7146" y="14162"/>
                </a:lnTo>
                <a:lnTo>
                  <a:pt x="7152" y="14166"/>
                </a:lnTo>
                <a:cubicBezTo>
                  <a:pt x="7153" y="14167"/>
                  <a:pt x="7153" y="14167"/>
                  <a:pt x="7153" y="14167"/>
                </a:cubicBezTo>
                <a:lnTo>
                  <a:pt x="7157" y="14168"/>
                </a:lnTo>
                <a:cubicBezTo>
                  <a:pt x="7158" y="14168"/>
                  <a:pt x="7159" y="14168"/>
                  <a:pt x="7159" y="14168"/>
                </a:cubicBezTo>
                <a:lnTo>
                  <a:pt x="7165" y="14167"/>
                </a:lnTo>
                <a:lnTo>
                  <a:pt x="7169" y="14167"/>
                </a:lnTo>
                <a:lnTo>
                  <a:pt x="7179" y="14174"/>
                </a:lnTo>
                <a:lnTo>
                  <a:pt x="7188" y="14175"/>
                </a:lnTo>
                <a:lnTo>
                  <a:pt x="7195" y="14179"/>
                </a:lnTo>
                <a:lnTo>
                  <a:pt x="7199" y="14186"/>
                </a:lnTo>
                <a:lnTo>
                  <a:pt x="7200" y="14194"/>
                </a:lnTo>
                <a:lnTo>
                  <a:pt x="7198" y="14200"/>
                </a:lnTo>
                <a:lnTo>
                  <a:pt x="7194" y="14202"/>
                </a:lnTo>
                <a:lnTo>
                  <a:pt x="7187" y="14201"/>
                </a:lnTo>
                <a:cubicBezTo>
                  <a:pt x="7186" y="14201"/>
                  <a:pt x="7186" y="14201"/>
                  <a:pt x="7185" y="14201"/>
                </a:cubicBezTo>
                <a:lnTo>
                  <a:pt x="7182" y="14203"/>
                </a:lnTo>
                <a:lnTo>
                  <a:pt x="7179" y="14201"/>
                </a:lnTo>
                <a:cubicBezTo>
                  <a:pt x="7178" y="14201"/>
                  <a:pt x="7177" y="14200"/>
                  <a:pt x="7176" y="14200"/>
                </a:cubicBezTo>
                <a:lnTo>
                  <a:pt x="7164" y="14202"/>
                </a:lnTo>
                <a:lnTo>
                  <a:pt x="7161" y="14201"/>
                </a:lnTo>
                <a:lnTo>
                  <a:pt x="7158" y="14197"/>
                </a:lnTo>
                <a:lnTo>
                  <a:pt x="7154" y="14179"/>
                </a:lnTo>
                <a:lnTo>
                  <a:pt x="7150" y="14172"/>
                </a:lnTo>
                <a:cubicBezTo>
                  <a:pt x="7150" y="14171"/>
                  <a:pt x="7150" y="14170"/>
                  <a:pt x="7150" y="14170"/>
                </a:cubicBezTo>
                <a:lnTo>
                  <a:pt x="7139" y="14158"/>
                </a:lnTo>
                <a:cubicBezTo>
                  <a:pt x="7138" y="14158"/>
                  <a:pt x="7138" y="14158"/>
                  <a:pt x="7137" y="14158"/>
                </a:cubicBezTo>
                <a:lnTo>
                  <a:pt x="7125" y="14151"/>
                </a:lnTo>
                <a:cubicBezTo>
                  <a:pt x="7125" y="14151"/>
                  <a:pt x="7125" y="14150"/>
                  <a:pt x="7124" y="14150"/>
                </a:cubicBezTo>
                <a:lnTo>
                  <a:pt x="7111" y="14149"/>
                </a:lnTo>
                <a:cubicBezTo>
                  <a:pt x="7113" y="14147"/>
                  <a:pt x="7114" y="14144"/>
                  <a:pt x="7113" y="14141"/>
                </a:cubicBezTo>
                <a:lnTo>
                  <a:pt x="7110" y="14132"/>
                </a:lnTo>
                <a:lnTo>
                  <a:pt x="7106" y="14125"/>
                </a:lnTo>
                <a:lnTo>
                  <a:pt x="7101" y="14120"/>
                </a:lnTo>
                <a:lnTo>
                  <a:pt x="7097" y="14117"/>
                </a:lnTo>
                <a:cubicBezTo>
                  <a:pt x="7096" y="14117"/>
                  <a:pt x="7096" y="14116"/>
                  <a:pt x="7095" y="14116"/>
                </a:cubicBezTo>
                <a:lnTo>
                  <a:pt x="7090" y="14115"/>
                </a:lnTo>
                <a:cubicBezTo>
                  <a:pt x="7089" y="14115"/>
                  <a:pt x="7089" y="14115"/>
                  <a:pt x="7089" y="14115"/>
                </a:cubicBezTo>
                <a:lnTo>
                  <a:pt x="7021" y="14124"/>
                </a:lnTo>
                <a:cubicBezTo>
                  <a:pt x="7021" y="14124"/>
                  <a:pt x="7020" y="14125"/>
                  <a:pt x="7019" y="14125"/>
                </a:cubicBezTo>
                <a:lnTo>
                  <a:pt x="6993" y="14145"/>
                </a:lnTo>
                <a:cubicBezTo>
                  <a:pt x="6993" y="14146"/>
                  <a:pt x="6993" y="14146"/>
                  <a:pt x="6992" y="14147"/>
                </a:cubicBezTo>
                <a:lnTo>
                  <a:pt x="6990" y="14152"/>
                </a:lnTo>
                <a:cubicBezTo>
                  <a:pt x="6989" y="14153"/>
                  <a:pt x="6988" y="14155"/>
                  <a:pt x="6988" y="14157"/>
                </a:cubicBezTo>
                <a:lnTo>
                  <a:pt x="6990" y="14165"/>
                </a:lnTo>
                <a:cubicBezTo>
                  <a:pt x="6990" y="14166"/>
                  <a:pt x="6990" y="14167"/>
                  <a:pt x="6990" y="14167"/>
                </a:cubicBezTo>
                <a:lnTo>
                  <a:pt x="6993" y="14173"/>
                </a:lnTo>
                <a:cubicBezTo>
                  <a:pt x="6993" y="14173"/>
                  <a:pt x="6994" y="14174"/>
                  <a:pt x="6994" y="14175"/>
                </a:cubicBezTo>
                <a:lnTo>
                  <a:pt x="7002" y="14183"/>
                </a:lnTo>
                <a:lnTo>
                  <a:pt x="7007" y="14196"/>
                </a:lnTo>
                <a:lnTo>
                  <a:pt x="7011" y="14204"/>
                </a:lnTo>
                <a:cubicBezTo>
                  <a:pt x="7012" y="14205"/>
                  <a:pt x="7012" y="14205"/>
                  <a:pt x="7013" y="14205"/>
                </a:cubicBezTo>
                <a:lnTo>
                  <a:pt x="7018" y="14209"/>
                </a:lnTo>
                <a:cubicBezTo>
                  <a:pt x="7018" y="14209"/>
                  <a:pt x="7018" y="14209"/>
                  <a:pt x="7019" y="14209"/>
                </a:cubicBezTo>
                <a:lnTo>
                  <a:pt x="7033" y="14213"/>
                </a:lnTo>
                <a:cubicBezTo>
                  <a:pt x="7034" y="14214"/>
                  <a:pt x="7034" y="14213"/>
                  <a:pt x="7035" y="14213"/>
                </a:cubicBezTo>
                <a:lnTo>
                  <a:pt x="7040" y="14213"/>
                </a:lnTo>
                <a:cubicBezTo>
                  <a:pt x="7041" y="14213"/>
                  <a:pt x="7041" y="14213"/>
                  <a:pt x="7042" y="14213"/>
                </a:cubicBezTo>
                <a:lnTo>
                  <a:pt x="7051" y="14209"/>
                </a:lnTo>
                <a:lnTo>
                  <a:pt x="7061" y="14219"/>
                </a:lnTo>
                <a:cubicBezTo>
                  <a:pt x="7061" y="14220"/>
                  <a:pt x="7061" y="14220"/>
                  <a:pt x="7062" y="14220"/>
                </a:cubicBezTo>
                <a:lnTo>
                  <a:pt x="7076" y="14229"/>
                </a:lnTo>
                <a:lnTo>
                  <a:pt x="7082" y="14238"/>
                </a:lnTo>
                <a:cubicBezTo>
                  <a:pt x="7083" y="14238"/>
                  <a:pt x="7083" y="14238"/>
                  <a:pt x="7084" y="14238"/>
                </a:cubicBezTo>
                <a:lnTo>
                  <a:pt x="7086" y="14240"/>
                </a:lnTo>
                <a:cubicBezTo>
                  <a:pt x="7087" y="14241"/>
                  <a:pt x="7088" y="14241"/>
                  <a:pt x="7089" y="14241"/>
                </a:cubicBezTo>
                <a:lnTo>
                  <a:pt x="7092" y="14240"/>
                </a:lnTo>
                <a:cubicBezTo>
                  <a:pt x="7093" y="14240"/>
                  <a:pt x="7093" y="14240"/>
                  <a:pt x="7094" y="14239"/>
                </a:cubicBezTo>
                <a:lnTo>
                  <a:pt x="7096" y="14238"/>
                </a:lnTo>
                <a:lnTo>
                  <a:pt x="7104" y="14237"/>
                </a:lnTo>
                <a:cubicBezTo>
                  <a:pt x="7104" y="14237"/>
                  <a:pt x="7105" y="14236"/>
                  <a:pt x="7106" y="14236"/>
                </a:cubicBezTo>
                <a:lnTo>
                  <a:pt x="7110" y="14233"/>
                </a:lnTo>
                <a:cubicBezTo>
                  <a:pt x="7110" y="14232"/>
                  <a:pt x="7111" y="14232"/>
                  <a:pt x="7111" y="14231"/>
                </a:cubicBezTo>
                <a:lnTo>
                  <a:pt x="7122" y="14209"/>
                </a:lnTo>
                <a:lnTo>
                  <a:pt x="7122" y="14209"/>
                </a:lnTo>
                <a:lnTo>
                  <a:pt x="7130" y="14209"/>
                </a:lnTo>
                <a:lnTo>
                  <a:pt x="7133" y="14211"/>
                </a:lnTo>
                <a:lnTo>
                  <a:pt x="7146" y="14226"/>
                </a:lnTo>
                <a:lnTo>
                  <a:pt x="7153" y="14230"/>
                </a:lnTo>
                <a:lnTo>
                  <a:pt x="7158" y="14233"/>
                </a:lnTo>
                <a:cubicBezTo>
                  <a:pt x="7158" y="14233"/>
                  <a:pt x="7159" y="14233"/>
                  <a:pt x="7159" y="14233"/>
                </a:cubicBezTo>
                <a:lnTo>
                  <a:pt x="7182" y="14234"/>
                </a:lnTo>
                <a:cubicBezTo>
                  <a:pt x="7182" y="14234"/>
                  <a:pt x="7183" y="14234"/>
                  <a:pt x="7183" y="14234"/>
                </a:cubicBezTo>
                <a:lnTo>
                  <a:pt x="7188" y="14232"/>
                </a:lnTo>
                <a:lnTo>
                  <a:pt x="7188" y="14233"/>
                </a:lnTo>
                <a:lnTo>
                  <a:pt x="7189" y="14238"/>
                </a:lnTo>
                <a:cubicBezTo>
                  <a:pt x="7189" y="14239"/>
                  <a:pt x="7189" y="14240"/>
                  <a:pt x="7189" y="14241"/>
                </a:cubicBezTo>
                <a:cubicBezTo>
                  <a:pt x="7187" y="14240"/>
                  <a:pt x="7186" y="14240"/>
                  <a:pt x="7184" y="14241"/>
                </a:cubicBezTo>
                <a:cubicBezTo>
                  <a:pt x="7183" y="14242"/>
                  <a:pt x="7182" y="14244"/>
                  <a:pt x="7182" y="14246"/>
                </a:cubicBezTo>
                <a:lnTo>
                  <a:pt x="7180" y="14258"/>
                </a:lnTo>
                <a:lnTo>
                  <a:pt x="7179" y="14262"/>
                </a:lnTo>
                <a:lnTo>
                  <a:pt x="7170" y="14278"/>
                </a:lnTo>
                <a:lnTo>
                  <a:pt x="7159" y="14289"/>
                </a:lnTo>
                <a:lnTo>
                  <a:pt x="7127" y="14310"/>
                </a:lnTo>
                <a:lnTo>
                  <a:pt x="7117" y="14320"/>
                </a:lnTo>
                <a:lnTo>
                  <a:pt x="7113" y="14322"/>
                </a:lnTo>
                <a:lnTo>
                  <a:pt x="7085" y="14323"/>
                </a:lnTo>
                <a:lnTo>
                  <a:pt x="7082" y="14319"/>
                </a:lnTo>
                <a:lnTo>
                  <a:pt x="7082" y="14317"/>
                </a:lnTo>
                <a:lnTo>
                  <a:pt x="7082" y="14311"/>
                </a:lnTo>
                <a:cubicBezTo>
                  <a:pt x="7082" y="14311"/>
                  <a:pt x="7082" y="14310"/>
                  <a:pt x="7082" y="14309"/>
                </a:cubicBezTo>
                <a:lnTo>
                  <a:pt x="7081" y="14302"/>
                </a:lnTo>
                <a:cubicBezTo>
                  <a:pt x="7081" y="14301"/>
                  <a:pt x="7080" y="14299"/>
                  <a:pt x="7078" y="14298"/>
                </a:cubicBezTo>
                <a:lnTo>
                  <a:pt x="7074" y="14294"/>
                </a:lnTo>
                <a:cubicBezTo>
                  <a:pt x="7074" y="14294"/>
                  <a:pt x="7073" y="14294"/>
                  <a:pt x="7073" y="14293"/>
                </a:cubicBezTo>
                <a:lnTo>
                  <a:pt x="7042" y="14281"/>
                </a:lnTo>
                <a:lnTo>
                  <a:pt x="7034" y="14279"/>
                </a:lnTo>
                <a:lnTo>
                  <a:pt x="7027" y="14280"/>
                </a:lnTo>
                <a:lnTo>
                  <a:pt x="7018" y="14283"/>
                </a:lnTo>
                <a:lnTo>
                  <a:pt x="7013" y="14283"/>
                </a:lnTo>
                <a:lnTo>
                  <a:pt x="7009" y="14285"/>
                </a:lnTo>
                <a:cubicBezTo>
                  <a:pt x="7008" y="14285"/>
                  <a:pt x="7007" y="14285"/>
                  <a:pt x="7007" y="14286"/>
                </a:cubicBezTo>
                <a:lnTo>
                  <a:pt x="7004" y="14289"/>
                </a:lnTo>
                <a:cubicBezTo>
                  <a:pt x="7003" y="14290"/>
                  <a:pt x="7002" y="14292"/>
                  <a:pt x="7002" y="14293"/>
                </a:cubicBezTo>
                <a:lnTo>
                  <a:pt x="7002" y="14301"/>
                </a:lnTo>
                <a:lnTo>
                  <a:pt x="7002" y="14306"/>
                </a:lnTo>
                <a:lnTo>
                  <a:pt x="6995" y="14307"/>
                </a:lnTo>
                <a:lnTo>
                  <a:pt x="6989" y="14306"/>
                </a:lnTo>
                <a:lnTo>
                  <a:pt x="6984" y="14303"/>
                </a:lnTo>
                <a:lnTo>
                  <a:pt x="6978" y="14296"/>
                </a:lnTo>
                <a:lnTo>
                  <a:pt x="6975" y="14285"/>
                </a:lnTo>
                <a:lnTo>
                  <a:pt x="6976" y="14261"/>
                </a:lnTo>
                <a:lnTo>
                  <a:pt x="6974" y="14242"/>
                </a:lnTo>
                <a:cubicBezTo>
                  <a:pt x="6974" y="14240"/>
                  <a:pt x="6973" y="14238"/>
                  <a:pt x="6972" y="14237"/>
                </a:cubicBezTo>
                <a:cubicBezTo>
                  <a:pt x="6971" y="14236"/>
                  <a:pt x="6969" y="14236"/>
                  <a:pt x="6967" y="14237"/>
                </a:cubicBezTo>
                <a:lnTo>
                  <a:pt x="6912" y="14259"/>
                </a:lnTo>
                <a:cubicBezTo>
                  <a:pt x="6911" y="14260"/>
                  <a:pt x="6911" y="14260"/>
                  <a:pt x="6910" y="14260"/>
                </a:cubicBezTo>
                <a:lnTo>
                  <a:pt x="6860" y="14302"/>
                </a:lnTo>
                <a:lnTo>
                  <a:pt x="6808" y="14342"/>
                </a:lnTo>
                <a:lnTo>
                  <a:pt x="6775" y="14374"/>
                </a:lnTo>
                <a:lnTo>
                  <a:pt x="6766" y="14378"/>
                </a:lnTo>
                <a:cubicBezTo>
                  <a:pt x="6766" y="14378"/>
                  <a:pt x="6765" y="14378"/>
                  <a:pt x="6764" y="14378"/>
                </a:cubicBezTo>
                <a:lnTo>
                  <a:pt x="6759" y="14383"/>
                </a:lnTo>
                <a:lnTo>
                  <a:pt x="6757" y="14386"/>
                </a:lnTo>
                <a:lnTo>
                  <a:pt x="6747" y="14391"/>
                </a:lnTo>
                <a:lnTo>
                  <a:pt x="6728" y="14398"/>
                </a:lnTo>
                <a:lnTo>
                  <a:pt x="6714" y="14396"/>
                </a:lnTo>
                <a:cubicBezTo>
                  <a:pt x="6713" y="14396"/>
                  <a:pt x="6713" y="14396"/>
                  <a:pt x="6712" y="14396"/>
                </a:cubicBezTo>
                <a:lnTo>
                  <a:pt x="6710" y="14396"/>
                </a:lnTo>
                <a:cubicBezTo>
                  <a:pt x="6710" y="14396"/>
                  <a:pt x="6709" y="14397"/>
                  <a:pt x="6709" y="14397"/>
                </a:cubicBezTo>
                <a:lnTo>
                  <a:pt x="6665" y="14416"/>
                </a:lnTo>
                <a:lnTo>
                  <a:pt x="6625" y="14423"/>
                </a:lnTo>
                <a:cubicBezTo>
                  <a:pt x="6624" y="14423"/>
                  <a:pt x="6623" y="14423"/>
                  <a:pt x="6623" y="14424"/>
                </a:cubicBezTo>
                <a:lnTo>
                  <a:pt x="6616" y="14429"/>
                </a:lnTo>
                <a:lnTo>
                  <a:pt x="6613" y="14428"/>
                </a:lnTo>
                <a:cubicBezTo>
                  <a:pt x="6612" y="14428"/>
                  <a:pt x="6612" y="14428"/>
                  <a:pt x="6611" y="14429"/>
                </a:cubicBezTo>
                <a:lnTo>
                  <a:pt x="6563" y="14455"/>
                </a:lnTo>
                <a:cubicBezTo>
                  <a:pt x="6562" y="14456"/>
                  <a:pt x="6562" y="14456"/>
                  <a:pt x="6561" y="14456"/>
                </a:cubicBezTo>
                <a:lnTo>
                  <a:pt x="6553" y="14467"/>
                </a:lnTo>
                <a:lnTo>
                  <a:pt x="6546" y="14479"/>
                </a:lnTo>
                <a:lnTo>
                  <a:pt x="6543" y="14483"/>
                </a:lnTo>
                <a:lnTo>
                  <a:pt x="6540" y="14484"/>
                </a:lnTo>
                <a:lnTo>
                  <a:pt x="6535" y="14485"/>
                </a:lnTo>
                <a:cubicBezTo>
                  <a:pt x="6535" y="14485"/>
                  <a:pt x="6534" y="14485"/>
                  <a:pt x="6533" y="14485"/>
                </a:cubicBezTo>
                <a:lnTo>
                  <a:pt x="6531" y="14487"/>
                </a:lnTo>
                <a:cubicBezTo>
                  <a:pt x="6531" y="14487"/>
                  <a:pt x="6531" y="14487"/>
                  <a:pt x="6530" y="14488"/>
                </a:cubicBezTo>
                <a:lnTo>
                  <a:pt x="6525" y="14494"/>
                </a:lnTo>
                <a:cubicBezTo>
                  <a:pt x="6523" y="14495"/>
                  <a:pt x="6523" y="14497"/>
                  <a:pt x="6523" y="14499"/>
                </a:cubicBezTo>
                <a:lnTo>
                  <a:pt x="6523" y="14510"/>
                </a:lnTo>
                <a:lnTo>
                  <a:pt x="6527" y="14528"/>
                </a:lnTo>
                <a:lnTo>
                  <a:pt x="6528" y="14539"/>
                </a:lnTo>
                <a:lnTo>
                  <a:pt x="6528" y="14546"/>
                </a:lnTo>
                <a:lnTo>
                  <a:pt x="6525" y="14553"/>
                </a:lnTo>
                <a:lnTo>
                  <a:pt x="6519" y="14574"/>
                </a:lnTo>
                <a:lnTo>
                  <a:pt x="6518" y="14584"/>
                </a:lnTo>
                <a:lnTo>
                  <a:pt x="6518" y="14595"/>
                </a:lnTo>
                <a:lnTo>
                  <a:pt x="6521" y="14616"/>
                </a:lnTo>
                <a:lnTo>
                  <a:pt x="6522" y="14641"/>
                </a:lnTo>
                <a:lnTo>
                  <a:pt x="6523" y="14648"/>
                </a:lnTo>
                <a:cubicBezTo>
                  <a:pt x="6523" y="14649"/>
                  <a:pt x="6524" y="14649"/>
                  <a:pt x="6524" y="14649"/>
                </a:cubicBezTo>
                <a:lnTo>
                  <a:pt x="6528" y="14658"/>
                </a:lnTo>
                <a:lnTo>
                  <a:pt x="6524" y="14662"/>
                </a:lnTo>
                <a:cubicBezTo>
                  <a:pt x="6523" y="14663"/>
                  <a:pt x="6522" y="14665"/>
                  <a:pt x="6522" y="14666"/>
                </a:cubicBezTo>
                <a:lnTo>
                  <a:pt x="6521" y="14687"/>
                </a:lnTo>
                <a:lnTo>
                  <a:pt x="6521" y="14710"/>
                </a:lnTo>
                <a:lnTo>
                  <a:pt x="6516" y="14726"/>
                </a:lnTo>
                <a:cubicBezTo>
                  <a:pt x="6516" y="14726"/>
                  <a:pt x="6516" y="14727"/>
                  <a:pt x="6516" y="14728"/>
                </a:cubicBezTo>
                <a:lnTo>
                  <a:pt x="6516" y="14731"/>
                </a:lnTo>
                <a:cubicBezTo>
                  <a:pt x="6516" y="14733"/>
                  <a:pt x="6517" y="14735"/>
                  <a:pt x="6518" y="14736"/>
                </a:cubicBezTo>
                <a:lnTo>
                  <a:pt x="6522" y="14741"/>
                </a:lnTo>
                <a:cubicBezTo>
                  <a:pt x="6521" y="14741"/>
                  <a:pt x="6521" y="14742"/>
                  <a:pt x="6521" y="14742"/>
                </a:cubicBezTo>
                <a:lnTo>
                  <a:pt x="6516" y="14756"/>
                </a:lnTo>
                <a:cubicBezTo>
                  <a:pt x="6515" y="14757"/>
                  <a:pt x="6515" y="14757"/>
                  <a:pt x="6515" y="14758"/>
                </a:cubicBezTo>
                <a:lnTo>
                  <a:pt x="6513" y="14778"/>
                </a:lnTo>
                <a:lnTo>
                  <a:pt x="6512" y="14794"/>
                </a:lnTo>
                <a:cubicBezTo>
                  <a:pt x="6512" y="14796"/>
                  <a:pt x="6513" y="14797"/>
                  <a:pt x="6514" y="14798"/>
                </a:cubicBezTo>
                <a:lnTo>
                  <a:pt x="6516" y="14802"/>
                </a:lnTo>
                <a:cubicBezTo>
                  <a:pt x="6517" y="14803"/>
                  <a:pt x="6517" y="14804"/>
                  <a:pt x="6518" y="14804"/>
                </a:cubicBezTo>
                <a:lnTo>
                  <a:pt x="6527" y="14810"/>
                </a:lnTo>
                <a:lnTo>
                  <a:pt x="6530" y="14819"/>
                </a:lnTo>
                <a:cubicBezTo>
                  <a:pt x="6531" y="14820"/>
                  <a:pt x="6531" y="14821"/>
                  <a:pt x="6531" y="14822"/>
                </a:cubicBezTo>
                <a:lnTo>
                  <a:pt x="6535" y="14826"/>
                </a:lnTo>
                <a:lnTo>
                  <a:pt x="6523" y="14819"/>
                </a:lnTo>
                <a:cubicBezTo>
                  <a:pt x="6522" y="14818"/>
                  <a:pt x="6522" y="14818"/>
                  <a:pt x="6521" y="14818"/>
                </a:cubicBezTo>
                <a:lnTo>
                  <a:pt x="6512" y="14819"/>
                </a:lnTo>
                <a:cubicBezTo>
                  <a:pt x="6510" y="14820"/>
                  <a:pt x="6509" y="14820"/>
                  <a:pt x="6509" y="14822"/>
                </a:cubicBezTo>
                <a:lnTo>
                  <a:pt x="6500" y="14836"/>
                </a:lnTo>
                <a:cubicBezTo>
                  <a:pt x="6499" y="14837"/>
                  <a:pt x="6499" y="14838"/>
                  <a:pt x="6499" y="14839"/>
                </a:cubicBezTo>
                <a:lnTo>
                  <a:pt x="6494" y="14864"/>
                </a:lnTo>
                <a:lnTo>
                  <a:pt x="6492" y="14866"/>
                </a:lnTo>
                <a:lnTo>
                  <a:pt x="6490" y="14870"/>
                </a:lnTo>
                <a:lnTo>
                  <a:pt x="6477" y="14890"/>
                </a:lnTo>
                <a:lnTo>
                  <a:pt x="6444" y="14924"/>
                </a:lnTo>
                <a:lnTo>
                  <a:pt x="6435" y="14937"/>
                </a:lnTo>
                <a:lnTo>
                  <a:pt x="6430" y="14939"/>
                </a:lnTo>
                <a:cubicBezTo>
                  <a:pt x="6429" y="14939"/>
                  <a:pt x="6429" y="14939"/>
                  <a:pt x="6429" y="14940"/>
                </a:cubicBezTo>
                <a:lnTo>
                  <a:pt x="6423" y="14946"/>
                </a:lnTo>
                <a:lnTo>
                  <a:pt x="6322" y="14987"/>
                </a:lnTo>
                <a:lnTo>
                  <a:pt x="6301" y="14987"/>
                </a:lnTo>
                <a:cubicBezTo>
                  <a:pt x="6300" y="14987"/>
                  <a:pt x="6300" y="14987"/>
                  <a:pt x="6299" y="14987"/>
                </a:cubicBezTo>
                <a:lnTo>
                  <a:pt x="6280" y="14997"/>
                </a:lnTo>
                <a:cubicBezTo>
                  <a:pt x="6280" y="14997"/>
                  <a:pt x="6279" y="14997"/>
                  <a:pt x="6279" y="14997"/>
                </a:cubicBezTo>
                <a:lnTo>
                  <a:pt x="6269" y="15005"/>
                </a:lnTo>
                <a:lnTo>
                  <a:pt x="6261" y="15009"/>
                </a:lnTo>
                <a:lnTo>
                  <a:pt x="6229" y="15033"/>
                </a:lnTo>
                <a:cubicBezTo>
                  <a:pt x="6229" y="15033"/>
                  <a:pt x="6229" y="15034"/>
                  <a:pt x="6228" y="15035"/>
                </a:cubicBezTo>
                <a:lnTo>
                  <a:pt x="6226" y="15038"/>
                </a:lnTo>
                <a:lnTo>
                  <a:pt x="6195" y="15056"/>
                </a:lnTo>
                <a:cubicBezTo>
                  <a:pt x="6194" y="15057"/>
                  <a:pt x="6194" y="15057"/>
                  <a:pt x="6193" y="15057"/>
                </a:cubicBezTo>
                <a:lnTo>
                  <a:pt x="6192" y="15059"/>
                </a:lnTo>
                <a:lnTo>
                  <a:pt x="6191" y="15059"/>
                </a:lnTo>
                <a:cubicBezTo>
                  <a:pt x="6190" y="15059"/>
                  <a:pt x="6189" y="15060"/>
                  <a:pt x="6188" y="15060"/>
                </a:cubicBezTo>
                <a:lnTo>
                  <a:pt x="6176" y="15074"/>
                </a:lnTo>
                <a:lnTo>
                  <a:pt x="6172" y="15080"/>
                </a:lnTo>
                <a:cubicBezTo>
                  <a:pt x="6171" y="15081"/>
                  <a:pt x="6171" y="15081"/>
                  <a:pt x="6170" y="15082"/>
                </a:cubicBezTo>
                <a:lnTo>
                  <a:pt x="6161" y="15124"/>
                </a:lnTo>
                <a:lnTo>
                  <a:pt x="6148" y="15155"/>
                </a:lnTo>
                <a:lnTo>
                  <a:pt x="6147" y="15160"/>
                </a:lnTo>
                <a:lnTo>
                  <a:pt x="6146" y="15166"/>
                </a:lnTo>
                <a:cubicBezTo>
                  <a:pt x="6146" y="15166"/>
                  <a:pt x="6147" y="15167"/>
                  <a:pt x="6147" y="15167"/>
                </a:cubicBezTo>
                <a:lnTo>
                  <a:pt x="6148" y="15171"/>
                </a:lnTo>
                <a:cubicBezTo>
                  <a:pt x="6148" y="15173"/>
                  <a:pt x="6148" y="15174"/>
                  <a:pt x="6149" y="15175"/>
                </a:cubicBezTo>
                <a:lnTo>
                  <a:pt x="6152" y="15177"/>
                </a:lnTo>
                <a:lnTo>
                  <a:pt x="6155" y="15184"/>
                </a:lnTo>
                <a:cubicBezTo>
                  <a:pt x="6155" y="15185"/>
                  <a:pt x="6156" y="15186"/>
                  <a:pt x="6156" y="15187"/>
                </a:cubicBezTo>
                <a:lnTo>
                  <a:pt x="6162" y="15191"/>
                </a:lnTo>
                <a:lnTo>
                  <a:pt x="6169" y="15193"/>
                </a:lnTo>
                <a:lnTo>
                  <a:pt x="6178" y="15194"/>
                </a:lnTo>
                <a:lnTo>
                  <a:pt x="6196" y="15202"/>
                </a:lnTo>
                <a:lnTo>
                  <a:pt x="6205" y="15203"/>
                </a:lnTo>
                <a:lnTo>
                  <a:pt x="6172" y="15213"/>
                </a:lnTo>
                <a:cubicBezTo>
                  <a:pt x="6172" y="15213"/>
                  <a:pt x="6171" y="15214"/>
                  <a:pt x="6170" y="15214"/>
                </a:cubicBezTo>
                <a:lnTo>
                  <a:pt x="6154" y="15230"/>
                </a:lnTo>
                <a:cubicBezTo>
                  <a:pt x="6153" y="15230"/>
                  <a:pt x="6153" y="15230"/>
                  <a:pt x="6153" y="15231"/>
                </a:cubicBezTo>
                <a:lnTo>
                  <a:pt x="6147" y="15242"/>
                </a:lnTo>
                <a:lnTo>
                  <a:pt x="6141" y="15244"/>
                </a:lnTo>
                <a:cubicBezTo>
                  <a:pt x="6141" y="15244"/>
                  <a:pt x="6140" y="15245"/>
                  <a:pt x="6139" y="15246"/>
                </a:cubicBezTo>
                <a:lnTo>
                  <a:pt x="6133" y="15253"/>
                </a:lnTo>
                <a:lnTo>
                  <a:pt x="6123" y="15259"/>
                </a:lnTo>
                <a:lnTo>
                  <a:pt x="6083" y="15272"/>
                </a:lnTo>
                <a:cubicBezTo>
                  <a:pt x="6082" y="15272"/>
                  <a:pt x="6082" y="15272"/>
                  <a:pt x="6081" y="15272"/>
                </a:cubicBezTo>
                <a:lnTo>
                  <a:pt x="6077" y="15277"/>
                </a:lnTo>
                <a:lnTo>
                  <a:pt x="6057" y="15261"/>
                </a:lnTo>
                <a:cubicBezTo>
                  <a:pt x="6057" y="15261"/>
                  <a:pt x="6056" y="15260"/>
                  <a:pt x="6056" y="15260"/>
                </a:cubicBezTo>
                <a:lnTo>
                  <a:pt x="6044" y="15257"/>
                </a:lnTo>
                <a:lnTo>
                  <a:pt x="6037" y="15251"/>
                </a:lnTo>
                <a:lnTo>
                  <a:pt x="6032" y="15248"/>
                </a:lnTo>
                <a:cubicBezTo>
                  <a:pt x="6031" y="15248"/>
                  <a:pt x="6031" y="15248"/>
                  <a:pt x="6030" y="15248"/>
                </a:cubicBezTo>
                <a:lnTo>
                  <a:pt x="6014" y="15248"/>
                </a:lnTo>
                <a:lnTo>
                  <a:pt x="6004" y="15242"/>
                </a:lnTo>
                <a:lnTo>
                  <a:pt x="5997" y="15240"/>
                </a:lnTo>
                <a:cubicBezTo>
                  <a:pt x="5996" y="15240"/>
                  <a:pt x="5995" y="15240"/>
                  <a:pt x="5994" y="15241"/>
                </a:cubicBezTo>
                <a:lnTo>
                  <a:pt x="5986" y="15247"/>
                </a:lnTo>
                <a:lnTo>
                  <a:pt x="5983" y="15246"/>
                </a:lnTo>
                <a:lnTo>
                  <a:pt x="5971" y="15242"/>
                </a:lnTo>
                <a:lnTo>
                  <a:pt x="5929" y="15238"/>
                </a:lnTo>
                <a:lnTo>
                  <a:pt x="5899" y="15224"/>
                </a:lnTo>
                <a:cubicBezTo>
                  <a:pt x="5899" y="15224"/>
                  <a:pt x="5899" y="15224"/>
                  <a:pt x="5898" y="15224"/>
                </a:cubicBezTo>
                <a:lnTo>
                  <a:pt x="5865" y="15221"/>
                </a:lnTo>
                <a:cubicBezTo>
                  <a:pt x="5864" y="15221"/>
                  <a:pt x="5863" y="15222"/>
                  <a:pt x="5863" y="15222"/>
                </a:cubicBezTo>
                <a:lnTo>
                  <a:pt x="5858" y="15225"/>
                </a:lnTo>
                <a:cubicBezTo>
                  <a:pt x="5858" y="15225"/>
                  <a:pt x="5857" y="15226"/>
                  <a:pt x="5857" y="15226"/>
                </a:cubicBezTo>
                <a:lnTo>
                  <a:pt x="5853" y="15232"/>
                </a:lnTo>
                <a:cubicBezTo>
                  <a:pt x="5852" y="15233"/>
                  <a:pt x="5852" y="15234"/>
                  <a:pt x="5852" y="15234"/>
                </a:cubicBezTo>
                <a:lnTo>
                  <a:pt x="5850" y="15241"/>
                </a:lnTo>
                <a:lnTo>
                  <a:pt x="5849" y="15240"/>
                </a:lnTo>
                <a:cubicBezTo>
                  <a:pt x="5848" y="15239"/>
                  <a:pt x="5846" y="15238"/>
                  <a:pt x="5844" y="15238"/>
                </a:cubicBezTo>
                <a:lnTo>
                  <a:pt x="5844" y="15238"/>
                </a:lnTo>
                <a:lnTo>
                  <a:pt x="5845" y="15229"/>
                </a:lnTo>
                <a:lnTo>
                  <a:pt x="5844" y="15218"/>
                </a:lnTo>
                <a:cubicBezTo>
                  <a:pt x="5844" y="15218"/>
                  <a:pt x="5844" y="15217"/>
                  <a:pt x="5844" y="15217"/>
                </a:cubicBezTo>
                <a:lnTo>
                  <a:pt x="5842" y="15209"/>
                </a:lnTo>
                <a:cubicBezTo>
                  <a:pt x="5842" y="15209"/>
                  <a:pt x="5841" y="15208"/>
                  <a:pt x="5840" y="15208"/>
                </a:cubicBezTo>
                <a:lnTo>
                  <a:pt x="5822" y="15178"/>
                </a:lnTo>
                <a:lnTo>
                  <a:pt x="5818" y="15164"/>
                </a:lnTo>
                <a:lnTo>
                  <a:pt x="5814" y="15157"/>
                </a:lnTo>
                <a:lnTo>
                  <a:pt x="5812" y="15149"/>
                </a:lnTo>
                <a:lnTo>
                  <a:pt x="5813" y="15141"/>
                </a:lnTo>
                <a:lnTo>
                  <a:pt x="5817" y="15141"/>
                </a:lnTo>
                <a:cubicBezTo>
                  <a:pt x="5819" y="15140"/>
                  <a:pt x="5821" y="15139"/>
                  <a:pt x="5821" y="15137"/>
                </a:cubicBezTo>
                <a:lnTo>
                  <a:pt x="5823" y="15136"/>
                </a:lnTo>
                <a:cubicBezTo>
                  <a:pt x="5823" y="15135"/>
                  <a:pt x="5823" y="15134"/>
                  <a:pt x="5823" y="15133"/>
                </a:cubicBezTo>
                <a:lnTo>
                  <a:pt x="5824" y="15127"/>
                </a:lnTo>
                <a:lnTo>
                  <a:pt x="5829" y="15122"/>
                </a:lnTo>
                <a:cubicBezTo>
                  <a:pt x="5831" y="15121"/>
                  <a:pt x="5831" y="15118"/>
                  <a:pt x="5831" y="15115"/>
                </a:cubicBezTo>
                <a:lnTo>
                  <a:pt x="5830" y="15107"/>
                </a:lnTo>
                <a:cubicBezTo>
                  <a:pt x="5830" y="15107"/>
                  <a:pt x="5830" y="15106"/>
                  <a:pt x="5830" y="15106"/>
                </a:cubicBezTo>
                <a:lnTo>
                  <a:pt x="5825" y="15092"/>
                </a:lnTo>
                <a:lnTo>
                  <a:pt x="5823" y="15083"/>
                </a:lnTo>
                <a:lnTo>
                  <a:pt x="5822" y="15080"/>
                </a:lnTo>
                <a:cubicBezTo>
                  <a:pt x="5822" y="15078"/>
                  <a:pt x="5821" y="15077"/>
                  <a:pt x="5820" y="15076"/>
                </a:cubicBezTo>
                <a:lnTo>
                  <a:pt x="5818" y="15075"/>
                </a:lnTo>
                <a:cubicBezTo>
                  <a:pt x="5817" y="15075"/>
                  <a:pt x="5817" y="15074"/>
                  <a:pt x="5816" y="15074"/>
                </a:cubicBezTo>
                <a:lnTo>
                  <a:pt x="5787" y="15067"/>
                </a:lnTo>
                <a:cubicBezTo>
                  <a:pt x="5786" y="15067"/>
                  <a:pt x="5785" y="15067"/>
                  <a:pt x="5785" y="15067"/>
                </a:cubicBezTo>
                <a:lnTo>
                  <a:pt x="5780" y="15068"/>
                </a:lnTo>
                <a:lnTo>
                  <a:pt x="5768" y="15073"/>
                </a:lnTo>
                <a:cubicBezTo>
                  <a:pt x="5767" y="15073"/>
                  <a:pt x="5767" y="15073"/>
                  <a:pt x="5766" y="15073"/>
                </a:cubicBezTo>
                <a:lnTo>
                  <a:pt x="5762" y="15077"/>
                </a:lnTo>
                <a:cubicBezTo>
                  <a:pt x="5762" y="15077"/>
                  <a:pt x="5762" y="15078"/>
                  <a:pt x="5762" y="15078"/>
                </a:cubicBezTo>
                <a:lnTo>
                  <a:pt x="5755" y="15089"/>
                </a:lnTo>
                <a:lnTo>
                  <a:pt x="5752" y="15093"/>
                </a:lnTo>
                <a:lnTo>
                  <a:pt x="5750" y="15094"/>
                </a:lnTo>
                <a:lnTo>
                  <a:pt x="5744" y="15091"/>
                </a:lnTo>
                <a:lnTo>
                  <a:pt x="5741" y="15091"/>
                </a:lnTo>
                <a:cubicBezTo>
                  <a:pt x="5740" y="15091"/>
                  <a:pt x="5739" y="15091"/>
                  <a:pt x="5738" y="15091"/>
                </a:cubicBezTo>
                <a:lnTo>
                  <a:pt x="5736" y="15092"/>
                </a:lnTo>
                <a:cubicBezTo>
                  <a:pt x="5735" y="15092"/>
                  <a:pt x="5734" y="15093"/>
                  <a:pt x="5733" y="15094"/>
                </a:cubicBezTo>
                <a:cubicBezTo>
                  <a:pt x="5732" y="15092"/>
                  <a:pt x="5731" y="15090"/>
                  <a:pt x="5729" y="15090"/>
                </a:cubicBezTo>
                <a:lnTo>
                  <a:pt x="5726" y="15091"/>
                </a:lnTo>
                <a:lnTo>
                  <a:pt x="5707" y="15083"/>
                </a:lnTo>
                <a:lnTo>
                  <a:pt x="5691" y="15080"/>
                </a:lnTo>
                <a:lnTo>
                  <a:pt x="5686" y="15077"/>
                </a:lnTo>
                <a:cubicBezTo>
                  <a:pt x="5685" y="15077"/>
                  <a:pt x="5684" y="15077"/>
                  <a:pt x="5684" y="15077"/>
                </a:cubicBezTo>
                <a:cubicBezTo>
                  <a:pt x="5683" y="15077"/>
                  <a:pt x="5683" y="15077"/>
                  <a:pt x="5682" y="15077"/>
                </a:cubicBezTo>
                <a:lnTo>
                  <a:pt x="5682" y="15074"/>
                </a:lnTo>
                <a:cubicBezTo>
                  <a:pt x="5682" y="15073"/>
                  <a:pt x="5682" y="15073"/>
                  <a:pt x="5681" y="15072"/>
                </a:cubicBezTo>
                <a:lnTo>
                  <a:pt x="5680" y="15069"/>
                </a:lnTo>
                <a:cubicBezTo>
                  <a:pt x="5679" y="15068"/>
                  <a:pt x="5679" y="15068"/>
                  <a:pt x="5678" y="15068"/>
                </a:cubicBezTo>
                <a:lnTo>
                  <a:pt x="5676" y="15066"/>
                </a:lnTo>
                <a:cubicBezTo>
                  <a:pt x="5675" y="15066"/>
                  <a:pt x="5674" y="15065"/>
                  <a:pt x="5673" y="15065"/>
                </a:cubicBezTo>
                <a:lnTo>
                  <a:pt x="5667" y="15067"/>
                </a:lnTo>
                <a:lnTo>
                  <a:pt x="5662" y="15063"/>
                </a:lnTo>
                <a:cubicBezTo>
                  <a:pt x="5661" y="15062"/>
                  <a:pt x="5661" y="15061"/>
                  <a:pt x="5660" y="15061"/>
                </a:cubicBezTo>
                <a:lnTo>
                  <a:pt x="5658" y="15060"/>
                </a:lnTo>
                <a:cubicBezTo>
                  <a:pt x="5657" y="15060"/>
                  <a:pt x="5657" y="15060"/>
                  <a:pt x="5656" y="15060"/>
                </a:cubicBezTo>
                <a:lnTo>
                  <a:pt x="5649" y="15061"/>
                </a:lnTo>
                <a:cubicBezTo>
                  <a:pt x="5647" y="15062"/>
                  <a:pt x="5645" y="15063"/>
                  <a:pt x="5644" y="15065"/>
                </a:cubicBezTo>
                <a:lnTo>
                  <a:pt x="5644" y="15069"/>
                </a:lnTo>
                <a:cubicBezTo>
                  <a:pt x="5644" y="15070"/>
                  <a:pt x="5643" y="15071"/>
                  <a:pt x="5643" y="15072"/>
                </a:cubicBezTo>
                <a:lnTo>
                  <a:pt x="5644" y="15078"/>
                </a:lnTo>
                <a:lnTo>
                  <a:pt x="5642" y="15089"/>
                </a:lnTo>
                <a:cubicBezTo>
                  <a:pt x="5641" y="15092"/>
                  <a:pt x="5643" y="15096"/>
                  <a:pt x="5645" y="15097"/>
                </a:cubicBezTo>
                <a:lnTo>
                  <a:pt x="5657" y="15103"/>
                </a:lnTo>
                <a:lnTo>
                  <a:pt x="5663" y="15104"/>
                </a:lnTo>
                <a:lnTo>
                  <a:pt x="5669" y="15120"/>
                </a:lnTo>
                <a:lnTo>
                  <a:pt x="5669" y="15127"/>
                </a:lnTo>
                <a:lnTo>
                  <a:pt x="5667" y="15141"/>
                </a:lnTo>
                <a:lnTo>
                  <a:pt x="5667" y="15144"/>
                </a:lnTo>
                <a:lnTo>
                  <a:pt x="5660" y="15151"/>
                </a:lnTo>
                <a:cubicBezTo>
                  <a:pt x="5660" y="15152"/>
                  <a:pt x="5659" y="15152"/>
                  <a:pt x="5659" y="15153"/>
                </a:cubicBezTo>
                <a:lnTo>
                  <a:pt x="5657" y="15161"/>
                </a:lnTo>
                <a:cubicBezTo>
                  <a:pt x="5657" y="15162"/>
                  <a:pt x="5657" y="15164"/>
                  <a:pt x="5658" y="15166"/>
                </a:cubicBezTo>
                <a:lnTo>
                  <a:pt x="5665" y="15179"/>
                </a:lnTo>
                <a:lnTo>
                  <a:pt x="5667" y="15183"/>
                </a:lnTo>
                <a:lnTo>
                  <a:pt x="5669" y="15191"/>
                </a:lnTo>
                <a:cubicBezTo>
                  <a:pt x="5669" y="15191"/>
                  <a:pt x="5669" y="15192"/>
                  <a:pt x="5669" y="15192"/>
                </a:cubicBezTo>
                <a:lnTo>
                  <a:pt x="5673" y="15200"/>
                </a:lnTo>
                <a:lnTo>
                  <a:pt x="5674" y="15203"/>
                </a:lnTo>
                <a:lnTo>
                  <a:pt x="5674" y="15211"/>
                </a:lnTo>
                <a:lnTo>
                  <a:pt x="5674" y="15229"/>
                </a:lnTo>
                <a:lnTo>
                  <a:pt x="5674" y="15235"/>
                </a:lnTo>
                <a:cubicBezTo>
                  <a:pt x="5674" y="15236"/>
                  <a:pt x="5675" y="15238"/>
                  <a:pt x="5676" y="15238"/>
                </a:cubicBezTo>
                <a:lnTo>
                  <a:pt x="5678" y="15242"/>
                </a:lnTo>
                <a:cubicBezTo>
                  <a:pt x="5679" y="15244"/>
                  <a:pt x="5680" y="15244"/>
                  <a:pt x="5682" y="15244"/>
                </a:cubicBezTo>
                <a:lnTo>
                  <a:pt x="5685" y="15244"/>
                </a:lnTo>
                <a:cubicBezTo>
                  <a:pt x="5685" y="15245"/>
                  <a:pt x="5686" y="15246"/>
                  <a:pt x="5687" y="15247"/>
                </a:cubicBezTo>
                <a:lnTo>
                  <a:pt x="5691" y="15250"/>
                </a:lnTo>
                <a:lnTo>
                  <a:pt x="5696" y="15257"/>
                </a:lnTo>
                <a:cubicBezTo>
                  <a:pt x="5697" y="15257"/>
                  <a:pt x="5697" y="15258"/>
                  <a:pt x="5697" y="15258"/>
                </a:cubicBezTo>
                <a:lnTo>
                  <a:pt x="5702" y="15262"/>
                </a:lnTo>
                <a:cubicBezTo>
                  <a:pt x="5702" y="15262"/>
                  <a:pt x="5701" y="15262"/>
                  <a:pt x="5702" y="15263"/>
                </a:cubicBezTo>
                <a:lnTo>
                  <a:pt x="5703" y="15271"/>
                </a:lnTo>
                <a:cubicBezTo>
                  <a:pt x="5704" y="15271"/>
                  <a:pt x="5704" y="15272"/>
                  <a:pt x="5704" y="15272"/>
                </a:cubicBezTo>
                <a:lnTo>
                  <a:pt x="5707" y="15278"/>
                </a:lnTo>
                <a:cubicBezTo>
                  <a:pt x="5707" y="15279"/>
                  <a:pt x="5708" y="15279"/>
                  <a:pt x="5708" y="15279"/>
                </a:cubicBezTo>
                <a:lnTo>
                  <a:pt x="5711" y="15281"/>
                </a:lnTo>
                <a:cubicBezTo>
                  <a:pt x="5710" y="15284"/>
                  <a:pt x="5710" y="15287"/>
                  <a:pt x="5711" y="15289"/>
                </a:cubicBezTo>
                <a:lnTo>
                  <a:pt x="5714" y="15293"/>
                </a:lnTo>
                <a:lnTo>
                  <a:pt x="5718" y="15310"/>
                </a:lnTo>
                <a:cubicBezTo>
                  <a:pt x="5718" y="15311"/>
                  <a:pt x="5719" y="15312"/>
                  <a:pt x="5719" y="15313"/>
                </a:cubicBezTo>
                <a:lnTo>
                  <a:pt x="5723" y="15319"/>
                </a:lnTo>
                <a:cubicBezTo>
                  <a:pt x="5724" y="15320"/>
                  <a:pt x="5725" y="15321"/>
                  <a:pt x="5726" y="15321"/>
                </a:cubicBezTo>
                <a:lnTo>
                  <a:pt x="5727" y="15336"/>
                </a:lnTo>
                <a:lnTo>
                  <a:pt x="5729" y="15346"/>
                </a:lnTo>
                <a:lnTo>
                  <a:pt x="5731" y="15353"/>
                </a:lnTo>
                <a:lnTo>
                  <a:pt x="5730" y="15355"/>
                </a:lnTo>
                <a:cubicBezTo>
                  <a:pt x="5730" y="15355"/>
                  <a:pt x="5730" y="15356"/>
                  <a:pt x="5729" y="15357"/>
                </a:cubicBezTo>
                <a:lnTo>
                  <a:pt x="5726" y="15370"/>
                </a:lnTo>
                <a:lnTo>
                  <a:pt x="5726" y="15376"/>
                </a:lnTo>
                <a:cubicBezTo>
                  <a:pt x="5726" y="15377"/>
                  <a:pt x="5726" y="15378"/>
                  <a:pt x="5726" y="15379"/>
                </a:cubicBezTo>
                <a:lnTo>
                  <a:pt x="5728" y="15383"/>
                </a:lnTo>
                <a:cubicBezTo>
                  <a:pt x="5728" y="15384"/>
                  <a:pt x="5729" y="15385"/>
                  <a:pt x="5729" y="15386"/>
                </a:cubicBezTo>
                <a:lnTo>
                  <a:pt x="5729" y="15403"/>
                </a:lnTo>
                <a:cubicBezTo>
                  <a:pt x="5729" y="15403"/>
                  <a:pt x="5729" y="15404"/>
                  <a:pt x="5729" y="15404"/>
                </a:cubicBezTo>
                <a:lnTo>
                  <a:pt x="5730" y="15410"/>
                </a:lnTo>
                <a:lnTo>
                  <a:pt x="5733" y="15416"/>
                </a:lnTo>
                <a:lnTo>
                  <a:pt x="5735" y="15419"/>
                </a:lnTo>
                <a:cubicBezTo>
                  <a:pt x="5735" y="15420"/>
                  <a:pt x="5737" y="15421"/>
                  <a:pt x="5738" y="15421"/>
                </a:cubicBezTo>
                <a:cubicBezTo>
                  <a:pt x="5739" y="15421"/>
                  <a:pt x="5739" y="15421"/>
                  <a:pt x="5740" y="15420"/>
                </a:cubicBezTo>
                <a:lnTo>
                  <a:pt x="5738" y="15441"/>
                </a:lnTo>
                <a:cubicBezTo>
                  <a:pt x="5738" y="15442"/>
                  <a:pt x="5737" y="15443"/>
                  <a:pt x="5738" y="15444"/>
                </a:cubicBezTo>
                <a:lnTo>
                  <a:pt x="5739" y="15447"/>
                </a:lnTo>
                <a:cubicBezTo>
                  <a:pt x="5739" y="15448"/>
                  <a:pt x="5740" y="15448"/>
                  <a:pt x="5740" y="15449"/>
                </a:cubicBezTo>
                <a:cubicBezTo>
                  <a:pt x="5740" y="15449"/>
                  <a:pt x="5739" y="15451"/>
                  <a:pt x="5739" y="15451"/>
                </a:cubicBezTo>
                <a:lnTo>
                  <a:pt x="5738" y="15456"/>
                </a:lnTo>
                <a:cubicBezTo>
                  <a:pt x="5737" y="15457"/>
                  <a:pt x="5737" y="15457"/>
                  <a:pt x="5737" y="15458"/>
                </a:cubicBezTo>
                <a:lnTo>
                  <a:pt x="5735" y="15480"/>
                </a:lnTo>
                <a:lnTo>
                  <a:pt x="5734" y="15484"/>
                </a:lnTo>
                <a:lnTo>
                  <a:pt x="5733" y="15487"/>
                </a:lnTo>
                <a:lnTo>
                  <a:pt x="5730" y="15488"/>
                </a:lnTo>
                <a:cubicBezTo>
                  <a:pt x="5728" y="15489"/>
                  <a:pt x="5728" y="15491"/>
                  <a:pt x="5728" y="15493"/>
                </a:cubicBezTo>
                <a:lnTo>
                  <a:pt x="5728" y="15497"/>
                </a:lnTo>
                <a:cubicBezTo>
                  <a:pt x="5728" y="15500"/>
                  <a:pt x="5729" y="15503"/>
                  <a:pt x="5731" y="15504"/>
                </a:cubicBezTo>
                <a:lnTo>
                  <a:pt x="5735" y="15505"/>
                </a:lnTo>
                <a:lnTo>
                  <a:pt x="5736" y="15509"/>
                </a:lnTo>
                <a:lnTo>
                  <a:pt x="5738" y="15518"/>
                </a:lnTo>
                <a:lnTo>
                  <a:pt x="5738" y="15533"/>
                </a:lnTo>
                <a:lnTo>
                  <a:pt x="5740" y="15544"/>
                </a:lnTo>
                <a:cubicBezTo>
                  <a:pt x="5740" y="15546"/>
                  <a:pt x="5741" y="15547"/>
                  <a:pt x="5741" y="15548"/>
                </a:cubicBezTo>
                <a:lnTo>
                  <a:pt x="5750" y="15557"/>
                </a:lnTo>
                <a:lnTo>
                  <a:pt x="5751" y="15566"/>
                </a:lnTo>
                <a:cubicBezTo>
                  <a:pt x="5751" y="15567"/>
                  <a:pt x="5751" y="15567"/>
                  <a:pt x="5752" y="15568"/>
                </a:cubicBezTo>
                <a:lnTo>
                  <a:pt x="5753" y="15571"/>
                </a:lnTo>
                <a:cubicBezTo>
                  <a:pt x="5753" y="15572"/>
                  <a:pt x="5754" y="15573"/>
                  <a:pt x="5755" y="15573"/>
                </a:cubicBezTo>
                <a:lnTo>
                  <a:pt x="5758" y="15576"/>
                </a:lnTo>
                <a:cubicBezTo>
                  <a:pt x="5758" y="15576"/>
                  <a:pt x="5759" y="15576"/>
                  <a:pt x="5759" y="15577"/>
                </a:cubicBezTo>
                <a:lnTo>
                  <a:pt x="5766" y="15579"/>
                </a:lnTo>
                <a:lnTo>
                  <a:pt x="5768" y="15586"/>
                </a:lnTo>
                <a:cubicBezTo>
                  <a:pt x="5768" y="15586"/>
                  <a:pt x="5768" y="15586"/>
                  <a:pt x="5768" y="15586"/>
                </a:cubicBezTo>
                <a:lnTo>
                  <a:pt x="5758" y="15590"/>
                </a:lnTo>
                <a:lnTo>
                  <a:pt x="5739" y="15586"/>
                </a:lnTo>
                <a:cubicBezTo>
                  <a:pt x="5738" y="15586"/>
                  <a:pt x="5738" y="15586"/>
                  <a:pt x="5737" y="15586"/>
                </a:cubicBezTo>
                <a:lnTo>
                  <a:pt x="5733" y="15588"/>
                </a:lnTo>
                <a:cubicBezTo>
                  <a:pt x="5733" y="15588"/>
                  <a:pt x="5732" y="15588"/>
                  <a:pt x="5732" y="15588"/>
                </a:cubicBezTo>
                <a:lnTo>
                  <a:pt x="5721" y="15596"/>
                </a:lnTo>
                <a:lnTo>
                  <a:pt x="5703" y="15600"/>
                </a:lnTo>
                <a:lnTo>
                  <a:pt x="5685" y="15599"/>
                </a:lnTo>
                <a:lnTo>
                  <a:pt x="5677" y="15597"/>
                </a:lnTo>
                <a:lnTo>
                  <a:pt x="5673" y="15591"/>
                </a:lnTo>
                <a:lnTo>
                  <a:pt x="5673" y="15585"/>
                </a:lnTo>
                <a:lnTo>
                  <a:pt x="5679" y="15573"/>
                </a:lnTo>
                <a:cubicBezTo>
                  <a:pt x="5680" y="15571"/>
                  <a:pt x="5679" y="15568"/>
                  <a:pt x="5678" y="15566"/>
                </a:cubicBezTo>
                <a:lnTo>
                  <a:pt x="5677" y="15563"/>
                </a:lnTo>
                <a:cubicBezTo>
                  <a:pt x="5678" y="15561"/>
                  <a:pt x="5677" y="15558"/>
                  <a:pt x="5676" y="15556"/>
                </a:cubicBezTo>
                <a:cubicBezTo>
                  <a:pt x="5675" y="15554"/>
                  <a:pt x="5673" y="15553"/>
                  <a:pt x="5671" y="15553"/>
                </a:cubicBezTo>
                <a:lnTo>
                  <a:pt x="5646" y="15560"/>
                </a:lnTo>
                <a:cubicBezTo>
                  <a:pt x="5644" y="15560"/>
                  <a:pt x="5643" y="15562"/>
                  <a:pt x="5643" y="15564"/>
                </a:cubicBezTo>
                <a:lnTo>
                  <a:pt x="5639" y="15564"/>
                </a:lnTo>
                <a:cubicBezTo>
                  <a:pt x="5638" y="15564"/>
                  <a:pt x="5638" y="15564"/>
                  <a:pt x="5637" y="15564"/>
                </a:cubicBezTo>
                <a:lnTo>
                  <a:pt x="5634" y="15566"/>
                </a:lnTo>
                <a:cubicBezTo>
                  <a:pt x="5633" y="15567"/>
                  <a:pt x="5632" y="15568"/>
                  <a:pt x="5632" y="15570"/>
                </a:cubicBezTo>
                <a:lnTo>
                  <a:pt x="5631" y="15574"/>
                </a:lnTo>
                <a:lnTo>
                  <a:pt x="5630" y="15575"/>
                </a:lnTo>
                <a:cubicBezTo>
                  <a:pt x="5630" y="15575"/>
                  <a:pt x="5628" y="15576"/>
                  <a:pt x="5628" y="15577"/>
                </a:cubicBezTo>
                <a:lnTo>
                  <a:pt x="5625" y="15580"/>
                </a:lnTo>
                <a:cubicBezTo>
                  <a:pt x="5625" y="15580"/>
                  <a:pt x="5624" y="15581"/>
                  <a:pt x="5624" y="15581"/>
                </a:cubicBezTo>
                <a:lnTo>
                  <a:pt x="5623" y="15585"/>
                </a:lnTo>
                <a:cubicBezTo>
                  <a:pt x="5622" y="15584"/>
                  <a:pt x="5621" y="15583"/>
                  <a:pt x="5620" y="15583"/>
                </a:cubicBezTo>
                <a:lnTo>
                  <a:pt x="5606" y="15585"/>
                </a:lnTo>
                <a:lnTo>
                  <a:pt x="5596" y="15590"/>
                </a:lnTo>
                <a:cubicBezTo>
                  <a:pt x="5594" y="15591"/>
                  <a:pt x="5593" y="15592"/>
                  <a:pt x="5592" y="15594"/>
                </a:cubicBezTo>
                <a:cubicBezTo>
                  <a:pt x="5592" y="15595"/>
                  <a:pt x="5592" y="15597"/>
                  <a:pt x="5592" y="15598"/>
                </a:cubicBezTo>
                <a:lnTo>
                  <a:pt x="5593" y="15599"/>
                </a:lnTo>
                <a:lnTo>
                  <a:pt x="5590" y="15603"/>
                </a:lnTo>
                <a:cubicBezTo>
                  <a:pt x="5589" y="15600"/>
                  <a:pt x="5587" y="15599"/>
                  <a:pt x="5585" y="15599"/>
                </a:cubicBezTo>
                <a:cubicBezTo>
                  <a:pt x="5583" y="15600"/>
                  <a:pt x="5581" y="15601"/>
                  <a:pt x="5580" y="15603"/>
                </a:cubicBezTo>
                <a:cubicBezTo>
                  <a:pt x="5580" y="15603"/>
                  <a:pt x="5580" y="15602"/>
                  <a:pt x="5579" y="15602"/>
                </a:cubicBezTo>
                <a:lnTo>
                  <a:pt x="5578" y="15601"/>
                </a:lnTo>
                <a:lnTo>
                  <a:pt x="5577" y="15591"/>
                </a:lnTo>
                <a:cubicBezTo>
                  <a:pt x="5576" y="15590"/>
                  <a:pt x="5577" y="15589"/>
                  <a:pt x="5577" y="15589"/>
                </a:cubicBezTo>
                <a:lnTo>
                  <a:pt x="5575" y="15586"/>
                </a:lnTo>
                <a:cubicBezTo>
                  <a:pt x="5574" y="15583"/>
                  <a:pt x="5571" y="15582"/>
                  <a:pt x="5568" y="15584"/>
                </a:cubicBezTo>
                <a:lnTo>
                  <a:pt x="5566" y="15585"/>
                </a:lnTo>
                <a:cubicBezTo>
                  <a:pt x="5568" y="15583"/>
                  <a:pt x="5568" y="15582"/>
                  <a:pt x="5568" y="15580"/>
                </a:cubicBezTo>
                <a:lnTo>
                  <a:pt x="5568" y="15576"/>
                </a:lnTo>
                <a:cubicBezTo>
                  <a:pt x="5568" y="15574"/>
                  <a:pt x="5568" y="15572"/>
                  <a:pt x="5566" y="15571"/>
                </a:cubicBezTo>
                <a:cubicBezTo>
                  <a:pt x="5565" y="15570"/>
                  <a:pt x="5563" y="15570"/>
                  <a:pt x="5562" y="15570"/>
                </a:cubicBezTo>
                <a:lnTo>
                  <a:pt x="5561" y="15570"/>
                </a:lnTo>
                <a:lnTo>
                  <a:pt x="5559" y="15565"/>
                </a:lnTo>
                <a:cubicBezTo>
                  <a:pt x="5559" y="15563"/>
                  <a:pt x="5557" y="15560"/>
                  <a:pt x="5555" y="15560"/>
                </a:cubicBezTo>
                <a:cubicBezTo>
                  <a:pt x="5553" y="15559"/>
                  <a:pt x="5551" y="15561"/>
                  <a:pt x="5550" y="15564"/>
                </a:cubicBezTo>
                <a:lnTo>
                  <a:pt x="5547" y="15571"/>
                </a:lnTo>
                <a:lnTo>
                  <a:pt x="5542" y="15578"/>
                </a:lnTo>
                <a:lnTo>
                  <a:pt x="5535" y="15584"/>
                </a:lnTo>
                <a:lnTo>
                  <a:pt x="5533" y="15585"/>
                </a:lnTo>
                <a:lnTo>
                  <a:pt x="5533" y="15584"/>
                </a:lnTo>
                <a:cubicBezTo>
                  <a:pt x="5532" y="15582"/>
                  <a:pt x="5531" y="15580"/>
                  <a:pt x="5529" y="15580"/>
                </a:cubicBezTo>
                <a:lnTo>
                  <a:pt x="5523" y="15579"/>
                </a:lnTo>
                <a:cubicBezTo>
                  <a:pt x="5522" y="15579"/>
                  <a:pt x="5522" y="15579"/>
                  <a:pt x="5521" y="15579"/>
                </a:cubicBezTo>
                <a:lnTo>
                  <a:pt x="5510" y="15583"/>
                </a:lnTo>
                <a:cubicBezTo>
                  <a:pt x="5508" y="15584"/>
                  <a:pt x="5507" y="15586"/>
                  <a:pt x="5507" y="15589"/>
                </a:cubicBezTo>
                <a:cubicBezTo>
                  <a:pt x="5507" y="15591"/>
                  <a:pt x="5507" y="15594"/>
                  <a:pt x="5509" y="15595"/>
                </a:cubicBezTo>
                <a:lnTo>
                  <a:pt x="5511" y="15597"/>
                </a:lnTo>
                <a:lnTo>
                  <a:pt x="5497" y="15608"/>
                </a:lnTo>
                <a:lnTo>
                  <a:pt x="5492" y="15611"/>
                </a:lnTo>
                <a:cubicBezTo>
                  <a:pt x="5492" y="15611"/>
                  <a:pt x="5491" y="15611"/>
                  <a:pt x="5491" y="15611"/>
                </a:cubicBezTo>
                <a:lnTo>
                  <a:pt x="5487" y="15615"/>
                </a:lnTo>
                <a:lnTo>
                  <a:pt x="5479" y="15630"/>
                </a:lnTo>
                <a:lnTo>
                  <a:pt x="5476" y="15636"/>
                </a:lnTo>
                <a:lnTo>
                  <a:pt x="5474" y="15636"/>
                </a:lnTo>
                <a:lnTo>
                  <a:pt x="5465" y="15636"/>
                </a:lnTo>
                <a:cubicBezTo>
                  <a:pt x="5462" y="15635"/>
                  <a:pt x="5461" y="15637"/>
                  <a:pt x="5460" y="15640"/>
                </a:cubicBezTo>
                <a:lnTo>
                  <a:pt x="5459" y="15643"/>
                </a:lnTo>
                <a:cubicBezTo>
                  <a:pt x="5459" y="15643"/>
                  <a:pt x="5458" y="15642"/>
                  <a:pt x="5458" y="15642"/>
                </a:cubicBezTo>
                <a:lnTo>
                  <a:pt x="5460" y="15634"/>
                </a:lnTo>
                <a:cubicBezTo>
                  <a:pt x="5460" y="15631"/>
                  <a:pt x="5459" y="15628"/>
                  <a:pt x="5457" y="15627"/>
                </a:cubicBezTo>
                <a:lnTo>
                  <a:pt x="5444" y="15619"/>
                </a:lnTo>
                <a:lnTo>
                  <a:pt x="5437" y="15612"/>
                </a:lnTo>
                <a:lnTo>
                  <a:pt x="5435" y="15611"/>
                </a:lnTo>
                <a:lnTo>
                  <a:pt x="5436" y="15609"/>
                </a:lnTo>
                <a:cubicBezTo>
                  <a:pt x="5436" y="15608"/>
                  <a:pt x="5436" y="15607"/>
                  <a:pt x="5436" y="15606"/>
                </a:cubicBezTo>
                <a:lnTo>
                  <a:pt x="5432" y="15585"/>
                </a:lnTo>
                <a:cubicBezTo>
                  <a:pt x="5432" y="15583"/>
                  <a:pt x="5431" y="15582"/>
                  <a:pt x="5430" y="15581"/>
                </a:cubicBezTo>
                <a:lnTo>
                  <a:pt x="5415" y="15564"/>
                </a:lnTo>
                <a:lnTo>
                  <a:pt x="5413" y="15560"/>
                </a:lnTo>
                <a:cubicBezTo>
                  <a:pt x="5413" y="15560"/>
                  <a:pt x="5413" y="15559"/>
                  <a:pt x="5413" y="15559"/>
                </a:cubicBezTo>
                <a:lnTo>
                  <a:pt x="5408" y="15553"/>
                </a:lnTo>
                <a:lnTo>
                  <a:pt x="5404" y="15548"/>
                </a:lnTo>
                <a:cubicBezTo>
                  <a:pt x="5405" y="15546"/>
                  <a:pt x="5405" y="15545"/>
                  <a:pt x="5405" y="15543"/>
                </a:cubicBezTo>
                <a:lnTo>
                  <a:pt x="5405" y="15538"/>
                </a:lnTo>
                <a:lnTo>
                  <a:pt x="5405" y="15534"/>
                </a:lnTo>
                <a:cubicBezTo>
                  <a:pt x="5405" y="15531"/>
                  <a:pt x="5404" y="15528"/>
                  <a:pt x="5402" y="15527"/>
                </a:cubicBezTo>
                <a:lnTo>
                  <a:pt x="5397" y="15525"/>
                </a:lnTo>
                <a:cubicBezTo>
                  <a:pt x="5396" y="15525"/>
                  <a:pt x="5396" y="15524"/>
                  <a:pt x="5396" y="15524"/>
                </a:cubicBezTo>
                <a:lnTo>
                  <a:pt x="5384" y="15523"/>
                </a:lnTo>
                <a:lnTo>
                  <a:pt x="5380" y="15522"/>
                </a:lnTo>
                <a:lnTo>
                  <a:pt x="5383" y="15520"/>
                </a:lnTo>
                <a:cubicBezTo>
                  <a:pt x="5385" y="15519"/>
                  <a:pt x="5387" y="15516"/>
                  <a:pt x="5387" y="15514"/>
                </a:cubicBezTo>
                <a:lnTo>
                  <a:pt x="5387" y="15511"/>
                </a:lnTo>
                <a:cubicBezTo>
                  <a:pt x="5387" y="15511"/>
                  <a:pt x="5386" y="15510"/>
                  <a:pt x="5386" y="15509"/>
                </a:cubicBezTo>
                <a:cubicBezTo>
                  <a:pt x="5387" y="15507"/>
                  <a:pt x="5387" y="15504"/>
                  <a:pt x="5385" y="15502"/>
                </a:cubicBezTo>
                <a:lnTo>
                  <a:pt x="5382" y="15500"/>
                </a:lnTo>
                <a:cubicBezTo>
                  <a:pt x="5382" y="15499"/>
                  <a:pt x="5381" y="15498"/>
                  <a:pt x="5380" y="15498"/>
                </a:cubicBezTo>
                <a:lnTo>
                  <a:pt x="5378" y="15497"/>
                </a:lnTo>
                <a:cubicBezTo>
                  <a:pt x="5377" y="15497"/>
                  <a:pt x="5376" y="15497"/>
                  <a:pt x="5375" y="15497"/>
                </a:cubicBezTo>
                <a:lnTo>
                  <a:pt x="5372" y="15498"/>
                </a:lnTo>
                <a:cubicBezTo>
                  <a:pt x="5371" y="15498"/>
                  <a:pt x="5371" y="15499"/>
                  <a:pt x="5370" y="15500"/>
                </a:cubicBezTo>
                <a:lnTo>
                  <a:pt x="5370" y="15500"/>
                </a:lnTo>
                <a:lnTo>
                  <a:pt x="5368" y="15500"/>
                </a:lnTo>
                <a:cubicBezTo>
                  <a:pt x="5368" y="15500"/>
                  <a:pt x="5368" y="15499"/>
                  <a:pt x="5368" y="15499"/>
                </a:cubicBezTo>
                <a:lnTo>
                  <a:pt x="5366" y="15497"/>
                </a:lnTo>
                <a:lnTo>
                  <a:pt x="5367" y="15495"/>
                </a:lnTo>
                <a:cubicBezTo>
                  <a:pt x="5367" y="15494"/>
                  <a:pt x="5368" y="15494"/>
                  <a:pt x="5368" y="15492"/>
                </a:cubicBezTo>
                <a:lnTo>
                  <a:pt x="5368" y="15487"/>
                </a:lnTo>
                <a:cubicBezTo>
                  <a:pt x="5368" y="15486"/>
                  <a:pt x="5367" y="15485"/>
                  <a:pt x="5367" y="15484"/>
                </a:cubicBezTo>
                <a:lnTo>
                  <a:pt x="5365" y="15480"/>
                </a:lnTo>
                <a:cubicBezTo>
                  <a:pt x="5365" y="15479"/>
                  <a:pt x="5364" y="15479"/>
                  <a:pt x="5363" y="15478"/>
                </a:cubicBezTo>
                <a:lnTo>
                  <a:pt x="5360" y="15475"/>
                </a:lnTo>
                <a:cubicBezTo>
                  <a:pt x="5359" y="15474"/>
                  <a:pt x="5358" y="15474"/>
                  <a:pt x="5356" y="15475"/>
                </a:cubicBezTo>
                <a:lnTo>
                  <a:pt x="5353" y="15475"/>
                </a:lnTo>
                <a:cubicBezTo>
                  <a:pt x="5352" y="15476"/>
                  <a:pt x="5351" y="15477"/>
                  <a:pt x="5351" y="15478"/>
                </a:cubicBezTo>
                <a:lnTo>
                  <a:pt x="5348" y="15481"/>
                </a:lnTo>
                <a:cubicBezTo>
                  <a:pt x="5346" y="15481"/>
                  <a:pt x="5344" y="15482"/>
                  <a:pt x="5343" y="15484"/>
                </a:cubicBezTo>
                <a:lnTo>
                  <a:pt x="5337" y="15491"/>
                </a:lnTo>
                <a:cubicBezTo>
                  <a:pt x="5337" y="15490"/>
                  <a:pt x="5337" y="15490"/>
                  <a:pt x="5337" y="15489"/>
                </a:cubicBezTo>
                <a:lnTo>
                  <a:pt x="5335" y="15482"/>
                </a:lnTo>
                <a:cubicBezTo>
                  <a:pt x="5335" y="15480"/>
                  <a:pt x="5333" y="15478"/>
                  <a:pt x="5332" y="15477"/>
                </a:cubicBezTo>
                <a:lnTo>
                  <a:pt x="5327" y="15476"/>
                </a:lnTo>
                <a:cubicBezTo>
                  <a:pt x="5325" y="15476"/>
                  <a:pt x="5323" y="15477"/>
                  <a:pt x="5322" y="15479"/>
                </a:cubicBezTo>
                <a:lnTo>
                  <a:pt x="5317" y="15488"/>
                </a:lnTo>
                <a:cubicBezTo>
                  <a:pt x="5317" y="15488"/>
                  <a:pt x="5316" y="15487"/>
                  <a:pt x="5316" y="15487"/>
                </a:cubicBezTo>
                <a:lnTo>
                  <a:pt x="5314" y="15487"/>
                </a:lnTo>
                <a:cubicBezTo>
                  <a:pt x="5313" y="15487"/>
                  <a:pt x="5313" y="15488"/>
                  <a:pt x="5312" y="15488"/>
                </a:cubicBezTo>
                <a:lnTo>
                  <a:pt x="5309" y="15491"/>
                </a:lnTo>
                <a:lnTo>
                  <a:pt x="5289" y="15501"/>
                </a:lnTo>
                <a:cubicBezTo>
                  <a:pt x="5289" y="15501"/>
                  <a:pt x="5288" y="15501"/>
                  <a:pt x="5288" y="15501"/>
                </a:cubicBezTo>
                <a:lnTo>
                  <a:pt x="5286" y="15503"/>
                </a:lnTo>
                <a:cubicBezTo>
                  <a:pt x="5286" y="15503"/>
                  <a:pt x="5286" y="15503"/>
                  <a:pt x="5285" y="15504"/>
                </a:cubicBezTo>
                <a:lnTo>
                  <a:pt x="5284" y="15506"/>
                </a:lnTo>
                <a:cubicBezTo>
                  <a:pt x="5284" y="15506"/>
                  <a:pt x="5283" y="15506"/>
                  <a:pt x="5283" y="15505"/>
                </a:cubicBezTo>
                <a:cubicBezTo>
                  <a:pt x="5283" y="15503"/>
                  <a:pt x="5281" y="15501"/>
                  <a:pt x="5279" y="15501"/>
                </a:cubicBezTo>
                <a:lnTo>
                  <a:pt x="5277" y="15501"/>
                </a:lnTo>
                <a:lnTo>
                  <a:pt x="5269" y="15495"/>
                </a:lnTo>
                <a:cubicBezTo>
                  <a:pt x="5269" y="15494"/>
                  <a:pt x="5268" y="15494"/>
                  <a:pt x="5267" y="15494"/>
                </a:cubicBezTo>
                <a:lnTo>
                  <a:pt x="5261" y="15493"/>
                </a:lnTo>
                <a:lnTo>
                  <a:pt x="5260" y="15492"/>
                </a:lnTo>
                <a:cubicBezTo>
                  <a:pt x="5259" y="15492"/>
                  <a:pt x="5258" y="15491"/>
                  <a:pt x="5257" y="15491"/>
                </a:cubicBezTo>
                <a:lnTo>
                  <a:pt x="5255" y="15491"/>
                </a:lnTo>
                <a:cubicBezTo>
                  <a:pt x="5253" y="15491"/>
                  <a:pt x="5251" y="15493"/>
                  <a:pt x="5250" y="15495"/>
                </a:cubicBezTo>
                <a:lnTo>
                  <a:pt x="5245" y="15509"/>
                </a:lnTo>
                <a:lnTo>
                  <a:pt x="5239" y="15512"/>
                </a:lnTo>
                <a:cubicBezTo>
                  <a:pt x="5238" y="15512"/>
                  <a:pt x="5238" y="15513"/>
                  <a:pt x="5237" y="15514"/>
                </a:cubicBezTo>
                <a:lnTo>
                  <a:pt x="5235" y="15518"/>
                </a:lnTo>
                <a:cubicBezTo>
                  <a:pt x="5234" y="15519"/>
                  <a:pt x="5233" y="15521"/>
                  <a:pt x="5233" y="15523"/>
                </a:cubicBezTo>
                <a:lnTo>
                  <a:pt x="5235" y="15531"/>
                </a:lnTo>
                <a:cubicBezTo>
                  <a:pt x="5235" y="15532"/>
                  <a:pt x="5235" y="15533"/>
                  <a:pt x="5235" y="15534"/>
                </a:cubicBezTo>
                <a:lnTo>
                  <a:pt x="5241" y="15543"/>
                </a:lnTo>
                <a:lnTo>
                  <a:pt x="5238" y="15543"/>
                </a:lnTo>
                <a:cubicBezTo>
                  <a:pt x="5236" y="15544"/>
                  <a:pt x="5235" y="15545"/>
                  <a:pt x="5234" y="15548"/>
                </a:cubicBezTo>
                <a:lnTo>
                  <a:pt x="5233" y="15551"/>
                </a:lnTo>
                <a:cubicBezTo>
                  <a:pt x="5232" y="15552"/>
                  <a:pt x="5232" y="15553"/>
                  <a:pt x="5233" y="15554"/>
                </a:cubicBezTo>
                <a:lnTo>
                  <a:pt x="5235" y="15568"/>
                </a:lnTo>
                <a:lnTo>
                  <a:pt x="5231" y="15568"/>
                </a:lnTo>
                <a:lnTo>
                  <a:pt x="5229" y="15567"/>
                </a:lnTo>
                <a:lnTo>
                  <a:pt x="5229" y="15564"/>
                </a:lnTo>
                <a:cubicBezTo>
                  <a:pt x="5229" y="15562"/>
                  <a:pt x="5229" y="15559"/>
                  <a:pt x="5228" y="15558"/>
                </a:cubicBezTo>
                <a:cubicBezTo>
                  <a:pt x="5226" y="15557"/>
                  <a:pt x="5225" y="15557"/>
                  <a:pt x="5223" y="15557"/>
                </a:cubicBezTo>
                <a:lnTo>
                  <a:pt x="5215" y="15560"/>
                </a:lnTo>
                <a:lnTo>
                  <a:pt x="5214" y="15560"/>
                </a:lnTo>
                <a:lnTo>
                  <a:pt x="5207" y="15553"/>
                </a:lnTo>
                <a:cubicBezTo>
                  <a:pt x="5207" y="15553"/>
                  <a:pt x="5206" y="15552"/>
                  <a:pt x="5205" y="15552"/>
                </a:cubicBezTo>
                <a:lnTo>
                  <a:pt x="5203" y="15551"/>
                </a:lnTo>
                <a:cubicBezTo>
                  <a:pt x="5202" y="15550"/>
                  <a:pt x="5201" y="15550"/>
                  <a:pt x="5200" y="15550"/>
                </a:cubicBezTo>
                <a:lnTo>
                  <a:pt x="5190" y="15551"/>
                </a:lnTo>
                <a:lnTo>
                  <a:pt x="5188" y="15550"/>
                </a:lnTo>
                <a:lnTo>
                  <a:pt x="5186" y="15546"/>
                </a:lnTo>
                <a:cubicBezTo>
                  <a:pt x="5184" y="15544"/>
                  <a:pt x="5182" y="15542"/>
                  <a:pt x="5180" y="15543"/>
                </a:cubicBezTo>
                <a:cubicBezTo>
                  <a:pt x="5178" y="15544"/>
                  <a:pt x="5176" y="15547"/>
                  <a:pt x="5176" y="15550"/>
                </a:cubicBezTo>
                <a:cubicBezTo>
                  <a:pt x="5176" y="15550"/>
                  <a:pt x="5176" y="15551"/>
                  <a:pt x="5175" y="15551"/>
                </a:cubicBezTo>
                <a:cubicBezTo>
                  <a:pt x="5174" y="15551"/>
                  <a:pt x="5172" y="15552"/>
                  <a:pt x="5172" y="15554"/>
                </a:cubicBezTo>
                <a:lnTo>
                  <a:pt x="5170" y="15560"/>
                </a:lnTo>
                <a:cubicBezTo>
                  <a:pt x="5170" y="15560"/>
                  <a:pt x="5170" y="15561"/>
                  <a:pt x="5170" y="15561"/>
                </a:cubicBezTo>
                <a:lnTo>
                  <a:pt x="5169" y="15566"/>
                </a:lnTo>
                <a:cubicBezTo>
                  <a:pt x="5168" y="15566"/>
                  <a:pt x="5166" y="15567"/>
                  <a:pt x="5165" y="15569"/>
                </a:cubicBezTo>
                <a:cubicBezTo>
                  <a:pt x="5165" y="15569"/>
                  <a:pt x="5164" y="15571"/>
                  <a:pt x="5164" y="15572"/>
                </a:cubicBezTo>
                <a:cubicBezTo>
                  <a:pt x="5163" y="15571"/>
                  <a:pt x="5163" y="15570"/>
                  <a:pt x="5162" y="15570"/>
                </a:cubicBezTo>
                <a:lnTo>
                  <a:pt x="5157" y="15569"/>
                </a:lnTo>
                <a:cubicBezTo>
                  <a:pt x="5156" y="15568"/>
                  <a:pt x="5154" y="15568"/>
                  <a:pt x="5153" y="15569"/>
                </a:cubicBezTo>
                <a:lnTo>
                  <a:pt x="5150" y="15571"/>
                </a:lnTo>
                <a:lnTo>
                  <a:pt x="5149" y="15569"/>
                </a:lnTo>
                <a:cubicBezTo>
                  <a:pt x="5149" y="15568"/>
                  <a:pt x="5148" y="15568"/>
                  <a:pt x="5148" y="15568"/>
                </a:cubicBezTo>
                <a:cubicBezTo>
                  <a:pt x="5148" y="15567"/>
                  <a:pt x="5149" y="15567"/>
                  <a:pt x="5149" y="15566"/>
                </a:cubicBezTo>
                <a:lnTo>
                  <a:pt x="5149" y="15564"/>
                </a:lnTo>
                <a:cubicBezTo>
                  <a:pt x="5149" y="15561"/>
                  <a:pt x="5148" y="15559"/>
                  <a:pt x="5146" y="15558"/>
                </a:cubicBezTo>
                <a:lnTo>
                  <a:pt x="5147" y="15552"/>
                </a:lnTo>
                <a:cubicBezTo>
                  <a:pt x="5147" y="15550"/>
                  <a:pt x="5146" y="15548"/>
                  <a:pt x="5145" y="15547"/>
                </a:cubicBezTo>
                <a:lnTo>
                  <a:pt x="5144" y="15545"/>
                </a:lnTo>
                <a:cubicBezTo>
                  <a:pt x="5142" y="15544"/>
                  <a:pt x="5140" y="15543"/>
                  <a:pt x="5139" y="15543"/>
                </a:cubicBezTo>
                <a:lnTo>
                  <a:pt x="5130" y="15547"/>
                </a:lnTo>
                <a:cubicBezTo>
                  <a:pt x="5129" y="15547"/>
                  <a:pt x="5129" y="15547"/>
                  <a:pt x="5129" y="15548"/>
                </a:cubicBezTo>
                <a:lnTo>
                  <a:pt x="5124" y="15552"/>
                </a:lnTo>
                <a:lnTo>
                  <a:pt x="5119" y="15553"/>
                </a:lnTo>
                <a:cubicBezTo>
                  <a:pt x="5118" y="15554"/>
                  <a:pt x="5116" y="15555"/>
                  <a:pt x="5115" y="15556"/>
                </a:cubicBezTo>
                <a:cubicBezTo>
                  <a:pt x="5115" y="15558"/>
                  <a:pt x="5114" y="15559"/>
                  <a:pt x="5115" y="15560"/>
                </a:cubicBezTo>
                <a:lnTo>
                  <a:pt x="5113" y="15560"/>
                </a:lnTo>
                <a:cubicBezTo>
                  <a:pt x="5112" y="15560"/>
                  <a:pt x="5111" y="15561"/>
                  <a:pt x="5110" y="15561"/>
                </a:cubicBezTo>
                <a:lnTo>
                  <a:pt x="5110" y="15561"/>
                </a:lnTo>
                <a:cubicBezTo>
                  <a:pt x="5109" y="15561"/>
                  <a:pt x="5108" y="15560"/>
                  <a:pt x="5107" y="15560"/>
                </a:cubicBezTo>
                <a:lnTo>
                  <a:pt x="5101" y="15560"/>
                </a:lnTo>
                <a:cubicBezTo>
                  <a:pt x="5101" y="15560"/>
                  <a:pt x="5100" y="15560"/>
                  <a:pt x="5100" y="15560"/>
                </a:cubicBezTo>
                <a:lnTo>
                  <a:pt x="5094" y="15561"/>
                </a:lnTo>
                <a:lnTo>
                  <a:pt x="5087" y="15564"/>
                </a:lnTo>
                <a:lnTo>
                  <a:pt x="5083" y="15569"/>
                </a:lnTo>
                <a:lnTo>
                  <a:pt x="5078" y="15575"/>
                </a:lnTo>
                <a:cubicBezTo>
                  <a:pt x="5078" y="15576"/>
                  <a:pt x="5077" y="15577"/>
                  <a:pt x="5077" y="15577"/>
                </a:cubicBezTo>
                <a:lnTo>
                  <a:pt x="5077" y="15580"/>
                </a:lnTo>
                <a:lnTo>
                  <a:pt x="5075" y="15580"/>
                </a:lnTo>
                <a:cubicBezTo>
                  <a:pt x="5074" y="15580"/>
                  <a:pt x="5073" y="15580"/>
                  <a:pt x="5072" y="15580"/>
                </a:cubicBezTo>
                <a:lnTo>
                  <a:pt x="5070" y="15581"/>
                </a:lnTo>
                <a:cubicBezTo>
                  <a:pt x="5069" y="15581"/>
                  <a:pt x="5069" y="15581"/>
                  <a:pt x="5068" y="15581"/>
                </a:cubicBezTo>
                <a:lnTo>
                  <a:pt x="5064" y="15585"/>
                </a:lnTo>
                <a:cubicBezTo>
                  <a:pt x="5064" y="15583"/>
                  <a:pt x="5064" y="15581"/>
                  <a:pt x="5063" y="15579"/>
                </a:cubicBezTo>
                <a:lnTo>
                  <a:pt x="5059" y="15572"/>
                </a:lnTo>
                <a:cubicBezTo>
                  <a:pt x="5058" y="15570"/>
                  <a:pt x="5056" y="15569"/>
                  <a:pt x="5055" y="15569"/>
                </a:cubicBezTo>
                <a:lnTo>
                  <a:pt x="5049" y="15569"/>
                </a:lnTo>
                <a:cubicBezTo>
                  <a:pt x="5048" y="15569"/>
                  <a:pt x="5047" y="15569"/>
                  <a:pt x="5046" y="15569"/>
                </a:cubicBezTo>
                <a:lnTo>
                  <a:pt x="5039" y="15573"/>
                </a:lnTo>
                <a:lnTo>
                  <a:pt x="5033" y="15578"/>
                </a:lnTo>
                <a:lnTo>
                  <a:pt x="5026" y="15580"/>
                </a:lnTo>
                <a:cubicBezTo>
                  <a:pt x="5024" y="15580"/>
                  <a:pt x="5023" y="15583"/>
                  <a:pt x="5023" y="15586"/>
                </a:cubicBezTo>
                <a:lnTo>
                  <a:pt x="5023" y="15589"/>
                </a:lnTo>
                <a:lnTo>
                  <a:pt x="5017" y="15592"/>
                </a:lnTo>
                <a:lnTo>
                  <a:pt x="5012" y="15593"/>
                </a:lnTo>
                <a:lnTo>
                  <a:pt x="4993" y="15593"/>
                </a:lnTo>
                <a:cubicBezTo>
                  <a:pt x="4991" y="15593"/>
                  <a:pt x="4988" y="15596"/>
                  <a:pt x="4988" y="15599"/>
                </a:cubicBezTo>
                <a:lnTo>
                  <a:pt x="4988" y="15603"/>
                </a:lnTo>
                <a:cubicBezTo>
                  <a:pt x="4988" y="15603"/>
                  <a:pt x="4988" y="15603"/>
                  <a:pt x="4988" y="15603"/>
                </a:cubicBezTo>
                <a:lnTo>
                  <a:pt x="4986" y="15603"/>
                </a:lnTo>
                <a:cubicBezTo>
                  <a:pt x="4985" y="15603"/>
                  <a:pt x="4984" y="15603"/>
                  <a:pt x="4983" y="15604"/>
                </a:cubicBezTo>
                <a:lnTo>
                  <a:pt x="4979" y="15607"/>
                </a:lnTo>
                <a:cubicBezTo>
                  <a:pt x="4978" y="15608"/>
                  <a:pt x="4977" y="15612"/>
                  <a:pt x="4978" y="15615"/>
                </a:cubicBezTo>
                <a:lnTo>
                  <a:pt x="4978" y="15617"/>
                </a:lnTo>
                <a:lnTo>
                  <a:pt x="4975" y="15616"/>
                </a:lnTo>
                <a:cubicBezTo>
                  <a:pt x="4974" y="15616"/>
                  <a:pt x="4974" y="15616"/>
                  <a:pt x="4973" y="15616"/>
                </a:cubicBezTo>
                <a:lnTo>
                  <a:pt x="4964" y="15617"/>
                </a:lnTo>
                <a:lnTo>
                  <a:pt x="4959" y="15620"/>
                </a:lnTo>
                <a:cubicBezTo>
                  <a:pt x="4959" y="15620"/>
                  <a:pt x="4958" y="15620"/>
                  <a:pt x="4958" y="15620"/>
                </a:cubicBezTo>
                <a:lnTo>
                  <a:pt x="4955" y="15623"/>
                </a:lnTo>
                <a:cubicBezTo>
                  <a:pt x="4953" y="15622"/>
                  <a:pt x="4951" y="15623"/>
                  <a:pt x="4950" y="15625"/>
                </a:cubicBezTo>
                <a:lnTo>
                  <a:pt x="4945" y="15634"/>
                </a:lnTo>
                <a:lnTo>
                  <a:pt x="4938" y="15649"/>
                </a:lnTo>
                <a:cubicBezTo>
                  <a:pt x="4938" y="15649"/>
                  <a:pt x="4938" y="15650"/>
                  <a:pt x="4938" y="15650"/>
                </a:cubicBezTo>
                <a:lnTo>
                  <a:pt x="4936" y="15664"/>
                </a:lnTo>
                <a:cubicBezTo>
                  <a:pt x="4935" y="15667"/>
                  <a:pt x="4936" y="15670"/>
                  <a:pt x="4938" y="15671"/>
                </a:cubicBezTo>
                <a:lnTo>
                  <a:pt x="4938" y="15672"/>
                </a:lnTo>
                <a:cubicBezTo>
                  <a:pt x="4938" y="15672"/>
                  <a:pt x="4938" y="15673"/>
                  <a:pt x="4938" y="15674"/>
                </a:cubicBezTo>
                <a:lnTo>
                  <a:pt x="4934" y="15680"/>
                </a:lnTo>
                <a:cubicBezTo>
                  <a:pt x="4934" y="15681"/>
                  <a:pt x="4934" y="15681"/>
                  <a:pt x="4934" y="15682"/>
                </a:cubicBezTo>
                <a:lnTo>
                  <a:pt x="4932" y="15692"/>
                </a:lnTo>
                <a:lnTo>
                  <a:pt x="4933" y="15701"/>
                </a:lnTo>
                <a:cubicBezTo>
                  <a:pt x="4933" y="15702"/>
                  <a:pt x="4934" y="15703"/>
                  <a:pt x="4934" y="15704"/>
                </a:cubicBezTo>
                <a:lnTo>
                  <a:pt x="4937" y="15714"/>
                </a:lnTo>
                <a:cubicBezTo>
                  <a:pt x="4936" y="15714"/>
                  <a:pt x="4935" y="15715"/>
                  <a:pt x="4934" y="15717"/>
                </a:cubicBezTo>
                <a:cubicBezTo>
                  <a:pt x="4934" y="15718"/>
                  <a:pt x="4933" y="15720"/>
                  <a:pt x="4933" y="15722"/>
                </a:cubicBezTo>
                <a:lnTo>
                  <a:pt x="4935" y="15732"/>
                </a:lnTo>
                <a:cubicBezTo>
                  <a:pt x="4935" y="15733"/>
                  <a:pt x="4935" y="15733"/>
                  <a:pt x="4936" y="15734"/>
                </a:cubicBezTo>
                <a:lnTo>
                  <a:pt x="4938" y="15738"/>
                </a:lnTo>
                <a:cubicBezTo>
                  <a:pt x="4938" y="15740"/>
                  <a:pt x="4939" y="15741"/>
                  <a:pt x="4940" y="15742"/>
                </a:cubicBezTo>
                <a:lnTo>
                  <a:pt x="4943" y="15743"/>
                </a:lnTo>
                <a:cubicBezTo>
                  <a:pt x="4944" y="15744"/>
                  <a:pt x="4945" y="15743"/>
                  <a:pt x="4945" y="15743"/>
                </a:cubicBezTo>
                <a:lnTo>
                  <a:pt x="4958" y="15744"/>
                </a:lnTo>
                <a:cubicBezTo>
                  <a:pt x="4959" y="15744"/>
                  <a:pt x="4960" y="15744"/>
                  <a:pt x="4960" y="15743"/>
                </a:cubicBezTo>
                <a:lnTo>
                  <a:pt x="4963" y="15742"/>
                </a:lnTo>
                <a:cubicBezTo>
                  <a:pt x="4964" y="15741"/>
                  <a:pt x="4965" y="15739"/>
                  <a:pt x="4965" y="15737"/>
                </a:cubicBezTo>
                <a:lnTo>
                  <a:pt x="4965" y="15735"/>
                </a:lnTo>
                <a:lnTo>
                  <a:pt x="4974" y="15739"/>
                </a:lnTo>
                <a:lnTo>
                  <a:pt x="4978" y="15740"/>
                </a:lnTo>
                <a:cubicBezTo>
                  <a:pt x="4979" y="15740"/>
                  <a:pt x="4979" y="15741"/>
                  <a:pt x="4980" y="15741"/>
                </a:cubicBezTo>
                <a:lnTo>
                  <a:pt x="4985" y="15740"/>
                </a:lnTo>
                <a:cubicBezTo>
                  <a:pt x="4985" y="15740"/>
                  <a:pt x="4986" y="15740"/>
                  <a:pt x="4986" y="15739"/>
                </a:cubicBezTo>
                <a:lnTo>
                  <a:pt x="4989" y="15738"/>
                </a:lnTo>
                <a:lnTo>
                  <a:pt x="4985" y="15751"/>
                </a:lnTo>
                <a:cubicBezTo>
                  <a:pt x="4985" y="15753"/>
                  <a:pt x="4985" y="15754"/>
                  <a:pt x="4985" y="15755"/>
                </a:cubicBezTo>
                <a:lnTo>
                  <a:pt x="4985" y="15756"/>
                </a:lnTo>
                <a:lnTo>
                  <a:pt x="4984" y="15755"/>
                </a:lnTo>
                <a:cubicBezTo>
                  <a:pt x="4983" y="15755"/>
                  <a:pt x="4983" y="15755"/>
                  <a:pt x="4983" y="15755"/>
                </a:cubicBezTo>
                <a:lnTo>
                  <a:pt x="4981" y="15755"/>
                </a:lnTo>
                <a:cubicBezTo>
                  <a:pt x="4980" y="15755"/>
                  <a:pt x="4978" y="15755"/>
                  <a:pt x="4978" y="15755"/>
                </a:cubicBezTo>
                <a:lnTo>
                  <a:pt x="4975" y="15758"/>
                </a:lnTo>
                <a:cubicBezTo>
                  <a:pt x="4973" y="15759"/>
                  <a:pt x="4972" y="15762"/>
                  <a:pt x="4972" y="15764"/>
                </a:cubicBezTo>
                <a:lnTo>
                  <a:pt x="4973" y="15768"/>
                </a:lnTo>
                <a:lnTo>
                  <a:pt x="4972" y="15772"/>
                </a:lnTo>
                <a:cubicBezTo>
                  <a:pt x="4972" y="15774"/>
                  <a:pt x="4973" y="15776"/>
                  <a:pt x="4974" y="15777"/>
                </a:cubicBezTo>
                <a:cubicBezTo>
                  <a:pt x="4975" y="15779"/>
                  <a:pt x="4976" y="15780"/>
                  <a:pt x="4978" y="15780"/>
                </a:cubicBezTo>
                <a:lnTo>
                  <a:pt x="4990" y="15781"/>
                </a:lnTo>
                <a:cubicBezTo>
                  <a:pt x="4990" y="15781"/>
                  <a:pt x="4990" y="15781"/>
                  <a:pt x="4990" y="15782"/>
                </a:cubicBezTo>
                <a:lnTo>
                  <a:pt x="4988" y="15788"/>
                </a:lnTo>
                <a:cubicBezTo>
                  <a:pt x="4988" y="15789"/>
                  <a:pt x="4988" y="15790"/>
                  <a:pt x="4988" y="15791"/>
                </a:cubicBezTo>
                <a:lnTo>
                  <a:pt x="4989" y="15796"/>
                </a:lnTo>
                <a:lnTo>
                  <a:pt x="4992" y="15803"/>
                </a:lnTo>
                <a:lnTo>
                  <a:pt x="4990" y="15814"/>
                </a:lnTo>
                <a:cubicBezTo>
                  <a:pt x="4989" y="15816"/>
                  <a:pt x="4989" y="15819"/>
                  <a:pt x="4991" y="15820"/>
                </a:cubicBezTo>
                <a:cubicBezTo>
                  <a:pt x="4992" y="15822"/>
                  <a:pt x="4995" y="15823"/>
                  <a:pt x="4997" y="15822"/>
                </a:cubicBezTo>
                <a:lnTo>
                  <a:pt x="5003" y="15819"/>
                </a:lnTo>
                <a:cubicBezTo>
                  <a:pt x="5004" y="15819"/>
                  <a:pt x="5005" y="15817"/>
                  <a:pt x="5005" y="15816"/>
                </a:cubicBezTo>
                <a:lnTo>
                  <a:pt x="5011" y="15806"/>
                </a:lnTo>
                <a:lnTo>
                  <a:pt x="5014" y="15796"/>
                </a:lnTo>
                <a:lnTo>
                  <a:pt x="5016" y="15790"/>
                </a:lnTo>
                <a:lnTo>
                  <a:pt x="5019" y="15789"/>
                </a:lnTo>
                <a:lnTo>
                  <a:pt x="5030" y="15798"/>
                </a:lnTo>
                <a:cubicBezTo>
                  <a:pt x="5032" y="15799"/>
                  <a:pt x="5033" y="15799"/>
                  <a:pt x="5035" y="15798"/>
                </a:cubicBezTo>
                <a:lnTo>
                  <a:pt x="5037" y="15797"/>
                </a:lnTo>
                <a:lnTo>
                  <a:pt x="5038" y="15802"/>
                </a:lnTo>
                <a:cubicBezTo>
                  <a:pt x="5039" y="15802"/>
                  <a:pt x="5039" y="15803"/>
                  <a:pt x="5040" y="15803"/>
                </a:cubicBezTo>
                <a:lnTo>
                  <a:pt x="5042" y="15805"/>
                </a:lnTo>
                <a:cubicBezTo>
                  <a:pt x="5042" y="15805"/>
                  <a:pt x="5043" y="15805"/>
                  <a:pt x="5044" y="15806"/>
                </a:cubicBezTo>
                <a:lnTo>
                  <a:pt x="5052" y="15808"/>
                </a:lnTo>
                <a:lnTo>
                  <a:pt x="5054" y="15810"/>
                </a:lnTo>
                <a:lnTo>
                  <a:pt x="5055" y="15819"/>
                </a:lnTo>
                <a:lnTo>
                  <a:pt x="5056" y="15823"/>
                </a:lnTo>
                <a:cubicBezTo>
                  <a:pt x="5056" y="15823"/>
                  <a:pt x="5056" y="15824"/>
                  <a:pt x="5056" y="15825"/>
                </a:cubicBezTo>
                <a:lnTo>
                  <a:pt x="5059" y="15829"/>
                </a:lnTo>
                <a:lnTo>
                  <a:pt x="5060" y="15832"/>
                </a:lnTo>
                <a:lnTo>
                  <a:pt x="5058" y="15843"/>
                </a:lnTo>
                <a:lnTo>
                  <a:pt x="5057" y="15844"/>
                </a:lnTo>
                <a:lnTo>
                  <a:pt x="5045" y="15839"/>
                </a:lnTo>
                <a:cubicBezTo>
                  <a:pt x="5044" y="15838"/>
                  <a:pt x="5043" y="15839"/>
                  <a:pt x="5042" y="15839"/>
                </a:cubicBezTo>
                <a:lnTo>
                  <a:pt x="4964" y="15861"/>
                </a:lnTo>
                <a:lnTo>
                  <a:pt x="4964" y="15861"/>
                </a:lnTo>
                <a:cubicBezTo>
                  <a:pt x="4963" y="15859"/>
                  <a:pt x="4960" y="15858"/>
                  <a:pt x="4958" y="15858"/>
                </a:cubicBezTo>
                <a:cubicBezTo>
                  <a:pt x="4957" y="15858"/>
                  <a:pt x="4956" y="15859"/>
                  <a:pt x="4955" y="15861"/>
                </a:cubicBezTo>
                <a:lnTo>
                  <a:pt x="4954" y="15862"/>
                </a:lnTo>
                <a:cubicBezTo>
                  <a:pt x="4954" y="15863"/>
                  <a:pt x="4953" y="15864"/>
                  <a:pt x="4953" y="15865"/>
                </a:cubicBezTo>
                <a:lnTo>
                  <a:pt x="4950" y="15873"/>
                </a:lnTo>
                <a:lnTo>
                  <a:pt x="4949" y="15876"/>
                </a:lnTo>
                <a:cubicBezTo>
                  <a:pt x="4947" y="15877"/>
                  <a:pt x="4947" y="15880"/>
                  <a:pt x="4947" y="15882"/>
                </a:cubicBezTo>
                <a:cubicBezTo>
                  <a:pt x="4947" y="15885"/>
                  <a:pt x="4949" y="15887"/>
                  <a:pt x="4951" y="15887"/>
                </a:cubicBezTo>
                <a:lnTo>
                  <a:pt x="4969" y="15894"/>
                </a:lnTo>
                <a:cubicBezTo>
                  <a:pt x="4970" y="15894"/>
                  <a:pt x="4971" y="15894"/>
                  <a:pt x="4971" y="15894"/>
                </a:cubicBezTo>
                <a:lnTo>
                  <a:pt x="4978" y="15893"/>
                </a:lnTo>
                <a:lnTo>
                  <a:pt x="4981" y="15894"/>
                </a:lnTo>
                <a:lnTo>
                  <a:pt x="4988" y="15902"/>
                </a:lnTo>
                <a:cubicBezTo>
                  <a:pt x="4989" y="15904"/>
                  <a:pt x="4991" y="15904"/>
                  <a:pt x="4993" y="15903"/>
                </a:cubicBezTo>
                <a:lnTo>
                  <a:pt x="4997" y="15900"/>
                </a:lnTo>
                <a:cubicBezTo>
                  <a:pt x="4997" y="15900"/>
                  <a:pt x="4998" y="15900"/>
                  <a:pt x="4998" y="15899"/>
                </a:cubicBezTo>
                <a:lnTo>
                  <a:pt x="5001" y="15895"/>
                </a:lnTo>
                <a:lnTo>
                  <a:pt x="5021" y="15916"/>
                </a:lnTo>
                <a:lnTo>
                  <a:pt x="5033" y="15934"/>
                </a:lnTo>
                <a:lnTo>
                  <a:pt x="5036" y="15942"/>
                </a:lnTo>
                <a:lnTo>
                  <a:pt x="5038" y="15955"/>
                </a:lnTo>
                <a:lnTo>
                  <a:pt x="5042" y="15966"/>
                </a:lnTo>
                <a:lnTo>
                  <a:pt x="5043" y="15971"/>
                </a:lnTo>
                <a:cubicBezTo>
                  <a:pt x="5042" y="15971"/>
                  <a:pt x="5040" y="15971"/>
                  <a:pt x="5040" y="15971"/>
                </a:cubicBezTo>
                <a:lnTo>
                  <a:pt x="5038" y="15973"/>
                </a:lnTo>
                <a:cubicBezTo>
                  <a:pt x="5037" y="15974"/>
                  <a:pt x="5036" y="15975"/>
                  <a:pt x="5036" y="15977"/>
                </a:cubicBezTo>
                <a:lnTo>
                  <a:pt x="5036" y="15980"/>
                </a:lnTo>
                <a:cubicBezTo>
                  <a:pt x="5036" y="15980"/>
                  <a:pt x="5035" y="15981"/>
                  <a:pt x="5035" y="15982"/>
                </a:cubicBezTo>
                <a:lnTo>
                  <a:pt x="5036" y="15988"/>
                </a:lnTo>
                <a:lnTo>
                  <a:pt x="5036" y="15991"/>
                </a:lnTo>
                <a:cubicBezTo>
                  <a:pt x="5036" y="15993"/>
                  <a:pt x="5036" y="15994"/>
                  <a:pt x="5037" y="15996"/>
                </a:cubicBezTo>
                <a:cubicBezTo>
                  <a:pt x="5038" y="15997"/>
                  <a:pt x="5040" y="15998"/>
                  <a:pt x="5041" y="15998"/>
                </a:cubicBezTo>
                <a:lnTo>
                  <a:pt x="5077" y="16000"/>
                </a:lnTo>
                <a:cubicBezTo>
                  <a:pt x="5078" y="16000"/>
                  <a:pt x="5079" y="16000"/>
                  <a:pt x="5079" y="16000"/>
                </a:cubicBezTo>
                <a:lnTo>
                  <a:pt x="5085" y="15997"/>
                </a:lnTo>
                <a:cubicBezTo>
                  <a:pt x="5086" y="15997"/>
                  <a:pt x="5086" y="15997"/>
                  <a:pt x="5087" y="15997"/>
                </a:cubicBezTo>
                <a:lnTo>
                  <a:pt x="5091" y="15993"/>
                </a:lnTo>
                <a:lnTo>
                  <a:pt x="5099" y="15983"/>
                </a:lnTo>
                <a:cubicBezTo>
                  <a:pt x="5100" y="15982"/>
                  <a:pt x="5101" y="15980"/>
                  <a:pt x="5101" y="15979"/>
                </a:cubicBezTo>
                <a:lnTo>
                  <a:pt x="5101" y="15975"/>
                </a:lnTo>
                <a:cubicBezTo>
                  <a:pt x="5101" y="15974"/>
                  <a:pt x="5100" y="15973"/>
                  <a:pt x="5100" y="15972"/>
                </a:cubicBezTo>
                <a:lnTo>
                  <a:pt x="5103" y="15969"/>
                </a:lnTo>
                <a:lnTo>
                  <a:pt x="5106" y="15968"/>
                </a:lnTo>
                <a:cubicBezTo>
                  <a:pt x="5108" y="15968"/>
                  <a:pt x="5109" y="15967"/>
                  <a:pt x="5110" y="15966"/>
                </a:cubicBezTo>
                <a:lnTo>
                  <a:pt x="5113" y="15966"/>
                </a:lnTo>
                <a:lnTo>
                  <a:pt x="5115" y="15967"/>
                </a:lnTo>
                <a:lnTo>
                  <a:pt x="5122" y="15974"/>
                </a:lnTo>
                <a:cubicBezTo>
                  <a:pt x="5123" y="15975"/>
                  <a:pt x="5124" y="15975"/>
                  <a:pt x="5125" y="15975"/>
                </a:cubicBezTo>
                <a:lnTo>
                  <a:pt x="5130" y="15976"/>
                </a:lnTo>
                <a:cubicBezTo>
                  <a:pt x="5132" y="15977"/>
                  <a:pt x="5134" y="15976"/>
                  <a:pt x="5136" y="15975"/>
                </a:cubicBezTo>
                <a:lnTo>
                  <a:pt x="5141" y="15967"/>
                </a:lnTo>
                <a:cubicBezTo>
                  <a:pt x="5142" y="15966"/>
                  <a:pt x="5142" y="15966"/>
                  <a:pt x="5142" y="15965"/>
                </a:cubicBezTo>
                <a:lnTo>
                  <a:pt x="5144" y="15958"/>
                </a:lnTo>
                <a:cubicBezTo>
                  <a:pt x="5144" y="15957"/>
                  <a:pt x="5144" y="15957"/>
                  <a:pt x="5144" y="15956"/>
                </a:cubicBezTo>
                <a:lnTo>
                  <a:pt x="5147" y="15958"/>
                </a:lnTo>
                <a:lnTo>
                  <a:pt x="5150" y="15963"/>
                </a:lnTo>
                <a:lnTo>
                  <a:pt x="5151" y="15967"/>
                </a:lnTo>
                <a:cubicBezTo>
                  <a:pt x="5151" y="15968"/>
                  <a:pt x="5151" y="15970"/>
                  <a:pt x="5153" y="15971"/>
                </a:cubicBezTo>
                <a:lnTo>
                  <a:pt x="5156" y="15973"/>
                </a:lnTo>
                <a:cubicBezTo>
                  <a:pt x="5156" y="15974"/>
                  <a:pt x="5156" y="15975"/>
                  <a:pt x="5156" y="15976"/>
                </a:cubicBezTo>
                <a:lnTo>
                  <a:pt x="5158" y="15980"/>
                </a:lnTo>
                <a:cubicBezTo>
                  <a:pt x="5158" y="15981"/>
                  <a:pt x="5158" y="15981"/>
                  <a:pt x="5159" y="15982"/>
                </a:cubicBezTo>
                <a:lnTo>
                  <a:pt x="5160" y="15984"/>
                </a:lnTo>
                <a:lnTo>
                  <a:pt x="5166" y="15996"/>
                </a:lnTo>
                <a:cubicBezTo>
                  <a:pt x="5167" y="15998"/>
                  <a:pt x="5168" y="16000"/>
                  <a:pt x="5170" y="16001"/>
                </a:cubicBezTo>
                <a:lnTo>
                  <a:pt x="5175" y="16001"/>
                </a:lnTo>
                <a:cubicBezTo>
                  <a:pt x="5175" y="16001"/>
                  <a:pt x="5176" y="16002"/>
                  <a:pt x="5176" y="16001"/>
                </a:cubicBezTo>
                <a:lnTo>
                  <a:pt x="5181" y="16000"/>
                </a:lnTo>
                <a:lnTo>
                  <a:pt x="5184" y="16000"/>
                </a:lnTo>
                <a:lnTo>
                  <a:pt x="5186" y="16002"/>
                </a:lnTo>
                <a:cubicBezTo>
                  <a:pt x="5188" y="16004"/>
                  <a:pt x="5191" y="16004"/>
                  <a:pt x="5193" y="16003"/>
                </a:cubicBezTo>
                <a:lnTo>
                  <a:pt x="5202" y="15997"/>
                </a:lnTo>
                <a:lnTo>
                  <a:pt x="5203" y="15999"/>
                </a:lnTo>
                <a:cubicBezTo>
                  <a:pt x="5203" y="16001"/>
                  <a:pt x="5204" y="16002"/>
                  <a:pt x="5205" y="16002"/>
                </a:cubicBezTo>
                <a:lnTo>
                  <a:pt x="5210" y="16005"/>
                </a:lnTo>
                <a:cubicBezTo>
                  <a:pt x="5211" y="16005"/>
                  <a:pt x="5212" y="16005"/>
                  <a:pt x="5212" y="16005"/>
                </a:cubicBezTo>
                <a:lnTo>
                  <a:pt x="5220" y="16005"/>
                </a:lnTo>
                <a:lnTo>
                  <a:pt x="5222" y="16007"/>
                </a:lnTo>
                <a:cubicBezTo>
                  <a:pt x="5222" y="16008"/>
                  <a:pt x="5223" y="16008"/>
                  <a:pt x="5223" y="16009"/>
                </a:cubicBezTo>
                <a:lnTo>
                  <a:pt x="5225" y="16009"/>
                </a:lnTo>
                <a:cubicBezTo>
                  <a:pt x="5226" y="16010"/>
                  <a:pt x="5226" y="16010"/>
                  <a:pt x="5227" y="16010"/>
                </a:cubicBezTo>
                <a:lnTo>
                  <a:pt x="5230" y="16011"/>
                </a:lnTo>
                <a:lnTo>
                  <a:pt x="5236" y="16011"/>
                </a:lnTo>
                <a:lnTo>
                  <a:pt x="5245" y="16014"/>
                </a:lnTo>
                <a:lnTo>
                  <a:pt x="5248" y="16014"/>
                </a:lnTo>
                <a:cubicBezTo>
                  <a:pt x="5249" y="16014"/>
                  <a:pt x="5249" y="16014"/>
                  <a:pt x="5250" y="16014"/>
                </a:cubicBezTo>
                <a:lnTo>
                  <a:pt x="5252" y="16018"/>
                </a:lnTo>
                <a:lnTo>
                  <a:pt x="5256" y="16027"/>
                </a:lnTo>
                <a:lnTo>
                  <a:pt x="5263" y="16039"/>
                </a:lnTo>
                <a:lnTo>
                  <a:pt x="5264" y="16041"/>
                </a:lnTo>
                <a:cubicBezTo>
                  <a:pt x="5265" y="16043"/>
                  <a:pt x="5266" y="16044"/>
                  <a:pt x="5267" y="16044"/>
                </a:cubicBezTo>
                <a:lnTo>
                  <a:pt x="5271" y="16046"/>
                </a:lnTo>
                <a:cubicBezTo>
                  <a:pt x="5272" y="16046"/>
                  <a:pt x="5272" y="16046"/>
                  <a:pt x="5273" y="16046"/>
                </a:cubicBezTo>
                <a:lnTo>
                  <a:pt x="5289" y="16041"/>
                </a:lnTo>
                <a:cubicBezTo>
                  <a:pt x="5289" y="16042"/>
                  <a:pt x="5289" y="16043"/>
                  <a:pt x="5289" y="16044"/>
                </a:cubicBezTo>
                <a:cubicBezTo>
                  <a:pt x="5290" y="16047"/>
                  <a:pt x="5292" y="16050"/>
                  <a:pt x="5294" y="16050"/>
                </a:cubicBezTo>
                <a:lnTo>
                  <a:pt x="5299" y="16050"/>
                </a:lnTo>
                <a:lnTo>
                  <a:pt x="5315" y="16056"/>
                </a:lnTo>
                <a:lnTo>
                  <a:pt x="5323" y="16065"/>
                </a:lnTo>
                <a:lnTo>
                  <a:pt x="5325" y="16068"/>
                </a:lnTo>
                <a:cubicBezTo>
                  <a:pt x="5326" y="16069"/>
                  <a:pt x="5327" y="16069"/>
                  <a:pt x="5328" y="16069"/>
                </a:cubicBezTo>
                <a:lnTo>
                  <a:pt x="5328" y="16069"/>
                </a:lnTo>
                <a:cubicBezTo>
                  <a:pt x="5328" y="16070"/>
                  <a:pt x="5329" y="16072"/>
                  <a:pt x="5329" y="16073"/>
                </a:cubicBezTo>
                <a:lnTo>
                  <a:pt x="5330" y="16076"/>
                </a:lnTo>
                <a:cubicBezTo>
                  <a:pt x="5330" y="16077"/>
                  <a:pt x="5331" y="16078"/>
                  <a:pt x="5332" y="16079"/>
                </a:cubicBezTo>
                <a:lnTo>
                  <a:pt x="5337" y="16082"/>
                </a:lnTo>
                <a:lnTo>
                  <a:pt x="5341" y="16087"/>
                </a:lnTo>
                <a:lnTo>
                  <a:pt x="5344" y="16092"/>
                </a:lnTo>
                <a:lnTo>
                  <a:pt x="5345" y="16098"/>
                </a:lnTo>
                <a:lnTo>
                  <a:pt x="5346" y="16108"/>
                </a:lnTo>
                <a:lnTo>
                  <a:pt x="5345" y="16114"/>
                </a:lnTo>
                <a:lnTo>
                  <a:pt x="5343" y="16123"/>
                </a:lnTo>
                <a:lnTo>
                  <a:pt x="5342" y="16128"/>
                </a:lnTo>
                <a:cubicBezTo>
                  <a:pt x="5342" y="16128"/>
                  <a:pt x="5342" y="16129"/>
                  <a:pt x="5342" y="16129"/>
                </a:cubicBezTo>
                <a:lnTo>
                  <a:pt x="5346" y="16148"/>
                </a:lnTo>
                <a:cubicBezTo>
                  <a:pt x="5346" y="16151"/>
                  <a:pt x="5348" y="16153"/>
                  <a:pt x="5351" y="16153"/>
                </a:cubicBezTo>
                <a:lnTo>
                  <a:pt x="5353" y="16153"/>
                </a:lnTo>
                <a:cubicBezTo>
                  <a:pt x="5354" y="16153"/>
                  <a:pt x="5354" y="16152"/>
                  <a:pt x="5355" y="16151"/>
                </a:cubicBezTo>
                <a:lnTo>
                  <a:pt x="5359" y="16153"/>
                </a:lnTo>
                <a:lnTo>
                  <a:pt x="5362" y="16153"/>
                </a:lnTo>
                <a:cubicBezTo>
                  <a:pt x="5362" y="16153"/>
                  <a:pt x="5363" y="16153"/>
                  <a:pt x="5363" y="16153"/>
                </a:cubicBezTo>
                <a:cubicBezTo>
                  <a:pt x="5365" y="16153"/>
                  <a:pt x="5368" y="16150"/>
                  <a:pt x="5368" y="16146"/>
                </a:cubicBezTo>
                <a:cubicBezTo>
                  <a:pt x="5368" y="16144"/>
                  <a:pt x="5367" y="16142"/>
                  <a:pt x="5365" y="16141"/>
                </a:cubicBezTo>
                <a:lnTo>
                  <a:pt x="5361" y="16135"/>
                </a:lnTo>
                <a:lnTo>
                  <a:pt x="5358" y="16125"/>
                </a:lnTo>
                <a:lnTo>
                  <a:pt x="5356" y="16114"/>
                </a:lnTo>
                <a:lnTo>
                  <a:pt x="5358" y="16106"/>
                </a:lnTo>
                <a:cubicBezTo>
                  <a:pt x="5359" y="16106"/>
                  <a:pt x="5360" y="16108"/>
                  <a:pt x="5361" y="16107"/>
                </a:cubicBezTo>
                <a:lnTo>
                  <a:pt x="5366" y="16107"/>
                </a:lnTo>
                <a:cubicBezTo>
                  <a:pt x="5367" y="16106"/>
                  <a:pt x="5367" y="16106"/>
                  <a:pt x="5368" y="16106"/>
                </a:cubicBezTo>
                <a:lnTo>
                  <a:pt x="5372" y="16103"/>
                </a:lnTo>
                <a:cubicBezTo>
                  <a:pt x="5372" y="16103"/>
                  <a:pt x="5373" y="16103"/>
                  <a:pt x="5373" y="16103"/>
                </a:cubicBezTo>
                <a:lnTo>
                  <a:pt x="5375" y="16103"/>
                </a:lnTo>
                <a:cubicBezTo>
                  <a:pt x="5375" y="16103"/>
                  <a:pt x="5376" y="16104"/>
                  <a:pt x="5376" y="16104"/>
                </a:cubicBezTo>
                <a:lnTo>
                  <a:pt x="5379" y="16104"/>
                </a:lnTo>
                <a:cubicBezTo>
                  <a:pt x="5379" y="16104"/>
                  <a:pt x="5380" y="16104"/>
                  <a:pt x="5380" y="16104"/>
                </a:cubicBezTo>
                <a:cubicBezTo>
                  <a:pt x="5380" y="16104"/>
                  <a:pt x="5380" y="16105"/>
                  <a:pt x="5380" y="16105"/>
                </a:cubicBezTo>
                <a:lnTo>
                  <a:pt x="5383" y="16107"/>
                </a:lnTo>
                <a:cubicBezTo>
                  <a:pt x="5385" y="16107"/>
                  <a:pt x="5387" y="16107"/>
                  <a:pt x="5388" y="16106"/>
                </a:cubicBezTo>
                <a:lnTo>
                  <a:pt x="5389" y="16107"/>
                </a:lnTo>
                <a:cubicBezTo>
                  <a:pt x="5390" y="16109"/>
                  <a:pt x="5392" y="16109"/>
                  <a:pt x="5394" y="16109"/>
                </a:cubicBezTo>
                <a:lnTo>
                  <a:pt x="5394" y="16111"/>
                </a:lnTo>
                <a:cubicBezTo>
                  <a:pt x="5395" y="16113"/>
                  <a:pt x="5397" y="16114"/>
                  <a:pt x="5399" y="16114"/>
                </a:cubicBezTo>
                <a:cubicBezTo>
                  <a:pt x="5400" y="16114"/>
                  <a:pt x="5401" y="16113"/>
                  <a:pt x="5402" y="16112"/>
                </a:cubicBezTo>
                <a:cubicBezTo>
                  <a:pt x="5403" y="16113"/>
                  <a:pt x="5404" y="16114"/>
                  <a:pt x="5405" y="16115"/>
                </a:cubicBezTo>
                <a:lnTo>
                  <a:pt x="5406" y="16115"/>
                </a:lnTo>
                <a:cubicBezTo>
                  <a:pt x="5406" y="16117"/>
                  <a:pt x="5408" y="16119"/>
                  <a:pt x="5409" y="16120"/>
                </a:cubicBezTo>
                <a:cubicBezTo>
                  <a:pt x="5409" y="16121"/>
                  <a:pt x="5410" y="16120"/>
                  <a:pt x="5410" y="16120"/>
                </a:cubicBezTo>
                <a:lnTo>
                  <a:pt x="5412" y="16121"/>
                </a:lnTo>
                <a:lnTo>
                  <a:pt x="5413" y="16122"/>
                </a:lnTo>
                <a:cubicBezTo>
                  <a:pt x="5413" y="16123"/>
                  <a:pt x="5414" y="16123"/>
                  <a:pt x="5415" y="16124"/>
                </a:cubicBezTo>
                <a:lnTo>
                  <a:pt x="5417" y="16131"/>
                </a:lnTo>
                <a:lnTo>
                  <a:pt x="5418" y="16132"/>
                </a:lnTo>
                <a:cubicBezTo>
                  <a:pt x="5418" y="16133"/>
                  <a:pt x="5419" y="16134"/>
                  <a:pt x="5419" y="16135"/>
                </a:cubicBezTo>
                <a:lnTo>
                  <a:pt x="5422" y="16139"/>
                </a:lnTo>
                <a:cubicBezTo>
                  <a:pt x="5423" y="16139"/>
                  <a:pt x="5423" y="16140"/>
                  <a:pt x="5424" y="16141"/>
                </a:cubicBezTo>
                <a:lnTo>
                  <a:pt x="5427" y="16142"/>
                </a:lnTo>
                <a:cubicBezTo>
                  <a:pt x="5427" y="16143"/>
                  <a:pt x="5428" y="16143"/>
                  <a:pt x="5429" y="16143"/>
                </a:cubicBezTo>
                <a:lnTo>
                  <a:pt x="5434" y="16144"/>
                </a:lnTo>
                <a:lnTo>
                  <a:pt x="5439" y="16142"/>
                </a:lnTo>
                <a:lnTo>
                  <a:pt x="5452" y="16137"/>
                </a:lnTo>
                <a:lnTo>
                  <a:pt x="5454" y="16136"/>
                </a:lnTo>
                <a:lnTo>
                  <a:pt x="5462" y="16141"/>
                </a:lnTo>
                <a:cubicBezTo>
                  <a:pt x="5463" y="16141"/>
                  <a:pt x="5465" y="16141"/>
                  <a:pt x="5466" y="16140"/>
                </a:cubicBezTo>
                <a:lnTo>
                  <a:pt x="5469" y="16137"/>
                </a:lnTo>
                <a:cubicBezTo>
                  <a:pt x="5471" y="16136"/>
                  <a:pt x="5472" y="16134"/>
                  <a:pt x="5472" y="16132"/>
                </a:cubicBezTo>
                <a:lnTo>
                  <a:pt x="5474" y="16135"/>
                </a:lnTo>
                <a:cubicBezTo>
                  <a:pt x="5475" y="16136"/>
                  <a:pt x="5477" y="16137"/>
                  <a:pt x="5479" y="16136"/>
                </a:cubicBezTo>
                <a:lnTo>
                  <a:pt x="5480" y="16136"/>
                </a:lnTo>
                <a:cubicBezTo>
                  <a:pt x="5481" y="16135"/>
                  <a:pt x="5483" y="16135"/>
                  <a:pt x="5483" y="16134"/>
                </a:cubicBezTo>
                <a:lnTo>
                  <a:pt x="5493" y="16133"/>
                </a:lnTo>
                <a:cubicBezTo>
                  <a:pt x="5493" y="16133"/>
                  <a:pt x="5494" y="16133"/>
                  <a:pt x="5494" y="16133"/>
                </a:cubicBezTo>
                <a:lnTo>
                  <a:pt x="5502" y="16130"/>
                </a:lnTo>
                <a:lnTo>
                  <a:pt x="5504" y="16129"/>
                </a:lnTo>
                <a:lnTo>
                  <a:pt x="5510" y="16132"/>
                </a:lnTo>
                <a:cubicBezTo>
                  <a:pt x="5510" y="16132"/>
                  <a:pt x="5510" y="16132"/>
                  <a:pt x="5509" y="16132"/>
                </a:cubicBezTo>
                <a:lnTo>
                  <a:pt x="5506" y="16136"/>
                </a:lnTo>
                <a:cubicBezTo>
                  <a:pt x="5504" y="16138"/>
                  <a:pt x="5504" y="16141"/>
                  <a:pt x="5505" y="16144"/>
                </a:cubicBezTo>
                <a:lnTo>
                  <a:pt x="5508" y="16148"/>
                </a:lnTo>
                <a:lnTo>
                  <a:pt x="5506" y="16153"/>
                </a:lnTo>
                <a:cubicBezTo>
                  <a:pt x="5505" y="16156"/>
                  <a:pt x="5507" y="16159"/>
                  <a:pt x="5509" y="16161"/>
                </a:cubicBezTo>
                <a:lnTo>
                  <a:pt x="5512" y="16163"/>
                </a:lnTo>
                <a:cubicBezTo>
                  <a:pt x="5512" y="16164"/>
                  <a:pt x="5513" y="16164"/>
                  <a:pt x="5514" y="16164"/>
                </a:cubicBezTo>
                <a:lnTo>
                  <a:pt x="5518" y="16165"/>
                </a:lnTo>
                <a:lnTo>
                  <a:pt x="5517" y="16166"/>
                </a:lnTo>
                <a:cubicBezTo>
                  <a:pt x="5517" y="16167"/>
                  <a:pt x="5516" y="16169"/>
                  <a:pt x="5516" y="16170"/>
                </a:cubicBezTo>
                <a:lnTo>
                  <a:pt x="5514" y="16169"/>
                </a:lnTo>
                <a:cubicBezTo>
                  <a:pt x="5513" y="16169"/>
                  <a:pt x="5513" y="16170"/>
                  <a:pt x="5512" y="16170"/>
                </a:cubicBezTo>
                <a:lnTo>
                  <a:pt x="5491" y="16185"/>
                </a:lnTo>
                <a:cubicBezTo>
                  <a:pt x="5490" y="16186"/>
                  <a:pt x="5490" y="16188"/>
                  <a:pt x="5490" y="16191"/>
                </a:cubicBezTo>
                <a:cubicBezTo>
                  <a:pt x="5490" y="16193"/>
                  <a:pt x="5490" y="16195"/>
                  <a:pt x="5491" y="16196"/>
                </a:cubicBezTo>
                <a:lnTo>
                  <a:pt x="5501" y="16204"/>
                </a:lnTo>
                <a:lnTo>
                  <a:pt x="5502" y="16208"/>
                </a:lnTo>
                <a:lnTo>
                  <a:pt x="5503" y="16221"/>
                </a:lnTo>
                <a:lnTo>
                  <a:pt x="5498" y="16220"/>
                </a:lnTo>
                <a:cubicBezTo>
                  <a:pt x="5497" y="16220"/>
                  <a:pt x="5496" y="16220"/>
                  <a:pt x="5495" y="16221"/>
                </a:cubicBezTo>
                <a:cubicBezTo>
                  <a:pt x="5494" y="16223"/>
                  <a:pt x="5493" y="16224"/>
                  <a:pt x="5493" y="16226"/>
                </a:cubicBezTo>
                <a:lnTo>
                  <a:pt x="5493" y="16230"/>
                </a:lnTo>
                <a:cubicBezTo>
                  <a:pt x="5493" y="16232"/>
                  <a:pt x="5494" y="16234"/>
                  <a:pt x="5495" y="16235"/>
                </a:cubicBezTo>
                <a:lnTo>
                  <a:pt x="5519" y="16251"/>
                </a:lnTo>
                <a:cubicBezTo>
                  <a:pt x="5519" y="16252"/>
                  <a:pt x="5521" y="16252"/>
                  <a:pt x="5521" y="16252"/>
                </a:cubicBezTo>
                <a:lnTo>
                  <a:pt x="5528" y="16252"/>
                </a:lnTo>
                <a:cubicBezTo>
                  <a:pt x="5531" y="16252"/>
                  <a:pt x="5533" y="16250"/>
                  <a:pt x="5533" y="16247"/>
                </a:cubicBezTo>
                <a:cubicBezTo>
                  <a:pt x="5533" y="16247"/>
                  <a:pt x="5534" y="16246"/>
                  <a:pt x="5534" y="16246"/>
                </a:cubicBezTo>
                <a:lnTo>
                  <a:pt x="5535" y="16242"/>
                </a:lnTo>
                <a:lnTo>
                  <a:pt x="5536" y="16242"/>
                </a:lnTo>
                <a:lnTo>
                  <a:pt x="5539" y="16242"/>
                </a:lnTo>
                <a:lnTo>
                  <a:pt x="5541" y="16244"/>
                </a:lnTo>
                <a:lnTo>
                  <a:pt x="5547" y="16253"/>
                </a:lnTo>
                <a:lnTo>
                  <a:pt x="5551" y="16257"/>
                </a:lnTo>
                <a:cubicBezTo>
                  <a:pt x="5552" y="16258"/>
                  <a:pt x="5552" y="16258"/>
                  <a:pt x="5552" y="16259"/>
                </a:cubicBezTo>
                <a:lnTo>
                  <a:pt x="5557" y="16261"/>
                </a:lnTo>
                <a:cubicBezTo>
                  <a:pt x="5557" y="16261"/>
                  <a:pt x="5558" y="16261"/>
                  <a:pt x="5559" y="16261"/>
                </a:cubicBezTo>
                <a:lnTo>
                  <a:pt x="5564" y="16261"/>
                </a:lnTo>
                <a:cubicBezTo>
                  <a:pt x="5564" y="16261"/>
                  <a:pt x="5565" y="16261"/>
                  <a:pt x="5566" y="16261"/>
                </a:cubicBezTo>
                <a:lnTo>
                  <a:pt x="5570" y="16259"/>
                </a:lnTo>
                <a:cubicBezTo>
                  <a:pt x="5571" y="16258"/>
                  <a:pt x="5572" y="16258"/>
                  <a:pt x="5572" y="16257"/>
                </a:cubicBezTo>
                <a:lnTo>
                  <a:pt x="5577" y="16251"/>
                </a:lnTo>
                <a:lnTo>
                  <a:pt x="5583" y="16248"/>
                </a:lnTo>
                <a:cubicBezTo>
                  <a:pt x="5584" y="16248"/>
                  <a:pt x="5585" y="16248"/>
                  <a:pt x="5585" y="16247"/>
                </a:cubicBezTo>
                <a:lnTo>
                  <a:pt x="5587" y="16244"/>
                </a:lnTo>
                <a:lnTo>
                  <a:pt x="5585" y="16255"/>
                </a:lnTo>
                <a:lnTo>
                  <a:pt x="5585" y="16261"/>
                </a:lnTo>
                <a:lnTo>
                  <a:pt x="5586" y="16268"/>
                </a:lnTo>
                <a:cubicBezTo>
                  <a:pt x="5586" y="16269"/>
                  <a:pt x="5586" y="16269"/>
                  <a:pt x="5587" y="16270"/>
                </a:cubicBezTo>
                <a:lnTo>
                  <a:pt x="5589" y="16276"/>
                </a:lnTo>
                <a:lnTo>
                  <a:pt x="5589" y="16280"/>
                </a:lnTo>
                <a:lnTo>
                  <a:pt x="5588" y="16287"/>
                </a:lnTo>
                <a:lnTo>
                  <a:pt x="5582" y="16289"/>
                </a:lnTo>
                <a:cubicBezTo>
                  <a:pt x="5581" y="16289"/>
                  <a:pt x="5580" y="16289"/>
                  <a:pt x="5579" y="16289"/>
                </a:cubicBezTo>
                <a:lnTo>
                  <a:pt x="5570" y="16298"/>
                </a:lnTo>
                <a:cubicBezTo>
                  <a:pt x="5569" y="16300"/>
                  <a:pt x="5568" y="16302"/>
                  <a:pt x="5568" y="16304"/>
                </a:cubicBezTo>
                <a:cubicBezTo>
                  <a:pt x="5568" y="16306"/>
                  <a:pt x="5569" y="16308"/>
                  <a:pt x="5571" y="16309"/>
                </a:cubicBezTo>
                <a:lnTo>
                  <a:pt x="5580" y="16315"/>
                </a:lnTo>
                <a:cubicBezTo>
                  <a:pt x="5580" y="16316"/>
                  <a:pt x="5580" y="16316"/>
                  <a:pt x="5581" y="16316"/>
                </a:cubicBezTo>
                <a:lnTo>
                  <a:pt x="5609" y="16323"/>
                </a:lnTo>
                <a:lnTo>
                  <a:pt x="5623" y="16332"/>
                </a:lnTo>
                <a:lnTo>
                  <a:pt x="5625" y="16336"/>
                </a:lnTo>
                <a:lnTo>
                  <a:pt x="5628" y="16340"/>
                </a:lnTo>
                <a:lnTo>
                  <a:pt x="5630" y="16347"/>
                </a:lnTo>
                <a:lnTo>
                  <a:pt x="5630" y="16350"/>
                </a:lnTo>
                <a:lnTo>
                  <a:pt x="5628" y="16353"/>
                </a:lnTo>
                <a:cubicBezTo>
                  <a:pt x="5627" y="16353"/>
                  <a:pt x="5627" y="16354"/>
                  <a:pt x="5627" y="16355"/>
                </a:cubicBezTo>
                <a:lnTo>
                  <a:pt x="5623" y="16364"/>
                </a:lnTo>
                <a:lnTo>
                  <a:pt x="5620" y="16379"/>
                </a:lnTo>
                <a:lnTo>
                  <a:pt x="5617" y="16385"/>
                </a:lnTo>
                <a:lnTo>
                  <a:pt x="5609" y="16391"/>
                </a:lnTo>
                <a:cubicBezTo>
                  <a:pt x="5609" y="16392"/>
                  <a:pt x="5608" y="16393"/>
                  <a:pt x="5608" y="16393"/>
                </a:cubicBezTo>
                <a:lnTo>
                  <a:pt x="5604" y="16398"/>
                </a:lnTo>
                <a:cubicBezTo>
                  <a:pt x="5603" y="16399"/>
                  <a:pt x="5603" y="16402"/>
                  <a:pt x="5603" y="16404"/>
                </a:cubicBezTo>
                <a:lnTo>
                  <a:pt x="5603" y="16406"/>
                </a:lnTo>
                <a:lnTo>
                  <a:pt x="5600" y="16409"/>
                </a:lnTo>
                <a:cubicBezTo>
                  <a:pt x="5599" y="16410"/>
                  <a:pt x="5598" y="16411"/>
                  <a:pt x="5598" y="16412"/>
                </a:cubicBezTo>
                <a:lnTo>
                  <a:pt x="5597" y="16416"/>
                </a:lnTo>
                <a:cubicBezTo>
                  <a:pt x="5597" y="16417"/>
                  <a:pt x="5596" y="16418"/>
                  <a:pt x="5596" y="16419"/>
                </a:cubicBezTo>
                <a:lnTo>
                  <a:pt x="5596" y="16430"/>
                </a:lnTo>
                <a:lnTo>
                  <a:pt x="5596" y="16438"/>
                </a:lnTo>
                <a:lnTo>
                  <a:pt x="5597" y="16448"/>
                </a:lnTo>
                <a:lnTo>
                  <a:pt x="5599" y="16455"/>
                </a:lnTo>
                <a:cubicBezTo>
                  <a:pt x="5599" y="16456"/>
                  <a:pt x="5600" y="16458"/>
                  <a:pt x="5601" y="16458"/>
                </a:cubicBezTo>
                <a:lnTo>
                  <a:pt x="5603" y="16462"/>
                </a:lnTo>
                <a:cubicBezTo>
                  <a:pt x="5604" y="16462"/>
                  <a:pt x="5604" y="16462"/>
                  <a:pt x="5605" y="16463"/>
                </a:cubicBezTo>
                <a:lnTo>
                  <a:pt x="5611" y="16465"/>
                </a:lnTo>
                <a:lnTo>
                  <a:pt x="5617" y="16471"/>
                </a:lnTo>
                <a:lnTo>
                  <a:pt x="5630" y="16488"/>
                </a:lnTo>
                <a:lnTo>
                  <a:pt x="5637" y="16507"/>
                </a:lnTo>
                <a:cubicBezTo>
                  <a:pt x="5638" y="16508"/>
                  <a:pt x="5638" y="16508"/>
                  <a:pt x="5639" y="16509"/>
                </a:cubicBezTo>
                <a:lnTo>
                  <a:pt x="5641" y="16512"/>
                </a:lnTo>
                <a:cubicBezTo>
                  <a:pt x="5641" y="16513"/>
                  <a:pt x="5643" y="16513"/>
                  <a:pt x="5644" y="16514"/>
                </a:cubicBezTo>
                <a:lnTo>
                  <a:pt x="5647" y="16514"/>
                </a:lnTo>
                <a:lnTo>
                  <a:pt x="5650" y="16515"/>
                </a:lnTo>
                <a:lnTo>
                  <a:pt x="5651" y="16517"/>
                </a:lnTo>
                <a:lnTo>
                  <a:pt x="5653" y="16526"/>
                </a:lnTo>
                <a:cubicBezTo>
                  <a:pt x="5653" y="16527"/>
                  <a:pt x="5654" y="16528"/>
                  <a:pt x="5655" y="16529"/>
                </a:cubicBezTo>
                <a:lnTo>
                  <a:pt x="5658" y="16534"/>
                </a:lnTo>
                <a:lnTo>
                  <a:pt x="5662" y="16538"/>
                </a:lnTo>
                <a:lnTo>
                  <a:pt x="5665" y="16543"/>
                </a:lnTo>
                <a:lnTo>
                  <a:pt x="5667" y="16553"/>
                </a:lnTo>
                <a:lnTo>
                  <a:pt x="5669" y="16559"/>
                </a:lnTo>
                <a:cubicBezTo>
                  <a:pt x="5670" y="16560"/>
                  <a:pt x="5671" y="16561"/>
                  <a:pt x="5672" y="16562"/>
                </a:cubicBezTo>
                <a:lnTo>
                  <a:pt x="5672" y="16565"/>
                </a:lnTo>
                <a:cubicBezTo>
                  <a:pt x="5672" y="16566"/>
                  <a:pt x="5672" y="16567"/>
                  <a:pt x="5672" y="16568"/>
                </a:cubicBezTo>
                <a:lnTo>
                  <a:pt x="5677" y="16601"/>
                </a:lnTo>
                <a:cubicBezTo>
                  <a:pt x="5677" y="16602"/>
                  <a:pt x="5678" y="16603"/>
                  <a:pt x="5678" y="16603"/>
                </a:cubicBezTo>
                <a:lnTo>
                  <a:pt x="5681" y="16608"/>
                </a:lnTo>
                <a:cubicBezTo>
                  <a:pt x="5681" y="16609"/>
                  <a:pt x="5681" y="16609"/>
                  <a:pt x="5682" y="16610"/>
                </a:cubicBezTo>
                <a:lnTo>
                  <a:pt x="5684" y="16611"/>
                </a:lnTo>
                <a:cubicBezTo>
                  <a:pt x="5686" y="16613"/>
                  <a:pt x="5689" y="16612"/>
                  <a:pt x="5690" y="16611"/>
                </a:cubicBezTo>
                <a:lnTo>
                  <a:pt x="5693" y="16613"/>
                </a:lnTo>
                <a:cubicBezTo>
                  <a:pt x="5694" y="16613"/>
                  <a:pt x="5694" y="16614"/>
                  <a:pt x="5695" y="16614"/>
                </a:cubicBezTo>
                <a:lnTo>
                  <a:pt x="5701" y="16616"/>
                </a:lnTo>
                <a:lnTo>
                  <a:pt x="5708" y="16624"/>
                </a:lnTo>
                <a:cubicBezTo>
                  <a:pt x="5709" y="16625"/>
                  <a:pt x="5709" y="16626"/>
                  <a:pt x="5710" y="16626"/>
                </a:cubicBezTo>
                <a:lnTo>
                  <a:pt x="5722" y="16628"/>
                </a:lnTo>
                <a:lnTo>
                  <a:pt x="5722" y="16629"/>
                </a:lnTo>
                <a:lnTo>
                  <a:pt x="5722" y="16631"/>
                </a:lnTo>
                <a:cubicBezTo>
                  <a:pt x="5722" y="16633"/>
                  <a:pt x="5721" y="16634"/>
                  <a:pt x="5722" y="16636"/>
                </a:cubicBezTo>
                <a:cubicBezTo>
                  <a:pt x="5722" y="16637"/>
                  <a:pt x="5724" y="16639"/>
                  <a:pt x="5725" y="16640"/>
                </a:cubicBezTo>
                <a:lnTo>
                  <a:pt x="5732" y="16642"/>
                </a:lnTo>
                <a:cubicBezTo>
                  <a:pt x="5732" y="16642"/>
                  <a:pt x="5733" y="16642"/>
                  <a:pt x="5733" y="16642"/>
                </a:cubicBezTo>
                <a:lnTo>
                  <a:pt x="5749" y="16643"/>
                </a:lnTo>
                <a:lnTo>
                  <a:pt x="5755" y="16645"/>
                </a:lnTo>
                <a:lnTo>
                  <a:pt x="5759" y="16649"/>
                </a:lnTo>
                <a:lnTo>
                  <a:pt x="5762" y="16654"/>
                </a:lnTo>
                <a:lnTo>
                  <a:pt x="5764" y="16666"/>
                </a:lnTo>
                <a:lnTo>
                  <a:pt x="5766" y="16676"/>
                </a:lnTo>
                <a:cubicBezTo>
                  <a:pt x="5767" y="16679"/>
                  <a:pt x="5769" y="16680"/>
                  <a:pt x="5771" y="16680"/>
                </a:cubicBezTo>
                <a:lnTo>
                  <a:pt x="5777" y="16680"/>
                </a:lnTo>
                <a:cubicBezTo>
                  <a:pt x="5778" y="16680"/>
                  <a:pt x="5778" y="16680"/>
                  <a:pt x="5779" y="16680"/>
                </a:cubicBezTo>
                <a:lnTo>
                  <a:pt x="5790" y="16675"/>
                </a:lnTo>
                <a:lnTo>
                  <a:pt x="5797" y="16683"/>
                </a:lnTo>
                <a:lnTo>
                  <a:pt x="5805" y="16688"/>
                </a:lnTo>
                <a:cubicBezTo>
                  <a:pt x="5805" y="16689"/>
                  <a:pt x="5806" y="16689"/>
                  <a:pt x="5806" y="16689"/>
                </a:cubicBezTo>
                <a:lnTo>
                  <a:pt x="5811" y="16690"/>
                </a:lnTo>
                <a:lnTo>
                  <a:pt x="5814" y="16697"/>
                </a:lnTo>
                <a:lnTo>
                  <a:pt x="5819" y="16705"/>
                </a:lnTo>
                <a:cubicBezTo>
                  <a:pt x="5820" y="16706"/>
                  <a:pt x="5820" y="16707"/>
                  <a:pt x="5821" y="16707"/>
                </a:cubicBezTo>
                <a:lnTo>
                  <a:pt x="5828" y="16709"/>
                </a:lnTo>
                <a:cubicBezTo>
                  <a:pt x="5829" y="16709"/>
                  <a:pt x="5829" y="16709"/>
                  <a:pt x="5830" y="16709"/>
                </a:cubicBezTo>
                <a:cubicBezTo>
                  <a:pt x="5830" y="16709"/>
                  <a:pt x="5830" y="16709"/>
                  <a:pt x="5830" y="16709"/>
                </a:cubicBezTo>
                <a:cubicBezTo>
                  <a:pt x="5833" y="16709"/>
                  <a:pt x="5835" y="16706"/>
                  <a:pt x="5835" y="16703"/>
                </a:cubicBezTo>
                <a:cubicBezTo>
                  <a:pt x="5835" y="16702"/>
                  <a:pt x="5835" y="16702"/>
                  <a:pt x="5835" y="16701"/>
                </a:cubicBezTo>
                <a:lnTo>
                  <a:pt x="5835" y="16692"/>
                </a:lnTo>
                <a:lnTo>
                  <a:pt x="5840" y="16688"/>
                </a:lnTo>
                <a:lnTo>
                  <a:pt x="5847" y="16689"/>
                </a:lnTo>
                <a:lnTo>
                  <a:pt x="5851" y="16695"/>
                </a:lnTo>
                <a:lnTo>
                  <a:pt x="5851" y="16701"/>
                </a:lnTo>
                <a:lnTo>
                  <a:pt x="5852" y="16704"/>
                </a:lnTo>
                <a:lnTo>
                  <a:pt x="5853" y="16705"/>
                </a:lnTo>
                <a:lnTo>
                  <a:pt x="5851" y="16708"/>
                </a:lnTo>
                <a:lnTo>
                  <a:pt x="5835" y="16721"/>
                </a:lnTo>
                <a:cubicBezTo>
                  <a:pt x="5835" y="16721"/>
                  <a:pt x="5834" y="16722"/>
                  <a:pt x="5834" y="16723"/>
                </a:cubicBezTo>
                <a:lnTo>
                  <a:pt x="5831" y="16729"/>
                </a:lnTo>
                <a:cubicBezTo>
                  <a:pt x="5830" y="16730"/>
                  <a:pt x="5830" y="16732"/>
                  <a:pt x="5830" y="16734"/>
                </a:cubicBezTo>
                <a:lnTo>
                  <a:pt x="5831" y="16738"/>
                </a:lnTo>
                <a:cubicBezTo>
                  <a:pt x="5831" y="16738"/>
                  <a:pt x="5831" y="16738"/>
                  <a:pt x="5830" y="16738"/>
                </a:cubicBezTo>
                <a:lnTo>
                  <a:pt x="5828" y="16742"/>
                </a:lnTo>
                <a:cubicBezTo>
                  <a:pt x="5828" y="16743"/>
                  <a:pt x="5827" y="16744"/>
                  <a:pt x="5827" y="16744"/>
                </a:cubicBezTo>
                <a:lnTo>
                  <a:pt x="5826" y="16748"/>
                </a:lnTo>
                <a:cubicBezTo>
                  <a:pt x="5826" y="16749"/>
                  <a:pt x="5825" y="16750"/>
                  <a:pt x="5825" y="16751"/>
                </a:cubicBezTo>
                <a:lnTo>
                  <a:pt x="5826" y="16755"/>
                </a:lnTo>
                <a:cubicBezTo>
                  <a:pt x="5826" y="16757"/>
                  <a:pt x="5826" y="16758"/>
                  <a:pt x="5827" y="16759"/>
                </a:cubicBezTo>
                <a:lnTo>
                  <a:pt x="5829" y="16763"/>
                </a:lnTo>
                <a:cubicBezTo>
                  <a:pt x="5830" y="16764"/>
                  <a:pt x="5831" y="16764"/>
                  <a:pt x="5832" y="16764"/>
                </a:cubicBezTo>
                <a:lnTo>
                  <a:pt x="5834" y="16765"/>
                </a:lnTo>
                <a:cubicBezTo>
                  <a:pt x="5835" y="16765"/>
                  <a:pt x="5835" y="16765"/>
                  <a:pt x="5835" y="16765"/>
                </a:cubicBezTo>
                <a:lnTo>
                  <a:pt x="5837" y="16765"/>
                </a:lnTo>
                <a:lnTo>
                  <a:pt x="5839" y="16766"/>
                </a:lnTo>
                <a:cubicBezTo>
                  <a:pt x="5839" y="16766"/>
                  <a:pt x="5839" y="16766"/>
                  <a:pt x="5840" y="16766"/>
                </a:cubicBezTo>
                <a:cubicBezTo>
                  <a:pt x="5840" y="16768"/>
                  <a:pt x="5842" y="16771"/>
                  <a:pt x="5843" y="16772"/>
                </a:cubicBezTo>
                <a:cubicBezTo>
                  <a:pt x="5843" y="16772"/>
                  <a:pt x="5844" y="16772"/>
                  <a:pt x="5845" y="16772"/>
                </a:cubicBezTo>
                <a:lnTo>
                  <a:pt x="5846" y="16773"/>
                </a:lnTo>
                <a:cubicBezTo>
                  <a:pt x="5846" y="16774"/>
                  <a:pt x="5846" y="16775"/>
                  <a:pt x="5846" y="16776"/>
                </a:cubicBezTo>
                <a:lnTo>
                  <a:pt x="5846" y="16778"/>
                </a:lnTo>
                <a:cubicBezTo>
                  <a:pt x="5846" y="16780"/>
                  <a:pt x="5846" y="16782"/>
                  <a:pt x="5847" y="16783"/>
                </a:cubicBezTo>
                <a:lnTo>
                  <a:pt x="5850" y="16786"/>
                </a:lnTo>
                <a:cubicBezTo>
                  <a:pt x="5850" y="16786"/>
                  <a:pt x="5851" y="16788"/>
                  <a:pt x="5851" y="16788"/>
                </a:cubicBezTo>
                <a:cubicBezTo>
                  <a:pt x="5852" y="16788"/>
                  <a:pt x="5853" y="16788"/>
                  <a:pt x="5853" y="16789"/>
                </a:cubicBezTo>
                <a:lnTo>
                  <a:pt x="5854" y="16789"/>
                </a:lnTo>
                <a:lnTo>
                  <a:pt x="5854" y="16790"/>
                </a:lnTo>
                <a:cubicBezTo>
                  <a:pt x="5854" y="16791"/>
                  <a:pt x="5854" y="16792"/>
                  <a:pt x="5854" y="16793"/>
                </a:cubicBezTo>
                <a:lnTo>
                  <a:pt x="5856" y="16798"/>
                </a:lnTo>
                <a:lnTo>
                  <a:pt x="5856" y="16803"/>
                </a:lnTo>
                <a:lnTo>
                  <a:pt x="5857" y="16807"/>
                </a:lnTo>
                <a:cubicBezTo>
                  <a:pt x="5857" y="16809"/>
                  <a:pt x="5859" y="16811"/>
                  <a:pt x="5860" y="16811"/>
                </a:cubicBezTo>
                <a:lnTo>
                  <a:pt x="5865" y="16813"/>
                </a:lnTo>
                <a:lnTo>
                  <a:pt x="5866" y="16815"/>
                </a:lnTo>
                <a:lnTo>
                  <a:pt x="5864" y="16820"/>
                </a:lnTo>
                <a:lnTo>
                  <a:pt x="5863" y="16821"/>
                </a:lnTo>
                <a:lnTo>
                  <a:pt x="5858" y="16817"/>
                </a:lnTo>
                <a:cubicBezTo>
                  <a:pt x="5856" y="16815"/>
                  <a:pt x="5854" y="16816"/>
                  <a:pt x="5853" y="16818"/>
                </a:cubicBezTo>
                <a:cubicBezTo>
                  <a:pt x="5851" y="16819"/>
                  <a:pt x="5850" y="16822"/>
                  <a:pt x="5851" y="16824"/>
                </a:cubicBezTo>
                <a:lnTo>
                  <a:pt x="5854" y="16841"/>
                </a:lnTo>
                <a:lnTo>
                  <a:pt x="5857" y="16847"/>
                </a:lnTo>
                <a:cubicBezTo>
                  <a:pt x="5857" y="16847"/>
                  <a:pt x="5857" y="16847"/>
                  <a:pt x="5858" y="16848"/>
                </a:cubicBezTo>
                <a:lnTo>
                  <a:pt x="5858" y="16848"/>
                </a:lnTo>
                <a:cubicBezTo>
                  <a:pt x="5855" y="16851"/>
                  <a:pt x="5855" y="16855"/>
                  <a:pt x="5856" y="16857"/>
                </a:cubicBezTo>
                <a:lnTo>
                  <a:pt x="5860" y="16866"/>
                </a:lnTo>
                <a:lnTo>
                  <a:pt x="5861" y="16869"/>
                </a:lnTo>
                <a:cubicBezTo>
                  <a:pt x="5861" y="16869"/>
                  <a:pt x="5860" y="16869"/>
                  <a:pt x="5860" y="16869"/>
                </a:cubicBezTo>
                <a:lnTo>
                  <a:pt x="5858" y="16869"/>
                </a:lnTo>
                <a:cubicBezTo>
                  <a:pt x="5858" y="16870"/>
                  <a:pt x="5857" y="16870"/>
                  <a:pt x="5856" y="16870"/>
                </a:cubicBezTo>
                <a:lnTo>
                  <a:pt x="5851" y="16874"/>
                </a:lnTo>
                <a:lnTo>
                  <a:pt x="5848" y="16878"/>
                </a:lnTo>
                <a:lnTo>
                  <a:pt x="5845" y="16884"/>
                </a:lnTo>
                <a:lnTo>
                  <a:pt x="5843" y="16886"/>
                </a:lnTo>
                <a:cubicBezTo>
                  <a:pt x="5842" y="16887"/>
                  <a:pt x="5841" y="16888"/>
                  <a:pt x="5840" y="16890"/>
                </a:cubicBezTo>
                <a:cubicBezTo>
                  <a:pt x="5840" y="16891"/>
                  <a:pt x="5840" y="16893"/>
                  <a:pt x="5840" y="16895"/>
                </a:cubicBezTo>
                <a:lnTo>
                  <a:pt x="5842" y="16898"/>
                </a:lnTo>
                <a:lnTo>
                  <a:pt x="5844" y="16903"/>
                </a:lnTo>
                <a:lnTo>
                  <a:pt x="5845" y="16913"/>
                </a:lnTo>
                <a:lnTo>
                  <a:pt x="5842" y="16912"/>
                </a:lnTo>
                <a:cubicBezTo>
                  <a:pt x="5842" y="16912"/>
                  <a:pt x="5841" y="16913"/>
                  <a:pt x="5840" y="16913"/>
                </a:cubicBezTo>
                <a:lnTo>
                  <a:pt x="5824" y="16920"/>
                </a:lnTo>
                <a:cubicBezTo>
                  <a:pt x="5822" y="16921"/>
                  <a:pt x="5820" y="16922"/>
                  <a:pt x="5820" y="16925"/>
                </a:cubicBezTo>
                <a:lnTo>
                  <a:pt x="5821" y="16930"/>
                </a:lnTo>
                <a:lnTo>
                  <a:pt x="5816" y="16962"/>
                </a:lnTo>
                <a:cubicBezTo>
                  <a:pt x="5816" y="16965"/>
                  <a:pt x="5817" y="16968"/>
                  <a:pt x="5820" y="16969"/>
                </a:cubicBezTo>
                <a:lnTo>
                  <a:pt x="5824" y="16971"/>
                </a:lnTo>
                <a:cubicBezTo>
                  <a:pt x="5825" y="16972"/>
                  <a:pt x="5826" y="16973"/>
                  <a:pt x="5827" y="16972"/>
                </a:cubicBezTo>
                <a:lnTo>
                  <a:pt x="5834" y="16970"/>
                </a:lnTo>
                <a:lnTo>
                  <a:pt x="5835" y="16972"/>
                </a:lnTo>
                <a:lnTo>
                  <a:pt x="5839" y="16977"/>
                </a:lnTo>
                <a:lnTo>
                  <a:pt x="5843" y="16983"/>
                </a:lnTo>
                <a:lnTo>
                  <a:pt x="5847" y="16986"/>
                </a:lnTo>
                <a:cubicBezTo>
                  <a:pt x="5848" y="16986"/>
                  <a:pt x="5848" y="16987"/>
                  <a:pt x="5849" y="16987"/>
                </a:cubicBezTo>
                <a:lnTo>
                  <a:pt x="5853" y="16988"/>
                </a:lnTo>
                <a:lnTo>
                  <a:pt x="5860" y="16991"/>
                </a:lnTo>
                <a:lnTo>
                  <a:pt x="5872" y="17007"/>
                </a:lnTo>
                <a:cubicBezTo>
                  <a:pt x="5872" y="17008"/>
                  <a:pt x="5873" y="17008"/>
                  <a:pt x="5873" y="17009"/>
                </a:cubicBezTo>
                <a:lnTo>
                  <a:pt x="5880" y="17012"/>
                </a:lnTo>
                <a:lnTo>
                  <a:pt x="5881" y="17018"/>
                </a:lnTo>
                <a:cubicBezTo>
                  <a:pt x="5881" y="17019"/>
                  <a:pt x="5881" y="17019"/>
                  <a:pt x="5882" y="17020"/>
                </a:cubicBezTo>
                <a:lnTo>
                  <a:pt x="5883" y="17022"/>
                </a:lnTo>
                <a:cubicBezTo>
                  <a:pt x="5883" y="17023"/>
                  <a:pt x="5884" y="17023"/>
                  <a:pt x="5884" y="17024"/>
                </a:cubicBezTo>
                <a:lnTo>
                  <a:pt x="5919" y="17056"/>
                </a:lnTo>
                <a:lnTo>
                  <a:pt x="5930" y="17073"/>
                </a:lnTo>
                <a:lnTo>
                  <a:pt x="5935" y="17083"/>
                </a:lnTo>
                <a:lnTo>
                  <a:pt x="5940" y="17095"/>
                </a:lnTo>
                <a:lnTo>
                  <a:pt x="5948" y="17123"/>
                </a:lnTo>
                <a:lnTo>
                  <a:pt x="5952" y="17140"/>
                </a:lnTo>
                <a:lnTo>
                  <a:pt x="5961" y="17227"/>
                </a:lnTo>
                <a:lnTo>
                  <a:pt x="5959" y="17221"/>
                </a:lnTo>
                <a:lnTo>
                  <a:pt x="5953" y="17174"/>
                </a:lnTo>
                <a:lnTo>
                  <a:pt x="5950" y="17159"/>
                </a:lnTo>
                <a:lnTo>
                  <a:pt x="5949" y="17149"/>
                </a:lnTo>
                <a:lnTo>
                  <a:pt x="5946" y="17136"/>
                </a:lnTo>
                <a:cubicBezTo>
                  <a:pt x="5946" y="17135"/>
                  <a:pt x="5946" y="17134"/>
                  <a:pt x="5946" y="17133"/>
                </a:cubicBezTo>
                <a:lnTo>
                  <a:pt x="5938" y="17119"/>
                </a:lnTo>
                <a:lnTo>
                  <a:pt x="5908" y="17077"/>
                </a:lnTo>
                <a:cubicBezTo>
                  <a:pt x="5907" y="17076"/>
                  <a:pt x="5907" y="17075"/>
                  <a:pt x="5906" y="17075"/>
                </a:cubicBezTo>
                <a:lnTo>
                  <a:pt x="5903" y="17073"/>
                </a:lnTo>
                <a:lnTo>
                  <a:pt x="5893" y="17067"/>
                </a:lnTo>
                <a:lnTo>
                  <a:pt x="5877" y="17051"/>
                </a:lnTo>
                <a:lnTo>
                  <a:pt x="5873" y="17043"/>
                </a:lnTo>
                <a:lnTo>
                  <a:pt x="5873" y="17043"/>
                </a:lnTo>
                <a:lnTo>
                  <a:pt x="5873" y="17041"/>
                </a:lnTo>
                <a:cubicBezTo>
                  <a:pt x="5873" y="17040"/>
                  <a:pt x="5873" y="17039"/>
                  <a:pt x="5873" y="17038"/>
                </a:cubicBezTo>
                <a:lnTo>
                  <a:pt x="5874" y="17029"/>
                </a:lnTo>
                <a:cubicBezTo>
                  <a:pt x="5874" y="17028"/>
                  <a:pt x="5874" y="17027"/>
                  <a:pt x="5873" y="17026"/>
                </a:cubicBezTo>
                <a:lnTo>
                  <a:pt x="5873" y="17025"/>
                </a:lnTo>
                <a:cubicBezTo>
                  <a:pt x="5872" y="17023"/>
                  <a:pt x="5872" y="17022"/>
                  <a:pt x="5871" y="17021"/>
                </a:cubicBezTo>
                <a:lnTo>
                  <a:pt x="5868" y="17019"/>
                </a:lnTo>
                <a:cubicBezTo>
                  <a:pt x="5866" y="17018"/>
                  <a:pt x="5865" y="17019"/>
                  <a:pt x="5864" y="17019"/>
                </a:cubicBezTo>
                <a:lnTo>
                  <a:pt x="5860" y="17021"/>
                </a:lnTo>
                <a:cubicBezTo>
                  <a:pt x="5859" y="17021"/>
                  <a:pt x="5858" y="17022"/>
                  <a:pt x="5858" y="17023"/>
                </a:cubicBezTo>
                <a:lnTo>
                  <a:pt x="5854" y="17031"/>
                </a:lnTo>
                <a:lnTo>
                  <a:pt x="5845" y="17055"/>
                </a:lnTo>
                <a:lnTo>
                  <a:pt x="5843" y="17063"/>
                </a:lnTo>
                <a:lnTo>
                  <a:pt x="5839" y="17157"/>
                </a:lnTo>
                <a:lnTo>
                  <a:pt x="5828" y="17229"/>
                </a:lnTo>
                <a:lnTo>
                  <a:pt x="5813" y="17450"/>
                </a:lnTo>
                <a:cubicBezTo>
                  <a:pt x="5813" y="17453"/>
                  <a:pt x="5815" y="17456"/>
                  <a:pt x="5817" y="17457"/>
                </a:cubicBezTo>
                <a:cubicBezTo>
                  <a:pt x="5819" y="17458"/>
                  <a:pt x="5822" y="17456"/>
                  <a:pt x="5823" y="17453"/>
                </a:cubicBezTo>
                <a:lnTo>
                  <a:pt x="5827" y="17440"/>
                </a:lnTo>
                <a:lnTo>
                  <a:pt x="5827" y="17436"/>
                </a:lnTo>
                <a:lnTo>
                  <a:pt x="5830" y="17417"/>
                </a:lnTo>
                <a:lnTo>
                  <a:pt x="5840" y="17396"/>
                </a:lnTo>
                <a:lnTo>
                  <a:pt x="5842" y="17393"/>
                </a:lnTo>
                <a:cubicBezTo>
                  <a:pt x="5842" y="17393"/>
                  <a:pt x="5842" y="17392"/>
                  <a:pt x="5842" y="17391"/>
                </a:cubicBezTo>
                <a:lnTo>
                  <a:pt x="5845" y="17393"/>
                </a:lnTo>
                <a:lnTo>
                  <a:pt x="5861" y="17413"/>
                </a:lnTo>
                <a:cubicBezTo>
                  <a:pt x="5861" y="17414"/>
                  <a:pt x="5861" y="17414"/>
                  <a:pt x="5861" y="17414"/>
                </a:cubicBezTo>
                <a:cubicBezTo>
                  <a:pt x="5860" y="17416"/>
                  <a:pt x="5861" y="17419"/>
                  <a:pt x="5862" y="17421"/>
                </a:cubicBezTo>
                <a:lnTo>
                  <a:pt x="5867" y="17428"/>
                </a:lnTo>
                <a:lnTo>
                  <a:pt x="5865" y="17430"/>
                </a:lnTo>
                <a:lnTo>
                  <a:pt x="5858" y="17432"/>
                </a:lnTo>
                <a:lnTo>
                  <a:pt x="5844" y="17427"/>
                </a:lnTo>
                <a:cubicBezTo>
                  <a:pt x="5843" y="17427"/>
                  <a:pt x="5843" y="17427"/>
                  <a:pt x="5842" y="17427"/>
                </a:cubicBezTo>
                <a:lnTo>
                  <a:pt x="5836" y="17427"/>
                </a:lnTo>
                <a:cubicBezTo>
                  <a:pt x="5835" y="17427"/>
                  <a:pt x="5833" y="17428"/>
                  <a:pt x="5832" y="17429"/>
                </a:cubicBezTo>
                <a:lnTo>
                  <a:pt x="5828" y="17437"/>
                </a:lnTo>
                <a:cubicBezTo>
                  <a:pt x="5827" y="17438"/>
                  <a:pt x="5827" y="17439"/>
                  <a:pt x="5827" y="17440"/>
                </a:cubicBezTo>
                <a:lnTo>
                  <a:pt x="5822" y="17461"/>
                </a:lnTo>
                <a:lnTo>
                  <a:pt x="5821" y="17465"/>
                </a:lnTo>
                <a:lnTo>
                  <a:pt x="5814" y="17479"/>
                </a:lnTo>
                <a:cubicBezTo>
                  <a:pt x="5814" y="17480"/>
                  <a:pt x="5814" y="17481"/>
                  <a:pt x="5814" y="17482"/>
                </a:cubicBezTo>
                <a:lnTo>
                  <a:pt x="5813" y="17485"/>
                </a:lnTo>
                <a:cubicBezTo>
                  <a:pt x="5813" y="17486"/>
                  <a:pt x="5814" y="17487"/>
                  <a:pt x="5814" y="17488"/>
                </a:cubicBezTo>
                <a:lnTo>
                  <a:pt x="5816" y="17500"/>
                </a:lnTo>
                <a:lnTo>
                  <a:pt x="5816" y="17505"/>
                </a:lnTo>
                <a:lnTo>
                  <a:pt x="5814" y="17532"/>
                </a:lnTo>
                <a:lnTo>
                  <a:pt x="5807" y="17594"/>
                </a:lnTo>
                <a:lnTo>
                  <a:pt x="5792" y="17719"/>
                </a:lnTo>
                <a:lnTo>
                  <a:pt x="5783" y="17776"/>
                </a:lnTo>
                <a:lnTo>
                  <a:pt x="5777" y="17802"/>
                </a:lnTo>
                <a:lnTo>
                  <a:pt x="5767" y="17873"/>
                </a:lnTo>
                <a:lnTo>
                  <a:pt x="5761" y="17899"/>
                </a:lnTo>
                <a:lnTo>
                  <a:pt x="5759" y="17911"/>
                </a:lnTo>
                <a:lnTo>
                  <a:pt x="5752" y="17924"/>
                </a:lnTo>
                <a:lnTo>
                  <a:pt x="5750" y="17928"/>
                </a:lnTo>
                <a:lnTo>
                  <a:pt x="5739" y="17947"/>
                </a:lnTo>
                <a:cubicBezTo>
                  <a:pt x="5739" y="17948"/>
                  <a:pt x="5738" y="17949"/>
                  <a:pt x="5738" y="17950"/>
                </a:cubicBezTo>
                <a:lnTo>
                  <a:pt x="5737" y="17953"/>
                </a:lnTo>
                <a:lnTo>
                  <a:pt x="5732" y="17966"/>
                </a:lnTo>
                <a:lnTo>
                  <a:pt x="5730" y="17969"/>
                </a:lnTo>
                <a:lnTo>
                  <a:pt x="5721" y="17976"/>
                </a:lnTo>
                <a:cubicBezTo>
                  <a:pt x="5720" y="17977"/>
                  <a:pt x="5720" y="17977"/>
                  <a:pt x="5719" y="17978"/>
                </a:cubicBezTo>
                <a:lnTo>
                  <a:pt x="5715" y="17986"/>
                </a:lnTo>
                <a:lnTo>
                  <a:pt x="5694" y="17991"/>
                </a:lnTo>
                <a:lnTo>
                  <a:pt x="5689" y="17993"/>
                </a:lnTo>
                <a:cubicBezTo>
                  <a:pt x="5689" y="17993"/>
                  <a:pt x="5689" y="17994"/>
                  <a:pt x="5689" y="17994"/>
                </a:cubicBezTo>
                <a:cubicBezTo>
                  <a:pt x="5689" y="17994"/>
                  <a:pt x="5688" y="17993"/>
                  <a:pt x="5688" y="17993"/>
                </a:cubicBezTo>
                <a:lnTo>
                  <a:pt x="5683" y="17989"/>
                </a:lnTo>
                <a:cubicBezTo>
                  <a:pt x="5682" y="17988"/>
                  <a:pt x="5680" y="17987"/>
                  <a:pt x="5678" y="17988"/>
                </a:cubicBezTo>
                <a:lnTo>
                  <a:pt x="5668" y="17996"/>
                </a:lnTo>
                <a:lnTo>
                  <a:pt x="5659" y="18005"/>
                </a:lnTo>
                <a:lnTo>
                  <a:pt x="5649" y="18011"/>
                </a:lnTo>
                <a:cubicBezTo>
                  <a:pt x="5649" y="18011"/>
                  <a:pt x="5648" y="18010"/>
                  <a:pt x="5647" y="18010"/>
                </a:cubicBezTo>
                <a:lnTo>
                  <a:pt x="5643" y="18010"/>
                </a:lnTo>
                <a:cubicBezTo>
                  <a:pt x="5642" y="18010"/>
                  <a:pt x="5642" y="18011"/>
                  <a:pt x="5641" y="18011"/>
                </a:cubicBezTo>
                <a:lnTo>
                  <a:pt x="5633" y="18018"/>
                </a:lnTo>
                <a:lnTo>
                  <a:pt x="5616" y="18025"/>
                </a:lnTo>
                <a:lnTo>
                  <a:pt x="5610" y="18026"/>
                </a:lnTo>
                <a:lnTo>
                  <a:pt x="5607" y="18028"/>
                </a:lnTo>
                <a:cubicBezTo>
                  <a:pt x="5606" y="18028"/>
                  <a:pt x="5606" y="18028"/>
                  <a:pt x="5606" y="18029"/>
                </a:cubicBezTo>
                <a:lnTo>
                  <a:pt x="5603" y="18032"/>
                </a:lnTo>
                <a:cubicBezTo>
                  <a:pt x="5602" y="18032"/>
                  <a:pt x="5602" y="18031"/>
                  <a:pt x="5601" y="18030"/>
                </a:cubicBezTo>
                <a:lnTo>
                  <a:pt x="5600" y="18030"/>
                </a:lnTo>
                <a:cubicBezTo>
                  <a:pt x="5599" y="18029"/>
                  <a:pt x="5597" y="18029"/>
                  <a:pt x="5596" y="18029"/>
                </a:cubicBezTo>
                <a:lnTo>
                  <a:pt x="5594" y="18030"/>
                </a:lnTo>
                <a:cubicBezTo>
                  <a:pt x="5594" y="18030"/>
                  <a:pt x="5593" y="18030"/>
                  <a:pt x="5592" y="18030"/>
                </a:cubicBezTo>
                <a:lnTo>
                  <a:pt x="5590" y="18027"/>
                </a:lnTo>
                <a:cubicBezTo>
                  <a:pt x="5590" y="18027"/>
                  <a:pt x="5589" y="18026"/>
                  <a:pt x="5589" y="18026"/>
                </a:cubicBezTo>
                <a:lnTo>
                  <a:pt x="5587" y="18024"/>
                </a:lnTo>
                <a:cubicBezTo>
                  <a:pt x="5586" y="18023"/>
                  <a:pt x="5585" y="18022"/>
                  <a:pt x="5583" y="18022"/>
                </a:cubicBezTo>
                <a:lnTo>
                  <a:pt x="5573" y="18026"/>
                </a:lnTo>
                <a:lnTo>
                  <a:pt x="5563" y="18028"/>
                </a:lnTo>
                <a:lnTo>
                  <a:pt x="5553" y="18026"/>
                </a:lnTo>
                <a:lnTo>
                  <a:pt x="5544" y="18023"/>
                </a:lnTo>
                <a:lnTo>
                  <a:pt x="5521" y="18009"/>
                </a:lnTo>
                <a:lnTo>
                  <a:pt x="5517" y="18001"/>
                </a:lnTo>
                <a:cubicBezTo>
                  <a:pt x="5516" y="18000"/>
                  <a:pt x="5515" y="17999"/>
                  <a:pt x="5514" y="17999"/>
                </a:cubicBezTo>
                <a:lnTo>
                  <a:pt x="5508" y="17996"/>
                </a:lnTo>
                <a:lnTo>
                  <a:pt x="5498" y="17993"/>
                </a:lnTo>
                <a:lnTo>
                  <a:pt x="5483" y="17985"/>
                </a:lnTo>
                <a:lnTo>
                  <a:pt x="5476" y="17984"/>
                </a:lnTo>
                <a:lnTo>
                  <a:pt x="5469" y="17980"/>
                </a:lnTo>
                <a:cubicBezTo>
                  <a:pt x="5469" y="17980"/>
                  <a:pt x="5468" y="17980"/>
                  <a:pt x="5467" y="17980"/>
                </a:cubicBezTo>
                <a:lnTo>
                  <a:pt x="5464" y="17981"/>
                </a:lnTo>
                <a:cubicBezTo>
                  <a:pt x="5463" y="17981"/>
                  <a:pt x="5462" y="17982"/>
                  <a:pt x="5462" y="17984"/>
                </a:cubicBezTo>
                <a:lnTo>
                  <a:pt x="5459" y="17978"/>
                </a:lnTo>
                <a:cubicBezTo>
                  <a:pt x="5459" y="17977"/>
                  <a:pt x="5459" y="17977"/>
                  <a:pt x="5458" y="17977"/>
                </a:cubicBezTo>
                <a:lnTo>
                  <a:pt x="5453" y="17970"/>
                </a:lnTo>
                <a:lnTo>
                  <a:pt x="5448" y="17965"/>
                </a:lnTo>
                <a:cubicBezTo>
                  <a:pt x="5447" y="17964"/>
                  <a:pt x="5446" y="17964"/>
                  <a:pt x="5446" y="17964"/>
                </a:cubicBezTo>
                <a:lnTo>
                  <a:pt x="5443" y="17963"/>
                </a:lnTo>
                <a:cubicBezTo>
                  <a:pt x="5442" y="17962"/>
                  <a:pt x="5440" y="17963"/>
                  <a:pt x="5439" y="17963"/>
                </a:cubicBezTo>
                <a:lnTo>
                  <a:pt x="5431" y="17967"/>
                </a:lnTo>
                <a:lnTo>
                  <a:pt x="5420" y="17969"/>
                </a:lnTo>
                <a:lnTo>
                  <a:pt x="5406" y="17968"/>
                </a:lnTo>
                <a:lnTo>
                  <a:pt x="5401" y="17969"/>
                </a:lnTo>
                <a:cubicBezTo>
                  <a:pt x="5400" y="17969"/>
                  <a:pt x="5399" y="17969"/>
                  <a:pt x="5398" y="17970"/>
                </a:cubicBezTo>
                <a:lnTo>
                  <a:pt x="5394" y="17973"/>
                </a:lnTo>
                <a:cubicBezTo>
                  <a:pt x="5393" y="17974"/>
                  <a:pt x="5392" y="17976"/>
                  <a:pt x="5392" y="17979"/>
                </a:cubicBezTo>
                <a:lnTo>
                  <a:pt x="5392" y="17980"/>
                </a:lnTo>
                <a:lnTo>
                  <a:pt x="5381" y="17989"/>
                </a:lnTo>
                <a:cubicBezTo>
                  <a:pt x="5381" y="17990"/>
                  <a:pt x="5380" y="17989"/>
                  <a:pt x="5380" y="17990"/>
                </a:cubicBezTo>
                <a:lnTo>
                  <a:pt x="5378" y="17993"/>
                </a:lnTo>
                <a:lnTo>
                  <a:pt x="5376" y="17994"/>
                </a:lnTo>
                <a:cubicBezTo>
                  <a:pt x="5375" y="17994"/>
                  <a:pt x="5374" y="17995"/>
                  <a:pt x="5373" y="17996"/>
                </a:cubicBezTo>
                <a:lnTo>
                  <a:pt x="5372" y="17998"/>
                </a:lnTo>
                <a:cubicBezTo>
                  <a:pt x="5372" y="17999"/>
                  <a:pt x="5371" y="18001"/>
                  <a:pt x="5371" y="18002"/>
                </a:cubicBezTo>
                <a:lnTo>
                  <a:pt x="5371" y="18004"/>
                </a:lnTo>
                <a:cubicBezTo>
                  <a:pt x="5371" y="18005"/>
                  <a:pt x="5372" y="18007"/>
                  <a:pt x="5372" y="18008"/>
                </a:cubicBezTo>
                <a:lnTo>
                  <a:pt x="5364" y="18001"/>
                </a:lnTo>
                <a:cubicBezTo>
                  <a:pt x="5362" y="18000"/>
                  <a:pt x="5360" y="18000"/>
                  <a:pt x="5358" y="18001"/>
                </a:cubicBezTo>
                <a:lnTo>
                  <a:pt x="5354" y="18005"/>
                </a:lnTo>
                <a:lnTo>
                  <a:pt x="5342" y="18001"/>
                </a:lnTo>
                <a:lnTo>
                  <a:pt x="5337" y="17994"/>
                </a:lnTo>
                <a:cubicBezTo>
                  <a:pt x="5337" y="17993"/>
                  <a:pt x="5337" y="17993"/>
                  <a:pt x="5336" y="17992"/>
                </a:cubicBezTo>
                <a:lnTo>
                  <a:pt x="5333" y="17991"/>
                </a:lnTo>
                <a:cubicBezTo>
                  <a:pt x="5333" y="17991"/>
                  <a:pt x="5333" y="17990"/>
                  <a:pt x="5332" y="17990"/>
                </a:cubicBezTo>
                <a:lnTo>
                  <a:pt x="5317" y="17984"/>
                </a:lnTo>
                <a:lnTo>
                  <a:pt x="5303" y="17981"/>
                </a:lnTo>
                <a:lnTo>
                  <a:pt x="5290" y="17976"/>
                </a:lnTo>
                <a:lnTo>
                  <a:pt x="5287" y="17975"/>
                </a:lnTo>
                <a:cubicBezTo>
                  <a:pt x="5286" y="17974"/>
                  <a:pt x="5285" y="17975"/>
                  <a:pt x="5284" y="17975"/>
                </a:cubicBezTo>
                <a:lnTo>
                  <a:pt x="5280" y="17977"/>
                </a:lnTo>
                <a:cubicBezTo>
                  <a:pt x="5281" y="17976"/>
                  <a:pt x="5281" y="17974"/>
                  <a:pt x="5281" y="17972"/>
                </a:cubicBezTo>
                <a:lnTo>
                  <a:pt x="5282" y="17968"/>
                </a:lnTo>
                <a:cubicBezTo>
                  <a:pt x="5282" y="17968"/>
                  <a:pt x="5282" y="17967"/>
                  <a:pt x="5282" y="17967"/>
                </a:cubicBezTo>
                <a:lnTo>
                  <a:pt x="5281" y="17964"/>
                </a:lnTo>
                <a:cubicBezTo>
                  <a:pt x="5281" y="17963"/>
                  <a:pt x="5282" y="17963"/>
                  <a:pt x="5281" y="17963"/>
                </a:cubicBezTo>
                <a:lnTo>
                  <a:pt x="5280" y="17960"/>
                </a:lnTo>
                <a:cubicBezTo>
                  <a:pt x="5280" y="17959"/>
                  <a:pt x="5280" y="17959"/>
                  <a:pt x="5280" y="17958"/>
                </a:cubicBezTo>
                <a:lnTo>
                  <a:pt x="5278" y="17957"/>
                </a:lnTo>
                <a:cubicBezTo>
                  <a:pt x="5278" y="17956"/>
                  <a:pt x="5276" y="17955"/>
                  <a:pt x="5275" y="17955"/>
                </a:cubicBezTo>
                <a:lnTo>
                  <a:pt x="5259" y="17951"/>
                </a:lnTo>
                <a:lnTo>
                  <a:pt x="5252" y="17944"/>
                </a:lnTo>
                <a:cubicBezTo>
                  <a:pt x="5252" y="17943"/>
                  <a:pt x="5251" y="17942"/>
                  <a:pt x="5250" y="17942"/>
                </a:cubicBezTo>
                <a:lnTo>
                  <a:pt x="5250" y="17941"/>
                </a:lnTo>
                <a:cubicBezTo>
                  <a:pt x="5250" y="17940"/>
                  <a:pt x="5250" y="17938"/>
                  <a:pt x="5249" y="17937"/>
                </a:cubicBezTo>
                <a:cubicBezTo>
                  <a:pt x="5248" y="17935"/>
                  <a:pt x="5247" y="17934"/>
                  <a:pt x="5245" y="17934"/>
                </a:cubicBezTo>
                <a:lnTo>
                  <a:pt x="5239" y="17934"/>
                </a:lnTo>
                <a:cubicBezTo>
                  <a:pt x="5238" y="17934"/>
                  <a:pt x="5238" y="17934"/>
                  <a:pt x="5237" y="17934"/>
                </a:cubicBezTo>
                <a:lnTo>
                  <a:pt x="5217" y="17942"/>
                </a:lnTo>
                <a:lnTo>
                  <a:pt x="5215" y="17944"/>
                </a:lnTo>
                <a:cubicBezTo>
                  <a:pt x="5214" y="17944"/>
                  <a:pt x="5214" y="17945"/>
                  <a:pt x="5214" y="17946"/>
                </a:cubicBezTo>
                <a:lnTo>
                  <a:pt x="5212" y="17947"/>
                </a:lnTo>
                <a:lnTo>
                  <a:pt x="5210" y="17949"/>
                </a:lnTo>
                <a:lnTo>
                  <a:pt x="5204" y="17950"/>
                </a:lnTo>
                <a:cubicBezTo>
                  <a:pt x="5203" y="17950"/>
                  <a:pt x="5203" y="17949"/>
                  <a:pt x="5202" y="17950"/>
                </a:cubicBezTo>
                <a:lnTo>
                  <a:pt x="5200" y="17951"/>
                </a:lnTo>
                <a:cubicBezTo>
                  <a:pt x="5198" y="17952"/>
                  <a:pt x="5198" y="17953"/>
                  <a:pt x="5197" y="17954"/>
                </a:cubicBezTo>
                <a:lnTo>
                  <a:pt x="5196" y="17954"/>
                </a:lnTo>
                <a:cubicBezTo>
                  <a:pt x="5195" y="17954"/>
                  <a:pt x="5195" y="17953"/>
                  <a:pt x="5195" y="17952"/>
                </a:cubicBezTo>
                <a:lnTo>
                  <a:pt x="5188" y="17946"/>
                </a:lnTo>
                <a:cubicBezTo>
                  <a:pt x="5187" y="17946"/>
                  <a:pt x="5186" y="17946"/>
                  <a:pt x="5186" y="17946"/>
                </a:cubicBezTo>
                <a:lnTo>
                  <a:pt x="5178" y="17943"/>
                </a:lnTo>
                <a:cubicBezTo>
                  <a:pt x="5177" y="17943"/>
                  <a:pt x="5177" y="17943"/>
                  <a:pt x="5176" y="17943"/>
                </a:cubicBezTo>
                <a:lnTo>
                  <a:pt x="5169" y="17946"/>
                </a:lnTo>
                <a:cubicBezTo>
                  <a:pt x="5168" y="17946"/>
                  <a:pt x="5168" y="17946"/>
                  <a:pt x="5167" y="17946"/>
                </a:cubicBezTo>
                <a:lnTo>
                  <a:pt x="5163" y="17950"/>
                </a:lnTo>
                <a:cubicBezTo>
                  <a:pt x="5161" y="17948"/>
                  <a:pt x="5159" y="17948"/>
                  <a:pt x="5158" y="17950"/>
                </a:cubicBezTo>
                <a:lnTo>
                  <a:pt x="5156" y="17950"/>
                </a:lnTo>
                <a:lnTo>
                  <a:pt x="5155" y="17950"/>
                </a:lnTo>
                <a:cubicBezTo>
                  <a:pt x="5153" y="17949"/>
                  <a:pt x="5152" y="17950"/>
                  <a:pt x="5151" y="17950"/>
                </a:cubicBezTo>
                <a:lnTo>
                  <a:pt x="5146" y="17953"/>
                </a:lnTo>
                <a:lnTo>
                  <a:pt x="5137" y="17961"/>
                </a:lnTo>
                <a:cubicBezTo>
                  <a:pt x="5137" y="17962"/>
                  <a:pt x="5136" y="17963"/>
                  <a:pt x="5136" y="17964"/>
                </a:cubicBezTo>
                <a:cubicBezTo>
                  <a:pt x="5135" y="17964"/>
                  <a:pt x="5135" y="17964"/>
                  <a:pt x="5134" y="17963"/>
                </a:cubicBezTo>
                <a:lnTo>
                  <a:pt x="5132" y="17963"/>
                </a:lnTo>
                <a:cubicBezTo>
                  <a:pt x="5131" y="17963"/>
                  <a:pt x="5130" y="17963"/>
                  <a:pt x="5129" y="17963"/>
                </a:cubicBezTo>
                <a:lnTo>
                  <a:pt x="5127" y="17964"/>
                </a:lnTo>
                <a:cubicBezTo>
                  <a:pt x="5125" y="17965"/>
                  <a:pt x="5124" y="17966"/>
                  <a:pt x="5123" y="17968"/>
                </a:cubicBezTo>
                <a:lnTo>
                  <a:pt x="5115" y="17969"/>
                </a:lnTo>
                <a:lnTo>
                  <a:pt x="5108" y="17971"/>
                </a:lnTo>
                <a:lnTo>
                  <a:pt x="5092" y="17976"/>
                </a:lnTo>
                <a:cubicBezTo>
                  <a:pt x="5092" y="17976"/>
                  <a:pt x="5091" y="17977"/>
                  <a:pt x="5090" y="17978"/>
                </a:cubicBezTo>
                <a:lnTo>
                  <a:pt x="5085" y="17984"/>
                </a:lnTo>
                <a:lnTo>
                  <a:pt x="5056" y="17988"/>
                </a:lnTo>
                <a:lnTo>
                  <a:pt x="5045" y="17986"/>
                </a:lnTo>
                <a:cubicBezTo>
                  <a:pt x="5044" y="17986"/>
                  <a:pt x="5042" y="17985"/>
                  <a:pt x="5042" y="17986"/>
                </a:cubicBezTo>
                <a:lnTo>
                  <a:pt x="5040" y="17988"/>
                </a:lnTo>
                <a:cubicBezTo>
                  <a:pt x="5039" y="17988"/>
                  <a:pt x="5038" y="17989"/>
                  <a:pt x="5038" y="17990"/>
                </a:cubicBezTo>
                <a:lnTo>
                  <a:pt x="5037" y="17988"/>
                </a:lnTo>
                <a:cubicBezTo>
                  <a:pt x="5036" y="17988"/>
                  <a:pt x="5035" y="17987"/>
                  <a:pt x="5034" y="17987"/>
                </a:cubicBezTo>
                <a:lnTo>
                  <a:pt x="5027" y="17984"/>
                </a:lnTo>
                <a:cubicBezTo>
                  <a:pt x="5026" y="17984"/>
                  <a:pt x="5026" y="17984"/>
                  <a:pt x="5025" y="17984"/>
                </a:cubicBezTo>
                <a:lnTo>
                  <a:pt x="5018" y="17986"/>
                </a:lnTo>
                <a:cubicBezTo>
                  <a:pt x="5017" y="17986"/>
                  <a:pt x="5016" y="17987"/>
                  <a:pt x="5015" y="17988"/>
                </a:cubicBezTo>
                <a:lnTo>
                  <a:pt x="5014" y="17990"/>
                </a:lnTo>
                <a:lnTo>
                  <a:pt x="5011" y="17986"/>
                </a:lnTo>
                <a:cubicBezTo>
                  <a:pt x="5010" y="17985"/>
                  <a:pt x="5007" y="17984"/>
                  <a:pt x="5006" y="17984"/>
                </a:cubicBezTo>
                <a:lnTo>
                  <a:pt x="4952" y="17979"/>
                </a:lnTo>
                <a:lnTo>
                  <a:pt x="4926" y="17964"/>
                </a:lnTo>
                <a:lnTo>
                  <a:pt x="4909" y="17959"/>
                </a:lnTo>
                <a:lnTo>
                  <a:pt x="4903" y="17955"/>
                </a:lnTo>
                <a:lnTo>
                  <a:pt x="4900" y="17954"/>
                </a:lnTo>
                <a:cubicBezTo>
                  <a:pt x="4899" y="17954"/>
                  <a:pt x="4898" y="17954"/>
                  <a:pt x="4898" y="17954"/>
                </a:cubicBezTo>
                <a:lnTo>
                  <a:pt x="4895" y="17955"/>
                </a:lnTo>
                <a:cubicBezTo>
                  <a:pt x="4894" y="17955"/>
                  <a:pt x="4893" y="17956"/>
                  <a:pt x="4892" y="17957"/>
                </a:cubicBezTo>
                <a:lnTo>
                  <a:pt x="4890" y="17959"/>
                </a:lnTo>
                <a:lnTo>
                  <a:pt x="4874" y="17954"/>
                </a:lnTo>
                <a:cubicBezTo>
                  <a:pt x="4873" y="17953"/>
                  <a:pt x="4872" y="17953"/>
                  <a:pt x="4872" y="17954"/>
                </a:cubicBezTo>
                <a:cubicBezTo>
                  <a:pt x="4871" y="17952"/>
                  <a:pt x="4870" y="17951"/>
                  <a:pt x="4868" y="17950"/>
                </a:cubicBezTo>
                <a:lnTo>
                  <a:pt x="4861" y="17948"/>
                </a:lnTo>
                <a:lnTo>
                  <a:pt x="4840" y="17946"/>
                </a:lnTo>
                <a:lnTo>
                  <a:pt x="4834" y="17944"/>
                </a:lnTo>
                <a:lnTo>
                  <a:pt x="4815" y="17928"/>
                </a:lnTo>
                <a:lnTo>
                  <a:pt x="4811" y="17926"/>
                </a:lnTo>
                <a:cubicBezTo>
                  <a:pt x="4811" y="17926"/>
                  <a:pt x="4810" y="17925"/>
                  <a:pt x="4810" y="17925"/>
                </a:cubicBezTo>
                <a:lnTo>
                  <a:pt x="4799" y="17924"/>
                </a:lnTo>
                <a:cubicBezTo>
                  <a:pt x="4799" y="17924"/>
                  <a:pt x="4798" y="17924"/>
                  <a:pt x="4798" y="17924"/>
                </a:cubicBezTo>
                <a:lnTo>
                  <a:pt x="4794" y="17925"/>
                </a:lnTo>
                <a:cubicBezTo>
                  <a:pt x="4793" y="17926"/>
                  <a:pt x="4792" y="17926"/>
                  <a:pt x="4791" y="17927"/>
                </a:cubicBezTo>
                <a:lnTo>
                  <a:pt x="4791" y="17923"/>
                </a:lnTo>
                <a:cubicBezTo>
                  <a:pt x="4791" y="17920"/>
                  <a:pt x="4789" y="17919"/>
                  <a:pt x="4787" y="17918"/>
                </a:cubicBezTo>
                <a:lnTo>
                  <a:pt x="4780" y="17916"/>
                </a:lnTo>
                <a:cubicBezTo>
                  <a:pt x="4779" y="17915"/>
                  <a:pt x="4779" y="17915"/>
                  <a:pt x="4778" y="17915"/>
                </a:cubicBezTo>
                <a:lnTo>
                  <a:pt x="4729" y="17918"/>
                </a:lnTo>
                <a:lnTo>
                  <a:pt x="4719" y="17916"/>
                </a:lnTo>
                <a:lnTo>
                  <a:pt x="4717" y="17911"/>
                </a:lnTo>
                <a:cubicBezTo>
                  <a:pt x="4716" y="17910"/>
                  <a:pt x="4716" y="17910"/>
                  <a:pt x="4715" y="17909"/>
                </a:cubicBezTo>
                <a:lnTo>
                  <a:pt x="4714" y="17907"/>
                </a:lnTo>
                <a:cubicBezTo>
                  <a:pt x="4712" y="17905"/>
                  <a:pt x="4710" y="17905"/>
                  <a:pt x="4708" y="17906"/>
                </a:cubicBezTo>
                <a:cubicBezTo>
                  <a:pt x="4708" y="17906"/>
                  <a:pt x="4708" y="17906"/>
                  <a:pt x="4707" y="17907"/>
                </a:cubicBezTo>
                <a:lnTo>
                  <a:pt x="4692" y="17883"/>
                </a:lnTo>
                <a:lnTo>
                  <a:pt x="4687" y="17878"/>
                </a:lnTo>
                <a:cubicBezTo>
                  <a:pt x="4687" y="17877"/>
                  <a:pt x="4686" y="17877"/>
                  <a:pt x="4686" y="17877"/>
                </a:cubicBezTo>
                <a:lnTo>
                  <a:pt x="4677" y="17871"/>
                </a:lnTo>
                <a:cubicBezTo>
                  <a:pt x="4677" y="17871"/>
                  <a:pt x="4676" y="17871"/>
                  <a:pt x="4675" y="17871"/>
                </a:cubicBezTo>
                <a:lnTo>
                  <a:pt x="4672" y="17870"/>
                </a:lnTo>
                <a:cubicBezTo>
                  <a:pt x="4669" y="17870"/>
                  <a:pt x="4668" y="17871"/>
                  <a:pt x="4667" y="17874"/>
                </a:cubicBezTo>
                <a:lnTo>
                  <a:pt x="4665" y="17879"/>
                </a:lnTo>
                <a:lnTo>
                  <a:pt x="4664" y="17882"/>
                </a:lnTo>
                <a:lnTo>
                  <a:pt x="4658" y="17882"/>
                </a:lnTo>
                <a:cubicBezTo>
                  <a:pt x="4656" y="17882"/>
                  <a:pt x="4654" y="17883"/>
                  <a:pt x="4653" y="17885"/>
                </a:cubicBezTo>
                <a:cubicBezTo>
                  <a:pt x="4652" y="17887"/>
                  <a:pt x="4652" y="17889"/>
                  <a:pt x="4653" y="17891"/>
                </a:cubicBezTo>
                <a:lnTo>
                  <a:pt x="4653" y="17893"/>
                </a:lnTo>
                <a:lnTo>
                  <a:pt x="4652" y="17895"/>
                </a:lnTo>
                <a:cubicBezTo>
                  <a:pt x="4651" y="17896"/>
                  <a:pt x="4651" y="17899"/>
                  <a:pt x="4651" y="17901"/>
                </a:cubicBezTo>
                <a:lnTo>
                  <a:pt x="4652" y="17903"/>
                </a:lnTo>
                <a:lnTo>
                  <a:pt x="4629" y="17903"/>
                </a:lnTo>
                <a:cubicBezTo>
                  <a:pt x="4628" y="17903"/>
                  <a:pt x="4627" y="17903"/>
                  <a:pt x="4627" y="17903"/>
                </a:cubicBezTo>
                <a:lnTo>
                  <a:pt x="4622" y="17907"/>
                </a:lnTo>
                <a:lnTo>
                  <a:pt x="4619" y="17910"/>
                </a:lnTo>
                <a:lnTo>
                  <a:pt x="4617" y="17911"/>
                </a:lnTo>
                <a:lnTo>
                  <a:pt x="4615" y="17910"/>
                </a:lnTo>
                <a:cubicBezTo>
                  <a:pt x="4614" y="17909"/>
                  <a:pt x="4612" y="17909"/>
                  <a:pt x="4611" y="17910"/>
                </a:cubicBezTo>
                <a:lnTo>
                  <a:pt x="4608" y="17912"/>
                </a:lnTo>
                <a:lnTo>
                  <a:pt x="4592" y="17909"/>
                </a:lnTo>
                <a:lnTo>
                  <a:pt x="4589" y="17908"/>
                </a:lnTo>
                <a:lnTo>
                  <a:pt x="4582" y="17901"/>
                </a:lnTo>
                <a:cubicBezTo>
                  <a:pt x="4580" y="17900"/>
                  <a:pt x="4579" y="17900"/>
                  <a:pt x="4578" y="17900"/>
                </a:cubicBezTo>
                <a:lnTo>
                  <a:pt x="4575" y="17901"/>
                </a:lnTo>
                <a:cubicBezTo>
                  <a:pt x="4574" y="17901"/>
                  <a:pt x="4573" y="17901"/>
                  <a:pt x="4572" y="17902"/>
                </a:cubicBezTo>
                <a:lnTo>
                  <a:pt x="4570" y="17905"/>
                </a:lnTo>
                <a:lnTo>
                  <a:pt x="4564" y="17907"/>
                </a:lnTo>
                <a:lnTo>
                  <a:pt x="4559" y="17911"/>
                </a:lnTo>
                <a:lnTo>
                  <a:pt x="4542" y="17912"/>
                </a:lnTo>
                <a:lnTo>
                  <a:pt x="4530" y="17915"/>
                </a:lnTo>
                <a:lnTo>
                  <a:pt x="4523" y="17911"/>
                </a:lnTo>
                <a:cubicBezTo>
                  <a:pt x="4523" y="17910"/>
                  <a:pt x="4522" y="17910"/>
                  <a:pt x="4522" y="17910"/>
                </a:cubicBezTo>
                <a:lnTo>
                  <a:pt x="4518" y="17909"/>
                </a:lnTo>
                <a:cubicBezTo>
                  <a:pt x="4516" y="17909"/>
                  <a:pt x="4515" y="17909"/>
                  <a:pt x="4514" y="17911"/>
                </a:cubicBezTo>
                <a:cubicBezTo>
                  <a:pt x="4512" y="17912"/>
                  <a:pt x="4512" y="17915"/>
                  <a:pt x="4512" y="17917"/>
                </a:cubicBezTo>
                <a:lnTo>
                  <a:pt x="4512" y="17918"/>
                </a:lnTo>
                <a:cubicBezTo>
                  <a:pt x="4512" y="17918"/>
                  <a:pt x="4512" y="17918"/>
                  <a:pt x="4511" y="17918"/>
                </a:cubicBezTo>
                <a:lnTo>
                  <a:pt x="4509" y="17919"/>
                </a:lnTo>
                <a:cubicBezTo>
                  <a:pt x="4508" y="17919"/>
                  <a:pt x="4507" y="17919"/>
                  <a:pt x="4507" y="17920"/>
                </a:cubicBezTo>
                <a:lnTo>
                  <a:pt x="4500" y="17915"/>
                </a:lnTo>
                <a:lnTo>
                  <a:pt x="4486" y="17909"/>
                </a:lnTo>
                <a:lnTo>
                  <a:pt x="4473" y="17907"/>
                </a:lnTo>
                <a:cubicBezTo>
                  <a:pt x="4472" y="17907"/>
                  <a:pt x="4471" y="17908"/>
                  <a:pt x="4470" y="17908"/>
                </a:cubicBezTo>
                <a:lnTo>
                  <a:pt x="4458" y="17916"/>
                </a:lnTo>
                <a:lnTo>
                  <a:pt x="4453" y="17916"/>
                </a:lnTo>
                <a:lnTo>
                  <a:pt x="4443" y="17912"/>
                </a:lnTo>
                <a:cubicBezTo>
                  <a:pt x="4443" y="17912"/>
                  <a:pt x="4442" y="17911"/>
                  <a:pt x="4441" y="17912"/>
                </a:cubicBezTo>
                <a:lnTo>
                  <a:pt x="4427" y="17913"/>
                </a:lnTo>
                <a:lnTo>
                  <a:pt x="4425" y="17912"/>
                </a:lnTo>
                <a:cubicBezTo>
                  <a:pt x="4424" y="17912"/>
                  <a:pt x="4424" y="17912"/>
                  <a:pt x="4423" y="17912"/>
                </a:cubicBezTo>
                <a:lnTo>
                  <a:pt x="4398" y="17913"/>
                </a:lnTo>
                <a:lnTo>
                  <a:pt x="4383" y="17917"/>
                </a:lnTo>
                <a:cubicBezTo>
                  <a:pt x="4382" y="17918"/>
                  <a:pt x="4381" y="17919"/>
                  <a:pt x="4380" y="17920"/>
                </a:cubicBezTo>
                <a:cubicBezTo>
                  <a:pt x="4380" y="17920"/>
                  <a:pt x="4380" y="17920"/>
                  <a:pt x="4380" y="17920"/>
                </a:cubicBezTo>
                <a:lnTo>
                  <a:pt x="4377" y="17917"/>
                </a:lnTo>
                <a:cubicBezTo>
                  <a:pt x="4376" y="17917"/>
                  <a:pt x="4375" y="17916"/>
                  <a:pt x="4375" y="17916"/>
                </a:cubicBezTo>
                <a:lnTo>
                  <a:pt x="4371" y="17915"/>
                </a:lnTo>
                <a:lnTo>
                  <a:pt x="4367" y="17912"/>
                </a:lnTo>
                <a:cubicBezTo>
                  <a:pt x="4365" y="17911"/>
                  <a:pt x="4364" y="17912"/>
                  <a:pt x="4362" y="17913"/>
                </a:cubicBezTo>
                <a:lnTo>
                  <a:pt x="4359" y="17916"/>
                </a:lnTo>
                <a:lnTo>
                  <a:pt x="4346" y="17916"/>
                </a:lnTo>
                <a:lnTo>
                  <a:pt x="4338" y="17915"/>
                </a:lnTo>
                <a:lnTo>
                  <a:pt x="4333" y="17912"/>
                </a:lnTo>
                <a:cubicBezTo>
                  <a:pt x="4332" y="17912"/>
                  <a:pt x="4331" y="17912"/>
                  <a:pt x="4331" y="17912"/>
                </a:cubicBezTo>
                <a:lnTo>
                  <a:pt x="4327" y="17912"/>
                </a:lnTo>
                <a:cubicBezTo>
                  <a:pt x="4327" y="17912"/>
                  <a:pt x="4326" y="17912"/>
                  <a:pt x="4326" y="17912"/>
                </a:cubicBezTo>
                <a:cubicBezTo>
                  <a:pt x="4326" y="17912"/>
                  <a:pt x="4325" y="17911"/>
                  <a:pt x="4325" y="17911"/>
                </a:cubicBezTo>
                <a:cubicBezTo>
                  <a:pt x="4325" y="17909"/>
                  <a:pt x="4324" y="17907"/>
                  <a:pt x="4323" y="17907"/>
                </a:cubicBezTo>
                <a:lnTo>
                  <a:pt x="4313" y="17900"/>
                </a:lnTo>
                <a:lnTo>
                  <a:pt x="4297" y="17866"/>
                </a:lnTo>
                <a:cubicBezTo>
                  <a:pt x="4297" y="17865"/>
                  <a:pt x="4296" y="17864"/>
                  <a:pt x="4295" y="17863"/>
                </a:cubicBezTo>
                <a:lnTo>
                  <a:pt x="4285" y="17859"/>
                </a:lnTo>
                <a:lnTo>
                  <a:pt x="4264" y="17844"/>
                </a:lnTo>
                <a:lnTo>
                  <a:pt x="4260" y="17842"/>
                </a:lnTo>
                <a:lnTo>
                  <a:pt x="4250" y="17840"/>
                </a:lnTo>
                <a:cubicBezTo>
                  <a:pt x="4250" y="17840"/>
                  <a:pt x="4249" y="17841"/>
                  <a:pt x="4248" y="17841"/>
                </a:cubicBezTo>
                <a:lnTo>
                  <a:pt x="4244" y="17843"/>
                </a:lnTo>
                <a:cubicBezTo>
                  <a:pt x="4243" y="17843"/>
                  <a:pt x="4243" y="17844"/>
                  <a:pt x="4242" y="17844"/>
                </a:cubicBezTo>
                <a:lnTo>
                  <a:pt x="4240" y="17847"/>
                </a:lnTo>
                <a:cubicBezTo>
                  <a:pt x="4238" y="17846"/>
                  <a:pt x="4235" y="17847"/>
                  <a:pt x="4234" y="17850"/>
                </a:cubicBezTo>
                <a:lnTo>
                  <a:pt x="4230" y="17841"/>
                </a:lnTo>
                <a:lnTo>
                  <a:pt x="4229" y="17836"/>
                </a:lnTo>
                <a:cubicBezTo>
                  <a:pt x="4229" y="17834"/>
                  <a:pt x="4228" y="17832"/>
                  <a:pt x="4227" y="17831"/>
                </a:cubicBezTo>
                <a:cubicBezTo>
                  <a:pt x="4225" y="17831"/>
                  <a:pt x="4224" y="17831"/>
                  <a:pt x="4222" y="17831"/>
                </a:cubicBezTo>
                <a:cubicBezTo>
                  <a:pt x="4223" y="17830"/>
                  <a:pt x="4223" y="17829"/>
                  <a:pt x="4223" y="17827"/>
                </a:cubicBezTo>
                <a:lnTo>
                  <a:pt x="4222" y="17823"/>
                </a:lnTo>
                <a:cubicBezTo>
                  <a:pt x="4222" y="17823"/>
                  <a:pt x="4222" y="17822"/>
                  <a:pt x="4221" y="17821"/>
                </a:cubicBezTo>
                <a:lnTo>
                  <a:pt x="4219" y="17818"/>
                </a:lnTo>
                <a:cubicBezTo>
                  <a:pt x="4219" y="17817"/>
                  <a:pt x="4219" y="17816"/>
                  <a:pt x="4218" y="17815"/>
                </a:cubicBezTo>
                <a:lnTo>
                  <a:pt x="4216" y="17814"/>
                </a:lnTo>
                <a:cubicBezTo>
                  <a:pt x="4214" y="17812"/>
                  <a:pt x="4211" y="17813"/>
                  <a:pt x="4209" y="17816"/>
                </a:cubicBezTo>
                <a:lnTo>
                  <a:pt x="4208" y="17818"/>
                </a:lnTo>
                <a:cubicBezTo>
                  <a:pt x="4208" y="17818"/>
                  <a:pt x="4208" y="17819"/>
                  <a:pt x="4208" y="17819"/>
                </a:cubicBezTo>
                <a:lnTo>
                  <a:pt x="4207" y="17824"/>
                </a:lnTo>
                <a:lnTo>
                  <a:pt x="4203" y="17829"/>
                </a:lnTo>
                <a:lnTo>
                  <a:pt x="4199" y="17833"/>
                </a:lnTo>
                <a:lnTo>
                  <a:pt x="4190" y="17835"/>
                </a:lnTo>
                <a:cubicBezTo>
                  <a:pt x="4190" y="17836"/>
                  <a:pt x="4189" y="17836"/>
                  <a:pt x="4189" y="17836"/>
                </a:cubicBezTo>
                <a:lnTo>
                  <a:pt x="4183" y="17841"/>
                </a:lnTo>
                <a:lnTo>
                  <a:pt x="4178" y="17846"/>
                </a:lnTo>
                <a:lnTo>
                  <a:pt x="4177" y="17848"/>
                </a:lnTo>
                <a:lnTo>
                  <a:pt x="4174" y="17844"/>
                </a:lnTo>
                <a:lnTo>
                  <a:pt x="4172" y="17836"/>
                </a:lnTo>
                <a:lnTo>
                  <a:pt x="4169" y="17830"/>
                </a:lnTo>
                <a:cubicBezTo>
                  <a:pt x="4168" y="17828"/>
                  <a:pt x="4167" y="17827"/>
                  <a:pt x="4165" y="17827"/>
                </a:cubicBezTo>
                <a:lnTo>
                  <a:pt x="4158" y="17825"/>
                </a:lnTo>
                <a:cubicBezTo>
                  <a:pt x="4156" y="17825"/>
                  <a:pt x="4155" y="17825"/>
                  <a:pt x="4154" y="17827"/>
                </a:cubicBezTo>
                <a:lnTo>
                  <a:pt x="4149" y="17835"/>
                </a:lnTo>
                <a:lnTo>
                  <a:pt x="4144" y="17842"/>
                </a:lnTo>
                <a:lnTo>
                  <a:pt x="4137" y="17847"/>
                </a:lnTo>
                <a:lnTo>
                  <a:pt x="4132" y="17849"/>
                </a:lnTo>
                <a:lnTo>
                  <a:pt x="4124" y="17849"/>
                </a:lnTo>
                <a:cubicBezTo>
                  <a:pt x="4124" y="17849"/>
                  <a:pt x="4123" y="17849"/>
                  <a:pt x="4123" y="17849"/>
                </a:cubicBezTo>
                <a:lnTo>
                  <a:pt x="4119" y="17850"/>
                </a:lnTo>
                <a:cubicBezTo>
                  <a:pt x="4118" y="17851"/>
                  <a:pt x="4117" y="17852"/>
                  <a:pt x="4116" y="17853"/>
                </a:cubicBezTo>
                <a:lnTo>
                  <a:pt x="4114" y="17857"/>
                </a:lnTo>
                <a:cubicBezTo>
                  <a:pt x="4114" y="17858"/>
                  <a:pt x="4114" y="17858"/>
                  <a:pt x="4114" y="17859"/>
                </a:cubicBezTo>
                <a:lnTo>
                  <a:pt x="4111" y="17868"/>
                </a:lnTo>
                <a:cubicBezTo>
                  <a:pt x="4111" y="17869"/>
                  <a:pt x="4111" y="17870"/>
                  <a:pt x="4111" y="17871"/>
                </a:cubicBezTo>
                <a:lnTo>
                  <a:pt x="4112" y="17874"/>
                </a:lnTo>
                <a:cubicBezTo>
                  <a:pt x="4111" y="17874"/>
                  <a:pt x="4111" y="17874"/>
                  <a:pt x="4110" y="17874"/>
                </a:cubicBezTo>
                <a:lnTo>
                  <a:pt x="4075" y="17910"/>
                </a:lnTo>
                <a:lnTo>
                  <a:pt x="4069" y="17913"/>
                </a:lnTo>
                <a:lnTo>
                  <a:pt x="4064" y="17912"/>
                </a:lnTo>
                <a:cubicBezTo>
                  <a:pt x="4063" y="17912"/>
                  <a:pt x="4063" y="17913"/>
                  <a:pt x="4062" y="17913"/>
                </a:cubicBezTo>
                <a:lnTo>
                  <a:pt x="4061" y="17913"/>
                </a:lnTo>
                <a:lnTo>
                  <a:pt x="4059" y="17912"/>
                </a:lnTo>
                <a:cubicBezTo>
                  <a:pt x="4058" y="17912"/>
                  <a:pt x="4057" y="17912"/>
                  <a:pt x="4057" y="17912"/>
                </a:cubicBezTo>
                <a:cubicBezTo>
                  <a:pt x="4054" y="17912"/>
                  <a:pt x="4052" y="17915"/>
                  <a:pt x="4052" y="17919"/>
                </a:cubicBezTo>
                <a:lnTo>
                  <a:pt x="4052" y="17924"/>
                </a:lnTo>
                <a:cubicBezTo>
                  <a:pt x="4052" y="17924"/>
                  <a:pt x="4052" y="17925"/>
                  <a:pt x="4052" y="17926"/>
                </a:cubicBezTo>
                <a:lnTo>
                  <a:pt x="4053" y="17930"/>
                </a:lnTo>
                <a:cubicBezTo>
                  <a:pt x="4053" y="17931"/>
                  <a:pt x="4053" y="17931"/>
                  <a:pt x="4054" y="17932"/>
                </a:cubicBezTo>
                <a:lnTo>
                  <a:pt x="4054" y="17933"/>
                </a:lnTo>
                <a:cubicBezTo>
                  <a:pt x="4052" y="17933"/>
                  <a:pt x="4051" y="17935"/>
                  <a:pt x="4051" y="17937"/>
                </a:cubicBezTo>
                <a:lnTo>
                  <a:pt x="4050" y="17944"/>
                </a:lnTo>
                <a:lnTo>
                  <a:pt x="4049" y="17952"/>
                </a:lnTo>
                <a:lnTo>
                  <a:pt x="4047" y="17958"/>
                </a:lnTo>
                <a:cubicBezTo>
                  <a:pt x="4047" y="17961"/>
                  <a:pt x="4047" y="17963"/>
                  <a:pt x="4048" y="17965"/>
                </a:cubicBezTo>
                <a:cubicBezTo>
                  <a:pt x="4049" y="17967"/>
                  <a:pt x="4050" y="17968"/>
                  <a:pt x="4052" y="17967"/>
                </a:cubicBezTo>
                <a:lnTo>
                  <a:pt x="4054" y="17967"/>
                </a:lnTo>
                <a:cubicBezTo>
                  <a:pt x="4054" y="17968"/>
                  <a:pt x="4054" y="17969"/>
                  <a:pt x="4054" y="17971"/>
                </a:cubicBezTo>
                <a:cubicBezTo>
                  <a:pt x="4054" y="17973"/>
                  <a:pt x="4055" y="17975"/>
                  <a:pt x="4057" y="17975"/>
                </a:cubicBezTo>
                <a:lnTo>
                  <a:pt x="4060" y="17977"/>
                </a:lnTo>
                <a:lnTo>
                  <a:pt x="4065" y="17984"/>
                </a:lnTo>
                <a:cubicBezTo>
                  <a:pt x="4066" y="17985"/>
                  <a:pt x="4066" y="17986"/>
                  <a:pt x="4067" y="17986"/>
                </a:cubicBezTo>
                <a:lnTo>
                  <a:pt x="4071" y="17988"/>
                </a:lnTo>
                <a:cubicBezTo>
                  <a:pt x="4072" y="17989"/>
                  <a:pt x="4073" y="17989"/>
                  <a:pt x="4074" y="17988"/>
                </a:cubicBezTo>
                <a:lnTo>
                  <a:pt x="4080" y="17988"/>
                </a:lnTo>
                <a:cubicBezTo>
                  <a:pt x="4080" y="17988"/>
                  <a:pt x="4079" y="17989"/>
                  <a:pt x="4079" y="17990"/>
                </a:cubicBezTo>
                <a:lnTo>
                  <a:pt x="4078" y="17994"/>
                </a:lnTo>
                <a:cubicBezTo>
                  <a:pt x="4078" y="17995"/>
                  <a:pt x="4078" y="17995"/>
                  <a:pt x="4078" y="17996"/>
                </a:cubicBezTo>
                <a:lnTo>
                  <a:pt x="4078" y="18004"/>
                </a:lnTo>
                <a:lnTo>
                  <a:pt x="4078" y="18010"/>
                </a:lnTo>
                <a:lnTo>
                  <a:pt x="4076" y="18008"/>
                </a:lnTo>
                <a:lnTo>
                  <a:pt x="4075" y="17999"/>
                </a:lnTo>
                <a:lnTo>
                  <a:pt x="4073" y="17995"/>
                </a:lnTo>
                <a:cubicBezTo>
                  <a:pt x="4072" y="17993"/>
                  <a:pt x="4071" y="17992"/>
                  <a:pt x="4070" y="17992"/>
                </a:cubicBezTo>
                <a:lnTo>
                  <a:pt x="4068" y="17991"/>
                </a:lnTo>
                <a:lnTo>
                  <a:pt x="4060" y="17985"/>
                </a:lnTo>
                <a:cubicBezTo>
                  <a:pt x="4059" y="17985"/>
                  <a:pt x="4059" y="17985"/>
                  <a:pt x="4058" y="17984"/>
                </a:cubicBezTo>
                <a:lnTo>
                  <a:pt x="4053" y="17984"/>
                </a:lnTo>
                <a:cubicBezTo>
                  <a:pt x="4051" y="17983"/>
                  <a:pt x="4049" y="17984"/>
                  <a:pt x="4048" y="17987"/>
                </a:cubicBezTo>
                <a:lnTo>
                  <a:pt x="4045" y="17992"/>
                </a:lnTo>
                <a:cubicBezTo>
                  <a:pt x="4045" y="17994"/>
                  <a:pt x="4045" y="17994"/>
                  <a:pt x="4045" y="17996"/>
                </a:cubicBezTo>
                <a:lnTo>
                  <a:pt x="4045" y="18005"/>
                </a:lnTo>
                <a:lnTo>
                  <a:pt x="4043" y="18001"/>
                </a:lnTo>
                <a:lnTo>
                  <a:pt x="4043" y="17997"/>
                </a:lnTo>
                <a:cubicBezTo>
                  <a:pt x="4043" y="17996"/>
                  <a:pt x="4042" y="17993"/>
                  <a:pt x="4041" y="17992"/>
                </a:cubicBezTo>
                <a:cubicBezTo>
                  <a:pt x="4040" y="17991"/>
                  <a:pt x="4038" y="17991"/>
                  <a:pt x="4037" y="17992"/>
                </a:cubicBezTo>
                <a:lnTo>
                  <a:pt x="4023" y="17996"/>
                </a:lnTo>
                <a:cubicBezTo>
                  <a:pt x="4023" y="17997"/>
                  <a:pt x="4022" y="17997"/>
                  <a:pt x="4021" y="17997"/>
                </a:cubicBezTo>
                <a:lnTo>
                  <a:pt x="4019" y="17999"/>
                </a:lnTo>
                <a:cubicBezTo>
                  <a:pt x="4019" y="18000"/>
                  <a:pt x="4018" y="18001"/>
                  <a:pt x="4018" y="18002"/>
                </a:cubicBezTo>
                <a:lnTo>
                  <a:pt x="4015" y="18004"/>
                </a:lnTo>
                <a:cubicBezTo>
                  <a:pt x="4014" y="18004"/>
                  <a:pt x="4014" y="18004"/>
                  <a:pt x="4013" y="18005"/>
                </a:cubicBezTo>
                <a:lnTo>
                  <a:pt x="4011" y="18007"/>
                </a:lnTo>
                <a:cubicBezTo>
                  <a:pt x="4010" y="18007"/>
                  <a:pt x="4010" y="18007"/>
                  <a:pt x="4009" y="18008"/>
                </a:cubicBezTo>
                <a:lnTo>
                  <a:pt x="4007" y="18011"/>
                </a:lnTo>
                <a:cubicBezTo>
                  <a:pt x="4007" y="18012"/>
                  <a:pt x="4007" y="18013"/>
                  <a:pt x="4007" y="18013"/>
                </a:cubicBezTo>
                <a:lnTo>
                  <a:pt x="4006" y="18016"/>
                </a:lnTo>
                <a:lnTo>
                  <a:pt x="3995" y="18022"/>
                </a:lnTo>
                <a:lnTo>
                  <a:pt x="3989" y="18019"/>
                </a:lnTo>
                <a:cubicBezTo>
                  <a:pt x="3988" y="18019"/>
                  <a:pt x="3987" y="18019"/>
                  <a:pt x="3986" y="18019"/>
                </a:cubicBezTo>
                <a:lnTo>
                  <a:pt x="3975" y="18023"/>
                </a:lnTo>
                <a:lnTo>
                  <a:pt x="3967" y="18029"/>
                </a:lnTo>
                <a:lnTo>
                  <a:pt x="3961" y="18032"/>
                </a:lnTo>
                <a:lnTo>
                  <a:pt x="3948" y="18027"/>
                </a:lnTo>
                <a:lnTo>
                  <a:pt x="3945" y="18026"/>
                </a:lnTo>
                <a:lnTo>
                  <a:pt x="3942" y="18025"/>
                </a:lnTo>
                <a:lnTo>
                  <a:pt x="3934" y="18015"/>
                </a:lnTo>
                <a:cubicBezTo>
                  <a:pt x="3934" y="18015"/>
                  <a:pt x="3934" y="18015"/>
                  <a:pt x="3934" y="18014"/>
                </a:cubicBezTo>
                <a:lnTo>
                  <a:pt x="3930" y="18012"/>
                </a:lnTo>
                <a:cubicBezTo>
                  <a:pt x="3929" y="18011"/>
                  <a:pt x="3927" y="18011"/>
                  <a:pt x="3926" y="18011"/>
                </a:cubicBezTo>
                <a:lnTo>
                  <a:pt x="3924" y="18013"/>
                </a:lnTo>
                <a:cubicBezTo>
                  <a:pt x="3923" y="18013"/>
                  <a:pt x="3922" y="18013"/>
                  <a:pt x="3922" y="18013"/>
                </a:cubicBezTo>
                <a:lnTo>
                  <a:pt x="3919" y="18017"/>
                </a:lnTo>
                <a:lnTo>
                  <a:pt x="3918" y="18018"/>
                </a:lnTo>
                <a:lnTo>
                  <a:pt x="3912" y="18020"/>
                </a:lnTo>
                <a:cubicBezTo>
                  <a:pt x="3912" y="18020"/>
                  <a:pt x="3911" y="18021"/>
                  <a:pt x="3910" y="18022"/>
                </a:cubicBezTo>
                <a:lnTo>
                  <a:pt x="3901" y="18030"/>
                </a:lnTo>
                <a:lnTo>
                  <a:pt x="3891" y="18035"/>
                </a:lnTo>
                <a:lnTo>
                  <a:pt x="3889" y="18035"/>
                </a:lnTo>
                <a:cubicBezTo>
                  <a:pt x="3889" y="18035"/>
                  <a:pt x="3888" y="18036"/>
                  <a:pt x="3887" y="18036"/>
                </a:cubicBezTo>
                <a:lnTo>
                  <a:pt x="3885" y="18038"/>
                </a:lnTo>
                <a:cubicBezTo>
                  <a:pt x="3884" y="18039"/>
                  <a:pt x="3883" y="18040"/>
                  <a:pt x="3883" y="18042"/>
                </a:cubicBezTo>
                <a:cubicBezTo>
                  <a:pt x="3883" y="18044"/>
                  <a:pt x="3884" y="18046"/>
                  <a:pt x="3885" y="18047"/>
                </a:cubicBezTo>
                <a:lnTo>
                  <a:pt x="3887" y="18050"/>
                </a:lnTo>
                <a:cubicBezTo>
                  <a:pt x="3887" y="18050"/>
                  <a:pt x="3888" y="18051"/>
                  <a:pt x="3888" y="18052"/>
                </a:cubicBezTo>
                <a:lnTo>
                  <a:pt x="3891" y="18054"/>
                </a:lnTo>
                <a:lnTo>
                  <a:pt x="3894" y="18060"/>
                </a:lnTo>
                <a:cubicBezTo>
                  <a:pt x="3894" y="18061"/>
                  <a:pt x="3894" y="18061"/>
                  <a:pt x="3894" y="18061"/>
                </a:cubicBezTo>
                <a:lnTo>
                  <a:pt x="3891" y="18061"/>
                </a:lnTo>
                <a:lnTo>
                  <a:pt x="3887" y="18057"/>
                </a:lnTo>
                <a:cubicBezTo>
                  <a:pt x="3886" y="18056"/>
                  <a:pt x="3885" y="18056"/>
                  <a:pt x="3884" y="18056"/>
                </a:cubicBezTo>
                <a:lnTo>
                  <a:pt x="3882" y="18056"/>
                </a:lnTo>
                <a:cubicBezTo>
                  <a:pt x="3880" y="18056"/>
                  <a:pt x="3878" y="18058"/>
                  <a:pt x="3877" y="18060"/>
                </a:cubicBezTo>
                <a:lnTo>
                  <a:pt x="3877" y="18066"/>
                </a:lnTo>
                <a:lnTo>
                  <a:pt x="3875" y="18070"/>
                </a:lnTo>
                <a:lnTo>
                  <a:pt x="3869" y="18076"/>
                </a:lnTo>
                <a:lnTo>
                  <a:pt x="3865" y="18077"/>
                </a:lnTo>
                <a:lnTo>
                  <a:pt x="3861" y="18077"/>
                </a:lnTo>
                <a:lnTo>
                  <a:pt x="3853" y="18073"/>
                </a:lnTo>
                <a:cubicBezTo>
                  <a:pt x="3851" y="18072"/>
                  <a:pt x="3849" y="18072"/>
                  <a:pt x="3848" y="18073"/>
                </a:cubicBezTo>
                <a:lnTo>
                  <a:pt x="3840" y="18078"/>
                </a:lnTo>
                <a:cubicBezTo>
                  <a:pt x="3840" y="18078"/>
                  <a:pt x="3840" y="18079"/>
                  <a:pt x="3839" y="18080"/>
                </a:cubicBezTo>
                <a:lnTo>
                  <a:pt x="3827" y="18094"/>
                </a:lnTo>
                <a:cubicBezTo>
                  <a:pt x="3826" y="18095"/>
                  <a:pt x="3825" y="18098"/>
                  <a:pt x="3826" y="18101"/>
                </a:cubicBezTo>
                <a:lnTo>
                  <a:pt x="3828" y="18109"/>
                </a:lnTo>
                <a:cubicBezTo>
                  <a:pt x="3829" y="18110"/>
                  <a:pt x="3829" y="18110"/>
                  <a:pt x="3829" y="18111"/>
                </a:cubicBezTo>
                <a:cubicBezTo>
                  <a:pt x="3827" y="18111"/>
                  <a:pt x="3826" y="18113"/>
                  <a:pt x="3826" y="18115"/>
                </a:cubicBezTo>
                <a:lnTo>
                  <a:pt x="3825" y="18118"/>
                </a:lnTo>
                <a:lnTo>
                  <a:pt x="3820" y="18124"/>
                </a:lnTo>
                <a:cubicBezTo>
                  <a:pt x="3819" y="18124"/>
                  <a:pt x="3819" y="18126"/>
                  <a:pt x="3819" y="18127"/>
                </a:cubicBezTo>
                <a:lnTo>
                  <a:pt x="3818" y="18133"/>
                </a:lnTo>
                <a:lnTo>
                  <a:pt x="3817" y="18133"/>
                </a:lnTo>
                <a:cubicBezTo>
                  <a:pt x="3816" y="18133"/>
                  <a:pt x="3815" y="18134"/>
                  <a:pt x="3814" y="18135"/>
                </a:cubicBezTo>
                <a:lnTo>
                  <a:pt x="3812" y="18137"/>
                </a:lnTo>
                <a:cubicBezTo>
                  <a:pt x="3810" y="18139"/>
                  <a:pt x="3810" y="18141"/>
                  <a:pt x="3811" y="18144"/>
                </a:cubicBezTo>
                <a:lnTo>
                  <a:pt x="3813" y="18154"/>
                </a:lnTo>
                <a:cubicBezTo>
                  <a:pt x="3813" y="18156"/>
                  <a:pt x="3813" y="18157"/>
                  <a:pt x="3814" y="18157"/>
                </a:cubicBezTo>
                <a:lnTo>
                  <a:pt x="3817" y="18160"/>
                </a:lnTo>
                <a:lnTo>
                  <a:pt x="3809" y="18190"/>
                </a:lnTo>
                <a:lnTo>
                  <a:pt x="3808" y="18194"/>
                </a:lnTo>
                <a:cubicBezTo>
                  <a:pt x="3808" y="18195"/>
                  <a:pt x="3807" y="18196"/>
                  <a:pt x="3807" y="18197"/>
                </a:cubicBezTo>
                <a:lnTo>
                  <a:pt x="3807" y="18200"/>
                </a:lnTo>
                <a:cubicBezTo>
                  <a:pt x="3807" y="18201"/>
                  <a:pt x="3808" y="18203"/>
                  <a:pt x="3809" y="18204"/>
                </a:cubicBezTo>
                <a:lnTo>
                  <a:pt x="3810" y="18206"/>
                </a:lnTo>
                <a:lnTo>
                  <a:pt x="3812" y="18214"/>
                </a:lnTo>
                <a:cubicBezTo>
                  <a:pt x="3812" y="18216"/>
                  <a:pt x="3813" y="18217"/>
                  <a:pt x="3814" y="18218"/>
                </a:cubicBezTo>
                <a:lnTo>
                  <a:pt x="3816" y="18219"/>
                </a:lnTo>
                <a:cubicBezTo>
                  <a:pt x="3817" y="18220"/>
                  <a:pt x="3818" y="18220"/>
                  <a:pt x="3820" y="18220"/>
                </a:cubicBezTo>
                <a:cubicBezTo>
                  <a:pt x="3821" y="18219"/>
                  <a:pt x="3822" y="18218"/>
                  <a:pt x="3823" y="18217"/>
                </a:cubicBezTo>
                <a:lnTo>
                  <a:pt x="3825" y="18212"/>
                </a:lnTo>
                <a:lnTo>
                  <a:pt x="3826" y="18204"/>
                </a:lnTo>
                <a:lnTo>
                  <a:pt x="3828" y="18201"/>
                </a:lnTo>
                <a:cubicBezTo>
                  <a:pt x="3829" y="18203"/>
                  <a:pt x="3830" y="18204"/>
                  <a:pt x="3832" y="18204"/>
                </a:cubicBezTo>
                <a:lnTo>
                  <a:pt x="3833" y="18205"/>
                </a:lnTo>
                <a:cubicBezTo>
                  <a:pt x="3834" y="18206"/>
                  <a:pt x="3834" y="18206"/>
                  <a:pt x="3835" y="18205"/>
                </a:cubicBezTo>
                <a:lnTo>
                  <a:pt x="3838" y="18204"/>
                </a:lnTo>
                <a:cubicBezTo>
                  <a:pt x="3839" y="18204"/>
                  <a:pt x="3839" y="18204"/>
                  <a:pt x="3840" y="18203"/>
                </a:cubicBezTo>
                <a:cubicBezTo>
                  <a:pt x="3840" y="18203"/>
                  <a:pt x="3840" y="18203"/>
                  <a:pt x="3840" y="18204"/>
                </a:cubicBezTo>
                <a:lnTo>
                  <a:pt x="3843" y="18205"/>
                </a:lnTo>
                <a:cubicBezTo>
                  <a:pt x="3844" y="18206"/>
                  <a:pt x="3844" y="18206"/>
                  <a:pt x="3845" y="18206"/>
                </a:cubicBezTo>
                <a:lnTo>
                  <a:pt x="3847" y="18206"/>
                </a:lnTo>
                <a:lnTo>
                  <a:pt x="3845" y="18210"/>
                </a:lnTo>
                <a:cubicBezTo>
                  <a:pt x="3844" y="18211"/>
                  <a:pt x="3844" y="18212"/>
                  <a:pt x="3844" y="18213"/>
                </a:cubicBezTo>
                <a:lnTo>
                  <a:pt x="3844" y="18214"/>
                </a:lnTo>
                <a:cubicBezTo>
                  <a:pt x="3843" y="18215"/>
                  <a:pt x="3843" y="18216"/>
                  <a:pt x="3843" y="18217"/>
                </a:cubicBezTo>
                <a:lnTo>
                  <a:pt x="3845" y="18225"/>
                </a:lnTo>
                <a:lnTo>
                  <a:pt x="3845" y="18229"/>
                </a:lnTo>
                <a:cubicBezTo>
                  <a:pt x="3845" y="18231"/>
                  <a:pt x="3846" y="18233"/>
                  <a:pt x="3848" y="18234"/>
                </a:cubicBezTo>
                <a:lnTo>
                  <a:pt x="3852" y="18236"/>
                </a:lnTo>
                <a:lnTo>
                  <a:pt x="3854" y="18238"/>
                </a:lnTo>
                <a:lnTo>
                  <a:pt x="3854" y="18238"/>
                </a:lnTo>
                <a:lnTo>
                  <a:pt x="3854" y="18241"/>
                </a:lnTo>
                <a:lnTo>
                  <a:pt x="3852" y="18241"/>
                </a:lnTo>
                <a:cubicBezTo>
                  <a:pt x="3850" y="18241"/>
                  <a:pt x="3848" y="18241"/>
                  <a:pt x="3847" y="18243"/>
                </a:cubicBezTo>
                <a:cubicBezTo>
                  <a:pt x="3846" y="18245"/>
                  <a:pt x="3846" y="18248"/>
                  <a:pt x="3847" y="18250"/>
                </a:cubicBezTo>
                <a:lnTo>
                  <a:pt x="3849" y="18256"/>
                </a:lnTo>
                <a:lnTo>
                  <a:pt x="3851" y="18264"/>
                </a:lnTo>
                <a:lnTo>
                  <a:pt x="3852" y="18270"/>
                </a:lnTo>
                <a:cubicBezTo>
                  <a:pt x="3852" y="18271"/>
                  <a:pt x="3853" y="18272"/>
                  <a:pt x="3854" y="18272"/>
                </a:cubicBezTo>
                <a:lnTo>
                  <a:pt x="3857" y="18276"/>
                </a:lnTo>
                <a:cubicBezTo>
                  <a:pt x="3858" y="18276"/>
                  <a:pt x="3859" y="18277"/>
                  <a:pt x="3859" y="18277"/>
                </a:cubicBezTo>
                <a:lnTo>
                  <a:pt x="3864" y="18279"/>
                </a:lnTo>
                <a:cubicBezTo>
                  <a:pt x="3865" y="18279"/>
                  <a:pt x="3866" y="18279"/>
                  <a:pt x="3867" y="18278"/>
                </a:cubicBezTo>
                <a:lnTo>
                  <a:pt x="3870" y="18276"/>
                </a:lnTo>
                <a:cubicBezTo>
                  <a:pt x="3871" y="18275"/>
                  <a:pt x="3871" y="18275"/>
                  <a:pt x="3872" y="18275"/>
                </a:cubicBezTo>
                <a:lnTo>
                  <a:pt x="3878" y="18267"/>
                </a:lnTo>
                <a:cubicBezTo>
                  <a:pt x="3879" y="18265"/>
                  <a:pt x="3879" y="18263"/>
                  <a:pt x="3879" y="18261"/>
                </a:cubicBezTo>
                <a:lnTo>
                  <a:pt x="3879" y="18260"/>
                </a:lnTo>
                <a:lnTo>
                  <a:pt x="3890" y="18263"/>
                </a:lnTo>
                <a:cubicBezTo>
                  <a:pt x="3890" y="18263"/>
                  <a:pt x="3891" y="18263"/>
                  <a:pt x="3892" y="18263"/>
                </a:cubicBezTo>
                <a:lnTo>
                  <a:pt x="3895" y="18262"/>
                </a:lnTo>
                <a:lnTo>
                  <a:pt x="3891" y="18269"/>
                </a:lnTo>
                <a:lnTo>
                  <a:pt x="3885" y="18273"/>
                </a:lnTo>
                <a:cubicBezTo>
                  <a:pt x="3885" y="18273"/>
                  <a:pt x="3884" y="18274"/>
                  <a:pt x="3884" y="18274"/>
                </a:cubicBezTo>
                <a:lnTo>
                  <a:pt x="3882" y="18276"/>
                </a:lnTo>
                <a:cubicBezTo>
                  <a:pt x="3881" y="18276"/>
                  <a:pt x="3880" y="18276"/>
                  <a:pt x="3880" y="18277"/>
                </a:cubicBezTo>
                <a:lnTo>
                  <a:pt x="3873" y="18289"/>
                </a:lnTo>
                <a:cubicBezTo>
                  <a:pt x="3873" y="18289"/>
                  <a:pt x="3873" y="18290"/>
                  <a:pt x="3873" y="18291"/>
                </a:cubicBezTo>
                <a:lnTo>
                  <a:pt x="3870" y="18308"/>
                </a:lnTo>
                <a:lnTo>
                  <a:pt x="3870" y="18311"/>
                </a:lnTo>
                <a:lnTo>
                  <a:pt x="3868" y="18317"/>
                </a:lnTo>
                <a:lnTo>
                  <a:pt x="3864" y="18329"/>
                </a:lnTo>
                <a:lnTo>
                  <a:pt x="3863" y="18340"/>
                </a:lnTo>
                <a:cubicBezTo>
                  <a:pt x="3862" y="18342"/>
                  <a:pt x="3863" y="18344"/>
                  <a:pt x="3864" y="18345"/>
                </a:cubicBezTo>
                <a:lnTo>
                  <a:pt x="3868" y="18350"/>
                </a:lnTo>
                <a:cubicBezTo>
                  <a:pt x="3868" y="18351"/>
                  <a:pt x="3868" y="18351"/>
                  <a:pt x="3869" y="18352"/>
                </a:cubicBezTo>
                <a:lnTo>
                  <a:pt x="3873" y="18353"/>
                </a:lnTo>
                <a:lnTo>
                  <a:pt x="3873" y="18364"/>
                </a:lnTo>
                <a:cubicBezTo>
                  <a:pt x="3874" y="18365"/>
                  <a:pt x="3874" y="18367"/>
                  <a:pt x="3875" y="18368"/>
                </a:cubicBezTo>
                <a:lnTo>
                  <a:pt x="3879" y="18374"/>
                </a:lnTo>
                <a:cubicBezTo>
                  <a:pt x="3879" y="18375"/>
                  <a:pt x="3881" y="18375"/>
                  <a:pt x="3882" y="18375"/>
                </a:cubicBezTo>
                <a:cubicBezTo>
                  <a:pt x="3884" y="18375"/>
                  <a:pt x="3885" y="18374"/>
                  <a:pt x="3886" y="18373"/>
                </a:cubicBezTo>
                <a:lnTo>
                  <a:pt x="3891" y="18367"/>
                </a:lnTo>
                <a:lnTo>
                  <a:pt x="3892" y="18366"/>
                </a:lnTo>
                <a:cubicBezTo>
                  <a:pt x="3893" y="18365"/>
                  <a:pt x="3895" y="18363"/>
                  <a:pt x="3895" y="18361"/>
                </a:cubicBezTo>
                <a:lnTo>
                  <a:pt x="3896" y="18353"/>
                </a:lnTo>
                <a:lnTo>
                  <a:pt x="3903" y="18351"/>
                </a:lnTo>
                <a:cubicBezTo>
                  <a:pt x="3904" y="18351"/>
                  <a:pt x="3905" y="18351"/>
                  <a:pt x="3905" y="18350"/>
                </a:cubicBezTo>
                <a:lnTo>
                  <a:pt x="3908" y="18347"/>
                </a:lnTo>
                <a:cubicBezTo>
                  <a:pt x="3909" y="18346"/>
                  <a:pt x="3909" y="18344"/>
                  <a:pt x="3910" y="18343"/>
                </a:cubicBezTo>
                <a:cubicBezTo>
                  <a:pt x="3910" y="18341"/>
                  <a:pt x="3909" y="18339"/>
                  <a:pt x="3908" y="18338"/>
                </a:cubicBezTo>
                <a:lnTo>
                  <a:pt x="3908" y="18337"/>
                </a:lnTo>
                <a:lnTo>
                  <a:pt x="3909" y="18336"/>
                </a:lnTo>
                <a:lnTo>
                  <a:pt x="3912" y="18339"/>
                </a:lnTo>
                <a:cubicBezTo>
                  <a:pt x="3914" y="18340"/>
                  <a:pt x="3916" y="18341"/>
                  <a:pt x="3918" y="18340"/>
                </a:cubicBezTo>
                <a:lnTo>
                  <a:pt x="3921" y="18337"/>
                </a:lnTo>
                <a:cubicBezTo>
                  <a:pt x="3922" y="18337"/>
                  <a:pt x="3922" y="18336"/>
                  <a:pt x="3922" y="18335"/>
                </a:cubicBezTo>
                <a:lnTo>
                  <a:pt x="3927" y="18325"/>
                </a:lnTo>
                <a:cubicBezTo>
                  <a:pt x="3928" y="18323"/>
                  <a:pt x="3929" y="18322"/>
                  <a:pt x="3929" y="18320"/>
                </a:cubicBezTo>
                <a:lnTo>
                  <a:pt x="3930" y="18323"/>
                </a:lnTo>
                <a:cubicBezTo>
                  <a:pt x="3930" y="18324"/>
                  <a:pt x="3932" y="18325"/>
                  <a:pt x="3932" y="18325"/>
                </a:cubicBezTo>
                <a:lnTo>
                  <a:pt x="3937" y="18327"/>
                </a:lnTo>
                <a:cubicBezTo>
                  <a:pt x="3937" y="18328"/>
                  <a:pt x="3938" y="18328"/>
                  <a:pt x="3939" y="18328"/>
                </a:cubicBezTo>
                <a:lnTo>
                  <a:pt x="3938" y="18333"/>
                </a:lnTo>
                <a:lnTo>
                  <a:pt x="3935" y="18337"/>
                </a:lnTo>
                <a:lnTo>
                  <a:pt x="3933" y="18337"/>
                </a:lnTo>
                <a:cubicBezTo>
                  <a:pt x="3932" y="18337"/>
                  <a:pt x="3932" y="18338"/>
                  <a:pt x="3931" y="18339"/>
                </a:cubicBezTo>
                <a:lnTo>
                  <a:pt x="3929" y="18342"/>
                </a:lnTo>
                <a:cubicBezTo>
                  <a:pt x="3928" y="18342"/>
                  <a:pt x="3928" y="18343"/>
                  <a:pt x="3927" y="18344"/>
                </a:cubicBezTo>
                <a:lnTo>
                  <a:pt x="3925" y="18349"/>
                </a:lnTo>
                <a:cubicBezTo>
                  <a:pt x="3925" y="18350"/>
                  <a:pt x="3924" y="18350"/>
                  <a:pt x="3924" y="18351"/>
                </a:cubicBezTo>
                <a:lnTo>
                  <a:pt x="3924" y="18359"/>
                </a:lnTo>
                <a:lnTo>
                  <a:pt x="3924" y="18368"/>
                </a:lnTo>
                <a:lnTo>
                  <a:pt x="3926" y="18378"/>
                </a:lnTo>
                <a:lnTo>
                  <a:pt x="3925" y="18379"/>
                </a:lnTo>
                <a:cubicBezTo>
                  <a:pt x="3924" y="18380"/>
                  <a:pt x="3924" y="18382"/>
                  <a:pt x="3924" y="18384"/>
                </a:cubicBezTo>
                <a:lnTo>
                  <a:pt x="3922" y="18382"/>
                </a:lnTo>
                <a:cubicBezTo>
                  <a:pt x="3922" y="18381"/>
                  <a:pt x="3921" y="18380"/>
                  <a:pt x="3920" y="18379"/>
                </a:cubicBezTo>
                <a:lnTo>
                  <a:pt x="3917" y="18378"/>
                </a:lnTo>
                <a:cubicBezTo>
                  <a:pt x="3916" y="18377"/>
                  <a:pt x="3914" y="18377"/>
                  <a:pt x="3913" y="18378"/>
                </a:cubicBezTo>
                <a:lnTo>
                  <a:pt x="3909" y="18378"/>
                </a:lnTo>
                <a:lnTo>
                  <a:pt x="3903" y="18382"/>
                </a:lnTo>
                <a:lnTo>
                  <a:pt x="3899" y="18386"/>
                </a:lnTo>
                <a:cubicBezTo>
                  <a:pt x="3898" y="18386"/>
                  <a:pt x="3897" y="18387"/>
                  <a:pt x="3897" y="18388"/>
                </a:cubicBezTo>
                <a:lnTo>
                  <a:pt x="3895" y="18392"/>
                </a:lnTo>
                <a:cubicBezTo>
                  <a:pt x="3894" y="18395"/>
                  <a:pt x="3894" y="18398"/>
                  <a:pt x="3896" y="18400"/>
                </a:cubicBezTo>
                <a:lnTo>
                  <a:pt x="3898" y="18403"/>
                </a:lnTo>
                <a:cubicBezTo>
                  <a:pt x="3899" y="18403"/>
                  <a:pt x="3900" y="18403"/>
                  <a:pt x="3901" y="18403"/>
                </a:cubicBezTo>
                <a:lnTo>
                  <a:pt x="3908" y="18405"/>
                </a:lnTo>
                <a:lnTo>
                  <a:pt x="3910" y="18406"/>
                </a:lnTo>
                <a:lnTo>
                  <a:pt x="3912" y="18415"/>
                </a:lnTo>
                <a:cubicBezTo>
                  <a:pt x="3912" y="18415"/>
                  <a:pt x="3911" y="18417"/>
                  <a:pt x="3912" y="18417"/>
                </a:cubicBezTo>
                <a:lnTo>
                  <a:pt x="3914" y="18422"/>
                </a:lnTo>
                <a:cubicBezTo>
                  <a:pt x="3914" y="18423"/>
                  <a:pt x="3915" y="18424"/>
                  <a:pt x="3916" y="18424"/>
                </a:cubicBezTo>
                <a:lnTo>
                  <a:pt x="3922" y="18429"/>
                </a:lnTo>
                <a:cubicBezTo>
                  <a:pt x="3922" y="18430"/>
                  <a:pt x="3923" y="18430"/>
                  <a:pt x="3924" y="18430"/>
                </a:cubicBezTo>
                <a:lnTo>
                  <a:pt x="3933" y="18431"/>
                </a:lnTo>
                <a:lnTo>
                  <a:pt x="3942" y="18430"/>
                </a:lnTo>
                <a:lnTo>
                  <a:pt x="3947" y="18429"/>
                </a:lnTo>
                <a:cubicBezTo>
                  <a:pt x="3947" y="18428"/>
                  <a:pt x="3948" y="18428"/>
                  <a:pt x="3948" y="18428"/>
                </a:cubicBezTo>
                <a:lnTo>
                  <a:pt x="3940" y="18440"/>
                </a:lnTo>
                <a:cubicBezTo>
                  <a:pt x="3940" y="18440"/>
                  <a:pt x="3940" y="18441"/>
                  <a:pt x="3939" y="18441"/>
                </a:cubicBezTo>
                <a:lnTo>
                  <a:pt x="3939" y="18444"/>
                </a:lnTo>
                <a:lnTo>
                  <a:pt x="3933" y="18442"/>
                </a:lnTo>
                <a:cubicBezTo>
                  <a:pt x="3932" y="18442"/>
                  <a:pt x="3932" y="18441"/>
                  <a:pt x="3931" y="18441"/>
                </a:cubicBezTo>
                <a:lnTo>
                  <a:pt x="3927" y="18443"/>
                </a:lnTo>
                <a:cubicBezTo>
                  <a:pt x="3926" y="18443"/>
                  <a:pt x="3925" y="18445"/>
                  <a:pt x="3924" y="18446"/>
                </a:cubicBezTo>
                <a:cubicBezTo>
                  <a:pt x="3923" y="18447"/>
                  <a:pt x="3922" y="18450"/>
                  <a:pt x="3923" y="18453"/>
                </a:cubicBezTo>
                <a:lnTo>
                  <a:pt x="3924" y="18455"/>
                </a:lnTo>
                <a:lnTo>
                  <a:pt x="3924" y="18459"/>
                </a:lnTo>
                <a:lnTo>
                  <a:pt x="3922" y="18459"/>
                </a:lnTo>
                <a:cubicBezTo>
                  <a:pt x="3919" y="18459"/>
                  <a:pt x="3917" y="18462"/>
                  <a:pt x="3917" y="18466"/>
                </a:cubicBezTo>
                <a:lnTo>
                  <a:pt x="3917" y="18471"/>
                </a:lnTo>
                <a:lnTo>
                  <a:pt x="3914" y="18480"/>
                </a:lnTo>
                <a:lnTo>
                  <a:pt x="3913" y="18485"/>
                </a:lnTo>
                <a:cubicBezTo>
                  <a:pt x="3913" y="18487"/>
                  <a:pt x="3913" y="18490"/>
                  <a:pt x="3915" y="18492"/>
                </a:cubicBezTo>
                <a:cubicBezTo>
                  <a:pt x="3916" y="18493"/>
                  <a:pt x="3918" y="18494"/>
                  <a:pt x="3920" y="18493"/>
                </a:cubicBezTo>
                <a:lnTo>
                  <a:pt x="3924" y="18492"/>
                </a:lnTo>
                <a:lnTo>
                  <a:pt x="3936" y="18492"/>
                </a:lnTo>
                <a:cubicBezTo>
                  <a:pt x="3936" y="18493"/>
                  <a:pt x="3937" y="18493"/>
                  <a:pt x="3938" y="18492"/>
                </a:cubicBezTo>
                <a:lnTo>
                  <a:pt x="3940" y="18492"/>
                </a:lnTo>
                <a:cubicBezTo>
                  <a:pt x="3941" y="18491"/>
                  <a:pt x="3942" y="18490"/>
                  <a:pt x="3943" y="18489"/>
                </a:cubicBezTo>
                <a:lnTo>
                  <a:pt x="3945" y="18487"/>
                </a:lnTo>
                <a:lnTo>
                  <a:pt x="3957" y="18479"/>
                </a:lnTo>
                <a:lnTo>
                  <a:pt x="3958" y="18479"/>
                </a:lnTo>
                <a:lnTo>
                  <a:pt x="3953" y="18483"/>
                </a:lnTo>
                <a:cubicBezTo>
                  <a:pt x="3953" y="18483"/>
                  <a:pt x="3952" y="18483"/>
                  <a:pt x="3952" y="18484"/>
                </a:cubicBezTo>
                <a:lnTo>
                  <a:pt x="3938" y="18497"/>
                </a:lnTo>
                <a:lnTo>
                  <a:pt x="3934" y="18504"/>
                </a:lnTo>
                <a:lnTo>
                  <a:pt x="3931" y="18506"/>
                </a:lnTo>
                <a:cubicBezTo>
                  <a:pt x="3930" y="18507"/>
                  <a:pt x="3930" y="18508"/>
                  <a:pt x="3929" y="18509"/>
                </a:cubicBezTo>
                <a:lnTo>
                  <a:pt x="3927" y="18515"/>
                </a:lnTo>
                <a:lnTo>
                  <a:pt x="3927" y="18518"/>
                </a:lnTo>
                <a:lnTo>
                  <a:pt x="3922" y="18521"/>
                </a:lnTo>
                <a:cubicBezTo>
                  <a:pt x="3922" y="18521"/>
                  <a:pt x="3921" y="18521"/>
                  <a:pt x="3921" y="18522"/>
                </a:cubicBezTo>
                <a:lnTo>
                  <a:pt x="3920" y="18523"/>
                </a:lnTo>
                <a:cubicBezTo>
                  <a:pt x="3918" y="18525"/>
                  <a:pt x="3918" y="18528"/>
                  <a:pt x="3919" y="18530"/>
                </a:cubicBezTo>
                <a:lnTo>
                  <a:pt x="3920" y="18534"/>
                </a:lnTo>
                <a:cubicBezTo>
                  <a:pt x="3920" y="18535"/>
                  <a:pt x="3921" y="18536"/>
                  <a:pt x="3922" y="18536"/>
                </a:cubicBezTo>
                <a:lnTo>
                  <a:pt x="3914" y="18536"/>
                </a:lnTo>
                <a:cubicBezTo>
                  <a:pt x="3913" y="18536"/>
                  <a:pt x="3912" y="18537"/>
                  <a:pt x="3911" y="18538"/>
                </a:cubicBezTo>
                <a:lnTo>
                  <a:pt x="3908" y="18541"/>
                </a:lnTo>
                <a:cubicBezTo>
                  <a:pt x="3907" y="18542"/>
                  <a:pt x="3907" y="18543"/>
                  <a:pt x="3906" y="18545"/>
                </a:cubicBezTo>
                <a:lnTo>
                  <a:pt x="3906" y="18553"/>
                </a:lnTo>
                <a:lnTo>
                  <a:pt x="3910" y="18635"/>
                </a:lnTo>
                <a:lnTo>
                  <a:pt x="3910" y="18641"/>
                </a:lnTo>
                <a:cubicBezTo>
                  <a:pt x="3909" y="18644"/>
                  <a:pt x="3911" y="18647"/>
                  <a:pt x="3913" y="18648"/>
                </a:cubicBezTo>
                <a:lnTo>
                  <a:pt x="3917" y="18649"/>
                </a:lnTo>
                <a:lnTo>
                  <a:pt x="3915" y="18652"/>
                </a:lnTo>
                <a:cubicBezTo>
                  <a:pt x="3915" y="18652"/>
                  <a:pt x="3914" y="18653"/>
                  <a:pt x="3914" y="18653"/>
                </a:cubicBezTo>
                <a:lnTo>
                  <a:pt x="3912" y="18659"/>
                </a:lnTo>
                <a:lnTo>
                  <a:pt x="3911" y="18663"/>
                </a:lnTo>
                <a:cubicBezTo>
                  <a:pt x="3911" y="18664"/>
                  <a:pt x="3910" y="18665"/>
                  <a:pt x="3910" y="18666"/>
                </a:cubicBezTo>
                <a:lnTo>
                  <a:pt x="3912" y="18678"/>
                </a:lnTo>
                <a:lnTo>
                  <a:pt x="3910" y="18696"/>
                </a:lnTo>
                <a:lnTo>
                  <a:pt x="3910" y="18708"/>
                </a:lnTo>
                <a:cubicBezTo>
                  <a:pt x="3910" y="18709"/>
                  <a:pt x="3910" y="18710"/>
                  <a:pt x="3910" y="18711"/>
                </a:cubicBezTo>
                <a:lnTo>
                  <a:pt x="3915" y="18725"/>
                </a:lnTo>
                <a:cubicBezTo>
                  <a:pt x="3916" y="18726"/>
                  <a:pt x="3916" y="18727"/>
                  <a:pt x="3917" y="18728"/>
                </a:cubicBezTo>
                <a:lnTo>
                  <a:pt x="3922" y="18731"/>
                </a:lnTo>
                <a:cubicBezTo>
                  <a:pt x="3922" y="18731"/>
                  <a:pt x="3922" y="18732"/>
                  <a:pt x="3923" y="18732"/>
                </a:cubicBezTo>
                <a:lnTo>
                  <a:pt x="3922" y="18734"/>
                </a:lnTo>
                <a:cubicBezTo>
                  <a:pt x="3922" y="18735"/>
                  <a:pt x="3922" y="18736"/>
                  <a:pt x="3922" y="18737"/>
                </a:cubicBezTo>
                <a:lnTo>
                  <a:pt x="3923" y="18746"/>
                </a:lnTo>
                <a:cubicBezTo>
                  <a:pt x="3923" y="18747"/>
                  <a:pt x="3923" y="18748"/>
                  <a:pt x="3923" y="18748"/>
                </a:cubicBezTo>
                <a:lnTo>
                  <a:pt x="3925" y="18755"/>
                </a:lnTo>
                <a:lnTo>
                  <a:pt x="3925" y="18762"/>
                </a:lnTo>
                <a:cubicBezTo>
                  <a:pt x="3925" y="18762"/>
                  <a:pt x="3925" y="18763"/>
                  <a:pt x="3925" y="18763"/>
                </a:cubicBezTo>
                <a:lnTo>
                  <a:pt x="3927" y="18770"/>
                </a:lnTo>
                <a:lnTo>
                  <a:pt x="3928" y="18780"/>
                </a:lnTo>
                <a:lnTo>
                  <a:pt x="3931" y="18792"/>
                </a:lnTo>
                <a:lnTo>
                  <a:pt x="3932" y="18800"/>
                </a:lnTo>
                <a:lnTo>
                  <a:pt x="3933" y="18805"/>
                </a:lnTo>
                <a:lnTo>
                  <a:pt x="3934" y="18813"/>
                </a:lnTo>
                <a:cubicBezTo>
                  <a:pt x="3934" y="18813"/>
                  <a:pt x="3934" y="18815"/>
                  <a:pt x="3934" y="18815"/>
                </a:cubicBezTo>
                <a:lnTo>
                  <a:pt x="3936" y="18823"/>
                </a:lnTo>
                <a:lnTo>
                  <a:pt x="3934" y="18835"/>
                </a:lnTo>
                <a:cubicBezTo>
                  <a:pt x="3934" y="18836"/>
                  <a:pt x="3934" y="18837"/>
                  <a:pt x="3934" y="18837"/>
                </a:cubicBezTo>
                <a:lnTo>
                  <a:pt x="3934" y="18854"/>
                </a:lnTo>
                <a:cubicBezTo>
                  <a:pt x="3934" y="18855"/>
                  <a:pt x="3934" y="18855"/>
                  <a:pt x="3934" y="18856"/>
                </a:cubicBezTo>
                <a:lnTo>
                  <a:pt x="3936" y="18864"/>
                </a:lnTo>
                <a:lnTo>
                  <a:pt x="3939" y="18870"/>
                </a:lnTo>
                <a:lnTo>
                  <a:pt x="3941" y="18878"/>
                </a:lnTo>
                <a:cubicBezTo>
                  <a:pt x="3942" y="18880"/>
                  <a:pt x="3943" y="18882"/>
                  <a:pt x="3944" y="18882"/>
                </a:cubicBezTo>
                <a:lnTo>
                  <a:pt x="3944" y="18883"/>
                </a:lnTo>
                <a:lnTo>
                  <a:pt x="3944" y="18895"/>
                </a:lnTo>
                <a:cubicBezTo>
                  <a:pt x="3944" y="18895"/>
                  <a:pt x="3944" y="18896"/>
                  <a:pt x="3944" y="18896"/>
                </a:cubicBezTo>
                <a:lnTo>
                  <a:pt x="3946" y="18906"/>
                </a:lnTo>
                <a:lnTo>
                  <a:pt x="3947" y="18909"/>
                </a:lnTo>
                <a:lnTo>
                  <a:pt x="3946" y="18913"/>
                </a:lnTo>
                <a:cubicBezTo>
                  <a:pt x="3945" y="18915"/>
                  <a:pt x="3946" y="18917"/>
                  <a:pt x="3946" y="18918"/>
                </a:cubicBezTo>
                <a:lnTo>
                  <a:pt x="3951" y="18929"/>
                </a:lnTo>
                <a:lnTo>
                  <a:pt x="3955" y="18945"/>
                </a:lnTo>
                <a:lnTo>
                  <a:pt x="3959" y="18956"/>
                </a:lnTo>
                <a:cubicBezTo>
                  <a:pt x="3960" y="18958"/>
                  <a:pt x="3961" y="18959"/>
                  <a:pt x="3962" y="18959"/>
                </a:cubicBezTo>
                <a:lnTo>
                  <a:pt x="3965" y="18960"/>
                </a:lnTo>
                <a:cubicBezTo>
                  <a:pt x="3964" y="18961"/>
                  <a:pt x="3964" y="18963"/>
                  <a:pt x="3964" y="18964"/>
                </a:cubicBezTo>
                <a:lnTo>
                  <a:pt x="3964" y="18979"/>
                </a:lnTo>
                <a:lnTo>
                  <a:pt x="3966" y="19007"/>
                </a:lnTo>
                <a:lnTo>
                  <a:pt x="3966" y="19022"/>
                </a:lnTo>
                <a:lnTo>
                  <a:pt x="3943" y="19164"/>
                </a:lnTo>
                <a:cubicBezTo>
                  <a:pt x="3942" y="19165"/>
                  <a:pt x="3942" y="19166"/>
                  <a:pt x="3943" y="19167"/>
                </a:cubicBezTo>
                <a:cubicBezTo>
                  <a:pt x="3942" y="19168"/>
                  <a:pt x="3942" y="19169"/>
                  <a:pt x="3942" y="19170"/>
                </a:cubicBezTo>
                <a:lnTo>
                  <a:pt x="3939" y="19193"/>
                </a:lnTo>
                <a:lnTo>
                  <a:pt x="3934" y="19212"/>
                </a:lnTo>
                <a:lnTo>
                  <a:pt x="3931" y="19238"/>
                </a:lnTo>
                <a:lnTo>
                  <a:pt x="3914" y="19320"/>
                </a:lnTo>
                <a:lnTo>
                  <a:pt x="3906" y="19340"/>
                </a:lnTo>
                <a:lnTo>
                  <a:pt x="3903" y="19352"/>
                </a:lnTo>
                <a:cubicBezTo>
                  <a:pt x="3903" y="19352"/>
                  <a:pt x="3903" y="19353"/>
                  <a:pt x="3903" y="19354"/>
                </a:cubicBezTo>
                <a:lnTo>
                  <a:pt x="3903" y="19363"/>
                </a:lnTo>
                <a:cubicBezTo>
                  <a:pt x="3903" y="19364"/>
                  <a:pt x="3904" y="19365"/>
                  <a:pt x="3904" y="19365"/>
                </a:cubicBezTo>
                <a:lnTo>
                  <a:pt x="3906" y="19372"/>
                </a:lnTo>
                <a:cubicBezTo>
                  <a:pt x="3907" y="19373"/>
                  <a:pt x="3908" y="19374"/>
                  <a:pt x="3908" y="19374"/>
                </a:cubicBezTo>
                <a:lnTo>
                  <a:pt x="3913" y="19378"/>
                </a:lnTo>
                <a:cubicBezTo>
                  <a:pt x="3913" y="19378"/>
                  <a:pt x="3914" y="19379"/>
                  <a:pt x="3915" y="19379"/>
                </a:cubicBezTo>
                <a:lnTo>
                  <a:pt x="3916" y="19379"/>
                </a:lnTo>
                <a:lnTo>
                  <a:pt x="3914" y="19382"/>
                </a:lnTo>
                <a:cubicBezTo>
                  <a:pt x="3914" y="19382"/>
                  <a:pt x="3914" y="19383"/>
                  <a:pt x="3913" y="19383"/>
                </a:cubicBezTo>
                <a:lnTo>
                  <a:pt x="3882" y="19500"/>
                </a:lnTo>
                <a:lnTo>
                  <a:pt x="3862" y="19568"/>
                </a:lnTo>
                <a:lnTo>
                  <a:pt x="3861" y="19582"/>
                </a:lnTo>
                <a:lnTo>
                  <a:pt x="3858" y="19594"/>
                </a:lnTo>
                <a:cubicBezTo>
                  <a:pt x="3857" y="19594"/>
                  <a:pt x="3858" y="19595"/>
                  <a:pt x="3858" y="19596"/>
                </a:cubicBezTo>
                <a:lnTo>
                  <a:pt x="3858" y="19603"/>
                </a:lnTo>
                <a:lnTo>
                  <a:pt x="3858" y="19609"/>
                </a:lnTo>
                <a:lnTo>
                  <a:pt x="3847" y="19632"/>
                </a:lnTo>
                <a:lnTo>
                  <a:pt x="3837" y="19641"/>
                </a:lnTo>
                <a:cubicBezTo>
                  <a:pt x="3836" y="19642"/>
                  <a:pt x="3836" y="19642"/>
                  <a:pt x="3835" y="19643"/>
                </a:cubicBezTo>
                <a:lnTo>
                  <a:pt x="3833" y="19647"/>
                </a:lnTo>
                <a:lnTo>
                  <a:pt x="3828" y="19656"/>
                </a:lnTo>
                <a:lnTo>
                  <a:pt x="3823" y="19664"/>
                </a:lnTo>
                <a:cubicBezTo>
                  <a:pt x="3822" y="19666"/>
                  <a:pt x="3823" y="19668"/>
                  <a:pt x="3823" y="19670"/>
                </a:cubicBezTo>
                <a:lnTo>
                  <a:pt x="3820" y="19670"/>
                </a:lnTo>
                <a:cubicBezTo>
                  <a:pt x="3818" y="19671"/>
                  <a:pt x="3818" y="19671"/>
                  <a:pt x="3817" y="19672"/>
                </a:cubicBezTo>
                <a:lnTo>
                  <a:pt x="3813" y="19677"/>
                </a:lnTo>
                <a:lnTo>
                  <a:pt x="3796" y="19691"/>
                </a:lnTo>
                <a:lnTo>
                  <a:pt x="3787" y="19687"/>
                </a:lnTo>
                <a:cubicBezTo>
                  <a:pt x="3786" y="19687"/>
                  <a:pt x="3786" y="19687"/>
                  <a:pt x="3785" y="19687"/>
                </a:cubicBezTo>
                <a:lnTo>
                  <a:pt x="3781" y="19688"/>
                </a:lnTo>
                <a:cubicBezTo>
                  <a:pt x="3780" y="19689"/>
                  <a:pt x="3779" y="19690"/>
                  <a:pt x="3778" y="19692"/>
                </a:cubicBezTo>
                <a:cubicBezTo>
                  <a:pt x="3778" y="19694"/>
                  <a:pt x="3778" y="19696"/>
                  <a:pt x="3779" y="19698"/>
                </a:cubicBezTo>
                <a:lnTo>
                  <a:pt x="3781" y="19703"/>
                </a:lnTo>
                <a:lnTo>
                  <a:pt x="3790" y="19714"/>
                </a:lnTo>
                <a:lnTo>
                  <a:pt x="3792" y="19720"/>
                </a:lnTo>
                <a:lnTo>
                  <a:pt x="3795" y="19739"/>
                </a:lnTo>
                <a:lnTo>
                  <a:pt x="3793" y="19751"/>
                </a:lnTo>
                <a:lnTo>
                  <a:pt x="3793" y="19766"/>
                </a:lnTo>
                <a:lnTo>
                  <a:pt x="3788" y="19780"/>
                </a:lnTo>
                <a:lnTo>
                  <a:pt x="3785" y="19790"/>
                </a:lnTo>
                <a:lnTo>
                  <a:pt x="3775" y="19813"/>
                </a:lnTo>
                <a:cubicBezTo>
                  <a:pt x="3775" y="19814"/>
                  <a:pt x="3775" y="19814"/>
                  <a:pt x="3774" y="19815"/>
                </a:cubicBezTo>
                <a:lnTo>
                  <a:pt x="3774" y="19825"/>
                </a:lnTo>
                <a:lnTo>
                  <a:pt x="3771" y="19834"/>
                </a:lnTo>
                <a:cubicBezTo>
                  <a:pt x="3771" y="19835"/>
                  <a:pt x="3771" y="19837"/>
                  <a:pt x="3771" y="19838"/>
                </a:cubicBezTo>
                <a:lnTo>
                  <a:pt x="3774" y="19852"/>
                </a:lnTo>
                <a:lnTo>
                  <a:pt x="3774" y="19875"/>
                </a:lnTo>
                <a:lnTo>
                  <a:pt x="3767" y="19906"/>
                </a:lnTo>
                <a:lnTo>
                  <a:pt x="3759" y="19918"/>
                </a:lnTo>
                <a:cubicBezTo>
                  <a:pt x="3758" y="19918"/>
                  <a:pt x="3758" y="19918"/>
                  <a:pt x="3758" y="19919"/>
                </a:cubicBezTo>
                <a:lnTo>
                  <a:pt x="3757" y="19923"/>
                </a:lnTo>
                <a:cubicBezTo>
                  <a:pt x="3756" y="19924"/>
                  <a:pt x="3756" y="19924"/>
                  <a:pt x="3756" y="19925"/>
                </a:cubicBezTo>
                <a:lnTo>
                  <a:pt x="3756" y="19936"/>
                </a:lnTo>
                <a:lnTo>
                  <a:pt x="3759" y="19952"/>
                </a:lnTo>
                <a:lnTo>
                  <a:pt x="3758" y="19957"/>
                </a:lnTo>
                <a:cubicBezTo>
                  <a:pt x="3758" y="19957"/>
                  <a:pt x="3757" y="19959"/>
                  <a:pt x="3757" y="19959"/>
                </a:cubicBezTo>
                <a:lnTo>
                  <a:pt x="3757" y="19967"/>
                </a:lnTo>
                <a:cubicBezTo>
                  <a:pt x="3757" y="19970"/>
                  <a:pt x="3759" y="19972"/>
                  <a:pt x="3761" y="19973"/>
                </a:cubicBezTo>
                <a:lnTo>
                  <a:pt x="3766" y="19975"/>
                </a:lnTo>
                <a:cubicBezTo>
                  <a:pt x="3766" y="19976"/>
                  <a:pt x="3767" y="19976"/>
                  <a:pt x="3768" y="19975"/>
                </a:cubicBezTo>
                <a:lnTo>
                  <a:pt x="3778" y="19974"/>
                </a:lnTo>
                <a:lnTo>
                  <a:pt x="3782" y="19975"/>
                </a:lnTo>
                <a:lnTo>
                  <a:pt x="3792" y="19980"/>
                </a:lnTo>
                <a:lnTo>
                  <a:pt x="3802" y="19988"/>
                </a:lnTo>
                <a:cubicBezTo>
                  <a:pt x="3805" y="19989"/>
                  <a:pt x="3807" y="19989"/>
                  <a:pt x="3809" y="19987"/>
                </a:cubicBezTo>
                <a:lnTo>
                  <a:pt x="3813" y="19980"/>
                </a:lnTo>
                <a:lnTo>
                  <a:pt x="3816" y="19977"/>
                </a:lnTo>
                <a:lnTo>
                  <a:pt x="3821" y="19978"/>
                </a:lnTo>
                <a:lnTo>
                  <a:pt x="3820" y="19979"/>
                </a:lnTo>
                <a:cubicBezTo>
                  <a:pt x="3817" y="19980"/>
                  <a:pt x="3817" y="19984"/>
                  <a:pt x="3818" y="19987"/>
                </a:cubicBezTo>
                <a:lnTo>
                  <a:pt x="3821" y="20000"/>
                </a:lnTo>
                <a:lnTo>
                  <a:pt x="3828" y="20014"/>
                </a:lnTo>
                <a:lnTo>
                  <a:pt x="3834" y="20032"/>
                </a:lnTo>
                <a:lnTo>
                  <a:pt x="3834" y="20049"/>
                </a:lnTo>
                <a:lnTo>
                  <a:pt x="3833" y="20060"/>
                </a:lnTo>
                <a:lnTo>
                  <a:pt x="3826" y="20068"/>
                </a:lnTo>
                <a:lnTo>
                  <a:pt x="3825" y="20072"/>
                </a:lnTo>
                <a:lnTo>
                  <a:pt x="3824" y="20072"/>
                </a:lnTo>
                <a:cubicBezTo>
                  <a:pt x="3823" y="20072"/>
                  <a:pt x="3823" y="20074"/>
                  <a:pt x="3823" y="20075"/>
                </a:cubicBezTo>
                <a:lnTo>
                  <a:pt x="3822" y="20077"/>
                </a:lnTo>
                <a:cubicBezTo>
                  <a:pt x="3822" y="20078"/>
                  <a:pt x="3822" y="20078"/>
                  <a:pt x="3822" y="20079"/>
                </a:cubicBezTo>
                <a:lnTo>
                  <a:pt x="3822" y="20082"/>
                </a:lnTo>
                <a:cubicBezTo>
                  <a:pt x="3822" y="20083"/>
                  <a:pt x="3822" y="20084"/>
                  <a:pt x="3822" y="20085"/>
                </a:cubicBezTo>
                <a:lnTo>
                  <a:pt x="3823" y="20087"/>
                </a:lnTo>
                <a:cubicBezTo>
                  <a:pt x="3824" y="20089"/>
                  <a:pt x="3825" y="20090"/>
                  <a:pt x="3827" y="20090"/>
                </a:cubicBezTo>
                <a:lnTo>
                  <a:pt x="3834" y="20093"/>
                </a:lnTo>
                <a:cubicBezTo>
                  <a:pt x="3835" y="20093"/>
                  <a:pt x="3835" y="20094"/>
                  <a:pt x="3836" y="20094"/>
                </a:cubicBezTo>
                <a:lnTo>
                  <a:pt x="3841" y="20092"/>
                </a:lnTo>
                <a:cubicBezTo>
                  <a:pt x="3842" y="20092"/>
                  <a:pt x="3842" y="20092"/>
                  <a:pt x="3843" y="20091"/>
                </a:cubicBezTo>
                <a:lnTo>
                  <a:pt x="3846" y="20088"/>
                </a:lnTo>
                <a:lnTo>
                  <a:pt x="3850" y="20085"/>
                </a:lnTo>
                <a:lnTo>
                  <a:pt x="3873" y="20082"/>
                </a:lnTo>
                <a:cubicBezTo>
                  <a:pt x="3874" y="20082"/>
                  <a:pt x="3875" y="20082"/>
                  <a:pt x="3875" y="20081"/>
                </a:cubicBezTo>
                <a:lnTo>
                  <a:pt x="3889" y="20074"/>
                </a:lnTo>
                <a:cubicBezTo>
                  <a:pt x="3891" y="20073"/>
                  <a:pt x="3892" y="20071"/>
                  <a:pt x="3892" y="20068"/>
                </a:cubicBezTo>
                <a:cubicBezTo>
                  <a:pt x="3893" y="20067"/>
                  <a:pt x="3892" y="20067"/>
                  <a:pt x="3892" y="20066"/>
                </a:cubicBezTo>
                <a:lnTo>
                  <a:pt x="3895" y="20061"/>
                </a:lnTo>
                <a:cubicBezTo>
                  <a:pt x="3896" y="20063"/>
                  <a:pt x="3896" y="20065"/>
                  <a:pt x="3898" y="20065"/>
                </a:cubicBezTo>
                <a:lnTo>
                  <a:pt x="3904" y="20068"/>
                </a:lnTo>
                <a:lnTo>
                  <a:pt x="3912" y="20077"/>
                </a:lnTo>
                <a:lnTo>
                  <a:pt x="3920" y="20088"/>
                </a:lnTo>
                <a:lnTo>
                  <a:pt x="3925" y="20096"/>
                </a:lnTo>
                <a:lnTo>
                  <a:pt x="3932" y="20111"/>
                </a:lnTo>
                <a:lnTo>
                  <a:pt x="3934" y="20132"/>
                </a:lnTo>
                <a:lnTo>
                  <a:pt x="3936" y="20157"/>
                </a:lnTo>
                <a:lnTo>
                  <a:pt x="3936" y="20177"/>
                </a:lnTo>
                <a:lnTo>
                  <a:pt x="3931" y="20199"/>
                </a:lnTo>
                <a:lnTo>
                  <a:pt x="3927" y="20225"/>
                </a:lnTo>
                <a:lnTo>
                  <a:pt x="3914" y="20260"/>
                </a:lnTo>
                <a:lnTo>
                  <a:pt x="3910" y="20263"/>
                </a:lnTo>
                <a:cubicBezTo>
                  <a:pt x="3909" y="20264"/>
                  <a:pt x="3909" y="20266"/>
                  <a:pt x="3908" y="20267"/>
                </a:cubicBezTo>
                <a:lnTo>
                  <a:pt x="3907" y="20270"/>
                </a:lnTo>
                <a:cubicBezTo>
                  <a:pt x="3906" y="20273"/>
                  <a:pt x="3907" y="20276"/>
                  <a:pt x="3909" y="20278"/>
                </a:cubicBezTo>
                <a:lnTo>
                  <a:pt x="3919" y="20286"/>
                </a:lnTo>
                <a:cubicBezTo>
                  <a:pt x="3920" y="20287"/>
                  <a:pt x="3920" y="20287"/>
                  <a:pt x="3921" y="20287"/>
                </a:cubicBezTo>
                <a:lnTo>
                  <a:pt x="3927" y="20289"/>
                </a:lnTo>
                <a:lnTo>
                  <a:pt x="3929" y="20295"/>
                </a:lnTo>
                <a:lnTo>
                  <a:pt x="3931" y="20302"/>
                </a:lnTo>
                <a:lnTo>
                  <a:pt x="3931" y="20314"/>
                </a:lnTo>
                <a:lnTo>
                  <a:pt x="3928" y="20336"/>
                </a:lnTo>
                <a:lnTo>
                  <a:pt x="3926" y="20357"/>
                </a:lnTo>
                <a:cubicBezTo>
                  <a:pt x="3926" y="20358"/>
                  <a:pt x="3926" y="20359"/>
                  <a:pt x="3926" y="20360"/>
                </a:cubicBezTo>
                <a:lnTo>
                  <a:pt x="3928" y="20367"/>
                </a:lnTo>
                <a:cubicBezTo>
                  <a:pt x="3929" y="20369"/>
                  <a:pt x="3930" y="20370"/>
                  <a:pt x="3931" y="20371"/>
                </a:cubicBezTo>
                <a:cubicBezTo>
                  <a:pt x="3931" y="20372"/>
                  <a:pt x="3931" y="20372"/>
                  <a:pt x="3931" y="20373"/>
                </a:cubicBezTo>
                <a:lnTo>
                  <a:pt x="3928" y="20384"/>
                </a:lnTo>
                <a:lnTo>
                  <a:pt x="3927" y="20395"/>
                </a:lnTo>
                <a:lnTo>
                  <a:pt x="3924" y="20412"/>
                </a:lnTo>
                <a:cubicBezTo>
                  <a:pt x="3923" y="20413"/>
                  <a:pt x="3923" y="20414"/>
                  <a:pt x="3924" y="20415"/>
                </a:cubicBezTo>
                <a:lnTo>
                  <a:pt x="3924" y="20420"/>
                </a:lnTo>
                <a:cubicBezTo>
                  <a:pt x="3924" y="20421"/>
                  <a:pt x="3925" y="20422"/>
                  <a:pt x="3925" y="20423"/>
                </a:cubicBezTo>
                <a:lnTo>
                  <a:pt x="3928" y="20427"/>
                </a:lnTo>
                <a:lnTo>
                  <a:pt x="3930" y="20433"/>
                </a:lnTo>
                <a:lnTo>
                  <a:pt x="3931" y="20440"/>
                </a:lnTo>
                <a:lnTo>
                  <a:pt x="3931" y="20457"/>
                </a:lnTo>
                <a:lnTo>
                  <a:pt x="3927" y="20484"/>
                </a:lnTo>
                <a:lnTo>
                  <a:pt x="3922" y="20499"/>
                </a:lnTo>
                <a:lnTo>
                  <a:pt x="3921" y="20507"/>
                </a:lnTo>
                <a:lnTo>
                  <a:pt x="3915" y="20515"/>
                </a:lnTo>
                <a:cubicBezTo>
                  <a:pt x="3914" y="20515"/>
                  <a:pt x="3914" y="20516"/>
                  <a:pt x="3914" y="20517"/>
                </a:cubicBezTo>
                <a:lnTo>
                  <a:pt x="3910" y="20526"/>
                </a:lnTo>
                <a:cubicBezTo>
                  <a:pt x="3910" y="20528"/>
                  <a:pt x="3909" y="20530"/>
                  <a:pt x="3910" y="20532"/>
                </a:cubicBezTo>
                <a:lnTo>
                  <a:pt x="3913" y="20543"/>
                </a:lnTo>
                <a:lnTo>
                  <a:pt x="3910" y="20557"/>
                </a:lnTo>
                <a:lnTo>
                  <a:pt x="3901" y="20569"/>
                </a:lnTo>
                <a:cubicBezTo>
                  <a:pt x="3900" y="20571"/>
                  <a:pt x="3899" y="20573"/>
                  <a:pt x="3899" y="20575"/>
                </a:cubicBezTo>
                <a:lnTo>
                  <a:pt x="3901" y="20585"/>
                </a:lnTo>
                <a:lnTo>
                  <a:pt x="3896" y="20602"/>
                </a:lnTo>
                <a:lnTo>
                  <a:pt x="3885" y="20624"/>
                </a:lnTo>
                <a:cubicBezTo>
                  <a:pt x="3885" y="20625"/>
                  <a:pt x="3884" y="20625"/>
                  <a:pt x="3884" y="20626"/>
                </a:cubicBezTo>
                <a:lnTo>
                  <a:pt x="3881" y="20643"/>
                </a:lnTo>
                <a:cubicBezTo>
                  <a:pt x="3881" y="20645"/>
                  <a:pt x="3881" y="20648"/>
                  <a:pt x="3882" y="20649"/>
                </a:cubicBezTo>
                <a:cubicBezTo>
                  <a:pt x="3884" y="20651"/>
                  <a:pt x="3886" y="20651"/>
                  <a:pt x="3888" y="20650"/>
                </a:cubicBezTo>
                <a:lnTo>
                  <a:pt x="3889" y="20649"/>
                </a:lnTo>
                <a:lnTo>
                  <a:pt x="3891" y="20653"/>
                </a:lnTo>
                <a:cubicBezTo>
                  <a:pt x="3892" y="20653"/>
                  <a:pt x="3892" y="20654"/>
                  <a:pt x="3893" y="20654"/>
                </a:cubicBezTo>
                <a:lnTo>
                  <a:pt x="3897" y="20656"/>
                </a:lnTo>
                <a:cubicBezTo>
                  <a:pt x="3898" y="20656"/>
                  <a:pt x="3900" y="20656"/>
                  <a:pt x="3901" y="20656"/>
                </a:cubicBezTo>
                <a:lnTo>
                  <a:pt x="3903" y="20655"/>
                </a:lnTo>
                <a:cubicBezTo>
                  <a:pt x="3904" y="20655"/>
                  <a:pt x="3904" y="20654"/>
                  <a:pt x="3905" y="20653"/>
                </a:cubicBezTo>
                <a:lnTo>
                  <a:pt x="3909" y="20649"/>
                </a:lnTo>
                <a:lnTo>
                  <a:pt x="3911" y="20648"/>
                </a:lnTo>
                <a:cubicBezTo>
                  <a:pt x="3911" y="20647"/>
                  <a:pt x="3912" y="20647"/>
                  <a:pt x="3912" y="20647"/>
                </a:cubicBezTo>
                <a:lnTo>
                  <a:pt x="3917" y="20642"/>
                </a:lnTo>
                <a:lnTo>
                  <a:pt x="3918" y="20643"/>
                </a:lnTo>
                <a:cubicBezTo>
                  <a:pt x="3920" y="20644"/>
                  <a:pt x="3922" y="20643"/>
                  <a:pt x="3924" y="20641"/>
                </a:cubicBezTo>
                <a:lnTo>
                  <a:pt x="3929" y="20636"/>
                </a:lnTo>
                <a:lnTo>
                  <a:pt x="3932" y="20635"/>
                </a:lnTo>
                <a:lnTo>
                  <a:pt x="3936" y="20635"/>
                </a:lnTo>
                <a:cubicBezTo>
                  <a:pt x="3936" y="20635"/>
                  <a:pt x="3937" y="20634"/>
                  <a:pt x="3938" y="20634"/>
                </a:cubicBezTo>
                <a:lnTo>
                  <a:pt x="3947" y="20627"/>
                </a:lnTo>
                <a:lnTo>
                  <a:pt x="3964" y="20627"/>
                </a:lnTo>
                <a:cubicBezTo>
                  <a:pt x="3965" y="20627"/>
                  <a:pt x="3966" y="20626"/>
                  <a:pt x="3967" y="20624"/>
                </a:cubicBezTo>
                <a:lnTo>
                  <a:pt x="3974" y="20615"/>
                </a:lnTo>
                <a:lnTo>
                  <a:pt x="3977" y="20612"/>
                </a:lnTo>
                <a:lnTo>
                  <a:pt x="3990" y="20611"/>
                </a:lnTo>
                <a:lnTo>
                  <a:pt x="3999" y="20612"/>
                </a:lnTo>
                <a:lnTo>
                  <a:pt x="4012" y="20621"/>
                </a:lnTo>
                <a:cubicBezTo>
                  <a:pt x="4013" y="20622"/>
                  <a:pt x="4013" y="20622"/>
                  <a:pt x="4014" y="20622"/>
                </a:cubicBezTo>
                <a:lnTo>
                  <a:pt x="4024" y="20626"/>
                </a:lnTo>
                <a:cubicBezTo>
                  <a:pt x="4025" y="20626"/>
                  <a:pt x="4025" y="20627"/>
                  <a:pt x="4026" y="20627"/>
                </a:cubicBezTo>
                <a:lnTo>
                  <a:pt x="4037" y="20625"/>
                </a:lnTo>
                <a:cubicBezTo>
                  <a:pt x="4038" y="20625"/>
                  <a:pt x="4038" y="20625"/>
                  <a:pt x="4038" y="20624"/>
                </a:cubicBezTo>
                <a:lnTo>
                  <a:pt x="4044" y="20621"/>
                </a:lnTo>
                <a:lnTo>
                  <a:pt x="4060" y="20628"/>
                </a:lnTo>
                <a:cubicBezTo>
                  <a:pt x="4061" y="20629"/>
                  <a:pt x="4062" y="20629"/>
                  <a:pt x="4063" y="20628"/>
                </a:cubicBezTo>
                <a:lnTo>
                  <a:pt x="4082" y="20625"/>
                </a:lnTo>
                <a:lnTo>
                  <a:pt x="4089" y="20624"/>
                </a:lnTo>
                <a:lnTo>
                  <a:pt x="4097" y="20629"/>
                </a:lnTo>
                <a:lnTo>
                  <a:pt x="4106" y="20632"/>
                </a:lnTo>
                <a:lnTo>
                  <a:pt x="4123" y="20643"/>
                </a:lnTo>
                <a:lnTo>
                  <a:pt x="4131" y="20652"/>
                </a:lnTo>
                <a:lnTo>
                  <a:pt x="4137" y="20662"/>
                </a:lnTo>
                <a:cubicBezTo>
                  <a:pt x="4138" y="20663"/>
                  <a:pt x="4139" y="20665"/>
                  <a:pt x="4141" y="20665"/>
                </a:cubicBezTo>
                <a:cubicBezTo>
                  <a:pt x="4141" y="20665"/>
                  <a:pt x="4141" y="20665"/>
                  <a:pt x="4141" y="20665"/>
                </a:cubicBezTo>
                <a:cubicBezTo>
                  <a:pt x="4144" y="20665"/>
                  <a:pt x="4146" y="20662"/>
                  <a:pt x="4146" y="20658"/>
                </a:cubicBezTo>
                <a:cubicBezTo>
                  <a:pt x="4148" y="20658"/>
                  <a:pt x="4149" y="20657"/>
                  <a:pt x="4149" y="20656"/>
                </a:cubicBezTo>
                <a:lnTo>
                  <a:pt x="4150" y="20656"/>
                </a:lnTo>
                <a:cubicBezTo>
                  <a:pt x="4151" y="20656"/>
                  <a:pt x="4151" y="20656"/>
                  <a:pt x="4152" y="20656"/>
                </a:cubicBezTo>
                <a:lnTo>
                  <a:pt x="4166" y="20656"/>
                </a:lnTo>
                <a:lnTo>
                  <a:pt x="4170" y="20657"/>
                </a:lnTo>
                <a:lnTo>
                  <a:pt x="4174" y="20659"/>
                </a:lnTo>
                <a:cubicBezTo>
                  <a:pt x="4175" y="20659"/>
                  <a:pt x="4175" y="20660"/>
                  <a:pt x="4176" y="20660"/>
                </a:cubicBezTo>
                <a:lnTo>
                  <a:pt x="4180" y="20660"/>
                </a:lnTo>
                <a:cubicBezTo>
                  <a:pt x="4181" y="20660"/>
                  <a:pt x="4183" y="20659"/>
                  <a:pt x="4184" y="20658"/>
                </a:cubicBezTo>
                <a:lnTo>
                  <a:pt x="4191" y="20649"/>
                </a:lnTo>
                <a:lnTo>
                  <a:pt x="4229" y="20616"/>
                </a:lnTo>
                <a:cubicBezTo>
                  <a:pt x="4229" y="20616"/>
                  <a:pt x="4230" y="20615"/>
                  <a:pt x="4230" y="20615"/>
                </a:cubicBezTo>
                <a:lnTo>
                  <a:pt x="4231" y="20612"/>
                </a:lnTo>
                <a:lnTo>
                  <a:pt x="4244" y="20602"/>
                </a:lnTo>
                <a:lnTo>
                  <a:pt x="4248" y="20600"/>
                </a:lnTo>
                <a:cubicBezTo>
                  <a:pt x="4249" y="20600"/>
                  <a:pt x="4249" y="20600"/>
                  <a:pt x="4250" y="20599"/>
                </a:cubicBezTo>
                <a:lnTo>
                  <a:pt x="4259" y="20591"/>
                </a:lnTo>
                <a:lnTo>
                  <a:pt x="4264" y="20589"/>
                </a:lnTo>
                <a:lnTo>
                  <a:pt x="4272" y="20588"/>
                </a:lnTo>
                <a:lnTo>
                  <a:pt x="4276" y="20589"/>
                </a:lnTo>
                <a:lnTo>
                  <a:pt x="4280" y="20593"/>
                </a:lnTo>
                <a:cubicBezTo>
                  <a:pt x="4282" y="20595"/>
                  <a:pt x="4285" y="20594"/>
                  <a:pt x="4287" y="20591"/>
                </a:cubicBezTo>
                <a:lnTo>
                  <a:pt x="4288" y="20589"/>
                </a:lnTo>
                <a:cubicBezTo>
                  <a:pt x="4289" y="20588"/>
                  <a:pt x="4289" y="20588"/>
                  <a:pt x="4289" y="20588"/>
                </a:cubicBezTo>
                <a:cubicBezTo>
                  <a:pt x="4289" y="20588"/>
                  <a:pt x="4290" y="20588"/>
                  <a:pt x="4290" y="20588"/>
                </a:cubicBezTo>
                <a:lnTo>
                  <a:pt x="4295" y="20587"/>
                </a:lnTo>
                <a:cubicBezTo>
                  <a:pt x="4296" y="20587"/>
                  <a:pt x="4297" y="20586"/>
                  <a:pt x="4297" y="20585"/>
                </a:cubicBezTo>
                <a:lnTo>
                  <a:pt x="4302" y="20581"/>
                </a:lnTo>
                <a:lnTo>
                  <a:pt x="4304" y="20579"/>
                </a:lnTo>
                <a:lnTo>
                  <a:pt x="4363" y="20577"/>
                </a:lnTo>
                <a:cubicBezTo>
                  <a:pt x="4365" y="20577"/>
                  <a:pt x="4367" y="20576"/>
                  <a:pt x="4368" y="20574"/>
                </a:cubicBezTo>
                <a:lnTo>
                  <a:pt x="4375" y="20577"/>
                </a:lnTo>
                <a:lnTo>
                  <a:pt x="4397" y="20591"/>
                </a:lnTo>
                <a:cubicBezTo>
                  <a:pt x="4398" y="20592"/>
                  <a:pt x="4399" y="20591"/>
                  <a:pt x="4400" y="20591"/>
                </a:cubicBezTo>
                <a:lnTo>
                  <a:pt x="4403" y="20591"/>
                </a:lnTo>
                <a:cubicBezTo>
                  <a:pt x="4405" y="20591"/>
                  <a:pt x="4406" y="20590"/>
                  <a:pt x="4406" y="20589"/>
                </a:cubicBezTo>
                <a:lnTo>
                  <a:pt x="4407" y="20590"/>
                </a:lnTo>
                <a:cubicBezTo>
                  <a:pt x="4408" y="20591"/>
                  <a:pt x="4408" y="20592"/>
                  <a:pt x="4409" y="20593"/>
                </a:cubicBezTo>
                <a:lnTo>
                  <a:pt x="4419" y="20598"/>
                </a:lnTo>
                <a:lnTo>
                  <a:pt x="4429" y="20609"/>
                </a:lnTo>
                <a:cubicBezTo>
                  <a:pt x="4429" y="20609"/>
                  <a:pt x="4429" y="20609"/>
                  <a:pt x="4430" y="20610"/>
                </a:cubicBezTo>
                <a:lnTo>
                  <a:pt x="4434" y="20612"/>
                </a:lnTo>
                <a:lnTo>
                  <a:pt x="4439" y="20614"/>
                </a:lnTo>
                <a:lnTo>
                  <a:pt x="4445" y="20618"/>
                </a:lnTo>
                <a:lnTo>
                  <a:pt x="4506" y="20674"/>
                </a:lnTo>
                <a:lnTo>
                  <a:pt x="4512" y="20682"/>
                </a:lnTo>
                <a:lnTo>
                  <a:pt x="4517" y="20693"/>
                </a:lnTo>
                <a:lnTo>
                  <a:pt x="4526" y="20720"/>
                </a:lnTo>
                <a:cubicBezTo>
                  <a:pt x="4526" y="20720"/>
                  <a:pt x="4526" y="20721"/>
                  <a:pt x="4526" y="20721"/>
                </a:cubicBezTo>
                <a:lnTo>
                  <a:pt x="4533" y="20733"/>
                </a:lnTo>
                <a:cubicBezTo>
                  <a:pt x="4534" y="20734"/>
                  <a:pt x="4535" y="20735"/>
                  <a:pt x="4536" y="20735"/>
                </a:cubicBezTo>
                <a:lnTo>
                  <a:pt x="4528" y="20739"/>
                </a:lnTo>
                <a:cubicBezTo>
                  <a:pt x="4528" y="20740"/>
                  <a:pt x="4527" y="20740"/>
                  <a:pt x="4527" y="20741"/>
                </a:cubicBezTo>
                <a:lnTo>
                  <a:pt x="4523" y="20747"/>
                </a:lnTo>
                <a:cubicBezTo>
                  <a:pt x="4522" y="20748"/>
                  <a:pt x="4521" y="20749"/>
                  <a:pt x="4521" y="20750"/>
                </a:cubicBezTo>
                <a:lnTo>
                  <a:pt x="4520" y="20758"/>
                </a:lnTo>
                <a:cubicBezTo>
                  <a:pt x="4520" y="20759"/>
                  <a:pt x="4520" y="20759"/>
                  <a:pt x="4520" y="20760"/>
                </a:cubicBezTo>
                <a:lnTo>
                  <a:pt x="4522" y="20767"/>
                </a:lnTo>
                <a:cubicBezTo>
                  <a:pt x="4522" y="20768"/>
                  <a:pt x="4522" y="20769"/>
                  <a:pt x="4523" y="20769"/>
                </a:cubicBezTo>
                <a:lnTo>
                  <a:pt x="4526" y="20776"/>
                </a:lnTo>
                <a:lnTo>
                  <a:pt x="4528" y="20783"/>
                </a:lnTo>
                <a:lnTo>
                  <a:pt x="4531" y="20798"/>
                </a:lnTo>
                <a:cubicBezTo>
                  <a:pt x="4531" y="20799"/>
                  <a:pt x="4531" y="20801"/>
                  <a:pt x="4532" y="20801"/>
                </a:cubicBezTo>
                <a:lnTo>
                  <a:pt x="4536" y="20806"/>
                </a:lnTo>
                <a:cubicBezTo>
                  <a:pt x="4537" y="20807"/>
                  <a:pt x="4537" y="20808"/>
                  <a:pt x="4538" y="20808"/>
                </a:cubicBezTo>
                <a:lnTo>
                  <a:pt x="4544" y="20810"/>
                </a:lnTo>
                <a:lnTo>
                  <a:pt x="4559" y="20811"/>
                </a:lnTo>
                <a:lnTo>
                  <a:pt x="4571" y="20825"/>
                </a:lnTo>
                <a:lnTo>
                  <a:pt x="4573" y="20829"/>
                </a:lnTo>
                <a:lnTo>
                  <a:pt x="4571" y="20838"/>
                </a:lnTo>
                <a:lnTo>
                  <a:pt x="4566" y="20831"/>
                </a:lnTo>
                <a:cubicBezTo>
                  <a:pt x="4565" y="20831"/>
                  <a:pt x="4564" y="20830"/>
                  <a:pt x="4563" y="20830"/>
                </a:cubicBezTo>
                <a:lnTo>
                  <a:pt x="4561" y="20829"/>
                </a:lnTo>
                <a:cubicBezTo>
                  <a:pt x="4560" y="20829"/>
                  <a:pt x="4559" y="20829"/>
                  <a:pt x="4558" y="20830"/>
                </a:cubicBezTo>
                <a:lnTo>
                  <a:pt x="4555" y="20831"/>
                </a:lnTo>
                <a:cubicBezTo>
                  <a:pt x="4553" y="20832"/>
                  <a:pt x="4552" y="20834"/>
                  <a:pt x="4552" y="20836"/>
                </a:cubicBezTo>
                <a:cubicBezTo>
                  <a:pt x="4551" y="20838"/>
                  <a:pt x="4552" y="20840"/>
                  <a:pt x="4553" y="20842"/>
                </a:cubicBezTo>
                <a:lnTo>
                  <a:pt x="4556" y="20845"/>
                </a:lnTo>
                <a:lnTo>
                  <a:pt x="4561" y="20851"/>
                </a:lnTo>
                <a:lnTo>
                  <a:pt x="4566" y="20862"/>
                </a:lnTo>
                <a:lnTo>
                  <a:pt x="4575" y="20892"/>
                </a:lnTo>
                <a:cubicBezTo>
                  <a:pt x="4575" y="20893"/>
                  <a:pt x="4576" y="20893"/>
                  <a:pt x="4576" y="20894"/>
                </a:cubicBezTo>
                <a:lnTo>
                  <a:pt x="4584" y="20905"/>
                </a:lnTo>
                <a:lnTo>
                  <a:pt x="4587" y="20916"/>
                </a:lnTo>
                <a:lnTo>
                  <a:pt x="4588" y="20924"/>
                </a:lnTo>
                <a:lnTo>
                  <a:pt x="4590" y="20930"/>
                </a:lnTo>
                <a:cubicBezTo>
                  <a:pt x="4590" y="20932"/>
                  <a:pt x="4591" y="20933"/>
                  <a:pt x="4592" y="20933"/>
                </a:cubicBezTo>
                <a:lnTo>
                  <a:pt x="4604" y="20942"/>
                </a:lnTo>
                <a:lnTo>
                  <a:pt x="4609" y="20952"/>
                </a:lnTo>
                <a:lnTo>
                  <a:pt x="4615" y="20966"/>
                </a:lnTo>
                <a:lnTo>
                  <a:pt x="4621" y="20977"/>
                </a:lnTo>
                <a:cubicBezTo>
                  <a:pt x="4622" y="20978"/>
                  <a:pt x="4623" y="20979"/>
                  <a:pt x="4624" y="20979"/>
                </a:cubicBezTo>
                <a:lnTo>
                  <a:pt x="4637" y="20984"/>
                </a:lnTo>
                <a:cubicBezTo>
                  <a:pt x="4638" y="20985"/>
                  <a:pt x="4639" y="20984"/>
                  <a:pt x="4639" y="20984"/>
                </a:cubicBezTo>
                <a:lnTo>
                  <a:pt x="4649" y="20982"/>
                </a:lnTo>
                <a:lnTo>
                  <a:pt x="4654" y="20982"/>
                </a:lnTo>
                <a:lnTo>
                  <a:pt x="4672" y="21003"/>
                </a:lnTo>
                <a:lnTo>
                  <a:pt x="4678" y="21014"/>
                </a:lnTo>
                <a:lnTo>
                  <a:pt x="4682" y="21018"/>
                </a:lnTo>
                <a:cubicBezTo>
                  <a:pt x="4682" y="21019"/>
                  <a:pt x="4683" y="21020"/>
                  <a:pt x="4684" y="21020"/>
                </a:cubicBezTo>
                <a:lnTo>
                  <a:pt x="4694" y="21024"/>
                </a:lnTo>
                <a:lnTo>
                  <a:pt x="4699" y="21028"/>
                </a:lnTo>
                <a:lnTo>
                  <a:pt x="4705" y="21030"/>
                </a:lnTo>
                <a:cubicBezTo>
                  <a:pt x="4706" y="21030"/>
                  <a:pt x="4707" y="21030"/>
                  <a:pt x="4708" y="21030"/>
                </a:cubicBezTo>
                <a:lnTo>
                  <a:pt x="4711" y="21028"/>
                </a:lnTo>
                <a:lnTo>
                  <a:pt x="4723" y="21038"/>
                </a:lnTo>
                <a:lnTo>
                  <a:pt x="4727" y="21047"/>
                </a:lnTo>
                <a:cubicBezTo>
                  <a:pt x="4728" y="21050"/>
                  <a:pt x="4729" y="21051"/>
                  <a:pt x="4731" y="21051"/>
                </a:cubicBezTo>
                <a:cubicBezTo>
                  <a:pt x="4732" y="21051"/>
                  <a:pt x="4732" y="21051"/>
                  <a:pt x="4733" y="21051"/>
                </a:cubicBezTo>
                <a:lnTo>
                  <a:pt x="4740" y="21048"/>
                </a:lnTo>
                <a:cubicBezTo>
                  <a:pt x="4741" y="21048"/>
                  <a:pt x="4742" y="21048"/>
                  <a:pt x="4742" y="21047"/>
                </a:cubicBezTo>
                <a:lnTo>
                  <a:pt x="4745" y="21045"/>
                </a:lnTo>
                <a:lnTo>
                  <a:pt x="4769" y="21034"/>
                </a:lnTo>
                <a:lnTo>
                  <a:pt x="4774" y="21031"/>
                </a:lnTo>
                <a:cubicBezTo>
                  <a:pt x="4775" y="21031"/>
                  <a:pt x="4776" y="21030"/>
                  <a:pt x="4776" y="21030"/>
                </a:cubicBezTo>
                <a:lnTo>
                  <a:pt x="4780" y="21024"/>
                </a:lnTo>
                <a:cubicBezTo>
                  <a:pt x="4781" y="21023"/>
                  <a:pt x="4781" y="21023"/>
                  <a:pt x="4781" y="21022"/>
                </a:cubicBezTo>
                <a:lnTo>
                  <a:pt x="4782" y="21017"/>
                </a:lnTo>
                <a:cubicBezTo>
                  <a:pt x="4782" y="21016"/>
                  <a:pt x="4782" y="21015"/>
                  <a:pt x="4782" y="21014"/>
                </a:cubicBezTo>
                <a:lnTo>
                  <a:pt x="4780" y="21007"/>
                </a:lnTo>
                <a:lnTo>
                  <a:pt x="4780" y="21004"/>
                </a:lnTo>
                <a:lnTo>
                  <a:pt x="4780" y="21003"/>
                </a:lnTo>
                <a:cubicBezTo>
                  <a:pt x="4781" y="21001"/>
                  <a:pt x="4781" y="20999"/>
                  <a:pt x="4780" y="20997"/>
                </a:cubicBezTo>
                <a:lnTo>
                  <a:pt x="4779" y="20993"/>
                </a:lnTo>
                <a:lnTo>
                  <a:pt x="4779" y="20990"/>
                </a:lnTo>
                <a:lnTo>
                  <a:pt x="4780" y="20988"/>
                </a:lnTo>
                <a:lnTo>
                  <a:pt x="4781" y="20985"/>
                </a:lnTo>
                <a:cubicBezTo>
                  <a:pt x="4781" y="20985"/>
                  <a:pt x="4781" y="20984"/>
                  <a:pt x="4781" y="20984"/>
                </a:cubicBezTo>
                <a:lnTo>
                  <a:pt x="4787" y="20985"/>
                </a:lnTo>
                <a:lnTo>
                  <a:pt x="4788" y="20988"/>
                </a:lnTo>
                <a:lnTo>
                  <a:pt x="4790" y="20994"/>
                </a:lnTo>
                <a:cubicBezTo>
                  <a:pt x="4790" y="20997"/>
                  <a:pt x="4793" y="20998"/>
                  <a:pt x="4795" y="20998"/>
                </a:cubicBezTo>
                <a:lnTo>
                  <a:pt x="4800" y="20998"/>
                </a:lnTo>
                <a:cubicBezTo>
                  <a:pt x="4803" y="20998"/>
                  <a:pt x="4804" y="20996"/>
                  <a:pt x="4804" y="20992"/>
                </a:cubicBezTo>
                <a:lnTo>
                  <a:pt x="4806" y="20975"/>
                </a:lnTo>
                <a:lnTo>
                  <a:pt x="4814" y="20954"/>
                </a:lnTo>
                <a:lnTo>
                  <a:pt x="4817" y="20949"/>
                </a:lnTo>
                <a:cubicBezTo>
                  <a:pt x="4818" y="20947"/>
                  <a:pt x="4818" y="20945"/>
                  <a:pt x="4818" y="20943"/>
                </a:cubicBezTo>
                <a:lnTo>
                  <a:pt x="4818" y="20942"/>
                </a:lnTo>
                <a:lnTo>
                  <a:pt x="4821" y="20939"/>
                </a:lnTo>
                <a:lnTo>
                  <a:pt x="4825" y="20935"/>
                </a:lnTo>
                <a:cubicBezTo>
                  <a:pt x="4825" y="20935"/>
                  <a:pt x="4825" y="20934"/>
                  <a:pt x="4825" y="20933"/>
                </a:cubicBezTo>
                <a:lnTo>
                  <a:pt x="4832" y="20913"/>
                </a:lnTo>
                <a:cubicBezTo>
                  <a:pt x="4832" y="20913"/>
                  <a:pt x="4832" y="20911"/>
                  <a:pt x="4832" y="20911"/>
                </a:cubicBezTo>
                <a:lnTo>
                  <a:pt x="4832" y="20909"/>
                </a:lnTo>
                <a:lnTo>
                  <a:pt x="4839" y="20895"/>
                </a:lnTo>
                <a:lnTo>
                  <a:pt x="4841" y="20890"/>
                </a:lnTo>
                <a:lnTo>
                  <a:pt x="4846" y="20888"/>
                </a:lnTo>
                <a:lnTo>
                  <a:pt x="4856" y="20886"/>
                </a:lnTo>
                <a:lnTo>
                  <a:pt x="4859" y="20884"/>
                </a:lnTo>
                <a:lnTo>
                  <a:pt x="4870" y="20876"/>
                </a:lnTo>
                <a:lnTo>
                  <a:pt x="4886" y="20874"/>
                </a:lnTo>
                <a:cubicBezTo>
                  <a:pt x="4887" y="20874"/>
                  <a:pt x="4888" y="20873"/>
                  <a:pt x="4889" y="20873"/>
                </a:cubicBezTo>
                <a:lnTo>
                  <a:pt x="4906" y="20857"/>
                </a:lnTo>
                <a:lnTo>
                  <a:pt x="4908" y="20855"/>
                </a:lnTo>
                <a:lnTo>
                  <a:pt x="4909" y="20855"/>
                </a:lnTo>
                <a:lnTo>
                  <a:pt x="4943" y="20860"/>
                </a:lnTo>
                <a:lnTo>
                  <a:pt x="4953" y="20860"/>
                </a:lnTo>
                <a:cubicBezTo>
                  <a:pt x="4954" y="20860"/>
                  <a:pt x="4954" y="20860"/>
                  <a:pt x="4955" y="20860"/>
                </a:cubicBezTo>
                <a:lnTo>
                  <a:pt x="4966" y="20856"/>
                </a:lnTo>
                <a:lnTo>
                  <a:pt x="4972" y="20853"/>
                </a:lnTo>
                <a:lnTo>
                  <a:pt x="4983" y="20844"/>
                </a:lnTo>
                <a:cubicBezTo>
                  <a:pt x="4984" y="20844"/>
                  <a:pt x="4984" y="20843"/>
                  <a:pt x="4985" y="20842"/>
                </a:cubicBezTo>
                <a:lnTo>
                  <a:pt x="4990" y="20827"/>
                </a:lnTo>
                <a:lnTo>
                  <a:pt x="5004" y="20826"/>
                </a:lnTo>
                <a:cubicBezTo>
                  <a:pt x="5005" y="20825"/>
                  <a:pt x="5007" y="20824"/>
                  <a:pt x="5007" y="20823"/>
                </a:cubicBezTo>
                <a:lnTo>
                  <a:pt x="5014" y="20806"/>
                </a:lnTo>
                <a:cubicBezTo>
                  <a:pt x="5015" y="20806"/>
                  <a:pt x="5015" y="20805"/>
                  <a:pt x="5015" y="20805"/>
                </a:cubicBezTo>
                <a:lnTo>
                  <a:pt x="5016" y="20799"/>
                </a:lnTo>
                <a:lnTo>
                  <a:pt x="5017" y="20796"/>
                </a:lnTo>
                <a:lnTo>
                  <a:pt x="5022" y="20789"/>
                </a:lnTo>
                <a:lnTo>
                  <a:pt x="5030" y="20772"/>
                </a:lnTo>
                <a:lnTo>
                  <a:pt x="5031" y="20770"/>
                </a:lnTo>
                <a:lnTo>
                  <a:pt x="5034" y="20769"/>
                </a:lnTo>
                <a:lnTo>
                  <a:pt x="5078" y="20773"/>
                </a:lnTo>
                <a:lnTo>
                  <a:pt x="5107" y="20768"/>
                </a:lnTo>
                <a:cubicBezTo>
                  <a:pt x="5108" y="20768"/>
                  <a:pt x="5109" y="20767"/>
                  <a:pt x="5110" y="20767"/>
                </a:cubicBezTo>
                <a:lnTo>
                  <a:pt x="5116" y="20760"/>
                </a:lnTo>
                <a:lnTo>
                  <a:pt x="5120" y="20759"/>
                </a:lnTo>
                <a:lnTo>
                  <a:pt x="5142" y="20767"/>
                </a:lnTo>
                <a:cubicBezTo>
                  <a:pt x="5143" y="20768"/>
                  <a:pt x="5144" y="20768"/>
                  <a:pt x="5145" y="20767"/>
                </a:cubicBezTo>
                <a:lnTo>
                  <a:pt x="5163" y="20761"/>
                </a:lnTo>
                <a:lnTo>
                  <a:pt x="5174" y="20758"/>
                </a:lnTo>
                <a:lnTo>
                  <a:pt x="5200" y="20768"/>
                </a:lnTo>
                <a:cubicBezTo>
                  <a:pt x="5200" y="20769"/>
                  <a:pt x="5201" y="20769"/>
                  <a:pt x="5202" y="20769"/>
                </a:cubicBezTo>
                <a:lnTo>
                  <a:pt x="5214" y="20767"/>
                </a:lnTo>
                <a:cubicBezTo>
                  <a:pt x="5215" y="20767"/>
                  <a:pt x="5217" y="20766"/>
                  <a:pt x="5217" y="20765"/>
                </a:cubicBezTo>
                <a:lnTo>
                  <a:pt x="5219" y="20763"/>
                </a:lnTo>
                <a:lnTo>
                  <a:pt x="5231" y="20762"/>
                </a:lnTo>
                <a:lnTo>
                  <a:pt x="5233" y="20765"/>
                </a:lnTo>
                <a:cubicBezTo>
                  <a:pt x="5234" y="20766"/>
                  <a:pt x="5234" y="20767"/>
                  <a:pt x="5235" y="20767"/>
                </a:cubicBezTo>
                <a:lnTo>
                  <a:pt x="5244" y="20773"/>
                </a:lnTo>
                <a:cubicBezTo>
                  <a:pt x="5246" y="20774"/>
                  <a:pt x="5247" y="20773"/>
                  <a:pt x="5248" y="20772"/>
                </a:cubicBezTo>
                <a:lnTo>
                  <a:pt x="5252" y="20771"/>
                </a:lnTo>
                <a:lnTo>
                  <a:pt x="5254" y="20771"/>
                </a:lnTo>
                <a:lnTo>
                  <a:pt x="5261" y="20779"/>
                </a:lnTo>
                <a:cubicBezTo>
                  <a:pt x="5262" y="20780"/>
                  <a:pt x="5263" y="20780"/>
                  <a:pt x="5264" y="20780"/>
                </a:cubicBezTo>
                <a:lnTo>
                  <a:pt x="5280" y="20780"/>
                </a:lnTo>
                <a:cubicBezTo>
                  <a:pt x="5280" y="20781"/>
                  <a:pt x="5282" y="20779"/>
                  <a:pt x="5283" y="20779"/>
                </a:cubicBezTo>
                <a:lnTo>
                  <a:pt x="5292" y="20772"/>
                </a:lnTo>
                <a:lnTo>
                  <a:pt x="5298" y="20766"/>
                </a:lnTo>
                <a:lnTo>
                  <a:pt x="5300" y="20763"/>
                </a:lnTo>
                <a:lnTo>
                  <a:pt x="5303" y="20760"/>
                </a:lnTo>
                <a:lnTo>
                  <a:pt x="5327" y="20757"/>
                </a:lnTo>
                <a:lnTo>
                  <a:pt x="5344" y="20760"/>
                </a:lnTo>
                <a:cubicBezTo>
                  <a:pt x="5344" y="20760"/>
                  <a:pt x="5344" y="20761"/>
                  <a:pt x="5345" y="20761"/>
                </a:cubicBezTo>
                <a:lnTo>
                  <a:pt x="5364" y="20759"/>
                </a:lnTo>
                <a:lnTo>
                  <a:pt x="5386" y="20763"/>
                </a:lnTo>
                <a:cubicBezTo>
                  <a:pt x="5386" y="20764"/>
                  <a:pt x="5387" y="20764"/>
                  <a:pt x="5388" y="20763"/>
                </a:cubicBezTo>
                <a:lnTo>
                  <a:pt x="5401" y="20758"/>
                </a:lnTo>
                <a:lnTo>
                  <a:pt x="5403" y="20759"/>
                </a:lnTo>
                <a:lnTo>
                  <a:pt x="5408" y="20763"/>
                </a:lnTo>
                <a:lnTo>
                  <a:pt x="5415" y="20774"/>
                </a:lnTo>
                <a:cubicBezTo>
                  <a:pt x="5415" y="20775"/>
                  <a:pt x="5416" y="20775"/>
                  <a:pt x="5417" y="20776"/>
                </a:cubicBezTo>
                <a:lnTo>
                  <a:pt x="5419" y="20777"/>
                </a:lnTo>
                <a:cubicBezTo>
                  <a:pt x="5420" y="20778"/>
                  <a:pt x="5422" y="20779"/>
                  <a:pt x="5423" y="20778"/>
                </a:cubicBezTo>
                <a:lnTo>
                  <a:pt x="5425" y="20777"/>
                </a:lnTo>
                <a:cubicBezTo>
                  <a:pt x="5427" y="20777"/>
                  <a:pt x="5427" y="20776"/>
                  <a:pt x="5428" y="20775"/>
                </a:cubicBezTo>
                <a:lnTo>
                  <a:pt x="5429" y="20774"/>
                </a:lnTo>
                <a:lnTo>
                  <a:pt x="5441" y="20785"/>
                </a:lnTo>
                <a:cubicBezTo>
                  <a:pt x="5443" y="20787"/>
                  <a:pt x="5445" y="20786"/>
                  <a:pt x="5446" y="20785"/>
                </a:cubicBezTo>
                <a:lnTo>
                  <a:pt x="5450" y="20784"/>
                </a:lnTo>
                <a:lnTo>
                  <a:pt x="5452" y="20785"/>
                </a:lnTo>
                <a:cubicBezTo>
                  <a:pt x="5453" y="20786"/>
                  <a:pt x="5454" y="20785"/>
                  <a:pt x="5455" y="20785"/>
                </a:cubicBezTo>
                <a:lnTo>
                  <a:pt x="5463" y="20784"/>
                </a:lnTo>
                <a:cubicBezTo>
                  <a:pt x="5463" y="20784"/>
                  <a:pt x="5464" y="20784"/>
                  <a:pt x="5464" y="20784"/>
                </a:cubicBezTo>
                <a:lnTo>
                  <a:pt x="5471" y="20780"/>
                </a:lnTo>
                <a:cubicBezTo>
                  <a:pt x="5471" y="20779"/>
                  <a:pt x="5472" y="20779"/>
                  <a:pt x="5472" y="20778"/>
                </a:cubicBezTo>
                <a:lnTo>
                  <a:pt x="5483" y="20765"/>
                </a:lnTo>
                <a:cubicBezTo>
                  <a:pt x="5483" y="20764"/>
                  <a:pt x="5484" y="20763"/>
                  <a:pt x="5484" y="20763"/>
                </a:cubicBezTo>
                <a:lnTo>
                  <a:pt x="5493" y="20733"/>
                </a:lnTo>
                <a:lnTo>
                  <a:pt x="5495" y="20731"/>
                </a:lnTo>
                <a:lnTo>
                  <a:pt x="5513" y="20727"/>
                </a:lnTo>
                <a:lnTo>
                  <a:pt x="5521" y="20731"/>
                </a:lnTo>
                <a:lnTo>
                  <a:pt x="5524" y="20732"/>
                </a:lnTo>
                <a:cubicBezTo>
                  <a:pt x="5525" y="20732"/>
                  <a:pt x="5526" y="20732"/>
                  <a:pt x="5526" y="20732"/>
                </a:cubicBezTo>
                <a:lnTo>
                  <a:pt x="5531" y="20730"/>
                </a:lnTo>
                <a:cubicBezTo>
                  <a:pt x="5532" y="20730"/>
                  <a:pt x="5532" y="20731"/>
                  <a:pt x="5533" y="20730"/>
                </a:cubicBezTo>
                <a:lnTo>
                  <a:pt x="5540" y="20725"/>
                </a:lnTo>
                <a:lnTo>
                  <a:pt x="5544" y="20725"/>
                </a:lnTo>
                <a:lnTo>
                  <a:pt x="5547" y="20725"/>
                </a:lnTo>
                <a:lnTo>
                  <a:pt x="5551" y="20727"/>
                </a:lnTo>
                <a:lnTo>
                  <a:pt x="5559" y="20734"/>
                </a:lnTo>
                <a:lnTo>
                  <a:pt x="5565" y="20741"/>
                </a:lnTo>
                <a:lnTo>
                  <a:pt x="5572" y="20753"/>
                </a:lnTo>
                <a:lnTo>
                  <a:pt x="5579" y="20762"/>
                </a:lnTo>
                <a:cubicBezTo>
                  <a:pt x="5580" y="20763"/>
                  <a:pt x="5580" y="20763"/>
                  <a:pt x="5581" y="20763"/>
                </a:cubicBezTo>
                <a:lnTo>
                  <a:pt x="5590" y="20767"/>
                </a:lnTo>
                <a:cubicBezTo>
                  <a:pt x="5591" y="20768"/>
                  <a:pt x="5592" y="20768"/>
                  <a:pt x="5592" y="20767"/>
                </a:cubicBezTo>
                <a:lnTo>
                  <a:pt x="5599" y="20766"/>
                </a:lnTo>
                <a:lnTo>
                  <a:pt x="5604" y="20763"/>
                </a:lnTo>
                <a:cubicBezTo>
                  <a:pt x="5604" y="20763"/>
                  <a:pt x="5604" y="20763"/>
                  <a:pt x="5604" y="20763"/>
                </a:cubicBezTo>
                <a:lnTo>
                  <a:pt x="5609" y="20759"/>
                </a:lnTo>
                <a:cubicBezTo>
                  <a:pt x="5610" y="20758"/>
                  <a:pt x="5610" y="20757"/>
                  <a:pt x="5610" y="20756"/>
                </a:cubicBezTo>
                <a:lnTo>
                  <a:pt x="5612" y="20751"/>
                </a:lnTo>
                <a:lnTo>
                  <a:pt x="5615" y="20750"/>
                </a:lnTo>
                <a:cubicBezTo>
                  <a:pt x="5615" y="20750"/>
                  <a:pt x="5615" y="20750"/>
                  <a:pt x="5616" y="20750"/>
                </a:cubicBezTo>
                <a:lnTo>
                  <a:pt x="5618" y="20747"/>
                </a:lnTo>
                <a:cubicBezTo>
                  <a:pt x="5619" y="20747"/>
                  <a:pt x="5620" y="20746"/>
                  <a:pt x="5620" y="20745"/>
                </a:cubicBezTo>
                <a:lnTo>
                  <a:pt x="5622" y="20742"/>
                </a:lnTo>
                <a:cubicBezTo>
                  <a:pt x="5622" y="20741"/>
                  <a:pt x="5621" y="20741"/>
                  <a:pt x="5622" y="20740"/>
                </a:cubicBezTo>
                <a:lnTo>
                  <a:pt x="5623" y="20734"/>
                </a:lnTo>
                <a:lnTo>
                  <a:pt x="5626" y="20728"/>
                </a:lnTo>
                <a:lnTo>
                  <a:pt x="5630" y="20724"/>
                </a:lnTo>
                <a:cubicBezTo>
                  <a:pt x="5631" y="20723"/>
                  <a:pt x="5631" y="20723"/>
                  <a:pt x="5631" y="20723"/>
                </a:cubicBezTo>
                <a:lnTo>
                  <a:pt x="5634" y="20718"/>
                </a:lnTo>
                <a:cubicBezTo>
                  <a:pt x="5635" y="20717"/>
                  <a:pt x="5635" y="20717"/>
                  <a:pt x="5635" y="20716"/>
                </a:cubicBezTo>
                <a:lnTo>
                  <a:pt x="5637" y="20700"/>
                </a:lnTo>
                <a:lnTo>
                  <a:pt x="5639" y="20697"/>
                </a:lnTo>
                <a:lnTo>
                  <a:pt x="5648" y="20689"/>
                </a:lnTo>
                <a:lnTo>
                  <a:pt x="5651" y="20687"/>
                </a:lnTo>
                <a:lnTo>
                  <a:pt x="5655" y="20686"/>
                </a:lnTo>
                <a:cubicBezTo>
                  <a:pt x="5656" y="20686"/>
                  <a:pt x="5657" y="20685"/>
                  <a:pt x="5657" y="20685"/>
                </a:cubicBezTo>
                <a:lnTo>
                  <a:pt x="5659" y="20684"/>
                </a:lnTo>
                <a:cubicBezTo>
                  <a:pt x="5660" y="20684"/>
                  <a:pt x="5660" y="20683"/>
                  <a:pt x="5661" y="20683"/>
                </a:cubicBezTo>
                <a:lnTo>
                  <a:pt x="5662" y="20680"/>
                </a:lnTo>
                <a:cubicBezTo>
                  <a:pt x="5663" y="20679"/>
                  <a:pt x="5663" y="20679"/>
                  <a:pt x="5663" y="20678"/>
                </a:cubicBezTo>
                <a:lnTo>
                  <a:pt x="5663" y="20674"/>
                </a:lnTo>
                <a:cubicBezTo>
                  <a:pt x="5664" y="20673"/>
                  <a:pt x="5664" y="20673"/>
                  <a:pt x="5663" y="20672"/>
                </a:cubicBezTo>
                <a:lnTo>
                  <a:pt x="5662" y="20662"/>
                </a:lnTo>
                <a:lnTo>
                  <a:pt x="5662" y="20660"/>
                </a:lnTo>
                <a:lnTo>
                  <a:pt x="5667" y="20649"/>
                </a:lnTo>
                <a:lnTo>
                  <a:pt x="5674" y="20623"/>
                </a:lnTo>
                <a:lnTo>
                  <a:pt x="5676" y="20614"/>
                </a:lnTo>
                <a:lnTo>
                  <a:pt x="5679" y="20602"/>
                </a:lnTo>
                <a:lnTo>
                  <a:pt x="5681" y="20589"/>
                </a:lnTo>
                <a:lnTo>
                  <a:pt x="5684" y="20573"/>
                </a:lnTo>
                <a:lnTo>
                  <a:pt x="5690" y="20564"/>
                </a:lnTo>
                <a:lnTo>
                  <a:pt x="5705" y="20544"/>
                </a:lnTo>
                <a:lnTo>
                  <a:pt x="5713" y="20530"/>
                </a:lnTo>
                <a:lnTo>
                  <a:pt x="5717" y="20521"/>
                </a:lnTo>
                <a:lnTo>
                  <a:pt x="5718" y="20515"/>
                </a:lnTo>
                <a:lnTo>
                  <a:pt x="5719" y="20516"/>
                </a:lnTo>
                <a:cubicBezTo>
                  <a:pt x="5721" y="20516"/>
                  <a:pt x="5723" y="20515"/>
                  <a:pt x="5724" y="20513"/>
                </a:cubicBezTo>
                <a:lnTo>
                  <a:pt x="5726" y="20509"/>
                </a:lnTo>
                <a:cubicBezTo>
                  <a:pt x="5726" y="20509"/>
                  <a:pt x="5727" y="20508"/>
                  <a:pt x="5727" y="20508"/>
                </a:cubicBezTo>
                <a:lnTo>
                  <a:pt x="5727" y="20505"/>
                </a:lnTo>
                <a:lnTo>
                  <a:pt x="5742" y="20496"/>
                </a:lnTo>
                <a:lnTo>
                  <a:pt x="5747" y="20495"/>
                </a:lnTo>
                <a:lnTo>
                  <a:pt x="5749" y="20494"/>
                </a:lnTo>
                <a:cubicBezTo>
                  <a:pt x="5750" y="20494"/>
                  <a:pt x="5750" y="20493"/>
                  <a:pt x="5750" y="20492"/>
                </a:cubicBezTo>
                <a:lnTo>
                  <a:pt x="5755" y="20488"/>
                </a:lnTo>
                <a:cubicBezTo>
                  <a:pt x="5755" y="20488"/>
                  <a:pt x="5756" y="20488"/>
                  <a:pt x="5756" y="20488"/>
                </a:cubicBezTo>
                <a:lnTo>
                  <a:pt x="5757" y="20489"/>
                </a:lnTo>
                <a:cubicBezTo>
                  <a:pt x="5759" y="20490"/>
                  <a:pt x="5760" y="20489"/>
                  <a:pt x="5762" y="20488"/>
                </a:cubicBezTo>
                <a:lnTo>
                  <a:pt x="5764" y="20486"/>
                </a:lnTo>
                <a:cubicBezTo>
                  <a:pt x="5765" y="20485"/>
                  <a:pt x="5766" y="20483"/>
                  <a:pt x="5766" y="20481"/>
                </a:cubicBezTo>
                <a:lnTo>
                  <a:pt x="5769" y="20467"/>
                </a:lnTo>
                <a:lnTo>
                  <a:pt x="5771" y="20462"/>
                </a:lnTo>
                <a:lnTo>
                  <a:pt x="5776" y="20461"/>
                </a:lnTo>
                <a:cubicBezTo>
                  <a:pt x="5777" y="20461"/>
                  <a:pt x="5778" y="20460"/>
                  <a:pt x="5778" y="20460"/>
                </a:cubicBezTo>
                <a:lnTo>
                  <a:pt x="5783" y="20456"/>
                </a:lnTo>
                <a:lnTo>
                  <a:pt x="5794" y="20442"/>
                </a:lnTo>
                <a:lnTo>
                  <a:pt x="5803" y="20436"/>
                </a:lnTo>
                <a:lnTo>
                  <a:pt x="5811" y="20437"/>
                </a:lnTo>
                <a:lnTo>
                  <a:pt x="5818" y="20437"/>
                </a:lnTo>
                <a:cubicBezTo>
                  <a:pt x="5820" y="20438"/>
                  <a:pt x="5822" y="20435"/>
                  <a:pt x="5823" y="20433"/>
                </a:cubicBezTo>
                <a:lnTo>
                  <a:pt x="5823" y="20430"/>
                </a:lnTo>
                <a:lnTo>
                  <a:pt x="5824" y="20429"/>
                </a:lnTo>
                <a:lnTo>
                  <a:pt x="5832" y="20433"/>
                </a:lnTo>
                <a:lnTo>
                  <a:pt x="5835" y="20434"/>
                </a:lnTo>
                <a:lnTo>
                  <a:pt x="5837" y="20439"/>
                </a:lnTo>
                <a:cubicBezTo>
                  <a:pt x="5837" y="20441"/>
                  <a:pt x="5838" y="20442"/>
                  <a:pt x="5840" y="20442"/>
                </a:cubicBezTo>
                <a:lnTo>
                  <a:pt x="5856" y="20447"/>
                </a:lnTo>
                <a:cubicBezTo>
                  <a:pt x="5856" y="20447"/>
                  <a:pt x="5856" y="20447"/>
                  <a:pt x="5856" y="20447"/>
                </a:cubicBezTo>
                <a:cubicBezTo>
                  <a:pt x="5856" y="20447"/>
                  <a:pt x="5857" y="20447"/>
                  <a:pt x="5857" y="20447"/>
                </a:cubicBezTo>
                <a:cubicBezTo>
                  <a:pt x="5860" y="20447"/>
                  <a:pt x="5862" y="20444"/>
                  <a:pt x="5862" y="20441"/>
                </a:cubicBezTo>
                <a:cubicBezTo>
                  <a:pt x="5862" y="20439"/>
                  <a:pt x="5861" y="20438"/>
                  <a:pt x="5860" y="20437"/>
                </a:cubicBezTo>
                <a:lnTo>
                  <a:pt x="5859" y="20433"/>
                </a:lnTo>
                <a:lnTo>
                  <a:pt x="5858" y="20431"/>
                </a:lnTo>
                <a:lnTo>
                  <a:pt x="5860" y="20428"/>
                </a:lnTo>
                <a:lnTo>
                  <a:pt x="5865" y="20427"/>
                </a:lnTo>
                <a:lnTo>
                  <a:pt x="5880" y="20428"/>
                </a:lnTo>
                <a:lnTo>
                  <a:pt x="5888" y="20429"/>
                </a:lnTo>
                <a:lnTo>
                  <a:pt x="5896" y="20434"/>
                </a:lnTo>
                <a:lnTo>
                  <a:pt x="5899" y="20437"/>
                </a:lnTo>
                <a:cubicBezTo>
                  <a:pt x="5901" y="20438"/>
                  <a:pt x="5903" y="20438"/>
                  <a:pt x="5905" y="20437"/>
                </a:cubicBezTo>
                <a:lnTo>
                  <a:pt x="5910" y="20432"/>
                </a:lnTo>
                <a:lnTo>
                  <a:pt x="5912" y="20430"/>
                </a:lnTo>
                <a:lnTo>
                  <a:pt x="5924" y="20430"/>
                </a:lnTo>
                <a:cubicBezTo>
                  <a:pt x="5924" y="20430"/>
                  <a:pt x="5925" y="20430"/>
                  <a:pt x="5926" y="20429"/>
                </a:cubicBezTo>
                <a:lnTo>
                  <a:pt x="5933" y="20424"/>
                </a:lnTo>
                <a:lnTo>
                  <a:pt x="5944" y="20420"/>
                </a:lnTo>
                <a:cubicBezTo>
                  <a:pt x="5945" y="20420"/>
                  <a:pt x="5946" y="20420"/>
                  <a:pt x="5946" y="20420"/>
                </a:cubicBezTo>
                <a:lnTo>
                  <a:pt x="5949" y="20420"/>
                </a:lnTo>
                <a:cubicBezTo>
                  <a:pt x="5950" y="20420"/>
                  <a:pt x="5951" y="20420"/>
                  <a:pt x="5952" y="20420"/>
                </a:cubicBezTo>
                <a:lnTo>
                  <a:pt x="5953" y="20418"/>
                </a:lnTo>
                <a:cubicBezTo>
                  <a:pt x="5954" y="20418"/>
                  <a:pt x="5954" y="20418"/>
                  <a:pt x="5955" y="20417"/>
                </a:cubicBezTo>
                <a:lnTo>
                  <a:pt x="5960" y="20412"/>
                </a:lnTo>
                <a:cubicBezTo>
                  <a:pt x="5961" y="20411"/>
                  <a:pt x="5961" y="20409"/>
                  <a:pt x="5962" y="20407"/>
                </a:cubicBezTo>
                <a:lnTo>
                  <a:pt x="5962" y="20403"/>
                </a:lnTo>
                <a:cubicBezTo>
                  <a:pt x="5963" y="20401"/>
                  <a:pt x="5963" y="20400"/>
                  <a:pt x="5962" y="20399"/>
                </a:cubicBezTo>
                <a:lnTo>
                  <a:pt x="5960" y="20394"/>
                </a:lnTo>
                <a:cubicBezTo>
                  <a:pt x="5960" y="20392"/>
                  <a:pt x="5959" y="20392"/>
                  <a:pt x="5959" y="20391"/>
                </a:cubicBezTo>
                <a:lnTo>
                  <a:pt x="5954" y="20387"/>
                </a:lnTo>
                <a:cubicBezTo>
                  <a:pt x="5953" y="20386"/>
                  <a:pt x="5952" y="20387"/>
                  <a:pt x="5950" y="20387"/>
                </a:cubicBezTo>
                <a:cubicBezTo>
                  <a:pt x="5949" y="20388"/>
                  <a:pt x="5948" y="20389"/>
                  <a:pt x="5947" y="20390"/>
                </a:cubicBezTo>
                <a:lnTo>
                  <a:pt x="5946" y="20391"/>
                </a:lnTo>
                <a:lnTo>
                  <a:pt x="5941" y="20388"/>
                </a:lnTo>
                <a:lnTo>
                  <a:pt x="5934" y="20382"/>
                </a:lnTo>
                <a:lnTo>
                  <a:pt x="5925" y="20362"/>
                </a:lnTo>
                <a:lnTo>
                  <a:pt x="5924" y="20358"/>
                </a:lnTo>
                <a:lnTo>
                  <a:pt x="5925" y="20356"/>
                </a:lnTo>
                <a:lnTo>
                  <a:pt x="5928" y="20356"/>
                </a:lnTo>
                <a:cubicBezTo>
                  <a:pt x="5929" y="20355"/>
                  <a:pt x="5929" y="20355"/>
                  <a:pt x="5930" y="20354"/>
                </a:cubicBezTo>
                <a:lnTo>
                  <a:pt x="5933" y="20351"/>
                </a:lnTo>
                <a:cubicBezTo>
                  <a:pt x="5934" y="20350"/>
                  <a:pt x="5934" y="20349"/>
                  <a:pt x="5934" y="20348"/>
                </a:cubicBezTo>
                <a:lnTo>
                  <a:pt x="5938" y="20337"/>
                </a:lnTo>
                <a:lnTo>
                  <a:pt x="5939" y="20340"/>
                </a:lnTo>
                <a:cubicBezTo>
                  <a:pt x="5940" y="20341"/>
                  <a:pt x="5942" y="20342"/>
                  <a:pt x="5944" y="20342"/>
                </a:cubicBezTo>
                <a:cubicBezTo>
                  <a:pt x="5946" y="20342"/>
                  <a:pt x="5947" y="20339"/>
                  <a:pt x="5948" y="20337"/>
                </a:cubicBezTo>
                <a:lnTo>
                  <a:pt x="5949" y="20334"/>
                </a:lnTo>
                <a:cubicBezTo>
                  <a:pt x="5949" y="20333"/>
                  <a:pt x="5949" y="20332"/>
                  <a:pt x="5949" y="20331"/>
                </a:cubicBezTo>
                <a:lnTo>
                  <a:pt x="5948" y="20315"/>
                </a:lnTo>
                <a:lnTo>
                  <a:pt x="5948" y="20310"/>
                </a:lnTo>
                <a:lnTo>
                  <a:pt x="5958" y="20280"/>
                </a:lnTo>
                <a:lnTo>
                  <a:pt x="5959" y="20276"/>
                </a:lnTo>
                <a:lnTo>
                  <a:pt x="5964" y="20270"/>
                </a:lnTo>
                <a:lnTo>
                  <a:pt x="5969" y="20267"/>
                </a:lnTo>
                <a:cubicBezTo>
                  <a:pt x="5970" y="20267"/>
                  <a:pt x="5971" y="20266"/>
                  <a:pt x="5971" y="20265"/>
                </a:cubicBezTo>
                <a:lnTo>
                  <a:pt x="5973" y="20262"/>
                </a:lnTo>
                <a:cubicBezTo>
                  <a:pt x="5974" y="20261"/>
                  <a:pt x="5974" y="20259"/>
                  <a:pt x="5974" y="20258"/>
                </a:cubicBezTo>
                <a:lnTo>
                  <a:pt x="5977" y="20208"/>
                </a:lnTo>
                <a:lnTo>
                  <a:pt x="5978" y="20203"/>
                </a:lnTo>
                <a:lnTo>
                  <a:pt x="5981" y="20191"/>
                </a:lnTo>
                <a:lnTo>
                  <a:pt x="5985" y="20186"/>
                </a:lnTo>
                <a:lnTo>
                  <a:pt x="5988" y="20183"/>
                </a:lnTo>
                <a:lnTo>
                  <a:pt x="5991" y="20182"/>
                </a:lnTo>
                <a:lnTo>
                  <a:pt x="5999" y="20183"/>
                </a:lnTo>
                <a:cubicBezTo>
                  <a:pt x="6000" y="20183"/>
                  <a:pt x="6000" y="20183"/>
                  <a:pt x="6001" y="20183"/>
                </a:cubicBezTo>
                <a:lnTo>
                  <a:pt x="6005" y="20181"/>
                </a:lnTo>
                <a:cubicBezTo>
                  <a:pt x="6007" y="20181"/>
                  <a:pt x="6007" y="20180"/>
                  <a:pt x="6008" y="20178"/>
                </a:cubicBezTo>
                <a:lnTo>
                  <a:pt x="6011" y="20174"/>
                </a:lnTo>
                <a:cubicBezTo>
                  <a:pt x="6012" y="20172"/>
                  <a:pt x="6012" y="20170"/>
                  <a:pt x="6012" y="20169"/>
                </a:cubicBezTo>
                <a:lnTo>
                  <a:pt x="6009" y="20133"/>
                </a:lnTo>
                <a:lnTo>
                  <a:pt x="6010" y="20123"/>
                </a:lnTo>
                <a:lnTo>
                  <a:pt x="6014" y="20124"/>
                </a:lnTo>
                <a:cubicBezTo>
                  <a:pt x="6016" y="20124"/>
                  <a:pt x="6019" y="20122"/>
                  <a:pt x="6019" y="20119"/>
                </a:cubicBezTo>
                <a:lnTo>
                  <a:pt x="6020" y="20115"/>
                </a:lnTo>
                <a:lnTo>
                  <a:pt x="6030" y="20113"/>
                </a:lnTo>
                <a:cubicBezTo>
                  <a:pt x="6031" y="20113"/>
                  <a:pt x="6032" y="20111"/>
                  <a:pt x="6033" y="20110"/>
                </a:cubicBezTo>
                <a:lnTo>
                  <a:pt x="6035" y="20108"/>
                </a:lnTo>
                <a:cubicBezTo>
                  <a:pt x="6035" y="20107"/>
                  <a:pt x="6035" y="20105"/>
                  <a:pt x="6035" y="20104"/>
                </a:cubicBezTo>
                <a:lnTo>
                  <a:pt x="6035" y="20102"/>
                </a:lnTo>
                <a:lnTo>
                  <a:pt x="6036" y="20094"/>
                </a:lnTo>
                <a:lnTo>
                  <a:pt x="6038" y="20090"/>
                </a:lnTo>
                <a:lnTo>
                  <a:pt x="6047" y="20078"/>
                </a:lnTo>
                <a:lnTo>
                  <a:pt x="6048" y="20077"/>
                </a:lnTo>
                <a:cubicBezTo>
                  <a:pt x="6049" y="20077"/>
                  <a:pt x="6049" y="20075"/>
                  <a:pt x="6050" y="20074"/>
                </a:cubicBezTo>
                <a:lnTo>
                  <a:pt x="6051" y="20071"/>
                </a:lnTo>
                <a:lnTo>
                  <a:pt x="6077" y="20056"/>
                </a:lnTo>
                <a:lnTo>
                  <a:pt x="6084" y="20050"/>
                </a:lnTo>
                <a:lnTo>
                  <a:pt x="6090" y="20047"/>
                </a:lnTo>
                <a:lnTo>
                  <a:pt x="6100" y="20043"/>
                </a:lnTo>
                <a:lnTo>
                  <a:pt x="6110" y="20043"/>
                </a:lnTo>
                <a:cubicBezTo>
                  <a:pt x="6111" y="20043"/>
                  <a:pt x="6111" y="20044"/>
                  <a:pt x="6112" y="20043"/>
                </a:cubicBezTo>
                <a:lnTo>
                  <a:pt x="6116" y="20041"/>
                </a:lnTo>
                <a:cubicBezTo>
                  <a:pt x="6117" y="20041"/>
                  <a:pt x="6117" y="20040"/>
                  <a:pt x="6118" y="20039"/>
                </a:cubicBezTo>
                <a:lnTo>
                  <a:pt x="6122" y="20034"/>
                </a:lnTo>
                <a:cubicBezTo>
                  <a:pt x="6122" y="20034"/>
                  <a:pt x="6123" y="20033"/>
                  <a:pt x="6123" y="20032"/>
                </a:cubicBezTo>
                <a:lnTo>
                  <a:pt x="6124" y="20026"/>
                </a:lnTo>
                <a:cubicBezTo>
                  <a:pt x="6124" y="20026"/>
                  <a:pt x="6124" y="20025"/>
                  <a:pt x="6124" y="20024"/>
                </a:cubicBezTo>
                <a:lnTo>
                  <a:pt x="6124" y="20019"/>
                </a:lnTo>
                <a:lnTo>
                  <a:pt x="6124" y="20014"/>
                </a:lnTo>
                <a:lnTo>
                  <a:pt x="6126" y="20010"/>
                </a:lnTo>
                <a:lnTo>
                  <a:pt x="6128" y="20009"/>
                </a:lnTo>
                <a:lnTo>
                  <a:pt x="6137" y="20007"/>
                </a:lnTo>
                <a:lnTo>
                  <a:pt x="6142" y="20006"/>
                </a:lnTo>
                <a:cubicBezTo>
                  <a:pt x="6142" y="20006"/>
                  <a:pt x="6143" y="20006"/>
                  <a:pt x="6143" y="20005"/>
                </a:cubicBezTo>
                <a:lnTo>
                  <a:pt x="6146" y="20004"/>
                </a:lnTo>
                <a:lnTo>
                  <a:pt x="6148" y="20004"/>
                </a:lnTo>
                <a:lnTo>
                  <a:pt x="6151" y="20005"/>
                </a:lnTo>
                <a:cubicBezTo>
                  <a:pt x="6152" y="20005"/>
                  <a:pt x="6152" y="20005"/>
                  <a:pt x="6153" y="20005"/>
                </a:cubicBezTo>
                <a:cubicBezTo>
                  <a:pt x="6153" y="20005"/>
                  <a:pt x="6153" y="20005"/>
                  <a:pt x="6153" y="20005"/>
                </a:cubicBezTo>
                <a:cubicBezTo>
                  <a:pt x="6156" y="20005"/>
                  <a:pt x="6158" y="20002"/>
                  <a:pt x="6158" y="19998"/>
                </a:cubicBezTo>
                <a:cubicBezTo>
                  <a:pt x="6158" y="19996"/>
                  <a:pt x="6158" y="19995"/>
                  <a:pt x="6157" y="19994"/>
                </a:cubicBezTo>
                <a:lnTo>
                  <a:pt x="6156" y="19992"/>
                </a:lnTo>
                <a:lnTo>
                  <a:pt x="6158" y="19990"/>
                </a:lnTo>
                <a:lnTo>
                  <a:pt x="6162" y="19987"/>
                </a:lnTo>
                <a:cubicBezTo>
                  <a:pt x="6162" y="19986"/>
                  <a:pt x="6162" y="19986"/>
                  <a:pt x="6163" y="19986"/>
                </a:cubicBezTo>
                <a:lnTo>
                  <a:pt x="6165" y="19983"/>
                </a:lnTo>
                <a:lnTo>
                  <a:pt x="6169" y="19983"/>
                </a:lnTo>
                <a:cubicBezTo>
                  <a:pt x="6171" y="19983"/>
                  <a:pt x="6172" y="19982"/>
                  <a:pt x="6173" y="19980"/>
                </a:cubicBezTo>
                <a:lnTo>
                  <a:pt x="6174" y="19978"/>
                </a:lnTo>
                <a:cubicBezTo>
                  <a:pt x="6174" y="19978"/>
                  <a:pt x="6175" y="19977"/>
                  <a:pt x="6175" y="19976"/>
                </a:cubicBezTo>
                <a:lnTo>
                  <a:pt x="6177" y="19969"/>
                </a:lnTo>
                <a:lnTo>
                  <a:pt x="6180" y="19966"/>
                </a:lnTo>
                <a:lnTo>
                  <a:pt x="6185" y="19963"/>
                </a:lnTo>
                <a:lnTo>
                  <a:pt x="6190" y="19962"/>
                </a:lnTo>
                <a:cubicBezTo>
                  <a:pt x="6192" y="19962"/>
                  <a:pt x="6193" y="19962"/>
                  <a:pt x="6194" y="19960"/>
                </a:cubicBezTo>
                <a:lnTo>
                  <a:pt x="6195" y="19957"/>
                </a:lnTo>
                <a:cubicBezTo>
                  <a:pt x="6196" y="19956"/>
                  <a:pt x="6196" y="19954"/>
                  <a:pt x="6196" y="19953"/>
                </a:cubicBezTo>
                <a:lnTo>
                  <a:pt x="6196" y="19946"/>
                </a:lnTo>
                <a:cubicBezTo>
                  <a:pt x="6196" y="19946"/>
                  <a:pt x="6196" y="19945"/>
                  <a:pt x="6196" y="19945"/>
                </a:cubicBezTo>
                <a:lnTo>
                  <a:pt x="6195" y="19939"/>
                </a:lnTo>
                <a:cubicBezTo>
                  <a:pt x="6194" y="19936"/>
                  <a:pt x="6191" y="19935"/>
                  <a:pt x="6188" y="19936"/>
                </a:cubicBezTo>
                <a:lnTo>
                  <a:pt x="6184" y="19931"/>
                </a:lnTo>
                <a:lnTo>
                  <a:pt x="6184" y="19931"/>
                </a:lnTo>
                <a:cubicBezTo>
                  <a:pt x="6184" y="19931"/>
                  <a:pt x="6184" y="19930"/>
                  <a:pt x="6184" y="19929"/>
                </a:cubicBezTo>
                <a:cubicBezTo>
                  <a:pt x="6184" y="19927"/>
                  <a:pt x="6184" y="19925"/>
                  <a:pt x="6183" y="19924"/>
                </a:cubicBezTo>
                <a:lnTo>
                  <a:pt x="6175" y="19913"/>
                </a:lnTo>
                <a:cubicBezTo>
                  <a:pt x="6175" y="19913"/>
                  <a:pt x="6174" y="19912"/>
                  <a:pt x="6174" y="19912"/>
                </a:cubicBezTo>
                <a:lnTo>
                  <a:pt x="6162" y="19903"/>
                </a:lnTo>
                <a:lnTo>
                  <a:pt x="6149" y="19899"/>
                </a:lnTo>
                <a:lnTo>
                  <a:pt x="6138" y="19897"/>
                </a:lnTo>
                <a:lnTo>
                  <a:pt x="6132" y="19895"/>
                </a:lnTo>
                <a:lnTo>
                  <a:pt x="6129" y="19891"/>
                </a:lnTo>
                <a:lnTo>
                  <a:pt x="6119" y="19878"/>
                </a:lnTo>
                <a:lnTo>
                  <a:pt x="6110" y="19870"/>
                </a:lnTo>
                <a:lnTo>
                  <a:pt x="6107" y="19865"/>
                </a:lnTo>
                <a:lnTo>
                  <a:pt x="6085" y="19814"/>
                </a:lnTo>
                <a:lnTo>
                  <a:pt x="6081" y="19801"/>
                </a:lnTo>
                <a:lnTo>
                  <a:pt x="6078" y="19783"/>
                </a:lnTo>
                <a:lnTo>
                  <a:pt x="6082" y="19779"/>
                </a:lnTo>
                <a:cubicBezTo>
                  <a:pt x="6084" y="19777"/>
                  <a:pt x="6085" y="19774"/>
                  <a:pt x="6084" y="19771"/>
                </a:cubicBezTo>
                <a:lnTo>
                  <a:pt x="6063" y="19715"/>
                </a:lnTo>
                <a:lnTo>
                  <a:pt x="6057" y="19688"/>
                </a:lnTo>
                <a:lnTo>
                  <a:pt x="6056" y="19671"/>
                </a:lnTo>
                <a:lnTo>
                  <a:pt x="6055" y="19653"/>
                </a:lnTo>
                <a:lnTo>
                  <a:pt x="6057" y="19639"/>
                </a:lnTo>
                <a:lnTo>
                  <a:pt x="6059" y="19633"/>
                </a:lnTo>
                <a:lnTo>
                  <a:pt x="6067" y="19617"/>
                </a:lnTo>
                <a:lnTo>
                  <a:pt x="6069" y="19611"/>
                </a:lnTo>
                <a:lnTo>
                  <a:pt x="6070" y="19606"/>
                </a:lnTo>
                <a:lnTo>
                  <a:pt x="6073" y="19599"/>
                </a:lnTo>
                <a:lnTo>
                  <a:pt x="6082" y="19585"/>
                </a:lnTo>
                <a:lnTo>
                  <a:pt x="6085" y="19580"/>
                </a:lnTo>
                <a:cubicBezTo>
                  <a:pt x="6085" y="19579"/>
                  <a:pt x="6085" y="19578"/>
                  <a:pt x="6085" y="19577"/>
                </a:cubicBezTo>
                <a:lnTo>
                  <a:pt x="6087" y="19569"/>
                </a:lnTo>
                <a:lnTo>
                  <a:pt x="6088" y="19560"/>
                </a:lnTo>
                <a:lnTo>
                  <a:pt x="6114" y="19505"/>
                </a:lnTo>
                <a:lnTo>
                  <a:pt x="6130" y="19481"/>
                </a:lnTo>
                <a:lnTo>
                  <a:pt x="6137" y="19468"/>
                </a:lnTo>
                <a:lnTo>
                  <a:pt x="6147" y="19440"/>
                </a:lnTo>
                <a:lnTo>
                  <a:pt x="6153" y="19429"/>
                </a:lnTo>
                <a:lnTo>
                  <a:pt x="6165" y="19420"/>
                </a:lnTo>
                <a:cubicBezTo>
                  <a:pt x="6165" y="19419"/>
                  <a:pt x="6165" y="19418"/>
                  <a:pt x="6165" y="19418"/>
                </a:cubicBezTo>
                <a:lnTo>
                  <a:pt x="6172" y="19409"/>
                </a:lnTo>
                <a:cubicBezTo>
                  <a:pt x="6173" y="19409"/>
                  <a:pt x="6173" y="19408"/>
                  <a:pt x="6174" y="19407"/>
                </a:cubicBezTo>
                <a:lnTo>
                  <a:pt x="6188" y="19370"/>
                </a:lnTo>
                <a:lnTo>
                  <a:pt x="6202" y="19355"/>
                </a:lnTo>
                <a:cubicBezTo>
                  <a:pt x="6202" y="19355"/>
                  <a:pt x="6203" y="19355"/>
                  <a:pt x="6203" y="19354"/>
                </a:cubicBezTo>
                <a:lnTo>
                  <a:pt x="6211" y="19340"/>
                </a:lnTo>
                <a:lnTo>
                  <a:pt x="6221" y="19327"/>
                </a:lnTo>
                <a:lnTo>
                  <a:pt x="6225" y="19322"/>
                </a:lnTo>
                <a:lnTo>
                  <a:pt x="6242" y="19280"/>
                </a:lnTo>
                <a:lnTo>
                  <a:pt x="6248" y="19272"/>
                </a:lnTo>
                <a:cubicBezTo>
                  <a:pt x="6249" y="19271"/>
                  <a:pt x="6249" y="19270"/>
                  <a:pt x="6249" y="19268"/>
                </a:cubicBezTo>
                <a:lnTo>
                  <a:pt x="6250" y="19259"/>
                </a:lnTo>
                <a:lnTo>
                  <a:pt x="6253" y="19255"/>
                </a:lnTo>
                <a:lnTo>
                  <a:pt x="6257" y="19247"/>
                </a:lnTo>
                <a:lnTo>
                  <a:pt x="6262" y="19238"/>
                </a:lnTo>
                <a:lnTo>
                  <a:pt x="6274" y="19203"/>
                </a:lnTo>
                <a:lnTo>
                  <a:pt x="6276" y="19199"/>
                </a:lnTo>
                <a:lnTo>
                  <a:pt x="6282" y="19210"/>
                </a:lnTo>
                <a:cubicBezTo>
                  <a:pt x="6283" y="19212"/>
                  <a:pt x="6285" y="19214"/>
                  <a:pt x="6287" y="19213"/>
                </a:cubicBezTo>
                <a:lnTo>
                  <a:pt x="6296" y="19212"/>
                </a:lnTo>
                <a:lnTo>
                  <a:pt x="6304" y="19208"/>
                </a:lnTo>
                <a:cubicBezTo>
                  <a:pt x="6304" y="19208"/>
                  <a:pt x="6305" y="19207"/>
                  <a:pt x="6305" y="19207"/>
                </a:cubicBezTo>
                <a:lnTo>
                  <a:pt x="6313" y="19200"/>
                </a:lnTo>
                <a:cubicBezTo>
                  <a:pt x="6313" y="19199"/>
                  <a:pt x="6314" y="19199"/>
                  <a:pt x="6314" y="19198"/>
                </a:cubicBezTo>
                <a:lnTo>
                  <a:pt x="6325" y="19174"/>
                </a:lnTo>
                <a:lnTo>
                  <a:pt x="6331" y="19168"/>
                </a:lnTo>
                <a:lnTo>
                  <a:pt x="6346" y="19162"/>
                </a:lnTo>
                <a:cubicBezTo>
                  <a:pt x="6347" y="19162"/>
                  <a:pt x="6348" y="19161"/>
                  <a:pt x="6349" y="19160"/>
                </a:cubicBezTo>
                <a:lnTo>
                  <a:pt x="6355" y="19146"/>
                </a:lnTo>
                <a:cubicBezTo>
                  <a:pt x="6355" y="19145"/>
                  <a:pt x="6356" y="19144"/>
                  <a:pt x="6356" y="19143"/>
                </a:cubicBezTo>
                <a:lnTo>
                  <a:pt x="6356" y="19134"/>
                </a:lnTo>
                <a:cubicBezTo>
                  <a:pt x="6356" y="19131"/>
                  <a:pt x="6355" y="19129"/>
                  <a:pt x="6353" y="19128"/>
                </a:cubicBezTo>
                <a:lnTo>
                  <a:pt x="6347" y="19126"/>
                </a:lnTo>
                <a:cubicBezTo>
                  <a:pt x="6347" y="19126"/>
                  <a:pt x="6346" y="19125"/>
                  <a:pt x="6346" y="19125"/>
                </a:cubicBezTo>
                <a:lnTo>
                  <a:pt x="6344" y="19126"/>
                </a:lnTo>
                <a:lnTo>
                  <a:pt x="6340" y="19121"/>
                </a:lnTo>
                <a:lnTo>
                  <a:pt x="6334" y="19111"/>
                </a:lnTo>
                <a:lnTo>
                  <a:pt x="6331" y="19108"/>
                </a:lnTo>
                <a:cubicBezTo>
                  <a:pt x="6331" y="19108"/>
                  <a:pt x="6331" y="19107"/>
                  <a:pt x="6330" y="19107"/>
                </a:cubicBezTo>
                <a:lnTo>
                  <a:pt x="6327" y="19104"/>
                </a:lnTo>
                <a:cubicBezTo>
                  <a:pt x="6326" y="19104"/>
                  <a:pt x="6325" y="19104"/>
                  <a:pt x="6325" y="19104"/>
                </a:cubicBezTo>
                <a:lnTo>
                  <a:pt x="6320" y="19103"/>
                </a:lnTo>
                <a:cubicBezTo>
                  <a:pt x="6318" y="19103"/>
                  <a:pt x="6316" y="19105"/>
                  <a:pt x="6315" y="19107"/>
                </a:cubicBezTo>
                <a:cubicBezTo>
                  <a:pt x="6315" y="19108"/>
                  <a:pt x="6315" y="19109"/>
                  <a:pt x="6315" y="19109"/>
                </a:cubicBezTo>
                <a:lnTo>
                  <a:pt x="6313" y="19107"/>
                </a:lnTo>
                <a:lnTo>
                  <a:pt x="6315" y="19102"/>
                </a:lnTo>
                <a:lnTo>
                  <a:pt x="6342" y="19066"/>
                </a:lnTo>
                <a:lnTo>
                  <a:pt x="6356" y="19043"/>
                </a:lnTo>
                <a:lnTo>
                  <a:pt x="6383" y="19009"/>
                </a:lnTo>
                <a:lnTo>
                  <a:pt x="6389" y="19004"/>
                </a:lnTo>
                <a:lnTo>
                  <a:pt x="6398" y="18999"/>
                </a:lnTo>
                <a:lnTo>
                  <a:pt x="6407" y="18996"/>
                </a:lnTo>
                <a:lnTo>
                  <a:pt x="6417" y="18996"/>
                </a:lnTo>
                <a:lnTo>
                  <a:pt x="6423" y="19001"/>
                </a:lnTo>
                <a:cubicBezTo>
                  <a:pt x="6424" y="19002"/>
                  <a:pt x="6427" y="19002"/>
                  <a:pt x="6428" y="19001"/>
                </a:cubicBezTo>
                <a:lnTo>
                  <a:pt x="6431" y="19000"/>
                </a:lnTo>
                <a:cubicBezTo>
                  <a:pt x="6431" y="18999"/>
                  <a:pt x="6432" y="18998"/>
                  <a:pt x="6432" y="18997"/>
                </a:cubicBezTo>
                <a:lnTo>
                  <a:pt x="6439" y="18982"/>
                </a:lnTo>
                <a:lnTo>
                  <a:pt x="6456" y="18977"/>
                </a:lnTo>
                <a:lnTo>
                  <a:pt x="6518" y="18947"/>
                </a:lnTo>
                <a:lnTo>
                  <a:pt x="6540" y="18946"/>
                </a:lnTo>
                <a:lnTo>
                  <a:pt x="6588" y="18927"/>
                </a:lnTo>
                <a:lnTo>
                  <a:pt x="6596" y="18927"/>
                </a:lnTo>
                <a:cubicBezTo>
                  <a:pt x="6596" y="18927"/>
                  <a:pt x="6596" y="18927"/>
                  <a:pt x="6597" y="18927"/>
                </a:cubicBezTo>
                <a:lnTo>
                  <a:pt x="6599" y="18926"/>
                </a:lnTo>
                <a:cubicBezTo>
                  <a:pt x="6600" y="18926"/>
                  <a:pt x="6600" y="18926"/>
                  <a:pt x="6601" y="18925"/>
                </a:cubicBezTo>
                <a:lnTo>
                  <a:pt x="6605" y="18922"/>
                </a:lnTo>
                <a:lnTo>
                  <a:pt x="6620" y="18916"/>
                </a:lnTo>
                <a:lnTo>
                  <a:pt x="6639" y="18914"/>
                </a:lnTo>
                <a:lnTo>
                  <a:pt x="6650" y="18910"/>
                </a:lnTo>
                <a:lnTo>
                  <a:pt x="6669" y="18897"/>
                </a:lnTo>
                <a:lnTo>
                  <a:pt x="6677" y="18886"/>
                </a:lnTo>
                <a:lnTo>
                  <a:pt x="6684" y="18873"/>
                </a:lnTo>
                <a:lnTo>
                  <a:pt x="6696" y="18846"/>
                </a:lnTo>
                <a:lnTo>
                  <a:pt x="6703" y="18835"/>
                </a:lnTo>
                <a:lnTo>
                  <a:pt x="6709" y="18830"/>
                </a:lnTo>
                <a:lnTo>
                  <a:pt x="6728" y="18819"/>
                </a:lnTo>
                <a:lnTo>
                  <a:pt x="6743" y="18806"/>
                </a:lnTo>
                <a:lnTo>
                  <a:pt x="6747" y="18799"/>
                </a:lnTo>
                <a:lnTo>
                  <a:pt x="6797" y="18771"/>
                </a:lnTo>
                <a:lnTo>
                  <a:pt x="6828" y="18753"/>
                </a:lnTo>
                <a:cubicBezTo>
                  <a:pt x="6830" y="18752"/>
                  <a:pt x="6830" y="18751"/>
                  <a:pt x="6831" y="18750"/>
                </a:cubicBezTo>
                <a:lnTo>
                  <a:pt x="6834" y="18744"/>
                </a:lnTo>
                <a:cubicBezTo>
                  <a:pt x="6834" y="18744"/>
                  <a:pt x="6834" y="18744"/>
                  <a:pt x="6834" y="18744"/>
                </a:cubicBezTo>
                <a:lnTo>
                  <a:pt x="6837" y="18743"/>
                </a:lnTo>
                <a:cubicBezTo>
                  <a:pt x="6838" y="18743"/>
                  <a:pt x="6839" y="18741"/>
                  <a:pt x="6840" y="18739"/>
                </a:cubicBezTo>
                <a:lnTo>
                  <a:pt x="6840" y="18737"/>
                </a:lnTo>
                <a:lnTo>
                  <a:pt x="6844" y="18733"/>
                </a:lnTo>
                <a:lnTo>
                  <a:pt x="6867" y="18725"/>
                </a:lnTo>
                <a:cubicBezTo>
                  <a:pt x="6868" y="18725"/>
                  <a:pt x="6869" y="18724"/>
                  <a:pt x="6870" y="18722"/>
                </a:cubicBezTo>
                <a:lnTo>
                  <a:pt x="6873" y="18714"/>
                </a:lnTo>
                <a:lnTo>
                  <a:pt x="6894" y="18693"/>
                </a:lnTo>
                <a:lnTo>
                  <a:pt x="6901" y="18687"/>
                </a:lnTo>
                <a:cubicBezTo>
                  <a:pt x="6903" y="18687"/>
                  <a:pt x="6904" y="18685"/>
                  <a:pt x="6904" y="18683"/>
                </a:cubicBezTo>
                <a:lnTo>
                  <a:pt x="6906" y="18674"/>
                </a:lnTo>
                <a:lnTo>
                  <a:pt x="6913" y="18668"/>
                </a:lnTo>
                <a:lnTo>
                  <a:pt x="6919" y="18669"/>
                </a:lnTo>
                <a:cubicBezTo>
                  <a:pt x="6921" y="18669"/>
                  <a:pt x="6923" y="18668"/>
                  <a:pt x="6924" y="18666"/>
                </a:cubicBezTo>
                <a:lnTo>
                  <a:pt x="6930" y="18654"/>
                </a:lnTo>
                <a:lnTo>
                  <a:pt x="6934" y="18649"/>
                </a:lnTo>
                <a:cubicBezTo>
                  <a:pt x="6935" y="18648"/>
                  <a:pt x="6935" y="18647"/>
                  <a:pt x="6936" y="18646"/>
                </a:cubicBezTo>
                <a:lnTo>
                  <a:pt x="6938" y="18636"/>
                </a:lnTo>
                <a:lnTo>
                  <a:pt x="6945" y="18623"/>
                </a:lnTo>
                <a:cubicBezTo>
                  <a:pt x="6945" y="18622"/>
                  <a:pt x="6945" y="18621"/>
                  <a:pt x="6945" y="18620"/>
                </a:cubicBezTo>
                <a:lnTo>
                  <a:pt x="6946" y="18612"/>
                </a:lnTo>
                <a:cubicBezTo>
                  <a:pt x="6946" y="18611"/>
                  <a:pt x="6946" y="18609"/>
                  <a:pt x="6945" y="18608"/>
                </a:cubicBezTo>
                <a:lnTo>
                  <a:pt x="6944" y="18605"/>
                </a:lnTo>
                <a:cubicBezTo>
                  <a:pt x="6944" y="18604"/>
                  <a:pt x="6943" y="18604"/>
                  <a:pt x="6943" y="18603"/>
                </a:cubicBezTo>
                <a:lnTo>
                  <a:pt x="6939" y="18598"/>
                </a:lnTo>
                <a:lnTo>
                  <a:pt x="6936" y="18582"/>
                </a:lnTo>
                <a:lnTo>
                  <a:pt x="6936" y="18580"/>
                </a:lnTo>
                <a:lnTo>
                  <a:pt x="6939" y="18577"/>
                </a:lnTo>
                <a:cubicBezTo>
                  <a:pt x="6940" y="18576"/>
                  <a:pt x="6940" y="18575"/>
                  <a:pt x="6940" y="18573"/>
                </a:cubicBezTo>
                <a:lnTo>
                  <a:pt x="6941" y="18568"/>
                </a:lnTo>
                <a:cubicBezTo>
                  <a:pt x="6941" y="18566"/>
                  <a:pt x="6940" y="18565"/>
                  <a:pt x="6939" y="18564"/>
                </a:cubicBezTo>
                <a:lnTo>
                  <a:pt x="6929" y="18545"/>
                </a:lnTo>
                <a:cubicBezTo>
                  <a:pt x="6929" y="18544"/>
                  <a:pt x="6929" y="18544"/>
                  <a:pt x="6928" y="18543"/>
                </a:cubicBezTo>
                <a:lnTo>
                  <a:pt x="6920" y="18537"/>
                </a:lnTo>
                <a:lnTo>
                  <a:pt x="6917" y="18533"/>
                </a:lnTo>
                <a:lnTo>
                  <a:pt x="6916" y="18528"/>
                </a:lnTo>
                <a:lnTo>
                  <a:pt x="6917" y="18505"/>
                </a:lnTo>
                <a:lnTo>
                  <a:pt x="6919" y="18497"/>
                </a:lnTo>
                <a:lnTo>
                  <a:pt x="6922" y="18493"/>
                </a:lnTo>
                <a:cubicBezTo>
                  <a:pt x="6923" y="18495"/>
                  <a:pt x="6924" y="18495"/>
                  <a:pt x="6925" y="18496"/>
                </a:cubicBezTo>
                <a:lnTo>
                  <a:pt x="6933" y="18500"/>
                </a:lnTo>
                <a:cubicBezTo>
                  <a:pt x="6933" y="18500"/>
                  <a:pt x="6935" y="18501"/>
                  <a:pt x="6936" y="18501"/>
                </a:cubicBezTo>
                <a:lnTo>
                  <a:pt x="6943" y="18498"/>
                </a:lnTo>
                <a:lnTo>
                  <a:pt x="6945" y="18500"/>
                </a:lnTo>
                <a:cubicBezTo>
                  <a:pt x="6948" y="18501"/>
                  <a:pt x="6951" y="18500"/>
                  <a:pt x="6952" y="18497"/>
                </a:cubicBezTo>
                <a:lnTo>
                  <a:pt x="6958" y="18488"/>
                </a:lnTo>
                <a:cubicBezTo>
                  <a:pt x="6958" y="18487"/>
                  <a:pt x="6958" y="18486"/>
                  <a:pt x="6959" y="18485"/>
                </a:cubicBezTo>
                <a:lnTo>
                  <a:pt x="6959" y="18479"/>
                </a:lnTo>
                <a:lnTo>
                  <a:pt x="6966" y="18461"/>
                </a:lnTo>
                <a:cubicBezTo>
                  <a:pt x="6967" y="18458"/>
                  <a:pt x="6966" y="18455"/>
                  <a:pt x="6964" y="18453"/>
                </a:cubicBezTo>
                <a:lnTo>
                  <a:pt x="6958" y="18448"/>
                </a:lnTo>
                <a:cubicBezTo>
                  <a:pt x="6957" y="18447"/>
                  <a:pt x="6957" y="18446"/>
                  <a:pt x="6956" y="18446"/>
                </a:cubicBezTo>
                <a:lnTo>
                  <a:pt x="6953" y="18446"/>
                </a:lnTo>
                <a:cubicBezTo>
                  <a:pt x="6951" y="18446"/>
                  <a:pt x="6950" y="18446"/>
                  <a:pt x="6949" y="18447"/>
                </a:cubicBezTo>
                <a:lnTo>
                  <a:pt x="6948" y="18446"/>
                </a:lnTo>
                <a:cubicBezTo>
                  <a:pt x="6947" y="18444"/>
                  <a:pt x="6946" y="18443"/>
                  <a:pt x="6944" y="18443"/>
                </a:cubicBezTo>
                <a:lnTo>
                  <a:pt x="6938" y="18443"/>
                </a:lnTo>
                <a:lnTo>
                  <a:pt x="6934" y="18444"/>
                </a:lnTo>
                <a:lnTo>
                  <a:pt x="6933" y="18442"/>
                </a:lnTo>
                <a:lnTo>
                  <a:pt x="6931" y="18439"/>
                </a:lnTo>
                <a:lnTo>
                  <a:pt x="6931" y="18432"/>
                </a:lnTo>
                <a:lnTo>
                  <a:pt x="6929" y="18427"/>
                </a:lnTo>
                <a:lnTo>
                  <a:pt x="6932" y="18418"/>
                </a:lnTo>
                <a:lnTo>
                  <a:pt x="6932" y="18412"/>
                </a:lnTo>
                <a:cubicBezTo>
                  <a:pt x="6932" y="18412"/>
                  <a:pt x="6932" y="18412"/>
                  <a:pt x="6932" y="18412"/>
                </a:cubicBezTo>
                <a:cubicBezTo>
                  <a:pt x="6932" y="18411"/>
                  <a:pt x="6932" y="18411"/>
                  <a:pt x="6933" y="18411"/>
                </a:cubicBezTo>
                <a:cubicBezTo>
                  <a:pt x="6933" y="18410"/>
                  <a:pt x="6933" y="18410"/>
                  <a:pt x="6933" y="18409"/>
                </a:cubicBezTo>
                <a:lnTo>
                  <a:pt x="6931" y="18399"/>
                </a:lnTo>
                <a:cubicBezTo>
                  <a:pt x="6930" y="18399"/>
                  <a:pt x="6930" y="18398"/>
                  <a:pt x="6930" y="18398"/>
                </a:cubicBezTo>
                <a:lnTo>
                  <a:pt x="6926" y="18388"/>
                </a:lnTo>
                <a:lnTo>
                  <a:pt x="6924" y="18386"/>
                </a:lnTo>
                <a:lnTo>
                  <a:pt x="6924" y="18376"/>
                </a:lnTo>
                <a:cubicBezTo>
                  <a:pt x="6924" y="18375"/>
                  <a:pt x="6923" y="18373"/>
                  <a:pt x="6922" y="18372"/>
                </a:cubicBezTo>
                <a:lnTo>
                  <a:pt x="6920" y="18368"/>
                </a:lnTo>
                <a:cubicBezTo>
                  <a:pt x="6920" y="18367"/>
                  <a:pt x="6919" y="18366"/>
                  <a:pt x="6918" y="18365"/>
                </a:cubicBezTo>
                <a:lnTo>
                  <a:pt x="6912" y="18363"/>
                </a:lnTo>
                <a:lnTo>
                  <a:pt x="6906" y="18361"/>
                </a:lnTo>
                <a:lnTo>
                  <a:pt x="6901" y="18359"/>
                </a:lnTo>
                <a:lnTo>
                  <a:pt x="6900" y="18356"/>
                </a:lnTo>
                <a:lnTo>
                  <a:pt x="6898" y="18344"/>
                </a:lnTo>
                <a:lnTo>
                  <a:pt x="6896" y="18304"/>
                </a:lnTo>
                <a:lnTo>
                  <a:pt x="6898" y="18285"/>
                </a:lnTo>
                <a:lnTo>
                  <a:pt x="6897" y="18275"/>
                </a:lnTo>
                <a:lnTo>
                  <a:pt x="6897" y="18258"/>
                </a:lnTo>
                <a:lnTo>
                  <a:pt x="6901" y="18206"/>
                </a:lnTo>
                <a:lnTo>
                  <a:pt x="6901" y="18197"/>
                </a:lnTo>
                <a:cubicBezTo>
                  <a:pt x="6901" y="18195"/>
                  <a:pt x="6900" y="18193"/>
                  <a:pt x="6898" y="18192"/>
                </a:cubicBezTo>
                <a:lnTo>
                  <a:pt x="6897" y="18191"/>
                </a:lnTo>
                <a:lnTo>
                  <a:pt x="6901" y="18171"/>
                </a:lnTo>
                <a:lnTo>
                  <a:pt x="6915" y="18124"/>
                </a:lnTo>
                <a:lnTo>
                  <a:pt x="6924" y="18112"/>
                </a:lnTo>
                <a:cubicBezTo>
                  <a:pt x="6925" y="18112"/>
                  <a:pt x="6925" y="18111"/>
                  <a:pt x="6925" y="18111"/>
                </a:cubicBezTo>
                <a:lnTo>
                  <a:pt x="6927" y="18104"/>
                </a:lnTo>
                <a:lnTo>
                  <a:pt x="6930" y="18099"/>
                </a:lnTo>
                <a:lnTo>
                  <a:pt x="6935" y="18094"/>
                </a:lnTo>
                <a:lnTo>
                  <a:pt x="6937" y="18090"/>
                </a:lnTo>
                <a:lnTo>
                  <a:pt x="6940" y="18086"/>
                </a:lnTo>
                <a:cubicBezTo>
                  <a:pt x="6941" y="18086"/>
                  <a:pt x="6941" y="18085"/>
                  <a:pt x="6941" y="18085"/>
                </a:cubicBezTo>
                <a:lnTo>
                  <a:pt x="6946" y="18076"/>
                </a:lnTo>
                <a:lnTo>
                  <a:pt x="6964" y="18057"/>
                </a:lnTo>
                <a:lnTo>
                  <a:pt x="6979" y="18049"/>
                </a:lnTo>
                <a:lnTo>
                  <a:pt x="6990" y="18048"/>
                </a:lnTo>
                <a:lnTo>
                  <a:pt x="6994" y="18047"/>
                </a:lnTo>
                <a:lnTo>
                  <a:pt x="7003" y="18052"/>
                </a:lnTo>
                <a:cubicBezTo>
                  <a:pt x="7004" y="18053"/>
                  <a:pt x="7005" y="18054"/>
                  <a:pt x="7007" y="18053"/>
                </a:cubicBezTo>
                <a:lnTo>
                  <a:pt x="7012" y="18050"/>
                </a:lnTo>
                <a:cubicBezTo>
                  <a:pt x="7013" y="18049"/>
                  <a:pt x="7014" y="18048"/>
                  <a:pt x="7014" y="18047"/>
                </a:cubicBezTo>
                <a:lnTo>
                  <a:pt x="7033" y="18017"/>
                </a:lnTo>
                <a:lnTo>
                  <a:pt x="7040" y="18009"/>
                </a:lnTo>
                <a:lnTo>
                  <a:pt x="7069" y="17992"/>
                </a:lnTo>
                <a:cubicBezTo>
                  <a:pt x="7069" y="17992"/>
                  <a:pt x="7070" y="17992"/>
                  <a:pt x="7070" y="17992"/>
                </a:cubicBezTo>
                <a:lnTo>
                  <a:pt x="7120" y="17939"/>
                </a:lnTo>
                <a:lnTo>
                  <a:pt x="7122" y="17937"/>
                </a:lnTo>
                <a:lnTo>
                  <a:pt x="7130" y="17933"/>
                </a:lnTo>
                <a:lnTo>
                  <a:pt x="7143" y="17930"/>
                </a:lnTo>
                <a:lnTo>
                  <a:pt x="7156" y="17932"/>
                </a:lnTo>
                <a:lnTo>
                  <a:pt x="7159" y="17935"/>
                </a:lnTo>
                <a:lnTo>
                  <a:pt x="7156" y="17941"/>
                </a:lnTo>
                <a:cubicBezTo>
                  <a:pt x="7156" y="17942"/>
                  <a:pt x="7156" y="17944"/>
                  <a:pt x="7156" y="17946"/>
                </a:cubicBezTo>
                <a:lnTo>
                  <a:pt x="7160" y="17957"/>
                </a:lnTo>
                <a:cubicBezTo>
                  <a:pt x="7161" y="17958"/>
                  <a:pt x="7161" y="17959"/>
                  <a:pt x="7162" y="17959"/>
                </a:cubicBezTo>
                <a:lnTo>
                  <a:pt x="7169" y="17967"/>
                </a:lnTo>
                <a:lnTo>
                  <a:pt x="7176" y="17971"/>
                </a:lnTo>
                <a:lnTo>
                  <a:pt x="7183" y="17972"/>
                </a:lnTo>
                <a:lnTo>
                  <a:pt x="7235" y="17978"/>
                </a:lnTo>
                <a:lnTo>
                  <a:pt x="7259" y="17974"/>
                </a:lnTo>
                <a:lnTo>
                  <a:pt x="7268" y="17979"/>
                </a:lnTo>
                <a:lnTo>
                  <a:pt x="7273" y="17983"/>
                </a:lnTo>
                <a:lnTo>
                  <a:pt x="7273" y="17986"/>
                </a:lnTo>
                <a:lnTo>
                  <a:pt x="7273" y="17988"/>
                </a:lnTo>
                <a:lnTo>
                  <a:pt x="7269" y="17993"/>
                </a:lnTo>
                <a:cubicBezTo>
                  <a:pt x="7268" y="17994"/>
                  <a:pt x="7267" y="17996"/>
                  <a:pt x="7268" y="17997"/>
                </a:cubicBezTo>
                <a:lnTo>
                  <a:pt x="7268" y="18005"/>
                </a:lnTo>
                <a:cubicBezTo>
                  <a:pt x="7268" y="18007"/>
                  <a:pt x="7269" y="18009"/>
                  <a:pt x="7271" y="18010"/>
                </a:cubicBezTo>
                <a:lnTo>
                  <a:pt x="7277" y="18015"/>
                </a:lnTo>
                <a:cubicBezTo>
                  <a:pt x="7277" y="18015"/>
                  <a:pt x="7278" y="18016"/>
                  <a:pt x="7278" y="18016"/>
                </a:cubicBezTo>
                <a:lnTo>
                  <a:pt x="7298" y="18022"/>
                </a:lnTo>
                <a:lnTo>
                  <a:pt x="7330" y="18022"/>
                </a:lnTo>
                <a:lnTo>
                  <a:pt x="7337" y="18022"/>
                </a:lnTo>
                <a:cubicBezTo>
                  <a:pt x="7338" y="18021"/>
                  <a:pt x="7340" y="18021"/>
                  <a:pt x="7341" y="18019"/>
                </a:cubicBezTo>
                <a:cubicBezTo>
                  <a:pt x="7341" y="18021"/>
                  <a:pt x="7342" y="18022"/>
                  <a:pt x="7343" y="18023"/>
                </a:cubicBezTo>
                <a:cubicBezTo>
                  <a:pt x="7345" y="18024"/>
                  <a:pt x="7347" y="18024"/>
                  <a:pt x="7348" y="18023"/>
                </a:cubicBezTo>
                <a:lnTo>
                  <a:pt x="7354" y="18018"/>
                </a:lnTo>
                <a:lnTo>
                  <a:pt x="7360" y="18011"/>
                </a:lnTo>
                <a:cubicBezTo>
                  <a:pt x="7362" y="18009"/>
                  <a:pt x="7362" y="18006"/>
                  <a:pt x="7361" y="18004"/>
                </a:cubicBezTo>
                <a:cubicBezTo>
                  <a:pt x="7361" y="18001"/>
                  <a:pt x="7358" y="17999"/>
                  <a:pt x="7356" y="18000"/>
                </a:cubicBezTo>
                <a:lnTo>
                  <a:pt x="7353" y="18001"/>
                </a:lnTo>
                <a:lnTo>
                  <a:pt x="7349" y="17991"/>
                </a:lnTo>
                <a:lnTo>
                  <a:pt x="7350" y="17989"/>
                </a:lnTo>
                <a:lnTo>
                  <a:pt x="7356" y="17988"/>
                </a:lnTo>
                <a:cubicBezTo>
                  <a:pt x="7356" y="17987"/>
                  <a:pt x="7357" y="17987"/>
                  <a:pt x="7358" y="17986"/>
                </a:cubicBezTo>
                <a:lnTo>
                  <a:pt x="7360" y="17984"/>
                </a:lnTo>
                <a:lnTo>
                  <a:pt x="7363" y="17982"/>
                </a:lnTo>
                <a:lnTo>
                  <a:pt x="7375" y="17990"/>
                </a:lnTo>
                <a:cubicBezTo>
                  <a:pt x="7375" y="17990"/>
                  <a:pt x="7376" y="17991"/>
                  <a:pt x="7376" y="17991"/>
                </a:cubicBezTo>
                <a:lnTo>
                  <a:pt x="7380" y="17992"/>
                </a:lnTo>
                <a:cubicBezTo>
                  <a:pt x="7380" y="17992"/>
                  <a:pt x="7380" y="17992"/>
                  <a:pt x="7380" y="17992"/>
                </a:cubicBezTo>
                <a:lnTo>
                  <a:pt x="7379" y="17997"/>
                </a:lnTo>
                <a:cubicBezTo>
                  <a:pt x="7378" y="17999"/>
                  <a:pt x="7378" y="18000"/>
                  <a:pt x="7378" y="18001"/>
                </a:cubicBezTo>
                <a:lnTo>
                  <a:pt x="7380" y="18012"/>
                </a:lnTo>
                <a:cubicBezTo>
                  <a:pt x="7380" y="18013"/>
                  <a:pt x="7380" y="18014"/>
                  <a:pt x="7380" y="18014"/>
                </a:cubicBezTo>
                <a:lnTo>
                  <a:pt x="7386" y="18024"/>
                </a:lnTo>
                <a:cubicBezTo>
                  <a:pt x="7386" y="18025"/>
                  <a:pt x="7387" y="18026"/>
                  <a:pt x="7388" y="18026"/>
                </a:cubicBezTo>
                <a:lnTo>
                  <a:pt x="7396" y="18030"/>
                </a:lnTo>
                <a:cubicBezTo>
                  <a:pt x="7396" y="18030"/>
                  <a:pt x="7397" y="18030"/>
                  <a:pt x="7398" y="18030"/>
                </a:cubicBezTo>
                <a:lnTo>
                  <a:pt x="7413" y="18030"/>
                </a:lnTo>
                <a:lnTo>
                  <a:pt x="7422" y="18030"/>
                </a:lnTo>
                <a:lnTo>
                  <a:pt x="7441" y="18030"/>
                </a:lnTo>
                <a:cubicBezTo>
                  <a:pt x="7442" y="18030"/>
                  <a:pt x="7443" y="18030"/>
                  <a:pt x="7444" y="18029"/>
                </a:cubicBezTo>
                <a:lnTo>
                  <a:pt x="7455" y="18019"/>
                </a:lnTo>
                <a:lnTo>
                  <a:pt x="7462" y="18025"/>
                </a:lnTo>
                <a:lnTo>
                  <a:pt x="7465" y="18039"/>
                </a:lnTo>
                <a:lnTo>
                  <a:pt x="7466" y="18045"/>
                </a:lnTo>
                <a:cubicBezTo>
                  <a:pt x="7466" y="18046"/>
                  <a:pt x="7466" y="18047"/>
                  <a:pt x="7467" y="18048"/>
                </a:cubicBezTo>
                <a:lnTo>
                  <a:pt x="7468" y="18050"/>
                </a:lnTo>
                <a:lnTo>
                  <a:pt x="7466" y="18057"/>
                </a:lnTo>
                <a:cubicBezTo>
                  <a:pt x="7465" y="18058"/>
                  <a:pt x="7465" y="18058"/>
                  <a:pt x="7465" y="18059"/>
                </a:cubicBezTo>
                <a:lnTo>
                  <a:pt x="7463" y="18072"/>
                </a:lnTo>
                <a:cubicBezTo>
                  <a:pt x="7463" y="18075"/>
                  <a:pt x="7464" y="18077"/>
                  <a:pt x="7466" y="18078"/>
                </a:cubicBezTo>
                <a:lnTo>
                  <a:pt x="7472" y="18081"/>
                </a:lnTo>
                <a:cubicBezTo>
                  <a:pt x="7473" y="18082"/>
                  <a:pt x="7474" y="18083"/>
                  <a:pt x="7475" y="18082"/>
                </a:cubicBezTo>
                <a:lnTo>
                  <a:pt x="7481" y="18081"/>
                </a:lnTo>
                <a:lnTo>
                  <a:pt x="7492" y="18082"/>
                </a:lnTo>
                <a:lnTo>
                  <a:pt x="7496" y="18082"/>
                </a:lnTo>
                <a:lnTo>
                  <a:pt x="7507" y="18083"/>
                </a:lnTo>
                <a:cubicBezTo>
                  <a:pt x="7507" y="18083"/>
                  <a:pt x="7508" y="18083"/>
                  <a:pt x="7509" y="18083"/>
                </a:cubicBezTo>
                <a:lnTo>
                  <a:pt x="7511" y="18082"/>
                </a:lnTo>
                <a:cubicBezTo>
                  <a:pt x="7512" y="18082"/>
                  <a:pt x="7512" y="18082"/>
                  <a:pt x="7512" y="18081"/>
                </a:cubicBezTo>
                <a:lnTo>
                  <a:pt x="7514" y="18085"/>
                </a:lnTo>
                <a:lnTo>
                  <a:pt x="7521" y="18097"/>
                </a:lnTo>
                <a:cubicBezTo>
                  <a:pt x="7522" y="18098"/>
                  <a:pt x="7523" y="18099"/>
                  <a:pt x="7524" y="18099"/>
                </a:cubicBezTo>
                <a:lnTo>
                  <a:pt x="7527" y="18099"/>
                </a:lnTo>
                <a:lnTo>
                  <a:pt x="7532" y="18102"/>
                </a:lnTo>
                <a:cubicBezTo>
                  <a:pt x="7535" y="18104"/>
                  <a:pt x="7538" y="18102"/>
                  <a:pt x="7539" y="18099"/>
                </a:cubicBezTo>
                <a:lnTo>
                  <a:pt x="7541" y="18094"/>
                </a:lnTo>
                <a:lnTo>
                  <a:pt x="7542" y="18092"/>
                </a:lnTo>
                <a:lnTo>
                  <a:pt x="7547" y="18094"/>
                </a:lnTo>
                <a:lnTo>
                  <a:pt x="7549" y="18096"/>
                </a:lnTo>
                <a:lnTo>
                  <a:pt x="7551" y="18104"/>
                </a:lnTo>
                <a:cubicBezTo>
                  <a:pt x="7551" y="18106"/>
                  <a:pt x="7552" y="18107"/>
                  <a:pt x="7553" y="18108"/>
                </a:cubicBezTo>
                <a:lnTo>
                  <a:pt x="7564" y="18115"/>
                </a:lnTo>
                <a:cubicBezTo>
                  <a:pt x="7565" y="18115"/>
                  <a:pt x="7566" y="18115"/>
                  <a:pt x="7566" y="18115"/>
                </a:cubicBezTo>
                <a:lnTo>
                  <a:pt x="7571" y="18115"/>
                </a:lnTo>
                <a:lnTo>
                  <a:pt x="7572" y="18118"/>
                </a:lnTo>
                <a:cubicBezTo>
                  <a:pt x="7573" y="18120"/>
                  <a:pt x="7574" y="18122"/>
                  <a:pt x="7576" y="18123"/>
                </a:cubicBezTo>
                <a:lnTo>
                  <a:pt x="7578" y="18124"/>
                </a:lnTo>
                <a:lnTo>
                  <a:pt x="7574" y="18126"/>
                </a:lnTo>
                <a:cubicBezTo>
                  <a:pt x="7573" y="18127"/>
                  <a:pt x="7572" y="18129"/>
                  <a:pt x="7571" y="18131"/>
                </a:cubicBezTo>
                <a:cubicBezTo>
                  <a:pt x="7571" y="18133"/>
                  <a:pt x="7571" y="18134"/>
                  <a:pt x="7572" y="18136"/>
                </a:cubicBezTo>
                <a:lnTo>
                  <a:pt x="7575" y="18140"/>
                </a:lnTo>
                <a:cubicBezTo>
                  <a:pt x="7575" y="18140"/>
                  <a:pt x="7575" y="18140"/>
                  <a:pt x="7575" y="18141"/>
                </a:cubicBezTo>
                <a:lnTo>
                  <a:pt x="7583" y="18148"/>
                </a:lnTo>
                <a:cubicBezTo>
                  <a:pt x="7583" y="18148"/>
                  <a:pt x="7584" y="18149"/>
                  <a:pt x="7584" y="18149"/>
                </a:cubicBezTo>
                <a:lnTo>
                  <a:pt x="7594" y="18153"/>
                </a:lnTo>
                <a:cubicBezTo>
                  <a:pt x="7596" y="18154"/>
                  <a:pt x="7598" y="18153"/>
                  <a:pt x="7599" y="18150"/>
                </a:cubicBezTo>
                <a:lnTo>
                  <a:pt x="7603" y="18141"/>
                </a:lnTo>
                <a:lnTo>
                  <a:pt x="7610" y="18141"/>
                </a:lnTo>
                <a:lnTo>
                  <a:pt x="7616" y="18142"/>
                </a:lnTo>
                <a:cubicBezTo>
                  <a:pt x="7617" y="18143"/>
                  <a:pt x="7619" y="18141"/>
                  <a:pt x="7620" y="18140"/>
                </a:cubicBezTo>
                <a:lnTo>
                  <a:pt x="7623" y="18136"/>
                </a:lnTo>
                <a:cubicBezTo>
                  <a:pt x="7624" y="18134"/>
                  <a:pt x="7624" y="18132"/>
                  <a:pt x="7624" y="18130"/>
                </a:cubicBezTo>
                <a:cubicBezTo>
                  <a:pt x="7624" y="18129"/>
                  <a:pt x="7624" y="18129"/>
                  <a:pt x="7624" y="18128"/>
                </a:cubicBezTo>
                <a:lnTo>
                  <a:pt x="7628" y="18128"/>
                </a:lnTo>
                <a:lnTo>
                  <a:pt x="7632" y="18129"/>
                </a:lnTo>
                <a:lnTo>
                  <a:pt x="7633" y="18134"/>
                </a:lnTo>
                <a:cubicBezTo>
                  <a:pt x="7634" y="18137"/>
                  <a:pt x="7636" y="18139"/>
                  <a:pt x="7638" y="18139"/>
                </a:cubicBezTo>
                <a:lnTo>
                  <a:pt x="7657" y="18136"/>
                </a:lnTo>
                <a:lnTo>
                  <a:pt x="7658" y="18138"/>
                </a:lnTo>
                <a:lnTo>
                  <a:pt x="7658" y="18141"/>
                </a:lnTo>
                <a:lnTo>
                  <a:pt x="7651" y="18145"/>
                </a:lnTo>
                <a:cubicBezTo>
                  <a:pt x="7649" y="18146"/>
                  <a:pt x="7648" y="18149"/>
                  <a:pt x="7648" y="18151"/>
                </a:cubicBezTo>
                <a:cubicBezTo>
                  <a:pt x="7648" y="18153"/>
                  <a:pt x="7649" y="18156"/>
                  <a:pt x="7651" y="18157"/>
                </a:cubicBezTo>
                <a:lnTo>
                  <a:pt x="7653" y="18158"/>
                </a:lnTo>
                <a:cubicBezTo>
                  <a:pt x="7654" y="18159"/>
                  <a:pt x="7655" y="18159"/>
                  <a:pt x="7656" y="18159"/>
                </a:cubicBezTo>
                <a:lnTo>
                  <a:pt x="7670" y="18158"/>
                </a:lnTo>
                <a:lnTo>
                  <a:pt x="7677" y="18157"/>
                </a:lnTo>
                <a:cubicBezTo>
                  <a:pt x="7679" y="18156"/>
                  <a:pt x="7680" y="18155"/>
                  <a:pt x="7681" y="18153"/>
                </a:cubicBezTo>
                <a:lnTo>
                  <a:pt x="7682" y="18149"/>
                </a:lnTo>
                <a:cubicBezTo>
                  <a:pt x="7683" y="18146"/>
                  <a:pt x="7683" y="18144"/>
                  <a:pt x="7681" y="18142"/>
                </a:cubicBezTo>
                <a:cubicBezTo>
                  <a:pt x="7680" y="18140"/>
                  <a:pt x="7678" y="18140"/>
                  <a:pt x="7676" y="18141"/>
                </a:cubicBezTo>
                <a:lnTo>
                  <a:pt x="7674" y="18141"/>
                </a:lnTo>
                <a:lnTo>
                  <a:pt x="7674" y="18136"/>
                </a:lnTo>
                <a:lnTo>
                  <a:pt x="7676" y="18129"/>
                </a:lnTo>
                <a:lnTo>
                  <a:pt x="7678" y="18127"/>
                </a:lnTo>
                <a:lnTo>
                  <a:pt x="7687" y="18122"/>
                </a:lnTo>
                <a:lnTo>
                  <a:pt x="7695" y="18120"/>
                </a:lnTo>
                <a:lnTo>
                  <a:pt x="7700" y="18121"/>
                </a:lnTo>
                <a:lnTo>
                  <a:pt x="7709" y="18126"/>
                </a:lnTo>
                <a:cubicBezTo>
                  <a:pt x="7709" y="18126"/>
                  <a:pt x="7709" y="18127"/>
                  <a:pt x="7710" y="18128"/>
                </a:cubicBezTo>
                <a:lnTo>
                  <a:pt x="7713" y="18132"/>
                </a:lnTo>
                <a:cubicBezTo>
                  <a:pt x="7714" y="18133"/>
                  <a:pt x="7716" y="18134"/>
                  <a:pt x="7717" y="18133"/>
                </a:cubicBezTo>
                <a:lnTo>
                  <a:pt x="7725" y="18133"/>
                </a:lnTo>
                <a:cubicBezTo>
                  <a:pt x="7727" y="18133"/>
                  <a:pt x="7728" y="18132"/>
                  <a:pt x="7729" y="18131"/>
                </a:cubicBezTo>
                <a:cubicBezTo>
                  <a:pt x="7730" y="18129"/>
                  <a:pt x="7730" y="18127"/>
                  <a:pt x="7729" y="18125"/>
                </a:cubicBezTo>
                <a:lnTo>
                  <a:pt x="7728" y="18115"/>
                </a:lnTo>
                <a:lnTo>
                  <a:pt x="7729" y="18111"/>
                </a:lnTo>
                <a:lnTo>
                  <a:pt x="7733" y="18108"/>
                </a:lnTo>
                <a:lnTo>
                  <a:pt x="7738" y="18107"/>
                </a:lnTo>
                <a:lnTo>
                  <a:pt x="7745" y="18107"/>
                </a:lnTo>
                <a:lnTo>
                  <a:pt x="7750" y="18105"/>
                </a:lnTo>
                <a:lnTo>
                  <a:pt x="7756" y="18107"/>
                </a:lnTo>
                <a:cubicBezTo>
                  <a:pt x="7757" y="18107"/>
                  <a:pt x="7759" y="18107"/>
                  <a:pt x="7760" y="18106"/>
                </a:cubicBezTo>
                <a:lnTo>
                  <a:pt x="7765" y="18102"/>
                </a:lnTo>
                <a:cubicBezTo>
                  <a:pt x="7766" y="18101"/>
                  <a:pt x="7766" y="18101"/>
                  <a:pt x="7767" y="18100"/>
                </a:cubicBezTo>
                <a:lnTo>
                  <a:pt x="7769" y="18094"/>
                </a:lnTo>
                <a:cubicBezTo>
                  <a:pt x="7770" y="18094"/>
                  <a:pt x="7770" y="18093"/>
                  <a:pt x="7770" y="18093"/>
                </a:cubicBezTo>
                <a:lnTo>
                  <a:pt x="7772" y="18093"/>
                </a:lnTo>
                <a:lnTo>
                  <a:pt x="7776" y="18093"/>
                </a:lnTo>
                <a:lnTo>
                  <a:pt x="7776" y="18094"/>
                </a:lnTo>
                <a:cubicBezTo>
                  <a:pt x="7777" y="18095"/>
                  <a:pt x="7778" y="18096"/>
                  <a:pt x="7780" y="18097"/>
                </a:cubicBezTo>
                <a:lnTo>
                  <a:pt x="7782" y="18097"/>
                </a:lnTo>
                <a:cubicBezTo>
                  <a:pt x="7783" y="18097"/>
                  <a:pt x="7784" y="18097"/>
                  <a:pt x="7785" y="18097"/>
                </a:cubicBezTo>
                <a:lnTo>
                  <a:pt x="7789" y="18094"/>
                </a:lnTo>
                <a:lnTo>
                  <a:pt x="7792" y="18094"/>
                </a:lnTo>
                <a:cubicBezTo>
                  <a:pt x="7793" y="18093"/>
                  <a:pt x="7793" y="18093"/>
                  <a:pt x="7794" y="18093"/>
                </a:cubicBezTo>
                <a:lnTo>
                  <a:pt x="7799" y="18089"/>
                </a:lnTo>
                <a:lnTo>
                  <a:pt x="7804" y="18084"/>
                </a:lnTo>
                <a:cubicBezTo>
                  <a:pt x="7806" y="18082"/>
                  <a:pt x="7807" y="18079"/>
                  <a:pt x="7806" y="18076"/>
                </a:cubicBezTo>
                <a:lnTo>
                  <a:pt x="7802" y="18068"/>
                </a:lnTo>
                <a:lnTo>
                  <a:pt x="7803" y="18066"/>
                </a:lnTo>
                <a:lnTo>
                  <a:pt x="7805" y="18064"/>
                </a:lnTo>
                <a:cubicBezTo>
                  <a:pt x="7806" y="18063"/>
                  <a:pt x="7807" y="18062"/>
                  <a:pt x="7807" y="18061"/>
                </a:cubicBezTo>
                <a:lnTo>
                  <a:pt x="7810" y="18054"/>
                </a:lnTo>
                <a:cubicBezTo>
                  <a:pt x="7811" y="18052"/>
                  <a:pt x="7811" y="18050"/>
                  <a:pt x="7810" y="18048"/>
                </a:cubicBezTo>
                <a:lnTo>
                  <a:pt x="7809" y="18045"/>
                </a:lnTo>
                <a:cubicBezTo>
                  <a:pt x="7808" y="18043"/>
                  <a:pt x="7807" y="18041"/>
                  <a:pt x="7805" y="18041"/>
                </a:cubicBezTo>
                <a:lnTo>
                  <a:pt x="7800" y="18039"/>
                </a:lnTo>
                <a:cubicBezTo>
                  <a:pt x="7799" y="18039"/>
                  <a:pt x="7798" y="18039"/>
                  <a:pt x="7797" y="18039"/>
                </a:cubicBezTo>
                <a:lnTo>
                  <a:pt x="7790" y="18043"/>
                </a:lnTo>
                <a:lnTo>
                  <a:pt x="7797" y="18034"/>
                </a:lnTo>
                <a:lnTo>
                  <a:pt x="7800" y="18030"/>
                </a:lnTo>
                <a:cubicBezTo>
                  <a:pt x="7800" y="18030"/>
                  <a:pt x="7801" y="18029"/>
                  <a:pt x="7801" y="18028"/>
                </a:cubicBezTo>
                <a:lnTo>
                  <a:pt x="7803" y="18022"/>
                </a:lnTo>
                <a:lnTo>
                  <a:pt x="7811" y="18020"/>
                </a:lnTo>
                <a:cubicBezTo>
                  <a:pt x="7813" y="18020"/>
                  <a:pt x="7815" y="18017"/>
                  <a:pt x="7815" y="18013"/>
                </a:cubicBezTo>
                <a:lnTo>
                  <a:pt x="7815" y="18009"/>
                </a:lnTo>
                <a:lnTo>
                  <a:pt x="7818" y="18004"/>
                </a:lnTo>
                <a:cubicBezTo>
                  <a:pt x="7819" y="18003"/>
                  <a:pt x="7819" y="18001"/>
                  <a:pt x="7819" y="18000"/>
                </a:cubicBezTo>
                <a:lnTo>
                  <a:pt x="7819" y="17992"/>
                </a:lnTo>
                <a:lnTo>
                  <a:pt x="7821" y="17989"/>
                </a:lnTo>
                <a:lnTo>
                  <a:pt x="7823" y="17992"/>
                </a:lnTo>
                <a:cubicBezTo>
                  <a:pt x="7824" y="17995"/>
                  <a:pt x="7826" y="17996"/>
                  <a:pt x="7828" y="17995"/>
                </a:cubicBezTo>
                <a:lnTo>
                  <a:pt x="7836" y="17992"/>
                </a:lnTo>
                <a:lnTo>
                  <a:pt x="7839" y="17992"/>
                </a:lnTo>
                <a:lnTo>
                  <a:pt x="7841" y="17992"/>
                </a:lnTo>
                <a:cubicBezTo>
                  <a:pt x="7842" y="17993"/>
                  <a:pt x="7843" y="17993"/>
                  <a:pt x="7844" y="17992"/>
                </a:cubicBezTo>
                <a:lnTo>
                  <a:pt x="7847" y="17992"/>
                </a:lnTo>
                <a:cubicBezTo>
                  <a:pt x="7849" y="17991"/>
                  <a:pt x="7850" y="17989"/>
                  <a:pt x="7851" y="17987"/>
                </a:cubicBezTo>
                <a:lnTo>
                  <a:pt x="7855" y="17987"/>
                </a:lnTo>
                <a:cubicBezTo>
                  <a:pt x="7857" y="17987"/>
                  <a:pt x="7859" y="17984"/>
                  <a:pt x="7860" y="17982"/>
                </a:cubicBezTo>
                <a:lnTo>
                  <a:pt x="7860" y="17980"/>
                </a:lnTo>
                <a:lnTo>
                  <a:pt x="7864" y="17976"/>
                </a:lnTo>
                <a:cubicBezTo>
                  <a:pt x="7865" y="17975"/>
                  <a:pt x="7866" y="17973"/>
                  <a:pt x="7866" y="17971"/>
                </a:cubicBezTo>
                <a:lnTo>
                  <a:pt x="7867" y="17963"/>
                </a:lnTo>
                <a:lnTo>
                  <a:pt x="7874" y="17952"/>
                </a:lnTo>
                <a:cubicBezTo>
                  <a:pt x="7874" y="17951"/>
                  <a:pt x="7874" y="17950"/>
                  <a:pt x="7874" y="17948"/>
                </a:cubicBezTo>
                <a:lnTo>
                  <a:pt x="7874" y="17946"/>
                </a:lnTo>
                <a:cubicBezTo>
                  <a:pt x="7874" y="17944"/>
                  <a:pt x="7873" y="17943"/>
                  <a:pt x="7872" y="17941"/>
                </a:cubicBezTo>
                <a:cubicBezTo>
                  <a:pt x="7872" y="17941"/>
                  <a:pt x="7872" y="17940"/>
                  <a:pt x="7872" y="17940"/>
                </a:cubicBezTo>
                <a:lnTo>
                  <a:pt x="7874" y="17936"/>
                </a:lnTo>
                <a:lnTo>
                  <a:pt x="7877" y="17934"/>
                </a:lnTo>
                <a:lnTo>
                  <a:pt x="7879" y="17933"/>
                </a:lnTo>
                <a:lnTo>
                  <a:pt x="7885" y="17934"/>
                </a:lnTo>
                <a:lnTo>
                  <a:pt x="7886" y="17935"/>
                </a:lnTo>
                <a:cubicBezTo>
                  <a:pt x="7886" y="17937"/>
                  <a:pt x="7888" y="17939"/>
                  <a:pt x="7889" y="17939"/>
                </a:cubicBezTo>
                <a:cubicBezTo>
                  <a:pt x="7891" y="17939"/>
                  <a:pt x="7893" y="17938"/>
                  <a:pt x="7894" y="17937"/>
                </a:cubicBezTo>
                <a:lnTo>
                  <a:pt x="7899" y="17931"/>
                </a:lnTo>
                <a:lnTo>
                  <a:pt x="7902" y="17927"/>
                </a:lnTo>
                <a:lnTo>
                  <a:pt x="7905" y="17924"/>
                </a:lnTo>
                <a:lnTo>
                  <a:pt x="7905" y="17924"/>
                </a:lnTo>
                <a:lnTo>
                  <a:pt x="7908" y="17930"/>
                </a:lnTo>
                <a:cubicBezTo>
                  <a:pt x="7908" y="17932"/>
                  <a:pt x="7910" y="17933"/>
                  <a:pt x="7911" y="17933"/>
                </a:cubicBezTo>
                <a:cubicBezTo>
                  <a:pt x="7912" y="17934"/>
                  <a:pt x="7914" y="17934"/>
                  <a:pt x="7915" y="17933"/>
                </a:cubicBezTo>
                <a:lnTo>
                  <a:pt x="7918" y="17930"/>
                </a:lnTo>
                <a:cubicBezTo>
                  <a:pt x="7920" y="17929"/>
                  <a:pt x="7921" y="17926"/>
                  <a:pt x="7920" y="17924"/>
                </a:cubicBezTo>
                <a:lnTo>
                  <a:pt x="7917" y="17902"/>
                </a:lnTo>
                <a:lnTo>
                  <a:pt x="7919" y="17892"/>
                </a:lnTo>
                <a:lnTo>
                  <a:pt x="7919" y="17891"/>
                </a:lnTo>
                <a:lnTo>
                  <a:pt x="7920" y="17890"/>
                </a:lnTo>
                <a:cubicBezTo>
                  <a:pt x="7920" y="17889"/>
                  <a:pt x="7921" y="17889"/>
                  <a:pt x="7921" y="17888"/>
                </a:cubicBezTo>
                <a:lnTo>
                  <a:pt x="7922" y="17886"/>
                </a:lnTo>
                <a:lnTo>
                  <a:pt x="7922" y="17886"/>
                </a:lnTo>
                <a:cubicBezTo>
                  <a:pt x="7923" y="17886"/>
                  <a:pt x="7923" y="17886"/>
                  <a:pt x="7924" y="17886"/>
                </a:cubicBezTo>
                <a:lnTo>
                  <a:pt x="7926" y="17885"/>
                </a:lnTo>
                <a:lnTo>
                  <a:pt x="7927" y="17887"/>
                </a:lnTo>
                <a:cubicBezTo>
                  <a:pt x="7927" y="17889"/>
                  <a:pt x="7929" y="17891"/>
                  <a:pt x="7930" y="17891"/>
                </a:cubicBezTo>
                <a:cubicBezTo>
                  <a:pt x="7931" y="17892"/>
                  <a:pt x="7933" y="17891"/>
                  <a:pt x="7934" y="17891"/>
                </a:cubicBezTo>
                <a:lnTo>
                  <a:pt x="7937" y="17889"/>
                </a:lnTo>
                <a:cubicBezTo>
                  <a:pt x="7937" y="17889"/>
                  <a:pt x="7938" y="17888"/>
                  <a:pt x="7938" y="17887"/>
                </a:cubicBezTo>
                <a:lnTo>
                  <a:pt x="7943" y="17881"/>
                </a:lnTo>
                <a:cubicBezTo>
                  <a:pt x="7944" y="17879"/>
                  <a:pt x="7944" y="17877"/>
                  <a:pt x="7944" y="17875"/>
                </a:cubicBezTo>
                <a:lnTo>
                  <a:pt x="7943" y="17874"/>
                </a:lnTo>
                <a:lnTo>
                  <a:pt x="7946" y="17870"/>
                </a:lnTo>
                <a:lnTo>
                  <a:pt x="7950" y="17870"/>
                </a:lnTo>
                <a:lnTo>
                  <a:pt x="7955" y="17873"/>
                </a:lnTo>
                <a:lnTo>
                  <a:pt x="7960" y="17874"/>
                </a:lnTo>
                <a:cubicBezTo>
                  <a:pt x="7960" y="17874"/>
                  <a:pt x="7961" y="17874"/>
                  <a:pt x="7961" y="17874"/>
                </a:cubicBezTo>
                <a:lnTo>
                  <a:pt x="7964" y="17873"/>
                </a:lnTo>
                <a:cubicBezTo>
                  <a:pt x="7966" y="17872"/>
                  <a:pt x="7967" y="17871"/>
                  <a:pt x="7968" y="17869"/>
                </a:cubicBezTo>
                <a:lnTo>
                  <a:pt x="7971" y="17861"/>
                </a:lnTo>
                <a:lnTo>
                  <a:pt x="7975" y="17856"/>
                </a:lnTo>
                <a:cubicBezTo>
                  <a:pt x="7976" y="17855"/>
                  <a:pt x="7977" y="17853"/>
                  <a:pt x="7977" y="17852"/>
                </a:cubicBezTo>
                <a:lnTo>
                  <a:pt x="7978" y="17848"/>
                </a:lnTo>
                <a:lnTo>
                  <a:pt x="7978" y="17844"/>
                </a:lnTo>
                <a:lnTo>
                  <a:pt x="7981" y="17840"/>
                </a:lnTo>
                <a:lnTo>
                  <a:pt x="7982" y="17840"/>
                </a:lnTo>
                <a:lnTo>
                  <a:pt x="7984" y="17841"/>
                </a:lnTo>
                <a:lnTo>
                  <a:pt x="7986" y="17845"/>
                </a:lnTo>
                <a:cubicBezTo>
                  <a:pt x="7987" y="17847"/>
                  <a:pt x="7988" y="17848"/>
                  <a:pt x="7990" y="17848"/>
                </a:cubicBezTo>
                <a:cubicBezTo>
                  <a:pt x="7991" y="17849"/>
                  <a:pt x="7992" y="17847"/>
                  <a:pt x="7993" y="17846"/>
                </a:cubicBezTo>
                <a:lnTo>
                  <a:pt x="7998" y="17840"/>
                </a:lnTo>
                <a:cubicBezTo>
                  <a:pt x="7999" y="17840"/>
                  <a:pt x="8000" y="17840"/>
                  <a:pt x="8000" y="17840"/>
                </a:cubicBezTo>
                <a:lnTo>
                  <a:pt x="8002" y="17838"/>
                </a:lnTo>
                <a:cubicBezTo>
                  <a:pt x="8004" y="17837"/>
                  <a:pt x="8005" y="17834"/>
                  <a:pt x="8005" y="17832"/>
                </a:cubicBezTo>
                <a:cubicBezTo>
                  <a:pt x="8005" y="17832"/>
                  <a:pt x="8005" y="17830"/>
                  <a:pt x="8005" y="17830"/>
                </a:cubicBezTo>
                <a:lnTo>
                  <a:pt x="8005" y="17829"/>
                </a:lnTo>
                <a:cubicBezTo>
                  <a:pt x="8005" y="17829"/>
                  <a:pt x="8006" y="17828"/>
                  <a:pt x="8006" y="17828"/>
                </a:cubicBezTo>
                <a:lnTo>
                  <a:pt x="8008" y="17827"/>
                </a:lnTo>
                <a:lnTo>
                  <a:pt x="8011" y="17829"/>
                </a:lnTo>
                <a:cubicBezTo>
                  <a:pt x="8011" y="17830"/>
                  <a:pt x="8013" y="17830"/>
                  <a:pt x="8014" y="17830"/>
                </a:cubicBezTo>
                <a:lnTo>
                  <a:pt x="8017" y="17830"/>
                </a:lnTo>
                <a:cubicBezTo>
                  <a:pt x="8017" y="17830"/>
                  <a:pt x="8018" y="17830"/>
                  <a:pt x="8018" y="17830"/>
                </a:cubicBezTo>
                <a:lnTo>
                  <a:pt x="8025" y="17827"/>
                </a:lnTo>
                <a:lnTo>
                  <a:pt x="8056" y="17827"/>
                </a:lnTo>
                <a:lnTo>
                  <a:pt x="8066" y="17824"/>
                </a:lnTo>
                <a:cubicBezTo>
                  <a:pt x="8066" y="17824"/>
                  <a:pt x="8067" y="17823"/>
                  <a:pt x="8068" y="17823"/>
                </a:cubicBezTo>
                <a:lnTo>
                  <a:pt x="8079" y="17813"/>
                </a:lnTo>
                <a:lnTo>
                  <a:pt x="8122" y="17800"/>
                </a:lnTo>
                <a:cubicBezTo>
                  <a:pt x="8122" y="17800"/>
                  <a:pt x="8123" y="17799"/>
                  <a:pt x="8124" y="17799"/>
                </a:cubicBezTo>
                <a:lnTo>
                  <a:pt x="8141" y="17785"/>
                </a:lnTo>
                <a:lnTo>
                  <a:pt x="8147" y="17782"/>
                </a:lnTo>
                <a:lnTo>
                  <a:pt x="8150" y="17780"/>
                </a:lnTo>
                <a:cubicBezTo>
                  <a:pt x="8151" y="17779"/>
                  <a:pt x="8152" y="17779"/>
                  <a:pt x="8152" y="17777"/>
                </a:cubicBezTo>
                <a:lnTo>
                  <a:pt x="8154" y="17772"/>
                </a:lnTo>
                <a:lnTo>
                  <a:pt x="8162" y="17767"/>
                </a:lnTo>
                <a:cubicBezTo>
                  <a:pt x="8162" y="17766"/>
                  <a:pt x="8163" y="17766"/>
                  <a:pt x="8163" y="17765"/>
                </a:cubicBezTo>
                <a:lnTo>
                  <a:pt x="8169" y="17755"/>
                </a:lnTo>
                <a:lnTo>
                  <a:pt x="8174" y="17754"/>
                </a:lnTo>
                <a:cubicBezTo>
                  <a:pt x="8176" y="17753"/>
                  <a:pt x="8177" y="17751"/>
                  <a:pt x="8177" y="17748"/>
                </a:cubicBezTo>
                <a:lnTo>
                  <a:pt x="8177" y="17745"/>
                </a:lnTo>
                <a:cubicBezTo>
                  <a:pt x="8177" y="17744"/>
                  <a:pt x="8177" y="17743"/>
                  <a:pt x="8177" y="17742"/>
                </a:cubicBezTo>
                <a:lnTo>
                  <a:pt x="8174" y="17736"/>
                </a:lnTo>
                <a:lnTo>
                  <a:pt x="8177" y="17730"/>
                </a:lnTo>
                <a:lnTo>
                  <a:pt x="8188" y="17713"/>
                </a:lnTo>
                <a:cubicBezTo>
                  <a:pt x="8189" y="17713"/>
                  <a:pt x="8189" y="17712"/>
                  <a:pt x="8190" y="17712"/>
                </a:cubicBezTo>
                <a:lnTo>
                  <a:pt x="8191" y="17705"/>
                </a:lnTo>
                <a:lnTo>
                  <a:pt x="8193" y="17697"/>
                </a:lnTo>
                <a:lnTo>
                  <a:pt x="8193" y="17693"/>
                </a:lnTo>
                <a:lnTo>
                  <a:pt x="8193" y="17687"/>
                </a:lnTo>
                <a:lnTo>
                  <a:pt x="8198" y="17676"/>
                </a:lnTo>
                <a:lnTo>
                  <a:pt x="8204" y="17669"/>
                </a:lnTo>
                <a:lnTo>
                  <a:pt x="8210" y="17664"/>
                </a:lnTo>
                <a:lnTo>
                  <a:pt x="8225" y="17658"/>
                </a:lnTo>
                <a:lnTo>
                  <a:pt x="8231" y="17654"/>
                </a:lnTo>
                <a:cubicBezTo>
                  <a:pt x="8232" y="17654"/>
                  <a:pt x="8232" y="17653"/>
                  <a:pt x="8233" y="17653"/>
                </a:cubicBezTo>
                <a:lnTo>
                  <a:pt x="8236" y="17648"/>
                </a:lnTo>
                <a:cubicBezTo>
                  <a:pt x="8237" y="17647"/>
                  <a:pt x="8238" y="17645"/>
                  <a:pt x="8238" y="17644"/>
                </a:cubicBezTo>
                <a:lnTo>
                  <a:pt x="8238" y="17638"/>
                </a:lnTo>
                <a:lnTo>
                  <a:pt x="8237" y="17634"/>
                </a:lnTo>
                <a:lnTo>
                  <a:pt x="8238" y="17632"/>
                </a:lnTo>
                <a:lnTo>
                  <a:pt x="8242" y="17629"/>
                </a:lnTo>
                <a:cubicBezTo>
                  <a:pt x="8242" y="17629"/>
                  <a:pt x="8243" y="17627"/>
                  <a:pt x="8243" y="17627"/>
                </a:cubicBezTo>
                <a:cubicBezTo>
                  <a:pt x="8244" y="17626"/>
                  <a:pt x="8244" y="17625"/>
                  <a:pt x="8244" y="17624"/>
                </a:cubicBezTo>
                <a:lnTo>
                  <a:pt x="8245" y="17620"/>
                </a:lnTo>
                <a:lnTo>
                  <a:pt x="8247" y="17615"/>
                </a:lnTo>
                <a:cubicBezTo>
                  <a:pt x="8248" y="17614"/>
                  <a:pt x="8248" y="17612"/>
                  <a:pt x="8248" y="17611"/>
                </a:cubicBezTo>
                <a:lnTo>
                  <a:pt x="8247" y="17605"/>
                </a:lnTo>
                <a:lnTo>
                  <a:pt x="8250" y="17599"/>
                </a:lnTo>
                <a:lnTo>
                  <a:pt x="8269" y="17583"/>
                </a:lnTo>
                <a:lnTo>
                  <a:pt x="8275" y="17576"/>
                </a:lnTo>
                <a:lnTo>
                  <a:pt x="8280" y="17575"/>
                </a:lnTo>
                <a:cubicBezTo>
                  <a:pt x="8280" y="17575"/>
                  <a:pt x="8281" y="17574"/>
                  <a:pt x="8282" y="17573"/>
                </a:cubicBezTo>
                <a:lnTo>
                  <a:pt x="8296" y="17560"/>
                </a:lnTo>
                <a:lnTo>
                  <a:pt x="8300" y="17560"/>
                </a:lnTo>
                <a:cubicBezTo>
                  <a:pt x="8301" y="17560"/>
                  <a:pt x="8302" y="17560"/>
                  <a:pt x="8303" y="17560"/>
                </a:cubicBezTo>
                <a:lnTo>
                  <a:pt x="8314" y="17547"/>
                </a:lnTo>
                <a:lnTo>
                  <a:pt x="8316" y="17545"/>
                </a:lnTo>
                <a:lnTo>
                  <a:pt x="8321" y="17544"/>
                </a:lnTo>
                <a:lnTo>
                  <a:pt x="8334" y="17545"/>
                </a:lnTo>
                <a:lnTo>
                  <a:pt x="8335" y="17547"/>
                </a:lnTo>
                <a:cubicBezTo>
                  <a:pt x="8336" y="17548"/>
                  <a:pt x="8336" y="17549"/>
                  <a:pt x="8337" y="17549"/>
                </a:cubicBezTo>
                <a:lnTo>
                  <a:pt x="8339" y="17551"/>
                </a:lnTo>
                <a:cubicBezTo>
                  <a:pt x="8339" y="17551"/>
                  <a:pt x="8340" y="17552"/>
                  <a:pt x="8341" y="17552"/>
                </a:cubicBezTo>
                <a:lnTo>
                  <a:pt x="8348" y="17554"/>
                </a:lnTo>
                <a:lnTo>
                  <a:pt x="8359" y="17554"/>
                </a:lnTo>
                <a:cubicBezTo>
                  <a:pt x="8360" y="17554"/>
                  <a:pt x="8360" y="17554"/>
                  <a:pt x="8361" y="17554"/>
                </a:cubicBezTo>
                <a:lnTo>
                  <a:pt x="8367" y="17558"/>
                </a:lnTo>
                <a:lnTo>
                  <a:pt x="8380" y="17564"/>
                </a:lnTo>
                <a:lnTo>
                  <a:pt x="8404" y="17569"/>
                </a:lnTo>
                <a:lnTo>
                  <a:pt x="8409" y="17573"/>
                </a:lnTo>
                <a:lnTo>
                  <a:pt x="8412" y="17580"/>
                </a:lnTo>
                <a:lnTo>
                  <a:pt x="8412" y="17582"/>
                </a:lnTo>
                <a:cubicBezTo>
                  <a:pt x="8411" y="17585"/>
                  <a:pt x="8412" y="17587"/>
                  <a:pt x="8413" y="17589"/>
                </a:cubicBezTo>
                <a:lnTo>
                  <a:pt x="8419" y="17593"/>
                </a:lnTo>
                <a:cubicBezTo>
                  <a:pt x="8419" y="17593"/>
                  <a:pt x="8419" y="17593"/>
                  <a:pt x="8420" y="17594"/>
                </a:cubicBezTo>
                <a:lnTo>
                  <a:pt x="8431" y="17600"/>
                </a:lnTo>
                <a:cubicBezTo>
                  <a:pt x="8432" y="17600"/>
                  <a:pt x="8433" y="17600"/>
                  <a:pt x="8433" y="17600"/>
                </a:cubicBezTo>
                <a:cubicBezTo>
                  <a:pt x="8436" y="17600"/>
                  <a:pt x="8438" y="17597"/>
                  <a:pt x="8438" y="17594"/>
                </a:cubicBezTo>
                <a:cubicBezTo>
                  <a:pt x="8438" y="17593"/>
                  <a:pt x="8438" y="17592"/>
                  <a:pt x="8438" y="17591"/>
                </a:cubicBezTo>
                <a:lnTo>
                  <a:pt x="8438" y="17587"/>
                </a:lnTo>
                <a:lnTo>
                  <a:pt x="8439" y="17581"/>
                </a:lnTo>
                <a:lnTo>
                  <a:pt x="8443" y="17585"/>
                </a:lnTo>
                <a:lnTo>
                  <a:pt x="8467" y="17602"/>
                </a:lnTo>
                <a:lnTo>
                  <a:pt x="8469" y="17610"/>
                </a:lnTo>
                <a:cubicBezTo>
                  <a:pt x="8469" y="17612"/>
                  <a:pt x="8470" y="17614"/>
                  <a:pt x="8472" y="17615"/>
                </a:cubicBezTo>
                <a:lnTo>
                  <a:pt x="8482" y="17620"/>
                </a:lnTo>
                <a:lnTo>
                  <a:pt x="8485" y="17627"/>
                </a:lnTo>
                <a:cubicBezTo>
                  <a:pt x="8486" y="17628"/>
                  <a:pt x="8487" y="17629"/>
                  <a:pt x="8488" y="17629"/>
                </a:cubicBezTo>
                <a:lnTo>
                  <a:pt x="8493" y="17630"/>
                </a:lnTo>
                <a:cubicBezTo>
                  <a:pt x="8493" y="17630"/>
                  <a:pt x="8494" y="17630"/>
                  <a:pt x="8495" y="17630"/>
                </a:cubicBezTo>
                <a:lnTo>
                  <a:pt x="8498" y="17629"/>
                </a:lnTo>
                <a:cubicBezTo>
                  <a:pt x="8498" y="17630"/>
                  <a:pt x="8498" y="17630"/>
                  <a:pt x="8499" y="17631"/>
                </a:cubicBezTo>
                <a:lnTo>
                  <a:pt x="8501" y="17635"/>
                </a:lnTo>
                <a:cubicBezTo>
                  <a:pt x="8501" y="17635"/>
                  <a:pt x="8501" y="17635"/>
                  <a:pt x="8502" y="17636"/>
                </a:cubicBezTo>
                <a:lnTo>
                  <a:pt x="8506" y="17640"/>
                </a:lnTo>
                <a:lnTo>
                  <a:pt x="8516" y="17645"/>
                </a:lnTo>
                <a:lnTo>
                  <a:pt x="8519" y="17648"/>
                </a:lnTo>
                <a:lnTo>
                  <a:pt x="8520" y="17652"/>
                </a:lnTo>
                <a:cubicBezTo>
                  <a:pt x="8521" y="17654"/>
                  <a:pt x="8522" y="17655"/>
                  <a:pt x="8524" y="17656"/>
                </a:cubicBezTo>
                <a:lnTo>
                  <a:pt x="8532" y="17667"/>
                </a:lnTo>
                <a:cubicBezTo>
                  <a:pt x="8532" y="17668"/>
                  <a:pt x="8532" y="17668"/>
                  <a:pt x="8533" y="17669"/>
                </a:cubicBezTo>
                <a:lnTo>
                  <a:pt x="8537" y="17671"/>
                </a:lnTo>
                <a:lnTo>
                  <a:pt x="8540" y="17672"/>
                </a:lnTo>
                <a:lnTo>
                  <a:pt x="8547" y="17673"/>
                </a:lnTo>
                <a:lnTo>
                  <a:pt x="8554" y="17681"/>
                </a:lnTo>
                <a:cubicBezTo>
                  <a:pt x="8554" y="17681"/>
                  <a:pt x="8555" y="17682"/>
                  <a:pt x="8555" y="17683"/>
                </a:cubicBezTo>
                <a:lnTo>
                  <a:pt x="8558" y="17684"/>
                </a:lnTo>
                <a:lnTo>
                  <a:pt x="8570" y="17699"/>
                </a:lnTo>
                <a:cubicBezTo>
                  <a:pt x="8570" y="17699"/>
                  <a:pt x="8570" y="17699"/>
                  <a:pt x="8571" y="17700"/>
                </a:cubicBezTo>
                <a:lnTo>
                  <a:pt x="8582" y="17706"/>
                </a:lnTo>
                <a:lnTo>
                  <a:pt x="8584" y="17712"/>
                </a:lnTo>
                <a:cubicBezTo>
                  <a:pt x="8584" y="17714"/>
                  <a:pt x="8585" y="17716"/>
                  <a:pt x="8587" y="17717"/>
                </a:cubicBezTo>
                <a:lnTo>
                  <a:pt x="8590" y="17717"/>
                </a:lnTo>
                <a:cubicBezTo>
                  <a:pt x="8592" y="17717"/>
                  <a:pt x="8594" y="17716"/>
                  <a:pt x="8595" y="17713"/>
                </a:cubicBezTo>
                <a:lnTo>
                  <a:pt x="8596" y="17712"/>
                </a:lnTo>
                <a:cubicBezTo>
                  <a:pt x="8597" y="17709"/>
                  <a:pt x="8597" y="17706"/>
                  <a:pt x="8596" y="17704"/>
                </a:cubicBezTo>
                <a:cubicBezTo>
                  <a:pt x="8597" y="17703"/>
                  <a:pt x="8597" y="17701"/>
                  <a:pt x="8597" y="17700"/>
                </a:cubicBezTo>
                <a:lnTo>
                  <a:pt x="8597" y="17696"/>
                </a:lnTo>
                <a:cubicBezTo>
                  <a:pt x="8597" y="17696"/>
                  <a:pt x="8597" y="17696"/>
                  <a:pt x="8597" y="17696"/>
                </a:cubicBezTo>
                <a:cubicBezTo>
                  <a:pt x="8598" y="17696"/>
                  <a:pt x="8600" y="17697"/>
                  <a:pt x="8601" y="17696"/>
                </a:cubicBezTo>
                <a:lnTo>
                  <a:pt x="8611" y="17707"/>
                </a:lnTo>
                <a:lnTo>
                  <a:pt x="8616" y="17713"/>
                </a:lnTo>
                <a:lnTo>
                  <a:pt x="8618" y="17714"/>
                </a:lnTo>
                <a:cubicBezTo>
                  <a:pt x="8619" y="17715"/>
                  <a:pt x="8620" y="17716"/>
                  <a:pt x="8622" y="17716"/>
                </a:cubicBezTo>
                <a:lnTo>
                  <a:pt x="8624" y="17715"/>
                </a:lnTo>
                <a:cubicBezTo>
                  <a:pt x="8625" y="17715"/>
                  <a:pt x="8625" y="17715"/>
                  <a:pt x="8626" y="17714"/>
                </a:cubicBezTo>
                <a:lnTo>
                  <a:pt x="8628" y="17712"/>
                </a:lnTo>
                <a:cubicBezTo>
                  <a:pt x="8628" y="17711"/>
                  <a:pt x="8629" y="17711"/>
                  <a:pt x="8629" y="17710"/>
                </a:cubicBezTo>
                <a:lnTo>
                  <a:pt x="8637" y="17713"/>
                </a:lnTo>
                <a:lnTo>
                  <a:pt x="8645" y="17721"/>
                </a:lnTo>
                <a:cubicBezTo>
                  <a:pt x="8646" y="17721"/>
                  <a:pt x="8646" y="17722"/>
                  <a:pt x="8646" y="17722"/>
                </a:cubicBezTo>
                <a:lnTo>
                  <a:pt x="8650" y="17723"/>
                </a:lnTo>
                <a:lnTo>
                  <a:pt x="8653" y="17725"/>
                </a:lnTo>
                <a:lnTo>
                  <a:pt x="8660" y="17742"/>
                </a:lnTo>
                <a:cubicBezTo>
                  <a:pt x="8660" y="17742"/>
                  <a:pt x="8660" y="17743"/>
                  <a:pt x="8661" y="17743"/>
                </a:cubicBezTo>
                <a:lnTo>
                  <a:pt x="8671" y="17753"/>
                </a:lnTo>
                <a:lnTo>
                  <a:pt x="8677" y="17766"/>
                </a:lnTo>
                <a:lnTo>
                  <a:pt x="8688" y="17797"/>
                </a:lnTo>
                <a:lnTo>
                  <a:pt x="8691" y="17814"/>
                </a:lnTo>
                <a:lnTo>
                  <a:pt x="8698" y="17920"/>
                </a:lnTo>
                <a:lnTo>
                  <a:pt x="8705" y="17954"/>
                </a:lnTo>
                <a:lnTo>
                  <a:pt x="8707" y="17961"/>
                </a:lnTo>
                <a:cubicBezTo>
                  <a:pt x="8707" y="17962"/>
                  <a:pt x="8708" y="17963"/>
                  <a:pt x="8709" y="17964"/>
                </a:cubicBezTo>
                <a:lnTo>
                  <a:pt x="8717" y="17969"/>
                </a:lnTo>
                <a:lnTo>
                  <a:pt x="8735" y="18000"/>
                </a:lnTo>
                <a:lnTo>
                  <a:pt x="8754" y="18052"/>
                </a:lnTo>
                <a:lnTo>
                  <a:pt x="8757" y="18060"/>
                </a:lnTo>
                <a:lnTo>
                  <a:pt x="8758" y="18068"/>
                </a:lnTo>
                <a:lnTo>
                  <a:pt x="8759" y="18086"/>
                </a:lnTo>
                <a:lnTo>
                  <a:pt x="8760" y="18097"/>
                </a:lnTo>
                <a:lnTo>
                  <a:pt x="8761" y="18102"/>
                </a:lnTo>
                <a:lnTo>
                  <a:pt x="8760" y="18106"/>
                </a:lnTo>
                <a:cubicBezTo>
                  <a:pt x="8760" y="18106"/>
                  <a:pt x="8760" y="18107"/>
                  <a:pt x="8760" y="18107"/>
                </a:cubicBezTo>
                <a:lnTo>
                  <a:pt x="8759" y="18117"/>
                </a:lnTo>
                <a:lnTo>
                  <a:pt x="8759" y="18128"/>
                </a:lnTo>
                <a:lnTo>
                  <a:pt x="8759" y="18132"/>
                </a:lnTo>
                <a:lnTo>
                  <a:pt x="8755" y="18153"/>
                </a:lnTo>
                <a:lnTo>
                  <a:pt x="8752" y="18159"/>
                </a:lnTo>
                <a:lnTo>
                  <a:pt x="8746" y="18166"/>
                </a:lnTo>
                <a:cubicBezTo>
                  <a:pt x="8744" y="18167"/>
                  <a:pt x="8744" y="18170"/>
                  <a:pt x="8745" y="18172"/>
                </a:cubicBezTo>
                <a:lnTo>
                  <a:pt x="8750" y="18194"/>
                </a:lnTo>
                <a:cubicBezTo>
                  <a:pt x="8750" y="18195"/>
                  <a:pt x="8751" y="18196"/>
                  <a:pt x="8751" y="18196"/>
                </a:cubicBezTo>
                <a:lnTo>
                  <a:pt x="8756" y="18203"/>
                </a:lnTo>
                <a:cubicBezTo>
                  <a:pt x="8757" y="18205"/>
                  <a:pt x="8760" y="18206"/>
                  <a:pt x="8762" y="18204"/>
                </a:cubicBezTo>
                <a:lnTo>
                  <a:pt x="8769" y="18200"/>
                </a:lnTo>
                <a:cubicBezTo>
                  <a:pt x="8770" y="18200"/>
                  <a:pt x="8771" y="18198"/>
                  <a:pt x="8771" y="18196"/>
                </a:cubicBezTo>
                <a:cubicBezTo>
                  <a:pt x="8772" y="18195"/>
                  <a:pt x="8772" y="18194"/>
                  <a:pt x="8771" y="18192"/>
                </a:cubicBezTo>
                <a:lnTo>
                  <a:pt x="8776" y="18190"/>
                </a:lnTo>
                <a:lnTo>
                  <a:pt x="8787" y="18191"/>
                </a:lnTo>
                <a:lnTo>
                  <a:pt x="8798" y="18194"/>
                </a:lnTo>
                <a:lnTo>
                  <a:pt x="8815" y="18204"/>
                </a:lnTo>
                <a:lnTo>
                  <a:pt x="8817" y="18206"/>
                </a:lnTo>
                <a:lnTo>
                  <a:pt x="8818" y="18208"/>
                </a:lnTo>
                <a:lnTo>
                  <a:pt x="8819" y="18211"/>
                </a:lnTo>
                <a:lnTo>
                  <a:pt x="8818" y="18212"/>
                </a:lnTo>
                <a:cubicBezTo>
                  <a:pt x="8818" y="18212"/>
                  <a:pt x="8817" y="18213"/>
                  <a:pt x="8817" y="18214"/>
                </a:cubicBezTo>
                <a:lnTo>
                  <a:pt x="8816" y="18217"/>
                </a:lnTo>
                <a:cubicBezTo>
                  <a:pt x="8816" y="18218"/>
                  <a:pt x="8816" y="18219"/>
                  <a:pt x="8816" y="18220"/>
                </a:cubicBezTo>
                <a:lnTo>
                  <a:pt x="8816" y="18229"/>
                </a:lnTo>
                <a:lnTo>
                  <a:pt x="8816" y="18236"/>
                </a:lnTo>
                <a:lnTo>
                  <a:pt x="8815" y="18241"/>
                </a:lnTo>
                <a:lnTo>
                  <a:pt x="8809" y="18246"/>
                </a:lnTo>
                <a:cubicBezTo>
                  <a:pt x="8808" y="18247"/>
                  <a:pt x="8807" y="18250"/>
                  <a:pt x="8808" y="18252"/>
                </a:cubicBezTo>
                <a:cubicBezTo>
                  <a:pt x="8808" y="18254"/>
                  <a:pt x="8809" y="18256"/>
                  <a:pt x="8811" y="18257"/>
                </a:cubicBezTo>
                <a:lnTo>
                  <a:pt x="8850" y="18274"/>
                </a:lnTo>
                <a:lnTo>
                  <a:pt x="8863" y="18283"/>
                </a:lnTo>
                <a:lnTo>
                  <a:pt x="8869" y="18292"/>
                </a:lnTo>
                <a:cubicBezTo>
                  <a:pt x="8869" y="18292"/>
                  <a:pt x="8870" y="18292"/>
                  <a:pt x="8870" y="18293"/>
                </a:cubicBezTo>
                <a:lnTo>
                  <a:pt x="8873" y="18295"/>
                </a:lnTo>
                <a:lnTo>
                  <a:pt x="8875" y="18306"/>
                </a:lnTo>
                <a:lnTo>
                  <a:pt x="8876" y="18312"/>
                </a:lnTo>
                <a:cubicBezTo>
                  <a:pt x="8876" y="18314"/>
                  <a:pt x="8878" y="18314"/>
                  <a:pt x="8879" y="18315"/>
                </a:cubicBezTo>
                <a:lnTo>
                  <a:pt x="8890" y="18324"/>
                </a:lnTo>
                <a:lnTo>
                  <a:pt x="8894" y="18328"/>
                </a:lnTo>
                <a:lnTo>
                  <a:pt x="8895" y="18335"/>
                </a:lnTo>
                <a:cubicBezTo>
                  <a:pt x="8895" y="18337"/>
                  <a:pt x="8896" y="18339"/>
                  <a:pt x="8898" y="18340"/>
                </a:cubicBezTo>
                <a:lnTo>
                  <a:pt x="8900" y="18341"/>
                </a:lnTo>
                <a:lnTo>
                  <a:pt x="8904" y="18353"/>
                </a:lnTo>
                <a:cubicBezTo>
                  <a:pt x="8904" y="18354"/>
                  <a:pt x="8904" y="18354"/>
                  <a:pt x="8905" y="18355"/>
                </a:cubicBezTo>
                <a:lnTo>
                  <a:pt x="8908" y="18361"/>
                </a:lnTo>
                <a:cubicBezTo>
                  <a:pt x="8909" y="18363"/>
                  <a:pt x="8910" y="18364"/>
                  <a:pt x="8912" y="18364"/>
                </a:cubicBezTo>
                <a:lnTo>
                  <a:pt x="8915" y="18363"/>
                </a:lnTo>
                <a:cubicBezTo>
                  <a:pt x="8915" y="18363"/>
                  <a:pt x="8916" y="18363"/>
                  <a:pt x="8916" y="18363"/>
                </a:cubicBezTo>
                <a:lnTo>
                  <a:pt x="8922" y="18375"/>
                </a:lnTo>
                <a:lnTo>
                  <a:pt x="8922" y="18389"/>
                </a:lnTo>
                <a:lnTo>
                  <a:pt x="8920" y="18398"/>
                </a:lnTo>
                <a:lnTo>
                  <a:pt x="8918" y="18402"/>
                </a:lnTo>
                <a:lnTo>
                  <a:pt x="8916" y="18402"/>
                </a:lnTo>
                <a:lnTo>
                  <a:pt x="8910" y="18399"/>
                </a:lnTo>
                <a:cubicBezTo>
                  <a:pt x="8909" y="18399"/>
                  <a:pt x="8908" y="18399"/>
                  <a:pt x="8907" y="18399"/>
                </a:cubicBezTo>
                <a:lnTo>
                  <a:pt x="8903" y="18400"/>
                </a:lnTo>
                <a:cubicBezTo>
                  <a:pt x="8902" y="18401"/>
                  <a:pt x="8901" y="18402"/>
                  <a:pt x="8900" y="18403"/>
                </a:cubicBezTo>
                <a:lnTo>
                  <a:pt x="8897" y="18409"/>
                </a:lnTo>
                <a:cubicBezTo>
                  <a:pt x="8896" y="18410"/>
                  <a:pt x="8896" y="18411"/>
                  <a:pt x="8896" y="18412"/>
                </a:cubicBezTo>
                <a:lnTo>
                  <a:pt x="8896" y="18417"/>
                </a:lnTo>
                <a:cubicBezTo>
                  <a:pt x="8896" y="18418"/>
                  <a:pt x="8896" y="18419"/>
                  <a:pt x="8896" y="18420"/>
                </a:cubicBezTo>
                <a:lnTo>
                  <a:pt x="8898" y="18426"/>
                </a:lnTo>
                <a:cubicBezTo>
                  <a:pt x="8898" y="18427"/>
                  <a:pt x="8899" y="18427"/>
                  <a:pt x="8900" y="18428"/>
                </a:cubicBezTo>
                <a:lnTo>
                  <a:pt x="8902" y="18433"/>
                </a:lnTo>
                <a:cubicBezTo>
                  <a:pt x="8903" y="18434"/>
                  <a:pt x="8904" y="18435"/>
                  <a:pt x="8905" y="18435"/>
                </a:cubicBezTo>
                <a:lnTo>
                  <a:pt x="8910" y="18437"/>
                </a:lnTo>
                <a:lnTo>
                  <a:pt x="8914" y="18442"/>
                </a:lnTo>
                <a:lnTo>
                  <a:pt x="8915" y="18445"/>
                </a:lnTo>
                <a:cubicBezTo>
                  <a:pt x="8916" y="18446"/>
                  <a:pt x="8918" y="18446"/>
                  <a:pt x="8919" y="18446"/>
                </a:cubicBezTo>
                <a:cubicBezTo>
                  <a:pt x="8920" y="18445"/>
                  <a:pt x="8921" y="18445"/>
                  <a:pt x="8921" y="18445"/>
                </a:cubicBezTo>
                <a:lnTo>
                  <a:pt x="8922" y="18445"/>
                </a:lnTo>
                <a:lnTo>
                  <a:pt x="8924" y="18446"/>
                </a:lnTo>
                <a:cubicBezTo>
                  <a:pt x="8925" y="18446"/>
                  <a:pt x="8927" y="18447"/>
                  <a:pt x="8928" y="18446"/>
                </a:cubicBezTo>
                <a:cubicBezTo>
                  <a:pt x="8929" y="18445"/>
                  <a:pt x="8930" y="18443"/>
                  <a:pt x="8931" y="18441"/>
                </a:cubicBezTo>
                <a:lnTo>
                  <a:pt x="8931" y="18437"/>
                </a:lnTo>
                <a:lnTo>
                  <a:pt x="8934" y="18431"/>
                </a:lnTo>
                <a:cubicBezTo>
                  <a:pt x="8935" y="18430"/>
                  <a:pt x="8935" y="18429"/>
                  <a:pt x="8935" y="18428"/>
                </a:cubicBezTo>
                <a:lnTo>
                  <a:pt x="8936" y="18423"/>
                </a:lnTo>
                <a:lnTo>
                  <a:pt x="8940" y="18422"/>
                </a:lnTo>
                <a:lnTo>
                  <a:pt x="8961" y="18431"/>
                </a:lnTo>
                <a:cubicBezTo>
                  <a:pt x="8962" y="18431"/>
                  <a:pt x="8962" y="18431"/>
                  <a:pt x="8963" y="18431"/>
                </a:cubicBezTo>
                <a:lnTo>
                  <a:pt x="8970" y="18432"/>
                </a:lnTo>
                <a:cubicBezTo>
                  <a:pt x="8971" y="18431"/>
                  <a:pt x="8973" y="18431"/>
                  <a:pt x="8974" y="18430"/>
                </a:cubicBezTo>
                <a:cubicBezTo>
                  <a:pt x="8974" y="18432"/>
                  <a:pt x="8975" y="18433"/>
                  <a:pt x="8977" y="18434"/>
                </a:cubicBezTo>
                <a:lnTo>
                  <a:pt x="8983" y="18437"/>
                </a:lnTo>
                <a:lnTo>
                  <a:pt x="9000" y="18449"/>
                </a:lnTo>
                <a:lnTo>
                  <a:pt x="9012" y="18453"/>
                </a:lnTo>
                <a:lnTo>
                  <a:pt x="9040" y="18481"/>
                </a:lnTo>
                <a:lnTo>
                  <a:pt x="9045" y="18492"/>
                </a:lnTo>
                <a:lnTo>
                  <a:pt x="9059" y="18526"/>
                </a:lnTo>
                <a:lnTo>
                  <a:pt x="9060" y="18532"/>
                </a:lnTo>
                <a:lnTo>
                  <a:pt x="9061" y="18540"/>
                </a:lnTo>
                <a:lnTo>
                  <a:pt x="9063" y="18544"/>
                </a:lnTo>
                <a:cubicBezTo>
                  <a:pt x="9063" y="18545"/>
                  <a:pt x="9063" y="18545"/>
                  <a:pt x="9063" y="18546"/>
                </a:cubicBezTo>
                <a:lnTo>
                  <a:pt x="9068" y="18553"/>
                </a:lnTo>
                <a:lnTo>
                  <a:pt x="9070" y="18560"/>
                </a:lnTo>
                <a:cubicBezTo>
                  <a:pt x="9070" y="18561"/>
                  <a:pt x="9071" y="18561"/>
                  <a:pt x="9072" y="18562"/>
                </a:cubicBezTo>
                <a:lnTo>
                  <a:pt x="9074" y="18564"/>
                </a:lnTo>
                <a:lnTo>
                  <a:pt x="9077" y="18571"/>
                </a:lnTo>
                <a:lnTo>
                  <a:pt x="9080" y="18578"/>
                </a:lnTo>
                <a:lnTo>
                  <a:pt x="9082" y="18584"/>
                </a:lnTo>
                <a:cubicBezTo>
                  <a:pt x="9082" y="18587"/>
                  <a:pt x="9085" y="18589"/>
                  <a:pt x="9087" y="18588"/>
                </a:cubicBezTo>
                <a:lnTo>
                  <a:pt x="9108" y="18587"/>
                </a:lnTo>
                <a:lnTo>
                  <a:pt x="9110" y="18588"/>
                </a:lnTo>
                <a:lnTo>
                  <a:pt x="9118" y="18596"/>
                </a:lnTo>
                <a:lnTo>
                  <a:pt x="9121" y="18601"/>
                </a:lnTo>
                <a:cubicBezTo>
                  <a:pt x="9121" y="18602"/>
                  <a:pt x="9122" y="18602"/>
                  <a:pt x="9123" y="18602"/>
                </a:cubicBezTo>
                <a:lnTo>
                  <a:pt x="9125" y="18604"/>
                </a:lnTo>
                <a:cubicBezTo>
                  <a:pt x="9126" y="18604"/>
                  <a:pt x="9126" y="18604"/>
                  <a:pt x="9127" y="18604"/>
                </a:cubicBezTo>
                <a:lnTo>
                  <a:pt x="9131" y="18606"/>
                </a:lnTo>
                <a:lnTo>
                  <a:pt x="9132" y="18609"/>
                </a:lnTo>
                <a:cubicBezTo>
                  <a:pt x="9132" y="18610"/>
                  <a:pt x="9132" y="18611"/>
                  <a:pt x="9133" y="18612"/>
                </a:cubicBezTo>
                <a:lnTo>
                  <a:pt x="9136" y="18615"/>
                </a:lnTo>
                <a:cubicBezTo>
                  <a:pt x="9136" y="18616"/>
                  <a:pt x="9136" y="18617"/>
                  <a:pt x="9136" y="18617"/>
                </a:cubicBezTo>
                <a:lnTo>
                  <a:pt x="9163" y="18642"/>
                </a:lnTo>
                <a:lnTo>
                  <a:pt x="9167" y="18651"/>
                </a:lnTo>
                <a:lnTo>
                  <a:pt x="9174" y="18664"/>
                </a:lnTo>
                <a:lnTo>
                  <a:pt x="9176" y="18671"/>
                </a:lnTo>
                <a:lnTo>
                  <a:pt x="9177" y="18679"/>
                </a:lnTo>
                <a:lnTo>
                  <a:pt x="9177" y="18687"/>
                </a:lnTo>
                <a:lnTo>
                  <a:pt x="9178" y="18697"/>
                </a:lnTo>
                <a:lnTo>
                  <a:pt x="9181" y="18704"/>
                </a:lnTo>
                <a:cubicBezTo>
                  <a:pt x="9181" y="18705"/>
                  <a:pt x="9181" y="18706"/>
                  <a:pt x="9181" y="18707"/>
                </a:cubicBezTo>
                <a:lnTo>
                  <a:pt x="9185" y="18713"/>
                </a:lnTo>
                <a:cubicBezTo>
                  <a:pt x="9186" y="18713"/>
                  <a:pt x="9186" y="18714"/>
                  <a:pt x="9187" y="18715"/>
                </a:cubicBezTo>
                <a:lnTo>
                  <a:pt x="9190" y="18717"/>
                </a:lnTo>
                <a:lnTo>
                  <a:pt x="9197" y="18717"/>
                </a:lnTo>
                <a:lnTo>
                  <a:pt x="9202" y="18721"/>
                </a:lnTo>
                <a:cubicBezTo>
                  <a:pt x="9202" y="18722"/>
                  <a:pt x="9202" y="18723"/>
                  <a:pt x="9203" y="18723"/>
                </a:cubicBezTo>
                <a:lnTo>
                  <a:pt x="9209" y="18725"/>
                </a:lnTo>
                <a:lnTo>
                  <a:pt x="9238" y="18758"/>
                </a:lnTo>
                <a:lnTo>
                  <a:pt x="9261" y="18794"/>
                </a:lnTo>
                <a:lnTo>
                  <a:pt x="9281" y="18831"/>
                </a:lnTo>
                <a:lnTo>
                  <a:pt x="9285" y="18836"/>
                </a:lnTo>
                <a:cubicBezTo>
                  <a:pt x="9286" y="18838"/>
                  <a:pt x="9288" y="18838"/>
                  <a:pt x="9289" y="18838"/>
                </a:cubicBezTo>
                <a:cubicBezTo>
                  <a:pt x="9291" y="18838"/>
                  <a:pt x="9292" y="18836"/>
                  <a:pt x="9292" y="18834"/>
                </a:cubicBezTo>
                <a:lnTo>
                  <a:pt x="9294" y="18831"/>
                </a:lnTo>
                <a:lnTo>
                  <a:pt x="9314" y="18847"/>
                </a:lnTo>
                <a:cubicBezTo>
                  <a:pt x="9314" y="18847"/>
                  <a:pt x="9315" y="18847"/>
                  <a:pt x="9315" y="18848"/>
                </a:cubicBezTo>
                <a:lnTo>
                  <a:pt x="9320" y="18848"/>
                </a:lnTo>
                <a:lnTo>
                  <a:pt x="9339" y="18850"/>
                </a:lnTo>
                <a:lnTo>
                  <a:pt x="9342" y="18851"/>
                </a:lnTo>
                <a:lnTo>
                  <a:pt x="9349" y="18857"/>
                </a:lnTo>
                <a:lnTo>
                  <a:pt x="9356" y="18864"/>
                </a:lnTo>
                <a:lnTo>
                  <a:pt x="9370" y="18884"/>
                </a:lnTo>
                <a:lnTo>
                  <a:pt x="9378" y="18903"/>
                </a:lnTo>
                <a:lnTo>
                  <a:pt x="9381" y="18907"/>
                </a:lnTo>
                <a:lnTo>
                  <a:pt x="9382" y="18914"/>
                </a:lnTo>
                <a:lnTo>
                  <a:pt x="9383" y="18920"/>
                </a:lnTo>
                <a:cubicBezTo>
                  <a:pt x="9383" y="18920"/>
                  <a:pt x="9384" y="18921"/>
                  <a:pt x="9384" y="18921"/>
                </a:cubicBezTo>
                <a:lnTo>
                  <a:pt x="9386" y="18927"/>
                </a:lnTo>
                <a:cubicBezTo>
                  <a:pt x="9386" y="18929"/>
                  <a:pt x="9387" y="18930"/>
                  <a:pt x="9389" y="18930"/>
                </a:cubicBezTo>
                <a:lnTo>
                  <a:pt x="9394" y="18933"/>
                </a:lnTo>
                <a:cubicBezTo>
                  <a:pt x="9395" y="18933"/>
                  <a:pt x="9397" y="18933"/>
                  <a:pt x="9398" y="18933"/>
                </a:cubicBezTo>
                <a:lnTo>
                  <a:pt x="9403" y="18931"/>
                </a:lnTo>
                <a:cubicBezTo>
                  <a:pt x="9404" y="18931"/>
                  <a:pt x="9405" y="18930"/>
                  <a:pt x="9406" y="18929"/>
                </a:cubicBezTo>
                <a:lnTo>
                  <a:pt x="9411" y="18920"/>
                </a:lnTo>
                <a:lnTo>
                  <a:pt x="9419" y="18916"/>
                </a:lnTo>
                <a:cubicBezTo>
                  <a:pt x="9419" y="18916"/>
                  <a:pt x="9419" y="18916"/>
                  <a:pt x="9420" y="18916"/>
                </a:cubicBezTo>
                <a:lnTo>
                  <a:pt x="9428" y="18909"/>
                </a:lnTo>
                <a:lnTo>
                  <a:pt x="9431" y="18907"/>
                </a:lnTo>
                <a:lnTo>
                  <a:pt x="9450" y="18902"/>
                </a:lnTo>
                <a:lnTo>
                  <a:pt x="9459" y="18902"/>
                </a:lnTo>
                <a:lnTo>
                  <a:pt x="9496" y="18924"/>
                </a:lnTo>
                <a:lnTo>
                  <a:pt x="9500" y="18931"/>
                </a:lnTo>
                <a:cubicBezTo>
                  <a:pt x="9501" y="18932"/>
                  <a:pt x="9503" y="18933"/>
                  <a:pt x="9504" y="18933"/>
                </a:cubicBezTo>
                <a:lnTo>
                  <a:pt x="9506" y="18933"/>
                </a:lnTo>
                <a:cubicBezTo>
                  <a:pt x="9506" y="18933"/>
                  <a:pt x="9506" y="18933"/>
                  <a:pt x="9506" y="18933"/>
                </a:cubicBezTo>
                <a:cubicBezTo>
                  <a:pt x="9506" y="18934"/>
                  <a:pt x="9507" y="18933"/>
                  <a:pt x="9507" y="18933"/>
                </a:cubicBezTo>
                <a:lnTo>
                  <a:pt x="9509" y="18937"/>
                </a:lnTo>
                <a:cubicBezTo>
                  <a:pt x="9509" y="18938"/>
                  <a:pt x="9511" y="18939"/>
                  <a:pt x="9512" y="18939"/>
                </a:cubicBezTo>
                <a:lnTo>
                  <a:pt x="9514" y="18939"/>
                </a:lnTo>
                <a:cubicBezTo>
                  <a:pt x="9514" y="18939"/>
                  <a:pt x="9515" y="18940"/>
                  <a:pt x="9515" y="18940"/>
                </a:cubicBezTo>
                <a:lnTo>
                  <a:pt x="9523" y="18939"/>
                </a:lnTo>
                <a:cubicBezTo>
                  <a:pt x="9525" y="18939"/>
                  <a:pt x="9526" y="18937"/>
                  <a:pt x="9527" y="18936"/>
                </a:cubicBezTo>
                <a:cubicBezTo>
                  <a:pt x="9528" y="18934"/>
                  <a:pt x="9528" y="18933"/>
                  <a:pt x="9528" y="18931"/>
                </a:cubicBezTo>
                <a:lnTo>
                  <a:pt x="9526" y="18923"/>
                </a:lnTo>
                <a:lnTo>
                  <a:pt x="9530" y="18920"/>
                </a:lnTo>
                <a:lnTo>
                  <a:pt x="9540" y="18918"/>
                </a:lnTo>
                <a:cubicBezTo>
                  <a:pt x="9541" y="18920"/>
                  <a:pt x="9543" y="18921"/>
                  <a:pt x="9545" y="18921"/>
                </a:cubicBezTo>
                <a:lnTo>
                  <a:pt x="9549" y="18921"/>
                </a:lnTo>
                <a:cubicBezTo>
                  <a:pt x="9549" y="18921"/>
                  <a:pt x="9549" y="18921"/>
                  <a:pt x="9550" y="18920"/>
                </a:cubicBezTo>
                <a:lnTo>
                  <a:pt x="9556" y="18919"/>
                </a:lnTo>
                <a:lnTo>
                  <a:pt x="9573" y="18937"/>
                </a:lnTo>
                <a:lnTo>
                  <a:pt x="9587" y="18961"/>
                </a:lnTo>
                <a:lnTo>
                  <a:pt x="9596" y="18979"/>
                </a:lnTo>
                <a:lnTo>
                  <a:pt x="9602" y="18995"/>
                </a:lnTo>
                <a:lnTo>
                  <a:pt x="9603" y="19008"/>
                </a:lnTo>
                <a:lnTo>
                  <a:pt x="9603" y="19012"/>
                </a:lnTo>
                <a:cubicBezTo>
                  <a:pt x="9603" y="19013"/>
                  <a:pt x="9604" y="19014"/>
                  <a:pt x="9605" y="19014"/>
                </a:cubicBezTo>
                <a:lnTo>
                  <a:pt x="9609" y="19019"/>
                </a:lnTo>
                <a:lnTo>
                  <a:pt x="9617" y="19026"/>
                </a:lnTo>
                <a:lnTo>
                  <a:pt x="9629" y="19055"/>
                </a:lnTo>
                <a:lnTo>
                  <a:pt x="9635" y="19074"/>
                </a:lnTo>
                <a:lnTo>
                  <a:pt x="9637" y="19088"/>
                </a:lnTo>
                <a:lnTo>
                  <a:pt x="9634" y="19104"/>
                </a:lnTo>
                <a:cubicBezTo>
                  <a:pt x="9634" y="19106"/>
                  <a:pt x="9634" y="19107"/>
                  <a:pt x="9635" y="19109"/>
                </a:cubicBezTo>
                <a:lnTo>
                  <a:pt x="9637" y="19112"/>
                </a:lnTo>
                <a:cubicBezTo>
                  <a:pt x="9638" y="19114"/>
                  <a:pt x="9639" y="19114"/>
                  <a:pt x="9640" y="19115"/>
                </a:cubicBezTo>
                <a:lnTo>
                  <a:pt x="9646" y="19116"/>
                </a:lnTo>
                <a:lnTo>
                  <a:pt x="9647" y="19116"/>
                </a:lnTo>
                <a:cubicBezTo>
                  <a:pt x="9648" y="19117"/>
                  <a:pt x="9649" y="19117"/>
                  <a:pt x="9650" y="19117"/>
                </a:cubicBezTo>
                <a:cubicBezTo>
                  <a:pt x="9652" y="19117"/>
                  <a:pt x="9655" y="19114"/>
                  <a:pt x="9655" y="19111"/>
                </a:cubicBezTo>
                <a:cubicBezTo>
                  <a:pt x="9655" y="19110"/>
                  <a:pt x="9655" y="19109"/>
                  <a:pt x="9655" y="19108"/>
                </a:cubicBezTo>
                <a:lnTo>
                  <a:pt x="9653" y="19097"/>
                </a:lnTo>
                <a:lnTo>
                  <a:pt x="9660" y="19102"/>
                </a:lnTo>
                <a:cubicBezTo>
                  <a:pt x="9660" y="19102"/>
                  <a:pt x="9662" y="19102"/>
                  <a:pt x="9662" y="19102"/>
                </a:cubicBezTo>
                <a:lnTo>
                  <a:pt x="9668" y="19103"/>
                </a:lnTo>
                <a:lnTo>
                  <a:pt x="9670" y="19107"/>
                </a:lnTo>
                <a:cubicBezTo>
                  <a:pt x="9671" y="19109"/>
                  <a:pt x="9673" y="19109"/>
                  <a:pt x="9674" y="19110"/>
                </a:cubicBezTo>
                <a:lnTo>
                  <a:pt x="9680" y="19110"/>
                </a:lnTo>
                <a:cubicBezTo>
                  <a:pt x="9682" y="19110"/>
                  <a:pt x="9684" y="19108"/>
                  <a:pt x="9684" y="19106"/>
                </a:cubicBezTo>
                <a:lnTo>
                  <a:pt x="9686" y="19098"/>
                </a:lnTo>
                <a:lnTo>
                  <a:pt x="9688" y="19096"/>
                </a:lnTo>
                <a:lnTo>
                  <a:pt x="9691" y="19094"/>
                </a:lnTo>
                <a:lnTo>
                  <a:pt x="9697" y="19094"/>
                </a:lnTo>
                <a:lnTo>
                  <a:pt x="9700" y="19094"/>
                </a:lnTo>
                <a:lnTo>
                  <a:pt x="9703" y="19097"/>
                </a:lnTo>
                <a:lnTo>
                  <a:pt x="9716" y="19116"/>
                </a:lnTo>
                <a:cubicBezTo>
                  <a:pt x="9717" y="19117"/>
                  <a:pt x="9717" y="19117"/>
                  <a:pt x="9717" y="19118"/>
                </a:cubicBezTo>
                <a:lnTo>
                  <a:pt x="9721" y="19120"/>
                </a:lnTo>
                <a:lnTo>
                  <a:pt x="9724" y="19124"/>
                </a:lnTo>
                <a:cubicBezTo>
                  <a:pt x="9724" y="19125"/>
                  <a:pt x="9725" y="19126"/>
                  <a:pt x="9725" y="19126"/>
                </a:cubicBezTo>
                <a:lnTo>
                  <a:pt x="9732" y="19130"/>
                </a:lnTo>
                <a:cubicBezTo>
                  <a:pt x="9733" y="19131"/>
                  <a:pt x="9734" y="19131"/>
                  <a:pt x="9735" y="19131"/>
                </a:cubicBezTo>
                <a:lnTo>
                  <a:pt x="9738" y="19130"/>
                </a:lnTo>
                <a:lnTo>
                  <a:pt x="9740" y="19132"/>
                </a:lnTo>
                <a:lnTo>
                  <a:pt x="9743" y="19136"/>
                </a:lnTo>
                <a:lnTo>
                  <a:pt x="9743" y="19141"/>
                </a:lnTo>
                <a:lnTo>
                  <a:pt x="9743" y="19143"/>
                </a:lnTo>
                <a:lnTo>
                  <a:pt x="9738" y="19145"/>
                </a:lnTo>
                <a:cubicBezTo>
                  <a:pt x="9737" y="19146"/>
                  <a:pt x="9737" y="19146"/>
                  <a:pt x="9736" y="19147"/>
                </a:cubicBezTo>
                <a:lnTo>
                  <a:pt x="9726" y="19160"/>
                </a:lnTo>
                <a:cubicBezTo>
                  <a:pt x="9726" y="19161"/>
                  <a:pt x="9725" y="19161"/>
                  <a:pt x="9725" y="19162"/>
                </a:cubicBezTo>
                <a:lnTo>
                  <a:pt x="9724" y="19166"/>
                </a:lnTo>
                <a:lnTo>
                  <a:pt x="9723" y="19166"/>
                </a:lnTo>
                <a:lnTo>
                  <a:pt x="9718" y="19167"/>
                </a:lnTo>
                <a:cubicBezTo>
                  <a:pt x="9717" y="19167"/>
                  <a:pt x="9717" y="19168"/>
                  <a:pt x="9716" y="19168"/>
                </a:cubicBezTo>
                <a:lnTo>
                  <a:pt x="9711" y="19171"/>
                </a:lnTo>
                <a:cubicBezTo>
                  <a:pt x="9710" y="19172"/>
                  <a:pt x="9709" y="19174"/>
                  <a:pt x="9709" y="19175"/>
                </a:cubicBezTo>
                <a:lnTo>
                  <a:pt x="9706" y="19183"/>
                </a:lnTo>
                <a:cubicBezTo>
                  <a:pt x="9706" y="19184"/>
                  <a:pt x="9706" y="19185"/>
                  <a:pt x="9706" y="19186"/>
                </a:cubicBezTo>
                <a:lnTo>
                  <a:pt x="9706" y="19195"/>
                </a:lnTo>
                <a:cubicBezTo>
                  <a:pt x="9706" y="19196"/>
                  <a:pt x="9707" y="19197"/>
                  <a:pt x="9707" y="19198"/>
                </a:cubicBezTo>
                <a:lnTo>
                  <a:pt x="9710" y="19204"/>
                </a:lnTo>
                <a:cubicBezTo>
                  <a:pt x="9711" y="19205"/>
                  <a:pt x="9713" y="19206"/>
                  <a:pt x="9714" y="19206"/>
                </a:cubicBezTo>
                <a:cubicBezTo>
                  <a:pt x="9716" y="19206"/>
                  <a:pt x="9718" y="19205"/>
                  <a:pt x="9719" y="19204"/>
                </a:cubicBezTo>
                <a:lnTo>
                  <a:pt x="9721" y="19200"/>
                </a:lnTo>
                <a:lnTo>
                  <a:pt x="9733" y="19191"/>
                </a:lnTo>
                <a:lnTo>
                  <a:pt x="9736" y="19187"/>
                </a:lnTo>
                <a:lnTo>
                  <a:pt x="9748" y="19183"/>
                </a:lnTo>
                <a:cubicBezTo>
                  <a:pt x="9749" y="19183"/>
                  <a:pt x="9749" y="19183"/>
                  <a:pt x="9750" y="19183"/>
                </a:cubicBezTo>
                <a:lnTo>
                  <a:pt x="9750" y="19182"/>
                </a:lnTo>
                <a:lnTo>
                  <a:pt x="9756" y="19186"/>
                </a:lnTo>
                <a:lnTo>
                  <a:pt x="9763" y="19188"/>
                </a:lnTo>
                <a:cubicBezTo>
                  <a:pt x="9764" y="19189"/>
                  <a:pt x="9765" y="19188"/>
                  <a:pt x="9766" y="19188"/>
                </a:cubicBezTo>
                <a:lnTo>
                  <a:pt x="9773" y="19187"/>
                </a:lnTo>
                <a:cubicBezTo>
                  <a:pt x="9774" y="19186"/>
                  <a:pt x="9775" y="19186"/>
                  <a:pt x="9775" y="19185"/>
                </a:cubicBezTo>
                <a:lnTo>
                  <a:pt x="9785" y="19174"/>
                </a:lnTo>
                <a:lnTo>
                  <a:pt x="9786" y="19174"/>
                </a:lnTo>
                <a:lnTo>
                  <a:pt x="9798" y="19174"/>
                </a:lnTo>
                <a:cubicBezTo>
                  <a:pt x="9799" y="19174"/>
                  <a:pt x="9799" y="19175"/>
                  <a:pt x="9799" y="19174"/>
                </a:cubicBezTo>
                <a:lnTo>
                  <a:pt x="9802" y="19174"/>
                </a:lnTo>
                <a:cubicBezTo>
                  <a:pt x="9803" y="19173"/>
                  <a:pt x="9804" y="19173"/>
                  <a:pt x="9804" y="19172"/>
                </a:cubicBezTo>
                <a:lnTo>
                  <a:pt x="9811" y="19166"/>
                </a:lnTo>
                <a:lnTo>
                  <a:pt x="9817" y="19162"/>
                </a:lnTo>
                <a:lnTo>
                  <a:pt x="9822" y="19164"/>
                </a:lnTo>
                <a:lnTo>
                  <a:pt x="9827" y="19170"/>
                </a:lnTo>
                <a:lnTo>
                  <a:pt x="9834" y="19178"/>
                </a:lnTo>
                <a:lnTo>
                  <a:pt x="9840" y="19188"/>
                </a:lnTo>
                <a:lnTo>
                  <a:pt x="9846" y="19201"/>
                </a:lnTo>
                <a:lnTo>
                  <a:pt x="9868" y="19261"/>
                </a:lnTo>
                <a:lnTo>
                  <a:pt x="9873" y="19274"/>
                </a:lnTo>
                <a:lnTo>
                  <a:pt x="9874" y="19283"/>
                </a:lnTo>
                <a:lnTo>
                  <a:pt x="9870" y="19285"/>
                </a:lnTo>
                <a:cubicBezTo>
                  <a:pt x="9869" y="19286"/>
                  <a:pt x="9869" y="19285"/>
                  <a:pt x="9868" y="19286"/>
                </a:cubicBezTo>
                <a:lnTo>
                  <a:pt x="9865" y="19290"/>
                </a:lnTo>
                <a:lnTo>
                  <a:pt x="9863" y="19290"/>
                </a:lnTo>
                <a:cubicBezTo>
                  <a:pt x="9862" y="19290"/>
                  <a:pt x="9862" y="19291"/>
                  <a:pt x="9861" y="19291"/>
                </a:cubicBezTo>
                <a:lnTo>
                  <a:pt x="9860" y="19293"/>
                </a:lnTo>
                <a:cubicBezTo>
                  <a:pt x="9858" y="19294"/>
                  <a:pt x="9856" y="19296"/>
                  <a:pt x="9856" y="19298"/>
                </a:cubicBezTo>
                <a:lnTo>
                  <a:pt x="9856" y="19302"/>
                </a:lnTo>
                <a:cubicBezTo>
                  <a:pt x="9856" y="19303"/>
                  <a:pt x="9857" y="19304"/>
                  <a:pt x="9857" y="19305"/>
                </a:cubicBezTo>
                <a:lnTo>
                  <a:pt x="9858" y="19310"/>
                </a:lnTo>
                <a:lnTo>
                  <a:pt x="9857" y="19316"/>
                </a:lnTo>
                <a:lnTo>
                  <a:pt x="9851" y="19326"/>
                </a:lnTo>
                <a:cubicBezTo>
                  <a:pt x="9851" y="19327"/>
                  <a:pt x="9850" y="19330"/>
                  <a:pt x="9850" y="19331"/>
                </a:cubicBezTo>
                <a:lnTo>
                  <a:pt x="9851" y="19338"/>
                </a:lnTo>
                <a:cubicBezTo>
                  <a:pt x="9852" y="19340"/>
                  <a:pt x="9853" y="19342"/>
                  <a:pt x="9855" y="19343"/>
                </a:cubicBezTo>
                <a:lnTo>
                  <a:pt x="9856" y="19344"/>
                </a:lnTo>
                <a:lnTo>
                  <a:pt x="9860" y="19348"/>
                </a:lnTo>
                <a:cubicBezTo>
                  <a:pt x="9861" y="19349"/>
                  <a:pt x="9863" y="19350"/>
                  <a:pt x="9865" y="19349"/>
                </a:cubicBezTo>
                <a:lnTo>
                  <a:pt x="9867" y="19348"/>
                </a:lnTo>
                <a:lnTo>
                  <a:pt x="9870" y="19352"/>
                </a:lnTo>
                <a:lnTo>
                  <a:pt x="9877" y="19356"/>
                </a:lnTo>
                <a:lnTo>
                  <a:pt x="9880" y="19360"/>
                </a:lnTo>
                <a:lnTo>
                  <a:pt x="9882" y="19367"/>
                </a:lnTo>
                <a:cubicBezTo>
                  <a:pt x="9883" y="19368"/>
                  <a:pt x="9884" y="19369"/>
                  <a:pt x="9884" y="19369"/>
                </a:cubicBezTo>
                <a:lnTo>
                  <a:pt x="9888" y="19373"/>
                </a:lnTo>
                <a:cubicBezTo>
                  <a:pt x="9888" y="19373"/>
                  <a:pt x="9889" y="19373"/>
                  <a:pt x="9889" y="19373"/>
                </a:cubicBezTo>
                <a:lnTo>
                  <a:pt x="9894" y="19374"/>
                </a:lnTo>
                <a:cubicBezTo>
                  <a:pt x="9895" y="19374"/>
                  <a:pt x="9896" y="19375"/>
                  <a:pt x="9896" y="19374"/>
                </a:cubicBezTo>
                <a:lnTo>
                  <a:pt x="9903" y="19372"/>
                </a:lnTo>
                <a:lnTo>
                  <a:pt x="9906" y="19371"/>
                </a:lnTo>
                <a:lnTo>
                  <a:pt x="9922" y="19392"/>
                </a:lnTo>
                <a:cubicBezTo>
                  <a:pt x="9923" y="19393"/>
                  <a:pt x="9923" y="19393"/>
                  <a:pt x="9924" y="19394"/>
                </a:cubicBezTo>
                <a:lnTo>
                  <a:pt x="9934" y="19401"/>
                </a:lnTo>
                <a:lnTo>
                  <a:pt x="9940" y="19410"/>
                </a:lnTo>
                <a:lnTo>
                  <a:pt x="9942" y="19416"/>
                </a:lnTo>
                <a:lnTo>
                  <a:pt x="9941" y="19417"/>
                </a:lnTo>
                <a:cubicBezTo>
                  <a:pt x="9940" y="19418"/>
                  <a:pt x="9939" y="19420"/>
                  <a:pt x="9939" y="19422"/>
                </a:cubicBezTo>
                <a:lnTo>
                  <a:pt x="9939" y="19425"/>
                </a:lnTo>
                <a:cubicBezTo>
                  <a:pt x="9939" y="19429"/>
                  <a:pt x="9941" y="19431"/>
                  <a:pt x="9943" y="19432"/>
                </a:cubicBezTo>
                <a:lnTo>
                  <a:pt x="9947" y="19432"/>
                </a:lnTo>
                <a:lnTo>
                  <a:pt x="9951" y="19431"/>
                </a:lnTo>
                <a:lnTo>
                  <a:pt x="9954" y="19429"/>
                </a:lnTo>
                <a:lnTo>
                  <a:pt x="9960" y="19439"/>
                </a:lnTo>
                <a:cubicBezTo>
                  <a:pt x="9961" y="19440"/>
                  <a:pt x="9961" y="19441"/>
                  <a:pt x="9962" y="19441"/>
                </a:cubicBezTo>
                <a:lnTo>
                  <a:pt x="9968" y="19444"/>
                </a:lnTo>
                <a:lnTo>
                  <a:pt x="9980" y="19446"/>
                </a:lnTo>
                <a:cubicBezTo>
                  <a:pt x="9981" y="19446"/>
                  <a:pt x="9982" y="19446"/>
                  <a:pt x="9983" y="19446"/>
                </a:cubicBezTo>
                <a:lnTo>
                  <a:pt x="9988" y="19443"/>
                </a:lnTo>
                <a:cubicBezTo>
                  <a:pt x="9989" y="19443"/>
                  <a:pt x="9989" y="19442"/>
                  <a:pt x="9990" y="19441"/>
                </a:cubicBezTo>
                <a:lnTo>
                  <a:pt x="9997" y="19430"/>
                </a:lnTo>
                <a:lnTo>
                  <a:pt x="10005" y="19423"/>
                </a:lnTo>
                <a:cubicBezTo>
                  <a:pt x="10006" y="19422"/>
                  <a:pt x="10006" y="19422"/>
                  <a:pt x="10007" y="19421"/>
                </a:cubicBezTo>
                <a:lnTo>
                  <a:pt x="10011" y="19414"/>
                </a:lnTo>
                <a:lnTo>
                  <a:pt x="10013" y="19412"/>
                </a:lnTo>
                <a:lnTo>
                  <a:pt x="10030" y="19413"/>
                </a:lnTo>
                <a:lnTo>
                  <a:pt x="10032" y="19416"/>
                </a:lnTo>
                <a:cubicBezTo>
                  <a:pt x="10032" y="19417"/>
                  <a:pt x="10032" y="19418"/>
                  <a:pt x="10033" y="19418"/>
                </a:cubicBezTo>
                <a:lnTo>
                  <a:pt x="10037" y="19424"/>
                </a:lnTo>
                <a:lnTo>
                  <a:pt x="10044" y="19438"/>
                </a:lnTo>
                <a:lnTo>
                  <a:pt x="10052" y="19449"/>
                </a:lnTo>
                <a:lnTo>
                  <a:pt x="10056" y="19454"/>
                </a:lnTo>
                <a:lnTo>
                  <a:pt x="10058" y="19462"/>
                </a:lnTo>
                <a:lnTo>
                  <a:pt x="10059" y="19470"/>
                </a:lnTo>
                <a:lnTo>
                  <a:pt x="10067" y="19485"/>
                </a:lnTo>
                <a:lnTo>
                  <a:pt x="10068" y="19492"/>
                </a:lnTo>
                <a:lnTo>
                  <a:pt x="10066" y="19506"/>
                </a:lnTo>
                <a:cubicBezTo>
                  <a:pt x="10066" y="19507"/>
                  <a:pt x="10066" y="19508"/>
                  <a:pt x="10066" y="19509"/>
                </a:cubicBezTo>
                <a:lnTo>
                  <a:pt x="10066" y="19511"/>
                </a:lnTo>
                <a:cubicBezTo>
                  <a:pt x="10067" y="19513"/>
                  <a:pt x="10067" y="19514"/>
                  <a:pt x="10068" y="19515"/>
                </a:cubicBezTo>
                <a:lnTo>
                  <a:pt x="10069" y="19516"/>
                </a:lnTo>
                <a:lnTo>
                  <a:pt x="10071" y="19525"/>
                </a:lnTo>
                <a:cubicBezTo>
                  <a:pt x="10071" y="19525"/>
                  <a:pt x="10071" y="19526"/>
                  <a:pt x="10071" y="19526"/>
                </a:cubicBezTo>
                <a:lnTo>
                  <a:pt x="10075" y="19564"/>
                </a:lnTo>
                <a:cubicBezTo>
                  <a:pt x="10075" y="19564"/>
                  <a:pt x="10075" y="19565"/>
                  <a:pt x="10075" y="19565"/>
                </a:cubicBezTo>
                <a:lnTo>
                  <a:pt x="10078" y="19573"/>
                </a:lnTo>
                <a:lnTo>
                  <a:pt x="10083" y="19583"/>
                </a:lnTo>
                <a:lnTo>
                  <a:pt x="10091" y="19619"/>
                </a:lnTo>
                <a:cubicBezTo>
                  <a:pt x="10091" y="19619"/>
                  <a:pt x="10090" y="19620"/>
                  <a:pt x="10091" y="19620"/>
                </a:cubicBezTo>
                <a:lnTo>
                  <a:pt x="10093" y="19625"/>
                </a:lnTo>
                <a:cubicBezTo>
                  <a:pt x="10093" y="19626"/>
                  <a:pt x="10094" y="19627"/>
                  <a:pt x="10094" y="19628"/>
                </a:cubicBezTo>
                <a:lnTo>
                  <a:pt x="10101" y="19633"/>
                </a:lnTo>
                <a:lnTo>
                  <a:pt x="10108" y="19641"/>
                </a:lnTo>
                <a:lnTo>
                  <a:pt x="10114" y="19657"/>
                </a:lnTo>
                <a:lnTo>
                  <a:pt x="10123" y="19671"/>
                </a:lnTo>
                <a:lnTo>
                  <a:pt x="10132" y="19708"/>
                </a:lnTo>
                <a:lnTo>
                  <a:pt x="10144" y="19818"/>
                </a:lnTo>
                <a:cubicBezTo>
                  <a:pt x="10144" y="19819"/>
                  <a:pt x="10144" y="19820"/>
                  <a:pt x="10144" y="19820"/>
                </a:cubicBezTo>
                <a:lnTo>
                  <a:pt x="10159" y="19862"/>
                </a:lnTo>
                <a:lnTo>
                  <a:pt x="10163" y="19869"/>
                </a:lnTo>
                <a:cubicBezTo>
                  <a:pt x="10163" y="19870"/>
                  <a:pt x="10164" y="19871"/>
                  <a:pt x="10164" y="19872"/>
                </a:cubicBezTo>
                <a:lnTo>
                  <a:pt x="10167" y="19875"/>
                </a:lnTo>
                <a:cubicBezTo>
                  <a:pt x="10168" y="19876"/>
                  <a:pt x="10169" y="19876"/>
                  <a:pt x="10169" y="19876"/>
                </a:cubicBezTo>
                <a:lnTo>
                  <a:pt x="10174" y="19878"/>
                </a:lnTo>
                <a:lnTo>
                  <a:pt x="10176" y="19879"/>
                </a:lnTo>
                <a:lnTo>
                  <a:pt x="10177" y="19883"/>
                </a:lnTo>
                <a:lnTo>
                  <a:pt x="10178" y="19890"/>
                </a:lnTo>
                <a:lnTo>
                  <a:pt x="10179" y="19906"/>
                </a:lnTo>
                <a:lnTo>
                  <a:pt x="10177" y="19922"/>
                </a:lnTo>
                <a:lnTo>
                  <a:pt x="10174" y="19937"/>
                </a:lnTo>
                <a:lnTo>
                  <a:pt x="10169" y="19946"/>
                </a:lnTo>
                <a:lnTo>
                  <a:pt x="10164" y="19952"/>
                </a:lnTo>
                <a:lnTo>
                  <a:pt x="10160" y="19954"/>
                </a:lnTo>
                <a:lnTo>
                  <a:pt x="10158" y="19955"/>
                </a:lnTo>
                <a:lnTo>
                  <a:pt x="10140" y="19953"/>
                </a:lnTo>
                <a:lnTo>
                  <a:pt x="10129" y="19954"/>
                </a:lnTo>
                <a:cubicBezTo>
                  <a:pt x="10128" y="19954"/>
                  <a:pt x="10127" y="19954"/>
                  <a:pt x="10127" y="19954"/>
                </a:cubicBezTo>
                <a:lnTo>
                  <a:pt x="10118" y="19960"/>
                </a:lnTo>
                <a:lnTo>
                  <a:pt x="10102" y="19973"/>
                </a:lnTo>
                <a:lnTo>
                  <a:pt x="10092" y="19978"/>
                </a:lnTo>
                <a:lnTo>
                  <a:pt x="10087" y="19981"/>
                </a:lnTo>
                <a:cubicBezTo>
                  <a:pt x="10087" y="19982"/>
                  <a:pt x="10085" y="19982"/>
                  <a:pt x="10085" y="19984"/>
                </a:cubicBezTo>
                <a:lnTo>
                  <a:pt x="10083" y="19988"/>
                </a:lnTo>
                <a:cubicBezTo>
                  <a:pt x="10083" y="19988"/>
                  <a:pt x="10082" y="19989"/>
                  <a:pt x="10082" y="19990"/>
                </a:cubicBezTo>
                <a:lnTo>
                  <a:pt x="10082" y="19996"/>
                </a:lnTo>
                <a:cubicBezTo>
                  <a:pt x="10081" y="19997"/>
                  <a:pt x="10081" y="19998"/>
                  <a:pt x="10082" y="19999"/>
                </a:cubicBezTo>
                <a:lnTo>
                  <a:pt x="10082" y="20001"/>
                </a:lnTo>
                <a:cubicBezTo>
                  <a:pt x="10082" y="20001"/>
                  <a:pt x="10083" y="20002"/>
                  <a:pt x="10083" y="20003"/>
                </a:cubicBezTo>
                <a:lnTo>
                  <a:pt x="10086" y="20009"/>
                </a:lnTo>
                <a:lnTo>
                  <a:pt x="10087" y="20010"/>
                </a:lnTo>
                <a:cubicBezTo>
                  <a:pt x="10088" y="20011"/>
                  <a:pt x="10088" y="20011"/>
                  <a:pt x="10089" y="20011"/>
                </a:cubicBezTo>
                <a:lnTo>
                  <a:pt x="10091" y="20013"/>
                </a:lnTo>
                <a:lnTo>
                  <a:pt x="10099" y="20023"/>
                </a:lnTo>
                <a:lnTo>
                  <a:pt x="10103" y="20033"/>
                </a:lnTo>
                <a:lnTo>
                  <a:pt x="10103" y="20044"/>
                </a:lnTo>
                <a:lnTo>
                  <a:pt x="10100" y="20059"/>
                </a:lnTo>
                <a:lnTo>
                  <a:pt x="10081" y="20111"/>
                </a:lnTo>
                <a:lnTo>
                  <a:pt x="10078" y="20128"/>
                </a:lnTo>
                <a:lnTo>
                  <a:pt x="10075" y="20132"/>
                </a:lnTo>
                <a:cubicBezTo>
                  <a:pt x="10074" y="20132"/>
                  <a:pt x="10074" y="20132"/>
                  <a:pt x="10073" y="20133"/>
                </a:cubicBezTo>
                <a:lnTo>
                  <a:pt x="10073" y="20135"/>
                </a:lnTo>
                <a:lnTo>
                  <a:pt x="10047" y="20145"/>
                </a:lnTo>
                <a:lnTo>
                  <a:pt x="10046" y="20146"/>
                </a:lnTo>
                <a:lnTo>
                  <a:pt x="10046" y="20145"/>
                </a:lnTo>
                <a:cubicBezTo>
                  <a:pt x="10047" y="20143"/>
                  <a:pt x="10046" y="20140"/>
                  <a:pt x="10046" y="20139"/>
                </a:cubicBezTo>
                <a:cubicBezTo>
                  <a:pt x="10045" y="20137"/>
                  <a:pt x="10044" y="20136"/>
                  <a:pt x="10042" y="20136"/>
                </a:cubicBezTo>
                <a:lnTo>
                  <a:pt x="10035" y="20135"/>
                </a:lnTo>
                <a:lnTo>
                  <a:pt x="10020" y="20127"/>
                </a:lnTo>
                <a:cubicBezTo>
                  <a:pt x="10020" y="20126"/>
                  <a:pt x="10019" y="20126"/>
                  <a:pt x="10019" y="20126"/>
                </a:cubicBezTo>
                <a:lnTo>
                  <a:pt x="10011" y="20125"/>
                </a:lnTo>
                <a:cubicBezTo>
                  <a:pt x="10010" y="20125"/>
                  <a:pt x="10009" y="20125"/>
                  <a:pt x="10009" y="20125"/>
                </a:cubicBezTo>
                <a:lnTo>
                  <a:pt x="10005" y="20128"/>
                </a:lnTo>
                <a:cubicBezTo>
                  <a:pt x="10004" y="20128"/>
                  <a:pt x="10003" y="20128"/>
                  <a:pt x="10003" y="20128"/>
                </a:cubicBezTo>
                <a:lnTo>
                  <a:pt x="9994" y="20140"/>
                </a:lnTo>
                <a:lnTo>
                  <a:pt x="9985" y="20145"/>
                </a:lnTo>
                <a:cubicBezTo>
                  <a:pt x="9984" y="20146"/>
                  <a:pt x="9984" y="20146"/>
                  <a:pt x="9983" y="20146"/>
                </a:cubicBezTo>
                <a:lnTo>
                  <a:pt x="9976" y="20153"/>
                </a:lnTo>
                <a:lnTo>
                  <a:pt x="9958" y="20162"/>
                </a:lnTo>
                <a:lnTo>
                  <a:pt x="9952" y="20163"/>
                </a:lnTo>
                <a:lnTo>
                  <a:pt x="9948" y="20163"/>
                </a:lnTo>
                <a:lnTo>
                  <a:pt x="9945" y="20162"/>
                </a:lnTo>
                <a:lnTo>
                  <a:pt x="9944" y="20160"/>
                </a:lnTo>
                <a:lnTo>
                  <a:pt x="9945" y="20152"/>
                </a:lnTo>
                <a:cubicBezTo>
                  <a:pt x="9945" y="20151"/>
                  <a:pt x="9945" y="20150"/>
                  <a:pt x="9945" y="20149"/>
                </a:cubicBezTo>
                <a:lnTo>
                  <a:pt x="9944" y="20145"/>
                </a:lnTo>
                <a:cubicBezTo>
                  <a:pt x="9943" y="20142"/>
                  <a:pt x="9942" y="20140"/>
                  <a:pt x="9940" y="20140"/>
                </a:cubicBezTo>
                <a:lnTo>
                  <a:pt x="9938" y="20140"/>
                </a:lnTo>
                <a:cubicBezTo>
                  <a:pt x="9936" y="20140"/>
                  <a:pt x="9934" y="20141"/>
                  <a:pt x="9933" y="20144"/>
                </a:cubicBezTo>
                <a:cubicBezTo>
                  <a:pt x="9933" y="20145"/>
                  <a:pt x="9933" y="20147"/>
                  <a:pt x="9933" y="20149"/>
                </a:cubicBezTo>
                <a:lnTo>
                  <a:pt x="9933" y="20150"/>
                </a:lnTo>
                <a:cubicBezTo>
                  <a:pt x="9932" y="20152"/>
                  <a:pt x="9932" y="20154"/>
                  <a:pt x="9933" y="20155"/>
                </a:cubicBezTo>
                <a:lnTo>
                  <a:pt x="9933" y="20156"/>
                </a:lnTo>
                <a:lnTo>
                  <a:pt x="9926" y="20175"/>
                </a:lnTo>
                <a:lnTo>
                  <a:pt x="9920" y="20185"/>
                </a:lnTo>
                <a:lnTo>
                  <a:pt x="9900" y="20195"/>
                </a:lnTo>
                <a:lnTo>
                  <a:pt x="9898" y="20195"/>
                </a:lnTo>
                <a:lnTo>
                  <a:pt x="9896" y="20189"/>
                </a:lnTo>
                <a:lnTo>
                  <a:pt x="9894" y="20188"/>
                </a:lnTo>
                <a:cubicBezTo>
                  <a:pt x="9894" y="20187"/>
                  <a:pt x="9893" y="20186"/>
                  <a:pt x="9892" y="20186"/>
                </a:cubicBezTo>
                <a:lnTo>
                  <a:pt x="9889" y="20185"/>
                </a:lnTo>
                <a:cubicBezTo>
                  <a:pt x="9889" y="20185"/>
                  <a:pt x="9889" y="20185"/>
                  <a:pt x="9888" y="20185"/>
                </a:cubicBezTo>
                <a:lnTo>
                  <a:pt x="9881" y="20186"/>
                </a:lnTo>
                <a:lnTo>
                  <a:pt x="9875" y="20183"/>
                </a:lnTo>
                <a:lnTo>
                  <a:pt x="9873" y="20183"/>
                </a:lnTo>
                <a:lnTo>
                  <a:pt x="9869" y="20176"/>
                </a:lnTo>
                <a:cubicBezTo>
                  <a:pt x="9869" y="20175"/>
                  <a:pt x="9868" y="20175"/>
                  <a:pt x="9867" y="20174"/>
                </a:cubicBezTo>
                <a:lnTo>
                  <a:pt x="9865" y="20173"/>
                </a:lnTo>
                <a:cubicBezTo>
                  <a:pt x="9864" y="20172"/>
                  <a:pt x="9863" y="20172"/>
                  <a:pt x="9863" y="20172"/>
                </a:cubicBezTo>
                <a:lnTo>
                  <a:pt x="9856" y="20171"/>
                </a:lnTo>
                <a:cubicBezTo>
                  <a:pt x="9855" y="20171"/>
                  <a:pt x="9855" y="20171"/>
                  <a:pt x="9855" y="20171"/>
                </a:cubicBezTo>
                <a:lnTo>
                  <a:pt x="9851" y="20173"/>
                </a:lnTo>
                <a:lnTo>
                  <a:pt x="9845" y="20177"/>
                </a:lnTo>
                <a:lnTo>
                  <a:pt x="9828" y="20183"/>
                </a:lnTo>
                <a:lnTo>
                  <a:pt x="9823" y="20183"/>
                </a:lnTo>
                <a:lnTo>
                  <a:pt x="9815" y="20182"/>
                </a:lnTo>
                <a:cubicBezTo>
                  <a:pt x="9814" y="20182"/>
                  <a:pt x="9813" y="20182"/>
                  <a:pt x="9813" y="20183"/>
                </a:cubicBezTo>
                <a:lnTo>
                  <a:pt x="9810" y="20184"/>
                </a:lnTo>
                <a:cubicBezTo>
                  <a:pt x="9809" y="20185"/>
                  <a:pt x="9809" y="20185"/>
                  <a:pt x="9808" y="20186"/>
                </a:cubicBezTo>
                <a:lnTo>
                  <a:pt x="9799" y="20200"/>
                </a:lnTo>
                <a:lnTo>
                  <a:pt x="9793" y="20208"/>
                </a:lnTo>
                <a:lnTo>
                  <a:pt x="9785" y="20214"/>
                </a:lnTo>
                <a:lnTo>
                  <a:pt x="9756" y="20229"/>
                </a:lnTo>
                <a:lnTo>
                  <a:pt x="9745" y="20232"/>
                </a:lnTo>
                <a:lnTo>
                  <a:pt x="9739" y="20228"/>
                </a:lnTo>
                <a:cubicBezTo>
                  <a:pt x="9738" y="20227"/>
                  <a:pt x="9736" y="20227"/>
                  <a:pt x="9735" y="20228"/>
                </a:cubicBezTo>
                <a:lnTo>
                  <a:pt x="9724" y="20235"/>
                </a:lnTo>
                <a:lnTo>
                  <a:pt x="9711" y="20240"/>
                </a:lnTo>
                <a:lnTo>
                  <a:pt x="9698" y="20241"/>
                </a:lnTo>
                <a:lnTo>
                  <a:pt x="9667" y="20235"/>
                </a:lnTo>
                <a:cubicBezTo>
                  <a:pt x="9667" y="20235"/>
                  <a:pt x="9666" y="20235"/>
                  <a:pt x="9665" y="20235"/>
                </a:cubicBezTo>
                <a:lnTo>
                  <a:pt x="9656" y="20238"/>
                </a:lnTo>
                <a:lnTo>
                  <a:pt x="9651" y="20238"/>
                </a:lnTo>
                <a:lnTo>
                  <a:pt x="9647" y="20236"/>
                </a:lnTo>
                <a:lnTo>
                  <a:pt x="9636" y="20228"/>
                </a:lnTo>
                <a:cubicBezTo>
                  <a:pt x="9634" y="20226"/>
                  <a:pt x="9632" y="20226"/>
                  <a:pt x="9631" y="20229"/>
                </a:cubicBezTo>
                <a:lnTo>
                  <a:pt x="9628" y="20232"/>
                </a:lnTo>
                <a:lnTo>
                  <a:pt x="9613" y="20235"/>
                </a:lnTo>
                <a:cubicBezTo>
                  <a:pt x="9612" y="20235"/>
                  <a:pt x="9611" y="20235"/>
                  <a:pt x="9611" y="20236"/>
                </a:cubicBezTo>
                <a:lnTo>
                  <a:pt x="9601" y="20246"/>
                </a:lnTo>
                <a:lnTo>
                  <a:pt x="9592" y="20248"/>
                </a:lnTo>
                <a:cubicBezTo>
                  <a:pt x="9591" y="20248"/>
                  <a:pt x="9591" y="20249"/>
                  <a:pt x="9591" y="20249"/>
                </a:cubicBezTo>
                <a:lnTo>
                  <a:pt x="9580" y="20256"/>
                </a:lnTo>
                <a:lnTo>
                  <a:pt x="9577" y="20257"/>
                </a:lnTo>
                <a:lnTo>
                  <a:pt x="9561" y="20255"/>
                </a:lnTo>
                <a:cubicBezTo>
                  <a:pt x="9561" y="20254"/>
                  <a:pt x="9560" y="20253"/>
                  <a:pt x="9559" y="20252"/>
                </a:cubicBezTo>
                <a:lnTo>
                  <a:pt x="9556" y="20250"/>
                </a:lnTo>
                <a:cubicBezTo>
                  <a:pt x="9555" y="20249"/>
                  <a:pt x="9555" y="20250"/>
                  <a:pt x="9554" y="20250"/>
                </a:cubicBezTo>
                <a:lnTo>
                  <a:pt x="9544" y="20246"/>
                </a:lnTo>
                <a:lnTo>
                  <a:pt x="9538" y="20242"/>
                </a:lnTo>
                <a:lnTo>
                  <a:pt x="9529" y="20233"/>
                </a:lnTo>
                <a:cubicBezTo>
                  <a:pt x="9529" y="20232"/>
                  <a:pt x="9528" y="20232"/>
                  <a:pt x="9528" y="20232"/>
                </a:cubicBezTo>
                <a:lnTo>
                  <a:pt x="9521" y="20228"/>
                </a:lnTo>
                <a:lnTo>
                  <a:pt x="9520" y="20227"/>
                </a:lnTo>
                <a:lnTo>
                  <a:pt x="9519" y="20223"/>
                </a:lnTo>
                <a:lnTo>
                  <a:pt x="9519" y="20216"/>
                </a:lnTo>
                <a:cubicBezTo>
                  <a:pt x="9520" y="20213"/>
                  <a:pt x="9519" y="20211"/>
                  <a:pt x="9518" y="20210"/>
                </a:cubicBezTo>
                <a:lnTo>
                  <a:pt x="9511" y="20204"/>
                </a:lnTo>
                <a:cubicBezTo>
                  <a:pt x="9510" y="20203"/>
                  <a:pt x="9508" y="20202"/>
                  <a:pt x="9507" y="20202"/>
                </a:cubicBezTo>
                <a:lnTo>
                  <a:pt x="9480" y="20205"/>
                </a:lnTo>
                <a:lnTo>
                  <a:pt x="9478" y="20199"/>
                </a:lnTo>
                <a:lnTo>
                  <a:pt x="9477" y="20183"/>
                </a:lnTo>
                <a:cubicBezTo>
                  <a:pt x="9477" y="20182"/>
                  <a:pt x="9477" y="20181"/>
                  <a:pt x="9476" y="20180"/>
                </a:cubicBezTo>
                <a:lnTo>
                  <a:pt x="9475" y="20178"/>
                </a:lnTo>
                <a:cubicBezTo>
                  <a:pt x="9475" y="20177"/>
                  <a:pt x="9474" y="20176"/>
                  <a:pt x="9474" y="20175"/>
                </a:cubicBezTo>
                <a:lnTo>
                  <a:pt x="9466" y="20169"/>
                </a:lnTo>
                <a:lnTo>
                  <a:pt x="9465" y="20164"/>
                </a:lnTo>
                <a:cubicBezTo>
                  <a:pt x="9465" y="20162"/>
                  <a:pt x="9464" y="20161"/>
                  <a:pt x="9463" y="20160"/>
                </a:cubicBezTo>
                <a:lnTo>
                  <a:pt x="9461" y="20159"/>
                </a:lnTo>
                <a:cubicBezTo>
                  <a:pt x="9460" y="20158"/>
                  <a:pt x="9459" y="20158"/>
                  <a:pt x="9458" y="20158"/>
                </a:cubicBezTo>
                <a:lnTo>
                  <a:pt x="9456" y="20158"/>
                </a:lnTo>
                <a:cubicBezTo>
                  <a:pt x="9456" y="20158"/>
                  <a:pt x="9455" y="20159"/>
                  <a:pt x="9455" y="20159"/>
                </a:cubicBezTo>
                <a:lnTo>
                  <a:pt x="9447" y="20162"/>
                </a:lnTo>
                <a:cubicBezTo>
                  <a:pt x="9447" y="20162"/>
                  <a:pt x="9446" y="20163"/>
                  <a:pt x="9446" y="20163"/>
                </a:cubicBezTo>
                <a:lnTo>
                  <a:pt x="9443" y="20165"/>
                </a:lnTo>
                <a:lnTo>
                  <a:pt x="9441" y="20164"/>
                </a:lnTo>
                <a:cubicBezTo>
                  <a:pt x="9440" y="20163"/>
                  <a:pt x="9438" y="20163"/>
                  <a:pt x="9436" y="20164"/>
                </a:cubicBezTo>
                <a:cubicBezTo>
                  <a:pt x="9435" y="20165"/>
                  <a:pt x="9434" y="20166"/>
                  <a:pt x="9434" y="20168"/>
                </a:cubicBezTo>
                <a:lnTo>
                  <a:pt x="9433" y="20174"/>
                </a:lnTo>
                <a:lnTo>
                  <a:pt x="9430" y="20176"/>
                </a:lnTo>
                <a:lnTo>
                  <a:pt x="9425" y="20176"/>
                </a:lnTo>
                <a:lnTo>
                  <a:pt x="9420" y="20175"/>
                </a:lnTo>
                <a:lnTo>
                  <a:pt x="9411" y="20170"/>
                </a:lnTo>
                <a:lnTo>
                  <a:pt x="9408" y="20170"/>
                </a:lnTo>
                <a:cubicBezTo>
                  <a:pt x="9408" y="20169"/>
                  <a:pt x="9407" y="20169"/>
                  <a:pt x="9406" y="20170"/>
                </a:cubicBezTo>
                <a:lnTo>
                  <a:pt x="9403" y="20170"/>
                </a:lnTo>
                <a:cubicBezTo>
                  <a:pt x="9402" y="20171"/>
                  <a:pt x="9402" y="20171"/>
                  <a:pt x="9401" y="20171"/>
                </a:cubicBezTo>
                <a:lnTo>
                  <a:pt x="9398" y="20174"/>
                </a:lnTo>
                <a:cubicBezTo>
                  <a:pt x="9398" y="20175"/>
                  <a:pt x="9397" y="20175"/>
                  <a:pt x="9397" y="20176"/>
                </a:cubicBezTo>
                <a:lnTo>
                  <a:pt x="9396" y="20180"/>
                </a:lnTo>
                <a:cubicBezTo>
                  <a:pt x="9395" y="20182"/>
                  <a:pt x="9395" y="20183"/>
                  <a:pt x="9395" y="20185"/>
                </a:cubicBezTo>
                <a:lnTo>
                  <a:pt x="9389" y="20191"/>
                </a:lnTo>
                <a:cubicBezTo>
                  <a:pt x="9388" y="20193"/>
                  <a:pt x="9388" y="20195"/>
                  <a:pt x="9388" y="20197"/>
                </a:cubicBezTo>
                <a:lnTo>
                  <a:pt x="9388" y="20201"/>
                </a:lnTo>
                <a:cubicBezTo>
                  <a:pt x="9388" y="20202"/>
                  <a:pt x="9389" y="20203"/>
                  <a:pt x="9389" y="20204"/>
                </a:cubicBezTo>
                <a:lnTo>
                  <a:pt x="9391" y="20207"/>
                </a:lnTo>
                <a:lnTo>
                  <a:pt x="9392" y="20214"/>
                </a:lnTo>
                <a:lnTo>
                  <a:pt x="9384" y="20222"/>
                </a:lnTo>
                <a:lnTo>
                  <a:pt x="9364" y="20234"/>
                </a:lnTo>
                <a:lnTo>
                  <a:pt x="9356" y="20235"/>
                </a:lnTo>
                <a:lnTo>
                  <a:pt x="9351" y="20233"/>
                </a:lnTo>
                <a:cubicBezTo>
                  <a:pt x="9351" y="20231"/>
                  <a:pt x="9351" y="20229"/>
                  <a:pt x="9349" y="20228"/>
                </a:cubicBezTo>
                <a:lnTo>
                  <a:pt x="9346" y="20224"/>
                </a:lnTo>
                <a:lnTo>
                  <a:pt x="9339" y="20220"/>
                </a:lnTo>
                <a:lnTo>
                  <a:pt x="9332" y="20204"/>
                </a:lnTo>
                <a:lnTo>
                  <a:pt x="9326" y="20187"/>
                </a:lnTo>
                <a:lnTo>
                  <a:pt x="9325" y="20179"/>
                </a:lnTo>
                <a:cubicBezTo>
                  <a:pt x="9324" y="20177"/>
                  <a:pt x="9322" y="20174"/>
                  <a:pt x="9320" y="20174"/>
                </a:cubicBezTo>
                <a:lnTo>
                  <a:pt x="9317" y="20174"/>
                </a:lnTo>
                <a:cubicBezTo>
                  <a:pt x="9316" y="20171"/>
                  <a:pt x="9315" y="20170"/>
                  <a:pt x="9313" y="20170"/>
                </a:cubicBezTo>
                <a:cubicBezTo>
                  <a:pt x="9310" y="20170"/>
                  <a:pt x="9308" y="20171"/>
                  <a:pt x="9308" y="20173"/>
                </a:cubicBezTo>
                <a:lnTo>
                  <a:pt x="9305" y="20179"/>
                </a:lnTo>
                <a:cubicBezTo>
                  <a:pt x="9304" y="20181"/>
                  <a:pt x="9304" y="20182"/>
                  <a:pt x="9304" y="20183"/>
                </a:cubicBezTo>
                <a:lnTo>
                  <a:pt x="9305" y="20193"/>
                </a:lnTo>
                <a:lnTo>
                  <a:pt x="9306" y="20200"/>
                </a:lnTo>
                <a:lnTo>
                  <a:pt x="9304" y="20202"/>
                </a:lnTo>
                <a:lnTo>
                  <a:pt x="9299" y="20200"/>
                </a:lnTo>
                <a:lnTo>
                  <a:pt x="9295" y="20200"/>
                </a:lnTo>
                <a:cubicBezTo>
                  <a:pt x="9293" y="20200"/>
                  <a:pt x="9291" y="20201"/>
                  <a:pt x="9290" y="20204"/>
                </a:cubicBezTo>
                <a:lnTo>
                  <a:pt x="9289" y="20208"/>
                </a:lnTo>
                <a:lnTo>
                  <a:pt x="9287" y="20213"/>
                </a:lnTo>
                <a:lnTo>
                  <a:pt x="9286" y="20216"/>
                </a:lnTo>
                <a:lnTo>
                  <a:pt x="9281" y="20221"/>
                </a:lnTo>
                <a:lnTo>
                  <a:pt x="9275" y="20218"/>
                </a:lnTo>
                <a:cubicBezTo>
                  <a:pt x="9274" y="20217"/>
                  <a:pt x="9271" y="20218"/>
                  <a:pt x="9270" y="20220"/>
                </a:cubicBezTo>
                <a:lnTo>
                  <a:pt x="9263" y="20227"/>
                </a:lnTo>
                <a:lnTo>
                  <a:pt x="9257" y="20235"/>
                </a:lnTo>
                <a:lnTo>
                  <a:pt x="9250" y="20238"/>
                </a:lnTo>
                <a:cubicBezTo>
                  <a:pt x="9249" y="20239"/>
                  <a:pt x="9248" y="20241"/>
                  <a:pt x="9248" y="20243"/>
                </a:cubicBezTo>
                <a:cubicBezTo>
                  <a:pt x="9248" y="20245"/>
                  <a:pt x="9247" y="20247"/>
                  <a:pt x="9249" y="20249"/>
                </a:cubicBezTo>
                <a:lnTo>
                  <a:pt x="9250" y="20251"/>
                </a:lnTo>
                <a:lnTo>
                  <a:pt x="9249" y="20260"/>
                </a:lnTo>
                <a:lnTo>
                  <a:pt x="9247" y="20270"/>
                </a:lnTo>
                <a:lnTo>
                  <a:pt x="9242" y="20284"/>
                </a:lnTo>
                <a:cubicBezTo>
                  <a:pt x="9241" y="20284"/>
                  <a:pt x="9241" y="20285"/>
                  <a:pt x="9240" y="20286"/>
                </a:cubicBezTo>
                <a:cubicBezTo>
                  <a:pt x="9240" y="20287"/>
                  <a:pt x="9240" y="20288"/>
                  <a:pt x="9240" y="20289"/>
                </a:cubicBezTo>
                <a:lnTo>
                  <a:pt x="9242" y="20296"/>
                </a:lnTo>
                <a:cubicBezTo>
                  <a:pt x="9242" y="20296"/>
                  <a:pt x="9242" y="20298"/>
                  <a:pt x="9242" y="20298"/>
                </a:cubicBezTo>
                <a:lnTo>
                  <a:pt x="9243" y="20301"/>
                </a:lnTo>
                <a:lnTo>
                  <a:pt x="9244" y="20302"/>
                </a:lnTo>
                <a:lnTo>
                  <a:pt x="9243" y="20308"/>
                </a:lnTo>
                <a:cubicBezTo>
                  <a:pt x="9242" y="20309"/>
                  <a:pt x="9242" y="20310"/>
                  <a:pt x="9242" y="20311"/>
                </a:cubicBezTo>
                <a:lnTo>
                  <a:pt x="9240" y="20321"/>
                </a:lnTo>
                <a:cubicBezTo>
                  <a:pt x="9240" y="20321"/>
                  <a:pt x="9239" y="20321"/>
                  <a:pt x="9238" y="20322"/>
                </a:cubicBezTo>
                <a:lnTo>
                  <a:pt x="9234" y="20324"/>
                </a:lnTo>
                <a:cubicBezTo>
                  <a:pt x="9232" y="20325"/>
                  <a:pt x="9231" y="20327"/>
                  <a:pt x="9231" y="20330"/>
                </a:cubicBezTo>
                <a:lnTo>
                  <a:pt x="9231" y="20335"/>
                </a:lnTo>
                <a:cubicBezTo>
                  <a:pt x="9231" y="20336"/>
                  <a:pt x="9231" y="20337"/>
                  <a:pt x="9231" y="20338"/>
                </a:cubicBezTo>
                <a:lnTo>
                  <a:pt x="9238" y="20352"/>
                </a:lnTo>
                <a:lnTo>
                  <a:pt x="9240" y="20361"/>
                </a:lnTo>
                <a:lnTo>
                  <a:pt x="9241" y="20369"/>
                </a:lnTo>
                <a:lnTo>
                  <a:pt x="9243" y="20376"/>
                </a:lnTo>
                <a:lnTo>
                  <a:pt x="9248" y="20385"/>
                </a:lnTo>
                <a:lnTo>
                  <a:pt x="9252" y="20391"/>
                </a:lnTo>
                <a:cubicBezTo>
                  <a:pt x="9252" y="20392"/>
                  <a:pt x="9253" y="20393"/>
                  <a:pt x="9254" y="20394"/>
                </a:cubicBezTo>
                <a:lnTo>
                  <a:pt x="9258" y="20396"/>
                </a:lnTo>
                <a:cubicBezTo>
                  <a:pt x="9259" y="20397"/>
                  <a:pt x="9259" y="20397"/>
                  <a:pt x="9260" y="20397"/>
                </a:cubicBezTo>
                <a:lnTo>
                  <a:pt x="9269" y="20397"/>
                </a:lnTo>
                <a:lnTo>
                  <a:pt x="9274" y="20402"/>
                </a:lnTo>
                <a:lnTo>
                  <a:pt x="9284" y="20424"/>
                </a:lnTo>
                <a:cubicBezTo>
                  <a:pt x="9284" y="20425"/>
                  <a:pt x="9284" y="20426"/>
                  <a:pt x="9285" y="20426"/>
                </a:cubicBezTo>
                <a:lnTo>
                  <a:pt x="9290" y="20433"/>
                </a:lnTo>
                <a:cubicBezTo>
                  <a:pt x="9291" y="20434"/>
                  <a:pt x="9292" y="20434"/>
                  <a:pt x="9294" y="20434"/>
                </a:cubicBezTo>
                <a:lnTo>
                  <a:pt x="9304" y="20435"/>
                </a:lnTo>
                <a:lnTo>
                  <a:pt x="9325" y="20431"/>
                </a:lnTo>
                <a:lnTo>
                  <a:pt x="9344" y="20429"/>
                </a:lnTo>
                <a:lnTo>
                  <a:pt x="9363" y="20433"/>
                </a:lnTo>
                <a:lnTo>
                  <a:pt x="9370" y="20437"/>
                </a:lnTo>
                <a:lnTo>
                  <a:pt x="9375" y="20443"/>
                </a:lnTo>
                <a:lnTo>
                  <a:pt x="9377" y="20453"/>
                </a:lnTo>
                <a:cubicBezTo>
                  <a:pt x="9377" y="20453"/>
                  <a:pt x="9377" y="20454"/>
                  <a:pt x="9377" y="20454"/>
                </a:cubicBezTo>
                <a:lnTo>
                  <a:pt x="9379" y="20458"/>
                </a:lnTo>
                <a:cubicBezTo>
                  <a:pt x="9379" y="20459"/>
                  <a:pt x="9380" y="20459"/>
                  <a:pt x="9381" y="20460"/>
                </a:cubicBezTo>
                <a:lnTo>
                  <a:pt x="9383" y="20462"/>
                </a:lnTo>
                <a:cubicBezTo>
                  <a:pt x="9384" y="20463"/>
                  <a:pt x="9386" y="20463"/>
                  <a:pt x="9387" y="20462"/>
                </a:cubicBezTo>
                <a:lnTo>
                  <a:pt x="9389" y="20462"/>
                </a:lnTo>
                <a:cubicBezTo>
                  <a:pt x="9390" y="20462"/>
                  <a:pt x="9390" y="20462"/>
                  <a:pt x="9391" y="20462"/>
                </a:cubicBezTo>
                <a:lnTo>
                  <a:pt x="9393" y="20460"/>
                </a:lnTo>
                <a:lnTo>
                  <a:pt x="9420" y="20465"/>
                </a:lnTo>
                <a:lnTo>
                  <a:pt x="9422" y="20469"/>
                </a:lnTo>
                <a:cubicBezTo>
                  <a:pt x="9422" y="20470"/>
                  <a:pt x="9423" y="20471"/>
                  <a:pt x="9424" y="20471"/>
                </a:cubicBezTo>
                <a:lnTo>
                  <a:pt x="9425" y="20472"/>
                </a:lnTo>
                <a:cubicBezTo>
                  <a:pt x="9425" y="20473"/>
                  <a:pt x="9426" y="20474"/>
                  <a:pt x="9426" y="20474"/>
                </a:cubicBezTo>
                <a:lnTo>
                  <a:pt x="9428" y="20474"/>
                </a:lnTo>
                <a:lnTo>
                  <a:pt x="9431" y="20479"/>
                </a:lnTo>
                <a:cubicBezTo>
                  <a:pt x="9432" y="20480"/>
                  <a:pt x="9433" y="20481"/>
                  <a:pt x="9433" y="20481"/>
                </a:cubicBezTo>
                <a:lnTo>
                  <a:pt x="9438" y="20484"/>
                </a:lnTo>
                <a:lnTo>
                  <a:pt x="9444" y="20499"/>
                </a:lnTo>
                <a:cubicBezTo>
                  <a:pt x="9444" y="20500"/>
                  <a:pt x="9446" y="20502"/>
                  <a:pt x="9447" y="20502"/>
                </a:cubicBezTo>
                <a:lnTo>
                  <a:pt x="9452" y="20505"/>
                </a:lnTo>
                <a:lnTo>
                  <a:pt x="9459" y="20513"/>
                </a:lnTo>
                <a:lnTo>
                  <a:pt x="9469" y="20521"/>
                </a:lnTo>
                <a:lnTo>
                  <a:pt x="9482" y="20534"/>
                </a:lnTo>
                <a:lnTo>
                  <a:pt x="9490" y="20540"/>
                </a:lnTo>
                <a:lnTo>
                  <a:pt x="9500" y="20544"/>
                </a:lnTo>
                <a:lnTo>
                  <a:pt x="9511" y="20547"/>
                </a:lnTo>
                <a:lnTo>
                  <a:pt x="9519" y="20550"/>
                </a:lnTo>
                <a:lnTo>
                  <a:pt x="9525" y="20556"/>
                </a:lnTo>
                <a:lnTo>
                  <a:pt x="9547" y="20583"/>
                </a:lnTo>
                <a:lnTo>
                  <a:pt x="9556" y="20591"/>
                </a:lnTo>
                <a:lnTo>
                  <a:pt x="9566" y="20596"/>
                </a:lnTo>
                <a:lnTo>
                  <a:pt x="9576" y="20598"/>
                </a:lnTo>
                <a:lnTo>
                  <a:pt x="9585" y="20603"/>
                </a:lnTo>
                <a:lnTo>
                  <a:pt x="9599" y="20618"/>
                </a:lnTo>
                <a:cubicBezTo>
                  <a:pt x="9600" y="20618"/>
                  <a:pt x="9601" y="20619"/>
                  <a:pt x="9602" y="20619"/>
                </a:cubicBezTo>
                <a:lnTo>
                  <a:pt x="9613" y="20621"/>
                </a:lnTo>
                <a:cubicBezTo>
                  <a:pt x="9614" y="20621"/>
                  <a:pt x="9615" y="20621"/>
                  <a:pt x="9615" y="20621"/>
                </a:cubicBezTo>
                <a:lnTo>
                  <a:pt x="9619" y="20619"/>
                </a:lnTo>
                <a:lnTo>
                  <a:pt x="9623" y="20615"/>
                </a:lnTo>
                <a:lnTo>
                  <a:pt x="9651" y="20613"/>
                </a:lnTo>
                <a:lnTo>
                  <a:pt x="9659" y="20615"/>
                </a:lnTo>
                <a:lnTo>
                  <a:pt x="9678" y="20626"/>
                </a:lnTo>
                <a:lnTo>
                  <a:pt x="9695" y="20640"/>
                </a:lnTo>
                <a:lnTo>
                  <a:pt x="9717" y="20667"/>
                </a:lnTo>
                <a:lnTo>
                  <a:pt x="9723" y="20678"/>
                </a:lnTo>
                <a:lnTo>
                  <a:pt x="9743" y="20734"/>
                </a:lnTo>
                <a:lnTo>
                  <a:pt x="9747" y="20739"/>
                </a:lnTo>
                <a:cubicBezTo>
                  <a:pt x="9747" y="20740"/>
                  <a:pt x="9748" y="20740"/>
                  <a:pt x="9749" y="20741"/>
                </a:cubicBezTo>
                <a:lnTo>
                  <a:pt x="9769" y="20747"/>
                </a:lnTo>
                <a:cubicBezTo>
                  <a:pt x="9770" y="20748"/>
                  <a:pt x="9771" y="20748"/>
                  <a:pt x="9771" y="20747"/>
                </a:cubicBezTo>
                <a:lnTo>
                  <a:pt x="9773" y="20746"/>
                </a:lnTo>
                <a:lnTo>
                  <a:pt x="9777" y="20750"/>
                </a:lnTo>
                <a:lnTo>
                  <a:pt x="9790" y="20756"/>
                </a:lnTo>
                <a:lnTo>
                  <a:pt x="9792" y="20759"/>
                </a:lnTo>
                <a:lnTo>
                  <a:pt x="9795" y="20765"/>
                </a:lnTo>
                <a:cubicBezTo>
                  <a:pt x="9796" y="20767"/>
                  <a:pt x="9798" y="20768"/>
                  <a:pt x="9799" y="20768"/>
                </a:cubicBezTo>
                <a:lnTo>
                  <a:pt x="9813" y="20771"/>
                </a:lnTo>
                <a:lnTo>
                  <a:pt x="9815" y="20774"/>
                </a:lnTo>
                <a:cubicBezTo>
                  <a:pt x="9816" y="20775"/>
                  <a:pt x="9818" y="20776"/>
                  <a:pt x="9820" y="20776"/>
                </a:cubicBezTo>
                <a:cubicBezTo>
                  <a:pt x="9820" y="20777"/>
                  <a:pt x="9821" y="20778"/>
                  <a:pt x="9822" y="20778"/>
                </a:cubicBezTo>
                <a:cubicBezTo>
                  <a:pt x="9823" y="20779"/>
                  <a:pt x="9825" y="20779"/>
                  <a:pt x="9826" y="20778"/>
                </a:cubicBezTo>
                <a:lnTo>
                  <a:pt x="9842" y="20767"/>
                </a:lnTo>
                <a:lnTo>
                  <a:pt x="9849" y="20767"/>
                </a:lnTo>
                <a:lnTo>
                  <a:pt x="9856" y="20770"/>
                </a:lnTo>
                <a:lnTo>
                  <a:pt x="9866" y="20779"/>
                </a:lnTo>
                <a:lnTo>
                  <a:pt x="9872" y="20782"/>
                </a:lnTo>
                <a:cubicBezTo>
                  <a:pt x="9874" y="20783"/>
                  <a:pt x="9876" y="20783"/>
                  <a:pt x="9877" y="20781"/>
                </a:cubicBezTo>
                <a:lnTo>
                  <a:pt x="9880" y="20779"/>
                </a:lnTo>
                <a:cubicBezTo>
                  <a:pt x="9880" y="20779"/>
                  <a:pt x="9881" y="20778"/>
                  <a:pt x="9881" y="20778"/>
                </a:cubicBezTo>
                <a:lnTo>
                  <a:pt x="9884" y="20780"/>
                </a:lnTo>
                <a:lnTo>
                  <a:pt x="9888" y="20787"/>
                </a:lnTo>
                <a:cubicBezTo>
                  <a:pt x="9888" y="20787"/>
                  <a:pt x="9889" y="20788"/>
                  <a:pt x="9889" y="20789"/>
                </a:cubicBezTo>
                <a:lnTo>
                  <a:pt x="9894" y="20793"/>
                </a:lnTo>
                <a:cubicBezTo>
                  <a:pt x="9894" y="20793"/>
                  <a:pt x="9895" y="20794"/>
                  <a:pt x="9896" y="20794"/>
                </a:cubicBezTo>
                <a:lnTo>
                  <a:pt x="9901" y="20796"/>
                </a:lnTo>
                <a:cubicBezTo>
                  <a:pt x="9901" y="20796"/>
                  <a:pt x="9902" y="20796"/>
                  <a:pt x="9902" y="20796"/>
                </a:cubicBezTo>
                <a:cubicBezTo>
                  <a:pt x="9903" y="20796"/>
                  <a:pt x="9903" y="20796"/>
                  <a:pt x="9903" y="20796"/>
                </a:cubicBezTo>
                <a:lnTo>
                  <a:pt x="9908" y="20794"/>
                </a:lnTo>
                <a:cubicBezTo>
                  <a:pt x="9909" y="20794"/>
                  <a:pt x="9910" y="20793"/>
                  <a:pt x="9911" y="20793"/>
                </a:cubicBezTo>
                <a:lnTo>
                  <a:pt x="9915" y="20786"/>
                </a:lnTo>
                <a:cubicBezTo>
                  <a:pt x="9916" y="20785"/>
                  <a:pt x="9917" y="20784"/>
                  <a:pt x="9917" y="20782"/>
                </a:cubicBezTo>
                <a:lnTo>
                  <a:pt x="9917" y="20777"/>
                </a:lnTo>
                <a:cubicBezTo>
                  <a:pt x="9917" y="20777"/>
                  <a:pt x="9917" y="20776"/>
                  <a:pt x="9917" y="20776"/>
                </a:cubicBezTo>
                <a:lnTo>
                  <a:pt x="9912" y="20750"/>
                </a:lnTo>
                <a:lnTo>
                  <a:pt x="9908" y="20739"/>
                </a:lnTo>
                <a:lnTo>
                  <a:pt x="9908" y="20735"/>
                </a:lnTo>
                <a:lnTo>
                  <a:pt x="9908" y="20734"/>
                </a:lnTo>
                <a:cubicBezTo>
                  <a:pt x="9909" y="20732"/>
                  <a:pt x="9910" y="20731"/>
                  <a:pt x="9910" y="20729"/>
                </a:cubicBezTo>
                <a:lnTo>
                  <a:pt x="9910" y="20725"/>
                </a:lnTo>
                <a:lnTo>
                  <a:pt x="9922" y="20687"/>
                </a:lnTo>
                <a:lnTo>
                  <a:pt x="9926" y="20680"/>
                </a:lnTo>
                <a:lnTo>
                  <a:pt x="9929" y="20678"/>
                </a:lnTo>
                <a:lnTo>
                  <a:pt x="9933" y="20676"/>
                </a:lnTo>
                <a:cubicBezTo>
                  <a:pt x="9934" y="20676"/>
                  <a:pt x="9934" y="20676"/>
                  <a:pt x="9934" y="20675"/>
                </a:cubicBezTo>
                <a:lnTo>
                  <a:pt x="9941" y="20670"/>
                </a:lnTo>
                <a:lnTo>
                  <a:pt x="9946" y="20670"/>
                </a:lnTo>
                <a:cubicBezTo>
                  <a:pt x="9949" y="20670"/>
                  <a:pt x="9951" y="20667"/>
                  <a:pt x="9951" y="20664"/>
                </a:cubicBezTo>
                <a:lnTo>
                  <a:pt x="9951" y="20661"/>
                </a:lnTo>
                <a:cubicBezTo>
                  <a:pt x="9951" y="20661"/>
                  <a:pt x="9950" y="20661"/>
                  <a:pt x="9950" y="20661"/>
                </a:cubicBezTo>
                <a:cubicBezTo>
                  <a:pt x="9951" y="20660"/>
                  <a:pt x="9952" y="20658"/>
                  <a:pt x="9952" y="20657"/>
                </a:cubicBezTo>
                <a:cubicBezTo>
                  <a:pt x="9952" y="20656"/>
                  <a:pt x="9952" y="20655"/>
                  <a:pt x="9952" y="20655"/>
                </a:cubicBezTo>
                <a:lnTo>
                  <a:pt x="9955" y="20653"/>
                </a:lnTo>
                <a:cubicBezTo>
                  <a:pt x="9955" y="20653"/>
                  <a:pt x="9955" y="20654"/>
                  <a:pt x="9955" y="20654"/>
                </a:cubicBezTo>
                <a:lnTo>
                  <a:pt x="9957" y="20656"/>
                </a:lnTo>
                <a:cubicBezTo>
                  <a:pt x="9959" y="20657"/>
                  <a:pt x="9960" y="20656"/>
                  <a:pt x="9962" y="20655"/>
                </a:cubicBezTo>
                <a:lnTo>
                  <a:pt x="9964" y="20654"/>
                </a:lnTo>
                <a:cubicBezTo>
                  <a:pt x="9966" y="20653"/>
                  <a:pt x="9967" y="20651"/>
                  <a:pt x="9967" y="20648"/>
                </a:cubicBezTo>
                <a:lnTo>
                  <a:pt x="9966" y="20641"/>
                </a:lnTo>
                <a:cubicBezTo>
                  <a:pt x="9966" y="20641"/>
                  <a:pt x="9966" y="20640"/>
                  <a:pt x="9966" y="20639"/>
                </a:cubicBezTo>
                <a:lnTo>
                  <a:pt x="9963" y="20634"/>
                </a:lnTo>
                <a:cubicBezTo>
                  <a:pt x="9963" y="20633"/>
                  <a:pt x="9962" y="20632"/>
                  <a:pt x="9961" y="20632"/>
                </a:cubicBezTo>
                <a:lnTo>
                  <a:pt x="9959" y="20630"/>
                </a:lnTo>
                <a:cubicBezTo>
                  <a:pt x="9959" y="20630"/>
                  <a:pt x="9959" y="20629"/>
                  <a:pt x="9959" y="20629"/>
                </a:cubicBezTo>
                <a:lnTo>
                  <a:pt x="9960" y="20619"/>
                </a:lnTo>
                <a:cubicBezTo>
                  <a:pt x="9961" y="20619"/>
                  <a:pt x="9961" y="20618"/>
                  <a:pt x="9960" y="20617"/>
                </a:cubicBezTo>
                <a:lnTo>
                  <a:pt x="9959" y="20611"/>
                </a:lnTo>
                <a:cubicBezTo>
                  <a:pt x="9959" y="20610"/>
                  <a:pt x="9958" y="20608"/>
                  <a:pt x="9957" y="20607"/>
                </a:cubicBezTo>
                <a:lnTo>
                  <a:pt x="9953" y="20604"/>
                </a:lnTo>
                <a:cubicBezTo>
                  <a:pt x="9953" y="20604"/>
                  <a:pt x="9952" y="20603"/>
                  <a:pt x="9952" y="20603"/>
                </a:cubicBezTo>
                <a:lnTo>
                  <a:pt x="9947" y="20602"/>
                </a:lnTo>
                <a:lnTo>
                  <a:pt x="9944" y="20601"/>
                </a:lnTo>
                <a:lnTo>
                  <a:pt x="9942" y="20598"/>
                </a:lnTo>
                <a:cubicBezTo>
                  <a:pt x="9944" y="20597"/>
                  <a:pt x="9945" y="20595"/>
                  <a:pt x="9945" y="20593"/>
                </a:cubicBezTo>
                <a:lnTo>
                  <a:pt x="9945" y="20590"/>
                </a:lnTo>
                <a:cubicBezTo>
                  <a:pt x="9945" y="20588"/>
                  <a:pt x="9944" y="20585"/>
                  <a:pt x="9943" y="20584"/>
                </a:cubicBezTo>
                <a:lnTo>
                  <a:pt x="9940" y="20581"/>
                </a:lnTo>
                <a:cubicBezTo>
                  <a:pt x="9938" y="20580"/>
                  <a:pt x="9935" y="20581"/>
                  <a:pt x="9934" y="20582"/>
                </a:cubicBezTo>
                <a:lnTo>
                  <a:pt x="9932" y="20580"/>
                </a:lnTo>
                <a:lnTo>
                  <a:pt x="9930" y="20572"/>
                </a:lnTo>
                <a:lnTo>
                  <a:pt x="9931" y="20570"/>
                </a:lnTo>
                <a:cubicBezTo>
                  <a:pt x="9931" y="20571"/>
                  <a:pt x="9931" y="20571"/>
                  <a:pt x="9932" y="20572"/>
                </a:cubicBezTo>
                <a:cubicBezTo>
                  <a:pt x="9934" y="20573"/>
                  <a:pt x="9936" y="20572"/>
                  <a:pt x="9938" y="20569"/>
                </a:cubicBezTo>
                <a:lnTo>
                  <a:pt x="9940" y="20564"/>
                </a:lnTo>
                <a:cubicBezTo>
                  <a:pt x="9941" y="20566"/>
                  <a:pt x="9942" y="20566"/>
                  <a:pt x="9944" y="20567"/>
                </a:cubicBezTo>
                <a:cubicBezTo>
                  <a:pt x="9946" y="20566"/>
                  <a:pt x="9949" y="20564"/>
                  <a:pt x="9949" y="20560"/>
                </a:cubicBezTo>
                <a:cubicBezTo>
                  <a:pt x="9949" y="20559"/>
                  <a:pt x="9949" y="20557"/>
                  <a:pt x="9948" y="20556"/>
                </a:cubicBezTo>
                <a:lnTo>
                  <a:pt x="9947" y="20548"/>
                </a:lnTo>
                <a:cubicBezTo>
                  <a:pt x="9946" y="20548"/>
                  <a:pt x="9946" y="20547"/>
                  <a:pt x="9946" y="20547"/>
                </a:cubicBezTo>
                <a:lnTo>
                  <a:pt x="9942" y="20540"/>
                </a:lnTo>
                <a:cubicBezTo>
                  <a:pt x="9942" y="20540"/>
                  <a:pt x="9941" y="20539"/>
                  <a:pt x="9941" y="20539"/>
                </a:cubicBezTo>
                <a:lnTo>
                  <a:pt x="9936" y="20534"/>
                </a:lnTo>
                <a:cubicBezTo>
                  <a:pt x="9935" y="20534"/>
                  <a:pt x="9934" y="20534"/>
                  <a:pt x="9934" y="20534"/>
                </a:cubicBezTo>
                <a:lnTo>
                  <a:pt x="9926" y="20531"/>
                </a:lnTo>
                <a:lnTo>
                  <a:pt x="9910" y="20520"/>
                </a:lnTo>
                <a:lnTo>
                  <a:pt x="9907" y="20509"/>
                </a:lnTo>
                <a:lnTo>
                  <a:pt x="9906" y="20471"/>
                </a:lnTo>
                <a:lnTo>
                  <a:pt x="9907" y="20464"/>
                </a:lnTo>
                <a:lnTo>
                  <a:pt x="9908" y="20458"/>
                </a:lnTo>
                <a:lnTo>
                  <a:pt x="9912" y="20449"/>
                </a:lnTo>
                <a:lnTo>
                  <a:pt x="9924" y="20431"/>
                </a:lnTo>
                <a:cubicBezTo>
                  <a:pt x="9924" y="20430"/>
                  <a:pt x="9924" y="20429"/>
                  <a:pt x="9924" y="20428"/>
                </a:cubicBezTo>
                <a:lnTo>
                  <a:pt x="9933" y="20392"/>
                </a:lnTo>
                <a:lnTo>
                  <a:pt x="9933" y="20385"/>
                </a:lnTo>
                <a:lnTo>
                  <a:pt x="9934" y="20383"/>
                </a:lnTo>
                <a:lnTo>
                  <a:pt x="9936" y="20380"/>
                </a:lnTo>
                <a:cubicBezTo>
                  <a:pt x="9937" y="20379"/>
                  <a:pt x="9937" y="20378"/>
                  <a:pt x="9938" y="20378"/>
                </a:cubicBezTo>
                <a:lnTo>
                  <a:pt x="9938" y="20373"/>
                </a:lnTo>
                <a:cubicBezTo>
                  <a:pt x="9939" y="20373"/>
                  <a:pt x="9939" y="20371"/>
                  <a:pt x="9939" y="20370"/>
                </a:cubicBezTo>
                <a:lnTo>
                  <a:pt x="9938" y="20365"/>
                </a:lnTo>
                <a:cubicBezTo>
                  <a:pt x="9938" y="20365"/>
                  <a:pt x="9938" y="20364"/>
                  <a:pt x="9938" y="20364"/>
                </a:cubicBezTo>
                <a:lnTo>
                  <a:pt x="9936" y="20357"/>
                </a:lnTo>
                <a:lnTo>
                  <a:pt x="9935" y="20356"/>
                </a:lnTo>
                <a:lnTo>
                  <a:pt x="9943" y="20340"/>
                </a:lnTo>
                <a:lnTo>
                  <a:pt x="9948" y="20334"/>
                </a:lnTo>
                <a:cubicBezTo>
                  <a:pt x="9949" y="20333"/>
                  <a:pt x="9949" y="20333"/>
                  <a:pt x="9950" y="20332"/>
                </a:cubicBezTo>
                <a:lnTo>
                  <a:pt x="9954" y="20323"/>
                </a:lnTo>
                <a:lnTo>
                  <a:pt x="9959" y="20311"/>
                </a:lnTo>
                <a:lnTo>
                  <a:pt x="9981" y="20267"/>
                </a:lnTo>
                <a:lnTo>
                  <a:pt x="10007" y="20223"/>
                </a:lnTo>
                <a:cubicBezTo>
                  <a:pt x="10008" y="20223"/>
                  <a:pt x="10008" y="20222"/>
                  <a:pt x="10008" y="20221"/>
                </a:cubicBezTo>
                <a:lnTo>
                  <a:pt x="10014" y="20202"/>
                </a:lnTo>
                <a:lnTo>
                  <a:pt x="10027" y="20176"/>
                </a:lnTo>
                <a:cubicBezTo>
                  <a:pt x="10028" y="20174"/>
                  <a:pt x="10028" y="20172"/>
                  <a:pt x="10027" y="20170"/>
                </a:cubicBezTo>
                <a:cubicBezTo>
                  <a:pt x="10027" y="20168"/>
                  <a:pt x="10025" y="20168"/>
                  <a:pt x="10025" y="20167"/>
                </a:cubicBezTo>
                <a:lnTo>
                  <a:pt x="10028" y="20162"/>
                </a:lnTo>
                <a:lnTo>
                  <a:pt x="10036" y="20154"/>
                </a:lnTo>
                <a:lnTo>
                  <a:pt x="10032" y="20161"/>
                </a:lnTo>
                <a:cubicBezTo>
                  <a:pt x="10031" y="20162"/>
                  <a:pt x="10031" y="20164"/>
                  <a:pt x="10032" y="20166"/>
                </a:cubicBezTo>
                <a:lnTo>
                  <a:pt x="10033" y="20180"/>
                </a:lnTo>
                <a:lnTo>
                  <a:pt x="10035" y="20188"/>
                </a:lnTo>
                <a:lnTo>
                  <a:pt x="10035" y="20195"/>
                </a:lnTo>
                <a:lnTo>
                  <a:pt x="10034" y="20200"/>
                </a:lnTo>
                <a:lnTo>
                  <a:pt x="10031" y="20207"/>
                </a:lnTo>
                <a:cubicBezTo>
                  <a:pt x="10031" y="20207"/>
                  <a:pt x="10030" y="20208"/>
                  <a:pt x="10030" y="20209"/>
                </a:cubicBezTo>
                <a:lnTo>
                  <a:pt x="10030" y="20215"/>
                </a:lnTo>
                <a:cubicBezTo>
                  <a:pt x="10029" y="20216"/>
                  <a:pt x="10029" y="20217"/>
                  <a:pt x="10030" y="20218"/>
                </a:cubicBezTo>
                <a:lnTo>
                  <a:pt x="10032" y="20227"/>
                </a:lnTo>
                <a:lnTo>
                  <a:pt x="10037" y="20235"/>
                </a:lnTo>
                <a:lnTo>
                  <a:pt x="10035" y="20238"/>
                </a:lnTo>
                <a:cubicBezTo>
                  <a:pt x="10034" y="20239"/>
                  <a:pt x="10033" y="20240"/>
                  <a:pt x="10033" y="20242"/>
                </a:cubicBezTo>
                <a:lnTo>
                  <a:pt x="10032" y="20249"/>
                </a:lnTo>
                <a:cubicBezTo>
                  <a:pt x="10032" y="20250"/>
                  <a:pt x="10032" y="20251"/>
                  <a:pt x="10033" y="20252"/>
                </a:cubicBezTo>
                <a:lnTo>
                  <a:pt x="10035" y="20260"/>
                </a:lnTo>
                <a:cubicBezTo>
                  <a:pt x="10036" y="20261"/>
                  <a:pt x="10036" y="20261"/>
                  <a:pt x="10036" y="20262"/>
                </a:cubicBezTo>
                <a:lnTo>
                  <a:pt x="10042" y="20272"/>
                </a:lnTo>
                <a:lnTo>
                  <a:pt x="10047" y="20277"/>
                </a:lnTo>
                <a:lnTo>
                  <a:pt x="10053" y="20283"/>
                </a:lnTo>
                <a:lnTo>
                  <a:pt x="10061" y="20287"/>
                </a:lnTo>
                <a:lnTo>
                  <a:pt x="10068" y="20289"/>
                </a:lnTo>
                <a:cubicBezTo>
                  <a:pt x="10068" y="20290"/>
                  <a:pt x="10068" y="20290"/>
                  <a:pt x="10069" y="20290"/>
                </a:cubicBezTo>
                <a:lnTo>
                  <a:pt x="10113" y="20287"/>
                </a:lnTo>
                <a:lnTo>
                  <a:pt x="10127" y="20292"/>
                </a:lnTo>
                <a:cubicBezTo>
                  <a:pt x="10129" y="20292"/>
                  <a:pt x="10130" y="20292"/>
                  <a:pt x="10131" y="20292"/>
                </a:cubicBezTo>
                <a:lnTo>
                  <a:pt x="10133" y="20290"/>
                </a:lnTo>
                <a:lnTo>
                  <a:pt x="10145" y="20287"/>
                </a:lnTo>
                <a:cubicBezTo>
                  <a:pt x="10146" y="20287"/>
                  <a:pt x="10147" y="20287"/>
                  <a:pt x="10147" y="20286"/>
                </a:cubicBezTo>
                <a:lnTo>
                  <a:pt x="10151" y="20282"/>
                </a:lnTo>
                <a:lnTo>
                  <a:pt x="10155" y="20278"/>
                </a:lnTo>
                <a:lnTo>
                  <a:pt x="10158" y="20272"/>
                </a:lnTo>
                <a:lnTo>
                  <a:pt x="10161" y="20266"/>
                </a:lnTo>
                <a:lnTo>
                  <a:pt x="10165" y="20253"/>
                </a:lnTo>
                <a:lnTo>
                  <a:pt x="10171" y="20211"/>
                </a:lnTo>
                <a:lnTo>
                  <a:pt x="10175" y="20199"/>
                </a:lnTo>
                <a:lnTo>
                  <a:pt x="10208" y="20146"/>
                </a:lnTo>
                <a:lnTo>
                  <a:pt x="10216" y="20137"/>
                </a:lnTo>
                <a:lnTo>
                  <a:pt x="10238" y="20123"/>
                </a:lnTo>
                <a:lnTo>
                  <a:pt x="10247" y="20119"/>
                </a:lnTo>
                <a:cubicBezTo>
                  <a:pt x="10247" y="20118"/>
                  <a:pt x="10248" y="20118"/>
                  <a:pt x="10249" y="20118"/>
                </a:cubicBezTo>
                <a:lnTo>
                  <a:pt x="10255" y="20111"/>
                </a:lnTo>
                <a:lnTo>
                  <a:pt x="10257" y="20110"/>
                </a:lnTo>
                <a:cubicBezTo>
                  <a:pt x="10258" y="20109"/>
                  <a:pt x="10259" y="20109"/>
                  <a:pt x="10259" y="20107"/>
                </a:cubicBezTo>
                <a:lnTo>
                  <a:pt x="10262" y="20102"/>
                </a:lnTo>
                <a:lnTo>
                  <a:pt x="10272" y="20090"/>
                </a:lnTo>
                <a:cubicBezTo>
                  <a:pt x="10272" y="20090"/>
                  <a:pt x="10273" y="20089"/>
                  <a:pt x="10273" y="20088"/>
                </a:cubicBezTo>
                <a:lnTo>
                  <a:pt x="10275" y="20083"/>
                </a:lnTo>
                <a:cubicBezTo>
                  <a:pt x="10275" y="20082"/>
                  <a:pt x="10276" y="20081"/>
                  <a:pt x="10276" y="20081"/>
                </a:cubicBezTo>
                <a:lnTo>
                  <a:pt x="10278" y="20050"/>
                </a:lnTo>
                <a:lnTo>
                  <a:pt x="10277" y="20039"/>
                </a:lnTo>
                <a:lnTo>
                  <a:pt x="10273" y="20012"/>
                </a:lnTo>
                <a:lnTo>
                  <a:pt x="10270" y="19982"/>
                </a:lnTo>
                <a:lnTo>
                  <a:pt x="10271" y="19975"/>
                </a:lnTo>
                <a:cubicBezTo>
                  <a:pt x="10271" y="19973"/>
                  <a:pt x="10270" y="19971"/>
                  <a:pt x="10269" y="19970"/>
                </a:cubicBezTo>
                <a:cubicBezTo>
                  <a:pt x="10269" y="19969"/>
                  <a:pt x="10268" y="19969"/>
                  <a:pt x="10268" y="19968"/>
                </a:cubicBezTo>
                <a:lnTo>
                  <a:pt x="10268" y="19967"/>
                </a:lnTo>
                <a:lnTo>
                  <a:pt x="10268" y="19962"/>
                </a:lnTo>
                <a:lnTo>
                  <a:pt x="10273" y="19951"/>
                </a:lnTo>
                <a:cubicBezTo>
                  <a:pt x="10274" y="19951"/>
                  <a:pt x="10274" y="19949"/>
                  <a:pt x="10274" y="19949"/>
                </a:cubicBezTo>
                <a:lnTo>
                  <a:pt x="10276" y="19938"/>
                </a:lnTo>
                <a:lnTo>
                  <a:pt x="10278" y="19935"/>
                </a:lnTo>
                <a:lnTo>
                  <a:pt x="10284" y="19929"/>
                </a:lnTo>
                <a:lnTo>
                  <a:pt x="10298" y="19919"/>
                </a:lnTo>
                <a:cubicBezTo>
                  <a:pt x="10299" y="19918"/>
                  <a:pt x="10299" y="19918"/>
                  <a:pt x="10299" y="19917"/>
                </a:cubicBezTo>
                <a:lnTo>
                  <a:pt x="10304" y="19912"/>
                </a:lnTo>
                <a:lnTo>
                  <a:pt x="10312" y="19903"/>
                </a:lnTo>
                <a:lnTo>
                  <a:pt x="10339" y="19888"/>
                </a:lnTo>
                <a:lnTo>
                  <a:pt x="10362" y="19880"/>
                </a:lnTo>
                <a:lnTo>
                  <a:pt x="10367" y="19879"/>
                </a:lnTo>
                <a:lnTo>
                  <a:pt x="10372" y="19880"/>
                </a:lnTo>
                <a:lnTo>
                  <a:pt x="10374" y="19882"/>
                </a:lnTo>
                <a:lnTo>
                  <a:pt x="10380" y="19890"/>
                </a:lnTo>
                <a:cubicBezTo>
                  <a:pt x="10382" y="19893"/>
                  <a:pt x="10384" y="19894"/>
                  <a:pt x="10386" y="19892"/>
                </a:cubicBezTo>
                <a:lnTo>
                  <a:pt x="10391" y="19888"/>
                </a:lnTo>
                <a:lnTo>
                  <a:pt x="10396" y="19886"/>
                </a:lnTo>
                <a:lnTo>
                  <a:pt x="10398" y="19886"/>
                </a:lnTo>
                <a:lnTo>
                  <a:pt x="10400" y="19891"/>
                </a:lnTo>
                <a:cubicBezTo>
                  <a:pt x="10400" y="19894"/>
                  <a:pt x="10401" y="19895"/>
                  <a:pt x="10403" y="19895"/>
                </a:cubicBezTo>
                <a:cubicBezTo>
                  <a:pt x="10405" y="19896"/>
                  <a:pt x="10407" y="19894"/>
                  <a:pt x="10408" y="19892"/>
                </a:cubicBezTo>
                <a:lnTo>
                  <a:pt x="10412" y="19885"/>
                </a:lnTo>
                <a:lnTo>
                  <a:pt x="10414" y="19882"/>
                </a:lnTo>
                <a:lnTo>
                  <a:pt x="10415" y="19881"/>
                </a:lnTo>
                <a:cubicBezTo>
                  <a:pt x="10415" y="19880"/>
                  <a:pt x="10416" y="19880"/>
                  <a:pt x="10416" y="19879"/>
                </a:cubicBezTo>
                <a:lnTo>
                  <a:pt x="10424" y="19869"/>
                </a:lnTo>
                <a:cubicBezTo>
                  <a:pt x="10426" y="19868"/>
                  <a:pt x="10426" y="19866"/>
                  <a:pt x="10426" y="19864"/>
                </a:cubicBezTo>
                <a:lnTo>
                  <a:pt x="10426" y="19862"/>
                </a:lnTo>
                <a:lnTo>
                  <a:pt x="10426" y="19848"/>
                </a:lnTo>
                <a:lnTo>
                  <a:pt x="10433" y="19841"/>
                </a:lnTo>
                <a:cubicBezTo>
                  <a:pt x="10434" y="19840"/>
                  <a:pt x="10435" y="19837"/>
                  <a:pt x="10434" y="19835"/>
                </a:cubicBezTo>
                <a:cubicBezTo>
                  <a:pt x="10434" y="19832"/>
                  <a:pt x="10432" y="19830"/>
                  <a:pt x="10430" y="19830"/>
                </a:cubicBezTo>
                <a:lnTo>
                  <a:pt x="10421" y="19826"/>
                </a:lnTo>
                <a:lnTo>
                  <a:pt x="10414" y="19810"/>
                </a:lnTo>
                <a:lnTo>
                  <a:pt x="10414" y="19799"/>
                </a:lnTo>
                <a:lnTo>
                  <a:pt x="10418" y="19776"/>
                </a:lnTo>
                <a:lnTo>
                  <a:pt x="10419" y="19763"/>
                </a:lnTo>
                <a:cubicBezTo>
                  <a:pt x="10419" y="19762"/>
                  <a:pt x="10419" y="19761"/>
                  <a:pt x="10419" y="19760"/>
                </a:cubicBezTo>
                <a:lnTo>
                  <a:pt x="10419" y="19755"/>
                </a:lnTo>
                <a:cubicBezTo>
                  <a:pt x="10418" y="19755"/>
                  <a:pt x="10418" y="19754"/>
                  <a:pt x="10418" y="19754"/>
                </a:cubicBezTo>
                <a:lnTo>
                  <a:pt x="10414" y="19746"/>
                </a:lnTo>
                <a:lnTo>
                  <a:pt x="10412" y="19742"/>
                </a:lnTo>
                <a:lnTo>
                  <a:pt x="10412" y="19738"/>
                </a:lnTo>
                <a:lnTo>
                  <a:pt x="10414" y="19712"/>
                </a:lnTo>
                <a:lnTo>
                  <a:pt x="10422" y="19684"/>
                </a:lnTo>
                <a:cubicBezTo>
                  <a:pt x="10423" y="19682"/>
                  <a:pt x="10423" y="19680"/>
                  <a:pt x="10422" y="19679"/>
                </a:cubicBezTo>
                <a:cubicBezTo>
                  <a:pt x="10421" y="19677"/>
                  <a:pt x="10420" y="19675"/>
                  <a:pt x="10418" y="19675"/>
                </a:cubicBezTo>
                <a:lnTo>
                  <a:pt x="10410" y="19674"/>
                </a:lnTo>
                <a:lnTo>
                  <a:pt x="10403" y="19670"/>
                </a:lnTo>
                <a:lnTo>
                  <a:pt x="10396" y="19663"/>
                </a:lnTo>
                <a:lnTo>
                  <a:pt x="10391" y="19656"/>
                </a:lnTo>
                <a:lnTo>
                  <a:pt x="10388" y="19649"/>
                </a:lnTo>
                <a:lnTo>
                  <a:pt x="10385" y="19645"/>
                </a:lnTo>
                <a:cubicBezTo>
                  <a:pt x="10385" y="19644"/>
                  <a:pt x="10384" y="19644"/>
                  <a:pt x="10383" y="19644"/>
                </a:cubicBezTo>
                <a:lnTo>
                  <a:pt x="10379" y="19640"/>
                </a:lnTo>
                <a:cubicBezTo>
                  <a:pt x="10379" y="19640"/>
                  <a:pt x="10378" y="19640"/>
                  <a:pt x="10377" y="19640"/>
                </a:cubicBezTo>
                <a:lnTo>
                  <a:pt x="10372" y="19640"/>
                </a:lnTo>
                <a:lnTo>
                  <a:pt x="10368" y="19638"/>
                </a:lnTo>
                <a:lnTo>
                  <a:pt x="10357" y="19625"/>
                </a:lnTo>
                <a:lnTo>
                  <a:pt x="10342" y="19616"/>
                </a:lnTo>
                <a:lnTo>
                  <a:pt x="10341" y="19610"/>
                </a:lnTo>
                <a:cubicBezTo>
                  <a:pt x="10340" y="19609"/>
                  <a:pt x="10340" y="19609"/>
                  <a:pt x="10340" y="19608"/>
                </a:cubicBezTo>
                <a:lnTo>
                  <a:pt x="10335" y="19601"/>
                </a:lnTo>
                <a:lnTo>
                  <a:pt x="10330" y="19595"/>
                </a:lnTo>
                <a:lnTo>
                  <a:pt x="10327" y="19592"/>
                </a:lnTo>
                <a:cubicBezTo>
                  <a:pt x="10326" y="19592"/>
                  <a:pt x="10326" y="19591"/>
                  <a:pt x="10325" y="19591"/>
                </a:cubicBezTo>
                <a:lnTo>
                  <a:pt x="10317" y="19588"/>
                </a:lnTo>
                <a:cubicBezTo>
                  <a:pt x="10317" y="19588"/>
                  <a:pt x="10316" y="19588"/>
                  <a:pt x="10316" y="19588"/>
                </a:cubicBezTo>
                <a:lnTo>
                  <a:pt x="10285" y="19585"/>
                </a:lnTo>
                <a:lnTo>
                  <a:pt x="10279" y="19581"/>
                </a:lnTo>
                <a:lnTo>
                  <a:pt x="10268" y="19573"/>
                </a:lnTo>
                <a:lnTo>
                  <a:pt x="10263" y="19564"/>
                </a:lnTo>
                <a:lnTo>
                  <a:pt x="10265" y="19557"/>
                </a:lnTo>
                <a:cubicBezTo>
                  <a:pt x="10265" y="19556"/>
                  <a:pt x="10266" y="19556"/>
                  <a:pt x="10266" y="19555"/>
                </a:cubicBezTo>
                <a:lnTo>
                  <a:pt x="10266" y="19552"/>
                </a:lnTo>
                <a:cubicBezTo>
                  <a:pt x="10266" y="19551"/>
                  <a:pt x="10265" y="19549"/>
                  <a:pt x="10264" y="19548"/>
                </a:cubicBezTo>
                <a:lnTo>
                  <a:pt x="10258" y="19539"/>
                </a:lnTo>
                <a:lnTo>
                  <a:pt x="10256" y="19529"/>
                </a:lnTo>
                <a:lnTo>
                  <a:pt x="10256" y="19519"/>
                </a:lnTo>
                <a:lnTo>
                  <a:pt x="10260" y="19507"/>
                </a:lnTo>
                <a:lnTo>
                  <a:pt x="10268" y="19488"/>
                </a:lnTo>
                <a:lnTo>
                  <a:pt x="10279" y="19475"/>
                </a:lnTo>
                <a:cubicBezTo>
                  <a:pt x="10279" y="19474"/>
                  <a:pt x="10280" y="19474"/>
                  <a:pt x="10280" y="19473"/>
                </a:cubicBezTo>
                <a:lnTo>
                  <a:pt x="10283" y="19465"/>
                </a:lnTo>
                <a:lnTo>
                  <a:pt x="10287" y="19462"/>
                </a:lnTo>
                <a:cubicBezTo>
                  <a:pt x="10287" y="19461"/>
                  <a:pt x="10288" y="19461"/>
                  <a:pt x="10288" y="19460"/>
                </a:cubicBezTo>
                <a:lnTo>
                  <a:pt x="10290" y="19454"/>
                </a:lnTo>
                <a:cubicBezTo>
                  <a:pt x="10291" y="19453"/>
                  <a:pt x="10291" y="19451"/>
                  <a:pt x="10290" y="19449"/>
                </a:cubicBezTo>
                <a:lnTo>
                  <a:pt x="10287" y="19437"/>
                </a:lnTo>
                <a:lnTo>
                  <a:pt x="10283" y="19422"/>
                </a:lnTo>
                <a:lnTo>
                  <a:pt x="10283" y="19418"/>
                </a:lnTo>
                <a:lnTo>
                  <a:pt x="10284" y="19404"/>
                </a:lnTo>
                <a:lnTo>
                  <a:pt x="10288" y="19397"/>
                </a:lnTo>
                <a:lnTo>
                  <a:pt x="10301" y="19382"/>
                </a:lnTo>
                <a:cubicBezTo>
                  <a:pt x="10302" y="19381"/>
                  <a:pt x="10302" y="19381"/>
                  <a:pt x="10302" y="19380"/>
                </a:cubicBezTo>
                <a:lnTo>
                  <a:pt x="10311" y="19361"/>
                </a:lnTo>
                <a:lnTo>
                  <a:pt x="10313" y="19360"/>
                </a:lnTo>
                <a:cubicBezTo>
                  <a:pt x="10314" y="19359"/>
                  <a:pt x="10315" y="19358"/>
                  <a:pt x="10315" y="19357"/>
                </a:cubicBezTo>
                <a:lnTo>
                  <a:pt x="10317" y="19352"/>
                </a:lnTo>
                <a:lnTo>
                  <a:pt x="10323" y="19328"/>
                </a:lnTo>
                <a:lnTo>
                  <a:pt x="10328" y="19315"/>
                </a:lnTo>
                <a:lnTo>
                  <a:pt x="10360" y="19257"/>
                </a:lnTo>
                <a:lnTo>
                  <a:pt x="10375" y="19238"/>
                </a:lnTo>
                <a:lnTo>
                  <a:pt x="10391" y="19228"/>
                </a:lnTo>
                <a:lnTo>
                  <a:pt x="10408" y="19229"/>
                </a:lnTo>
                <a:lnTo>
                  <a:pt x="10410" y="19230"/>
                </a:lnTo>
                <a:cubicBezTo>
                  <a:pt x="10410" y="19231"/>
                  <a:pt x="10411" y="19230"/>
                  <a:pt x="10412" y="19230"/>
                </a:cubicBezTo>
                <a:lnTo>
                  <a:pt x="10416" y="19230"/>
                </a:lnTo>
                <a:lnTo>
                  <a:pt x="10419" y="19238"/>
                </a:lnTo>
                <a:cubicBezTo>
                  <a:pt x="10420" y="19240"/>
                  <a:pt x="10420" y="19240"/>
                  <a:pt x="10421" y="19241"/>
                </a:cubicBezTo>
                <a:lnTo>
                  <a:pt x="10423" y="19242"/>
                </a:lnTo>
                <a:cubicBezTo>
                  <a:pt x="10424" y="19243"/>
                  <a:pt x="10426" y="19244"/>
                  <a:pt x="10427" y="19243"/>
                </a:cubicBezTo>
                <a:lnTo>
                  <a:pt x="10430" y="19242"/>
                </a:lnTo>
                <a:cubicBezTo>
                  <a:pt x="10430" y="19243"/>
                  <a:pt x="10431" y="19243"/>
                  <a:pt x="10431" y="19244"/>
                </a:cubicBezTo>
                <a:lnTo>
                  <a:pt x="10434" y="19249"/>
                </a:lnTo>
                <a:lnTo>
                  <a:pt x="10431" y="19254"/>
                </a:lnTo>
                <a:lnTo>
                  <a:pt x="10426" y="19257"/>
                </a:lnTo>
                <a:cubicBezTo>
                  <a:pt x="10425" y="19258"/>
                  <a:pt x="10423" y="19259"/>
                  <a:pt x="10423" y="19261"/>
                </a:cubicBezTo>
                <a:cubicBezTo>
                  <a:pt x="10423" y="19263"/>
                  <a:pt x="10423" y="19264"/>
                  <a:pt x="10424" y="19266"/>
                </a:cubicBezTo>
                <a:lnTo>
                  <a:pt x="10427" y="19272"/>
                </a:lnTo>
                <a:cubicBezTo>
                  <a:pt x="10427" y="19273"/>
                  <a:pt x="10428" y="19273"/>
                  <a:pt x="10429" y="19274"/>
                </a:cubicBezTo>
                <a:lnTo>
                  <a:pt x="10436" y="19279"/>
                </a:lnTo>
                <a:lnTo>
                  <a:pt x="10450" y="19285"/>
                </a:lnTo>
                <a:lnTo>
                  <a:pt x="10463" y="19295"/>
                </a:lnTo>
                <a:cubicBezTo>
                  <a:pt x="10463" y="19295"/>
                  <a:pt x="10464" y="19296"/>
                  <a:pt x="10464" y="19296"/>
                </a:cubicBezTo>
                <a:lnTo>
                  <a:pt x="10468" y="19297"/>
                </a:lnTo>
                <a:lnTo>
                  <a:pt x="10473" y="19303"/>
                </a:lnTo>
                <a:lnTo>
                  <a:pt x="10475" y="19305"/>
                </a:lnTo>
                <a:cubicBezTo>
                  <a:pt x="10476" y="19305"/>
                  <a:pt x="10476" y="19306"/>
                  <a:pt x="10477" y="19306"/>
                </a:cubicBezTo>
                <a:lnTo>
                  <a:pt x="10481" y="19306"/>
                </a:lnTo>
                <a:lnTo>
                  <a:pt x="10485" y="19306"/>
                </a:lnTo>
                <a:lnTo>
                  <a:pt x="10499" y="19315"/>
                </a:lnTo>
                <a:cubicBezTo>
                  <a:pt x="10500" y="19316"/>
                  <a:pt x="10499" y="19316"/>
                  <a:pt x="10500" y="19316"/>
                </a:cubicBezTo>
                <a:lnTo>
                  <a:pt x="10506" y="19318"/>
                </a:lnTo>
                <a:lnTo>
                  <a:pt x="10589" y="19323"/>
                </a:lnTo>
                <a:lnTo>
                  <a:pt x="10591" y="19324"/>
                </a:lnTo>
                <a:lnTo>
                  <a:pt x="10598" y="19331"/>
                </a:lnTo>
                <a:cubicBezTo>
                  <a:pt x="10597" y="19334"/>
                  <a:pt x="10598" y="19337"/>
                  <a:pt x="10599" y="19339"/>
                </a:cubicBezTo>
                <a:lnTo>
                  <a:pt x="10601" y="19341"/>
                </a:lnTo>
                <a:lnTo>
                  <a:pt x="10602" y="19344"/>
                </a:lnTo>
                <a:lnTo>
                  <a:pt x="10603" y="19358"/>
                </a:lnTo>
                <a:cubicBezTo>
                  <a:pt x="10603" y="19359"/>
                  <a:pt x="10602" y="19359"/>
                  <a:pt x="10603" y="19360"/>
                </a:cubicBezTo>
                <a:lnTo>
                  <a:pt x="10605" y="19366"/>
                </a:lnTo>
                <a:cubicBezTo>
                  <a:pt x="10605" y="19367"/>
                  <a:pt x="10605" y="19368"/>
                  <a:pt x="10606" y="19369"/>
                </a:cubicBezTo>
                <a:lnTo>
                  <a:pt x="10610" y="19374"/>
                </a:lnTo>
                <a:lnTo>
                  <a:pt x="10616" y="19381"/>
                </a:lnTo>
                <a:lnTo>
                  <a:pt x="10623" y="19390"/>
                </a:lnTo>
                <a:lnTo>
                  <a:pt x="10625" y="19398"/>
                </a:lnTo>
                <a:lnTo>
                  <a:pt x="10624" y="19402"/>
                </a:lnTo>
                <a:lnTo>
                  <a:pt x="10617" y="19408"/>
                </a:lnTo>
                <a:cubicBezTo>
                  <a:pt x="10616" y="19409"/>
                  <a:pt x="10615" y="19411"/>
                  <a:pt x="10615" y="19413"/>
                </a:cubicBezTo>
                <a:cubicBezTo>
                  <a:pt x="10615" y="19415"/>
                  <a:pt x="10615" y="19418"/>
                  <a:pt x="10617" y="19419"/>
                </a:cubicBezTo>
                <a:lnTo>
                  <a:pt x="10620" y="19421"/>
                </a:lnTo>
                <a:cubicBezTo>
                  <a:pt x="10620" y="19422"/>
                  <a:pt x="10621" y="19422"/>
                  <a:pt x="10621" y="19422"/>
                </a:cubicBezTo>
                <a:lnTo>
                  <a:pt x="10626" y="19424"/>
                </a:lnTo>
                <a:lnTo>
                  <a:pt x="10628" y="19429"/>
                </a:lnTo>
                <a:lnTo>
                  <a:pt x="10626" y="19429"/>
                </a:lnTo>
                <a:cubicBezTo>
                  <a:pt x="10623" y="19430"/>
                  <a:pt x="10622" y="19432"/>
                  <a:pt x="10622" y="19436"/>
                </a:cubicBezTo>
                <a:lnTo>
                  <a:pt x="10622" y="19439"/>
                </a:lnTo>
                <a:cubicBezTo>
                  <a:pt x="10622" y="19441"/>
                  <a:pt x="10622" y="19443"/>
                  <a:pt x="10623" y="19444"/>
                </a:cubicBezTo>
                <a:lnTo>
                  <a:pt x="10625" y="19446"/>
                </a:lnTo>
                <a:lnTo>
                  <a:pt x="10641" y="19477"/>
                </a:lnTo>
                <a:cubicBezTo>
                  <a:pt x="10642" y="19478"/>
                  <a:pt x="10642" y="19478"/>
                  <a:pt x="10643" y="19479"/>
                </a:cubicBezTo>
                <a:lnTo>
                  <a:pt x="10645" y="19481"/>
                </a:lnTo>
                <a:cubicBezTo>
                  <a:pt x="10646" y="19481"/>
                  <a:pt x="10646" y="19482"/>
                  <a:pt x="10646" y="19482"/>
                </a:cubicBezTo>
                <a:lnTo>
                  <a:pt x="10649" y="19484"/>
                </a:lnTo>
                <a:lnTo>
                  <a:pt x="10657" y="19490"/>
                </a:lnTo>
                <a:lnTo>
                  <a:pt x="10665" y="19500"/>
                </a:lnTo>
                <a:cubicBezTo>
                  <a:pt x="10665" y="19500"/>
                  <a:pt x="10666" y="19500"/>
                  <a:pt x="10666" y="19501"/>
                </a:cubicBezTo>
                <a:lnTo>
                  <a:pt x="10672" y="19504"/>
                </a:lnTo>
                <a:lnTo>
                  <a:pt x="10677" y="19509"/>
                </a:lnTo>
                <a:cubicBezTo>
                  <a:pt x="10678" y="19509"/>
                  <a:pt x="10679" y="19510"/>
                  <a:pt x="10679" y="19510"/>
                </a:cubicBezTo>
                <a:lnTo>
                  <a:pt x="10684" y="19511"/>
                </a:lnTo>
                <a:lnTo>
                  <a:pt x="10693" y="19511"/>
                </a:lnTo>
                <a:lnTo>
                  <a:pt x="10696" y="19512"/>
                </a:lnTo>
                <a:lnTo>
                  <a:pt x="10708" y="19524"/>
                </a:lnTo>
                <a:lnTo>
                  <a:pt x="10712" y="19526"/>
                </a:lnTo>
                <a:cubicBezTo>
                  <a:pt x="10713" y="19527"/>
                  <a:pt x="10713" y="19527"/>
                  <a:pt x="10714" y="19527"/>
                </a:cubicBezTo>
                <a:lnTo>
                  <a:pt x="10719" y="19528"/>
                </a:lnTo>
                <a:cubicBezTo>
                  <a:pt x="10721" y="19528"/>
                  <a:pt x="10722" y="19527"/>
                  <a:pt x="10723" y="19526"/>
                </a:cubicBezTo>
                <a:lnTo>
                  <a:pt x="10724" y="19525"/>
                </a:lnTo>
                <a:cubicBezTo>
                  <a:pt x="10725" y="19524"/>
                  <a:pt x="10725" y="19524"/>
                  <a:pt x="10726" y="19523"/>
                </a:cubicBezTo>
                <a:lnTo>
                  <a:pt x="10728" y="19518"/>
                </a:lnTo>
                <a:lnTo>
                  <a:pt x="10728" y="19518"/>
                </a:lnTo>
                <a:cubicBezTo>
                  <a:pt x="10730" y="19516"/>
                  <a:pt x="10731" y="19513"/>
                  <a:pt x="10730" y="19511"/>
                </a:cubicBezTo>
                <a:lnTo>
                  <a:pt x="10730" y="19509"/>
                </a:lnTo>
                <a:lnTo>
                  <a:pt x="10733" y="19487"/>
                </a:lnTo>
                <a:lnTo>
                  <a:pt x="10733" y="19481"/>
                </a:lnTo>
                <a:lnTo>
                  <a:pt x="10731" y="19471"/>
                </a:lnTo>
                <a:lnTo>
                  <a:pt x="10734" y="19460"/>
                </a:lnTo>
                <a:lnTo>
                  <a:pt x="10735" y="19452"/>
                </a:lnTo>
                <a:lnTo>
                  <a:pt x="10740" y="19432"/>
                </a:lnTo>
                <a:lnTo>
                  <a:pt x="10749" y="19424"/>
                </a:lnTo>
                <a:lnTo>
                  <a:pt x="10752" y="19419"/>
                </a:lnTo>
                <a:cubicBezTo>
                  <a:pt x="10753" y="19418"/>
                  <a:pt x="10753" y="19417"/>
                  <a:pt x="10754" y="19416"/>
                </a:cubicBezTo>
                <a:lnTo>
                  <a:pt x="10755" y="19406"/>
                </a:lnTo>
                <a:lnTo>
                  <a:pt x="10758" y="19403"/>
                </a:lnTo>
                <a:cubicBezTo>
                  <a:pt x="10759" y="19402"/>
                  <a:pt x="10758" y="19402"/>
                  <a:pt x="10759" y="19401"/>
                </a:cubicBezTo>
                <a:lnTo>
                  <a:pt x="10761" y="19397"/>
                </a:lnTo>
                <a:cubicBezTo>
                  <a:pt x="10762" y="19396"/>
                  <a:pt x="10762" y="19396"/>
                  <a:pt x="10762" y="19395"/>
                </a:cubicBezTo>
                <a:lnTo>
                  <a:pt x="10762" y="19390"/>
                </a:lnTo>
                <a:cubicBezTo>
                  <a:pt x="10762" y="19389"/>
                  <a:pt x="10762" y="19388"/>
                  <a:pt x="10762" y="19387"/>
                </a:cubicBezTo>
                <a:lnTo>
                  <a:pt x="10761" y="19384"/>
                </a:lnTo>
                <a:lnTo>
                  <a:pt x="10761" y="19382"/>
                </a:lnTo>
                <a:cubicBezTo>
                  <a:pt x="10762" y="19379"/>
                  <a:pt x="10762" y="19375"/>
                  <a:pt x="10759" y="19373"/>
                </a:cubicBezTo>
                <a:lnTo>
                  <a:pt x="10758" y="19373"/>
                </a:lnTo>
                <a:lnTo>
                  <a:pt x="10741" y="19323"/>
                </a:lnTo>
                <a:lnTo>
                  <a:pt x="10724" y="19292"/>
                </a:lnTo>
                <a:lnTo>
                  <a:pt x="10722" y="19289"/>
                </a:lnTo>
                <a:cubicBezTo>
                  <a:pt x="10722" y="19289"/>
                  <a:pt x="10721" y="19288"/>
                  <a:pt x="10720" y="19288"/>
                </a:cubicBezTo>
                <a:lnTo>
                  <a:pt x="10717" y="19286"/>
                </a:lnTo>
                <a:lnTo>
                  <a:pt x="10708" y="19268"/>
                </a:lnTo>
                <a:cubicBezTo>
                  <a:pt x="10708" y="19267"/>
                  <a:pt x="10707" y="19266"/>
                  <a:pt x="10707" y="19266"/>
                </a:cubicBezTo>
                <a:lnTo>
                  <a:pt x="10699" y="19258"/>
                </a:lnTo>
                <a:lnTo>
                  <a:pt x="10697" y="19255"/>
                </a:lnTo>
                <a:lnTo>
                  <a:pt x="10691" y="19244"/>
                </a:lnTo>
                <a:cubicBezTo>
                  <a:pt x="10691" y="19243"/>
                  <a:pt x="10691" y="19242"/>
                  <a:pt x="10690" y="19242"/>
                </a:cubicBezTo>
                <a:lnTo>
                  <a:pt x="10688" y="19240"/>
                </a:lnTo>
                <a:cubicBezTo>
                  <a:pt x="10688" y="19240"/>
                  <a:pt x="10688" y="19239"/>
                  <a:pt x="10687" y="19239"/>
                </a:cubicBezTo>
                <a:lnTo>
                  <a:pt x="10683" y="19238"/>
                </a:lnTo>
                <a:lnTo>
                  <a:pt x="10661" y="19222"/>
                </a:lnTo>
                <a:lnTo>
                  <a:pt x="10643" y="19203"/>
                </a:lnTo>
                <a:lnTo>
                  <a:pt x="10644" y="19187"/>
                </a:lnTo>
                <a:cubicBezTo>
                  <a:pt x="10644" y="19186"/>
                  <a:pt x="10644" y="19185"/>
                  <a:pt x="10643" y="19184"/>
                </a:cubicBezTo>
                <a:lnTo>
                  <a:pt x="10642" y="19181"/>
                </a:lnTo>
                <a:cubicBezTo>
                  <a:pt x="10642" y="19180"/>
                  <a:pt x="10642" y="19180"/>
                  <a:pt x="10641" y="19179"/>
                </a:cubicBezTo>
                <a:lnTo>
                  <a:pt x="10636" y="19174"/>
                </a:lnTo>
                <a:lnTo>
                  <a:pt x="10636" y="19169"/>
                </a:lnTo>
                <a:cubicBezTo>
                  <a:pt x="10636" y="19168"/>
                  <a:pt x="10635" y="19167"/>
                  <a:pt x="10635" y="19166"/>
                </a:cubicBezTo>
                <a:lnTo>
                  <a:pt x="10634" y="19164"/>
                </a:lnTo>
                <a:cubicBezTo>
                  <a:pt x="10634" y="19162"/>
                  <a:pt x="10632" y="19160"/>
                  <a:pt x="10631" y="19160"/>
                </a:cubicBezTo>
                <a:lnTo>
                  <a:pt x="10627" y="19159"/>
                </a:lnTo>
                <a:cubicBezTo>
                  <a:pt x="10626" y="19159"/>
                  <a:pt x="10625" y="19159"/>
                  <a:pt x="10624" y="19159"/>
                </a:cubicBezTo>
                <a:lnTo>
                  <a:pt x="10622" y="19160"/>
                </a:lnTo>
                <a:lnTo>
                  <a:pt x="10622" y="19158"/>
                </a:lnTo>
                <a:cubicBezTo>
                  <a:pt x="10622" y="19156"/>
                  <a:pt x="10621" y="19154"/>
                  <a:pt x="10619" y="19153"/>
                </a:cubicBezTo>
                <a:lnTo>
                  <a:pt x="10610" y="19147"/>
                </a:lnTo>
                <a:cubicBezTo>
                  <a:pt x="10610" y="19147"/>
                  <a:pt x="10609" y="19146"/>
                  <a:pt x="10609" y="19146"/>
                </a:cubicBezTo>
                <a:lnTo>
                  <a:pt x="10591" y="19142"/>
                </a:lnTo>
                <a:lnTo>
                  <a:pt x="10567" y="19119"/>
                </a:lnTo>
                <a:lnTo>
                  <a:pt x="10542" y="19107"/>
                </a:lnTo>
                <a:lnTo>
                  <a:pt x="10539" y="19105"/>
                </a:lnTo>
                <a:cubicBezTo>
                  <a:pt x="10539" y="19105"/>
                  <a:pt x="10538" y="19104"/>
                  <a:pt x="10538" y="19104"/>
                </a:cubicBezTo>
                <a:lnTo>
                  <a:pt x="10517" y="19097"/>
                </a:lnTo>
                <a:lnTo>
                  <a:pt x="10509" y="19090"/>
                </a:lnTo>
                <a:cubicBezTo>
                  <a:pt x="10508" y="19090"/>
                  <a:pt x="10508" y="19090"/>
                  <a:pt x="10507" y="19090"/>
                </a:cubicBezTo>
                <a:lnTo>
                  <a:pt x="10503" y="19088"/>
                </a:lnTo>
                <a:lnTo>
                  <a:pt x="10500" y="19086"/>
                </a:lnTo>
                <a:lnTo>
                  <a:pt x="10485" y="19064"/>
                </a:lnTo>
                <a:lnTo>
                  <a:pt x="10476" y="19056"/>
                </a:lnTo>
                <a:cubicBezTo>
                  <a:pt x="10475" y="19055"/>
                  <a:pt x="10474" y="19055"/>
                  <a:pt x="10474" y="19055"/>
                </a:cubicBezTo>
                <a:lnTo>
                  <a:pt x="10471" y="19054"/>
                </a:lnTo>
                <a:lnTo>
                  <a:pt x="10469" y="19052"/>
                </a:lnTo>
                <a:lnTo>
                  <a:pt x="10459" y="19035"/>
                </a:lnTo>
                <a:lnTo>
                  <a:pt x="10450" y="19023"/>
                </a:lnTo>
                <a:lnTo>
                  <a:pt x="10431" y="19005"/>
                </a:lnTo>
                <a:lnTo>
                  <a:pt x="10394" y="18979"/>
                </a:lnTo>
                <a:lnTo>
                  <a:pt x="10352" y="18962"/>
                </a:lnTo>
                <a:lnTo>
                  <a:pt x="10348" y="18957"/>
                </a:lnTo>
                <a:cubicBezTo>
                  <a:pt x="10347" y="18956"/>
                  <a:pt x="10346" y="18954"/>
                  <a:pt x="10344" y="18954"/>
                </a:cubicBezTo>
                <a:lnTo>
                  <a:pt x="10342" y="18954"/>
                </a:lnTo>
                <a:cubicBezTo>
                  <a:pt x="10342" y="18954"/>
                  <a:pt x="10341" y="18955"/>
                  <a:pt x="10341" y="18955"/>
                </a:cubicBezTo>
                <a:lnTo>
                  <a:pt x="10339" y="18954"/>
                </a:lnTo>
                <a:cubicBezTo>
                  <a:pt x="10339" y="18953"/>
                  <a:pt x="10338" y="18952"/>
                  <a:pt x="10337" y="18952"/>
                </a:cubicBezTo>
                <a:lnTo>
                  <a:pt x="10279" y="18927"/>
                </a:lnTo>
                <a:lnTo>
                  <a:pt x="10270" y="18920"/>
                </a:lnTo>
                <a:lnTo>
                  <a:pt x="10266" y="18914"/>
                </a:lnTo>
                <a:lnTo>
                  <a:pt x="10261" y="18910"/>
                </a:lnTo>
                <a:cubicBezTo>
                  <a:pt x="10261" y="18909"/>
                  <a:pt x="10261" y="18909"/>
                  <a:pt x="10260" y="18908"/>
                </a:cubicBezTo>
                <a:lnTo>
                  <a:pt x="10246" y="18903"/>
                </a:lnTo>
                <a:lnTo>
                  <a:pt x="10206" y="18876"/>
                </a:lnTo>
                <a:lnTo>
                  <a:pt x="10160" y="18849"/>
                </a:lnTo>
                <a:lnTo>
                  <a:pt x="10153" y="18841"/>
                </a:lnTo>
                <a:cubicBezTo>
                  <a:pt x="10152" y="18841"/>
                  <a:pt x="10151" y="18840"/>
                  <a:pt x="10151" y="18840"/>
                </a:cubicBezTo>
                <a:lnTo>
                  <a:pt x="10136" y="18834"/>
                </a:lnTo>
                <a:lnTo>
                  <a:pt x="10122" y="18822"/>
                </a:lnTo>
                <a:lnTo>
                  <a:pt x="10116" y="18814"/>
                </a:lnTo>
                <a:lnTo>
                  <a:pt x="10111" y="18805"/>
                </a:lnTo>
                <a:lnTo>
                  <a:pt x="10108" y="18793"/>
                </a:lnTo>
                <a:lnTo>
                  <a:pt x="10106" y="18776"/>
                </a:lnTo>
                <a:lnTo>
                  <a:pt x="10108" y="18763"/>
                </a:lnTo>
                <a:lnTo>
                  <a:pt x="10113" y="18755"/>
                </a:lnTo>
                <a:lnTo>
                  <a:pt x="10138" y="18738"/>
                </a:lnTo>
                <a:lnTo>
                  <a:pt x="10148" y="18728"/>
                </a:lnTo>
                <a:lnTo>
                  <a:pt x="10154" y="18718"/>
                </a:lnTo>
                <a:lnTo>
                  <a:pt x="10158" y="18714"/>
                </a:lnTo>
                <a:lnTo>
                  <a:pt x="10167" y="18709"/>
                </a:lnTo>
                <a:cubicBezTo>
                  <a:pt x="10167" y="18709"/>
                  <a:pt x="10168" y="18709"/>
                  <a:pt x="10168" y="18708"/>
                </a:cubicBezTo>
                <a:lnTo>
                  <a:pt x="10174" y="18701"/>
                </a:lnTo>
                <a:lnTo>
                  <a:pt x="10179" y="18694"/>
                </a:lnTo>
                <a:lnTo>
                  <a:pt x="10181" y="18689"/>
                </a:lnTo>
                <a:cubicBezTo>
                  <a:pt x="10181" y="18688"/>
                  <a:pt x="10181" y="18687"/>
                  <a:pt x="10181" y="18686"/>
                </a:cubicBezTo>
                <a:lnTo>
                  <a:pt x="10182" y="18678"/>
                </a:lnTo>
                <a:lnTo>
                  <a:pt x="10179" y="18655"/>
                </a:lnTo>
                <a:lnTo>
                  <a:pt x="10177" y="18649"/>
                </a:lnTo>
                <a:lnTo>
                  <a:pt x="10178" y="18643"/>
                </a:lnTo>
                <a:cubicBezTo>
                  <a:pt x="10178" y="18641"/>
                  <a:pt x="10178" y="18639"/>
                  <a:pt x="10177" y="18637"/>
                </a:cubicBezTo>
                <a:cubicBezTo>
                  <a:pt x="10176" y="18636"/>
                  <a:pt x="10175" y="18635"/>
                  <a:pt x="10173" y="18636"/>
                </a:cubicBezTo>
                <a:lnTo>
                  <a:pt x="10171" y="18636"/>
                </a:lnTo>
                <a:lnTo>
                  <a:pt x="10168" y="18628"/>
                </a:lnTo>
                <a:cubicBezTo>
                  <a:pt x="10167" y="18626"/>
                  <a:pt x="10166" y="18625"/>
                  <a:pt x="10165" y="18624"/>
                </a:cubicBezTo>
                <a:lnTo>
                  <a:pt x="10159" y="18622"/>
                </a:lnTo>
                <a:cubicBezTo>
                  <a:pt x="10158" y="18621"/>
                  <a:pt x="10158" y="18621"/>
                  <a:pt x="10157" y="18621"/>
                </a:cubicBezTo>
                <a:lnTo>
                  <a:pt x="10136" y="18614"/>
                </a:lnTo>
                <a:cubicBezTo>
                  <a:pt x="10136" y="18614"/>
                  <a:pt x="10135" y="18614"/>
                  <a:pt x="10134" y="18614"/>
                </a:cubicBezTo>
                <a:lnTo>
                  <a:pt x="10072" y="18624"/>
                </a:lnTo>
                <a:lnTo>
                  <a:pt x="10030" y="18621"/>
                </a:lnTo>
                <a:lnTo>
                  <a:pt x="9990" y="18630"/>
                </a:lnTo>
                <a:lnTo>
                  <a:pt x="9980" y="18629"/>
                </a:lnTo>
                <a:lnTo>
                  <a:pt x="9949" y="18621"/>
                </a:lnTo>
                <a:lnTo>
                  <a:pt x="9921" y="18621"/>
                </a:lnTo>
                <a:lnTo>
                  <a:pt x="9911" y="18619"/>
                </a:lnTo>
                <a:lnTo>
                  <a:pt x="9898" y="18607"/>
                </a:lnTo>
                <a:cubicBezTo>
                  <a:pt x="9897" y="18606"/>
                  <a:pt x="9896" y="18606"/>
                  <a:pt x="9896" y="18606"/>
                </a:cubicBezTo>
                <a:lnTo>
                  <a:pt x="9892" y="18604"/>
                </a:lnTo>
                <a:lnTo>
                  <a:pt x="9884" y="18591"/>
                </a:lnTo>
                <a:lnTo>
                  <a:pt x="9881" y="18587"/>
                </a:lnTo>
                <a:cubicBezTo>
                  <a:pt x="9880" y="18586"/>
                  <a:pt x="9879" y="18586"/>
                  <a:pt x="9879" y="18585"/>
                </a:cubicBezTo>
                <a:lnTo>
                  <a:pt x="9868" y="18581"/>
                </a:lnTo>
                <a:lnTo>
                  <a:pt x="9848" y="18577"/>
                </a:lnTo>
                <a:lnTo>
                  <a:pt x="9841" y="18572"/>
                </a:lnTo>
                <a:lnTo>
                  <a:pt x="9831" y="18563"/>
                </a:lnTo>
                <a:lnTo>
                  <a:pt x="9827" y="18559"/>
                </a:lnTo>
                <a:cubicBezTo>
                  <a:pt x="9826" y="18558"/>
                  <a:pt x="9825" y="18558"/>
                  <a:pt x="9825" y="18558"/>
                </a:cubicBezTo>
                <a:lnTo>
                  <a:pt x="9821" y="18557"/>
                </a:lnTo>
                <a:lnTo>
                  <a:pt x="9820" y="18557"/>
                </a:lnTo>
                <a:lnTo>
                  <a:pt x="9818" y="18556"/>
                </a:lnTo>
                <a:lnTo>
                  <a:pt x="9816" y="18552"/>
                </a:lnTo>
                <a:lnTo>
                  <a:pt x="9815" y="18545"/>
                </a:lnTo>
                <a:lnTo>
                  <a:pt x="9813" y="18527"/>
                </a:lnTo>
                <a:cubicBezTo>
                  <a:pt x="9813" y="18527"/>
                  <a:pt x="9813" y="18526"/>
                  <a:pt x="9813" y="18526"/>
                </a:cubicBezTo>
                <a:lnTo>
                  <a:pt x="9811" y="18519"/>
                </a:lnTo>
                <a:cubicBezTo>
                  <a:pt x="9810" y="18518"/>
                  <a:pt x="9810" y="18517"/>
                  <a:pt x="9809" y="18517"/>
                </a:cubicBezTo>
                <a:lnTo>
                  <a:pt x="9806" y="18512"/>
                </a:lnTo>
                <a:cubicBezTo>
                  <a:pt x="9805" y="18511"/>
                  <a:pt x="9804" y="18511"/>
                  <a:pt x="9803" y="18511"/>
                </a:cubicBezTo>
                <a:lnTo>
                  <a:pt x="9794" y="18509"/>
                </a:lnTo>
                <a:lnTo>
                  <a:pt x="9780" y="18502"/>
                </a:lnTo>
                <a:lnTo>
                  <a:pt x="9773" y="18495"/>
                </a:lnTo>
                <a:lnTo>
                  <a:pt x="9740" y="18454"/>
                </a:lnTo>
                <a:lnTo>
                  <a:pt x="9730" y="18433"/>
                </a:lnTo>
                <a:cubicBezTo>
                  <a:pt x="9730" y="18433"/>
                  <a:pt x="9729" y="18432"/>
                  <a:pt x="9729" y="18432"/>
                </a:cubicBezTo>
                <a:lnTo>
                  <a:pt x="9721" y="18423"/>
                </a:lnTo>
                <a:lnTo>
                  <a:pt x="9703" y="18408"/>
                </a:lnTo>
                <a:lnTo>
                  <a:pt x="9688" y="18391"/>
                </a:lnTo>
                <a:lnTo>
                  <a:pt x="9652" y="18336"/>
                </a:lnTo>
                <a:lnTo>
                  <a:pt x="9650" y="18327"/>
                </a:lnTo>
                <a:cubicBezTo>
                  <a:pt x="9649" y="18326"/>
                  <a:pt x="9649" y="18325"/>
                  <a:pt x="9649" y="18325"/>
                </a:cubicBezTo>
                <a:lnTo>
                  <a:pt x="9634" y="18293"/>
                </a:lnTo>
                <a:lnTo>
                  <a:pt x="9629" y="18280"/>
                </a:lnTo>
                <a:lnTo>
                  <a:pt x="9620" y="18252"/>
                </a:lnTo>
                <a:lnTo>
                  <a:pt x="9600" y="18162"/>
                </a:lnTo>
                <a:lnTo>
                  <a:pt x="9596" y="18124"/>
                </a:lnTo>
                <a:lnTo>
                  <a:pt x="9592" y="18108"/>
                </a:lnTo>
                <a:lnTo>
                  <a:pt x="9584" y="18085"/>
                </a:lnTo>
                <a:lnTo>
                  <a:pt x="9582" y="18081"/>
                </a:lnTo>
                <a:lnTo>
                  <a:pt x="9579" y="18063"/>
                </a:lnTo>
                <a:cubicBezTo>
                  <a:pt x="9579" y="18062"/>
                  <a:pt x="9579" y="18061"/>
                  <a:pt x="9578" y="18060"/>
                </a:cubicBezTo>
                <a:lnTo>
                  <a:pt x="9574" y="18049"/>
                </a:lnTo>
                <a:lnTo>
                  <a:pt x="9539" y="17934"/>
                </a:lnTo>
                <a:lnTo>
                  <a:pt x="9540" y="17930"/>
                </a:lnTo>
                <a:cubicBezTo>
                  <a:pt x="9540" y="17929"/>
                  <a:pt x="9540" y="17926"/>
                  <a:pt x="9540" y="17924"/>
                </a:cubicBezTo>
                <a:lnTo>
                  <a:pt x="9537" y="17919"/>
                </a:lnTo>
                <a:cubicBezTo>
                  <a:pt x="9537" y="17918"/>
                  <a:pt x="9537" y="17917"/>
                  <a:pt x="9536" y="17916"/>
                </a:cubicBezTo>
                <a:lnTo>
                  <a:pt x="9532" y="17912"/>
                </a:lnTo>
                <a:cubicBezTo>
                  <a:pt x="9531" y="17912"/>
                  <a:pt x="9530" y="17912"/>
                  <a:pt x="9530" y="17912"/>
                </a:cubicBezTo>
                <a:lnTo>
                  <a:pt x="9526" y="17911"/>
                </a:lnTo>
                <a:lnTo>
                  <a:pt x="9519" y="17895"/>
                </a:lnTo>
                <a:cubicBezTo>
                  <a:pt x="9518" y="17894"/>
                  <a:pt x="9518" y="17893"/>
                  <a:pt x="9517" y="17893"/>
                </a:cubicBezTo>
                <a:lnTo>
                  <a:pt x="9514" y="17891"/>
                </a:lnTo>
                <a:lnTo>
                  <a:pt x="9512" y="17888"/>
                </a:lnTo>
                <a:cubicBezTo>
                  <a:pt x="9512" y="17887"/>
                  <a:pt x="9512" y="17885"/>
                  <a:pt x="9511" y="17885"/>
                </a:cubicBezTo>
                <a:lnTo>
                  <a:pt x="9509" y="17884"/>
                </a:lnTo>
                <a:cubicBezTo>
                  <a:pt x="9508" y="17883"/>
                  <a:pt x="9507" y="17883"/>
                  <a:pt x="9506" y="17883"/>
                </a:cubicBezTo>
                <a:lnTo>
                  <a:pt x="9504" y="17884"/>
                </a:lnTo>
                <a:cubicBezTo>
                  <a:pt x="9503" y="17884"/>
                  <a:pt x="9502" y="17886"/>
                  <a:pt x="9501" y="17886"/>
                </a:cubicBezTo>
                <a:cubicBezTo>
                  <a:pt x="9501" y="17887"/>
                  <a:pt x="9501" y="17887"/>
                  <a:pt x="9500" y="17887"/>
                </a:cubicBezTo>
                <a:cubicBezTo>
                  <a:pt x="9500" y="17888"/>
                  <a:pt x="9500" y="17888"/>
                  <a:pt x="9500" y="17888"/>
                </a:cubicBezTo>
                <a:lnTo>
                  <a:pt x="9497" y="17891"/>
                </a:lnTo>
                <a:lnTo>
                  <a:pt x="9492" y="17888"/>
                </a:lnTo>
                <a:lnTo>
                  <a:pt x="9482" y="17883"/>
                </a:lnTo>
                <a:lnTo>
                  <a:pt x="9481" y="17881"/>
                </a:lnTo>
                <a:cubicBezTo>
                  <a:pt x="9480" y="17880"/>
                  <a:pt x="9479" y="17880"/>
                  <a:pt x="9478" y="17879"/>
                </a:cubicBezTo>
                <a:lnTo>
                  <a:pt x="9474" y="17877"/>
                </a:lnTo>
                <a:lnTo>
                  <a:pt x="9446" y="17854"/>
                </a:lnTo>
                <a:lnTo>
                  <a:pt x="9370" y="17769"/>
                </a:lnTo>
                <a:lnTo>
                  <a:pt x="9366" y="17763"/>
                </a:lnTo>
                <a:cubicBezTo>
                  <a:pt x="9365" y="17762"/>
                  <a:pt x="9364" y="17760"/>
                  <a:pt x="9363" y="17759"/>
                </a:cubicBezTo>
                <a:lnTo>
                  <a:pt x="9348" y="17751"/>
                </a:lnTo>
                <a:lnTo>
                  <a:pt x="9337" y="17742"/>
                </a:lnTo>
                <a:lnTo>
                  <a:pt x="9333" y="17738"/>
                </a:lnTo>
                <a:cubicBezTo>
                  <a:pt x="9332" y="17737"/>
                  <a:pt x="9332" y="17737"/>
                  <a:pt x="9331" y="17737"/>
                </a:cubicBezTo>
                <a:lnTo>
                  <a:pt x="9320" y="17734"/>
                </a:lnTo>
                <a:lnTo>
                  <a:pt x="9309" y="17730"/>
                </a:lnTo>
                <a:lnTo>
                  <a:pt x="9305" y="17728"/>
                </a:lnTo>
                <a:lnTo>
                  <a:pt x="9298" y="17721"/>
                </a:lnTo>
                <a:lnTo>
                  <a:pt x="9291" y="17712"/>
                </a:lnTo>
                <a:lnTo>
                  <a:pt x="9277" y="17687"/>
                </a:lnTo>
                <a:cubicBezTo>
                  <a:pt x="9277" y="17687"/>
                  <a:pt x="9275" y="17685"/>
                  <a:pt x="9275" y="17685"/>
                </a:cubicBezTo>
                <a:lnTo>
                  <a:pt x="9269" y="17682"/>
                </a:lnTo>
                <a:lnTo>
                  <a:pt x="9261" y="17674"/>
                </a:lnTo>
                <a:lnTo>
                  <a:pt x="9254" y="17664"/>
                </a:lnTo>
                <a:lnTo>
                  <a:pt x="9249" y="17652"/>
                </a:lnTo>
                <a:cubicBezTo>
                  <a:pt x="9248" y="17651"/>
                  <a:pt x="9248" y="17651"/>
                  <a:pt x="9247" y="17650"/>
                </a:cubicBezTo>
                <a:lnTo>
                  <a:pt x="9238" y="17639"/>
                </a:lnTo>
                <a:lnTo>
                  <a:pt x="9231" y="17628"/>
                </a:lnTo>
                <a:lnTo>
                  <a:pt x="9226" y="17615"/>
                </a:lnTo>
                <a:lnTo>
                  <a:pt x="9222" y="17600"/>
                </a:lnTo>
                <a:lnTo>
                  <a:pt x="9221" y="17592"/>
                </a:lnTo>
                <a:lnTo>
                  <a:pt x="9220" y="17582"/>
                </a:lnTo>
                <a:cubicBezTo>
                  <a:pt x="9220" y="17582"/>
                  <a:pt x="9220" y="17581"/>
                  <a:pt x="9219" y="17581"/>
                </a:cubicBezTo>
                <a:lnTo>
                  <a:pt x="9215" y="17572"/>
                </a:lnTo>
                <a:lnTo>
                  <a:pt x="9213" y="17556"/>
                </a:lnTo>
                <a:lnTo>
                  <a:pt x="9205" y="17513"/>
                </a:lnTo>
                <a:lnTo>
                  <a:pt x="9205" y="17493"/>
                </a:lnTo>
                <a:lnTo>
                  <a:pt x="9206" y="17460"/>
                </a:lnTo>
                <a:lnTo>
                  <a:pt x="9205" y="17455"/>
                </a:lnTo>
                <a:cubicBezTo>
                  <a:pt x="9205" y="17454"/>
                  <a:pt x="9205" y="17453"/>
                  <a:pt x="9204" y="17452"/>
                </a:cubicBezTo>
                <a:lnTo>
                  <a:pt x="9202" y="17450"/>
                </a:lnTo>
                <a:lnTo>
                  <a:pt x="9198" y="17432"/>
                </a:lnTo>
                <a:lnTo>
                  <a:pt x="9196" y="17414"/>
                </a:lnTo>
                <a:lnTo>
                  <a:pt x="9198" y="17397"/>
                </a:lnTo>
                <a:lnTo>
                  <a:pt x="9204" y="17366"/>
                </a:lnTo>
                <a:cubicBezTo>
                  <a:pt x="9204" y="17365"/>
                  <a:pt x="9205" y="17363"/>
                  <a:pt x="9204" y="17361"/>
                </a:cubicBezTo>
                <a:lnTo>
                  <a:pt x="9212" y="17370"/>
                </a:lnTo>
                <a:lnTo>
                  <a:pt x="9216" y="17376"/>
                </a:lnTo>
                <a:lnTo>
                  <a:pt x="9220" y="17382"/>
                </a:lnTo>
                <a:cubicBezTo>
                  <a:pt x="9221" y="17383"/>
                  <a:pt x="9222" y="17383"/>
                  <a:pt x="9224" y="17383"/>
                </a:cubicBezTo>
                <a:lnTo>
                  <a:pt x="9229" y="17382"/>
                </a:lnTo>
                <a:cubicBezTo>
                  <a:pt x="9230" y="17382"/>
                  <a:pt x="9231" y="17382"/>
                  <a:pt x="9232" y="17382"/>
                </a:cubicBezTo>
                <a:lnTo>
                  <a:pt x="9236" y="17377"/>
                </a:lnTo>
                <a:cubicBezTo>
                  <a:pt x="9237" y="17376"/>
                  <a:pt x="9238" y="17376"/>
                  <a:pt x="9238" y="17374"/>
                </a:cubicBezTo>
                <a:lnTo>
                  <a:pt x="9239" y="17370"/>
                </a:lnTo>
                <a:cubicBezTo>
                  <a:pt x="9239" y="17370"/>
                  <a:pt x="9240" y="17370"/>
                  <a:pt x="9240" y="17370"/>
                </a:cubicBezTo>
                <a:cubicBezTo>
                  <a:pt x="9242" y="17371"/>
                  <a:pt x="9243" y="17371"/>
                  <a:pt x="9244" y="17369"/>
                </a:cubicBezTo>
                <a:lnTo>
                  <a:pt x="9252" y="17356"/>
                </a:lnTo>
                <a:lnTo>
                  <a:pt x="9256" y="17348"/>
                </a:lnTo>
                <a:cubicBezTo>
                  <a:pt x="9256" y="17348"/>
                  <a:pt x="9256" y="17347"/>
                  <a:pt x="9256" y="17347"/>
                </a:cubicBezTo>
                <a:lnTo>
                  <a:pt x="9257" y="17339"/>
                </a:lnTo>
                <a:lnTo>
                  <a:pt x="9258" y="17326"/>
                </a:lnTo>
                <a:lnTo>
                  <a:pt x="9258" y="17325"/>
                </a:lnTo>
                <a:cubicBezTo>
                  <a:pt x="9260" y="17325"/>
                  <a:pt x="9262" y="17323"/>
                  <a:pt x="9262" y="17321"/>
                </a:cubicBezTo>
                <a:lnTo>
                  <a:pt x="9266" y="17313"/>
                </a:lnTo>
                <a:cubicBezTo>
                  <a:pt x="9267" y="17311"/>
                  <a:pt x="9266" y="17309"/>
                  <a:pt x="9266" y="17307"/>
                </a:cubicBezTo>
                <a:lnTo>
                  <a:pt x="9267" y="17305"/>
                </a:lnTo>
                <a:cubicBezTo>
                  <a:pt x="9267" y="17304"/>
                  <a:pt x="9268" y="17303"/>
                  <a:pt x="9268" y="17302"/>
                </a:cubicBezTo>
                <a:lnTo>
                  <a:pt x="9268" y="17297"/>
                </a:lnTo>
                <a:cubicBezTo>
                  <a:pt x="9268" y="17296"/>
                  <a:pt x="9268" y="17295"/>
                  <a:pt x="9268" y="17294"/>
                </a:cubicBezTo>
                <a:lnTo>
                  <a:pt x="9266" y="17290"/>
                </a:lnTo>
                <a:cubicBezTo>
                  <a:pt x="9265" y="17289"/>
                  <a:pt x="9266" y="17288"/>
                  <a:pt x="9265" y="17288"/>
                </a:cubicBezTo>
                <a:lnTo>
                  <a:pt x="9262" y="17285"/>
                </a:lnTo>
                <a:cubicBezTo>
                  <a:pt x="9261" y="17284"/>
                  <a:pt x="9261" y="17283"/>
                  <a:pt x="9260" y="17283"/>
                </a:cubicBezTo>
                <a:lnTo>
                  <a:pt x="9257" y="17281"/>
                </a:lnTo>
                <a:cubicBezTo>
                  <a:pt x="9256" y="17281"/>
                  <a:pt x="9255" y="17281"/>
                  <a:pt x="9255" y="17281"/>
                </a:cubicBezTo>
                <a:lnTo>
                  <a:pt x="9250" y="17281"/>
                </a:lnTo>
                <a:cubicBezTo>
                  <a:pt x="9250" y="17281"/>
                  <a:pt x="9249" y="17282"/>
                  <a:pt x="9249" y="17282"/>
                </a:cubicBezTo>
                <a:lnTo>
                  <a:pt x="9245" y="17275"/>
                </a:lnTo>
                <a:cubicBezTo>
                  <a:pt x="9244" y="17274"/>
                  <a:pt x="9244" y="17274"/>
                  <a:pt x="9243" y="17273"/>
                </a:cubicBezTo>
                <a:lnTo>
                  <a:pt x="9241" y="17272"/>
                </a:lnTo>
                <a:lnTo>
                  <a:pt x="9237" y="17268"/>
                </a:lnTo>
                <a:lnTo>
                  <a:pt x="9238" y="17266"/>
                </a:lnTo>
                <a:cubicBezTo>
                  <a:pt x="9238" y="17264"/>
                  <a:pt x="9237" y="17261"/>
                  <a:pt x="9236" y="17259"/>
                </a:cubicBezTo>
                <a:lnTo>
                  <a:pt x="9232" y="17255"/>
                </a:lnTo>
                <a:lnTo>
                  <a:pt x="9228" y="17253"/>
                </a:lnTo>
                <a:lnTo>
                  <a:pt x="9225" y="17250"/>
                </a:lnTo>
                <a:cubicBezTo>
                  <a:pt x="9224" y="17248"/>
                  <a:pt x="9222" y="17248"/>
                  <a:pt x="9221" y="17248"/>
                </a:cubicBezTo>
                <a:lnTo>
                  <a:pt x="9219" y="17244"/>
                </a:lnTo>
                <a:cubicBezTo>
                  <a:pt x="9218" y="17243"/>
                  <a:pt x="9218" y="17243"/>
                  <a:pt x="9218" y="17242"/>
                </a:cubicBezTo>
                <a:lnTo>
                  <a:pt x="9216" y="17241"/>
                </a:lnTo>
                <a:cubicBezTo>
                  <a:pt x="9216" y="17240"/>
                  <a:pt x="9217" y="17239"/>
                  <a:pt x="9217" y="17238"/>
                </a:cubicBezTo>
                <a:cubicBezTo>
                  <a:pt x="9217" y="17237"/>
                  <a:pt x="9216" y="17237"/>
                  <a:pt x="9216" y="17236"/>
                </a:cubicBezTo>
                <a:lnTo>
                  <a:pt x="9215" y="17221"/>
                </a:lnTo>
                <a:lnTo>
                  <a:pt x="9215" y="17206"/>
                </a:lnTo>
                <a:cubicBezTo>
                  <a:pt x="9215" y="17205"/>
                  <a:pt x="9214" y="17205"/>
                  <a:pt x="9214" y="17204"/>
                </a:cubicBezTo>
                <a:lnTo>
                  <a:pt x="9212" y="17197"/>
                </a:lnTo>
                <a:lnTo>
                  <a:pt x="9210" y="17191"/>
                </a:lnTo>
                <a:lnTo>
                  <a:pt x="9209" y="17187"/>
                </a:lnTo>
                <a:lnTo>
                  <a:pt x="9211" y="17183"/>
                </a:lnTo>
                <a:cubicBezTo>
                  <a:pt x="9212" y="17180"/>
                  <a:pt x="9211" y="17177"/>
                  <a:pt x="9210" y="17175"/>
                </a:cubicBezTo>
                <a:cubicBezTo>
                  <a:pt x="9208" y="17173"/>
                  <a:pt x="9206" y="17173"/>
                  <a:pt x="9204" y="17174"/>
                </a:cubicBezTo>
                <a:lnTo>
                  <a:pt x="9201" y="17176"/>
                </a:lnTo>
                <a:cubicBezTo>
                  <a:pt x="9200" y="17176"/>
                  <a:pt x="9200" y="17176"/>
                  <a:pt x="9200" y="17177"/>
                </a:cubicBezTo>
                <a:lnTo>
                  <a:pt x="9195" y="17184"/>
                </a:lnTo>
                <a:lnTo>
                  <a:pt x="9191" y="17187"/>
                </a:lnTo>
                <a:lnTo>
                  <a:pt x="9190" y="17186"/>
                </a:lnTo>
                <a:lnTo>
                  <a:pt x="9191" y="17181"/>
                </a:lnTo>
                <a:cubicBezTo>
                  <a:pt x="9191" y="17179"/>
                  <a:pt x="9190" y="17177"/>
                  <a:pt x="9189" y="17175"/>
                </a:cubicBezTo>
                <a:cubicBezTo>
                  <a:pt x="9190" y="17174"/>
                  <a:pt x="9191" y="17172"/>
                  <a:pt x="9191" y="17170"/>
                </a:cubicBezTo>
                <a:lnTo>
                  <a:pt x="9190" y="17163"/>
                </a:lnTo>
                <a:lnTo>
                  <a:pt x="9190" y="17157"/>
                </a:lnTo>
                <a:cubicBezTo>
                  <a:pt x="9190" y="17156"/>
                  <a:pt x="9190" y="17155"/>
                  <a:pt x="9190" y="17154"/>
                </a:cubicBezTo>
                <a:lnTo>
                  <a:pt x="9189" y="17150"/>
                </a:lnTo>
                <a:cubicBezTo>
                  <a:pt x="9189" y="17149"/>
                  <a:pt x="9188" y="17147"/>
                  <a:pt x="9187" y="17146"/>
                </a:cubicBezTo>
                <a:lnTo>
                  <a:pt x="9188" y="17145"/>
                </a:lnTo>
                <a:cubicBezTo>
                  <a:pt x="9188" y="17145"/>
                  <a:pt x="9188" y="17144"/>
                  <a:pt x="9188" y="17143"/>
                </a:cubicBezTo>
                <a:lnTo>
                  <a:pt x="9189" y="17140"/>
                </a:lnTo>
                <a:lnTo>
                  <a:pt x="9192" y="17134"/>
                </a:lnTo>
                <a:cubicBezTo>
                  <a:pt x="9193" y="17132"/>
                  <a:pt x="9193" y="17129"/>
                  <a:pt x="9192" y="17128"/>
                </a:cubicBezTo>
                <a:lnTo>
                  <a:pt x="9193" y="17127"/>
                </a:lnTo>
                <a:cubicBezTo>
                  <a:pt x="9195" y="17126"/>
                  <a:pt x="9196" y="17124"/>
                  <a:pt x="9196" y="17123"/>
                </a:cubicBezTo>
                <a:lnTo>
                  <a:pt x="9197" y="17118"/>
                </a:lnTo>
                <a:cubicBezTo>
                  <a:pt x="9197" y="17117"/>
                  <a:pt x="9197" y="17117"/>
                  <a:pt x="9197" y="17116"/>
                </a:cubicBezTo>
                <a:lnTo>
                  <a:pt x="9197" y="17115"/>
                </a:lnTo>
                <a:lnTo>
                  <a:pt x="9198" y="17110"/>
                </a:lnTo>
                <a:cubicBezTo>
                  <a:pt x="9200" y="17107"/>
                  <a:pt x="9200" y="17103"/>
                  <a:pt x="9198" y="17101"/>
                </a:cubicBezTo>
                <a:lnTo>
                  <a:pt x="9197" y="17099"/>
                </a:lnTo>
                <a:lnTo>
                  <a:pt x="9196" y="17098"/>
                </a:lnTo>
                <a:lnTo>
                  <a:pt x="9198" y="17094"/>
                </a:lnTo>
                <a:cubicBezTo>
                  <a:pt x="9199" y="17092"/>
                  <a:pt x="9199" y="17089"/>
                  <a:pt x="9198" y="17087"/>
                </a:cubicBezTo>
                <a:cubicBezTo>
                  <a:pt x="9198" y="17087"/>
                  <a:pt x="9198" y="17086"/>
                  <a:pt x="9198" y="17086"/>
                </a:cubicBezTo>
                <a:lnTo>
                  <a:pt x="9202" y="17079"/>
                </a:lnTo>
                <a:lnTo>
                  <a:pt x="9210" y="17069"/>
                </a:lnTo>
                <a:lnTo>
                  <a:pt x="9218" y="17063"/>
                </a:lnTo>
                <a:lnTo>
                  <a:pt x="9219" y="17063"/>
                </a:lnTo>
                <a:cubicBezTo>
                  <a:pt x="9220" y="17065"/>
                  <a:pt x="9222" y="17066"/>
                  <a:pt x="9223" y="17067"/>
                </a:cubicBezTo>
                <a:lnTo>
                  <a:pt x="9226" y="17069"/>
                </a:lnTo>
                <a:cubicBezTo>
                  <a:pt x="9227" y="17069"/>
                  <a:pt x="9227" y="17069"/>
                  <a:pt x="9228" y="17069"/>
                </a:cubicBezTo>
                <a:lnTo>
                  <a:pt x="9232" y="17068"/>
                </a:lnTo>
                <a:lnTo>
                  <a:pt x="9233" y="17069"/>
                </a:lnTo>
                <a:lnTo>
                  <a:pt x="9229" y="17078"/>
                </a:lnTo>
                <a:lnTo>
                  <a:pt x="9227" y="17085"/>
                </a:lnTo>
                <a:cubicBezTo>
                  <a:pt x="9226" y="17087"/>
                  <a:pt x="9227" y="17089"/>
                  <a:pt x="9228" y="17091"/>
                </a:cubicBezTo>
                <a:cubicBezTo>
                  <a:pt x="9229" y="17093"/>
                  <a:pt x="9231" y="17094"/>
                  <a:pt x="9233" y="17094"/>
                </a:cubicBezTo>
                <a:lnTo>
                  <a:pt x="9236" y="17093"/>
                </a:lnTo>
                <a:cubicBezTo>
                  <a:pt x="9237" y="17093"/>
                  <a:pt x="9237" y="17092"/>
                  <a:pt x="9238" y="17092"/>
                </a:cubicBezTo>
                <a:lnTo>
                  <a:pt x="9244" y="17087"/>
                </a:lnTo>
                <a:lnTo>
                  <a:pt x="9252" y="17084"/>
                </a:lnTo>
                <a:cubicBezTo>
                  <a:pt x="9253" y="17084"/>
                  <a:pt x="9254" y="17083"/>
                  <a:pt x="9254" y="17083"/>
                </a:cubicBezTo>
                <a:lnTo>
                  <a:pt x="9260" y="17077"/>
                </a:lnTo>
                <a:lnTo>
                  <a:pt x="9285" y="17066"/>
                </a:lnTo>
                <a:lnTo>
                  <a:pt x="9327" y="17039"/>
                </a:lnTo>
                <a:lnTo>
                  <a:pt x="9367" y="17006"/>
                </a:lnTo>
                <a:lnTo>
                  <a:pt x="9375" y="17004"/>
                </a:lnTo>
                <a:lnTo>
                  <a:pt x="9394" y="17003"/>
                </a:lnTo>
                <a:cubicBezTo>
                  <a:pt x="9395" y="17003"/>
                  <a:pt x="9395" y="17003"/>
                  <a:pt x="9396" y="17003"/>
                </a:cubicBezTo>
                <a:lnTo>
                  <a:pt x="9402" y="17001"/>
                </a:lnTo>
                <a:cubicBezTo>
                  <a:pt x="9403" y="17000"/>
                  <a:pt x="9404" y="16999"/>
                  <a:pt x="9405" y="16998"/>
                </a:cubicBezTo>
                <a:lnTo>
                  <a:pt x="9407" y="16993"/>
                </a:lnTo>
                <a:cubicBezTo>
                  <a:pt x="9408" y="16993"/>
                  <a:pt x="9408" y="16992"/>
                  <a:pt x="9408" y="16991"/>
                </a:cubicBezTo>
                <a:lnTo>
                  <a:pt x="9409" y="16985"/>
                </a:lnTo>
                <a:lnTo>
                  <a:pt x="9417" y="16977"/>
                </a:lnTo>
                <a:cubicBezTo>
                  <a:pt x="9417" y="16977"/>
                  <a:pt x="9418" y="16976"/>
                  <a:pt x="9418" y="16975"/>
                </a:cubicBezTo>
                <a:lnTo>
                  <a:pt x="9421" y="16969"/>
                </a:lnTo>
                <a:cubicBezTo>
                  <a:pt x="9422" y="16967"/>
                  <a:pt x="9422" y="16964"/>
                  <a:pt x="9420" y="16962"/>
                </a:cubicBezTo>
                <a:cubicBezTo>
                  <a:pt x="9419" y="16960"/>
                  <a:pt x="9416" y="16959"/>
                  <a:pt x="9414" y="16960"/>
                </a:cubicBezTo>
                <a:lnTo>
                  <a:pt x="9406" y="16966"/>
                </a:lnTo>
                <a:lnTo>
                  <a:pt x="9403" y="16966"/>
                </a:lnTo>
                <a:lnTo>
                  <a:pt x="9403" y="16965"/>
                </a:lnTo>
                <a:lnTo>
                  <a:pt x="9402" y="16963"/>
                </a:lnTo>
                <a:lnTo>
                  <a:pt x="9403" y="16960"/>
                </a:lnTo>
                <a:lnTo>
                  <a:pt x="9406" y="16958"/>
                </a:lnTo>
                <a:lnTo>
                  <a:pt x="9410" y="16957"/>
                </a:lnTo>
                <a:cubicBezTo>
                  <a:pt x="9413" y="16957"/>
                  <a:pt x="9415" y="16954"/>
                  <a:pt x="9415" y="16950"/>
                </a:cubicBezTo>
                <a:cubicBezTo>
                  <a:pt x="9416" y="16951"/>
                  <a:pt x="9418" y="16950"/>
                  <a:pt x="9419" y="16950"/>
                </a:cubicBezTo>
                <a:lnTo>
                  <a:pt x="9421" y="16949"/>
                </a:lnTo>
                <a:cubicBezTo>
                  <a:pt x="9422" y="16948"/>
                  <a:pt x="9423" y="16947"/>
                  <a:pt x="9423" y="16946"/>
                </a:cubicBezTo>
                <a:lnTo>
                  <a:pt x="9425" y="16941"/>
                </a:lnTo>
                <a:lnTo>
                  <a:pt x="9431" y="16939"/>
                </a:lnTo>
                <a:lnTo>
                  <a:pt x="9432" y="16938"/>
                </a:lnTo>
                <a:lnTo>
                  <a:pt x="9437" y="16946"/>
                </a:lnTo>
                <a:cubicBezTo>
                  <a:pt x="9437" y="16946"/>
                  <a:pt x="9438" y="16947"/>
                  <a:pt x="9438" y="16947"/>
                </a:cubicBezTo>
                <a:lnTo>
                  <a:pt x="9466" y="16955"/>
                </a:lnTo>
                <a:cubicBezTo>
                  <a:pt x="9467" y="16956"/>
                  <a:pt x="9468" y="16956"/>
                  <a:pt x="9469" y="16955"/>
                </a:cubicBezTo>
                <a:lnTo>
                  <a:pt x="9469" y="16955"/>
                </a:lnTo>
                <a:lnTo>
                  <a:pt x="9470" y="16958"/>
                </a:lnTo>
                <a:cubicBezTo>
                  <a:pt x="9471" y="16959"/>
                  <a:pt x="9472" y="16960"/>
                  <a:pt x="9473" y="16960"/>
                </a:cubicBezTo>
                <a:lnTo>
                  <a:pt x="9481" y="16963"/>
                </a:lnTo>
                <a:lnTo>
                  <a:pt x="9481" y="16964"/>
                </a:lnTo>
                <a:lnTo>
                  <a:pt x="9476" y="16968"/>
                </a:lnTo>
                <a:lnTo>
                  <a:pt x="9472" y="16969"/>
                </a:lnTo>
                <a:cubicBezTo>
                  <a:pt x="9470" y="16970"/>
                  <a:pt x="9468" y="16972"/>
                  <a:pt x="9468" y="16975"/>
                </a:cubicBezTo>
                <a:cubicBezTo>
                  <a:pt x="9468" y="16977"/>
                  <a:pt x="9469" y="16980"/>
                  <a:pt x="9471" y="16981"/>
                </a:cubicBezTo>
                <a:lnTo>
                  <a:pt x="9478" y="16984"/>
                </a:lnTo>
                <a:cubicBezTo>
                  <a:pt x="9479" y="16985"/>
                  <a:pt x="9480" y="16986"/>
                  <a:pt x="9481" y="16985"/>
                </a:cubicBezTo>
                <a:lnTo>
                  <a:pt x="9488" y="16983"/>
                </a:lnTo>
                <a:cubicBezTo>
                  <a:pt x="9488" y="16983"/>
                  <a:pt x="9489" y="16982"/>
                  <a:pt x="9489" y="16981"/>
                </a:cubicBezTo>
                <a:lnTo>
                  <a:pt x="9495" y="16975"/>
                </a:lnTo>
                <a:lnTo>
                  <a:pt x="9499" y="16970"/>
                </a:lnTo>
                <a:lnTo>
                  <a:pt x="9507" y="16967"/>
                </a:lnTo>
                <a:cubicBezTo>
                  <a:pt x="9508" y="16967"/>
                  <a:pt x="9510" y="16966"/>
                  <a:pt x="9511" y="16964"/>
                </a:cubicBezTo>
                <a:lnTo>
                  <a:pt x="9511" y="16963"/>
                </a:lnTo>
                <a:lnTo>
                  <a:pt x="9520" y="16957"/>
                </a:lnTo>
                <a:cubicBezTo>
                  <a:pt x="9522" y="16956"/>
                  <a:pt x="9523" y="16952"/>
                  <a:pt x="9523" y="16950"/>
                </a:cubicBezTo>
                <a:cubicBezTo>
                  <a:pt x="9522" y="16947"/>
                  <a:pt x="9521" y="16945"/>
                  <a:pt x="9519" y="16945"/>
                </a:cubicBezTo>
                <a:lnTo>
                  <a:pt x="9516" y="16944"/>
                </a:lnTo>
                <a:lnTo>
                  <a:pt x="9515" y="16941"/>
                </a:lnTo>
                <a:lnTo>
                  <a:pt x="9517" y="16934"/>
                </a:lnTo>
                <a:lnTo>
                  <a:pt x="9518" y="16933"/>
                </a:lnTo>
                <a:lnTo>
                  <a:pt x="9533" y="16940"/>
                </a:lnTo>
                <a:lnTo>
                  <a:pt x="9556" y="16970"/>
                </a:lnTo>
                <a:lnTo>
                  <a:pt x="9559" y="16975"/>
                </a:lnTo>
                <a:lnTo>
                  <a:pt x="9563" y="16982"/>
                </a:lnTo>
                <a:lnTo>
                  <a:pt x="9563" y="16984"/>
                </a:lnTo>
                <a:lnTo>
                  <a:pt x="9562" y="16985"/>
                </a:lnTo>
                <a:cubicBezTo>
                  <a:pt x="9560" y="16986"/>
                  <a:pt x="9559" y="16988"/>
                  <a:pt x="9559" y="16991"/>
                </a:cubicBezTo>
                <a:cubicBezTo>
                  <a:pt x="9559" y="16993"/>
                  <a:pt x="9560" y="16995"/>
                  <a:pt x="9561" y="16997"/>
                </a:cubicBezTo>
                <a:lnTo>
                  <a:pt x="9568" y="17001"/>
                </a:lnTo>
                <a:lnTo>
                  <a:pt x="9561" y="17001"/>
                </a:lnTo>
                <a:cubicBezTo>
                  <a:pt x="9560" y="17001"/>
                  <a:pt x="9558" y="17002"/>
                  <a:pt x="9558" y="17004"/>
                </a:cubicBezTo>
                <a:lnTo>
                  <a:pt x="9552" y="17013"/>
                </a:lnTo>
                <a:cubicBezTo>
                  <a:pt x="9552" y="17013"/>
                  <a:pt x="9553" y="17013"/>
                  <a:pt x="9552" y="17013"/>
                </a:cubicBezTo>
                <a:cubicBezTo>
                  <a:pt x="9552" y="17014"/>
                  <a:pt x="9552" y="17015"/>
                  <a:pt x="9552" y="17015"/>
                </a:cubicBezTo>
                <a:cubicBezTo>
                  <a:pt x="9552" y="17016"/>
                  <a:pt x="9552" y="17016"/>
                  <a:pt x="9552" y="17017"/>
                </a:cubicBezTo>
                <a:cubicBezTo>
                  <a:pt x="9552" y="17017"/>
                  <a:pt x="9552" y="17018"/>
                  <a:pt x="9552" y="17018"/>
                </a:cubicBezTo>
                <a:cubicBezTo>
                  <a:pt x="9553" y="17019"/>
                  <a:pt x="9552" y="17019"/>
                  <a:pt x="9552" y="17019"/>
                </a:cubicBezTo>
                <a:cubicBezTo>
                  <a:pt x="9553" y="17019"/>
                  <a:pt x="9553" y="17020"/>
                  <a:pt x="9553" y="17020"/>
                </a:cubicBezTo>
                <a:cubicBezTo>
                  <a:pt x="9553" y="17020"/>
                  <a:pt x="9553" y="17021"/>
                  <a:pt x="9553" y="17021"/>
                </a:cubicBezTo>
                <a:lnTo>
                  <a:pt x="9559" y="17030"/>
                </a:lnTo>
                <a:lnTo>
                  <a:pt x="9526" y="17035"/>
                </a:lnTo>
                <a:lnTo>
                  <a:pt x="9523" y="17035"/>
                </a:lnTo>
                <a:cubicBezTo>
                  <a:pt x="9521" y="17034"/>
                  <a:pt x="9519" y="17034"/>
                  <a:pt x="9518" y="17036"/>
                </a:cubicBezTo>
                <a:cubicBezTo>
                  <a:pt x="9516" y="17038"/>
                  <a:pt x="9516" y="17040"/>
                  <a:pt x="9516" y="17043"/>
                </a:cubicBezTo>
                <a:lnTo>
                  <a:pt x="9518" y="17047"/>
                </a:lnTo>
                <a:cubicBezTo>
                  <a:pt x="9518" y="17047"/>
                  <a:pt x="9517" y="17048"/>
                  <a:pt x="9518" y="17048"/>
                </a:cubicBezTo>
                <a:lnTo>
                  <a:pt x="9519" y="17052"/>
                </a:lnTo>
                <a:cubicBezTo>
                  <a:pt x="9520" y="17052"/>
                  <a:pt x="9520" y="17053"/>
                  <a:pt x="9521" y="17053"/>
                </a:cubicBezTo>
                <a:lnTo>
                  <a:pt x="9522" y="17054"/>
                </a:lnTo>
                <a:lnTo>
                  <a:pt x="9521" y="17055"/>
                </a:lnTo>
                <a:cubicBezTo>
                  <a:pt x="9521" y="17055"/>
                  <a:pt x="9521" y="17055"/>
                  <a:pt x="9521" y="17056"/>
                </a:cubicBezTo>
                <a:lnTo>
                  <a:pt x="9513" y="17051"/>
                </a:lnTo>
                <a:lnTo>
                  <a:pt x="9511" y="17048"/>
                </a:lnTo>
                <a:cubicBezTo>
                  <a:pt x="9510" y="17047"/>
                  <a:pt x="9509" y="17047"/>
                  <a:pt x="9507" y="17047"/>
                </a:cubicBezTo>
                <a:lnTo>
                  <a:pt x="9506" y="17047"/>
                </a:lnTo>
                <a:cubicBezTo>
                  <a:pt x="9503" y="17047"/>
                  <a:pt x="9502" y="17049"/>
                  <a:pt x="9501" y="17052"/>
                </a:cubicBezTo>
                <a:lnTo>
                  <a:pt x="9500" y="17057"/>
                </a:lnTo>
                <a:cubicBezTo>
                  <a:pt x="9500" y="17058"/>
                  <a:pt x="9499" y="17059"/>
                  <a:pt x="9499" y="17060"/>
                </a:cubicBezTo>
                <a:lnTo>
                  <a:pt x="9500" y="17067"/>
                </a:lnTo>
                <a:cubicBezTo>
                  <a:pt x="9501" y="17067"/>
                  <a:pt x="9500" y="17068"/>
                  <a:pt x="9500" y="17069"/>
                </a:cubicBezTo>
                <a:lnTo>
                  <a:pt x="9504" y="17078"/>
                </a:lnTo>
                <a:cubicBezTo>
                  <a:pt x="9503" y="17080"/>
                  <a:pt x="9503" y="17082"/>
                  <a:pt x="9503" y="17084"/>
                </a:cubicBezTo>
                <a:cubicBezTo>
                  <a:pt x="9502" y="17086"/>
                  <a:pt x="9502" y="17088"/>
                  <a:pt x="9502" y="17090"/>
                </a:cubicBezTo>
                <a:lnTo>
                  <a:pt x="9510" y="17116"/>
                </a:lnTo>
                <a:cubicBezTo>
                  <a:pt x="9510" y="17117"/>
                  <a:pt x="9510" y="17118"/>
                  <a:pt x="9511" y="17119"/>
                </a:cubicBezTo>
                <a:cubicBezTo>
                  <a:pt x="9509" y="17120"/>
                  <a:pt x="9509" y="17122"/>
                  <a:pt x="9509" y="17124"/>
                </a:cubicBezTo>
                <a:lnTo>
                  <a:pt x="9509" y="17128"/>
                </a:lnTo>
                <a:cubicBezTo>
                  <a:pt x="9509" y="17129"/>
                  <a:pt x="9510" y="17130"/>
                  <a:pt x="9510" y="17131"/>
                </a:cubicBezTo>
                <a:lnTo>
                  <a:pt x="9512" y="17136"/>
                </a:lnTo>
                <a:cubicBezTo>
                  <a:pt x="9513" y="17137"/>
                  <a:pt x="9513" y="17138"/>
                  <a:pt x="9513" y="17138"/>
                </a:cubicBezTo>
                <a:lnTo>
                  <a:pt x="9516" y="17141"/>
                </a:lnTo>
                <a:cubicBezTo>
                  <a:pt x="9516" y="17142"/>
                  <a:pt x="9517" y="17143"/>
                  <a:pt x="9518" y="17143"/>
                </a:cubicBezTo>
                <a:cubicBezTo>
                  <a:pt x="9518" y="17144"/>
                  <a:pt x="9518" y="17146"/>
                  <a:pt x="9518" y="17148"/>
                </a:cubicBezTo>
                <a:lnTo>
                  <a:pt x="9519" y="17151"/>
                </a:lnTo>
                <a:cubicBezTo>
                  <a:pt x="9519" y="17152"/>
                  <a:pt x="9519" y="17152"/>
                  <a:pt x="9519" y="17153"/>
                </a:cubicBezTo>
                <a:lnTo>
                  <a:pt x="9521" y="17156"/>
                </a:lnTo>
                <a:lnTo>
                  <a:pt x="9519" y="17158"/>
                </a:lnTo>
                <a:cubicBezTo>
                  <a:pt x="9519" y="17159"/>
                  <a:pt x="9519" y="17159"/>
                  <a:pt x="9519" y="17159"/>
                </a:cubicBezTo>
                <a:lnTo>
                  <a:pt x="9518" y="17162"/>
                </a:lnTo>
                <a:cubicBezTo>
                  <a:pt x="9517" y="17165"/>
                  <a:pt x="9518" y="17169"/>
                  <a:pt x="9520" y="17170"/>
                </a:cubicBezTo>
                <a:lnTo>
                  <a:pt x="9522" y="17172"/>
                </a:lnTo>
                <a:lnTo>
                  <a:pt x="9523" y="17174"/>
                </a:lnTo>
                <a:lnTo>
                  <a:pt x="9522" y="17177"/>
                </a:lnTo>
                <a:cubicBezTo>
                  <a:pt x="9521" y="17179"/>
                  <a:pt x="9521" y="17181"/>
                  <a:pt x="9521" y="17183"/>
                </a:cubicBezTo>
                <a:lnTo>
                  <a:pt x="9523" y="17186"/>
                </a:lnTo>
                <a:lnTo>
                  <a:pt x="9523" y="17187"/>
                </a:lnTo>
                <a:lnTo>
                  <a:pt x="9522" y="17187"/>
                </a:lnTo>
                <a:cubicBezTo>
                  <a:pt x="9521" y="17189"/>
                  <a:pt x="9519" y="17190"/>
                  <a:pt x="9519" y="17192"/>
                </a:cubicBezTo>
                <a:lnTo>
                  <a:pt x="9519" y="17196"/>
                </a:lnTo>
                <a:cubicBezTo>
                  <a:pt x="9519" y="17197"/>
                  <a:pt x="9520" y="17199"/>
                  <a:pt x="9521" y="17200"/>
                </a:cubicBezTo>
                <a:lnTo>
                  <a:pt x="9522" y="17201"/>
                </a:lnTo>
                <a:lnTo>
                  <a:pt x="9522" y="17202"/>
                </a:lnTo>
                <a:cubicBezTo>
                  <a:pt x="9521" y="17205"/>
                  <a:pt x="9522" y="17209"/>
                  <a:pt x="9524" y="17211"/>
                </a:cubicBezTo>
                <a:lnTo>
                  <a:pt x="9523" y="17217"/>
                </a:lnTo>
                <a:cubicBezTo>
                  <a:pt x="9523" y="17218"/>
                  <a:pt x="9523" y="17220"/>
                  <a:pt x="9523" y="17221"/>
                </a:cubicBezTo>
                <a:lnTo>
                  <a:pt x="9525" y="17225"/>
                </a:lnTo>
                <a:cubicBezTo>
                  <a:pt x="9525" y="17226"/>
                  <a:pt x="9526" y="17227"/>
                  <a:pt x="9528" y="17228"/>
                </a:cubicBezTo>
                <a:cubicBezTo>
                  <a:pt x="9528" y="17228"/>
                  <a:pt x="9527" y="17229"/>
                  <a:pt x="9527" y="17230"/>
                </a:cubicBezTo>
                <a:cubicBezTo>
                  <a:pt x="9527" y="17231"/>
                  <a:pt x="9527" y="17233"/>
                  <a:pt x="9528" y="17234"/>
                </a:cubicBezTo>
                <a:lnTo>
                  <a:pt x="9532" y="17242"/>
                </a:lnTo>
                <a:lnTo>
                  <a:pt x="9530" y="17248"/>
                </a:lnTo>
                <a:cubicBezTo>
                  <a:pt x="9530" y="17250"/>
                  <a:pt x="9530" y="17252"/>
                  <a:pt x="9530" y="17254"/>
                </a:cubicBezTo>
                <a:cubicBezTo>
                  <a:pt x="9531" y="17256"/>
                  <a:pt x="9532" y="17257"/>
                  <a:pt x="9534" y="17257"/>
                </a:cubicBezTo>
                <a:lnTo>
                  <a:pt x="9538" y="17258"/>
                </a:lnTo>
                <a:lnTo>
                  <a:pt x="9540" y="17260"/>
                </a:lnTo>
                <a:lnTo>
                  <a:pt x="9558" y="17290"/>
                </a:lnTo>
                <a:lnTo>
                  <a:pt x="9568" y="17304"/>
                </a:lnTo>
                <a:lnTo>
                  <a:pt x="9573" y="17320"/>
                </a:lnTo>
                <a:cubicBezTo>
                  <a:pt x="9574" y="17321"/>
                  <a:pt x="9574" y="17321"/>
                  <a:pt x="9574" y="17322"/>
                </a:cubicBezTo>
                <a:lnTo>
                  <a:pt x="9575" y="17323"/>
                </a:lnTo>
                <a:lnTo>
                  <a:pt x="9574" y="17323"/>
                </a:lnTo>
                <a:cubicBezTo>
                  <a:pt x="9573" y="17325"/>
                  <a:pt x="9573" y="17327"/>
                  <a:pt x="9573" y="17328"/>
                </a:cubicBezTo>
                <a:lnTo>
                  <a:pt x="9573" y="17331"/>
                </a:lnTo>
                <a:cubicBezTo>
                  <a:pt x="9573" y="17332"/>
                  <a:pt x="9572" y="17333"/>
                  <a:pt x="9573" y="17334"/>
                </a:cubicBezTo>
                <a:lnTo>
                  <a:pt x="9572" y="17336"/>
                </a:lnTo>
                <a:cubicBezTo>
                  <a:pt x="9571" y="17338"/>
                  <a:pt x="9570" y="17341"/>
                  <a:pt x="9572" y="17344"/>
                </a:cubicBezTo>
                <a:lnTo>
                  <a:pt x="9575" y="17348"/>
                </a:lnTo>
                <a:cubicBezTo>
                  <a:pt x="9575" y="17349"/>
                  <a:pt x="9576" y="17350"/>
                  <a:pt x="9576" y="17350"/>
                </a:cubicBezTo>
                <a:lnTo>
                  <a:pt x="9580" y="17353"/>
                </a:lnTo>
                <a:cubicBezTo>
                  <a:pt x="9580" y="17354"/>
                  <a:pt x="9581" y="17354"/>
                  <a:pt x="9581" y="17354"/>
                </a:cubicBezTo>
                <a:lnTo>
                  <a:pt x="9584" y="17356"/>
                </a:lnTo>
                <a:cubicBezTo>
                  <a:pt x="9584" y="17357"/>
                  <a:pt x="9585" y="17357"/>
                  <a:pt x="9585" y="17358"/>
                </a:cubicBezTo>
                <a:cubicBezTo>
                  <a:pt x="9585" y="17359"/>
                  <a:pt x="9586" y="17360"/>
                  <a:pt x="9586" y="17361"/>
                </a:cubicBezTo>
                <a:cubicBezTo>
                  <a:pt x="9586" y="17362"/>
                  <a:pt x="9586" y="17363"/>
                  <a:pt x="9587" y="17365"/>
                </a:cubicBezTo>
                <a:cubicBezTo>
                  <a:pt x="9588" y="17366"/>
                  <a:pt x="9589" y="17368"/>
                  <a:pt x="9591" y="17368"/>
                </a:cubicBezTo>
                <a:lnTo>
                  <a:pt x="9598" y="17371"/>
                </a:lnTo>
                <a:lnTo>
                  <a:pt x="9599" y="17374"/>
                </a:lnTo>
                <a:lnTo>
                  <a:pt x="9599" y="17382"/>
                </a:lnTo>
                <a:cubicBezTo>
                  <a:pt x="9599" y="17382"/>
                  <a:pt x="9599" y="17383"/>
                  <a:pt x="9599" y="17383"/>
                </a:cubicBezTo>
                <a:lnTo>
                  <a:pt x="9600" y="17387"/>
                </a:lnTo>
                <a:cubicBezTo>
                  <a:pt x="9600" y="17389"/>
                  <a:pt x="9601" y="17391"/>
                  <a:pt x="9603" y="17391"/>
                </a:cubicBezTo>
                <a:cubicBezTo>
                  <a:pt x="9604" y="17392"/>
                  <a:pt x="9606" y="17392"/>
                  <a:pt x="9607" y="17391"/>
                </a:cubicBezTo>
                <a:lnTo>
                  <a:pt x="9611" y="17389"/>
                </a:lnTo>
                <a:cubicBezTo>
                  <a:pt x="9612" y="17388"/>
                  <a:pt x="9613" y="17386"/>
                  <a:pt x="9613" y="17384"/>
                </a:cubicBezTo>
                <a:cubicBezTo>
                  <a:pt x="9614" y="17382"/>
                  <a:pt x="9613" y="17381"/>
                  <a:pt x="9612" y="17379"/>
                </a:cubicBezTo>
                <a:lnTo>
                  <a:pt x="9610" y="17374"/>
                </a:lnTo>
                <a:cubicBezTo>
                  <a:pt x="9611" y="17374"/>
                  <a:pt x="9612" y="17373"/>
                  <a:pt x="9613" y="17373"/>
                </a:cubicBezTo>
                <a:cubicBezTo>
                  <a:pt x="9613" y="17373"/>
                  <a:pt x="9614" y="17373"/>
                  <a:pt x="9615" y="17374"/>
                </a:cubicBezTo>
                <a:lnTo>
                  <a:pt x="9620" y="17374"/>
                </a:lnTo>
                <a:lnTo>
                  <a:pt x="9629" y="17374"/>
                </a:lnTo>
                <a:cubicBezTo>
                  <a:pt x="9631" y="17374"/>
                  <a:pt x="9632" y="17372"/>
                  <a:pt x="9633" y="17370"/>
                </a:cubicBezTo>
                <a:cubicBezTo>
                  <a:pt x="9634" y="17368"/>
                  <a:pt x="9634" y="17367"/>
                  <a:pt x="9633" y="17365"/>
                </a:cubicBezTo>
                <a:lnTo>
                  <a:pt x="9631" y="17358"/>
                </a:lnTo>
                <a:cubicBezTo>
                  <a:pt x="9630" y="17357"/>
                  <a:pt x="9629" y="17357"/>
                  <a:pt x="9628" y="17357"/>
                </a:cubicBezTo>
                <a:lnTo>
                  <a:pt x="9628" y="17356"/>
                </a:lnTo>
                <a:cubicBezTo>
                  <a:pt x="9628" y="17355"/>
                  <a:pt x="9628" y="17354"/>
                  <a:pt x="9627" y="17353"/>
                </a:cubicBezTo>
                <a:lnTo>
                  <a:pt x="9628" y="17351"/>
                </a:lnTo>
                <a:lnTo>
                  <a:pt x="9630" y="17348"/>
                </a:lnTo>
                <a:cubicBezTo>
                  <a:pt x="9631" y="17347"/>
                  <a:pt x="9632" y="17345"/>
                  <a:pt x="9632" y="17343"/>
                </a:cubicBezTo>
                <a:lnTo>
                  <a:pt x="9632" y="17340"/>
                </a:lnTo>
                <a:cubicBezTo>
                  <a:pt x="9633" y="17339"/>
                  <a:pt x="9632" y="17338"/>
                  <a:pt x="9632" y="17337"/>
                </a:cubicBezTo>
                <a:cubicBezTo>
                  <a:pt x="9632" y="17336"/>
                  <a:pt x="9632" y="17335"/>
                  <a:pt x="9632" y="17334"/>
                </a:cubicBezTo>
                <a:cubicBezTo>
                  <a:pt x="9633" y="17335"/>
                  <a:pt x="9635" y="17335"/>
                  <a:pt x="9636" y="17334"/>
                </a:cubicBezTo>
                <a:cubicBezTo>
                  <a:pt x="9638" y="17333"/>
                  <a:pt x="9638" y="17332"/>
                  <a:pt x="9639" y="17330"/>
                </a:cubicBezTo>
                <a:cubicBezTo>
                  <a:pt x="9640" y="17329"/>
                  <a:pt x="9641" y="17327"/>
                  <a:pt x="9641" y="17325"/>
                </a:cubicBezTo>
                <a:lnTo>
                  <a:pt x="9641" y="17323"/>
                </a:lnTo>
                <a:cubicBezTo>
                  <a:pt x="9641" y="17323"/>
                  <a:pt x="9642" y="17322"/>
                  <a:pt x="9643" y="17321"/>
                </a:cubicBezTo>
                <a:lnTo>
                  <a:pt x="9644" y="17315"/>
                </a:lnTo>
                <a:lnTo>
                  <a:pt x="9644" y="17312"/>
                </a:lnTo>
                <a:cubicBezTo>
                  <a:pt x="9645" y="17312"/>
                  <a:pt x="9646" y="17313"/>
                  <a:pt x="9646" y="17313"/>
                </a:cubicBezTo>
                <a:lnTo>
                  <a:pt x="9648" y="17313"/>
                </a:lnTo>
                <a:cubicBezTo>
                  <a:pt x="9650" y="17313"/>
                  <a:pt x="9652" y="17311"/>
                  <a:pt x="9653" y="17309"/>
                </a:cubicBezTo>
                <a:lnTo>
                  <a:pt x="9655" y="17303"/>
                </a:lnTo>
                <a:lnTo>
                  <a:pt x="9657" y="17301"/>
                </a:lnTo>
                <a:lnTo>
                  <a:pt x="9659" y="17302"/>
                </a:lnTo>
                <a:cubicBezTo>
                  <a:pt x="9660" y="17302"/>
                  <a:pt x="9660" y="17303"/>
                  <a:pt x="9661" y="17303"/>
                </a:cubicBezTo>
                <a:lnTo>
                  <a:pt x="9664" y="17303"/>
                </a:lnTo>
                <a:cubicBezTo>
                  <a:pt x="9665" y="17303"/>
                  <a:pt x="9666" y="17303"/>
                  <a:pt x="9667" y="17302"/>
                </a:cubicBezTo>
                <a:lnTo>
                  <a:pt x="9670" y="17299"/>
                </a:lnTo>
                <a:cubicBezTo>
                  <a:pt x="9671" y="17298"/>
                  <a:pt x="9671" y="17298"/>
                  <a:pt x="9671" y="17297"/>
                </a:cubicBezTo>
                <a:lnTo>
                  <a:pt x="9674" y="17289"/>
                </a:lnTo>
                <a:cubicBezTo>
                  <a:pt x="9675" y="17288"/>
                  <a:pt x="9675" y="17287"/>
                  <a:pt x="9675" y="17286"/>
                </a:cubicBezTo>
                <a:lnTo>
                  <a:pt x="9676" y="17276"/>
                </a:lnTo>
                <a:cubicBezTo>
                  <a:pt x="9676" y="17275"/>
                  <a:pt x="9676" y="17275"/>
                  <a:pt x="9676" y="17274"/>
                </a:cubicBezTo>
                <a:lnTo>
                  <a:pt x="9674" y="17264"/>
                </a:lnTo>
                <a:cubicBezTo>
                  <a:pt x="9674" y="17264"/>
                  <a:pt x="9673" y="17263"/>
                  <a:pt x="9673" y="17263"/>
                </a:cubicBezTo>
                <a:cubicBezTo>
                  <a:pt x="9673" y="17262"/>
                  <a:pt x="9674" y="17261"/>
                  <a:pt x="9674" y="17260"/>
                </a:cubicBezTo>
                <a:cubicBezTo>
                  <a:pt x="9674" y="17259"/>
                  <a:pt x="9673" y="17258"/>
                  <a:pt x="9673" y="17257"/>
                </a:cubicBezTo>
                <a:lnTo>
                  <a:pt x="9672" y="17253"/>
                </a:lnTo>
                <a:cubicBezTo>
                  <a:pt x="9673" y="17253"/>
                  <a:pt x="9673" y="17253"/>
                  <a:pt x="9674" y="17252"/>
                </a:cubicBezTo>
                <a:lnTo>
                  <a:pt x="9678" y="17247"/>
                </a:lnTo>
                <a:lnTo>
                  <a:pt x="9681" y="17240"/>
                </a:lnTo>
                <a:cubicBezTo>
                  <a:pt x="9682" y="17239"/>
                  <a:pt x="9682" y="17238"/>
                  <a:pt x="9682" y="17237"/>
                </a:cubicBezTo>
                <a:lnTo>
                  <a:pt x="9683" y="17234"/>
                </a:lnTo>
                <a:cubicBezTo>
                  <a:pt x="9684" y="17233"/>
                  <a:pt x="9684" y="17232"/>
                  <a:pt x="9685" y="17231"/>
                </a:cubicBezTo>
                <a:lnTo>
                  <a:pt x="9691" y="17221"/>
                </a:lnTo>
                <a:cubicBezTo>
                  <a:pt x="9691" y="17220"/>
                  <a:pt x="9692" y="17219"/>
                  <a:pt x="9692" y="17218"/>
                </a:cubicBezTo>
                <a:lnTo>
                  <a:pt x="9696" y="17200"/>
                </a:lnTo>
                <a:lnTo>
                  <a:pt x="9698" y="17170"/>
                </a:lnTo>
                <a:lnTo>
                  <a:pt x="9702" y="17156"/>
                </a:lnTo>
                <a:lnTo>
                  <a:pt x="9706" y="17143"/>
                </a:lnTo>
                <a:lnTo>
                  <a:pt x="9710" y="17133"/>
                </a:lnTo>
                <a:lnTo>
                  <a:pt x="9712" y="17132"/>
                </a:lnTo>
                <a:lnTo>
                  <a:pt x="9717" y="17134"/>
                </a:lnTo>
                <a:cubicBezTo>
                  <a:pt x="9718" y="17134"/>
                  <a:pt x="9718" y="17135"/>
                  <a:pt x="9719" y="17135"/>
                </a:cubicBezTo>
                <a:lnTo>
                  <a:pt x="9728" y="17137"/>
                </a:lnTo>
                <a:lnTo>
                  <a:pt x="9753" y="17154"/>
                </a:lnTo>
                <a:lnTo>
                  <a:pt x="9757" y="17159"/>
                </a:lnTo>
                <a:lnTo>
                  <a:pt x="9759" y="17161"/>
                </a:lnTo>
                <a:cubicBezTo>
                  <a:pt x="9760" y="17162"/>
                  <a:pt x="9761" y="17162"/>
                  <a:pt x="9762" y="17162"/>
                </a:cubicBezTo>
                <a:lnTo>
                  <a:pt x="9764" y="17162"/>
                </a:lnTo>
                <a:cubicBezTo>
                  <a:pt x="9765" y="17162"/>
                  <a:pt x="9766" y="17163"/>
                  <a:pt x="9766" y="17162"/>
                </a:cubicBezTo>
                <a:lnTo>
                  <a:pt x="9768" y="17168"/>
                </a:lnTo>
                <a:cubicBezTo>
                  <a:pt x="9768" y="17169"/>
                  <a:pt x="9768" y="17170"/>
                  <a:pt x="9769" y="17170"/>
                </a:cubicBezTo>
                <a:lnTo>
                  <a:pt x="9773" y="17176"/>
                </a:lnTo>
                <a:cubicBezTo>
                  <a:pt x="9774" y="17177"/>
                  <a:pt x="9774" y="17177"/>
                  <a:pt x="9775" y="17177"/>
                </a:cubicBezTo>
                <a:lnTo>
                  <a:pt x="9777" y="17179"/>
                </a:lnTo>
                <a:lnTo>
                  <a:pt x="9789" y="17200"/>
                </a:lnTo>
                <a:cubicBezTo>
                  <a:pt x="9789" y="17200"/>
                  <a:pt x="9789" y="17200"/>
                  <a:pt x="9790" y="17200"/>
                </a:cubicBezTo>
                <a:lnTo>
                  <a:pt x="9818" y="17228"/>
                </a:lnTo>
                <a:lnTo>
                  <a:pt x="9832" y="17238"/>
                </a:lnTo>
                <a:lnTo>
                  <a:pt x="9835" y="17241"/>
                </a:lnTo>
                <a:lnTo>
                  <a:pt x="9837" y="17244"/>
                </a:lnTo>
                <a:lnTo>
                  <a:pt x="9838" y="17251"/>
                </a:lnTo>
                <a:cubicBezTo>
                  <a:pt x="9838" y="17251"/>
                  <a:pt x="9838" y="17252"/>
                  <a:pt x="9838" y="17252"/>
                </a:cubicBezTo>
                <a:lnTo>
                  <a:pt x="9852" y="17293"/>
                </a:lnTo>
                <a:lnTo>
                  <a:pt x="9854" y="17302"/>
                </a:lnTo>
                <a:lnTo>
                  <a:pt x="9853" y="17308"/>
                </a:lnTo>
                <a:lnTo>
                  <a:pt x="9850" y="17316"/>
                </a:lnTo>
                <a:lnTo>
                  <a:pt x="9844" y="17345"/>
                </a:lnTo>
                <a:lnTo>
                  <a:pt x="9844" y="17354"/>
                </a:lnTo>
                <a:lnTo>
                  <a:pt x="9844" y="17379"/>
                </a:lnTo>
                <a:lnTo>
                  <a:pt x="9846" y="17389"/>
                </a:lnTo>
                <a:lnTo>
                  <a:pt x="9847" y="17395"/>
                </a:lnTo>
                <a:lnTo>
                  <a:pt x="9848" y="17400"/>
                </a:lnTo>
                <a:lnTo>
                  <a:pt x="9846" y="17404"/>
                </a:lnTo>
                <a:cubicBezTo>
                  <a:pt x="9845" y="17406"/>
                  <a:pt x="9844" y="17408"/>
                  <a:pt x="9845" y="17410"/>
                </a:cubicBezTo>
                <a:lnTo>
                  <a:pt x="9849" y="17426"/>
                </a:lnTo>
                <a:lnTo>
                  <a:pt x="9874" y="17475"/>
                </a:lnTo>
                <a:lnTo>
                  <a:pt x="9876" y="17479"/>
                </a:lnTo>
                <a:cubicBezTo>
                  <a:pt x="9877" y="17481"/>
                  <a:pt x="9878" y="17483"/>
                  <a:pt x="9880" y="17483"/>
                </a:cubicBezTo>
                <a:lnTo>
                  <a:pt x="9887" y="17489"/>
                </a:lnTo>
                <a:lnTo>
                  <a:pt x="9888" y="17490"/>
                </a:lnTo>
                <a:cubicBezTo>
                  <a:pt x="9888" y="17491"/>
                  <a:pt x="9889" y="17492"/>
                  <a:pt x="9889" y="17492"/>
                </a:cubicBezTo>
                <a:lnTo>
                  <a:pt x="9896" y="17497"/>
                </a:lnTo>
                <a:lnTo>
                  <a:pt x="9901" y="17505"/>
                </a:lnTo>
                <a:lnTo>
                  <a:pt x="9914" y="17526"/>
                </a:lnTo>
                <a:lnTo>
                  <a:pt x="9952" y="17577"/>
                </a:lnTo>
                <a:cubicBezTo>
                  <a:pt x="9952" y="17577"/>
                  <a:pt x="9953" y="17577"/>
                  <a:pt x="9953" y="17577"/>
                </a:cubicBezTo>
                <a:lnTo>
                  <a:pt x="9977" y="17592"/>
                </a:lnTo>
                <a:lnTo>
                  <a:pt x="9985" y="17603"/>
                </a:lnTo>
                <a:lnTo>
                  <a:pt x="9964" y="17590"/>
                </a:lnTo>
                <a:lnTo>
                  <a:pt x="9959" y="17586"/>
                </a:lnTo>
                <a:lnTo>
                  <a:pt x="9952" y="17579"/>
                </a:lnTo>
                <a:cubicBezTo>
                  <a:pt x="9952" y="17578"/>
                  <a:pt x="9951" y="17578"/>
                  <a:pt x="9950" y="17577"/>
                </a:cubicBezTo>
                <a:lnTo>
                  <a:pt x="9946" y="17576"/>
                </a:lnTo>
                <a:cubicBezTo>
                  <a:pt x="9944" y="17575"/>
                  <a:pt x="9942" y="17575"/>
                  <a:pt x="9940" y="17577"/>
                </a:cubicBezTo>
                <a:cubicBezTo>
                  <a:pt x="9939" y="17579"/>
                  <a:pt x="9939" y="17581"/>
                  <a:pt x="9940" y="17584"/>
                </a:cubicBezTo>
                <a:lnTo>
                  <a:pt x="9941" y="17590"/>
                </a:lnTo>
                <a:lnTo>
                  <a:pt x="9945" y="17596"/>
                </a:lnTo>
                <a:lnTo>
                  <a:pt x="9946" y="17598"/>
                </a:lnTo>
                <a:cubicBezTo>
                  <a:pt x="9945" y="17599"/>
                  <a:pt x="9944" y="17600"/>
                  <a:pt x="9944" y="17601"/>
                </a:cubicBezTo>
                <a:cubicBezTo>
                  <a:pt x="9944" y="17601"/>
                  <a:pt x="9944" y="17600"/>
                  <a:pt x="9943" y="17600"/>
                </a:cubicBezTo>
                <a:lnTo>
                  <a:pt x="9931" y="17590"/>
                </a:lnTo>
                <a:cubicBezTo>
                  <a:pt x="9929" y="17588"/>
                  <a:pt x="9927" y="17588"/>
                  <a:pt x="9925" y="17590"/>
                </a:cubicBezTo>
                <a:cubicBezTo>
                  <a:pt x="9924" y="17592"/>
                  <a:pt x="9923" y="17595"/>
                  <a:pt x="9923" y="17597"/>
                </a:cubicBezTo>
                <a:cubicBezTo>
                  <a:pt x="9922" y="17597"/>
                  <a:pt x="9921" y="17598"/>
                  <a:pt x="9921" y="17599"/>
                </a:cubicBezTo>
                <a:cubicBezTo>
                  <a:pt x="9920" y="17599"/>
                  <a:pt x="9919" y="17599"/>
                  <a:pt x="9919" y="17598"/>
                </a:cubicBezTo>
                <a:lnTo>
                  <a:pt x="9915" y="17598"/>
                </a:lnTo>
                <a:cubicBezTo>
                  <a:pt x="9914" y="17597"/>
                  <a:pt x="9912" y="17598"/>
                  <a:pt x="9911" y="17598"/>
                </a:cubicBezTo>
                <a:lnTo>
                  <a:pt x="9907" y="17602"/>
                </a:lnTo>
                <a:cubicBezTo>
                  <a:pt x="9906" y="17602"/>
                  <a:pt x="9906" y="17603"/>
                  <a:pt x="9905" y="17603"/>
                </a:cubicBezTo>
                <a:lnTo>
                  <a:pt x="9902" y="17607"/>
                </a:lnTo>
                <a:cubicBezTo>
                  <a:pt x="9901" y="17609"/>
                  <a:pt x="9901" y="17611"/>
                  <a:pt x="9901" y="17613"/>
                </a:cubicBezTo>
                <a:cubicBezTo>
                  <a:pt x="9902" y="17615"/>
                  <a:pt x="9902" y="17616"/>
                  <a:pt x="9903" y="17617"/>
                </a:cubicBezTo>
                <a:lnTo>
                  <a:pt x="9908" y="17621"/>
                </a:lnTo>
                <a:lnTo>
                  <a:pt x="9912" y="17628"/>
                </a:lnTo>
                <a:lnTo>
                  <a:pt x="9913" y="17633"/>
                </a:lnTo>
                <a:lnTo>
                  <a:pt x="9910" y="17639"/>
                </a:lnTo>
                <a:cubicBezTo>
                  <a:pt x="9909" y="17641"/>
                  <a:pt x="9909" y="17645"/>
                  <a:pt x="9911" y="17647"/>
                </a:cubicBezTo>
                <a:lnTo>
                  <a:pt x="9925" y="17665"/>
                </a:lnTo>
                <a:lnTo>
                  <a:pt x="9926" y="17666"/>
                </a:lnTo>
                <a:cubicBezTo>
                  <a:pt x="9926" y="17667"/>
                  <a:pt x="9926" y="17669"/>
                  <a:pt x="9926" y="17670"/>
                </a:cubicBezTo>
                <a:lnTo>
                  <a:pt x="9927" y="17674"/>
                </a:lnTo>
                <a:cubicBezTo>
                  <a:pt x="9927" y="17675"/>
                  <a:pt x="9928" y="17675"/>
                  <a:pt x="9929" y="17676"/>
                </a:cubicBezTo>
                <a:lnTo>
                  <a:pt x="9934" y="17680"/>
                </a:lnTo>
                <a:lnTo>
                  <a:pt x="9943" y="17693"/>
                </a:lnTo>
                <a:cubicBezTo>
                  <a:pt x="9943" y="17694"/>
                  <a:pt x="9943" y="17695"/>
                  <a:pt x="9944" y="17696"/>
                </a:cubicBezTo>
                <a:lnTo>
                  <a:pt x="9955" y="17713"/>
                </a:lnTo>
                <a:cubicBezTo>
                  <a:pt x="9955" y="17713"/>
                  <a:pt x="9956" y="17715"/>
                  <a:pt x="9957" y="17715"/>
                </a:cubicBezTo>
                <a:lnTo>
                  <a:pt x="9960" y="17717"/>
                </a:lnTo>
                <a:lnTo>
                  <a:pt x="9964" y="17721"/>
                </a:lnTo>
                <a:lnTo>
                  <a:pt x="9971" y="17734"/>
                </a:lnTo>
                <a:lnTo>
                  <a:pt x="9984" y="17755"/>
                </a:lnTo>
                <a:lnTo>
                  <a:pt x="9988" y="17763"/>
                </a:lnTo>
                <a:cubicBezTo>
                  <a:pt x="9988" y="17764"/>
                  <a:pt x="9989" y="17765"/>
                  <a:pt x="9989" y="17765"/>
                </a:cubicBezTo>
                <a:lnTo>
                  <a:pt x="9993" y="17769"/>
                </a:lnTo>
                <a:lnTo>
                  <a:pt x="9995" y="17771"/>
                </a:lnTo>
                <a:lnTo>
                  <a:pt x="10002" y="17772"/>
                </a:lnTo>
                <a:lnTo>
                  <a:pt x="10004" y="17773"/>
                </a:lnTo>
                <a:lnTo>
                  <a:pt x="10011" y="17786"/>
                </a:lnTo>
                <a:cubicBezTo>
                  <a:pt x="10011" y="17787"/>
                  <a:pt x="10012" y="17787"/>
                  <a:pt x="10012" y="17788"/>
                </a:cubicBezTo>
                <a:lnTo>
                  <a:pt x="10019" y="17797"/>
                </a:lnTo>
                <a:lnTo>
                  <a:pt x="10028" y="17802"/>
                </a:lnTo>
                <a:cubicBezTo>
                  <a:pt x="10027" y="17805"/>
                  <a:pt x="10028" y="17807"/>
                  <a:pt x="10029" y="17810"/>
                </a:cubicBezTo>
                <a:lnTo>
                  <a:pt x="10033" y="17816"/>
                </a:lnTo>
                <a:cubicBezTo>
                  <a:pt x="10033" y="17817"/>
                  <a:pt x="10034" y="17818"/>
                  <a:pt x="10035" y="17819"/>
                </a:cubicBezTo>
                <a:lnTo>
                  <a:pt x="10041" y="17820"/>
                </a:lnTo>
                <a:lnTo>
                  <a:pt x="10045" y="17823"/>
                </a:lnTo>
                <a:lnTo>
                  <a:pt x="10047" y="17830"/>
                </a:lnTo>
                <a:cubicBezTo>
                  <a:pt x="10047" y="17831"/>
                  <a:pt x="10048" y="17832"/>
                  <a:pt x="10048" y="17832"/>
                </a:cubicBezTo>
                <a:lnTo>
                  <a:pt x="10051" y="17837"/>
                </a:lnTo>
                <a:cubicBezTo>
                  <a:pt x="10052" y="17838"/>
                  <a:pt x="10053" y="17839"/>
                  <a:pt x="10054" y="17840"/>
                </a:cubicBezTo>
                <a:lnTo>
                  <a:pt x="10070" y="17841"/>
                </a:lnTo>
                <a:lnTo>
                  <a:pt x="10073" y="17843"/>
                </a:lnTo>
                <a:lnTo>
                  <a:pt x="10076" y="17845"/>
                </a:lnTo>
                <a:cubicBezTo>
                  <a:pt x="10076" y="17846"/>
                  <a:pt x="10076" y="17846"/>
                  <a:pt x="10077" y="17846"/>
                </a:cubicBezTo>
                <a:lnTo>
                  <a:pt x="10086" y="17852"/>
                </a:lnTo>
                <a:lnTo>
                  <a:pt x="10091" y="17861"/>
                </a:lnTo>
                <a:lnTo>
                  <a:pt x="10092" y="17864"/>
                </a:lnTo>
                <a:cubicBezTo>
                  <a:pt x="10093" y="17865"/>
                  <a:pt x="10094" y="17865"/>
                  <a:pt x="10094" y="17865"/>
                </a:cubicBezTo>
                <a:lnTo>
                  <a:pt x="10099" y="17867"/>
                </a:lnTo>
                <a:lnTo>
                  <a:pt x="10106" y="17874"/>
                </a:lnTo>
                <a:cubicBezTo>
                  <a:pt x="10106" y="17875"/>
                  <a:pt x="10106" y="17875"/>
                  <a:pt x="10106" y="17875"/>
                </a:cubicBezTo>
                <a:cubicBezTo>
                  <a:pt x="10106" y="17875"/>
                  <a:pt x="10105" y="17876"/>
                  <a:pt x="10105" y="17876"/>
                </a:cubicBezTo>
                <a:lnTo>
                  <a:pt x="10102" y="17878"/>
                </a:lnTo>
                <a:cubicBezTo>
                  <a:pt x="10100" y="17880"/>
                  <a:pt x="10099" y="17883"/>
                  <a:pt x="10099" y="17886"/>
                </a:cubicBezTo>
                <a:cubicBezTo>
                  <a:pt x="10100" y="17888"/>
                  <a:pt x="10102" y="17889"/>
                  <a:pt x="10103" y="17890"/>
                </a:cubicBezTo>
                <a:cubicBezTo>
                  <a:pt x="10103" y="17891"/>
                  <a:pt x="10103" y="17892"/>
                  <a:pt x="10103" y="17894"/>
                </a:cubicBezTo>
                <a:lnTo>
                  <a:pt x="10104" y="17897"/>
                </a:lnTo>
                <a:lnTo>
                  <a:pt x="10104" y="17898"/>
                </a:lnTo>
                <a:cubicBezTo>
                  <a:pt x="10103" y="17900"/>
                  <a:pt x="10102" y="17902"/>
                  <a:pt x="10103" y="17904"/>
                </a:cubicBezTo>
                <a:cubicBezTo>
                  <a:pt x="10103" y="17906"/>
                  <a:pt x="10103" y="17908"/>
                  <a:pt x="10103" y="17909"/>
                </a:cubicBezTo>
                <a:cubicBezTo>
                  <a:pt x="10103" y="17910"/>
                  <a:pt x="10103" y="17910"/>
                  <a:pt x="10103" y="17911"/>
                </a:cubicBezTo>
                <a:cubicBezTo>
                  <a:pt x="10103" y="17912"/>
                  <a:pt x="10103" y="17913"/>
                  <a:pt x="10103" y="17914"/>
                </a:cubicBezTo>
                <a:lnTo>
                  <a:pt x="10103" y="17916"/>
                </a:lnTo>
                <a:cubicBezTo>
                  <a:pt x="10103" y="17918"/>
                  <a:pt x="10103" y="17920"/>
                  <a:pt x="10105" y="17921"/>
                </a:cubicBezTo>
                <a:cubicBezTo>
                  <a:pt x="10104" y="17921"/>
                  <a:pt x="10105" y="17922"/>
                  <a:pt x="10105" y="17922"/>
                </a:cubicBezTo>
                <a:cubicBezTo>
                  <a:pt x="10104" y="17925"/>
                  <a:pt x="10106" y="17928"/>
                  <a:pt x="10108" y="17929"/>
                </a:cubicBezTo>
                <a:lnTo>
                  <a:pt x="10113" y="17931"/>
                </a:lnTo>
                <a:lnTo>
                  <a:pt x="10113" y="17933"/>
                </a:lnTo>
                <a:cubicBezTo>
                  <a:pt x="10114" y="17935"/>
                  <a:pt x="10114" y="17936"/>
                  <a:pt x="10115" y="17937"/>
                </a:cubicBezTo>
                <a:cubicBezTo>
                  <a:pt x="10114" y="17938"/>
                  <a:pt x="10114" y="17939"/>
                  <a:pt x="10113" y="17941"/>
                </a:cubicBezTo>
                <a:lnTo>
                  <a:pt x="10113" y="17946"/>
                </a:lnTo>
                <a:cubicBezTo>
                  <a:pt x="10113" y="17947"/>
                  <a:pt x="10114" y="17950"/>
                  <a:pt x="10115" y="17951"/>
                </a:cubicBezTo>
                <a:cubicBezTo>
                  <a:pt x="10116" y="17953"/>
                  <a:pt x="10118" y="17953"/>
                  <a:pt x="10120" y="17953"/>
                </a:cubicBezTo>
                <a:cubicBezTo>
                  <a:pt x="10120" y="17953"/>
                  <a:pt x="10121" y="17954"/>
                  <a:pt x="10122" y="17954"/>
                </a:cubicBezTo>
                <a:lnTo>
                  <a:pt x="10125" y="17954"/>
                </a:lnTo>
                <a:lnTo>
                  <a:pt x="10127" y="17955"/>
                </a:lnTo>
                <a:cubicBezTo>
                  <a:pt x="10129" y="17957"/>
                  <a:pt x="10131" y="17956"/>
                  <a:pt x="10132" y="17955"/>
                </a:cubicBezTo>
                <a:lnTo>
                  <a:pt x="10136" y="17958"/>
                </a:lnTo>
                <a:cubicBezTo>
                  <a:pt x="10137" y="17959"/>
                  <a:pt x="10137" y="17958"/>
                  <a:pt x="10138" y="17958"/>
                </a:cubicBezTo>
                <a:lnTo>
                  <a:pt x="10144" y="17959"/>
                </a:lnTo>
                <a:lnTo>
                  <a:pt x="10151" y="17963"/>
                </a:lnTo>
                <a:cubicBezTo>
                  <a:pt x="10151" y="17964"/>
                  <a:pt x="10152" y="17963"/>
                  <a:pt x="10152" y="17963"/>
                </a:cubicBezTo>
                <a:lnTo>
                  <a:pt x="10156" y="17964"/>
                </a:lnTo>
                <a:cubicBezTo>
                  <a:pt x="10156" y="17964"/>
                  <a:pt x="10156" y="17964"/>
                  <a:pt x="10157" y="17964"/>
                </a:cubicBezTo>
                <a:cubicBezTo>
                  <a:pt x="10157" y="17964"/>
                  <a:pt x="10157" y="17964"/>
                  <a:pt x="10157" y="17964"/>
                </a:cubicBezTo>
                <a:cubicBezTo>
                  <a:pt x="10160" y="17964"/>
                  <a:pt x="10161" y="17962"/>
                  <a:pt x="10162" y="17959"/>
                </a:cubicBezTo>
                <a:lnTo>
                  <a:pt x="10171" y="17959"/>
                </a:lnTo>
                <a:cubicBezTo>
                  <a:pt x="10171" y="17959"/>
                  <a:pt x="10172" y="17959"/>
                  <a:pt x="10172" y="17959"/>
                </a:cubicBezTo>
                <a:cubicBezTo>
                  <a:pt x="10175" y="17959"/>
                  <a:pt x="10177" y="17956"/>
                  <a:pt x="10177" y="17953"/>
                </a:cubicBezTo>
                <a:cubicBezTo>
                  <a:pt x="10177" y="17951"/>
                  <a:pt x="10176" y="17950"/>
                  <a:pt x="10176" y="17949"/>
                </a:cubicBezTo>
                <a:lnTo>
                  <a:pt x="10174" y="17944"/>
                </a:lnTo>
                <a:lnTo>
                  <a:pt x="10188" y="17943"/>
                </a:lnTo>
                <a:cubicBezTo>
                  <a:pt x="10189" y="17943"/>
                  <a:pt x="10189" y="17943"/>
                  <a:pt x="10190" y="17943"/>
                </a:cubicBezTo>
                <a:lnTo>
                  <a:pt x="10199" y="17939"/>
                </a:lnTo>
                <a:lnTo>
                  <a:pt x="10205" y="17937"/>
                </a:lnTo>
                <a:lnTo>
                  <a:pt x="10212" y="17933"/>
                </a:lnTo>
                <a:lnTo>
                  <a:pt x="10213" y="17933"/>
                </a:lnTo>
                <a:lnTo>
                  <a:pt x="10235" y="17933"/>
                </a:lnTo>
                <a:lnTo>
                  <a:pt x="10231" y="17934"/>
                </a:lnTo>
                <a:lnTo>
                  <a:pt x="10226" y="17934"/>
                </a:lnTo>
                <a:cubicBezTo>
                  <a:pt x="10224" y="17934"/>
                  <a:pt x="10221" y="17937"/>
                  <a:pt x="10221" y="17941"/>
                </a:cubicBezTo>
                <a:lnTo>
                  <a:pt x="10221" y="17944"/>
                </a:lnTo>
                <a:cubicBezTo>
                  <a:pt x="10221" y="17947"/>
                  <a:pt x="10224" y="17950"/>
                  <a:pt x="10226" y="17950"/>
                </a:cubicBezTo>
                <a:lnTo>
                  <a:pt x="10243" y="17950"/>
                </a:lnTo>
                <a:lnTo>
                  <a:pt x="10253" y="17953"/>
                </a:lnTo>
                <a:cubicBezTo>
                  <a:pt x="10254" y="17953"/>
                  <a:pt x="10255" y="17953"/>
                  <a:pt x="10256" y="17953"/>
                </a:cubicBezTo>
                <a:lnTo>
                  <a:pt x="10257" y="17952"/>
                </a:lnTo>
                <a:cubicBezTo>
                  <a:pt x="10257" y="17952"/>
                  <a:pt x="10257" y="17952"/>
                  <a:pt x="10257" y="17952"/>
                </a:cubicBezTo>
                <a:cubicBezTo>
                  <a:pt x="10258" y="17953"/>
                  <a:pt x="10258" y="17954"/>
                  <a:pt x="10259" y="17954"/>
                </a:cubicBezTo>
                <a:lnTo>
                  <a:pt x="10282" y="17976"/>
                </a:lnTo>
                <a:cubicBezTo>
                  <a:pt x="10282" y="17977"/>
                  <a:pt x="10283" y="17977"/>
                  <a:pt x="10283" y="17977"/>
                </a:cubicBezTo>
                <a:lnTo>
                  <a:pt x="10299" y="17981"/>
                </a:lnTo>
                <a:lnTo>
                  <a:pt x="10314" y="17989"/>
                </a:lnTo>
                <a:cubicBezTo>
                  <a:pt x="10314" y="17989"/>
                  <a:pt x="10315" y="17990"/>
                  <a:pt x="10316" y="17990"/>
                </a:cubicBezTo>
                <a:lnTo>
                  <a:pt x="10346" y="17996"/>
                </a:lnTo>
                <a:lnTo>
                  <a:pt x="10352" y="18003"/>
                </a:lnTo>
                <a:lnTo>
                  <a:pt x="10358" y="18009"/>
                </a:lnTo>
                <a:lnTo>
                  <a:pt x="10381" y="18047"/>
                </a:lnTo>
                <a:cubicBezTo>
                  <a:pt x="10382" y="18047"/>
                  <a:pt x="10383" y="18049"/>
                  <a:pt x="10384" y="18049"/>
                </a:cubicBezTo>
                <a:cubicBezTo>
                  <a:pt x="10384" y="18049"/>
                  <a:pt x="10385" y="18050"/>
                  <a:pt x="10385" y="18050"/>
                </a:cubicBezTo>
                <a:lnTo>
                  <a:pt x="10386" y="18050"/>
                </a:lnTo>
                <a:lnTo>
                  <a:pt x="10388" y="18056"/>
                </a:lnTo>
                <a:cubicBezTo>
                  <a:pt x="10388" y="18057"/>
                  <a:pt x="10387" y="18058"/>
                  <a:pt x="10388" y="18058"/>
                </a:cubicBezTo>
                <a:lnTo>
                  <a:pt x="10391" y="18064"/>
                </a:lnTo>
                <a:lnTo>
                  <a:pt x="10393" y="18066"/>
                </a:lnTo>
                <a:cubicBezTo>
                  <a:pt x="10393" y="18067"/>
                  <a:pt x="10393" y="18067"/>
                  <a:pt x="10394" y="18068"/>
                </a:cubicBezTo>
                <a:lnTo>
                  <a:pt x="10396" y="18069"/>
                </a:lnTo>
                <a:cubicBezTo>
                  <a:pt x="10396" y="18070"/>
                  <a:pt x="10397" y="18069"/>
                  <a:pt x="10397" y="18069"/>
                </a:cubicBezTo>
                <a:lnTo>
                  <a:pt x="10400" y="18071"/>
                </a:lnTo>
                <a:lnTo>
                  <a:pt x="10401" y="18076"/>
                </a:lnTo>
                <a:cubicBezTo>
                  <a:pt x="10402" y="18077"/>
                  <a:pt x="10403" y="18077"/>
                  <a:pt x="10403" y="18078"/>
                </a:cubicBezTo>
                <a:lnTo>
                  <a:pt x="10406" y="18081"/>
                </a:lnTo>
                <a:lnTo>
                  <a:pt x="10409" y="18083"/>
                </a:lnTo>
                <a:lnTo>
                  <a:pt x="10419" y="18093"/>
                </a:lnTo>
                <a:lnTo>
                  <a:pt x="10454" y="18116"/>
                </a:lnTo>
                <a:lnTo>
                  <a:pt x="10467" y="18139"/>
                </a:lnTo>
                <a:lnTo>
                  <a:pt x="10476" y="18149"/>
                </a:lnTo>
                <a:cubicBezTo>
                  <a:pt x="10477" y="18150"/>
                  <a:pt x="10479" y="18151"/>
                  <a:pt x="10480" y="18150"/>
                </a:cubicBezTo>
                <a:lnTo>
                  <a:pt x="10481" y="18153"/>
                </a:lnTo>
                <a:cubicBezTo>
                  <a:pt x="10482" y="18154"/>
                  <a:pt x="10482" y="18155"/>
                  <a:pt x="10482" y="18155"/>
                </a:cubicBezTo>
                <a:cubicBezTo>
                  <a:pt x="10481" y="18157"/>
                  <a:pt x="10481" y="18159"/>
                  <a:pt x="10481" y="18162"/>
                </a:cubicBezTo>
                <a:cubicBezTo>
                  <a:pt x="10482" y="18165"/>
                  <a:pt x="10486" y="18166"/>
                  <a:pt x="10488" y="18165"/>
                </a:cubicBezTo>
                <a:lnTo>
                  <a:pt x="10491" y="18163"/>
                </a:lnTo>
                <a:lnTo>
                  <a:pt x="10492" y="18167"/>
                </a:lnTo>
                <a:cubicBezTo>
                  <a:pt x="10492" y="18168"/>
                  <a:pt x="10492" y="18168"/>
                  <a:pt x="10492" y="18169"/>
                </a:cubicBezTo>
                <a:lnTo>
                  <a:pt x="10496" y="18178"/>
                </a:lnTo>
                <a:lnTo>
                  <a:pt x="10503" y="18188"/>
                </a:lnTo>
                <a:cubicBezTo>
                  <a:pt x="10503" y="18189"/>
                  <a:pt x="10504" y="18189"/>
                  <a:pt x="10504" y="18189"/>
                </a:cubicBezTo>
                <a:lnTo>
                  <a:pt x="10509" y="18193"/>
                </a:lnTo>
                <a:cubicBezTo>
                  <a:pt x="10510" y="18194"/>
                  <a:pt x="10511" y="18194"/>
                  <a:pt x="10513" y="18194"/>
                </a:cubicBezTo>
                <a:cubicBezTo>
                  <a:pt x="10512" y="18196"/>
                  <a:pt x="10513" y="18198"/>
                  <a:pt x="10514" y="18200"/>
                </a:cubicBezTo>
                <a:lnTo>
                  <a:pt x="10539" y="18219"/>
                </a:lnTo>
                <a:cubicBezTo>
                  <a:pt x="10540" y="18220"/>
                  <a:pt x="10541" y="18220"/>
                  <a:pt x="10542" y="18220"/>
                </a:cubicBezTo>
                <a:cubicBezTo>
                  <a:pt x="10544" y="18219"/>
                  <a:pt x="10545" y="18218"/>
                  <a:pt x="10546" y="18217"/>
                </a:cubicBezTo>
                <a:lnTo>
                  <a:pt x="10548" y="18212"/>
                </a:lnTo>
                <a:lnTo>
                  <a:pt x="10551" y="18208"/>
                </a:lnTo>
                <a:lnTo>
                  <a:pt x="10553" y="18208"/>
                </a:lnTo>
                <a:lnTo>
                  <a:pt x="10557" y="18208"/>
                </a:lnTo>
                <a:lnTo>
                  <a:pt x="10568" y="18214"/>
                </a:lnTo>
                <a:lnTo>
                  <a:pt x="10573" y="18215"/>
                </a:lnTo>
                <a:cubicBezTo>
                  <a:pt x="10575" y="18215"/>
                  <a:pt x="10576" y="18216"/>
                  <a:pt x="10577" y="18215"/>
                </a:cubicBezTo>
                <a:lnTo>
                  <a:pt x="10579" y="18213"/>
                </a:lnTo>
                <a:lnTo>
                  <a:pt x="10579" y="18215"/>
                </a:lnTo>
                <a:lnTo>
                  <a:pt x="10579" y="18225"/>
                </a:lnTo>
                <a:lnTo>
                  <a:pt x="10580" y="18230"/>
                </a:lnTo>
                <a:cubicBezTo>
                  <a:pt x="10580" y="18231"/>
                  <a:pt x="10580" y="18233"/>
                  <a:pt x="10580" y="18234"/>
                </a:cubicBezTo>
                <a:lnTo>
                  <a:pt x="10588" y="18249"/>
                </a:lnTo>
                <a:cubicBezTo>
                  <a:pt x="10588" y="18250"/>
                  <a:pt x="10589" y="18250"/>
                  <a:pt x="10590" y="18251"/>
                </a:cubicBezTo>
                <a:lnTo>
                  <a:pt x="10592" y="18253"/>
                </a:lnTo>
                <a:cubicBezTo>
                  <a:pt x="10593" y="18253"/>
                  <a:pt x="10593" y="18254"/>
                  <a:pt x="10594" y="18254"/>
                </a:cubicBezTo>
                <a:lnTo>
                  <a:pt x="10602" y="18257"/>
                </a:lnTo>
                <a:lnTo>
                  <a:pt x="10606" y="18261"/>
                </a:lnTo>
                <a:lnTo>
                  <a:pt x="10617" y="18277"/>
                </a:lnTo>
                <a:lnTo>
                  <a:pt x="10624" y="18284"/>
                </a:lnTo>
                <a:lnTo>
                  <a:pt x="10681" y="18333"/>
                </a:lnTo>
                <a:lnTo>
                  <a:pt x="10690" y="18339"/>
                </a:lnTo>
                <a:lnTo>
                  <a:pt x="10704" y="18344"/>
                </a:lnTo>
                <a:cubicBezTo>
                  <a:pt x="10705" y="18345"/>
                  <a:pt x="10705" y="18345"/>
                  <a:pt x="10706" y="18345"/>
                </a:cubicBezTo>
                <a:lnTo>
                  <a:pt x="10710" y="18344"/>
                </a:lnTo>
                <a:lnTo>
                  <a:pt x="10716" y="18354"/>
                </a:lnTo>
                <a:cubicBezTo>
                  <a:pt x="10717" y="18355"/>
                  <a:pt x="10717" y="18355"/>
                  <a:pt x="10717" y="18356"/>
                </a:cubicBezTo>
                <a:lnTo>
                  <a:pt x="10721" y="18359"/>
                </a:lnTo>
                <a:cubicBezTo>
                  <a:pt x="10722" y="18360"/>
                  <a:pt x="10722" y="18360"/>
                  <a:pt x="10723" y="18360"/>
                </a:cubicBezTo>
                <a:lnTo>
                  <a:pt x="10731" y="18361"/>
                </a:lnTo>
                <a:lnTo>
                  <a:pt x="10733" y="18361"/>
                </a:lnTo>
                <a:lnTo>
                  <a:pt x="10733" y="18364"/>
                </a:lnTo>
                <a:lnTo>
                  <a:pt x="10731" y="18378"/>
                </a:lnTo>
                <a:lnTo>
                  <a:pt x="10732" y="18385"/>
                </a:lnTo>
                <a:cubicBezTo>
                  <a:pt x="10732" y="18385"/>
                  <a:pt x="10732" y="18387"/>
                  <a:pt x="10732" y="18387"/>
                </a:cubicBezTo>
                <a:lnTo>
                  <a:pt x="10735" y="18395"/>
                </a:lnTo>
                <a:lnTo>
                  <a:pt x="10738" y="18402"/>
                </a:lnTo>
                <a:lnTo>
                  <a:pt x="10741" y="18407"/>
                </a:lnTo>
                <a:cubicBezTo>
                  <a:pt x="10741" y="18407"/>
                  <a:pt x="10742" y="18407"/>
                  <a:pt x="10742" y="18407"/>
                </a:cubicBezTo>
                <a:lnTo>
                  <a:pt x="10747" y="18412"/>
                </a:lnTo>
                <a:lnTo>
                  <a:pt x="10747" y="18412"/>
                </a:lnTo>
                <a:lnTo>
                  <a:pt x="10747" y="18418"/>
                </a:lnTo>
                <a:cubicBezTo>
                  <a:pt x="10747" y="18420"/>
                  <a:pt x="10747" y="18422"/>
                  <a:pt x="10748" y="18423"/>
                </a:cubicBezTo>
                <a:lnTo>
                  <a:pt x="10752" y="18427"/>
                </a:lnTo>
                <a:cubicBezTo>
                  <a:pt x="10752" y="18428"/>
                  <a:pt x="10753" y="18429"/>
                  <a:pt x="10754" y="18429"/>
                </a:cubicBezTo>
                <a:lnTo>
                  <a:pt x="10759" y="18431"/>
                </a:lnTo>
                <a:cubicBezTo>
                  <a:pt x="10759" y="18431"/>
                  <a:pt x="10759" y="18432"/>
                  <a:pt x="10760" y="18432"/>
                </a:cubicBezTo>
                <a:cubicBezTo>
                  <a:pt x="10763" y="18431"/>
                  <a:pt x="10764" y="18430"/>
                  <a:pt x="10765" y="18427"/>
                </a:cubicBezTo>
                <a:cubicBezTo>
                  <a:pt x="10765" y="18428"/>
                  <a:pt x="10765" y="18429"/>
                  <a:pt x="10766" y="18430"/>
                </a:cubicBezTo>
                <a:cubicBezTo>
                  <a:pt x="10766" y="18432"/>
                  <a:pt x="10767" y="18434"/>
                  <a:pt x="10768" y="18434"/>
                </a:cubicBezTo>
                <a:lnTo>
                  <a:pt x="10775" y="18440"/>
                </a:lnTo>
                <a:lnTo>
                  <a:pt x="10776" y="18441"/>
                </a:lnTo>
                <a:cubicBezTo>
                  <a:pt x="10777" y="18442"/>
                  <a:pt x="10778" y="18444"/>
                  <a:pt x="10779" y="18445"/>
                </a:cubicBezTo>
                <a:cubicBezTo>
                  <a:pt x="10780" y="18445"/>
                  <a:pt x="10781" y="18446"/>
                  <a:pt x="10782" y="18446"/>
                </a:cubicBezTo>
                <a:lnTo>
                  <a:pt x="10786" y="18445"/>
                </a:lnTo>
                <a:lnTo>
                  <a:pt x="10787" y="18445"/>
                </a:lnTo>
                <a:cubicBezTo>
                  <a:pt x="10787" y="18445"/>
                  <a:pt x="10788" y="18446"/>
                  <a:pt x="10789" y="18446"/>
                </a:cubicBezTo>
                <a:lnTo>
                  <a:pt x="10791" y="18446"/>
                </a:lnTo>
                <a:cubicBezTo>
                  <a:pt x="10794" y="18446"/>
                  <a:pt x="10796" y="18444"/>
                  <a:pt x="10796" y="18441"/>
                </a:cubicBezTo>
                <a:lnTo>
                  <a:pt x="10796" y="18446"/>
                </a:lnTo>
                <a:cubicBezTo>
                  <a:pt x="10796" y="18448"/>
                  <a:pt x="10797" y="18449"/>
                  <a:pt x="10798" y="18450"/>
                </a:cubicBezTo>
                <a:lnTo>
                  <a:pt x="10801" y="18454"/>
                </a:lnTo>
                <a:lnTo>
                  <a:pt x="10801" y="18458"/>
                </a:lnTo>
                <a:cubicBezTo>
                  <a:pt x="10801" y="18459"/>
                  <a:pt x="10802" y="18461"/>
                  <a:pt x="10802" y="18462"/>
                </a:cubicBezTo>
                <a:lnTo>
                  <a:pt x="10807" y="18468"/>
                </a:lnTo>
                <a:lnTo>
                  <a:pt x="10814" y="18476"/>
                </a:lnTo>
                <a:lnTo>
                  <a:pt x="10816" y="18481"/>
                </a:lnTo>
                <a:cubicBezTo>
                  <a:pt x="10816" y="18482"/>
                  <a:pt x="10817" y="18481"/>
                  <a:pt x="10817" y="18482"/>
                </a:cubicBezTo>
                <a:lnTo>
                  <a:pt x="10818" y="18484"/>
                </a:lnTo>
                <a:cubicBezTo>
                  <a:pt x="10820" y="18486"/>
                  <a:pt x="10822" y="18487"/>
                  <a:pt x="10824" y="18486"/>
                </a:cubicBezTo>
                <a:lnTo>
                  <a:pt x="10826" y="18485"/>
                </a:lnTo>
                <a:cubicBezTo>
                  <a:pt x="10827" y="18485"/>
                  <a:pt x="10828" y="18483"/>
                  <a:pt x="10829" y="18483"/>
                </a:cubicBezTo>
                <a:lnTo>
                  <a:pt x="10830" y="18480"/>
                </a:lnTo>
                <a:lnTo>
                  <a:pt x="10831" y="18482"/>
                </a:lnTo>
                <a:cubicBezTo>
                  <a:pt x="10832" y="18484"/>
                  <a:pt x="10834" y="18484"/>
                  <a:pt x="10835" y="18484"/>
                </a:cubicBezTo>
                <a:cubicBezTo>
                  <a:pt x="10837" y="18484"/>
                  <a:pt x="10838" y="18483"/>
                  <a:pt x="10839" y="18481"/>
                </a:cubicBezTo>
                <a:lnTo>
                  <a:pt x="10841" y="18479"/>
                </a:lnTo>
                <a:lnTo>
                  <a:pt x="10842" y="18479"/>
                </a:lnTo>
                <a:lnTo>
                  <a:pt x="10844" y="18479"/>
                </a:lnTo>
                <a:lnTo>
                  <a:pt x="10845" y="18479"/>
                </a:lnTo>
                <a:lnTo>
                  <a:pt x="10846" y="18483"/>
                </a:lnTo>
                <a:lnTo>
                  <a:pt x="10848" y="18496"/>
                </a:lnTo>
                <a:cubicBezTo>
                  <a:pt x="10848" y="18496"/>
                  <a:pt x="10848" y="18497"/>
                  <a:pt x="10849" y="18498"/>
                </a:cubicBezTo>
                <a:lnTo>
                  <a:pt x="10851" y="18505"/>
                </a:lnTo>
                <a:cubicBezTo>
                  <a:pt x="10852" y="18505"/>
                  <a:pt x="10852" y="18506"/>
                  <a:pt x="10853" y="18506"/>
                </a:cubicBezTo>
                <a:lnTo>
                  <a:pt x="10862" y="18515"/>
                </a:lnTo>
                <a:lnTo>
                  <a:pt x="10865" y="18519"/>
                </a:lnTo>
                <a:lnTo>
                  <a:pt x="10868" y="18528"/>
                </a:lnTo>
                <a:cubicBezTo>
                  <a:pt x="10869" y="18529"/>
                  <a:pt x="10869" y="18530"/>
                  <a:pt x="10870" y="18530"/>
                </a:cubicBezTo>
                <a:lnTo>
                  <a:pt x="10872" y="18532"/>
                </a:lnTo>
                <a:cubicBezTo>
                  <a:pt x="10872" y="18532"/>
                  <a:pt x="10872" y="18533"/>
                  <a:pt x="10873" y="18533"/>
                </a:cubicBezTo>
                <a:cubicBezTo>
                  <a:pt x="10873" y="18534"/>
                  <a:pt x="10873" y="18535"/>
                  <a:pt x="10874" y="18535"/>
                </a:cubicBezTo>
                <a:lnTo>
                  <a:pt x="10875" y="18540"/>
                </a:lnTo>
                <a:cubicBezTo>
                  <a:pt x="10876" y="18542"/>
                  <a:pt x="10878" y="18543"/>
                  <a:pt x="10880" y="18543"/>
                </a:cubicBezTo>
                <a:lnTo>
                  <a:pt x="10887" y="18543"/>
                </a:lnTo>
                <a:lnTo>
                  <a:pt x="10889" y="18548"/>
                </a:lnTo>
                <a:cubicBezTo>
                  <a:pt x="10890" y="18549"/>
                  <a:pt x="10890" y="18550"/>
                  <a:pt x="10891" y="18551"/>
                </a:cubicBezTo>
                <a:lnTo>
                  <a:pt x="10892" y="18552"/>
                </a:lnTo>
                <a:lnTo>
                  <a:pt x="10891" y="18553"/>
                </a:lnTo>
                <a:cubicBezTo>
                  <a:pt x="10891" y="18555"/>
                  <a:pt x="10891" y="18556"/>
                  <a:pt x="10891" y="18558"/>
                </a:cubicBezTo>
                <a:lnTo>
                  <a:pt x="10893" y="18564"/>
                </a:lnTo>
                <a:cubicBezTo>
                  <a:pt x="10894" y="18565"/>
                  <a:pt x="10894" y="18566"/>
                  <a:pt x="10895" y="18567"/>
                </a:cubicBezTo>
                <a:lnTo>
                  <a:pt x="10907" y="18581"/>
                </a:lnTo>
                <a:lnTo>
                  <a:pt x="10908" y="18598"/>
                </a:lnTo>
                <a:cubicBezTo>
                  <a:pt x="10907" y="18601"/>
                  <a:pt x="10906" y="18604"/>
                  <a:pt x="10908" y="18607"/>
                </a:cubicBezTo>
                <a:lnTo>
                  <a:pt x="10910" y="18611"/>
                </a:lnTo>
                <a:lnTo>
                  <a:pt x="10913" y="18614"/>
                </a:lnTo>
                <a:lnTo>
                  <a:pt x="10913" y="18615"/>
                </a:lnTo>
                <a:lnTo>
                  <a:pt x="10913" y="18616"/>
                </a:lnTo>
                <a:lnTo>
                  <a:pt x="10913" y="18619"/>
                </a:lnTo>
                <a:cubicBezTo>
                  <a:pt x="10913" y="18620"/>
                  <a:pt x="10913" y="18621"/>
                  <a:pt x="10914" y="18622"/>
                </a:cubicBezTo>
                <a:lnTo>
                  <a:pt x="10915" y="18626"/>
                </a:lnTo>
                <a:cubicBezTo>
                  <a:pt x="10916" y="18627"/>
                  <a:pt x="10917" y="18628"/>
                  <a:pt x="10917" y="18628"/>
                </a:cubicBezTo>
                <a:lnTo>
                  <a:pt x="10921" y="18631"/>
                </a:lnTo>
                <a:lnTo>
                  <a:pt x="10926" y="18633"/>
                </a:lnTo>
                <a:lnTo>
                  <a:pt x="10930" y="18636"/>
                </a:lnTo>
                <a:cubicBezTo>
                  <a:pt x="10930" y="18637"/>
                  <a:pt x="10930" y="18637"/>
                  <a:pt x="10931" y="18637"/>
                </a:cubicBezTo>
                <a:lnTo>
                  <a:pt x="10948" y="18645"/>
                </a:lnTo>
                <a:lnTo>
                  <a:pt x="10952" y="18647"/>
                </a:lnTo>
                <a:lnTo>
                  <a:pt x="10961" y="18659"/>
                </a:lnTo>
                <a:lnTo>
                  <a:pt x="10966" y="18664"/>
                </a:lnTo>
                <a:cubicBezTo>
                  <a:pt x="10966" y="18664"/>
                  <a:pt x="10965" y="18665"/>
                  <a:pt x="10966" y="18665"/>
                </a:cubicBezTo>
                <a:cubicBezTo>
                  <a:pt x="10966" y="18665"/>
                  <a:pt x="10967" y="18665"/>
                  <a:pt x="10967" y="18665"/>
                </a:cubicBezTo>
                <a:cubicBezTo>
                  <a:pt x="10968" y="18665"/>
                  <a:pt x="10968" y="18666"/>
                  <a:pt x="10969" y="18666"/>
                </a:cubicBezTo>
                <a:cubicBezTo>
                  <a:pt x="10969" y="18666"/>
                  <a:pt x="10970" y="18666"/>
                  <a:pt x="10970" y="18666"/>
                </a:cubicBezTo>
                <a:lnTo>
                  <a:pt x="10985" y="18659"/>
                </a:lnTo>
                <a:lnTo>
                  <a:pt x="10992" y="18664"/>
                </a:lnTo>
                <a:lnTo>
                  <a:pt x="11021" y="18679"/>
                </a:lnTo>
                <a:lnTo>
                  <a:pt x="11022" y="18683"/>
                </a:lnTo>
                <a:lnTo>
                  <a:pt x="11022" y="18688"/>
                </a:lnTo>
                <a:cubicBezTo>
                  <a:pt x="11020" y="18688"/>
                  <a:pt x="11018" y="18688"/>
                  <a:pt x="11017" y="18689"/>
                </a:cubicBezTo>
                <a:cubicBezTo>
                  <a:pt x="11016" y="18690"/>
                  <a:pt x="11015" y="18692"/>
                  <a:pt x="11015" y="18694"/>
                </a:cubicBezTo>
                <a:lnTo>
                  <a:pt x="11015" y="18703"/>
                </a:lnTo>
                <a:lnTo>
                  <a:pt x="11016" y="18717"/>
                </a:lnTo>
                <a:lnTo>
                  <a:pt x="11017" y="18728"/>
                </a:lnTo>
                <a:lnTo>
                  <a:pt x="11013" y="18738"/>
                </a:lnTo>
                <a:cubicBezTo>
                  <a:pt x="11011" y="18740"/>
                  <a:pt x="11011" y="18744"/>
                  <a:pt x="11013" y="18746"/>
                </a:cubicBezTo>
                <a:lnTo>
                  <a:pt x="11020" y="18753"/>
                </a:lnTo>
                <a:lnTo>
                  <a:pt x="11020" y="18754"/>
                </a:lnTo>
                <a:cubicBezTo>
                  <a:pt x="11020" y="18754"/>
                  <a:pt x="11019" y="18755"/>
                  <a:pt x="11019" y="18755"/>
                </a:cubicBezTo>
                <a:lnTo>
                  <a:pt x="11015" y="18768"/>
                </a:lnTo>
                <a:lnTo>
                  <a:pt x="11009" y="18770"/>
                </a:lnTo>
                <a:lnTo>
                  <a:pt x="10988" y="18767"/>
                </a:lnTo>
                <a:cubicBezTo>
                  <a:pt x="10986" y="18766"/>
                  <a:pt x="10984" y="18768"/>
                  <a:pt x="10983" y="18770"/>
                </a:cubicBezTo>
                <a:cubicBezTo>
                  <a:pt x="10982" y="18772"/>
                  <a:pt x="10982" y="18774"/>
                  <a:pt x="10983" y="18776"/>
                </a:cubicBezTo>
                <a:lnTo>
                  <a:pt x="10990" y="18789"/>
                </a:lnTo>
                <a:cubicBezTo>
                  <a:pt x="10991" y="18790"/>
                  <a:pt x="10991" y="18791"/>
                  <a:pt x="10991" y="18791"/>
                </a:cubicBezTo>
                <a:lnTo>
                  <a:pt x="10995" y="18795"/>
                </a:lnTo>
                <a:cubicBezTo>
                  <a:pt x="10995" y="18796"/>
                  <a:pt x="10996" y="18796"/>
                  <a:pt x="10996" y="18797"/>
                </a:cubicBezTo>
                <a:lnTo>
                  <a:pt x="11001" y="18799"/>
                </a:lnTo>
                <a:lnTo>
                  <a:pt x="11001" y="18803"/>
                </a:lnTo>
                <a:lnTo>
                  <a:pt x="11000" y="18812"/>
                </a:lnTo>
                <a:lnTo>
                  <a:pt x="10996" y="18819"/>
                </a:lnTo>
                <a:lnTo>
                  <a:pt x="10991" y="18824"/>
                </a:lnTo>
                <a:lnTo>
                  <a:pt x="10985" y="18828"/>
                </a:lnTo>
                <a:cubicBezTo>
                  <a:pt x="10983" y="18829"/>
                  <a:pt x="10982" y="18832"/>
                  <a:pt x="10983" y="18835"/>
                </a:cubicBezTo>
                <a:lnTo>
                  <a:pt x="10983" y="18843"/>
                </a:lnTo>
                <a:lnTo>
                  <a:pt x="10982" y="18844"/>
                </a:lnTo>
                <a:lnTo>
                  <a:pt x="10981" y="18844"/>
                </a:lnTo>
                <a:lnTo>
                  <a:pt x="10980" y="18842"/>
                </a:lnTo>
                <a:cubicBezTo>
                  <a:pt x="10978" y="18840"/>
                  <a:pt x="10976" y="18838"/>
                  <a:pt x="10974" y="18840"/>
                </a:cubicBezTo>
                <a:cubicBezTo>
                  <a:pt x="10972" y="18841"/>
                  <a:pt x="10970" y="18844"/>
                  <a:pt x="10971" y="18847"/>
                </a:cubicBezTo>
                <a:lnTo>
                  <a:pt x="10971" y="18852"/>
                </a:lnTo>
                <a:cubicBezTo>
                  <a:pt x="10971" y="18853"/>
                  <a:pt x="10972" y="18854"/>
                  <a:pt x="10973" y="18855"/>
                </a:cubicBezTo>
                <a:lnTo>
                  <a:pt x="10976" y="18858"/>
                </a:lnTo>
                <a:lnTo>
                  <a:pt x="10976" y="18878"/>
                </a:lnTo>
                <a:lnTo>
                  <a:pt x="10977" y="18886"/>
                </a:lnTo>
                <a:cubicBezTo>
                  <a:pt x="10977" y="18887"/>
                  <a:pt x="10978" y="18888"/>
                  <a:pt x="10979" y="18889"/>
                </a:cubicBezTo>
                <a:lnTo>
                  <a:pt x="10982" y="18893"/>
                </a:lnTo>
                <a:cubicBezTo>
                  <a:pt x="10983" y="18894"/>
                  <a:pt x="10984" y="18894"/>
                  <a:pt x="10985" y="18895"/>
                </a:cubicBezTo>
                <a:lnTo>
                  <a:pt x="10990" y="18895"/>
                </a:lnTo>
                <a:lnTo>
                  <a:pt x="10995" y="18895"/>
                </a:lnTo>
                <a:lnTo>
                  <a:pt x="10997" y="18896"/>
                </a:lnTo>
                <a:lnTo>
                  <a:pt x="10999" y="18899"/>
                </a:lnTo>
                <a:lnTo>
                  <a:pt x="11001" y="18905"/>
                </a:lnTo>
                <a:lnTo>
                  <a:pt x="11001" y="18912"/>
                </a:lnTo>
                <a:lnTo>
                  <a:pt x="11000" y="18917"/>
                </a:lnTo>
                <a:lnTo>
                  <a:pt x="10990" y="18937"/>
                </a:lnTo>
                <a:cubicBezTo>
                  <a:pt x="10990" y="18938"/>
                  <a:pt x="10990" y="18940"/>
                  <a:pt x="10990" y="18941"/>
                </a:cubicBezTo>
                <a:lnTo>
                  <a:pt x="10989" y="18946"/>
                </a:lnTo>
                <a:lnTo>
                  <a:pt x="10989" y="18950"/>
                </a:lnTo>
                <a:lnTo>
                  <a:pt x="10989" y="18952"/>
                </a:lnTo>
                <a:lnTo>
                  <a:pt x="10986" y="18954"/>
                </a:lnTo>
                <a:cubicBezTo>
                  <a:pt x="10984" y="18955"/>
                  <a:pt x="10983" y="18956"/>
                  <a:pt x="10983" y="18958"/>
                </a:cubicBezTo>
                <a:lnTo>
                  <a:pt x="10983" y="18962"/>
                </a:lnTo>
                <a:cubicBezTo>
                  <a:pt x="10983" y="18963"/>
                  <a:pt x="10982" y="18964"/>
                  <a:pt x="10983" y="18965"/>
                </a:cubicBezTo>
                <a:lnTo>
                  <a:pt x="10987" y="18975"/>
                </a:lnTo>
                <a:lnTo>
                  <a:pt x="10984" y="19005"/>
                </a:lnTo>
                <a:lnTo>
                  <a:pt x="10983" y="19005"/>
                </a:lnTo>
                <a:cubicBezTo>
                  <a:pt x="10983" y="19006"/>
                  <a:pt x="10983" y="19008"/>
                  <a:pt x="10983" y="19009"/>
                </a:cubicBezTo>
                <a:lnTo>
                  <a:pt x="10983" y="19011"/>
                </a:lnTo>
                <a:cubicBezTo>
                  <a:pt x="10983" y="19012"/>
                  <a:pt x="10982" y="19013"/>
                  <a:pt x="10983" y="19014"/>
                </a:cubicBezTo>
                <a:lnTo>
                  <a:pt x="10985" y="19019"/>
                </a:lnTo>
                <a:cubicBezTo>
                  <a:pt x="10985" y="19020"/>
                  <a:pt x="10985" y="19020"/>
                  <a:pt x="10986" y="19021"/>
                </a:cubicBezTo>
                <a:lnTo>
                  <a:pt x="10988" y="19022"/>
                </a:lnTo>
                <a:cubicBezTo>
                  <a:pt x="10988" y="19023"/>
                  <a:pt x="10989" y="19023"/>
                  <a:pt x="10989" y="19023"/>
                </a:cubicBezTo>
                <a:lnTo>
                  <a:pt x="10991" y="19025"/>
                </a:lnTo>
                <a:lnTo>
                  <a:pt x="10992" y="19030"/>
                </a:lnTo>
                <a:lnTo>
                  <a:pt x="10990" y="19035"/>
                </a:lnTo>
                <a:lnTo>
                  <a:pt x="10990" y="19036"/>
                </a:lnTo>
                <a:cubicBezTo>
                  <a:pt x="10989" y="19035"/>
                  <a:pt x="10986" y="19035"/>
                  <a:pt x="10985" y="19036"/>
                </a:cubicBezTo>
                <a:lnTo>
                  <a:pt x="10981" y="19040"/>
                </a:lnTo>
                <a:cubicBezTo>
                  <a:pt x="10980" y="19041"/>
                  <a:pt x="10980" y="19041"/>
                  <a:pt x="10980" y="19042"/>
                </a:cubicBezTo>
                <a:lnTo>
                  <a:pt x="10975" y="19049"/>
                </a:lnTo>
                <a:lnTo>
                  <a:pt x="10973" y="19050"/>
                </a:lnTo>
                <a:cubicBezTo>
                  <a:pt x="10973" y="19050"/>
                  <a:pt x="10972" y="19051"/>
                  <a:pt x="10971" y="19051"/>
                </a:cubicBezTo>
                <a:lnTo>
                  <a:pt x="10969" y="19054"/>
                </a:lnTo>
                <a:cubicBezTo>
                  <a:pt x="10968" y="19056"/>
                  <a:pt x="10967" y="19059"/>
                  <a:pt x="10968" y="19062"/>
                </a:cubicBezTo>
                <a:lnTo>
                  <a:pt x="10971" y="19068"/>
                </a:lnTo>
                <a:lnTo>
                  <a:pt x="10974" y="19073"/>
                </a:lnTo>
                <a:lnTo>
                  <a:pt x="10975" y="19074"/>
                </a:lnTo>
                <a:lnTo>
                  <a:pt x="10972" y="19079"/>
                </a:lnTo>
                <a:lnTo>
                  <a:pt x="10971" y="19082"/>
                </a:lnTo>
                <a:cubicBezTo>
                  <a:pt x="10971" y="19084"/>
                  <a:pt x="10971" y="19086"/>
                  <a:pt x="10971" y="19088"/>
                </a:cubicBezTo>
                <a:lnTo>
                  <a:pt x="10973" y="19091"/>
                </a:lnTo>
                <a:lnTo>
                  <a:pt x="10971" y="19092"/>
                </a:lnTo>
                <a:cubicBezTo>
                  <a:pt x="10969" y="19092"/>
                  <a:pt x="10968" y="19094"/>
                  <a:pt x="10967" y="19095"/>
                </a:cubicBezTo>
                <a:lnTo>
                  <a:pt x="10966" y="19099"/>
                </a:lnTo>
                <a:cubicBezTo>
                  <a:pt x="10965" y="19100"/>
                  <a:pt x="10964" y="19101"/>
                  <a:pt x="10964" y="19102"/>
                </a:cubicBezTo>
                <a:lnTo>
                  <a:pt x="10964" y="19110"/>
                </a:lnTo>
                <a:lnTo>
                  <a:pt x="10964" y="19133"/>
                </a:lnTo>
                <a:lnTo>
                  <a:pt x="10963" y="19139"/>
                </a:lnTo>
                <a:lnTo>
                  <a:pt x="10961" y="19145"/>
                </a:lnTo>
                <a:lnTo>
                  <a:pt x="10955" y="19152"/>
                </a:lnTo>
                <a:lnTo>
                  <a:pt x="10951" y="19156"/>
                </a:lnTo>
                <a:cubicBezTo>
                  <a:pt x="10950" y="19157"/>
                  <a:pt x="10950" y="19157"/>
                  <a:pt x="10950" y="19158"/>
                </a:cubicBezTo>
                <a:lnTo>
                  <a:pt x="10948" y="19163"/>
                </a:lnTo>
                <a:cubicBezTo>
                  <a:pt x="10948" y="19165"/>
                  <a:pt x="10949" y="19167"/>
                  <a:pt x="10949" y="19168"/>
                </a:cubicBezTo>
                <a:lnTo>
                  <a:pt x="10967" y="19204"/>
                </a:lnTo>
                <a:lnTo>
                  <a:pt x="10969" y="19210"/>
                </a:lnTo>
                <a:cubicBezTo>
                  <a:pt x="10969" y="19211"/>
                  <a:pt x="10969" y="19212"/>
                  <a:pt x="10969" y="19212"/>
                </a:cubicBezTo>
                <a:lnTo>
                  <a:pt x="10970" y="19221"/>
                </a:lnTo>
                <a:cubicBezTo>
                  <a:pt x="10970" y="19222"/>
                  <a:pt x="10971" y="19223"/>
                  <a:pt x="10971" y="19224"/>
                </a:cubicBezTo>
                <a:lnTo>
                  <a:pt x="10978" y="19238"/>
                </a:lnTo>
                <a:lnTo>
                  <a:pt x="10987" y="19248"/>
                </a:lnTo>
                <a:cubicBezTo>
                  <a:pt x="10987" y="19248"/>
                  <a:pt x="10988" y="19249"/>
                  <a:pt x="10988" y="19250"/>
                </a:cubicBezTo>
                <a:lnTo>
                  <a:pt x="10992" y="19253"/>
                </a:lnTo>
                <a:lnTo>
                  <a:pt x="10993" y="19255"/>
                </a:lnTo>
                <a:lnTo>
                  <a:pt x="10991" y="19289"/>
                </a:lnTo>
                <a:lnTo>
                  <a:pt x="10987" y="19293"/>
                </a:lnTo>
                <a:lnTo>
                  <a:pt x="10985" y="19293"/>
                </a:lnTo>
                <a:lnTo>
                  <a:pt x="10984" y="19284"/>
                </a:lnTo>
                <a:lnTo>
                  <a:pt x="10980" y="19273"/>
                </a:lnTo>
                <a:lnTo>
                  <a:pt x="10968" y="19255"/>
                </a:lnTo>
                <a:cubicBezTo>
                  <a:pt x="10968" y="19254"/>
                  <a:pt x="10968" y="19253"/>
                  <a:pt x="10967" y="19253"/>
                </a:cubicBezTo>
                <a:lnTo>
                  <a:pt x="10964" y="19250"/>
                </a:lnTo>
                <a:cubicBezTo>
                  <a:pt x="10963" y="19249"/>
                  <a:pt x="10961" y="19248"/>
                  <a:pt x="10960" y="19248"/>
                </a:cubicBezTo>
                <a:lnTo>
                  <a:pt x="10956" y="19249"/>
                </a:lnTo>
                <a:cubicBezTo>
                  <a:pt x="10955" y="19249"/>
                  <a:pt x="10955" y="19249"/>
                  <a:pt x="10954" y="19250"/>
                </a:cubicBezTo>
                <a:lnTo>
                  <a:pt x="10947" y="19254"/>
                </a:lnTo>
                <a:cubicBezTo>
                  <a:pt x="10946" y="19255"/>
                  <a:pt x="10945" y="19257"/>
                  <a:pt x="10945" y="19259"/>
                </a:cubicBezTo>
                <a:lnTo>
                  <a:pt x="10945" y="19263"/>
                </a:lnTo>
                <a:cubicBezTo>
                  <a:pt x="10945" y="19265"/>
                  <a:pt x="10946" y="19267"/>
                  <a:pt x="10947" y="19268"/>
                </a:cubicBezTo>
                <a:cubicBezTo>
                  <a:pt x="10947" y="19269"/>
                  <a:pt x="10948" y="19269"/>
                  <a:pt x="10948" y="19269"/>
                </a:cubicBezTo>
                <a:lnTo>
                  <a:pt x="10951" y="19276"/>
                </a:lnTo>
                <a:lnTo>
                  <a:pt x="10959" y="19285"/>
                </a:lnTo>
                <a:lnTo>
                  <a:pt x="10964" y="19308"/>
                </a:lnTo>
                <a:lnTo>
                  <a:pt x="10969" y="19319"/>
                </a:lnTo>
                <a:lnTo>
                  <a:pt x="10993" y="19353"/>
                </a:lnTo>
                <a:lnTo>
                  <a:pt x="11002" y="19361"/>
                </a:lnTo>
                <a:cubicBezTo>
                  <a:pt x="11002" y="19362"/>
                  <a:pt x="11002" y="19363"/>
                  <a:pt x="11003" y="19363"/>
                </a:cubicBezTo>
                <a:lnTo>
                  <a:pt x="11016" y="19369"/>
                </a:lnTo>
                <a:lnTo>
                  <a:pt x="11024" y="19378"/>
                </a:lnTo>
                <a:lnTo>
                  <a:pt x="11039" y="19388"/>
                </a:lnTo>
                <a:lnTo>
                  <a:pt x="11054" y="19395"/>
                </a:lnTo>
                <a:lnTo>
                  <a:pt x="11056" y="19397"/>
                </a:lnTo>
                <a:cubicBezTo>
                  <a:pt x="11056" y="19398"/>
                  <a:pt x="11057" y="19398"/>
                  <a:pt x="11058" y="19398"/>
                </a:cubicBezTo>
                <a:lnTo>
                  <a:pt x="11059" y="19402"/>
                </a:lnTo>
                <a:lnTo>
                  <a:pt x="11059" y="19403"/>
                </a:lnTo>
                <a:cubicBezTo>
                  <a:pt x="11060" y="19405"/>
                  <a:pt x="11061" y="19406"/>
                  <a:pt x="11061" y="19407"/>
                </a:cubicBezTo>
                <a:lnTo>
                  <a:pt x="11065" y="19410"/>
                </a:lnTo>
                <a:lnTo>
                  <a:pt x="11065" y="19412"/>
                </a:lnTo>
                <a:cubicBezTo>
                  <a:pt x="11066" y="19415"/>
                  <a:pt x="11068" y="19417"/>
                  <a:pt x="11070" y="19417"/>
                </a:cubicBezTo>
                <a:cubicBezTo>
                  <a:pt x="11071" y="19417"/>
                  <a:pt x="11072" y="19417"/>
                  <a:pt x="11072" y="19416"/>
                </a:cubicBezTo>
                <a:cubicBezTo>
                  <a:pt x="11073" y="19417"/>
                  <a:pt x="11073" y="19418"/>
                  <a:pt x="11074" y="19419"/>
                </a:cubicBezTo>
                <a:lnTo>
                  <a:pt x="11077" y="19421"/>
                </a:lnTo>
                <a:cubicBezTo>
                  <a:pt x="11077" y="19422"/>
                  <a:pt x="11078" y="19421"/>
                  <a:pt x="11079" y="19421"/>
                </a:cubicBezTo>
                <a:lnTo>
                  <a:pt x="11083" y="19423"/>
                </a:lnTo>
                <a:lnTo>
                  <a:pt x="11089" y="19423"/>
                </a:lnTo>
                <a:lnTo>
                  <a:pt x="11104" y="19459"/>
                </a:lnTo>
                <a:cubicBezTo>
                  <a:pt x="11104" y="19460"/>
                  <a:pt x="11104" y="19461"/>
                  <a:pt x="11105" y="19462"/>
                </a:cubicBezTo>
                <a:lnTo>
                  <a:pt x="11105" y="19462"/>
                </a:lnTo>
                <a:lnTo>
                  <a:pt x="11100" y="19469"/>
                </a:lnTo>
                <a:cubicBezTo>
                  <a:pt x="11099" y="19470"/>
                  <a:pt x="11099" y="19472"/>
                  <a:pt x="11099" y="19473"/>
                </a:cubicBezTo>
                <a:lnTo>
                  <a:pt x="11099" y="19475"/>
                </a:lnTo>
                <a:cubicBezTo>
                  <a:pt x="11099" y="19478"/>
                  <a:pt x="11099" y="19480"/>
                  <a:pt x="11101" y="19481"/>
                </a:cubicBezTo>
                <a:lnTo>
                  <a:pt x="11103" y="19483"/>
                </a:lnTo>
                <a:cubicBezTo>
                  <a:pt x="11103" y="19483"/>
                  <a:pt x="11105" y="19484"/>
                  <a:pt x="11106" y="19484"/>
                </a:cubicBezTo>
                <a:lnTo>
                  <a:pt x="11109" y="19484"/>
                </a:lnTo>
                <a:lnTo>
                  <a:pt x="11112" y="19486"/>
                </a:lnTo>
                <a:lnTo>
                  <a:pt x="11112" y="19487"/>
                </a:lnTo>
                <a:cubicBezTo>
                  <a:pt x="11112" y="19488"/>
                  <a:pt x="11112" y="19489"/>
                  <a:pt x="11113" y="19490"/>
                </a:cubicBezTo>
                <a:cubicBezTo>
                  <a:pt x="11113" y="19492"/>
                  <a:pt x="11115" y="19493"/>
                  <a:pt x="11116" y="19493"/>
                </a:cubicBezTo>
                <a:lnTo>
                  <a:pt x="11122" y="19496"/>
                </a:lnTo>
                <a:cubicBezTo>
                  <a:pt x="11122" y="19496"/>
                  <a:pt x="11122" y="19496"/>
                  <a:pt x="11123" y="19496"/>
                </a:cubicBezTo>
                <a:lnTo>
                  <a:pt x="11125" y="19496"/>
                </a:lnTo>
                <a:lnTo>
                  <a:pt x="11126" y="19501"/>
                </a:lnTo>
                <a:lnTo>
                  <a:pt x="11122" y="19524"/>
                </a:lnTo>
                <a:lnTo>
                  <a:pt x="11118" y="19534"/>
                </a:lnTo>
                <a:cubicBezTo>
                  <a:pt x="11117" y="19537"/>
                  <a:pt x="11118" y="19540"/>
                  <a:pt x="11119" y="19542"/>
                </a:cubicBezTo>
                <a:lnTo>
                  <a:pt x="11120" y="19543"/>
                </a:lnTo>
                <a:cubicBezTo>
                  <a:pt x="11121" y="19544"/>
                  <a:pt x="11121" y="19545"/>
                  <a:pt x="11122" y="19545"/>
                </a:cubicBezTo>
                <a:lnTo>
                  <a:pt x="11119" y="19552"/>
                </a:lnTo>
                <a:lnTo>
                  <a:pt x="11118" y="19560"/>
                </a:lnTo>
                <a:cubicBezTo>
                  <a:pt x="11118" y="19560"/>
                  <a:pt x="11118" y="19561"/>
                  <a:pt x="11118" y="19562"/>
                </a:cubicBezTo>
                <a:lnTo>
                  <a:pt x="11120" y="19568"/>
                </a:lnTo>
                <a:cubicBezTo>
                  <a:pt x="11120" y="19571"/>
                  <a:pt x="11122" y="19573"/>
                  <a:pt x="11124" y="19573"/>
                </a:cubicBezTo>
                <a:lnTo>
                  <a:pt x="11126" y="19573"/>
                </a:lnTo>
                <a:cubicBezTo>
                  <a:pt x="11127" y="19573"/>
                  <a:pt x="11129" y="19572"/>
                  <a:pt x="11130" y="19571"/>
                </a:cubicBezTo>
                <a:lnTo>
                  <a:pt x="11138" y="19575"/>
                </a:lnTo>
                <a:lnTo>
                  <a:pt x="11147" y="19578"/>
                </a:lnTo>
                <a:lnTo>
                  <a:pt x="11150" y="19582"/>
                </a:lnTo>
                <a:cubicBezTo>
                  <a:pt x="11151" y="19583"/>
                  <a:pt x="11151" y="19583"/>
                  <a:pt x="11152" y="19583"/>
                </a:cubicBezTo>
                <a:lnTo>
                  <a:pt x="11154" y="19584"/>
                </a:lnTo>
                <a:lnTo>
                  <a:pt x="11158" y="19587"/>
                </a:lnTo>
                <a:lnTo>
                  <a:pt x="11158" y="19588"/>
                </a:lnTo>
                <a:cubicBezTo>
                  <a:pt x="11158" y="19588"/>
                  <a:pt x="11159" y="19589"/>
                  <a:pt x="11159" y="19590"/>
                </a:cubicBezTo>
                <a:lnTo>
                  <a:pt x="11161" y="19592"/>
                </a:lnTo>
                <a:cubicBezTo>
                  <a:pt x="11162" y="19592"/>
                  <a:pt x="11162" y="19592"/>
                  <a:pt x="11163" y="19593"/>
                </a:cubicBezTo>
                <a:lnTo>
                  <a:pt x="11166" y="19594"/>
                </a:lnTo>
                <a:lnTo>
                  <a:pt x="11168" y="19596"/>
                </a:lnTo>
                <a:lnTo>
                  <a:pt x="11169" y="19598"/>
                </a:lnTo>
                <a:cubicBezTo>
                  <a:pt x="11167" y="19599"/>
                  <a:pt x="11166" y="19600"/>
                  <a:pt x="11166" y="19602"/>
                </a:cubicBezTo>
                <a:lnTo>
                  <a:pt x="11165" y="19606"/>
                </a:lnTo>
                <a:lnTo>
                  <a:pt x="11165" y="19608"/>
                </a:lnTo>
                <a:cubicBezTo>
                  <a:pt x="11164" y="19608"/>
                  <a:pt x="11163" y="19608"/>
                  <a:pt x="11162" y="19608"/>
                </a:cubicBezTo>
                <a:cubicBezTo>
                  <a:pt x="11160" y="19609"/>
                  <a:pt x="11159" y="19612"/>
                  <a:pt x="11159" y="19615"/>
                </a:cubicBezTo>
                <a:lnTo>
                  <a:pt x="11159" y="19619"/>
                </a:lnTo>
                <a:lnTo>
                  <a:pt x="11159" y="19622"/>
                </a:lnTo>
                <a:lnTo>
                  <a:pt x="11158" y="19625"/>
                </a:lnTo>
                <a:lnTo>
                  <a:pt x="11157" y="19628"/>
                </a:lnTo>
                <a:cubicBezTo>
                  <a:pt x="11155" y="19630"/>
                  <a:pt x="11155" y="19633"/>
                  <a:pt x="11157" y="19635"/>
                </a:cubicBezTo>
                <a:cubicBezTo>
                  <a:pt x="11158" y="19637"/>
                  <a:pt x="11160" y="19638"/>
                  <a:pt x="11162" y="19637"/>
                </a:cubicBezTo>
                <a:lnTo>
                  <a:pt x="11165" y="19636"/>
                </a:lnTo>
                <a:lnTo>
                  <a:pt x="11168" y="19636"/>
                </a:lnTo>
                <a:lnTo>
                  <a:pt x="11170" y="19636"/>
                </a:lnTo>
                <a:cubicBezTo>
                  <a:pt x="11170" y="19636"/>
                  <a:pt x="11170" y="19636"/>
                  <a:pt x="11170" y="19636"/>
                </a:cubicBezTo>
                <a:cubicBezTo>
                  <a:pt x="11170" y="19639"/>
                  <a:pt x="11172" y="19640"/>
                  <a:pt x="11174" y="19640"/>
                </a:cubicBezTo>
                <a:lnTo>
                  <a:pt x="11176" y="19641"/>
                </a:lnTo>
                <a:lnTo>
                  <a:pt x="11177" y="19642"/>
                </a:lnTo>
                <a:cubicBezTo>
                  <a:pt x="11176" y="19643"/>
                  <a:pt x="11176" y="19644"/>
                  <a:pt x="11176" y="19645"/>
                </a:cubicBezTo>
                <a:lnTo>
                  <a:pt x="11176" y="19648"/>
                </a:lnTo>
                <a:cubicBezTo>
                  <a:pt x="11176" y="19650"/>
                  <a:pt x="11177" y="19652"/>
                  <a:pt x="11178" y="19653"/>
                </a:cubicBezTo>
                <a:lnTo>
                  <a:pt x="11186" y="19660"/>
                </a:lnTo>
                <a:cubicBezTo>
                  <a:pt x="11185" y="19660"/>
                  <a:pt x="11184" y="19660"/>
                  <a:pt x="11184" y="19660"/>
                </a:cubicBezTo>
                <a:lnTo>
                  <a:pt x="11179" y="19662"/>
                </a:lnTo>
                <a:cubicBezTo>
                  <a:pt x="11178" y="19662"/>
                  <a:pt x="11176" y="19665"/>
                  <a:pt x="11176" y="19667"/>
                </a:cubicBezTo>
                <a:cubicBezTo>
                  <a:pt x="11176" y="19670"/>
                  <a:pt x="11177" y="19671"/>
                  <a:pt x="11178" y="19673"/>
                </a:cubicBezTo>
                <a:lnTo>
                  <a:pt x="11181" y="19679"/>
                </a:lnTo>
                <a:cubicBezTo>
                  <a:pt x="11181" y="19680"/>
                  <a:pt x="11181" y="19681"/>
                  <a:pt x="11181" y="19682"/>
                </a:cubicBezTo>
                <a:lnTo>
                  <a:pt x="11181" y="19685"/>
                </a:lnTo>
                <a:cubicBezTo>
                  <a:pt x="11181" y="19688"/>
                  <a:pt x="11183" y="19691"/>
                  <a:pt x="11186" y="19691"/>
                </a:cubicBezTo>
                <a:lnTo>
                  <a:pt x="11190" y="19691"/>
                </a:lnTo>
                <a:lnTo>
                  <a:pt x="11192" y="19698"/>
                </a:lnTo>
                <a:cubicBezTo>
                  <a:pt x="11192" y="19699"/>
                  <a:pt x="11192" y="19699"/>
                  <a:pt x="11193" y="19700"/>
                </a:cubicBezTo>
                <a:lnTo>
                  <a:pt x="11195" y="19702"/>
                </a:lnTo>
                <a:lnTo>
                  <a:pt x="11195" y="19712"/>
                </a:lnTo>
                <a:cubicBezTo>
                  <a:pt x="11195" y="19714"/>
                  <a:pt x="11196" y="19715"/>
                  <a:pt x="11197" y="19716"/>
                </a:cubicBezTo>
                <a:lnTo>
                  <a:pt x="11205" y="19728"/>
                </a:lnTo>
                <a:cubicBezTo>
                  <a:pt x="11205" y="19729"/>
                  <a:pt x="11205" y="19729"/>
                  <a:pt x="11206" y="19729"/>
                </a:cubicBezTo>
                <a:lnTo>
                  <a:pt x="11216" y="19736"/>
                </a:lnTo>
                <a:cubicBezTo>
                  <a:pt x="11218" y="19737"/>
                  <a:pt x="11219" y="19737"/>
                  <a:pt x="11221" y="19737"/>
                </a:cubicBezTo>
                <a:lnTo>
                  <a:pt x="11224" y="19734"/>
                </a:lnTo>
                <a:lnTo>
                  <a:pt x="11230" y="19738"/>
                </a:lnTo>
                <a:cubicBezTo>
                  <a:pt x="11230" y="19739"/>
                  <a:pt x="11231" y="19738"/>
                  <a:pt x="11231" y="19738"/>
                </a:cubicBezTo>
                <a:lnTo>
                  <a:pt x="11235" y="19739"/>
                </a:lnTo>
                <a:cubicBezTo>
                  <a:pt x="11236" y="19739"/>
                  <a:pt x="11237" y="19739"/>
                  <a:pt x="11237" y="19738"/>
                </a:cubicBezTo>
                <a:cubicBezTo>
                  <a:pt x="11237" y="19739"/>
                  <a:pt x="11238" y="19739"/>
                  <a:pt x="11238" y="19739"/>
                </a:cubicBezTo>
                <a:lnTo>
                  <a:pt x="11240" y="19740"/>
                </a:lnTo>
                <a:cubicBezTo>
                  <a:pt x="11240" y="19740"/>
                  <a:pt x="11240" y="19741"/>
                  <a:pt x="11241" y="19741"/>
                </a:cubicBezTo>
                <a:lnTo>
                  <a:pt x="11241" y="19745"/>
                </a:lnTo>
                <a:lnTo>
                  <a:pt x="11242" y="19750"/>
                </a:lnTo>
                <a:cubicBezTo>
                  <a:pt x="11242" y="19750"/>
                  <a:pt x="11241" y="19751"/>
                  <a:pt x="11242" y="19751"/>
                </a:cubicBezTo>
                <a:lnTo>
                  <a:pt x="11242" y="19753"/>
                </a:lnTo>
                <a:lnTo>
                  <a:pt x="11242" y="19755"/>
                </a:lnTo>
                <a:cubicBezTo>
                  <a:pt x="11242" y="19757"/>
                  <a:pt x="11242" y="19759"/>
                  <a:pt x="11243" y="19760"/>
                </a:cubicBezTo>
                <a:lnTo>
                  <a:pt x="11245" y="19763"/>
                </a:lnTo>
                <a:cubicBezTo>
                  <a:pt x="11246" y="19764"/>
                  <a:pt x="11246" y="19765"/>
                  <a:pt x="11246" y="19765"/>
                </a:cubicBezTo>
                <a:lnTo>
                  <a:pt x="11253" y="19771"/>
                </a:lnTo>
                <a:lnTo>
                  <a:pt x="11273" y="19802"/>
                </a:lnTo>
                <a:lnTo>
                  <a:pt x="11282" y="19811"/>
                </a:lnTo>
                <a:lnTo>
                  <a:pt x="11289" y="19816"/>
                </a:lnTo>
                <a:lnTo>
                  <a:pt x="11295" y="19823"/>
                </a:lnTo>
                <a:lnTo>
                  <a:pt x="11299" y="19831"/>
                </a:lnTo>
                <a:lnTo>
                  <a:pt x="11301" y="19840"/>
                </a:lnTo>
                <a:lnTo>
                  <a:pt x="11299" y="19842"/>
                </a:lnTo>
                <a:cubicBezTo>
                  <a:pt x="11299" y="19843"/>
                  <a:pt x="11298" y="19843"/>
                  <a:pt x="11298" y="19844"/>
                </a:cubicBezTo>
                <a:lnTo>
                  <a:pt x="11297" y="19847"/>
                </a:lnTo>
                <a:cubicBezTo>
                  <a:pt x="11297" y="19848"/>
                  <a:pt x="11298" y="19851"/>
                  <a:pt x="11298" y="19852"/>
                </a:cubicBezTo>
                <a:cubicBezTo>
                  <a:pt x="11298" y="19853"/>
                  <a:pt x="11299" y="19853"/>
                  <a:pt x="11299" y="19854"/>
                </a:cubicBezTo>
                <a:lnTo>
                  <a:pt x="11299" y="19856"/>
                </a:lnTo>
                <a:cubicBezTo>
                  <a:pt x="11299" y="19856"/>
                  <a:pt x="11300" y="19857"/>
                  <a:pt x="11300" y="19857"/>
                </a:cubicBezTo>
                <a:lnTo>
                  <a:pt x="11301" y="19860"/>
                </a:lnTo>
                <a:cubicBezTo>
                  <a:pt x="11301" y="19860"/>
                  <a:pt x="11301" y="19861"/>
                  <a:pt x="11301" y="19861"/>
                </a:cubicBezTo>
                <a:lnTo>
                  <a:pt x="11304" y="19865"/>
                </a:lnTo>
                <a:lnTo>
                  <a:pt x="11304" y="19867"/>
                </a:lnTo>
                <a:cubicBezTo>
                  <a:pt x="11305" y="19868"/>
                  <a:pt x="11305" y="19868"/>
                  <a:pt x="11305" y="19869"/>
                </a:cubicBezTo>
                <a:lnTo>
                  <a:pt x="11306" y="19872"/>
                </a:lnTo>
                <a:cubicBezTo>
                  <a:pt x="11307" y="19873"/>
                  <a:pt x="11309" y="19875"/>
                  <a:pt x="11310" y="19875"/>
                </a:cubicBezTo>
                <a:cubicBezTo>
                  <a:pt x="11310" y="19875"/>
                  <a:pt x="11310" y="19875"/>
                  <a:pt x="11311" y="19875"/>
                </a:cubicBezTo>
                <a:lnTo>
                  <a:pt x="11311" y="19878"/>
                </a:lnTo>
                <a:cubicBezTo>
                  <a:pt x="11311" y="19878"/>
                  <a:pt x="11311" y="19879"/>
                  <a:pt x="11311" y="19879"/>
                </a:cubicBezTo>
                <a:lnTo>
                  <a:pt x="11311" y="19886"/>
                </a:lnTo>
                <a:cubicBezTo>
                  <a:pt x="11311" y="19887"/>
                  <a:pt x="11311" y="19888"/>
                  <a:pt x="11311" y="19889"/>
                </a:cubicBezTo>
                <a:lnTo>
                  <a:pt x="11313" y="19895"/>
                </a:lnTo>
                <a:cubicBezTo>
                  <a:pt x="11314" y="19896"/>
                  <a:pt x="11315" y="19897"/>
                  <a:pt x="11316" y="19898"/>
                </a:cubicBezTo>
                <a:lnTo>
                  <a:pt x="11312" y="19900"/>
                </a:lnTo>
                <a:cubicBezTo>
                  <a:pt x="11311" y="19901"/>
                  <a:pt x="11310" y="19903"/>
                  <a:pt x="11309" y="19904"/>
                </a:cubicBezTo>
                <a:lnTo>
                  <a:pt x="11308" y="19912"/>
                </a:lnTo>
                <a:lnTo>
                  <a:pt x="11307" y="19918"/>
                </a:lnTo>
                <a:lnTo>
                  <a:pt x="11305" y="19923"/>
                </a:lnTo>
                <a:cubicBezTo>
                  <a:pt x="11305" y="19924"/>
                  <a:pt x="11304" y="19924"/>
                  <a:pt x="11304" y="19925"/>
                </a:cubicBezTo>
                <a:lnTo>
                  <a:pt x="11304" y="19929"/>
                </a:lnTo>
                <a:cubicBezTo>
                  <a:pt x="11304" y="19930"/>
                  <a:pt x="11305" y="19932"/>
                  <a:pt x="11306" y="19933"/>
                </a:cubicBezTo>
                <a:lnTo>
                  <a:pt x="11314" y="19941"/>
                </a:lnTo>
                <a:lnTo>
                  <a:pt x="11315" y="19945"/>
                </a:lnTo>
                <a:cubicBezTo>
                  <a:pt x="11315" y="19946"/>
                  <a:pt x="11315" y="19947"/>
                  <a:pt x="11315" y="19948"/>
                </a:cubicBezTo>
                <a:lnTo>
                  <a:pt x="11316" y="19950"/>
                </a:lnTo>
                <a:cubicBezTo>
                  <a:pt x="11317" y="19951"/>
                  <a:pt x="11318" y="19952"/>
                  <a:pt x="11320" y="19952"/>
                </a:cubicBezTo>
                <a:cubicBezTo>
                  <a:pt x="11321" y="19952"/>
                  <a:pt x="11322" y="19952"/>
                  <a:pt x="11323" y="19950"/>
                </a:cubicBezTo>
                <a:lnTo>
                  <a:pt x="11324" y="19950"/>
                </a:lnTo>
                <a:cubicBezTo>
                  <a:pt x="11325" y="19950"/>
                  <a:pt x="11325" y="19950"/>
                  <a:pt x="11326" y="19950"/>
                </a:cubicBezTo>
                <a:cubicBezTo>
                  <a:pt x="11327" y="19951"/>
                  <a:pt x="11328" y="19951"/>
                  <a:pt x="11330" y="19951"/>
                </a:cubicBezTo>
                <a:cubicBezTo>
                  <a:pt x="11332" y="19951"/>
                  <a:pt x="11333" y="19950"/>
                  <a:pt x="11334" y="19948"/>
                </a:cubicBezTo>
                <a:lnTo>
                  <a:pt x="11338" y="19939"/>
                </a:lnTo>
                <a:lnTo>
                  <a:pt x="11341" y="19936"/>
                </a:lnTo>
                <a:lnTo>
                  <a:pt x="11343" y="19940"/>
                </a:lnTo>
                <a:lnTo>
                  <a:pt x="11349" y="19974"/>
                </a:lnTo>
                <a:lnTo>
                  <a:pt x="11351" y="19979"/>
                </a:lnTo>
                <a:cubicBezTo>
                  <a:pt x="11351" y="19979"/>
                  <a:pt x="11352" y="19980"/>
                  <a:pt x="11352" y="19980"/>
                </a:cubicBezTo>
                <a:lnTo>
                  <a:pt x="11355" y="19984"/>
                </a:lnTo>
                <a:cubicBezTo>
                  <a:pt x="11356" y="19985"/>
                  <a:pt x="11356" y="19986"/>
                  <a:pt x="11357" y="19986"/>
                </a:cubicBezTo>
                <a:lnTo>
                  <a:pt x="11360" y="19988"/>
                </a:lnTo>
                <a:cubicBezTo>
                  <a:pt x="11361" y="19988"/>
                  <a:pt x="11362" y="19988"/>
                  <a:pt x="11362" y="19988"/>
                </a:cubicBezTo>
                <a:lnTo>
                  <a:pt x="11369" y="19988"/>
                </a:lnTo>
                <a:lnTo>
                  <a:pt x="11373" y="20002"/>
                </a:lnTo>
                <a:cubicBezTo>
                  <a:pt x="11373" y="20003"/>
                  <a:pt x="11374" y="20004"/>
                  <a:pt x="11374" y="20005"/>
                </a:cubicBezTo>
                <a:lnTo>
                  <a:pt x="11378" y="20010"/>
                </a:lnTo>
                <a:lnTo>
                  <a:pt x="11378" y="20015"/>
                </a:lnTo>
                <a:lnTo>
                  <a:pt x="11376" y="20032"/>
                </a:lnTo>
                <a:cubicBezTo>
                  <a:pt x="11376" y="20033"/>
                  <a:pt x="11376" y="20033"/>
                  <a:pt x="11376" y="20034"/>
                </a:cubicBezTo>
                <a:lnTo>
                  <a:pt x="11377" y="20039"/>
                </a:lnTo>
                <a:cubicBezTo>
                  <a:pt x="11377" y="20039"/>
                  <a:pt x="11377" y="20040"/>
                  <a:pt x="11377" y="20040"/>
                </a:cubicBezTo>
                <a:lnTo>
                  <a:pt x="11379" y="20045"/>
                </a:lnTo>
                <a:lnTo>
                  <a:pt x="11379" y="20048"/>
                </a:lnTo>
                <a:cubicBezTo>
                  <a:pt x="11379" y="20049"/>
                  <a:pt x="11380" y="20051"/>
                  <a:pt x="11381" y="20051"/>
                </a:cubicBezTo>
                <a:lnTo>
                  <a:pt x="11382" y="20053"/>
                </a:lnTo>
                <a:cubicBezTo>
                  <a:pt x="11384" y="20055"/>
                  <a:pt x="11386" y="20056"/>
                  <a:pt x="11388" y="20055"/>
                </a:cubicBezTo>
                <a:lnTo>
                  <a:pt x="11392" y="20051"/>
                </a:lnTo>
                <a:lnTo>
                  <a:pt x="11393" y="20050"/>
                </a:lnTo>
                <a:cubicBezTo>
                  <a:pt x="11393" y="20050"/>
                  <a:pt x="11393" y="20051"/>
                  <a:pt x="11393" y="20051"/>
                </a:cubicBezTo>
                <a:cubicBezTo>
                  <a:pt x="11392" y="20053"/>
                  <a:pt x="11391" y="20054"/>
                  <a:pt x="11391" y="20056"/>
                </a:cubicBezTo>
                <a:cubicBezTo>
                  <a:pt x="11391" y="20059"/>
                  <a:pt x="11393" y="20061"/>
                  <a:pt x="11395" y="20062"/>
                </a:cubicBezTo>
                <a:lnTo>
                  <a:pt x="11398" y="20064"/>
                </a:lnTo>
                <a:cubicBezTo>
                  <a:pt x="11397" y="20066"/>
                  <a:pt x="11397" y="20067"/>
                  <a:pt x="11398" y="20068"/>
                </a:cubicBezTo>
                <a:lnTo>
                  <a:pt x="11398" y="20069"/>
                </a:lnTo>
                <a:cubicBezTo>
                  <a:pt x="11397" y="20069"/>
                  <a:pt x="11397" y="20069"/>
                  <a:pt x="11397" y="20069"/>
                </a:cubicBezTo>
                <a:cubicBezTo>
                  <a:pt x="11395" y="20070"/>
                  <a:pt x="11394" y="20071"/>
                  <a:pt x="11393" y="20073"/>
                </a:cubicBezTo>
                <a:cubicBezTo>
                  <a:pt x="11392" y="20075"/>
                  <a:pt x="11392" y="20078"/>
                  <a:pt x="11392" y="20080"/>
                </a:cubicBezTo>
                <a:lnTo>
                  <a:pt x="11393" y="20085"/>
                </a:lnTo>
                <a:lnTo>
                  <a:pt x="11394" y="20090"/>
                </a:lnTo>
                <a:cubicBezTo>
                  <a:pt x="11394" y="20091"/>
                  <a:pt x="11394" y="20091"/>
                  <a:pt x="11395" y="20092"/>
                </a:cubicBezTo>
                <a:lnTo>
                  <a:pt x="11396" y="20095"/>
                </a:lnTo>
                <a:cubicBezTo>
                  <a:pt x="11397" y="20096"/>
                  <a:pt x="11398" y="20096"/>
                  <a:pt x="11398" y="20097"/>
                </a:cubicBezTo>
                <a:lnTo>
                  <a:pt x="11395" y="20104"/>
                </a:lnTo>
                <a:cubicBezTo>
                  <a:pt x="11395" y="20106"/>
                  <a:pt x="11395" y="20107"/>
                  <a:pt x="11396" y="20109"/>
                </a:cubicBezTo>
                <a:cubicBezTo>
                  <a:pt x="11394" y="20110"/>
                  <a:pt x="11393" y="20113"/>
                  <a:pt x="11393" y="20115"/>
                </a:cubicBezTo>
                <a:cubicBezTo>
                  <a:pt x="11393" y="20118"/>
                  <a:pt x="11395" y="20120"/>
                  <a:pt x="11397" y="20121"/>
                </a:cubicBezTo>
                <a:lnTo>
                  <a:pt x="11400" y="20122"/>
                </a:lnTo>
                <a:cubicBezTo>
                  <a:pt x="11401" y="20122"/>
                  <a:pt x="11401" y="20123"/>
                  <a:pt x="11401" y="20123"/>
                </a:cubicBezTo>
                <a:lnTo>
                  <a:pt x="11408" y="20123"/>
                </a:lnTo>
                <a:lnTo>
                  <a:pt x="11409" y="20128"/>
                </a:lnTo>
                <a:cubicBezTo>
                  <a:pt x="11409" y="20128"/>
                  <a:pt x="11409" y="20129"/>
                  <a:pt x="11410" y="20130"/>
                </a:cubicBezTo>
                <a:lnTo>
                  <a:pt x="11412" y="20134"/>
                </a:lnTo>
                <a:cubicBezTo>
                  <a:pt x="11412" y="20136"/>
                  <a:pt x="11414" y="20137"/>
                  <a:pt x="11415" y="20137"/>
                </a:cubicBezTo>
                <a:lnTo>
                  <a:pt x="11420" y="20138"/>
                </a:lnTo>
                <a:cubicBezTo>
                  <a:pt x="11421" y="20138"/>
                  <a:pt x="11423" y="20138"/>
                  <a:pt x="11424" y="20136"/>
                </a:cubicBezTo>
                <a:cubicBezTo>
                  <a:pt x="11425" y="20135"/>
                  <a:pt x="11426" y="20133"/>
                  <a:pt x="11426" y="20132"/>
                </a:cubicBezTo>
                <a:lnTo>
                  <a:pt x="11426" y="20130"/>
                </a:lnTo>
                <a:lnTo>
                  <a:pt x="11428" y="20129"/>
                </a:lnTo>
                <a:cubicBezTo>
                  <a:pt x="11429" y="20129"/>
                  <a:pt x="11431" y="20128"/>
                  <a:pt x="11431" y="20127"/>
                </a:cubicBezTo>
                <a:lnTo>
                  <a:pt x="11434" y="20127"/>
                </a:lnTo>
                <a:cubicBezTo>
                  <a:pt x="11435" y="20127"/>
                  <a:pt x="11436" y="20127"/>
                  <a:pt x="11436" y="20127"/>
                </a:cubicBezTo>
                <a:lnTo>
                  <a:pt x="11438" y="20126"/>
                </a:lnTo>
                <a:cubicBezTo>
                  <a:pt x="11439" y="20126"/>
                  <a:pt x="11439" y="20125"/>
                  <a:pt x="11440" y="20125"/>
                </a:cubicBezTo>
                <a:lnTo>
                  <a:pt x="11447" y="20117"/>
                </a:lnTo>
                <a:lnTo>
                  <a:pt x="11449" y="20115"/>
                </a:lnTo>
                <a:cubicBezTo>
                  <a:pt x="11449" y="20114"/>
                  <a:pt x="11450" y="20113"/>
                  <a:pt x="11450" y="20113"/>
                </a:cubicBezTo>
                <a:cubicBezTo>
                  <a:pt x="11451" y="20113"/>
                  <a:pt x="11453" y="20112"/>
                  <a:pt x="11454" y="20111"/>
                </a:cubicBezTo>
                <a:lnTo>
                  <a:pt x="11455" y="20107"/>
                </a:lnTo>
                <a:cubicBezTo>
                  <a:pt x="11456" y="20106"/>
                  <a:pt x="11456" y="20105"/>
                  <a:pt x="11456" y="20104"/>
                </a:cubicBezTo>
                <a:lnTo>
                  <a:pt x="11459" y="20102"/>
                </a:lnTo>
                <a:lnTo>
                  <a:pt x="11461" y="20102"/>
                </a:lnTo>
                <a:cubicBezTo>
                  <a:pt x="11461" y="20101"/>
                  <a:pt x="11461" y="20101"/>
                  <a:pt x="11462" y="20101"/>
                </a:cubicBezTo>
                <a:lnTo>
                  <a:pt x="11464" y="20099"/>
                </a:lnTo>
                <a:cubicBezTo>
                  <a:pt x="11465" y="20098"/>
                  <a:pt x="11465" y="20097"/>
                  <a:pt x="11466" y="20096"/>
                </a:cubicBezTo>
                <a:lnTo>
                  <a:pt x="11466" y="20094"/>
                </a:lnTo>
                <a:lnTo>
                  <a:pt x="11467" y="20096"/>
                </a:lnTo>
                <a:cubicBezTo>
                  <a:pt x="11468" y="20098"/>
                  <a:pt x="11469" y="20099"/>
                  <a:pt x="11471" y="20099"/>
                </a:cubicBezTo>
                <a:lnTo>
                  <a:pt x="11474" y="20099"/>
                </a:lnTo>
                <a:lnTo>
                  <a:pt x="11478" y="20100"/>
                </a:lnTo>
                <a:lnTo>
                  <a:pt x="11478" y="20105"/>
                </a:lnTo>
                <a:cubicBezTo>
                  <a:pt x="11477" y="20107"/>
                  <a:pt x="11478" y="20110"/>
                  <a:pt x="11479" y="20111"/>
                </a:cubicBezTo>
                <a:cubicBezTo>
                  <a:pt x="11480" y="20113"/>
                  <a:pt x="11482" y="20114"/>
                  <a:pt x="11483" y="20113"/>
                </a:cubicBezTo>
                <a:lnTo>
                  <a:pt x="11483" y="20114"/>
                </a:lnTo>
                <a:cubicBezTo>
                  <a:pt x="11481" y="20114"/>
                  <a:pt x="11479" y="20117"/>
                  <a:pt x="11479" y="20119"/>
                </a:cubicBezTo>
                <a:cubicBezTo>
                  <a:pt x="11479" y="20122"/>
                  <a:pt x="11480" y="20125"/>
                  <a:pt x="11481" y="20126"/>
                </a:cubicBezTo>
                <a:lnTo>
                  <a:pt x="11491" y="20132"/>
                </a:lnTo>
                <a:lnTo>
                  <a:pt x="11492" y="20134"/>
                </a:lnTo>
                <a:cubicBezTo>
                  <a:pt x="11492" y="20135"/>
                  <a:pt x="11494" y="20136"/>
                  <a:pt x="11495" y="20136"/>
                </a:cubicBezTo>
                <a:lnTo>
                  <a:pt x="11502" y="20137"/>
                </a:lnTo>
                <a:lnTo>
                  <a:pt x="11503" y="20139"/>
                </a:lnTo>
                <a:cubicBezTo>
                  <a:pt x="11504" y="20140"/>
                  <a:pt x="11505" y="20140"/>
                  <a:pt x="11506" y="20140"/>
                </a:cubicBezTo>
                <a:lnTo>
                  <a:pt x="11508" y="20140"/>
                </a:lnTo>
                <a:cubicBezTo>
                  <a:pt x="11510" y="20140"/>
                  <a:pt x="11512" y="20139"/>
                  <a:pt x="11513" y="20137"/>
                </a:cubicBezTo>
                <a:lnTo>
                  <a:pt x="11514" y="20131"/>
                </a:lnTo>
                <a:lnTo>
                  <a:pt x="11527" y="20119"/>
                </a:lnTo>
                <a:lnTo>
                  <a:pt x="11528" y="20120"/>
                </a:lnTo>
                <a:cubicBezTo>
                  <a:pt x="11529" y="20121"/>
                  <a:pt x="11530" y="20121"/>
                  <a:pt x="11532" y="20120"/>
                </a:cubicBezTo>
                <a:lnTo>
                  <a:pt x="11536" y="20119"/>
                </a:lnTo>
                <a:lnTo>
                  <a:pt x="11539" y="20116"/>
                </a:lnTo>
                <a:lnTo>
                  <a:pt x="11542" y="20115"/>
                </a:lnTo>
                <a:lnTo>
                  <a:pt x="11554" y="20115"/>
                </a:lnTo>
                <a:lnTo>
                  <a:pt x="11560" y="20123"/>
                </a:lnTo>
                <a:lnTo>
                  <a:pt x="11565" y="20127"/>
                </a:lnTo>
                <a:cubicBezTo>
                  <a:pt x="11565" y="20127"/>
                  <a:pt x="11566" y="20127"/>
                  <a:pt x="11566" y="20128"/>
                </a:cubicBezTo>
                <a:lnTo>
                  <a:pt x="11565" y="20128"/>
                </a:lnTo>
                <a:cubicBezTo>
                  <a:pt x="11565" y="20129"/>
                  <a:pt x="11564" y="20130"/>
                  <a:pt x="11563" y="20131"/>
                </a:cubicBezTo>
                <a:lnTo>
                  <a:pt x="11558" y="20142"/>
                </a:lnTo>
                <a:lnTo>
                  <a:pt x="11548" y="20166"/>
                </a:lnTo>
                <a:lnTo>
                  <a:pt x="11542" y="20176"/>
                </a:lnTo>
                <a:lnTo>
                  <a:pt x="11535" y="20183"/>
                </a:lnTo>
                <a:lnTo>
                  <a:pt x="11532" y="20185"/>
                </a:lnTo>
                <a:lnTo>
                  <a:pt x="11528" y="20186"/>
                </a:lnTo>
                <a:lnTo>
                  <a:pt x="11510" y="20180"/>
                </a:lnTo>
                <a:lnTo>
                  <a:pt x="11499" y="20169"/>
                </a:lnTo>
                <a:cubicBezTo>
                  <a:pt x="11498" y="20168"/>
                  <a:pt x="11498" y="20168"/>
                  <a:pt x="11497" y="20168"/>
                </a:cubicBezTo>
                <a:lnTo>
                  <a:pt x="11493" y="20166"/>
                </a:lnTo>
                <a:cubicBezTo>
                  <a:pt x="11493" y="20166"/>
                  <a:pt x="11492" y="20166"/>
                  <a:pt x="11492" y="20166"/>
                </a:cubicBezTo>
                <a:lnTo>
                  <a:pt x="11483" y="20166"/>
                </a:lnTo>
                <a:lnTo>
                  <a:pt x="11482" y="20165"/>
                </a:lnTo>
                <a:lnTo>
                  <a:pt x="11481" y="20163"/>
                </a:lnTo>
                <a:cubicBezTo>
                  <a:pt x="11480" y="20160"/>
                  <a:pt x="11477" y="20159"/>
                  <a:pt x="11475" y="20161"/>
                </a:cubicBezTo>
                <a:lnTo>
                  <a:pt x="11474" y="20160"/>
                </a:lnTo>
                <a:cubicBezTo>
                  <a:pt x="11473" y="20158"/>
                  <a:pt x="11471" y="20157"/>
                  <a:pt x="11469" y="20158"/>
                </a:cubicBezTo>
                <a:cubicBezTo>
                  <a:pt x="11467" y="20159"/>
                  <a:pt x="11465" y="20162"/>
                  <a:pt x="11466" y="20165"/>
                </a:cubicBezTo>
                <a:lnTo>
                  <a:pt x="11466" y="20170"/>
                </a:lnTo>
                <a:lnTo>
                  <a:pt x="11465" y="20195"/>
                </a:lnTo>
                <a:lnTo>
                  <a:pt x="11464" y="20201"/>
                </a:lnTo>
                <a:lnTo>
                  <a:pt x="11455" y="20219"/>
                </a:lnTo>
                <a:cubicBezTo>
                  <a:pt x="11455" y="20220"/>
                  <a:pt x="11455" y="20221"/>
                  <a:pt x="11455" y="20221"/>
                </a:cubicBezTo>
                <a:lnTo>
                  <a:pt x="11444" y="20244"/>
                </a:lnTo>
                <a:cubicBezTo>
                  <a:pt x="11443" y="20245"/>
                  <a:pt x="11443" y="20247"/>
                  <a:pt x="11443" y="20248"/>
                </a:cubicBezTo>
                <a:cubicBezTo>
                  <a:pt x="11443" y="20248"/>
                  <a:pt x="11442" y="20249"/>
                  <a:pt x="11442" y="20249"/>
                </a:cubicBezTo>
                <a:lnTo>
                  <a:pt x="11436" y="20258"/>
                </a:lnTo>
                <a:lnTo>
                  <a:pt x="11426" y="20270"/>
                </a:lnTo>
                <a:lnTo>
                  <a:pt x="11419" y="20274"/>
                </a:lnTo>
                <a:lnTo>
                  <a:pt x="11415" y="20270"/>
                </a:lnTo>
                <a:cubicBezTo>
                  <a:pt x="11415" y="20269"/>
                  <a:pt x="11414" y="20268"/>
                  <a:pt x="11412" y="20268"/>
                </a:cubicBezTo>
                <a:lnTo>
                  <a:pt x="11410" y="20268"/>
                </a:lnTo>
                <a:cubicBezTo>
                  <a:pt x="11408" y="20268"/>
                  <a:pt x="11406" y="20270"/>
                  <a:pt x="11405" y="20273"/>
                </a:cubicBezTo>
                <a:lnTo>
                  <a:pt x="11399" y="20301"/>
                </a:lnTo>
                <a:cubicBezTo>
                  <a:pt x="11399" y="20302"/>
                  <a:pt x="11398" y="20304"/>
                  <a:pt x="11399" y="20306"/>
                </a:cubicBezTo>
                <a:lnTo>
                  <a:pt x="11400" y="20306"/>
                </a:lnTo>
                <a:lnTo>
                  <a:pt x="11399" y="20310"/>
                </a:lnTo>
                <a:cubicBezTo>
                  <a:pt x="11399" y="20312"/>
                  <a:pt x="11399" y="20312"/>
                  <a:pt x="11399" y="20314"/>
                </a:cubicBezTo>
                <a:lnTo>
                  <a:pt x="11400" y="20318"/>
                </a:lnTo>
                <a:cubicBezTo>
                  <a:pt x="11401" y="20320"/>
                  <a:pt x="11401" y="20320"/>
                  <a:pt x="11402" y="20321"/>
                </a:cubicBezTo>
                <a:lnTo>
                  <a:pt x="11404" y="20323"/>
                </a:lnTo>
                <a:cubicBezTo>
                  <a:pt x="11405" y="20324"/>
                  <a:pt x="11405" y="20325"/>
                  <a:pt x="11406" y="20325"/>
                </a:cubicBezTo>
                <a:lnTo>
                  <a:pt x="11431" y="20335"/>
                </a:lnTo>
                <a:lnTo>
                  <a:pt x="11441" y="20341"/>
                </a:lnTo>
                <a:lnTo>
                  <a:pt x="11444" y="20344"/>
                </a:lnTo>
                <a:lnTo>
                  <a:pt x="11446" y="20348"/>
                </a:lnTo>
                <a:lnTo>
                  <a:pt x="11450" y="20364"/>
                </a:lnTo>
                <a:lnTo>
                  <a:pt x="11450" y="20369"/>
                </a:lnTo>
                <a:lnTo>
                  <a:pt x="11450" y="20374"/>
                </a:lnTo>
                <a:lnTo>
                  <a:pt x="11447" y="20382"/>
                </a:lnTo>
                <a:cubicBezTo>
                  <a:pt x="11446" y="20385"/>
                  <a:pt x="11447" y="20388"/>
                  <a:pt x="11448" y="20390"/>
                </a:cubicBezTo>
                <a:lnTo>
                  <a:pt x="11449" y="20391"/>
                </a:lnTo>
                <a:lnTo>
                  <a:pt x="11450" y="20399"/>
                </a:lnTo>
                <a:cubicBezTo>
                  <a:pt x="11450" y="20402"/>
                  <a:pt x="11452" y="20405"/>
                  <a:pt x="11455" y="20405"/>
                </a:cubicBezTo>
                <a:lnTo>
                  <a:pt x="11457" y="20405"/>
                </a:lnTo>
                <a:cubicBezTo>
                  <a:pt x="11459" y="20405"/>
                  <a:pt x="11461" y="20403"/>
                  <a:pt x="11462" y="20399"/>
                </a:cubicBezTo>
                <a:lnTo>
                  <a:pt x="11462" y="20393"/>
                </a:lnTo>
                <a:lnTo>
                  <a:pt x="11475" y="20398"/>
                </a:lnTo>
                <a:lnTo>
                  <a:pt x="11481" y="20407"/>
                </a:lnTo>
                <a:lnTo>
                  <a:pt x="11484" y="20411"/>
                </a:lnTo>
                <a:cubicBezTo>
                  <a:pt x="11484" y="20411"/>
                  <a:pt x="11485" y="20412"/>
                  <a:pt x="11485" y="20412"/>
                </a:cubicBezTo>
                <a:lnTo>
                  <a:pt x="11490" y="20415"/>
                </a:lnTo>
                <a:lnTo>
                  <a:pt x="11511" y="20433"/>
                </a:lnTo>
                <a:lnTo>
                  <a:pt x="11515" y="20439"/>
                </a:lnTo>
                <a:lnTo>
                  <a:pt x="11524" y="20457"/>
                </a:lnTo>
                <a:lnTo>
                  <a:pt x="11540" y="20497"/>
                </a:lnTo>
                <a:lnTo>
                  <a:pt x="11544" y="20512"/>
                </a:lnTo>
                <a:lnTo>
                  <a:pt x="11546" y="20526"/>
                </a:lnTo>
                <a:lnTo>
                  <a:pt x="11543" y="20537"/>
                </a:lnTo>
                <a:lnTo>
                  <a:pt x="11537" y="20544"/>
                </a:lnTo>
                <a:lnTo>
                  <a:pt x="11521" y="20560"/>
                </a:lnTo>
                <a:cubicBezTo>
                  <a:pt x="11521" y="20561"/>
                  <a:pt x="11520" y="20562"/>
                  <a:pt x="11520" y="20563"/>
                </a:cubicBezTo>
                <a:lnTo>
                  <a:pt x="11516" y="20573"/>
                </a:lnTo>
                <a:cubicBezTo>
                  <a:pt x="11515" y="20574"/>
                  <a:pt x="11516" y="20575"/>
                  <a:pt x="11516" y="20576"/>
                </a:cubicBezTo>
                <a:lnTo>
                  <a:pt x="11514" y="20591"/>
                </a:lnTo>
                <a:lnTo>
                  <a:pt x="11514" y="20608"/>
                </a:lnTo>
                <a:lnTo>
                  <a:pt x="11516" y="20623"/>
                </a:lnTo>
                <a:cubicBezTo>
                  <a:pt x="11516" y="20624"/>
                  <a:pt x="11517" y="20625"/>
                  <a:pt x="11517" y="20626"/>
                </a:cubicBezTo>
                <a:lnTo>
                  <a:pt x="11522" y="20638"/>
                </a:lnTo>
                <a:cubicBezTo>
                  <a:pt x="11522" y="20639"/>
                  <a:pt x="11522" y="20639"/>
                  <a:pt x="11523" y="20640"/>
                </a:cubicBezTo>
                <a:lnTo>
                  <a:pt x="11530" y="20649"/>
                </a:lnTo>
                <a:lnTo>
                  <a:pt x="11535" y="20657"/>
                </a:lnTo>
                <a:lnTo>
                  <a:pt x="11537" y="20670"/>
                </a:lnTo>
                <a:cubicBezTo>
                  <a:pt x="11538" y="20673"/>
                  <a:pt x="11539" y="20675"/>
                  <a:pt x="11542" y="20675"/>
                </a:cubicBezTo>
                <a:cubicBezTo>
                  <a:pt x="11542" y="20675"/>
                  <a:pt x="11543" y="20675"/>
                  <a:pt x="11543" y="20675"/>
                </a:cubicBezTo>
                <a:cubicBezTo>
                  <a:pt x="11544" y="20675"/>
                  <a:pt x="11545" y="20676"/>
                  <a:pt x="11546" y="20675"/>
                </a:cubicBezTo>
                <a:lnTo>
                  <a:pt x="11548" y="20674"/>
                </a:lnTo>
                <a:lnTo>
                  <a:pt x="11549" y="20677"/>
                </a:lnTo>
                <a:lnTo>
                  <a:pt x="11549" y="20681"/>
                </a:lnTo>
                <a:lnTo>
                  <a:pt x="11546" y="20689"/>
                </a:lnTo>
                <a:cubicBezTo>
                  <a:pt x="11545" y="20690"/>
                  <a:pt x="11545" y="20690"/>
                  <a:pt x="11545" y="20691"/>
                </a:cubicBezTo>
                <a:lnTo>
                  <a:pt x="11544" y="20695"/>
                </a:lnTo>
                <a:cubicBezTo>
                  <a:pt x="11544" y="20695"/>
                  <a:pt x="11544" y="20696"/>
                  <a:pt x="11544" y="20696"/>
                </a:cubicBezTo>
                <a:lnTo>
                  <a:pt x="11545" y="20708"/>
                </a:lnTo>
                <a:lnTo>
                  <a:pt x="11544" y="20711"/>
                </a:lnTo>
                <a:cubicBezTo>
                  <a:pt x="11544" y="20713"/>
                  <a:pt x="11544" y="20714"/>
                  <a:pt x="11544" y="20716"/>
                </a:cubicBezTo>
                <a:lnTo>
                  <a:pt x="11546" y="20719"/>
                </a:lnTo>
                <a:lnTo>
                  <a:pt x="11548" y="20725"/>
                </a:lnTo>
                <a:lnTo>
                  <a:pt x="11549" y="20729"/>
                </a:lnTo>
                <a:cubicBezTo>
                  <a:pt x="11550" y="20730"/>
                  <a:pt x="11551" y="20731"/>
                  <a:pt x="11553" y="20731"/>
                </a:cubicBezTo>
                <a:cubicBezTo>
                  <a:pt x="11553" y="20731"/>
                  <a:pt x="11554" y="20731"/>
                  <a:pt x="11555" y="20731"/>
                </a:cubicBezTo>
                <a:cubicBezTo>
                  <a:pt x="11556" y="20732"/>
                  <a:pt x="11556" y="20733"/>
                  <a:pt x="11557" y="20734"/>
                </a:cubicBezTo>
                <a:lnTo>
                  <a:pt x="11562" y="20736"/>
                </a:lnTo>
                <a:lnTo>
                  <a:pt x="11564" y="20738"/>
                </a:lnTo>
                <a:cubicBezTo>
                  <a:pt x="11565" y="20740"/>
                  <a:pt x="11568" y="20741"/>
                  <a:pt x="11570" y="20740"/>
                </a:cubicBezTo>
                <a:lnTo>
                  <a:pt x="11575" y="20737"/>
                </a:lnTo>
                <a:lnTo>
                  <a:pt x="11579" y="20736"/>
                </a:lnTo>
                <a:lnTo>
                  <a:pt x="11586" y="20752"/>
                </a:lnTo>
                <a:cubicBezTo>
                  <a:pt x="11586" y="20753"/>
                  <a:pt x="11586" y="20753"/>
                  <a:pt x="11587" y="20754"/>
                </a:cubicBezTo>
                <a:lnTo>
                  <a:pt x="11591" y="20764"/>
                </a:lnTo>
                <a:cubicBezTo>
                  <a:pt x="11591" y="20766"/>
                  <a:pt x="11593" y="20767"/>
                  <a:pt x="11595" y="20767"/>
                </a:cubicBezTo>
                <a:lnTo>
                  <a:pt x="11598" y="20767"/>
                </a:lnTo>
                <a:cubicBezTo>
                  <a:pt x="11599" y="20767"/>
                  <a:pt x="11599" y="20767"/>
                  <a:pt x="11600" y="20767"/>
                </a:cubicBezTo>
                <a:lnTo>
                  <a:pt x="11601" y="20766"/>
                </a:lnTo>
                <a:cubicBezTo>
                  <a:pt x="11602" y="20766"/>
                  <a:pt x="11602" y="20765"/>
                  <a:pt x="11603" y="20764"/>
                </a:cubicBezTo>
                <a:lnTo>
                  <a:pt x="11614" y="20750"/>
                </a:lnTo>
                <a:cubicBezTo>
                  <a:pt x="11614" y="20750"/>
                  <a:pt x="11615" y="20749"/>
                  <a:pt x="11615" y="20749"/>
                </a:cubicBezTo>
                <a:lnTo>
                  <a:pt x="11617" y="20746"/>
                </a:lnTo>
                <a:cubicBezTo>
                  <a:pt x="11617" y="20744"/>
                  <a:pt x="11617" y="20742"/>
                  <a:pt x="11617" y="20741"/>
                </a:cubicBezTo>
                <a:lnTo>
                  <a:pt x="11620" y="20741"/>
                </a:lnTo>
                <a:cubicBezTo>
                  <a:pt x="11622" y="20741"/>
                  <a:pt x="11624" y="20738"/>
                  <a:pt x="11624" y="20734"/>
                </a:cubicBezTo>
                <a:lnTo>
                  <a:pt x="11624" y="20732"/>
                </a:lnTo>
                <a:cubicBezTo>
                  <a:pt x="11624" y="20729"/>
                  <a:pt x="11622" y="20726"/>
                  <a:pt x="11620" y="20725"/>
                </a:cubicBezTo>
                <a:lnTo>
                  <a:pt x="11617" y="20725"/>
                </a:lnTo>
                <a:lnTo>
                  <a:pt x="11615" y="20722"/>
                </a:lnTo>
                <a:lnTo>
                  <a:pt x="11615" y="20721"/>
                </a:lnTo>
                <a:cubicBezTo>
                  <a:pt x="11616" y="20720"/>
                  <a:pt x="11616" y="20719"/>
                  <a:pt x="11615" y="20717"/>
                </a:cubicBezTo>
                <a:lnTo>
                  <a:pt x="11615" y="20713"/>
                </a:lnTo>
                <a:cubicBezTo>
                  <a:pt x="11615" y="20713"/>
                  <a:pt x="11614" y="20712"/>
                  <a:pt x="11614" y="20712"/>
                </a:cubicBezTo>
                <a:lnTo>
                  <a:pt x="11612" y="20707"/>
                </a:lnTo>
                <a:lnTo>
                  <a:pt x="11613" y="20700"/>
                </a:lnTo>
                <a:lnTo>
                  <a:pt x="11616" y="20663"/>
                </a:lnTo>
                <a:lnTo>
                  <a:pt x="11617" y="20659"/>
                </a:lnTo>
                <a:lnTo>
                  <a:pt x="11618" y="20657"/>
                </a:lnTo>
                <a:lnTo>
                  <a:pt x="11626" y="20654"/>
                </a:lnTo>
                <a:cubicBezTo>
                  <a:pt x="11627" y="20654"/>
                  <a:pt x="11627" y="20654"/>
                  <a:pt x="11627" y="20653"/>
                </a:cubicBezTo>
                <a:lnTo>
                  <a:pt x="11636" y="20647"/>
                </a:lnTo>
                <a:lnTo>
                  <a:pt x="11639" y="20645"/>
                </a:lnTo>
                <a:lnTo>
                  <a:pt x="11647" y="20646"/>
                </a:lnTo>
                <a:lnTo>
                  <a:pt x="11660" y="20650"/>
                </a:lnTo>
                <a:lnTo>
                  <a:pt x="11658" y="20672"/>
                </a:lnTo>
                <a:lnTo>
                  <a:pt x="11658" y="20674"/>
                </a:lnTo>
                <a:cubicBezTo>
                  <a:pt x="11657" y="20675"/>
                  <a:pt x="11657" y="20675"/>
                  <a:pt x="11657" y="20675"/>
                </a:cubicBezTo>
                <a:cubicBezTo>
                  <a:pt x="11655" y="20677"/>
                  <a:pt x="11655" y="20680"/>
                  <a:pt x="11655" y="20682"/>
                </a:cubicBezTo>
                <a:lnTo>
                  <a:pt x="11656" y="20687"/>
                </a:lnTo>
                <a:cubicBezTo>
                  <a:pt x="11656" y="20688"/>
                  <a:pt x="11657" y="20689"/>
                  <a:pt x="11657" y="20690"/>
                </a:cubicBezTo>
                <a:lnTo>
                  <a:pt x="11661" y="20695"/>
                </a:lnTo>
                <a:lnTo>
                  <a:pt x="11667" y="20701"/>
                </a:lnTo>
                <a:cubicBezTo>
                  <a:pt x="11669" y="20703"/>
                  <a:pt x="11672" y="20703"/>
                  <a:pt x="11674" y="20701"/>
                </a:cubicBezTo>
                <a:lnTo>
                  <a:pt x="11678" y="20698"/>
                </a:lnTo>
                <a:lnTo>
                  <a:pt x="11679" y="20699"/>
                </a:lnTo>
                <a:lnTo>
                  <a:pt x="11695" y="20727"/>
                </a:lnTo>
                <a:lnTo>
                  <a:pt x="11698" y="20736"/>
                </a:lnTo>
                <a:lnTo>
                  <a:pt x="11698" y="20742"/>
                </a:lnTo>
                <a:cubicBezTo>
                  <a:pt x="11698" y="20743"/>
                  <a:pt x="11698" y="20745"/>
                  <a:pt x="11699" y="20746"/>
                </a:cubicBezTo>
                <a:lnTo>
                  <a:pt x="11703" y="20752"/>
                </a:lnTo>
                <a:lnTo>
                  <a:pt x="11707" y="20765"/>
                </a:lnTo>
                <a:lnTo>
                  <a:pt x="11712" y="20775"/>
                </a:lnTo>
                <a:cubicBezTo>
                  <a:pt x="11713" y="20776"/>
                  <a:pt x="11714" y="20777"/>
                  <a:pt x="11716" y="20777"/>
                </a:cubicBezTo>
                <a:lnTo>
                  <a:pt x="11714" y="20780"/>
                </a:lnTo>
                <a:cubicBezTo>
                  <a:pt x="11714" y="20780"/>
                  <a:pt x="11714" y="20781"/>
                  <a:pt x="11714" y="20781"/>
                </a:cubicBezTo>
                <a:lnTo>
                  <a:pt x="11714" y="20789"/>
                </a:lnTo>
                <a:cubicBezTo>
                  <a:pt x="11714" y="20790"/>
                  <a:pt x="11714" y="20791"/>
                  <a:pt x="11714" y="20793"/>
                </a:cubicBezTo>
                <a:lnTo>
                  <a:pt x="11714" y="20797"/>
                </a:lnTo>
                <a:cubicBezTo>
                  <a:pt x="11714" y="20798"/>
                  <a:pt x="11714" y="20799"/>
                  <a:pt x="11714" y="20800"/>
                </a:cubicBezTo>
                <a:lnTo>
                  <a:pt x="11714" y="20805"/>
                </a:lnTo>
                <a:lnTo>
                  <a:pt x="11714" y="20810"/>
                </a:lnTo>
                <a:cubicBezTo>
                  <a:pt x="11713" y="20811"/>
                  <a:pt x="11714" y="20813"/>
                  <a:pt x="11715" y="20814"/>
                </a:cubicBezTo>
                <a:cubicBezTo>
                  <a:pt x="11715" y="20815"/>
                  <a:pt x="11715" y="20815"/>
                  <a:pt x="11716" y="20815"/>
                </a:cubicBezTo>
                <a:cubicBezTo>
                  <a:pt x="11715" y="20817"/>
                  <a:pt x="11715" y="20821"/>
                  <a:pt x="11716" y="20823"/>
                </a:cubicBezTo>
                <a:lnTo>
                  <a:pt x="11718" y="20825"/>
                </a:lnTo>
                <a:lnTo>
                  <a:pt x="11718" y="20826"/>
                </a:lnTo>
                <a:cubicBezTo>
                  <a:pt x="11716" y="20826"/>
                  <a:pt x="11714" y="20827"/>
                  <a:pt x="11714" y="20830"/>
                </a:cubicBezTo>
                <a:lnTo>
                  <a:pt x="11711" y="20839"/>
                </a:lnTo>
                <a:cubicBezTo>
                  <a:pt x="11710" y="20839"/>
                  <a:pt x="11711" y="20840"/>
                  <a:pt x="11711" y="20841"/>
                </a:cubicBezTo>
                <a:lnTo>
                  <a:pt x="11710" y="20846"/>
                </a:lnTo>
                <a:cubicBezTo>
                  <a:pt x="11710" y="20847"/>
                  <a:pt x="11710" y="20848"/>
                  <a:pt x="11711" y="20849"/>
                </a:cubicBezTo>
                <a:lnTo>
                  <a:pt x="11714" y="20856"/>
                </a:lnTo>
                <a:lnTo>
                  <a:pt x="11718" y="20863"/>
                </a:lnTo>
                <a:cubicBezTo>
                  <a:pt x="11719" y="20864"/>
                  <a:pt x="11720" y="20864"/>
                  <a:pt x="11721" y="20865"/>
                </a:cubicBezTo>
                <a:lnTo>
                  <a:pt x="11723" y="20865"/>
                </a:lnTo>
                <a:cubicBezTo>
                  <a:pt x="11725" y="20866"/>
                  <a:pt x="11726" y="20866"/>
                  <a:pt x="11728" y="20865"/>
                </a:cubicBezTo>
                <a:lnTo>
                  <a:pt x="11728" y="20865"/>
                </a:lnTo>
                <a:cubicBezTo>
                  <a:pt x="11728" y="20866"/>
                  <a:pt x="11729" y="20867"/>
                  <a:pt x="11730" y="20867"/>
                </a:cubicBezTo>
                <a:lnTo>
                  <a:pt x="11738" y="20871"/>
                </a:lnTo>
                <a:lnTo>
                  <a:pt x="11740" y="20873"/>
                </a:lnTo>
                <a:lnTo>
                  <a:pt x="11742" y="20890"/>
                </a:lnTo>
                <a:cubicBezTo>
                  <a:pt x="11742" y="20892"/>
                  <a:pt x="11742" y="20893"/>
                  <a:pt x="11743" y="20894"/>
                </a:cubicBezTo>
                <a:lnTo>
                  <a:pt x="11745" y="20898"/>
                </a:lnTo>
                <a:cubicBezTo>
                  <a:pt x="11746" y="20899"/>
                  <a:pt x="11748" y="20900"/>
                  <a:pt x="11749" y="20900"/>
                </a:cubicBezTo>
                <a:cubicBezTo>
                  <a:pt x="11750" y="20900"/>
                  <a:pt x="11750" y="20900"/>
                  <a:pt x="11750" y="20900"/>
                </a:cubicBezTo>
                <a:cubicBezTo>
                  <a:pt x="11752" y="20900"/>
                  <a:pt x="11754" y="20898"/>
                  <a:pt x="11754" y="20895"/>
                </a:cubicBezTo>
                <a:lnTo>
                  <a:pt x="11754" y="20895"/>
                </a:lnTo>
                <a:cubicBezTo>
                  <a:pt x="11755" y="20894"/>
                  <a:pt x="11756" y="20893"/>
                  <a:pt x="11756" y="20893"/>
                </a:cubicBezTo>
                <a:cubicBezTo>
                  <a:pt x="11757" y="20892"/>
                  <a:pt x="11758" y="20890"/>
                  <a:pt x="11758" y="20888"/>
                </a:cubicBezTo>
                <a:lnTo>
                  <a:pt x="11758" y="20886"/>
                </a:lnTo>
                <a:cubicBezTo>
                  <a:pt x="11758" y="20884"/>
                  <a:pt x="11758" y="20883"/>
                  <a:pt x="11757" y="20882"/>
                </a:cubicBezTo>
                <a:lnTo>
                  <a:pt x="11756" y="20879"/>
                </a:lnTo>
                <a:lnTo>
                  <a:pt x="11756" y="20877"/>
                </a:lnTo>
                <a:lnTo>
                  <a:pt x="11757" y="20875"/>
                </a:lnTo>
                <a:cubicBezTo>
                  <a:pt x="11759" y="20873"/>
                  <a:pt x="11760" y="20870"/>
                  <a:pt x="11759" y="20867"/>
                </a:cubicBezTo>
                <a:lnTo>
                  <a:pt x="11759" y="20867"/>
                </a:lnTo>
                <a:cubicBezTo>
                  <a:pt x="11759" y="20865"/>
                  <a:pt x="11760" y="20863"/>
                  <a:pt x="11759" y="20861"/>
                </a:cubicBezTo>
                <a:lnTo>
                  <a:pt x="11755" y="20847"/>
                </a:lnTo>
                <a:lnTo>
                  <a:pt x="11753" y="20840"/>
                </a:lnTo>
                <a:lnTo>
                  <a:pt x="11752" y="20832"/>
                </a:lnTo>
                <a:lnTo>
                  <a:pt x="11752" y="20816"/>
                </a:lnTo>
                <a:cubicBezTo>
                  <a:pt x="11753" y="20816"/>
                  <a:pt x="11753" y="20817"/>
                  <a:pt x="11754" y="20817"/>
                </a:cubicBezTo>
                <a:cubicBezTo>
                  <a:pt x="11755" y="20817"/>
                  <a:pt x="11757" y="20817"/>
                  <a:pt x="11758" y="20815"/>
                </a:cubicBezTo>
                <a:lnTo>
                  <a:pt x="11761" y="20811"/>
                </a:lnTo>
                <a:cubicBezTo>
                  <a:pt x="11762" y="20810"/>
                  <a:pt x="11763" y="20809"/>
                  <a:pt x="11763" y="20808"/>
                </a:cubicBezTo>
                <a:lnTo>
                  <a:pt x="11764" y="20800"/>
                </a:lnTo>
                <a:cubicBezTo>
                  <a:pt x="11765" y="20799"/>
                  <a:pt x="11764" y="20798"/>
                  <a:pt x="11764" y="20797"/>
                </a:cubicBezTo>
                <a:cubicBezTo>
                  <a:pt x="11767" y="20797"/>
                  <a:pt x="11769" y="20795"/>
                  <a:pt x="11770" y="20792"/>
                </a:cubicBezTo>
                <a:lnTo>
                  <a:pt x="11770" y="20785"/>
                </a:lnTo>
                <a:cubicBezTo>
                  <a:pt x="11770" y="20785"/>
                  <a:pt x="11770" y="20784"/>
                  <a:pt x="11770" y="20784"/>
                </a:cubicBezTo>
                <a:lnTo>
                  <a:pt x="11769" y="20779"/>
                </a:lnTo>
                <a:cubicBezTo>
                  <a:pt x="11769" y="20778"/>
                  <a:pt x="11768" y="20776"/>
                  <a:pt x="11768" y="20776"/>
                </a:cubicBezTo>
                <a:lnTo>
                  <a:pt x="11765" y="20773"/>
                </a:lnTo>
                <a:cubicBezTo>
                  <a:pt x="11765" y="20773"/>
                  <a:pt x="11765" y="20773"/>
                  <a:pt x="11764" y="20772"/>
                </a:cubicBezTo>
                <a:lnTo>
                  <a:pt x="11767" y="20768"/>
                </a:lnTo>
                <a:lnTo>
                  <a:pt x="11774" y="20761"/>
                </a:lnTo>
                <a:cubicBezTo>
                  <a:pt x="11775" y="20760"/>
                  <a:pt x="11777" y="20758"/>
                  <a:pt x="11776" y="20755"/>
                </a:cubicBezTo>
                <a:lnTo>
                  <a:pt x="11776" y="20742"/>
                </a:lnTo>
                <a:lnTo>
                  <a:pt x="11783" y="20738"/>
                </a:lnTo>
                <a:lnTo>
                  <a:pt x="11798" y="20735"/>
                </a:lnTo>
                <a:lnTo>
                  <a:pt x="11809" y="20735"/>
                </a:lnTo>
                <a:lnTo>
                  <a:pt x="11816" y="20737"/>
                </a:lnTo>
                <a:lnTo>
                  <a:pt x="11820" y="20740"/>
                </a:lnTo>
                <a:lnTo>
                  <a:pt x="11822" y="20744"/>
                </a:lnTo>
                <a:lnTo>
                  <a:pt x="11823" y="20759"/>
                </a:lnTo>
                <a:lnTo>
                  <a:pt x="11826" y="20766"/>
                </a:lnTo>
                <a:lnTo>
                  <a:pt x="11826" y="20771"/>
                </a:lnTo>
                <a:lnTo>
                  <a:pt x="11825" y="20779"/>
                </a:lnTo>
                <a:cubicBezTo>
                  <a:pt x="11825" y="20779"/>
                  <a:pt x="11825" y="20780"/>
                  <a:pt x="11825" y="20780"/>
                </a:cubicBezTo>
                <a:lnTo>
                  <a:pt x="11825" y="20784"/>
                </a:lnTo>
                <a:cubicBezTo>
                  <a:pt x="11825" y="20786"/>
                  <a:pt x="11826" y="20786"/>
                  <a:pt x="11826" y="20787"/>
                </a:cubicBezTo>
                <a:lnTo>
                  <a:pt x="11827" y="20789"/>
                </a:lnTo>
                <a:cubicBezTo>
                  <a:pt x="11828" y="20791"/>
                  <a:pt x="11829" y="20792"/>
                  <a:pt x="11831" y="20792"/>
                </a:cubicBezTo>
                <a:cubicBezTo>
                  <a:pt x="11833" y="20792"/>
                  <a:pt x="11834" y="20791"/>
                  <a:pt x="11836" y="20789"/>
                </a:cubicBezTo>
                <a:lnTo>
                  <a:pt x="11837" y="20787"/>
                </a:lnTo>
                <a:lnTo>
                  <a:pt x="11842" y="20793"/>
                </a:lnTo>
                <a:lnTo>
                  <a:pt x="11841" y="20795"/>
                </a:lnTo>
                <a:cubicBezTo>
                  <a:pt x="11840" y="20796"/>
                  <a:pt x="11840" y="20798"/>
                  <a:pt x="11840" y="20800"/>
                </a:cubicBezTo>
                <a:cubicBezTo>
                  <a:pt x="11840" y="20802"/>
                  <a:pt x="11841" y="20804"/>
                  <a:pt x="11842" y="20805"/>
                </a:cubicBezTo>
                <a:lnTo>
                  <a:pt x="11853" y="20814"/>
                </a:lnTo>
                <a:lnTo>
                  <a:pt x="11855" y="20817"/>
                </a:lnTo>
                <a:lnTo>
                  <a:pt x="11862" y="20834"/>
                </a:lnTo>
                <a:lnTo>
                  <a:pt x="11862" y="20840"/>
                </a:lnTo>
                <a:cubicBezTo>
                  <a:pt x="11862" y="20841"/>
                  <a:pt x="11862" y="20841"/>
                  <a:pt x="11863" y="20842"/>
                </a:cubicBezTo>
                <a:lnTo>
                  <a:pt x="11865" y="20846"/>
                </a:lnTo>
                <a:cubicBezTo>
                  <a:pt x="11866" y="20848"/>
                  <a:pt x="11868" y="20849"/>
                  <a:pt x="11870" y="20849"/>
                </a:cubicBezTo>
                <a:lnTo>
                  <a:pt x="11875" y="20849"/>
                </a:lnTo>
                <a:lnTo>
                  <a:pt x="11885" y="20847"/>
                </a:lnTo>
                <a:lnTo>
                  <a:pt x="11888" y="20851"/>
                </a:lnTo>
                <a:lnTo>
                  <a:pt x="11889" y="20853"/>
                </a:lnTo>
                <a:lnTo>
                  <a:pt x="11888" y="20856"/>
                </a:lnTo>
                <a:cubicBezTo>
                  <a:pt x="11888" y="20857"/>
                  <a:pt x="11888" y="20858"/>
                  <a:pt x="11888" y="20859"/>
                </a:cubicBezTo>
                <a:lnTo>
                  <a:pt x="11888" y="20861"/>
                </a:lnTo>
                <a:cubicBezTo>
                  <a:pt x="11888" y="20863"/>
                  <a:pt x="11888" y="20865"/>
                  <a:pt x="11889" y="20866"/>
                </a:cubicBezTo>
                <a:lnTo>
                  <a:pt x="11892" y="20869"/>
                </a:lnTo>
                <a:lnTo>
                  <a:pt x="11896" y="20877"/>
                </a:lnTo>
                <a:cubicBezTo>
                  <a:pt x="11896" y="20878"/>
                  <a:pt x="11898" y="20879"/>
                  <a:pt x="11899" y="20879"/>
                </a:cubicBezTo>
                <a:lnTo>
                  <a:pt x="11910" y="20883"/>
                </a:lnTo>
                <a:cubicBezTo>
                  <a:pt x="11910" y="20883"/>
                  <a:pt x="11912" y="20883"/>
                  <a:pt x="11912" y="20883"/>
                </a:cubicBezTo>
                <a:lnTo>
                  <a:pt x="11915" y="20882"/>
                </a:lnTo>
                <a:cubicBezTo>
                  <a:pt x="11917" y="20882"/>
                  <a:pt x="11917" y="20881"/>
                  <a:pt x="11918" y="20880"/>
                </a:cubicBezTo>
                <a:lnTo>
                  <a:pt x="11923" y="20883"/>
                </a:lnTo>
                <a:cubicBezTo>
                  <a:pt x="11924" y="20884"/>
                  <a:pt x="11926" y="20884"/>
                  <a:pt x="11928" y="20883"/>
                </a:cubicBezTo>
                <a:cubicBezTo>
                  <a:pt x="11929" y="20882"/>
                  <a:pt x="11930" y="20881"/>
                  <a:pt x="11930" y="20879"/>
                </a:cubicBezTo>
                <a:lnTo>
                  <a:pt x="11932" y="20869"/>
                </a:lnTo>
                <a:cubicBezTo>
                  <a:pt x="11932" y="20867"/>
                  <a:pt x="11932" y="20865"/>
                  <a:pt x="11931" y="20863"/>
                </a:cubicBezTo>
                <a:lnTo>
                  <a:pt x="11924" y="20856"/>
                </a:lnTo>
                <a:lnTo>
                  <a:pt x="11918" y="20851"/>
                </a:lnTo>
                <a:lnTo>
                  <a:pt x="11917" y="20849"/>
                </a:lnTo>
                <a:lnTo>
                  <a:pt x="11917" y="20848"/>
                </a:lnTo>
                <a:cubicBezTo>
                  <a:pt x="11918" y="20846"/>
                  <a:pt x="11919" y="20845"/>
                  <a:pt x="11919" y="20844"/>
                </a:cubicBezTo>
                <a:lnTo>
                  <a:pt x="11918" y="20841"/>
                </a:lnTo>
                <a:cubicBezTo>
                  <a:pt x="11918" y="20841"/>
                  <a:pt x="11918" y="20841"/>
                  <a:pt x="11918" y="20840"/>
                </a:cubicBezTo>
                <a:cubicBezTo>
                  <a:pt x="11920" y="20839"/>
                  <a:pt x="11920" y="20836"/>
                  <a:pt x="11920" y="20833"/>
                </a:cubicBezTo>
                <a:cubicBezTo>
                  <a:pt x="11919" y="20830"/>
                  <a:pt x="11918" y="20828"/>
                  <a:pt x="11915" y="20828"/>
                </a:cubicBezTo>
                <a:cubicBezTo>
                  <a:pt x="11915" y="20828"/>
                  <a:pt x="11916" y="20828"/>
                  <a:pt x="11915" y="20827"/>
                </a:cubicBezTo>
                <a:lnTo>
                  <a:pt x="11914" y="20825"/>
                </a:lnTo>
                <a:cubicBezTo>
                  <a:pt x="11914" y="20824"/>
                  <a:pt x="11913" y="20824"/>
                  <a:pt x="11912" y="20823"/>
                </a:cubicBezTo>
                <a:lnTo>
                  <a:pt x="11908" y="20821"/>
                </a:lnTo>
                <a:lnTo>
                  <a:pt x="11906" y="20818"/>
                </a:lnTo>
                <a:cubicBezTo>
                  <a:pt x="11906" y="20818"/>
                  <a:pt x="11905" y="20818"/>
                  <a:pt x="11905" y="20818"/>
                </a:cubicBezTo>
                <a:lnTo>
                  <a:pt x="11901" y="20815"/>
                </a:lnTo>
                <a:lnTo>
                  <a:pt x="11898" y="20809"/>
                </a:lnTo>
                <a:lnTo>
                  <a:pt x="11894" y="20800"/>
                </a:lnTo>
                <a:lnTo>
                  <a:pt x="11890" y="20790"/>
                </a:lnTo>
                <a:lnTo>
                  <a:pt x="11890" y="20784"/>
                </a:lnTo>
                <a:lnTo>
                  <a:pt x="11895" y="20780"/>
                </a:lnTo>
                <a:cubicBezTo>
                  <a:pt x="11896" y="20778"/>
                  <a:pt x="11897" y="20775"/>
                  <a:pt x="11896" y="20772"/>
                </a:cubicBezTo>
                <a:cubicBezTo>
                  <a:pt x="11895" y="20770"/>
                  <a:pt x="11893" y="20768"/>
                  <a:pt x="11891" y="20768"/>
                </a:cubicBezTo>
                <a:cubicBezTo>
                  <a:pt x="11891" y="20767"/>
                  <a:pt x="11890" y="20765"/>
                  <a:pt x="11889" y="20764"/>
                </a:cubicBezTo>
                <a:lnTo>
                  <a:pt x="11891" y="20763"/>
                </a:lnTo>
                <a:lnTo>
                  <a:pt x="11893" y="20764"/>
                </a:lnTo>
                <a:cubicBezTo>
                  <a:pt x="11893" y="20765"/>
                  <a:pt x="11894" y="20765"/>
                  <a:pt x="11895" y="20765"/>
                </a:cubicBezTo>
                <a:lnTo>
                  <a:pt x="11898" y="20765"/>
                </a:lnTo>
                <a:cubicBezTo>
                  <a:pt x="11900" y="20765"/>
                  <a:pt x="11903" y="20764"/>
                  <a:pt x="11903" y="20761"/>
                </a:cubicBezTo>
                <a:lnTo>
                  <a:pt x="11905" y="20757"/>
                </a:lnTo>
                <a:cubicBezTo>
                  <a:pt x="11905" y="20756"/>
                  <a:pt x="11905" y="20755"/>
                  <a:pt x="11905" y="20754"/>
                </a:cubicBezTo>
                <a:lnTo>
                  <a:pt x="11905" y="20751"/>
                </a:lnTo>
                <a:lnTo>
                  <a:pt x="11905" y="20750"/>
                </a:lnTo>
                <a:lnTo>
                  <a:pt x="11907" y="20748"/>
                </a:lnTo>
                <a:cubicBezTo>
                  <a:pt x="11908" y="20747"/>
                  <a:pt x="11908" y="20747"/>
                  <a:pt x="11908" y="20746"/>
                </a:cubicBezTo>
                <a:lnTo>
                  <a:pt x="11910" y="20742"/>
                </a:lnTo>
                <a:cubicBezTo>
                  <a:pt x="11911" y="20739"/>
                  <a:pt x="11910" y="20735"/>
                  <a:pt x="11907" y="20734"/>
                </a:cubicBezTo>
                <a:lnTo>
                  <a:pt x="11905" y="20733"/>
                </a:lnTo>
                <a:lnTo>
                  <a:pt x="11905" y="20732"/>
                </a:lnTo>
                <a:cubicBezTo>
                  <a:pt x="11906" y="20731"/>
                  <a:pt x="11905" y="20730"/>
                  <a:pt x="11905" y="20729"/>
                </a:cubicBezTo>
                <a:lnTo>
                  <a:pt x="11905" y="20724"/>
                </a:lnTo>
                <a:cubicBezTo>
                  <a:pt x="11905" y="20723"/>
                  <a:pt x="11904" y="20723"/>
                  <a:pt x="11904" y="20722"/>
                </a:cubicBezTo>
                <a:lnTo>
                  <a:pt x="11903" y="20718"/>
                </a:lnTo>
                <a:cubicBezTo>
                  <a:pt x="11903" y="20717"/>
                  <a:pt x="11902" y="20717"/>
                  <a:pt x="11901" y="20717"/>
                </a:cubicBezTo>
                <a:lnTo>
                  <a:pt x="11896" y="20708"/>
                </a:lnTo>
                <a:lnTo>
                  <a:pt x="11893" y="20704"/>
                </a:lnTo>
                <a:cubicBezTo>
                  <a:pt x="11894" y="20702"/>
                  <a:pt x="11894" y="20700"/>
                  <a:pt x="11893" y="20698"/>
                </a:cubicBezTo>
                <a:lnTo>
                  <a:pt x="11886" y="20679"/>
                </a:lnTo>
                <a:lnTo>
                  <a:pt x="11885" y="20676"/>
                </a:lnTo>
                <a:lnTo>
                  <a:pt x="11886" y="20670"/>
                </a:lnTo>
                <a:lnTo>
                  <a:pt x="11884" y="20662"/>
                </a:lnTo>
                <a:cubicBezTo>
                  <a:pt x="11885" y="20661"/>
                  <a:pt x="11884" y="20659"/>
                  <a:pt x="11884" y="20658"/>
                </a:cubicBezTo>
                <a:cubicBezTo>
                  <a:pt x="11884" y="20657"/>
                  <a:pt x="11884" y="20656"/>
                  <a:pt x="11884" y="20655"/>
                </a:cubicBezTo>
                <a:lnTo>
                  <a:pt x="11881" y="20644"/>
                </a:lnTo>
                <a:lnTo>
                  <a:pt x="11881" y="20640"/>
                </a:lnTo>
                <a:cubicBezTo>
                  <a:pt x="11881" y="20639"/>
                  <a:pt x="11881" y="20638"/>
                  <a:pt x="11881" y="20636"/>
                </a:cubicBezTo>
                <a:lnTo>
                  <a:pt x="11875" y="20626"/>
                </a:lnTo>
                <a:cubicBezTo>
                  <a:pt x="11875" y="20625"/>
                  <a:pt x="11876" y="20625"/>
                  <a:pt x="11876" y="20624"/>
                </a:cubicBezTo>
                <a:lnTo>
                  <a:pt x="11877" y="20623"/>
                </a:lnTo>
                <a:cubicBezTo>
                  <a:pt x="11877" y="20620"/>
                  <a:pt x="11877" y="20618"/>
                  <a:pt x="11876" y="20616"/>
                </a:cubicBezTo>
                <a:lnTo>
                  <a:pt x="11874" y="20613"/>
                </a:lnTo>
                <a:cubicBezTo>
                  <a:pt x="11873" y="20612"/>
                  <a:pt x="11873" y="20612"/>
                  <a:pt x="11872" y="20611"/>
                </a:cubicBezTo>
                <a:cubicBezTo>
                  <a:pt x="11872" y="20611"/>
                  <a:pt x="11872" y="20611"/>
                  <a:pt x="11872" y="20611"/>
                </a:cubicBezTo>
                <a:cubicBezTo>
                  <a:pt x="11873" y="20609"/>
                  <a:pt x="11872" y="20607"/>
                  <a:pt x="11872" y="20606"/>
                </a:cubicBezTo>
                <a:lnTo>
                  <a:pt x="11871" y="20604"/>
                </a:lnTo>
                <a:cubicBezTo>
                  <a:pt x="11871" y="20604"/>
                  <a:pt x="11871" y="20604"/>
                  <a:pt x="11870" y="20603"/>
                </a:cubicBezTo>
                <a:cubicBezTo>
                  <a:pt x="11870" y="20601"/>
                  <a:pt x="11870" y="20599"/>
                  <a:pt x="11869" y="20598"/>
                </a:cubicBezTo>
                <a:cubicBezTo>
                  <a:pt x="11867" y="20597"/>
                  <a:pt x="11865" y="20597"/>
                  <a:pt x="11864" y="20598"/>
                </a:cubicBezTo>
                <a:lnTo>
                  <a:pt x="11857" y="20599"/>
                </a:lnTo>
                <a:lnTo>
                  <a:pt x="11856" y="20599"/>
                </a:lnTo>
                <a:lnTo>
                  <a:pt x="11855" y="20598"/>
                </a:lnTo>
                <a:lnTo>
                  <a:pt x="11856" y="20590"/>
                </a:lnTo>
                <a:lnTo>
                  <a:pt x="11856" y="20586"/>
                </a:lnTo>
                <a:lnTo>
                  <a:pt x="11858" y="20585"/>
                </a:lnTo>
                <a:cubicBezTo>
                  <a:pt x="11859" y="20583"/>
                  <a:pt x="11860" y="20580"/>
                  <a:pt x="11859" y="20577"/>
                </a:cubicBezTo>
                <a:lnTo>
                  <a:pt x="11857" y="20573"/>
                </a:lnTo>
                <a:lnTo>
                  <a:pt x="11855" y="20568"/>
                </a:lnTo>
                <a:cubicBezTo>
                  <a:pt x="11855" y="20568"/>
                  <a:pt x="11855" y="20567"/>
                  <a:pt x="11855" y="20567"/>
                </a:cubicBezTo>
                <a:lnTo>
                  <a:pt x="11846" y="20549"/>
                </a:lnTo>
                <a:lnTo>
                  <a:pt x="11844" y="20541"/>
                </a:lnTo>
                <a:lnTo>
                  <a:pt x="11838" y="20527"/>
                </a:lnTo>
                <a:cubicBezTo>
                  <a:pt x="11838" y="20527"/>
                  <a:pt x="11838" y="20527"/>
                  <a:pt x="11838" y="20526"/>
                </a:cubicBezTo>
                <a:cubicBezTo>
                  <a:pt x="11838" y="20526"/>
                  <a:pt x="11838" y="20525"/>
                  <a:pt x="11838" y="20525"/>
                </a:cubicBezTo>
                <a:lnTo>
                  <a:pt x="11838" y="20522"/>
                </a:lnTo>
                <a:cubicBezTo>
                  <a:pt x="11838" y="20520"/>
                  <a:pt x="11837" y="20518"/>
                  <a:pt x="11836" y="20517"/>
                </a:cubicBezTo>
                <a:cubicBezTo>
                  <a:pt x="11836" y="20514"/>
                  <a:pt x="11836" y="20512"/>
                  <a:pt x="11834" y="20511"/>
                </a:cubicBezTo>
                <a:lnTo>
                  <a:pt x="11821" y="20492"/>
                </a:lnTo>
                <a:lnTo>
                  <a:pt x="11822" y="20488"/>
                </a:lnTo>
                <a:cubicBezTo>
                  <a:pt x="11822" y="20487"/>
                  <a:pt x="11823" y="20486"/>
                  <a:pt x="11823" y="20485"/>
                </a:cubicBezTo>
                <a:lnTo>
                  <a:pt x="11823" y="20481"/>
                </a:lnTo>
                <a:cubicBezTo>
                  <a:pt x="11823" y="20479"/>
                  <a:pt x="11822" y="20478"/>
                  <a:pt x="11821" y="20476"/>
                </a:cubicBezTo>
                <a:lnTo>
                  <a:pt x="11819" y="20474"/>
                </a:lnTo>
                <a:lnTo>
                  <a:pt x="11820" y="20468"/>
                </a:lnTo>
                <a:lnTo>
                  <a:pt x="11819" y="20466"/>
                </a:lnTo>
                <a:cubicBezTo>
                  <a:pt x="11819" y="20465"/>
                  <a:pt x="11819" y="20465"/>
                  <a:pt x="11818" y="20464"/>
                </a:cubicBezTo>
                <a:lnTo>
                  <a:pt x="11817" y="20461"/>
                </a:lnTo>
                <a:cubicBezTo>
                  <a:pt x="11817" y="20460"/>
                  <a:pt x="11817" y="20460"/>
                  <a:pt x="11816" y="20460"/>
                </a:cubicBezTo>
                <a:lnTo>
                  <a:pt x="11814" y="20455"/>
                </a:lnTo>
                <a:lnTo>
                  <a:pt x="11815" y="20450"/>
                </a:lnTo>
                <a:lnTo>
                  <a:pt x="11816" y="20447"/>
                </a:lnTo>
                <a:cubicBezTo>
                  <a:pt x="11816" y="20446"/>
                  <a:pt x="11816" y="20445"/>
                  <a:pt x="11816" y="20445"/>
                </a:cubicBezTo>
                <a:lnTo>
                  <a:pt x="11815" y="20442"/>
                </a:lnTo>
                <a:cubicBezTo>
                  <a:pt x="11815" y="20442"/>
                  <a:pt x="11815" y="20441"/>
                  <a:pt x="11815" y="20441"/>
                </a:cubicBezTo>
                <a:lnTo>
                  <a:pt x="11813" y="20437"/>
                </a:lnTo>
                <a:lnTo>
                  <a:pt x="11813" y="20437"/>
                </a:lnTo>
                <a:lnTo>
                  <a:pt x="11813" y="20429"/>
                </a:lnTo>
                <a:lnTo>
                  <a:pt x="11815" y="20426"/>
                </a:lnTo>
                <a:lnTo>
                  <a:pt x="11820" y="20423"/>
                </a:lnTo>
                <a:lnTo>
                  <a:pt x="11821" y="20424"/>
                </a:lnTo>
                <a:cubicBezTo>
                  <a:pt x="11820" y="20426"/>
                  <a:pt x="11820" y="20428"/>
                  <a:pt x="11821" y="20429"/>
                </a:cubicBezTo>
                <a:lnTo>
                  <a:pt x="11823" y="20433"/>
                </a:lnTo>
                <a:cubicBezTo>
                  <a:pt x="11823" y="20433"/>
                  <a:pt x="11824" y="20434"/>
                  <a:pt x="11824" y="20434"/>
                </a:cubicBezTo>
                <a:lnTo>
                  <a:pt x="11827" y="20437"/>
                </a:lnTo>
                <a:cubicBezTo>
                  <a:pt x="11826" y="20440"/>
                  <a:pt x="11827" y="20443"/>
                  <a:pt x="11829" y="20445"/>
                </a:cubicBezTo>
                <a:lnTo>
                  <a:pt x="11835" y="20450"/>
                </a:lnTo>
                <a:lnTo>
                  <a:pt x="11836" y="20452"/>
                </a:lnTo>
                <a:cubicBezTo>
                  <a:pt x="11838" y="20455"/>
                  <a:pt x="11841" y="20455"/>
                  <a:pt x="11843" y="20453"/>
                </a:cubicBezTo>
                <a:lnTo>
                  <a:pt x="11846" y="20450"/>
                </a:lnTo>
                <a:lnTo>
                  <a:pt x="11849" y="20447"/>
                </a:lnTo>
                <a:lnTo>
                  <a:pt x="11851" y="20446"/>
                </a:lnTo>
                <a:lnTo>
                  <a:pt x="11855" y="20449"/>
                </a:lnTo>
                <a:cubicBezTo>
                  <a:pt x="11856" y="20449"/>
                  <a:pt x="11856" y="20449"/>
                  <a:pt x="11857" y="20449"/>
                </a:cubicBezTo>
                <a:cubicBezTo>
                  <a:pt x="11857" y="20449"/>
                  <a:pt x="11858" y="20449"/>
                  <a:pt x="11858" y="20449"/>
                </a:cubicBezTo>
                <a:lnTo>
                  <a:pt x="11858" y="20450"/>
                </a:lnTo>
                <a:cubicBezTo>
                  <a:pt x="11859" y="20451"/>
                  <a:pt x="11862" y="20452"/>
                  <a:pt x="11863" y="20452"/>
                </a:cubicBezTo>
                <a:cubicBezTo>
                  <a:pt x="11863" y="20452"/>
                  <a:pt x="11864" y="20452"/>
                  <a:pt x="11864" y="20452"/>
                </a:cubicBezTo>
                <a:lnTo>
                  <a:pt x="11865" y="20451"/>
                </a:lnTo>
                <a:lnTo>
                  <a:pt x="11867" y="20454"/>
                </a:lnTo>
                <a:lnTo>
                  <a:pt x="11870" y="20458"/>
                </a:lnTo>
                <a:lnTo>
                  <a:pt x="11873" y="20472"/>
                </a:lnTo>
                <a:cubicBezTo>
                  <a:pt x="11874" y="20475"/>
                  <a:pt x="11875" y="20476"/>
                  <a:pt x="11877" y="20476"/>
                </a:cubicBezTo>
                <a:cubicBezTo>
                  <a:pt x="11879" y="20477"/>
                  <a:pt x="11881" y="20475"/>
                  <a:pt x="11882" y="20473"/>
                </a:cubicBezTo>
                <a:lnTo>
                  <a:pt x="11883" y="20471"/>
                </a:lnTo>
                <a:cubicBezTo>
                  <a:pt x="11883" y="20474"/>
                  <a:pt x="11885" y="20475"/>
                  <a:pt x="11886" y="20476"/>
                </a:cubicBezTo>
                <a:lnTo>
                  <a:pt x="11890" y="20478"/>
                </a:lnTo>
                <a:cubicBezTo>
                  <a:pt x="11891" y="20478"/>
                  <a:pt x="11892" y="20478"/>
                  <a:pt x="11893" y="20478"/>
                </a:cubicBezTo>
                <a:lnTo>
                  <a:pt x="11900" y="20475"/>
                </a:lnTo>
                <a:lnTo>
                  <a:pt x="11903" y="20478"/>
                </a:lnTo>
                <a:cubicBezTo>
                  <a:pt x="11901" y="20479"/>
                  <a:pt x="11900" y="20481"/>
                  <a:pt x="11900" y="20483"/>
                </a:cubicBezTo>
                <a:lnTo>
                  <a:pt x="11900" y="20488"/>
                </a:lnTo>
                <a:lnTo>
                  <a:pt x="11899" y="20489"/>
                </a:lnTo>
                <a:lnTo>
                  <a:pt x="11898" y="20488"/>
                </a:lnTo>
                <a:cubicBezTo>
                  <a:pt x="11896" y="20487"/>
                  <a:pt x="11894" y="20487"/>
                  <a:pt x="11893" y="20488"/>
                </a:cubicBezTo>
                <a:cubicBezTo>
                  <a:pt x="11891" y="20488"/>
                  <a:pt x="11890" y="20490"/>
                  <a:pt x="11889" y="20492"/>
                </a:cubicBezTo>
                <a:lnTo>
                  <a:pt x="11889" y="20499"/>
                </a:lnTo>
                <a:lnTo>
                  <a:pt x="11889" y="20512"/>
                </a:lnTo>
                <a:cubicBezTo>
                  <a:pt x="11889" y="20514"/>
                  <a:pt x="11890" y="20516"/>
                  <a:pt x="11892" y="20517"/>
                </a:cubicBezTo>
                <a:lnTo>
                  <a:pt x="11895" y="20519"/>
                </a:lnTo>
                <a:cubicBezTo>
                  <a:pt x="11895" y="20520"/>
                  <a:pt x="11896" y="20519"/>
                  <a:pt x="11897" y="20520"/>
                </a:cubicBezTo>
                <a:lnTo>
                  <a:pt x="11900" y="20520"/>
                </a:lnTo>
                <a:cubicBezTo>
                  <a:pt x="11900" y="20521"/>
                  <a:pt x="11900" y="20522"/>
                  <a:pt x="11901" y="20523"/>
                </a:cubicBezTo>
                <a:lnTo>
                  <a:pt x="11903" y="20527"/>
                </a:lnTo>
                <a:cubicBezTo>
                  <a:pt x="11904" y="20529"/>
                  <a:pt x="11905" y="20530"/>
                  <a:pt x="11907" y="20530"/>
                </a:cubicBezTo>
                <a:cubicBezTo>
                  <a:pt x="11907" y="20533"/>
                  <a:pt x="11908" y="20534"/>
                  <a:pt x="11909" y="20535"/>
                </a:cubicBezTo>
                <a:lnTo>
                  <a:pt x="11917" y="20540"/>
                </a:lnTo>
                <a:cubicBezTo>
                  <a:pt x="11917" y="20540"/>
                  <a:pt x="11918" y="20540"/>
                  <a:pt x="11919" y="20540"/>
                </a:cubicBezTo>
                <a:lnTo>
                  <a:pt x="11923" y="20540"/>
                </a:lnTo>
                <a:lnTo>
                  <a:pt x="11928" y="20539"/>
                </a:lnTo>
                <a:cubicBezTo>
                  <a:pt x="11930" y="20539"/>
                  <a:pt x="11931" y="20537"/>
                  <a:pt x="11932" y="20535"/>
                </a:cubicBezTo>
                <a:cubicBezTo>
                  <a:pt x="11933" y="20534"/>
                  <a:pt x="11933" y="20531"/>
                  <a:pt x="11932" y="20530"/>
                </a:cubicBezTo>
                <a:lnTo>
                  <a:pt x="11929" y="20523"/>
                </a:lnTo>
                <a:lnTo>
                  <a:pt x="11938" y="20523"/>
                </a:lnTo>
                <a:lnTo>
                  <a:pt x="11943" y="20522"/>
                </a:lnTo>
                <a:cubicBezTo>
                  <a:pt x="11943" y="20522"/>
                  <a:pt x="11944" y="20523"/>
                  <a:pt x="11944" y="20522"/>
                </a:cubicBezTo>
                <a:lnTo>
                  <a:pt x="11948" y="20520"/>
                </a:lnTo>
                <a:cubicBezTo>
                  <a:pt x="11950" y="20519"/>
                  <a:pt x="11951" y="20516"/>
                  <a:pt x="11951" y="20513"/>
                </a:cubicBezTo>
                <a:cubicBezTo>
                  <a:pt x="11951" y="20511"/>
                  <a:pt x="11950" y="20509"/>
                  <a:pt x="11948" y="20508"/>
                </a:cubicBezTo>
                <a:lnTo>
                  <a:pt x="11946" y="20507"/>
                </a:lnTo>
                <a:cubicBezTo>
                  <a:pt x="11946" y="20506"/>
                  <a:pt x="11946" y="20504"/>
                  <a:pt x="11945" y="20503"/>
                </a:cubicBezTo>
                <a:cubicBezTo>
                  <a:pt x="11946" y="20502"/>
                  <a:pt x="11947" y="20501"/>
                  <a:pt x="11947" y="20500"/>
                </a:cubicBezTo>
                <a:lnTo>
                  <a:pt x="11954" y="20501"/>
                </a:lnTo>
                <a:cubicBezTo>
                  <a:pt x="11954" y="20501"/>
                  <a:pt x="11954" y="20501"/>
                  <a:pt x="11955" y="20501"/>
                </a:cubicBezTo>
                <a:cubicBezTo>
                  <a:pt x="11957" y="20501"/>
                  <a:pt x="11959" y="20499"/>
                  <a:pt x="11959" y="20496"/>
                </a:cubicBezTo>
                <a:lnTo>
                  <a:pt x="11988" y="20494"/>
                </a:lnTo>
                <a:cubicBezTo>
                  <a:pt x="11989" y="20494"/>
                  <a:pt x="11989" y="20494"/>
                  <a:pt x="11990" y="20494"/>
                </a:cubicBezTo>
                <a:lnTo>
                  <a:pt x="12005" y="20488"/>
                </a:lnTo>
                <a:lnTo>
                  <a:pt x="12010" y="20484"/>
                </a:lnTo>
                <a:cubicBezTo>
                  <a:pt x="12012" y="20482"/>
                  <a:pt x="12013" y="20480"/>
                  <a:pt x="12013" y="20478"/>
                </a:cubicBezTo>
                <a:lnTo>
                  <a:pt x="12013" y="20475"/>
                </a:lnTo>
                <a:cubicBezTo>
                  <a:pt x="12013" y="20474"/>
                  <a:pt x="12013" y="20474"/>
                  <a:pt x="12013" y="20473"/>
                </a:cubicBezTo>
                <a:cubicBezTo>
                  <a:pt x="12013" y="20472"/>
                  <a:pt x="12013" y="20471"/>
                  <a:pt x="12013" y="20470"/>
                </a:cubicBezTo>
                <a:cubicBezTo>
                  <a:pt x="12012" y="20468"/>
                  <a:pt x="12012" y="20466"/>
                  <a:pt x="12011" y="20465"/>
                </a:cubicBezTo>
                <a:lnTo>
                  <a:pt x="11999" y="20453"/>
                </a:lnTo>
                <a:cubicBezTo>
                  <a:pt x="11999" y="20452"/>
                  <a:pt x="11999" y="20451"/>
                  <a:pt x="11998" y="20451"/>
                </a:cubicBezTo>
                <a:lnTo>
                  <a:pt x="11994" y="20450"/>
                </a:lnTo>
                <a:lnTo>
                  <a:pt x="11988" y="20445"/>
                </a:lnTo>
                <a:cubicBezTo>
                  <a:pt x="11988" y="20445"/>
                  <a:pt x="11987" y="20445"/>
                  <a:pt x="11987" y="20445"/>
                </a:cubicBezTo>
                <a:cubicBezTo>
                  <a:pt x="11987" y="20444"/>
                  <a:pt x="11987" y="20443"/>
                  <a:pt x="11987" y="20442"/>
                </a:cubicBezTo>
                <a:lnTo>
                  <a:pt x="11987" y="20440"/>
                </a:lnTo>
                <a:cubicBezTo>
                  <a:pt x="11987" y="20437"/>
                  <a:pt x="11985" y="20434"/>
                  <a:pt x="11983" y="20433"/>
                </a:cubicBezTo>
                <a:lnTo>
                  <a:pt x="11980" y="20433"/>
                </a:lnTo>
                <a:lnTo>
                  <a:pt x="11977" y="20431"/>
                </a:lnTo>
                <a:lnTo>
                  <a:pt x="11978" y="20429"/>
                </a:lnTo>
                <a:cubicBezTo>
                  <a:pt x="11978" y="20429"/>
                  <a:pt x="11979" y="20428"/>
                  <a:pt x="11979" y="20428"/>
                </a:cubicBezTo>
                <a:lnTo>
                  <a:pt x="11983" y="20415"/>
                </a:lnTo>
                <a:lnTo>
                  <a:pt x="11983" y="20404"/>
                </a:lnTo>
                <a:cubicBezTo>
                  <a:pt x="11984" y="20403"/>
                  <a:pt x="11983" y="20402"/>
                  <a:pt x="11983" y="20400"/>
                </a:cubicBezTo>
                <a:lnTo>
                  <a:pt x="11980" y="20395"/>
                </a:lnTo>
                <a:cubicBezTo>
                  <a:pt x="11979" y="20393"/>
                  <a:pt x="11977" y="20392"/>
                  <a:pt x="11976" y="20392"/>
                </a:cubicBezTo>
                <a:lnTo>
                  <a:pt x="11963" y="20394"/>
                </a:lnTo>
                <a:cubicBezTo>
                  <a:pt x="11963" y="20394"/>
                  <a:pt x="11962" y="20393"/>
                  <a:pt x="11961" y="20394"/>
                </a:cubicBezTo>
                <a:lnTo>
                  <a:pt x="11957" y="20397"/>
                </a:lnTo>
                <a:cubicBezTo>
                  <a:pt x="11956" y="20397"/>
                  <a:pt x="11956" y="20397"/>
                  <a:pt x="11955" y="20398"/>
                </a:cubicBezTo>
                <a:lnTo>
                  <a:pt x="11951" y="20402"/>
                </a:lnTo>
                <a:cubicBezTo>
                  <a:pt x="11950" y="20403"/>
                  <a:pt x="11949" y="20405"/>
                  <a:pt x="11949" y="20407"/>
                </a:cubicBezTo>
                <a:lnTo>
                  <a:pt x="11949" y="20410"/>
                </a:lnTo>
                <a:cubicBezTo>
                  <a:pt x="11949" y="20412"/>
                  <a:pt x="11950" y="20415"/>
                  <a:pt x="11952" y="20416"/>
                </a:cubicBezTo>
                <a:lnTo>
                  <a:pt x="11958" y="20419"/>
                </a:lnTo>
                <a:lnTo>
                  <a:pt x="11961" y="20426"/>
                </a:lnTo>
                <a:lnTo>
                  <a:pt x="11961" y="20431"/>
                </a:lnTo>
                <a:lnTo>
                  <a:pt x="11959" y="20433"/>
                </a:lnTo>
                <a:lnTo>
                  <a:pt x="11952" y="20426"/>
                </a:lnTo>
                <a:lnTo>
                  <a:pt x="11950" y="20424"/>
                </a:lnTo>
                <a:cubicBezTo>
                  <a:pt x="11949" y="20424"/>
                  <a:pt x="11949" y="20424"/>
                  <a:pt x="11948" y="20424"/>
                </a:cubicBezTo>
                <a:lnTo>
                  <a:pt x="11940" y="20413"/>
                </a:lnTo>
                <a:cubicBezTo>
                  <a:pt x="11939" y="20412"/>
                  <a:pt x="11937" y="20411"/>
                  <a:pt x="11936" y="20412"/>
                </a:cubicBezTo>
                <a:cubicBezTo>
                  <a:pt x="11935" y="20412"/>
                  <a:pt x="11934" y="20412"/>
                  <a:pt x="11933" y="20412"/>
                </a:cubicBezTo>
                <a:lnTo>
                  <a:pt x="11927" y="20406"/>
                </a:lnTo>
                <a:cubicBezTo>
                  <a:pt x="11927" y="20405"/>
                  <a:pt x="11926" y="20405"/>
                  <a:pt x="11926" y="20405"/>
                </a:cubicBezTo>
                <a:lnTo>
                  <a:pt x="11922" y="20403"/>
                </a:lnTo>
                <a:lnTo>
                  <a:pt x="11922" y="20402"/>
                </a:lnTo>
                <a:cubicBezTo>
                  <a:pt x="11924" y="20401"/>
                  <a:pt x="11926" y="20399"/>
                  <a:pt x="11926" y="20396"/>
                </a:cubicBezTo>
                <a:cubicBezTo>
                  <a:pt x="11926" y="20395"/>
                  <a:pt x="11925" y="20393"/>
                  <a:pt x="11924" y="20392"/>
                </a:cubicBezTo>
                <a:lnTo>
                  <a:pt x="11923" y="20386"/>
                </a:lnTo>
                <a:lnTo>
                  <a:pt x="11922" y="20381"/>
                </a:lnTo>
                <a:lnTo>
                  <a:pt x="11923" y="20377"/>
                </a:lnTo>
                <a:lnTo>
                  <a:pt x="11925" y="20368"/>
                </a:lnTo>
                <a:cubicBezTo>
                  <a:pt x="11925" y="20366"/>
                  <a:pt x="11925" y="20364"/>
                  <a:pt x="11924" y="20362"/>
                </a:cubicBezTo>
                <a:cubicBezTo>
                  <a:pt x="11923" y="20361"/>
                  <a:pt x="11922" y="20360"/>
                  <a:pt x="11921" y="20360"/>
                </a:cubicBezTo>
                <a:lnTo>
                  <a:pt x="11917" y="20359"/>
                </a:lnTo>
                <a:lnTo>
                  <a:pt x="11913" y="20355"/>
                </a:lnTo>
                <a:lnTo>
                  <a:pt x="11915" y="20355"/>
                </a:lnTo>
                <a:cubicBezTo>
                  <a:pt x="11915" y="20355"/>
                  <a:pt x="11916" y="20355"/>
                  <a:pt x="11917" y="20354"/>
                </a:cubicBezTo>
                <a:lnTo>
                  <a:pt x="11921" y="20351"/>
                </a:lnTo>
                <a:lnTo>
                  <a:pt x="11923" y="20350"/>
                </a:lnTo>
                <a:cubicBezTo>
                  <a:pt x="11925" y="20350"/>
                  <a:pt x="11926" y="20349"/>
                  <a:pt x="11926" y="20347"/>
                </a:cubicBezTo>
                <a:cubicBezTo>
                  <a:pt x="11927" y="20345"/>
                  <a:pt x="11927" y="20343"/>
                  <a:pt x="11926" y="20341"/>
                </a:cubicBezTo>
                <a:lnTo>
                  <a:pt x="11926" y="20337"/>
                </a:lnTo>
                <a:lnTo>
                  <a:pt x="11927" y="20332"/>
                </a:lnTo>
                <a:cubicBezTo>
                  <a:pt x="11928" y="20329"/>
                  <a:pt x="11926" y="20325"/>
                  <a:pt x="11924" y="20324"/>
                </a:cubicBezTo>
                <a:lnTo>
                  <a:pt x="11921" y="20323"/>
                </a:lnTo>
                <a:lnTo>
                  <a:pt x="11917" y="20318"/>
                </a:lnTo>
                <a:lnTo>
                  <a:pt x="11908" y="20309"/>
                </a:lnTo>
                <a:cubicBezTo>
                  <a:pt x="11907" y="20307"/>
                  <a:pt x="11905" y="20307"/>
                  <a:pt x="11903" y="20308"/>
                </a:cubicBezTo>
                <a:lnTo>
                  <a:pt x="11899" y="20310"/>
                </a:lnTo>
                <a:lnTo>
                  <a:pt x="11895" y="20310"/>
                </a:lnTo>
                <a:lnTo>
                  <a:pt x="11890" y="20310"/>
                </a:lnTo>
                <a:lnTo>
                  <a:pt x="11887" y="20308"/>
                </a:lnTo>
                <a:cubicBezTo>
                  <a:pt x="11886" y="20307"/>
                  <a:pt x="11884" y="20307"/>
                  <a:pt x="11883" y="20307"/>
                </a:cubicBezTo>
                <a:lnTo>
                  <a:pt x="11882" y="20307"/>
                </a:lnTo>
                <a:lnTo>
                  <a:pt x="11881" y="20301"/>
                </a:lnTo>
                <a:lnTo>
                  <a:pt x="11882" y="20300"/>
                </a:lnTo>
                <a:cubicBezTo>
                  <a:pt x="11883" y="20299"/>
                  <a:pt x="11884" y="20297"/>
                  <a:pt x="11884" y="20295"/>
                </a:cubicBezTo>
                <a:lnTo>
                  <a:pt x="11884" y="20291"/>
                </a:lnTo>
                <a:lnTo>
                  <a:pt x="11887" y="20291"/>
                </a:lnTo>
                <a:cubicBezTo>
                  <a:pt x="11888" y="20291"/>
                  <a:pt x="11888" y="20291"/>
                  <a:pt x="11889" y="20291"/>
                </a:cubicBezTo>
                <a:lnTo>
                  <a:pt x="11889" y="20290"/>
                </a:lnTo>
                <a:lnTo>
                  <a:pt x="11898" y="20295"/>
                </a:lnTo>
                <a:cubicBezTo>
                  <a:pt x="11899" y="20296"/>
                  <a:pt x="11901" y="20296"/>
                  <a:pt x="11902" y="20295"/>
                </a:cubicBezTo>
                <a:lnTo>
                  <a:pt x="11915" y="20287"/>
                </a:lnTo>
                <a:lnTo>
                  <a:pt x="11926" y="20276"/>
                </a:lnTo>
                <a:lnTo>
                  <a:pt x="11934" y="20270"/>
                </a:lnTo>
                <a:lnTo>
                  <a:pt x="11958" y="20267"/>
                </a:lnTo>
                <a:lnTo>
                  <a:pt x="11978" y="20270"/>
                </a:lnTo>
                <a:cubicBezTo>
                  <a:pt x="11979" y="20270"/>
                  <a:pt x="11979" y="20270"/>
                  <a:pt x="11980" y="20270"/>
                </a:cubicBezTo>
                <a:lnTo>
                  <a:pt x="11985" y="20267"/>
                </a:lnTo>
                <a:cubicBezTo>
                  <a:pt x="11987" y="20267"/>
                  <a:pt x="11989" y="20264"/>
                  <a:pt x="11988" y="20261"/>
                </a:cubicBezTo>
                <a:cubicBezTo>
                  <a:pt x="11988" y="20259"/>
                  <a:pt x="11988" y="20257"/>
                  <a:pt x="11987" y="20256"/>
                </a:cubicBezTo>
                <a:lnTo>
                  <a:pt x="11992" y="20250"/>
                </a:lnTo>
                <a:lnTo>
                  <a:pt x="12000" y="20248"/>
                </a:lnTo>
                <a:cubicBezTo>
                  <a:pt x="12001" y="20248"/>
                  <a:pt x="12002" y="20248"/>
                  <a:pt x="12002" y="20247"/>
                </a:cubicBezTo>
                <a:lnTo>
                  <a:pt x="12004" y="20246"/>
                </a:lnTo>
                <a:cubicBezTo>
                  <a:pt x="12004" y="20246"/>
                  <a:pt x="12004" y="20246"/>
                  <a:pt x="12005" y="20245"/>
                </a:cubicBezTo>
                <a:lnTo>
                  <a:pt x="12007" y="20243"/>
                </a:lnTo>
                <a:lnTo>
                  <a:pt x="12018" y="20242"/>
                </a:lnTo>
                <a:lnTo>
                  <a:pt x="12020" y="20242"/>
                </a:lnTo>
                <a:lnTo>
                  <a:pt x="12020" y="20244"/>
                </a:lnTo>
                <a:lnTo>
                  <a:pt x="12020" y="20246"/>
                </a:lnTo>
                <a:lnTo>
                  <a:pt x="12011" y="20256"/>
                </a:lnTo>
                <a:cubicBezTo>
                  <a:pt x="12009" y="20258"/>
                  <a:pt x="12009" y="20262"/>
                  <a:pt x="12011" y="20265"/>
                </a:cubicBezTo>
                <a:lnTo>
                  <a:pt x="12013" y="20268"/>
                </a:lnTo>
                <a:cubicBezTo>
                  <a:pt x="12013" y="20269"/>
                  <a:pt x="12014" y="20270"/>
                  <a:pt x="12014" y="20270"/>
                </a:cubicBezTo>
                <a:lnTo>
                  <a:pt x="12017" y="20272"/>
                </a:lnTo>
                <a:cubicBezTo>
                  <a:pt x="12017" y="20272"/>
                  <a:pt x="12018" y="20272"/>
                  <a:pt x="12018" y="20272"/>
                </a:cubicBezTo>
                <a:lnTo>
                  <a:pt x="12025" y="20273"/>
                </a:lnTo>
                <a:lnTo>
                  <a:pt x="12027" y="20276"/>
                </a:lnTo>
                <a:cubicBezTo>
                  <a:pt x="12027" y="20276"/>
                  <a:pt x="12027" y="20277"/>
                  <a:pt x="12028" y="20277"/>
                </a:cubicBezTo>
                <a:lnTo>
                  <a:pt x="12028" y="20278"/>
                </a:lnTo>
                <a:cubicBezTo>
                  <a:pt x="12028" y="20278"/>
                  <a:pt x="12028" y="20278"/>
                  <a:pt x="12028" y="20279"/>
                </a:cubicBezTo>
                <a:lnTo>
                  <a:pt x="12028" y="20281"/>
                </a:lnTo>
                <a:cubicBezTo>
                  <a:pt x="12029" y="20283"/>
                  <a:pt x="12029" y="20285"/>
                  <a:pt x="12030" y="20286"/>
                </a:cubicBezTo>
                <a:cubicBezTo>
                  <a:pt x="12032" y="20287"/>
                  <a:pt x="12033" y="20287"/>
                  <a:pt x="12035" y="20287"/>
                </a:cubicBezTo>
                <a:lnTo>
                  <a:pt x="12040" y="20284"/>
                </a:lnTo>
                <a:lnTo>
                  <a:pt x="12043" y="20283"/>
                </a:lnTo>
                <a:lnTo>
                  <a:pt x="12046" y="20282"/>
                </a:lnTo>
                <a:lnTo>
                  <a:pt x="12046" y="20284"/>
                </a:lnTo>
                <a:cubicBezTo>
                  <a:pt x="12046" y="20285"/>
                  <a:pt x="12047" y="20286"/>
                  <a:pt x="12047" y="20287"/>
                </a:cubicBezTo>
                <a:lnTo>
                  <a:pt x="12057" y="20306"/>
                </a:lnTo>
                <a:lnTo>
                  <a:pt x="12058" y="20311"/>
                </a:lnTo>
                <a:cubicBezTo>
                  <a:pt x="12058" y="20313"/>
                  <a:pt x="12058" y="20314"/>
                  <a:pt x="12059" y="20315"/>
                </a:cubicBezTo>
                <a:lnTo>
                  <a:pt x="12063" y="20322"/>
                </a:lnTo>
                <a:lnTo>
                  <a:pt x="12063" y="20325"/>
                </a:lnTo>
                <a:cubicBezTo>
                  <a:pt x="12062" y="20327"/>
                  <a:pt x="12062" y="20330"/>
                  <a:pt x="12063" y="20331"/>
                </a:cubicBezTo>
                <a:cubicBezTo>
                  <a:pt x="12064" y="20332"/>
                  <a:pt x="12065" y="20333"/>
                  <a:pt x="12066" y="20334"/>
                </a:cubicBezTo>
                <a:cubicBezTo>
                  <a:pt x="12066" y="20336"/>
                  <a:pt x="12068" y="20339"/>
                  <a:pt x="12070" y="20340"/>
                </a:cubicBezTo>
                <a:cubicBezTo>
                  <a:pt x="12072" y="20340"/>
                  <a:pt x="12074" y="20339"/>
                  <a:pt x="12075" y="20337"/>
                </a:cubicBezTo>
                <a:cubicBezTo>
                  <a:pt x="12075" y="20337"/>
                  <a:pt x="12075" y="20337"/>
                  <a:pt x="12075" y="20337"/>
                </a:cubicBezTo>
                <a:lnTo>
                  <a:pt x="12078" y="20337"/>
                </a:lnTo>
                <a:cubicBezTo>
                  <a:pt x="12080" y="20337"/>
                  <a:pt x="12082" y="20335"/>
                  <a:pt x="12082" y="20333"/>
                </a:cubicBezTo>
                <a:cubicBezTo>
                  <a:pt x="12083" y="20334"/>
                  <a:pt x="12084" y="20334"/>
                  <a:pt x="12086" y="20334"/>
                </a:cubicBezTo>
                <a:lnTo>
                  <a:pt x="12087" y="20333"/>
                </a:lnTo>
                <a:lnTo>
                  <a:pt x="12089" y="20335"/>
                </a:lnTo>
                <a:lnTo>
                  <a:pt x="12092" y="20340"/>
                </a:lnTo>
                <a:lnTo>
                  <a:pt x="12094" y="20346"/>
                </a:lnTo>
                <a:cubicBezTo>
                  <a:pt x="12094" y="20348"/>
                  <a:pt x="12095" y="20349"/>
                  <a:pt x="12097" y="20350"/>
                </a:cubicBezTo>
                <a:cubicBezTo>
                  <a:pt x="12097" y="20350"/>
                  <a:pt x="12098" y="20351"/>
                  <a:pt x="12098" y="20351"/>
                </a:cubicBezTo>
                <a:lnTo>
                  <a:pt x="12100" y="20361"/>
                </a:lnTo>
                <a:lnTo>
                  <a:pt x="12102" y="20368"/>
                </a:lnTo>
                <a:cubicBezTo>
                  <a:pt x="12103" y="20370"/>
                  <a:pt x="12104" y="20370"/>
                  <a:pt x="12105" y="20371"/>
                </a:cubicBezTo>
                <a:cubicBezTo>
                  <a:pt x="12106" y="20371"/>
                  <a:pt x="12107" y="20372"/>
                  <a:pt x="12107" y="20372"/>
                </a:cubicBezTo>
                <a:lnTo>
                  <a:pt x="12107" y="20378"/>
                </a:lnTo>
                <a:cubicBezTo>
                  <a:pt x="12107" y="20378"/>
                  <a:pt x="12107" y="20380"/>
                  <a:pt x="12107" y="20381"/>
                </a:cubicBezTo>
                <a:lnTo>
                  <a:pt x="12109" y="20386"/>
                </a:lnTo>
                <a:cubicBezTo>
                  <a:pt x="12110" y="20387"/>
                  <a:pt x="12111" y="20388"/>
                  <a:pt x="12112" y="20389"/>
                </a:cubicBezTo>
                <a:lnTo>
                  <a:pt x="12117" y="20391"/>
                </a:lnTo>
                <a:lnTo>
                  <a:pt x="12120" y="20391"/>
                </a:lnTo>
                <a:lnTo>
                  <a:pt x="12129" y="20396"/>
                </a:lnTo>
                <a:lnTo>
                  <a:pt x="12131" y="20399"/>
                </a:lnTo>
                <a:cubicBezTo>
                  <a:pt x="12133" y="20401"/>
                  <a:pt x="12137" y="20400"/>
                  <a:pt x="12138" y="20397"/>
                </a:cubicBezTo>
                <a:lnTo>
                  <a:pt x="12141" y="20392"/>
                </a:lnTo>
                <a:lnTo>
                  <a:pt x="12145" y="20387"/>
                </a:lnTo>
                <a:cubicBezTo>
                  <a:pt x="12146" y="20387"/>
                  <a:pt x="12146" y="20386"/>
                  <a:pt x="12146" y="20386"/>
                </a:cubicBezTo>
                <a:lnTo>
                  <a:pt x="12148" y="20382"/>
                </a:lnTo>
                <a:cubicBezTo>
                  <a:pt x="12149" y="20379"/>
                  <a:pt x="12150" y="20376"/>
                  <a:pt x="12148" y="20374"/>
                </a:cubicBezTo>
                <a:cubicBezTo>
                  <a:pt x="12148" y="20373"/>
                  <a:pt x="12148" y="20372"/>
                  <a:pt x="12148" y="20371"/>
                </a:cubicBezTo>
                <a:cubicBezTo>
                  <a:pt x="12148" y="20371"/>
                  <a:pt x="12148" y="20370"/>
                  <a:pt x="12148" y="20370"/>
                </a:cubicBezTo>
                <a:cubicBezTo>
                  <a:pt x="12149" y="20369"/>
                  <a:pt x="12150" y="20368"/>
                  <a:pt x="12150" y="20366"/>
                </a:cubicBezTo>
                <a:lnTo>
                  <a:pt x="12150" y="20363"/>
                </a:lnTo>
                <a:cubicBezTo>
                  <a:pt x="12150" y="20362"/>
                  <a:pt x="12149" y="20361"/>
                  <a:pt x="12148" y="20360"/>
                </a:cubicBezTo>
                <a:lnTo>
                  <a:pt x="12150" y="20357"/>
                </a:lnTo>
                <a:cubicBezTo>
                  <a:pt x="12151" y="20357"/>
                  <a:pt x="12151" y="20356"/>
                  <a:pt x="12152" y="20355"/>
                </a:cubicBezTo>
                <a:lnTo>
                  <a:pt x="12153" y="20350"/>
                </a:lnTo>
                <a:cubicBezTo>
                  <a:pt x="12153" y="20349"/>
                  <a:pt x="12153" y="20349"/>
                  <a:pt x="12153" y="20348"/>
                </a:cubicBezTo>
                <a:lnTo>
                  <a:pt x="12153" y="20339"/>
                </a:lnTo>
                <a:lnTo>
                  <a:pt x="12152" y="20332"/>
                </a:lnTo>
                <a:cubicBezTo>
                  <a:pt x="12152" y="20331"/>
                  <a:pt x="12152" y="20331"/>
                  <a:pt x="12152" y="20330"/>
                </a:cubicBezTo>
                <a:lnTo>
                  <a:pt x="12150" y="20326"/>
                </a:lnTo>
                <a:cubicBezTo>
                  <a:pt x="12149" y="20325"/>
                  <a:pt x="12149" y="20324"/>
                  <a:pt x="12148" y="20323"/>
                </a:cubicBezTo>
                <a:lnTo>
                  <a:pt x="12147" y="20323"/>
                </a:lnTo>
                <a:cubicBezTo>
                  <a:pt x="12148" y="20322"/>
                  <a:pt x="12148" y="20321"/>
                  <a:pt x="12148" y="20320"/>
                </a:cubicBezTo>
                <a:cubicBezTo>
                  <a:pt x="12148" y="20318"/>
                  <a:pt x="12148" y="20317"/>
                  <a:pt x="12147" y="20315"/>
                </a:cubicBezTo>
                <a:lnTo>
                  <a:pt x="12146" y="20314"/>
                </a:lnTo>
                <a:lnTo>
                  <a:pt x="12147" y="20311"/>
                </a:lnTo>
                <a:cubicBezTo>
                  <a:pt x="12148" y="20310"/>
                  <a:pt x="12148" y="20307"/>
                  <a:pt x="12148" y="20306"/>
                </a:cubicBezTo>
                <a:cubicBezTo>
                  <a:pt x="12147" y="20304"/>
                  <a:pt x="12146" y="20303"/>
                  <a:pt x="12145" y="20302"/>
                </a:cubicBezTo>
                <a:lnTo>
                  <a:pt x="12145" y="20301"/>
                </a:lnTo>
                <a:cubicBezTo>
                  <a:pt x="12144" y="20301"/>
                  <a:pt x="12144" y="20300"/>
                  <a:pt x="12144" y="20299"/>
                </a:cubicBezTo>
                <a:cubicBezTo>
                  <a:pt x="12143" y="20298"/>
                  <a:pt x="12143" y="20297"/>
                  <a:pt x="12141" y="20297"/>
                </a:cubicBezTo>
                <a:lnTo>
                  <a:pt x="12142" y="20294"/>
                </a:lnTo>
                <a:cubicBezTo>
                  <a:pt x="12143" y="20293"/>
                  <a:pt x="12143" y="20291"/>
                  <a:pt x="12143" y="20289"/>
                </a:cubicBezTo>
                <a:lnTo>
                  <a:pt x="12142" y="20285"/>
                </a:lnTo>
                <a:cubicBezTo>
                  <a:pt x="12142" y="20284"/>
                  <a:pt x="12141" y="20283"/>
                  <a:pt x="12140" y="20282"/>
                </a:cubicBezTo>
                <a:lnTo>
                  <a:pt x="12138" y="20280"/>
                </a:lnTo>
                <a:cubicBezTo>
                  <a:pt x="12138" y="20279"/>
                  <a:pt x="12137" y="20278"/>
                  <a:pt x="12136" y="20278"/>
                </a:cubicBezTo>
                <a:lnTo>
                  <a:pt x="12135" y="20278"/>
                </a:lnTo>
                <a:lnTo>
                  <a:pt x="12134" y="20267"/>
                </a:lnTo>
                <a:lnTo>
                  <a:pt x="12139" y="20255"/>
                </a:lnTo>
                <a:lnTo>
                  <a:pt x="12139" y="20251"/>
                </a:lnTo>
                <a:cubicBezTo>
                  <a:pt x="12140" y="20250"/>
                  <a:pt x="12139" y="20249"/>
                  <a:pt x="12139" y="20247"/>
                </a:cubicBezTo>
                <a:lnTo>
                  <a:pt x="12133" y="20235"/>
                </a:lnTo>
                <a:lnTo>
                  <a:pt x="12129" y="20212"/>
                </a:lnTo>
                <a:lnTo>
                  <a:pt x="12129" y="20208"/>
                </a:lnTo>
                <a:lnTo>
                  <a:pt x="12136" y="20203"/>
                </a:lnTo>
                <a:cubicBezTo>
                  <a:pt x="12137" y="20206"/>
                  <a:pt x="12139" y="20207"/>
                  <a:pt x="12141" y="20207"/>
                </a:cubicBezTo>
                <a:cubicBezTo>
                  <a:pt x="12144" y="20206"/>
                  <a:pt x="12146" y="20204"/>
                  <a:pt x="12146" y="20201"/>
                </a:cubicBezTo>
                <a:lnTo>
                  <a:pt x="12147" y="20193"/>
                </a:lnTo>
                <a:lnTo>
                  <a:pt x="12148" y="20192"/>
                </a:lnTo>
                <a:cubicBezTo>
                  <a:pt x="12150" y="20191"/>
                  <a:pt x="12151" y="20190"/>
                  <a:pt x="12152" y="20187"/>
                </a:cubicBezTo>
                <a:cubicBezTo>
                  <a:pt x="12152" y="20185"/>
                  <a:pt x="12151" y="20183"/>
                  <a:pt x="12150" y="20182"/>
                </a:cubicBezTo>
                <a:lnTo>
                  <a:pt x="12148" y="20180"/>
                </a:lnTo>
                <a:lnTo>
                  <a:pt x="12150" y="20175"/>
                </a:lnTo>
                <a:cubicBezTo>
                  <a:pt x="12150" y="20174"/>
                  <a:pt x="12149" y="20173"/>
                  <a:pt x="12149" y="20172"/>
                </a:cubicBezTo>
                <a:lnTo>
                  <a:pt x="12148" y="20169"/>
                </a:lnTo>
                <a:cubicBezTo>
                  <a:pt x="12148" y="20167"/>
                  <a:pt x="12146" y="20165"/>
                  <a:pt x="12145" y="20165"/>
                </a:cubicBezTo>
                <a:lnTo>
                  <a:pt x="12142" y="20163"/>
                </a:lnTo>
                <a:lnTo>
                  <a:pt x="12128" y="20147"/>
                </a:lnTo>
                <a:lnTo>
                  <a:pt x="12121" y="20136"/>
                </a:lnTo>
                <a:lnTo>
                  <a:pt x="12117" y="20132"/>
                </a:lnTo>
                <a:cubicBezTo>
                  <a:pt x="12117" y="20131"/>
                  <a:pt x="12116" y="20130"/>
                  <a:pt x="12115" y="20130"/>
                </a:cubicBezTo>
                <a:lnTo>
                  <a:pt x="12110" y="20128"/>
                </a:lnTo>
                <a:lnTo>
                  <a:pt x="12106" y="20127"/>
                </a:lnTo>
                <a:lnTo>
                  <a:pt x="12081" y="20114"/>
                </a:lnTo>
                <a:lnTo>
                  <a:pt x="12079" y="20113"/>
                </a:lnTo>
                <a:lnTo>
                  <a:pt x="12074" y="20109"/>
                </a:lnTo>
                <a:cubicBezTo>
                  <a:pt x="12073" y="20108"/>
                  <a:pt x="12072" y="20108"/>
                  <a:pt x="12071" y="20108"/>
                </a:cubicBezTo>
                <a:lnTo>
                  <a:pt x="12058" y="20111"/>
                </a:lnTo>
                <a:lnTo>
                  <a:pt x="12056" y="20111"/>
                </a:lnTo>
                <a:lnTo>
                  <a:pt x="12048" y="20105"/>
                </a:lnTo>
                <a:lnTo>
                  <a:pt x="12037" y="20083"/>
                </a:lnTo>
                <a:cubicBezTo>
                  <a:pt x="12036" y="20082"/>
                  <a:pt x="12036" y="20081"/>
                  <a:pt x="12035" y="20081"/>
                </a:cubicBezTo>
                <a:lnTo>
                  <a:pt x="12031" y="20078"/>
                </a:lnTo>
                <a:cubicBezTo>
                  <a:pt x="12032" y="20076"/>
                  <a:pt x="12032" y="20074"/>
                  <a:pt x="12031" y="20073"/>
                </a:cubicBezTo>
                <a:lnTo>
                  <a:pt x="12030" y="20070"/>
                </a:lnTo>
                <a:cubicBezTo>
                  <a:pt x="12029" y="20069"/>
                  <a:pt x="12029" y="20068"/>
                  <a:pt x="12028" y="20068"/>
                </a:cubicBezTo>
                <a:lnTo>
                  <a:pt x="12029" y="20068"/>
                </a:lnTo>
                <a:cubicBezTo>
                  <a:pt x="12030" y="20067"/>
                  <a:pt x="12031" y="20065"/>
                  <a:pt x="12032" y="20063"/>
                </a:cubicBezTo>
                <a:cubicBezTo>
                  <a:pt x="12032" y="20061"/>
                  <a:pt x="12031" y="20059"/>
                  <a:pt x="12030" y="20057"/>
                </a:cubicBezTo>
                <a:lnTo>
                  <a:pt x="12021" y="20047"/>
                </a:lnTo>
                <a:cubicBezTo>
                  <a:pt x="12021" y="20046"/>
                  <a:pt x="12021" y="20045"/>
                  <a:pt x="12021" y="20045"/>
                </a:cubicBezTo>
                <a:lnTo>
                  <a:pt x="12014" y="20041"/>
                </a:lnTo>
                <a:cubicBezTo>
                  <a:pt x="12012" y="20039"/>
                  <a:pt x="12009" y="20041"/>
                  <a:pt x="12007" y="20043"/>
                </a:cubicBezTo>
                <a:lnTo>
                  <a:pt x="12006" y="20047"/>
                </a:lnTo>
                <a:lnTo>
                  <a:pt x="12005" y="20048"/>
                </a:lnTo>
                <a:lnTo>
                  <a:pt x="11981" y="20043"/>
                </a:lnTo>
                <a:lnTo>
                  <a:pt x="11976" y="20043"/>
                </a:lnTo>
                <a:cubicBezTo>
                  <a:pt x="11976" y="20042"/>
                  <a:pt x="11977" y="20041"/>
                  <a:pt x="11977" y="20040"/>
                </a:cubicBezTo>
                <a:lnTo>
                  <a:pt x="11977" y="20037"/>
                </a:lnTo>
                <a:cubicBezTo>
                  <a:pt x="11977" y="20034"/>
                  <a:pt x="11976" y="20032"/>
                  <a:pt x="11974" y="20031"/>
                </a:cubicBezTo>
                <a:lnTo>
                  <a:pt x="11969" y="20029"/>
                </a:lnTo>
                <a:lnTo>
                  <a:pt x="11964" y="20027"/>
                </a:lnTo>
                <a:lnTo>
                  <a:pt x="11960" y="20022"/>
                </a:lnTo>
                <a:cubicBezTo>
                  <a:pt x="11960" y="20022"/>
                  <a:pt x="11960" y="20021"/>
                  <a:pt x="11959" y="20021"/>
                </a:cubicBezTo>
                <a:lnTo>
                  <a:pt x="11957" y="20020"/>
                </a:lnTo>
                <a:lnTo>
                  <a:pt x="11959" y="20019"/>
                </a:lnTo>
                <a:cubicBezTo>
                  <a:pt x="11959" y="20019"/>
                  <a:pt x="11960" y="20018"/>
                  <a:pt x="11961" y="20017"/>
                </a:cubicBezTo>
                <a:lnTo>
                  <a:pt x="11963" y="20013"/>
                </a:lnTo>
                <a:cubicBezTo>
                  <a:pt x="11964" y="20012"/>
                  <a:pt x="11965" y="20012"/>
                  <a:pt x="11965" y="20010"/>
                </a:cubicBezTo>
                <a:lnTo>
                  <a:pt x="11965" y="20005"/>
                </a:lnTo>
                <a:cubicBezTo>
                  <a:pt x="11965" y="20005"/>
                  <a:pt x="11965" y="20004"/>
                  <a:pt x="11965" y="20003"/>
                </a:cubicBezTo>
                <a:lnTo>
                  <a:pt x="11964" y="19997"/>
                </a:lnTo>
                <a:cubicBezTo>
                  <a:pt x="11964" y="19997"/>
                  <a:pt x="11964" y="19995"/>
                  <a:pt x="11964" y="19995"/>
                </a:cubicBezTo>
                <a:lnTo>
                  <a:pt x="11961" y="19990"/>
                </a:lnTo>
                <a:cubicBezTo>
                  <a:pt x="11961" y="19989"/>
                  <a:pt x="11960" y="19989"/>
                  <a:pt x="11960" y="19988"/>
                </a:cubicBezTo>
                <a:lnTo>
                  <a:pt x="11956" y="19984"/>
                </a:lnTo>
                <a:cubicBezTo>
                  <a:pt x="11956" y="19984"/>
                  <a:pt x="11955" y="19984"/>
                  <a:pt x="11955" y="19984"/>
                </a:cubicBezTo>
                <a:lnTo>
                  <a:pt x="11949" y="19981"/>
                </a:lnTo>
                <a:lnTo>
                  <a:pt x="11941" y="19979"/>
                </a:lnTo>
                <a:lnTo>
                  <a:pt x="11938" y="19979"/>
                </a:lnTo>
                <a:lnTo>
                  <a:pt x="11930" y="19972"/>
                </a:lnTo>
                <a:cubicBezTo>
                  <a:pt x="11930" y="19972"/>
                  <a:pt x="11929" y="19972"/>
                  <a:pt x="11929" y="19971"/>
                </a:cubicBezTo>
                <a:lnTo>
                  <a:pt x="11924" y="19970"/>
                </a:lnTo>
                <a:cubicBezTo>
                  <a:pt x="11923" y="19969"/>
                  <a:pt x="11922" y="19969"/>
                  <a:pt x="11921" y="19970"/>
                </a:cubicBezTo>
                <a:lnTo>
                  <a:pt x="11916" y="19973"/>
                </a:lnTo>
                <a:cubicBezTo>
                  <a:pt x="11914" y="19974"/>
                  <a:pt x="11914" y="19976"/>
                  <a:pt x="11914" y="19979"/>
                </a:cubicBezTo>
                <a:cubicBezTo>
                  <a:pt x="11914" y="19980"/>
                  <a:pt x="11913" y="19982"/>
                  <a:pt x="11914" y="19983"/>
                </a:cubicBezTo>
                <a:cubicBezTo>
                  <a:pt x="11914" y="19983"/>
                  <a:pt x="11913" y="19983"/>
                  <a:pt x="11913" y="19984"/>
                </a:cubicBezTo>
                <a:lnTo>
                  <a:pt x="11910" y="19985"/>
                </a:lnTo>
                <a:cubicBezTo>
                  <a:pt x="11910" y="19985"/>
                  <a:pt x="11909" y="19986"/>
                  <a:pt x="11909" y="19987"/>
                </a:cubicBezTo>
                <a:lnTo>
                  <a:pt x="11907" y="19989"/>
                </a:lnTo>
                <a:lnTo>
                  <a:pt x="11907" y="19989"/>
                </a:lnTo>
                <a:lnTo>
                  <a:pt x="11905" y="19989"/>
                </a:lnTo>
                <a:lnTo>
                  <a:pt x="11903" y="19988"/>
                </a:lnTo>
                <a:lnTo>
                  <a:pt x="11896" y="19957"/>
                </a:lnTo>
                <a:cubicBezTo>
                  <a:pt x="11896" y="19956"/>
                  <a:pt x="11895" y="19956"/>
                  <a:pt x="11895" y="19955"/>
                </a:cubicBezTo>
                <a:lnTo>
                  <a:pt x="11891" y="19948"/>
                </a:lnTo>
                <a:cubicBezTo>
                  <a:pt x="11891" y="19947"/>
                  <a:pt x="11890" y="19946"/>
                  <a:pt x="11889" y="19945"/>
                </a:cubicBezTo>
                <a:lnTo>
                  <a:pt x="11882" y="19942"/>
                </a:lnTo>
                <a:cubicBezTo>
                  <a:pt x="11882" y="19942"/>
                  <a:pt x="11881" y="19941"/>
                  <a:pt x="11881" y="19941"/>
                </a:cubicBezTo>
                <a:lnTo>
                  <a:pt x="11868" y="19941"/>
                </a:lnTo>
                <a:lnTo>
                  <a:pt x="11865" y="19941"/>
                </a:lnTo>
                <a:lnTo>
                  <a:pt x="11861" y="19937"/>
                </a:lnTo>
                <a:cubicBezTo>
                  <a:pt x="11861" y="19936"/>
                  <a:pt x="11861" y="19935"/>
                  <a:pt x="11860" y="19935"/>
                </a:cubicBezTo>
                <a:lnTo>
                  <a:pt x="11857" y="19933"/>
                </a:lnTo>
                <a:cubicBezTo>
                  <a:pt x="11856" y="19933"/>
                  <a:pt x="11856" y="19933"/>
                  <a:pt x="11855" y="19933"/>
                </a:cubicBezTo>
                <a:lnTo>
                  <a:pt x="11851" y="19933"/>
                </a:lnTo>
                <a:cubicBezTo>
                  <a:pt x="11850" y="19933"/>
                  <a:pt x="11850" y="19934"/>
                  <a:pt x="11849" y="19934"/>
                </a:cubicBezTo>
                <a:lnTo>
                  <a:pt x="11846" y="19936"/>
                </a:lnTo>
                <a:cubicBezTo>
                  <a:pt x="11846" y="19936"/>
                  <a:pt x="11845" y="19936"/>
                  <a:pt x="11845" y="19937"/>
                </a:cubicBezTo>
                <a:lnTo>
                  <a:pt x="11844" y="19937"/>
                </a:lnTo>
                <a:lnTo>
                  <a:pt x="11841" y="19933"/>
                </a:lnTo>
                <a:lnTo>
                  <a:pt x="11836" y="19930"/>
                </a:lnTo>
                <a:cubicBezTo>
                  <a:pt x="11836" y="19930"/>
                  <a:pt x="11836" y="19929"/>
                  <a:pt x="11836" y="19929"/>
                </a:cubicBezTo>
                <a:lnTo>
                  <a:pt x="11832" y="19928"/>
                </a:lnTo>
                <a:cubicBezTo>
                  <a:pt x="11831" y="19927"/>
                  <a:pt x="11831" y="19928"/>
                  <a:pt x="11830" y="19928"/>
                </a:cubicBezTo>
                <a:lnTo>
                  <a:pt x="11826" y="19929"/>
                </a:lnTo>
                <a:lnTo>
                  <a:pt x="11822" y="19930"/>
                </a:lnTo>
                <a:lnTo>
                  <a:pt x="11820" y="19928"/>
                </a:lnTo>
                <a:cubicBezTo>
                  <a:pt x="11820" y="19927"/>
                  <a:pt x="11819" y="19926"/>
                  <a:pt x="11819" y="19926"/>
                </a:cubicBezTo>
                <a:lnTo>
                  <a:pt x="11817" y="19925"/>
                </a:lnTo>
                <a:lnTo>
                  <a:pt x="11813" y="19918"/>
                </a:lnTo>
                <a:lnTo>
                  <a:pt x="11806" y="19906"/>
                </a:lnTo>
                <a:cubicBezTo>
                  <a:pt x="11805" y="19904"/>
                  <a:pt x="11804" y="19903"/>
                  <a:pt x="11803" y="19903"/>
                </a:cubicBezTo>
                <a:lnTo>
                  <a:pt x="11804" y="19901"/>
                </a:lnTo>
                <a:lnTo>
                  <a:pt x="11806" y="19904"/>
                </a:lnTo>
                <a:cubicBezTo>
                  <a:pt x="11807" y="19906"/>
                  <a:pt x="11808" y="19907"/>
                  <a:pt x="11810" y="19907"/>
                </a:cubicBezTo>
                <a:lnTo>
                  <a:pt x="11816" y="19906"/>
                </a:lnTo>
                <a:lnTo>
                  <a:pt x="11822" y="19904"/>
                </a:lnTo>
                <a:lnTo>
                  <a:pt x="11824" y="19904"/>
                </a:lnTo>
                <a:cubicBezTo>
                  <a:pt x="11826" y="19904"/>
                  <a:pt x="11828" y="19903"/>
                  <a:pt x="11829" y="19900"/>
                </a:cubicBezTo>
                <a:lnTo>
                  <a:pt x="11830" y="19899"/>
                </a:lnTo>
                <a:lnTo>
                  <a:pt x="11834" y="19899"/>
                </a:lnTo>
                <a:cubicBezTo>
                  <a:pt x="11835" y="19899"/>
                  <a:pt x="11837" y="19898"/>
                  <a:pt x="11837" y="19897"/>
                </a:cubicBezTo>
                <a:lnTo>
                  <a:pt x="11839" y="19895"/>
                </a:lnTo>
                <a:cubicBezTo>
                  <a:pt x="11840" y="19894"/>
                  <a:pt x="11840" y="19893"/>
                  <a:pt x="11841" y="19891"/>
                </a:cubicBezTo>
                <a:lnTo>
                  <a:pt x="11842" y="19884"/>
                </a:lnTo>
                <a:lnTo>
                  <a:pt x="11847" y="19886"/>
                </a:lnTo>
                <a:lnTo>
                  <a:pt x="11850" y="19887"/>
                </a:lnTo>
                <a:cubicBezTo>
                  <a:pt x="11851" y="19887"/>
                  <a:pt x="11852" y="19888"/>
                  <a:pt x="11853" y="19887"/>
                </a:cubicBezTo>
                <a:lnTo>
                  <a:pt x="11855" y="19886"/>
                </a:lnTo>
                <a:cubicBezTo>
                  <a:pt x="11856" y="19886"/>
                  <a:pt x="11856" y="19886"/>
                  <a:pt x="11856" y="19886"/>
                </a:cubicBezTo>
                <a:lnTo>
                  <a:pt x="11860" y="19882"/>
                </a:lnTo>
                <a:lnTo>
                  <a:pt x="11863" y="19882"/>
                </a:lnTo>
                <a:cubicBezTo>
                  <a:pt x="11864" y="19882"/>
                  <a:pt x="11866" y="19881"/>
                  <a:pt x="11867" y="19879"/>
                </a:cubicBezTo>
                <a:cubicBezTo>
                  <a:pt x="11867" y="19878"/>
                  <a:pt x="11868" y="19875"/>
                  <a:pt x="11867" y="19873"/>
                </a:cubicBezTo>
                <a:lnTo>
                  <a:pt x="11868" y="19873"/>
                </a:lnTo>
                <a:lnTo>
                  <a:pt x="11870" y="19873"/>
                </a:lnTo>
                <a:cubicBezTo>
                  <a:pt x="11871" y="19874"/>
                  <a:pt x="11872" y="19874"/>
                  <a:pt x="11872" y="19873"/>
                </a:cubicBezTo>
                <a:lnTo>
                  <a:pt x="11874" y="19873"/>
                </a:lnTo>
                <a:cubicBezTo>
                  <a:pt x="11874" y="19873"/>
                  <a:pt x="11875" y="19873"/>
                  <a:pt x="11876" y="19872"/>
                </a:cubicBezTo>
                <a:lnTo>
                  <a:pt x="11878" y="19869"/>
                </a:lnTo>
                <a:lnTo>
                  <a:pt x="11883" y="19861"/>
                </a:lnTo>
                <a:lnTo>
                  <a:pt x="11886" y="19850"/>
                </a:lnTo>
                <a:lnTo>
                  <a:pt x="11886" y="19848"/>
                </a:lnTo>
                <a:lnTo>
                  <a:pt x="11895" y="19842"/>
                </a:lnTo>
                <a:cubicBezTo>
                  <a:pt x="11896" y="19842"/>
                  <a:pt x="11896" y="19841"/>
                  <a:pt x="11896" y="19840"/>
                </a:cubicBezTo>
                <a:lnTo>
                  <a:pt x="11898" y="19838"/>
                </a:lnTo>
                <a:cubicBezTo>
                  <a:pt x="11899" y="19837"/>
                  <a:pt x="11900" y="19835"/>
                  <a:pt x="11900" y="19833"/>
                </a:cubicBezTo>
                <a:lnTo>
                  <a:pt x="11900" y="19831"/>
                </a:lnTo>
                <a:cubicBezTo>
                  <a:pt x="11900" y="19829"/>
                  <a:pt x="11899" y="19827"/>
                  <a:pt x="11898" y="19826"/>
                </a:cubicBezTo>
                <a:cubicBezTo>
                  <a:pt x="11897" y="19825"/>
                  <a:pt x="11895" y="19824"/>
                  <a:pt x="11894" y="19824"/>
                </a:cubicBezTo>
                <a:lnTo>
                  <a:pt x="11886" y="19826"/>
                </a:lnTo>
                <a:lnTo>
                  <a:pt x="11881" y="19827"/>
                </a:lnTo>
                <a:cubicBezTo>
                  <a:pt x="11881" y="19826"/>
                  <a:pt x="11880" y="19825"/>
                  <a:pt x="11880" y="19824"/>
                </a:cubicBezTo>
                <a:lnTo>
                  <a:pt x="11881" y="19822"/>
                </a:lnTo>
                <a:cubicBezTo>
                  <a:pt x="11881" y="19820"/>
                  <a:pt x="11881" y="19817"/>
                  <a:pt x="11880" y="19815"/>
                </a:cubicBezTo>
                <a:lnTo>
                  <a:pt x="11876" y="19810"/>
                </a:lnTo>
                <a:lnTo>
                  <a:pt x="11871" y="19797"/>
                </a:lnTo>
                <a:cubicBezTo>
                  <a:pt x="11871" y="19796"/>
                  <a:pt x="11870" y="19795"/>
                  <a:pt x="11870" y="19794"/>
                </a:cubicBezTo>
                <a:lnTo>
                  <a:pt x="11863" y="19789"/>
                </a:lnTo>
                <a:cubicBezTo>
                  <a:pt x="11862" y="19788"/>
                  <a:pt x="11861" y="19788"/>
                  <a:pt x="11860" y="19788"/>
                </a:cubicBezTo>
                <a:lnTo>
                  <a:pt x="11859" y="19780"/>
                </a:lnTo>
                <a:cubicBezTo>
                  <a:pt x="11859" y="19780"/>
                  <a:pt x="11859" y="19779"/>
                  <a:pt x="11859" y="19779"/>
                </a:cubicBezTo>
                <a:lnTo>
                  <a:pt x="11856" y="19772"/>
                </a:lnTo>
                <a:cubicBezTo>
                  <a:pt x="11856" y="19770"/>
                  <a:pt x="11854" y="19769"/>
                  <a:pt x="11853" y="19768"/>
                </a:cubicBezTo>
                <a:lnTo>
                  <a:pt x="11851" y="19766"/>
                </a:lnTo>
                <a:cubicBezTo>
                  <a:pt x="11850" y="19764"/>
                  <a:pt x="11848" y="19763"/>
                  <a:pt x="11846" y="19763"/>
                </a:cubicBezTo>
                <a:lnTo>
                  <a:pt x="11845" y="19764"/>
                </a:lnTo>
                <a:cubicBezTo>
                  <a:pt x="11844" y="19765"/>
                  <a:pt x="11842" y="19765"/>
                  <a:pt x="11841" y="19767"/>
                </a:cubicBezTo>
                <a:lnTo>
                  <a:pt x="11838" y="19757"/>
                </a:lnTo>
                <a:lnTo>
                  <a:pt x="11837" y="19753"/>
                </a:lnTo>
                <a:lnTo>
                  <a:pt x="11838" y="19739"/>
                </a:lnTo>
                <a:lnTo>
                  <a:pt x="11840" y="19736"/>
                </a:lnTo>
                <a:lnTo>
                  <a:pt x="11847" y="19734"/>
                </a:lnTo>
                <a:lnTo>
                  <a:pt x="11858" y="19732"/>
                </a:lnTo>
                <a:lnTo>
                  <a:pt x="11863" y="19730"/>
                </a:lnTo>
                <a:cubicBezTo>
                  <a:pt x="11865" y="19730"/>
                  <a:pt x="11867" y="19728"/>
                  <a:pt x="11867" y="19726"/>
                </a:cubicBezTo>
                <a:cubicBezTo>
                  <a:pt x="11868" y="19724"/>
                  <a:pt x="11867" y="19721"/>
                  <a:pt x="11866" y="19720"/>
                </a:cubicBezTo>
                <a:lnTo>
                  <a:pt x="11864" y="19717"/>
                </a:lnTo>
                <a:lnTo>
                  <a:pt x="11864" y="19716"/>
                </a:lnTo>
                <a:lnTo>
                  <a:pt x="11864" y="19714"/>
                </a:lnTo>
                <a:lnTo>
                  <a:pt x="11866" y="19712"/>
                </a:lnTo>
                <a:cubicBezTo>
                  <a:pt x="11867" y="19711"/>
                  <a:pt x="11867" y="19710"/>
                  <a:pt x="11867" y="19708"/>
                </a:cubicBezTo>
                <a:cubicBezTo>
                  <a:pt x="11867" y="19708"/>
                  <a:pt x="11868" y="19708"/>
                  <a:pt x="11868" y="19708"/>
                </a:cubicBezTo>
                <a:lnTo>
                  <a:pt x="11873" y="19708"/>
                </a:lnTo>
                <a:lnTo>
                  <a:pt x="11876" y="19716"/>
                </a:lnTo>
                <a:cubicBezTo>
                  <a:pt x="11876" y="19717"/>
                  <a:pt x="11877" y="19718"/>
                  <a:pt x="11877" y="19719"/>
                </a:cubicBezTo>
                <a:cubicBezTo>
                  <a:pt x="11877" y="19722"/>
                  <a:pt x="11879" y="19724"/>
                  <a:pt x="11881" y="19725"/>
                </a:cubicBezTo>
                <a:lnTo>
                  <a:pt x="11900" y="19727"/>
                </a:lnTo>
                <a:lnTo>
                  <a:pt x="11903" y="19728"/>
                </a:lnTo>
                <a:lnTo>
                  <a:pt x="11910" y="19736"/>
                </a:lnTo>
                <a:lnTo>
                  <a:pt x="11914" y="19742"/>
                </a:lnTo>
                <a:lnTo>
                  <a:pt x="11916" y="19746"/>
                </a:lnTo>
                <a:lnTo>
                  <a:pt x="11915" y="19751"/>
                </a:lnTo>
                <a:cubicBezTo>
                  <a:pt x="11915" y="19753"/>
                  <a:pt x="11915" y="19755"/>
                  <a:pt x="11916" y="19756"/>
                </a:cubicBezTo>
                <a:lnTo>
                  <a:pt x="11924" y="19772"/>
                </a:lnTo>
                <a:lnTo>
                  <a:pt x="11926" y="19776"/>
                </a:lnTo>
                <a:lnTo>
                  <a:pt x="11925" y="19777"/>
                </a:lnTo>
                <a:cubicBezTo>
                  <a:pt x="11925" y="19777"/>
                  <a:pt x="11925" y="19777"/>
                  <a:pt x="11924" y="19777"/>
                </a:cubicBezTo>
                <a:lnTo>
                  <a:pt x="11922" y="19777"/>
                </a:lnTo>
                <a:cubicBezTo>
                  <a:pt x="11921" y="19777"/>
                  <a:pt x="11920" y="19777"/>
                  <a:pt x="11919" y="19778"/>
                </a:cubicBezTo>
                <a:lnTo>
                  <a:pt x="11917" y="19780"/>
                </a:lnTo>
                <a:cubicBezTo>
                  <a:pt x="11915" y="19782"/>
                  <a:pt x="11915" y="19785"/>
                  <a:pt x="11916" y="19788"/>
                </a:cubicBezTo>
                <a:lnTo>
                  <a:pt x="11909" y="19793"/>
                </a:lnTo>
                <a:lnTo>
                  <a:pt x="11910" y="19789"/>
                </a:lnTo>
                <a:lnTo>
                  <a:pt x="11910" y="19783"/>
                </a:lnTo>
                <a:cubicBezTo>
                  <a:pt x="11910" y="19781"/>
                  <a:pt x="11909" y="19779"/>
                  <a:pt x="11908" y="19778"/>
                </a:cubicBezTo>
                <a:cubicBezTo>
                  <a:pt x="11906" y="19777"/>
                  <a:pt x="11904" y="19776"/>
                  <a:pt x="11903" y="19777"/>
                </a:cubicBezTo>
                <a:lnTo>
                  <a:pt x="11895" y="19782"/>
                </a:lnTo>
                <a:cubicBezTo>
                  <a:pt x="11894" y="19782"/>
                  <a:pt x="11894" y="19782"/>
                  <a:pt x="11893" y="19783"/>
                </a:cubicBezTo>
                <a:lnTo>
                  <a:pt x="11890" y="19787"/>
                </a:lnTo>
                <a:cubicBezTo>
                  <a:pt x="11889" y="19789"/>
                  <a:pt x="11888" y="19791"/>
                  <a:pt x="11888" y="19793"/>
                </a:cubicBezTo>
                <a:lnTo>
                  <a:pt x="11889" y="19796"/>
                </a:lnTo>
                <a:lnTo>
                  <a:pt x="11885" y="19806"/>
                </a:lnTo>
                <a:cubicBezTo>
                  <a:pt x="11884" y="19807"/>
                  <a:pt x="11884" y="19809"/>
                  <a:pt x="11885" y="19810"/>
                </a:cubicBezTo>
                <a:cubicBezTo>
                  <a:pt x="11886" y="19812"/>
                  <a:pt x="11887" y="19814"/>
                  <a:pt x="11888" y="19814"/>
                </a:cubicBezTo>
                <a:lnTo>
                  <a:pt x="11899" y="19818"/>
                </a:lnTo>
                <a:lnTo>
                  <a:pt x="11905" y="19818"/>
                </a:lnTo>
                <a:cubicBezTo>
                  <a:pt x="11906" y="19818"/>
                  <a:pt x="11906" y="19818"/>
                  <a:pt x="11907" y="19818"/>
                </a:cubicBezTo>
                <a:lnTo>
                  <a:pt x="11915" y="19813"/>
                </a:lnTo>
                <a:lnTo>
                  <a:pt x="11919" y="19811"/>
                </a:lnTo>
                <a:lnTo>
                  <a:pt x="11924" y="19810"/>
                </a:lnTo>
                <a:lnTo>
                  <a:pt x="11926" y="19811"/>
                </a:lnTo>
                <a:cubicBezTo>
                  <a:pt x="11928" y="19812"/>
                  <a:pt x="11930" y="19812"/>
                  <a:pt x="11931" y="19810"/>
                </a:cubicBezTo>
                <a:lnTo>
                  <a:pt x="11936" y="19806"/>
                </a:lnTo>
                <a:cubicBezTo>
                  <a:pt x="11938" y="19805"/>
                  <a:pt x="11939" y="19803"/>
                  <a:pt x="11939" y="19800"/>
                </a:cubicBezTo>
                <a:lnTo>
                  <a:pt x="11939" y="19797"/>
                </a:lnTo>
                <a:cubicBezTo>
                  <a:pt x="11939" y="19797"/>
                  <a:pt x="11939" y="19797"/>
                  <a:pt x="11939" y="19797"/>
                </a:cubicBezTo>
                <a:lnTo>
                  <a:pt x="11948" y="19794"/>
                </a:lnTo>
                <a:lnTo>
                  <a:pt x="11954" y="19793"/>
                </a:lnTo>
                <a:cubicBezTo>
                  <a:pt x="11954" y="19792"/>
                  <a:pt x="11955" y="19792"/>
                  <a:pt x="11955" y="19791"/>
                </a:cubicBezTo>
                <a:lnTo>
                  <a:pt x="11962" y="19782"/>
                </a:lnTo>
                <a:lnTo>
                  <a:pt x="11965" y="19780"/>
                </a:lnTo>
                <a:cubicBezTo>
                  <a:pt x="11967" y="19779"/>
                  <a:pt x="11968" y="19776"/>
                  <a:pt x="11967" y="19774"/>
                </a:cubicBezTo>
                <a:lnTo>
                  <a:pt x="11967" y="19769"/>
                </a:lnTo>
                <a:cubicBezTo>
                  <a:pt x="11967" y="19768"/>
                  <a:pt x="11967" y="19767"/>
                  <a:pt x="11966" y="19767"/>
                </a:cubicBezTo>
                <a:lnTo>
                  <a:pt x="11954" y="19736"/>
                </a:lnTo>
                <a:lnTo>
                  <a:pt x="11949" y="19714"/>
                </a:lnTo>
                <a:cubicBezTo>
                  <a:pt x="11949" y="19713"/>
                  <a:pt x="11948" y="19712"/>
                  <a:pt x="11948" y="19712"/>
                </a:cubicBezTo>
                <a:lnTo>
                  <a:pt x="11936" y="19698"/>
                </a:lnTo>
                <a:lnTo>
                  <a:pt x="11934" y="19690"/>
                </a:lnTo>
                <a:cubicBezTo>
                  <a:pt x="11934" y="19689"/>
                  <a:pt x="11934" y="19689"/>
                  <a:pt x="11933" y="19689"/>
                </a:cubicBezTo>
                <a:lnTo>
                  <a:pt x="11912" y="19658"/>
                </a:lnTo>
                <a:lnTo>
                  <a:pt x="11910" y="19654"/>
                </a:lnTo>
                <a:lnTo>
                  <a:pt x="11907" y="19643"/>
                </a:lnTo>
                <a:cubicBezTo>
                  <a:pt x="11906" y="19642"/>
                  <a:pt x="11906" y="19641"/>
                  <a:pt x="11906" y="19640"/>
                </a:cubicBezTo>
                <a:lnTo>
                  <a:pt x="11904" y="19638"/>
                </a:lnTo>
                <a:cubicBezTo>
                  <a:pt x="11904" y="19638"/>
                  <a:pt x="11904" y="19637"/>
                  <a:pt x="11903" y="19636"/>
                </a:cubicBezTo>
                <a:lnTo>
                  <a:pt x="11893" y="19627"/>
                </a:lnTo>
                <a:cubicBezTo>
                  <a:pt x="11893" y="19626"/>
                  <a:pt x="11892" y="19626"/>
                  <a:pt x="11892" y="19626"/>
                </a:cubicBezTo>
                <a:lnTo>
                  <a:pt x="11881" y="19620"/>
                </a:lnTo>
                <a:lnTo>
                  <a:pt x="11869" y="19610"/>
                </a:lnTo>
                <a:lnTo>
                  <a:pt x="11866" y="19607"/>
                </a:lnTo>
                <a:lnTo>
                  <a:pt x="11863" y="19601"/>
                </a:lnTo>
                <a:lnTo>
                  <a:pt x="11856" y="19576"/>
                </a:lnTo>
                <a:lnTo>
                  <a:pt x="11849" y="19553"/>
                </a:lnTo>
                <a:lnTo>
                  <a:pt x="11848" y="19538"/>
                </a:lnTo>
                <a:lnTo>
                  <a:pt x="11846" y="19529"/>
                </a:lnTo>
                <a:lnTo>
                  <a:pt x="11843" y="19521"/>
                </a:lnTo>
                <a:lnTo>
                  <a:pt x="11834" y="19503"/>
                </a:lnTo>
                <a:lnTo>
                  <a:pt x="11830" y="19499"/>
                </a:lnTo>
                <a:cubicBezTo>
                  <a:pt x="11830" y="19498"/>
                  <a:pt x="11830" y="19498"/>
                  <a:pt x="11829" y="19497"/>
                </a:cubicBezTo>
                <a:lnTo>
                  <a:pt x="11825" y="19494"/>
                </a:lnTo>
                <a:lnTo>
                  <a:pt x="11816" y="19485"/>
                </a:lnTo>
                <a:lnTo>
                  <a:pt x="11814" y="19482"/>
                </a:lnTo>
                <a:lnTo>
                  <a:pt x="11812" y="19478"/>
                </a:lnTo>
                <a:lnTo>
                  <a:pt x="11809" y="19463"/>
                </a:lnTo>
                <a:lnTo>
                  <a:pt x="11809" y="19462"/>
                </a:lnTo>
                <a:lnTo>
                  <a:pt x="11809" y="19455"/>
                </a:lnTo>
                <a:cubicBezTo>
                  <a:pt x="11809" y="19454"/>
                  <a:pt x="11809" y="19453"/>
                  <a:pt x="11809" y="19452"/>
                </a:cubicBezTo>
                <a:lnTo>
                  <a:pt x="11808" y="19450"/>
                </a:lnTo>
                <a:cubicBezTo>
                  <a:pt x="11807" y="19448"/>
                  <a:pt x="11806" y="19446"/>
                  <a:pt x="11804" y="19446"/>
                </a:cubicBezTo>
                <a:lnTo>
                  <a:pt x="11803" y="19446"/>
                </a:lnTo>
                <a:cubicBezTo>
                  <a:pt x="11802" y="19445"/>
                  <a:pt x="11801" y="19444"/>
                  <a:pt x="11801" y="19444"/>
                </a:cubicBezTo>
                <a:lnTo>
                  <a:pt x="11796" y="19442"/>
                </a:lnTo>
                <a:lnTo>
                  <a:pt x="11781" y="19427"/>
                </a:lnTo>
                <a:lnTo>
                  <a:pt x="11778" y="19416"/>
                </a:lnTo>
                <a:cubicBezTo>
                  <a:pt x="11778" y="19416"/>
                  <a:pt x="11778" y="19415"/>
                  <a:pt x="11778" y="19415"/>
                </a:cubicBezTo>
                <a:lnTo>
                  <a:pt x="11776" y="19412"/>
                </a:lnTo>
                <a:cubicBezTo>
                  <a:pt x="11776" y="19411"/>
                  <a:pt x="11775" y="19411"/>
                  <a:pt x="11775" y="19411"/>
                </a:cubicBezTo>
                <a:lnTo>
                  <a:pt x="11774" y="19410"/>
                </a:lnTo>
                <a:lnTo>
                  <a:pt x="11775" y="19402"/>
                </a:lnTo>
                <a:cubicBezTo>
                  <a:pt x="11775" y="19401"/>
                  <a:pt x="11775" y="19400"/>
                  <a:pt x="11775" y="19399"/>
                </a:cubicBezTo>
                <a:lnTo>
                  <a:pt x="11773" y="19390"/>
                </a:lnTo>
                <a:cubicBezTo>
                  <a:pt x="11773" y="19390"/>
                  <a:pt x="11774" y="19389"/>
                  <a:pt x="11773" y="19389"/>
                </a:cubicBezTo>
                <a:lnTo>
                  <a:pt x="11771" y="19382"/>
                </a:lnTo>
                <a:lnTo>
                  <a:pt x="11769" y="19377"/>
                </a:lnTo>
                <a:lnTo>
                  <a:pt x="11770" y="19369"/>
                </a:lnTo>
                <a:lnTo>
                  <a:pt x="11779" y="19344"/>
                </a:lnTo>
                <a:cubicBezTo>
                  <a:pt x="11779" y="19343"/>
                  <a:pt x="11779" y="19342"/>
                  <a:pt x="11779" y="19341"/>
                </a:cubicBezTo>
                <a:lnTo>
                  <a:pt x="11779" y="19338"/>
                </a:lnTo>
                <a:lnTo>
                  <a:pt x="11786" y="19311"/>
                </a:lnTo>
                <a:lnTo>
                  <a:pt x="11793" y="19296"/>
                </a:lnTo>
                <a:lnTo>
                  <a:pt x="11796" y="19287"/>
                </a:lnTo>
                <a:cubicBezTo>
                  <a:pt x="11797" y="19286"/>
                  <a:pt x="11797" y="19284"/>
                  <a:pt x="11797" y="19283"/>
                </a:cubicBezTo>
                <a:lnTo>
                  <a:pt x="11796" y="19278"/>
                </a:lnTo>
                <a:cubicBezTo>
                  <a:pt x="11796" y="19276"/>
                  <a:pt x="11794" y="19274"/>
                  <a:pt x="11792" y="19273"/>
                </a:cubicBezTo>
                <a:lnTo>
                  <a:pt x="11789" y="19272"/>
                </a:lnTo>
                <a:lnTo>
                  <a:pt x="11785" y="19264"/>
                </a:lnTo>
                <a:lnTo>
                  <a:pt x="11783" y="19263"/>
                </a:lnTo>
                <a:lnTo>
                  <a:pt x="11783" y="19260"/>
                </a:lnTo>
                <a:cubicBezTo>
                  <a:pt x="11784" y="19259"/>
                  <a:pt x="11784" y="19259"/>
                  <a:pt x="11783" y="19258"/>
                </a:cubicBezTo>
                <a:lnTo>
                  <a:pt x="11782" y="19251"/>
                </a:lnTo>
                <a:cubicBezTo>
                  <a:pt x="11782" y="19251"/>
                  <a:pt x="11782" y="19250"/>
                  <a:pt x="11782" y="19250"/>
                </a:cubicBezTo>
                <a:lnTo>
                  <a:pt x="11779" y="19243"/>
                </a:lnTo>
                <a:lnTo>
                  <a:pt x="11782" y="19243"/>
                </a:lnTo>
                <a:lnTo>
                  <a:pt x="11784" y="19246"/>
                </a:lnTo>
                <a:cubicBezTo>
                  <a:pt x="11785" y="19246"/>
                  <a:pt x="11785" y="19246"/>
                  <a:pt x="11785" y="19246"/>
                </a:cubicBezTo>
                <a:lnTo>
                  <a:pt x="11788" y="19247"/>
                </a:lnTo>
                <a:cubicBezTo>
                  <a:pt x="11790" y="19248"/>
                  <a:pt x="11792" y="19247"/>
                  <a:pt x="11794" y="19244"/>
                </a:cubicBezTo>
                <a:lnTo>
                  <a:pt x="11795" y="19242"/>
                </a:lnTo>
                <a:cubicBezTo>
                  <a:pt x="11795" y="19241"/>
                  <a:pt x="11795" y="19240"/>
                  <a:pt x="11796" y="19239"/>
                </a:cubicBezTo>
                <a:lnTo>
                  <a:pt x="11796" y="19238"/>
                </a:lnTo>
                <a:lnTo>
                  <a:pt x="11796" y="19238"/>
                </a:lnTo>
                <a:cubicBezTo>
                  <a:pt x="11798" y="19237"/>
                  <a:pt x="11800" y="19235"/>
                  <a:pt x="11801" y="19232"/>
                </a:cubicBezTo>
                <a:cubicBezTo>
                  <a:pt x="11801" y="19231"/>
                  <a:pt x="11800" y="19230"/>
                  <a:pt x="11800" y="19229"/>
                </a:cubicBezTo>
                <a:lnTo>
                  <a:pt x="11801" y="19229"/>
                </a:lnTo>
                <a:cubicBezTo>
                  <a:pt x="11802" y="19230"/>
                  <a:pt x="11803" y="19231"/>
                  <a:pt x="11804" y="19231"/>
                </a:cubicBezTo>
                <a:lnTo>
                  <a:pt x="11806" y="19231"/>
                </a:lnTo>
                <a:cubicBezTo>
                  <a:pt x="11807" y="19232"/>
                  <a:pt x="11808" y="19231"/>
                  <a:pt x="11809" y="19229"/>
                </a:cubicBezTo>
                <a:lnTo>
                  <a:pt x="11811" y="19229"/>
                </a:lnTo>
                <a:cubicBezTo>
                  <a:pt x="11813" y="19229"/>
                  <a:pt x="11814" y="19228"/>
                  <a:pt x="11815" y="19226"/>
                </a:cubicBezTo>
                <a:cubicBezTo>
                  <a:pt x="11818" y="19226"/>
                  <a:pt x="11820" y="19223"/>
                  <a:pt x="11820" y="19220"/>
                </a:cubicBezTo>
                <a:cubicBezTo>
                  <a:pt x="11820" y="19218"/>
                  <a:pt x="11819" y="19217"/>
                  <a:pt x="11818" y="19216"/>
                </a:cubicBezTo>
                <a:lnTo>
                  <a:pt x="11817" y="19212"/>
                </a:lnTo>
                <a:lnTo>
                  <a:pt x="11818" y="19209"/>
                </a:lnTo>
                <a:lnTo>
                  <a:pt x="11820" y="19206"/>
                </a:lnTo>
                <a:lnTo>
                  <a:pt x="11821" y="19204"/>
                </a:lnTo>
                <a:cubicBezTo>
                  <a:pt x="11821" y="19205"/>
                  <a:pt x="11821" y="19205"/>
                  <a:pt x="11822" y="19205"/>
                </a:cubicBezTo>
                <a:lnTo>
                  <a:pt x="11824" y="19206"/>
                </a:lnTo>
                <a:cubicBezTo>
                  <a:pt x="11825" y="19206"/>
                  <a:pt x="11825" y="19206"/>
                  <a:pt x="11825" y="19206"/>
                </a:cubicBezTo>
                <a:lnTo>
                  <a:pt x="11830" y="19206"/>
                </a:lnTo>
                <a:cubicBezTo>
                  <a:pt x="11833" y="19206"/>
                  <a:pt x="11835" y="19205"/>
                  <a:pt x="11836" y="19202"/>
                </a:cubicBezTo>
                <a:lnTo>
                  <a:pt x="11839" y="19200"/>
                </a:lnTo>
                <a:cubicBezTo>
                  <a:pt x="11839" y="19199"/>
                  <a:pt x="11840" y="19199"/>
                  <a:pt x="11841" y="19199"/>
                </a:cubicBezTo>
                <a:lnTo>
                  <a:pt x="11844" y="19193"/>
                </a:lnTo>
                <a:lnTo>
                  <a:pt x="11846" y="19188"/>
                </a:lnTo>
                <a:cubicBezTo>
                  <a:pt x="11846" y="19188"/>
                  <a:pt x="11846" y="19187"/>
                  <a:pt x="11846" y="19186"/>
                </a:cubicBezTo>
                <a:lnTo>
                  <a:pt x="11847" y="19180"/>
                </a:lnTo>
                <a:cubicBezTo>
                  <a:pt x="11847" y="19179"/>
                  <a:pt x="11847" y="19178"/>
                  <a:pt x="11847" y="19177"/>
                </a:cubicBezTo>
                <a:lnTo>
                  <a:pt x="11846" y="19175"/>
                </a:lnTo>
                <a:lnTo>
                  <a:pt x="11848" y="19174"/>
                </a:lnTo>
                <a:lnTo>
                  <a:pt x="11852" y="19175"/>
                </a:lnTo>
                <a:lnTo>
                  <a:pt x="11856" y="19179"/>
                </a:lnTo>
                <a:lnTo>
                  <a:pt x="11858" y="19186"/>
                </a:lnTo>
                <a:lnTo>
                  <a:pt x="11857" y="19191"/>
                </a:lnTo>
                <a:cubicBezTo>
                  <a:pt x="11857" y="19194"/>
                  <a:pt x="11857" y="19196"/>
                  <a:pt x="11858" y="19198"/>
                </a:cubicBezTo>
                <a:lnTo>
                  <a:pt x="11860" y="19199"/>
                </a:lnTo>
                <a:cubicBezTo>
                  <a:pt x="11860" y="19199"/>
                  <a:pt x="11860" y="19200"/>
                  <a:pt x="11861" y="19200"/>
                </a:cubicBezTo>
                <a:lnTo>
                  <a:pt x="11866" y="19204"/>
                </a:lnTo>
                <a:lnTo>
                  <a:pt x="11867" y="19206"/>
                </a:lnTo>
                <a:lnTo>
                  <a:pt x="11864" y="19209"/>
                </a:lnTo>
                <a:cubicBezTo>
                  <a:pt x="11864" y="19210"/>
                  <a:pt x="11863" y="19211"/>
                  <a:pt x="11863" y="19212"/>
                </a:cubicBezTo>
                <a:lnTo>
                  <a:pt x="11862" y="19214"/>
                </a:lnTo>
                <a:lnTo>
                  <a:pt x="11860" y="19217"/>
                </a:lnTo>
                <a:lnTo>
                  <a:pt x="11853" y="19218"/>
                </a:lnTo>
                <a:lnTo>
                  <a:pt x="11837" y="19219"/>
                </a:lnTo>
                <a:cubicBezTo>
                  <a:pt x="11836" y="19219"/>
                  <a:pt x="11836" y="19219"/>
                  <a:pt x="11836" y="19220"/>
                </a:cubicBezTo>
                <a:lnTo>
                  <a:pt x="11830" y="19222"/>
                </a:lnTo>
                <a:cubicBezTo>
                  <a:pt x="11829" y="19223"/>
                  <a:pt x="11828" y="19225"/>
                  <a:pt x="11827" y="19226"/>
                </a:cubicBezTo>
                <a:cubicBezTo>
                  <a:pt x="11827" y="19228"/>
                  <a:pt x="11827" y="19230"/>
                  <a:pt x="11827" y="19231"/>
                </a:cubicBezTo>
                <a:lnTo>
                  <a:pt x="11830" y="19238"/>
                </a:lnTo>
                <a:cubicBezTo>
                  <a:pt x="11830" y="19238"/>
                  <a:pt x="11830" y="19239"/>
                  <a:pt x="11830" y="19239"/>
                </a:cubicBezTo>
                <a:lnTo>
                  <a:pt x="11837" y="19249"/>
                </a:lnTo>
                <a:cubicBezTo>
                  <a:pt x="11836" y="19251"/>
                  <a:pt x="11836" y="19254"/>
                  <a:pt x="11837" y="19255"/>
                </a:cubicBezTo>
                <a:lnTo>
                  <a:pt x="11844" y="19267"/>
                </a:lnTo>
                <a:lnTo>
                  <a:pt x="11846" y="19270"/>
                </a:lnTo>
                <a:lnTo>
                  <a:pt x="11844" y="19274"/>
                </a:lnTo>
                <a:cubicBezTo>
                  <a:pt x="11843" y="19276"/>
                  <a:pt x="11843" y="19279"/>
                  <a:pt x="11844" y="19280"/>
                </a:cubicBezTo>
                <a:cubicBezTo>
                  <a:pt x="11845" y="19282"/>
                  <a:pt x="11847" y="19283"/>
                  <a:pt x="11849" y="19283"/>
                </a:cubicBezTo>
                <a:lnTo>
                  <a:pt x="11858" y="19282"/>
                </a:lnTo>
                <a:lnTo>
                  <a:pt x="11862" y="19283"/>
                </a:lnTo>
                <a:lnTo>
                  <a:pt x="11864" y="19285"/>
                </a:lnTo>
                <a:lnTo>
                  <a:pt x="11875" y="19296"/>
                </a:lnTo>
                <a:lnTo>
                  <a:pt x="11879" y="19305"/>
                </a:lnTo>
                <a:cubicBezTo>
                  <a:pt x="11880" y="19306"/>
                  <a:pt x="11881" y="19307"/>
                  <a:pt x="11882" y="19308"/>
                </a:cubicBezTo>
                <a:lnTo>
                  <a:pt x="11888" y="19311"/>
                </a:lnTo>
                <a:lnTo>
                  <a:pt x="11893" y="19313"/>
                </a:lnTo>
                <a:lnTo>
                  <a:pt x="11895" y="19314"/>
                </a:lnTo>
                <a:cubicBezTo>
                  <a:pt x="11895" y="19315"/>
                  <a:pt x="11897" y="19316"/>
                  <a:pt x="11898" y="19316"/>
                </a:cubicBezTo>
                <a:lnTo>
                  <a:pt x="11910" y="19327"/>
                </a:lnTo>
                <a:cubicBezTo>
                  <a:pt x="11912" y="19329"/>
                  <a:pt x="11913" y="19329"/>
                  <a:pt x="11915" y="19329"/>
                </a:cubicBezTo>
                <a:lnTo>
                  <a:pt x="11917" y="19328"/>
                </a:lnTo>
                <a:lnTo>
                  <a:pt x="11924" y="19332"/>
                </a:lnTo>
                <a:cubicBezTo>
                  <a:pt x="11924" y="19333"/>
                  <a:pt x="11924" y="19333"/>
                  <a:pt x="11925" y="19333"/>
                </a:cubicBezTo>
                <a:lnTo>
                  <a:pt x="11934" y="19335"/>
                </a:lnTo>
                <a:lnTo>
                  <a:pt x="11938" y="19338"/>
                </a:lnTo>
                <a:lnTo>
                  <a:pt x="11947" y="19344"/>
                </a:lnTo>
                <a:lnTo>
                  <a:pt x="11951" y="19352"/>
                </a:lnTo>
                <a:lnTo>
                  <a:pt x="11952" y="19364"/>
                </a:lnTo>
                <a:lnTo>
                  <a:pt x="11952" y="19378"/>
                </a:lnTo>
                <a:lnTo>
                  <a:pt x="11948" y="19392"/>
                </a:lnTo>
                <a:cubicBezTo>
                  <a:pt x="11947" y="19394"/>
                  <a:pt x="11948" y="19395"/>
                  <a:pt x="11948" y="19397"/>
                </a:cubicBezTo>
                <a:lnTo>
                  <a:pt x="11951" y="19403"/>
                </a:lnTo>
                <a:cubicBezTo>
                  <a:pt x="11951" y="19404"/>
                  <a:pt x="11951" y="19405"/>
                  <a:pt x="11952" y="19405"/>
                </a:cubicBezTo>
                <a:lnTo>
                  <a:pt x="11956" y="19410"/>
                </a:lnTo>
                <a:lnTo>
                  <a:pt x="11960" y="19416"/>
                </a:lnTo>
                <a:lnTo>
                  <a:pt x="11962" y="19426"/>
                </a:lnTo>
                <a:lnTo>
                  <a:pt x="11966" y="19436"/>
                </a:lnTo>
                <a:lnTo>
                  <a:pt x="11966" y="19437"/>
                </a:lnTo>
                <a:lnTo>
                  <a:pt x="11963" y="19446"/>
                </a:lnTo>
                <a:lnTo>
                  <a:pt x="11962" y="19451"/>
                </a:lnTo>
                <a:cubicBezTo>
                  <a:pt x="11961" y="19454"/>
                  <a:pt x="11962" y="19456"/>
                  <a:pt x="11963" y="19458"/>
                </a:cubicBezTo>
                <a:cubicBezTo>
                  <a:pt x="11965" y="19459"/>
                  <a:pt x="11967" y="19460"/>
                  <a:pt x="11969" y="19459"/>
                </a:cubicBezTo>
                <a:lnTo>
                  <a:pt x="11971" y="19458"/>
                </a:lnTo>
                <a:lnTo>
                  <a:pt x="11988" y="19454"/>
                </a:lnTo>
                <a:lnTo>
                  <a:pt x="11992" y="19455"/>
                </a:lnTo>
                <a:lnTo>
                  <a:pt x="12030" y="19475"/>
                </a:lnTo>
                <a:lnTo>
                  <a:pt x="12051" y="19479"/>
                </a:lnTo>
                <a:cubicBezTo>
                  <a:pt x="12052" y="19480"/>
                  <a:pt x="12053" y="19480"/>
                  <a:pt x="12053" y="19479"/>
                </a:cubicBezTo>
                <a:lnTo>
                  <a:pt x="12058" y="19478"/>
                </a:lnTo>
                <a:cubicBezTo>
                  <a:pt x="12058" y="19478"/>
                  <a:pt x="12058" y="19478"/>
                  <a:pt x="12059" y="19478"/>
                </a:cubicBezTo>
                <a:lnTo>
                  <a:pt x="12063" y="19475"/>
                </a:lnTo>
                <a:cubicBezTo>
                  <a:pt x="12064" y="19474"/>
                  <a:pt x="12065" y="19474"/>
                  <a:pt x="12065" y="19473"/>
                </a:cubicBezTo>
                <a:lnTo>
                  <a:pt x="12067" y="19470"/>
                </a:lnTo>
                <a:cubicBezTo>
                  <a:pt x="12068" y="19468"/>
                  <a:pt x="12068" y="19466"/>
                  <a:pt x="12068" y="19464"/>
                </a:cubicBezTo>
                <a:cubicBezTo>
                  <a:pt x="12067" y="19462"/>
                  <a:pt x="12066" y="19460"/>
                  <a:pt x="12065" y="19459"/>
                </a:cubicBezTo>
                <a:lnTo>
                  <a:pt x="12060" y="19458"/>
                </a:lnTo>
                <a:lnTo>
                  <a:pt x="12056" y="19458"/>
                </a:lnTo>
                <a:lnTo>
                  <a:pt x="12053" y="19456"/>
                </a:lnTo>
                <a:lnTo>
                  <a:pt x="12051" y="19454"/>
                </a:lnTo>
                <a:lnTo>
                  <a:pt x="12050" y="19450"/>
                </a:lnTo>
                <a:lnTo>
                  <a:pt x="12049" y="19446"/>
                </a:lnTo>
                <a:cubicBezTo>
                  <a:pt x="12049" y="19445"/>
                  <a:pt x="12050" y="19444"/>
                  <a:pt x="12049" y="19443"/>
                </a:cubicBezTo>
                <a:lnTo>
                  <a:pt x="12049" y="19441"/>
                </a:lnTo>
                <a:cubicBezTo>
                  <a:pt x="12048" y="19438"/>
                  <a:pt x="12047" y="19437"/>
                  <a:pt x="12045" y="19437"/>
                </a:cubicBezTo>
                <a:lnTo>
                  <a:pt x="12029" y="19432"/>
                </a:lnTo>
                <a:lnTo>
                  <a:pt x="12004" y="19415"/>
                </a:lnTo>
                <a:lnTo>
                  <a:pt x="11998" y="19406"/>
                </a:lnTo>
                <a:lnTo>
                  <a:pt x="11985" y="19382"/>
                </a:lnTo>
                <a:lnTo>
                  <a:pt x="11981" y="19375"/>
                </a:lnTo>
                <a:lnTo>
                  <a:pt x="11980" y="19373"/>
                </a:lnTo>
                <a:cubicBezTo>
                  <a:pt x="11980" y="19373"/>
                  <a:pt x="11979" y="19371"/>
                  <a:pt x="11978" y="19371"/>
                </a:cubicBezTo>
                <a:lnTo>
                  <a:pt x="11971" y="19369"/>
                </a:lnTo>
                <a:lnTo>
                  <a:pt x="11970" y="19362"/>
                </a:lnTo>
                <a:lnTo>
                  <a:pt x="11966" y="19350"/>
                </a:lnTo>
                <a:lnTo>
                  <a:pt x="11966" y="19344"/>
                </a:lnTo>
                <a:lnTo>
                  <a:pt x="11971" y="19333"/>
                </a:lnTo>
                <a:lnTo>
                  <a:pt x="11978" y="19328"/>
                </a:lnTo>
                <a:lnTo>
                  <a:pt x="11985" y="19328"/>
                </a:lnTo>
                <a:lnTo>
                  <a:pt x="11995" y="19331"/>
                </a:lnTo>
                <a:lnTo>
                  <a:pt x="12009" y="19341"/>
                </a:lnTo>
                <a:cubicBezTo>
                  <a:pt x="12009" y="19342"/>
                  <a:pt x="12010" y="19342"/>
                  <a:pt x="12011" y="19342"/>
                </a:cubicBezTo>
                <a:lnTo>
                  <a:pt x="12030" y="19344"/>
                </a:lnTo>
                <a:lnTo>
                  <a:pt x="12035" y="19345"/>
                </a:lnTo>
                <a:lnTo>
                  <a:pt x="12042" y="19352"/>
                </a:lnTo>
                <a:lnTo>
                  <a:pt x="12063" y="19387"/>
                </a:lnTo>
                <a:lnTo>
                  <a:pt x="12065" y="19395"/>
                </a:lnTo>
                <a:lnTo>
                  <a:pt x="12066" y="19399"/>
                </a:lnTo>
                <a:cubicBezTo>
                  <a:pt x="12067" y="19400"/>
                  <a:pt x="12068" y="19400"/>
                  <a:pt x="12069" y="19401"/>
                </a:cubicBezTo>
                <a:lnTo>
                  <a:pt x="12068" y="19407"/>
                </a:lnTo>
                <a:cubicBezTo>
                  <a:pt x="12067" y="19409"/>
                  <a:pt x="12067" y="19410"/>
                  <a:pt x="12068" y="19412"/>
                </a:cubicBezTo>
                <a:lnTo>
                  <a:pt x="12069" y="19417"/>
                </a:lnTo>
                <a:lnTo>
                  <a:pt x="12079" y="19437"/>
                </a:lnTo>
                <a:cubicBezTo>
                  <a:pt x="12080" y="19439"/>
                  <a:pt x="12081" y="19440"/>
                  <a:pt x="12083" y="19440"/>
                </a:cubicBezTo>
                <a:cubicBezTo>
                  <a:pt x="12085" y="19440"/>
                  <a:pt x="12086" y="19439"/>
                  <a:pt x="12087" y="19437"/>
                </a:cubicBezTo>
                <a:cubicBezTo>
                  <a:pt x="12087" y="19439"/>
                  <a:pt x="12089" y="19440"/>
                  <a:pt x="12090" y="19441"/>
                </a:cubicBezTo>
                <a:lnTo>
                  <a:pt x="12096" y="19445"/>
                </a:lnTo>
                <a:cubicBezTo>
                  <a:pt x="12095" y="19446"/>
                  <a:pt x="12095" y="19448"/>
                  <a:pt x="12096" y="19449"/>
                </a:cubicBezTo>
                <a:lnTo>
                  <a:pt x="12096" y="19451"/>
                </a:lnTo>
                <a:cubicBezTo>
                  <a:pt x="12097" y="19453"/>
                  <a:pt x="12098" y="19455"/>
                  <a:pt x="12100" y="19455"/>
                </a:cubicBezTo>
                <a:lnTo>
                  <a:pt x="12101" y="19455"/>
                </a:lnTo>
                <a:cubicBezTo>
                  <a:pt x="12101" y="19458"/>
                  <a:pt x="12102" y="19461"/>
                  <a:pt x="12105" y="19462"/>
                </a:cubicBezTo>
                <a:lnTo>
                  <a:pt x="12110" y="19463"/>
                </a:lnTo>
                <a:cubicBezTo>
                  <a:pt x="12110" y="19463"/>
                  <a:pt x="12111" y="19463"/>
                  <a:pt x="12112" y="19463"/>
                </a:cubicBezTo>
                <a:lnTo>
                  <a:pt x="12124" y="19462"/>
                </a:lnTo>
                <a:cubicBezTo>
                  <a:pt x="12127" y="19462"/>
                  <a:pt x="12129" y="19460"/>
                  <a:pt x="12129" y="19456"/>
                </a:cubicBezTo>
                <a:lnTo>
                  <a:pt x="12129" y="19454"/>
                </a:lnTo>
                <a:cubicBezTo>
                  <a:pt x="12129" y="19453"/>
                  <a:pt x="12129" y="19453"/>
                  <a:pt x="12129" y="19453"/>
                </a:cubicBezTo>
                <a:cubicBezTo>
                  <a:pt x="12130" y="19452"/>
                  <a:pt x="12131" y="19450"/>
                  <a:pt x="12131" y="19448"/>
                </a:cubicBezTo>
                <a:lnTo>
                  <a:pt x="12131" y="19445"/>
                </a:lnTo>
                <a:cubicBezTo>
                  <a:pt x="12131" y="19443"/>
                  <a:pt x="12130" y="19442"/>
                  <a:pt x="12129" y="19441"/>
                </a:cubicBezTo>
                <a:lnTo>
                  <a:pt x="12134" y="19435"/>
                </a:lnTo>
                <a:cubicBezTo>
                  <a:pt x="12136" y="19433"/>
                  <a:pt x="12137" y="19430"/>
                  <a:pt x="12135" y="19427"/>
                </a:cubicBezTo>
                <a:lnTo>
                  <a:pt x="12134" y="19425"/>
                </a:lnTo>
                <a:lnTo>
                  <a:pt x="12134" y="19424"/>
                </a:lnTo>
                <a:lnTo>
                  <a:pt x="12134" y="19419"/>
                </a:lnTo>
                <a:cubicBezTo>
                  <a:pt x="12134" y="19416"/>
                  <a:pt x="12133" y="19414"/>
                  <a:pt x="12132" y="19413"/>
                </a:cubicBezTo>
                <a:lnTo>
                  <a:pt x="12132" y="19411"/>
                </a:lnTo>
                <a:cubicBezTo>
                  <a:pt x="12133" y="19409"/>
                  <a:pt x="12132" y="19408"/>
                  <a:pt x="12132" y="19407"/>
                </a:cubicBezTo>
                <a:lnTo>
                  <a:pt x="12131" y="19403"/>
                </a:lnTo>
                <a:cubicBezTo>
                  <a:pt x="12131" y="19402"/>
                  <a:pt x="12130" y="19402"/>
                  <a:pt x="12129" y="19401"/>
                </a:cubicBezTo>
                <a:lnTo>
                  <a:pt x="12126" y="19398"/>
                </a:lnTo>
                <a:lnTo>
                  <a:pt x="12127" y="19396"/>
                </a:lnTo>
                <a:cubicBezTo>
                  <a:pt x="12128" y="19395"/>
                  <a:pt x="12129" y="19394"/>
                  <a:pt x="12129" y="19392"/>
                </a:cubicBezTo>
                <a:lnTo>
                  <a:pt x="12129" y="19389"/>
                </a:lnTo>
                <a:cubicBezTo>
                  <a:pt x="12129" y="19387"/>
                  <a:pt x="12129" y="19385"/>
                  <a:pt x="12128" y="19384"/>
                </a:cubicBezTo>
                <a:lnTo>
                  <a:pt x="12125" y="19379"/>
                </a:lnTo>
                <a:cubicBezTo>
                  <a:pt x="12125" y="19378"/>
                  <a:pt x="12124" y="19377"/>
                  <a:pt x="12123" y="19377"/>
                </a:cubicBezTo>
                <a:lnTo>
                  <a:pt x="12113" y="19373"/>
                </a:lnTo>
                <a:lnTo>
                  <a:pt x="12112" y="19371"/>
                </a:lnTo>
                <a:lnTo>
                  <a:pt x="12108" y="19365"/>
                </a:lnTo>
                <a:lnTo>
                  <a:pt x="12103" y="19361"/>
                </a:lnTo>
                <a:cubicBezTo>
                  <a:pt x="12103" y="19361"/>
                  <a:pt x="12102" y="19360"/>
                  <a:pt x="12102" y="19360"/>
                </a:cubicBezTo>
                <a:lnTo>
                  <a:pt x="12098" y="19358"/>
                </a:lnTo>
                <a:cubicBezTo>
                  <a:pt x="12097" y="19358"/>
                  <a:pt x="12096" y="19358"/>
                  <a:pt x="12094" y="19358"/>
                </a:cubicBezTo>
                <a:lnTo>
                  <a:pt x="12093" y="19358"/>
                </a:lnTo>
                <a:lnTo>
                  <a:pt x="12079" y="19349"/>
                </a:lnTo>
                <a:cubicBezTo>
                  <a:pt x="12078" y="19349"/>
                  <a:pt x="12076" y="19348"/>
                  <a:pt x="12075" y="19348"/>
                </a:cubicBezTo>
                <a:lnTo>
                  <a:pt x="12072" y="19344"/>
                </a:lnTo>
                <a:lnTo>
                  <a:pt x="12070" y="19339"/>
                </a:lnTo>
                <a:cubicBezTo>
                  <a:pt x="12070" y="19337"/>
                  <a:pt x="12069" y="19336"/>
                  <a:pt x="12068" y="19335"/>
                </a:cubicBezTo>
                <a:lnTo>
                  <a:pt x="12061" y="19330"/>
                </a:lnTo>
                <a:lnTo>
                  <a:pt x="12059" y="19327"/>
                </a:lnTo>
                <a:lnTo>
                  <a:pt x="12055" y="19314"/>
                </a:lnTo>
                <a:lnTo>
                  <a:pt x="12055" y="19310"/>
                </a:lnTo>
                <a:lnTo>
                  <a:pt x="12056" y="19305"/>
                </a:lnTo>
                <a:lnTo>
                  <a:pt x="12058" y="19300"/>
                </a:lnTo>
                <a:cubicBezTo>
                  <a:pt x="12059" y="19299"/>
                  <a:pt x="12060" y="19299"/>
                  <a:pt x="12061" y="19297"/>
                </a:cubicBezTo>
                <a:lnTo>
                  <a:pt x="12061" y="19297"/>
                </a:lnTo>
                <a:lnTo>
                  <a:pt x="12064" y="19298"/>
                </a:lnTo>
                <a:cubicBezTo>
                  <a:pt x="12065" y="19299"/>
                  <a:pt x="12066" y="19299"/>
                  <a:pt x="12067" y="19298"/>
                </a:cubicBezTo>
                <a:lnTo>
                  <a:pt x="12073" y="19297"/>
                </a:lnTo>
                <a:cubicBezTo>
                  <a:pt x="12073" y="19297"/>
                  <a:pt x="12074" y="19297"/>
                  <a:pt x="12074" y="19297"/>
                </a:cubicBezTo>
                <a:lnTo>
                  <a:pt x="12086" y="19289"/>
                </a:lnTo>
                <a:lnTo>
                  <a:pt x="12088" y="19289"/>
                </a:lnTo>
                <a:lnTo>
                  <a:pt x="12096" y="19292"/>
                </a:lnTo>
                <a:cubicBezTo>
                  <a:pt x="12097" y="19292"/>
                  <a:pt x="12098" y="19292"/>
                  <a:pt x="12098" y="19292"/>
                </a:cubicBezTo>
                <a:lnTo>
                  <a:pt x="12106" y="19290"/>
                </a:lnTo>
                <a:lnTo>
                  <a:pt x="12112" y="19295"/>
                </a:lnTo>
                <a:lnTo>
                  <a:pt x="12122" y="19308"/>
                </a:lnTo>
                <a:lnTo>
                  <a:pt x="12129" y="19314"/>
                </a:lnTo>
                <a:lnTo>
                  <a:pt x="12137" y="19318"/>
                </a:lnTo>
                <a:lnTo>
                  <a:pt x="12157" y="19323"/>
                </a:lnTo>
                <a:lnTo>
                  <a:pt x="12165" y="19328"/>
                </a:lnTo>
                <a:lnTo>
                  <a:pt x="12170" y="19336"/>
                </a:lnTo>
                <a:lnTo>
                  <a:pt x="12175" y="19351"/>
                </a:lnTo>
                <a:lnTo>
                  <a:pt x="12181" y="19363"/>
                </a:lnTo>
                <a:cubicBezTo>
                  <a:pt x="12182" y="19364"/>
                  <a:pt x="12182" y="19364"/>
                  <a:pt x="12183" y="19365"/>
                </a:cubicBezTo>
                <a:lnTo>
                  <a:pt x="12187" y="19369"/>
                </a:lnTo>
                <a:lnTo>
                  <a:pt x="12191" y="19372"/>
                </a:lnTo>
                <a:lnTo>
                  <a:pt x="12193" y="19374"/>
                </a:lnTo>
                <a:lnTo>
                  <a:pt x="12195" y="19381"/>
                </a:lnTo>
                <a:lnTo>
                  <a:pt x="12197" y="19386"/>
                </a:lnTo>
                <a:cubicBezTo>
                  <a:pt x="12197" y="19388"/>
                  <a:pt x="12198" y="19390"/>
                  <a:pt x="12200" y="19390"/>
                </a:cubicBezTo>
                <a:lnTo>
                  <a:pt x="12205" y="19392"/>
                </a:lnTo>
                <a:cubicBezTo>
                  <a:pt x="12206" y="19392"/>
                  <a:pt x="12206" y="19392"/>
                  <a:pt x="12207" y="19392"/>
                </a:cubicBezTo>
                <a:lnTo>
                  <a:pt x="12217" y="19389"/>
                </a:lnTo>
                <a:cubicBezTo>
                  <a:pt x="12218" y="19389"/>
                  <a:pt x="12219" y="19388"/>
                  <a:pt x="12219" y="19387"/>
                </a:cubicBezTo>
                <a:lnTo>
                  <a:pt x="12228" y="19379"/>
                </a:lnTo>
                <a:cubicBezTo>
                  <a:pt x="12229" y="19377"/>
                  <a:pt x="12230" y="19374"/>
                  <a:pt x="12230" y="19372"/>
                </a:cubicBezTo>
                <a:lnTo>
                  <a:pt x="12227" y="19361"/>
                </a:lnTo>
                <a:cubicBezTo>
                  <a:pt x="12227" y="19360"/>
                  <a:pt x="12226" y="19359"/>
                  <a:pt x="12226" y="19358"/>
                </a:cubicBezTo>
                <a:lnTo>
                  <a:pt x="12211" y="19339"/>
                </a:lnTo>
                <a:lnTo>
                  <a:pt x="12197" y="19313"/>
                </a:lnTo>
                <a:lnTo>
                  <a:pt x="12188" y="19301"/>
                </a:lnTo>
                <a:cubicBezTo>
                  <a:pt x="12187" y="19300"/>
                  <a:pt x="12186" y="19299"/>
                  <a:pt x="12184" y="19299"/>
                </a:cubicBezTo>
                <a:lnTo>
                  <a:pt x="12180" y="19299"/>
                </a:lnTo>
                <a:lnTo>
                  <a:pt x="12178" y="19291"/>
                </a:lnTo>
                <a:cubicBezTo>
                  <a:pt x="12177" y="19290"/>
                  <a:pt x="12177" y="19289"/>
                  <a:pt x="12176" y="19289"/>
                </a:cubicBezTo>
                <a:lnTo>
                  <a:pt x="12174" y="19286"/>
                </a:lnTo>
                <a:cubicBezTo>
                  <a:pt x="12174" y="19285"/>
                  <a:pt x="12173" y="19285"/>
                  <a:pt x="12172" y="19285"/>
                </a:cubicBezTo>
                <a:lnTo>
                  <a:pt x="12164" y="19282"/>
                </a:lnTo>
                <a:lnTo>
                  <a:pt x="12161" y="19280"/>
                </a:lnTo>
                <a:cubicBezTo>
                  <a:pt x="12160" y="19279"/>
                  <a:pt x="12158" y="19279"/>
                  <a:pt x="12156" y="19280"/>
                </a:cubicBezTo>
                <a:lnTo>
                  <a:pt x="12153" y="19281"/>
                </a:lnTo>
                <a:lnTo>
                  <a:pt x="12150" y="19280"/>
                </a:lnTo>
                <a:lnTo>
                  <a:pt x="12144" y="19272"/>
                </a:lnTo>
                <a:lnTo>
                  <a:pt x="12138" y="19254"/>
                </a:lnTo>
                <a:lnTo>
                  <a:pt x="12133" y="19246"/>
                </a:lnTo>
                <a:cubicBezTo>
                  <a:pt x="12132" y="19245"/>
                  <a:pt x="12130" y="19244"/>
                  <a:pt x="12129" y="19244"/>
                </a:cubicBezTo>
                <a:lnTo>
                  <a:pt x="12124" y="19245"/>
                </a:lnTo>
                <a:cubicBezTo>
                  <a:pt x="12122" y="19245"/>
                  <a:pt x="12120" y="19247"/>
                  <a:pt x="12119" y="19249"/>
                </a:cubicBezTo>
                <a:cubicBezTo>
                  <a:pt x="12119" y="19251"/>
                  <a:pt x="12119" y="19252"/>
                  <a:pt x="12119" y="19254"/>
                </a:cubicBezTo>
                <a:cubicBezTo>
                  <a:pt x="12118" y="19256"/>
                  <a:pt x="12119" y="19258"/>
                  <a:pt x="12120" y="19260"/>
                </a:cubicBezTo>
                <a:lnTo>
                  <a:pt x="12123" y="19268"/>
                </a:lnTo>
                <a:lnTo>
                  <a:pt x="12124" y="19271"/>
                </a:lnTo>
                <a:lnTo>
                  <a:pt x="12119" y="19272"/>
                </a:lnTo>
                <a:cubicBezTo>
                  <a:pt x="12119" y="19272"/>
                  <a:pt x="12118" y="19272"/>
                  <a:pt x="12118" y="19272"/>
                </a:cubicBezTo>
                <a:lnTo>
                  <a:pt x="12117" y="19272"/>
                </a:lnTo>
                <a:lnTo>
                  <a:pt x="12108" y="19270"/>
                </a:lnTo>
                <a:lnTo>
                  <a:pt x="12107" y="19269"/>
                </a:lnTo>
                <a:cubicBezTo>
                  <a:pt x="12107" y="19268"/>
                  <a:pt x="12106" y="19268"/>
                  <a:pt x="12106" y="19268"/>
                </a:cubicBezTo>
                <a:lnTo>
                  <a:pt x="12098" y="19263"/>
                </a:lnTo>
                <a:lnTo>
                  <a:pt x="12087" y="19243"/>
                </a:lnTo>
                <a:lnTo>
                  <a:pt x="12086" y="19234"/>
                </a:lnTo>
                <a:lnTo>
                  <a:pt x="12087" y="19229"/>
                </a:lnTo>
                <a:lnTo>
                  <a:pt x="12088" y="19228"/>
                </a:lnTo>
                <a:lnTo>
                  <a:pt x="12104" y="19225"/>
                </a:lnTo>
                <a:cubicBezTo>
                  <a:pt x="12105" y="19225"/>
                  <a:pt x="12105" y="19224"/>
                  <a:pt x="12106" y="19224"/>
                </a:cubicBezTo>
                <a:lnTo>
                  <a:pt x="12108" y="19222"/>
                </a:lnTo>
                <a:cubicBezTo>
                  <a:pt x="12109" y="19221"/>
                  <a:pt x="12110" y="19219"/>
                  <a:pt x="12110" y="19217"/>
                </a:cubicBezTo>
                <a:lnTo>
                  <a:pt x="12110" y="19212"/>
                </a:lnTo>
                <a:cubicBezTo>
                  <a:pt x="12110" y="19211"/>
                  <a:pt x="12109" y="19210"/>
                  <a:pt x="12108" y="19208"/>
                </a:cubicBezTo>
                <a:lnTo>
                  <a:pt x="12104" y="19204"/>
                </a:lnTo>
                <a:lnTo>
                  <a:pt x="12103" y="19200"/>
                </a:lnTo>
                <a:cubicBezTo>
                  <a:pt x="12102" y="19197"/>
                  <a:pt x="12099" y="19195"/>
                  <a:pt x="12096" y="19196"/>
                </a:cubicBezTo>
                <a:lnTo>
                  <a:pt x="12092" y="19198"/>
                </a:lnTo>
                <a:lnTo>
                  <a:pt x="12089" y="19198"/>
                </a:lnTo>
                <a:lnTo>
                  <a:pt x="12087" y="19197"/>
                </a:lnTo>
                <a:lnTo>
                  <a:pt x="12079" y="19188"/>
                </a:lnTo>
                <a:cubicBezTo>
                  <a:pt x="12079" y="19188"/>
                  <a:pt x="12079" y="19188"/>
                  <a:pt x="12079" y="19187"/>
                </a:cubicBezTo>
                <a:lnTo>
                  <a:pt x="12077" y="19182"/>
                </a:lnTo>
                <a:lnTo>
                  <a:pt x="12073" y="19172"/>
                </a:lnTo>
                <a:lnTo>
                  <a:pt x="12069" y="19165"/>
                </a:lnTo>
                <a:cubicBezTo>
                  <a:pt x="12069" y="19164"/>
                  <a:pt x="12068" y="19164"/>
                  <a:pt x="12068" y="19163"/>
                </a:cubicBezTo>
                <a:lnTo>
                  <a:pt x="12064" y="19160"/>
                </a:lnTo>
                <a:cubicBezTo>
                  <a:pt x="12064" y="19160"/>
                  <a:pt x="12063" y="19159"/>
                  <a:pt x="12063" y="19159"/>
                </a:cubicBezTo>
                <a:lnTo>
                  <a:pt x="12059" y="19157"/>
                </a:lnTo>
                <a:lnTo>
                  <a:pt x="12056" y="19153"/>
                </a:lnTo>
                <a:lnTo>
                  <a:pt x="12054" y="19147"/>
                </a:lnTo>
                <a:lnTo>
                  <a:pt x="12055" y="19139"/>
                </a:lnTo>
                <a:lnTo>
                  <a:pt x="12058" y="19134"/>
                </a:lnTo>
                <a:lnTo>
                  <a:pt x="12062" y="19129"/>
                </a:lnTo>
                <a:lnTo>
                  <a:pt x="12066" y="19125"/>
                </a:lnTo>
                <a:lnTo>
                  <a:pt x="12080" y="19119"/>
                </a:lnTo>
                <a:lnTo>
                  <a:pt x="12086" y="19117"/>
                </a:lnTo>
                <a:lnTo>
                  <a:pt x="12093" y="19119"/>
                </a:lnTo>
                <a:lnTo>
                  <a:pt x="12122" y="19139"/>
                </a:lnTo>
                <a:lnTo>
                  <a:pt x="12133" y="19142"/>
                </a:lnTo>
                <a:lnTo>
                  <a:pt x="12144" y="19143"/>
                </a:lnTo>
                <a:cubicBezTo>
                  <a:pt x="12144" y="19143"/>
                  <a:pt x="12145" y="19143"/>
                  <a:pt x="12146" y="19143"/>
                </a:cubicBezTo>
                <a:lnTo>
                  <a:pt x="12155" y="19140"/>
                </a:lnTo>
                <a:cubicBezTo>
                  <a:pt x="12155" y="19140"/>
                  <a:pt x="12155" y="19140"/>
                  <a:pt x="12156" y="19140"/>
                </a:cubicBezTo>
                <a:lnTo>
                  <a:pt x="12214" y="19096"/>
                </a:lnTo>
                <a:cubicBezTo>
                  <a:pt x="12215" y="19095"/>
                  <a:pt x="12216" y="19093"/>
                  <a:pt x="12216" y="19090"/>
                </a:cubicBezTo>
                <a:cubicBezTo>
                  <a:pt x="12216" y="19088"/>
                  <a:pt x="12215" y="19086"/>
                  <a:pt x="12213" y="19085"/>
                </a:cubicBezTo>
                <a:cubicBezTo>
                  <a:pt x="12214" y="19084"/>
                  <a:pt x="12214" y="19083"/>
                  <a:pt x="12214" y="19081"/>
                </a:cubicBezTo>
                <a:lnTo>
                  <a:pt x="12214" y="19078"/>
                </a:lnTo>
                <a:cubicBezTo>
                  <a:pt x="12214" y="19077"/>
                  <a:pt x="12214" y="19075"/>
                  <a:pt x="12214" y="19074"/>
                </a:cubicBezTo>
                <a:lnTo>
                  <a:pt x="12212" y="19072"/>
                </a:lnTo>
                <a:lnTo>
                  <a:pt x="12223" y="19061"/>
                </a:lnTo>
                <a:cubicBezTo>
                  <a:pt x="12223" y="19061"/>
                  <a:pt x="12223" y="19060"/>
                  <a:pt x="12223" y="19060"/>
                </a:cubicBezTo>
                <a:lnTo>
                  <a:pt x="12228" y="19051"/>
                </a:lnTo>
                <a:lnTo>
                  <a:pt x="12231" y="19049"/>
                </a:lnTo>
                <a:lnTo>
                  <a:pt x="12236" y="19048"/>
                </a:lnTo>
                <a:lnTo>
                  <a:pt x="12240" y="19051"/>
                </a:lnTo>
                <a:cubicBezTo>
                  <a:pt x="12243" y="19052"/>
                  <a:pt x="12245" y="19051"/>
                  <a:pt x="12246" y="19048"/>
                </a:cubicBezTo>
                <a:lnTo>
                  <a:pt x="12248" y="19046"/>
                </a:lnTo>
                <a:lnTo>
                  <a:pt x="12250" y="19045"/>
                </a:lnTo>
                <a:cubicBezTo>
                  <a:pt x="12251" y="19045"/>
                  <a:pt x="12252" y="19044"/>
                  <a:pt x="12253" y="19043"/>
                </a:cubicBezTo>
                <a:lnTo>
                  <a:pt x="12263" y="19046"/>
                </a:lnTo>
                <a:lnTo>
                  <a:pt x="12263" y="19047"/>
                </a:lnTo>
                <a:cubicBezTo>
                  <a:pt x="12263" y="19047"/>
                  <a:pt x="12264" y="19048"/>
                  <a:pt x="12264" y="19049"/>
                </a:cubicBezTo>
                <a:lnTo>
                  <a:pt x="12265" y="19054"/>
                </a:lnTo>
                <a:cubicBezTo>
                  <a:pt x="12265" y="19055"/>
                  <a:pt x="12266" y="19055"/>
                  <a:pt x="12266" y="19056"/>
                </a:cubicBezTo>
                <a:lnTo>
                  <a:pt x="12269" y="19059"/>
                </a:lnTo>
                <a:cubicBezTo>
                  <a:pt x="12269" y="19059"/>
                  <a:pt x="12270" y="19059"/>
                  <a:pt x="12270" y="19060"/>
                </a:cubicBezTo>
                <a:cubicBezTo>
                  <a:pt x="12270" y="19062"/>
                  <a:pt x="12270" y="19064"/>
                  <a:pt x="12271" y="19065"/>
                </a:cubicBezTo>
                <a:lnTo>
                  <a:pt x="12274" y="19070"/>
                </a:lnTo>
                <a:lnTo>
                  <a:pt x="12278" y="19082"/>
                </a:lnTo>
                <a:cubicBezTo>
                  <a:pt x="12279" y="19085"/>
                  <a:pt x="12281" y="19085"/>
                  <a:pt x="12283" y="19085"/>
                </a:cubicBezTo>
                <a:lnTo>
                  <a:pt x="12285" y="19085"/>
                </a:lnTo>
                <a:cubicBezTo>
                  <a:pt x="12286" y="19085"/>
                  <a:pt x="12288" y="19085"/>
                  <a:pt x="12289" y="19083"/>
                </a:cubicBezTo>
                <a:lnTo>
                  <a:pt x="12292" y="19078"/>
                </a:lnTo>
                <a:lnTo>
                  <a:pt x="12294" y="19079"/>
                </a:lnTo>
                <a:cubicBezTo>
                  <a:pt x="12294" y="19079"/>
                  <a:pt x="12294" y="19079"/>
                  <a:pt x="12294" y="19080"/>
                </a:cubicBezTo>
                <a:cubicBezTo>
                  <a:pt x="12294" y="19082"/>
                  <a:pt x="12295" y="19085"/>
                  <a:pt x="12296" y="19085"/>
                </a:cubicBezTo>
                <a:lnTo>
                  <a:pt x="12301" y="19088"/>
                </a:lnTo>
                <a:cubicBezTo>
                  <a:pt x="12301" y="19088"/>
                  <a:pt x="12302" y="19089"/>
                  <a:pt x="12303" y="19089"/>
                </a:cubicBezTo>
                <a:lnTo>
                  <a:pt x="12308" y="19088"/>
                </a:lnTo>
                <a:cubicBezTo>
                  <a:pt x="12309" y="19088"/>
                  <a:pt x="12310" y="19088"/>
                  <a:pt x="12310" y="19088"/>
                </a:cubicBezTo>
                <a:lnTo>
                  <a:pt x="12317" y="19084"/>
                </a:lnTo>
                <a:lnTo>
                  <a:pt x="12325" y="19087"/>
                </a:lnTo>
                <a:cubicBezTo>
                  <a:pt x="12327" y="19088"/>
                  <a:pt x="12328" y="19088"/>
                  <a:pt x="12330" y="19086"/>
                </a:cubicBezTo>
                <a:lnTo>
                  <a:pt x="12339" y="19077"/>
                </a:lnTo>
                <a:lnTo>
                  <a:pt x="12346" y="19064"/>
                </a:lnTo>
                <a:lnTo>
                  <a:pt x="12351" y="19060"/>
                </a:lnTo>
                <a:lnTo>
                  <a:pt x="12355" y="19057"/>
                </a:lnTo>
                <a:lnTo>
                  <a:pt x="12363" y="19052"/>
                </a:lnTo>
                <a:lnTo>
                  <a:pt x="12365" y="19051"/>
                </a:lnTo>
                <a:lnTo>
                  <a:pt x="12369" y="19051"/>
                </a:lnTo>
                <a:lnTo>
                  <a:pt x="12374" y="19051"/>
                </a:lnTo>
                <a:cubicBezTo>
                  <a:pt x="12375" y="19051"/>
                  <a:pt x="12377" y="19049"/>
                  <a:pt x="12377" y="19048"/>
                </a:cubicBezTo>
                <a:lnTo>
                  <a:pt x="12379" y="19045"/>
                </a:lnTo>
                <a:cubicBezTo>
                  <a:pt x="12380" y="19043"/>
                  <a:pt x="12381" y="19042"/>
                  <a:pt x="12381" y="19039"/>
                </a:cubicBezTo>
                <a:lnTo>
                  <a:pt x="12381" y="19039"/>
                </a:lnTo>
                <a:lnTo>
                  <a:pt x="12384" y="19035"/>
                </a:lnTo>
                <a:lnTo>
                  <a:pt x="12389" y="19029"/>
                </a:lnTo>
                <a:cubicBezTo>
                  <a:pt x="12391" y="19028"/>
                  <a:pt x="12391" y="19026"/>
                  <a:pt x="12391" y="19024"/>
                </a:cubicBezTo>
                <a:lnTo>
                  <a:pt x="12391" y="19022"/>
                </a:lnTo>
                <a:lnTo>
                  <a:pt x="12407" y="19022"/>
                </a:lnTo>
                <a:cubicBezTo>
                  <a:pt x="12407" y="19023"/>
                  <a:pt x="12406" y="19024"/>
                  <a:pt x="12406" y="19025"/>
                </a:cubicBezTo>
                <a:lnTo>
                  <a:pt x="12405" y="19028"/>
                </a:lnTo>
                <a:cubicBezTo>
                  <a:pt x="12405" y="19029"/>
                  <a:pt x="12405" y="19029"/>
                  <a:pt x="12405" y="19030"/>
                </a:cubicBezTo>
                <a:lnTo>
                  <a:pt x="12404" y="19035"/>
                </a:lnTo>
                <a:cubicBezTo>
                  <a:pt x="12404" y="19037"/>
                  <a:pt x="12405" y="19039"/>
                  <a:pt x="12406" y="19040"/>
                </a:cubicBezTo>
                <a:lnTo>
                  <a:pt x="12407" y="19042"/>
                </a:lnTo>
                <a:cubicBezTo>
                  <a:pt x="12407" y="19043"/>
                  <a:pt x="12409" y="19043"/>
                  <a:pt x="12410" y="19043"/>
                </a:cubicBezTo>
                <a:lnTo>
                  <a:pt x="12419" y="19050"/>
                </a:lnTo>
                <a:cubicBezTo>
                  <a:pt x="12419" y="19050"/>
                  <a:pt x="12419" y="19051"/>
                  <a:pt x="12420" y="19051"/>
                </a:cubicBezTo>
                <a:lnTo>
                  <a:pt x="12436" y="19054"/>
                </a:lnTo>
                <a:cubicBezTo>
                  <a:pt x="12437" y="19056"/>
                  <a:pt x="12439" y="19057"/>
                  <a:pt x="12441" y="19057"/>
                </a:cubicBezTo>
                <a:lnTo>
                  <a:pt x="12442" y="19057"/>
                </a:lnTo>
                <a:cubicBezTo>
                  <a:pt x="12443" y="19057"/>
                  <a:pt x="12445" y="19057"/>
                  <a:pt x="12446" y="19056"/>
                </a:cubicBezTo>
                <a:lnTo>
                  <a:pt x="12452" y="19047"/>
                </a:lnTo>
                <a:lnTo>
                  <a:pt x="12459" y="19051"/>
                </a:lnTo>
                <a:lnTo>
                  <a:pt x="12469" y="19060"/>
                </a:lnTo>
                <a:lnTo>
                  <a:pt x="12478" y="19065"/>
                </a:lnTo>
                <a:cubicBezTo>
                  <a:pt x="12479" y="19066"/>
                  <a:pt x="12480" y="19066"/>
                  <a:pt x="12480" y="19066"/>
                </a:cubicBezTo>
                <a:lnTo>
                  <a:pt x="12495" y="19069"/>
                </a:lnTo>
                <a:lnTo>
                  <a:pt x="12502" y="19076"/>
                </a:lnTo>
                <a:cubicBezTo>
                  <a:pt x="12502" y="19076"/>
                  <a:pt x="12502" y="19076"/>
                  <a:pt x="12502" y="19077"/>
                </a:cubicBezTo>
                <a:lnTo>
                  <a:pt x="12507" y="19080"/>
                </a:lnTo>
                <a:cubicBezTo>
                  <a:pt x="12508" y="19080"/>
                  <a:pt x="12509" y="19080"/>
                  <a:pt x="12509" y="19081"/>
                </a:cubicBezTo>
                <a:lnTo>
                  <a:pt x="12516" y="19083"/>
                </a:lnTo>
                <a:cubicBezTo>
                  <a:pt x="12517" y="19083"/>
                  <a:pt x="12519" y="19083"/>
                  <a:pt x="12520" y="19082"/>
                </a:cubicBezTo>
                <a:lnTo>
                  <a:pt x="12527" y="19079"/>
                </a:lnTo>
                <a:lnTo>
                  <a:pt x="12536" y="19081"/>
                </a:lnTo>
                <a:lnTo>
                  <a:pt x="12547" y="19085"/>
                </a:lnTo>
                <a:lnTo>
                  <a:pt x="12558" y="19089"/>
                </a:lnTo>
                <a:cubicBezTo>
                  <a:pt x="12558" y="19089"/>
                  <a:pt x="12558" y="19089"/>
                  <a:pt x="12559" y="19089"/>
                </a:cubicBezTo>
                <a:lnTo>
                  <a:pt x="12575" y="19086"/>
                </a:lnTo>
                <a:lnTo>
                  <a:pt x="12577" y="19087"/>
                </a:lnTo>
                <a:lnTo>
                  <a:pt x="12579" y="19089"/>
                </a:lnTo>
                <a:cubicBezTo>
                  <a:pt x="12580" y="19089"/>
                  <a:pt x="12581" y="19089"/>
                  <a:pt x="12582" y="19090"/>
                </a:cubicBezTo>
                <a:lnTo>
                  <a:pt x="12594" y="19090"/>
                </a:lnTo>
                <a:lnTo>
                  <a:pt x="12598" y="19091"/>
                </a:lnTo>
                <a:cubicBezTo>
                  <a:pt x="12599" y="19092"/>
                  <a:pt x="12601" y="19092"/>
                  <a:pt x="12602" y="19091"/>
                </a:cubicBezTo>
                <a:lnTo>
                  <a:pt x="12606" y="19089"/>
                </a:lnTo>
                <a:lnTo>
                  <a:pt x="12612" y="19091"/>
                </a:lnTo>
                <a:lnTo>
                  <a:pt x="12618" y="19096"/>
                </a:lnTo>
                <a:lnTo>
                  <a:pt x="12621" y="19101"/>
                </a:lnTo>
                <a:cubicBezTo>
                  <a:pt x="12621" y="19101"/>
                  <a:pt x="12621" y="19101"/>
                  <a:pt x="12622" y="19102"/>
                </a:cubicBezTo>
                <a:lnTo>
                  <a:pt x="12622" y="19102"/>
                </a:lnTo>
                <a:cubicBezTo>
                  <a:pt x="12622" y="19105"/>
                  <a:pt x="12623" y="19107"/>
                  <a:pt x="12625" y="19108"/>
                </a:cubicBezTo>
                <a:lnTo>
                  <a:pt x="12628" y="19110"/>
                </a:lnTo>
                <a:lnTo>
                  <a:pt x="12629" y="19122"/>
                </a:lnTo>
                <a:cubicBezTo>
                  <a:pt x="12629" y="19123"/>
                  <a:pt x="12630" y="19124"/>
                  <a:pt x="12630" y="19124"/>
                </a:cubicBezTo>
                <a:lnTo>
                  <a:pt x="12631" y="19127"/>
                </a:lnTo>
                <a:cubicBezTo>
                  <a:pt x="12630" y="19127"/>
                  <a:pt x="12630" y="19128"/>
                  <a:pt x="12629" y="19129"/>
                </a:cubicBezTo>
                <a:cubicBezTo>
                  <a:pt x="12629" y="19131"/>
                  <a:pt x="12629" y="19133"/>
                  <a:pt x="12630" y="19135"/>
                </a:cubicBezTo>
                <a:lnTo>
                  <a:pt x="12633" y="19140"/>
                </a:lnTo>
                <a:lnTo>
                  <a:pt x="12635" y="19148"/>
                </a:lnTo>
                <a:lnTo>
                  <a:pt x="12636" y="19155"/>
                </a:lnTo>
                <a:lnTo>
                  <a:pt x="12634" y="19160"/>
                </a:lnTo>
                <a:cubicBezTo>
                  <a:pt x="12634" y="19161"/>
                  <a:pt x="12634" y="19163"/>
                  <a:pt x="12634" y="19165"/>
                </a:cubicBezTo>
                <a:lnTo>
                  <a:pt x="12636" y="19170"/>
                </a:lnTo>
                <a:lnTo>
                  <a:pt x="12638" y="19179"/>
                </a:lnTo>
                <a:lnTo>
                  <a:pt x="12640" y="19185"/>
                </a:lnTo>
                <a:cubicBezTo>
                  <a:pt x="12641" y="19186"/>
                  <a:pt x="12641" y="19188"/>
                  <a:pt x="12642" y="19188"/>
                </a:cubicBezTo>
                <a:lnTo>
                  <a:pt x="12646" y="19191"/>
                </a:lnTo>
                <a:cubicBezTo>
                  <a:pt x="12646" y="19191"/>
                  <a:pt x="12647" y="19191"/>
                  <a:pt x="12648" y="19191"/>
                </a:cubicBezTo>
                <a:lnTo>
                  <a:pt x="12655" y="19193"/>
                </a:lnTo>
                <a:lnTo>
                  <a:pt x="12701" y="19194"/>
                </a:lnTo>
                <a:cubicBezTo>
                  <a:pt x="12701" y="19194"/>
                  <a:pt x="12702" y="19193"/>
                  <a:pt x="12703" y="19193"/>
                </a:cubicBezTo>
                <a:lnTo>
                  <a:pt x="12715" y="19188"/>
                </a:lnTo>
                <a:lnTo>
                  <a:pt x="12718" y="19188"/>
                </a:lnTo>
                <a:lnTo>
                  <a:pt x="12723" y="19191"/>
                </a:lnTo>
                <a:cubicBezTo>
                  <a:pt x="12724" y="19192"/>
                  <a:pt x="12726" y="19193"/>
                  <a:pt x="12727" y="19192"/>
                </a:cubicBezTo>
                <a:lnTo>
                  <a:pt x="12732" y="19190"/>
                </a:lnTo>
                <a:lnTo>
                  <a:pt x="12735" y="19187"/>
                </a:lnTo>
                <a:lnTo>
                  <a:pt x="12737" y="19186"/>
                </a:lnTo>
                <a:lnTo>
                  <a:pt x="12742" y="19187"/>
                </a:lnTo>
                <a:lnTo>
                  <a:pt x="12749" y="19194"/>
                </a:lnTo>
                <a:cubicBezTo>
                  <a:pt x="12751" y="19195"/>
                  <a:pt x="12753" y="19195"/>
                  <a:pt x="12754" y="19194"/>
                </a:cubicBezTo>
                <a:lnTo>
                  <a:pt x="12773" y="19180"/>
                </a:lnTo>
                <a:lnTo>
                  <a:pt x="12778" y="19178"/>
                </a:lnTo>
                <a:lnTo>
                  <a:pt x="12795" y="19178"/>
                </a:lnTo>
                <a:cubicBezTo>
                  <a:pt x="12795" y="19178"/>
                  <a:pt x="12796" y="19178"/>
                  <a:pt x="12796" y="19178"/>
                </a:cubicBezTo>
                <a:lnTo>
                  <a:pt x="12801" y="19175"/>
                </a:lnTo>
                <a:lnTo>
                  <a:pt x="12806" y="19172"/>
                </a:lnTo>
                <a:lnTo>
                  <a:pt x="12820" y="19170"/>
                </a:lnTo>
                <a:lnTo>
                  <a:pt x="12827" y="19187"/>
                </a:lnTo>
                <a:lnTo>
                  <a:pt x="12825" y="19191"/>
                </a:lnTo>
                <a:lnTo>
                  <a:pt x="12820" y="19197"/>
                </a:lnTo>
                <a:lnTo>
                  <a:pt x="12815" y="19200"/>
                </a:lnTo>
                <a:lnTo>
                  <a:pt x="12811" y="19197"/>
                </a:lnTo>
                <a:cubicBezTo>
                  <a:pt x="12809" y="19196"/>
                  <a:pt x="12807" y="19197"/>
                  <a:pt x="12805" y="19199"/>
                </a:cubicBezTo>
                <a:lnTo>
                  <a:pt x="12801" y="19204"/>
                </a:lnTo>
                <a:lnTo>
                  <a:pt x="12796" y="19214"/>
                </a:lnTo>
                <a:lnTo>
                  <a:pt x="12794" y="19217"/>
                </a:lnTo>
                <a:lnTo>
                  <a:pt x="12792" y="19218"/>
                </a:lnTo>
                <a:lnTo>
                  <a:pt x="12782" y="19217"/>
                </a:lnTo>
                <a:cubicBezTo>
                  <a:pt x="12781" y="19216"/>
                  <a:pt x="12780" y="19216"/>
                  <a:pt x="12780" y="19217"/>
                </a:cubicBezTo>
                <a:lnTo>
                  <a:pt x="12772" y="19219"/>
                </a:lnTo>
                <a:lnTo>
                  <a:pt x="12764" y="19224"/>
                </a:lnTo>
                <a:lnTo>
                  <a:pt x="12756" y="19230"/>
                </a:lnTo>
                <a:lnTo>
                  <a:pt x="12746" y="19242"/>
                </a:lnTo>
                <a:lnTo>
                  <a:pt x="12732" y="19248"/>
                </a:lnTo>
                <a:cubicBezTo>
                  <a:pt x="12732" y="19248"/>
                  <a:pt x="12731" y="19249"/>
                  <a:pt x="12730" y="19250"/>
                </a:cubicBezTo>
                <a:lnTo>
                  <a:pt x="12719" y="19262"/>
                </a:lnTo>
                <a:lnTo>
                  <a:pt x="12707" y="19272"/>
                </a:lnTo>
                <a:cubicBezTo>
                  <a:pt x="12706" y="19272"/>
                  <a:pt x="12706" y="19273"/>
                  <a:pt x="12705" y="19274"/>
                </a:cubicBezTo>
                <a:lnTo>
                  <a:pt x="12703" y="19279"/>
                </a:lnTo>
                <a:lnTo>
                  <a:pt x="12701" y="19280"/>
                </a:lnTo>
                <a:cubicBezTo>
                  <a:pt x="12700" y="19280"/>
                  <a:pt x="12700" y="19279"/>
                  <a:pt x="12699" y="19280"/>
                </a:cubicBezTo>
                <a:lnTo>
                  <a:pt x="12686" y="19286"/>
                </a:lnTo>
                <a:cubicBezTo>
                  <a:pt x="12686" y="19286"/>
                  <a:pt x="12685" y="19286"/>
                  <a:pt x="12685" y="19287"/>
                </a:cubicBezTo>
                <a:lnTo>
                  <a:pt x="12683" y="19289"/>
                </a:lnTo>
                <a:lnTo>
                  <a:pt x="12682" y="19290"/>
                </a:lnTo>
                <a:cubicBezTo>
                  <a:pt x="12681" y="19290"/>
                  <a:pt x="12681" y="19290"/>
                  <a:pt x="12680" y="19291"/>
                </a:cubicBezTo>
                <a:lnTo>
                  <a:pt x="12676" y="19296"/>
                </a:lnTo>
                <a:lnTo>
                  <a:pt x="12674" y="19300"/>
                </a:lnTo>
                <a:cubicBezTo>
                  <a:pt x="12672" y="19302"/>
                  <a:pt x="12673" y="19306"/>
                  <a:pt x="12674" y="19308"/>
                </a:cubicBezTo>
                <a:lnTo>
                  <a:pt x="12675" y="19310"/>
                </a:lnTo>
                <a:cubicBezTo>
                  <a:pt x="12675" y="19310"/>
                  <a:pt x="12675" y="19310"/>
                  <a:pt x="12676" y="19310"/>
                </a:cubicBezTo>
                <a:cubicBezTo>
                  <a:pt x="12675" y="19311"/>
                  <a:pt x="12675" y="19313"/>
                  <a:pt x="12675" y="19314"/>
                </a:cubicBezTo>
                <a:cubicBezTo>
                  <a:pt x="12675" y="19316"/>
                  <a:pt x="12676" y="19318"/>
                  <a:pt x="12677" y="19319"/>
                </a:cubicBezTo>
                <a:lnTo>
                  <a:pt x="12684" y="19326"/>
                </a:lnTo>
                <a:lnTo>
                  <a:pt x="12688" y="19332"/>
                </a:lnTo>
                <a:lnTo>
                  <a:pt x="12688" y="19341"/>
                </a:lnTo>
                <a:lnTo>
                  <a:pt x="12686" y="19354"/>
                </a:lnTo>
                <a:lnTo>
                  <a:pt x="12674" y="19374"/>
                </a:lnTo>
                <a:lnTo>
                  <a:pt x="12671" y="19387"/>
                </a:lnTo>
                <a:lnTo>
                  <a:pt x="12669" y="19394"/>
                </a:lnTo>
                <a:lnTo>
                  <a:pt x="12665" y="19398"/>
                </a:lnTo>
                <a:lnTo>
                  <a:pt x="12661" y="19407"/>
                </a:lnTo>
                <a:cubicBezTo>
                  <a:pt x="12661" y="19407"/>
                  <a:pt x="12660" y="19408"/>
                  <a:pt x="12660" y="19408"/>
                </a:cubicBezTo>
                <a:lnTo>
                  <a:pt x="12660" y="19413"/>
                </a:lnTo>
                <a:cubicBezTo>
                  <a:pt x="12659" y="19415"/>
                  <a:pt x="12660" y="19418"/>
                  <a:pt x="12662" y="19420"/>
                </a:cubicBezTo>
                <a:lnTo>
                  <a:pt x="12664" y="19421"/>
                </a:lnTo>
                <a:cubicBezTo>
                  <a:pt x="12665" y="19422"/>
                  <a:pt x="12667" y="19423"/>
                  <a:pt x="12668" y="19423"/>
                </a:cubicBezTo>
                <a:lnTo>
                  <a:pt x="12672" y="19422"/>
                </a:lnTo>
                <a:lnTo>
                  <a:pt x="12686" y="19416"/>
                </a:lnTo>
                <a:lnTo>
                  <a:pt x="12690" y="19412"/>
                </a:lnTo>
                <a:lnTo>
                  <a:pt x="12697" y="19404"/>
                </a:lnTo>
                <a:lnTo>
                  <a:pt x="12707" y="19397"/>
                </a:lnTo>
                <a:lnTo>
                  <a:pt x="12721" y="19381"/>
                </a:lnTo>
                <a:lnTo>
                  <a:pt x="12721" y="19385"/>
                </a:lnTo>
                <a:lnTo>
                  <a:pt x="12720" y="19387"/>
                </a:lnTo>
                <a:lnTo>
                  <a:pt x="12719" y="19387"/>
                </a:lnTo>
                <a:cubicBezTo>
                  <a:pt x="12717" y="19387"/>
                  <a:pt x="12716" y="19388"/>
                  <a:pt x="12715" y="19389"/>
                </a:cubicBezTo>
                <a:cubicBezTo>
                  <a:pt x="12714" y="19390"/>
                  <a:pt x="12713" y="19392"/>
                  <a:pt x="12713" y="19395"/>
                </a:cubicBezTo>
                <a:cubicBezTo>
                  <a:pt x="12713" y="19395"/>
                  <a:pt x="12713" y="19397"/>
                  <a:pt x="12713" y="19397"/>
                </a:cubicBezTo>
                <a:lnTo>
                  <a:pt x="12713" y="19398"/>
                </a:lnTo>
                <a:lnTo>
                  <a:pt x="12712" y="19399"/>
                </a:lnTo>
                <a:cubicBezTo>
                  <a:pt x="12712" y="19400"/>
                  <a:pt x="12712" y="19401"/>
                  <a:pt x="12712" y="19402"/>
                </a:cubicBezTo>
                <a:lnTo>
                  <a:pt x="12712" y="19406"/>
                </a:lnTo>
                <a:lnTo>
                  <a:pt x="12711" y="19408"/>
                </a:lnTo>
                <a:lnTo>
                  <a:pt x="12700" y="19424"/>
                </a:lnTo>
                <a:lnTo>
                  <a:pt x="12690" y="19430"/>
                </a:lnTo>
                <a:lnTo>
                  <a:pt x="12688" y="19432"/>
                </a:lnTo>
                <a:lnTo>
                  <a:pt x="12677" y="19428"/>
                </a:lnTo>
                <a:cubicBezTo>
                  <a:pt x="12675" y="19427"/>
                  <a:pt x="12673" y="19427"/>
                  <a:pt x="12671" y="19429"/>
                </a:cubicBezTo>
                <a:lnTo>
                  <a:pt x="12669" y="19432"/>
                </a:lnTo>
                <a:cubicBezTo>
                  <a:pt x="12669" y="19432"/>
                  <a:pt x="12668" y="19433"/>
                  <a:pt x="12668" y="19433"/>
                </a:cubicBezTo>
                <a:lnTo>
                  <a:pt x="12659" y="19458"/>
                </a:lnTo>
                <a:cubicBezTo>
                  <a:pt x="12659" y="19458"/>
                  <a:pt x="12659" y="19459"/>
                  <a:pt x="12658" y="19459"/>
                </a:cubicBezTo>
                <a:lnTo>
                  <a:pt x="12658" y="19463"/>
                </a:lnTo>
                <a:cubicBezTo>
                  <a:pt x="12658" y="19464"/>
                  <a:pt x="12658" y="19464"/>
                  <a:pt x="12658" y="19465"/>
                </a:cubicBezTo>
                <a:lnTo>
                  <a:pt x="12660" y="19477"/>
                </a:lnTo>
                <a:lnTo>
                  <a:pt x="12660" y="19479"/>
                </a:lnTo>
                <a:lnTo>
                  <a:pt x="12656" y="19497"/>
                </a:lnTo>
                <a:lnTo>
                  <a:pt x="12655" y="19502"/>
                </a:lnTo>
                <a:cubicBezTo>
                  <a:pt x="12654" y="19504"/>
                  <a:pt x="12655" y="19506"/>
                  <a:pt x="12655" y="19508"/>
                </a:cubicBezTo>
                <a:cubicBezTo>
                  <a:pt x="12656" y="19509"/>
                  <a:pt x="12657" y="19511"/>
                  <a:pt x="12658" y="19511"/>
                </a:cubicBezTo>
                <a:lnTo>
                  <a:pt x="12659" y="19511"/>
                </a:lnTo>
                <a:lnTo>
                  <a:pt x="12658" y="19520"/>
                </a:lnTo>
                <a:lnTo>
                  <a:pt x="12658" y="19528"/>
                </a:lnTo>
                <a:lnTo>
                  <a:pt x="12657" y="19530"/>
                </a:lnTo>
                <a:cubicBezTo>
                  <a:pt x="12656" y="19531"/>
                  <a:pt x="12655" y="19532"/>
                  <a:pt x="12655" y="19534"/>
                </a:cubicBezTo>
                <a:lnTo>
                  <a:pt x="12655" y="19537"/>
                </a:lnTo>
                <a:cubicBezTo>
                  <a:pt x="12655" y="19538"/>
                  <a:pt x="12655" y="19539"/>
                  <a:pt x="12655" y="19539"/>
                </a:cubicBezTo>
                <a:lnTo>
                  <a:pt x="12656" y="19547"/>
                </a:lnTo>
                <a:lnTo>
                  <a:pt x="12660" y="19557"/>
                </a:lnTo>
                <a:lnTo>
                  <a:pt x="12661" y="19560"/>
                </a:lnTo>
                <a:lnTo>
                  <a:pt x="12660" y="19580"/>
                </a:lnTo>
                <a:lnTo>
                  <a:pt x="12658" y="19588"/>
                </a:lnTo>
                <a:lnTo>
                  <a:pt x="12650" y="19598"/>
                </a:lnTo>
                <a:cubicBezTo>
                  <a:pt x="12649" y="19599"/>
                  <a:pt x="12649" y="19600"/>
                  <a:pt x="12648" y="19602"/>
                </a:cubicBezTo>
                <a:lnTo>
                  <a:pt x="12645" y="19621"/>
                </a:lnTo>
                <a:lnTo>
                  <a:pt x="12638" y="19643"/>
                </a:lnTo>
                <a:cubicBezTo>
                  <a:pt x="12638" y="19644"/>
                  <a:pt x="12638" y="19645"/>
                  <a:pt x="12638" y="19646"/>
                </a:cubicBezTo>
                <a:lnTo>
                  <a:pt x="12639" y="19655"/>
                </a:lnTo>
                <a:cubicBezTo>
                  <a:pt x="12639" y="19657"/>
                  <a:pt x="12641" y="19659"/>
                  <a:pt x="12642" y="19660"/>
                </a:cubicBezTo>
                <a:lnTo>
                  <a:pt x="12652" y="19666"/>
                </a:lnTo>
                <a:cubicBezTo>
                  <a:pt x="12652" y="19666"/>
                  <a:pt x="12653" y="19666"/>
                  <a:pt x="12654" y="19666"/>
                </a:cubicBezTo>
                <a:lnTo>
                  <a:pt x="12665" y="19666"/>
                </a:lnTo>
                <a:lnTo>
                  <a:pt x="12682" y="19661"/>
                </a:lnTo>
                <a:lnTo>
                  <a:pt x="12683" y="19662"/>
                </a:lnTo>
                <a:cubicBezTo>
                  <a:pt x="12684" y="19662"/>
                  <a:pt x="12684" y="19663"/>
                  <a:pt x="12685" y="19663"/>
                </a:cubicBezTo>
                <a:lnTo>
                  <a:pt x="12686" y="19664"/>
                </a:lnTo>
                <a:cubicBezTo>
                  <a:pt x="12688" y="19665"/>
                  <a:pt x="12692" y="19663"/>
                  <a:pt x="12693" y="19660"/>
                </a:cubicBezTo>
                <a:lnTo>
                  <a:pt x="12694" y="19657"/>
                </a:lnTo>
                <a:lnTo>
                  <a:pt x="12695" y="19657"/>
                </a:lnTo>
                <a:cubicBezTo>
                  <a:pt x="12695" y="19657"/>
                  <a:pt x="12696" y="19657"/>
                  <a:pt x="12697" y="19657"/>
                </a:cubicBezTo>
                <a:lnTo>
                  <a:pt x="12698" y="19655"/>
                </a:lnTo>
                <a:lnTo>
                  <a:pt x="12700" y="19654"/>
                </a:lnTo>
                <a:lnTo>
                  <a:pt x="12713" y="19657"/>
                </a:lnTo>
                <a:lnTo>
                  <a:pt x="12716" y="19657"/>
                </a:lnTo>
                <a:cubicBezTo>
                  <a:pt x="12717" y="19657"/>
                  <a:pt x="12718" y="19657"/>
                  <a:pt x="12719" y="19657"/>
                </a:cubicBezTo>
                <a:lnTo>
                  <a:pt x="12730" y="19648"/>
                </a:lnTo>
                <a:lnTo>
                  <a:pt x="12731" y="19648"/>
                </a:lnTo>
                <a:cubicBezTo>
                  <a:pt x="12733" y="19648"/>
                  <a:pt x="12734" y="19647"/>
                  <a:pt x="12735" y="19645"/>
                </a:cubicBezTo>
                <a:lnTo>
                  <a:pt x="12737" y="19643"/>
                </a:lnTo>
                <a:lnTo>
                  <a:pt x="12740" y="19641"/>
                </a:lnTo>
                <a:lnTo>
                  <a:pt x="12826" y="19621"/>
                </a:lnTo>
                <a:lnTo>
                  <a:pt x="12830" y="19625"/>
                </a:lnTo>
                <a:cubicBezTo>
                  <a:pt x="12832" y="19626"/>
                  <a:pt x="12834" y="19627"/>
                  <a:pt x="12836" y="19626"/>
                </a:cubicBezTo>
                <a:lnTo>
                  <a:pt x="12841" y="19623"/>
                </a:lnTo>
                <a:cubicBezTo>
                  <a:pt x="12841" y="19623"/>
                  <a:pt x="12841" y="19622"/>
                  <a:pt x="12842" y="19622"/>
                </a:cubicBezTo>
                <a:lnTo>
                  <a:pt x="12846" y="19617"/>
                </a:lnTo>
                <a:lnTo>
                  <a:pt x="12849" y="19615"/>
                </a:lnTo>
                <a:lnTo>
                  <a:pt x="12854" y="19616"/>
                </a:lnTo>
                <a:lnTo>
                  <a:pt x="12856" y="19617"/>
                </a:lnTo>
                <a:lnTo>
                  <a:pt x="12856" y="19626"/>
                </a:lnTo>
                <a:lnTo>
                  <a:pt x="12853" y="19642"/>
                </a:lnTo>
                <a:lnTo>
                  <a:pt x="12853" y="19644"/>
                </a:lnTo>
                <a:lnTo>
                  <a:pt x="12841" y="19649"/>
                </a:lnTo>
                <a:cubicBezTo>
                  <a:pt x="12840" y="19649"/>
                  <a:pt x="12840" y="19650"/>
                  <a:pt x="12839" y="19650"/>
                </a:cubicBezTo>
                <a:lnTo>
                  <a:pt x="12836" y="19654"/>
                </a:lnTo>
                <a:cubicBezTo>
                  <a:pt x="12834" y="19656"/>
                  <a:pt x="12833" y="19660"/>
                  <a:pt x="12834" y="19662"/>
                </a:cubicBezTo>
                <a:lnTo>
                  <a:pt x="12834" y="19663"/>
                </a:lnTo>
                <a:lnTo>
                  <a:pt x="12825" y="19664"/>
                </a:lnTo>
                <a:cubicBezTo>
                  <a:pt x="12824" y="19664"/>
                  <a:pt x="12822" y="19665"/>
                  <a:pt x="12822" y="19666"/>
                </a:cubicBezTo>
                <a:cubicBezTo>
                  <a:pt x="12821" y="19668"/>
                  <a:pt x="12821" y="19670"/>
                  <a:pt x="12821" y="19672"/>
                </a:cubicBezTo>
                <a:lnTo>
                  <a:pt x="12820" y="19682"/>
                </a:lnTo>
                <a:cubicBezTo>
                  <a:pt x="12820" y="19683"/>
                  <a:pt x="12821" y="19683"/>
                  <a:pt x="12821" y="19684"/>
                </a:cubicBezTo>
                <a:lnTo>
                  <a:pt x="12799" y="19705"/>
                </a:lnTo>
                <a:cubicBezTo>
                  <a:pt x="12799" y="19706"/>
                  <a:pt x="12798" y="19706"/>
                  <a:pt x="12798" y="19707"/>
                </a:cubicBezTo>
                <a:lnTo>
                  <a:pt x="12794" y="19714"/>
                </a:lnTo>
                <a:lnTo>
                  <a:pt x="12793" y="19716"/>
                </a:lnTo>
                <a:cubicBezTo>
                  <a:pt x="12793" y="19715"/>
                  <a:pt x="12792" y="19715"/>
                  <a:pt x="12792" y="19715"/>
                </a:cubicBezTo>
                <a:lnTo>
                  <a:pt x="12789" y="19712"/>
                </a:lnTo>
                <a:cubicBezTo>
                  <a:pt x="12788" y="19711"/>
                  <a:pt x="12786" y="19712"/>
                  <a:pt x="12785" y="19712"/>
                </a:cubicBezTo>
                <a:lnTo>
                  <a:pt x="12782" y="19714"/>
                </a:lnTo>
                <a:cubicBezTo>
                  <a:pt x="12781" y="19715"/>
                  <a:pt x="12780" y="19715"/>
                  <a:pt x="12779" y="19717"/>
                </a:cubicBezTo>
                <a:lnTo>
                  <a:pt x="12777" y="19721"/>
                </a:lnTo>
                <a:cubicBezTo>
                  <a:pt x="12777" y="19721"/>
                  <a:pt x="12777" y="19722"/>
                  <a:pt x="12777" y="19723"/>
                </a:cubicBezTo>
                <a:lnTo>
                  <a:pt x="12776" y="19729"/>
                </a:lnTo>
                <a:lnTo>
                  <a:pt x="12774" y="19731"/>
                </a:lnTo>
                <a:cubicBezTo>
                  <a:pt x="12773" y="19733"/>
                  <a:pt x="12772" y="19735"/>
                  <a:pt x="12773" y="19737"/>
                </a:cubicBezTo>
                <a:cubicBezTo>
                  <a:pt x="12773" y="19739"/>
                  <a:pt x="12774" y="19741"/>
                  <a:pt x="12776" y="19742"/>
                </a:cubicBezTo>
                <a:lnTo>
                  <a:pt x="12781" y="19744"/>
                </a:lnTo>
                <a:cubicBezTo>
                  <a:pt x="12781" y="19744"/>
                  <a:pt x="12782" y="19745"/>
                  <a:pt x="12782" y="19745"/>
                </a:cubicBezTo>
                <a:lnTo>
                  <a:pt x="12789" y="19746"/>
                </a:lnTo>
                <a:lnTo>
                  <a:pt x="12800" y="19745"/>
                </a:lnTo>
                <a:lnTo>
                  <a:pt x="12801" y="19746"/>
                </a:lnTo>
                <a:lnTo>
                  <a:pt x="12803" y="19757"/>
                </a:lnTo>
                <a:lnTo>
                  <a:pt x="12805" y="19764"/>
                </a:lnTo>
                <a:lnTo>
                  <a:pt x="12805" y="19767"/>
                </a:lnTo>
                <a:cubicBezTo>
                  <a:pt x="12805" y="19768"/>
                  <a:pt x="12805" y="19770"/>
                  <a:pt x="12806" y="19772"/>
                </a:cubicBezTo>
                <a:lnTo>
                  <a:pt x="12810" y="19778"/>
                </a:lnTo>
                <a:lnTo>
                  <a:pt x="12816" y="19783"/>
                </a:lnTo>
                <a:lnTo>
                  <a:pt x="12825" y="19789"/>
                </a:lnTo>
                <a:lnTo>
                  <a:pt x="12827" y="19791"/>
                </a:lnTo>
                <a:lnTo>
                  <a:pt x="12834" y="19802"/>
                </a:lnTo>
                <a:lnTo>
                  <a:pt x="12839" y="19813"/>
                </a:lnTo>
                <a:lnTo>
                  <a:pt x="12841" y="19817"/>
                </a:lnTo>
                <a:lnTo>
                  <a:pt x="12836" y="19818"/>
                </a:lnTo>
                <a:lnTo>
                  <a:pt x="12830" y="19823"/>
                </a:lnTo>
                <a:lnTo>
                  <a:pt x="12823" y="19830"/>
                </a:lnTo>
                <a:lnTo>
                  <a:pt x="12820" y="19835"/>
                </a:lnTo>
                <a:cubicBezTo>
                  <a:pt x="12818" y="19837"/>
                  <a:pt x="12818" y="19840"/>
                  <a:pt x="12819" y="19842"/>
                </a:cubicBezTo>
                <a:cubicBezTo>
                  <a:pt x="12819" y="19843"/>
                  <a:pt x="12820" y="19844"/>
                  <a:pt x="12821" y="19844"/>
                </a:cubicBezTo>
                <a:cubicBezTo>
                  <a:pt x="12820" y="19846"/>
                  <a:pt x="12820" y="19847"/>
                  <a:pt x="12820" y="19848"/>
                </a:cubicBezTo>
                <a:lnTo>
                  <a:pt x="12820" y="19859"/>
                </a:lnTo>
                <a:cubicBezTo>
                  <a:pt x="12820" y="19860"/>
                  <a:pt x="12819" y="19861"/>
                  <a:pt x="12820" y="19861"/>
                </a:cubicBezTo>
                <a:lnTo>
                  <a:pt x="12822" y="19870"/>
                </a:lnTo>
                <a:cubicBezTo>
                  <a:pt x="12823" y="19872"/>
                  <a:pt x="12823" y="19873"/>
                  <a:pt x="12824" y="19873"/>
                </a:cubicBezTo>
                <a:lnTo>
                  <a:pt x="12830" y="19878"/>
                </a:lnTo>
                <a:lnTo>
                  <a:pt x="12832" y="19880"/>
                </a:lnTo>
                <a:lnTo>
                  <a:pt x="12835" y="19886"/>
                </a:lnTo>
                <a:cubicBezTo>
                  <a:pt x="12835" y="19887"/>
                  <a:pt x="12836" y="19887"/>
                  <a:pt x="12837" y="19887"/>
                </a:cubicBezTo>
                <a:lnTo>
                  <a:pt x="12839" y="19889"/>
                </a:lnTo>
                <a:cubicBezTo>
                  <a:pt x="12840" y="19890"/>
                  <a:pt x="12842" y="19890"/>
                  <a:pt x="12843" y="19890"/>
                </a:cubicBezTo>
                <a:lnTo>
                  <a:pt x="12846" y="19889"/>
                </a:lnTo>
                <a:cubicBezTo>
                  <a:pt x="12847" y="19889"/>
                  <a:pt x="12847" y="19888"/>
                  <a:pt x="12848" y="19888"/>
                </a:cubicBezTo>
                <a:lnTo>
                  <a:pt x="12856" y="19882"/>
                </a:lnTo>
                <a:cubicBezTo>
                  <a:pt x="12857" y="19883"/>
                  <a:pt x="12858" y="19883"/>
                  <a:pt x="12860" y="19882"/>
                </a:cubicBezTo>
                <a:lnTo>
                  <a:pt x="12862" y="19882"/>
                </a:lnTo>
                <a:cubicBezTo>
                  <a:pt x="12862" y="19882"/>
                  <a:pt x="12863" y="19881"/>
                  <a:pt x="12864" y="19881"/>
                </a:cubicBezTo>
                <a:lnTo>
                  <a:pt x="12865" y="19882"/>
                </a:lnTo>
                <a:cubicBezTo>
                  <a:pt x="12866" y="19883"/>
                  <a:pt x="12866" y="19884"/>
                  <a:pt x="12867" y="19885"/>
                </a:cubicBezTo>
                <a:lnTo>
                  <a:pt x="12868" y="19886"/>
                </a:lnTo>
                <a:cubicBezTo>
                  <a:pt x="12869" y="19886"/>
                  <a:pt x="12870" y="19888"/>
                  <a:pt x="12871" y="19887"/>
                </a:cubicBezTo>
                <a:lnTo>
                  <a:pt x="12877" y="19887"/>
                </a:lnTo>
                <a:lnTo>
                  <a:pt x="12880" y="19886"/>
                </a:lnTo>
                <a:cubicBezTo>
                  <a:pt x="12881" y="19886"/>
                  <a:pt x="12881" y="19886"/>
                  <a:pt x="12881" y="19886"/>
                </a:cubicBezTo>
                <a:lnTo>
                  <a:pt x="12883" y="19883"/>
                </a:lnTo>
                <a:lnTo>
                  <a:pt x="12881" y="19890"/>
                </a:lnTo>
                <a:cubicBezTo>
                  <a:pt x="12881" y="19891"/>
                  <a:pt x="12881" y="19893"/>
                  <a:pt x="12881" y="19895"/>
                </a:cubicBezTo>
                <a:cubicBezTo>
                  <a:pt x="12879" y="19893"/>
                  <a:pt x="12876" y="19894"/>
                  <a:pt x="12875" y="19896"/>
                </a:cubicBezTo>
                <a:lnTo>
                  <a:pt x="12873" y="19899"/>
                </a:lnTo>
                <a:lnTo>
                  <a:pt x="12868" y="19903"/>
                </a:lnTo>
                <a:lnTo>
                  <a:pt x="12863" y="19905"/>
                </a:lnTo>
                <a:cubicBezTo>
                  <a:pt x="12862" y="19906"/>
                  <a:pt x="12861" y="19907"/>
                  <a:pt x="12860" y="19908"/>
                </a:cubicBezTo>
                <a:cubicBezTo>
                  <a:pt x="12860" y="19909"/>
                  <a:pt x="12860" y="19910"/>
                  <a:pt x="12860" y="19911"/>
                </a:cubicBezTo>
                <a:cubicBezTo>
                  <a:pt x="12859" y="19911"/>
                  <a:pt x="12858" y="19911"/>
                  <a:pt x="12858" y="19912"/>
                </a:cubicBezTo>
                <a:lnTo>
                  <a:pt x="12848" y="19917"/>
                </a:lnTo>
                <a:cubicBezTo>
                  <a:pt x="12846" y="19918"/>
                  <a:pt x="12845" y="19919"/>
                  <a:pt x="12844" y="19921"/>
                </a:cubicBezTo>
                <a:cubicBezTo>
                  <a:pt x="12844" y="19923"/>
                  <a:pt x="12845" y="19925"/>
                  <a:pt x="12846" y="19927"/>
                </a:cubicBezTo>
                <a:lnTo>
                  <a:pt x="12852" y="19940"/>
                </a:lnTo>
                <a:cubicBezTo>
                  <a:pt x="12852" y="19940"/>
                  <a:pt x="12851" y="19941"/>
                  <a:pt x="12851" y="19941"/>
                </a:cubicBezTo>
                <a:lnTo>
                  <a:pt x="12847" y="19945"/>
                </a:lnTo>
                <a:cubicBezTo>
                  <a:pt x="12846" y="19946"/>
                  <a:pt x="12845" y="19948"/>
                  <a:pt x="12845" y="19949"/>
                </a:cubicBezTo>
                <a:lnTo>
                  <a:pt x="12841" y="19945"/>
                </a:lnTo>
                <a:cubicBezTo>
                  <a:pt x="12840" y="19945"/>
                  <a:pt x="12839" y="19945"/>
                  <a:pt x="12838" y="19945"/>
                </a:cubicBezTo>
                <a:lnTo>
                  <a:pt x="12837" y="19945"/>
                </a:lnTo>
                <a:lnTo>
                  <a:pt x="12835" y="19945"/>
                </a:lnTo>
                <a:cubicBezTo>
                  <a:pt x="12834" y="19944"/>
                  <a:pt x="12834" y="19943"/>
                  <a:pt x="12833" y="19942"/>
                </a:cubicBezTo>
                <a:lnTo>
                  <a:pt x="12832" y="19941"/>
                </a:lnTo>
                <a:cubicBezTo>
                  <a:pt x="12830" y="19941"/>
                  <a:pt x="12829" y="19941"/>
                  <a:pt x="12827" y="19942"/>
                </a:cubicBezTo>
                <a:lnTo>
                  <a:pt x="12820" y="19948"/>
                </a:lnTo>
                <a:lnTo>
                  <a:pt x="12809" y="19951"/>
                </a:lnTo>
                <a:cubicBezTo>
                  <a:pt x="12808" y="19951"/>
                  <a:pt x="12808" y="19952"/>
                  <a:pt x="12807" y="19953"/>
                </a:cubicBezTo>
                <a:lnTo>
                  <a:pt x="12803" y="19956"/>
                </a:lnTo>
                <a:cubicBezTo>
                  <a:pt x="12801" y="19958"/>
                  <a:pt x="12799" y="19961"/>
                  <a:pt x="12800" y="19963"/>
                </a:cubicBezTo>
                <a:lnTo>
                  <a:pt x="12802" y="19972"/>
                </a:lnTo>
                <a:lnTo>
                  <a:pt x="12804" y="19978"/>
                </a:lnTo>
                <a:lnTo>
                  <a:pt x="12806" y="19980"/>
                </a:lnTo>
                <a:lnTo>
                  <a:pt x="12801" y="19985"/>
                </a:lnTo>
                <a:cubicBezTo>
                  <a:pt x="12800" y="19987"/>
                  <a:pt x="12800" y="19988"/>
                  <a:pt x="12800" y="19990"/>
                </a:cubicBezTo>
                <a:cubicBezTo>
                  <a:pt x="12800" y="19992"/>
                  <a:pt x="12801" y="19994"/>
                  <a:pt x="12802" y="19995"/>
                </a:cubicBezTo>
                <a:lnTo>
                  <a:pt x="12808" y="20000"/>
                </a:lnTo>
                <a:lnTo>
                  <a:pt x="12809" y="20001"/>
                </a:lnTo>
                <a:lnTo>
                  <a:pt x="12809" y="20001"/>
                </a:lnTo>
                <a:cubicBezTo>
                  <a:pt x="12808" y="20003"/>
                  <a:pt x="12808" y="20006"/>
                  <a:pt x="12810" y="20008"/>
                </a:cubicBezTo>
                <a:cubicBezTo>
                  <a:pt x="12811" y="20010"/>
                  <a:pt x="12812" y="20010"/>
                  <a:pt x="12814" y="20010"/>
                </a:cubicBezTo>
                <a:lnTo>
                  <a:pt x="12816" y="20009"/>
                </a:lnTo>
                <a:lnTo>
                  <a:pt x="12819" y="20010"/>
                </a:lnTo>
                <a:cubicBezTo>
                  <a:pt x="12819" y="20012"/>
                  <a:pt x="12819" y="20014"/>
                  <a:pt x="12820" y="20016"/>
                </a:cubicBezTo>
                <a:cubicBezTo>
                  <a:pt x="12821" y="20018"/>
                  <a:pt x="12822" y="20018"/>
                  <a:pt x="12823" y="20018"/>
                </a:cubicBezTo>
                <a:lnTo>
                  <a:pt x="12829" y="20018"/>
                </a:lnTo>
                <a:cubicBezTo>
                  <a:pt x="12829" y="20018"/>
                  <a:pt x="12830" y="20018"/>
                  <a:pt x="12831" y="20017"/>
                </a:cubicBezTo>
                <a:lnTo>
                  <a:pt x="12830" y="20025"/>
                </a:lnTo>
                <a:lnTo>
                  <a:pt x="12830" y="20028"/>
                </a:lnTo>
                <a:cubicBezTo>
                  <a:pt x="12829" y="20028"/>
                  <a:pt x="12827" y="20028"/>
                  <a:pt x="12826" y="20029"/>
                </a:cubicBezTo>
                <a:cubicBezTo>
                  <a:pt x="12824" y="20031"/>
                  <a:pt x="12823" y="20034"/>
                  <a:pt x="12825" y="20037"/>
                </a:cubicBezTo>
                <a:lnTo>
                  <a:pt x="12828" y="20044"/>
                </a:lnTo>
                <a:cubicBezTo>
                  <a:pt x="12828" y="20045"/>
                  <a:pt x="12829" y="20045"/>
                  <a:pt x="12829" y="20046"/>
                </a:cubicBezTo>
                <a:lnTo>
                  <a:pt x="12835" y="20052"/>
                </a:lnTo>
                <a:lnTo>
                  <a:pt x="12839" y="20055"/>
                </a:lnTo>
                <a:lnTo>
                  <a:pt x="12844" y="20056"/>
                </a:lnTo>
                <a:lnTo>
                  <a:pt x="12846" y="20058"/>
                </a:lnTo>
                <a:lnTo>
                  <a:pt x="12853" y="20073"/>
                </a:lnTo>
                <a:cubicBezTo>
                  <a:pt x="12854" y="20073"/>
                  <a:pt x="12854" y="20074"/>
                  <a:pt x="12855" y="20074"/>
                </a:cubicBezTo>
                <a:lnTo>
                  <a:pt x="12855" y="20075"/>
                </a:lnTo>
                <a:cubicBezTo>
                  <a:pt x="12854" y="20077"/>
                  <a:pt x="12854" y="20079"/>
                  <a:pt x="12855" y="20081"/>
                </a:cubicBezTo>
                <a:cubicBezTo>
                  <a:pt x="12855" y="20083"/>
                  <a:pt x="12857" y="20084"/>
                  <a:pt x="12859" y="20085"/>
                </a:cubicBezTo>
                <a:cubicBezTo>
                  <a:pt x="12860" y="20085"/>
                  <a:pt x="12861" y="20084"/>
                  <a:pt x="12862" y="20084"/>
                </a:cubicBezTo>
                <a:lnTo>
                  <a:pt x="12882" y="20073"/>
                </a:lnTo>
                <a:lnTo>
                  <a:pt x="12886" y="20073"/>
                </a:lnTo>
                <a:lnTo>
                  <a:pt x="12892" y="20076"/>
                </a:lnTo>
                <a:cubicBezTo>
                  <a:pt x="12893" y="20077"/>
                  <a:pt x="12895" y="20077"/>
                  <a:pt x="12896" y="20076"/>
                </a:cubicBezTo>
                <a:lnTo>
                  <a:pt x="12897" y="20076"/>
                </a:lnTo>
                <a:lnTo>
                  <a:pt x="12903" y="20077"/>
                </a:lnTo>
                <a:lnTo>
                  <a:pt x="12900" y="20081"/>
                </a:lnTo>
                <a:lnTo>
                  <a:pt x="12897" y="20084"/>
                </a:lnTo>
                <a:lnTo>
                  <a:pt x="12893" y="20081"/>
                </a:lnTo>
                <a:cubicBezTo>
                  <a:pt x="12892" y="20081"/>
                  <a:pt x="12890" y="20080"/>
                  <a:pt x="12889" y="20081"/>
                </a:cubicBezTo>
                <a:cubicBezTo>
                  <a:pt x="12888" y="20080"/>
                  <a:pt x="12887" y="20081"/>
                  <a:pt x="12886" y="20081"/>
                </a:cubicBezTo>
                <a:lnTo>
                  <a:pt x="12885" y="20082"/>
                </a:lnTo>
                <a:lnTo>
                  <a:pt x="12883" y="20081"/>
                </a:lnTo>
                <a:cubicBezTo>
                  <a:pt x="12883" y="20081"/>
                  <a:pt x="12882" y="20081"/>
                  <a:pt x="12881" y="20081"/>
                </a:cubicBezTo>
                <a:lnTo>
                  <a:pt x="12879" y="20081"/>
                </a:lnTo>
                <a:cubicBezTo>
                  <a:pt x="12878" y="20081"/>
                  <a:pt x="12877" y="20081"/>
                  <a:pt x="12876" y="20081"/>
                </a:cubicBezTo>
                <a:lnTo>
                  <a:pt x="12872" y="20085"/>
                </a:lnTo>
                <a:lnTo>
                  <a:pt x="12867" y="20088"/>
                </a:lnTo>
                <a:lnTo>
                  <a:pt x="12855" y="20094"/>
                </a:lnTo>
                <a:lnTo>
                  <a:pt x="12836" y="20098"/>
                </a:lnTo>
                <a:lnTo>
                  <a:pt x="12830" y="20099"/>
                </a:lnTo>
                <a:lnTo>
                  <a:pt x="12827" y="20102"/>
                </a:lnTo>
                <a:lnTo>
                  <a:pt x="12827" y="20101"/>
                </a:lnTo>
                <a:cubicBezTo>
                  <a:pt x="12826" y="20099"/>
                  <a:pt x="12825" y="20097"/>
                  <a:pt x="12823" y="20097"/>
                </a:cubicBezTo>
                <a:cubicBezTo>
                  <a:pt x="12822" y="20096"/>
                  <a:pt x="12821" y="20097"/>
                  <a:pt x="12820" y="20098"/>
                </a:cubicBezTo>
                <a:lnTo>
                  <a:pt x="12817" y="20087"/>
                </a:lnTo>
                <a:lnTo>
                  <a:pt x="12814" y="20080"/>
                </a:lnTo>
                <a:cubicBezTo>
                  <a:pt x="12814" y="20079"/>
                  <a:pt x="12814" y="20079"/>
                  <a:pt x="12813" y="20078"/>
                </a:cubicBezTo>
                <a:lnTo>
                  <a:pt x="12811" y="20074"/>
                </a:lnTo>
                <a:cubicBezTo>
                  <a:pt x="12810" y="20073"/>
                  <a:pt x="12808" y="20073"/>
                  <a:pt x="12807" y="20073"/>
                </a:cubicBezTo>
                <a:lnTo>
                  <a:pt x="12805" y="20073"/>
                </a:lnTo>
                <a:cubicBezTo>
                  <a:pt x="12804" y="20073"/>
                  <a:pt x="12803" y="20073"/>
                  <a:pt x="12802" y="20073"/>
                </a:cubicBezTo>
                <a:cubicBezTo>
                  <a:pt x="12800" y="20073"/>
                  <a:pt x="12799" y="20074"/>
                  <a:pt x="12797" y="20075"/>
                </a:cubicBezTo>
                <a:lnTo>
                  <a:pt x="12794" y="20079"/>
                </a:lnTo>
                <a:cubicBezTo>
                  <a:pt x="12793" y="20080"/>
                  <a:pt x="12793" y="20080"/>
                  <a:pt x="12792" y="20081"/>
                </a:cubicBezTo>
                <a:lnTo>
                  <a:pt x="12789" y="20090"/>
                </a:lnTo>
                <a:lnTo>
                  <a:pt x="12789" y="20096"/>
                </a:lnTo>
                <a:lnTo>
                  <a:pt x="12786" y="20088"/>
                </a:lnTo>
                <a:cubicBezTo>
                  <a:pt x="12786" y="20087"/>
                  <a:pt x="12785" y="20087"/>
                  <a:pt x="12785" y="20086"/>
                </a:cubicBezTo>
                <a:lnTo>
                  <a:pt x="12782" y="20081"/>
                </a:lnTo>
                <a:cubicBezTo>
                  <a:pt x="12782" y="20080"/>
                  <a:pt x="12781" y="20079"/>
                  <a:pt x="12780" y="20079"/>
                </a:cubicBezTo>
                <a:lnTo>
                  <a:pt x="12781" y="20077"/>
                </a:lnTo>
                <a:cubicBezTo>
                  <a:pt x="12781" y="20076"/>
                  <a:pt x="12782" y="20075"/>
                  <a:pt x="12782" y="20074"/>
                </a:cubicBezTo>
                <a:lnTo>
                  <a:pt x="12782" y="20073"/>
                </a:lnTo>
                <a:cubicBezTo>
                  <a:pt x="12783" y="20073"/>
                  <a:pt x="12785" y="20073"/>
                  <a:pt x="12786" y="20073"/>
                </a:cubicBezTo>
                <a:cubicBezTo>
                  <a:pt x="12786" y="20072"/>
                  <a:pt x="12788" y="20071"/>
                  <a:pt x="12788" y="20071"/>
                </a:cubicBezTo>
                <a:lnTo>
                  <a:pt x="12789" y="20069"/>
                </a:lnTo>
                <a:cubicBezTo>
                  <a:pt x="12791" y="20067"/>
                  <a:pt x="12792" y="20065"/>
                  <a:pt x="12791" y="20062"/>
                </a:cubicBezTo>
                <a:lnTo>
                  <a:pt x="12790" y="20059"/>
                </a:lnTo>
                <a:lnTo>
                  <a:pt x="12790" y="20057"/>
                </a:lnTo>
                <a:lnTo>
                  <a:pt x="12790" y="20051"/>
                </a:lnTo>
                <a:lnTo>
                  <a:pt x="12789" y="20046"/>
                </a:lnTo>
                <a:lnTo>
                  <a:pt x="12788" y="20041"/>
                </a:lnTo>
                <a:cubicBezTo>
                  <a:pt x="12788" y="20040"/>
                  <a:pt x="12787" y="20040"/>
                  <a:pt x="12787" y="20039"/>
                </a:cubicBezTo>
                <a:lnTo>
                  <a:pt x="12776" y="20023"/>
                </a:lnTo>
                <a:lnTo>
                  <a:pt x="12770" y="20013"/>
                </a:lnTo>
                <a:lnTo>
                  <a:pt x="12770" y="20007"/>
                </a:lnTo>
                <a:cubicBezTo>
                  <a:pt x="12769" y="20006"/>
                  <a:pt x="12769" y="20005"/>
                  <a:pt x="12768" y="20005"/>
                </a:cubicBezTo>
                <a:lnTo>
                  <a:pt x="12764" y="19997"/>
                </a:lnTo>
                <a:lnTo>
                  <a:pt x="12755" y="19984"/>
                </a:lnTo>
                <a:lnTo>
                  <a:pt x="12750" y="19979"/>
                </a:lnTo>
                <a:lnTo>
                  <a:pt x="12743" y="19975"/>
                </a:lnTo>
                <a:lnTo>
                  <a:pt x="12736" y="19973"/>
                </a:lnTo>
                <a:lnTo>
                  <a:pt x="12730" y="19972"/>
                </a:lnTo>
                <a:cubicBezTo>
                  <a:pt x="12729" y="19972"/>
                  <a:pt x="12728" y="19972"/>
                  <a:pt x="12728" y="19972"/>
                </a:cubicBezTo>
                <a:lnTo>
                  <a:pt x="12725" y="19973"/>
                </a:lnTo>
                <a:cubicBezTo>
                  <a:pt x="12725" y="19973"/>
                  <a:pt x="12724" y="19974"/>
                  <a:pt x="12724" y="19974"/>
                </a:cubicBezTo>
                <a:lnTo>
                  <a:pt x="12719" y="19977"/>
                </a:lnTo>
                <a:lnTo>
                  <a:pt x="12716" y="19978"/>
                </a:lnTo>
                <a:cubicBezTo>
                  <a:pt x="12716" y="19978"/>
                  <a:pt x="12715" y="19978"/>
                  <a:pt x="12714" y="19979"/>
                </a:cubicBezTo>
                <a:lnTo>
                  <a:pt x="12712" y="19980"/>
                </a:lnTo>
                <a:cubicBezTo>
                  <a:pt x="12711" y="19981"/>
                  <a:pt x="12710" y="19982"/>
                  <a:pt x="12710" y="19984"/>
                </a:cubicBezTo>
                <a:lnTo>
                  <a:pt x="12708" y="19990"/>
                </a:lnTo>
                <a:lnTo>
                  <a:pt x="12707" y="20002"/>
                </a:lnTo>
                <a:cubicBezTo>
                  <a:pt x="12707" y="20003"/>
                  <a:pt x="12708" y="20003"/>
                  <a:pt x="12708" y="20004"/>
                </a:cubicBezTo>
                <a:lnTo>
                  <a:pt x="12711" y="20017"/>
                </a:lnTo>
                <a:lnTo>
                  <a:pt x="12711" y="20019"/>
                </a:lnTo>
                <a:cubicBezTo>
                  <a:pt x="12710" y="20020"/>
                  <a:pt x="12710" y="20021"/>
                  <a:pt x="12711" y="20022"/>
                </a:cubicBezTo>
                <a:lnTo>
                  <a:pt x="12713" y="20034"/>
                </a:lnTo>
                <a:cubicBezTo>
                  <a:pt x="12712" y="20036"/>
                  <a:pt x="12713" y="20039"/>
                  <a:pt x="12714" y="20041"/>
                </a:cubicBezTo>
                <a:lnTo>
                  <a:pt x="12721" y="20054"/>
                </a:lnTo>
                <a:lnTo>
                  <a:pt x="12721" y="20056"/>
                </a:lnTo>
                <a:lnTo>
                  <a:pt x="12720" y="20061"/>
                </a:lnTo>
                <a:lnTo>
                  <a:pt x="12718" y="20064"/>
                </a:lnTo>
                <a:cubicBezTo>
                  <a:pt x="12718" y="20065"/>
                  <a:pt x="12718" y="20067"/>
                  <a:pt x="12718" y="20068"/>
                </a:cubicBezTo>
                <a:lnTo>
                  <a:pt x="12718" y="20070"/>
                </a:lnTo>
                <a:cubicBezTo>
                  <a:pt x="12717" y="20074"/>
                  <a:pt x="12719" y="20076"/>
                  <a:pt x="12722" y="20077"/>
                </a:cubicBezTo>
                <a:lnTo>
                  <a:pt x="12727" y="20077"/>
                </a:lnTo>
                <a:cubicBezTo>
                  <a:pt x="12728" y="20077"/>
                  <a:pt x="12729" y="20076"/>
                  <a:pt x="12730" y="20076"/>
                </a:cubicBezTo>
                <a:lnTo>
                  <a:pt x="12731" y="20075"/>
                </a:lnTo>
                <a:cubicBezTo>
                  <a:pt x="12732" y="20074"/>
                  <a:pt x="12733" y="20073"/>
                  <a:pt x="12733" y="20072"/>
                </a:cubicBezTo>
                <a:lnTo>
                  <a:pt x="12735" y="20070"/>
                </a:lnTo>
                <a:lnTo>
                  <a:pt x="12735" y="20071"/>
                </a:lnTo>
                <a:cubicBezTo>
                  <a:pt x="12736" y="20071"/>
                  <a:pt x="12737" y="20072"/>
                  <a:pt x="12737" y="20073"/>
                </a:cubicBezTo>
                <a:lnTo>
                  <a:pt x="12742" y="20074"/>
                </a:lnTo>
                <a:lnTo>
                  <a:pt x="12744" y="20078"/>
                </a:lnTo>
                <a:lnTo>
                  <a:pt x="12740" y="20076"/>
                </a:lnTo>
                <a:cubicBezTo>
                  <a:pt x="12739" y="20075"/>
                  <a:pt x="12737" y="20075"/>
                  <a:pt x="12736" y="20076"/>
                </a:cubicBezTo>
                <a:cubicBezTo>
                  <a:pt x="12734" y="20077"/>
                  <a:pt x="12733" y="20079"/>
                  <a:pt x="12733" y="20081"/>
                </a:cubicBezTo>
                <a:lnTo>
                  <a:pt x="12733" y="20085"/>
                </a:lnTo>
                <a:cubicBezTo>
                  <a:pt x="12733" y="20087"/>
                  <a:pt x="12734" y="20088"/>
                  <a:pt x="12735" y="20090"/>
                </a:cubicBezTo>
                <a:lnTo>
                  <a:pt x="12738" y="20093"/>
                </a:lnTo>
                <a:lnTo>
                  <a:pt x="12740" y="20098"/>
                </a:lnTo>
                <a:lnTo>
                  <a:pt x="12740" y="20102"/>
                </a:lnTo>
                <a:lnTo>
                  <a:pt x="12731" y="20110"/>
                </a:lnTo>
                <a:lnTo>
                  <a:pt x="12728" y="20111"/>
                </a:lnTo>
                <a:lnTo>
                  <a:pt x="12727" y="20111"/>
                </a:lnTo>
                <a:lnTo>
                  <a:pt x="12724" y="20109"/>
                </a:lnTo>
                <a:cubicBezTo>
                  <a:pt x="12722" y="20108"/>
                  <a:pt x="12720" y="20108"/>
                  <a:pt x="12719" y="20109"/>
                </a:cubicBezTo>
                <a:cubicBezTo>
                  <a:pt x="12717" y="20110"/>
                  <a:pt x="12716" y="20112"/>
                  <a:pt x="12716" y="20115"/>
                </a:cubicBezTo>
                <a:lnTo>
                  <a:pt x="12716" y="20117"/>
                </a:lnTo>
                <a:cubicBezTo>
                  <a:pt x="12716" y="20116"/>
                  <a:pt x="12715" y="20115"/>
                  <a:pt x="12714" y="20115"/>
                </a:cubicBezTo>
                <a:lnTo>
                  <a:pt x="12711" y="20114"/>
                </a:lnTo>
                <a:lnTo>
                  <a:pt x="12712" y="20112"/>
                </a:lnTo>
                <a:cubicBezTo>
                  <a:pt x="12712" y="20112"/>
                  <a:pt x="12712" y="20110"/>
                  <a:pt x="12712" y="20110"/>
                </a:cubicBezTo>
                <a:lnTo>
                  <a:pt x="12712" y="20104"/>
                </a:lnTo>
                <a:lnTo>
                  <a:pt x="12711" y="20099"/>
                </a:lnTo>
                <a:cubicBezTo>
                  <a:pt x="12710" y="20097"/>
                  <a:pt x="12709" y="20095"/>
                  <a:pt x="12707" y="20094"/>
                </a:cubicBezTo>
                <a:cubicBezTo>
                  <a:pt x="12706" y="20094"/>
                  <a:pt x="12704" y="20094"/>
                  <a:pt x="12702" y="20096"/>
                </a:cubicBezTo>
                <a:lnTo>
                  <a:pt x="12701" y="20098"/>
                </a:lnTo>
                <a:cubicBezTo>
                  <a:pt x="12700" y="20098"/>
                  <a:pt x="12699" y="20097"/>
                  <a:pt x="12698" y="20098"/>
                </a:cubicBezTo>
                <a:cubicBezTo>
                  <a:pt x="12697" y="20098"/>
                  <a:pt x="12695" y="20099"/>
                  <a:pt x="12695" y="20101"/>
                </a:cubicBezTo>
                <a:lnTo>
                  <a:pt x="12693" y="20105"/>
                </a:lnTo>
                <a:cubicBezTo>
                  <a:pt x="12692" y="20106"/>
                  <a:pt x="12692" y="20108"/>
                  <a:pt x="12692" y="20109"/>
                </a:cubicBezTo>
                <a:lnTo>
                  <a:pt x="12693" y="20117"/>
                </a:lnTo>
                <a:cubicBezTo>
                  <a:pt x="12693" y="20118"/>
                  <a:pt x="12693" y="20119"/>
                  <a:pt x="12694" y="20120"/>
                </a:cubicBezTo>
                <a:cubicBezTo>
                  <a:pt x="12693" y="20121"/>
                  <a:pt x="12692" y="20122"/>
                  <a:pt x="12692" y="20123"/>
                </a:cubicBezTo>
                <a:lnTo>
                  <a:pt x="12690" y="20128"/>
                </a:lnTo>
                <a:lnTo>
                  <a:pt x="12690" y="20130"/>
                </a:lnTo>
                <a:lnTo>
                  <a:pt x="12687" y="20128"/>
                </a:lnTo>
                <a:cubicBezTo>
                  <a:pt x="12686" y="20128"/>
                  <a:pt x="12685" y="20128"/>
                  <a:pt x="12683" y="20128"/>
                </a:cubicBezTo>
                <a:cubicBezTo>
                  <a:pt x="12682" y="20129"/>
                  <a:pt x="12680" y="20131"/>
                  <a:pt x="12680" y="20132"/>
                </a:cubicBezTo>
                <a:lnTo>
                  <a:pt x="12679" y="20139"/>
                </a:lnTo>
                <a:cubicBezTo>
                  <a:pt x="12679" y="20140"/>
                  <a:pt x="12679" y="20140"/>
                  <a:pt x="12679" y="20141"/>
                </a:cubicBezTo>
                <a:lnTo>
                  <a:pt x="12679" y="20145"/>
                </a:lnTo>
                <a:cubicBezTo>
                  <a:pt x="12680" y="20147"/>
                  <a:pt x="12681" y="20149"/>
                  <a:pt x="12683" y="20149"/>
                </a:cubicBezTo>
                <a:lnTo>
                  <a:pt x="12695" y="20153"/>
                </a:lnTo>
                <a:lnTo>
                  <a:pt x="12704" y="20164"/>
                </a:lnTo>
                <a:cubicBezTo>
                  <a:pt x="12705" y="20164"/>
                  <a:pt x="12705" y="20164"/>
                  <a:pt x="12706" y="20165"/>
                </a:cubicBezTo>
                <a:lnTo>
                  <a:pt x="12712" y="20167"/>
                </a:lnTo>
                <a:cubicBezTo>
                  <a:pt x="12714" y="20168"/>
                  <a:pt x="12714" y="20168"/>
                  <a:pt x="12716" y="20167"/>
                </a:cubicBezTo>
                <a:lnTo>
                  <a:pt x="12719" y="20166"/>
                </a:lnTo>
                <a:cubicBezTo>
                  <a:pt x="12719" y="20167"/>
                  <a:pt x="12719" y="20168"/>
                  <a:pt x="12719" y="20168"/>
                </a:cubicBezTo>
                <a:lnTo>
                  <a:pt x="12724" y="20174"/>
                </a:lnTo>
                <a:lnTo>
                  <a:pt x="12726" y="20176"/>
                </a:lnTo>
                <a:cubicBezTo>
                  <a:pt x="12727" y="20178"/>
                  <a:pt x="12728" y="20179"/>
                  <a:pt x="12730" y="20179"/>
                </a:cubicBezTo>
                <a:lnTo>
                  <a:pt x="12731" y="20179"/>
                </a:lnTo>
                <a:cubicBezTo>
                  <a:pt x="12733" y="20179"/>
                  <a:pt x="12734" y="20178"/>
                  <a:pt x="12735" y="20177"/>
                </a:cubicBezTo>
                <a:lnTo>
                  <a:pt x="12739" y="20182"/>
                </a:lnTo>
                <a:lnTo>
                  <a:pt x="12745" y="20188"/>
                </a:lnTo>
                <a:cubicBezTo>
                  <a:pt x="12747" y="20189"/>
                  <a:pt x="12748" y="20190"/>
                  <a:pt x="12749" y="20190"/>
                </a:cubicBezTo>
                <a:lnTo>
                  <a:pt x="12750" y="20191"/>
                </a:lnTo>
                <a:cubicBezTo>
                  <a:pt x="12750" y="20192"/>
                  <a:pt x="12750" y="20193"/>
                  <a:pt x="12750" y="20194"/>
                </a:cubicBezTo>
                <a:lnTo>
                  <a:pt x="12752" y="20198"/>
                </a:lnTo>
                <a:lnTo>
                  <a:pt x="12758" y="20206"/>
                </a:lnTo>
                <a:lnTo>
                  <a:pt x="12761" y="20209"/>
                </a:lnTo>
                <a:cubicBezTo>
                  <a:pt x="12762" y="20210"/>
                  <a:pt x="12764" y="20210"/>
                  <a:pt x="12766" y="20210"/>
                </a:cubicBezTo>
                <a:lnTo>
                  <a:pt x="12767" y="20210"/>
                </a:lnTo>
                <a:lnTo>
                  <a:pt x="12768" y="20212"/>
                </a:lnTo>
                <a:cubicBezTo>
                  <a:pt x="12768" y="20213"/>
                  <a:pt x="12769" y="20214"/>
                  <a:pt x="12770" y="20215"/>
                </a:cubicBezTo>
                <a:lnTo>
                  <a:pt x="12771" y="20217"/>
                </a:lnTo>
                <a:cubicBezTo>
                  <a:pt x="12772" y="20218"/>
                  <a:pt x="12775" y="20218"/>
                  <a:pt x="12777" y="20217"/>
                </a:cubicBezTo>
                <a:lnTo>
                  <a:pt x="12779" y="20216"/>
                </a:lnTo>
                <a:cubicBezTo>
                  <a:pt x="12780" y="20215"/>
                  <a:pt x="12782" y="20214"/>
                  <a:pt x="12782" y="20212"/>
                </a:cubicBezTo>
                <a:lnTo>
                  <a:pt x="12783" y="20208"/>
                </a:lnTo>
                <a:cubicBezTo>
                  <a:pt x="12783" y="20208"/>
                  <a:pt x="12783" y="20207"/>
                  <a:pt x="12783" y="20206"/>
                </a:cubicBezTo>
                <a:lnTo>
                  <a:pt x="12783" y="20203"/>
                </a:lnTo>
                <a:cubicBezTo>
                  <a:pt x="12785" y="20202"/>
                  <a:pt x="12786" y="20201"/>
                  <a:pt x="12786" y="20199"/>
                </a:cubicBezTo>
                <a:lnTo>
                  <a:pt x="12789" y="20176"/>
                </a:lnTo>
                <a:lnTo>
                  <a:pt x="12804" y="20176"/>
                </a:lnTo>
                <a:lnTo>
                  <a:pt x="12809" y="20174"/>
                </a:lnTo>
                <a:lnTo>
                  <a:pt x="12813" y="20173"/>
                </a:lnTo>
                <a:lnTo>
                  <a:pt x="12813" y="20173"/>
                </a:lnTo>
                <a:lnTo>
                  <a:pt x="12813" y="20182"/>
                </a:lnTo>
                <a:cubicBezTo>
                  <a:pt x="12813" y="20182"/>
                  <a:pt x="12813" y="20183"/>
                  <a:pt x="12813" y="20183"/>
                </a:cubicBezTo>
                <a:lnTo>
                  <a:pt x="12815" y="20189"/>
                </a:lnTo>
                <a:cubicBezTo>
                  <a:pt x="12815" y="20191"/>
                  <a:pt x="12816" y="20192"/>
                  <a:pt x="12817" y="20193"/>
                </a:cubicBezTo>
                <a:cubicBezTo>
                  <a:pt x="12818" y="20194"/>
                  <a:pt x="12820" y="20193"/>
                  <a:pt x="12822" y="20192"/>
                </a:cubicBezTo>
                <a:lnTo>
                  <a:pt x="12822" y="20192"/>
                </a:lnTo>
                <a:lnTo>
                  <a:pt x="12828" y="20199"/>
                </a:lnTo>
                <a:lnTo>
                  <a:pt x="12829" y="20203"/>
                </a:lnTo>
                <a:lnTo>
                  <a:pt x="12832" y="20212"/>
                </a:lnTo>
                <a:lnTo>
                  <a:pt x="12832" y="20217"/>
                </a:lnTo>
                <a:lnTo>
                  <a:pt x="12831" y="20221"/>
                </a:lnTo>
                <a:cubicBezTo>
                  <a:pt x="12831" y="20222"/>
                  <a:pt x="12830" y="20224"/>
                  <a:pt x="12831" y="20225"/>
                </a:cubicBezTo>
                <a:lnTo>
                  <a:pt x="12837" y="20240"/>
                </a:lnTo>
                <a:cubicBezTo>
                  <a:pt x="12837" y="20241"/>
                  <a:pt x="12838" y="20242"/>
                  <a:pt x="12838" y="20242"/>
                </a:cubicBezTo>
                <a:lnTo>
                  <a:pt x="12841" y="20244"/>
                </a:lnTo>
                <a:cubicBezTo>
                  <a:pt x="12842" y="20246"/>
                  <a:pt x="12844" y="20246"/>
                  <a:pt x="12846" y="20245"/>
                </a:cubicBezTo>
                <a:lnTo>
                  <a:pt x="12848" y="20243"/>
                </a:lnTo>
                <a:cubicBezTo>
                  <a:pt x="12849" y="20243"/>
                  <a:pt x="12850" y="20242"/>
                  <a:pt x="12850" y="20241"/>
                </a:cubicBezTo>
                <a:lnTo>
                  <a:pt x="12851" y="20237"/>
                </a:lnTo>
                <a:cubicBezTo>
                  <a:pt x="12852" y="20237"/>
                  <a:pt x="12852" y="20237"/>
                  <a:pt x="12852" y="20237"/>
                </a:cubicBezTo>
                <a:lnTo>
                  <a:pt x="12856" y="20234"/>
                </a:lnTo>
                <a:lnTo>
                  <a:pt x="12863" y="20233"/>
                </a:lnTo>
                <a:lnTo>
                  <a:pt x="12868" y="20234"/>
                </a:lnTo>
                <a:lnTo>
                  <a:pt x="12881" y="20240"/>
                </a:lnTo>
                <a:lnTo>
                  <a:pt x="12887" y="20241"/>
                </a:lnTo>
                <a:lnTo>
                  <a:pt x="12888" y="20247"/>
                </a:lnTo>
                <a:cubicBezTo>
                  <a:pt x="12889" y="20249"/>
                  <a:pt x="12889" y="20250"/>
                  <a:pt x="12890" y="20251"/>
                </a:cubicBezTo>
                <a:lnTo>
                  <a:pt x="12891" y="20252"/>
                </a:lnTo>
                <a:cubicBezTo>
                  <a:pt x="12892" y="20253"/>
                  <a:pt x="12893" y="20253"/>
                  <a:pt x="12893" y="20253"/>
                </a:cubicBezTo>
                <a:lnTo>
                  <a:pt x="12896" y="20254"/>
                </a:lnTo>
                <a:lnTo>
                  <a:pt x="12896" y="20254"/>
                </a:lnTo>
                <a:lnTo>
                  <a:pt x="12898" y="20254"/>
                </a:lnTo>
                <a:lnTo>
                  <a:pt x="12900" y="20259"/>
                </a:lnTo>
                <a:cubicBezTo>
                  <a:pt x="12901" y="20260"/>
                  <a:pt x="12901" y="20261"/>
                  <a:pt x="12902" y="20262"/>
                </a:cubicBezTo>
                <a:lnTo>
                  <a:pt x="12910" y="20265"/>
                </a:lnTo>
                <a:lnTo>
                  <a:pt x="12920" y="20267"/>
                </a:lnTo>
                <a:lnTo>
                  <a:pt x="12929" y="20267"/>
                </a:lnTo>
                <a:cubicBezTo>
                  <a:pt x="12929" y="20267"/>
                  <a:pt x="12930" y="20267"/>
                  <a:pt x="12931" y="20267"/>
                </a:cubicBezTo>
                <a:lnTo>
                  <a:pt x="12933" y="20266"/>
                </a:lnTo>
                <a:lnTo>
                  <a:pt x="12937" y="20275"/>
                </a:lnTo>
                <a:lnTo>
                  <a:pt x="12938" y="20280"/>
                </a:lnTo>
                <a:lnTo>
                  <a:pt x="12937" y="20281"/>
                </a:lnTo>
                <a:cubicBezTo>
                  <a:pt x="12935" y="20283"/>
                  <a:pt x="12935" y="20286"/>
                  <a:pt x="12936" y="20289"/>
                </a:cubicBezTo>
                <a:lnTo>
                  <a:pt x="12936" y="20291"/>
                </a:lnTo>
                <a:lnTo>
                  <a:pt x="12936" y="20293"/>
                </a:lnTo>
                <a:lnTo>
                  <a:pt x="12936" y="20297"/>
                </a:lnTo>
                <a:lnTo>
                  <a:pt x="12932" y="20302"/>
                </a:lnTo>
                <a:lnTo>
                  <a:pt x="12931" y="20304"/>
                </a:lnTo>
                <a:cubicBezTo>
                  <a:pt x="12930" y="20305"/>
                  <a:pt x="12930" y="20306"/>
                  <a:pt x="12930" y="20307"/>
                </a:cubicBezTo>
                <a:lnTo>
                  <a:pt x="12929" y="20315"/>
                </a:lnTo>
                <a:cubicBezTo>
                  <a:pt x="12929" y="20316"/>
                  <a:pt x="12930" y="20317"/>
                  <a:pt x="12930" y="20318"/>
                </a:cubicBezTo>
                <a:lnTo>
                  <a:pt x="12931" y="20323"/>
                </a:lnTo>
                <a:cubicBezTo>
                  <a:pt x="12932" y="20323"/>
                  <a:pt x="12932" y="20324"/>
                  <a:pt x="12932" y="20324"/>
                </a:cubicBezTo>
                <a:lnTo>
                  <a:pt x="12935" y="20330"/>
                </a:lnTo>
                <a:lnTo>
                  <a:pt x="12936" y="20332"/>
                </a:lnTo>
                <a:lnTo>
                  <a:pt x="12935" y="20348"/>
                </a:lnTo>
                <a:lnTo>
                  <a:pt x="12933" y="20352"/>
                </a:lnTo>
                <a:lnTo>
                  <a:pt x="12928" y="20361"/>
                </a:lnTo>
                <a:lnTo>
                  <a:pt x="12926" y="20363"/>
                </a:lnTo>
                <a:lnTo>
                  <a:pt x="12907" y="20372"/>
                </a:lnTo>
                <a:lnTo>
                  <a:pt x="12902" y="20373"/>
                </a:lnTo>
                <a:lnTo>
                  <a:pt x="12885" y="20371"/>
                </a:lnTo>
                <a:cubicBezTo>
                  <a:pt x="12885" y="20371"/>
                  <a:pt x="12884" y="20372"/>
                  <a:pt x="12884" y="20372"/>
                </a:cubicBezTo>
                <a:lnTo>
                  <a:pt x="12879" y="20373"/>
                </a:lnTo>
                <a:cubicBezTo>
                  <a:pt x="12878" y="20373"/>
                  <a:pt x="12876" y="20375"/>
                  <a:pt x="12875" y="20377"/>
                </a:cubicBezTo>
                <a:lnTo>
                  <a:pt x="12874" y="20386"/>
                </a:lnTo>
                <a:cubicBezTo>
                  <a:pt x="12873" y="20389"/>
                  <a:pt x="12873" y="20391"/>
                  <a:pt x="12875" y="20393"/>
                </a:cubicBezTo>
                <a:lnTo>
                  <a:pt x="12886" y="20400"/>
                </a:lnTo>
                <a:lnTo>
                  <a:pt x="12907" y="20407"/>
                </a:lnTo>
                <a:lnTo>
                  <a:pt x="12922" y="20420"/>
                </a:lnTo>
                <a:lnTo>
                  <a:pt x="12923" y="20420"/>
                </a:lnTo>
                <a:lnTo>
                  <a:pt x="12922" y="20425"/>
                </a:lnTo>
                <a:cubicBezTo>
                  <a:pt x="12921" y="20425"/>
                  <a:pt x="12921" y="20425"/>
                  <a:pt x="12920" y="20425"/>
                </a:cubicBezTo>
                <a:cubicBezTo>
                  <a:pt x="12918" y="20426"/>
                  <a:pt x="12917" y="20427"/>
                  <a:pt x="12917" y="20429"/>
                </a:cubicBezTo>
                <a:lnTo>
                  <a:pt x="12915" y="20434"/>
                </a:lnTo>
                <a:cubicBezTo>
                  <a:pt x="12915" y="20436"/>
                  <a:pt x="12916" y="20438"/>
                  <a:pt x="12916" y="20439"/>
                </a:cubicBezTo>
                <a:lnTo>
                  <a:pt x="12917" y="20441"/>
                </a:lnTo>
                <a:cubicBezTo>
                  <a:pt x="12916" y="20442"/>
                  <a:pt x="12916" y="20443"/>
                  <a:pt x="12917" y="20445"/>
                </a:cubicBezTo>
                <a:lnTo>
                  <a:pt x="12918" y="20450"/>
                </a:lnTo>
                <a:lnTo>
                  <a:pt x="12915" y="20466"/>
                </a:lnTo>
                <a:cubicBezTo>
                  <a:pt x="12914" y="20469"/>
                  <a:pt x="12915" y="20472"/>
                  <a:pt x="12917" y="20473"/>
                </a:cubicBezTo>
                <a:cubicBezTo>
                  <a:pt x="12919" y="20474"/>
                  <a:pt x="12922" y="20474"/>
                  <a:pt x="12924" y="20471"/>
                </a:cubicBezTo>
                <a:lnTo>
                  <a:pt x="12924" y="20471"/>
                </a:lnTo>
                <a:cubicBezTo>
                  <a:pt x="12925" y="20471"/>
                  <a:pt x="12925" y="20471"/>
                  <a:pt x="12925" y="20471"/>
                </a:cubicBezTo>
                <a:lnTo>
                  <a:pt x="12924" y="20481"/>
                </a:lnTo>
                <a:cubicBezTo>
                  <a:pt x="12924" y="20482"/>
                  <a:pt x="12925" y="20483"/>
                  <a:pt x="12925" y="20484"/>
                </a:cubicBezTo>
                <a:lnTo>
                  <a:pt x="12926" y="20488"/>
                </a:lnTo>
                <a:lnTo>
                  <a:pt x="12924" y="20488"/>
                </a:lnTo>
                <a:cubicBezTo>
                  <a:pt x="12922" y="20490"/>
                  <a:pt x="12921" y="20493"/>
                  <a:pt x="12922" y="20496"/>
                </a:cubicBezTo>
                <a:lnTo>
                  <a:pt x="12922" y="20500"/>
                </a:lnTo>
                <a:lnTo>
                  <a:pt x="12922" y="20501"/>
                </a:lnTo>
                <a:lnTo>
                  <a:pt x="12919" y="20506"/>
                </a:lnTo>
                <a:cubicBezTo>
                  <a:pt x="12918" y="20508"/>
                  <a:pt x="12918" y="20510"/>
                  <a:pt x="12918" y="20512"/>
                </a:cubicBezTo>
                <a:cubicBezTo>
                  <a:pt x="12918" y="20514"/>
                  <a:pt x="12919" y="20516"/>
                  <a:pt x="12921" y="20517"/>
                </a:cubicBezTo>
                <a:lnTo>
                  <a:pt x="12922" y="20517"/>
                </a:lnTo>
                <a:cubicBezTo>
                  <a:pt x="12923" y="20518"/>
                  <a:pt x="12924" y="20519"/>
                  <a:pt x="12926" y="20519"/>
                </a:cubicBezTo>
                <a:cubicBezTo>
                  <a:pt x="12926" y="20521"/>
                  <a:pt x="12927" y="20522"/>
                  <a:pt x="12928" y="20522"/>
                </a:cubicBezTo>
                <a:cubicBezTo>
                  <a:pt x="12929" y="20523"/>
                  <a:pt x="12931" y="20523"/>
                  <a:pt x="12932" y="20522"/>
                </a:cubicBezTo>
                <a:lnTo>
                  <a:pt x="12933" y="20523"/>
                </a:lnTo>
                <a:cubicBezTo>
                  <a:pt x="12933" y="20525"/>
                  <a:pt x="12935" y="20525"/>
                  <a:pt x="12936" y="20526"/>
                </a:cubicBezTo>
                <a:cubicBezTo>
                  <a:pt x="12938" y="20526"/>
                  <a:pt x="12939" y="20525"/>
                  <a:pt x="12940" y="20524"/>
                </a:cubicBezTo>
                <a:lnTo>
                  <a:pt x="12942" y="20522"/>
                </a:lnTo>
                <a:lnTo>
                  <a:pt x="12958" y="20519"/>
                </a:lnTo>
                <a:cubicBezTo>
                  <a:pt x="12959" y="20519"/>
                  <a:pt x="12960" y="20519"/>
                  <a:pt x="12961" y="20518"/>
                </a:cubicBezTo>
                <a:lnTo>
                  <a:pt x="12962" y="20517"/>
                </a:lnTo>
                <a:cubicBezTo>
                  <a:pt x="12964" y="20515"/>
                  <a:pt x="12964" y="20513"/>
                  <a:pt x="12964" y="20511"/>
                </a:cubicBezTo>
                <a:cubicBezTo>
                  <a:pt x="12965" y="20511"/>
                  <a:pt x="12965" y="20511"/>
                  <a:pt x="12966" y="20510"/>
                </a:cubicBezTo>
                <a:lnTo>
                  <a:pt x="12968" y="20506"/>
                </a:lnTo>
                <a:cubicBezTo>
                  <a:pt x="12969" y="20505"/>
                  <a:pt x="12969" y="20505"/>
                  <a:pt x="12969" y="20504"/>
                </a:cubicBezTo>
                <a:lnTo>
                  <a:pt x="12970" y="20500"/>
                </a:lnTo>
                <a:lnTo>
                  <a:pt x="12971" y="20496"/>
                </a:lnTo>
                <a:lnTo>
                  <a:pt x="12973" y="20496"/>
                </a:lnTo>
                <a:lnTo>
                  <a:pt x="12976" y="20495"/>
                </a:lnTo>
                <a:lnTo>
                  <a:pt x="12976" y="20496"/>
                </a:lnTo>
                <a:cubicBezTo>
                  <a:pt x="12976" y="20496"/>
                  <a:pt x="12975" y="20496"/>
                  <a:pt x="12975" y="20496"/>
                </a:cubicBezTo>
                <a:lnTo>
                  <a:pt x="12971" y="20503"/>
                </a:lnTo>
                <a:cubicBezTo>
                  <a:pt x="12970" y="20504"/>
                  <a:pt x="12970" y="20504"/>
                  <a:pt x="12969" y="20505"/>
                </a:cubicBezTo>
                <a:lnTo>
                  <a:pt x="12968" y="20513"/>
                </a:lnTo>
                <a:cubicBezTo>
                  <a:pt x="12967" y="20515"/>
                  <a:pt x="12967" y="20516"/>
                  <a:pt x="12968" y="20517"/>
                </a:cubicBezTo>
                <a:lnTo>
                  <a:pt x="12969" y="20526"/>
                </a:lnTo>
                <a:cubicBezTo>
                  <a:pt x="12970" y="20528"/>
                  <a:pt x="12971" y="20529"/>
                  <a:pt x="12971" y="20530"/>
                </a:cubicBezTo>
                <a:lnTo>
                  <a:pt x="12976" y="20535"/>
                </a:lnTo>
                <a:cubicBezTo>
                  <a:pt x="12977" y="20536"/>
                  <a:pt x="12978" y="20536"/>
                  <a:pt x="12979" y="20536"/>
                </a:cubicBezTo>
                <a:lnTo>
                  <a:pt x="12986" y="20538"/>
                </a:lnTo>
                <a:cubicBezTo>
                  <a:pt x="12987" y="20538"/>
                  <a:pt x="12988" y="20538"/>
                  <a:pt x="12989" y="20537"/>
                </a:cubicBezTo>
                <a:lnTo>
                  <a:pt x="12990" y="20537"/>
                </a:lnTo>
                <a:lnTo>
                  <a:pt x="12986" y="20543"/>
                </a:lnTo>
                <a:cubicBezTo>
                  <a:pt x="12986" y="20544"/>
                  <a:pt x="12986" y="20544"/>
                  <a:pt x="12986" y="20545"/>
                </a:cubicBezTo>
                <a:lnTo>
                  <a:pt x="12985" y="20549"/>
                </a:lnTo>
                <a:cubicBezTo>
                  <a:pt x="12984" y="20551"/>
                  <a:pt x="12985" y="20552"/>
                  <a:pt x="12986" y="20554"/>
                </a:cubicBezTo>
                <a:lnTo>
                  <a:pt x="12987" y="20556"/>
                </a:lnTo>
                <a:cubicBezTo>
                  <a:pt x="12988" y="20559"/>
                  <a:pt x="12991" y="20560"/>
                  <a:pt x="12994" y="20559"/>
                </a:cubicBezTo>
                <a:lnTo>
                  <a:pt x="12996" y="20557"/>
                </a:lnTo>
                <a:cubicBezTo>
                  <a:pt x="12995" y="20558"/>
                  <a:pt x="12995" y="20560"/>
                  <a:pt x="12995" y="20561"/>
                </a:cubicBezTo>
                <a:cubicBezTo>
                  <a:pt x="12996" y="20563"/>
                  <a:pt x="12997" y="20565"/>
                  <a:pt x="12999" y="20566"/>
                </a:cubicBezTo>
                <a:lnTo>
                  <a:pt x="13002" y="20568"/>
                </a:lnTo>
                <a:cubicBezTo>
                  <a:pt x="13003" y="20568"/>
                  <a:pt x="13005" y="20569"/>
                  <a:pt x="13006" y="20568"/>
                </a:cubicBezTo>
                <a:lnTo>
                  <a:pt x="13010" y="20564"/>
                </a:lnTo>
                <a:cubicBezTo>
                  <a:pt x="13011" y="20564"/>
                  <a:pt x="13011" y="20564"/>
                  <a:pt x="13012" y="20563"/>
                </a:cubicBezTo>
                <a:lnTo>
                  <a:pt x="13015" y="20558"/>
                </a:lnTo>
                <a:cubicBezTo>
                  <a:pt x="13015" y="20557"/>
                  <a:pt x="13016" y="20556"/>
                  <a:pt x="13016" y="20556"/>
                </a:cubicBezTo>
                <a:lnTo>
                  <a:pt x="13017" y="20551"/>
                </a:lnTo>
                <a:lnTo>
                  <a:pt x="13017" y="20550"/>
                </a:lnTo>
                <a:lnTo>
                  <a:pt x="13022" y="20550"/>
                </a:lnTo>
                <a:cubicBezTo>
                  <a:pt x="13022" y="20550"/>
                  <a:pt x="13023" y="20550"/>
                  <a:pt x="13023" y="20550"/>
                </a:cubicBezTo>
                <a:lnTo>
                  <a:pt x="13020" y="20554"/>
                </a:lnTo>
                <a:cubicBezTo>
                  <a:pt x="13019" y="20555"/>
                  <a:pt x="13019" y="20556"/>
                  <a:pt x="13018" y="20557"/>
                </a:cubicBezTo>
                <a:lnTo>
                  <a:pt x="13018" y="20559"/>
                </a:lnTo>
                <a:cubicBezTo>
                  <a:pt x="13017" y="20559"/>
                  <a:pt x="13018" y="20560"/>
                  <a:pt x="13018" y="20561"/>
                </a:cubicBezTo>
                <a:lnTo>
                  <a:pt x="13017" y="20567"/>
                </a:lnTo>
                <a:lnTo>
                  <a:pt x="13006" y="20570"/>
                </a:lnTo>
                <a:cubicBezTo>
                  <a:pt x="13004" y="20571"/>
                  <a:pt x="13002" y="20574"/>
                  <a:pt x="13002" y="20577"/>
                </a:cubicBezTo>
                <a:lnTo>
                  <a:pt x="13002" y="20579"/>
                </a:lnTo>
                <a:cubicBezTo>
                  <a:pt x="13002" y="20581"/>
                  <a:pt x="13003" y="20583"/>
                  <a:pt x="13004" y="20585"/>
                </a:cubicBezTo>
                <a:lnTo>
                  <a:pt x="13006" y="20586"/>
                </a:lnTo>
                <a:lnTo>
                  <a:pt x="13008" y="20598"/>
                </a:lnTo>
                <a:lnTo>
                  <a:pt x="12997" y="20605"/>
                </a:lnTo>
                <a:lnTo>
                  <a:pt x="12992" y="20611"/>
                </a:lnTo>
                <a:lnTo>
                  <a:pt x="12991" y="20611"/>
                </a:lnTo>
                <a:lnTo>
                  <a:pt x="12989" y="20607"/>
                </a:lnTo>
                <a:cubicBezTo>
                  <a:pt x="12990" y="20605"/>
                  <a:pt x="12990" y="20601"/>
                  <a:pt x="12988" y="20599"/>
                </a:cubicBezTo>
                <a:cubicBezTo>
                  <a:pt x="12987" y="20597"/>
                  <a:pt x="12985" y="20596"/>
                  <a:pt x="12983" y="20598"/>
                </a:cubicBezTo>
                <a:lnTo>
                  <a:pt x="12981" y="20598"/>
                </a:lnTo>
                <a:lnTo>
                  <a:pt x="12980" y="20596"/>
                </a:lnTo>
                <a:cubicBezTo>
                  <a:pt x="12979" y="20595"/>
                  <a:pt x="12977" y="20595"/>
                  <a:pt x="12976" y="20595"/>
                </a:cubicBezTo>
                <a:lnTo>
                  <a:pt x="12976" y="20594"/>
                </a:lnTo>
                <a:lnTo>
                  <a:pt x="12976" y="20593"/>
                </a:lnTo>
                <a:cubicBezTo>
                  <a:pt x="12976" y="20590"/>
                  <a:pt x="12974" y="20589"/>
                  <a:pt x="12972" y="20588"/>
                </a:cubicBezTo>
                <a:cubicBezTo>
                  <a:pt x="12971" y="20588"/>
                  <a:pt x="12971" y="20588"/>
                  <a:pt x="12970" y="20588"/>
                </a:cubicBezTo>
                <a:cubicBezTo>
                  <a:pt x="12969" y="20587"/>
                  <a:pt x="12967" y="20586"/>
                  <a:pt x="12966" y="20587"/>
                </a:cubicBezTo>
                <a:lnTo>
                  <a:pt x="12964" y="20588"/>
                </a:lnTo>
                <a:cubicBezTo>
                  <a:pt x="12963" y="20588"/>
                  <a:pt x="12963" y="20588"/>
                  <a:pt x="12963" y="20588"/>
                </a:cubicBezTo>
                <a:lnTo>
                  <a:pt x="12962" y="20586"/>
                </a:lnTo>
                <a:cubicBezTo>
                  <a:pt x="12961" y="20585"/>
                  <a:pt x="12961" y="20585"/>
                  <a:pt x="12960" y="20585"/>
                </a:cubicBezTo>
                <a:lnTo>
                  <a:pt x="12957" y="20584"/>
                </a:lnTo>
                <a:cubicBezTo>
                  <a:pt x="12956" y="20583"/>
                  <a:pt x="12954" y="20584"/>
                  <a:pt x="12952" y="20585"/>
                </a:cubicBezTo>
                <a:cubicBezTo>
                  <a:pt x="12951" y="20587"/>
                  <a:pt x="12951" y="20589"/>
                  <a:pt x="12951" y="20591"/>
                </a:cubicBezTo>
                <a:lnTo>
                  <a:pt x="12951" y="20594"/>
                </a:lnTo>
                <a:lnTo>
                  <a:pt x="12951" y="20598"/>
                </a:lnTo>
                <a:lnTo>
                  <a:pt x="12945" y="20596"/>
                </a:lnTo>
                <a:cubicBezTo>
                  <a:pt x="12943" y="20595"/>
                  <a:pt x="12941" y="20596"/>
                  <a:pt x="12940" y="20598"/>
                </a:cubicBezTo>
                <a:cubicBezTo>
                  <a:pt x="12938" y="20597"/>
                  <a:pt x="12937" y="20597"/>
                  <a:pt x="12936" y="20598"/>
                </a:cubicBezTo>
                <a:cubicBezTo>
                  <a:pt x="12934" y="20599"/>
                  <a:pt x="12933" y="20602"/>
                  <a:pt x="12933" y="20605"/>
                </a:cubicBezTo>
                <a:lnTo>
                  <a:pt x="12934" y="20608"/>
                </a:lnTo>
                <a:cubicBezTo>
                  <a:pt x="12934" y="20609"/>
                  <a:pt x="12934" y="20610"/>
                  <a:pt x="12935" y="20611"/>
                </a:cubicBezTo>
                <a:cubicBezTo>
                  <a:pt x="12935" y="20611"/>
                  <a:pt x="12935" y="20612"/>
                  <a:pt x="12936" y="20612"/>
                </a:cubicBezTo>
                <a:lnTo>
                  <a:pt x="12936" y="20613"/>
                </a:lnTo>
                <a:lnTo>
                  <a:pt x="12935" y="20614"/>
                </a:lnTo>
                <a:cubicBezTo>
                  <a:pt x="12933" y="20614"/>
                  <a:pt x="12931" y="20615"/>
                  <a:pt x="12930" y="20618"/>
                </a:cubicBezTo>
                <a:lnTo>
                  <a:pt x="12928" y="20626"/>
                </a:lnTo>
                <a:cubicBezTo>
                  <a:pt x="12927" y="20627"/>
                  <a:pt x="12927" y="20629"/>
                  <a:pt x="12928" y="20630"/>
                </a:cubicBezTo>
                <a:lnTo>
                  <a:pt x="12928" y="20636"/>
                </a:lnTo>
                <a:cubicBezTo>
                  <a:pt x="12928" y="20636"/>
                  <a:pt x="12929" y="20637"/>
                  <a:pt x="12929" y="20637"/>
                </a:cubicBezTo>
                <a:lnTo>
                  <a:pt x="12931" y="20642"/>
                </a:lnTo>
                <a:lnTo>
                  <a:pt x="12932" y="20646"/>
                </a:lnTo>
                <a:lnTo>
                  <a:pt x="12932" y="20654"/>
                </a:lnTo>
                <a:lnTo>
                  <a:pt x="12933" y="20663"/>
                </a:lnTo>
                <a:cubicBezTo>
                  <a:pt x="12933" y="20664"/>
                  <a:pt x="12934" y="20664"/>
                  <a:pt x="12934" y="20665"/>
                </a:cubicBezTo>
                <a:lnTo>
                  <a:pt x="12936" y="20670"/>
                </a:lnTo>
                <a:cubicBezTo>
                  <a:pt x="12938" y="20673"/>
                  <a:pt x="12940" y="20674"/>
                  <a:pt x="12942" y="20674"/>
                </a:cubicBezTo>
                <a:lnTo>
                  <a:pt x="12943" y="20674"/>
                </a:lnTo>
                <a:cubicBezTo>
                  <a:pt x="12945" y="20676"/>
                  <a:pt x="12946" y="20676"/>
                  <a:pt x="12948" y="20675"/>
                </a:cubicBezTo>
                <a:lnTo>
                  <a:pt x="12950" y="20674"/>
                </a:lnTo>
                <a:lnTo>
                  <a:pt x="12951" y="20675"/>
                </a:lnTo>
                <a:cubicBezTo>
                  <a:pt x="12952" y="20675"/>
                  <a:pt x="12952" y="20675"/>
                  <a:pt x="12952" y="20675"/>
                </a:cubicBezTo>
                <a:cubicBezTo>
                  <a:pt x="12955" y="20675"/>
                  <a:pt x="12957" y="20672"/>
                  <a:pt x="12957" y="20669"/>
                </a:cubicBezTo>
                <a:cubicBezTo>
                  <a:pt x="12957" y="20668"/>
                  <a:pt x="12958" y="20668"/>
                  <a:pt x="12957" y="20667"/>
                </a:cubicBezTo>
                <a:lnTo>
                  <a:pt x="12961" y="20663"/>
                </a:lnTo>
                <a:cubicBezTo>
                  <a:pt x="12961" y="20663"/>
                  <a:pt x="12961" y="20662"/>
                  <a:pt x="12961" y="20662"/>
                </a:cubicBezTo>
                <a:lnTo>
                  <a:pt x="12963" y="20657"/>
                </a:lnTo>
                <a:cubicBezTo>
                  <a:pt x="12964" y="20655"/>
                  <a:pt x="12963" y="20654"/>
                  <a:pt x="12963" y="20653"/>
                </a:cubicBezTo>
                <a:lnTo>
                  <a:pt x="12963" y="20652"/>
                </a:lnTo>
                <a:lnTo>
                  <a:pt x="12965" y="20651"/>
                </a:lnTo>
                <a:cubicBezTo>
                  <a:pt x="12965" y="20651"/>
                  <a:pt x="12965" y="20652"/>
                  <a:pt x="12965" y="20652"/>
                </a:cubicBezTo>
                <a:cubicBezTo>
                  <a:pt x="12965" y="20653"/>
                  <a:pt x="12965" y="20654"/>
                  <a:pt x="12965" y="20655"/>
                </a:cubicBezTo>
                <a:cubicBezTo>
                  <a:pt x="12965" y="20656"/>
                  <a:pt x="12965" y="20656"/>
                  <a:pt x="12966" y="20657"/>
                </a:cubicBezTo>
                <a:lnTo>
                  <a:pt x="12967" y="20659"/>
                </a:lnTo>
                <a:cubicBezTo>
                  <a:pt x="12968" y="20661"/>
                  <a:pt x="12969" y="20663"/>
                  <a:pt x="12971" y="20662"/>
                </a:cubicBezTo>
                <a:cubicBezTo>
                  <a:pt x="12973" y="20662"/>
                  <a:pt x="12975" y="20660"/>
                  <a:pt x="12976" y="20657"/>
                </a:cubicBezTo>
                <a:lnTo>
                  <a:pt x="12977" y="20653"/>
                </a:lnTo>
                <a:cubicBezTo>
                  <a:pt x="12978" y="20653"/>
                  <a:pt x="12979" y="20652"/>
                  <a:pt x="12980" y="20651"/>
                </a:cubicBezTo>
                <a:lnTo>
                  <a:pt x="12983" y="20649"/>
                </a:lnTo>
                <a:lnTo>
                  <a:pt x="12987" y="20657"/>
                </a:lnTo>
                <a:lnTo>
                  <a:pt x="12990" y="20660"/>
                </a:lnTo>
                <a:cubicBezTo>
                  <a:pt x="12990" y="20661"/>
                  <a:pt x="12991" y="20661"/>
                  <a:pt x="12992" y="20662"/>
                </a:cubicBezTo>
                <a:lnTo>
                  <a:pt x="12995" y="20663"/>
                </a:lnTo>
                <a:cubicBezTo>
                  <a:pt x="12995" y="20663"/>
                  <a:pt x="12996" y="20663"/>
                  <a:pt x="12997" y="20663"/>
                </a:cubicBezTo>
                <a:lnTo>
                  <a:pt x="13004" y="20662"/>
                </a:lnTo>
                <a:lnTo>
                  <a:pt x="13006" y="20662"/>
                </a:lnTo>
                <a:lnTo>
                  <a:pt x="13013" y="20669"/>
                </a:lnTo>
                <a:cubicBezTo>
                  <a:pt x="13014" y="20670"/>
                  <a:pt x="13016" y="20670"/>
                  <a:pt x="13018" y="20670"/>
                </a:cubicBezTo>
                <a:cubicBezTo>
                  <a:pt x="13019" y="20669"/>
                  <a:pt x="13021" y="20667"/>
                  <a:pt x="13021" y="20665"/>
                </a:cubicBezTo>
                <a:lnTo>
                  <a:pt x="13021" y="20661"/>
                </a:lnTo>
                <a:lnTo>
                  <a:pt x="13022" y="20660"/>
                </a:lnTo>
                <a:lnTo>
                  <a:pt x="13027" y="20663"/>
                </a:lnTo>
                <a:lnTo>
                  <a:pt x="13032" y="20666"/>
                </a:lnTo>
                <a:cubicBezTo>
                  <a:pt x="13034" y="20668"/>
                  <a:pt x="13036" y="20668"/>
                  <a:pt x="13038" y="20666"/>
                </a:cubicBezTo>
                <a:lnTo>
                  <a:pt x="13042" y="20660"/>
                </a:lnTo>
                <a:lnTo>
                  <a:pt x="13048" y="20657"/>
                </a:lnTo>
                <a:lnTo>
                  <a:pt x="13053" y="20657"/>
                </a:lnTo>
                <a:lnTo>
                  <a:pt x="13057" y="20661"/>
                </a:lnTo>
                <a:cubicBezTo>
                  <a:pt x="13058" y="20662"/>
                  <a:pt x="13060" y="20662"/>
                  <a:pt x="13061" y="20662"/>
                </a:cubicBezTo>
                <a:lnTo>
                  <a:pt x="13065" y="20661"/>
                </a:lnTo>
                <a:lnTo>
                  <a:pt x="13068" y="20662"/>
                </a:lnTo>
                <a:cubicBezTo>
                  <a:pt x="13071" y="20663"/>
                  <a:pt x="13074" y="20661"/>
                  <a:pt x="13075" y="20658"/>
                </a:cubicBezTo>
                <a:lnTo>
                  <a:pt x="13075" y="20657"/>
                </a:lnTo>
                <a:cubicBezTo>
                  <a:pt x="13076" y="20658"/>
                  <a:pt x="13077" y="20658"/>
                  <a:pt x="13078" y="20657"/>
                </a:cubicBezTo>
                <a:lnTo>
                  <a:pt x="13097" y="20649"/>
                </a:lnTo>
                <a:lnTo>
                  <a:pt x="13103" y="20649"/>
                </a:lnTo>
                <a:lnTo>
                  <a:pt x="13110" y="20651"/>
                </a:lnTo>
                <a:lnTo>
                  <a:pt x="13113" y="20651"/>
                </a:lnTo>
                <a:cubicBezTo>
                  <a:pt x="13113" y="20651"/>
                  <a:pt x="13114" y="20651"/>
                  <a:pt x="13114" y="20651"/>
                </a:cubicBezTo>
                <a:lnTo>
                  <a:pt x="13117" y="20650"/>
                </a:lnTo>
                <a:cubicBezTo>
                  <a:pt x="13118" y="20650"/>
                  <a:pt x="13119" y="20649"/>
                  <a:pt x="13119" y="20649"/>
                </a:cubicBezTo>
                <a:lnTo>
                  <a:pt x="13122" y="20646"/>
                </a:lnTo>
                <a:lnTo>
                  <a:pt x="13122" y="20645"/>
                </a:lnTo>
                <a:lnTo>
                  <a:pt x="13146" y="20651"/>
                </a:lnTo>
                <a:lnTo>
                  <a:pt x="13150" y="20653"/>
                </a:lnTo>
                <a:cubicBezTo>
                  <a:pt x="13152" y="20654"/>
                  <a:pt x="13154" y="20654"/>
                  <a:pt x="13155" y="20653"/>
                </a:cubicBezTo>
                <a:cubicBezTo>
                  <a:pt x="13157" y="20651"/>
                  <a:pt x="13158" y="20650"/>
                  <a:pt x="13158" y="20648"/>
                </a:cubicBezTo>
                <a:lnTo>
                  <a:pt x="13157" y="20645"/>
                </a:lnTo>
                <a:lnTo>
                  <a:pt x="13169" y="20645"/>
                </a:lnTo>
                <a:lnTo>
                  <a:pt x="13189" y="20641"/>
                </a:lnTo>
                <a:lnTo>
                  <a:pt x="13185" y="20644"/>
                </a:lnTo>
                <a:cubicBezTo>
                  <a:pt x="13183" y="20644"/>
                  <a:pt x="13182" y="20647"/>
                  <a:pt x="13182" y="20649"/>
                </a:cubicBezTo>
                <a:lnTo>
                  <a:pt x="13181" y="20648"/>
                </a:lnTo>
                <a:cubicBezTo>
                  <a:pt x="13180" y="20647"/>
                  <a:pt x="13178" y="20646"/>
                  <a:pt x="13177" y="20647"/>
                </a:cubicBezTo>
                <a:cubicBezTo>
                  <a:pt x="13175" y="20647"/>
                  <a:pt x="13174" y="20648"/>
                  <a:pt x="13174" y="20650"/>
                </a:cubicBezTo>
                <a:lnTo>
                  <a:pt x="13171" y="20657"/>
                </a:lnTo>
                <a:cubicBezTo>
                  <a:pt x="13170" y="20659"/>
                  <a:pt x="13169" y="20662"/>
                  <a:pt x="13170" y="20664"/>
                </a:cubicBezTo>
                <a:cubicBezTo>
                  <a:pt x="13170" y="20664"/>
                  <a:pt x="13171" y="20664"/>
                  <a:pt x="13171" y="20665"/>
                </a:cubicBezTo>
                <a:lnTo>
                  <a:pt x="13169" y="20668"/>
                </a:lnTo>
                <a:lnTo>
                  <a:pt x="13167" y="20668"/>
                </a:lnTo>
                <a:cubicBezTo>
                  <a:pt x="13167" y="20668"/>
                  <a:pt x="13167" y="20668"/>
                  <a:pt x="13166" y="20668"/>
                </a:cubicBezTo>
                <a:lnTo>
                  <a:pt x="13164" y="20668"/>
                </a:lnTo>
                <a:cubicBezTo>
                  <a:pt x="13161" y="20668"/>
                  <a:pt x="13160" y="20670"/>
                  <a:pt x="13159" y="20673"/>
                </a:cubicBezTo>
                <a:lnTo>
                  <a:pt x="13157" y="20672"/>
                </a:lnTo>
                <a:cubicBezTo>
                  <a:pt x="13156" y="20671"/>
                  <a:pt x="13154" y="20671"/>
                  <a:pt x="13152" y="20672"/>
                </a:cubicBezTo>
                <a:lnTo>
                  <a:pt x="13152" y="20673"/>
                </a:lnTo>
                <a:cubicBezTo>
                  <a:pt x="13152" y="20672"/>
                  <a:pt x="13151" y="20672"/>
                  <a:pt x="13150" y="20672"/>
                </a:cubicBezTo>
                <a:cubicBezTo>
                  <a:pt x="13149" y="20671"/>
                  <a:pt x="13148" y="20671"/>
                  <a:pt x="13147" y="20671"/>
                </a:cubicBezTo>
                <a:lnTo>
                  <a:pt x="13146" y="20672"/>
                </a:lnTo>
                <a:cubicBezTo>
                  <a:pt x="13146" y="20672"/>
                  <a:pt x="13145" y="20671"/>
                  <a:pt x="13145" y="20671"/>
                </a:cubicBezTo>
                <a:lnTo>
                  <a:pt x="13143" y="20670"/>
                </a:lnTo>
                <a:cubicBezTo>
                  <a:pt x="13142" y="20670"/>
                  <a:pt x="13142" y="20670"/>
                  <a:pt x="13141" y="20670"/>
                </a:cubicBezTo>
                <a:lnTo>
                  <a:pt x="13136" y="20670"/>
                </a:lnTo>
                <a:cubicBezTo>
                  <a:pt x="13133" y="20670"/>
                  <a:pt x="13131" y="20673"/>
                  <a:pt x="13131" y="20676"/>
                </a:cubicBezTo>
                <a:cubicBezTo>
                  <a:pt x="13129" y="20677"/>
                  <a:pt x="13128" y="20678"/>
                  <a:pt x="13127" y="20679"/>
                </a:cubicBezTo>
                <a:cubicBezTo>
                  <a:pt x="13127" y="20681"/>
                  <a:pt x="13127" y="20682"/>
                  <a:pt x="13127" y="20683"/>
                </a:cubicBezTo>
                <a:cubicBezTo>
                  <a:pt x="13125" y="20685"/>
                  <a:pt x="13125" y="20689"/>
                  <a:pt x="13126" y="20691"/>
                </a:cubicBezTo>
                <a:lnTo>
                  <a:pt x="13130" y="20700"/>
                </a:lnTo>
                <a:lnTo>
                  <a:pt x="13131" y="20701"/>
                </a:lnTo>
                <a:cubicBezTo>
                  <a:pt x="13129" y="20701"/>
                  <a:pt x="13127" y="20703"/>
                  <a:pt x="13126" y="20704"/>
                </a:cubicBezTo>
                <a:cubicBezTo>
                  <a:pt x="13124" y="20704"/>
                  <a:pt x="13122" y="20705"/>
                  <a:pt x="13122" y="20708"/>
                </a:cubicBezTo>
                <a:cubicBezTo>
                  <a:pt x="13121" y="20710"/>
                  <a:pt x="13122" y="20713"/>
                  <a:pt x="13124" y="20715"/>
                </a:cubicBezTo>
                <a:lnTo>
                  <a:pt x="13123" y="20717"/>
                </a:lnTo>
                <a:cubicBezTo>
                  <a:pt x="13122" y="20718"/>
                  <a:pt x="13122" y="20722"/>
                  <a:pt x="13122" y="20724"/>
                </a:cubicBezTo>
                <a:cubicBezTo>
                  <a:pt x="13123" y="20725"/>
                  <a:pt x="13124" y="20726"/>
                  <a:pt x="13125" y="20726"/>
                </a:cubicBezTo>
                <a:cubicBezTo>
                  <a:pt x="13124" y="20726"/>
                  <a:pt x="13124" y="20726"/>
                  <a:pt x="13123" y="20726"/>
                </a:cubicBezTo>
                <a:lnTo>
                  <a:pt x="13115" y="20728"/>
                </a:lnTo>
                <a:lnTo>
                  <a:pt x="13112" y="20728"/>
                </a:lnTo>
                <a:lnTo>
                  <a:pt x="13107" y="20726"/>
                </a:lnTo>
                <a:lnTo>
                  <a:pt x="13104" y="20725"/>
                </a:lnTo>
                <a:lnTo>
                  <a:pt x="13103" y="20723"/>
                </a:lnTo>
                <a:cubicBezTo>
                  <a:pt x="13102" y="20721"/>
                  <a:pt x="13100" y="20720"/>
                  <a:pt x="13098" y="20721"/>
                </a:cubicBezTo>
                <a:lnTo>
                  <a:pt x="13096" y="20722"/>
                </a:lnTo>
                <a:lnTo>
                  <a:pt x="13075" y="20723"/>
                </a:lnTo>
                <a:cubicBezTo>
                  <a:pt x="13074" y="20723"/>
                  <a:pt x="13074" y="20723"/>
                  <a:pt x="13073" y="20724"/>
                </a:cubicBezTo>
                <a:lnTo>
                  <a:pt x="13069" y="20726"/>
                </a:lnTo>
                <a:cubicBezTo>
                  <a:pt x="13069" y="20727"/>
                  <a:pt x="13068" y="20727"/>
                  <a:pt x="13068" y="20727"/>
                </a:cubicBezTo>
                <a:lnTo>
                  <a:pt x="13064" y="20733"/>
                </a:lnTo>
                <a:cubicBezTo>
                  <a:pt x="13063" y="20732"/>
                  <a:pt x="13062" y="20732"/>
                  <a:pt x="13061" y="20732"/>
                </a:cubicBezTo>
                <a:lnTo>
                  <a:pt x="13056" y="20733"/>
                </a:lnTo>
                <a:lnTo>
                  <a:pt x="13054" y="20731"/>
                </a:lnTo>
                <a:cubicBezTo>
                  <a:pt x="13053" y="20730"/>
                  <a:pt x="13051" y="20730"/>
                  <a:pt x="13049" y="20731"/>
                </a:cubicBezTo>
                <a:lnTo>
                  <a:pt x="13048" y="20731"/>
                </a:lnTo>
                <a:lnTo>
                  <a:pt x="13039" y="20724"/>
                </a:lnTo>
                <a:cubicBezTo>
                  <a:pt x="13038" y="20723"/>
                  <a:pt x="13037" y="20723"/>
                  <a:pt x="13035" y="20724"/>
                </a:cubicBezTo>
                <a:lnTo>
                  <a:pt x="13030" y="20725"/>
                </a:lnTo>
                <a:cubicBezTo>
                  <a:pt x="13028" y="20726"/>
                  <a:pt x="13026" y="20727"/>
                  <a:pt x="13026" y="20729"/>
                </a:cubicBezTo>
                <a:lnTo>
                  <a:pt x="13025" y="20734"/>
                </a:lnTo>
                <a:cubicBezTo>
                  <a:pt x="13024" y="20735"/>
                  <a:pt x="13025" y="20735"/>
                  <a:pt x="13025" y="20736"/>
                </a:cubicBezTo>
                <a:lnTo>
                  <a:pt x="13025" y="20740"/>
                </a:lnTo>
                <a:lnTo>
                  <a:pt x="13023" y="20742"/>
                </a:lnTo>
                <a:lnTo>
                  <a:pt x="13014" y="20741"/>
                </a:lnTo>
                <a:lnTo>
                  <a:pt x="12997" y="20744"/>
                </a:lnTo>
                <a:lnTo>
                  <a:pt x="12990" y="20743"/>
                </a:lnTo>
                <a:cubicBezTo>
                  <a:pt x="12990" y="20743"/>
                  <a:pt x="12989" y="20743"/>
                  <a:pt x="12988" y="20743"/>
                </a:cubicBezTo>
                <a:lnTo>
                  <a:pt x="12987" y="20744"/>
                </a:lnTo>
                <a:cubicBezTo>
                  <a:pt x="12986" y="20744"/>
                  <a:pt x="12985" y="20745"/>
                  <a:pt x="12985" y="20746"/>
                </a:cubicBezTo>
                <a:lnTo>
                  <a:pt x="12981" y="20748"/>
                </a:lnTo>
                <a:cubicBezTo>
                  <a:pt x="12981" y="20748"/>
                  <a:pt x="12981" y="20748"/>
                  <a:pt x="12981" y="20749"/>
                </a:cubicBezTo>
                <a:lnTo>
                  <a:pt x="12978" y="20754"/>
                </a:lnTo>
                <a:cubicBezTo>
                  <a:pt x="12978" y="20755"/>
                  <a:pt x="12977" y="20755"/>
                  <a:pt x="12977" y="20756"/>
                </a:cubicBezTo>
                <a:lnTo>
                  <a:pt x="12976" y="20762"/>
                </a:lnTo>
                <a:lnTo>
                  <a:pt x="12975" y="20763"/>
                </a:lnTo>
                <a:lnTo>
                  <a:pt x="12973" y="20763"/>
                </a:lnTo>
                <a:lnTo>
                  <a:pt x="12966" y="20761"/>
                </a:lnTo>
                <a:cubicBezTo>
                  <a:pt x="12965" y="20760"/>
                  <a:pt x="12963" y="20761"/>
                  <a:pt x="12961" y="20762"/>
                </a:cubicBezTo>
                <a:cubicBezTo>
                  <a:pt x="12960" y="20763"/>
                  <a:pt x="12959" y="20765"/>
                  <a:pt x="12959" y="20767"/>
                </a:cubicBezTo>
                <a:lnTo>
                  <a:pt x="12959" y="20769"/>
                </a:lnTo>
                <a:cubicBezTo>
                  <a:pt x="12959" y="20771"/>
                  <a:pt x="12960" y="20774"/>
                  <a:pt x="12961" y="20775"/>
                </a:cubicBezTo>
                <a:cubicBezTo>
                  <a:pt x="12961" y="20776"/>
                  <a:pt x="12961" y="20778"/>
                  <a:pt x="12962" y="20780"/>
                </a:cubicBezTo>
                <a:cubicBezTo>
                  <a:pt x="12962" y="20781"/>
                  <a:pt x="12962" y="20782"/>
                  <a:pt x="12963" y="20783"/>
                </a:cubicBezTo>
                <a:cubicBezTo>
                  <a:pt x="12963" y="20784"/>
                  <a:pt x="12964" y="20785"/>
                  <a:pt x="12965" y="20785"/>
                </a:cubicBezTo>
                <a:cubicBezTo>
                  <a:pt x="12966" y="20787"/>
                  <a:pt x="12968" y="20787"/>
                  <a:pt x="12970" y="20786"/>
                </a:cubicBezTo>
                <a:lnTo>
                  <a:pt x="12971" y="20785"/>
                </a:lnTo>
                <a:lnTo>
                  <a:pt x="12971" y="20787"/>
                </a:lnTo>
                <a:cubicBezTo>
                  <a:pt x="12972" y="20789"/>
                  <a:pt x="12972" y="20790"/>
                  <a:pt x="12974" y="20791"/>
                </a:cubicBezTo>
                <a:cubicBezTo>
                  <a:pt x="12975" y="20792"/>
                  <a:pt x="12977" y="20793"/>
                  <a:pt x="12978" y="20792"/>
                </a:cubicBezTo>
                <a:lnTo>
                  <a:pt x="12980" y="20791"/>
                </a:lnTo>
                <a:lnTo>
                  <a:pt x="12985" y="20792"/>
                </a:lnTo>
                <a:lnTo>
                  <a:pt x="12988" y="20795"/>
                </a:lnTo>
                <a:cubicBezTo>
                  <a:pt x="12989" y="20795"/>
                  <a:pt x="12989" y="20795"/>
                  <a:pt x="12990" y="20796"/>
                </a:cubicBezTo>
                <a:lnTo>
                  <a:pt x="12991" y="20797"/>
                </a:lnTo>
                <a:cubicBezTo>
                  <a:pt x="12993" y="20798"/>
                  <a:pt x="12994" y="20798"/>
                  <a:pt x="12996" y="20797"/>
                </a:cubicBezTo>
                <a:lnTo>
                  <a:pt x="12997" y="20796"/>
                </a:lnTo>
                <a:cubicBezTo>
                  <a:pt x="12998" y="20795"/>
                  <a:pt x="12998" y="20795"/>
                  <a:pt x="12999" y="20794"/>
                </a:cubicBezTo>
                <a:lnTo>
                  <a:pt x="13000" y="20791"/>
                </a:lnTo>
                <a:lnTo>
                  <a:pt x="13011" y="20786"/>
                </a:lnTo>
                <a:cubicBezTo>
                  <a:pt x="13012" y="20787"/>
                  <a:pt x="13013" y="20788"/>
                  <a:pt x="13014" y="20789"/>
                </a:cubicBezTo>
                <a:lnTo>
                  <a:pt x="13018" y="20789"/>
                </a:lnTo>
                <a:cubicBezTo>
                  <a:pt x="13018" y="20789"/>
                  <a:pt x="13018" y="20789"/>
                  <a:pt x="13019" y="20789"/>
                </a:cubicBezTo>
                <a:lnTo>
                  <a:pt x="13026" y="20787"/>
                </a:lnTo>
                <a:lnTo>
                  <a:pt x="13028" y="20787"/>
                </a:lnTo>
                <a:lnTo>
                  <a:pt x="13040" y="20794"/>
                </a:lnTo>
                <a:cubicBezTo>
                  <a:pt x="13042" y="20795"/>
                  <a:pt x="13044" y="20795"/>
                  <a:pt x="13046" y="20794"/>
                </a:cubicBezTo>
                <a:cubicBezTo>
                  <a:pt x="13047" y="20793"/>
                  <a:pt x="13048" y="20792"/>
                  <a:pt x="13048" y="20789"/>
                </a:cubicBezTo>
                <a:lnTo>
                  <a:pt x="13049" y="20781"/>
                </a:lnTo>
                <a:lnTo>
                  <a:pt x="13052" y="20770"/>
                </a:lnTo>
                <a:cubicBezTo>
                  <a:pt x="13052" y="20769"/>
                  <a:pt x="13052" y="20767"/>
                  <a:pt x="13052" y="20766"/>
                </a:cubicBezTo>
                <a:lnTo>
                  <a:pt x="13051" y="20764"/>
                </a:lnTo>
                <a:lnTo>
                  <a:pt x="13053" y="20763"/>
                </a:lnTo>
                <a:cubicBezTo>
                  <a:pt x="13053" y="20763"/>
                  <a:pt x="13053" y="20762"/>
                  <a:pt x="13054" y="20762"/>
                </a:cubicBezTo>
                <a:lnTo>
                  <a:pt x="13058" y="20755"/>
                </a:lnTo>
                <a:lnTo>
                  <a:pt x="13060" y="20755"/>
                </a:lnTo>
                <a:lnTo>
                  <a:pt x="13066" y="20756"/>
                </a:lnTo>
                <a:lnTo>
                  <a:pt x="13069" y="20756"/>
                </a:lnTo>
                <a:cubicBezTo>
                  <a:pt x="13069" y="20756"/>
                  <a:pt x="13069" y="20756"/>
                  <a:pt x="13070" y="20756"/>
                </a:cubicBezTo>
                <a:cubicBezTo>
                  <a:pt x="13071" y="20757"/>
                  <a:pt x="13073" y="20757"/>
                  <a:pt x="13074" y="20756"/>
                </a:cubicBezTo>
                <a:lnTo>
                  <a:pt x="13077" y="20755"/>
                </a:lnTo>
                <a:lnTo>
                  <a:pt x="13080" y="20755"/>
                </a:lnTo>
                <a:lnTo>
                  <a:pt x="13086" y="20761"/>
                </a:lnTo>
                <a:cubicBezTo>
                  <a:pt x="13086" y="20762"/>
                  <a:pt x="13088" y="20763"/>
                  <a:pt x="13089" y="20763"/>
                </a:cubicBezTo>
                <a:lnTo>
                  <a:pt x="13091" y="20763"/>
                </a:lnTo>
                <a:cubicBezTo>
                  <a:pt x="13092" y="20763"/>
                  <a:pt x="13094" y="20762"/>
                  <a:pt x="13094" y="20761"/>
                </a:cubicBezTo>
                <a:lnTo>
                  <a:pt x="13095" y="20762"/>
                </a:lnTo>
                <a:cubicBezTo>
                  <a:pt x="13097" y="20763"/>
                  <a:pt x="13099" y="20763"/>
                  <a:pt x="13101" y="20761"/>
                </a:cubicBezTo>
                <a:cubicBezTo>
                  <a:pt x="13101" y="20761"/>
                  <a:pt x="13102" y="20762"/>
                  <a:pt x="13103" y="20762"/>
                </a:cubicBezTo>
                <a:cubicBezTo>
                  <a:pt x="13104" y="20763"/>
                  <a:pt x="13106" y="20763"/>
                  <a:pt x="13107" y="20762"/>
                </a:cubicBezTo>
                <a:lnTo>
                  <a:pt x="13110" y="20759"/>
                </a:lnTo>
                <a:cubicBezTo>
                  <a:pt x="13111" y="20759"/>
                  <a:pt x="13111" y="20758"/>
                  <a:pt x="13112" y="20758"/>
                </a:cubicBezTo>
                <a:cubicBezTo>
                  <a:pt x="13112" y="20759"/>
                  <a:pt x="13113" y="20759"/>
                  <a:pt x="13115" y="20759"/>
                </a:cubicBezTo>
                <a:lnTo>
                  <a:pt x="13117" y="20759"/>
                </a:lnTo>
                <a:cubicBezTo>
                  <a:pt x="13117" y="20759"/>
                  <a:pt x="13118" y="20759"/>
                  <a:pt x="13119" y="20759"/>
                </a:cubicBezTo>
                <a:lnTo>
                  <a:pt x="13122" y="20757"/>
                </a:lnTo>
                <a:lnTo>
                  <a:pt x="13131" y="20753"/>
                </a:lnTo>
                <a:cubicBezTo>
                  <a:pt x="13132" y="20753"/>
                  <a:pt x="13133" y="20752"/>
                  <a:pt x="13133" y="20752"/>
                </a:cubicBezTo>
                <a:cubicBezTo>
                  <a:pt x="13133" y="20752"/>
                  <a:pt x="13133" y="20753"/>
                  <a:pt x="13134" y="20753"/>
                </a:cubicBezTo>
                <a:lnTo>
                  <a:pt x="13136" y="20753"/>
                </a:lnTo>
                <a:cubicBezTo>
                  <a:pt x="13137" y="20753"/>
                  <a:pt x="13138" y="20753"/>
                  <a:pt x="13139" y="20752"/>
                </a:cubicBezTo>
                <a:lnTo>
                  <a:pt x="13141" y="20751"/>
                </a:lnTo>
                <a:lnTo>
                  <a:pt x="13141" y="20752"/>
                </a:lnTo>
                <a:cubicBezTo>
                  <a:pt x="13140" y="20754"/>
                  <a:pt x="13141" y="20755"/>
                  <a:pt x="13141" y="20757"/>
                </a:cubicBezTo>
                <a:lnTo>
                  <a:pt x="13135" y="20758"/>
                </a:lnTo>
                <a:cubicBezTo>
                  <a:pt x="13133" y="20758"/>
                  <a:pt x="13132" y="20759"/>
                  <a:pt x="13131" y="20761"/>
                </a:cubicBezTo>
                <a:cubicBezTo>
                  <a:pt x="13131" y="20761"/>
                  <a:pt x="13131" y="20761"/>
                  <a:pt x="13131" y="20762"/>
                </a:cubicBezTo>
                <a:lnTo>
                  <a:pt x="13130" y="20763"/>
                </a:lnTo>
                <a:lnTo>
                  <a:pt x="13126" y="20763"/>
                </a:lnTo>
                <a:cubicBezTo>
                  <a:pt x="13123" y="20762"/>
                  <a:pt x="13121" y="20764"/>
                  <a:pt x="13120" y="20767"/>
                </a:cubicBezTo>
                <a:cubicBezTo>
                  <a:pt x="13120" y="20767"/>
                  <a:pt x="13121" y="20767"/>
                  <a:pt x="13120" y="20767"/>
                </a:cubicBezTo>
                <a:lnTo>
                  <a:pt x="13117" y="20768"/>
                </a:lnTo>
                <a:cubicBezTo>
                  <a:pt x="13116" y="20769"/>
                  <a:pt x="13115" y="20769"/>
                  <a:pt x="13115" y="20770"/>
                </a:cubicBezTo>
                <a:lnTo>
                  <a:pt x="13113" y="20772"/>
                </a:lnTo>
                <a:cubicBezTo>
                  <a:pt x="13112" y="20773"/>
                  <a:pt x="13111" y="20776"/>
                  <a:pt x="13112" y="20779"/>
                </a:cubicBezTo>
                <a:lnTo>
                  <a:pt x="13113" y="20782"/>
                </a:lnTo>
                <a:cubicBezTo>
                  <a:pt x="13113" y="20784"/>
                  <a:pt x="13114" y="20785"/>
                  <a:pt x="13115" y="20785"/>
                </a:cubicBezTo>
                <a:lnTo>
                  <a:pt x="13118" y="20787"/>
                </a:lnTo>
                <a:cubicBezTo>
                  <a:pt x="13119" y="20787"/>
                  <a:pt x="13119" y="20788"/>
                  <a:pt x="13120" y="20788"/>
                </a:cubicBezTo>
                <a:lnTo>
                  <a:pt x="13123" y="20788"/>
                </a:lnTo>
                <a:cubicBezTo>
                  <a:pt x="13124" y="20788"/>
                  <a:pt x="13124" y="20788"/>
                  <a:pt x="13125" y="20788"/>
                </a:cubicBezTo>
                <a:lnTo>
                  <a:pt x="13128" y="20789"/>
                </a:lnTo>
                <a:cubicBezTo>
                  <a:pt x="13128" y="20790"/>
                  <a:pt x="13129" y="20789"/>
                  <a:pt x="13129" y="20789"/>
                </a:cubicBezTo>
                <a:lnTo>
                  <a:pt x="13132" y="20790"/>
                </a:lnTo>
                <a:cubicBezTo>
                  <a:pt x="13132" y="20790"/>
                  <a:pt x="13133" y="20790"/>
                  <a:pt x="13133" y="20790"/>
                </a:cubicBezTo>
                <a:cubicBezTo>
                  <a:pt x="13132" y="20791"/>
                  <a:pt x="13132" y="20793"/>
                  <a:pt x="13132" y="20794"/>
                </a:cubicBezTo>
                <a:lnTo>
                  <a:pt x="13132" y="20797"/>
                </a:lnTo>
                <a:cubicBezTo>
                  <a:pt x="13132" y="20799"/>
                  <a:pt x="13133" y="20801"/>
                  <a:pt x="13135" y="20802"/>
                </a:cubicBezTo>
                <a:lnTo>
                  <a:pt x="13132" y="20804"/>
                </a:lnTo>
                <a:lnTo>
                  <a:pt x="13115" y="20804"/>
                </a:lnTo>
                <a:cubicBezTo>
                  <a:pt x="13113" y="20804"/>
                  <a:pt x="13111" y="20805"/>
                  <a:pt x="13110" y="20807"/>
                </a:cubicBezTo>
                <a:cubicBezTo>
                  <a:pt x="13109" y="20809"/>
                  <a:pt x="13109" y="20812"/>
                  <a:pt x="13110" y="20814"/>
                </a:cubicBezTo>
                <a:lnTo>
                  <a:pt x="13112" y="20817"/>
                </a:lnTo>
                <a:lnTo>
                  <a:pt x="13112" y="20818"/>
                </a:lnTo>
                <a:cubicBezTo>
                  <a:pt x="13111" y="20820"/>
                  <a:pt x="13111" y="20823"/>
                  <a:pt x="13113" y="20825"/>
                </a:cubicBezTo>
                <a:lnTo>
                  <a:pt x="13116" y="20829"/>
                </a:lnTo>
                <a:cubicBezTo>
                  <a:pt x="13116" y="20830"/>
                  <a:pt x="13117" y="20830"/>
                  <a:pt x="13117" y="20831"/>
                </a:cubicBezTo>
                <a:lnTo>
                  <a:pt x="13120" y="20833"/>
                </a:lnTo>
                <a:cubicBezTo>
                  <a:pt x="13121" y="20834"/>
                  <a:pt x="13122" y="20834"/>
                  <a:pt x="13124" y="20834"/>
                </a:cubicBezTo>
                <a:lnTo>
                  <a:pt x="13127" y="20833"/>
                </a:lnTo>
                <a:cubicBezTo>
                  <a:pt x="13128" y="20833"/>
                  <a:pt x="13129" y="20832"/>
                  <a:pt x="13129" y="20831"/>
                </a:cubicBezTo>
                <a:cubicBezTo>
                  <a:pt x="13130" y="20832"/>
                  <a:pt x="13131" y="20832"/>
                  <a:pt x="13132" y="20832"/>
                </a:cubicBezTo>
                <a:lnTo>
                  <a:pt x="13134" y="20831"/>
                </a:lnTo>
                <a:cubicBezTo>
                  <a:pt x="13135" y="20831"/>
                  <a:pt x="13136" y="20832"/>
                  <a:pt x="13136" y="20831"/>
                </a:cubicBezTo>
                <a:lnTo>
                  <a:pt x="13139" y="20830"/>
                </a:lnTo>
                <a:cubicBezTo>
                  <a:pt x="13141" y="20829"/>
                  <a:pt x="13142" y="20825"/>
                  <a:pt x="13142" y="20822"/>
                </a:cubicBezTo>
                <a:cubicBezTo>
                  <a:pt x="13142" y="20821"/>
                  <a:pt x="13142" y="20821"/>
                  <a:pt x="13143" y="20821"/>
                </a:cubicBezTo>
                <a:lnTo>
                  <a:pt x="13145" y="20822"/>
                </a:lnTo>
                <a:cubicBezTo>
                  <a:pt x="13147" y="20822"/>
                  <a:pt x="13149" y="20822"/>
                  <a:pt x="13150" y="20821"/>
                </a:cubicBezTo>
                <a:lnTo>
                  <a:pt x="13156" y="20814"/>
                </a:lnTo>
                <a:cubicBezTo>
                  <a:pt x="13156" y="20814"/>
                  <a:pt x="13157" y="20813"/>
                  <a:pt x="13157" y="20813"/>
                </a:cubicBezTo>
                <a:lnTo>
                  <a:pt x="13162" y="20803"/>
                </a:lnTo>
                <a:lnTo>
                  <a:pt x="13165" y="20795"/>
                </a:lnTo>
                <a:lnTo>
                  <a:pt x="13169" y="20787"/>
                </a:lnTo>
                <a:lnTo>
                  <a:pt x="13173" y="20784"/>
                </a:lnTo>
                <a:lnTo>
                  <a:pt x="13185" y="20778"/>
                </a:lnTo>
                <a:cubicBezTo>
                  <a:pt x="13187" y="20777"/>
                  <a:pt x="13188" y="20775"/>
                  <a:pt x="13188" y="20773"/>
                </a:cubicBezTo>
                <a:cubicBezTo>
                  <a:pt x="13190" y="20772"/>
                  <a:pt x="13191" y="20771"/>
                  <a:pt x="13191" y="20769"/>
                </a:cubicBezTo>
                <a:lnTo>
                  <a:pt x="13192" y="20767"/>
                </a:lnTo>
                <a:lnTo>
                  <a:pt x="13196" y="20769"/>
                </a:lnTo>
                <a:cubicBezTo>
                  <a:pt x="13197" y="20770"/>
                  <a:pt x="13197" y="20771"/>
                  <a:pt x="13198" y="20771"/>
                </a:cubicBezTo>
                <a:cubicBezTo>
                  <a:pt x="13199" y="20771"/>
                  <a:pt x="13199" y="20771"/>
                  <a:pt x="13199" y="20771"/>
                </a:cubicBezTo>
                <a:cubicBezTo>
                  <a:pt x="13202" y="20771"/>
                  <a:pt x="13204" y="20768"/>
                  <a:pt x="13204" y="20764"/>
                </a:cubicBezTo>
                <a:cubicBezTo>
                  <a:pt x="13204" y="20763"/>
                  <a:pt x="13204" y="20762"/>
                  <a:pt x="13204" y="20761"/>
                </a:cubicBezTo>
                <a:lnTo>
                  <a:pt x="13202" y="20754"/>
                </a:lnTo>
                <a:cubicBezTo>
                  <a:pt x="13202" y="20752"/>
                  <a:pt x="13201" y="20751"/>
                  <a:pt x="13200" y="20750"/>
                </a:cubicBezTo>
                <a:lnTo>
                  <a:pt x="13193" y="20742"/>
                </a:lnTo>
                <a:lnTo>
                  <a:pt x="13193" y="20740"/>
                </a:lnTo>
                <a:lnTo>
                  <a:pt x="13195" y="20741"/>
                </a:lnTo>
                <a:cubicBezTo>
                  <a:pt x="13196" y="20741"/>
                  <a:pt x="13197" y="20742"/>
                  <a:pt x="13197" y="20742"/>
                </a:cubicBezTo>
                <a:lnTo>
                  <a:pt x="13204" y="20741"/>
                </a:lnTo>
                <a:cubicBezTo>
                  <a:pt x="13206" y="20741"/>
                  <a:pt x="13207" y="20740"/>
                  <a:pt x="13208" y="20738"/>
                </a:cubicBezTo>
                <a:cubicBezTo>
                  <a:pt x="13208" y="20738"/>
                  <a:pt x="13208" y="20737"/>
                  <a:pt x="13209" y="20737"/>
                </a:cubicBezTo>
                <a:lnTo>
                  <a:pt x="13217" y="20742"/>
                </a:lnTo>
                <a:cubicBezTo>
                  <a:pt x="13218" y="20743"/>
                  <a:pt x="13218" y="20743"/>
                  <a:pt x="13219" y="20743"/>
                </a:cubicBezTo>
                <a:lnTo>
                  <a:pt x="13224" y="20743"/>
                </a:lnTo>
                <a:cubicBezTo>
                  <a:pt x="13226" y="20743"/>
                  <a:pt x="13227" y="20742"/>
                  <a:pt x="13228" y="20741"/>
                </a:cubicBezTo>
                <a:lnTo>
                  <a:pt x="13230" y="20737"/>
                </a:lnTo>
                <a:cubicBezTo>
                  <a:pt x="13231" y="20736"/>
                  <a:pt x="13231" y="20736"/>
                  <a:pt x="13231" y="20735"/>
                </a:cubicBezTo>
                <a:lnTo>
                  <a:pt x="13235" y="20725"/>
                </a:lnTo>
                <a:lnTo>
                  <a:pt x="13237" y="20729"/>
                </a:lnTo>
                <a:cubicBezTo>
                  <a:pt x="13237" y="20730"/>
                  <a:pt x="13238" y="20731"/>
                  <a:pt x="13240" y="20731"/>
                </a:cubicBezTo>
                <a:lnTo>
                  <a:pt x="13242" y="20732"/>
                </a:lnTo>
                <a:cubicBezTo>
                  <a:pt x="13242" y="20734"/>
                  <a:pt x="13243" y="20737"/>
                  <a:pt x="13245" y="20738"/>
                </a:cubicBezTo>
                <a:lnTo>
                  <a:pt x="13247" y="20739"/>
                </a:lnTo>
                <a:cubicBezTo>
                  <a:pt x="13248" y="20739"/>
                  <a:pt x="13248" y="20739"/>
                  <a:pt x="13249" y="20739"/>
                </a:cubicBezTo>
                <a:lnTo>
                  <a:pt x="13251" y="20739"/>
                </a:lnTo>
                <a:lnTo>
                  <a:pt x="13254" y="20742"/>
                </a:lnTo>
                <a:cubicBezTo>
                  <a:pt x="13255" y="20743"/>
                  <a:pt x="13256" y="20743"/>
                  <a:pt x="13257" y="20743"/>
                </a:cubicBezTo>
                <a:cubicBezTo>
                  <a:pt x="13260" y="20743"/>
                  <a:pt x="13262" y="20740"/>
                  <a:pt x="13262" y="20737"/>
                </a:cubicBezTo>
                <a:cubicBezTo>
                  <a:pt x="13262" y="20736"/>
                  <a:pt x="13262" y="20735"/>
                  <a:pt x="13262" y="20734"/>
                </a:cubicBezTo>
                <a:lnTo>
                  <a:pt x="13261" y="20730"/>
                </a:lnTo>
                <a:lnTo>
                  <a:pt x="13263" y="20729"/>
                </a:lnTo>
                <a:lnTo>
                  <a:pt x="13266" y="20730"/>
                </a:lnTo>
                <a:lnTo>
                  <a:pt x="13268" y="20732"/>
                </a:lnTo>
                <a:lnTo>
                  <a:pt x="13268" y="20734"/>
                </a:lnTo>
                <a:cubicBezTo>
                  <a:pt x="13268" y="20735"/>
                  <a:pt x="13269" y="20736"/>
                  <a:pt x="13270" y="20738"/>
                </a:cubicBezTo>
                <a:lnTo>
                  <a:pt x="13271" y="20739"/>
                </a:lnTo>
                <a:cubicBezTo>
                  <a:pt x="13272" y="20740"/>
                  <a:pt x="13272" y="20741"/>
                  <a:pt x="13273" y="20741"/>
                </a:cubicBezTo>
                <a:lnTo>
                  <a:pt x="13274" y="20745"/>
                </a:lnTo>
                <a:lnTo>
                  <a:pt x="13273" y="20751"/>
                </a:lnTo>
                <a:lnTo>
                  <a:pt x="13271" y="20755"/>
                </a:lnTo>
                <a:cubicBezTo>
                  <a:pt x="13271" y="20757"/>
                  <a:pt x="13270" y="20759"/>
                  <a:pt x="13271" y="20761"/>
                </a:cubicBezTo>
                <a:lnTo>
                  <a:pt x="13274" y="20772"/>
                </a:lnTo>
                <a:cubicBezTo>
                  <a:pt x="13274" y="20772"/>
                  <a:pt x="13275" y="20773"/>
                  <a:pt x="13275" y="20774"/>
                </a:cubicBezTo>
                <a:lnTo>
                  <a:pt x="13277" y="20776"/>
                </a:lnTo>
                <a:cubicBezTo>
                  <a:pt x="13278" y="20778"/>
                  <a:pt x="13279" y="20779"/>
                  <a:pt x="13281" y="20779"/>
                </a:cubicBezTo>
                <a:cubicBezTo>
                  <a:pt x="13283" y="20779"/>
                  <a:pt x="13284" y="20777"/>
                  <a:pt x="13285" y="20776"/>
                </a:cubicBezTo>
                <a:lnTo>
                  <a:pt x="13286" y="20774"/>
                </a:lnTo>
                <a:lnTo>
                  <a:pt x="13286" y="20776"/>
                </a:lnTo>
                <a:cubicBezTo>
                  <a:pt x="13287" y="20779"/>
                  <a:pt x="13289" y="20781"/>
                  <a:pt x="13291" y="20781"/>
                </a:cubicBezTo>
                <a:lnTo>
                  <a:pt x="13293" y="20781"/>
                </a:lnTo>
                <a:cubicBezTo>
                  <a:pt x="13294" y="20781"/>
                  <a:pt x="13294" y="20781"/>
                  <a:pt x="13295" y="20780"/>
                </a:cubicBezTo>
                <a:lnTo>
                  <a:pt x="13301" y="20776"/>
                </a:lnTo>
                <a:lnTo>
                  <a:pt x="13310" y="20779"/>
                </a:lnTo>
                <a:lnTo>
                  <a:pt x="13316" y="20784"/>
                </a:lnTo>
                <a:lnTo>
                  <a:pt x="13316" y="20793"/>
                </a:lnTo>
                <a:cubicBezTo>
                  <a:pt x="13317" y="20794"/>
                  <a:pt x="13318" y="20796"/>
                  <a:pt x="13319" y="20797"/>
                </a:cubicBezTo>
                <a:cubicBezTo>
                  <a:pt x="13320" y="20798"/>
                  <a:pt x="13322" y="20798"/>
                  <a:pt x="13323" y="20797"/>
                </a:cubicBezTo>
                <a:lnTo>
                  <a:pt x="13326" y="20797"/>
                </a:lnTo>
                <a:lnTo>
                  <a:pt x="13327" y="20797"/>
                </a:lnTo>
                <a:lnTo>
                  <a:pt x="13326" y="20798"/>
                </a:lnTo>
                <a:cubicBezTo>
                  <a:pt x="13325" y="20799"/>
                  <a:pt x="13324" y="20801"/>
                  <a:pt x="13324" y="20803"/>
                </a:cubicBezTo>
                <a:lnTo>
                  <a:pt x="13324" y="20806"/>
                </a:lnTo>
                <a:cubicBezTo>
                  <a:pt x="13324" y="20808"/>
                  <a:pt x="13325" y="20810"/>
                  <a:pt x="13325" y="20811"/>
                </a:cubicBezTo>
                <a:lnTo>
                  <a:pt x="13329" y="20814"/>
                </a:lnTo>
                <a:cubicBezTo>
                  <a:pt x="13329" y="20815"/>
                  <a:pt x="13330" y="20817"/>
                  <a:pt x="13331" y="20817"/>
                </a:cubicBezTo>
                <a:lnTo>
                  <a:pt x="13334" y="20818"/>
                </a:lnTo>
                <a:cubicBezTo>
                  <a:pt x="13335" y="20818"/>
                  <a:pt x="13335" y="20818"/>
                  <a:pt x="13336" y="20818"/>
                </a:cubicBezTo>
                <a:lnTo>
                  <a:pt x="13340" y="20818"/>
                </a:lnTo>
                <a:cubicBezTo>
                  <a:pt x="13341" y="20818"/>
                  <a:pt x="13341" y="20817"/>
                  <a:pt x="13342" y="20816"/>
                </a:cubicBezTo>
                <a:lnTo>
                  <a:pt x="13345" y="20814"/>
                </a:lnTo>
                <a:cubicBezTo>
                  <a:pt x="13347" y="20813"/>
                  <a:pt x="13348" y="20809"/>
                  <a:pt x="13347" y="20806"/>
                </a:cubicBezTo>
                <a:lnTo>
                  <a:pt x="13353" y="20799"/>
                </a:lnTo>
                <a:cubicBezTo>
                  <a:pt x="13353" y="20798"/>
                  <a:pt x="13353" y="20797"/>
                  <a:pt x="13353" y="20797"/>
                </a:cubicBezTo>
                <a:lnTo>
                  <a:pt x="13355" y="20790"/>
                </a:lnTo>
                <a:cubicBezTo>
                  <a:pt x="13356" y="20788"/>
                  <a:pt x="13355" y="20785"/>
                  <a:pt x="13354" y="20784"/>
                </a:cubicBezTo>
                <a:lnTo>
                  <a:pt x="13349" y="20779"/>
                </a:lnTo>
                <a:cubicBezTo>
                  <a:pt x="13352" y="20779"/>
                  <a:pt x="13355" y="20776"/>
                  <a:pt x="13355" y="20772"/>
                </a:cubicBezTo>
                <a:lnTo>
                  <a:pt x="13355" y="20769"/>
                </a:lnTo>
                <a:cubicBezTo>
                  <a:pt x="13355" y="20769"/>
                  <a:pt x="13354" y="20768"/>
                  <a:pt x="13354" y="20767"/>
                </a:cubicBezTo>
                <a:lnTo>
                  <a:pt x="13358" y="20762"/>
                </a:lnTo>
                <a:lnTo>
                  <a:pt x="13360" y="20765"/>
                </a:lnTo>
                <a:cubicBezTo>
                  <a:pt x="13361" y="20766"/>
                  <a:pt x="13361" y="20766"/>
                  <a:pt x="13362" y="20767"/>
                </a:cubicBezTo>
                <a:lnTo>
                  <a:pt x="13381" y="20776"/>
                </a:lnTo>
                <a:lnTo>
                  <a:pt x="13395" y="20789"/>
                </a:lnTo>
                <a:lnTo>
                  <a:pt x="13393" y="20790"/>
                </a:lnTo>
                <a:cubicBezTo>
                  <a:pt x="13392" y="20791"/>
                  <a:pt x="13391" y="20792"/>
                  <a:pt x="13391" y="20793"/>
                </a:cubicBezTo>
                <a:lnTo>
                  <a:pt x="13388" y="20797"/>
                </a:lnTo>
                <a:cubicBezTo>
                  <a:pt x="13387" y="20795"/>
                  <a:pt x="13386" y="20796"/>
                  <a:pt x="13384" y="20796"/>
                </a:cubicBezTo>
                <a:cubicBezTo>
                  <a:pt x="13383" y="20796"/>
                  <a:pt x="13381" y="20797"/>
                  <a:pt x="13381" y="20798"/>
                </a:cubicBezTo>
                <a:lnTo>
                  <a:pt x="13379" y="20803"/>
                </a:lnTo>
                <a:lnTo>
                  <a:pt x="13377" y="20810"/>
                </a:lnTo>
                <a:lnTo>
                  <a:pt x="13376" y="20812"/>
                </a:lnTo>
                <a:cubicBezTo>
                  <a:pt x="13374" y="20814"/>
                  <a:pt x="13374" y="20816"/>
                  <a:pt x="13376" y="20818"/>
                </a:cubicBezTo>
                <a:lnTo>
                  <a:pt x="13378" y="20823"/>
                </a:lnTo>
                <a:lnTo>
                  <a:pt x="13378" y="20825"/>
                </a:lnTo>
                <a:lnTo>
                  <a:pt x="13377" y="20826"/>
                </a:lnTo>
                <a:cubicBezTo>
                  <a:pt x="13374" y="20827"/>
                  <a:pt x="13373" y="20829"/>
                  <a:pt x="13374" y="20832"/>
                </a:cubicBezTo>
                <a:cubicBezTo>
                  <a:pt x="13374" y="20835"/>
                  <a:pt x="13375" y="20838"/>
                  <a:pt x="13377" y="20839"/>
                </a:cubicBezTo>
                <a:lnTo>
                  <a:pt x="13383" y="20839"/>
                </a:lnTo>
                <a:cubicBezTo>
                  <a:pt x="13384" y="20840"/>
                  <a:pt x="13385" y="20839"/>
                  <a:pt x="13386" y="20839"/>
                </a:cubicBezTo>
                <a:lnTo>
                  <a:pt x="13394" y="20835"/>
                </a:lnTo>
                <a:lnTo>
                  <a:pt x="13395" y="20836"/>
                </a:lnTo>
                <a:cubicBezTo>
                  <a:pt x="13396" y="20838"/>
                  <a:pt x="13397" y="20839"/>
                  <a:pt x="13399" y="20839"/>
                </a:cubicBezTo>
                <a:lnTo>
                  <a:pt x="13400" y="20839"/>
                </a:lnTo>
                <a:lnTo>
                  <a:pt x="13401" y="20849"/>
                </a:lnTo>
                <a:lnTo>
                  <a:pt x="13396" y="20854"/>
                </a:lnTo>
                <a:cubicBezTo>
                  <a:pt x="13395" y="20855"/>
                  <a:pt x="13394" y="20857"/>
                  <a:pt x="13394" y="20859"/>
                </a:cubicBezTo>
                <a:lnTo>
                  <a:pt x="13394" y="20861"/>
                </a:lnTo>
                <a:cubicBezTo>
                  <a:pt x="13394" y="20864"/>
                  <a:pt x="13395" y="20866"/>
                  <a:pt x="13396" y="20867"/>
                </a:cubicBezTo>
                <a:lnTo>
                  <a:pt x="13399" y="20869"/>
                </a:lnTo>
                <a:lnTo>
                  <a:pt x="13401" y="20872"/>
                </a:lnTo>
                <a:lnTo>
                  <a:pt x="13402" y="20876"/>
                </a:lnTo>
                <a:lnTo>
                  <a:pt x="13401" y="20882"/>
                </a:lnTo>
                <a:lnTo>
                  <a:pt x="13400" y="20882"/>
                </a:lnTo>
                <a:cubicBezTo>
                  <a:pt x="13399" y="20882"/>
                  <a:pt x="13399" y="20883"/>
                  <a:pt x="13398" y="20883"/>
                </a:cubicBezTo>
                <a:lnTo>
                  <a:pt x="13396" y="20886"/>
                </a:lnTo>
                <a:cubicBezTo>
                  <a:pt x="13396" y="20886"/>
                  <a:pt x="13395" y="20887"/>
                  <a:pt x="13395" y="20887"/>
                </a:cubicBezTo>
                <a:lnTo>
                  <a:pt x="13394" y="20891"/>
                </a:lnTo>
                <a:cubicBezTo>
                  <a:pt x="13393" y="20893"/>
                  <a:pt x="13394" y="20895"/>
                  <a:pt x="13395" y="20897"/>
                </a:cubicBezTo>
                <a:cubicBezTo>
                  <a:pt x="13395" y="20899"/>
                  <a:pt x="13397" y="20900"/>
                  <a:pt x="13399" y="20900"/>
                </a:cubicBezTo>
                <a:cubicBezTo>
                  <a:pt x="13399" y="20901"/>
                  <a:pt x="13399" y="20901"/>
                  <a:pt x="13399" y="20902"/>
                </a:cubicBezTo>
                <a:cubicBezTo>
                  <a:pt x="13400" y="20904"/>
                  <a:pt x="13402" y="20906"/>
                  <a:pt x="13404" y="20906"/>
                </a:cubicBezTo>
                <a:lnTo>
                  <a:pt x="13405" y="20906"/>
                </a:lnTo>
                <a:cubicBezTo>
                  <a:pt x="13405" y="20906"/>
                  <a:pt x="13405" y="20906"/>
                  <a:pt x="13405" y="20907"/>
                </a:cubicBezTo>
                <a:lnTo>
                  <a:pt x="13406" y="20911"/>
                </a:lnTo>
                <a:cubicBezTo>
                  <a:pt x="13406" y="20914"/>
                  <a:pt x="13408" y="20916"/>
                  <a:pt x="13409" y="20916"/>
                </a:cubicBezTo>
                <a:cubicBezTo>
                  <a:pt x="13411" y="20917"/>
                  <a:pt x="13412" y="20917"/>
                  <a:pt x="13413" y="20916"/>
                </a:cubicBezTo>
                <a:lnTo>
                  <a:pt x="13414" y="20918"/>
                </a:lnTo>
                <a:cubicBezTo>
                  <a:pt x="13415" y="20919"/>
                  <a:pt x="13416" y="20920"/>
                  <a:pt x="13417" y="20920"/>
                </a:cubicBezTo>
                <a:lnTo>
                  <a:pt x="13431" y="20926"/>
                </a:lnTo>
                <a:lnTo>
                  <a:pt x="13432" y="20928"/>
                </a:lnTo>
                <a:lnTo>
                  <a:pt x="13435" y="20933"/>
                </a:lnTo>
                <a:cubicBezTo>
                  <a:pt x="13435" y="20934"/>
                  <a:pt x="13435" y="20935"/>
                  <a:pt x="13435" y="20936"/>
                </a:cubicBezTo>
                <a:lnTo>
                  <a:pt x="13452" y="20955"/>
                </a:lnTo>
                <a:cubicBezTo>
                  <a:pt x="13453" y="20956"/>
                  <a:pt x="13454" y="20957"/>
                  <a:pt x="13455" y="20957"/>
                </a:cubicBezTo>
                <a:cubicBezTo>
                  <a:pt x="13456" y="20958"/>
                  <a:pt x="13456" y="20959"/>
                  <a:pt x="13457" y="20959"/>
                </a:cubicBezTo>
                <a:lnTo>
                  <a:pt x="13459" y="20962"/>
                </a:lnTo>
                <a:cubicBezTo>
                  <a:pt x="13461" y="20963"/>
                  <a:pt x="13463" y="20963"/>
                  <a:pt x="13464" y="20962"/>
                </a:cubicBezTo>
                <a:lnTo>
                  <a:pt x="13466" y="20961"/>
                </a:lnTo>
                <a:cubicBezTo>
                  <a:pt x="13467" y="20960"/>
                  <a:pt x="13468" y="20960"/>
                  <a:pt x="13468" y="20958"/>
                </a:cubicBezTo>
                <a:lnTo>
                  <a:pt x="13469" y="20955"/>
                </a:lnTo>
                <a:lnTo>
                  <a:pt x="13472" y="20950"/>
                </a:lnTo>
                <a:cubicBezTo>
                  <a:pt x="13472" y="20950"/>
                  <a:pt x="13472" y="20950"/>
                  <a:pt x="13473" y="20950"/>
                </a:cubicBezTo>
                <a:cubicBezTo>
                  <a:pt x="13473" y="20950"/>
                  <a:pt x="13473" y="20950"/>
                  <a:pt x="13473" y="20950"/>
                </a:cubicBezTo>
                <a:lnTo>
                  <a:pt x="13473" y="20954"/>
                </a:lnTo>
                <a:cubicBezTo>
                  <a:pt x="13473" y="20955"/>
                  <a:pt x="13474" y="20955"/>
                  <a:pt x="13474" y="20956"/>
                </a:cubicBezTo>
                <a:lnTo>
                  <a:pt x="13475" y="20959"/>
                </a:lnTo>
                <a:cubicBezTo>
                  <a:pt x="13476" y="20961"/>
                  <a:pt x="13477" y="20963"/>
                  <a:pt x="13479" y="20963"/>
                </a:cubicBezTo>
                <a:cubicBezTo>
                  <a:pt x="13481" y="20964"/>
                  <a:pt x="13482" y="20963"/>
                  <a:pt x="13483" y="20962"/>
                </a:cubicBezTo>
                <a:lnTo>
                  <a:pt x="13495" y="20971"/>
                </a:lnTo>
                <a:cubicBezTo>
                  <a:pt x="13496" y="20971"/>
                  <a:pt x="13497" y="20970"/>
                  <a:pt x="13497" y="20971"/>
                </a:cubicBezTo>
                <a:lnTo>
                  <a:pt x="13505" y="20973"/>
                </a:lnTo>
                <a:lnTo>
                  <a:pt x="13515" y="20973"/>
                </a:lnTo>
                <a:lnTo>
                  <a:pt x="13515" y="20975"/>
                </a:lnTo>
                <a:cubicBezTo>
                  <a:pt x="13515" y="20976"/>
                  <a:pt x="13516" y="20978"/>
                  <a:pt x="13517" y="20979"/>
                </a:cubicBezTo>
                <a:cubicBezTo>
                  <a:pt x="13518" y="20981"/>
                  <a:pt x="13520" y="20981"/>
                  <a:pt x="13521" y="20981"/>
                </a:cubicBezTo>
                <a:lnTo>
                  <a:pt x="13526" y="20980"/>
                </a:lnTo>
                <a:lnTo>
                  <a:pt x="13528" y="20988"/>
                </a:lnTo>
                <a:cubicBezTo>
                  <a:pt x="13529" y="20990"/>
                  <a:pt x="13530" y="20991"/>
                  <a:pt x="13531" y="20992"/>
                </a:cubicBezTo>
                <a:lnTo>
                  <a:pt x="13537" y="20996"/>
                </a:lnTo>
                <a:lnTo>
                  <a:pt x="13538" y="21000"/>
                </a:lnTo>
                <a:cubicBezTo>
                  <a:pt x="13538" y="21002"/>
                  <a:pt x="13540" y="21005"/>
                  <a:pt x="13542" y="21005"/>
                </a:cubicBezTo>
                <a:cubicBezTo>
                  <a:pt x="13544" y="21006"/>
                  <a:pt x="13546" y="21005"/>
                  <a:pt x="13547" y="21003"/>
                </a:cubicBezTo>
                <a:lnTo>
                  <a:pt x="13551" y="20996"/>
                </a:lnTo>
                <a:cubicBezTo>
                  <a:pt x="13552" y="20996"/>
                  <a:pt x="13553" y="20995"/>
                  <a:pt x="13554" y="20994"/>
                </a:cubicBezTo>
                <a:lnTo>
                  <a:pt x="13554" y="20992"/>
                </a:lnTo>
                <a:cubicBezTo>
                  <a:pt x="13555" y="20992"/>
                  <a:pt x="13555" y="20991"/>
                  <a:pt x="13555" y="20990"/>
                </a:cubicBezTo>
                <a:lnTo>
                  <a:pt x="13557" y="20989"/>
                </a:lnTo>
                <a:lnTo>
                  <a:pt x="13560" y="20992"/>
                </a:lnTo>
                <a:cubicBezTo>
                  <a:pt x="13560" y="20993"/>
                  <a:pt x="13560" y="20993"/>
                  <a:pt x="13560" y="20993"/>
                </a:cubicBezTo>
                <a:lnTo>
                  <a:pt x="13560" y="20994"/>
                </a:lnTo>
                <a:cubicBezTo>
                  <a:pt x="13560" y="20996"/>
                  <a:pt x="13560" y="20998"/>
                  <a:pt x="13561" y="20999"/>
                </a:cubicBezTo>
                <a:cubicBezTo>
                  <a:pt x="13563" y="21000"/>
                  <a:pt x="13564" y="21000"/>
                  <a:pt x="13566" y="21000"/>
                </a:cubicBezTo>
                <a:lnTo>
                  <a:pt x="13570" y="20999"/>
                </a:lnTo>
                <a:cubicBezTo>
                  <a:pt x="13571" y="20999"/>
                  <a:pt x="13571" y="20999"/>
                  <a:pt x="13572" y="20999"/>
                </a:cubicBezTo>
                <a:lnTo>
                  <a:pt x="13577" y="20996"/>
                </a:lnTo>
                <a:lnTo>
                  <a:pt x="13580" y="20992"/>
                </a:lnTo>
                <a:lnTo>
                  <a:pt x="13584" y="20988"/>
                </a:lnTo>
                <a:cubicBezTo>
                  <a:pt x="13584" y="20987"/>
                  <a:pt x="13585" y="20985"/>
                  <a:pt x="13586" y="20984"/>
                </a:cubicBezTo>
                <a:cubicBezTo>
                  <a:pt x="13587" y="20983"/>
                  <a:pt x="13588" y="20981"/>
                  <a:pt x="13589" y="20979"/>
                </a:cubicBezTo>
                <a:lnTo>
                  <a:pt x="13596" y="20975"/>
                </a:lnTo>
                <a:cubicBezTo>
                  <a:pt x="13597" y="20975"/>
                  <a:pt x="13597" y="20976"/>
                  <a:pt x="13598" y="20975"/>
                </a:cubicBezTo>
                <a:lnTo>
                  <a:pt x="13601" y="20972"/>
                </a:lnTo>
                <a:cubicBezTo>
                  <a:pt x="13602" y="20972"/>
                  <a:pt x="13602" y="20972"/>
                  <a:pt x="13603" y="20971"/>
                </a:cubicBezTo>
                <a:lnTo>
                  <a:pt x="13605" y="20967"/>
                </a:lnTo>
                <a:lnTo>
                  <a:pt x="13606" y="20967"/>
                </a:lnTo>
                <a:lnTo>
                  <a:pt x="13610" y="20969"/>
                </a:lnTo>
                <a:cubicBezTo>
                  <a:pt x="13611" y="20969"/>
                  <a:pt x="13611" y="20970"/>
                  <a:pt x="13612" y="20970"/>
                </a:cubicBezTo>
                <a:lnTo>
                  <a:pt x="13615" y="20970"/>
                </a:lnTo>
                <a:cubicBezTo>
                  <a:pt x="13616" y="20970"/>
                  <a:pt x="13616" y="20970"/>
                  <a:pt x="13617" y="20969"/>
                </a:cubicBezTo>
                <a:lnTo>
                  <a:pt x="13619" y="20968"/>
                </a:lnTo>
                <a:lnTo>
                  <a:pt x="13621" y="20968"/>
                </a:lnTo>
                <a:cubicBezTo>
                  <a:pt x="13622" y="20968"/>
                  <a:pt x="13623" y="20968"/>
                  <a:pt x="13624" y="20967"/>
                </a:cubicBezTo>
                <a:lnTo>
                  <a:pt x="13641" y="20956"/>
                </a:lnTo>
                <a:lnTo>
                  <a:pt x="13651" y="20959"/>
                </a:lnTo>
                <a:cubicBezTo>
                  <a:pt x="13652" y="20960"/>
                  <a:pt x="13654" y="20960"/>
                  <a:pt x="13655" y="20958"/>
                </a:cubicBezTo>
                <a:cubicBezTo>
                  <a:pt x="13656" y="20958"/>
                  <a:pt x="13656" y="20957"/>
                  <a:pt x="13656" y="20957"/>
                </a:cubicBezTo>
                <a:cubicBezTo>
                  <a:pt x="13657" y="20957"/>
                  <a:pt x="13657" y="20956"/>
                  <a:pt x="13658" y="20956"/>
                </a:cubicBezTo>
                <a:cubicBezTo>
                  <a:pt x="13659" y="20955"/>
                  <a:pt x="13659" y="20955"/>
                  <a:pt x="13660" y="20954"/>
                </a:cubicBezTo>
                <a:lnTo>
                  <a:pt x="13660" y="20954"/>
                </a:lnTo>
                <a:cubicBezTo>
                  <a:pt x="13663" y="20954"/>
                  <a:pt x="13665" y="20951"/>
                  <a:pt x="13665" y="20948"/>
                </a:cubicBezTo>
                <a:lnTo>
                  <a:pt x="13665" y="20941"/>
                </a:lnTo>
                <a:lnTo>
                  <a:pt x="13667" y="20937"/>
                </a:lnTo>
                <a:lnTo>
                  <a:pt x="13683" y="20933"/>
                </a:lnTo>
                <a:lnTo>
                  <a:pt x="13687" y="20933"/>
                </a:lnTo>
                <a:lnTo>
                  <a:pt x="13712" y="20948"/>
                </a:lnTo>
                <a:cubicBezTo>
                  <a:pt x="13714" y="20949"/>
                  <a:pt x="13715" y="20948"/>
                  <a:pt x="13716" y="20948"/>
                </a:cubicBezTo>
                <a:lnTo>
                  <a:pt x="13719" y="20947"/>
                </a:lnTo>
                <a:lnTo>
                  <a:pt x="13719" y="20950"/>
                </a:lnTo>
                <a:lnTo>
                  <a:pt x="13719" y="20967"/>
                </a:lnTo>
                <a:cubicBezTo>
                  <a:pt x="13719" y="20969"/>
                  <a:pt x="13720" y="20971"/>
                  <a:pt x="13722" y="20972"/>
                </a:cubicBezTo>
                <a:cubicBezTo>
                  <a:pt x="13724" y="20973"/>
                  <a:pt x="13726" y="20973"/>
                  <a:pt x="13728" y="20971"/>
                </a:cubicBezTo>
                <a:lnTo>
                  <a:pt x="13735" y="20962"/>
                </a:lnTo>
                <a:lnTo>
                  <a:pt x="13738" y="20958"/>
                </a:lnTo>
                <a:cubicBezTo>
                  <a:pt x="13739" y="20957"/>
                  <a:pt x="13739" y="20957"/>
                  <a:pt x="13739" y="20956"/>
                </a:cubicBezTo>
                <a:lnTo>
                  <a:pt x="13742" y="20948"/>
                </a:lnTo>
                <a:lnTo>
                  <a:pt x="13747" y="20942"/>
                </a:lnTo>
                <a:lnTo>
                  <a:pt x="13750" y="20939"/>
                </a:lnTo>
                <a:cubicBezTo>
                  <a:pt x="13751" y="20937"/>
                  <a:pt x="13752" y="20935"/>
                  <a:pt x="13751" y="20933"/>
                </a:cubicBezTo>
                <a:cubicBezTo>
                  <a:pt x="13751" y="20931"/>
                  <a:pt x="13750" y="20930"/>
                  <a:pt x="13749" y="20929"/>
                </a:cubicBezTo>
                <a:lnTo>
                  <a:pt x="13755" y="20923"/>
                </a:lnTo>
                <a:lnTo>
                  <a:pt x="13758" y="20917"/>
                </a:lnTo>
                <a:cubicBezTo>
                  <a:pt x="13759" y="20916"/>
                  <a:pt x="13760" y="20914"/>
                  <a:pt x="13759" y="20911"/>
                </a:cubicBezTo>
                <a:cubicBezTo>
                  <a:pt x="13759" y="20909"/>
                  <a:pt x="13758" y="20907"/>
                  <a:pt x="13756" y="20907"/>
                </a:cubicBezTo>
                <a:lnTo>
                  <a:pt x="13754" y="20907"/>
                </a:lnTo>
                <a:cubicBezTo>
                  <a:pt x="13755" y="20904"/>
                  <a:pt x="13755" y="20900"/>
                  <a:pt x="13752" y="20899"/>
                </a:cubicBezTo>
                <a:lnTo>
                  <a:pt x="13750" y="20897"/>
                </a:lnTo>
                <a:lnTo>
                  <a:pt x="13749" y="20895"/>
                </a:lnTo>
                <a:lnTo>
                  <a:pt x="13748" y="20891"/>
                </a:lnTo>
                <a:lnTo>
                  <a:pt x="13751" y="20886"/>
                </a:lnTo>
                <a:cubicBezTo>
                  <a:pt x="13751" y="20885"/>
                  <a:pt x="13751" y="20884"/>
                  <a:pt x="13751" y="20882"/>
                </a:cubicBezTo>
                <a:lnTo>
                  <a:pt x="13751" y="20882"/>
                </a:lnTo>
                <a:lnTo>
                  <a:pt x="13756" y="20873"/>
                </a:lnTo>
                <a:cubicBezTo>
                  <a:pt x="13756" y="20872"/>
                  <a:pt x="13756" y="20871"/>
                  <a:pt x="13756" y="20870"/>
                </a:cubicBezTo>
                <a:lnTo>
                  <a:pt x="13759" y="20858"/>
                </a:lnTo>
                <a:lnTo>
                  <a:pt x="13761" y="20854"/>
                </a:lnTo>
                <a:lnTo>
                  <a:pt x="13770" y="20844"/>
                </a:lnTo>
                <a:cubicBezTo>
                  <a:pt x="13772" y="20843"/>
                  <a:pt x="13772" y="20841"/>
                  <a:pt x="13772" y="20839"/>
                </a:cubicBezTo>
                <a:lnTo>
                  <a:pt x="13771" y="20835"/>
                </a:lnTo>
                <a:lnTo>
                  <a:pt x="13775" y="20822"/>
                </a:lnTo>
                <a:lnTo>
                  <a:pt x="13775" y="20814"/>
                </a:lnTo>
                <a:cubicBezTo>
                  <a:pt x="13775" y="20811"/>
                  <a:pt x="13774" y="20808"/>
                  <a:pt x="13772" y="20807"/>
                </a:cubicBezTo>
                <a:cubicBezTo>
                  <a:pt x="13772" y="20807"/>
                  <a:pt x="13771" y="20806"/>
                  <a:pt x="13771" y="20806"/>
                </a:cubicBezTo>
                <a:lnTo>
                  <a:pt x="13769" y="20802"/>
                </a:lnTo>
                <a:lnTo>
                  <a:pt x="13768" y="20797"/>
                </a:lnTo>
                <a:lnTo>
                  <a:pt x="13770" y="20790"/>
                </a:lnTo>
                <a:lnTo>
                  <a:pt x="13773" y="20784"/>
                </a:lnTo>
                <a:cubicBezTo>
                  <a:pt x="13773" y="20783"/>
                  <a:pt x="13773" y="20782"/>
                  <a:pt x="13773" y="20780"/>
                </a:cubicBezTo>
                <a:lnTo>
                  <a:pt x="13773" y="20778"/>
                </a:lnTo>
                <a:cubicBezTo>
                  <a:pt x="13773" y="20777"/>
                  <a:pt x="13773" y="20776"/>
                  <a:pt x="13773" y="20775"/>
                </a:cubicBezTo>
                <a:lnTo>
                  <a:pt x="13771" y="20770"/>
                </a:lnTo>
                <a:lnTo>
                  <a:pt x="13771" y="20766"/>
                </a:lnTo>
                <a:lnTo>
                  <a:pt x="13772" y="20752"/>
                </a:lnTo>
                <a:lnTo>
                  <a:pt x="13772" y="20741"/>
                </a:lnTo>
                <a:lnTo>
                  <a:pt x="13776" y="20732"/>
                </a:lnTo>
                <a:lnTo>
                  <a:pt x="13779" y="20721"/>
                </a:lnTo>
                <a:lnTo>
                  <a:pt x="13784" y="20714"/>
                </a:lnTo>
                <a:lnTo>
                  <a:pt x="13796" y="20704"/>
                </a:lnTo>
                <a:lnTo>
                  <a:pt x="13803" y="20712"/>
                </a:lnTo>
                <a:lnTo>
                  <a:pt x="13809" y="20716"/>
                </a:lnTo>
                <a:cubicBezTo>
                  <a:pt x="13809" y="20716"/>
                  <a:pt x="13810" y="20716"/>
                  <a:pt x="13810" y="20717"/>
                </a:cubicBezTo>
                <a:lnTo>
                  <a:pt x="13817" y="20719"/>
                </a:lnTo>
                <a:cubicBezTo>
                  <a:pt x="13818" y="20719"/>
                  <a:pt x="13818" y="20719"/>
                  <a:pt x="13818" y="20719"/>
                </a:cubicBezTo>
                <a:lnTo>
                  <a:pt x="13858" y="20716"/>
                </a:lnTo>
                <a:lnTo>
                  <a:pt x="13957" y="20735"/>
                </a:lnTo>
                <a:lnTo>
                  <a:pt x="13963" y="20739"/>
                </a:lnTo>
                <a:lnTo>
                  <a:pt x="13964" y="20746"/>
                </a:lnTo>
                <a:cubicBezTo>
                  <a:pt x="13964" y="20749"/>
                  <a:pt x="13966" y="20751"/>
                  <a:pt x="13968" y="20751"/>
                </a:cubicBezTo>
                <a:lnTo>
                  <a:pt x="13974" y="20753"/>
                </a:lnTo>
                <a:lnTo>
                  <a:pt x="14020" y="20779"/>
                </a:lnTo>
                <a:lnTo>
                  <a:pt x="14023" y="20784"/>
                </a:lnTo>
                <a:lnTo>
                  <a:pt x="14028" y="20789"/>
                </a:lnTo>
                <a:cubicBezTo>
                  <a:pt x="14028" y="20789"/>
                  <a:pt x="14029" y="20789"/>
                  <a:pt x="14029" y="20789"/>
                </a:cubicBezTo>
                <a:lnTo>
                  <a:pt x="14048" y="20800"/>
                </a:lnTo>
                <a:cubicBezTo>
                  <a:pt x="14049" y="20800"/>
                  <a:pt x="14049" y="20801"/>
                  <a:pt x="14049" y="20801"/>
                </a:cubicBezTo>
                <a:lnTo>
                  <a:pt x="14054" y="20801"/>
                </a:lnTo>
                <a:cubicBezTo>
                  <a:pt x="14055" y="20802"/>
                  <a:pt x="14055" y="20802"/>
                  <a:pt x="14056" y="20801"/>
                </a:cubicBezTo>
                <a:lnTo>
                  <a:pt x="14056" y="20801"/>
                </a:lnTo>
                <a:lnTo>
                  <a:pt x="14062" y="20811"/>
                </a:lnTo>
                <a:cubicBezTo>
                  <a:pt x="14063" y="20812"/>
                  <a:pt x="14063" y="20813"/>
                  <a:pt x="14064" y="20814"/>
                </a:cubicBezTo>
                <a:lnTo>
                  <a:pt x="14073" y="20818"/>
                </a:lnTo>
                <a:lnTo>
                  <a:pt x="14075" y="20820"/>
                </a:lnTo>
                <a:cubicBezTo>
                  <a:pt x="14076" y="20822"/>
                  <a:pt x="14078" y="20822"/>
                  <a:pt x="14079" y="20822"/>
                </a:cubicBezTo>
                <a:lnTo>
                  <a:pt x="14083" y="20821"/>
                </a:lnTo>
                <a:lnTo>
                  <a:pt x="14088" y="20822"/>
                </a:lnTo>
                <a:lnTo>
                  <a:pt x="14093" y="20824"/>
                </a:lnTo>
                <a:lnTo>
                  <a:pt x="14097" y="20830"/>
                </a:lnTo>
                <a:cubicBezTo>
                  <a:pt x="14098" y="20831"/>
                  <a:pt x="14099" y="20832"/>
                  <a:pt x="14100" y="20832"/>
                </a:cubicBezTo>
                <a:lnTo>
                  <a:pt x="14106" y="20834"/>
                </a:lnTo>
                <a:lnTo>
                  <a:pt x="14115" y="20833"/>
                </a:lnTo>
                <a:lnTo>
                  <a:pt x="14118" y="20836"/>
                </a:lnTo>
                <a:cubicBezTo>
                  <a:pt x="14118" y="20837"/>
                  <a:pt x="14119" y="20837"/>
                  <a:pt x="14120" y="20837"/>
                </a:cubicBezTo>
                <a:lnTo>
                  <a:pt x="14127" y="20839"/>
                </a:lnTo>
                <a:lnTo>
                  <a:pt x="14142" y="20858"/>
                </a:lnTo>
                <a:cubicBezTo>
                  <a:pt x="14142" y="20858"/>
                  <a:pt x="14143" y="20859"/>
                  <a:pt x="14143" y="20859"/>
                </a:cubicBezTo>
                <a:lnTo>
                  <a:pt x="14146" y="20861"/>
                </a:lnTo>
                <a:lnTo>
                  <a:pt x="14152" y="20878"/>
                </a:lnTo>
                <a:cubicBezTo>
                  <a:pt x="14153" y="20879"/>
                  <a:pt x="14154" y="20880"/>
                  <a:pt x="14156" y="20881"/>
                </a:cubicBezTo>
                <a:lnTo>
                  <a:pt x="14158" y="20882"/>
                </a:lnTo>
                <a:lnTo>
                  <a:pt x="14160" y="20888"/>
                </a:lnTo>
                <a:lnTo>
                  <a:pt x="14163" y="20892"/>
                </a:lnTo>
                <a:lnTo>
                  <a:pt x="14167" y="20909"/>
                </a:lnTo>
                <a:cubicBezTo>
                  <a:pt x="14168" y="20910"/>
                  <a:pt x="14168" y="20911"/>
                  <a:pt x="14169" y="20911"/>
                </a:cubicBezTo>
                <a:lnTo>
                  <a:pt x="14183" y="20928"/>
                </a:lnTo>
                <a:lnTo>
                  <a:pt x="14188" y="20937"/>
                </a:lnTo>
                <a:lnTo>
                  <a:pt x="14190" y="20950"/>
                </a:lnTo>
                <a:cubicBezTo>
                  <a:pt x="14190" y="20951"/>
                  <a:pt x="14190" y="20952"/>
                  <a:pt x="14190" y="20953"/>
                </a:cubicBezTo>
                <a:lnTo>
                  <a:pt x="14192" y="20954"/>
                </a:lnTo>
                <a:cubicBezTo>
                  <a:pt x="14192" y="20955"/>
                  <a:pt x="14192" y="20956"/>
                  <a:pt x="14193" y="20957"/>
                </a:cubicBezTo>
                <a:lnTo>
                  <a:pt x="14197" y="20960"/>
                </a:lnTo>
                <a:lnTo>
                  <a:pt x="14197" y="20961"/>
                </a:lnTo>
                <a:cubicBezTo>
                  <a:pt x="14198" y="20962"/>
                  <a:pt x="14199" y="20964"/>
                  <a:pt x="14200" y="20964"/>
                </a:cubicBezTo>
                <a:lnTo>
                  <a:pt x="14211" y="20981"/>
                </a:lnTo>
                <a:cubicBezTo>
                  <a:pt x="14212" y="20982"/>
                  <a:pt x="14212" y="20983"/>
                  <a:pt x="14212" y="20984"/>
                </a:cubicBezTo>
                <a:lnTo>
                  <a:pt x="14217" y="20986"/>
                </a:lnTo>
                <a:cubicBezTo>
                  <a:pt x="14217" y="20986"/>
                  <a:pt x="14217" y="20987"/>
                  <a:pt x="14218" y="20987"/>
                </a:cubicBezTo>
                <a:lnTo>
                  <a:pt x="14225" y="20990"/>
                </a:lnTo>
                <a:lnTo>
                  <a:pt x="14226" y="20992"/>
                </a:lnTo>
                <a:cubicBezTo>
                  <a:pt x="14226" y="20993"/>
                  <a:pt x="14227" y="20994"/>
                  <a:pt x="14227" y="20994"/>
                </a:cubicBezTo>
                <a:lnTo>
                  <a:pt x="14230" y="20997"/>
                </a:lnTo>
                <a:cubicBezTo>
                  <a:pt x="14230" y="20998"/>
                  <a:pt x="14230" y="20999"/>
                  <a:pt x="14231" y="20999"/>
                </a:cubicBezTo>
                <a:lnTo>
                  <a:pt x="14251" y="21013"/>
                </a:lnTo>
                <a:lnTo>
                  <a:pt x="14256" y="21015"/>
                </a:lnTo>
                <a:lnTo>
                  <a:pt x="14264" y="21016"/>
                </a:lnTo>
                <a:lnTo>
                  <a:pt x="14280" y="21029"/>
                </a:lnTo>
                <a:lnTo>
                  <a:pt x="14290" y="21035"/>
                </a:lnTo>
                <a:lnTo>
                  <a:pt x="14313" y="21043"/>
                </a:lnTo>
                <a:lnTo>
                  <a:pt x="14324" y="21043"/>
                </a:lnTo>
                <a:cubicBezTo>
                  <a:pt x="14325" y="21044"/>
                  <a:pt x="14327" y="21043"/>
                  <a:pt x="14328" y="21042"/>
                </a:cubicBezTo>
                <a:lnTo>
                  <a:pt x="14341" y="21029"/>
                </a:lnTo>
                <a:cubicBezTo>
                  <a:pt x="14342" y="21028"/>
                  <a:pt x="14342" y="21028"/>
                  <a:pt x="14342" y="21027"/>
                </a:cubicBezTo>
                <a:lnTo>
                  <a:pt x="14343" y="21025"/>
                </a:lnTo>
                <a:lnTo>
                  <a:pt x="14360" y="21013"/>
                </a:lnTo>
                <a:lnTo>
                  <a:pt x="14379" y="21018"/>
                </a:lnTo>
                <a:cubicBezTo>
                  <a:pt x="14380" y="21018"/>
                  <a:pt x="14380" y="21019"/>
                  <a:pt x="14381" y="21019"/>
                </a:cubicBezTo>
                <a:lnTo>
                  <a:pt x="14388" y="21018"/>
                </a:lnTo>
                <a:lnTo>
                  <a:pt x="14390" y="21018"/>
                </a:lnTo>
                <a:lnTo>
                  <a:pt x="14391" y="21019"/>
                </a:lnTo>
                <a:cubicBezTo>
                  <a:pt x="14392" y="21021"/>
                  <a:pt x="14395" y="21022"/>
                  <a:pt x="14396" y="21022"/>
                </a:cubicBezTo>
                <a:cubicBezTo>
                  <a:pt x="14397" y="21021"/>
                  <a:pt x="14398" y="21021"/>
                  <a:pt x="14398" y="21020"/>
                </a:cubicBezTo>
                <a:lnTo>
                  <a:pt x="14402" y="21017"/>
                </a:lnTo>
                <a:cubicBezTo>
                  <a:pt x="14402" y="21017"/>
                  <a:pt x="14402" y="21017"/>
                  <a:pt x="14402" y="21017"/>
                </a:cubicBezTo>
                <a:lnTo>
                  <a:pt x="14406" y="21009"/>
                </a:lnTo>
                <a:lnTo>
                  <a:pt x="14408" y="21005"/>
                </a:lnTo>
                <a:lnTo>
                  <a:pt x="14410" y="21001"/>
                </a:lnTo>
                <a:lnTo>
                  <a:pt x="14413" y="21000"/>
                </a:lnTo>
                <a:lnTo>
                  <a:pt x="14419" y="21005"/>
                </a:lnTo>
                <a:lnTo>
                  <a:pt x="14422" y="21005"/>
                </a:lnTo>
                <a:cubicBezTo>
                  <a:pt x="14423" y="21006"/>
                  <a:pt x="14424" y="21005"/>
                  <a:pt x="14424" y="21005"/>
                </a:cubicBezTo>
                <a:lnTo>
                  <a:pt x="14428" y="21005"/>
                </a:lnTo>
                <a:lnTo>
                  <a:pt x="14435" y="21003"/>
                </a:lnTo>
                <a:lnTo>
                  <a:pt x="14446" y="21003"/>
                </a:lnTo>
                <a:lnTo>
                  <a:pt x="14451" y="21002"/>
                </a:lnTo>
                <a:cubicBezTo>
                  <a:pt x="14452" y="21002"/>
                  <a:pt x="14454" y="21001"/>
                  <a:pt x="14455" y="21000"/>
                </a:cubicBezTo>
                <a:lnTo>
                  <a:pt x="14457" y="20996"/>
                </a:lnTo>
                <a:lnTo>
                  <a:pt x="14469" y="21000"/>
                </a:lnTo>
                <a:cubicBezTo>
                  <a:pt x="14470" y="21000"/>
                  <a:pt x="14470" y="21000"/>
                  <a:pt x="14471" y="21000"/>
                </a:cubicBezTo>
                <a:lnTo>
                  <a:pt x="14476" y="20998"/>
                </a:lnTo>
                <a:lnTo>
                  <a:pt x="14485" y="20993"/>
                </a:lnTo>
                <a:lnTo>
                  <a:pt x="14488" y="20992"/>
                </a:lnTo>
                <a:lnTo>
                  <a:pt x="14501" y="20996"/>
                </a:lnTo>
                <a:cubicBezTo>
                  <a:pt x="14501" y="20996"/>
                  <a:pt x="14501" y="20997"/>
                  <a:pt x="14501" y="20997"/>
                </a:cubicBezTo>
                <a:cubicBezTo>
                  <a:pt x="14502" y="21000"/>
                  <a:pt x="14503" y="21002"/>
                  <a:pt x="14505" y="21002"/>
                </a:cubicBezTo>
                <a:lnTo>
                  <a:pt x="14511" y="21004"/>
                </a:lnTo>
                <a:cubicBezTo>
                  <a:pt x="14512" y="21004"/>
                  <a:pt x="14514" y="21004"/>
                  <a:pt x="14515" y="21002"/>
                </a:cubicBezTo>
                <a:lnTo>
                  <a:pt x="14521" y="20995"/>
                </a:lnTo>
                <a:lnTo>
                  <a:pt x="14526" y="20986"/>
                </a:lnTo>
                <a:lnTo>
                  <a:pt x="14531" y="20980"/>
                </a:lnTo>
                <a:lnTo>
                  <a:pt x="14534" y="20979"/>
                </a:lnTo>
                <a:lnTo>
                  <a:pt x="14534" y="20980"/>
                </a:lnTo>
                <a:cubicBezTo>
                  <a:pt x="14534" y="20981"/>
                  <a:pt x="14534" y="20981"/>
                  <a:pt x="14534" y="20982"/>
                </a:cubicBezTo>
                <a:lnTo>
                  <a:pt x="14540" y="20993"/>
                </a:lnTo>
                <a:lnTo>
                  <a:pt x="14541" y="20996"/>
                </a:lnTo>
                <a:cubicBezTo>
                  <a:pt x="14541" y="20998"/>
                  <a:pt x="14543" y="20999"/>
                  <a:pt x="14545" y="21000"/>
                </a:cubicBezTo>
                <a:cubicBezTo>
                  <a:pt x="14547" y="21000"/>
                  <a:pt x="14549" y="20999"/>
                  <a:pt x="14550" y="20997"/>
                </a:cubicBezTo>
                <a:lnTo>
                  <a:pt x="14551" y="20994"/>
                </a:lnTo>
                <a:cubicBezTo>
                  <a:pt x="14552" y="20993"/>
                  <a:pt x="14552" y="20993"/>
                  <a:pt x="14552" y="20992"/>
                </a:cubicBezTo>
                <a:lnTo>
                  <a:pt x="14553" y="20983"/>
                </a:lnTo>
                <a:lnTo>
                  <a:pt x="14554" y="20979"/>
                </a:lnTo>
                <a:lnTo>
                  <a:pt x="14560" y="20971"/>
                </a:lnTo>
                <a:lnTo>
                  <a:pt x="14568" y="20966"/>
                </a:lnTo>
                <a:lnTo>
                  <a:pt x="14572" y="20964"/>
                </a:lnTo>
                <a:lnTo>
                  <a:pt x="14575" y="20962"/>
                </a:lnTo>
                <a:cubicBezTo>
                  <a:pt x="14576" y="20962"/>
                  <a:pt x="14577" y="20961"/>
                  <a:pt x="14578" y="20960"/>
                </a:cubicBezTo>
                <a:lnTo>
                  <a:pt x="14581" y="20953"/>
                </a:lnTo>
                <a:lnTo>
                  <a:pt x="14583" y="20950"/>
                </a:lnTo>
                <a:cubicBezTo>
                  <a:pt x="14584" y="20949"/>
                  <a:pt x="14585" y="20947"/>
                  <a:pt x="14585" y="20945"/>
                </a:cubicBezTo>
                <a:lnTo>
                  <a:pt x="14587" y="20941"/>
                </a:lnTo>
                <a:lnTo>
                  <a:pt x="14591" y="20932"/>
                </a:lnTo>
                <a:lnTo>
                  <a:pt x="14593" y="20931"/>
                </a:lnTo>
                <a:lnTo>
                  <a:pt x="14594" y="20933"/>
                </a:lnTo>
                <a:cubicBezTo>
                  <a:pt x="14595" y="20933"/>
                  <a:pt x="14595" y="20933"/>
                  <a:pt x="14596" y="20933"/>
                </a:cubicBezTo>
                <a:lnTo>
                  <a:pt x="14599" y="20935"/>
                </a:lnTo>
                <a:lnTo>
                  <a:pt x="14602" y="20937"/>
                </a:lnTo>
                <a:lnTo>
                  <a:pt x="14605" y="20945"/>
                </a:lnTo>
                <a:lnTo>
                  <a:pt x="14606" y="20954"/>
                </a:lnTo>
                <a:lnTo>
                  <a:pt x="14604" y="20958"/>
                </a:lnTo>
                <a:cubicBezTo>
                  <a:pt x="14604" y="20959"/>
                  <a:pt x="14604" y="20960"/>
                  <a:pt x="14604" y="20961"/>
                </a:cubicBezTo>
                <a:lnTo>
                  <a:pt x="14604" y="20963"/>
                </a:lnTo>
                <a:cubicBezTo>
                  <a:pt x="14604" y="20965"/>
                  <a:pt x="14604" y="20967"/>
                  <a:pt x="14605" y="20968"/>
                </a:cubicBezTo>
                <a:cubicBezTo>
                  <a:pt x="14606" y="20969"/>
                  <a:pt x="14608" y="20970"/>
                  <a:pt x="14609" y="20970"/>
                </a:cubicBezTo>
                <a:lnTo>
                  <a:pt x="14613" y="20970"/>
                </a:lnTo>
                <a:cubicBezTo>
                  <a:pt x="14615" y="20970"/>
                  <a:pt x="14616" y="20969"/>
                  <a:pt x="14617" y="20967"/>
                </a:cubicBezTo>
                <a:lnTo>
                  <a:pt x="14619" y="20964"/>
                </a:lnTo>
                <a:cubicBezTo>
                  <a:pt x="14619" y="20963"/>
                  <a:pt x="14620" y="20962"/>
                  <a:pt x="14620" y="20961"/>
                </a:cubicBezTo>
                <a:lnTo>
                  <a:pt x="14620" y="20953"/>
                </a:lnTo>
                <a:lnTo>
                  <a:pt x="14626" y="20941"/>
                </a:lnTo>
                <a:cubicBezTo>
                  <a:pt x="14627" y="20941"/>
                  <a:pt x="14627" y="20941"/>
                  <a:pt x="14627" y="20940"/>
                </a:cubicBezTo>
                <a:lnTo>
                  <a:pt x="14628" y="20937"/>
                </a:lnTo>
                <a:cubicBezTo>
                  <a:pt x="14628" y="20935"/>
                  <a:pt x="14628" y="20934"/>
                  <a:pt x="14627" y="20933"/>
                </a:cubicBezTo>
                <a:lnTo>
                  <a:pt x="14639" y="20929"/>
                </a:lnTo>
                <a:cubicBezTo>
                  <a:pt x="14640" y="20929"/>
                  <a:pt x="14640" y="20929"/>
                  <a:pt x="14641" y="20928"/>
                </a:cubicBezTo>
                <a:lnTo>
                  <a:pt x="14646" y="20924"/>
                </a:lnTo>
                <a:cubicBezTo>
                  <a:pt x="14647" y="20922"/>
                  <a:pt x="14648" y="20921"/>
                  <a:pt x="14648" y="20919"/>
                </a:cubicBezTo>
                <a:lnTo>
                  <a:pt x="14648" y="20907"/>
                </a:lnTo>
                <a:lnTo>
                  <a:pt x="14647" y="20896"/>
                </a:lnTo>
                <a:lnTo>
                  <a:pt x="14648" y="20889"/>
                </a:lnTo>
                <a:lnTo>
                  <a:pt x="14654" y="20884"/>
                </a:lnTo>
                <a:cubicBezTo>
                  <a:pt x="14654" y="20884"/>
                  <a:pt x="14654" y="20884"/>
                  <a:pt x="14655" y="20883"/>
                </a:cubicBezTo>
                <a:lnTo>
                  <a:pt x="14663" y="20873"/>
                </a:lnTo>
                <a:lnTo>
                  <a:pt x="14667" y="20869"/>
                </a:lnTo>
                <a:cubicBezTo>
                  <a:pt x="14668" y="20869"/>
                  <a:pt x="14668" y="20869"/>
                  <a:pt x="14669" y="20869"/>
                </a:cubicBezTo>
                <a:lnTo>
                  <a:pt x="14671" y="20866"/>
                </a:lnTo>
                <a:cubicBezTo>
                  <a:pt x="14672" y="20865"/>
                  <a:pt x="14672" y="20864"/>
                  <a:pt x="14672" y="20863"/>
                </a:cubicBezTo>
                <a:lnTo>
                  <a:pt x="14675" y="20856"/>
                </a:lnTo>
                <a:lnTo>
                  <a:pt x="14696" y="20822"/>
                </a:lnTo>
                <a:lnTo>
                  <a:pt x="14703" y="20814"/>
                </a:lnTo>
                <a:lnTo>
                  <a:pt x="14730" y="20791"/>
                </a:lnTo>
                <a:lnTo>
                  <a:pt x="14752" y="20767"/>
                </a:lnTo>
                <a:lnTo>
                  <a:pt x="14759" y="20762"/>
                </a:lnTo>
                <a:cubicBezTo>
                  <a:pt x="14760" y="20762"/>
                  <a:pt x="14760" y="20761"/>
                  <a:pt x="14760" y="20760"/>
                </a:cubicBezTo>
                <a:lnTo>
                  <a:pt x="14761" y="20759"/>
                </a:lnTo>
                <a:cubicBezTo>
                  <a:pt x="14762" y="20758"/>
                  <a:pt x="14762" y="20758"/>
                  <a:pt x="14763" y="20757"/>
                </a:cubicBezTo>
                <a:lnTo>
                  <a:pt x="14764" y="20750"/>
                </a:lnTo>
                <a:lnTo>
                  <a:pt x="14771" y="20746"/>
                </a:lnTo>
                <a:lnTo>
                  <a:pt x="14780" y="20743"/>
                </a:lnTo>
                <a:cubicBezTo>
                  <a:pt x="14781" y="20743"/>
                  <a:pt x="14782" y="20743"/>
                  <a:pt x="14782" y="20742"/>
                </a:cubicBezTo>
                <a:lnTo>
                  <a:pt x="14797" y="20733"/>
                </a:lnTo>
                <a:lnTo>
                  <a:pt x="14806" y="20730"/>
                </a:lnTo>
                <a:lnTo>
                  <a:pt x="14812" y="20734"/>
                </a:lnTo>
                <a:cubicBezTo>
                  <a:pt x="14814" y="20736"/>
                  <a:pt x="14816" y="20736"/>
                  <a:pt x="14817" y="20734"/>
                </a:cubicBezTo>
                <a:lnTo>
                  <a:pt x="14833" y="20745"/>
                </a:lnTo>
                <a:lnTo>
                  <a:pt x="14843" y="20758"/>
                </a:lnTo>
                <a:cubicBezTo>
                  <a:pt x="14843" y="20758"/>
                  <a:pt x="14843" y="20759"/>
                  <a:pt x="14844" y="20759"/>
                </a:cubicBezTo>
                <a:lnTo>
                  <a:pt x="14843" y="20762"/>
                </a:lnTo>
                <a:cubicBezTo>
                  <a:pt x="14842" y="20764"/>
                  <a:pt x="14844" y="20767"/>
                  <a:pt x="14845" y="20768"/>
                </a:cubicBezTo>
                <a:cubicBezTo>
                  <a:pt x="14847" y="20770"/>
                  <a:pt x="14848" y="20771"/>
                  <a:pt x="14850" y="20770"/>
                </a:cubicBezTo>
                <a:lnTo>
                  <a:pt x="14853" y="20768"/>
                </a:lnTo>
                <a:lnTo>
                  <a:pt x="14859" y="20767"/>
                </a:lnTo>
                <a:lnTo>
                  <a:pt x="14863" y="20767"/>
                </a:lnTo>
                <a:lnTo>
                  <a:pt x="14867" y="20769"/>
                </a:lnTo>
                <a:lnTo>
                  <a:pt x="14874" y="20776"/>
                </a:lnTo>
                <a:cubicBezTo>
                  <a:pt x="14874" y="20776"/>
                  <a:pt x="14874" y="20776"/>
                  <a:pt x="14875" y="20776"/>
                </a:cubicBezTo>
                <a:lnTo>
                  <a:pt x="14881" y="20780"/>
                </a:lnTo>
                <a:lnTo>
                  <a:pt x="14945" y="20828"/>
                </a:lnTo>
                <a:lnTo>
                  <a:pt x="14950" y="20831"/>
                </a:lnTo>
                <a:lnTo>
                  <a:pt x="14953" y="20836"/>
                </a:lnTo>
                <a:cubicBezTo>
                  <a:pt x="14953" y="20837"/>
                  <a:pt x="14954" y="20838"/>
                  <a:pt x="14955" y="20839"/>
                </a:cubicBezTo>
                <a:lnTo>
                  <a:pt x="14957" y="20840"/>
                </a:lnTo>
                <a:cubicBezTo>
                  <a:pt x="14959" y="20841"/>
                  <a:pt x="14960" y="20841"/>
                  <a:pt x="14961" y="20840"/>
                </a:cubicBezTo>
                <a:cubicBezTo>
                  <a:pt x="14962" y="20840"/>
                  <a:pt x="14963" y="20839"/>
                  <a:pt x="14964" y="20838"/>
                </a:cubicBezTo>
                <a:lnTo>
                  <a:pt x="14969" y="20832"/>
                </a:lnTo>
                <a:lnTo>
                  <a:pt x="14975" y="20830"/>
                </a:lnTo>
                <a:lnTo>
                  <a:pt x="14976" y="20828"/>
                </a:lnTo>
                <a:cubicBezTo>
                  <a:pt x="14977" y="20827"/>
                  <a:pt x="14979" y="20826"/>
                  <a:pt x="14979" y="20825"/>
                </a:cubicBezTo>
                <a:lnTo>
                  <a:pt x="14980" y="20823"/>
                </a:lnTo>
                <a:lnTo>
                  <a:pt x="14984" y="20820"/>
                </a:lnTo>
                <a:lnTo>
                  <a:pt x="14985" y="20819"/>
                </a:lnTo>
                <a:lnTo>
                  <a:pt x="14994" y="20821"/>
                </a:lnTo>
                <a:lnTo>
                  <a:pt x="15004" y="20824"/>
                </a:lnTo>
                <a:cubicBezTo>
                  <a:pt x="15005" y="20824"/>
                  <a:pt x="15005" y="20825"/>
                  <a:pt x="15006" y="20825"/>
                </a:cubicBezTo>
                <a:cubicBezTo>
                  <a:pt x="15007" y="20825"/>
                  <a:pt x="15009" y="20824"/>
                  <a:pt x="15010" y="20823"/>
                </a:cubicBezTo>
                <a:lnTo>
                  <a:pt x="15011" y="20823"/>
                </a:lnTo>
                <a:cubicBezTo>
                  <a:pt x="15012" y="20823"/>
                  <a:pt x="15012" y="20823"/>
                  <a:pt x="15013" y="20823"/>
                </a:cubicBezTo>
                <a:lnTo>
                  <a:pt x="15021" y="20822"/>
                </a:lnTo>
                <a:lnTo>
                  <a:pt x="15024" y="20821"/>
                </a:lnTo>
                <a:cubicBezTo>
                  <a:pt x="15025" y="20821"/>
                  <a:pt x="15025" y="20821"/>
                  <a:pt x="15026" y="20820"/>
                </a:cubicBezTo>
                <a:lnTo>
                  <a:pt x="15028" y="20817"/>
                </a:lnTo>
                <a:lnTo>
                  <a:pt x="15030" y="20817"/>
                </a:lnTo>
                <a:cubicBezTo>
                  <a:pt x="15031" y="20817"/>
                  <a:pt x="15031" y="20816"/>
                  <a:pt x="15032" y="20815"/>
                </a:cubicBezTo>
                <a:lnTo>
                  <a:pt x="15034" y="20814"/>
                </a:lnTo>
                <a:cubicBezTo>
                  <a:pt x="15035" y="20813"/>
                  <a:pt x="15036" y="20811"/>
                  <a:pt x="15036" y="20810"/>
                </a:cubicBezTo>
                <a:lnTo>
                  <a:pt x="15036" y="20800"/>
                </a:lnTo>
                <a:lnTo>
                  <a:pt x="15039" y="20794"/>
                </a:lnTo>
                <a:lnTo>
                  <a:pt x="15041" y="20789"/>
                </a:lnTo>
                <a:lnTo>
                  <a:pt x="15051" y="20774"/>
                </a:lnTo>
                <a:cubicBezTo>
                  <a:pt x="15051" y="20773"/>
                  <a:pt x="15052" y="20771"/>
                  <a:pt x="15052" y="20770"/>
                </a:cubicBezTo>
                <a:lnTo>
                  <a:pt x="15053" y="20770"/>
                </a:lnTo>
                <a:cubicBezTo>
                  <a:pt x="15054" y="20769"/>
                  <a:pt x="15055" y="20766"/>
                  <a:pt x="15055" y="20763"/>
                </a:cubicBezTo>
                <a:cubicBezTo>
                  <a:pt x="15055" y="20761"/>
                  <a:pt x="15054" y="20759"/>
                  <a:pt x="15052" y="20758"/>
                </a:cubicBezTo>
                <a:lnTo>
                  <a:pt x="15049" y="20756"/>
                </a:lnTo>
                <a:cubicBezTo>
                  <a:pt x="15048" y="20756"/>
                  <a:pt x="15046" y="20756"/>
                  <a:pt x="15045" y="20756"/>
                </a:cubicBezTo>
                <a:lnTo>
                  <a:pt x="15042" y="20758"/>
                </a:lnTo>
                <a:cubicBezTo>
                  <a:pt x="15042" y="20758"/>
                  <a:pt x="15042" y="20758"/>
                  <a:pt x="15041" y="20759"/>
                </a:cubicBezTo>
                <a:cubicBezTo>
                  <a:pt x="15041" y="20758"/>
                  <a:pt x="15041" y="20757"/>
                  <a:pt x="15041" y="20757"/>
                </a:cubicBezTo>
                <a:lnTo>
                  <a:pt x="15039" y="20755"/>
                </a:lnTo>
                <a:lnTo>
                  <a:pt x="15045" y="20753"/>
                </a:lnTo>
                <a:lnTo>
                  <a:pt x="15066" y="20751"/>
                </a:lnTo>
                <a:lnTo>
                  <a:pt x="15075" y="20748"/>
                </a:lnTo>
                <a:cubicBezTo>
                  <a:pt x="15076" y="20748"/>
                  <a:pt x="15077" y="20748"/>
                  <a:pt x="15077" y="20747"/>
                </a:cubicBezTo>
                <a:lnTo>
                  <a:pt x="15082" y="20742"/>
                </a:lnTo>
                <a:lnTo>
                  <a:pt x="15089" y="20731"/>
                </a:lnTo>
                <a:lnTo>
                  <a:pt x="15091" y="20729"/>
                </a:lnTo>
                <a:lnTo>
                  <a:pt x="15094" y="20728"/>
                </a:lnTo>
                <a:cubicBezTo>
                  <a:pt x="15095" y="20728"/>
                  <a:pt x="15096" y="20728"/>
                  <a:pt x="15096" y="20727"/>
                </a:cubicBezTo>
                <a:lnTo>
                  <a:pt x="15100" y="20722"/>
                </a:lnTo>
                <a:lnTo>
                  <a:pt x="15114" y="20701"/>
                </a:lnTo>
                <a:lnTo>
                  <a:pt x="15122" y="20692"/>
                </a:lnTo>
                <a:lnTo>
                  <a:pt x="15128" y="20689"/>
                </a:lnTo>
                <a:lnTo>
                  <a:pt x="15135" y="20691"/>
                </a:lnTo>
                <a:lnTo>
                  <a:pt x="15143" y="20699"/>
                </a:lnTo>
                <a:lnTo>
                  <a:pt x="15151" y="20708"/>
                </a:lnTo>
                <a:lnTo>
                  <a:pt x="15166" y="20734"/>
                </a:lnTo>
                <a:lnTo>
                  <a:pt x="15167" y="20740"/>
                </a:lnTo>
                <a:lnTo>
                  <a:pt x="15168" y="20744"/>
                </a:lnTo>
                <a:lnTo>
                  <a:pt x="15168" y="20770"/>
                </a:lnTo>
                <a:lnTo>
                  <a:pt x="15169" y="20774"/>
                </a:lnTo>
                <a:lnTo>
                  <a:pt x="15172" y="20784"/>
                </a:lnTo>
                <a:lnTo>
                  <a:pt x="15172" y="20788"/>
                </a:lnTo>
                <a:lnTo>
                  <a:pt x="15169" y="20800"/>
                </a:lnTo>
                <a:lnTo>
                  <a:pt x="15166" y="20806"/>
                </a:lnTo>
                <a:lnTo>
                  <a:pt x="15165" y="20807"/>
                </a:lnTo>
                <a:lnTo>
                  <a:pt x="15162" y="20808"/>
                </a:lnTo>
                <a:cubicBezTo>
                  <a:pt x="15162" y="20808"/>
                  <a:pt x="15162" y="20808"/>
                  <a:pt x="15161" y="20809"/>
                </a:cubicBezTo>
                <a:lnTo>
                  <a:pt x="15135" y="20829"/>
                </a:lnTo>
                <a:lnTo>
                  <a:pt x="15134" y="20830"/>
                </a:lnTo>
                <a:cubicBezTo>
                  <a:pt x="15132" y="20830"/>
                  <a:pt x="15130" y="20831"/>
                  <a:pt x="15129" y="20833"/>
                </a:cubicBezTo>
                <a:lnTo>
                  <a:pt x="15117" y="20854"/>
                </a:lnTo>
                <a:lnTo>
                  <a:pt x="15107" y="20859"/>
                </a:lnTo>
                <a:cubicBezTo>
                  <a:pt x="15106" y="20859"/>
                  <a:pt x="15106" y="20859"/>
                  <a:pt x="15105" y="20860"/>
                </a:cubicBezTo>
                <a:lnTo>
                  <a:pt x="15100" y="20866"/>
                </a:lnTo>
                <a:cubicBezTo>
                  <a:pt x="15098" y="20867"/>
                  <a:pt x="15098" y="20869"/>
                  <a:pt x="15098" y="20870"/>
                </a:cubicBezTo>
                <a:lnTo>
                  <a:pt x="15096" y="20877"/>
                </a:lnTo>
                <a:lnTo>
                  <a:pt x="15096" y="20879"/>
                </a:lnTo>
                <a:lnTo>
                  <a:pt x="15091" y="20882"/>
                </a:lnTo>
                <a:cubicBezTo>
                  <a:pt x="15090" y="20883"/>
                  <a:pt x="15090" y="20884"/>
                  <a:pt x="15089" y="20884"/>
                </a:cubicBezTo>
                <a:lnTo>
                  <a:pt x="15087" y="20886"/>
                </a:lnTo>
                <a:cubicBezTo>
                  <a:pt x="15087" y="20887"/>
                  <a:pt x="15087" y="20888"/>
                  <a:pt x="15087" y="20889"/>
                </a:cubicBezTo>
                <a:lnTo>
                  <a:pt x="15084" y="20896"/>
                </a:lnTo>
                <a:lnTo>
                  <a:pt x="15080" y="20898"/>
                </a:lnTo>
                <a:cubicBezTo>
                  <a:pt x="15079" y="20898"/>
                  <a:pt x="15079" y="20897"/>
                  <a:pt x="15079" y="20898"/>
                </a:cubicBezTo>
                <a:lnTo>
                  <a:pt x="15076" y="20900"/>
                </a:lnTo>
                <a:cubicBezTo>
                  <a:pt x="15076" y="20901"/>
                  <a:pt x="15076" y="20901"/>
                  <a:pt x="15075" y="20901"/>
                </a:cubicBezTo>
                <a:lnTo>
                  <a:pt x="15066" y="20918"/>
                </a:lnTo>
                <a:cubicBezTo>
                  <a:pt x="15065" y="20919"/>
                  <a:pt x="15065" y="20920"/>
                  <a:pt x="15065" y="20921"/>
                </a:cubicBezTo>
                <a:lnTo>
                  <a:pt x="15065" y="20928"/>
                </a:lnTo>
                <a:cubicBezTo>
                  <a:pt x="15065" y="20929"/>
                  <a:pt x="15065" y="20929"/>
                  <a:pt x="15065" y="20930"/>
                </a:cubicBezTo>
                <a:lnTo>
                  <a:pt x="15068" y="20939"/>
                </a:lnTo>
                <a:cubicBezTo>
                  <a:pt x="15068" y="20940"/>
                  <a:pt x="15068" y="20940"/>
                  <a:pt x="15068" y="20941"/>
                </a:cubicBezTo>
                <a:lnTo>
                  <a:pt x="15079" y="20954"/>
                </a:lnTo>
                <a:lnTo>
                  <a:pt x="15081" y="20966"/>
                </a:lnTo>
                <a:cubicBezTo>
                  <a:pt x="15081" y="20966"/>
                  <a:pt x="15082" y="20966"/>
                  <a:pt x="15082" y="20967"/>
                </a:cubicBezTo>
                <a:lnTo>
                  <a:pt x="15105" y="21015"/>
                </a:lnTo>
                <a:lnTo>
                  <a:pt x="15112" y="21040"/>
                </a:lnTo>
                <a:lnTo>
                  <a:pt x="15112" y="21044"/>
                </a:lnTo>
                <a:lnTo>
                  <a:pt x="15111" y="21045"/>
                </a:lnTo>
                <a:cubicBezTo>
                  <a:pt x="15110" y="21045"/>
                  <a:pt x="15110" y="21046"/>
                  <a:pt x="15110" y="21047"/>
                </a:cubicBezTo>
                <a:lnTo>
                  <a:pt x="15100" y="21071"/>
                </a:lnTo>
                <a:lnTo>
                  <a:pt x="15097" y="21075"/>
                </a:lnTo>
                <a:cubicBezTo>
                  <a:pt x="15096" y="21077"/>
                  <a:pt x="15095" y="21079"/>
                  <a:pt x="15096" y="21081"/>
                </a:cubicBezTo>
                <a:cubicBezTo>
                  <a:pt x="15096" y="21084"/>
                  <a:pt x="15097" y="21085"/>
                  <a:pt x="15099" y="21085"/>
                </a:cubicBezTo>
                <a:lnTo>
                  <a:pt x="15101" y="21087"/>
                </a:lnTo>
                <a:cubicBezTo>
                  <a:pt x="15102" y="21087"/>
                  <a:pt x="15103" y="21087"/>
                  <a:pt x="15104" y="21087"/>
                </a:cubicBezTo>
                <a:lnTo>
                  <a:pt x="15110" y="21085"/>
                </a:lnTo>
                <a:lnTo>
                  <a:pt x="15114" y="21083"/>
                </a:lnTo>
                <a:lnTo>
                  <a:pt x="15116" y="21083"/>
                </a:lnTo>
                <a:lnTo>
                  <a:pt x="15116" y="21085"/>
                </a:lnTo>
                <a:lnTo>
                  <a:pt x="15115" y="21089"/>
                </a:lnTo>
                <a:cubicBezTo>
                  <a:pt x="15115" y="21090"/>
                  <a:pt x="15115" y="21091"/>
                  <a:pt x="15115" y="21092"/>
                </a:cubicBezTo>
                <a:lnTo>
                  <a:pt x="15116" y="21097"/>
                </a:lnTo>
                <a:cubicBezTo>
                  <a:pt x="15116" y="21098"/>
                  <a:pt x="15116" y="21099"/>
                  <a:pt x="15117" y="21100"/>
                </a:cubicBezTo>
                <a:lnTo>
                  <a:pt x="15120" y="21103"/>
                </a:lnTo>
                <a:cubicBezTo>
                  <a:pt x="15121" y="21104"/>
                  <a:pt x="15122" y="21105"/>
                  <a:pt x="15122" y="21105"/>
                </a:cubicBezTo>
                <a:lnTo>
                  <a:pt x="15127" y="21106"/>
                </a:lnTo>
                <a:lnTo>
                  <a:pt x="15134" y="21106"/>
                </a:lnTo>
                <a:lnTo>
                  <a:pt x="15140" y="21110"/>
                </a:lnTo>
                <a:lnTo>
                  <a:pt x="15155" y="21123"/>
                </a:lnTo>
                <a:cubicBezTo>
                  <a:pt x="15156" y="21124"/>
                  <a:pt x="15156" y="21124"/>
                  <a:pt x="15157" y="21124"/>
                </a:cubicBezTo>
                <a:cubicBezTo>
                  <a:pt x="15158" y="21124"/>
                  <a:pt x="15158" y="21124"/>
                  <a:pt x="15159" y="21124"/>
                </a:cubicBezTo>
                <a:lnTo>
                  <a:pt x="15163" y="21123"/>
                </a:lnTo>
                <a:cubicBezTo>
                  <a:pt x="15165" y="21123"/>
                  <a:pt x="15166" y="21121"/>
                  <a:pt x="15167" y="21119"/>
                </a:cubicBezTo>
                <a:lnTo>
                  <a:pt x="15170" y="21106"/>
                </a:lnTo>
                <a:lnTo>
                  <a:pt x="15171" y="21080"/>
                </a:lnTo>
                <a:lnTo>
                  <a:pt x="15176" y="21072"/>
                </a:lnTo>
                <a:lnTo>
                  <a:pt x="15180" y="21069"/>
                </a:lnTo>
                <a:lnTo>
                  <a:pt x="15185" y="21071"/>
                </a:lnTo>
                <a:cubicBezTo>
                  <a:pt x="15185" y="21071"/>
                  <a:pt x="15186" y="21071"/>
                  <a:pt x="15187" y="21071"/>
                </a:cubicBezTo>
                <a:lnTo>
                  <a:pt x="15191" y="21070"/>
                </a:lnTo>
                <a:cubicBezTo>
                  <a:pt x="15193" y="21069"/>
                  <a:pt x="15194" y="21067"/>
                  <a:pt x="15195" y="21064"/>
                </a:cubicBezTo>
                <a:lnTo>
                  <a:pt x="15197" y="21055"/>
                </a:lnTo>
                <a:lnTo>
                  <a:pt x="15197" y="21054"/>
                </a:lnTo>
                <a:lnTo>
                  <a:pt x="15205" y="21058"/>
                </a:lnTo>
                <a:cubicBezTo>
                  <a:pt x="15206" y="21058"/>
                  <a:pt x="15207" y="21058"/>
                  <a:pt x="15209" y="21058"/>
                </a:cubicBezTo>
                <a:lnTo>
                  <a:pt x="15214" y="21056"/>
                </a:lnTo>
                <a:cubicBezTo>
                  <a:pt x="15216" y="21055"/>
                  <a:pt x="15218" y="21052"/>
                  <a:pt x="15218" y="21049"/>
                </a:cubicBezTo>
                <a:lnTo>
                  <a:pt x="15217" y="21039"/>
                </a:lnTo>
                <a:lnTo>
                  <a:pt x="15218" y="20983"/>
                </a:lnTo>
                <a:lnTo>
                  <a:pt x="15218" y="20978"/>
                </a:lnTo>
                <a:lnTo>
                  <a:pt x="15220" y="20975"/>
                </a:lnTo>
                <a:cubicBezTo>
                  <a:pt x="15221" y="20975"/>
                  <a:pt x="15221" y="20973"/>
                  <a:pt x="15221" y="20972"/>
                </a:cubicBezTo>
                <a:lnTo>
                  <a:pt x="15225" y="20974"/>
                </a:lnTo>
                <a:lnTo>
                  <a:pt x="15231" y="20975"/>
                </a:lnTo>
                <a:lnTo>
                  <a:pt x="15233" y="20975"/>
                </a:lnTo>
                <a:cubicBezTo>
                  <a:pt x="15233" y="20976"/>
                  <a:pt x="15234" y="20975"/>
                  <a:pt x="15234" y="20975"/>
                </a:cubicBezTo>
                <a:lnTo>
                  <a:pt x="15235" y="20975"/>
                </a:lnTo>
                <a:cubicBezTo>
                  <a:pt x="15236" y="20975"/>
                  <a:pt x="15237" y="20975"/>
                  <a:pt x="15238" y="20975"/>
                </a:cubicBezTo>
                <a:lnTo>
                  <a:pt x="15240" y="20974"/>
                </a:lnTo>
                <a:cubicBezTo>
                  <a:pt x="15241" y="20973"/>
                  <a:pt x="15241" y="20972"/>
                  <a:pt x="15242" y="20971"/>
                </a:cubicBezTo>
                <a:lnTo>
                  <a:pt x="15243" y="20969"/>
                </a:lnTo>
                <a:cubicBezTo>
                  <a:pt x="15243" y="20968"/>
                  <a:pt x="15243" y="20967"/>
                  <a:pt x="15244" y="20967"/>
                </a:cubicBezTo>
                <a:lnTo>
                  <a:pt x="15244" y="20965"/>
                </a:lnTo>
                <a:lnTo>
                  <a:pt x="15247" y="20964"/>
                </a:lnTo>
                <a:lnTo>
                  <a:pt x="15266" y="20968"/>
                </a:lnTo>
                <a:lnTo>
                  <a:pt x="15272" y="20968"/>
                </a:lnTo>
                <a:lnTo>
                  <a:pt x="15290" y="20964"/>
                </a:lnTo>
                <a:cubicBezTo>
                  <a:pt x="15291" y="20964"/>
                  <a:pt x="15292" y="20962"/>
                  <a:pt x="15293" y="20961"/>
                </a:cubicBezTo>
                <a:lnTo>
                  <a:pt x="15294" y="20958"/>
                </a:lnTo>
                <a:cubicBezTo>
                  <a:pt x="15295" y="20957"/>
                  <a:pt x="15295" y="20956"/>
                  <a:pt x="15295" y="20954"/>
                </a:cubicBezTo>
                <a:lnTo>
                  <a:pt x="15295" y="20944"/>
                </a:lnTo>
                <a:lnTo>
                  <a:pt x="15294" y="20937"/>
                </a:lnTo>
                <a:lnTo>
                  <a:pt x="15292" y="20930"/>
                </a:lnTo>
                <a:lnTo>
                  <a:pt x="15289" y="20924"/>
                </a:lnTo>
                <a:cubicBezTo>
                  <a:pt x="15289" y="20924"/>
                  <a:pt x="15289" y="20923"/>
                  <a:pt x="15289" y="20923"/>
                </a:cubicBezTo>
                <a:lnTo>
                  <a:pt x="15285" y="20919"/>
                </a:lnTo>
                <a:cubicBezTo>
                  <a:pt x="15285" y="20918"/>
                  <a:pt x="15284" y="20918"/>
                  <a:pt x="15284" y="20917"/>
                </a:cubicBezTo>
                <a:lnTo>
                  <a:pt x="15280" y="20915"/>
                </a:lnTo>
                <a:cubicBezTo>
                  <a:pt x="15279" y="20915"/>
                  <a:pt x="15279" y="20915"/>
                  <a:pt x="15278" y="20915"/>
                </a:cubicBezTo>
                <a:lnTo>
                  <a:pt x="15275" y="20914"/>
                </a:lnTo>
                <a:lnTo>
                  <a:pt x="15276" y="20909"/>
                </a:lnTo>
                <a:cubicBezTo>
                  <a:pt x="15276" y="20908"/>
                  <a:pt x="15277" y="20908"/>
                  <a:pt x="15277" y="20907"/>
                </a:cubicBezTo>
                <a:lnTo>
                  <a:pt x="15277" y="20903"/>
                </a:lnTo>
                <a:lnTo>
                  <a:pt x="15276" y="20899"/>
                </a:lnTo>
                <a:lnTo>
                  <a:pt x="15273" y="20892"/>
                </a:lnTo>
                <a:cubicBezTo>
                  <a:pt x="15273" y="20891"/>
                  <a:pt x="15273" y="20891"/>
                  <a:pt x="15272" y="20890"/>
                </a:cubicBezTo>
                <a:lnTo>
                  <a:pt x="15267" y="20886"/>
                </a:lnTo>
                <a:lnTo>
                  <a:pt x="15261" y="20865"/>
                </a:lnTo>
                <a:lnTo>
                  <a:pt x="15261" y="20860"/>
                </a:lnTo>
                <a:lnTo>
                  <a:pt x="15261" y="20856"/>
                </a:lnTo>
                <a:lnTo>
                  <a:pt x="15268" y="20841"/>
                </a:lnTo>
                <a:cubicBezTo>
                  <a:pt x="15269" y="20840"/>
                  <a:pt x="15269" y="20840"/>
                  <a:pt x="15269" y="20839"/>
                </a:cubicBezTo>
                <a:lnTo>
                  <a:pt x="15270" y="20821"/>
                </a:lnTo>
                <a:lnTo>
                  <a:pt x="15270" y="20804"/>
                </a:lnTo>
                <a:lnTo>
                  <a:pt x="15273" y="20789"/>
                </a:lnTo>
                <a:lnTo>
                  <a:pt x="15276" y="20780"/>
                </a:lnTo>
                <a:cubicBezTo>
                  <a:pt x="15276" y="20779"/>
                  <a:pt x="15276" y="20779"/>
                  <a:pt x="15277" y="20778"/>
                </a:cubicBezTo>
                <a:lnTo>
                  <a:pt x="15277" y="20770"/>
                </a:lnTo>
                <a:lnTo>
                  <a:pt x="15277" y="20763"/>
                </a:lnTo>
                <a:lnTo>
                  <a:pt x="15278" y="20755"/>
                </a:lnTo>
                <a:lnTo>
                  <a:pt x="15280" y="20750"/>
                </a:lnTo>
                <a:lnTo>
                  <a:pt x="15285" y="20742"/>
                </a:lnTo>
                <a:lnTo>
                  <a:pt x="15288" y="20734"/>
                </a:lnTo>
                <a:cubicBezTo>
                  <a:pt x="15288" y="20732"/>
                  <a:pt x="15289" y="20731"/>
                  <a:pt x="15289" y="20730"/>
                </a:cubicBezTo>
                <a:lnTo>
                  <a:pt x="15289" y="20729"/>
                </a:lnTo>
                <a:lnTo>
                  <a:pt x="15332" y="20748"/>
                </a:lnTo>
                <a:cubicBezTo>
                  <a:pt x="15332" y="20748"/>
                  <a:pt x="15333" y="20748"/>
                  <a:pt x="15333" y="20748"/>
                </a:cubicBezTo>
                <a:lnTo>
                  <a:pt x="15348" y="20750"/>
                </a:lnTo>
                <a:lnTo>
                  <a:pt x="15352" y="20750"/>
                </a:lnTo>
                <a:lnTo>
                  <a:pt x="15360" y="20755"/>
                </a:lnTo>
                <a:lnTo>
                  <a:pt x="15371" y="20768"/>
                </a:lnTo>
                <a:lnTo>
                  <a:pt x="15372" y="20771"/>
                </a:lnTo>
                <a:lnTo>
                  <a:pt x="15372" y="20777"/>
                </a:lnTo>
                <a:lnTo>
                  <a:pt x="15370" y="20789"/>
                </a:lnTo>
                <a:cubicBezTo>
                  <a:pt x="15370" y="20790"/>
                  <a:pt x="15370" y="20791"/>
                  <a:pt x="15370" y="20792"/>
                </a:cubicBezTo>
                <a:lnTo>
                  <a:pt x="15371" y="20797"/>
                </a:lnTo>
                <a:cubicBezTo>
                  <a:pt x="15371" y="20798"/>
                  <a:pt x="15372" y="20799"/>
                  <a:pt x="15373" y="20800"/>
                </a:cubicBezTo>
                <a:lnTo>
                  <a:pt x="15379" y="20806"/>
                </a:lnTo>
                <a:lnTo>
                  <a:pt x="15383" y="20810"/>
                </a:lnTo>
                <a:cubicBezTo>
                  <a:pt x="15384" y="20810"/>
                  <a:pt x="15386" y="20810"/>
                  <a:pt x="15388" y="20810"/>
                </a:cubicBezTo>
                <a:lnTo>
                  <a:pt x="15390" y="20809"/>
                </a:lnTo>
                <a:cubicBezTo>
                  <a:pt x="15391" y="20808"/>
                  <a:pt x="15391" y="20808"/>
                  <a:pt x="15392" y="20806"/>
                </a:cubicBezTo>
                <a:lnTo>
                  <a:pt x="15397" y="20799"/>
                </a:lnTo>
                <a:lnTo>
                  <a:pt x="15400" y="20797"/>
                </a:lnTo>
                <a:lnTo>
                  <a:pt x="15406" y="20800"/>
                </a:lnTo>
                <a:lnTo>
                  <a:pt x="15411" y="20801"/>
                </a:lnTo>
                <a:cubicBezTo>
                  <a:pt x="15412" y="20801"/>
                  <a:pt x="15412" y="20800"/>
                  <a:pt x="15413" y="20800"/>
                </a:cubicBezTo>
                <a:lnTo>
                  <a:pt x="15428" y="20795"/>
                </a:lnTo>
                <a:lnTo>
                  <a:pt x="15433" y="20795"/>
                </a:lnTo>
                <a:lnTo>
                  <a:pt x="15473" y="20804"/>
                </a:lnTo>
                <a:lnTo>
                  <a:pt x="15484" y="20805"/>
                </a:lnTo>
                <a:cubicBezTo>
                  <a:pt x="15485" y="20804"/>
                  <a:pt x="15486" y="20804"/>
                  <a:pt x="15487" y="20803"/>
                </a:cubicBezTo>
                <a:lnTo>
                  <a:pt x="15523" y="20774"/>
                </a:lnTo>
                <a:lnTo>
                  <a:pt x="15537" y="20765"/>
                </a:lnTo>
                <a:lnTo>
                  <a:pt x="15579" y="20754"/>
                </a:lnTo>
                <a:lnTo>
                  <a:pt x="15619" y="20731"/>
                </a:lnTo>
                <a:lnTo>
                  <a:pt x="15626" y="20729"/>
                </a:lnTo>
                <a:cubicBezTo>
                  <a:pt x="15626" y="20728"/>
                  <a:pt x="15626" y="20728"/>
                  <a:pt x="15627" y="20728"/>
                </a:cubicBezTo>
                <a:lnTo>
                  <a:pt x="15655" y="20704"/>
                </a:lnTo>
                <a:lnTo>
                  <a:pt x="15671" y="20697"/>
                </a:lnTo>
                <a:lnTo>
                  <a:pt x="15678" y="20695"/>
                </a:lnTo>
                <a:lnTo>
                  <a:pt x="15693" y="20698"/>
                </a:lnTo>
                <a:lnTo>
                  <a:pt x="15740" y="20716"/>
                </a:lnTo>
                <a:lnTo>
                  <a:pt x="15751" y="20724"/>
                </a:lnTo>
                <a:lnTo>
                  <a:pt x="15784" y="20768"/>
                </a:lnTo>
                <a:cubicBezTo>
                  <a:pt x="15785" y="20769"/>
                  <a:pt x="15786" y="20770"/>
                  <a:pt x="15786" y="20770"/>
                </a:cubicBezTo>
                <a:lnTo>
                  <a:pt x="15801" y="20780"/>
                </a:lnTo>
                <a:cubicBezTo>
                  <a:pt x="15802" y="20780"/>
                  <a:pt x="15802" y="20780"/>
                  <a:pt x="15803" y="20780"/>
                </a:cubicBezTo>
                <a:lnTo>
                  <a:pt x="15821" y="20784"/>
                </a:lnTo>
                <a:lnTo>
                  <a:pt x="15863" y="20780"/>
                </a:lnTo>
                <a:lnTo>
                  <a:pt x="15867" y="20779"/>
                </a:lnTo>
                <a:lnTo>
                  <a:pt x="15879" y="20778"/>
                </a:lnTo>
                <a:lnTo>
                  <a:pt x="15917" y="20794"/>
                </a:lnTo>
                <a:cubicBezTo>
                  <a:pt x="15917" y="20794"/>
                  <a:pt x="15918" y="20794"/>
                  <a:pt x="15919" y="20794"/>
                </a:cubicBezTo>
                <a:lnTo>
                  <a:pt x="15933" y="20793"/>
                </a:lnTo>
                <a:lnTo>
                  <a:pt x="16065" y="20761"/>
                </a:lnTo>
                <a:lnTo>
                  <a:pt x="16119" y="20735"/>
                </a:lnTo>
                <a:lnTo>
                  <a:pt x="16143" y="20717"/>
                </a:lnTo>
                <a:lnTo>
                  <a:pt x="16152" y="20713"/>
                </a:lnTo>
                <a:lnTo>
                  <a:pt x="16162" y="20710"/>
                </a:lnTo>
                <a:lnTo>
                  <a:pt x="16172" y="20704"/>
                </a:lnTo>
                <a:lnTo>
                  <a:pt x="16227" y="20657"/>
                </a:lnTo>
                <a:lnTo>
                  <a:pt x="16232" y="20655"/>
                </a:lnTo>
                <a:lnTo>
                  <a:pt x="16236" y="20654"/>
                </a:lnTo>
                <a:lnTo>
                  <a:pt x="16243" y="20653"/>
                </a:lnTo>
                <a:lnTo>
                  <a:pt x="16256" y="20649"/>
                </a:lnTo>
                <a:lnTo>
                  <a:pt x="16288" y="20625"/>
                </a:lnTo>
                <a:lnTo>
                  <a:pt x="16299" y="20619"/>
                </a:lnTo>
                <a:lnTo>
                  <a:pt x="16346" y="20611"/>
                </a:lnTo>
                <a:lnTo>
                  <a:pt x="16403" y="20625"/>
                </a:lnTo>
                <a:lnTo>
                  <a:pt x="16415" y="20632"/>
                </a:lnTo>
                <a:lnTo>
                  <a:pt x="16421" y="20633"/>
                </a:lnTo>
                <a:cubicBezTo>
                  <a:pt x="16421" y="20633"/>
                  <a:pt x="16421" y="20634"/>
                  <a:pt x="16422" y="20634"/>
                </a:cubicBezTo>
                <a:lnTo>
                  <a:pt x="16492" y="20629"/>
                </a:lnTo>
                <a:lnTo>
                  <a:pt x="16625" y="20589"/>
                </a:lnTo>
                <a:cubicBezTo>
                  <a:pt x="16625" y="20589"/>
                  <a:pt x="16626" y="20589"/>
                  <a:pt x="16626" y="20589"/>
                </a:cubicBezTo>
                <a:lnTo>
                  <a:pt x="16638" y="20580"/>
                </a:lnTo>
                <a:lnTo>
                  <a:pt x="16657" y="20556"/>
                </a:lnTo>
                <a:lnTo>
                  <a:pt x="16669" y="20536"/>
                </a:lnTo>
                <a:lnTo>
                  <a:pt x="16672" y="20534"/>
                </a:lnTo>
                <a:lnTo>
                  <a:pt x="16672" y="20536"/>
                </a:lnTo>
                <a:cubicBezTo>
                  <a:pt x="16672" y="20537"/>
                  <a:pt x="16672" y="20537"/>
                  <a:pt x="16672" y="20538"/>
                </a:cubicBezTo>
                <a:lnTo>
                  <a:pt x="16672" y="20539"/>
                </a:lnTo>
                <a:cubicBezTo>
                  <a:pt x="16672" y="20542"/>
                  <a:pt x="16674" y="20545"/>
                  <a:pt x="16676" y="20545"/>
                </a:cubicBezTo>
                <a:lnTo>
                  <a:pt x="16679" y="20545"/>
                </a:lnTo>
                <a:lnTo>
                  <a:pt x="16686" y="20550"/>
                </a:lnTo>
                <a:cubicBezTo>
                  <a:pt x="16687" y="20551"/>
                  <a:pt x="16689" y="20551"/>
                  <a:pt x="16690" y="20550"/>
                </a:cubicBezTo>
                <a:lnTo>
                  <a:pt x="16692" y="20549"/>
                </a:lnTo>
                <a:cubicBezTo>
                  <a:pt x="16692" y="20549"/>
                  <a:pt x="16692" y="20548"/>
                  <a:pt x="16692" y="20548"/>
                </a:cubicBezTo>
                <a:lnTo>
                  <a:pt x="16693" y="20551"/>
                </a:lnTo>
                <a:cubicBezTo>
                  <a:pt x="16694" y="20552"/>
                  <a:pt x="16694" y="20553"/>
                  <a:pt x="16694" y="20553"/>
                </a:cubicBezTo>
                <a:lnTo>
                  <a:pt x="16704" y="20562"/>
                </a:lnTo>
                <a:lnTo>
                  <a:pt x="16704" y="20563"/>
                </a:lnTo>
                <a:lnTo>
                  <a:pt x="16700" y="20583"/>
                </a:lnTo>
                <a:cubicBezTo>
                  <a:pt x="16699" y="20585"/>
                  <a:pt x="16700" y="20587"/>
                  <a:pt x="16701" y="20589"/>
                </a:cubicBezTo>
                <a:lnTo>
                  <a:pt x="16704" y="20594"/>
                </a:lnTo>
                <a:lnTo>
                  <a:pt x="16706" y="20610"/>
                </a:lnTo>
                <a:cubicBezTo>
                  <a:pt x="16706" y="20612"/>
                  <a:pt x="16706" y="20613"/>
                  <a:pt x="16707" y="20615"/>
                </a:cubicBezTo>
                <a:cubicBezTo>
                  <a:pt x="16708" y="20616"/>
                  <a:pt x="16710" y="20616"/>
                  <a:pt x="16711" y="20615"/>
                </a:cubicBezTo>
                <a:lnTo>
                  <a:pt x="16723" y="20614"/>
                </a:lnTo>
                <a:lnTo>
                  <a:pt x="16737" y="20608"/>
                </a:lnTo>
                <a:lnTo>
                  <a:pt x="16758" y="20603"/>
                </a:lnTo>
                <a:cubicBezTo>
                  <a:pt x="16759" y="20603"/>
                  <a:pt x="16759" y="20603"/>
                  <a:pt x="16759" y="20603"/>
                </a:cubicBezTo>
                <a:lnTo>
                  <a:pt x="16763" y="20601"/>
                </a:lnTo>
                <a:cubicBezTo>
                  <a:pt x="16764" y="20600"/>
                  <a:pt x="16765" y="20599"/>
                  <a:pt x="16766" y="20598"/>
                </a:cubicBezTo>
                <a:lnTo>
                  <a:pt x="16770" y="20585"/>
                </a:lnTo>
                <a:lnTo>
                  <a:pt x="16801" y="20526"/>
                </a:lnTo>
                <a:lnTo>
                  <a:pt x="16803" y="20522"/>
                </a:lnTo>
                <a:lnTo>
                  <a:pt x="16803" y="20519"/>
                </a:lnTo>
                <a:lnTo>
                  <a:pt x="16804" y="20516"/>
                </a:lnTo>
                <a:lnTo>
                  <a:pt x="16815" y="20510"/>
                </a:lnTo>
                <a:lnTo>
                  <a:pt x="16817" y="20510"/>
                </a:lnTo>
                <a:lnTo>
                  <a:pt x="16817" y="20514"/>
                </a:lnTo>
                <a:cubicBezTo>
                  <a:pt x="16817" y="20516"/>
                  <a:pt x="16818" y="20517"/>
                  <a:pt x="16819" y="20518"/>
                </a:cubicBezTo>
                <a:lnTo>
                  <a:pt x="16822" y="20520"/>
                </a:lnTo>
                <a:cubicBezTo>
                  <a:pt x="16822" y="20520"/>
                  <a:pt x="16822" y="20521"/>
                  <a:pt x="16823" y="20521"/>
                </a:cubicBezTo>
                <a:lnTo>
                  <a:pt x="16844" y="20530"/>
                </a:lnTo>
                <a:lnTo>
                  <a:pt x="16855" y="20532"/>
                </a:lnTo>
                <a:cubicBezTo>
                  <a:pt x="16855" y="20532"/>
                  <a:pt x="16856" y="20532"/>
                  <a:pt x="16857" y="20532"/>
                </a:cubicBezTo>
                <a:lnTo>
                  <a:pt x="16867" y="20527"/>
                </a:lnTo>
                <a:cubicBezTo>
                  <a:pt x="16868" y="20527"/>
                  <a:pt x="16868" y="20527"/>
                  <a:pt x="16869" y="20526"/>
                </a:cubicBezTo>
                <a:lnTo>
                  <a:pt x="16874" y="20521"/>
                </a:lnTo>
                <a:lnTo>
                  <a:pt x="16883" y="20516"/>
                </a:lnTo>
                <a:lnTo>
                  <a:pt x="16892" y="20513"/>
                </a:lnTo>
                <a:lnTo>
                  <a:pt x="16899" y="20512"/>
                </a:lnTo>
                <a:lnTo>
                  <a:pt x="16935" y="20535"/>
                </a:lnTo>
                <a:lnTo>
                  <a:pt x="16940" y="20537"/>
                </a:lnTo>
                <a:cubicBezTo>
                  <a:pt x="16940" y="20537"/>
                  <a:pt x="16941" y="20537"/>
                  <a:pt x="16942" y="20537"/>
                </a:cubicBezTo>
                <a:lnTo>
                  <a:pt x="16943" y="20536"/>
                </a:lnTo>
                <a:cubicBezTo>
                  <a:pt x="16944" y="20536"/>
                  <a:pt x="16946" y="20535"/>
                  <a:pt x="16947" y="20534"/>
                </a:cubicBezTo>
                <a:lnTo>
                  <a:pt x="16948" y="20532"/>
                </a:lnTo>
                <a:lnTo>
                  <a:pt x="16952" y="20531"/>
                </a:lnTo>
                <a:lnTo>
                  <a:pt x="16962" y="20541"/>
                </a:lnTo>
                <a:lnTo>
                  <a:pt x="16972" y="20547"/>
                </a:lnTo>
                <a:lnTo>
                  <a:pt x="16983" y="20559"/>
                </a:lnTo>
                <a:cubicBezTo>
                  <a:pt x="16984" y="20559"/>
                  <a:pt x="16984" y="20560"/>
                  <a:pt x="16985" y="20560"/>
                </a:cubicBezTo>
                <a:lnTo>
                  <a:pt x="16989" y="20562"/>
                </a:lnTo>
                <a:cubicBezTo>
                  <a:pt x="16989" y="20562"/>
                  <a:pt x="16990" y="20563"/>
                  <a:pt x="16991" y="20563"/>
                </a:cubicBezTo>
                <a:lnTo>
                  <a:pt x="16995" y="20562"/>
                </a:lnTo>
                <a:lnTo>
                  <a:pt x="17001" y="20559"/>
                </a:lnTo>
                <a:lnTo>
                  <a:pt x="17003" y="20559"/>
                </a:lnTo>
                <a:lnTo>
                  <a:pt x="17005" y="20559"/>
                </a:lnTo>
                <a:lnTo>
                  <a:pt x="17010" y="20564"/>
                </a:lnTo>
                <a:cubicBezTo>
                  <a:pt x="17010" y="20564"/>
                  <a:pt x="17011" y="20564"/>
                  <a:pt x="17011" y="20564"/>
                </a:cubicBezTo>
                <a:lnTo>
                  <a:pt x="17018" y="20568"/>
                </a:lnTo>
                <a:cubicBezTo>
                  <a:pt x="17018" y="20568"/>
                  <a:pt x="17018" y="20568"/>
                  <a:pt x="17018" y="20568"/>
                </a:cubicBezTo>
                <a:lnTo>
                  <a:pt x="17026" y="20569"/>
                </a:lnTo>
                <a:lnTo>
                  <a:pt x="17051" y="20567"/>
                </a:lnTo>
                <a:lnTo>
                  <a:pt x="17056" y="20568"/>
                </a:lnTo>
                <a:lnTo>
                  <a:pt x="17061" y="20569"/>
                </a:lnTo>
                <a:lnTo>
                  <a:pt x="17068" y="20577"/>
                </a:lnTo>
                <a:lnTo>
                  <a:pt x="17070" y="20579"/>
                </a:lnTo>
                <a:cubicBezTo>
                  <a:pt x="17072" y="20580"/>
                  <a:pt x="17073" y="20580"/>
                  <a:pt x="17074" y="20580"/>
                </a:cubicBezTo>
                <a:lnTo>
                  <a:pt x="17077" y="20579"/>
                </a:lnTo>
                <a:cubicBezTo>
                  <a:pt x="17078" y="20579"/>
                  <a:pt x="17079" y="20578"/>
                  <a:pt x="17080" y="20577"/>
                </a:cubicBezTo>
                <a:lnTo>
                  <a:pt x="17083" y="20573"/>
                </a:lnTo>
                <a:lnTo>
                  <a:pt x="17095" y="20570"/>
                </a:lnTo>
                <a:cubicBezTo>
                  <a:pt x="17096" y="20570"/>
                  <a:pt x="17097" y="20569"/>
                  <a:pt x="17098" y="20568"/>
                </a:cubicBezTo>
                <a:lnTo>
                  <a:pt x="17106" y="20556"/>
                </a:lnTo>
                <a:lnTo>
                  <a:pt x="17113" y="20543"/>
                </a:lnTo>
                <a:lnTo>
                  <a:pt x="17120" y="20534"/>
                </a:lnTo>
                <a:lnTo>
                  <a:pt x="17129" y="20533"/>
                </a:lnTo>
                <a:lnTo>
                  <a:pt x="17141" y="20535"/>
                </a:lnTo>
                <a:lnTo>
                  <a:pt x="17164" y="20547"/>
                </a:lnTo>
                <a:lnTo>
                  <a:pt x="17169" y="20551"/>
                </a:lnTo>
                <a:lnTo>
                  <a:pt x="17173" y="20556"/>
                </a:lnTo>
                <a:lnTo>
                  <a:pt x="17174" y="20560"/>
                </a:lnTo>
                <a:lnTo>
                  <a:pt x="17176" y="20569"/>
                </a:lnTo>
                <a:lnTo>
                  <a:pt x="17178" y="20581"/>
                </a:lnTo>
                <a:lnTo>
                  <a:pt x="17178" y="20584"/>
                </a:lnTo>
                <a:lnTo>
                  <a:pt x="17177" y="20585"/>
                </a:lnTo>
                <a:lnTo>
                  <a:pt x="17174" y="20586"/>
                </a:lnTo>
                <a:cubicBezTo>
                  <a:pt x="17174" y="20586"/>
                  <a:pt x="17173" y="20587"/>
                  <a:pt x="17173" y="20587"/>
                </a:cubicBezTo>
                <a:lnTo>
                  <a:pt x="17169" y="20589"/>
                </a:lnTo>
                <a:cubicBezTo>
                  <a:pt x="17169" y="20590"/>
                  <a:pt x="17168" y="20590"/>
                  <a:pt x="17168" y="20591"/>
                </a:cubicBezTo>
                <a:lnTo>
                  <a:pt x="17164" y="20598"/>
                </a:lnTo>
                <a:cubicBezTo>
                  <a:pt x="17163" y="20598"/>
                  <a:pt x="17163" y="20599"/>
                  <a:pt x="17163" y="20599"/>
                </a:cubicBezTo>
                <a:lnTo>
                  <a:pt x="17161" y="20607"/>
                </a:lnTo>
                <a:cubicBezTo>
                  <a:pt x="17161" y="20608"/>
                  <a:pt x="17160" y="20609"/>
                  <a:pt x="17160" y="20610"/>
                </a:cubicBezTo>
                <a:lnTo>
                  <a:pt x="17160" y="20618"/>
                </a:lnTo>
                <a:cubicBezTo>
                  <a:pt x="17160" y="20618"/>
                  <a:pt x="17160" y="20620"/>
                  <a:pt x="17160" y="20620"/>
                </a:cubicBezTo>
                <a:lnTo>
                  <a:pt x="17163" y="20629"/>
                </a:lnTo>
                <a:lnTo>
                  <a:pt x="17173" y="20658"/>
                </a:lnTo>
                <a:lnTo>
                  <a:pt x="17174" y="20662"/>
                </a:lnTo>
                <a:cubicBezTo>
                  <a:pt x="17175" y="20663"/>
                  <a:pt x="17175" y="20664"/>
                  <a:pt x="17176" y="20665"/>
                </a:cubicBezTo>
                <a:lnTo>
                  <a:pt x="17178" y="20667"/>
                </a:lnTo>
                <a:cubicBezTo>
                  <a:pt x="17179" y="20668"/>
                  <a:pt x="17179" y="20668"/>
                  <a:pt x="17180" y="20668"/>
                </a:cubicBezTo>
                <a:lnTo>
                  <a:pt x="17190" y="20671"/>
                </a:lnTo>
                <a:cubicBezTo>
                  <a:pt x="17191" y="20671"/>
                  <a:pt x="17192" y="20672"/>
                  <a:pt x="17192" y="20672"/>
                </a:cubicBezTo>
                <a:lnTo>
                  <a:pt x="17195" y="20671"/>
                </a:lnTo>
                <a:cubicBezTo>
                  <a:pt x="17197" y="20671"/>
                  <a:pt x="17198" y="20671"/>
                  <a:pt x="17199" y="20670"/>
                </a:cubicBezTo>
                <a:lnTo>
                  <a:pt x="17200" y="20666"/>
                </a:lnTo>
                <a:cubicBezTo>
                  <a:pt x="17201" y="20666"/>
                  <a:pt x="17201" y="20665"/>
                  <a:pt x="17202" y="20665"/>
                </a:cubicBezTo>
                <a:lnTo>
                  <a:pt x="17204" y="20658"/>
                </a:lnTo>
                <a:lnTo>
                  <a:pt x="17208" y="20650"/>
                </a:lnTo>
                <a:cubicBezTo>
                  <a:pt x="17208" y="20650"/>
                  <a:pt x="17209" y="20649"/>
                  <a:pt x="17209" y="20648"/>
                </a:cubicBezTo>
                <a:lnTo>
                  <a:pt x="17209" y="20643"/>
                </a:lnTo>
                <a:lnTo>
                  <a:pt x="17210" y="20641"/>
                </a:lnTo>
                <a:lnTo>
                  <a:pt x="17230" y="20633"/>
                </a:lnTo>
                <a:lnTo>
                  <a:pt x="17237" y="20628"/>
                </a:lnTo>
                <a:lnTo>
                  <a:pt x="17244" y="20620"/>
                </a:lnTo>
                <a:lnTo>
                  <a:pt x="17250" y="20611"/>
                </a:lnTo>
                <a:lnTo>
                  <a:pt x="17258" y="20601"/>
                </a:lnTo>
                <a:lnTo>
                  <a:pt x="17267" y="20593"/>
                </a:lnTo>
                <a:lnTo>
                  <a:pt x="17274" y="20589"/>
                </a:lnTo>
                <a:lnTo>
                  <a:pt x="17277" y="20588"/>
                </a:lnTo>
                <a:lnTo>
                  <a:pt x="17303" y="20593"/>
                </a:lnTo>
                <a:lnTo>
                  <a:pt x="17305" y="20594"/>
                </a:lnTo>
                <a:lnTo>
                  <a:pt x="17308" y="20600"/>
                </a:lnTo>
                <a:cubicBezTo>
                  <a:pt x="17309" y="20602"/>
                  <a:pt x="17311" y="20603"/>
                  <a:pt x="17313" y="20603"/>
                </a:cubicBezTo>
                <a:cubicBezTo>
                  <a:pt x="17315" y="20603"/>
                  <a:pt x="17317" y="20601"/>
                  <a:pt x="17317" y="20598"/>
                </a:cubicBezTo>
                <a:lnTo>
                  <a:pt x="17318" y="20590"/>
                </a:lnTo>
                <a:cubicBezTo>
                  <a:pt x="17319" y="20589"/>
                  <a:pt x="17319" y="20588"/>
                  <a:pt x="17318" y="20587"/>
                </a:cubicBezTo>
                <a:lnTo>
                  <a:pt x="17317" y="20580"/>
                </a:lnTo>
                <a:lnTo>
                  <a:pt x="17315" y="20573"/>
                </a:lnTo>
                <a:lnTo>
                  <a:pt x="17314" y="20568"/>
                </a:lnTo>
                <a:lnTo>
                  <a:pt x="17315" y="20564"/>
                </a:lnTo>
                <a:lnTo>
                  <a:pt x="17320" y="20560"/>
                </a:lnTo>
                <a:cubicBezTo>
                  <a:pt x="17320" y="20559"/>
                  <a:pt x="17321" y="20559"/>
                  <a:pt x="17321" y="20558"/>
                </a:cubicBezTo>
                <a:lnTo>
                  <a:pt x="17324" y="20553"/>
                </a:lnTo>
                <a:cubicBezTo>
                  <a:pt x="17325" y="20552"/>
                  <a:pt x="17325" y="20551"/>
                  <a:pt x="17325" y="20550"/>
                </a:cubicBezTo>
                <a:lnTo>
                  <a:pt x="17326" y="20537"/>
                </a:lnTo>
                <a:cubicBezTo>
                  <a:pt x="17326" y="20535"/>
                  <a:pt x="17326" y="20533"/>
                  <a:pt x="17325" y="20532"/>
                </a:cubicBezTo>
                <a:lnTo>
                  <a:pt x="17319" y="20524"/>
                </a:lnTo>
                <a:cubicBezTo>
                  <a:pt x="17319" y="20523"/>
                  <a:pt x="17318" y="20523"/>
                  <a:pt x="17318" y="20522"/>
                </a:cubicBezTo>
                <a:lnTo>
                  <a:pt x="17305" y="20512"/>
                </a:lnTo>
                <a:lnTo>
                  <a:pt x="17302" y="20503"/>
                </a:lnTo>
                <a:cubicBezTo>
                  <a:pt x="17302" y="20502"/>
                  <a:pt x="17302" y="20502"/>
                  <a:pt x="17301" y="20501"/>
                </a:cubicBezTo>
                <a:lnTo>
                  <a:pt x="17299" y="20497"/>
                </a:lnTo>
                <a:cubicBezTo>
                  <a:pt x="17298" y="20495"/>
                  <a:pt x="17296" y="20495"/>
                  <a:pt x="17294" y="20496"/>
                </a:cubicBezTo>
                <a:lnTo>
                  <a:pt x="17288" y="20496"/>
                </a:lnTo>
                <a:lnTo>
                  <a:pt x="17285" y="20486"/>
                </a:lnTo>
                <a:cubicBezTo>
                  <a:pt x="17285" y="20485"/>
                  <a:pt x="17284" y="20484"/>
                  <a:pt x="17283" y="20484"/>
                </a:cubicBezTo>
                <a:lnTo>
                  <a:pt x="17279" y="20479"/>
                </a:lnTo>
                <a:cubicBezTo>
                  <a:pt x="17278" y="20479"/>
                  <a:pt x="17278" y="20479"/>
                  <a:pt x="17277" y="20479"/>
                </a:cubicBezTo>
                <a:lnTo>
                  <a:pt x="17268" y="20478"/>
                </a:lnTo>
                <a:lnTo>
                  <a:pt x="17267" y="20475"/>
                </a:lnTo>
                <a:lnTo>
                  <a:pt x="17270" y="20465"/>
                </a:lnTo>
                <a:cubicBezTo>
                  <a:pt x="17271" y="20464"/>
                  <a:pt x="17270" y="20463"/>
                  <a:pt x="17270" y="20462"/>
                </a:cubicBezTo>
                <a:lnTo>
                  <a:pt x="17268" y="20448"/>
                </a:lnTo>
                <a:lnTo>
                  <a:pt x="17268" y="20440"/>
                </a:lnTo>
                <a:lnTo>
                  <a:pt x="17270" y="20430"/>
                </a:lnTo>
                <a:lnTo>
                  <a:pt x="17272" y="20422"/>
                </a:lnTo>
                <a:cubicBezTo>
                  <a:pt x="17272" y="20421"/>
                  <a:pt x="17272" y="20420"/>
                  <a:pt x="17272" y="20419"/>
                </a:cubicBezTo>
                <a:lnTo>
                  <a:pt x="17272" y="20412"/>
                </a:lnTo>
                <a:cubicBezTo>
                  <a:pt x="17271" y="20411"/>
                  <a:pt x="17271" y="20409"/>
                  <a:pt x="17270" y="20408"/>
                </a:cubicBezTo>
                <a:lnTo>
                  <a:pt x="17265" y="20403"/>
                </a:lnTo>
                <a:lnTo>
                  <a:pt x="17261" y="20399"/>
                </a:lnTo>
                <a:lnTo>
                  <a:pt x="17262" y="20391"/>
                </a:lnTo>
                <a:lnTo>
                  <a:pt x="17271" y="20382"/>
                </a:lnTo>
                <a:cubicBezTo>
                  <a:pt x="17271" y="20381"/>
                  <a:pt x="17271" y="20381"/>
                  <a:pt x="17272" y="20380"/>
                </a:cubicBezTo>
                <a:lnTo>
                  <a:pt x="17274" y="20374"/>
                </a:lnTo>
                <a:cubicBezTo>
                  <a:pt x="17275" y="20373"/>
                  <a:pt x="17276" y="20371"/>
                  <a:pt x="17275" y="20369"/>
                </a:cubicBezTo>
                <a:lnTo>
                  <a:pt x="17275" y="20366"/>
                </a:lnTo>
                <a:cubicBezTo>
                  <a:pt x="17275" y="20365"/>
                  <a:pt x="17274" y="20364"/>
                  <a:pt x="17273" y="20363"/>
                </a:cubicBezTo>
                <a:lnTo>
                  <a:pt x="17264" y="20348"/>
                </a:lnTo>
                <a:lnTo>
                  <a:pt x="17258" y="20341"/>
                </a:lnTo>
                <a:cubicBezTo>
                  <a:pt x="17257" y="20341"/>
                  <a:pt x="17257" y="20341"/>
                  <a:pt x="17256" y="20340"/>
                </a:cubicBezTo>
                <a:lnTo>
                  <a:pt x="17249" y="20336"/>
                </a:lnTo>
                <a:cubicBezTo>
                  <a:pt x="17248" y="20336"/>
                  <a:pt x="17248" y="20335"/>
                  <a:pt x="17247" y="20335"/>
                </a:cubicBezTo>
                <a:lnTo>
                  <a:pt x="17240" y="20336"/>
                </a:lnTo>
                <a:cubicBezTo>
                  <a:pt x="17239" y="20336"/>
                  <a:pt x="17238" y="20337"/>
                  <a:pt x="17238" y="20337"/>
                </a:cubicBezTo>
                <a:lnTo>
                  <a:pt x="17233" y="20340"/>
                </a:lnTo>
                <a:lnTo>
                  <a:pt x="17234" y="20335"/>
                </a:lnTo>
                <a:cubicBezTo>
                  <a:pt x="17234" y="20334"/>
                  <a:pt x="17234" y="20333"/>
                  <a:pt x="17234" y="20332"/>
                </a:cubicBezTo>
                <a:lnTo>
                  <a:pt x="17234" y="20331"/>
                </a:lnTo>
                <a:cubicBezTo>
                  <a:pt x="17234" y="20329"/>
                  <a:pt x="17233" y="20328"/>
                  <a:pt x="17232" y="20327"/>
                </a:cubicBezTo>
                <a:lnTo>
                  <a:pt x="17230" y="20324"/>
                </a:lnTo>
                <a:cubicBezTo>
                  <a:pt x="17229" y="20323"/>
                  <a:pt x="17227" y="20323"/>
                  <a:pt x="17226" y="20323"/>
                </a:cubicBezTo>
                <a:lnTo>
                  <a:pt x="17224" y="20323"/>
                </a:lnTo>
                <a:lnTo>
                  <a:pt x="17221" y="20313"/>
                </a:lnTo>
                <a:lnTo>
                  <a:pt x="17219" y="20309"/>
                </a:lnTo>
                <a:cubicBezTo>
                  <a:pt x="17219" y="20308"/>
                  <a:pt x="17219" y="20308"/>
                  <a:pt x="17218" y="20307"/>
                </a:cubicBezTo>
                <a:lnTo>
                  <a:pt x="17214" y="20304"/>
                </a:lnTo>
                <a:lnTo>
                  <a:pt x="17205" y="20297"/>
                </a:lnTo>
                <a:lnTo>
                  <a:pt x="17202" y="20297"/>
                </a:lnTo>
                <a:cubicBezTo>
                  <a:pt x="17201" y="20296"/>
                  <a:pt x="17201" y="20297"/>
                  <a:pt x="17200" y="20297"/>
                </a:cubicBezTo>
                <a:lnTo>
                  <a:pt x="17185" y="20299"/>
                </a:lnTo>
                <a:lnTo>
                  <a:pt x="17178" y="20297"/>
                </a:lnTo>
                <a:lnTo>
                  <a:pt x="17176" y="20293"/>
                </a:lnTo>
                <a:lnTo>
                  <a:pt x="17181" y="20285"/>
                </a:lnTo>
                <a:cubicBezTo>
                  <a:pt x="17182" y="20284"/>
                  <a:pt x="17182" y="20283"/>
                  <a:pt x="17182" y="20281"/>
                </a:cubicBezTo>
                <a:lnTo>
                  <a:pt x="17181" y="20275"/>
                </a:lnTo>
                <a:lnTo>
                  <a:pt x="17181" y="20271"/>
                </a:lnTo>
                <a:lnTo>
                  <a:pt x="17181" y="20267"/>
                </a:lnTo>
                <a:lnTo>
                  <a:pt x="17184" y="20259"/>
                </a:lnTo>
                <a:cubicBezTo>
                  <a:pt x="17184" y="20258"/>
                  <a:pt x="17184" y="20258"/>
                  <a:pt x="17185" y="20258"/>
                </a:cubicBezTo>
                <a:lnTo>
                  <a:pt x="17186" y="20255"/>
                </a:lnTo>
                <a:lnTo>
                  <a:pt x="17192" y="20246"/>
                </a:lnTo>
                <a:cubicBezTo>
                  <a:pt x="17192" y="20245"/>
                  <a:pt x="17193" y="20245"/>
                  <a:pt x="17193" y="20244"/>
                </a:cubicBezTo>
                <a:lnTo>
                  <a:pt x="17195" y="20237"/>
                </a:lnTo>
                <a:lnTo>
                  <a:pt x="17197" y="20229"/>
                </a:lnTo>
                <a:lnTo>
                  <a:pt x="17199" y="20225"/>
                </a:lnTo>
                <a:lnTo>
                  <a:pt x="17205" y="20221"/>
                </a:lnTo>
                <a:cubicBezTo>
                  <a:pt x="17206" y="20221"/>
                  <a:pt x="17206" y="20220"/>
                  <a:pt x="17207" y="20219"/>
                </a:cubicBezTo>
                <a:lnTo>
                  <a:pt x="17208" y="20217"/>
                </a:lnTo>
                <a:cubicBezTo>
                  <a:pt x="17209" y="20215"/>
                  <a:pt x="17209" y="20213"/>
                  <a:pt x="17209" y="20211"/>
                </a:cubicBezTo>
                <a:lnTo>
                  <a:pt x="17207" y="20205"/>
                </a:lnTo>
                <a:lnTo>
                  <a:pt x="17211" y="20203"/>
                </a:lnTo>
                <a:cubicBezTo>
                  <a:pt x="17211" y="20202"/>
                  <a:pt x="17213" y="20202"/>
                  <a:pt x="17213" y="20201"/>
                </a:cubicBezTo>
                <a:lnTo>
                  <a:pt x="17215" y="20198"/>
                </a:lnTo>
                <a:cubicBezTo>
                  <a:pt x="17215" y="20197"/>
                  <a:pt x="17215" y="20197"/>
                  <a:pt x="17216" y="20196"/>
                </a:cubicBezTo>
                <a:lnTo>
                  <a:pt x="17219" y="20181"/>
                </a:lnTo>
                <a:lnTo>
                  <a:pt x="17219" y="20172"/>
                </a:lnTo>
                <a:lnTo>
                  <a:pt x="17219" y="20155"/>
                </a:lnTo>
                <a:lnTo>
                  <a:pt x="17224" y="20148"/>
                </a:lnTo>
                <a:lnTo>
                  <a:pt x="17233" y="20139"/>
                </a:lnTo>
                <a:cubicBezTo>
                  <a:pt x="17233" y="20138"/>
                  <a:pt x="17234" y="20138"/>
                  <a:pt x="17234" y="20137"/>
                </a:cubicBezTo>
                <a:lnTo>
                  <a:pt x="17240" y="20127"/>
                </a:lnTo>
                <a:cubicBezTo>
                  <a:pt x="17240" y="20126"/>
                  <a:pt x="17240" y="20125"/>
                  <a:pt x="17240" y="20123"/>
                </a:cubicBezTo>
                <a:lnTo>
                  <a:pt x="17240" y="20117"/>
                </a:lnTo>
                <a:cubicBezTo>
                  <a:pt x="17240" y="20116"/>
                  <a:pt x="17240" y="20115"/>
                  <a:pt x="17240" y="20115"/>
                </a:cubicBezTo>
                <a:lnTo>
                  <a:pt x="17238" y="20108"/>
                </a:lnTo>
                <a:cubicBezTo>
                  <a:pt x="17238" y="20108"/>
                  <a:pt x="17238" y="20107"/>
                  <a:pt x="17237" y="20106"/>
                </a:cubicBezTo>
                <a:lnTo>
                  <a:pt x="17233" y="20100"/>
                </a:lnTo>
                <a:lnTo>
                  <a:pt x="17230" y="20096"/>
                </a:lnTo>
                <a:cubicBezTo>
                  <a:pt x="17230" y="20095"/>
                  <a:pt x="17229" y="20095"/>
                  <a:pt x="17228" y="20095"/>
                </a:cubicBezTo>
                <a:lnTo>
                  <a:pt x="17225" y="20094"/>
                </a:lnTo>
                <a:cubicBezTo>
                  <a:pt x="17224" y="20093"/>
                  <a:pt x="17223" y="20092"/>
                  <a:pt x="17222" y="20093"/>
                </a:cubicBezTo>
                <a:lnTo>
                  <a:pt x="17219" y="20094"/>
                </a:lnTo>
                <a:cubicBezTo>
                  <a:pt x="17218" y="20094"/>
                  <a:pt x="17217" y="20094"/>
                  <a:pt x="17217" y="20094"/>
                </a:cubicBezTo>
                <a:lnTo>
                  <a:pt x="17211" y="20099"/>
                </a:lnTo>
                <a:lnTo>
                  <a:pt x="17200" y="20097"/>
                </a:lnTo>
                <a:lnTo>
                  <a:pt x="17197" y="20095"/>
                </a:lnTo>
                <a:lnTo>
                  <a:pt x="17199" y="20085"/>
                </a:lnTo>
                <a:lnTo>
                  <a:pt x="17197" y="20072"/>
                </a:lnTo>
                <a:lnTo>
                  <a:pt x="17200" y="20054"/>
                </a:lnTo>
                <a:lnTo>
                  <a:pt x="17201" y="20046"/>
                </a:lnTo>
                <a:lnTo>
                  <a:pt x="17199" y="20027"/>
                </a:lnTo>
                <a:lnTo>
                  <a:pt x="17200" y="20010"/>
                </a:lnTo>
                <a:lnTo>
                  <a:pt x="17200" y="20002"/>
                </a:lnTo>
                <a:cubicBezTo>
                  <a:pt x="17200" y="20001"/>
                  <a:pt x="17200" y="20000"/>
                  <a:pt x="17200" y="20000"/>
                </a:cubicBezTo>
                <a:lnTo>
                  <a:pt x="17198" y="19993"/>
                </a:lnTo>
                <a:cubicBezTo>
                  <a:pt x="17198" y="19992"/>
                  <a:pt x="17197" y="19991"/>
                  <a:pt x="17197" y="19991"/>
                </a:cubicBezTo>
                <a:lnTo>
                  <a:pt x="17195" y="19988"/>
                </a:lnTo>
                <a:cubicBezTo>
                  <a:pt x="17194" y="19988"/>
                  <a:pt x="17194" y="19987"/>
                  <a:pt x="17194" y="19987"/>
                </a:cubicBezTo>
                <a:lnTo>
                  <a:pt x="17192" y="19985"/>
                </a:lnTo>
                <a:cubicBezTo>
                  <a:pt x="17192" y="19985"/>
                  <a:pt x="17191" y="19985"/>
                  <a:pt x="17191" y="19984"/>
                </a:cubicBezTo>
                <a:lnTo>
                  <a:pt x="17189" y="19984"/>
                </a:lnTo>
                <a:lnTo>
                  <a:pt x="17190" y="19982"/>
                </a:lnTo>
                <a:cubicBezTo>
                  <a:pt x="17191" y="19981"/>
                  <a:pt x="17191" y="19978"/>
                  <a:pt x="17191" y="19977"/>
                </a:cubicBezTo>
                <a:lnTo>
                  <a:pt x="17189" y="19970"/>
                </a:lnTo>
                <a:lnTo>
                  <a:pt x="17188" y="19966"/>
                </a:lnTo>
                <a:lnTo>
                  <a:pt x="17188" y="19962"/>
                </a:lnTo>
                <a:lnTo>
                  <a:pt x="17188" y="19955"/>
                </a:lnTo>
                <a:lnTo>
                  <a:pt x="17195" y="19925"/>
                </a:lnTo>
                <a:cubicBezTo>
                  <a:pt x="17196" y="19924"/>
                  <a:pt x="17195" y="19924"/>
                  <a:pt x="17195" y="19923"/>
                </a:cubicBezTo>
                <a:lnTo>
                  <a:pt x="17194" y="19911"/>
                </a:lnTo>
                <a:cubicBezTo>
                  <a:pt x="17194" y="19909"/>
                  <a:pt x="17193" y="19907"/>
                  <a:pt x="17192" y="19906"/>
                </a:cubicBezTo>
                <a:lnTo>
                  <a:pt x="17179" y="19899"/>
                </a:lnTo>
                <a:lnTo>
                  <a:pt x="17176" y="19895"/>
                </a:lnTo>
                <a:lnTo>
                  <a:pt x="17173" y="19890"/>
                </a:lnTo>
                <a:lnTo>
                  <a:pt x="17169" y="19877"/>
                </a:lnTo>
                <a:lnTo>
                  <a:pt x="17169" y="19873"/>
                </a:lnTo>
                <a:lnTo>
                  <a:pt x="17169" y="19870"/>
                </a:lnTo>
                <a:cubicBezTo>
                  <a:pt x="17169" y="19869"/>
                  <a:pt x="17169" y="19867"/>
                  <a:pt x="17168" y="19866"/>
                </a:cubicBezTo>
                <a:lnTo>
                  <a:pt x="17164" y="19861"/>
                </a:lnTo>
                <a:lnTo>
                  <a:pt x="17162" y="19854"/>
                </a:lnTo>
                <a:lnTo>
                  <a:pt x="17161" y="19851"/>
                </a:lnTo>
                <a:lnTo>
                  <a:pt x="17163" y="19848"/>
                </a:lnTo>
                <a:lnTo>
                  <a:pt x="17166" y="19844"/>
                </a:lnTo>
                <a:cubicBezTo>
                  <a:pt x="17167" y="19843"/>
                  <a:pt x="17167" y="19843"/>
                  <a:pt x="17167" y="19842"/>
                </a:cubicBezTo>
                <a:lnTo>
                  <a:pt x="17169" y="19837"/>
                </a:lnTo>
                <a:cubicBezTo>
                  <a:pt x="17170" y="19836"/>
                  <a:pt x="17171" y="19835"/>
                  <a:pt x="17171" y="19833"/>
                </a:cubicBezTo>
                <a:lnTo>
                  <a:pt x="17168" y="19818"/>
                </a:lnTo>
                <a:lnTo>
                  <a:pt x="17169" y="19814"/>
                </a:lnTo>
                <a:lnTo>
                  <a:pt x="17174" y="19801"/>
                </a:lnTo>
                <a:cubicBezTo>
                  <a:pt x="17174" y="19800"/>
                  <a:pt x="17175" y="19799"/>
                  <a:pt x="17174" y="19797"/>
                </a:cubicBezTo>
                <a:lnTo>
                  <a:pt x="17172" y="19787"/>
                </a:lnTo>
                <a:cubicBezTo>
                  <a:pt x="17172" y="19785"/>
                  <a:pt x="17171" y="19785"/>
                  <a:pt x="17170" y="19784"/>
                </a:cubicBezTo>
                <a:lnTo>
                  <a:pt x="17160" y="19775"/>
                </a:lnTo>
                <a:lnTo>
                  <a:pt x="17150" y="19768"/>
                </a:lnTo>
                <a:lnTo>
                  <a:pt x="17145" y="19763"/>
                </a:lnTo>
                <a:lnTo>
                  <a:pt x="17147" y="19757"/>
                </a:lnTo>
                <a:cubicBezTo>
                  <a:pt x="17147" y="19756"/>
                  <a:pt x="17147" y="19756"/>
                  <a:pt x="17147" y="19755"/>
                </a:cubicBezTo>
                <a:lnTo>
                  <a:pt x="17147" y="19751"/>
                </a:lnTo>
                <a:cubicBezTo>
                  <a:pt x="17146" y="19751"/>
                  <a:pt x="17146" y="19750"/>
                  <a:pt x="17146" y="19749"/>
                </a:cubicBezTo>
                <a:lnTo>
                  <a:pt x="17143" y="19742"/>
                </a:lnTo>
                <a:lnTo>
                  <a:pt x="17143" y="19738"/>
                </a:lnTo>
                <a:lnTo>
                  <a:pt x="17143" y="19731"/>
                </a:lnTo>
                <a:cubicBezTo>
                  <a:pt x="17143" y="19730"/>
                  <a:pt x="17143" y="19729"/>
                  <a:pt x="17143" y="19728"/>
                </a:cubicBezTo>
                <a:lnTo>
                  <a:pt x="17140" y="19721"/>
                </a:lnTo>
                <a:lnTo>
                  <a:pt x="17138" y="19712"/>
                </a:lnTo>
                <a:lnTo>
                  <a:pt x="17138" y="19709"/>
                </a:lnTo>
                <a:cubicBezTo>
                  <a:pt x="17137" y="19708"/>
                  <a:pt x="17137" y="19707"/>
                  <a:pt x="17136" y="19706"/>
                </a:cubicBezTo>
                <a:lnTo>
                  <a:pt x="17130" y="19696"/>
                </a:lnTo>
                <a:lnTo>
                  <a:pt x="17134" y="19692"/>
                </a:lnTo>
                <a:lnTo>
                  <a:pt x="17137" y="19691"/>
                </a:lnTo>
                <a:lnTo>
                  <a:pt x="17139" y="19691"/>
                </a:lnTo>
                <a:lnTo>
                  <a:pt x="17146" y="19691"/>
                </a:lnTo>
                <a:lnTo>
                  <a:pt x="17152" y="19691"/>
                </a:lnTo>
                <a:lnTo>
                  <a:pt x="17165" y="19687"/>
                </a:lnTo>
                <a:lnTo>
                  <a:pt x="17169" y="19687"/>
                </a:lnTo>
                <a:lnTo>
                  <a:pt x="17186" y="19697"/>
                </a:lnTo>
                <a:cubicBezTo>
                  <a:pt x="17186" y="19697"/>
                  <a:pt x="17187" y="19698"/>
                  <a:pt x="17188" y="19698"/>
                </a:cubicBezTo>
                <a:lnTo>
                  <a:pt x="17194" y="19699"/>
                </a:lnTo>
                <a:cubicBezTo>
                  <a:pt x="17195" y="19699"/>
                  <a:pt x="17195" y="19699"/>
                  <a:pt x="17195" y="19699"/>
                </a:cubicBezTo>
                <a:lnTo>
                  <a:pt x="17202" y="19696"/>
                </a:lnTo>
                <a:lnTo>
                  <a:pt x="17216" y="19688"/>
                </a:lnTo>
                <a:lnTo>
                  <a:pt x="17221" y="19683"/>
                </a:lnTo>
                <a:cubicBezTo>
                  <a:pt x="17221" y="19683"/>
                  <a:pt x="17222" y="19682"/>
                  <a:pt x="17222" y="19682"/>
                </a:cubicBezTo>
                <a:lnTo>
                  <a:pt x="17226" y="19674"/>
                </a:lnTo>
                <a:cubicBezTo>
                  <a:pt x="17226" y="19673"/>
                  <a:pt x="17227" y="19672"/>
                  <a:pt x="17227" y="19670"/>
                </a:cubicBezTo>
                <a:lnTo>
                  <a:pt x="17227" y="19662"/>
                </a:lnTo>
                <a:lnTo>
                  <a:pt x="17226" y="19655"/>
                </a:lnTo>
                <a:lnTo>
                  <a:pt x="17227" y="19649"/>
                </a:lnTo>
                <a:lnTo>
                  <a:pt x="17229" y="19645"/>
                </a:lnTo>
                <a:cubicBezTo>
                  <a:pt x="17230" y="19644"/>
                  <a:pt x="17230" y="19642"/>
                  <a:pt x="17230" y="19641"/>
                </a:cubicBezTo>
                <a:lnTo>
                  <a:pt x="17230" y="19635"/>
                </a:lnTo>
                <a:lnTo>
                  <a:pt x="17228" y="19626"/>
                </a:lnTo>
                <a:lnTo>
                  <a:pt x="17229" y="19620"/>
                </a:lnTo>
                <a:lnTo>
                  <a:pt x="17230" y="19615"/>
                </a:lnTo>
                <a:lnTo>
                  <a:pt x="17238" y="19594"/>
                </a:lnTo>
                <a:lnTo>
                  <a:pt x="17240" y="19589"/>
                </a:lnTo>
                <a:cubicBezTo>
                  <a:pt x="17240" y="19588"/>
                  <a:pt x="17240" y="19586"/>
                  <a:pt x="17240" y="19585"/>
                </a:cubicBezTo>
                <a:lnTo>
                  <a:pt x="17240" y="19579"/>
                </a:lnTo>
                <a:lnTo>
                  <a:pt x="17239" y="19567"/>
                </a:lnTo>
                <a:lnTo>
                  <a:pt x="17240" y="19565"/>
                </a:lnTo>
                <a:lnTo>
                  <a:pt x="17265" y="19539"/>
                </a:lnTo>
                <a:lnTo>
                  <a:pt x="17267" y="19539"/>
                </a:lnTo>
                <a:lnTo>
                  <a:pt x="17275" y="19552"/>
                </a:lnTo>
                <a:lnTo>
                  <a:pt x="17278" y="19557"/>
                </a:lnTo>
                <a:cubicBezTo>
                  <a:pt x="17279" y="19558"/>
                  <a:pt x="17279" y="19558"/>
                  <a:pt x="17280" y="19559"/>
                </a:cubicBezTo>
                <a:lnTo>
                  <a:pt x="17294" y="19568"/>
                </a:lnTo>
                <a:lnTo>
                  <a:pt x="17318" y="19590"/>
                </a:lnTo>
                <a:cubicBezTo>
                  <a:pt x="17319" y="19590"/>
                  <a:pt x="17318" y="19591"/>
                  <a:pt x="17318" y="19591"/>
                </a:cubicBezTo>
                <a:cubicBezTo>
                  <a:pt x="17319" y="19592"/>
                  <a:pt x="17320" y="19592"/>
                  <a:pt x="17320" y="19593"/>
                </a:cubicBezTo>
                <a:lnTo>
                  <a:pt x="17325" y="19596"/>
                </a:lnTo>
                <a:cubicBezTo>
                  <a:pt x="17325" y="19596"/>
                  <a:pt x="17326" y="19597"/>
                  <a:pt x="17326" y="19597"/>
                </a:cubicBezTo>
                <a:lnTo>
                  <a:pt x="17332" y="19598"/>
                </a:lnTo>
                <a:cubicBezTo>
                  <a:pt x="17333" y="19599"/>
                  <a:pt x="17333" y="19599"/>
                  <a:pt x="17334" y="19600"/>
                </a:cubicBezTo>
                <a:lnTo>
                  <a:pt x="17338" y="19604"/>
                </a:lnTo>
                <a:lnTo>
                  <a:pt x="17340" y="19611"/>
                </a:lnTo>
                <a:lnTo>
                  <a:pt x="17348" y="19651"/>
                </a:lnTo>
                <a:lnTo>
                  <a:pt x="17351" y="19659"/>
                </a:lnTo>
                <a:cubicBezTo>
                  <a:pt x="17351" y="19660"/>
                  <a:pt x="17352" y="19661"/>
                  <a:pt x="17352" y="19662"/>
                </a:cubicBezTo>
                <a:lnTo>
                  <a:pt x="17354" y="19664"/>
                </a:lnTo>
                <a:cubicBezTo>
                  <a:pt x="17353" y="19666"/>
                  <a:pt x="17353" y="19668"/>
                  <a:pt x="17354" y="19670"/>
                </a:cubicBezTo>
                <a:lnTo>
                  <a:pt x="17355" y="19673"/>
                </a:lnTo>
                <a:cubicBezTo>
                  <a:pt x="17355" y="19674"/>
                  <a:pt x="17356" y="19675"/>
                  <a:pt x="17357" y="19675"/>
                </a:cubicBezTo>
                <a:lnTo>
                  <a:pt x="17363" y="19682"/>
                </a:lnTo>
                <a:cubicBezTo>
                  <a:pt x="17363" y="19682"/>
                  <a:pt x="17364" y="19682"/>
                  <a:pt x="17365" y="19683"/>
                </a:cubicBezTo>
                <a:lnTo>
                  <a:pt x="17366" y="19683"/>
                </a:lnTo>
                <a:cubicBezTo>
                  <a:pt x="17366" y="19683"/>
                  <a:pt x="17367" y="19683"/>
                  <a:pt x="17367" y="19683"/>
                </a:cubicBezTo>
                <a:lnTo>
                  <a:pt x="17369" y="19683"/>
                </a:lnTo>
                <a:cubicBezTo>
                  <a:pt x="17369" y="19683"/>
                  <a:pt x="17369" y="19684"/>
                  <a:pt x="17369" y="19684"/>
                </a:cubicBezTo>
                <a:lnTo>
                  <a:pt x="17371" y="19686"/>
                </a:lnTo>
                <a:cubicBezTo>
                  <a:pt x="17371" y="19686"/>
                  <a:pt x="17371" y="19687"/>
                  <a:pt x="17371" y="19687"/>
                </a:cubicBezTo>
                <a:lnTo>
                  <a:pt x="17380" y="19695"/>
                </a:lnTo>
                <a:lnTo>
                  <a:pt x="17384" y="19704"/>
                </a:lnTo>
                <a:lnTo>
                  <a:pt x="17386" y="19707"/>
                </a:lnTo>
                <a:cubicBezTo>
                  <a:pt x="17387" y="19707"/>
                  <a:pt x="17387" y="19708"/>
                  <a:pt x="17388" y="19708"/>
                </a:cubicBezTo>
                <a:lnTo>
                  <a:pt x="17389" y="19709"/>
                </a:lnTo>
                <a:lnTo>
                  <a:pt x="17400" y="19736"/>
                </a:lnTo>
                <a:lnTo>
                  <a:pt x="17402" y="19757"/>
                </a:lnTo>
                <a:lnTo>
                  <a:pt x="17403" y="19763"/>
                </a:lnTo>
                <a:cubicBezTo>
                  <a:pt x="17404" y="19766"/>
                  <a:pt x="17407" y="19768"/>
                  <a:pt x="17410" y="19767"/>
                </a:cubicBezTo>
                <a:lnTo>
                  <a:pt x="17415" y="19765"/>
                </a:lnTo>
                <a:lnTo>
                  <a:pt x="17440" y="19776"/>
                </a:lnTo>
                <a:cubicBezTo>
                  <a:pt x="17441" y="19776"/>
                  <a:pt x="17442" y="19775"/>
                  <a:pt x="17443" y="19775"/>
                </a:cubicBezTo>
                <a:lnTo>
                  <a:pt x="17443" y="19776"/>
                </a:lnTo>
                <a:cubicBezTo>
                  <a:pt x="17443" y="19778"/>
                  <a:pt x="17444" y="19781"/>
                  <a:pt x="17446" y="19782"/>
                </a:cubicBezTo>
                <a:lnTo>
                  <a:pt x="17449" y="19784"/>
                </a:lnTo>
                <a:cubicBezTo>
                  <a:pt x="17449" y="19784"/>
                  <a:pt x="17449" y="19784"/>
                  <a:pt x="17450" y="19784"/>
                </a:cubicBezTo>
                <a:lnTo>
                  <a:pt x="17452" y="19784"/>
                </a:lnTo>
                <a:lnTo>
                  <a:pt x="17453" y="19785"/>
                </a:lnTo>
                <a:lnTo>
                  <a:pt x="17452" y="19789"/>
                </a:lnTo>
                <a:cubicBezTo>
                  <a:pt x="17451" y="19790"/>
                  <a:pt x="17452" y="19792"/>
                  <a:pt x="17452" y="19794"/>
                </a:cubicBezTo>
                <a:lnTo>
                  <a:pt x="17454" y="19799"/>
                </a:lnTo>
                <a:cubicBezTo>
                  <a:pt x="17454" y="19800"/>
                  <a:pt x="17455" y="19800"/>
                  <a:pt x="17456" y="19801"/>
                </a:cubicBezTo>
                <a:lnTo>
                  <a:pt x="17461" y="19806"/>
                </a:lnTo>
                <a:lnTo>
                  <a:pt x="17464" y="19818"/>
                </a:lnTo>
                <a:lnTo>
                  <a:pt x="17465" y="19821"/>
                </a:lnTo>
                <a:cubicBezTo>
                  <a:pt x="17465" y="19822"/>
                  <a:pt x="17466" y="19823"/>
                  <a:pt x="17466" y="19823"/>
                </a:cubicBezTo>
                <a:lnTo>
                  <a:pt x="17469" y="19827"/>
                </a:lnTo>
                <a:lnTo>
                  <a:pt x="17473" y="19828"/>
                </a:lnTo>
                <a:lnTo>
                  <a:pt x="17471" y="19836"/>
                </a:lnTo>
                <a:cubicBezTo>
                  <a:pt x="17471" y="19837"/>
                  <a:pt x="17471" y="19838"/>
                  <a:pt x="17471" y="19839"/>
                </a:cubicBezTo>
                <a:lnTo>
                  <a:pt x="17472" y="19843"/>
                </a:lnTo>
                <a:cubicBezTo>
                  <a:pt x="17472" y="19844"/>
                  <a:pt x="17473" y="19845"/>
                  <a:pt x="17473" y="19846"/>
                </a:cubicBezTo>
                <a:lnTo>
                  <a:pt x="17476" y="19851"/>
                </a:lnTo>
                <a:cubicBezTo>
                  <a:pt x="17476" y="19851"/>
                  <a:pt x="17477" y="19851"/>
                  <a:pt x="17477" y="19852"/>
                </a:cubicBezTo>
                <a:lnTo>
                  <a:pt x="17483" y="19856"/>
                </a:lnTo>
                <a:lnTo>
                  <a:pt x="17490" y="19861"/>
                </a:lnTo>
                <a:lnTo>
                  <a:pt x="17496" y="19863"/>
                </a:lnTo>
                <a:lnTo>
                  <a:pt x="17501" y="19866"/>
                </a:lnTo>
                <a:cubicBezTo>
                  <a:pt x="17501" y="19867"/>
                  <a:pt x="17503" y="19867"/>
                  <a:pt x="17503" y="19867"/>
                </a:cubicBezTo>
                <a:lnTo>
                  <a:pt x="17512" y="19868"/>
                </a:lnTo>
                <a:lnTo>
                  <a:pt x="17527" y="19873"/>
                </a:lnTo>
                <a:lnTo>
                  <a:pt x="17548" y="19873"/>
                </a:lnTo>
                <a:lnTo>
                  <a:pt x="17567" y="19882"/>
                </a:lnTo>
                <a:lnTo>
                  <a:pt x="17619" y="19896"/>
                </a:lnTo>
                <a:lnTo>
                  <a:pt x="17636" y="19906"/>
                </a:lnTo>
                <a:lnTo>
                  <a:pt x="17650" y="19911"/>
                </a:lnTo>
                <a:cubicBezTo>
                  <a:pt x="17651" y="19911"/>
                  <a:pt x="17651" y="19911"/>
                  <a:pt x="17652" y="19911"/>
                </a:cubicBezTo>
                <a:cubicBezTo>
                  <a:pt x="17652" y="19911"/>
                  <a:pt x="17652" y="19911"/>
                  <a:pt x="17652" y="19911"/>
                </a:cubicBezTo>
                <a:lnTo>
                  <a:pt x="17655" y="19910"/>
                </a:lnTo>
                <a:cubicBezTo>
                  <a:pt x="17656" y="19910"/>
                  <a:pt x="17658" y="19909"/>
                  <a:pt x="17659" y="19907"/>
                </a:cubicBezTo>
                <a:cubicBezTo>
                  <a:pt x="17659" y="19905"/>
                  <a:pt x="17659" y="19904"/>
                  <a:pt x="17659" y="19903"/>
                </a:cubicBezTo>
                <a:lnTo>
                  <a:pt x="17671" y="19901"/>
                </a:lnTo>
                <a:lnTo>
                  <a:pt x="17675" y="19899"/>
                </a:lnTo>
                <a:lnTo>
                  <a:pt x="17688" y="19886"/>
                </a:lnTo>
                <a:lnTo>
                  <a:pt x="17693" y="19883"/>
                </a:lnTo>
                <a:lnTo>
                  <a:pt x="17696" y="19882"/>
                </a:lnTo>
                <a:lnTo>
                  <a:pt x="17706" y="19882"/>
                </a:lnTo>
                <a:lnTo>
                  <a:pt x="17712" y="19879"/>
                </a:lnTo>
                <a:lnTo>
                  <a:pt x="17714" y="19879"/>
                </a:lnTo>
                <a:lnTo>
                  <a:pt x="17718" y="19880"/>
                </a:lnTo>
                <a:lnTo>
                  <a:pt x="17742" y="19894"/>
                </a:lnTo>
                <a:lnTo>
                  <a:pt x="17744" y="19899"/>
                </a:lnTo>
                <a:cubicBezTo>
                  <a:pt x="17744" y="19901"/>
                  <a:pt x="17746" y="19902"/>
                  <a:pt x="17749" y="19903"/>
                </a:cubicBezTo>
                <a:lnTo>
                  <a:pt x="17753" y="19903"/>
                </a:lnTo>
                <a:cubicBezTo>
                  <a:pt x="17754" y="19903"/>
                  <a:pt x="17755" y="19902"/>
                  <a:pt x="17755" y="19902"/>
                </a:cubicBezTo>
                <a:lnTo>
                  <a:pt x="17761" y="19899"/>
                </a:lnTo>
                <a:lnTo>
                  <a:pt x="17766" y="19895"/>
                </a:lnTo>
                <a:lnTo>
                  <a:pt x="17770" y="19890"/>
                </a:lnTo>
                <a:lnTo>
                  <a:pt x="17774" y="19884"/>
                </a:lnTo>
                <a:lnTo>
                  <a:pt x="17777" y="19878"/>
                </a:lnTo>
                <a:lnTo>
                  <a:pt x="17784" y="19861"/>
                </a:lnTo>
                <a:lnTo>
                  <a:pt x="17786" y="19856"/>
                </a:lnTo>
                <a:lnTo>
                  <a:pt x="17790" y="19852"/>
                </a:lnTo>
                <a:lnTo>
                  <a:pt x="17805" y="19843"/>
                </a:lnTo>
                <a:cubicBezTo>
                  <a:pt x="17805" y="19842"/>
                  <a:pt x="17805" y="19842"/>
                  <a:pt x="17806" y="19841"/>
                </a:cubicBezTo>
                <a:lnTo>
                  <a:pt x="17810" y="19836"/>
                </a:lnTo>
                <a:cubicBezTo>
                  <a:pt x="17810" y="19836"/>
                  <a:pt x="17811" y="19835"/>
                  <a:pt x="17811" y="19834"/>
                </a:cubicBezTo>
                <a:lnTo>
                  <a:pt x="17815" y="19823"/>
                </a:lnTo>
                <a:lnTo>
                  <a:pt x="17817" y="19818"/>
                </a:lnTo>
                <a:lnTo>
                  <a:pt x="17822" y="19814"/>
                </a:lnTo>
                <a:lnTo>
                  <a:pt x="17825" y="19811"/>
                </a:lnTo>
                <a:cubicBezTo>
                  <a:pt x="17825" y="19811"/>
                  <a:pt x="17825" y="19811"/>
                  <a:pt x="17825" y="19810"/>
                </a:cubicBezTo>
                <a:lnTo>
                  <a:pt x="17833" y="19794"/>
                </a:lnTo>
                <a:lnTo>
                  <a:pt x="17836" y="19789"/>
                </a:lnTo>
                <a:lnTo>
                  <a:pt x="17839" y="19786"/>
                </a:lnTo>
                <a:lnTo>
                  <a:pt x="17842" y="19784"/>
                </a:lnTo>
                <a:lnTo>
                  <a:pt x="17843" y="19784"/>
                </a:lnTo>
                <a:lnTo>
                  <a:pt x="17850" y="19788"/>
                </a:lnTo>
                <a:lnTo>
                  <a:pt x="17854" y="19789"/>
                </a:lnTo>
                <a:cubicBezTo>
                  <a:pt x="17855" y="19790"/>
                  <a:pt x="17855" y="19789"/>
                  <a:pt x="17856" y="19789"/>
                </a:cubicBezTo>
                <a:lnTo>
                  <a:pt x="17859" y="19789"/>
                </a:lnTo>
                <a:cubicBezTo>
                  <a:pt x="17860" y="19788"/>
                  <a:pt x="17860" y="19788"/>
                  <a:pt x="17861" y="19788"/>
                </a:cubicBezTo>
                <a:lnTo>
                  <a:pt x="17877" y="19776"/>
                </a:lnTo>
                <a:cubicBezTo>
                  <a:pt x="17878" y="19776"/>
                  <a:pt x="17878" y="19775"/>
                  <a:pt x="17879" y="19775"/>
                </a:cubicBezTo>
                <a:lnTo>
                  <a:pt x="17882" y="19770"/>
                </a:lnTo>
                <a:lnTo>
                  <a:pt x="17888" y="19751"/>
                </a:lnTo>
                <a:lnTo>
                  <a:pt x="17897" y="19733"/>
                </a:lnTo>
                <a:cubicBezTo>
                  <a:pt x="17897" y="19732"/>
                  <a:pt x="17897" y="19732"/>
                  <a:pt x="17897" y="19731"/>
                </a:cubicBezTo>
                <a:lnTo>
                  <a:pt x="17898" y="19729"/>
                </a:lnTo>
                <a:lnTo>
                  <a:pt x="17909" y="19719"/>
                </a:lnTo>
                <a:lnTo>
                  <a:pt x="17935" y="19706"/>
                </a:lnTo>
                <a:lnTo>
                  <a:pt x="17945" y="19699"/>
                </a:lnTo>
                <a:cubicBezTo>
                  <a:pt x="17946" y="19698"/>
                  <a:pt x="17946" y="19698"/>
                  <a:pt x="17946" y="19697"/>
                </a:cubicBezTo>
                <a:lnTo>
                  <a:pt x="17955" y="19686"/>
                </a:lnTo>
                <a:lnTo>
                  <a:pt x="17966" y="19666"/>
                </a:lnTo>
                <a:lnTo>
                  <a:pt x="17974" y="19658"/>
                </a:lnTo>
                <a:lnTo>
                  <a:pt x="17983" y="19652"/>
                </a:lnTo>
                <a:lnTo>
                  <a:pt x="18000" y="19645"/>
                </a:lnTo>
                <a:lnTo>
                  <a:pt x="18006" y="19644"/>
                </a:lnTo>
                <a:cubicBezTo>
                  <a:pt x="18006" y="19644"/>
                  <a:pt x="18007" y="19643"/>
                  <a:pt x="18008" y="19642"/>
                </a:cubicBezTo>
                <a:lnTo>
                  <a:pt x="18012" y="19639"/>
                </a:lnTo>
                <a:lnTo>
                  <a:pt x="18025" y="19623"/>
                </a:lnTo>
                <a:lnTo>
                  <a:pt x="18058" y="19598"/>
                </a:lnTo>
                <a:cubicBezTo>
                  <a:pt x="18059" y="19598"/>
                  <a:pt x="18059" y="19597"/>
                  <a:pt x="18060" y="19597"/>
                </a:cubicBezTo>
                <a:lnTo>
                  <a:pt x="18074" y="19579"/>
                </a:lnTo>
                <a:lnTo>
                  <a:pt x="18077" y="19575"/>
                </a:lnTo>
                <a:lnTo>
                  <a:pt x="18082" y="19573"/>
                </a:lnTo>
                <a:lnTo>
                  <a:pt x="18100" y="19574"/>
                </a:lnTo>
                <a:cubicBezTo>
                  <a:pt x="18101" y="19574"/>
                  <a:pt x="18101" y="19574"/>
                  <a:pt x="18101" y="19574"/>
                </a:cubicBezTo>
                <a:lnTo>
                  <a:pt x="18105" y="19573"/>
                </a:lnTo>
                <a:cubicBezTo>
                  <a:pt x="18106" y="19572"/>
                  <a:pt x="18106" y="19572"/>
                  <a:pt x="18107" y="19572"/>
                </a:cubicBezTo>
                <a:lnTo>
                  <a:pt x="18110" y="19567"/>
                </a:lnTo>
                <a:lnTo>
                  <a:pt x="18111" y="19566"/>
                </a:lnTo>
                <a:lnTo>
                  <a:pt x="18129" y="19585"/>
                </a:lnTo>
                <a:lnTo>
                  <a:pt x="18171" y="19650"/>
                </a:lnTo>
                <a:lnTo>
                  <a:pt x="18188" y="19670"/>
                </a:lnTo>
                <a:lnTo>
                  <a:pt x="18194" y="19681"/>
                </a:lnTo>
                <a:lnTo>
                  <a:pt x="18197" y="19689"/>
                </a:lnTo>
                <a:lnTo>
                  <a:pt x="18193" y="19691"/>
                </a:lnTo>
                <a:cubicBezTo>
                  <a:pt x="18193" y="19691"/>
                  <a:pt x="18193" y="19691"/>
                  <a:pt x="18192" y="19691"/>
                </a:cubicBezTo>
                <a:lnTo>
                  <a:pt x="18180" y="19702"/>
                </a:lnTo>
                <a:lnTo>
                  <a:pt x="18166" y="19706"/>
                </a:lnTo>
                <a:cubicBezTo>
                  <a:pt x="18165" y="19706"/>
                  <a:pt x="18164" y="19706"/>
                  <a:pt x="18164" y="19706"/>
                </a:cubicBezTo>
                <a:lnTo>
                  <a:pt x="18155" y="19712"/>
                </a:lnTo>
                <a:cubicBezTo>
                  <a:pt x="18155" y="19712"/>
                  <a:pt x="18154" y="19713"/>
                  <a:pt x="18154" y="19713"/>
                </a:cubicBezTo>
                <a:lnTo>
                  <a:pt x="18147" y="19721"/>
                </a:lnTo>
                <a:cubicBezTo>
                  <a:pt x="18147" y="19722"/>
                  <a:pt x="18146" y="19723"/>
                  <a:pt x="18146" y="19724"/>
                </a:cubicBezTo>
                <a:lnTo>
                  <a:pt x="18141" y="19735"/>
                </a:lnTo>
                <a:cubicBezTo>
                  <a:pt x="18141" y="19736"/>
                  <a:pt x="18141" y="19737"/>
                  <a:pt x="18141" y="19738"/>
                </a:cubicBezTo>
                <a:lnTo>
                  <a:pt x="18140" y="19752"/>
                </a:lnTo>
                <a:cubicBezTo>
                  <a:pt x="18140" y="19753"/>
                  <a:pt x="18141" y="19754"/>
                  <a:pt x="18141" y="19755"/>
                </a:cubicBezTo>
                <a:lnTo>
                  <a:pt x="18145" y="19767"/>
                </a:lnTo>
                <a:lnTo>
                  <a:pt x="18152" y="19779"/>
                </a:lnTo>
                <a:lnTo>
                  <a:pt x="18166" y="19797"/>
                </a:lnTo>
                <a:cubicBezTo>
                  <a:pt x="18166" y="19797"/>
                  <a:pt x="18167" y="19797"/>
                  <a:pt x="18167" y="19797"/>
                </a:cubicBezTo>
                <a:lnTo>
                  <a:pt x="18181" y="19805"/>
                </a:lnTo>
                <a:lnTo>
                  <a:pt x="18183" y="19808"/>
                </a:lnTo>
                <a:lnTo>
                  <a:pt x="18190" y="19827"/>
                </a:lnTo>
                <a:lnTo>
                  <a:pt x="18191" y="19831"/>
                </a:lnTo>
                <a:lnTo>
                  <a:pt x="18191" y="19834"/>
                </a:lnTo>
                <a:lnTo>
                  <a:pt x="18190" y="19839"/>
                </a:lnTo>
                <a:lnTo>
                  <a:pt x="18188" y="19843"/>
                </a:lnTo>
                <a:lnTo>
                  <a:pt x="18187" y="19846"/>
                </a:lnTo>
                <a:lnTo>
                  <a:pt x="18178" y="19852"/>
                </a:lnTo>
                <a:lnTo>
                  <a:pt x="18133" y="19863"/>
                </a:lnTo>
                <a:cubicBezTo>
                  <a:pt x="18131" y="19863"/>
                  <a:pt x="18130" y="19865"/>
                  <a:pt x="18129" y="19867"/>
                </a:cubicBezTo>
                <a:lnTo>
                  <a:pt x="18129" y="19869"/>
                </a:lnTo>
                <a:cubicBezTo>
                  <a:pt x="18129" y="19870"/>
                  <a:pt x="18128" y="19871"/>
                  <a:pt x="18128" y="19872"/>
                </a:cubicBezTo>
                <a:lnTo>
                  <a:pt x="18128" y="19873"/>
                </a:lnTo>
                <a:lnTo>
                  <a:pt x="18117" y="19882"/>
                </a:lnTo>
                <a:cubicBezTo>
                  <a:pt x="18116" y="19883"/>
                  <a:pt x="18116" y="19883"/>
                  <a:pt x="18115" y="19884"/>
                </a:cubicBezTo>
                <a:lnTo>
                  <a:pt x="18113" y="19889"/>
                </a:lnTo>
                <a:cubicBezTo>
                  <a:pt x="18112" y="19890"/>
                  <a:pt x="18112" y="19892"/>
                  <a:pt x="18112" y="19893"/>
                </a:cubicBezTo>
                <a:lnTo>
                  <a:pt x="18113" y="19909"/>
                </a:lnTo>
                <a:cubicBezTo>
                  <a:pt x="18113" y="19910"/>
                  <a:pt x="18113" y="19911"/>
                  <a:pt x="18114" y="19912"/>
                </a:cubicBezTo>
                <a:lnTo>
                  <a:pt x="18119" y="19924"/>
                </a:lnTo>
                <a:cubicBezTo>
                  <a:pt x="18119" y="19924"/>
                  <a:pt x="18119" y="19926"/>
                  <a:pt x="18120" y="19926"/>
                </a:cubicBezTo>
                <a:lnTo>
                  <a:pt x="18137" y="19943"/>
                </a:lnTo>
                <a:lnTo>
                  <a:pt x="18169" y="19963"/>
                </a:lnTo>
                <a:lnTo>
                  <a:pt x="18171" y="19965"/>
                </a:lnTo>
                <a:lnTo>
                  <a:pt x="18172" y="19971"/>
                </a:lnTo>
                <a:lnTo>
                  <a:pt x="18171" y="19979"/>
                </a:lnTo>
                <a:lnTo>
                  <a:pt x="18171" y="19986"/>
                </a:lnTo>
                <a:cubicBezTo>
                  <a:pt x="18171" y="19988"/>
                  <a:pt x="18172" y="19990"/>
                  <a:pt x="18173" y="19991"/>
                </a:cubicBezTo>
                <a:lnTo>
                  <a:pt x="18185" y="20002"/>
                </a:lnTo>
                <a:lnTo>
                  <a:pt x="18189" y="20010"/>
                </a:lnTo>
                <a:lnTo>
                  <a:pt x="18193" y="20016"/>
                </a:lnTo>
                <a:cubicBezTo>
                  <a:pt x="18194" y="20017"/>
                  <a:pt x="18195" y="20017"/>
                  <a:pt x="18197" y="20017"/>
                </a:cubicBezTo>
                <a:lnTo>
                  <a:pt x="18204" y="20017"/>
                </a:lnTo>
                <a:cubicBezTo>
                  <a:pt x="18205" y="20017"/>
                  <a:pt x="18206" y="20017"/>
                  <a:pt x="18207" y="20017"/>
                </a:cubicBezTo>
                <a:lnTo>
                  <a:pt x="18218" y="20010"/>
                </a:lnTo>
                <a:lnTo>
                  <a:pt x="18220" y="20010"/>
                </a:lnTo>
                <a:lnTo>
                  <a:pt x="18223" y="20025"/>
                </a:lnTo>
                <a:cubicBezTo>
                  <a:pt x="18223" y="20026"/>
                  <a:pt x="18224" y="20026"/>
                  <a:pt x="18224" y="20027"/>
                </a:cubicBezTo>
                <a:lnTo>
                  <a:pt x="18228" y="20034"/>
                </a:lnTo>
                <a:lnTo>
                  <a:pt x="18231" y="20038"/>
                </a:lnTo>
                <a:lnTo>
                  <a:pt x="18235" y="20046"/>
                </a:lnTo>
                <a:lnTo>
                  <a:pt x="18252" y="20073"/>
                </a:lnTo>
                <a:lnTo>
                  <a:pt x="18259" y="20087"/>
                </a:lnTo>
                <a:cubicBezTo>
                  <a:pt x="18259" y="20088"/>
                  <a:pt x="18260" y="20088"/>
                  <a:pt x="18260" y="20089"/>
                </a:cubicBezTo>
                <a:lnTo>
                  <a:pt x="18268" y="20098"/>
                </a:lnTo>
                <a:cubicBezTo>
                  <a:pt x="18269" y="20099"/>
                  <a:pt x="18270" y="20100"/>
                  <a:pt x="18271" y="20100"/>
                </a:cubicBezTo>
                <a:lnTo>
                  <a:pt x="18284" y="20102"/>
                </a:lnTo>
                <a:cubicBezTo>
                  <a:pt x="18284" y="20102"/>
                  <a:pt x="18284" y="20102"/>
                  <a:pt x="18284" y="20102"/>
                </a:cubicBezTo>
                <a:cubicBezTo>
                  <a:pt x="18285" y="20102"/>
                  <a:pt x="18285" y="20101"/>
                  <a:pt x="18285" y="20101"/>
                </a:cubicBezTo>
                <a:lnTo>
                  <a:pt x="18292" y="20098"/>
                </a:lnTo>
                <a:lnTo>
                  <a:pt x="18299" y="20094"/>
                </a:lnTo>
                <a:lnTo>
                  <a:pt x="18307" y="20089"/>
                </a:lnTo>
                <a:lnTo>
                  <a:pt x="18312" y="20083"/>
                </a:lnTo>
                <a:lnTo>
                  <a:pt x="18315" y="20081"/>
                </a:lnTo>
                <a:lnTo>
                  <a:pt x="18321" y="20080"/>
                </a:lnTo>
                <a:lnTo>
                  <a:pt x="18337" y="20085"/>
                </a:lnTo>
                <a:cubicBezTo>
                  <a:pt x="18338" y="20085"/>
                  <a:pt x="18340" y="20084"/>
                  <a:pt x="18341" y="20083"/>
                </a:cubicBezTo>
                <a:cubicBezTo>
                  <a:pt x="18343" y="20082"/>
                  <a:pt x="18343" y="20080"/>
                  <a:pt x="18343" y="20078"/>
                </a:cubicBezTo>
                <a:lnTo>
                  <a:pt x="18340" y="19947"/>
                </a:lnTo>
                <a:cubicBezTo>
                  <a:pt x="18340" y="19946"/>
                  <a:pt x="18340" y="19945"/>
                  <a:pt x="18340" y="19945"/>
                </a:cubicBezTo>
                <a:lnTo>
                  <a:pt x="18334" y="19927"/>
                </a:lnTo>
                <a:lnTo>
                  <a:pt x="18333" y="19921"/>
                </a:lnTo>
                <a:lnTo>
                  <a:pt x="18332" y="19909"/>
                </a:lnTo>
                <a:lnTo>
                  <a:pt x="18335" y="19910"/>
                </a:lnTo>
                <a:cubicBezTo>
                  <a:pt x="18337" y="19910"/>
                  <a:pt x="18339" y="19909"/>
                  <a:pt x="18340" y="19907"/>
                </a:cubicBezTo>
                <a:lnTo>
                  <a:pt x="18348" y="19896"/>
                </a:lnTo>
                <a:cubicBezTo>
                  <a:pt x="18348" y="19896"/>
                  <a:pt x="18348" y="19895"/>
                  <a:pt x="18348" y="19895"/>
                </a:cubicBezTo>
                <a:lnTo>
                  <a:pt x="18353" y="19879"/>
                </a:lnTo>
                <a:lnTo>
                  <a:pt x="18362" y="19846"/>
                </a:lnTo>
                <a:lnTo>
                  <a:pt x="18362" y="19836"/>
                </a:lnTo>
                <a:cubicBezTo>
                  <a:pt x="18362" y="19835"/>
                  <a:pt x="18362" y="19833"/>
                  <a:pt x="18362" y="19832"/>
                </a:cubicBezTo>
                <a:lnTo>
                  <a:pt x="18358" y="19824"/>
                </a:lnTo>
                <a:lnTo>
                  <a:pt x="18358" y="19817"/>
                </a:lnTo>
                <a:lnTo>
                  <a:pt x="18358" y="19802"/>
                </a:lnTo>
                <a:lnTo>
                  <a:pt x="18358" y="19801"/>
                </a:lnTo>
                <a:cubicBezTo>
                  <a:pt x="18360" y="19801"/>
                  <a:pt x="18361" y="19799"/>
                  <a:pt x="18361" y="19797"/>
                </a:cubicBezTo>
                <a:lnTo>
                  <a:pt x="18362" y="19793"/>
                </a:lnTo>
                <a:lnTo>
                  <a:pt x="18362" y="19789"/>
                </a:lnTo>
                <a:lnTo>
                  <a:pt x="18364" y="19782"/>
                </a:lnTo>
                <a:lnTo>
                  <a:pt x="18364" y="19780"/>
                </a:lnTo>
                <a:lnTo>
                  <a:pt x="18365" y="19778"/>
                </a:lnTo>
                <a:lnTo>
                  <a:pt x="18374" y="19778"/>
                </a:lnTo>
                <a:lnTo>
                  <a:pt x="18377" y="19779"/>
                </a:lnTo>
                <a:lnTo>
                  <a:pt x="18379" y="19781"/>
                </a:lnTo>
                <a:lnTo>
                  <a:pt x="18381" y="19799"/>
                </a:lnTo>
                <a:lnTo>
                  <a:pt x="18381" y="19802"/>
                </a:lnTo>
                <a:cubicBezTo>
                  <a:pt x="18381" y="19806"/>
                  <a:pt x="18384" y="19809"/>
                  <a:pt x="18386" y="19809"/>
                </a:cubicBezTo>
                <a:lnTo>
                  <a:pt x="18397" y="19810"/>
                </a:lnTo>
                <a:lnTo>
                  <a:pt x="18400" y="19811"/>
                </a:lnTo>
                <a:lnTo>
                  <a:pt x="18401" y="19815"/>
                </a:lnTo>
                <a:lnTo>
                  <a:pt x="18401" y="19821"/>
                </a:lnTo>
                <a:lnTo>
                  <a:pt x="18399" y="19827"/>
                </a:lnTo>
                <a:lnTo>
                  <a:pt x="18397" y="19831"/>
                </a:lnTo>
                <a:lnTo>
                  <a:pt x="18395" y="19833"/>
                </a:lnTo>
                <a:lnTo>
                  <a:pt x="18384" y="19835"/>
                </a:lnTo>
                <a:cubicBezTo>
                  <a:pt x="18383" y="19836"/>
                  <a:pt x="18383" y="19836"/>
                  <a:pt x="18382" y="19837"/>
                </a:cubicBezTo>
                <a:lnTo>
                  <a:pt x="18379" y="19840"/>
                </a:lnTo>
                <a:cubicBezTo>
                  <a:pt x="18379" y="19841"/>
                  <a:pt x="18378" y="19843"/>
                  <a:pt x="18378" y="19844"/>
                </a:cubicBezTo>
                <a:lnTo>
                  <a:pt x="18377" y="19848"/>
                </a:lnTo>
                <a:lnTo>
                  <a:pt x="18378" y="19850"/>
                </a:lnTo>
                <a:lnTo>
                  <a:pt x="18377" y="19855"/>
                </a:lnTo>
                <a:cubicBezTo>
                  <a:pt x="18376" y="19857"/>
                  <a:pt x="18377" y="19859"/>
                  <a:pt x="18379" y="19861"/>
                </a:cubicBezTo>
                <a:lnTo>
                  <a:pt x="18386" y="19868"/>
                </a:lnTo>
                <a:cubicBezTo>
                  <a:pt x="18387" y="19869"/>
                  <a:pt x="18389" y="19870"/>
                  <a:pt x="18391" y="19869"/>
                </a:cubicBezTo>
                <a:lnTo>
                  <a:pt x="18402" y="19864"/>
                </a:lnTo>
                <a:lnTo>
                  <a:pt x="18421" y="19847"/>
                </a:lnTo>
                <a:cubicBezTo>
                  <a:pt x="18421" y="19846"/>
                  <a:pt x="18422" y="19845"/>
                  <a:pt x="18423" y="19844"/>
                </a:cubicBezTo>
                <a:lnTo>
                  <a:pt x="18425" y="19835"/>
                </a:lnTo>
                <a:lnTo>
                  <a:pt x="18426" y="19826"/>
                </a:lnTo>
                <a:lnTo>
                  <a:pt x="18427" y="19813"/>
                </a:lnTo>
                <a:lnTo>
                  <a:pt x="18431" y="19793"/>
                </a:lnTo>
                <a:lnTo>
                  <a:pt x="18434" y="19779"/>
                </a:lnTo>
                <a:lnTo>
                  <a:pt x="18433" y="19735"/>
                </a:lnTo>
                <a:lnTo>
                  <a:pt x="18436" y="19724"/>
                </a:lnTo>
                <a:lnTo>
                  <a:pt x="18440" y="19716"/>
                </a:lnTo>
                <a:lnTo>
                  <a:pt x="18445" y="19713"/>
                </a:lnTo>
                <a:lnTo>
                  <a:pt x="18455" y="19722"/>
                </a:lnTo>
                <a:lnTo>
                  <a:pt x="18458" y="19727"/>
                </a:lnTo>
                <a:lnTo>
                  <a:pt x="18461" y="19733"/>
                </a:lnTo>
                <a:cubicBezTo>
                  <a:pt x="18462" y="19734"/>
                  <a:pt x="18463" y="19734"/>
                  <a:pt x="18464" y="19734"/>
                </a:cubicBezTo>
                <a:lnTo>
                  <a:pt x="18470" y="19736"/>
                </a:lnTo>
                <a:cubicBezTo>
                  <a:pt x="18471" y="19736"/>
                  <a:pt x="18473" y="19736"/>
                  <a:pt x="18474" y="19735"/>
                </a:cubicBezTo>
                <a:cubicBezTo>
                  <a:pt x="18475" y="19734"/>
                  <a:pt x="18476" y="19731"/>
                  <a:pt x="18476" y="19729"/>
                </a:cubicBezTo>
                <a:lnTo>
                  <a:pt x="18476" y="19727"/>
                </a:lnTo>
                <a:cubicBezTo>
                  <a:pt x="18476" y="19725"/>
                  <a:pt x="18475" y="19723"/>
                  <a:pt x="18474" y="19721"/>
                </a:cubicBezTo>
                <a:cubicBezTo>
                  <a:pt x="18475" y="19720"/>
                  <a:pt x="18476" y="19718"/>
                  <a:pt x="18476" y="19716"/>
                </a:cubicBezTo>
                <a:cubicBezTo>
                  <a:pt x="18476" y="19714"/>
                  <a:pt x="18476" y="19712"/>
                  <a:pt x="18475" y="19711"/>
                </a:cubicBezTo>
                <a:lnTo>
                  <a:pt x="18474" y="19709"/>
                </a:lnTo>
                <a:lnTo>
                  <a:pt x="18473" y="19707"/>
                </a:lnTo>
                <a:lnTo>
                  <a:pt x="18475" y="19696"/>
                </a:lnTo>
                <a:cubicBezTo>
                  <a:pt x="18475" y="19695"/>
                  <a:pt x="18476" y="19694"/>
                  <a:pt x="18476" y="19693"/>
                </a:cubicBezTo>
                <a:lnTo>
                  <a:pt x="18476" y="19691"/>
                </a:lnTo>
                <a:cubicBezTo>
                  <a:pt x="18477" y="19689"/>
                  <a:pt x="18476" y="19689"/>
                  <a:pt x="18476" y="19687"/>
                </a:cubicBezTo>
                <a:lnTo>
                  <a:pt x="18473" y="19681"/>
                </a:lnTo>
                <a:lnTo>
                  <a:pt x="18470" y="19675"/>
                </a:lnTo>
                <a:lnTo>
                  <a:pt x="18447" y="19649"/>
                </a:lnTo>
                <a:lnTo>
                  <a:pt x="18445" y="19644"/>
                </a:lnTo>
                <a:lnTo>
                  <a:pt x="18445" y="19636"/>
                </a:lnTo>
                <a:lnTo>
                  <a:pt x="18447" y="19628"/>
                </a:lnTo>
                <a:lnTo>
                  <a:pt x="18450" y="19611"/>
                </a:lnTo>
                <a:lnTo>
                  <a:pt x="18454" y="19603"/>
                </a:lnTo>
                <a:cubicBezTo>
                  <a:pt x="18454" y="19602"/>
                  <a:pt x="18454" y="19601"/>
                  <a:pt x="18454" y="19600"/>
                </a:cubicBezTo>
                <a:lnTo>
                  <a:pt x="18454" y="19595"/>
                </a:lnTo>
                <a:lnTo>
                  <a:pt x="18457" y="19587"/>
                </a:lnTo>
                <a:lnTo>
                  <a:pt x="18468" y="19570"/>
                </a:lnTo>
                <a:lnTo>
                  <a:pt x="18475" y="19565"/>
                </a:lnTo>
                <a:lnTo>
                  <a:pt x="18478" y="19562"/>
                </a:lnTo>
                <a:cubicBezTo>
                  <a:pt x="18479" y="19561"/>
                  <a:pt x="18480" y="19560"/>
                  <a:pt x="18480" y="19558"/>
                </a:cubicBezTo>
                <a:lnTo>
                  <a:pt x="18480" y="19555"/>
                </a:lnTo>
                <a:cubicBezTo>
                  <a:pt x="18480" y="19553"/>
                  <a:pt x="18480" y="19551"/>
                  <a:pt x="18480" y="19550"/>
                </a:cubicBezTo>
                <a:lnTo>
                  <a:pt x="18474" y="19540"/>
                </a:lnTo>
                <a:lnTo>
                  <a:pt x="18473" y="19538"/>
                </a:lnTo>
                <a:lnTo>
                  <a:pt x="18475" y="19534"/>
                </a:lnTo>
                <a:cubicBezTo>
                  <a:pt x="18475" y="19533"/>
                  <a:pt x="18474" y="19530"/>
                  <a:pt x="18473" y="19529"/>
                </a:cubicBezTo>
                <a:lnTo>
                  <a:pt x="18473" y="19528"/>
                </a:lnTo>
                <a:lnTo>
                  <a:pt x="18474" y="19525"/>
                </a:lnTo>
                <a:lnTo>
                  <a:pt x="18476" y="19522"/>
                </a:lnTo>
                <a:cubicBezTo>
                  <a:pt x="18477" y="19522"/>
                  <a:pt x="18477" y="19522"/>
                  <a:pt x="18478" y="19522"/>
                </a:cubicBezTo>
                <a:lnTo>
                  <a:pt x="18478" y="19519"/>
                </a:lnTo>
                <a:cubicBezTo>
                  <a:pt x="18479" y="19518"/>
                  <a:pt x="18480" y="19517"/>
                  <a:pt x="18480" y="19516"/>
                </a:cubicBezTo>
                <a:lnTo>
                  <a:pt x="18480" y="19513"/>
                </a:lnTo>
                <a:cubicBezTo>
                  <a:pt x="18480" y="19513"/>
                  <a:pt x="18480" y="19511"/>
                  <a:pt x="18480" y="19510"/>
                </a:cubicBezTo>
                <a:lnTo>
                  <a:pt x="18478" y="19505"/>
                </a:lnTo>
                <a:lnTo>
                  <a:pt x="18483" y="19499"/>
                </a:lnTo>
                <a:cubicBezTo>
                  <a:pt x="18483" y="19498"/>
                  <a:pt x="18483" y="19497"/>
                  <a:pt x="18483" y="19496"/>
                </a:cubicBezTo>
                <a:lnTo>
                  <a:pt x="18485" y="19492"/>
                </a:lnTo>
                <a:cubicBezTo>
                  <a:pt x="18485" y="19491"/>
                  <a:pt x="18485" y="19489"/>
                  <a:pt x="18485" y="19488"/>
                </a:cubicBezTo>
                <a:lnTo>
                  <a:pt x="18483" y="19482"/>
                </a:lnTo>
                <a:lnTo>
                  <a:pt x="18481" y="19475"/>
                </a:lnTo>
                <a:lnTo>
                  <a:pt x="18480" y="19467"/>
                </a:lnTo>
                <a:lnTo>
                  <a:pt x="18480" y="19465"/>
                </a:lnTo>
                <a:lnTo>
                  <a:pt x="18482" y="19459"/>
                </a:lnTo>
                <a:lnTo>
                  <a:pt x="18484" y="19458"/>
                </a:lnTo>
                <a:cubicBezTo>
                  <a:pt x="18485" y="19457"/>
                  <a:pt x="18485" y="19456"/>
                  <a:pt x="18485" y="19456"/>
                </a:cubicBezTo>
                <a:lnTo>
                  <a:pt x="18489" y="19452"/>
                </a:lnTo>
                <a:lnTo>
                  <a:pt x="18492" y="19450"/>
                </a:lnTo>
                <a:cubicBezTo>
                  <a:pt x="18492" y="19449"/>
                  <a:pt x="18493" y="19449"/>
                  <a:pt x="18493" y="19448"/>
                </a:cubicBezTo>
                <a:lnTo>
                  <a:pt x="18494" y="19446"/>
                </a:lnTo>
                <a:cubicBezTo>
                  <a:pt x="18495" y="19444"/>
                  <a:pt x="18495" y="19442"/>
                  <a:pt x="18495" y="19440"/>
                </a:cubicBezTo>
                <a:lnTo>
                  <a:pt x="18494" y="19436"/>
                </a:lnTo>
                <a:cubicBezTo>
                  <a:pt x="18493" y="19435"/>
                  <a:pt x="18493" y="19434"/>
                  <a:pt x="18493" y="19433"/>
                </a:cubicBezTo>
                <a:lnTo>
                  <a:pt x="18490" y="19429"/>
                </a:lnTo>
                <a:lnTo>
                  <a:pt x="18487" y="19426"/>
                </a:lnTo>
                <a:lnTo>
                  <a:pt x="18485" y="19424"/>
                </a:lnTo>
                <a:lnTo>
                  <a:pt x="18483" y="19417"/>
                </a:lnTo>
                <a:lnTo>
                  <a:pt x="18482" y="19412"/>
                </a:lnTo>
                <a:lnTo>
                  <a:pt x="18483" y="19410"/>
                </a:lnTo>
                <a:lnTo>
                  <a:pt x="18495" y="19404"/>
                </a:lnTo>
                <a:cubicBezTo>
                  <a:pt x="18497" y="19403"/>
                  <a:pt x="18498" y="19401"/>
                  <a:pt x="18498" y="19398"/>
                </a:cubicBezTo>
                <a:lnTo>
                  <a:pt x="18497" y="19382"/>
                </a:lnTo>
                <a:lnTo>
                  <a:pt x="18497" y="19376"/>
                </a:lnTo>
                <a:lnTo>
                  <a:pt x="18499" y="19373"/>
                </a:lnTo>
                <a:lnTo>
                  <a:pt x="18503" y="19369"/>
                </a:lnTo>
                <a:lnTo>
                  <a:pt x="18512" y="19357"/>
                </a:lnTo>
                <a:lnTo>
                  <a:pt x="18516" y="19353"/>
                </a:lnTo>
                <a:lnTo>
                  <a:pt x="18535" y="19344"/>
                </a:lnTo>
                <a:lnTo>
                  <a:pt x="18549" y="19334"/>
                </a:lnTo>
                <a:lnTo>
                  <a:pt x="18565" y="19329"/>
                </a:lnTo>
                <a:cubicBezTo>
                  <a:pt x="18565" y="19329"/>
                  <a:pt x="18566" y="19328"/>
                  <a:pt x="18566" y="19328"/>
                </a:cubicBezTo>
                <a:lnTo>
                  <a:pt x="18576" y="19322"/>
                </a:lnTo>
                <a:cubicBezTo>
                  <a:pt x="18577" y="19321"/>
                  <a:pt x="18577" y="19321"/>
                  <a:pt x="18577" y="19320"/>
                </a:cubicBezTo>
                <a:lnTo>
                  <a:pt x="18584" y="19311"/>
                </a:lnTo>
                <a:cubicBezTo>
                  <a:pt x="18586" y="19310"/>
                  <a:pt x="18586" y="19308"/>
                  <a:pt x="18586" y="19306"/>
                </a:cubicBezTo>
                <a:lnTo>
                  <a:pt x="18585" y="19299"/>
                </a:lnTo>
                <a:lnTo>
                  <a:pt x="18590" y="19293"/>
                </a:lnTo>
                <a:lnTo>
                  <a:pt x="18593" y="19291"/>
                </a:lnTo>
                <a:lnTo>
                  <a:pt x="18596" y="19294"/>
                </a:lnTo>
                <a:cubicBezTo>
                  <a:pt x="18597" y="19295"/>
                  <a:pt x="18598" y="19295"/>
                  <a:pt x="18598" y="19295"/>
                </a:cubicBezTo>
                <a:lnTo>
                  <a:pt x="18603" y="19296"/>
                </a:lnTo>
                <a:lnTo>
                  <a:pt x="18605" y="19297"/>
                </a:lnTo>
                <a:lnTo>
                  <a:pt x="18609" y="19304"/>
                </a:lnTo>
                <a:cubicBezTo>
                  <a:pt x="18609" y="19304"/>
                  <a:pt x="18609" y="19305"/>
                  <a:pt x="18610" y="19306"/>
                </a:cubicBezTo>
                <a:lnTo>
                  <a:pt x="18612" y="19307"/>
                </a:lnTo>
                <a:cubicBezTo>
                  <a:pt x="18613" y="19308"/>
                  <a:pt x="18614" y="19309"/>
                  <a:pt x="18615" y="19309"/>
                </a:cubicBezTo>
                <a:lnTo>
                  <a:pt x="18620" y="19309"/>
                </a:lnTo>
                <a:cubicBezTo>
                  <a:pt x="18621" y="19309"/>
                  <a:pt x="18622" y="19308"/>
                  <a:pt x="18623" y="19307"/>
                </a:cubicBezTo>
                <a:lnTo>
                  <a:pt x="18631" y="19299"/>
                </a:lnTo>
                <a:lnTo>
                  <a:pt x="18634" y="19297"/>
                </a:lnTo>
                <a:lnTo>
                  <a:pt x="18642" y="19297"/>
                </a:lnTo>
                <a:cubicBezTo>
                  <a:pt x="18643" y="19297"/>
                  <a:pt x="18643" y="19298"/>
                  <a:pt x="18643" y="19297"/>
                </a:cubicBezTo>
                <a:lnTo>
                  <a:pt x="18650" y="19295"/>
                </a:lnTo>
                <a:lnTo>
                  <a:pt x="18650" y="19294"/>
                </a:lnTo>
                <a:lnTo>
                  <a:pt x="18654" y="19295"/>
                </a:lnTo>
                <a:lnTo>
                  <a:pt x="18664" y="19299"/>
                </a:lnTo>
                <a:lnTo>
                  <a:pt x="18674" y="19301"/>
                </a:lnTo>
                <a:lnTo>
                  <a:pt x="18680" y="19303"/>
                </a:lnTo>
                <a:lnTo>
                  <a:pt x="18684" y="19306"/>
                </a:lnTo>
                <a:lnTo>
                  <a:pt x="18696" y="19318"/>
                </a:lnTo>
                <a:lnTo>
                  <a:pt x="18702" y="19327"/>
                </a:lnTo>
                <a:lnTo>
                  <a:pt x="18707" y="19336"/>
                </a:lnTo>
                <a:lnTo>
                  <a:pt x="18711" y="19348"/>
                </a:lnTo>
                <a:cubicBezTo>
                  <a:pt x="18712" y="19351"/>
                  <a:pt x="18714" y="19352"/>
                  <a:pt x="18716" y="19352"/>
                </a:cubicBezTo>
                <a:cubicBezTo>
                  <a:pt x="18718" y="19351"/>
                  <a:pt x="18720" y="19350"/>
                  <a:pt x="18721" y="19347"/>
                </a:cubicBezTo>
                <a:lnTo>
                  <a:pt x="18721" y="19341"/>
                </a:lnTo>
                <a:cubicBezTo>
                  <a:pt x="18722" y="19340"/>
                  <a:pt x="18722" y="19339"/>
                  <a:pt x="18721" y="19339"/>
                </a:cubicBezTo>
                <a:lnTo>
                  <a:pt x="18720" y="19329"/>
                </a:lnTo>
                <a:lnTo>
                  <a:pt x="18718" y="19321"/>
                </a:lnTo>
                <a:cubicBezTo>
                  <a:pt x="18718" y="19320"/>
                  <a:pt x="18718" y="19321"/>
                  <a:pt x="18718" y="19320"/>
                </a:cubicBezTo>
                <a:lnTo>
                  <a:pt x="18716" y="19318"/>
                </a:lnTo>
                <a:lnTo>
                  <a:pt x="18714" y="19285"/>
                </a:lnTo>
                <a:cubicBezTo>
                  <a:pt x="18714" y="19284"/>
                  <a:pt x="18714" y="19283"/>
                  <a:pt x="18714" y="19283"/>
                </a:cubicBezTo>
                <a:lnTo>
                  <a:pt x="18711" y="19274"/>
                </a:lnTo>
                <a:lnTo>
                  <a:pt x="18707" y="19264"/>
                </a:lnTo>
                <a:lnTo>
                  <a:pt x="18702" y="19258"/>
                </a:lnTo>
                <a:cubicBezTo>
                  <a:pt x="18701" y="19257"/>
                  <a:pt x="18701" y="19257"/>
                  <a:pt x="18700" y="19256"/>
                </a:cubicBezTo>
                <a:lnTo>
                  <a:pt x="18695" y="19255"/>
                </a:lnTo>
                <a:lnTo>
                  <a:pt x="18692" y="19251"/>
                </a:lnTo>
                <a:lnTo>
                  <a:pt x="18689" y="19244"/>
                </a:lnTo>
                <a:lnTo>
                  <a:pt x="18685" y="19234"/>
                </a:lnTo>
                <a:lnTo>
                  <a:pt x="18683" y="19228"/>
                </a:lnTo>
                <a:cubicBezTo>
                  <a:pt x="18682" y="19227"/>
                  <a:pt x="18682" y="19226"/>
                  <a:pt x="18681" y="19225"/>
                </a:cubicBezTo>
                <a:lnTo>
                  <a:pt x="18676" y="19222"/>
                </a:lnTo>
                <a:cubicBezTo>
                  <a:pt x="18676" y="19222"/>
                  <a:pt x="18676" y="19222"/>
                  <a:pt x="18675" y="19221"/>
                </a:cubicBezTo>
                <a:lnTo>
                  <a:pt x="18653" y="19216"/>
                </a:lnTo>
                <a:lnTo>
                  <a:pt x="18650" y="19213"/>
                </a:lnTo>
                <a:lnTo>
                  <a:pt x="18645" y="19208"/>
                </a:lnTo>
                <a:lnTo>
                  <a:pt x="18641" y="19203"/>
                </a:lnTo>
                <a:lnTo>
                  <a:pt x="18639" y="19194"/>
                </a:lnTo>
                <a:cubicBezTo>
                  <a:pt x="18639" y="19193"/>
                  <a:pt x="18638" y="19193"/>
                  <a:pt x="18638" y="19192"/>
                </a:cubicBezTo>
                <a:lnTo>
                  <a:pt x="18636" y="19190"/>
                </a:lnTo>
                <a:cubicBezTo>
                  <a:pt x="18635" y="19189"/>
                  <a:pt x="18633" y="19187"/>
                  <a:pt x="18632" y="19187"/>
                </a:cubicBezTo>
                <a:lnTo>
                  <a:pt x="18603" y="19187"/>
                </a:lnTo>
                <a:lnTo>
                  <a:pt x="18596" y="19188"/>
                </a:lnTo>
                <a:lnTo>
                  <a:pt x="18582" y="19196"/>
                </a:lnTo>
                <a:lnTo>
                  <a:pt x="18579" y="19196"/>
                </a:lnTo>
                <a:lnTo>
                  <a:pt x="18575" y="19196"/>
                </a:lnTo>
                <a:lnTo>
                  <a:pt x="18563" y="19191"/>
                </a:lnTo>
                <a:lnTo>
                  <a:pt x="18551" y="19189"/>
                </a:lnTo>
                <a:lnTo>
                  <a:pt x="18548" y="19187"/>
                </a:lnTo>
                <a:lnTo>
                  <a:pt x="18539" y="19177"/>
                </a:lnTo>
                <a:lnTo>
                  <a:pt x="18535" y="19174"/>
                </a:lnTo>
                <a:cubicBezTo>
                  <a:pt x="18534" y="19173"/>
                  <a:pt x="18534" y="19174"/>
                  <a:pt x="18534" y="19174"/>
                </a:cubicBezTo>
                <a:lnTo>
                  <a:pt x="18528" y="19171"/>
                </a:lnTo>
                <a:lnTo>
                  <a:pt x="18518" y="19170"/>
                </a:lnTo>
                <a:lnTo>
                  <a:pt x="18512" y="19166"/>
                </a:lnTo>
                <a:lnTo>
                  <a:pt x="18508" y="19161"/>
                </a:lnTo>
                <a:lnTo>
                  <a:pt x="18506" y="19156"/>
                </a:lnTo>
                <a:cubicBezTo>
                  <a:pt x="18505" y="19155"/>
                  <a:pt x="18505" y="19156"/>
                  <a:pt x="18505" y="19155"/>
                </a:cubicBezTo>
                <a:lnTo>
                  <a:pt x="18502" y="19150"/>
                </a:lnTo>
                <a:lnTo>
                  <a:pt x="18502" y="19147"/>
                </a:lnTo>
                <a:lnTo>
                  <a:pt x="18502" y="19143"/>
                </a:lnTo>
                <a:lnTo>
                  <a:pt x="18508" y="19119"/>
                </a:lnTo>
                <a:lnTo>
                  <a:pt x="18509" y="19110"/>
                </a:lnTo>
                <a:cubicBezTo>
                  <a:pt x="18509" y="19108"/>
                  <a:pt x="18509" y="19106"/>
                  <a:pt x="18508" y="19105"/>
                </a:cubicBezTo>
                <a:lnTo>
                  <a:pt x="18505" y="19101"/>
                </a:lnTo>
                <a:cubicBezTo>
                  <a:pt x="18505" y="19100"/>
                  <a:pt x="18504" y="19100"/>
                  <a:pt x="18504" y="19099"/>
                </a:cubicBezTo>
                <a:lnTo>
                  <a:pt x="18499" y="19096"/>
                </a:lnTo>
                <a:lnTo>
                  <a:pt x="18495" y="19090"/>
                </a:lnTo>
                <a:lnTo>
                  <a:pt x="18490" y="19084"/>
                </a:lnTo>
                <a:cubicBezTo>
                  <a:pt x="18489" y="19082"/>
                  <a:pt x="18487" y="19083"/>
                  <a:pt x="18485" y="19083"/>
                </a:cubicBezTo>
                <a:lnTo>
                  <a:pt x="18482" y="19084"/>
                </a:lnTo>
                <a:lnTo>
                  <a:pt x="18473" y="19077"/>
                </a:lnTo>
                <a:lnTo>
                  <a:pt x="18469" y="19072"/>
                </a:lnTo>
                <a:lnTo>
                  <a:pt x="18467" y="19066"/>
                </a:lnTo>
                <a:lnTo>
                  <a:pt x="18464" y="19060"/>
                </a:lnTo>
                <a:lnTo>
                  <a:pt x="18435" y="19018"/>
                </a:lnTo>
                <a:lnTo>
                  <a:pt x="18423" y="18993"/>
                </a:lnTo>
                <a:lnTo>
                  <a:pt x="18419" y="18963"/>
                </a:lnTo>
                <a:lnTo>
                  <a:pt x="18417" y="18958"/>
                </a:lnTo>
                <a:cubicBezTo>
                  <a:pt x="18417" y="18958"/>
                  <a:pt x="18416" y="18957"/>
                  <a:pt x="18416" y="18956"/>
                </a:cubicBezTo>
                <a:lnTo>
                  <a:pt x="18414" y="18954"/>
                </a:lnTo>
                <a:lnTo>
                  <a:pt x="18410" y="18912"/>
                </a:lnTo>
                <a:lnTo>
                  <a:pt x="18408" y="18903"/>
                </a:lnTo>
                <a:cubicBezTo>
                  <a:pt x="18408" y="18902"/>
                  <a:pt x="18408" y="18902"/>
                  <a:pt x="18408" y="18901"/>
                </a:cubicBezTo>
                <a:lnTo>
                  <a:pt x="18404" y="18893"/>
                </a:lnTo>
                <a:lnTo>
                  <a:pt x="18401" y="18886"/>
                </a:lnTo>
                <a:lnTo>
                  <a:pt x="18384" y="18842"/>
                </a:lnTo>
                <a:lnTo>
                  <a:pt x="18381" y="18835"/>
                </a:lnTo>
                <a:cubicBezTo>
                  <a:pt x="18380" y="18834"/>
                  <a:pt x="18379" y="18833"/>
                  <a:pt x="18379" y="18832"/>
                </a:cubicBezTo>
                <a:lnTo>
                  <a:pt x="18376" y="18831"/>
                </a:lnTo>
                <a:lnTo>
                  <a:pt x="18371" y="18828"/>
                </a:lnTo>
                <a:lnTo>
                  <a:pt x="18358" y="18802"/>
                </a:lnTo>
                <a:lnTo>
                  <a:pt x="18354" y="18797"/>
                </a:lnTo>
                <a:cubicBezTo>
                  <a:pt x="18353" y="18796"/>
                  <a:pt x="18353" y="18795"/>
                  <a:pt x="18352" y="18795"/>
                </a:cubicBezTo>
                <a:lnTo>
                  <a:pt x="18349" y="18794"/>
                </a:lnTo>
                <a:lnTo>
                  <a:pt x="18341" y="18770"/>
                </a:lnTo>
                <a:cubicBezTo>
                  <a:pt x="18340" y="18769"/>
                  <a:pt x="18340" y="18769"/>
                  <a:pt x="18339" y="18768"/>
                </a:cubicBezTo>
                <a:lnTo>
                  <a:pt x="18324" y="18746"/>
                </a:lnTo>
                <a:lnTo>
                  <a:pt x="18322" y="18737"/>
                </a:lnTo>
                <a:cubicBezTo>
                  <a:pt x="18322" y="18736"/>
                  <a:pt x="18322" y="18735"/>
                  <a:pt x="18322" y="18734"/>
                </a:cubicBezTo>
                <a:lnTo>
                  <a:pt x="18317" y="18727"/>
                </a:lnTo>
                <a:lnTo>
                  <a:pt x="18310" y="18717"/>
                </a:lnTo>
                <a:lnTo>
                  <a:pt x="18287" y="18677"/>
                </a:lnTo>
                <a:lnTo>
                  <a:pt x="18277" y="18666"/>
                </a:lnTo>
                <a:lnTo>
                  <a:pt x="18270" y="18661"/>
                </a:lnTo>
                <a:lnTo>
                  <a:pt x="18268" y="18658"/>
                </a:lnTo>
                <a:lnTo>
                  <a:pt x="18262" y="18646"/>
                </a:lnTo>
                <a:cubicBezTo>
                  <a:pt x="18262" y="18645"/>
                  <a:pt x="18261" y="18644"/>
                  <a:pt x="18260" y="18644"/>
                </a:cubicBezTo>
                <a:lnTo>
                  <a:pt x="18249" y="18636"/>
                </a:lnTo>
                <a:cubicBezTo>
                  <a:pt x="18249" y="18636"/>
                  <a:pt x="18249" y="18636"/>
                  <a:pt x="18248" y="18636"/>
                </a:cubicBezTo>
                <a:lnTo>
                  <a:pt x="18237" y="18632"/>
                </a:lnTo>
                <a:lnTo>
                  <a:pt x="18226" y="18628"/>
                </a:lnTo>
                <a:lnTo>
                  <a:pt x="18220" y="18619"/>
                </a:lnTo>
                <a:lnTo>
                  <a:pt x="18206" y="18578"/>
                </a:lnTo>
                <a:lnTo>
                  <a:pt x="18204" y="18570"/>
                </a:lnTo>
                <a:lnTo>
                  <a:pt x="18202" y="18560"/>
                </a:lnTo>
                <a:lnTo>
                  <a:pt x="18200" y="18551"/>
                </a:lnTo>
                <a:cubicBezTo>
                  <a:pt x="18200" y="18550"/>
                  <a:pt x="18200" y="18550"/>
                  <a:pt x="18200" y="18549"/>
                </a:cubicBezTo>
                <a:lnTo>
                  <a:pt x="18195" y="18540"/>
                </a:lnTo>
                <a:lnTo>
                  <a:pt x="18186" y="18530"/>
                </a:lnTo>
                <a:lnTo>
                  <a:pt x="18180" y="18518"/>
                </a:lnTo>
                <a:lnTo>
                  <a:pt x="18148" y="18444"/>
                </a:lnTo>
                <a:cubicBezTo>
                  <a:pt x="18148" y="18443"/>
                  <a:pt x="18148" y="18443"/>
                  <a:pt x="18147" y="18442"/>
                </a:cubicBezTo>
                <a:lnTo>
                  <a:pt x="18142" y="18436"/>
                </a:lnTo>
                <a:lnTo>
                  <a:pt x="18129" y="18424"/>
                </a:lnTo>
                <a:lnTo>
                  <a:pt x="18122" y="18413"/>
                </a:lnTo>
                <a:lnTo>
                  <a:pt x="18108" y="18387"/>
                </a:lnTo>
                <a:lnTo>
                  <a:pt x="18091" y="18343"/>
                </a:lnTo>
                <a:cubicBezTo>
                  <a:pt x="18090" y="18342"/>
                  <a:pt x="18091" y="18342"/>
                  <a:pt x="18090" y="18341"/>
                </a:cubicBezTo>
                <a:lnTo>
                  <a:pt x="18082" y="18332"/>
                </a:lnTo>
                <a:cubicBezTo>
                  <a:pt x="18082" y="18332"/>
                  <a:pt x="18082" y="18332"/>
                  <a:pt x="18081" y="18331"/>
                </a:cubicBezTo>
                <a:lnTo>
                  <a:pt x="18061" y="18318"/>
                </a:lnTo>
                <a:lnTo>
                  <a:pt x="18056" y="18310"/>
                </a:lnTo>
                <a:lnTo>
                  <a:pt x="18054" y="18297"/>
                </a:lnTo>
                <a:lnTo>
                  <a:pt x="18053" y="18281"/>
                </a:lnTo>
                <a:lnTo>
                  <a:pt x="18055" y="18273"/>
                </a:lnTo>
                <a:cubicBezTo>
                  <a:pt x="18055" y="18271"/>
                  <a:pt x="18055" y="18269"/>
                  <a:pt x="18054" y="18268"/>
                </a:cubicBezTo>
                <a:cubicBezTo>
                  <a:pt x="18054" y="18267"/>
                  <a:pt x="18054" y="18267"/>
                  <a:pt x="18054" y="18267"/>
                </a:cubicBezTo>
                <a:lnTo>
                  <a:pt x="18054" y="18263"/>
                </a:lnTo>
                <a:lnTo>
                  <a:pt x="18052" y="18244"/>
                </a:lnTo>
                <a:lnTo>
                  <a:pt x="18053" y="18239"/>
                </a:lnTo>
                <a:cubicBezTo>
                  <a:pt x="18053" y="18238"/>
                  <a:pt x="18052" y="18237"/>
                  <a:pt x="18052" y="18236"/>
                </a:cubicBezTo>
                <a:lnTo>
                  <a:pt x="18050" y="18225"/>
                </a:lnTo>
                <a:cubicBezTo>
                  <a:pt x="18050" y="18224"/>
                  <a:pt x="18050" y="18224"/>
                  <a:pt x="18049" y="18223"/>
                </a:cubicBezTo>
                <a:lnTo>
                  <a:pt x="18049" y="18221"/>
                </a:lnTo>
                <a:cubicBezTo>
                  <a:pt x="18048" y="18220"/>
                  <a:pt x="18048" y="18219"/>
                  <a:pt x="18047" y="18218"/>
                </a:cubicBezTo>
                <a:lnTo>
                  <a:pt x="18029" y="18203"/>
                </a:lnTo>
                <a:lnTo>
                  <a:pt x="18025" y="18199"/>
                </a:lnTo>
                <a:lnTo>
                  <a:pt x="18024" y="18192"/>
                </a:lnTo>
                <a:lnTo>
                  <a:pt x="18022" y="18187"/>
                </a:lnTo>
                <a:cubicBezTo>
                  <a:pt x="18021" y="18186"/>
                  <a:pt x="18020" y="18186"/>
                  <a:pt x="18019" y="18185"/>
                </a:cubicBezTo>
                <a:lnTo>
                  <a:pt x="18005" y="18177"/>
                </a:lnTo>
                <a:lnTo>
                  <a:pt x="17990" y="18154"/>
                </a:lnTo>
                <a:lnTo>
                  <a:pt x="17988" y="18132"/>
                </a:lnTo>
                <a:lnTo>
                  <a:pt x="17989" y="18125"/>
                </a:lnTo>
                <a:lnTo>
                  <a:pt x="17992" y="18119"/>
                </a:lnTo>
                <a:cubicBezTo>
                  <a:pt x="17993" y="18119"/>
                  <a:pt x="17993" y="18118"/>
                  <a:pt x="17994" y="18118"/>
                </a:cubicBezTo>
                <a:lnTo>
                  <a:pt x="17995" y="18114"/>
                </a:lnTo>
                <a:cubicBezTo>
                  <a:pt x="17995" y="18113"/>
                  <a:pt x="17996" y="18112"/>
                  <a:pt x="17996" y="18111"/>
                </a:cubicBezTo>
                <a:lnTo>
                  <a:pt x="17994" y="18098"/>
                </a:lnTo>
                <a:lnTo>
                  <a:pt x="17996" y="18093"/>
                </a:lnTo>
                <a:lnTo>
                  <a:pt x="17997" y="18089"/>
                </a:lnTo>
                <a:cubicBezTo>
                  <a:pt x="17997" y="18088"/>
                  <a:pt x="17997" y="18087"/>
                  <a:pt x="17997" y="18086"/>
                </a:cubicBezTo>
                <a:lnTo>
                  <a:pt x="17996" y="18078"/>
                </a:lnTo>
                <a:lnTo>
                  <a:pt x="18000" y="18068"/>
                </a:lnTo>
                <a:lnTo>
                  <a:pt x="18002" y="18066"/>
                </a:lnTo>
                <a:lnTo>
                  <a:pt x="18010" y="18059"/>
                </a:lnTo>
                <a:lnTo>
                  <a:pt x="18015" y="18055"/>
                </a:lnTo>
                <a:cubicBezTo>
                  <a:pt x="18015" y="18054"/>
                  <a:pt x="18016" y="18053"/>
                  <a:pt x="18016" y="18052"/>
                </a:cubicBezTo>
                <a:lnTo>
                  <a:pt x="18018" y="18044"/>
                </a:lnTo>
                <a:lnTo>
                  <a:pt x="18020" y="18039"/>
                </a:lnTo>
                <a:cubicBezTo>
                  <a:pt x="18021" y="18038"/>
                  <a:pt x="18021" y="18037"/>
                  <a:pt x="18021" y="18036"/>
                </a:cubicBezTo>
                <a:lnTo>
                  <a:pt x="18021" y="18029"/>
                </a:lnTo>
                <a:lnTo>
                  <a:pt x="18018" y="18020"/>
                </a:lnTo>
                <a:cubicBezTo>
                  <a:pt x="18018" y="18019"/>
                  <a:pt x="18018" y="18018"/>
                  <a:pt x="18017" y="18018"/>
                </a:cubicBezTo>
                <a:lnTo>
                  <a:pt x="18015" y="18016"/>
                </a:lnTo>
                <a:cubicBezTo>
                  <a:pt x="18013" y="18014"/>
                  <a:pt x="18011" y="18014"/>
                  <a:pt x="18009" y="18016"/>
                </a:cubicBezTo>
                <a:lnTo>
                  <a:pt x="18006" y="18018"/>
                </a:lnTo>
                <a:lnTo>
                  <a:pt x="18002" y="18021"/>
                </a:lnTo>
                <a:cubicBezTo>
                  <a:pt x="18001" y="18021"/>
                  <a:pt x="17999" y="18022"/>
                  <a:pt x="17999" y="18023"/>
                </a:cubicBezTo>
                <a:lnTo>
                  <a:pt x="17997" y="18028"/>
                </a:lnTo>
                <a:lnTo>
                  <a:pt x="17997" y="18024"/>
                </a:lnTo>
                <a:lnTo>
                  <a:pt x="17999" y="18018"/>
                </a:lnTo>
                <a:cubicBezTo>
                  <a:pt x="17999" y="18016"/>
                  <a:pt x="17999" y="18015"/>
                  <a:pt x="17999" y="18013"/>
                </a:cubicBezTo>
                <a:lnTo>
                  <a:pt x="17996" y="18000"/>
                </a:lnTo>
                <a:lnTo>
                  <a:pt x="17996" y="17984"/>
                </a:lnTo>
                <a:lnTo>
                  <a:pt x="17997" y="17967"/>
                </a:lnTo>
                <a:lnTo>
                  <a:pt x="18004" y="17941"/>
                </a:lnTo>
                <a:lnTo>
                  <a:pt x="18011" y="17895"/>
                </a:lnTo>
                <a:lnTo>
                  <a:pt x="18025" y="17835"/>
                </a:lnTo>
                <a:lnTo>
                  <a:pt x="18035" y="17807"/>
                </a:lnTo>
                <a:lnTo>
                  <a:pt x="18049" y="17789"/>
                </a:lnTo>
                <a:cubicBezTo>
                  <a:pt x="18050" y="17787"/>
                  <a:pt x="18050" y="17786"/>
                  <a:pt x="18050" y="17784"/>
                </a:cubicBezTo>
                <a:cubicBezTo>
                  <a:pt x="18050" y="17782"/>
                  <a:pt x="18049" y="17780"/>
                  <a:pt x="18048" y="17779"/>
                </a:cubicBezTo>
                <a:lnTo>
                  <a:pt x="18042" y="17773"/>
                </a:lnTo>
                <a:cubicBezTo>
                  <a:pt x="18042" y="17773"/>
                  <a:pt x="18042" y="17772"/>
                  <a:pt x="18041" y="17772"/>
                </a:cubicBezTo>
                <a:lnTo>
                  <a:pt x="18034" y="17768"/>
                </a:lnTo>
                <a:lnTo>
                  <a:pt x="18026" y="17766"/>
                </a:lnTo>
                <a:lnTo>
                  <a:pt x="18019" y="17766"/>
                </a:lnTo>
                <a:cubicBezTo>
                  <a:pt x="18018" y="17766"/>
                  <a:pt x="18017" y="17766"/>
                  <a:pt x="18016" y="17767"/>
                </a:cubicBezTo>
                <a:lnTo>
                  <a:pt x="18005" y="17778"/>
                </a:lnTo>
                <a:cubicBezTo>
                  <a:pt x="18005" y="17779"/>
                  <a:pt x="18004" y="17779"/>
                  <a:pt x="18004" y="17780"/>
                </a:cubicBezTo>
                <a:lnTo>
                  <a:pt x="18001" y="17785"/>
                </a:lnTo>
                <a:cubicBezTo>
                  <a:pt x="18001" y="17785"/>
                  <a:pt x="18001" y="17786"/>
                  <a:pt x="18001" y="17787"/>
                </a:cubicBezTo>
                <a:lnTo>
                  <a:pt x="18000" y="17792"/>
                </a:lnTo>
                <a:cubicBezTo>
                  <a:pt x="18000" y="17792"/>
                  <a:pt x="18000" y="17793"/>
                  <a:pt x="18000" y="17793"/>
                </a:cubicBezTo>
                <a:lnTo>
                  <a:pt x="18001" y="17802"/>
                </a:lnTo>
                <a:lnTo>
                  <a:pt x="18000" y="17814"/>
                </a:lnTo>
                <a:lnTo>
                  <a:pt x="17999" y="17819"/>
                </a:lnTo>
                <a:lnTo>
                  <a:pt x="17997" y="17807"/>
                </a:lnTo>
                <a:lnTo>
                  <a:pt x="17995" y="17803"/>
                </a:lnTo>
                <a:cubicBezTo>
                  <a:pt x="17994" y="17801"/>
                  <a:pt x="17993" y="17799"/>
                  <a:pt x="17991" y="17799"/>
                </a:cubicBezTo>
                <a:lnTo>
                  <a:pt x="17989" y="17799"/>
                </a:lnTo>
                <a:lnTo>
                  <a:pt x="17990" y="17795"/>
                </a:lnTo>
                <a:lnTo>
                  <a:pt x="17990" y="17792"/>
                </a:lnTo>
                <a:cubicBezTo>
                  <a:pt x="17991" y="17790"/>
                  <a:pt x="17990" y="17789"/>
                  <a:pt x="17990" y="17788"/>
                </a:cubicBezTo>
                <a:lnTo>
                  <a:pt x="17988" y="17783"/>
                </a:lnTo>
                <a:cubicBezTo>
                  <a:pt x="17987" y="17781"/>
                  <a:pt x="17986" y="17780"/>
                  <a:pt x="17985" y="17780"/>
                </a:cubicBezTo>
                <a:lnTo>
                  <a:pt x="17982" y="17778"/>
                </a:lnTo>
                <a:lnTo>
                  <a:pt x="17980" y="17768"/>
                </a:lnTo>
                <a:cubicBezTo>
                  <a:pt x="17980" y="17768"/>
                  <a:pt x="17980" y="17767"/>
                  <a:pt x="17980" y="17767"/>
                </a:cubicBezTo>
                <a:lnTo>
                  <a:pt x="17977" y="17758"/>
                </a:lnTo>
                <a:lnTo>
                  <a:pt x="17971" y="17746"/>
                </a:lnTo>
                <a:lnTo>
                  <a:pt x="17964" y="17717"/>
                </a:lnTo>
                <a:lnTo>
                  <a:pt x="17961" y="17712"/>
                </a:lnTo>
                <a:cubicBezTo>
                  <a:pt x="17961" y="17711"/>
                  <a:pt x="17960" y="17710"/>
                  <a:pt x="17960" y="17709"/>
                </a:cubicBezTo>
                <a:lnTo>
                  <a:pt x="17957" y="17707"/>
                </a:lnTo>
                <a:lnTo>
                  <a:pt x="17953" y="17700"/>
                </a:lnTo>
                <a:lnTo>
                  <a:pt x="17947" y="17685"/>
                </a:lnTo>
                <a:lnTo>
                  <a:pt x="17941" y="17652"/>
                </a:lnTo>
                <a:lnTo>
                  <a:pt x="17936" y="17633"/>
                </a:lnTo>
                <a:cubicBezTo>
                  <a:pt x="17936" y="17632"/>
                  <a:pt x="17936" y="17631"/>
                  <a:pt x="17935" y="17631"/>
                </a:cubicBezTo>
                <a:lnTo>
                  <a:pt x="17929" y="17623"/>
                </a:lnTo>
                <a:cubicBezTo>
                  <a:pt x="17927" y="17621"/>
                  <a:pt x="17925" y="17620"/>
                  <a:pt x="17923" y="17621"/>
                </a:cubicBezTo>
                <a:lnTo>
                  <a:pt x="17920" y="17623"/>
                </a:lnTo>
                <a:cubicBezTo>
                  <a:pt x="17919" y="17623"/>
                  <a:pt x="17919" y="17624"/>
                  <a:pt x="17918" y="17624"/>
                </a:cubicBezTo>
                <a:lnTo>
                  <a:pt x="17914" y="17632"/>
                </a:lnTo>
                <a:lnTo>
                  <a:pt x="17913" y="17632"/>
                </a:lnTo>
                <a:lnTo>
                  <a:pt x="17909" y="17629"/>
                </a:lnTo>
                <a:cubicBezTo>
                  <a:pt x="17909" y="17629"/>
                  <a:pt x="17908" y="17628"/>
                  <a:pt x="17908" y="17628"/>
                </a:cubicBezTo>
                <a:lnTo>
                  <a:pt x="17904" y="17625"/>
                </a:lnTo>
                <a:lnTo>
                  <a:pt x="17900" y="17620"/>
                </a:lnTo>
                <a:lnTo>
                  <a:pt x="17894" y="17610"/>
                </a:lnTo>
                <a:lnTo>
                  <a:pt x="17892" y="17602"/>
                </a:lnTo>
                <a:lnTo>
                  <a:pt x="17888" y="17581"/>
                </a:lnTo>
                <a:lnTo>
                  <a:pt x="17886" y="17573"/>
                </a:lnTo>
                <a:cubicBezTo>
                  <a:pt x="17885" y="17572"/>
                  <a:pt x="17885" y="17572"/>
                  <a:pt x="17884" y="17571"/>
                </a:cubicBezTo>
                <a:lnTo>
                  <a:pt x="17880" y="17565"/>
                </a:lnTo>
                <a:cubicBezTo>
                  <a:pt x="17880" y="17565"/>
                  <a:pt x="17879" y="17564"/>
                  <a:pt x="17878" y="17564"/>
                </a:cubicBezTo>
                <a:lnTo>
                  <a:pt x="17872" y="17560"/>
                </a:lnTo>
                <a:lnTo>
                  <a:pt x="17834" y="17547"/>
                </a:lnTo>
                <a:cubicBezTo>
                  <a:pt x="17834" y="17547"/>
                  <a:pt x="17834" y="17546"/>
                  <a:pt x="17833" y="17546"/>
                </a:cubicBezTo>
                <a:lnTo>
                  <a:pt x="17829" y="17547"/>
                </a:lnTo>
                <a:lnTo>
                  <a:pt x="17824" y="17547"/>
                </a:lnTo>
                <a:lnTo>
                  <a:pt x="17815" y="17547"/>
                </a:lnTo>
                <a:lnTo>
                  <a:pt x="17807" y="17541"/>
                </a:lnTo>
                <a:lnTo>
                  <a:pt x="17802" y="17534"/>
                </a:lnTo>
                <a:lnTo>
                  <a:pt x="17800" y="17529"/>
                </a:lnTo>
                <a:lnTo>
                  <a:pt x="17799" y="17521"/>
                </a:lnTo>
                <a:lnTo>
                  <a:pt x="17796" y="17504"/>
                </a:lnTo>
                <a:lnTo>
                  <a:pt x="17795" y="17495"/>
                </a:lnTo>
                <a:lnTo>
                  <a:pt x="17796" y="17494"/>
                </a:lnTo>
                <a:lnTo>
                  <a:pt x="17799" y="17493"/>
                </a:lnTo>
                <a:cubicBezTo>
                  <a:pt x="17801" y="17493"/>
                  <a:pt x="17802" y="17493"/>
                  <a:pt x="17803" y="17492"/>
                </a:cubicBezTo>
                <a:lnTo>
                  <a:pt x="17805" y="17489"/>
                </a:lnTo>
                <a:cubicBezTo>
                  <a:pt x="17806" y="17487"/>
                  <a:pt x="17806" y="17485"/>
                  <a:pt x="17806" y="17483"/>
                </a:cubicBezTo>
                <a:lnTo>
                  <a:pt x="17804" y="17478"/>
                </a:lnTo>
                <a:lnTo>
                  <a:pt x="17802" y="17474"/>
                </a:lnTo>
                <a:lnTo>
                  <a:pt x="17804" y="17447"/>
                </a:lnTo>
                <a:lnTo>
                  <a:pt x="17805" y="17445"/>
                </a:lnTo>
                <a:lnTo>
                  <a:pt x="17806" y="17445"/>
                </a:lnTo>
                <a:cubicBezTo>
                  <a:pt x="17808" y="17445"/>
                  <a:pt x="17810" y="17444"/>
                  <a:pt x="17811" y="17441"/>
                </a:cubicBezTo>
                <a:lnTo>
                  <a:pt x="17815" y="17430"/>
                </a:lnTo>
                <a:lnTo>
                  <a:pt x="17820" y="17423"/>
                </a:lnTo>
                <a:lnTo>
                  <a:pt x="17826" y="17426"/>
                </a:lnTo>
                <a:cubicBezTo>
                  <a:pt x="17828" y="17427"/>
                  <a:pt x="17831" y="17425"/>
                  <a:pt x="17832" y="17423"/>
                </a:cubicBezTo>
                <a:lnTo>
                  <a:pt x="17841" y="17404"/>
                </a:lnTo>
                <a:lnTo>
                  <a:pt x="17853" y="17392"/>
                </a:lnTo>
                <a:lnTo>
                  <a:pt x="17855" y="17391"/>
                </a:lnTo>
                <a:lnTo>
                  <a:pt x="17857" y="17394"/>
                </a:lnTo>
                <a:cubicBezTo>
                  <a:pt x="17858" y="17395"/>
                  <a:pt x="17860" y="17396"/>
                  <a:pt x="17862" y="17395"/>
                </a:cubicBezTo>
                <a:cubicBezTo>
                  <a:pt x="17863" y="17395"/>
                  <a:pt x="17864" y="17393"/>
                  <a:pt x="17865" y="17391"/>
                </a:cubicBezTo>
                <a:lnTo>
                  <a:pt x="17867" y="17384"/>
                </a:lnTo>
                <a:lnTo>
                  <a:pt x="17876" y="17368"/>
                </a:lnTo>
                <a:lnTo>
                  <a:pt x="17876" y="17366"/>
                </a:lnTo>
                <a:lnTo>
                  <a:pt x="17880" y="17375"/>
                </a:lnTo>
                <a:lnTo>
                  <a:pt x="17883" y="17383"/>
                </a:lnTo>
                <a:cubicBezTo>
                  <a:pt x="17884" y="17385"/>
                  <a:pt x="17886" y="17386"/>
                  <a:pt x="17888" y="17386"/>
                </a:cubicBezTo>
                <a:lnTo>
                  <a:pt x="17890" y="17386"/>
                </a:lnTo>
                <a:cubicBezTo>
                  <a:pt x="17892" y="17386"/>
                  <a:pt x="17895" y="17383"/>
                  <a:pt x="17895" y="17380"/>
                </a:cubicBezTo>
                <a:lnTo>
                  <a:pt x="17895" y="17374"/>
                </a:lnTo>
                <a:lnTo>
                  <a:pt x="17896" y="17368"/>
                </a:lnTo>
                <a:lnTo>
                  <a:pt x="17902" y="17344"/>
                </a:lnTo>
                <a:cubicBezTo>
                  <a:pt x="17903" y="17343"/>
                  <a:pt x="17903" y="17342"/>
                  <a:pt x="17903" y="17341"/>
                </a:cubicBezTo>
                <a:lnTo>
                  <a:pt x="17900" y="17314"/>
                </a:lnTo>
                <a:lnTo>
                  <a:pt x="17902" y="17319"/>
                </a:lnTo>
                <a:cubicBezTo>
                  <a:pt x="17903" y="17321"/>
                  <a:pt x="17905" y="17322"/>
                  <a:pt x="17907" y="17322"/>
                </a:cubicBezTo>
                <a:cubicBezTo>
                  <a:pt x="17909" y="17322"/>
                  <a:pt x="17910" y="17320"/>
                  <a:pt x="17911" y="17318"/>
                </a:cubicBezTo>
                <a:lnTo>
                  <a:pt x="17916" y="17302"/>
                </a:lnTo>
                <a:lnTo>
                  <a:pt x="17916" y="17302"/>
                </a:lnTo>
                <a:lnTo>
                  <a:pt x="17918" y="17303"/>
                </a:lnTo>
                <a:cubicBezTo>
                  <a:pt x="17919" y="17304"/>
                  <a:pt x="17921" y="17304"/>
                  <a:pt x="17922" y="17303"/>
                </a:cubicBezTo>
                <a:cubicBezTo>
                  <a:pt x="17923" y="17302"/>
                  <a:pt x="17925" y="17301"/>
                  <a:pt x="17925" y="17299"/>
                </a:cubicBezTo>
                <a:lnTo>
                  <a:pt x="17928" y="17290"/>
                </a:lnTo>
                <a:lnTo>
                  <a:pt x="17931" y="17272"/>
                </a:lnTo>
                <a:lnTo>
                  <a:pt x="17937" y="17257"/>
                </a:lnTo>
                <a:lnTo>
                  <a:pt x="17940" y="17247"/>
                </a:lnTo>
                <a:lnTo>
                  <a:pt x="17943" y="17230"/>
                </a:lnTo>
                <a:lnTo>
                  <a:pt x="17946" y="17212"/>
                </a:lnTo>
                <a:lnTo>
                  <a:pt x="17949" y="17204"/>
                </a:lnTo>
                <a:lnTo>
                  <a:pt x="17949" y="17202"/>
                </a:lnTo>
                <a:lnTo>
                  <a:pt x="17956" y="17206"/>
                </a:lnTo>
                <a:cubicBezTo>
                  <a:pt x="17957" y="17207"/>
                  <a:pt x="17958" y="17207"/>
                  <a:pt x="17959" y="17207"/>
                </a:cubicBezTo>
                <a:lnTo>
                  <a:pt x="17963" y="17207"/>
                </a:lnTo>
                <a:cubicBezTo>
                  <a:pt x="17965" y="17207"/>
                  <a:pt x="17966" y="17205"/>
                  <a:pt x="17967" y="17203"/>
                </a:cubicBezTo>
                <a:lnTo>
                  <a:pt x="17969" y="17195"/>
                </a:lnTo>
                <a:cubicBezTo>
                  <a:pt x="17970" y="17194"/>
                  <a:pt x="17969" y="17193"/>
                  <a:pt x="17969" y="17192"/>
                </a:cubicBezTo>
                <a:lnTo>
                  <a:pt x="17969" y="17158"/>
                </a:lnTo>
                <a:lnTo>
                  <a:pt x="17970" y="17151"/>
                </a:lnTo>
                <a:lnTo>
                  <a:pt x="17973" y="17143"/>
                </a:lnTo>
                <a:lnTo>
                  <a:pt x="17980" y="17126"/>
                </a:lnTo>
                <a:cubicBezTo>
                  <a:pt x="17981" y="17125"/>
                  <a:pt x="17980" y="17125"/>
                  <a:pt x="17980" y="17124"/>
                </a:cubicBezTo>
                <a:lnTo>
                  <a:pt x="17981" y="17123"/>
                </a:lnTo>
                <a:lnTo>
                  <a:pt x="17984" y="17121"/>
                </a:lnTo>
                <a:cubicBezTo>
                  <a:pt x="17985" y="17121"/>
                  <a:pt x="17985" y="17120"/>
                  <a:pt x="17986" y="17119"/>
                </a:cubicBezTo>
                <a:lnTo>
                  <a:pt x="17989" y="17111"/>
                </a:lnTo>
                <a:cubicBezTo>
                  <a:pt x="17990" y="17110"/>
                  <a:pt x="17990" y="17108"/>
                  <a:pt x="17990" y="17107"/>
                </a:cubicBezTo>
                <a:lnTo>
                  <a:pt x="17990" y="17103"/>
                </a:lnTo>
                <a:cubicBezTo>
                  <a:pt x="17990" y="17102"/>
                  <a:pt x="17989" y="17101"/>
                  <a:pt x="17989" y="17100"/>
                </a:cubicBezTo>
                <a:cubicBezTo>
                  <a:pt x="17990" y="17100"/>
                  <a:pt x="17991" y="17100"/>
                  <a:pt x="17992" y="17099"/>
                </a:cubicBezTo>
                <a:lnTo>
                  <a:pt x="17996" y="17096"/>
                </a:lnTo>
                <a:cubicBezTo>
                  <a:pt x="17997" y="17095"/>
                  <a:pt x="17998" y="17093"/>
                  <a:pt x="17999" y="17091"/>
                </a:cubicBezTo>
                <a:lnTo>
                  <a:pt x="17999" y="17087"/>
                </a:lnTo>
                <a:cubicBezTo>
                  <a:pt x="17999" y="17087"/>
                  <a:pt x="17999" y="17086"/>
                  <a:pt x="17999" y="17086"/>
                </a:cubicBezTo>
                <a:lnTo>
                  <a:pt x="17999" y="17076"/>
                </a:lnTo>
                <a:lnTo>
                  <a:pt x="17999" y="17073"/>
                </a:lnTo>
                <a:lnTo>
                  <a:pt x="17999" y="17071"/>
                </a:lnTo>
                <a:lnTo>
                  <a:pt x="18006" y="17061"/>
                </a:lnTo>
                <a:cubicBezTo>
                  <a:pt x="18007" y="17060"/>
                  <a:pt x="18008" y="17059"/>
                  <a:pt x="18009" y="17057"/>
                </a:cubicBezTo>
                <a:cubicBezTo>
                  <a:pt x="18009" y="17055"/>
                  <a:pt x="18009" y="17053"/>
                  <a:pt x="18008" y="17052"/>
                </a:cubicBezTo>
                <a:lnTo>
                  <a:pt x="18007" y="17047"/>
                </a:lnTo>
                <a:cubicBezTo>
                  <a:pt x="18008" y="17047"/>
                  <a:pt x="18008" y="17047"/>
                  <a:pt x="18008" y="17047"/>
                </a:cubicBezTo>
                <a:lnTo>
                  <a:pt x="18011" y="17044"/>
                </a:lnTo>
                <a:cubicBezTo>
                  <a:pt x="18011" y="17044"/>
                  <a:pt x="18012" y="17043"/>
                  <a:pt x="18012" y="17043"/>
                </a:cubicBezTo>
                <a:lnTo>
                  <a:pt x="18015" y="17039"/>
                </a:lnTo>
                <a:cubicBezTo>
                  <a:pt x="18016" y="17039"/>
                  <a:pt x="18016" y="17038"/>
                  <a:pt x="18016" y="17037"/>
                </a:cubicBezTo>
                <a:lnTo>
                  <a:pt x="18017" y="17035"/>
                </a:lnTo>
                <a:cubicBezTo>
                  <a:pt x="18017" y="17034"/>
                  <a:pt x="18018" y="17033"/>
                  <a:pt x="18018" y="17032"/>
                </a:cubicBezTo>
                <a:lnTo>
                  <a:pt x="18018" y="17026"/>
                </a:lnTo>
                <a:lnTo>
                  <a:pt x="18018" y="17028"/>
                </a:lnTo>
                <a:cubicBezTo>
                  <a:pt x="18019" y="17029"/>
                  <a:pt x="18019" y="17030"/>
                  <a:pt x="18020" y="17030"/>
                </a:cubicBezTo>
                <a:lnTo>
                  <a:pt x="18023" y="17036"/>
                </a:lnTo>
                <a:cubicBezTo>
                  <a:pt x="18024" y="17038"/>
                  <a:pt x="18025" y="17037"/>
                  <a:pt x="18027" y="17038"/>
                </a:cubicBezTo>
                <a:lnTo>
                  <a:pt x="18033" y="17038"/>
                </a:lnTo>
                <a:cubicBezTo>
                  <a:pt x="18035" y="17038"/>
                  <a:pt x="18036" y="17037"/>
                  <a:pt x="18037" y="17035"/>
                </a:cubicBezTo>
                <a:cubicBezTo>
                  <a:pt x="18038" y="17034"/>
                  <a:pt x="18039" y="17032"/>
                  <a:pt x="18038" y="17030"/>
                </a:cubicBezTo>
                <a:lnTo>
                  <a:pt x="18036" y="17022"/>
                </a:lnTo>
                <a:lnTo>
                  <a:pt x="18036" y="17018"/>
                </a:lnTo>
                <a:lnTo>
                  <a:pt x="18040" y="17005"/>
                </a:lnTo>
                <a:cubicBezTo>
                  <a:pt x="18040" y="17004"/>
                  <a:pt x="18040" y="17002"/>
                  <a:pt x="18039" y="17001"/>
                </a:cubicBezTo>
                <a:cubicBezTo>
                  <a:pt x="18039" y="16999"/>
                  <a:pt x="18038" y="16998"/>
                  <a:pt x="18037" y="16997"/>
                </a:cubicBezTo>
                <a:lnTo>
                  <a:pt x="18028" y="16993"/>
                </a:lnTo>
                <a:lnTo>
                  <a:pt x="18027" y="16992"/>
                </a:lnTo>
                <a:lnTo>
                  <a:pt x="18028" y="16989"/>
                </a:lnTo>
                <a:cubicBezTo>
                  <a:pt x="18028" y="16988"/>
                  <a:pt x="18028" y="16988"/>
                  <a:pt x="18028" y="16987"/>
                </a:cubicBezTo>
                <a:cubicBezTo>
                  <a:pt x="18030" y="16986"/>
                  <a:pt x="18031" y="16983"/>
                  <a:pt x="18031" y="16980"/>
                </a:cubicBezTo>
                <a:lnTo>
                  <a:pt x="18030" y="16970"/>
                </a:lnTo>
                <a:lnTo>
                  <a:pt x="18031" y="16967"/>
                </a:lnTo>
                <a:lnTo>
                  <a:pt x="18032" y="16968"/>
                </a:lnTo>
                <a:cubicBezTo>
                  <a:pt x="18033" y="16969"/>
                  <a:pt x="18033" y="16970"/>
                  <a:pt x="18034" y="16971"/>
                </a:cubicBezTo>
                <a:lnTo>
                  <a:pt x="18035" y="16971"/>
                </a:lnTo>
                <a:cubicBezTo>
                  <a:pt x="18036" y="16972"/>
                  <a:pt x="18036" y="16971"/>
                  <a:pt x="18037" y="16971"/>
                </a:cubicBezTo>
                <a:lnTo>
                  <a:pt x="18042" y="16972"/>
                </a:lnTo>
                <a:cubicBezTo>
                  <a:pt x="18043" y="16972"/>
                  <a:pt x="18044" y="16973"/>
                  <a:pt x="18045" y="16972"/>
                </a:cubicBezTo>
                <a:cubicBezTo>
                  <a:pt x="18045" y="16973"/>
                  <a:pt x="18045" y="16973"/>
                  <a:pt x="18046" y="16973"/>
                </a:cubicBezTo>
                <a:lnTo>
                  <a:pt x="18047" y="16974"/>
                </a:lnTo>
                <a:cubicBezTo>
                  <a:pt x="18047" y="16974"/>
                  <a:pt x="18048" y="16975"/>
                  <a:pt x="18049" y="16975"/>
                </a:cubicBezTo>
                <a:lnTo>
                  <a:pt x="18055" y="16978"/>
                </a:lnTo>
                <a:lnTo>
                  <a:pt x="18056" y="16980"/>
                </a:lnTo>
                <a:lnTo>
                  <a:pt x="18059" y="16992"/>
                </a:lnTo>
                <a:cubicBezTo>
                  <a:pt x="18059" y="16992"/>
                  <a:pt x="18059" y="16993"/>
                  <a:pt x="18060" y="16993"/>
                </a:cubicBezTo>
                <a:lnTo>
                  <a:pt x="18070" y="17013"/>
                </a:lnTo>
                <a:cubicBezTo>
                  <a:pt x="18071" y="17014"/>
                  <a:pt x="18072" y="17016"/>
                  <a:pt x="18074" y="17016"/>
                </a:cubicBezTo>
                <a:cubicBezTo>
                  <a:pt x="18075" y="17016"/>
                  <a:pt x="18076" y="17015"/>
                  <a:pt x="18077" y="17014"/>
                </a:cubicBezTo>
                <a:lnTo>
                  <a:pt x="18081" y="17011"/>
                </a:lnTo>
                <a:lnTo>
                  <a:pt x="18084" y="17006"/>
                </a:lnTo>
                <a:lnTo>
                  <a:pt x="18086" y="17001"/>
                </a:lnTo>
                <a:lnTo>
                  <a:pt x="18088" y="16997"/>
                </a:lnTo>
                <a:cubicBezTo>
                  <a:pt x="18088" y="16994"/>
                  <a:pt x="18088" y="16990"/>
                  <a:pt x="18086" y="16988"/>
                </a:cubicBezTo>
                <a:lnTo>
                  <a:pt x="18083" y="16987"/>
                </a:lnTo>
                <a:lnTo>
                  <a:pt x="18086" y="16980"/>
                </a:lnTo>
                <a:cubicBezTo>
                  <a:pt x="18086" y="16979"/>
                  <a:pt x="18086" y="16978"/>
                  <a:pt x="18086" y="16977"/>
                </a:cubicBezTo>
                <a:lnTo>
                  <a:pt x="18086" y="16965"/>
                </a:lnTo>
                <a:lnTo>
                  <a:pt x="18088" y="16971"/>
                </a:lnTo>
                <a:cubicBezTo>
                  <a:pt x="18088" y="16972"/>
                  <a:pt x="18088" y="16973"/>
                  <a:pt x="18089" y="16974"/>
                </a:cubicBezTo>
                <a:lnTo>
                  <a:pt x="18090" y="16975"/>
                </a:lnTo>
                <a:cubicBezTo>
                  <a:pt x="18091" y="16977"/>
                  <a:pt x="18093" y="16977"/>
                  <a:pt x="18094" y="16977"/>
                </a:cubicBezTo>
                <a:cubicBezTo>
                  <a:pt x="18096" y="16977"/>
                  <a:pt x="18097" y="16976"/>
                  <a:pt x="18098" y="16975"/>
                </a:cubicBezTo>
                <a:lnTo>
                  <a:pt x="18103" y="16966"/>
                </a:lnTo>
                <a:lnTo>
                  <a:pt x="18105" y="16963"/>
                </a:lnTo>
                <a:lnTo>
                  <a:pt x="18108" y="16963"/>
                </a:lnTo>
                <a:cubicBezTo>
                  <a:pt x="18109" y="16962"/>
                  <a:pt x="18110" y="16962"/>
                  <a:pt x="18110" y="16961"/>
                </a:cubicBezTo>
                <a:lnTo>
                  <a:pt x="18111" y="16960"/>
                </a:lnTo>
                <a:lnTo>
                  <a:pt x="18115" y="16969"/>
                </a:lnTo>
                <a:cubicBezTo>
                  <a:pt x="18116" y="16970"/>
                  <a:pt x="18116" y="16970"/>
                  <a:pt x="18116" y="16971"/>
                </a:cubicBezTo>
                <a:lnTo>
                  <a:pt x="18118" y="16972"/>
                </a:lnTo>
                <a:cubicBezTo>
                  <a:pt x="18119" y="16974"/>
                  <a:pt x="18121" y="16974"/>
                  <a:pt x="18122" y="16974"/>
                </a:cubicBezTo>
                <a:cubicBezTo>
                  <a:pt x="18124" y="16973"/>
                  <a:pt x="18126" y="16972"/>
                  <a:pt x="18126" y="16970"/>
                </a:cubicBezTo>
                <a:lnTo>
                  <a:pt x="18127" y="16965"/>
                </a:lnTo>
                <a:lnTo>
                  <a:pt x="18133" y="16961"/>
                </a:lnTo>
                <a:cubicBezTo>
                  <a:pt x="18133" y="16960"/>
                  <a:pt x="18134" y="16959"/>
                  <a:pt x="18134" y="16958"/>
                </a:cubicBezTo>
                <a:lnTo>
                  <a:pt x="18139" y="16952"/>
                </a:lnTo>
                <a:lnTo>
                  <a:pt x="18140" y="16951"/>
                </a:lnTo>
                <a:lnTo>
                  <a:pt x="18150" y="16962"/>
                </a:lnTo>
                <a:cubicBezTo>
                  <a:pt x="18151" y="16963"/>
                  <a:pt x="18152" y="16964"/>
                  <a:pt x="18154" y="16963"/>
                </a:cubicBezTo>
                <a:cubicBezTo>
                  <a:pt x="18156" y="16963"/>
                  <a:pt x="18157" y="16961"/>
                  <a:pt x="18157" y="16959"/>
                </a:cubicBezTo>
                <a:lnTo>
                  <a:pt x="18159" y="16955"/>
                </a:lnTo>
                <a:lnTo>
                  <a:pt x="18162" y="16956"/>
                </a:lnTo>
                <a:lnTo>
                  <a:pt x="18170" y="16962"/>
                </a:lnTo>
                <a:lnTo>
                  <a:pt x="18177" y="16968"/>
                </a:lnTo>
                <a:cubicBezTo>
                  <a:pt x="18178" y="16969"/>
                  <a:pt x="18179" y="16970"/>
                  <a:pt x="18180" y="16970"/>
                </a:cubicBezTo>
                <a:cubicBezTo>
                  <a:pt x="18183" y="16970"/>
                  <a:pt x="18185" y="16967"/>
                  <a:pt x="18185" y="16963"/>
                </a:cubicBezTo>
                <a:cubicBezTo>
                  <a:pt x="18185" y="16963"/>
                  <a:pt x="18185" y="16962"/>
                  <a:pt x="18185" y="16961"/>
                </a:cubicBezTo>
                <a:lnTo>
                  <a:pt x="18185" y="16956"/>
                </a:lnTo>
                <a:cubicBezTo>
                  <a:pt x="18185" y="16955"/>
                  <a:pt x="18185" y="16954"/>
                  <a:pt x="18185" y="16954"/>
                </a:cubicBezTo>
                <a:lnTo>
                  <a:pt x="18183" y="16948"/>
                </a:lnTo>
                <a:lnTo>
                  <a:pt x="18181" y="16946"/>
                </a:lnTo>
                <a:lnTo>
                  <a:pt x="18180" y="16942"/>
                </a:lnTo>
                <a:lnTo>
                  <a:pt x="18189" y="16937"/>
                </a:lnTo>
                <a:cubicBezTo>
                  <a:pt x="18190" y="16937"/>
                  <a:pt x="18191" y="16937"/>
                  <a:pt x="18191" y="16936"/>
                </a:cubicBezTo>
                <a:lnTo>
                  <a:pt x="18193" y="16933"/>
                </a:lnTo>
                <a:cubicBezTo>
                  <a:pt x="18193" y="16932"/>
                  <a:pt x="18193" y="16931"/>
                  <a:pt x="18193" y="16930"/>
                </a:cubicBezTo>
                <a:lnTo>
                  <a:pt x="18195" y="16925"/>
                </a:lnTo>
                <a:cubicBezTo>
                  <a:pt x="18196" y="16924"/>
                  <a:pt x="18195" y="16923"/>
                  <a:pt x="18195" y="16923"/>
                </a:cubicBezTo>
                <a:lnTo>
                  <a:pt x="18196" y="16915"/>
                </a:lnTo>
                <a:lnTo>
                  <a:pt x="18196" y="16910"/>
                </a:lnTo>
                <a:lnTo>
                  <a:pt x="18219" y="16912"/>
                </a:lnTo>
                <a:cubicBezTo>
                  <a:pt x="18220" y="16913"/>
                  <a:pt x="18222" y="16912"/>
                  <a:pt x="18223" y="16911"/>
                </a:cubicBezTo>
                <a:lnTo>
                  <a:pt x="18226" y="16908"/>
                </a:lnTo>
                <a:cubicBezTo>
                  <a:pt x="18228" y="16905"/>
                  <a:pt x="18228" y="16901"/>
                  <a:pt x="18227" y="16899"/>
                </a:cubicBezTo>
                <a:lnTo>
                  <a:pt x="18226" y="16895"/>
                </a:lnTo>
                <a:cubicBezTo>
                  <a:pt x="18225" y="16894"/>
                  <a:pt x="18224" y="16893"/>
                  <a:pt x="18223" y="16892"/>
                </a:cubicBezTo>
                <a:lnTo>
                  <a:pt x="18232" y="16874"/>
                </a:lnTo>
                <a:lnTo>
                  <a:pt x="18238" y="16865"/>
                </a:lnTo>
                <a:lnTo>
                  <a:pt x="18239" y="16865"/>
                </a:lnTo>
                <a:lnTo>
                  <a:pt x="18243" y="16865"/>
                </a:lnTo>
                <a:lnTo>
                  <a:pt x="18247" y="16865"/>
                </a:lnTo>
                <a:cubicBezTo>
                  <a:pt x="18249" y="16865"/>
                  <a:pt x="18250" y="16864"/>
                  <a:pt x="18251" y="16862"/>
                </a:cubicBezTo>
                <a:lnTo>
                  <a:pt x="18254" y="16857"/>
                </a:lnTo>
                <a:lnTo>
                  <a:pt x="18260" y="16852"/>
                </a:lnTo>
                <a:lnTo>
                  <a:pt x="18261" y="16852"/>
                </a:lnTo>
                <a:lnTo>
                  <a:pt x="18264" y="16854"/>
                </a:lnTo>
                <a:lnTo>
                  <a:pt x="18270" y="16865"/>
                </a:lnTo>
                <a:lnTo>
                  <a:pt x="18271" y="16873"/>
                </a:lnTo>
                <a:cubicBezTo>
                  <a:pt x="18271" y="16874"/>
                  <a:pt x="18272" y="16874"/>
                  <a:pt x="18272" y="16875"/>
                </a:cubicBezTo>
                <a:lnTo>
                  <a:pt x="18273" y="16877"/>
                </a:lnTo>
                <a:cubicBezTo>
                  <a:pt x="18274" y="16878"/>
                  <a:pt x="18275" y="16878"/>
                  <a:pt x="18277" y="16878"/>
                </a:cubicBezTo>
                <a:lnTo>
                  <a:pt x="18285" y="16888"/>
                </a:lnTo>
                <a:cubicBezTo>
                  <a:pt x="18286" y="16889"/>
                  <a:pt x="18286" y="16889"/>
                  <a:pt x="18287" y="16889"/>
                </a:cubicBezTo>
                <a:lnTo>
                  <a:pt x="18287" y="16889"/>
                </a:lnTo>
                <a:cubicBezTo>
                  <a:pt x="18287" y="16889"/>
                  <a:pt x="18287" y="16890"/>
                  <a:pt x="18287" y="16890"/>
                </a:cubicBezTo>
                <a:lnTo>
                  <a:pt x="18286" y="16899"/>
                </a:lnTo>
                <a:cubicBezTo>
                  <a:pt x="18286" y="16900"/>
                  <a:pt x="18286" y="16901"/>
                  <a:pt x="18286" y="16902"/>
                </a:cubicBezTo>
                <a:lnTo>
                  <a:pt x="18288" y="16912"/>
                </a:lnTo>
                <a:cubicBezTo>
                  <a:pt x="18288" y="16913"/>
                  <a:pt x="18289" y="16913"/>
                  <a:pt x="18289" y="16914"/>
                </a:cubicBezTo>
                <a:lnTo>
                  <a:pt x="18295" y="16920"/>
                </a:lnTo>
                <a:cubicBezTo>
                  <a:pt x="18296" y="16922"/>
                  <a:pt x="18297" y="16923"/>
                  <a:pt x="18298" y="16923"/>
                </a:cubicBezTo>
                <a:cubicBezTo>
                  <a:pt x="18298" y="16923"/>
                  <a:pt x="18299" y="16923"/>
                  <a:pt x="18299" y="16923"/>
                </a:cubicBezTo>
                <a:cubicBezTo>
                  <a:pt x="18302" y="16923"/>
                  <a:pt x="18304" y="16920"/>
                  <a:pt x="18304" y="16916"/>
                </a:cubicBezTo>
                <a:cubicBezTo>
                  <a:pt x="18304" y="16916"/>
                  <a:pt x="18303" y="16915"/>
                  <a:pt x="18303" y="16914"/>
                </a:cubicBezTo>
                <a:lnTo>
                  <a:pt x="18303" y="16911"/>
                </a:lnTo>
                <a:lnTo>
                  <a:pt x="18306" y="16910"/>
                </a:lnTo>
                <a:cubicBezTo>
                  <a:pt x="18307" y="16910"/>
                  <a:pt x="18308" y="16910"/>
                  <a:pt x="18308" y="16909"/>
                </a:cubicBezTo>
                <a:lnTo>
                  <a:pt x="18312" y="16906"/>
                </a:lnTo>
                <a:lnTo>
                  <a:pt x="18314" y="16908"/>
                </a:lnTo>
                <a:cubicBezTo>
                  <a:pt x="18315" y="16909"/>
                  <a:pt x="18316" y="16910"/>
                  <a:pt x="18317" y="16910"/>
                </a:cubicBezTo>
                <a:cubicBezTo>
                  <a:pt x="18320" y="16910"/>
                  <a:pt x="18322" y="16907"/>
                  <a:pt x="18322" y="16903"/>
                </a:cubicBezTo>
                <a:cubicBezTo>
                  <a:pt x="18322" y="16902"/>
                  <a:pt x="18322" y="16901"/>
                  <a:pt x="18322" y="16899"/>
                </a:cubicBezTo>
                <a:lnTo>
                  <a:pt x="18319" y="16892"/>
                </a:lnTo>
                <a:lnTo>
                  <a:pt x="18313" y="16881"/>
                </a:lnTo>
                <a:lnTo>
                  <a:pt x="18313" y="16876"/>
                </a:lnTo>
                <a:cubicBezTo>
                  <a:pt x="18313" y="16874"/>
                  <a:pt x="18313" y="16872"/>
                  <a:pt x="18312" y="16870"/>
                </a:cubicBezTo>
                <a:lnTo>
                  <a:pt x="18310" y="16869"/>
                </a:lnTo>
                <a:lnTo>
                  <a:pt x="18310" y="16867"/>
                </a:lnTo>
                <a:lnTo>
                  <a:pt x="18312" y="16859"/>
                </a:lnTo>
                <a:lnTo>
                  <a:pt x="18313" y="16853"/>
                </a:lnTo>
                <a:cubicBezTo>
                  <a:pt x="18313" y="16853"/>
                  <a:pt x="18313" y="16852"/>
                  <a:pt x="18313" y="16851"/>
                </a:cubicBezTo>
                <a:lnTo>
                  <a:pt x="18312" y="16846"/>
                </a:lnTo>
                <a:cubicBezTo>
                  <a:pt x="18312" y="16844"/>
                  <a:pt x="18312" y="16842"/>
                  <a:pt x="18310" y="16841"/>
                </a:cubicBezTo>
                <a:lnTo>
                  <a:pt x="18307" y="16839"/>
                </a:lnTo>
                <a:cubicBezTo>
                  <a:pt x="18306" y="16838"/>
                  <a:pt x="18305" y="16838"/>
                  <a:pt x="18305" y="16838"/>
                </a:cubicBezTo>
                <a:lnTo>
                  <a:pt x="18300" y="16838"/>
                </a:lnTo>
                <a:cubicBezTo>
                  <a:pt x="18301" y="16838"/>
                  <a:pt x="18300" y="16837"/>
                  <a:pt x="18301" y="16836"/>
                </a:cubicBezTo>
                <a:lnTo>
                  <a:pt x="18305" y="16830"/>
                </a:lnTo>
                <a:lnTo>
                  <a:pt x="18306" y="16824"/>
                </a:lnTo>
                <a:cubicBezTo>
                  <a:pt x="18307" y="16823"/>
                  <a:pt x="18307" y="16821"/>
                  <a:pt x="18306" y="16819"/>
                </a:cubicBezTo>
                <a:lnTo>
                  <a:pt x="18306" y="16817"/>
                </a:lnTo>
                <a:cubicBezTo>
                  <a:pt x="18306" y="16816"/>
                  <a:pt x="18305" y="16816"/>
                  <a:pt x="18305" y="16815"/>
                </a:cubicBezTo>
                <a:lnTo>
                  <a:pt x="18296" y="16797"/>
                </a:lnTo>
                <a:cubicBezTo>
                  <a:pt x="18295" y="16797"/>
                  <a:pt x="18294" y="16796"/>
                  <a:pt x="18294" y="16795"/>
                </a:cubicBezTo>
                <a:lnTo>
                  <a:pt x="18290" y="16792"/>
                </a:lnTo>
                <a:cubicBezTo>
                  <a:pt x="18290" y="16792"/>
                  <a:pt x="18291" y="16791"/>
                  <a:pt x="18291" y="16791"/>
                </a:cubicBezTo>
                <a:lnTo>
                  <a:pt x="18291" y="16789"/>
                </a:lnTo>
                <a:cubicBezTo>
                  <a:pt x="18291" y="16788"/>
                  <a:pt x="18291" y="16788"/>
                  <a:pt x="18291" y="16787"/>
                </a:cubicBezTo>
                <a:lnTo>
                  <a:pt x="18291" y="16785"/>
                </a:lnTo>
                <a:lnTo>
                  <a:pt x="18291" y="16784"/>
                </a:lnTo>
                <a:cubicBezTo>
                  <a:pt x="18292" y="16784"/>
                  <a:pt x="18292" y="16785"/>
                  <a:pt x="18293" y="16785"/>
                </a:cubicBezTo>
                <a:lnTo>
                  <a:pt x="18295" y="16785"/>
                </a:lnTo>
                <a:cubicBezTo>
                  <a:pt x="18297" y="16785"/>
                  <a:pt x="18299" y="16783"/>
                  <a:pt x="18299" y="16781"/>
                </a:cubicBezTo>
                <a:lnTo>
                  <a:pt x="18300" y="16780"/>
                </a:lnTo>
                <a:lnTo>
                  <a:pt x="18303" y="16782"/>
                </a:lnTo>
                <a:lnTo>
                  <a:pt x="18311" y="16791"/>
                </a:lnTo>
                <a:lnTo>
                  <a:pt x="18314" y="16798"/>
                </a:lnTo>
                <a:lnTo>
                  <a:pt x="18315" y="16802"/>
                </a:lnTo>
                <a:cubicBezTo>
                  <a:pt x="18315" y="16803"/>
                  <a:pt x="18315" y="16804"/>
                  <a:pt x="18315" y="16805"/>
                </a:cubicBezTo>
                <a:lnTo>
                  <a:pt x="18317" y="16809"/>
                </a:lnTo>
                <a:cubicBezTo>
                  <a:pt x="18318" y="16811"/>
                  <a:pt x="18319" y="16811"/>
                  <a:pt x="18321" y="16811"/>
                </a:cubicBezTo>
                <a:lnTo>
                  <a:pt x="18324" y="16812"/>
                </a:lnTo>
                <a:cubicBezTo>
                  <a:pt x="18325" y="16812"/>
                  <a:pt x="18328" y="16810"/>
                  <a:pt x="18329" y="16808"/>
                </a:cubicBezTo>
                <a:lnTo>
                  <a:pt x="18330" y="16803"/>
                </a:lnTo>
                <a:cubicBezTo>
                  <a:pt x="18330" y="16803"/>
                  <a:pt x="18330" y="16802"/>
                  <a:pt x="18331" y="16802"/>
                </a:cubicBezTo>
                <a:cubicBezTo>
                  <a:pt x="18332" y="16803"/>
                  <a:pt x="18334" y="16804"/>
                  <a:pt x="18336" y="16803"/>
                </a:cubicBezTo>
                <a:lnTo>
                  <a:pt x="18340" y="16801"/>
                </a:lnTo>
                <a:cubicBezTo>
                  <a:pt x="18342" y="16799"/>
                  <a:pt x="18343" y="16797"/>
                  <a:pt x="18343" y="16794"/>
                </a:cubicBezTo>
                <a:lnTo>
                  <a:pt x="18342" y="16788"/>
                </a:lnTo>
                <a:cubicBezTo>
                  <a:pt x="18342" y="16788"/>
                  <a:pt x="18342" y="16788"/>
                  <a:pt x="18343" y="16788"/>
                </a:cubicBezTo>
                <a:cubicBezTo>
                  <a:pt x="18344" y="16787"/>
                  <a:pt x="18345" y="16786"/>
                  <a:pt x="18346" y="16785"/>
                </a:cubicBezTo>
                <a:lnTo>
                  <a:pt x="18346" y="16790"/>
                </a:lnTo>
                <a:cubicBezTo>
                  <a:pt x="18346" y="16791"/>
                  <a:pt x="18346" y="16791"/>
                  <a:pt x="18346" y="16792"/>
                </a:cubicBezTo>
                <a:lnTo>
                  <a:pt x="18348" y="16795"/>
                </a:lnTo>
                <a:cubicBezTo>
                  <a:pt x="18348" y="16797"/>
                  <a:pt x="18349" y="16798"/>
                  <a:pt x="18351" y="16798"/>
                </a:cubicBezTo>
                <a:cubicBezTo>
                  <a:pt x="18352" y="16799"/>
                  <a:pt x="18354" y="16798"/>
                  <a:pt x="18355" y="16797"/>
                </a:cubicBezTo>
                <a:lnTo>
                  <a:pt x="18357" y="16796"/>
                </a:lnTo>
                <a:cubicBezTo>
                  <a:pt x="18358" y="16795"/>
                  <a:pt x="18358" y="16795"/>
                  <a:pt x="18358" y="16794"/>
                </a:cubicBezTo>
                <a:lnTo>
                  <a:pt x="18361" y="16789"/>
                </a:lnTo>
                <a:cubicBezTo>
                  <a:pt x="18361" y="16789"/>
                  <a:pt x="18361" y="16789"/>
                  <a:pt x="18362" y="16789"/>
                </a:cubicBezTo>
                <a:lnTo>
                  <a:pt x="18363" y="16784"/>
                </a:lnTo>
                <a:cubicBezTo>
                  <a:pt x="18363" y="16782"/>
                  <a:pt x="18363" y="16781"/>
                  <a:pt x="18363" y="16780"/>
                </a:cubicBezTo>
                <a:lnTo>
                  <a:pt x="18359" y="16769"/>
                </a:lnTo>
                <a:lnTo>
                  <a:pt x="18370" y="16758"/>
                </a:lnTo>
                <a:lnTo>
                  <a:pt x="18376" y="16756"/>
                </a:lnTo>
                <a:cubicBezTo>
                  <a:pt x="18376" y="16756"/>
                  <a:pt x="18377" y="16756"/>
                  <a:pt x="18377" y="16755"/>
                </a:cubicBezTo>
                <a:lnTo>
                  <a:pt x="18379" y="16754"/>
                </a:lnTo>
                <a:cubicBezTo>
                  <a:pt x="18380" y="16753"/>
                  <a:pt x="18380" y="16752"/>
                  <a:pt x="18381" y="16751"/>
                </a:cubicBezTo>
                <a:lnTo>
                  <a:pt x="18382" y="16748"/>
                </a:lnTo>
                <a:lnTo>
                  <a:pt x="18383" y="16747"/>
                </a:lnTo>
                <a:lnTo>
                  <a:pt x="18386" y="16756"/>
                </a:lnTo>
                <a:lnTo>
                  <a:pt x="18388" y="16760"/>
                </a:lnTo>
                <a:cubicBezTo>
                  <a:pt x="18389" y="16761"/>
                  <a:pt x="18389" y="16761"/>
                  <a:pt x="18390" y="16762"/>
                </a:cubicBezTo>
                <a:lnTo>
                  <a:pt x="18395" y="16767"/>
                </a:lnTo>
                <a:cubicBezTo>
                  <a:pt x="18396" y="16768"/>
                  <a:pt x="18398" y="16769"/>
                  <a:pt x="18399" y="16768"/>
                </a:cubicBezTo>
                <a:cubicBezTo>
                  <a:pt x="18401" y="16768"/>
                  <a:pt x="18402" y="16766"/>
                  <a:pt x="18402" y="16764"/>
                </a:cubicBezTo>
                <a:lnTo>
                  <a:pt x="18404" y="16761"/>
                </a:lnTo>
                <a:cubicBezTo>
                  <a:pt x="18404" y="16760"/>
                  <a:pt x="18404" y="16759"/>
                  <a:pt x="18404" y="16758"/>
                </a:cubicBezTo>
                <a:lnTo>
                  <a:pt x="18402" y="16728"/>
                </a:lnTo>
                <a:lnTo>
                  <a:pt x="18400" y="16719"/>
                </a:lnTo>
                <a:cubicBezTo>
                  <a:pt x="18400" y="16718"/>
                  <a:pt x="18400" y="16717"/>
                  <a:pt x="18399" y="16716"/>
                </a:cubicBezTo>
                <a:lnTo>
                  <a:pt x="18395" y="16711"/>
                </a:lnTo>
                <a:cubicBezTo>
                  <a:pt x="18394" y="16710"/>
                  <a:pt x="18394" y="16710"/>
                  <a:pt x="18393" y="16710"/>
                </a:cubicBezTo>
                <a:cubicBezTo>
                  <a:pt x="18394" y="16709"/>
                  <a:pt x="18394" y="16707"/>
                  <a:pt x="18394" y="16705"/>
                </a:cubicBezTo>
                <a:lnTo>
                  <a:pt x="18394" y="16702"/>
                </a:lnTo>
                <a:lnTo>
                  <a:pt x="18402" y="16696"/>
                </a:lnTo>
                <a:cubicBezTo>
                  <a:pt x="18402" y="16696"/>
                  <a:pt x="18402" y="16697"/>
                  <a:pt x="18402" y="16696"/>
                </a:cubicBezTo>
                <a:lnTo>
                  <a:pt x="18405" y="16701"/>
                </a:lnTo>
                <a:cubicBezTo>
                  <a:pt x="18405" y="16702"/>
                  <a:pt x="18406" y="16702"/>
                  <a:pt x="18407" y="16703"/>
                </a:cubicBezTo>
                <a:lnTo>
                  <a:pt x="18416" y="16709"/>
                </a:lnTo>
                <a:cubicBezTo>
                  <a:pt x="18417" y="16710"/>
                  <a:pt x="18417" y="16710"/>
                  <a:pt x="18417" y="16710"/>
                </a:cubicBezTo>
                <a:lnTo>
                  <a:pt x="18425" y="16713"/>
                </a:lnTo>
                <a:lnTo>
                  <a:pt x="18429" y="16714"/>
                </a:lnTo>
                <a:lnTo>
                  <a:pt x="18433" y="16718"/>
                </a:lnTo>
                <a:lnTo>
                  <a:pt x="18437" y="16722"/>
                </a:lnTo>
                <a:cubicBezTo>
                  <a:pt x="18438" y="16723"/>
                  <a:pt x="18439" y="16723"/>
                  <a:pt x="18440" y="16723"/>
                </a:cubicBezTo>
                <a:lnTo>
                  <a:pt x="18445" y="16722"/>
                </a:lnTo>
                <a:cubicBezTo>
                  <a:pt x="18446" y="16722"/>
                  <a:pt x="18448" y="16720"/>
                  <a:pt x="18449" y="16718"/>
                </a:cubicBezTo>
                <a:lnTo>
                  <a:pt x="18450" y="16713"/>
                </a:lnTo>
                <a:cubicBezTo>
                  <a:pt x="18451" y="16711"/>
                  <a:pt x="18451" y="16709"/>
                  <a:pt x="18450" y="16707"/>
                </a:cubicBezTo>
                <a:lnTo>
                  <a:pt x="18447" y="16702"/>
                </a:lnTo>
                <a:cubicBezTo>
                  <a:pt x="18447" y="16701"/>
                  <a:pt x="18447" y="16701"/>
                  <a:pt x="18447" y="16700"/>
                </a:cubicBezTo>
                <a:lnTo>
                  <a:pt x="18439" y="16693"/>
                </a:lnTo>
                <a:lnTo>
                  <a:pt x="18430" y="16677"/>
                </a:lnTo>
                <a:cubicBezTo>
                  <a:pt x="18430" y="16676"/>
                  <a:pt x="18429" y="16676"/>
                  <a:pt x="18428" y="16675"/>
                </a:cubicBezTo>
                <a:lnTo>
                  <a:pt x="18381" y="16641"/>
                </a:lnTo>
                <a:lnTo>
                  <a:pt x="18363" y="16622"/>
                </a:lnTo>
                <a:lnTo>
                  <a:pt x="18352" y="16609"/>
                </a:lnTo>
                <a:cubicBezTo>
                  <a:pt x="18352" y="16609"/>
                  <a:pt x="18352" y="16608"/>
                  <a:pt x="18351" y="16607"/>
                </a:cubicBezTo>
                <a:lnTo>
                  <a:pt x="18346" y="16604"/>
                </a:lnTo>
                <a:cubicBezTo>
                  <a:pt x="18345" y="16604"/>
                  <a:pt x="18345" y="16603"/>
                  <a:pt x="18344" y="16603"/>
                </a:cubicBezTo>
                <a:lnTo>
                  <a:pt x="18336" y="16603"/>
                </a:lnTo>
                <a:lnTo>
                  <a:pt x="18330" y="16605"/>
                </a:lnTo>
                <a:lnTo>
                  <a:pt x="18326" y="16605"/>
                </a:lnTo>
                <a:lnTo>
                  <a:pt x="18313" y="16591"/>
                </a:lnTo>
                <a:lnTo>
                  <a:pt x="18306" y="16581"/>
                </a:lnTo>
                <a:lnTo>
                  <a:pt x="18299" y="16573"/>
                </a:lnTo>
                <a:cubicBezTo>
                  <a:pt x="18298" y="16573"/>
                  <a:pt x="18298" y="16572"/>
                  <a:pt x="18297" y="16572"/>
                </a:cubicBezTo>
                <a:lnTo>
                  <a:pt x="18285" y="16569"/>
                </a:lnTo>
                <a:lnTo>
                  <a:pt x="18264" y="16569"/>
                </a:lnTo>
                <a:lnTo>
                  <a:pt x="18262" y="16567"/>
                </a:lnTo>
                <a:lnTo>
                  <a:pt x="18265" y="16563"/>
                </a:lnTo>
                <a:cubicBezTo>
                  <a:pt x="18266" y="16560"/>
                  <a:pt x="18266" y="16556"/>
                  <a:pt x="18263" y="16554"/>
                </a:cubicBezTo>
                <a:lnTo>
                  <a:pt x="18261" y="16552"/>
                </a:lnTo>
                <a:lnTo>
                  <a:pt x="18259" y="16542"/>
                </a:lnTo>
                <a:cubicBezTo>
                  <a:pt x="18259" y="16541"/>
                  <a:pt x="18259" y="16540"/>
                  <a:pt x="18258" y="16539"/>
                </a:cubicBezTo>
                <a:lnTo>
                  <a:pt x="18256" y="16535"/>
                </a:lnTo>
                <a:cubicBezTo>
                  <a:pt x="18256" y="16534"/>
                  <a:pt x="18255" y="16533"/>
                  <a:pt x="18254" y="16532"/>
                </a:cubicBezTo>
                <a:lnTo>
                  <a:pt x="18245" y="16525"/>
                </a:lnTo>
                <a:lnTo>
                  <a:pt x="18242" y="16523"/>
                </a:lnTo>
                <a:lnTo>
                  <a:pt x="18243" y="16521"/>
                </a:lnTo>
                <a:cubicBezTo>
                  <a:pt x="18243" y="16520"/>
                  <a:pt x="18244" y="16520"/>
                  <a:pt x="18244" y="16519"/>
                </a:cubicBezTo>
                <a:lnTo>
                  <a:pt x="18250" y="16498"/>
                </a:lnTo>
                <a:lnTo>
                  <a:pt x="18261" y="16487"/>
                </a:lnTo>
                <a:lnTo>
                  <a:pt x="18273" y="16484"/>
                </a:lnTo>
                <a:lnTo>
                  <a:pt x="18286" y="16488"/>
                </a:lnTo>
                <a:lnTo>
                  <a:pt x="18290" y="16492"/>
                </a:lnTo>
                <a:lnTo>
                  <a:pt x="18293" y="16499"/>
                </a:lnTo>
                <a:lnTo>
                  <a:pt x="18299" y="16516"/>
                </a:lnTo>
                <a:cubicBezTo>
                  <a:pt x="18300" y="16517"/>
                  <a:pt x="18301" y="16519"/>
                  <a:pt x="18302" y="16519"/>
                </a:cubicBezTo>
                <a:lnTo>
                  <a:pt x="18308" y="16523"/>
                </a:lnTo>
                <a:cubicBezTo>
                  <a:pt x="18309" y="16524"/>
                  <a:pt x="18311" y="16523"/>
                  <a:pt x="18312" y="16523"/>
                </a:cubicBezTo>
                <a:lnTo>
                  <a:pt x="18350" y="16514"/>
                </a:lnTo>
                <a:cubicBezTo>
                  <a:pt x="18350" y="16514"/>
                  <a:pt x="18351" y="16513"/>
                  <a:pt x="18351" y="16513"/>
                </a:cubicBezTo>
                <a:lnTo>
                  <a:pt x="18360" y="16504"/>
                </a:lnTo>
                <a:lnTo>
                  <a:pt x="18375" y="16481"/>
                </a:lnTo>
                <a:cubicBezTo>
                  <a:pt x="18376" y="16479"/>
                  <a:pt x="18376" y="16476"/>
                  <a:pt x="18375" y="16474"/>
                </a:cubicBezTo>
                <a:lnTo>
                  <a:pt x="18298" y="16320"/>
                </a:lnTo>
                <a:lnTo>
                  <a:pt x="18261" y="16196"/>
                </a:lnTo>
                <a:lnTo>
                  <a:pt x="18258" y="16183"/>
                </a:lnTo>
                <a:lnTo>
                  <a:pt x="18255" y="16175"/>
                </a:lnTo>
                <a:cubicBezTo>
                  <a:pt x="18255" y="16174"/>
                  <a:pt x="18254" y="16174"/>
                  <a:pt x="18254" y="16173"/>
                </a:cubicBezTo>
                <a:lnTo>
                  <a:pt x="18250" y="16170"/>
                </a:lnTo>
                <a:cubicBezTo>
                  <a:pt x="18249" y="16169"/>
                  <a:pt x="18248" y="16168"/>
                  <a:pt x="18247" y="16168"/>
                </a:cubicBezTo>
                <a:lnTo>
                  <a:pt x="18239" y="16167"/>
                </a:lnTo>
                <a:lnTo>
                  <a:pt x="18232" y="16164"/>
                </a:lnTo>
                <a:lnTo>
                  <a:pt x="18226" y="16158"/>
                </a:lnTo>
                <a:lnTo>
                  <a:pt x="18214" y="16136"/>
                </a:lnTo>
                <a:lnTo>
                  <a:pt x="18167" y="16033"/>
                </a:lnTo>
                <a:cubicBezTo>
                  <a:pt x="18167" y="16032"/>
                  <a:pt x="18167" y="16031"/>
                  <a:pt x="18166" y="16031"/>
                </a:cubicBezTo>
                <a:lnTo>
                  <a:pt x="18151" y="16014"/>
                </a:lnTo>
                <a:cubicBezTo>
                  <a:pt x="18151" y="16014"/>
                  <a:pt x="18150" y="16014"/>
                  <a:pt x="18150" y="16014"/>
                </a:cubicBezTo>
                <a:lnTo>
                  <a:pt x="18133" y="16003"/>
                </a:lnTo>
                <a:cubicBezTo>
                  <a:pt x="18132" y="16003"/>
                  <a:pt x="18131" y="16002"/>
                  <a:pt x="18131" y="16002"/>
                </a:cubicBezTo>
                <a:lnTo>
                  <a:pt x="18033" y="16005"/>
                </a:lnTo>
                <a:lnTo>
                  <a:pt x="17981" y="15972"/>
                </a:lnTo>
                <a:cubicBezTo>
                  <a:pt x="17980" y="15972"/>
                  <a:pt x="17980" y="15972"/>
                  <a:pt x="17979" y="15972"/>
                </a:cubicBezTo>
                <a:lnTo>
                  <a:pt x="17973" y="15971"/>
                </a:lnTo>
                <a:cubicBezTo>
                  <a:pt x="17972" y="15971"/>
                  <a:pt x="17971" y="15971"/>
                  <a:pt x="17969" y="15972"/>
                </a:cubicBezTo>
                <a:lnTo>
                  <a:pt x="17965" y="15977"/>
                </a:lnTo>
                <a:cubicBezTo>
                  <a:pt x="17964" y="15978"/>
                  <a:pt x="17963" y="15979"/>
                  <a:pt x="17963" y="15980"/>
                </a:cubicBezTo>
                <a:lnTo>
                  <a:pt x="17962" y="15989"/>
                </a:lnTo>
                <a:lnTo>
                  <a:pt x="17962" y="16017"/>
                </a:lnTo>
                <a:lnTo>
                  <a:pt x="17961" y="16038"/>
                </a:lnTo>
                <a:lnTo>
                  <a:pt x="17959" y="16042"/>
                </a:lnTo>
                <a:lnTo>
                  <a:pt x="17917" y="16004"/>
                </a:lnTo>
                <a:lnTo>
                  <a:pt x="17909" y="15994"/>
                </a:lnTo>
                <a:lnTo>
                  <a:pt x="17905" y="15988"/>
                </a:lnTo>
                <a:lnTo>
                  <a:pt x="17905" y="15985"/>
                </a:lnTo>
                <a:lnTo>
                  <a:pt x="17909" y="15975"/>
                </a:lnTo>
                <a:lnTo>
                  <a:pt x="17910" y="15973"/>
                </a:lnTo>
                <a:lnTo>
                  <a:pt x="17910" y="15972"/>
                </a:lnTo>
                <a:cubicBezTo>
                  <a:pt x="17911" y="15972"/>
                  <a:pt x="17911" y="15971"/>
                  <a:pt x="17912" y="15971"/>
                </a:cubicBezTo>
                <a:lnTo>
                  <a:pt x="17913" y="15969"/>
                </a:lnTo>
                <a:cubicBezTo>
                  <a:pt x="17914" y="15968"/>
                  <a:pt x="17914" y="15967"/>
                  <a:pt x="17914" y="15966"/>
                </a:cubicBezTo>
                <a:lnTo>
                  <a:pt x="17914" y="15962"/>
                </a:lnTo>
                <a:cubicBezTo>
                  <a:pt x="17914" y="15961"/>
                  <a:pt x="17915" y="15960"/>
                  <a:pt x="17914" y="15958"/>
                </a:cubicBezTo>
                <a:lnTo>
                  <a:pt x="17904" y="15936"/>
                </a:lnTo>
                <a:lnTo>
                  <a:pt x="17887" y="15908"/>
                </a:lnTo>
                <a:lnTo>
                  <a:pt x="17907" y="15892"/>
                </a:lnTo>
                <a:lnTo>
                  <a:pt x="17917" y="15880"/>
                </a:lnTo>
                <a:cubicBezTo>
                  <a:pt x="17918" y="15879"/>
                  <a:pt x="17918" y="15879"/>
                  <a:pt x="17919" y="15878"/>
                </a:cubicBezTo>
                <a:lnTo>
                  <a:pt x="17923" y="15869"/>
                </a:lnTo>
                <a:cubicBezTo>
                  <a:pt x="17923" y="15866"/>
                  <a:pt x="17923" y="15863"/>
                  <a:pt x="17921" y="15861"/>
                </a:cubicBezTo>
                <a:lnTo>
                  <a:pt x="17917" y="15856"/>
                </a:lnTo>
                <a:cubicBezTo>
                  <a:pt x="17916" y="15855"/>
                  <a:pt x="17915" y="15853"/>
                  <a:pt x="17914" y="15853"/>
                </a:cubicBezTo>
                <a:lnTo>
                  <a:pt x="17902" y="15852"/>
                </a:lnTo>
                <a:lnTo>
                  <a:pt x="17901" y="15849"/>
                </a:lnTo>
                <a:lnTo>
                  <a:pt x="17901" y="15844"/>
                </a:lnTo>
                <a:lnTo>
                  <a:pt x="17903" y="15836"/>
                </a:lnTo>
                <a:lnTo>
                  <a:pt x="17904" y="15828"/>
                </a:lnTo>
                <a:cubicBezTo>
                  <a:pt x="17904" y="15827"/>
                  <a:pt x="17904" y="15826"/>
                  <a:pt x="17904" y="15825"/>
                </a:cubicBezTo>
                <a:lnTo>
                  <a:pt x="17902" y="15815"/>
                </a:lnTo>
                <a:cubicBezTo>
                  <a:pt x="17901" y="15815"/>
                  <a:pt x="17901" y="15814"/>
                  <a:pt x="17901" y="15814"/>
                </a:cubicBezTo>
                <a:lnTo>
                  <a:pt x="17894" y="15803"/>
                </a:lnTo>
                <a:lnTo>
                  <a:pt x="17898" y="15798"/>
                </a:lnTo>
                <a:cubicBezTo>
                  <a:pt x="17899" y="15798"/>
                  <a:pt x="17899" y="15797"/>
                  <a:pt x="17899" y="15797"/>
                </a:cubicBezTo>
                <a:lnTo>
                  <a:pt x="17902" y="15788"/>
                </a:lnTo>
                <a:cubicBezTo>
                  <a:pt x="17903" y="15787"/>
                  <a:pt x="17903" y="15786"/>
                  <a:pt x="17903" y="15785"/>
                </a:cubicBezTo>
                <a:lnTo>
                  <a:pt x="17903" y="15781"/>
                </a:lnTo>
                <a:cubicBezTo>
                  <a:pt x="17903" y="15779"/>
                  <a:pt x="17903" y="15778"/>
                  <a:pt x="17902" y="15777"/>
                </a:cubicBezTo>
                <a:lnTo>
                  <a:pt x="17899" y="15771"/>
                </a:lnTo>
                <a:cubicBezTo>
                  <a:pt x="17899" y="15770"/>
                  <a:pt x="17898" y="15769"/>
                  <a:pt x="17897" y="15768"/>
                </a:cubicBezTo>
                <a:lnTo>
                  <a:pt x="17892" y="15764"/>
                </a:lnTo>
                <a:cubicBezTo>
                  <a:pt x="17892" y="15763"/>
                  <a:pt x="17891" y="15763"/>
                  <a:pt x="17891" y="15763"/>
                </a:cubicBezTo>
                <a:lnTo>
                  <a:pt x="17866" y="15754"/>
                </a:lnTo>
                <a:lnTo>
                  <a:pt x="17746" y="15700"/>
                </a:lnTo>
                <a:lnTo>
                  <a:pt x="17813" y="15466"/>
                </a:lnTo>
                <a:lnTo>
                  <a:pt x="17818" y="15456"/>
                </a:lnTo>
                <a:lnTo>
                  <a:pt x="17825" y="15449"/>
                </a:lnTo>
                <a:lnTo>
                  <a:pt x="17845" y="15435"/>
                </a:lnTo>
                <a:lnTo>
                  <a:pt x="17857" y="15423"/>
                </a:lnTo>
                <a:lnTo>
                  <a:pt x="17869" y="15401"/>
                </a:lnTo>
                <a:lnTo>
                  <a:pt x="17879" y="15377"/>
                </a:lnTo>
                <a:cubicBezTo>
                  <a:pt x="17880" y="15376"/>
                  <a:pt x="17880" y="15376"/>
                  <a:pt x="17880" y="15375"/>
                </a:cubicBezTo>
                <a:lnTo>
                  <a:pt x="17884" y="15349"/>
                </a:lnTo>
                <a:cubicBezTo>
                  <a:pt x="17885" y="15349"/>
                  <a:pt x="17885" y="15348"/>
                  <a:pt x="17885" y="15347"/>
                </a:cubicBezTo>
                <a:lnTo>
                  <a:pt x="17882" y="15322"/>
                </a:lnTo>
                <a:cubicBezTo>
                  <a:pt x="17882" y="15321"/>
                  <a:pt x="17882" y="15320"/>
                  <a:pt x="17881" y="15319"/>
                </a:cubicBezTo>
                <a:lnTo>
                  <a:pt x="17869" y="15298"/>
                </a:lnTo>
                <a:cubicBezTo>
                  <a:pt x="17868" y="15298"/>
                  <a:pt x="17868" y="15298"/>
                  <a:pt x="17868" y="15298"/>
                </a:cubicBezTo>
                <a:lnTo>
                  <a:pt x="17831" y="15261"/>
                </a:lnTo>
                <a:cubicBezTo>
                  <a:pt x="17830" y="15261"/>
                  <a:pt x="17830" y="15260"/>
                  <a:pt x="17829" y="15260"/>
                </a:cubicBezTo>
                <a:lnTo>
                  <a:pt x="17819" y="15255"/>
                </a:lnTo>
                <a:lnTo>
                  <a:pt x="17850" y="15022"/>
                </a:lnTo>
                <a:lnTo>
                  <a:pt x="17855" y="15004"/>
                </a:lnTo>
                <a:lnTo>
                  <a:pt x="17862" y="14995"/>
                </a:lnTo>
                <a:lnTo>
                  <a:pt x="17916" y="14964"/>
                </a:lnTo>
                <a:cubicBezTo>
                  <a:pt x="17917" y="14964"/>
                  <a:pt x="17917" y="14963"/>
                  <a:pt x="17917" y="14963"/>
                </a:cubicBezTo>
                <a:lnTo>
                  <a:pt x="17935" y="14940"/>
                </a:lnTo>
                <a:lnTo>
                  <a:pt x="17952" y="14912"/>
                </a:lnTo>
                <a:lnTo>
                  <a:pt x="17957" y="14899"/>
                </a:lnTo>
                <a:cubicBezTo>
                  <a:pt x="17957" y="14898"/>
                  <a:pt x="17957" y="14896"/>
                  <a:pt x="17957" y="14895"/>
                </a:cubicBezTo>
                <a:lnTo>
                  <a:pt x="17957" y="14878"/>
                </a:lnTo>
                <a:cubicBezTo>
                  <a:pt x="17957" y="14876"/>
                  <a:pt x="17956" y="14875"/>
                  <a:pt x="17956" y="14874"/>
                </a:cubicBezTo>
                <a:lnTo>
                  <a:pt x="17943" y="14851"/>
                </a:lnTo>
                <a:lnTo>
                  <a:pt x="17942" y="14840"/>
                </a:lnTo>
                <a:lnTo>
                  <a:pt x="17943" y="14837"/>
                </a:lnTo>
                <a:lnTo>
                  <a:pt x="17952" y="14827"/>
                </a:lnTo>
                <a:cubicBezTo>
                  <a:pt x="17952" y="14826"/>
                  <a:pt x="17952" y="14825"/>
                  <a:pt x="17952" y="14824"/>
                </a:cubicBezTo>
                <a:lnTo>
                  <a:pt x="17955" y="14817"/>
                </a:lnTo>
                <a:cubicBezTo>
                  <a:pt x="17955" y="14816"/>
                  <a:pt x="17956" y="14814"/>
                  <a:pt x="17956" y="14813"/>
                </a:cubicBezTo>
                <a:lnTo>
                  <a:pt x="17954" y="14806"/>
                </a:lnTo>
                <a:cubicBezTo>
                  <a:pt x="17953" y="14805"/>
                  <a:pt x="17954" y="14803"/>
                  <a:pt x="17953" y="14802"/>
                </a:cubicBezTo>
                <a:lnTo>
                  <a:pt x="17950" y="14798"/>
                </a:lnTo>
                <a:lnTo>
                  <a:pt x="17949" y="14795"/>
                </a:lnTo>
                <a:lnTo>
                  <a:pt x="17950" y="14789"/>
                </a:lnTo>
                <a:lnTo>
                  <a:pt x="17953" y="14787"/>
                </a:lnTo>
                <a:lnTo>
                  <a:pt x="17969" y="14778"/>
                </a:lnTo>
                <a:cubicBezTo>
                  <a:pt x="17970" y="14778"/>
                  <a:pt x="17971" y="14776"/>
                  <a:pt x="17971" y="14776"/>
                </a:cubicBezTo>
                <a:lnTo>
                  <a:pt x="17975" y="14770"/>
                </a:lnTo>
                <a:cubicBezTo>
                  <a:pt x="17976" y="14770"/>
                  <a:pt x="17976" y="14770"/>
                  <a:pt x="17976" y="14769"/>
                </a:cubicBezTo>
                <a:lnTo>
                  <a:pt x="17983" y="14748"/>
                </a:lnTo>
                <a:lnTo>
                  <a:pt x="17990" y="14733"/>
                </a:lnTo>
                <a:lnTo>
                  <a:pt x="18001" y="14721"/>
                </a:lnTo>
                <a:lnTo>
                  <a:pt x="18010" y="14714"/>
                </a:lnTo>
                <a:lnTo>
                  <a:pt x="18018" y="14713"/>
                </a:lnTo>
                <a:lnTo>
                  <a:pt x="18022" y="14718"/>
                </a:lnTo>
                <a:lnTo>
                  <a:pt x="18038" y="14744"/>
                </a:lnTo>
                <a:cubicBezTo>
                  <a:pt x="18038" y="14745"/>
                  <a:pt x="18039" y="14745"/>
                  <a:pt x="18040" y="14746"/>
                </a:cubicBezTo>
                <a:lnTo>
                  <a:pt x="18050" y="14754"/>
                </a:lnTo>
                <a:lnTo>
                  <a:pt x="18053" y="14757"/>
                </a:lnTo>
                <a:lnTo>
                  <a:pt x="18056" y="14768"/>
                </a:lnTo>
                <a:cubicBezTo>
                  <a:pt x="18057" y="14768"/>
                  <a:pt x="18057" y="14769"/>
                  <a:pt x="18058" y="14769"/>
                </a:cubicBezTo>
                <a:lnTo>
                  <a:pt x="18060" y="14772"/>
                </a:lnTo>
                <a:cubicBezTo>
                  <a:pt x="18060" y="14773"/>
                  <a:pt x="18061" y="14774"/>
                  <a:pt x="18062" y="14775"/>
                </a:cubicBezTo>
                <a:lnTo>
                  <a:pt x="18066" y="14776"/>
                </a:lnTo>
                <a:lnTo>
                  <a:pt x="18068" y="14778"/>
                </a:lnTo>
                <a:lnTo>
                  <a:pt x="18079" y="14794"/>
                </a:lnTo>
                <a:lnTo>
                  <a:pt x="18084" y="14803"/>
                </a:lnTo>
                <a:cubicBezTo>
                  <a:pt x="18084" y="14804"/>
                  <a:pt x="18085" y="14804"/>
                  <a:pt x="18085" y="14805"/>
                </a:cubicBezTo>
                <a:lnTo>
                  <a:pt x="18094" y="14815"/>
                </a:lnTo>
                <a:lnTo>
                  <a:pt x="18104" y="14834"/>
                </a:lnTo>
                <a:cubicBezTo>
                  <a:pt x="18104" y="14834"/>
                  <a:pt x="18104" y="14835"/>
                  <a:pt x="18105" y="14836"/>
                </a:cubicBezTo>
                <a:lnTo>
                  <a:pt x="18114" y="14846"/>
                </a:lnTo>
                <a:lnTo>
                  <a:pt x="18118" y="14864"/>
                </a:lnTo>
                <a:cubicBezTo>
                  <a:pt x="18118" y="14865"/>
                  <a:pt x="18118" y="14865"/>
                  <a:pt x="18119" y="14865"/>
                </a:cubicBezTo>
                <a:lnTo>
                  <a:pt x="18122" y="14872"/>
                </a:lnTo>
                <a:lnTo>
                  <a:pt x="18134" y="14884"/>
                </a:lnTo>
                <a:lnTo>
                  <a:pt x="18139" y="14895"/>
                </a:lnTo>
                <a:lnTo>
                  <a:pt x="18141" y="14908"/>
                </a:lnTo>
                <a:lnTo>
                  <a:pt x="18143" y="14923"/>
                </a:lnTo>
                <a:lnTo>
                  <a:pt x="18150" y="14953"/>
                </a:lnTo>
                <a:lnTo>
                  <a:pt x="18153" y="14959"/>
                </a:lnTo>
                <a:lnTo>
                  <a:pt x="18157" y="14963"/>
                </a:lnTo>
                <a:lnTo>
                  <a:pt x="18166" y="14973"/>
                </a:lnTo>
                <a:lnTo>
                  <a:pt x="18169" y="14983"/>
                </a:lnTo>
                <a:lnTo>
                  <a:pt x="18171" y="14992"/>
                </a:lnTo>
                <a:cubicBezTo>
                  <a:pt x="18171" y="14993"/>
                  <a:pt x="18172" y="14994"/>
                  <a:pt x="18172" y="14994"/>
                </a:cubicBezTo>
                <a:lnTo>
                  <a:pt x="18175" y="15001"/>
                </a:lnTo>
                <a:cubicBezTo>
                  <a:pt x="18176" y="15003"/>
                  <a:pt x="18177" y="15005"/>
                  <a:pt x="18179" y="15005"/>
                </a:cubicBezTo>
                <a:lnTo>
                  <a:pt x="18188" y="15006"/>
                </a:lnTo>
                <a:cubicBezTo>
                  <a:pt x="18188" y="15006"/>
                  <a:pt x="18189" y="15006"/>
                  <a:pt x="18189" y="15006"/>
                </a:cubicBezTo>
                <a:lnTo>
                  <a:pt x="18194" y="15005"/>
                </a:lnTo>
                <a:lnTo>
                  <a:pt x="18207" y="15019"/>
                </a:lnTo>
                <a:lnTo>
                  <a:pt x="18221" y="15031"/>
                </a:lnTo>
                <a:cubicBezTo>
                  <a:pt x="18222" y="15031"/>
                  <a:pt x="18222" y="15031"/>
                  <a:pt x="18223" y="15031"/>
                </a:cubicBezTo>
                <a:lnTo>
                  <a:pt x="18226" y="15032"/>
                </a:lnTo>
                <a:cubicBezTo>
                  <a:pt x="18227" y="15033"/>
                  <a:pt x="18228" y="15032"/>
                  <a:pt x="18230" y="15031"/>
                </a:cubicBezTo>
                <a:lnTo>
                  <a:pt x="18233" y="15029"/>
                </a:lnTo>
                <a:cubicBezTo>
                  <a:pt x="18233" y="15028"/>
                  <a:pt x="18234" y="15028"/>
                  <a:pt x="18234" y="15027"/>
                </a:cubicBezTo>
                <a:lnTo>
                  <a:pt x="18239" y="15018"/>
                </a:lnTo>
                <a:lnTo>
                  <a:pt x="18242" y="15015"/>
                </a:lnTo>
                <a:lnTo>
                  <a:pt x="18292" y="14989"/>
                </a:lnTo>
                <a:lnTo>
                  <a:pt x="18318" y="14971"/>
                </a:lnTo>
                <a:cubicBezTo>
                  <a:pt x="18318" y="14970"/>
                  <a:pt x="18319" y="14970"/>
                  <a:pt x="18319" y="14969"/>
                </a:cubicBezTo>
                <a:lnTo>
                  <a:pt x="18339" y="14939"/>
                </a:lnTo>
                <a:lnTo>
                  <a:pt x="18343" y="14930"/>
                </a:lnTo>
                <a:lnTo>
                  <a:pt x="18345" y="14925"/>
                </a:lnTo>
                <a:cubicBezTo>
                  <a:pt x="18345" y="14924"/>
                  <a:pt x="18346" y="14923"/>
                  <a:pt x="18346" y="14922"/>
                </a:cubicBezTo>
                <a:lnTo>
                  <a:pt x="18346" y="14916"/>
                </a:lnTo>
                <a:lnTo>
                  <a:pt x="18343" y="14895"/>
                </a:lnTo>
                <a:lnTo>
                  <a:pt x="18341" y="14887"/>
                </a:lnTo>
                <a:cubicBezTo>
                  <a:pt x="18341" y="14887"/>
                  <a:pt x="18340" y="14886"/>
                  <a:pt x="18339" y="14886"/>
                </a:cubicBezTo>
                <a:lnTo>
                  <a:pt x="18336" y="14880"/>
                </a:lnTo>
                <a:cubicBezTo>
                  <a:pt x="18336" y="14879"/>
                  <a:pt x="18335" y="14878"/>
                  <a:pt x="18334" y="14878"/>
                </a:cubicBezTo>
                <a:lnTo>
                  <a:pt x="18320" y="14872"/>
                </a:lnTo>
                <a:lnTo>
                  <a:pt x="18320" y="14865"/>
                </a:lnTo>
                <a:lnTo>
                  <a:pt x="18322" y="14847"/>
                </a:lnTo>
                <a:cubicBezTo>
                  <a:pt x="18322" y="14846"/>
                  <a:pt x="18322" y="14845"/>
                  <a:pt x="18322" y="14844"/>
                </a:cubicBezTo>
                <a:lnTo>
                  <a:pt x="18317" y="14824"/>
                </a:lnTo>
                <a:lnTo>
                  <a:pt x="18306" y="14799"/>
                </a:lnTo>
                <a:lnTo>
                  <a:pt x="18299" y="14765"/>
                </a:lnTo>
                <a:lnTo>
                  <a:pt x="18293" y="14695"/>
                </a:lnTo>
                <a:lnTo>
                  <a:pt x="18294" y="14658"/>
                </a:lnTo>
                <a:lnTo>
                  <a:pt x="18292" y="14643"/>
                </a:lnTo>
                <a:cubicBezTo>
                  <a:pt x="18292" y="14642"/>
                  <a:pt x="18292" y="14641"/>
                  <a:pt x="18292" y="14640"/>
                </a:cubicBezTo>
                <a:lnTo>
                  <a:pt x="18285" y="14629"/>
                </a:lnTo>
                <a:cubicBezTo>
                  <a:pt x="18285" y="14628"/>
                  <a:pt x="18284" y="14627"/>
                  <a:pt x="18282" y="14627"/>
                </a:cubicBezTo>
                <a:lnTo>
                  <a:pt x="18270" y="14624"/>
                </a:lnTo>
                <a:lnTo>
                  <a:pt x="18267" y="14621"/>
                </a:lnTo>
                <a:lnTo>
                  <a:pt x="18267" y="14617"/>
                </a:lnTo>
                <a:lnTo>
                  <a:pt x="18268" y="14615"/>
                </a:lnTo>
                <a:lnTo>
                  <a:pt x="18270" y="14616"/>
                </a:lnTo>
                <a:lnTo>
                  <a:pt x="18301" y="14641"/>
                </a:lnTo>
                <a:cubicBezTo>
                  <a:pt x="18302" y="14641"/>
                  <a:pt x="18303" y="14641"/>
                  <a:pt x="18303" y="14641"/>
                </a:cubicBezTo>
                <a:lnTo>
                  <a:pt x="18315" y="14645"/>
                </a:lnTo>
                <a:cubicBezTo>
                  <a:pt x="18315" y="14645"/>
                  <a:pt x="18316" y="14645"/>
                  <a:pt x="18317" y="14645"/>
                </a:cubicBezTo>
                <a:lnTo>
                  <a:pt x="18328" y="14642"/>
                </a:lnTo>
                <a:cubicBezTo>
                  <a:pt x="18329" y="14642"/>
                  <a:pt x="18329" y="14641"/>
                  <a:pt x="18330" y="14641"/>
                </a:cubicBezTo>
                <a:lnTo>
                  <a:pt x="18376" y="14597"/>
                </a:lnTo>
                <a:cubicBezTo>
                  <a:pt x="18376" y="14597"/>
                  <a:pt x="18376" y="14597"/>
                  <a:pt x="18376" y="14596"/>
                </a:cubicBezTo>
                <a:lnTo>
                  <a:pt x="18398" y="14560"/>
                </a:lnTo>
                <a:lnTo>
                  <a:pt x="18408" y="14548"/>
                </a:lnTo>
                <a:lnTo>
                  <a:pt x="18442" y="14538"/>
                </a:lnTo>
                <a:lnTo>
                  <a:pt x="18463" y="14526"/>
                </a:lnTo>
                <a:cubicBezTo>
                  <a:pt x="18464" y="14525"/>
                  <a:pt x="18465" y="14525"/>
                  <a:pt x="18465" y="14525"/>
                </a:cubicBezTo>
                <a:lnTo>
                  <a:pt x="18475" y="14514"/>
                </a:lnTo>
                <a:cubicBezTo>
                  <a:pt x="18475" y="14514"/>
                  <a:pt x="18476" y="14512"/>
                  <a:pt x="18476" y="14511"/>
                </a:cubicBezTo>
                <a:lnTo>
                  <a:pt x="18480" y="14494"/>
                </a:lnTo>
                <a:cubicBezTo>
                  <a:pt x="18480" y="14493"/>
                  <a:pt x="18480" y="14491"/>
                  <a:pt x="18480" y="14490"/>
                </a:cubicBezTo>
                <a:lnTo>
                  <a:pt x="18475" y="14474"/>
                </a:lnTo>
                <a:cubicBezTo>
                  <a:pt x="18475" y="14473"/>
                  <a:pt x="18475" y="14473"/>
                  <a:pt x="18475" y="14472"/>
                </a:cubicBezTo>
                <a:lnTo>
                  <a:pt x="18466" y="14460"/>
                </a:lnTo>
                <a:lnTo>
                  <a:pt x="18461" y="14450"/>
                </a:lnTo>
                <a:lnTo>
                  <a:pt x="18464" y="14439"/>
                </a:lnTo>
                <a:lnTo>
                  <a:pt x="18470" y="14425"/>
                </a:lnTo>
                <a:lnTo>
                  <a:pt x="18472" y="14416"/>
                </a:lnTo>
                <a:lnTo>
                  <a:pt x="18474" y="14401"/>
                </a:lnTo>
                <a:lnTo>
                  <a:pt x="18476" y="14392"/>
                </a:lnTo>
                <a:lnTo>
                  <a:pt x="18479" y="14385"/>
                </a:lnTo>
                <a:lnTo>
                  <a:pt x="18481" y="14382"/>
                </a:lnTo>
                <a:lnTo>
                  <a:pt x="18484" y="14381"/>
                </a:lnTo>
                <a:lnTo>
                  <a:pt x="18502" y="14388"/>
                </a:lnTo>
                <a:cubicBezTo>
                  <a:pt x="18503" y="14388"/>
                  <a:pt x="18503" y="14388"/>
                  <a:pt x="18504" y="14388"/>
                </a:cubicBezTo>
                <a:lnTo>
                  <a:pt x="18564" y="14387"/>
                </a:lnTo>
                <a:cubicBezTo>
                  <a:pt x="18565" y="14387"/>
                  <a:pt x="18566" y="14387"/>
                  <a:pt x="18567" y="14387"/>
                </a:cubicBezTo>
                <a:lnTo>
                  <a:pt x="18571" y="14382"/>
                </a:lnTo>
                <a:cubicBezTo>
                  <a:pt x="18572" y="14382"/>
                  <a:pt x="18572" y="14381"/>
                  <a:pt x="18572" y="14381"/>
                </a:cubicBezTo>
                <a:lnTo>
                  <a:pt x="18583" y="14361"/>
                </a:lnTo>
                <a:lnTo>
                  <a:pt x="18619" y="14322"/>
                </a:lnTo>
                <a:lnTo>
                  <a:pt x="18628" y="14316"/>
                </a:lnTo>
                <a:lnTo>
                  <a:pt x="18672" y="14305"/>
                </a:lnTo>
                <a:cubicBezTo>
                  <a:pt x="18672" y="14305"/>
                  <a:pt x="18673" y="14304"/>
                  <a:pt x="18673" y="14304"/>
                </a:cubicBezTo>
                <a:lnTo>
                  <a:pt x="18702" y="14285"/>
                </a:lnTo>
                <a:cubicBezTo>
                  <a:pt x="18703" y="14284"/>
                  <a:pt x="18703" y="14284"/>
                  <a:pt x="18704" y="14284"/>
                </a:cubicBezTo>
                <a:lnTo>
                  <a:pt x="18708" y="14279"/>
                </a:lnTo>
                <a:cubicBezTo>
                  <a:pt x="18709" y="14278"/>
                  <a:pt x="18709" y="14277"/>
                  <a:pt x="18709" y="14276"/>
                </a:cubicBezTo>
                <a:lnTo>
                  <a:pt x="18711" y="14272"/>
                </a:lnTo>
                <a:cubicBezTo>
                  <a:pt x="18711" y="14271"/>
                  <a:pt x="18711" y="14270"/>
                  <a:pt x="18711" y="14269"/>
                </a:cubicBezTo>
                <a:lnTo>
                  <a:pt x="18711" y="14261"/>
                </a:lnTo>
                <a:lnTo>
                  <a:pt x="18709" y="14253"/>
                </a:lnTo>
                <a:lnTo>
                  <a:pt x="18709" y="14246"/>
                </a:lnTo>
                <a:lnTo>
                  <a:pt x="18712" y="14242"/>
                </a:lnTo>
                <a:cubicBezTo>
                  <a:pt x="18712" y="14241"/>
                  <a:pt x="18713" y="14241"/>
                  <a:pt x="18713" y="14241"/>
                </a:cubicBezTo>
                <a:lnTo>
                  <a:pt x="18717" y="14236"/>
                </a:lnTo>
                <a:cubicBezTo>
                  <a:pt x="18718" y="14234"/>
                  <a:pt x="18719" y="14231"/>
                  <a:pt x="18718" y="14229"/>
                </a:cubicBezTo>
                <a:lnTo>
                  <a:pt x="18716" y="14226"/>
                </a:lnTo>
                <a:lnTo>
                  <a:pt x="18729" y="14225"/>
                </a:lnTo>
                <a:cubicBezTo>
                  <a:pt x="18730" y="14225"/>
                  <a:pt x="18730" y="14225"/>
                  <a:pt x="18730" y="14225"/>
                </a:cubicBezTo>
                <a:lnTo>
                  <a:pt x="18735" y="14222"/>
                </a:lnTo>
                <a:cubicBezTo>
                  <a:pt x="18736" y="14222"/>
                  <a:pt x="18736" y="14221"/>
                  <a:pt x="18737" y="14221"/>
                </a:cubicBezTo>
                <a:lnTo>
                  <a:pt x="18740" y="14216"/>
                </a:lnTo>
                <a:cubicBezTo>
                  <a:pt x="18741" y="14215"/>
                  <a:pt x="18741" y="14214"/>
                  <a:pt x="18742" y="14213"/>
                </a:cubicBezTo>
                <a:lnTo>
                  <a:pt x="18742" y="14209"/>
                </a:lnTo>
                <a:lnTo>
                  <a:pt x="18746" y="14208"/>
                </a:lnTo>
                <a:lnTo>
                  <a:pt x="18750" y="14205"/>
                </a:lnTo>
                <a:cubicBezTo>
                  <a:pt x="18751" y="14205"/>
                  <a:pt x="18753" y="14204"/>
                  <a:pt x="18753" y="14203"/>
                </a:cubicBezTo>
                <a:lnTo>
                  <a:pt x="18755" y="14197"/>
                </a:lnTo>
                <a:cubicBezTo>
                  <a:pt x="18755" y="14196"/>
                  <a:pt x="18756" y="14196"/>
                  <a:pt x="18756" y="14195"/>
                </a:cubicBezTo>
                <a:lnTo>
                  <a:pt x="18757" y="14182"/>
                </a:lnTo>
                <a:lnTo>
                  <a:pt x="18754" y="14154"/>
                </a:lnTo>
                <a:lnTo>
                  <a:pt x="18755" y="14149"/>
                </a:lnTo>
                <a:lnTo>
                  <a:pt x="18758" y="14145"/>
                </a:lnTo>
                <a:lnTo>
                  <a:pt x="18761" y="14144"/>
                </a:lnTo>
                <a:cubicBezTo>
                  <a:pt x="18762" y="14144"/>
                  <a:pt x="18762" y="14144"/>
                  <a:pt x="18763" y="14143"/>
                </a:cubicBezTo>
                <a:lnTo>
                  <a:pt x="18766" y="14139"/>
                </a:lnTo>
                <a:cubicBezTo>
                  <a:pt x="18767" y="14138"/>
                  <a:pt x="18768" y="14136"/>
                  <a:pt x="18768" y="14134"/>
                </a:cubicBezTo>
                <a:lnTo>
                  <a:pt x="18768" y="14122"/>
                </a:lnTo>
                <a:lnTo>
                  <a:pt x="18768" y="14118"/>
                </a:lnTo>
                <a:lnTo>
                  <a:pt x="18775" y="14125"/>
                </a:lnTo>
                <a:cubicBezTo>
                  <a:pt x="18776" y="14126"/>
                  <a:pt x="18777" y="14126"/>
                  <a:pt x="18779" y="14126"/>
                </a:cubicBezTo>
                <a:lnTo>
                  <a:pt x="18784" y="14126"/>
                </a:lnTo>
                <a:lnTo>
                  <a:pt x="18779" y="14137"/>
                </a:lnTo>
                <a:cubicBezTo>
                  <a:pt x="18778" y="14140"/>
                  <a:pt x="18778" y="14143"/>
                  <a:pt x="18780" y="14145"/>
                </a:cubicBezTo>
                <a:lnTo>
                  <a:pt x="18783" y="14149"/>
                </a:lnTo>
                <a:cubicBezTo>
                  <a:pt x="18784" y="14150"/>
                  <a:pt x="18785" y="14151"/>
                  <a:pt x="18786" y="14151"/>
                </a:cubicBezTo>
                <a:lnTo>
                  <a:pt x="18792" y="14152"/>
                </a:lnTo>
                <a:cubicBezTo>
                  <a:pt x="18793" y="14152"/>
                  <a:pt x="18793" y="14152"/>
                  <a:pt x="18794" y="14152"/>
                </a:cubicBezTo>
                <a:lnTo>
                  <a:pt x="18799" y="14151"/>
                </a:lnTo>
                <a:cubicBezTo>
                  <a:pt x="18800" y="14151"/>
                  <a:pt x="18800" y="14151"/>
                  <a:pt x="18801" y="14150"/>
                </a:cubicBezTo>
                <a:lnTo>
                  <a:pt x="18812" y="14145"/>
                </a:lnTo>
                <a:cubicBezTo>
                  <a:pt x="18812" y="14144"/>
                  <a:pt x="18813" y="14144"/>
                  <a:pt x="18813" y="14143"/>
                </a:cubicBezTo>
                <a:lnTo>
                  <a:pt x="18820" y="14133"/>
                </a:lnTo>
                <a:cubicBezTo>
                  <a:pt x="18821" y="14132"/>
                  <a:pt x="18822" y="14131"/>
                  <a:pt x="18822" y="14130"/>
                </a:cubicBezTo>
                <a:lnTo>
                  <a:pt x="18822" y="14115"/>
                </a:lnTo>
                <a:cubicBezTo>
                  <a:pt x="18822" y="14115"/>
                  <a:pt x="18823" y="14113"/>
                  <a:pt x="18822" y="14112"/>
                </a:cubicBezTo>
                <a:lnTo>
                  <a:pt x="18811" y="14071"/>
                </a:lnTo>
                <a:lnTo>
                  <a:pt x="18810" y="14057"/>
                </a:lnTo>
                <a:lnTo>
                  <a:pt x="18813" y="14053"/>
                </a:lnTo>
                <a:lnTo>
                  <a:pt x="18822" y="14056"/>
                </a:lnTo>
                <a:lnTo>
                  <a:pt x="18829" y="14063"/>
                </a:lnTo>
                <a:lnTo>
                  <a:pt x="18832" y="14069"/>
                </a:lnTo>
                <a:lnTo>
                  <a:pt x="18836" y="14077"/>
                </a:lnTo>
                <a:lnTo>
                  <a:pt x="18839" y="14086"/>
                </a:lnTo>
                <a:cubicBezTo>
                  <a:pt x="18840" y="14088"/>
                  <a:pt x="18841" y="14088"/>
                  <a:pt x="18842" y="14089"/>
                </a:cubicBezTo>
                <a:lnTo>
                  <a:pt x="18848" y="14093"/>
                </a:lnTo>
                <a:cubicBezTo>
                  <a:pt x="18848" y="14093"/>
                  <a:pt x="18849" y="14094"/>
                  <a:pt x="18850" y="14094"/>
                </a:cubicBezTo>
                <a:lnTo>
                  <a:pt x="18911" y="14098"/>
                </a:lnTo>
                <a:cubicBezTo>
                  <a:pt x="18911" y="14099"/>
                  <a:pt x="18912" y="14099"/>
                  <a:pt x="18913" y="14098"/>
                </a:cubicBezTo>
                <a:lnTo>
                  <a:pt x="18919" y="14096"/>
                </a:lnTo>
                <a:lnTo>
                  <a:pt x="18923" y="14092"/>
                </a:lnTo>
                <a:lnTo>
                  <a:pt x="18926" y="14091"/>
                </a:lnTo>
                <a:lnTo>
                  <a:pt x="18928" y="14092"/>
                </a:lnTo>
                <a:lnTo>
                  <a:pt x="18934" y="14106"/>
                </a:lnTo>
                <a:lnTo>
                  <a:pt x="18937" y="14111"/>
                </a:lnTo>
                <a:cubicBezTo>
                  <a:pt x="18938" y="14111"/>
                  <a:pt x="18938" y="14112"/>
                  <a:pt x="18938" y="14112"/>
                </a:cubicBezTo>
                <a:lnTo>
                  <a:pt x="18943" y="14115"/>
                </a:lnTo>
                <a:cubicBezTo>
                  <a:pt x="18944" y="14115"/>
                  <a:pt x="18945" y="14115"/>
                  <a:pt x="18945" y="14115"/>
                </a:cubicBezTo>
                <a:lnTo>
                  <a:pt x="18956" y="14115"/>
                </a:lnTo>
                <a:lnTo>
                  <a:pt x="18957" y="14117"/>
                </a:lnTo>
                <a:lnTo>
                  <a:pt x="18959" y="14124"/>
                </a:lnTo>
                <a:lnTo>
                  <a:pt x="18959" y="14133"/>
                </a:lnTo>
                <a:lnTo>
                  <a:pt x="18957" y="14139"/>
                </a:lnTo>
                <a:lnTo>
                  <a:pt x="18955" y="14142"/>
                </a:lnTo>
                <a:lnTo>
                  <a:pt x="18952" y="14145"/>
                </a:lnTo>
                <a:lnTo>
                  <a:pt x="18928" y="14150"/>
                </a:lnTo>
                <a:cubicBezTo>
                  <a:pt x="18927" y="14151"/>
                  <a:pt x="18925" y="14152"/>
                  <a:pt x="18924" y="14154"/>
                </a:cubicBezTo>
                <a:lnTo>
                  <a:pt x="18923" y="14158"/>
                </a:lnTo>
                <a:cubicBezTo>
                  <a:pt x="18923" y="14160"/>
                  <a:pt x="18923" y="14162"/>
                  <a:pt x="18923" y="14163"/>
                </a:cubicBezTo>
                <a:lnTo>
                  <a:pt x="18926" y="14171"/>
                </a:lnTo>
                <a:lnTo>
                  <a:pt x="18930" y="14179"/>
                </a:lnTo>
                <a:lnTo>
                  <a:pt x="18932" y="14185"/>
                </a:lnTo>
                <a:cubicBezTo>
                  <a:pt x="18932" y="14186"/>
                  <a:pt x="18933" y="14187"/>
                  <a:pt x="18933" y="14187"/>
                </a:cubicBezTo>
                <a:lnTo>
                  <a:pt x="18941" y="14198"/>
                </a:lnTo>
                <a:cubicBezTo>
                  <a:pt x="18942" y="14199"/>
                  <a:pt x="18943" y="14199"/>
                  <a:pt x="18944" y="14200"/>
                </a:cubicBezTo>
                <a:lnTo>
                  <a:pt x="18963" y="14202"/>
                </a:lnTo>
                <a:cubicBezTo>
                  <a:pt x="18964" y="14202"/>
                  <a:pt x="18964" y="14202"/>
                  <a:pt x="18964" y="14202"/>
                </a:cubicBezTo>
                <a:lnTo>
                  <a:pt x="18985" y="14198"/>
                </a:lnTo>
                <a:cubicBezTo>
                  <a:pt x="18985" y="14198"/>
                  <a:pt x="18986" y="14198"/>
                  <a:pt x="18987" y="14197"/>
                </a:cubicBezTo>
                <a:lnTo>
                  <a:pt x="19000" y="14188"/>
                </a:lnTo>
                <a:cubicBezTo>
                  <a:pt x="19001" y="14188"/>
                  <a:pt x="19001" y="14188"/>
                  <a:pt x="19001" y="14187"/>
                </a:cubicBezTo>
                <a:lnTo>
                  <a:pt x="19006" y="14178"/>
                </a:lnTo>
                <a:lnTo>
                  <a:pt x="19009" y="14170"/>
                </a:lnTo>
                <a:lnTo>
                  <a:pt x="19011" y="14168"/>
                </a:lnTo>
                <a:lnTo>
                  <a:pt x="19013" y="14168"/>
                </a:lnTo>
                <a:lnTo>
                  <a:pt x="19018" y="14170"/>
                </a:lnTo>
                <a:lnTo>
                  <a:pt x="19019" y="14172"/>
                </a:lnTo>
                <a:lnTo>
                  <a:pt x="19020" y="14189"/>
                </a:lnTo>
                <a:cubicBezTo>
                  <a:pt x="19020" y="14190"/>
                  <a:pt x="19020" y="14191"/>
                  <a:pt x="19020" y="14192"/>
                </a:cubicBezTo>
                <a:lnTo>
                  <a:pt x="19026" y="14207"/>
                </a:lnTo>
                <a:cubicBezTo>
                  <a:pt x="19027" y="14209"/>
                  <a:pt x="19029" y="14211"/>
                  <a:pt x="19031" y="14210"/>
                </a:cubicBezTo>
                <a:lnTo>
                  <a:pt x="19042" y="14209"/>
                </a:lnTo>
                <a:cubicBezTo>
                  <a:pt x="19043" y="14208"/>
                  <a:pt x="19044" y="14208"/>
                  <a:pt x="19044" y="14208"/>
                </a:cubicBezTo>
                <a:lnTo>
                  <a:pt x="19058" y="14197"/>
                </a:lnTo>
                <a:lnTo>
                  <a:pt x="19067" y="14187"/>
                </a:lnTo>
                <a:cubicBezTo>
                  <a:pt x="19068" y="14186"/>
                  <a:pt x="19069" y="14185"/>
                  <a:pt x="19069" y="14183"/>
                </a:cubicBezTo>
                <a:lnTo>
                  <a:pt x="19069" y="14164"/>
                </a:lnTo>
                <a:cubicBezTo>
                  <a:pt x="19069" y="14163"/>
                  <a:pt x="19069" y="14163"/>
                  <a:pt x="19069" y="14162"/>
                </a:cubicBezTo>
                <a:lnTo>
                  <a:pt x="19065" y="14146"/>
                </a:lnTo>
                <a:lnTo>
                  <a:pt x="19065" y="14133"/>
                </a:lnTo>
                <a:lnTo>
                  <a:pt x="19078" y="14115"/>
                </a:lnTo>
                <a:lnTo>
                  <a:pt x="19085" y="14101"/>
                </a:lnTo>
                <a:lnTo>
                  <a:pt x="19089" y="14096"/>
                </a:lnTo>
                <a:lnTo>
                  <a:pt x="19093" y="14094"/>
                </a:lnTo>
                <a:lnTo>
                  <a:pt x="19098" y="14094"/>
                </a:lnTo>
                <a:lnTo>
                  <a:pt x="19104" y="14097"/>
                </a:lnTo>
                <a:lnTo>
                  <a:pt x="19112" y="14103"/>
                </a:lnTo>
                <a:lnTo>
                  <a:pt x="19119" y="14107"/>
                </a:lnTo>
                <a:lnTo>
                  <a:pt x="19128" y="14107"/>
                </a:lnTo>
                <a:lnTo>
                  <a:pt x="19135" y="14107"/>
                </a:lnTo>
                <a:cubicBezTo>
                  <a:pt x="19136" y="14107"/>
                  <a:pt x="19136" y="14107"/>
                  <a:pt x="19136" y="14107"/>
                </a:cubicBezTo>
                <a:lnTo>
                  <a:pt x="19143" y="14104"/>
                </a:lnTo>
                <a:cubicBezTo>
                  <a:pt x="19143" y="14104"/>
                  <a:pt x="19144" y="14103"/>
                  <a:pt x="19145" y="14103"/>
                </a:cubicBezTo>
                <a:lnTo>
                  <a:pt x="19150" y="14097"/>
                </a:lnTo>
                <a:cubicBezTo>
                  <a:pt x="19150" y="14096"/>
                  <a:pt x="19151" y="14095"/>
                  <a:pt x="19151" y="14094"/>
                </a:cubicBezTo>
                <a:lnTo>
                  <a:pt x="19156" y="14079"/>
                </a:lnTo>
                <a:lnTo>
                  <a:pt x="19159" y="14073"/>
                </a:lnTo>
                <a:lnTo>
                  <a:pt x="19163" y="14070"/>
                </a:lnTo>
                <a:lnTo>
                  <a:pt x="19176" y="14072"/>
                </a:lnTo>
                <a:lnTo>
                  <a:pt x="19183" y="14071"/>
                </a:lnTo>
                <a:cubicBezTo>
                  <a:pt x="19184" y="14071"/>
                  <a:pt x="19185" y="14070"/>
                  <a:pt x="19186" y="14069"/>
                </a:cubicBezTo>
                <a:lnTo>
                  <a:pt x="19192" y="14064"/>
                </a:lnTo>
                <a:cubicBezTo>
                  <a:pt x="19192" y="14063"/>
                  <a:pt x="19193" y="14062"/>
                  <a:pt x="19193" y="14060"/>
                </a:cubicBezTo>
                <a:lnTo>
                  <a:pt x="19196" y="14047"/>
                </a:lnTo>
                <a:lnTo>
                  <a:pt x="19198" y="14048"/>
                </a:lnTo>
                <a:lnTo>
                  <a:pt x="19201" y="14063"/>
                </a:lnTo>
                <a:lnTo>
                  <a:pt x="19204" y="14083"/>
                </a:lnTo>
                <a:lnTo>
                  <a:pt x="19208" y="14100"/>
                </a:lnTo>
                <a:lnTo>
                  <a:pt x="19225" y="14140"/>
                </a:lnTo>
                <a:lnTo>
                  <a:pt x="19232" y="14174"/>
                </a:lnTo>
                <a:lnTo>
                  <a:pt x="19233" y="14179"/>
                </a:lnTo>
                <a:lnTo>
                  <a:pt x="19241" y="14195"/>
                </a:lnTo>
                <a:lnTo>
                  <a:pt x="19247" y="14201"/>
                </a:lnTo>
                <a:lnTo>
                  <a:pt x="19253" y="14206"/>
                </a:lnTo>
                <a:lnTo>
                  <a:pt x="19255" y="14207"/>
                </a:lnTo>
                <a:cubicBezTo>
                  <a:pt x="19257" y="14208"/>
                  <a:pt x="19258" y="14207"/>
                  <a:pt x="19259" y="14206"/>
                </a:cubicBezTo>
                <a:lnTo>
                  <a:pt x="19263" y="14202"/>
                </a:lnTo>
                <a:lnTo>
                  <a:pt x="19280" y="14204"/>
                </a:lnTo>
                <a:lnTo>
                  <a:pt x="19280" y="14204"/>
                </a:lnTo>
                <a:cubicBezTo>
                  <a:pt x="19281" y="14206"/>
                  <a:pt x="19282" y="14207"/>
                  <a:pt x="19284" y="14208"/>
                </a:cubicBezTo>
                <a:cubicBezTo>
                  <a:pt x="19285" y="14208"/>
                  <a:pt x="19287" y="14209"/>
                  <a:pt x="19288" y="14208"/>
                </a:cubicBezTo>
                <a:lnTo>
                  <a:pt x="19291" y="14205"/>
                </a:lnTo>
                <a:cubicBezTo>
                  <a:pt x="19291" y="14205"/>
                  <a:pt x="19291" y="14205"/>
                  <a:pt x="19292" y="14204"/>
                </a:cubicBezTo>
                <a:lnTo>
                  <a:pt x="19296" y="14199"/>
                </a:lnTo>
                <a:lnTo>
                  <a:pt x="19297" y="14196"/>
                </a:lnTo>
                <a:lnTo>
                  <a:pt x="19298" y="14194"/>
                </a:lnTo>
                <a:lnTo>
                  <a:pt x="19305" y="14192"/>
                </a:lnTo>
                <a:cubicBezTo>
                  <a:pt x="19306" y="14192"/>
                  <a:pt x="19307" y="14191"/>
                  <a:pt x="19308" y="14191"/>
                </a:cubicBezTo>
                <a:lnTo>
                  <a:pt x="19310" y="14189"/>
                </a:lnTo>
                <a:cubicBezTo>
                  <a:pt x="19310" y="14188"/>
                  <a:pt x="19311" y="14187"/>
                  <a:pt x="19311" y="14186"/>
                </a:cubicBezTo>
                <a:lnTo>
                  <a:pt x="19313" y="14182"/>
                </a:lnTo>
                <a:lnTo>
                  <a:pt x="19317" y="14188"/>
                </a:lnTo>
                <a:cubicBezTo>
                  <a:pt x="19318" y="14189"/>
                  <a:pt x="19318" y="14189"/>
                  <a:pt x="19319" y="14189"/>
                </a:cubicBezTo>
                <a:lnTo>
                  <a:pt x="19321" y="14192"/>
                </a:lnTo>
                <a:cubicBezTo>
                  <a:pt x="19322" y="14192"/>
                  <a:pt x="19322" y="14192"/>
                  <a:pt x="19324" y="14192"/>
                </a:cubicBezTo>
                <a:lnTo>
                  <a:pt x="19335" y="14191"/>
                </a:lnTo>
                <a:lnTo>
                  <a:pt x="19334" y="14193"/>
                </a:lnTo>
                <a:cubicBezTo>
                  <a:pt x="19334" y="14195"/>
                  <a:pt x="19334" y="14197"/>
                  <a:pt x="19334" y="14199"/>
                </a:cubicBezTo>
                <a:cubicBezTo>
                  <a:pt x="19335" y="14201"/>
                  <a:pt x="19337" y="14202"/>
                  <a:pt x="19338" y="14202"/>
                </a:cubicBezTo>
                <a:lnTo>
                  <a:pt x="19342" y="14203"/>
                </a:lnTo>
                <a:lnTo>
                  <a:pt x="19348" y="14208"/>
                </a:lnTo>
                <a:cubicBezTo>
                  <a:pt x="19348" y="14208"/>
                  <a:pt x="19349" y="14208"/>
                  <a:pt x="19349" y="14208"/>
                </a:cubicBezTo>
                <a:lnTo>
                  <a:pt x="19353" y="14209"/>
                </a:lnTo>
                <a:cubicBezTo>
                  <a:pt x="19354" y="14210"/>
                  <a:pt x="19355" y="14210"/>
                  <a:pt x="19356" y="14209"/>
                </a:cubicBezTo>
                <a:lnTo>
                  <a:pt x="19360" y="14208"/>
                </a:lnTo>
                <a:cubicBezTo>
                  <a:pt x="19360" y="14207"/>
                  <a:pt x="19361" y="14207"/>
                  <a:pt x="19362" y="14206"/>
                </a:cubicBezTo>
                <a:lnTo>
                  <a:pt x="19371" y="14195"/>
                </a:lnTo>
                <a:lnTo>
                  <a:pt x="19378" y="14191"/>
                </a:lnTo>
                <a:lnTo>
                  <a:pt x="19407" y="14192"/>
                </a:lnTo>
                <a:cubicBezTo>
                  <a:pt x="19408" y="14192"/>
                  <a:pt x="19408" y="14192"/>
                  <a:pt x="19408" y="14192"/>
                </a:cubicBezTo>
                <a:cubicBezTo>
                  <a:pt x="19411" y="14192"/>
                  <a:pt x="19413" y="14189"/>
                  <a:pt x="19413" y="14186"/>
                </a:cubicBezTo>
                <a:cubicBezTo>
                  <a:pt x="19413" y="14185"/>
                  <a:pt x="19412" y="14183"/>
                  <a:pt x="19412" y="14182"/>
                </a:cubicBezTo>
                <a:lnTo>
                  <a:pt x="19411" y="14178"/>
                </a:lnTo>
                <a:lnTo>
                  <a:pt x="19412" y="14178"/>
                </a:lnTo>
                <a:lnTo>
                  <a:pt x="19413" y="14180"/>
                </a:lnTo>
                <a:cubicBezTo>
                  <a:pt x="19413" y="14181"/>
                  <a:pt x="19413" y="14181"/>
                  <a:pt x="19414" y="14182"/>
                </a:cubicBezTo>
                <a:lnTo>
                  <a:pt x="19415" y="14184"/>
                </a:lnTo>
                <a:cubicBezTo>
                  <a:pt x="19415" y="14185"/>
                  <a:pt x="19417" y="14186"/>
                  <a:pt x="19417" y="14187"/>
                </a:cubicBezTo>
                <a:lnTo>
                  <a:pt x="19419" y="14187"/>
                </a:lnTo>
                <a:cubicBezTo>
                  <a:pt x="19421" y="14188"/>
                  <a:pt x="19423" y="14188"/>
                  <a:pt x="19424" y="14187"/>
                </a:cubicBezTo>
                <a:lnTo>
                  <a:pt x="19425" y="14187"/>
                </a:lnTo>
                <a:cubicBezTo>
                  <a:pt x="19426" y="14186"/>
                  <a:pt x="19426" y="14186"/>
                  <a:pt x="19426" y="14186"/>
                </a:cubicBezTo>
                <a:lnTo>
                  <a:pt x="19427" y="14185"/>
                </a:lnTo>
                <a:lnTo>
                  <a:pt x="19444" y="14188"/>
                </a:lnTo>
                <a:cubicBezTo>
                  <a:pt x="19445" y="14188"/>
                  <a:pt x="19445" y="14188"/>
                  <a:pt x="19445" y="14188"/>
                </a:cubicBezTo>
                <a:lnTo>
                  <a:pt x="19449" y="14187"/>
                </a:lnTo>
                <a:cubicBezTo>
                  <a:pt x="19450" y="14187"/>
                  <a:pt x="19451" y="14188"/>
                  <a:pt x="19451" y="14187"/>
                </a:cubicBezTo>
                <a:lnTo>
                  <a:pt x="19454" y="14185"/>
                </a:lnTo>
                <a:lnTo>
                  <a:pt x="19457" y="14187"/>
                </a:lnTo>
                <a:cubicBezTo>
                  <a:pt x="19457" y="14188"/>
                  <a:pt x="19458" y="14188"/>
                  <a:pt x="19459" y="14188"/>
                </a:cubicBezTo>
                <a:lnTo>
                  <a:pt x="19467" y="14192"/>
                </a:lnTo>
                <a:lnTo>
                  <a:pt x="19473" y="14207"/>
                </a:lnTo>
                <a:cubicBezTo>
                  <a:pt x="19474" y="14207"/>
                  <a:pt x="19474" y="14208"/>
                  <a:pt x="19474" y="14209"/>
                </a:cubicBezTo>
                <a:lnTo>
                  <a:pt x="19478" y="14213"/>
                </a:lnTo>
                <a:cubicBezTo>
                  <a:pt x="19478" y="14214"/>
                  <a:pt x="19479" y="14215"/>
                  <a:pt x="19480" y="14215"/>
                </a:cubicBezTo>
                <a:lnTo>
                  <a:pt x="19504" y="14227"/>
                </a:lnTo>
                <a:lnTo>
                  <a:pt x="19513" y="14236"/>
                </a:lnTo>
                <a:lnTo>
                  <a:pt x="19516" y="14239"/>
                </a:lnTo>
                <a:lnTo>
                  <a:pt x="19517" y="14243"/>
                </a:lnTo>
                <a:lnTo>
                  <a:pt x="19509" y="14248"/>
                </a:lnTo>
                <a:cubicBezTo>
                  <a:pt x="19508" y="14249"/>
                  <a:pt x="19507" y="14250"/>
                  <a:pt x="19506" y="14252"/>
                </a:cubicBezTo>
                <a:cubicBezTo>
                  <a:pt x="19506" y="14254"/>
                  <a:pt x="19507" y="14256"/>
                  <a:pt x="19508" y="14258"/>
                </a:cubicBezTo>
                <a:lnTo>
                  <a:pt x="19511" y="14264"/>
                </a:lnTo>
                <a:lnTo>
                  <a:pt x="19511" y="14268"/>
                </a:lnTo>
                <a:lnTo>
                  <a:pt x="19510" y="14277"/>
                </a:lnTo>
                <a:cubicBezTo>
                  <a:pt x="19510" y="14278"/>
                  <a:pt x="19510" y="14279"/>
                  <a:pt x="19510" y="14280"/>
                </a:cubicBezTo>
                <a:lnTo>
                  <a:pt x="19511" y="14288"/>
                </a:lnTo>
                <a:cubicBezTo>
                  <a:pt x="19512" y="14289"/>
                  <a:pt x="19512" y="14290"/>
                  <a:pt x="19513" y="14291"/>
                </a:cubicBezTo>
                <a:lnTo>
                  <a:pt x="19521" y="14301"/>
                </a:lnTo>
                <a:lnTo>
                  <a:pt x="19524" y="14306"/>
                </a:lnTo>
                <a:lnTo>
                  <a:pt x="19525" y="14314"/>
                </a:lnTo>
                <a:cubicBezTo>
                  <a:pt x="19526" y="14315"/>
                  <a:pt x="19526" y="14316"/>
                  <a:pt x="19527" y="14317"/>
                </a:cubicBezTo>
                <a:lnTo>
                  <a:pt x="19532" y="14326"/>
                </a:lnTo>
                <a:cubicBezTo>
                  <a:pt x="19533" y="14327"/>
                  <a:pt x="19534" y="14327"/>
                  <a:pt x="19535" y="14327"/>
                </a:cubicBezTo>
                <a:lnTo>
                  <a:pt x="19581" y="14345"/>
                </a:lnTo>
                <a:cubicBezTo>
                  <a:pt x="19581" y="14346"/>
                  <a:pt x="19582" y="14346"/>
                  <a:pt x="19583" y="14346"/>
                </a:cubicBezTo>
                <a:lnTo>
                  <a:pt x="19595" y="14343"/>
                </a:lnTo>
                <a:lnTo>
                  <a:pt x="19600" y="14344"/>
                </a:lnTo>
                <a:lnTo>
                  <a:pt x="19608" y="14353"/>
                </a:lnTo>
                <a:lnTo>
                  <a:pt x="19612" y="14359"/>
                </a:lnTo>
                <a:lnTo>
                  <a:pt x="19617" y="14375"/>
                </a:lnTo>
                <a:cubicBezTo>
                  <a:pt x="19618" y="14376"/>
                  <a:pt x="19619" y="14378"/>
                  <a:pt x="19620" y="14378"/>
                </a:cubicBezTo>
                <a:lnTo>
                  <a:pt x="19625" y="14382"/>
                </a:lnTo>
                <a:cubicBezTo>
                  <a:pt x="19626" y="14383"/>
                  <a:pt x="19626" y="14383"/>
                  <a:pt x="19627" y="14383"/>
                </a:cubicBezTo>
                <a:lnTo>
                  <a:pt x="19639" y="14386"/>
                </a:lnTo>
                <a:lnTo>
                  <a:pt x="19641" y="14388"/>
                </a:lnTo>
                <a:lnTo>
                  <a:pt x="19643" y="14393"/>
                </a:lnTo>
                <a:lnTo>
                  <a:pt x="19645" y="14414"/>
                </a:lnTo>
                <a:lnTo>
                  <a:pt x="19650" y="14425"/>
                </a:lnTo>
                <a:lnTo>
                  <a:pt x="19650" y="14428"/>
                </a:lnTo>
                <a:lnTo>
                  <a:pt x="19649" y="14436"/>
                </a:lnTo>
                <a:cubicBezTo>
                  <a:pt x="19649" y="14438"/>
                  <a:pt x="19649" y="14439"/>
                  <a:pt x="19650" y="14441"/>
                </a:cubicBezTo>
                <a:lnTo>
                  <a:pt x="19659" y="14454"/>
                </a:lnTo>
                <a:lnTo>
                  <a:pt x="19664" y="14459"/>
                </a:lnTo>
                <a:lnTo>
                  <a:pt x="19673" y="14467"/>
                </a:lnTo>
                <a:lnTo>
                  <a:pt x="19679" y="14478"/>
                </a:lnTo>
                <a:lnTo>
                  <a:pt x="19683" y="14485"/>
                </a:lnTo>
                <a:cubicBezTo>
                  <a:pt x="19683" y="14486"/>
                  <a:pt x="19683" y="14486"/>
                  <a:pt x="19684" y="14487"/>
                </a:cubicBezTo>
                <a:lnTo>
                  <a:pt x="19690" y="14491"/>
                </a:lnTo>
                <a:cubicBezTo>
                  <a:pt x="19691" y="14491"/>
                  <a:pt x="19691" y="14492"/>
                  <a:pt x="19692" y="14493"/>
                </a:cubicBezTo>
                <a:lnTo>
                  <a:pt x="19711" y="14497"/>
                </a:lnTo>
                <a:lnTo>
                  <a:pt x="19718" y="14504"/>
                </a:lnTo>
                <a:lnTo>
                  <a:pt x="19720" y="14506"/>
                </a:lnTo>
                <a:cubicBezTo>
                  <a:pt x="19720" y="14507"/>
                  <a:pt x="19721" y="14507"/>
                  <a:pt x="19721" y="14507"/>
                </a:cubicBezTo>
                <a:lnTo>
                  <a:pt x="19732" y="14510"/>
                </a:lnTo>
                <a:lnTo>
                  <a:pt x="19733" y="14511"/>
                </a:lnTo>
                <a:lnTo>
                  <a:pt x="19735" y="14515"/>
                </a:lnTo>
                <a:lnTo>
                  <a:pt x="19733" y="14522"/>
                </a:lnTo>
                <a:lnTo>
                  <a:pt x="19720" y="14545"/>
                </a:lnTo>
                <a:cubicBezTo>
                  <a:pt x="19719" y="14546"/>
                  <a:pt x="19718" y="14547"/>
                  <a:pt x="19718" y="14548"/>
                </a:cubicBezTo>
                <a:lnTo>
                  <a:pt x="19716" y="14559"/>
                </a:lnTo>
                <a:lnTo>
                  <a:pt x="19716" y="14581"/>
                </a:lnTo>
                <a:lnTo>
                  <a:pt x="19714" y="14590"/>
                </a:lnTo>
                <a:lnTo>
                  <a:pt x="19709" y="14613"/>
                </a:lnTo>
                <a:lnTo>
                  <a:pt x="19707" y="14623"/>
                </a:lnTo>
                <a:cubicBezTo>
                  <a:pt x="19707" y="14623"/>
                  <a:pt x="19707" y="14624"/>
                  <a:pt x="19707" y="14624"/>
                </a:cubicBezTo>
                <a:lnTo>
                  <a:pt x="19709" y="14634"/>
                </a:lnTo>
                <a:cubicBezTo>
                  <a:pt x="19709" y="14635"/>
                  <a:pt x="19709" y="14636"/>
                  <a:pt x="19709" y="14637"/>
                </a:cubicBezTo>
                <a:lnTo>
                  <a:pt x="19714" y="14648"/>
                </a:lnTo>
                <a:lnTo>
                  <a:pt x="19723" y="14665"/>
                </a:lnTo>
                <a:lnTo>
                  <a:pt x="19729" y="14671"/>
                </a:lnTo>
                <a:lnTo>
                  <a:pt x="19735" y="14676"/>
                </a:lnTo>
                <a:cubicBezTo>
                  <a:pt x="19735" y="14677"/>
                  <a:pt x="19736" y="14677"/>
                  <a:pt x="19737" y="14677"/>
                </a:cubicBezTo>
                <a:lnTo>
                  <a:pt x="19742" y="14679"/>
                </a:lnTo>
                <a:cubicBezTo>
                  <a:pt x="19742" y="14679"/>
                  <a:pt x="19743" y="14679"/>
                  <a:pt x="19744" y="14679"/>
                </a:cubicBezTo>
                <a:lnTo>
                  <a:pt x="19755" y="14675"/>
                </a:lnTo>
                <a:lnTo>
                  <a:pt x="19768" y="14669"/>
                </a:lnTo>
                <a:cubicBezTo>
                  <a:pt x="19768" y="14669"/>
                  <a:pt x="19769" y="14668"/>
                  <a:pt x="19769" y="14667"/>
                </a:cubicBezTo>
                <a:lnTo>
                  <a:pt x="19783" y="14652"/>
                </a:lnTo>
                <a:cubicBezTo>
                  <a:pt x="19783" y="14651"/>
                  <a:pt x="19783" y="14651"/>
                  <a:pt x="19784" y="14650"/>
                </a:cubicBezTo>
                <a:lnTo>
                  <a:pt x="19791" y="14636"/>
                </a:lnTo>
                <a:cubicBezTo>
                  <a:pt x="19792" y="14635"/>
                  <a:pt x="19792" y="14634"/>
                  <a:pt x="19792" y="14632"/>
                </a:cubicBezTo>
                <a:lnTo>
                  <a:pt x="19791" y="14615"/>
                </a:lnTo>
                <a:lnTo>
                  <a:pt x="19782" y="14579"/>
                </a:lnTo>
                <a:lnTo>
                  <a:pt x="19782" y="14571"/>
                </a:lnTo>
                <a:lnTo>
                  <a:pt x="19786" y="14551"/>
                </a:lnTo>
                <a:lnTo>
                  <a:pt x="19786" y="14540"/>
                </a:lnTo>
                <a:cubicBezTo>
                  <a:pt x="19785" y="14539"/>
                  <a:pt x="19785" y="14539"/>
                  <a:pt x="19785" y="14538"/>
                </a:cubicBezTo>
                <a:lnTo>
                  <a:pt x="19784" y="14535"/>
                </a:lnTo>
                <a:cubicBezTo>
                  <a:pt x="19783" y="14534"/>
                  <a:pt x="19783" y="14533"/>
                  <a:pt x="19783" y="14533"/>
                </a:cubicBezTo>
                <a:lnTo>
                  <a:pt x="19780" y="14528"/>
                </a:lnTo>
                <a:lnTo>
                  <a:pt x="19780" y="14527"/>
                </a:lnTo>
                <a:lnTo>
                  <a:pt x="19784" y="14517"/>
                </a:lnTo>
                <a:lnTo>
                  <a:pt x="19786" y="14513"/>
                </a:lnTo>
                <a:cubicBezTo>
                  <a:pt x="19786" y="14512"/>
                  <a:pt x="19786" y="14510"/>
                  <a:pt x="19786" y="14509"/>
                </a:cubicBezTo>
                <a:lnTo>
                  <a:pt x="19782" y="14489"/>
                </a:lnTo>
                <a:cubicBezTo>
                  <a:pt x="19782" y="14487"/>
                  <a:pt x="19781" y="14485"/>
                  <a:pt x="19780" y="14484"/>
                </a:cubicBezTo>
                <a:lnTo>
                  <a:pt x="19765" y="14474"/>
                </a:lnTo>
                <a:lnTo>
                  <a:pt x="19752" y="14469"/>
                </a:lnTo>
                <a:lnTo>
                  <a:pt x="19751" y="14468"/>
                </a:lnTo>
                <a:lnTo>
                  <a:pt x="19754" y="14467"/>
                </a:lnTo>
                <a:cubicBezTo>
                  <a:pt x="19754" y="14466"/>
                  <a:pt x="19755" y="14466"/>
                  <a:pt x="19756" y="14465"/>
                </a:cubicBezTo>
                <a:lnTo>
                  <a:pt x="19758" y="14460"/>
                </a:lnTo>
                <a:cubicBezTo>
                  <a:pt x="19759" y="14458"/>
                  <a:pt x="19759" y="14457"/>
                  <a:pt x="19759" y="14454"/>
                </a:cubicBezTo>
                <a:lnTo>
                  <a:pt x="19754" y="14437"/>
                </a:lnTo>
                <a:lnTo>
                  <a:pt x="19755" y="14436"/>
                </a:lnTo>
                <a:lnTo>
                  <a:pt x="19758" y="14433"/>
                </a:lnTo>
                <a:lnTo>
                  <a:pt x="19778" y="14425"/>
                </a:lnTo>
                <a:lnTo>
                  <a:pt x="19782" y="14425"/>
                </a:lnTo>
                <a:lnTo>
                  <a:pt x="19787" y="14426"/>
                </a:lnTo>
                <a:lnTo>
                  <a:pt x="19791" y="14429"/>
                </a:lnTo>
                <a:lnTo>
                  <a:pt x="19801" y="14441"/>
                </a:lnTo>
                <a:cubicBezTo>
                  <a:pt x="19801" y="14441"/>
                  <a:pt x="19802" y="14442"/>
                  <a:pt x="19802" y="14442"/>
                </a:cubicBezTo>
                <a:lnTo>
                  <a:pt x="19817" y="14452"/>
                </a:lnTo>
                <a:lnTo>
                  <a:pt x="19829" y="14471"/>
                </a:lnTo>
                <a:lnTo>
                  <a:pt x="19838" y="14481"/>
                </a:lnTo>
                <a:cubicBezTo>
                  <a:pt x="19838" y="14482"/>
                  <a:pt x="19839" y="14482"/>
                  <a:pt x="19840" y="14483"/>
                </a:cubicBezTo>
                <a:lnTo>
                  <a:pt x="19876" y="14497"/>
                </a:lnTo>
                <a:lnTo>
                  <a:pt x="19878" y="14504"/>
                </a:lnTo>
                <a:lnTo>
                  <a:pt x="19878" y="14522"/>
                </a:lnTo>
                <a:cubicBezTo>
                  <a:pt x="19878" y="14523"/>
                  <a:pt x="19878" y="14524"/>
                  <a:pt x="19879" y="14525"/>
                </a:cubicBezTo>
                <a:lnTo>
                  <a:pt x="19884" y="14538"/>
                </a:lnTo>
                <a:cubicBezTo>
                  <a:pt x="19884" y="14538"/>
                  <a:pt x="19885" y="14539"/>
                  <a:pt x="19885" y="14539"/>
                </a:cubicBezTo>
                <a:lnTo>
                  <a:pt x="19941" y="14607"/>
                </a:lnTo>
                <a:lnTo>
                  <a:pt x="19947" y="14611"/>
                </a:lnTo>
                <a:cubicBezTo>
                  <a:pt x="19948" y="14612"/>
                  <a:pt x="19948" y="14612"/>
                  <a:pt x="19949" y="14612"/>
                </a:cubicBezTo>
                <a:lnTo>
                  <a:pt x="19953" y="14614"/>
                </a:lnTo>
                <a:cubicBezTo>
                  <a:pt x="19954" y="14614"/>
                  <a:pt x="19954" y="14615"/>
                  <a:pt x="19955" y="14615"/>
                </a:cubicBezTo>
                <a:lnTo>
                  <a:pt x="19961" y="14614"/>
                </a:lnTo>
                <a:lnTo>
                  <a:pt x="19972" y="14609"/>
                </a:lnTo>
                <a:lnTo>
                  <a:pt x="19977" y="14609"/>
                </a:lnTo>
                <a:lnTo>
                  <a:pt x="19982" y="14611"/>
                </a:lnTo>
                <a:lnTo>
                  <a:pt x="19987" y="14615"/>
                </a:lnTo>
                <a:lnTo>
                  <a:pt x="19989" y="14620"/>
                </a:lnTo>
                <a:lnTo>
                  <a:pt x="19991" y="14629"/>
                </a:lnTo>
                <a:lnTo>
                  <a:pt x="19994" y="14637"/>
                </a:lnTo>
                <a:cubicBezTo>
                  <a:pt x="19995" y="14638"/>
                  <a:pt x="19996" y="14638"/>
                  <a:pt x="19997" y="14639"/>
                </a:cubicBezTo>
                <a:lnTo>
                  <a:pt x="20007" y="14645"/>
                </a:lnTo>
                <a:lnTo>
                  <a:pt x="20010" y="14648"/>
                </a:lnTo>
                <a:lnTo>
                  <a:pt x="20018" y="14662"/>
                </a:lnTo>
                <a:cubicBezTo>
                  <a:pt x="20018" y="14663"/>
                  <a:pt x="20018" y="14664"/>
                  <a:pt x="20018" y="14664"/>
                </a:cubicBezTo>
                <a:lnTo>
                  <a:pt x="20029" y="14674"/>
                </a:lnTo>
                <a:cubicBezTo>
                  <a:pt x="20031" y="14675"/>
                  <a:pt x="20033" y="14675"/>
                  <a:pt x="20034" y="14675"/>
                </a:cubicBezTo>
                <a:lnTo>
                  <a:pt x="20043" y="14670"/>
                </a:lnTo>
                <a:cubicBezTo>
                  <a:pt x="20044" y="14670"/>
                  <a:pt x="20044" y="14670"/>
                  <a:pt x="20044" y="14669"/>
                </a:cubicBezTo>
                <a:lnTo>
                  <a:pt x="20062" y="14645"/>
                </a:lnTo>
                <a:lnTo>
                  <a:pt x="20103" y="14615"/>
                </a:lnTo>
                <a:lnTo>
                  <a:pt x="20140" y="14576"/>
                </a:lnTo>
                <a:cubicBezTo>
                  <a:pt x="20141" y="14575"/>
                  <a:pt x="20141" y="14575"/>
                  <a:pt x="20141" y="14574"/>
                </a:cubicBezTo>
                <a:lnTo>
                  <a:pt x="20147" y="14563"/>
                </a:lnTo>
                <a:cubicBezTo>
                  <a:pt x="20147" y="14562"/>
                  <a:pt x="20147" y="14561"/>
                  <a:pt x="20147" y="14560"/>
                </a:cubicBezTo>
                <a:lnTo>
                  <a:pt x="20157" y="14501"/>
                </a:lnTo>
                <a:lnTo>
                  <a:pt x="20159" y="14490"/>
                </a:lnTo>
                <a:lnTo>
                  <a:pt x="20161" y="14486"/>
                </a:lnTo>
                <a:lnTo>
                  <a:pt x="20181" y="14497"/>
                </a:lnTo>
                <a:lnTo>
                  <a:pt x="20188" y="14499"/>
                </a:lnTo>
                <a:cubicBezTo>
                  <a:pt x="20189" y="14499"/>
                  <a:pt x="20190" y="14499"/>
                  <a:pt x="20190" y="14499"/>
                </a:cubicBezTo>
                <a:lnTo>
                  <a:pt x="20197" y="14497"/>
                </a:lnTo>
                <a:cubicBezTo>
                  <a:pt x="20198" y="14497"/>
                  <a:pt x="20199" y="14497"/>
                  <a:pt x="20200" y="14496"/>
                </a:cubicBezTo>
                <a:lnTo>
                  <a:pt x="20205" y="14490"/>
                </a:lnTo>
                <a:cubicBezTo>
                  <a:pt x="20206" y="14489"/>
                  <a:pt x="20206" y="14489"/>
                  <a:pt x="20206" y="14488"/>
                </a:cubicBezTo>
                <a:lnTo>
                  <a:pt x="20208" y="14478"/>
                </a:lnTo>
                <a:lnTo>
                  <a:pt x="20210" y="14462"/>
                </a:lnTo>
                <a:lnTo>
                  <a:pt x="20211" y="14460"/>
                </a:lnTo>
                <a:lnTo>
                  <a:pt x="20222" y="14458"/>
                </a:lnTo>
                <a:cubicBezTo>
                  <a:pt x="20223" y="14457"/>
                  <a:pt x="20224" y="14457"/>
                  <a:pt x="20225" y="14455"/>
                </a:cubicBezTo>
                <a:lnTo>
                  <a:pt x="20229" y="14449"/>
                </a:lnTo>
                <a:cubicBezTo>
                  <a:pt x="20230" y="14448"/>
                  <a:pt x="20230" y="14446"/>
                  <a:pt x="20230" y="14445"/>
                </a:cubicBezTo>
                <a:lnTo>
                  <a:pt x="20230" y="14436"/>
                </a:lnTo>
                <a:lnTo>
                  <a:pt x="20227" y="14423"/>
                </a:lnTo>
                <a:lnTo>
                  <a:pt x="20228" y="14417"/>
                </a:lnTo>
                <a:lnTo>
                  <a:pt x="20229" y="14413"/>
                </a:lnTo>
                <a:lnTo>
                  <a:pt x="20232" y="14409"/>
                </a:lnTo>
                <a:lnTo>
                  <a:pt x="20238" y="14404"/>
                </a:lnTo>
                <a:lnTo>
                  <a:pt x="20241" y="14404"/>
                </a:lnTo>
                <a:lnTo>
                  <a:pt x="20262" y="14445"/>
                </a:lnTo>
                <a:cubicBezTo>
                  <a:pt x="20263" y="14446"/>
                  <a:pt x="20263" y="14446"/>
                  <a:pt x="20264" y="14446"/>
                </a:cubicBezTo>
                <a:lnTo>
                  <a:pt x="20270" y="14450"/>
                </a:lnTo>
                <a:lnTo>
                  <a:pt x="20288" y="14454"/>
                </a:lnTo>
                <a:cubicBezTo>
                  <a:pt x="20289" y="14455"/>
                  <a:pt x="20290" y="14455"/>
                  <a:pt x="20290" y="14454"/>
                </a:cubicBezTo>
                <a:lnTo>
                  <a:pt x="20294" y="14454"/>
                </a:lnTo>
                <a:cubicBezTo>
                  <a:pt x="20297" y="14454"/>
                  <a:pt x="20299" y="14452"/>
                  <a:pt x="20299" y="14449"/>
                </a:cubicBezTo>
                <a:lnTo>
                  <a:pt x="20299" y="14443"/>
                </a:lnTo>
                <a:cubicBezTo>
                  <a:pt x="20300" y="14442"/>
                  <a:pt x="20300" y="14441"/>
                  <a:pt x="20299" y="14440"/>
                </a:cubicBezTo>
                <a:lnTo>
                  <a:pt x="20298" y="14431"/>
                </a:lnTo>
                <a:lnTo>
                  <a:pt x="20293" y="14416"/>
                </a:lnTo>
                <a:lnTo>
                  <a:pt x="20293" y="14409"/>
                </a:lnTo>
                <a:lnTo>
                  <a:pt x="20294" y="14405"/>
                </a:lnTo>
                <a:lnTo>
                  <a:pt x="20298" y="14402"/>
                </a:lnTo>
                <a:lnTo>
                  <a:pt x="20302" y="14400"/>
                </a:lnTo>
                <a:lnTo>
                  <a:pt x="20306" y="14399"/>
                </a:lnTo>
                <a:lnTo>
                  <a:pt x="20317" y="14409"/>
                </a:lnTo>
                <a:cubicBezTo>
                  <a:pt x="20318" y="14410"/>
                  <a:pt x="20318" y="14410"/>
                  <a:pt x="20319" y="14410"/>
                </a:cubicBezTo>
                <a:lnTo>
                  <a:pt x="20325" y="14413"/>
                </a:lnTo>
                <a:cubicBezTo>
                  <a:pt x="20325" y="14413"/>
                  <a:pt x="20326" y="14413"/>
                  <a:pt x="20327" y="14413"/>
                </a:cubicBezTo>
                <a:lnTo>
                  <a:pt x="20334" y="14413"/>
                </a:lnTo>
                <a:cubicBezTo>
                  <a:pt x="20334" y="14413"/>
                  <a:pt x="20335" y="14413"/>
                  <a:pt x="20335" y="14412"/>
                </a:cubicBezTo>
                <a:lnTo>
                  <a:pt x="20342" y="14410"/>
                </a:lnTo>
                <a:lnTo>
                  <a:pt x="20347" y="14407"/>
                </a:lnTo>
                <a:lnTo>
                  <a:pt x="20353" y="14405"/>
                </a:lnTo>
                <a:lnTo>
                  <a:pt x="20373" y="14408"/>
                </a:lnTo>
                <a:cubicBezTo>
                  <a:pt x="20374" y="14408"/>
                  <a:pt x="20374" y="14408"/>
                  <a:pt x="20374" y="14408"/>
                </a:cubicBezTo>
                <a:lnTo>
                  <a:pt x="20386" y="14404"/>
                </a:lnTo>
                <a:cubicBezTo>
                  <a:pt x="20387" y="14403"/>
                  <a:pt x="20387" y="14403"/>
                  <a:pt x="20388" y="14403"/>
                </a:cubicBezTo>
                <a:lnTo>
                  <a:pt x="20404" y="14391"/>
                </a:lnTo>
                <a:lnTo>
                  <a:pt x="20405" y="14390"/>
                </a:lnTo>
                <a:lnTo>
                  <a:pt x="20407" y="14396"/>
                </a:lnTo>
                <a:lnTo>
                  <a:pt x="20410" y="14416"/>
                </a:lnTo>
                <a:lnTo>
                  <a:pt x="20411" y="14425"/>
                </a:lnTo>
                <a:cubicBezTo>
                  <a:pt x="20411" y="14427"/>
                  <a:pt x="20413" y="14429"/>
                  <a:pt x="20414" y="14429"/>
                </a:cubicBezTo>
                <a:lnTo>
                  <a:pt x="20418" y="14433"/>
                </a:lnTo>
                <a:cubicBezTo>
                  <a:pt x="20418" y="14433"/>
                  <a:pt x="20419" y="14434"/>
                  <a:pt x="20420" y="14434"/>
                </a:cubicBezTo>
                <a:lnTo>
                  <a:pt x="20425" y="14434"/>
                </a:lnTo>
                <a:lnTo>
                  <a:pt x="20429" y="14436"/>
                </a:lnTo>
                <a:lnTo>
                  <a:pt x="20431" y="14438"/>
                </a:lnTo>
                <a:lnTo>
                  <a:pt x="20434" y="14444"/>
                </a:lnTo>
                <a:lnTo>
                  <a:pt x="20437" y="14452"/>
                </a:lnTo>
                <a:lnTo>
                  <a:pt x="20440" y="14471"/>
                </a:lnTo>
                <a:lnTo>
                  <a:pt x="20442" y="14480"/>
                </a:lnTo>
                <a:lnTo>
                  <a:pt x="20447" y="14489"/>
                </a:lnTo>
                <a:lnTo>
                  <a:pt x="20452" y="14495"/>
                </a:lnTo>
                <a:cubicBezTo>
                  <a:pt x="20452" y="14495"/>
                  <a:pt x="20452" y="14495"/>
                  <a:pt x="20452" y="14496"/>
                </a:cubicBezTo>
                <a:lnTo>
                  <a:pt x="20470" y="14509"/>
                </a:lnTo>
                <a:lnTo>
                  <a:pt x="20477" y="14510"/>
                </a:lnTo>
                <a:cubicBezTo>
                  <a:pt x="20477" y="14511"/>
                  <a:pt x="20477" y="14511"/>
                  <a:pt x="20478" y="14511"/>
                </a:cubicBezTo>
                <a:lnTo>
                  <a:pt x="20484" y="14510"/>
                </a:lnTo>
                <a:cubicBezTo>
                  <a:pt x="20485" y="14510"/>
                  <a:pt x="20485" y="14510"/>
                  <a:pt x="20486" y="14509"/>
                </a:cubicBezTo>
                <a:lnTo>
                  <a:pt x="20492" y="14505"/>
                </a:lnTo>
                <a:cubicBezTo>
                  <a:pt x="20493" y="14505"/>
                  <a:pt x="20493" y="14505"/>
                  <a:pt x="20494" y="14504"/>
                </a:cubicBezTo>
                <a:lnTo>
                  <a:pt x="20499" y="14495"/>
                </a:lnTo>
                <a:lnTo>
                  <a:pt x="20501" y="14488"/>
                </a:lnTo>
                <a:lnTo>
                  <a:pt x="20504" y="14483"/>
                </a:lnTo>
                <a:lnTo>
                  <a:pt x="20507" y="14480"/>
                </a:lnTo>
                <a:lnTo>
                  <a:pt x="20515" y="14481"/>
                </a:lnTo>
                <a:lnTo>
                  <a:pt x="20537" y="14491"/>
                </a:lnTo>
                <a:cubicBezTo>
                  <a:pt x="20539" y="14491"/>
                  <a:pt x="20541" y="14491"/>
                  <a:pt x="20542" y="14490"/>
                </a:cubicBezTo>
                <a:lnTo>
                  <a:pt x="20550" y="14484"/>
                </a:lnTo>
                <a:cubicBezTo>
                  <a:pt x="20551" y="14484"/>
                  <a:pt x="20552" y="14482"/>
                  <a:pt x="20552" y="14480"/>
                </a:cubicBezTo>
                <a:lnTo>
                  <a:pt x="20556" y="14466"/>
                </a:lnTo>
                <a:cubicBezTo>
                  <a:pt x="20556" y="14465"/>
                  <a:pt x="20556" y="14465"/>
                  <a:pt x="20556" y="14464"/>
                </a:cubicBezTo>
                <a:lnTo>
                  <a:pt x="20556" y="14446"/>
                </a:lnTo>
                <a:lnTo>
                  <a:pt x="20554" y="14415"/>
                </a:lnTo>
                <a:lnTo>
                  <a:pt x="20555" y="14397"/>
                </a:lnTo>
                <a:lnTo>
                  <a:pt x="20563" y="14378"/>
                </a:lnTo>
                <a:lnTo>
                  <a:pt x="20565" y="14378"/>
                </a:lnTo>
                <a:lnTo>
                  <a:pt x="20575" y="14385"/>
                </a:lnTo>
                <a:cubicBezTo>
                  <a:pt x="20575" y="14385"/>
                  <a:pt x="20576" y="14386"/>
                  <a:pt x="20576" y="14386"/>
                </a:cubicBezTo>
                <a:lnTo>
                  <a:pt x="20581" y="14387"/>
                </a:lnTo>
                <a:lnTo>
                  <a:pt x="20594" y="14387"/>
                </a:lnTo>
                <a:lnTo>
                  <a:pt x="20595" y="14388"/>
                </a:lnTo>
                <a:lnTo>
                  <a:pt x="20600" y="14396"/>
                </a:lnTo>
                <a:cubicBezTo>
                  <a:pt x="20601" y="14398"/>
                  <a:pt x="20602" y="14398"/>
                  <a:pt x="20603" y="14399"/>
                </a:cubicBezTo>
                <a:lnTo>
                  <a:pt x="20605" y="14399"/>
                </a:lnTo>
                <a:cubicBezTo>
                  <a:pt x="20607" y="14400"/>
                  <a:pt x="20608" y="14400"/>
                  <a:pt x="20609" y="14399"/>
                </a:cubicBezTo>
                <a:lnTo>
                  <a:pt x="20615" y="14395"/>
                </a:lnTo>
                <a:lnTo>
                  <a:pt x="20634" y="14391"/>
                </a:lnTo>
                <a:lnTo>
                  <a:pt x="20635" y="14395"/>
                </a:lnTo>
                <a:cubicBezTo>
                  <a:pt x="20635" y="14397"/>
                  <a:pt x="20635" y="14399"/>
                  <a:pt x="20636" y="14399"/>
                </a:cubicBezTo>
                <a:lnTo>
                  <a:pt x="20643" y="14406"/>
                </a:lnTo>
                <a:lnTo>
                  <a:pt x="20650" y="14410"/>
                </a:lnTo>
                <a:cubicBezTo>
                  <a:pt x="20650" y="14410"/>
                  <a:pt x="20651" y="14411"/>
                  <a:pt x="20652" y="14411"/>
                </a:cubicBezTo>
                <a:lnTo>
                  <a:pt x="20658" y="14412"/>
                </a:lnTo>
                <a:cubicBezTo>
                  <a:pt x="20659" y="14412"/>
                  <a:pt x="20661" y="14411"/>
                  <a:pt x="20662" y="14410"/>
                </a:cubicBezTo>
                <a:lnTo>
                  <a:pt x="20668" y="14405"/>
                </a:lnTo>
                <a:cubicBezTo>
                  <a:pt x="20668" y="14404"/>
                  <a:pt x="20668" y="14403"/>
                  <a:pt x="20669" y="14402"/>
                </a:cubicBezTo>
                <a:lnTo>
                  <a:pt x="20672" y="14392"/>
                </a:lnTo>
                <a:lnTo>
                  <a:pt x="20674" y="14382"/>
                </a:lnTo>
                <a:lnTo>
                  <a:pt x="20676" y="14375"/>
                </a:lnTo>
                <a:lnTo>
                  <a:pt x="20680" y="14373"/>
                </a:lnTo>
                <a:lnTo>
                  <a:pt x="20685" y="14371"/>
                </a:lnTo>
                <a:cubicBezTo>
                  <a:pt x="20686" y="14371"/>
                  <a:pt x="20686" y="14371"/>
                  <a:pt x="20687" y="14370"/>
                </a:cubicBezTo>
                <a:lnTo>
                  <a:pt x="20694" y="14365"/>
                </a:lnTo>
                <a:lnTo>
                  <a:pt x="20701" y="14374"/>
                </a:lnTo>
                <a:lnTo>
                  <a:pt x="20703" y="14380"/>
                </a:lnTo>
                <a:lnTo>
                  <a:pt x="20704" y="14392"/>
                </a:lnTo>
                <a:cubicBezTo>
                  <a:pt x="20704" y="14393"/>
                  <a:pt x="20705" y="14393"/>
                  <a:pt x="20705" y="14394"/>
                </a:cubicBezTo>
                <a:lnTo>
                  <a:pt x="20706" y="14399"/>
                </a:lnTo>
                <a:cubicBezTo>
                  <a:pt x="20707" y="14401"/>
                  <a:pt x="20708" y="14402"/>
                  <a:pt x="20709" y="14403"/>
                </a:cubicBezTo>
                <a:lnTo>
                  <a:pt x="20714" y="14406"/>
                </a:lnTo>
                <a:cubicBezTo>
                  <a:pt x="20715" y="14406"/>
                  <a:pt x="20715" y="14407"/>
                  <a:pt x="20716" y="14407"/>
                </a:cubicBezTo>
                <a:lnTo>
                  <a:pt x="20746" y="14408"/>
                </a:lnTo>
                <a:lnTo>
                  <a:pt x="20754" y="14413"/>
                </a:lnTo>
                <a:lnTo>
                  <a:pt x="20761" y="14424"/>
                </a:lnTo>
                <a:lnTo>
                  <a:pt x="20762" y="14442"/>
                </a:lnTo>
                <a:lnTo>
                  <a:pt x="20761" y="14449"/>
                </a:lnTo>
                <a:lnTo>
                  <a:pt x="20759" y="14455"/>
                </a:lnTo>
                <a:lnTo>
                  <a:pt x="20756" y="14460"/>
                </a:lnTo>
                <a:lnTo>
                  <a:pt x="20752" y="14466"/>
                </a:lnTo>
                <a:cubicBezTo>
                  <a:pt x="20751" y="14466"/>
                  <a:pt x="20751" y="14467"/>
                  <a:pt x="20751" y="14468"/>
                </a:cubicBezTo>
                <a:lnTo>
                  <a:pt x="20749" y="14475"/>
                </a:lnTo>
                <a:cubicBezTo>
                  <a:pt x="20748" y="14476"/>
                  <a:pt x="20748" y="14477"/>
                  <a:pt x="20748" y="14478"/>
                </a:cubicBezTo>
                <a:lnTo>
                  <a:pt x="20749" y="14488"/>
                </a:lnTo>
                <a:lnTo>
                  <a:pt x="20753" y="14499"/>
                </a:lnTo>
                <a:lnTo>
                  <a:pt x="20755" y="14505"/>
                </a:lnTo>
                <a:cubicBezTo>
                  <a:pt x="20756" y="14506"/>
                  <a:pt x="20757" y="14508"/>
                  <a:pt x="20758" y="14508"/>
                </a:cubicBezTo>
                <a:lnTo>
                  <a:pt x="20763" y="14509"/>
                </a:lnTo>
                <a:cubicBezTo>
                  <a:pt x="20764" y="14509"/>
                  <a:pt x="20764" y="14510"/>
                  <a:pt x="20765" y="14509"/>
                </a:cubicBezTo>
                <a:lnTo>
                  <a:pt x="20774" y="14508"/>
                </a:lnTo>
                <a:lnTo>
                  <a:pt x="20773" y="14525"/>
                </a:lnTo>
                <a:cubicBezTo>
                  <a:pt x="20773" y="14525"/>
                  <a:pt x="20773" y="14526"/>
                  <a:pt x="20773" y="14526"/>
                </a:cubicBezTo>
                <a:lnTo>
                  <a:pt x="20773" y="14534"/>
                </a:lnTo>
                <a:cubicBezTo>
                  <a:pt x="20774" y="14535"/>
                  <a:pt x="20774" y="14536"/>
                  <a:pt x="20775" y="14537"/>
                </a:cubicBezTo>
                <a:lnTo>
                  <a:pt x="20779" y="14543"/>
                </a:lnTo>
                <a:cubicBezTo>
                  <a:pt x="20780" y="14544"/>
                  <a:pt x="20781" y="14545"/>
                  <a:pt x="20782" y="14545"/>
                </a:cubicBezTo>
                <a:lnTo>
                  <a:pt x="20789" y="14546"/>
                </a:lnTo>
                <a:cubicBezTo>
                  <a:pt x="20789" y="14546"/>
                  <a:pt x="20790" y="14546"/>
                  <a:pt x="20791" y="14546"/>
                </a:cubicBezTo>
                <a:lnTo>
                  <a:pt x="20797" y="14543"/>
                </a:lnTo>
                <a:lnTo>
                  <a:pt x="20801" y="14543"/>
                </a:lnTo>
                <a:lnTo>
                  <a:pt x="20805" y="14546"/>
                </a:lnTo>
                <a:lnTo>
                  <a:pt x="20808" y="14561"/>
                </a:lnTo>
                <a:lnTo>
                  <a:pt x="20810" y="14568"/>
                </a:lnTo>
                <a:cubicBezTo>
                  <a:pt x="20810" y="14568"/>
                  <a:pt x="20811" y="14569"/>
                  <a:pt x="20812" y="14569"/>
                </a:cubicBezTo>
                <a:lnTo>
                  <a:pt x="20817" y="14576"/>
                </a:lnTo>
                <a:lnTo>
                  <a:pt x="20836" y="14595"/>
                </a:lnTo>
                <a:lnTo>
                  <a:pt x="20846" y="14600"/>
                </a:lnTo>
                <a:cubicBezTo>
                  <a:pt x="20846" y="14600"/>
                  <a:pt x="20847" y="14601"/>
                  <a:pt x="20848" y="14601"/>
                </a:cubicBezTo>
                <a:lnTo>
                  <a:pt x="20914" y="14608"/>
                </a:lnTo>
                <a:lnTo>
                  <a:pt x="20918" y="14610"/>
                </a:lnTo>
                <a:lnTo>
                  <a:pt x="20921" y="14614"/>
                </a:lnTo>
                <a:lnTo>
                  <a:pt x="20924" y="14623"/>
                </a:lnTo>
                <a:lnTo>
                  <a:pt x="20927" y="14628"/>
                </a:lnTo>
                <a:cubicBezTo>
                  <a:pt x="20928" y="14628"/>
                  <a:pt x="20928" y="14629"/>
                  <a:pt x="20929" y="14629"/>
                </a:cubicBezTo>
                <a:lnTo>
                  <a:pt x="20933" y="14632"/>
                </a:lnTo>
                <a:cubicBezTo>
                  <a:pt x="20933" y="14632"/>
                  <a:pt x="20934" y="14632"/>
                  <a:pt x="20935" y="14632"/>
                </a:cubicBezTo>
                <a:lnTo>
                  <a:pt x="20939" y="14632"/>
                </a:lnTo>
                <a:cubicBezTo>
                  <a:pt x="20940" y="14632"/>
                  <a:pt x="20940" y="14633"/>
                  <a:pt x="20940" y="14632"/>
                </a:cubicBezTo>
                <a:lnTo>
                  <a:pt x="20963" y="14625"/>
                </a:lnTo>
                <a:lnTo>
                  <a:pt x="20975" y="14624"/>
                </a:lnTo>
                <a:lnTo>
                  <a:pt x="20982" y="14632"/>
                </a:lnTo>
                <a:lnTo>
                  <a:pt x="20987" y="14638"/>
                </a:lnTo>
                <a:cubicBezTo>
                  <a:pt x="20988" y="14639"/>
                  <a:pt x="20988" y="14639"/>
                  <a:pt x="20989" y="14640"/>
                </a:cubicBezTo>
                <a:lnTo>
                  <a:pt x="21001" y="14646"/>
                </a:lnTo>
                <a:lnTo>
                  <a:pt x="21002" y="14647"/>
                </a:lnTo>
                <a:lnTo>
                  <a:pt x="21002" y="14653"/>
                </a:lnTo>
                <a:lnTo>
                  <a:pt x="20999" y="14654"/>
                </a:lnTo>
                <a:lnTo>
                  <a:pt x="20987" y="14651"/>
                </a:lnTo>
                <a:cubicBezTo>
                  <a:pt x="20985" y="14651"/>
                  <a:pt x="20983" y="14651"/>
                  <a:pt x="20982" y="14653"/>
                </a:cubicBezTo>
                <a:lnTo>
                  <a:pt x="20976" y="14660"/>
                </a:lnTo>
                <a:cubicBezTo>
                  <a:pt x="20975" y="14661"/>
                  <a:pt x="20974" y="14663"/>
                  <a:pt x="20974" y="14665"/>
                </a:cubicBezTo>
                <a:lnTo>
                  <a:pt x="20974" y="14672"/>
                </a:lnTo>
                <a:cubicBezTo>
                  <a:pt x="20974" y="14673"/>
                  <a:pt x="20974" y="14675"/>
                  <a:pt x="20975" y="14676"/>
                </a:cubicBezTo>
                <a:lnTo>
                  <a:pt x="20980" y="14685"/>
                </a:lnTo>
                <a:lnTo>
                  <a:pt x="20994" y="14701"/>
                </a:lnTo>
                <a:cubicBezTo>
                  <a:pt x="20995" y="14703"/>
                  <a:pt x="20998" y="14703"/>
                  <a:pt x="20999" y="14702"/>
                </a:cubicBezTo>
                <a:lnTo>
                  <a:pt x="21007" y="14697"/>
                </a:lnTo>
                <a:cubicBezTo>
                  <a:pt x="21008" y="14697"/>
                  <a:pt x="21008" y="14696"/>
                  <a:pt x="21009" y="14696"/>
                </a:cubicBezTo>
                <a:lnTo>
                  <a:pt x="21017" y="14686"/>
                </a:lnTo>
                <a:lnTo>
                  <a:pt x="21024" y="14678"/>
                </a:lnTo>
                <a:lnTo>
                  <a:pt x="21034" y="14675"/>
                </a:lnTo>
                <a:lnTo>
                  <a:pt x="21049" y="14676"/>
                </a:lnTo>
                <a:lnTo>
                  <a:pt x="21061" y="14673"/>
                </a:lnTo>
                <a:cubicBezTo>
                  <a:pt x="21062" y="14673"/>
                  <a:pt x="21063" y="14672"/>
                  <a:pt x="21063" y="14671"/>
                </a:cubicBezTo>
                <a:lnTo>
                  <a:pt x="21074" y="14657"/>
                </a:lnTo>
                <a:cubicBezTo>
                  <a:pt x="21075" y="14656"/>
                  <a:pt x="21075" y="14656"/>
                  <a:pt x="21075" y="14655"/>
                </a:cubicBezTo>
                <a:lnTo>
                  <a:pt x="21086" y="14626"/>
                </a:lnTo>
                <a:lnTo>
                  <a:pt x="21088" y="14620"/>
                </a:lnTo>
                <a:lnTo>
                  <a:pt x="21097" y="14607"/>
                </a:lnTo>
                <a:lnTo>
                  <a:pt x="21100" y="14600"/>
                </a:lnTo>
                <a:cubicBezTo>
                  <a:pt x="21100" y="14599"/>
                  <a:pt x="21100" y="14598"/>
                  <a:pt x="21100" y="14598"/>
                </a:cubicBezTo>
                <a:lnTo>
                  <a:pt x="21101" y="14590"/>
                </a:lnTo>
                <a:cubicBezTo>
                  <a:pt x="21101" y="14589"/>
                  <a:pt x="21101" y="14588"/>
                  <a:pt x="21101" y="14587"/>
                </a:cubicBezTo>
                <a:lnTo>
                  <a:pt x="21100" y="14571"/>
                </a:lnTo>
                <a:lnTo>
                  <a:pt x="21100" y="14562"/>
                </a:lnTo>
                <a:lnTo>
                  <a:pt x="21101" y="14554"/>
                </a:lnTo>
                <a:lnTo>
                  <a:pt x="21111" y="14522"/>
                </a:lnTo>
                <a:lnTo>
                  <a:pt x="21114" y="14517"/>
                </a:lnTo>
                <a:lnTo>
                  <a:pt x="21122" y="14513"/>
                </a:lnTo>
                <a:lnTo>
                  <a:pt x="21136" y="14511"/>
                </a:lnTo>
                <a:lnTo>
                  <a:pt x="21146" y="14516"/>
                </a:lnTo>
                <a:lnTo>
                  <a:pt x="21149" y="14530"/>
                </a:lnTo>
                <a:lnTo>
                  <a:pt x="21150" y="14548"/>
                </a:lnTo>
                <a:cubicBezTo>
                  <a:pt x="21150" y="14549"/>
                  <a:pt x="21150" y="14550"/>
                  <a:pt x="21150" y="14551"/>
                </a:cubicBezTo>
                <a:lnTo>
                  <a:pt x="21156" y="14565"/>
                </a:lnTo>
                <a:cubicBezTo>
                  <a:pt x="21156" y="14566"/>
                  <a:pt x="21156" y="14566"/>
                  <a:pt x="21157" y="14567"/>
                </a:cubicBezTo>
                <a:lnTo>
                  <a:pt x="21166" y="14579"/>
                </a:lnTo>
                <a:lnTo>
                  <a:pt x="21175" y="14589"/>
                </a:lnTo>
                <a:lnTo>
                  <a:pt x="21189" y="14597"/>
                </a:lnTo>
                <a:cubicBezTo>
                  <a:pt x="21190" y="14597"/>
                  <a:pt x="21190" y="14598"/>
                  <a:pt x="21190" y="14598"/>
                </a:cubicBezTo>
                <a:lnTo>
                  <a:pt x="21295" y="14614"/>
                </a:lnTo>
                <a:cubicBezTo>
                  <a:pt x="21296" y="14614"/>
                  <a:pt x="21296" y="14614"/>
                  <a:pt x="21296" y="14614"/>
                </a:cubicBezTo>
                <a:lnTo>
                  <a:pt x="21322" y="14608"/>
                </a:lnTo>
                <a:lnTo>
                  <a:pt x="21461" y="14548"/>
                </a:lnTo>
                <a:cubicBezTo>
                  <a:pt x="21461" y="14548"/>
                  <a:pt x="21462" y="14547"/>
                  <a:pt x="21463" y="14547"/>
                </a:cubicBezTo>
                <a:lnTo>
                  <a:pt x="21470" y="14537"/>
                </a:lnTo>
                <a:cubicBezTo>
                  <a:pt x="21471" y="14536"/>
                  <a:pt x="21471" y="14535"/>
                  <a:pt x="21471" y="14535"/>
                </a:cubicBezTo>
                <a:lnTo>
                  <a:pt x="21478" y="14518"/>
                </a:lnTo>
                <a:lnTo>
                  <a:pt x="21482" y="14497"/>
                </a:lnTo>
                <a:lnTo>
                  <a:pt x="21485" y="14452"/>
                </a:lnTo>
                <a:lnTo>
                  <a:pt x="21499" y="14354"/>
                </a:lnTo>
                <a:lnTo>
                  <a:pt x="21504" y="14332"/>
                </a:lnTo>
                <a:lnTo>
                  <a:pt x="21511" y="14319"/>
                </a:lnTo>
                <a:lnTo>
                  <a:pt x="21520" y="14313"/>
                </a:lnTo>
                <a:lnTo>
                  <a:pt x="21533" y="14308"/>
                </a:lnTo>
                <a:cubicBezTo>
                  <a:pt x="21535" y="14307"/>
                  <a:pt x="21537" y="14305"/>
                  <a:pt x="21537" y="14302"/>
                </a:cubicBezTo>
                <a:cubicBezTo>
                  <a:pt x="21537" y="14300"/>
                  <a:pt x="21536" y="14297"/>
                  <a:pt x="21534" y="14296"/>
                </a:cubicBezTo>
                <a:lnTo>
                  <a:pt x="21517" y="14286"/>
                </a:lnTo>
                <a:lnTo>
                  <a:pt x="21511" y="14279"/>
                </a:lnTo>
                <a:lnTo>
                  <a:pt x="21505" y="14267"/>
                </a:lnTo>
                <a:lnTo>
                  <a:pt x="21495" y="14226"/>
                </a:lnTo>
                <a:lnTo>
                  <a:pt x="21489" y="14213"/>
                </a:lnTo>
                <a:cubicBezTo>
                  <a:pt x="21488" y="14212"/>
                  <a:pt x="21487" y="14211"/>
                  <a:pt x="21485" y="14211"/>
                </a:cubicBezTo>
                <a:lnTo>
                  <a:pt x="21477" y="14208"/>
                </a:lnTo>
                <a:lnTo>
                  <a:pt x="21466" y="14199"/>
                </a:lnTo>
                <a:lnTo>
                  <a:pt x="21457" y="14194"/>
                </a:lnTo>
                <a:cubicBezTo>
                  <a:pt x="21456" y="14194"/>
                  <a:pt x="21455" y="14193"/>
                  <a:pt x="21454" y="14193"/>
                </a:cubicBezTo>
                <a:lnTo>
                  <a:pt x="21450" y="14194"/>
                </a:lnTo>
                <a:lnTo>
                  <a:pt x="21444" y="14196"/>
                </a:lnTo>
                <a:lnTo>
                  <a:pt x="21443" y="14196"/>
                </a:lnTo>
                <a:lnTo>
                  <a:pt x="21433" y="14190"/>
                </a:lnTo>
                <a:cubicBezTo>
                  <a:pt x="21432" y="14190"/>
                  <a:pt x="21432" y="14189"/>
                  <a:pt x="21431" y="14189"/>
                </a:cubicBezTo>
                <a:lnTo>
                  <a:pt x="21425" y="14187"/>
                </a:lnTo>
                <a:cubicBezTo>
                  <a:pt x="21425" y="14187"/>
                  <a:pt x="21424" y="14187"/>
                  <a:pt x="21424" y="14187"/>
                </a:cubicBezTo>
                <a:lnTo>
                  <a:pt x="21407" y="14189"/>
                </a:lnTo>
                <a:lnTo>
                  <a:pt x="21403" y="14188"/>
                </a:lnTo>
                <a:lnTo>
                  <a:pt x="21392" y="14183"/>
                </a:lnTo>
                <a:lnTo>
                  <a:pt x="21386" y="14183"/>
                </a:lnTo>
                <a:lnTo>
                  <a:pt x="21379" y="14183"/>
                </a:lnTo>
                <a:lnTo>
                  <a:pt x="21377" y="14183"/>
                </a:lnTo>
                <a:lnTo>
                  <a:pt x="21372" y="14176"/>
                </a:lnTo>
                <a:lnTo>
                  <a:pt x="21362" y="14166"/>
                </a:lnTo>
                <a:lnTo>
                  <a:pt x="21360" y="14164"/>
                </a:lnTo>
                <a:lnTo>
                  <a:pt x="21357" y="14154"/>
                </a:lnTo>
                <a:lnTo>
                  <a:pt x="21355" y="14149"/>
                </a:lnTo>
                <a:lnTo>
                  <a:pt x="21354" y="14130"/>
                </a:lnTo>
                <a:lnTo>
                  <a:pt x="21355" y="14124"/>
                </a:lnTo>
                <a:cubicBezTo>
                  <a:pt x="21356" y="14122"/>
                  <a:pt x="21355" y="14119"/>
                  <a:pt x="21354" y="14118"/>
                </a:cubicBezTo>
                <a:cubicBezTo>
                  <a:pt x="21353" y="14116"/>
                  <a:pt x="21352" y="14116"/>
                  <a:pt x="21350" y="14115"/>
                </a:cubicBezTo>
                <a:lnTo>
                  <a:pt x="21246" y="14112"/>
                </a:lnTo>
                <a:lnTo>
                  <a:pt x="21245" y="14103"/>
                </a:lnTo>
                <a:cubicBezTo>
                  <a:pt x="21245" y="14101"/>
                  <a:pt x="21244" y="14100"/>
                  <a:pt x="21243" y="14099"/>
                </a:cubicBezTo>
                <a:lnTo>
                  <a:pt x="21240" y="14097"/>
                </a:lnTo>
                <a:cubicBezTo>
                  <a:pt x="21239" y="14096"/>
                  <a:pt x="21239" y="14095"/>
                  <a:pt x="21238" y="14095"/>
                </a:cubicBezTo>
                <a:lnTo>
                  <a:pt x="21212" y="14090"/>
                </a:lnTo>
                <a:lnTo>
                  <a:pt x="21210" y="14088"/>
                </a:lnTo>
                <a:lnTo>
                  <a:pt x="21210" y="14083"/>
                </a:lnTo>
                <a:lnTo>
                  <a:pt x="21213" y="14079"/>
                </a:lnTo>
                <a:lnTo>
                  <a:pt x="21224" y="14072"/>
                </a:lnTo>
                <a:lnTo>
                  <a:pt x="21228" y="14068"/>
                </a:lnTo>
                <a:cubicBezTo>
                  <a:pt x="21229" y="14067"/>
                  <a:pt x="21230" y="14065"/>
                  <a:pt x="21230" y="14064"/>
                </a:cubicBezTo>
                <a:lnTo>
                  <a:pt x="21231" y="14060"/>
                </a:lnTo>
                <a:cubicBezTo>
                  <a:pt x="21231" y="14059"/>
                  <a:pt x="21232" y="14059"/>
                  <a:pt x="21232" y="14058"/>
                </a:cubicBezTo>
                <a:lnTo>
                  <a:pt x="21231" y="14051"/>
                </a:lnTo>
                <a:lnTo>
                  <a:pt x="21236" y="14046"/>
                </a:lnTo>
                <a:lnTo>
                  <a:pt x="21239" y="14042"/>
                </a:lnTo>
                <a:cubicBezTo>
                  <a:pt x="21239" y="14041"/>
                  <a:pt x="21240" y="14040"/>
                  <a:pt x="21240" y="14039"/>
                </a:cubicBezTo>
                <a:lnTo>
                  <a:pt x="21241" y="14035"/>
                </a:lnTo>
                <a:cubicBezTo>
                  <a:pt x="21242" y="14033"/>
                  <a:pt x="21241" y="14031"/>
                  <a:pt x="21240" y="14030"/>
                </a:cubicBezTo>
                <a:lnTo>
                  <a:pt x="21233" y="14018"/>
                </a:lnTo>
                <a:cubicBezTo>
                  <a:pt x="21232" y="14017"/>
                  <a:pt x="21231" y="14017"/>
                  <a:pt x="21230" y="14017"/>
                </a:cubicBezTo>
                <a:lnTo>
                  <a:pt x="21187" y="14003"/>
                </a:lnTo>
                <a:lnTo>
                  <a:pt x="21162" y="13979"/>
                </a:lnTo>
                <a:cubicBezTo>
                  <a:pt x="21162" y="13978"/>
                  <a:pt x="21162" y="13978"/>
                  <a:pt x="21161" y="13978"/>
                </a:cubicBezTo>
                <a:lnTo>
                  <a:pt x="21153" y="13974"/>
                </a:lnTo>
                <a:cubicBezTo>
                  <a:pt x="21151" y="13973"/>
                  <a:pt x="21148" y="13974"/>
                  <a:pt x="21147" y="13976"/>
                </a:cubicBezTo>
                <a:lnTo>
                  <a:pt x="21144" y="13981"/>
                </a:lnTo>
                <a:cubicBezTo>
                  <a:pt x="21144" y="13982"/>
                  <a:pt x="21143" y="13982"/>
                  <a:pt x="21143" y="13983"/>
                </a:cubicBezTo>
                <a:lnTo>
                  <a:pt x="21142" y="13988"/>
                </a:lnTo>
                <a:lnTo>
                  <a:pt x="21138" y="13991"/>
                </a:lnTo>
                <a:lnTo>
                  <a:pt x="21134" y="13989"/>
                </a:lnTo>
                <a:lnTo>
                  <a:pt x="21131" y="13985"/>
                </a:lnTo>
                <a:lnTo>
                  <a:pt x="21120" y="13953"/>
                </a:lnTo>
                <a:lnTo>
                  <a:pt x="21118" y="13946"/>
                </a:lnTo>
                <a:lnTo>
                  <a:pt x="21118" y="13940"/>
                </a:lnTo>
                <a:lnTo>
                  <a:pt x="21121" y="13933"/>
                </a:lnTo>
                <a:lnTo>
                  <a:pt x="21167" y="13933"/>
                </a:lnTo>
                <a:cubicBezTo>
                  <a:pt x="21168" y="13933"/>
                  <a:pt x="21170" y="13932"/>
                  <a:pt x="21171" y="13931"/>
                </a:cubicBezTo>
                <a:lnTo>
                  <a:pt x="21206" y="13881"/>
                </a:lnTo>
                <a:lnTo>
                  <a:pt x="21225" y="13861"/>
                </a:lnTo>
                <a:lnTo>
                  <a:pt x="21244" y="13851"/>
                </a:lnTo>
                <a:lnTo>
                  <a:pt x="21256" y="13851"/>
                </a:lnTo>
                <a:lnTo>
                  <a:pt x="21270" y="13855"/>
                </a:lnTo>
                <a:cubicBezTo>
                  <a:pt x="21270" y="13855"/>
                  <a:pt x="21271" y="13855"/>
                  <a:pt x="21271" y="13855"/>
                </a:cubicBezTo>
                <a:lnTo>
                  <a:pt x="21284" y="13854"/>
                </a:lnTo>
                <a:cubicBezTo>
                  <a:pt x="21285" y="13854"/>
                  <a:pt x="21287" y="13854"/>
                  <a:pt x="21287" y="13853"/>
                </a:cubicBezTo>
                <a:lnTo>
                  <a:pt x="21300" y="13840"/>
                </a:lnTo>
                <a:cubicBezTo>
                  <a:pt x="21301" y="13839"/>
                  <a:pt x="21300" y="13839"/>
                  <a:pt x="21301" y="13838"/>
                </a:cubicBezTo>
                <a:lnTo>
                  <a:pt x="21311" y="13818"/>
                </a:lnTo>
                <a:lnTo>
                  <a:pt x="21314" y="13814"/>
                </a:lnTo>
                <a:lnTo>
                  <a:pt x="21338" y="13801"/>
                </a:lnTo>
                <a:lnTo>
                  <a:pt x="21344" y="13795"/>
                </a:lnTo>
                <a:lnTo>
                  <a:pt x="21356" y="13777"/>
                </a:lnTo>
                <a:lnTo>
                  <a:pt x="21360" y="13773"/>
                </a:lnTo>
                <a:lnTo>
                  <a:pt x="21371" y="13765"/>
                </a:lnTo>
                <a:cubicBezTo>
                  <a:pt x="21371" y="13765"/>
                  <a:pt x="21372" y="13764"/>
                  <a:pt x="21372" y="13764"/>
                </a:cubicBezTo>
                <a:lnTo>
                  <a:pt x="21379" y="13754"/>
                </a:lnTo>
                <a:cubicBezTo>
                  <a:pt x="21381" y="13752"/>
                  <a:pt x="21382" y="13747"/>
                  <a:pt x="21380" y="13745"/>
                </a:cubicBezTo>
                <a:lnTo>
                  <a:pt x="21361" y="13712"/>
                </a:lnTo>
                <a:lnTo>
                  <a:pt x="21360" y="13704"/>
                </a:lnTo>
                <a:lnTo>
                  <a:pt x="21359" y="13682"/>
                </a:lnTo>
                <a:lnTo>
                  <a:pt x="21357" y="13673"/>
                </a:lnTo>
                <a:cubicBezTo>
                  <a:pt x="21357" y="13672"/>
                  <a:pt x="21357" y="13672"/>
                  <a:pt x="21357" y="13671"/>
                </a:cubicBezTo>
                <a:lnTo>
                  <a:pt x="21355" y="13666"/>
                </a:lnTo>
                <a:cubicBezTo>
                  <a:pt x="21354" y="13666"/>
                  <a:pt x="21353" y="13665"/>
                  <a:pt x="21353" y="13664"/>
                </a:cubicBezTo>
                <a:lnTo>
                  <a:pt x="21350" y="13661"/>
                </a:lnTo>
                <a:cubicBezTo>
                  <a:pt x="21349" y="13660"/>
                  <a:pt x="21349" y="13660"/>
                  <a:pt x="21348" y="13660"/>
                </a:cubicBezTo>
                <a:lnTo>
                  <a:pt x="21326" y="13650"/>
                </a:lnTo>
                <a:lnTo>
                  <a:pt x="21324" y="13648"/>
                </a:lnTo>
                <a:lnTo>
                  <a:pt x="21324" y="13644"/>
                </a:lnTo>
                <a:lnTo>
                  <a:pt x="21325" y="13618"/>
                </a:lnTo>
                <a:lnTo>
                  <a:pt x="21324" y="13607"/>
                </a:lnTo>
                <a:lnTo>
                  <a:pt x="21323" y="13599"/>
                </a:lnTo>
                <a:cubicBezTo>
                  <a:pt x="21323" y="13598"/>
                  <a:pt x="21323" y="13597"/>
                  <a:pt x="21323" y="13597"/>
                </a:cubicBezTo>
                <a:lnTo>
                  <a:pt x="21321" y="13594"/>
                </a:lnTo>
                <a:cubicBezTo>
                  <a:pt x="21320" y="13592"/>
                  <a:pt x="21320" y="13590"/>
                  <a:pt x="21318" y="13590"/>
                </a:cubicBezTo>
                <a:lnTo>
                  <a:pt x="21315" y="13590"/>
                </a:lnTo>
                <a:cubicBezTo>
                  <a:pt x="21315" y="13589"/>
                  <a:pt x="21314" y="13590"/>
                  <a:pt x="21313" y="13590"/>
                </a:cubicBezTo>
                <a:lnTo>
                  <a:pt x="21302" y="13591"/>
                </a:lnTo>
                <a:lnTo>
                  <a:pt x="21299" y="13591"/>
                </a:lnTo>
                <a:lnTo>
                  <a:pt x="21298" y="13590"/>
                </a:lnTo>
                <a:lnTo>
                  <a:pt x="21297" y="13585"/>
                </a:lnTo>
                <a:cubicBezTo>
                  <a:pt x="21297" y="13584"/>
                  <a:pt x="21297" y="13584"/>
                  <a:pt x="21297" y="13583"/>
                </a:cubicBezTo>
                <a:lnTo>
                  <a:pt x="21296" y="13581"/>
                </a:lnTo>
                <a:cubicBezTo>
                  <a:pt x="21295" y="13580"/>
                  <a:pt x="21295" y="13578"/>
                  <a:pt x="21294" y="13577"/>
                </a:cubicBezTo>
                <a:lnTo>
                  <a:pt x="21291" y="13576"/>
                </a:lnTo>
                <a:lnTo>
                  <a:pt x="21290" y="13574"/>
                </a:lnTo>
                <a:lnTo>
                  <a:pt x="21289" y="13568"/>
                </a:lnTo>
                <a:lnTo>
                  <a:pt x="21289" y="13563"/>
                </a:lnTo>
                <a:lnTo>
                  <a:pt x="21294" y="13544"/>
                </a:lnTo>
                <a:lnTo>
                  <a:pt x="21303" y="13538"/>
                </a:lnTo>
                <a:lnTo>
                  <a:pt x="21314" y="13535"/>
                </a:lnTo>
                <a:cubicBezTo>
                  <a:pt x="21315" y="13534"/>
                  <a:pt x="21315" y="13534"/>
                  <a:pt x="21315" y="13534"/>
                </a:cubicBezTo>
                <a:lnTo>
                  <a:pt x="21326" y="13526"/>
                </a:lnTo>
                <a:cubicBezTo>
                  <a:pt x="21326" y="13526"/>
                  <a:pt x="21327" y="13526"/>
                  <a:pt x="21327" y="13525"/>
                </a:cubicBezTo>
                <a:lnTo>
                  <a:pt x="21331" y="13518"/>
                </a:lnTo>
                <a:lnTo>
                  <a:pt x="21336" y="13504"/>
                </a:lnTo>
                <a:lnTo>
                  <a:pt x="21341" y="13497"/>
                </a:lnTo>
                <a:lnTo>
                  <a:pt x="21384" y="13446"/>
                </a:lnTo>
                <a:cubicBezTo>
                  <a:pt x="21385" y="13445"/>
                  <a:pt x="21386" y="13443"/>
                  <a:pt x="21386" y="13442"/>
                </a:cubicBezTo>
                <a:cubicBezTo>
                  <a:pt x="21386" y="13440"/>
                  <a:pt x="21385" y="13439"/>
                  <a:pt x="21384" y="13438"/>
                </a:cubicBezTo>
                <a:lnTo>
                  <a:pt x="21372" y="13422"/>
                </a:lnTo>
                <a:lnTo>
                  <a:pt x="21379" y="13422"/>
                </a:lnTo>
                <a:cubicBezTo>
                  <a:pt x="21379" y="13422"/>
                  <a:pt x="21380" y="13422"/>
                  <a:pt x="21381" y="13422"/>
                </a:cubicBezTo>
                <a:lnTo>
                  <a:pt x="21390" y="13419"/>
                </a:lnTo>
                <a:cubicBezTo>
                  <a:pt x="21390" y="13419"/>
                  <a:pt x="21390" y="13418"/>
                  <a:pt x="21391" y="13417"/>
                </a:cubicBezTo>
                <a:lnTo>
                  <a:pt x="21400" y="13409"/>
                </a:lnTo>
                <a:lnTo>
                  <a:pt x="21407" y="13402"/>
                </a:lnTo>
                <a:lnTo>
                  <a:pt x="21413" y="13400"/>
                </a:lnTo>
                <a:lnTo>
                  <a:pt x="21420" y="13404"/>
                </a:lnTo>
                <a:lnTo>
                  <a:pt x="21428" y="13411"/>
                </a:lnTo>
                <a:lnTo>
                  <a:pt x="21436" y="13415"/>
                </a:lnTo>
                <a:cubicBezTo>
                  <a:pt x="21436" y="13415"/>
                  <a:pt x="21437" y="13415"/>
                  <a:pt x="21437" y="13415"/>
                </a:cubicBezTo>
                <a:lnTo>
                  <a:pt x="21445" y="13416"/>
                </a:lnTo>
                <a:cubicBezTo>
                  <a:pt x="21445" y="13417"/>
                  <a:pt x="21446" y="13417"/>
                  <a:pt x="21446" y="13416"/>
                </a:cubicBezTo>
                <a:lnTo>
                  <a:pt x="21454" y="13415"/>
                </a:lnTo>
                <a:cubicBezTo>
                  <a:pt x="21454" y="13415"/>
                  <a:pt x="21455" y="13415"/>
                  <a:pt x="21456" y="13415"/>
                </a:cubicBezTo>
                <a:lnTo>
                  <a:pt x="21462" y="13411"/>
                </a:lnTo>
                <a:cubicBezTo>
                  <a:pt x="21462" y="13411"/>
                  <a:pt x="21463" y="13410"/>
                  <a:pt x="21463" y="13409"/>
                </a:cubicBezTo>
                <a:lnTo>
                  <a:pt x="21475" y="13397"/>
                </a:lnTo>
                <a:lnTo>
                  <a:pt x="21477" y="13396"/>
                </a:lnTo>
                <a:lnTo>
                  <a:pt x="21482" y="13399"/>
                </a:lnTo>
                <a:lnTo>
                  <a:pt x="21491" y="13409"/>
                </a:lnTo>
                <a:lnTo>
                  <a:pt x="21506" y="13429"/>
                </a:lnTo>
                <a:cubicBezTo>
                  <a:pt x="21506" y="13429"/>
                  <a:pt x="21507" y="13430"/>
                  <a:pt x="21508" y="13430"/>
                </a:cubicBezTo>
                <a:lnTo>
                  <a:pt x="21515" y="13434"/>
                </a:lnTo>
                <a:cubicBezTo>
                  <a:pt x="21517" y="13435"/>
                  <a:pt x="21518" y="13435"/>
                  <a:pt x="21520" y="13433"/>
                </a:cubicBezTo>
                <a:lnTo>
                  <a:pt x="21529" y="13426"/>
                </a:lnTo>
                <a:lnTo>
                  <a:pt x="21532" y="13422"/>
                </a:lnTo>
                <a:lnTo>
                  <a:pt x="21535" y="13421"/>
                </a:lnTo>
                <a:lnTo>
                  <a:pt x="21544" y="13423"/>
                </a:lnTo>
                <a:cubicBezTo>
                  <a:pt x="21545" y="13423"/>
                  <a:pt x="21545" y="13423"/>
                  <a:pt x="21546" y="13423"/>
                </a:cubicBezTo>
                <a:lnTo>
                  <a:pt x="21570" y="13419"/>
                </a:lnTo>
                <a:lnTo>
                  <a:pt x="21577" y="13422"/>
                </a:lnTo>
                <a:lnTo>
                  <a:pt x="21591" y="13436"/>
                </a:lnTo>
                <a:cubicBezTo>
                  <a:pt x="21592" y="13437"/>
                  <a:pt x="21594" y="13438"/>
                  <a:pt x="21596" y="13437"/>
                </a:cubicBezTo>
                <a:cubicBezTo>
                  <a:pt x="21598" y="13436"/>
                  <a:pt x="21599" y="13434"/>
                  <a:pt x="21599" y="13431"/>
                </a:cubicBezTo>
                <a:lnTo>
                  <a:pt x="21599" y="13326"/>
                </a:lnTo>
                <a:cubicBezTo>
                  <a:pt x="21599" y="13323"/>
                  <a:pt x="21597" y="13320"/>
                  <a:pt x="21595" y="13319"/>
                </a:cubicBezTo>
                <a:lnTo>
                  <a:pt x="21577" y="13315"/>
                </a:lnTo>
                <a:lnTo>
                  <a:pt x="21560" y="13306"/>
                </a:lnTo>
                <a:lnTo>
                  <a:pt x="21546" y="13289"/>
                </a:lnTo>
                <a:lnTo>
                  <a:pt x="21536" y="13271"/>
                </a:lnTo>
                <a:cubicBezTo>
                  <a:pt x="21536" y="13270"/>
                  <a:pt x="21535" y="13269"/>
                  <a:pt x="21534" y="13268"/>
                </a:cubicBezTo>
                <a:lnTo>
                  <a:pt x="21528" y="13266"/>
                </a:lnTo>
                <a:cubicBezTo>
                  <a:pt x="21527" y="13265"/>
                  <a:pt x="21525" y="13265"/>
                  <a:pt x="21524" y="13266"/>
                </a:cubicBezTo>
                <a:lnTo>
                  <a:pt x="21501" y="13283"/>
                </a:lnTo>
                <a:lnTo>
                  <a:pt x="21495" y="13284"/>
                </a:lnTo>
                <a:lnTo>
                  <a:pt x="21488" y="13281"/>
                </a:lnTo>
                <a:lnTo>
                  <a:pt x="21464" y="13257"/>
                </a:lnTo>
                <a:cubicBezTo>
                  <a:pt x="21463" y="13257"/>
                  <a:pt x="21463" y="13257"/>
                  <a:pt x="21463" y="13256"/>
                </a:cubicBezTo>
                <a:lnTo>
                  <a:pt x="21454" y="13251"/>
                </a:lnTo>
                <a:cubicBezTo>
                  <a:pt x="21453" y="13251"/>
                  <a:pt x="21452" y="13251"/>
                  <a:pt x="21452" y="13251"/>
                </a:cubicBezTo>
                <a:lnTo>
                  <a:pt x="21430" y="13251"/>
                </a:lnTo>
                <a:lnTo>
                  <a:pt x="21419" y="13248"/>
                </a:lnTo>
                <a:lnTo>
                  <a:pt x="21411" y="13238"/>
                </a:lnTo>
                <a:lnTo>
                  <a:pt x="21406" y="13227"/>
                </a:lnTo>
                <a:lnTo>
                  <a:pt x="21404" y="13216"/>
                </a:lnTo>
                <a:lnTo>
                  <a:pt x="21405" y="13204"/>
                </a:lnTo>
                <a:lnTo>
                  <a:pt x="21409" y="13194"/>
                </a:lnTo>
                <a:lnTo>
                  <a:pt x="21421" y="13171"/>
                </a:lnTo>
                <a:lnTo>
                  <a:pt x="21423" y="13163"/>
                </a:lnTo>
                <a:lnTo>
                  <a:pt x="21425" y="13156"/>
                </a:lnTo>
                <a:lnTo>
                  <a:pt x="21425" y="13142"/>
                </a:lnTo>
                <a:lnTo>
                  <a:pt x="21427" y="13140"/>
                </a:lnTo>
                <a:lnTo>
                  <a:pt x="21431" y="13138"/>
                </a:lnTo>
                <a:lnTo>
                  <a:pt x="21435" y="13140"/>
                </a:lnTo>
                <a:lnTo>
                  <a:pt x="21438" y="13143"/>
                </a:lnTo>
                <a:lnTo>
                  <a:pt x="21444" y="13154"/>
                </a:lnTo>
                <a:lnTo>
                  <a:pt x="21450" y="13166"/>
                </a:lnTo>
                <a:cubicBezTo>
                  <a:pt x="21450" y="13166"/>
                  <a:pt x="21451" y="13167"/>
                  <a:pt x="21451" y="13167"/>
                </a:cubicBezTo>
                <a:lnTo>
                  <a:pt x="21458" y="13175"/>
                </a:lnTo>
                <a:cubicBezTo>
                  <a:pt x="21459" y="13175"/>
                  <a:pt x="21460" y="13176"/>
                  <a:pt x="21461" y="13176"/>
                </a:cubicBezTo>
                <a:lnTo>
                  <a:pt x="21469" y="13176"/>
                </a:lnTo>
                <a:cubicBezTo>
                  <a:pt x="21470" y="13176"/>
                  <a:pt x="21471" y="13175"/>
                  <a:pt x="21472" y="13175"/>
                </a:cubicBezTo>
                <a:lnTo>
                  <a:pt x="21479" y="13168"/>
                </a:lnTo>
                <a:lnTo>
                  <a:pt x="21491" y="13151"/>
                </a:lnTo>
                <a:lnTo>
                  <a:pt x="21497" y="13145"/>
                </a:lnTo>
                <a:lnTo>
                  <a:pt x="21507" y="13138"/>
                </a:lnTo>
                <a:cubicBezTo>
                  <a:pt x="21509" y="13137"/>
                  <a:pt x="21510" y="13134"/>
                  <a:pt x="21510" y="13131"/>
                </a:cubicBezTo>
                <a:lnTo>
                  <a:pt x="21503" y="13094"/>
                </a:lnTo>
                <a:lnTo>
                  <a:pt x="21499" y="13086"/>
                </a:lnTo>
                <a:cubicBezTo>
                  <a:pt x="21499" y="13085"/>
                  <a:pt x="21498" y="13084"/>
                  <a:pt x="21497" y="13083"/>
                </a:cubicBezTo>
                <a:lnTo>
                  <a:pt x="21494" y="13082"/>
                </a:lnTo>
                <a:cubicBezTo>
                  <a:pt x="21493" y="13081"/>
                  <a:pt x="21492" y="13081"/>
                  <a:pt x="21492" y="13082"/>
                </a:cubicBezTo>
                <a:lnTo>
                  <a:pt x="21463" y="13082"/>
                </a:lnTo>
                <a:cubicBezTo>
                  <a:pt x="21463" y="13082"/>
                  <a:pt x="21462" y="13081"/>
                  <a:pt x="21462" y="13082"/>
                </a:cubicBezTo>
                <a:lnTo>
                  <a:pt x="21454" y="13085"/>
                </a:lnTo>
                <a:cubicBezTo>
                  <a:pt x="21453" y="13085"/>
                  <a:pt x="21452" y="13086"/>
                  <a:pt x="21452" y="13087"/>
                </a:cubicBezTo>
                <a:lnTo>
                  <a:pt x="21442" y="13105"/>
                </a:lnTo>
                <a:lnTo>
                  <a:pt x="21437" y="13106"/>
                </a:lnTo>
                <a:lnTo>
                  <a:pt x="21403" y="13096"/>
                </a:lnTo>
                <a:lnTo>
                  <a:pt x="21400" y="13093"/>
                </a:lnTo>
                <a:lnTo>
                  <a:pt x="21396" y="13082"/>
                </a:lnTo>
                <a:lnTo>
                  <a:pt x="21394" y="13079"/>
                </a:lnTo>
                <a:cubicBezTo>
                  <a:pt x="21393" y="13078"/>
                  <a:pt x="21393" y="13076"/>
                  <a:pt x="21392" y="13076"/>
                </a:cubicBezTo>
                <a:lnTo>
                  <a:pt x="21378" y="13071"/>
                </a:lnTo>
                <a:lnTo>
                  <a:pt x="21345" y="13069"/>
                </a:lnTo>
                <a:lnTo>
                  <a:pt x="21342" y="13064"/>
                </a:lnTo>
                <a:lnTo>
                  <a:pt x="21345" y="13059"/>
                </a:lnTo>
                <a:lnTo>
                  <a:pt x="21366" y="13069"/>
                </a:lnTo>
                <a:cubicBezTo>
                  <a:pt x="21368" y="13069"/>
                  <a:pt x="21370" y="13069"/>
                  <a:pt x="21371" y="13068"/>
                </a:cubicBezTo>
                <a:lnTo>
                  <a:pt x="21380" y="13058"/>
                </a:lnTo>
                <a:cubicBezTo>
                  <a:pt x="21381" y="13057"/>
                  <a:pt x="21382" y="13055"/>
                  <a:pt x="21382" y="13053"/>
                </a:cubicBezTo>
                <a:lnTo>
                  <a:pt x="21382" y="13046"/>
                </a:lnTo>
                <a:lnTo>
                  <a:pt x="21382" y="13039"/>
                </a:lnTo>
                <a:lnTo>
                  <a:pt x="21382" y="13034"/>
                </a:lnTo>
                <a:lnTo>
                  <a:pt x="21383" y="13031"/>
                </a:lnTo>
                <a:lnTo>
                  <a:pt x="21385" y="13030"/>
                </a:lnTo>
                <a:lnTo>
                  <a:pt x="21393" y="13028"/>
                </a:lnTo>
                <a:cubicBezTo>
                  <a:pt x="21395" y="13028"/>
                  <a:pt x="21397" y="13026"/>
                  <a:pt x="21397" y="13024"/>
                </a:cubicBezTo>
                <a:lnTo>
                  <a:pt x="21400" y="13018"/>
                </a:lnTo>
                <a:lnTo>
                  <a:pt x="21402" y="13006"/>
                </a:lnTo>
                <a:lnTo>
                  <a:pt x="21407" y="12998"/>
                </a:lnTo>
                <a:lnTo>
                  <a:pt x="21414" y="12988"/>
                </a:lnTo>
                <a:lnTo>
                  <a:pt x="21420" y="12980"/>
                </a:lnTo>
                <a:cubicBezTo>
                  <a:pt x="21421" y="12979"/>
                  <a:pt x="21421" y="12978"/>
                  <a:pt x="21421" y="12976"/>
                </a:cubicBezTo>
                <a:lnTo>
                  <a:pt x="21421" y="12964"/>
                </a:lnTo>
                <a:cubicBezTo>
                  <a:pt x="21421" y="12962"/>
                  <a:pt x="21421" y="12961"/>
                  <a:pt x="21420" y="12959"/>
                </a:cubicBezTo>
                <a:lnTo>
                  <a:pt x="21414" y="12952"/>
                </a:lnTo>
                <a:cubicBezTo>
                  <a:pt x="21413" y="12952"/>
                  <a:pt x="21413" y="12952"/>
                  <a:pt x="21412" y="12951"/>
                </a:cubicBezTo>
                <a:lnTo>
                  <a:pt x="21404" y="12946"/>
                </a:lnTo>
                <a:lnTo>
                  <a:pt x="21398" y="12942"/>
                </a:lnTo>
                <a:lnTo>
                  <a:pt x="21394" y="12933"/>
                </a:lnTo>
                <a:cubicBezTo>
                  <a:pt x="21394" y="12933"/>
                  <a:pt x="21393" y="12932"/>
                  <a:pt x="21393" y="12932"/>
                </a:cubicBezTo>
                <a:lnTo>
                  <a:pt x="21390" y="12929"/>
                </a:lnTo>
                <a:cubicBezTo>
                  <a:pt x="21390" y="12929"/>
                  <a:pt x="21389" y="12928"/>
                  <a:pt x="21388" y="12928"/>
                </a:cubicBezTo>
                <a:lnTo>
                  <a:pt x="21383" y="12926"/>
                </a:lnTo>
                <a:lnTo>
                  <a:pt x="21367" y="12925"/>
                </a:lnTo>
                <a:lnTo>
                  <a:pt x="21364" y="12925"/>
                </a:lnTo>
                <a:lnTo>
                  <a:pt x="21364" y="12919"/>
                </a:lnTo>
                <a:lnTo>
                  <a:pt x="21364" y="12914"/>
                </a:lnTo>
                <a:lnTo>
                  <a:pt x="21365" y="12909"/>
                </a:lnTo>
                <a:lnTo>
                  <a:pt x="21369" y="12904"/>
                </a:lnTo>
                <a:lnTo>
                  <a:pt x="21372" y="12900"/>
                </a:lnTo>
                <a:lnTo>
                  <a:pt x="21382" y="12897"/>
                </a:lnTo>
                <a:lnTo>
                  <a:pt x="21390" y="12897"/>
                </a:lnTo>
                <a:lnTo>
                  <a:pt x="21399" y="12899"/>
                </a:lnTo>
                <a:lnTo>
                  <a:pt x="21402" y="12909"/>
                </a:lnTo>
                <a:lnTo>
                  <a:pt x="21407" y="12916"/>
                </a:lnTo>
                <a:lnTo>
                  <a:pt x="21411" y="12921"/>
                </a:lnTo>
                <a:cubicBezTo>
                  <a:pt x="21412" y="12923"/>
                  <a:pt x="21413" y="12923"/>
                  <a:pt x="21414" y="12923"/>
                </a:cubicBezTo>
                <a:lnTo>
                  <a:pt x="21419" y="12923"/>
                </a:lnTo>
                <a:cubicBezTo>
                  <a:pt x="21421" y="12923"/>
                  <a:pt x="21422" y="12922"/>
                  <a:pt x="21423" y="12920"/>
                </a:cubicBezTo>
                <a:lnTo>
                  <a:pt x="21427" y="12910"/>
                </a:lnTo>
                <a:cubicBezTo>
                  <a:pt x="21427" y="12909"/>
                  <a:pt x="21428" y="12908"/>
                  <a:pt x="21428" y="12908"/>
                </a:cubicBezTo>
                <a:lnTo>
                  <a:pt x="21428" y="12898"/>
                </a:lnTo>
                <a:cubicBezTo>
                  <a:pt x="21428" y="12897"/>
                  <a:pt x="21428" y="12897"/>
                  <a:pt x="21428" y="12896"/>
                </a:cubicBezTo>
                <a:lnTo>
                  <a:pt x="21427" y="12886"/>
                </a:lnTo>
                <a:lnTo>
                  <a:pt x="21422" y="12869"/>
                </a:lnTo>
                <a:lnTo>
                  <a:pt x="21421" y="12863"/>
                </a:lnTo>
                <a:lnTo>
                  <a:pt x="21429" y="12862"/>
                </a:lnTo>
                <a:cubicBezTo>
                  <a:pt x="21430" y="12862"/>
                  <a:pt x="21430" y="12862"/>
                  <a:pt x="21431" y="12861"/>
                </a:cubicBezTo>
                <a:lnTo>
                  <a:pt x="21437" y="12857"/>
                </a:lnTo>
                <a:cubicBezTo>
                  <a:pt x="21438" y="12856"/>
                  <a:pt x="21439" y="12856"/>
                  <a:pt x="21439" y="12855"/>
                </a:cubicBezTo>
                <a:lnTo>
                  <a:pt x="21444" y="12846"/>
                </a:lnTo>
                <a:lnTo>
                  <a:pt x="21447" y="12840"/>
                </a:lnTo>
                <a:lnTo>
                  <a:pt x="21451" y="12839"/>
                </a:lnTo>
                <a:lnTo>
                  <a:pt x="21468" y="12843"/>
                </a:lnTo>
                <a:lnTo>
                  <a:pt x="21470" y="12845"/>
                </a:lnTo>
                <a:lnTo>
                  <a:pt x="21477" y="12863"/>
                </a:lnTo>
                <a:cubicBezTo>
                  <a:pt x="21477" y="12864"/>
                  <a:pt x="21477" y="12865"/>
                  <a:pt x="21478" y="12866"/>
                </a:cubicBezTo>
                <a:lnTo>
                  <a:pt x="21482" y="12870"/>
                </a:lnTo>
                <a:cubicBezTo>
                  <a:pt x="21483" y="12871"/>
                  <a:pt x="21483" y="12871"/>
                  <a:pt x="21484" y="12871"/>
                </a:cubicBezTo>
                <a:lnTo>
                  <a:pt x="21499" y="12876"/>
                </a:lnTo>
                <a:lnTo>
                  <a:pt x="21500" y="12888"/>
                </a:lnTo>
                <a:cubicBezTo>
                  <a:pt x="21500" y="12889"/>
                  <a:pt x="21500" y="12890"/>
                  <a:pt x="21500" y="12891"/>
                </a:cubicBezTo>
                <a:lnTo>
                  <a:pt x="21503" y="12895"/>
                </a:lnTo>
                <a:cubicBezTo>
                  <a:pt x="21503" y="12897"/>
                  <a:pt x="21504" y="12898"/>
                  <a:pt x="21505" y="12899"/>
                </a:cubicBezTo>
                <a:lnTo>
                  <a:pt x="21510" y="12901"/>
                </a:lnTo>
                <a:cubicBezTo>
                  <a:pt x="21511" y="12902"/>
                  <a:pt x="21512" y="12901"/>
                  <a:pt x="21513" y="12901"/>
                </a:cubicBezTo>
                <a:lnTo>
                  <a:pt x="21517" y="12899"/>
                </a:lnTo>
                <a:cubicBezTo>
                  <a:pt x="21518" y="12899"/>
                  <a:pt x="21520" y="12898"/>
                  <a:pt x="21520" y="12897"/>
                </a:cubicBezTo>
                <a:lnTo>
                  <a:pt x="21523" y="12892"/>
                </a:lnTo>
                <a:cubicBezTo>
                  <a:pt x="21523" y="12892"/>
                  <a:pt x="21523" y="12891"/>
                  <a:pt x="21523" y="12890"/>
                </a:cubicBezTo>
                <a:lnTo>
                  <a:pt x="21525" y="12882"/>
                </a:lnTo>
                <a:lnTo>
                  <a:pt x="21525" y="12877"/>
                </a:lnTo>
                <a:lnTo>
                  <a:pt x="21543" y="12877"/>
                </a:lnTo>
                <a:lnTo>
                  <a:pt x="21544" y="12879"/>
                </a:lnTo>
                <a:cubicBezTo>
                  <a:pt x="21545" y="12880"/>
                  <a:pt x="21545" y="12881"/>
                  <a:pt x="21546" y="12881"/>
                </a:cubicBezTo>
                <a:lnTo>
                  <a:pt x="21549" y="12882"/>
                </a:lnTo>
                <a:cubicBezTo>
                  <a:pt x="21550" y="12883"/>
                  <a:pt x="21552" y="12884"/>
                  <a:pt x="21553" y="12883"/>
                </a:cubicBezTo>
                <a:lnTo>
                  <a:pt x="21556" y="12882"/>
                </a:lnTo>
                <a:cubicBezTo>
                  <a:pt x="21557" y="12881"/>
                  <a:pt x="21558" y="12881"/>
                  <a:pt x="21558" y="12880"/>
                </a:cubicBezTo>
                <a:lnTo>
                  <a:pt x="21563" y="12873"/>
                </a:lnTo>
                <a:lnTo>
                  <a:pt x="21567" y="12875"/>
                </a:lnTo>
                <a:lnTo>
                  <a:pt x="21568" y="12882"/>
                </a:lnTo>
                <a:lnTo>
                  <a:pt x="21568" y="12889"/>
                </a:lnTo>
                <a:cubicBezTo>
                  <a:pt x="21568" y="12890"/>
                  <a:pt x="21568" y="12890"/>
                  <a:pt x="21569" y="12891"/>
                </a:cubicBezTo>
                <a:lnTo>
                  <a:pt x="21570" y="12895"/>
                </a:lnTo>
                <a:cubicBezTo>
                  <a:pt x="21570" y="12897"/>
                  <a:pt x="21571" y="12898"/>
                  <a:pt x="21572" y="12899"/>
                </a:cubicBezTo>
                <a:lnTo>
                  <a:pt x="21577" y="12903"/>
                </a:lnTo>
                <a:cubicBezTo>
                  <a:pt x="21577" y="12903"/>
                  <a:pt x="21578" y="12903"/>
                  <a:pt x="21578" y="12904"/>
                </a:cubicBezTo>
                <a:lnTo>
                  <a:pt x="21588" y="12908"/>
                </a:lnTo>
                <a:lnTo>
                  <a:pt x="21593" y="12908"/>
                </a:lnTo>
                <a:cubicBezTo>
                  <a:pt x="21595" y="12908"/>
                  <a:pt x="21596" y="12907"/>
                  <a:pt x="21597" y="12906"/>
                </a:cubicBezTo>
                <a:cubicBezTo>
                  <a:pt x="21598" y="12905"/>
                  <a:pt x="21599" y="12904"/>
                  <a:pt x="21599" y="12902"/>
                </a:cubicBezTo>
                <a:lnTo>
                  <a:pt x="21599" y="1957"/>
                </a:lnTo>
                <a:cubicBezTo>
                  <a:pt x="21599" y="1954"/>
                  <a:pt x="21596" y="1951"/>
                  <a:pt x="21594" y="1951"/>
                </a:cubicBezTo>
                <a:lnTo>
                  <a:pt x="21560" y="1946"/>
                </a:lnTo>
                <a:lnTo>
                  <a:pt x="21470" y="1919"/>
                </a:lnTo>
                <a:lnTo>
                  <a:pt x="21463" y="1912"/>
                </a:lnTo>
                <a:lnTo>
                  <a:pt x="21453" y="1897"/>
                </a:lnTo>
                <a:lnTo>
                  <a:pt x="21444" y="1888"/>
                </a:lnTo>
                <a:cubicBezTo>
                  <a:pt x="21443" y="1888"/>
                  <a:pt x="21443" y="1887"/>
                  <a:pt x="21442" y="1887"/>
                </a:cubicBezTo>
                <a:lnTo>
                  <a:pt x="21408" y="1880"/>
                </a:lnTo>
                <a:lnTo>
                  <a:pt x="21405" y="1877"/>
                </a:lnTo>
                <a:lnTo>
                  <a:pt x="21400" y="1858"/>
                </a:lnTo>
                <a:cubicBezTo>
                  <a:pt x="21400" y="1858"/>
                  <a:pt x="21400" y="1857"/>
                  <a:pt x="21399" y="1856"/>
                </a:cubicBezTo>
                <a:lnTo>
                  <a:pt x="21396" y="1852"/>
                </a:lnTo>
                <a:cubicBezTo>
                  <a:pt x="21395" y="1850"/>
                  <a:pt x="21393" y="1849"/>
                  <a:pt x="21391" y="1850"/>
                </a:cubicBezTo>
                <a:lnTo>
                  <a:pt x="21387" y="1852"/>
                </a:lnTo>
                <a:cubicBezTo>
                  <a:pt x="21386" y="1852"/>
                  <a:pt x="21385" y="1853"/>
                  <a:pt x="21385" y="1854"/>
                </a:cubicBezTo>
                <a:lnTo>
                  <a:pt x="21377" y="1866"/>
                </a:lnTo>
                <a:lnTo>
                  <a:pt x="21376" y="1868"/>
                </a:lnTo>
                <a:lnTo>
                  <a:pt x="21374" y="1868"/>
                </a:lnTo>
                <a:lnTo>
                  <a:pt x="21362" y="1855"/>
                </a:lnTo>
                <a:cubicBezTo>
                  <a:pt x="21361" y="1855"/>
                  <a:pt x="21361" y="1855"/>
                  <a:pt x="21360" y="1854"/>
                </a:cubicBezTo>
                <a:lnTo>
                  <a:pt x="21350" y="1849"/>
                </a:lnTo>
                <a:cubicBezTo>
                  <a:pt x="21348" y="1848"/>
                  <a:pt x="21347" y="1848"/>
                  <a:pt x="21346" y="1849"/>
                </a:cubicBezTo>
                <a:lnTo>
                  <a:pt x="21307" y="1866"/>
                </a:lnTo>
                <a:cubicBezTo>
                  <a:pt x="21307" y="1866"/>
                  <a:pt x="21306" y="1866"/>
                  <a:pt x="21305" y="1866"/>
                </a:cubicBezTo>
                <a:lnTo>
                  <a:pt x="21297" y="1876"/>
                </a:lnTo>
                <a:cubicBezTo>
                  <a:pt x="21297" y="1877"/>
                  <a:pt x="21296" y="1877"/>
                  <a:pt x="21296" y="1877"/>
                </a:cubicBezTo>
                <a:lnTo>
                  <a:pt x="21288" y="1892"/>
                </a:lnTo>
                <a:cubicBezTo>
                  <a:pt x="21288" y="1892"/>
                  <a:pt x="21288" y="1893"/>
                  <a:pt x="21287" y="1893"/>
                </a:cubicBezTo>
                <a:lnTo>
                  <a:pt x="21283" y="1911"/>
                </a:lnTo>
                <a:cubicBezTo>
                  <a:pt x="21283" y="1911"/>
                  <a:pt x="21283" y="1912"/>
                  <a:pt x="21283" y="1913"/>
                </a:cubicBezTo>
                <a:lnTo>
                  <a:pt x="21282" y="1932"/>
                </a:lnTo>
                <a:lnTo>
                  <a:pt x="21284" y="1952"/>
                </a:lnTo>
                <a:lnTo>
                  <a:pt x="21287" y="1966"/>
                </a:lnTo>
                <a:cubicBezTo>
                  <a:pt x="21287" y="1967"/>
                  <a:pt x="21287" y="1968"/>
                  <a:pt x="21288" y="1968"/>
                </a:cubicBezTo>
                <a:lnTo>
                  <a:pt x="21291" y="1971"/>
                </a:lnTo>
                <a:lnTo>
                  <a:pt x="21290" y="1975"/>
                </a:lnTo>
                <a:lnTo>
                  <a:pt x="21286" y="1972"/>
                </a:lnTo>
                <a:cubicBezTo>
                  <a:pt x="21285" y="1971"/>
                  <a:pt x="21284" y="1971"/>
                  <a:pt x="21283" y="1971"/>
                </a:cubicBezTo>
                <a:lnTo>
                  <a:pt x="21278" y="1971"/>
                </a:lnTo>
                <a:cubicBezTo>
                  <a:pt x="21276" y="1971"/>
                  <a:pt x="21274" y="1972"/>
                  <a:pt x="21273" y="1974"/>
                </a:cubicBezTo>
                <a:lnTo>
                  <a:pt x="21270" y="1983"/>
                </a:lnTo>
                <a:cubicBezTo>
                  <a:pt x="21269" y="1984"/>
                  <a:pt x="21269" y="1986"/>
                  <a:pt x="21270" y="1988"/>
                </a:cubicBezTo>
                <a:lnTo>
                  <a:pt x="21272" y="1997"/>
                </a:lnTo>
                <a:lnTo>
                  <a:pt x="21275" y="2005"/>
                </a:lnTo>
                <a:lnTo>
                  <a:pt x="21278" y="2015"/>
                </a:lnTo>
                <a:lnTo>
                  <a:pt x="21278" y="2027"/>
                </a:lnTo>
                <a:lnTo>
                  <a:pt x="21277" y="2027"/>
                </a:lnTo>
                <a:lnTo>
                  <a:pt x="21174" y="2035"/>
                </a:lnTo>
                <a:cubicBezTo>
                  <a:pt x="21173" y="2035"/>
                  <a:pt x="21172" y="2035"/>
                  <a:pt x="21171" y="2036"/>
                </a:cubicBezTo>
                <a:lnTo>
                  <a:pt x="21159" y="2049"/>
                </a:lnTo>
                <a:cubicBezTo>
                  <a:pt x="21159" y="2050"/>
                  <a:pt x="21158" y="2050"/>
                  <a:pt x="21158" y="2051"/>
                </a:cubicBezTo>
                <a:lnTo>
                  <a:pt x="21150" y="2074"/>
                </a:lnTo>
                <a:cubicBezTo>
                  <a:pt x="21149" y="2075"/>
                  <a:pt x="21149" y="2076"/>
                  <a:pt x="21149" y="2078"/>
                </a:cubicBezTo>
                <a:lnTo>
                  <a:pt x="21151" y="2087"/>
                </a:lnTo>
                <a:lnTo>
                  <a:pt x="21150" y="2097"/>
                </a:lnTo>
                <a:lnTo>
                  <a:pt x="21146" y="2119"/>
                </a:lnTo>
                <a:cubicBezTo>
                  <a:pt x="21146" y="2121"/>
                  <a:pt x="21146" y="2123"/>
                  <a:pt x="21147" y="2125"/>
                </a:cubicBezTo>
                <a:lnTo>
                  <a:pt x="21152" y="2132"/>
                </a:lnTo>
                <a:cubicBezTo>
                  <a:pt x="21152" y="2132"/>
                  <a:pt x="21152" y="2133"/>
                  <a:pt x="21153" y="2133"/>
                </a:cubicBezTo>
                <a:lnTo>
                  <a:pt x="21162" y="2140"/>
                </a:lnTo>
                <a:lnTo>
                  <a:pt x="21166" y="2146"/>
                </a:lnTo>
                <a:lnTo>
                  <a:pt x="21166" y="2148"/>
                </a:lnTo>
                <a:lnTo>
                  <a:pt x="21165" y="2156"/>
                </a:lnTo>
                <a:cubicBezTo>
                  <a:pt x="21165" y="2157"/>
                  <a:pt x="21165" y="2157"/>
                  <a:pt x="21165" y="2158"/>
                </a:cubicBezTo>
                <a:lnTo>
                  <a:pt x="21165" y="2163"/>
                </a:lnTo>
                <a:cubicBezTo>
                  <a:pt x="21165" y="2164"/>
                  <a:pt x="21165" y="2165"/>
                  <a:pt x="21165" y="2166"/>
                </a:cubicBezTo>
                <a:lnTo>
                  <a:pt x="21167" y="2171"/>
                </a:lnTo>
                <a:lnTo>
                  <a:pt x="21177" y="2194"/>
                </a:lnTo>
                <a:lnTo>
                  <a:pt x="21190" y="2236"/>
                </a:lnTo>
                <a:lnTo>
                  <a:pt x="21194" y="2243"/>
                </a:lnTo>
                <a:lnTo>
                  <a:pt x="21215" y="2278"/>
                </a:lnTo>
                <a:lnTo>
                  <a:pt x="21218" y="2284"/>
                </a:lnTo>
                <a:lnTo>
                  <a:pt x="21219" y="2289"/>
                </a:lnTo>
                <a:lnTo>
                  <a:pt x="21219" y="2307"/>
                </a:lnTo>
                <a:lnTo>
                  <a:pt x="21220" y="2313"/>
                </a:lnTo>
                <a:cubicBezTo>
                  <a:pt x="21220" y="2314"/>
                  <a:pt x="21220" y="2315"/>
                  <a:pt x="21220" y="2315"/>
                </a:cubicBezTo>
                <a:lnTo>
                  <a:pt x="21223" y="2324"/>
                </a:lnTo>
                <a:lnTo>
                  <a:pt x="21234" y="2340"/>
                </a:lnTo>
                <a:lnTo>
                  <a:pt x="21242" y="2347"/>
                </a:lnTo>
                <a:lnTo>
                  <a:pt x="21247" y="2360"/>
                </a:lnTo>
                <a:lnTo>
                  <a:pt x="21252" y="2378"/>
                </a:lnTo>
                <a:lnTo>
                  <a:pt x="21256" y="2394"/>
                </a:lnTo>
                <a:lnTo>
                  <a:pt x="21258" y="2412"/>
                </a:lnTo>
                <a:lnTo>
                  <a:pt x="21260" y="2425"/>
                </a:lnTo>
                <a:lnTo>
                  <a:pt x="21258" y="2475"/>
                </a:lnTo>
                <a:lnTo>
                  <a:pt x="21257" y="2492"/>
                </a:lnTo>
                <a:lnTo>
                  <a:pt x="21256" y="2508"/>
                </a:lnTo>
                <a:lnTo>
                  <a:pt x="21259" y="2523"/>
                </a:lnTo>
                <a:cubicBezTo>
                  <a:pt x="21259" y="2524"/>
                  <a:pt x="21259" y="2525"/>
                  <a:pt x="21260" y="2526"/>
                </a:cubicBezTo>
                <a:lnTo>
                  <a:pt x="21267" y="2540"/>
                </a:lnTo>
                <a:cubicBezTo>
                  <a:pt x="21268" y="2541"/>
                  <a:pt x="21268" y="2542"/>
                  <a:pt x="21268" y="2542"/>
                </a:cubicBezTo>
                <a:lnTo>
                  <a:pt x="21280" y="2551"/>
                </a:lnTo>
                <a:cubicBezTo>
                  <a:pt x="21281" y="2552"/>
                  <a:pt x="21281" y="2552"/>
                  <a:pt x="21282" y="2552"/>
                </a:cubicBezTo>
                <a:lnTo>
                  <a:pt x="21294" y="2553"/>
                </a:lnTo>
                <a:cubicBezTo>
                  <a:pt x="21295" y="2553"/>
                  <a:pt x="21297" y="2552"/>
                  <a:pt x="21298" y="2550"/>
                </a:cubicBezTo>
                <a:lnTo>
                  <a:pt x="21305" y="2538"/>
                </a:lnTo>
                <a:cubicBezTo>
                  <a:pt x="21307" y="2536"/>
                  <a:pt x="21307" y="2532"/>
                  <a:pt x="21306" y="2530"/>
                </a:cubicBezTo>
                <a:lnTo>
                  <a:pt x="21302" y="2522"/>
                </a:lnTo>
                <a:lnTo>
                  <a:pt x="21302" y="2521"/>
                </a:lnTo>
                <a:lnTo>
                  <a:pt x="21303" y="2514"/>
                </a:lnTo>
                <a:lnTo>
                  <a:pt x="21303" y="2503"/>
                </a:lnTo>
                <a:lnTo>
                  <a:pt x="21303" y="2493"/>
                </a:lnTo>
                <a:lnTo>
                  <a:pt x="21303" y="2490"/>
                </a:lnTo>
                <a:lnTo>
                  <a:pt x="21308" y="2489"/>
                </a:lnTo>
                <a:lnTo>
                  <a:pt x="21323" y="2504"/>
                </a:lnTo>
                <a:lnTo>
                  <a:pt x="21337" y="2534"/>
                </a:lnTo>
                <a:lnTo>
                  <a:pt x="21345" y="2571"/>
                </a:lnTo>
                <a:lnTo>
                  <a:pt x="21345" y="2578"/>
                </a:lnTo>
                <a:lnTo>
                  <a:pt x="21345" y="2604"/>
                </a:lnTo>
                <a:lnTo>
                  <a:pt x="21345" y="2614"/>
                </a:lnTo>
                <a:lnTo>
                  <a:pt x="21347" y="2630"/>
                </a:lnTo>
                <a:lnTo>
                  <a:pt x="21348" y="2638"/>
                </a:lnTo>
                <a:lnTo>
                  <a:pt x="21348" y="2654"/>
                </a:lnTo>
                <a:lnTo>
                  <a:pt x="21346" y="2671"/>
                </a:lnTo>
                <a:lnTo>
                  <a:pt x="21343" y="2688"/>
                </a:lnTo>
                <a:lnTo>
                  <a:pt x="21338" y="2702"/>
                </a:lnTo>
                <a:cubicBezTo>
                  <a:pt x="21338" y="2704"/>
                  <a:pt x="21338" y="2706"/>
                  <a:pt x="21338" y="2708"/>
                </a:cubicBezTo>
                <a:lnTo>
                  <a:pt x="21341" y="2716"/>
                </a:lnTo>
                <a:cubicBezTo>
                  <a:pt x="21342" y="2717"/>
                  <a:pt x="21342" y="2718"/>
                  <a:pt x="21343" y="2718"/>
                </a:cubicBezTo>
                <a:lnTo>
                  <a:pt x="21332" y="2719"/>
                </a:lnTo>
                <a:cubicBezTo>
                  <a:pt x="21331" y="2719"/>
                  <a:pt x="21331" y="2720"/>
                  <a:pt x="21330" y="2720"/>
                </a:cubicBezTo>
                <a:lnTo>
                  <a:pt x="21319" y="2728"/>
                </a:lnTo>
                <a:cubicBezTo>
                  <a:pt x="21318" y="2728"/>
                  <a:pt x="21318" y="2729"/>
                  <a:pt x="21317" y="2730"/>
                </a:cubicBezTo>
                <a:lnTo>
                  <a:pt x="21305" y="2746"/>
                </a:lnTo>
                <a:cubicBezTo>
                  <a:pt x="21304" y="2746"/>
                  <a:pt x="21304" y="2746"/>
                  <a:pt x="21304" y="2747"/>
                </a:cubicBezTo>
                <a:lnTo>
                  <a:pt x="21300" y="2756"/>
                </a:lnTo>
                <a:lnTo>
                  <a:pt x="21291" y="2790"/>
                </a:lnTo>
                <a:lnTo>
                  <a:pt x="21287" y="2800"/>
                </a:lnTo>
                <a:lnTo>
                  <a:pt x="21251" y="2861"/>
                </a:lnTo>
                <a:lnTo>
                  <a:pt x="21230" y="2879"/>
                </a:lnTo>
                <a:lnTo>
                  <a:pt x="21138" y="2909"/>
                </a:lnTo>
                <a:lnTo>
                  <a:pt x="21127" y="2904"/>
                </a:lnTo>
                <a:lnTo>
                  <a:pt x="21103" y="2881"/>
                </a:lnTo>
                <a:cubicBezTo>
                  <a:pt x="21102" y="2880"/>
                  <a:pt x="21101" y="2880"/>
                  <a:pt x="21100" y="2880"/>
                </a:cubicBezTo>
                <a:lnTo>
                  <a:pt x="21094" y="2880"/>
                </a:lnTo>
                <a:cubicBezTo>
                  <a:pt x="21093" y="2880"/>
                  <a:pt x="21092" y="2881"/>
                  <a:pt x="21091" y="2882"/>
                </a:cubicBezTo>
                <a:lnTo>
                  <a:pt x="21065" y="2912"/>
                </a:lnTo>
                <a:lnTo>
                  <a:pt x="21055" y="2929"/>
                </a:lnTo>
                <a:cubicBezTo>
                  <a:pt x="21055" y="2930"/>
                  <a:pt x="21055" y="2931"/>
                  <a:pt x="21055" y="2932"/>
                </a:cubicBezTo>
                <a:lnTo>
                  <a:pt x="21052" y="2957"/>
                </a:lnTo>
                <a:cubicBezTo>
                  <a:pt x="21052" y="2958"/>
                  <a:pt x="21052" y="2959"/>
                  <a:pt x="21052" y="2960"/>
                </a:cubicBezTo>
                <a:lnTo>
                  <a:pt x="21055" y="2971"/>
                </a:lnTo>
                <a:cubicBezTo>
                  <a:pt x="21055" y="2972"/>
                  <a:pt x="21055" y="2973"/>
                  <a:pt x="21055" y="2973"/>
                </a:cubicBezTo>
                <a:lnTo>
                  <a:pt x="21060" y="2981"/>
                </a:lnTo>
                <a:lnTo>
                  <a:pt x="21069" y="2989"/>
                </a:lnTo>
                <a:lnTo>
                  <a:pt x="21079" y="3009"/>
                </a:lnTo>
                <a:lnTo>
                  <a:pt x="21094" y="3048"/>
                </a:lnTo>
                <a:lnTo>
                  <a:pt x="21098" y="3065"/>
                </a:lnTo>
                <a:lnTo>
                  <a:pt x="21101" y="3099"/>
                </a:lnTo>
                <a:cubicBezTo>
                  <a:pt x="21101" y="3100"/>
                  <a:pt x="21101" y="3101"/>
                  <a:pt x="21101" y="3102"/>
                </a:cubicBezTo>
                <a:lnTo>
                  <a:pt x="21102" y="3105"/>
                </a:lnTo>
                <a:lnTo>
                  <a:pt x="21102" y="3108"/>
                </a:lnTo>
                <a:lnTo>
                  <a:pt x="21087" y="3157"/>
                </a:lnTo>
                <a:lnTo>
                  <a:pt x="21077" y="3177"/>
                </a:lnTo>
                <a:lnTo>
                  <a:pt x="21034" y="3214"/>
                </a:lnTo>
                <a:lnTo>
                  <a:pt x="20897" y="3156"/>
                </a:lnTo>
                <a:lnTo>
                  <a:pt x="20893" y="3149"/>
                </a:lnTo>
                <a:lnTo>
                  <a:pt x="20890" y="3133"/>
                </a:lnTo>
                <a:lnTo>
                  <a:pt x="20890" y="3115"/>
                </a:lnTo>
                <a:lnTo>
                  <a:pt x="20891" y="3096"/>
                </a:lnTo>
                <a:lnTo>
                  <a:pt x="20894" y="3078"/>
                </a:lnTo>
                <a:lnTo>
                  <a:pt x="20897" y="3066"/>
                </a:lnTo>
                <a:lnTo>
                  <a:pt x="20900" y="3060"/>
                </a:lnTo>
                <a:cubicBezTo>
                  <a:pt x="20900" y="3059"/>
                  <a:pt x="20900" y="3059"/>
                  <a:pt x="20900" y="3058"/>
                </a:cubicBezTo>
                <a:lnTo>
                  <a:pt x="20901" y="3053"/>
                </a:lnTo>
                <a:cubicBezTo>
                  <a:pt x="20901" y="3052"/>
                  <a:pt x="20901" y="3051"/>
                  <a:pt x="20901" y="3050"/>
                </a:cubicBezTo>
                <a:lnTo>
                  <a:pt x="20899" y="3038"/>
                </a:lnTo>
                <a:lnTo>
                  <a:pt x="20895" y="3028"/>
                </a:lnTo>
                <a:lnTo>
                  <a:pt x="20891" y="3023"/>
                </a:lnTo>
                <a:lnTo>
                  <a:pt x="20889" y="3017"/>
                </a:lnTo>
                <a:lnTo>
                  <a:pt x="20888" y="3008"/>
                </a:lnTo>
                <a:lnTo>
                  <a:pt x="20888" y="2990"/>
                </a:lnTo>
                <a:lnTo>
                  <a:pt x="20887" y="2981"/>
                </a:lnTo>
                <a:lnTo>
                  <a:pt x="20886" y="2976"/>
                </a:lnTo>
                <a:lnTo>
                  <a:pt x="20888" y="2972"/>
                </a:lnTo>
                <a:lnTo>
                  <a:pt x="20896" y="2965"/>
                </a:lnTo>
                <a:lnTo>
                  <a:pt x="20900" y="2960"/>
                </a:lnTo>
                <a:cubicBezTo>
                  <a:pt x="20900" y="2959"/>
                  <a:pt x="20900" y="2958"/>
                  <a:pt x="20900" y="2958"/>
                </a:cubicBezTo>
                <a:lnTo>
                  <a:pt x="20904" y="2951"/>
                </a:lnTo>
                <a:lnTo>
                  <a:pt x="20907" y="2930"/>
                </a:lnTo>
                <a:lnTo>
                  <a:pt x="20914" y="2914"/>
                </a:lnTo>
                <a:lnTo>
                  <a:pt x="20920" y="2904"/>
                </a:lnTo>
                <a:lnTo>
                  <a:pt x="20927" y="2900"/>
                </a:lnTo>
                <a:lnTo>
                  <a:pt x="20933" y="2898"/>
                </a:lnTo>
                <a:lnTo>
                  <a:pt x="20952" y="2909"/>
                </a:lnTo>
                <a:cubicBezTo>
                  <a:pt x="20952" y="2910"/>
                  <a:pt x="20953" y="2909"/>
                  <a:pt x="20954" y="2909"/>
                </a:cubicBezTo>
                <a:lnTo>
                  <a:pt x="20966" y="2910"/>
                </a:lnTo>
                <a:cubicBezTo>
                  <a:pt x="20968" y="2910"/>
                  <a:pt x="20970" y="2909"/>
                  <a:pt x="20971" y="2906"/>
                </a:cubicBezTo>
                <a:lnTo>
                  <a:pt x="20976" y="2892"/>
                </a:lnTo>
                <a:cubicBezTo>
                  <a:pt x="20976" y="2891"/>
                  <a:pt x="20977" y="2890"/>
                  <a:pt x="20977" y="2889"/>
                </a:cubicBezTo>
                <a:lnTo>
                  <a:pt x="20977" y="2855"/>
                </a:lnTo>
                <a:cubicBezTo>
                  <a:pt x="20977" y="2854"/>
                  <a:pt x="20977" y="2853"/>
                  <a:pt x="20977" y="2853"/>
                </a:cubicBezTo>
                <a:lnTo>
                  <a:pt x="20975" y="2845"/>
                </a:lnTo>
                <a:cubicBezTo>
                  <a:pt x="20975" y="2844"/>
                  <a:pt x="20974" y="2843"/>
                  <a:pt x="20974" y="2842"/>
                </a:cubicBezTo>
                <a:lnTo>
                  <a:pt x="20897" y="2722"/>
                </a:lnTo>
                <a:cubicBezTo>
                  <a:pt x="20896" y="2721"/>
                  <a:pt x="20896" y="2720"/>
                  <a:pt x="20895" y="2720"/>
                </a:cubicBezTo>
                <a:lnTo>
                  <a:pt x="20860" y="2696"/>
                </a:lnTo>
                <a:cubicBezTo>
                  <a:pt x="20860" y="2695"/>
                  <a:pt x="20859" y="2695"/>
                  <a:pt x="20859" y="2695"/>
                </a:cubicBezTo>
                <a:lnTo>
                  <a:pt x="20848" y="2693"/>
                </a:lnTo>
                <a:lnTo>
                  <a:pt x="20852" y="2686"/>
                </a:lnTo>
                <a:lnTo>
                  <a:pt x="20861" y="2677"/>
                </a:lnTo>
                <a:lnTo>
                  <a:pt x="20899" y="2665"/>
                </a:lnTo>
                <a:cubicBezTo>
                  <a:pt x="20900" y="2665"/>
                  <a:pt x="20900" y="2664"/>
                  <a:pt x="20901" y="2663"/>
                </a:cubicBezTo>
                <a:lnTo>
                  <a:pt x="20905" y="2659"/>
                </a:lnTo>
                <a:lnTo>
                  <a:pt x="20909" y="2657"/>
                </a:lnTo>
                <a:lnTo>
                  <a:pt x="20919" y="2662"/>
                </a:lnTo>
                <a:cubicBezTo>
                  <a:pt x="20921" y="2662"/>
                  <a:pt x="20923" y="2662"/>
                  <a:pt x="20924" y="2661"/>
                </a:cubicBezTo>
                <a:lnTo>
                  <a:pt x="20930" y="2655"/>
                </a:lnTo>
                <a:cubicBezTo>
                  <a:pt x="20932" y="2653"/>
                  <a:pt x="20933" y="2650"/>
                  <a:pt x="20931" y="2647"/>
                </a:cubicBezTo>
                <a:lnTo>
                  <a:pt x="20927" y="2638"/>
                </a:lnTo>
                <a:cubicBezTo>
                  <a:pt x="20927" y="2636"/>
                  <a:pt x="20925" y="2636"/>
                  <a:pt x="20924" y="2635"/>
                </a:cubicBezTo>
                <a:lnTo>
                  <a:pt x="20919" y="2631"/>
                </a:lnTo>
                <a:cubicBezTo>
                  <a:pt x="20919" y="2631"/>
                  <a:pt x="20918" y="2630"/>
                  <a:pt x="20917" y="2630"/>
                </a:cubicBezTo>
                <a:lnTo>
                  <a:pt x="20836" y="2631"/>
                </a:lnTo>
                <a:cubicBezTo>
                  <a:pt x="20836" y="2631"/>
                  <a:pt x="20835" y="2631"/>
                  <a:pt x="20834" y="2632"/>
                </a:cubicBezTo>
                <a:lnTo>
                  <a:pt x="20690" y="2714"/>
                </a:lnTo>
                <a:cubicBezTo>
                  <a:pt x="20689" y="2715"/>
                  <a:pt x="20689" y="2715"/>
                  <a:pt x="20688" y="2715"/>
                </a:cubicBezTo>
                <a:lnTo>
                  <a:pt x="20683" y="2722"/>
                </a:lnTo>
                <a:cubicBezTo>
                  <a:pt x="20683" y="2722"/>
                  <a:pt x="20683" y="2723"/>
                  <a:pt x="20683" y="2723"/>
                </a:cubicBezTo>
                <a:lnTo>
                  <a:pt x="20680" y="2732"/>
                </a:lnTo>
                <a:cubicBezTo>
                  <a:pt x="20679" y="2732"/>
                  <a:pt x="20680" y="2733"/>
                  <a:pt x="20680" y="2733"/>
                </a:cubicBezTo>
                <a:lnTo>
                  <a:pt x="20674" y="2729"/>
                </a:lnTo>
                <a:cubicBezTo>
                  <a:pt x="20673" y="2728"/>
                  <a:pt x="20672" y="2728"/>
                  <a:pt x="20671" y="2728"/>
                </a:cubicBezTo>
                <a:lnTo>
                  <a:pt x="20659" y="2732"/>
                </a:lnTo>
                <a:cubicBezTo>
                  <a:pt x="20658" y="2732"/>
                  <a:pt x="20658" y="2732"/>
                  <a:pt x="20657" y="2732"/>
                </a:cubicBezTo>
                <a:lnTo>
                  <a:pt x="20609" y="2765"/>
                </a:lnTo>
                <a:cubicBezTo>
                  <a:pt x="20609" y="2765"/>
                  <a:pt x="20608" y="2765"/>
                  <a:pt x="20608" y="2765"/>
                </a:cubicBezTo>
                <a:lnTo>
                  <a:pt x="20602" y="2773"/>
                </a:lnTo>
                <a:cubicBezTo>
                  <a:pt x="20602" y="2773"/>
                  <a:pt x="20601" y="2774"/>
                  <a:pt x="20601" y="2775"/>
                </a:cubicBezTo>
                <a:lnTo>
                  <a:pt x="20598" y="2788"/>
                </a:lnTo>
                <a:cubicBezTo>
                  <a:pt x="20598" y="2789"/>
                  <a:pt x="20598" y="2790"/>
                  <a:pt x="20598" y="2790"/>
                </a:cubicBezTo>
                <a:lnTo>
                  <a:pt x="20599" y="2803"/>
                </a:lnTo>
                <a:cubicBezTo>
                  <a:pt x="20599" y="2803"/>
                  <a:pt x="20599" y="2803"/>
                  <a:pt x="20600" y="2804"/>
                </a:cubicBezTo>
                <a:lnTo>
                  <a:pt x="20603" y="2813"/>
                </a:lnTo>
                <a:lnTo>
                  <a:pt x="20606" y="2818"/>
                </a:lnTo>
                <a:lnTo>
                  <a:pt x="20607" y="2822"/>
                </a:lnTo>
                <a:lnTo>
                  <a:pt x="20596" y="2854"/>
                </a:lnTo>
                <a:lnTo>
                  <a:pt x="20518" y="2861"/>
                </a:lnTo>
                <a:cubicBezTo>
                  <a:pt x="20516" y="2861"/>
                  <a:pt x="20515" y="2862"/>
                  <a:pt x="20514" y="2864"/>
                </a:cubicBezTo>
                <a:lnTo>
                  <a:pt x="20510" y="2871"/>
                </a:lnTo>
                <a:cubicBezTo>
                  <a:pt x="20509" y="2872"/>
                  <a:pt x="20509" y="2872"/>
                  <a:pt x="20509" y="2873"/>
                </a:cubicBezTo>
                <a:lnTo>
                  <a:pt x="20501" y="2900"/>
                </a:lnTo>
                <a:lnTo>
                  <a:pt x="20497" y="2911"/>
                </a:lnTo>
                <a:lnTo>
                  <a:pt x="20482" y="2932"/>
                </a:lnTo>
                <a:cubicBezTo>
                  <a:pt x="20481" y="2932"/>
                  <a:pt x="20481" y="2933"/>
                  <a:pt x="20481" y="2934"/>
                </a:cubicBezTo>
                <a:lnTo>
                  <a:pt x="20474" y="2951"/>
                </a:lnTo>
                <a:lnTo>
                  <a:pt x="20466" y="2992"/>
                </a:lnTo>
                <a:lnTo>
                  <a:pt x="20459" y="3006"/>
                </a:lnTo>
                <a:lnTo>
                  <a:pt x="20447" y="3017"/>
                </a:lnTo>
                <a:lnTo>
                  <a:pt x="20390" y="3031"/>
                </a:lnTo>
                <a:lnTo>
                  <a:pt x="20332" y="3011"/>
                </a:lnTo>
                <a:lnTo>
                  <a:pt x="20293" y="2960"/>
                </a:lnTo>
                <a:lnTo>
                  <a:pt x="20286" y="2954"/>
                </a:lnTo>
                <a:cubicBezTo>
                  <a:pt x="20285" y="2954"/>
                  <a:pt x="20285" y="2953"/>
                  <a:pt x="20285" y="2953"/>
                </a:cubicBezTo>
                <a:lnTo>
                  <a:pt x="20276" y="2949"/>
                </a:lnTo>
                <a:cubicBezTo>
                  <a:pt x="20275" y="2949"/>
                  <a:pt x="20275" y="2949"/>
                  <a:pt x="20275" y="2949"/>
                </a:cubicBezTo>
                <a:lnTo>
                  <a:pt x="20266" y="2949"/>
                </a:lnTo>
                <a:cubicBezTo>
                  <a:pt x="20266" y="2949"/>
                  <a:pt x="20264" y="2949"/>
                  <a:pt x="20263" y="2950"/>
                </a:cubicBezTo>
                <a:lnTo>
                  <a:pt x="20257" y="2955"/>
                </a:lnTo>
                <a:cubicBezTo>
                  <a:pt x="20256" y="2956"/>
                  <a:pt x="20255" y="2957"/>
                  <a:pt x="20255" y="2958"/>
                </a:cubicBezTo>
                <a:lnTo>
                  <a:pt x="20250" y="2969"/>
                </a:lnTo>
                <a:lnTo>
                  <a:pt x="20247" y="2964"/>
                </a:lnTo>
                <a:cubicBezTo>
                  <a:pt x="20246" y="2962"/>
                  <a:pt x="20245" y="2961"/>
                  <a:pt x="20243" y="2961"/>
                </a:cubicBezTo>
                <a:lnTo>
                  <a:pt x="20168" y="2968"/>
                </a:lnTo>
                <a:lnTo>
                  <a:pt x="20157" y="2964"/>
                </a:lnTo>
                <a:lnTo>
                  <a:pt x="20133" y="2940"/>
                </a:lnTo>
                <a:cubicBezTo>
                  <a:pt x="20132" y="2940"/>
                  <a:pt x="20132" y="2939"/>
                  <a:pt x="20131" y="2938"/>
                </a:cubicBezTo>
                <a:lnTo>
                  <a:pt x="20118" y="2934"/>
                </a:lnTo>
                <a:cubicBezTo>
                  <a:pt x="20117" y="2933"/>
                  <a:pt x="20116" y="2933"/>
                  <a:pt x="20115" y="2934"/>
                </a:cubicBezTo>
                <a:lnTo>
                  <a:pt x="20103" y="2939"/>
                </a:lnTo>
                <a:cubicBezTo>
                  <a:pt x="20103" y="2940"/>
                  <a:pt x="20103" y="2939"/>
                  <a:pt x="20102" y="2940"/>
                </a:cubicBezTo>
                <a:lnTo>
                  <a:pt x="20061" y="2992"/>
                </a:lnTo>
                <a:lnTo>
                  <a:pt x="20041" y="3006"/>
                </a:lnTo>
                <a:lnTo>
                  <a:pt x="20018" y="3012"/>
                </a:lnTo>
                <a:lnTo>
                  <a:pt x="19991" y="3008"/>
                </a:lnTo>
                <a:cubicBezTo>
                  <a:pt x="19990" y="3008"/>
                  <a:pt x="19990" y="3008"/>
                  <a:pt x="19989" y="3008"/>
                </a:cubicBezTo>
                <a:lnTo>
                  <a:pt x="19964" y="3017"/>
                </a:lnTo>
                <a:cubicBezTo>
                  <a:pt x="19964" y="3017"/>
                  <a:pt x="19964" y="3017"/>
                  <a:pt x="19963" y="3018"/>
                </a:cubicBezTo>
                <a:lnTo>
                  <a:pt x="19922" y="3053"/>
                </a:lnTo>
                <a:cubicBezTo>
                  <a:pt x="19921" y="3053"/>
                  <a:pt x="19921" y="3054"/>
                  <a:pt x="19921" y="3054"/>
                </a:cubicBezTo>
                <a:lnTo>
                  <a:pt x="19918" y="3058"/>
                </a:lnTo>
                <a:cubicBezTo>
                  <a:pt x="19918" y="3059"/>
                  <a:pt x="19918" y="3059"/>
                  <a:pt x="19917" y="3060"/>
                </a:cubicBezTo>
                <a:lnTo>
                  <a:pt x="19916" y="3064"/>
                </a:lnTo>
                <a:cubicBezTo>
                  <a:pt x="19916" y="3064"/>
                  <a:pt x="19916" y="3065"/>
                  <a:pt x="19916" y="3065"/>
                </a:cubicBezTo>
                <a:lnTo>
                  <a:pt x="19916" y="3074"/>
                </a:lnTo>
                <a:lnTo>
                  <a:pt x="19915" y="3077"/>
                </a:lnTo>
                <a:lnTo>
                  <a:pt x="19912" y="3081"/>
                </a:lnTo>
                <a:lnTo>
                  <a:pt x="19893" y="3088"/>
                </a:lnTo>
                <a:cubicBezTo>
                  <a:pt x="19892" y="3089"/>
                  <a:pt x="19891" y="3090"/>
                  <a:pt x="19890" y="3091"/>
                </a:cubicBezTo>
                <a:lnTo>
                  <a:pt x="19886" y="3100"/>
                </a:lnTo>
                <a:lnTo>
                  <a:pt x="19880" y="3122"/>
                </a:lnTo>
                <a:lnTo>
                  <a:pt x="19879" y="3124"/>
                </a:lnTo>
                <a:lnTo>
                  <a:pt x="19872" y="3122"/>
                </a:lnTo>
                <a:cubicBezTo>
                  <a:pt x="19871" y="3122"/>
                  <a:pt x="19870" y="3122"/>
                  <a:pt x="19869" y="3123"/>
                </a:cubicBezTo>
                <a:lnTo>
                  <a:pt x="19864" y="3126"/>
                </a:lnTo>
                <a:cubicBezTo>
                  <a:pt x="19863" y="3127"/>
                  <a:pt x="19863" y="3128"/>
                  <a:pt x="19862" y="3129"/>
                </a:cubicBezTo>
                <a:lnTo>
                  <a:pt x="19847" y="3165"/>
                </a:lnTo>
                <a:lnTo>
                  <a:pt x="19844" y="3177"/>
                </a:lnTo>
                <a:lnTo>
                  <a:pt x="19839" y="3213"/>
                </a:lnTo>
                <a:cubicBezTo>
                  <a:pt x="19839" y="3213"/>
                  <a:pt x="19839" y="3214"/>
                  <a:pt x="19839" y="3214"/>
                </a:cubicBezTo>
                <a:lnTo>
                  <a:pt x="19839" y="3225"/>
                </a:lnTo>
                <a:lnTo>
                  <a:pt x="19839" y="3225"/>
                </a:lnTo>
                <a:lnTo>
                  <a:pt x="19832" y="3225"/>
                </a:lnTo>
                <a:cubicBezTo>
                  <a:pt x="19830" y="3225"/>
                  <a:pt x="19828" y="3226"/>
                  <a:pt x="19827" y="3227"/>
                </a:cubicBezTo>
                <a:cubicBezTo>
                  <a:pt x="19826" y="3229"/>
                  <a:pt x="19826" y="3232"/>
                  <a:pt x="19827" y="3234"/>
                </a:cubicBezTo>
                <a:lnTo>
                  <a:pt x="19832" y="3251"/>
                </a:lnTo>
                <a:cubicBezTo>
                  <a:pt x="19832" y="3252"/>
                  <a:pt x="19833" y="3252"/>
                  <a:pt x="19833" y="3252"/>
                </a:cubicBezTo>
                <a:lnTo>
                  <a:pt x="19838" y="3260"/>
                </a:lnTo>
                <a:lnTo>
                  <a:pt x="19842" y="3269"/>
                </a:lnTo>
                <a:lnTo>
                  <a:pt x="19844" y="3292"/>
                </a:lnTo>
                <a:lnTo>
                  <a:pt x="19842" y="3301"/>
                </a:lnTo>
                <a:lnTo>
                  <a:pt x="19836" y="3315"/>
                </a:lnTo>
                <a:cubicBezTo>
                  <a:pt x="19835" y="3316"/>
                  <a:pt x="19835" y="3317"/>
                  <a:pt x="19835" y="3318"/>
                </a:cubicBezTo>
                <a:lnTo>
                  <a:pt x="19832" y="3337"/>
                </a:lnTo>
                <a:lnTo>
                  <a:pt x="19829" y="3347"/>
                </a:lnTo>
                <a:lnTo>
                  <a:pt x="19826" y="3353"/>
                </a:lnTo>
                <a:lnTo>
                  <a:pt x="19824" y="3354"/>
                </a:lnTo>
                <a:lnTo>
                  <a:pt x="19803" y="3357"/>
                </a:lnTo>
                <a:lnTo>
                  <a:pt x="19793" y="3353"/>
                </a:lnTo>
                <a:lnTo>
                  <a:pt x="19785" y="3340"/>
                </a:lnTo>
                <a:lnTo>
                  <a:pt x="19763" y="3259"/>
                </a:lnTo>
                <a:lnTo>
                  <a:pt x="19756" y="3243"/>
                </a:lnTo>
                <a:cubicBezTo>
                  <a:pt x="19756" y="3242"/>
                  <a:pt x="19755" y="3242"/>
                  <a:pt x="19754" y="3241"/>
                </a:cubicBezTo>
                <a:lnTo>
                  <a:pt x="19746" y="3235"/>
                </a:lnTo>
                <a:cubicBezTo>
                  <a:pt x="19745" y="3234"/>
                  <a:pt x="19743" y="3235"/>
                  <a:pt x="19741" y="3236"/>
                </a:cubicBezTo>
                <a:lnTo>
                  <a:pt x="19732" y="3243"/>
                </a:lnTo>
                <a:cubicBezTo>
                  <a:pt x="19731" y="3243"/>
                  <a:pt x="19731" y="3244"/>
                  <a:pt x="19730" y="3244"/>
                </a:cubicBezTo>
                <a:lnTo>
                  <a:pt x="19675" y="3322"/>
                </a:lnTo>
                <a:lnTo>
                  <a:pt x="19672" y="3323"/>
                </a:lnTo>
                <a:lnTo>
                  <a:pt x="19667" y="3306"/>
                </a:lnTo>
                <a:lnTo>
                  <a:pt x="19666" y="3286"/>
                </a:lnTo>
                <a:lnTo>
                  <a:pt x="19668" y="3270"/>
                </a:lnTo>
                <a:lnTo>
                  <a:pt x="19677" y="3239"/>
                </a:lnTo>
                <a:cubicBezTo>
                  <a:pt x="19678" y="3237"/>
                  <a:pt x="19678" y="3235"/>
                  <a:pt x="19677" y="3234"/>
                </a:cubicBezTo>
                <a:cubicBezTo>
                  <a:pt x="19676" y="3232"/>
                  <a:pt x="19675" y="3231"/>
                  <a:pt x="19674" y="3231"/>
                </a:cubicBezTo>
                <a:lnTo>
                  <a:pt x="19665" y="3228"/>
                </a:lnTo>
                <a:cubicBezTo>
                  <a:pt x="19663" y="3228"/>
                  <a:pt x="19661" y="3229"/>
                  <a:pt x="19660" y="3231"/>
                </a:cubicBezTo>
                <a:lnTo>
                  <a:pt x="19651" y="3250"/>
                </a:lnTo>
                <a:lnTo>
                  <a:pt x="19636" y="3294"/>
                </a:lnTo>
                <a:lnTo>
                  <a:pt x="19626" y="3308"/>
                </a:lnTo>
                <a:lnTo>
                  <a:pt x="19615" y="3313"/>
                </a:lnTo>
                <a:lnTo>
                  <a:pt x="19592" y="3313"/>
                </a:lnTo>
                <a:lnTo>
                  <a:pt x="19590" y="3311"/>
                </a:lnTo>
                <a:lnTo>
                  <a:pt x="19581" y="3296"/>
                </a:lnTo>
                <a:cubicBezTo>
                  <a:pt x="19581" y="3295"/>
                  <a:pt x="19580" y="3295"/>
                  <a:pt x="19580" y="3294"/>
                </a:cubicBezTo>
                <a:lnTo>
                  <a:pt x="19573" y="3289"/>
                </a:lnTo>
                <a:cubicBezTo>
                  <a:pt x="19572" y="3288"/>
                  <a:pt x="19571" y="3288"/>
                  <a:pt x="19570" y="3288"/>
                </a:cubicBezTo>
                <a:lnTo>
                  <a:pt x="19486" y="3280"/>
                </a:lnTo>
                <a:cubicBezTo>
                  <a:pt x="19485" y="3280"/>
                  <a:pt x="19484" y="3279"/>
                  <a:pt x="19483" y="3280"/>
                </a:cubicBezTo>
                <a:lnTo>
                  <a:pt x="19461" y="3294"/>
                </a:lnTo>
                <a:lnTo>
                  <a:pt x="19450" y="3295"/>
                </a:lnTo>
                <a:lnTo>
                  <a:pt x="19431" y="3286"/>
                </a:lnTo>
                <a:lnTo>
                  <a:pt x="19426" y="3277"/>
                </a:lnTo>
                <a:lnTo>
                  <a:pt x="19431" y="3257"/>
                </a:lnTo>
                <a:lnTo>
                  <a:pt x="19448" y="3227"/>
                </a:lnTo>
                <a:lnTo>
                  <a:pt x="19451" y="3217"/>
                </a:lnTo>
                <a:lnTo>
                  <a:pt x="19456" y="3222"/>
                </a:lnTo>
                <a:cubicBezTo>
                  <a:pt x="19457" y="3223"/>
                  <a:pt x="19459" y="3225"/>
                  <a:pt x="19461" y="3224"/>
                </a:cubicBezTo>
                <a:lnTo>
                  <a:pt x="19463" y="3222"/>
                </a:lnTo>
                <a:cubicBezTo>
                  <a:pt x="19465" y="3222"/>
                  <a:pt x="19466" y="3222"/>
                  <a:pt x="19466" y="3220"/>
                </a:cubicBezTo>
                <a:lnTo>
                  <a:pt x="19473" y="3203"/>
                </a:lnTo>
                <a:lnTo>
                  <a:pt x="19477" y="3197"/>
                </a:lnTo>
                <a:lnTo>
                  <a:pt x="19478" y="3197"/>
                </a:lnTo>
                <a:lnTo>
                  <a:pt x="19504" y="3207"/>
                </a:lnTo>
                <a:lnTo>
                  <a:pt x="19521" y="3225"/>
                </a:lnTo>
                <a:cubicBezTo>
                  <a:pt x="19521" y="3225"/>
                  <a:pt x="19522" y="3226"/>
                  <a:pt x="19522" y="3226"/>
                </a:cubicBezTo>
                <a:lnTo>
                  <a:pt x="19532" y="3231"/>
                </a:lnTo>
                <a:cubicBezTo>
                  <a:pt x="19534" y="3231"/>
                  <a:pt x="19536" y="3231"/>
                  <a:pt x="19537" y="3229"/>
                </a:cubicBezTo>
                <a:lnTo>
                  <a:pt x="19544" y="3218"/>
                </a:lnTo>
                <a:cubicBezTo>
                  <a:pt x="19546" y="3215"/>
                  <a:pt x="19546" y="3213"/>
                  <a:pt x="19545" y="3210"/>
                </a:cubicBezTo>
                <a:lnTo>
                  <a:pt x="19539" y="3199"/>
                </a:lnTo>
                <a:lnTo>
                  <a:pt x="19534" y="3184"/>
                </a:lnTo>
                <a:lnTo>
                  <a:pt x="19530" y="3175"/>
                </a:lnTo>
                <a:cubicBezTo>
                  <a:pt x="19530" y="3174"/>
                  <a:pt x="19529" y="3174"/>
                  <a:pt x="19529" y="3173"/>
                </a:cubicBezTo>
                <a:lnTo>
                  <a:pt x="19520" y="3165"/>
                </a:lnTo>
                <a:lnTo>
                  <a:pt x="19522" y="3162"/>
                </a:lnTo>
                <a:lnTo>
                  <a:pt x="19529" y="3165"/>
                </a:lnTo>
                <a:lnTo>
                  <a:pt x="19548" y="3190"/>
                </a:lnTo>
                <a:lnTo>
                  <a:pt x="19560" y="3214"/>
                </a:lnTo>
                <a:cubicBezTo>
                  <a:pt x="19561" y="3215"/>
                  <a:pt x="19561" y="3215"/>
                  <a:pt x="19562" y="3216"/>
                </a:cubicBezTo>
                <a:lnTo>
                  <a:pt x="19566" y="3219"/>
                </a:lnTo>
                <a:cubicBezTo>
                  <a:pt x="19568" y="3221"/>
                  <a:pt x="19570" y="3220"/>
                  <a:pt x="19572" y="3218"/>
                </a:cubicBezTo>
                <a:lnTo>
                  <a:pt x="19576" y="3214"/>
                </a:lnTo>
                <a:cubicBezTo>
                  <a:pt x="19577" y="3214"/>
                  <a:pt x="19578" y="3212"/>
                  <a:pt x="19578" y="3211"/>
                </a:cubicBezTo>
                <a:lnTo>
                  <a:pt x="19584" y="3190"/>
                </a:lnTo>
                <a:lnTo>
                  <a:pt x="19587" y="3184"/>
                </a:lnTo>
                <a:lnTo>
                  <a:pt x="19596" y="3184"/>
                </a:lnTo>
                <a:cubicBezTo>
                  <a:pt x="19596" y="3184"/>
                  <a:pt x="19597" y="3183"/>
                  <a:pt x="19598" y="3183"/>
                </a:cubicBezTo>
                <a:lnTo>
                  <a:pt x="19603" y="3180"/>
                </a:lnTo>
                <a:cubicBezTo>
                  <a:pt x="19604" y="3179"/>
                  <a:pt x="19606" y="3177"/>
                  <a:pt x="19606" y="3176"/>
                </a:cubicBezTo>
                <a:lnTo>
                  <a:pt x="19609" y="3163"/>
                </a:lnTo>
                <a:cubicBezTo>
                  <a:pt x="19609" y="3162"/>
                  <a:pt x="19609" y="3161"/>
                  <a:pt x="19609" y="3160"/>
                </a:cubicBezTo>
                <a:lnTo>
                  <a:pt x="19608" y="3153"/>
                </a:lnTo>
                <a:lnTo>
                  <a:pt x="19605" y="3137"/>
                </a:lnTo>
                <a:lnTo>
                  <a:pt x="19604" y="3127"/>
                </a:lnTo>
                <a:lnTo>
                  <a:pt x="19603" y="3106"/>
                </a:lnTo>
                <a:lnTo>
                  <a:pt x="19602" y="3087"/>
                </a:lnTo>
                <a:lnTo>
                  <a:pt x="19599" y="3070"/>
                </a:lnTo>
                <a:lnTo>
                  <a:pt x="19595" y="3056"/>
                </a:lnTo>
                <a:lnTo>
                  <a:pt x="19591" y="3047"/>
                </a:lnTo>
                <a:lnTo>
                  <a:pt x="19578" y="3019"/>
                </a:lnTo>
                <a:lnTo>
                  <a:pt x="19571" y="3001"/>
                </a:lnTo>
                <a:lnTo>
                  <a:pt x="19562" y="2981"/>
                </a:lnTo>
                <a:lnTo>
                  <a:pt x="19555" y="2960"/>
                </a:lnTo>
                <a:lnTo>
                  <a:pt x="19553" y="2945"/>
                </a:lnTo>
                <a:lnTo>
                  <a:pt x="19558" y="2940"/>
                </a:lnTo>
                <a:lnTo>
                  <a:pt x="19567" y="2934"/>
                </a:lnTo>
                <a:cubicBezTo>
                  <a:pt x="19568" y="2934"/>
                  <a:pt x="19569" y="2933"/>
                  <a:pt x="19569" y="2932"/>
                </a:cubicBezTo>
                <a:lnTo>
                  <a:pt x="19577" y="2918"/>
                </a:lnTo>
                <a:cubicBezTo>
                  <a:pt x="19577" y="2918"/>
                  <a:pt x="19577" y="2916"/>
                  <a:pt x="19577" y="2916"/>
                </a:cubicBezTo>
                <a:lnTo>
                  <a:pt x="19582" y="2895"/>
                </a:lnTo>
                <a:cubicBezTo>
                  <a:pt x="19583" y="2894"/>
                  <a:pt x="19582" y="2894"/>
                  <a:pt x="19582" y="2893"/>
                </a:cubicBezTo>
                <a:lnTo>
                  <a:pt x="19583" y="2866"/>
                </a:lnTo>
                <a:lnTo>
                  <a:pt x="19581" y="2851"/>
                </a:lnTo>
                <a:lnTo>
                  <a:pt x="19581" y="2849"/>
                </a:lnTo>
                <a:lnTo>
                  <a:pt x="19588" y="2823"/>
                </a:lnTo>
                <a:lnTo>
                  <a:pt x="19591" y="2816"/>
                </a:lnTo>
                <a:lnTo>
                  <a:pt x="19595" y="2814"/>
                </a:lnTo>
                <a:lnTo>
                  <a:pt x="19600" y="2814"/>
                </a:lnTo>
                <a:cubicBezTo>
                  <a:pt x="19600" y="2814"/>
                  <a:pt x="19600" y="2813"/>
                  <a:pt x="19601" y="2813"/>
                </a:cubicBezTo>
                <a:lnTo>
                  <a:pt x="19608" y="2809"/>
                </a:lnTo>
                <a:cubicBezTo>
                  <a:pt x="19609" y="2809"/>
                  <a:pt x="19609" y="2808"/>
                  <a:pt x="19609" y="2807"/>
                </a:cubicBezTo>
                <a:lnTo>
                  <a:pt x="19628" y="2782"/>
                </a:lnTo>
                <a:cubicBezTo>
                  <a:pt x="19629" y="2780"/>
                  <a:pt x="19630" y="2777"/>
                  <a:pt x="19629" y="2774"/>
                </a:cubicBezTo>
                <a:lnTo>
                  <a:pt x="19623" y="2756"/>
                </a:lnTo>
                <a:cubicBezTo>
                  <a:pt x="19623" y="2754"/>
                  <a:pt x="19621" y="2753"/>
                  <a:pt x="19621" y="2752"/>
                </a:cubicBezTo>
                <a:lnTo>
                  <a:pt x="19610" y="2744"/>
                </a:lnTo>
                <a:cubicBezTo>
                  <a:pt x="19609" y="2744"/>
                  <a:pt x="19609" y="2744"/>
                  <a:pt x="19608" y="2743"/>
                </a:cubicBezTo>
                <a:lnTo>
                  <a:pt x="19551" y="2725"/>
                </a:lnTo>
                <a:cubicBezTo>
                  <a:pt x="19550" y="2724"/>
                  <a:pt x="19548" y="2725"/>
                  <a:pt x="19546" y="2726"/>
                </a:cubicBezTo>
                <a:lnTo>
                  <a:pt x="19537" y="2736"/>
                </a:lnTo>
                <a:cubicBezTo>
                  <a:pt x="19536" y="2738"/>
                  <a:pt x="19535" y="2740"/>
                  <a:pt x="19536" y="2742"/>
                </a:cubicBezTo>
                <a:cubicBezTo>
                  <a:pt x="19536" y="2744"/>
                  <a:pt x="19537" y="2746"/>
                  <a:pt x="19538" y="2747"/>
                </a:cubicBezTo>
                <a:lnTo>
                  <a:pt x="19542" y="2751"/>
                </a:lnTo>
                <a:lnTo>
                  <a:pt x="19544" y="2756"/>
                </a:lnTo>
                <a:lnTo>
                  <a:pt x="19544" y="2756"/>
                </a:lnTo>
                <a:lnTo>
                  <a:pt x="19537" y="2753"/>
                </a:lnTo>
                <a:lnTo>
                  <a:pt x="19530" y="2744"/>
                </a:lnTo>
                <a:lnTo>
                  <a:pt x="19529" y="2734"/>
                </a:lnTo>
                <a:cubicBezTo>
                  <a:pt x="19528" y="2732"/>
                  <a:pt x="19528" y="2732"/>
                  <a:pt x="19527" y="2731"/>
                </a:cubicBezTo>
                <a:lnTo>
                  <a:pt x="19523" y="2723"/>
                </a:lnTo>
                <a:lnTo>
                  <a:pt x="19707" y="2683"/>
                </a:lnTo>
                <a:cubicBezTo>
                  <a:pt x="19708" y="2683"/>
                  <a:pt x="19709" y="2683"/>
                  <a:pt x="19710" y="2682"/>
                </a:cubicBezTo>
                <a:lnTo>
                  <a:pt x="19727" y="2667"/>
                </a:lnTo>
                <a:lnTo>
                  <a:pt x="19742" y="2663"/>
                </a:lnTo>
                <a:lnTo>
                  <a:pt x="19745" y="2664"/>
                </a:lnTo>
                <a:cubicBezTo>
                  <a:pt x="19746" y="2665"/>
                  <a:pt x="19747" y="2666"/>
                  <a:pt x="19747" y="2666"/>
                </a:cubicBezTo>
                <a:lnTo>
                  <a:pt x="19749" y="2666"/>
                </a:lnTo>
                <a:cubicBezTo>
                  <a:pt x="19751" y="2666"/>
                  <a:pt x="19752" y="2665"/>
                  <a:pt x="19753" y="2664"/>
                </a:cubicBezTo>
                <a:lnTo>
                  <a:pt x="19756" y="2661"/>
                </a:lnTo>
                <a:cubicBezTo>
                  <a:pt x="19757" y="2661"/>
                  <a:pt x="19757" y="2660"/>
                  <a:pt x="19757" y="2659"/>
                </a:cubicBezTo>
                <a:lnTo>
                  <a:pt x="19762" y="2648"/>
                </a:lnTo>
                <a:lnTo>
                  <a:pt x="19763" y="2642"/>
                </a:lnTo>
                <a:cubicBezTo>
                  <a:pt x="19764" y="2641"/>
                  <a:pt x="19763" y="2640"/>
                  <a:pt x="19763" y="2638"/>
                </a:cubicBezTo>
                <a:lnTo>
                  <a:pt x="19761" y="2633"/>
                </a:lnTo>
                <a:cubicBezTo>
                  <a:pt x="19761" y="2632"/>
                  <a:pt x="19760" y="2631"/>
                  <a:pt x="19759" y="2630"/>
                </a:cubicBezTo>
                <a:lnTo>
                  <a:pt x="19752" y="2625"/>
                </a:lnTo>
                <a:cubicBezTo>
                  <a:pt x="19751" y="2625"/>
                  <a:pt x="19751" y="2625"/>
                  <a:pt x="19750" y="2625"/>
                </a:cubicBezTo>
                <a:lnTo>
                  <a:pt x="19705" y="2623"/>
                </a:lnTo>
                <a:cubicBezTo>
                  <a:pt x="19704" y="2623"/>
                  <a:pt x="19703" y="2623"/>
                  <a:pt x="19702" y="2624"/>
                </a:cubicBezTo>
                <a:lnTo>
                  <a:pt x="19691" y="2633"/>
                </a:lnTo>
                <a:lnTo>
                  <a:pt x="19644" y="2633"/>
                </a:lnTo>
                <a:cubicBezTo>
                  <a:pt x="19643" y="2633"/>
                  <a:pt x="19643" y="2633"/>
                  <a:pt x="19642" y="2633"/>
                </a:cubicBezTo>
                <a:lnTo>
                  <a:pt x="19586" y="2657"/>
                </a:lnTo>
                <a:lnTo>
                  <a:pt x="19476" y="2706"/>
                </a:lnTo>
                <a:cubicBezTo>
                  <a:pt x="19475" y="2706"/>
                  <a:pt x="19474" y="2707"/>
                  <a:pt x="19474" y="2708"/>
                </a:cubicBezTo>
                <a:lnTo>
                  <a:pt x="19450" y="2731"/>
                </a:lnTo>
                <a:lnTo>
                  <a:pt x="19429" y="2742"/>
                </a:lnTo>
                <a:cubicBezTo>
                  <a:pt x="19428" y="2742"/>
                  <a:pt x="19428" y="2743"/>
                  <a:pt x="19427" y="2743"/>
                </a:cubicBezTo>
                <a:lnTo>
                  <a:pt x="19406" y="2771"/>
                </a:lnTo>
                <a:lnTo>
                  <a:pt x="19386" y="2782"/>
                </a:lnTo>
                <a:cubicBezTo>
                  <a:pt x="19385" y="2783"/>
                  <a:pt x="19385" y="2784"/>
                  <a:pt x="19384" y="2784"/>
                </a:cubicBezTo>
                <a:lnTo>
                  <a:pt x="19351" y="2820"/>
                </a:lnTo>
                <a:lnTo>
                  <a:pt x="19318" y="2839"/>
                </a:lnTo>
                <a:cubicBezTo>
                  <a:pt x="19317" y="2839"/>
                  <a:pt x="19317" y="2840"/>
                  <a:pt x="19317" y="2841"/>
                </a:cubicBezTo>
                <a:lnTo>
                  <a:pt x="19229" y="2936"/>
                </a:lnTo>
                <a:lnTo>
                  <a:pt x="19211" y="2945"/>
                </a:lnTo>
                <a:cubicBezTo>
                  <a:pt x="19210" y="2945"/>
                  <a:pt x="19210" y="2945"/>
                  <a:pt x="19209" y="2946"/>
                </a:cubicBezTo>
                <a:lnTo>
                  <a:pt x="19197" y="2959"/>
                </a:lnTo>
                <a:lnTo>
                  <a:pt x="19187" y="2975"/>
                </a:lnTo>
                <a:cubicBezTo>
                  <a:pt x="19186" y="2976"/>
                  <a:pt x="19185" y="2976"/>
                  <a:pt x="19185" y="2977"/>
                </a:cubicBezTo>
                <a:lnTo>
                  <a:pt x="19183" y="2993"/>
                </a:lnTo>
                <a:cubicBezTo>
                  <a:pt x="19183" y="2995"/>
                  <a:pt x="19183" y="2997"/>
                  <a:pt x="19185" y="2998"/>
                </a:cubicBezTo>
                <a:lnTo>
                  <a:pt x="19190" y="3005"/>
                </a:lnTo>
                <a:cubicBezTo>
                  <a:pt x="19191" y="3006"/>
                  <a:pt x="19192" y="3007"/>
                  <a:pt x="19193" y="3007"/>
                </a:cubicBezTo>
                <a:lnTo>
                  <a:pt x="19221" y="3010"/>
                </a:lnTo>
                <a:cubicBezTo>
                  <a:pt x="19222" y="3011"/>
                  <a:pt x="19223" y="3010"/>
                  <a:pt x="19224" y="3009"/>
                </a:cubicBezTo>
                <a:lnTo>
                  <a:pt x="19229" y="3004"/>
                </a:lnTo>
                <a:cubicBezTo>
                  <a:pt x="19229" y="3004"/>
                  <a:pt x="19230" y="3003"/>
                  <a:pt x="19230" y="3002"/>
                </a:cubicBezTo>
                <a:lnTo>
                  <a:pt x="19235" y="2992"/>
                </a:lnTo>
                <a:lnTo>
                  <a:pt x="19238" y="2981"/>
                </a:lnTo>
                <a:lnTo>
                  <a:pt x="19239" y="2986"/>
                </a:lnTo>
                <a:lnTo>
                  <a:pt x="19236" y="2998"/>
                </a:lnTo>
                <a:cubicBezTo>
                  <a:pt x="19236" y="3001"/>
                  <a:pt x="19236" y="3002"/>
                  <a:pt x="19237" y="3004"/>
                </a:cubicBezTo>
                <a:lnTo>
                  <a:pt x="19247" y="3017"/>
                </a:lnTo>
                <a:lnTo>
                  <a:pt x="19249" y="3030"/>
                </a:lnTo>
                <a:lnTo>
                  <a:pt x="19251" y="3039"/>
                </a:lnTo>
                <a:lnTo>
                  <a:pt x="19254" y="3045"/>
                </a:lnTo>
                <a:lnTo>
                  <a:pt x="19256" y="3051"/>
                </a:lnTo>
                <a:lnTo>
                  <a:pt x="19265" y="3063"/>
                </a:lnTo>
                <a:cubicBezTo>
                  <a:pt x="19265" y="3064"/>
                  <a:pt x="19265" y="3064"/>
                  <a:pt x="19266" y="3065"/>
                </a:cubicBezTo>
                <a:lnTo>
                  <a:pt x="19284" y="3074"/>
                </a:lnTo>
                <a:lnTo>
                  <a:pt x="19290" y="3081"/>
                </a:lnTo>
                <a:lnTo>
                  <a:pt x="19294" y="3091"/>
                </a:lnTo>
                <a:lnTo>
                  <a:pt x="19296" y="3102"/>
                </a:lnTo>
                <a:lnTo>
                  <a:pt x="19295" y="3113"/>
                </a:lnTo>
                <a:lnTo>
                  <a:pt x="19291" y="3128"/>
                </a:lnTo>
                <a:lnTo>
                  <a:pt x="19285" y="3140"/>
                </a:lnTo>
                <a:lnTo>
                  <a:pt x="19269" y="3143"/>
                </a:lnTo>
                <a:cubicBezTo>
                  <a:pt x="19268" y="3143"/>
                  <a:pt x="19268" y="3143"/>
                  <a:pt x="19267" y="3144"/>
                </a:cubicBezTo>
                <a:lnTo>
                  <a:pt x="19259" y="3152"/>
                </a:lnTo>
                <a:cubicBezTo>
                  <a:pt x="19258" y="3152"/>
                  <a:pt x="19258" y="3153"/>
                  <a:pt x="19258" y="3154"/>
                </a:cubicBezTo>
                <a:lnTo>
                  <a:pt x="19234" y="3193"/>
                </a:lnTo>
                <a:lnTo>
                  <a:pt x="19228" y="3198"/>
                </a:lnTo>
                <a:cubicBezTo>
                  <a:pt x="19227" y="3199"/>
                  <a:pt x="19227" y="3199"/>
                  <a:pt x="19226" y="3200"/>
                </a:cubicBezTo>
                <a:lnTo>
                  <a:pt x="19220" y="3210"/>
                </a:lnTo>
                <a:lnTo>
                  <a:pt x="19217" y="3214"/>
                </a:lnTo>
                <a:lnTo>
                  <a:pt x="19203" y="3214"/>
                </a:lnTo>
                <a:cubicBezTo>
                  <a:pt x="19202" y="3214"/>
                  <a:pt x="19202" y="3215"/>
                  <a:pt x="19201" y="3215"/>
                </a:cubicBezTo>
                <a:lnTo>
                  <a:pt x="19195" y="3220"/>
                </a:lnTo>
                <a:lnTo>
                  <a:pt x="19188" y="3229"/>
                </a:lnTo>
                <a:lnTo>
                  <a:pt x="19185" y="3232"/>
                </a:lnTo>
                <a:lnTo>
                  <a:pt x="19184" y="3231"/>
                </a:lnTo>
                <a:lnTo>
                  <a:pt x="19162" y="3187"/>
                </a:lnTo>
                <a:cubicBezTo>
                  <a:pt x="19162" y="3186"/>
                  <a:pt x="19162" y="3186"/>
                  <a:pt x="19162" y="3185"/>
                </a:cubicBezTo>
                <a:lnTo>
                  <a:pt x="19159" y="3182"/>
                </a:lnTo>
                <a:lnTo>
                  <a:pt x="19162" y="3172"/>
                </a:lnTo>
                <a:lnTo>
                  <a:pt x="19184" y="3165"/>
                </a:lnTo>
                <a:cubicBezTo>
                  <a:pt x="19185" y="3165"/>
                  <a:pt x="19186" y="3164"/>
                  <a:pt x="19187" y="3163"/>
                </a:cubicBezTo>
                <a:lnTo>
                  <a:pt x="19196" y="3150"/>
                </a:lnTo>
                <a:cubicBezTo>
                  <a:pt x="19197" y="3149"/>
                  <a:pt x="19197" y="3148"/>
                  <a:pt x="19197" y="3146"/>
                </a:cubicBezTo>
                <a:lnTo>
                  <a:pt x="19199" y="3135"/>
                </a:lnTo>
                <a:cubicBezTo>
                  <a:pt x="19199" y="3134"/>
                  <a:pt x="19199" y="3133"/>
                  <a:pt x="19199" y="3133"/>
                </a:cubicBezTo>
                <a:lnTo>
                  <a:pt x="19197" y="3123"/>
                </a:lnTo>
                <a:lnTo>
                  <a:pt x="19195" y="3118"/>
                </a:lnTo>
                <a:lnTo>
                  <a:pt x="19195" y="3113"/>
                </a:lnTo>
                <a:lnTo>
                  <a:pt x="19197" y="3108"/>
                </a:lnTo>
                <a:lnTo>
                  <a:pt x="19198" y="3108"/>
                </a:lnTo>
                <a:lnTo>
                  <a:pt x="19202" y="3109"/>
                </a:lnTo>
                <a:cubicBezTo>
                  <a:pt x="19203" y="3110"/>
                  <a:pt x="19204" y="3110"/>
                  <a:pt x="19205" y="3109"/>
                </a:cubicBezTo>
                <a:lnTo>
                  <a:pt x="19210" y="3107"/>
                </a:lnTo>
                <a:cubicBezTo>
                  <a:pt x="19211" y="3106"/>
                  <a:pt x="19213" y="3105"/>
                  <a:pt x="19213" y="3104"/>
                </a:cubicBezTo>
                <a:cubicBezTo>
                  <a:pt x="19214" y="3102"/>
                  <a:pt x="19214" y="3100"/>
                  <a:pt x="19213" y="3098"/>
                </a:cubicBezTo>
                <a:lnTo>
                  <a:pt x="19206" y="3082"/>
                </a:lnTo>
                <a:cubicBezTo>
                  <a:pt x="19206" y="3080"/>
                  <a:pt x="19205" y="3080"/>
                  <a:pt x="19204" y="3079"/>
                </a:cubicBezTo>
                <a:lnTo>
                  <a:pt x="19194" y="3074"/>
                </a:lnTo>
                <a:cubicBezTo>
                  <a:pt x="19194" y="3073"/>
                  <a:pt x="19193" y="3073"/>
                  <a:pt x="19192" y="3073"/>
                </a:cubicBezTo>
                <a:lnTo>
                  <a:pt x="19163" y="3070"/>
                </a:lnTo>
                <a:cubicBezTo>
                  <a:pt x="19162" y="3069"/>
                  <a:pt x="19161" y="3070"/>
                  <a:pt x="19160" y="3070"/>
                </a:cubicBezTo>
                <a:lnTo>
                  <a:pt x="19143" y="3085"/>
                </a:lnTo>
                <a:lnTo>
                  <a:pt x="19137" y="3087"/>
                </a:lnTo>
                <a:lnTo>
                  <a:pt x="19135" y="3078"/>
                </a:lnTo>
                <a:lnTo>
                  <a:pt x="19135" y="3073"/>
                </a:lnTo>
                <a:lnTo>
                  <a:pt x="19136" y="3071"/>
                </a:lnTo>
                <a:lnTo>
                  <a:pt x="19152" y="3065"/>
                </a:lnTo>
                <a:cubicBezTo>
                  <a:pt x="19152" y="3064"/>
                  <a:pt x="19154" y="3065"/>
                  <a:pt x="19154" y="3064"/>
                </a:cubicBezTo>
                <a:lnTo>
                  <a:pt x="19167" y="3047"/>
                </a:lnTo>
                <a:cubicBezTo>
                  <a:pt x="19168" y="3046"/>
                  <a:pt x="19168" y="3046"/>
                  <a:pt x="19168" y="3045"/>
                </a:cubicBezTo>
                <a:lnTo>
                  <a:pt x="19174" y="3031"/>
                </a:lnTo>
                <a:cubicBezTo>
                  <a:pt x="19174" y="3030"/>
                  <a:pt x="19174" y="3029"/>
                  <a:pt x="19174" y="3028"/>
                </a:cubicBezTo>
                <a:lnTo>
                  <a:pt x="19178" y="3006"/>
                </a:lnTo>
                <a:cubicBezTo>
                  <a:pt x="19178" y="3004"/>
                  <a:pt x="19178" y="3002"/>
                  <a:pt x="19176" y="3001"/>
                </a:cubicBezTo>
                <a:cubicBezTo>
                  <a:pt x="19175" y="2999"/>
                  <a:pt x="19174" y="2999"/>
                  <a:pt x="19172" y="2999"/>
                </a:cubicBezTo>
                <a:lnTo>
                  <a:pt x="19162" y="3001"/>
                </a:lnTo>
                <a:cubicBezTo>
                  <a:pt x="19161" y="3001"/>
                  <a:pt x="19160" y="3002"/>
                  <a:pt x="19159" y="3002"/>
                </a:cubicBezTo>
                <a:lnTo>
                  <a:pt x="19131" y="3036"/>
                </a:lnTo>
                <a:lnTo>
                  <a:pt x="19044" y="3082"/>
                </a:lnTo>
                <a:lnTo>
                  <a:pt x="19021" y="3079"/>
                </a:lnTo>
                <a:cubicBezTo>
                  <a:pt x="19020" y="3079"/>
                  <a:pt x="19019" y="3079"/>
                  <a:pt x="19018" y="3080"/>
                </a:cubicBezTo>
                <a:lnTo>
                  <a:pt x="19006" y="3088"/>
                </a:lnTo>
                <a:cubicBezTo>
                  <a:pt x="19005" y="3089"/>
                  <a:pt x="19004" y="3090"/>
                  <a:pt x="19004" y="3091"/>
                </a:cubicBezTo>
                <a:lnTo>
                  <a:pt x="18997" y="3116"/>
                </a:lnTo>
                <a:cubicBezTo>
                  <a:pt x="18996" y="3120"/>
                  <a:pt x="18997" y="3123"/>
                  <a:pt x="18999" y="3125"/>
                </a:cubicBezTo>
                <a:lnTo>
                  <a:pt x="19008" y="3129"/>
                </a:lnTo>
                <a:lnTo>
                  <a:pt x="18995" y="3140"/>
                </a:lnTo>
                <a:lnTo>
                  <a:pt x="18993" y="3140"/>
                </a:lnTo>
                <a:lnTo>
                  <a:pt x="18983" y="3131"/>
                </a:lnTo>
                <a:cubicBezTo>
                  <a:pt x="18981" y="3130"/>
                  <a:pt x="18980" y="3129"/>
                  <a:pt x="18978" y="3130"/>
                </a:cubicBezTo>
                <a:lnTo>
                  <a:pt x="18973" y="3133"/>
                </a:lnTo>
                <a:cubicBezTo>
                  <a:pt x="18972" y="3133"/>
                  <a:pt x="18971" y="3134"/>
                  <a:pt x="18971" y="3134"/>
                </a:cubicBezTo>
                <a:lnTo>
                  <a:pt x="18950" y="3159"/>
                </a:lnTo>
                <a:lnTo>
                  <a:pt x="18917" y="3176"/>
                </a:lnTo>
                <a:lnTo>
                  <a:pt x="18905" y="3177"/>
                </a:lnTo>
                <a:cubicBezTo>
                  <a:pt x="18905" y="3177"/>
                  <a:pt x="18904" y="3178"/>
                  <a:pt x="18904" y="3178"/>
                </a:cubicBezTo>
                <a:lnTo>
                  <a:pt x="18898" y="3181"/>
                </a:lnTo>
                <a:cubicBezTo>
                  <a:pt x="18897" y="3182"/>
                  <a:pt x="18897" y="3182"/>
                  <a:pt x="18897" y="3183"/>
                </a:cubicBezTo>
                <a:lnTo>
                  <a:pt x="18886" y="3197"/>
                </a:lnTo>
                <a:lnTo>
                  <a:pt x="18881" y="3202"/>
                </a:lnTo>
                <a:lnTo>
                  <a:pt x="18856" y="3210"/>
                </a:lnTo>
                <a:lnTo>
                  <a:pt x="18844" y="3209"/>
                </a:lnTo>
                <a:lnTo>
                  <a:pt x="18834" y="3203"/>
                </a:lnTo>
                <a:lnTo>
                  <a:pt x="18822" y="3182"/>
                </a:lnTo>
                <a:cubicBezTo>
                  <a:pt x="18821" y="3181"/>
                  <a:pt x="18821" y="3180"/>
                  <a:pt x="18820" y="3180"/>
                </a:cubicBezTo>
                <a:lnTo>
                  <a:pt x="18815" y="3178"/>
                </a:lnTo>
                <a:cubicBezTo>
                  <a:pt x="18813" y="3177"/>
                  <a:pt x="18811" y="3178"/>
                  <a:pt x="18810" y="3180"/>
                </a:cubicBezTo>
                <a:lnTo>
                  <a:pt x="18805" y="3186"/>
                </a:lnTo>
                <a:cubicBezTo>
                  <a:pt x="18805" y="3187"/>
                  <a:pt x="18804" y="3187"/>
                  <a:pt x="18804" y="3188"/>
                </a:cubicBezTo>
                <a:lnTo>
                  <a:pt x="18796" y="3210"/>
                </a:lnTo>
                <a:lnTo>
                  <a:pt x="18789" y="3218"/>
                </a:lnTo>
                <a:cubicBezTo>
                  <a:pt x="18788" y="3219"/>
                  <a:pt x="18788" y="3219"/>
                  <a:pt x="18787" y="3220"/>
                </a:cubicBezTo>
                <a:lnTo>
                  <a:pt x="18775" y="3247"/>
                </a:lnTo>
                <a:lnTo>
                  <a:pt x="18725" y="3315"/>
                </a:lnTo>
                <a:lnTo>
                  <a:pt x="18705" y="3325"/>
                </a:lnTo>
                <a:cubicBezTo>
                  <a:pt x="18704" y="3325"/>
                  <a:pt x="18704" y="3326"/>
                  <a:pt x="18704" y="3326"/>
                </a:cubicBezTo>
                <a:lnTo>
                  <a:pt x="18683" y="3349"/>
                </a:lnTo>
                <a:lnTo>
                  <a:pt x="18667" y="3358"/>
                </a:lnTo>
                <a:cubicBezTo>
                  <a:pt x="18666" y="3359"/>
                  <a:pt x="18665" y="3359"/>
                  <a:pt x="18665" y="3360"/>
                </a:cubicBezTo>
                <a:lnTo>
                  <a:pt x="18640" y="3399"/>
                </a:lnTo>
                <a:lnTo>
                  <a:pt x="18631" y="3418"/>
                </a:lnTo>
                <a:lnTo>
                  <a:pt x="18628" y="3426"/>
                </a:lnTo>
                <a:cubicBezTo>
                  <a:pt x="18626" y="3424"/>
                  <a:pt x="18624" y="3424"/>
                  <a:pt x="18622" y="3425"/>
                </a:cubicBezTo>
                <a:lnTo>
                  <a:pt x="18611" y="3427"/>
                </a:lnTo>
                <a:cubicBezTo>
                  <a:pt x="18610" y="3427"/>
                  <a:pt x="18610" y="3428"/>
                  <a:pt x="18609" y="3429"/>
                </a:cubicBezTo>
                <a:lnTo>
                  <a:pt x="18564" y="3472"/>
                </a:lnTo>
                <a:lnTo>
                  <a:pt x="18530" y="3519"/>
                </a:lnTo>
                <a:lnTo>
                  <a:pt x="18494" y="3541"/>
                </a:lnTo>
                <a:lnTo>
                  <a:pt x="18447" y="3587"/>
                </a:lnTo>
                <a:lnTo>
                  <a:pt x="18412" y="3608"/>
                </a:lnTo>
                <a:cubicBezTo>
                  <a:pt x="18411" y="3608"/>
                  <a:pt x="18411" y="3608"/>
                  <a:pt x="18410" y="3608"/>
                </a:cubicBezTo>
                <a:lnTo>
                  <a:pt x="18400" y="3619"/>
                </a:lnTo>
                <a:lnTo>
                  <a:pt x="18362" y="3628"/>
                </a:lnTo>
                <a:lnTo>
                  <a:pt x="18332" y="3616"/>
                </a:lnTo>
                <a:lnTo>
                  <a:pt x="18322" y="3607"/>
                </a:lnTo>
                <a:lnTo>
                  <a:pt x="18291" y="3559"/>
                </a:lnTo>
                <a:cubicBezTo>
                  <a:pt x="18290" y="3558"/>
                  <a:pt x="18289" y="3558"/>
                  <a:pt x="18289" y="3557"/>
                </a:cubicBezTo>
                <a:lnTo>
                  <a:pt x="18277" y="3550"/>
                </a:lnTo>
                <a:cubicBezTo>
                  <a:pt x="18276" y="3549"/>
                  <a:pt x="18274" y="3550"/>
                  <a:pt x="18272" y="3551"/>
                </a:cubicBezTo>
                <a:lnTo>
                  <a:pt x="18263" y="3559"/>
                </a:lnTo>
                <a:cubicBezTo>
                  <a:pt x="18262" y="3560"/>
                  <a:pt x="18261" y="3561"/>
                  <a:pt x="18261" y="3563"/>
                </a:cubicBezTo>
                <a:cubicBezTo>
                  <a:pt x="18261" y="3565"/>
                  <a:pt x="18261" y="3566"/>
                  <a:pt x="18262" y="3568"/>
                </a:cubicBezTo>
                <a:lnTo>
                  <a:pt x="18313" y="3654"/>
                </a:lnTo>
                <a:lnTo>
                  <a:pt x="18313" y="3688"/>
                </a:lnTo>
                <a:lnTo>
                  <a:pt x="18315" y="3699"/>
                </a:lnTo>
                <a:lnTo>
                  <a:pt x="18314" y="3705"/>
                </a:lnTo>
                <a:lnTo>
                  <a:pt x="18310" y="3714"/>
                </a:lnTo>
                <a:lnTo>
                  <a:pt x="18307" y="3724"/>
                </a:lnTo>
                <a:cubicBezTo>
                  <a:pt x="18307" y="3725"/>
                  <a:pt x="18307" y="3726"/>
                  <a:pt x="18307" y="3727"/>
                </a:cubicBezTo>
                <a:lnTo>
                  <a:pt x="18309" y="3739"/>
                </a:lnTo>
                <a:cubicBezTo>
                  <a:pt x="18309" y="3742"/>
                  <a:pt x="18311" y="3745"/>
                  <a:pt x="18313" y="3745"/>
                </a:cubicBezTo>
                <a:lnTo>
                  <a:pt x="18320" y="3745"/>
                </a:lnTo>
                <a:cubicBezTo>
                  <a:pt x="18320" y="3745"/>
                  <a:pt x="18322" y="3745"/>
                  <a:pt x="18322" y="3745"/>
                </a:cubicBezTo>
                <a:lnTo>
                  <a:pt x="18334" y="3739"/>
                </a:lnTo>
                <a:lnTo>
                  <a:pt x="18336" y="3742"/>
                </a:lnTo>
                <a:lnTo>
                  <a:pt x="18346" y="3760"/>
                </a:lnTo>
                <a:cubicBezTo>
                  <a:pt x="18346" y="3761"/>
                  <a:pt x="18346" y="3762"/>
                  <a:pt x="18347" y="3762"/>
                </a:cubicBezTo>
                <a:lnTo>
                  <a:pt x="18350" y="3765"/>
                </a:lnTo>
                <a:lnTo>
                  <a:pt x="18311" y="3761"/>
                </a:lnTo>
                <a:cubicBezTo>
                  <a:pt x="18311" y="3759"/>
                  <a:pt x="18309" y="3757"/>
                  <a:pt x="18308" y="3756"/>
                </a:cubicBezTo>
                <a:lnTo>
                  <a:pt x="18298" y="3743"/>
                </a:lnTo>
                <a:cubicBezTo>
                  <a:pt x="18296" y="3742"/>
                  <a:pt x="18295" y="3741"/>
                  <a:pt x="18293" y="3742"/>
                </a:cubicBezTo>
                <a:lnTo>
                  <a:pt x="18282" y="3745"/>
                </a:lnTo>
                <a:cubicBezTo>
                  <a:pt x="18281" y="3745"/>
                  <a:pt x="18280" y="3746"/>
                  <a:pt x="18280" y="3747"/>
                </a:cubicBezTo>
                <a:lnTo>
                  <a:pt x="18249" y="3782"/>
                </a:lnTo>
                <a:lnTo>
                  <a:pt x="18241" y="3785"/>
                </a:lnTo>
                <a:lnTo>
                  <a:pt x="18232" y="3781"/>
                </a:lnTo>
                <a:lnTo>
                  <a:pt x="18212" y="3765"/>
                </a:lnTo>
                <a:cubicBezTo>
                  <a:pt x="18211" y="3765"/>
                  <a:pt x="18211" y="3765"/>
                  <a:pt x="18210" y="3765"/>
                </a:cubicBezTo>
                <a:lnTo>
                  <a:pt x="18197" y="3763"/>
                </a:lnTo>
                <a:cubicBezTo>
                  <a:pt x="18196" y="3763"/>
                  <a:pt x="18195" y="3763"/>
                  <a:pt x="18194" y="3764"/>
                </a:cubicBezTo>
                <a:lnTo>
                  <a:pt x="18181" y="3770"/>
                </a:lnTo>
                <a:cubicBezTo>
                  <a:pt x="18180" y="3771"/>
                  <a:pt x="18180" y="3772"/>
                  <a:pt x="18180" y="3773"/>
                </a:cubicBezTo>
                <a:lnTo>
                  <a:pt x="18170" y="3790"/>
                </a:lnTo>
                <a:lnTo>
                  <a:pt x="18166" y="3798"/>
                </a:lnTo>
                <a:lnTo>
                  <a:pt x="18153" y="3816"/>
                </a:lnTo>
                <a:cubicBezTo>
                  <a:pt x="18153" y="3817"/>
                  <a:pt x="18152" y="3817"/>
                  <a:pt x="18152" y="3818"/>
                </a:cubicBezTo>
                <a:lnTo>
                  <a:pt x="18143" y="3838"/>
                </a:lnTo>
                <a:lnTo>
                  <a:pt x="18147" y="3823"/>
                </a:lnTo>
                <a:lnTo>
                  <a:pt x="18149" y="3815"/>
                </a:lnTo>
                <a:cubicBezTo>
                  <a:pt x="18150" y="3812"/>
                  <a:pt x="18149" y="3808"/>
                  <a:pt x="18147" y="3807"/>
                </a:cubicBezTo>
                <a:lnTo>
                  <a:pt x="18136" y="3797"/>
                </a:lnTo>
                <a:cubicBezTo>
                  <a:pt x="18135" y="3796"/>
                  <a:pt x="18133" y="3795"/>
                  <a:pt x="18132" y="3795"/>
                </a:cubicBezTo>
                <a:lnTo>
                  <a:pt x="18121" y="3796"/>
                </a:lnTo>
                <a:cubicBezTo>
                  <a:pt x="18120" y="3796"/>
                  <a:pt x="18119" y="3797"/>
                  <a:pt x="18119" y="3798"/>
                </a:cubicBezTo>
                <a:lnTo>
                  <a:pt x="18078" y="3840"/>
                </a:lnTo>
                <a:cubicBezTo>
                  <a:pt x="18078" y="3840"/>
                  <a:pt x="18077" y="3841"/>
                  <a:pt x="18077" y="3841"/>
                </a:cubicBezTo>
                <a:lnTo>
                  <a:pt x="18069" y="3858"/>
                </a:lnTo>
                <a:cubicBezTo>
                  <a:pt x="18068" y="3859"/>
                  <a:pt x="18068" y="3860"/>
                  <a:pt x="18068" y="3862"/>
                </a:cubicBezTo>
                <a:lnTo>
                  <a:pt x="18071" y="3879"/>
                </a:lnTo>
                <a:cubicBezTo>
                  <a:pt x="18071" y="3880"/>
                  <a:pt x="18071" y="3880"/>
                  <a:pt x="18071" y="3881"/>
                </a:cubicBezTo>
                <a:lnTo>
                  <a:pt x="18095" y="3940"/>
                </a:lnTo>
                <a:lnTo>
                  <a:pt x="18100" y="3958"/>
                </a:lnTo>
                <a:lnTo>
                  <a:pt x="18101" y="3974"/>
                </a:lnTo>
                <a:lnTo>
                  <a:pt x="18099" y="3989"/>
                </a:lnTo>
                <a:lnTo>
                  <a:pt x="18093" y="4006"/>
                </a:lnTo>
                <a:lnTo>
                  <a:pt x="18065" y="4040"/>
                </a:lnTo>
                <a:cubicBezTo>
                  <a:pt x="18064" y="4040"/>
                  <a:pt x="18064" y="4041"/>
                  <a:pt x="18063" y="4042"/>
                </a:cubicBezTo>
                <a:lnTo>
                  <a:pt x="18058" y="4061"/>
                </a:lnTo>
                <a:cubicBezTo>
                  <a:pt x="18057" y="4062"/>
                  <a:pt x="18057" y="4064"/>
                  <a:pt x="18058" y="4065"/>
                </a:cubicBezTo>
                <a:lnTo>
                  <a:pt x="18058" y="4080"/>
                </a:lnTo>
                <a:lnTo>
                  <a:pt x="18058" y="4093"/>
                </a:lnTo>
                <a:lnTo>
                  <a:pt x="18062" y="4116"/>
                </a:lnTo>
                <a:lnTo>
                  <a:pt x="18062" y="4125"/>
                </a:lnTo>
                <a:lnTo>
                  <a:pt x="18062" y="4132"/>
                </a:lnTo>
                <a:lnTo>
                  <a:pt x="18059" y="4139"/>
                </a:lnTo>
                <a:lnTo>
                  <a:pt x="18039" y="4168"/>
                </a:lnTo>
                <a:cubicBezTo>
                  <a:pt x="18039" y="4169"/>
                  <a:pt x="18039" y="4170"/>
                  <a:pt x="18039" y="4171"/>
                </a:cubicBezTo>
                <a:lnTo>
                  <a:pt x="18037" y="4178"/>
                </a:lnTo>
                <a:cubicBezTo>
                  <a:pt x="18037" y="4179"/>
                  <a:pt x="18037" y="4180"/>
                  <a:pt x="18037" y="4180"/>
                </a:cubicBezTo>
                <a:lnTo>
                  <a:pt x="18039" y="4195"/>
                </a:lnTo>
                <a:lnTo>
                  <a:pt x="18041" y="4202"/>
                </a:lnTo>
                <a:lnTo>
                  <a:pt x="18049" y="4223"/>
                </a:lnTo>
                <a:lnTo>
                  <a:pt x="18051" y="4233"/>
                </a:lnTo>
                <a:lnTo>
                  <a:pt x="18052" y="4241"/>
                </a:lnTo>
                <a:lnTo>
                  <a:pt x="18051" y="4286"/>
                </a:lnTo>
                <a:lnTo>
                  <a:pt x="18050" y="4313"/>
                </a:lnTo>
                <a:lnTo>
                  <a:pt x="18046" y="4336"/>
                </a:lnTo>
                <a:lnTo>
                  <a:pt x="18040" y="4344"/>
                </a:lnTo>
                <a:lnTo>
                  <a:pt x="18035" y="4347"/>
                </a:lnTo>
                <a:cubicBezTo>
                  <a:pt x="18035" y="4347"/>
                  <a:pt x="18035" y="4348"/>
                  <a:pt x="18034" y="4349"/>
                </a:cubicBezTo>
                <a:lnTo>
                  <a:pt x="18021" y="4370"/>
                </a:lnTo>
                <a:lnTo>
                  <a:pt x="18016" y="4382"/>
                </a:lnTo>
                <a:lnTo>
                  <a:pt x="18013" y="4395"/>
                </a:lnTo>
                <a:lnTo>
                  <a:pt x="18012" y="4404"/>
                </a:lnTo>
                <a:cubicBezTo>
                  <a:pt x="18012" y="4405"/>
                  <a:pt x="18012" y="4406"/>
                  <a:pt x="18012" y="4406"/>
                </a:cubicBezTo>
                <a:lnTo>
                  <a:pt x="18013" y="4413"/>
                </a:lnTo>
                <a:cubicBezTo>
                  <a:pt x="18013" y="4412"/>
                  <a:pt x="18012" y="4411"/>
                  <a:pt x="18012" y="4411"/>
                </a:cubicBezTo>
                <a:lnTo>
                  <a:pt x="17987" y="4393"/>
                </a:lnTo>
                <a:cubicBezTo>
                  <a:pt x="17986" y="4393"/>
                  <a:pt x="17985" y="4392"/>
                  <a:pt x="17985" y="4392"/>
                </a:cubicBezTo>
                <a:lnTo>
                  <a:pt x="17973" y="4391"/>
                </a:lnTo>
                <a:cubicBezTo>
                  <a:pt x="17972" y="4391"/>
                  <a:pt x="17971" y="4391"/>
                  <a:pt x="17970" y="4392"/>
                </a:cubicBezTo>
                <a:lnTo>
                  <a:pt x="17876" y="4447"/>
                </a:lnTo>
                <a:lnTo>
                  <a:pt x="17867" y="4444"/>
                </a:lnTo>
                <a:cubicBezTo>
                  <a:pt x="17865" y="4444"/>
                  <a:pt x="17864" y="4444"/>
                  <a:pt x="17862" y="4446"/>
                </a:cubicBezTo>
                <a:lnTo>
                  <a:pt x="17850" y="4459"/>
                </a:lnTo>
                <a:lnTo>
                  <a:pt x="17827" y="4459"/>
                </a:lnTo>
                <a:cubicBezTo>
                  <a:pt x="17826" y="4459"/>
                  <a:pt x="17826" y="4459"/>
                  <a:pt x="17825" y="4459"/>
                </a:cubicBezTo>
                <a:lnTo>
                  <a:pt x="17768" y="4481"/>
                </a:lnTo>
                <a:lnTo>
                  <a:pt x="17765" y="4483"/>
                </a:lnTo>
                <a:cubicBezTo>
                  <a:pt x="17764" y="4483"/>
                  <a:pt x="17763" y="4484"/>
                  <a:pt x="17762" y="4485"/>
                </a:cubicBezTo>
                <a:lnTo>
                  <a:pt x="17754" y="4496"/>
                </a:lnTo>
                <a:lnTo>
                  <a:pt x="17758" y="4485"/>
                </a:lnTo>
                <a:lnTo>
                  <a:pt x="17760" y="4482"/>
                </a:lnTo>
                <a:lnTo>
                  <a:pt x="17765" y="4482"/>
                </a:lnTo>
                <a:cubicBezTo>
                  <a:pt x="17765" y="4482"/>
                  <a:pt x="17767" y="4482"/>
                  <a:pt x="17768" y="4481"/>
                </a:cubicBezTo>
                <a:lnTo>
                  <a:pt x="17772" y="4476"/>
                </a:lnTo>
                <a:cubicBezTo>
                  <a:pt x="17774" y="4475"/>
                  <a:pt x="17775" y="4474"/>
                  <a:pt x="17775" y="4472"/>
                </a:cubicBezTo>
                <a:lnTo>
                  <a:pt x="17775" y="4455"/>
                </a:lnTo>
                <a:cubicBezTo>
                  <a:pt x="17775" y="4454"/>
                  <a:pt x="17774" y="4453"/>
                  <a:pt x="17774" y="4452"/>
                </a:cubicBezTo>
                <a:lnTo>
                  <a:pt x="17769" y="4440"/>
                </a:lnTo>
                <a:cubicBezTo>
                  <a:pt x="17768" y="4439"/>
                  <a:pt x="17767" y="4437"/>
                  <a:pt x="17766" y="4437"/>
                </a:cubicBezTo>
                <a:lnTo>
                  <a:pt x="17759" y="4433"/>
                </a:lnTo>
                <a:cubicBezTo>
                  <a:pt x="17758" y="4432"/>
                  <a:pt x="17758" y="4432"/>
                  <a:pt x="17757" y="4432"/>
                </a:cubicBezTo>
                <a:lnTo>
                  <a:pt x="17742" y="4432"/>
                </a:lnTo>
                <a:cubicBezTo>
                  <a:pt x="17742" y="4432"/>
                  <a:pt x="17741" y="4432"/>
                  <a:pt x="17740" y="4433"/>
                </a:cubicBezTo>
                <a:lnTo>
                  <a:pt x="17694" y="4464"/>
                </a:lnTo>
                <a:lnTo>
                  <a:pt x="17631" y="4470"/>
                </a:lnTo>
                <a:lnTo>
                  <a:pt x="17629" y="4469"/>
                </a:lnTo>
                <a:lnTo>
                  <a:pt x="17622" y="4452"/>
                </a:lnTo>
                <a:cubicBezTo>
                  <a:pt x="17621" y="4452"/>
                  <a:pt x="17621" y="4451"/>
                  <a:pt x="17621" y="4451"/>
                </a:cubicBezTo>
                <a:lnTo>
                  <a:pt x="17615" y="4443"/>
                </a:lnTo>
                <a:cubicBezTo>
                  <a:pt x="17614" y="4443"/>
                  <a:pt x="17614" y="4443"/>
                  <a:pt x="17614" y="4442"/>
                </a:cubicBezTo>
                <a:lnTo>
                  <a:pt x="17586" y="4426"/>
                </a:lnTo>
                <a:lnTo>
                  <a:pt x="17581" y="4418"/>
                </a:lnTo>
                <a:lnTo>
                  <a:pt x="17576" y="4404"/>
                </a:lnTo>
                <a:lnTo>
                  <a:pt x="17574" y="4379"/>
                </a:lnTo>
                <a:lnTo>
                  <a:pt x="17571" y="4363"/>
                </a:lnTo>
                <a:lnTo>
                  <a:pt x="17541" y="4286"/>
                </a:lnTo>
                <a:lnTo>
                  <a:pt x="17537" y="4271"/>
                </a:lnTo>
                <a:lnTo>
                  <a:pt x="17535" y="4250"/>
                </a:lnTo>
                <a:lnTo>
                  <a:pt x="17523" y="4209"/>
                </a:lnTo>
                <a:cubicBezTo>
                  <a:pt x="17523" y="4208"/>
                  <a:pt x="17523" y="4206"/>
                  <a:pt x="17522" y="4205"/>
                </a:cubicBezTo>
                <a:lnTo>
                  <a:pt x="17501" y="4183"/>
                </a:lnTo>
                <a:cubicBezTo>
                  <a:pt x="17500" y="4182"/>
                  <a:pt x="17500" y="4182"/>
                  <a:pt x="17499" y="4182"/>
                </a:cubicBezTo>
                <a:lnTo>
                  <a:pt x="17450" y="4161"/>
                </a:lnTo>
                <a:lnTo>
                  <a:pt x="17429" y="4144"/>
                </a:lnTo>
                <a:lnTo>
                  <a:pt x="17413" y="4126"/>
                </a:lnTo>
                <a:lnTo>
                  <a:pt x="17388" y="4103"/>
                </a:lnTo>
                <a:lnTo>
                  <a:pt x="17363" y="4074"/>
                </a:lnTo>
                <a:lnTo>
                  <a:pt x="17357" y="4050"/>
                </a:lnTo>
                <a:lnTo>
                  <a:pt x="17353" y="4034"/>
                </a:lnTo>
                <a:lnTo>
                  <a:pt x="17354" y="4022"/>
                </a:lnTo>
                <a:lnTo>
                  <a:pt x="17356" y="4007"/>
                </a:lnTo>
                <a:lnTo>
                  <a:pt x="17357" y="3993"/>
                </a:lnTo>
                <a:cubicBezTo>
                  <a:pt x="17357" y="3993"/>
                  <a:pt x="17357" y="3992"/>
                  <a:pt x="17357" y="3992"/>
                </a:cubicBezTo>
                <a:lnTo>
                  <a:pt x="17355" y="3978"/>
                </a:lnTo>
                <a:lnTo>
                  <a:pt x="17367" y="3939"/>
                </a:lnTo>
                <a:lnTo>
                  <a:pt x="17381" y="3906"/>
                </a:lnTo>
                <a:lnTo>
                  <a:pt x="17398" y="3881"/>
                </a:lnTo>
                <a:lnTo>
                  <a:pt x="17414" y="3865"/>
                </a:lnTo>
                <a:lnTo>
                  <a:pt x="17436" y="3864"/>
                </a:lnTo>
                <a:cubicBezTo>
                  <a:pt x="17436" y="3864"/>
                  <a:pt x="17437" y="3864"/>
                  <a:pt x="17437" y="3864"/>
                </a:cubicBezTo>
                <a:lnTo>
                  <a:pt x="17450" y="3858"/>
                </a:lnTo>
                <a:cubicBezTo>
                  <a:pt x="17452" y="3857"/>
                  <a:pt x="17453" y="3856"/>
                  <a:pt x="17454" y="3854"/>
                </a:cubicBezTo>
                <a:lnTo>
                  <a:pt x="17459" y="3835"/>
                </a:lnTo>
                <a:cubicBezTo>
                  <a:pt x="17460" y="3834"/>
                  <a:pt x="17460" y="3834"/>
                  <a:pt x="17460" y="3833"/>
                </a:cubicBezTo>
                <a:lnTo>
                  <a:pt x="17463" y="3803"/>
                </a:lnTo>
                <a:lnTo>
                  <a:pt x="17463" y="3792"/>
                </a:lnTo>
                <a:lnTo>
                  <a:pt x="17462" y="3773"/>
                </a:lnTo>
                <a:cubicBezTo>
                  <a:pt x="17462" y="3771"/>
                  <a:pt x="17461" y="3770"/>
                  <a:pt x="17460" y="3769"/>
                </a:cubicBezTo>
                <a:lnTo>
                  <a:pt x="17457" y="3766"/>
                </a:lnTo>
                <a:cubicBezTo>
                  <a:pt x="17456" y="3765"/>
                  <a:pt x="17454" y="3765"/>
                  <a:pt x="17453" y="3765"/>
                </a:cubicBezTo>
                <a:lnTo>
                  <a:pt x="17452" y="3765"/>
                </a:lnTo>
                <a:lnTo>
                  <a:pt x="17451" y="3765"/>
                </a:lnTo>
                <a:lnTo>
                  <a:pt x="17452" y="3754"/>
                </a:lnTo>
                <a:lnTo>
                  <a:pt x="17460" y="3743"/>
                </a:lnTo>
                <a:lnTo>
                  <a:pt x="17482" y="3743"/>
                </a:lnTo>
                <a:cubicBezTo>
                  <a:pt x="17483" y="3743"/>
                  <a:pt x="17483" y="3743"/>
                  <a:pt x="17483" y="3743"/>
                </a:cubicBezTo>
                <a:lnTo>
                  <a:pt x="17526" y="3730"/>
                </a:lnTo>
                <a:lnTo>
                  <a:pt x="17622" y="3711"/>
                </a:lnTo>
                <a:cubicBezTo>
                  <a:pt x="17622" y="3711"/>
                  <a:pt x="17623" y="3711"/>
                  <a:pt x="17623" y="3710"/>
                </a:cubicBezTo>
                <a:lnTo>
                  <a:pt x="17674" y="3682"/>
                </a:lnTo>
                <a:lnTo>
                  <a:pt x="17714" y="3668"/>
                </a:lnTo>
                <a:lnTo>
                  <a:pt x="17731" y="3669"/>
                </a:lnTo>
                <a:lnTo>
                  <a:pt x="17742" y="3668"/>
                </a:lnTo>
                <a:lnTo>
                  <a:pt x="17763" y="3676"/>
                </a:lnTo>
                <a:lnTo>
                  <a:pt x="17785" y="3678"/>
                </a:lnTo>
                <a:cubicBezTo>
                  <a:pt x="17786" y="3678"/>
                  <a:pt x="17787" y="3677"/>
                  <a:pt x="17788" y="3676"/>
                </a:cubicBezTo>
                <a:lnTo>
                  <a:pt x="17797" y="3669"/>
                </a:lnTo>
                <a:cubicBezTo>
                  <a:pt x="17798" y="3668"/>
                  <a:pt x="17799" y="3667"/>
                  <a:pt x="17799" y="3666"/>
                </a:cubicBezTo>
                <a:lnTo>
                  <a:pt x="17805" y="3642"/>
                </a:lnTo>
                <a:cubicBezTo>
                  <a:pt x="17805" y="3641"/>
                  <a:pt x="17805" y="3640"/>
                  <a:pt x="17805" y="3639"/>
                </a:cubicBezTo>
                <a:lnTo>
                  <a:pt x="17803" y="3613"/>
                </a:lnTo>
                <a:lnTo>
                  <a:pt x="17801" y="3608"/>
                </a:lnTo>
                <a:lnTo>
                  <a:pt x="17801" y="3599"/>
                </a:lnTo>
                <a:cubicBezTo>
                  <a:pt x="17801" y="3599"/>
                  <a:pt x="17800" y="3598"/>
                  <a:pt x="17800" y="3598"/>
                </a:cubicBezTo>
                <a:lnTo>
                  <a:pt x="17794" y="3578"/>
                </a:lnTo>
                <a:lnTo>
                  <a:pt x="17789" y="3558"/>
                </a:lnTo>
                <a:lnTo>
                  <a:pt x="17787" y="3554"/>
                </a:lnTo>
                <a:lnTo>
                  <a:pt x="17786" y="3540"/>
                </a:lnTo>
                <a:lnTo>
                  <a:pt x="17784" y="3533"/>
                </a:lnTo>
                <a:cubicBezTo>
                  <a:pt x="17784" y="3532"/>
                  <a:pt x="17784" y="3532"/>
                  <a:pt x="17784" y="3532"/>
                </a:cubicBezTo>
                <a:lnTo>
                  <a:pt x="17778" y="3520"/>
                </a:lnTo>
                <a:lnTo>
                  <a:pt x="17773" y="3515"/>
                </a:lnTo>
                <a:lnTo>
                  <a:pt x="17768" y="3507"/>
                </a:lnTo>
                <a:lnTo>
                  <a:pt x="17765" y="3493"/>
                </a:lnTo>
                <a:lnTo>
                  <a:pt x="17762" y="3481"/>
                </a:lnTo>
                <a:lnTo>
                  <a:pt x="17761" y="3471"/>
                </a:lnTo>
                <a:lnTo>
                  <a:pt x="17761" y="3443"/>
                </a:lnTo>
                <a:lnTo>
                  <a:pt x="17761" y="3435"/>
                </a:lnTo>
                <a:lnTo>
                  <a:pt x="17762" y="3429"/>
                </a:lnTo>
                <a:lnTo>
                  <a:pt x="17762" y="3425"/>
                </a:lnTo>
                <a:cubicBezTo>
                  <a:pt x="17762" y="3424"/>
                  <a:pt x="17762" y="3424"/>
                  <a:pt x="17762" y="3423"/>
                </a:cubicBezTo>
                <a:lnTo>
                  <a:pt x="17760" y="3414"/>
                </a:lnTo>
                <a:cubicBezTo>
                  <a:pt x="17760" y="3413"/>
                  <a:pt x="17759" y="3413"/>
                  <a:pt x="17758" y="3412"/>
                </a:cubicBezTo>
                <a:lnTo>
                  <a:pt x="17755" y="3407"/>
                </a:lnTo>
                <a:lnTo>
                  <a:pt x="17758" y="3398"/>
                </a:lnTo>
                <a:cubicBezTo>
                  <a:pt x="17759" y="3396"/>
                  <a:pt x="17759" y="3393"/>
                  <a:pt x="17758" y="3392"/>
                </a:cubicBezTo>
                <a:lnTo>
                  <a:pt x="17730" y="3341"/>
                </a:lnTo>
                <a:cubicBezTo>
                  <a:pt x="17729" y="3341"/>
                  <a:pt x="17729" y="3340"/>
                  <a:pt x="17728" y="3340"/>
                </a:cubicBezTo>
                <a:lnTo>
                  <a:pt x="17722" y="3335"/>
                </a:lnTo>
                <a:lnTo>
                  <a:pt x="17716" y="3324"/>
                </a:lnTo>
                <a:cubicBezTo>
                  <a:pt x="17715" y="3324"/>
                  <a:pt x="17715" y="3324"/>
                  <a:pt x="17714" y="3324"/>
                </a:cubicBezTo>
                <a:lnTo>
                  <a:pt x="17711" y="3320"/>
                </a:lnTo>
                <a:cubicBezTo>
                  <a:pt x="17709" y="3319"/>
                  <a:pt x="17708" y="3319"/>
                  <a:pt x="17707" y="3320"/>
                </a:cubicBezTo>
                <a:lnTo>
                  <a:pt x="17695" y="3322"/>
                </a:lnTo>
                <a:lnTo>
                  <a:pt x="17692" y="3320"/>
                </a:lnTo>
                <a:lnTo>
                  <a:pt x="17680" y="3300"/>
                </a:lnTo>
                <a:lnTo>
                  <a:pt x="17666" y="3275"/>
                </a:lnTo>
                <a:lnTo>
                  <a:pt x="17644" y="3239"/>
                </a:lnTo>
                <a:cubicBezTo>
                  <a:pt x="17644" y="3238"/>
                  <a:pt x="17643" y="3238"/>
                  <a:pt x="17643" y="3238"/>
                </a:cubicBezTo>
                <a:lnTo>
                  <a:pt x="17634" y="3230"/>
                </a:lnTo>
                <a:lnTo>
                  <a:pt x="17632" y="3227"/>
                </a:lnTo>
                <a:lnTo>
                  <a:pt x="17631" y="3223"/>
                </a:lnTo>
                <a:lnTo>
                  <a:pt x="17630" y="3204"/>
                </a:lnTo>
                <a:lnTo>
                  <a:pt x="17629" y="3195"/>
                </a:lnTo>
                <a:cubicBezTo>
                  <a:pt x="17629" y="3194"/>
                  <a:pt x="17629" y="3194"/>
                  <a:pt x="17629" y="3193"/>
                </a:cubicBezTo>
                <a:lnTo>
                  <a:pt x="17626" y="3187"/>
                </a:lnTo>
                <a:cubicBezTo>
                  <a:pt x="17626" y="3186"/>
                  <a:pt x="17626" y="3186"/>
                  <a:pt x="17626" y="3185"/>
                </a:cubicBezTo>
                <a:lnTo>
                  <a:pt x="17620" y="3177"/>
                </a:lnTo>
                <a:lnTo>
                  <a:pt x="17618" y="3172"/>
                </a:lnTo>
                <a:lnTo>
                  <a:pt x="17614" y="3150"/>
                </a:lnTo>
                <a:lnTo>
                  <a:pt x="17613" y="3144"/>
                </a:lnTo>
                <a:lnTo>
                  <a:pt x="17611" y="3125"/>
                </a:lnTo>
                <a:cubicBezTo>
                  <a:pt x="17611" y="3123"/>
                  <a:pt x="17610" y="3121"/>
                  <a:pt x="17608" y="3120"/>
                </a:cubicBezTo>
                <a:lnTo>
                  <a:pt x="17517" y="3061"/>
                </a:lnTo>
                <a:lnTo>
                  <a:pt x="17447" y="3033"/>
                </a:lnTo>
                <a:lnTo>
                  <a:pt x="17362" y="3027"/>
                </a:lnTo>
                <a:lnTo>
                  <a:pt x="17247" y="3026"/>
                </a:lnTo>
                <a:lnTo>
                  <a:pt x="17180" y="3040"/>
                </a:lnTo>
                <a:lnTo>
                  <a:pt x="17119" y="3028"/>
                </a:lnTo>
                <a:lnTo>
                  <a:pt x="17090" y="2998"/>
                </a:lnTo>
                <a:cubicBezTo>
                  <a:pt x="17090" y="2998"/>
                  <a:pt x="17089" y="2997"/>
                  <a:pt x="17089" y="2997"/>
                </a:cubicBezTo>
                <a:lnTo>
                  <a:pt x="17079" y="2993"/>
                </a:lnTo>
                <a:lnTo>
                  <a:pt x="17075" y="2989"/>
                </a:lnTo>
                <a:lnTo>
                  <a:pt x="17072" y="2983"/>
                </a:lnTo>
                <a:cubicBezTo>
                  <a:pt x="17071" y="2982"/>
                  <a:pt x="17071" y="2982"/>
                  <a:pt x="17070" y="2981"/>
                </a:cubicBezTo>
                <a:lnTo>
                  <a:pt x="17060" y="2972"/>
                </a:lnTo>
                <a:lnTo>
                  <a:pt x="17046" y="2965"/>
                </a:lnTo>
                <a:lnTo>
                  <a:pt x="17033" y="2953"/>
                </a:lnTo>
                <a:cubicBezTo>
                  <a:pt x="17032" y="2953"/>
                  <a:pt x="17032" y="2952"/>
                  <a:pt x="17032" y="2952"/>
                </a:cubicBezTo>
                <a:lnTo>
                  <a:pt x="17027" y="2951"/>
                </a:lnTo>
                <a:lnTo>
                  <a:pt x="16992" y="2926"/>
                </a:lnTo>
                <a:cubicBezTo>
                  <a:pt x="16992" y="2926"/>
                  <a:pt x="16991" y="2926"/>
                  <a:pt x="16990" y="2926"/>
                </a:cubicBezTo>
                <a:lnTo>
                  <a:pt x="16964" y="2926"/>
                </a:lnTo>
                <a:lnTo>
                  <a:pt x="16950" y="2928"/>
                </a:lnTo>
                <a:cubicBezTo>
                  <a:pt x="16949" y="2928"/>
                  <a:pt x="16949" y="2928"/>
                  <a:pt x="16948" y="2928"/>
                </a:cubicBezTo>
                <a:lnTo>
                  <a:pt x="16937" y="2936"/>
                </a:lnTo>
                <a:cubicBezTo>
                  <a:pt x="16935" y="2937"/>
                  <a:pt x="16934" y="2940"/>
                  <a:pt x="16935" y="2943"/>
                </a:cubicBezTo>
                <a:lnTo>
                  <a:pt x="16940" y="2964"/>
                </a:lnTo>
                <a:lnTo>
                  <a:pt x="16948" y="2984"/>
                </a:lnTo>
                <a:cubicBezTo>
                  <a:pt x="16948" y="2984"/>
                  <a:pt x="16948" y="2985"/>
                  <a:pt x="16949" y="2985"/>
                </a:cubicBezTo>
                <a:lnTo>
                  <a:pt x="17157" y="3225"/>
                </a:lnTo>
                <a:lnTo>
                  <a:pt x="17173" y="3257"/>
                </a:lnTo>
                <a:lnTo>
                  <a:pt x="17176" y="3273"/>
                </a:lnTo>
                <a:lnTo>
                  <a:pt x="17176" y="3290"/>
                </a:lnTo>
                <a:lnTo>
                  <a:pt x="17174" y="3309"/>
                </a:lnTo>
                <a:lnTo>
                  <a:pt x="17167" y="3361"/>
                </a:lnTo>
                <a:lnTo>
                  <a:pt x="17167" y="3383"/>
                </a:lnTo>
                <a:lnTo>
                  <a:pt x="17167" y="3390"/>
                </a:lnTo>
                <a:lnTo>
                  <a:pt x="17162" y="3412"/>
                </a:lnTo>
                <a:lnTo>
                  <a:pt x="17159" y="3435"/>
                </a:lnTo>
                <a:lnTo>
                  <a:pt x="17158" y="3462"/>
                </a:lnTo>
                <a:lnTo>
                  <a:pt x="17161" y="3479"/>
                </a:lnTo>
                <a:cubicBezTo>
                  <a:pt x="17161" y="3481"/>
                  <a:pt x="17162" y="3482"/>
                  <a:pt x="17163" y="3483"/>
                </a:cubicBezTo>
                <a:cubicBezTo>
                  <a:pt x="17164" y="3484"/>
                  <a:pt x="17166" y="3484"/>
                  <a:pt x="17167" y="3484"/>
                </a:cubicBezTo>
                <a:lnTo>
                  <a:pt x="17159" y="3493"/>
                </a:lnTo>
                <a:cubicBezTo>
                  <a:pt x="17158" y="3493"/>
                  <a:pt x="17157" y="3494"/>
                  <a:pt x="17157" y="3495"/>
                </a:cubicBezTo>
                <a:lnTo>
                  <a:pt x="17150" y="3510"/>
                </a:lnTo>
                <a:cubicBezTo>
                  <a:pt x="17149" y="3513"/>
                  <a:pt x="17150" y="3516"/>
                  <a:pt x="17152" y="3518"/>
                </a:cubicBezTo>
                <a:lnTo>
                  <a:pt x="17155" y="3520"/>
                </a:lnTo>
                <a:lnTo>
                  <a:pt x="17152" y="3525"/>
                </a:lnTo>
                <a:cubicBezTo>
                  <a:pt x="17151" y="3526"/>
                  <a:pt x="17150" y="3527"/>
                  <a:pt x="17150" y="3528"/>
                </a:cubicBezTo>
                <a:lnTo>
                  <a:pt x="17147" y="3563"/>
                </a:lnTo>
                <a:cubicBezTo>
                  <a:pt x="17146" y="3565"/>
                  <a:pt x="17147" y="3567"/>
                  <a:pt x="17148" y="3569"/>
                </a:cubicBezTo>
                <a:lnTo>
                  <a:pt x="17154" y="3576"/>
                </a:lnTo>
                <a:cubicBezTo>
                  <a:pt x="17156" y="3578"/>
                  <a:pt x="17158" y="3579"/>
                  <a:pt x="17160" y="3578"/>
                </a:cubicBezTo>
                <a:lnTo>
                  <a:pt x="17178" y="3569"/>
                </a:lnTo>
                <a:lnTo>
                  <a:pt x="17181" y="3571"/>
                </a:lnTo>
                <a:lnTo>
                  <a:pt x="17171" y="3589"/>
                </a:lnTo>
                <a:lnTo>
                  <a:pt x="17167" y="3594"/>
                </a:lnTo>
                <a:lnTo>
                  <a:pt x="17164" y="3595"/>
                </a:lnTo>
                <a:lnTo>
                  <a:pt x="17145" y="3593"/>
                </a:lnTo>
                <a:cubicBezTo>
                  <a:pt x="17143" y="3593"/>
                  <a:pt x="17141" y="3594"/>
                  <a:pt x="17140" y="3596"/>
                </a:cubicBezTo>
                <a:lnTo>
                  <a:pt x="17138" y="3603"/>
                </a:lnTo>
                <a:cubicBezTo>
                  <a:pt x="17137" y="3603"/>
                  <a:pt x="17138" y="3604"/>
                  <a:pt x="17138" y="3605"/>
                </a:cubicBezTo>
                <a:lnTo>
                  <a:pt x="17136" y="3620"/>
                </a:lnTo>
                <a:lnTo>
                  <a:pt x="17137" y="3636"/>
                </a:lnTo>
                <a:lnTo>
                  <a:pt x="17137" y="3643"/>
                </a:lnTo>
                <a:cubicBezTo>
                  <a:pt x="17137" y="3644"/>
                  <a:pt x="17137" y="3645"/>
                  <a:pt x="17138" y="3646"/>
                </a:cubicBezTo>
                <a:lnTo>
                  <a:pt x="17141" y="3654"/>
                </a:lnTo>
                <a:lnTo>
                  <a:pt x="17145" y="3659"/>
                </a:lnTo>
                <a:lnTo>
                  <a:pt x="17147" y="3666"/>
                </a:lnTo>
                <a:lnTo>
                  <a:pt x="17148" y="3674"/>
                </a:lnTo>
                <a:lnTo>
                  <a:pt x="17148" y="3683"/>
                </a:lnTo>
                <a:lnTo>
                  <a:pt x="17147" y="3695"/>
                </a:lnTo>
                <a:lnTo>
                  <a:pt x="17144" y="3713"/>
                </a:lnTo>
                <a:lnTo>
                  <a:pt x="17136" y="3735"/>
                </a:lnTo>
                <a:lnTo>
                  <a:pt x="17133" y="3748"/>
                </a:lnTo>
                <a:cubicBezTo>
                  <a:pt x="17133" y="3749"/>
                  <a:pt x="17133" y="3750"/>
                  <a:pt x="17133" y="3752"/>
                </a:cubicBezTo>
                <a:lnTo>
                  <a:pt x="17135" y="3757"/>
                </a:lnTo>
                <a:cubicBezTo>
                  <a:pt x="17136" y="3760"/>
                  <a:pt x="17138" y="3762"/>
                  <a:pt x="17141" y="3761"/>
                </a:cubicBezTo>
                <a:lnTo>
                  <a:pt x="17150" y="3760"/>
                </a:lnTo>
                <a:lnTo>
                  <a:pt x="17152" y="3760"/>
                </a:lnTo>
                <a:lnTo>
                  <a:pt x="17153" y="3767"/>
                </a:lnTo>
                <a:lnTo>
                  <a:pt x="17152" y="3776"/>
                </a:lnTo>
                <a:lnTo>
                  <a:pt x="17149" y="3781"/>
                </a:lnTo>
                <a:lnTo>
                  <a:pt x="17147" y="3773"/>
                </a:lnTo>
                <a:lnTo>
                  <a:pt x="17146" y="3769"/>
                </a:lnTo>
                <a:cubicBezTo>
                  <a:pt x="17145" y="3767"/>
                  <a:pt x="17144" y="3767"/>
                  <a:pt x="17143" y="3766"/>
                </a:cubicBezTo>
                <a:lnTo>
                  <a:pt x="17140" y="3765"/>
                </a:lnTo>
                <a:cubicBezTo>
                  <a:pt x="17139" y="3765"/>
                  <a:pt x="17139" y="3766"/>
                  <a:pt x="17138" y="3766"/>
                </a:cubicBezTo>
                <a:lnTo>
                  <a:pt x="17131" y="3769"/>
                </a:lnTo>
                <a:cubicBezTo>
                  <a:pt x="17130" y="3770"/>
                  <a:pt x="17130" y="3770"/>
                  <a:pt x="17129" y="3771"/>
                </a:cubicBezTo>
                <a:lnTo>
                  <a:pt x="17127" y="3773"/>
                </a:lnTo>
                <a:cubicBezTo>
                  <a:pt x="17127" y="3774"/>
                  <a:pt x="17126" y="3775"/>
                  <a:pt x="17126" y="3776"/>
                </a:cubicBezTo>
                <a:lnTo>
                  <a:pt x="17124" y="3785"/>
                </a:lnTo>
                <a:lnTo>
                  <a:pt x="17122" y="3797"/>
                </a:lnTo>
                <a:cubicBezTo>
                  <a:pt x="17122" y="3797"/>
                  <a:pt x="17122" y="3798"/>
                  <a:pt x="17122" y="3798"/>
                </a:cubicBezTo>
                <a:lnTo>
                  <a:pt x="17122" y="3809"/>
                </a:lnTo>
                <a:lnTo>
                  <a:pt x="17121" y="3825"/>
                </a:lnTo>
                <a:lnTo>
                  <a:pt x="17122" y="3830"/>
                </a:lnTo>
                <a:lnTo>
                  <a:pt x="17117" y="3863"/>
                </a:lnTo>
                <a:lnTo>
                  <a:pt x="17081" y="3988"/>
                </a:lnTo>
                <a:lnTo>
                  <a:pt x="17064" y="4057"/>
                </a:lnTo>
                <a:lnTo>
                  <a:pt x="17057" y="4112"/>
                </a:lnTo>
                <a:lnTo>
                  <a:pt x="17057" y="4144"/>
                </a:lnTo>
                <a:lnTo>
                  <a:pt x="17056" y="4159"/>
                </a:lnTo>
                <a:cubicBezTo>
                  <a:pt x="17056" y="4159"/>
                  <a:pt x="17056" y="4160"/>
                  <a:pt x="17056" y="4161"/>
                </a:cubicBezTo>
                <a:lnTo>
                  <a:pt x="17060" y="4176"/>
                </a:lnTo>
                <a:lnTo>
                  <a:pt x="17070" y="4198"/>
                </a:lnTo>
                <a:cubicBezTo>
                  <a:pt x="17071" y="4200"/>
                  <a:pt x="17072" y="4200"/>
                  <a:pt x="17073" y="4201"/>
                </a:cubicBezTo>
                <a:lnTo>
                  <a:pt x="17085" y="4205"/>
                </a:lnTo>
                <a:lnTo>
                  <a:pt x="17098" y="4214"/>
                </a:lnTo>
                <a:cubicBezTo>
                  <a:pt x="17099" y="4215"/>
                  <a:pt x="17100" y="4215"/>
                  <a:pt x="17101" y="4214"/>
                </a:cubicBezTo>
                <a:lnTo>
                  <a:pt x="17108" y="4213"/>
                </a:lnTo>
                <a:lnTo>
                  <a:pt x="17119" y="4213"/>
                </a:lnTo>
                <a:lnTo>
                  <a:pt x="17130" y="4209"/>
                </a:lnTo>
                <a:lnTo>
                  <a:pt x="17141" y="4215"/>
                </a:lnTo>
                <a:lnTo>
                  <a:pt x="17155" y="4227"/>
                </a:lnTo>
                <a:lnTo>
                  <a:pt x="17161" y="4235"/>
                </a:lnTo>
                <a:lnTo>
                  <a:pt x="17168" y="4243"/>
                </a:lnTo>
                <a:lnTo>
                  <a:pt x="17178" y="4256"/>
                </a:lnTo>
                <a:lnTo>
                  <a:pt x="17182" y="4266"/>
                </a:lnTo>
                <a:cubicBezTo>
                  <a:pt x="17182" y="4267"/>
                  <a:pt x="17183" y="4268"/>
                  <a:pt x="17184" y="4269"/>
                </a:cubicBezTo>
                <a:lnTo>
                  <a:pt x="17189" y="4273"/>
                </a:lnTo>
                <a:cubicBezTo>
                  <a:pt x="17191" y="4275"/>
                  <a:pt x="17193" y="4275"/>
                  <a:pt x="17195" y="4274"/>
                </a:cubicBezTo>
                <a:lnTo>
                  <a:pt x="17197" y="4273"/>
                </a:lnTo>
                <a:lnTo>
                  <a:pt x="17195" y="4275"/>
                </a:lnTo>
                <a:cubicBezTo>
                  <a:pt x="17195" y="4276"/>
                  <a:pt x="17194" y="4276"/>
                  <a:pt x="17194" y="4277"/>
                </a:cubicBezTo>
                <a:lnTo>
                  <a:pt x="17192" y="4293"/>
                </a:lnTo>
                <a:cubicBezTo>
                  <a:pt x="17191" y="4295"/>
                  <a:pt x="17191" y="4298"/>
                  <a:pt x="17193" y="4299"/>
                </a:cubicBezTo>
                <a:lnTo>
                  <a:pt x="17210" y="4319"/>
                </a:lnTo>
                <a:lnTo>
                  <a:pt x="17218" y="4333"/>
                </a:lnTo>
                <a:lnTo>
                  <a:pt x="17222" y="4345"/>
                </a:lnTo>
                <a:lnTo>
                  <a:pt x="17224" y="4355"/>
                </a:lnTo>
                <a:cubicBezTo>
                  <a:pt x="17224" y="4356"/>
                  <a:pt x="17224" y="4357"/>
                  <a:pt x="17225" y="4358"/>
                </a:cubicBezTo>
                <a:lnTo>
                  <a:pt x="17236" y="4380"/>
                </a:lnTo>
                <a:lnTo>
                  <a:pt x="17239" y="4399"/>
                </a:lnTo>
                <a:lnTo>
                  <a:pt x="17240" y="4406"/>
                </a:lnTo>
                <a:cubicBezTo>
                  <a:pt x="17241" y="4407"/>
                  <a:pt x="17242" y="4408"/>
                  <a:pt x="17242" y="4409"/>
                </a:cubicBezTo>
                <a:lnTo>
                  <a:pt x="17239" y="4413"/>
                </a:lnTo>
                <a:cubicBezTo>
                  <a:pt x="17239" y="4414"/>
                  <a:pt x="17239" y="4415"/>
                  <a:pt x="17239" y="4416"/>
                </a:cubicBezTo>
                <a:lnTo>
                  <a:pt x="17236" y="4424"/>
                </a:lnTo>
                <a:cubicBezTo>
                  <a:pt x="17236" y="4425"/>
                  <a:pt x="17236" y="4426"/>
                  <a:pt x="17236" y="4426"/>
                </a:cubicBezTo>
                <a:lnTo>
                  <a:pt x="17237" y="4465"/>
                </a:lnTo>
                <a:lnTo>
                  <a:pt x="17233" y="4481"/>
                </a:lnTo>
                <a:lnTo>
                  <a:pt x="17213" y="4492"/>
                </a:lnTo>
                <a:cubicBezTo>
                  <a:pt x="17211" y="4493"/>
                  <a:pt x="17210" y="4495"/>
                  <a:pt x="17210" y="4497"/>
                </a:cubicBezTo>
                <a:lnTo>
                  <a:pt x="17207" y="4514"/>
                </a:lnTo>
                <a:cubicBezTo>
                  <a:pt x="17207" y="4516"/>
                  <a:pt x="17206" y="4517"/>
                  <a:pt x="17207" y="4519"/>
                </a:cubicBezTo>
                <a:lnTo>
                  <a:pt x="17211" y="4533"/>
                </a:lnTo>
                <a:cubicBezTo>
                  <a:pt x="17211" y="4534"/>
                  <a:pt x="17212" y="4534"/>
                  <a:pt x="17212" y="4535"/>
                </a:cubicBezTo>
                <a:lnTo>
                  <a:pt x="17225" y="4558"/>
                </a:lnTo>
                <a:lnTo>
                  <a:pt x="17229" y="4584"/>
                </a:lnTo>
                <a:lnTo>
                  <a:pt x="17232" y="4594"/>
                </a:lnTo>
                <a:lnTo>
                  <a:pt x="17238" y="4605"/>
                </a:lnTo>
                <a:cubicBezTo>
                  <a:pt x="17238" y="4606"/>
                  <a:pt x="17239" y="4607"/>
                  <a:pt x="17240" y="4608"/>
                </a:cubicBezTo>
                <a:lnTo>
                  <a:pt x="17245" y="4609"/>
                </a:lnTo>
                <a:lnTo>
                  <a:pt x="17238" y="4612"/>
                </a:lnTo>
                <a:cubicBezTo>
                  <a:pt x="17237" y="4613"/>
                  <a:pt x="17237" y="4613"/>
                  <a:pt x="17237" y="4613"/>
                </a:cubicBezTo>
                <a:lnTo>
                  <a:pt x="17225" y="4622"/>
                </a:lnTo>
                <a:cubicBezTo>
                  <a:pt x="17225" y="4623"/>
                  <a:pt x="17224" y="4623"/>
                  <a:pt x="17224" y="4624"/>
                </a:cubicBezTo>
                <a:lnTo>
                  <a:pt x="17215" y="4642"/>
                </a:lnTo>
                <a:cubicBezTo>
                  <a:pt x="17215" y="4642"/>
                  <a:pt x="17215" y="4643"/>
                  <a:pt x="17214" y="4644"/>
                </a:cubicBezTo>
                <a:lnTo>
                  <a:pt x="17212" y="4661"/>
                </a:lnTo>
                <a:lnTo>
                  <a:pt x="17210" y="4706"/>
                </a:lnTo>
                <a:lnTo>
                  <a:pt x="17209" y="4723"/>
                </a:lnTo>
                <a:lnTo>
                  <a:pt x="17206" y="4733"/>
                </a:lnTo>
                <a:lnTo>
                  <a:pt x="17204" y="4739"/>
                </a:lnTo>
                <a:lnTo>
                  <a:pt x="17178" y="4775"/>
                </a:lnTo>
                <a:cubicBezTo>
                  <a:pt x="17178" y="4775"/>
                  <a:pt x="17177" y="4776"/>
                  <a:pt x="17177" y="4777"/>
                </a:cubicBezTo>
                <a:lnTo>
                  <a:pt x="17175" y="4781"/>
                </a:lnTo>
                <a:cubicBezTo>
                  <a:pt x="17175" y="4782"/>
                  <a:pt x="17175" y="4783"/>
                  <a:pt x="17174" y="4783"/>
                </a:cubicBezTo>
                <a:lnTo>
                  <a:pt x="17170" y="4810"/>
                </a:lnTo>
                <a:lnTo>
                  <a:pt x="17169" y="4818"/>
                </a:lnTo>
                <a:lnTo>
                  <a:pt x="17157" y="4841"/>
                </a:lnTo>
                <a:lnTo>
                  <a:pt x="17153" y="4854"/>
                </a:lnTo>
                <a:lnTo>
                  <a:pt x="17147" y="4888"/>
                </a:lnTo>
                <a:lnTo>
                  <a:pt x="17140" y="4931"/>
                </a:lnTo>
                <a:lnTo>
                  <a:pt x="17135" y="4976"/>
                </a:lnTo>
                <a:lnTo>
                  <a:pt x="17136" y="5014"/>
                </a:lnTo>
                <a:cubicBezTo>
                  <a:pt x="17136" y="5014"/>
                  <a:pt x="17137" y="5015"/>
                  <a:pt x="17137" y="5015"/>
                </a:cubicBezTo>
                <a:lnTo>
                  <a:pt x="17141" y="5030"/>
                </a:lnTo>
                <a:lnTo>
                  <a:pt x="17153" y="5058"/>
                </a:lnTo>
                <a:lnTo>
                  <a:pt x="17155" y="5070"/>
                </a:lnTo>
                <a:lnTo>
                  <a:pt x="17153" y="5091"/>
                </a:lnTo>
                <a:lnTo>
                  <a:pt x="17147" y="5125"/>
                </a:lnTo>
                <a:cubicBezTo>
                  <a:pt x="17146" y="5126"/>
                  <a:pt x="17147" y="5126"/>
                  <a:pt x="17147" y="5127"/>
                </a:cubicBezTo>
                <a:lnTo>
                  <a:pt x="17147" y="5147"/>
                </a:lnTo>
                <a:cubicBezTo>
                  <a:pt x="17147" y="5148"/>
                  <a:pt x="17147" y="5148"/>
                  <a:pt x="17147" y="5149"/>
                </a:cubicBezTo>
                <a:lnTo>
                  <a:pt x="17152" y="5171"/>
                </a:lnTo>
                <a:lnTo>
                  <a:pt x="17159" y="5190"/>
                </a:lnTo>
                <a:lnTo>
                  <a:pt x="17163" y="5212"/>
                </a:lnTo>
                <a:lnTo>
                  <a:pt x="17147" y="5167"/>
                </a:lnTo>
                <a:lnTo>
                  <a:pt x="17136" y="5140"/>
                </a:lnTo>
                <a:lnTo>
                  <a:pt x="17133" y="5125"/>
                </a:lnTo>
                <a:lnTo>
                  <a:pt x="17133" y="5116"/>
                </a:lnTo>
                <a:lnTo>
                  <a:pt x="17136" y="5105"/>
                </a:lnTo>
                <a:lnTo>
                  <a:pt x="17138" y="5094"/>
                </a:lnTo>
                <a:lnTo>
                  <a:pt x="17139" y="5081"/>
                </a:lnTo>
                <a:cubicBezTo>
                  <a:pt x="17139" y="5080"/>
                  <a:pt x="17138" y="5080"/>
                  <a:pt x="17138" y="5079"/>
                </a:cubicBezTo>
                <a:lnTo>
                  <a:pt x="17137" y="5072"/>
                </a:lnTo>
                <a:cubicBezTo>
                  <a:pt x="17137" y="5071"/>
                  <a:pt x="17136" y="5070"/>
                  <a:pt x="17136" y="5070"/>
                </a:cubicBezTo>
                <a:lnTo>
                  <a:pt x="17122" y="5049"/>
                </a:lnTo>
                <a:lnTo>
                  <a:pt x="17112" y="5025"/>
                </a:lnTo>
                <a:cubicBezTo>
                  <a:pt x="17111" y="5024"/>
                  <a:pt x="17111" y="5023"/>
                  <a:pt x="17110" y="5023"/>
                </a:cubicBezTo>
                <a:lnTo>
                  <a:pt x="17098" y="5009"/>
                </a:lnTo>
                <a:lnTo>
                  <a:pt x="17088" y="4991"/>
                </a:lnTo>
                <a:cubicBezTo>
                  <a:pt x="17088" y="4990"/>
                  <a:pt x="17087" y="4990"/>
                  <a:pt x="17086" y="4989"/>
                </a:cubicBezTo>
                <a:lnTo>
                  <a:pt x="17082" y="4986"/>
                </a:lnTo>
                <a:cubicBezTo>
                  <a:pt x="17081" y="4985"/>
                  <a:pt x="17080" y="4985"/>
                  <a:pt x="17079" y="4985"/>
                </a:cubicBezTo>
                <a:lnTo>
                  <a:pt x="17061" y="4992"/>
                </a:lnTo>
                <a:lnTo>
                  <a:pt x="17051" y="4985"/>
                </a:lnTo>
                <a:cubicBezTo>
                  <a:pt x="17050" y="4985"/>
                  <a:pt x="17049" y="4985"/>
                  <a:pt x="17048" y="4985"/>
                </a:cubicBezTo>
                <a:lnTo>
                  <a:pt x="17042" y="4988"/>
                </a:lnTo>
                <a:cubicBezTo>
                  <a:pt x="17041" y="4988"/>
                  <a:pt x="17041" y="4989"/>
                  <a:pt x="17041" y="4989"/>
                </a:cubicBezTo>
                <a:lnTo>
                  <a:pt x="17035" y="4997"/>
                </a:lnTo>
                <a:cubicBezTo>
                  <a:pt x="17034" y="4997"/>
                  <a:pt x="17034" y="4997"/>
                  <a:pt x="17034" y="4997"/>
                </a:cubicBezTo>
                <a:lnTo>
                  <a:pt x="17030" y="5006"/>
                </a:lnTo>
                <a:lnTo>
                  <a:pt x="17027" y="5012"/>
                </a:lnTo>
                <a:lnTo>
                  <a:pt x="17015" y="5014"/>
                </a:lnTo>
                <a:lnTo>
                  <a:pt x="17008" y="5017"/>
                </a:lnTo>
                <a:lnTo>
                  <a:pt x="16999" y="5025"/>
                </a:lnTo>
                <a:lnTo>
                  <a:pt x="16989" y="5028"/>
                </a:lnTo>
                <a:cubicBezTo>
                  <a:pt x="16989" y="5028"/>
                  <a:pt x="16988" y="5029"/>
                  <a:pt x="16988" y="5029"/>
                </a:cubicBezTo>
                <a:lnTo>
                  <a:pt x="16984" y="5032"/>
                </a:lnTo>
                <a:cubicBezTo>
                  <a:pt x="16984" y="5033"/>
                  <a:pt x="16983" y="5033"/>
                  <a:pt x="16983" y="5034"/>
                </a:cubicBezTo>
                <a:lnTo>
                  <a:pt x="16969" y="5058"/>
                </a:lnTo>
                <a:lnTo>
                  <a:pt x="16962" y="5078"/>
                </a:lnTo>
                <a:cubicBezTo>
                  <a:pt x="16961" y="5081"/>
                  <a:pt x="16961" y="5085"/>
                  <a:pt x="16963" y="5086"/>
                </a:cubicBezTo>
                <a:lnTo>
                  <a:pt x="16970" y="5094"/>
                </a:lnTo>
                <a:cubicBezTo>
                  <a:pt x="16971" y="5094"/>
                  <a:pt x="16972" y="5095"/>
                  <a:pt x="16973" y="5095"/>
                </a:cubicBezTo>
                <a:lnTo>
                  <a:pt x="16992" y="5102"/>
                </a:lnTo>
                <a:lnTo>
                  <a:pt x="16996" y="5111"/>
                </a:lnTo>
                <a:lnTo>
                  <a:pt x="16997" y="5122"/>
                </a:lnTo>
                <a:lnTo>
                  <a:pt x="16997" y="5125"/>
                </a:lnTo>
                <a:lnTo>
                  <a:pt x="16994" y="5116"/>
                </a:lnTo>
                <a:lnTo>
                  <a:pt x="16988" y="5105"/>
                </a:lnTo>
                <a:cubicBezTo>
                  <a:pt x="16987" y="5104"/>
                  <a:pt x="16986" y="5103"/>
                  <a:pt x="16985" y="5103"/>
                </a:cubicBezTo>
                <a:lnTo>
                  <a:pt x="16977" y="5099"/>
                </a:lnTo>
                <a:cubicBezTo>
                  <a:pt x="16976" y="5098"/>
                  <a:pt x="16975" y="5097"/>
                  <a:pt x="16974" y="5098"/>
                </a:cubicBezTo>
                <a:lnTo>
                  <a:pt x="16965" y="5102"/>
                </a:lnTo>
                <a:lnTo>
                  <a:pt x="16963" y="5100"/>
                </a:lnTo>
                <a:lnTo>
                  <a:pt x="16961" y="5089"/>
                </a:lnTo>
                <a:lnTo>
                  <a:pt x="16959" y="5082"/>
                </a:lnTo>
                <a:cubicBezTo>
                  <a:pt x="16959" y="5082"/>
                  <a:pt x="16959" y="5081"/>
                  <a:pt x="16959" y="5081"/>
                </a:cubicBezTo>
                <a:lnTo>
                  <a:pt x="16949" y="5066"/>
                </a:lnTo>
                <a:lnTo>
                  <a:pt x="16950" y="5062"/>
                </a:lnTo>
                <a:lnTo>
                  <a:pt x="16954" y="5060"/>
                </a:lnTo>
                <a:lnTo>
                  <a:pt x="16965" y="5057"/>
                </a:lnTo>
                <a:cubicBezTo>
                  <a:pt x="16966" y="5056"/>
                  <a:pt x="16966" y="5056"/>
                  <a:pt x="16967" y="5056"/>
                </a:cubicBezTo>
                <a:lnTo>
                  <a:pt x="16972" y="5050"/>
                </a:lnTo>
                <a:lnTo>
                  <a:pt x="16976" y="5043"/>
                </a:lnTo>
                <a:lnTo>
                  <a:pt x="16981" y="5035"/>
                </a:lnTo>
                <a:lnTo>
                  <a:pt x="16984" y="5024"/>
                </a:lnTo>
                <a:lnTo>
                  <a:pt x="16992" y="5008"/>
                </a:lnTo>
                <a:lnTo>
                  <a:pt x="17000" y="4998"/>
                </a:lnTo>
                <a:lnTo>
                  <a:pt x="17039" y="4972"/>
                </a:lnTo>
                <a:cubicBezTo>
                  <a:pt x="17040" y="4972"/>
                  <a:pt x="17041" y="4971"/>
                  <a:pt x="17041" y="4970"/>
                </a:cubicBezTo>
                <a:lnTo>
                  <a:pt x="17048" y="4955"/>
                </a:lnTo>
                <a:cubicBezTo>
                  <a:pt x="17049" y="4953"/>
                  <a:pt x="17049" y="4952"/>
                  <a:pt x="17049" y="4951"/>
                </a:cubicBezTo>
                <a:lnTo>
                  <a:pt x="17046" y="4928"/>
                </a:lnTo>
                <a:cubicBezTo>
                  <a:pt x="17046" y="4927"/>
                  <a:pt x="17046" y="4926"/>
                  <a:pt x="17046" y="4925"/>
                </a:cubicBezTo>
                <a:lnTo>
                  <a:pt x="17039" y="4910"/>
                </a:lnTo>
                <a:cubicBezTo>
                  <a:pt x="17038" y="4910"/>
                  <a:pt x="17038" y="4909"/>
                  <a:pt x="17038" y="4909"/>
                </a:cubicBezTo>
                <a:lnTo>
                  <a:pt x="17013" y="4879"/>
                </a:lnTo>
                <a:cubicBezTo>
                  <a:pt x="17013" y="4878"/>
                  <a:pt x="17012" y="4877"/>
                  <a:pt x="17011" y="4877"/>
                </a:cubicBezTo>
                <a:lnTo>
                  <a:pt x="17000" y="4871"/>
                </a:lnTo>
                <a:cubicBezTo>
                  <a:pt x="16999" y="4871"/>
                  <a:pt x="16999" y="4871"/>
                  <a:pt x="16999" y="4871"/>
                </a:cubicBezTo>
                <a:lnTo>
                  <a:pt x="16975" y="4870"/>
                </a:lnTo>
                <a:lnTo>
                  <a:pt x="16967" y="4861"/>
                </a:lnTo>
                <a:lnTo>
                  <a:pt x="16963" y="4847"/>
                </a:lnTo>
                <a:lnTo>
                  <a:pt x="16957" y="4813"/>
                </a:lnTo>
                <a:cubicBezTo>
                  <a:pt x="16957" y="4812"/>
                  <a:pt x="16957" y="4812"/>
                  <a:pt x="16957" y="4811"/>
                </a:cubicBezTo>
                <a:lnTo>
                  <a:pt x="16950" y="4798"/>
                </a:lnTo>
                <a:cubicBezTo>
                  <a:pt x="16950" y="4797"/>
                  <a:pt x="16949" y="4797"/>
                  <a:pt x="16949" y="4796"/>
                </a:cubicBezTo>
                <a:lnTo>
                  <a:pt x="16936" y="4787"/>
                </a:lnTo>
                <a:cubicBezTo>
                  <a:pt x="16935" y="4786"/>
                  <a:pt x="16934" y="4787"/>
                  <a:pt x="16933" y="4787"/>
                </a:cubicBezTo>
                <a:lnTo>
                  <a:pt x="16902" y="4797"/>
                </a:lnTo>
                <a:lnTo>
                  <a:pt x="16855" y="4801"/>
                </a:lnTo>
                <a:lnTo>
                  <a:pt x="16808" y="4820"/>
                </a:lnTo>
                <a:lnTo>
                  <a:pt x="16768" y="4826"/>
                </a:lnTo>
                <a:lnTo>
                  <a:pt x="16789" y="4807"/>
                </a:lnTo>
                <a:cubicBezTo>
                  <a:pt x="16790" y="4806"/>
                  <a:pt x="16791" y="4804"/>
                  <a:pt x="16791" y="4802"/>
                </a:cubicBezTo>
                <a:lnTo>
                  <a:pt x="16791" y="4788"/>
                </a:lnTo>
                <a:cubicBezTo>
                  <a:pt x="16791" y="4787"/>
                  <a:pt x="16791" y="4785"/>
                  <a:pt x="16791" y="4784"/>
                </a:cubicBezTo>
                <a:lnTo>
                  <a:pt x="16786" y="4777"/>
                </a:lnTo>
                <a:cubicBezTo>
                  <a:pt x="16786" y="4776"/>
                  <a:pt x="16786" y="4775"/>
                  <a:pt x="16785" y="4775"/>
                </a:cubicBezTo>
                <a:lnTo>
                  <a:pt x="16714" y="4727"/>
                </a:lnTo>
                <a:lnTo>
                  <a:pt x="16673" y="4711"/>
                </a:lnTo>
                <a:cubicBezTo>
                  <a:pt x="16672" y="4711"/>
                  <a:pt x="16671" y="4711"/>
                  <a:pt x="16670" y="4711"/>
                </a:cubicBezTo>
                <a:lnTo>
                  <a:pt x="16659" y="4715"/>
                </a:lnTo>
                <a:cubicBezTo>
                  <a:pt x="16657" y="4716"/>
                  <a:pt x="16657" y="4717"/>
                  <a:pt x="16656" y="4718"/>
                </a:cubicBezTo>
                <a:lnTo>
                  <a:pt x="16647" y="4736"/>
                </a:lnTo>
                <a:lnTo>
                  <a:pt x="16622" y="4809"/>
                </a:lnTo>
                <a:lnTo>
                  <a:pt x="16582" y="4900"/>
                </a:lnTo>
                <a:lnTo>
                  <a:pt x="16531" y="4981"/>
                </a:lnTo>
                <a:lnTo>
                  <a:pt x="16528" y="4985"/>
                </a:lnTo>
                <a:cubicBezTo>
                  <a:pt x="16528" y="4985"/>
                  <a:pt x="16527" y="4986"/>
                  <a:pt x="16527" y="4987"/>
                </a:cubicBezTo>
                <a:lnTo>
                  <a:pt x="16526" y="4992"/>
                </a:lnTo>
                <a:cubicBezTo>
                  <a:pt x="16526" y="4993"/>
                  <a:pt x="16526" y="4994"/>
                  <a:pt x="16526" y="4995"/>
                </a:cubicBezTo>
                <a:lnTo>
                  <a:pt x="16527" y="5000"/>
                </a:lnTo>
                <a:lnTo>
                  <a:pt x="16524" y="5002"/>
                </a:lnTo>
                <a:lnTo>
                  <a:pt x="16508" y="5012"/>
                </a:lnTo>
                <a:cubicBezTo>
                  <a:pt x="16508" y="5012"/>
                  <a:pt x="16507" y="5013"/>
                  <a:pt x="16506" y="5014"/>
                </a:cubicBezTo>
                <a:lnTo>
                  <a:pt x="16492" y="5032"/>
                </a:lnTo>
                <a:lnTo>
                  <a:pt x="16488" y="5036"/>
                </a:lnTo>
                <a:lnTo>
                  <a:pt x="16484" y="5040"/>
                </a:lnTo>
                <a:cubicBezTo>
                  <a:pt x="16484" y="5040"/>
                  <a:pt x="16483" y="5040"/>
                  <a:pt x="16483" y="5041"/>
                </a:cubicBezTo>
                <a:lnTo>
                  <a:pt x="16476" y="5058"/>
                </a:lnTo>
                <a:lnTo>
                  <a:pt x="16473" y="5061"/>
                </a:lnTo>
                <a:lnTo>
                  <a:pt x="16469" y="5064"/>
                </a:lnTo>
                <a:cubicBezTo>
                  <a:pt x="16469" y="5064"/>
                  <a:pt x="16469" y="5065"/>
                  <a:pt x="16468" y="5065"/>
                </a:cubicBezTo>
                <a:lnTo>
                  <a:pt x="16454" y="5082"/>
                </a:lnTo>
                <a:lnTo>
                  <a:pt x="16395" y="5108"/>
                </a:lnTo>
                <a:lnTo>
                  <a:pt x="16374" y="5125"/>
                </a:lnTo>
                <a:lnTo>
                  <a:pt x="16320" y="5137"/>
                </a:lnTo>
                <a:cubicBezTo>
                  <a:pt x="16319" y="5138"/>
                  <a:pt x="16318" y="5138"/>
                  <a:pt x="16318" y="5138"/>
                </a:cubicBezTo>
                <a:lnTo>
                  <a:pt x="16297" y="5154"/>
                </a:lnTo>
                <a:cubicBezTo>
                  <a:pt x="16296" y="5154"/>
                  <a:pt x="16295" y="5155"/>
                  <a:pt x="16295" y="5155"/>
                </a:cubicBezTo>
                <a:lnTo>
                  <a:pt x="16276" y="5187"/>
                </a:lnTo>
                <a:lnTo>
                  <a:pt x="16236" y="5279"/>
                </a:lnTo>
                <a:lnTo>
                  <a:pt x="16189" y="5342"/>
                </a:lnTo>
                <a:lnTo>
                  <a:pt x="16136" y="5390"/>
                </a:lnTo>
                <a:lnTo>
                  <a:pt x="16115" y="5399"/>
                </a:lnTo>
                <a:cubicBezTo>
                  <a:pt x="16114" y="5399"/>
                  <a:pt x="16114" y="5399"/>
                  <a:pt x="16113" y="5400"/>
                </a:cubicBezTo>
                <a:lnTo>
                  <a:pt x="16075" y="5438"/>
                </a:lnTo>
                <a:cubicBezTo>
                  <a:pt x="16075" y="5438"/>
                  <a:pt x="16074" y="5439"/>
                  <a:pt x="16074" y="5439"/>
                </a:cubicBezTo>
                <a:lnTo>
                  <a:pt x="16054" y="5483"/>
                </a:lnTo>
                <a:lnTo>
                  <a:pt x="16051" y="5493"/>
                </a:lnTo>
                <a:lnTo>
                  <a:pt x="16046" y="5528"/>
                </a:lnTo>
                <a:lnTo>
                  <a:pt x="16044" y="5548"/>
                </a:lnTo>
                <a:lnTo>
                  <a:pt x="16044" y="5565"/>
                </a:lnTo>
                <a:lnTo>
                  <a:pt x="16045" y="5601"/>
                </a:lnTo>
                <a:lnTo>
                  <a:pt x="16048" y="5619"/>
                </a:lnTo>
                <a:lnTo>
                  <a:pt x="16053" y="5637"/>
                </a:lnTo>
                <a:lnTo>
                  <a:pt x="16063" y="5665"/>
                </a:lnTo>
                <a:lnTo>
                  <a:pt x="16086" y="5698"/>
                </a:lnTo>
                <a:lnTo>
                  <a:pt x="16146" y="5852"/>
                </a:lnTo>
                <a:lnTo>
                  <a:pt x="16152" y="5862"/>
                </a:lnTo>
                <a:cubicBezTo>
                  <a:pt x="16152" y="5862"/>
                  <a:pt x="16152" y="5863"/>
                  <a:pt x="16153" y="5863"/>
                </a:cubicBezTo>
                <a:lnTo>
                  <a:pt x="16179" y="5882"/>
                </a:lnTo>
                <a:lnTo>
                  <a:pt x="16186" y="5891"/>
                </a:lnTo>
                <a:lnTo>
                  <a:pt x="16187" y="5897"/>
                </a:lnTo>
                <a:lnTo>
                  <a:pt x="16190" y="5913"/>
                </a:lnTo>
                <a:lnTo>
                  <a:pt x="16192" y="5920"/>
                </a:lnTo>
                <a:lnTo>
                  <a:pt x="16195" y="5928"/>
                </a:lnTo>
                <a:lnTo>
                  <a:pt x="16204" y="5942"/>
                </a:lnTo>
                <a:lnTo>
                  <a:pt x="16208" y="5952"/>
                </a:lnTo>
                <a:lnTo>
                  <a:pt x="16211" y="5964"/>
                </a:lnTo>
                <a:lnTo>
                  <a:pt x="16223" y="6036"/>
                </a:lnTo>
                <a:lnTo>
                  <a:pt x="16226" y="6050"/>
                </a:lnTo>
                <a:cubicBezTo>
                  <a:pt x="16226" y="6051"/>
                  <a:pt x="16227" y="6051"/>
                  <a:pt x="16227" y="6052"/>
                </a:cubicBezTo>
                <a:lnTo>
                  <a:pt x="16233" y="6061"/>
                </a:lnTo>
                <a:lnTo>
                  <a:pt x="16240" y="6068"/>
                </a:lnTo>
                <a:lnTo>
                  <a:pt x="16243" y="6072"/>
                </a:lnTo>
                <a:cubicBezTo>
                  <a:pt x="16242" y="6071"/>
                  <a:pt x="16241" y="6071"/>
                  <a:pt x="16240" y="6071"/>
                </a:cubicBezTo>
                <a:lnTo>
                  <a:pt x="16234" y="6072"/>
                </a:lnTo>
                <a:cubicBezTo>
                  <a:pt x="16233" y="6072"/>
                  <a:pt x="16232" y="6073"/>
                  <a:pt x="16232" y="6074"/>
                </a:cubicBezTo>
                <a:lnTo>
                  <a:pt x="16222" y="6083"/>
                </a:lnTo>
                <a:cubicBezTo>
                  <a:pt x="16221" y="6084"/>
                  <a:pt x="16220" y="6085"/>
                  <a:pt x="16220" y="6086"/>
                </a:cubicBezTo>
                <a:lnTo>
                  <a:pt x="16219" y="6091"/>
                </a:lnTo>
                <a:lnTo>
                  <a:pt x="16219" y="6102"/>
                </a:lnTo>
                <a:lnTo>
                  <a:pt x="16221" y="6116"/>
                </a:lnTo>
                <a:lnTo>
                  <a:pt x="16222" y="6120"/>
                </a:lnTo>
                <a:cubicBezTo>
                  <a:pt x="16222" y="6121"/>
                  <a:pt x="16223" y="6122"/>
                  <a:pt x="16223" y="6123"/>
                </a:cubicBezTo>
                <a:lnTo>
                  <a:pt x="16227" y="6131"/>
                </a:lnTo>
                <a:lnTo>
                  <a:pt x="16235" y="6179"/>
                </a:lnTo>
                <a:lnTo>
                  <a:pt x="16240" y="6194"/>
                </a:lnTo>
                <a:lnTo>
                  <a:pt x="16243" y="6200"/>
                </a:lnTo>
                <a:lnTo>
                  <a:pt x="16249" y="6221"/>
                </a:lnTo>
                <a:lnTo>
                  <a:pt x="16250" y="6233"/>
                </a:lnTo>
                <a:lnTo>
                  <a:pt x="16247" y="6241"/>
                </a:lnTo>
                <a:lnTo>
                  <a:pt x="16242" y="6242"/>
                </a:lnTo>
                <a:lnTo>
                  <a:pt x="16225" y="6235"/>
                </a:lnTo>
                <a:lnTo>
                  <a:pt x="16218" y="6228"/>
                </a:lnTo>
                <a:cubicBezTo>
                  <a:pt x="16218" y="6228"/>
                  <a:pt x="16218" y="6227"/>
                  <a:pt x="16217" y="6227"/>
                </a:cubicBezTo>
                <a:lnTo>
                  <a:pt x="16213" y="6226"/>
                </a:lnTo>
                <a:cubicBezTo>
                  <a:pt x="16212" y="6225"/>
                  <a:pt x="16211" y="6225"/>
                  <a:pt x="16211" y="6225"/>
                </a:cubicBezTo>
                <a:lnTo>
                  <a:pt x="16176" y="6230"/>
                </a:lnTo>
                <a:lnTo>
                  <a:pt x="16170" y="6228"/>
                </a:lnTo>
                <a:lnTo>
                  <a:pt x="16164" y="6220"/>
                </a:lnTo>
                <a:lnTo>
                  <a:pt x="16153" y="6198"/>
                </a:lnTo>
                <a:lnTo>
                  <a:pt x="16140" y="6182"/>
                </a:lnTo>
                <a:lnTo>
                  <a:pt x="16096" y="6146"/>
                </a:lnTo>
                <a:lnTo>
                  <a:pt x="16086" y="6141"/>
                </a:lnTo>
                <a:cubicBezTo>
                  <a:pt x="16085" y="6140"/>
                  <a:pt x="16084" y="6140"/>
                  <a:pt x="16083" y="6141"/>
                </a:cubicBezTo>
                <a:lnTo>
                  <a:pt x="16075" y="6144"/>
                </a:lnTo>
                <a:cubicBezTo>
                  <a:pt x="16074" y="6145"/>
                  <a:pt x="16073" y="6146"/>
                  <a:pt x="16072" y="6148"/>
                </a:cubicBezTo>
                <a:lnTo>
                  <a:pt x="16069" y="6158"/>
                </a:lnTo>
                <a:lnTo>
                  <a:pt x="16065" y="6192"/>
                </a:lnTo>
                <a:lnTo>
                  <a:pt x="16063" y="6205"/>
                </a:lnTo>
                <a:cubicBezTo>
                  <a:pt x="16063" y="6207"/>
                  <a:pt x="16064" y="6209"/>
                  <a:pt x="16065" y="6210"/>
                </a:cubicBezTo>
                <a:lnTo>
                  <a:pt x="16063" y="6211"/>
                </a:lnTo>
                <a:cubicBezTo>
                  <a:pt x="16062" y="6211"/>
                  <a:pt x="16061" y="6211"/>
                  <a:pt x="16061" y="6212"/>
                </a:cubicBezTo>
                <a:lnTo>
                  <a:pt x="16056" y="6215"/>
                </a:lnTo>
                <a:cubicBezTo>
                  <a:pt x="16054" y="6217"/>
                  <a:pt x="16053" y="6220"/>
                  <a:pt x="16054" y="6223"/>
                </a:cubicBezTo>
                <a:lnTo>
                  <a:pt x="16056" y="6229"/>
                </a:lnTo>
                <a:lnTo>
                  <a:pt x="16054" y="6230"/>
                </a:lnTo>
                <a:lnTo>
                  <a:pt x="16015" y="6237"/>
                </a:lnTo>
                <a:lnTo>
                  <a:pt x="15987" y="6213"/>
                </a:lnTo>
                <a:lnTo>
                  <a:pt x="15971" y="6193"/>
                </a:lnTo>
                <a:lnTo>
                  <a:pt x="15962" y="6183"/>
                </a:lnTo>
                <a:lnTo>
                  <a:pt x="15959" y="6172"/>
                </a:lnTo>
                <a:cubicBezTo>
                  <a:pt x="15959" y="6171"/>
                  <a:pt x="15958" y="6169"/>
                  <a:pt x="15957" y="6168"/>
                </a:cubicBezTo>
                <a:lnTo>
                  <a:pt x="15950" y="6163"/>
                </a:lnTo>
                <a:cubicBezTo>
                  <a:pt x="15950" y="6163"/>
                  <a:pt x="15948" y="6162"/>
                  <a:pt x="15947" y="6163"/>
                </a:cubicBezTo>
                <a:lnTo>
                  <a:pt x="15935" y="6163"/>
                </a:lnTo>
                <a:lnTo>
                  <a:pt x="15910" y="6151"/>
                </a:lnTo>
                <a:lnTo>
                  <a:pt x="15885" y="6125"/>
                </a:lnTo>
                <a:lnTo>
                  <a:pt x="15855" y="6099"/>
                </a:lnTo>
                <a:lnTo>
                  <a:pt x="15842" y="6092"/>
                </a:lnTo>
                <a:cubicBezTo>
                  <a:pt x="15841" y="6092"/>
                  <a:pt x="15841" y="6092"/>
                  <a:pt x="15841" y="6092"/>
                </a:cubicBezTo>
                <a:lnTo>
                  <a:pt x="15827" y="6091"/>
                </a:lnTo>
                <a:lnTo>
                  <a:pt x="15808" y="6087"/>
                </a:lnTo>
                <a:lnTo>
                  <a:pt x="15780" y="6072"/>
                </a:lnTo>
                <a:lnTo>
                  <a:pt x="15753" y="6058"/>
                </a:lnTo>
                <a:lnTo>
                  <a:pt x="15738" y="6037"/>
                </a:lnTo>
                <a:cubicBezTo>
                  <a:pt x="15737" y="6036"/>
                  <a:pt x="15736" y="6035"/>
                  <a:pt x="15735" y="6035"/>
                </a:cubicBezTo>
                <a:lnTo>
                  <a:pt x="15727" y="6034"/>
                </a:lnTo>
                <a:cubicBezTo>
                  <a:pt x="15725" y="6034"/>
                  <a:pt x="15722" y="6037"/>
                  <a:pt x="15722" y="6040"/>
                </a:cubicBezTo>
                <a:lnTo>
                  <a:pt x="15721" y="6052"/>
                </a:lnTo>
                <a:cubicBezTo>
                  <a:pt x="15721" y="6053"/>
                  <a:pt x="15721" y="6053"/>
                  <a:pt x="15721" y="6054"/>
                </a:cubicBezTo>
                <a:lnTo>
                  <a:pt x="15719" y="6048"/>
                </a:lnTo>
                <a:lnTo>
                  <a:pt x="15721" y="6038"/>
                </a:lnTo>
                <a:lnTo>
                  <a:pt x="15723" y="6023"/>
                </a:lnTo>
                <a:cubicBezTo>
                  <a:pt x="15724" y="6020"/>
                  <a:pt x="15723" y="6018"/>
                  <a:pt x="15721" y="6016"/>
                </a:cubicBezTo>
                <a:lnTo>
                  <a:pt x="15714" y="6010"/>
                </a:lnTo>
                <a:cubicBezTo>
                  <a:pt x="15713" y="6009"/>
                  <a:pt x="15712" y="6009"/>
                  <a:pt x="15711" y="6009"/>
                </a:cubicBezTo>
                <a:lnTo>
                  <a:pt x="15686" y="6014"/>
                </a:lnTo>
                <a:lnTo>
                  <a:pt x="15659" y="6015"/>
                </a:lnTo>
                <a:lnTo>
                  <a:pt x="15636" y="6008"/>
                </a:lnTo>
                <a:lnTo>
                  <a:pt x="15574" y="5959"/>
                </a:lnTo>
                <a:lnTo>
                  <a:pt x="15556" y="5933"/>
                </a:lnTo>
                <a:lnTo>
                  <a:pt x="15554" y="5921"/>
                </a:lnTo>
                <a:lnTo>
                  <a:pt x="15556" y="5908"/>
                </a:lnTo>
                <a:cubicBezTo>
                  <a:pt x="15557" y="5907"/>
                  <a:pt x="15557" y="5905"/>
                  <a:pt x="15556" y="5904"/>
                </a:cubicBezTo>
                <a:lnTo>
                  <a:pt x="15554" y="5890"/>
                </a:lnTo>
                <a:cubicBezTo>
                  <a:pt x="15554" y="5889"/>
                  <a:pt x="15553" y="5888"/>
                  <a:pt x="15553" y="5887"/>
                </a:cubicBezTo>
                <a:lnTo>
                  <a:pt x="15544" y="5874"/>
                </a:lnTo>
                <a:cubicBezTo>
                  <a:pt x="15544" y="5873"/>
                  <a:pt x="15543" y="5872"/>
                  <a:pt x="15542" y="5871"/>
                </a:cubicBezTo>
                <a:lnTo>
                  <a:pt x="15529" y="5866"/>
                </a:lnTo>
                <a:lnTo>
                  <a:pt x="15516" y="5862"/>
                </a:lnTo>
                <a:lnTo>
                  <a:pt x="15475" y="5823"/>
                </a:lnTo>
                <a:cubicBezTo>
                  <a:pt x="15475" y="5822"/>
                  <a:pt x="15474" y="5822"/>
                  <a:pt x="15474" y="5822"/>
                </a:cubicBezTo>
                <a:lnTo>
                  <a:pt x="15456" y="5813"/>
                </a:lnTo>
                <a:lnTo>
                  <a:pt x="15429" y="5793"/>
                </a:lnTo>
                <a:lnTo>
                  <a:pt x="15407" y="5780"/>
                </a:lnTo>
                <a:lnTo>
                  <a:pt x="15389" y="5772"/>
                </a:lnTo>
                <a:lnTo>
                  <a:pt x="15376" y="5768"/>
                </a:lnTo>
                <a:cubicBezTo>
                  <a:pt x="15374" y="5767"/>
                  <a:pt x="15373" y="5768"/>
                  <a:pt x="15372" y="5769"/>
                </a:cubicBezTo>
                <a:lnTo>
                  <a:pt x="15358" y="5778"/>
                </a:lnTo>
                <a:lnTo>
                  <a:pt x="15346" y="5785"/>
                </a:lnTo>
                <a:lnTo>
                  <a:pt x="15327" y="5787"/>
                </a:lnTo>
                <a:cubicBezTo>
                  <a:pt x="15325" y="5787"/>
                  <a:pt x="15322" y="5790"/>
                  <a:pt x="15322" y="5793"/>
                </a:cubicBezTo>
                <a:lnTo>
                  <a:pt x="15322" y="5805"/>
                </a:lnTo>
                <a:cubicBezTo>
                  <a:pt x="15322" y="5807"/>
                  <a:pt x="15322" y="5809"/>
                  <a:pt x="15324" y="5811"/>
                </a:cubicBezTo>
                <a:lnTo>
                  <a:pt x="15334" y="5822"/>
                </a:lnTo>
                <a:lnTo>
                  <a:pt x="15334" y="5846"/>
                </a:lnTo>
                <a:lnTo>
                  <a:pt x="15334" y="5853"/>
                </a:lnTo>
                <a:lnTo>
                  <a:pt x="15325" y="5879"/>
                </a:lnTo>
                <a:lnTo>
                  <a:pt x="15324" y="5887"/>
                </a:lnTo>
                <a:lnTo>
                  <a:pt x="15318" y="5908"/>
                </a:lnTo>
                <a:cubicBezTo>
                  <a:pt x="15318" y="5909"/>
                  <a:pt x="15318" y="5910"/>
                  <a:pt x="15318" y="5911"/>
                </a:cubicBezTo>
                <a:lnTo>
                  <a:pt x="15321" y="5923"/>
                </a:lnTo>
                <a:lnTo>
                  <a:pt x="15320" y="5931"/>
                </a:lnTo>
                <a:lnTo>
                  <a:pt x="15311" y="5936"/>
                </a:lnTo>
                <a:lnTo>
                  <a:pt x="15294" y="5945"/>
                </a:lnTo>
                <a:lnTo>
                  <a:pt x="15284" y="5954"/>
                </a:lnTo>
                <a:cubicBezTo>
                  <a:pt x="15283" y="5954"/>
                  <a:pt x="15282" y="5955"/>
                  <a:pt x="15282" y="5956"/>
                </a:cubicBezTo>
                <a:lnTo>
                  <a:pt x="15277" y="5970"/>
                </a:lnTo>
                <a:lnTo>
                  <a:pt x="15268" y="5971"/>
                </a:lnTo>
                <a:lnTo>
                  <a:pt x="15261" y="5955"/>
                </a:lnTo>
                <a:cubicBezTo>
                  <a:pt x="15261" y="5954"/>
                  <a:pt x="15260" y="5953"/>
                  <a:pt x="15258" y="5952"/>
                </a:cubicBezTo>
                <a:lnTo>
                  <a:pt x="15240" y="5948"/>
                </a:lnTo>
                <a:cubicBezTo>
                  <a:pt x="15238" y="5948"/>
                  <a:pt x="15236" y="5948"/>
                  <a:pt x="15235" y="5951"/>
                </a:cubicBezTo>
                <a:lnTo>
                  <a:pt x="15228" y="5964"/>
                </a:lnTo>
                <a:cubicBezTo>
                  <a:pt x="15228" y="5965"/>
                  <a:pt x="15227" y="5967"/>
                  <a:pt x="15228" y="5968"/>
                </a:cubicBezTo>
                <a:lnTo>
                  <a:pt x="15233" y="5990"/>
                </a:lnTo>
                <a:lnTo>
                  <a:pt x="15236" y="6007"/>
                </a:lnTo>
                <a:cubicBezTo>
                  <a:pt x="15236" y="6008"/>
                  <a:pt x="15236" y="6008"/>
                  <a:pt x="15237" y="6009"/>
                </a:cubicBezTo>
                <a:lnTo>
                  <a:pt x="15242" y="6020"/>
                </a:lnTo>
                <a:cubicBezTo>
                  <a:pt x="15243" y="6021"/>
                  <a:pt x="15243" y="6021"/>
                  <a:pt x="15244" y="6022"/>
                </a:cubicBezTo>
                <a:lnTo>
                  <a:pt x="15245" y="6023"/>
                </a:lnTo>
                <a:cubicBezTo>
                  <a:pt x="15244" y="6025"/>
                  <a:pt x="15243" y="6027"/>
                  <a:pt x="15244" y="6030"/>
                </a:cubicBezTo>
                <a:lnTo>
                  <a:pt x="15246" y="6037"/>
                </a:lnTo>
                <a:lnTo>
                  <a:pt x="15248" y="6055"/>
                </a:lnTo>
                <a:lnTo>
                  <a:pt x="15249" y="6061"/>
                </a:lnTo>
                <a:lnTo>
                  <a:pt x="15247" y="6076"/>
                </a:lnTo>
                <a:cubicBezTo>
                  <a:pt x="15246" y="6078"/>
                  <a:pt x="15247" y="6079"/>
                  <a:pt x="15247" y="6081"/>
                </a:cubicBezTo>
                <a:lnTo>
                  <a:pt x="15253" y="6092"/>
                </a:lnTo>
                <a:lnTo>
                  <a:pt x="15258" y="6117"/>
                </a:lnTo>
                <a:cubicBezTo>
                  <a:pt x="15258" y="6120"/>
                  <a:pt x="15260" y="6123"/>
                  <a:pt x="15263" y="6123"/>
                </a:cubicBezTo>
                <a:lnTo>
                  <a:pt x="15283" y="6121"/>
                </a:lnTo>
                <a:lnTo>
                  <a:pt x="15293" y="6129"/>
                </a:lnTo>
                <a:lnTo>
                  <a:pt x="15304" y="6146"/>
                </a:lnTo>
                <a:lnTo>
                  <a:pt x="15314" y="6177"/>
                </a:lnTo>
                <a:lnTo>
                  <a:pt x="15327" y="6212"/>
                </a:lnTo>
                <a:lnTo>
                  <a:pt x="15382" y="6322"/>
                </a:lnTo>
                <a:lnTo>
                  <a:pt x="15398" y="6358"/>
                </a:lnTo>
                <a:cubicBezTo>
                  <a:pt x="15399" y="6359"/>
                  <a:pt x="15400" y="6360"/>
                  <a:pt x="15400" y="6361"/>
                </a:cubicBezTo>
                <a:lnTo>
                  <a:pt x="15442" y="6392"/>
                </a:lnTo>
                <a:lnTo>
                  <a:pt x="15455" y="6400"/>
                </a:lnTo>
                <a:cubicBezTo>
                  <a:pt x="15457" y="6402"/>
                  <a:pt x="15460" y="6402"/>
                  <a:pt x="15461" y="6400"/>
                </a:cubicBezTo>
                <a:lnTo>
                  <a:pt x="15472" y="6386"/>
                </a:lnTo>
                <a:lnTo>
                  <a:pt x="15493" y="6370"/>
                </a:lnTo>
                <a:lnTo>
                  <a:pt x="15502" y="6367"/>
                </a:lnTo>
                <a:lnTo>
                  <a:pt x="15511" y="6369"/>
                </a:lnTo>
                <a:lnTo>
                  <a:pt x="15521" y="6374"/>
                </a:lnTo>
                <a:cubicBezTo>
                  <a:pt x="15521" y="6374"/>
                  <a:pt x="15522" y="6374"/>
                  <a:pt x="15522" y="6374"/>
                </a:cubicBezTo>
                <a:lnTo>
                  <a:pt x="15530" y="6375"/>
                </a:lnTo>
                <a:cubicBezTo>
                  <a:pt x="15531" y="6375"/>
                  <a:pt x="15532" y="6373"/>
                  <a:pt x="15534" y="6372"/>
                </a:cubicBezTo>
                <a:lnTo>
                  <a:pt x="15539" y="6365"/>
                </a:lnTo>
                <a:cubicBezTo>
                  <a:pt x="15540" y="6364"/>
                  <a:pt x="15540" y="6362"/>
                  <a:pt x="15541" y="6361"/>
                </a:cubicBezTo>
                <a:lnTo>
                  <a:pt x="15541" y="6345"/>
                </a:lnTo>
                <a:lnTo>
                  <a:pt x="15547" y="6333"/>
                </a:lnTo>
                <a:lnTo>
                  <a:pt x="15559" y="6328"/>
                </a:lnTo>
                <a:lnTo>
                  <a:pt x="15568" y="6335"/>
                </a:lnTo>
                <a:cubicBezTo>
                  <a:pt x="15567" y="6336"/>
                  <a:pt x="15567" y="6336"/>
                  <a:pt x="15567" y="6337"/>
                </a:cubicBezTo>
                <a:lnTo>
                  <a:pt x="15567" y="6368"/>
                </a:lnTo>
                <a:cubicBezTo>
                  <a:pt x="15567" y="6370"/>
                  <a:pt x="15567" y="6371"/>
                  <a:pt x="15568" y="6372"/>
                </a:cubicBezTo>
                <a:lnTo>
                  <a:pt x="15577" y="6386"/>
                </a:lnTo>
                <a:cubicBezTo>
                  <a:pt x="15578" y="6388"/>
                  <a:pt x="15579" y="6388"/>
                  <a:pt x="15581" y="6388"/>
                </a:cubicBezTo>
                <a:lnTo>
                  <a:pt x="15596" y="6386"/>
                </a:lnTo>
                <a:lnTo>
                  <a:pt x="15595" y="6391"/>
                </a:lnTo>
                <a:cubicBezTo>
                  <a:pt x="15594" y="6394"/>
                  <a:pt x="15595" y="6397"/>
                  <a:pt x="15597" y="6399"/>
                </a:cubicBezTo>
                <a:lnTo>
                  <a:pt x="15600" y="6401"/>
                </a:lnTo>
                <a:lnTo>
                  <a:pt x="15606" y="6410"/>
                </a:lnTo>
                <a:cubicBezTo>
                  <a:pt x="15606" y="6411"/>
                  <a:pt x="15608" y="6411"/>
                  <a:pt x="15608" y="6412"/>
                </a:cubicBezTo>
                <a:lnTo>
                  <a:pt x="15620" y="6417"/>
                </a:lnTo>
                <a:lnTo>
                  <a:pt x="15622" y="6421"/>
                </a:lnTo>
                <a:lnTo>
                  <a:pt x="15624" y="6427"/>
                </a:lnTo>
                <a:lnTo>
                  <a:pt x="15620" y="6438"/>
                </a:lnTo>
                <a:lnTo>
                  <a:pt x="15601" y="6450"/>
                </a:lnTo>
                <a:cubicBezTo>
                  <a:pt x="15600" y="6450"/>
                  <a:pt x="15599" y="6451"/>
                  <a:pt x="15598" y="6452"/>
                </a:cubicBezTo>
                <a:lnTo>
                  <a:pt x="15593" y="6466"/>
                </a:lnTo>
                <a:cubicBezTo>
                  <a:pt x="15593" y="6467"/>
                  <a:pt x="15593" y="6468"/>
                  <a:pt x="15593" y="6470"/>
                </a:cubicBezTo>
                <a:lnTo>
                  <a:pt x="15596" y="6485"/>
                </a:lnTo>
                <a:cubicBezTo>
                  <a:pt x="15596" y="6485"/>
                  <a:pt x="15597" y="6486"/>
                  <a:pt x="15597" y="6487"/>
                </a:cubicBezTo>
                <a:lnTo>
                  <a:pt x="15605" y="6501"/>
                </a:lnTo>
                <a:lnTo>
                  <a:pt x="15619" y="6518"/>
                </a:lnTo>
                <a:lnTo>
                  <a:pt x="15626" y="6527"/>
                </a:lnTo>
                <a:lnTo>
                  <a:pt x="15629" y="6536"/>
                </a:lnTo>
                <a:lnTo>
                  <a:pt x="15639" y="6601"/>
                </a:lnTo>
                <a:lnTo>
                  <a:pt x="15639" y="6617"/>
                </a:lnTo>
                <a:lnTo>
                  <a:pt x="15636" y="6628"/>
                </a:lnTo>
                <a:lnTo>
                  <a:pt x="15619" y="6671"/>
                </a:lnTo>
                <a:lnTo>
                  <a:pt x="15615" y="6677"/>
                </a:lnTo>
                <a:lnTo>
                  <a:pt x="15607" y="6680"/>
                </a:lnTo>
                <a:cubicBezTo>
                  <a:pt x="15607" y="6681"/>
                  <a:pt x="15606" y="6681"/>
                  <a:pt x="15605" y="6681"/>
                </a:cubicBezTo>
                <a:lnTo>
                  <a:pt x="15586" y="6699"/>
                </a:lnTo>
                <a:lnTo>
                  <a:pt x="15578" y="6708"/>
                </a:lnTo>
                <a:lnTo>
                  <a:pt x="15553" y="6705"/>
                </a:lnTo>
                <a:cubicBezTo>
                  <a:pt x="15552" y="6705"/>
                  <a:pt x="15551" y="6705"/>
                  <a:pt x="15551" y="6705"/>
                </a:cubicBezTo>
                <a:lnTo>
                  <a:pt x="15535" y="6710"/>
                </a:lnTo>
                <a:cubicBezTo>
                  <a:pt x="15535" y="6711"/>
                  <a:pt x="15534" y="6711"/>
                  <a:pt x="15534" y="6712"/>
                </a:cubicBezTo>
                <a:lnTo>
                  <a:pt x="15523" y="6725"/>
                </a:lnTo>
                <a:cubicBezTo>
                  <a:pt x="15522" y="6726"/>
                  <a:pt x="15521" y="6727"/>
                  <a:pt x="15521" y="6729"/>
                </a:cubicBezTo>
                <a:lnTo>
                  <a:pt x="15520" y="6747"/>
                </a:lnTo>
                <a:cubicBezTo>
                  <a:pt x="15520" y="6747"/>
                  <a:pt x="15520" y="6748"/>
                  <a:pt x="15520" y="6748"/>
                </a:cubicBezTo>
                <a:lnTo>
                  <a:pt x="15522" y="6759"/>
                </a:lnTo>
                <a:lnTo>
                  <a:pt x="15520" y="6773"/>
                </a:lnTo>
                <a:lnTo>
                  <a:pt x="15505" y="6781"/>
                </a:lnTo>
                <a:lnTo>
                  <a:pt x="15482" y="6787"/>
                </a:lnTo>
                <a:lnTo>
                  <a:pt x="15448" y="6769"/>
                </a:lnTo>
                <a:lnTo>
                  <a:pt x="15446" y="6768"/>
                </a:lnTo>
                <a:lnTo>
                  <a:pt x="15443" y="6756"/>
                </a:lnTo>
                <a:cubicBezTo>
                  <a:pt x="15443" y="6755"/>
                  <a:pt x="15442" y="6755"/>
                  <a:pt x="15441" y="6754"/>
                </a:cubicBezTo>
                <a:lnTo>
                  <a:pt x="15438" y="6751"/>
                </a:lnTo>
                <a:lnTo>
                  <a:pt x="15431" y="6727"/>
                </a:lnTo>
                <a:cubicBezTo>
                  <a:pt x="15431" y="6727"/>
                  <a:pt x="15430" y="6726"/>
                  <a:pt x="15430" y="6726"/>
                </a:cubicBezTo>
                <a:lnTo>
                  <a:pt x="15425" y="6718"/>
                </a:lnTo>
                <a:cubicBezTo>
                  <a:pt x="15424" y="6717"/>
                  <a:pt x="15424" y="6717"/>
                  <a:pt x="15423" y="6717"/>
                </a:cubicBezTo>
                <a:lnTo>
                  <a:pt x="15417" y="6713"/>
                </a:lnTo>
                <a:cubicBezTo>
                  <a:pt x="15416" y="6713"/>
                  <a:pt x="15415" y="6713"/>
                  <a:pt x="15415" y="6713"/>
                </a:cubicBezTo>
                <a:lnTo>
                  <a:pt x="15377" y="6711"/>
                </a:lnTo>
                <a:lnTo>
                  <a:pt x="15375" y="6709"/>
                </a:lnTo>
                <a:lnTo>
                  <a:pt x="15365" y="6692"/>
                </a:lnTo>
                <a:cubicBezTo>
                  <a:pt x="15365" y="6692"/>
                  <a:pt x="15365" y="6691"/>
                  <a:pt x="15364" y="6691"/>
                </a:cubicBezTo>
                <a:lnTo>
                  <a:pt x="15359" y="6687"/>
                </a:lnTo>
                <a:cubicBezTo>
                  <a:pt x="15358" y="6686"/>
                  <a:pt x="15356" y="6686"/>
                  <a:pt x="15355" y="6687"/>
                </a:cubicBezTo>
                <a:lnTo>
                  <a:pt x="15350" y="6689"/>
                </a:lnTo>
                <a:cubicBezTo>
                  <a:pt x="15350" y="6689"/>
                  <a:pt x="15349" y="6690"/>
                  <a:pt x="15348" y="6690"/>
                </a:cubicBezTo>
                <a:lnTo>
                  <a:pt x="15339" y="6700"/>
                </a:lnTo>
                <a:lnTo>
                  <a:pt x="15337" y="6701"/>
                </a:lnTo>
                <a:lnTo>
                  <a:pt x="15335" y="6700"/>
                </a:lnTo>
                <a:lnTo>
                  <a:pt x="15329" y="6688"/>
                </a:lnTo>
                <a:lnTo>
                  <a:pt x="15324" y="6684"/>
                </a:lnTo>
                <a:cubicBezTo>
                  <a:pt x="15323" y="6683"/>
                  <a:pt x="15323" y="6682"/>
                  <a:pt x="15322" y="6682"/>
                </a:cubicBezTo>
                <a:lnTo>
                  <a:pt x="15315" y="6680"/>
                </a:lnTo>
                <a:cubicBezTo>
                  <a:pt x="15314" y="6680"/>
                  <a:pt x="15313" y="6680"/>
                  <a:pt x="15312" y="6681"/>
                </a:cubicBezTo>
                <a:lnTo>
                  <a:pt x="15298" y="6691"/>
                </a:lnTo>
                <a:lnTo>
                  <a:pt x="15297" y="6690"/>
                </a:lnTo>
                <a:lnTo>
                  <a:pt x="15289" y="6676"/>
                </a:lnTo>
                <a:lnTo>
                  <a:pt x="15285" y="6673"/>
                </a:lnTo>
                <a:cubicBezTo>
                  <a:pt x="15285" y="6672"/>
                  <a:pt x="15284" y="6672"/>
                  <a:pt x="15284" y="6671"/>
                </a:cubicBezTo>
                <a:lnTo>
                  <a:pt x="15280" y="6670"/>
                </a:lnTo>
                <a:lnTo>
                  <a:pt x="15270" y="6660"/>
                </a:lnTo>
                <a:lnTo>
                  <a:pt x="15265" y="6657"/>
                </a:lnTo>
                <a:cubicBezTo>
                  <a:pt x="15264" y="6656"/>
                  <a:pt x="15263" y="6657"/>
                  <a:pt x="15262" y="6657"/>
                </a:cubicBezTo>
                <a:lnTo>
                  <a:pt x="15249" y="6658"/>
                </a:lnTo>
                <a:lnTo>
                  <a:pt x="15245" y="6658"/>
                </a:lnTo>
                <a:lnTo>
                  <a:pt x="15242" y="6651"/>
                </a:lnTo>
                <a:cubicBezTo>
                  <a:pt x="15241" y="6651"/>
                  <a:pt x="15241" y="6651"/>
                  <a:pt x="15240" y="6650"/>
                </a:cubicBezTo>
                <a:lnTo>
                  <a:pt x="15231" y="6641"/>
                </a:lnTo>
                <a:cubicBezTo>
                  <a:pt x="15230" y="6641"/>
                  <a:pt x="15230" y="6640"/>
                  <a:pt x="15229" y="6640"/>
                </a:cubicBezTo>
                <a:lnTo>
                  <a:pt x="15199" y="6630"/>
                </a:lnTo>
                <a:lnTo>
                  <a:pt x="15195" y="6624"/>
                </a:lnTo>
                <a:lnTo>
                  <a:pt x="15195" y="6620"/>
                </a:lnTo>
                <a:lnTo>
                  <a:pt x="15199" y="6613"/>
                </a:lnTo>
                <a:cubicBezTo>
                  <a:pt x="15199" y="6611"/>
                  <a:pt x="15199" y="6609"/>
                  <a:pt x="15199" y="6607"/>
                </a:cubicBezTo>
                <a:lnTo>
                  <a:pt x="15192" y="6593"/>
                </a:lnTo>
                <a:cubicBezTo>
                  <a:pt x="15192" y="6592"/>
                  <a:pt x="15191" y="6592"/>
                  <a:pt x="15190" y="6591"/>
                </a:cubicBezTo>
                <a:lnTo>
                  <a:pt x="15183" y="6585"/>
                </a:lnTo>
                <a:lnTo>
                  <a:pt x="15181" y="6569"/>
                </a:lnTo>
                <a:lnTo>
                  <a:pt x="15186" y="6555"/>
                </a:lnTo>
                <a:cubicBezTo>
                  <a:pt x="15187" y="6553"/>
                  <a:pt x="15187" y="6552"/>
                  <a:pt x="15186" y="6551"/>
                </a:cubicBezTo>
                <a:lnTo>
                  <a:pt x="15185" y="6543"/>
                </a:lnTo>
                <a:cubicBezTo>
                  <a:pt x="15184" y="6542"/>
                  <a:pt x="15184" y="6540"/>
                  <a:pt x="15183" y="6540"/>
                </a:cubicBezTo>
                <a:lnTo>
                  <a:pt x="15174" y="6527"/>
                </a:lnTo>
                <a:lnTo>
                  <a:pt x="15167" y="6514"/>
                </a:lnTo>
                <a:lnTo>
                  <a:pt x="15157" y="6497"/>
                </a:lnTo>
                <a:lnTo>
                  <a:pt x="15141" y="6480"/>
                </a:lnTo>
                <a:cubicBezTo>
                  <a:pt x="15139" y="6478"/>
                  <a:pt x="15136" y="6478"/>
                  <a:pt x="15134" y="6480"/>
                </a:cubicBezTo>
                <a:lnTo>
                  <a:pt x="15126" y="6490"/>
                </a:lnTo>
                <a:lnTo>
                  <a:pt x="15122" y="6494"/>
                </a:lnTo>
                <a:lnTo>
                  <a:pt x="15121" y="6493"/>
                </a:lnTo>
                <a:lnTo>
                  <a:pt x="15120" y="6490"/>
                </a:lnTo>
                <a:lnTo>
                  <a:pt x="15117" y="6474"/>
                </a:lnTo>
                <a:lnTo>
                  <a:pt x="15115" y="6467"/>
                </a:lnTo>
                <a:cubicBezTo>
                  <a:pt x="15115" y="6466"/>
                  <a:pt x="15115" y="6465"/>
                  <a:pt x="15114" y="6464"/>
                </a:cubicBezTo>
                <a:lnTo>
                  <a:pt x="15110" y="6459"/>
                </a:lnTo>
                <a:cubicBezTo>
                  <a:pt x="15110" y="6458"/>
                  <a:pt x="15109" y="6457"/>
                  <a:pt x="15109" y="6457"/>
                </a:cubicBezTo>
                <a:lnTo>
                  <a:pt x="15102" y="6452"/>
                </a:lnTo>
                <a:lnTo>
                  <a:pt x="15100" y="6447"/>
                </a:lnTo>
                <a:lnTo>
                  <a:pt x="15101" y="6428"/>
                </a:lnTo>
                <a:cubicBezTo>
                  <a:pt x="15102" y="6427"/>
                  <a:pt x="15101" y="6426"/>
                  <a:pt x="15101" y="6425"/>
                </a:cubicBezTo>
                <a:lnTo>
                  <a:pt x="15093" y="6405"/>
                </a:lnTo>
                <a:cubicBezTo>
                  <a:pt x="15092" y="6405"/>
                  <a:pt x="15092" y="6404"/>
                  <a:pt x="15091" y="6404"/>
                </a:cubicBezTo>
                <a:lnTo>
                  <a:pt x="15079" y="6389"/>
                </a:lnTo>
                <a:cubicBezTo>
                  <a:pt x="15079" y="6389"/>
                  <a:pt x="15078" y="6388"/>
                  <a:pt x="15078" y="6387"/>
                </a:cubicBezTo>
                <a:lnTo>
                  <a:pt x="15057" y="6375"/>
                </a:lnTo>
                <a:lnTo>
                  <a:pt x="15036" y="6358"/>
                </a:lnTo>
                <a:lnTo>
                  <a:pt x="15022" y="6339"/>
                </a:lnTo>
                <a:cubicBezTo>
                  <a:pt x="15020" y="6336"/>
                  <a:pt x="15018" y="6335"/>
                  <a:pt x="15016" y="6337"/>
                </a:cubicBezTo>
                <a:lnTo>
                  <a:pt x="15011" y="6341"/>
                </a:lnTo>
                <a:cubicBezTo>
                  <a:pt x="15010" y="6343"/>
                  <a:pt x="15009" y="6345"/>
                  <a:pt x="15009" y="6348"/>
                </a:cubicBezTo>
                <a:lnTo>
                  <a:pt x="15012" y="6358"/>
                </a:lnTo>
                <a:lnTo>
                  <a:pt x="15016" y="6367"/>
                </a:lnTo>
                <a:lnTo>
                  <a:pt x="15018" y="6375"/>
                </a:lnTo>
                <a:lnTo>
                  <a:pt x="15022" y="6394"/>
                </a:lnTo>
                <a:lnTo>
                  <a:pt x="15018" y="6402"/>
                </a:lnTo>
                <a:lnTo>
                  <a:pt x="15007" y="6402"/>
                </a:lnTo>
                <a:cubicBezTo>
                  <a:pt x="15006" y="6402"/>
                  <a:pt x="15006" y="6402"/>
                  <a:pt x="15005" y="6403"/>
                </a:cubicBezTo>
                <a:lnTo>
                  <a:pt x="14987" y="6415"/>
                </a:lnTo>
                <a:lnTo>
                  <a:pt x="14975" y="6427"/>
                </a:lnTo>
                <a:lnTo>
                  <a:pt x="14964" y="6422"/>
                </a:lnTo>
                <a:lnTo>
                  <a:pt x="14961" y="6413"/>
                </a:lnTo>
                <a:lnTo>
                  <a:pt x="14961" y="6404"/>
                </a:lnTo>
                <a:cubicBezTo>
                  <a:pt x="14961" y="6402"/>
                  <a:pt x="14961" y="6401"/>
                  <a:pt x="14960" y="6400"/>
                </a:cubicBezTo>
                <a:lnTo>
                  <a:pt x="14955" y="6392"/>
                </a:lnTo>
                <a:lnTo>
                  <a:pt x="14958" y="6381"/>
                </a:lnTo>
                <a:cubicBezTo>
                  <a:pt x="14959" y="6379"/>
                  <a:pt x="14959" y="6378"/>
                  <a:pt x="14958" y="6376"/>
                </a:cubicBezTo>
                <a:lnTo>
                  <a:pt x="14954" y="6368"/>
                </a:lnTo>
                <a:cubicBezTo>
                  <a:pt x="14954" y="6367"/>
                  <a:pt x="14953" y="6366"/>
                  <a:pt x="14952" y="6366"/>
                </a:cubicBezTo>
                <a:lnTo>
                  <a:pt x="14945" y="6362"/>
                </a:lnTo>
                <a:cubicBezTo>
                  <a:pt x="14944" y="6362"/>
                  <a:pt x="14944" y="6362"/>
                  <a:pt x="14943" y="6362"/>
                </a:cubicBezTo>
                <a:lnTo>
                  <a:pt x="14916" y="6359"/>
                </a:lnTo>
                <a:lnTo>
                  <a:pt x="14910" y="6353"/>
                </a:lnTo>
                <a:lnTo>
                  <a:pt x="14908" y="6347"/>
                </a:lnTo>
                <a:cubicBezTo>
                  <a:pt x="14907" y="6346"/>
                  <a:pt x="14906" y="6344"/>
                  <a:pt x="14905" y="6344"/>
                </a:cubicBezTo>
                <a:lnTo>
                  <a:pt x="14889" y="6333"/>
                </a:lnTo>
                <a:lnTo>
                  <a:pt x="14879" y="6328"/>
                </a:lnTo>
                <a:lnTo>
                  <a:pt x="14869" y="6313"/>
                </a:lnTo>
                <a:lnTo>
                  <a:pt x="14876" y="6302"/>
                </a:lnTo>
                <a:cubicBezTo>
                  <a:pt x="14877" y="6302"/>
                  <a:pt x="14877" y="6300"/>
                  <a:pt x="14877" y="6299"/>
                </a:cubicBezTo>
                <a:lnTo>
                  <a:pt x="14881" y="6283"/>
                </a:lnTo>
                <a:cubicBezTo>
                  <a:pt x="14881" y="6280"/>
                  <a:pt x="14880" y="6278"/>
                  <a:pt x="14878" y="6277"/>
                </a:cubicBezTo>
                <a:lnTo>
                  <a:pt x="14869" y="6269"/>
                </a:lnTo>
                <a:lnTo>
                  <a:pt x="14859" y="6255"/>
                </a:lnTo>
                <a:cubicBezTo>
                  <a:pt x="14859" y="6254"/>
                  <a:pt x="14858" y="6253"/>
                  <a:pt x="14857" y="6253"/>
                </a:cubicBezTo>
                <a:lnTo>
                  <a:pt x="14853" y="6251"/>
                </a:lnTo>
                <a:cubicBezTo>
                  <a:pt x="14853" y="6250"/>
                  <a:pt x="14852" y="6250"/>
                  <a:pt x="14851" y="6250"/>
                </a:cubicBezTo>
                <a:lnTo>
                  <a:pt x="14837" y="6250"/>
                </a:lnTo>
                <a:lnTo>
                  <a:pt x="14834" y="6249"/>
                </a:lnTo>
                <a:lnTo>
                  <a:pt x="14829" y="6240"/>
                </a:lnTo>
                <a:lnTo>
                  <a:pt x="14835" y="6239"/>
                </a:lnTo>
                <a:cubicBezTo>
                  <a:pt x="14836" y="6239"/>
                  <a:pt x="14838" y="6238"/>
                  <a:pt x="14839" y="6237"/>
                </a:cubicBezTo>
                <a:lnTo>
                  <a:pt x="14848" y="6222"/>
                </a:lnTo>
                <a:lnTo>
                  <a:pt x="14858" y="6215"/>
                </a:lnTo>
                <a:cubicBezTo>
                  <a:pt x="14858" y="6215"/>
                  <a:pt x="14859" y="6215"/>
                  <a:pt x="14859" y="6214"/>
                </a:cubicBezTo>
                <a:lnTo>
                  <a:pt x="14871" y="6199"/>
                </a:lnTo>
                <a:cubicBezTo>
                  <a:pt x="14872" y="6198"/>
                  <a:pt x="14873" y="6195"/>
                  <a:pt x="14872" y="6193"/>
                </a:cubicBezTo>
                <a:lnTo>
                  <a:pt x="14872" y="6184"/>
                </a:lnTo>
                <a:cubicBezTo>
                  <a:pt x="14872" y="6182"/>
                  <a:pt x="14870" y="6181"/>
                  <a:pt x="14869" y="6180"/>
                </a:cubicBezTo>
                <a:lnTo>
                  <a:pt x="14862" y="6172"/>
                </a:lnTo>
                <a:lnTo>
                  <a:pt x="14856" y="6154"/>
                </a:lnTo>
                <a:cubicBezTo>
                  <a:pt x="14856" y="6154"/>
                  <a:pt x="14856" y="6153"/>
                  <a:pt x="14855" y="6153"/>
                </a:cubicBezTo>
                <a:lnTo>
                  <a:pt x="14837" y="6129"/>
                </a:lnTo>
                <a:lnTo>
                  <a:pt x="14840" y="6124"/>
                </a:lnTo>
                <a:lnTo>
                  <a:pt x="14856" y="6119"/>
                </a:lnTo>
                <a:lnTo>
                  <a:pt x="14867" y="6115"/>
                </a:lnTo>
                <a:cubicBezTo>
                  <a:pt x="14868" y="6115"/>
                  <a:pt x="14869" y="6114"/>
                  <a:pt x="14869" y="6113"/>
                </a:cubicBezTo>
                <a:lnTo>
                  <a:pt x="14879" y="6102"/>
                </a:lnTo>
                <a:cubicBezTo>
                  <a:pt x="14880" y="6100"/>
                  <a:pt x="14881" y="6096"/>
                  <a:pt x="14880" y="6094"/>
                </a:cubicBezTo>
                <a:lnTo>
                  <a:pt x="14872" y="6074"/>
                </a:lnTo>
                <a:cubicBezTo>
                  <a:pt x="14871" y="6071"/>
                  <a:pt x="14869" y="6070"/>
                  <a:pt x="14867" y="6070"/>
                </a:cubicBezTo>
                <a:lnTo>
                  <a:pt x="14860" y="6070"/>
                </a:lnTo>
                <a:cubicBezTo>
                  <a:pt x="14859" y="6070"/>
                  <a:pt x="14859" y="6070"/>
                  <a:pt x="14858" y="6071"/>
                </a:cubicBezTo>
                <a:lnTo>
                  <a:pt x="14854" y="6074"/>
                </a:lnTo>
                <a:lnTo>
                  <a:pt x="14843" y="6080"/>
                </a:lnTo>
                <a:lnTo>
                  <a:pt x="14827" y="6079"/>
                </a:lnTo>
                <a:cubicBezTo>
                  <a:pt x="14826" y="6079"/>
                  <a:pt x="14825" y="6079"/>
                  <a:pt x="14824" y="6080"/>
                </a:cubicBezTo>
                <a:lnTo>
                  <a:pt x="14820" y="6074"/>
                </a:lnTo>
                <a:lnTo>
                  <a:pt x="14822" y="6072"/>
                </a:lnTo>
                <a:lnTo>
                  <a:pt x="14836" y="6065"/>
                </a:lnTo>
                <a:cubicBezTo>
                  <a:pt x="14837" y="6065"/>
                  <a:pt x="14837" y="6065"/>
                  <a:pt x="14837" y="6065"/>
                </a:cubicBezTo>
                <a:lnTo>
                  <a:pt x="14844" y="6058"/>
                </a:lnTo>
                <a:cubicBezTo>
                  <a:pt x="14845" y="6058"/>
                  <a:pt x="14845" y="6057"/>
                  <a:pt x="14845" y="6057"/>
                </a:cubicBezTo>
                <a:lnTo>
                  <a:pt x="14856" y="6038"/>
                </a:lnTo>
                <a:lnTo>
                  <a:pt x="14861" y="6025"/>
                </a:lnTo>
                <a:lnTo>
                  <a:pt x="14863" y="6014"/>
                </a:lnTo>
                <a:cubicBezTo>
                  <a:pt x="14864" y="6012"/>
                  <a:pt x="14864" y="6010"/>
                  <a:pt x="14863" y="6008"/>
                </a:cubicBezTo>
                <a:cubicBezTo>
                  <a:pt x="14862" y="6006"/>
                  <a:pt x="14861" y="6005"/>
                  <a:pt x="14860" y="6005"/>
                </a:cubicBezTo>
                <a:lnTo>
                  <a:pt x="14857" y="6005"/>
                </a:lnTo>
                <a:lnTo>
                  <a:pt x="14855" y="6002"/>
                </a:lnTo>
                <a:lnTo>
                  <a:pt x="14851" y="5995"/>
                </a:lnTo>
                <a:lnTo>
                  <a:pt x="14848" y="5990"/>
                </a:lnTo>
                <a:lnTo>
                  <a:pt x="14846" y="5977"/>
                </a:lnTo>
                <a:lnTo>
                  <a:pt x="14846" y="5972"/>
                </a:lnTo>
                <a:lnTo>
                  <a:pt x="14846" y="5967"/>
                </a:lnTo>
                <a:cubicBezTo>
                  <a:pt x="14846" y="5964"/>
                  <a:pt x="14845" y="5961"/>
                  <a:pt x="14843" y="5960"/>
                </a:cubicBezTo>
                <a:lnTo>
                  <a:pt x="14840" y="5959"/>
                </a:lnTo>
                <a:cubicBezTo>
                  <a:pt x="14839" y="5959"/>
                  <a:pt x="14839" y="5959"/>
                  <a:pt x="14838" y="5959"/>
                </a:cubicBezTo>
                <a:lnTo>
                  <a:pt x="14836" y="5959"/>
                </a:lnTo>
                <a:lnTo>
                  <a:pt x="14829" y="5939"/>
                </a:lnTo>
                <a:lnTo>
                  <a:pt x="14822" y="5926"/>
                </a:lnTo>
                <a:cubicBezTo>
                  <a:pt x="14822" y="5926"/>
                  <a:pt x="14821" y="5925"/>
                  <a:pt x="14821" y="5925"/>
                </a:cubicBezTo>
                <a:lnTo>
                  <a:pt x="14812" y="5917"/>
                </a:lnTo>
                <a:cubicBezTo>
                  <a:pt x="14811" y="5916"/>
                  <a:pt x="14811" y="5915"/>
                  <a:pt x="14810" y="5915"/>
                </a:cubicBezTo>
                <a:lnTo>
                  <a:pt x="14806" y="5914"/>
                </a:lnTo>
                <a:lnTo>
                  <a:pt x="14807" y="5910"/>
                </a:lnTo>
                <a:lnTo>
                  <a:pt x="14811" y="5906"/>
                </a:lnTo>
                <a:lnTo>
                  <a:pt x="14819" y="5901"/>
                </a:lnTo>
                <a:cubicBezTo>
                  <a:pt x="14819" y="5901"/>
                  <a:pt x="14819" y="5901"/>
                  <a:pt x="14820" y="5900"/>
                </a:cubicBezTo>
                <a:lnTo>
                  <a:pt x="14826" y="5893"/>
                </a:lnTo>
                <a:cubicBezTo>
                  <a:pt x="14827" y="5892"/>
                  <a:pt x="14827" y="5892"/>
                  <a:pt x="14827" y="5891"/>
                </a:cubicBezTo>
                <a:lnTo>
                  <a:pt x="14832" y="5874"/>
                </a:lnTo>
                <a:cubicBezTo>
                  <a:pt x="14832" y="5871"/>
                  <a:pt x="14832" y="5868"/>
                  <a:pt x="14830" y="5866"/>
                </a:cubicBezTo>
                <a:lnTo>
                  <a:pt x="14824" y="5861"/>
                </a:lnTo>
                <a:cubicBezTo>
                  <a:pt x="14823" y="5860"/>
                  <a:pt x="14822" y="5860"/>
                  <a:pt x="14822" y="5860"/>
                </a:cubicBezTo>
                <a:lnTo>
                  <a:pt x="14816" y="5858"/>
                </a:lnTo>
                <a:lnTo>
                  <a:pt x="14815" y="5855"/>
                </a:lnTo>
                <a:lnTo>
                  <a:pt x="14820" y="5841"/>
                </a:lnTo>
                <a:lnTo>
                  <a:pt x="14822" y="5831"/>
                </a:lnTo>
                <a:cubicBezTo>
                  <a:pt x="14822" y="5829"/>
                  <a:pt x="14821" y="5827"/>
                  <a:pt x="14821" y="5826"/>
                </a:cubicBezTo>
                <a:lnTo>
                  <a:pt x="14819" y="5820"/>
                </a:lnTo>
                <a:cubicBezTo>
                  <a:pt x="14818" y="5818"/>
                  <a:pt x="14817" y="5817"/>
                  <a:pt x="14815" y="5817"/>
                </a:cubicBezTo>
                <a:lnTo>
                  <a:pt x="14797" y="5812"/>
                </a:lnTo>
                <a:lnTo>
                  <a:pt x="14794" y="5807"/>
                </a:lnTo>
                <a:lnTo>
                  <a:pt x="14797" y="5791"/>
                </a:lnTo>
                <a:cubicBezTo>
                  <a:pt x="14797" y="5789"/>
                  <a:pt x="14796" y="5786"/>
                  <a:pt x="14795" y="5785"/>
                </a:cubicBezTo>
                <a:lnTo>
                  <a:pt x="14787" y="5777"/>
                </a:lnTo>
                <a:lnTo>
                  <a:pt x="14791" y="5777"/>
                </a:lnTo>
                <a:cubicBezTo>
                  <a:pt x="14792" y="5777"/>
                  <a:pt x="14792" y="5776"/>
                  <a:pt x="14793" y="5775"/>
                </a:cubicBezTo>
                <a:lnTo>
                  <a:pt x="14797" y="5772"/>
                </a:lnTo>
                <a:cubicBezTo>
                  <a:pt x="14798" y="5771"/>
                  <a:pt x="14799" y="5769"/>
                  <a:pt x="14799" y="5767"/>
                </a:cubicBezTo>
                <a:lnTo>
                  <a:pt x="14799" y="5753"/>
                </a:lnTo>
                <a:cubicBezTo>
                  <a:pt x="14799" y="5751"/>
                  <a:pt x="14798" y="5749"/>
                  <a:pt x="14796" y="5748"/>
                </a:cubicBezTo>
                <a:lnTo>
                  <a:pt x="14789" y="5732"/>
                </a:lnTo>
                <a:cubicBezTo>
                  <a:pt x="14789" y="5731"/>
                  <a:pt x="14788" y="5730"/>
                  <a:pt x="14787" y="5730"/>
                </a:cubicBezTo>
                <a:lnTo>
                  <a:pt x="14786" y="5728"/>
                </a:lnTo>
                <a:lnTo>
                  <a:pt x="14787" y="5726"/>
                </a:lnTo>
                <a:cubicBezTo>
                  <a:pt x="14789" y="5724"/>
                  <a:pt x="14789" y="5721"/>
                  <a:pt x="14787" y="5718"/>
                </a:cubicBezTo>
                <a:lnTo>
                  <a:pt x="14781" y="5708"/>
                </a:lnTo>
                <a:cubicBezTo>
                  <a:pt x="14780" y="5706"/>
                  <a:pt x="14779" y="5705"/>
                  <a:pt x="14777" y="5705"/>
                </a:cubicBezTo>
                <a:lnTo>
                  <a:pt x="14763" y="5705"/>
                </a:lnTo>
                <a:lnTo>
                  <a:pt x="14761" y="5704"/>
                </a:lnTo>
                <a:lnTo>
                  <a:pt x="14762" y="5698"/>
                </a:lnTo>
                <a:cubicBezTo>
                  <a:pt x="14763" y="5696"/>
                  <a:pt x="14762" y="5693"/>
                  <a:pt x="14760" y="5691"/>
                </a:cubicBezTo>
                <a:lnTo>
                  <a:pt x="14758" y="5688"/>
                </a:lnTo>
                <a:cubicBezTo>
                  <a:pt x="14757" y="5687"/>
                  <a:pt x="14755" y="5687"/>
                  <a:pt x="14754" y="5688"/>
                </a:cubicBezTo>
                <a:lnTo>
                  <a:pt x="14749" y="5689"/>
                </a:lnTo>
                <a:lnTo>
                  <a:pt x="14747" y="5688"/>
                </a:lnTo>
                <a:lnTo>
                  <a:pt x="14746" y="5684"/>
                </a:lnTo>
                <a:lnTo>
                  <a:pt x="14744" y="5667"/>
                </a:lnTo>
                <a:lnTo>
                  <a:pt x="14748" y="5657"/>
                </a:lnTo>
                <a:cubicBezTo>
                  <a:pt x="14748" y="5656"/>
                  <a:pt x="14749" y="5655"/>
                  <a:pt x="14749" y="5654"/>
                </a:cubicBezTo>
                <a:lnTo>
                  <a:pt x="14748" y="5640"/>
                </a:lnTo>
                <a:cubicBezTo>
                  <a:pt x="14748" y="5639"/>
                  <a:pt x="14748" y="5638"/>
                  <a:pt x="14747" y="5637"/>
                </a:cubicBezTo>
                <a:lnTo>
                  <a:pt x="14744" y="5626"/>
                </a:lnTo>
                <a:cubicBezTo>
                  <a:pt x="14743" y="5625"/>
                  <a:pt x="14742" y="5624"/>
                  <a:pt x="14742" y="5623"/>
                </a:cubicBezTo>
                <a:lnTo>
                  <a:pt x="14737" y="5618"/>
                </a:lnTo>
                <a:cubicBezTo>
                  <a:pt x="14736" y="5618"/>
                  <a:pt x="14735" y="5617"/>
                  <a:pt x="14735" y="5617"/>
                </a:cubicBezTo>
                <a:lnTo>
                  <a:pt x="14719" y="5612"/>
                </a:lnTo>
                <a:lnTo>
                  <a:pt x="14725" y="5608"/>
                </a:lnTo>
                <a:cubicBezTo>
                  <a:pt x="14726" y="5607"/>
                  <a:pt x="14726" y="5606"/>
                  <a:pt x="14726" y="5604"/>
                </a:cubicBezTo>
                <a:cubicBezTo>
                  <a:pt x="14727" y="5603"/>
                  <a:pt x="14727" y="5600"/>
                  <a:pt x="14726" y="5599"/>
                </a:cubicBezTo>
                <a:lnTo>
                  <a:pt x="14723" y="5595"/>
                </a:lnTo>
                <a:lnTo>
                  <a:pt x="14727" y="5593"/>
                </a:lnTo>
                <a:lnTo>
                  <a:pt x="14728" y="5591"/>
                </a:lnTo>
                <a:lnTo>
                  <a:pt x="14731" y="5595"/>
                </a:lnTo>
                <a:cubicBezTo>
                  <a:pt x="14732" y="5595"/>
                  <a:pt x="14732" y="5595"/>
                  <a:pt x="14732" y="5595"/>
                </a:cubicBezTo>
                <a:lnTo>
                  <a:pt x="14738" y="5599"/>
                </a:lnTo>
                <a:cubicBezTo>
                  <a:pt x="14738" y="5600"/>
                  <a:pt x="14739" y="5600"/>
                  <a:pt x="14740" y="5600"/>
                </a:cubicBezTo>
                <a:lnTo>
                  <a:pt x="14745" y="5602"/>
                </a:lnTo>
                <a:cubicBezTo>
                  <a:pt x="14747" y="5602"/>
                  <a:pt x="14747" y="5602"/>
                  <a:pt x="14748" y="5601"/>
                </a:cubicBezTo>
                <a:lnTo>
                  <a:pt x="14753" y="5598"/>
                </a:lnTo>
                <a:cubicBezTo>
                  <a:pt x="14755" y="5597"/>
                  <a:pt x="14756" y="5594"/>
                  <a:pt x="14756" y="5591"/>
                </a:cubicBezTo>
                <a:lnTo>
                  <a:pt x="14752" y="5570"/>
                </a:lnTo>
                <a:lnTo>
                  <a:pt x="14754" y="5565"/>
                </a:lnTo>
                <a:lnTo>
                  <a:pt x="14759" y="5564"/>
                </a:lnTo>
                <a:lnTo>
                  <a:pt x="14780" y="5574"/>
                </a:lnTo>
                <a:cubicBezTo>
                  <a:pt x="14781" y="5574"/>
                  <a:pt x="14782" y="5575"/>
                  <a:pt x="14782" y="5574"/>
                </a:cubicBezTo>
                <a:lnTo>
                  <a:pt x="14790" y="5574"/>
                </a:lnTo>
                <a:cubicBezTo>
                  <a:pt x="14791" y="5573"/>
                  <a:pt x="14792" y="5572"/>
                  <a:pt x="14793" y="5571"/>
                </a:cubicBezTo>
                <a:lnTo>
                  <a:pt x="14797" y="5565"/>
                </a:lnTo>
                <a:cubicBezTo>
                  <a:pt x="14798" y="5563"/>
                  <a:pt x="14799" y="5562"/>
                  <a:pt x="14799" y="5561"/>
                </a:cubicBezTo>
                <a:lnTo>
                  <a:pt x="14799" y="5548"/>
                </a:lnTo>
                <a:cubicBezTo>
                  <a:pt x="14799" y="5547"/>
                  <a:pt x="14799" y="5546"/>
                  <a:pt x="14798" y="5545"/>
                </a:cubicBezTo>
                <a:lnTo>
                  <a:pt x="14795" y="5537"/>
                </a:lnTo>
                <a:cubicBezTo>
                  <a:pt x="14795" y="5536"/>
                  <a:pt x="14794" y="5536"/>
                  <a:pt x="14794" y="5536"/>
                </a:cubicBezTo>
                <a:lnTo>
                  <a:pt x="14789" y="5531"/>
                </a:lnTo>
                <a:lnTo>
                  <a:pt x="14792" y="5525"/>
                </a:lnTo>
                <a:lnTo>
                  <a:pt x="14803" y="5514"/>
                </a:lnTo>
                <a:cubicBezTo>
                  <a:pt x="14804" y="5513"/>
                  <a:pt x="14804" y="5513"/>
                  <a:pt x="14804" y="5512"/>
                </a:cubicBezTo>
                <a:lnTo>
                  <a:pt x="14813" y="5494"/>
                </a:lnTo>
                <a:cubicBezTo>
                  <a:pt x="14813" y="5493"/>
                  <a:pt x="14813" y="5492"/>
                  <a:pt x="14813" y="5491"/>
                </a:cubicBezTo>
                <a:lnTo>
                  <a:pt x="14813" y="5465"/>
                </a:lnTo>
                <a:lnTo>
                  <a:pt x="14817" y="5462"/>
                </a:lnTo>
                <a:cubicBezTo>
                  <a:pt x="14818" y="5461"/>
                  <a:pt x="14819" y="5461"/>
                  <a:pt x="14819" y="5459"/>
                </a:cubicBezTo>
                <a:lnTo>
                  <a:pt x="14822" y="5454"/>
                </a:lnTo>
                <a:cubicBezTo>
                  <a:pt x="14822" y="5453"/>
                  <a:pt x="14822" y="5451"/>
                  <a:pt x="14822" y="5450"/>
                </a:cubicBezTo>
                <a:lnTo>
                  <a:pt x="14821" y="5439"/>
                </a:lnTo>
                <a:lnTo>
                  <a:pt x="14817" y="5417"/>
                </a:lnTo>
                <a:lnTo>
                  <a:pt x="14814" y="5403"/>
                </a:lnTo>
                <a:lnTo>
                  <a:pt x="14813" y="5398"/>
                </a:lnTo>
                <a:cubicBezTo>
                  <a:pt x="14813" y="5397"/>
                  <a:pt x="14812" y="5397"/>
                  <a:pt x="14812" y="5396"/>
                </a:cubicBezTo>
                <a:lnTo>
                  <a:pt x="14810" y="5391"/>
                </a:lnTo>
                <a:cubicBezTo>
                  <a:pt x="14809" y="5390"/>
                  <a:pt x="14809" y="5390"/>
                  <a:pt x="14808" y="5390"/>
                </a:cubicBezTo>
                <a:lnTo>
                  <a:pt x="14804" y="5385"/>
                </a:lnTo>
                <a:lnTo>
                  <a:pt x="14808" y="5382"/>
                </a:lnTo>
                <a:cubicBezTo>
                  <a:pt x="14809" y="5381"/>
                  <a:pt x="14810" y="5381"/>
                  <a:pt x="14810" y="5380"/>
                </a:cubicBezTo>
                <a:lnTo>
                  <a:pt x="14815" y="5375"/>
                </a:lnTo>
                <a:cubicBezTo>
                  <a:pt x="14815" y="5374"/>
                  <a:pt x="14816" y="5372"/>
                  <a:pt x="14816" y="5371"/>
                </a:cubicBezTo>
                <a:lnTo>
                  <a:pt x="14817" y="5362"/>
                </a:lnTo>
                <a:cubicBezTo>
                  <a:pt x="14817" y="5360"/>
                  <a:pt x="14817" y="5358"/>
                  <a:pt x="14817" y="5357"/>
                </a:cubicBezTo>
                <a:lnTo>
                  <a:pt x="14814" y="5352"/>
                </a:lnTo>
                <a:cubicBezTo>
                  <a:pt x="14813" y="5350"/>
                  <a:pt x="14812" y="5349"/>
                  <a:pt x="14810" y="5349"/>
                </a:cubicBezTo>
                <a:lnTo>
                  <a:pt x="14801" y="5349"/>
                </a:lnTo>
                <a:lnTo>
                  <a:pt x="14801" y="5348"/>
                </a:lnTo>
                <a:cubicBezTo>
                  <a:pt x="14801" y="5347"/>
                  <a:pt x="14801" y="5347"/>
                  <a:pt x="14801" y="5346"/>
                </a:cubicBezTo>
                <a:lnTo>
                  <a:pt x="14799" y="5319"/>
                </a:lnTo>
                <a:cubicBezTo>
                  <a:pt x="14799" y="5318"/>
                  <a:pt x="14799" y="5317"/>
                  <a:pt x="14799" y="5316"/>
                </a:cubicBezTo>
                <a:lnTo>
                  <a:pt x="14799" y="5303"/>
                </a:lnTo>
                <a:lnTo>
                  <a:pt x="14812" y="5317"/>
                </a:lnTo>
                <a:lnTo>
                  <a:pt x="14844" y="5370"/>
                </a:lnTo>
                <a:cubicBezTo>
                  <a:pt x="14845" y="5371"/>
                  <a:pt x="14846" y="5372"/>
                  <a:pt x="14846" y="5372"/>
                </a:cubicBezTo>
                <a:lnTo>
                  <a:pt x="14853" y="5375"/>
                </a:lnTo>
                <a:cubicBezTo>
                  <a:pt x="14855" y="5376"/>
                  <a:pt x="14857" y="5376"/>
                  <a:pt x="14858" y="5374"/>
                </a:cubicBezTo>
                <a:lnTo>
                  <a:pt x="14862" y="5369"/>
                </a:lnTo>
                <a:cubicBezTo>
                  <a:pt x="14862" y="5368"/>
                  <a:pt x="14862" y="5368"/>
                  <a:pt x="14862" y="5367"/>
                </a:cubicBezTo>
                <a:lnTo>
                  <a:pt x="14865" y="5360"/>
                </a:lnTo>
                <a:lnTo>
                  <a:pt x="14869" y="5353"/>
                </a:lnTo>
                <a:cubicBezTo>
                  <a:pt x="14870" y="5352"/>
                  <a:pt x="14871" y="5350"/>
                  <a:pt x="14870" y="5349"/>
                </a:cubicBezTo>
                <a:cubicBezTo>
                  <a:pt x="14870" y="5347"/>
                  <a:pt x="14870" y="5345"/>
                  <a:pt x="14869" y="5344"/>
                </a:cubicBezTo>
                <a:lnTo>
                  <a:pt x="14859" y="5336"/>
                </a:lnTo>
                <a:lnTo>
                  <a:pt x="14851" y="5325"/>
                </a:lnTo>
                <a:lnTo>
                  <a:pt x="14848" y="5319"/>
                </a:lnTo>
                <a:lnTo>
                  <a:pt x="14846" y="5311"/>
                </a:lnTo>
                <a:lnTo>
                  <a:pt x="14846" y="5309"/>
                </a:lnTo>
                <a:lnTo>
                  <a:pt x="14848" y="5307"/>
                </a:lnTo>
                <a:cubicBezTo>
                  <a:pt x="14849" y="5307"/>
                  <a:pt x="14849" y="5305"/>
                  <a:pt x="14850" y="5304"/>
                </a:cubicBezTo>
                <a:lnTo>
                  <a:pt x="14851" y="5298"/>
                </a:lnTo>
                <a:lnTo>
                  <a:pt x="14853" y="5286"/>
                </a:lnTo>
                <a:lnTo>
                  <a:pt x="14853" y="5275"/>
                </a:lnTo>
                <a:cubicBezTo>
                  <a:pt x="14853" y="5274"/>
                  <a:pt x="14853" y="5273"/>
                  <a:pt x="14853" y="5273"/>
                </a:cubicBezTo>
                <a:lnTo>
                  <a:pt x="14851" y="5268"/>
                </a:lnTo>
                <a:cubicBezTo>
                  <a:pt x="14850" y="5264"/>
                  <a:pt x="14848" y="5263"/>
                  <a:pt x="14845" y="5264"/>
                </a:cubicBezTo>
                <a:lnTo>
                  <a:pt x="14837" y="5267"/>
                </a:lnTo>
                <a:lnTo>
                  <a:pt x="14835" y="5260"/>
                </a:lnTo>
                <a:lnTo>
                  <a:pt x="14841" y="5241"/>
                </a:lnTo>
                <a:lnTo>
                  <a:pt x="14844" y="5237"/>
                </a:lnTo>
                <a:cubicBezTo>
                  <a:pt x="14845" y="5235"/>
                  <a:pt x="14845" y="5233"/>
                  <a:pt x="14844" y="5231"/>
                </a:cubicBezTo>
                <a:lnTo>
                  <a:pt x="14843" y="5219"/>
                </a:lnTo>
                <a:lnTo>
                  <a:pt x="14841" y="5213"/>
                </a:lnTo>
                <a:lnTo>
                  <a:pt x="14839" y="5209"/>
                </a:lnTo>
                <a:cubicBezTo>
                  <a:pt x="14839" y="5207"/>
                  <a:pt x="14838" y="5206"/>
                  <a:pt x="14837" y="5205"/>
                </a:cubicBezTo>
                <a:lnTo>
                  <a:pt x="14835" y="5205"/>
                </a:lnTo>
                <a:cubicBezTo>
                  <a:pt x="14834" y="5204"/>
                  <a:pt x="14833" y="5204"/>
                  <a:pt x="14832" y="5204"/>
                </a:cubicBezTo>
                <a:lnTo>
                  <a:pt x="14827" y="5205"/>
                </a:lnTo>
                <a:lnTo>
                  <a:pt x="14824" y="5199"/>
                </a:lnTo>
                <a:cubicBezTo>
                  <a:pt x="14824" y="5198"/>
                  <a:pt x="14823" y="5197"/>
                  <a:pt x="14822" y="5197"/>
                </a:cubicBezTo>
                <a:lnTo>
                  <a:pt x="14820" y="5195"/>
                </a:lnTo>
                <a:cubicBezTo>
                  <a:pt x="14819" y="5194"/>
                  <a:pt x="14817" y="5194"/>
                  <a:pt x="14816" y="5194"/>
                </a:cubicBezTo>
                <a:lnTo>
                  <a:pt x="14811" y="5196"/>
                </a:lnTo>
                <a:cubicBezTo>
                  <a:pt x="14811" y="5196"/>
                  <a:pt x="14810" y="5196"/>
                  <a:pt x="14810" y="5197"/>
                </a:cubicBezTo>
                <a:lnTo>
                  <a:pt x="14802" y="5204"/>
                </a:lnTo>
                <a:lnTo>
                  <a:pt x="14802" y="5202"/>
                </a:lnTo>
                <a:lnTo>
                  <a:pt x="14803" y="5197"/>
                </a:lnTo>
                <a:lnTo>
                  <a:pt x="14805" y="5196"/>
                </a:lnTo>
                <a:cubicBezTo>
                  <a:pt x="14806" y="5194"/>
                  <a:pt x="14807" y="5192"/>
                  <a:pt x="14807" y="5190"/>
                </a:cubicBezTo>
                <a:cubicBezTo>
                  <a:pt x="14807" y="5188"/>
                  <a:pt x="14806" y="5185"/>
                  <a:pt x="14804" y="5184"/>
                </a:cubicBezTo>
                <a:lnTo>
                  <a:pt x="14798" y="5180"/>
                </a:lnTo>
                <a:lnTo>
                  <a:pt x="14796" y="5177"/>
                </a:lnTo>
                <a:lnTo>
                  <a:pt x="14795" y="5175"/>
                </a:lnTo>
                <a:lnTo>
                  <a:pt x="14802" y="5168"/>
                </a:lnTo>
                <a:lnTo>
                  <a:pt x="14806" y="5161"/>
                </a:lnTo>
                <a:cubicBezTo>
                  <a:pt x="14807" y="5160"/>
                  <a:pt x="14807" y="5160"/>
                  <a:pt x="14808" y="5158"/>
                </a:cubicBezTo>
                <a:lnTo>
                  <a:pt x="14809" y="5148"/>
                </a:lnTo>
                <a:cubicBezTo>
                  <a:pt x="14809" y="5147"/>
                  <a:pt x="14809" y="5145"/>
                  <a:pt x="14808" y="5144"/>
                </a:cubicBezTo>
                <a:lnTo>
                  <a:pt x="14806" y="5137"/>
                </a:lnTo>
                <a:lnTo>
                  <a:pt x="14794" y="5115"/>
                </a:lnTo>
                <a:lnTo>
                  <a:pt x="14790" y="5109"/>
                </a:lnTo>
                <a:lnTo>
                  <a:pt x="14786" y="5106"/>
                </a:lnTo>
                <a:lnTo>
                  <a:pt x="14780" y="5090"/>
                </a:lnTo>
                <a:cubicBezTo>
                  <a:pt x="14780" y="5089"/>
                  <a:pt x="14779" y="5087"/>
                  <a:pt x="14778" y="5086"/>
                </a:cubicBezTo>
                <a:lnTo>
                  <a:pt x="14770" y="5080"/>
                </a:lnTo>
                <a:lnTo>
                  <a:pt x="14766" y="5062"/>
                </a:lnTo>
                <a:cubicBezTo>
                  <a:pt x="14766" y="5061"/>
                  <a:pt x="14766" y="5061"/>
                  <a:pt x="14765" y="5060"/>
                </a:cubicBezTo>
                <a:lnTo>
                  <a:pt x="14759" y="5052"/>
                </a:lnTo>
                <a:cubicBezTo>
                  <a:pt x="14758" y="5050"/>
                  <a:pt x="14757" y="5050"/>
                  <a:pt x="14755" y="5050"/>
                </a:cubicBezTo>
                <a:lnTo>
                  <a:pt x="14752" y="5043"/>
                </a:lnTo>
                <a:cubicBezTo>
                  <a:pt x="14751" y="5042"/>
                  <a:pt x="14751" y="5042"/>
                  <a:pt x="14751" y="5041"/>
                </a:cubicBezTo>
                <a:lnTo>
                  <a:pt x="14709" y="5003"/>
                </a:lnTo>
                <a:cubicBezTo>
                  <a:pt x="14708" y="5002"/>
                  <a:pt x="14707" y="5002"/>
                  <a:pt x="14706" y="5002"/>
                </a:cubicBezTo>
                <a:lnTo>
                  <a:pt x="14693" y="5001"/>
                </a:lnTo>
                <a:lnTo>
                  <a:pt x="14692" y="5000"/>
                </a:lnTo>
                <a:lnTo>
                  <a:pt x="14684" y="4993"/>
                </a:lnTo>
                <a:cubicBezTo>
                  <a:pt x="14683" y="4993"/>
                  <a:pt x="14683" y="4992"/>
                  <a:pt x="14683" y="4992"/>
                </a:cubicBezTo>
                <a:lnTo>
                  <a:pt x="14666" y="4986"/>
                </a:lnTo>
                <a:lnTo>
                  <a:pt x="14666" y="4984"/>
                </a:lnTo>
                <a:lnTo>
                  <a:pt x="14670" y="4966"/>
                </a:lnTo>
                <a:cubicBezTo>
                  <a:pt x="14671" y="4963"/>
                  <a:pt x="14670" y="4959"/>
                  <a:pt x="14667" y="4958"/>
                </a:cubicBezTo>
                <a:lnTo>
                  <a:pt x="14665" y="4956"/>
                </a:lnTo>
                <a:lnTo>
                  <a:pt x="14657" y="4943"/>
                </a:lnTo>
                <a:lnTo>
                  <a:pt x="14652" y="4938"/>
                </a:lnTo>
                <a:cubicBezTo>
                  <a:pt x="14652" y="4938"/>
                  <a:pt x="14652" y="4938"/>
                  <a:pt x="14651" y="4938"/>
                </a:cubicBezTo>
                <a:lnTo>
                  <a:pt x="14646" y="4936"/>
                </a:lnTo>
                <a:cubicBezTo>
                  <a:pt x="14646" y="4936"/>
                  <a:pt x="14646" y="4935"/>
                  <a:pt x="14645" y="4935"/>
                </a:cubicBezTo>
                <a:lnTo>
                  <a:pt x="14617" y="4934"/>
                </a:lnTo>
                <a:cubicBezTo>
                  <a:pt x="14616" y="4934"/>
                  <a:pt x="14616" y="4934"/>
                  <a:pt x="14615" y="4934"/>
                </a:cubicBezTo>
                <a:lnTo>
                  <a:pt x="14609" y="4936"/>
                </a:lnTo>
                <a:cubicBezTo>
                  <a:pt x="14608" y="4936"/>
                  <a:pt x="14607" y="4937"/>
                  <a:pt x="14606" y="4938"/>
                </a:cubicBezTo>
                <a:lnTo>
                  <a:pt x="14602" y="4944"/>
                </a:lnTo>
                <a:lnTo>
                  <a:pt x="14600" y="4949"/>
                </a:lnTo>
                <a:lnTo>
                  <a:pt x="14599" y="4947"/>
                </a:lnTo>
                <a:lnTo>
                  <a:pt x="14600" y="4942"/>
                </a:lnTo>
                <a:cubicBezTo>
                  <a:pt x="14600" y="4942"/>
                  <a:pt x="14601" y="4941"/>
                  <a:pt x="14601" y="4940"/>
                </a:cubicBezTo>
                <a:lnTo>
                  <a:pt x="14601" y="4934"/>
                </a:lnTo>
                <a:cubicBezTo>
                  <a:pt x="14601" y="4933"/>
                  <a:pt x="14600" y="4932"/>
                  <a:pt x="14600" y="4930"/>
                </a:cubicBezTo>
                <a:lnTo>
                  <a:pt x="14595" y="4924"/>
                </a:lnTo>
                <a:cubicBezTo>
                  <a:pt x="14595" y="4923"/>
                  <a:pt x="14594" y="4923"/>
                  <a:pt x="14593" y="4922"/>
                </a:cubicBezTo>
                <a:lnTo>
                  <a:pt x="14538" y="4892"/>
                </a:lnTo>
                <a:cubicBezTo>
                  <a:pt x="14538" y="4891"/>
                  <a:pt x="14538" y="4890"/>
                  <a:pt x="14538" y="4888"/>
                </a:cubicBezTo>
                <a:lnTo>
                  <a:pt x="14537" y="4883"/>
                </a:lnTo>
                <a:cubicBezTo>
                  <a:pt x="14537" y="4881"/>
                  <a:pt x="14536" y="4880"/>
                  <a:pt x="14535" y="4879"/>
                </a:cubicBezTo>
                <a:lnTo>
                  <a:pt x="14531" y="4875"/>
                </a:lnTo>
                <a:cubicBezTo>
                  <a:pt x="14530" y="4874"/>
                  <a:pt x="14530" y="4874"/>
                  <a:pt x="14530" y="4874"/>
                </a:cubicBezTo>
                <a:lnTo>
                  <a:pt x="14528" y="4873"/>
                </a:lnTo>
                <a:lnTo>
                  <a:pt x="14530" y="4873"/>
                </a:lnTo>
                <a:cubicBezTo>
                  <a:pt x="14532" y="4873"/>
                  <a:pt x="14533" y="4873"/>
                  <a:pt x="14534" y="4872"/>
                </a:cubicBezTo>
                <a:lnTo>
                  <a:pt x="14545" y="4862"/>
                </a:lnTo>
                <a:cubicBezTo>
                  <a:pt x="14547" y="4860"/>
                  <a:pt x="14548" y="4856"/>
                  <a:pt x="14546" y="4853"/>
                </a:cubicBezTo>
                <a:lnTo>
                  <a:pt x="14539" y="4836"/>
                </a:lnTo>
                <a:cubicBezTo>
                  <a:pt x="14538" y="4835"/>
                  <a:pt x="14537" y="4834"/>
                  <a:pt x="14536" y="4833"/>
                </a:cubicBezTo>
                <a:lnTo>
                  <a:pt x="14514" y="4822"/>
                </a:lnTo>
                <a:lnTo>
                  <a:pt x="14511" y="4818"/>
                </a:lnTo>
                <a:lnTo>
                  <a:pt x="14516" y="4813"/>
                </a:lnTo>
                <a:lnTo>
                  <a:pt x="14544" y="4818"/>
                </a:lnTo>
                <a:cubicBezTo>
                  <a:pt x="14545" y="4818"/>
                  <a:pt x="14546" y="4818"/>
                  <a:pt x="14547" y="4817"/>
                </a:cubicBezTo>
                <a:lnTo>
                  <a:pt x="14560" y="4807"/>
                </a:lnTo>
                <a:cubicBezTo>
                  <a:pt x="14561" y="4806"/>
                  <a:pt x="14562" y="4805"/>
                  <a:pt x="14562" y="4803"/>
                </a:cubicBezTo>
                <a:cubicBezTo>
                  <a:pt x="14562" y="4802"/>
                  <a:pt x="14562" y="4799"/>
                  <a:pt x="14561" y="4798"/>
                </a:cubicBezTo>
                <a:lnTo>
                  <a:pt x="14554" y="4784"/>
                </a:lnTo>
                <a:cubicBezTo>
                  <a:pt x="14553" y="4783"/>
                  <a:pt x="14552" y="4782"/>
                  <a:pt x="14551" y="4781"/>
                </a:cubicBezTo>
                <a:lnTo>
                  <a:pt x="14531" y="4775"/>
                </a:lnTo>
                <a:lnTo>
                  <a:pt x="14530" y="4774"/>
                </a:lnTo>
                <a:lnTo>
                  <a:pt x="14531" y="4773"/>
                </a:lnTo>
                <a:cubicBezTo>
                  <a:pt x="14532" y="4773"/>
                  <a:pt x="14534" y="4773"/>
                  <a:pt x="14535" y="4771"/>
                </a:cubicBezTo>
                <a:lnTo>
                  <a:pt x="14536" y="4766"/>
                </a:lnTo>
                <a:cubicBezTo>
                  <a:pt x="14537" y="4765"/>
                  <a:pt x="14537" y="4764"/>
                  <a:pt x="14537" y="4762"/>
                </a:cubicBezTo>
                <a:lnTo>
                  <a:pt x="14534" y="4748"/>
                </a:lnTo>
                <a:cubicBezTo>
                  <a:pt x="14534" y="4747"/>
                  <a:pt x="14534" y="4747"/>
                  <a:pt x="14534" y="4746"/>
                </a:cubicBezTo>
                <a:lnTo>
                  <a:pt x="14528" y="4737"/>
                </a:lnTo>
                <a:cubicBezTo>
                  <a:pt x="14526" y="4734"/>
                  <a:pt x="14524" y="4734"/>
                  <a:pt x="14521" y="4736"/>
                </a:cubicBezTo>
                <a:lnTo>
                  <a:pt x="14516" y="4740"/>
                </a:lnTo>
                <a:cubicBezTo>
                  <a:pt x="14515" y="4741"/>
                  <a:pt x="14514" y="4742"/>
                  <a:pt x="14514" y="4743"/>
                </a:cubicBezTo>
                <a:lnTo>
                  <a:pt x="14504" y="4761"/>
                </a:lnTo>
                <a:lnTo>
                  <a:pt x="14500" y="4764"/>
                </a:lnTo>
                <a:lnTo>
                  <a:pt x="14464" y="4752"/>
                </a:lnTo>
                <a:lnTo>
                  <a:pt x="14459" y="4748"/>
                </a:lnTo>
                <a:lnTo>
                  <a:pt x="14455" y="4741"/>
                </a:lnTo>
                <a:lnTo>
                  <a:pt x="14454" y="4731"/>
                </a:lnTo>
                <a:cubicBezTo>
                  <a:pt x="14454" y="4730"/>
                  <a:pt x="14454" y="4730"/>
                  <a:pt x="14454" y="4729"/>
                </a:cubicBezTo>
                <a:lnTo>
                  <a:pt x="14452" y="4725"/>
                </a:lnTo>
                <a:cubicBezTo>
                  <a:pt x="14452" y="4724"/>
                  <a:pt x="14452" y="4724"/>
                  <a:pt x="14452" y="4723"/>
                </a:cubicBezTo>
                <a:lnTo>
                  <a:pt x="14449" y="4720"/>
                </a:lnTo>
                <a:cubicBezTo>
                  <a:pt x="14449" y="4719"/>
                  <a:pt x="14448" y="4719"/>
                  <a:pt x="14448" y="4719"/>
                </a:cubicBezTo>
                <a:lnTo>
                  <a:pt x="14433" y="4710"/>
                </a:lnTo>
                <a:cubicBezTo>
                  <a:pt x="14432" y="4710"/>
                  <a:pt x="14432" y="4710"/>
                  <a:pt x="14431" y="4710"/>
                </a:cubicBezTo>
                <a:lnTo>
                  <a:pt x="14425" y="4709"/>
                </a:lnTo>
                <a:cubicBezTo>
                  <a:pt x="14424" y="4709"/>
                  <a:pt x="14424" y="4709"/>
                  <a:pt x="14423" y="4709"/>
                </a:cubicBezTo>
                <a:lnTo>
                  <a:pt x="14417" y="4712"/>
                </a:lnTo>
                <a:cubicBezTo>
                  <a:pt x="14416" y="4712"/>
                  <a:pt x="14416" y="4712"/>
                  <a:pt x="14416" y="4713"/>
                </a:cubicBezTo>
                <a:lnTo>
                  <a:pt x="14398" y="4729"/>
                </a:lnTo>
                <a:lnTo>
                  <a:pt x="14386" y="4731"/>
                </a:lnTo>
                <a:lnTo>
                  <a:pt x="14374" y="4727"/>
                </a:lnTo>
                <a:lnTo>
                  <a:pt x="14366" y="4719"/>
                </a:lnTo>
                <a:lnTo>
                  <a:pt x="14369" y="4716"/>
                </a:lnTo>
                <a:lnTo>
                  <a:pt x="14382" y="4713"/>
                </a:lnTo>
                <a:cubicBezTo>
                  <a:pt x="14382" y="4713"/>
                  <a:pt x="14383" y="4712"/>
                  <a:pt x="14383" y="4712"/>
                </a:cubicBezTo>
                <a:lnTo>
                  <a:pt x="14393" y="4705"/>
                </a:lnTo>
                <a:lnTo>
                  <a:pt x="14402" y="4709"/>
                </a:lnTo>
                <a:cubicBezTo>
                  <a:pt x="14403" y="4709"/>
                  <a:pt x="14404" y="4709"/>
                  <a:pt x="14405" y="4709"/>
                </a:cubicBezTo>
                <a:lnTo>
                  <a:pt x="14417" y="4704"/>
                </a:lnTo>
                <a:lnTo>
                  <a:pt x="14421" y="4704"/>
                </a:lnTo>
                <a:cubicBezTo>
                  <a:pt x="14423" y="4704"/>
                  <a:pt x="14426" y="4701"/>
                  <a:pt x="14426" y="4697"/>
                </a:cubicBezTo>
                <a:cubicBezTo>
                  <a:pt x="14426" y="4696"/>
                  <a:pt x="14425" y="4694"/>
                  <a:pt x="14424" y="4693"/>
                </a:cubicBezTo>
                <a:lnTo>
                  <a:pt x="14423" y="4688"/>
                </a:lnTo>
                <a:lnTo>
                  <a:pt x="14422" y="4687"/>
                </a:lnTo>
                <a:lnTo>
                  <a:pt x="14496" y="4731"/>
                </a:lnTo>
                <a:cubicBezTo>
                  <a:pt x="14498" y="4732"/>
                  <a:pt x="14500" y="4731"/>
                  <a:pt x="14502" y="4730"/>
                </a:cubicBezTo>
                <a:lnTo>
                  <a:pt x="14511" y="4719"/>
                </a:lnTo>
                <a:cubicBezTo>
                  <a:pt x="14512" y="4718"/>
                  <a:pt x="14513" y="4716"/>
                  <a:pt x="14513" y="4714"/>
                </a:cubicBezTo>
                <a:cubicBezTo>
                  <a:pt x="14513" y="4713"/>
                  <a:pt x="14512" y="4711"/>
                  <a:pt x="14511" y="4709"/>
                </a:cubicBezTo>
                <a:lnTo>
                  <a:pt x="14508" y="4705"/>
                </a:lnTo>
                <a:cubicBezTo>
                  <a:pt x="14508" y="4705"/>
                  <a:pt x="14507" y="4704"/>
                  <a:pt x="14507" y="4704"/>
                </a:cubicBezTo>
                <a:lnTo>
                  <a:pt x="14497" y="4697"/>
                </a:lnTo>
                <a:lnTo>
                  <a:pt x="14495" y="4695"/>
                </a:lnTo>
                <a:lnTo>
                  <a:pt x="14491" y="4680"/>
                </a:lnTo>
                <a:lnTo>
                  <a:pt x="14483" y="4666"/>
                </a:lnTo>
                <a:cubicBezTo>
                  <a:pt x="14483" y="4665"/>
                  <a:pt x="14482" y="4664"/>
                  <a:pt x="14481" y="4663"/>
                </a:cubicBezTo>
                <a:lnTo>
                  <a:pt x="14445" y="4644"/>
                </a:lnTo>
                <a:lnTo>
                  <a:pt x="14452" y="4646"/>
                </a:lnTo>
                <a:cubicBezTo>
                  <a:pt x="14455" y="4646"/>
                  <a:pt x="14458" y="4643"/>
                  <a:pt x="14458" y="4640"/>
                </a:cubicBezTo>
                <a:lnTo>
                  <a:pt x="14460" y="4627"/>
                </a:lnTo>
                <a:cubicBezTo>
                  <a:pt x="14460" y="4625"/>
                  <a:pt x="14459" y="4623"/>
                  <a:pt x="14459" y="4622"/>
                </a:cubicBezTo>
                <a:lnTo>
                  <a:pt x="14455" y="4615"/>
                </a:lnTo>
                <a:cubicBezTo>
                  <a:pt x="14455" y="4614"/>
                  <a:pt x="14454" y="4614"/>
                  <a:pt x="14454" y="4613"/>
                </a:cubicBezTo>
                <a:lnTo>
                  <a:pt x="14422" y="4583"/>
                </a:lnTo>
                <a:cubicBezTo>
                  <a:pt x="14422" y="4582"/>
                  <a:pt x="14420" y="4582"/>
                  <a:pt x="14419" y="4582"/>
                </a:cubicBezTo>
                <a:lnTo>
                  <a:pt x="14369" y="4583"/>
                </a:lnTo>
                <a:lnTo>
                  <a:pt x="14339" y="4560"/>
                </a:lnTo>
                <a:lnTo>
                  <a:pt x="14353" y="4559"/>
                </a:lnTo>
                <a:cubicBezTo>
                  <a:pt x="14354" y="4559"/>
                  <a:pt x="14356" y="4559"/>
                  <a:pt x="14356" y="4558"/>
                </a:cubicBezTo>
                <a:lnTo>
                  <a:pt x="14361" y="4553"/>
                </a:lnTo>
                <a:cubicBezTo>
                  <a:pt x="14362" y="4552"/>
                  <a:pt x="14363" y="4549"/>
                  <a:pt x="14362" y="4547"/>
                </a:cubicBezTo>
                <a:lnTo>
                  <a:pt x="14357" y="4524"/>
                </a:lnTo>
                <a:lnTo>
                  <a:pt x="14355" y="4519"/>
                </a:lnTo>
                <a:cubicBezTo>
                  <a:pt x="14355" y="4518"/>
                  <a:pt x="14354" y="4517"/>
                  <a:pt x="14354" y="4516"/>
                </a:cubicBezTo>
                <a:lnTo>
                  <a:pt x="14350" y="4512"/>
                </a:lnTo>
                <a:cubicBezTo>
                  <a:pt x="14349" y="4511"/>
                  <a:pt x="14348" y="4511"/>
                  <a:pt x="14348" y="4510"/>
                </a:cubicBezTo>
                <a:lnTo>
                  <a:pt x="14303" y="4499"/>
                </a:lnTo>
                <a:lnTo>
                  <a:pt x="14296" y="4492"/>
                </a:lnTo>
                <a:lnTo>
                  <a:pt x="14297" y="4481"/>
                </a:lnTo>
                <a:cubicBezTo>
                  <a:pt x="14298" y="4479"/>
                  <a:pt x="14298" y="4477"/>
                  <a:pt x="14297" y="4476"/>
                </a:cubicBezTo>
                <a:lnTo>
                  <a:pt x="14291" y="4464"/>
                </a:lnTo>
                <a:cubicBezTo>
                  <a:pt x="14291" y="4464"/>
                  <a:pt x="14290" y="4463"/>
                  <a:pt x="14290" y="4463"/>
                </a:cubicBezTo>
                <a:lnTo>
                  <a:pt x="14275" y="4451"/>
                </a:lnTo>
                <a:lnTo>
                  <a:pt x="14264" y="4431"/>
                </a:lnTo>
                <a:cubicBezTo>
                  <a:pt x="14264" y="4430"/>
                  <a:pt x="14263" y="4429"/>
                  <a:pt x="14262" y="4429"/>
                </a:cubicBezTo>
                <a:lnTo>
                  <a:pt x="14258" y="4426"/>
                </a:lnTo>
                <a:cubicBezTo>
                  <a:pt x="14257" y="4426"/>
                  <a:pt x="14256" y="4426"/>
                  <a:pt x="14256" y="4426"/>
                </a:cubicBezTo>
                <a:lnTo>
                  <a:pt x="14242" y="4426"/>
                </a:lnTo>
                <a:cubicBezTo>
                  <a:pt x="14243" y="4426"/>
                  <a:pt x="14243" y="4425"/>
                  <a:pt x="14244" y="4425"/>
                </a:cubicBezTo>
                <a:lnTo>
                  <a:pt x="14247" y="4417"/>
                </a:lnTo>
                <a:cubicBezTo>
                  <a:pt x="14248" y="4415"/>
                  <a:pt x="14249" y="4414"/>
                  <a:pt x="14249" y="4413"/>
                </a:cubicBezTo>
                <a:lnTo>
                  <a:pt x="14248" y="4403"/>
                </a:lnTo>
                <a:lnTo>
                  <a:pt x="14251" y="4399"/>
                </a:lnTo>
                <a:cubicBezTo>
                  <a:pt x="14253" y="4397"/>
                  <a:pt x="14253" y="4393"/>
                  <a:pt x="14252" y="4390"/>
                </a:cubicBezTo>
                <a:lnTo>
                  <a:pt x="14251" y="4387"/>
                </a:lnTo>
                <a:cubicBezTo>
                  <a:pt x="14252" y="4387"/>
                  <a:pt x="14253" y="4388"/>
                  <a:pt x="14254" y="4387"/>
                </a:cubicBezTo>
                <a:lnTo>
                  <a:pt x="14260" y="4380"/>
                </a:lnTo>
                <a:cubicBezTo>
                  <a:pt x="14261" y="4379"/>
                  <a:pt x="14262" y="4378"/>
                  <a:pt x="14262" y="4377"/>
                </a:cubicBezTo>
                <a:lnTo>
                  <a:pt x="14266" y="4360"/>
                </a:lnTo>
                <a:lnTo>
                  <a:pt x="14268" y="4349"/>
                </a:lnTo>
                <a:cubicBezTo>
                  <a:pt x="14268" y="4349"/>
                  <a:pt x="14268" y="4348"/>
                  <a:pt x="14268" y="4347"/>
                </a:cubicBezTo>
                <a:lnTo>
                  <a:pt x="14266" y="4337"/>
                </a:lnTo>
                <a:lnTo>
                  <a:pt x="14261" y="4324"/>
                </a:lnTo>
                <a:lnTo>
                  <a:pt x="14254" y="4311"/>
                </a:lnTo>
                <a:cubicBezTo>
                  <a:pt x="14253" y="4311"/>
                  <a:pt x="14253" y="4310"/>
                  <a:pt x="14252" y="4310"/>
                </a:cubicBezTo>
                <a:lnTo>
                  <a:pt x="14231" y="4290"/>
                </a:lnTo>
                <a:cubicBezTo>
                  <a:pt x="14231" y="4290"/>
                  <a:pt x="14230" y="4289"/>
                  <a:pt x="14230" y="4289"/>
                </a:cubicBezTo>
                <a:lnTo>
                  <a:pt x="14221" y="4286"/>
                </a:lnTo>
                <a:cubicBezTo>
                  <a:pt x="14221" y="4286"/>
                  <a:pt x="14221" y="4286"/>
                  <a:pt x="14220" y="4286"/>
                </a:cubicBezTo>
                <a:lnTo>
                  <a:pt x="14218" y="4286"/>
                </a:lnTo>
                <a:cubicBezTo>
                  <a:pt x="14218" y="4285"/>
                  <a:pt x="14219" y="4284"/>
                  <a:pt x="14219" y="4282"/>
                </a:cubicBezTo>
                <a:cubicBezTo>
                  <a:pt x="14219" y="4281"/>
                  <a:pt x="14218" y="4279"/>
                  <a:pt x="14218" y="4278"/>
                </a:cubicBezTo>
                <a:lnTo>
                  <a:pt x="14215" y="4269"/>
                </a:lnTo>
                <a:cubicBezTo>
                  <a:pt x="14215" y="4267"/>
                  <a:pt x="14214" y="4267"/>
                  <a:pt x="14213" y="4266"/>
                </a:cubicBezTo>
                <a:lnTo>
                  <a:pt x="14204" y="4256"/>
                </a:lnTo>
                <a:lnTo>
                  <a:pt x="14193" y="4235"/>
                </a:lnTo>
                <a:cubicBezTo>
                  <a:pt x="14193" y="4234"/>
                  <a:pt x="14193" y="4233"/>
                  <a:pt x="14192" y="4233"/>
                </a:cubicBezTo>
                <a:lnTo>
                  <a:pt x="14188" y="4228"/>
                </a:lnTo>
                <a:cubicBezTo>
                  <a:pt x="14188" y="4228"/>
                  <a:pt x="14188" y="4227"/>
                  <a:pt x="14188" y="4227"/>
                </a:cubicBezTo>
                <a:lnTo>
                  <a:pt x="14193" y="4226"/>
                </a:lnTo>
                <a:cubicBezTo>
                  <a:pt x="14193" y="4225"/>
                  <a:pt x="14194" y="4225"/>
                  <a:pt x="14194" y="4225"/>
                </a:cubicBezTo>
                <a:lnTo>
                  <a:pt x="14200" y="4218"/>
                </a:lnTo>
                <a:lnTo>
                  <a:pt x="14206" y="4216"/>
                </a:lnTo>
                <a:lnTo>
                  <a:pt x="14218" y="4216"/>
                </a:lnTo>
                <a:lnTo>
                  <a:pt x="14228" y="4231"/>
                </a:lnTo>
                <a:cubicBezTo>
                  <a:pt x="14229" y="4231"/>
                  <a:pt x="14229" y="4232"/>
                  <a:pt x="14230" y="4232"/>
                </a:cubicBezTo>
                <a:lnTo>
                  <a:pt x="14235" y="4235"/>
                </a:lnTo>
                <a:cubicBezTo>
                  <a:pt x="14236" y="4236"/>
                  <a:pt x="14236" y="4236"/>
                  <a:pt x="14237" y="4236"/>
                </a:cubicBezTo>
                <a:lnTo>
                  <a:pt x="14281" y="4238"/>
                </a:lnTo>
                <a:lnTo>
                  <a:pt x="14306" y="4264"/>
                </a:lnTo>
                <a:lnTo>
                  <a:pt x="14315" y="4269"/>
                </a:lnTo>
                <a:cubicBezTo>
                  <a:pt x="14315" y="4270"/>
                  <a:pt x="14315" y="4270"/>
                  <a:pt x="14316" y="4270"/>
                </a:cubicBezTo>
                <a:lnTo>
                  <a:pt x="14325" y="4272"/>
                </a:lnTo>
                <a:cubicBezTo>
                  <a:pt x="14325" y="4272"/>
                  <a:pt x="14326" y="4272"/>
                  <a:pt x="14327" y="4272"/>
                </a:cubicBezTo>
                <a:lnTo>
                  <a:pt x="14355" y="4265"/>
                </a:lnTo>
                <a:lnTo>
                  <a:pt x="14357" y="4266"/>
                </a:lnTo>
                <a:lnTo>
                  <a:pt x="14355" y="4269"/>
                </a:lnTo>
                <a:lnTo>
                  <a:pt x="14336" y="4273"/>
                </a:lnTo>
                <a:cubicBezTo>
                  <a:pt x="14335" y="4273"/>
                  <a:pt x="14335" y="4274"/>
                  <a:pt x="14334" y="4274"/>
                </a:cubicBezTo>
                <a:lnTo>
                  <a:pt x="14325" y="4283"/>
                </a:lnTo>
                <a:cubicBezTo>
                  <a:pt x="14324" y="4284"/>
                  <a:pt x="14324" y="4284"/>
                  <a:pt x="14323" y="4286"/>
                </a:cubicBezTo>
                <a:lnTo>
                  <a:pt x="14320" y="4298"/>
                </a:lnTo>
                <a:cubicBezTo>
                  <a:pt x="14319" y="4298"/>
                  <a:pt x="14319" y="4299"/>
                  <a:pt x="14319" y="4299"/>
                </a:cubicBezTo>
                <a:lnTo>
                  <a:pt x="14318" y="4315"/>
                </a:lnTo>
                <a:lnTo>
                  <a:pt x="14320" y="4333"/>
                </a:lnTo>
                <a:lnTo>
                  <a:pt x="14325" y="4350"/>
                </a:lnTo>
                <a:lnTo>
                  <a:pt x="14330" y="4363"/>
                </a:lnTo>
                <a:lnTo>
                  <a:pt x="14395" y="4459"/>
                </a:lnTo>
                <a:lnTo>
                  <a:pt x="14491" y="4563"/>
                </a:lnTo>
                <a:cubicBezTo>
                  <a:pt x="14491" y="4563"/>
                  <a:pt x="14492" y="4564"/>
                  <a:pt x="14492" y="4564"/>
                </a:cubicBezTo>
                <a:lnTo>
                  <a:pt x="14501" y="4569"/>
                </a:lnTo>
                <a:cubicBezTo>
                  <a:pt x="14502" y="4569"/>
                  <a:pt x="14503" y="4570"/>
                  <a:pt x="14504" y="4570"/>
                </a:cubicBezTo>
                <a:lnTo>
                  <a:pt x="14514" y="4566"/>
                </a:lnTo>
                <a:cubicBezTo>
                  <a:pt x="14515" y="4566"/>
                  <a:pt x="14517" y="4565"/>
                  <a:pt x="14518" y="4563"/>
                </a:cubicBezTo>
                <a:cubicBezTo>
                  <a:pt x="14518" y="4561"/>
                  <a:pt x="14518" y="4558"/>
                  <a:pt x="14518" y="4557"/>
                </a:cubicBezTo>
                <a:lnTo>
                  <a:pt x="14516" y="4555"/>
                </a:lnTo>
                <a:cubicBezTo>
                  <a:pt x="14518" y="4555"/>
                  <a:pt x="14519" y="4555"/>
                  <a:pt x="14520" y="4554"/>
                </a:cubicBezTo>
                <a:cubicBezTo>
                  <a:pt x="14521" y="4553"/>
                  <a:pt x="14521" y="4550"/>
                  <a:pt x="14521" y="4548"/>
                </a:cubicBezTo>
                <a:lnTo>
                  <a:pt x="14521" y="4544"/>
                </a:lnTo>
                <a:lnTo>
                  <a:pt x="14527" y="4549"/>
                </a:lnTo>
                <a:cubicBezTo>
                  <a:pt x="14528" y="4550"/>
                  <a:pt x="14529" y="4550"/>
                  <a:pt x="14530" y="4550"/>
                </a:cubicBezTo>
                <a:cubicBezTo>
                  <a:pt x="14533" y="4550"/>
                  <a:pt x="14535" y="4547"/>
                  <a:pt x="14535" y="4544"/>
                </a:cubicBezTo>
                <a:cubicBezTo>
                  <a:pt x="14535" y="4541"/>
                  <a:pt x="14534" y="4539"/>
                  <a:pt x="14533" y="4538"/>
                </a:cubicBezTo>
                <a:lnTo>
                  <a:pt x="14516" y="4514"/>
                </a:lnTo>
                <a:lnTo>
                  <a:pt x="14511" y="4503"/>
                </a:lnTo>
                <a:lnTo>
                  <a:pt x="14521" y="4515"/>
                </a:lnTo>
                <a:cubicBezTo>
                  <a:pt x="14522" y="4516"/>
                  <a:pt x="14523" y="4517"/>
                  <a:pt x="14525" y="4517"/>
                </a:cubicBezTo>
                <a:cubicBezTo>
                  <a:pt x="14525" y="4517"/>
                  <a:pt x="14525" y="4517"/>
                  <a:pt x="14525" y="4517"/>
                </a:cubicBezTo>
                <a:cubicBezTo>
                  <a:pt x="14528" y="4517"/>
                  <a:pt x="14530" y="4514"/>
                  <a:pt x="14530" y="4510"/>
                </a:cubicBezTo>
                <a:cubicBezTo>
                  <a:pt x="14530" y="4509"/>
                  <a:pt x="14530" y="4507"/>
                  <a:pt x="14529" y="4506"/>
                </a:cubicBezTo>
                <a:lnTo>
                  <a:pt x="14528" y="4503"/>
                </a:lnTo>
                <a:lnTo>
                  <a:pt x="14530" y="4506"/>
                </a:lnTo>
                <a:cubicBezTo>
                  <a:pt x="14532" y="4508"/>
                  <a:pt x="14534" y="4508"/>
                  <a:pt x="14536" y="4507"/>
                </a:cubicBezTo>
                <a:lnTo>
                  <a:pt x="14540" y="4505"/>
                </a:lnTo>
                <a:lnTo>
                  <a:pt x="14547" y="4519"/>
                </a:lnTo>
                <a:lnTo>
                  <a:pt x="14560" y="4533"/>
                </a:lnTo>
                <a:lnTo>
                  <a:pt x="14565" y="4544"/>
                </a:lnTo>
                <a:lnTo>
                  <a:pt x="14572" y="4576"/>
                </a:lnTo>
                <a:lnTo>
                  <a:pt x="14577" y="4589"/>
                </a:lnTo>
                <a:cubicBezTo>
                  <a:pt x="14577" y="4591"/>
                  <a:pt x="14579" y="4592"/>
                  <a:pt x="14580" y="4592"/>
                </a:cubicBezTo>
                <a:lnTo>
                  <a:pt x="14587" y="4594"/>
                </a:lnTo>
                <a:cubicBezTo>
                  <a:pt x="14590" y="4594"/>
                  <a:pt x="14591" y="4593"/>
                  <a:pt x="14593" y="4591"/>
                </a:cubicBezTo>
                <a:lnTo>
                  <a:pt x="14595" y="4585"/>
                </a:lnTo>
                <a:cubicBezTo>
                  <a:pt x="14595" y="4584"/>
                  <a:pt x="14596" y="4584"/>
                  <a:pt x="14596" y="4583"/>
                </a:cubicBezTo>
                <a:lnTo>
                  <a:pt x="14599" y="4591"/>
                </a:lnTo>
                <a:lnTo>
                  <a:pt x="14601" y="4595"/>
                </a:lnTo>
                <a:cubicBezTo>
                  <a:pt x="14602" y="4596"/>
                  <a:pt x="14603" y="4597"/>
                  <a:pt x="14603" y="4598"/>
                </a:cubicBezTo>
                <a:lnTo>
                  <a:pt x="14608" y="4600"/>
                </a:lnTo>
                <a:cubicBezTo>
                  <a:pt x="14609" y="4601"/>
                  <a:pt x="14609" y="4601"/>
                  <a:pt x="14610" y="4601"/>
                </a:cubicBezTo>
                <a:lnTo>
                  <a:pt x="14626" y="4599"/>
                </a:lnTo>
                <a:cubicBezTo>
                  <a:pt x="14628" y="4599"/>
                  <a:pt x="14629" y="4598"/>
                  <a:pt x="14630" y="4597"/>
                </a:cubicBezTo>
                <a:lnTo>
                  <a:pt x="14631" y="4595"/>
                </a:lnTo>
                <a:cubicBezTo>
                  <a:pt x="14631" y="4595"/>
                  <a:pt x="14632" y="4594"/>
                  <a:pt x="14632" y="4594"/>
                </a:cubicBezTo>
                <a:cubicBezTo>
                  <a:pt x="14632" y="4594"/>
                  <a:pt x="14632" y="4594"/>
                  <a:pt x="14633" y="4594"/>
                </a:cubicBezTo>
                <a:lnTo>
                  <a:pt x="14634" y="4594"/>
                </a:lnTo>
                <a:cubicBezTo>
                  <a:pt x="14635" y="4594"/>
                  <a:pt x="14637" y="4594"/>
                  <a:pt x="14638" y="4593"/>
                </a:cubicBezTo>
                <a:lnTo>
                  <a:pt x="14645" y="4585"/>
                </a:lnTo>
                <a:lnTo>
                  <a:pt x="14650" y="4575"/>
                </a:lnTo>
                <a:lnTo>
                  <a:pt x="14655" y="4562"/>
                </a:lnTo>
                <a:lnTo>
                  <a:pt x="14659" y="4550"/>
                </a:lnTo>
                <a:lnTo>
                  <a:pt x="14659" y="4553"/>
                </a:lnTo>
                <a:lnTo>
                  <a:pt x="14657" y="4568"/>
                </a:lnTo>
                <a:lnTo>
                  <a:pt x="14652" y="4581"/>
                </a:lnTo>
                <a:lnTo>
                  <a:pt x="14642" y="4601"/>
                </a:lnTo>
                <a:cubicBezTo>
                  <a:pt x="14641" y="4603"/>
                  <a:pt x="14641" y="4605"/>
                  <a:pt x="14641" y="4607"/>
                </a:cubicBezTo>
                <a:cubicBezTo>
                  <a:pt x="14642" y="4609"/>
                  <a:pt x="14643" y="4610"/>
                  <a:pt x="14645" y="4611"/>
                </a:cubicBezTo>
                <a:lnTo>
                  <a:pt x="14651" y="4613"/>
                </a:lnTo>
                <a:cubicBezTo>
                  <a:pt x="14651" y="4613"/>
                  <a:pt x="14652" y="4614"/>
                  <a:pt x="14652" y="4614"/>
                </a:cubicBezTo>
                <a:lnTo>
                  <a:pt x="14655" y="4614"/>
                </a:lnTo>
                <a:cubicBezTo>
                  <a:pt x="14656" y="4614"/>
                  <a:pt x="14657" y="4614"/>
                  <a:pt x="14658" y="4614"/>
                </a:cubicBezTo>
                <a:lnTo>
                  <a:pt x="14661" y="4612"/>
                </a:lnTo>
                <a:cubicBezTo>
                  <a:pt x="14662" y="4611"/>
                  <a:pt x="14662" y="4611"/>
                  <a:pt x="14663" y="4610"/>
                </a:cubicBezTo>
                <a:lnTo>
                  <a:pt x="14667" y="4603"/>
                </a:lnTo>
                <a:lnTo>
                  <a:pt x="14669" y="4607"/>
                </a:lnTo>
                <a:cubicBezTo>
                  <a:pt x="14670" y="4608"/>
                  <a:pt x="14671" y="4608"/>
                  <a:pt x="14671" y="4608"/>
                </a:cubicBezTo>
                <a:lnTo>
                  <a:pt x="14674" y="4610"/>
                </a:lnTo>
                <a:cubicBezTo>
                  <a:pt x="14675" y="4610"/>
                  <a:pt x="14675" y="4611"/>
                  <a:pt x="14676" y="4611"/>
                </a:cubicBezTo>
                <a:lnTo>
                  <a:pt x="14693" y="4611"/>
                </a:lnTo>
                <a:lnTo>
                  <a:pt x="14718" y="4622"/>
                </a:lnTo>
                <a:lnTo>
                  <a:pt x="14709" y="4634"/>
                </a:lnTo>
                <a:cubicBezTo>
                  <a:pt x="14707" y="4636"/>
                  <a:pt x="14707" y="4639"/>
                  <a:pt x="14707" y="4641"/>
                </a:cubicBezTo>
                <a:lnTo>
                  <a:pt x="14711" y="4655"/>
                </a:lnTo>
                <a:cubicBezTo>
                  <a:pt x="14711" y="4656"/>
                  <a:pt x="14710" y="4656"/>
                  <a:pt x="14711" y="4657"/>
                </a:cubicBezTo>
                <a:lnTo>
                  <a:pt x="14718" y="4671"/>
                </a:lnTo>
                <a:lnTo>
                  <a:pt x="14727" y="4707"/>
                </a:lnTo>
                <a:cubicBezTo>
                  <a:pt x="14727" y="4709"/>
                  <a:pt x="14728" y="4710"/>
                  <a:pt x="14730" y="4710"/>
                </a:cubicBezTo>
                <a:lnTo>
                  <a:pt x="14741" y="4718"/>
                </a:lnTo>
                <a:cubicBezTo>
                  <a:pt x="14742" y="4719"/>
                  <a:pt x="14743" y="4719"/>
                  <a:pt x="14744" y="4719"/>
                </a:cubicBezTo>
                <a:lnTo>
                  <a:pt x="14756" y="4718"/>
                </a:lnTo>
                <a:cubicBezTo>
                  <a:pt x="14757" y="4718"/>
                  <a:pt x="14757" y="4719"/>
                  <a:pt x="14758" y="4718"/>
                </a:cubicBezTo>
                <a:lnTo>
                  <a:pt x="14766" y="4714"/>
                </a:lnTo>
                <a:cubicBezTo>
                  <a:pt x="14766" y="4714"/>
                  <a:pt x="14767" y="4715"/>
                  <a:pt x="14767" y="4714"/>
                </a:cubicBezTo>
                <a:lnTo>
                  <a:pt x="14789" y="4696"/>
                </a:lnTo>
                <a:lnTo>
                  <a:pt x="14807" y="4672"/>
                </a:lnTo>
                <a:lnTo>
                  <a:pt x="14824" y="4659"/>
                </a:lnTo>
                <a:lnTo>
                  <a:pt x="14842" y="4668"/>
                </a:lnTo>
                <a:lnTo>
                  <a:pt x="14916" y="4763"/>
                </a:lnTo>
                <a:lnTo>
                  <a:pt x="14926" y="4773"/>
                </a:lnTo>
                <a:cubicBezTo>
                  <a:pt x="14927" y="4773"/>
                  <a:pt x="14927" y="4773"/>
                  <a:pt x="14928" y="4773"/>
                </a:cubicBezTo>
                <a:lnTo>
                  <a:pt x="14949" y="4782"/>
                </a:lnTo>
                <a:lnTo>
                  <a:pt x="14964" y="4811"/>
                </a:lnTo>
                <a:cubicBezTo>
                  <a:pt x="14964" y="4812"/>
                  <a:pt x="14965" y="4813"/>
                  <a:pt x="14966" y="4814"/>
                </a:cubicBezTo>
                <a:lnTo>
                  <a:pt x="15010" y="4838"/>
                </a:lnTo>
                <a:cubicBezTo>
                  <a:pt x="15011" y="4838"/>
                  <a:pt x="15012" y="4839"/>
                  <a:pt x="15013" y="4839"/>
                </a:cubicBezTo>
                <a:lnTo>
                  <a:pt x="15039" y="4839"/>
                </a:lnTo>
                <a:lnTo>
                  <a:pt x="15063" y="4858"/>
                </a:lnTo>
                <a:cubicBezTo>
                  <a:pt x="15063" y="4859"/>
                  <a:pt x="15064" y="4859"/>
                  <a:pt x="15065" y="4859"/>
                </a:cubicBezTo>
                <a:lnTo>
                  <a:pt x="15190" y="4892"/>
                </a:lnTo>
                <a:lnTo>
                  <a:pt x="15222" y="4912"/>
                </a:lnTo>
                <a:cubicBezTo>
                  <a:pt x="15223" y="4912"/>
                  <a:pt x="15224" y="4913"/>
                  <a:pt x="15225" y="4913"/>
                </a:cubicBezTo>
                <a:lnTo>
                  <a:pt x="15253" y="4908"/>
                </a:lnTo>
                <a:lnTo>
                  <a:pt x="15280" y="4917"/>
                </a:lnTo>
                <a:cubicBezTo>
                  <a:pt x="15280" y="4918"/>
                  <a:pt x="15281" y="4918"/>
                  <a:pt x="15282" y="4917"/>
                </a:cubicBezTo>
                <a:lnTo>
                  <a:pt x="15310" y="4912"/>
                </a:lnTo>
                <a:lnTo>
                  <a:pt x="15329" y="4921"/>
                </a:lnTo>
                <a:cubicBezTo>
                  <a:pt x="15329" y="4921"/>
                  <a:pt x="15330" y="4922"/>
                  <a:pt x="15331" y="4921"/>
                </a:cubicBezTo>
                <a:lnTo>
                  <a:pt x="15344" y="4920"/>
                </a:lnTo>
                <a:lnTo>
                  <a:pt x="15438" y="4962"/>
                </a:lnTo>
                <a:lnTo>
                  <a:pt x="15459" y="4982"/>
                </a:lnTo>
                <a:cubicBezTo>
                  <a:pt x="15460" y="4982"/>
                  <a:pt x="15460" y="4983"/>
                  <a:pt x="15461" y="4983"/>
                </a:cubicBezTo>
                <a:lnTo>
                  <a:pt x="15479" y="4992"/>
                </a:lnTo>
                <a:lnTo>
                  <a:pt x="15505" y="5028"/>
                </a:lnTo>
                <a:cubicBezTo>
                  <a:pt x="15505" y="5029"/>
                  <a:pt x="15506" y="5030"/>
                  <a:pt x="15507" y="5030"/>
                </a:cubicBezTo>
                <a:lnTo>
                  <a:pt x="15534" y="5047"/>
                </a:lnTo>
                <a:cubicBezTo>
                  <a:pt x="15535" y="5047"/>
                  <a:pt x="15535" y="5048"/>
                  <a:pt x="15535" y="5048"/>
                </a:cubicBezTo>
                <a:lnTo>
                  <a:pt x="15576" y="5056"/>
                </a:lnTo>
                <a:lnTo>
                  <a:pt x="15601" y="5074"/>
                </a:lnTo>
                <a:cubicBezTo>
                  <a:pt x="15602" y="5074"/>
                  <a:pt x="15603" y="5074"/>
                  <a:pt x="15603" y="5074"/>
                </a:cubicBezTo>
                <a:lnTo>
                  <a:pt x="15760" y="5101"/>
                </a:lnTo>
                <a:cubicBezTo>
                  <a:pt x="15761" y="5101"/>
                  <a:pt x="15761" y="5101"/>
                  <a:pt x="15762" y="5101"/>
                </a:cubicBezTo>
                <a:lnTo>
                  <a:pt x="15857" y="5064"/>
                </a:lnTo>
                <a:cubicBezTo>
                  <a:pt x="15858" y="5064"/>
                  <a:pt x="15859" y="5063"/>
                  <a:pt x="15859" y="5062"/>
                </a:cubicBezTo>
                <a:lnTo>
                  <a:pt x="15862" y="5059"/>
                </a:lnTo>
                <a:lnTo>
                  <a:pt x="15865" y="5057"/>
                </a:lnTo>
                <a:lnTo>
                  <a:pt x="15887" y="5062"/>
                </a:lnTo>
                <a:cubicBezTo>
                  <a:pt x="15888" y="5062"/>
                  <a:pt x="15889" y="5062"/>
                  <a:pt x="15890" y="5062"/>
                </a:cubicBezTo>
                <a:lnTo>
                  <a:pt x="15959" y="5038"/>
                </a:lnTo>
                <a:cubicBezTo>
                  <a:pt x="15960" y="5038"/>
                  <a:pt x="15960" y="5037"/>
                  <a:pt x="15961" y="5037"/>
                </a:cubicBezTo>
                <a:lnTo>
                  <a:pt x="15971" y="5028"/>
                </a:lnTo>
                <a:lnTo>
                  <a:pt x="15991" y="5002"/>
                </a:lnTo>
                <a:lnTo>
                  <a:pt x="16049" y="4981"/>
                </a:lnTo>
                <a:cubicBezTo>
                  <a:pt x="16050" y="4981"/>
                  <a:pt x="16050" y="4981"/>
                  <a:pt x="16051" y="4981"/>
                </a:cubicBezTo>
                <a:lnTo>
                  <a:pt x="16067" y="4967"/>
                </a:lnTo>
                <a:lnTo>
                  <a:pt x="16077" y="4963"/>
                </a:lnTo>
                <a:cubicBezTo>
                  <a:pt x="16077" y="4962"/>
                  <a:pt x="16077" y="4962"/>
                  <a:pt x="16078" y="4961"/>
                </a:cubicBezTo>
                <a:lnTo>
                  <a:pt x="16087" y="4951"/>
                </a:lnTo>
                <a:lnTo>
                  <a:pt x="16145" y="4917"/>
                </a:lnTo>
                <a:cubicBezTo>
                  <a:pt x="16146" y="4916"/>
                  <a:pt x="16147" y="4915"/>
                  <a:pt x="16147" y="4914"/>
                </a:cubicBezTo>
                <a:lnTo>
                  <a:pt x="16165" y="4883"/>
                </a:lnTo>
                <a:lnTo>
                  <a:pt x="16201" y="4842"/>
                </a:lnTo>
                <a:lnTo>
                  <a:pt x="16223" y="4833"/>
                </a:lnTo>
                <a:cubicBezTo>
                  <a:pt x="16224" y="4833"/>
                  <a:pt x="16224" y="4833"/>
                  <a:pt x="16225" y="4832"/>
                </a:cubicBezTo>
                <a:lnTo>
                  <a:pt x="16235" y="4824"/>
                </a:lnTo>
                <a:cubicBezTo>
                  <a:pt x="16236" y="4823"/>
                  <a:pt x="16236" y="4823"/>
                  <a:pt x="16237" y="4822"/>
                </a:cubicBezTo>
                <a:lnTo>
                  <a:pt x="16252" y="4795"/>
                </a:lnTo>
                <a:lnTo>
                  <a:pt x="16266" y="4783"/>
                </a:lnTo>
                <a:cubicBezTo>
                  <a:pt x="16267" y="4782"/>
                  <a:pt x="16267" y="4782"/>
                  <a:pt x="16268" y="4781"/>
                </a:cubicBezTo>
                <a:lnTo>
                  <a:pt x="16271" y="4771"/>
                </a:lnTo>
                <a:lnTo>
                  <a:pt x="16277" y="4749"/>
                </a:lnTo>
                <a:lnTo>
                  <a:pt x="16283" y="4743"/>
                </a:lnTo>
                <a:lnTo>
                  <a:pt x="16291" y="4739"/>
                </a:lnTo>
                <a:cubicBezTo>
                  <a:pt x="16292" y="4738"/>
                  <a:pt x="16293" y="4738"/>
                  <a:pt x="16293" y="4737"/>
                </a:cubicBezTo>
                <a:lnTo>
                  <a:pt x="16302" y="4724"/>
                </a:lnTo>
                <a:cubicBezTo>
                  <a:pt x="16302" y="4724"/>
                  <a:pt x="16302" y="4723"/>
                  <a:pt x="16303" y="4722"/>
                </a:cubicBezTo>
                <a:lnTo>
                  <a:pt x="16306" y="4712"/>
                </a:lnTo>
                <a:cubicBezTo>
                  <a:pt x="16306" y="4711"/>
                  <a:pt x="16306" y="4710"/>
                  <a:pt x="16306" y="4709"/>
                </a:cubicBezTo>
                <a:lnTo>
                  <a:pt x="16306" y="4702"/>
                </a:lnTo>
                <a:lnTo>
                  <a:pt x="16306" y="4697"/>
                </a:lnTo>
                <a:lnTo>
                  <a:pt x="16306" y="4688"/>
                </a:lnTo>
                <a:lnTo>
                  <a:pt x="16308" y="4678"/>
                </a:lnTo>
                <a:lnTo>
                  <a:pt x="16312" y="4669"/>
                </a:lnTo>
                <a:lnTo>
                  <a:pt x="16316" y="4662"/>
                </a:lnTo>
                <a:lnTo>
                  <a:pt x="16323" y="4657"/>
                </a:lnTo>
                <a:cubicBezTo>
                  <a:pt x="16323" y="4657"/>
                  <a:pt x="16324" y="4657"/>
                  <a:pt x="16324" y="4656"/>
                </a:cubicBezTo>
                <a:lnTo>
                  <a:pt x="16329" y="4649"/>
                </a:lnTo>
                <a:lnTo>
                  <a:pt x="16334" y="4640"/>
                </a:lnTo>
                <a:lnTo>
                  <a:pt x="16341" y="4625"/>
                </a:lnTo>
                <a:lnTo>
                  <a:pt x="16355" y="4609"/>
                </a:lnTo>
                <a:cubicBezTo>
                  <a:pt x="16355" y="4609"/>
                  <a:pt x="16355" y="4609"/>
                  <a:pt x="16355" y="4608"/>
                </a:cubicBezTo>
                <a:lnTo>
                  <a:pt x="16386" y="4551"/>
                </a:lnTo>
                <a:lnTo>
                  <a:pt x="16412" y="4514"/>
                </a:lnTo>
                <a:lnTo>
                  <a:pt x="16421" y="4497"/>
                </a:lnTo>
                <a:lnTo>
                  <a:pt x="16444" y="4421"/>
                </a:lnTo>
                <a:lnTo>
                  <a:pt x="16452" y="4383"/>
                </a:lnTo>
                <a:cubicBezTo>
                  <a:pt x="16452" y="4382"/>
                  <a:pt x="16452" y="4381"/>
                  <a:pt x="16452" y="4380"/>
                </a:cubicBezTo>
                <a:lnTo>
                  <a:pt x="16452" y="4370"/>
                </a:lnTo>
                <a:cubicBezTo>
                  <a:pt x="16452" y="4369"/>
                  <a:pt x="16453" y="4369"/>
                  <a:pt x="16452" y="4368"/>
                </a:cubicBezTo>
                <a:lnTo>
                  <a:pt x="16449" y="4358"/>
                </a:lnTo>
                <a:lnTo>
                  <a:pt x="16445" y="4353"/>
                </a:lnTo>
                <a:lnTo>
                  <a:pt x="16443" y="4349"/>
                </a:lnTo>
                <a:lnTo>
                  <a:pt x="16445" y="4345"/>
                </a:lnTo>
                <a:lnTo>
                  <a:pt x="16452" y="4347"/>
                </a:lnTo>
                <a:cubicBezTo>
                  <a:pt x="16454" y="4348"/>
                  <a:pt x="16454" y="4348"/>
                  <a:pt x="16456" y="4347"/>
                </a:cubicBezTo>
                <a:lnTo>
                  <a:pt x="16461" y="4345"/>
                </a:lnTo>
                <a:cubicBezTo>
                  <a:pt x="16462" y="4344"/>
                  <a:pt x="16463" y="4342"/>
                  <a:pt x="16464" y="4341"/>
                </a:cubicBezTo>
                <a:lnTo>
                  <a:pt x="16466" y="4331"/>
                </a:lnTo>
                <a:cubicBezTo>
                  <a:pt x="16467" y="4330"/>
                  <a:pt x="16466" y="4329"/>
                  <a:pt x="16466" y="4328"/>
                </a:cubicBezTo>
                <a:lnTo>
                  <a:pt x="16465" y="4320"/>
                </a:lnTo>
                <a:lnTo>
                  <a:pt x="16463" y="4314"/>
                </a:lnTo>
                <a:lnTo>
                  <a:pt x="16462" y="4302"/>
                </a:lnTo>
                <a:lnTo>
                  <a:pt x="16462" y="4269"/>
                </a:lnTo>
                <a:lnTo>
                  <a:pt x="16463" y="4265"/>
                </a:lnTo>
                <a:lnTo>
                  <a:pt x="16468" y="4260"/>
                </a:lnTo>
                <a:lnTo>
                  <a:pt x="16471" y="4254"/>
                </a:lnTo>
                <a:cubicBezTo>
                  <a:pt x="16472" y="4253"/>
                  <a:pt x="16473" y="4252"/>
                  <a:pt x="16473" y="4251"/>
                </a:cubicBezTo>
                <a:lnTo>
                  <a:pt x="16474" y="4239"/>
                </a:lnTo>
                <a:cubicBezTo>
                  <a:pt x="16474" y="4238"/>
                  <a:pt x="16474" y="4237"/>
                  <a:pt x="16474" y="4236"/>
                </a:cubicBezTo>
                <a:lnTo>
                  <a:pt x="16471" y="4226"/>
                </a:lnTo>
                <a:cubicBezTo>
                  <a:pt x="16471" y="4224"/>
                  <a:pt x="16471" y="4223"/>
                  <a:pt x="16470" y="4222"/>
                </a:cubicBezTo>
                <a:lnTo>
                  <a:pt x="16462" y="4214"/>
                </a:lnTo>
                <a:lnTo>
                  <a:pt x="16461" y="4209"/>
                </a:lnTo>
                <a:lnTo>
                  <a:pt x="16461" y="4201"/>
                </a:lnTo>
                <a:lnTo>
                  <a:pt x="16466" y="4185"/>
                </a:lnTo>
                <a:lnTo>
                  <a:pt x="16467" y="4174"/>
                </a:lnTo>
                <a:cubicBezTo>
                  <a:pt x="16467" y="4173"/>
                  <a:pt x="16467" y="4172"/>
                  <a:pt x="16467" y="4171"/>
                </a:cubicBezTo>
                <a:lnTo>
                  <a:pt x="16465" y="4163"/>
                </a:lnTo>
                <a:cubicBezTo>
                  <a:pt x="16465" y="4163"/>
                  <a:pt x="16465" y="4162"/>
                  <a:pt x="16464" y="4162"/>
                </a:cubicBezTo>
                <a:lnTo>
                  <a:pt x="16460" y="4152"/>
                </a:lnTo>
                <a:lnTo>
                  <a:pt x="16456" y="4146"/>
                </a:lnTo>
                <a:cubicBezTo>
                  <a:pt x="16455" y="4145"/>
                  <a:pt x="16455" y="4145"/>
                  <a:pt x="16454" y="4145"/>
                </a:cubicBezTo>
                <a:lnTo>
                  <a:pt x="16451" y="4142"/>
                </a:lnTo>
                <a:cubicBezTo>
                  <a:pt x="16450" y="4141"/>
                  <a:pt x="16448" y="4141"/>
                  <a:pt x="16446" y="4142"/>
                </a:cubicBezTo>
                <a:lnTo>
                  <a:pt x="16440" y="4146"/>
                </a:lnTo>
                <a:cubicBezTo>
                  <a:pt x="16440" y="4146"/>
                  <a:pt x="16439" y="4147"/>
                  <a:pt x="16439" y="4147"/>
                </a:cubicBezTo>
                <a:lnTo>
                  <a:pt x="16435" y="4154"/>
                </a:lnTo>
                <a:lnTo>
                  <a:pt x="16431" y="4158"/>
                </a:lnTo>
                <a:lnTo>
                  <a:pt x="16410" y="4142"/>
                </a:lnTo>
                <a:lnTo>
                  <a:pt x="16404" y="4130"/>
                </a:lnTo>
                <a:lnTo>
                  <a:pt x="16406" y="4107"/>
                </a:lnTo>
                <a:lnTo>
                  <a:pt x="16410" y="4087"/>
                </a:lnTo>
                <a:lnTo>
                  <a:pt x="16410" y="4065"/>
                </a:lnTo>
                <a:lnTo>
                  <a:pt x="16410" y="4024"/>
                </a:lnTo>
                <a:lnTo>
                  <a:pt x="16414" y="4002"/>
                </a:lnTo>
                <a:lnTo>
                  <a:pt x="16414" y="3993"/>
                </a:lnTo>
                <a:cubicBezTo>
                  <a:pt x="16414" y="3990"/>
                  <a:pt x="16413" y="3987"/>
                  <a:pt x="16412" y="3986"/>
                </a:cubicBezTo>
                <a:lnTo>
                  <a:pt x="16404" y="3968"/>
                </a:lnTo>
                <a:lnTo>
                  <a:pt x="16397" y="3958"/>
                </a:lnTo>
                <a:cubicBezTo>
                  <a:pt x="16397" y="3957"/>
                  <a:pt x="16396" y="3957"/>
                  <a:pt x="16396" y="3956"/>
                </a:cubicBezTo>
                <a:lnTo>
                  <a:pt x="16389" y="3951"/>
                </a:lnTo>
                <a:cubicBezTo>
                  <a:pt x="16388" y="3950"/>
                  <a:pt x="16388" y="3950"/>
                  <a:pt x="16387" y="3950"/>
                </a:cubicBezTo>
                <a:lnTo>
                  <a:pt x="16377" y="3949"/>
                </a:lnTo>
                <a:lnTo>
                  <a:pt x="16378" y="3916"/>
                </a:lnTo>
                <a:lnTo>
                  <a:pt x="16380" y="3904"/>
                </a:lnTo>
                <a:lnTo>
                  <a:pt x="16380" y="3899"/>
                </a:lnTo>
                <a:cubicBezTo>
                  <a:pt x="16380" y="3898"/>
                  <a:pt x="16380" y="3898"/>
                  <a:pt x="16380" y="3897"/>
                </a:cubicBezTo>
                <a:lnTo>
                  <a:pt x="16378" y="3890"/>
                </a:lnTo>
                <a:cubicBezTo>
                  <a:pt x="16378" y="3889"/>
                  <a:pt x="16378" y="3889"/>
                  <a:pt x="16377" y="3888"/>
                </a:cubicBezTo>
                <a:lnTo>
                  <a:pt x="16374" y="3880"/>
                </a:lnTo>
                <a:lnTo>
                  <a:pt x="16374" y="3876"/>
                </a:lnTo>
                <a:lnTo>
                  <a:pt x="16377" y="3862"/>
                </a:lnTo>
                <a:lnTo>
                  <a:pt x="16384" y="3849"/>
                </a:lnTo>
                <a:lnTo>
                  <a:pt x="16390" y="3832"/>
                </a:lnTo>
                <a:cubicBezTo>
                  <a:pt x="16390" y="3831"/>
                  <a:pt x="16389" y="3830"/>
                  <a:pt x="16390" y="3829"/>
                </a:cubicBezTo>
                <a:lnTo>
                  <a:pt x="16390" y="3799"/>
                </a:lnTo>
                <a:lnTo>
                  <a:pt x="16386" y="3777"/>
                </a:lnTo>
                <a:lnTo>
                  <a:pt x="16380" y="3760"/>
                </a:lnTo>
                <a:lnTo>
                  <a:pt x="16367" y="3737"/>
                </a:lnTo>
                <a:cubicBezTo>
                  <a:pt x="16367" y="3736"/>
                  <a:pt x="16366" y="3735"/>
                  <a:pt x="16365" y="3735"/>
                </a:cubicBezTo>
                <a:lnTo>
                  <a:pt x="16355" y="3727"/>
                </a:lnTo>
                <a:cubicBezTo>
                  <a:pt x="16353" y="3726"/>
                  <a:pt x="16352" y="3726"/>
                  <a:pt x="16351" y="3726"/>
                </a:cubicBezTo>
                <a:lnTo>
                  <a:pt x="16332" y="3735"/>
                </a:lnTo>
                <a:lnTo>
                  <a:pt x="16325" y="3732"/>
                </a:lnTo>
                <a:lnTo>
                  <a:pt x="16308" y="3704"/>
                </a:lnTo>
                <a:lnTo>
                  <a:pt x="16301" y="3697"/>
                </a:lnTo>
                <a:lnTo>
                  <a:pt x="16298" y="3691"/>
                </a:lnTo>
                <a:lnTo>
                  <a:pt x="16294" y="3668"/>
                </a:lnTo>
                <a:cubicBezTo>
                  <a:pt x="16294" y="3666"/>
                  <a:pt x="16294" y="3664"/>
                  <a:pt x="16292" y="3663"/>
                </a:cubicBezTo>
                <a:lnTo>
                  <a:pt x="16288" y="3660"/>
                </a:lnTo>
                <a:cubicBezTo>
                  <a:pt x="16287" y="3659"/>
                  <a:pt x="16285" y="3659"/>
                  <a:pt x="16284" y="3659"/>
                </a:cubicBezTo>
                <a:lnTo>
                  <a:pt x="16275" y="3663"/>
                </a:lnTo>
                <a:lnTo>
                  <a:pt x="16269" y="3661"/>
                </a:lnTo>
                <a:cubicBezTo>
                  <a:pt x="16268" y="3661"/>
                  <a:pt x="16268" y="3661"/>
                  <a:pt x="16268" y="3661"/>
                </a:cubicBezTo>
                <a:lnTo>
                  <a:pt x="16265" y="3662"/>
                </a:lnTo>
                <a:cubicBezTo>
                  <a:pt x="16263" y="3662"/>
                  <a:pt x="16262" y="3663"/>
                  <a:pt x="16261" y="3664"/>
                </a:cubicBezTo>
                <a:lnTo>
                  <a:pt x="16259" y="3667"/>
                </a:lnTo>
                <a:cubicBezTo>
                  <a:pt x="16258" y="3668"/>
                  <a:pt x="16258" y="3670"/>
                  <a:pt x="16258" y="3671"/>
                </a:cubicBezTo>
                <a:lnTo>
                  <a:pt x="16257" y="3676"/>
                </a:lnTo>
                <a:cubicBezTo>
                  <a:pt x="16257" y="3677"/>
                  <a:pt x="16257" y="3678"/>
                  <a:pt x="16257" y="3679"/>
                </a:cubicBezTo>
                <a:lnTo>
                  <a:pt x="16259" y="3688"/>
                </a:lnTo>
                <a:lnTo>
                  <a:pt x="16258" y="3691"/>
                </a:lnTo>
                <a:lnTo>
                  <a:pt x="16252" y="3710"/>
                </a:lnTo>
                <a:lnTo>
                  <a:pt x="16249" y="3712"/>
                </a:lnTo>
                <a:lnTo>
                  <a:pt x="16242" y="3706"/>
                </a:lnTo>
                <a:lnTo>
                  <a:pt x="16223" y="3675"/>
                </a:lnTo>
                <a:lnTo>
                  <a:pt x="16209" y="3642"/>
                </a:lnTo>
                <a:lnTo>
                  <a:pt x="16214" y="3642"/>
                </a:lnTo>
                <a:cubicBezTo>
                  <a:pt x="16215" y="3642"/>
                  <a:pt x="16216" y="3643"/>
                  <a:pt x="16217" y="3642"/>
                </a:cubicBezTo>
                <a:lnTo>
                  <a:pt x="16224" y="3639"/>
                </a:lnTo>
                <a:cubicBezTo>
                  <a:pt x="16225" y="3639"/>
                  <a:pt x="16227" y="3637"/>
                  <a:pt x="16227" y="3635"/>
                </a:cubicBezTo>
                <a:lnTo>
                  <a:pt x="16231" y="3625"/>
                </a:lnTo>
                <a:cubicBezTo>
                  <a:pt x="16231" y="3623"/>
                  <a:pt x="16231" y="3622"/>
                  <a:pt x="16231" y="3620"/>
                </a:cubicBezTo>
                <a:lnTo>
                  <a:pt x="16229" y="3612"/>
                </a:lnTo>
                <a:cubicBezTo>
                  <a:pt x="16229" y="3612"/>
                  <a:pt x="16229" y="3611"/>
                  <a:pt x="16228" y="3611"/>
                </a:cubicBezTo>
                <a:lnTo>
                  <a:pt x="16216" y="3587"/>
                </a:lnTo>
                <a:cubicBezTo>
                  <a:pt x="16216" y="3587"/>
                  <a:pt x="16216" y="3586"/>
                  <a:pt x="16216" y="3586"/>
                </a:cubicBezTo>
                <a:lnTo>
                  <a:pt x="16213" y="3583"/>
                </a:lnTo>
                <a:cubicBezTo>
                  <a:pt x="16213" y="3583"/>
                  <a:pt x="16212" y="3582"/>
                  <a:pt x="16211" y="3582"/>
                </a:cubicBezTo>
                <a:lnTo>
                  <a:pt x="16208" y="3581"/>
                </a:lnTo>
                <a:cubicBezTo>
                  <a:pt x="16207" y="3581"/>
                  <a:pt x="16207" y="3580"/>
                  <a:pt x="16206" y="3580"/>
                </a:cubicBezTo>
                <a:lnTo>
                  <a:pt x="16203" y="3581"/>
                </a:lnTo>
                <a:cubicBezTo>
                  <a:pt x="16202" y="3581"/>
                  <a:pt x="16202" y="3581"/>
                  <a:pt x="16201" y="3582"/>
                </a:cubicBezTo>
                <a:lnTo>
                  <a:pt x="16200" y="3582"/>
                </a:lnTo>
                <a:lnTo>
                  <a:pt x="16200" y="3579"/>
                </a:lnTo>
                <a:cubicBezTo>
                  <a:pt x="16199" y="3578"/>
                  <a:pt x="16199" y="3578"/>
                  <a:pt x="16199" y="3577"/>
                </a:cubicBezTo>
                <a:lnTo>
                  <a:pt x="16163" y="3540"/>
                </a:lnTo>
                <a:lnTo>
                  <a:pt x="16156" y="3529"/>
                </a:lnTo>
                <a:lnTo>
                  <a:pt x="16145" y="3502"/>
                </a:lnTo>
                <a:lnTo>
                  <a:pt x="16140" y="3496"/>
                </a:lnTo>
                <a:cubicBezTo>
                  <a:pt x="16140" y="3495"/>
                  <a:pt x="16139" y="3495"/>
                  <a:pt x="16139" y="3494"/>
                </a:cubicBezTo>
                <a:lnTo>
                  <a:pt x="16134" y="3490"/>
                </a:lnTo>
                <a:cubicBezTo>
                  <a:pt x="16133" y="3490"/>
                  <a:pt x="16133" y="3490"/>
                  <a:pt x="16133" y="3489"/>
                </a:cubicBezTo>
                <a:lnTo>
                  <a:pt x="16129" y="3489"/>
                </a:lnTo>
                <a:lnTo>
                  <a:pt x="16127" y="3487"/>
                </a:lnTo>
                <a:lnTo>
                  <a:pt x="16124" y="3481"/>
                </a:lnTo>
                <a:lnTo>
                  <a:pt x="16113" y="3449"/>
                </a:lnTo>
                <a:lnTo>
                  <a:pt x="16109" y="3435"/>
                </a:lnTo>
                <a:lnTo>
                  <a:pt x="16108" y="3422"/>
                </a:lnTo>
                <a:lnTo>
                  <a:pt x="16107" y="3411"/>
                </a:lnTo>
                <a:cubicBezTo>
                  <a:pt x="16107" y="3410"/>
                  <a:pt x="16107" y="3410"/>
                  <a:pt x="16107" y="3409"/>
                </a:cubicBezTo>
                <a:lnTo>
                  <a:pt x="16105" y="3402"/>
                </a:lnTo>
                <a:cubicBezTo>
                  <a:pt x="16104" y="3400"/>
                  <a:pt x="16103" y="3399"/>
                  <a:pt x="16102" y="3398"/>
                </a:cubicBezTo>
                <a:lnTo>
                  <a:pt x="16093" y="3393"/>
                </a:lnTo>
                <a:lnTo>
                  <a:pt x="16074" y="3364"/>
                </a:lnTo>
                <a:cubicBezTo>
                  <a:pt x="16074" y="3363"/>
                  <a:pt x="16073" y="3363"/>
                  <a:pt x="16073" y="3362"/>
                </a:cubicBezTo>
                <a:lnTo>
                  <a:pt x="16067" y="3358"/>
                </a:lnTo>
                <a:cubicBezTo>
                  <a:pt x="16066" y="3358"/>
                  <a:pt x="16066" y="3358"/>
                  <a:pt x="16065" y="3358"/>
                </a:cubicBezTo>
                <a:lnTo>
                  <a:pt x="16053" y="3354"/>
                </a:lnTo>
                <a:cubicBezTo>
                  <a:pt x="16052" y="3354"/>
                  <a:pt x="16050" y="3354"/>
                  <a:pt x="16049" y="3356"/>
                </a:cubicBezTo>
                <a:lnTo>
                  <a:pt x="16046" y="3360"/>
                </a:lnTo>
                <a:cubicBezTo>
                  <a:pt x="16044" y="3362"/>
                  <a:pt x="16044" y="3365"/>
                  <a:pt x="16044" y="3367"/>
                </a:cubicBezTo>
                <a:lnTo>
                  <a:pt x="16048" y="3377"/>
                </a:lnTo>
                <a:lnTo>
                  <a:pt x="16063" y="3403"/>
                </a:lnTo>
                <a:lnTo>
                  <a:pt x="16078" y="3451"/>
                </a:lnTo>
                <a:lnTo>
                  <a:pt x="16082" y="3462"/>
                </a:lnTo>
                <a:lnTo>
                  <a:pt x="16082" y="3464"/>
                </a:lnTo>
                <a:lnTo>
                  <a:pt x="16075" y="3458"/>
                </a:lnTo>
                <a:cubicBezTo>
                  <a:pt x="16074" y="3457"/>
                  <a:pt x="16072" y="3457"/>
                  <a:pt x="16071" y="3457"/>
                </a:cubicBezTo>
                <a:lnTo>
                  <a:pt x="16058" y="3460"/>
                </a:lnTo>
                <a:lnTo>
                  <a:pt x="16047" y="3451"/>
                </a:lnTo>
                <a:cubicBezTo>
                  <a:pt x="16046" y="3450"/>
                  <a:pt x="16045" y="3450"/>
                  <a:pt x="16044" y="3450"/>
                </a:cubicBezTo>
                <a:lnTo>
                  <a:pt x="16025" y="3448"/>
                </a:lnTo>
                <a:lnTo>
                  <a:pt x="16005" y="3438"/>
                </a:lnTo>
                <a:lnTo>
                  <a:pt x="15966" y="3377"/>
                </a:lnTo>
                <a:cubicBezTo>
                  <a:pt x="15965" y="3376"/>
                  <a:pt x="15964" y="3376"/>
                  <a:pt x="15964" y="3375"/>
                </a:cubicBezTo>
                <a:lnTo>
                  <a:pt x="15938" y="3358"/>
                </a:lnTo>
                <a:lnTo>
                  <a:pt x="15884" y="3290"/>
                </a:lnTo>
                <a:cubicBezTo>
                  <a:pt x="15884" y="3289"/>
                  <a:pt x="15884" y="3288"/>
                  <a:pt x="15883" y="3288"/>
                </a:cubicBezTo>
                <a:lnTo>
                  <a:pt x="15863" y="3276"/>
                </a:lnTo>
                <a:lnTo>
                  <a:pt x="15861" y="3272"/>
                </a:lnTo>
                <a:lnTo>
                  <a:pt x="15864" y="3267"/>
                </a:lnTo>
                <a:cubicBezTo>
                  <a:pt x="15865" y="3266"/>
                  <a:pt x="15865" y="3264"/>
                  <a:pt x="15865" y="3262"/>
                </a:cubicBezTo>
                <a:lnTo>
                  <a:pt x="15863" y="3252"/>
                </a:lnTo>
                <a:cubicBezTo>
                  <a:pt x="15863" y="3251"/>
                  <a:pt x="15863" y="3249"/>
                  <a:pt x="15863" y="3248"/>
                </a:cubicBezTo>
                <a:lnTo>
                  <a:pt x="15858" y="3239"/>
                </a:lnTo>
                <a:cubicBezTo>
                  <a:pt x="15857" y="3238"/>
                  <a:pt x="15857" y="3237"/>
                  <a:pt x="15857" y="3237"/>
                </a:cubicBezTo>
                <a:lnTo>
                  <a:pt x="15851" y="3231"/>
                </a:lnTo>
                <a:cubicBezTo>
                  <a:pt x="15850" y="3231"/>
                  <a:pt x="15850" y="3231"/>
                  <a:pt x="15849" y="3231"/>
                </a:cubicBezTo>
                <a:lnTo>
                  <a:pt x="15823" y="3222"/>
                </a:lnTo>
                <a:lnTo>
                  <a:pt x="15816" y="3215"/>
                </a:lnTo>
                <a:lnTo>
                  <a:pt x="15792" y="3180"/>
                </a:lnTo>
                <a:cubicBezTo>
                  <a:pt x="15791" y="3179"/>
                  <a:pt x="15791" y="3178"/>
                  <a:pt x="15791" y="3178"/>
                </a:cubicBezTo>
                <a:lnTo>
                  <a:pt x="15785" y="3173"/>
                </a:lnTo>
                <a:cubicBezTo>
                  <a:pt x="15784" y="3173"/>
                  <a:pt x="15783" y="3172"/>
                  <a:pt x="15783" y="3172"/>
                </a:cubicBezTo>
                <a:lnTo>
                  <a:pt x="15776" y="3171"/>
                </a:lnTo>
                <a:cubicBezTo>
                  <a:pt x="15774" y="3170"/>
                  <a:pt x="15773" y="3171"/>
                  <a:pt x="15771" y="3172"/>
                </a:cubicBezTo>
                <a:lnTo>
                  <a:pt x="15768" y="3177"/>
                </a:lnTo>
                <a:cubicBezTo>
                  <a:pt x="15766" y="3179"/>
                  <a:pt x="15766" y="3181"/>
                  <a:pt x="15767" y="3184"/>
                </a:cubicBezTo>
                <a:lnTo>
                  <a:pt x="15769" y="3192"/>
                </a:lnTo>
                <a:lnTo>
                  <a:pt x="15760" y="3180"/>
                </a:lnTo>
                <a:cubicBezTo>
                  <a:pt x="15759" y="3179"/>
                  <a:pt x="15757" y="3178"/>
                  <a:pt x="15755" y="3179"/>
                </a:cubicBezTo>
                <a:lnTo>
                  <a:pt x="15749" y="3180"/>
                </a:lnTo>
                <a:cubicBezTo>
                  <a:pt x="15747" y="3181"/>
                  <a:pt x="15745" y="3183"/>
                  <a:pt x="15745" y="3186"/>
                </a:cubicBezTo>
                <a:lnTo>
                  <a:pt x="15745" y="3195"/>
                </a:lnTo>
                <a:cubicBezTo>
                  <a:pt x="15745" y="3197"/>
                  <a:pt x="15745" y="3199"/>
                  <a:pt x="15745" y="3200"/>
                </a:cubicBezTo>
                <a:lnTo>
                  <a:pt x="15752" y="3209"/>
                </a:lnTo>
                <a:lnTo>
                  <a:pt x="15764" y="3222"/>
                </a:lnTo>
                <a:lnTo>
                  <a:pt x="15749" y="3210"/>
                </a:lnTo>
                <a:cubicBezTo>
                  <a:pt x="15748" y="3210"/>
                  <a:pt x="15748" y="3210"/>
                  <a:pt x="15747" y="3209"/>
                </a:cubicBezTo>
                <a:lnTo>
                  <a:pt x="15742" y="3208"/>
                </a:lnTo>
                <a:lnTo>
                  <a:pt x="15740" y="3201"/>
                </a:lnTo>
                <a:cubicBezTo>
                  <a:pt x="15739" y="3200"/>
                  <a:pt x="15739" y="3199"/>
                  <a:pt x="15738" y="3198"/>
                </a:cubicBezTo>
                <a:lnTo>
                  <a:pt x="15736" y="3196"/>
                </a:lnTo>
                <a:cubicBezTo>
                  <a:pt x="15734" y="3194"/>
                  <a:pt x="15731" y="3195"/>
                  <a:pt x="15730" y="3197"/>
                </a:cubicBezTo>
                <a:lnTo>
                  <a:pt x="15728" y="3199"/>
                </a:lnTo>
                <a:cubicBezTo>
                  <a:pt x="15727" y="3200"/>
                  <a:pt x="15726" y="3202"/>
                  <a:pt x="15726" y="3203"/>
                </a:cubicBezTo>
                <a:lnTo>
                  <a:pt x="15725" y="3210"/>
                </a:lnTo>
                <a:lnTo>
                  <a:pt x="15725" y="3167"/>
                </a:lnTo>
                <a:cubicBezTo>
                  <a:pt x="15725" y="3165"/>
                  <a:pt x="15725" y="3163"/>
                  <a:pt x="15724" y="3162"/>
                </a:cubicBezTo>
                <a:lnTo>
                  <a:pt x="15714" y="3146"/>
                </a:lnTo>
                <a:lnTo>
                  <a:pt x="15709" y="3128"/>
                </a:lnTo>
                <a:cubicBezTo>
                  <a:pt x="15709" y="3127"/>
                  <a:pt x="15709" y="3126"/>
                  <a:pt x="15709" y="3125"/>
                </a:cubicBezTo>
                <a:lnTo>
                  <a:pt x="15705" y="3121"/>
                </a:lnTo>
                <a:cubicBezTo>
                  <a:pt x="15705" y="3120"/>
                  <a:pt x="15704" y="3119"/>
                  <a:pt x="15703" y="3119"/>
                </a:cubicBezTo>
                <a:lnTo>
                  <a:pt x="15680" y="3108"/>
                </a:lnTo>
                <a:lnTo>
                  <a:pt x="15679" y="3104"/>
                </a:lnTo>
                <a:lnTo>
                  <a:pt x="15680" y="3098"/>
                </a:lnTo>
                <a:cubicBezTo>
                  <a:pt x="15680" y="3097"/>
                  <a:pt x="15680" y="3095"/>
                  <a:pt x="15679" y="3095"/>
                </a:cubicBezTo>
                <a:lnTo>
                  <a:pt x="15679" y="3092"/>
                </a:lnTo>
                <a:cubicBezTo>
                  <a:pt x="15678" y="3091"/>
                  <a:pt x="15678" y="3090"/>
                  <a:pt x="15677" y="3089"/>
                </a:cubicBezTo>
                <a:lnTo>
                  <a:pt x="15671" y="3079"/>
                </a:lnTo>
                <a:cubicBezTo>
                  <a:pt x="15670" y="3078"/>
                  <a:pt x="15669" y="3078"/>
                  <a:pt x="15669" y="3078"/>
                </a:cubicBezTo>
                <a:lnTo>
                  <a:pt x="15662" y="3074"/>
                </a:lnTo>
                <a:cubicBezTo>
                  <a:pt x="15661" y="3073"/>
                  <a:pt x="15660" y="3073"/>
                  <a:pt x="15660" y="3073"/>
                </a:cubicBezTo>
                <a:lnTo>
                  <a:pt x="15647" y="3072"/>
                </a:lnTo>
                <a:lnTo>
                  <a:pt x="15643" y="3067"/>
                </a:lnTo>
                <a:lnTo>
                  <a:pt x="15639" y="3046"/>
                </a:lnTo>
                <a:lnTo>
                  <a:pt x="15636" y="3038"/>
                </a:lnTo>
                <a:lnTo>
                  <a:pt x="15633" y="3028"/>
                </a:lnTo>
                <a:lnTo>
                  <a:pt x="15624" y="3015"/>
                </a:lnTo>
                <a:lnTo>
                  <a:pt x="15613" y="2987"/>
                </a:lnTo>
                <a:lnTo>
                  <a:pt x="15579" y="2934"/>
                </a:lnTo>
                <a:lnTo>
                  <a:pt x="15559" y="2913"/>
                </a:lnTo>
                <a:lnTo>
                  <a:pt x="15551" y="2896"/>
                </a:lnTo>
                <a:lnTo>
                  <a:pt x="15546" y="2889"/>
                </a:lnTo>
                <a:cubicBezTo>
                  <a:pt x="15546" y="2888"/>
                  <a:pt x="15545" y="2887"/>
                  <a:pt x="15544" y="2887"/>
                </a:cubicBezTo>
                <a:lnTo>
                  <a:pt x="15523" y="2879"/>
                </a:lnTo>
                <a:lnTo>
                  <a:pt x="15522" y="2874"/>
                </a:lnTo>
                <a:cubicBezTo>
                  <a:pt x="15522" y="2872"/>
                  <a:pt x="15521" y="2871"/>
                  <a:pt x="15520" y="2871"/>
                </a:cubicBezTo>
                <a:lnTo>
                  <a:pt x="15518" y="2868"/>
                </a:lnTo>
                <a:cubicBezTo>
                  <a:pt x="15517" y="2867"/>
                  <a:pt x="15516" y="2867"/>
                  <a:pt x="15515" y="2867"/>
                </a:cubicBezTo>
                <a:lnTo>
                  <a:pt x="15505" y="2867"/>
                </a:lnTo>
                <a:lnTo>
                  <a:pt x="15501" y="2863"/>
                </a:lnTo>
                <a:cubicBezTo>
                  <a:pt x="15500" y="2863"/>
                  <a:pt x="15499" y="2863"/>
                  <a:pt x="15499" y="2863"/>
                </a:cubicBezTo>
                <a:lnTo>
                  <a:pt x="15490" y="2862"/>
                </a:lnTo>
                <a:lnTo>
                  <a:pt x="15485" y="2854"/>
                </a:lnTo>
                <a:cubicBezTo>
                  <a:pt x="15485" y="2853"/>
                  <a:pt x="15484" y="2852"/>
                  <a:pt x="15484" y="2852"/>
                </a:cubicBezTo>
                <a:lnTo>
                  <a:pt x="15479" y="2847"/>
                </a:lnTo>
                <a:lnTo>
                  <a:pt x="15469" y="2828"/>
                </a:lnTo>
                <a:lnTo>
                  <a:pt x="15465" y="2821"/>
                </a:lnTo>
                <a:cubicBezTo>
                  <a:pt x="15465" y="2821"/>
                  <a:pt x="15464" y="2821"/>
                  <a:pt x="15464" y="2820"/>
                </a:cubicBezTo>
                <a:lnTo>
                  <a:pt x="15452" y="2811"/>
                </a:lnTo>
                <a:cubicBezTo>
                  <a:pt x="15452" y="2811"/>
                  <a:pt x="15452" y="2811"/>
                  <a:pt x="15451" y="2811"/>
                </a:cubicBezTo>
                <a:lnTo>
                  <a:pt x="15440" y="2807"/>
                </a:lnTo>
                <a:lnTo>
                  <a:pt x="15438" y="2805"/>
                </a:lnTo>
                <a:lnTo>
                  <a:pt x="15433" y="2785"/>
                </a:lnTo>
                <a:lnTo>
                  <a:pt x="15429" y="2774"/>
                </a:lnTo>
                <a:cubicBezTo>
                  <a:pt x="15429" y="2773"/>
                  <a:pt x="15429" y="2772"/>
                  <a:pt x="15428" y="2772"/>
                </a:cubicBezTo>
                <a:lnTo>
                  <a:pt x="15423" y="2767"/>
                </a:lnTo>
                <a:cubicBezTo>
                  <a:pt x="15423" y="2766"/>
                  <a:pt x="15422" y="2766"/>
                  <a:pt x="15422" y="2766"/>
                </a:cubicBezTo>
                <a:lnTo>
                  <a:pt x="15398" y="2757"/>
                </a:lnTo>
                <a:lnTo>
                  <a:pt x="15387" y="2747"/>
                </a:lnTo>
                <a:lnTo>
                  <a:pt x="15384" y="2742"/>
                </a:lnTo>
                <a:lnTo>
                  <a:pt x="15380" y="2731"/>
                </a:lnTo>
                <a:cubicBezTo>
                  <a:pt x="15380" y="2730"/>
                  <a:pt x="15379" y="2730"/>
                  <a:pt x="15379" y="2729"/>
                </a:cubicBezTo>
                <a:lnTo>
                  <a:pt x="15336" y="2684"/>
                </a:lnTo>
                <a:cubicBezTo>
                  <a:pt x="15336" y="2683"/>
                  <a:pt x="15335" y="2683"/>
                  <a:pt x="15334" y="2683"/>
                </a:cubicBezTo>
                <a:lnTo>
                  <a:pt x="15322" y="2679"/>
                </a:lnTo>
                <a:lnTo>
                  <a:pt x="15317" y="2676"/>
                </a:lnTo>
                <a:lnTo>
                  <a:pt x="15315" y="2673"/>
                </a:lnTo>
                <a:lnTo>
                  <a:pt x="15312" y="2663"/>
                </a:lnTo>
                <a:lnTo>
                  <a:pt x="15310" y="2655"/>
                </a:lnTo>
                <a:cubicBezTo>
                  <a:pt x="15309" y="2654"/>
                  <a:pt x="15308" y="2653"/>
                  <a:pt x="15306" y="2652"/>
                </a:cubicBezTo>
                <a:lnTo>
                  <a:pt x="15303" y="2650"/>
                </a:lnTo>
                <a:cubicBezTo>
                  <a:pt x="15302" y="2650"/>
                  <a:pt x="15302" y="2650"/>
                  <a:pt x="15301" y="2650"/>
                </a:cubicBezTo>
                <a:lnTo>
                  <a:pt x="15299" y="2651"/>
                </a:lnTo>
                <a:lnTo>
                  <a:pt x="15255" y="2608"/>
                </a:lnTo>
                <a:cubicBezTo>
                  <a:pt x="15255" y="2608"/>
                  <a:pt x="15254" y="2608"/>
                  <a:pt x="15254" y="2608"/>
                </a:cubicBezTo>
                <a:lnTo>
                  <a:pt x="15204" y="2583"/>
                </a:lnTo>
                <a:lnTo>
                  <a:pt x="15194" y="2569"/>
                </a:lnTo>
                <a:lnTo>
                  <a:pt x="15196" y="2553"/>
                </a:lnTo>
                <a:cubicBezTo>
                  <a:pt x="15196" y="2552"/>
                  <a:pt x="15196" y="2551"/>
                  <a:pt x="15195" y="2549"/>
                </a:cubicBezTo>
                <a:lnTo>
                  <a:pt x="15190" y="2538"/>
                </a:lnTo>
                <a:cubicBezTo>
                  <a:pt x="15189" y="2537"/>
                  <a:pt x="15188" y="2536"/>
                  <a:pt x="15187" y="2536"/>
                </a:cubicBezTo>
                <a:lnTo>
                  <a:pt x="15149" y="2516"/>
                </a:lnTo>
                <a:cubicBezTo>
                  <a:pt x="15148" y="2515"/>
                  <a:pt x="15146" y="2515"/>
                  <a:pt x="15145" y="2516"/>
                </a:cubicBezTo>
                <a:lnTo>
                  <a:pt x="15139" y="2519"/>
                </a:lnTo>
                <a:lnTo>
                  <a:pt x="15133" y="2501"/>
                </a:lnTo>
                <a:lnTo>
                  <a:pt x="15126" y="2487"/>
                </a:lnTo>
                <a:lnTo>
                  <a:pt x="15118" y="2478"/>
                </a:lnTo>
                <a:cubicBezTo>
                  <a:pt x="15117" y="2477"/>
                  <a:pt x="15117" y="2477"/>
                  <a:pt x="15116" y="2477"/>
                </a:cubicBezTo>
                <a:lnTo>
                  <a:pt x="15106" y="2472"/>
                </a:lnTo>
                <a:lnTo>
                  <a:pt x="15094" y="2461"/>
                </a:lnTo>
                <a:cubicBezTo>
                  <a:pt x="15094" y="2460"/>
                  <a:pt x="15092" y="2460"/>
                  <a:pt x="15091" y="2460"/>
                </a:cubicBezTo>
                <a:lnTo>
                  <a:pt x="15077" y="2459"/>
                </a:lnTo>
                <a:lnTo>
                  <a:pt x="14958" y="2388"/>
                </a:lnTo>
                <a:cubicBezTo>
                  <a:pt x="14957" y="2387"/>
                  <a:pt x="14955" y="2387"/>
                  <a:pt x="14954" y="2388"/>
                </a:cubicBezTo>
                <a:lnTo>
                  <a:pt x="14942" y="2391"/>
                </a:lnTo>
                <a:lnTo>
                  <a:pt x="14920" y="2384"/>
                </a:lnTo>
                <a:cubicBezTo>
                  <a:pt x="14918" y="2384"/>
                  <a:pt x="14917" y="2384"/>
                  <a:pt x="14916" y="2385"/>
                </a:cubicBezTo>
                <a:lnTo>
                  <a:pt x="14907" y="2394"/>
                </a:lnTo>
                <a:cubicBezTo>
                  <a:pt x="14906" y="2395"/>
                  <a:pt x="14905" y="2396"/>
                  <a:pt x="14905" y="2398"/>
                </a:cubicBezTo>
                <a:cubicBezTo>
                  <a:pt x="14905" y="2400"/>
                  <a:pt x="14905" y="2402"/>
                  <a:pt x="14906" y="2403"/>
                </a:cubicBezTo>
                <a:lnTo>
                  <a:pt x="14914" y="2415"/>
                </a:lnTo>
                <a:lnTo>
                  <a:pt x="14930" y="2433"/>
                </a:lnTo>
                <a:lnTo>
                  <a:pt x="14933" y="2444"/>
                </a:lnTo>
                <a:lnTo>
                  <a:pt x="14932" y="2445"/>
                </a:lnTo>
                <a:cubicBezTo>
                  <a:pt x="14931" y="2445"/>
                  <a:pt x="14931" y="2447"/>
                  <a:pt x="14930" y="2447"/>
                </a:cubicBezTo>
                <a:lnTo>
                  <a:pt x="14926" y="2455"/>
                </a:lnTo>
                <a:lnTo>
                  <a:pt x="14922" y="2462"/>
                </a:lnTo>
                <a:lnTo>
                  <a:pt x="14919" y="2468"/>
                </a:lnTo>
                <a:lnTo>
                  <a:pt x="14916" y="2471"/>
                </a:lnTo>
                <a:lnTo>
                  <a:pt x="14916" y="2472"/>
                </a:lnTo>
                <a:lnTo>
                  <a:pt x="14914" y="2468"/>
                </a:lnTo>
                <a:lnTo>
                  <a:pt x="14914" y="2466"/>
                </a:lnTo>
                <a:lnTo>
                  <a:pt x="14915" y="2455"/>
                </a:lnTo>
                <a:cubicBezTo>
                  <a:pt x="14915" y="2454"/>
                  <a:pt x="14915" y="2453"/>
                  <a:pt x="14915" y="2452"/>
                </a:cubicBezTo>
                <a:lnTo>
                  <a:pt x="14913" y="2447"/>
                </a:lnTo>
                <a:cubicBezTo>
                  <a:pt x="14913" y="2445"/>
                  <a:pt x="14912" y="2444"/>
                  <a:pt x="14912" y="2443"/>
                </a:cubicBezTo>
                <a:lnTo>
                  <a:pt x="14906" y="2437"/>
                </a:lnTo>
                <a:cubicBezTo>
                  <a:pt x="14905" y="2436"/>
                  <a:pt x="14905" y="2436"/>
                  <a:pt x="14904" y="2435"/>
                </a:cubicBezTo>
                <a:lnTo>
                  <a:pt x="14896" y="2432"/>
                </a:lnTo>
                <a:cubicBezTo>
                  <a:pt x="14896" y="2432"/>
                  <a:pt x="14895" y="2432"/>
                  <a:pt x="14894" y="2432"/>
                </a:cubicBezTo>
                <a:lnTo>
                  <a:pt x="14880" y="2436"/>
                </a:lnTo>
                <a:cubicBezTo>
                  <a:pt x="14879" y="2436"/>
                  <a:pt x="14878" y="2437"/>
                  <a:pt x="14877" y="2438"/>
                </a:cubicBezTo>
                <a:lnTo>
                  <a:pt x="14872" y="2446"/>
                </a:lnTo>
                <a:lnTo>
                  <a:pt x="14874" y="2438"/>
                </a:lnTo>
                <a:cubicBezTo>
                  <a:pt x="14874" y="2437"/>
                  <a:pt x="14874" y="2434"/>
                  <a:pt x="14873" y="2433"/>
                </a:cubicBezTo>
                <a:cubicBezTo>
                  <a:pt x="14872" y="2431"/>
                  <a:pt x="14871" y="2430"/>
                  <a:pt x="14870" y="2430"/>
                </a:cubicBezTo>
                <a:lnTo>
                  <a:pt x="14791" y="2411"/>
                </a:lnTo>
                <a:lnTo>
                  <a:pt x="14789" y="2410"/>
                </a:lnTo>
                <a:lnTo>
                  <a:pt x="14778" y="2395"/>
                </a:lnTo>
                <a:cubicBezTo>
                  <a:pt x="14778" y="2394"/>
                  <a:pt x="14777" y="2394"/>
                  <a:pt x="14776" y="2393"/>
                </a:cubicBezTo>
                <a:lnTo>
                  <a:pt x="14771" y="2391"/>
                </a:lnTo>
                <a:cubicBezTo>
                  <a:pt x="14770" y="2390"/>
                  <a:pt x="14769" y="2391"/>
                  <a:pt x="14768" y="2391"/>
                </a:cubicBezTo>
                <a:lnTo>
                  <a:pt x="14759" y="2393"/>
                </a:lnTo>
                <a:lnTo>
                  <a:pt x="14738" y="2382"/>
                </a:lnTo>
                <a:lnTo>
                  <a:pt x="14732" y="2376"/>
                </a:lnTo>
                <a:lnTo>
                  <a:pt x="14733" y="2363"/>
                </a:lnTo>
                <a:cubicBezTo>
                  <a:pt x="14734" y="2360"/>
                  <a:pt x="14732" y="2356"/>
                  <a:pt x="14729" y="2356"/>
                </a:cubicBezTo>
                <a:lnTo>
                  <a:pt x="14587" y="2331"/>
                </a:lnTo>
                <a:cubicBezTo>
                  <a:pt x="14586" y="2331"/>
                  <a:pt x="14584" y="2331"/>
                  <a:pt x="14583" y="2332"/>
                </a:cubicBezTo>
                <a:cubicBezTo>
                  <a:pt x="14582" y="2334"/>
                  <a:pt x="14581" y="2336"/>
                  <a:pt x="14582" y="2338"/>
                </a:cubicBezTo>
                <a:lnTo>
                  <a:pt x="14584" y="2352"/>
                </a:lnTo>
                <a:lnTo>
                  <a:pt x="14585" y="2359"/>
                </a:lnTo>
                <a:lnTo>
                  <a:pt x="14580" y="2357"/>
                </a:lnTo>
                <a:lnTo>
                  <a:pt x="14575" y="2352"/>
                </a:lnTo>
                <a:cubicBezTo>
                  <a:pt x="14575" y="2351"/>
                  <a:pt x="14574" y="2351"/>
                  <a:pt x="14573" y="2351"/>
                </a:cubicBezTo>
                <a:lnTo>
                  <a:pt x="14569" y="2350"/>
                </a:lnTo>
                <a:cubicBezTo>
                  <a:pt x="14568" y="2350"/>
                  <a:pt x="14566" y="2350"/>
                  <a:pt x="14565" y="2351"/>
                </a:cubicBezTo>
                <a:lnTo>
                  <a:pt x="14563" y="2353"/>
                </a:lnTo>
                <a:lnTo>
                  <a:pt x="14563" y="2350"/>
                </a:lnTo>
                <a:lnTo>
                  <a:pt x="14562" y="2342"/>
                </a:lnTo>
                <a:cubicBezTo>
                  <a:pt x="14562" y="2341"/>
                  <a:pt x="14562" y="2341"/>
                  <a:pt x="14561" y="2340"/>
                </a:cubicBezTo>
                <a:lnTo>
                  <a:pt x="14558" y="2335"/>
                </a:lnTo>
                <a:cubicBezTo>
                  <a:pt x="14557" y="2333"/>
                  <a:pt x="14555" y="2332"/>
                  <a:pt x="14553" y="2332"/>
                </a:cubicBezTo>
                <a:lnTo>
                  <a:pt x="14527" y="2341"/>
                </a:lnTo>
                <a:cubicBezTo>
                  <a:pt x="14526" y="2341"/>
                  <a:pt x="14526" y="2342"/>
                  <a:pt x="14525" y="2342"/>
                </a:cubicBezTo>
                <a:lnTo>
                  <a:pt x="14518" y="2349"/>
                </a:lnTo>
                <a:cubicBezTo>
                  <a:pt x="14518" y="2350"/>
                  <a:pt x="14517" y="2351"/>
                  <a:pt x="14517" y="2352"/>
                </a:cubicBezTo>
                <a:lnTo>
                  <a:pt x="14511" y="2367"/>
                </a:lnTo>
                <a:lnTo>
                  <a:pt x="14509" y="2378"/>
                </a:lnTo>
                <a:lnTo>
                  <a:pt x="14509" y="2385"/>
                </a:lnTo>
                <a:lnTo>
                  <a:pt x="14509" y="2400"/>
                </a:lnTo>
                <a:cubicBezTo>
                  <a:pt x="14509" y="2402"/>
                  <a:pt x="14511" y="2403"/>
                  <a:pt x="14512" y="2404"/>
                </a:cubicBezTo>
                <a:lnTo>
                  <a:pt x="14513" y="2412"/>
                </a:lnTo>
                <a:lnTo>
                  <a:pt x="14510" y="2419"/>
                </a:lnTo>
                <a:lnTo>
                  <a:pt x="14510" y="2422"/>
                </a:lnTo>
                <a:cubicBezTo>
                  <a:pt x="14510" y="2423"/>
                  <a:pt x="14509" y="2424"/>
                  <a:pt x="14509" y="2425"/>
                </a:cubicBezTo>
                <a:lnTo>
                  <a:pt x="14512" y="2447"/>
                </a:lnTo>
                <a:lnTo>
                  <a:pt x="14506" y="2435"/>
                </a:lnTo>
                <a:cubicBezTo>
                  <a:pt x="14504" y="2433"/>
                  <a:pt x="14502" y="2432"/>
                  <a:pt x="14500" y="2433"/>
                </a:cubicBezTo>
                <a:lnTo>
                  <a:pt x="14491" y="2436"/>
                </a:lnTo>
                <a:cubicBezTo>
                  <a:pt x="14490" y="2436"/>
                  <a:pt x="14490" y="2437"/>
                  <a:pt x="14489" y="2438"/>
                </a:cubicBezTo>
                <a:lnTo>
                  <a:pt x="14481" y="2446"/>
                </a:lnTo>
                <a:lnTo>
                  <a:pt x="14480" y="2446"/>
                </a:lnTo>
                <a:lnTo>
                  <a:pt x="14480" y="2435"/>
                </a:lnTo>
                <a:cubicBezTo>
                  <a:pt x="14480" y="2433"/>
                  <a:pt x="14479" y="2431"/>
                  <a:pt x="14477" y="2430"/>
                </a:cubicBezTo>
                <a:lnTo>
                  <a:pt x="14468" y="2425"/>
                </a:lnTo>
                <a:lnTo>
                  <a:pt x="14471" y="2424"/>
                </a:lnTo>
                <a:cubicBezTo>
                  <a:pt x="14472" y="2424"/>
                  <a:pt x="14473" y="2424"/>
                  <a:pt x="14473" y="2423"/>
                </a:cubicBezTo>
                <a:lnTo>
                  <a:pt x="14495" y="2404"/>
                </a:lnTo>
                <a:cubicBezTo>
                  <a:pt x="14498" y="2403"/>
                  <a:pt x="14498" y="2399"/>
                  <a:pt x="14497" y="2396"/>
                </a:cubicBezTo>
                <a:lnTo>
                  <a:pt x="14490" y="2379"/>
                </a:lnTo>
                <a:cubicBezTo>
                  <a:pt x="14489" y="2378"/>
                  <a:pt x="14488" y="2377"/>
                  <a:pt x="14487" y="2376"/>
                </a:cubicBezTo>
                <a:lnTo>
                  <a:pt x="14474" y="2374"/>
                </a:lnTo>
                <a:cubicBezTo>
                  <a:pt x="14473" y="2374"/>
                  <a:pt x="14473" y="2374"/>
                  <a:pt x="14472" y="2374"/>
                </a:cubicBezTo>
                <a:lnTo>
                  <a:pt x="14467" y="2375"/>
                </a:lnTo>
                <a:lnTo>
                  <a:pt x="14471" y="2370"/>
                </a:lnTo>
                <a:cubicBezTo>
                  <a:pt x="14472" y="2369"/>
                  <a:pt x="14472" y="2369"/>
                  <a:pt x="14472" y="2368"/>
                </a:cubicBezTo>
                <a:lnTo>
                  <a:pt x="14479" y="2351"/>
                </a:lnTo>
                <a:lnTo>
                  <a:pt x="14495" y="2323"/>
                </a:lnTo>
                <a:lnTo>
                  <a:pt x="14502" y="2303"/>
                </a:lnTo>
                <a:cubicBezTo>
                  <a:pt x="14503" y="2300"/>
                  <a:pt x="14502" y="2298"/>
                  <a:pt x="14501" y="2296"/>
                </a:cubicBezTo>
                <a:cubicBezTo>
                  <a:pt x="14500" y="2294"/>
                  <a:pt x="14498" y="2293"/>
                  <a:pt x="14496" y="2294"/>
                </a:cubicBezTo>
                <a:lnTo>
                  <a:pt x="14489" y="2297"/>
                </a:lnTo>
                <a:lnTo>
                  <a:pt x="14495" y="2292"/>
                </a:lnTo>
                <a:lnTo>
                  <a:pt x="14503" y="2283"/>
                </a:lnTo>
                <a:cubicBezTo>
                  <a:pt x="14504" y="2282"/>
                  <a:pt x="14505" y="2281"/>
                  <a:pt x="14505" y="2280"/>
                </a:cubicBezTo>
                <a:lnTo>
                  <a:pt x="14509" y="2258"/>
                </a:lnTo>
                <a:cubicBezTo>
                  <a:pt x="14510" y="2255"/>
                  <a:pt x="14509" y="2251"/>
                  <a:pt x="14506" y="2250"/>
                </a:cubicBezTo>
                <a:lnTo>
                  <a:pt x="14501" y="2248"/>
                </a:lnTo>
                <a:lnTo>
                  <a:pt x="14489" y="2235"/>
                </a:lnTo>
                <a:cubicBezTo>
                  <a:pt x="14488" y="2234"/>
                  <a:pt x="14487" y="2233"/>
                  <a:pt x="14486" y="2233"/>
                </a:cubicBezTo>
                <a:lnTo>
                  <a:pt x="14479" y="2232"/>
                </a:lnTo>
                <a:cubicBezTo>
                  <a:pt x="14478" y="2232"/>
                  <a:pt x="14477" y="2232"/>
                  <a:pt x="14476" y="2233"/>
                </a:cubicBezTo>
                <a:lnTo>
                  <a:pt x="14466" y="2243"/>
                </a:lnTo>
                <a:lnTo>
                  <a:pt x="14465" y="2243"/>
                </a:lnTo>
                <a:lnTo>
                  <a:pt x="14461" y="2232"/>
                </a:lnTo>
                <a:cubicBezTo>
                  <a:pt x="14460" y="2230"/>
                  <a:pt x="14457" y="2228"/>
                  <a:pt x="14455" y="2228"/>
                </a:cubicBezTo>
                <a:lnTo>
                  <a:pt x="14452" y="2229"/>
                </a:lnTo>
                <a:cubicBezTo>
                  <a:pt x="14451" y="2229"/>
                  <a:pt x="14450" y="2230"/>
                  <a:pt x="14450" y="2231"/>
                </a:cubicBezTo>
                <a:lnTo>
                  <a:pt x="14444" y="2237"/>
                </a:lnTo>
                <a:lnTo>
                  <a:pt x="14369" y="2282"/>
                </a:lnTo>
                <a:cubicBezTo>
                  <a:pt x="14368" y="2282"/>
                  <a:pt x="14368" y="2283"/>
                  <a:pt x="14367" y="2283"/>
                </a:cubicBezTo>
                <a:lnTo>
                  <a:pt x="14363" y="2289"/>
                </a:lnTo>
                <a:cubicBezTo>
                  <a:pt x="14362" y="2289"/>
                  <a:pt x="14362" y="2290"/>
                  <a:pt x="14362" y="2290"/>
                </a:cubicBezTo>
                <a:lnTo>
                  <a:pt x="14357" y="2300"/>
                </a:lnTo>
                <a:lnTo>
                  <a:pt x="14350" y="2327"/>
                </a:lnTo>
                <a:lnTo>
                  <a:pt x="14346" y="2347"/>
                </a:lnTo>
                <a:lnTo>
                  <a:pt x="14343" y="2355"/>
                </a:lnTo>
                <a:lnTo>
                  <a:pt x="14342" y="2355"/>
                </a:lnTo>
                <a:lnTo>
                  <a:pt x="14341" y="2355"/>
                </a:lnTo>
                <a:cubicBezTo>
                  <a:pt x="14340" y="2355"/>
                  <a:pt x="14339" y="2355"/>
                  <a:pt x="14338" y="2355"/>
                </a:cubicBezTo>
                <a:lnTo>
                  <a:pt x="14336" y="2356"/>
                </a:lnTo>
                <a:cubicBezTo>
                  <a:pt x="14335" y="2356"/>
                  <a:pt x="14334" y="2357"/>
                  <a:pt x="14334" y="2358"/>
                </a:cubicBezTo>
                <a:lnTo>
                  <a:pt x="14338" y="2345"/>
                </a:lnTo>
                <a:lnTo>
                  <a:pt x="14344" y="2316"/>
                </a:lnTo>
                <a:lnTo>
                  <a:pt x="14399" y="2217"/>
                </a:lnTo>
                <a:cubicBezTo>
                  <a:pt x="14400" y="2215"/>
                  <a:pt x="14400" y="2212"/>
                  <a:pt x="14399" y="2210"/>
                </a:cubicBezTo>
                <a:cubicBezTo>
                  <a:pt x="14398" y="2207"/>
                  <a:pt x="14397" y="2206"/>
                  <a:pt x="14395" y="2206"/>
                </a:cubicBezTo>
                <a:lnTo>
                  <a:pt x="14370" y="2208"/>
                </a:lnTo>
                <a:cubicBezTo>
                  <a:pt x="14370" y="2208"/>
                  <a:pt x="14369" y="2208"/>
                  <a:pt x="14369" y="2208"/>
                </a:cubicBezTo>
                <a:lnTo>
                  <a:pt x="14346" y="2220"/>
                </a:lnTo>
                <a:lnTo>
                  <a:pt x="14352" y="2212"/>
                </a:lnTo>
                <a:cubicBezTo>
                  <a:pt x="14354" y="2210"/>
                  <a:pt x="14354" y="2206"/>
                  <a:pt x="14353" y="2203"/>
                </a:cubicBezTo>
                <a:lnTo>
                  <a:pt x="14347" y="2195"/>
                </a:lnTo>
                <a:cubicBezTo>
                  <a:pt x="14346" y="2194"/>
                  <a:pt x="14345" y="2194"/>
                  <a:pt x="14344" y="2193"/>
                </a:cubicBezTo>
                <a:lnTo>
                  <a:pt x="14337" y="2192"/>
                </a:lnTo>
                <a:cubicBezTo>
                  <a:pt x="14336" y="2192"/>
                  <a:pt x="14336" y="2192"/>
                  <a:pt x="14335" y="2192"/>
                </a:cubicBezTo>
                <a:lnTo>
                  <a:pt x="14322" y="2194"/>
                </a:lnTo>
                <a:lnTo>
                  <a:pt x="14297" y="2183"/>
                </a:lnTo>
                <a:cubicBezTo>
                  <a:pt x="14297" y="2182"/>
                  <a:pt x="14296" y="2182"/>
                  <a:pt x="14295" y="2182"/>
                </a:cubicBezTo>
                <a:lnTo>
                  <a:pt x="14289" y="2183"/>
                </a:lnTo>
                <a:cubicBezTo>
                  <a:pt x="14288" y="2183"/>
                  <a:pt x="14288" y="2183"/>
                  <a:pt x="14287" y="2184"/>
                </a:cubicBezTo>
                <a:lnTo>
                  <a:pt x="14282" y="2188"/>
                </a:lnTo>
                <a:cubicBezTo>
                  <a:pt x="14282" y="2188"/>
                  <a:pt x="14281" y="2188"/>
                  <a:pt x="14281" y="2188"/>
                </a:cubicBezTo>
                <a:lnTo>
                  <a:pt x="14274" y="2197"/>
                </a:lnTo>
                <a:lnTo>
                  <a:pt x="14267" y="2182"/>
                </a:lnTo>
                <a:cubicBezTo>
                  <a:pt x="14267" y="2181"/>
                  <a:pt x="14266" y="2180"/>
                  <a:pt x="14265" y="2180"/>
                </a:cubicBezTo>
                <a:lnTo>
                  <a:pt x="14260" y="2176"/>
                </a:lnTo>
                <a:cubicBezTo>
                  <a:pt x="14259" y="2176"/>
                  <a:pt x="14258" y="2176"/>
                  <a:pt x="14256" y="2176"/>
                </a:cubicBezTo>
                <a:cubicBezTo>
                  <a:pt x="14255" y="2177"/>
                  <a:pt x="14254" y="2178"/>
                  <a:pt x="14254" y="2179"/>
                </a:cubicBezTo>
                <a:lnTo>
                  <a:pt x="14254" y="2178"/>
                </a:lnTo>
                <a:cubicBezTo>
                  <a:pt x="14255" y="2175"/>
                  <a:pt x="14254" y="2172"/>
                  <a:pt x="14252" y="2171"/>
                </a:cubicBezTo>
                <a:lnTo>
                  <a:pt x="14232" y="2153"/>
                </a:lnTo>
                <a:cubicBezTo>
                  <a:pt x="14231" y="2152"/>
                  <a:pt x="14230" y="2152"/>
                  <a:pt x="14230" y="2152"/>
                </a:cubicBezTo>
                <a:lnTo>
                  <a:pt x="14235" y="2140"/>
                </a:lnTo>
                <a:lnTo>
                  <a:pt x="14237" y="2136"/>
                </a:lnTo>
                <a:cubicBezTo>
                  <a:pt x="14237" y="2135"/>
                  <a:pt x="14237" y="2133"/>
                  <a:pt x="14237" y="2132"/>
                </a:cubicBezTo>
                <a:lnTo>
                  <a:pt x="14236" y="2123"/>
                </a:lnTo>
                <a:cubicBezTo>
                  <a:pt x="14236" y="2122"/>
                  <a:pt x="14236" y="2120"/>
                  <a:pt x="14235" y="2120"/>
                </a:cubicBezTo>
                <a:lnTo>
                  <a:pt x="14231" y="2114"/>
                </a:lnTo>
                <a:cubicBezTo>
                  <a:pt x="14231" y="2113"/>
                  <a:pt x="14231" y="2113"/>
                  <a:pt x="14230" y="2112"/>
                </a:cubicBezTo>
                <a:lnTo>
                  <a:pt x="14226" y="2109"/>
                </a:lnTo>
                <a:cubicBezTo>
                  <a:pt x="14226" y="2109"/>
                  <a:pt x="14225" y="2109"/>
                  <a:pt x="14225" y="2108"/>
                </a:cubicBezTo>
                <a:lnTo>
                  <a:pt x="14221" y="2108"/>
                </a:lnTo>
                <a:cubicBezTo>
                  <a:pt x="14220" y="2107"/>
                  <a:pt x="14220" y="2107"/>
                  <a:pt x="14219" y="2108"/>
                </a:cubicBezTo>
                <a:lnTo>
                  <a:pt x="14196" y="2116"/>
                </a:lnTo>
                <a:lnTo>
                  <a:pt x="14190" y="2115"/>
                </a:lnTo>
                <a:lnTo>
                  <a:pt x="14175" y="2102"/>
                </a:lnTo>
                <a:cubicBezTo>
                  <a:pt x="14175" y="2102"/>
                  <a:pt x="14174" y="2101"/>
                  <a:pt x="14174" y="2101"/>
                </a:cubicBezTo>
                <a:lnTo>
                  <a:pt x="14159" y="2095"/>
                </a:lnTo>
                <a:cubicBezTo>
                  <a:pt x="14157" y="2095"/>
                  <a:pt x="14156" y="2095"/>
                  <a:pt x="14155" y="2095"/>
                </a:cubicBezTo>
                <a:lnTo>
                  <a:pt x="14141" y="2103"/>
                </a:lnTo>
                <a:cubicBezTo>
                  <a:pt x="14140" y="2103"/>
                  <a:pt x="14140" y="2103"/>
                  <a:pt x="14139" y="2104"/>
                </a:cubicBezTo>
                <a:lnTo>
                  <a:pt x="14141" y="2099"/>
                </a:lnTo>
                <a:cubicBezTo>
                  <a:pt x="14142" y="2099"/>
                  <a:pt x="14142" y="2098"/>
                  <a:pt x="14142" y="2098"/>
                </a:cubicBezTo>
                <a:lnTo>
                  <a:pt x="14145" y="2084"/>
                </a:lnTo>
                <a:cubicBezTo>
                  <a:pt x="14145" y="2083"/>
                  <a:pt x="14145" y="2083"/>
                  <a:pt x="14145" y="2082"/>
                </a:cubicBezTo>
                <a:lnTo>
                  <a:pt x="14143" y="2066"/>
                </a:lnTo>
                <a:cubicBezTo>
                  <a:pt x="14142" y="2064"/>
                  <a:pt x="14142" y="2062"/>
                  <a:pt x="14141" y="2061"/>
                </a:cubicBezTo>
                <a:lnTo>
                  <a:pt x="14134" y="2056"/>
                </a:lnTo>
                <a:cubicBezTo>
                  <a:pt x="14133" y="2055"/>
                  <a:pt x="14133" y="2056"/>
                  <a:pt x="14133" y="2056"/>
                </a:cubicBezTo>
                <a:lnTo>
                  <a:pt x="14129" y="2054"/>
                </a:lnTo>
                <a:lnTo>
                  <a:pt x="14139" y="2053"/>
                </a:lnTo>
                <a:cubicBezTo>
                  <a:pt x="14141" y="2052"/>
                  <a:pt x="14142" y="2051"/>
                  <a:pt x="14143" y="2050"/>
                </a:cubicBezTo>
                <a:lnTo>
                  <a:pt x="14153" y="2037"/>
                </a:lnTo>
                <a:cubicBezTo>
                  <a:pt x="14154" y="2036"/>
                  <a:pt x="14154" y="2035"/>
                  <a:pt x="14154" y="2034"/>
                </a:cubicBezTo>
                <a:lnTo>
                  <a:pt x="14159" y="2002"/>
                </a:lnTo>
                <a:cubicBezTo>
                  <a:pt x="14159" y="2002"/>
                  <a:pt x="14159" y="2001"/>
                  <a:pt x="14159" y="2001"/>
                </a:cubicBezTo>
                <a:lnTo>
                  <a:pt x="14156" y="1967"/>
                </a:lnTo>
                <a:lnTo>
                  <a:pt x="14156" y="1965"/>
                </a:lnTo>
                <a:lnTo>
                  <a:pt x="14160" y="1972"/>
                </a:lnTo>
                <a:lnTo>
                  <a:pt x="14162" y="1984"/>
                </a:lnTo>
                <a:lnTo>
                  <a:pt x="14164" y="1995"/>
                </a:lnTo>
                <a:lnTo>
                  <a:pt x="14162" y="2024"/>
                </a:lnTo>
                <a:lnTo>
                  <a:pt x="14159" y="2036"/>
                </a:lnTo>
                <a:cubicBezTo>
                  <a:pt x="14159" y="2037"/>
                  <a:pt x="14159" y="2037"/>
                  <a:pt x="14159" y="2038"/>
                </a:cubicBezTo>
                <a:lnTo>
                  <a:pt x="14159" y="2044"/>
                </a:lnTo>
                <a:cubicBezTo>
                  <a:pt x="14158" y="2046"/>
                  <a:pt x="14159" y="2047"/>
                  <a:pt x="14159" y="2048"/>
                </a:cubicBezTo>
                <a:lnTo>
                  <a:pt x="14162" y="2053"/>
                </a:lnTo>
                <a:cubicBezTo>
                  <a:pt x="14162" y="2055"/>
                  <a:pt x="14164" y="2056"/>
                  <a:pt x="14165" y="2057"/>
                </a:cubicBezTo>
                <a:lnTo>
                  <a:pt x="14170" y="2058"/>
                </a:lnTo>
                <a:cubicBezTo>
                  <a:pt x="14171" y="2058"/>
                  <a:pt x="14171" y="2058"/>
                  <a:pt x="14171" y="2058"/>
                </a:cubicBezTo>
                <a:lnTo>
                  <a:pt x="14179" y="2057"/>
                </a:lnTo>
                <a:lnTo>
                  <a:pt x="14215" y="2070"/>
                </a:lnTo>
                <a:cubicBezTo>
                  <a:pt x="14216" y="2070"/>
                  <a:pt x="14218" y="2070"/>
                  <a:pt x="14219" y="2070"/>
                </a:cubicBezTo>
                <a:lnTo>
                  <a:pt x="14230" y="2061"/>
                </a:lnTo>
                <a:lnTo>
                  <a:pt x="14232" y="2061"/>
                </a:lnTo>
                <a:lnTo>
                  <a:pt x="14246" y="2075"/>
                </a:lnTo>
                <a:cubicBezTo>
                  <a:pt x="14246" y="2076"/>
                  <a:pt x="14247" y="2076"/>
                  <a:pt x="14247" y="2076"/>
                </a:cubicBezTo>
                <a:lnTo>
                  <a:pt x="14340" y="2122"/>
                </a:lnTo>
                <a:cubicBezTo>
                  <a:pt x="14341" y="2123"/>
                  <a:pt x="14343" y="2122"/>
                  <a:pt x="14344" y="2121"/>
                </a:cubicBezTo>
                <a:lnTo>
                  <a:pt x="14386" y="2088"/>
                </a:lnTo>
                <a:lnTo>
                  <a:pt x="14396" y="2074"/>
                </a:lnTo>
                <a:lnTo>
                  <a:pt x="14405" y="2058"/>
                </a:lnTo>
                <a:lnTo>
                  <a:pt x="14407" y="2053"/>
                </a:lnTo>
                <a:lnTo>
                  <a:pt x="14409" y="2046"/>
                </a:lnTo>
                <a:cubicBezTo>
                  <a:pt x="14409" y="2045"/>
                  <a:pt x="14409" y="2044"/>
                  <a:pt x="14409" y="2044"/>
                </a:cubicBezTo>
                <a:lnTo>
                  <a:pt x="14407" y="2029"/>
                </a:lnTo>
                <a:lnTo>
                  <a:pt x="14410" y="1987"/>
                </a:lnTo>
                <a:lnTo>
                  <a:pt x="14412" y="1985"/>
                </a:lnTo>
                <a:cubicBezTo>
                  <a:pt x="14412" y="1984"/>
                  <a:pt x="14412" y="1982"/>
                  <a:pt x="14412" y="1981"/>
                </a:cubicBezTo>
                <a:lnTo>
                  <a:pt x="14409" y="1966"/>
                </a:lnTo>
                <a:cubicBezTo>
                  <a:pt x="14408" y="1965"/>
                  <a:pt x="14408" y="1964"/>
                  <a:pt x="14407" y="1963"/>
                </a:cubicBezTo>
                <a:lnTo>
                  <a:pt x="14402" y="1959"/>
                </a:lnTo>
                <a:cubicBezTo>
                  <a:pt x="14401" y="1957"/>
                  <a:pt x="14399" y="1957"/>
                  <a:pt x="14397" y="1958"/>
                </a:cubicBezTo>
                <a:lnTo>
                  <a:pt x="14392" y="1960"/>
                </a:lnTo>
                <a:cubicBezTo>
                  <a:pt x="14391" y="1961"/>
                  <a:pt x="14391" y="1961"/>
                  <a:pt x="14390" y="1962"/>
                </a:cubicBezTo>
                <a:lnTo>
                  <a:pt x="14388" y="1965"/>
                </a:lnTo>
                <a:lnTo>
                  <a:pt x="14379" y="1951"/>
                </a:lnTo>
                <a:cubicBezTo>
                  <a:pt x="14379" y="1950"/>
                  <a:pt x="14378" y="1950"/>
                  <a:pt x="14378" y="1950"/>
                </a:cubicBezTo>
                <a:lnTo>
                  <a:pt x="14356" y="1930"/>
                </a:lnTo>
                <a:cubicBezTo>
                  <a:pt x="14356" y="1929"/>
                  <a:pt x="14355" y="1929"/>
                  <a:pt x="14355" y="1929"/>
                </a:cubicBezTo>
                <a:lnTo>
                  <a:pt x="14306" y="1918"/>
                </a:lnTo>
                <a:cubicBezTo>
                  <a:pt x="14306" y="1918"/>
                  <a:pt x="14305" y="1918"/>
                  <a:pt x="14304" y="1918"/>
                </a:cubicBezTo>
                <a:lnTo>
                  <a:pt x="14281" y="1926"/>
                </a:lnTo>
                <a:lnTo>
                  <a:pt x="14258" y="1909"/>
                </a:lnTo>
                <a:lnTo>
                  <a:pt x="14256" y="1905"/>
                </a:lnTo>
                <a:lnTo>
                  <a:pt x="14255" y="1899"/>
                </a:lnTo>
                <a:lnTo>
                  <a:pt x="14259" y="1890"/>
                </a:lnTo>
                <a:cubicBezTo>
                  <a:pt x="14260" y="1888"/>
                  <a:pt x="14260" y="1886"/>
                  <a:pt x="14259" y="1883"/>
                </a:cubicBezTo>
                <a:lnTo>
                  <a:pt x="14250" y="1866"/>
                </a:lnTo>
                <a:cubicBezTo>
                  <a:pt x="14250" y="1866"/>
                  <a:pt x="14249" y="1865"/>
                  <a:pt x="14249" y="1865"/>
                </a:cubicBezTo>
                <a:lnTo>
                  <a:pt x="14226" y="1843"/>
                </a:lnTo>
                <a:cubicBezTo>
                  <a:pt x="14226" y="1843"/>
                  <a:pt x="14226" y="1842"/>
                  <a:pt x="14225" y="1842"/>
                </a:cubicBezTo>
                <a:lnTo>
                  <a:pt x="14215" y="1837"/>
                </a:lnTo>
                <a:cubicBezTo>
                  <a:pt x="14214" y="1837"/>
                  <a:pt x="14214" y="1836"/>
                  <a:pt x="14213" y="1837"/>
                </a:cubicBezTo>
                <a:lnTo>
                  <a:pt x="14192" y="1840"/>
                </a:lnTo>
                <a:lnTo>
                  <a:pt x="14188" y="1836"/>
                </a:lnTo>
                <a:lnTo>
                  <a:pt x="14141" y="1761"/>
                </a:lnTo>
                <a:cubicBezTo>
                  <a:pt x="14141" y="1760"/>
                  <a:pt x="14140" y="1759"/>
                  <a:pt x="14139" y="1759"/>
                </a:cubicBezTo>
                <a:lnTo>
                  <a:pt x="14122" y="1753"/>
                </a:lnTo>
                <a:cubicBezTo>
                  <a:pt x="14121" y="1753"/>
                  <a:pt x="14120" y="1753"/>
                  <a:pt x="14120" y="1753"/>
                </a:cubicBezTo>
                <a:lnTo>
                  <a:pt x="14114" y="1753"/>
                </a:lnTo>
                <a:cubicBezTo>
                  <a:pt x="14113" y="1753"/>
                  <a:pt x="14112" y="1753"/>
                  <a:pt x="14112" y="1754"/>
                </a:cubicBezTo>
                <a:lnTo>
                  <a:pt x="14106" y="1759"/>
                </a:lnTo>
                <a:cubicBezTo>
                  <a:pt x="14106" y="1759"/>
                  <a:pt x="14106" y="1760"/>
                  <a:pt x="14105" y="1761"/>
                </a:cubicBezTo>
                <a:lnTo>
                  <a:pt x="14100" y="1775"/>
                </a:lnTo>
                <a:lnTo>
                  <a:pt x="14098" y="1790"/>
                </a:lnTo>
                <a:cubicBezTo>
                  <a:pt x="14097" y="1790"/>
                  <a:pt x="14097" y="1791"/>
                  <a:pt x="14098" y="1792"/>
                </a:cubicBezTo>
                <a:lnTo>
                  <a:pt x="14098" y="1801"/>
                </a:lnTo>
                <a:cubicBezTo>
                  <a:pt x="14098" y="1802"/>
                  <a:pt x="14099" y="1803"/>
                  <a:pt x="14100" y="1804"/>
                </a:cubicBezTo>
                <a:lnTo>
                  <a:pt x="14113" y="1824"/>
                </a:lnTo>
                <a:lnTo>
                  <a:pt x="14114" y="1826"/>
                </a:lnTo>
                <a:lnTo>
                  <a:pt x="14115" y="1828"/>
                </a:lnTo>
                <a:lnTo>
                  <a:pt x="14114" y="1845"/>
                </a:lnTo>
                <a:lnTo>
                  <a:pt x="14114" y="1849"/>
                </a:lnTo>
                <a:cubicBezTo>
                  <a:pt x="14114" y="1850"/>
                  <a:pt x="14114" y="1851"/>
                  <a:pt x="14115" y="1852"/>
                </a:cubicBezTo>
                <a:lnTo>
                  <a:pt x="14119" y="1862"/>
                </a:lnTo>
                <a:lnTo>
                  <a:pt x="14132" y="1881"/>
                </a:lnTo>
                <a:lnTo>
                  <a:pt x="14142" y="1905"/>
                </a:lnTo>
                <a:lnTo>
                  <a:pt x="14143" y="1910"/>
                </a:lnTo>
                <a:lnTo>
                  <a:pt x="14144" y="1920"/>
                </a:lnTo>
                <a:lnTo>
                  <a:pt x="14141" y="1921"/>
                </a:lnTo>
                <a:cubicBezTo>
                  <a:pt x="14140" y="1922"/>
                  <a:pt x="14139" y="1923"/>
                  <a:pt x="14139" y="1924"/>
                </a:cubicBezTo>
                <a:lnTo>
                  <a:pt x="14136" y="1929"/>
                </a:lnTo>
                <a:lnTo>
                  <a:pt x="14136" y="1930"/>
                </a:lnTo>
                <a:lnTo>
                  <a:pt x="14134" y="1929"/>
                </a:lnTo>
                <a:lnTo>
                  <a:pt x="14119" y="1898"/>
                </a:lnTo>
                <a:cubicBezTo>
                  <a:pt x="14119" y="1897"/>
                  <a:pt x="14119" y="1897"/>
                  <a:pt x="14118" y="1896"/>
                </a:cubicBezTo>
                <a:lnTo>
                  <a:pt x="14104" y="1885"/>
                </a:lnTo>
                <a:lnTo>
                  <a:pt x="14095" y="1868"/>
                </a:lnTo>
                <a:cubicBezTo>
                  <a:pt x="14095" y="1867"/>
                  <a:pt x="14094" y="1867"/>
                  <a:pt x="14094" y="1866"/>
                </a:cubicBezTo>
                <a:lnTo>
                  <a:pt x="14089" y="1862"/>
                </a:lnTo>
                <a:cubicBezTo>
                  <a:pt x="14088" y="1862"/>
                  <a:pt x="14087" y="1862"/>
                  <a:pt x="14086" y="1862"/>
                </a:cubicBezTo>
                <a:lnTo>
                  <a:pt x="14063" y="1861"/>
                </a:lnTo>
                <a:cubicBezTo>
                  <a:pt x="14061" y="1861"/>
                  <a:pt x="14060" y="1861"/>
                  <a:pt x="14059" y="1862"/>
                </a:cubicBezTo>
                <a:lnTo>
                  <a:pt x="14053" y="1871"/>
                </a:lnTo>
                <a:cubicBezTo>
                  <a:pt x="14052" y="1871"/>
                  <a:pt x="14052" y="1872"/>
                  <a:pt x="14051" y="1873"/>
                </a:cubicBezTo>
                <a:lnTo>
                  <a:pt x="14047" y="1889"/>
                </a:lnTo>
                <a:cubicBezTo>
                  <a:pt x="14047" y="1890"/>
                  <a:pt x="14047" y="1891"/>
                  <a:pt x="14047" y="1892"/>
                </a:cubicBezTo>
                <a:lnTo>
                  <a:pt x="14046" y="1910"/>
                </a:lnTo>
                <a:lnTo>
                  <a:pt x="14048" y="1928"/>
                </a:lnTo>
                <a:lnTo>
                  <a:pt x="14051" y="1943"/>
                </a:lnTo>
                <a:lnTo>
                  <a:pt x="14044" y="1966"/>
                </a:lnTo>
                <a:cubicBezTo>
                  <a:pt x="14044" y="1967"/>
                  <a:pt x="14044" y="1967"/>
                  <a:pt x="14044" y="1968"/>
                </a:cubicBezTo>
                <a:lnTo>
                  <a:pt x="14044" y="1976"/>
                </a:lnTo>
                <a:cubicBezTo>
                  <a:pt x="14044" y="1977"/>
                  <a:pt x="14044" y="1978"/>
                  <a:pt x="14045" y="1979"/>
                </a:cubicBezTo>
                <a:lnTo>
                  <a:pt x="14050" y="1989"/>
                </a:lnTo>
                <a:cubicBezTo>
                  <a:pt x="14050" y="1989"/>
                  <a:pt x="14051" y="1990"/>
                  <a:pt x="14051" y="1990"/>
                </a:cubicBezTo>
                <a:lnTo>
                  <a:pt x="14063" y="2001"/>
                </a:lnTo>
                <a:lnTo>
                  <a:pt x="14069" y="2008"/>
                </a:lnTo>
                <a:lnTo>
                  <a:pt x="14070" y="2012"/>
                </a:lnTo>
                <a:lnTo>
                  <a:pt x="14014" y="2001"/>
                </a:lnTo>
                <a:cubicBezTo>
                  <a:pt x="14012" y="2000"/>
                  <a:pt x="14011" y="2001"/>
                  <a:pt x="14010" y="2002"/>
                </a:cubicBezTo>
                <a:lnTo>
                  <a:pt x="14007" y="2005"/>
                </a:lnTo>
                <a:cubicBezTo>
                  <a:pt x="14006" y="2005"/>
                  <a:pt x="14006" y="2006"/>
                  <a:pt x="14006" y="2006"/>
                </a:cubicBezTo>
                <a:lnTo>
                  <a:pt x="14003" y="2010"/>
                </a:lnTo>
                <a:lnTo>
                  <a:pt x="13996" y="2006"/>
                </a:lnTo>
                <a:cubicBezTo>
                  <a:pt x="13994" y="2004"/>
                  <a:pt x="13991" y="2004"/>
                  <a:pt x="13990" y="2006"/>
                </a:cubicBezTo>
                <a:lnTo>
                  <a:pt x="13983" y="2015"/>
                </a:lnTo>
                <a:cubicBezTo>
                  <a:pt x="13983" y="2015"/>
                  <a:pt x="13983" y="2016"/>
                  <a:pt x="13983" y="2016"/>
                </a:cubicBezTo>
                <a:lnTo>
                  <a:pt x="13978" y="2027"/>
                </a:lnTo>
                <a:lnTo>
                  <a:pt x="13980" y="2022"/>
                </a:lnTo>
                <a:lnTo>
                  <a:pt x="13981" y="2014"/>
                </a:lnTo>
                <a:lnTo>
                  <a:pt x="13981" y="1994"/>
                </a:lnTo>
                <a:cubicBezTo>
                  <a:pt x="13982" y="1993"/>
                  <a:pt x="13981" y="1992"/>
                  <a:pt x="13981" y="1991"/>
                </a:cubicBezTo>
                <a:lnTo>
                  <a:pt x="13977" y="1984"/>
                </a:lnTo>
                <a:cubicBezTo>
                  <a:pt x="13976" y="1983"/>
                  <a:pt x="13976" y="1981"/>
                  <a:pt x="13975" y="1981"/>
                </a:cubicBezTo>
                <a:lnTo>
                  <a:pt x="13970" y="1979"/>
                </a:lnTo>
                <a:lnTo>
                  <a:pt x="13966" y="1974"/>
                </a:lnTo>
                <a:lnTo>
                  <a:pt x="13955" y="1956"/>
                </a:lnTo>
                <a:lnTo>
                  <a:pt x="13948" y="1949"/>
                </a:lnTo>
                <a:cubicBezTo>
                  <a:pt x="13948" y="1948"/>
                  <a:pt x="13948" y="1948"/>
                  <a:pt x="13947" y="1947"/>
                </a:cubicBezTo>
                <a:lnTo>
                  <a:pt x="13942" y="1944"/>
                </a:lnTo>
                <a:cubicBezTo>
                  <a:pt x="13940" y="1944"/>
                  <a:pt x="13939" y="1944"/>
                  <a:pt x="13938" y="1944"/>
                </a:cubicBezTo>
                <a:lnTo>
                  <a:pt x="13935" y="1945"/>
                </a:lnTo>
                <a:cubicBezTo>
                  <a:pt x="13935" y="1945"/>
                  <a:pt x="13934" y="1945"/>
                  <a:pt x="13934" y="1946"/>
                </a:cubicBezTo>
                <a:lnTo>
                  <a:pt x="13929" y="1951"/>
                </a:lnTo>
                <a:lnTo>
                  <a:pt x="13928" y="1951"/>
                </a:lnTo>
                <a:lnTo>
                  <a:pt x="13919" y="1940"/>
                </a:lnTo>
                <a:cubicBezTo>
                  <a:pt x="13919" y="1940"/>
                  <a:pt x="13919" y="1939"/>
                  <a:pt x="13918" y="1938"/>
                </a:cubicBezTo>
                <a:lnTo>
                  <a:pt x="13910" y="1934"/>
                </a:lnTo>
                <a:cubicBezTo>
                  <a:pt x="13909" y="1933"/>
                  <a:pt x="13909" y="1933"/>
                  <a:pt x="13908" y="1933"/>
                </a:cubicBezTo>
                <a:lnTo>
                  <a:pt x="13883" y="1931"/>
                </a:lnTo>
                <a:lnTo>
                  <a:pt x="13837" y="1905"/>
                </a:lnTo>
                <a:cubicBezTo>
                  <a:pt x="13836" y="1905"/>
                  <a:pt x="13835" y="1905"/>
                  <a:pt x="13834" y="1905"/>
                </a:cubicBezTo>
                <a:cubicBezTo>
                  <a:pt x="13833" y="1905"/>
                  <a:pt x="13833" y="1905"/>
                  <a:pt x="13833" y="1905"/>
                </a:cubicBezTo>
                <a:cubicBezTo>
                  <a:pt x="13832" y="1906"/>
                  <a:pt x="13832" y="1906"/>
                  <a:pt x="13832" y="1906"/>
                </a:cubicBezTo>
                <a:cubicBezTo>
                  <a:pt x="13832" y="1906"/>
                  <a:pt x="13831" y="1906"/>
                  <a:pt x="13831" y="1906"/>
                </a:cubicBezTo>
                <a:lnTo>
                  <a:pt x="13820" y="1919"/>
                </a:lnTo>
                <a:cubicBezTo>
                  <a:pt x="13818" y="1919"/>
                  <a:pt x="13817" y="1920"/>
                  <a:pt x="13816" y="1921"/>
                </a:cubicBezTo>
                <a:lnTo>
                  <a:pt x="13808" y="1933"/>
                </a:lnTo>
                <a:lnTo>
                  <a:pt x="13805" y="1937"/>
                </a:lnTo>
                <a:lnTo>
                  <a:pt x="13804" y="1933"/>
                </a:lnTo>
                <a:lnTo>
                  <a:pt x="13806" y="1926"/>
                </a:lnTo>
                <a:lnTo>
                  <a:pt x="13808" y="1924"/>
                </a:lnTo>
                <a:cubicBezTo>
                  <a:pt x="13810" y="1922"/>
                  <a:pt x="13810" y="1918"/>
                  <a:pt x="13809" y="1915"/>
                </a:cubicBezTo>
                <a:lnTo>
                  <a:pt x="13803" y="1905"/>
                </a:lnTo>
                <a:cubicBezTo>
                  <a:pt x="13802" y="1904"/>
                  <a:pt x="13801" y="1903"/>
                  <a:pt x="13799" y="1903"/>
                </a:cubicBezTo>
                <a:lnTo>
                  <a:pt x="13745" y="1894"/>
                </a:lnTo>
                <a:cubicBezTo>
                  <a:pt x="13744" y="1894"/>
                  <a:pt x="13743" y="1894"/>
                  <a:pt x="13742" y="1895"/>
                </a:cubicBezTo>
                <a:lnTo>
                  <a:pt x="13734" y="1902"/>
                </a:lnTo>
                <a:cubicBezTo>
                  <a:pt x="13732" y="1904"/>
                  <a:pt x="13732" y="1906"/>
                  <a:pt x="13732" y="1909"/>
                </a:cubicBezTo>
                <a:lnTo>
                  <a:pt x="13734" y="1925"/>
                </a:lnTo>
                <a:lnTo>
                  <a:pt x="13733" y="1932"/>
                </a:lnTo>
                <a:cubicBezTo>
                  <a:pt x="13733" y="1932"/>
                  <a:pt x="13732" y="1932"/>
                  <a:pt x="13732" y="1933"/>
                </a:cubicBezTo>
                <a:lnTo>
                  <a:pt x="13731" y="1913"/>
                </a:lnTo>
                <a:lnTo>
                  <a:pt x="13730" y="1887"/>
                </a:lnTo>
                <a:lnTo>
                  <a:pt x="13729" y="1880"/>
                </a:lnTo>
                <a:cubicBezTo>
                  <a:pt x="13729" y="1879"/>
                  <a:pt x="13728" y="1878"/>
                  <a:pt x="13728" y="1877"/>
                </a:cubicBezTo>
                <a:lnTo>
                  <a:pt x="13721" y="1868"/>
                </a:lnTo>
                <a:cubicBezTo>
                  <a:pt x="13719" y="1866"/>
                  <a:pt x="13717" y="1866"/>
                  <a:pt x="13716" y="1866"/>
                </a:cubicBezTo>
                <a:lnTo>
                  <a:pt x="13700" y="1874"/>
                </a:lnTo>
                <a:lnTo>
                  <a:pt x="13707" y="1867"/>
                </a:lnTo>
                <a:cubicBezTo>
                  <a:pt x="13708" y="1866"/>
                  <a:pt x="13708" y="1865"/>
                  <a:pt x="13709" y="1864"/>
                </a:cubicBezTo>
                <a:lnTo>
                  <a:pt x="13711" y="1857"/>
                </a:lnTo>
                <a:cubicBezTo>
                  <a:pt x="13711" y="1855"/>
                  <a:pt x="13710" y="1853"/>
                  <a:pt x="13710" y="1852"/>
                </a:cubicBezTo>
                <a:lnTo>
                  <a:pt x="13705" y="1837"/>
                </a:lnTo>
                <a:cubicBezTo>
                  <a:pt x="13704" y="1836"/>
                  <a:pt x="13704" y="1836"/>
                  <a:pt x="13703" y="1835"/>
                </a:cubicBezTo>
                <a:lnTo>
                  <a:pt x="13700" y="1832"/>
                </a:lnTo>
                <a:cubicBezTo>
                  <a:pt x="13698" y="1830"/>
                  <a:pt x="13696" y="1830"/>
                  <a:pt x="13695" y="1831"/>
                </a:cubicBezTo>
                <a:lnTo>
                  <a:pt x="13684" y="1837"/>
                </a:lnTo>
                <a:lnTo>
                  <a:pt x="13665" y="1837"/>
                </a:lnTo>
                <a:cubicBezTo>
                  <a:pt x="13664" y="1837"/>
                  <a:pt x="13663" y="1838"/>
                  <a:pt x="13662" y="1839"/>
                </a:cubicBezTo>
                <a:cubicBezTo>
                  <a:pt x="13661" y="1840"/>
                  <a:pt x="13660" y="1842"/>
                  <a:pt x="13660" y="1844"/>
                </a:cubicBezTo>
                <a:lnTo>
                  <a:pt x="13661" y="1874"/>
                </a:lnTo>
                <a:lnTo>
                  <a:pt x="13661" y="1893"/>
                </a:lnTo>
                <a:lnTo>
                  <a:pt x="13659" y="1905"/>
                </a:lnTo>
                <a:cubicBezTo>
                  <a:pt x="13659" y="1907"/>
                  <a:pt x="13659" y="1908"/>
                  <a:pt x="13660" y="1909"/>
                </a:cubicBezTo>
                <a:lnTo>
                  <a:pt x="13664" y="1920"/>
                </a:lnTo>
                <a:lnTo>
                  <a:pt x="13669" y="1926"/>
                </a:lnTo>
                <a:lnTo>
                  <a:pt x="13672" y="1933"/>
                </a:lnTo>
                <a:lnTo>
                  <a:pt x="13671" y="1942"/>
                </a:lnTo>
                <a:lnTo>
                  <a:pt x="13669" y="1945"/>
                </a:lnTo>
                <a:lnTo>
                  <a:pt x="13657" y="1947"/>
                </a:lnTo>
                <a:cubicBezTo>
                  <a:pt x="13656" y="1947"/>
                  <a:pt x="13655" y="1948"/>
                  <a:pt x="13655" y="1948"/>
                </a:cubicBezTo>
                <a:lnTo>
                  <a:pt x="13650" y="1951"/>
                </a:lnTo>
                <a:cubicBezTo>
                  <a:pt x="13647" y="1953"/>
                  <a:pt x="13646" y="1957"/>
                  <a:pt x="13647" y="1960"/>
                </a:cubicBezTo>
                <a:lnTo>
                  <a:pt x="13650" y="1971"/>
                </a:lnTo>
                <a:lnTo>
                  <a:pt x="13660" y="2002"/>
                </a:lnTo>
                <a:lnTo>
                  <a:pt x="13664" y="2006"/>
                </a:lnTo>
                <a:lnTo>
                  <a:pt x="13657" y="1999"/>
                </a:lnTo>
                <a:lnTo>
                  <a:pt x="13655" y="1992"/>
                </a:lnTo>
                <a:lnTo>
                  <a:pt x="13650" y="1971"/>
                </a:lnTo>
                <a:cubicBezTo>
                  <a:pt x="13649" y="1969"/>
                  <a:pt x="13648" y="1967"/>
                  <a:pt x="13646" y="1967"/>
                </a:cubicBezTo>
                <a:lnTo>
                  <a:pt x="13644" y="1966"/>
                </a:lnTo>
                <a:cubicBezTo>
                  <a:pt x="13642" y="1965"/>
                  <a:pt x="13640" y="1966"/>
                  <a:pt x="13638" y="1968"/>
                </a:cubicBezTo>
                <a:lnTo>
                  <a:pt x="13635" y="1973"/>
                </a:lnTo>
                <a:lnTo>
                  <a:pt x="13640" y="1955"/>
                </a:lnTo>
                <a:lnTo>
                  <a:pt x="13644" y="1948"/>
                </a:lnTo>
                <a:cubicBezTo>
                  <a:pt x="13645" y="1947"/>
                  <a:pt x="13646" y="1944"/>
                  <a:pt x="13645" y="1943"/>
                </a:cubicBezTo>
                <a:cubicBezTo>
                  <a:pt x="13645" y="1941"/>
                  <a:pt x="13644" y="1939"/>
                  <a:pt x="13643" y="1938"/>
                </a:cubicBezTo>
                <a:lnTo>
                  <a:pt x="13634" y="1933"/>
                </a:lnTo>
                <a:cubicBezTo>
                  <a:pt x="13633" y="1932"/>
                  <a:pt x="13631" y="1932"/>
                  <a:pt x="13629" y="1934"/>
                </a:cubicBezTo>
                <a:lnTo>
                  <a:pt x="13620" y="1941"/>
                </a:lnTo>
                <a:cubicBezTo>
                  <a:pt x="13619" y="1941"/>
                  <a:pt x="13619" y="1941"/>
                  <a:pt x="13619" y="1942"/>
                </a:cubicBezTo>
                <a:lnTo>
                  <a:pt x="13599" y="1968"/>
                </a:lnTo>
                <a:lnTo>
                  <a:pt x="13581" y="1962"/>
                </a:lnTo>
                <a:cubicBezTo>
                  <a:pt x="13581" y="1962"/>
                  <a:pt x="13580" y="1962"/>
                  <a:pt x="13579" y="1962"/>
                </a:cubicBezTo>
                <a:lnTo>
                  <a:pt x="13553" y="1964"/>
                </a:lnTo>
                <a:cubicBezTo>
                  <a:pt x="13553" y="1964"/>
                  <a:pt x="13552" y="1965"/>
                  <a:pt x="13551" y="1965"/>
                </a:cubicBezTo>
                <a:lnTo>
                  <a:pt x="13542" y="1970"/>
                </a:lnTo>
                <a:cubicBezTo>
                  <a:pt x="13542" y="1970"/>
                  <a:pt x="13542" y="1971"/>
                  <a:pt x="13541" y="1972"/>
                </a:cubicBezTo>
                <a:lnTo>
                  <a:pt x="13527" y="1990"/>
                </a:lnTo>
                <a:lnTo>
                  <a:pt x="13530" y="1981"/>
                </a:lnTo>
                <a:lnTo>
                  <a:pt x="13532" y="1970"/>
                </a:lnTo>
                <a:lnTo>
                  <a:pt x="13534" y="1964"/>
                </a:lnTo>
                <a:lnTo>
                  <a:pt x="13537" y="1964"/>
                </a:lnTo>
                <a:cubicBezTo>
                  <a:pt x="13540" y="1963"/>
                  <a:pt x="13541" y="1960"/>
                  <a:pt x="13541" y="1957"/>
                </a:cubicBezTo>
                <a:lnTo>
                  <a:pt x="13541" y="1951"/>
                </a:lnTo>
                <a:lnTo>
                  <a:pt x="13542" y="1946"/>
                </a:lnTo>
                <a:lnTo>
                  <a:pt x="13553" y="1928"/>
                </a:lnTo>
                <a:lnTo>
                  <a:pt x="13562" y="1919"/>
                </a:lnTo>
                <a:cubicBezTo>
                  <a:pt x="13563" y="1918"/>
                  <a:pt x="13564" y="1917"/>
                  <a:pt x="13564" y="1916"/>
                </a:cubicBezTo>
                <a:lnTo>
                  <a:pt x="13568" y="1893"/>
                </a:lnTo>
                <a:lnTo>
                  <a:pt x="13573" y="1885"/>
                </a:lnTo>
                <a:cubicBezTo>
                  <a:pt x="13574" y="1883"/>
                  <a:pt x="13574" y="1881"/>
                  <a:pt x="13573" y="1879"/>
                </a:cubicBezTo>
                <a:lnTo>
                  <a:pt x="13565" y="1855"/>
                </a:lnTo>
                <a:lnTo>
                  <a:pt x="13566" y="1846"/>
                </a:lnTo>
                <a:cubicBezTo>
                  <a:pt x="13566" y="1845"/>
                  <a:pt x="13566" y="1844"/>
                  <a:pt x="13566" y="1843"/>
                </a:cubicBezTo>
                <a:lnTo>
                  <a:pt x="13563" y="1829"/>
                </a:lnTo>
                <a:lnTo>
                  <a:pt x="13565" y="1819"/>
                </a:lnTo>
                <a:cubicBezTo>
                  <a:pt x="13565" y="1816"/>
                  <a:pt x="13564" y="1814"/>
                  <a:pt x="13563" y="1812"/>
                </a:cubicBezTo>
                <a:lnTo>
                  <a:pt x="13556" y="1807"/>
                </a:lnTo>
                <a:cubicBezTo>
                  <a:pt x="13554" y="1805"/>
                  <a:pt x="13552" y="1805"/>
                  <a:pt x="13550" y="1807"/>
                </a:cubicBezTo>
                <a:lnTo>
                  <a:pt x="13540" y="1816"/>
                </a:lnTo>
                <a:lnTo>
                  <a:pt x="13534" y="1812"/>
                </a:lnTo>
                <a:cubicBezTo>
                  <a:pt x="13533" y="1811"/>
                  <a:pt x="13530" y="1811"/>
                  <a:pt x="13529" y="1812"/>
                </a:cubicBezTo>
                <a:lnTo>
                  <a:pt x="13525" y="1816"/>
                </a:lnTo>
                <a:lnTo>
                  <a:pt x="13522" y="1811"/>
                </a:lnTo>
                <a:lnTo>
                  <a:pt x="13519" y="1807"/>
                </a:lnTo>
                <a:cubicBezTo>
                  <a:pt x="13518" y="1807"/>
                  <a:pt x="13518" y="1807"/>
                  <a:pt x="13517" y="1807"/>
                </a:cubicBezTo>
                <a:lnTo>
                  <a:pt x="13514" y="1805"/>
                </a:lnTo>
                <a:cubicBezTo>
                  <a:pt x="13513" y="1805"/>
                  <a:pt x="13512" y="1804"/>
                  <a:pt x="13512" y="1804"/>
                </a:cubicBezTo>
                <a:lnTo>
                  <a:pt x="13522" y="1796"/>
                </a:lnTo>
                <a:lnTo>
                  <a:pt x="13544" y="1769"/>
                </a:lnTo>
                <a:lnTo>
                  <a:pt x="13548" y="1766"/>
                </a:lnTo>
                <a:cubicBezTo>
                  <a:pt x="13550" y="1765"/>
                  <a:pt x="13551" y="1762"/>
                  <a:pt x="13551" y="1760"/>
                </a:cubicBezTo>
                <a:cubicBezTo>
                  <a:pt x="13551" y="1757"/>
                  <a:pt x="13549" y="1755"/>
                  <a:pt x="13547" y="1754"/>
                </a:cubicBezTo>
                <a:lnTo>
                  <a:pt x="13474" y="1722"/>
                </a:lnTo>
                <a:lnTo>
                  <a:pt x="13464" y="1711"/>
                </a:lnTo>
                <a:cubicBezTo>
                  <a:pt x="13463" y="1710"/>
                  <a:pt x="13461" y="1709"/>
                  <a:pt x="13460" y="1710"/>
                </a:cubicBezTo>
                <a:lnTo>
                  <a:pt x="13415" y="1716"/>
                </a:lnTo>
                <a:lnTo>
                  <a:pt x="13425" y="1705"/>
                </a:lnTo>
                <a:lnTo>
                  <a:pt x="13427" y="1701"/>
                </a:lnTo>
                <a:cubicBezTo>
                  <a:pt x="13428" y="1699"/>
                  <a:pt x="13428" y="1696"/>
                  <a:pt x="13428" y="1694"/>
                </a:cubicBezTo>
                <a:lnTo>
                  <a:pt x="13425" y="1688"/>
                </a:lnTo>
                <a:cubicBezTo>
                  <a:pt x="13424" y="1687"/>
                  <a:pt x="13423" y="1686"/>
                  <a:pt x="13422" y="1685"/>
                </a:cubicBezTo>
                <a:lnTo>
                  <a:pt x="13416" y="1684"/>
                </a:lnTo>
                <a:cubicBezTo>
                  <a:pt x="13416" y="1683"/>
                  <a:pt x="13415" y="1683"/>
                  <a:pt x="13415" y="1683"/>
                </a:cubicBezTo>
                <a:lnTo>
                  <a:pt x="13413" y="1684"/>
                </a:lnTo>
                <a:lnTo>
                  <a:pt x="13414" y="1680"/>
                </a:lnTo>
                <a:cubicBezTo>
                  <a:pt x="13415" y="1678"/>
                  <a:pt x="13414" y="1676"/>
                  <a:pt x="13413" y="1674"/>
                </a:cubicBezTo>
                <a:cubicBezTo>
                  <a:pt x="13412" y="1672"/>
                  <a:pt x="13411" y="1672"/>
                  <a:pt x="13409" y="1671"/>
                </a:cubicBezTo>
                <a:lnTo>
                  <a:pt x="13375" y="1673"/>
                </a:lnTo>
                <a:lnTo>
                  <a:pt x="13359" y="1658"/>
                </a:lnTo>
                <a:cubicBezTo>
                  <a:pt x="13358" y="1657"/>
                  <a:pt x="13357" y="1656"/>
                  <a:pt x="13356" y="1656"/>
                </a:cubicBezTo>
                <a:lnTo>
                  <a:pt x="13337" y="1652"/>
                </a:lnTo>
                <a:cubicBezTo>
                  <a:pt x="13338" y="1652"/>
                  <a:pt x="13340" y="1652"/>
                  <a:pt x="13341" y="1650"/>
                </a:cubicBezTo>
                <a:cubicBezTo>
                  <a:pt x="13342" y="1649"/>
                  <a:pt x="13343" y="1647"/>
                  <a:pt x="13343" y="1646"/>
                </a:cubicBezTo>
                <a:lnTo>
                  <a:pt x="13343" y="1640"/>
                </a:lnTo>
                <a:cubicBezTo>
                  <a:pt x="13343" y="1637"/>
                  <a:pt x="13341" y="1634"/>
                  <a:pt x="13338" y="1633"/>
                </a:cubicBezTo>
                <a:lnTo>
                  <a:pt x="13336" y="1633"/>
                </a:lnTo>
                <a:lnTo>
                  <a:pt x="13324" y="1623"/>
                </a:lnTo>
                <a:cubicBezTo>
                  <a:pt x="13323" y="1622"/>
                  <a:pt x="13323" y="1621"/>
                  <a:pt x="13322" y="1621"/>
                </a:cubicBezTo>
                <a:lnTo>
                  <a:pt x="13318" y="1621"/>
                </a:lnTo>
                <a:cubicBezTo>
                  <a:pt x="13317" y="1621"/>
                  <a:pt x="13316" y="1622"/>
                  <a:pt x="13315" y="1623"/>
                </a:cubicBezTo>
                <a:lnTo>
                  <a:pt x="13306" y="1633"/>
                </a:lnTo>
                <a:lnTo>
                  <a:pt x="13292" y="1632"/>
                </a:lnTo>
                <a:lnTo>
                  <a:pt x="13286" y="1627"/>
                </a:lnTo>
                <a:lnTo>
                  <a:pt x="13285" y="1623"/>
                </a:lnTo>
                <a:lnTo>
                  <a:pt x="13287" y="1622"/>
                </a:lnTo>
                <a:cubicBezTo>
                  <a:pt x="13288" y="1622"/>
                  <a:pt x="13288" y="1622"/>
                  <a:pt x="13289" y="1621"/>
                </a:cubicBezTo>
                <a:lnTo>
                  <a:pt x="13301" y="1611"/>
                </a:lnTo>
                <a:lnTo>
                  <a:pt x="13311" y="1597"/>
                </a:lnTo>
                <a:cubicBezTo>
                  <a:pt x="13312" y="1596"/>
                  <a:pt x="13312" y="1595"/>
                  <a:pt x="13313" y="1595"/>
                </a:cubicBezTo>
                <a:lnTo>
                  <a:pt x="13317" y="1580"/>
                </a:lnTo>
                <a:lnTo>
                  <a:pt x="13426" y="1624"/>
                </a:lnTo>
                <a:cubicBezTo>
                  <a:pt x="13427" y="1625"/>
                  <a:pt x="13428" y="1625"/>
                  <a:pt x="13429" y="1625"/>
                </a:cubicBezTo>
                <a:lnTo>
                  <a:pt x="13664" y="1671"/>
                </a:lnTo>
                <a:cubicBezTo>
                  <a:pt x="13664" y="1672"/>
                  <a:pt x="13664" y="1671"/>
                  <a:pt x="13664" y="1671"/>
                </a:cubicBezTo>
                <a:cubicBezTo>
                  <a:pt x="13667" y="1671"/>
                  <a:pt x="13669" y="1669"/>
                  <a:pt x="13669" y="1665"/>
                </a:cubicBezTo>
                <a:cubicBezTo>
                  <a:pt x="13669" y="1662"/>
                  <a:pt x="13668" y="1659"/>
                  <a:pt x="13665" y="1659"/>
                </a:cubicBezTo>
                <a:lnTo>
                  <a:pt x="13660" y="1658"/>
                </a:lnTo>
                <a:lnTo>
                  <a:pt x="13659" y="1656"/>
                </a:lnTo>
                <a:lnTo>
                  <a:pt x="13664" y="1651"/>
                </a:lnTo>
                <a:lnTo>
                  <a:pt x="13705" y="1628"/>
                </a:lnTo>
                <a:cubicBezTo>
                  <a:pt x="13706" y="1628"/>
                  <a:pt x="13707" y="1628"/>
                  <a:pt x="13707" y="1627"/>
                </a:cubicBezTo>
                <a:lnTo>
                  <a:pt x="13717" y="1616"/>
                </a:lnTo>
                <a:cubicBezTo>
                  <a:pt x="13717" y="1615"/>
                  <a:pt x="13718" y="1614"/>
                  <a:pt x="13718" y="1613"/>
                </a:cubicBezTo>
                <a:lnTo>
                  <a:pt x="13725" y="1591"/>
                </a:lnTo>
                <a:cubicBezTo>
                  <a:pt x="13726" y="1588"/>
                  <a:pt x="13726" y="1585"/>
                  <a:pt x="13724" y="1583"/>
                </a:cubicBezTo>
                <a:lnTo>
                  <a:pt x="13719" y="1578"/>
                </a:lnTo>
                <a:lnTo>
                  <a:pt x="13719" y="1571"/>
                </a:lnTo>
                <a:lnTo>
                  <a:pt x="13723" y="1561"/>
                </a:lnTo>
                <a:lnTo>
                  <a:pt x="13727" y="1555"/>
                </a:lnTo>
                <a:lnTo>
                  <a:pt x="13748" y="1548"/>
                </a:lnTo>
                <a:cubicBezTo>
                  <a:pt x="13749" y="1547"/>
                  <a:pt x="13750" y="1547"/>
                  <a:pt x="13751" y="1545"/>
                </a:cubicBezTo>
                <a:lnTo>
                  <a:pt x="13757" y="1533"/>
                </a:lnTo>
                <a:cubicBezTo>
                  <a:pt x="13758" y="1532"/>
                  <a:pt x="13758" y="1531"/>
                  <a:pt x="13758" y="1530"/>
                </a:cubicBezTo>
                <a:lnTo>
                  <a:pt x="13758" y="1511"/>
                </a:lnTo>
                <a:lnTo>
                  <a:pt x="13764" y="1505"/>
                </a:lnTo>
                <a:lnTo>
                  <a:pt x="13858" y="1491"/>
                </a:lnTo>
                <a:cubicBezTo>
                  <a:pt x="13859" y="1491"/>
                  <a:pt x="13860" y="1491"/>
                  <a:pt x="13860" y="1490"/>
                </a:cubicBezTo>
                <a:lnTo>
                  <a:pt x="13886" y="1472"/>
                </a:lnTo>
                <a:lnTo>
                  <a:pt x="13893" y="1472"/>
                </a:lnTo>
                <a:cubicBezTo>
                  <a:pt x="13895" y="1472"/>
                  <a:pt x="13896" y="1471"/>
                  <a:pt x="13897" y="1469"/>
                </a:cubicBezTo>
                <a:cubicBezTo>
                  <a:pt x="13898" y="1468"/>
                  <a:pt x="13899" y="1466"/>
                  <a:pt x="13898" y="1464"/>
                </a:cubicBezTo>
                <a:lnTo>
                  <a:pt x="13896" y="1449"/>
                </a:lnTo>
                <a:cubicBezTo>
                  <a:pt x="13896" y="1448"/>
                  <a:pt x="13896" y="1447"/>
                  <a:pt x="13895" y="1447"/>
                </a:cubicBezTo>
                <a:lnTo>
                  <a:pt x="13891" y="1438"/>
                </a:lnTo>
                <a:lnTo>
                  <a:pt x="13887" y="1433"/>
                </a:lnTo>
                <a:lnTo>
                  <a:pt x="13884" y="1426"/>
                </a:lnTo>
                <a:lnTo>
                  <a:pt x="13884" y="1414"/>
                </a:lnTo>
                <a:lnTo>
                  <a:pt x="13886" y="1408"/>
                </a:lnTo>
                <a:lnTo>
                  <a:pt x="13891" y="1400"/>
                </a:lnTo>
                <a:lnTo>
                  <a:pt x="13895" y="1390"/>
                </a:lnTo>
                <a:cubicBezTo>
                  <a:pt x="13895" y="1388"/>
                  <a:pt x="13895" y="1387"/>
                  <a:pt x="13895" y="1385"/>
                </a:cubicBezTo>
                <a:lnTo>
                  <a:pt x="13880" y="1345"/>
                </a:lnTo>
                <a:cubicBezTo>
                  <a:pt x="13880" y="1344"/>
                  <a:pt x="13880" y="1344"/>
                  <a:pt x="13879" y="1343"/>
                </a:cubicBezTo>
                <a:lnTo>
                  <a:pt x="13876" y="1338"/>
                </a:lnTo>
                <a:lnTo>
                  <a:pt x="13872" y="1333"/>
                </a:lnTo>
                <a:lnTo>
                  <a:pt x="13866" y="1307"/>
                </a:lnTo>
                <a:cubicBezTo>
                  <a:pt x="13866" y="1305"/>
                  <a:pt x="13865" y="1304"/>
                  <a:pt x="13864" y="1303"/>
                </a:cubicBezTo>
                <a:lnTo>
                  <a:pt x="13859" y="1298"/>
                </a:lnTo>
                <a:cubicBezTo>
                  <a:pt x="13857" y="1296"/>
                  <a:pt x="13855" y="1296"/>
                  <a:pt x="13853" y="1298"/>
                </a:cubicBezTo>
                <a:lnTo>
                  <a:pt x="13830" y="1321"/>
                </a:lnTo>
                <a:cubicBezTo>
                  <a:pt x="13830" y="1322"/>
                  <a:pt x="13829" y="1321"/>
                  <a:pt x="13829" y="1322"/>
                </a:cubicBezTo>
                <a:lnTo>
                  <a:pt x="13825" y="1330"/>
                </a:lnTo>
                <a:lnTo>
                  <a:pt x="13825" y="1332"/>
                </a:lnTo>
                <a:lnTo>
                  <a:pt x="13815" y="1314"/>
                </a:lnTo>
                <a:lnTo>
                  <a:pt x="13812" y="1290"/>
                </a:lnTo>
                <a:cubicBezTo>
                  <a:pt x="13812" y="1289"/>
                  <a:pt x="13812" y="1287"/>
                  <a:pt x="13811" y="1286"/>
                </a:cubicBezTo>
                <a:lnTo>
                  <a:pt x="13772" y="1244"/>
                </a:lnTo>
                <a:lnTo>
                  <a:pt x="13778" y="1237"/>
                </a:lnTo>
                <a:cubicBezTo>
                  <a:pt x="13779" y="1235"/>
                  <a:pt x="13779" y="1232"/>
                  <a:pt x="13778" y="1230"/>
                </a:cubicBezTo>
                <a:lnTo>
                  <a:pt x="13775" y="1218"/>
                </a:lnTo>
                <a:cubicBezTo>
                  <a:pt x="13774" y="1216"/>
                  <a:pt x="13774" y="1216"/>
                  <a:pt x="13773" y="1215"/>
                </a:cubicBezTo>
                <a:lnTo>
                  <a:pt x="13752" y="1200"/>
                </a:lnTo>
                <a:cubicBezTo>
                  <a:pt x="13752" y="1199"/>
                  <a:pt x="13751" y="1198"/>
                  <a:pt x="13751" y="1198"/>
                </a:cubicBezTo>
                <a:lnTo>
                  <a:pt x="13739" y="1196"/>
                </a:lnTo>
                <a:cubicBezTo>
                  <a:pt x="13738" y="1196"/>
                  <a:pt x="13737" y="1196"/>
                  <a:pt x="13737" y="1197"/>
                </a:cubicBezTo>
                <a:lnTo>
                  <a:pt x="13671" y="1228"/>
                </a:lnTo>
                <a:lnTo>
                  <a:pt x="13669" y="1220"/>
                </a:lnTo>
                <a:cubicBezTo>
                  <a:pt x="13669" y="1219"/>
                  <a:pt x="13669" y="1218"/>
                  <a:pt x="13669" y="1218"/>
                </a:cubicBezTo>
                <a:lnTo>
                  <a:pt x="13666" y="1214"/>
                </a:lnTo>
                <a:cubicBezTo>
                  <a:pt x="13666" y="1213"/>
                  <a:pt x="13665" y="1212"/>
                  <a:pt x="13664" y="1211"/>
                </a:cubicBezTo>
                <a:lnTo>
                  <a:pt x="13692" y="1201"/>
                </a:lnTo>
                <a:cubicBezTo>
                  <a:pt x="13693" y="1200"/>
                  <a:pt x="13693" y="1200"/>
                  <a:pt x="13693" y="1200"/>
                </a:cubicBezTo>
                <a:lnTo>
                  <a:pt x="13709" y="1185"/>
                </a:lnTo>
                <a:cubicBezTo>
                  <a:pt x="13710" y="1185"/>
                  <a:pt x="13710" y="1184"/>
                  <a:pt x="13711" y="1183"/>
                </a:cubicBezTo>
                <a:lnTo>
                  <a:pt x="13716" y="1172"/>
                </a:lnTo>
                <a:cubicBezTo>
                  <a:pt x="13716" y="1171"/>
                  <a:pt x="13717" y="1168"/>
                  <a:pt x="13716" y="1167"/>
                </a:cubicBezTo>
                <a:lnTo>
                  <a:pt x="13714" y="1157"/>
                </a:lnTo>
                <a:cubicBezTo>
                  <a:pt x="13713" y="1156"/>
                  <a:pt x="13712" y="1155"/>
                  <a:pt x="13712" y="1155"/>
                </a:cubicBezTo>
                <a:lnTo>
                  <a:pt x="13688" y="1128"/>
                </a:lnTo>
                <a:cubicBezTo>
                  <a:pt x="13687" y="1127"/>
                  <a:pt x="13686" y="1126"/>
                  <a:pt x="13685" y="1126"/>
                </a:cubicBezTo>
                <a:lnTo>
                  <a:pt x="13659" y="1122"/>
                </a:lnTo>
                <a:lnTo>
                  <a:pt x="13659" y="1121"/>
                </a:lnTo>
                <a:lnTo>
                  <a:pt x="13665" y="1117"/>
                </a:lnTo>
                <a:cubicBezTo>
                  <a:pt x="13666" y="1117"/>
                  <a:pt x="13666" y="1117"/>
                  <a:pt x="13667" y="1116"/>
                </a:cubicBezTo>
                <a:lnTo>
                  <a:pt x="13674" y="1108"/>
                </a:lnTo>
                <a:cubicBezTo>
                  <a:pt x="13675" y="1108"/>
                  <a:pt x="13675" y="1107"/>
                  <a:pt x="13676" y="1106"/>
                </a:cubicBezTo>
                <a:lnTo>
                  <a:pt x="13681" y="1090"/>
                </a:lnTo>
                <a:cubicBezTo>
                  <a:pt x="13682" y="1087"/>
                  <a:pt x="13681" y="1084"/>
                  <a:pt x="13679" y="1083"/>
                </a:cubicBezTo>
                <a:lnTo>
                  <a:pt x="13654" y="1054"/>
                </a:lnTo>
                <a:cubicBezTo>
                  <a:pt x="13654" y="1054"/>
                  <a:pt x="13653" y="1053"/>
                  <a:pt x="13653" y="1053"/>
                </a:cubicBezTo>
                <a:lnTo>
                  <a:pt x="13644" y="1049"/>
                </a:lnTo>
                <a:cubicBezTo>
                  <a:pt x="13643" y="1048"/>
                  <a:pt x="13642" y="1048"/>
                  <a:pt x="13641" y="1048"/>
                </a:cubicBezTo>
                <a:lnTo>
                  <a:pt x="13622" y="1050"/>
                </a:lnTo>
                <a:cubicBezTo>
                  <a:pt x="13621" y="1050"/>
                  <a:pt x="13621" y="1051"/>
                  <a:pt x="13620" y="1052"/>
                </a:cubicBezTo>
                <a:lnTo>
                  <a:pt x="13612" y="1060"/>
                </a:lnTo>
                <a:cubicBezTo>
                  <a:pt x="13611" y="1060"/>
                  <a:pt x="13611" y="1060"/>
                  <a:pt x="13610" y="1061"/>
                </a:cubicBezTo>
                <a:lnTo>
                  <a:pt x="13587" y="1100"/>
                </a:lnTo>
                <a:lnTo>
                  <a:pt x="13580" y="1124"/>
                </a:lnTo>
                <a:lnTo>
                  <a:pt x="13577" y="1127"/>
                </a:lnTo>
                <a:lnTo>
                  <a:pt x="13553" y="1136"/>
                </a:lnTo>
                <a:lnTo>
                  <a:pt x="13554" y="1130"/>
                </a:lnTo>
                <a:lnTo>
                  <a:pt x="13569" y="1108"/>
                </a:lnTo>
                <a:cubicBezTo>
                  <a:pt x="13569" y="1107"/>
                  <a:pt x="13569" y="1106"/>
                  <a:pt x="13570" y="1105"/>
                </a:cubicBezTo>
                <a:lnTo>
                  <a:pt x="13575" y="1082"/>
                </a:lnTo>
                <a:cubicBezTo>
                  <a:pt x="13575" y="1081"/>
                  <a:pt x="13575" y="1081"/>
                  <a:pt x="13575" y="1080"/>
                </a:cubicBezTo>
                <a:lnTo>
                  <a:pt x="13574" y="1044"/>
                </a:lnTo>
                <a:cubicBezTo>
                  <a:pt x="13574" y="1042"/>
                  <a:pt x="13574" y="1041"/>
                  <a:pt x="13573" y="1040"/>
                </a:cubicBezTo>
                <a:lnTo>
                  <a:pt x="13565" y="1024"/>
                </a:lnTo>
                <a:cubicBezTo>
                  <a:pt x="13564" y="1023"/>
                  <a:pt x="13563" y="1022"/>
                  <a:pt x="13561" y="1022"/>
                </a:cubicBezTo>
                <a:lnTo>
                  <a:pt x="13550" y="1021"/>
                </a:lnTo>
                <a:cubicBezTo>
                  <a:pt x="13549" y="1021"/>
                  <a:pt x="13548" y="1021"/>
                  <a:pt x="13547" y="1022"/>
                </a:cubicBezTo>
                <a:lnTo>
                  <a:pt x="13502" y="1057"/>
                </a:lnTo>
                <a:lnTo>
                  <a:pt x="13472" y="1066"/>
                </a:lnTo>
                <a:cubicBezTo>
                  <a:pt x="13471" y="1066"/>
                  <a:pt x="13470" y="1066"/>
                  <a:pt x="13469" y="1067"/>
                </a:cubicBezTo>
                <a:lnTo>
                  <a:pt x="13471" y="1062"/>
                </a:lnTo>
                <a:cubicBezTo>
                  <a:pt x="13471" y="1060"/>
                  <a:pt x="13471" y="1057"/>
                  <a:pt x="13469" y="1056"/>
                </a:cubicBezTo>
                <a:cubicBezTo>
                  <a:pt x="13468" y="1054"/>
                  <a:pt x="13466" y="1053"/>
                  <a:pt x="13464" y="1054"/>
                </a:cubicBezTo>
                <a:lnTo>
                  <a:pt x="13462" y="1055"/>
                </a:lnTo>
                <a:lnTo>
                  <a:pt x="13461" y="1053"/>
                </a:lnTo>
                <a:lnTo>
                  <a:pt x="13468" y="1053"/>
                </a:lnTo>
                <a:cubicBezTo>
                  <a:pt x="13469" y="1053"/>
                  <a:pt x="13469" y="1052"/>
                  <a:pt x="13470" y="1052"/>
                </a:cubicBezTo>
                <a:lnTo>
                  <a:pt x="13476" y="1048"/>
                </a:lnTo>
                <a:cubicBezTo>
                  <a:pt x="13477" y="1047"/>
                  <a:pt x="13478" y="1047"/>
                  <a:pt x="13478" y="1046"/>
                </a:cubicBezTo>
                <a:lnTo>
                  <a:pt x="13483" y="1039"/>
                </a:lnTo>
                <a:cubicBezTo>
                  <a:pt x="13485" y="1037"/>
                  <a:pt x="13484" y="1034"/>
                  <a:pt x="13483" y="1032"/>
                </a:cubicBezTo>
                <a:cubicBezTo>
                  <a:pt x="13482" y="1029"/>
                  <a:pt x="13481" y="1028"/>
                  <a:pt x="13479" y="1028"/>
                </a:cubicBezTo>
                <a:lnTo>
                  <a:pt x="13457" y="1029"/>
                </a:lnTo>
                <a:lnTo>
                  <a:pt x="13456" y="1027"/>
                </a:lnTo>
                <a:lnTo>
                  <a:pt x="13473" y="1007"/>
                </a:lnTo>
                <a:cubicBezTo>
                  <a:pt x="13474" y="1007"/>
                  <a:pt x="13474" y="1006"/>
                  <a:pt x="13474" y="1006"/>
                </a:cubicBezTo>
                <a:lnTo>
                  <a:pt x="13480" y="991"/>
                </a:lnTo>
                <a:cubicBezTo>
                  <a:pt x="13481" y="989"/>
                  <a:pt x="13481" y="985"/>
                  <a:pt x="13480" y="983"/>
                </a:cubicBezTo>
                <a:lnTo>
                  <a:pt x="13474" y="975"/>
                </a:lnTo>
                <a:cubicBezTo>
                  <a:pt x="13473" y="974"/>
                  <a:pt x="13472" y="974"/>
                  <a:pt x="13471" y="973"/>
                </a:cubicBezTo>
                <a:lnTo>
                  <a:pt x="13453" y="968"/>
                </a:lnTo>
                <a:lnTo>
                  <a:pt x="13450" y="964"/>
                </a:lnTo>
                <a:lnTo>
                  <a:pt x="13446" y="956"/>
                </a:lnTo>
                <a:lnTo>
                  <a:pt x="13445" y="953"/>
                </a:lnTo>
                <a:lnTo>
                  <a:pt x="13445" y="938"/>
                </a:lnTo>
                <a:lnTo>
                  <a:pt x="13445" y="934"/>
                </a:lnTo>
                <a:cubicBezTo>
                  <a:pt x="13445" y="932"/>
                  <a:pt x="13445" y="931"/>
                  <a:pt x="13444" y="930"/>
                </a:cubicBezTo>
                <a:lnTo>
                  <a:pt x="13434" y="915"/>
                </a:lnTo>
                <a:cubicBezTo>
                  <a:pt x="13433" y="914"/>
                  <a:pt x="13432" y="913"/>
                  <a:pt x="13431" y="913"/>
                </a:cubicBezTo>
                <a:lnTo>
                  <a:pt x="13405" y="910"/>
                </a:lnTo>
                <a:cubicBezTo>
                  <a:pt x="13405" y="909"/>
                  <a:pt x="13405" y="908"/>
                  <a:pt x="13405" y="907"/>
                </a:cubicBezTo>
                <a:lnTo>
                  <a:pt x="13406" y="903"/>
                </a:lnTo>
                <a:cubicBezTo>
                  <a:pt x="13406" y="901"/>
                  <a:pt x="13406" y="899"/>
                  <a:pt x="13405" y="897"/>
                </a:cubicBezTo>
                <a:lnTo>
                  <a:pt x="13399" y="890"/>
                </a:lnTo>
                <a:cubicBezTo>
                  <a:pt x="13398" y="889"/>
                  <a:pt x="13398" y="889"/>
                  <a:pt x="13397" y="888"/>
                </a:cubicBezTo>
                <a:lnTo>
                  <a:pt x="13391" y="885"/>
                </a:lnTo>
                <a:cubicBezTo>
                  <a:pt x="13390" y="885"/>
                  <a:pt x="13389" y="885"/>
                  <a:pt x="13388" y="885"/>
                </a:cubicBezTo>
                <a:lnTo>
                  <a:pt x="13323" y="896"/>
                </a:lnTo>
                <a:cubicBezTo>
                  <a:pt x="13322" y="896"/>
                  <a:pt x="13321" y="896"/>
                  <a:pt x="13320" y="896"/>
                </a:cubicBezTo>
                <a:lnTo>
                  <a:pt x="13311" y="907"/>
                </a:lnTo>
                <a:lnTo>
                  <a:pt x="13302" y="922"/>
                </a:lnTo>
                <a:lnTo>
                  <a:pt x="13294" y="942"/>
                </a:lnTo>
                <a:lnTo>
                  <a:pt x="13281" y="980"/>
                </a:lnTo>
                <a:lnTo>
                  <a:pt x="13259" y="1017"/>
                </a:lnTo>
                <a:cubicBezTo>
                  <a:pt x="13259" y="1018"/>
                  <a:pt x="13259" y="1018"/>
                  <a:pt x="13259" y="1019"/>
                </a:cubicBezTo>
                <a:lnTo>
                  <a:pt x="13252" y="1046"/>
                </a:lnTo>
                <a:cubicBezTo>
                  <a:pt x="13251" y="1047"/>
                  <a:pt x="13251" y="1050"/>
                  <a:pt x="13252" y="1051"/>
                </a:cubicBezTo>
                <a:lnTo>
                  <a:pt x="13256" y="1063"/>
                </a:lnTo>
                <a:cubicBezTo>
                  <a:pt x="13256" y="1064"/>
                  <a:pt x="13257" y="1066"/>
                  <a:pt x="13257" y="1066"/>
                </a:cubicBezTo>
                <a:lnTo>
                  <a:pt x="13266" y="1073"/>
                </a:lnTo>
                <a:lnTo>
                  <a:pt x="13273" y="1083"/>
                </a:lnTo>
                <a:lnTo>
                  <a:pt x="13274" y="1087"/>
                </a:lnTo>
                <a:lnTo>
                  <a:pt x="13270" y="1087"/>
                </a:lnTo>
                <a:lnTo>
                  <a:pt x="13260" y="1083"/>
                </a:lnTo>
                <a:cubicBezTo>
                  <a:pt x="13259" y="1082"/>
                  <a:pt x="13258" y="1082"/>
                  <a:pt x="13257" y="1083"/>
                </a:cubicBezTo>
                <a:lnTo>
                  <a:pt x="13252" y="1084"/>
                </a:lnTo>
                <a:cubicBezTo>
                  <a:pt x="13251" y="1085"/>
                  <a:pt x="13250" y="1086"/>
                  <a:pt x="13250" y="1087"/>
                </a:cubicBezTo>
                <a:lnTo>
                  <a:pt x="13245" y="1099"/>
                </a:lnTo>
                <a:lnTo>
                  <a:pt x="13244" y="1109"/>
                </a:lnTo>
                <a:lnTo>
                  <a:pt x="13241" y="1129"/>
                </a:lnTo>
                <a:lnTo>
                  <a:pt x="13240" y="1138"/>
                </a:lnTo>
                <a:lnTo>
                  <a:pt x="13220" y="1204"/>
                </a:lnTo>
                <a:lnTo>
                  <a:pt x="13219" y="1214"/>
                </a:lnTo>
                <a:cubicBezTo>
                  <a:pt x="13219" y="1215"/>
                  <a:pt x="13220" y="1218"/>
                  <a:pt x="13221" y="1219"/>
                </a:cubicBezTo>
                <a:lnTo>
                  <a:pt x="13235" y="1248"/>
                </a:lnTo>
                <a:cubicBezTo>
                  <a:pt x="13236" y="1248"/>
                  <a:pt x="13236" y="1249"/>
                  <a:pt x="13237" y="1249"/>
                </a:cubicBezTo>
                <a:lnTo>
                  <a:pt x="13242" y="1255"/>
                </a:lnTo>
                <a:cubicBezTo>
                  <a:pt x="13243" y="1256"/>
                  <a:pt x="13244" y="1256"/>
                  <a:pt x="13245" y="1256"/>
                </a:cubicBezTo>
                <a:lnTo>
                  <a:pt x="13255" y="1256"/>
                </a:lnTo>
                <a:lnTo>
                  <a:pt x="13254" y="1257"/>
                </a:lnTo>
                <a:cubicBezTo>
                  <a:pt x="13253" y="1258"/>
                  <a:pt x="13253" y="1258"/>
                  <a:pt x="13252" y="1259"/>
                </a:cubicBezTo>
                <a:lnTo>
                  <a:pt x="13249" y="1265"/>
                </a:lnTo>
                <a:cubicBezTo>
                  <a:pt x="13248" y="1265"/>
                  <a:pt x="13248" y="1265"/>
                  <a:pt x="13248" y="1266"/>
                </a:cubicBezTo>
                <a:lnTo>
                  <a:pt x="13245" y="1275"/>
                </a:lnTo>
                <a:cubicBezTo>
                  <a:pt x="13245" y="1276"/>
                  <a:pt x="13245" y="1277"/>
                  <a:pt x="13245" y="1277"/>
                </a:cubicBezTo>
                <a:lnTo>
                  <a:pt x="13245" y="1286"/>
                </a:lnTo>
                <a:cubicBezTo>
                  <a:pt x="13245" y="1286"/>
                  <a:pt x="13245" y="1287"/>
                  <a:pt x="13245" y="1287"/>
                </a:cubicBezTo>
                <a:lnTo>
                  <a:pt x="13248" y="1301"/>
                </a:lnTo>
                <a:lnTo>
                  <a:pt x="13247" y="1302"/>
                </a:lnTo>
                <a:lnTo>
                  <a:pt x="13244" y="1287"/>
                </a:lnTo>
                <a:lnTo>
                  <a:pt x="13245" y="1277"/>
                </a:lnTo>
                <a:lnTo>
                  <a:pt x="13245" y="1271"/>
                </a:lnTo>
                <a:cubicBezTo>
                  <a:pt x="13245" y="1269"/>
                  <a:pt x="13244" y="1267"/>
                  <a:pt x="13242" y="1265"/>
                </a:cubicBezTo>
                <a:lnTo>
                  <a:pt x="13235" y="1259"/>
                </a:lnTo>
                <a:cubicBezTo>
                  <a:pt x="13234" y="1258"/>
                  <a:pt x="13232" y="1258"/>
                  <a:pt x="13231" y="1258"/>
                </a:cubicBezTo>
                <a:lnTo>
                  <a:pt x="13221" y="1260"/>
                </a:lnTo>
                <a:cubicBezTo>
                  <a:pt x="13221" y="1261"/>
                  <a:pt x="13220" y="1262"/>
                  <a:pt x="13219" y="1262"/>
                </a:cubicBezTo>
                <a:lnTo>
                  <a:pt x="13210" y="1271"/>
                </a:lnTo>
                <a:cubicBezTo>
                  <a:pt x="13209" y="1272"/>
                  <a:pt x="13209" y="1272"/>
                  <a:pt x="13209" y="1273"/>
                </a:cubicBezTo>
                <a:lnTo>
                  <a:pt x="13203" y="1286"/>
                </a:lnTo>
                <a:cubicBezTo>
                  <a:pt x="13203" y="1287"/>
                  <a:pt x="13202" y="1288"/>
                  <a:pt x="13202" y="1289"/>
                </a:cubicBezTo>
                <a:lnTo>
                  <a:pt x="13201" y="1299"/>
                </a:lnTo>
                <a:lnTo>
                  <a:pt x="13201" y="1309"/>
                </a:lnTo>
                <a:lnTo>
                  <a:pt x="13200" y="1315"/>
                </a:lnTo>
                <a:lnTo>
                  <a:pt x="13195" y="1319"/>
                </a:lnTo>
                <a:cubicBezTo>
                  <a:pt x="13195" y="1319"/>
                  <a:pt x="13194" y="1320"/>
                  <a:pt x="13194" y="1320"/>
                </a:cubicBezTo>
                <a:lnTo>
                  <a:pt x="13185" y="1333"/>
                </a:lnTo>
                <a:lnTo>
                  <a:pt x="13191" y="1312"/>
                </a:lnTo>
                <a:lnTo>
                  <a:pt x="13195" y="1296"/>
                </a:lnTo>
                <a:lnTo>
                  <a:pt x="13200" y="1285"/>
                </a:lnTo>
                <a:lnTo>
                  <a:pt x="13205" y="1277"/>
                </a:lnTo>
                <a:lnTo>
                  <a:pt x="13210" y="1267"/>
                </a:lnTo>
                <a:cubicBezTo>
                  <a:pt x="13210" y="1266"/>
                  <a:pt x="13210" y="1266"/>
                  <a:pt x="13211" y="1265"/>
                </a:cubicBezTo>
                <a:lnTo>
                  <a:pt x="13214" y="1245"/>
                </a:lnTo>
                <a:cubicBezTo>
                  <a:pt x="13214" y="1243"/>
                  <a:pt x="13214" y="1242"/>
                  <a:pt x="13213" y="1240"/>
                </a:cubicBezTo>
                <a:cubicBezTo>
                  <a:pt x="13212" y="1239"/>
                  <a:pt x="13210" y="1238"/>
                  <a:pt x="13209" y="1238"/>
                </a:cubicBezTo>
                <a:lnTo>
                  <a:pt x="13198" y="1237"/>
                </a:lnTo>
                <a:cubicBezTo>
                  <a:pt x="13198" y="1237"/>
                  <a:pt x="13197" y="1237"/>
                  <a:pt x="13196" y="1238"/>
                </a:cubicBezTo>
                <a:lnTo>
                  <a:pt x="13186" y="1246"/>
                </a:lnTo>
                <a:cubicBezTo>
                  <a:pt x="13185" y="1246"/>
                  <a:pt x="13185" y="1246"/>
                  <a:pt x="13185" y="1247"/>
                </a:cubicBezTo>
                <a:lnTo>
                  <a:pt x="13176" y="1258"/>
                </a:lnTo>
                <a:cubicBezTo>
                  <a:pt x="13176" y="1257"/>
                  <a:pt x="13176" y="1256"/>
                  <a:pt x="13176" y="1255"/>
                </a:cubicBezTo>
                <a:cubicBezTo>
                  <a:pt x="13175" y="1252"/>
                  <a:pt x="13172" y="1251"/>
                  <a:pt x="13170" y="1252"/>
                </a:cubicBezTo>
                <a:lnTo>
                  <a:pt x="13138" y="1261"/>
                </a:lnTo>
                <a:cubicBezTo>
                  <a:pt x="13138" y="1261"/>
                  <a:pt x="13137" y="1262"/>
                  <a:pt x="13137" y="1262"/>
                </a:cubicBezTo>
                <a:lnTo>
                  <a:pt x="13122" y="1273"/>
                </a:lnTo>
                <a:lnTo>
                  <a:pt x="13124" y="1267"/>
                </a:lnTo>
                <a:cubicBezTo>
                  <a:pt x="13125" y="1264"/>
                  <a:pt x="13125" y="1261"/>
                  <a:pt x="13124" y="1259"/>
                </a:cubicBezTo>
                <a:cubicBezTo>
                  <a:pt x="13122" y="1257"/>
                  <a:pt x="13119" y="1256"/>
                  <a:pt x="13117" y="1258"/>
                </a:cubicBezTo>
                <a:lnTo>
                  <a:pt x="13108" y="1266"/>
                </a:lnTo>
                <a:cubicBezTo>
                  <a:pt x="13108" y="1266"/>
                  <a:pt x="13108" y="1267"/>
                  <a:pt x="13108" y="1267"/>
                </a:cubicBezTo>
                <a:lnTo>
                  <a:pt x="13103" y="1273"/>
                </a:lnTo>
                <a:cubicBezTo>
                  <a:pt x="13103" y="1273"/>
                  <a:pt x="13103" y="1274"/>
                  <a:pt x="13103" y="1274"/>
                </a:cubicBezTo>
                <a:lnTo>
                  <a:pt x="13099" y="1285"/>
                </a:lnTo>
                <a:lnTo>
                  <a:pt x="13097" y="1296"/>
                </a:lnTo>
                <a:lnTo>
                  <a:pt x="13093" y="1277"/>
                </a:lnTo>
                <a:lnTo>
                  <a:pt x="13098" y="1266"/>
                </a:lnTo>
                <a:lnTo>
                  <a:pt x="13106" y="1255"/>
                </a:lnTo>
                <a:lnTo>
                  <a:pt x="13126" y="1241"/>
                </a:lnTo>
                <a:cubicBezTo>
                  <a:pt x="13127" y="1241"/>
                  <a:pt x="13127" y="1240"/>
                  <a:pt x="13127" y="1239"/>
                </a:cubicBezTo>
                <a:lnTo>
                  <a:pt x="13138" y="1225"/>
                </a:lnTo>
                <a:lnTo>
                  <a:pt x="13143" y="1212"/>
                </a:lnTo>
                <a:lnTo>
                  <a:pt x="13171" y="1181"/>
                </a:lnTo>
                <a:lnTo>
                  <a:pt x="13188" y="1154"/>
                </a:lnTo>
                <a:lnTo>
                  <a:pt x="13202" y="1116"/>
                </a:lnTo>
                <a:cubicBezTo>
                  <a:pt x="13202" y="1116"/>
                  <a:pt x="13202" y="1115"/>
                  <a:pt x="13202" y="1114"/>
                </a:cubicBezTo>
                <a:lnTo>
                  <a:pt x="13205" y="1067"/>
                </a:lnTo>
                <a:cubicBezTo>
                  <a:pt x="13206" y="1066"/>
                  <a:pt x="13205" y="1066"/>
                  <a:pt x="13205" y="1065"/>
                </a:cubicBezTo>
                <a:lnTo>
                  <a:pt x="13200" y="1049"/>
                </a:lnTo>
                <a:cubicBezTo>
                  <a:pt x="13199" y="1046"/>
                  <a:pt x="13197" y="1045"/>
                  <a:pt x="13195" y="1045"/>
                </a:cubicBezTo>
                <a:lnTo>
                  <a:pt x="13187" y="1047"/>
                </a:lnTo>
                <a:cubicBezTo>
                  <a:pt x="13186" y="1047"/>
                  <a:pt x="13185" y="1048"/>
                  <a:pt x="13185" y="1049"/>
                </a:cubicBezTo>
                <a:lnTo>
                  <a:pt x="13160" y="1086"/>
                </a:lnTo>
                <a:lnTo>
                  <a:pt x="13072" y="1146"/>
                </a:lnTo>
                <a:lnTo>
                  <a:pt x="13060" y="1148"/>
                </a:lnTo>
                <a:lnTo>
                  <a:pt x="13066" y="1141"/>
                </a:lnTo>
                <a:lnTo>
                  <a:pt x="13075" y="1136"/>
                </a:lnTo>
                <a:cubicBezTo>
                  <a:pt x="13076" y="1136"/>
                  <a:pt x="13076" y="1136"/>
                  <a:pt x="13077" y="1135"/>
                </a:cubicBezTo>
                <a:lnTo>
                  <a:pt x="13098" y="1112"/>
                </a:lnTo>
                <a:cubicBezTo>
                  <a:pt x="13099" y="1110"/>
                  <a:pt x="13100" y="1107"/>
                  <a:pt x="13099" y="1105"/>
                </a:cubicBezTo>
                <a:lnTo>
                  <a:pt x="13099" y="1102"/>
                </a:lnTo>
                <a:lnTo>
                  <a:pt x="13111" y="1087"/>
                </a:lnTo>
                <a:lnTo>
                  <a:pt x="13145" y="1072"/>
                </a:lnTo>
                <a:cubicBezTo>
                  <a:pt x="13146" y="1071"/>
                  <a:pt x="13147" y="1071"/>
                  <a:pt x="13148" y="1070"/>
                </a:cubicBezTo>
                <a:lnTo>
                  <a:pt x="13162" y="1038"/>
                </a:lnTo>
                <a:cubicBezTo>
                  <a:pt x="13163" y="1035"/>
                  <a:pt x="13163" y="1032"/>
                  <a:pt x="13161" y="1030"/>
                </a:cubicBezTo>
                <a:lnTo>
                  <a:pt x="13155" y="1023"/>
                </a:lnTo>
                <a:cubicBezTo>
                  <a:pt x="13155" y="1022"/>
                  <a:pt x="13154" y="1021"/>
                  <a:pt x="13153" y="1021"/>
                </a:cubicBezTo>
                <a:lnTo>
                  <a:pt x="13146" y="1019"/>
                </a:lnTo>
                <a:cubicBezTo>
                  <a:pt x="13146" y="1018"/>
                  <a:pt x="13145" y="1019"/>
                  <a:pt x="13145" y="1019"/>
                </a:cubicBezTo>
                <a:lnTo>
                  <a:pt x="13129" y="1021"/>
                </a:lnTo>
                <a:lnTo>
                  <a:pt x="13129" y="1016"/>
                </a:lnTo>
                <a:cubicBezTo>
                  <a:pt x="13129" y="1015"/>
                  <a:pt x="13128" y="1014"/>
                  <a:pt x="13127" y="1013"/>
                </a:cubicBezTo>
                <a:lnTo>
                  <a:pt x="13126" y="1011"/>
                </a:lnTo>
                <a:cubicBezTo>
                  <a:pt x="13125" y="1010"/>
                  <a:pt x="13124" y="1009"/>
                  <a:pt x="13124" y="1008"/>
                </a:cubicBezTo>
                <a:lnTo>
                  <a:pt x="13102" y="998"/>
                </a:lnTo>
                <a:cubicBezTo>
                  <a:pt x="13101" y="997"/>
                  <a:pt x="13099" y="997"/>
                  <a:pt x="13098" y="998"/>
                </a:cubicBezTo>
                <a:lnTo>
                  <a:pt x="13087" y="1002"/>
                </a:lnTo>
                <a:cubicBezTo>
                  <a:pt x="13087" y="1003"/>
                  <a:pt x="13087" y="1003"/>
                  <a:pt x="13087" y="1003"/>
                </a:cubicBezTo>
                <a:cubicBezTo>
                  <a:pt x="13087" y="1001"/>
                  <a:pt x="13087" y="998"/>
                  <a:pt x="13086" y="997"/>
                </a:cubicBezTo>
                <a:lnTo>
                  <a:pt x="13082" y="991"/>
                </a:lnTo>
                <a:cubicBezTo>
                  <a:pt x="13081" y="990"/>
                  <a:pt x="13080" y="990"/>
                  <a:pt x="13080" y="989"/>
                </a:cubicBezTo>
                <a:lnTo>
                  <a:pt x="13073" y="985"/>
                </a:lnTo>
                <a:lnTo>
                  <a:pt x="13075" y="984"/>
                </a:lnTo>
                <a:lnTo>
                  <a:pt x="13077" y="986"/>
                </a:lnTo>
                <a:cubicBezTo>
                  <a:pt x="13078" y="987"/>
                  <a:pt x="13080" y="988"/>
                  <a:pt x="13082" y="988"/>
                </a:cubicBezTo>
                <a:lnTo>
                  <a:pt x="13113" y="981"/>
                </a:lnTo>
                <a:cubicBezTo>
                  <a:pt x="13115" y="981"/>
                  <a:pt x="13117" y="979"/>
                  <a:pt x="13117" y="977"/>
                </a:cubicBezTo>
                <a:lnTo>
                  <a:pt x="13119" y="972"/>
                </a:lnTo>
                <a:lnTo>
                  <a:pt x="13121" y="970"/>
                </a:lnTo>
                <a:cubicBezTo>
                  <a:pt x="13121" y="970"/>
                  <a:pt x="13122" y="970"/>
                  <a:pt x="13122" y="969"/>
                </a:cubicBezTo>
                <a:lnTo>
                  <a:pt x="13123" y="968"/>
                </a:lnTo>
                <a:lnTo>
                  <a:pt x="13122" y="976"/>
                </a:lnTo>
                <a:cubicBezTo>
                  <a:pt x="13122" y="978"/>
                  <a:pt x="13123" y="980"/>
                  <a:pt x="13124" y="981"/>
                </a:cubicBezTo>
                <a:lnTo>
                  <a:pt x="13128" y="985"/>
                </a:lnTo>
                <a:cubicBezTo>
                  <a:pt x="13130" y="986"/>
                  <a:pt x="13131" y="986"/>
                  <a:pt x="13133" y="985"/>
                </a:cubicBezTo>
                <a:lnTo>
                  <a:pt x="13141" y="981"/>
                </a:lnTo>
                <a:lnTo>
                  <a:pt x="13143" y="981"/>
                </a:lnTo>
                <a:lnTo>
                  <a:pt x="13157" y="993"/>
                </a:lnTo>
                <a:cubicBezTo>
                  <a:pt x="13157" y="993"/>
                  <a:pt x="13158" y="994"/>
                  <a:pt x="13158" y="994"/>
                </a:cubicBezTo>
                <a:lnTo>
                  <a:pt x="13169" y="996"/>
                </a:lnTo>
                <a:cubicBezTo>
                  <a:pt x="13170" y="996"/>
                  <a:pt x="13171" y="996"/>
                  <a:pt x="13171" y="996"/>
                </a:cubicBezTo>
                <a:lnTo>
                  <a:pt x="13182" y="993"/>
                </a:lnTo>
                <a:cubicBezTo>
                  <a:pt x="13183" y="993"/>
                  <a:pt x="13183" y="992"/>
                  <a:pt x="13184" y="992"/>
                </a:cubicBezTo>
                <a:lnTo>
                  <a:pt x="13194" y="983"/>
                </a:lnTo>
                <a:cubicBezTo>
                  <a:pt x="13195" y="983"/>
                  <a:pt x="13196" y="982"/>
                  <a:pt x="13196" y="981"/>
                </a:cubicBezTo>
                <a:lnTo>
                  <a:pt x="13204" y="964"/>
                </a:lnTo>
                <a:cubicBezTo>
                  <a:pt x="13205" y="963"/>
                  <a:pt x="13206" y="961"/>
                  <a:pt x="13205" y="960"/>
                </a:cubicBezTo>
                <a:cubicBezTo>
                  <a:pt x="13205" y="958"/>
                  <a:pt x="13204" y="956"/>
                  <a:pt x="13203" y="955"/>
                </a:cubicBezTo>
                <a:lnTo>
                  <a:pt x="13197" y="951"/>
                </a:lnTo>
                <a:lnTo>
                  <a:pt x="13215" y="955"/>
                </a:lnTo>
                <a:cubicBezTo>
                  <a:pt x="13215" y="955"/>
                  <a:pt x="13215" y="955"/>
                  <a:pt x="13216" y="955"/>
                </a:cubicBezTo>
                <a:cubicBezTo>
                  <a:pt x="13216" y="955"/>
                  <a:pt x="13216" y="955"/>
                  <a:pt x="13216" y="955"/>
                </a:cubicBezTo>
                <a:cubicBezTo>
                  <a:pt x="13219" y="955"/>
                  <a:pt x="13221" y="952"/>
                  <a:pt x="13221" y="948"/>
                </a:cubicBezTo>
                <a:cubicBezTo>
                  <a:pt x="13221" y="947"/>
                  <a:pt x="13221" y="946"/>
                  <a:pt x="13220" y="945"/>
                </a:cubicBezTo>
                <a:lnTo>
                  <a:pt x="13219" y="936"/>
                </a:lnTo>
                <a:lnTo>
                  <a:pt x="13218" y="934"/>
                </a:lnTo>
                <a:lnTo>
                  <a:pt x="13224" y="934"/>
                </a:lnTo>
                <a:cubicBezTo>
                  <a:pt x="13225" y="934"/>
                  <a:pt x="13226" y="933"/>
                  <a:pt x="13227" y="932"/>
                </a:cubicBezTo>
                <a:lnTo>
                  <a:pt x="13233" y="926"/>
                </a:lnTo>
                <a:cubicBezTo>
                  <a:pt x="13234" y="926"/>
                  <a:pt x="13234" y="926"/>
                  <a:pt x="13235" y="925"/>
                </a:cubicBezTo>
                <a:lnTo>
                  <a:pt x="13240" y="912"/>
                </a:lnTo>
                <a:cubicBezTo>
                  <a:pt x="13242" y="909"/>
                  <a:pt x="13242" y="906"/>
                  <a:pt x="13240" y="904"/>
                </a:cubicBezTo>
                <a:lnTo>
                  <a:pt x="13235" y="898"/>
                </a:lnTo>
                <a:cubicBezTo>
                  <a:pt x="13236" y="898"/>
                  <a:pt x="13237" y="898"/>
                  <a:pt x="13238" y="897"/>
                </a:cubicBezTo>
                <a:lnTo>
                  <a:pt x="13248" y="892"/>
                </a:lnTo>
                <a:cubicBezTo>
                  <a:pt x="13249" y="891"/>
                  <a:pt x="13250" y="889"/>
                  <a:pt x="13251" y="888"/>
                </a:cubicBezTo>
                <a:lnTo>
                  <a:pt x="13255" y="866"/>
                </a:lnTo>
                <a:lnTo>
                  <a:pt x="13256" y="859"/>
                </a:lnTo>
                <a:lnTo>
                  <a:pt x="13262" y="840"/>
                </a:lnTo>
                <a:cubicBezTo>
                  <a:pt x="13262" y="839"/>
                  <a:pt x="13262" y="839"/>
                  <a:pt x="13262" y="838"/>
                </a:cubicBezTo>
                <a:lnTo>
                  <a:pt x="13264" y="821"/>
                </a:lnTo>
                <a:lnTo>
                  <a:pt x="13266" y="811"/>
                </a:lnTo>
                <a:lnTo>
                  <a:pt x="13267" y="806"/>
                </a:lnTo>
                <a:cubicBezTo>
                  <a:pt x="13267" y="805"/>
                  <a:pt x="13267" y="805"/>
                  <a:pt x="13267" y="804"/>
                </a:cubicBezTo>
                <a:lnTo>
                  <a:pt x="13266" y="797"/>
                </a:lnTo>
                <a:cubicBezTo>
                  <a:pt x="13266" y="796"/>
                  <a:pt x="13266" y="795"/>
                  <a:pt x="13265" y="794"/>
                </a:cubicBezTo>
                <a:lnTo>
                  <a:pt x="13264" y="791"/>
                </a:lnTo>
                <a:cubicBezTo>
                  <a:pt x="13263" y="790"/>
                  <a:pt x="13263" y="790"/>
                  <a:pt x="13262" y="790"/>
                </a:cubicBezTo>
                <a:lnTo>
                  <a:pt x="13252" y="774"/>
                </a:lnTo>
                <a:cubicBezTo>
                  <a:pt x="13251" y="773"/>
                  <a:pt x="13249" y="772"/>
                  <a:pt x="13248" y="772"/>
                </a:cubicBezTo>
                <a:lnTo>
                  <a:pt x="13211" y="768"/>
                </a:lnTo>
                <a:cubicBezTo>
                  <a:pt x="13210" y="768"/>
                  <a:pt x="13209" y="768"/>
                  <a:pt x="13208" y="769"/>
                </a:cubicBezTo>
                <a:lnTo>
                  <a:pt x="13185" y="791"/>
                </a:lnTo>
                <a:lnTo>
                  <a:pt x="13188" y="778"/>
                </a:lnTo>
                <a:lnTo>
                  <a:pt x="13190" y="769"/>
                </a:lnTo>
                <a:cubicBezTo>
                  <a:pt x="13191" y="766"/>
                  <a:pt x="13189" y="763"/>
                  <a:pt x="13187" y="762"/>
                </a:cubicBezTo>
                <a:cubicBezTo>
                  <a:pt x="13186" y="762"/>
                  <a:pt x="13186" y="761"/>
                  <a:pt x="13185" y="761"/>
                </a:cubicBezTo>
                <a:cubicBezTo>
                  <a:pt x="13185" y="761"/>
                  <a:pt x="13185" y="760"/>
                  <a:pt x="13185" y="760"/>
                </a:cubicBezTo>
                <a:cubicBezTo>
                  <a:pt x="13184" y="758"/>
                  <a:pt x="13183" y="756"/>
                  <a:pt x="13182" y="756"/>
                </a:cubicBezTo>
                <a:lnTo>
                  <a:pt x="13187" y="751"/>
                </a:lnTo>
                <a:lnTo>
                  <a:pt x="13191" y="744"/>
                </a:lnTo>
                <a:cubicBezTo>
                  <a:pt x="13192" y="743"/>
                  <a:pt x="13193" y="742"/>
                  <a:pt x="13193" y="741"/>
                </a:cubicBezTo>
                <a:lnTo>
                  <a:pt x="13195" y="725"/>
                </a:lnTo>
                <a:cubicBezTo>
                  <a:pt x="13195" y="724"/>
                  <a:pt x="13195" y="723"/>
                  <a:pt x="13195" y="722"/>
                </a:cubicBezTo>
                <a:lnTo>
                  <a:pt x="13193" y="710"/>
                </a:lnTo>
                <a:cubicBezTo>
                  <a:pt x="13193" y="709"/>
                  <a:pt x="13192" y="709"/>
                  <a:pt x="13192" y="708"/>
                </a:cubicBezTo>
                <a:lnTo>
                  <a:pt x="13188" y="698"/>
                </a:lnTo>
                <a:cubicBezTo>
                  <a:pt x="13187" y="698"/>
                  <a:pt x="13187" y="697"/>
                  <a:pt x="13186" y="697"/>
                </a:cubicBezTo>
                <a:lnTo>
                  <a:pt x="13181" y="691"/>
                </a:lnTo>
                <a:cubicBezTo>
                  <a:pt x="13180" y="690"/>
                  <a:pt x="13180" y="690"/>
                  <a:pt x="13179" y="690"/>
                </a:cubicBezTo>
                <a:lnTo>
                  <a:pt x="13174" y="688"/>
                </a:lnTo>
                <a:cubicBezTo>
                  <a:pt x="13173" y="687"/>
                  <a:pt x="13172" y="687"/>
                  <a:pt x="13171" y="688"/>
                </a:cubicBezTo>
                <a:lnTo>
                  <a:pt x="13165" y="692"/>
                </a:lnTo>
                <a:cubicBezTo>
                  <a:pt x="13164" y="692"/>
                  <a:pt x="13163" y="693"/>
                  <a:pt x="13163" y="693"/>
                </a:cubicBezTo>
                <a:lnTo>
                  <a:pt x="13157" y="702"/>
                </a:lnTo>
                <a:lnTo>
                  <a:pt x="13146" y="727"/>
                </a:lnTo>
                <a:lnTo>
                  <a:pt x="13146" y="724"/>
                </a:lnTo>
                <a:lnTo>
                  <a:pt x="13146" y="717"/>
                </a:lnTo>
                <a:lnTo>
                  <a:pt x="13145" y="713"/>
                </a:lnTo>
                <a:cubicBezTo>
                  <a:pt x="13145" y="711"/>
                  <a:pt x="13145" y="710"/>
                  <a:pt x="13144" y="710"/>
                </a:cubicBezTo>
                <a:lnTo>
                  <a:pt x="13139" y="704"/>
                </a:lnTo>
                <a:cubicBezTo>
                  <a:pt x="13139" y="703"/>
                  <a:pt x="13137" y="702"/>
                  <a:pt x="13136" y="702"/>
                </a:cubicBezTo>
                <a:lnTo>
                  <a:pt x="13130" y="702"/>
                </a:lnTo>
                <a:cubicBezTo>
                  <a:pt x="13129" y="702"/>
                  <a:pt x="13128" y="703"/>
                  <a:pt x="13127" y="704"/>
                </a:cubicBezTo>
                <a:lnTo>
                  <a:pt x="13122" y="709"/>
                </a:lnTo>
                <a:cubicBezTo>
                  <a:pt x="13121" y="709"/>
                  <a:pt x="13121" y="710"/>
                  <a:pt x="13120" y="711"/>
                </a:cubicBezTo>
                <a:lnTo>
                  <a:pt x="13117" y="720"/>
                </a:lnTo>
                <a:lnTo>
                  <a:pt x="13113" y="727"/>
                </a:lnTo>
                <a:lnTo>
                  <a:pt x="13094" y="735"/>
                </a:lnTo>
                <a:lnTo>
                  <a:pt x="13092" y="733"/>
                </a:lnTo>
                <a:lnTo>
                  <a:pt x="13082" y="719"/>
                </a:lnTo>
                <a:cubicBezTo>
                  <a:pt x="13081" y="719"/>
                  <a:pt x="13080" y="718"/>
                  <a:pt x="13080" y="718"/>
                </a:cubicBezTo>
                <a:lnTo>
                  <a:pt x="13074" y="714"/>
                </a:lnTo>
                <a:cubicBezTo>
                  <a:pt x="13073" y="714"/>
                  <a:pt x="13073" y="714"/>
                  <a:pt x="13072" y="714"/>
                </a:cubicBezTo>
                <a:lnTo>
                  <a:pt x="13058" y="714"/>
                </a:lnTo>
                <a:lnTo>
                  <a:pt x="13056" y="712"/>
                </a:lnTo>
                <a:lnTo>
                  <a:pt x="13061" y="692"/>
                </a:lnTo>
                <a:cubicBezTo>
                  <a:pt x="13061" y="691"/>
                  <a:pt x="13062" y="690"/>
                  <a:pt x="13061" y="689"/>
                </a:cubicBezTo>
                <a:lnTo>
                  <a:pt x="13059" y="675"/>
                </a:lnTo>
                <a:cubicBezTo>
                  <a:pt x="13059" y="674"/>
                  <a:pt x="13058" y="672"/>
                  <a:pt x="13058" y="672"/>
                </a:cubicBezTo>
                <a:lnTo>
                  <a:pt x="13041" y="649"/>
                </a:lnTo>
                <a:cubicBezTo>
                  <a:pt x="13040" y="647"/>
                  <a:pt x="13038" y="646"/>
                  <a:pt x="13036" y="647"/>
                </a:cubicBezTo>
                <a:close/>
                <a:moveTo>
                  <a:pt x="20870" y="1269"/>
                </a:moveTo>
                <a:cubicBezTo>
                  <a:pt x="20869" y="1268"/>
                  <a:pt x="20867" y="1268"/>
                  <a:pt x="20865" y="1269"/>
                </a:cubicBezTo>
                <a:lnTo>
                  <a:pt x="20855" y="1278"/>
                </a:lnTo>
                <a:cubicBezTo>
                  <a:pt x="20854" y="1279"/>
                  <a:pt x="20854" y="1279"/>
                  <a:pt x="20853" y="1280"/>
                </a:cubicBezTo>
                <a:lnTo>
                  <a:pt x="20834" y="1307"/>
                </a:lnTo>
                <a:lnTo>
                  <a:pt x="20829" y="1311"/>
                </a:lnTo>
                <a:lnTo>
                  <a:pt x="20806" y="1311"/>
                </a:lnTo>
                <a:cubicBezTo>
                  <a:pt x="20806" y="1311"/>
                  <a:pt x="20806" y="1312"/>
                  <a:pt x="20805" y="1312"/>
                </a:cubicBezTo>
                <a:lnTo>
                  <a:pt x="20798" y="1316"/>
                </a:lnTo>
                <a:cubicBezTo>
                  <a:pt x="20797" y="1316"/>
                  <a:pt x="20797" y="1316"/>
                  <a:pt x="20796" y="1317"/>
                </a:cubicBezTo>
                <a:lnTo>
                  <a:pt x="20794" y="1320"/>
                </a:lnTo>
                <a:cubicBezTo>
                  <a:pt x="20794" y="1320"/>
                  <a:pt x="20793" y="1321"/>
                  <a:pt x="20793" y="1322"/>
                </a:cubicBezTo>
                <a:lnTo>
                  <a:pt x="20791" y="1332"/>
                </a:lnTo>
                <a:cubicBezTo>
                  <a:pt x="20790" y="1333"/>
                  <a:pt x="20790" y="1335"/>
                  <a:pt x="20791" y="1337"/>
                </a:cubicBezTo>
                <a:cubicBezTo>
                  <a:pt x="20791" y="1338"/>
                  <a:pt x="20792" y="1339"/>
                  <a:pt x="20793" y="1340"/>
                </a:cubicBezTo>
                <a:lnTo>
                  <a:pt x="20794" y="1351"/>
                </a:lnTo>
                <a:cubicBezTo>
                  <a:pt x="20794" y="1353"/>
                  <a:pt x="20796" y="1354"/>
                  <a:pt x="20797" y="1355"/>
                </a:cubicBezTo>
                <a:lnTo>
                  <a:pt x="20798" y="1356"/>
                </a:lnTo>
                <a:lnTo>
                  <a:pt x="20797" y="1361"/>
                </a:lnTo>
                <a:lnTo>
                  <a:pt x="20793" y="1372"/>
                </a:lnTo>
                <a:lnTo>
                  <a:pt x="20791" y="1376"/>
                </a:lnTo>
                <a:lnTo>
                  <a:pt x="20779" y="1383"/>
                </a:lnTo>
                <a:cubicBezTo>
                  <a:pt x="20779" y="1383"/>
                  <a:pt x="20778" y="1383"/>
                  <a:pt x="20778" y="1383"/>
                </a:cubicBezTo>
                <a:lnTo>
                  <a:pt x="20771" y="1392"/>
                </a:lnTo>
                <a:lnTo>
                  <a:pt x="20766" y="1398"/>
                </a:lnTo>
                <a:cubicBezTo>
                  <a:pt x="20766" y="1399"/>
                  <a:pt x="20765" y="1402"/>
                  <a:pt x="20765" y="1404"/>
                </a:cubicBezTo>
                <a:lnTo>
                  <a:pt x="20755" y="1396"/>
                </a:lnTo>
                <a:cubicBezTo>
                  <a:pt x="20755" y="1396"/>
                  <a:pt x="20754" y="1396"/>
                  <a:pt x="20753" y="1396"/>
                </a:cubicBezTo>
                <a:lnTo>
                  <a:pt x="20743" y="1394"/>
                </a:lnTo>
                <a:cubicBezTo>
                  <a:pt x="20741" y="1394"/>
                  <a:pt x="20739" y="1395"/>
                  <a:pt x="20738" y="1397"/>
                </a:cubicBezTo>
                <a:lnTo>
                  <a:pt x="20732" y="1412"/>
                </a:lnTo>
                <a:cubicBezTo>
                  <a:pt x="20731" y="1414"/>
                  <a:pt x="20731" y="1416"/>
                  <a:pt x="20732" y="1418"/>
                </a:cubicBezTo>
                <a:cubicBezTo>
                  <a:pt x="20732" y="1420"/>
                  <a:pt x="20734" y="1421"/>
                  <a:pt x="20736" y="1422"/>
                </a:cubicBezTo>
                <a:lnTo>
                  <a:pt x="20741" y="1422"/>
                </a:lnTo>
                <a:lnTo>
                  <a:pt x="20774" y="1451"/>
                </a:lnTo>
                <a:lnTo>
                  <a:pt x="20777" y="1454"/>
                </a:lnTo>
                <a:lnTo>
                  <a:pt x="20782" y="1468"/>
                </a:lnTo>
                <a:cubicBezTo>
                  <a:pt x="20783" y="1468"/>
                  <a:pt x="20783" y="1469"/>
                  <a:pt x="20784" y="1470"/>
                </a:cubicBezTo>
                <a:lnTo>
                  <a:pt x="20803" y="1489"/>
                </a:lnTo>
                <a:lnTo>
                  <a:pt x="20805" y="1492"/>
                </a:lnTo>
                <a:lnTo>
                  <a:pt x="20806" y="1500"/>
                </a:lnTo>
                <a:cubicBezTo>
                  <a:pt x="20806" y="1501"/>
                  <a:pt x="20806" y="1501"/>
                  <a:pt x="20806" y="1502"/>
                </a:cubicBezTo>
                <a:lnTo>
                  <a:pt x="20811" y="1513"/>
                </a:lnTo>
                <a:lnTo>
                  <a:pt x="20732" y="1467"/>
                </a:lnTo>
                <a:cubicBezTo>
                  <a:pt x="20731" y="1466"/>
                  <a:pt x="20730" y="1466"/>
                  <a:pt x="20729" y="1466"/>
                </a:cubicBezTo>
                <a:lnTo>
                  <a:pt x="20720" y="1467"/>
                </a:lnTo>
                <a:cubicBezTo>
                  <a:pt x="20718" y="1467"/>
                  <a:pt x="20717" y="1468"/>
                  <a:pt x="20716" y="1470"/>
                </a:cubicBezTo>
                <a:lnTo>
                  <a:pt x="20711" y="1480"/>
                </a:lnTo>
                <a:cubicBezTo>
                  <a:pt x="20711" y="1481"/>
                  <a:pt x="20710" y="1482"/>
                  <a:pt x="20711" y="1484"/>
                </a:cubicBezTo>
                <a:lnTo>
                  <a:pt x="20713" y="1504"/>
                </a:lnTo>
                <a:cubicBezTo>
                  <a:pt x="20713" y="1506"/>
                  <a:pt x="20715" y="1507"/>
                  <a:pt x="20716" y="1508"/>
                </a:cubicBezTo>
                <a:lnTo>
                  <a:pt x="20722" y="1513"/>
                </a:lnTo>
                <a:cubicBezTo>
                  <a:pt x="20723" y="1514"/>
                  <a:pt x="20724" y="1515"/>
                  <a:pt x="20725" y="1515"/>
                </a:cubicBezTo>
                <a:lnTo>
                  <a:pt x="20731" y="1515"/>
                </a:lnTo>
                <a:lnTo>
                  <a:pt x="20732" y="1515"/>
                </a:lnTo>
                <a:lnTo>
                  <a:pt x="20731" y="1519"/>
                </a:lnTo>
                <a:lnTo>
                  <a:pt x="20725" y="1530"/>
                </a:lnTo>
                <a:cubicBezTo>
                  <a:pt x="20724" y="1530"/>
                  <a:pt x="20724" y="1531"/>
                  <a:pt x="20723" y="1532"/>
                </a:cubicBezTo>
                <a:lnTo>
                  <a:pt x="20721" y="1542"/>
                </a:lnTo>
                <a:cubicBezTo>
                  <a:pt x="20720" y="1544"/>
                  <a:pt x="20721" y="1546"/>
                  <a:pt x="20721" y="1548"/>
                </a:cubicBezTo>
                <a:cubicBezTo>
                  <a:pt x="20722" y="1549"/>
                  <a:pt x="20724" y="1550"/>
                  <a:pt x="20725" y="1550"/>
                </a:cubicBezTo>
                <a:lnTo>
                  <a:pt x="20735" y="1552"/>
                </a:lnTo>
                <a:lnTo>
                  <a:pt x="20736" y="1553"/>
                </a:lnTo>
                <a:lnTo>
                  <a:pt x="20737" y="1561"/>
                </a:lnTo>
                <a:cubicBezTo>
                  <a:pt x="20737" y="1563"/>
                  <a:pt x="20737" y="1565"/>
                  <a:pt x="20738" y="1566"/>
                </a:cubicBezTo>
                <a:lnTo>
                  <a:pt x="20740" y="1568"/>
                </a:lnTo>
                <a:cubicBezTo>
                  <a:pt x="20741" y="1570"/>
                  <a:pt x="20743" y="1570"/>
                  <a:pt x="20745" y="1569"/>
                </a:cubicBezTo>
                <a:lnTo>
                  <a:pt x="20749" y="1566"/>
                </a:lnTo>
                <a:cubicBezTo>
                  <a:pt x="20750" y="1566"/>
                  <a:pt x="20751" y="1566"/>
                  <a:pt x="20751" y="1566"/>
                </a:cubicBezTo>
                <a:lnTo>
                  <a:pt x="20754" y="1562"/>
                </a:lnTo>
                <a:lnTo>
                  <a:pt x="20752" y="1582"/>
                </a:lnTo>
                <a:cubicBezTo>
                  <a:pt x="20751" y="1585"/>
                  <a:pt x="20753" y="1588"/>
                  <a:pt x="20756" y="1589"/>
                </a:cubicBezTo>
                <a:lnTo>
                  <a:pt x="20757" y="1590"/>
                </a:lnTo>
                <a:lnTo>
                  <a:pt x="20759" y="1592"/>
                </a:lnTo>
                <a:lnTo>
                  <a:pt x="20753" y="1595"/>
                </a:lnTo>
                <a:lnTo>
                  <a:pt x="20750" y="1595"/>
                </a:lnTo>
                <a:cubicBezTo>
                  <a:pt x="20748" y="1595"/>
                  <a:pt x="20747" y="1596"/>
                  <a:pt x="20746" y="1598"/>
                </a:cubicBezTo>
                <a:cubicBezTo>
                  <a:pt x="20745" y="1600"/>
                  <a:pt x="20744" y="1601"/>
                  <a:pt x="20745" y="1604"/>
                </a:cubicBezTo>
                <a:lnTo>
                  <a:pt x="20747" y="1612"/>
                </a:lnTo>
                <a:cubicBezTo>
                  <a:pt x="20748" y="1614"/>
                  <a:pt x="20749" y="1616"/>
                  <a:pt x="20750" y="1616"/>
                </a:cubicBezTo>
                <a:lnTo>
                  <a:pt x="20757" y="1621"/>
                </a:lnTo>
                <a:lnTo>
                  <a:pt x="20758" y="1622"/>
                </a:lnTo>
                <a:lnTo>
                  <a:pt x="20751" y="1651"/>
                </a:lnTo>
                <a:cubicBezTo>
                  <a:pt x="20750" y="1653"/>
                  <a:pt x="20750" y="1655"/>
                  <a:pt x="20751" y="1656"/>
                </a:cubicBezTo>
                <a:lnTo>
                  <a:pt x="20783" y="1728"/>
                </a:lnTo>
                <a:lnTo>
                  <a:pt x="20833" y="1796"/>
                </a:lnTo>
                <a:lnTo>
                  <a:pt x="20843" y="1816"/>
                </a:lnTo>
                <a:lnTo>
                  <a:pt x="20846" y="1826"/>
                </a:lnTo>
                <a:lnTo>
                  <a:pt x="20847" y="1832"/>
                </a:lnTo>
                <a:cubicBezTo>
                  <a:pt x="20847" y="1833"/>
                  <a:pt x="20847" y="1834"/>
                  <a:pt x="20848" y="1835"/>
                </a:cubicBezTo>
                <a:lnTo>
                  <a:pt x="20853" y="1843"/>
                </a:lnTo>
                <a:cubicBezTo>
                  <a:pt x="20854" y="1844"/>
                  <a:pt x="20854" y="1844"/>
                  <a:pt x="20855" y="1845"/>
                </a:cubicBezTo>
                <a:lnTo>
                  <a:pt x="20860" y="1849"/>
                </a:lnTo>
                <a:cubicBezTo>
                  <a:pt x="20861" y="1849"/>
                  <a:pt x="20862" y="1849"/>
                  <a:pt x="20862" y="1849"/>
                </a:cubicBezTo>
                <a:lnTo>
                  <a:pt x="20862" y="1856"/>
                </a:lnTo>
                <a:cubicBezTo>
                  <a:pt x="20861" y="1858"/>
                  <a:pt x="20862" y="1859"/>
                  <a:pt x="20862" y="1861"/>
                </a:cubicBezTo>
                <a:cubicBezTo>
                  <a:pt x="20863" y="1862"/>
                  <a:pt x="20864" y="1863"/>
                  <a:pt x="20865" y="1863"/>
                </a:cubicBezTo>
                <a:lnTo>
                  <a:pt x="20881" y="1866"/>
                </a:lnTo>
                <a:cubicBezTo>
                  <a:pt x="20881" y="1867"/>
                  <a:pt x="20883" y="1866"/>
                  <a:pt x="20883" y="1866"/>
                </a:cubicBezTo>
                <a:lnTo>
                  <a:pt x="20891" y="1862"/>
                </a:lnTo>
                <a:cubicBezTo>
                  <a:pt x="20893" y="1862"/>
                  <a:pt x="20893" y="1861"/>
                  <a:pt x="20894" y="1860"/>
                </a:cubicBezTo>
                <a:lnTo>
                  <a:pt x="20900" y="1847"/>
                </a:lnTo>
                <a:cubicBezTo>
                  <a:pt x="20901" y="1845"/>
                  <a:pt x="20901" y="1842"/>
                  <a:pt x="20899" y="1840"/>
                </a:cubicBezTo>
                <a:lnTo>
                  <a:pt x="20879" y="1812"/>
                </a:lnTo>
                <a:cubicBezTo>
                  <a:pt x="20879" y="1812"/>
                  <a:pt x="20879" y="1811"/>
                  <a:pt x="20878" y="1811"/>
                </a:cubicBezTo>
                <a:lnTo>
                  <a:pt x="20867" y="1803"/>
                </a:lnTo>
                <a:lnTo>
                  <a:pt x="20861" y="1797"/>
                </a:lnTo>
                <a:lnTo>
                  <a:pt x="20859" y="1794"/>
                </a:lnTo>
                <a:lnTo>
                  <a:pt x="20881" y="1807"/>
                </a:lnTo>
                <a:cubicBezTo>
                  <a:pt x="20882" y="1807"/>
                  <a:pt x="20883" y="1807"/>
                  <a:pt x="20883" y="1807"/>
                </a:cubicBezTo>
                <a:lnTo>
                  <a:pt x="20905" y="1808"/>
                </a:lnTo>
                <a:lnTo>
                  <a:pt x="20911" y="1813"/>
                </a:lnTo>
                <a:lnTo>
                  <a:pt x="20918" y="1826"/>
                </a:lnTo>
                <a:lnTo>
                  <a:pt x="20926" y="1835"/>
                </a:lnTo>
                <a:cubicBezTo>
                  <a:pt x="20927" y="1835"/>
                  <a:pt x="20928" y="1835"/>
                  <a:pt x="20928" y="1836"/>
                </a:cubicBezTo>
                <a:lnTo>
                  <a:pt x="20937" y="1840"/>
                </a:lnTo>
                <a:cubicBezTo>
                  <a:pt x="20938" y="1840"/>
                  <a:pt x="20940" y="1841"/>
                  <a:pt x="20941" y="1840"/>
                </a:cubicBezTo>
                <a:lnTo>
                  <a:pt x="20955" y="1831"/>
                </a:lnTo>
                <a:lnTo>
                  <a:pt x="20961" y="1830"/>
                </a:lnTo>
                <a:lnTo>
                  <a:pt x="20966" y="1834"/>
                </a:lnTo>
                <a:lnTo>
                  <a:pt x="20978" y="1858"/>
                </a:lnTo>
                <a:lnTo>
                  <a:pt x="21009" y="1899"/>
                </a:lnTo>
                <a:lnTo>
                  <a:pt x="21013" y="1909"/>
                </a:lnTo>
                <a:lnTo>
                  <a:pt x="21013" y="1920"/>
                </a:lnTo>
                <a:lnTo>
                  <a:pt x="21011" y="1921"/>
                </a:lnTo>
                <a:lnTo>
                  <a:pt x="21006" y="1921"/>
                </a:lnTo>
                <a:cubicBezTo>
                  <a:pt x="21005" y="1921"/>
                  <a:pt x="21004" y="1921"/>
                  <a:pt x="21003" y="1921"/>
                </a:cubicBezTo>
                <a:lnTo>
                  <a:pt x="20997" y="1926"/>
                </a:lnTo>
                <a:cubicBezTo>
                  <a:pt x="20995" y="1926"/>
                  <a:pt x="20995" y="1928"/>
                  <a:pt x="20994" y="1930"/>
                </a:cubicBezTo>
                <a:lnTo>
                  <a:pt x="20991" y="1947"/>
                </a:lnTo>
                <a:cubicBezTo>
                  <a:pt x="20991" y="1949"/>
                  <a:pt x="20991" y="1950"/>
                  <a:pt x="20992" y="1951"/>
                </a:cubicBezTo>
                <a:lnTo>
                  <a:pt x="20994" y="1960"/>
                </a:lnTo>
                <a:cubicBezTo>
                  <a:pt x="20994" y="1960"/>
                  <a:pt x="20995" y="1961"/>
                  <a:pt x="20995" y="1961"/>
                </a:cubicBezTo>
                <a:lnTo>
                  <a:pt x="21000" y="1968"/>
                </a:lnTo>
                <a:lnTo>
                  <a:pt x="21002" y="1976"/>
                </a:lnTo>
                <a:lnTo>
                  <a:pt x="20998" y="1988"/>
                </a:lnTo>
                <a:cubicBezTo>
                  <a:pt x="20998" y="1990"/>
                  <a:pt x="20998" y="1991"/>
                  <a:pt x="20999" y="1993"/>
                </a:cubicBezTo>
                <a:cubicBezTo>
                  <a:pt x="20999" y="1994"/>
                  <a:pt x="21001" y="1995"/>
                  <a:pt x="21002" y="1996"/>
                </a:cubicBezTo>
                <a:lnTo>
                  <a:pt x="21053" y="2015"/>
                </a:lnTo>
                <a:cubicBezTo>
                  <a:pt x="21054" y="2015"/>
                  <a:pt x="21054" y="2015"/>
                  <a:pt x="21055" y="2015"/>
                </a:cubicBezTo>
                <a:lnTo>
                  <a:pt x="21075" y="2011"/>
                </a:lnTo>
                <a:lnTo>
                  <a:pt x="21079" y="2014"/>
                </a:lnTo>
                <a:lnTo>
                  <a:pt x="21080" y="2018"/>
                </a:lnTo>
                <a:lnTo>
                  <a:pt x="21083" y="2027"/>
                </a:lnTo>
                <a:lnTo>
                  <a:pt x="21086" y="2035"/>
                </a:lnTo>
                <a:cubicBezTo>
                  <a:pt x="21087" y="2036"/>
                  <a:pt x="21088" y="2038"/>
                  <a:pt x="21089" y="2038"/>
                </a:cubicBezTo>
                <a:lnTo>
                  <a:pt x="21095" y="2040"/>
                </a:lnTo>
                <a:cubicBezTo>
                  <a:pt x="21095" y="2040"/>
                  <a:pt x="21095" y="2040"/>
                  <a:pt x="21096" y="2040"/>
                </a:cubicBezTo>
                <a:cubicBezTo>
                  <a:pt x="21098" y="2040"/>
                  <a:pt x="21101" y="2037"/>
                  <a:pt x="21101" y="2033"/>
                </a:cubicBezTo>
                <a:cubicBezTo>
                  <a:pt x="21101" y="2032"/>
                  <a:pt x="21101" y="2031"/>
                  <a:pt x="21100" y="2030"/>
                </a:cubicBezTo>
                <a:lnTo>
                  <a:pt x="21098" y="2018"/>
                </a:lnTo>
                <a:lnTo>
                  <a:pt x="21098" y="2016"/>
                </a:lnTo>
                <a:lnTo>
                  <a:pt x="21110" y="1997"/>
                </a:lnTo>
                <a:lnTo>
                  <a:pt x="21115" y="1991"/>
                </a:lnTo>
                <a:lnTo>
                  <a:pt x="21120" y="1989"/>
                </a:lnTo>
                <a:lnTo>
                  <a:pt x="21133" y="1995"/>
                </a:lnTo>
                <a:lnTo>
                  <a:pt x="21159" y="2023"/>
                </a:lnTo>
                <a:cubicBezTo>
                  <a:pt x="21160" y="2024"/>
                  <a:pt x="21162" y="2024"/>
                  <a:pt x="21164" y="2023"/>
                </a:cubicBezTo>
                <a:lnTo>
                  <a:pt x="21177" y="2019"/>
                </a:lnTo>
                <a:cubicBezTo>
                  <a:pt x="21178" y="2019"/>
                  <a:pt x="21178" y="2019"/>
                  <a:pt x="21178" y="2019"/>
                </a:cubicBezTo>
                <a:lnTo>
                  <a:pt x="21204" y="1995"/>
                </a:lnTo>
                <a:cubicBezTo>
                  <a:pt x="21206" y="1993"/>
                  <a:pt x="21207" y="1991"/>
                  <a:pt x="21206" y="1988"/>
                </a:cubicBezTo>
                <a:lnTo>
                  <a:pt x="21206" y="1985"/>
                </a:lnTo>
                <a:lnTo>
                  <a:pt x="21207" y="1982"/>
                </a:lnTo>
                <a:lnTo>
                  <a:pt x="21230" y="1989"/>
                </a:lnTo>
                <a:cubicBezTo>
                  <a:pt x="21230" y="1990"/>
                  <a:pt x="21230" y="1989"/>
                  <a:pt x="21231" y="1989"/>
                </a:cubicBezTo>
                <a:cubicBezTo>
                  <a:pt x="21234" y="1989"/>
                  <a:pt x="21236" y="1987"/>
                  <a:pt x="21236" y="1983"/>
                </a:cubicBezTo>
                <a:cubicBezTo>
                  <a:pt x="21236" y="1981"/>
                  <a:pt x="21236" y="1979"/>
                  <a:pt x="21235" y="1978"/>
                </a:cubicBezTo>
                <a:lnTo>
                  <a:pt x="21230" y="1968"/>
                </a:lnTo>
                <a:lnTo>
                  <a:pt x="21228" y="1957"/>
                </a:lnTo>
                <a:lnTo>
                  <a:pt x="21229" y="1945"/>
                </a:lnTo>
                <a:lnTo>
                  <a:pt x="21234" y="1934"/>
                </a:lnTo>
                <a:lnTo>
                  <a:pt x="21239" y="1924"/>
                </a:lnTo>
                <a:lnTo>
                  <a:pt x="21242" y="1921"/>
                </a:lnTo>
                <a:lnTo>
                  <a:pt x="21246" y="1920"/>
                </a:lnTo>
                <a:cubicBezTo>
                  <a:pt x="21246" y="1920"/>
                  <a:pt x="21247" y="1919"/>
                  <a:pt x="21248" y="1918"/>
                </a:cubicBezTo>
                <a:lnTo>
                  <a:pt x="21250" y="1915"/>
                </a:lnTo>
                <a:cubicBezTo>
                  <a:pt x="21250" y="1914"/>
                  <a:pt x="21251" y="1914"/>
                  <a:pt x="21251" y="1913"/>
                </a:cubicBezTo>
                <a:lnTo>
                  <a:pt x="21253" y="1906"/>
                </a:lnTo>
                <a:cubicBezTo>
                  <a:pt x="21253" y="1906"/>
                  <a:pt x="21254" y="1905"/>
                  <a:pt x="21254" y="1905"/>
                </a:cubicBezTo>
                <a:lnTo>
                  <a:pt x="21254" y="1898"/>
                </a:lnTo>
                <a:cubicBezTo>
                  <a:pt x="21254" y="1896"/>
                  <a:pt x="21253" y="1894"/>
                  <a:pt x="21253" y="1893"/>
                </a:cubicBezTo>
                <a:lnTo>
                  <a:pt x="21249" y="1888"/>
                </a:lnTo>
                <a:lnTo>
                  <a:pt x="21246" y="1868"/>
                </a:lnTo>
                <a:cubicBezTo>
                  <a:pt x="21245" y="1867"/>
                  <a:pt x="21245" y="1866"/>
                  <a:pt x="21245" y="1866"/>
                </a:cubicBezTo>
                <a:lnTo>
                  <a:pt x="21240" y="1859"/>
                </a:lnTo>
                <a:lnTo>
                  <a:pt x="21234" y="1853"/>
                </a:lnTo>
                <a:lnTo>
                  <a:pt x="21232" y="1849"/>
                </a:lnTo>
                <a:lnTo>
                  <a:pt x="21230" y="1837"/>
                </a:lnTo>
                <a:lnTo>
                  <a:pt x="21230" y="1824"/>
                </a:lnTo>
                <a:lnTo>
                  <a:pt x="21232" y="1811"/>
                </a:lnTo>
                <a:lnTo>
                  <a:pt x="21235" y="1803"/>
                </a:lnTo>
                <a:cubicBezTo>
                  <a:pt x="21236" y="1802"/>
                  <a:pt x="21236" y="1800"/>
                  <a:pt x="21235" y="1798"/>
                </a:cubicBezTo>
                <a:lnTo>
                  <a:pt x="21223" y="1765"/>
                </a:lnTo>
                <a:lnTo>
                  <a:pt x="21220" y="1757"/>
                </a:lnTo>
                <a:cubicBezTo>
                  <a:pt x="21218" y="1755"/>
                  <a:pt x="21216" y="1754"/>
                  <a:pt x="21214" y="1755"/>
                </a:cubicBezTo>
                <a:lnTo>
                  <a:pt x="21199" y="1759"/>
                </a:lnTo>
                <a:lnTo>
                  <a:pt x="21198" y="1754"/>
                </a:lnTo>
                <a:cubicBezTo>
                  <a:pt x="21198" y="1753"/>
                  <a:pt x="21198" y="1752"/>
                  <a:pt x="21197" y="1751"/>
                </a:cubicBezTo>
                <a:lnTo>
                  <a:pt x="21140" y="1661"/>
                </a:lnTo>
                <a:lnTo>
                  <a:pt x="21133" y="1654"/>
                </a:lnTo>
                <a:lnTo>
                  <a:pt x="21131" y="1650"/>
                </a:lnTo>
                <a:lnTo>
                  <a:pt x="21126" y="1633"/>
                </a:lnTo>
                <a:cubicBezTo>
                  <a:pt x="21126" y="1631"/>
                  <a:pt x="21125" y="1630"/>
                  <a:pt x="21124" y="1629"/>
                </a:cubicBezTo>
                <a:lnTo>
                  <a:pt x="21117" y="1624"/>
                </a:lnTo>
                <a:cubicBezTo>
                  <a:pt x="21116" y="1623"/>
                  <a:pt x="21114" y="1622"/>
                  <a:pt x="21113" y="1623"/>
                </a:cubicBezTo>
                <a:lnTo>
                  <a:pt x="21100" y="1629"/>
                </a:lnTo>
                <a:lnTo>
                  <a:pt x="21096" y="1629"/>
                </a:lnTo>
                <a:lnTo>
                  <a:pt x="21075" y="1604"/>
                </a:lnTo>
                <a:cubicBezTo>
                  <a:pt x="21074" y="1603"/>
                  <a:pt x="21073" y="1602"/>
                  <a:pt x="21072" y="1602"/>
                </a:cubicBezTo>
                <a:lnTo>
                  <a:pt x="21063" y="1601"/>
                </a:lnTo>
                <a:lnTo>
                  <a:pt x="21063" y="1600"/>
                </a:lnTo>
                <a:lnTo>
                  <a:pt x="21062" y="1592"/>
                </a:lnTo>
                <a:lnTo>
                  <a:pt x="21060" y="1574"/>
                </a:lnTo>
                <a:lnTo>
                  <a:pt x="21058" y="1565"/>
                </a:lnTo>
                <a:cubicBezTo>
                  <a:pt x="21058" y="1563"/>
                  <a:pt x="21057" y="1562"/>
                  <a:pt x="21056" y="1561"/>
                </a:cubicBezTo>
                <a:lnTo>
                  <a:pt x="21053" y="1558"/>
                </a:lnTo>
                <a:cubicBezTo>
                  <a:pt x="21053" y="1558"/>
                  <a:pt x="21052" y="1557"/>
                  <a:pt x="21051" y="1557"/>
                </a:cubicBezTo>
                <a:lnTo>
                  <a:pt x="21046" y="1557"/>
                </a:lnTo>
                <a:lnTo>
                  <a:pt x="21042" y="1555"/>
                </a:lnTo>
                <a:lnTo>
                  <a:pt x="21026" y="1533"/>
                </a:lnTo>
                <a:cubicBezTo>
                  <a:pt x="21025" y="1532"/>
                  <a:pt x="21023" y="1531"/>
                  <a:pt x="21022" y="1531"/>
                </a:cubicBezTo>
                <a:lnTo>
                  <a:pt x="21003" y="1533"/>
                </a:lnTo>
                <a:lnTo>
                  <a:pt x="21001" y="1530"/>
                </a:lnTo>
                <a:lnTo>
                  <a:pt x="21001" y="1523"/>
                </a:lnTo>
                <a:lnTo>
                  <a:pt x="21003" y="1489"/>
                </a:lnTo>
                <a:cubicBezTo>
                  <a:pt x="21003" y="1489"/>
                  <a:pt x="21003" y="1489"/>
                  <a:pt x="21003" y="1488"/>
                </a:cubicBezTo>
                <a:lnTo>
                  <a:pt x="21001" y="1477"/>
                </a:lnTo>
                <a:cubicBezTo>
                  <a:pt x="21000" y="1475"/>
                  <a:pt x="21000" y="1475"/>
                  <a:pt x="20999" y="1474"/>
                </a:cubicBezTo>
                <a:lnTo>
                  <a:pt x="20994" y="1467"/>
                </a:lnTo>
                <a:cubicBezTo>
                  <a:pt x="20993" y="1466"/>
                  <a:pt x="20992" y="1466"/>
                  <a:pt x="20992" y="1466"/>
                </a:cubicBezTo>
                <a:lnTo>
                  <a:pt x="20982" y="1461"/>
                </a:lnTo>
                <a:lnTo>
                  <a:pt x="20977" y="1454"/>
                </a:lnTo>
                <a:lnTo>
                  <a:pt x="20954" y="1392"/>
                </a:lnTo>
                <a:lnTo>
                  <a:pt x="20945" y="1373"/>
                </a:lnTo>
                <a:lnTo>
                  <a:pt x="20896" y="1316"/>
                </a:lnTo>
                <a:cubicBezTo>
                  <a:pt x="20895" y="1316"/>
                  <a:pt x="20895" y="1315"/>
                  <a:pt x="20895" y="1315"/>
                </a:cubicBezTo>
                <a:lnTo>
                  <a:pt x="20885" y="1310"/>
                </a:lnTo>
                <a:lnTo>
                  <a:pt x="20882" y="1305"/>
                </a:lnTo>
                <a:lnTo>
                  <a:pt x="20879" y="1298"/>
                </a:lnTo>
                <a:lnTo>
                  <a:pt x="20878" y="1287"/>
                </a:lnTo>
                <a:cubicBezTo>
                  <a:pt x="20878" y="1287"/>
                  <a:pt x="20878" y="1285"/>
                  <a:pt x="20878" y="1285"/>
                </a:cubicBezTo>
                <a:lnTo>
                  <a:pt x="20873" y="1272"/>
                </a:lnTo>
                <a:cubicBezTo>
                  <a:pt x="20872" y="1270"/>
                  <a:pt x="20871" y="1269"/>
                  <a:pt x="20870" y="1269"/>
                </a:cubicBezTo>
                <a:close/>
                <a:moveTo>
                  <a:pt x="18374" y="2149"/>
                </a:moveTo>
                <a:lnTo>
                  <a:pt x="18330" y="2157"/>
                </a:lnTo>
                <a:cubicBezTo>
                  <a:pt x="18329" y="2157"/>
                  <a:pt x="18329" y="2158"/>
                  <a:pt x="18329" y="2158"/>
                </a:cubicBezTo>
                <a:lnTo>
                  <a:pt x="18304" y="2171"/>
                </a:lnTo>
                <a:cubicBezTo>
                  <a:pt x="18303" y="2171"/>
                  <a:pt x="18303" y="2172"/>
                  <a:pt x="18303" y="2172"/>
                </a:cubicBezTo>
                <a:lnTo>
                  <a:pt x="18242" y="2239"/>
                </a:lnTo>
                <a:cubicBezTo>
                  <a:pt x="18242" y="2239"/>
                  <a:pt x="18241" y="2239"/>
                  <a:pt x="18241" y="2239"/>
                </a:cubicBezTo>
                <a:lnTo>
                  <a:pt x="18228" y="2266"/>
                </a:lnTo>
                <a:lnTo>
                  <a:pt x="18213" y="2282"/>
                </a:lnTo>
                <a:cubicBezTo>
                  <a:pt x="18212" y="2282"/>
                  <a:pt x="18212" y="2282"/>
                  <a:pt x="18212" y="2283"/>
                </a:cubicBezTo>
                <a:lnTo>
                  <a:pt x="18207" y="2292"/>
                </a:lnTo>
                <a:lnTo>
                  <a:pt x="18200" y="2313"/>
                </a:lnTo>
                <a:lnTo>
                  <a:pt x="18183" y="2349"/>
                </a:lnTo>
                <a:lnTo>
                  <a:pt x="18176" y="2371"/>
                </a:lnTo>
                <a:lnTo>
                  <a:pt x="18171" y="2390"/>
                </a:lnTo>
                <a:lnTo>
                  <a:pt x="18167" y="2417"/>
                </a:lnTo>
                <a:lnTo>
                  <a:pt x="18165" y="2444"/>
                </a:lnTo>
                <a:lnTo>
                  <a:pt x="18166" y="2461"/>
                </a:lnTo>
                <a:lnTo>
                  <a:pt x="18166" y="2468"/>
                </a:lnTo>
                <a:lnTo>
                  <a:pt x="18166" y="2497"/>
                </a:lnTo>
                <a:lnTo>
                  <a:pt x="18167" y="2501"/>
                </a:lnTo>
                <a:lnTo>
                  <a:pt x="18165" y="2511"/>
                </a:lnTo>
                <a:lnTo>
                  <a:pt x="18159" y="2531"/>
                </a:lnTo>
                <a:lnTo>
                  <a:pt x="18154" y="2554"/>
                </a:lnTo>
                <a:lnTo>
                  <a:pt x="18154" y="2571"/>
                </a:lnTo>
                <a:cubicBezTo>
                  <a:pt x="18153" y="2572"/>
                  <a:pt x="18154" y="2574"/>
                  <a:pt x="18154" y="2575"/>
                </a:cubicBezTo>
                <a:lnTo>
                  <a:pt x="18155" y="2578"/>
                </a:lnTo>
                <a:cubicBezTo>
                  <a:pt x="18156" y="2579"/>
                  <a:pt x="18156" y="2580"/>
                  <a:pt x="18157" y="2581"/>
                </a:cubicBezTo>
                <a:lnTo>
                  <a:pt x="18162" y="2583"/>
                </a:lnTo>
                <a:lnTo>
                  <a:pt x="18155" y="2600"/>
                </a:lnTo>
                <a:cubicBezTo>
                  <a:pt x="18155" y="2600"/>
                  <a:pt x="18154" y="2608"/>
                  <a:pt x="18154" y="2608"/>
                </a:cubicBezTo>
                <a:lnTo>
                  <a:pt x="18152" y="2618"/>
                </a:lnTo>
                <a:cubicBezTo>
                  <a:pt x="18152" y="2619"/>
                  <a:pt x="18152" y="2619"/>
                  <a:pt x="18152" y="2620"/>
                </a:cubicBezTo>
                <a:lnTo>
                  <a:pt x="18154" y="2625"/>
                </a:lnTo>
                <a:cubicBezTo>
                  <a:pt x="18154" y="2626"/>
                  <a:pt x="18154" y="2626"/>
                  <a:pt x="18154" y="2627"/>
                </a:cubicBezTo>
                <a:lnTo>
                  <a:pt x="18156" y="2632"/>
                </a:lnTo>
                <a:cubicBezTo>
                  <a:pt x="18157" y="2634"/>
                  <a:pt x="18160" y="2635"/>
                  <a:pt x="18162" y="2634"/>
                </a:cubicBezTo>
                <a:lnTo>
                  <a:pt x="18164" y="2633"/>
                </a:lnTo>
                <a:lnTo>
                  <a:pt x="18166" y="2635"/>
                </a:lnTo>
                <a:lnTo>
                  <a:pt x="18160" y="2649"/>
                </a:lnTo>
                <a:cubicBezTo>
                  <a:pt x="18160" y="2650"/>
                  <a:pt x="18159" y="2650"/>
                  <a:pt x="18159" y="2650"/>
                </a:cubicBezTo>
                <a:lnTo>
                  <a:pt x="18157" y="2669"/>
                </a:lnTo>
                <a:lnTo>
                  <a:pt x="18155" y="2685"/>
                </a:lnTo>
                <a:lnTo>
                  <a:pt x="18154" y="2701"/>
                </a:lnTo>
                <a:lnTo>
                  <a:pt x="18154" y="2712"/>
                </a:lnTo>
                <a:cubicBezTo>
                  <a:pt x="18154" y="2713"/>
                  <a:pt x="18155" y="2714"/>
                  <a:pt x="18155" y="2715"/>
                </a:cubicBezTo>
                <a:lnTo>
                  <a:pt x="18159" y="2726"/>
                </a:lnTo>
                <a:cubicBezTo>
                  <a:pt x="18160" y="2729"/>
                  <a:pt x="18163" y="2731"/>
                  <a:pt x="18165" y="2730"/>
                </a:cubicBezTo>
                <a:lnTo>
                  <a:pt x="18167" y="2730"/>
                </a:lnTo>
                <a:cubicBezTo>
                  <a:pt x="18168" y="2729"/>
                  <a:pt x="18169" y="2728"/>
                  <a:pt x="18169" y="2726"/>
                </a:cubicBezTo>
                <a:lnTo>
                  <a:pt x="18175" y="2717"/>
                </a:lnTo>
                <a:lnTo>
                  <a:pt x="18180" y="2724"/>
                </a:lnTo>
                <a:lnTo>
                  <a:pt x="18173" y="2735"/>
                </a:lnTo>
                <a:cubicBezTo>
                  <a:pt x="18172" y="2737"/>
                  <a:pt x="18171" y="2739"/>
                  <a:pt x="18173" y="2742"/>
                </a:cubicBezTo>
                <a:lnTo>
                  <a:pt x="18182" y="2758"/>
                </a:lnTo>
                <a:cubicBezTo>
                  <a:pt x="18182" y="2759"/>
                  <a:pt x="18183" y="2759"/>
                  <a:pt x="18183" y="2760"/>
                </a:cubicBezTo>
                <a:lnTo>
                  <a:pt x="18188" y="2764"/>
                </a:lnTo>
                <a:lnTo>
                  <a:pt x="18193" y="2780"/>
                </a:lnTo>
                <a:cubicBezTo>
                  <a:pt x="18194" y="2781"/>
                  <a:pt x="18194" y="2781"/>
                  <a:pt x="18194" y="2782"/>
                </a:cubicBezTo>
                <a:lnTo>
                  <a:pt x="18197" y="2786"/>
                </a:lnTo>
                <a:cubicBezTo>
                  <a:pt x="18198" y="2786"/>
                  <a:pt x="18198" y="2787"/>
                  <a:pt x="18199" y="2787"/>
                </a:cubicBezTo>
                <a:lnTo>
                  <a:pt x="18205" y="2790"/>
                </a:lnTo>
                <a:lnTo>
                  <a:pt x="18227" y="2820"/>
                </a:lnTo>
                <a:lnTo>
                  <a:pt x="18241" y="2850"/>
                </a:lnTo>
                <a:lnTo>
                  <a:pt x="18248" y="2862"/>
                </a:lnTo>
                <a:cubicBezTo>
                  <a:pt x="18249" y="2863"/>
                  <a:pt x="18251" y="2864"/>
                  <a:pt x="18252" y="2864"/>
                </a:cubicBezTo>
                <a:lnTo>
                  <a:pt x="18276" y="2861"/>
                </a:lnTo>
                <a:cubicBezTo>
                  <a:pt x="18278" y="2861"/>
                  <a:pt x="18279" y="2859"/>
                  <a:pt x="18280" y="2858"/>
                </a:cubicBezTo>
                <a:lnTo>
                  <a:pt x="18283" y="2851"/>
                </a:lnTo>
                <a:cubicBezTo>
                  <a:pt x="18283" y="2851"/>
                  <a:pt x="18283" y="2850"/>
                  <a:pt x="18284" y="2849"/>
                </a:cubicBezTo>
                <a:lnTo>
                  <a:pt x="18285" y="2842"/>
                </a:lnTo>
                <a:lnTo>
                  <a:pt x="18287" y="2845"/>
                </a:lnTo>
                <a:lnTo>
                  <a:pt x="18292" y="2856"/>
                </a:lnTo>
                <a:lnTo>
                  <a:pt x="18295" y="2860"/>
                </a:lnTo>
                <a:cubicBezTo>
                  <a:pt x="18296" y="2861"/>
                  <a:pt x="18297" y="2862"/>
                  <a:pt x="18298" y="2862"/>
                </a:cubicBezTo>
                <a:lnTo>
                  <a:pt x="18302" y="2865"/>
                </a:lnTo>
                <a:cubicBezTo>
                  <a:pt x="18303" y="2865"/>
                  <a:pt x="18303" y="2865"/>
                  <a:pt x="18303" y="2865"/>
                </a:cubicBezTo>
                <a:cubicBezTo>
                  <a:pt x="18304" y="2865"/>
                  <a:pt x="18305" y="2865"/>
                  <a:pt x="18305" y="2865"/>
                </a:cubicBezTo>
                <a:lnTo>
                  <a:pt x="18417" y="2820"/>
                </a:lnTo>
                <a:cubicBezTo>
                  <a:pt x="18418" y="2820"/>
                  <a:pt x="18419" y="2819"/>
                  <a:pt x="18420" y="2819"/>
                </a:cubicBezTo>
                <a:lnTo>
                  <a:pt x="18436" y="2798"/>
                </a:lnTo>
                <a:cubicBezTo>
                  <a:pt x="18437" y="2796"/>
                  <a:pt x="18438" y="2794"/>
                  <a:pt x="18437" y="2791"/>
                </a:cubicBezTo>
                <a:lnTo>
                  <a:pt x="18437" y="2790"/>
                </a:lnTo>
                <a:lnTo>
                  <a:pt x="18438" y="2789"/>
                </a:lnTo>
                <a:lnTo>
                  <a:pt x="18459" y="2793"/>
                </a:lnTo>
                <a:cubicBezTo>
                  <a:pt x="18460" y="2793"/>
                  <a:pt x="18461" y="2793"/>
                  <a:pt x="18462" y="2792"/>
                </a:cubicBezTo>
                <a:lnTo>
                  <a:pt x="18491" y="2771"/>
                </a:lnTo>
                <a:cubicBezTo>
                  <a:pt x="18492" y="2771"/>
                  <a:pt x="18493" y="2770"/>
                  <a:pt x="18493" y="2769"/>
                </a:cubicBezTo>
                <a:lnTo>
                  <a:pt x="18508" y="2743"/>
                </a:lnTo>
                <a:lnTo>
                  <a:pt x="18516" y="2736"/>
                </a:lnTo>
                <a:lnTo>
                  <a:pt x="18527" y="2733"/>
                </a:lnTo>
                <a:cubicBezTo>
                  <a:pt x="18527" y="2733"/>
                  <a:pt x="18528" y="2732"/>
                  <a:pt x="18529" y="2731"/>
                </a:cubicBezTo>
                <a:lnTo>
                  <a:pt x="18537" y="2722"/>
                </a:lnTo>
                <a:cubicBezTo>
                  <a:pt x="18538" y="2721"/>
                  <a:pt x="18538" y="2721"/>
                  <a:pt x="18538" y="2720"/>
                </a:cubicBezTo>
                <a:lnTo>
                  <a:pt x="18565" y="2654"/>
                </a:lnTo>
                <a:lnTo>
                  <a:pt x="18580" y="2639"/>
                </a:lnTo>
                <a:cubicBezTo>
                  <a:pt x="18581" y="2638"/>
                  <a:pt x="18581" y="2638"/>
                  <a:pt x="18581" y="2638"/>
                </a:cubicBezTo>
                <a:lnTo>
                  <a:pt x="18586" y="2626"/>
                </a:lnTo>
                <a:cubicBezTo>
                  <a:pt x="18586" y="2625"/>
                  <a:pt x="18586" y="2625"/>
                  <a:pt x="18586" y="2624"/>
                </a:cubicBezTo>
                <a:lnTo>
                  <a:pt x="18587" y="2612"/>
                </a:lnTo>
                <a:cubicBezTo>
                  <a:pt x="18587" y="2609"/>
                  <a:pt x="18586" y="2606"/>
                  <a:pt x="18584" y="2605"/>
                </a:cubicBezTo>
                <a:lnTo>
                  <a:pt x="18580" y="2603"/>
                </a:lnTo>
                <a:cubicBezTo>
                  <a:pt x="18579" y="2602"/>
                  <a:pt x="18577" y="2602"/>
                  <a:pt x="18576" y="2602"/>
                </a:cubicBezTo>
                <a:lnTo>
                  <a:pt x="18575" y="2602"/>
                </a:lnTo>
                <a:lnTo>
                  <a:pt x="18596" y="2558"/>
                </a:lnTo>
                <a:lnTo>
                  <a:pt x="18603" y="2549"/>
                </a:lnTo>
                <a:lnTo>
                  <a:pt x="18612" y="2544"/>
                </a:lnTo>
                <a:cubicBezTo>
                  <a:pt x="18612" y="2544"/>
                  <a:pt x="18613" y="2543"/>
                  <a:pt x="18614" y="2542"/>
                </a:cubicBezTo>
                <a:lnTo>
                  <a:pt x="18641" y="2498"/>
                </a:lnTo>
                <a:lnTo>
                  <a:pt x="18650" y="2489"/>
                </a:lnTo>
                <a:lnTo>
                  <a:pt x="18654" y="2488"/>
                </a:lnTo>
                <a:lnTo>
                  <a:pt x="18647" y="2523"/>
                </a:lnTo>
                <a:lnTo>
                  <a:pt x="18634" y="2562"/>
                </a:lnTo>
                <a:lnTo>
                  <a:pt x="18629" y="2583"/>
                </a:lnTo>
                <a:cubicBezTo>
                  <a:pt x="18629" y="2584"/>
                  <a:pt x="18629" y="2586"/>
                  <a:pt x="18629" y="2587"/>
                </a:cubicBezTo>
                <a:lnTo>
                  <a:pt x="18632" y="2604"/>
                </a:lnTo>
                <a:lnTo>
                  <a:pt x="18631" y="2605"/>
                </a:lnTo>
                <a:cubicBezTo>
                  <a:pt x="18630" y="2606"/>
                  <a:pt x="18630" y="2606"/>
                  <a:pt x="18630" y="2607"/>
                </a:cubicBezTo>
                <a:lnTo>
                  <a:pt x="18627" y="2622"/>
                </a:lnTo>
                <a:cubicBezTo>
                  <a:pt x="18626" y="2625"/>
                  <a:pt x="18628" y="2628"/>
                  <a:pt x="18629" y="2629"/>
                </a:cubicBezTo>
                <a:cubicBezTo>
                  <a:pt x="18631" y="2631"/>
                  <a:pt x="18633" y="2630"/>
                  <a:pt x="18635" y="2629"/>
                </a:cubicBezTo>
                <a:lnTo>
                  <a:pt x="18649" y="2615"/>
                </a:lnTo>
                <a:cubicBezTo>
                  <a:pt x="18650" y="2614"/>
                  <a:pt x="18650" y="2614"/>
                  <a:pt x="18650" y="2613"/>
                </a:cubicBezTo>
                <a:lnTo>
                  <a:pt x="18671" y="2572"/>
                </a:lnTo>
                <a:lnTo>
                  <a:pt x="18687" y="2524"/>
                </a:lnTo>
                <a:cubicBezTo>
                  <a:pt x="18687" y="2524"/>
                  <a:pt x="18686" y="2523"/>
                  <a:pt x="18687" y="2523"/>
                </a:cubicBezTo>
                <a:lnTo>
                  <a:pt x="18690" y="2486"/>
                </a:lnTo>
                <a:cubicBezTo>
                  <a:pt x="18690" y="2485"/>
                  <a:pt x="18689" y="2484"/>
                  <a:pt x="18689" y="2483"/>
                </a:cubicBezTo>
                <a:lnTo>
                  <a:pt x="18677" y="2446"/>
                </a:lnTo>
                <a:lnTo>
                  <a:pt x="18664" y="2412"/>
                </a:lnTo>
                <a:lnTo>
                  <a:pt x="18649" y="2383"/>
                </a:lnTo>
                <a:cubicBezTo>
                  <a:pt x="18649" y="2383"/>
                  <a:pt x="18648" y="2382"/>
                  <a:pt x="18648" y="2382"/>
                </a:cubicBezTo>
                <a:lnTo>
                  <a:pt x="18613" y="2347"/>
                </a:lnTo>
                <a:lnTo>
                  <a:pt x="18530" y="2258"/>
                </a:lnTo>
                <a:lnTo>
                  <a:pt x="18425" y="2159"/>
                </a:lnTo>
                <a:cubicBezTo>
                  <a:pt x="18424" y="2158"/>
                  <a:pt x="18423" y="2157"/>
                  <a:pt x="18423" y="2157"/>
                </a:cubicBezTo>
                <a:lnTo>
                  <a:pt x="18376" y="2149"/>
                </a:lnTo>
                <a:cubicBezTo>
                  <a:pt x="18376" y="2149"/>
                  <a:pt x="18375" y="2149"/>
                  <a:pt x="18374" y="2149"/>
                </a:cubicBezTo>
                <a:close/>
                <a:moveTo>
                  <a:pt x="9896" y="3633"/>
                </a:moveTo>
                <a:lnTo>
                  <a:pt x="9897" y="3634"/>
                </a:lnTo>
                <a:lnTo>
                  <a:pt x="9893" y="3638"/>
                </a:lnTo>
                <a:lnTo>
                  <a:pt x="9868" y="3640"/>
                </a:lnTo>
                <a:lnTo>
                  <a:pt x="9896" y="3633"/>
                </a:lnTo>
                <a:close/>
                <a:moveTo>
                  <a:pt x="9883" y="3884"/>
                </a:moveTo>
                <a:lnTo>
                  <a:pt x="9888" y="3892"/>
                </a:lnTo>
                <a:cubicBezTo>
                  <a:pt x="9888" y="3892"/>
                  <a:pt x="9888" y="3892"/>
                  <a:pt x="9889" y="3892"/>
                </a:cubicBezTo>
                <a:lnTo>
                  <a:pt x="9895" y="3899"/>
                </a:lnTo>
                <a:lnTo>
                  <a:pt x="9899" y="3906"/>
                </a:lnTo>
                <a:cubicBezTo>
                  <a:pt x="9899" y="3907"/>
                  <a:pt x="9900" y="3907"/>
                  <a:pt x="9900" y="3908"/>
                </a:cubicBezTo>
                <a:lnTo>
                  <a:pt x="9903" y="3909"/>
                </a:lnTo>
                <a:cubicBezTo>
                  <a:pt x="9904" y="3910"/>
                  <a:pt x="9905" y="3910"/>
                  <a:pt x="9906" y="3910"/>
                </a:cubicBezTo>
                <a:lnTo>
                  <a:pt x="9912" y="3909"/>
                </a:lnTo>
                <a:cubicBezTo>
                  <a:pt x="9913" y="3909"/>
                  <a:pt x="9913" y="3910"/>
                  <a:pt x="9914" y="3909"/>
                </a:cubicBezTo>
                <a:lnTo>
                  <a:pt x="9918" y="3907"/>
                </a:lnTo>
                <a:lnTo>
                  <a:pt x="9914" y="3912"/>
                </a:lnTo>
                <a:lnTo>
                  <a:pt x="9910" y="3918"/>
                </a:lnTo>
                <a:lnTo>
                  <a:pt x="9908" y="3921"/>
                </a:lnTo>
                <a:lnTo>
                  <a:pt x="9903" y="3921"/>
                </a:lnTo>
                <a:cubicBezTo>
                  <a:pt x="9903" y="3922"/>
                  <a:pt x="9902" y="3922"/>
                  <a:pt x="9902" y="3922"/>
                </a:cubicBezTo>
                <a:lnTo>
                  <a:pt x="9896" y="3926"/>
                </a:lnTo>
                <a:cubicBezTo>
                  <a:pt x="9896" y="3926"/>
                  <a:pt x="9895" y="3926"/>
                  <a:pt x="9895" y="3926"/>
                </a:cubicBezTo>
                <a:lnTo>
                  <a:pt x="9891" y="3931"/>
                </a:lnTo>
                <a:lnTo>
                  <a:pt x="9897" y="3918"/>
                </a:lnTo>
                <a:cubicBezTo>
                  <a:pt x="9898" y="3917"/>
                  <a:pt x="9898" y="3915"/>
                  <a:pt x="9897" y="3913"/>
                </a:cubicBezTo>
                <a:cubicBezTo>
                  <a:pt x="9897" y="3912"/>
                  <a:pt x="9895" y="3910"/>
                  <a:pt x="9894" y="3909"/>
                </a:cubicBezTo>
                <a:lnTo>
                  <a:pt x="9891" y="3908"/>
                </a:lnTo>
                <a:lnTo>
                  <a:pt x="9884" y="3890"/>
                </a:lnTo>
                <a:lnTo>
                  <a:pt x="9882" y="3887"/>
                </a:lnTo>
                <a:lnTo>
                  <a:pt x="9883" y="3884"/>
                </a:lnTo>
                <a:close/>
                <a:moveTo>
                  <a:pt x="2096" y="4687"/>
                </a:moveTo>
                <a:cubicBezTo>
                  <a:pt x="2095" y="4687"/>
                  <a:pt x="2094" y="4687"/>
                  <a:pt x="2094" y="4688"/>
                </a:cubicBezTo>
                <a:lnTo>
                  <a:pt x="2088" y="4691"/>
                </a:lnTo>
                <a:cubicBezTo>
                  <a:pt x="2087" y="4691"/>
                  <a:pt x="2087" y="4692"/>
                  <a:pt x="2087" y="4692"/>
                </a:cubicBezTo>
                <a:lnTo>
                  <a:pt x="2084" y="4697"/>
                </a:lnTo>
                <a:cubicBezTo>
                  <a:pt x="2084" y="4697"/>
                  <a:pt x="2084" y="4698"/>
                  <a:pt x="2083" y="4699"/>
                </a:cubicBezTo>
                <a:lnTo>
                  <a:pt x="2083" y="4704"/>
                </a:lnTo>
                <a:cubicBezTo>
                  <a:pt x="2082" y="4702"/>
                  <a:pt x="2081" y="4702"/>
                  <a:pt x="2080" y="4701"/>
                </a:cubicBezTo>
                <a:cubicBezTo>
                  <a:pt x="2078" y="4701"/>
                  <a:pt x="2076" y="4702"/>
                  <a:pt x="2075" y="4704"/>
                </a:cubicBezTo>
                <a:lnTo>
                  <a:pt x="2071" y="4709"/>
                </a:lnTo>
                <a:lnTo>
                  <a:pt x="2069" y="4717"/>
                </a:lnTo>
                <a:lnTo>
                  <a:pt x="2066" y="4722"/>
                </a:lnTo>
                <a:cubicBezTo>
                  <a:pt x="2065" y="4723"/>
                  <a:pt x="2065" y="4723"/>
                  <a:pt x="2065" y="4724"/>
                </a:cubicBezTo>
                <a:cubicBezTo>
                  <a:pt x="2064" y="4722"/>
                  <a:pt x="2062" y="4720"/>
                  <a:pt x="2061" y="4719"/>
                </a:cubicBezTo>
                <a:lnTo>
                  <a:pt x="2059" y="4719"/>
                </a:lnTo>
                <a:lnTo>
                  <a:pt x="2054" y="4710"/>
                </a:lnTo>
                <a:cubicBezTo>
                  <a:pt x="2054" y="4710"/>
                  <a:pt x="2053" y="4709"/>
                  <a:pt x="2053" y="4709"/>
                </a:cubicBezTo>
                <a:lnTo>
                  <a:pt x="2050" y="4705"/>
                </a:lnTo>
                <a:cubicBezTo>
                  <a:pt x="2048" y="4703"/>
                  <a:pt x="2046" y="4703"/>
                  <a:pt x="2044" y="4704"/>
                </a:cubicBezTo>
                <a:lnTo>
                  <a:pt x="2042" y="4705"/>
                </a:lnTo>
                <a:cubicBezTo>
                  <a:pt x="2041" y="4705"/>
                  <a:pt x="2041" y="4705"/>
                  <a:pt x="2040" y="4705"/>
                </a:cubicBezTo>
                <a:lnTo>
                  <a:pt x="2035" y="4712"/>
                </a:lnTo>
                <a:lnTo>
                  <a:pt x="2035" y="4705"/>
                </a:lnTo>
                <a:cubicBezTo>
                  <a:pt x="2035" y="4702"/>
                  <a:pt x="2033" y="4700"/>
                  <a:pt x="2030" y="4700"/>
                </a:cubicBezTo>
                <a:lnTo>
                  <a:pt x="2026" y="4699"/>
                </a:lnTo>
                <a:cubicBezTo>
                  <a:pt x="2025" y="4699"/>
                  <a:pt x="2025" y="4699"/>
                  <a:pt x="2024" y="4700"/>
                </a:cubicBezTo>
                <a:lnTo>
                  <a:pt x="2017" y="4704"/>
                </a:lnTo>
                <a:cubicBezTo>
                  <a:pt x="2016" y="4704"/>
                  <a:pt x="2016" y="4704"/>
                  <a:pt x="2016" y="4705"/>
                </a:cubicBezTo>
                <a:lnTo>
                  <a:pt x="2012" y="4708"/>
                </a:lnTo>
                <a:cubicBezTo>
                  <a:pt x="2012" y="4709"/>
                  <a:pt x="2011" y="4710"/>
                  <a:pt x="2011" y="4711"/>
                </a:cubicBezTo>
                <a:cubicBezTo>
                  <a:pt x="2010" y="4709"/>
                  <a:pt x="2008" y="4708"/>
                  <a:pt x="2006" y="4709"/>
                </a:cubicBezTo>
                <a:lnTo>
                  <a:pt x="2001" y="4709"/>
                </a:lnTo>
                <a:cubicBezTo>
                  <a:pt x="2000" y="4710"/>
                  <a:pt x="1998" y="4711"/>
                  <a:pt x="1997" y="4713"/>
                </a:cubicBezTo>
                <a:lnTo>
                  <a:pt x="1992" y="4722"/>
                </a:lnTo>
                <a:cubicBezTo>
                  <a:pt x="1992" y="4723"/>
                  <a:pt x="1992" y="4723"/>
                  <a:pt x="1991" y="4724"/>
                </a:cubicBezTo>
                <a:lnTo>
                  <a:pt x="1990" y="4735"/>
                </a:lnTo>
                <a:cubicBezTo>
                  <a:pt x="1989" y="4737"/>
                  <a:pt x="1989" y="4739"/>
                  <a:pt x="1990" y="4741"/>
                </a:cubicBezTo>
                <a:lnTo>
                  <a:pt x="1997" y="4751"/>
                </a:lnTo>
                <a:lnTo>
                  <a:pt x="2001" y="4774"/>
                </a:lnTo>
                <a:cubicBezTo>
                  <a:pt x="2001" y="4775"/>
                  <a:pt x="2001" y="4776"/>
                  <a:pt x="2002" y="4777"/>
                </a:cubicBezTo>
                <a:lnTo>
                  <a:pt x="2003" y="4780"/>
                </a:lnTo>
                <a:cubicBezTo>
                  <a:pt x="2002" y="4780"/>
                  <a:pt x="2002" y="4781"/>
                  <a:pt x="2001" y="4782"/>
                </a:cubicBezTo>
                <a:cubicBezTo>
                  <a:pt x="2000" y="4784"/>
                  <a:pt x="2000" y="4786"/>
                  <a:pt x="2000" y="4788"/>
                </a:cubicBezTo>
                <a:lnTo>
                  <a:pt x="2003" y="4798"/>
                </a:lnTo>
                <a:lnTo>
                  <a:pt x="2004" y="4803"/>
                </a:lnTo>
                <a:cubicBezTo>
                  <a:pt x="2004" y="4803"/>
                  <a:pt x="2004" y="4803"/>
                  <a:pt x="2004" y="4803"/>
                </a:cubicBezTo>
                <a:lnTo>
                  <a:pt x="2002" y="4811"/>
                </a:lnTo>
                <a:cubicBezTo>
                  <a:pt x="2002" y="4813"/>
                  <a:pt x="2002" y="4815"/>
                  <a:pt x="2003" y="4817"/>
                </a:cubicBezTo>
                <a:cubicBezTo>
                  <a:pt x="2003" y="4818"/>
                  <a:pt x="2004" y="4818"/>
                  <a:pt x="2005" y="4819"/>
                </a:cubicBezTo>
                <a:lnTo>
                  <a:pt x="2003" y="4826"/>
                </a:lnTo>
                <a:cubicBezTo>
                  <a:pt x="2003" y="4827"/>
                  <a:pt x="2003" y="4828"/>
                  <a:pt x="2003" y="4829"/>
                </a:cubicBezTo>
                <a:lnTo>
                  <a:pt x="2005" y="4836"/>
                </a:lnTo>
                <a:cubicBezTo>
                  <a:pt x="2006" y="4837"/>
                  <a:pt x="2007" y="4838"/>
                  <a:pt x="2007" y="4839"/>
                </a:cubicBezTo>
                <a:lnTo>
                  <a:pt x="2012" y="4844"/>
                </a:lnTo>
                <a:lnTo>
                  <a:pt x="2013" y="4859"/>
                </a:lnTo>
                <a:cubicBezTo>
                  <a:pt x="2013" y="4860"/>
                  <a:pt x="2013" y="4862"/>
                  <a:pt x="2014" y="4862"/>
                </a:cubicBezTo>
                <a:lnTo>
                  <a:pt x="2015" y="4865"/>
                </a:lnTo>
                <a:cubicBezTo>
                  <a:pt x="2016" y="4866"/>
                  <a:pt x="2017" y="4868"/>
                  <a:pt x="2018" y="4868"/>
                </a:cubicBezTo>
                <a:lnTo>
                  <a:pt x="2023" y="4882"/>
                </a:lnTo>
                <a:lnTo>
                  <a:pt x="2025" y="4886"/>
                </a:lnTo>
                <a:lnTo>
                  <a:pt x="2027" y="4892"/>
                </a:lnTo>
                <a:lnTo>
                  <a:pt x="2028" y="4902"/>
                </a:lnTo>
                <a:lnTo>
                  <a:pt x="2027" y="4909"/>
                </a:lnTo>
                <a:lnTo>
                  <a:pt x="2026" y="4915"/>
                </a:lnTo>
                <a:lnTo>
                  <a:pt x="2023" y="4922"/>
                </a:lnTo>
                <a:lnTo>
                  <a:pt x="2023" y="4926"/>
                </a:lnTo>
                <a:cubicBezTo>
                  <a:pt x="2022" y="4927"/>
                  <a:pt x="2022" y="4928"/>
                  <a:pt x="2023" y="4930"/>
                </a:cubicBezTo>
                <a:lnTo>
                  <a:pt x="2019" y="4933"/>
                </a:lnTo>
                <a:cubicBezTo>
                  <a:pt x="2019" y="4933"/>
                  <a:pt x="2019" y="4934"/>
                  <a:pt x="2019" y="4934"/>
                </a:cubicBezTo>
                <a:lnTo>
                  <a:pt x="2014" y="4943"/>
                </a:lnTo>
                <a:lnTo>
                  <a:pt x="2012" y="4954"/>
                </a:lnTo>
                <a:cubicBezTo>
                  <a:pt x="2011" y="4954"/>
                  <a:pt x="2011" y="4954"/>
                  <a:pt x="2010" y="4954"/>
                </a:cubicBezTo>
                <a:lnTo>
                  <a:pt x="2004" y="4954"/>
                </a:lnTo>
                <a:cubicBezTo>
                  <a:pt x="2003" y="4954"/>
                  <a:pt x="2002" y="4954"/>
                  <a:pt x="2002" y="4955"/>
                </a:cubicBezTo>
                <a:lnTo>
                  <a:pt x="1993" y="4963"/>
                </a:lnTo>
                <a:lnTo>
                  <a:pt x="1976" y="4970"/>
                </a:lnTo>
                <a:cubicBezTo>
                  <a:pt x="1975" y="4970"/>
                  <a:pt x="1975" y="4970"/>
                  <a:pt x="1974" y="4971"/>
                </a:cubicBezTo>
                <a:lnTo>
                  <a:pt x="1963" y="4981"/>
                </a:lnTo>
                <a:cubicBezTo>
                  <a:pt x="1962" y="4982"/>
                  <a:pt x="1961" y="4984"/>
                  <a:pt x="1961" y="4986"/>
                </a:cubicBezTo>
                <a:cubicBezTo>
                  <a:pt x="1961" y="4988"/>
                  <a:pt x="1961" y="4990"/>
                  <a:pt x="1962" y="4991"/>
                </a:cubicBezTo>
                <a:lnTo>
                  <a:pt x="1966" y="4996"/>
                </a:lnTo>
                <a:lnTo>
                  <a:pt x="1967" y="4999"/>
                </a:lnTo>
                <a:lnTo>
                  <a:pt x="1966" y="4998"/>
                </a:lnTo>
                <a:cubicBezTo>
                  <a:pt x="1965" y="4996"/>
                  <a:pt x="1962" y="4996"/>
                  <a:pt x="1960" y="4997"/>
                </a:cubicBezTo>
                <a:lnTo>
                  <a:pt x="1960" y="4997"/>
                </a:lnTo>
                <a:cubicBezTo>
                  <a:pt x="1959" y="4997"/>
                  <a:pt x="1958" y="4997"/>
                  <a:pt x="1958" y="4997"/>
                </a:cubicBezTo>
                <a:lnTo>
                  <a:pt x="1950" y="4993"/>
                </a:lnTo>
                <a:cubicBezTo>
                  <a:pt x="1949" y="4992"/>
                  <a:pt x="1947" y="4992"/>
                  <a:pt x="1946" y="4993"/>
                </a:cubicBezTo>
                <a:lnTo>
                  <a:pt x="1915" y="5004"/>
                </a:lnTo>
                <a:cubicBezTo>
                  <a:pt x="1915" y="5004"/>
                  <a:pt x="1914" y="5005"/>
                  <a:pt x="1913" y="5006"/>
                </a:cubicBezTo>
                <a:lnTo>
                  <a:pt x="1909" y="5010"/>
                </a:lnTo>
                <a:lnTo>
                  <a:pt x="1909" y="5008"/>
                </a:lnTo>
                <a:cubicBezTo>
                  <a:pt x="1909" y="5007"/>
                  <a:pt x="1909" y="5006"/>
                  <a:pt x="1909" y="5006"/>
                </a:cubicBezTo>
                <a:lnTo>
                  <a:pt x="1899" y="4972"/>
                </a:lnTo>
                <a:lnTo>
                  <a:pt x="1894" y="4957"/>
                </a:lnTo>
                <a:cubicBezTo>
                  <a:pt x="1894" y="4956"/>
                  <a:pt x="1893" y="4955"/>
                  <a:pt x="1892" y="4955"/>
                </a:cubicBezTo>
                <a:lnTo>
                  <a:pt x="1885" y="4949"/>
                </a:lnTo>
                <a:cubicBezTo>
                  <a:pt x="1885" y="4948"/>
                  <a:pt x="1884" y="4947"/>
                  <a:pt x="1884" y="4947"/>
                </a:cubicBezTo>
                <a:lnTo>
                  <a:pt x="1860" y="4945"/>
                </a:lnTo>
                <a:lnTo>
                  <a:pt x="1854" y="4938"/>
                </a:lnTo>
                <a:cubicBezTo>
                  <a:pt x="1853" y="4937"/>
                  <a:pt x="1852" y="4936"/>
                  <a:pt x="1850" y="4937"/>
                </a:cubicBezTo>
                <a:cubicBezTo>
                  <a:pt x="1848" y="4937"/>
                  <a:pt x="1847" y="4939"/>
                  <a:pt x="1846" y="4942"/>
                </a:cubicBezTo>
                <a:lnTo>
                  <a:pt x="1844" y="4951"/>
                </a:lnTo>
                <a:lnTo>
                  <a:pt x="1832" y="4958"/>
                </a:lnTo>
                <a:cubicBezTo>
                  <a:pt x="1831" y="4958"/>
                  <a:pt x="1830" y="4959"/>
                  <a:pt x="1830" y="4959"/>
                </a:cubicBezTo>
                <a:lnTo>
                  <a:pt x="1822" y="4970"/>
                </a:lnTo>
                <a:lnTo>
                  <a:pt x="1817" y="4981"/>
                </a:lnTo>
                <a:cubicBezTo>
                  <a:pt x="1817" y="4982"/>
                  <a:pt x="1816" y="4982"/>
                  <a:pt x="1816" y="4982"/>
                </a:cubicBezTo>
                <a:lnTo>
                  <a:pt x="1815" y="4988"/>
                </a:lnTo>
                <a:cubicBezTo>
                  <a:pt x="1814" y="4990"/>
                  <a:pt x="1815" y="4994"/>
                  <a:pt x="1817" y="4995"/>
                </a:cubicBezTo>
                <a:lnTo>
                  <a:pt x="1818" y="4997"/>
                </a:lnTo>
                <a:lnTo>
                  <a:pt x="1819" y="4997"/>
                </a:lnTo>
                <a:lnTo>
                  <a:pt x="1819" y="5005"/>
                </a:lnTo>
                <a:lnTo>
                  <a:pt x="1818" y="5012"/>
                </a:lnTo>
                <a:lnTo>
                  <a:pt x="1816" y="5014"/>
                </a:lnTo>
                <a:lnTo>
                  <a:pt x="1811" y="5016"/>
                </a:lnTo>
                <a:cubicBezTo>
                  <a:pt x="1811" y="5016"/>
                  <a:pt x="1810" y="5016"/>
                  <a:pt x="1810" y="5017"/>
                </a:cubicBezTo>
                <a:lnTo>
                  <a:pt x="1802" y="5026"/>
                </a:lnTo>
                <a:lnTo>
                  <a:pt x="1795" y="5036"/>
                </a:lnTo>
                <a:cubicBezTo>
                  <a:pt x="1795" y="5037"/>
                  <a:pt x="1795" y="5037"/>
                  <a:pt x="1795" y="5038"/>
                </a:cubicBezTo>
                <a:lnTo>
                  <a:pt x="1792" y="5049"/>
                </a:lnTo>
                <a:cubicBezTo>
                  <a:pt x="1791" y="5050"/>
                  <a:pt x="1792" y="5050"/>
                  <a:pt x="1792" y="5051"/>
                </a:cubicBezTo>
                <a:lnTo>
                  <a:pt x="1791" y="5061"/>
                </a:lnTo>
                <a:lnTo>
                  <a:pt x="1792" y="5076"/>
                </a:lnTo>
                <a:lnTo>
                  <a:pt x="1791" y="5081"/>
                </a:lnTo>
                <a:lnTo>
                  <a:pt x="1790" y="5083"/>
                </a:lnTo>
                <a:lnTo>
                  <a:pt x="1786" y="5089"/>
                </a:lnTo>
                <a:cubicBezTo>
                  <a:pt x="1785" y="5090"/>
                  <a:pt x="1784" y="5092"/>
                  <a:pt x="1785" y="5094"/>
                </a:cubicBezTo>
                <a:lnTo>
                  <a:pt x="1785" y="5103"/>
                </a:lnTo>
                <a:lnTo>
                  <a:pt x="1784" y="5109"/>
                </a:lnTo>
                <a:lnTo>
                  <a:pt x="1782" y="5113"/>
                </a:lnTo>
                <a:lnTo>
                  <a:pt x="1779" y="5116"/>
                </a:lnTo>
                <a:cubicBezTo>
                  <a:pt x="1779" y="5117"/>
                  <a:pt x="1779" y="5116"/>
                  <a:pt x="1779" y="5116"/>
                </a:cubicBezTo>
                <a:lnTo>
                  <a:pt x="1778" y="5116"/>
                </a:lnTo>
                <a:cubicBezTo>
                  <a:pt x="1777" y="5114"/>
                  <a:pt x="1776" y="5114"/>
                  <a:pt x="1774" y="5114"/>
                </a:cubicBezTo>
                <a:lnTo>
                  <a:pt x="1735" y="5115"/>
                </a:lnTo>
                <a:cubicBezTo>
                  <a:pt x="1734" y="5115"/>
                  <a:pt x="1733" y="5115"/>
                  <a:pt x="1732" y="5116"/>
                </a:cubicBezTo>
                <a:lnTo>
                  <a:pt x="1732" y="5115"/>
                </a:lnTo>
                <a:cubicBezTo>
                  <a:pt x="1732" y="5114"/>
                  <a:pt x="1731" y="5114"/>
                  <a:pt x="1731" y="5113"/>
                </a:cubicBezTo>
                <a:lnTo>
                  <a:pt x="1724" y="5107"/>
                </a:lnTo>
                <a:lnTo>
                  <a:pt x="1722" y="5099"/>
                </a:lnTo>
                <a:lnTo>
                  <a:pt x="1717" y="5075"/>
                </a:lnTo>
                <a:lnTo>
                  <a:pt x="1714" y="5066"/>
                </a:lnTo>
                <a:lnTo>
                  <a:pt x="1704" y="5046"/>
                </a:lnTo>
                <a:cubicBezTo>
                  <a:pt x="1704" y="5046"/>
                  <a:pt x="1703" y="5045"/>
                  <a:pt x="1703" y="5044"/>
                </a:cubicBezTo>
                <a:lnTo>
                  <a:pt x="1699" y="5040"/>
                </a:lnTo>
                <a:lnTo>
                  <a:pt x="1695" y="5038"/>
                </a:lnTo>
                <a:lnTo>
                  <a:pt x="1687" y="5024"/>
                </a:lnTo>
                <a:cubicBezTo>
                  <a:pt x="1687" y="5023"/>
                  <a:pt x="1687" y="5023"/>
                  <a:pt x="1686" y="5023"/>
                </a:cubicBezTo>
                <a:lnTo>
                  <a:pt x="1682" y="5019"/>
                </a:lnTo>
                <a:cubicBezTo>
                  <a:pt x="1681" y="5018"/>
                  <a:pt x="1680" y="5018"/>
                  <a:pt x="1679" y="5018"/>
                </a:cubicBezTo>
                <a:lnTo>
                  <a:pt x="1670" y="5019"/>
                </a:lnTo>
                <a:lnTo>
                  <a:pt x="1667" y="5001"/>
                </a:lnTo>
                <a:lnTo>
                  <a:pt x="1664" y="4994"/>
                </a:lnTo>
                <a:cubicBezTo>
                  <a:pt x="1664" y="4993"/>
                  <a:pt x="1663" y="4992"/>
                  <a:pt x="1661" y="4991"/>
                </a:cubicBezTo>
                <a:lnTo>
                  <a:pt x="1651" y="4985"/>
                </a:lnTo>
                <a:cubicBezTo>
                  <a:pt x="1650" y="4985"/>
                  <a:pt x="1649" y="4984"/>
                  <a:pt x="1648" y="4985"/>
                </a:cubicBezTo>
                <a:lnTo>
                  <a:pt x="1625" y="4993"/>
                </a:lnTo>
                <a:lnTo>
                  <a:pt x="1622" y="4989"/>
                </a:lnTo>
                <a:lnTo>
                  <a:pt x="1622" y="4988"/>
                </a:lnTo>
                <a:cubicBezTo>
                  <a:pt x="1622" y="4984"/>
                  <a:pt x="1621" y="4981"/>
                  <a:pt x="1618" y="4981"/>
                </a:cubicBezTo>
                <a:lnTo>
                  <a:pt x="1615" y="4979"/>
                </a:lnTo>
                <a:cubicBezTo>
                  <a:pt x="1614" y="4979"/>
                  <a:pt x="1613" y="4979"/>
                  <a:pt x="1613" y="4979"/>
                </a:cubicBezTo>
                <a:lnTo>
                  <a:pt x="1602" y="4980"/>
                </a:lnTo>
                <a:lnTo>
                  <a:pt x="1595" y="4972"/>
                </a:lnTo>
                <a:lnTo>
                  <a:pt x="1592" y="4970"/>
                </a:lnTo>
                <a:cubicBezTo>
                  <a:pt x="1591" y="4969"/>
                  <a:pt x="1591" y="4969"/>
                  <a:pt x="1590" y="4969"/>
                </a:cubicBezTo>
                <a:lnTo>
                  <a:pt x="1568" y="4968"/>
                </a:lnTo>
                <a:cubicBezTo>
                  <a:pt x="1567" y="4967"/>
                  <a:pt x="1566" y="4967"/>
                  <a:pt x="1565" y="4968"/>
                </a:cubicBezTo>
                <a:lnTo>
                  <a:pt x="1562" y="4970"/>
                </a:lnTo>
                <a:cubicBezTo>
                  <a:pt x="1561" y="4971"/>
                  <a:pt x="1559" y="4972"/>
                  <a:pt x="1559" y="4973"/>
                </a:cubicBezTo>
                <a:lnTo>
                  <a:pt x="1552" y="4996"/>
                </a:lnTo>
                <a:cubicBezTo>
                  <a:pt x="1552" y="4997"/>
                  <a:pt x="1552" y="4998"/>
                  <a:pt x="1552" y="4998"/>
                </a:cubicBezTo>
                <a:lnTo>
                  <a:pt x="1550" y="5036"/>
                </a:lnTo>
                <a:lnTo>
                  <a:pt x="1554" y="5073"/>
                </a:lnTo>
                <a:cubicBezTo>
                  <a:pt x="1554" y="5073"/>
                  <a:pt x="1554" y="5074"/>
                  <a:pt x="1554" y="5074"/>
                </a:cubicBezTo>
                <a:lnTo>
                  <a:pt x="1561" y="5095"/>
                </a:lnTo>
                <a:cubicBezTo>
                  <a:pt x="1559" y="5096"/>
                  <a:pt x="1559" y="5097"/>
                  <a:pt x="1559" y="5099"/>
                </a:cubicBezTo>
                <a:lnTo>
                  <a:pt x="1559" y="5105"/>
                </a:lnTo>
                <a:cubicBezTo>
                  <a:pt x="1559" y="5106"/>
                  <a:pt x="1559" y="5107"/>
                  <a:pt x="1559" y="5108"/>
                </a:cubicBezTo>
                <a:lnTo>
                  <a:pt x="1562" y="5115"/>
                </a:lnTo>
                <a:lnTo>
                  <a:pt x="1567" y="5131"/>
                </a:lnTo>
                <a:cubicBezTo>
                  <a:pt x="1567" y="5132"/>
                  <a:pt x="1568" y="5133"/>
                  <a:pt x="1569" y="5133"/>
                </a:cubicBezTo>
                <a:lnTo>
                  <a:pt x="1575" y="5139"/>
                </a:lnTo>
                <a:lnTo>
                  <a:pt x="1577" y="5144"/>
                </a:lnTo>
                <a:lnTo>
                  <a:pt x="1578" y="5152"/>
                </a:lnTo>
                <a:lnTo>
                  <a:pt x="1576" y="5163"/>
                </a:lnTo>
                <a:cubicBezTo>
                  <a:pt x="1575" y="5164"/>
                  <a:pt x="1576" y="5166"/>
                  <a:pt x="1576" y="5167"/>
                </a:cubicBezTo>
                <a:lnTo>
                  <a:pt x="1580" y="5174"/>
                </a:lnTo>
                <a:lnTo>
                  <a:pt x="1587" y="5186"/>
                </a:lnTo>
                <a:cubicBezTo>
                  <a:pt x="1588" y="5187"/>
                  <a:pt x="1588" y="5187"/>
                  <a:pt x="1589" y="5188"/>
                </a:cubicBezTo>
                <a:lnTo>
                  <a:pt x="1592" y="5191"/>
                </a:lnTo>
                <a:cubicBezTo>
                  <a:pt x="1594" y="5193"/>
                  <a:pt x="1597" y="5192"/>
                  <a:pt x="1599" y="5189"/>
                </a:cubicBezTo>
                <a:lnTo>
                  <a:pt x="1599" y="5188"/>
                </a:lnTo>
                <a:lnTo>
                  <a:pt x="1604" y="5198"/>
                </a:lnTo>
                <a:cubicBezTo>
                  <a:pt x="1604" y="5200"/>
                  <a:pt x="1605" y="5202"/>
                  <a:pt x="1606" y="5202"/>
                </a:cubicBezTo>
                <a:lnTo>
                  <a:pt x="1608" y="5202"/>
                </a:lnTo>
                <a:cubicBezTo>
                  <a:pt x="1608" y="5202"/>
                  <a:pt x="1608" y="5203"/>
                  <a:pt x="1608" y="5203"/>
                </a:cubicBezTo>
                <a:lnTo>
                  <a:pt x="1608" y="5210"/>
                </a:lnTo>
                <a:lnTo>
                  <a:pt x="1616" y="5249"/>
                </a:lnTo>
                <a:lnTo>
                  <a:pt x="1616" y="5260"/>
                </a:lnTo>
                <a:lnTo>
                  <a:pt x="1615" y="5273"/>
                </a:lnTo>
                <a:lnTo>
                  <a:pt x="1611" y="5278"/>
                </a:lnTo>
                <a:cubicBezTo>
                  <a:pt x="1611" y="5279"/>
                  <a:pt x="1610" y="5279"/>
                  <a:pt x="1610" y="5280"/>
                </a:cubicBezTo>
                <a:lnTo>
                  <a:pt x="1609" y="5283"/>
                </a:lnTo>
                <a:cubicBezTo>
                  <a:pt x="1609" y="5284"/>
                  <a:pt x="1608" y="5284"/>
                  <a:pt x="1608" y="5285"/>
                </a:cubicBezTo>
                <a:lnTo>
                  <a:pt x="1608" y="5294"/>
                </a:lnTo>
                <a:lnTo>
                  <a:pt x="1608" y="5312"/>
                </a:lnTo>
                <a:lnTo>
                  <a:pt x="1606" y="5318"/>
                </a:lnTo>
                <a:cubicBezTo>
                  <a:pt x="1606" y="5318"/>
                  <a:pt x="1606" y="5319"/>
                  <a:pt x="1606" y="5319"/>
                </a:cubicBezTo>
                <a:lnTo>
                  <a:pt x="1606" y="5324"/>
                </a:lnTo>
                <a:cubicBezTo>
                  <a:pt x="1606" y="5325"/>
                  <a:pt x="1606" y="5325"/>
                  <a:pt x="1606" y="5326"/>
                </a:cubicBezTo>
                <a:lnTo>
                  <a:pt x="1606" y="5334"/>
                </a:lnTo>
                <a:lnTo>
                  <a:pt x="1600" y="5322"/>
                </a:lnTo>
                <a:cubicBezTo>
                  <a:pt x="1600" y="5321"/>
                  <a:pt x="1599" y="5321"/>
                  <a:pt x="1599" y="5320"/>
                </a:cubicBezTo>
                <a:lnTo>
                  <a:pt x="1598" y="5319"/>
                </a:lnTo>
                <a:lnTo>
                  <a:pt x="1598" y="5286"/>
                </a:lnTo>
                <a:cubicBezTo>
                  <a:pt x="1598" y="5286"/>
                  <a:pt x="1598" y="5285"/>
                  <a:pt x="1598" y="5284"/>
                </a:cubicBezTo>
                <a:lnTo>
                  <a:pt x="1592" y="5264"/>
                </a:lnTo>
                <a:lnTo>
                  <a:pt x="1591" y="5257"/>
                </a:lnTo>
                <a:lnTo>
                  <a:pt x="1592" y="5235"/>
                </a:lnTo>
                <a:lnTo>
                  <a:pt x="1590" y="5227"/>
                </a:lnTo>
                <a:lnTo>
                  <a:pt x="1588" y="5218"/>
                </a:lnTo>
                <a:cubicBezTo>
                  <a:pt x="1588" y="5217"/>
                  <a:pt x="1588" y="5217"/>
                  <a:pt x="1587" y="5216"/>
                </a:cubicBezTo>
                <a:lnTo>
                  <a:pt x="1585" y="5213"/>
                </a:lnTo>
                <a:cubicBezTo>
                  <a:pt x="1585" y="5212"/>
                  <a:pt x="1584" y="5211"/>
                  <a:pt x="1583" y="5210"/>
                </a:cubicBezTo>
                <a:lnTo>
                  <a:pt x="1580" y="5210"/>
                </a:lnTo>
                <a:cubicBezTo>
                  <a:pt x="1580" y="5210"/>
                  <a:pt x="1579" y="5209"/>
                  <a:pt x="1578" y="5209"/>
                </a:cubicBezTo>
                <a:lnTo>
                  <a:pt x="1576" y="5210"/>
                </a:lnTo>
                <a:lnTo>
                  <a:pt x="1575" y="5199"/>
                </a:lnTo>
                <a:lnTo>
                  <a:pt x="1573" y="5189"/>
                </a:lnTo>
                <a:lnTo>
                  <a:pt x="1571" y="5181"/>
                </a:lnTo>
                <a:cubicBezTo>
                  <a:pt x="1570" y="5180"/>
                  <a:pt x="1570" y="5179"/>
                  <a:pt x="1569" y="5178"/>
                </a:cubicBezTo>
                <a:lnTo>
                  <a:pt x="1564" y="5173"/>
                </a:lnTo>
                <a:lnTo>
                  <a:pt x="1561" y="5161"/>
                </a:lnTo>
                <a:lnTo>
                  <a:pt x="1558" y="5155"/>
                </a:lnTo>
                <a:cubicBezTo>
                  <a:pt x="1558" y="5155"/>
                  <a:pt x="1557" y="5153"/>
                  <a:pt x="1557" y="5153"/>
                </a:cubicBezTo>
                <a:lnTo>
                  <a:pt x="1554" y="5150"/>
                </a:lnTo>
                <a:cubicBezTo>
                  <a:pt x="1554" y="5150"/>
                  <a:pt x="1553" y="5149"/>
                  <a:pt x="1552" y="5149"/>
                </a:cubicBezTo>
                <a:lnTo>
                  <a:pt x="1534" y="5146"/>
                </a:lnTo>
                <a:lnTo>
                  <a:pt x="1524" y="5137"/>
                </a:lnTo>
                <a:cubicBezTo>
                  <a:pt x="1523" y="5137"/>
                  <a:pt x="1522" y="5137"/>
                  <a:pt x="1522" y="5137"/>
                </a:cubicBezTo>
                <a:lnTo>
                  <a:pt x="1507" y="5132"/>
                </a:lnTo>
                <a:lnTo>
                  <a:pt x="1507" y="5131"/>
                </a:lnTo>
                <a:lnTo>
                  <a:pt x="1509" y="5119"/>
                </a:lnTo>
                <a:lnTo>
                  <a:pt x="1514" y="5095"/>
                </a:lnTo>
                <a:cubicBezTo>
                  <a:pt x="1514" y="5094"/>
                  <a:pt x="1514" y="5093"/>
                  <a:pt x="1514" y="5092"/>
                </a:cubicBezTo>
                <a:lnTo>
                  <a:pt x="1511" y="5080"/>
                </a:lnTo>
                <a:lnTo>
                  <a:pt x="1509" y="5064"/>
                </a:lnTo>
                <a:lnTo>
                  <a:pt x="1507" y="5050"/>
                </a:lnTo>
                <a:cubicBezTo>
                  <a:pt x="1506" y="5049"/>
                  <a:pt x="1506" y="5048"/>
                  <a:pt x="1505" y="5048"/>
                </a:cubicBezTo>
                <a:lnTo>
                  <a:pt x="1501" y="5040"/>
                </a:lnTo>
                <a:lnTo>
                  <a:pt x="1498" y="5039"/>
                </a:lnTo>
                <a:lnTo>
                  <a:pt x="1495" y="5033"/>
                </a:lnTo>
                <a:lnTo>
                  <a:pt x="1492" y="5030"/>
                </a:lnTo>
                <a:cubicBezTo>
                  <a:pt x="1490" y="5028"/>
                  <a:pt x="1488" y="5028"/>
                  <a:pt x="1486" y="5030"/>
                </a:cubicBezTo>
                <a:lnTo>
                  <a:pt x="1484" y="5031"/>
                </a:lnTo>
                <a:lnTo>
                  <a:pt x="1488" y="5015"/>
                </a:lnTo>
                <a:cubicBezTo>
                  <a:pt x="1488" y="5014"/>
                  <a:pt x="1488" y="5012"/>
                  <a:pt x="1488" y="5010"/>
                </a:cubicBezTo>
                <a:lnTo>
                  <a:pt x="1485" y="5005"/>
                </a:lnTo>
                <a:cubicBezTo>
                  <a:pt x="1485" y="5004"/>
                  <a:pt x="1484" y="5004"/>
                  <a:pt x="1484" y="5003"/>
                </a:cubicBezTo>
                <a:lnTo>
                  <a:pt x="1480" y="4998"/>
                </a:lnTo>
                <a:lnTo>
                  <a:pt x="1475" y="4989"/>
                </a:lnTo>
                <a:lnTo>
                  <a:pt x="1469" y="4979"/>
                </a:lnTo>
                <a:cubicBezTo>
                  <a:pt x="1468" y="4978"/>
                  <a:pt x="1467" y="4977"/>
                  <a:pt x="1466" y="4976"/>
                </a:cubicBezTo>
                <a:lnTo>
                  <a:pt x="1458" y="4975"/>
                </a:lnTo>
                <a:cubicBezTo>
                  <a:pt x="1457" y="4974"/>
                  <a:pt x="1455" y="4975"/>
                  <a:pt x="1454" y="4976"/>
                </a:cubicBezTo>
                <a:lnTo>
                  <a:pt x="1444" y="4990"/>
                </a:lnTo>
                <a:lnTo>
                  <a:pt x="1447" y="4978"/>
                </a:lnTo>
                <a:lnTo>
                  <a:pt x="1449" y="4966"/>
                </a:lnTo>
                <a:cubicBezTo>
                  <a:pt x="1449" y="4963"/>
                  <a:pt x="1448" y="4960"/>
                  <a:pt x="1446" y="4959"/>
                </a:cubicBezTo>
                <a:lnTo>
                  <a:pt x="1434" y="4951"/>
                </a:lnTo>
                <a:cubicBezTo>
                  <a:pt x="1433" y="4951"/>
                  <a:pt x="1433" y="4951"/>
                  <a:pt x="1432" y="4951"/>
                </a:cubicBezTo>
                <a:lnTo>
                  <a:pt x="1425" y="4949"/>
                </a:lnTo>
                <a:cubicBezTo>
                  <a:pt x="1424" y="4949"/>
                  <a:pt x="1422" y="4949"/>
                  <a:pt x="1421" y="4951"/>
                </a:cubicBezTo>
                <a:lnTo>
                  <a:pt x="1417" y="4955"/>
                </a:lnTo>
                <a:cubicBezTo>
                  <a:pt x="1415" y="4956"/>
                  <a:pt x="1415" y="4959"/>
                  <a:pt x="1415" y="4962"/>
                </a:cubicBezTo>
                <a:lnTo>
                  <a:pt x="1417" y="4970"/>
                </a:lnTo>
                <a:lnTo>
                  <a:pt x="1415" y="4976"/>
                </a:lnTo>
                <a:lnTo>
                  <a:pt x="1415" y="4972"/>
                </a:lnTo>
                <a:cubicBezTo>
                  <a:pt x="1415" y="4970"/>
                  <a:pt x="1414" y="4967"/>
                  <a:pt x="1412" y="4966"/>
                </a:cubicBezTo>
                <a:lnTo>
                  <a:pt x="1404" y="4961"/>
                </a:lnTo>
                <a:cubicBezTo>
                  <a:pt x="1403" y="4960"/>
                  <a:pt x="1401" y="4960"/>
                  <a:pt x="1400" y="4961"/>
                </a:cubicBezTo>
                <a:lnTo>
                  <a:pt x="1378" y="4972"/>
                </a:lnTo>
                <a:cubicBezTo>
                  <a:pt x="1377" y="4972"/>
                  <a:pt x="1376" y="4972"/>
                  <a:pt x="1376" y="4972"/>
                </a:cubicBezTo>
                <a:lnTo>
                  <a:pt x="1368" y="4983"/>
                </a:lnTo>
                <a:cubicBezTo>
                  <a:pt x="1367" y="4983"/>
                  <a:pt x="1367" y="4983"/>
                  <a:pt x="1366" y="4984"/>
                </a:cubicBezTo>
                <a:lnTo>
                  <a:pt x="1364" y="4989"/>
                </a:lnTo>
                <a:cubicBezTo>
                  <a:pt x="1364" y="4989"/>
                  <a:pt x="1363" y="4990"/>
                  <a:pt x="1363" y="4990"/>
                </a:cubicBezTo>
                <a:lnTo>
                  <a:pt x="1359" y="5017"/>
                </a:lnTo>
                <a:lnTo>
                  <a:pt x="1358" y="5021"/>
                </a:lnTo>
                <a:cubicBezTo>
                  <a:pt x="1357" y="5022"/>
                  <a:pt x="1357" y="5023"/>
                  <a:pt x="1357" y="5024"/>
                </a:cubicBezTo>
                <a:lnTo>
                  <a:pt x="1357" y="5028"/>
                </a:lnTo>
                <a:lnTo>
                  <a:pt x="1356" y="5028"/>
                </a:lnTo>
                <a:cubicBezTo>
                  <a:pt x="1355" y="5028"/>
                  <a:pt x="1354" y="5028"/>
                  <a:pt x="1353" y="5028"/>
                </a:cubicBezTo>
                <a:lnTo>
                  <a:pt x="1351" y="5029"/>
                </a:lnTo>
                <a:cubicBezTo>
                  <a:pt x="1350" y="5029"/>
                  <a:pt x="1350" y="5029"/>
                  <a:pt x="1349" y="5030"/>
                </a:cubicBezTo>
                <a:lnTo>
                  <a:pt x="1346" y="5033"/>
                </a:lnTo>
                <a:lnTo>
                  <a:pt x="1344" y="5036"/>
                </a:lnTo>
                <a:cubicBezTo>
                  <a:pt x="1343" y="5038"/>
                  <a:pt x="1343" y="5039"/>
                  <a:pt x="1343" y="5040"/>
                </a:cubicBezTo>
                <a:lnTo>
                  <a:pt x="1343" y="5044"/>
                </a:lnTo>
                <a:lnTo>
                  <a:pt x="1334" y="5035"/>
                </a:lnTo>
                <a:cubicBezTo>
                  <a:pt x="1333" y="5034"/>
                  <a:pt x="1331" y="5034"/>
                  <a:pt x="1330" y="5034"/>
                </a:cubicBezTo>
                <a:lnTo>
                  <a:pt x="1297" y="5041"/>
                </a:lnTo>
                <a:cubicBezTo>
                  <a:pt x="1296" y="5041"/>
                  <a:pt x="1296" y="5042"/>
                  <a:pt x="1295" y="5042"/>
                </a:cubicBezTo>
                <a:lnTo>
                  <a:pt x="1281" y="5052"/>
                </a:lnTo>
                <a:cubicBezTo>
                  <a:pt x="1280" y="5052"/>
                  <a:pt x="1280" y="5053"/>
                  <a:pt x="1279" y="5053"/>
                </a:cubicBezTo>
                <a:lnTo>
                  <a:pt x="1274" y="5061"/>
                </a:lnTo>
                <a:lnTo>
                  <a:pt x="1271" y="5070"/>
                </a:lnTo>
                <a:cubicBezTo>
                  <a:pt x="1271" y="5071"/>
                  <a:pt x="1270" y="5071"/>
                  <a:pt x="1270" y="5073"/>
                </a:cubicBezTo>
                <a:lnTo>
                  <a:pt x="1273" y="5094"/>
                </a:lnTo>
                <a:lnTo>
                  <a:pt x="1275" y="5103"/>
                </a:lnTo>
                <a:lnTo>
                  <a:pt x="1278" y="5110"/>
                </a:lnTo>
                <a:lnTo>
                  <a:pt x="1279" y="5112"/>
                </a:lnTo>
                <a:lnTo>
                  <a:pt x="1277" y="5116"/>
                </a:lnTo>
                <a:lnTo>
                  <a:pt x="1273" y="5121"/>
                </a:lnTo>
                <a:lnTo>
                  <a:pt x="1269" y="5124"/>
                </a:lnTo>
                <a:lnTo>
                  <a:pt x="1266" y="5125"/>
                </a:lnTo>
                <a:cubicBezTo>
                  <a:pt x="1265" y="5126"/>
                  <a:pt x="1264" y="5126"/>
                  <a:pt x="1264" y="5126"/>
                </a:cubicBezTo>
                <a:lnTo>
                  <a:pt x="1261" y="5129"/>
                </a:lnTo>
                <a:cubicBezTo>
                  <a:pt x="1260" y="5129"/>
                  <a:pt x="1260" y="5131"/>
                  <a:pt x="1259" y="5132"/>
                </a:cubicBezTo>
                <a:lnTo>
                  <a:pt x="1257" y="5139"/>
                </a:lnTo>
                <a:lnTo>
                  <a:pt x="1255" y="5148"/>
                </a:lnTo>
                <a:lnTo>
                  <a:pt x="1255" y="5154"/>
                </a:lnTo>
                <a:cubicBezTo>
                  <a:pt x="1255" y="5155"/>
                  <a:pt x="1256" y="5157"/>
                  <a:pt x="1257" y="5158"/>
                </a:cubicBezTo>
                <a:lnTo>
                  <a:pt x="1271" y="5177"/>
                </a:lnTo>
                <a:lnTo>
                  <a:pt x="1278" y="5208"/>
                </a:lnTo>
                <a:lnTo>
                  <a:pt x="1281" y="5226"/>
                </a:lnTo>
                <a:lnTo>
                  <a:pt x="1283" y="5243"/>
                </a:lnTo>
                <a:lnTo>
                  <a:pt x="1283" y="5263"/>
                </a:lnTo>
                <a:lnTo>
                  <a:pt x="1281" y="5285"/>
                </a:lnTo>
                <a:lnTo>
                  <a:pt x="1279" y="5307"/>
                </a:lnTo>
                <a:lnTo>
                  <a:pt x="1278" y="5307"/>
                </a:lnTo>
                <a:cubicBezTo>
                  <a:pt x="1277" y="5307"/>
                  <a:pt x="1277" y="5306"/>
                  <a:pt x="1276" y="5307"/>
                </a:cubicBezTo>
                <a:lnTo>
                  <a:pt x="1269" y="5307"/>
                </a:lnTo>
                <a:lnTo>
                  <a:pt x="1268" y="5307"/>
                </a:lnTo>
                <a:lnTo>
                  <a:pt x="1264" y="5299"/>
                </a:lnTo>
                <a:lnTo>
                  <a:pt x="1264" y="5298"/>
                </a:lnTo>
                <a:cubicBezTo>
                  <a:pt x="1263" y="5297"/>
                  <a:pt x="1262" y="5296"/>
                  <a:pt x="1260" y="5296"/>
                </a:cubicBezTo>
                <a:lnTo>
                  <a:pt x="1253" y="5294"/>
                </a:lnTo>
                <a:cubicBezTo>
                  <a:pt x="1250" y="5294"/>
                  <a:pt x="1248" y="5296"/>
                  <a:pt x="1247" y="5298"/>
                </a:cubicBezTo>
                <a:lnTo>
                  <a:pt x="1245" y="5307"/>
                </a:lnTo>
                <a:lnTo>
                  <a:pt x="1245" y="5307"/>
                </a:lnTo>
                <a:lnTo>
                  <a:pt x="1234" y="5303"/>
                </a:lnTo>
                <a:lnTo>
                  <a:pt x="1231" y="5297"/>
                </a:lnTo>
                <a:lnTo>
                  <a:pt x="1229" y="5290"/>
                </a:lnTo>
                <a:lnTo>
                  <a:pt x="1227" y="5269"/>
                </a:lnTo>
                <a:lnTo>
                  <a:pt x="1226" y="5258"/>
                </a:lnTo>
                <a:lnTo>
                  <a:pt x="1219" y="5238"/>
                </a:lnTo>
                <a:lnTo>
                  <a:pt x="1217" y="5221"/>
                </a:lnTo>
                <a:lnTo>
                  <a:pt x="1216" y="5215"/>
                </a:lnTo>
                <a:cubicBezTo>
                  <a:pt x="1216" y="5214"/>
                  <a:pt x="1215" y="5213"/>
                  <a:pt x="1214" y="5212"/>
                </a:cubicBezTo>
                <a:lnTo>
                  <a:pt x="1213" y="5211"/>
                </a:lnTo>
                <a:cubicBezTo>
                  <a:pt x="1212" y="5210"/>
                  <a:pt x="1210" y="5209"/>
                  <a:pt x="1209" y="5209"/>
                </a:cubicBezTo>
                <a:lnTo>
                  <a:pt x="1207" y="5205"/>
                </a:lnTo>
                <a:cubicBezTo>
                  <a:pt x="1206" y="5203"/>
                  <a:pt x="1205" y="5202"/>
                  <a:pt x="1203" y="5201"/>
                </a:cubicBezTo>
                <a:lnTo>
                  <a:pt x="1200" y="5201"/>
                </a:lnTo>
                <a:cubicBezTo>
                  <a:pt x="1200" y="5200"/>
                  <a:pt x="1199" y="5201"/>
                  <a:pt x="1199" y="5201"/>
                </a:cubicBezTo>
                <a:lnTo>
                  <a:pt x="1198" y="5201"/>
                </a:lnTo>
                <a:lnTo>
                  <a:pt x="1189" y="5193"/>
                </a:lnTo>
                <a:cubicBezTo>
                  <a:pt x="1189" y="5193"/>
                  <a:pt x="1188" y="5193"/>
                  <a:pt x="1187" y="5192"/>
                </a:cubicBezTo>
                <a:lnTo>
                  <a:pt x="1175" y="5190"/>
                </a:lnTo>
                <a:lnTo>
                  <a:pt x="1174" y="5188"/>
                </a:lnTo>
                <a:lnTo>
                  <a:pt x="1174" y="5176"/>
                </a:lnTo>
                <a:cubicBezTo>
                  <a:pt x="1174" y="5175"/>
                  <a:pt x="1174" y="5174"/>
                  <a:pt x="1174" y="5173"/>
                </a:cubicBezTo>
                <a:lnTo>
                  <a:pt x="1168" y="5162"/>
                </a:lnTo>
                <a:lnTo>
                  <a:pt x="1162" y="5154"/>
                </a:lnTo>
                <a:lnTo>
                  <a:pt x="1159" y="5147"/>
                </a:lnTo>
                <a:lnTo>
                  <a:pt x="1161" y="5139"/>
                </a:lnTo>
                <a:cubicBezTo>
                  <a:pt x="1162" y="5136"/>
                  <a:pt x="1161" y="5134"/>
                  <a:pt x="1160" y="5132"/>
                </a:cubicBezTo>
                <a:lnTo>
                  <a:pt x="1158" y="5129"/>
                </a:lnTo>
                <a:lnTo>
                  <a:pt x="1154" y="5112"/>
                </a:lnTo>
                <a:lnTo>
                  <a:pt x="1144" y="5087"/>
                </a:lnTo>
                <a:lnTo>
                  <a:pt x="1141" y="5076"/>
                </a:lnTo>
                <a:lnTo>
                  <a:pt x="1138" y="5064"/>
                </a:lnTo>
                <a:lnTo>
                  <a:pt x="1136" y="5058"/>
                </a:lnTo>
                <a:cubicBezTo>
                  <a:pt x="1136" y="5057"/>
                  <a:pt x="1135" y="5056"/>
                  <a:pt x="1135" y="5056"/>
                </a:cubicBezTo>
                <a:lnTo>
                  <a:pt x="1135" y="5053"/>
                </a:lnTo>
                <a:cubicBezTo>
                  <a:pt x="1136" y="5051"/>
                  <a:pt x="1136" y="5048"/>
                  <a:pt x="1134" y="5046"/>
                </a:cubicBezTo>
                <a:lnTo>
                  <a:pt x="1128" y="5041"/>
                </a:lnTo>
                <a:lnTo>
                  <a:pt x="1124" y="5036"/>
                </a:lnTo>
                <a:lnTo>
                  <a:pt x="1121" y="5029"/>
                </a:lnTo>
                <a:lnTo>
                  <a:pt x="1120" y="5013"/>
                </a:lnTo>
                <a:cubicBezTo>
                  <a:pt x="1120" y="5010"/>
                  <a:pt x="1119" y="5009"/>
                  <a:pt x="1117" y="5008"/>
                </a:cubicBezTo>
                <a:cubicBezTo>
                  <a:pt x="1115" y="5007"/>
                  <a:pt x="1113" y="5007"/>
                  <a:pt x="1112" y="5009"/>
                </a:cubicBezTo>
                <a:lnTo>
                  <a:pt x="1108" y="5014"/>
                </a:lnTo>
                <a:lnTo>
                  <a:pt x="1094" y="5008"/>
                </a:lnTo>
                <a:cubicBezTo>
                  <a:pt x="1093" y="5007"/>
                  <a:pt x="1090" y="5007"/>
                  <a:pt x="1089" y="5008"/>
                </a:cubicBezTo>
                <a:lnTo>
                  <a:pt x="1085" y="5011"/>
                </a:lnTo>
                <a:cubicBezTo>
                  <a:pt x="1085" y="5012"/>
                  <a:pt x="1084" y="5012"/>
                  <a:pt x="1084" y="5013"/>
                </a:cubicBezTo>
                <a:lnTo>
                  <a:pt x="1076" y="5027"/>
                </a:lnTo>
                <a:lnTo>
                  <a:pt x="1073" y="5028"/>
                </a:lnTo>
                <a:lnTo>
                  <a:pt x="1066" y="5027"/>
                </a:lnTo>
                <a:cubicBezTo>
                  <a:pt x="1066" y="5027"/>
                  <a:pt x="1064" y="5027"/>
                  <a:pt x="1064" y="5027"/>
                </a:cubicBezTo>
                <a:lnTo>
                  <a:pt x="1061" y="5029"/>
                </a:lnTo>
                <a:cubicBezTo>
                  <a:pt x="1060" y="5029"/>
                  <a:pt x="1060" y="5029"/>
                  <a:pt x="1059" y="5030"/>
                </a:cubicBezTo>
                <a:lnTo>
                  <a:pt x="1052" y="5039"/>
                </a:lnTo>
                <a:lnTo>
                  <a:pt x="1043" y="5038"/>
                </a:lnTo>
                <a:cubicBezTo>
                  <a:pt x="1043" y="5038"/>
                  <a:pt x="1042" y="5038"/>
                  <a:pt x="1042" y="5038"/>
                </a:cubicBezTo>
                <a:lnTo>
                  <a:pt x="1036" y="5039"/>
                </a:lnTo>
                <a:cubicBezTo>
                  <a:pt x="1035" y="5039"/>
                  <a:pt x="1034" y="5040"/>
                  <a:pt x="1033" y="5040"/>
                </a:cubicBezTo>
                <a:lnTo>
                  <a:pt x="1028" y="5046"/>
                </a:lnTo>
                <a:cubicBezTo>
                  <a:pt x="1027" y="5048"/>
                  <a:pt x="1026" y="5051"/>
                  <a:pt x="1027" y="5053"/>
                </a:cubicBezTo>
                <a:lnTo>
                  <a:pt x="1029" y="5062"/>
                </a:lnTo>
                <a:lnTo>
                  <a:pt x="1029" y="5072"/>
                </a:lnTo>
                <a:lnTo>
                  <a:pt x="1026" y="5082"/>
                </a:lnTo>
                <a:lnTo>
                  <a:pt x="1022" y="5090"/>
                </a:lnTo>
                <a:cubicBezTo>
                  <a:pt x="1021" y="5092"/>
                  <a:pt x="1021" y="5096"/>
                  <a:pt x="1023" y="5098"/>
                </a:cubicBezTo>
                <a:lnTo>
                  <a:pt x="1026" y="5103"/>
                </a:lnTo>
                <a:lnTo>
                  <a:pt x="1029" y="5111"/>
                </a:lnTo>
                <a:lnTo>
                  <a:pt x="1032" y="5120"/>
                </a:lnTo>
                <a:lnTo>
                  <a:pt x="1033" y="5132"/>
                </a:lnTo>
                <a:lnTo>
                  <a:pt x="1035" y="5160"/>
                </a:lnTo>
                <a:lnTo>
                  <a:pt x="1037" y="5168"/>
                </a:lnTo>
                <a:lnTo>
                  <a:pt x="1047" y="5195"/>
                </a:lnTo>
                <a:lnTo>
                  <a:pt x="1053" y="5219"/>
                </a:lnTo>
                <a:lnTo>
                  <a:pt x="1055" y="5239"/>
                </a:lnTo>
                <a:lnTo>
                  <a:pt x="1050" y="5244"/>
                </a:lnTo>
                <a:cubicBezTo>
                  <a:pt x="1049" y="5245"/>
                  <a:pt x="1049" y="5247"/>
                  <a:pt x="1049" y="5249"/>
                </a:cubicBezTo>
                <a:lnTo>
                  <a:pt x="1049" y="5255"/>
                </a:lnTo>
                <a:cubicBezTo>
                  <a:pt x="1049" y="5256"/>
                  <a:pt x="1049" y="5258"/>
                  <a:pt x="1050" y="5259"/>
                </a:cubicBezTo>
                <a:lnTo>
                  <a:pt x="1055" y="5266"/>
                </a:lnTo>
                <a:lnTo>
                  <a:pt x="1061" y="5279"/>
                </a:lnTo>
                <a:lnTo>
                  <a:pt x="1066" y="5296"/>
                </a:lnTo>
                <a:lnTo>
                  <a:pt x="1068" y="5315"/>
                </a:lnTo>
                <a:lnTo>
                  <a:pt x="1067" y="5327"/>
                </a:lnTo>
                <a:lnTo>
                  <a:pt x="1066" y="5336"/>
                </a:lnTo>
                <a:lnTo>
                  <a:pt x="1064" y="5343"/>
                </a:lnTo>
                <a:lnTo>
                  <a:pt x="1061" y="5345"/>
                </a:lnTo>
                <a:lnTo>
                  <a:pt x="1057" y="5351"/>
                </a:lnTo>
                <a:cubicBezTo>
                  <a:pt x="1057" y="5352"/>
                  <a:pt x="1056" y="5353"/>
                  <a:pt x="1056" y="5355"/>
                </a:cubicBezTo>
                <a:lnTo>
                  <a:pt x="1057" y="5366"/>
                </a:lnTo>
                <a:cubicBezTo>
                  <a:pt x="1057" y="5367"/>
                  <a:pt x="1057" y="5368"/>
                  <a:pt x="1057" y="5369"/>
                </a:cubicBezTo>
                <a:lnTo>
                  <a:pt x="1059" y="5373"/>
                </a:lnTo>
                <a:cubicBezTo>
                  <a:pt x="1058" y="5373"/>
                  <a:pt x="1058" y="5373"/>
                  <a:pt x="1057" y="5374"/>
                </a:cubicBezTo>
                <a:lnTo>
                  <a:pt x="1056" y="5377"/>
                </a:lnTo>
                <a:cubicBezTo>
                  <a:pt x="1055" y="5378"/>
                  <a:pt x="1054" y="5379"/>
                  <a:pt x="1054" y="5380"/>
                </a:cubicBezTo>
                <a:lnTo>
                  <a:pt x="1052" y="5387"/>
                </a:lnTo>
                <a:lnTo>
                  <a:pt x="1052" y="5399"/>
                </a:lnTo>
                <a:lnTo>
                  <a:pt x="1052" y="5403"/>
                </a:lnTo>
                <a:lnTo>
                  <a:pt x="1049" y="5411"/>
                </a:lnTo>
                <a:lnTo>
                  <a:pt x="1040" y="5426"/>
                </a:lnTo>
                <a:cubicBezTo>
                  <a:pt x="1039" y="5424"/>
                  <a:pt x="1036" y="5422"/>
                  <a:pt x="1034" y="5423"/>
                </a:cubicBezTo>
                <a:lnTo>
                  <a:pt x="1031" y="5425"/>
                </a:lnTo>
                <a:cubicBezTo>
                  <a:pt x="1030" y="5425"/>
                  <a:pt x="1029" y="5426"/>
                  <a:pt x="1029" y="5426"/>
                </a:cubicBezTo>
                <a:lnTo>
                  <a:pt x="1023" y="5433"/>
                </a:lnTo>
                <a:lnTo>
                  <a:pt x="1014" y="5434"/>
                </a:lnTo>
                <a:cubicBezTo>
                  <a:pt x="1013" y="5434"/>
                  <a:pt x="1013" y="5434"/>
                  <a:pt x="1012" y="5434"/>
                </a:cubicBezTo>
                <a:lnTo>
                  <a:pt x="1004" y="5438"/>
                </a:lnTo>
                <a:cubicBezTo>
                  <a:pt x="1003" y="5439"/>
                  <a:pt x="1001" y="5441"/>
                  <a:pt x="1001" y="5443"/>
                </a:cubicBezTo>
                <a:cubicBezTo>
                  <a:pt x="1001" y="5445"/>
                  <a:pt x="1001" y="5447"/>
                  <a:pt x="1002" y="5449"/>
                </a:cubicBezTo>
                <a:lnTo>
                  <a:pt x="1005" y="5454"/>
                </a:lnTo>
                <a:cubicBezTo>
                  <a:pt x="1006" y="5455"/>
                  <a:pt x="1007" y="5456"/>
                  <a:pt x="1008" y="5456"/>
                </a:cubicBezTo>
                <a:lnTo>
                  <a:pt x="1012" y="5458"/>
                </a:lnTo>
                <a:cubicBezTo>
                  <a:pt x="1012" y="5458"/>
                  <a:pt x="1013" y="5458"/>
                  <a:pt x="1014" y="5458"/>
                </a:cubicBezTo>
                <a:lnTo>
                  <a:pt x="1021" y="5457"/>
                </a:lnTo>
                <a:lnTo>
                  <a:pt x="1024" y="5466"/>
                </a:lnTo>
                <a:cubicBezTo>
                  <a:pt x="1024" y="5467"/>
                  <a:pt x="1025" y="5467"/>
                  <a:pt x="1025" y="5468"/>
                </a:cubicBezTo>
                <a:lnTo>
                  <a:pt x="1026" y="5468"/>
                </a:lnTo>
                <a:lnTo>
                  <a:pt x="1024" y="5481"/>
                </a:lnTo>
                <a:lnTo>
                  <a:pt x="1023" y="5493"/>
                </a:lnTo>
                <a:lnTo>
                  <a:pt x="1021" y="5498"/>
                </a:lnTo>
                <a:lnTo>
                  <a:pt x="1017" y="5502"/>
                </a:lnTo>
                <a:lnTo>
                  <a:pt x="1016" y="5502"/>
                </a:lnTo>
                <a:lnTo>
                  <a:pt x="1015" y="5502"/>
                </a:lnTo>
                <a:lnTo>
                  <a:pt x="1011" y="5498"/>
                </a:lnTo>
                <a:lnTo>
                  <a:pt x="1009" y="5495"/>
                </a:lnTo>
                <a:lnTo>
                  <a:pt x="1005" y="5480"/>
                </a:lnTo>
                <a:cubicBezTo>
                  <a:pt x="1005" y="5479"/>
                  <a:pt x="1005" y="5478"/>
                  <a:pt x="1005" y="5477"/>
                </a:cubicBezTo>
                <a:lnTo>
                  <a:pt x="1003" y="5476"/>
                </a:lnTo>
                <a:cubicBezTo>
                  <a:pt x="1003" y="5475"/>
                  <a:pt x="1003" y="5474"/>
                  <a:pt x="1002" y="5474"/>
                </a:cubicBezTo>
                <a:lnTo>
                  <a:pt x="999" y="5472"/>
                </a:lnTo>
                <a:lnTo>
                  <a:pt x="1000" y="5463"/>
                </a:lnTo>
                <a:cubicBezTo>
                  <a:pt x="1000" y="5462"/>
                  <a:pt x="1000" y="5461"/>
                  <a:pt x="1000" y="5460"/>
                </a:cubicBezTo>
                <a:lnTo>
                  <a:pt x="1000" y="5453"/>
                </a:lnTo>
                <a:lnTo>
                  <a:pt x="1000" y="5447"/>
                </a:lnTo>
                <a:lnTo>
                  <a:pt x="1000" y="5444"/>
                </a:lnTo>
                <a:cubicBezTo>
                  <a:pt x="1000" y="5443"/>
                  <a:pt x="999" y="5442"/>
                  <a:pt x="999" y="5442"/>
                </a:cubicBezTo>
                <a:lnTo>
                  <a:pt x="996" y="5437"/>
                </a:lnTo>
                <a:cubicBezTo>
                  <a:pt x="996" y="5436"/>
                  <a:pt x="996" y="5436"/>
                  <a:pt x="995" y="5435"/>
                </a:cubicBezTo>
                <a:lnTo>
                  <a:pt x="990" y="5429"/>
                </a:lnTo>
                <a:cubicBezTo>
                  <a:pt x="988" y="5428"/>
                  <a:pt x="987" y="5427"/>
                  <a:pt x="986" y="5427"/>
                </a:cubicBezTo>
                <a:cubicBezTo>
                  <a:pt x="985" y="5427"/>
                  <a:pt x="984" y="5428"/>
                  <a:pt x="984" y="5428"/>
                </a:cubicBezTo>
                <a:lnTo>
                  <a:pt x="983" y="5423"/>
                </a:lnTo>
                <a:lnTo>
                  <a:pt x="983" y="5408"/>
                </a:lnTo>
                <a:lnTo>
                  <a:pt x="985" y="5379"/>
                </a:lnTo>
                <a:cubicBezTo>
                  <a:pt x="986" y="5379"/>
                  <a:pt x="986" y="5378"/>
                  <a:pt x="986" y="5377"/>
                </a:cubicBezTo>
                <a:lnTo>
                  <a:pt x="988" y="5375"/>
                </a:lnTo>
                <a:cubicBezTo>
                  <a:pt x="988" y="5374"/>
                  <a:pt x="988" y="5372"/>
                  <a:pt x="988" y="5371"/>
                </a:cubicBezTo>
                <a:lnTo>
                  <a:pt x="987" y="5365"/>
                </a:lnTo>
                <a:cubicBezTo>
                  <a:pt x="987" y="5363"/>
                  <a:pt x="985" y="5361"/>
                  <a:pt x="984" y="5360"/>
                </a:cubicBezTo>
                <a:cubicBezTo>
                  <a:pt x="983" y="5359"/>
                  <a:pt x="981" y="5358"/>
                  <a:pt x="980" y="5358"/>
                </a:cubicBezTo>
                <a:lnTo>
                  <a:pt x="979" y="5359"/>
                </a:lnTo>
                <a:lnTo>
                  <a:pt x="976" y="5353"/>
                </a:lnTo>
                <a:cubicBezTo>
                  <a:pt x="976" y="5353"/>
                  <a:pt x="975" y="5352"/>
                  <a:pt x="975" y="5352"/>
                </a:cubicBezTo>
                <a:lnTo>
                  <a:pt x="973" y="5349"/>
                </a:lnTo>
                <a:cubicBezTo>
                  <a:pt x="972" y="5348"/>
                  <a:pt x="970" y="5348"/>
                  <a:pt x="969" y="5348"/>
                </a:cubicBezTo>
                <a:lnTo>
                  <a:pt x="965" y="5349"/>
                </a:lnTo>
                <a:cubicBezTo>
                  <a:pt x="963" y="5349"/>
                  <a:pt x="962" y="5351"/>
                  <a:pt x="962" y="5354"/>
                </a:cubicBezTo>
                <a:lnTo>
                  <a:pt x="961" y="5359"/>
                </a:lnTo>
                <a:lnTo>
                  <a:pt x="955" y="5362"/>
                </a:lnTo>
                <a:lnTo>
                  <a:pt x="950" y="5366"/>
                </a:lnTo>
                <a:cubicBezTo>
                  <a:pt x="950" y="5366"/>
                  <a:pt x="949" y="5366"/>
                  <a:pt x="948" y="5367"/>
                </a:cubicBezTo>
                <a:lnTo>
                  <a:pt x="934" y="5393"/>
                </a:lnTo>
                <a:lnTo>
                  <a:pt x="906" y="5421"/>
                </a:lnTo>
                <a:cubicBezTo>
                  <a:pt x="905" y="5421"/>
                  <a:pt x="905" y="5422"/>
                  <a:pt x="904" y="5423"/>
                </a:cubicBezTo>
                <a:lnTo>
                  <a:pt x="897" y="5442"/>
                </a:lnTo>
                <a:cubicBezTo>
                  <a:pt x="897" y="5442"/>
                  <a:pt x="896" y="5443"/>
                  <a:pt x="896" y="5443"/>
                </a:cubicBezTo>
                <a:lnTo>
                  <a:pt x="893" y="5470"/>
                </a:lnTo>
                <a:lnTo>
                  <a:pt x="889" y="5481"/>
                </a:lnTo>
                <a:lnTo>
                  <a:pt x="888" y="5486"/>
                </a:lnTo>
                <a:lnTo>
                  <a:pt x="887" y="5498"/>
                </a:lnTo>
                <a:lnTo>
                  <a:pt x="888" y="5530"/>
                </a:lnTo>
                <a:lnTo>
                  <a:pt x="890" y="5553"/>
                </a:lnTo>
                <a:lnTo>
                  <a:pt x="894" y="5578"/>
                </a:lnTo>
                <a:lnTo>
                  <a:pt x="901" y="5603"/>
                </a:lnTo>
                <a:lnTo>
                  <a:pt x="904" y="5612"/>
                </a:lnTo>
                <a:lnTo>
                  <a:pt x="902" y="5611"/>
                </a:lnTo>
                <a:lnTo>
                  <a:pt x="899" y="5602"/>
                </a:lnTo>
                <a:lnTo>
                  <a:pt x="892" y="5585"/>
                </a:lnTo>
                <a:lnTo>
                  <a:pt x="885" y="5551"/>
                </a:lnTo>
                <a:lnTo>
                  <a:pt x="879" y="5537"/>
                </a:lnTo>
                <a:cubicBezTo>
                  <a:pt x="879" y="5536"/>
                  <a:pt x="878" y="5535"/>
                  <a:pt x="877" y="5535"/>
                </a:cubicBezTo>
                <a:lnTo>
                  <a:pt x="870" y="5529"/>
                </a:lnTo>
                <a:cubicBezTo>
                  <a:pt x="868" y="5528"/>
                  <a:pt x="867" y="5528"/>
                  <a:pt x="865" y="5528"/>
                </a:cubicBezTo>
                <a:cubicBezTo>
                  <a:pt x="864" y="5529"/>
                  <a:pt x="863" y="5531"/>
                  <a:pt x="863" y="5532"/>
                </a:cubicBezTo>
                <a:lnTo>
                  <a:pt x="859" y="5544"/>
                </a:lnTo>
                <a:cubicBezTo>
                  <a:pt x="859" y="5544"/>
                  <a:pt x="859" y="5545"/>
                  <a:pt x="859" y="5546"/>
                </a:cubicBezTo>
                <a:lnTo>
                  <a:pt x="860" y="5570"/>
                </a:lnTo>
                <a:lnTo>
                  <a:pt x="865" y="5628"/>
                </a:lnTo>
                <a:lnTo>
                  <a:pt x="865" y="5637"/>
                </a:lnTo>
                <a:lnTo>
                  <a:pt x="864" y="5648"/>
                </a:lnTo>
                <a:lnTo>
                  <a:pt x="860" y="5656"/>
                </a:lnTo>
                <a:lnTo>
                  <a:pt x="858" y="5661"/>
                </a:lnTo>
                <a:cubicBezTo>
                  <a:pt x="858" y="5662"/>
                  <a:pt x="858" y="5664"/>
                  <a:pt x="858" y="5665"/>
                </a:cubicBezTo>
                <a:lnTo>
                  <a:pt x="858" y="5668"/>
                </a:lnTo>
                <a:lnTo>
                  <a:pt x="854" y="5678"/>
                </a:lnTo>
                <a:cubicBezTo>
                  <a:pt x="854" y="5679"/>
                  <a:pt x="854" y="5680"/>
                  <a:pt x="854" y="5681"/>
                </a:cubicBezTo>
                <a:lnTo>
                  <a:pt x="845" y="5648"/>
                </a:lnTo>
                <a:lnTo>
                  <a:pt x="845" y="5642"/>
                </a:lnTo>
                <a:lnTo>
                  <a:pt x="847" y="5626"/>
                </a:lnTo>
                <a:lnTo>
                  <a:pt x="847" y="5613"/>
                </a:lnTo>
                <a:lnTo>
                  <a:pt x="845" y="5597"/>
                </a:lnTo>
                <a:lnTo>
                  <a:pt x="845" y="5588"/>
                </a:lnTo>
                <a:lnTo>
                  <a:pt x="845" y="5579"/>
                </a:lnTo>
                <a:lnTo>
                  <a:pt x="845" y="5574"/>
                </a:lnTo>
                <a:cubicBezTo>
                  <a:pt x="845" y="5572"/>
                  <a:pt x="844" y="5570"/>
                  <a:pt x="842" y="5569"/>
                </a:cubicBezTo>
                <a:lnTo>
                  <a:pt x="842" y="5568"/>
                </a:lnTo>
                <a:lnTo>
                  <a:pt x="843" y="5560"/>
                </a:lnTo>
                <a:cubicBezTo>
                  <a:pt x="843" y="5559"/>
                  <a:pt x="843" y="5557"/>
                  <a:pt x="843" y="5556"/>
                </a:cubicBezTo>
                <a:lnTo>
                  <a:pt x="840" y="5548"/>
                </a:lnTo>
                <a:cubicBezTo>
                  <a:pt x="840" y="5548"/>
                  <a:pt x="840" y="5547"/>
                  <a:pt x="839" y="5547"/>
                </a:cubicBezTo>
                <a:lnTo>
                  <a:pt x="830" y="5536"/>
                </a:lnTo>
                <a:lnTo>
                  <a:pt x="823" y="5521"/>
                </a:lnTo>
                <a:cubicBezTo>
                  <a:pt x="823" y="5520"/>
                  <a:pt x="823" y="5520"/>
                  <a:pt x="823" y="5519"/>
                </a:cubicBezTo>
                <a:lnTo>
                  <a:pt x="819" y="5515"/>
                </a:lnTo>
                <a:cubicBezTo>
                  <a:pt x="818" y="5515"/>
                  <a:pt x="817" y="5514"/>
                  <a:pt x="816" y="5514"/>
                </a:cubicBezTo>
                <a:lnTo>
                  <a:pt x="811" y="5512"/>
                </a:lnTo>
                <a:cubicBezTo>
                  <a:pt x="810" y="5512"/>
                  <a:pt x="809" y="5512"/>
                  <a:pt x="808" y="5512"/>
                </a:cubicBezTo>
                <a:lnTo>
                  <a:pt x="802" y="5515"/>
                </a:lnTo>
                <a:lnTo>
                  <a:pt x="813" y="5490"/>
                </a:lnTo>
                <a:cubicBezTo>
                  <a:pt x="813" y="5490"/>
                  <a:pt x="814" y="5488"/>
                  <a:pt x="814" y="5488"/>
                </a:cubicBezTo>
                <a:lnTo>
                  <a:pt x="819" y="5460"/>
                </a:lnTo>
                <a:cubicBezTo>
                  <a:pt x="819" y="5459"/>
                  <a:pt x="819" y="5458"/>
                  <a:pt x="819" y="5457"/>
                </a:cubicBezTo>
                <a:lnTo>
                  <a:pt x="814" y="5424"/>
                </a:lnTo>
                <a:cubicBezTo>
                  <a:pt x="813" y="5422"/>
                  <a:pt x="812" y="5421"/>
                  <a:pt x="811" y="5420"/>
                </a:cubicBezTo>
                <a:cubicBezTo>
                  <a:pt x="810" y="5419"/>
                  <a:pt x="809" y="5419"/>
                  <a:pt x="807" y="5419"/>
                </a:cubicBezTo>
                <a:lnTo>
                  <a:pt x="794" y="5423"/>
                </a:lnTo>
                <a:cubicBezTo>
                  <a:pt x="793" y="5423"/>
                  <a:pt x="793" y="5424"/>
                  <a:pt x="792" y="5425"/>
                </a:cubicBezTo>
                <a:lnTo>
                  <a:pt x="783" y="5435"/>
                </a:lnTo>
                <a:lnTo>
                  <a:pt x="791" y="5419"/>
                </a:lnTo>
                <a:lnTo>
                  <a:pt x="793" y="5411"/>
                </a:lnTo>
                <a:cubicBezTo>
                  <a:pt x="794" y="5409"/>
                  <a:pt x="794" y="5408"/>
                  <a:pt x="793" y="5406"/>
                </a:cubicBezTo>
                <a:lnTo>
                  <a:pt x="790" y="5396"/>
                </a:lnTo>
                <a:cubicBezTo>
                  <a:pt x="789" y="5394"/>
                  <a:pt x="789" y="5393"/>
                  <a:pt x="788" y="5392"/>
                </a:cubicBezTo>
                <a:lnTo>
                  <a:pt x="780" y="5387"/>
                </a:lnTo>
                <a:cubicBezTo>
                  <a:pt x="779" y="5387"/>
                  <a:pt x="778" y="5387"/>
                  <a:pt x="778" y="5387"/>
                </a:cubicBezTo>
                <a:lnTo>
                  <a:pt x="738" y="5388"/>
                </a:lnTo>
                <a:lnTo>
                  <a:pt x="732" y="5380"/>
                </a:lnTo>
                <a:lnTo>
                  <a:pt x="729" y="5376"/>
                </a:lnTo>
                <a:lnTo>
                  <a:pt x="728" y="5366"/>
                </a:lnTo>
                <a:lnTo>
                  <a:pt x="727" y="5362"/>
                </a:lnTo>
                <a:cubicBezTo>
                  <a:pt x="727" y="5362"/>
                  <a:pt x="727" y="5361"/>
                  <a:pt x="727" y="5361"/>
                </a:cubicBezTo>
                <a:lnTo>
                  <a:pt x="724" y="5356"/>
                </a:lnTo>
                <a:lnTo>
                  <a:pt x="723" y="5354"/>
                </a:lnTo>
                <a:lnTo>
                  <a:pt x="726" y="5347"/>
                </a:lnTo>
                <a:cubicBezTo>
                  <a:pt x="726" y="5346"/>
                  <a:pt x="727" y="5345"/>
                  <a:pt x="727" y="5345"/>
                </a:cubicBezTo>
                <a:lnTo>
                  <a:pt x="727" y="5339"/>
                </a:lnTo>
                <a:cubicBezTo>
                  <a:pt x="728" y="5339"/>
                  <a:pt x="728" y="5339"/>
                  <a:pt x="729" y="5340"/>
                </a:cubicBezTo>
                <a:lnTo>
                  <a:pt x="733" y="5344"/>
                </a:lnTo>
                <a:lnTo>
                  <a:pt x="738" y="5356"/>
                </a:lnTo>
                <a:lnTo>
                  <a:pt x="740" y="5359"/>
                </a:lnTo>
                <a:cubicBezTo>
                  <a:pt x="741" y="5360"/>
                  <a:pt x="743" y="5361"/>
                  <a:pt x="744" y="5362"/>
                </a:cubicBezTo>
                <a:lnTo>
                  <a:pt x="778" y="5363"/>
                </a:lnTo>
                <a:cubicBezTo>
                  <a:pt x="779" y="5363"/>
                  <a:pt x="780" y="5363"/>
                  <a:pt x="781" y="5362"/>
                </a:cubicBezTo>
                <a:lnTo>
                  <a:pt x="789" y="5354"/>
                </a:lnTo>
                <a:lnTo>
                  <a:pt x="809" y="5323"/>
                </a:lnTo>
                <a:cubicBezTo>
                  <a:pt x="811" y="5320"/>
                  <a:pt x="811" y="5316"/>
                  <a:pt x="809" y="5314"/>
                </a:cubicBezTo>
                <a:lnTo>
                  <a:pt x="804" y="5308"/>
                </a:lnTo>
                <a:lnTo>
                  <a:pt x="791" y="5297"/>
                </a:lnTo>
                <a:cubicBezTo>
                  <a:pt x="791" y="5297"/>
                  <a:pt x="791" y="5296"/>
                  <a:pt x="790" y="5296"/>
                </a:cubicBezTo>
                <a:lnTo>
                  <a:pt x="787" y="5295"/>
                </a:lnTo>
                <a:lnTo>
                  <a:pt x="797" y="5290"/>
                </a:lnTo>
                <a:cubicBezTo>
                  <a:pt x="797" y="5290"/>
                  <a:pt x="798" y="5289"/>
                  <a:pt x="799" y="5289"/>
                </a:cubicBezTo>
                <a:lnTo>
                  <a:pt x="805" y="5280"/>
                </a:lnTo>
                <a:cubicBezTo>
                  <a:pt x="806" y="5279"/>
                  <a:pt x="807" y="5279"/>
                  <a:pt x="807" y="5278"/>
                </a:cubicBezTo>
                <a:lnTo>
                  <a:pt x="811" y="5268"/>
                </a:lnTo>
                <a:lnTo>
                  <a:pt x="824" y="5231"/>
                </a:lnTo>
                <a:cubicBezTo>
                  <a:pt x="824" y="5230"/>
                  <a:pt x="824" y="5229"/>
                  <a:pt x="824" y="5228"/>
                </a:cubicBezTo>
                <a:lnTo>
                  <a:pt x="824" y="5222"/>
                </a:lnTo>
                <a:cubicBezTo>
                  <a:pt x="824" y="5220"/>
                  <a:pt x="823" y="5218"/>
                  <a:pt x="822" y="5217"/>
                </a:cubicBezTo>
                <a:lnTo>
                  <a:pt x="816" y="5212"/>
                </a:lnTo>
                <a:lnTo>
                  <a:pt x="818" y="5211"/>
                </a:lnTo>
                <a:cubicBezTo>
                  <a:pt x="819" y="5210"/>
                  <a:pt x="819" y="5209"/>
                  <a:pt x="819" y="5208"/>
                </a:cubicBezTo>
                <a:lnTo>
                  <a:pt x="823" y="5198"/>
                </a:lnTo>
                <a:cubicBezTo>
                  <a:pt x="823" y="5197"/>
                  <a:pt x="823" y="5196"/>
                  <a:pt x="823" y="5195"/>
                </a:cubicBezTo>
                <a:lnTo>
                  <a:pt x="822" y="5180"/>
                </a:lnTo>
                <a:lnTo>
                  <a:pt x="818" y="5165"/>
                </a:lnTo>
                <a:cubicBezTo>
                  <a:pt x="818" y="5164"/>
                  <a:pt x="817" y="5163"/>
                  <a:pt x="816" y="5162"/>
                </a:cubicBezTo>
                <a:lnTo>
                  <a:pt x="810" y="5154"/>
                </a:lnTo>
                <a:cubicBezTo>
                  <a:pt x="809" y="5153"/>
                  <a:pt x="807" y="5152"/>
                  <a:pt x="805" y="5153"/>
                </a:cubicBezTo>
                <a:lnTo>
                  <a:pt x="795" y="5157"/>
                </a:lnTo>
                <a:lnTo>
                  <a:pt x="798" y="5150"/>
                </a:lnTo>
                <a:cubicBezTo>
                  <a:pt x="799" y="5149"/>
                  <a:pt x="799" y="5147"/>
                  <a:pt x="799" y="5146"/>
                </a:cubicBezTo>
                <a:cubicBezTo>
                  <a:pt x="798" y="5144"/>
                  <a:pt x="797" y="5142"/>
                  <a:pt x="796" y="5142"/>
                </a:cubicBezTo>
                <a:lnTo>
                  <a:pt x="789" y="5137"/>
                </a:lnTo>
                <a:cubicBezTo>
                  <a:pt x="788" y="5136"/>
                  <a:pt x="786" y="5136"/>
                  <a:pt x="785" y="5136"/>
                </a:cubicBezTo>
                <a:lnTo>
                  <a:pt x="774" y="5138"/>
                </a:lnTo>
                <a:lnTo>
                  <a:pt x="776" y="5137"/>
                </a:lnTo>
                <a:lnTo>
                  <a:pt x="785" y="5136"/>
                </a:lnTo>
                <a:lnTo>
                  <a:pt x="809" y="5133"/>
                </a:lnTo>
                <a:cubicBezTo>
                  <a:pt x="811" y="5132"/>
                  <a:pt x="812" y="5132"/>
                  <a:pt x="813" y="5130"/>
                </a:cubicBezTo>
                <a:cubicBezTo>
                  <a:pt x="814" y="5129"/>
                  <a:pt x="814" y="5126"/>
                  <a:pt x="814" y="5125"/>
                </a:cubicBezTo>
                <a:lnTo>
                  <a:pt x="811" y="5108"/>
                </a:lnTo>
                <a:cubicBezTo>
                  <a:pt x="811" y="5108"/>
                  <a:pt x="811" y="5107"/>
                  <a:pt x="811" y="5106"/>
                </a:cubicBezTo>
                <a:lnTo>
                  <a:pt x="805" y="5097"/>
                </a:lnTo>
                <a:cubicBezTo>
                  <a:pt x="805" y="5096"/>
                  <a:pt x="805" y="5095"/>
                  <a:pt x="804" y="5095"/>
                </a:cubicBezTo>
                <a:lnTo>
                  <a:pt x="798" y="5091"/>
                </a:lnTo>
                <a:cubicBezTo>
                  <a:pt x="797" y="5090"/>
                  <a:pt x="797" y="5090"/>
                  <a:pt x="797" y="5090"/>
                </a:cubicBezTo>
                <a:lnTo>
                  <a:pt x="790" y="5087"/>
                </a:lnTo>
                <a:cubicBezTo>
                  <a:pt x="789" y="5087"/>
                  <a:pt x="788" y="5087"/>
                  <a:pt x="787" y="5087"/>
                </a:cubicBezTo>
                <a:lnTo>
                  <a:pt x="762" y="5096"/>
                </a:lnTo>
                <a:lnTo>
                  <a:pt x="759" y="5092"/>
                </a:lnTo>
                <a:lnTo>
                  <a:pt x="755" y="5083"/>
                </a:lnTo>
                <a:lnTo>
                  <a:pt x="754" y="5080"/>
                </a:lnTo>
                <a:lnTo>
                  <a:pt x="755" y="5078"/>
                </a:lnTo>
                <a:cubicBezTo>
                  <a:pt x="755" y="5077"/>
                  <a:pt x="756" y="5077"/>
                  <a:pt x="757" y="5077"/>
                </a:cubicBezTo>
                <a:lnTo>
                  <a:pt x="762" y="5071"/>
                </a:lnTo>
                <a:cubicBezTo>
                  <a:pt x="762" y="5071"/>
                  <a:pt x="763" y="5070"/>
                  <a:pt x="763" y="5070"/>
                </a:cubicBezTo>
                <a:lnTo>
                  <a:pt x="766" y="5063"/>
                </a:lnTo>
                <a:cubicBezTo>
                  <a:pt x="766" y="5061"/>
                  <a:pt x="767" y="5060"/>
                  <a:pt x="766" y="5058"/>
                </a:cubicBezTo>
                <a:cubicBezTo>
                  <a:pt x="766" y="5056"/>
                  <a:pt x="765" y="5055"/>
                  <a:pt x="764" y="5054"/>
                </a:cubicBezTo>
                <a:lnTo>
                  <a:pt x="760" y="5053"/>
                </a:lnTo>
                <a:lnTo>
                  <a:pt x="759" y="5041"/>
                </a:lnTo>
                <a:cubicBezTo>
                  <a:pt x="758" y="5040"/>
                  <a:pt x="758" y="5039"/>
                  <a:pt x="757" y="5039"/>
                </a:cubicBezTo>
                <a:lnTo>
                  <a:pt x="755" y="5036"/>
                </a:lnTo>
                <a:cubicBezTo>
                  <a:pt x="754" y="5034"/>
                  <a:pt x="753" y="5034"/>
                  <a:pt x="751" y="5034"/>
                </a:cubicBezTo>
                <a:lnTo>
                  <a:pt x="740" y="5035"/>
                </a:lnTo>
                <a:cubicBezTo>
                  <a:pt x="739" y="5035"/>
                  <a:pt x="739" y="5035"/>
                  <a:pt x="738" y="5036"/>
                </a:cubicBezTo>
                <a:lnTo>
                  <a:pt x="729" y="5041"/>
                </a:lnTo>
                <a:cubicBezTo>
                  <a:pt x="729" y="5042"/>
                  <a:pt x="728" y="5042"/>
                  <a:pt x="728" y="5043"/>
                </a:cubicBezTo>
                <a:lnTo>
                  <a:pt x="725" y="5047"/>
                </a:lnTo>
                <a:cubicBezTo>
                  <a:pt x="724" y="5048"/>
                  <a:pt x="724" y="5049"/>
                  <a:pt x="724" y="5050"/>
                </a:cubicBezTo>
                <a:lnTo>
                  <a:pt x="720" y="5051"/>
                </a:lnTo>
                <a:cubicBezTo>
                  <a:pt x="719" y="5051"/>
                  <a:pt x="719" y="5051"/>
                  <a:pt x="719" y="5052"/>
                </a:cubicBezTo>
                <a:lnTo>
                  <a:pt x="715" y="5055"/>
                </a:lnTo>
                <a:lnTo>
                  <a:pt x="713" y="5051"/>
                </a:lnTo>
                <a:lnTo>
                  <a:pt x="712" y="5037"/>
                </a:lnTo>
                <a:lnTo>
                  <a:pt x="712" y="5024"/>
                </a:lnTo>
                <a:cubicBezTo>
                  <a:pt x="712" y="5023"/>
                  <a:pt x="711" y="5022"/>
                  <a:pt x="711" y="5022"/>
                </a:cubicBezTo>
                <a:lnTo>
                  <a:pt x="708" y="5010"/>
                </a:lnTo>
                <a:lnTo>
                  <a:pt x="710" y="5008"/>
                </a:lnTo>
                <a:cubicBezTo>
                  <a:pt x="711" y="5007"/>
                  <a:pt x="712" y="5006"/>
                  <a:pt x="712" y="5004"/>
                </a:cubicBezTo>
                <a:lnTo>
                  <a:pt x="712" y="4994"/>
                </a:lnTo>
                <a:cubicBezTo>
                  <a:pt x="712" y="4994"/>
                  <a:pt x="711" y="4993"/>
                  <a:pt x="711" y="4992"/>
                </a:cubicBezTo>
                <a:lnTo>
                  <a:pt x="708" y="4982"/>
                </a:lnTo>
                <a:cubicBezTo>
                  <a:pt x="708" y="4981"/>
                  <a:pt x="707" y="4980"/>
                  <a:pt x="707" y="4979"/>
                </a:cubicBezTo>
                <a:lnTo>
                  <a:pt x="705" y="4978"/>
                </a:lnTo>
                <a:lnTo>
                  <a:pt x="706" y="4972"/>
                </a:lnTo>
                <a:cubicBezTo>
                  <a:pt x="707" y="4969"/>
                  <a:pt x="706" y="4967"/>
                  <a:pt x="704" y="4965"/>
                </a:cubicBezTo>
                <a:lnTo>
                  <a:pt x="688" y="4955"/>
                </a:lnTo>
                <a:cubicBezTo>
                  <a:pt x="687" y="4954"/>
                  <a:pt x="686" y="4953"/>
                  <a:pt x="684" y="4954"/>
                </a:cubicBezTo>
                <a:lnTo>
                  <a:pt x="682" y="4955"/>
                </a:lnTo>
                <a:cubicBezTo>
                  <a:pt x="681" y="4955"/>
                  <a:pt x="681" y="4955"/>
                  <a:pt x="680" y="4955"/>
                </a:cubicBezTo>
                <a:lnTo>
                  <a:pt x="677" y="4958"/>
                </a:lnTo>
                <a:lnTo>
                  <a:pt x="675" y="4953"/>
                </a:lnTo>
                <a:cubicBezTo>
                  <a:pt x="675" y="4952"/>
                  <a:pt x="674" y="4952"/>
                  <a:pt x="674" y="4951"/>
                </a:cubicBezTo>
                <a:lnTo>
                  <a:pt x="662" y="4939"/>
                </a:lnTo>
                <a:cubicBezTo>
                  <a:pt x="662" y="4939"/>
                  <a:pt x="661" y="4938"/>
                  <a:pt x="660" y="4938"/>
                </a:cubicBezTo>
                <a:lnTo>
                  <a:pt x="660" y="4938"/>
                </a:lnTo>
                <a:cubicBezTo>
                  <a:pt x="660" y="4937"/>
                  <a:pt x="660" y="4937"/>
                  <a:pt x="660" y="4936"/>
                </a:cubicBezTo>
                <a:lnTo>
                  <a:pt x="663" y="4930"/>
                </a:lnTo>
                <a:cubicBezTo>
                  <a:pt x="664" y="4928"/>
                  <a:pt x="664" y="4926"/>
                  <a:pt x="663" y="4924"/>
                </a:cubicBezTo>
                <a:lnTo>
                  <a:pt x="652" y="4901"/>
                </a:lnTo>
                <a:lnTo>
                  <a:pt x="647" y="4896"/>
                </a:lnTo>
                <a:cubicBezTo>
                  <a:pt x="646" y="4894"/>
                  <a:pt x="645" y="4894"/>
                  <a:pt x="644" y="4894"/>
                </a:cubicBezTo>
                <a:lnTo>
                  <a:pt x="641" y="4894"/>
                </a:lnTo>
                <a:cubicBezTo>
                  <a:pt x="640" y="4894"/>
                  <a:pt x="638" y="4895"/>
                  <a:pt x="637" y="4897"/>
                </a:cubicBezTo>
                <a:cubicBezTo>
                  <a:pt x="637" y="4897"/>
                  <a:pt x="636" y="4896"/>
                  <a:pt x="635" y="4896"/>
                </a:cubicBezTo>
                <a:lnTo>
                  <a:pt x="623" y="4898"/>
                </a:lnTo>
                <a:lnTo>
                  <a:pt x="624" y="4896"/>
                </a:lnTo>
                <a:cubicBezTo>
                  <a:pt x="624" y="4894"/>
                  <a:pt x="624" y="4892"/>
                  <a:pt x="623" y="4891"/>
                </a:cubicBezTo>
                <a:lnTo>
                  <a:pt x="621" y="4886"/>
                </a:lnTo>
                <a:cubicBezTo>
                  <a:pt x="620" y="4883"/>
                  <a:pt x="617" y="4882"/>
                  <a:pt x="615" y="4883"/>
                </a:cubicBezTo>
                <a:lnTo>
                  <a:pt x="611" y="4884"/>
                </a:lnTo>
                <a:cubicBezTo>
                  <a:pt x="609" y="4885"/>
                  <a:pt x="609" y="4886"/>
                  <a:pt x="608" y="4887"/>
                </a:cubicBezTo>
                <a:lnTo>
                  <a:pt x="606" y="4893"/>
                </a:lnTo>
                <a:lnTo>
                  <a:pt x="604" y="4890"/>
                </a:lnTo>
                <a:cubicBezTo>
                  <a:pt x="603" y="4888"/>
                  <a:pt x="601" y="4887"/>
                  <a:pt x="600" y="4887"/>
                </a:cubicBezTo>
                <a:lnTo>
                  <a:pt x="596" y="4888"/>
                </a:lnTo>
                <a:cubicBezTo>
                  <a:pt x="595" y="4888"/>
                  <a:pt x="595" y="4888"/>
                  <a:pt x="594" y="4888"/>
                </a:cubicBezTo>
                <a:lnTo>
                  <a:pt x="590" y="4891"/>
                </a:lnTo>
                <a:cubicBezTo>
                  <a:pt x="591" y="4890"/>
                  <a:pt x="590" y="4889"/>
                  <a:pt x="590" y="4888"/>
                </a:cubicBezTo>
                <a:lnTo>
                  <a:pt x="590" y="4882"/>
                </a:lnTo>
                <a:cubicBezTo>
                  <a:pt x="590" y="4881"/>
                  <a:pt x="590" y="4881"/>
                  <a:pt x="590" y="4880"/>
                </a:cubicBezTo>
                <a:lnTo>
                  <a:pt x="587" y="4872"/>
                </a:lnTo>
                <a:lnTo>
                  <a:pt x="587" y="4865"/>
                </a:lnTo>
                <a:lnTo>
                  <a:pt x="587" y="4862"/>
                </a:lnTo>
                <a:cubicBezTo>
                  <a:pt x="588" y="4863"/>
                  <a:pt x="590" y="4863"/>
                  <a:pt x="591" y="4862"/>
                </a:cubicBezTo>
                <a:cubicBezTo>
                  <a:pt x="592" y="4860"/>
                  <a:pt x="594" y="4859"/>
                  <a:pt x="594" y="4857"/>
                </a:cubicBezTo>
                <a:lnTo>
                  <a:pt x="594" y="4851"/>
                </a:lnTo>
                <a:cubicBezTo>
                  <a:pt x="594" y="4848"/>
                  <a:pt x="592" y="4845"/>
                  <a:pt x="590" y="4845"/>
                </a:cubicBezTo>
                <a:lnTo>
                  <a:pt x="581" y="4842"/>
                </a:lnTo>
                <a:lnTo>
                  <a:pt x="583" y="4839"/>
                </a:lnTo>
                <a:cubicBezTo>
                  <a:pt x="584" y="4837"/>
                  <a:pt x="584" y="4834"/>
                  <a:pt x="583" y="4832"/>
                </a:cubicBezTo>
                <a:lnTo>
                  <a:pt x="576" y="4817"/>
                </a:lnTo>
                <a:cubicBezTo>
                  <a:pt x="576" y="4816"/>
                  <a:pt x="575" y="4815"/>
                  <a:pt x="575" y="4815"/>
                </a:cubicBezTo>
                <a:lnTo>
                  <a:pt x="555" y="4801"/>
                </a:lnTo>
                <a:lnTo>
                  <a:pt x="552" y="4792"/>
                </a:lnTo>
                <a:lnTo>
                  <a:pt x="550" y="4774"/>
                </a:lnTo>
                <a:cubicBezTo>
                  <a:pt x="550" y="4774"/>
                  <a:pt x="549" y="4773"/>
                  <a:pt x="549" y="4773"/>
                </a:cubicBezTo>
                <a:lnTo>
                  <a:pt x="543" y="4757"/>
                </a:lnTo>
                <a:cubicBezTo>
                  <a:pt x="543" y="4757"/>
                  <a:pt x="543" y="4756"/>
                  <a:pt x="543" y="4756"/>
                </a:cubicBezTo>
                <a:lnTo>
                  <a:pt x="535" y="4745"/>
                </a:lnTo>
                <a:cubicBezTo>
                  <a:pt x="534" y="4744"/>
                  <a:pt x="533" y="4744"/>
                  <a:pt x="532" y="4743"/>
                </a:cubicBezTo>
                <a:lnTo>
                  <a:pt x="524" y="4742"/>
                </a:lnTo>
                <a:cubicBezTo>
                  <a:pt x="522" y="4741"/>
                  <a:pt x="520" y="4742"/>
                  <a:pt x="519" y="4743"/>
                </a:cubicBezTo>
                <a:cubicBezTo>
                  <a:pt x="518" y="4745"/>
                  <a:pt x="518" y="4748"/>
                  <a:pt x="518" y="4750"/>
                </a:cubicBezTo>
                <a:lnTo>
                  <a:pt x="520" y="4757"/>
                </a:lnTo>
                <a:cubicBezTo>
                  <a:pt x="520" y="4759"/>
                  <a:pt x="522" y="4760"/>
                  <a:pt x="522" y="4761"/>
                </a:cubicBezTo>
                <a:lnTo>
                  <a:pt x="528" y="4765"/>
                </a:lnTo>
                <a:lnTo>
                  <a:pt x="528" y="4769"/>
                </a:lnTo>
                <a:lnTo>
                  <a:pt x="528" y="4773"/>
                </a:lnTo>
                <a:lnTo>
                  <a:pt x="514" y="4764"/>
                </a:lnTo>
                <a:lnTo>
                  <a:pt x="507" y="4752"/>
                </a:lnTo>
                <a:lnTo>
                  <a:pt x="498" y="4743"/>
                </a:lnTo>
                <a:cubicBezTo>
                  <a:pt x="497" y="4742"/>
                  <a:pt x="496" y="4742"/>
                  <a:pt x="494" y="4743"/>
                </a:cubicBezTo>
                <a:lnTo>
                  <a:pt x="484" y="4748"/>
                </a:lnTo>
                <a:cubicBezTo>
                  <a:pt x="482" y="4749"/>
                  <a:pt x="480" y="4752"/>
                  <a:pt x="481" y="4755"/>
                </a:cubicBezTo>
                <a:lnTo>
                  <a:pt x="481" y="4761"/>
                </a:lnTo>
                <a:lnTo>
                  <a:pt x="477" y="4765"/>
                </a:lnTo>
                <a:lnTo>
                  <a:pt x="469" y="4778"/>
                </a:lnTo>
                <a:lnTo>
                  <a:pt x="466" y="4779"/>
                </a:lnTo>
                <a:lnTo>
                  <a:pt x="463" y="4777"/>
                </a:lnTo>
                <a:lnTo>
                  <a:pt x="455" y="4763"/>
                </a:lnTo>
                <a:cubicBezTo>
                  <a:pt x="455" y="4762"/>
                  <a:pt x="454" y="4762"/>
                  <a:pt x="453" y="4761"/>
                </a:cubicBezTo>
                <a:lnTo>
                  <a:pt x="443" y="4756"/>
                </a:lnTo>
                <a:lnTo>
                  <a:pt x="434" y="4746"/>
                </a:lnTo>
                <a:cubicBezTo>
                  <a:pt x="434" y="4745"/>
                  <a:pt x="434" y="4745"/>
                  <a:pt x="433" y="4744"/>
                </a:cubicBezTo>
                <a:lnTo>
                  <a:pt x="429" y="4742"/>
                </a:lnTo>
                <a:cubicBezTo>
                  <a:pt x="428" y="4741"/>
                  <a:pt x="427" y="4742"/>
                  <a:pt x="427" y="4742"/>
                </a:cubicBezTo>
                <a:lnTo>
                  <a:pt x="401" y="4742"/>
                </a:lnTo>
                <a:cubicBezTo>
                  <a:pt x="399" y="4742"/>
                  <a:pt x="398" y="4743"/>
                  <a:pt x="397" y="4746"/>
                </a:cubicBezTo>
                <a:cubicBezTo>
                  <a:pt x="396" y="4748"/>
                  <a:pt x="397" y="4751"/>
                  <a:pt x="398" y="4753"/>
                </a:cubicBezTo>
                <a:lnTo>
                  <a:pt x="403" y="4758"/>
                </a:lnTo>
                <a:lnTo>
                  <a:pt x="380" y="4763"/>
                </a:lnTo>
                <a:cubicBezTo>
                  <a:pt x="379" y="4763"/>
                  <a:pt x="377" y="4765"/>
                  <a:pt x="377" y="4767"/>
                </a:cubicBezTo>
                <a:cubicBezTo>
                  <a:pt x="376" y="4768"/>
                  <a:pt x="376" y="4769"/>
                  <a:pt x="376" y="4769"/>
                </a:cubicBezTo>
                <a:lnTo>
                  <a:pt x="374" y="4767"/>
                </a:lnTo>
                <a:cubicBezTo>
                  <a:pt x="374" y="4766"/>
                  <a:pt x="373" y="4766"/>
                  <a:pt x="373" y="4766"/>
                </a:cubicBezTo>
                <a:lnTo>
                  <a:pt x="365" y="4761"/>
                </a:lnTo>
                <a:cubicBezTo>
                  <a:pt x="363" y="4760"/>
                  <a:pt x="362" y="4760"/>
                  <a:pt x="360" y="4762"/>
                </a:cubicBezTo>
                <a:lnTo>
                  <a:pt x="352" y="4770"/>
                </a:lnTo>
                <a:cubicBezTo>
                  <a:pt x="351" y="4772"/>
                  <a:pt x="350" y="4776"/>
                  <a:pt x="351" y="4778"/>
                </a:cubicBezTo>
                <a:lnTo>
                  <a:pt x="357" y="4791"/>
                </a:lnTo>
                <a:lnTo>
                  <a:pt x="365" y="4804"/>
                </a:lnTo>
                <a:lnTo>
                  <a:pt x="373" y="4811"/>
                </a:lnTo>
                <a:cubicBezTo>
                  <a:pt x="373" y="4812"/>
                  <a:pt x="374" y="4813"/>
                  <a:pt x="375" y="4813"/>
                </a:cubicBezTo>
                <a:lnTo>
                  <a:pt x="377" y="4813"/>
                </a:lnTo>
                <a:lnTo>
                  <a:pt x="373" y="4827"/>
                </a:lnTo>
                <a:lnTo>
                  <a:pt x="368" y="4828"/>
                </a:lnTo>
                <a:lnTo>
                  <a:pt x="357" y="4823"/>
                </a:lnTo>
                <a:cubicBezTo>
                  <a:pt x="356" y="4822"/>
                  <a:pt x="355" y="4822"/>
                  <a:pt x="354" y="4822"/>
                </a:cubicBezTo>
                <a:lnTo>
                  <a:pt x="345" y="4823"/>
                </a:lnTo>
                <a:cubicBezTo>
                  <a:pt x="343" y="4823"/>
                  <a:pt x="342" y="4824"/>
                  <a:pt x="341" y="4826"/>
                </a:cubicBezTo>
                <a:lnTo>
                  <a:pt x="337" y="4833"/>
                </a:lnTo>
                <a:cubicBezTo>
                  <a:pt x="336" y="4835"/>
                  <a:pt x="337" y="4837"/>
                  <a:pt x="337" y="4839"/>
                </a:cubicBezTo>
                <a:lnTo>
                  <a:pt x="338" y="4845"/>
                </a:lnTo>
                <a:cubicBezTo>
                  <a:pt x="339" y="4845"/>
                  <a:pt x="339" y="4846"/>
                  <a:pt x="340" y="4846"/>
                </a:cubicBezTo>
                <a:lnTo>
                  <a:pt x="344" y="4851"/>
                </a:lnTo>
                <a:lnTo>
                  <a:pt x="351" y="4862"/>
                </a:lnTo>
                <a:cubicBezTo>
                  <a:pt x="351" y="4863"/>
                  <a:pt x="351" y="4864"/>
                  <a:pt x="352" y="4864"/>
                </a:cubicBezTo>
                <a:lnTo>
                  <a:pt x="362" y="4872"/>
                </a:lnTo>
                <a:cubicBezTo>
                  <a:pt x="362" y="4872"/>
                  <a:pt x="363" y="4872"/>
                  <a:pt x="363" y="4872"/>
                </a:cubicBezTo>
                <a:lnTo>
                  <a:pt x="403" y="4886"/>
                </a:lnTo>
                <a:cubicBezTo>
                  <a:pt x="405" y="4886"/>
                  <a:pt x="407" y="4885"/>
                  <a:pt x="408" y="4883"/>
                </a:cubicBezTo>
                <a:lnTo>
                  <a:pt x="413" y="4875"/>
                </a:lnTo>
                <a:lnTo>
                  <a:pt x="415" y="4874"/>
                </a:lnTo>
                <a:cubicBezTo>
                  <a:pt x="416" y="4873"/>
                  <a:pt x="416" y="4873"/>
                  <a:pt x="417" y="4872"/>
                </a:cubicBezTo>
                <a:lnTo>
                  <a:pt x="426" y="4849"/>
                </a:lnTo>
                <a:lnTo>
                  <a:pt x="429" y="4845"/>
                </a:lnTo>
                <a:lnTo>
                  <a:pt x="427" y="4851"/>
                </a:lnTo>
                <a:lnTo>
                  <a:pt x="425" y="4862"/>
                </a:lnTo>
                <a:cubicBezTo>
                  <a:pt x="425" y="4864"/>
                  <a:pt x="426" y="4865"/>
                  <a:pt x="427" y="4866"/>
                </a:cubicBezTo>
                <a:lnTo>
                  <a:pt x="429" y="4871"/>
                </a:lnTo>
                <a:cubicBezTo>
                  <a:pt x="430" y="4873"/>
                  <a:pt x="432" y="4874"/>
                  <a:pt x="434" y="4874"/>
                </a:cubicBezTo>
                <a:lnTo>
                  <a:pt x="444" y="4871"/>
                </a:lnTo>
                <a:cubicBezTo>
                  <a:pt x="445" y="4871"/>
                  <a:pt x="446" y="4871"/>
                  <a:pt x="446" y="4870"/>
                </a:cubicBezTo>
                <a:lnTo>
                  <a:pt x="451" y="4867"/>
                </a:lnTo>
                <a:cubicBezTo>
                  <a:pt x="451" y="4867"/>
                  <a:pt x="452" y="4867"/>
                  <a:pt x="452" y="4866"/>
                </a:cubicBezTo>
                <a:lnTo>
                  <a:pt x="465" y="4848"/>
                </a:lnTo>
                <a:lnTo>
                  <a:pt x="464" y="4859"/>
                </a:lnTo>
                <a:lnTo>
                  <a:pt x="460" y="4866"/>
                </a:lnTo>
                <a:cubicBezTo>
                  <a:pt x="459" y="4866"/>
                  <a:pt x="459" y="4867"/>
                  <a:pt x="459" y="4867"/>
                </a:cubicBezTo>
                <a:lnTo>
                  <a:pt x="457" y="4873"/>
                </a:lnTo>
                <a:cubicBezTo>
                  <a:pt x="456" y="4874"/>
                  <a:pt x="456" y="4875"/>
                  <a:pt x="456" y="4876"/>
                </a:cubicBezTo>
                <a:lnTo>
                  <a:pt x="457" y="4884"/>
                </a:lnTo>
                <a:cubicBezTo>
                  <a:pt x="457" y="4886"/>
                  <a:pt x="458" y="4888"/>
                  <a:pt x="459" y="4889"/>
                </a:cubicBezTo>
                <a:lnTo>
                  <a:pt x="461" y="4892"/>
                </a:lnTo>
                <a:cubicBezTo>
                  <a:pt x="461" y="4892"/>
                  <a:pt x="462" y="4892"/>
                  <a:pt x="463" y="4892"/>
                </a:cubicBezTo>
                <a:lnTo>
                  <a:pt x="474" y="4896"/>
                </a:lnTo>
                <a:cubicBezTo>
                  <a:pt x="475" y="4896"/>
                  <a:pt x="475" y="4896"/>
                  <a:pt x="476" y="4896"/>
                </a:cubicBezTo>
                <a:lnTo>
                  <a:pt x="491" y="4894"/>
                </a:lnTo>
                <a:cubicBezTo>
                  <a:pt x="491" y="4894"/>
                  <a:pt x="492" y="4894"/>
                  <a:pt x="493" y="4893"/>
                </a:cubicBezTo>
                <a:cubicBezTo>
                  <a:pt x="493" y="4895"/>
                  <a:pt x="493" y="4897"/>
                  <a:pt x="494" y="4898"/>
                </a:cubicBezTo>
                <a:lnTo>
                  <a:pt x="499" y="4904"/>
                </a:lnTo>
                <a:cubicBezTo>
                  <a:pt x="499" y="4905"/>
                  <a:pt x="500" y="4906"/>
                  <a:pt x="500" y="4906"/>
                </a:cubicBezTo>
                <a:lnTo>
                  <a:pt x="511" y="4913"/>
                </a:lnTo>
                <a:cubicBezTo>
                  <a:pt x="512" y="4913"/>
                  <a:pt x="513" y="4914"/>
                  <a:pt x="514" y="4913"/>
                </a:cubicBezTo>
                <a:lnTo>
                  <a:pt x="511" y="4915"/>
                </a:lnTo>
                <a:lnTo>
                  <a:pt x="499" y="4915"/>
                </a:lnTo>
                <a:cubicBezTo>
                  <a:pt x="498" y="4915"/>
                  <a:pt x="496" y="4916"/>
                  <a:pt x="495" y="4917"/>
                </a:cubicBezTo>
                <a:cubicBezTo>
                  <a:pt x="494" y="4919"/>
                  <a:pt x="494" y="4921"/>
                  <a:pt x="495" y="4923"/>
                </a:cubicBezTo>
                <a:lnTo>
                  <a:pt x="496" y="4930"/>
                </a:lnTo>
                <a:lnTo>
                  <a:pt x="495" y="4929"/>
                </a:lnTo>
                <a:lnTo>
                  <a:pt x="493" y="4923"/>
                </a:lnTo>
                <a:lnTo>
                  <a:pt x="492" y="4920"/>
                </a:lnTo>
                <a:cubicBezTo>
                  <a:pt x="491" y="4918"/>
                  <a:pt x="491" y="4917"/>
                  <a:pt x="490" y="4917"/>
                </a:cubicBezTo>
                <a:lnTo>
                  <a:pt x="486" y="4915"/>
                </a:lnTo>
                <a:cubicBezTo>
                  <a:pt x="486" y="4915"/>
                  <a:pt x="485" y="4915"/>
                  <a:pt x="484" y="4915"/>
                </a:cubicBezTo>
                <a:lnTo>
                  <a:pt x="479" y="4915"/>
                </a:lnTo>
                <a:lnTo>
                  <a:pt x="453" y="4904"/>
                </a:lnTo>
                <a:cubicBezTo>
                  <a:pt x="452" y="4904"/>
                  <a:pt x="452" y="4904"/>
                  <a:pt x="451" y="4904"/>
                </a:cubicBezTo>
                <a:lnTo>
                  <a:pt x="444" y="4904"/>
                </a:lnTo>
                <a:cubicBezTo>
                  <a:pt x="443" y="4904"/>
                  <a:pt x="442" y="4903"/>
                  <a:pt x="442" y="4904"/>
                </a:cubicBezTo>
                <a:lnTo>
                  <a:pt x="405" y="4917"/>
                </a:lnTo>
                <a:cubicBezTo>
                  <a:pt x="405" y="4917"/>
                  <a:pt x="404" y="4917"/>
                  <a:pt x="404" y="4917"/>
                </a:cubicBezTo>
                <a:lnTo>
                  <a:pt x="392" y="4927"/>
                </a:lnTo>
                <a:cubicBezTo>
                  <a:pt x="390" y="4929"/>
                  <a:pt x="389" y="4932"/>
                  <a:pt x="390" y="4935"/>
                </a:cubicBezTo>
                <a:lnTo>
                  <a:pt x="401" y="4970"/>
                </a:lnTo>
                <a:cubicBezTo>
                  <a:pt x="401" y="4971"/>
                  <a:pt x="401" y="4971"/>
                  <a:pt x="401" y="4972"/>
                </a:cubicBezTo>
                <a:lnTo>
                  <a:pt x="419" y="4996"/>
                </a:lnTo>
                <a:cubicBezTo>
                  <a:pt x="420" y="4997"/>
                  <a:pt x="420" y="4997"/>
                  <a:pt x="420" y="4997"/>
                </a:cubicBezTo>
                <a:lnTo>
                  <a:pt x="479" y="5030"/>
                </a:lnTo>
                <a:lnTo>
                  <a:pt x="492" y="5048"/>
                </a:lnTo>
                <a:cubicBezTo>
                  <a:pt x="492" y="5048"/>
                  <a:pt x="493" y="5049"/>
                  <a:pt x="494" y="5049"/>
                </a:cubicBezTo>
                <a:lnTo>
                  <a:pt x="515" y="5062"/>
                </a:lnTo>
                <a:cubicBezTo>
                  <a:pt x="516" y="5063"/>
                  <a:pt x="517" y="5063"/>
                  <a:pt x="518" y="5063"/>
                </a:cubicBezTo>
                <a:cubicBezTo>
                  <a:pt x="518" y="5063"/>
                  <a:pt x="518" y="5064"/>
                  <a:pt x="518" y="5064"/>
                </a:cubicBezTo>
                <a:lnTo>
                  <a:pt x="516" y="5082"/>
                </a:lnTo>
                <a:lnTo>
                  <a:pt x="513" y="5091"/>
                </a:lnTo>
                <a:cubicBezTo>
                  <a:pt x="512" y="5094"/>
                  <a:pt x="513" y="5098"/>
                  <a:pt x="516" y="5099"/>
                </a:cubicBezTo>
                <a:lnTo>
                  <a:pt x="520" y="5102"/>
                </a:lnTo>
                <a:lnTo>
                  <a:pt x="524" y="5108"/>
                </a:lnTo>
                <a:lnTo>
                  <a:pt x="529" y="5117"/>
                </a:lnTo>
                <a:lnTo>
                  <a:pt x="532" y="5127"/>
                </a:lnTo>
                <a:lnTo>
                  <a:pt x="534" y="5141"/>
                </a:lnTo>
                <a:lnTo>
                  <a:pt x="536" y="5158"/>
                </a:lnTo>
                <a:lnTo>
                  <a:pt x="539" y="5174"/>
                </a:lnTo>
                <a:cubicBezTo>
                  <a:pt x="539" y="5175"/>
                  <a:pt x="539" y="5175"/>
                  <a:pt x="540" y="5176"/>
                </a:cubicBezTo>
                <a:lnTo>
                  <a:pt x="543" y="5182"/>
                </a:lnTo>
                <a:lnTo>
                  <a:pt x="538" y="5188"/>
                </a:lnTo>
                <a:lnTo>
                  <a:pt x="538" y="5180"/>
                </a:lnTo>
                <a:lnTo>
                  <a:pt x="538" y="5175"/>
                </a:lnTo>
                <a:cubicBezTo>
                  <a:pt x="538" y="5173"/>
                  <a:pt x="538" y="5170"/>
                  <a:pt x="536" y="5169"/>
                </a:cubicBezTo>
                <a:lnTo>
                  <a:pt x="535" y="5167"/>
                </a:lnTo>
                <a:cubicBezTo>
                  <a:pt x="534" y="5166"/>
                  <a:pt x="533" y="5167"/>
                  <a:pt x="531" y="5167"/>
                </a:cubicBezTo>
                <a:lnTo>
                  <a:pt x="529" y="5160"/>
                </a:lnTo>
                <a:cubicBezTo>
                  <a:pt x="529" y="5158"/>
                  <a:pt x="526" y="5156"/>
                  <a:pt x="524" y="5156"/>
                </a:cubicBezTo>
                <a:lnTo>
                  <a:pt x="523" y="5156"/>
                </a:lnTo>
                <a:cubicBezTo>
                  <a:pt x="523" y="5156"/>
                  <a:pt x="523" y="5156"/>
                  <a:pt x="522" y="5156"/>
                </a:cubicBezTo>
                <a:lnTo>
                  <a:pt x="517" y="5140"/>
                </a:lnTo>
                <a:lnTo>
                  <a:pt x="514" y="5133"/>
                </a:lnTo>
                <a:cubicBezTo>
                  <a:pt x="513" y="5130"/>
                  <a:pt x="511" y="5129"/>
                  <a:pt x="509" y="5129"/>
                </a:cubicBezTo>
                <a:lnTo>
                  <a:pt x="503" y="5130"/>
                </a:lnTo>
                <a:cubicBezTo>
                  <a:pt x="502" y="5131"/>
                  <a:pt x="500" y="5132"/>
                  <a:pt x="500" y="5134"/>
                </a:cubicBezTo>
                <a:lnTo>
                  <a:pt x="500" y="5133"/>
                </a:lnTo>
                <a:cubicBezTo>
                  <a:pt x="500" y="5132"/>
                  <a:pt x="499" y="5131"/>
                  <a:pt x="498" y="5130"/>
                </a:cubicBezTo>
                <a:lnTo>
                  <a:pt x="488" y="5107"/>
                </a:lnTo>
                <a:cubicBezTo>
                  <a:pt x="488" y="5106"/>
                  <a:pt x="488" y="5106"/>
                  <a:pt x="488" y="5105"/>
                </a:cubicBezTo>
                <a:lnTo>
                  <a:pt x="479" y="5093"/>
                </a:lnTo>
                <a:lnTo>
                  <a:pt x="477" y="5090"/>
                </a:lnTo>
                <a:lnTo>
                  <a:pt x="476" y="5086"/>
                </a:lnTo>
                <a:lnTo>
                  <a:pt x="475" y="5075"/>
                </a:lnTo>
                <a:cubicBezTo>
                  <a:pt x="475" y="5074"/>
                  <a:pt x="474" y="5072"/>
                  <a:pt x="474" y="5071"/>
                </a:cubicBezTo>
                <a:lnTo>
                  <a:pt x="472" y="5069"/>
                </a:lnTo>
                <a:cubicBezTo>
                  <a:pt x="472" y="5067"/>
                  <a:pt x="470" y="5066"/>
                  <a:pt x="469" y="5066"/>
                </a:cubicBezTo>
                <a:lnTo>
                  <a:pt x="452" y="5065"/>
                </a:lnTo>
                <a:cubicBezTo>
                  <a:pt x="451" y="5065"/>
                  <a:pt x="449" y="5065"/>
                  <a:pt x="448" y="5065"/>
                </a:cubicBezTo>
                <a:lnTo>
                  <a:pt x="447" y="5067"/>
                </a:lnTo>
                <a:cubicBezTo>
                  <a:pt x="446" y="5068"/>
                  <a:pt x="446" y="5068"/>
                  <a:pt x="446" y="5070"/>
                </a:cubicBezTo>
                <a:lnTo>
                  <a:pt x="443" y="5076"/>
                </a:lnTo>
                <a:lnTo>
                  <a:pt x="441" y="5091"/>
                </a:lnTo>
                <a:lnTo>
                  <a:pt x="438" y="5109"/>
                </a:lnTo>
                <a:lnTo>
                  <a:pt x="438" y="5111"/>
                </a:lnTo>
                <a:cubicBezTo>
                  <a:pt x="438" y="5109"/>
                  <a:pt x="436" y="5107"/>
                  <a:pt x="435" y="5107"/>
                </a:cubicBezTo>
                <a:cubicBezTo>
                  <a:pt x="434" y="5106"/>
                  <a:pt x="433" y="5107"/>
                  <a:pt x="432" y="5107"/>
                </a:cubicBezTo>
                <a:lnTo>
                  <a:pt x="434" y="5101"/>
                </a:lnTo>
                <a:cubicBezTo>
                  <a:pt x="434" y="5099"/>
                  <a:pt x="434" y="5096"/>
                  <a:pt x="432" y="5095"/>
                </a:cubicBezTo>
                <a:lnTo>
                  <a:pt x="429" y="5090"/>
                </a:lnTo>
                <a:cubicBezTo>
                  <a:pt x="427" y="5087"/>
                  <a:pt x="424" y="5087"/>
                  <a:pt x="422" y="5089"/>
                </a:cubicBezTo>
                <a:lnTo>
                  <a:pt x="418" y="5093"/>
                </a:lnTo>
                <a:lnTo>
                  <a:pt x="417" y="5084"/>
                </a:lnTo>
                <a:lnTo>
                  <a:pt x="415" y="5078"/>
                </a:lnTo>
                <a:cubicBezTo>
                  <a:pt x="414" y="5077"/>
                  <a:pt x="414" y="5076"/>
                  <a:pt x="413" y="5075"/>
                </a:cubicBezTo>
                <a:lnTo>
                  <a:pt x="410" y="5073"/>
                </a:lnTo>
                <a:cubicBezTo>
                  <a:pt x="408" y="5071"/>
                  <a:pt x="406" y="5071"/>
                  <a:pt x="404" y="5073"/>
                </a:cubicBezTo>
                <a:lnTo>
                  <a:pt x="401" y="5074"/>
                </a:lnTo>
                <a:cubicBezTo>
                  <a:pt x="400" y="5075"/>
                  <a:pt x="400" y="5077"/>
                  <a:pt x="399" y="5078"/>
                </a:cubicBezTo>
                <a:lnTo>
                  <a:pt x="398" y="5070"/>
                </a:lnTo>
                <a:lnTo>
                  <a:pt x="398" y="5057"/>
                </a:lnTo>
                <a:lnTo>
                  <a:pt x="397" y="5053"/>
                </a:lnTo>
                <a:cubicBezTo>
                  <a:pt x="397" y="5052"/>
                  <a:pt x="397" y="5052"/>
                  <a:pt x="397" y="5051"/>
                </a:cubicBezTo>
                <a:lnTo>
                  <a:pt x="392" y="5043"/>
                </a:lnTo>
                <a:lnTo>
                  <a:pt x="389" y="5033"/>
                </a:lnTo>
                <a:lnTo>
                  <a:pt x="387" y="5028"/>
                </a:lnTo>
                <a:cubicBezTo>
                  <a:pt x="386" y="5027"/>
                  <a:pt x="385" y="5026"/>
                  <a:pt x="385" y="5026"/>
                </a:cubicBezTo>
                <a:lnTo>
                  <a:pt x="382" y="5023"/>
                </a:lnTo>
                <a:cubicBezTo>
                  <a:pt x="381" y="5022"/>
                  <a:pt x="379" y="5023"/>
                  <a:pt x="377" y="5023"/>
                </a:cubicBezTo>
                <a:lnTo>
                  <a:pt x="373" y="5027"/>
                </a:lnTo>
                <a:cubicBezTo>
                  <a:pt x="372" y="5027"/>
                  <a:pt x="371" y="5028"/>
                  <a:pt x="370" y="5029"/>
                </a:cubicBezTo>
                <a:lnTo>
                  <a:pt x="366" y="5038"/>
                </a:lnTo>
                <a:lnTo>
                  <a:pt x="366" y="5029"/>
                </a:lnTo>
                <a:cubicBezTo>
                  <a:pt x="366" y="5028"/>
                  <a:pt x="367" y="5027"/>
                  <a:pt x="366" y="5026"/>
                </a:cubicBezTo>
                <a:lnTo>
                  <a:pt x="361" y="5010"/>
                </a:lnTo>
                <a:lnTo>
                  <a:pt x="355" y="4998"/>
                </a:lnTo>
                <a:cubicBezTo>
                  <a:pt x="355" y="4998"/>
                  <a:pt x="355" y="4998"/>
                  <a:pt x="354" y="4997"/>
                </a:cubicBezTo>
                <a:lnTo>
                  <a:pt x="349" y="4992"/>
                </a:lnTo>
                <a:cubicBezTo>
                  <a:pt x="349" y="4991"/>
                  <a:pt x="348" y="4991"/>
                  <a:pt x="347" y="4991"/>
                </a:cubicBezTo>
                <a:lnTo>
                  <a:pt x="341" y="4989"/>
                </a:lnTo>
                <a:lnTo>
                  <a:pt x="316" y="4966"/>
                </a:lnTo>
                <a:cubicBezTo>
                  <a:pt x="316" y="4965"/>
                  <a:pt x="315" y="4965"/>
                  <a:pt x="314" y="4964"/>
                </a:cubicBezTo>
                <a:lnTo>
                  <a:pt x="275" y="4950"/>
                </a:lnTo>
                <a:cubicBezTo>
                  <a:pt x="274" y="4949"/>
                  <a:pt x="273" y="4950"/>
                  <a:pt x="272" y="4951"/>
                </a:cubicBezTo>
                <a:lnTo>
                  <a:pt x="266" y="4954"/>
                </a:lnTo>
                <a:cubicBezTo>
                  <a:pt x="265" y="4955"/>
                  <a:pt x="263" y="4957"/>
                  <a:pt x="263" y="4959"/>
                </a:cubicBezTo>
                <a:lnTo>
                  <a:pt x="263" y="4968"/>
                </a:lnTo>
                <a:lnTo>
                  <a:pt x="262" y="4968"/>
                </a:lnTo>
                <a:lnTo>
                  <a:pt x="253" y="4969"/>
                </a:lnTo>
                <a:cubicBezTo>
                  <a:pt x="253" y="4969"/>
                  <a:pt x="252" y="4970"/>
                  <a:pt x="252" y="4970"/>
                </a:cubicBezTo>
                <a:lnTo>
                  <a:pt x="247" y="4972"/>
                </a:lnTo>
                <a:cubicBezTo>
                  <a:pt x="246" y="4973"/>
                  <a:pt x="246" y="4973"/>
                  <a:pt x="246" y="4974"/>
                </a:cubicBezTo>
                <a:lnTo>
                  <a:pt x="241" y="4981"/>
                </a:lnTo>
                <a:lnTo>
                  <a:pt x="234" y="4994"/>
                </a:lnTo>
                <a:cubicBezTo>
                  <a:pt x="234" y="4995"/>
                  <a:pt x="234" y="4996"/>
                  <a:pt x="234" y="4997"/>
                </a:cubicBezTo>
                <a:lnTo>
                  <a:pt x="234" y="5003"/>
                </a:lnTo>
                <a:cubicBezTo>
                  <a:pt x="234" y="5005"/>
                  <a:pt x="235" y="5007"/>
                  <a:pt x="236" y="5008"/>
                </a:cubicBezTo>
                <a:lnTo>
                  <a:pt x="236" y="5009"/>
                </a:lnTo>
                <a:lnTo>
                  <a:pt x="229" y="5010"/>
                </a:lnTo>
                <a:cubicBezTo>
                  <a:pt x="228" y="5010"/>
                  <a:pt x="228" y="5010"/>
                  <a:pt x="227" y="5011"/>
                </a:cubicBezTo>
                <a:lnTo>
                  <a:pt x="219" y="5019"/>
                </a:lnTo>
                <a:cubicBezTo>
                  <a:pt x="217" y="5022"/>
                  <a:pt x="216" y="5025"/>
                  <a:pt x="218" y="5028"/>
                </a:cubicBezTo>
                <a:lnTo>
                  <a:pt x="227" y="5044"/>
                </a:lnTo>
                <a:lnTo>
                  <a:pt x="241" y="5061"/>
                </a:lnTo>
                <a:lnTo>
                  <a:pt x="248" y="5074"/>
                </a:lnTo>
                <a:cubicBezTo>
                  <a:pt x="249" y="5074"/>
                  <a:pt x="249" y="5075"/>
                  <a:pt x="250" y="5075"/>
                </a:cubicBezTo>
                <a:lnTo>
                  <a:pt x="252" y="5078"/>
                </a:lnTo>
                <a:cubicBezTo>
                  <a:pt x="253" y="5078"/>
                  <a:pt x="253" y="5079"/>
                  <a:pt x="254" y="5079"/>
                </a:cubicBezTo>
                <a:lnTo>
                  <a:pt x="259" y="5080"/>
                </a:lnTo>
                <a:lnTo>
                  <a:pt x="272" y="5088"/>
                </a:lnTo>
                <a:lnTo>
                  <a:pt x="276" y="5089"/>
                </a:lnTo>
                <a:lnTo>
                  <a:pt x="277" y="5090"/>
                </a:lnTo>
                <a:lnTo>
                  <a:pt x="272" y="5093"/>
                </a:lnTo>
                <a:lnTo>
                  <a:pt x="262" y="5090"/>
                </a:lnTo>
                <a:lnTo>
                  <a:pt x="217" y="5055"/>
                </a:lnTo>
                <a:cubicBezTo>
                  <a:pt x="217" y="5055"/>
                  <a:pt x="216" y="5054"/>
                  <a:pt x="215" y="5054"/>
                </a:cubicBezTo>
                <a:lnTo>
                  <a:pt x="203" y="5050"/>
                </a:lnTo>
                <a:cubicBezTo>
                  <a:pt x="202" y="5050"/>
                  <a:pt x="200" y="5050"/>
                  <a:pt x="200" y="5051"/>
                </a:cubicBezTo>
                <a:lnTo>
                  <a:pt x="189" y="5056"/>
                </a:lnTo>
                <a:cubicBezTo>
                  <a:pt x="188" y="5056"/>
                  <a:pt x="187" y="5057"/>
                  <a:pt x="187" y="5058"/>
                </a:cubicBezTo>
                <a:lnTo>
                  <a:pt x="183" y="5068"/>
                </a:lnTo>
                <a:cubicBezTo>
                  <a:pt x="183" y="5069"/>
                  <a:pt x="182" y="5069"/>
                  <a:pt x="182" y="5070"/>
                </a:cubicBezTo>
                <a:lnTo>
                  <a:pt x="181" y="5083"/>
                </a:lnTo>
                <a:lnTo>
                  <a:pt x="181" y="5108"/>
                </a:lnTo>
                <a:cubicBezTo>
                  <a:pt x="181" y="5108"/>
                  <a:pt x="181" y="5109"/>
                  <a:pt x="182" y="5110"/>
                </a:cubicBezTo>
                <a:lnTo>
                  <a:pt x="184" y="5118"/>
                </a:lnTo>
                <a:lnTo>
                  <a:pt x="195" y="5137"/>
                </a:lnTo>
                <a:lnTo>
                  <a:pt x="207" y="5151"/>
                </a:lnTo>
                <a:cubicBezTo>
                  <a:pt x="207" y="5152"/>
                  <a:pt x="207" y="5152"/>
                  <a:pt x="208" y="5152"/>
                </a:cubicBezTo>
                <a:lnTo>
                  <a:pt x="212" y="5154"/>
                </a:lnTo>
                <a:lnTo>
                  <a:pt x="214" y="5159"/>
                </a:lnTo>
                <a:cubicBezTo>
                  <a:pt x="215" y="5160"/>
                  <a:pt x="215" y="5161"/>
                  <a:pt x="216" y="5162"/>
                </a:cubicBezTo>
                <a:lnTo>
                  <a:pt x="222" y="5167"/>
                </a:lnTo>
                <a:lnTo>
                  <a:pt x="235" y="5189"/>
                </a:lnTo>
                <a:cubicBezTo>
                  <a:pt x="235" y="5190"/>
                  <a:pt x="236" y="5190"/>
                  <a:pt x="236" y="5190"/>
                </a:cubicBezTo>
                <a:lnTo>
                  <a:pt x="242" y="5196"/>
                </a:lnTo>
                <a:cubicBezTo>
                  <a:pt x="243" y="5196"/>
                  <a:pt x="243" y="5197"/>
                  <a:pt x="244" y="5197"/>
                </a:cubicBezTo>
                <a:lnTo>
                  <a:pt x="257" y="5201"/>
                </a:lnTo>
                <a:lnTo>
                  <a:pt x="243" y="5206"/>
                </a:lnTo>
                <a:lnTo>
                  <a:pt x="241" y="5205"/>
                </a:lnTo>
                <a:lnTo>
                  <a:pt x="238" y="5203"/>
                </a:lnTo>
                <a:lnTo>
                  <a:pt x="231" y="5190"/>
                </a:lnTo>
                <a:cubicBezTo>
                  <a:pt x="230" y="5190"/>
                  <a:pt x="230" y="5190"/>
                  <a:pt x="229" y="5189"/>
                </a:cubicBezTo>
                <a:lnTo>
                  <a:pt x="225" y="5185"/>
                </a:lnTo>
                <a:cubicBezTo>
                  <a:pt x="224" y="5185"/>
                  <a:pt x="224" y="5185"/>
                  <a:pt x="223" y="5184"/>
                </a:cubicBezTo>
                <a:lnTo>
                  <a:pt x="205" y="5179"/>
                </a:lnTo>
                <a:lnTo>
                  <a:pt x="192" y="5169"/>
                </a:lnTo>
                <a:cubicBezTo>
                  <a:pt x="191" y="5168"/>
                  <a:pt x="190" y="5167"/>
                  <a:pt x="189" y="5167"/>
                </a:cubicBezTo>
                <a:lnTo>
                  <a:pt x="184" y="5168"/>
                </a:lnTo>
                <a:cubicBezTo>
                  <a:pt x="182" y="5168"/>
                  <a:pt x="181" y="5169"/>
                  <a:pt x="180" y="5171"/>
                </a:cubicBezTo>
                <a:lnTo>
                  <a:pt x="170" y="5186"/>
                </a:lnTo>
                <a:cubicBezTo>
                  <a:pt x="169" y="5187"/>
                  <a:pt x="168" y="5189"/>
                  <a:pt x="168" y="5190"/>
                </a:cubicBezTo>
                <a:lnTo>
                  <a:pt x="168" y="5214"/>
                </a:lnTo>
                <a:cubicBezTo>
                  <a:pt x="168" y="5214"/>
                  <a:pt x="168" y="5214"/>
                  <a:pt x="168" y="5215"/>
                </a:cubicBezTo>
                <a:lnTo>
                  <a:pt x="174" y="5242"/>
                </a:lnTo>
                <a:lnTo>
                  <a:pt x="182" y="5263"/>
                </a:lnTo>
                <a:cubicBezTo>
                  <a:pt x="182" y="5263"/>
                  <a:pt x="182" y="5264"/>
                  <a:pt x="182" y="5264"/>
                </a:cubicBezTo>
                <a:lnTo>
                  <a:pt x="196" y="5284"/>
                </a:lnTo>
                <a:lnTo>
                  <a:pt x="200" y="5292"/>
                </a:lnTo>
                <a:cubicBezTo>
                  <a:pt x="200" y="5293"/>
                  <a:pt x="200" y="5293"/>
                  <a:pt x="201" y="5294"/>
                </a:cubicBezTo>
                <a:lnTo>
                  <a:pt x="204" y="5297"/>
                </a:lnTo>
                <a:cubicBezTo>
                  <a:pt x="205" y="5298"/>
                  <a:pt x="207" y="5299"/>
                  <a:pt x="209" y="5298"/>
                </a:cubicBezTo>
                <a:lnTo>
                  <a:pt x="219" y="5294"/>
                </a:lnTo>
                <a:lnTo>
                  <a:pt x="226" y="5301"/>
                </a:lnTo>
                <a:cubicBezTo>
                  <a:pt x="226" y="5301"/>
                  <a:pt x="226" y="5302"/>
                  <a:pt x="227" y="5303"/>
                </a:cubicBezTo>
                <a:lnTo>
                  <a:pt x="240" y="5310"/>
                </a:lnTo>
                <a:cubicBezTo>
                  <a:pt x="241" y="5310"/>
                  <a:pt x="241" y="5310"/>
                  <a:pt x="242" y="5310"/>
                </a:cubicBezTo>
                <a:lnTo>
                  <a:pt x="301" y="5312"/>
                </a:lnTo>
                <a:lnTo>
                  <a:pt x="298" y="5315"/>
                </a:lnTo>
                <a:lnTo>
                  <a:pt x="281" y="5319"/>
                </a:lnTo>
                <a:lnTo>
                  <a:pt x="279" y="5316"/>
                </a:lnTo>
                <a:cubicBezTo>
                  <a:pt x="279" y="5316"/>
                  <a:pt x="279" y="5315"/>
                  <a:pt x="278" y="5315"/>
                </a:cubicBezTo>
                <a:lnTo>
                  <a:pt x="274" y="5313"/>
                </a:lnTo>
                <a:cubicBezTo>
                  <a:pt x="273" y="5312"/>
                  <a:pt x="272" y="5312"/>
                  <a:pt x="271" y="5313"/>
                </a:cubicBezTo>
                <a:lnTo>
                  <a:pt x="255" y="5323"/>
                </a:lnTo>
                <a:cubicBezTo>
                  <a:pt x="254" y="5323"/>
                  <a:pt x="253" y="5324"/>
                  <a:pt x="253" y="5324"/>
                </a:cubicBezTo>
                <a:lnTo>
                  <a:pt x="250" y="5328"/>
                </a:lnTo>
                <a:cubicBezTo>
                  <a:pt x="249" y="5330"/>
                  <a:pt x="249" y="5332"/>
                  <a:pt x="250" y="5334"/>
                </a:cubicBezTo>
                <a:lnTo>
                  <a:pt x="253" y="5345"/>
                </a:lnTo>
                <a:lnTo>
                  <a:pt x="257" y="5354"/>
                </a:lnTo>
                <a:lnTo>
                  <a:pt x="261" y="5359"/>
                </a:lnTo>
                <a:cubicBezTo>
                  <a:pt x="261" y="5360"/>
                  <a:pt x="262" y="5360"/>
                  <a:pt x="262" y="5361"/>
                </a:cubicBezTo>
                <a:lnTo>
                  <a:pt x="272" y="5369"/>
                </a:lnTo>
                <a:cubicBezTo>
                  <a:pt x="272" y="5369"/>
                  <a:pt x="273" y="5369"/>
                  <a:pt x="273" y="5370"/>
                </a:cubicBezTo>
                <a:lnTo>
                  <a:pt x="286" y="5375"/>
                </a:lnTo>
                <a:cubicBezTo>
                  <a:pt x="285" y="5376"/>
                  <a:pt x="284" y="5376"/>
                  <a:pt x="283" y="5378"/>
                </a:cubicBezTo>
                <a:cubicBezTo>
                  <a:pt x="282" y="5379"/>
                  <a:pt x="282" y="5382"/>
                  <a:pt x="282" y="5383"/>
                </a:cubicBezTo>
                <a:lnTo>
                  <a:pt x="284" y="5391"/>
                </a:lnTo>
                <a:cubicBezTo>
                  <a:pt x="284" y="5391"/>
                  <a:pt x="284" y="5392"/>
                  <a:pt x="285" y="5392"/>
                </a:cubicBezTo>
                <a:lnTo>
                  <a:pt x="274" y="5389"/>
                </a:lnTo>
                <a:cubicBezTo>
                  <a:pt x="272" y="5389"/>
                  <a:pt x="271" y="5389"/>
                  <a:pt x="270" y="5390"/>
                </a:cubicBezTo>
                <a:cubicBezTo>
                  <a:pt x="269" y="5388"/>
                  <a:pt x="267" y="5386"/>
                  <a:pt x="266" y="5386"/>
                </a:cubicBezTo>
                <a:cubicBezTo>
                  <a:pt x="264" y="5386"/>
                  <a:pt x="262" y="5386"/>
                  <a:pt x="260" y="5388"/>
                </a:cubicBezTo>
                <a:lnTo>
                  <a:pt x="251" y="5406"/>
                </a:lnTo>
                <a:lnTo>
                  <a:pt x="254" y="5395"/>
                </a:lnTo>
                <a:lnTo>
                  <a:pt x="255" y="5386"/>
                </a:lnTo>
                <a:cubicBezTo>
                  <a:pt x="255" y="5385"/>
                  <a:pt x="256" y="5384"/>
                  <a:pt x="255" y="5383"/>
                </a:cubicBezTo>
                <a:lnTo>
                  <a:pt x="253" y="5370"/>
                </a:lnTo>
                <a:cubicBezTo>
                  <a:pt x="253" y="5369"/>
                  <a:pt x="252" y="5369"/>
                  <a:pt x="252" y="5368"/>
                </a:cubicBezTo>
                <a:lnTo>
                  <a:pt x="250" y="5364"/>
                </a:lnTo>
                <a:cubicBezTo>
                  <a:pt x="250" y="5363"/>
                  <a:pt x="250" y="5363"/>
                  <a:pt x="249" y="5362"/>
                </a:cubicBezTo>
                <a:lnTo>
                  <a:pt x="243" y="5356"/>
                </a:lnTo>
                <a:lnTo>
                  <a:pt x="239" y="5345"/>
                </a:lnTo>
                <a:lnTo>
                  <a:pt x="236" y="5341"/>
                </a:lnTo>
                <a:cubicBezTo>
                  <a:pt x="236" y="5341"/>
                  <a:pt x="236" y="5340"/>
                  <a:pt x="235" y="5340"/>
                </a:cubicBezTo>
                <a:lnTo>
                  <a:pt x="130" y="5264"/>
                </a:lnTo>
                <a:cubicBezTo>
                  <a:pt x="129" y="5263"/>
                  <a:pt x="128" y="5263"/>
                  <a:pt x="127" y="5263"/>
                </a:cubicBezTo>
                <a:lnTo>
                  <a:pt x="116" y="5262"/>
                </a:lnTo>
                <a:cubicBezTo>
                  <a:pt x="115" y="5262"/>
                  <a:pt x="114" y="5262"/>
                  <a:pt x="113" y="5264"/>
                </a:cubicBezTo>
                <a:lnTo>
                  <a:pt x="102" y="5276"/>
                </a:lnTo>
                <a:cubicBezTo>
                  <a:pt x="101" y="5278"/>
                  <a:pt x="100" y="5281"/>
                  <a:pt x="101" y="5283"/>
                </a:cubicBezTo>
                <a:lnTo>
                  <a:pt x="103" y="5291"/>
                </a:lnTo>
                <a:lnTo>
                  <a:pt x="104" y="5298"/>
                </a:lnTo>
                <a:lnTo>
                  <a:pt x="103" y="5309"/>
                </a:lnTo>
                <a:lnTo>
                  <a:pt x="104" y="5319"/>
                </a:lnTo>
                <a:cubicBezTo>
                  <a:pt x="104" y="5319"/>
                  <a:pt x="104" y="5320"/>
                  <a:pt x="104" y="5321"/>
                </a:cubicBezTo>
                <a:lnTo>
                  <a:pt x="115" y="5349"/>
                </a:lnTo>
                <a:lnTo>
                  <a:pt x="125" y="5366"/>
                </a:lnTo>
                <a:lnTo>
                  <a:pt x="130" y="5373"/>
                </a:lnTo>
                <a:cubicBezTo>
                  <a:pt x="131" y="5374"/>
                  <a:pt x="132" y="5374"/>
                  <a:pt x="132" y="5375"/>
                </a:cubicBezTo>
                <a:lnTo>
                  <a:pt x="142" y="5379"/>
                </a:lnTo>
                <a:lnTo>
                  <a:pt x="156" y="5391"/>
                </a:lnTo>
                <a:lnTo>
                  <a:pt x="119" y="5381"/>
                </a:lnTo>
                <a:cubicBezTo>
                  <a:pt x="117" y="5381"/>
                  <a:pt x="115" y="5381"/>
                  <a:pt x="114" y="5383"/>
                </a:cubicBezTo>
                <a:cubicBezTo>
                  <a:pt x="113" y="5385"/>
                  <a:pt x="112" y="5388"/>
                  <a:pt x="113" y="5390"/>
                </a:cubicBezTo>
                <a:lnTo>
                  <a:pt x="118" y="5402"/>
                </a:lnTo>
                <a:lnTo>
                  <a:pt x="126" y="5415"/>
                </a:lnTo>
                <a:lnTo>
                  <a:pt x="133" y="5432"/>
                </a:lnTo>
                <a:lnTo>
                  <a:pt x="146" y="5449"/>
                </a:lnTo>
                <a:cubicBezTo>
                  <a:pt x="146" y="5450"/>
                  <a:pt x="146" y="5450"/>
                  <a:pt x="147" y="5451"/>
                </a:cubicBezTo>
                <a:lnTo>
                  <a:pt x="151" y="5453"/>
                </a:lnTo>
                <a:lnTo>
                  <a:pt x="155" y="5463"/>
                </a:lnTo>
                <a:lnTo>
                  <a:pt x="151" y="5455"/>
                </a:lnTo>
                <a:cubicBezTo>
                  <a:pt x="150" y="5453"/>
                  <a:pt x="149" y="5453"/>
                  <a:pt x="148" y="5452"/>
                </a:cubicBezTo>
                <a:lnTo>
                  <a:pt x="131" y="5447"/>
                </a:lnTo>
                <a:lnTo>
                  <a:pt x="123" y="5440"/>
                </a:lnTo>
                <a:lnTo>
                  <a:pt x="109" y="5418"/>
                </a:lnTo>
                <a:cubicBezTo>
                  <a:pt x="109" y="5418"/>
                  <a:pt x="109" y="5417"/>
                  <a:pt x="108" y="5417"/>
                </a:cubicBezTo>
                <a:lnTo>
                  <a:pt x="104" y="5413"/>
                </a:lnTo>
                <a:cubicBezTo>
                  <a:pt x="103" y="5413"/>
                  <a:pt x="103" y="5413"/>
                  <a:pt x="102" y="5413"/>
                </a:cubicBezTo>
                <a:lnTo>
                  <a:pt x="96" y="5411"/>
                </a:lnTo>
                <a:lnTo>
                  <a:pt x="73" y="5393"/>
                </a:lnTo>
                <a:cubicBezTo>
                  <a:pt x="72" y="5393"/>
                  <a:pt x="71" y="5392"/>
                  <a:pt x="71" y="5392"/>
                </a:cubicBezTo>
                <a:lnTo>
                  <a:pt x="64" y="5391"/>
                </a:lnTo>
                <a:cubicBezTo>
                  <a:pt x="63" y="5390"/>
                  <a:pt x="63" y="5391"/>
                  <a:pt x="62" y="5392"/>
                </a:cubicBezTo>
                <a:lnTo>
                  <a:pt x="58" y="5393"/>
                </a:lnTo>
                <a:cubicBezTo>
                  <a:pt x="57" y="5394"/>
                  <a:pt x="57" y="5395"/>
                  <a:pt x="56" y="5396"/>
                </a:cubicBezTo>
                <a:lnTo>
                  <a:pt x="52" y="5402"/>
                </a:lnTo>
                <a:lnTo>
                  <a:pt x="45" y="5408"/>
                </a:lnTo>
                <a:cubicBezTo>
                  <a:pt x="44" y="5409"/>
                  <a:pt x="43" y="5410"/>
                  <a:pt x="43" y="5412"/>
                </a:cubicBezTo>
                <a:lnTo>
                  <a:pt x="42" y="5425"/>
                </a:lnTo>
                <a:lnTo>
                  <a:pt x="42" y="5438"/>
                </a:lnTo>
                <a:lnTo>
                  <a:pt x="41" y="5448"/>
                </a:lnTo>
                <a:lnTo>
                  <a:pt x="38" y="5452"/>
                </a:lnTo>
                <a:lnTo>
                  <a:pt x="24" y="5464"/>
                </a:lnTo>
                <a:cubicBezTo>
                  <a:pt x="23" y="5464"/>
                  <a:pt x="23" y="5465"/>
                  <a:pt x="22" y="5465"/>
                </a:cubicBezTo>
                <a:lnTo>
                  <a:pt x="19" y="5470"/>
                </a:lnTo>
                <a:cubicBezTo>
                  <a:pt x="19" y="5470"/>
                  <a:pt x="19" y="5471"/>
                  <a:pt x="19" y="5472"/>
                </a:cubicBezTo>
                <a:lnTo>
                  <a:pt x="17" y="5479"/>
                </a:lnTo>
                <a:lnTo>
                  <a:pt x="13" y="5484"/>
                </a:lnTo>
                <a:lnTo>
                  <a:pt x="2" y="5492"/>
                </a:lnTo>
                <a:cubicBezTo>
                  <a:pt x="0" y="5494"/>
                  <a:pt x="-1" y="5498"/>
                  <a:pt x="0" y="5501"/>
                </a:cubicBezTo>
                <a:lnTo>
                  <a:pt x="5" y="5514"/>
                </a:lnTo>
                <a:cubicBezTo>
                  <a:pt x="6" y="5515"/>
                  <a:pt x="8" y="5517"/>
                  <a:pt x="9" y="5517"/>
                </a:cubicBezTo>
                <a:lnTo>
                  <a:pt x="18" y="5519"/>
                </a:lnTo>
                <a:cubicBezTo>
                  <a:pt x="19" y="5519"/>
                  <a:pt x="19" y="5519"/>
                  <a:pt x="20" y="5519"/>
                </a:cubicBezTo>
                <a:lnTo>
                  <a:pt x="90" y="5510"/>
                </a:lnTo>
                <a:lnTo>
                  <a:pt x="125" y="5528"/>
                </a:lnTo>
                <a:lnTo>
                  <a:pt x="130" y="5538"/>
                </a:lnTo>
                <a:cubicBezTo>
                  <a:pt x="131" y="5539"/>
                  <a:pt x="132" y="5541"/>
                  <a:pt x="134" y="5541"/>
                </a:cubicBezTo>
                <a:cubicBezTo>
                  <a:pt x="134" y="5542"/>
                  <a:pt x="134" y="5543"/>
                  <a:pt x="134" y="5544"/>
                </a:cubicBezTo>
                <a:lnTo>
                  <a:pt x="139" y="5551"/>
                </a:lnTo>
                <a:lnTo>
                  <a:pt x="139" y="5554"/>
                </a:lnTo>
                <a:lnTo>
                  <a:pt x="139" y="5558"/>
                </a:lnTo>
                <a:cubicBezTo>
                  <a:pt x="138" y="5559"/>
                  <a:pt x="138" y="5560"/>
                  <a:pt x="138" y="5561"/>
                </a:cubicBezTo>
                <a:lnTo>
                  <a:pt x="138" y="5566"/>
                </a:lnTo>
                <a:cubicBezTo>
                  <a:pt x="138" y="5568"/>
                  <a:pt x="139" y="5570"/>
                  <a:pt x="141" y="5571"/>
                </a:cubicBezTo>
                <a:lnTo>
                  <a:pt x="151" y="5580"/>
                </a:lnTo>
                <a:cubicBezTo>
                  <a:pt x="151" y="5581"/>
                  <a:pt x="152" y="5582"/>
                  <a:pt x="153" y="5582"/>
                </a:cubicBezTo>
                <a:lnTo>
                  <a:pt x="165" y="5583"/>
                </a:lnTo>
                <a:cubicBezTo>
                  <a:pt x="165" y="5583"/>
                  <a:pt x="166" y="5583"/>
                  <a:pt x="167" y="5583"/>
                </a:cubicBezTo>
                <a:lnTo>
                  <a:pt x="212" y="5566"/>
                </a:lnTo>
                <a:cubicBezTo>
                  <a:pt x="214" y="5566"/>
                  <a:pt x="215" y="5565"/>
                  <a:pt x="215" y="5564"/>
                </a:cubicBezTo>
                <a:lnTo>
                  <a:pt x="224" y="5544"/>
                </a:lnTo>
                <a:lnTo>
                  <a:pt x="225" y="5542"/>
                </a:lnTo>
                <a:lnTo>
                  <a:pt x="226" y="5542"/>
                </a:lnTo>
                <a:cubicBezTo>
                  <a:pt x="227" y="5541"/>
                  <a:pt x="228" y="5540"/>
                  <a:pt x="229" y="5539"/>
                </a:cubicBezTo>
                <a:lnTo>
                  <a:pt x="230" y="5536"/>
                </a:lnTo>
                <a:cubicBezTo>
                  <a:pt x="230" y="5535"/>
                  <a:pt x="230" y="5535"/>
                  <a:pt x="230" y="5535"/>
                </a:cubicBezTo>
                <a:lnTo>
                  <a:pt x="231" y="5535"/>
                </a:lnTo>
                <a:cubicBezTo>
                  <a:pt x="232" y="5535"/>
                  <a:pt x="233" y="5536"/>
                  <a:pt x="234" y="5536"/>
                </a:cubicBezTo>
                <a:lnTo>
                  <a:pt x="267" y="5527"/>
                </a:lnTo>
                <a:cubicBezTo>
                  <a:pt x="268" y="5526"/>
                  <a:pt x="269" y="5526"/>
                  <a:pt x="270" y="5526"/>
                </a:cubicBezTo>
                <a:lnTo>
                  <a:pt x="283" y="5512"/>
                </a:lnTo>
                <a:lnTo>
                  <a:pt x="289" y="5509"/>
                </a:lnTo>
                <a:cubicBezTo>
                  <a:pt x="290" y="5508"/>
                  <a:pt x="290" y="5508"/>
                  <a:pt x="291" y="5507"/>
                </a:cubicBezTo>
                <a:lnTo>
                  <a:pt x="292" y="5509"/>
                </a:lnTo>
                <a:cubicBezTo>
                  <a:pt x="292" y="5510"/>
                  <a:pt x="293" y="5511"/>
                  <a:pt x="293" y="5511"/>
                </a:cubicBezTo>
                <a:lnTo>
                  <a:pt x="298" y="5514"/>
                </a:lnTo>
                <a:cubicBezTo>
                  <a:pt x="298" y="5514"/>
                  <a:pt x="299" y="5514"/>
                  <a:pt x="299" y="5514"/>
                </a:cubicBezTo>
                <a:lnTo>
                  <a:pt x="302" y="5514"/>
                </a:lnTo>
                <a:lnTo>
                  <a:pt x="309" y="5519"/>
                </a:lnTo>
                <a:cubicBezTo>
                  <a:pt x="309" y="5519"/>
                  <a:pt x="309" y="5518"/>
                  <a:pt x="310" y="5519"/>
                </a:cubicBezTo>
                <a:lnTo>
                  <a:pt x="327" y="5521"/>
                </a:lnTo>
                <a:cubicBezTo>
                  <a:pt x="328" y="5521"/>
                  <a:pt x="328" y="5521"/>
                  <a:pt x="329" y="5521"/>
                </a:cubicBezTo>
                <a:lnTo>
                  <a:pt x="333" y="5519"/>
                </a:lnTo>
                <a:cubicBezTo>
                  <a:pt x="334" y="5519"/>
                  <a:pt x="334" y="5518"/>
                  <a:pt x="335" y="5518"/>
                </a:cubicBezTo>
                <a:lnTo>
                  <a:pt x="339" y="5512"/>
                </a:lnTo>
                <a:lnTo>
                  <a:pt x="344" y="5502"/>
                </a:lnTo>
                <a:lnTo>
                  <a:pt x="347" y="5497"/>
                </a:lnTo>
                <a:cubicBezTo>
                  <a:pt x="348" y="5496"/>
                  <a:pt x="349" y="5494"/>
                  <a:pt x="349" y="5493"/>
                </a:cubicBezTo>
                <a:lnTo>
                  <a:pt x="349" y="5487"/>
                </a:lnTo>
                <a:cubicBezTo>
                  <a:pt x="349" y="5486"/>
                  <a:pt x="348" y="5485"/>
                  <a:pt x="348" y="5484"/>
                </a:cubicBezTo>
                <a:lnTo>
                  <a:pt x="344" y="5476"/>
                </a:lnTo>
                <a:lnTo>
                  <a:pt x="344" y="5462"/>
                </a:lnTo>
                <a:lnTo>
                  <a:pt x="345" y="5459"/>
                </a:lnTo>
                <a:cubicBezTo>
                  <a:pt x="345" y="5459"/>
                  <a:pt x="346" y="5460"/>
                  <a:pt x="346" y="5460"/>
                </a:cubicBezTo>
                <a:lnTo>
                  <a:pt x="354" y="5470"/>
                </a:lnTo>
                <a:cubicBezTo>
                  <a:pt x="354" y="5470"/>
                  <a:pt x="354" y="5471"/>
                  <a:pt x="355" y="5472"/>
                </a:cubicBezTo>
                <a:lnTo>
                  <a:pt x="368" y="5480"/>
                </a:lnTo>
                <a:cubicBezTo>
                  <a:pt x="370" y="5481"/>
                  <a:pt x="372" y="5481"/>
                  <a:pt x="373" y="5480"/>
                </a:cubicBezTo>
                <a:lnTo>
                  <a:pt x="380" y="5475"/>
                </a:lnTo>
                <a:lnTo>
                  <a:pt x="394" y="5471"/>
                </a:lnTo>
                <a:cubicBezTo>
                  <a:pt x="395" y="5470"/>
                  <a:pt x="396" y="5470"/>
                  <a:pt x="397" y="5468"/>
                </a:cubicBezTo>
                <a:lnTo>
                  <a:pt x="402" y="5459"/>
                </a:lnTo>
                <a:cubicBezTo>
                  <a:pt x="402" y="5459"/>
                  <a:pt x="403" y="5457"/>
                  <a:pt x="403" y="5456"/>
                </a:cubicBezTo>
                <a:lnTo>
                  <a:pt x="404" y="5451"/>
                </a:lnTo>
                <a:cubicBezTo>
                  <a:pt x="404" y="5452"/>
                  <a:pt x="404" y="5453"/>
                  <a:pt x="404" y="5453"/>
                </a:cubicBezTo>
                <a:lnTo>
                  <a:pt x="410" y="5458"/>
                </a:lnTo>
                <a:cubicBezTo>
                  <a:pt x="412" y="5460"/>
                  <a:pt x="415" y="5459"/>
                  <a:pt x="417" y="5457"/>
                </a:cubicBezTo>
                <a:lnTo>
                  <a:pt x="413" y="5462"/>
                </a:lnTo>
                <a:cubicBezTo>
                  <a:pt x="412" y="5463"/>
                  <a:pt x="412" y="5464"/>
                  <a:pt x="412" y="5466"/>
                </a:cubicBezTo>
                <a:lnTo>
                  <a:pt x="412" y="5472"/>
                </a:lnTo>
                <a:cubicBezTo>
                  <a:pt x="412" y="5475"/>
                  <a:pt x="414" y="5478"/>
                  <a:pt x="417" y="5478"/>
                </a:cubicBezTo>
                <a:lnTo>
                  <a:pt x="421" y="5479"/>
                </a:lnTo>
                <a:lnTo>
                  <a:pt x="421" y="5480"/>
                </a:lnTo>
                <a:cubicBezTo>
                  <a:pt x="421" y="5483"/>
                  <a:pt x="423" y="5485"/>
                  <a:pt x="425" y="5485"/>
                </a:cubicBezTo>
                <a:lnTo>
                  <a:pt x="427" y="5486"/>
                </a:lnTo>
                <a:cubicBezTo>
                  <a:pt x="428" y="5486"/>
                  <a:pt x="429" y="5487"/>
                  <a:pt x="430" y="5486"/>
                </a:cubicBezTo>
                <a:lnTo>
                  <a:pt x="437" y="5484"/>
                </a:lnTo>
                <a:lnTo>
                  <a:pt x="439" y="5485"/>
                </a:lnTo>
                <a:lnTo>
                  <a:pt x="439" y="5486"/>
                </a:lnTo>
                <a:lnTo>
                  <a:pt x="438" y="5491"/>
                </a:lnTo>
                <a:cubicBezTo>
                  <a:pt x="438" y="5492"/>
                  <a:pt x="437" y="5492"/>
                  <a:pt x="437" y="5493"/>
                </a:cubicBezTo>
                <a:lnTo>
                  <a:pt x="437" y="5497"/>
                </a:lnTo>
                <a:cubicBezTo>
                  <a:pt x="437" y="5501"/>
                  <a:pt x="440" y="5504"/>
                  <a:pt x="443" y="5504"/>
                </a:cubicBezTo>
                <a:lnTo>
                  <a:pt x="446" y="5505"/>
                </a:lnTo>
                <a:lnTo>
                  <a:pt x="450" y="5507"/>
                </a:lnTo>
                <a:cubicBezTo>
                  <a:pt x="450" y="5507"/>
                  <a:pt x="450" y="5507"/>
                  <a:pt x="451" y="5507"/>
                </a:cubicBezTo>
                <a:lnTo>
                  <a:pt x="455" y="5509"/>
                </a:lnTo>
                <a:cubicBezTo>
                  <a:pt x="457" y="5509"/>
                  <a:pt x="458" y="5508"/>
                  <a:pt x="460" y="5506"/>
                </a:cubicBezTo>
                <a:lnTo>
                  <a:pt x="463" y="5502"/>
                </a:lnTo>
                <a:cubicBezTo>
                  <a:pt x="465" y="5501"/>
                  <a:pt x="465" y="5499"/>
                  <a:pt x="465" y="5497"/>
                </a:cubicBezTo>
                <a:lnTo>
                  <a:pt x="461" y="5467"/>
                </a:lnTo>
                <a:lnTo>
                  <a:pt x="463" y="5475"/>
                </a:lnTo>
                <a:lnTo>
                  <a:pt x="466" y="5482"/>
                </a:lnTo>
                <a:lnTo>
                  <a:pt x="468" y="5485"/>
                </a:lnTo>
                <a:cubicBezTo>
                  <a:pt x="469" y="5487"/>
                  <a:pt x="470" y="5488"/>
                  <a:pt x="471" y="5489"/>
                </a:cubicBezTo>
                <a:lnTo>
                  <a:pt x="475" y="5489"/>
                </a:lnTo>
                <a:cubicBezTo>
                  <a:pt x="476" y="5489"/>
                  <a:pt x="477" y="5488"/>
                  <a:pt x="478" y="5487"/>
                </a:cubicBezTo>
                <a:lnTo>
                  <a:pt x="481" y="5485"/>
                </a:lnTo>
                <a:cubicBezTo>
                  <a:pt x="482" y="5484"/>
                  <a:pt x="482" y="5482"/>
                  <a:pt x="483" y="5481"/>
                </a:cubicBezTo>
                <a:lnTo>
                  <a:pt x="484" y="5476"/>
                </a:lnTo>
                <a:cubicBezTo>
                  <a:pt x="485" y="5475"/>
                  <a:pt x="484" y="5474"/>
                  <a:pt x="484" y="5474"/>
                </a:cubicBezTo>
                <a:lnTo>
                  <a:pt x="488" y="5480"/>
                </a:lnTo>
                <a:cubicBezTo>
                  <a:pt x="489" y="5482"/>
                  <a:pt x="491" y="5483"/>
                  <a:pt x="493" y="5483"/>
                </a:cubicBezTo>
                <a:lnTo>
                  <a:pt x="495" y="5482"/>
                </a:lnTo>
                <a:cubicBezTo>
                  <a:pt x="497" y="5482"/>
                  <a:pt x="498" y="5481"/>
                  <a:pt x="499" y="5480"/>
                </a:cubicBezTo>
                <a:lnTo>
                  <a:pt x="502" y="5473"/>
                </a:lnTo>
                <a:lnTo>
                  <a:pt x="507" y="5459"/>
                </a:lnTo>
                <a:lnTo>
                  <a:pt x="509" y="5453"/>
                </a:lnTo>
                <a:lnTo>
                  <a:pt x="509" y="5459"/>
                </a:lnTo>
                <a:lnTo>
                  <a:pt x="508" y="5469"/>
                </a:lnTo>
                <a:lnTo>
                  <a:pt x="508" y="5484"/>
                </a:lnTo>
                <a:lnTo>
                  <a:pt x="510" y="5497"/>
                </a:lnTo>
                <a:cubicBezTo>
                  <a:pt x="511" y="5498"/>
                  <a:pt x="512" y="5500"/>
                  <a:pt x="514" y="5501"/>
                </a:cubicBezTo>
                <a:lnTo>
                  <a:pt x="517" y="5503"/>
                </a:lnTo>
                <a:cubicBezTo>
                  <a:pt x="518" y="5504"/>
                  <a:pt x="520" y="5505"/>
                  <a:pt x="521" y="5504"/>
                </a:cubicBezTo>
                <a:lnTo>
                  <a:pt x="535" y="5497"/>
                </a:lnTo>
                <a:cubicBezTo>
                  <a:pt x="536" y="5496"/>
                  <a:pt x="537" y="5495"/>
                  <a:pt x="537" y="5494"/>
                </a:cubicBezTo>
                <a:lnTo>
                  <a:pt x="541" y="5489"/>
                </a:lnTo>
                <a:cubicBezTo>
                  <a:pt x="541" y="5488"/>
                  <a:pt x="541" y="5487"/>
                  <a:pt x="542" y="5486"/>
                </a:cubicBezTo>
                <a:lnTo>
                  <a:pt x="543" y="5480"/>
                </a:lnTo>
                <a:cubicBezTo>
                  <a:pt x="544" y="5481"/>
                  <a:pt x="546" y="5481"/>
                  <a:pt x="547" y="5481"/>
                </a:cubicBezTo>
                <a:lnTo>
                  <a:pt x="547" y="5482"/>
                </a:lnTo>
                <a:cubicBezTo>
                  <a:pt x="547" y="5484"/>
                  <a:pt x="547" y="5486"/>
                  <a:pt x="549" y="5487"/>
                </a:cubicBezTo>
                <a:lnTo>
                  <a:pt x="544" y="5493"/>
                </a:lnTo>
                <a:cubicBezTo>
                  <a:pt x="543" y="5493"/>
                  <a:pt x="543" y="5494"/>
                  <a:pt x="543" y="5495"/>
                </a:cubicBezTo>
                <a:lnTo>
                  <a:pt x="538" y="5507"/>
                </a:lnTo>
                <a:cubicBezTo>
                  <a:pt x="537" y="5509"/>
                  <a:pt x="537" y="5511"/>
                  <a:pt x="537" y="5512"/>
                </a:cubicBezTo>
                <a:lnTo>
                  <a:pt x="539" y="5519"/>
                </a:lnTo>
                <a:cubicBezTo>
                  <a:pt x="539" y="5520"/>
                  <a:pt x="540" y="5522"/>
                  <a:pt x="542" y="5523"/>
                </a:cubicBezTo>
                <a:lnTo>
                  <a:pt x="551" y="5529"/>
                </a:lnTo>
                <a:lnTo>
                  <a:pt x="565" y="5545"/>
                </a:lnTo>
                <a:lnTo>
                  <a:pt x="571" y="5558"/>
                </a:lnTo>
                <a:cubicBezTo>
                  <a:pt x="572" y="5559"/>
                  <a:pt x="573" y="5560"/>
                  <a:pt x="574" y="5561"/>
                </a:cubicBezTo>
                <a:lnTo>
                  <a:pt x="578" y="5563"/>
                </a:lnTo>
                <a:cubicBezTo>
                  <a:pt x="578" y="5563"/>
                  <a:pt x="579" y="5563"/>
                  <a:pt x="580" y="5563"/>
                </a:cubicBezTo>
                <a:lnTo>
                  <a:pt x="590" y="5562"/>
                </a:lnTo>
                <a:cubicBezTo>
                  <a:pt x="591" y="5562"/>
                  <a:pt x="592" y="5561"/>
                  <a:pt x="593" y="5560"/>
                </a:cubicBezTo>
                <a:lnTo>
                  <a:pt x="595" y="5557"/>
                </a:lnTo>
                <a:cubicBezTo>
                  <a:pt x="596" y="5556"/>
                  <a:pt x="596" y="5555"/>
                  <a:pt x="596" y="5554"/>
                </a:cubicBezTo>
                <a:lnTo>
                  <a:pt x="600" y="5540"/>
                </a:lnTo>
                <a:cubicBezTo>
                  <a:pt x="600" y="5539"/>
                  <a:pt x="601" y="5539"/>
                  <a:pt x="602" y="5539"/>
                </a:cubicBezTo>
                <a:lnTo>
                  <a:pt x="605" y="5535"/>
                </a:lnTo>
                <a:lnTo>
                  <a:pt x="609" y="5527"/>
                </a:lnTo>
                <a:lnTo>
                  <a:pt x="614" y="5517"/>
                </a:lnTo>
                <a:lnTo>
                  <a:pt x="615" y="5512"/>
                </a:lnTo>
                <a:lnTo>
                  <a:pt x="616" y="5516"/>
                </a:lnTo>
                <a:cubicBezTo>
                  <a:pt x="616" y="5517"/>
                  <a:pt x="617" y="5518"/>
                  <a:pt x="618" y="5519"/>
                </a:cubicBezTo>
                <a:lnTo>
                  <a:pt x="620" y="5521"/>
                </a:lnTo>
                <a:cubicBezTo>
                  <a:pt x="621" y="5522"/>
                  <a:pt x="621" y="5522"/>
                  <a:pt x="622" y="5523"/>
                </a:cubicBezTo>
                <a:lnTo>
                  <a:pt x="625" y="5523"/>
                </a:lnTo>
                <a:cubicBezTo>
                  <a:pt x="627" y="5524"/>
                  <a:pt x="629" y="5523"/>
                  <a:pt x="630" y="5521"/>
                </a:cubicBezTo>
                <a:lnTo>
                  <a:pt x="633" y="5518"/>
                </a:lnTo>
                <a:cubicBezTo>
                  <a:pt x="634" y="5516"/>
                  <a:pt x="634" y="5515"/>
                  <a:pt x="634" y="5513"/>
                </a:cubicBezTo>
                <a:lnTo>
                  <a:pt x="634" y="5510"/>
                </a:lnTo>
                <a:lnTo>
                  <a:pt x="635" y="5509"/>
                </a:lnTo>
                <a:cubicBezTo>
                  <a:pt x="636" y="5509"/>
                  <a:pt x="636" y="5509"/>
                  <a:pt x="637" y="5509"/>
                </a:cubicBezTo>
                <a:lnTo>
                  <a:pt x="637" y="5508"/>
                </a:lnTo>
                <a:lnTo>
                  <a:pt x="637" y="5510"/>
                </a:lnTo>
                <a:cubicBezTo>
                  <a:pt x="637" y="5511"/>
                  <a:pt x="638" y="5511"/>
                  <a:pt x="638" y="5512"/>
                </a:cubicBezTo>
                <a:lnTo>
                  <a:pt x="641" y="5521"/>
                </a:lnTo>
                <a:cubicBezTo>
                  <a:pt x="641" y="5522"/>
                  <a:pt x="642" y="5522"/>
                  <a:pt x="642" y="5523"/>
                </a:cubicBezTo>
                <a:lnTo>
                  <a:pt x="648" y="5530"/>
                </a:lnTo>
                <a:lnTo>
                  <a:pt x="645" y="5535"/>
                </a:lnTo>
                <a:lnTo>
                  <a:pt x="641" y="5547"/>
                </a:lnTo>
                <a:cubicBezTo>
                  <a:pt x="640" y="5549"/>
                  <a:pt x="640" y="5551"/>
                  <a:pt x="641" y="5553"/>
                </a:cubicBezTo>
                <a:cubicBezTo>
                  <a:pt x="641" y="5555"/>
                  <a:pt x="643" y="5556"/>
                  <a:pt x="644" y="5557"/>
                </a:cubicBezTo>
                <a:lnTo>
                  <a:pt x="649" y="5557"/>
                </a:lnTo>
                <a:cubicBezTo>
                  <a:pt x="650" y="5557"/>
                  <a:pt x="651" y="5557"/>
                  <a:pt x="651" y="5557"/>
                </a:cubicBezTo>
                <a:lnTo>
                  <a:pt x="665" y="5552"/>
                </a:lnTo>
                <a:lnTo>
                  <a:pt x="675" y="5554"/>
                </a:lnTo>
                <a:lnTo>
                  <a:pt x="665" y="5559"/>
                </a:lnTo>
                <a:lnTo>
                  <a:pt x="649" y="5570"/>
                </a:lnTo>
                <a:cubicBezTo>
                  <a:pt x="647" y="5572"/>
                  <a:pt x="646" y="5574"/>
                  <a:pt x="646" y="5576"/>
                </a:cubicBezTo>
                <a:cubicBezTo>
                  <a:pt x="646" y="5576"/>
                  <a:pt x="646" y="5576"/>
                  <a:pt x="646" y="5576"/>
                </a:cubicBezTo>
                <a:lnTo>
                  <a:pt x="642" y="5575"/>
                </a:lnTo>
                <a:cubicBezTo>
                  <a:pt x="640" y="5575"/>
                  <a:pt x="639" y="5576"/>
                  <a:pt x="638" y="5577"/>
                </a:cubicBezTo>
                <a:cubicBezTo>
                  <a:pt x="637" y="5578"/>
                  <a:pt x="636" y="5580"/>
                  <a:pt x="636" y="5582"/>
                </a:cubicBezTo>
                <a:lnTo>
                  <a:pt x="636" y="5585"/>
                </a:lnTo>
                <a:cubicBezTo>
                  <a:pt x="636" y="5585"/>
                  <a:pt x="636" y="5586"/>
                  <a:pt x="636" y="5586"/>
                </a:cubicBezTo>
                <a:lnTo>
                  <a:pt x="634" y="5590"/>
                </a:lnTo>
                <a:lnTo>
                  <a:pt x="619" y="5599"/>
                </a:lnTo>
                <a:cubicBezTo>
                  <a:pt x="618" y="5600"/>
                  <a:pt x="617" y="5600"/>
                  <a:pt x="617" y="5601"/>
                </a:cubicBezTo>
                <a:lnTo>
                  <a:pt x="609" y="5615"/>
                </a:lnTo>
                <a:lnTo>
                  <a:pt x="587" y="5637"/>
                </a:lnTo>
                <a:lnTo>
                  <a:pt x="559" y="5647"/>
                </a:lnTo>
                <a:cubicBezTo>
                  <a:pt x="559" y="5647"/>
                  <a:pt x="558" y="5647"/>
                  <a:pt x="557" y="5648"/>
                </a:cubicBezTo>
                <a:lnTo>
                  <a:pt x="551" y="5654"/>
                </a:lnTo>
                <a:cubicBezTo>
                  <a:pt x="550" y="5655"/>
                  <a:pt x="550" y="5656"/>
                  <a:pt x="550" y="5657"/>
                </a:cubicBezTo>
                <a:lnTo>
                  <a:pt x="543" y="5674"/>
                </a:lnTo>
                <a:lnTo>
                  <a:pt x="536" y="5673"/>
                </a:lnTo>
                <a:cubicBezTo>
                  <a:pt x="535" y="5673"/>
                  <a:pt x="534" y="5673"/>
                  <a:pt x="533" y="5673"/>
                </a:cubicBezTo>
                <a:lnTo>
                  <a:pt x="529" y="5675"/>
                </a:lnTo>
                <a:cubicBezTo>
                  <a:pt x="528" y="5677"/>
                  <a:pt x="527" y="5678"/>
                  <a:pt x="527" y="5681"/>
                </a:cubicBezTo>
                <a:lnTo>
                  <a:pt x="527" y="5691"/>
                </a:lnTo>
                <a:lnTo>
                  <a:pt x="525" y="5695"/>
                </a:lnTo>
                <a:lnTo>
                  <a:pt x="514" y="5701"/>
                </a:lnTo>
                <a:cubicBezTo>
                  <a:pt x="514" y="5702"/>
                  <a:pt x="513" y="5702"/>
                  <a:pt x="512" y="5703"/>
                </a:cubicBezTo>
                <a:lnTo>
                  <a:pt x="503" y="5718"/>
                </a:lnTo>
                <a:lnTo>
                  <a:pt x="498" y="5730"/>
                </a:lnTo>
                <a:lnTo>
                  <a:pt x="496" y="5741"/>
                </a:lnTo>
                <a:cubicBezTo>
                  <a:pt x="495" y="5743"/>
                  <a:pt x="496" y="5747"/>
                  <a:pt x="498" y="5748"/>
                </a:cubicBezTo>
                <a:cubicBezTo>
                  <a:pt x="498" y="5749"/>
                  <a:pt x="499" y="5749"/>
                  <a:pt x="499" y="5749"/>
                </a:cubicBezTo>
                <a:lnTo>
                  <a:pt x="497" y="5751"/>
                </a:lnTo>
                <a:cubicBezTo>
                  <a:pt x="496" y="5752"/>
                  <a:pt x="495" y="5753"/>
                  <a:pt x="495" y="5755"/>
                </a:cubicBezTo>
                <a:cubicBezTo>
                  <a:pt x="494" y="5757"/>
                  <a:pt x="495" y="5759"/>
                  <a:pt x="496" y="5760"/>
                </a:cubicBezTo>
                <a:lnTo>
                  <a:pt x="500" y="5768"/>
                </a:lnTo>
                <a:cubicBezTo>
                  <a:pt x="501" y="5769"/>
                  <a:pt x="501" y="5769"/>
                  <a:pt x="502" y="5769"/>
                </a:cubicBezTo>
                <a:lnTo>
                  <a:pt x="509" y="5773"/>
                </a:lnTo>
                <a:cubicBezTo>
                  <a:pt x="510" y="5774"/>
                  <a:pt x="511" y="5774"/>
                  <a:pt x="512" y="5773"/>
                </a:cubicBezTo>
                <a:lnTo>
                  <a:pt x="535" y="5769"/>
                </a:lnTo>
                <a:cubicBezTo>
                  <a:pt x="535" y="5769"/>
                  <a:pt x="536" y="5768"/>
                  <a:pt x="537" y="5768"/>
                </a:cubicBezTo>
                <a:lnTo>
                  <a:pt x="539" y="5766"/>
                </a:lnTo>
                <a:lnTo>
                  <a:pt x="556" y="5784"/>
                </a:lnTo>
                <a:cubicBezTo>
                  <a:pt x="557" y="5785"/>
                  <a:pt x="557" y="5785"/>
                  <a:pt x="558" y="5786"/>
                </a:cubicBezTo>
                <a:lnTo>
                  <a:pt x="630" y="5803"/>
                </a:lnTo>
                <a:cubicBezTo>
                  <a:pt x="631" y="5804"/>
                  <a:pt x="631" y="5803"/>
                  <a:pt x="632" y="5803"/>
                </a:cubicBezTo>
                <a:lnTo>
                  <a:pt x="645" y="5796"/>
                </a:lnTo>
                <a:cubicBezTo>
                  <a:pt x="645" y="5796"/>
                  <a:pt x="646" y="5796"/>
                  <a:pt x="646" y="5795"/>
                </a:cubicBezTo>
                <a:lnTo>
                  <a:pt x="684" y="5754"/>
                </a:lnTo>
                <a:cubicBezTo>
                  <a:pt x="685" y="5753"/>
                  <a:pt x="686" y="5751"/>
                  <a:pt x="686" y="5749"/>
                </a:cubicBezTo>
                <a:lnTo>
                  <a:pt x="686" y="5743"/>
                </a:lnTo>
                <a:cubicBezTo>
                  <a:pt x="686" y="5742"/>
                  <a:pt x="686" y="5740"/>
                  <a:pt x="685" y="5739"/>
                </a:cubicBezTo>
                <a:lnTo>
                  <a:pt x="689" y="5734"/>
                </a:lnTo>
                <a:lnTo>
                  <a:pt x="695" y="5733"/>
                </a:lnTo>
                <a:lnTo>
                  <a:pt x="700" y="5739"/>
                </a:lnTo>
                <a:lnTo>
                  <a:pt x="700" y="5762"/>
                </a:lnTo>
                <a:lnTo>
                  <a:pt x="689" y="5799"/>
                </a:lnTo>
                <a:lnTo>
                  <a:pt x="687" y="5807"/>
                </a:lnTo>
                <a:lnTo>
                  <a:pt x="684" y="5811"/>
                </a:lnTo>
                <a:lnTo>
                  <a:pt x="680" y="5812"/>
                </a:lnTo>
                <a:cubicBezTo>
                  <a:pt x="680" y="5812"/>
                  <a:pt x="680" y="5813"/>
                  <a:pt x="679" y="5813"/>
                </a:cubicBezTo>
                <a:lnTo>
                  <a:pt x="676" y="5816"/>
                </a:lnTo>
                <a:cubicBezTo>
                  <a:pt x="675" y="5817"/>
                  <a:pt x="675" y="5818"/>
                  <a:pt x="675" y="5819"/>
                </a:cubicBezTo>
                <a:lnTo>
                  <a:pt x="672" y="5829"/>
                </a:lnTo>
                <a:cubicBezTo>
                  <a:pt x="672" y="5831"/>
                  <a:pt x="672" y="5833"/>
                  <a:pt x="673" y="5835"/>
                </a:cubicBezTo>
                <a:cubicBezTo>
                  <a:pt x="674" y="5836"/>
                  <a:pt x="675" y="5838"/>
                  <a:pt x="676" y="5838"/>
                </a:cubicBezTo>
                <a:lnTo>
                  <a:pt x="682" y="5839"/>
                </a:lnTo>
                <a:lnTo>
                  <a:pt x="684" y="5843"/>
                </a:lnTo>
                <a:lnTo>
                  <a:pt x="684" y="5847"/>
                </a:lnTo>
                <a:lnTo>
                  <a:pt x="680" y="5851"/>
                </a:lnTo>
                <a:lnTo>
                  <a:pt x="656" y="5856"/>
                </a:lnTo>
                <a:lnTo>
                  <a:pt x="651" y="5852"/>
                </a:lnTo>
                <a:cubicBezTo>
                  <a:pt x="649" y="5850"/>
                  <a:pt x="646" y="5851"/>
                  <a:pt x="644" y="5853"/>
                </a:cubicBezTo>
                <a:lnTo>
                  <a:pt x="642" y="5855"/>
                </a:lnTo>
                <a:lnTo>
                  <a:pt x="635" y="5849"/>
                </a:lnTo>
                <a:lnTo>
                  <a:pt x="630" y="5846"/>
                </a:lnTo>
                <a:cubicBezTo>
                  <a:pt x="629" y="5846"/>
                  <a:pt x="629" y="5845"/>
                  <a:pt x="628" y="5845"/>
                </a:cubicBezTo>
                <a:lnTo>
                  <a:pt x="609" y="5845"/>
                </a:lnTo>
                <a:cubicBezTo>
                  <a:pt x="608" y="5845"/>
                  <a:pt x="606" y="5846"/>
                  <a:pt x="606" y="5847"/>
                </a:cubicBezTo>
                <a:lnTo>
                  <a:pt x="604" y="5849"/>
                </a:lnTo>
                <a:cubicBezTo>
                  <a:pt x="603" y="5849"/>
                  <a:pt x="603" y="5850"/>
                  <a:pt x="602" y="5850"/>
                </a:cubicBezTo>
                <a:lnTo>
                  <a:pt x="600" y="5855"/>
                </a:lnTo>
                <a:lnTo>
                  <a:pt x="580" y="5842"/>
                </a:lnTo>
                <a:cubicBezTo>
                  <a:pt x="580" y="5842"/>
                  <a:pt x="579" y="5841"/>
                  <a:pt x="579" y="5841"/>
                </a:cubicBezTo>
                <a:lnTo>
                  <a:pt x="545" y="5833"/>
                </a:lnTo>
                <a:cubicBezTo>
                  <a:pt x="544" y="5833"/>
                  <a:pt x="544" y="5833"/>
                  <a:pt x="543" y="5833"/>
                </a:cubicBezTo>
                <a:lnTo>
                  <a:pt x="523" y="5839"/>
                </a:lnTo>
                <a:lnTo>
                  <a:pt x="503" y="5838"/>
                </a:lnTo>
                <a:cubicBezTo>
                  <a:pt x="502" y="5838"/>
                  <a:pt x="501" y="5838"/>
                  <a:pt x="500" y="5838"/>
                </a:cubicBezTo>
                <a:lnTo>
                  <a:pt x="496" y="5841"/>
                </a:lnTo>
                <a:cubicBezTo>
                  <a:pt x="494" y="5842"/>
                  <a:pt x="493" y="5845"/>
                  <a:pt x="493" y="5847"/>
                </a:cubicBezTo>
                <a:lnTo>
                  <a:pt x="493" y="5851"/>
                </a:lnTo>
                <a:cubicBezTo>
                  <a:pt x="492" y="5851"/>
                  <a:pt x="490" y="5851"/>
                  <a:pt x="490" y="5852"/>
                </a:cubicBezTo>
                <a:lnTo>
                  <a:pt x="486" y="5856"/>
                </a:lnTo>
                <a:cubicBezTo>
                  <a:pt x="485" y="5856"/>
                  <a:pt x="485" y="5857"/>
                  <a:pt x="484" y="5858"/>
                </a:cubicBezTo>
                <a:lnTo>
                  <a:pt x="478" y="5869"/>
                </a:lnTo>
                <a:cubicBezTo>
                  <a:pt x="477" y="5871"/>
                  <a:pt x="477" y="5872"/>
                  <a:pt x="477" y="5875"/>
                </a:cubicBezTo>
                <a:lnTo>
                  <a:pt x="474" y="5873"/>
                </a:lnTo>
                <a:lnTo>
                  <a:pt x="473" y="5870"/>
                </a:lnTo>
                <a:lnTo>
                  <a:pt x="472" y="5856"/>
                </a:lnTo>
                <a:cubicBezTo>
                  <a:pt x="471" y="5854"/>
                  <a:pt x="470" y="5852"/>
                  <a:pt x="469" y="5851"/>
                </a:cubicBezTo>
                <a:lnTo>
                  <a:pt x="469" y="5850"/>
                </a:lnTo>
                <a:cubicBezTo>
                  <a:pt x="470" y="5849"/>
                  <a:pt x="470" y="5847"/>
                  <a:pt x="470" y="5845"/>
                </a:cubicBezTo>
                <a:lnTo>
                  <a:pt x="470" y="5843"/>
                </a:lnTo>
                <a:lnTo>
                  <a:pt x="470" y="5837"/>
                </a:lnTo>
                <a:cubicBezTo>
                  <a:pt x="470" y="5835"/>
                  <a:pt x="469" y="5833"/>
                  <a:pt x="468" y="5832"/>
                </a:cubicBezTo>
                <a:lnTo>
                  <a:pt x="465" y="5828"/>
                </a:lnTo>
                <a:cubicBezTo>
                  <a:pt x="465" y="5826"/>
                  <a:pt x="464" y="5824"/>
                  <a:pt x="463" y="5823"/>
                </a:cubicBezTo>
                <a:cubicBezTo>
                  <a:pt x="462" y="5821"/>
                  <a:pt x="460" y="5820"/>
                  <a:pt x="458" y="5820"/>
                </a:cubicBezTo>
                <a:lnTo>
                  <a:pt x="449" y="5823"/>
                </a:lnTo>
                <a:cubicBezTo>
                  <a:pt x="448" y="5823"/>
                  <a:pt x="447" y="5824"/>
                  <a:pt x="446" y="5825"/>
                </a:cubicBezTo>
                <a:lnTo>
                  <a:pt x="429" y="5849"/>
                </a:lnTo>
                <a:lnTo>
                  <a:pt x="420" y="5851"/>
                </a:lnTo>
                <a:cubicBezTo>
                  <a:pt x="417" y="5852"/>
                  <a:pt x="415" y="5854"/>
                  <a:pt x="415" y="5858"/>
                </a:cubicBezTo>
                <a:lnTo>
                  <a:pt x="415" y="5863"/>
                </a:lnTo>
                <a:cubicBezTo>
                  <a:pt x="415" y="5865"/>
                  <a:pt x="416" y="5867"/>
                  <a:pt x="417" y="5868"/>
                </a:cubicBezTo>
                <a:cubicBezTo>
                  <a:pt x="418" y="5869"/>
                  <a:pt x="420" y="5869"/>
                  <a:pt x="422" y="5869"/>
                </a:cubicBezTo>
                <a:lnTo>
                  <a:pt x="428" y="5868"/>
                </a:lnTo>
                <a:lnTo>
                  <a:pt x="426" y="5870"/>
                </a:lnTo>
                <a:lnTo>
                  <a:pt x="411" y="5875"/>
                </a:lnTo>
                <a:cubicBezTo>
                  <a:pt x="411" y="5875"/>
                  <a:pt x="410" y="5876"/>
                  <a:pt x="410" y="5876"/>
                </a:cubicBezTo>
                <a:lnTo>
                  <a:pt x="404" y="5881"/>
                </a:lnTo>
                <a:cubicBezTo>
                  <a:pt x="404" y="5881"/>
                  <a:pt x="404" y="5881"/>
                  <a:pt x="404" y="5881"/>
                </a:cubicBezTo>
                <a:lnTo>
                  <a:pt x="402" y="5877"/>
                </a:lnTo>
                <a:cubicBezTo>
                  <a:pt x="402" y="5876"/>
                  <a:pt x="402" y="5876"/>
                  <a:pt x="401" y="5875"/>
                </a:cubicBezTo>
                <a:lnTo>
                  <a:pt x="394" y="5868"/>
                </a:lnTo>
                <a:cubicBezTo>
                  <a:pt x="393" y="5867"/>
                  <a:pt x="392" y="5866"/>
                  <a:pt x="391" y="5866"/>
                </a:cubicBezTo>
                <a:lnTo>
                  <a:pt x="384" y="5867"/>
                </a:lnTo>
                <a:cubicBezTo>
                  <a:pt x="382" y="5867"/>
                  <a:pt x="381" y="5868"/>
                  <a:pt x="380" y="5870"/>
                </a:cubicBezTo>
                <a:lnTo>
                  <a:pt x="373" y="5882"/>
                </a:lnTo>
                <a:cubicBezTo>
                  <a:pt x="372" y="5882"/>
                  <a:pt x="372" y="5883"/>
                  <a:pt x="372" y="5883"/>
                </a:cubicBezTo>
                <a:lnTo>
                  <a:pt x="370" y="5897"/>
                </a:lnTo>
                <a:lnTo>
                  <a:pt x="368" y="5900"/>
                </a:lnTo>
                <a:lnTo>
                  <a:pt x="365" y="5900"/>
                </a:lnTo>
                <a:cubicBezTo>
                  <a:pt x="364" y="5901"/>
                  <a:pt x="363" y="5901"/>
                  <a:pt x="363" y="5902"/>
                </a:cubicBezTo>
                <a:lnTo>
                  <a:pt x="362" y="5902"/>
                </a:lnTo>
                <a:lnTo>
                  <a:pt x="361" y="5896"/>
                </a:lnTo>
                <a:lnTo>
                  <a:pt x="366" y="5892"/>
                </a:lnTo>
                <a:cubicBezTo>
                  <a:pt x="366" y="5892"/>
                  <a:pt x="366" y="5891"/>
                  <a:pt x="366" y="5891"/>
                </a:cubicBezTo>
                <a:lnTo>
                  <a:pt x="370" y="5885"/>
                </a:lnTo>
                <a:cubicBezTo>
                  <a:pt x="370" y="5884"/>
                  <a:pt x="370" y="5883"/>
                  <a:pt x="370" y="5883"/>
                </a:cubicBezTo>
                <a:lnTo>
                  <a:pt x="372" y="5875"/>
                </a:lnTo>
                <a:cubicBezTo>
                  <a:pt x="373" y="5873"/>
                  <a:pt x="372" y="5870"/>
                  <a:pt x="371" y="5869"/>
                </a:cubicBezTo>
                <a:cubicBezTo>
                  <a:pt x="371" y="5867"/>
                  <a:pt x="370" y="5867"/>
                  <a:pt x="368" y="5866"/>
                </a:cubicBezTo>
                <a:lnTo>
                  <a:pt x="348" y="5862"/>
                </a:lnTo>
                <a:cubicBezTo>
                  <a:pt x="347" y="5862"/>
                  <a:pt x="347" y="5862"/>
                  <a:pt x="346" y="5862"/>
                </a:cubicBezTo>
                <a:lnTo>
                  <a:pt x="336" y="5865"/>
                </a:lnTo>
                <a:cubicBezTo>
                  <a:pt x="335" y="5865"/>
                  <a:pt x="334" y="5866"/>
                  <a:pt x="333" y="5867"/>
                </a:cubicBezTo>
                <a:lnTo>
                  <a:pt x="326" y="5879"/>
                </a:lnTo>
                <a:cubicBezTo>
                  <a:pt x="325" y="5880"/>
                  <a:pt x="325" y="5881"/>
                  <a:pt x="325" y="5883"/>
                </a:cubicBezTo>
                <a:lnTo>
                  <a:pt x="324" y="5895"/>
                </a:lnTo>
                <a:lnTo>
                  <a:pt x="325" y="5906"/>
                </a:lnTo>
                <a:lnTo>
                  <a:pt x="327" y="5915"/>
                </a:lnTo>
                <a:lnTo>
                  <a:pt x="328" y="5921"/>
                </a:lnTo>
                <a:lnTo>
                  <a:pt x="327" y="5926"/>
                </a:lnTo>
                <a:lnTo>
                  <a:pt x="325" y="5931"/>
                </a:lnTo>
                <a:lnTo>
                  <a:pt x="323" y="5930"/>
                </a:lnTo>
                <a:cubicBezTo>
                  <a:pt x="322" y="5928"/>
                  <a:pt x="321" y="5928"/>
                  <a:pt x="319" y="5928"/>
                </a:cubicBezTo>
                <a:cubicBezTo>
                  <a:pt x="319" y="5928"/>
                  <a:pt x="319" y="5928"/>
                  <a:pt x="319" y="5928"/>
                </a:cubicBezTo>
                <a:lnTo>
                  <a:pt x="318" y="5918"/>
                </a:lnTo>
                <a:cubicBezTo>
                  <a:pt x="317" y="5915"/>
                  <a:pt x="315" y="5913"/>
                  <a:pt x="313" y="5913"/>
                </a:cubicBezTo>
                <a:lnTo>
                  <a:pt x="311" y="5912"/>
                </a:lnTo>
                <a:cubicBezTo>
                  <a:pt x="310" y="5912"/>
                  <a:pt x="310" y="5912"/>
                  <a:pt x="309" y="5913"/>
                </a:cubicBezTo>
                <a:cubicBezTo>
                  <a:pt x="309" y="5911"/>
                  <a:pt x="309" y="5908"/>
                  <a:pt x="308" y="5907"/>
                </a:cubicBezTo>
                <a:lnTo>
                  <a:pt x="304" y="5903"/>
                </a:lnTo>
                <a:cubicBezTo>
                  <a:pt x="303" y="5902"/>
                  <a:pt x="302" y="5901"/>
                  <a:pt x="300" y="5901"/>
                </a:cubicBezTo>
                <a:lnTo>
                  <a:pt x="290" y="5902"/>
                </a:lnTo>
                <a:cubicBezTo>
                  <a:pt x="289" y="5902"/>
                  <a:pt x="287" y="5904"/>
                  <a:pt x="286" y="5905"/>
                </a:cubicBezTo>
                <a:cubicBezTo>
                  <a:pt x="286" y="5907"/>
                  <a:pt x="285" y="5909"/>
                  <a:pt x="286" y="5911"/>
                </a:cubicBezTo>
                <a:lnTo>
                  <a:pt x="287" y="5917"/>
                </a:lnTo>
                <a:lnTo>
                  <a:pt x="272" y="5913"/>
                </a:lnTo>
                <a:cubicBezTo>
                  <a:pt x="272" y="5913"/>
                  <a:pt x="271" y="5913"/>
                  <a:pt x="270" y="5913"/>
                </a:cubicBezTo>
                <a:lnTo>
                  <a:pt x="259" y="5917"/>
                </a:lnTo>
                <a:cubicBezTo>
                  <a:pt x="258" y="5918"/>
                  <a:pt x="257" y="5919"/>
                  <a:pt x="257" y="5921"/>
                </a:cubicBezTo>
                <a:lnTo>
                  <a:pt x="248" y="5938"/>
                </a:lnTo>
                <a:lnTo>
                  <a:pt x="248" y="5939"/>
                </a:lnTo>
                <a:lnTo>
                  <a:pt x="239" y="5938"/>
                </a:lnTo>
                <a:cubicBezTo>
                  <a:pt x="238" y="5938"/>
                  <a:pt x="236" y="5939"/>
                  <a:pt x="235" y="5941"/>
                </a:cubicBezTo>
                <a:lnTo>
                  <a:pt x="233" y="5945"/>
                </a:lnTo>
                <a:lnTo>
                  <a:pt x="229" y="5953"/>
                </a:lnTo>
                <a:lnTo>
                  <a:pt x="204" y="5947"/>
                </a:lnTo>
                <a:lnTo>
                  <a:pt x="185" y="5931"/>
                </a:lnTo>
                <a:cubicBezTo>
                  <a:pt x="184" y="5931"/>
                  <a:pt x="184" y="5930"/>
                  <a:pt x="183" y="5930"/>
                </a:cubicBezTo>
                <a:lnTo>
                  <a:pt x="177" y="5930"/>
                </a:lnTo>
                <a:cubicBezTo>
                  <a:pt x="177" y="5929"/>
                  <a:pt x="176" y="5929"/>
                  <a:pt x="175" y="5930"/>
                </a:cubicBezTo>
                <a:lnTo>
                  <a:pt x="148" y="5939"/>
                </a:lnTo>
                <a:cubicBezTo>
                  <a:pt x="148" y="5939"/>
                  <a:pt x="147" y="5940"/>
                  <a:pt x="147" y="5940"/>
                </a:cubicBezTo>
                <a:lnTo>
                  <a:pt x="142" y="5944"/>
                </a:lnTo>
                <a:cubicBezTo>
                  <a:pt x="142" y="5944"/>
                  <a:pt x="141" y="5945"/>
                  <a:pt x="141" y="5946"/>
                </a:cubicBezTo>
                <a:lnTo>
                  <a:pt x="133" y="5959"/>
                </a:lnTo>
                <a:lnTo>
                  <a:pt x="132" y="5959"/>
                </a:lnTo>
                <a:lnTo>
                  <a:pt x="130" y="5955"/>
                </a:lnTo>
                <a:cubicBezTo>
                  <a:pt x="129" y="5954"/>
                  <a:pt x="127" y="5953"/>
                  <a:pt x="125" y="5954"/>
                </a:cubicBezTo>
                <a:cubicBezTo>
                  <a:pt x="124" y="5954"/>
                  <a:pt x="122" y="5956"/>
                  <a:pt x="121" y="5958"/>
                </a:cubicBezTo>
                <a:lnTo>
                  <a:pt x="120" y="5963"/>
                </a:lnTo>
                <a:cubicBezTo>
                  <a:pt x="119" y="5964"/>
                  <a:pt x="119" y="5965"/>
                  <a:pt x="120" y="5967"/>
                </a:cubicBezTo>
                <a:lnTo>
                  <a:pt x="127" y="6000"/>
                </a:lnTo>
                <a:lnTo>
                  <a:pt x="130" y="6013"/>
                </a:lnTo>
                <a:lnTo>
                  <a:pt x="135" y="6025"/>
                </a:lnTo>
                <a:lnTo>
                  <a:pt x="146" y="6046"/>
                </a:lnTo>
                <a:lnTo>
                  <a:pt x="147" y="6051"/>
                </a:lnTo>
                <a:lnTo>
                  <a:pt x="148" y="6063"/>
                </a:lnTo>
                <a:cubicBezTo>
                  <a:pt x="148" y="6064"/>
                  <a:pt x="149" y="6066"/>
                  <a:pt x="149" y="6067"/>
                </a:cubicBezTo>
                <a:lnTo>
                  <a:pt x="152" y="6071"/>
                </a:lnTo>
                <a:cubicBezTo>
                  <a:pt x="152" y="6072"/>
                  <a:pt x="153" y="6072"/>
                  <a:pt x="154" y="6073"/>
                </a:cubicBezTo>
                <a:lnTo>
                  <a:pt x="156" y="6074"/>
                </a:lnTo>
                <a:lnTo>
                  <a:pt x="159" y="6079"/>
                </a:lnTo>
                <a:cubicBezTo>
                  <a:pt x="159" y="6080"/>
                  <a:pt x="160" y="6080"/>
                  <a:pt x="160" y="6081"/>
                </a:cubicBezTo>
                <a:lnTo>
                  <a:pt x="179" y="6095"/>
                </a:lnTo>
                <a:cubicBezTo>
                  <a:pt x="180" y="6095"/>
                  <a:pt x="181" y="6096"/>
                  <a:pt x="182" y="6095"/>
                </a:cubicBezTo>
                <a:lnTo>
                  <a:pt x="187" y="6095"/>
                </a:lnTo>
                <a:cubicBezTo>
                  <a:pt x="187" y="6094"/>
                  <a:pt x="188" y="6094"/>
                  <a:pt x="189" y="6094"/>
                </a:cubicBezTo>
                <a:lnTo>
                  <a:pt x="198" y="6086"/>
                </a:lnTo>
                <a:lnTo>
                  <a:pt x="203" y="6085"/>
                </a:lnTo>
                <a:lnTo>
                  <a:pt x="221" y="6084"/>
                </a:lnTo>
                <a:cubicBezTo>
                  <a:pt x="222" y="6084"/>
                  <a:pt x="223" y="6083"/>
                  <a:pt x="224" y="6082"/>
                </a:cubicBezTo>
                <a:lnTo>
                  <a:pt x="231" y="6075"/>
                </a:lnTo>
                <a:cubicBezTo>
                  <a:pt x="232" y="6074"/>
                  <a:pt x="232" y="6073"/>
                  <a:pt x="233" y="6072"/>
                </a:cubicBezTo>
                <a:lnTo>
                  <a:pt x="238" y="6053"/>
                </a:lnTo>
                <a:lnTo>
                  <a:pt x="238" y="6040"/>
                </a:lnTo>
                <a:lnTo>
                  <a:pt x="243" y="6032"/>
                </a:lnTo>
                <a:cubicBezTo>
                  <a:pt x="244" y="6033"/>
                  <a:pt x="244" y="6033"/>
                  <a:pt x="245" y="6033"/>
                </a:cubicBezTo>
                <a:lnTo>
                  <a:pt x="274" y="6044"/>
                </a:lnTo>
                <a:cubicBezTo>
                  <a:pt x="275" y="6045"/>
                  <a:pt x="275" y="6045"/>
                  <a:pt x="276" y="6044"/>
                </a:cubicBezTo>
                <a:lnTo>
                  <a:pt x="279" y="6044"/>
                </a:lnTo>
                <a:cubicBezTo>
                  <a:pt x="280" y="6043"/>
                  <a:pt x="280" y="6043"/>
                  <a:pt x="281" y="6043"/>
                </a:cubicBezTo>
                <a:lnTo>
                  <a:pt x="285" y="6040"/>
                </a:lnTo>
                <a:lnTo>
                  <a:pt x="288" y="6036"/>
                </a:lnTo>
                <a:lnTo>
                  <a:pt x="294" y="6022"/>
                </a:lnTo>
                <a:lnTo>
                  <a:pt x="314" y="6016"/>
                </a:lnTo>
                <a:lnTo>
                  <a:pt x="325" y="6017"/>
                </a:lnTo>
                <a:lnTo>
                  <a:pt x="338" y="6035"/>
                </a:lnTo>
                <a:cubicBezTo>
                  <a:pt x="339" y="6036"/>
                  <a:pt x="340" y="6037"/>
                  <a:pt x="342" y="6037"/>
                </a:cubicBezTo>
                <a:lnTo>
                  <a:pt x="377" y="6040"/>
                </a:lnTo>
                <a:lnTo>
                  <a:pt x="406" y="6040"/>
                </a:lnTo>
                <a:lnTo>
                  <a:pt x="434" y="6044"/>
                </a:lnTo>
                <a:cubicBezTo>
                  <a:pt x="435" y="6044"/>
                  <a:pt x="435" y="6044"/>
                  <a:pt x="435" y="6044"/>
                </a:cubicBezTo>
                <a:lnTo>
                  <a:pt x="441" y="6045"/>
                </a:lnTo>
                <a:lnTo>
                  <a:pt x="451" y="6057"/>
                </a:lnTo>
                <a:cubicBezTo>
                  <a:pt x="452" y="6058"/>
                  <a:pt x="453" y="6059"/>
                  <a:pt x="455" y="6059"/>
                </a:cubicBezTo>
                <a:lnTo>
                  <a:pt x="462" y="6059"/>
                </a:lnTo>
                <a:cubicBezTo>
                  <a:pt x="463" y="6059"/>
                  <a:pt x="464" y="6059"/>
                  <a:pt x="465" y="6057"/>
                </a:cubicBezTo>
                <a:cubicBezTo>
                  <a:pt x="465" y="6058"/>
                  <a:pt x="465" y="6058"/>
                  <a:pt x="465" y="6058"/>
                </a:cubicBezTo>
                <a:lnTo>
                  <a:pt x="472" y="6064"/>
                </a:lnTo>
                <a:cubicBezTo>
                  <a:pt x="473" y="6065"/>
                  <a:pt x="474" y="6065"/>
                  <a:pt x="476" y="6065"/>
                </a:cubicBezTo>
                <a:lnTo>
                  <a:pt x="498" y="6059"/>
                </a:lnTo>
                <a:cubicBezTo>
                  <a:pt x="500" y="6058"/>
                  <a:pt x="502" y="6057"/>
                  <a:pt x="502" y="6054"/>
                </a:cubicBezTo>
                <a:cubicBezTo>
                  <a:pt x="503" y="6052"/>
                  <a:pt x="502" y="6049"/>
                  <a:pt x="500" y="6048"/>
                </a:cubicBezTo>
                <a:lnTo>
                  <a:pt x="498" y="6045"/>
                </a:lnTo>
                <a:cubicBezTo>
                  <a:pt x="498" y="6045"/>
                  <a:pt x="498" y="6045"/>
                  <a:pt x="498" y="6044"/>
                </a:cubicBezTo>
                <a:lnTo>
                  <a:pt x="505" y="6035"/>
                </a:lnTo>
                <a:lnTo>
                  <a:pt x="507" y="6034"/>
                </a:lnTo>
                <a:lnTo>
                  <a:pt x="519" y="6038"/>
                </a:lnTo>
                <a:cubicBezTo>
                  <a:pt x="520" y="6039"/>
                  <a:pt x="522" y="6038"/>
                  <a:pt x="523" y="6037"/>
                </a:cubicBezTo>
                <a:cubicBezTo>
                  <a:pt x="524" y="6037"/>
                  <a:pt x="524" y="6036"/>
                  <a:pt x="524" y="6036"/>
                </a:cubicBezTo>
                <a:cubicBezTo>
                  <a:pt x="525" y="6036"/>
                  <a:pt x="525" y="6037"/>
                  <a:pt x="526" y="6037"/>
                </a:cubicBezTo>
                <a:lnTo>
                  <a:pt x="524" y="6046"/>
                </a:lnTo>
                <a:cubicBezTo>
                  <a:pt x="523" y="6048"/>
                  <a:pt x="523" y="6050"/>
                  <a:pt x="524" y="6052"/>
                </a:cubicBezTo>
                <a:cubicBezTo>
                  <a:pt x="525" y="6052"/>
                  <a:pt x="525" y="6053"/>
                  <a:pt x="526" y="6053"/>
                </a:cubicBezTo>
                <a:lnTo>
                  <a:pt x="525" y="6055"/>
                </a:lnTo>
                <a:cubicBezTo>
                  <a:pt x="524" y="6057"/>
                  <a:pt x="525" y="6060"/>
                  <a:pt x="526" y="6061"/>
                </a:cubicBezTo>
                <a:cubicBezTo>
                  <a:pt x="527" y="6063"/>
                  <a:pt x="528" y="6064"/>
                  <a:pt x="530" y="6064"/>
                </a:cubicBezTo>
                <a:lnTo>
                  <a:pt x="545" y="6063"/>
                </a:lnTo>
                <a:lnTo>
                  <a:pt x="550" y="6065"/>
                </a:lnTo>
                <a:lnTo>
                  <a:pt x="553" y="6069"/>
                </a:lnTo>
                <a:lnTo>
                  <a:pt x="552" y="6070"/>
                </a:lnTo>
                <a:lnTo>
                  <a:pt x="550" y="6072"/>
                </a:lnTo>
                <a:cubicBezTo>
                  <a:pt x="547" y="6073"/>
                  <a:pt x="547" y="6078"/>
                  <a:pt x="548" y="6081"/>
                </a:cubicBezTo>
                <a:lnTo>
                  <a:pt x="549" y="6083"/>
                </a:lnTo>
                <a:lnTo>
                  <a:pt x="547" y="6087"/>
                </a:lnTo>
                <a:lnTo>
                  <a:pt x="545" y="6092"/>
                </a:lnTo>
                <a:lnTo>
                  <a:pt x="540" y="6099"/>
                </a:lnTo>
                <a:lnTo>
                  <a:pt x="533" y="6112"/>
                </a:lnTo>
                <a:lnTo>
                  <a:pt x="531" y="6113"/>
                </a:lnTo>
                <a:cubicBezTo>
                  <a:pt x="530" y="6114"/>
                  <a:pt x="528" y="6116"/>
                  <a:pt x="528" y="6118"/>
                </a:cubicBezTo>
                <a:cubicBezTo>
                  <a:pt x="528" y="6120"/>
                  <a:pt x="528" y="6122"/>
                  <a:pt x="529" y="6123"/>
                </a:cubicBezTo>
                <a:lnTo>
                  <a:pt x="535" y="6130"/>
                </a:lnTo>
                <a:lnTo>
                  <a:pt x="530" y="6128"/>
                </a:lnTo>
                <a:cubicBezTo>
                  <a:pt x="528" y="6127"/>
                  <a:pt x="526" y="6127"/>
                  <a:pt x="524" y="6129"/>
                </a:cubicBezTo>
                <a:cubicBezTo>
                  <a:pt x="523" y="6131"/>
                  <a:pt x="523" y="6134"/>
                  <a:pt x="524" y="6137"/>
                </a:cubicBezTo>
                <a:lnTo>
                  <a:pt x="527" y="6144"/>
                </a:lnTo>
                <a:lnTo>
                  <a:pt x="531" y="6151"/>
                </a:lnTo>
                <a:lnTo>
                  <a:pt x="534" y="6156"/>
                </a:lnTo>
                <a:cubicBezTo>
                  <a:pt x="534" y="6157"/>
                  <a:pt x="535" y="6157"/>
                  <a:pt x="536" y="6158"/>
                </a:cubicBezTo>
                <a:lnTo>
                  <a:pt x="538" y="6159"/>
                </a:lnTo>
                <a:lnTo>
                  <a:pt x="541" y="6167"/>
                </a:lnTo>
                <a:lnTo>
                  <a:pt x="544" y="6173"/>
                </a:lnTo>
                <a:cubicBezTo>
                  <a:pt x="545" y="6174"/>
                  <a:pt x="545" y="6174"/>
                  <a:pt x="546" y="6175"/>
                </a:cubicBezTo>
                <a:lnTo>
                  <a:pt x="544" y="6179"/>
                </a:lnTo>
                <a:cubicBezTo>
                  <a:pt x="544" y="6180"/>
                  <a:pt x="544" y="6180"/>
                  <a:pt x="543" y="6181"/>
                </a:cubicBezTo>
                <a:lnTo>
                  <a:pt x="543" y="6193"/>
                </a:lnTo>
                <a:cubicBezTo>
                  <a:pt x="543" y="6194"/>
                  <a:pt x="543" y="6194"/>
                  <a:pt x="543" y="6195"/>
                </a:cubicBezTo>
                <a:lnTo>
                  <a:pt x="545" y="6207"/>
                </a:lnTo>
                <a:cubicBezTo>
                  <a:pt x="545" y="6208"/>
                  <a:pt x="545" y="6209"/>
                  <a:pt x="545" y="6209"/>
                </a:cubicBezTo>
                <a:lnTo>
                  <a:pt x="550" y="6218"/>
                </a:lnTo>
                <a:cubicBezTo>
                  <a:pt x="551" y="6220"/>
                  <a:pt x="552" y="6221"/>
                  <a:pt x="554" y="6222"/>
                </a:cubicBezTo>
                <a:lnTo>
                  <a:pt x="559" y="6222"/>
                </a:lnTo>
                <a:cubicBezTo>
                  <a:pt x="560" y="6222"/>
                  <a:pt x="561" y="6222"/>
                  <a:pt x="562" y="6222"/>
                </a:cubicBezTo>
                <a:lnTo>
                  <a:pt x="569" y="6217"/>
                </a:lnTo>
                <a:cubicBezTo>
                  <a:pt x="570" y="6217"/>
                  <a:pt x="570" y="6218"/>
                  <a:pt x="570" y="6218"/>
                </a:cubicBezTo>
                <a:cubicBezTo>
                  <a:pt x="571" y="6220"/>
                  <a:pt x="572" y="6222"/>
                  <a:pt x="575" y="6222"/>
                </a:cubicBezTo>
                <a:lnTo>
                  <a:pt x="576" y="6222"/>
                </a:lnTo>
                <a:cubicBezTo>
                  <a:pt x="575" y="6223"/>
                  <a:pt x="574" y="6226"/>
                  <a:pt x="575" y="6228"/>
                </a:cubicBezTo>
                <a:lnTo>
                  <a:pt x="577" y="6235"/>
                </a:lnTo>
                <a:lnTo>
                  <a:pt x="576" y="6243"/>
                </a:lnTo>
                <a:lnTo>
                  <a:pt x="573" y="6254"/>
                </a:lnTo>
                <a:lnTo>
                  <a:pt x="570" y="6263"/>
                </a:lnTo>
                <a:cubicBezTo>
                  <a:pt x="569" y="6265"/>
                  <a:pt x="569" y="6268"/>
                  <a:pt x="571" y="6270"/>
                </a:cubicBezTo>
                <a:cubicBezTo>
                  <a:pt x="572" y="6272"/>
                  <a:pt x="575" y="6273"/>
                  <a:pt x="576" y="6272"/>
                </a:cubicBezTo>
                <a:lnTo>
                  <a:pt x="578" y="6271"/>
                </a:lnTo>
                <a:cubicBezTo>
                  <a:pt x="579" y="6271"/>
                  <a:pt x="579" y="6270"/>
                  <a:pt x="580" y="6270"/>
                </a:cubicBezTo>
                <a:lnTo>
                  <a:pt x="581" y="6269"/>
                </a:lnTo>
                <a:lnTo>
                  <a:pt x="585" y="6281"/>
                </a:lnTo>
                <a:lnTo>
                  <a:pt x="590" y="6288"/>
                </a:lnTo>
                <a:cubicBezTo>
                  <a:pt x="590" y="6289"/>
                  <a:pt x="591" y="6289"/>
                  <a:pt x="592" y="6290"/>
                </a:cubicBezTo>
                <a:lnTo>
                  <a:pt x="595" y="6292"/>
                </a:lnTo>
                <a:cubicBezTo>
                  <a:pt x="596" y="6293"/>
                  <a:pt x="598" y="6293"/>
                  <a:pt x="599" y="6293"/>
                </a:cubicBezTo>
                <a:lnTo>
                  <a:pt x="601" y="6292"/>
                </a:lnTo>
                <a:cubicBezTo>
                  <a:pt x="601" y="6292"/>
                  <a:pt x="601" y="6291"/>
                  <a:pt x="602" y="6291"/>
                </a:cubicBezTo>
                <a:lnTo>
                  <a:pt x="606" y="6289"/>
                </a:lnTo>
                <a:lnTo>
                  <a:pt x="608" y="6286"/>
                </a:lnTo>
                <a:cubicBezTo>
                  <a:pt x="608" y="6286"/>
                  <a:pt x="608" y="6285"/>
                  <a:pt x="609" y="6284"/>
                </a:cubicBezTo>
                <a:lnTo>
                  <a:pt x="609" y="6283"/>
                </a:lnTo>
                <a:lnTo>
                  <a:pt x="616" y="6283"/>
                </a:lnTo>
                <a:cubicBezTo>
                  <a:pt x="618" y="6283"/>
                  <a:pt x="619" y="6282"/>
                  <a:pt x="620" y="6280"/>
                </a:cubicBezTo>
                <a:lnTo>
                  <a:pt x="622" y="6275"/>
                </a:lnTo>
                <a:cubicBezTo>
                  <a:pt x="622" y="6274"/>
                  <a:pt x="623" y="6273"/>
                  <a:pt x="623" y="6273"/>
                </a:cubicBezTo>
                <a:lnTo>
                  <a:pt x="623" y="6268"/>
                </a:lnTo>
                <a:lnTo>
                  <a:pt x="623" y="6264"/>
                </a:lnTo>
                <a:lnTo>
                  <a:pt x="624" y="6258"/>
                </a:lnTo>
                <a:lnTo>
                  <a:pt x="630" y="6244"/>
                </a:lnTo>
                <a:lnTo>
                  <a:pt x="630" y="6242"/>
                </a:lnTo>
                <a:lnTo>
                  <a:pt x="635" y="6243"/>
                </a:lnTo>
                <a:cubicBezTo>
                  <a:pt x="636" y="6244"/>
                  <a:pt x="638" y="6245"/>
                  <a:pt x="639" y="6243"/>
                </a:cubicBezTo>
                <a:lnTo>
                  <a:pt x="643" y="6240"/>
                </a:lnTo>
                <a:cubicBezTo>
                  <a:pt x="644" y="6240"/>
                  <a:pt x="644" y="6239"/>
                  <a:pt x="644" y="6239"/>
                </a:cubicBezTo>
                <a:lnTo>
                  <a:pt x="650" y="6230"/>
                </a:lnTo>
                <a:lnTo>
                  <a:pt x="663" y="6215"/>
                </a:lnTo>
                <a:lnTo>
                  <a:pt x="668" y="6213"/>
                </a:lnTo>
                <a:lnTo>
                  <a:pt x="674" y="6217"/>
                </a:lnTo>
                <a:cubicBezTo>
                  <a:pt x="674" y="6217"/>
                  <a:pt x="675" y="6217"/>
                  <a:pt x="675" y="6217"/>
                </a:cubicBezTo>
                <a:cubicBezTo>
                  <a:pt x="676" y="6217"/>
                  <a:pt x="678" y="6216"/>
                  <a:pt x="679" y="6215"/>
                </a:cubicBezTo>
                <a:cubicBezTo>
                  <a:pt x="679" y="6217"/>
                  <a:pt x="680" y="6219"/>
                  <a:pt x="681" y="6220"/>
                </a:cubicBezTo>
                <a:cubicBezTo>
                  <a:pt x="681" y="6220"/>
                  <a:pt x="681" y="6221"/>
                  <a:pt x="682" y="6221"/>
                </a:cubicBezTo>
                <a:lnTo>
                  <a:pt x="679" y="6221"/>
                </a:lnTo>
                <a:cubicBezTo>
                  <a:pt x="679" y="6221"/>
                  <a:pt x="678" y="6221"/>
                  <a:pt x="677" y="6222"/>
                </a:cubicBezTo>
                <a:lnTo>
                  <a:pt x="649" y="6240"/>
                </a:lnTo>
                <a:cubicBezTo>
                  <a:pt x="648" y="6240"/>
                  <a:pt x="648" y="6241"/>
                  <a:pt x="648" y="6241"/>
                </a:cubicBezTo>
                <a:lnTo>
                  <a:pt x="642" y="6249"/>
                </a:lnTo>
                <a:cubicBezTo>
                  <a:pt x="641" y="6250"/>
                  <a:pt x="640" y="6251"/>
                  <a:pt x="640" y="6253"/>
                </a:cubicBezTo>
                <a:lnTo>
                  <a:pt x="640" y="6260"/>
                </a:lnTo>
                <a:lnTo>
                  <a:pt x="637" y="6270"/>
                </a:lnTo>
                <a:lnTo>
                  <a:pt x="635" y="6277"/>
                </a:lnTo>
                <a:lnTo>
                  <a:pt x="635" y="6281"/>
                </a:lnTo>
                <a:cubicBezTo>
                  <a:pt x="634" y="6282"/>
                  <a:pt x="633" y="6282"/>
                  <a:pt x="633" y="6282"/>
                </a:cubicBezTo>
                <a:lnTo>
                  <a:pt x="632" y="6283"/>
                </a:lnTo>
                <a:cubicBezTo>
                  <a:pt x="630" y="6284"/>
                  <a:pt x="629" y="6285"/>
                  <a:pt x="628" y="6287"/>
                </a:cubicBezTo>
                <a:lnTo>
                  <a:pt x="627" y="6300"/>
                </a:lnTo>
                <a:lnTo>
                  <a:pt x="626" y="6317"/>
                </a:lnTo>
                <a:lnTo>
                  <a:pt x="623" y="6323"/>
                </a:lnTo>
                <a:cubicBezTo>
                  <a:pt x="622" y="6325"/>
                  <a:pt x="622" y="6327"/>
                  <a:pt x="623" y="6329"/>
                </a:cubicBezTo>
                <a:lnTo>
                  <a:pt x="628" y="6341"/>
                </a:lnTo>
                <a:cubicBezTo>
                  <a:pt x="628" y="6342"/>
                  <a:pt x="629" y="6343"/>
                  <a:pt x="629" y="6344"/>
                </a:cubicBezTo>
                <a:lnTo>
                  <a:pt x="633" y="6348"/>
                </a:lnTo>
                <a:cubicBezTo>
                  <a:pt x="634" y="6349"/>
                  <a:pt x="636" y="6349"/>
                  <a:pt x="637" y="6349"/>
                </a:cubicBezTo>
                <a:lnTo>
                  <a:pt x="639" y="6349"/>
                </a:lnTo>
                <a:lnTo>
                  <a:pt x="631" y="6362"/>
                </a:lnTo>
                <a:lnTo>
                  <a:pt x="621" y="6374"/>
                </a:lnTo>
                <a:lnTo>
                  <a:pt x="611" y="6382"/>
                </a:lnTo>
                <a:cubicBezTo>
                  <a:pt x="610" y="6383"/>
                  <a:pt x="609" y="6385"/>
                  <a:pt x="609" y="6387"/>
                </a:cubicBezTo>
                <a:lnTo>
                  <a:pt x="609" y="6392"/>
                </a:lnTo>
                <a:cubicBezTo>
                  <a:pt x="609" y="6395"/>
                  <a:pt x="610" y="6398"/>
                  <a:pt x="612" y="6399"/>
                </a:cubicBezTo>
                <a:lnTo>
                  <a:pt x="635" y="6410"/>
                </a:lnTo>
                <a:lnTo>
                  <a:pt x="647" y="6412"/>
                </a:lnTo>
                <a:cubicBezTo>
                  <a:pt x="649" y="6412"/>
                  <a:pt x="650" y="6411"/>
                  <a:pt x="651" y="6410"/>
                </a:cubicBezTo>
                <a:lnTo>
                  <a:pt x="661" y="6399"/>
                </a:lnTo>
                <a:lnTo>
                  <a:pt x="665" y="6394"/>
                </a:lnTo>
                <a:lnTo>
                  <a:pt x="675" y="6384"/>
                </a:lnTo>
                <a:lnTo>
                  <a:pt x="677" y="6383"/>
                </a:lnTo>
                <a:lnTo>
                  <a:pt x="679" y="6383"/>
                </a:lnTo>
                <a:cubicBezTo>
                  <a:pt x="680" y="6383"/>
                  <a:pt x="680" y="6383"/>
                  <a:pt x="680" y="6383"/>
                </a:cubicBezTo>
                <a:lnTo>
                  <a:pt x="685" y="6380"/>
                </a:lnTo>
                <a:cubicBezTo>
                  <a:pt x="685" y="6380"/>
                  <a:pt x="686" y="6380"/>
                  <a:pt x="687" y="6379"/>
                </a:cubicBezTo>
                <a:lnTo>
                  <a:pt x="689" y="6377"/>
                </a:lnTo>
                <a:cubicBezTo>
                  <a:pt x="689" y="6377"/>
                  <a:pt x="690" y="6376"/>
                  <a:pt x="690" y="6375"/>
                </a:cubicBezTo>
                <a:lnTo>
                  <a:pt x="692" y="6372"/>
                </a:lnTo>
                <a:cubicBezTo>
                  <a:pt x="692" y="6372"/>
                  <a:pt x="692" y="6371"/>
                  <a:pt x="693" y="6370"/>
                </a:cubicBezTo>
                <a:lnTo>
                  <a:pt x="694" y="6362"/>
                </a:lnTo>
                <a:lnTo>
                  <a:pt x="712" y="6341"/>
                </a:lnTo>
                <a:lnTo>
                  <a:pt x="731" y="6335"/>
                </a:lnTo>
                <a:lnTo>
                  <a:pt x="764" y="6337"/>
                </a:lnTo>
                <a:cubicBezTo>
                  <a:pt x="763" y="6338"/>
                  <a:pt x="763" y="6340"/>
                  <a:pt x="763" y="6342"/>
                </a:cubicBezTo>
                <a:lnTo>
                  <a:pt x="763" y="6346"/>
                </a:lnTo>
                <a:cubicBezTo>
                  <a:pt x="763" y="6347"/>
                  <a:pt x="763" y="6348"/>
                  <a:pt x="763" y="6349"/>
                </a:cubicBezTo>
                <a:lnTo>
                  <a:pt x="740" y="6341"/>
                </a:lnTo>
                <a:cubicBezTo>
                  <a:pt x="739" y="6340"/>
                  <a:pt x="738" y="6340"/>
                  <a:pt x="737" y="6340"/>
                </a:cubicBezTo>
                <a:lnTo>
                  <a:pt x="731" y="6341"/>
                </a:lnTo>
                <a:cubicBezTo>
                  <a:pt x="731" y="6341"/>
                  <a:pt x="730" y="6342"/>
                  <a:pt x="730" y="6342"/>
                </a:cubicBezTo>
                <a:lnTo>
                  <a:pt x="724" y="6346"/>
                </a:lnTo>
                <a:lnTo>
                  <a:pt x="713" y="6357"/>
                </a:lnTo>
                <a:cubicBezTo>
                  <a:pt x="713" y="6357"/>
                  <a:pt x="713" y="6358"/>
                  <a:pt x="712" y="6359"/>
                </a:cubicBezTo>
                <a:lnTo>
                  <a:pt x="710" y="6359"/>
                </a:lnTo>
                <a:cubicBezTo>
                  <a:pt x="710" y="6359"/>
                  <a:pt x="709" y="6359"/>
                  <a:pt x="708" y="6359"/>
                </a:cubicBezTo>
                <a:lnTo>
                  <a:pt x="703" y="6361"/>
                </a:lnTo>
                <a:cubicBezTo>
                  <a:pt x="703" y="6361"/>
                  <a:pt x="703" y="6361"/>
                  <a:pt x="702" y="6362"/>
                </a:cubicBezTo>
                <a:lnTo>
                  <a:pt x="698" y="6365"/>
                </a:lnTo>
                <a:cubicBezTo>
                  <a:pt x="697" y="6365"/>
                  <a:pt x="696" y="6366"/>
                  <a:pt x="696" y="6366"/>
                </a:cubicBezTo>
                <a:lnTo>
                  <a:pt x="694" y="6371"/>
                </a:lnTo>
                <a:cubicBezTo>
                  <a:pt x="694" y="6372"/>
                  <a:pt x="693" y="6372"/>
                  <a:pt x="693" y="6373"/>
                </a:cubicBezTo>
                <a:lnTo>
                  <a:pt x="689" y="6387"/>
                </a:lnTo>
                <a:lnTo>
                  <a:pt x="684" y="6398"/>
                </a:lnTo>
                <a:lnTo>
                  <a:pt x="677" y="6408"/>
                </a:lnTo>
                <a:lnTo>
                  <a:pt x="662" y="6421"/>
                </a:lnTo>
                <a:cubicBezTo>
                  <a:pt x="661" y="6423"/>
                  <a:pt x="660" y="6425"/>
                  <a:pt x="660" y="6428"/>
                </a:cubicBezTo>
                <a:lnTo>
                  <a:pt x="661" y="6437"/>
                </a:lnTo>
                <a:lnTo>
                  <a:pt x="660" y="6440"/>
                </a:lnTo>
                <a:lnTo>
                  <a:pt x="653" y="6447"/>
                </a:lnTo>
                <a:cubicBezTo>
                  <a:pt x="652" y="6449"/>
                  <a:pt x="651" y="6451"/>
                  <a:pt x="652" y="6454"/>
                </a:cubicBezTo>
                <a:cubicBezTo>
                  <a:pt x="652" y="6456"/>
                  <a:pt x="654" y="6458"/>
                  <a:pt x="656" y="6459"/>
                </a:cubicBezTo>
                <a:lnTo>
                  <a:pt x="665" y="6461"/>
                </a:lnTo>
                <a:cubicBezTo>
                  <a:pt x="667" y="6462"/>
                  <a:pt x="669" y="6460"/>
                  <a:pt x="670" y="6458"/>
                </a:cubicBezTo>
                <a:lnTo>
                  <a:pt x="672" y="6455"/>
                </a:lnTo>
                <a:lnTo>
                  <a:pt x="679" y="6454"/>
                </a:lnTo>
                <a:lnTo>
                  <a:pt x="681" y="6455"/>
                </a:lnTo>
                <a:lnTo>
                  <a:pt x="682" y="6456"/>
                </a:lnTo>
                <a:lnTo>
                  <a:pt x="680" y="6466"/>
                </a:lnTo>
                <a:cubicBezTo>
                  <a:pt x="680" y="6468"/>
                  <a:pt x="681" y="6471"/>
                  <a:pt x="683" y="6472"/>
                </a:cubicBezTo>
                <a:cubicBezTo>
                  <a:pt x="685" y="6474"/>
                  <a:pt x="686" y="6474"/>
                  <a:pt x="688" y="6472"/>
                </a:cubicBezTo>
                <a:lnTo>
                  <a:pt x="693" y="6469"/>
                </a:lnTo>
                <a:lnTo>
                  <a:pt x="699" y="6468"/>
                </a:lnTo>
                <a:lnTo>
                  <a:pt x="696" y="6472"/>
                </a:lnTo>
                <a:cubicBezTo>
                  <a:pt x="696" y="6472"/>
                  <a:pt x="695" y="6474"/>
                  <a:pt x="694" y="6475"/>
                </a:cubicBezTo>
                <a:lnTo>
                  <a:pt x="693" y="6484"/>
                </a:lnTo>
                <a:cubicBezTo>
                  <a:pt x="692" y="6485"/>
                  <a:pt x="693" y="6487"/>
                  <a:pt x="693" y="6489"/>
                </a:cubicBezTo>
                <a:lnTo>
                  <a:pt x="692" y="6488"/>
                </a:lnTo>
                <a:cubicBezTo>
                  <a:pt x="691" y="6487"/>
                  <a:pt x="690" y="6488"/>
                  <a:pt x="689" y="6489"/>
                </a:cubicBezTo>
                <a:lnTo>
                  <a:pt x="682" y="6491"/>
                </a:lnTo>
                <a:cubicBezTo>
                  <a:pt x="681" y="6492"/>
                  <a:pt x="679" y="6494"/>
                  <a:pt x="679" y="6497"/>
                </a:cubicBezTo>
                <a:cubicBezTo>
                  <a:pt x="679" y="6499"/>
                  <a:pt x="680" y="6501"/>
                  <a:pt x="681" y="6502"/>
                </a:cubicBezTo>
                <a:lnTo>
                  <a:pt x="681" y="6503"/>
                </a:lnTo>
                <a:lnTo>
                  <a:pt x="679" y="6508"/>
                </a:lnTo>
                <a:lnTo>
                  <a:pt x="677" y="6505"/>
                </a:lnTo>
                <a:cubicBezTo>
                  <a:pt x="676" y="6504"/>
                  <a:pt x="675" y="6503"/>
                  <a:pt x="674" y="6502"/>
                </a:cubicBezTo>
                <a:lnTo>
                  <a:pt x="636" y="6493"/>
                </a:lnTo>
                <a:cubicBezTo>
                  <a:pt x="635" y="6493"/>
                  <a:pt x="633" y="6494"/>
                  <a:pt x="632" y="6495"/>
                </a:cubicBezTo>
                <a:lnTo>
                  <a:pt x="625" y="6502"/>
                </a:lnTo>
                <a:cubicBezTo>
                  <a:pt x="623" y="6504"/>
                  <a:pt x="622" y="6507"/>
                  <a:pt x="623" y="6510"/>
                </a:cubicBezTo>
                <a:cubicBezTo>
                  <a:pt x="623" y="6512"/>
                  <a:pt x="625" y="6513"/>
                  <a:pt x="627" y="6514"/>
                </a:cubicBezTo>
                <a:lnTo>
                  <a:pt x="635" y="6514"/>
                </a:lnTo>
                <a:lnTo>
                  <a:pt x="642" y="6519"/>
                </a:lnTo>
                <a:lnTo>
                  <a:pt x="652" y="6531"/>
                </a:lnTo>
                <a:lnTo>
                  <a:pt x="651" y="6532"/>
                </a:lnTo>
                <a:cubicBezTo>
                  <a:pt x="651" y="6532"/>
                  <a:pt x="651" y="6532"/>
                  <a:pt x="651" y="6531"/>
                </a:cubicBezTo>
                <a:lnTo>
                  <a:pt x="646" y="6528"/>
                </a:lnTo>
                <a:cubicBezTo>
                  <a:pt x="645" y="6528"/>
                  <a:pt x="644" y="6527"/>
                  <a:pt x="643" y="6527"/>
                </a:cubicBezTo>
                <a:lnTo>
                  <a:pt x="636" y="6528"/>
                </a:lnTo>
                <a:cubicBezTo>
                  <a:pt x="635" y="6528"/>
                  <a:pt x="634" y="6529"/>
                  <a:pt x="634" y="6530"/>
                </a:cubicBezTo>
                <a:lnTo>
                  <a:pt x="627" y="6536"/>
                </a:lnTo>
                <a:cubicBezTo>
                  <a:pt x="626" y="6536"/>
                  <a:pt x="626" y="6537"/>
                  <a:pt x="625" y="6539"/>
                </a:cubicBezTo>
                <a:lnTo>
                  <a:pt x="623" y="6550"/>
                </a:lnTo>
                <a:cubicBezTo>
                  <a:pt x="622" y="6553"/>
                  <a:pt x="623" y="6556"/>
                  <a:pt x="625" y="6557"/>
                </a:cubicBezTo>
                <a:cubicBezTo>
                  <a:pt x="626" y="6559"/>
                  <a:pt x="629" y="6559"/>
                  <a:pt x="630" y="6557"/>
                </a:cubicBezTo>
                <a:lnTo>
                  <a:pt x="632" y="6556"/>
                </a:lnTo>
                <a:lnTo>
                  <a:pt x="635" y="6557"/>
                </a:lnTo>
                <a:lnTo>
                  <a:pt x="640" y="6561"/>
                </a:lnTo>
                <a:cubicBezTo>
                  <a:pt x="639" y="6561"/>
                  <a:pt x="637" y="6563"/>
                  <a:pt x="637" y="6564"/>
                </a:cubicBezTo>
                <a:lnTo>
                  <a:pt x="632" y="6575"/>
                </a:lnTo>
                <a:lnTo>
                  <a:pt x="627" y="6579"/>
                </a:lnTo>
                <a:lnTo>
                  <a:pt x="607" y="6584"/>
                </a:lnTo>
                <a:cubicBezTo>
                  <a:pt x="606" y="6584"/>
                  <a:pt x="605" y="6585"/>
                  <a:pt x="604" y="6586"/>
                </a:cubicBezTo>
                <a:lnTo>
                  <a:pt x="593" y="6599"/>
                </a:lnTo>
                <a:lnTo>
                  <a:pt x="589" y="6600"/>
                </a:lnTo>
                <a:lnTo>
                  <a:pt x="583" y="6594"/>
                </a:lnTo>
                <a:cubicBezTo>
                  <a:pt x="582" y="6593"/>
                  <a:pt x="582" y="6592"/>
                  <a:pt x="582" y="6592"/>
                </a:cubicBezTo>
                <a:lnTo>
                  <a:pt x="578" y="6591"/>
                </a:lnTo>
                <a:cubicBezTo>
                  <a:pt x="577" y="6590"/>
                  <a:pt x="576" y="6590"/>
                  <a:pt x="575" y="6591"/>
                </a:cubicBezTo>
                <a:lnTo>
                  <a:pt x="572" y="6592"/>
                </a:lnTo>
                <a:cubicBezTo>
                  <a:pt x="571" y="6592"/>
                  <a:pt x="571" y="6593"/>
                  <a:pt x="570" y="6593"/>
                </a:cubicBezTo>
                <a:lnTo>
                  <a:pt x="562" y="6601"/>
                </a:lnTo>
                <a:lnTo>
                  <a:pt x="552" y="6603"/>
                </a:lnTo>
                <a:cubicBezTo>
                  <a:pt x="551" y="6604"/>
                  <a:pt x="551" y="6604"/>
                  <a:pt x="550" y="6604"/>
                </a:cubicBezTo>
                <a:lnTo>
                  <a:pt x="547" y="6607"/>
                </a:lnTo>
                <a:cubicBezTo>
                  <a:pt x="546" y="6607"/>
                  <a:pt x="546" y="6607"/>
                  <a:pt x="545" y="6608"/>
                </a:cubicBezTo>
                <a:lnTo>
                  <a:pt x="538" y="6616"/>
                </a:lnTo>
                <a:cubicBezTo>
                  <a:pt x="538" y="6617"/>
                  <a:pt x="538" y="6618"/>
                  <a:pt x="538" y="6619"/>
                </a:cubicBezTo>
                <a:lnTo>
                  <a:pt x="536" y="6624"/>
                </a:lnTo>
                <a:cubicBezTo>
                  <a:pt x="535" y="6626"/>
                  <a:pt x="536" y="6629"/>
                  <a:pt x="536" y="6630"/>
                </a:cubicBezTo>
                <a:lnTo>
                  <a:pt x="537" y="6631"/>
                </a:lnTo>
                <a:lnTo>
                  <a:pt x="533" y="6633"/>
                </a:lnTo>
                <a:lnTo>
                  <a:pt x="511" y="6631"/>
                </a:lnTo>
                <a:lnTo>
                  <a:pt x="508" y="6630"/>
                </a:lnTo>
                <a:cubicBezTo>
                  <a:pt x="508" y="6629"/>
                  <a:pt x="508" y="6628"/>
                  <a:pt x="508" y="6627"/>
                </a:cubicBezTo>
                <a:cubicBezTo>
                  <a:pt x="508" y="6626"/>
                  <a:pt x="508" y="6625"/>
                  <a:pt x="507" y="6624"/>
                </a:cubicBezTo>
                <a:lnTo>
                  <a:pt x="504" y="6606"/>
                </a:lnTo>
                <a:lnTo>
                  <a:pt x="498" y="6587"/>
                </a:lnTo>
                <a:lnTo>
                  <a:pt x="491" y="6574"/>
                </a:lnTo>
                <a:cubicBezTo>
                  <a:pt x="490" y="6574"/>
                  <a:pt x="490" y="6573"/>
                  <a:pt x="490" y="6573"/>
                </a:cubicBezTo>
                <a:lnTo>
                  <a:pt x="482" y="6565"/>
                </a:lnTo>
                <a:lnTo>
                  <a:pt x="474" y="6555"/>
                </a:lnTo>
                <a:cubicBezTo>
                  <a:pt x="474" y="6554"/>
                  <a:pt x="473" y="6553"/>
                  <a:pt x="472" y="6552"/>
                </a:cubicBezTo>
                <a:lnTo>
                  <a:pt x="469" y="6551"/>
                </a:lnTo>
                <a:cubicBezTo>
                  <a:pt x="467" y="6550"/>
                  <a:pt x="465" y="6550"/>
                  <a:pt x="463" y="6552"/>
                </a:cubicBezTo>
                <a:lnTo>
                  <a:pt x="460" y="6555"/>
                </a:lnTo>
                <a:cubicBezTo>
                  <a:pt x="460" y="6555"/>
                  <a:pt x="459" y="6556"/>
                  <a:pt x="459" y="6557"/>
                </a:cubicBezTo>
                <a:lnTo>
                  <a:pt x="457" y="6561"/>
                </a:lnTo>
                <a:cubicBezTo>
                  <a:pt x="456" y="6562"/>
                  <a:pt x="456" y="6562"/>
                  <a:pt x="456" y="6563"/>
                </a:cubicBezTo>
                <a:lnTo>
                  <a:pt x="455" y="6569"/>
                </a:lnTo>
                <a:cubicBezTo>
                  <a:pt x="454" y="6570"/>
                  <a:pt x="455" y="6571"/>
                  <a:pt x="455" y="6572"/>
                </a:cubicBezTo>
                <a:lnTo>
                  <a:pt x="455" y="6577"/>
                </a:lnTo>
                <a:lnTo>
                  <a:pt x="455" y="6584"/>
                </a:lnTo>
                <a:lnTo>
                  <a:pt x="455" y="6599"/>
                </a:lnTo>
                <a:lnTo>
                  <a:pt x="455" y="6606"/>
                </a:lnTo>
                <a:lnTo>
                  <a:pt x="450" y="6625"/>
                </a:lnTo>
                <a:cubicBezTo>
                  <a:pt x="450" y="6626"/>
                  <a:pt x="450" y="6627"/>
                  <a:pt x="450" y="6628"/>
                </a:cubicBezTo>
                <a:lnTo>
                  <a:pt x="451" y="6641"/>
                </a:lnTo>
                <a:cubicBezTo>
                  <a:pt x="452" y="6642"/>
                  <a:pt x="452" y="6643"/>
                  <a:pt x="452" y="6644"/>
                </a:cubicBezTo>
                <a:lnTo>
                  <a:pt x="457" y="6654"/>
                </a:lnTo>
                <a:cubicBezTo>
                  <a:pt x="457" y="6654"/>
                  <a:pt x="457" y="6655"/>
                  <a:pt x="458" y="6655"/>
                </a:cubicBezTo>
                <a:lnTo>
                  <a:pt x="463" y="6660"/>
                </a:lnTo>
                <a:lnTo>
                  <a:pt x="460" y="6666"/>
                </a:lnTo>
                <a:lnTo>
                  <a:pt x="456" y="6691"/>
                </a:lnTo>
                <a:lnTo>
                  <a:pt x="452" y="6697"/>
                </a:lnTo>
                <a:cubicBezTo>
                  <a:pt x="451" y="6699"/>
                  <a:pt x="451" y="6702"/>
                  <a:pt x="452" y="6705"/>
                </a:cubicBezTo>
                <a:lnTo>
                  <a:pt x="455" y="6710"/>
                </a:lnTo>
                <a:cubicBezTo>
                  <a:pt x="456" y="6711"/>
                  <a:pt x="455" y="6711"/>
                  <a:pt x="456" y="6712"/>
                </a:cubicBezTo>
                <a:lnTo>
                  <a:pt x="458" y="6713"/>
                </a:lnTo>
                <a:lnTo>
                  <a:pt x="459" y="6716"/>
                </a:lnTo>
                <a:lnTo>
                  <a:pt x="460" y="6721"/>
                </a:lnTo>
                <a:lnTo>
                  <a:pt x="460" y="6728"/>
                </a:lnTo>
                <a:lnTo>
                  <a:pt x="457" y="6737"/>
                </a:lnTo>
                <a:lnTo>
                  <a:pt x="455" y="6745"/>
                </a:lnTo>
                <a:cubicBezTo>
                  <a:pt x="454" y="6748"/>
                  <a:pt x="455" y="6751"/>
                  <a:pt x="457" y="6752"/>
                </a:cubicBezTo>
                <a:lnTo>
                  <a:pt x="458" y="6753"/>
                </a:lnTo>
                <a:lnTo>
                  <a:pt x="462" y="6761"/>
                </a:lnTo>
                <a:cubicBezTo>
                  <a:pt x="462" y="6762"/>
                  <a:pt x="463" y="6763"/>
                  <a:pt x="463" y="6764"/>
                </a:cubicBezTo>
                <a:lnTo>
                  <a:pt x="467" y="6766"/>
                </a:lnTo>
                <a:cubicBezTo>
                  <a:pt x="468" y="6767"/>
                  <a:pt x="470" y="6767"/>
                  <a:pt x="472" y="6766"/>
                </a:cubicBezTo>
                <a:lnTo>
                  <a:pt x="474" y="6764"/>
                </a:lnTo>
                <a:cubicBezTo>
                  <a:pt x="474" y="6764"/>
                  <a:pt x="475" y="6764"/>
                  <a:pt x="476" y="6763"/>
                </a:cubicBezTo>
                <a:lnTo>
                  <a:pt x="478" y="6757"/>
                </a:lnTo>
                <a:lnTo>
                  <a:pt x="482" y="6755"/>
                </a:lnTo>
                <a:lnTo>
                  <a:pt x="505" y="6758"/>
                </a:lnTo>
                <a:cubicBezTo>
                  <a:pt x="505" y="6758"/>
                  <a:pt x="505" y="6758"/>
                  <a:pt x="506" y="6758"/>
                </a:cubicBezTo>
                <a:lnTo>
                  <a:pt x="509" y="6757"/>
                </a:lnTo>
                <a:cubicBezTo>
                  <a:pt x="509" y="6757"/>
                  <a:pt x="510" y="6757"/>
                  <a:pt x="510" y="6756"/>
                </a:cubicBezTo>
                <a:lnTo>
                  <a:pt x="514" y="6753"/>
                </a:lnTo>
                <a:lnTo>
                  <a:pt x="518" y="6748"/>
                </a:lnTo>
                <a:lnTo>
                  <a:pt x="525" y="6745"/>
                </a:lnTo>
                <a:cubicBezTo>
                  <a:pt x="525" y="6745"/>
                  <a:pt x="526" y="6745"/>
                  <a:pt x="526" y="6744"/>
                </a:cubicBezTo>
                <a:lnTo>
                  <a:pt x="531" y="6740"/>
                </a:lnTo>
                <a:cubicBezTo>
                  <a:pt x="532" y="6741"/>
                  <a:pt x="532" y="6741"/>
                  <a:pt x="532" y="6741"/>
                </a:cubicBezTo>
                <a:lnTo>
                  <a:pt x="538" y="6747"/>
                </a:lnTo>
                <a:cubicBezTo>
                  <a:pt x="540" y="6749"/>
                  <a:pt x="542" y="6748"/>
                  <a:pt x="544" y="6746"/>
                </a:cubicBezTo>
                <a:lnTo>
                  <a:pt x="549" y="6739"/>
                </a:lnTo>
                <a:lnTo>
                  <a:pt x="554" y="6730"/>
                </a:lnTo>
                <a:lnTo>
                  <a:pt x="556" y="6728"/>
                </a:lnTo>
                <a:lnTo>
                  <a:pt x="621" y="6747"/>
                </a:lnTo>
                <a:cubicBezTo>
                  <a:pt x="622" y="6748"/>
                  <a:pt x="623" y="6748"/>
                  <a:pt x="624" y="6747"/>
                </a:cubicBezTo>
                <a:lnTo>
                  <a:pt x="636" y="6743"/>
                </a:lnTo>
                <a:lnTo>
                  <a:pt x="639" y="6743"/>
                </a:lnTo>
                <a:lnTo>
                  <a:pt x="649" y="6742"/>
                </a:lnTo>
                <a:cubicBezTo>
                  <a:pt x="650" y="6742"/>
                  <a:pt x="650" y="6742"/>
                  <a:pt x="651" y="6742"/>
                </a:cubicBezTo>
                <a:lnTo>
                  <a:pt x="691" y="6722"/>
                </a:lnTo>
                <a:lnTo>
                  <a:pt x="697" y="6724"/>
                </a:lnTo>
                <a:lnTo>
                  <a:pt x="703" y="6729"/>
                </a:lnTo>
                <a:lnTo>
                  <a:pt x="712" y="6742"/>
                </a:lnTo>
                <a:lnTo>
                  <a:pt x="721" y="6749"/>
                </a:lnTo>
                <a:cubicBezTo>
                  <a:pt x="722" y="6750"/>
                  <a:pt x="723" y="6751"/>
                  <a:pt x="724" y="6751"/>
                </a:cubicBezTo>
                <a:lnTo>
                  <a:pt x="798" y="6738"/>
                </a:lnTo>
                <a:cubicBezTo>
                  <a:pt x="799" y="6738"/>
                  <a:pt x="800" y="6737"/>
                  <a:pt x="801" y="6735"/>
                </a:cubicBezTo>
                <a:lnTo>
                  <a:pt x="802" y="6732"/>
                </a:lnTo>
                <a:cubicBezTo>
                  <a:pt x="803" y="6731"/>
                  <a:pt x="804" y="6731"/>
                  <a:pt x="805" y="6730"/>
                </a:cubicBezTo>
                <a:cubicBezTo>
                  <a:pt x="806" y="6728"/>
                  <a:pt x="806" y="6726"/>
                  <a:pt x="805" y="6724"/>
                </a:cubicBezTo>
                <a:lnTo>
                  <a:pt x="803" y="6714"/>
                </a:lnTo>
                <a:lnTo>
                  <a:pt x="805" y="6711"/>
                </a:lnTo>
                <a:lnTo>
                  <a:pt x="809" y="6709"/>
                </a:lnTo>
                <a:lnTo>
                  <a:pt x="819" y="6707"/>
                </a:lnTo>
                <a:lnTo>
                  <a:pt x="830" y="6709"/>
                </a:lnTo>
                <a:lnTo>
                  <a:pt x="834" y="6712"/>
                </a:lnTo>
                <a:cubicBezTo>
                  <a:pt x="835" y="6712"/>
                  <a:pt x="835" y="6713"/>
                  <a:pt x="837" y="6713"/>
                </a:cubicBezTo>
                <a:cubicBezTo>
                  <a:pt x="838" y="6713"/>
                  <a:pt x="839" y="6712"/>
                  <a:pt x="840" y="6711"/>
                </a:cubicBezTo>
                <a:lnTo>
                  <a:pt x="842" y="6716"/>
                </a:lnTo>
                <a:cubicBezTo>
                  <a:pt x="843" y="6717"/>
                  <a:pt x="843" y="6717"/>
                  <a:pt x="844" y="6718"/>
                </a:cubicBezTo>
                <a:lnTo>
                  <a:pt x="851" y="6724"/>
                </a:lnTo>
                <a:lnTo>
                  <a:pt x="856" y="6727"/>
                </a:lnTo>
                <a:lnTo>
                  <a:pt x="866" y="6737"/>
                </a:lnTo>
                <a:cubicBezTo>
                  <a:pt x="867" y="6737"/>
                  <a:pt x="867" y="6738"/>
                  <a:pt x="868" y="6738"/>
                </a:cubicBezTo>
                <a:lnTo>
                  <a:pt x="899" y="6752"/>
                </a:lnTo>
                <a:lnTo>
                  <a:pt x="920" y="6771"/>
                </a:lnTo>
                <a:lnTo>
                  <a:pt x="930" y="6785"/>
                </a:lnTo>
                <a:cubicBezTo>
                  <a:pt x="931" y="6786"/>
                  <a:pt x="933" y="6787"/>
                  <a:pt x="934" y="6787"/>
                </a:cubicBezTo>
                <a:cubicBezTo>
                  <a:pt x="937" y="6787"/>
                  <a:pt x="939" y="6784"/>
                  <a:pt x="939" y="6781"/>
                </a:cubicBezTo>
                <a:cubicBezTo>
                  <a:pt x="939" y="6779"/>
                  <a:pt x="939" y="6778"/>
                  <a:pt x="939" y="6777"/>
                </a:cubicBezTo>
                <a:lnTo>
                  <a:pt x="945" y="6775"/>
                </a:lnTo>
                <a:cubicBezTo>
                  <a:pt x="946" y="6775"/>
                  <a:pt x="946" y="6775"/>
                  <a:pt x="947" y="6774"/>
                </a:cubicBezTo>
                <a:lnTo>
                  <a:pt x="953" y="6768"/>
                </a:lnTo>
                <a:cubicBezTo>
                  <a:pt x="953" y="6767"/>
                  <a:pt x="954" y="6767"/>
                  <a:pt x="954" y="6767"/>
                </a:cubicBezTo>
                <a:lnTo>
                  <a:pt x="963" y="6750"/>
                </a:lnTo>
                <a:lnTo>
                  <a:pt x="965" y="6747"/>
                </a:lnTo>
                <a:lnTo>
                  <a:pt x="963" y="6759"/>
                </a:lnTo>
                <a:lnTo>
                  <a:pt x="955" y="6772"/>
                </a:lnTo>
                <a:cubicBezTo>
                  <a:pt x="955" y="6773"/>
                  <a:pt x="955" y="6774"/>
                  <a:pt x="955" y="6776"/>
                </a:cubicBezTo>
                <a:lnTo>
                  <a:pt x="955" y="6779"/>
                </a:lnTo>
                <a:lnTo>
                  <a:pt x="946" y="6779"/>
                </a:lnTo>
                <a:cubicBezTo>
                  <a:pt x="944" y="6779"/>
                  <a:pt x="942" y="6780"/>
                  <a:pt x="941" y="6783"/>
                </a:cubicBezTo>
                <a:cubicBezTo>
                  <a:pt x="941" y="6786"/>
                  <a:pt x="941" y="6789"/>
                  <a:pt x="943" y="6790"/>
                </a:cubicBezTo>
                <a:lnTo>
                  <a:pt x="962" y="6809"/>
                </a:lnTo>
                <a:lnTo>
                  <a:pt x="969" y="6814"/>
                </a:lnTo>
                <a:lnTo>
                  <a:pt x="981" y="6826"/>
                </a:lnTo>
                <a:lnTo>
                  <a:pt x="991" y="6834"/>
                </a:lnTo>
                <a:cubicBezTo>
                  <a:pt x="993" y="6835"/>
                  <a:pt x="995" y="6835"/>
                  <a:pt x="996" y="6834"/>
                </a:cubicBezTo>
                <a:lnTo>
                  <a:pt x="1001" y="6849"/>
                </a:lnTo>
                <a:cubicBezTo>
                  <a:pt x="1001" y="6849"/>
                  <a:pt x="1001" y="6850"/>
                  <a:pt x="1002" y="6851"/>
                </a:cubicBezTo>
                <a:lnTo>
                  <a:pt x="1010" y="6864"/>
                </a:lnTo>
                <a:lnTo>
                  <a:pt x="1026" y="6883"/>
                </a:lnTo>
                <a:cubicBezTo>
                  <a:pt x="1027" y="6885"/>
                  <a:pt x="1028" y="6885"/>
                  <a:pt x="1030" y="6885"/>
                </a:cubicBezTo>
                <a:cubicBezTo>
                  <a:pt x="1031" y="6885"/>
                  <a:pt x="1031" y="6885"/>
                  <a:pt x="1031" y="6885"/>
                </a:cubicBezTo>
                <a:lnTo>
                  <a:pt x="1031" y="6889"/>
                </a:lnTo>
                <a:cubicBezTo>
                  <a:pt x="1031" y="6891"/>
                  <a:pt x="1032" y="6893"/>
                  <a:pt x="1033" y="6894"/>
                </a:cubicBezTo>
                <a:lnTo>
                  <a:pt x="1039" y="6900"/>
                </a:lnTo>
                <a:cubicBezTo>
                  <a:pt x="1040" y="6900"/>
                  <a:pt x="1040" y="6901"/>
                  <a:pt x="1041" y="6901"/>
                </a:cubicBezTo>
                <a:lnTo>
                  <a:pt x="1045" y="6903"/>
                </a:lnTo>
                <a:cubicBezTo>
                  <a:pt x="1045" y="6905"/>
                  <a:pt x="1046" y="6906"/>
                  <a:pt x="1047" y="6908"/>
                </a:cubicBezTo>
                <a:lnTo>
                  <a:pt x="1050" y="6914"/>
                </a:lnTo>
                <a:lnTo>
                  <a:pt x="1088" y="6955"/>
                </a:lnTo>
                <a:cubicBezTo>
                  <a:pt x="1089" y="6956"/>
                  <a:pt x="1090" y="6956"/>
                  <a:pt x="1091" y="6956"/>
                </a:cubicBezTo>
                <a:lnTo>
                  <a:pt x="1100" y="6959"/>
                </a:lnTo>
                <a:cubicBezTo>
                  <a:pt x="1100" y="6960"/>
                  <a:pt x="1101" y="6959"/>
                  <a:pt x="1101" y="6959"/>
                </a:cubicBezTo>
                <a:lnTo>
                  <a:pt x="1121" y="6959"/>
                </a:lnTo>
                <a:cubicBezTo>
                  <a:pt x="1122" y="6959"/>
                  <a:pt x="1124" y="6959"/>
                  <a:pt x="1125" y="6957"/>
                </a:cubicBezTo>
                <a:cubicBezTo>
                  <a:pt x="1125" y="6957"/>
                  <a:pt x="1125" y="6956"/>
                  <a:pt x="1125" y="6955"/>
                </a:cubicBezTo>
                <a:cubicBezTo>
                  <a:pt x="1126" y="6957"/>
                  <a:pt x="1128" y="6958"/>
                  <a:pt x="1130" y="6958"/>
                </a:cubicBezTo>
                <a:lnTo>
                  <a:pt x="1196" y="6964"/>
                </a:lnTo>
                <a:cubicBezTo>
                  <a:pt x="1197" y="6964"/>
                  <a:pt x="1199" y="6964"/>
                  <a:pt x="1200" y="6963"/>
                </a:cubicBezTo>
                <a:lnTo>
                  <a:pt x="1207" y="6972"/>
                </a:lnTo>
                <a:cubicBezTo>
                  <a:pt x="1208" y="6972"/>
                  <a:pt x="1208" y="6972"/>
                  <a:pt x="1209" y="6972"/>
                </a:cubicBezTo>
                <a:lnTo>
                  <a:pt x="1248" y="6986"/>
                </a:lnTo>
                <a:lnTo>
                  <a:pt x="1277" y="7011"/>
                </a:lnTo>
                <a:cubicBezTo>
                  <a:pt x="1278" y="7012"/>
                  <a:pt x="1278" y="7012"/>
                  <a:pt x="1279" y="7012"/>
                </a:cubicBezTo>
                <a:lnTo>
                  <a:pt x="1298" y="7017"/>
                </a:lnTo>
                <a:lnTo>
                  <a:pt x="1311" y="7030"/>
                </a:lnTo>
                <a:lnTo>
                  <a:pt x="1315" y="7031"/>
                </a:lnTo>
                <a:lnTo>
                  <a:pt x="1349" y="7041"/>
                </a:lnTo>
                <a:cubicBezTo>
                  <a:pt x="1351" y="7042"/>
                  <a:pt x="1353" y="7041"/>
                  <a:pt x="1354" y="7039"/>
                </a:cubicBezTo>
                <a:lnTo>
                  <a:pt x="1356" y="7035"/>
                </a:lnTo>
                <a:lnTo>
                  <a:pt x="1361" y="7039"/>
                </a:lnTo>
                <a:cubicBezTo>
                  <a:pt x="1361" y="7039"/>
                  <a:pt x="1362" y="7039"/>
                  <a:pt x="1362" y="7040"/>
                </a:cubicBezTo>
                <a:cubicBezTo>
                  <a:pt x="1362" y="7043"/>
                  <a:pt x="1363" y="7045"/>
                  <a:pt x="1366" y="7046"/>
                </a:cubicBezTo>
                <a:lnTo>
                  <a:pt x="1373" y="7049"/>
                </a:lnTo>
                <a:cubicBezTo>
                  <a:pt x="1374" y="7050"/>
                  <a:pt x="1374" y="7050"/>
                  <a:pt x="1375" y="7049"/>
                </a:cubicBezTo>
                <a:lnTo>
                  <a:pt x="1394" y="7043"/>
                </a:lnTo>
                <a:lnTo>
                  <a:pt x="1441" y="7061"/>
                </a:lnTo>
                <a:cubicBezTo>
                  <a:pt x="1441" y="7061"/>
                  <a:pt x="1441" y="7061"/>
                  <a:pt x="1442" y="7061"/>
                </a:cubicBezTo>
                <a:lnTo>
                  <a:pt x="1455" y="7062"/>
                </a:lnTo>
                <a:cubicBezTo>
                  <a:pt x="1455" y="7062"/>
                  <a:pt x="1455" y="7062"/>
                  <a:pt x="1455" y="7062"/>
                </a:cubicBezTo>
                <a:cubicBezTo>
                  <a:pt x="1456" y="7062"/>
                  <a:pt x="1456" y="7062"/>
                  <a:pt x="1457" y="7061"/>
                </a:cubicBezTo>
                <a:lnTo>
                  <a:pt x="1510" y="7043"/>
                </a:lnTo>
                <a:lnTo>
                  <a:pt x="1540" y="7024"/>
                </a:lnTo>
                <a:lnTo>
                  <a:pt x="1593" y="7014"/>
                </a:lnTo>
                <a:cubicBezTo>
                  <a:pt x="1595" y="7013"/>
                  <a:pt x="1597" y="7011"/>
                  <a:pt x="1597" y="7008"/>
                </a:cubicBezTo>
                <a:cubicBezTo>
                  <a:pt x="1597" y="7007"/>
                  <a:pt x="1597" y="7006"/>
                  <a:pt x="1597" y="7006"/>
                </a:cubicBezTo>
                <a:lnTo>
                  <a:pt x="1606" y="7003"/>
                </a:lnTo>
                <a:cubicBezTo>
                  <a:pt x="1606" y="7003"/>
                  <a:pt x="1607" y="7002"/>
                  <a:pt x="1608" y="7002"/>
                </a:cubicBezTo>
                <a:lnTo>
                  <a:pt x="1623" y="6987"/>
                </a:lnTo>
                <a:lnTo>
                  <a:pt x="1649" y="6972"/>
                </a:lnTo>
                <a:cubicBezTo>
                  <a:pt x="1649" y="6971"/>
                  <a:pt x="1650" y="6971"/>
                  <a:pt x="1650" y="6970"/>
                </a:cubicBezTo>
                <a:lnTo>
                  <a:pt x="1661" y="6954"/>
                </a:lnTo>
                <a:cubicBezTo>
                  <a:pt x="1662" y="6953"/>
                  <a:pt x="1663" y="6953"/>
                  <a:pt x="1663" y="6953"/>
                </a:cubicBezTo>
                <a:lnTo>
                  <a:pt x="1672" y="6930"/>
                </a:lnTo>
                <a:lnTo>
                  <a:pt x="1678" y="6905"/>
                </a:lnTo>
                <a:cubicBezTo>
                  <a:pt x="1679" y="6902"/>
                  <a:pt x="1678" y="6900"/>
                  <a:pt x="1676" y="6898"/>
                </a:cubicBezTo>
                <a:cubicBezTo>
                  <a:pt x="1676" y="6898"/>
                  <a:pt x="1676" y="6897"/>
                  <a:pt x="1675" y="6897"/>
                </a:cubicBezTo>
                <a:lnTo>
                  <a:pt x="1681" y="6891"/>
                </a:lnTo>
                <a:cubicBezTo>
                  <a:pt x="1682" y="6890"/>
                  <a:pt x="1682" y="6890"/>
                  <a:pt x="1682" y="6889"/>
                </a:cubicBezTo>
                <a:lnTo>
                  <a:pt x="1693" y="6862"/>
                </a:lnTo>
                <a:cubicBezTo>
                  <a:pt x="1694" y="6860"/>
                  <a:pt x="1694" y="6857"/>
                  <a:pt x="1693" y="6855"/>
                </a:cubicBezTo>
                <a:cubicBezTo>
                  <a:pt x="1691" y="6853"/>
                  <a:pt x="1689" y="6853"/>
                  <a:pt x="1687" y="6853"/>
                </a:cubicBezTo>
                <a:lnTo>
                  <a:pt x="1681" y="6856"/>
                </a:lnTo>
                <a:lnTo>
                  <a:pt x="1664" y="6853"/>
                </a:lnTo>
                <a:lnTo>
                  <a:pt x="1666" y="6848"/>
                </a:lnTo>
                <a:cubicBezTo>
                  <a:pt x="1666" y="6847"/>
                  <a:pt x="1666" y="6847"/>
                  <a:pt x="1667" y="6846"/>
                </a:cubicBezTo>
                <a:lnTo>
                  <a:pt x="1668" y="6834"/>
                </a:lnTo>
                <a:lnTo>
                  <a:pt x="1669" y="6827"/>
                </a:lnTo>
                <a:lnTo>
                  <a:pt x="1672" y="6821"/>
                </a:lnTo>
                <a:lnTo>
                  <a:pt x="1673" y="6820"/>
                </a:lnTo>
                <a:lnTo>
                  <a:pt x="1674" y="6821"/>
                </a:lnTo>
                <a:cubicBezTo>
                  <a:pt x="1676" y="6823"/>
                  <a:pt x="1679" y="6822"/>
                  <a:pt x="1681" y="6819"/>
                </a:cubicBezTo>
                <a:lnTo>
                  <a:pt x="1682" y="6816"/>
                </a:lnTo>
                <a:lnTo>
                  <a:pt x="1683" y="6816"/>
                </a:lnTo>
                <a:lnTo>
                  <a:pt x="1688" y="6816"/>
                </a:lnTo>
                <a:cubicBezTo>
                  <a:pt x="1689" y="6816"/>
                  <a:pt x="1691" y="6816"/>
                  <a:pt x="1692" y="6815"/>
                </a:cubicBezTo>
                <a:cubicBezTo>
                  <a:pt x="1693" y="6813"/>
                  <a:pt x="1694" y="6812"/>
                  <a:pt x="1694" y="6810"/>
                </a:cubicBezTo>
                <a:lnTo>
                  <a:pt x="1701" y="6812"/>
                </a:lnTo>
                <a:cubicBezTo>
                  <a:pt x="1703" y="6813"/>
                  <a:pt x="1704" y="6812"/>
                  <a:pt x="1705" y="6811"/>
                </a:cubicBezTo>
                <a:lnTo>
                  <a:pt x="1712" y="6806"/>
                </a:lnTo>
                <a:cubicBezTo>
                  <a:pt x="1713" y="6804"/>
                  <a:pt x="1715" y="6801"/>
                  <a:pt x="1714" y="6798"/>
                </a:cubicBezTo>
                <a:lnTo>
                  <a:pt x="1714" y="6795"/>
                </a:lnTo>
                <a:lnTo>
                  <a:pt x="1722" y="6801"/>
                </a:lnTo>
                <a:lnTo>
                  <a:pt x="1715" y="6804"/>
                </a:lnTo>
                <a:cubicBezTo>
                  <a:pt x="1714" y="6804"/>
                  <a:pt x="1713" y="6805"/>
                  <a:pt x="1713" y="6806"/>
                </a:cubicBezTo>
                <a:lnTo>
                  <a:pt x="1706" y="6815"/>
                </a:lnTo>
                <a:cubicBezTo>
                  <a:pt x="1705" y="6815"/>
                  <a:pt x="1705" y="6817"/>
                  <a:pt x="1705" y="6818"/>
                </a:cubicBezTo>
                <a:lnTo>
                  <a:pt x="1703" y="6833"/>
                </a:lnTo>
                <a:cubicBezTo>
                  <a:pt x="1702" y="6836"/>
                  <a:pt x="1703" y="6839"/>
                  <a:pt x="1705" y="6841"/>
                </a:cubicBezTo>
                <a:cubicBezTo>
                  <a:pt x="1706" y="6842"/>
                  <a:pt x="1709" y="6842"/>
                  <a:pt x="1710" y="6841"/>
                </a:cubicBezTo>
                <a:lnTo>
                  <a:pt x="1743" y="6811"/>
                </a:lnTo>
                <a:cubicBezTo>
                  <a:pt x="1743" y="6810"/>
                  <a:pt x="1744" y="6809"/>
                  <a:pt x="1745" y="6808"/>
                </a:cubicBezTo>
                <a:cubicBezTo>
                  <a:pt x="1746" y="6809"/>
                  <a:pt x="1747" y="6809"/>
                  <a:pt x="1748" y="6809"/>
                </a:cubicBezTo>
                <a:lnTo>
                  <a:pt x="1773" y="6802"/>
                </a:lnTo>
                <a:lnTo>
                  <a:pt x="1807" y="6786"/>
                </a:lnTo>
                <a:lnTo>
                  <a:pt x="1832" y="6767"/>
                </a:lnTo>
                <a:lnTo>
                  <a:pt x="1832" y="6769"/>
                </a:lnTo>
                <a:cubicBezTo>
                  <a:pt x="1832" y="6772"/>
                  <a:pt x="1834" y="6775"/>
                  <a:pt x="1837" y="6775"/>
                </a:cubicBezTo>
                <a:lnTo>
                  <a:pt x="1839" y="6775"/>
                </a:lnTo>
                <a:cubicBezTo>
                  <a:pt x="1841" y="6775"/>
                  <a:pt x="1842" y="6774"/>
                  <a:pt x="1843" y="6773"/>
                </a:cubicBezTo>
                <a:lnTo>
                  <a:pt x="1845" y="6769"/>
                </a:lnTo>
                <a:lnTo>
                  <a:pt x="1846" y="6769"/>
                </a:lnTo>
                <a:lnTo>
                  <a:pt x="1852" y="6774"/>
                </a:lnTo>
                <a:cubicBezTo>
                  <a:pt x="1852" y="6775"/>
                  <a:pt x="1853" y="6775"/>
                  <a:pt x="1853" y="6775"/>
                </a:cubicBezTo>
                <a:lnTo>
                  <a:pt x="1857" y="6777"/>
                </a:lnTo>
                <a:cubicBezTo>
                  <a:pt x="1857" y="6777"/>
                  <a:pt x="1858" y="6777"/>
                  <a:pt x="1859" y="6777"/>
                </a:cubicBezTo>
                <a:lnTo>
                  <a:pt x="1877" y="6777"/>
                </a:lnTo>
                <a:cubicBezTo>
                  <a:pt x="1877" y="6777"/>
                  <a:pt x="1877" y="6778"/>
                  <a:pt x="1878" y="6777"/>
                </a:cubicBezTo>
                <a:lnTo>
                  <a:pt x="1887" y="6775"/>
                </a:lnTo>
                <a:cubicBezTo>
                  <a:pt x="1889" y="6775"/>
                  <a:pt x="1889" y="6774"/>
                  <a:pt x="1890" y="6773"/>
                </a:cubicBezTo>
                <a:lnTo>
                  <a:pt x="1892" y="6769"/>
                </a:lnTo>
                <a:lnTo>
                  <a:pt x="1891" y="6774"/>
                </a:lnTo>
                <a:cubicBezTo>
                  <a:pt x="1890" y="6776"/>
                  <a:pt x="1891" y="6779"/>
                  <a:pt x="1892" y="6781"/>
                </a:cubicBezTo>
                <a:cubicBezTo>
                  <a:pt x="1893" y="6782"/>
                  <a:pt x="1895" y="6783"/>
                  <a:pt x="1897" y="6782"/>
                </a:cubicBezTo>
                <a:lnTo>
                  <a:pt x="1901" y="6781"/>
                </a:lnTo>
                <a:cubicBezTo>
                  <a:pt x="1902" y="6781"/>
                  <a:pt x="1903" y="6781"/>
                  <a:pt x="1903" y="6781"/>
                </a:cubicBezTo>
                <a:lnTo>
                  <a:pt x="1908" y="6777"/>
                </a:lnTo>
                <a:cubicBezTo>
                  <a:pt x="1909" y="6777"/>
                  <a:pt x="1909" y="6775"/>
                  <a:pt x="1910" y="6773"/>
                </a:cubicBezTo>
                <a:lnTo>
                  <a:pt x="1910" y="6772"/>
                </a:lnTo>
                <a:cubicBezTo>
                  <a:pt x="1911" y="6772"/>
                  <a:pt x="1912" y="6772"/>
                  <a:pt x="1913" y="6772"/>
                </a:cubicBezTo>
                <a:cubicBezTo>
                  <a:pt x="1915" y="6771"/>
                  <a:pt x="1916" y="6770"/>
                  <a:pt x="1917" y="6769"/>
                </a:cubicBezTo>
                <a:lnTo>
                  <a:pt x="1918" y="6764"/>
                </a:lnTo>
                <a:cubicBezTo>
                  <a:pt x="1919" y="6763"/>
                  <a:pt x="1918" y="6762"/>
                  <a:pt x="1918" y="6761"/>
                </a:cubicBezTo>
                <a:lnTo>
                  <a:pt x="1918" y="6752"/>
                </a:lnTo>
                <a:lnTo>
                  <a:pt x="1918" y="6739"/>
                </a:lnTo>
                <a:lnTo>
                  <a:pt x="1918" y="6729"/>
                </a:lnTo>
                <a:lnTo>
                  <a:pt x="1928" y="6746"/>
                </a:lnTo>
                <a:lnTo>
                  <a:pt x="1932" y="6750"/>
                </a:lnTo>
                <a:lnTo>
                  <a:pt x="1932" y="6760"/>
                </a:lnTo>
                <a:lnTo>
                  <a:pt x="1932" y="6764"/>
                </a:lnTo>
                <a:cubicBezTo>
                  <a:pt x="1933" y="6765"/>
                  <a:pt x="1933" y="6766"/>
                  <a:pt x="1933" y="6767"/>
                </a:cubicBezTo>
                <a:lnTo>
                  <a:pt x="1934" y="6769"/>
                </a:lnTo>
                <a:cubicBezTo>
                  <a:pt x="1935" y="6771"/>
                  <a:pt x="1937" y="6772"/>
                  <a:pt x="1938" y="6772"/>
                </a:cubicBezTo>
                <a:cubicBezTo>
                  <a:pt x="1940" y="6772"/>
                  <a:pt x="1941" y="6771"/>
                  <a:pt x="1942" y="6770"/>
                </a:cubicBezTo>
                <a:lnTo>
                  <a:pt x="1944" y="6767"/>
                </a:lnTo>
                <a:cubicBezTo>
                  <a:pt x="1945" y="6766"/>
                  <a:pt x="1946" y="6765"/>
                  <a:pt x="1946" y="6764"/>
                </a:cubicBezTo>
                <a:lnTo>
                  <a:pt x="1948" y="6754"/>
                </a:lnTo>
                <a:lnTo>
                  <a:pt x="1948" y="6743"/>
                </a:lnTo>
                <a:lnTo>
                  <a:pt x="1948" y="6741"/>
                </a:lnTo>
                <a:cubicBezTo>
                  <a:pt x="1948" y="6741"/>
                  <a:pt x="1948" y="6740"/>
                  <a:pt x="1948" y="6740"/>
                </a:cubicBezTo>
                <a:lnTo>
                  <a:pt x="1953" y="6737"/>
                </a:lnTo>
                <a:cubicBezTo>
                  <a:pt x="1954" y="6736"/>
                  <a:pt x="1954" y="6735"/>
                  <a:pt x="1955" y="6735"/>
                </a:cubicBezTo>
                <a:lnTo>
                  <a:pt x="1986" y="6723"/>
                </a:lnTo>
                <a:cubicBezTo>
                  <a:pt x="1986" y="6723"/>
                  <a:pt x="1987" y="6722"/>
                  <a:pt x="1988" y="6722"/>
                </a:cubicBezTo>
                <a:lnTo>
                  <a:pt x="2008" y="6701"/>
                </a:lnTo>
                <a:cubicBezTo>
                  <a:pt x="2009" y="6703"/>
                  <a:pt x="2012" y="6704"/>
                  <a:pt x="2014" y="6702"/>
                </a:cubicBezTo>
                <a:lnTo>
                  <a:pt x="2023" y="6697"/>
                </a:lnTo>
                <a:cubicBezTo>
                  <a:pt x="2023" y="6697"/>
                  <a:pt x="2023" y="6696"/>
                  <a:pt x="2024" y="6695"/>
                </a:cubicBezTo>
                <a:lnTo>
                  <a:pt x="2036" y="6671"/>
                </a:lnTo>
                <a:lnTo>
                  <a:pt x="2054" y="6651"/>
                </a:lnTo>
                <a:lnTo>
                  <a:pt x="2057" y="6644"/>
                </a:lnTo>
                <a:lnTo>
                  <a:pt x="2064" y="6627"/>
                </a:lnTo>
                <a:cubicBezTo>
                  <a:pt x="2066" y="6624"/>
                  <a:pt x="2065" y="6621"/>
                  <a:pt x="2062" y="6619"/>
                </a:cubicBezTo>
                <a:cubicBezTo>
                  <a:pt x="2062" y="6619"/>
                  <a:pt x="2062" y="6618"/>
                  <a:pt x="2061" y="6618"/>
                </a:cubicBezTo>
                <a:lnTo>
                  <a:pt x="2063" y="6615"/>
                </a:lnTo>
                <a:lnTo>
                  <a:pt x="2068" y="6611"/>
                </a:lnTo>
                <a:cubicBezTo>
                  <a:pt x="2068" y="6611"/>
                  <a:pt x="2069" y="6612"/>
                  <a:pt x="2069" y="6612"/>
                </a:cubicBezTo>
                <a:cubicBezTo>
                  <a:pt x="2070" y="6614"/>
                  <a:pt x="2072" y="6614"/>
                  <a:pt x="2073" y="6613"/>
                </a:cubicBezTo>
                <a:lnTo>
                  <a:pt x="2079" y="6612"/>
                </a:lnTo>
                <a:cubicBezTo>
                  <a:pt x="2080" y="6611"/>
                  <a:pt x="2080" y="6611"/>
                  <a:pt x="2080" y="6611"/>
                </a:cubicBezTo>
                <a:lnTo>
                  <a:pt x="2095" y="6597"/>
                </a:lnTo>
                <a:cubicBezTo>
                  <a:pt x="2097" y="6596"/>
                  <a:pt x="2097" y="6594"/>
                  <a:pt x="2097" y="6592"/>
                </a:cubicBezTo>
                <a:lnTo>
                  <a:pt x="2097" y="6588"/>
                </a:lnTo>
                <a:cubicBezTo>
                  <a:pt x="2098" y="6588"/>
                  <a:pt x="2099" y="6589"/>
                  <a:pt x="2099" y="6589"/>
                </a:cubicBezTo>
                <a:cubicBezTo>
                  <a:pt x="2101" y="6589"/>
                  <a:pt x="2104" y="6587"/>
                  <a:pt x="2104" y="6585"/>
                </a:cubicBezTo>
                <a:lnTo>
                  <a:pt x="2106" y="6579"/>
                </a:lnTo>
                <a:lnTo>
                  <a:pt x="2113" y="6571"/>
                </a:lnTo>
                <a:lnTo>
                  <a:pt x="2122" y="6559"/>
                </a:lnTo>
                <a:lnTo>
                  <a:pt x="2128" y="6556"/>
                </a:lnTo>
                <a:cubicBezTo>
                  <a:pt x="2128" y="6555"/>
                  <a:pt x="2129" y="6555"/>
                  <a:pt x="2129" y="6555"/>
                </a:cubicBezTo>
                <a:lnTo>
                  <a:pt x="2145" y="6537"/>
                </a:lnTo>
                <a:cubicBezTo>
                  <a:pt x="2146" y="6536"/>
                  <a:pt x="2147" y="6534"/>
                  <a:pt x="2147" y="6532"/>
                </a:cubicBezTo>
                <a:lnTo>
                  <a:pt x="2147" y="6527"/>
                </a:lnTo>
                <a:cubicBezTo>
                  <a:pt x="2147" y="6525"/>
                  <a:pt x="2146" y="6523"/>
                  <a:pt x="2144" y="6522"/>
                </a:cubicBezTo>
                <a:lnTo>
                  <a:pt x="2205" y="6498"/>
                </a:lnTo>
                <a:cubicBezTo>
                  <a:pt x="2206" y="6498"/>
                  <a:pt x="2207" y="6497"/>
                  <a:pt x="2207" y="6497"/>
                </a:cubicBezTo>
                <a:lnTo>
                  <a:pt x="2215" y="6488"/>
                </a:lnTo>
                <a:cubicBezTo>
                  <a:pt x="2217" y="6486"/>
                  <a:pt x="2217" y="6485"/>
                  <a:pt x="2217" y="6483"/>
                </a:cubicBezTo>
                <a:cubicBezTo>
                  <a:pt x="2217" y="6481"/>
                  <a:pt x="2217" y="6479"/>
                  <a:pt x="2215" y="6478"/>
                </a:cubicBezTo>
                <a:lnTo>
                  <a:pt x="2210" y="6473"/>
                </a:lnTo>
                <a:cubicBezTo>
                  <a:pt x="2210" y="6473"/>
                  <a:pt x="2209" y="6473"/>
                  <a:pt x="2209" y="6472"/>
                </a:cubicBezTo>
                <a:lnTo>
                  <a:pt x="2212" y="6470"/>
                </a:lnTo>
                <a:cubicBezTo>
                  <a:pt x="2212" y="6470"/>
                  <a:pt x="2213" y="6469"/>
                  <a:pt x="2213" y="6468"/>
                </a:cubicBezTo>
                <a:lnTo>
                  <a:pt x="2215" y="6465"/>
                </a:lnTo>
                <a:cubicBezTo>
                  <a:pt x="2215" y="6467"/>
                  <a:pt x="2216" y="6469"/>
                  <a:pt x="2218" y="6469"/>
                </a:cubicBezTo>
                <a:cubicBezTo>
                  <a:pt x="2219" y="6470"/>
                  <a:pt x="2221" y="6469"/>
                  <a:pt x="2222" y="6468"/>
                </a:cubicBezTo>
                <a:lnTo>
                  <a:pt x="2228" y="6461"/>
                </a:lnTo>
                <a:lnTo>
                  <a:pt x="2242" y="6455"/>
                </a:lnTo>
                <a:lnTo>
                  <a:pt x="2255" y="6453"/>
                </a:lnTo>
                <a:cubicBezTo>
                  <a:pt x="2256" y="6453"/>
                  <a:pt x="2256" y="6453"/>
                  <a:pt x="2257" y="6453"/>
                </a:cubicBezTo>
                <a:lnTo>
                  <a:pt x="2273" y="6446"/>
                </a:lnTo>
                <a:cubicBezTo>
                  <a:pt x="2273" y="6445"/>
                  <a:pt x="2274" y="6445"/>
                  <a:pt x="2274" y="6444"/>
                </a:cubicBezTo>
                <a:lnTo>
                  <a:pt x="2281" y="6438"/>
                </a:lnTo>
                <a:cubicBezTo>
                  <a:pt x="2282" y="6436"/>
                  <a:pt x="2283" y="6434"/>
                  <a:pt x="2283" y="6433"/>
                </a:cubicBezTo>
                <a:cubicBezTo>
                  <a:pt x="2283" y="6433"/>
                  <a:pt x="2284" y="6433"/>
                  <a:pt x="2284" y="6433"/>
                </a:cubicBezTo>
                <a:lnTo>
                  <a:pt x="2290" y="6428"/>
                </a:lnTo>
                <a:cubicBezTo>
                  <a:pt x="2291" y="6427"/>
                  <a:pt x="2292" y="6427"/>
                  <a:pt x="2292" y="6425"/>
                </a:cubicBezTo>
                <a:lnTo>
                  <a:pt x="2297" y="6413"/>
                </a:lnTo>
                <a:lnTo>
                  <a:pt x="2299" y="6400"/>
                </a:lnTo>
                <a:cubicBezTo>
                  <a:pt x="2299" y="6401"/>
                  <a:pt x="2299" y="6402"/>
                  <a:pt x="2300" y="6402"/>
                </a:cubicBezTo>
                <a:lnTo>
                  <a:pt x="2303" y="6405"/>
                </a:lnTo>
                <a:cubicBezTo>
                  <a:pt x="2303" y="6406"/>
                  <a:pt x="2304" y="6407"/>
                  <a:pt x="2304" y="6407"/>
                </a:cubicBezTo>
                <a:lnTo>
                  <a:pt x="2311" y="6409"/>
                </a:lnTo>
                <a:lnTo>
                  <a:pt x="2314" y="6413"/>
                </a:lnTo>
                <a:cubicBezTo>
                  <a:pt x="2315" y="6413"/>
                  <a:pt x="2316" y="6413"/>
                  <a:pt x="2317" y="6413"/>
                </a:cubicBezTo>
                <a:cubicBezTo>
                  <a:pt x="2318" y="6413"/>
                  <a:pt x="2320" y="6413"/>
                  <a:pt x="2321" y="6411"/>
                </a:cubicBezTo>
                <a:cubicBezTo>
                  <a:pt x="2322" y="6411"/>
                  <a:pt x="2323" y="6412"/>
                  <a:pt x="2323" y="6412"/>
                </a:cubicBezTo>
                <a:lnTo>
                  <a:pt x="2327" y="6412"/>
                </a:lnTo>
                <a:cubicBezTo>
                  <a:pt x="2328" y="6412"/>
                  <a:pt x="2328" y="6412"/>
                  <a:pt x="2328" y="6412"/>
                </a:cubicBezTo>
                <a:lnTo>
                  <a:pt x="2329" y="6412"/>
                </a:lnTo>
                <a:lnTo>
                  <a:pt x="2326" y="6425"/>
                </a:lnTo>
                <a:cubicBezTo>
                  <a:pt x="2325" y="6427"/>
                  <a:pt x="2326" y="6429"/>
                  <a:pt x="2326" y="6431"/>
                </a:cubicBezTo>
                <a:cubicBezTo>
                  <a:pt x="2327" y="6433"/>
                  <a:pt x="2329" y="6433"/>
                  <a:pt x="2330" y="6434"/>
                </a:cubicBezTo>
                <a:lnTo>
                  <a:pt x="2337" y="6434"/>
                </a:lnTo>
                <a:cubicBezTo>
                  <a:pt x="2337" y="6434"/>
                  <a:pt x="2338" y="6434"/>
                  <a:pt x="2339" y="6434"/>
                </a:cubicBezTo>
                <a:lnTo>
                  <a:pt x="2341" y="6432"/>
                </a:lnTo>
                <a:cubicBezTo>
                  <a:pt x="2342" y="6432"/>
                  <a:pt x="2342" y="6431"/>
                  <a:pt x="2343" y="6430"/>
                </a:cubicBezTo>
                <a:lnTo>
                  <a:pt x="2346" y="6427"/>
                </a:lnTo>
                <a:cubicBezTo>
                  <a:pt x="2347" y="6426"/>
                  <a:pt x="2347" y="6425"/>
                  <a:pt x="2347" y="6423"/>
                </a:cubicBezTo>
                <a:lnTo>
                  <a:pt x="2350" y="6424"/>
                </a:lnTo>
                <a:cubicBezTo>
                  <a:pt x="2352" y="6424"/>
                  <a:pt x="2353" y="6423"/>
                  <a:pt x="2354" y="6421"/>
                </a:cubicBezTo>
                <a:lnTo>
                  <a:pt x="2358" y="6417"/>
                </a:lnTo>
                <a:lnTo>
                  <a:pt x="2361" y="6410"/>
                </a:lnTo>
                <a:lnTo>
                  <a:pt x="2366" y="6414"/>
                </a:lnTo>
                <a:lnTo>
                  <a:pt x="2375" y="6427"/>
                </a:lnTo>
                <a:lnTo>
                  <a:pt x="2380" y="6433"/>
                </a:lnTo>
                <a:cubicBezTo>
                  <a:pt x="2380" y="6433"/>
                  <a:pt x="2381" y="6433"/>
                  <a:pt x="2381" y="6434"/>
                </a:cubicBezTo>
                <a:lnTo>
                  <a:pt x="2386" y="6437"/>
                </a:lnTo>
                <a:cubicBezTo>
                  <a:pt x="2387" y="6437"/>
                  <a:pt x="2387" y="6438"/>
                  <a:pt x="2387" y="6438"/>
                </a:cubicBezTo>
                <a:lnTo>
                  <a:pt x="2399" y="6439"/>
                </a:lnTo>
                <a:cubicBezTo>
                  <a:pt x="2400" y="6439"/>
                  <a:pt x="2401" y="6439"/>
                  <a:pt x="2402" y="6438"/>
                </a:cubicBezTo>
                <a:lnTo>
                  <a:pt x="2407" y="6435"/>
                </a:lnTo>
                <a:cubicBezTo>
                  <a:pt x="2408" y="6435"/>
                  <a:pt x="2408" y="6434"/>
                  <a:pt x="2408" y="6434"/>
                </a:cubicBezTo>
                <a:lnTo>
                  <a:pt x="2415" y="6424"/>
                </a:lnTo>
                <a:lnTo>
                  <a:pt x="2417" y="6424"/>
                </a:lnTo>
                <a:cubicBezTo>
                  <a:pt x="2417" y="6424"/>
                  <a:pt x="2418" y="6424"/>
                  <a:pt x="2418" y="6424"/>
                </a:cubicBezTo>
                <a:cubicBezTo>
                  <a:pt x="2421" y="6424"/>
                  <a:pt x="2423" y="6421"/>
                  <a:pt x="2423" y="6417"/>
                </a:cubicBezTo>
                <a:cubicBezTo>
                  <a:pt x="2423" y="6416"/>
                  <a:pt x="2423" y="6414"/>
                  <a:pt x="2422" y="6413"/>
                </a:cubicBezTo>
                <a:lnTo>
                  <a:pt x="2420" y="6406"/>
                </a:lnTo>
                <a:lnTo>
                  <a:pt x="2419" y="6396"/>
                </a:lnTo>
                <a:cubicBezTo>
                  <a:pt x="2419" y="6394"/>
                  <a:pt x="2418" y="6391"/>
                  <a:pt x="2416" y="6391"/>
                </a:cubicBezTo>
                <a:cubicBezTo>
                  <a:pt x="2416" y="6391"/>
                  <a:pt x="2415" y="6391"/>
                  <a:pt x="2415" y="6391"/>
                </a:cubicBezTo>
                <a:cubicBezTo>
                  <a:pt x="2415" y="6390"/>
                  <a:pt x="2415" y="6390"/>
                  <a:pt x="2415" y="6390"/>
                </a:cubicBezTo>
                <a:lnTo>
                  <a:pt x="2418" y="6382"/>
                </a:lnTo>
                <a:lnTo>
                  <a:pt x="2423" y="6374"/>
                </a:lnTo>
                <a:lnTo>
                  <a:pt x="2427" y="6367"/>
                </a:lnTo>
                <a:lnTo>
                  <a:pt x="2442" y="6355"/>
                </a:lnTo>
                <a:lnTo>
                  <a:pt x="2445" y="6351"/>
                </a:lnTo>
                <a:cubicBezTo>
                  <a:pt x="2445" y="6351"/>
                  <a:pt x="2446" y="6350"/>
                  <a:pt x="2446" y="6349"/>
                </a:cubicBezTo>
                <a:lnTo>
                  <a:pt x="2447" y="6347"/>
                </a:lnTo>
                <a:cubicBezTo>
                  <a:pt x="2448" y="6349"/>
                  <a:pt x="2450" y="6349"/>
                  <a:pt x="2452" y="6348"/>
                </a:cubicBezTo>
                <a:lnTo>
                  <a:pt x="2475" y="6336"/>
                </a:lnTo>
                <a:lnTo>
                  <a:pt x="2501" y="6332"/>
                </a:lnTo>
                <a:cubicBezTo>
                  <a:pt x="2503" y="6332"/>
                  <a:pt x="2504" y="6331"/>
                  <a:pt x="2505" y="6329"/>
                </a:cubicBezTo>
                <a:lnTo>
                  <a:pt x="2509" y="6314"/>
                </a:lnTo>
                <a:lnTo>
                  <a:pt x="2510" y="6307"/>
                </a:lnTo>
                <a:lnTo>
                  <a:pt x="2511" y="6307"/>
                </a:lnTo>
                <a:cubicBezTo>
                  <a:pt x="2512" y="6306"/>
                  <a:pt x="2512" y="6306"/>
                  <a:pt x="2512" y="6305"/>
                </a:cubicBezTo>
                <a:lnTo>
                  <a:pt x="2514" y="6302"/>
                </a:lnTo>
                <a:cubicBezTo>
                  <a:pt x="2514" y="6302"/>
                  <a:pt x="2514" y="6301"/>
                  <a:pt x="2514" y="6300"/>
                </a:cubicBezTo>
                <a:lnTo>
                  <a:pt x="2514" y="6297"/>
                </a:lnTo>
                <a:cubicBezTo>
                  <a:pt x="2514" y="6296"/>
                  <a:pt x="2514" y="6296"/>
                  <a:pt x="2514" y="6295"/>
                </a:cubicBezTo>
                <a:lnTo>
                  <a:pt x="2514" y="6284"/>
                </a:lnTo>
                <a:lnTo>
                  <a:pt x="2514" y="6279"/>
                </a:lnTo>
                <a:lnTo>
                  <a:pt x="2522" y="6262"/>
                </a:lnTo>
                <a:cubicBezTo>
                  <a:pt x="2522" y="6261"/>
                  <a:pt x="2522" y="6261"/>
                  <a:pt x="2523" y="6260"/>
                </a:cubicBezTo>
                <a:lnTo>
                  <a:pt x="2524" y="6253"/>
                </a:lnTo>
                <a:lnTo>
                  <a:pt x="2524" y="6239"/>
                </a:lnTo>
                <a:lnTo>
                  <a:pt x="2525" y="6233"/>
                </a:lnTo>
                <a:lnTo>
                  <a:pt x="2528" y="6226"/>
                </a:lnTo>
                <a:lnTo>
                  <a:pt x="2550" y="6190"/>
                </a:lnTo>
                <a:lnTo>
                  <a:pt x="2555" y="6181"/>
                </a:lnTo>
                <a:cubicBezTo>
                  <a:pt x="2556" y="6179"/>
                  <a:pt x="2556" y="6177"/>
                  <a:pt x="2555" y="6175"/>
                </a:cubicBezTo>
                <a:lnTo>
                  <a:pt x="2553" y="6171"/>
                </a:lnTo>
                <a:cubicBezTo>
                  <a:pt x="2552" y="6170"/>
                  <a:pt x="2551" y="6169"/>
                  <a:pt x="2550" y="6168"/>
                </a:cubicBezTo>
                <a:cubicBezTo>
                  <a:pt x="2548" y="6168"/>
                  <a:pt x="2547" y="6168"/>
                  <a:pt x="2545" y="6169"/>
                </a:cubicBezTo>
                <a:lnTo>
                  <a:pt x="2540" y="6175"/>
                </a:lnTo>
                <a:lnTo>
                  <a:pt x="2540" y="6168"/>
                </a:lnTo>
                <a:cubicBezTo>
                  <a:pt x="2540" y="6167"/>
                  <a:pt x="2540" y="6167"/>
                  <a:pt x="2540" y="6166"/>
                </a:cubicBezTo>
                <a:lnTo>
                  <a:pt x="2537" y="6157"/>
                </a:lnTo>
                <a:cubicBezTo>
                  <a:pt x="2537" y="6156"/>
                  <a:pt x="2537" y="6156"/>
                  <a:pt x="2536" y="6155"/>
                </a:cubicBezTo>
                <a:lnTo>
                  <a:pt x="2531" y="6148"/>
                </a:lnTo>
                <a:cubicBezTo>
                  <a:pt x="2531" y="6147"/>
                  <a:pt x="2531" y="6147"/>
                  <a:pt x="2530" y="6146"/>
                </a:cubicBezTo>
                <a:lnTo>
                  <a:pt x="2521" y="6141"/>
                </a:lnTo>
                <a:lnTo>
                  <a:pt x="2527" y="6133"/>
                </a:lnTo>
                <a:lnTo>
                  <a:pt x="2566" y="6150"/>
                </a:lnTo>
                <a:cubicBezTo>
                  <a:pt x="2567" y="6151"/>
                  <a:pt x="2568" y="6150"/>
                  <a:pt x="2568" y="6150"/>
                </a:cubicBezTo>
                <a:cubicBezTo>
                  <a:pt x="2571" y="6150"/>
                  <a:pt x="2573" y="6147"/>
                  <a:pt x="2573" y="6144"/>
                </a:cubicBezTo>
                <a:cubicBezTo>
                  <a:pt x="2573" y="6142"/>
                  <a:pt x="2573" y="6141"/>
                  <a:pt x="2572" y="6140"/>
                </a:cubicBezTo>
                <a:lnTo>
                  <a:pt x="2572" y="6139"/>
                </a:lnTo>
                <a:lnTo>
                  <a:pt x="2574" y="6133"/>
                </a:lnTo>
                <a:cubicBezTo>
                  <a:pt x="2575" y="6131"/>
                  <a:pt x="2574" y="6128"/>
                  <a:pt x="2573" y="6126"/>
                </a:cubicBezTo>
                <a:lnTo>
                  <a:pt x="2568" y="6120"/>
                </a:lnTo>
                <a:cubicBezTo>
                  <a:pt x="2568" y="6119"/>
                  <a:pt x="2567" y="6118"/>
                  <a:pt x="2566" y="6118"/>
                </a:cubicBezTo>
                <a:lnTo>
                  <a:pt x="2554" y="6113"/>
                </a:lnTo>
                <a:lnTo>
                  <a:pt x="2549" y="6102"/>
                </a:lnTo>
                <a:lnTo>
                  <a:pt x="2551" y="6105"/>
                </a:lnTo>
                <a:cubicBezTo>
                  <a:pt x="2551" y="6106"/>
                  <a:pt x="2552" y="6106"/>
                  <a:pt x="2552" y="6107"/>
                </a:cubicBezTo>
                <a:lnTo>
                  <a:pt x="2557" y="6111"/>
                </a:lnTo>
                <a:cubicBezTo>
                  <a:pt x="2558" y="6111"/>
                  <a:pt x="2558" y="6111"/>
                  <a:pt x="2559" y="6111"/>
                </a:cubicBezTo>
                <a:lnTo>
                  <a:pt x="2568" y="6115"/>
                </a:lnTo>
                <a:cubicBezTo>
                  <a:pt x="2568" y="6115"/>
                  <a:pt x="2569" y="6115"/>
                  <a:pt x="2570" y="6115"/>
                </a:cubicBezTo>
                <a:lnTo>
                  <a:pt x="2625" y="6099"/>
                </a:lnTo>
                <a:cubicBezTo>
                  <a:pt x="2626" y="6099"/>
                  <a:pt x="2627" y="6099"/>
                  <a:pt x="2628" y="6098"/>
                </a:cubicBezTo>
                <a:lnTo>
                  <a:pt x="2639" y="6086"/>
                </a:lnTo>
                <a:lnTo>
                  <a:pt x="2642" y="6084"/>
                </a:lnTo>
                <a:cubicBezTo>
                  <a:pt x="2643" y="6083"/>
                  <a:pt x="2644" y="6083"/>
                  <a:pt x="2645" y="6081"/>
                </a:cubicBezTo>
                <a:cubicBezTo>
                  <a:pt x="2646" y="6079"/>
                  <a:pt x="2645" y="6077"/>
                  <a:pt x="2644" y="6075"/>
                </a:cubicBezTo>
                <a:lnTo>
                  <a:pt x="2641" y="6065"/>
                </a:lnTo>
                <a:lnTo>
                  <a:pt x="2636" y="6056"/>
                </a:lnTo>
                <a:lnTo>
                  <a:pt x="2630" y="6045"/>
                </a:lnTo>
                <a:lnTo>
                  <a:pt x="2633" y="6043"/>
                </a:lnTo>
                <a:lnTo>
                  <a:pt x="2635" y="6040"/>
                </a:lnTo>
                <a:lnTo>
                  <a:pt x="2639" y="6042"/>
                </a:lnTo>
                <a:cubicBezTo>
                  <a:pt x="2640" y="6042"/>
                  <a:pt x="2641" y="6043"/>
                  <a:pt x="2641" y="6043"/>
                </a:cubicBezTo>
                <a:lnTo>
                  <a:pt x="2670" y="6044"/>
                </a:lnTo>
                <a:cubicBezTo>
                  <a:pt x="2670" y="6044"/>
                  <a:pt x="2670" y="6044"/>
                  <a:pt x="2671" y="6044"/>
                </a:cubicBezTo>
                <a:lnTo>
                  <a:pt x="2679" y="6040"/>
                </a:lnTo>
                <a:cubicBezTo>
                  <a:pt x="2681" y="6039"/>
                  <a:pt x="2682" y="6038"/>
                  <a:pt x="2682" y="6035"/>
                </a:cubicBezTo>
                <a:lnTo>
                  <a:pt x="2682" y="6027"/>
                </a:lnTo>
                <a:cubicBezTo>
                  <a:pt x="2682" y="6025"/>
                  <a:pt x="2681" y="6023"/>
                  <a:pt x="2680" y="6022"/>
                </a:cubicBezTo>
                <a:lnTo>
                  <a:pt x="2677" y="6018"/>
                </a:lnTo>
                <a:cubicBezTo>
                  <a:pt x="2679" y="6018"/>
                  <a:pt x="2680" y="6018"/>
                  <a:pt x="2681" y="6017"/>
                </a:cubicBezTo>
                <a:lnTo>
                  <a:pt x="2684" y="6014"/>
                </a:lnTo>
                <a:cubicBezTo>
                  <a:pt x="2685" y="6014"/>
                  <a:pt x="2686" y="6014"/>
                  <a:pt x="2686" y="6013"/>
                </a:cubicBezTo>
                <a:lnTo>
                  <a:pt x="2691" y="6004"/>
                </a:lnTo>
                <a:lnTo>
                  <a:pt x="2695" y="6001"/>
                </a:lnTo>
                <a:lnTo>
                  <a:pt x="2698" y="5998"/>
                </a:lnTo>
                <a:cubicBezTo>
                  <a:pt x="2700" y="5997"/>
                  <a:pt x="2700" y="5995"/>
                  <a:pt x="2700" y="5993"/>
                </a:cubicBezTo>
                <a:lnTo>
                  <a:pt x="2699" y="5986"/>
                </a:lnTo>
                <a:cubicBezTo>
                  <a:pt x="2699" y="5986"/>
                  <a:pt x="2699" y="5985"/>
                  <a:pt x="2699" y="5985"/>
                </a:cubicBezTo>
                <a:lnTo>
                  <a:pt x="2696" y="5976"/>
                </a:lnTo>
                <a:lnTo>
                  <a:pt x="2694" y="5972"/>
                </a:lnTo>
                <a:cubicBezTo>
                  <a:pt x="2694" y="5972"/>
                  <a:pt x="2694" y="5971"/>
                  <a:pt x="2693" y="5971"/>
                </a:cubicBezTo>
                <a:lnTo>
                  <a:pt x="2677" y="5954"/>
                </a:lnTo>
                <a:cubicBezTo>
                  <a:pt x="2676" y="5953"/>
                  <a:pt x="2676" y="5952"/>
                  <a:pt x="2675" y="5952"/>
                </a:cubicBezTo>
                <a:lnTo>
                  <a:pt x="2650" y="5945"/>
                </a:lnTo>
                <a:lnTo>
                  <a:pt x="2667" y="5941"/>
                </a:lnTo>
                <a:lnTo>
                  <a:pt x="2687" y="5954"/>
                </a:lnTo>
                <a:cubicBezTo>
                  <a:pt x="2687" y="5954"/>
                  <a:pt x="2688" y="5955"/>
                  <a:pt x="2689" y="5955"/>
                </a:cubicBezTo>
                <a:lnTo>
                  <a:pt x="2701" y="5957"/>
                </a:lnTo>
                <a:cubicBezTo>
                  <a:pt x="2702" y="5957"/>
                  <a:pt x="2704" y="5957"/>
                  <a:pt x="2705" y="5955"/>
                </a:cubicBezTo>
                <a:lnTo>
                  <a:pt x="2715" y="5945"/>
                </a:lnTo>
                <a:cubicBezTo>
                  <a:pt x="2717" y="5943"/>
                  <a:pt x="2718" y="5940"/>
                  <a:pt x="2717" y="5937"/>
                </a:cubicBezTo>
                <a:lnTo>
                  <a:pt x="2712" y="5925"/>
                </a:lnTo>
                <a:cubicBezTo>
                  <a:pt x="2711" y="5924"/>
                  <a:pt x="2710" y="5924"/>
                  <a:pt x="2709" y="5923"/>
                </a:cubicBezTo>
                <a:lnTo>
                  <a:pt x="2684" y="5908"/>
                </a:lnTo>
                <a:lnTo>
                  <a:pt x="2674" y="5896"/>
                </a:lnTo>
                <a:lnTo>
                  <a:pt x="2672" y="5893"/>
                </a:lnTo>
                <a:lnTo>
                  <a:pt x="2671" y="5887"/>
                </a:lnTo>
                <a:cubicBezTo>
                  <a:pt x="2671" y="5887"/>
                  <a:pt x="2671" y="5886"/>
                  <a:pt x="2670" y="5886"/>
                </a:cubicBezTo>
                <a:lnTo>
                  <a:pt x="2667" y="5877"/>
                </a:lnTo>
                <a:lnTo>
                  <a:pt x="2663" y="5870"/>
                </a:lnTo>
                <a:lnTo>
                  <a:pt x="2661" y="5868"/>
                </a:lnTo>
                <a:cubicBezTo>
                  <a:pt x="2660" y="5867"/>
                  <a:pt x="2659" y="5867"/>
                  <a:pt x="2658" y="5866"/>
                </a:cubicBezTo>
                <a:lnTo>
                  <a:pt x="2621" y="5862"/>
                </a:lnTo>
                <a:lnTo>
                  <a:pt x="2629" y="5861"/>
                </a:lnTo>
                <a:cubicBezTo>
                  <a:pt x="2631" y="5861"/>
                  <a:pt x="2632" y="5860"/>
                  <a:pt x="2633" y="5859"/>
                </a:cubicBezTo>
                <a:lnTo>
                  <a:pt x="2642" y="5846"/>
                </a:lnTo>
                <a:cubicBezTo>
                  <a:pt x="2642" y="5845"/>
                  <a:pt x="2643" y="5845"/>
                  <a:pt x="2643" y="5844"/>
                </a:cubicBezTo>
                <a:lnTo>
                  <a:pt x="2646" y="5847"/>
                </a:lnTo>
                <a:cubicBezTo>
                  <a:pt x="2647" y="5848"/>
                  <a:pt x="2647" y="5848"/>
                  <a:pt x="2648" y="5849"/>
                </a:cubicBezTo>
                <a:lnTo>
                  <a:pt x="2660" y="5854"/>
                </a:lnTo>
                <a:lnTo>
                  <a:pt x="2668" y="5861"/>
                </a:lnTo>
                <a:cubicBezTo>
                  <a:pt x="2668" y="5861"/>
                  <a:pt x="2669" y="5861"/>
                  <a:pt x="2670" y="5862"/>
                </a:cubicBezTo>
                <a:lnTo>
                  <a:pt x="2673" y="5863"/>
                </a:lnTo>
                <a:lnTo>
                  <a:pt x="2675" y="5865"/>
                </a:lnTo>
                <a:lnTo>
                  <a:pt x="2679" y="5883"/>
                </a:lnTo>
                <a:lnTo>
                  <a:pt x="2681" y="5891"/>
                </a:lnTo>
                <a:cubicBezTo>
                  <a:pt x="2682" y="5892"/>
                  <a:pt x="2683" y="5893"/>
                  <a:pt x="2684" y="5894"/>
                </a:cubicBezTo>
                <a:lnTo>
                  <a:pt x="2689" y="5897"/>
                </a:lnTo>
                <a:cubicBezTo>
                  <a:pt x="2690" y="5898"/>
                  <a:pt x="2691" y="5898"/>
                  <a:pt x="2692" y="5898"/>
                </a:cubicBezTo>
                <a:lnTo>
                  <a:pt x="2707" y="5895"/>
                </a:lnTo>
                <a:lnTo>
                  <a:pt x="2724" y="5900"/>
                </a:lnTo>
                <a:cubicBezTo>
                  <a:pt x="2725" y="5900"/>
                  <a:pt x="2726" y="5900"/>
                  <a:pt x="2727" y="5900"/>
                </a:cubicBezTo>
                <a:lnTo>
                  <a:pt x="2731" y="5897"/>
                </a:lnTo>
                <a:cubicBezTo>
                  <a:pt x="2731" y="5897"/>
                  <a:pt x="2732" y="5896"/>
                  <a:pt x="2733" y="5896"/>
                </a:cubicBezTo>
                <a:lnTo>
                  <a:pt x="2740" y="5886"/>
                </a:lnTo>
                <a:lnTo>
                  <a:pt x="2743" y="5883"/>
                </a:lnTo>
                <a:cubicBezTo>
                  <a:pt x="2744" y="5883"/>
                  <a:pt x="2745" y="5881"/>
                  <a:pt x="2745" y="5879"/>
                </a:cubicBezTo>
                <a:lnTo>
                  <a:pt x="2746" y="5876"/>
                </a:lnTo>
                <a:cubicBezTo>
                  <a:pt x="2746" y="5875"/>
                  <a:pt x="2746" y="5873"/>
                  <a:pt x="2746" y="5872"/>
                </a:cubicBezTo>
                <a:lnTo>
                  <a:pt x="2743" y="5864"/>
                </a:lnTo>
                <a:lnTo>
                  <a:pt x="2741" y="5858"/>
                </a:lnTo>
                <a:lnTo>
                  <a:pt x="2751" y="5854"/>
                </a:lnTo>
                <a:cubicBezTo>
                  <a:pt x="2752" y="5854"/>
                  <a:pt x="2753" y="5853"/>
                  <a:pt x="2753" y="5853"/>
                </a:cubicBezTo>
                <a:lnTo>
                  <a:pt x="2758" y="5846"/>
                </a:lnTo>
                <a:cubicBezTo>
                  <a:pt x="2758" y="5846"/>
                  <a:pt x="2759" y="5845"/>
                  <a:pt x="2759" y="5845"/>
                </a:cubicBezTo>
                <a:lnTo>
                  <a:pt x="2764" y="5835"/>
                </a:lnTo>
                <a:cubicBezTo>
                  <a:pt x="2764" y="5834"/>
                  <a:pt x="2764" y="5834"/>
                  <a:pt x="2764" y="5833"/>
                </a:cubicBezTo>
                <a:lnTo>
                  <a:pt x="2766" y="5824"/>
                </a:lnTo>
                <a:cubicBezTo>
                  <a:pt x="2766" y="5823"/>
                  <a:pt x="2766" y="5822"/>
                  <a:pt x="2766" y="5821"/>
                </a:cubicBezTo>
                <a:cubicBezTo>
                  <a:pt x="2766" y="5821"/>
                  <a:pt x="2764" y="5814"/>
                  <a:pt x="2764" y="5814"/>
                </a:cubicBezTo>
                <a:cubicBezTo>
                  <a:pt x="2764" y="5812"/>
                  <a:pt x="2763" y="5811"/>
                  <a:pt x="2762" y="5810"/>
                </a:cubicBezTo>
                <a:lnTo>
                  <a:pt x="2760" y="5807"/>
                </a:lnTo>
                <a:lnTo>
                  <a:pt x="2760" y="5807"/>
                </a:lnTo>
                <a:lnTo>
                  <a:pt x="2761" y="5797"/>
                </a:lnTo>
                <a:lnTo>
                  <a:pt x="2762" y="5781"/>
                </a:lnTo>
                <a:lnTo>
                  <a:pt x="2762" y="5764"/>
                </a:lnTo>
                <a:lnTo>
                  <a:pt x="2762" y="5753"/>
                </a:lnTo>
                <a:cubicBezTo>
                  <a:pt x="2762" y="5751"/>
                  <a:pt x="2760" y="5748"/>
                  <a:pt x="2758" y="5747"/>
                </a:cubicBezTo>
                <a:cubicBezTo>
                  <a:pt x="2756" y="5747"/>
                  <a:pt x="2754" y="5747"/>
                  <a:pt x="2753" y="5749"/>
                </a:cubicBezTo>
                <a:lnTo>
                  <a:pt x="2741" y="5766"/>
                </a:lnTo>
                <a:lnTo>
                  <a:pt x="2734" y="5785"/>
                </a:lnTo>
                <a:cubicBezTo>
                  <a:pt x="2734" y="5785"/>
                  <a:pt x="2734" y="5785"/>
                  <a:pt x="2734" y="5786"/>
                </a:cubicBezTo>
                <a:lnTo>
                  <a:pt x="2733" y="5788"/>
                </a:lnTo>
                <a:cubicBezTo>
                  <a:pt x="2733" y="5788"/>
                  <a:pt x="2732" y="5789"/>
                  <a:pt x="2732" y="5790"/>
                </a:cubicBezTo>
                <a:lnTo>
                  <a:pt x="2730" y="5794"/>
                </a:lnTo>
                <a:lnTo>
                  <a:pt x="2729" y="5793"/>
                </a:lnTo>
                <a:cubicBezTo>
                  <a:pt x="2729" y="5792"/>
                  <a:pt x="2728" y="5792"/>
                  <a:pt x="2727" y="5791"/>
                </a:cubicBezTo>
                <a:lnTo>
                  <a:pt x="2726" y="5790"/>
                </a:lnTo>
                <a:cubicBezTo>
                  <a:pt x="2728" y="5789"/>
                  <a:pt x="2729" y="5787"/>
                  <a:pt x="2729" y="5785"/>
                </a:cubicBezTo>
                <a:lnTo>
                  <a:pt x="2729" y="5780"/>
                </a:lnTo>
                <a:cubicBezTo>
                  <a:pt x="2729" y="5778"/>
                  <a:pt x="2729" y="5776"/>
                  <a:pt x="2727" y="5775"/>
                </a:cubicBezTo>
                <a:lnTo>
                  <a:pt x="2724" y="5772"/>
                </a:lnTo>
                <a:lnTo>
                  <a:pt x="2727" y="5769"/>
                </a:lnTo>
                <a:cubicBezTo>
                  <a:pt x="2729" y="5769"/>
                  <a:pt x="2730" y="5767"/>
                  <a:pt x="2730" y="5766"/>
                </a:cubicBezTo>
                <a:lnTo>
                  <a:pt x="2731" y="5763"/>
                </a:lnTo>
                <a:cubicBezTo>
                  <a:pt x="2732" y="5762"/>
                  <a:pt x="2732" y="5761"/>
                  <a:pt x="2732" y="5760"/>
                </a:cubicBezTo>
                <a:lnTo>
                  <a:pt x="2732" y="5754"/>
                </a:lnTo>
                <a:lnTo>
                  <a:pt x="2732" y="5752"/>
                </a:lnTo>
                <a:lnTo>
                  <a:pt x="2736" y="5743"/>
                </a:lnTo>
                <a:cubicBezTo>
                  <a:pt x="2736" y="5743"/>
                  <a:pt x="2736" y="5742"/>
                  <a:pt x="2736" y="5742"/>
                </a:cubicBezTo>
                <a:lnTo>
                  <a:pt x="2737" y="5737"/>
                </a:lnTo>
                <a:cubicBezTo>
                  <a:pt x="2738" y="5735"/>
                  <a:pt x="2737" y="5731"/>
                  <a:pt x="2736" y="5730"/>
                </a:cubicBezTo>
                <a:lnTo>
                  <a:pt x="2733" y="5727"/>
                </a:lnTo>
                <a:cubicBezTo>
                  <a:pt x="2732" y="5726"/>
                  <a:pt x="2731" y="5726"/>
                  <a:pt x="2730" y="5726"/>
                </a:cubicBezTo>
                <a:lnTo>
                  <a:pt x="2721" y="5726"/>
                </a:lnTo>
                <a:lnTo>
                  <a:pt x="2724" y="5724"/>
                </a:lnTo>
                <a:cubicBezTo>
                  <a:pt x="2725" y="5724"/>
                  <a:pt x="2725" y="5723"/>
                  <a:pt x="2726" y="5722"/>
                </a:cubicBezTo>
                <a:lnTo>
                  <a:pt x="2731" y="5718"/>
                </a:lnTo>
                <a:cubicBezTo>
                  <a:pt x="2732" y="5718"/>
                  <a:pt x="2732" y="5717"/>
                  <a:pt x="2733" y="5716"/>
                </a:cubicBezTo>
                <a:lnTo>
                  <a:pt x="2743" y="5697"/>
                </a:lnTo>
                <a:lnTo>
                  <a:pt x="2748" y="5692"/>
                </a:lnTo>
                <a:cubicBezTo>
                  <a:pt x="2750" y="5690"/>
                  <a:pt x="2750" y="5686"/>
                  <a:pt x="2749" y="5684"/>
                </a:cubicBezTo>
                <a:lnTo>
                  <a:pt x="2746" y="5671"/>
                </a:lnTo>
                <a:cubicBezTo>
                  <a:pt x="2746" y="5671"/>
                  <a:pt x="2745" y="5670"/>
                  <a:pt x="2745" y="5670"/>
                </a:cubicBezTo>
                <a:lnTo>
                  <a:pt x="2738" y="5660"/>
                </a:lnTo>
                <a:lnTo>
                  <a:pt x="2725" y="5650"/>
                </a:lnTo>
                <a:cubicBezTo>
                  <a:pt x="2725" y="5649"/>
                  <a:pt x="2724" y="5649"/>
                  <a:pt x="2724" y="5649"/>
                </a:cubicBezTo>
                <a:lnTo>
                  <a:pt x="2716" y="5646"/>
                </a:lnTo>
                <a:cubicBezTo>
                  <a:pt x="2715" y="5645"/>
                  <a:pt x="2714" y="5645"/>
                  <a:pt x="2714" y="5646"/>
                </a:cubicBezTo>
                <a:lnTo>
                  <a:pt x="2702" y="5650"/>
                </a:lnTo>
                <a:cubicBezTo>
                  <a:pt x="2702" y="5649"/>
                  <a:pt x="2702" y="5649"/>
                  <a:pt x="2702" y="5649"/>
                </a:cubicBezTo>
                <a:lnTo>
                  <a:pt x="2708" y="5640"/>
                </a:lnTo>
                <a:cubicBezTo>
                  <a:pt x="2709" y="5639"/>
                  <a:pt x="2709" y="5637"/>
                  <a:pt x="2709" y="5635"/>
                </a:cubicBezTo>
                <a:lnTo>
                  <a:pt x="2708" y="5623"/>
                </a:lnTo>
                <a:cubicBezTo>
                  <a:pt x="2708" y="5620"/>
                  <a:pt x="2707" y="5618"/>
                  <a:pt x="2705" y="5617"/>
                </a:cubicBezTo>
                <a:lnTo>
                  <a:pt x="2687" y="5609"/>
                </a:lnTo>
                <a:lnTo>
                  <a:pt x="2689" y="5608"/>
                </a:lnTo>
                <a:lnTo>
                  <a:pt x="2710" y="5612"/>
                </a:lnTo>
                <a:cubicBezTo>
                  <a:pt x="2711" y="5612"/>
                  <a:pt x="2712" y="5612"/>
                  <a:pt x="2714" y="5611"/>
                </a:cubicBezTo>
                <a:lnTo>
                  <a:pt x="2722" y="5603"/>
                </a:lnTo>
                <a:cubicBezTo>
                  <a:pt x="2723" y="5601"/>
                  <a:pt x="2724" y="5599"/>
                  <a:pt x="2724" y="5597"/>
                </a:cubicBezTo>
                <a:lnTo>
                  <a:pt x="2724" y="5590"/>
                </a:lnTo>
                <a:lnTo>
                  <a:pt x="2725" y="5582"/>
                </a:lnTo>
                <a:lnTo>
                  <a:pt x="2725" y="5576"/>
                </a:lnTo>
                <a:cubicBezTo>
                  <a:pt x="2725" y="5575"/>
                  <a:pt x="2725" y="5574"/>
                  <a:pt x="2724" y="5573"/>
                </a:cubicBezTo>
                <a:lnTo>
                  <a:pt x="2729" y="5569"/>
                </a:lnTo>
                <a:cubicBezTo>
                  <a:pt x="2729" y="5568"/>
                  <a:pt x="2730" y="5568"/>
                  <a:pt x="2730" y="5567"/>
                </a:cubicBezTo>
                <a:lnTo>
                  <a:pt x="2731" y="5564"/>
                </a:lnTo>
                <a:cubicBezTo>
                  <a:pt x="2732" y="5563"/>
                  <a:pt x="2733" y="5562"/>
                  <a:pt x="2733" y="5561"/>
                </a:cubicBezTo>
                <a:lnTo>
                  <a:pt x="2732" y="5553"/>
                </a:lnTo>
                <a:lnTo>
                  <a:pt x="2729" y="5538"/>
                </a:lnTo>
                <a:lnTo>
                  <a:pt x="2729" y="5536"/>
                </a:lnTo>
                <a:lnTo>
                  <a:pt x="2731" y="5531"/>
                </a:lnTo>
                <a:lnTo>
                  <a:pt x="2735" y="5524"/>
                </a:lnTo>
                <a:cubicBezTo>
                  <a:pt x="2735" y="5524"/>
                  <a:pt x="2736" y="5523"/>
                  <a:pt x="2736" y="5523"/>
                </a:cubicBezTo>
                <a:lnTo>
                  <a:pt x="2740" y="5512"/>
                </a:lnTo>
                <a:cubicBezTo>
                  <a:pt x="2740" y="5511"/>
                  <a:pt x="2740" y="5511"/>
                  <a:pt x="2740" y="5510"/>
                </a:cubicBezTo>
                <a:lnTo>
                  <a:pt x="2740" y="5493"/>
                </a:lnTo>
                <a:cubicBezTo>
                  <a:pt x="2740" y="5492"/>
                  <a:pt x="2739" y="5490"/>
                  <a:pt x="2738" y="5489"/>
                </a:cubicBezTo>
                <a:lnTo>
                  <a:pt x="2736" y="5485"/>
                </a:lnTo>
                <a:lnTo>
                  <a:pt x="2727" y="5472"/>
                </a:lnTo>
                <a:cubicBezTo>
                  <a:pt x="2727" y="5472"/>
                  <a:pt x="2726" y="5471"/>
                  <a:pt x="2726" y="5471"/>
                </a:cubicBezTo>
                <a:lnTo>
                  <a:pt x="2724" y="5470"/>
                </a:lnTo>
                <a:cubicBezTo>
                  <a:pt x="2724" y="5470"/>
                  <a:pt x="2723" y="5469"/>
                  <a:pt x="2722" y="5469"/>
                </a:cubicBezTo>
                <a:lnTo>
                  <a:pt x="2722" y="5464"/>
                </a:lnTo>
                <a:cubicBezTo>
                  <a:pt x="2722" y="5463"/>
                  <a:pt x="2721" y="5463"/>
                  <a:pt x="2721" y="5462"/>
                </a:cubicBezTo>
                <a:lnTo>
                  <a:pt x="2720" y="5459"/>
                </a:lnTo>
                <a:cubicBezTo>
                  <a:pt x="2719" y="5457"/>
                  <a:pt x="2718" y="5456"/>
                  <a:pt x="2717" y="5455"/>
                </a:cubicBezTo>
                <a:lnTo>
                  <a:pt x="2709" y="5453"/>
                </a:lnTo>
                <a:cubicBezTo>
                  <a:pt x="2708" y="5453"/>
                  <a:pt x="2706" y="5453"/>
                  <a:pt x="2705" y="5454"/>
                </a:cubicBezTo>
                <a:lnTo>
                  <a:pt x="2698" y="5460"/>
                </a:lnTo>
                <a:cubicBezTo>
                  <a:pt x="2698" y="5461"/>
                  <a:pt x="2697" y="5460"/>
                  <a:pt x="2697" y="5461"/>
                </a:cubicBezTo>
                <a:lnTo>
                  <a:pt x="2689" y="5477"/>
                </a:lnTo>
                <a:lnTo>
                  <a:pt x="2686" y="5472"/>
                </a:lnTo>
                <a:lnTo>
                  <a:pt x="2688" y="5455"/>
                </a:lnTo>
                <a:lnTo>
                  <a:pt x="2688" y="5450"/>
                </a:lnTo>
                <a:cubicBezTo>
                  <a:pt x="2688" y="5449"/>
                  <a:pt x="2687" y="5447"/>
                  <a:pt x="2687" y="5447"/>
                </a:cubicBezTo>
                <a:lnTo>
                  <a:pt x="2685" y="5442"/>
                </a:lnTo>
                <a:cubicBezTo>
                  <a:pt x="2684" y="5441"/>
                  <a:pt x="2684" y="5441"/>
                  <a:pt x="2682" y="5440"/>
                </a:cubicBezTo>
                <a:lnTo>
                  <a:pt x="2679" y="5438"/>
                </a:lnTo>
                <a:cubicBezTo>
                  <a:pt x="2678" y="5438"/>
                  <a:pt x="2678" y="5438"/>
                  <a:pt x="2678" y="5438"/>
                </a:cubicBezTo>
                <a:lnTo>
                  <a:pt x="2679" y="5435"/>
                </a:lnTo>
                <a:cubicBezTo>
                  <a:pt x="2679" y="5434"/>
                  <a:pt x="2679" y="5434"/>
                  <a:pt x="2679" y="5433"/>
                </a:cubicBezTo>
                <a:lnTo>
                  <a:pt x="2679" y="5424"/>
                </a:lnTo>
                <a:lnTo>
                  <a:pt x="2677" y="5414"/>
                </a:lnTo>
                <a:cubicBezTo>
                  <a:pt x="2677" y="5413"/>
                  <a:pt x="2676" y="5413"/>
                  <a:pt x="2675" y="5412"/>
                </a:cubicBezTo>
                <a:lnTo>
                  <a:pt x="2672" y="5408"/>
                </a:lnTo>
                <a:cubicBezTo>
                  <a:pt x="2672" y="5407"/>
                  <a:pt x="2671" y="5406"/>
                  <a:pt x="2670" y="5406"/>
                </a:cubicBezTo>
                <a:lnTo>
                  <a:pt x="2665" y="5405"/>
                </a:lnTo>
                <a:cubicBezTo>
                  <a:pt x="2664" y="5405"/>
                  <a:pt x="2663" y="5405"/>
                  <a:pt x="2663" y="5405"/>
                </a:cubicBezTo>
                <a:lnTo>
                  <a:pt x="2637" y="5413"/>
                </a:lnTo>
                <a:lnTo>
                  <a:pt x="2632" y="5413"/>
                </a:lnTo>
                <a:lnTo>
                  <a:pt x="2578" y="5371"/>
                </a:lnTo>
                <a:cubicBezTo>
                  <a:pt x="2576" y="5370"/>
                  <a:pt x="2575" y="5370"/>
                  <a:pt x="2573" y="5370"/>
                </a:cubicBezTo>
                <a:cubicBezTo>
                  <a:pt x="2573" y="5369"/>
                  <a:pt x="2573" y="5368"/>
                  <a:pt x="2572" y="5367"/>
                </a:cubicBezTo>
                <a:lnTo>
                  <a:pt x="2568" y="5359"/>
                </a:lnTo>
                <a:cubicBezTo>
                  <a:pt x="2567" y="5359"/>
                  <a:pt x="2567" y="5359"/>
                  <a:pt x="2566" y="5358"/>
                </a:cubicBezTo>
                <a:lnTo>
                  <a:pt x="2551" y="5345"/>
                </a:lnTo>
                <a:lnTo>
                  <a:pt x="2545" y="5340"/>
                </a:lnTo>
                <a:lnTo>
                  <a:pt x="2543" y="5332"/>
                </a:lnTo>
                <a:lnTo>
                  <a:pt x="2543" y="5329"/>
                </a:lnTo>
                <a:lnTo>
                  <a:pt x="2547" y="5323"/>
                </a:lnTo>
                <a:cubicBezTo>
                  <a:pt x="2548" y="5322"/>
                  <a:pt x="2548" y="5322"/>
                  <a:pt x="2548" y="5321"/>
                </a:cubicBezTo>
                <a:lnTo>
                  <a:pt x="2559" y="5289"/>
                </a:lnTo>
                <a:cubicBezTo>
                  <a:pt x="2560" y="5286"/>
                  <a:pt x="2559" y="5283"/>
                  <a:pt x="2558" y="5281"/>
                </a:cubicBezTo>
                <a:lnTo>
                  <a:pt x="2550" y="5270"/>
                </a:lnTo>
                <a:cubicBezTo>
                  <a:pt x="2549" y="5268"/>
                  <a:pt x="2547" y="5268"/>
                  <a:pt x="2545" y="5269"/>
                </a:cubicBezTo>
                <a:lnTo>
                  <a:pt x="2535" y="5272"/>
                </a:lnTo>
                <a:cubicBezTo>
                  <a:pt x="2534" y="5272"/>
                  <a:pt x="2534" y="5272"/>
                  <a:pt x="2534" y="5273"/>
                </a:cubicBezTo>
                <a:lnTo>
                  <a:pt x="2516" y="5286"/>
                </a:lnTo>
                <a:lnTo>
                  <a:pt x="2462" y="5304"/>
                </a:lnTo>
                <a:cubicBezTo>
                  <a:pt x="2461" y="5304"/>
                  <a:pt x="2461" y="5305"/>
                  <a:pt x="2461" y="5305"/>
                </a:cubicBezTo>
                <a:lnTo>
                  <a:pt x="2443" y="5319"/>
                </a:lnTo>
                <a:lnTo>
                  <a:pt x="2435" y="5321"/>
                </a:lnTo>
                <a:lnTo>
                  <a:pt x="2432" y="5319"/>
                </a:lnTo>
                <a:lnTo>
                  <a:pt x="2433" y="5311"/>
                </a:lnTo>
                <a:lnTo>
                  <a:pt x="2441" y="5293"/>
                </a:lnTo>
                <a:lnTo>
                  <a:pt x="2444" y="5277"/>
                </a:lnTo>
                <a:cubicBezTo>
                  <a:pt x="2445" y="5274"/>
                  <a:pt x="2444" y="5271"/>
                  <a:pt x="2442" y="5269"/>
                </a:cubicBezTo>
                <a:cubicBezTo>
                  <a:pt x="2440" y="5268"/>
                  <a:pt x="2438" y="5269"/>
                  <a:pt x="2437" y="5270"/>
                </a:cubicBezTo>
                <a:lnTo>
                  <a:pt x="2436" y="5262"/>
                </a:lnTo>
                <a:lnTo>
                  <a:pt x="2441" y="5256"/>
                </a:lnTo>
                <a:lnTo>
                  <a:pt x="2458" y="5238"/>
                </a:lnTo>
                <a:cubicBezTo>
                  <a:pt x="2459" y="5237"/>
                  <a:pt x="2459" y="5237"/>
                  <a:pt x="2459" y="5237"/>
                </a:cubicBezTo>
                <a:lnTo>
                  <a:pt x="2475" y="5212"/>
                </a:lnTo>
                <a:lnTo>
                  <a:pt x="2477" y="5209"/>
                </a:lnTo>
                <a:cubicBezTo>
                  <a:pt x="2478" y="5208"/>
                  <a:pt x="2479" y="5207"/>
                  <a:pt x="2479" y="5205"/>
                </a:cubicBezTo>
                <a:lnTo>
                  <a:pt x="2486" y="5182"/>
                </a:lnTo>
                <a:cubicBezTo>
                  <a:pt x="2486" y="5181"/>
                  <a:pt x="2486" y="5180"/>
                  <a:pt x="2486" y="5180"/>
                </a:cubicBezTo>
                <a:lnTo>
                  <a:pt x="2486" y="5175"/>
                </a:lnTo>
                <a:lnTo>
                  <a:pt x="2486" y="5167"/>
                </a:lnTo>
                <a:lnTo>
                  <a:pt x="2486" y="5166"/>
                </a:lnTo>
                <a:lnTo>
                  <a:pt x="2489" y="5161"/>
                </a:lnTo>
                <a:cubicBezTo>
                  <a:pt x="2489" y="5160"/>
                  <a:pt x="2490" y="5159"/>
                  <a:pt x="2490" y="5158"/>
                </a:cubicBezTo>
                <a:lnTo>
                  <a:pt x="2491" y="5155"/>
                </a:lnTo>
                <a:cubicBezTo>
                  <a:pt x="2491" y="5155"/>
                  <a:pt x="2491" y="5154"/>
                  <a:pt x="2491" y="5153"/>
                </a:cubicBezTo>
                <a:lnTo>
                  <a:pt x="2491" y="5144"/>
                </a:lnTo>
                <a:lnTo>
                  <a:pt x="2488" y="5127"/>
                </a:lnTo>
                <a:lnTo>
                  <a:pt x="2488" y="5118"/>
                </a:lnTo>
                <a:cubicBezTo>
                  <a:pt x="2488" y="5117"/>
                  <a:pt x="2488" y="5116"/>
                  <a:pt x="2487" y="5115"/>
                </a:cubicBezTo>
                <a:lnTo>
                  <a:pt x="2485" y="5112"/>
                </a:lnTo>
                <a:cubicBezTo>
                  <a:pt x="2484" y="5110"/>
                  <a:pt x="2483" y="5110"/>
                  <a:pt x="2482" y="5109"/>
                </a:cubicBezTo>
                <a:lnTo>
                  <a:pt x="2479" y="5108"/>
                </a:lnTo>
                <a:lnTo>
                  <a:pt x="2479" y="5108"/>
                </a:lnTo>
                <a:lnTo>
                  <a:pt x="2476" y="5084"/>
                </a:lnTo>
                <a:cubicBezTo>
                  <a:pt x="2476" y="5083"/>
                  <a:pt x="2476" y="5082"/>
                  <a:pt x="2476" y="5082"/>
                </a:cubicBezTo>
                <a:lnTo>
                  <a:pt x="2472" y="5070"/>
                </a:lnTo>
                <a:cubicBezTo>
                  <a:pt x="2472" y="5070"/>
                  <a:pt x="2472" y="5069"/>
                  <a:pt x="2471" y="5069"/>
                </a:cubicBezTo>
                <a:lnTo>
                  <a:pt x="2467" y="5061"/>
                </a:lnTo>
                <a:cubicBezTo>
                  <a:pt x="2466" y="5061"/>
                  <a:pt x="2465" y="5060"/>
                  <a:pt x="2465" y="5060"/>
                </a:cubicBezTo>
                <a:lnTo>
                  <a:pt x="2460" y="5056"/>
                </a:lnTo>
                <a:cubicBezTo>
                  <a:pt x="2459" y="5055"/>
                  <a:pt x="2458" y="5055"/>
                  <a:pt x="2457" y="5055"/>
                </a:cubicBezTo>
                <a:lnTo>
                  <a:pt x="2444" y="5057"/>
                </a:lnTo>
                <a:cubicBezTo>
                  <a:pt x="2443" y="5058"/>
                  <a:pt x="2441" y="5058"/>
                  <a:pt x="2441" y="5059"/>
                </a:cubicBezTo>
                <a:lnTo>
                  <a:pt x="2422" y="5081"/>
                </a:lnTo>
                <a:lnTo>
                  <a:pt x="2413" y="5082"/>
                </a:lnTo>
                <a:lnTo>
                  <a:pt x="2398" y="5073"/>
                </a:lnTo>
                <a:cubicBezTo>
                  <a:pt x="2398" y="5072"/>
                  <a:pt x="2397" y="5073"/>
                  <a:pt x="2396" y="5073"/>
                </a:cubicBezTo>
                <a:lnTo>
                  <a:pt x="2372" y="5071"/>
                </a:lnTo>
                <a:lnTo>
                  <a:pt x="2376" y="5067"/>
                </a:lnTo>
                <a:cubicBezTo>
                  <a:pt x="2377" y="5066"/>
                  <a:pt x="2378" y="5063"/>
                  <a:pt x="2378" y="5061"/>
                </a:cubicBezTo>
                <a:lnTo>
                  <a:pt x="2377" y="5046"/>
                </a:lnTo>
                <a:cubicBezTo>
                  <a:pt x="2377" y="5045"/>
                  <a:pt x="2376" y="5044"/>
                  <a:pt x="2376" y="5043"/>
                </a:cubicBezTo>
                <a:lnTo>
                  <a:pt x="2373" y="5037"/>
                </a:lnTo>
                <a:cubicBezTo>
                  <a:pt x="2372" y="5035"/>
                  <a:pt x="2371" y="5034"/>
                  <a:pt x="2369" y="5034"/>
                </a:cubicBezTo>
                <a:lnTo>
                  <a:pt x="2355" y="5033"/>
                </a:lnTo>
                <a:lnTo>
                  <a:pt x="2348" y="5027"/>
                </a:lnTo>
                <a:lnTo>
                  <a:pt x="2351" y="5015"/>
                </a:lnTo>
                <a:lnTo>
                  <a:pt x="2356" y="5010"/>
                </a:lnTo>
                <a:lnTo>
                  <a:pt x="2369" y="5010"/>
                </a:lnTo>
                <a:cubicBezTo>
                  <a:pt x="2370" y="5010"/>
                  <a:pt x="2370" y="5009"/>
                  <a:pt x="2371" y="5009"/>
                </a:cubicBezTo>
                <a:lnTo>
                  <a:pt x="2375" y="5006"/>
                </a:lnTo>
                <a:cubicBezTo>
                  <a:pt x="2376" y="5006"/>
                  <a:pt x="2376" y="5005"/>
                  <a:pt x="2377" y="5005"/>
                </a:cubicBezTo>
                <a:lnTo>
                  <a:pt x="2400" y="4976"/>
                </a:lnTo>
                <a:cubicBezTo>
                  <a:pt x="2401" y="4975"/>
                  <a:pt x="2401" y="4974"/>
                  <a:pt x="2401" y="4973"/>
                </a:cubicBezTo>
                <a:lnTo>
                  <a:pt x="2404" y="4967"/>
                </a:lnTo>
                <a:lnTo>
                  <a:pt x="2407" y="4952"/>
                </a:lnTo>
                <a:lnTo>
                  <a:pt x="2408" y="4943"/>
                </a:lnTo>
                <a:cubicBezTo>
                  <a:pt x="2408" y="4942"/>
                  <a:pt x="2408" y="4940"/>
                  <a:pt x="2408" y="4939"/>
                </a:cubicBezTo>
                <a:lnTo>
                  <a:pt x="2399" y="4917"/>
                </a:lnTo>
                <a:cubicBezTo>
                  <a:pt x="2399" y="4917"/>
                  <a:pt x="2399" y="4916"/>
                  <a:pt x="2398" y="4916"/>
                </a:cubicBezTo>
                <a:lnTo>
                  <a:pt x="2398" y="4911"/>
                </a:lnTo>
                <a:cubicBezTo>
                  <a:pt x="2397" y="4910"/>
                  <a:pt x="2397" y="4909"/>
                  <a:pt x="2396" y="4909"/>
                </a:cubicBezTo>
                <a:lnTo>
                  <a:pt x="2393" y="4904"/>
                </a:lnTo>
                <a:cubicBezTo>
                  <a:pt x="2393" y="4904"/>
                  <a:pt x="2392" y="4903"/>
                  <a:pt x="2391" y="4903"/>
                </a:cubicBezTo>
                <a:lnTo>
                  <a:pt x="2391" y="4902"/>
                </a:lnTo>
                <a:lnTo>
                  <a:pt x="2393" y="4896"/>
                </a:lnTo>
                <a:lnTo>
                  <a:pt x="2399" y="4889"/>
                </a:lnTo>
                <a:lnTo>
                  <a:pt x="2422" y="4882"/>
                </a:lnTo>
                <a:cubicBezTo>
                  <a:pt x="2422" y="4882"/>
                  <a:pt x="2422" y="4882"/>
                  <a:pt x="2423" y="4881"/>
                </a:cubicBezTo>
                <a:lnTo>
                  <a:pt x="2442" y="4862"/>
                </a:lnTo>
                <a:lnTo>
                  <a:pt x="2486" y="4836"/>
                </a:lnTo>
                <a:cubicBezTo>
                  <a:pt x="2487" y="4836"/>
                  <a:pt x="2487" y="4836"/>
                  <a:pt x="2488" y="4835"/>
                </a:cubicBezTo>
                <a:lnTo>
                  <a:pt x="2500" y="4818"/>
                </a:lnTo>
                <a:cubicBezTo>
                  <a:pt x="2501" y="4816"/>
                  <a:pt x="2501" y="4813"/>
                  <a:pt x="2500" y="4811"/>
                </a:cubicBezTo>
                <a:cubicBezTo>
                  <a:pt x="2499" y="4808"/>
                  <a:pt x="2497" y="4807"/>
                  <a:pt x="2495" y="4807"/>
                </a:cubicBezTo>
                <a:lnTo>
                  <a:pt x="2449" y="4817"/>
                </a:lnTo>
                <a:lnTo>
                  <a:pt x="2445" y="4815"/>
                </a:lnTo>
                <a:lnTo>
                  <a:pt x="2436" y="4805"/>
                </a:lnTo>
                <a:cubicBezTo>
                  <a:pt x="2436" y="4804"/>
                  <a:pt x="2435" y="4804"/>
                  <a:pt x="2434" y="4804"/>
                </a:cubicBezTo>
                <a:lnTo>
                  <a:pt x="2429" y="4802"/>
                </a:lnTo>
                <a:cubicBezTo>
                  <a:pt x="2428" y="4801"/>
                  <a:pt x="2427" y="4802"/>
                  <a:pt x="2426" y="4802"/>
                </a:cubicBezTo>
                <a:lnTo>
                  <a:pt x="2405" y="4807"/>
                </a:lnTo>
                <a:cubicBezTo>
                  <a:pt x="2404" y="4807"/>
                  <a:pt x="2403" y="4807"/>
                  <a:pt x="2403" y="4807"/>
                </a:cubicBezTo>
                <a:lnTo>
                  <a:pt x="2395" y="4815"/>
                </a:lnTo>
                <a:lnTo>
                  <a:pt x="2385" y="4828"/>
                </a:lnTo>
                <a:cubicBezTo>
                  <a:pt x="2385" y="4828"/>
                  <a:pt x="2385" y="4829"/>
                  <a:pt x="2385" y="4829"/>
                </a:cubicBezTo>
                <a:lnTo>
                  <a:pt x="2380" y="4839"/>
                </a:lnTo>
                <a:cubicBezTo>
                  <a:pt x="2380" y="4840"/>
                  <a:pt x="2380" y="4840"/>
                  <a:pt x="2380" y="4841"/>
                </a:cubicBezTo>
                <a:lnTo>
                  <a:pt x="2378" y="4852"/>
                </a:lnTo>
                <a:lnTo>
                  <a:pt x="2377" y="4859"/>
                </a:lnTo>
                <a:lnTo>
                  <a:pt x="2360" y="4873"/>
                </a:lnTo>
                <a:cubicBezTo>
                  <a:pt x="2359" y="4874"/>
                  <a:pt x="2359" y="4875"/>
                  <a:pt x="2358" y="4876"/>
                </a:cubicBezTo>
                <a:lnTo>
                  <a:pt x="2356" y="4884"/>
                </a:lnTo>
                <a:lnTo>
                  <a:pt x="2356" y="4890"/>
                </a:lnTo>
                <a:lnTo>
                  <a:pt x="2356" y="4892"/>
                </a:lnTo>
                <a:lnTo>
                  <a:pt x="2341" y="4899"/>
                </a:lnTo>
                <a:lnTo>
                  <a:pt x="2311" y="4899"/>
                </a:lnTo>
                <a:cubicBezTo>
                  <a:pt x="2310" y="4899"/>
                  <a:pt x="2309" y="4899"/>
                  <a:pt x="2309" y="4900"/>
                </a:cubicBezTo>
                <a:lnTo>
                  <a:pt x="2302" y="4905"/>
                </a:lnTo>
                <a:cubicBezTo>
                  <a:pt x="2301" y="4906"/>
                  <a:pt x="2300" y="4908"/>
                  <a:pt x="2299" y="4909"/>
                </a:cubicBezTo>
                <a:lnTo>
                  <a:pt x="2298" y="4917"/>
                </a:lnTo>
                <a:cubicBezTo>
                  <a:pt x="2298" y="4917"/>
                  <a:pt x="2297" y="4919"/>
                  <a:pt x="2297" y="4920"/>
                </a:cubicBezTo>
                <a:lnTo>
                  <a:pt x="2300" y="4946"/>
                </a:lnTo>
                <a:lnTo>
                  <a:pt x="2299" y="4959"/>
                </a:lnTo>
                <a:lnTo>
                  <a:pt x="2297" y="4971"/>
                </a:lnTo>
                <a:lnTo>
                  <a:pt x="2295" y="4978"/>
                </a:lnTo>
                <a:lnTo>
                  <a:pt x="2292" y="4981"/>
                </a:lnTo>
                <a:cubicBezTo>
                  <a:pt x="2291" y="4982"/>
                  <a:pt x="2290" y="4983"/>
                  <a:pt x="2290" y="4985"/>
                </a:cubicBezTo>
                <a:lnTo>
                  <a:pt x="2286" y="4978"/>
                </a:lnTo>
                <a:cubicBezTo>
                  <a:pt x="2286" y="4977"/>
                  <a:pt x="2286" y="4977"/>
                  <a:pt x="2285" y="4976"/>
                </a:cubicBezTo>
                <a:lnTo>
                  <a:pt x="2278" y="4969"/>
                </a:lnTo>
                <a:lnTo>
                  <a:pt x="2271" y="4958"/>
                </a:lnTo>
                <a:cubicBezTo>
                  <a:pt x="2270" y="4957"/>
                  <a:pt x="2269" y="4957"/>
                  <a:pt x="2269" y="4956"/>
                </a:cubicBezTo>
                <a:lnTo>
                  <a:pt x="2263" y="4953"/>
                </a:lnTo>
                <a:lnTo>
                  <a:pt x="2262" y="4951"/>
                </a:lnTo>
                <a:lnTo>
                  <a:pt x="2260" y="4946"/>
                </a:lnTo>
                <a:lnTo>
                  <a:pt x="2260" y="4938"/>
                </a:lnTo>
                <a:cubicBezTo>
                  <a:pt x="2260" y="4935"/>
                  <a:pt x="2259" y="4933"/>
                  <a:pt x="2257" y="4932"/>
                </a:cubicBezTo>
                <a:cubicBezTo>
                  <a:pt x="2255" y="4931"/>
                  <a:pt x="2253" y="4931"/>
                  <a:pt x="2252" y="4933"/>
                </a:cubicBezTo>
                <a:lnTo>
                  <a:pt x="2251" y="4931"/>
                </a:lnTo>
                <a:cubicBezTo>
                  <a:pt x="2250" y="4929"/>
                  <a:pt x="2249" y="4928"/>
                  <a:pt x="2248" y="4928"/>
                </a:cubicBezTo>
                <a:lnTo>
                  <a:pt x="2245" y="4926"/>
                </a:lnTo>
                <a:cubicBezTo>
                  <a:pt x="2243" y="4926"/>
                  <a:pt x="2242" y="4926"/>
                  <a:pt x="2241" y="4927"/>
                </a:cubicBezTo>
                <a:lnTo>
                  <a:pt x="2233" y="4931"/>
                </a:lnTo>
                <a:lnTo>
                  <a:pt x="2218" y="4930"/>
                </a:lnTo>
                <a:lnTo>
                  <a:pt x="2220" y="4914"/>
                </a:lnTo>
                <a:cubicBezTo>
                  <a:pt x="2221" y="4913"/>
                  <a:pt x="2221" y="4912"/>
                  <a:pt x="2220" y="4912"/>
                </a:cubicBezTo>
                <a:lnTo>
                  <a:pt x="2219" y="4906"/>
                </a:lnTo>
                <a:cubicBezTo>
                  <a:pt x="2219" y="4904"/>
                  <a:pt x="2218" y="4903"/>
                  <a:pt x="2217" y="4902"/>
                </a:cubicBezTo>
                <a:lnTo>
                  <a:pt x="2209" y="4898"/>
                </a:lnTo>
                <a:lnTo>
                  <a:pt x="2207" y="4894"/>
                </a:lnTo>
                <a:cubicBezTo>
                  <a:pt x="2206" y="4894"/>
                  <a:pt x="2206" y="4893"/>
                  <a:pt x="2205" y="4893"/>
                </a:cubicBezTo>
                <a:lnTo>
                  <a:pt x="2203" y="4891"/>
                </a:lnTo>
                <a:cubicBezTo>
                  <a:pt x="2202" y="4890"/>
                  <a:pt x="2201" y="4889"/>
                  <a:pt x="2201" y="4889"/>
                </a:cubicBezTo>
                <a:lnTo>
                  <a:pt x="2205" y="4885"/>
                </a:lnTo>
                <a:lnTo>
                  <a:pt x="2212" y="4874"/>
                </a:lnTo>
                <a:lnTo>
                  <a:pt x="2222" y="4849"/>
                </a:lnTo>
                <a:cubicBezTo>
                  <a:pt x="2222" y="4847"/>
                  <a:pt x="2223" y="4845"/>
                  <a:pt x="2222" y="4844"/>
                </a:cubicBezTo>
                <a:lnTo>
                  <a:pt x="2217" y="4823"/>
                </a:lnTo>
                <a:lnTo>
                  <a:pt x="2217" y="4820"/>
                </a:lnTo>
                <a:lnTo>
                  <a:pt x="2218" y="4812"/>
                </a:lnTo>
                <a:cubicBezTo>
                  <a:pt x="2218" y="4811"/>
                  <a:pt x="2218" y="4810"/>
                  <a:pt x="2217" y="4809"/>
                </a:cubicBezTo>
                <a:lnTo>
                  <a:pt x="2215" y="4802"/>
                </a:lnTo>
                <a:cubicBezTo>
                  <a:pt x="2215" y="4801"/>
                  <a:pt x="2215" y="4801"/>
                  <a:pt x="2214" y="4800"/>
                </a:cubicBezTo>
                <a:lnTo>
                  <a:pt x="2210" y="4794"/>
                </a:lnTo>
                <a:cubicBezTo>
                  <a:pt x="2210" y="4794"/>
                  <a:pt x="2209" y="4793"/>
                  <a:pt x="2208" y="4793"/>
                </a:cubicBezTo>
                <a:lnTo>
                  <a:pt x="2203" y="4791"/>
                </a:lnTo>
                <a:cubicBezTo>
                  <a:pt x="2203" y="4791"/>
                  <a:pt x="2203" y="4790"/>
                  <a:pt x="2202" y="4790"/>
                </a:cubicBezTo>
                <a:lnTo>
                  <a:pt x="2184" y="4790"/>
                </a:lnTo>
                <a:lnTo>
                  <a:pt x="2184" y="4781"/>
                </a:lnTo>
                <a:cubicBezTo>
                  <a:pt x="2185" y="4779"/>
                  <a:pt x="2184" y="4776"/>
                  <a:pt x="2182" y="4775"/>
                </a:cubicBezTo>
                <a:cubicBezTo>
                  <a:pt x="2181" y="4774"/>
                  <a:pt x="2179" y="4774"/>
                  <a:pt x="2177" y="4775"/>
                </a:cubicBezTo>
                <a:lnTo>
                  <a:pt x="2174" y="4777"/>
                </a:lnTo>
                <a:lnTo>
                  <a:pt x="2167" y="4774"/>
                </a:lnTo>
                <a:cubicBezTo>
                  <a:pt x="2166" y="4774"/>
                  <a:pt x="2165" y="4774"/>
                  <a:pt x="2164" y="4774"/>
                </a:cubicBezTo>
                <a:lnTo>
                  <a:pt x="2161" y="4775"/>
                </a:lnTo>
                <a:cubicBezTo>
                  <a:pt x="2161" y="4774"/>
                  <a:pt x="2160" y="4773"/>
                  <a:pt x="2160" y="4772"/>
                </a:cubicBezTo>
                <a:lnTo>
                  <a:pt x="2157" y="4765"/>
                </a:lnTo>
                <a:lnTo>
                  <a:pt x="2159" y="4763"/>
                </a:lnTo>
                <a:cubicBezTo>
                  <a:pt x="2160" y="4762"/>
                  <a:pt x="2161" y="4760"/>
                  <a:pt x="2161" y="4758"/>
                </a:cubicBezTo>
                <a:lnTo>
                  <a:pt x="2161" y="4753"/>
                </a:lnTo>
                <a:cubicBezTo>
                  <a:pt x="2161" y="4751"/>
                  <a:pt x="2160" y="4750"/>
                  <a:pt x="2158" y="4748"/>
                </a:cubicBezTo>
                <a:lnTo>
                  <a:pt x="2159" y="4744"/>
                </a:lnTo>
                <a:lnTo>
                  <a:pt x="2160" y="4741"/>
                </a:lnTo>
                <a:lnTo>
                  <a:pt x="2164" y="4739"/>
                </a:lnTo>
                <a:cubicBezTo>
                  <a:pt x="2165" y="4738"/>
                  <a:pt x="2165" y="4737"/>
                  <a:pt x="2165" y="4736"/>
                </a:cubicBezTo>
                <a:lnTo>
                  <a:pt x="2168" y="4729"/>
                </a:lnTo>
                <a:cubicBezTo>
                  <a:pt x="2169" y="4727"/>
                  <a:pt x="2170" y="4726"/>
                  <a:pt x="2169" y="4724"/>
                </a:cubicBezTo>
                <a:cubicBezTo>
                  <a:pt x="2169" y="4722"/>
                  <a:pt x="2168" y="4721"/>
                  <a:pt x="2167" y="4720"/>
                </a:cubicBezTo>
                <a:lnTo>
                  <a:pt x="2155" y="4714"/>
                </a:lnTo>
                <a:lnTo>
                  <a:pt x="2135" y="4688"/>
                </a:lnTo>
                <a:cubicBezTo>
                  <a:pt x="2133" y="4686"/>
                  <a:pt x="2132" y="4686"/>
                  <a:pt x="2130" y="4687"/>
                </a:cubicBezTo>
                <a:lnTo>
                  <a:pt x="2118" y="4693"/>
                </a:lnTo>
                <a:lnTo>
                  <a:pt x="2117" y="4694"/>
                </a:lnTo>
                <a:lnTo>
                  <a:pt x="2105" y="4687"/>
                </a:lnTo>
                <a:cubicBezTo>
                  <a:pt x="2104" y="4686"/>
                  <a:pt x="2104" y="4687"/>
                  <a:pt x="2103" y="4687"/>
                </a:cubicBezTo>
                <a:lnTo>
                  <a:pt x="2096" y="4687"/>
                </a:lnTo>
                <a:close/>
                <a:moveTo>
                  <a:pt x="159" y="5392"/>
                </a:moveTo>
                <a:lnTo>
                  <a:pt x="167" y="5396"/>
                </a:lnTo>
                <a:lnTo>
                  <a:pt x="172" y="5401"/>
                </a:lnTo>
                <a:lnTo>
                  <a:pt x="175" y="5404"/>
                </a:lnTo>
                <a:lnTo>
                  <a:pt x="159" y="5392"/>
                </a:lnTo>
                <a:close/>
                <a:moveTo>
                  <a:pt x="2719" y="5726"/>
                </a:moveTo>
                <a:lnTo>
                  <a:pt x="2703" y="5731"/>
                </a:lnTo>
                <a:lnTo>
                  <a:pt x="2701" y="5731"/>
                </a:lnTo>
                <a:lnTo>
                  <a:pt x="2719" y="5726"/>
                </a:lnTo>
                <a:close/>
                <a:moveTo>
                  <a:pt x="11702" y="7035"/>
                </a:moveTo>
                <a:lnTo>
                  <a:pt x="11709" y="7044"/>
                </a:lnTo>
                <a:lnTo>
                  <a:pt x="11706" y="7044"/>
                </a:lnTo>
                <a:lnTo>
                  <a:pt x="11702" y="7035"/>
                </a:lnTo>
                <a:close/>
                <a:moveTo>
                  <a:pt x="8418" y="7076"/>
                </a:moveTo>
                <a:lnTo>
                  <a:pt x="8424" y="7090"/>
                </a:lnTo>
                <a:lnTo>
                  <a:pt x="8427" y="7095"/>
                </a:lnTo>
                <a:cubicBezTo>
                  <a:pt x="8428" y="7095"/>
                  <a:pt x="8428" y="7096"/>
                  <a:pt x="8428" y="7096"/>
                </a:cubicBezTo>
                <a:lnTo>
                  <a:pt x="8432" y="7099"/>
                </a:lnTo>
                <a:cubicBezTo>
                  <a:pt x="8433" y="7100"/>
                  <a:pt x="8434" y="7101"/>
                  <a:pt x="8436" y="7100"/>
                </a:cubicBezTo>
                <a:lnTo>
                  <a:pt x="8438" y="7099"/>
                </a:lnTo>
                <a:lnTo>
                  <a:pt x="8426" y="7112"/>
                </a:lnTo>
                <a:lnTo>
                  <a:pt x="8414" y="7117"/>
                </a:lnTo>
                <a:cubicBezTo>
                  <a:pt x="8413" y="7118"/>
                  <a:pt x="8413" y="7118"/>
                  <a:pt x="8412" y="7119"/>
                </a:cubicBezTo>
                <a:lnTo>
                  <a:pt x="8409" y="7124"/>
                </a:lnTo>
                <a:lnTo>
                  <a:pt x="8410" y="7117"/>
                </a:lnTo>
                <a:lnTo>
                  <a:pt x="8416" y="7104"/>
                </a:lnTo>
                <a:lnTo>
                  <a:pt x="8422" y="7095"/>
                </a:lnTo>
                <a:cubicBezTo>
                  <a:pt x="8423" y="7092"/>
                  <a:pt x="8423" y="7090"/>
                  <a:pt x="8422" y="7087"/>
                </a:cubicBezTo>
                <a:lnTo>
                  <a:pt x="8419" y="7082"/>
                </a:lnTo>
                <a:lnTo>
                  <a:pt x="8418" y="7076"/>
                </a:lnTo>
                <a:close/>
                <a:moveTo>
                  <a:pt x="7453" y="8292"/>
                </a:moveTo>
                <a:lnTo>
                  <a:pt x="7455" y="8292"/>
                </a:lnTo>
                <a:lnTo>
                  <a:pt x="7447" y="8298"/>
                </a:lnTo>
                <a:lnTo>
                  <a:pt x="7453" y="8292"/>
                </a:lnTo>
                <a:close/>
                <a:moveTo>
                  <a:pt x="10673" y="9708"/>
                </a:moveTo>
                <a:lnTo>
                  <a:pt x="10673" y="9711"/>
                </a:lnTo>
                <a:cubicBezTo>
                  <a:pt x="10673" y="9711"/>
                  <a:pt x="10672" y="9711"/>
                  <a:pt x="10672" y="9711"/>
                </a:cubicBezTo>
                <a:lnTo>
                  <a:pt x="10669" y="9713"/>
                </a:lnTo>
                <a:cubicBezTo>
                  <a:pt x="10668" y="9713"/>
                  <a:pt x="10668" y="9712"/>
                  <a:pt x="10667" y="9713"/>
                </a:cubicBezTo>
                <a:lnTo>
                  <a:pt x="10670" y="9711"/>
                </a:lnTo>
                <a:cubicBezTo>
                  <a:pt x="10670" y="9711"/>
                  <a:pt x="10671" y="9711"/>
                  <a:pt x="10671" y="9710"/>
                </a:cubicBezTo>
                <a:lnTo>
                  <a:pt x="10673" y="9708"/>
                </a:lnTo>
                <a:close/>
                <a:moveTo>
                  <a:pt x="8667" y="9959"/>
                </a:moveTo>
                <a:lnTo>
                  <a:pt x="8667" y="9960"/>
                </a:lnTo>
                <a:lnTo>
                  <a:pt x="8663" y="9964"/>
                </a:lnTo>
                <a:lnTo>
                  <a:pt x="8667" y="9959"/>
                </a:lnTo>
                <a:close/>
                <a:moveTo>
                  <a:pt x="5288" y="10175"/>
                </a:moveTo>
                <a:cubicBezTo>
                  <a:pt x="5287" y="10174"/>
                  <a:pt x="5286" y="10174"/>
                  <a:pt x="5285" y="10175"/>
                </a:cubicBezTo>
                <a:lnTo>
                  <a:pt x="5281" y="10179"/>
                </a:lnTo>
                <a:cubicBezTo>
                  <a:pt x="5281" y="10179"/>
                  <a:pt x="5281" y="10180"/>
                  <a:pt x="5280" y="10180"/>
                </a:cubicBezTo>
                <a:lnTo>
                  <a:pt x="5274" y="10190"/>
                </a:lnTo>
                <a:cubicBezTo>
                  <a:pt x="5273" y="10192"/>
                  <a:pt x="5273" y="10194"/>
                  <a:pt x="5274" y="10196"/>
                </a:cubicBezTo>
                <a:lnTo>
                  <a:pt x="5276" y="10205"/>
                </a:lnTo>
                <a:cubicBezTo>
                  <a:pt x="5277" y="10205"/>
                  <a:pt x="5277" y="10206"/>
                  <a:pt x="5277" y="10206"/>
                </a:cubicBezTo>
                <a:lnTo>
                  <a:pt x="5282" y="10214"/>
                </a:lnTo>
                <a:lnTo>
                  <a:pt x="5287" y="10219"/>
                </a:lnTo>
                <a:lnTo>
                  <a:pt x="5287" y="10222"/>
                </a:lnTo>
                <a:lnTo>
                  <a:pt x="5285" y="10222"/>
                </a:lnTo>
                <a:lnTo>
                  <a:pt x="5272" y="10213"/>
                </a:lnTo>
                <a:cubicBezTo>
                  <a:pt x="5271" y="10213"/>
                  <a:pt x="5269" y="10213"/>
                  <a:pt x="5268" y="10213"/>
                </a:cubicBezTo>
                <a:lnTo>
                  <a:pt x="5254" y="10220"/>
                </a:lnTo>
                <a:lnTo>
                  <a:pt x="5250" y="10220"/>
                </a:lnTo>
                <a:lnTo>
                  <a:pt x="5250" y="10219"/>
                </a:lnTo>
                <a:cubicBezTo>
                  <a:pt x="5251" y="10218"/>
                  <a:pt x="5251" y="10216"/>
                  <a:pt x="5251" y="10214"/>
                </a:cubicBezTo>
                <a:cubicBezTo>
                  <a:pt x="5251" y="10212"/>
                  <a:pt x="5249" y="10210"/>
                  <a:pt x="5248" y="10209"/>
                </a:cubicBezTo>
                <a:lnTo>
                  <a:pt x="5242" y="10206"/>
                </a:lnTo>
                <a:cubicBezTo>
                  <a:pt x="5241" y="10206"/>
                  <a:pt x="5241" y="10205"/>
                  <a:pt x="5240" y="10205"/>
                </a:cubicBezTo>
                <a:lnTo>
                  <a:pt x="5231" y="10205"/>
                </a:lnTo>
                <a:lnTo>
                  <a:pt x="5215" y="10209"/>
                </a:lnTo>
                <a:cubicBezTo>
                  <a:pt x="5215" y="10210"/>
                  <a:pt x="5215" y="10209"/>
                  <a:pt x="5214" y="10209"/>
                </a:cubicBezTo>
                <a:lnTo>
                  <a:pt x="5204" y="10216"/>
                </a:lnTo>
                <a:lnTo>
                  <a:pt x="5188" y="10232"/>
                </a:lnTo>
                <a:lnTo>
                  <a:pt x="5177" y="10239"/>
                </a:lnTo>
                <a:lnTo>
                  <a:pt x="5158" y="10243"/>
                </a:lnTo>
                <a:lnTo>
                  <a:pt x="5137" y="10239"/>
                </a:lnTo>
                <a:cubicBezTo>
                  <a:pt x="5137" y="10238"/>
                  <a:pt x="5136" y="10238"/>
                  <a:pt x="5136" y="10239"/>
                </a:cubicBezTo>
                <a:lnTo>
                  <a:pt x="5133" y="10239"/>
                </a:lnTo>
                <a:lnTo>
                  <a:pt x="5129" y="10230"/>
                </a:lnTo>
                <a:cubicBezTo>
                  <a:pt x="5129" y="10227"/>
                  <a:pt x="5127" y="10225"/>
                  <a:pt x="5125" y="10225"/>
                </a:cubicBezTo>
                <a:cubicBezTo>
                  <a:pt x="5124" y="10224"/>
                  <a:pt x="5123" y="10225"/>
                  <a:pt x="5122" y="10226"/>
                </a:cubicBezTo>
                <a:lnTo>
                  <a:pt x="5120" y="10226"/>
                </a:lnTo>
                <a:cubicBezTo>
                  <a:pt x="5120" y="10227"/>
                  <a:pt x="5120" y="10227"/>
                  <a:pt x="5119" y="10227"/>
                </a:cubicBezTo>
                <a:lnTo>
                  <a:pt x="5116" y="10229"/>
                </a:lnTo>
                <a:cubicBezTo>
                  <a:pt x="5116" y="10230"/>
                  <a:pt x="5115" y="10231"/>
                  <a:pt x="5115" y="10232"/>
                </a:cubicBezTo>
                <a:lnTo>
                  <a:pt x="5112" y="10241"/>
                </a:lnTo>
                <a:lnTo>
                  <a:pt x="5110" y="10244"/>
                </a:lnTo>
                <a:lnTo>
                  <a:pt x="5110" y="10245"/>
                </a:lnTo>
                <a:lnTo>
                  <a:pt x="5106" y="10243"/>
                </a:lnTo>
                <a:cubicBezTo>
                  <a:pt x="5105" y="10242"/>
                  <a:pt x="5104" y="10243"/>
                  <a:pt x="5104" y="10243"/>
                </a:cubicBezTo>
                <a:lnTo>
                  <a:pt x="5094" y="10243"/>
                </a:lnTo>
                <a:cubicBezTo>
                  <a:pt x="5093" y="10243"/>
                  <a:pt x="5092" y="10243"/>
                  <a:pt x="5092" y="10243"/>
                </a:cubicBezTo>
                <a:lnTo>
                  <a:pt x="5089" y="10245"/>
                </a:lnTo>
                <a:cubicBezTo>
                  <a:pt x="5088" y="10246"/>
                  <a:pt x="5087" y="10247"/>
                  <a:pt x="5087" y="10249"/>
                </a:cubicBezTo>
                <a:lnTo>
                  <a:pt x="5085" y="10254"/>
                </a:lnTo>
                <a:lnTo>
                  <a:pt x="5082" y="10251"/>
                </a:lnTo>
                <a:cubicBezTo>
                  <a:pt x="5081" y="10250"/>
                  <a:pt x="5080" y="10250"/>
                  <a:pt x="5078" y="10251"/>
                </a:cubicBezTo>
                <a:lnTo>
                  <a:pt x="5076" y="10251"/>
                </a:lnTo>
                <a:cubicBezTo>
                  <a:pt x="5075" y="10251"/>
                  <a:pt x="5073" y="10252"/>
                  <a:pt x="5073" y="10253"/>
                </a:cubicBezTo>
                <a:lnTo>
                  <a:pt x="5071" y="10256"/>
                </a:lnTo>
                <a:cubicBezTo>
                  <a:pt x="5070" y="10256"/>
                  <a:pt x="5070" y="10256"/>
                  <a:pt x="5070" y="10257"/>
                </a:cubicBezTo>
                <a:lnTo>
                  <a:pt x="5068" y="10263"/>
                </a:lnTo>
                <a:lnTo>
                  <a:pt x="5068" y="10264"/>
                </a:lnTo>
                <a:lnTo>
                  <a:pt x="5063" y="10258"/>
                </a:lnTo>
                <a:cubicBezTo>
                  <a:pt x="5063" y="10257"/>
                  <a:pt x="5062" y="10257"/>
                  <a:pt x="5061" y="10257"/>
                </a:cubicBezTo>
                <a:lnTo>
                  <a:pt x="5057" y="10255"/>
                </a:lnTo>
                <a:cubicBezTo>
                  <a:pt x="5056" y="10254"/>
                  <a:pt x="5055" y="10255"/>
                  <a:pt x="5054" y="10255"/>
                </a:cubicBezTo>
                <a:lnTo>
                  <a:pt x="5052" y="10255"/>
                </a:lnTo>
                <a:cubicBezTo>
                  <a:pt x="5051" y="10255"/>
                  <a:pt x="5051" y="10255"/>
                  <a:pt x="5050" y="10256"/>
                </a:cubicBezTo>
                <a:lnTo>
                  <a:pt x="5043" y="10260"/>
                </a:lnTo>
                <a:lnTo>
                  <a:pt x="5033" y="10268"/>
                </a:lnTo>
                <a:cubicBezTo>
                  <a:pt x="5033" y="10269"/>
                  <a:pt x="5032" y="10269"/>
                  <a:pt x="5032" y="10270"/>
                </a:cubicBezTo>
                <a:lnTo>
                  <a:pt x="5030" y="10273"/>
                </a:lnTo>
                <a:lnTo>
                  <a:pt x="5030" y="10268"/>
                </a:lnTo>
                <a:lnTo>
                  <a:pt x="5030" y="10261"/>
                </a:lnTo>
                <a:cubicBezTo>
                  <a:pt x="5030" y="10259"/>
                  <a:pt x="5030" y="10257"/>
                  <a:pt x="5028" y="10256"/>
                </a:cubicBezTo>
                <a:lnTo>
                  <a:pt x="5015" y="10243"/>
                </a:lnTo>
                <a:lnTo>
                  <a:pt x="5004" y="10237"/>
                </a:lnTo>
                <a:lnTo>
                  <a:pt x="4993" y="10234"/>
                </a:lnTo>
                <a:cubicBezTo>
                  <a:pt x="4992" y="10233"/>
                  <a:pt x="4991" y="10234"/>
                  <a:pt x="4990" y="10234"/>
                </a:cubicBezTo>
                <a:lnTo>
                  <a:pt x="4983" y="10238"/>
                </a:lnTo>
                <a:cubicBezTo>
                  <a:pt x="4982" y="10238"/>
                  <a:pt x="4981" y="10240"/>
                  <a:pt x="4981" y="10242"/>
                </a:cubicBezTo>
                <a:lnTo>
                  <a:pt x="4978" y="10251"/>
                </a:lnTo>
                <a:lnTo>
                  <a:pt x="4977" y="10261"/>
                </a:lnTo>
                <a:lnTo>
                  <a:pt x="4974" y="10271"/>
                </a:lnTo>
                <a:lnTo>
                  <a:pt x="4971" y="10275"/>
                </a:lnTo>
                <a:lnTo>
                  <a:pt x="4967" y="10277"/>
                </a:lnTo>
                <a:lnTo>
                  <a:pt x="4969" y="10273"/>
                </a:lnTo>
                <a:cubicBezTo>
                  <a:pt x="4970" y="10273"/>
                  <a:pt x="4970" y="10272"/>
                  <a:pt x="4970" y="10272"/>
                </a:cubicBezTo>
                <a:lnTo>
                  <a:pt x="4972" y="10261"/>
                </a:lnTo>
                <a:cubicBezTo>
                  <a:pt x="4972" y="10261"/>
                  <a:pt x="4972" y="10260"/>
                  <a:pt x="4972" y="10260"/>
                </a:cubicBezTo>
                <a:lnTo>
                  <a:pt x="4972" y="10255"/>
                </a:lnTo>
                <a:cubicBezTo>
                  <a:pt x="4972" y="10253"/>
                  <a:pt x="4971" y="10251"/>
                  <a:pt x="4970" y="10250"/>
                </a:cubicBezTo>
                <a:lnTo>
                  <a:pt x="4967" y="10247"/>
                </a:lnTo>
                <a:cubicBezTo>
                  <a:pt x="4966" y="10247"/>
                  <a:pt x="4966" y="10247"/>
                  <a:pt x="4965" y="10247"/>
                </a:cubicBezTo>
                <a:lnTo>
                  <a:pt x="4964" y="10246"/>
                </a:lnTo>
                <a:lnTo>
                  <a:pt x="4957" y="10239"/>
                </a:lnTo>
                <a:lnTo>
                  <a:pt x="4953" y="10237"/>
                </a:lnTo>
                <a:lnTo>
                  <a:pt x="4946" y="10224"/>
                </a:lnTo>
                <a:lnTo>
                  <a:pt x="4941" y="10219"/>
                </a:lnTo>
                <a:cubicBezTo>
                  <a:pt x="4940" y="10217"/>
                  <a:pt x="4937" y="10217"/>
                  <a:pt x="4935" y="10218"/>
                </a:cubicBezTo>
                <a:cubicBezTo>
                  <a:pt x="4933" y="10220"/>
                  <a:pt x="4932" y="10222"/>
                  <a:pt x="4932" y="10225"/>
                </a:cubicBezTo>
                <a:lnTo>
                  <a:pt x="4934" y="10234"/>
                </a:lnTo>
                <a:lnTo>
                  <a:pt x="4932" y="10236"/>
                </a:lnTo>
                <a:lnTo>
                  <a:pt x="4932" y="10232"/>
                </a:lnTo>
                <a:cubicBezTo>
                  <a:pt x="4932" y="10231"/>
                  <a:pt x="4932" y="10230"/>
                  <a:pt x="4931" y="10229"/>
                </a:cubicBezTo>
                <a:lnTo>
                  <a:pt x="4927" y="10221"/>
                </a:lnTo>
                <a:cubicBezTo>
                  <a:pt x="4926" y="10220"/>
                  <a:pt x="4926" y="10220"/>
                  <a:pt x="4925" y="10220"/>
                </a:cubicBezTo>
                <a:lnTo>
                  <a:pt x="4920" y="10214"/>
                </a:lnTo>
                <a:cubicBezTo>
                  <a:pt x="4919" y="10214"/>
                  <a:pt x="4918" y="10214"/>
                  <a:pt x="4918" y="10213"/>
                </a:cubicBezTo>
                <a:lnTo>
                  <a:pt x="4886" y="10205"/>
                </a:lnTo>
                <a:cubicBezTo>
                  <a:pt x="4884" y="10204"/>
                  <a:pt x="4882" y="10205"/>
                  <a:pt x="4881" y="10207"/>
                </a:cubicBezTo>
                <a:lnTo>
                  <a:pt x="4877" y="10213"/>
                </a:lnTo>
                <a:cubicBezTo>
                  <a:pt x="4876" y="10214"/>
                  <a:pt x="4876" y="10215"/>
                  <a:pt x="4876" y="10216"/>
                </a:cubicBezTo>
                <a:lnTo>
                  <a:pt x="4874" y="10227"/>
                </a:lnTo>
                <a:lnTo>
                  <a:pt x="4873" y="10239"/>
                </a:lnTo>
                <a:lnTo>
                  <a:pt x="4871" y="10251"/>
                </a:lnTo>
                <a:cubicBezTo>
                  <a:pt x="4871" y="10253"/>
                  <a:pt x="4871" y="10254"/>
                  <a:pt x="4872" y="10256"/>
                </a:cubicBezTo>
                <a:lnTo>
                  <a:pt x="4870" y="10259"/>
                </a:lnTo>
                <a:lnTo>
                  <a:pt x="4868" y="10262"/>
                </a:lnTo>
                <a:lnTo>
                  <a:pt x="4856" y="10272"/>
                </a:lnTo>
                <a:cubicBezTo>
                  <a:pt x="4855" y="10272"/>
                  <a:pt x="4855" y="10273"/>
                  <a:pt x="4854" y="10273"/>
                </a:cubicBezTo>
                <a:lnTo>
                  <a:pt x="4853" y="10276"/>
                </a:lnTo>
                <a:cubicBezTo>
                  <a:pt x="4852" y="10277"/>
                  <a:pt x="4851" y="10278"/>
                  <a:pt x="4851" y="10280"/>
                </a:cubicBezTo>
                <a:lnTo>
                  <a:pt x="4851" y="10285"/>
                </a:lnTo>
                <a:lnTo>
                  <a:pt x="4851" y="10297"/>
                </a:lnTo>
                <a:cubicBezTo>
                  <a:pt x="4851" y="10299"/>
                  <a:pt x="4851" y="10300"/>
                  <a:pt x="4853" y="10302"/>
                </a:cubicBezTo>
                <a:lnTo>
                  <a:pt x="4863" y="10314"/>
                </a:lnTo>
                <a:lnTo>
                  <a:pt x="4853" y="10322"/>
                </a:lnTo>
                <a:cubicBezTo>
                  <a:pt x="4852" y="10323"/>
                  <a:pt x="4851" y="10325"/>
                  <a:pt x="4851" y="10327"/>
                </a:cubicBezTo>
                <a:cubicBezTo>
                  <a:pt x="4850" y="10329"/>
                  <a:pt x="4851" y="10331"/>
                  <a:pt x="4852" y="10332"/>
                </a:cubicBezTo>
                <a:lnTo>
                  <a:pt x="4853" y="10333"/>
                </a:lnTo>
                <a:cubicBezTo>
                  <a:pt x="4853" y="10334"/>
                  <a:pt x="4853" y="10335"/>
                  <a:pt x="4853" y="10336"/>
                </a:cubicBezTo>
                <a:lnTo>
                  <a:pt x="4853" y="10337"/>
                </a:lnTo>
                <a:lnTo>
                  <a:pt x="4851" y="10336"/>
                </a:lnTo>
                <a:cubicBezTo>
                  <a:pt x="4850" y="10335"/>
                  <a:pt x="4850" y="10335"/>
                  <a:pt x="4849" y="10335"/>
                </a:cubicBezTo>
                <a:lnTo>
                  <a:pt x="4847" y="10335"/>
                </a:lnTo>
                <a:cubicBezTo>
                  <a:pt x="4846" y="10334"/>
                  <a:pt x="4844" y="10334"/>
                  <a:pt x="4842" y="10336"/>
                </a:cubicBezTo>
                <a:lnTo>
                  <a:pt x="4841" y="10338"/>
                </a:lnTo>
                <a:cubicBezTo>
                  <a:pt x="4840" y="10339"/>
                  <a:pt x="4840" y="10341"/>
                  <a:pt x="4840" y="10342"/>
                </a:cubicBezTo>
                <a:lnTo>
                  <a:pt x="4840" y="10349"/>
                </a:lnTo>
                <a:lnTo>
                  <a:pt x="4837" y="10363"/>
                </a:lnTo>
                <a:cubicBezTo>
                  <a:pt x="4836" y="10364"/>
                  <a:pt x="4836" y="10364"/>
                  <a:pt x="4836" y="10365"/>
                </a:cubicBezTo>
                <a:lnTo>
                  <a:pt x="4836" y="10371"/>
                </a:lnTo>
                <a:cubicBezTo>
                  <a:pt x="4836" y="10372"/>
                  <a:pt x="4836" y="10372"/>
                  <a:pt x="4836" y="10372"/>
                </a:cubicBezTo>
                <a:cubicBezTo>
                  <a:pt x="4836" y="10372"/>
                  <a:pt x="4835" y="10373"/>
                  <a:pt x="4835" y="10374"/>
                </a:cubicBezTo>
                <a:cubicBezTo>
                  <a:pt x="4834" y="10375"/>
                  <a:pt x="4833" y="10377"/>
                  <a:pt x="4833" y="10378"/>
                </a:cubicBezTo>
                <a:lnTo>
                  <a:pt x="4837" y="10396"/>
                </a:lnTo>
                <a:cubicBezTo>
                  <a:pt x="4838" y="10397"/>
                  <a:pt x="4838" y="10398"/>
                  <a:pt x="4839" y="10399"/>
                </a:cubicBezTo>
                <a:lnTo>
                  <a:pt x="4843" y="10407"/>
                </a:lnTo>
                <a:lnTo>
                  <a:pt x="4843" y="10408"/>
                </a:lnTo>
                <a:cubicBezTo>
                  <a:pt x="4843" y="10409"/>
                  <a:pt x="4844" y="10411"/>
                  <a:pt x="4844" y="10412"/>
                </a:cubicBezTo>
                <a:lnTo>
                  <a:pt x="4850" y="10421"/>
                </a:lnTo>
                <a:cubicBezTo>
                  <a:pt x="4849" y="10421"/>
                  <a:pt x="4848" y="10421"/>
                  <a:pt x="4847" y="10421"/>
                </a:cubicBezTo>
                <a:lnTo>
                  <a:pt x="4840" y="10427"/>
                </a:lnTo>
                <a:lnTo>
                  <a:pt x="4837" y="10430"/>
                </a:lnTo>
                <a:lnTo>
                  <a:pt x="4837" y="10429"/>
                </a:lnTo>
                <a:cubicBezTo>
                  <a:pt x="4836" y="10429"/>
                  <a:pt x="4835" y="10428"/>
                  <a:pt x="4834" y="10428"/>
                </a:cubicBezTo>
                <a:lnTo>
                  <a:pt x="4828" y="10427"/>
                </a:lnTo>
                <a:cubicBezTo>
                  <a:pt x="4828" y="10427"/>
                  <a:pt x="4827" y="10428"/>
                  <a:pt x="4827" y="10428"/>
                </a:cubicBezTo>
                <a:lnTo>
                  <a:pt x="4821" y="10429"/>
                </a:lnTo>
                <a:cubicBezTo>
                  <a:pt x="4820" y="10430"/>
                  <a:pt x="4820" y="10430"/>
                  <a:pt x="4820" y="10430"/>
                </a:cubicBezTo>
                <a:lnTo>
                  <a:pt x="4811" y="10438"/>
                </a:lnTo>
                <a:lnTo>
                  <a:pt x="4809" y="10439"/>
                </a:lnTo>
                <a:lnTo>
                  <a:pt x="4806" y="10438"/>
                </a:lnTo>
                <a:lnTo>
                  <a:pt x="4796" y="10429"/>
                </a:lnTo>
                <a:lnTo>
                  <a:pt x="4790" y="10426"/>
                </a:lnTo>
                <a:cubicBezTo>
                  <a:pt x="4789" y="10426"/>
                  <a:pt x="4788" y="10425"/>
                  <a:pt x="4787" y="10425"/>
                </a:cubicBezTo>
                <a:lnTo>
                  <a:pt x="4783" y="10428"/>
                </a:lnTo>
                <a:cubicBezTo>
                  <a:pt x="4781" y="10429"/>
                  <a:pt x="4779" y="10431"/>
                  <a:pt x="4779" y="10434"/>
                </a:cubicBezTo>
                <a:lnTo>
                  <a:pt x="4779" y="10443"/>
                </a:lnTo>
                <a:cubicBezTo>
                  <a:pt x="4779" y="10445"/>
                  <a:pt x="4779" y="10446"/>
                  <a:pt x="4780" y="10447"/>
                </a:cubicBezTo>
                <a:lnTo>
                  <a:pt x="4791" y="10470"/>
                </a:lnTo>
                <a:cubicBezTo>
                  <a:pt x="4791" y="10471"/>
                  <a:pt x="4792" y="10471"/>
                  <a:pt x="4792" y="10472"/>
                </a:cubicBezTo>
                <a:lnTo>
                  <a:pt x="4795" y="10474"/>
                </a:lnTo>
                <a:lnTo>
                  <a:pt x="4794" y="10480"/>
                </a:lnTo>
                <a:cubicBezTo>
                  <a:pt x="4793" y="10483"/>
                  <a:pt x="4795" y="10487"/>
                  <a:pt x="4797" y="10488"/>
                </a:cubicBezTo>
                <a:lnTo>
                  <a:pt x="4801" y="10490"/>
                </a:lnTo>
                <a:cubicBezTo>
                  <a:pt x="4800" y="10493"/>
                  <a:pt x="4800" y="10497"/>
                  <a:pt x="4802" y="10499"/>
                </a:cubicBezTo>
                <a:lnTo>
                  <a:pt x="4806" y="10502"/>
                </a:lnTo>
                <a:cubicBezTo>
                  <a:pt x="4806" y="10502"/>
                  <a:pt x="4807" y="10503"/>
                  <a:pt x="4807" y="10503"/>
                </a:cubicBezTo>
                <a:lnTo>
                  <a:pt x="4805" y="10505"/>
                </a:lnTo>
                <a:cubicBezTo>
                  <a:pt x="4804" y="10506"/>
                  <a:pt x="4802" y="10508"/>
                  <a:pt x="4802" y="10510"/>
                </a:cubicBezTo>
                <a:cubicBezTo>
                  <a:pt x="4802" y="10512"/>
                  <a:pt x="4804" y="10514"/>
                  <a:pt x="4805" y="10515"/>
                </a:cubicBezTo>
                <a:cubicBezTo>
                  <a:pt x="4804" y="10517"/>
                  <a:pt x="4804" y="10520"/>
                  <a:pt x="4805" y="10522"/>
                </a:cubicBezTo>
                <a:lnTo>
                  <a:pt x="4807" y="10529"/>
                </a:lnTo>
                <a:lnTo>
                  <a:pt x="4807" y="10532"/>
                </a:lnTo>
                <a:lnTo>
                  <a:pt x="4806" y="10537"/>
                </a:lnTo>
                <a:cubicBezTo>
                  <a:pt x="4806" y="10538"/>
                  <a:pt x="4806" y="10539"/>
                  <a:pt x="4806" y="10539"/>
                </a:cubicBezTo>
                <a:lnTo>
                  <a:pt x="4804" y="10542"/>
                </a:lnTo>
                <a:lnTo>
                  <a:pt x="4797" y="10539"/>
                </a:lnTo>
                <a:cubicBezTo>
                  <a:pt x="4796" y="10539"/>
                  <a:pt x="4794" y="10539"/>
                  <a:pt x="4793" y="10540"/>
                </a:cubicBezTo>
                <a:lnTo>
                  <a:pt x="4792" y="10541"/>
                </a:lnTo>
                <a:lnTo>
                  <a:pt x="4789" y="10533"/>
                </a:lnTo>
                <a:cubicBezTo>
                  <a:pt x="4788" y="10531"/>
                  <a:pt x="4787" y="10530"/>
                  <a:pt x="4786" y="10530"/>
                </a:cubicBezTo>
                <a:lnTo>
                  <a:pt x="4776" y="10526"/>
                </a:lnTo>
                <a:cubicBezTo>
                  <a:pt x="4774" y="10525"/>
                  <a:pt x="4772" y="10526"/>
                  <a:pt x="4771" y="10528"/>
                </a:cubicBezTo>
                <a:lnTo>
                  <a:pt x="4766" y="10536"/>
                </a:lnTo>
                <a:cubicBezTo>
                  <a:pt x="4765" y="10538"/>
                  <a:pt x="4765" y="10541"/>
                  <a:pt x="4766" y="10544"/>
                </a:cubicBezTo>
                <a:lnTo>
                  <a:pt x="4773" y="10561"/>
                </a:lnTo>
                <a:cubicBezTo>
                  <a:pt x="4773" y="10562"/>
                  <a:pt x="4773" y="10562"/>
                  <a:pt x="4773" y="10563"/>
                </a:cubicBezTo>
                <a:lnTo>
                  <a:pt x="4771" y="10569"/>
                </a:lnTo>
                <a:cubicBezTo>
                  <a:pt x="4770" y="10571"/>
                  <a:pt x="4770" y="10574"/>
                  <a:pt x="4771" y="10576"/>
                </a:cubicBezTo>
                <a:cubicBezTo>
                  <a:pt x="4772" y="10578"/>
                  <a:pt x="4774" y="10579"/>
                  <a:pt x="4776" y="10579"/>
                </a:cubicBezTo>
                <a:lnTo>
                  <a:pt x="4785" y="10578"/>
                </a:lnTo>
                <a:lnTo>
                  <a:pt x="4787" y="10579"/>
                </a:lnTo>
                <a:lnTo>
                  <a:pt x="4788" y="10581"/>
                </a:lnTo>
                <a:lnTo>
                  <a:pt x="4788" y="10582"/>
                </a:lnTo>
                <a:cubicBezTo>
                  <a:pt x="4787" y="10583"/>
                  <a:pt x="4787" y="10585"/>
                  <a:pt x="4788" y="10587"/>
                </a:cubicBezTo>
                <a:cubicBezTo>
                  <a:pt x="4788" y="10589"/>
                  <a:pt x="4789" y="10590"/>
                  <a:pt x="4791" y="10590"/>
                </a:cubicBezTo>
                <a:lnTo>
                  <a:pt x="4795" y="10592"/>
                </a:lnTo>
                <a:lnTo>
                  <a:pt x="4805" y="10607"/>
                </a:lnTo>
                <a:cubicBezTo>
                  <a:pt x="4806" y="10608"/>
                  <a:pt x="4806" y="10609"/>
                  <a:pt x="4807" y="10609"/>
                </a:cubicBezTo>
                <a:lnTo>
                  <a:pt x="4814" y="10611"/>
                </a:lnTo>
                <a:lnTo>
                  <a:pt x="4816" y="10614"/>
                </a:lnTo>
                <a:cubicBezTo>
                  <a:pt x="4817" y="10615"/>
                  <a:pt x="4818" y="10615"/>
                  <a:pt x="4819" y="10616"/>
                </a:cubicBezTo>
                <a:lnTo>
                  <a:pt x="4825" y="10617"/>
                </a:lnTo>
                <a:lnTo>
                  <a:pt x="4827" y="10619"/>
                </a:lnTo>
                <a:lnTo>
                  <a:pt x="4828" y="10624"/>
                </a:lnTo>
                <a:lnTo>
                  <a:pt x="4828" y="10627"/>
                </a:lnTo>
                <a:lnTo>
                  <a:pt x="4827" y="10627"/>
                </a:lnTo>
                <a:cubicBezTo>
                  <a:pt x="4825" y="10627"/>
                  <a:pt x="4824" y="10628"/>
                  <a:pt x="4823" y="10629"/>
                </a:cubicBezTo>
                <a:cubicBezTo>
                  <a:pt x="4822" y="10631"/>
                  <a:pt x="4821" y="10632"/>
                  <a:pt x="4821" y="10633"/>
                </a:cubicBezTo>
                <a:lnTo>
                  <a:pt x="4821" y="10637"/>
                </a:lnTo>
                <a:lnTo>
                  <a:pt x="4820" y="10636"/>
                </a:lnTo>
                <a:cubicBezTo>
                  <a:pt x="4819" y="10635"/>
                  <a:pt x="4818" y="10636"/>
                  <a:pt x="4817" y="10636"/>
                </a:cubicBezTo>
                <a:lnTo>
                  <a:pt x="4814" y="10636"/>
                </a:lnTo>
                <a:cubicBezTo>
                  <a:pt x="4814" y="10636"/>
                  <a:pt x="4814" y="10636"/>
                  <a:pt x="4813" y="10637"/>
                </a:cubicBezTo>
                <a:lnTo>
                  <a:pt x="4809" y="10639"/>
                </a:lnTo>
                <a:lnTo>
                  <a:pt x="4809" y="10639"/>
                </a:lnTo>
                <a:lnTo>
                  <a:pt x="4806" y="10637"/>
                </a:lnTo>
                <a:lnTo>
                  <a:pt x="4799" y="10625"/>
                </a:lnTo>
                <a:cubicBezTo>
                  <a:pt x="4799" y="10624"/>
                  <a:pt x="4799" y="10624"/>
                  <a:pt x="4798" y="10624"/>
                </a:cubicBezTo>
                <a:lnTo>
                  <a:pt x="4793" y="10620"/>
                </a:lnTo>
                <a:cubicBezTo>
                  <a:pt x="4791" y="10618"/>
                  <a:pt x="4790" y="10618"/>
                  <a:pt x="4788" y="10619"/>
                </a:cubicBezTo>
                <a:cubicBezTo>
                  <a:pt x="4787" y="10619"/>
                  <a:pt x="4786" y="10621"/>
                  <a:pt x="4786" y="10623"/>
                </a:cubicBezTo>
                <a:cubicBezTo>
                  <a:pt x="4785" y="10623"/>
                  <a:pt x="4785" y="10623"/>
                  <a:pt x="4784" y="10623"/>
                </a:cubicBezTo>
                <a:lnTo>
                  <a:pt x="4783" y="10624"/>
                </a:lnTo>
                <a:cubicBezTo>
                  <a:pt x="4781" y="10624"/>
                  <a:pt x="4779" y="10626"/>
                  <a:pt x="4779" y="10628"/>
                </a:cubicBezTo>
                <a:lnTo>
                  <a:pt x="4778" y="10632"/>
                </a:lnTo>
                <a:cubicBezTo>
                  <a:pt x="4777" y="10633"/>
                  <a:pt x="4778" y="10635"/>
                  <a:pt x="4778" y="10636"/>
                </a:cubicBezTo>
                <a:cubicBezTo>
                  <a:pt x="4778" y="10636"/>
                  <a:pt x="4778" y="10637"/>
                  <a:pt x="4778" y="10638"/>
                </a:cubicBezTo>
                <a:lnTo>
                  <a:pt x="4779" y="10640"/>
                </a:lnTo>
                <a:cubicBezTo>
                  <a:pt x="4779" y="10640"/>
                  <a:pt x="4778" y="10640"/>
                  <a:pt x="4778" y="10640"/>
                </a:cubicBezTo>
                <a:lnTo>
                  <a:pt x="4775" y="10640"/>
                </a:lnTo>
                <a:cubicBezTo>
                  <a:pt x="4773" y="10640"/>
                  <a:pt x="4772" y="10641"/>
                  <a:pt x="4771" y="10643"/>
                </a:cubicBezTo>
                <a:lnTo>
                  <a:pt x="4768" y="10651"/>
                </a:lnTo>
                <a:lnTo>
                  <a:pt x="4765" y="10667"/>
                </a:lnTo>
                <a:lnTo>
                  <a:pt x="4762" y="10671"/>
                </a:lnTo>
                <a:cubicBezTo>
                  <a:pt x="4762" y="10671"/>
                  <a:pt x="4763" y="10671"/>
                  <a:pt x="4762" y="10671"/>
                </a:cubicBezTo>
                <a:lnTo>
                  <a:pt x="4754" y="10665"/>
                </a:lnTo>
                <a:lnTo>
                  <a:pt x="4748" y="10656"/>
                </a:lnTo>
                <a:lnTo>
                  <a:pt x="4750" y="10642"/>
                </a:lnTo>
                <a:cubicBezTo>
                  <a:pt x="4750" y="10640"/>
                  <a:pt x="4749" y="10639"/>
                  <a:pt x="4748" y="10637"/>
                </a:cubicBezTo>
                <a:cubicBezTo>
                  <a:pt x="4747" y="10636"/>
                  <a:pt x="4746" y="10636"/>
                  <a:pt x="4745" y="10636"/>
                </a:cubicBezTo>
                <a:lnTo>
                  <a:pt x="4737" y="10636"/>
                </a:lnTo>
                <a:lnTo>
                  <a:pt x="4733" y="10629"/>
                </a:lnTo>
                <a:cubicBezTo>
                  <a:pt x="4732" y="10628"/>
                  <a:pt x="4730" y="10627"/>
                  <a:pt x="4729" y="10627"/>
                </a:cubicBezTo>
                <a:cubicBezTo>
                  <a:pt x="4727" y="10627"/>
                  <a:pt x="4725" y="10629"/>
                  <a:pt x="4724" y="10631"/>
                </a:cubicBezTo>
                <a:lnTo>
                  <a:pt x="4717" y="10645"/>
                </a:lnTo>
                <a:lnTo>
                  <a:pt x="4714" y="10651"/>
                </a:lnTo>
                <a:cubicBezTo>
                  <a:pt x="4713" y="10653"/>
                  <a:pt x="4714" y="10654"/>
                  <a:pt x="4714" y="10656"/>
                </a:cubicBezTo>
                <a:lnTo>
                  <a:pt x="4715" y="10658"/>
                </a:lnTo>
                <a:cubicBezTo>
                  <a:pt x="4715" y="10659"/>
                  <a:pt x="4715" y="10659"/>
                  <a:pt x="4715" y="10660"/>
                </a:cubicBezTo>
                <a:lnTo>
                  <a:pt x="4715" y="10661"/>
                </a:lnTo>
                <a:cubicBezTo>
                  <a:pt x="4714" y="10663"/>
                  <a:pt x="4715" y="10665"/>
                  <a:pt x="4715" y="10667"/>
                </a:cubicBezTo>
                <a:lnTo>
                  <a:pt x="4715" y="10668"/>
                </a:lnTo>
                <a:lnTo>
                  <a:pt x="4710" y="10664"/>
                </a:lnTo>
                <a:cubicBezTo>
                  <a:pt x="4710" y="10664"/>
                  <a:pt x="4710" y="10663"/>
                  <a:pt x="4709" y="10663"/>
                </a:cubicBezTo>
                <a:lnTo>
                  <a:pt x="4703" y="10661"/>
                </a:lnTo>
                <a:cubicBezTo>
                  <a:pt x="4702" y="10661"/>
                  <a:pt x="4702" y="10660"/>
                  <a:pt x="4701" y="10660"/>
                </a:cubicBezTo>
                <a:lnTo>
                  <a:pt x="4695" y="10660"/>
                </a:lnTo>
                <a:cubicBezTo>
                  <a:pt x="4694" y="10660"/>
                  <a:pt x="4693" y="10661"/>
                  <a:pt x="4693" y="10661"/>
                </a:cubicBezTo>
                <a:lnTo>
                  <a:pt x="4686" y="10664"/>
                </a:lnTo>
                <a:cubicBezTo>
                  <a:pt x="4686" y="10664"/>
                  <a:pt x="4685" y="10664"/>
                  <a:pt x="4685" y="10665"/>
                </a:cubicBezTo>
                <a:lnTo>
                  <a:pt x="4681" y="10669"/>
                </a:lnTo>
                <a:cubicBezTo>
                  <a:pt x="4681" y="10669"/>
                  <a:pt x="4681" y="10669"/>
                  <a:pt x="4681" y="10670"/>
                </a:cubicBezTo>
                <a:lnTo>
                  <a:pt x="4677" y="10676"/>
                </a:lnTo>
                <a:lnTo>
                  <a:pt x="4675" y="10683"/>
                </a:lnTo>
                <a:lnTo>
                  <a:pt x="4674" y="10691"/>
                </a:lnTo>
                <a:lnTo>
                  <a:pt x="4675" y="10700"/>
                </a:lnTo>
                <a:lnTo>
                  <a:pt x="4677" y="10711"/>
                </a:lnTo>
                <a:lnTo>
                  <a:pt x="4676" y="10716"/>
                </a:lnTo>
                <a:lnTo>
                  <a:pt x="4677" y="10722"/>
                </a:lnTo>
                <a:lnTo>
                  <a:pt x="4675" y="10737"/>
                </a:lnTo>
                <a:cubicBezTo>
                  <a:pt x="4675" y="10737"/>
                  <a:pt x="4675" y="10738"/>
                  <a:pt x="4675" y="10739"/>
                </a:cubicBezTo>
                <a:lnTo>
                  <a:pt x="4676" y="10745"/>
                </a:lnTo>
                <a:cubicBezTo>
                  <a:pt x="4676" y="10748"/>
                  <a:pt x="4678" y="10750"/>
                  <a:pt x="4680" y="10751"/>
                </a:cubicBezTo>
                <a:lnTo>
                  <a:pt x="4700" y="10756"/>
                </a:lnTo>
                <a:lnTo>
                  <a:pt x="4702" y="10758"/>
                </a:lnTo>
                <a:lnTo>
                  <a:pt x="4705" y="10765"/>
                </a:lnTo>
                <a:lnTo>
                  <a:pt x="4702" y="10761"/>
                </a:lnTo>
                <a:cubicBezTo>
                  <a:pt x="4701" y="10760"/>
                  <a:pt x="4700" y="10758"/>
                  <a:pt x="4698" y="10759"/>
                </a:cubicBezTo>
                <a:lnTo>
                  <a:pt x="4693" y="10760"/>
                </a:lnTo>
                <a:cubicBezTo>
                  <a:pt x="4692" y="10760"/>
                  <a:pt x="4692" y="10760"/>
                  <a:pt x="4691" y="10760"/>
                </a:cubicBezTo>
                <a:lnTo>
                  <a:pt x="4682" y="10767"/>
                </a:lnTo>
                <a:cubicBezTo>
                  <a:pt x="4680" y="10768"/>
                  <a:pt x="4679" y="10770"/>
                  <a:pt x="4679" y="10772"/>
                </a:cubicBezTo>
                <a:lnTo>
                  <a:pt x="4679" y="10777"/>
                </a:lnTo>
                <a:cubicBezTo>
                  <a:pt x="4679" y="10778"/>
                  <a:pt x="4680" y="10778"/>
                  <a:pt x="4680" y="10779"/>
                </a:cubicBezTo>
                <a:lnTo>
                  <a:pt x="4680" y="10781"/>
                </a:lnTo>
                <a:lnTo>
                  <a:pt x="4677" y="10785"/>
                </a:lnTo>
                <a:cubicBezTo>
                  <a:pt x="4676" y="10786"/>
                  <a:pt x="4676" y="10787"/>
                  <a:pt x="4676" y="10788"/>
                </a:cubicBezTo>
                <a:lnTo>
                  <a:pt x="4674" y="10795"/>
                </a:lnTo>
                <a:cubicBezTo>
                  <a:pt x="4674" y="10796"/>
                  <a:pt x="4674" y="10797"/>
                  <a:pt x="4674" y="10798"/>
                </a:cubicBezTo>
                <a:lnTo>
                  <a:pt x="4675" y="10806"/>
                </a:lnTo>
                <a:cubicBezTo>
                  <a:pt x="4676" y="10807"/>
                  <a:pt x="4677" y="10809"/>
                  <a:pt x="4678" y="10810"/>
                </a:cubicBezTo>
                <a:lnTo>
                  <a:pt x="4681" y="10812"/>
                </a:lnTo>
                <a:cubicBezTo>
                  <a:pt x="4682" y="10813"/>
                  <a:pt x="4682" y="10813"/>
                  <a:pt x="4683" y="10813"/>
                </a:cubicBezTo>
                <a:lnTo>
                  <a:pt x="4686" y="10814"/>
                </a:lnTo>
                <a:lnTo>
                  <a:pt x="4688" y="10815"/>
                </a:lnTo>
                <a:lnTo>
                  <a:pt x="4691" y="10821"/>
                </a:lnTo>
                <a:lnTo>
                  <a:pt x="4695" y="10834"/>
                </a:lnTo>
                <a:lnTo>
                  <a:pt x="4699" y="10843"/>
                </a:lnTo>
                <a:cubicBezTo>
                  <a:pt x="4700" y="10844"/>
                  <a:pt x="4701" y="10846"/>
                  <a:pt x="4703" y="10846"/>
                </a:cubicBezTo>
                <a:lnTo>
                  <a:pt x="4704" y="10846"/>
                </a:lnTo>
                <a:cubicBezTo>
                  <a:pt x="4703" y="10848"/>
                  <a:pt x="4703" y="10851"/>
                  <a:pt x="4705" y="10853"/>
                </a:cubicBezTo>
                <a:lnTo>
                  <a:pt x="4707" y="10857"/>
                </a:lnTo>
                <a:cubicBezTo>
                  <a:pt x="4707" y="10857"/>
                  <a:pt x="4706" y="10858"/>
                  <a:pt x="4706" y="10857"/>
                </a:cubicBezTo>
                <a:cubicBezTo>
                  <a:pt x="4705" y="10857"/>
                  <a:pt x="4704" y="10858"/>
                  <a:pt x="4703" y="10858"/>
                </a:cubicBezTo>
                <a:lnTo>
                  <a:pt x="4688" y="10839"/>
                </a:lnTo>
                <a:lnTo>
                  <a:pt x="4684" y="10836"/>
                </a:lnTo>
                <a:cubicBezTo>
                  <a:pt x="4683" y="10835"/>
                  <a:pt x="4683" y="10834"/>
                  <a:pt x="4682" y="10834"/>
                </a:cubicBezTo>
                <a:lnTo>
                  <a:pt x="4678" y="10833"/>
                </a:lnTo>
                <a:cubicBezTo>
                  <a:pt x="4677" y="10833"/>
                  <a:pt x="4676" y="10833"/>
                  <a:pt x="4675" y="10833"/>
                </a:cubicBezTo>
                <a:lnTo>
                  <a:pt x="4670" y="10836"/>
                </a:lnTo>
                <a:cubicBezTo>
                  <a:pt x="4668" y="10837"/>
                  <a:pt x="4667" y="10841"/>
                  <a:pt x="4667" y="10844"/>
                </a:cubicBezTo>
                <a:lnTo>
                  <a:pt x="4669" y="10848"/>
                </a:lnTo>
                <a:cubicBezTo>
                  <a:pt x="4667" y="10849"/>
                  <a:pt x="4666" y="10850"/>
                  <a:pt x="4665" y="10852"/>
                </a:cubicBezTo>
                <a:lnTo>
                  <a:pt x="4665" y="10857"/>
                </a:lnTo>
                <a:cubicBezTo>
                  <a:pt x="4665" y="10857"/>
                  <a:pt x="4664" y="10858"/>
                  <a:pt x="4664" y="10859"/>
                </a:cubicBezTo>
                <a:lnTo>
                  <a:pt x="4664" y="10866"/>
                </a:lnTo>
                <a:lnTo>
                  <a:pt x="4664" y="10874"/>
                </a:lnTo>
                <a:lnTo>
                  <a:pt x="4660" y="10887"/>
                </a:lnTo>
                <a:lnTo>
                  <a:pt x="4659" y="10891"/>
                </a:lnTo>
                <a:cubicBezTo>
                  <a:pt x="4659" y="10892"/>
                  <a:pt x="4659" y="10892"/>
                  <a:pt x="4659" y="10893"/>
                </a:cubicBezTo>
                <a:lnTo>
                  <a:pt x="4660" y="10902"/>
                </a:lnTo>
                <a:lnTo>
                  <a:pt x="4662" y="10911"/>
                </a:lnTo>
                <a:lnTo>
                  <a:pt x="4662" y="10917"/>
                </a:lnTo>
                <a:cubicBezTo>
                  <a:pt x="4662" y="10919"/>
                  <a:pt x="4663" y="10921"/>
                  <a:pt x="4665" y="10922"/>
                </a:cubicBezTo>
                <a:lnTo>
                  <a:pt x="4666" y="10924"/>
                </a:lnTo>
                <a:cubicBezTo>
                  <a:pt x="4666" y="10924"/>
                  <a:pt x="4667" y="10924"/>
                  <a:pt x="4668" y="10925"/>
                </a:cubicBezTo>
                <a:lnTo>
                  <a:pt x="4672" y="10925"/>
                </a:lnTo>
                <a:lnTo>
                  <a:pt x="4671" y="10929"/>
                </a:lnTo>
                <a:cubicBezTo>
                  <a:pt x="4671" y="10930"/>
                  <a:pt x="4671" y="10930"/>
                  <a:pt x="4671" y="10931"/>
                </a:cubicBezTo>
                <a:lnTo>
                  <a:pt x="4671" y="10939"/>
                </a:lnTo>
                <a:cubicBezTo>
                  <a:pt x="4671" y="10940"/>
                  <a:pt x="4671" y="10940"/>
                  <a:pt x="4671" y="10941"/>
                </a:cubicBezTo>
                <a:lnTo>
                  <a:pt x="4672" y="10942"/>
                </a:lnTo>
                <a:cubicBezTo>
                  <a:pt x="4672" y="10943"/>
                  <a:pt x="4672" y="10944"/>
                  <a:pt x="4672" y="10944"/>
                </a:cubicBezTo>
                <a:lnTo>
                  <a:pt x="4673" y="10946"/>
                </a:lnTo>
                <a:cubicBezTo>
                  <a:pt x="4671" y="10947"/>
                  <a:pt x="4671" y="10950"/>
                  <a:pt x="4671" y="10953"/>
                </a:cubicBezTo>
                <a:lnTo>
                  <a:pt x="4675" y="10976"/>
                </a:lnTo>
                <a:cubicBezTo>
                  <a:pt x="4676" y="10977"/>
                  <a:pt x="4677" y="10980"/>
                  <a:pt x="4678" y="10980"/>
                </a:cubicBezTo>
                <a:lnTo>
                  <a:pt x="4684" y="10984"/>
                </a:lnTo>
                <a:cubicBezTo>
                  <a:pt x="4685" y="10984"/>
                  <a:pt x="4686" y="10985"/>
                  <a:pt x="4687" y="10984"/>
                </a:cubicBezTo>
                <a:lnTo>
                  <a:pt x="4700" y="10982"/>
                </a:lnTo>
                <a:cubicBezTo>
                  <a:pt x="4700" y="10982"/>
                  <a:pt x="4701" y="10982"/>
                  <a:pt x="4702" y="10981"/>
                </a:cubicBezTo>
                <a:lnTo>
                  <a:pt x="4708" y="10977"/>
                </a:lnTo>
                <a:cubicBezTo>
                  <a:pt x="4709" y="10977"/>
                  <a:pt x="4709" y="10976"/>
                  <a:pt x="4709" y="10976"/>
                </a:cubicBezTo>
                <a:lnTo>
                  <a:pt x="4717" y="10963"/>
                </a:lnTo>
                <a:cubicBezTo>
                  <a:pt x="4717" y="10963"/>
                  <a:pt x="4717" y="10963"/>
                  <a:pt x="4717" y="10964"/>
                </a:cubicBezTo>
                <a:cubicBezTo>
                  <a:pt x="4718" y="10966"/>
                  <a:pt x="4718" y="10967"/>
                  <a:pt x="4719" y="10968"/>
                </a:cubicBezTo>
                <a:cubicBezTo>
                  <a:pt x="4718" y="10968"/>
                  <a:pt x="4717" y="10969"/>
                  <a:pt x="4715" y="10970"/>
                </a:cubicBezTo>
                <a:lnTo>
                  <a:pt x="4711" y="10976"/>
                </a:lnTo>
                <a:lnTo>
                  <a:pt x="4706" y="10980"/>
                </a:lnTo>
                <a:cubicBezTo>
                  <a:pt x="4706" y="10980"/>
                  <a:pt x="4705" y="10980"/>
                  <a:pt x="4705" y="10980"/>
                </a:cubicBezTo>
                <a:lnTo>
                  <a:pt x="4703" y="10984"/>
                </a:lnTo>
                <a:cubicBezTo>
                  <a:pt x="4702" y="10984"/>
                  <a:pt x="4702" y="10985"/>
                  <a:pt x="4702" y="10985"/>
                </a:cubicBezTo>
                <a:lnTo>
                  <a:pt x="4696" y="11002"/>
                </a:lnTo>
                <a:lnTo>
                  <a:pt x="4696" y="11005"/>
                </a:lnTo>
                <a:cubicBezTo>
                  <a:pt x="4695" y="11006"/>
                  <a:pt x="4695" y="11008"/>
                  <a:pt x="4695" y="11010"/>
                </a:cubicBezTo>
                <a:lnTo>
                  <a:pt x="4697" y="11018"/>
                </a:lnTo>
                <a:cubicBezTo>
                  <a:pt x="4698" y="11020"/>
                  <a:pt x="4699" y="11022"/>
                  <a:pt x="4702" y="11022"/>
                </a:cubicBezTo>
                <a:lnTo>
                  <a:pt x="4707" y="11022"/>
                </a:lnTo>
                <a:cubicBezTo>
                  <a:pt x="4707" y="11023"/>
                  <a:pt x="4708" y="11023"/>
                  <a:pt x="4708" y="11022"/>
                </a:cubicBezTo>
                <a:lnTo>
                  <a:pt x="4718" y="11018"/>
                </a:lnTo>
                <a:lnTo>
                  <a:pt x="4730" y="11025"/>
                </a:lnTo>
                <a:lnTo>
                  <a:pt x="4724" y="11030"/>
                </a:lnTo>
                <a:cubicBezTo>
                  <a:pt x="4724" y="11030"/>
                  <a:pt x="4723" y="11031"/>
                  <a:pt x="4723" y="11031"/>
                </a:cubicBezTo>
                <a:lnTo>
                  <a:pt x="4717" y="11043"/>
                </a:lnTo>
                <a:cubicBezTo>
                  <a:pt x="4716" y="11045"/>
                  <a:pt x="4716" y="11047"/>
                  <a:pt x="4717" y="11049"/>
                </a:cubicBezTo>
                <a:lnTo>
                  <a:pt x="4720" y="11056"/>
                </a:lnTo>
                <a:lnTo>
                  <a:pt x="4710" y="11077"/>
                </a:lnTo>
                <a:cubicBezTo>
                  <a:pt x="4709" y="11077"/>
                  <a:pt x="4709" y="11078"/>
                  <a:pt x="4708" y="11078"/>
                </a:cubicBezTo>
                <a:lnTo>
                  <a:pt x="4707" y="11089"/>
                </a:lnTo>
                <a:cubicBezTo>
                  <a:pt x="4707" y="11091"/>
                  <a:pt x="4707" y="11092"/>
                  <a:pt x="4708" y="11094"/>
                </a:cubicBezTo>
                <a:lnTo>
                  <a:pt x="4711" y="11099"/>
                </a:lnTo>
                <a:cubicBezTo>
                  <a:pt x="4712" y="11101"/>
                  <a:pt x="4712" y="11102"/>
                  <a:pt x="4714" y="11103"/>
                </a:cubicBezTo>
                <a:lnTo>
                  <a:pt x="4715" y="11103"/>
                </a:lnTo>
                <a:lnTo>
                  <a:pt x="4712" y="11107"/>
                </a:lnTo>
                <a:lnTo>
                  <a:pt x="4706" y="11106"/>
                </a:lnTo>
                <a:lnTo>
                  <a:pt x="4703" y="11106"/>
                </a:lnTo>
                <a:cubicBezTo>
                  <a:pt x="4702" y="11106"/>
                  <a:pt x="4700" y="11106"/>
                  <a:pt x="4700" y="11107"/>
                </a:cubicBezTo>
                <a:lnTo>
                  <a:pt x="4698" y="11110"/>
                </a:lnTo>
                <a:cubicBezTo>
                  <a:pt x="4697" y="11110"/>
                  <a:pt x="4697" y="11111"/>
                  <a:pt x="4697" y="11111"/>
                </a:cubicBezTo>
                <a:lnTo>
                  <a:pt x="4695" y="11117"/>
                </a:lnTo>
                <a:lnTo>
                  <a:pt x="4684" y="11135"/>
                </a:lnTo>
                <a:lnTo>
                  <a:pt x="4680" y="11145"/>
                </a:lnTo>
                <a:cubicBezTo>
                  <a:pt x="4679" y="11147"/>
                  <a:pt x="4679" y="11150"/>
                  <a:pt x="4681" y="11152"/>
                </a:cubicBezTo>
                <a:lnTo>
                  <a:pt x="4683" y="11156"/>
                </a:lnTo>
                <a:cubicBezTo>
                  <a:pt x="4684" y="11157"/>
                  <a:pt x="4685" y="11158"/>
                  <a:pt x="4686" y="11158"/>
                </a:cubicBezTo>
                <a:lnTo>
                  <a:pt x="4687" y="11159"/>
                </a:lnTo>
                <a:lnTo>
                  <a:pt x="4689" y="11162"/>
                </a:lnTo>
                <a:lnTo>
                  <a:pt x="4684" y="11164"/>
                </a:lnTo>
                <a:cubicBezTo>
                  <a:pt x="4683" y="11164"/>
                  <a:pt x="4683" y="11165"/>
                  <a:pt x="4682" y="11165"/>
                </a:cubicBezTo>
                <a:lnTo>
                  <a:pt x="4675" y="11171"/>
                </a:lnTo>
                <a:cubicBezTo>
                  <a:pt x="4675" y="11172"/>
                  <a:pt x="4675" y="11172"/>
                  <a:pt x="4675" y="11173"/>
                </a:cubicBezTo>
                <a:lnTo>
                  <a:pt x="4670" y="11180"/>
                </a:lnTo>
                <a:cubicBezTo>
                  <a:pt x="4670" y="11181"/>
                  <a:pt x="4669" y="11182"/>
                  <a:pt x="4669" y="11183"/>
                </a:cubicBezTo>
                <a:lnTo>
                  <a:pt x="4667" y="11194"/>
                </a:lnTo>
                <a:lnTo>
                  <a:pt x="4665" y="11207"/>
                </a:lnTo>
                <a:lnTo>
                  <a:pt x="4662" y="11218"/>
                </a:lnTo>
                <a:lnTo>
                  <a:pt x="4658" y="11224"/>
                </a:lnTo>
                <a:cubicBezTo>
                  <a:pt x="4657" y="11226"/>
                  <a:pt x="4657" y="11230"/>
                  <a:pt x="4658" y="11233"/>
                </a:cubicBezTo>
                <a:lnTo>
                  <a:pt x="4660" y="11235"/>
                </a:lnTo>
                <a:lnTo>
                  <a:pt x="4651" y="11238"/>
                </a:lnTo>
                <a:cubicBezTo>
                  <a:pt x="4649" y="11238"/>
                  <a:pt x="4647" y="11241"/>
                  <a:pt x="4647" y="11244"/>
                </a:cubicBezTo>
                <a:cubicBezTo>
                  <a:pt x="4647" y="11247"/>
                  <a:pt x="4649" y="11250"/>
                  <a:pt x="4651" y="11251"/>
                </a:cubicBezTo>
                <a:lnTo>
                  <a:pt x="4662" y="11255"/>
                </a:lnTo>
                <a:cubicBezTo>
                  <a:pt x="4663" y="11255"/>
                  <a:pt x="4664" y="11255"/>
                  <a:pt x="4665" y="11255"/>
                </a:cubicBezTo>
                <a:lnTo>
                  <a:pt x="4687" y="11248"/>
                </a:lnTo>
                <a:lnTo>
                  <a:pt x="4688" y="11248"/>
                </a:lnTo>
                <a:lnTo>
                  <a:pt x="4684" y="11254"/>
                </a:lnTo>
                <a:cubicBezTo>
                  <a:pt x="4684" y="11254"/>
                  <a:pt x="4684" y="11255"/>
                  <a:pt x="4684" y="11255"/>
                </a:cubicBezTo>
                <a:lnTo>
                  <a:pt x="4682" y="11261"/>
                </a:lnTo>
                <a:cubicBezTo>
                  <a:pt x="4681" y="11263"/>
                  <a:pt x="4681" y="11265"/>
                  <a:pt x="4682" y="11267"/>
                </a:cubicBezTo>
                <a:cubicBezTo>
                  <a:pt x="4682" y="11268"/>
                  <a:pt x="4682" y="11269"/>
                  <a:pt x="4683" y="11269"/>
                </a:cubicBezTo>
                <a:lnTo>
                  <a:pt x="4672" y="11271"/>
                </a:lnTo>
                <a:cubicBezTo>
                  <a:pt x="4671" y="11271"/>
                  <a:pt x="4670" y="11272"/>
                  <a:pt x="4669" y="11273"/>
                </a:cubicBezTo>
                <a:lnTo>
                  <a:pt x="4666" y="11277"/>
                </a:lnTo>
                <a:cubicBezTo>
                  <a:pt x="4665" y="11279"/>
                  <a:pt x="4664" y="11280"/>
                  <a:pt x="4664" y="11282"/>
                </a:cubicBezTo>
                <a:lnTo>
                  <a:pt x="4665" y="11289"/>
                </a:lnTo>
                <a:cubicBezTo>
                  <a:pt x="4665" y="11290"/>
                  <a:pt x="4665" y="11292"/>
                  <a:pt x="4665" y="11293"/>
                </a:cubicBezTo>
                <a:lnTo>
                  <a:pt x="4670" y="11300"/>
                </a:lnTo>
                <a:cubicBezTo>
                  <a:pt x="4671" y="11301"/>
                  <a:pt x="4671" y="11301"/>
                  <a:pt x="4672" y="11302"/>
                </a:cubicBezTo>
                <a:lnTo>
                  <a:pt x="4672" y="11302"/>
                </a:lnTo>
                <a:cubicBezTo>
                  <a:pt x="4672" y="11302"/>
                  <a:pt x="4672" y="11302"/>
                  <a:pt x="4672" y="11302"/>
                </a:cubicBezTo>
                <a:lnTo>
                  <a:pt x="4672" y="11303"/>
                </a:lnTo>
                <a:lnTo>
                  <a:pt x="4669" y="11302"/>
                </a:lnTo>
                <a:cubicBezTo>
                  <a:pt x="4668" y="11301"/>
                  <a:pt x="4668" y="11301"/>
                  <a:pt x="4667" y="11301"/>
                </a:cubicBezTo>
                <a:lnTo>
                  <a:pt x="4663" y="11301"/>
                </a:lnTo>
                <a:lnTo>
                  <a:pt x="4660" y="11302"/>
                </a:lnTo>
                <a:cubicBezTo>
                  <a:pt x="4658" y="11302"/>
                  <a:pt x="4656" y="11304"/>
                  <a:pt x="4656" y="11307"/>
                </a:cubicBezTo>
                <a:lnTo>
                  <a:pt x="4656" y="11312"/>
                </a:lnTo>
                <a:cubicBezTo>
                  <a:pt x="4656" y="11313"/>
                  <a:pt x="4656" y="11313"/>
                  <a:pt x="4656" y="11314"/>
                </a:cubicBezTo>
                <a:lnTo>
                  <a:pt x="4649" y="11304"/>
                </a:lnTo>
                <a:cubicBezTo>
                  <a:pt x="4648" y="11303"/>
                  <a:pt x="4647" y="11303"/>
                  <a:pt x="4646" y="11302"/>
                </a:cubicBezTo>
                <a:lnTo>
                  <a:pt x="4642" y="11302"/>
                </a:lnTo>
                <a:cubicBezTo>
                  <a:pt x="4641" y="11301"/>
                  <a:pt x="4640" y="11301"/>
                  <a:pt x="4639" y="11302"/>
                </a:cubicBezTo>
                <a:lnTo>
                  <a:pt x="4634" y="11304"/>
                </a:lnTo>
                <a:lnTo>
                  <a:pt x="4626" y="11312"/>
                </a:lnTo>
                <a:lnTo>
                  <a:pt x="4624" y="11314"/>
                </a:lnTo>
                <a:lnTo>
                  <a:pt x="4587" y="11319"/>
                </a:lnTo>
                <a:cubicBezTo>
                  <a:pt x="4586" y="11319"/>
                  <a:pt x="4585" y="11319"/>
                  <a:pt x="4584" y="11320"/>
                </a:cubicBezTo>
                <a:lnTo>
                  <a:pt x="4580" y="11323"/>
                </a:lnTo>
                <a:cubicBezTo>
                  <a:pt x="4580" y="11324"/>
                  <a:pt x="4580" y="11325"/>
                  <a:pt x="4580" y="11325"/>
                </a:cubicBezTo>
                <a:lnTo>
                  <a:pt x="4575" y="11334"/>
                </a:lnTo>
                <a:cubicBezTo>
                  <a:pt x="4574" y="11334"/>
                  <a:pt x="4573" y="11334"/>
                  <a:pt x="4573" y="11334"/>
                </a:cubicBezTo>
                <a:cubicBezTo>
                  <a:pt x="4570" y="11334"/>
                  <a:pt x="4569" y="11337"/>
                  <a:pt x="4569" y="11340"/>
                </a:cubicBezTo>
                <a:lnTo>
                  <a:pt x="4568" y="11346"/>
                </a:lnTo>
                <a:lnTo>
                  <a:pt x="4568" y="11351"/>
                </a:lnTo>
                <a:cubicBezTo>
                  <a:pt x="4568" y="11351"/>
                  <a:pt x="4570" y="11356"/>
                  <a:pt x="4570" y="11356"/>
                </a:cubicBezTo>
                <a:lnTo>
                  <a:pt x="4572" y="11362"/>
                </a:lnTo>
                <a:cubicBezTo>
                  <a:pt x="4572" y="11363"/>
                  <a:pt x="4573" y="11363"/>
                  <a:pt x="4573" y="11364"/>
                </a:cubicBezTo>
                <a:lnTo>
                  <a:pt x="4577" y="11369"/>
                </a:lnTo>
                <a:lnTo>
                  <a:pt x="4583" y="11374"/>
                </a:lnTo>
                <a:cubicBezTo>
                  <a:pt x="4583" y="11374"/>
                  <a:pt x="4584" y="11374"/>
                  <a:pt x="4585" y="11374"/>
                </a:cubicBezTo>
                <a:lnTo>
                  <a:pt x="4590" y="11376"/>
                </a:lnTo>
                <a:cubicBezTo>
                  <a:pt x="4592" y="11376"/>
                  <a:pt x="4594" y="11375"/>
                  <a:pt x="4595" y="11374"/>
                </a:cubicBezTo>
                <a:lnTo>
                  <a:pt x="4600" y="11370"/>
                </a:lnTo>
                <a:lnTo>
                  <a:pt x="4604" y="11366"/>
                </a:lnTo>
                <a:lnTo>
                  <a:pt x="4607" y="11366"/>
                </a:lnTo>
                <a:lnTo>
                  <a:pt x="4625" y="11371"/>
                </a:lnTo>
                <a:cubicBezTo>
                  <a:pt x="4625" y="11371"/>
                  <a:pt x="4626" y="11371"/>
                  <a:pt x="4627" y="11371"/>
                </a:cubicBezTo>
                <a:lnTo>
                  <a:pt x="4642" y="11370"/>
                </a:lnTo>
                <a:lnTo>
                  <a:pt x="4650" y="11375"/>
                </a:lnTo>
                <a:lnTo>
                  <a:pt x="4653" y="11378"/>
                </a:lnTo>
                <a:cubicBezTo>
                  <a:pt x="4654" y="11378"/>
                  <a:pt x="4654" y="11378"/>
                  <a:pt x="4655" y="11378"/>
                </a:cubicBezTo>
                <a:lnTo>
                  <a:pt x="4658" y="11378"/>
                </a:lnTo>
                <a:cubicBezTo>
                  <a:pt x="4659" y="11378"/>
                  <a:pt x="4659" y="11378"/>
                  <a:pt x="4660" y="11378"/>
                </a:cubicBezTo>
                <a:lnTo>
                  <a:pt x="4661" y="11377"/>
                </a:lnTo>
                <a:cubicBezTo>
                  <a:pt x="4661" y="11378"/>
                  <a:pt x="4661" y="11378"/>
                  <a:pt x="4661" y="11379"/>
                </a:cubicBezTo>
                <a:lnTo>
                  <a:pt x="4661" y="11380"/>
                </a:lnTo>
                <a:lnTo>
                  <a:pt x="4660" y="11379"/>
                </a:lnTo>
                <a:cubicBezTo>
                  <a:pt x="4659" y="11379"/>
                  <a:pt x="4659" y="11379"/>
                  <a:pt x="4658" y="11379"/>
                </a:cubicBezTo>
                <a:lnTo>
                  <a:pt x="4653" y="11378"/>
                </a:lnTo>
                <a:lnTo>
                  <a:pt x="4650" y="11377"/>
                </a:lnTo>
                <a:cubicBezTo>
                  <a:pt x="4650" y="11377"/>
                  <a:pt x="4649" y="11377"/>
                  <a:pt x="4648" y="11377"/>
                </a:cubicBezTo>
                <a:lnTo>
                  <a:pt x="4636" y="11378"/>
                </a:lnTo>
                <a:cubicBezTo>
                  <a:pt x="4636" y="11378"/>
                  <a:pt x="4635" y="11377"/>
                  <a:pt x="4635" y="11378"/>
                </a:cubicBezTo>
                <a:lnTo>
                  <a:pt x="4631" y="11380"/>
                </a:lnTo>
                <a:cubicBezTo>
                  <a:pt x="4630" y="11381"/>
                  <a:pt x="4629" y="11381"/>
                  <a:pt x="4629" y="11382"/>
                </a:cubicBezTo>
                <a:lnTo>
                  <a:pt x="4626" y="11387"/>
                </a:lnTo>
                <a:cubicBezTo>
                  <a:pt x="4625" y="11388"/>
                  <a:pt x="4625" y="11389"/>
                  <a:pt x="4625" y="11390"/>
                </a:cubicBezTo>
                <a:lnTo>
                  <a:pt x="4625" y="11399"/>
                </a:lnTo>
                <a:cubicBezTo>
                  <a:pt x="4625" y="11400"/>
                  <a:pt x="4625" y="11401"/>
                  <a:pt x="4625" y="11402"/>
                </a:cubicBezTo>
                <a:lnTo>
                  <a:pt x="4627" y="11407"/>
                </a:lnTo>
                <a:cubicBezTo>
                  <a:pt x="4627" y="11408"/>
                  <a:pt x="4627" y="11408"/>
                  <a:pt x="4628" y="11408"/>
                </a:cubicBezTo>
                <a:lnTo>
                  <a:pt x="4665" y="11448"/>
                </a:lnTo>
                <a:cubicBezTo>
                  <a:pt x="4666" y="11449"/>
                  <a:pt x="4666" y="11449"/>
                  <a:pt x="4667" y="11450"/>
                </a:cubicBezTo>
                <a:lnTo>
                  <a:pt x="4682" y="11454"/>
                </a:lnTo>
                <a:cubicBezTo>
                  <a:pt x="4683" y="11454"/>
                  <a:pt x="4684" y="11454"/>
                  <a:pt x="4685" y="11454"/>
                </a:cubicBezTo>
                <a:cubicBezTo>
                  <a:pt x="4685" y="11454"/>
                  <a:pt x="4685" y="11454"/>
                  <a:pt x="4686" y="11455"/>
                </a:cubicBezTo>
                <a:lnTo>
                  <a:pt x="4689" y="11459"/>
                </a:lnTo>
                <a:cubicBezTo>
                  <a:pt x="4689" y="11460"/>
                  <a:pt x="4689" y="11460"/>
                  <a:pt x="4689" y="11460"/>
                </a:cubicBezTo>
                <a:lnTo>
                  <a:pt x="4695" y="11465"/>
                </a:lnTo>
                <a:lnTo>
                  <a:pt x="4701" y="11468"/>
                </a:lnTo>
                <a:lnTo>
                  <a:pt x="4703" y="11468"/>
                </a:lnTo>
                <a:lnTo>
                  <a:pt x="4705" y="11469"/>
                </a:lnTo>
                <a:lnTo>
                  <a:pt x="4707" y="11475"/>
                </a:lnTo>
                <a:cubicBezTo>
                  <a:pt x="4707" y="11476"/>
                  <a:pt x="4708" y="11477"/>
                  <a:pt x="4708" y="11477"/>
                </a:cubicBezTo>
                <a:lnTo>
                  <a:pt x="4710" y="11480"/>
                </a:lnTo>
                <a:cubicBezTo>
                  <a:pt x="4712" y="11481"/>
                  <a:pt x="4714" y="11481"/>
                  <a:pt x="4715" y="11480"/>
                </a:cubicBezTo>
                <a:lnTo>
                  <a:pt x="4717" y="11479"/>
                </a:lnTo>
                <a:cubicBezTo>
                  <a:pt x="4718" y="11479"/>
                  <a:pt x="4718" y="11478"/>
                  <a:pt x="4719" y="11478"/>
                </a:cubicBezTo>
                <a:lnTo>
                  <a:pt x="4736" y="11459"/>
                </a:lnTo>
                <a:lnTo>
                  <a:pt x="4753" y="11433"/>
                </a:lnTo>
                <a:lnTo>
                  <a:pt x="4762" y="11415"/>
                </a:lnTo>
                <a:lnTo>
                  <a:pt x="4764" y="11412"/>
                </a:lnTo>
                <a:lnTo>
                  <a:pt x="4767" y="11410"/>
                </a:lnTo>
                <a:lnTo>
                  <a:pt x="4769" y="11409"/>
                </a:lnTo>
                <a:cubicBezTo>
                  <a:pt x="4769" y="11409"/>
                  <a:pt x="4770" y="11408"/>
                  <a:pt x="4771" y="11408"/>
                </a:cubicBezTo>
                <a:lnTo>
                  <a:pt x="4773" y="11405"/>
                </a:lnTo>
                <a:cubicBezTo>
                  <a:pt x="4774" y="11405"/>
                  <a:pt x="4774" y="11404"/>
                  <a:pt x="4774" y="11403"/>
                </a:cubicBezTo>
                <a:lnTo>
                  <a:pt x="4778" y="11394"/>
                </a:lnTo>
                <a:lnTo>
                  <a:pt x="4782" y="11392"/>
                </a:lnTo>
                <a:cubicBezTo>
                  <a:pt x="4783" y="11392"/>
                  <a:pt x="4783" y="11392"/>
                  <a:pt x="4784" y="11391"/>
                </a:cubicBezTo>
                <a:lnTo>
                  <a:pt x="4788" y="11388"/>
                </a:lnTo>
                <a:cubicBezTo>
                  <a:pt x="4788" y="11388"/>
                  <a:pt x="4789" y="11387"/>
                  <a:pt x="4789" y="11387"/>
                </a:cubicBezTo>
                <a:lnTo>
                  <a:pt x="4797" y="11374"/>
                </a:lnTo>
                <a:lnTo>
                  <a:pt x="4799" y="11368"/>
                </a:lnTo>
                <a:lnTo>
                  <a:pt x="4800" y="11366"/>
                </a:lnTo>
                <a:lnTo>
                  <a:pt x="4804" y="11365"/>
                </a:lnTo>
                <a:cubicBezTo>
                  <a:pt x="4805" y="11364"/>
                  <a:pt x="4806" y="11363"/>
                  <a:pt x="4807" y="11361"/>
                </a:cubicBezTo>
                <a:lnTo>
                  <a:pt x="4808" y="11358"/>
                </a:lnTo>
                <a:lnTo>
                  <a:pt x="4812" y="11358"/>
                </a:lnTo>
                <a:cubicBezTo>
                  <a:pt x="4812" y="11358"/>
                  <a:pt x="4813" y="11358"/>
                  <a:pt x="4813" y="11357"/>
                </a:cubicBezTo>
                <a:lnTo>
                  <a:pt x="4817" y="11355"/>
                </a:lnTo>
                <a:cubicBezTo>
                  <a:pt x="4818" y="11355"/>
                  <a:pt x="4818" y="11354"/>
                  <a:pt x="4819" y="11353"/>
                </a:cubicBezTo>
                <a:lnTo>
                  <a:pt x="4820" y="11353"/>
                </a:lnTo>
                <a:cubicBezTo>
                  <a:pt x="4820" y="11353"/>
                  <a:pt x="4820" y="11353"/>
                  <a:pt x="4820" y="11353"/>
                </a:cubicBezTo>
                <a:lnTo>
                  <a:pt x="4827" y="11357"/>
                </a:lnTo>
                <a:cubicBezTo>
                  <a:pt x="4826" y="11357"/>
                  <a:pt x="4825" y="11357"/>
                  <a:pt x="4824" y="11358"/>
                </a:cubicBezTo>
                <a:lnTo>
                  <a:pt x="4818" y="11366"/>
                </a:lnTo>
                <a:lnTo>
                  <a:pt x="4817" y="11366"/>
                </a:lnTo>
                <a:lnTo>
                  <a:pt x="4811" y="11365"/>
                </a:lnTo>
                <a:cubicBezTo>
                  <a:pt x="4809" y="11365"/>
                  <a:pt x="4808" y="11365"/>
                  <a:pt x="4807" y="11366"/>
                </a:cubicBezTo>
                <a:lnTo>
                  <a:pt x="4802" y="11372"/>
                </a:lnTo>
                <a:lnTo>
                  <a:pt x="4800" y="11374"/>
                </a:lnTo>
                <a:cubicBezTo>
                  <a:pt x="4798" y="11375"/>
                  <a:pt x="4797" y="11377"/>
                  <a:pt x="4797" y="11379"/>
                </a:cubicBezTo>
                <a:lnTo>
                  <a:pt x="4797" y="11383"/>
                </a:lnTo>
                <a:cubicBezTo>
                  <a:pt x="4797" y="11385"/>
                  <a:pt x="4798" y="11388"/>
                  <a:pt x="4800" y="11389"/>
                </a:cubicBezTo>
                <a:lnTo>
                  <a:pt x="4801" y="11390"/>
                </a:lnTo>
                <a:lnTo>
                  <a:pt x="4790" y="11404"/>
                </a:lnTo>
                <a:lnTo>
                  <a:pt x="4781" y="11425"/>
                </a:lnTo>
                <a:lnTo>
                  <a:pt x="4779" y="11431"/>
                </a:lnTo>
                <a:lnTo>
                  <a:pt x="4777" y="11435"/>
                </a:lnTo>
                <a:cubicBezTo>
                  <a:pt x="4777" y="11436"/>
                  <a:pt x="4776" y="11436"/>
                  <a:pt x="4776" y="11437"/>
                </a:cubicBezTo>
                <a:lnTo>
                  <a:pt x="4775" y="11439"/>
                </a:lnTo>
                <a:cubicBezTo>
                  <a:pt x="4775" y="11440"/>
                  <a:pt x="4775" y="11440"/>
                  <a:pt x="4774" y="11441"/>
                </a:cubicBezTo>
                <a:lnTo>
                  <a:pt x="4774" y="11444"/>
                </a:lnTo>
                <a:cubicBezTo>
                  <a:pt x="4772" y="11445"/>
                  <a:pt x="4770" y="11447"/>
                  <a:pt x="4770" y="11449"/>
                </a:cubicBezTo>
                <a:lnTo>
                  <a:pt x="4769" y="11456"/>
                </a:lnTo>
                <a:lnTo>
                  <a:pt x="4761" y="11484"/>
                </a:lnTo>
                <a:cubicBezTo>
                  <a:pt x="4760" y="11486"/>
                  <a:pt x="4760" y="11489"/>
                  <a:pt x="4762" y="11491"/>
                </a:cubicBezTo>
                <a:lnTo>
                  <a:pt x="4765" y="11495"/>
                </a:lnTo>
                <a:cubicBezTo>
                  <a:pt x="4766" y="11496"/>
                  <a:pt x="4768" y="11496"/>
                  <a:pt x="4769" y="11496"/>
                </a:cubicBezTo>
                <a:cubicBezTo>
                  <a:pt x="4771" y="11495"/>
                  <a:pt x="4772" y="11494"/>
                  <a:pt x="4773" y="11493"/>
                </a:cubicBezTo>
                <a:lnTo>
                  <a:pt x="4776" y="11483"/>
                </a:lnTo>
                <a:lnTo>
                  <a:pt x="4778" y="11493"/>
                </a:lnTo>
                <a:cubicBezTo>
                  <a:pt x="4778" y="11494"/>
                  <a:pt x="4779" y="11494"/>
                  <a:pt x="4779" y="11494"/>
                </a:cubicBezTo>
                <a:lnTo>
                  <a:pt x="4776" y="11494"/>
                </a:lnTo>
                <a:cubicBezTo>
                  <a:pt x="4775" y="11494"/>
                  <a:pt x="4774" y="11495"/>
                  <a:pt x="4774" y="11495"/>
                </a:cubicBezTo>
                <a:lnTo>
                  <a:pt x="4766" y="11501"/>
                </a:lnTo>
                <a:cubicBezTo>
                  <a:pt x="4765" y="11501"/>
                  <a:pt x="4764" y="11501"/>
                  <a:pt x="4764" y="11502"/>
                </a:cubicBezTo>
                <a:lnTo>
                  <a:pt x="4757" y="11514"/>
                </a:lnTo>
                <a:cubicBezTo>
                  <a:pt x="4756" y="11515"/>
                  <a:pt x="4756" y="11517"/>
                  <a:pt x="4757" y="11519"/>
                </a:cubicBezTo>
                <a:lnTo>
                  <a:pt x="4757" y="11520"/>
                </a:lnTo>
                <a:lnTo>
                  <a:pt x="4752" y="11524"/>
                </a:lnTo>
                <a:cubicBezTo>
                  <a:pt x="4751" y="11525"/>
                  <a:pt x="4751" y="11526"/>
                  <a:pt x="4750" y="11527"/>
                </a:cubicBezTo>
                <a:lnTo>
                  <a:pt x="4748" y="11532"/>
                </a:lnTo>
                <a:lnTo>
                  <a:pt x="4743" y="11551"/>
                </a:lnTo>
                <a:cubicBezTo>
                  <a:pt x="4743" y="11551"/>
                  <a:pt x="4743" y="11552"/>
                  <a:pt x="4743" y="11552"/>
                </a:cubicBezTo>
                <a:cubicBezTo>
                  <a:pt x="4743" y="11553"/>
                  <a:pt x="4742" y="11552"/>
                  <a:pt x="4742" y="11552"/>
                </a:cubicBezTo>
                <a:lnTo>
                  <a:pt x="4738" y="11560"/>
                </a:lnTo>
                <a:cubicBezTo>
                  <a:pt x="4737" y="11560"/>
                  <a:pt x="4737" y="11561"/>
                  <a:pt x="4737" y="11561"/>
                </a:cubicBezTo>
                <a:lnTo>
                  <a:pt x="4734" y="11570"/>
                </a:lnTo>
                <a:lnTo>
                  <a:pt x="4731" y="11590"/>
                </a:lnTo>
                <a:lnTo>
                  <a:pt x="4728" y="11603"/>
                </a:lnTo>
                <a:lnTo>
                  <a:pt x="4728" y="11610"/>
                </a:lnTo>
                <a:cubicBezTo>
                  <a:pt x="4727" y="11611"/>
                  <a:pt x="4728" y="11612"/>
                  <a:pt x="4728" y="11613"/>
                </a:cubicBezTo>
                <a:lnTo>
                  <a:pt x="4729" y="11618"/>
                </a:lnTo>
                <a:cubicBezTo>
                  <a:pt x="4730" y="11620"/>
                  <a:pt x="4732" y="11622"/>
                  <a:pt x="4733" y="11622"/>
                </a:cubicBezTo>
                <a:lnTo>
                  <a:pt x="4736" y="11623"/>
                </a:lnTo>
                <a:cubicBezTo>
                  <a:pt x="4737" y="11623"/>
                  <a:pt x="4738" y="11623"/>
                  <a:pt x="4739" y="11622"/>
                </a:cubicBezTo>
                <a:lnTo>
                  <a:pt x="4738" y="11624"/>
                </a:lnTo>
                <a:cubicBezTo>
                  <a:pt x="4737" y="11625"/>
                  <a:pt x="4737" y="11628"/>
                  <a:pt x="4738" y="11630"/>
                </a:cubicBezTo>
                <a:lnTo>
                  <a:pt x="4739" y="11634"/>
                </a:lnTo>
                <a:lnTo>
                  <a:pt x="4735" y="11641"/>
                </a:lnTo>
                <a:lnTo>
                  <a:pt x="4731" y="11653"/>
                </a:lnTo>
                <a:lnTo>
                  <a:pt x="4728" y="11666"/>
                </a:lnTo>
                <a:lnTo>
                  <a:pt x="4726" y="11678"/>
                </a:lnTo>
                <a:cubicBezTo>
                  <a:pt x="4725" y="11680"/>
                  <a:pt x="4726" y="11683"/>
                  <a:pt x="4728" y="11684"/>
                </a:cubicBezTo>
                <a:cubicBezTo>
                  <a:pt x="4730" y="11686"/>
                  <a:pt x="4732" y="11685"/>
                  <a:pt x="4734" y="11683"/>
                </a:cubicBezTo>
                <a:lnTo>
                  <a:pt x="4738" y="11679"/>
                </a:lnTo>
                <a:lnTo>
                  <a:pt x="4738" y="11682"/>
                </a:lnTo>
                <a:cubicBezTo>
                  <a:pt x="4737" y="11683"/>
                  <a:pt x="4737" y="11683"/>
                  <a:pt x="4737" y="11684"/>
                </a:cubicBezTo>
                <a:lnTo>
                  <a:pt x="4739" y="11696"/>
                </a:lnTo>
                <a:cubicBezTo>
                  <a:pt x="4738" y="11696"/>
                  <a:pt x="4738" y="11696"/>
                  <a:pt x="4737" y="11696"/>
                </a:cubicBezTo>
                <a:lnTo>
                  <a:pt x="4735" y="11697"/>
                </a:lnTo>
                <a:cubicBezTo>
                  <a:pt x="4734" y="11698"/>
                  <a:pt x="4734" y="11700"/>
                  <a:pt x="4733" y="11701"/>
                </a:cubicBezTo>
                <a:lnTo>
                  <a:pt x="4732" y="11706"/>
                </a:lnTo>
                <a:lnTo>
                  <a:pt x="4712" y="11743"/>
                </a:lnTo>
                <a:lnTo>
                  <a:pt x="4703" y="11765"/>
                </a:lnTo>
                <a:cubicBezTo>
                  <a:pt x="4703" y="11766"/>
                  <a:pt x="4703" y="11767"/>
                  <a:pt x="4703" y="11768"/>
                </a:cubicBezTo>
                <a:lnTo>
                  <a:pt x="4702" y="11781"/>
                </a:lnTo>
                <a:lnTo>
                  <a:pt x="4701" y="11786"/>
                </a:lnTo>
                <a:lnTo>
                  <a:pt x="4700" y="11790"/>
                </a:lnTo>
                <a:cubicBezTo>
                  <a:pt x="4700" y="11791"/>
                  <a:pt x="4700" y="11792"/>
                  <a:pt x="4700" y="11793"/>
                </a:cubicBezTo>
                <a:lnTo>
                  <a:pt x="4701" y="11796"/>
                </a:lnTo>
                <a:cubicBezTo>
                  <a:pt x="4701" y="11798"/>
                  <a:pt x="4703" y="11799"/>
                  <a:pt x="4704" y="11800"/>
                </a:cubicBezTo>
                <a:lnTo>
                  <a:pt x="4705" y="11801"/>
                </a:lnTo>
                <a:lnTo>
                  <a:pt x="4704" y="11802"/>
                </a:lnTo>
                <a:cubicBezTo>
                  <a:pt x="4703" y="11804"/>
                  <a:pt x="4703" y="11805"/>
                  <a:pt x="4703" y="11806"/>
                </a:cubicBezTo>
                <a:lnTo>
                  <a:pt x="4704" y="11814"/>
                </a:lnTo>
                <a:lnTo>
                  <a:pt x="4706" y="11822"/>
                </a:lnTo>
                <a:lnTo>
                  <a:pt x="4707" y="11826"/>
                </a:lnTo>
                <a:cubicBezTo>
                  <a:pt x="4708" y="11828"/>
                  <a:pt x="4710" y="11829"/>
                  <a:pt x="4712" y="11829"/>
                </a:cubicBezTo>
                <a:lnTo>
                  <a:pt x="4714" y="11829"/>
                </a:lnTo>
                <a:cubicBezTo>
                  <a:pt x="4715" y="11829"/>
                  <a:pt x="4716" y="11829"/>
                  <a:pt x="4717" y="11828"/>
                </a:cubicBezTo>
                <a:lnTo>
                  <a:pt x="4709" y="11842"/>
                </a:lnTo>
                <a:cubicBezTo>
                  <a:pt x="4708" y="11844"/>
                  <a:pt x="4709" y="11846"/>
                  <a:pt x="4709" y="11848"/>
                </a:cubicBezTo>
                <a:lnTo>
                  <a:pt x="4710" y="11852"/>
                </a:lnTo>
                <a:lnTo>
                  <a:pt x="4710" y="11866"/>
                </a:lnTo>
                <a:cubicBezTo>
                  <a:pt x="4710" y="11866"/>
                  <a:pt x="4710" y="11867"/>
                  <a:pt x="4710" y="11867"/>
                </a:cubicBezTo>
                <a:lnTo>
                  <a:pt x="4712" y="11875"/>
                </a:lnTo>
                <a:cubicBezTo>
                  <a:pt x="4712" y="11876"/>
                  <a:pt x="4713" y="11876"/>
                  <a:pt x="4713" y="11877"/>
                </a:cubicBezTo>
                <a:lnTo>
                  <a:pt x="4717" y="11883"/>
                </a:lnTo>
                <a:cubicBezTo>
                  <a:pt x="4717" y="11883"/>
                  <a:pt x="4717" y="11884"/>
                  <a:pt x="4718" y="11884"/>
                </a:cubicBezTo>
                <a:lnTo>
                  <a:pt x="4722" y="11887"/>
                </a:lnTo>
                <a:lnTo>
                  <a:pt x="4724" y="11889"/>
                </a:lnTo>
                <a:lnTo>
                  <a:pt x="4724" y="11890"/>
                </a:lnTo>
                <a:cubicBezTo>
                  <a:pt x="4724" y="11892"/>
                  <a:pt x="4724" y="11895"/>
                  <a:pt x="4725" y="11896"/>
                </a:cubicBezTo>
                <a:cubicBezTo>
                  <a:pt x="4726" y="11898"/>
                  <a:pt x="4728" y="11899"/>
                  <a:pt x="4729" y="11899"/>
                </a:cubicBezTo>
                <a:lnTo>
                  <a:pt x="4724" y="11912"/>
                </a:lnTo>
                <a:lnTo>
                  <a:pt x="4721" y="11924"/>
                </a:lnTo>
                <a:lnTo>
                  <a:pt x="4708" y="11938"/>
                </a:lnTo>
                <a:cubicBezTo>
                  <a:pt x="4707" y="11939"/>
                  <a:pt x="4706" y="11943"/>
                  <a:pt x="4707" y="11946"/>
                </a:cubicBezTo>
                <a:lnTo>
                  <a:pt x="4710" y="11951"/>
                </a:lnTo>
                <a:lnTo>
                  <a:pt x="4709" y="11959"/>
                </a:lnTo>
                <a:lnTo>
                  <a:pt x="4704" y="11979"/>
                </a:lnTo>
                <a:lnTo>
                  <a:pt x="4698" y="11997"/>
                </a:lnTo>
                <a:lnTo>
                  <a:pt x="4696" y="12003"/>
                </a:lnTo>
                <a:cubicBezTo>
                  <a:pt x="4696" y="12004"/>
                  <a:pt x="4696" y="12005"/>
                  <a:pt x="4696" y="12005"/>
                </a:cubicBezTo>
                <a:lnTo>
                  <a:pt x="4698" y="12010"/>
                </a:lnTo>
                <a:cubicBezTo>
                  <a:pt x="4698" y="12010"/>
                  <a:pt x="4698" y="12011"/>
                  <a:pt x="4698" y="12012"/>
                </a:cubicBezTo>
                <a:lnTo>
                  <a:pt x="4700" y="12016"/>
                </a:lnTo>
                <a:lnTo>
                  <a:pt x="4697" y="12031"/>
                </a:lnTo>
                <a:cubicBezTo>
                  <a:pt x="4697" y="12032"/>
                  <a:pt x="4696" y="12032"/>
                  <a:pt x="4696" y="12033"/>
                </a:cubicBezTo>
                <a:lnTo>
                  <a:pt x="4697" y="12046"/>
                </a:lnTo>
                <a:lnTo>
                  <a:pt x="4698" y="12058"/>
                </a:lnTo>
                <a:lnTo>
                  <a:pt x="4698" y="12068"/>
                </a:lnTo>
                <a:lnTo>
                  <a:pt x="4688" y="12085"/>
                </a:lnTo>
                <a:lnTo>
                  <a:pt x="4681" y="12092"/>
                </a:lnTo>
                <a:cubicBezTo>
                  <a:pt x="4680" y="12093"/>
                  <a:pt x="4679" y="12095"/>
                  <a:pt x="4679" y="12096"/>
                </a:cubicBezTo>
                <a:lnTo>
                  <a:pt x="4678" y="12108"/>
                </a:lnTo>
                <a:lnTo>
                  <a:pt x="4679" y="12122"/>
                </a:lnTo>
                <a:lnTo>
                  <a:pt x="4681" y="12146"/>
                </a:lnTo>
                <a:cubicBezTo>
                  <a:pt x="4681" y="12147"/>
                  <a:pt x="4682" y="12147"/>
                  <a:pt x="4682" y="12148"/>
                </a:cubicBezTo>
                <a:lnTo>
                  <a:pt x="4684" y="12154"/>
                </a:lnTo>
                <a:cubicBezTo>
                  <a:pt x="4685" y="12156"/>
                  <a:pt x="4686" y="12157"/>
                  <a:pt x="4688" y="12158"/>
                </a:cubicBezTo>
                <a:lnTo>
                  <a:pt x="4692" y="12160"/>
                </a:lnTo>
                <a:cubicBezTo>
                  <a:pt x="4693" y="12160"/>
                  <a:pt x="4693" y="12160"/>
                  <a:pt x="4693" y="12160"/>
                </a:cubicBezTo>
                <a:lnTo>
                  <a:pt x="4701" y="12161"/>
                </a:lnTo>
                <a:cubicBezTo>
                  <a:pt x="4701" y="12161"/>
                  <a:pt x="4702" y="12160"/>
                  <a:pt x="4702" y="12160"/>
                </a:cubicBezTo>
                <a:lnTo>
                  <a:pt x="4705" y="12159"/>
                </a:lnTo>
                <a:cubicBezTo>
                  <a:pt x="4706" y="12159"/>
                  <a:pt x="4706" y="12159"/>
                  <a:pt x="4707" y="12158"/>
                </a:cubicBezTo>
                <a:lnTo>
                  <a:pt x="4712" y="12154"/>
                </a:lnTo>
                <a:lnTo>
                  <a:pt x="4713" y="12153"/>
                </a:lnTo>
                <a:lnTo>
                  <a:pt x="4719" y="12156"/>
                </a:lnTo>
                <a:lnTo>
                  <a:pt x="4721" y="12157"/>
                </a:lnTo>
                <a:cubicBezTo>
                  <a:pt x="4722" y="12157"/>
                  <a:pt x="4722" y="12157"/>
                  <a:pt x="4723" y="12157"/>
                </a:cubicBezTo>
                <a:lnTo>
                  <a:pt x="4729" y="12155"/>
                </a:lnTo>
                <a:cubicBezTo>
                  <a:pt x="4729" y="12155"/>
                  <a:pt x="4730" y="12155"/>
                  <a:pt x="4730" y="12154"/>
                </a:cubicBezTo>
                <a:lnTo>
                  <a:pt x="4736" y="12150"/>
                </a:lnTo>
                <a:lnTo>
                  <a:pt x="4742" y="12145"/>
                </a:lnTo>
                <a:lnTo>
                  <a:pt x="4747" y="12138"/>
                </a:lnTo>
                <a:lnTo>
                  <a:pt x="4755" y="12122"/>
                </a:lnTo>
                <a:lnTo>
                  <a:pt x="4758" y="12114"/>
                </a:lnTo>
                <a:cubicBezTo>
                  <a:pt x="4759" y="12112"/>
                  <a:pt x="4758" y="12108"/>
                  <a:pt x="4757" y="12107"/>
                </a:cubicBezTo>
                <a:lnTo>
                  <a:pt x="4755" y="12105"/>
                </a:lnTo>
                <a:cubicBezTo>
                  <a:pt x="4755" y="12104"/>
                  <a:pt x="4755" y="12103"/>
                  <a:pt x="4755" y="12103"/>
                </a:cubicBezTo>
                <a:lnTo>
                  <a:pt x="4750" y="12089"/>
                </a:lnTo>
                <a:lnTo>
                  <a:pt x="4747" y="12084"/>
                </a:lnTo>
                <a:lnTo>
                  <a:pt x="4745" y="12082"/>
                </a:lnTo>
                <a:cubicBezTo>
                  <a:pt x="4745" y="12081"/>
                  <a:pt x="4746" y="12080"/>
                  <a:pt x="4746" y="12080"/>
                </a:cubicBezTo>
                <a:lnTo>
                  <a:pt x="4750" y="12071"/>
                </a:lnTo>
                <a:lnTo>
                  <a:pt x="4755" y="12056"/>
                </a:lnTo>
                <a:cubicBezTo>
                  <a:pt x="4755" y="12056"/>
                  <a:pt x="4756" y="12056"/>
                  <a:pt x="4756" y="12056"/>
                </a:cubicBezTo>
                <a:cubicBezTo>
                  <a:pt x="4758" y="12055"/>
                  <a:pt x="4759" y="12053"/>
                  <a:pt x="4759" y="12050"/>
                </a:cubicBezTo>
                <a:lnTo>
                  <a:pt x="4760" y="12044"/>
                </a:lnTo>
                <a:lnTo>
                  <a:pt x="4759" y="12035"/>
                </a:lnTo>
                <a:lnTo>
                  <a:pt x="4766" y="12015"/>
                </a:lnTo>
                <a:cubicBezTo>
                  <a:pt x="4767" y="12014"/>
                  <a:pt x="4766" y="12013"/>
                  <a:pt x="4766" y="12011"/>
                </a:cubicBezTo>
                <a:lnTo>
                  <a:pt x="4766" y="12004"/>
                </a:lnTo>
                <a:lnTo>
                  <a:pt x="4769" y="12002"/>
                </a:lnTo>
                <a:cubicBezTo>
                  <a:pt x="4770" y="12001"/>
                  <a:pt x="4772" y="12000"/>
                  <a:pt x="4772" y="11998"/>
                </a:cubicBezTo>
                <a:lnTo>
                  <a:pt x="4773" y="11991"/>
                </a:lnTo>
                <a:cubicBezTo>
                  <a:pt x="4773" y="11990"/>
                  <a:pt x="4774" y="11987"/>
                  <a:pt x="4773" y="11986"/>
                </a:cubicBezTo>
                <a:lnTo>
                  <a:pt x="4771" y="11980"/>
                </a:lnTo>
                <a:cubicBezTo>
                  <a:pt x="4771" y="11979"/>
                  <a:pt x="4769" y="11978"/>
                  <a:pt x="4767" y="11977"/>
                </a:cubicBezTo>
                <a:lnTo>
                  <a:pt x="4766" y="11976"/>
                </a:lnTo>
                <a:lnTo>
                  <a:pt x="4767" y="11966"/>
                </a:lnTo>
                <a:cubicBezTo>
                  <a:pt x="4767" y="11965"/>
                  <a:pt x="4767" y="11964"/>
                  <a:pt x="4766" y="11963"/>
                </a:cubicBezTo>
                <a:lnTo>
                  <a:pt x="4766" y="11962"/>
                </a:lnTo>
                <a:lnTo>
                  <a:pt x="4768" y="11959"/>
                </a:lnTo>
                <a:cubicBezTo>
                  <a:pt x="4769" y="11958"/>
                  <a:pt x="4770" y="11957"/>
                  <a:pt x="4770" y="11955"/>
                </a:cubicBezTo>
                <a:lnTo>
                  <a:pt x="4771" y="11941"/>
                </a:lnTo>
                <a:lnTo>
                  <a:pt x="4773" y="11930"/>
                </a:lnTo>
                <a:lnTo>
                  <a:pt x="4775" y="11925"/>
                </a:lnTo>
                <a:lnTo>
                  <a:pt x="4788" y="11905"/>
                </a:lnTo>
                <a:lnTo>
                  <a:pt x="4791" y="11902"/>
                </a:lnTo>
                <a:lnTo>
                  <a:pt x="4799" y="11899"/>
                </a:lnTo>
                <a:cubicBezTo>
                  <a:pt x="4800" y="11898"/>
                  <a:pt x="4800" y="11898"/>
                  <a:pt x="4800" y="11898"/>
                </a:cubicBezTo>
                <a:lnTo>
                  <a:pt x="4804" y="11894"/>
                </a:lnTo>
                <a:cubicBezTo>
                  <a:pt x="4805" y="11893"/>
                  <a:pt x="4805" y="11892"/>
                  <a:pt x="4806" y="11891"/>
                </a:cubicBezTo>
                <a:lnTo>
                  <a:pt x="4807" y="11883"/>
                </a:lnTo>
                <a:cubicBezTo>
                  <a:pt x="4808" y="11882"/>
                  <a:pt x="4808" y="11881"/>
                  <a:pt x="4807" y="11880"/>
                </a:cubicBezTo>
                <a:lnTo>
                  <a:pt x="4806" y="11866"/>
                </a:lnTo>
                <a:cubicBezTo>
                  <a:pt x="4805" y="11865"/>
                  <a:pt x="4805" y="11864"/>
                  <a:pt x="4805" y="11863"/>
                </a:cubicBezTo>
                <a:lnTo>
                  <a:pt x="4798" y="11849"/>
                </a:lnTo>
                <a:lnTo>
                  <a:pt x="4787" y="11835"/>
                </a:lnTo>
                <a:cubicBezTo>
                  <a:pt x="4788" y="11834"/>
                  <a:pt x="4789" y="11832"/>
                  <a:pt x="4789" y="11830"/>
                </a:cubicBezTo>
                <a:cubicBezTo>
                  <a:pt x="4789" y="11828"/>
                  <a:pt x="4788" y="11826"/>
                  <a:pt x="4787" y="11825"/>
                </a:cubicBezTo>
                <a:lnTo>
                  <a:pt x="4787" y="11824"/>
                </a:lnTo>
                <a:cubicBezTo>
                  <a:pt x="4787" y="11824"/>
                  <a:pt x="4787" y="11823"/>
                  <a:pt x="4787" y="11823"/>
                </a:cubicBezTo>
                <a:lnTo>
                  <a:pt x="4787" y="11819"/>
                </a:lnTo>
                <a:cubicBezTo>
                  <a:pt x="4787" y="11818"/>
                  <a:pt x="4786" y="11816"/>
                  <a:pt x="4785" y="11815"/>
                </a:cubicBezTo>
                <a:lnTo>
                  <a:pt x="4783" y="11812"/>
                </a:lnTo>
                <a:lnTo>
                  <a:pt x="4783" y="11804"/>
                </a:lnTo>
                <a:lnTo>
                  <a:pt x="4780" y="11786"/>
                </a:lnTo>
                <a:cubicBezTo>
                  <a:pt x="4779" y="11784"/>
                  <a:pt x="4778" y="11782"/>
                  <a:pt x="4776" y="11781"/>
                </a:cubicBezTo>
                <a:lnTo>
                  <a:pt x="4774" y="11781"/>
                </a:lnTo>
                <a:lnTo>
                  <a:pt x="4775" y="11760"/>
                </a:lnTo>
                <a:lnTo>
                  <a:pt x="4784" y="11761"/>
                </a:lnTo>
                <a:cubicBezTo>
                  <a:pt x="4785" y="11761"/>
                  <a:pt x="4785" y="11761"/>
                  <a:pt x="4786" y="11761"/>
                </a:cubicBezTo>
                <a:lnTo>
                  <a:pt x="4792" y="11759"/>
                </a:lnTo>
                <a:cubicBezTo>
                  <a:pt x="4792" y="11759"/>
                  <a:pt x="4792" y="11759"/>
                  <a:pt x="4793" y="11759"/>
                </a:cubicBezTo>
                <a:cubicBezTo>
                  <a:pt x="4793" y="11760"/>
                  <a:pt x="4792" y="11761"/>
                  <a:pt x="4792" y="11762"/>
                </a:cubicBezTo>
                <a:lnTo>
                  <a:pt x="4795" y="11777"/>
                </a:lnTo>
                <a:lnTo>
                  <a:pt x="4796" y="11781"/>
                </a:lnTo>
                <a:lnTo>
                  <a:pt x="4795" y="11785"/>
                </a:lnTo>
                <a:lnTo>
                  <a:pt x="4794" y="11790"/>
                </a:lnTo>
                <a:cubicBezTo>
                  <a:pt x="4793" y="11791"/>
                  <a:pt x="4793" y="11791"/>
                  <a:pt x="4793" y="11792"/>
                </a:cubicBezTo>
                <a:lnTo>
                  <a:pt x="4792" y="11808"/>
                </a:lnTo>
                <a:lnTo>
                  <a:pt x="4792" y="11815"/>
                </a:lnTo>
                <a:lnTo>
                  <a:pt x="4794" y="11819"/>
                </a:lnTo>
                <a:cubicBezTo>
                  <a:pt x="4794" y="11819"/>
                  <a:pt x="4794" y="11820"/>
                  <a:pt x="4794" y="11821"/>
                </a:cubicBezTo>
                <a:lnTo>
                  <a:pt x="4796" y="11824"/>
                </a:lnTo>
                <a:cubicBezTo>
                  <a:pt x="4796" y="11825"/>
                  <a:pt x="4797" y="11825"/>
                  <a:pt x="4798" y="11826"/>
                </a:cubicBezTo>
                <a:lnTo>
                  <a:pt x="4799" y="11826"/>
                </a:lnTo>
                <a:lnTo>
                  <a:pt x="4800" y="11838"/>
                </a:lnTo>
                <a:cubicBezTo>
                  <a:pt x="4801" y="11839"/>
                  <a:pt x="4801" y="11840"/>
                  <a:pt x="4801" y="11841"/>
                </a:cubicBezTo>
                <a:lnTo>
                  <a:pt x="4804" y="11845"/>
                </a:lnTo>
                <a:cubicBezTo>
                  <a:pt x="4804" y="11846"/>
                  <a:pt x="4805" y="11847"/>
                  <a:pt x="4806" y="11848"/>
                </a:cubicBezTo>
                <a:lnTo>
                  <a:pt x="4814" y="11851"/>
                </a:lnTo>
                <a:lnTo>
                  <a:pt x="4825" y="11859"/>
                </a:lnTo>
                <a:cubicBezTo>
                  <a:pt x="4825" y="11860"/>
                  <a:pt x="4826" y="11861"/>
                  <a:pt x="4827" y="11861"/>
                </a:cubicBezTo>
                <a:lnTo>
                  <a:pt x="4832" y="11861"/>
                </a:lnTo>
                <a:cubicBezTo>
                  <a:pt x="4832" y="11861"/>
                  <a:pt x="4832" y="11861"/>
                  <a:pt x="4832" y="11861"/>
                </a:cubicBezTo>
                <a:cubicBezTo>
                  <a:pt x="4835" y="11861"/>
                  <a:pt x="4837" y="11858"/>
                  <a:pt x="4837" y="11854"/>
                </a:cubicBezTo>
                <a:cubicBezTo>
                  <a:pt x="4837" y="11853"/>
                  <a:pt x="4836" y="11851"/>
                  <a:pt x="4836" y="11850"/>
                </a:cubicBezTo>
                <a:lnTo>
                  <a:pt x="4835" y="11841"/>
                </a:lnTo>
                <a:lnTo>
                  <a:pt x="4832" y="11832"/>
                </a:lnTo>
                <a:lnTo>
                  <a:pt x="4827" y="11819"/>
                </a:lnTo>
                <a:lnTo>
                  <a:pt x="4833" y="11809"/>
                </a:lnTo>
                <a:cubicBezTo>
                  <a:pt x="4833" y="11808"/>
                  <a:pt x="4833" y="11808"/>
                  <a:pt x="4833" y="11807"/>
                </a:cubicBezTo>
                <a:lnTo>
                  <a:pt x="4835" y="11802"/>
                </a:lnTo>
                <a:lnTo>
                  <a:pt x="4835" y="11799"/>
                </a:lnTo>
                <a:cubicBezTo>
                  <a:pt x="4836" y="11799"/>
                  <a:pt x="4836" y="11800"/>
                  <a:pt x="4836" y="11800"/>
                </a:cubicBezTo>
                <a:lnTo>
                  <a:pt x="4853" y="11817"/>
                </a:lnTo>
                <a:cubicBezTo>
                  <a:pt x="4853" y="11817"/>
                  <a:pt x="4853" y="11818"/>
                  <a:pt x="4854" y="11819"/>
                </a:cubicBezTo>
                <a:lnTo>
                  <a:pt x="4859" y="11820"/>
                </a:lnTo>
                <a:cubicBezTo>
                  <a:pt x="4861" y="11821"/>
                  <a:pt x="4863" y="11820"/>
                  <a:pt x="4865" y="11818"/>
                </a:cubicBezTo>
                <a:lnTo>
                  <a:pt x="4866" y="11826"/>
                </a:lnTo>
                <a:cubicBezTo>
                  <a:pt x="4867" y="11827"/>
                  <a:pt x="4867" y="11827"/>
                  <a:pt x="4867" y="11827"/>
                </a:cubicBezTo>
                <a:lnTo>
                  <a:pt x="4872" y="11834"/>
                </a:lnTo>
                <a:cubicBezTo>
                  <a:pt x="4872" y="11835"/>
                  <a:pt x="4873" y="11836"/>
                  <a:pt x="4874" y="11836"/>
                </a:cubicBezTo>
                <a:lnTo>
                  <a:pt x="4882" y="11839"/>
                </a:lnTo>
                <a:cubicBezTo>
                  <a:pt x="4883" y="11839"/>
                  <a:pt x="4884" y="11839"/>
                  <a:pt x="4884" y="11839"/>
                </a:cubicBezTo>
                <a:lnTo>
                  <a:pt x="4887" y="11838"/>
                </a:lnTo>
                <a:cubicBezTo>
                  <a:pt x="4888" y="11838"/>
                  <a:pt x="4889" y="11837"/>
                  <a:pt x="4890" y="11836"/>
                </a:cubicBezTo>
                <a:lnTo>
                  <a:pt x="4894" y="11829"/>
                </a:lnTo>
                <a:lnTo>
                  <a:pt x="4897" y="11822"/>
                </a:lnTo>
                <a:lnTo>
                  <a:pt x="4900" y="11806"/>
                </a:lnTo>
                <a:lnTo>
                  <a:pt x="4905" y="11797"/>
                </a:lnTo>
                <a:lnTo>
                  <a:pt x="4907" y="11791"/>
                </a:lnTo>
                <a:cubicBezTo>
                  <a:pt x="4907" y="11790"/>
                  <a:pt x="4908" y="11789"/>
                  <a:pt x="4908" y="11789"/>
                </a:cubicBezTo>
                <a:lnTo>
                  <a:pt x="4908" y="11781"/>
                </a:lnTo>
                <a:cubicBezTo>
                  <a:pt x="4908" y="11780"/>
                  <a:pt x="4908" y="11779"/>
                  <a:pt x="4908" y="11778"/>
                </a:cubicBezTo>
                <a:lnTo>
                  <a:pt x="4907" y="11772"/>
                </a:lnTo>
                <a:cubicBezTo>
                  <a:pt x="4907" y="11772"/>
                  <a:pt x="4908" y="11773"/>
                  <a:pt x="4908" y="11772"/>
                </a:cubicBezTo>
                <a:lnTo>
                  <a:pt x="4911" y="11770"/>
                </a:lnTo>
                <a:cubicBezTo>
                  <a:pt x="4912" y="11769"/>
                  <a:pt x="4913" y="11768"/>
                  <a:pt x="4913" y="11766"/>
                </a:cubicBezTo>
                <a:lnTo>
                  <a:pt x="4914" y="11768"/>
                </a:lnTo>
                <a:cubicBezTo>
                  <a:pt x="4915" y="11769"/>
                  <a:pt x="4916" y="11770"/>
                  <a:pt x="4917" y="11771"/>
                </a:cubicBezTo>
                <a:lnTo>
                  <a:pt x="4923" y="11774"/>
                </a:lnTo>
                <a:cubicBezTo>
                  <a:pt x="4924" y="11774"/>
                  <a:pt x="4924" y="11775"/>
                  <a:pt x="4925" y="11775"/>
                </a:cubicBezTo>
                <a:lnTo>
                  <a:pt x="4932" y="11775"/>
                </a:lnTo>
                <a:lnTo>
                  <a:pt x="4936" y="11773"/>
                </a:lnTo>
                <a:cubicBezTo>
                  <a:pt x="4938" y="11773"/>
                  <a:pt x="4939" y="11772"/>
                  <a:pt x="4940" y="11770"/>
                </a:cubicBezTo>
                <a:lnTo>
                  <a:pt x="4942" y="11765"/>
                </a:lnTo>
                <a:cubicBezTo>
                  <a:pt x="4942" y="11764"/>
                  <a:pt x="4942" y="11763"/>
                  <a:pt x="4942" y="11762"/>
                </a:cubicBezTo>
                <a:lnTo>
                  <a:pt x="4948" y="11764"/>
                </a:lnTo>
                <a:lnTo>
                  <a:pt x="4960" y="11784"/>
                </a:lnTo>
                <a:cubicBezTo>
                  <a:pt x="4960" y="11784"/>
                  <a:pt x="4961" y="11785"/>
                  <a:pt x="4961" y="11785"/>
                </a:cubicBezTo>
                <a:lnTo>
                  <a:pt x="4966" y="11789"/>
                </a:lnTo>
                <a:lnTo>
                  <a:pt x="4961" y="11786"/>
                </a:lnTo>
                <a:cubicBezTo>
                  <a:pt x="4960" y="11785"/>
                  <a:pt x="4958" y="11785"/>
                  <a:pt x="4957" y="11785"/>
                </a:cubicBezTo>
                <a:lnTo>
                  <a:pt x="4955" y="11786"/>
                </a:lnTo>
                <a:lnTo>
                  <a:pt x="4938" y="11777"/>
                </a:lnTo>
                <a:cubicBezTo>
                  <a:pt x="4937" y="11776"/>
                  <a:pt x="4937" y="11777"/>
                  <a:pt x="4936" y="11777"/>
                </a:cubicBezTo>
                <a:lnTo>
                  <a:pt x="4932" y="11776"/>
                </a:lnTo>
                <a:cubicBezTo>
                  <a:pt x="4932" y="11776"/>
                  <a:pt x="4932" y="11776"/>
                  <a:pt x="4931" y="11776"/>
                </a:cubicBezTo>
                <a:lnTo>
                  <a:pt x="4925" y="11777"/>
                </a:lnTo>
                <a:lnTo>
                  <a:pt x="4918" y="11781"/>
                </a:lnTo>
                <a:cubicBezTo>
                  <a:pt x="4917" y="11782"/>
                  <a:pt x="4916" y="11783"/>
                  <a:pt x="4916" y="11783"/>
                </a:cubicBezTo>
                <a:lnTo>
                  <a:pt x="4910" y="11789"/>
                </a:lnTo>
                <a:cubicBezTo>
                  <a:pt x="4910" y="11789"/>
                  <a:pt x="4909" y="11790"/>
                  <a:pt x="4909" y="11791"/>
                </a:cubicBezTo>
                <a:lnTo>
                  <a:pt x="4906" y="11801"/>
                </a:lnTo>
                <a:cubicBezTo>
                  <a:pt x="4906" y="11801"/>
                  <a:pt x="4905" y="11803"/>
                  <a:pt x="4905" y="11803"/>
                </a:cubicBezTo>
                <a:lnTo>
                  <a:pt x="4904" y="11819"/>
                </a:lnTo>
                <a:lnTo>
                  <a:pt x="4906" y="11861"/>
                </a:lnTo>
                <a:lnTo>
                  <a:pt x="4910" y="11878"/>
                </a:lnTo>
                <a:lnTo>
                  <a:pt x="4912" y="11895"/>
                </a:lnTo>
                <a:lnTo>
                  <a:pt x="4908" y="11904"/>
                </a:lnTo>
                <a:lnTo>
                  <a:pt x="4898" y="11919"/>
                </a:lnTo>
                <a:cubicBezTo>
                  <a:pt x="4897" y="11921"/>
                  <a:pt x="4896" y="11925"/>
                  <a:pt x="4898" y="11927"/>
                </a:cubicBezTo>
                <a:lnTo>
                  <a:pt x="4903" y="11938"/>
                </a:lnTo>
                <a:lnTo>
                  <a:pt x="4912" y="11947"/>
                </a:lnTo>
                <a:lnTo>
                  <a:pt x="4924" y="11957"/>
                </a:lnTo>
                <a:lnTo>
                  <a:pt x="4923" y="11961"/>
                </a:lnTo>
                <a:cubicBezTo>
                  <a:pt x="4922" y="11964"/>
                  <a:pt x="4922" y="11967"/>
                  <a:pt x="4924" y="11969"/>
                </a:cubicBezTo>
                <a:lnTo>
                  <a:pt x="4927" y="11971"/>
                </a:lnTo>
                <a:cubicBezTo>
                  <a:pt x="4928" y="11971"/>
                  <a:pt x="4928" y="11972"/>
                  <a:pt x="4929" y="11972"/>
                </a:cubicBezTo>
                <a:lnTo>
                  <a:pt x="4936" y="11972"/>
                </a:lnTo>
                <a:lnTo>
                  <a:pt x="4948" y="11979"/>
                </a:lnTo>
                <a:lnTo>
                  <a:pt x="4955" y="11985"/>
                </a:lnTo>
                <a:lnTo>
                  <a:pt x="4959" y="11995"/>
                </a:lnTo>
                <a:lnTo>
                  <a:pt x="4960" y="12004"/>
                </a:lnTo>
                <a:lnTo>
                  <a:pt x="4956" y="12012"/>
                </a:lnTo>
                <a:cubicBezTo>
                  <a:pt x="4955" y="12014"/>
                  <a:pt x="4955" y="12016"/>
                  <a:pt x="4955" y="12018"/>
                </a:cubicBezTo>
                <a:cubicBezTo>
                  <a:pt x="4956" y="12020"/>
                  <a:pt x="4957" y="12021"/>
                  <a:pt x="4958" y="12022"/>
                </a:cubicBezTo>
                <a:lnTo>
                  <a:pt x="4966" y="12025"/>
                </a:lnTo>
                <a:lnTo>
                  <a:pt x="4971" y="12032"/>
                </a:lnTo>
                <a:lnTo>
                  <a:pt x="4972" y="12044"/>
                </a:lnTo>
                <a:lnTo>
                  <a:pt x="4971" y="12056"/>
                </a:lnTo>
                <a:lnTo>
                  <a:pt x="4966" y="12065"/>
                </a:lnTo>
                <a:lnTo>
                  <a:pt x="4950" y="12073"/>
                </a:lnTo>
                <a:cubicBezTo>
                  <a:pt x="4950" y="12074"/>
                  <a:pt x="4949" y="12075"/>
                  <a:pt x="4949" y="12075"/>
                </a:cubicBezTo>
                <a:lnTo>
                  <a:pt x="4941" y="12084"/>
                </a:lnTo>
                <a:cubicBezTo>
                  <a:pt x="4941" y="12085"/>
                  <a:pt x="4940" y="12086"/>
                  <a:pt x="4940" y="12086"/>
                </a:cubicBezTo>
                <a:lnTo>
                  <a:pt x="4937" y="12094"/>
                </a:lnTo>
                <a:lnTo>
                  <a:pt x="4935" y="12106"/>
                </a:lnTo>
                <a:lnTo>
                  <a:pt x="4934" y="12111"/>
                </a:lnTo>
                <a:lnTo>
                  <a:pt x="4928" y="12118"/>
                </a:lnTo>
                <a:lnTo>
                  <a:pt x="4919" y="12132"/>
                </a:lnTo>
                <a:lnTo>
                  <a:pt x="4918" y="12136"/>
                </a:lnTo>
                <a:cubicBezTo>
                  <a:pt x="4918" y="12136"/>
                  <a:pt x="4917" y="12137"/>
                  <a:pt x="4917" y="12138"/>
                </a:cubicBezTo>
                <a:lnTo>
                  <a:pt x="4917" y="12144"/>
                </a:lnTo>
                <a:lnTo>
                  <a:pt x="4917" y="12155"/>
                </a:lnTo>
                <a:lnTo>
                  <a:pt x="4917" y="12160"/>
                </a:lnTo>
                <a:lnTo>
                  <a:pt x="4911" y="12183"/>
                </a:lnTo>
                <a:cubicBezTo>
                  <a:pt x="4911" y="12183"/>
                  <a:pt x="4911" y="12184"/>
                  <a:pt x="4911" y="12184"/>
                </a:cubicBezTo>
                <a:lnTo>
                  <a:pt x="4910" y="12188"/>
                </a:lnTo>
                <a:lnTo>
                  <a:pt x="4910" y="12191"/>
                </a:lnTo>
                <a:cubicBezTo>
                  <a:pt x="4910" y="12191"/>
                  <a:pt x="4909" y="12191"/>
                  <a:pt x="4909" y="12192"/>
                </a:cubicBezTo>
                <a:lnTo>
                  <a:pt x="4892" y="12221"/>
                </a:lnTo>
                <a:lnTo>
                  <a:pt x="4881" y="12230"/>
                </a:lnTo>
                <a:lnTo>
                  <a:pt x="4877" y="12236"/>
                </a:lnTo>
                <a:cubicBezTo>
                  <a:pt x="4876" y="12237"/>
                  <a:pt x="4876" y="12238"/>
                  <a:pt x="4875" y="12239"/>
                </a:cubicBezTo>
                <a:lnTo>
                  <a:pt x="4873" y="12251"/>
                </a:lnTo>
                <a:lnTo>
                  <a:pt x="4872" y="12261"/>
                </a:lnTo>
                <a:lnTo>
                  <a:pt x="4871" y="12268"/>
                </a:lnTo>
                <a:lnTo>
                  <a:pt x="4866" y="12282"/>
                </a:lnTo>
                <a:lnTo>
                  <a:pt x="4865" y="12287"/>
                </a:lnTo>
                <a:lnTo>
                  <a:pt x="4865" y="12306"/>
                </a:lnTo>
                <a:lnTo>
                  <a:pt x="4865" y="12313"/>
                </a:lnTo>
                <a:lnTo>
                  <a:pt x="4860" y="12302"/>
                </a:lnTo>
                <a:cubicBezTo>
                  <a:pt x="4860" y="12301"/>
                  <a:pt x="4859" y="12301"/>
                  <a:pt x="4859" y="12300"/>
                </a:cubicBezTo>
                <a:lnTo>
                  <a:pt x="4856" y="12297"/>
                </a:lnTo>
                <a:cubicBezTo>
                  <a:pt x="4855" y="12295"/>
                  <a:pt x="4854" y="12295"/>
                  <a:pt x="4852" y="12296"/>
                </a:cubicBezTo>
                <a:cubicBezTo>
                  <a:pt x="4850" y="12297"/>
                  <a:pt x="4848" y="12298"/>
                  <a:pt x="4848" y="12300"/>
                </a:cubicBezTo>
                <a:lnTo>
                  <a:pt x="4847" y="12304"/>
                </a:lnTo>
                <a:lnTo>
                  <a:pt x="4843" y="12303"/>
                </a:lnTo>
                <a:cubicBezTo>
                  <a:pt x="4841" y="12303"/>
                  <a:pt x="4840" y="12304"/>
                  <a:pt x="4839" y="12306"/>
                </a:cubicBezTo>
                <a:lnTo>
                  <a:pt x="4836" y="12310"/>
                </a:lnTo>
                <a:cubicBezTo>
                  <a:pt x="4835" y="12311"/>
                  <a:pt x="4834" y="12312"/>
                  <a:pt x="4834" y="12313"/>
                </a:cubicBezTo>
                <a:lnTo>
                  <a:pt x="4832" y="12324"/>
                </a:lnTo>
                <a:lnTo>
                  <a:pt x="4832" y="12345"/>
                </a:lnTo>
                <a:lnTo>
                  <a:pt x="4833" y="12368"/>
                </a:lnTo>
                <a:lnTo>
                  <a:pt x="4838" y="12389"/>
                </a:lnTo>
                <a:lnTo>
                  <a:pt x="4846" y="12407"/>
                </a:lnTo>
                <a:lnTo>
                  <a:pt x="4870" y="12443"/>
                </a:lnTo>
                <a:cubicBezTo>
                  <a:pt x="4870" y="12444"/>
                  <a:pt x="4871" y="12445"/>
                  <a:pt x="4872" y="12446"/>
                </a:cubicBezTo>
                <a:lnTo>
                  <a:pt x="4876" y="12448"/>
                </a:lnTo>
                <a:lnTo>
                  <a:pt x="4880" y="12467"/>
                </a:lnTo>
                <a:cubicBezTo>
                  <a:pt x="4880" y="12469"/>
                  <a:pt x="4881" y="12469"/>
                  <a:pt x="4882" y="12470"/>
                </a:cubicBezTo>
                <a:lnTo>
                  <a:pt x="4883" y="12472"/>
                </a:lnTo>
                <a:cubicBezTo>
                  <a:pt x="4883" y="12473"/>
                  <a:pt x="4884" y="12473"/>
                  <a:pt x="4885" y="12473"/>
                </a:cubicBezTo>
                <a:lnTo>
                  <a:pt x="4887" y="12475"/>
                </a:lnTo>
                <a:lnTo>
                  <a:pt x="4887" y="12477"/>
                </a:lnTo>
                <a:cubicBezTo>
                  <a:pt x="4887" y="12478"/>
                  <a:pt x="4887" y="12479"/>
                  <a:pt x="4887" y="12480"/>
                </a:cubicBezTo>
                <a:lnTo>
                  <a:pt x="4889" y="12483"/>
                </a:lnTo>
                <a:cubicBezTo>
                  <a:pt x="4889" y="12483"/>
                  <a:pt x="4889" y="12483"/>
                  <a:pt x="4889" y="12484"/>
                </a:cubicBezTo>
                <a:lnTo>
                  <a:pt x="4888" y="12485"/>
                </a:lnTo>
                <a:cubicBezTo>
                  <a:pt x="4887" y="12486"/>
                  <a:pt x="4887" y="12488"/>
                  <a:pt x="4887" y="12489"/>
                </a:cubicBezTo>
                <a:lnTo>
                  <a:pt x="4887" y="12498"/>
                </a:lnTo>
                <a:cubicBezTo>
                  <a:pt x="4887" y="12499"/>
                  <a:pt x="4887" y="12499"/>
                  <a:pt x="4887" y="12500"/>
                </a:cubicBezTo>
                <a:lnTo>
                  <a:pt x="4889" y="12509"/>
                </a:lnTo>
                <a:cubicBezTo>
                  <a:pt x="4889" y="12510"/>
                  <a:pt x="4889" y="12510"/>
                  <a:pt x="4889" y="12511"/>
                </a:cubicBezTo>
                <a:lnTo>
                  <a:pt x="4892" y="12515"/>
                </a:lnTo>
                <a:cubicBezTo>
                  <a:pt x="4893" y="12516"/>
                  <a:pt x="4893" y="12516"/>
                  <a:pt x="4894" y="12517"/>
                </a:cubicBezTo>
                <a:lnTo>
                  <a:pt x="4899" y="12518"/>
                </a:lnTo>
                <a:lnTo>
                  <a:pt x="4910" y="12526"/>
                </a:lnTo>
                <a:lnTo>
                  <a:pt x="4916" y="12528"/>
                </a:lnTo>
                <a:cubicBezTo>
                  <a:pt x="4916" y="12528"/>
                  <a:pt x="4917" y="12528"/>
                  <a:pt x="4917" y="12528"/>
                </a:cubicBezTo>
                <a:cubicBezTo>
                  <a:pt x="4920" y="12528"/>
                  <a:pt x="4922" y="12525"/>
                  <a:pt x="4922" y="12522"/>
                </a:cubicBezTo>
                <a:cubicBezTo>
                  <a:pt x="4922" y="12520"/>
                  <a:pt x="4922" y="12519"/>
                  <a:pt x="4921" y="12518"/>
                </a:cubicBezTo>
                <a:lnTo>
                  <a:pt x="4919" y="12511"/>
                </a:lnTo>
                <a:lnTo>
                  <a:pt x="4919" y="12510"/>
                </a:lnTo>
                <a:lnTo>
                  <a:pt x="4920" y="12495"/>
                </a:lnTo>
                <a:lnTo>
                  <a:pt x="4920" y="12490"/>
                </a:lnTo>
                <a:cubicBezTo>
                  <a:pt x="4920" y="12488"/>
                  <a:pt x="4920" y="12486"/>
                  <a:pt x="4919" y="12485"/>
                </a:cubicBezTo>
                <a:lnTo>
                  <a:pt x="4912" y="12479"/>
                </a:lnTo>
                <a:lnTo>
                  <a:pt x="4909" y="12467"/>
                </a:lnTo>
                <a:lnTo>
                  <a:pt x="4906" y="12454"/>
                </a:lnTo>
                <a:lnTo>
                  <a:pt x="4904" y="12448"/>
                </a:lnTo>
                <a:cubicBezTo>
                  <a:pt x="4904" y="12447"/>
                  <a:pt x="4903" y="12446"/>
                  <a:pt x="4903" y="12445"/>
                </a:cubicBezTo>
                <a:lnTo>
                  <a:pt x="4901" y="12444"/>
                </a:lnTo>
                <a:lnTo>
                  <a:pt x="4899" y="12435"/>
                </a:lnTo>
                <a:lnTo>
                  <a:pt x="4898" y="12428"/>
                </a:lnTo>
                <a:lnTo>
                  <a:pt x="4898" y="12425"/>
                </a:lnTo>
                <a:lnTo>
                  <a:pt x="4904" y="12413"/>
                </a:lnTo>
                <a:lnTo>
                  <a:pt x="4908" y="12408"/>
                </a:lnTo>
                <a:lnTo>
                  <a:pt x="4913" y="12403"/>
                </a:lnTo>
                <a:lnTo>
                  <a:pt x="4919" y="12399"/>
                </a:lnTo>
                <a:lnTo>
                  <a:pt x="4925" y="12399"/>
                </a:lnTo>
                <a:lnTo>
                  <a:pt x="4928" y="12401"/>
                </a:lnTo>
                <a:lnTo>
                  <a:pt x="4932" y="12414"/>
                </a:lnTo>
                <a:cubicBezTo>
                  <a:pt x="4932" y="12415"/>
                  <a:pt x="4933" y="12417"/>
                  <a:pt x="4934" y="12417"/>
                </a:cubicBezTo>
                <a:lnTo>
                  <a:pt x="4939" y="12421"/>
                </a:lnTo>
                <a:cubicBezTo>
                  <a:pt x="4940" y="12422"/>
                  <a:pt x="4940" y="12422"/>
                  <a:pt x="4941" y="12422"/>
                </a:cubicBezTo>
                <a:lnTo>
                  <a:pt x="4951" y="12426"/>
                </a:lnTo>
                <a:lnTo>
                  <a:pt x="4979" y="12448"/>
                </a:lnTo>
                <a:lnTo>
                  <a:pt x="4986" y="12457"/>
                </a:lnTo>
                <a:lnTo>
                  <a:pt x="5001" y="12486"/>
                </a:lnTo>
                <a:cubicBezTo>
                  <a:pt x="5001" y="12487"/>
                  <a:pt x="5002" y="12487"/>
                  <a:pt x="5002" y="12488"/>
                </a:cubicBezTo>
                <a:lnTo>
                  <a:pt x="5005" y="12489"/>
                </a:lnTo>
                <a:cubicBezTo>
                  <a:pt x="5006" y="12490"/>
                  <a:pt x="5007" y="12491"/>
                  <a:pt x="5008" y="12491"/>
                </a:cubicBezTo>
                <a:lnTo>
                  <a:pt x="5016" y="12491"/>
                </a:lnTo>
                <a:lnTo>
                  <a:pt x="5023" y="12497"/>
                </a:lnTo>
                <a:lnTo>
                  <a:pt x="5028" y="12501"/>
                </a:lnTo>
                <a:cubicBezTo>
                  <a:pt x="5029" y="12501"/>
                  <a:pt x="5029" y="12501"/>
                  <a:pt x="5030" y="12501"/>
                </a:cubicBezTo>
                <a:lnTo>
                  <a:pt x="5035" y="12502"/>
                </a:lnTo>
                <a:cubicBezTo>
                  <a:pt x="5036" y="12502"/>
                  <a:pt x="5037" y="12502"/>
                  <a:pt x="5038" y="12501"/>
                </a:cubicBezTo>
                <a:lnTo>
                  <a:pt x="5040" y="12501"/>
                </a:lnTo>
                <a:cubicBezTo>
                  <a:pt x="5041" y="12500"/>
                  <a:pt x="5042" y="12500"/>
                  <a:pt x="5043" y="12499"/>
                </a:cubicBezTo>
                <a:lnTo>
                  <a:pt x="5045" y="12495"/>
                </a:lnTo>
                <a:lnTo>
                  <a:pt x="5046" y="12493"/>
                </a:lnTo>
                <a:cubicBezTo>
                  <a:pt x="5047" y="12493"/>
                  <a:pt x="5048" y="12492"/>
                  <a:pt x="5048" y="12491"/>
                </a:cubicBezTo>
                <a:lnTo>
                  <a:pt x="5049" y="12486"/>
                </a:lnTo>
                <a:cubicBezTo>
                  <a:pt x="5050" y="12485"/>
                  <a:pt x="5050" y="12484"/>
                  <a:pt x="5050" y="12483"/>
                </a:cubicBezTo>
                <a:lnTo>
                  <a:pt x="5048" y="12463"/>
                </a:lnTo>
                <a:lnTo>
                  <a:pt x="5050" y="12457"/>
                </a:lnTo>
                <a:cubicBezTo>
                  <a:pt x="5051" y="12455"/>
                  <a:pt x="5051" y="12452"/>
                  <a:pt x="5050" y="12450"/>
                </a:cubicBezTo>
                <a:lnTo>
                  <a:pt x="5047" y="12445"/>
                </a:lnTo>
                <a:lnTo>
                  <a:pt x="5050" y="12435"/>
                </a:lnTo>
                <a:cubicBezTo>
                  <a:pt x="5051" y="12434"/>
                  <a:pt x="5051" y="12433"/>
                  <a:pt x="5050" y="12432"/>
                </a:cubicBezTo>
                <a:lnTo>
                  <a:pt x="5050" y="12425"/>
                </a:lnTo>
                <a:cubicBezTo>
                  <a:pt x="5050" y="12424"/>
                  <a:pt x="5050" y="12423"/>
                  <a:pt x="5049" y="12422"/>
                </a:cubicBezTo>
                <a:lnTo>
                  <a:pt x="5046" y="12416"/>
                </a:lnTo>
                <a:cubicBezTo>
                  <a:pt x="5046" y="12416"/>
                  <a:pt x="5045" y="12415"/>
                  <a:pt x="5045" y="12415"/>
                </a:cubicBezTo>
                <a:lnTo>
                  <a:pt x="5042" y="12412"/>
                </a:lnTo>
                <a:cubicBezTo>
                  <a:pt x="5041" y="12412"/>
                  <a:pt x="5041" y="12412"/>
                  <a:pt x="5040" y="12412"/>
                </a:cubicBezTo>
                <a:lnTo>
                  <a:pt x="5035" y="12410"/>
                </a:lnTo>
                <a:lnTo>
                  <a:pt x="5034" y="12410"/>
                </a:lnTo>
                <a:lnTo>
                  <a:pt x="5030" y="12391"/>
                </a:lnTo>
                <a:lnTo>
                  <a:pt x="5031" y="12387"/>
                </a:lnTo>
                <a:lnTo>
                  <a:pt x="5033" y="12380"/>
                </a:lnTo>
                <a:lnTo>
                  <a:pt x="5036" y="12392"/>
                </a:lnTo>
                <a:cubicBezTo>
                  <a:pt x="5036" y="12393"/>
                  <a:pt x="5036" y="12393"/>
                  <a:pt x="5037" y="12394"/>
                </a:cubicBezTo>
                <a:lnTo>
                  <a:pt x="5038" y="12397"/>
                </a:lnTo>
                <a:cubicBezTo>
                  <a:pt x="5039" y="12398"/>
                  <a:pt x="5039" y="12398"/>
                  <a:pt x="5039" y="12399"/>
                </a:cubicBezTo>
                <a:lnTo>
                  <a:pt x="5044" y="12403"/>
                </a:lnTo>
                <a:lnTo>
                  <a:pt x="5062" y="12414"/>
                </a:lnTo>
                <a:cubicBezTo>
                  <a:pt x="5062" y="12414"/>
                  <a:pt x="5063" y="12414"/>
                  <a:pt x="5063" y="12414"/>
                </a:cubicBezTo>
                <a:lnTo>
                  <a:pt x="5067" y="12415"/>
                </a:lnTo>
                <a:cubicBezTo>
                  <a:pt x="5068" y="12415"/>
                  <a:pt x="5069" y="12415"/>
                  <a:pt x="5070" y="12414"/>
                </a:cubicBezTo>
                <a:lnTo>
                  <a:pt x="5074" y="12412"/>
                </a:lnTo>
                <a:cubicBezTo>
                  <a:pt x="5074" y="12411"/>
                  <a:pt x="5074" y="12412"/>
                  <a:pt x="5075" y="12412"/>
                </a:cubicBezTo>
                <a:lnTo>
                  <a:pt x="5075" y="12415"/>
                </a:lnTo>
                <a:cubicBezTo>
                  <a:pt x="5074" y="12416"/>
                  <a:pt x="5075" y="12418"/>
                  <a:pt x="5075" y="12419"/>
                </a:cubicBezTo>
                <a:lnTo>
                  <a:pt x="5084" y="12438"/>
                </a:lnTo>
                <a:cubicBezTo>
                  <a:pt x="5085" y="12438"/>
                  <a:pt x="5085" y="12439"/>
                  <a:pt x="5085" y="12439"/>
                </a:cubicBezTo>
                <a:lnTo>
                  <a:pt x="5098" y="12450"/>
                </a:lnTo>
                <a:cubicBezTo>
                  <a:pt x="5099" y="12451"/>
                  <a:pt x="5101" y="12452"/>
                  <a:pt x="5102" y="12451"/>
                </a:cubicBezTo>
                <a:lnTo>
                  <a:pt x="5111" y="12449"/>
                </a:lnTo>
                <a:cubicBezTo>
                  <a:pt x="5113" y="12449"/>
                  <a:pt x="5114" y="12447"/>
                  <a:pt x="5115" y="12446"/>
                </a:cubicBezTo>
                <a:cubicBezTo>
                  <a:pt x="5116" y="12446"/>
                  <a:pt x="5116" y="12446"/>
                  <a:pt x="5116" y="12446"/>
                </a:cubicBezTo>
                <a:cubicBezTo>
                  <a:pt x="5116" y="12450"/>
                  <a:pt x="5118" y="12453"/>
                  <a:pt x="5120" y="12453"/>
                </a:cubicBezTo>
                <a:lnTo>
                  <a:pt x="5129" y="12454"/>
                </a:lnTo>
                <a:lnTo>
                  <a:pt x="5141" y="12451"/>
                </a:lnTo>
                <a:cubicBezTo>
                  <a:pt x="5142" y="12451"/>
                  <a:pt x="5143" y="12451"/>
                  <a:pt x="5144" y="12450"/>
                </a:cubicBezTo>
                <a:lnTo>
                  <a:pt x="5162" y="12432"/>
                </a:lnTo>
                <a:lnTo>
                  <a:pt x="5175" y="12425"/>
                </a:lnTo>
                <a:cubicBezTo>
                  <a:pt x="5176" y="12424"/>
                  <a:pt x="5176" y="12424"/>
                  <a:pt x="5176" y="12424"/>
                </a:cubicBezTo>
                <a:lnTo>
                  <a:pt x="5179" y="12421"/>
                </a:lnTo>
                <a:cubicBezTo>
                  <a:pt x="5180" y="12420"/>
                  <a:pt x="5181" y="12418"/>
                  <a:pt x="5181" y="12416"/>
                </a:cubicBezTo>
                <a:cubicBezTo>
                  <a:pt x="5181" y="12415"/>
                  <a:pt x="5180" y="12413"/>
                  <a:pt x="5179" y="12412"/>
                </a:cubicBezTo>
                <a:lnTo>
                  <a:pt x="5175" y="12406"/>
                </a:lnTo>
                <a:cubicBezTo>
                  <a:pt x="5176" y="12406"/>
                  <a:pt x="5176" y="12406"/>
                  <a:pt x="5176" y="12405"/>
                </a:cubicBezTo>
                <a:lnTo>
                  <a:pt x="5177" y="12406"/>
                </a:lnTo>
                <a:cubicBezTo>
                  <a:pt x="5179" y="12406"/>
                  <a:pt x="5180" y="12405"/>
                  <a:pt x="5181" y="12404"/>
                </a:cubicBezTo>
                <a:lnTo>
                  <a:pt x="5184" y="12403"/>
                </a:lnTo>
                <a:cubicBezTo>
                  <a:pt x="5184" y="12402"/>
                  <a:pt x="5185" y="12402"/>
                  <a:pt x="5185" y="12401"/>
                </a:cubicBezTo>
                <a:lnTo>
                  <a:pt x="5196" y="12404"/>
                </a:lnTo>
                <a:cubicBezTo>
                  <a:pt x="5198" y="12404"/>
                  <a:pt x="5200" y="12403"/>
                  <a:pt x="5201" y="12400"/>
                </a:cubicBezTo>
                <a:lnTo>
                  <a:pt x="5205" y="12391"/>
                </a:lnTo>
                <a:lnTo>
                  <a:pt x="5208" y="12391"/>
                </a:lnTo>
                <a:lnTo>
                  <a:pt x="5231" y="12393"/>
                </a:lnTo>
                <a:cubicBezTo>
                  <a:pt x="5232" y="12393"/>
                  <a:pt x="5234" y="12393"/>
                  <a:pt x="5235" y="12392"/>
                </a:cubicBezTo>
                <a:lnTo>
                  <a:pt x="5239" y="12389"/>
                </a:lnTo>
                <a:cubicBezTo>
                  <a:pt x="5240" y="12388"/>
                  <a:pt x="5240" y="12387"/>
                  <a:pt x="5241" y="12386"/>
                </a:cubicBezTo>
                <a:lnTo>
                  <a:pt x="5243" y="12377"/>
                </a:lnTo>
                <a:cubicBezTo>
                  <a:pt x="5244" y="12376"/>
                  <a:pt x="5244" y="12376"/>
                  <a:pt x="5244" y="12375"/>
                </a:cubicBezTo>
                <a:lnTo>
                  <a:pt x="5245" y="12366"/>
                </a:lnTo>
                <a:lnTo>
                  <a:pt x="5244" y="12353"/>
                </a:lnTo>
                <a:lnTo>
                  <a:pt x="5243" y="12342"/>
                </a:lnTo>
                <a:cubicBezTo>
                  <a:pt x="5243" y="12341"/>
                  <a:pt x="5242" y="12341"/>
                  <a:pt x="5242" y="12340"/>
                </a:cubicBezTo>
                <a:lnTo>
                  <a:pt x="5241" y="12336"/>
                </a:lnTo>
                <a:lnTo>
                  <a:pt x="5241" y="12334"/>
                </a:lnTo>
                <a:lnTo>
                  <a:pt x="5243" y="12335"/>
                </a:lnTo>
                <a:cubicBezTo>
                  <a:pt x="5243" y="12335"/>
                  <a:pt x="5243" y="12336"/>
                  <a:pt x="5244" y="12336"/>
                </a:cubicBezTo>
                <a:lnTo>
                  <a:pt x="5248" y="12338"/>
                </a:lnTo>
                <a:cubicBezTo>
                  <a:pt x="5250" y="12339"/>
                  <a:pt x="5251" y="12339"/>
                  <a:pt x="5252" y="12338"/>
                </a:cubicBezTo>
                <a:lnTo>
                  <a:pt x="5257" y="12336"/>
                </a:lnTo>
                <a:cubicBezTo>
                  <a:pt x="5258" y="12335"/>
                  <a:pt x="5259" y="12333"/>
                  <a:pt x="5259" y="12332"/>
                </a:cubicBezTo>
                <a:lnTo>
                  <a:pt x="5262" y="12334"/>
                </a:lnTo>
                <a:lnTo>
                  <a:pt x="5268" y="12336"/>
                </a:lnTo>
                <a:lnTo>
                  <a:pt x="5320" y="12340"/>
                </a:lnTo>
                <a:lnTo>
                  <a:pt x="5311" y="12344"/>
                </a:lnTo>
                <a:cubicBezTo>
                  <a:pt x="5310" y="12345"/>
                  <a:pt x="5310" y="12345"/>
                  <a:pt x="5309" y="12345"/>
                </a:cubicBezTo>
                <a:lnTo>
                  <a:pt x="5305" y="12350"/>
                </a:lnTo>
                <a:lnTo>
                  <a:pt x="5299" y="12359"/>
                </a:lnTo>
                <a:cubicBezTo>
                  <a:pt x="5298" y="12361"/>
                  <a:pt x="5297" y="12363"/>
                  <a:pt x="5297" y="12365"/>
                </a:cubicBezTo>
                <a:cubicBezTo>
                  <a:pt x="5298" y="12367"/>
                  <a:pt x="5298" y="12368"/>
                  <a:pt x="5300" y="12369"/>
                </a:cubicBezTo>
                <a:lnTo>
                  <a:pt x="5308" y="12374"/>
                </a:lnTo>
                <a:lnTo>
                  <a:pt x="5306" y="12375"/>
                </a:lnTo>
                <a:lnTo>
                  <a:pt x="5306" y="12375"/>
                </a:lnTo>
                <a:lnTo>
                  <a:pt x="5304" y="12374"/>
                </a:lnTo>
                <a:lnTo>
                  <a:pt x="5301" y="12371"/>
                </a:lnTo>
                <a:lnTo>
                  <a:pt x="5300" y="12369"/>
                </a:lnTo>
                <a:lnTo>
                  <a:pt x="5299" y="12368"/>
                </a:lnTo>
                <a:cubicBezTo>
                  <a:pt x="5297" y="12367"/>
                  <a:pt x="5296" y="12367"/>
                  <a:pt x="5294" y="12367"/>
                </a:cubicBezTo>
                <a:lnTo>
                  <a:pt x="5289" y="12369"/>
                </a:lnTo>
                <a:cubicBezTo>
                  <a:pt x="5288" y="12369"/>
                  <a:pt x="5287" y="12369"/>
                  <a:pt x="5287" y="12370"/>
                </a:cubicBezTo>
                <a:lnTo>
                  <a:pt x="5281" y="12379"/>
                </a:lnTo>
                <a:cubicBezTo>
                  <a:pt x="5281" y="12380"/>
                  <a:pt x="5280" y="12380"/>
                  <a:pt x="5280" y="12381"/>
                </a:cubicBezTo>
                <a:lnTo>
                  <a:pt x="5274" y="12397"/>
                </a:lnTo>
                <a:lnTo>
                  <a:pt x="5267" y="12429"/>
                </a:lnTo>
                <a:cubicBezTo>
                  <a:pt x="5267" y="12431"/>
                  <a:pt x="5267" y="12431"/>
                  <a:pt x="5267" y="12433"/>
                </a:cubicBezTo>
                <a:lnTo>
                  <a:pt x="5269" y="12441"/>
                </a:lnTo>
                <a:lnTo>
                  <a:pt x="5267" y="12449"/>
                </a:lnTo>
                <a:lnTo>
                  <a:pt x="5264" y="12456"/>
                </a:lnTo>
                <a:lnTo>
                  <a:pt x="5261" y="12461"/>
                </a:lnTo>
                <a:lnTo>
                  <a:pt x="5254" y="12464"/>
                </a:lnTo>
                <a:cubicBezTo>
                  <a:pt x="5254" y="12464"/>
                  <a:pt x="5253" y="12465"/>
                  <a:pt x="5253" y="12466"/>
                </a:cubicBezTo>
                <a:lnTo>
                  <a:pt x="5251" y="12468"/>
                </a:lnTo>
                <a:cubicBezTo>
                  <a:pt x="5250" y="12469"/>
                  <a:pt x="5250" y="12469"/>
                  <a:pt x="5250" y="12470"/>
                </a:cubicBezTo>
                <a:lnTo>
                  <a:pt x="5244" y="12488"/>
                </a:lnTo>
                <a:lnTo>
                  <a:pt x="5236" y="12515"/>
                </a:lnTo>
                <a:lnTo>
                  <a:pt x="5229" y="12557"/>
                </a:lnTo>
                <a:lnTo>
                  <a:pt x="5224" y="12574"/>
                </a:lnTo>
                <a:lnTo>
                  <a:pt x="5221" y="12580"/>
                </a:lnTo>
                <a:lnTo>
                  <a:pt x="5219" y="12584"/>
                </a:lnTo>
                <a:cubicBezTo>
                  <a:pt x="5218" y="12586"/>
                  <a:pt x="5218" y="12590"/>
                  <a:pt x="5219" y="12592"/>
                </a:cubicBezTo>
                <a:lnTo>
                  <a:pt x="5221" y="12594"/>
                </a:lnTo>
                <a:lnTo>
                  <a:pt x="5224" y="12602"/>
                </a:lnTo>
                <a:cubicBezTo>
                  <a:pt x="5224" y="12602"/>
                  <a:pt x="5224" y="12603"/>
                  <a:pt x="5224" y="12603"/>
                </a:cubicBezTo>
                <a:lnTo>
                  <a:pt x="5226" y="12605"/>
                </a:lnTo>
                <a:cubicBezTo>
                  <a:pt x="5226" y="12606"/>
                  <a:pt x="5226" y="12606"/>
                  <a:pt x="5227" y="12607"/>
                </a:cubicBezTo>
                <a:lnTo>
                  <a:pt x="5230" y="12609"/>
                </a:lnTo>
                <a:lnTo>
                  <a:pt x="5254" y="12651"/>
                </a:lnTo>
                <a:lnTo>
                  <a:pt x="5259" y="12657"/>
                </a:lnTo>
                <a:lnTo>
                  <a:pt x="5267" y="12679"/>
                </a:lnTo>
                <a:cubicBezTo>
                  <a:pt x="5267" y="12680"/>
                  <a:pt x="5268" y="12680"/>
                  <a:pt x="5269" y="12681"/>
                </a:cubicBezTo>
                <a:lnTo>
                  <a:pt x="5273" y="12684"/>
                </a:lnTo>
                <a:lnTo>
                  <a:pt x="5275" y="12694"/>
                </a:lnTo>
                <a:lnTo>
                  <a:pt x="5273" y="12706"/>
                </a:lnTo>
                <a:cubicBezTo>
                  <a:pt x="5273" y="12707"/>
                  <a:pt x="5273" y="12708"/>
                  <a:pt x="5273" y="12709"/>
                </a:cubicBezTo>
                <a:lnTo>
                  <a:pt x="5274" y="12717"/>
                </a:lnTo>
                <a:cubicBezTo>
                  <a:pt x="5275" y="12717"/>
                  <a:pt x="5275" y="12718"/>
                  <a:pt x="5275" y="12719"/>
                </a:cubicBezTo>
                <a:lnTo>
                  <a:pt x="5279" y="12727"/>
                </a:lnTo>
                <a:lnTo>
                  <a:pt x="5286" y="12738"/>
                </a:lnTo>
                <a:lnTo>
                  <a:pt x="5295" y="12759"/>
                </a:lnTo>
                <a:cubicBezTo>
                  <a:pt x="5295" y="12759"/>
                  <a:pt x="5295" y="12760"/>
                  <a:pt x="5295" y="12760"/>
                </a:cubicBezTo>
                <a:lnTo>
                  <a:pt x="5301" y="12767"/>
                </a:lnTo>
                <a:cubicBezTo>
                  <a:pt x="5303" y="12769"/>
                  <a:pt x="5305" y="12769"/>
                  <a:pt x="5307" y="12768"/>
                </a:cubicBezTo>
                <a:lnTo>
                  <a:pt x="5311" y="12766"/>
                </a:lnTo>
                <a:lnTo>
                  <a:pt x="5314" y="12765"/>
                </a:lnTo>
                <a:lnTo>
                  <a:pt x="5319" y="12765"/>
                </a:lnTo>
                <a:lnTo>
                  <a:pt x="5318" y="12766"/>
                </a:lnTo>
                <a:cubicBezTo>
                  <a:pt x="5316" y="12767"/>
                  <a:pt x="5314" y="12770"/>
                  <a:pt x="5314" y="12772"/>
                </a:cubicBezTo>
                <a:lnTo>
                  <a:pt x="5314" y="12776"/>
                </a:lnTo>
                <a:cubicBezTo>
                  <a:pt x="5314" y="12778"/>
                  <a:pt x="5315" y="12779"/>
                  <a:pt x="5316" y="12781"/>
                </a:cubicBezTo>
                <a:lnTo>
                  <a:pt x="5318" y="12783"/>
                </a:lnTo>
                <a:lnTo>
                  <a:pt x="5318" y="12787"/>
                </a:lnTo>
                <a:lnTo>
                  <a:pt x="5316" y="12805"/>
                </a:lnTo>
                <a:cubicBezTo>
                  <a:pt x="5316" y="12807"/>
                  <a:pt x="5316" y="12808"/>
                  <a:pt x="5317" y="12810"/>
                </a:cubicBezTo>
                <a:lnTo>
                  <a:pt x="5320" y="12814"/>
                </a:lnTo>
                <a:cubicBezTo>
                  <a:pt x="5320" y="12814"/>
                  <a:pt x="5320" y="12815"/>
                  <a:pt x="5321" y="12815"/>
                </a:cubicBezTo>
                <a:lnTo>
                  <a:pt x="5324" y="12817"/>
                </a:lnTo>
                <a:cubicBezTo>
                  <a:pt x="5324" y="12817"/>
                  <a:pt x="5325" y="12818"/>
                  <a:pt x="5325" y="12818"/>
                </a:cubicBezTo>
                <a:lnTo>
                  <a:pt x="5330" y="12819"/>
                </a:lnTo>
                <a:lnTo>
                  <a:pt x="5332" y="12819"/>
                </a:lnTo>
                <a:lnTo>
                  <a:pt x="5341" y="12836"/>
                </a:lnTo>
                <a:cubicBezTo>
                  <a:pt x="5342" y="12838"/>
                  <a:pt x="5344" y="12839"/>
                  <a:pt x="5346" y="12838"/>
                </a:cubicBezTo>
                <a:cubicBezTo>
                  <a:pt x="5348" y="12837"/>
                  <a:pt x="5350" y="12835"/>
                  <a:pt x="5350" y="12832"/>
                </a:cubicBezTo>
                <a:lnTo>
                  <a:pt x="5351" y="12825"/>
                </a:lnTo>
                <a:lnTo>
                  <a:pt x="5349" y="12819"/>
                </a:lnTo>
                <a:lnTo>
                  <a:pt x="5350" y="12816"/>
                </a:lnTo>
                <a:lnTo>
                  <a:pt x="5354" y="12813"/>
                </a:lnTo>
                <a:cubicBezTo>
                  <a:pt x="5355" y="12812"/>
                  <a:pt x="5356" y="12811"/>
                  <a:pt x="5356" y="12810"/>
                </a:cubicBezTo>
                <a:lnTo>
                  <a:pt x="5359" y="12805"/>
                </a:lnTo>
                <a:lnTo>
                  <a:pt x="5363" y="12795"/>
                </a:lnTo>
                <a:lnTo>
                  <a:pt x="5370" y="12783"/>
                </a:lnTo>
                <a:cubicBezTo>
                  <a:pt x="5371" y="12782"/>
                  <a:pt x="5371" y="12781"/>
                  <a:pt x="5371" y="12781"/>
                </a:cubicBezTo>
                <a:lnTo>
                  <a:pt x="5373" y="12770"/>
                </a:lnTo>
                <a:lnTo>
                  <a:pt x="5373" y="12773"/>
                </a:lnTo>
                <a:cubicBezTo>
                  <a:pt x="5374" y="12774"/>
                  <a:pt x="5374" y="12774"/>
                  <a:pt x="5374" y="12775"/>
                </a:cubicBezTo>
                <a:lnTo>
                  <a:pt x="5377" y="12783"/>
                </a:lnTo>
                <a:cubicBezTo>
                  <a:pt x="5378" y="12784"/>
                  <a:pt x="5378" y="12784"/>
                  <a:pt x="5379" y="12785"/>
                </a:cubicBezTo>
                <a:lnTo>
                  <a:pt x="5382" y="12789"/>
                </a:lnTo>
                <a:cubicBezTo>
                  <a:pt x="5383" y="12790"/>
                  <a:pt x="5384" y="12791"/>
                  <a:pt x="5386" y="12790"/>
                </a:cubicBezTo>
                <a:lnTo>
                  <a:pt x="5397" y="12789"/>
                </a:lnTo>
                <a:cubicBezTo>
                  <a:pt x="5398" y="12789"/>
                  <a:pt x="5399" y="12788"/>
                  <a:pt x="5399" y="12788"/>
                </a:cubicBezTo>
                <a:lnTo>
                  <a:pt x="5404" y="12784"/>
                </a:lnTo>
                <a:cubicBezTo>
                  <a:pt x="5405" y="12783"/>
                  <a:pt x="5405" y="12782"/>
                  <a:pt x="5406" y="12781"/>
                </a:cubicBezTo>
                <a:lnTo>
                  <a:pt x="5408" y="12773"/>
                </a:lnTo>
                <a:lnTo>
                  <a:pt x="5410" y="12768"/>
                </a:lnTo>
                <a:lnTo>
                  <a:pt x="5412" y="12766"/>
                </a:lnTo>
                <a:lnTo>
                  <a:pt x="5413" y="12765"/>
                </a:lnTo>
                <a:lnTo>
                  <a:pt x="5413" y="12768"/>
                </a:lnTo>
                <a:cubicBezTo>
                  <a:pt x="5414" y="12768"/>
                  <a:pt x="5414" y="12769"/>
                  <a:pt x="5414" y="12769"/>
                </a:cubicBezTo>
                <a:lnTo>
                  <a:pt x="5424" y="12794"/>
                </a:lnTo>
                <a:lnTo>
                  <a:pt x="5427" y="12799"/>
                </a:lnTo>
                <a:lnTo>
                  <a:pt x="5424" y="12809"/>
                </a:lnTo>
                <a:lnTo>
                  <a:pt x="5421" y="12813"/>
                </a:lnTo>
                <a:lnTo>
                  <a:pt x="5415" y="12816"/>
                </a:lnTo>
                <a:cubicBezTo>
                  <a:pt x="5414" y="12817"/>
                  <a:pt x="5413" y="12818"/>
                  <a:pt x="5413" y="12819"/>
                </a:cubicBezTo>
                <a:lnTo>
                  <a:pt x="5409" y="12824"/>
                </a:lnTo>
                <a:lnTo>
                  <a:pt x="5404" y="12836"/>
                </a:lnTo>
                <a:lnTo>
                  <a:pt x="5400" y="12840"/>
                </a:lnTo>
                <a:cubicBezTo>
                  <a:pt x="5400" y="12840"/>
                  <a:pt x="5400" y="12841"/>
                  <a:pt x="5399" y="12841"/>
                </a:cubicBezTo>
                <a:lnTo>
                  <a:pt x="5398" y="12844"/>
                </a:lnTo>
                <a:cubicBezTo>
                  <a:pt x="5397" y="12845"/>
                  <a:pt x="5397" y="12847"/>
                  <a:pt x="5397" y="12849"/>
                </a:cubicBezTo>
                <a:lnTo>
                  <a:pt x="5398" y="12853"/>
                </a:lnTo>
                <a:cubicBezTo>
                  <a:pt x="5398" y="12853"/>
                  <a:pt x="5397" y="12854"/>
                  <a:pt x="5398" y="12854"/>
                </a:cubicBezTo>
                <a:lnTo>
                  <a:pt x="5401" y="12866"/>
                </a:lnTo>
                <a:cubicBezTo>
                  <a:pt x="5402" y="12867"/>
                  <a:pt x="5402" y="12868"/>
                  <a:pt x="5403" y="12869"/>
                </a:cubicBezTo>
                <a:lnTo>
                  <a:pt x="5404" y="12870"/>
                </a:lnTo>
                <a:cubicBezTo>
                  <a:pt x="5405" y="12871"/>
                  <a:pt x="5406" y="12871"/>
                  <a:pt x="5408" y="12871"/>
                </a:cubicBezTo>
                <a:lnTo>
                  <a:pt x="5412" y="12871"/>
                </a:lnTo>
                <a:lnTo>
                  <a:pt x="5410" y="12874"/>
                </a:lnTo>
                <a:cubicBezTo>
                  <a:pt x="5409" y="12876"/>
                  <a:pt x="5408" y="12878"/>
                  <a:pt x="5410" y="12881"/>
                </a:cubicBezTo>
                <a:lnTo>
                  <a:pt x="5410" y="12882"/>
                </a:lnTo>
                <a:lnTo>
                  <a:pt x="5407" y="12886"/>
                </a:lnTo>
                <a:cubicBezTo>
                  <a:pt x="5406" y="12885"/>
                  <a:pt x="5405" y="12885"/>
                  <a:pt x="5403" y="12885"/>
                </a:cubicBezTo>
                <a:lnTo>
                  <a:pt x="5398" y="12886"/>
                </a:lnTo>
                <a:lnTo>
                  <a:pt x="5374" y="12898"/>
                </a:lnTo>
                <a:lnTo>
                  <a:pt x="5368" y="12902"/>
                </a:lnTo>
                <a:cubicBezTo>
                  <a:pt x="5368" y="12902"/>
                  <a:pt x="5367" y="12903"/>
                  <a:pt x="5366" y="12904"/>
                </a:cubicBezTo>
                <a:lnTo>
                  <a:pt x="5363" y="12914"/>
                </a:lnTo>
                <a:cubicBezTo>
                  <a:pt x="5362" y="12915"/>
                  <a:pt x="5362" y="12917"/>
                  <a:pt x="5362" y="12919"/>
                </a:cubicBezTo>
                <a:lnTo>
                  <a:pt x="5365" y="12933"/>
                </a:lnTo>
                <a:lnTo>
                  <a:pt x="5362" y="12973"/>
                </a:lnTo>
                <a:lnTo>
                  <a:pt x="5364" y="12992"/>
                </a:lnTo>
                <a:cubicBezTo>
                  <a:pt x="5364" y="12993"/>
                  <a:pt x="5365" y="12993"/>
                  <a:pt x="5365" y="12994"/>
                </a:cubicBezTo>
                <a:lnTo>
                  <a:pt x="5372" y="13007"/>
                </a:lnTo>
                <a:cubicBezTo>
                  <a:pt x="5372" y="13008"/>
                  <a:pt x="5373" y="13009"/>
                  <a:pt x="5374" y="13010"/>
                </a:cubicBezTo>
                <a:lnTo>
                  <a:pt x="5383" y="13014"/>
                </a:lnTo>
                <a:cubicBezTo>
                  <a:pt x="5384" y="13015"/>
                  <a:pt x="5384" y="13015"/>
                  <a:pt x="5385" y="13015"/>
                </a:cubicBezTo>
                <a:lnTo>
                  <a:pt x="5394" y="13015"/>
                </a:lnTo>
                <a:lnTo>
                  <a:pt x="5391" y="13018"/>
                </a:lnTo>
                <a:cubicBezTo>
                  <a:pt x="5390" y="13019"/>
                  <a:pt x="5389" y="13020"/>
                  <a:pt x="5389" y="13021"/>
                </a:cubicBezTo>
                <a:lnTo>
                  <a:pt x="5387" y="13025"/>
                </a:lnTo>
                <a:lnTo>
                  <a:pt x="5386" y="13026"/>
                </a:lnTo>
                <a:cubicBezTo>
                  <a:pt x="5386" y="13026"/>
                  <a:pt x="5385" y="13027"/>
                  <a:pt x="5385" y="13027"/>
                </a:cubicBezTo>
                <a:lnTo>
                  <a:pt x="5372" y="13050"/>
                </a:lnTo>
                <a:lnTo>
                  <a:pt x="5355" y="13086"/>
                </a:lnTo>
                <a:lnTo>
                  <a:pt x="5352" y="13094"/>
                </a:lnTo>
                <a:cubicBezTo>
                  <a:pt x="5352" y="13094"/>
                  <a:pt x="5351" y="13095"/>
                  <a:pt x="5351" y="13096"/>
                </a:cubicBezTo>
                <a:lnTo>
                  <a:pt x="5351" y="13103"/>
                </a:lnTo>
                <a:cubicBezTo>
                  <a:pt x="5351" y="13104"/>
                  <a:pt x="5351" y="13104"/>
                  <a:pt x="5351" y="13105"/>
                </a:cubicBezTo>
                <a:lnTo>
                  <a:pt x="5353" y="13114"/>
                </a:lnTo>
                <a:lnTo>
                  <a:pt x="5370" y="13163"/>
                </a:lnTo>
                <a:lnTo>
                  <a:pt x="5367" y="13163"/>
                </a:lnTo>
                <a:cubicBezTo>
                  <a:pt x="5366" y="13163"/>
                  <a:pt x="5365" y="13164"/>
                  <a:pt x="5364" y="13165"/>
                </a:cubicBezTo>
                <a:lnTo>
                  <a:pt x="5355" y="13174"/>
                </a:lnTo>
                <a:lnTo>
                  <a:pt x="5352" y="13175"/>
                </a:lnTo>
                <a:lnTo>
                  <a:pt x="5341" y="13177"/>
                </a:lnTo>
                <a:cubicBezTo>
                  <a:pt x="5341" y="13177"/>
                  <a:pt x="5340" y="13177"/>
                  <a:pt x="5340" y="13178"/>
                </a:cubicBezTo>
                <a:lnTo>
                  <a:pt x="5335" y="13181"/>
                </a:lnTo>
                <a:cubicBezTo>
                  <a:pt x="5335" y="13182"/>
                  <a:pt x="5334" y="13183"/>
                  <a:pt x="5333" y="13183"/>
                </a:cubicBezTo>
                <a:lnTo>
                  <a:pt x="5330" y="13188"/>
                </a:lnTo>
                <a:cubicBezTo>
                  <a:pt x="5330" y="13189"/>
                  <a:pt x="5330" y="13191"/>
                  <a:pt x="5330" y="13192"/>
                </a:cubicBezTo>
                <a:lnTo>
                  <a:pt x="5330" y="13200"/>
                </a:lnTo>
                <a:cubicBezTo>
                  <a:pt x="5330" y="13201"/>
                  <a:pt x="5331" y="13203"/>
                  <a:pt x="5331" y="13204"/>
                </a:cubicBezTo>
                <a:lnTo>
                  <a:pt x="5335" y="13213"/>
                </a:lnTo>
                <a:lnTo>
                  <a:pt x="5343" y="13226"/>
                </a:lnTo>
                <a:lnTo>
                  <a:pt x="5349" y="13243"/>
                </a:lnTo>
                <a:lnTo>
                  <a:pt x="5355" y="13256"/>
                </a:lnTo>
                <a:lnTo>
                  <a:pt x="5355" y="13258"/>
                </a:lnTo>
                <a:lnTo>
                  <a:pt x="5354" y="13257"/>
                </a:lnTo>
                <a:cubicBezTo>
                  <a:pt x="5354" y="13257"/>
                  <a:pt x="5354" y="13257"/>
                  <a:pt x="5354" y="13256"/>
                </a:cubicBezTo>
                <a:lnTo>
                  <a:pt x="5322" y="13230"/>
                </a:lnTo>
                <a:lnTo>
                  <a:pt x="5318" y="13222"/>
                </a:lnTo>
                <a:cubicBezTo>
                  <a:pt x="5318" y="13222"/>
                  <a:pt x="5318" y="13220"/>
                  <a:pt x="5317" y="13220"/>
                </a:cubicBezTo>
                <a:lnTo>
                  <a:pt x="5311" y="13214"/>
                </a:lnTo>
                <a:lnTo>
                  <a:pt x="5301" y="13209"/>
                </a:lnTo>
                <a:cubicBezTo>
                  <a:pt x="5300" y="13208"/>
                  <a:pt x="5299" y="13208"/>
                  <a:pt x="5299" y="13208"/>
                </a:cubicBezTo>
                <a:lnTo>
                  <a:pt x="5288" y="13208"/>
                </a:lnTo>
                <a:cubicBezTo>
                  <a:pt x="5288" y="13208"/>
                  <a:pt x="5287" y="13208"/>
                  <a:pt x="5286" y="13209"/>
                </a:cubicBezTo>
                <a:lnTo>
                  <a:pt x="5240" y="13238"/>
                </a:lnTo>
                <a:lnTo>
                  <a:pt x="5231" y="13241"/>
                </a:lnTo>
                <a:lnTo>
                  <a:pt x="5204" y="13242"/>
                </a:lnTo>
                <a:lnTo>
                  <a:pt x="5202" y="13241"/>
                </a:lnTo>
                <a:lnTo>
                  <a:pt x="5198" y="13233"/>
                </a:lnTo>
                <a:lnTo>
                  <a:pt x="5193" y="13226"/>
                </a:lnTo>
                <a:cubicBezTo>
                  <a:pt x="5192" y="13226"/>
                  <a:pt x="5191" y="13226"/>
                  <a:pt x="5191" y="13226"/>
                </a:cubicBezTo>
                <a:lnTo>
                  <a:pt x="5186" y="13223"/>
                </a:lnTo>
                <a:cubicBezTo>
                  <a:pt x="5184" y="13223"/>
                  <a:pt x="5183" y="13222"/>
                  <a:pt x="5182" y="13223"/>
                </a:cubicBezTo>
                <a:lnTo>
                  <a:pt x="5181" y="13224"/>
                </a:lnTo>
                <a:lnTo>
                  <a:pt x="5180" y="13223"/>
                </a:lnTo>
                <a:cubicBezTo>
                  <a:pt x="5180" y="13223"/>
                  <a:pt x="5179" y="13222"/>
                  <a:pt x="5179" y="13221"/>
                </a:cubicBezTo>
                <a:lnTo>
                  <a:pt x="5174" y="13218"/>
                </a:lnTo>
                <a:cubicBezTo>
                  <a:pt x="5174" y="13218"/>
                  <a:pt x="5173" y="13218"/>
                  <a:pt x="5173" y="13217"/>
                </a:cubicBezTo>
                <a:lnTo>
                  <a:pt x="5167" y="13216"/>
                </a:lnTo>
                <a:lnTo>
                  <a:pt x="5163" y="13215"/>
                </a:lnTo>
                <a:cubicBezTo>
                  <a:pt x="5161" y="13215"/>
                  <a:pt x="5159" y="13216"/>
                  <a:pt x="5158" y="13217"/>
                </a:cubicBezTo>
                <a:cubicBezTo>
                  <a:pt x="5157" y="13219"/>
                  <a:pt x="5156" y="13222"/>
                  <a:pt x="5157" y="13224"/>
                </a:cubicBezTo>
                <a:lnTo>
                  <a:pt x="5159" y="13230"/>
                </a:lnTo>
                <a:cubicBezTo>
                  <a:pt x="5159" y="13231"/>
                  <a:pt x="5160" y="13231"/>
                  <a:pt x="5160" y="13232"/>
                </a:cubicBezTo>
                <a:lnTo>
                  <a:pt x="5167" y="13241"/>
                </a:lnTo>
                <a:lnTo>
                  <a:pt x="5165" y="13241"/>
                </a:lnTo>
                <a:cubicBezTo>
                  <a:pt x="5165" y="13241"/>
                  <a:pt x="5164" y="13241"/>
                  <a:pt x="5163" y="13241"/>
                </a:cubicBezTo>
                <a:lnTo>
                  <a:pt x="5136" y="13255"/>
                </a:lnTo>
                <a:cubicBezTo>
                  <a:pt x="5136" y="13256"/>
                  <a:pt x="5135" y="13257"/>
                  <a:pt x="5135" y="13257"/>
                </a:cubicBezTo>
                <a:lnTo>
                  <a:pt x="5127" y="13265"/>
                </a:lnTo>
                <a:lnTo>
                  <a:pt x="5122" y="13267"/>
                </a:lnTo>
                <a:lnTo>
                  <a:pt x="5115" y="13271"/>
                </a:lnTo>
                <a:lnTo>
                  <a:pt x="5115" y="13272"/>
                </a:lnTo>
                <a:lnTo>
                  <a:pt x="5111" y="13270"/>
                </a:lnTo>
                <a:cubicBezTo>
                  <a:pt x="5110" y="13270"/>
                  <a:pt x="5110" y="13269"/>
                  <a:pt x="5109" y="13269"/>
                </a:cubicBezTo>
                <a:lnTo>
                  <a:pt x="5099" y="13271"/>
                </a:lnTo>
                <a:lnTo>
                  <a:pt x="5092" y="13273"/>
                </a:lnTo>
                <a:cubicBezTo>
                  <a:pt x="5092" y="13273"/>
                  <a:pt x="5092" y="13274"/>
                  <a:pt x="5091" y="13274"/>
                </a:cubicBezTo>
                <a:lnTo>
                  <a:pt x="5084" y="13280"/>
                </a:lnTo>
                <a:cubicBezTo>
                  <a:pt x="5084" y="13280"/>
                  <a:pt x="5084" y="13281"/>
                  <a:pt x="5083" y="13281"/>
                </a:cubicBezTo>
                <a:lnTo>
                  <a:pt x="5077" y="13291"/>
                </a:lnTo>
                <a:lnTo>
                  <a:pt x="5072" y="13304"/>
                </a:lnTo>
                <a:lnTo>
                  <a:pt x="5070" y="13309"/>
                </a:lnTo>
                <a:lnTo>
                  <a:pt x="5066" y="13310"/>
                </a:lnTo>
                <a:lnTo>
                  <a:pt x="5063" y="13314"/>
                </a:lnTo>
                <a:cubicBezTo>
                  <a:pt x="5062" y="13314"/>
                  <a:pt x="5062" y="13314"/>
                  <a:pt x="5062" y="13315"/>
                </a:cubicBezTo>
                <a:lnTo>
                  <a:pt x="5052" y="13330"/>
                </a:lnTo>
                <a:cubicBezTo>
                  <a:pt x="5051" y="13331"/>
                  <a:pt x="5051" y="13332"/>
                  <a:pt x="5051" y="13333"/>
                </a:cubicBezTo>
                <a:lnTo>
                  <a:pt x="5050" y="13333"/>
                </a:lnTo>
                <a:cubicBezTo>
                  <a:pt x="5048" y="13332"/>
                  <a:pt x="5046" y="13332"/>
                  <a:pt x="5045" y="13334"/>
                </a:cubicBezTo>
                <a:lnTo>
                  <a:pt x="5043" y="13336"/>
                </a:lnTo>
                <a:cubicBezTo>
                  <a:pt x="5042" y="13337"/>
                  <a:pt x="5042" y="13338"/>
                  <a:pt x="5042" y="13340"/>
                </a:cubicBezTo>
                <a:lnTo>
                  <a:pt x="5041" y="13347"/>
                </a:lnTo>
                <a:lnTo>
                  <a:pt x="5040" y="13368"/>
                </a:lnTo>
                <a:lnTo>
                  <a:pt x="5040" y="13376"/>
                </a:lnTo>
                <a:lnTo>
                  <a:pt x="5038" y="13381"/>
                </a:lnTo>
                <a:lnTo>
                  <a:pt x="5023" y="13394"/>
                </a:lnTo>
                <a:cubicBezTo>
                  <a:pt x="5023" y="13394"/>
                  <a:pt x="5022" y="13395"/>
                  <a:pt x="5021" y="13395"/>
                </a:cubicBezTo>
                <a:lnTo>
                  <a:pt x="5017" y="13405"/>
                </a:lnTo>
                <a:lnTo>
                  <a:pt x="4998" y="13424"/>
                </a:lnTo>
                <a:lnTo>
                  <a:pt x="4995" y="13427"/>
                </a:lnTo>
                <a:lnTo>
                  <a:pt x="4991" y="13429"/>
                </a:lnTo>
                <a:lnTo>
                  <a:pt x="4986" y="13429"/>
                </a:lnTo>
                <a:cubicBezTo>
                  <a:pt x="4986" y="13429"/>
                  <a:pt x="4985" y="13429"/>
                  <a:pt x="4984" y="13429"/>
                </a:cubicBezTo>
                <a:lnTo>
                  <a:pt x="4980" y="13433"/>
                </a:lnTo>
                <a:cubicBezTo>
                  <a:pt x="4980" y="13433"/>
                  <a:pt x="4979" y="13434"/>
                  <a:pt x="4979" y="13434"/>
                </a:cubicBezTo>
                <a:lnTo>
                  <a:pt x="4944" y="13487"/>
                </a:lnTo>
                <a:lnTo>
                  <a:pt x="4941" y="13494"/>
                </a:lnTo>
                <a:lnTo>
                  <a:pt x="4939" y="13497"/>
                </a:lnTo>
                <a:cubicBezTo>
                  <a:pt x="4938" y="13498"/>
                  <a:pt x="4938" y="13501"/>
                  <a:pt x="4938" y="13503"/>
                </a:cubicBezTo>
                <a:lnTo>
                  <a:pt x="4939" y="13505"/>
                </a:lnTo>
                <a:lnTo>
                  <a:pt x="4937" y="13508"/>
                </a:lnTo>
                <a:cubicBezTo>
                  <a:pt x="4936" y="13509"/>
                  <a:pt x="4936" y="13511"/>
                  <a:pt x="4936" y="13513"/>
                </a:cubicBezTo>
                <a:cubicBezTo>
                  <a:pt x="4937" y="13514"/>
                  <a:pt x="4937" y="13516"/>
                  <a:pt x="4938" y="13517"/>
                </a:cubicBezTo>
                <a:lnTo>
                  <a:pt x="4942" y="13520"/>
                </a:lnTo>
                <a:cubicBezTo>
                  <a:pt x="4943" y="13521"/>
                  <a:pt x="4945" y="13521"/>
                  <a:pt x="4947" y="13520"/>
                </a:cubicBezTo>
                <a:lnTo>
                  <a:pt x="4951" y="13518"/>
                </a:lnTo>
                <a:cubicBezTo>
                  <a:pt x="4952" y="13518"/>
                  <a:pt x="4952" y="13518"/>
                  <a:pt x="4952" y="13517"/>
                </a:cubicBezTo>
                <a:lnTo>
                  <a:pt x="4955" y="13512"/>
                </a:lnTo>
                <a:lnTo>
                  <a:pt x="4957" y="13510"/>
                </a:lnTo>
                <a:lnTo>
                  <a:pt x="4969" y="13513"/>
                </a:lnTo>
                <a:cubicBezTo>
                  <a:pt x="4970" y="13513"/>
                  <a:pt x="4971" y="13512"/>
                  <a:pt x="4971" y="13512"/>
                </a:cubicBezTo>
                <a:lnTo>
                  <a:pt x="4976" y="13510"/>
                </a:lnTo>
                <a:cubicBezTo>
                  <a:pt x="4977" y="13510"/>
                  <a:pt x="4978" y="13510"/>
                  <a:pt x="4978" y="13510"/>
                </a:cubicBezTo>
                <a:lnTo>
                  <a:pt x="4980" y="13507"/>
                </a:lnTo>
                <a:cubicBezTo>
                  <a:pt x="4980" y="13507"/>
                  <a:pt x="4981" y="13507"/>
                  <a:pt x="4981" y="13506"/>
                </a:cubicBezTo>
                <a:lnTo>
                  <a:pt x="4982" y="13505"/>
                </a:lnTo>
                <a:lnTo>
                  <a:pt x="4983" y="13504"/>
                </a:lnTo>
                <a:lnTo>
                  <a:pt x="4988" y="13508"/>
                </a:lnTo>
                <a:cubicBezTo>
                  <a:pt x="4988" y="13508"/>
                  <a:pt x="4988" y="13508"/>
                  <a:pt x="4989" y="13509"/>
                </a:cubicBezTo>
                <a:lnTo>
                  <a:pt x="4993" y="13511"/>
                </a:lnTo>
                <a:lnTo>
                  <a:pt x="4996" y="13515"/>
                </a:lnTo>
                <a:cubicBezTo>
                  <a:pt x="4997" y="13516"/>
                  <a:pt x="4998" y="13517"/>
                  <a:pt x="4999" y="13517"/>
                </a:cubicBezTo>
                <a:lnTo>
                  <a:pt x="5002" y="13518"/>
                </a:lnTo>
                <a:cubicBezTo>
                  <a:pt x="5003" y="13518"/>
                  <a:pt x="5004" y="13517"/>
                  <a:pt x="5005" y="13517"/>
                </a:cubicBezTo>
                <a:lnTo>
                  <a:pt x="5007" y="13516"/>
                </a:lnTo>
                <a:cubicBezTo>
                  <a:pt x="5007" y="13516"/>
                  <a:pt x="5008" y="13516"/>
                  <a:pt x="5008" y="13515"/>
                </a:cubicBezTo>
                <a:lnTo>
                  <a:pt x="5013" y="13509"/>
                </a:lnTo>
                <a:cubicBezTo>
                  <a:pt x="5015" y="13506"/>
                  <a:pt x="5015" y="13503"/>
                  <a:pt x="5014" y="13501"/>
                </a:cubicBezTo>
                <a:lnTo>
                  <a:pt x="5012" y="13497"/>
                </a:lnTo>
                <a:lnTo>
                  <a:pt x="5012" y="13493"/>
                </a:lnTo>
                <a:lnTo>
                  <a:pt x="5013" y="13490"/>
                </a:lnTo>
                <a:lnTo>
                  <a:pt x="5016" y="13488"/>
                </a:lnTo>
                <a:cubicBezTo>
                  <a:pt x="5018" y="13486"/>
                  <a:pt x="5018" y="13483"/>
                  <a:pt x="5017" y="13480"/>
                </a:cubicBezTo>
                <a:lnTo>
                  <a:pt x="5017" y="13480"/>
                </a:lnTo>
                <a:lnTo>
                  <a:pt x="5024" y="13471"/>
                </a:lnTo>
                <a:lnTo>
                  <a:pt x="5028" y="13466"/>
                </a:lnTo>
                <a:lnTo>
                  <a:pt x="5031" y="13463"/>
                </a:lnTo>
                <a:lnTo>
                  <a:pt x="5047" y="13464"/>
                </a:lnTo>
                <a:cubicBezTo>
                  <a:pt x="5048" y="13464"/>
                  <a:pt x="5049" y="13463"/>
                  <a:pt x="5050" y="13463"/>
                </a:cubicBezTo>
                <a:lnTo>
                  <a:pt x="5058" y="13456"/>
                </a:lnTo>
                <a:lnTo>
                  <a:pt x="5075" y="13450"/>
                </a:lnTo>
                <a:lnTo>
                  <a:pt x="5089" y="13452"/>
                </a:lnTo>
                <a:lnTo>
                  <a:pt x="5096" y="13452"/>
                </a:lnTo>
                <a:cubicBezTo>
                  <a:pt x="5096" y="13452"/>
                  <a:pt x="5097" y="13452"/>
                  <a:pt x="5097" y="13452"/>
                </a:cubicBezTo>
                <a:lnTo>
                  <a:pt x="5096" y="13454"/>
                </a:lnTo>
                <a:cubicBezTo>
                  <a:pt x="5095" y="13455"/>
                  <a:pt x="5094" y="13457"/>
                  <a:pt x="5094" y="13458"/>
                </a:cubicBezTo>
                <a:lnTo>
                  <a:pt x="5094" y="13470"/>
                </a:lnTo>
                <a:cubicBezTo>
                  <a:pt x="5094" y="13471"/>
                  <a:pt x="5093" y="13472"/>
                  <a:pt x="5094" y="13472"/>
                </a:cubicBezTo>
                <a:lnTo>
                  <a:pt x="5097" y="13482"/>
                </a:lnTo>
                <a:lnTo>
                  <a:pt x="5097" y="13487"/>
                </a:lnTo>
                <a:lnTo>
                  <a:pt x="5094" y="13489"/>
                </a:lnTo>
                <a:cubicBezTo>
                  <a:pt x="5092" y="13490"/>
                  <a:pt x="5091" y="13492"/>
                  <a:pt x="5090" y="13494"/>
                </a:cubicBezTo>
                <a:lnTo>
                  <a:pt x="5089" y="13498"/>
                </a:lnTo>
                <a:cubicBezTo>
                  <a:pt x="5089" y="13499"/>
                  <a:pt x="5090" y="13500"/>
                  <a:pt x="5090" y="13501"/>
                </a:cubicBezTo>
                <a:lnTo>
                  <a:pt x="5091" y="13507"/>
                </a:lnTo>
                <a:lnTo>
                  <a:pt x="5096" y="13521"/>
                </a:lnTo>
                <a:lnTo>
                  <a:pt x="5116" y="13551"/>
                </a:lnTo>
                <a:cubicBezTo>
                  <a:pt x="5116" y="13551"/>
                  <a:pt x="5116" y="13551"/>
                  <a:pt x="5116" y="13552"/>
                </a:cubicBezTo>
                <a:cubicBezTo>
                  <a:pt x="5115" y="13552"/>
                  <a:pt x="5115" y="13552"/>
                  <a:pt x="5115" y="13552"/>
                </a:cubicBezTo>
                <a:cubicBezTo>
                  <a:pt x="5114" y="13553"/>
                  <a:pt x="5113" y="13554"/>
                  <a:pt x="5113" y="13556"/>
                </a:cubicBezTo>
                <a:lnTo>
                  <a:pt x="5111" y="13564"/>
                </a:lnTo>
                <a:lnTo>
                  <a:pt x="5108" y="13567"/>
                </a:lnTo>
                <a:cubicBezTo>
                  <a:pt x="5107" y="13567"/>
                  <a:pt x="5107" y="13568"/>
                  <a:pt x="5106" y="13569"/>
                </a:cubicBezTo>
                <a:lnTo>
                  <a:pt x="5101" y="13580"/>
                </a:lnTo>
                <a:lnTo>
                  <a:pt x="5096" y="13593"/>
                </a:lnTo>
                <a:cubicBezTo>
                  <a:pt x="5096" y="13593"/>
                  <a:pt x="5096" y="13595"/>
                  <a:pt x="5096" y="13595"/>
                </a:cubicBezTo>
                <a:lnTo>
                  <a:pt x="5096" y="13608"/>
                </a:lnTo>
                <a:cubicBezTo>
                  <a:pt x="5095" y="13609"/>
                  <a:pt x="5095" y="13610"/>
                  <a:pt x="5096" y="13611"/>
                </a:cubicBezTo>
                <a:lnTo>
                  <a:pt x="5099" y="13620"/>
                </a:lnTo>
                <a:lnTo>
                  <a:pt x="5110" y="13641"/>
                </a:lnTo>
                <a:cubicBezTo>
                  <a:pt x="5110" y="13641"/>
                  <a:pt x="5111" y="13641"/>
                  <a:pt x="5111" y="13641"/>
                </a:cubicBezTo>
                <a:lnTo>
                  <a:pt x="5113" y="13644"/>
                </a:lnTo>
                <a:cubicBezTo>
                  <a:pt x="5113" y="13644"/>
                  <a:pt x="5113" y="13644"/>
                  <a:pt x="5113" y="13645"/>
                </a:cubicBezTo>
                <a:lnTo>
                  <a:pt x="5111" y="13649"/>
                </a:lnTo>
                <a:cubicBezTo>
                  <a:pt x="5111" y="13650"/>
                  <a:pt x="5111" y="13650"/>
                  <a:pt x="5111" y="13651"/>
                </a:cubicBezTo>
                <a:lnTo>
                  <a:pt x="5111" y="13658"/>
                </a:lnTo>
                <a:lnTo>
                  <a:pt x="5111" y="13666"/>
                </a:lnTo>
                <a:lnTo>
                  <a:pt x="5112" y="13669"/>
                </a:lnTo>
                <a:lnTo>
                  <a:pt x="5110" y="13675"/>
                </a:lnTo>
                <a:lnTo>
                  <a:pt x="5107" y="13686"/>
                </a:lnTo>
                <a:lnTo>
                  <a:pt x="5105" y="13698"/>
                </a:lnTo>
                <a:lnTo>
                  <a:pt x="5103" y="13719"/>
                </a:lnTo>
                <a:lnTo>
                  <a:pt x="5100" y="13730"/>
                </a:lnTo>
                <a:lnTo>
                  <a:pt x="5093" y="13747"/>
                </a:lnTo>
                <a:lnTo>
                  <a:pt x="5079" y="13772"/>
                </a:lnTo>
                <a:lnTo>
                  <a:pt x="5050" y="13805"/>
                </a:lnTo>
                <a:lnTo>
                  <a:pt x="5042" y="13806"/>
                </a:lnTo>
                <a:lnTo>
                  <a:pt x="5038" y="13808"/>
                </a:lnTo>
                <a:cubicBezTo>
                  <a:pt x="5037" y="13808"/>
                  <a:pt x="5036" y="13808"/>
                  <a:pt x="5036" y="13809"/>
                </a:cubicBezTo>
                <a:lnTo>
                  <a:pt x="5033" y="13811"/>
                </a:lnTo>
                <a:cubicBezTo>
                  <a:pt x="5032" y="13812"/>
                  <a:pt x="5032" y="13812"/>
                  <a:pt x="5031" y="13813"/>
                </a:cubicBezTo>
                <a:lnTo>
                  <a:pt x="5024" y="13823"/>
                </a:lnTo>
                <a:lnTo>
                  <a:pt x="5020" y="13829"/>
                </a:lnTo>
                <a:lnTo>
                  <a:pt x="5016" y="13832"/>
                </a:lnTo>
                <a:lnTo>
                  <a:pt x="5009" y="13836"/>
                </a:lnTo>
                <a:cubicBezTo>
                  <a:pt x="5008" y="13836"/>
                  <a:pt x="5007" y="13837"/>
                  <a:pt x="5007" y="13838"/>
                </a:cubicBezTo>
                <a:lnTo>
                  <a:pt x="5004" y="13842"/>
                </a:lnTo>
                <a:lnTo>
                  <a:pt x="5004" y="13844"/>
                </a:lnTo>
                <a:lnTo>
                  <a:pt x="5002" y="13845"/>
                </a:lnTo>
                <a:lnTo>
                  <a:pt x="4972" y="13844"/>
                </a:lnTo>
                <a:cubicBezTo>
                  <a:pt x="4972" y="13845"/>
                  <a:pt x="4971" y="13844"/>
                  <a:pt x="4970" y="13844"/>
                </a:cubicBezTo>
                <a:lnTo>
                  <a:pt x="4960" y="13851"/>
                </a:lnTo>
                <a:cubicBezTo>
                  <a:pt x="4959" y="13852"/>
                  <a:pt x="4958" y="13854"/>
                  <a:pt x="4958" y="13857"/>
                </a:cubicBezTo>
                <a:lnTo>
                  <a:pt x="4958" y="13858"/>
                </a:lnTo>
                <a:cubicBezTo>
                  <a:pt x="4957" y="13858"/>
                  <a:pt x="4956" y="13857"/>
                  <a:pt x="4955" y="13857"/>
                </a:cubicBezTo>
                <a:lnTo>
                  <a:pt x="4952" y="13857"/>
                </a:lnTo>
                <a:cubicBezTo>
                  <a:pt x="4950" y="13857"/>
                  <a:pt x="4949" y="13858"/>
                  <a:pt x="4948" y="13859"/>
                </a:cubicBezTo>
                <a:lnTo>
                  <a:pt x="4943" y="13867"/>
                </a:lnTo>
                <a:lnTo>
                  <a:pt x="4937" y="13879"/>
                </a:lnTo>
                <a:lnTo>
                  <a:pt x="4934" y="13884"/>
                </a:lnTo>
                <a:lnTo>
                  <a:pt x="4931" y="13887"/>
                </a:lnTo>
                <a:lnTo>
                  <a:pt x="4924" y="13888"/>
                </a:lnTo>
                <a:cubicBezTo>
                  <a:pt x="4923" y="13888"/>
                  <a:pt x="4922" y="13889"/>
                  <a:pt x="4921" y="13890"/>
                </a:cubicBezTo>
                <a:lnTo>
                  <a:pt x="4919" y="13892"/>
                </a:lnTo>
                <a:cubicBezTo>
                  <a:pt x="4918" y="13893"/>
                  <a:pt x="4917" y="13895"/>
                  <a:pt x="4917" y="13897"/>
                </a:cubicBezTo>
                <a:lnTo>
                  <a:pt x="4917" y="13903"/>
                </a:lnTo>
                <a:lnTo>
                  <a:pt x="4919" y="13908"/>
                </a:lnTo>
                <a:lnTo>
                  <a:pt x="4907" y="13902"/>
                </a:lnTo>
                <a:lnTo>
                  <a:pt x="4903" y="13901"/>
                </a:lnTo>
                <a:cubicBezTo>
                  <a:pt x="4901" y="13901"/>
                  <a:pt x="4899" y="13902"/>
                  <a:pt x="4898" y="13904"/>
                </a:cubicBezTo>
                <a:cubicBezTo>
                  <a:pt x="4897" y="13905"/>
                  <a:pt x="4896" y="13907"/>
                  <a:pt x="4897" y="13909"/>
                </a:cubicBezTo>
                <a:lnTo>
                  <a:pt x="4898" y="13911"/>
                </a:lnTo>
                <a:lnTo>
                  <a:pt x="4895" y="13912"/>
                </a:lnTo>
                <a:lnTo>
                  <a:pt x="4892" y="13912"/>
                </a:lnTo>
                <a:lnTo>
                  <a:pt x="4880" y="13903"/>
                </a:lnTo>
                <a:lnTo>
                  <a:pt x="4875" y="13902"/>
                </a:lnTo>
                <a:lnTo>
                  <a:pt x="4869" y="13901"/>
                </a:lnTo>
                <a:cubicBezTo>
                  <a:pt x="4869" y="13901"/>
                  <a:pt x="4868" y="13901"/>
                  <a:pt x="4868" y="13901"/>
                </a:cubicBezTo>
                <a:lnTo>
                  <a:pt x="4863" y="13902"/>
                </a:lnTo>
                <a:cubicBezTo>
                  <a:pt x="4863" y="13902"/>
                  <a:pt x="4862" y="13903"/>
                  <a:pt x="4861" y="13904"/>
                </a:cubicBezTo>
                <a:lnTo>
                  <a:pt x="4858" y="13906"/>
                </a:lnTo>
                <a:cubicBezTo>
                  <a:pt x="4857" y="13907"/>
                  <a:pt x="4857" y="13908"/>
                  <a:pt x="4856" y="13910"/>
                </a:cubicBezTo>
                <a:lnTo>
                  <a:pt x="4856" y="13914"/>
                </a:lnTo>
                <a:cubicBezTo>
                  <a:pt x="4856" y="13915"/>
                  <a:pt x="4856" y="13916"/>
                  <a:pt x="4856" y="13917"/>
                </a:cubicBezTo>
                <a:cubicBezTo>
                  <a:pt x="4856" y="13918"/>
                  <a:pt x="4856" y="13919"/>
                  <a:pt x="4856" y="13921"/>
                </a:cubicBezTo>
                <a:lnTo>
                  <a:pt x="4855" y="13931"/>
                </a:lnTo>
                <a:lnTo>
                  <a:pt x="4849" y="13937"/>
                </a:lnTo>
                <a:lnTo>
                  <a:pt x="4841" y="13942"/>
                </a:lnTo>
                <a:lnTo>
                  <a:pt x="4833" y="13943"/>
                </a:lnTo>
                <a:cubicBezTo>
                  <a:pt x="4833" y="13943"/>
                  <a:pt x="4832" y="13944"/>
                  <a:pt x="4832" y="13944"/>
                </a:cubicBezTo>
                <a:lnTo>
                  <a:pt x="4828" y="13946"/>
                </a:lnTo>
                <a:cubicBezTo>
                  <a:pt x="4828" y="13947"/>
                  <a:pt x="4828" y="13947"/>
                  <a:pt x="4827" y="13947"/>
                </a:cubicBezTo>
                <a:lnTo>
                  <a:pt x="4821" y="13956"/>
                </a:lnTo>
                <a:lnTo>
                  <a:pt x="4818" y="13958"/>
                </a:lnTo>
                <a:lnTo>
                  <a:pt x="4809" y="13959"/>
                </a:lnTo>
                <a:cubicBezTo>
                  <a:pt x="4808" y="13959"/>
                  <a:pt x="4807" y="13959"/>
                  <a:pt x="4806" y="13960"/>
                </a:cubicBezTo>
                <a:lnTo>
                  <a:pt x="4804" y="13963"/>
                </a:lnTo>
                <a:cubicBezTo>
                  <a:pt x="4802" y="13965"/>
                  <a:pt x="4802" y="13968"/>
                  <a:pt x="4802" y="13971"/>
                </a:cubicBezTo>
                <a:lnTo>
                  <a:pt x="4804" y="13975"/>
                </a:lnTo>
                <a:cubicBezTo>
                  <a:pt x="4803" y="13975"/>
                  <a:pt x="4803" y="13976"/>
                  <a:pt x="4802" y="13977"/>
                </a:cubicBezTo>
                <a:lnTo>
                  <a:pt x="4802" y="13979"/>
                </a:lnTo>
                <a:cubicBezTo>
                  <a:pt x="4801" y="13980"/>
                  <a:pt x="4801" y="13982"/>
                  <a:pt x="4802" y="13984"/>
                </a:cubicBezTo>
                <a:lnTo>
                  <a:pt x="4802" y="13986"/>
                </a:lnTo>
                <a:lnTo>
                  <a:pt x="4801" y="13988"/>
                </a:lnTo>
                <a:cubicBezTo>
                  <a:pt x="4800" y="13989"/>
                  <a:pt x="4799" y="13992"/>
                  <a:pt x="4800" y="13994"/>
                </a:cubicBezTo>
                <a:cubicBezTo>
                  <a:pt x="4801" y="13997"/>
                  <a:pt x="4802" y="13999"/>
                  <a:pt x="4804" y="13999"/>
                </a:cubicBezTo>
                <a:lnTo>
                  <a:pt x="4810" y="13998"/>
                </a:lnTo>
                <a:lnTo>
                  <a:pt x="4824" y="13995"/>
                </a:lnTo>
                <a:cubicBezTo>
                  <a:pt x="4825" y="13995"/>
                  <a:pt x="4825" y="13995"/>
                  <a:pt x="4826" y="13994"/>
                </a:cubicBezTo>
                <a:lnTo>
                  <a:pt x="4827" y="13993"/>
                </a:lnTo>
                <a:lnTo>
                  <a:pt x="4828" y="13994"/>
                </a:lnTo>
                <a:cubicBezTo>
                  <a:pt x="4829" y="13995"/>
                  <a:pt x="4830" y="13996"/>
                  <a:pt x="4830" y="13996"/>
                </a:cubicBezTo>
                <a:lnTo>
                  <a:pt x="4839" y="13997"/>
                </a:lnTo>
                <a:lnTo>
                  <a:pt x="4842" y="14001"/>
                </a:lnTo>
                <a:cubicBezTo>
                  <a:pt x="4843" y="14002"/>
                  <a:pt x="4845" y="14003"/>
                  <a:pt x="4846" y="14002"/>
                </a:cubicBezTo>
                <a:cubicBezTo>
                  <a:pt x="4846" y="14002"/>
                  <a:pt x="4847" y="14002"/>
                  <a:pt x="4847" y="14002"/>
                </a:cubicBezTo>
                <a:lnTo>
                  <a:pt x="4850" y="14031"/>
                </a:lnTo>
                <a:lnTo>
                  <a:pt x="4850" y="14033"/>
                </a:lnTo>
                <a:lnTo>
                  <a:pt x="4847" y="14036"/>
                </a:lnTo>
                <a:lnTo>
                  <a:pt x="4837" y="14039"/>
                </a:lnTo>
                <a:cubicBezTo>
                  <a:pt x="4836" y="14040"/>
                  <a:pt x="4835" y="14040"/>
                  <a:pt x="4834" y="14041"/>
                </a:cubicBezTo>
                <a:lnTo>
                  <a:pt x="4830" y="14047"/>
                </a:lnTo>
                <a:lnTo>
                  <a:pt x="4828" y="14051"/>
                </a:lnTo>
                <a:lnTo>
                  <a:pt x="4827" y="14052"/>
                </a:lnTo>
                <a:lnTo>
                  <a:pt x="4820" y="14052"/>
                </a:lnTo>
                <a:cubicBezTo>
                  <a:pt x="4817" y="14052"/>
                  <a:pt x="4815" y="14055"/>
                  <a:pt x="4814" y="14058"/>
                </a:cubicBezTo>
                <a:cubicBezTo>
                  <a:pt x="4814" y="14061"/>
                  <a:pt x="4816" y="14064"/>
                  <a:pt x="4818" y="14065"/>
                </a:cubicBezTo>
                <a:lnTo>
                  <a:pt x="4822" y="14067"/>
                </a:lnTo>
                <a:lnTo>
                  <a:pt x="4832" y="14077"/>
                </a:lnTo>
                <a:lnTo>
                  <a:pt x="4831" y="14081"/>
                </a:lnTo>
                <a:cubicBezTo>
                  <a:pt x="4831" y="14083"/>
                  <a:pt x="4831" y="14085"/>
                  <a:pt x="4832" y="14086"/>
                </a:cubicBezTo>
                <a:cubicBezTo>
                  <a:pt x="4833" y="14088"/>
                  <a:pt x="4835" y="14088"/>
                  <a:pt x="4836" y="14088"/>
                </a:cubicBezTo>
                <a:lnTo>
                  <a:pt x="4840" y="14089"/>
                </a:lnTo>
                <a:cubicBezTo>
                  <a:pt x="4841" y="14089"/>
                  <a:pt x="4843" y="14088"/>
                  <a:pt x="4844" y="14086"/>
                </a:cubicBezTo>
                <a:lnTo>
                  <a:pt x="4847" y="14082"/>
                </a:lnTo>
                <a:cubicBezTo>
                  <a:pt x="4848" y="14080"/>
                  <a:pt x="4848" y="14077"/>
                  <a:pt x="4847" y="14075"/>
                </a:cubicBezTo>
                <a:lnTo>
                  <a:pt x="4847" y="14074"/>
                </a:lnTo>
                <a:lnTo>
                  <a:pt x="4866" y="14077"/>
                </a:lnTo>
                <a:cubicBezTo>
                  <a:pt x="4866" y="14078"/>
                  <a:pt x="4866" y="14079"/>
                  <a:pt x="4866" y="14080"/>
                </a:cubicBezTo>
                <a:lnTo>
                  <a:pt x="4854" y="14077"/>
                </a:lnTo>
                <a:cubicBezTo>
                  <a:pt x="4852" y="14077"/>
                  <a:pt x="4850" y="14078"/>
                  <a:pt x="4849" y="14081"/>
                </a:cubicBezTo>
                <a:lnTo>
                  <a:pt x="4847" y="14084"/>
                </a:lnTo>
                <a:cubicBezTo>
                  <a:pt x="4846" y="14086"/>
                  <a:pt x="4847" y="14090"/>
                  <a:pt x="4848" y="14092"/>
                </a:cubicBezTo>
                <a:lnTo>
                  <a:pt x="4853" y="14098"/>
                </a:lnTo>
                <a:cubicBezTo>
                  <a:pt x="4854" y="14099"/>
                  <a:pt x="4855" y="14101"/>
                  <a:pt x="4856" y="14101"/>
                </a:cubicBezTo>
                <a:lnTo>
                  <a:pt x="4866" y="14104"/>
                </a:lnTo>
                <a:lnTo>
                  <a:pt x="4867" y="14108"/>
                </a:lnTo>
                <a:lnTo>
                  <a:pt x="4866" y="14111"/>
                </a:lnTo>
                <a:cubicBezTo>
                  <a:pt x="4865" y="14113"/>
                  <a:pt x="4866" y="14117"/>
                  <a:pt x="4868" y="14119"/>
                </a:cubicBezTo>
                <a:lnTo>
                  <a:pt x="4873" y="14124"/>
                </a:lnTo>
                <a:cubicBezTo>
                  <a:pt x="4874" y="14125"/>
                  <a:pt x="4874" y="14125"/>
                  <a:pt x="4875" y="14125"/>
                </a:cubicBezTo>
                <a:lnTo>
                  <a:pt x="4891" y="14132"/>
                </a:lnTo>
                <a:lnTo>
                  <a:pt x="4892" y="14134"/>
                </a:lnTo>
                <a:cubicBezTo>
                  <a:pt x="4893" y="14135"/>
                  <a:pt x="4893" y="14135"/>
                  <a:pt x="4894" y="14135"/>
                </a:cubicBezTo>
                <a:lnTo>
                  <a:pt x="4895" y="14136"/>
                </a:lnTo>
                <a:cubicBezTo>
                  <a:pt x="4896" y="14136"/>
                  <a:pt x="4898" y="14136"/>
                  <a:pt x="4899" y="14135"/>
                </a:cubicBezTo>
                <a:lnTo>
                  <a:pt x="4901" y="14134"/>
                </a:lnTo>
                <a:cubicBezTo>
                  <a:pt x="4902" y="14134"/>
                  <a:pt x="4903" y="14132"/>
                  <a:pt x="4903" y="14131"/>
                </a:cubicBezTo>
                <a:lnTo>
                  <a:pt x="4905" y="14128"/>
                </a:lnTo>
                <a:lnTo>
                  <a:pt x="4908" y="14126"/>
                </a:lnTo>
                <a:cubicBezTo>
                  <a:pt x="4908" y="14126"/>
                  <a:pt x="4909" y="14125"/>
                  <a:pt x="4910" y="14124"/>
                </a:cubicBezTo>
                <a:lnTo>
                  <a:pt x="4916" y="14113"/>
                </a:lnTo>
                <a:lnTo>
                  <a:pt x="4918" y="14111"/>
                </a:lnTo>
                <a:lnTo>
                  <a:pt x="4920" y="14111"/>
                </a:lnTo>
                <a:lnTo>
                  <a:pt x="4942" y="14111"/>
                </a:lnTo>
                <a:cubicBezTo>
                  <a:pt x="4943" y="14111"/>
                  <a:pt x="4945" y="14110"/>
                  <a:pt x="4946" y="14109"/>
                </a:cubicBezTo>
                <a:lnTo>
                  <a:pt x="4948" y="14106"/>
                </a:lnTo>
                <a:cubicBezTo>
                  <a:pt x="4949" y="14106"/>
                  <a:pt x="4949" y="14107"/>
                  <a:pt x="4950" y="14107"/>
                </a:cubicBezTo>
                <a:lnTo>
                  <a:pt x="4952" y="14108"/>
                </a:lnTo>
                <a:cubicBezTo>
                  <a:pt x="4955" y="14109"/>
                  <a:pt x="4957" y="14107"/>
                  <a:pt x="4958" y="14104"/>
                </a:cubicBezTo>
                <a:lnTo>
                  <a:pt x="4964" y="14089"/>
                </a:lnTo>
                <a:lnTo>
                  <a:pt x="4964" y="14086"/>
                </a:lnTo>
                <a:cubicBezTo>
                  <a:pt x="4965" y="14085"/>
                  <a:pt x="4967" y="14083"/>
                  <a:pt x="4967" y="14081"/>
                </a:cubicBezTo>
                <a:lnTo>
                  <a:pt x="4967" y="14071"/>
                </a:lnTo>
                <a:lnTo>
                  <a:pt x="4972" y="14066"/>
                </a:lnTo>
                <a:lnTo>
                  <a:pt x="4981" y="14063"/>
                </a:lnTo>
                <a:lnTo>
                  <a:pt x="4988" y="14062"/>
                </a:lnTo>
                <a:lnTo>
                  <a:pt x="5007" y="14065"/>
                </a:lnTo>
                <a:lnTo>
                  <a:pt x="5017" y="14065"/>
                </a:lnTo>
                <a:cubicBezTo>
                  <a:pt x="5018" y="14064"/>
                  <a:pt x="5018" y="14064"/>
                  <a:pt x="5019" y="14064"/>
                </a:cubicBezTo>
                <a:lnTo>
                  <a:pt x="5028" y="14058"/>
                </a:lnTo>
                <a:cubicBezTo>
                  <a:pt x="5029" y="14057"/>
                  <a:pt x="5030" y="14055"/>
                  <a:pt x="5030" y="14053"/>
                </a:cubicBezTo>
                <a:cubicBezTo>
                  <a:pt x="5030" y="14052"/>
                  <a:pt x="5030" y="14051"/>
                  <a:pt x="5030" y="14051"/>
                </a:cubicBezTo>
                <a:lnTo>
                  <a:pt x="5031" y="14051"/>
                </a:lnTo>
                <a:cubicBezTo>
                  <a:pt x="5032" y="14051"/>
                  <a:pt x="5033" y="14051"/>
                  <a:pt x="5034" y="14051"/>
                </a:cubicBezTo>
                <a:lnTo>
                  <a:pt x="5036" y="14056"/>
                </a:lnTo>
                <a:cubicBezTo>
                  <a:pt x="5035" y="14057"/>
                  <a:pt x="5034" y="14057"/>
                  <a:pt x="5033" y="14059"/>
                </a:cubicBezTo>
                <a:cubicBezTo>
                  <a:pt x="5032" y="14061"/>
                  <a:pt x="5031" y="14063"/>
                  <a:pt x="5032" y="14065"/>
                </a:cubicBezTo>
                <a:lnTo>
                  <a:pt x="5035" y="14074"/>
                </a:lnTo>
                <a:cubicBezTo>
                  <a:pt x="5035" y="14075"/>
                  <a:pt x="5036" y="14075"/>
                  <a:pt x="5037" y="14076"/>
                </a:cubicBezTo>
                <a:lnTo>
                  <a:pt x="5043" y="14086"/>
                </a:lnTo>
                <a:lnTo>
                  <a:pt x="5050" y="14093"/>
                </a:lnTo>
                <a:cubicBezTo>
                  <a:pt x="5050" y="14093"/>
                  <a:pt x="5051" y="14093"/>
                  <a:pt x="5051" y="14094"/>
                </a:cubicBezTo>
                <a:lnTo>
                  <a:pt x="5056" y="14097"/>
                </a:lnTo>
                <a:cubicBezTo>
                  <a:pt x="5057" y="14097"/>
                  <a:pt x="5058" y="14097"/>
                  <a:pt x="5059" y="14097"/>
                </a:cubicBezTo>
                <a:lnTo>
                  <a:pt x="5079" y="14093"/>
                </a:lnTo>
                <a:cubicBezTo>
                  <a:pt x="5080" y="14093"/>
                  <a:pt x="5080" y="14093"/>
                  <a:pt x="5081" y="14092"/>
                </a:cubicBezTo>
                <a:lnTo>
                  <a:pt x="5082" y="14091"/>
                </a:lnTo>
                <a:lnTo>
                  <a:pt x="5092" y="14099"/>
                </a:lnTo>
                <a:cubicBezTo>
                  <a:pt x="5093" y="14100"/>
                  <a:pt x="5094" y="14099"/>
                  <a:pt x="5094" y="14099"/>
                </a:cubicBezTo>
                <a:lnTo>
                  <a:pt x="5106" y="14101"/>
                </a:lnTo>
                <a:lnTo>
                  <a:pt x="5097" y="14105"/>
                </a:lnTo>
                <a:lnTo>
                  <a:pt x="5084" y="14106"/>
                </a:lnTo>
                <a:cubicBezTo>
                  <a:pt x="5084" y="14106"/>
                  <a:pt x="5083" y="14106"/>
                  <a:pt x="5083" y="14106"/>
                </a:cubicBezTo>
                <a:lnTo>
                  <a:pt x="5080" y="14107"/>
                </a:lnTo>
                <a:cubicBezTo>
                  <a:pt x="5079" y="14106"/>
                  <a:pt x="5079" y="14105"/>
                  <a:pt x="5078" y="14104"/>
                </a:cubicBezTo>
                <a:lnTo>
                  <a:pt x="5078" y="14102"/>
                </a:lnTo>
                <a:cubicBezTo>
                  <a:pt x="5077" y="14100"/>
                  <a:pt x="5075" y="14099"/>
                  <a:pt x="5073" y="14098"/>
                </a:cubicBezTo>
                <a:cubicBezTo>
                  <a:pt x="5072" y="14098"/>
                  <a:pt x="5070" y="14099"/>
                  <a:pt x="5069" y="14101"/>
                </a:cubicBezTo>
                <a:lnTo>
                  <a:pt x="5064" y="14110"/>
                </a:lnTo>
                <a:lnTo>
                  <a:pt x="5057" y="14113"/>
                </a:lnTo>
                <a:cubicBezTo>
                  <a:pt x="5055" y="14114"/>
                  <a:pt x="5054" y="14116"/>
                  <a:pt x="5054" y="14119"/>
                </a:cubicBezTo>
                <a:lnTo>
                  <a:pt x="5054" y="14127"/>
                </a:lnTo>
                <a:cubicBezTo>
                  <a:pt x="5054" y="14128"/>
                  <a:pt x="5055" y="14128"/>
                  <a:pt x="5055" y="14129"/>
                </a:cubicBezTo>
                <a:lnTo>
                  <a:pt x="5057" y="14135"/>
                </a:lnTo>
                <a:lnTo>
                  <a:pt x="5057" y="14136"/>
                </a:lnTo>
                <a:lnTo>
                  <a:pt x="5054" y="14138"/>
                </a:lnTo>
                <a:cubicBezTo>
                  <a:pt x="5053" y="14140"/>
                  <a:pt x="5052" y="14142"/>
                  <a:pt x="5052" y="14145"/>
                </a:cubicBezTo>
                <a:lnTo>
                  <a:pt x="5053" y="14149"/>
                </a:lnTo>
                <a:cubicBezTo>
                  <a:pt x="5053" y="14150"/>
                  <a:pt x="5054" y="14152"/>
                  <a:pt x="5054" y="14152"/>
                </a:cubicBezTo>
                <a:lnTo>
                  <a:pt x="5055" y="14154"/>
                </a:lnTo>
                <a:cubicBezTo>
                  <a:pt x="5056" y="14155"/>
                  <a:pt x="5057" y="14157"/>
                  <a:pt x="5059" y="14157"/>
                </a:cubicBezTo>
                <a:lnTo>
                  <a:pt x="5063" y="14157"/>
                </a:lnTo>
                <a:lnTo>
                  <a:pt x="5077" y="14165"/>
                </a:lnTo>
                <a:cubicBezTo>
                  <a:pt x="5077" y="14165"/>
                  <a:pt x="5078" y="14165"/>
                  <a:pt x="5078" y="14165"/>
                </a:cubicBezTo>
                <a:lnTo>
                  <a:pt x="5082" y="14166"/>
                </a:lnTo>
                <a:cubicBezTo>
                  <a:pt x="5083" y="14166"/>
                  <a:pt x="5085" y="14164"/>
                  <a:pt x="5086" y="14162"/>
                </a:cubicBezTo>
                <a:lnTo>
                  <a:pt x="5089" y="14163"/>
                </a:lnTo>
                <a:cubicBezTo>
                  <a:pt x="5090" y="14164"/>
                  <a:pt x="5092" y="14163"/>
                  <a:pt x="5093" y="14162"/>
                </a:cubicBezTo>
                <a:lnTo>
                  <a:pt x="5095" y="14161"/>
                </a:lnTo>
                <a:cubicBezTo>
                  <a:pt x="5095" y="14160"/>
                  <a:pt x="5096" y="14160"/>
                  <a:pt x="5096" y="14159"/>
                </a:cubicBezTo>
                <a:lnTo>
                  <a:pt x="5099" y="14154"/>
                </a:lnTo>
                <a:lnTo>
                  <a:pt x="5101" y="14152"/>
                </a:lnTo>
                <a:lnTo>
                  <a:pt x="5103" y="14151"/>
                </a:lnTo>
                <a:lnTo>
                  <a:pt x="5108" y="14153"/>
                </a:lnTo>
                <a:lnTo>
                  <a:pt x="5110" y="14154"/>
                </a:lnTo>
                <a:cubicBezTo>
                  <a:pt x="5110" y="14155"/>
                  <a:pt x="5110" y="14156"/>
                  <a:pt x="5111" y="14156"/>
                </a:cubicBezTo>
                <a:lnTo>
                  <a:pt x="5113" y="14157"/>
                </a:lnTo>
                <a:cubicBezTo>
                  <a:pt x="5114" y="14157"/>
                  <a:pt x="5116" y="14157"/>
                  <a:pt x="5117" y="14156"/>
                </a:cubicBezTo>
                <a:lnTo>
                  <a:pt x="5118" y="14154"/>
                </a:lnTo>
                <a:cubicBezTo>
                  <a:pt x="5119" y="14154"/>
                  <a:pt x="5119" y="14153"/>
                  <a:pt x="5120" y="14153"/>
                </a:cubicBezTo>
                <a:lnTo>
                  <a:pt x="5120" y="14153"/>
                </a:lnTo>
                <a:cubicBezTo>
                  <a:pt x="5121" y="14155"/>
                  <a:pt x="5121" y="14156"/>
                  <a:pt x="5123" y="14157"/>
                </a:cubicBezTo>
                <a:cubicBezTo>
                  <a:pt x="5124" y="14157"/>
                  <a:pt x="5126" y="14158"/>
                  <a:pt x="5127" y="14157"/>
                </a:cubicBezTo>
                <a:lnTo>
                  <a:pt x="5129" y="14156"/>
                </a:lnTo>
                <a:cubicBezTo>
                  <a:pt x="5129" y="14155"/>
                  <a:pt x="5130" y="14154"/>
                  <a:pt x="5130" y="14154"/>
                </a:cubicBezTo>
                <a:lnTo>
                  <a:pt x="5138" y="14153"/>
                </a:lnTo>
                <a:cubicBezTo>
                  <a:pt x="5141" y="14152"/>
                  <a:pt x="5143" y="14150"/>
                  <a:pt x="5143" y="14146"/>
                </a:cubicBezTo>
                <a:cubicBezTo>
                  <a:pt x="5143" y="14144"/>
                  <a:pt x="5143" y="14143"/>
                  <a:pt x="5142" y="14142"/>
                </a:cubicBezTo>
                <a:lnTo>
                  <a:pt x="5138" y="14134"/>
                </a:lnTo>
                <a:lnTo>
                  <a:pt x="5137" y="14131"/>
                </a:lnTo>
                <a:lnTo>
                  <a:pt x="5142" y="14126"/>
                </a:lnTo>
                <a:lnTo>
                  <a:pt x="5167" y="14122"/>
                </a:lnTo>
                <a:lnTo>
                  <a:pt x="5169" y="14122"/>
                </a:lnTo>
                <a:lnTo>
                  <a:pt x="5174" y="14133"/>
                </a:lnTo>
                <a:lnTo>
                  <a:pt x="5175" y="14137"/>
                </a:lnTo>
                <a:cubicBezTo>
                  <a:pt x="5176" y="14138"/>
                  <a:pt x="5176" y="14138"/>
                  <a:pt x="5177" y="14138"/>
                </a:cubicBezTo>
                <a:lnTo>
                  <a:pt x="5181" y="14141"/>
                </a:lnTo>
                <a:lnTo>
                  <a:pt x="5184" y="14149"/>
                </a:lnTo>
                <a:lnTo>
                  <a:pt x="5187" y="14157"/>
                </a:lnTo>
                <a:lnTo>
                  <a:pt x="5190" y="14171"/>
                </a:lnTo>
                <a:cubicBezTo>
                  <a:pt x="5190" y="14172"/>
                  <a:pt x="5190" y="14172"/>
                  <a:pt x="5190" y="14172"/>
                </a:cubicBezTo>
                <a:cubicBezTo>
                  <a:pt x="5189" y="14174"/>
                  <a:pt x="5189" y="14175"/>
                  <a:pt x="5189" y="14177"/>
                </a:cubicBezTo>
                <a:lnTo>
                  <a:pt x="5189" y="14179"/>
                </a:lnTo>
                <a:cubicBezTo>
                  <a:pt x="5190" y="14180"/>
                  <a:pt x="5190" y="14181"/>
                  <a:pt x="5190" y="14182"/>
                </a:cubicBezTo>
                <a:lnTo>
                  <a:pt x="5194" y="14188"/>
                </a:lnTo>
                <a:lnTo>
                  <a:pt x="5198" y="14194"/>
                </a:lnTo>
                <a:cubicBezTo>
                  <a:pt x="5199" y="14194"/>
                  <a:pt x="5199" y="14195"/>
                  <a:pt x="5200" y="14196"/>
                </a:cubicBezTo>
                <a:lnTo>
                  <a:pt x="5205" y="14199"/>
                </a:lnTo>
                <a:cubicBezTo>
                  <a:pt x="5207" y="14200"/>
                  <a:pt x="5208" y="14200"/>
                  <a:pt x="5210" y="14199"/>
                </a:cubicBezTo>
                <a:lnTo>
                  <a:pt x="5214" y="14197"/>
                </a:lnTo>
                <a:lnTo>
                  <a:pt x="5226" y="14210"/>
                </a:lnTo>
                <a:lnTo>
                  <a:pt x="5238" y="14231"/>
                </a:lnTo>
                <a:cubicBezTo>
                  <a:pt x="5239" y="14232"/>
                  <a:pt x="5239" y="14232"/>
                  <a:pt x="5240" y="14233"/>
                </a:cubicBezTo>
                <a:lnTo>
                  <a:pt x="5244" y="14236"/>
                </a:lnTo>
                <a:cubicBezTo>
                  <a:pt x="5245" y="14236"/>
                  <a:pt x="5246" y="14237"/>
                  <a:pt x="5247" y="14237"/>
                </a:cubicBezTo>
                <a:lnTo>
                  <a:pt x="5309" y="14244"/>
                </a:lnTo>
                <a:cubicBezTo>
                  <a:pt x="5310" y="14244"/>
                  <a:pt x="5311" y="14244"/>
                  <a:pt x="5311" y="14243"/>
                </a:cubicBezTo>
                <a:lnTo>
                  <a:pt x="5328" y="14234"/>
                </a:lnTo>
                <a:lnTo>
                  <a:pt x="5333" y="14237"/>
                </a:lnTo>
                <a:cubicBezTo>
                  <a:pt x="5335" y="14238"/>
                  <a:pt x="5338" y="14237"/>
                  <a:pt x="5339" y="14235"/>
                </a:cubicBezTo>
                <a:lnTo>
                  <a:pt x="5344" y="14229"/>
                </a:lnTo>
                <a:cubicBezTo>
                  <a:pt x="5344" y="14228"/>
                  <a:pt x="5345" y="14227"/>
                  <a:pt x="5345" y="14226"/>
                </a:cubicBezTo>
                <a:lnTo>
                  <a:pt x="5346" y="14215"/>
                </a:lnTo>
                <a:cubicBezTo>
                  <a:pt x="5346" y="14214"/>
                  <a:pt x="5347" y="14212"/>
                  <a:pt x="5346" y="14211"/>
                </a:cubicBezTo>
                <a:lnTo>
                  <a:pt x="5345" y="14207"/>
                </a:lnTo>
                <a:cubicBezTo>
                  <a:pt x="5345" y="14207"/>
                  <a:pt x="5346" y="14206"/>
                  <a:pt x="5346" y="14206"/>
                </a:cubicBezTo>
                <a:lnTo>
                  <a:pt x="5347" y="14204"/>
                </a:lnTo>
                <a:cubicBezTo>
                  <a:pt x="5348" y="14204"/>
                  <a:pt x="5349" y="14203"/>
                  <a:pt x="5349" y="14202"/>
                </a:cubicBezTo>
                <a:lnTo>
                  <a:pt x="5351" y="14199"/>
                </a:lnTo>
                <a:lnTo>
                  <a:pt x="5352" y="14194"/>
                </a:lnTo>
                <a:lnTo>
                  <a:pt x="5358" y="14185"/>
                </a:lnTo>
                <a:lnTo>
                  <a:pt x="5361" y="14182"/>
                </a:lnTo>
                <a:lnTo>
                  <a:pt x="5364" y="14181"/>
                </a:lnTo>
                <a:cubicBezTo>
                  <a:pt x="5364" y="14181"/>
                  <a:pt x="5366" y="14180"/>
                  <a:pt x="5366" y="14180"/>
                </a:cubicBezTo>
                <a:lnTo>
                  <a:pt x="5380" y="14168"/>
                </a:lnTo>
                <a:cubicBezTo>
                  <a:pt x="5381" y="14167"/>
                  <a:pt x="5381" y="14167"/>
                  <a:pt x="5382" y="14166"/>
                </a:cubicBezTo>
                <a:lnTo>
                  <a:pt x="5387" y="14157"/>
                </a:lnTo>
                <a:lnTo>
                  <a:pt x="5388" y="14159"/>
                </a:lnTo>
                <a:cubicBezTo>
                  <a:pt x="5389" y="14160"/>
                  <a:pt x="5390" y="14161"/>
                  <a:pt x="5391" y="14162"/>
                </a:cubicBezTo>
                <a:lnTo>
                  <a:pt x="5394" y="14163"/>
                </a:lnTo>
                <a:cubicBezTo>
                  <a:pt x="5394" y="14164"/>
                  <a:pt x="5395" y="14163"/>
                  <a:pt x="5396" y="14163"/>
                </a:cubicBezTo>
                <a:lnTo>
                  <a:pt x="5417" y="14162"/>
                </a:lnTo>
                <a:cubicBezTo>
                  <a:pt x="5418" y="14162"/>
                  <a:pt x="5418" y="14162"/>
                  <a:pt x="5419" y="14162"/>
                </a:cubicBezTo>
                <a:lnTo>
                  <a:pt x="5429" y="14157"/>
                </a:lnTo>
                <a:cubicBezTo>
                  <a:pt x="5429" y="14157"/>
                  <a:pt x="5430" y="14156"/>
                  <a:pt x="5430" y="14156"/>
                </a:cubicBezTo>
                <a:lnTo>
                  <a:pt x="5443" y="14144"/>
                </a:lnTo>
                <a:lnTo>
                  <a:pt x="5454" y="14141"/>
                </a:lnTo>
                <a:cubicBezTo>
                  <a:pt x="5455" y="14140"/>
                  <a:pt x="5455" y="14140"/>
                  <a:pt x="5456" y="14140"/>
                </a:cubicBezTo>
                <a:lnTo>
                  <a:pt x="5462" y="14134"/>
                </a:lnTo>
                <a:lnTo>
                  <a:pt x="5486" y="14097"/>
                </a:lnTo>
                <a:lnTo>
                  <a:pt x="5487" y="14094"/>
                </a:lnTo>
                <a:lnTo>
                  <a:pt x="5488" y="14094"/>
                </a:lnTo>
                <a:lnTo>
                  <a:pt x="5485" y="14103"/>
                </a:lnTo>
                <a:lnTo>
                  <a:pt x="5481" y="14115"/>
                </a:lnTo>
                <a:lnTo>
                  <a:pt x="5478" y="14116"/>
                </a:lnTo>
                <a:lnTo>
                  <a:pt x="5476" y="14119"/>
                </a:lnTo>
                <a:cubicBezTo>
                  <a:pt x="5476" y="14119"/>
                  <a:pt x="5475" y="14120"/>
                  <a:pt x="5475" y="14120"/>
                </a:cubicBezTo>
                <a:lnTo>
                  <a:pt x="5453" y="14168"/>
                </a:lnTo>
                <a:lnTo>
                  <a:pt x="5449" y="14174"/>
                </a:lnTo>
                <a:lnTo>
                  <a:pt x="5446" y="14175"/>
                </a:lnTo>
                <a:lnTo>
                  <a:pt x="5439" y="14176"/>
                </a:lnTo>
                <a:lnTo>
                  <a:pt x="5434" y="14179"/>
                </a:lnTo>
                <a:lnTo>
                  <a:pt x="5429" y="14183"/>
                </a:lnTo>
                <a:lnTo>
                  <a:pt x="5423" y="14188"/>
                </a:lnTo>
                <a:lnTo>
                  <a:pt x="5406" y="14217"/>
                </a:lnTo>
                <a:lnTo>
                  <a:pt x="5399" y="14226"/>
                </a:lnTo>
                <a:lnTo>
                  <a:pt x="5394" y="14224"/>
                </a:lnTo>
                <a:cubicBezTo>
                  <a:pt x="5393" y="14224"/>
                  <a:pt x="5391" y="14224"/>
                  <a:pt x="5389" y="14226"/>
                </a:cubicBezTo>
                <a:lnTo>
                  <a:pt x="5384" y="14233"/>
                </a:lnTo>
                <a:cubicBezTo>
                  <a:pt x="5382" y="14235"/>
                  <a:pt x="5382" y="14239"/>
                  <a:pt x="5384" y="14242"/>
                </a:cubicBezTo>
                <a:lnTo>
                  <a:pt x="5386" y="14244"/>
                </a:lnTo>
                <a:lnTo>
                  <a:pt x="5383" y="14247"/>
                </a:lnTo>
                <a:cubicBezTo>
                  <a:pt x="5383" y="14248"/>
                  <a:pt x="5382" y="14248"/>
                  <a:pt x="5382" y="14249"/>
                </a:cubicBezTo>
                <a:lnTo>
                  <a:pt x="5380" y="14254"/>
                </a:lnTo>
                <a:cubicBezTo>
                  <a:pt x="5379" y="14255"/>
                  <a:pt x="5379" y="14255"/>
                  <a:pt x="5379" y="14256"/>
                </a:cubicBezTo>
                <a:lnTo>
                  <a:pt x="5379" y="14263"/>
                </a:lnTo>
                <a:lnTo>
                  <a:pt x="5379" y="14264"/>
                </a:lnTo>
                <a:lnTo>
                  <a:pt x="5377" y="14263"/>
                </a:lnTo>
                <a:cubicBezTo>
                  <a:pt x="5375" y="14262"/>
                  <a:pt x="5373" y="14263"/>
                  <a:pt x="5372" y="14265"/>
                </a:cubicBezTo>
                <a:cubicBezTo>
                  <a:pt x="5371" y="14267"/>
                  <a:pt x="5370" y="14270"/>
                  <a:pt x="5372" y="14272"/>
                </a:cubicBezTo>
                <a:lnTo>
                  <a:pt x="5374" y="14277"/>
                </a:lnTo>
                <a:lnTo>
                  <a:pt x="5374" y="14285"/>
                </a:lnTo>
                <a:lnTo>
                  <a:pt x="5374" y="14305"/>
                </a:lnTo>
                <a:lnTo>
                  <a:pt x="5377" y="14315"/>
                </a:lnTo>
                <a:lnTo>
                  <a:pt x="5377" y="14315"/>
                </a:lnTo>
                <a:cubicBezTo>
                  <a:pt x="5376" y="14315"/>
                  <a:pt x="5375" y="14315"/>
                  <a:pt x="5375" y="14315"/>
                </a:cubicBezTo>
                <a:cubicBezTo>
                  <a:pt x="5373" y="14314"/>
                  <a:pt x="5372" y="14314"/>
                  <a:pt x="5371" y="14315"/>
                </a:cubicBezTo>
                <a:lnTo>
                  <a:pt x="5365" y="14321"/>
                </a:lnTo>
                <a:lnTo>
                  <a:pt x="5358" y="14323"/>
                </a:lnTo>
                <a:lnTo>
                  <a:pt x="5340" y="14321"/>
                </a:lnTo>
                <a:lnTo>
                  <a:pt x="5330" y="14323"/>
                </a:lnTo>
                <a:lnTo>
                  <a:pt x="5313" y="14330"/>
                </a:lnTo>
                <a:lnTo>
                  <a:pt x="5287" y="14332"/>
                </a:lnTo>
                <a:lnTo>
                  <a:pt x="5283" y="14330"/>
                </a:lnTo>
                <a:lnTo>
                  <a:pt x="5276" y="14322"/>
                </a:lnTo>
                <a:cubicBezTo>
                  <a:pt x="5276" y="14321"/>
                  <a:pt x="5275" y="14320"/>
                  <a:pt x="5274" y="14320"/>
                </a:cubicBezTo>
                <a:lnTo>
                  <a:pt x="5243" y="14310"/>
                </a:lnTo>
                <a:cubicBezTo>
                  <a:pt x="5242" y="14310"/>
                  <a:pt x="5242" y="14310"/>
                  <a:pt x="5241" y="14310"/>
                </a:cubicBezTo>
                <a:lnTo>
                  <a:pt x="5222" y="14311"/>
                </a:lnTo>
                <a:lnTo>
                  <a:pt x="5191" y="14301"/>
                </a:lnTo>
                <a:cubicBezTo>
                  <a:pt x="5190" y="14301"/>
                  <a:pt x="5189" y="14301"/>
                  <a:pt x="5189" y="14301"/>
                </a:cubicBezTo>
                <a:lnTo>
                  <a:pt x="5184" y="14301"/>
                </a:lnTo>
                <a:cubicBezTo>
                  <a:pt x="5184" y="14301"/>
                  <a:pt x="5183" y="14301"/>
                  <a:pt x="5182" y="14302"/>
                </a:cubicBezTo>
                <a:lnTo>
                  <a:pt x="5175" y="14306"/>
                </a:lnTo>
                <a:lnTo>
                  <a:pt x="5172" y="14308"/>
                </a:lnTo>
                <a:lnTo>
                  <a:pt x="5153" y="14308"/>
                </a:lnTo>
                <a:lnTo>
                  <a:pt x="5147" y="14309"/>
                </a:lnTo>
                <a:lnTo>
                  <a:pt x="5138" y="14314"/>
                </a:lnTo>
                <a:lnTo>
                  <a:pt x="5093" y="14319"/>
                </a:lnTo>
                <a:cubicBezTo>
                  <a:pt x="5093" y="14319"/>
                  <a:pt x="5092" y="14319"/>
                  <a:pt x="5092" y="14319"/>
                </a:cubicBezTo>
                <a:lnTo>
                  <a:pt x="5073" y="14329"/>
                </a:lnTo>
                <a:cubicBezTo>
                  <a:pt x="5071" y="14330"/>
                  <a:pt x="5070" y="14332"/>
                  <a:pt x="5070" y="14335"/>
                </a:cubicBezTo>
                <a:lnTo>
                  <a:pt x="5070" y="14338"/>
                </a:lnTo>
                <a:cubicBezTo>
                  <a:pt x="5070" y="14340"/>
                  <a:pt x="5071" y="14342"/>
                  <a:pt x="5072" y="14344"/>
                </a:cubicBezTo>
                <a:lnTo>
                  <a:pt x="5073" y="14345"/>
                </a:lnTo>
                <a:lnTo>
                  <a:pt x="5075" y="14349"/>
                </a:lnTo>
                <a:lnTo>
                  <a:pt x="5075" y="14350"/>
                </a:lnTo>
                <a:lnTo>
                  <a:pt x="5068" y="14349"/>
                </a:lnTo>
                <a:cubicBezTo>
                  <a:pt x="5066" y="14349"/>
                  <a:pt x="5065" y="14350"/>
                  <a:pt x="5064" y="14352"/>
                </a:cubicBezTo>
                <a:cubicBezTo>
                  <a:pt x="5063" y="14354"/>
                  <a:pt x="5062" y="14357"/>
                  <a:pt x="5063" y="14359"/>
                </a:cubicBezTo>
                <a:lnTo>
                  <a:pt x="5069" y="14371"/>
                </a:lnTo>
                <a:lnTo>
                  <a:pt x="5073" y="14391"/>
                </a:lnTo>
                <a:cubicBezTo>
                  <a:pt x="5073" y="14392"/>
                  <a:pt x="5073" y="14392"/>
                  <a:pt x="5073" y="14392"/>
                </a:cubicBezTo>
                <a:lnTo>
                  <a:pt x="5053" y="14423"/>
                </a:lnTo>
                <a:lnTo>
                  <a:pt x="5050" y="14426"/>
                </a:lnTo>
                <a:lnTo>
                  <a:pt x="5047" y="14428"/>
                </a:lnTo>
                <a:lnTo>
                  <a:pt x="5035" y="14426"/>
                </a:lnTo>
                <a:lnTo>
                  <a:pt x="5028" y="14420"/>
                </a:lnTo>
                <a:cubicBezTo>
                  <a:pt x="5028" y="14420"/>
                  <a:pt x="5028" y="14420"/>
                  <a:pt x="5027" y="14420"/>
                </a:cubicBezTo>
                <a:lnTo>
                  <a:pt x="5024" y="14419"/>
                </a:lnTo>
                <a:cubicBezTo>
                  <a:pt x="5023" y="14419"/>
                  <a:pt x="5023" y="14418"/>
                  <a:pt x="5023" y="14418"/>
                </a:cubicBezTo>
                <a:lnTo>
                  <a:pt x="5000" y="14418"/>
                </a:lnTo>
                <a:cubicBezTo>
                  <a:pt x="4998" y="14418"/>
                  <a:pt x="4997" y="14420"/>
                  <a:pt x="4996" y="14422"/>
                </a:cubicBezTo>
                <a:lnTo>
                  <a:pt x="4995" y="14425"/>
                </a:lnTo>
                <a:cubicBezTo>
                  <a:pt x="4994" y="14426"/>
                  <a:pt x="4994" y="14428"/>
                  <a:pt x="4994" y="14429"/>
                </a:cubicBezTo>
                <a:lnTo>
                  <a:pt x="4994" y="14436"/>
                </a:lnTo>
                <a:lnTo>
                  <a:pt x="4995" y="14444"/>
                </a:lnTo>
                <a:lnTo>
                  <a:pt x="4996" y="14446"/>
                </a:lnTo>
                <a:lnTo>
                  <a:pt x="4993" y="14456"/>
                </a:lnTo>
                <a:lnTo>
                  <a:pt x="4991" y="14460"/>
                </a:lnTo>
                <a:cubicBezTo>
                  <a:pt x="4991" y="14461"/>
                  <a:pt x="4991" y="14461"/>
                  <a:pt x="4991" y="14462"/>
                </a:cubicBezTo>
                <a:lnTo>
                  <a:pt x="4988" y="14484"/>
                </a:lnTo>
                <a:lnTo>
                  <a:pt x="4989" y="14526"/>
                </a:lnTo>
                <a:lnTo>
                  <a:pt x="4983" y="14542"/>
                </a:lnTo>
                <a:lnTo>
                  <a:pt x="4973" y="14552"/>
                </a:lnTo>
                <a:lnTo>
                  <a:pt x="4969" y="14558"/>
                </a:lnTo>
                <a:cubicBezTo>
                  <a:pt x="4968" y="14559"/>
                  <a:pt x="4968" y="14560"/>
                  <a:pt x="4967" y="14560"/>
                </a:cubicBezTo>
                <a:lnTo>
                  <a:pt x="4965" y="14569"/>
                </a:lnTo>
                <a:lnTo>
                  <a:pt x="4964" y="14573"/>
                </a:lnTo>
                <a:lnTo>
                  <a:pt x="4948" y="14590"/>
                </a:lnTo>
                <a:lnTo>
                  <a:pt x="4948" y="14590"/>
                </a:lnTo>
                <a:cubicBezTo>
                  <a:pt x="4946" y="14589"/>
                  <a:pt x="4945" y="14589"/>
                  <a:pt x="4943" y="14590"/>
                </a:cubicBezTo>
                <a:lnTo>
                  <a:pt x="4941" y="14593"/>
                </a:lnTo>
                <a:cubicBezTo>
                  <a:pt x="4940" y="14594"/>
                  <a:pt x="4939" y="14595"/>
                  <a:pt x="4939" y="14597"/>
                </a:cubicBezTo>
                <a:lnTo>
                  <a:pt x="4938" y="14603"/>
                </a:lnTo>
                <a:cubicBezTo>
                  <a:pt x="4938" y="14604"/>
                  <a:pt x="4938" y="14604"/>
                  <a:pt x="4938" y="14605"/>
                </a:cubicBezTo>
                <a:lnTo>
                  <a:pt x="4939" y="14610"/>
                </a:lnTo>
                <a:lnTo>
                  <a:pt x="4936" y="14617"/>
                </a:lnTo>
                <a:lnTo>
                  <a:pt x="4934" y="14624"/>
                </a:lnTo>
                <a:lnTo>
                  <a:pt x="4931" y="14630"/>
                </a:lnTo>
                <a:lnTo>
                  <a:pt x="4926" y="14632"/>
                </a:lnTo>
                <a:lnTo>
                  <a:pt x="4908" y="14634"/>
                </a:lnTo>
                <a:lnTo>
                  <a:pt x="4903" y="14632"/>
                </a:lnTo>
                <a:cubicBezTo>
                  <a:pt x="4901" y="14632"/>
                  <a:pt x="4900" y="14633"/>
                  <a:pt x="4899" y="14634"/>
                </a:cubicBezTo>
                <a:cubicBezTo>
                  <a:pt x="4898" y="14635"/>
                  <a:pt x="4897" y="14637"/>
                  <a:pt x="4897" y="14639"/>
                </a:cubicBezTo>
                <a:lnTo>
                  <a:pt x="4897" y="14642"/>
                </a:lnTo>
                <a:cubicBezTo>
                  <a:pt x="4897" y="14643"/>
                  <a:pt x="4897" y="14643"/>
                  <a:pt x="4897" y="14644"/>
                </a:cubicBezTo>
                <a:lnTo>
                  <a:pt x="4898" y="14646"/>
                </a:lnTo>
                <a:cubicBezTo>
                  <a:pt x="4896" y="14645"/>
                  <a:pt x="4895" y="14645"/>
                  <a:pt x="4894" y="14645"/>
                </a:cubicBezTo>
                <a:lnTo>
                  <a:pt x="4892" y="14646"/>
                </a:lnTo>
                <a:cubicBezTo>
                  <a:pt x="4891" y="14647"/>
                  <a:pt x="4890" y="14648"/>
                  <a:pt x="4889" y="14649"/>
                </a:cubicBezTo>
                <a:lnTo>
                  <a:pt x="4887" y="14653"/>
                </a:lnTo>
                <a:lnTo>
                  <a:pt x="4883" y="14653"/>
                </a:lnTo>
                <a:cubicBezTo>
                  <a:pt x="4882" y="14653"/>
                  <a:pt x="4881" y="14653"/>
                  <a:pt x="4880" y="14654"/>
                </a:cubicBezTo>
                <a:lnTo>
                  <a:pt x="4875" y="14659"/>
                </a:lnTo>
                <a:cubicBezTo>
                  <a:pt x="4874" y="14660"/>
                  <a:pt x="4874" y="14661"/>
                  <a:pt x="4873" y="14662"/>
                </a:cubicBezTo>
                <a:lnTo>
                  <a:pt x="4871" y="14669"/>
                </a:lnTo>
                <a:cubicBezTo>
                  <a:pt x="4871" y="14669"/>
                  <a:pt x="4870" y="14670"/>
                  <a:pt x="4870" y="14670"/>
                </a:cubicBezTo>
                <a:lnTo>
                  <a:pt x="4870" y="14679"/>
                </a:lnTo>
                <a:lnTo>
                  <a:pt x="4870" y="14689"/>
                </a:lnTo>
                <a:lnTo>
                  <a:pt x="4867" y="14708"/>
                </a:lnTo>
                <a:lnTo>
                  <a:pt x="4865" y="14714"/>
                </a:lnTo>
                <a:lnTo>
                  <a:pt x="4851" y="14724"/>
                </a:lnTo>
                <a:lnTo>
                  <a:pt x="4850" y="14724"/>
                </a:lnTo>
                <a:lnTo>
                  <a:pt x="4846" y="14725"/>
                </a:lnTo>
                <a:cubicBezTo>
                  <a:pt x="4845" y="14725"/>
                  <a:pt x="4844" y="14725"/>
                  <a:pt x="4844" y="14726"/>
                </a:cubicBezTo>
                <a:lnTo>
                  <a:pt x="4840" y="14728"/>
                </a:lnTo>
                <a:cubicBezTo>
                  <a:pt x="4839" y="14729"/>
                  <a:pt x="4838" y="14732"/>
                  <a:pt x="4839" y="14734"/>
                </a:cubicBezTo>
                <a:lnTo>
                  <a:pt x="4840" y="14744"/>
                </a:lnTo>
                <a:lnTo>
                  <a:pt x="4840" y="14749"/>
                </a:lnTo>
                <a:lnTo>
                  <a:pt x="4840" y="14753"/>
                </a:lnTo>
                <a:lnTo>
                  <a:pt x="4839" y="14753"/>
                </a:lnTo>
                <a:cubicBezTo>
                  <a:pt x="4839" y="14753"/>
                  <a:pt x="4838" y="14753"/>
                  <a:pt x="4838" y="14754"/>
                </a:cubicBezTo>
                <a:lnTo>
                  <a:pt x="4828" y="14764"/>
                </a:lnTo>
                <a:lnTo>
                  <a:pt x="4800" y="14801"/>
                </a:lnTo>
                <a:lnTo>
                  <a:pt x="4793" y="14806"/>
                </a:lnTo>
                <a:lnTo>
                  <a:pt x="4785" y="14806"/>
                </a:lnTo>
                <a:cubicBezTo>
                  <a:pt x="4784" y="14806"/>
                  <a:pt x="4782" y="14807"/>
                  <a:pt x="4781" y="14808"/>
                </a:cubicBezTo>
                <a:lnTo>
                  <a:pt x="4780" y="14810"/>
                </a:lnTo>
                <a:cubicBezTo>
                  <a:pt x="4780" y="14811"/>
                  <a:pt x="4779" y="14812"/>
                  <a:pt x="4779" y="14813"/>
                </a:cubicBezTo>
                <a:lnTo>
                  <a:pt x="4778" y="14816"/>
                </a:lnTo>
                <a:lnTo>
                  <a:pt x="4774" y="14827"/>
                </a:lnTo>
                <a:lnTo>
                  <a:pt x="4773" y="14828"/>
                </a:lnTo>
                <a:lnTo>
                  <a:pt x="4763" y="14818"/>
                </a:lnTo>
                <a:cubicBezTo>
                  <a:pt x="4762" y="14817"/>
                  <a:pt x="4761" y="14816"/>
                  <a:pt x="4760" y="14816"/>
                </a:cubicBezTo>
                <a:lnTo>
                  <a:pt x="4754" y="14816"/>
                </a:lnTo>
                <a:cubicBezTo>
                  <a:pt x="4753" y="14816"/>
                  <a:pt x="4752" y="14817"/>
                  <a:pt x="4752" y="14818"/>
                </a:cubicBezTo>
                <a:lnTo>
                  <a:pt x="4743" y="14825"/>
                </a:lnTo>
                <a:lnTo>
                  <a:pt x="4734" y="14829"/>
                </a:lnTo>
                <a:lnTo>
                  <a:pt x="4719" y="14840"/>
                </a:lnTo>
                <a:lnTo>
                  <a:pt x="4710" y="14844"/>
                </a:lnTo>
                <a:lnTo>
                  <a:pt x="4708" y="14846"/>
                </a:lnTo>
                <a:cubicBezTo>
                  <a:pt x="4707" y="14847"/>
                  <a:pt x="4707" y="14848"/>
                  <a:pt x="4707" y="14848"/>
                </a:cubicBezTo>
                <a:lnTo>
                  <a:pt x="4700" y="14863"/>
                </a:lnTo>
                <a:cubicBezTo>
                  <a:pt x="4700" y="14864"/>
                  <a:pt x="4699" y="14865"/>
                  <a:pt x="4700" y="14866"/>
                </a:cubicBezTo>
                <a:lnTo>
                  <a:pt x="4702" y="14882"/>
                </a:lnTo>
                <a:cubicBezTo>
                  <a:pt x="4702" y="14883"/>
                  <a:pt x="4702" y="14883"/>
                  <a:pt x="4703" y="14884"/>
                </a:cubicBezTo>
                <a:cubicBezTo>
                  <a:pt x="4701" y="14884"/>
                  <a:pt x="4700" y="14886"/>
                  <a:pt x="4699" y="14887"/>
                </a:cubicBezTo>
                <a:cubicBezTo>
                  <a:pt x="4698" y="14889"/>
                  <a:pt x="4698" y="14890"/>
                  <a:pt x="4698" y="14892"/>
                </a:cubicBezTo>
                <a:lnTo>
                  <a:pt x="4701" y="14907"/>
                </a:lnTo>
                <a:cubicBezTo>
                  <a:pt x="4701" y="14909"/>
                  <a:pt x="4702" y="14911"/>
                  <a:pt x="4704" y="14912"/>
                </a:cubicBezTo>
                <a:lnTo>
                  <a:pt x="4714" y="14916"/>
                </a:lnTo>
                <a:cubicBezTo>
                  <a:pt x="4714" y="14917"/>
                  <a:pt x="4715" y="14917"/>
                  <a:pt x="4716" y="14916"/>
                </a:cubicBezTo>
                <a:lnTo>
                  <a:pt x="4729" y="14915"/>
                </a:lnTo>
                <a:lnTo>
                  <a:pt x="4740" y="14910"/>
                </a:lnTo>
                <a:lnTo>
                  <a:pt x="4745" y="14907"/>
                </a:lnTo>
                <a:lnTo>
                  <a:pt x="4749" y="14903"/>
                </a:lnTo>
                <a:cubicBezTo>
                  <a:pt x="4750" y="14902"/>
                  <a:pt x="4750" y="14901"/>
                  <a:pt x="4750" y="14900"/>
                </a:cubicBezTo>
                <a:lnTo>
                  <a:pt x="4753" y="14894"/>
                </a:lnTo>
                <a:cubicBezTo>
                  <a:pt x="4753" y="14892"/>
                  <a:pt x="4754" y="14891"/>
                  <a:pt x="4754" y="14890"/>
                </a:cubicBezTo>
                <a:lnTo>
                  <a:pt x="4752" y="14882"/>
                </a:lnTo>
                <a:lnTo>
                  <a:pt x="4752" y="14878"/>
                </a:lnTo>
                <a:lnTo>
                  <a:pt x="4754" y="14876"/>
                </a:lnTo>
                <a:lnTo>
                  <a:pt x="4759" y="14874"/>
                </a:lnTo>
                <a:lnTo>
                  <a:pt x="4762" y="14874"/>
                </a:lnTo>
                <a:lnTo>
                  <a:pt x="4773" y="14882"/>
                </a:lnTo>
                <a:cubicBezTo>
                  <a:pt x="4774" y="14882"/>
                  <a:pt x="4774" y="14882"/>
                  <a:pt x="4775" y="14882"/>
                </a:cubicBezTo>
                <a:lnTo>
                  <a:pt x="4785" y="14884"/>
                </a:lnTo>
                <a:lnTo>
                  <a:pt x="4798" y="14892"/>
                </a:lnTo>
                <a:lnTo>
                  <a:pt x="4802" y="14897"/>
                </a:lnTo>
                <a:lnTo>
                  <a:pt x="4806" y="14902"/>
                </a:lnTo>
                <a:lnTo>
                  <a:pt x="4813" y="14916"/>
                </a:lnTo>
                <a:lnTo>
                  <a:pt x="4814" y="14920"/>
                </a:lnTo>
                <a:lnTo>
                  <a:pt x="4814" y="14921"/>
                </a:lnTo>
                <a:lnTo>
                  <a:pt x="4814" y="14926"/>
                </a:lnTo>
                <a:lnTo>
                  <a:pt x="4815" y="14934"/>
                </a:lnTo>
                <a:lnTo>
                  <a:pt x="4816" y="14938"/>
                </a:lnTo>
                <a:lnTo>
                  <a:pt x="4827" y="14953"/>
                </a:lnTo>
                <a:lnTo>
                  <a:pt x="4829" y="14955"/>
                </a:lnTo>
                <a:cubicBezTo>
                  <a:pt x="4829" y="14956"/>
                  <a:pt x="4830" y="14957"/>
                  <a:pt x="4830" y="14957"/>
                </a:cubicBezTo>
                <a:lnTo>
                  <a:pt x="4832" y="14958"/>
                </a:lnTo>
                <a:cubicBezTo>
                  <a:pt x="4833" y="14958"/>
                  <a:pt x="4833" y="14959"/>
                  <a:pt x="4834" y="14959"/>
                </a:cubicBezTo>
                <a:cubicBezTo>
                  <a:pt x="4835" y="14959"/>
                  <a:pt x="4835" y="14958"/>
                  <a:pt x="4836" y="14958"/>
                </a:cubicBezTo>
                <a:cubicBezTo>
                  <a:pt x="4837" y="14957"/>
                  <a:pt x="4839" y="14956"/>
                  <a:pt x="4839" y="14954"/>
                </a:cubicBezTo>
                <a:lnTo>
                  <a:pt x="4842" y="14941"/>
                </a:lnTo>
                <a:lnTo>
                  <a:pt x="4849" y="14931"/>
                </a:lnTo>
                <a:lnTo>
                  <a:pt x="4850" y="14930"/>
                </a:lnTo>
                <a:lnTo>
                  <a:pt x="4854" y="14932"/>
                </a:lnTo>
                <a:cubicBezTo>
                  <a:pt x="4855" y="14932"/>
                  <a:pt x="4856" y="14932"/>
                  <a:pt x="4856" y="14932"/>
                </a:cubicBezTo>
                <a:lnTo>
                  <a:pt x="4859" y="14931"/>
                </a:lnTo>
                <a:cubicBezTo>
                  <a:pt x="4860" y="14931"/>
                  <a:pt x="4861" y="14929"/>
                  <a:pt x="4861" y="14928"/>
                </a:cubicBezTo>
                <a:lnTo>
                  <a:pt x="4869" y="14913"/>
                </a:lnTo>
                <a:lnTo>
                  <a:pt x="4872" y="14904"/>
                </a:lnTo>
                <a:cubicBezTo>
                  <a:pt x="4873" y="14903"/>
                  <a:pt x="4873" y="14901"/>
                  <a:pt x="4873" y="14899"/>
                </a:cubicBezTo>
                <a:lnTo>
                  <a:pt x="4872" y="14895"/>
                </a:lnTo>
                <a:cubicBezTo>
                  <a:pt x="4871" y="14895"/>
                  <a:pt x="4871" y="14894"/>
                  <a:pt x="4870" y="14893"/>
                </a:cubicBezTo>
                <a:lnTo>
                  <a:pt x="4870" y="14887"/>
                </a:lnTo>
                <a:lnTo>
                  <a:pt x="4869" y="14885"/>
                </a:lnTo>
                <a:cubicBezTo>
                  <a:pt x="4869" y="14883"/>
                  <a:pt x="4867" y="14882"/>
                  <a:pt x="4865" y="14881"/>
                </a:cubicBezTo>
                <a:cubicBezTo>
                  <a:pt x="4865" y="14880"/>
                  <a:pt x="4865" y="14880"/>
                  <a:pt x="4865" y="14879"/>
                </a:cubicBezTo>
                <a:lnTo>
                  <a:pt x="4866" y="14876"/>
                </a:lnTo>
                <a:cubicBezTo>
                  <a:pt x="4867" y="14875"/>
                  <a:pt x="4867" y="14874"/>
                  <a:pt x="4866" y="14874"/>
                </a:cubicBezTo>
                <a:lnTo>
                  <a:pt x="4866" y="14870"/>
                </a:lnTo>
                <a:lnTo>
                  <a:pt x="4870" y="14866"/>
                </a:lnTo>
                <a:lnTo>
                  <a:pt x="4871" y="14867"/>
                </a:lnTo>
                <a:cubicBezTo>
                  <a:pt x="4871" y="14867"/>
                  <a:pt x="4871" y="14867"/>
                  <a:pt x="4872" y="14867"/>
                </a:cubicBezTo>
                <a:cubicBezTo>
                  <a:pt x="4874" y="14867"/>
                  <a:pt x="4875" y="14865"/>
                  <a:pt x="4876" y="14862"/>
                </a:cubicBezTo>
                <a:lnTo>
                  <a:pt x="4877" y="14864"/>
                </a:lnTo>
                <a:cubicBezTo>
                  <a:pt x="4878" y="14866"/>
                  <a:pt x="4879" y="14867"/>
                  <a:pt x="4881" y="14867"/>
                </a:cubicBezTo>
                <a:cubicBezTo>
                  <a:pt x="4883" y="14867"/>
                  <a:pt x="4885" y="14866"/>
                  <a:pt x="4886" y="14864"/>
                </a:cubicBezTo>
                <a:lnTo>
                  <a:pt x="4896" y="14842"/>
                </a:lnTo>
                <a:lnTo>
                  <a:pt x="4898" y="14839"/>
                </a:lnTo>
                <a:lnTo>
                  <a:pt x="4908" y="14834"/>
                </a:lnTo>
                <a:lnTo>
                  <a:pt x="4913" y="14831"/>
                </a:lnTo>
                <a:cubicBezTo>
                  <a:pt x="4913" y="14830"/>
                  <a:pt x="4914" y="14830"/>
                  <a:pt x="4914" y="14829"/>
                </a:cubicBezTo>
                <a:lnTo>
                  <a:pt x="4918" y="14823"/>
                </a:lnTo>
                <a:lnTo>
                  <a:pt x="4920" y="14822"/>
                </a:lnTo>
                <a:lnTo>
                  <a:pt x="4931" y="14824"/>
                </a:lnTo>
                <a:cubicBezTo>
                  <a:pt x="4933" y="14825"/>
                  <a:pt x="4934" y="14824"/>
                  <a:pt x="4936" y="14823"/>
                </a:cubicBezTo>
                <a:lnTo>
                  <a:pt x="4938" y="14819"/>
                </a:lnTo>
                <a:cubicBezTo>
                  <a:pt x="4939" y="14818"/>
                  <a:pt x="4939" y="14816"/>
                  <a:pt x="4939" y="14815"/>
                </a:cubicBezTo>
                <a:lnTo>
                  <a:pt x="4943" y="14805"/>
                </a:lnTo>
                <a:cubicBezTo>
                  <a:pt x="4943" y="14804"/>
                  <a:pt x="4943" y="14803"/>
                  <a:pt x="4943" y="14802"/>
                </a:cubicBezTo>
                <a:lnTo>
                  <a:pt x="4943" y="14800"/>
                </a:lnTo>
                <a:cubicBezTo>
                  <a:pt x="4943" y="14799"/>
                  <a:pt x="4942" y="14798"/>
                  <a:pt x="4942" y="14798"/>
                </a:cubicBezTo>
                <a:lnTo>
                  <a:pt x="4941" y="14794"/>
                </a:lnTo>
                <a:lnTo>
                  <a:pt x="4946" y="14787"/>
                </a:lnTo>
                <a:cubicBezTo>
                  <a:pt x="4948" y="14786"/>
                  <a:pt x="4948" y="14784"/>
                  <a:pt x="4948" y="14782"/>
                </a:cubicBezTo>
                <a:lnTo>
                  <a:pt x="4948" y="14778"/>
                </a:lnTo>
                <a:cubicBezTo>
                  <a:pt x="4948" y="14777"/>
                  <a:pt x="4948" y="14776"/>
                  <a:pt x="4948" y="14776"/>
                </a:cubicBezTo>
                <a:lnTo>
                  <a:pt x="4947" y="14773"/>
                </a:lnTo>
                <a:lnTo>
                  <a:pt x="4950" y="14772"/>
                </a:lnTo>
                <a:lnTo>
                  <a:pt x="4955" y="14772"/>
                </a:lnTo>
                <a:cubicBezTo>
                  <a:pt x="4955" y="14772"/>
                  <a:pt x="4955" y="14771"/>
                  <a:pt x="4956" y="14771"/>
                </a:cubicBezTo>
                <a:lnTo>
                  <a:pt x="4957" y="14771"/>
                </a:lnTo>
                <a:lnTo>
                  <a:pt x="4958" y="14777"/>
                </a:lnTo>
                <a:cubicBezTo>
                  <a:pt x="4959" y="14780"/>
                  <a:pt x="4961" y="14781"/>
                  <a:pt x="4964" y="14781"/>
                </a:cubicBezTo>
                <a:lnTo>
                  <a:pt x="4965" y="14782"/>
                </a:lnTo>
                <a:cubicBezTo>
                  <a:pt x="4966" y="14782"/>
                  <a:pt x="4967" y="14781"/>
                  <a:pt x="4968" y="14781"/>
                </a:cubicBezTo>
                <a:lnTo>
                  <a:pt x="4969" y="14779"/>
                </a:lnTo>
                <a:cubicBezTo>
                  <a:pt x="4970" y="14779"/>
                  <a:pt x="4970" y="14779"/>
                  <a:pt x="4970" y="14778"/>
                </a:cubicBezTo>
                <a:lnTo>
                  <a:pt x="5008" y="14775"/>
                </a:lnTo>
                <a:cubicBezTo>
                  <a:pt x="5009" y="14775"/>
                  <a:pt x="5009" y="14775"/>
                  <a:pt x="5010" y="14775"/>
                </a:cubicBezTo>
                <a:lnTo>
                  <a:pt x="5021" y="14769"/>
                </a:lnTo>
                <a:lnTo>
                  <a:pt x="5038" y="14755"/>
                </a:lnTo>
                <a:lnTo>
                  <a:pt x="5047" y="14755"/>
                </a:lnTo>
                <a:lnTo>
                  <a:pt x="5066" y="14761"/>
                </a:lnTo>
                <a:lnTo>
                  <a:pt x="5069" y="14763"/>
                </a:lnTo>
                <a:lnTo>
                  <a:pt x="5073" y="14775"/>
                </a:lnTo>
                <a:cubicBezTo>
                  <a:pt x="5074" y="14777"/>
                  <a:pt x="5076" y="14778"/>
                  <a:pt x="5078" y="14778"/>
                </a:cubicBezTo>
                <a:lnTo>
                  <a:pt x="5083" y="14778"/>
                </a:lnTo>
                <a:cubicBezTo>
                  <a:pt x="5084" y="14778"/>
                  <a:pt x="5086" y="14778"/>
                  <a:pt x="5087" y="14776"/>
                </a:cubicBezTo>
                <a:cubicBezTo>
                  <a:pt x="5088" y="14775"/>
                  <a:pt x="5089" y="14773"/>
                  <a:pt x="5089" y="14772"/>
                </a:cubicBezTo>
                <a:lnTo>
                  <a:pt x="5089" y="14768"/>
                </a:lnTo>
                <a:cubicBezTo>
                  <a:pt x="5089" y="14767"/>
                  <a:pt x="5088" y="14767"/>
                  <a:pt x="5088" y="14766"/>
                </a:cubicBezTo>
                <a:lnTo>
                  <a:pt x="5087" y="14764"/>
                </a:lnTo>
                <a:lnTo>
                  <a:pt x="5089" y="14764"/>
                </a:lnTo>
                <a:cubicBezTo>
                  <a:pt x="5091" y="14763"/>
                  <a:pt x="5092" y="14761"/>
                  <a:pt x="5092" y="14758"/>
                </a:cubicBezTo>
                <a:lnTo>
                  <a:pt x="5092" y="14755"/>
                </a:lnTo>
                <a:cubicBezTo>
                  <a:pt x="5092" y="14754"/>
                  <a:pt x="5092" y="14754"/>
                  <a:pt x="5092" y="14754"/>
                </a:cubicBezTo>
                <a:cubicBezTo>
                  <a:pt x="5092" y="14754"/>
                  <a:pt x="5092" y="14754"/>
                  <a:pt x="5092" y="14754"/>
                </a:cubicBezTo>
                <a:lnTo>
                  <a:pt x="5095" y="14755"/>
                </a:lnTo>
                <a:cubicBezTo>
                  <a:pt x="5095" y="14755"/>
                  <a:pt x="5096" y="14755"/>
                  <a:pt x="5097" y="14755"/>
                </a:cubicBezTo>
                <a:lnTo>
                  <a:pt x="5097" y="14755"/>
                </a:lnTo>
                <a:cubicBezTo>
                  <a:pt x="5097" y="14756"/>
                  <a:pt x="5097" y="14758"/>
                  <a:pt x="5097" y="14759"/>
                </a:cubicBezTo>
                <a:lnTo>
                  <a:pt x="5100" y="14768"/>
                </a:lnTo>
                <a:cubicBezTo>
                  <a:pt x="5100" y="14769"/>
                  <a:pt x="5101" y="14769"/>
                  <a:pt x="5102" y="14770"/>
                </a:cubicBezTo>
                <a:lnTo>
                  <a:pt x="5107" y="14775"/>
                </a:lnTo>
                <a:cubicBezTo>
                  <a:pt x="5107" y="14775"/>
                  <a:pt x="5108" y="14776"/>
                  <a:pt x="5109" y="14776"/>
                </a:cubicBezTo>
                <a:lnTo>
                  <a:pt x="5110" y="14776"/>
                </a:lnTo>
                <a:cubicBezTo>
                  <a:pt x="5109" y="14779"/>
                  <a:pt x="5109" y="14781"/>
                  <a:pt x="5111" y="14783"/>
                </a:cubicBezTo>
                <a:lnTo>
                  <a:pt x="5115" y="14789"/>
                </a:lnTo>
                <a:lnTo>
                  <a:pt x="5118" y="14790"/>
                </a:lnTo>
                <a:cubicBezTo>
                  <a:pt x="5118" y="14791"/>
                  <a:pt x="5119" y="14791"/>
                  <a:pt x="5120" y="14791"/>
                </a:cubicBezTo>
                <a:lnTo>
                  <a:pt x="5122" y="14792"/>
                </a:lnTo>
                <a:cubicBezTo>
                  <a:pt x="5123" y="14792"/>
                  <a:pt x="5124" y="14792"/>
                  <a:pt x="5125" y="14791"/>
                </a:cubicBezTo>
                <a:lnTo>
                  <a:pt x="5127" y="14790"/>
                </a:lnTo>
                <a:cubicBezTo>
                  <a:pt x="5128" y="14790"/>
                  <a:pt x="5129" y="14789"/>
                  <a:pt x="5129" y="14789"/>
                </a:cubicBezTo>
                <a:lnTo>
                  <a:pt x="5132" y="14785"/>
                </a:lnTo>
                <a:lnTo>
                  <a:pt x="5141" y="14779"/>
                </a:lnTo>
                <a:lnTo>
                  <a:pt x="5156" y="14797"/>
                </a:lnTo>
                <a:lnTo>
                  <a:pt x="5172" y="14820"/>
                </a:lnTo>
                <a:lnTo>
                  <a:pt x="5181" y="14831"/>
                </a:lnTo>
                <a:cubicBezTo>
                  <a:pt x="5182" y="14833"/>
                  <a:pt x="5183" y="14833"/>
                  <a:pt x="5184" y="14833"/>
                </a:cubicBezTo>
                <a:cubicBezTo>
                  <a:pt x="5186" y="14833"/>
                  <a:pt x="5187" y="14832"/>
                  <a:pt x="5188" y="14831"/>
                </a:cubicBezTo>
                <a:lnTo>
                  <a:pt x="5190" y="14828"/>
                </a:lnTo>
                <a:lnTo>
                  <a:pt x="5195" y="14831"/>
                </a:lnTo>
                <a:lnTo>
                  <a:pt x="5201" y="14832"/>
                </a:lnTo>
                <a:cubicBezTo>
                  <a:pt x="5201" y="14833"/>
                  <a:pt x="5202" y="14833"/>
                  <a:pt x="5203" y="14833"/>
                </a:cubicBezTo>
                <a:lnTo>
                  <a:pt x="5208" y="14832"/>
                </a:lnTo>
                <a:lnTo>
                  <a:pt x="5219" y="14828"/>
                </a:lnTo>
                <a:lnTo>
                  <a:pt x="5222" y="14825"/>
                </a:lnTo>
                <a:cubicBezTo>
                  <a:pt x="5224" y="14824"/>
                  <a:pt x="5225" y="14821"/>
                  <a:pt x="5225" y="14819"/>
                </a:cubicBezTo>
                <a:lnTo>
                  <a:pt x="5223" y="14807"/>
                </a:lnTo>
                <a:lnTo>
                  <a:pt x="5224" y="14798"/>
                </a:lnTo>
                <a:lnTo>
                  <a:pt x="5227" y="14786"/>
                </a:lnTo>
                <a:lnTo>
                  <a:pt x="5228" y="14780"/>
                </a:lnTo>
                <a:lnTo>
                  <a:pt x="5229" y="14777"/>
                </a:lnTo>
                <a:lnTo>
                  <a:pt x="5233" y="14776"/>
                </a:lnTo>
                <a:cubicBezTo>
                  <a:pt x="5234" y="14776"/>
                  <a:pt x="5234" y="14776"/>
                  <a:pt x="5235" y="14776"/>
                </a:cubicBezTo>
                <a:lnTo>
                  <a:pt x="5240" y="14772"/>
                </a:lnTo>
                <a:cubicBezTo>
                  <a:pt x="5241" y="14771"/>
                  <a:pt x="5242" y="14769"/>
                  <a:pt x="5242" y="14768"/>
                </a:cubicBezTo>
                <a:lnTo>
                  <a:pt x="5242" y="14766"/>
                </a:lnTo>
                <a:lnTo>
                  <a:pt x="5245" y="14767"/>
                </a:lnTo>
                <a:cubicBezTo>
                  <a:pt x="5247" y="14767"/>
                  <a:pt x="5248" y="14767"/>
                  <a:pt x="5250" y="14766"/>
                </a:cubicBezTo>
                <a:lnTo>
                  <a:pt x="5253" y="14764"/>
                </a:lnTo>
                <a:cubicBezTo>
                  <a:pt x="5254" y="14763"/>
                  <a:pt x="5255" y="14761"/>
                  <a:pt x="5255" y="14759"/>
                </a:cubicBezTo>
                <a:lnTo>
                  <a:pt x="5256" y="14748"/>
                </a:lnTo>
                <a:lnTo>
                  <a:pt x="5258" y="14747"/>
                </a:lnTo>
                <a:cubicBezTo>
                  <a:pt x="5260" y="14747"/>
                  <a:pt x="5262" y="14745"/>
                  <a:pt x="5262" y="14742"/>
                </a:cubicBezTo>
                <a:lnTo>
                  <a:pt x="5264" y="14733"/>
                </a:lnTo>
                <a:cubicBezTo>
                  <a:pt x="5265" y="14732"/>
                  <a:pt x="5265" y="14731"/>
                  <a:pt x="5265" y="14730"/>
                </a:cubicBezTo>
                <a:lnTo>
                  <a:pt x="5265" y="14727"/>
                </a:lnTo>
                <a:cubicBezTo>
                  <a:pt x="5265" y="14725"/>
                  <a:pt x="5264" y="14724"/>
                  <a:pt x="5263" y="14723"/>
                </a:cubicBezTo>
                <a:cubicBezTo>
                  <a:pt x="5262" y="14722"/>
                  <a:pt x="5261" y="14721"/>
                  <a:pt x="5259" y="14721"/>
                </a:cubicBezTo>
                <a:lnTo>
                  <a:pt x="5250" y="14721"/>
                </a:lnTo>
                <a:lnTo>
                  <a:pt x="5248" y="14721"/>
                </a:lnTo>
                <a:lnTo>
                  <a:pt x="5248" y="14717"/>
                </a:lnTo>
                <a:lnTo>
                  <a:pt x="5248" y="14714"/>
                </a:lnTo>
                <a:lnTo>
                  <a:pt x="5251" y="14712"/>
                </a:lnTo>
                <a:lnTo>
                  <a:pt x="5254" y="14710"/>
                </a:lnTo>
                <a:lnTo>
                  <a:pt x="5260" y="14710"/>
                </a:lnTo>
                <a:cubicBezTo>
                  <a:pt x="5261" y="14710"/>
                  <a:pt x="5263" y="14708"/>
                  <a:pt x="5264" y="14707"/>
                </a:cubicBezTo>
                <a:cubicBezTo>
                  <a:pt x="5265" y="14705"/>
                  <a:pt x="5265" y="14704"/>
                  <a:pt x="5264" y="14702"/>
                </a:cubicBezTo>
                <a:lnTo>
                  <a:pt x="5261" y="14683"/>
                </a:lnTo>
                <a:lnTo>
                  <a:pt x="5260" y="14674"/>
                </a:lnTo>
                <a:lnTo>
                  <a:pt x="5262" y="14662"/>
                </a:lnTo>
                <a:lnTo>
                  <a:pt x="5266" y="14652"/>
                </a:lnTo>
                <a:lnTo>
                  <a:pt x="5269" y="14645"/>
                </a:lnTo>
                <a:lnTo>
                  <a:pt x="5272" y="14638"/>
                </a:lnTo>
                <a:lnTo>
                  <a:pt x="5276" y="14632"/>
                </a:lnTo>
                <a:cubicBezTo>
                  <a:pt x="5277" y="14631"/>
                  <a:pt x="5278" y="14631"/>
                  <a:pt x="5278" y="14629"/>
                </a:cubicBezTo>
                <a:lnTo>
                  <a:pt x="5282" y="14631"/>
                </a:lnTo>
                <a:cubicBezTo>
                  <a:pt x="5283" y="14631"/>
                  <a:pt x="5283" y="14631"/>
                  <a:pt x="5283" y="14631"/>
                </a:cubicBezTo>
                <a:lnTo>
                  <a:pt x="5289" y="14631"/>
                </a:lnTo>
                <a:cubicBezTo>
                  <a:pt x="5290" y="14631"/>
                  <a:pt x="5291" y="14631"/>
                  <a:pt x="5292" y="14631"/>
                </a:cubicBezTo>
                <a:lnTo>
                  <a:pt x="5309" y="14620"/>
                </a:lnTo>
                <a:cubicBezTo>
                  <a:pt x="5310" y="14620"/>
                  <a:pt x="5311" y="14619"/>
                  <a:pt x="5312" y="14618"/>
                </a:cubicBezTo>
                <a:lnTo>
                  <a:pt x="5316" y="14611"/>
                </a:lnTo>
                <a:lnTo>
                  <a:pt x="5318" y="14605"/>
                </a:lnTo>
                <a:lnTo>
                  <a:pt x="5320" y="14602"/>
                </a:lnTo>
                <a:lnTo>
                  <a:pt x="5329" y="14598"/>
                </a:lnTo>
                <a:lnTo>
                  <a:pt x="5337" y="14594"/>
                </a:lnTo>
                <a:lnTo>
                  <a:pt x="5340" y="14594"/>
                </a:lnTo>
                <a:lnTo>
                  <a:pt x="5346" y="14596"/>
                </a:lnTo>
                <a:cubicBezTo>
                  <a:pt x="5346" y="14596"/>
                  <a:pt x="5346" y="14597"/>
                  <a:pt x="5347" y="14597"/>
                </a:cubicBezTo>
                <a:lnTo>
                  <a:pt x="5349" y="14597"/>
                </a:lnTo>
                <a:cubicBezTo>
                  <a:pt x="5350" y="14597"/>
                  <a:pt x="5351" y="14597"/>
                  <a:pt x="5352" y="14597"/>
                </a:cubicBezTo>
                <a:lnTo>
                  <a:pt x="5354" y="14595"/>
                </a:lnTo>
                <a:cubicBezTo>
                  <a:pt x="5355" y="14595"/>
                  <a:pt x="5355" y="14595"/>
                  <a:pt x="5356" y="14594"/>
                </a:cubicBezTo>
                <a:lnTo>
                  <a:pt x="5366" y="14583"/>
                </a:lnTo>
                <a:lnTo>
                  <a:pt x="5366" y="14583"/>
                </a:lnTo>
                <a:lnTo>
                  <a:pt x="5375" y="14586"/>
                </a:lnTo>
                <a:cubicBezTo>
                  <a:pt x="5375" y="14587"/>
                  <a:pt x="5376" y="14586"/>
                  <a:pt x="5377" y="14586"/>
                </a:cubicBezTo>
                <a:lnTo>
                  <a:pt x="5382" y="14586"/>
                </a:lnTo>
                <a:cubicBezTo>
                  <a:pt x="5383" y="14585"/>
                  <a:pt x="5384" y="14585"/>
                  <a:pt x="5385" y="14585"/>
                </a:cubicBezTo>
                <a:lnTo>
                  <a:pt x="5393" y="14577"/>
                </a:lnTo>
                <a:lnTo>
                  <a:pt x="5410" y="14573"/>
                </a:lnTo>
                <a:lnTo>
                  <a:pt x="5414" y="14573"/>
                </a:lnTo>
                <a:lnTo>
                  <a:pt x="5455" y="14593"/>
                </a:lnTo>
                <a:lnTo>
                  <a:pt x="5507" y="14642"/>
                </a:lnTo>
                <a:lnTo>
                  <a:pt x="5511" y="14653"/>
                </a:lnTo>
                <a:lnTo>
                  <a:pt x="5511" y="14670"/>
                </a:lnTo>
                <a:cubicBezTo>
                  <a:pt x="5511" y="14673"/>
                  <a:pt x="5513" y="14676"/>
                  <a:pt x="5516" y="14676"/>
                </a:cubicBezTo>
                <a:lnTo>
                  <a:pt x="5518" y="14676"/>
                </a:lnTo>
                <a:cubicBezTo>
                  <a:pt x="5520" y="14676"/>
                  <a:pt x="5521" y="14675"/>
                  <a:pt x="5522" y="14673"/>
                </a:cubicBezTo>
                <a:lnTo>
                  <a:pt x="5526" y="14665"/>
                </a:lnTo>
                <a:lnTo>
                  <a:pt x="5529" y="14657"/>
                </a:lnTo>
                <a:cubicBezTo>
                  <a:pt x="5529" y="14656"/>
                  <a:pt x="5529" y="14655"/>
                  <a:pt x="5529" y="14654"/>
                </a:cubicBezTo>
                <a:lnTo>
                  <a:pt x="5528" y="14647"/>
                </a:lnTo>
                <a:cubicBezTo>
                  <a:pt x="5528" y="14645"/>
                  <a:pt x="5527" y="14643"/>
                  <a:pt x="5525" y="14642"/>
                </a:cubicBezTo>
                <a:lnTo>
                  <a:pt x="5521" y="14640"/>
                </a:lnTo>
                <a:lnTo>
                  <a:pt x="5520" y="14640"/>
                </a:lnTo>
                <a:lnTo>
                  <a:pt x="5521" y="14632"/>
                </a:lnTo>
                <a:lnTo>
                  <a:pt x="5524" y="14623"/>
                </a:lnTo>
                <a:lnTo>
                  <a:pt x="5525" y="14620"/>
                </a:lnTo>
                <a:lnTo>
                  <a:pt x="5532" y="14617"/>
                </a:lnTo>
                <a:lnTo>
                  <a:pt x="5536" y="14616"/>
                </a:lnTo>
                <a:lnTo>
                  <a:pt x="5543" y="14622"/>
                </a:lnTo>
                <a:cubicBezTo>
                  <a:pt x="5544" y="14622"/>
                  <a:pt x="5544" y="14623"/>
                  <a:pt x="5545" y="14623"/>
                </a:cubicBezTo>
                <a:lnTo>
                  <a:pt x="5590" y="14629"/>
                </a:lnTo>
                <a:lnTo>
                  <a:pt x="5610" y="14641"/>
                </a:lnTo>
                <a:lnTo>
                  <a:pt x="5615" y="14642"/>
                </a:lnTo>
                <a:lnTo>
                  <a:pt x="5636" y="14641"/>
                </a:lnTo>
                <a:cubicBezTo>
                  <a:pt x="5636" y="14641"/>
                  <a:pt x="5637" y="14641"/>
                  <a:pt x="5637" y="14641"/>
                </a:cubicBezTo>
                <a:lnTo>
                  <a:pt x="5642" y="14638"/>
                </a:lnTo>
                <a:cubicBezTo>
                  <a:pt x="5644" y="14637"/>
                  <a:pt x="5645" y="14634"/>
                  <a:pt x="5645" y="14632"/>
                </a:cubicBezTo>
                <a:lnTo>
                  <a:pt x="5644" y="14627"/>
                </a:lnTo>
                <a:lnTo>
                  <a:pt x="5652" y="14615"/>
                </a:lnTo>
                <a:cubicBezTo>
                  <a:pt x="5653" y="14613"/>
                  <a:pt x="5653" y="14611"/>
                  <a:pt x="5653" y="14609"/>
                </a:cubicBezTo>
                <a:cubicBezTo>
                  <a:pt x="5652" y="14607"/>
                  <a:pt x="5651" y="14606"/>
                  <a:pt x="5649" y="14605"/>
                </a:cubicBezTo>
                <a:lnTo>
                  <a:pt x="5649" y="14604"/>
                </a:lnTo>
                <a:lnTo>
                  <a:pt x="5649" y="14600"/>
                </a:lnTo>
                <a:cubicBezTo>
                  <a:pt x="5650" y="14598"/>
                  <a:pt x="5650" y="14597"/>
                  <a:pt x="5649" y="14595"/>
                </a:cubicBezTo>
                <a:lnTo>
                  <a:pt x="5648" y="14594"/>
                </a:lnTo>
                <a:cubicBezTo>
                  <a:pt x="5649" y="14593"/>
                  <a:pt x="5649" y="14593"/>
                  <a:pt x="5649" y="14593"/>
                </a:cubicBezTo>
                <a:lnTo>
                  <a:pt x="5653" y="14590"/>
                </a:lnTo>
                <a:lnTo>
                  <a:pt x="5656" y="14585"/>
                </a:lnTo>
                <a:lnTo>
                  <a:pt x="5660" y="14581"/>
                </a:lnTo>
                <a:lnTo>
                  <a:pt x="5663" y="14578"/>
                </a:lnTo>
                <a:lnTo>
                  <a:pt x="5668" y="14576"/>
                </a:lnTo>
                <a:lnTo>
                  <a:pt x="5671" y="14576"/>
                </a:lnTo>
                <a:lnTo>
                  <a:pt x="5687" y="14580"/>
                </a:lnTo>
                <a:cubicBezTo>
                  <a:pt x="5688" y="14580"/>
                  <a:pt x="5689" y="14579"/>
                  <a:pt x="5689" y="14579"/>
                </a:cubicBezTo>
                <a:lnTo>
                  <a:pt x="5694" y="14578"/>
                </a:lnTo>
                <a:cubicBezTo>
                  <a:pt x="5694" y="14578"/>
                  <a:pt x="5695" y="14578"/>
                  <a:pt x="5695" y="14577"/>
                </a:cubicBezTo>
                <a:lnTo>
                  <a:pt x="5703" y="14572"/>
                </a:lnTo>
                <a:lnTo>
                  <a:pt x="5708" y="14569"/>
                </a:lnTo>
                <a:lnTo>
                  <a:pt x="5712" y="14569"/>
                </a:lnTo>
                <a:lnTo>
                  <a:pt x="5729" y="14573"/>
                </a:lnTo>
                <a:lnTo>
                  <a:pt x="5733" y="14577"/>
                </a:lnTo>
                <a:cubicBezTo>
                  <a:pt x="5734" y="14578"/>
                  <a:pt x="5734" y="14578"/>
                  <a:pt x="5735" y="14578"/>
                </a:cubicBezTo>
                <a:lnTo>
                  <a:pt x="5739" y="14580"/>
                </a:lnTo>
                <a:cubicBezTo>
                  <a:pt x="5740" y="14580"/>
                  <a:pt x="5741" y="14580"/>
                  <a:pt x="5742" y="14580"/>
                </a:cubicBezTo>
                <a:cubicBezTo>
                  <a:pt x="5744" y="14579"/>
                  <a:pt x="5745" y="14578"/>
                  <a:pt x="5746" y="14576"/>
                </a:cubicBezTo>
                <a:lnTo>
                  <a:pt x="5752" y="14560"/>
                </a:lnTo>
                <a:lnTo>
                  <a:pt x="5757" y="14561"/>
                </a:lnTo>
                <a:cubicBezTo>
                  <a:pt x="5758" y="14561"/>
                  <a:pt x="5759" y="14561"/>
                  <a:pt x="5760" y="14560"/>
                </a:cubicBezTo>
                <a:cubicBezTo>
                  <a:pt x="5761" y="14560"/>
                  <a:pt x="5762" y="14560"/>
                  <a:pt x="5762" y="14560"/>
                </a:cubicBezTo>
                <a:lnTo>
                  <a:pt x="5764" y="14557"/>
                </a:lnTo>
                <a:lnTo>
                  <a:pt x="5769" y="14555"/>
                </a:lnTo>
                <a:lnTo>
                  <a:pt x="5781" y="14552"/>
                </a:lnTo>
                <a:cubicBezTo>
                  <a:pt x="5783" y="14552"/>
                  <a:pt x="5785" y="14549"/>
                  <a:pt x="5785" y="14546"/>
                </a:cubicBezTo>
                <a:lnTo>
                  <a:pt x="5785" y="14543"/>
                </a:lnTo>
                <a:lnTo>
                  <a:pt x="5797" y="14542"/>
                </a:lnTo>
                <a:lnTo>
                  <a:pt x="5803" y="14539"/>
                </a:lnTo>
                <a:cubicBezTo>
                  <a:pt x="5805" y="14539"/>
                  <a:pt x="5807" y="14536"/>
                  <a:pt x="5807" y="14534"/>
                </a:cubicBezTo>
                <a:lnTo>
                  <a:pt x="5807" y="14528"/>
                </a:lnTo>
                <a:cubicBezTo>
                  <a:pt x="5808" y="14527"/>
                  <a:pt x="5807" y="14526"/>
                  <a:pt x="5807" y="14525"/>
                </a:cubicBezTo>
                <a:lnTo>
                  <a:pt x="5805" y="14518"/>
                </a:lnTo>
                <a:lnTo>
                  <a:pt x="5814" y="14522"/>
                </a:lnTo>
                <a:lnTo>
                  <a:pt x="5821" y="14529"/>
                </a:lnTo>
                <a:lnTo>
                  <a:pt x="5827" y="14534"/>
                </a:lnTo>
                <a:lnTo>
                  <a:pt x="5830" y="14540"/>
                </a:lnTo>
                <a:cubicBezTo>
                  <a:pt x="5831" y="14541"/>
                  <a:pt x="5831" y="14542"/>
                  <a:pt x="5832" y="14543"/>
                </a:cubicBezTo>
                <a:lnTo>
                  <a:pt x="5837" y="14546"/>
                </a:lnTo>
                <a:lnTo>
                  <a:pt x="5841" y="14548"/>
                </a:lnTo>
                <a:cubicBezTo>
                  <a:pt x="5842" y="14549"/>
                  <a:pt x="5842" y="14549"/>
                  <a:pt x="5843" y="14549"/>
                </a:cubicBezTo>
                <a:lnTo>
                  <a:pt x="5846" y="14549"/>
                </a:lnTo>
                <a:cubicBezTo>
                  <a:pt x="5848" y="14549"/>
                  <a:pt x="5849" y="14549"/>
                  <a:pt x="5850" y="14548"/>
                </a:cubicBezTo>
                <a:lnTo>
                  <a:pt x="5853" y="14543"/>
                </a:lnTo>
                <a:cubicBezTo>
                  <a:pt x="5853" y="14543"/>
                  <a:pt x="5854" y="14543"/>
                  <a:pt x="5854" y="14543"/>
                </a:cubicBezTo>
                <a:lnTo>
                  <a:pt x="5856" y="14547"/>
                </a:lnTo>
                <a:cubicBezTo>
                  <a:pt x="5857" y="14548"/>
                  <a:pt x="5859" y="14549"/>
                  <a:pt x="5861" y="14549"/>
                </a:cubicBezTo>
                <a:lnTo>
                  <a:pt x="5867" y="14548"/>
                </a:lnTo>
                <a:cubicBezTo>
                  <a:pt x="5869" y="14548"/>
                  <a:pt x="5871" y="14546"/>
                  <a:pt x="5872" y="14544"/>
                </a:cubicBezTo>
                <a:lnTo>
                  <a:pt x="5875" y="14534"/>
                </a:lnTo>
                <a:lnTo>
                  <a:pt x="5877" y="14522"/>
                </a:lnTo>
                <a:lnTo>
                  <a:pt x="5879" y="14517"/>
                </a:lnTo>
                <a:lnTo>
                  <a:pt x="5887" y="14516"/>
                </a:lnTo>
                <a:lnTo>
                  <a:pt x="5894" y="14518"/>
                </a:lnTo>
                <a:lnTo>
                  <a:pt x="5894" y="14519"/>
                </a:lnTo>
                <a:cubicBezTo>
                  <a:pt x="5893" y="14521"/>
                  <a:pt x="5893" y="14522"/>
                  <a:pt x="5894" y="14524"/>
                </a:cubicBezTo>
                <a:cubicBezTo>
                  <a:pt x="5894" y="14526"/>
                  <a:pt x="5896" y="14528"/>
                  <a:pt x="5897" y="14528"/>
                </a:cubicBezTo>
                <a:lnTo>
                  <a:pt x="5899" y="14528"/>
                </a:lnTo>
                <a:cubicBezTo>
                  <a:pt x="5900" y="14529"/>
                  <a:pt x="5901" y="14529"/>
                  <a:pt x="5903" y="14528"/>
                </a:cubicBezTo>
                <a:lnTo>
                  <a:pt x="5905" y="14526"/>
                </a:lnTo>
                <a:lnTo>
                  <a:pt x="5907" y="14529"/>
                </a:lnTo>
                <a:lnTo>
                  <a:pt x="5906" y="14530"/>
                </a:lnTo>
                <a:cubicBezTo>
                  <a:pt x="5905" y="14530"/>
                  <a:pt x="5905" y="14530"/>
                  <a:pt x="5905" y="14531"/>
                </a:cubicBezTo>
                <a:lnTo>
                  <a:pt x="5901" y="14534"/>
                </a:lnTo>
                <a:cubicBezTo>
                  <a:pt x="5901" y="14535"/>
                  <a:pt x="5900" y="14536"/>
                  <a:pt x="5899" y="14537"/>
                </a:cubicBezTo>
                <a:lnTo>
                  <a:pt x="5898" y="14542"/>
                </a:lnTo>
                <a:cubicBezTo>
                  <a:pt x="5898" y="14544"/>
                  <a:pt x="5898" y="14547"/>
                  <a:pt x="5899" y="14548"/>
                </a:cubicBezTo>
                <a:lnTo>
                  <a:pt x="5901" y="14552"/>
                </a:lnTo>
                <a:cubicBezTo>
                  <a:pt x="5901" y="14552"/>
                  <a:pt x="5902" y="14552"/>
                  <a:pt x="5902" y="14552"/>
                </a:cubicBezTo>
                <a:lnTo>
                  <a:pt x="5925" y="14571"/>
                </a:lnTo>
                <a:cubicBezTo>
                  <a:pt x="5925" y="14571"/>
                  <a:pt x="5926" y="14572"/>
                  <a:pt x="5926" y="14572"/>
                </a:cubicBezTo>
                <a:lnTo>
                  <a:pt x="5932" y="14574"/>
                </a:lnTo>
                <a:cubicBezTo>
                  <a:pt x="5933" y="14575"/>
                  <a:pt x="5934" y="14574"/>
                  <a:pt x="5936" y="14573"/>
                </a:cubicBezTo>
                <a:lnTo>
                  <a:pt x="5941" y="14570"/>
                </a:lnTo>
                <a:cubicBezTo>
                  <a:pt x="5942" y="14569"/>
                  <a:pt x="5942" y="14569"/>
                  <a:pt x="5943" y="14567"/>
                </a:cubicBezTo>
                <a:lnTo>
                  <a:pt x="5944" y="14561"/>
                </a:lnTo>
                <a:cubicBezTo>
                  <a:pt x="5944" y="14560"/>
                  <a:pt x="5944" y="14559"/>
                  <a:pt x="5944" y="14558"/>
                </a:cubicBezTo>
                <a:lnTo>
                  <a:pt x="5943" y="14555"/>
                </a:lnTo>
                <a:lnTo>
                  <a:pt x="5946" y="14556"/>
                </a:lnTo>
                <a:cubicBezTo>
                  <a:pt x="5947" y="14556"/>
                  <a:pt x="5948" y="14556"/>
                  <a:pt x="5949" y="14556"/>
                </a:cubicBezTo>
                <a:lnTo>
                  <a:pt x="5990" y="14539"/>
                </a:lnTo>
                <a:lnTo>
                  <a:pt x="6031" y="14539"/>
                </a:lnTo>
                <a:cubicBezTo>
                  <a:pt x="6032" y="14539"/>
                  <a:pt x="6032" y="14538"/>
                  <a:pt x="6033" y="14538"/>
                </a:cubicBezTo>
                <a:lnTo>
                  <a:pt x="6063" y="14524"/>
                </a:lnTo>
                <a:lnTo>
                  <a:pt x="6070" y="14528"/>
                </a:lnTo>
                <a:cubicBezTo>
                  <a:pt x="6072" y="14529"/>
                  <a:pt x="6073" y="14529"/>
                  <a:pt x="6075" y="14528"/>
                </a:cubicBezTo>
                <a:lnTo>
                  <a:pt x="6080" y="14524"/>
                </a:lnTo>
                <a:lnTo>
                  <a:pt x="6086" y="14525"/>
                </a:lnTo>
                <a:lnTo>
                  <a:pt x="6137" y="14548"/>
                </a:lnTo>
                <a:cubicBezTo>
                  <a:pt x="6138" y="14549"/>
                  <a:pt x="6138" y="14549"/>
                  <a:pt x="6139" y="14549"/>
                </a:cubicBezTo>
                <a:lnTo>
                  <a:pt x="6148" y="14550"/>
                </a:lnTo>
                <a:lnTo>
                  <a:pt x="6151" y="14552"/>
                </a:lnTo>
                <a:lnTo>
                  <a:pt x="6155" y="14556"/>
                </a:lnTo>
                <a:cubicBezTo>
                  <a:pt x="6156" y="14556"/>
                  <a:pt x="6156" y="14556"/>
                  <a:pt x="6156" y="14556"/>
                </a:cubicBezTo>
                <a:lnTo>
                  <a:pt x="6158" y="14558"/>
                </a:lnTo>
                <a:cubicBezTo>
                  <a:pt x="6159" y="14559"/>
                  <a:pt x="6160" y="14559"/>
                  <a:pt x="6161" y="14559"/>
                </a:cubicBezTo>
                <a:lnTo>
                  <a:pt x="6169" y="14559"/>
                </a:lnTo>
                <a:lnTo>
                  <a:pt x="6183" y="14565"/>
                </a:lnTo>
                <a:lnTo>
                  <a:pt x="6189" y="14566"/>
                </a:lnTo>
                <a:lnTo>
                  <a:pt x="6198" y="14566"/>
                </a:lnTo>
                <a:cubicBezTo>
                  <a:pt x="6200" y="14566"/>
                  <a:pt x="6201" y="14565"/>
                  <a:pt x="6202" y="14563"/>
                </a:cubicBezTo>
                <a:lnTo>
                  <a:pt x="6211" y="14548"/>
                </a:lnTo>
                <a:lnTo>
                  <a:pt x="6219" y="14541"/>
                </a:lnTo>
                <a:cubicBezTo>
                  <a:pt x="6220" y="14540"/>
                  <a:pt x="6220" y="14539"/>
                  <a:pt x="6221" y="14538"/>
                </a:cubicBezTo>
                <a:lnTo>
                  <a:pt x="6224" y="14530"/>
                </a:lnTo>
                <a:cubicBezTo>
                  <a:pt x="6225" y="14530"/>
                  <a:pt x="6225" y="14530"/>
                  <a:pt x="6225" y="14530"/>
                </a:cubicBezTo>
                <a:lnTo>
                  <a:pt x="6233" y="14525"/>
                </a:lnTo>
                <a:lnTo>
                  <a:pt x="6288" y="14509"/>
                </a:lnTo>
                <a:lnTo>
                  <a:pt x="6299" y="14504"/>
                </a:lnTo>
                <a:cubicBezTo>
                  <a:pt x="6299" y="14504"/>
                  <a:pt x="6299" y="14503"/>
                  <a:pt x="6300" y="14502"/>
                </a:cubicBezTo>
                <a:lnTo>
                  <a:pt x="6323" y="14473"/>
                </a:lnTo>
                <a:lnTo>
                  <a:pt x="6331" y="14470"/>
                </a:lnTo>
                <a:lnTo>
                  <a:pt x="6365" y="14484"/>
                </a:lnTo>
                <a:cubicBezTo>
                  <a:pt x="6366" y="14485"/>
                  <a:pt x="6367" y="14484"/>
                  <a:pt x="6368" y="14484"/>
                </a:cubicBezTo>
                <a:lnTo>
                  <a:pt x="6377" y="14480"/>
                </a:lnTo>
                <a:cubicBezTo>
                  <a:pt x="6380" y="14478"/>
                  <a:pt x="6381" y="14475"/>
                  <a:pt x="6380" y="14472"/>
                </a:cubicBezTo>
                <a:lnTo>
                  <a:pt x="6378" y="14454"/>
                </a:lnTo>
                <a:lnTo>
                  <a:pt x="6377" y="14442"/>
                </a:lnTo>
                <a:lnTo>
                  <a:pt x="6391" y="14416"/>
                </a:lnTo>
                <a:lnTo>
                  <a:pt x="6400" y="14405"/>
                </a:lnTo>
                <a:lnTo>
                  <a:pt x="6405" y="14401"/>
                </a:lnTo>
                <a:lnTo>
                  <a:pt x="6407" y="14400"/>
                </a:lnTo>
                <a:lnTo>
                  <a:pt x="6424" y="14399"/>
                </a:lnTo>
                <a:cubicBezTo>
                  <a:pt x="6424" y="14399"/>
                  <a:pt x="6425" y="14400"/>
                  <a:pt x="6426" y="14399"/>
                </a:cubicBezTo>
                <a:lnTo>
                  <a:pt x="6430" y="14396"/>
                </a:lnTo>
                <a:cubicBezTo>
                  <a:pt x="6431" y="14396"/>
                  <a:pt x="6431" y="14396"/>
                  <a:pt x="6432" y="14395"/>
                </a:cubicBezTo>
                <a:lnTo>
                  <a:pt x="6438" y="14387"/>
                </a:lnTo>
                <a:lnTo>
                  <a:pt x="6438" y="14387"/>
                </a:lnTo>
                <a:lnTo>
                  <a:pt x="6444" y="14387"/>
                </a:lnTo>
                <a:lnTo>
                  <a:pt x="6446" y="14387"/>
                </a:lnTo>
                <a:cubicBezTo>
                  <a:pt x="6447" y="14386"/>
                  <a:pt x="6448" y="14386"/>
                  <a:pt x="6449" y="14386"/>
                </a:cubicBezTo>
                <a:lnTo>
                  <a:pt x="6455" y="14379"/>
                </a:lnTo>
                <a:lnTo>
                  <a:pt x="6471" y="14372"/>
                </a:lnTo>
                <a:cubicBezTo>
                  <a:pt x="6472" y="14372"/>
                  <a:pt x="6473" y="14371"/>
                  <a:pt x="6473" y="14370"/>
                </a:cubicBezTo>
                <a:lnTo>
                  <a:pt x="6480" y="14360"/>
                </a:lnTo>
                <a:cubicBezTo>
                  <a:pt x="6480" y="14359"/>
                  <a:pt x="6481" y="14359"/>
                  <a:pt x="6481" y="14358"/>
                </a:cubicBezTo>
                <a:lnTo>
                  <a:pt x="6486" y="14340"/>
                </a:lnTo>
                <a:lnTo>
                  <a:pt x="6488" y="14321"/>
                </a:lnTo>
                <a:cubicBezTo>
                  <a:pt x="6488" y="14320"/>
                  <a:pt x="6488" y="14320"/>
                  <a:pt x="6488" y="14319"/>
                </a:cubicBezTo>
                <a:lnTo>
                  <a:pt x="6486" y="14298"/>
                </a:lnTo>
                <a:lnTo>
                  <a:pt x="6482" y="14285"/>
                </a:lnTo>
                <a:lnTo>
                  <a:pt x="6480" y="14277"/>
                </a:lnTo>
                <a:lnTo>
                  <a:pt x="6480" y="14272"/>
                </a:lnTo>
                <a:lnTo>
                  <a:pt x="6485" y="14272"/>
                </a:lnTo>
                <a:cubicBezTo>
                  <a:pt x="6486" y="14271"/>
                  <a:pt x="6487" y="14271"/>
                  <a:pt x="6488" y="14270"/>
                </a:cubicBezTo>
                <a:lnTo>
                  <a:pt x="6490" y="14268"/>
                </a:lnTo>
                <a:lnTo>
                  <a:pt x="6494" y="14260"/>
                </a:lnTo>
                <a:lnTo>
                  <a:pt x="6497" y="14239"/>
                </a:lnTo>
                <a:cubicBezTo>
                  <a:pt x="6498" y="14237"/>
                  <a:pt x="6496" y="14234"/>
                  <a:pt x="6495" y="14233"/>
                </a:cubicBezTo>
                <a:lnTo>
                  <a:pt x="6489" y="14228"/>
                </a:lnTo>
                <a:cubicBezTo>
                  <a:pt x="6488" y="14227"/>
                  <a:pt x="6487" y="14227"/>
                  <a:pt x="6486" y="14227"/>
                </a:cubicBezTo>
                <a:lnTo>
                  <a:pt x="6404" y="14237"/>
                </a:lnTo>
                <a:lnTo>
                  <a:pt x="6374" y="14249"/>
                </a:lnTo>
                <a:lnTo>
                  <a:pt x="6324" y="14242"/>
                </a:lnTo>
                <a:lnTo>
                  <a:pt x="6320" y="14234"/>
                </a:lnTo>
                <a:lnTo>
                  <a:pt x="6318" y="14225"/>
                </a:lnTo>
                <a:lnTo>
                  <a:pt x="6317" y="14219"/>
                </a:lnTo>
                <a:cubicBezTo>
                  <a:pt x="6317" y="14216"/>
                  <a:pt x="6314" y="14214"/>
                  <a:pt x="6312" y="14213"/>
                </a:cubicBezTo>
                <a:lnTo>
                  <a:pt x="6314" y="14211"/>
                </a:lnTo>
                <a:cubicBezTo>
                  <a:pt x="6316" y="14210"/>
                  <a:pt x="6317" y="14207"/>
                  <a:pt x="6316" y="14205"/>
                </a:cubicBezTo>
                <a:lnTo>
                  <a:pt x="6316" y="14200"/>
                </a:lnTo>
                <a:cubicBezTo>
                  <a:pt x="6316" y="14200"/>
                  <a:pt x="6315" y="14199"/>
                  <a:pt x="6315" y="14198"/>
                </a:cubicBezTo>
                <a:lnTo>
                  <a:pt x="6312" y="14191"/>
                </a:lnTo>
                <a:cubicBezTo>
                  <a:pt x="6312" y="14190"/>
                  <a:pt x="6311" y="14189"/>
                  <a:pt x="6311" y="14188"/>
                </a:cubicBezTo>
                <a:lnTo>
                  <a:pt x="6307" y="14185"/>
                </a:lnTo>
                <a:cubicBezTo>
                  <a:pt x="6306" y="14184"/>
                  <a:pt x="6306" y="14184"/>
                  <a:pt x="6305" y="14184"/>
                </a:cubicBezTo>
                <a:lnTo>
                  <a:pt x="6276" y="14179"/>
                </a:lnTo>
                <a:lnTo>
                  <a:pt x="6279" y="14176"/>
                </a:lnTo>
                <a:lnTo>
                  <a:pt x="6283" y="14175"/>
                </a:lnTo>
                <a:cubicBezTo>
                  <a:pt x="6283" y="14175"/>
                  <a:pt x="6284" y="14176"/>
                  <a:pt x="6284" y="14175"/>
                </a:cubicBezTo>
                <a:lnTo>
                  <a:pt x="6288" y="14174"/>
                </a:lnTo>
                <a:cubicBezTo>
                  <a:pt x="6289" y="14173"/>
                  <a:pt x="6289" y="14173"/>
                  <a:pt x="6290" y="14172"/>
                </a:cubicBezTo>
                <a:lnTo>
                  <a:pt x="6294" y="14167"/>
                </a:lnTo>
                <a:lnTo>
                  <a:pt x="6295" y="14167"/>
                </a:lnTo>
                <a:cubicBezTo>
                  <a:pt x="6295" y="14168"/>
                  <a:pt x="6296" y="14167"/>
                  <a:pt x="6297" y="14167"/>
                </a:cubicBezTo>
                <a:lnTo>
                  <a:pt x="6302" y="14166"/>
                </a:lnTo>
                <a:lnTo>
                  <a:pt x="6322" y="14170"/>
                </a:lnTo>
                <a:cubicBezTo>
                  <a:pt x="6323" y="14171"/>
                  <a:pt x="6324" y="14171"/>
                  <a:pt x="6325" y="14170"/>
                </a:cubicBezTo>
                <a:lnTo>
                  <a:pt x="6337" y="14165"/>
                </a:lnTo>
                <a:lnTo>
                  <a:pt x="6352" y="14153"/>
                </a:lnTo>
                <a:lnTo>
                  <a:pt x="6365" y="14138"/>
                </a:lnTo>
                <a:cubicBezTo>
                  <a:pt x="6365" y="14138"/>
                  <a:pt x="6366" y="14137"/>
                  <a:pt x="6366" y="14137"/>
                </a:cubicBezTo>
                <a:lnTo>
                  <a:pt x="6373" y="14122"/>
                </a:lnTo>
                <a:cubicBezTo>
                  <a:pt x="6374" y="14120"/>
                  <a:pt x="6374" y="14118"/>
                  <a:pt x="6373" y="14116"/>
                </a:cubicBezTo>
                <a:lnTo>
                  <a:pt x="6372" y="14114"/>
                </a:lnTo>
                <a:cubicBezTo>
                  <a:pt x="6371" y="14113"/>
                  <a:pt x="6371" y="14111"/>
                  <a:pt x="6370" y="14111"/>
                </a:cubicBezTo>
                <a:lnTo>
                  <a:pt x="6369" y="14111"/>
                </a:lnTo>
                <a:lnTo>
                  <a:pt x="6370" y="14109"/>
                </a:lnTo>
                <a:cubicBezTo>
                  <a:pt x="6370" y="14108"/>
                  <a:pt x="6370" y="14107"/>
                  <a:pt x="6370" y="14107"/>
                </a:cubicBezTo>
                <a:lnTo>
                  <a:pt x="6370" y="14095"/>
                </a:lnTo>
                <a:lnTo>
                  <a:pt x="6370" y="14094"/>
                </a:lnTo>
                <a:lnTo>
                  <a:pt x="6372" y="14092"/>
                </a:lnTo>
                <a:cubicBezTo>
                  <a:pt x="6373" y="14090"/>
                  <a:pt x="6374" y="14087"/>
                  <a:pt x="6373" y="14085"/>
                </a:cubicBezTo>
                <a:lnTo>
                  <a:pt x="6371" y="14079"/>
                </a:lnTo>
                <a:lnTo>
                  <a:pt x="6370" y="14074"/>
                </a:lnTo>
                <a:lnTo>
                  <a:pt x="6372" y="14065"/>
                </a:lnTo>
                <a:cubicBezTo>
                  <a:pt x="6372" y="14064"/>
                  <a:pt x="6372" y="14064"/>
                  <a:pt x="6372" y="14063"/>
                </a:cubicBezTo>
                <a:lnTo>
                  <a:pt x="6372" y="14058"/>
                </a:lnTo>
                <a:cubicBezTo>
                  <a:pt x="6371" y="14057"/>
                  <a:pt x="6371" y="14056"/>
                  <a:pt x="6370" y="14055"/>
                </a:cubicBezTo>
                <a:lnTo>
                  <a:pt x="6367" y="14049"/>
                </a:lnTo>
                <a:cubicBezTo>
                  <a:pt x="6365" y="14048"/>
                  <a:pt x="6364" y="14047"/>
                  <a:pt x="6362" y="14048"/>
                </a:cubicBezTo>
                <a:lnTo>
                  <a:pt x="6358" y="14049"/>
                </a:lnTo>
                <a:cubicBezTo>
                  <a:pt x="6357" y="14049"/>
                  <a:pt x="6356" y="14049"/>
                  <a:pt x="6355" y="14050"/>
                </a:cubicBezTo>
                <a:lnTo>
                  <a:pt x="6357" y="14038"/>
                </a:lnTo>
                <a:cubicBezTo>
                  <a:pt x="6357" y="14038"/>
                  <a:pt x="6357" y="14038"/>
                  <a:pt x="6358" y="14038"/>
                </a:cubicBezTo>
                <a:lnTo>
                  <a:pt x="6365" y="14029"/>
                </a:lnTo>
                <a:lnTo>
                  <a:pt x="6373" y="14024"/>
                </a:lnTo>
                <a:cubicBezTo>
                  <a:pt x="6373" y="14024"/>
                  <a:pt x="6374" y="14023"/>
                  <a:pt x="6375" y="14022"/>
                </a:cubicBezTo>
                <a:lnTo>
                  <a:pt x="6377" y="14019"/>
                </a:lnTo>
                <a:lnTo>
                  <a:pt x="6381" y="14026"/>
                </a:lnTo>
                <a:lnTo>
                  <a:pt x="6385" y="14037"/>
                </a:lnTo>
                <a:cubicBezTo>
                  <a:pt x="6385" y="14038"/>
                  <a:pt x="6386" y="14039"/>
                  <a:pt x="6386" y="14039"/>
                </a:cubicBezTo>
                <a:lnTo>
                  <a:pt x="6389" y="14042"/>
                </a:lnTo>
                <a:cubicBezTo>
                  <a:pt x="6389" y="14043"/>
                  <a:pt x="6390" y="14043"/>
                  <a:pt x="6391" y="14043"/>
                </a:cubicBezTo>
                <a:lnTo>
                  <a:pt x="6396" y="14044"/>
                </a:lnTo>
                <a:cubicBezTo>
                  <a:pt x="6396" y="14044"/>
                  <a:pt x="6397" y="14044"/>
                  <a:pt x="6398" y="14044"/>
                </a:cubicBezTo>
                <a:lnTo>
                  <a:pt x="6415" y="14041"/>
                </a:lnTo>
                <a:cubicBezTo>
                  <a:pt x="6415" y="14041"/>
                  <a:pt x="6416" y="14040"/>
                  <a:pt x="6416" y="14040"/>
                </a:cubicBezTo>
                <a:lnTo>
                  <a:pt x="6425" y="14035"/>
                </a:lnTo>
                <a:lnTo>
                  <a:pt x="6438" y="14024"/>
                </a:lnTo>
                <a:lnTo>
                  <a:pt x="6453" y="14007"/>
                </a:lnTo>
                <a:cubicBezTo>
                  <a:pt x="6453" y="14007"/>
                  <a:pt x="6454" y="14005"/>
                  <a:pt x="6454" y="14005"/>
                </a:cubicBezTo>
                <a:lnTo>
                  <a:pt x="6457" y="13997"/>
                </a:lnTo>
                <a:cubicBezTo>
                  <a:pt x="6457" y="13996"/>
                  <a:pt x="6457" y="13994"/>
                  <a:pt x="6457" y="13993"/>
                </a:cubicBezTo>
                <a:lnTo>
                  <a:pt x="6457" y="13983"/>
                </a:lnTo>
                <a:cubicBezTo>
                  <a:pt x="6457" y="13981"/>
                  <a:pt x="6455" y="13979"/>
                  <a:pt x="6454" y="13978"/>
                </a:cubicBezTo>
                <a:cubicBezTo>
                  <a:pt x="6453" y="13977"/>
                  <a:pt x="6451" y="13977"/>
                  <a:pt x="6449" y="13978"/>
                </a:cubicBezTo>
                <a:cubicBezTo>
                  <a:pt x="6448" y="13979"/>
                  <a:pt x="6447" y="13980"/>
                  <a:pt x="6446" y="13981"/>
                </a:cubicBezTo>
                <a:lnTo>
                  <a:pt x="6445" y="13985"/>
                </a:lnTo>
                <a:lnTo>
                  <a:pt x="6438" y="13984"/>
                </a:lnTo>
                <a:lnTo>
                  <a:pt x="6438" y="13984"/>
                </a:lnTo>
                <a:lnTo>
                  <a:pt x="6453" y="13963"/>
                </a:lnTo>
                <a:cubicBezTo>
                  <a:pt x="6454" y="13962"/>
                  <a:pt x="6455" y="13962"/>
                  <a:pt x="6455" y="13960"/>
                </a:cubicBezTo>
                <a:lnTo>
                  <a:pt x="6456" y="13951"/>
                </a:lnTo>
                <a:lnTo>
                  <a:pt x="6459" y="13957"/>
                </a:lnTo>
                <a:cubicBezTo>
                  <a:pt x="6461" y="13959"/>
                  <a:pt x="6463" y="13960"/>
                  <a:pt x="6465" y="13959"/>
                </a:cubicBezTo>
                <a:lnTo>
                  <a:pt x="6468" y="13958"/>
                </a:lnTo>
                <a:cubicBezTo>
                  <a:pt x="6469" y="13957"/>
                  <a:pt x="6470" y="13956"/>
                  <a:pt x="6471" y="13955"/>
                </a:cubicBezTo>
                <a:lnTo>
                  <a:pt x="6472" y="13950"/>
                </a:lnTo>
                <a:lnTo>
                  <a:pt x="6491" y="13925"/>
                </a:lnTo>
                <a:lnTo>
                  <a:pt x="6497" y="13913"/>
                </a:lnTo>
                <a:lnTo>
                  <a:pt x="6500" y="13908"/>
                </a:lnTo>
                <a:cubicBezTo>
                  <a:pt x="6501" y="13907"/>
                  <a:pt x="6501" y="13906"/>
                  <a:pt x="6501" y="13905"/>
                </a:cubicBezTo>
                <a:lnTo>
                  <a:pt x="6501" y="13904"/>
                </a:lnTo>
                <a:cubicBezTo>
                  <a:pt x="6503" y="13904"/>
                  <a:pt x="6504" y="13903"/>
                  <a:pt x="6505" y="13901"/>
                </a:cubicBezTo>
                <a:lnTo>
                  <a:pt x="6509" y="13896"/>
                </a:lnTo>
                <a:lnTo>
                  <a:pt x="6528" y="13886"/>
                </a:lnTo>
                <a:cubicBezTo>
                  <a:pt x="6529" y="13885"/>
                  <a:pt x="6530" y="13885"/>
                  <a:pt x="6530" y="13883"/>
                </a:cubicBezTo>
                <a:lnTo>
                  <a:pt x="6531" y="13881"/>
                </a:lnTo>
                <a:cubicBezTo>
                  <a:pt x="6532" y="13880"/>
                  <a:pt x="6532" y="13879"/>
                  <a:pt x="6532" y="13878"/>
                </a:cubicBezTo>
                <a:lnTo>
                  <a:pt x="6532" y="13872"/>
                </a:lnTo>
                <a:lnTo>
                  <a:pt x="6536" y="13857"/>
                </a:lnTo>
                <a:lnTo>
                  <a:pt x="6537" y="13848"/>
                </a:lnTo>
                <a:lnTo>
                  <a:pt x="6542" y="13830"/>
                </a:lnTo>
                <a:lnTo>
                  <a:pt x="6543" y="13819"/>
                </a:lnTo>
                <a:lnTo>
                  <a:pt x="6542" y="13796"/>
                </a:lnTo>
                <a:lnTo>
                  <a:pt x="6543" y="13784"/>
                </a:lnTo>
                <a:lnTo>
                  <a:pt x="6544" y="13781"/>
                </a:lnTo>
                <a:lnTo>
                  <a:pt x="6547" y="13776"/>
                </a:lnTo>
                <a:lnTo>
                  <a:pt x="6556" y="13756"/>
                </a:lnTo>
                <a:lnTo>
                  <a:pt x="6567" y="13717"/>
                </a:lnTo>
                <a:lnTo>
                  <a:pt x="6568" y="13712"/>
                </a:lnTo>
                <a:lnTo>
                  <a:pt x="6568" y="13708"/>
                </a:lnTo>
                <a:lnTo>
                  <a:pt x="6573" y="13683"/>
                </a:lnTo>
                <a:lnTo>
                  <a:pt x="6576" y="13679"/>
                </a:lnTo>
                <a:cubicBezTo>
                  <a:pt x="6576" y="13678"/>
                  <a:pt x="6576" y="13677"/>
                  <a:pt x="6577" y="13676"/>
                </a:cubicBezTo>
                <a:lnTo>
                  <a:pt x="6578" y="13672"/>
                </a:lnTo>
                <a:cubicBezTo>
                  <a:pt x="6578" y="13671"/>
                  <a:pt x="6578" y="13669"/>
                  <a:pt x="6578" y="13668"/>
                </a:cubicBezTo>
                <a:lnTo>
                  <a:pt x="6572" y="13645"/>
                </a:lnTo>
                <a:lnTo>
                  <a:pt x="6572" y="13627"/>
                </a:lnTo>
                <a:lnTo>
                  <a:pt x="6571" y="13615"/>
                </a:lnTo>
                <a:lnTo>
                  <a:pt x="6570" y="13608"/>
                </a:lnTo>
                <a:lnTo>
                  <a:pt x="6572" y="13599"/>
                </a:lnTo>
                <a:cubicBezTo>
                  <a:pt x="6572" y="13598"/>
                  <a:pt x="6572" y="13596"/>
                  <a:pt x="6572" y="13595"/>
                </a:cubicBezTo>
                <a:lnTo>
                  <a:pt x="6568" y="13580"/>
                </a:lnTo>
                <a:lnTo>
                  <a:pt x="6564" y="13565"/>
                </a:lnTo>
                <a:lnTo>
                  <a:pt x="6559" y="13540"/>
                </a:lnTo>
                <a:cubicBezTo>
                  <a:pt x="6559" y="13540"/>
                  <a:pt x="6559" y="13539"/>
                  <a:pt x="6559" y="13539"/>
                </a:cubicBezTo>
                <a:lnTo>
                  <a:pt x="6552" y="13525"/>
                </a:lnTo>
                <a:lnTo>
                  <a:pt x="6544" y="13514"/>
                </a:lnTo>
                <a:lnTo>
                  <a:pt x="6481" y="13452"/>
                </a:lnTo>
                <a:lnTo>
                  <a:pt x="6450" y="13432"/>
                </a:lnTo>
                <a:lnTo>
                  <a:pt x="6373" y="13408"/>
                </a:lnTo>
                <a:cubicBezTo>
                  <a:pt x="6371" y="13407"/>
                  <a:pt x="6370" y="13407"/>
                  <a:pt x="6368" y="13408"/>
                </a:cubicBezTo>
                <a:cubicBezTo>
                  <a:pt x="6367" y="13410"/>
                  <a:pt x="6367" y="13412"/>
                  <a:pt x="6367" y="13414"/>
                </a:cubicBezTo>
                <a:lnTo>
                  <a:pt x="6367" y="13417"/>
                </a:lnTo>
                <a:cubicBezTo>
                  <a:pt x="6367" y="13418"/>
                  <a:pt x="6367" y="13419"/>
                  <a:pt x="6367" y="13420"/>
                </a:cubicBezTo>
                <a:lnTo>
                  <a:pt x="6363" y="13418"/>
                </a:lnTo>
                <a:lnTo>
                  <a:pt x="6351" y="13411"/>
                </a:lnTo>
                <a:lnTo>
                  <a:pt x="6340" y="13408"/>
                </a:lnTo>
                <a:cubicBezTo>
                  <a:pt x="6340" y="13407"/>
                  <a:pt x="6340" y="13408"/>
                  <a:pt x="6339" y="13408"/>
                </a:cubicBezTo>
                <a:lnTo>
                  <a:pt x="6319" y="13408"/>
                </a:lnTo>
                <a:lnTo>
                  <a:pt x="6314" y="13406"/>
                </a:lnTo>
                <a:lnTo>
                  <a:pt x="6308" y="13403"/>
                </a:lnTo>
                <a:lnTo>
                  <a:pt x="6303" y="13401"/>
                </a:lnTo>
                <a:cubicBezTo>
                  <a:pt x="6302" y="13401"/>
                  <a:pt x="6301" y="13401"/>
                  <a:pt x="6300" y="13402"/>
                </a:cubicBezTo>
                <a:lnTo>
                  <a:pt x="6295" y="13404"/>
                </a:lnTo>
                <a:cubicBezTo>
                  <a:pt x="6294" y="13405"/>
                  <a:pt x="6292" y="13405"/>
                  <a:pt x="6292" y="13407"/>
                </a:cubicBezTo>
                <a:lnTo>
                  <a:pt x="6285" y="13407"/>
                </a:lnTo>
                <a:lnTo>
                  <a:pt x="6271" y="13411"/>
                </a:lnTo>
                <a:lnTo>
                  <a:pt x="6258" y="13418"/>
                </a:lnTo>
                <a:cubicBezTo>
                  <a:pt x="6257" y="13418"/>
                  <a:pt x="6257" y="13419"/>
                  <a:pt x="6257" y="13420"/>
                </a:cubicBezTo>
                <a:lnTo>
                  <a:pt x="6248" y="13431"/>
                </a:lnTo>
                <a:cubicBezTo>
                  <a:pt x="6248" y="13432"/>
                  <a:pt x="6247" y="13432"/>
                  <a:pt x="6247" y="13433"/>
                </a:cubicBezTo>
                <a:lnTo>
                  <a:pt x="6240" y="13455"/>
                </a:lnTo>
                <a:lnTo>
                  <a:pt x="6236" y="13471"/>
                </a:lnTo>
                <a:lnTo>
                  <a:pt x="6235" y="13482"/>
                </a:lnTo>
                <a:lnTo>
                  <a:pt x="6233" y="13487"/>
                </a:lnTo>
                <a:lnTo>
                  <a:pt x="6226" y="13497"/>
                </a:lnTo>
                <a:lnTo>
                  <a:pt x="6221" y="13506"/>
                </a:lnTo>
                <a:lnTo>
                  <a:pt x="6220" y="13503"/>
                </a:lnTo>
                <a:cubicBezTo>
                  <a:pt x="6220" y="13502"/>
                  <a:pt x="6219" y="13502"/>
                  <a:pt x="6219" y="13501"/>
                </a:cubicBezTo>
                <a:lnTo>
                  <a:pt x="6214" y="13498"/>
                </a:lnTo>
                <a:cubicBezTo>
                  <a:pt x="6214" y="13498"/>
                  <a:pt x="6213" y="13497"/>
                  <a:pt x="6212" y="13497"/>
                </a:cubicBezTo>
                <a:lnTo>
                  <a:pt x="6201" y="13497"/>
                </a:lnTo>
                <a:lnTo>
                  <a:pt x="6196" y="13497"/>
                </a:lnTo>
                <a:cubicBezTo>
                  <a:pt x="6195" y="13498"/>
                  <a:pt x="6194" y="13498"/>
                  <a:pt x="6193" y="13498"/>
                </a:cubicBezTo>
                <a:lnTo>
                  <a:pt x="6177" y="13470"/>
                </a:lnTo>
                <a:cubicBezTo>
                  <a:pt x="6177" y="13469"/>
                  <a:pt x="6177" y="13468"/>
                  <a:pt x="6176" y="13467"/>
                </a:cubicBezTo>
                <a:lnTo>
                  <a:pt x="6169" y="13462"/>
                </a:lnTo>
                <a:lnTo>
                  <a:pt x="6167" y="13460"/>
                </a:lnTo>
                <a:lnTo>
                  <a:pt x="6160" y="13454"/>
                </a:lnTo>
                <a:cubicBezTo>
                  <a:pt x="6160" y="13453"/>
                  <a:pt x="6160" y="13453"/>
                  <a:pt x="6159" y="13453"/>
                </a:cubicBezTo>
                <a:lnTo>
                  <a:pt x="6155" y="13451"/>
                </a:lnTo>
                <a:cubicBezTo>
                  <a:pt x="6154" y="13451"/>
                  <a:pt x="6154" y="13450"/>
                  <a:pt x="6153" y="13450"/>
                </a:cubicBezTo>
                <a:lnTo>
                  <a:pt x="6140" y="13454"/>
                </a:lnTo>
                <a:lnTo>
                  <a:pt x="6139" y="13454"/>
                </a:lnTo>
                <a:lnTo>
                  <a:pt x="6140" y="13451"/>
                </a:lnTo>
                <a:lnTo>
                  <a:pt x="6148" y="13446"/>
                </a:lnTo>
                <a:cubicBezTo>
                  <a:pt x="6148" y="13445"/>
                  <a:pt x="6149" y="13445"/>
                  <a:pt x="6149" y="13444"/>
                </a:cubicBezTo>
                <a:lnTo>
                  <a:pt x="6155" y="13437"/>
                </a:lnTo>
                <a:lnTo>
                  <a:pt x="6174" y="13400"/>
                </a:lnTo>
                <a:lnTo>
                  <a:pt x="6177" y="13398"/>
                </a:lnTo>
                <a:lnTo>
                  <a:pt x="6181" y="13395"/>
                </a:lnTo>
                <a:cubicBezTo>
                  <a:pt x="6181" y="13395"/>
                  <a:pt x="6182" y="13395"/>
                  <a:pt x="6182" y="13395"/>
                </a:cubicBezTo>
                <a:lnTo>
                  <a:pt x="6204" y="13366"/>
                </a:lnTo>
                <a:lnTo>
                  <a:pt x="6207" y="13364"/>
                </a:lnTo>
                <a:lnTo>
                  <a:pt x="6212" y="13362"/>
                </a:lnTo>
                <a:lnTo>
                  <a:pt x="6215" y="13361"/>
                </a:lnTo>
                <a:cubicBezTo>
                  <a:pt x="6216" y="13360"/>
                  <a:pt x="6217" y="13359"/>
                  <a:pt x="6217" y="13357"/>
                </a:cubicBezTo>
                <a:lnTo>
                  <a:pt x="6219" y="13353"/>
                </a:lnTo>
                <a:lnTo>
                  <a:pt x="6224" y="13323"/>
                </a:lnTo>
                <a:lnTo>
                  <a:pt x="6224" y="13299"/>
                </a:lnTo>
                <a:lnTo>
                  <a:pt x="6221" y="13278"/>
                </a:lnTo>
                <a:lnTo>
                  <a:pt x="6200" y="13208"/>
                </a:lnTo>
                <a:lnTo>
                  <a:pt x="6199" y="13199"/>
                </a:lnTo>
                <a:lnTo>
                  <a:pt x="6196" y="13189"/>
                </a:lnTo>
                <a:lnTo>
                  <a:pt x="6192" y="13182"/>
                </a:lnTo>
                <a:cubicBezTo>
                  <a:pt x="6192" y="13181"/>
                  <a:pt x="6191" y="13181"/>
                  <a:pt x="6191" y="13180"/>
                </a:cubicBezTo>
                <a:lnTo>
                  <a:pt x="6190" y="13180"/>
                </a:lnTo>
                <a:cubicBezTo>
                  <a:pt x="6191" y="13178"/>
                  <a:pt x="6190" y="13175"/>
                  <a:pt x="6188" y="13173"/>
                </a:cubicBezTo>
                <a:lnTo>
                  <a:pt x="6181" y="13166"/>
                </a:lnTo>
                <a:cubicBezTo>
                  <a:pt x="6181" y="13165"/>
                  <a:pt x="6180" y="13165"/>
                  <a:pt x="6180" y="13165"/>
                </a:cubicBezTo>
                <a:lnTo>
                  <a:pt x="6177" y="13153"/>
                </a:lnTo>
                <a:cubicBezTo>
                  <a:pt x="6177" y="13152"/>
                  <a:pt x="6177" y="13150"/>
                  <a:pt x="6176" y="13149"/>
                </a:cubicBezTo>
                <a:lnTo>
                  <a:pt x="6172" y="13144"/>
                </a:lnTo>
                <a:cubicBezTo>
                  <a:pt x="6172" y="13143"/>
                  <a:pt x="6171" y="13143"/>
                  <a:pt x="6170" y="13142"/>
                </a:cubicBezTo>
                <a:lnTo>
                  <a:pt x="6165" y="13139"/>
                </a:lnTo>
                <a:lnTo>
                  <a:pt x="6162" y="13138"/>
                </a:lnTo>
                <a:lnTo>
                  <a:pt x="6157" y="13136"/>
                </a:lnTo>
                <a:lnTo>
                  <a:pt x="6134" y="13112"/>
                </a:lnTo>
                <a:lnTo>
                  <a:pt x="6123" y="13094"/>
                </a:lnTo>
                <a:cubicBezTo>
                  <a:pt x="6122" y="13093"/>
                  <a:pt x="6122" y="13092"/>
                  <a:pt x="6121" y="13091"/>
                </a:cubicBezTo>
                <a:lnTo>
                  <a:pt x="6116" y="13089"/>
                </a:lnTo>
                <a:lnTo>
                  <a:pt x="6108" y="13087"/>
                </a:lnTo>
                <a:lnTo>
                  <a:pt x="6106" y="13086"/>
                </a:lnTo>
                <a:lnTo>
                  <a:pt x="6099" y="13073"/>
                </a:lnTo>
                <a:cubicBezTo>
                  <a:pt x="6098" y="13073"/>
                  <a:pt x="6097" y="13072"/>
                  <a:pt x="6097" y="13072"/>
                </a:cubicBezTo>
                <a:lnTo>
                  <a:pt x="6087" y="13065"/>
                </a:lnTo>
                <a:lnTo>
                  <a:pt x="6070" y="13031"/>
                </a:lnTo>
                <a:lnTo>
                  <a:pt x="6065" y="13021"/>
                </a:lnTo>
                <a:cubicBezTo>
                  <a:pt x="6065" y="13020"/>
                  <a:pt x="6064" y="13019"/>
                  <a:pt x="6063" y="13018"/>
                </a:cubicBezTo>
                <a:lnTo>
                  <a:pt x="6056" y="13014"/>
                </a:lnTo>
                <a:cubicBezTo>
                  <a:pt x="6055" y="13014"/>
                  <a:pt x="6055" y="13014"/>
                  <a:pt x="6055" y="13014"/>
                </a:cubicBezTo>
                <a:lnTo>
                  <a:pt x="6063" y="13015"/>
                </a:lnTo>
                <a:lnTo>
                  <a:pt x="6071" y="13022"/>
                </a:lnTo>
                <a:lnTo>
                  <a:pt x="6095" y="13062"/>
                </a:lnTo>
                <a:lnTo>
                  <a:pt x="6100" y="13067"/>
                </a:lnTo>
                <a:lnTo>
                  <a:pt x="6106" y="13071"/>
                </a:lnTo>
                <a:lnTo>
                  <a:pt x="6113" y="13073"/>
                </a:lnTo>
                <a:lnTo>
                  <a:pt x="6119" y="13074"/>
                </a:lnTo>
                <a:cubicBezTo>
                  <a:pt x="6120" y="13074"/>
                  <a:pt x="6120" y="13074"/>
                  <a:pt x="6120" y="13074"/>
                </a:cubicBezTo>
                <a:lnTo>
                  <a:pt x="6126" y="13073"/>
                </a:lnTo>
                <a:cubicBezTo>
                  <a:pt x="6127" y="13072"/>
                  <a:pt x="6127" y="13072"/>
                  <a:pt x="6127" y="13072"/>
                </a:cubicBezTo>
                <a:lnTo>
                  <a:pt x="6136" y="13065"/>
                </a:lnTo>
                <a:lnTo>
                  <a:pt x="6139" y="13064"/>
                </a:lnTo>
                <a:lnTo>
                  <a:pt x="6142" y="13065"/>
                </a:lnTo>
                <a:lnTo>
                  <a:pt x="6153" y="13075"/>
                </a:lnTo>
                <a:cubicBezTo>
                  <a:pt x="6153" y="13075"/>
                  <a:pt x="6153" y="13076"/>
                  <a:pt x="6154" y="13076"/>
                </a:cubicBezTo>
                <a:lnTo>
                  <a:pt x="6158" y="13077"/>
                </a:lnTo>
                <a:lnTo>
                  <a:pt x="6159" y="13078"/>
                </a:lnTo>
                <a:lnTo>
                  <a:pt x="6158" y="13082"/>
                </a:lnTo>
                <a:lnTo>
                  <a:pt x="6153" y="13099"/>
                </a:lnTo>
                <a:cubicBezTo>
                  <a:pt x="6152" y="13101"/>
                  <a:pt x="6153" y="13105"/>
                  <a:pt x="6155" y="13107"/>
                </a:cubicBezTo>
                <a:cubicBezTo>
                  <a:pt x="6157" y="13108"/>
                  <a:pt x="6159" y="13108"/>
                  <a:pt x="6161" y="13107"/>
                </a:cubicBezTo>
                <a:lnTo>
                  <a:pt x="6167" y="13100"/>
                </a:lnTo>
                <a:lnTo>
                  <a:pt x="6169" y="13099"/>
                </a:lnTo>
                <a:cubicBezTo>
                  <a:pt x="6169" y="13098"/>
                  <a:pt x="6170" y="13096"/>
                  <a:pt x="6170" y="13095"/>
                </a:cubicBezTo>
                <a:lnTo>
                  <a:pt x="6173" y="13077"/>
                </a:lnTo>
                <a:cubicBezTo>
                  <a:pt x="6173" y="13076"/>
                  <a:pt x="6173" y="13075"/>
                  <a:pt x="6173" y="13074"/>
                </a:cubicBezTo>
                <a:lnTo>
                  <a:pt x="6169" y="13057"/>
                </a:lnTo>
                <a:cubicBezTo>
                  <a:pt x="6168" y="13057"/>
                  <a:pt x="6168" y="13055"/>
                  <a:pt x="6168" y="13055"/>
                </a:cubicBezTo>
                <a:lnTo>
                  <a:pt x="6123" y="12970"/>
                </a:lnTo>
                <a:lnTo>
                  <a:pt x="6097" y="12919"/>
                </a:lnTo>
                <a:lnTo>
                  <a:pt x="6094" y="12903"/>
                </a:lnTo>
                <a:lnTo>
                  <a:pt x="6086" y="12866"/>
                </a:lnTo>
                <a:lnTo>
                  <a:pt x="6081" y="12853"/>
                </a:lnTo>
                <a:lnTo>
                  <a:pt x="6087" y="12836"/>
                </a:lnTo>
                <a:lnTo>
                  <a:pt x="6093" y="12827"/>
                </a:lnTo>
                <a:lnTo>
                  <a:pt x="6114" y="12811"/>
                </a:lnTo>
                <a:cubicBezTo>
                  <a:pt x="6115" y="12810"/>
                  <a:pt x="6116" y="12809"/>
                  <a:pt x="6117" y="12806"/>
                </a:cubicBezTo>
                <a:cubicBezTo>
                  <a:pt x="6117" y="12804"/>
                  <a:pt x="6116" y="12802"/>
                  <a:pt x="6115" y="12801"/>
                </a:cubicBezTo>
                <a:lnTo>
                  <a:pt x="6106" y="12790"/>
                </a:lnTo>
                <a:cubicBezTo>
                  <a:pt x="6106" y="12790"/>
                  <a:pt x="6105" y="12790"/>
                  <a:pt x="6104" y="12789"/>
                </a:cubicBezTo>
                <a:lnTo>
                  <a:pt x="6075" y="12774"/>
                </a:lnTo>
                <a:lnTo>
                  <a:pt x="6070" y="12767"/>
                </a:lnTo>
                <a:lnTo>
                  <a:pt x="6068" y="12753"/>
                </a:lnTo>
                <a:cubicBezTo>
                  <a:pt x="6068" y="12752"/>
                  <a:pt x="6068" y="12752"/>
                  <a:pt x="6068" y="12751"/>
                </a:cubicBezTo>
                <a:lnTo>
                  <a:pt x="6066" y="12746"/>
                </a:lnTo>
                <a:cubicBezTo>
                  <a:pt x="6065" y="12744"/>
                  <a:pt x="6065" y="12743"/>
                  <a:pt x="6064" y="12743"/>
                </a:cubicBezTo>
                <a:lnTo>
                  <a:pt x="6059" y="12739"/>
                </a:lnTo>
                <a:lnTo>
                  <a:pt x="6053" y="12733"/>
                </a:lnTo>
                <a:cubicBezTo>
                  <a:pt x="6053" y="12732"/>
                  <a:pt x="6052" y="12732"/>
                  <a:pt x="6051" y="12732"/>
                </a:cubicBezTo>
                <a:lnTo>
                  <a:pt x="6043" y="12729"/>
                </a:lnTo>
                <a:lnTo>
                  <a:pt x="6037" y="12719"/>
                </a:lnTo>
                <a:lnTo>
                  <a:pt x="6038" y="12714"/>
                </a:lnTo>
                <a:cubicBezTo>
                  <a:pt x="6038" y="12711"/>
                  <a:pt x="6037" y="12707"/>
                  <a:pt x="6035" y="12706"/>
                </a:cubicBezTo>
                <a:lnTo>
                  <a:pt x="6033" y="12706"/>
                </a:lnTo>
                <a:lnTo>
                  <a:pt x="6032" y="12703"/>
                </a:lnTo>
                <a:lnTo>
                  <a:pt x="6031" y="12691"/>
                </a:lnTo>
                <a:cubicBezTo>
                  <a:pt x="6031" y="12690"/>
                  <a:pt x="6031" y="12690"/>
                  <a:pt x="6031" y="12689"/>
                </a:cubicBezTo>
                <a:lnTo>
                  <a:pt x="6028" y="12675"/>
                </a:lnTo>
                <a:lnTo>
                  <a:pt x="6023" y="12661"/>
                </a:lnTo>
                <a:lnTo>
                  <a:pt x="6019" y="12652"/>
                </a:lnTo>
                <a:cubicBezTo>
                  <a:pt x="6019" y="12651"/>
                  <a:pt x="6019" y="12651"/>
                  <a:pt x="6019" y="12650"/>
                </a:cubicBezTo>
                <a:lnTo>
                  <a:pt x="6014" y="12645"/>
                </a:lnTo>
                <a:lnTo>
                  <a:pt x="6007" y="12638"/>
                </a:lnTo>
                <a:lnTo>
                  <a:pt x="6005" y="12636"/>
                </a:lnTo>
                <a:lnTo>
                  <a:pt x="6005" y="12632"/>
                </a:lnTo>
                <a:lnTo>
                  <a:pt x="6005" y="12628"/>
                </a:lnTo>
                <a:lnTo>
                  <a:pt x="6005" y="12623"/>
                </a:lnTo>
                <a:cubicBezTo>
                  <a:pt x="6005" y="12622"/>
                  <a:pt x="6005" y="12621"/>
                  <a:pt x="6005" y="12620"/>
                </a:cubicBezTo>
                <a:lnTo>
                  <a:pt x="6002" y="12613"/>
                </a:lnTo>
                <a:cubicBezTo>
                  <a:pt x="6001" y="12612"/>
                  <a:pt x="6001" y="12612"/>
                  <a:pt x="6000" y="12611"/>
                </a:cubicBezTo>
                <a:lnTo>
                  <a:pt x="5993" y="12602"/>
                </a:lnTo>
                <a:lnTo>
                  <a:pt x="5936" y="12556"/>
                </a:lnTo>
                <a:cubicBezTo>
                  <a:pt x="5936" y="12555"/>
                  <a:pt x="5935" y="12555"/>
                  <a:pt x="5935" y="12555"/>
                </a:cubicBezTo>
                <a:lnTo>
                  <a:pt x="5885" y="12535"/>
                </a:lnTo>
                <a:lnTo>
                  <a:pt x="5873" y="12525"/>
                </a:lnTo>
                <a:cubicBezTo>
                  <a:pt x="5872" y="12524"/>
                  <a:pt x="5872" y="12524"/>
                  <a:pt x="5871" y="12524"/>
                </a:cubicBezTo>
                <a:lnTo>
                  <a:pt x="5861" y="12522"/>
                </a:lnTo>
                <a:lnTo>
                  <a:pt x="5858" y="12520"/>
                </a:lnTo>
                <a:lnTo>
                  <a:pt x="5855" y="12518"/>
                </a:lnTo>
                <a:lnTo>
                  <a:pt x="5851" y="12510"/>
                </a:lnTo>
                <a:cubicBezTo>
                  <a:pt x="5849" y="12508"/>
                  <a:pt x="5847" y="12507"/>
                  <a:pt x="5845" y="12508"/>
                </a:cubicBezTo>
                <a:cubicBezTo>
                  <a:pt x="5845" y="12508"/>
                  <a:pt x="5845" y="12508"/>
                  <a:pt x="5844" y="12508"/>
                </a:cubicBezTo>
                <a:cubicBezTo>
                  <a:pt x="5844" y="12507"/>
                  <a:pt x="5844" y="12507"/>
                  <a:pt x="5844" y="12506"/>
                </a:cubicBezTo>
                <a:lnTo>
                  <a:pt x="5841" y="12502"/>
                </a:lnTo>
                <a:lnTo>
                  <a:pt x="5840" y="12495"/>
                </a:lnTo>
                <a:cubicBezTo>
                  <a:pt x="5840" y="12495"/>
                  <a:pt x="5840" y="12494"/>
                  <a:pt x="5840" y="12494"/>
                </a:cubicBezTo>
                <a:cubicBezTo>
                  <a:pt x="5842" y="12493"/>
                  <a:pt x="5843" y="12491"/>
                  <a:pt x="5843" y="12488"/>
                </a:cubicBezTo>
                <a:lnTo>
                  <a:pt x="5843" y="12484"/>
                </a:lnTo>
                <a:cubicBezTo>
                  <a:pt x="5843" y="12482"/>
                  <a:pt x="5842" y="12479"/>
                  <a:pt x="5840" y="12478"/>
                </a:cubicBezTo>
                <a:lnTo>
                  <a:pt x="5828" y="12471"/>
                </a:lnTo>
                <a:lnTo>
                  <a:pt x="5825" y="12468"/>
                </a:lnTo>
                <a:lnTo>
                  <a:pt x="5816" y="12455"/>
                </a:lnTo>
                <a:lnTo>
                  <a:pt x="5811" y="12439"/>
                </a:lnTo>
                <a:lnTo>
                  <a:pt x="5797" y="12372"/>
                </a:lnTo>
                <a:lnTo>
                  <a:pt x="5798" y="12368"/>
                </a:lnTo>
                <a:cubicBezTo>
                  <a:pt x="5798" y="12366"/>
                  <a:pt x="5797" y="12364"/>
                  <a:pt x="5796" y="12362"/>
                </a:cubicBezTo>
                <a:lnTo>
                  <a:pt x="5795" y="12349"/>
                </a:lnTo>
                <a:lnTo>
                  <a:pt x="5795" y="12344"/>
                </a:lnTo>
                <a:cubicBezTo>
                  <a:pt x="5796" y="12343"/>
                  <a:pt x="5795" y="12342"/>
                  <a:pt x="5795" y="12341"/>
                </a:cubicBezTo>
                <a:lnTo>
                  <a:pt x="5795" y="12338"/>
                </a:lnTo>
                <a:cubicBezTo>
                  <a:pt x="5795" y="12337"/>
                  <a:pt x="5795" y="12337"/>
                  <a:pt x="5795" y="12336"/>
                </a:cubicBezTo>
                <a:lnTo>
                  <a:pt x="5793" y="12331"/>
                </a:lnTo>
                <a:cubicBezTo>
                  <a:pt x="5793" y="12330"/>
                  <a:pt x="5793" y="12329"/>
                  <a:pt x="5792" y="12328"/>
                </a:cubicBezTo>
                <a:lnTo>
                  <a:pt x="5786" y="12319"/>
                </a:lnTo>
                <a:lnTo>
                  <a:pt x="5785" y="12319"/>
                </a:lnTo>
                <a:cubicBezTo>
                  <a:pt x="5784" y="12318"/>
                  <a:pt x="5784" y="12317"/>
                  <a:pt x="5783" y="12316"/>
                </a:cubicBezTo>
                <a:lnTo>
                  <a:pt x="5782" y="12315"/>
                </a:lnTo>
                <a:lnTo>
                  <a:pt x="5780" y="12304"/>
                </a:lnTo>
                <a:lnTo>
                  <a:pt x="5778" y="12298"/>
                </a:lnTo>
                <a:lnTo>
                  <a:pt x="5776" y="12294"/>
                </a:lnTo>
                <a:lnTo>
                  <a:pt x="5772" y="12281"/>
                </a:lnTo>
                <a:lnTo>
                  <a:pt x="5771" y="12274"/>
                </a:lnTo>
                <a:cubicBezTo>
                  <a:pt x="5770" y="12273"/>
                  <a:pt x="5769" y="12271"/>
                  <a:pt x="5768" y="12270"/>
                </a:cubicBezTo>
                <a:cubicBezTo>
                  <a:pt x="5768" y="12270"/>
                  <a:pt x="5768" y="12269"/>
                  <a:pt x="5768" y="12268"/>
                </a:cubicBezTo>
                <a:lnTo>
                  <a:pt x="5765" y="12268"/>
                </a:lnTo>
                <a:lnTo>
                  <a:pt x="5763" y="12256"/>
                </a:lnTo>
                <a:lnTo>
                  <a:pt x="5762" y="12244"/>
                </a:lnTo>
                <a:cubicBezTo>
                  <a:pt x="5762" y="12244"/>
                  <a:pt x="5762" y="12243"/>
                  <a:pt x="5762" y="12243"/>
                </a:cubicBezTo>
                <a:lnTo>
                  <a:pt x="5760" y="12237"/>
                </a:lnTo>
                <a:lnTo>
                  <a:pt x="5756" y="12230"/>
                </a:lnTo>
                <a:lnTo>
                  <a:pt x="5755" y="12226"/>
                </a:lnTo>
                <a:lnTo>
                  <a:pt x="5758" y="12219"/>
                </a:lnTo>
                <a:cubicBezTo>
                  <a:pt x="5758" y="12219"/>
                  <a:pt x="5758" y="12218"/>
                  <a:pt x="5758" y="12217"/>
                </a:cubicBezTo>
                <a:lnTo>
                  <a:pt x="5759" y="12212"/>
                </a:lnTo>
                <a:cubicBezTo>
                  <a:pt x="5759" y="12211"/>
                  <a:pt x="5759" y="12210"/>
                  <a:pt x="5759" y="12209"/>
                </a:cubicBezTo>
                <a:lnTo>
                  <a:pt x="5757" y="12204"/>
                </a:lnTo>
                <a:cubicBezTo>
                  <a:pt x="5757" y="12203"/>
                  <a:pt x="5757" y="12201"/>
                  <a:pt x="5756" y="12200"/>
                </a:cubicBezTo>
                <a:lnTo>
                  <a:pt x="5754" y="12199"/>
                </a:lnTo>
                <a:lnTo>
                  <a:pt x="5755" y="12194"/>
                </a:lnTo>
                <a:cubicBezTo>
                  <a:pt x="5756" y="12192"/>
                  <a:pt x="5755" y="12189"/>
                  <a:pt x="5754" y="12188"/>
                </a:cubicBezTo>
                <a:lnTo>
                  <a:pt x="5749" y="12180"/>
                </a:lnTo>
                <a:lnTo>
                  <a:pt x="5747" y="12175"/>
                </a:lnTo>
                <a:lnTo>
                  <a:pt x="5743" y="12161"/>
                </a:lnTo>
                <a:lnTo>
                  <a:pt x="5746" y="12153"/>
                </a:lnTo>
                <a:lnTo>
                  <a:pt x="5747" y="12145"/>
                </a:lnTo>
                <a:lnTo>
                  <a:pt x="5747" y="12136"/>
                </a:lnTo>
                <a:cubicBezTo>
                  <a:pt x="5747" y="12135"/>
                  <a:pt x="5746" y="12134"/>
                  <a:pt x="5746" y="12133"/>
                </a:cubicBezTo>
                <a:lnTo>
                  <a:pt x="5740" y="12120"/>
                </a:lnTo>
                <a:lnTo>
                  <a:pt x="5739" y="12110"/>
                </a:lnTo>
                <a:lnTo>
                  <a:pt x="5740" y="12094"/>
                </a:lnTo>
                <a:lnTo>
                  <a:pt x="5741" y="12087"/>
                </a:lnTo>
                <a:lnTo>
                  <a:pt x="5740" y="12048"/>
                </a:lnTo>
                <a:lnTo>
                  <a:pt x="5738" y="12042"/>
                </a:lnTo>
                <a:cubicBezTo>
                  <a:pt x="5738" y="12041"/>
                  <a:pt x="5738" y="12040"/>
                  <a:pt x="5737" y="12039"/>
                </a:cubicBezTo>
                <a:lnTo>
                  <a:pt x="5736" y="12036"/>
                </a:lnTo>
                <a:cubicBezTo>
                  <a:pt x="5735" y="12036"/>
                  <a:pt x="5735" y="12035"/>
                  <a:pt x="5735" y="12035"/>
                </a:cubicBezTo>
                <a:cubicBezTo>
                  <a:pt x="5735" y="12034"/>
                  <a:pt x="5735" y="12032"/>
                  <a:pt x="5735" y="12031"/>
                </a:cubicBezTo>
                <a:lnTo>
                  <a:pt x="5735" y="12027"/>
                </a:lnTo>
                <a:cubicBezTo>
                  <a:pt x="5735" y="12026"/>
                  <a:pt x="5735" y="12024"/>
                  <a:pt x="5734" y="12022"/>
                </a:cubicBezTo>
                <a:lnTo>
                  <a:pt x="5730" y="12018"/>
                </a:lnTo>
                <a:cubicBezTo>
                  <a:pt x="5731" y="12017"/>
                  <a:pt x="5732" y="12015"/>
                  <a:pt x="5732" y="12013"/>
                </a:cubicBezTo>
                <a:cubicBezTo>
                  <a:pt x="5732" y="12011"/>
                  <a:pt x="5732" y="12009"/>
                  <a:pt x="5731" y="12008"/>
                </a:cubicBezTo>
                <a:lnTo>
                  <a:pt x="5729" y="12005"/>
                </a:lnTo>
                <a:lnTo>
                  <a:pt x="5728" y="12002"/>
                </a:lnTo>
                <a:lnTo>
                  <a:pt x="5727" y="12001"/>
                </a:lnTo>
                <a:lnTo>
                  <a:pt x="5728" y="11999"/>
                </a:lnTo>
                <a:cubicBezTo>
                  <a:pt x="5728" y="11998"/>
                  <a:pt x="5728" y="11998"/>
                  <a:pt x="5728" y="11997"/>
                </a:cubicBezTo>
                <a:lnTo>
                  <a:pt x="5728" y="11993"/>
                </a:lnTo>
                <a:cubicBezTo>
                  <a:pt x="5728" y="11990"/>
                  <a:pt x="5728" y="11989"/>
                  <a:pt x="5726" y="11988"/>
                </a:cubicBezTo>
                <a:lnTo>
                  <a:pt x="5709" y="11972"/>
                </a:lnTo>
                <a:cubicBezTo>
                  <a:pt x="5708" y="11971"/>
                  <a:pt x="5707" y="11971"/>
                  <a:pt x="5707" y="11971"/>
                </a:cubicBezTo>
                <a:lnTo>
                  <a:pt x="5702" y="11970"/>
                </a:lnTo>
                <a:cubicBezTo>
                  <a:pt x="5701" y="11970"/>
                  <a:pt x="5700" y="11970"/>
                  <a:pt x="5700" y="11970"/>
                </a:cubicBezTo>
                <a:lnTo>
                  <a:pt x="5699" y="11970"/>
                </a:lnTo>
                <a:cubicBezTo>
                  <a:pt x="5699" y="11970"/>
                  <a:pt x="5698" y="11970"/>
                  <a:pt x="5698" y="11970"/>
                </a:cubicBezTo>
                <a:lnTo>
                  <a:pt x="5696" y="11963"/>
                </a:lnTo>
                <a:cubicBezTo>
                  <a:pt x="5696" y="11963"/>
                  <a:pt x="5696" y="11962"/>
                  <a:pt x="5696" y="11961"/>
                </a:cubicBezTo>
                <a:lnTo>
                  <a:pt x="5693" y="11957"/>
                </a:lnTo>
                <a:cubicBezTo>
                  <a:pt x="5692" y="11956"/>
                  <a:pt x="5692" y="11956"/>
                  <a:pt x="5691" y="11955"/>
                </a:cubicBezTo>
                <a:lnTo>
                  <a:pt x="5688" y="11953"/>
                </a:lnTo>
                <a:cubicBezTo>
                  <a:pt x="5688" y="11953"/>
                  <a:pt x="5687" y="11952"/>
                  <a:pt x="5686" y="11952"/>
                </a:cubicBezTo>
                <a:lnTo>
                  <a:pt x="5684" y="11952"/>
                </a:lnTo>
                <a:cubicBezTo>
                  <a:pt x="5682" y="11952"/>
                  <a:pt x="5680" y="11952"/>
                  <a:pt x="5679" y="11954"/>
                </a:cubicBezTo>
                <a:lnTo>
                  <a:pt x="5679" y="11955"/>
                </a:lnTo>
                <a:lnTo>
                  <a:pt x="5678" y="11953"/>
                </a:lnTo>
                <a:cubicBezTo>
                  <a:pt x="5678" y="11952"/>
                  <a:pt x="5677" y="11951"/>
                  <a:pt x="5676" y="11950"/>
                </a:cubicBezTo>
                <a:lnTo>
                  <a:pt x="5672" y="11946"/>
                </a:lnTo>
                <a:lnTo>
                  <a:pt x="5667" y="11929"/>
                </a:lnTo>
                <a:cubicBezTo>
                  <a:pt x="5666" y="11928"/>
                  <a:pt x="5666" y="11928"/>
                  <a:pt x="5665" y="11927"/>
                </a:cubicBezTo>
                <a:lnTo>
                  <a:pt x="5633" y="11874"/>
                </a:lnTo>
                <a:lnTo>
                  <a:pt x="5616" y="11829"/>
                </a:lnTo>
                <a:cubicBezTo>
                  <a:pt x="5616" y="11829"/>
                  <a:pt x="5615" y="11829"/>
                  <a:pt x="5615" y="11828"/>
                </a:cubicBezTo>
                <a:lnTo>
                  <a:pt x="5610" y="11821"/>
                </a:lnTo>
                <a:cubicBezTo>
                  <a:pt x="5610" y="11820"/>
                  <a:pt x="5609" y="11820"/>
                  <a:pt x="5608" y="11819"/>
                </a:cubicBezTo>
                <a:lnTo>
                  <a:pt x="5604" y="11817"/>
                </a:lnTo>
                <a:lnTo>
                  <a:pt x="5603" y="11811"/>
                </a:lnTo>
                <a:cubicBezTo>
                  <a:pt x="5603" y="11810"/>
                  <a:pt x="5603" y="11809"/>
                  <a:pt x="5603" y="11809"/>
                </a:cubicBezTo>
                <a:lnTo>
                  <a:pt x="5601" y="11805"/>
                </a:lnTo>
                <a:cubicBezTo>
                  <a:pt x="5601" y="11803"/>
                  <a:pt x="5600" y="11802"/>
                  <a:pt x="5599" y="11801"/>
                </a:cubicBezTo>
                <a:lnTo>
                  <a:pt x="5597" y="11799"/>
                </a:lnTo>
                <a:cubicBezTo>
                  <a:pt x="5596" y="11799"/>
                  <a:pt x="5596" y="11799"/>
                  <a:pt x="5596" y="11799"/>
                </a:cubicBezTo>
                <a:lnTo>
                  <a:pt x="5556" y="11789"/>
                </a:lnTo>
                <a:lnTo>
                  <a:pt x="5547" y="11783"/>
                </a:lnTo>
                <a:lnTo>
                  <a:pt x="5531" y="11766"/>
                </a:lnTo>
                <a:cubicBezTo>
                  <a:pt x="5530" y="11765"/>
                  <a:pt x="5530" y="11765"/>
                  <a:pt x="5529" y="11764"/>
                </a:cubicBezTo>
                <a:lnTo>
                  <a:pt x="5521" y="11761"/>
                </a:lnTo>
                <a:lnTo>
                  <a:pt x="5512" y="11753"/>
                </a:lnTo>
                <a:lnTo>
                  <a:pt x="5508" y="11748"/>
                </a:lnTo>
                <a:cubicBezTo>
                  <a:pt x="5507" y="11747"/>
                  <a:pt x="5506" y="11746"/>
                  <a:pt x="5504" y="11746"/>
                </a:cubicBezTo>
                <a:cubicBezTo>
                  <a:pt x="5503" y="11746"/>
                  <a:pt x="5501" y="11747"/>
                  <a:pt x="5500" y="11748"/>
                </a:cubicBezTo>
                <a:lnTo>
                  <a:pt x="5498" y="11751"/>
                </a:lnTo>
                <a:cubicBezTo>
                  <a:pt x="5497" y="11750"/>
                  <a:pt x="5495" y="11750"/>
                  <a:pt x="5494" y="11751"/>
                </a:cubicBezTo>
                <a:lnTo>
                  <a:pt x="5493" y="11751"/>
                </a:lnTo>
                <a:lnTo>
                  <a:pt x="5494" y="11747"/>
                </a:lnTo>
                <a:cubicBezTo>
                  <a:pt x="5495" y="11744"/>
                  <a:pt x="5493" y="11740"/>
                  <a:pt x="5491" y="11738"/>
                </a:cubicBezTo>
                <a:lnTo>
                  <a:pt x="5488" y="11736"/>
                </a:lnTo>
                <a:lnTo>
                  <a:pt x="5481" y="11724"/>
                </a:lnTo>
                <a:cubicBezTo>
                  <a:pt x="5481" y="11723"/>
                  <a:pt x="5480" y="11723"/>
                  <a:pt x="5479" y="11722"/>
                </a:cubicBezTo>
                <a:lnTo>
                  <a:pt x="5474" y="11719"/>
                </a:lnTo>
                <a:cubicBezTo>
                  <a:pt x="5474" y="11719"/>
                  <a:pt x="5474" y="11719"/>
                  <a:pt x="5473" y="11719"/>
                </a:cubicBezTo>
                <a:lnTo>
                  <a:pt x="5431" y="11715"/>
                </a:lnTo>
                <a:cubicBezTo>
                  <a:pt x="5430" y="11715"/>
                  <a:pt x="5429" y="11715"/>
                  <a:pt x="5429" y="11716"/>
                </a:cubicBezTo>
                <a:lnTo>
                  <a:pt x="5424" y="11718"/>
                </a:lnTo>
                <a:cubicBezTo>
                  <a:pt x="5423" y="11719"/>
                  <a:pt x="5422" y="11719"/>
                  <a:pt x="5422" y="11720"/>
                </a:cubicBezTo>
                <a:lnTo>
                  <a:pt x="5415" y="11730"/>
                </a:lnTo>
                <a:lnTo>
                  <a:pt x="5410" y="11736"/>
                </a:lnTo>
                <a:cubicBezTo>
                  <a:pt x="5408" y="11738"/>
                  <a:pt x="5408" y="11741"/>
                  <a:pt x="5410" y="11744"/>
                </a:cubicBezTo>
                <a:lnTo>
                  <a:pt x="5410" y="11747"/>
                </a:lnTo>
                <a:lnTo>
                  <a:pt x="5410" y="11747"/>
                </a:lnTo>
                <a:cubicBezTo>
                  <a:pt x="5409" y="11748"/>
                  <a:pt x="5407" y="11748"/>
                  <a:pt x="5406" y="11750"/>
                </a:cubicBezTo>
                <a:lnTo>
                  <a:pt x="5402" y="11757"/>
                </a:lnTo>
                <a:lnTo>
                  <a:pt x="5398" y="11765"/>
                </a:lnTo>
                <a:lnTo>
                  <a:pt x="5394" y="11770"/>
                </a:lnTo>
                <a:lnTo>
                  <a:pt x="5376" y="11780"/>
                </a:lnTo>
                <a:lnTo>
                  <a:pt x="5362" y="11782"/>
                </a:lnTo>
                <a:lnTo>
                  <a:pt x="5357" y="11774"/>
                </a:lnTo>
                <a:cubicBezTo>
                  <a:pt x="5357" y="11774"/>
                  <a:pt x="5356" y="11773"/>
                  <a:pt x="5356" y="11772"/>
                </a:cubicBezTo>
                <a:lnTo>
                  <a:pt x="5354" y="11771"/>
                </a:lnTo>
                <a:cubicBezTo>
                  <a:pt x="5354" y="11770"/>
                  <a:pt x="5352" y="11769"/>
                  <a:pt x="5351" y="11769"/>
                </a:cubicBezTo>
                <a:lnTo>
                  <a:pt x="5307" y="11764"/>
                </a:lnTo>
                <a:lnTo>
                  <a:pt x="5306" y="11762"/>
                </a:lnTo>
                <a:lnTo>
                  <a:pt x="5303" y="11758"/>
                </a:lnTo>
                <a:cubicBezTo>
                  <a:pt x="5302" y="11756"/>
                  <a:pt x="5301" y="11756"/>
                  <a:pt x="5299" y="11755"/>
                </a:cubicBezTo>
                <a:lnTo>
                  <a:pt x="5297" y="11755"/>
                </a:lnTo>
                <a:cubicBezTo>
                  <a:pt x="5296" y="11754"/>
                  <a:pt x="5295" y="11755"/>
                  <a:pt x="5294" y="11755"/>
                </a:cubicBezTo>
                <a:lnTo>
                  <a:pt x="5291" y="11758"/>
                </a:lnTo>
                <a:lnTo>
                  <a:pt x="5281" y="11758"/>
                </a:lnTo>
                <a:lnTo>
                  <a:pt x="5238" y="11743"/>
                </a:lnTo>
                <a:cubicBezTo>
                  <a:pt x="5238" y="11742"/>
                  <a:pt x="5237" y="11742"/>
                  <a:pt x="5237" y="11742"/>
                </a:cubicBezTo>
                <a:lnTo>
                  <a:pt x="5231" y="11743"/>
                </a:lnTo>
                <a:lnTo>
                  <a:pt x="5218" y="11746"/>
                </a:lnTo>
                <a:lnTo>
                  <a:pt x="5216" y="11742"/>
                </a:lnTo>
                <a:cubicBezTo>
                  <a:pt x="5216" y="11741"/>
                  <a:pt x="5216" y="11741"/>
                  <a:pt x="5215" y="11740"/>
                </a:cubicBezTo>
                <a:lnTo>
                  <a:pt x="5214" y="11737"/>
                </a:lnTo>
                <a:cubicBezTo>
                  <a:pt x="5214" y="11737"/>
                  <a:pt x="5214" y="11736"/>
                  <a:pt x="5214" y="11736"/>
                </a:cubicBezTo>
                <a:lnTo>
                  <a:pt x="5235" y="11735"/>
                </a:lnTo>
                <a:lnTo>
                  <a:pt x="5276" y="11751"/>
                </a:lnTo>
                <a:lnTo>
                  <a:pt x="5287" y="11751"/>
                </a:lnTo>
                <a:lnTo>
                  <a:pt x="5297" y="11749"/>
                </a:lnTo>
                <a:cubicBezTo>
                  <a:pt x="5297" y="11749"/>
                  <a:pt x="5298" y="11749"/>
                  <a:pt x="5298" y="11749"/>
                </a:cubicBezTo>
                <a:lnTo>
                  <a:pt x="5309" y="11743"/>
                </a:lnTo>
                <a:lnTo>
                  <a:pt x="5316" y="11735"/>
                </a:lnTo>
                <a:lnTo>
                  <a:pt x="5321" y="11733"/>
                </a:lnTo>
                <a:lnTo>
                  <a:pt x="5337" y="11732"/>
                </a:lnTo>
                <a:cubicBezTo>
                  <a:pt x="5338" y="11732"/>
                  <a:pt x="5339" y="11731"/>
                  <a:pt x="5340" y="11730"/>
                </a:cubicBezTo>
                <a:lnTo>
                  <a:pt x="5344" y="11727"/>
                </a:lnTo>
                <a:cubicBezTo>
                  <a:pt x="5344" y="11726"/>
                  <a:pt x="5345" y="11726"/>
                  <a:pt x="5345" y="11725"/>
                </a:cubicBezTo>
                <a:lnTo>
                  <a:pt x="5348" y="11715"/>
                </a:lnTo>
                <a:lnTo>
                  <a:pt x="5352" y="11696"/>
                </a:lnTo>
                <a:lnTo>
                  <a:pt x="5353" y="11693"/>
                </a:lnTo>
                <a:lnTo>
                  <a:pt x="5357" y="11692"/>
                </a:lnTo>
                <a:lnTo>
                  <a:pt x="5361" y="11688"/>
                </a:lnTo>
                <a:cubicBezTo>
                  <a:pt x="5362" y="11688"/>
                  <a:pt x="5362" y="11688"/>
                  <a:pt x="5363" y="11688"/>
                </a:cubicBezTo>
                <a:lnTo>
                  <a:pt x="5375" y="11668"/>
                </a:lnTo>
                <a:lnTo>
                  <a:pt x="5389" y="11656"/>
                </a:lnTo>
                <a:cubicBezTo>
                  <a:pt x="5389" y="11655"/>
                  <a:pt x="5390" y="11655"/>
                  <a:pt x="5391" y="11654"/>
                </a:cubicBezTo>
                <a:lnTo>
                  <a:pt x="5392" y="11650"/>
                </a:lnTo>
                <a:lnTo>
                  <a:pt x="5393" y="11647"/>
                </a:lnTo>
                <a:lnTo>
                  <a:pt x="5397" y="11645"/>
                </a:lnTo>
                <a:lnTo>
                  <a:pt x="5407" y="11645"/>
                </a:lnTo>
                <a:lnTo>
                  <a:pt x="5421" y="11655"/>
                </a:lnTo>
                <a:cubicBezTo>
                  <a:pt x="5422" y="11655"/>
                  <a:pt x="5422" y="11656"/>
                  <a:pt x="5423" y="11656"/>
                </a:cubicBezTo>
                <a:lnTo>
                  <a:pt x="5429" y="11658"/>
                </a:lnTo>
                <a:cubicBezTo>
                  <a:pt x="5429" y="11658"/>
                  <a:pt x="5430" y="11657"/>
                  <a:pt x="5431" y="11657"/>
                </a:cubicBezTo>
                <a:lnTo>
                  <a:pt x="5437" y="11655"/>
                </a:lnTo>
                <a:cubicBezTo>
                  <a:pt x="5437" y="11655"/>
                  <a:pt x="5438" y="11655"/>
                  <a:pt x="5438" y="11654"/>
                </a:cubicBezTo>
                <a:lnTo>
                  <a:pt x="5453" y="11641"/>
                </a:lnTo>
                <a:lnTo>
                  <a:pt x="5465" y="11637"/>
                </a:lnTo>
                <a:lnTo>
                  <a:pt x="5471" y="11634"/>
                </a:lnTo>
                <a:cubicBezTo>
                  <a:pt x="5472" y="11634"/>
                  <a:pt x="5473" y="11632"/>
                  <a:pt x="5474" y="11631"/>
                </a:cubicBezTo>
                <a:lnTo>
                  <a:pt x="5478" y="11620"/>
                </a:lnTo>
                <a:lnTo>
                  <a:pt x="5491" y="11604"/>
                </a:lnTo>
                <a:cubicBezTo>
                  <a:pt x="5492" y="11603"/>
                  <a:pt x="5492" y="11602"/>
                  <a:pt x="5492" y="11600"/>
                </a:cubicBezTo>
                <a:lnTo>
                  <a:pt x="5492" y="11596"/>
                </a:lnTo>
                <a:cubicBezTo>
                  <a:pt x="5492" y="11594"/>
                  <a:pt x="5491" y="11592"/>
                  <a:pt x="5490" y="11591"/>
                </a:cubicBezTo>
                <a:lnTo>
                  <a:pt x="5471" y="11569"/>
                </a:lnTo>
                <a:cubicBezTo>
                  <a:pt x="5471" y="11569"/>
                  <a:pt x="5470" y="11569"/>
                  <a:pt x="5470" y="11569"/>
                </a:cubicBezTo>
                <a:lnTo>
                  <a:pt x="5464" y="11565"/>
                </a:lnTo>
                <a:cubicBezTo>
                  <a:pt x="5464" y="11565"/>
                  <a:pt x="5463" y="11565"/>
                  <a:pt x="5462" y="11565"/>
                </a:cubicBezTo>
                <a:lnTo>
                  <a:pt x="5443" y="11562"/>
                </a:lnTo>
                <a:lnTo>
                  <a:pt x="5442" y="11561"/>
                </a:lnTo>
                <a:cubicBezTo>
                  <a:pt x="5442" y="11560"/>
                  <a:pt x="5441" y="11560"/>
                  <a:pt x="5440" y="11559"/>
                </a:cubicBezTo>
                <a:lnTo>
                  <a:pt x="5438" y="11557"/>
                </a:lnTo>
                <a:cubicBezTo>
                  <a:pt x="5438" y="11557"/>
                  <a:pt x="5437" y="11557"/>
                  <a:pt x="5436" y="11557"/>
                </a:cubicBezTo>
                <a:lnTo>
                  <a:pt x="5435" y="11556"/>
                </a:lnTo>
                <a:lnTo>
                  <a:pt x="5434" y="11550"/>
                </a:lnTo>
                <a:cubicBezTo>
                  <a:pt x="5434" y="11549"/>
                  <a:pt x="5434" y="11548"/>
                  <a:pt x="5433" y="11548"/>
                </a:cubicBezTo>
                <a:lnTo>
                  <a:pt x="5432" y="11546"/>
                </a:lnTo>
                <a:cubicBezTo>
                  <a:pt x="5432" y="11545"/>
                  <a:pt x="5432" y="11545"/>
                  <a:pt x="5431" y="11544"/>
                </a:cubicBezTo>
                <a:lnTo>
                  <a:pt x="5434" y="11536"/>
                </a:lnTo>
                <a:lnTo>
                  <a:pt x="5436" y="11526"/>
                </a:lnTo>
                <a:cubicBezTo>
                  <a:pt x="5436" y="11525"/>
                  <a:pt x="5436" y="11525"/>
                  <a:pt x="5436" y="11524"/>
                </a:cubicBezTo>
                <a:lnTo>
                  <a:pt x="5436" y="11514"/>
                </a:lnTo>
                <a:cubicBezTo>
                  <a:pt x="5436" y="11513"/>
                  <a:pt x="5435" y="11511"/>
                  <a:pt x="5435" y="11510"/>
                </a:cubicBezTo>
                <a:lnTo>
                  <a:pt x="5432" y="11504"/>
                </a:lnTo>
                <a:cubicBezTo>
                  <a:pt x="5431" y="11502"/>
                  <a:pt x="5430" y="11500"/>
                  <a:pt x="5428" y="11500"/>
                </a:cubicBezTo>
                <a:lnTo>
                  <a:pt x="5421" y="11499"/>
                </a:lnTo>
                <a:lnTo>
                  <a:pt x="5419" y="11497"/>
                </a:lnTo>
                <a:lnTo>
                  <a:pt x="5439" y="11493"/>
                </a:lnTo>
                <a:lnTo>
                  <a:pt x="5445" y="11497"/>
                </a:lnTo>
                <a:cubicBezTo>
                  <a:pt x="5446" y="11498"/>
                  <a:pt x="5447" y="11498"/>
                  <a:pt x="5449" y="11497"/>
                </a:cubicBezTo>
                <a:lnTo>
                  <a:pt x="5452" y="11496"/>
                </a:lnTo>
                <a:cubicBezTo>
                  <a:pt x="5453" y="11495"/>
                  <a:pt x="5454" y="11494"/>
                  <a:pt x="5454" y="11493"/>
                </a:cubicBezTo>
                <a:lnTo>
                  <a:pt x="5458" y="11478"/>
                </a:lnTo>
                <a:lnTo>
                  <a:pt x="5460" y="11476"/>
                </a:lnTo>
                <a:lnTo>
                  <a:pt x="5469" y="11469"/>
                </a:lnTo>
                <a:lnTo>
                  <a:pt x="5474" y="11465"/>
                </a:lnTo>
                <a:cubicBezTo>
                  <a:pt x="5474" y="11464"/>
                  <a:pt x="5475" y="11463"/>
                  <a:pt x="5476" y="11462"/>
                </a:cubicBezTo>
                <a:lnTo>
                  <a:pt x="5479" y="11451"/>
                </a:lnTo>
                <a:lnTo>
                  <a:pt x="5502" y="11431"/>
                </a:lnTo>
                <a:cubicBezTo>
                  <a:pt x="5502" y="11431"/>
                  <a:pt x="5503" y="11430"/>
                  <a:pt x="5503" y="11429"/>
                </a:cubicBezTo>
                <a:lnTo>
                  <a:pt x="5507" y="11424"/>
                </a:lnTo>
                <a:cubicBezTo>
                  <a:pt x="5507" y="11423"/>
                  <a:pt x="5507" y="11422"/>
                  <a:pt x="5507" y="11421"/>
                </a:cubicBezTo>
                <a:lnTo>
                  <a:pt x="5510" y="11413"/>
                </a:lnTo>
                <a:lnTo>
                  <a:pt x="5514" y="11408"/>
                </a:lnTo>
                <a:cubicBezTo>
                  <a:pt x="5514" y="11407"/>
                  <a:pt x="5514" y="11407"/>
                  <a:pt x="5514" y="11406"/>
                </a:cubicBezTo>
                <a:lnTo>
                  <a:pt x="5516" y="11402"/>
                </a:lnTo>
                <a:cubicBezTo>
                  <a:pt x="5516" y="11401"/>
                  <a:pt x="5516" y="11400"/>
                  <a:pt x="5516" y="11399"/>
                </a:cubicBezTo>
                <a:lnTo>
                  <a:pt x="5514" y="11387"/>
                </a:lnTo>
                <a:lnTo>
                  <a:pt x="5514" y="11385"/>
                </a:lnTo>
                <a:lnTo>
                  <a:pt x="5516" y="11378"/>
                </a:lnTo>
                <a:lnTo>
                  <a:pt x="5520" y="11372"/>
                </a:lnTo>
                <a:lnTo>
                  <a:pt x="5523" y="11366"/>
                </a:lnTo>
                <a:cubicBezTo>
                  <a:pt x="5523" y="11365"/>
                  <a:pt x="5523" y="11364"/>
                  <a:pt x="5523" y="11363"/>
                </a:cubicBezTo>
                <a:lnTo>
                  <a:pt x="5526" y="11339"/>
                </a:lnTo>
                <a:lnTo>
                  <a:pt x="5528" y="11332"/>
                </a:lnTo>
                <a:lnTo>
                  <a:pt x="5533" y="11325"/>
                </a:lnTo>
                <a:lnTo>
                  <a:pt x="5536" y="11321"/>
                </a:lnTo>
                <a:lnTo>
                  <a:pt x="5550" y="11310"/>
                </a:lnTo>
                <a:cubicBezTo>
                  <a:pt x="5550" y="11309"/>
                  <a:pt x="5551" y="11309"/>
                  <a:pt x="5551" y="11308"/>
                </a:cubicBezTo>
                <a:lnTo>
                  <a:pt x="5556" y="11301"/>
                </a:lnTo>
                <a:lnTo>
                  <a:pt x="5561" y="11288"/>
                </a:lnTo>
                <a:lnTo>
                  <a:pt x="5568" y="11277"/>
                </a:lnTo>
                <a:lnTo>
                  <a:pt x="5576" y="11268"/>
                </a:lnTo>
                <a:cubicBezTo>
                  <a:pt x="5576" y="11268"/>
                  <a:pt x="5576" y="11267"/>
                  <a:pt x="5577" y="11267"/>
                </a:cubicBezTo>
                <a:lnTo>
                  <a:pt x="5580" y="11260"/>
                </a:lnTo>
                <a:cubicBezTo>
                  <a:pt x="5581" y="11260"/>
                  <a:pt x="5581" y="11259"/>
                  <a:pt x="5581" y="11258"/>
                </a:cubicBezTo>
                <a:lnTo>
                  <a:pt x="5582" y="11249"/>
                </a:lnTo>
                <a:lnTo>
                  <a:pt x="5588" y="11239"/>
                </a:lnTo>
                <a:lnTo>
                  <a:pt x="5589" y="11235"/>
                </a:lnTo>
                <a:cubicBezTo>
                  <a:pt x="5590" y="11234"/>
                  <a:pt x="5590" y="11233"/>
                  <a:pt x="5590" y="11232"/>
                </a:cubicBezTo>
                <a:lnTo>
                  <a:pt x="5590" y="11226"/>
                </a:lnTo>
                <a:cubicBezTo>
                  <a:pt x="5590" y="11225"/>
                  <a:pt x="5589" y="11224"/>
                  <a:pt x="5589" y="11223"/>
                </a:cubicBezTo>
                <a:lnTo>
                  <a:pt x="5587" y="11215"/>
                </a:lnTo>
                <a:lnTo>
                  <a:pt x="5586" y="11213"/>
                </a:lnTo>
                <a:lnTo>
                  <a:pt x="5589" y="11194"/>
                </a:lnTo>
                <a:lnTo>
                  <a:pt x="5596" y="11174"/>
                </a:lnTo>
                <a:lnTo>
                  <a:pt x="5620" y="11127"/>
                </a:lnTo>
                <a:lnTo>
                  <a:pt x="5623" y="11116"/>
                </a:lnTo>
                <a:cubicBezTo>
                  <a:pt x="5624" y="11114"/>
                  <a:pt x="5624" y="11113"/>
                  <a:pt x="5623" y="11111"/>
                </a:cubicBezTo>
                <a:lnTo>
                  <a:pt x="5623" y="11107"/>
                </a:lnTo>
                <a:cubicBezTo>
                  <a:pt x="5623" y="11105"/>
                  <a:pt x="5622" y="11104"/>
                  <a:pt x="5621" y="11103"/>
                </a:cubicBezTo>
                <a:lnTo>
                  <a:pt x="5618" y="11100"/>
                </a:lnTo>
                <a:lnTo>
                  <a:pt x="5618" y="11094"/>
                </a:lnTo>
                <a:lnTo>
                  <a:pt x="5619" y="11082"/>
                </a:lnTo>
                <a:lnTo>
                  <a:pt x="5625" y="11052"/>
                </a:lnTo>
                <a:lnTo>
                  <a:pt x="5641" y="10999"/>
                </a:lnTo>
                <a:lnTo>
                  <a:pt x="5646" y="10987"/>
                </a:lnTo>
                <a:lnTo>
                  <a:pt x="5672" y="10956"/>
                </a:lnTo>
                <a:cubicBezTo>
                  <a:pt x="5673" y="10955"/>
                  <a:pt x="5673" y="10954"/>
                  <a:pt x="5674" y="10952"/>
                </a:cubicBezTo>
                <a:lnTo>
                  <a:pt x="5674" y="10945"/>
                </a:lnTo>
                <a:lnTo>
                  <a:pt x="5677" y="10936"/>
                </a:lnTo>
                <a:lnTo>
                  <a:pt x="5687" y="10920"/>
                </a:lnTo>
                <a:lnTo>
                  <a:pt x="5693" y="10913"/>
                </a:lnTo>
                <a:cubicBezTo>
                  <a:pt x="5693" y="10913"/>
                  <a:pt x="5694" y="10912"/>
                  <a:pt x="5694" y="10912"/>
                </a:cubicBezTo>
                <a:lnTo>
                  <a:pt x="5696" y="10908"/>
                </a:lnTo>
                <a:cubicBezTo>
                  <a:pt x="5697" y="10906"/>
                  <a:pt x="5696" y="10905"/>
                  <a:pt x="5696" y="10903"/>
                </a:cubicBezTo>
                <a:cubicBezTo>
                  <a:pt x="5695" y="10901"/>
                  <a:pt x="5695" y="10899"/>
                  <a:pt x="5693" y="10899"/>
                </a:cubicBezTo>
                <a:lnTo>
                  <a:pt x="5691" y="10897"/>
                </a:lnTo>
                <a:cubicBezTo>
                  <a:pt x="5693" y="10897"/>
                  <a:pt x="5695" y="10894"/>
                  <a:pt x="5696" y="10892"/>
                </a:cubicBezTo>
                <a:cubicBezTo>
                  <a:pt x="5696" y="10890"/>
                  <a:pt x="5696" y="10888"/>
                  <a:pt x="5695" y="10886"/>
                </a:cubicBezTo>
                <a:lnTo>
                  <a:pt x="5688" y="10877"/>
                </a:lnTo>
                <a:lnTo>
                  <a:pt x="5686" y="10873"/>
                </a:lnTo>
                <a:lnTo>
                  <a:pt x="5687" y="10866"/>
                </a:lnTo>
                <a:lnTo>
                  <a:pt x="5687" y="10862"/>
                </a:lnTo>
                <a:cubicBezTo>
                  <a:pt x="5687" y="10861"/>
                  <a:pt x="5687" y="10860"/>
                  <a:pt x="5686" y="10859"/>
                </a:cubicBezTo>
                <a:lnTo>
                  <a:pt x="5683" y="10851"/>
                </a:lnTo>
                <a:lnTo>
                  <a:pt x="5681" y="10830"/>
                </a:lnTo>
                <a:lnTo>
                  <a:pt x="5679" y="10819"/>
                </a:lnTo>
                <a:cubicBezTo>
                  <a:pt x="5678" y="10818"/>
                  <a:pt x="5678" y="10818"/>
                  <a:pt x="5677" y="10817"/>
                </a:cubicBezTo>
                <a:lnTo>
                  <a:pt x="5657" y="10788"/>
                </a:lnTo>
                <a:lnTo>
                  <a:pt x="5655" y="10781"/>
                </a:lnTo>
                <a:cubicBezTo>
                  <a:pt x="5654" y="10780"/>
                  <a:pt x="5654" y="10779"/>
                  <a:pt x="5653" y="10779"/>
                </a:cubicBezTo>
                <a:lnTo>
                  <a:pt x="5652" y="10777"/>
                </a:lnTo>
                <a:cubicBezTo>
                  <a:pt x="5651" y="10775"/>
                  <a:pt x="5650" y="10774"/>
                  <a:pt x="5648" y="10774"/>
                </a:cubicBezTo>
                <a:lnTo>
                  <a:pt x="5645" y="10774"/>
                </a:lnTo>
                <a:cubicBezTo>
                  <a:pt x="5644" y="10774"/>
                  <a:pt x="5642" y="10775"/>
                  <a:pt x="5641" y="10776"/>
                </a:cubicBezTo>
                <a:lnTo>
                  <a:pt x="5640" y="10777"/>
                </a:lnTo>
                <a:lnTo>
                  <a:pt x="5637" y="10769"/>
                </a:lnTo>
                <a:lnTo>
                  <a:pt x="5637" y="10768"/>
                </a:lnTo>
                <a:cubicBezTo>
                  <a:pt x="5637" y="10764"/>
                  <a:pt x="5634" y="10762"/>
                  <a:pt x="5632" y="10762"/>
                </a:cubicBezTo>
                <a:lnTo>
                  <a:pt x="5604" y="10760"/>
                </a:lnTo>
                <a:cubicBezTo>
                  <a:pt x="5604" y="10760"/>
                  <a:pt x="5604" y="10761"/>
                  <a:pt x="5603" y="10761"/>
                </a:cubicBezTo>
                <a:lnTo>
                  <a:pt x="5599" y="10762"/>
                </a:lnTo>
                <a:cubicBezTo>
                  <a:pt x="5598" y="10762"/>
                  <a:pt x="5597" y="10763"/>
                  <a:pt x="5597" y="10764"/>
                </a:cubicBezTo>
                <a:lnTo>
                  <a:pt x="5583" y="10777"/>
                </a:lnTo>
                <a:lnTo>
                  <a:pt x="5579" y="10778"/>
                </a:lnTo>
                <a:lnTo>
                  <a:pt x="5577" y="10777"/>
                </a:lnTo>
                <a:lnTo>
                  <a:pt x="5565" y="10768"/>
                </a:lnTo>
                <a:cubicBezTo>
                  <a:pt x="5565" y="10768"/>
                  <a:pt x="5564" y="10768"/>
                  <a:pt x="5564" y="10768"/>
                </a:cubicBezTo>
                <a:lnTo>
                  <a:pt x="5558" y="10766"/>
                </a:lnTo>
                <a:cubicBezTo>
                  <a:pt x="5557" y="10766"/>
                  <a:pt x="5556" y="10766"/>
                  <a:pt x="5555" y="10767"/>
                </a:cubicBezTo>
                <a:lnTo>
                  <a:pt x="5553" y="10768"/>
                </a:lnTo>
                <a:cubicBezTo>
                  <a:pt x="5553" y="10768"/>
                  <a:pt x="5552" y="10768"/>
                  <a:pt x="5552" y="10768"/>
                </a:cubicBezTo>
                <a:lnTo>
                  <a:pt x="5550" y="10771"/>
                </a:lnTo>
                <a:cubicBezTo>
                  <a:pt x="5550" y="10771"/>
                  <a:pt x="5549" y="10772"/>
                  <a:pt x="5549" y="10772"/>
                </a:cubicBezTo>
                <a:lnTo>
                  <a:pt x="5547" y="10776"/>
                </a:lnTo>
                <a:cubicBezTo>
                  <a:pt x="5546" y="10776"/>
                  <a:pt x="5546" y="10777"/>
                  <a:pt x="5546" y="10777"/>
                </a:cubicBezTo>
                <a:lnTo>
                  <a:pt x="5544" y="10775"/>
                </a:lnTo>
                <a:cubicBezTo>
                  <a:pt x="5542" y="10774"/>
                  <a:pt x="5541" y="10774"/>
                  <a:pt x="5539" y="10775"/>
                </a:cubicBezTo>
                <a:lnTo>
                  <a:pt x="5537" y="10776"/>
                </a:lnTo>
                <a:cubicBezTo>
                  <a:pt x="5536" y="10776"/>
                  <a:pt x="5536" y="10777"/>
                  <a:pt x="5535" y="10777"/>
                </a:cubicBezTo>
                <a:lnTo>
                  <a:pt x="5531" y="10782"/>
                </a:lnTo>
                <a:lnTo>
                  <a:pt x="5530" y="10781"/>
                </a:lnTo>
                <a:cubicBezTo>
                  <a:pt x="5530" y="10780"/>
                  <a:pt x="5529" y="10779"/>
                  <a:pt x="5528" y="10779"/>
                </a:cubicBezTo>
                <a:lnTo>
                  <a:pt x="5526" y="10778"/>
                </a:lnTo>
                <a:cubicBezTo>
                  <a:pt x="5524" y="10777"/>
                  <a:pt x="5522" y="10779"/>
                  <a:pt x="5521" y="10781"/>
                </a:cubicBezTo>
                <a:lnTo>
                  <a:pt x="5514" y="10776"/>
                </a:lnTo>
                <a:cubicBezTo>
                  <a:pt x="5513" y="10775"/>
                  <a:pt x="5512" y="10775"/>
                  <a:pt x="5512" y="10775"/>
                </a:cubicBezTo>
                <a:lnTo>
                  <a:pt x="5507" y="10774"/>
                </a:lnTo>
                <a:cubicBezTo>
                  <a:pt x="5506" y="10774"/>
                  <a:pt x="5505" y="10774"/>
                  <a:pt x="5504" y="10775"/>
                </a:cubicBezTo>
                <a:lnTo>
                  <a:pt x="5501" y="10778"/>
                </a:lnTo>
                <a:lnTo>
                  <a:pt x="5500" y="10777"/>
                </a:lnTo>
                <a:cubicBezTo>
                  <a:pt x="5499" y="10775"/>
                  <a:pt x="5497" y="10774"/>
                  <a:pt x="5495" y="10774"/>
                </a:cubicBezTo>
                <a:lnTo>
                  <a:pt x="5489" y="10775"/>
                </a:lnTo>
                <a:lnTo>
                  <a:pt x="5468" y="10765"/>
                </a:lnTo>
                <a:cubicBezTo>
                  <a:pt x="5467" y="10765"/>
                  <a:pt x="5465" y="10765"/>
                  <a:pt x="5464" y="10766"/>
                </a:cubicBezTo>
                <a:lnTo>
                  <a:pt x="5459" y="10769"/>
                </a:lnTo>
                <a:cubicBezTo>
                  <a:pt x="5458" y="10768"/>
                  <a:pt x="5456" y="10766"/>
                  <a:pt x="5455" y="10767"/>
                </a:cubicBezTo>
                <a:lnTo>
                  <a:pt x="5453" y="10768"/>
                </a:lnTo>
                <a:cubicBezTo>
                  <a:pt x="5452" y="10768"/>
                  <a:pt x="5451" y="10768"/>
                  <a:pt x="5450" y="10768"/>
                </a:cubicBezTo>
                <a:lnTo>
                  <a:pt x="5449" y="10769"/>
                </a:lnTo>
                <a:lnTo>
                  <a:pt x="5448" y="10767"/>
                </a:lnTo>
                <a:cubicBezTo>
                  <a:pt x="5447" y="10766"/>
                  <a:pt x="5447" y="10765"/>
                  <a:pt x="5446" y="10764"/>
                </a:cubicBezTo>
                <a:lnTo>
                  <a:pt x="5445" y="10763"/>
                </a:lnTo>
                <a:cubicBezTo>
                  <a:pt x="5444" y="10762"/>
                  <a:pt x="5443" y="10762"/>
                  <a:pt x="5442" y="10762"/>
                </a:cubicBezTo>
                <a:lnTo>
                  <a:pt x="5402" y="10762"/>
                </a:lnTo>
                <a:cubicBezTo>
                  <a:pt x="5401" y="10762"/>
                  <a:pt x="5401" y="10763"/>
                  <a:pt x="5401" y="10763"/>
                </a:cubicBezTo>
                <a:lnTo>
                  <a:pt x="5396" y="10764"/>
                </a:lnTo>
                <a:cubicBezTo>
                  <a:pt x="5396" y="10765"/>
                  <a:pt x="5395" y="10765"/>
                  <a:pt x="5395" y="10765"/>
                </a:cubicBezTo>
                <a:lnTo>
                  <a:pt x="5380" y="10779"/>
                </a:lnTo>
                <a:lnTo>
                  <a:pt x="5372" y="10782"/>
                </a:lnTo>
                <a:lnTo>
                  <a:pt x="5363" y="10782"/>
                </a:lnTo>
                <a:lnTo>
                  <a:pt x="5332" y="10768"/>
                </a:lnTo>
                <a:lnTo>
                  <a:pt x="5313" y="10752"/>
                </a:lnTo>
                <a:cubicBezTo>
                  <a:pt x="5312" y="10752"/>
                  <a:pt x="5312" y="10752"/>
                  <a:pt x="5311" y="10751"/>
                </a:cubicBezTo>
                <a:lnTo>
                  <a:pt x="5280" y="10750"/>
                </a:lnTo>
                <a:cubicBezTo>
                  <a:pt x="5279" y="10750"/>
                  <a:pt x="5278" y="10750"/>
                  <a:pt x="5278" y="10750"/>
                </a:cubicBezTo>
                <a:lnTo>
                  <a:pt x="5274" y="10751"/>
                </a:lnTo>
                <a:cubicBezTo>
                  <a:pt x="5274" y="10752"/>
                  <a:pt x="5274" y="10752"/>
                  <a:pt x="5273" y="10752"/>
                </a:cubicBezTo>
                <a:lnTo>
                  <a:pt x="5268" y="10757"/>
                </a:lnTo>
                <a:lnTo>
                  <a:pt x="5266" y="10758"/>
                </a:lnTo>
                <a:lnTo>
                  <a:pt x="5263" y="10756"/>
                </a:lnTo>
                <a:cubicBezTo>
                  <a:pt x="5262" y="10756"/>
                  <a:pt x="5261" y="10755"/>
                  <a:pt x="5260" y="10756"/>
                </a:cubicBezTo>
                <a:lnTo>
                  <a:pt x="5257" y="10756"/>
                </a:lnTo>
                <a:cubicBezTo>
                  <a:pt x="5256" y="10757"/>
                  <a:pt x="5255" y="10758"/>
                  <a:pt x="5254" y="10760"/>
                </a:cubicBezTo>
                <a:lnTo>
                  <a:pt x="5252" y="10765"/>
                </a:lnTo>
                <a:cubicBezTo>
                  <a:pt x="5251" y="10767"/>
                  <a:pt x="5251" y="10768"/>
                  <a:pt x="5251" y="10770"/>
                </a:cubicBezTo>
                <a:lnTo>
                  <a:pt x="5252" y="10775"/>
                </a:lnTo>
                <a:lnTo>
                  <a:pt x="5251" y="10780"/>
                </a:lnTo>
                <a:lnTo>
                  <a:pt x="5248" y="10785"/>
                </a:lnTo>
                <a:lnTo>
                  <a:pt x="5245" y="10787"/>
                </a:lnTo>
                <a:lnTo>
                  <a:pt x="5243" y="10788"/>
                </a:lnTo>
                <a:lnTo>
                  <a:pt x="5240" y="10787"/>
                </a:lnTo>
                <a:lnTo>
                  <a:pt x="5230" y="10783"/>
                </a:lnTo>
                <a:cubicBezTo>
                  <a:pt x="5228" y="10782"/>
                  <a:pt x="5226" y="10783"/>
                  <a:pt x="5225" y="10785"/>
                </a:cubicBezTo>
                <a:cubicBezTo>
                  <a:pt x="5225" y="10785"/>
                  <a:pt x="5224" y="10786"/>
                  <a:pt x="5224" y="10786"/>
                </a:cubicBezTo>
                <a:lnTo>
                  <a:pt x="5209" y="10791"/>
                </a:lnTo>
                <a:cubicBezTo>
                  <a:pt x="5208" y="10791"/>
                  <a:pt x="5208" y="10791"/>
                  <a:pt x="5207" y="10792"/>
                </a:cubicBezTo>
                <a:lnTo>
                  <a:pt x="5170" y="10828"/>
                </a:lnTo>
                <a:lnTo>
                  <a:pt x="5164" y="10830"/>
                </a:lnTo>
                <a:lnTo>
                  <a:pt x="5141" y="10828"/>
                </a:lnTo>
                <a:cubicBezTo>
                  <a:pt x="5141" y="10827"/>
                  <a:pt x="5140" y="10827"/>
                  <a:pt x="5140" y="10828"/>
                </a:cubicBezTo>
                <a:lnTo>
                  <a:pt x="5118" y="10832"/>
                </a:lnTo>
                <a:lnTo>
                  <a:pt x="5111" y="10832"/>
                </a:lnTo>
                <a:cubicBezTo>
                  <a:pt x="5110" y="10831"/>
                  <a:pt x="5110" y="10831"/>
                  <a:pt x="5109" y="10832"/>
                </a:cubicBezTo>
                <a:lnTo>
                  <a:pt x="5115" y="10820"/>
                </a:lnTo>
                <a:lnTo>
                  <a:pt x="5122" y="10812"/>
                </a:lnTo>
                <a:lnTo>
                  <a:pt x="5130" y="10800"/>
                </a:lnTo>
                <a:lnTo>
                  <a:pt x="5135" y="10788"/>
                </a:lnTo>
                <a:cubicBezTo>
                  <a:pt x="5135" y="10787"/>
                  <a:pt x="5136" y="10784"/>
                  <a:pt x="5136" y="10783"/>
                </a:cubicBezTo>
                <a:lnTo>
                  <a:pt x="5135" y="10779"/>
                </a:lnTo>
                <a:lnTo>
                  <a:pt x="5136" y="10779"/>
                </a:lnTo>
                <a:cubicBezTo>
                  <a:pt x="5137" y="10779"/>
                  <a:pt x="5137" y="10778"/>
                  <a:pt x="5138" y="10777"/>
                </a:cubicBezTo>
                <a:lnTo>
                  <a:pt x="5142" y="10772"/>
                </a:lnTo>
                <a:lnTo>
                  <a:pt x="5148" y="10760"/>
                </a:lnTo>
                <a:lnTo>
                  <a:pt x="5154" y="10753"/>
                </a:lnTo>
                <a:lnTo>
                  <a:pt x="5189" y="10695"/>
                </a:lnTo>
                <a:lnTo>
                  <a:pt x="5191" y="10690"/>
                </a:lnTo>
                <a:cubicBezTo>
                  <a:pt x="5191" y="10689"/>
                  <a:pt x="5191" y="10688"/>
                  <a:pt x="5191" y="10688"/>
                </a:cubicBezTo>
                <a:lnTo>
                  <a:pt x="5192" y="10678"/>
                </a:lnTo>
                <a:cubicBezTo>
                  <a:pt x="5192" y="10677"/>
                  <a:pt x="5192" y="10676"/>
                  <a:pt x="5191" y="10675"/>
                </a:cubicBezTo>
                <a:lnTo>
                  <a:pt x="5190" y="10670"/>
                </a:lnTo>
                <a:cubicBezTo>
                  <a:pt x="5189" y="10668"/>
                  <a:pt x="5187" y="10665"/>
                  <a:pt x="5186" y="10665"/>
                </a:cubicBezTo>
                <a:lnTo>
                  <a:pt x="5182" y="10665"/>
                </a:lnTo>
                <a:cubicBezTo>
                  <a:pt x="5181" y="10665"/>
                  <a:pt x="5179" y="10665"/>
                  <a:pt x="5178" y="10667"/>
                </a:cubicBezTo>
                <a:lnTo>
                  <a:pt x="5174" y="10673"/>
                </a:lnTo>
                <a:lnTo>
                  <a:pt x="5168" y="10685"/>
                </a:lnTo>
                <a:lnTo>
                  <a:pt x="5159" y="10695"/>
                </a:lnTo>
                <a:lnTo>
                  <a:pt x="5153" y="10699"/>
                </a:lnTo>
                <a:lnTo>
                  <a:pt x="5153" y="10698"/>
                </a:lnTo>
                <a:cubicBezTo>
                  <a:pt x="5154" y="10696"/>
                  <a:pt x="5153" y="10694"/>
                  <a:pt x="5152" y="10692"/>
                </a:cubicBezTo>
                <a:lnTo>
                  <a:pt x="5148" y="10683"/>
                </a:lnTo>
                <a:cubicBezTo>
                  <a:pt x="5147" y="10682"/>
                  <a:pt x="5146" y="10681"/>
                  <a:pt x="5145" y="10681"/>
                </a:cubicBezTo>
                <a:lnTo>
                  <a:pt x="5137" y="10679"/>
                </a:lnTo>
                <a:cubicBezTo>
                  <a:pt x="5135" y="10678"/>
                  <a:pt x="5134" y="10679"/>
                  <a:pt x="5132" y="10680"/>
                </a:cubicBezTo>
                <a:lnTo>
                  <a:pt x="5120" y="10692"/>
                </a:lnTo>
                <a:lnTo>
                  <a:pt x="5115" y="10691"/>
                </a:lnTo>
                <a:lnTo>
                  <a:pt x="5108" y="10684"/>
                </a:lnTo>
                <a:cubicBezTo>
                  <a:pt x="5108" y="10684"/>
                  <a:pt x="5109" y="10684"/>
                  <a:pt x="5109" y="10683"/>
                </a:cubicBezTo>
                <a:lnTo>
                  <a:pt x="5111" y="10680"/>
                </a:lnTo>
                <a:lnTo>
                  <a:pt x="5116" y="10673"/>
                </a:lnTo>
                <a:lnTo>
                  <a:pt x="5117" y="10673"/>
                </a:lnTo>
                <a:lnTo>
                  <a:pt x="5123" y="10676"/>
                </a:lnTo>
                <a:cubicBezTo>
                  <a:pt x="5124" y="10676"/>
                  <a:pt x="5125" y="10676"/>
                  <a:pt x="5125" y="10676"/>
                </a:cubicBezTo>
                <a:lnTo>
                  <a:pt x="5129" y="10676"/>
                </a:lnTo>
                <a:cubicBezTo>
                  <a:pt x="5129" y="10676"/>
                  <a:pt x="5130" y="10676"/>
                  <a:pt x="5130" y="10676"/>
                </a:cubicBezTo>
                <a:cubicBezTo>
                  <a:pt x="5133" y="10676"/>
                  <a:pt x="5135" y="10673"/>
                  <a:pt x="5135" y="10670"/>
                </a:cubicBezTo>
                <a:cubicBezTo>
                  <a:pt x="5135" y="10669"/>
                  <a:pt x="5135" y="10667"/>
                  <a:pt x="5134" y="10667"/>
                </a:cubicBezTo>
                <a:lnTo>
                  <a:pt x="5134" y="10663"/>
                </a:lnTo>
                <a:lnTo>
                  <a:pt x="5134" y="10659"/>
                </a:lnTo>
                <a:lnTo>
                  <a:pt x="5139" y="10650"/>
                </a:lnTo>
                <a:cubicBezTo>
                  <a:pt x="5140" y="10648"/>
                  <a:pt x="5140" y="10645"/>
                  <a:pt x="5139" y="10643"/>
                </a:cubicBezTo>
                <a:lnTo>
                  <a:pt x="5135" y="10634"/>
                </a:lnTo>
                <a:cubicBezTo>
                  <a:pt x="5136" y="10633"/>
                  <a:pt x="5136" y="10632"/>
                  <a:pt x="5136" y="10630"/>
                </a:cubicBezTo>
                <a:lnTo>
                  <a:pt x="5136" y="10624"/>
                </a:lnTo>
                <a:lnTo>
                  <a:pt x="5137" y="10620"/>
                </a:lnTo>
                <a:lnTo>
                  <a:pt x="5155" y="10604"/>
                </a:lnTo>
                <a:lnTo>
                  <a:pt x="5162" y="10603"/>
                </a:lnTo>
                <a:cubicBezTo>
                  <a:pt x="5162" y="10602"/>
                  <a:pt x="5162" y="10602"/>
                  <a:pt x="5163" y="10602"/>
                </a:cubicBezTo>
                <a:lnTo>
                  <a:pt x="5169" y="10597"/>
                </a:lnTo>
                <a:cubicBezTo>
                  <a:pt x="5170" y="10597"/>
                  <a:pt x="5170" y="10597"/>
                  <a:pt x="5170" y="10596"/>
                </a:cubicBezTo>
                <a:lnTo>
                  <a:pt x="5172" y="10593"/>
                </a:lnTo>
                <a:cubicBezTo>
                  <a:pt x="5173" y="10592"/>
                  <a:pt x="5173" y="10592"/>
                  <a:pt x="5174" y="10591"/>
                </a:cubicBezTo>
                <a:lnTo>
                  <a:pt x="5177" y="10575"/>
                </a:lnTo>
                <a:lnTo>
                  <a:pt x="5179" y="10569"/>
                </a:lnTo>
                <a:lnTo>
                  <a:pt x="5182" y="10565"/>
                </a:lnTo>
                <a:lnTo>
                  <a:pt x="5201" y="10552"/>
                </a:lnTo>
                <a:lnTo>
                  <a:pt x="5257" y="10494"/>
                </a:lnTo>
                <a:lnTo>
                  <a:pt x="5268" y="10478"/>
                </a:lnTo>
                <a:lnTo>
                  <a:pt x="5272" y="10468"/>
                </a:lnTo>
                <a:cubicBezTo>
                  <a:pt x="5272" y="10468"/>
                  <a:pt x="5272" y="10466"/>
                  <a:pt x="5273" y="10466"/>
                </a:cubicBezTo>
                <a:lnTo>
                  <a:pt x="5274" y="10458"/>
                </a:lnTo>
                <a:lnTo>
                  <a:pt x="5276" y="10453"/>
                </a:lnTo>
                <a:lnTo>
                  <a:pt x="5288" y="10438"/>
                </a:lnTo>
                <a:lnTo>
                  <a:pt x="5295" y="10431"/>
                </a:lnTo>
                <a:lnTo>
                  <a:pt x="5318" y="10421"/>
                </a:lnTo>
                <a:lnTo>
                  <a:pt x="5329" y="10412"/>
                </a:lnTo>
                <a:cubicBezTo>
                  <a:pt x="5330" y="10412"/>
                  <a:pt x="5330" y="10411"/>
                  <a:pt x="5330" y="10411"/>
                </a:cubicBezTo>
                <a:lnTo>
                  <a:pt x="5340" y="10397"/>
                </a:lnTo>
                <a:lnTo>
                  <a:pt x="5353" y="10371"/>
                </a:lnTo>
                <a:lnTo>
                  <a:pt x="5365" y="10344"/>
                </a:lnTo>
                <a:cubicBezTo>
                  <a:pt x="5365" y="10343"/>
                  <a:pt x="5365" y="10343"/>
                  <a:pt x="5365" y="10342"/>
                </a:cubicBezTo>
                <a:lnTo>
                  <a:pt x="5366" y="10324"/>
                </a:lnTo>
                <a:cubicBezTo>
                  <a:pt x="5367" y="10324"/>
                  <a:pt x="5368" y="10323"/>
                  <a:pt x="5368" y="10323"/>
                </a:cubicBezTo>
                <a:lnTo>
                  <a:pt x="5371" y="10319"/>
                </a:lnTo>
                <a:cubicBezTo>
                  <a:pt x="5371" y="10319"/>
                  <a:pt x="5371" y="10318"/>
                  <a:pt x="5372" y="10317"/>
                </a:cubicBezTo>
                <a:lnTo>
                  <a:pt x="5373" y="10311"/>
                </a:lnTo>
                <a:cubicBezTo>
                  <a:pt x="5373" y="10310"/>
                  <a:pt x="5373" y="10310"/>
                  <a:pt x="5373" y="10309"/>
                </a:cubicBezTo>
                <a:lnTo>
                  <a:pt x="5372" y="10302"/>
                </a:lnTo>
                <a:cubicBezTo>
                  <a:pt x="5372" y="10301"/>
                  <a:pt x="5372" y="10300"/>
                  <a:pt x="5372" y="10299"/>
                </a:cubicBezTo>
                <a:lnTo>
                  <a:pt x="5370" y="10295"/>
                </a:lnTo>
                <a:cubicBezTo>
                  <a:pt x="5368" y="10293"/>
                  <a:pt x="5366" y="10292"/>
                  <a:pt x="5364" y="10293"/>
                </a:cubicBezTo>
                <a:lnTo>
                  <a:pt x="5361" y="10294"/>
                </a:lnTo>
                <a:cubicBezTo>
                  <a:pt x="5361" y="10294"/>
                  <a:pt x="5361" y="10294"/>
                  <a:pt x="5360" y="10294"/>
                </a:cubicBezTo>
                <a:lnTo>
                  <a:pt x="5358" y="10296"/>
                </a:lnTo>
                <a:lnTo>
                  <a:pt x="5356" y="10294"/>
                </a:lnTo>
                <a:lnTo>
                  <a:pt x="5354" y="10289"/>
                </a:lnTo>
                <a:lnTo>
                  <a:pt x="5354" y="10282"/>
                </a:lnTo>
                <a:lnTo>
                  <a:pt x="5356" y="10272"/>
                </a:lnTo>
                <a:lnTo>
                  <a:pt x="5358" y="10269"/>
                </a:lnTo>
                <a:lnTo>
                  <a:pt x="5364" y="10262"/>
                </a:lnTo>
                <a:cubicBezTo>
                  <a:pt x="5364" y="10262"/>
                  <a:pt x="5364" y="10261"/>
                  <a:pt x="5365" y="10260"/>
                </a:cubicBezTo>
                <a:lnTo>
                  <a:pt x="5370" y="10245"/>
                </a:lnTo>
                <a:lnTo>
                  <a:pt x="5373" y="10240"/>
                </a:lnTo>
                <a:cubicBezTo>
                  <a:pt x="5374" y="10239"/>
                  <a:pt x="5374" y="10238"/>
                  <a:pt x="5374" y="10237"/>
                </a:cubicBezTo>
                <a:lnTo>
                  <a:pt x="5375" y="10229"/>
                </a:lnTo>
                <a:lnTo>
                  <a:pt x="5380" y="10217"/>
                </a:lnTo>
                <a:cubicBezTo>
                  <a:pt x="5380" y="10217"/>
                  <a:pt x="5380" y="10216"/>
                  <a:pt x="5380" y="10216"/>
                </a:cubicBezTo>
                <a:lnTo>
                  <a:pt x="5382" y="10205"/>
                </a:lnTo>
                <a:cubicBezTo>
                  <a:pt x="5382" y="10202"/>
                  <a:pt x="5381" y="10198"/>
                  <a:pt x="5379" y="10197"/>
                </a:cubicBezTo>
                <a:lnTo>
                  <a:pt x="5370" y="10192"/>
                </a:lnTo>
                <a:cubicBezTo>
                  <a:pt x="5369" y="10192"/>
                  <a:pt x="5368" y="10192"/>
                  <a:pt x="5367" y="10192"/>
                </a:cubicBezTo>
                <a:lnTo>
                  <a:pt x="5352" y="10196"/>
                </a:lnTo>
                <a:lnTo>
                  <a:pt x="5345" y="10196"/>
                </a:lnTo>
                <a:lnTo>
                  <a:pt x="5333" y="10186"/>
                </a:lnTo>
                <a:cubicBezTo>
                  <a:pt x="5332" y="10185"/>
                  <a:pt x="5331" y="10184"/>
                  <a:pt x="5330" y="10184"/>
                </a:cubicBezTo>
                <a:lnTo>
                  <a:pt x="5319" y="10186"/>
                </a:lnTo>
                <a:lnTo>
                  <a:pt x="5303" y="10192"/>
                </a:lnTo>
                <a:lnTo>
                  <a:pt x="5299" y="10192"/>
                </a:lnTo>
                <a:lnTo>
                  <a:pt x="5297" y="10183"/>
                </a:lnTo>
                <a:lnTo>
                  <a:pt x="5297" y="10179"/>
                </a:lnTo>
                <a:cubicBezTo>
                  <a:pt x="5296" y="10177"/>
                  <a:pt x="5295" y="10176"/>
                  <a:pt x="5293" y="10175"/>
                </a:cubicBezTo>
                <a:lnTo>
                  <a:pt x="5288" y="10175"/>
                </a:lnTo>
                <a:close/>
                <a:moveTo>
                  <a:pt x="10799" y="10615"/>
                </a:moveTo>
                <a:lnTo>
                  <a:pt x="10794" y="10616"/>
                </a:lnTo>
                <a:cubicBezTo>
                  <a:pt x="10793" y="10616"/>
                  <a:pt x="10792" y="10616"/>
                  <a:pt x="10792" y="10616"/>
                </a:cubicBezTo>
                <a:lnTo>
                  <a:pt x="10786" y="10621"/>
                </a:lnTo>
                <a:cubicBezTo>
                  <a:pt x="10786" y="10622"/>
                  <a:pt x="10785" y="10622"/>
                  <a:pt x="10785" y="10622"/>
                </a:cubicBezTo>
                <a:lnTo>
                  <a:pt x="10780" y="10631"/>
                </a:lnTo>
                <a:lnTo>
                  <a:pt x="10775" y="10641"/>
                </a:lnTo>
                <a:lnTo>
                  <a:pt x="10771" y="10652"/>
                </a:lnTo>
                <a:lnTo>
                  <a:pt x="10769" y="10658"/>
                </a:lnTo>
                <a:lnTo>
                  <a:pt x="10768" y="10666"/>
                </a:lnTo>
                <a:lnTo>
                  <a:pt x="10768" y="10669"/>
                </a:lnTo>
                <a:lnTo>
                  <a:pt x="10767" y="10669"/>
                </a:lnTo>
                <a:lnTo>
                  <a:pt x="10763" y="10667"/>
                </a:lnTo>
                <a:cubicBezTo>
                  <a:pt x="10762" y="10666"/>
                  <a:pt x="10762" y="10666"/>
                  <a:pt x="10761" y="10666"/>
                </a:cubicBezTo>
                <a:lnTo>
                  <a:pt x="10758" y="10665"/>
                </a:lnTo>
                <a:cubicBezTo>
                  <a:pt x="10757" y="10665"/>
                  <a:pt x="10756" y="10664"/>
                  <a:pt x="10755" y="10665"/>
                </a:cubicBezTo>
                <a:lnTo>
                  <a:pt x="10742" y="10673"/>
                </a:lnTo>
                <a:cubicBezTo>
                  <a:pt x="10742" y="10673"/>
                  <a:pt x="10741" y="10674"/>
                  <a:pt x="10740" y="10675"/>
                </a:cubicBezTo>
                <a:lnTo>
                  <a:pt x="10731" y="10689"/>
                </a:lnTo>
                <a:lnTo>
                  <a:pt x="10697" y="10766"/>
                </a:lnTo>
                <a:lnTo>
                  <a:pt x="10655" y="10823"/>
                </a:lnTo>
                <a:lnTo>
                  <a:pt x="10647" y="10841"/>
                </a:lnTo>
                <a:cubicBezTo>
                  <a:pt x="10647" y="10842"/>
                  <a:pt x="10647" y="10842"/>
                  <a:pt x="10646" y="10843"/>
                </a:cubicBezTo>
                <a:lnTo>
                  <a:pt x="10643" y="10865"/>
                </a:lnTo>
                <a:cubicBezTo>
                  <a:pt x="10642" y="10865"/>
                  <a:pt x="10643" y="10866"/>
                  <a:pt x="10643" y="10866"/>
                </a:cubicBezTo>
                <a:lnTo>
                  <a:pt x="10643" y="10881"/>
                </a:lnTo>
                <a:lnTo>
                  <a:pt x="10645" y="10895"/>
                </a:lnTo>
                <a:lnTo>
                  <a:pt x="10648" y="10908"/>
                </a:lnTo>
                <a:lnTo>
                  <a:pt x="10650" y="10915"/>
                </a:lnTo>
                <a:lnTo>
                  <a:pt x="10651" y="10917"/>
                </a:lnTo>
                <a:lnTo>
                  <a:pt x="10651" y="10925"/>
                </a:lnTo>
                <a:lnTo>
                  <a:pt x="10651" y="10929"/>
                </a:lnTo>
                <a:cubicBezTo>
                  <a:pt x="10651" y="10929"/>
                  <a:pt x="10651" y="10930"/>
                  <a:pt x="10651" y="10930"/>
                </a:cubicBezTo>
                <a:lnTo>
                  <a:pt x="10655" y="10938"/>
                </a:lnTo>
                <a:cubicBezTo>
                  <a:pt x="10655" y="10938"/>
                  <a:pt x="10655" y="10939"/>
                  <a:pt x="10655" y="10939"/>
                </a:cubicBezTo>
                <a:lnTo>
                  <a:pt x="10658" y="10943"/>
                </a:lnTo>
                <a:lnTo>
                  <a:pt x="10657" y="10948"/>
                </a:lnTo>
                <a:cubicBezTo>
                  <a:pt x="10656" y="10949"/>
                  <a:pt x="10656" y="10951"/>
                  <a:pt x="10656" y="10952"/>
                </a:cubicBezTo>
                <a:lnTo>
                  <a:pt x="10657" y="10960"/>
                </a:lnTo>
                <a:lnTo>
                  <a:pt x="10656" y="10970"/>
                </a:lnTo>
                <a:cubicBezTo>
                  <a:pt x="10656" y="10970"/>
                  <a:pt x="10653" y="10979"/>
                  <a:pt x="10653" y="10979"/>
                </a:cubicBezTo>
                <a:lnTo>
                  <a:pt x="10645" y="10988"/>
                </a:lnTo>
                <a:cubicBezTo>
                  <a:pt x="10644" y="10988"/>
                  <a:pt x="10644" y="10989"/>
                  <a:pt x="10644" y="10990"/>
                </a:cubicBezTo>
                <a:lnTo>
                  <a:pt x="10640" y="11001"/>
                </a:lnTo>
                <a:cubicBezTo>
                  <a:pt x="10640" y="11002"/>
                  <a:pt x="10639" y="11002"/>
                  <a:pt x="10639" y="11003"/>
                </a:cubicBezTo>
                <a:lnTo>
                  <a:pt x="10639" y="11014"/>
                </a:lnTo>
                <a:cubicBezTo>
                  <a:pt x="10639" y="11016"/>
                  <a:pt x="10640" y="11019"/>
                  <a:pt x="10641" y="11020"/>
                </a:cubicBezTo>
                <a:lnTo>
                  <a:pt x="10655" y="11035"/>
                </a:lnTo>
                <a:lnTo>
                  <a:pt x="10661" y="11083"/>
                </a:lnTo>
                <a:cubicBezTo>
                  <a:pt x="10661" y="11085"/>
                  <a:pt x="10662" y="11087"/>
                  <a:pt x="10664" y="11088"/>
                </a:cubicBezTo>
                <a:lnTo>
                  <a:pt x="10670" y="11091"/>
                </a:lnTo>
                <a:lnTo>
                  <a:pt x="10669" y="11098"/>
                </a:lnTo>
                <a:cubicBezTo>
                  <a:pt x="10668" y="11100"/>
                  <a:pt x="10668" y="11103"/>
                  <a:pt x="10670" y="11105"/>
                </a:cubicBezTo>
                <a:lnTo>
                  <a:pt x="10671" y="11107"/>
                </a:lnTo>
                <a:lnTo>
                  <a:pt x="10671" y="11109"/>
                </a:lnTo>
                <a:lnTo>
                  <a:pt x="10669" y="11116"/>
                </a:lnTo>
                <a:lnTo>
                  <a:pt x="10666" y="11120"/>
                </a:lnTo>
                <a:cubicBezTo>
                  <a:pt x="10665" y="11121"/>
                  <a:pt x="10665" y="11122"/>
                  <a:pt x="10665" y="11124"/>
                </a:cubicBezTo>
                <a:lnTo>
                  <a:pt x="10665" y="11128"/>
                </a:lnTo>
                <a:cubicBezTo>
                  <a:pt x="10665" y="11131"/>
                  <a:pt x="10666" y="11133"/>
                  <a:pt x="10668" y="11134"/>
                </a:cubicBezTo>
                <a:lnTo>
                  <a:pt x="10673" y="11137"/>
                </a:lnTo>
                <a:cubicBezTo>
                  <a:pt x="10675" y="11138"/>
                  <a:pt x="10677" y="11138"/>
                  <a:pt x="10679" y="11137"/>
                </a:cubicBezTo>
                <a:lnTo>
                  <a:pt x="10683" y="11131"/>
                </a:lnTo>
                <a:lnTo>
                  <a:pt x="10681" y="11139"/>
                </a:lnTo>
                <a:lnTo>
                  <a:pt x="10679" y="11141"/>
                </a:lnTo>
                <a:lnTo>
                  <a:pt x="10671" y="11145"/>
                </a:lnTo>
                <a:cubicBezTo>
                  <a:pt x="10670" y="11146"/>
                  <a:pt x="10670" y="11146"/>
                  <a:pt x="10669" y="11147"/>
                </a:cubicBezTo>
                <a:lnTo>
                  <a:pt x="10666" y="11152"/>
                </a:lnTo>
                <a:cubicBezTo>
                  <a:pt x="10665" y="11153"/>
                  <a:pt x="10665" y="11156"/>
                  <a:pt x="10665" y="11158"/>
                </a:cubicBezTo>
                <a:lnTo>
                  <a:pt x="10666" y="11169"/>
                </a:lnTo>
                <a:lnTo>
                  <a:pt x="10665" y="11172"/>
                </a:lnTo>
                <a:lnTo>
                  <a:pt x="10650" y="11209"/>
                </a:lnTo>
                <a:cubicBezTo>
                  <a:pt x="10648" y="11212"/>
                  <a:pt x="10649" y="11216"/>
                  <a:pt x="10651" y="11217"/>
                </a:cubicBezTo>
                <a:lnTo>
                  <a:pt x="10659" y="11223"/>
                </a:lnTo>
                <a:cubicBezTo>
                  <a:pt x="10660" y="11224"/>
                  <a:pt x="10661" y="11224"/>
                  <a:pt x="10662" y="11224"/>
                </a:cubicBezTo>
                <a:cubicBezTo>
                  <a:pt x="10662" y="11224"/>
                  <a:pt x="10663" y="11224"/>
                  <a:pt x="10663" y="11224"/>
                </a:cubicBezTo>
                <a:lnTo>
                  <a:pt x="10671" y="11222"/>
                </a:lnTo>
                <a:cubicBezTo>
                  <a:pt x="10672" y="11222"/>
                  <a:pt x="10673" y="11222"/>
                  <a:pt x="10673" y="11222"/>
                </a:cubicBezTo>
                <a:lnTo>
                  <a:pt x="10697" y="11206"/>
                </a:lnTo>
                <a:cubicBezTo>
                  <a:pt x="10697" y="11206"/>
                  <a:pt x="10697" y="11206"/>
                  <a:pt x="10698" y="11205"/>
                </a:cubicBezTo>
                <a:lnTo>
                  <a:pt x="10701" y="11201"/>
                </a:lnTo>
                <a:cubicBezTo>
                  <a:pt x="10702" y="11200"/>
                  <a:pt x="10702" y="11199"/>
                  <a:pt x="10702" y="11198"/>
                </a:cubicBezTo>
                <a:lnTo>
                  <a:pt x="10705" y="11188"/>
                </a:lnTo>
                <a:lnTo>
                  <a:pt x="10712" y="11177"/>
                </a:lnTo>
                <a:cubicBezTo>
                  <a:pt x="10713" y="11176"/>
                  <a:pt x="10714" y="11175"/>
                  <a:pt x="10714" y="11173"/>
                </a:cubicBezTo>
                <a:cubicBezTo>
                  <a:pt x="10714" y="11172"/>
                  <a:pt x="10714" y="11171"/>
                  <a:pt x="10714" y="11171"/>
                </a:cubicBezTo>
                <a:lnTo>
                  <a:pt x="10719" y="11171"/>
                </a:lnTo>
                <a:cubicBezTo>
                  <a:pt x="10722" y="11170"/>
                  <a:pt x="10725" y="11168"/>
                  <a:pt x="10725" y="11164"/>
                </a:cubicBezTo>
                <a:cubicBezTo>
                  <a:pt x="10725" y="11161"/>
                  <a:pt x="10723" y="11158"/>
                  <a:pt x="10721" y="11158"/>
                </a:cubicBezTo>
                <a:lnTo>
                  <a:pt x="10713" y="11154"/>
                </a:lnTo>
                <a:lnTo>
                  <a:pt x="10710" y="11152"/>
                </a:lnTo>
                <a:lnTo>
                  <a:pt x="10709" y="11147"/>
                </a:lnTo>
                <a:lnTo>
                  <a:pt x="10710" y="11120"/>
                </a:lnTo>
                <a:lnTo>
                  <a:pt x="10713" y="11116"/>
                </a:lnTo>
                <a:lnTo>
                  <a:pt x="10730" y="11103"/>
                </a:lnTo>
                <a:lnTo>
                  <a:pt x="10737" y="11097"/>
                </a:lnTo>
                <a:cubicBezTo>
                  <a:pt x="10738" y="11095"/>
                  <a:pt x="10738" y="11092"/>
                  <a:pt x="10738" y="11090"/>
                </a:cubicBezTo>
                <a:cubicBezTo>
                  <a:pt x="10737" y="11087"/>
                  <a:pt x="10735" y="11086"/>
                  <a:pt x="10733" y="11086"/>
                </a:cubicBezTo>
                <a:lnTo>
                  <a:pt x="10726" y="11086"/>
                </a:lnTo>
                <a:lnTo>
                  <a:pt x="10730" y="11082"/>
                </a:lnTo>
                <a:lnTo>
                  <a:pt x="10760" y="11060"/>
                </a:lnTo>
                <a:lnTo>
                  <a:pt x="10765" y="11058"/>
                </a:lnTo>
                <a:cubicBezTo>
                  <a:pt x="10767" y="11057"/>
                  <a:pt x="10769" y="11055"/>
                  <a:pt x="10769" y="11052"/>
                </a:cubicBezTo>
                <a:lnTo>
                  <a:pt x="10769" y="11048"/>
                </a:lnTo>
                <a:cubicBezTo>
                  <a:pt x="10769" y="11047"/>
                  <a:pt x="10769" y="11046"/>
                  <a:pt x="10768" y="11045"/>
                </a:cubicBezTo>
                <a:lnTo>
                  <a:pt x="10790" y="11038"/>
                </a:lnTo>
                <a:cubicBezTo>
                  <a:pt x="10792" y="11037"/>
                  <a:pt x="10793" y="11037"/>
                  <a:pt x="10794" y="11035"/>
                </a:cubicBezTo>
                <a:cubicBezTo>
                  <a:pt x="10794" y="11035"/>
                  <a:pt x="10794" y="11034"/>
                  <a:pt x="10794" y="11034"/>
                </a:cubicBezTo>
                <a:lnTo>
                  <a:pt x="10800" y="11030"/>
                </a:lnTo>
                <a:cubicBezTo>
                  <a:pt x="10802" y="11029"/>
                  <a:pt x="10803" y="11027"/>
                  <a:pt x="10803" y="11024"/>
                </a:cubicBezTo>
                <a:lnTo>
                  <a:pt x="10802" y="11005"/>
                </a:lnTo>
                <a:cubicBezTo>
                  <a:pt x="10802" y="11004"/>
                  <a:pt x="10801" y="11002"/>
                  <a:pt x="10800" y="11001"/>
                </a:cubicBezTo>
                <a:lnTo>
                  <a:pt x="10798" y="10999"/>
                </a:lnTo>
                <a:cubicBezTo>
                  <a:pt x="10797" y="10998"/>
                  <a:pt x="10796" y="10997"/>
                  <a:pt x="10794" y="10997"/>
                </a:cubicBezTo>
                <a:lnTo>
                  <a:pt x="10792" y="10998"/>
                </a:lnTo>
                <a:lnTo>
                  <a:pt x="10791" y="10993"/>
                </a:lnTo>
                <a:lnTo>
                  <a:pt x="10794" y="10989"/>
                </a:lnTo>
                <a:lnTo>
                  <a:pt x="10803" y="10977"/>
                </a:lnTo>
                <a:lnTo>
                  <a:pt x="10808" y="10967"/>
                </a:lnTo>
                <a:lnTo>
                  <a:pt x="10815" y="10958"/>
                </a:lnTo>
                <a:lnTo>
                  <a:pt x="10822" y="10952"/>
                </a:lnTo>
                <a:lnTo>
                  <a:pt x="10829" y="10950"/>
                </a:lnTo>
                <a:cubicBezTo>
                  <a:pt x="10830" y="10950"/>
                  <a:pt x="10830" y="10949"/>
                  <a:pt x="10830" y="10949"/>
                </a:cubicBezTo>
                <a:lnTo>
                  <a:pt x="10832" y="10947"/>
                </a:lnTo>
                <a:cubicBezTo>
                  <a:pt x="10833" y="10947"/>
                  <a:pt x="10833" y="10946"/>
                  <a:pt x="10834" y="10946"/>
                </a:cubicBezTo>
                <a:lnTo>
                  <a:pt x="10835" y="10944"/>
                </a:lnTo>
                <a:cubicBezTo>
                  <a:pt x="10835" y="10944"/>
                  <a:pt x="10836" y="10945"/>
                  <a:pt x="10837" y="10945"/>
                </a:cubicBezTo>
                <a:cubicBezTo>
                  <a:pt x="10837" y="10945"/>
                  <a:pt x="10839" y="10946"/>
                  <a:pt x="10839" y="10946"/>
                </a:cubicBezTo>
                <a:lnTo>
                  <a:pt x="10847" y="10946"/>
                </a:lnTo>
                <a:cubicBezTo>
                  <a:pt x="10848" y="10946"/>
                  <a:pt x="10849" y="10945"/>
                  <a:pt x="10849" y="10945"/>
                </a:cubicBezTo>
                <a:lnTo>
                  <a:pt x="10853" y="10942"/>
                </a:lnTo>
                <a:cubicBezTo>
                  <a:pt x="10855" y="10941"/>
                  <a:pt x="10856" y="10939"/>
                  <a:pt x="10856" y="10938"/>
                </a:cubicBezTo>
                <a:lnTo>
                  <a:pt x="10857" y="10930"/>
                </a:lnTo>
                <a:cubicBezTo>
                  <a:pt x="10857" y="10930"/>
                  <a:pt x="10857" y="10929"/>
                  <a:pt x="10857" y="10928"/>
                </a:cubicBezTo>
                <a:lnTo>
                  <a:pt x="10856" y="10919"/>
                </a:lnTo>
                <a:lnTo>
                  <a:pt x="10854" y="10912"/>
                </a:lnTo>
                <a:lnTo>
                  <a:pt x="10853" y="10908"/>
                </a:lnTo>
                <a:cubicBezTo>
                  <a:pt x="10852" y="10907"/>
                  <a:pt x="10852" y="10907"/>
                  <a:pt x="10851" y="10907"/>
                </a:cubicBezTo>
                <a:lnTo>
                  <a:pt x="10845" y="10900"/>
                </a:lnTo>
                <a:lnTo>
                  <a:pt x="10842" y="10897"/>
                </a:lnTo>
                <a:cubicBezTo>
                  <a:pt x="10839" y="10896"/>
                  <a:pt x="10836" y="10897"/>
                  <a:pt x="10835" y="10900"/>
                </a:cubicBezTo>
                <a:lnTo>
                  <a:pt x="10834" y="10902"/>
                </a:lnTo>
                <a:cubicBezTo>
                  <a:pt x="10833" y="10902"/>
                  <a:pt x="10833" y="10903"/>
                  <a:pt x="10833" y="10904"/>
                </a:cubicBezTo>
                <a:lnTo>
                  <a:pt x="10829" y="10902"/>
                </a:lnTo>
                <a:lnTo>
                  <a:pt x="10823" y="10900"/>
                </a:lnTo>
                <a:lnTo>
                  <a:pt x="10825" y="10894"/>
                </a:lnTo>
                <a:cubicBezTo>
                  <a:pt x="10826" y="10892"/>
                  <a:pt x="10825" y="10889"/>
                  <a:pt x="10824" y="10887"/>
                </a:cubicBezTo>
                <a:cubicBezTo>
                  <a:pt x="10823" y="10885"/>
                  <a:pt x="10822" y="10884"/>
                  <a:pt x="10820" y="10884"/>
                </a:cubicBezTo>
                <a:lnTo>
                  <a:pt x="10817" y="10885"/>
                </a:lnTo>
                <a:lnTo>
                  <a:pt x="10816" y="10883"/>
                </a:lnTo>
                <a:lnTo>
                  <a:pt x="10818" y="10876"/>
                </a:lnTo>
                <a:cubicBezTo>
                  <a:pt x="10819" y="10874"/>
                  <a:pt x="10818" y="10872"/>
                  <a:pt x="10817" y="10870"/>
                </a:cubicBezTo>
                <a:lnTo>
                  <a:pt x="10815" y="10867"/>
                </a:lnTo>
                <a:lnTo>
                  <a:pt x="10816" y="10864"/>
                </a:lnTo>
                <a:lnTo>
                  <a:pt x="10820" y="10854"/>
                </a:lnTo>
                <a:lnTo>
                  <a:pt x="10822" y="10846"/>
                </a:lnTo>
                <a:cubicBezTo>
                  <a:pt x="10822" y="10846"/>
                  <a:pt x="10822" y="10845"/>
                  <a:pt x="10822" y="10844"/>
                </a:cubicBezTo>
                <a:lnTo>
                  <a:pt x="10822" y="10836"/>
                </a:lnTo>
                <a:lnTo>
                  <a:pt x="10823" y="10828"/>
                </a:lnTo>
                <a:lnTo>
                  <a:pt x="10827" y="10811"/>
                </a:lnTo>
                <a:cubicBezTo>
                  <a:pt x="10827" y="10808"/>
                  <a:pt x="10826" y="10804"/>
                  <a:pt x="10823" y="10803"/>
                </a:cubicBezTo>
                <a:lnTo>
                  <a:pt x="10815" y="10800"/>
                </a:lnTo>
                <a:lnTo>
                  <a:pt x="10823" y="10770"/>
                </a:lnTo>
                <a:lnTo>
                  <a:pt x="10827" y="10750"/>
                </a:lnTo>
                <a:cubicBezTo>
                  <a:pt x="10827" y="10749"/>
                  <a:pt x="10827" y="10749"/>
                  <a:pt x="10827" y="10748"/>
                </a:cubicBezTo>
                <a:lnTo>
                  <a:pt x="10827" y="10742"/>
                </a:lnTo>
                <a:lnTo>
                  <a:pt x="10829" y="10744"/>
                </a:lnTo>
                <a:cubicBezTo>
                  <a:pt x="10830" y="10745"/>
                  <a:pt x="10830" y="10745"/>
                  <a:pt x="10831" y="10745"/>
                </a:cubicBezTo>
                <a:lnTo>
                  <a:pt x="10834" y="10747"/>
                </a:lnTo>
                <a:cubicBezTo>
                  <a:pt x="10835" y="10747"/>
                  <a:pt x="10835" y="10747"/>
                  <a:pt x="10835" y="10747"/>
                </a:cubicBezTo>
                <a:lnTo>
                  <a:pt x="10846" y="10746"/>
                </a:lnTo>
                <a:lnTo>
                  <a:pt x="10856" y="10743"/>
                </a:lnTo>
                <a:cubicBezTo>
                  <a:pt x="10857" y="10742"/>
                  <a:pt x="10858" y="10741"/>
                  <a:pt x="10859" y="10739"/>
                </a:cubicBezTo>
                <a:cubicBezTo>
                  <a:pt x="10860" y="10738"/>
                  <a:pt x="10860" y="10735"/>
                  <a:pt x="10859" y="10734"/>
                </a:cubicBezTo>
                <a:lnTo>
                  <a:pt x="10858" y="10729"/>
                </a:lnTo>
                <a:lnTo>
                  <a:pt x="10858" y="10724"/>
                </a:lnTo>
                <a:lnTo>
                  <a:pt x="10858" y="10720"/>
                </a:lnTo>
                <a:lnTo>
                  <a:pt x="10860" y="10716"/>
                </a:lnTo>
                <a:cubicBezTo>
                  <a:pt x="10862" y="10718"/>
                  <a:pt x="10864" y="10719"/>
                  <a:pt x="10866" y="10718"/>
                </a:cubicBezTo>
                <a:cubicBezTo>
                  <a:pt x="10868" y="10718"/>
                  <a:pt x="10870" y="10715"/>
                  <a:pt x="10870" y="10713"/>
                </a:cubicBezTo>
                <a:lnTo>
                  <a:pt x="10871" y="10693"/>
                </a:lnTo>
                <a:lnTo>
                  <a:pt x="10875" y="10688"/>
                </a:lnTo>
                <a:lnTo>
                  <a:pt x="10891" y="10686"/>
                </a:lnTo>
                <a:cubicBezTo>
                  <a:pt x="10893" y="10686"/>
                  <a:pt x="10894" y="10684"/>
                  <a:pt x="10895" y="10683"/>
                </a:cubicBezTo>
                <a:cubicBezTo>
                  <a:pt x="10896" y="10681"/>
                  <a:pt x="10896" y="10679"/>
                  <a:pt x="10895" y="10677"/>
                </a:cubicBezTo>
                <a:lnTo>
                  <a:pt x="10893" y="10671"/>
                </a:lnTo>
                <a:lnTo>
                  <a:pt x="10886" y="10654"/>
                </a:lnTo>
                <a:cubicBezTo>
                  <a:pt x="10886" y="10654"/>
                  <a:pt x="10886" y="10653"/>
                  <a:pt x="10886" y="10653"/>
                </a:cubicBezTo>
                <a:lnTo>
                  <a:pt x="10883" y="10650"/>
                </a:lnTo>
                <a:cubicBezTo>
                  <a:pt x="10883" y="10649"/>
                  <a:pt x="10882" y="10648"/>
                  <a:pt x="10882" y="10648"/>
                </a:cubicBezTo>
                <a:lnTo>
                  <a:pt x="10879" y="10646"/>
                </a:lnTo>
                <a:lnTo>
                  <a:pt x="10877" y="10644"/>
                </a:lnTo>
                <a:lnTo>
                  <a:pt x="10875" y="10635"/>
                </a:lnTo>
                <a:lnTo>
                  <a:pt x="10876" y="10633"/>
                </a:lnTo>
                <a:cubicBezTo>
                  <a:pt x="10877" y="10632"/>
                  <a:pt x="10877" y="10630"/>
                  <a:pt x="10877" y="10628"/>
                </a:cubicBezTo>
                <a:cubicBezTo>
                  <a:pt x="10876" y="10627"/>
                  <a:pt x="10875" y="10625"/>
                  <a:pt x="10874" y="10624"/>
                </a:cubicBezTo>
                <a:lnTo>
                  <a:pt x="10870" y="10622"/>
                </a:lnTo>
                <a:cubicBezTo>
                  <a:pt x="10870" y="10621"/>
                  <a:pt x="10869" y="10621"/>
                  <a:pt x="10868" y="10621"/>
                </a:cubicBezTo>
                <a:lnTo>
                  <a:pt x="10863" y="10621"/>
                </a:lnTo>
                <a:cubicBezTo>
                  <a:pt x="10862" y="10621"/>
                  <a:pt x="10862" y="10622"/>
                  <a:pt x="10862" y="10622"/>
                </a:cubicBezTo>
                <a:lnTo>
                  <a:pt x="10856" y="10624"/>
                </a:lnTo>
                <a:cubicBezTo>
                  <a:pt x="10856" y="10625"/>
                  <a:pt x="10856" y="10625"/>
                  <a:pt x="10856" y="10625"/>
                </a:cubicBezTo>
                <a:lnTo>
                  <a:pt x="10853" y="10628"/>
                </a:lnTo>
                <a:cubicBezTo>
                  <a:pt x="10853" y="10627"/>
                  <a:pt x="10853" y="10627"/>
                  <a:pt x="10853" y="10626"/>
                </a:cubicBezTo>
                <a:lnTo>
                  <a:pt x="10853" y="10622"/>
                </a:lnTo>
                <a:cubicBezTo>
                  <a:pt x="10853" y="10620"/>
                  <a:pt x="10852" y="10618"/>
                  <a:pt x="10851" y="10617"/>
                </a:cubicBezTo>
                <a:cubicBezTo>
                  <a:pt x="10850" y="10616"/>
                  <a:pt x="10848" y="10615"/>
                  <a:pt x="10847" y="10616"/>
                </a:cubicBezTo>
                <a:lnTo>
                  <a:pt x="10830" y="10620"/>
                </a:lnTo>
                <a:lnTo>
                  <a:pt x="10827" y="10621"/>
                </a:lnTo>
                <a:cubicBezTo>
                  <a:pt x="10824" y="10622"/>
                  <a:pt x="10823" y="10626"/>
                  <a:pt x="10823" y="10628"/>
                </a:cubicBezTo>
                <a:lnTo>
                  <a:pt x="10824" y="10633"/>
                </a:lnTo>
                <a:cubicBezTo>
                  <a:pt x="10824" y="10633"/>
                  <a:pt x="10824" y="10634"/>
                  <a:pt x="10825" y="10635"/>
                </a:cubicBezTo>
                <a:lnTo>
                  <a:pt x="10827" y="10641"/>
                </a:lnTo>
                <a:lnTo>
                  <a:pt x="10826" y="10648"/>
                </a:lnTo>
                <a:lnTo>
                  <a:pt x="10818" y="10659"/>
                </a:lnTo>
                <a:lnTo>
                  <a:pt x="10818" y="10657"/>
                </a:lnTo>
                <a:cubicBezTo>
                  <a:pt x="10817" y="10656"/>
                  <a:pt x="10817" y="10654"/>
                  <a:pt x="10816" y="10654"/>
                </a:cubicBezTo>
                <a:lnTo>
                  <a:pt x="10815" y="10652"/>
                </a:lnTo>
                <a:lnTo>
                  <a:pt x="10816" y="10647"/>
                </a:lnTo>
                <a:cubicBezTo>
                  <a:pt x="10817" y="10646"/>
                  <a:pt x="10817" y="10646"/>
                  <a:pt x="10817" y="10645"/>
                </a:cubicBezTo>
                <a:lnTo>
                  <a:pt x="10816" y="10641"/>
                </a:lnTo>
                <a:cubicBezTo>
                  <a:pt x="10816" y="10641"/>
                  <a:pt x="10817" y="10640"/>
                  <a:pt x="10816" y="10640"/>
                </a:cubicBezTo>
                <a:lnTo>
                  <a:pt x="10813" y="10629"/>
                </a:lnTo>
                <a:cubicBezTo>
                  <a:pt x="10813" y="10629"/>
                  <a:pt x="10813" y="10628"/>
                  <a:pt x="10813" y="10628"/>
                </a:cubicBezTo>
                <a:lnTo>
                  <a:pt x="10809" y="10620"/>
                </a:lnTo>
                <a:cubicBezTo>
                  <a:pt x="10808" y="10619"/>
                  <a:pt x="10808" y="10619"/>
                  <a:pt x="10807" y="10619"/>
                </a:cubicBezTo>
                <a:lnTo>
                  <a:pt x="10802" y="10616"/>
                </a:lnTo>
                <a:cubicBezTo>
                  <a:pt x="10802" y="10615"/>
                  <a:pt x="10800" y="10615"/>
                  <a:pt x="10799" y="10615"/>
                </a:cubicBezTo>
                <a:close/>
                <a:moveTo>
                  <a:pt x="9179" y="11676"/>
                </a:moveTo>
                <a:cubicBezTo>
                  <a:pt x="9178" y="11676"/>
                  <a:pt x="9178" y="11676"/>
                  <a:pt x="9177" y="11677"/>
                </a:cubicBezTo>
                <a:lnTo>
                  <a:pt x="9156" y="11692"/>
                </a:lnTo>
                <a:lnTo>
                  <a:pt x="9118" y="11733"/>
                </a:lnTo>
                <a:lnTo>
                  <a:pt x="9094" y="11752"/>
                </a:lnTo>
                <a:lnTo>
                  <a:pt x="9081" y="11767"/>
                </a:lnTo>
                <a:cubicBezTo>
                  <a:pt x="9080" y="11767"/>
                  <a:pt x="9080" y="11768"/>
                  <a:pt x="9080" y="11769"/>
                </a:cubicBezTo>
                <a:lnTo>
                  <a:pt x="9075" y="11783"/>
                </a:lnTo>
                <a:cubicBezTo>
                  <a:pt x="9075" y="11785"/>
                  <a:pt x="9075" y="11788"/>
                  <a:pt x="9077" y="11790"/>
                </a:cubicBezTo>
                <a:lnTo>
                  <a:pt x="9081" y="11795"/>
                </a:lnTo>
                <a:cubicBezTo>
                  <a:pt x="9082" y="11797"/>
                  <a:pt x="9084" y="11797"/>
                  <a:pt x="9085" y="11797"/>
                </a:cubicBezTo>
                <a:lnTo>
                  <a:pt x="9092" y="11795"/>
                </a:lnTo>
                <a:lnTo>
                  <a:pt x="9091" y="11802"/>
                </a:lnTo>
                <a:cubicBezTo>
                  <a:pt x="9090" y="11804"/>
                  <a:pt x="9090" y="11805"/>
                  <a:pt x="9091" y="11806"/>
                </a:cubicBezTo>
                <a:lnTo>
                  <a:pt x="9097" y="11823"/>
                </a:lnTo>
                <a:lnTo>
                  <a:pt x="9101" y="11839"/>
                </a:lnTo>
                <a:lnTo>
                  <a:pt x="9098" y="11851"/>
                </a:lnTo>
                <a:lnTo>
                  <a:pt x="9088" y="11855"/>
                </a:lnTo>
                <a:cubicBezTo>
                  <a:pt x="9087" y="11855"/>
                  <a:pt x="9086" y="11857"/>
                  <a:pt x="9085" y="11857"/>
                </a:cubicBezTo>
                <a:lnTo>
                  <a:pt x="9082" y="11862"/>
                </a:lnTo>
                <a:cubicBezTo>
                  <a:pt x="9081" y="11863"/>
                  <a:pt x="9081" y="11863"/>
                  <a:pt x="9080" y="11864"/>
                </a:cubicBezTo>
                <a:lnTo>
                  <a:pt x="9077" y="11878"/>
                </a:lnTo>
                <a:lnTo>
                  <a:pt x="9074" y="11887"/>
                </a:lnTo>
                <a:lnTo>
                  <a:pt x="9073" y="11893"/>
                </a:lnTo>
                <a:cubicBezTo>
                  <a:pt x="9073" y="11894"/>
                  <a:pt x="9074" y="11895"/>
                  <a:pt x="9074" y="11896"/>
                </a:cubicBezTo>
                <a:lnTo>
                  <a:pt x="9077" y="11904"/>
                </a:lnTo>
                <a:lnTo>
                  <a:pt x="9077" y="11905"/>
                </a:lnTo>
                <a:lnTo>
                  <a:pt x="9070" y="11925"/>
                </a:lnTo>
                <a:lnTo>
                  <a:pt x="9070" y="11923"/>
                </a:lnTo>
                <a:cubicBezTo>
                  <a:pt x="9069" y="11922"/>
                  <a:pt x="9069" y="11922"/>
                  <a:pt x="9069" y="11921"/>
                </a:cubicBezTo>
                <a:lnTo>
                  <a:pt x="9063" y="11909"/>
                </a:lnTo>
                <a:lnTo>
                  <a:pt x="9059" y="11904"/>
                </a:lnTo>
                <a:cubicBezTo>
                  <a:pt x="9062" y="11904"/>
                  <a:pt x="9064" y="11902"/>
                  <a:pt x="9064" y="11899"/>
                </a:cubicBezTo>
                <a:lnTo>
                  <a:pt x="9064" y="11894"/>
                </a:lnTo>
                <a:cubicBezTo>
                  <a:pt x="9064" y="11893"/>
                  <a:pt x="9064" y="11893"/>
                  <a:pt x="9064" y="11892"/>
                </a:cubicBezTo>
                <a:lnTo>
                  <a:pt x="9059" y="11873"/>
                </a:lnTo>
                <a:lnTo>
                  <a:pt x="9058" y="11868"/>
                </a:lnTo>
                <a:cubicBezTo>
                  <a:pt x="9057" y="11866"/>
                  <a:pt x="9055" y="11865"/>
                  <a:pt x="9054" y="11865"/>
                </a:cubicBezTo>
                <a:lnTo>
                  <a:pt x="9052" y="11864"/>
                </a:lnTo>
                <a:lnTo>
                  <a:pt x="9056" y="11854"/>
                </a:lnTo>
                <a:cubicBezTo>
                  <a:pt x="9056" y="11853"/>
                  <a:pt x="9056" y="11851"/>
                  <a:pt x="9056" y="11849"/>
                </a:cubicBezTo>
                <a:lnTo>
                  <a:pt x="9051" y="11833"/>
                </a:lnTo>
                <a:lnTo>
                  <a:pt x="9040" y="11809"/>
                </a:lnTo>
                <a:lnTo>
                  <a:pt x="9041" y="11808"/>
                </a:lnTo>
                <a:cubicBezTo>
                  <a:pt x="9041" y="11811"/>
                  <a:pt x="9042" y="11813"/>
                  <a:pt x="9044" y="11815"/>
                </a:cubicBezTo>
                <a:lnTo>
                  <a:pt x="9048" y="11817"/>
                </a:lnTo>
                <a:cubicBezTo>
                  <a:pt x="9049" y="11818"/>
                  <a:pt x="9050" y="11818"/>
                  <a:pt x="9051" y="11818"/>
                </a:cubicBezTo>
                <a:lnTo>
                  <a:pt x="9055" y="11817"/>
                </a:lnTo>
                <a:cubicBezTo>
                  <a:pt x="9057" y="11817"/>
                  <a:pt x="9058" y="11816"/>
                  <a:pt x="9059" y="11814"/>
                </a:cubicBezTo>
                <a:lnTo>
                  <a:pt x="9060" y="11810"/>
                </a:lnTo>
                <a:cubicBezTo>
                  <a:pt x="9061" y="11808"/>
                  <a:pt x="9061" y="11805"/>
                  <a:pt x="9060" y="11803"/>
                </a:cubicBezTo>
                <a:lnTo>
                  <a:pt x="9059" y="11800"/>
                </a:lnTo>
                <a:lnTo>
                  <a:pt x="9059" y="11798"/>
                </a:lnTo>
                <a:lnTo>
                  <a:pt x="9066" y="11787"/>
                </a:lnTo>
                <a:cubicBezTo>
                  <a:pt x="9066" y="11786"/>
                  <a:pt x="9067" y="11786"/>
                  <a:pt x="9067" y="11785"/>
                </a:cubicBezTo>
                <a:lnTo>
                  <a:pt x="9068" y="11779"/>
                </a:lnTo>
                <a:cubicBezTo>
                  <a:pt x="9068" y="11777"/>
                  <a:pt x="9068" y="11776"/>
                  <a:pt x="9067" y="11774"/>
                </a:cubicBezTo>
                <a:lnTo>
                  <a:pt x="9065" y="11768"/>
                </a:lnTo>
                <a:cubicBezTo>
                  <a:pt x="9063" y="11766"/>
                  <a:pt x="9061" y="11766"/>
                  <a:pt x="9059" y="11766"/>
                </a:cubicBezTo>
                <a:lnTo>
                  <a:pt x="9054" y="11768"/>
                </a:lnTo>
                <a:cubicBezTo>
                  <a:pt x="9054" y="11768"/>
                  <a:pt x="9053" y="11768"/>
                  <a:pt x="9052" y="11768"/>
                </a:cubicBezTo>
                <a:lnTo>
                  <a:pt x="9044" y="11775"/>
                </a:lnTo>
                <a:lnTo>
                  <a:pt x="9028" y="11781"/>
                </a:lnTo>
                <a:lnTo>
                  <a:pt x="9020" y="11782"/>
                </a:lnTo>
                <a:lnTo>
                  <a:pt x="9017" y="11779"/>
                </a:lnTo>
                <a:cubicBezTo>
                  <a:pt x="9016" y="11778"/>
                  <a:pt x="9015" y="11777"/>
                  <a:pt x="9014" y="11777"/>
                </a:cubicBezTo>
                <a:lnTo>
                  <a:pt x="8976" y="11769"/>
                </a:lnTo>
                <a:cubicBezTo>
                  <a:pt x="8975" y="11769"/>
                  <a:pt x="8974" y="11769"/>
                  <a:pt x="8974" y="11769"/>
                </a:cubicBezTo>
                <a:lnTo>
                  <a:pt x="8969" y="11771"/>
                </a:lnTo>
                <a:lnTo>
                  <a:pt x="8939" y="11752"/>
                </a:lnTo>
                <a:cubicBezTo>
                  <a:pt x="8937" y="11751"/>
                  <a:pt x="8935" y="11751"/>
                  <a:pt x="8933" y="11753"/>
                </a:cubicBezTo>
                <a:cubicBezTo>
                  <a:pt x="8932" y="11755"/>
                  <a:pt x="8931" y="11757"/>
                  <a:pt x="8931" y="11760"/>
                </a:cubicBezTo>
                <a:lnTo>
                  <a:pt x="8934" y="11770"/>
                </a:lnTo>
                <a:cubicBezTo>
                  <a:pt x="8934" y="11771"/>
                  <a:pt x="8934" y="11772"/>
                  <a:pt x="8935" y="11772"/>
                </a:cubicBezTo>
                <a:lnTo>
                  <a:pt x="8941" y="11779"/>
                </a:lnTo>
                <a:cubicBezTo>
                  <a:pt x="8941" y="11779"/>
                  <a:pt x="8942" y="11780"/>
                  <a:pt x="8943" y="11781"/>
                </a:cubicBezTo>
                <a:lnTo>
                  <a:pt x="8962" y="11789"/>
                </a:lnTo>
                <a:cubicBezTo>
                  <a:pt x="8963" y="11790"/>
                  <a:pt x="8964" y="11790"/>
                  <a:pt x="8964" y="11790"/>
                </a:cubicBezTo>
                <a:lnTo>
                  <a:pt x="8979" y="11792"/>
                </a:lnTo>
                <a:lnTo>
                  <a:pt x="8984" y="11794"/>
                </a:lnTo>
                <a:lnTo>
                  <a:pt x="8991" y="11810"/>
                </a:lnTo>
                <a:lnTo>
                  <a:pt x="8990" y="11828"/>
                </a:lnTo>
                <a:lnTo>
                  <a:pt x="8985" y="11839"/>
                </a:lnTo>
                <a:lnTo>
                  <a:pt x="8980" y="11837"/>
                </a:lnTo>
                <a:cubicBezTo>
                  <a:pt x="8978" y="11837"/>
                  <a:pt x="8976" y="11837"/>
                  <a:pt x="8975" y="11839"/>
                </a:cubicBezTo>
                <a:lnTo>
                  <a:pt x="8971" y="11846"/>
                </a:lnTo>
                <a:lnTo>
                  <a:pt x="8967" y="11848"/>
                </a:lnTo>
                <a:lnTo>
                  <a:pt x="8964" y="11847"/>
                </a:lnTo>
                <a:lnTo>
                  <a:pt x="8958" y="11842"/>
                </a:lnTo>
                <a:cubicBezTo>
                  <a:pt x="8956" y="11840"/>
                  <a:pt x="8954" y="11841"/>
                  <a:pt x="8952" y="11843"/>
                </a:cubicBezTo>
                <a:cubicBezTo>
                  <a:pt x="8950" y="11845"/>
                  <a:pt x="8950" y="11848"/>
                  <a:pt x="8951" y="11850"/>
                </a:cubicBezTo>
                <a:lnTo>
                  <a:pt x="8953" y="11856"/>
                </a:lnTo>
                <a:lnTo>
                  <a:pt x="8957" y="11863"/>
                </a:lnTo>
                <a:lnTo>
                  <a:pt x="8957" y="11866"/>
                </a:lnTo>
                <a:lnTo>
                  <a:pt x="8955" y="11887"/>
                </a:lnTo>
                <a:lnTo>
                  <a:pt x="8953" y="11889"/>
                </a:lnTo>
                <a:lnTo>
                  <a:pt x="8950" y="11891"/>
                </a:lnTo>
                <a:lnTo>
                  <a:pt x="8943" y="11893"/>
                </a:lnTo>
                <a:cubicBezTo>
                  <a:pt x="8942" y="11893"/>
                  <a:pt x="8941" y="11893"/>
                  <a:pt x="8941" y="11894"/>
                </a:cubicBezTo>
                <a:lnTo>
                  <a:pt x="8933" y="11901"/>
                </a:lnTo>
                <a:lnTo>
                  <a:pt x="8930" y="11903"/>
                </a:lnTo>
                <a:lnTo>
                  <a:pt x="8923" y="11903"/>
                </a:lnTo>
                <a:lnTo>
                  <a:pt x="8920" y="11902"/>
                </a:lnTo>
                <a:lnTo>
                  <a:pt x="8919" y="11900"/>
                </a:lnTo>
                <a:cubicBezTo>
                  <a:pt x="8918" y="11898"/>
                  <a:pt x="8916" y="11898"/>
                  <a:pt x="8914" y="11899"/>
                </a:cubicBezTo>
                <a:lnTo>
                  <a:pt x="8914" y="11898"/>
                </a:lnTo>
                <a:cubicBezTo>
                  <a:pt x="8914" y="11896"/>
                  <a:pt x="8913" y="11894"/>
                  <a:pt x="8912" y="11893"/>
                </a:cubicBezTo>
                <a:cubicBezTo>
                  <a:pt x="8911" y="11892"/>
                  <a:pt x="8910" y="11891"/>
                  <a:pt x="8908" y="11891"/>
                </a:cubicBezTo>
                <a:lnTo>
                  <a:pt x="8898" y="11894"/>
                </a:lnTo>
                <a:lnTo>
                  <a:pt x="8884" y="11901"/>
                </a:lnTo>
                <a:lnTo>
                  <a:pt x="8877" y="11903"/>
                </a:lnTo>
                <a:lnTo>
                  <a:pt x="8838" y="11895"/>
                </a:lnTo>
                <a:cubicBezTo>
                  <a:pt x="8837" y="11895"/>
                  <a:pt x="8835" y="11896"/>
                  <a:pt x="8834" y="11897"/>
                </a:cubicBezTo>
                <a:cubicBezTo>
                  <a:pt x="8833" y="11898"/>
                  <a:pt x="8832" y="11900"/>
                  <a:pt x="8832" y="11902"/>
                </a:cubicBezTo>
                <a:lnTo>
                  <a:pt x="8832" y="11905"/>
                </a:lnTo>
                <a:cubicBezTo>
                  <a:pt x="8832" y="11907"/>
                  <a:pt x="8833" y="11910"/>
                  <a:pt x="8835" y="11911"/>
                </a:cubicBezTo>
                <a:lnTo>
                  <a:pt x="8839" y="11913"/>
                </a:lnTo>
                <a:cubicBezTo>
                  <a:pt x="8839" y="11914"/>
                  <a:pt x="8840" y="11915"/>
                  <a:pt x="8841" y="11915"/>
                </a:cubicBezTo>
                <a:lnTo>
                  <a:pt x="8853" y="11916"/>
                </a:lnTo>
                <a:lnTo>
                  <a:pt x="8855" y="11917"/>
                </a:lnTo>
                <a:lnTo>
                  <a:pt x="8860" y="11929"/>
                </a:lnTo>
                <a:cubicBezTo>
                  <a:pt x="8861" y="11929"/>
                  <a:pt x="8861" y="11930"/>
                  <a:pt x="8861" y="11930"/>
                </a:cubicBezTo>
                <a:lnTo>
                  <a:pt x="8868" y="11936"/>
                </a:lnTo>
                <a:lnTo>
                  <a:pt x="8876" y="11940"/>
                </a:lnTo>
                <a:lnTo>
                  <a:pt x="8851" y="11938"/>
                </a:lnTo>
                <a:cubicBezTo>
                  <a:pt x="8850" y="11937"/>
                  <a:pt x="8849" y="11938"/>
                  <a:pt x="8848" y="11939"/>
                </a:cubicBezTo>
                <a:cubicBezTo>
                  <a:pt x="8846" y="11940"/>
                  <a:pt x="8846" y="11942"/>
                  <a:pt x="8846" y="11944"/>
                </a:cubicBezTo>
                <a:lnTo>
                  <a:pt x="8846" y="11948"/>
                </a:lnTo>
                <a:cubicBezTo>
                  <a:pt x="8846" y="11951"/>
                  <a:pt x="8847" y="11954"/>
                  <a:pt x="8849" y="11955"/>
                </a:cubicBezTo>
                <a:lnTo>
                  <a:pt x="8876" y="11963"/>
                </a:lnTo>
                <a:lnTo>
                  <a:pt x="8887" y="11972"/>
                </a:lnTo>
                <a:lnTo>
                  <a:pt x="8897" y="11988"/>
                </a:lnTo>
                <a:lnTo>
                  <a:pt x="8900" y="11997"/>
                </a:lnTo>
                <a:lnTo>
                  <a:pt x="8900" y="12005"/>
                </a:lnTo>
                <a:lnTo>
                  <a:pt x="8899" y="12009"/>
                </a:lnTo>
                <a:lnTo>
                  <a:pt x="8895" y="12011"/>
                </a:lnTo>
                <a:lnTo>
                  <a:pt x="8893" y="12011"/>
                </a:lnTo>
                <a:cubicBezTo>
                  <a:pt x="8892" y="12011"/>
                  <a:pt x="8891" y="12012"/>
                  <a:pt x="8891" y="12012"/>
                </a:cubicBezTo>
                <a:lnTo>
                  <a:pt x="8888" y="12014"/>
                </a:lnTo>
                <a:cubicBezTo>
                  <a:pt x="8887" y="12014"/>
                  <a:pt x="8886" y="12015"/>
                  <a:pt x="8886" y="12017"/>
                </a:cubicBezTo>
                <a:lnTo>
                  <a:pt x="8884" y="12021"/>
                </a:lnTo>
                <a:cubicBezTo>
                  <a:pt x="8884" y="12022"/>
                  <a:pt x="8884" y="12022"/>
                  <a:pt x="8884" y="12022"/>
                </a:cubicBezTo>
                <a:lnTo>
                  <a:pt x="8884" y="12031"/>
                </a:lnTo>
                <a:cubicBezTo>
                  <a:pt x="8884" y="12032"/>
                  <a:pt x="8884" y="12033"/>
                  <a:pt x="8884" y="12034"/>
                </a:cubicBezTo>
                <a:lnTo>
                  <a:pt x="8885" y="12037"/>
                </a:lnTo>
                <a:cubicBezTo>
                  <a:pt x="8886" y="12040"/>
                  <a:pt x="8889" y="12041"/>
                  <a:pt x="8891" y="12040"/>
                </a:cubicBezTo>
                <a:lnTo>
                  <a:pt x="8894" y="12039"/>
                </a:lnTo>
                <a:cubicBezTo>
                  <a:pt x="8894" y="12038"/>
                  <a:pt x="8895" y="12038"/>
                  <a:pt x="8896" y="12038"/>
                </a:cubicBezTo>
                <a:lnTo>
                  <a:pt x="8898" y="12035"/>
                </a:lnTo>
                <a:lnTo>
                  <a:pt x="8901" y="12036"/>
                </a:lnTo>
                <a:lnTo>
                  <a:pt x="8903" y="12038"/>
                </a:lnTo>
                <a:lnTo>
                  <a:pt x="8908" y="12046"/>
                </a:lnTo>
                <a:lnTo>
                  <a:pt x="8912" y="12065"/>
                </a:lnTo>
                <a:lnTo>
                  <a:pt x="8914" y="12077"/>
                </a:lnTo>
                <a:lnTo>
                  <a:pt x="8914" y="12081"/>
                </a:lnTo>
                <a:cubicBezTo>
                  <a:pt x="8913" y="12083"/>
                  <a:pt x="8914" y="12086"/>
                  <a:pt x="8915" y="12087"/>
                </a:cubicBezTo>
                <a:lnTo>
                  <a:pt x="8917" y="12089"/>
                </a:lnTo>
                <a:lnTo>
                  <a:pt x="8917" y="12090"/>
                </a:lnTo>
                <a:lnTo>
                  <a:pt x="8915" y="12094"/>
                </a:lnTo>
                <a:lnTo>
                  <a:pt x="8913" y="12095"/>
                </a:lnTo>
                <a:lnTo>
                  <a:pt x="8910" y="12096"/>
                </a:lnTo>
                <a:cubicBezTo>
                  <a:pt x="8910" y="12096"/>
                  <a:pt x="8909" y="12097"/>
                  <a:pt x="8909" y="12097"/>
                </a:cubicBezTo>
                <a:lnTo>
                  <a:pt x="8905" y="12099"/>
                </a:lnTo>
                <a:lnTo>
                  <a:pt x="8901" y="12103"/>
                </a:lnTo>
                <a:lnTo>
                  <a:pt x="8900" y="12107"/>
                </a:lnTo>
                <a:lnTo>
                  <a:pt x="8898" y="12107"/>
                </a:lnTo>
                <a:lnTo>
                  <a:pt x="8891" y="12107"/>
                </a:lnTo>
                <a:cubicBezTo>
                  <a:pt x="8889" y="12106"/>
                  <a:pt x="8888" y="12107"/>
                  <a:pt x="8887" y="12108"/>
                </a:cubicBezTo>
                <a:cubicBezTo>
                  <a:pt x="8886" y="12109"/>
                  <a:pt x="8885" y="12111"/>
                  <a:pt x="8885" y="12113"/>
                </a:cubicBezTo>
                <a:lnTo>
                  <a:pt x="8885" y="12117"/>
                </a:lnTo>
                <a:cubicBezTo>
                  <a:pt x="8885" y="12118"/>
                  <a:pt x="8885" y="12119"/>
                  <a:pt x="8886" y="12120"/>
                </a:cubicBezTo>
                <a:lnTo>
                  <a:pt x="8889" y="12132"/>
                </a:lnTo>
                <a:cubicBezTo>
                  <a:pt x="8889" y="12132"/>
                  <a:pt x="8890" y="12134"/>
                  <a:pt x="8890" y="12134"/>
                </a:cubicBezTo>
                <a:lnTo>
                  <a:pt x="8891" y="12137"/>
                </a:lnTo>
                <a:cubicBezTo>
                  <a:pt x="8892" y="12138"/>
                  <a:pt x="8894" y="12139"/>
                  <a:pt x="8895" y="12139"/>
                </a:cubicBezTo>
                <a:lnTo>
                  <a:pt x="8899" y="12139"/>
                </a:lnTo>
                <a:cubicBezTo>
                  <a:pt x="8900" y="12139"/>
                  <a:pt x="8901" y="12138"/>
                  <a:pt x="8902" y="12137"/>
                </a:cubicBezTo>
                <a:lnTo>
                  <a:pt x="8905" y="12142"/>
                </a:lnTo>
                <a:cubicBezTo>
                  <a:pt x="8905" y="12143"/>
                  <a:pt x="8905" y="12143"/>
                  <a:pt x="8905" y="12144"/>
                </a:cubicBezTo>
                <a:lnTo>
                  <a:pt x="8920" y="12161"/>
                </a:lnTo>
                <a:lnTo>
                  <a:pt x="8924" y="12164"/>
                </a:lnTo>
                <a:lnTo>
                  <a:pt x="8923" y="12175"/>
                </a:lnTo>
                <a:cubicBezTo>
                  <a:pt x="8923" y="12176"/>
                  <a:pt x="8923" y="12177"/>
                  <a:pt x="8923" y="12178"/>
                </a:cubicBezTo>
                <a:lnTo>
                  <a:pt x="8924" y="12179"/>
                </a:lnTo>
                <a:cubicBezTo>
                  <a:pt x="8923" y="12180"/>
                  <a:pt x="8923" y="12181"/>
                  <a:pt x="8923" y="12183"/>
                </a:cubicBezTo>
                <a:lnTo>
                  <a:pt x="8924" y="12199"/>
                </a:lnTo>
                <a:cubicBezTo>
                  <a:pt x="8924" y="12200"/>
                  <a:pt x="8925" y="12200"/>
                  <a:pt x="8926" y="12201"/>
                </a:cubicBezTo>
                <a:lnTo>
                  <a:pt x="8929" y="12209"/>
                </a:lnTo>
                <a:cubicBezTo>
                  <a:pt x="8930" y="12211"/>
                  <a:pt x="8931" y="12211"/>
                  <a:pt x="8932" y="12212"/>
                </a:cubicBezTo>
                <a:lnTo>
                  <a:pt x="8938" y="12214"/>
                </a:lnTo>
                <a:cubicBezTo>
                  <a:pt x="8939" y="12214"/>
                  <a:pt x="8939" y="12215"/>
                  <a:pt x="8940" y="12215"/>
                </a:cubicBezTo>
                <a:lnTo>
                  <a:pt x="8948" y="12215"/>
                </a:lnTo>
                <a:cubicBezTo>
                  <a:pt x="8951" y="12215"/>
                  <a:pt x="8953" y="12212"/>
                  <a:pt x="8953" y="12209"/>
                </a:cubicBezTo>
                <a:cubicBezTo>
                  <a:pt x="8953" y="12208"/>
                  <a:pt x="8954" y="12208"/>
                  <a:pt x="8953" y="12208"/>
                </a:cubicBezTo>
                <a:lnTo>
                  <a:pt x="8960" y="12208"/>
                </a:lnTo>
                <a:cubicBezTo>
                  <a:pt x="8961" y="12208"/>
                  <a:pt x="8962" y="12207"/>
                  <a:pt x="8962" y="12207"/>
                </a:cubicBezTo>
                <a:lnTo>
                  <a:pt x="8967" y="12205"/>
                </a:lnTo>
                <a:lnTo>
                  <a:pt x="8973" y="12200"/>
                </a:lnTo>
                <a:lnTo>
                  <a:pt x="8974" y="12200"/>
                </a:lnTo>
                <a:lnTo>
                  <a:pt x="8989" y="12209"/>
                </a:lnTo>
                <a:cubicBezTo>
                  <a:pt x="8990" y="12210"/>
                  <a:pt x="8992" y="12210"/>
                  <a:pt x="8993" y="12209"/>
                </a:cubicBezTo>
                <a:lnTo>
                  <a:pt x="8995" y="12209"/>
                </a:lnTo>
                <a:lnTo>
                  <a:pt x="8997" y="12210"/>
                </a:lnTo>
                <a:cubicBezTo>
                  <a:pt x="8997" y="12211"/>
                  <a:pt x="8997" y="12211"/>
                  <a:pt x="8998" y="12211"/>
                </a:cubicBezTo>
                <a:lnTo>
                  <a:pt x="9016" y="12217"/>
                </a:lnTo>
                <a:lnTo>
                  <a:pt x="9025" y="12222"/>
                </a:lnTo>
                <a:cubicBezTo>
                  <a:pt x="9026" y="12223"/>
                  <a:pt x="9026" y="12222"/>
                  <a:pt x="9027" y="12222"/>
                </a:cubicBezTo>
                <a:lnTo>
                  <a:pt x="9030" y="12223"/>
                </a:lnTo>
                <a:cubicBezTo>
                  <a:pt x="9032" y="12223"/>
                  <a:pt x="9033" y="12223"/>
                  <a:pt x="9034" y="12221"/>
                </a:cubicBezTo>
                <a:lnTo>
                  <a:pt x="9038" y="12216"/>
                </a:lnTo>
                <a:lnTo>
                  <a:pt x="9041" y="12211"/>
                </a:lnTo>
                <a:lnTo>
                  <a:pt x="9044" y="12208"/>
                </a:lnTo>
                <a:lnTo>
                  <a:pt x="9045" y="12208"/>
                </a:lnTo>
                <a:lnTo>
                  <a:pt x="9047" y="12209"/>
                </a:lnTo>
                <a:lnTo>
                  <a:pt x="9047" y="12211"/>
                </a:lnTo>
                <a:lnTo>
                  <a:pt x="9045" y="12215"/>
                </a:lnTo>
                <a:lnTo>
                  <a:pt x="9042" y="12219"/>
                </a:lnTo>
                <a:cubicBezTo>
                  <a:pt x="9041" y="12221"/>
                  <a:pt x="9040" y="12225"/>
                  <a:pt x="9042" y="12227"/>
                </a:cubicBezTo>
                <a:lnTo>
                  <a:pt x="9046" y="12234"/>
                </a:lnTo>
                <a:cubicBezTo>
                  <a:pt x="9047" y="12236"/>
                  <a:pt x="9049" y="12238"/>
                  <a:pt x="9051" y="12238"/>
                </a:cubicBezTo>
                <a:lnTo>
                  <a:pt x="9063" y="12236"/>
                </a:lnTo>
                <a:lnTo>
                  <a:pt x="9063" y="12237"/>
                </a:lnTo>
                <a:lnTo>
                  <a:pt x="9047" y="12241"/>
                </a:lnTo>
                <a:cubicBezTo>
                  <a:pt x="9045" y="12241"/>
                  <a:pt x="9044" y="12242"/>
                  <a:pt x="9043" y="12244"/>
                </a:cubicBezTo>
                <a:cubicBezTo>
                  <a:pt x="9042" y="12246"/>
                  <a:pt x="9042" y="12249"/>
                  <a:pt x="9043" y="12251"/>
                </a:cubicBezTo>
                <a:lnTo>
                  <a:pt x="9050" y="12264"/>
                </a:lnTo>
                <a:cubicBezTo>
                  <a:pt x="9050" y="12265"/>
                  <a:pt x="9051" y="12265"/>
                  <a:pt x="9051" y="12266"/>
                </a:cubicBezTo>
                <a:lnTo>
                  <a:pt x="9065" y="12279"/>
                </a:lnTo>
                <a:lnTo>
                  <a:pt x="9037" y="12263"/>
                </a:lnTo>
                <a:lnTo>
                  <a:pt x="9023" y="12260"/>
                </a:lnTo>
                <a:cubicBezTo>
                  <a:pt x="9021" y="12259"/>
                  <a:pt x="9019" y="12260"/>
                  <a:pt x="9018" y="12262"/>
                </a:cubicBezTo>
                <a:cubicBezTo>
                  <a:pt x="9016" y="12264"/>
                  <a:pt x="9017" y="12267"/>
                  <a:pt x="9018" y="12269"/>
                </a:cubicBezTo>
                <a:lnTo>
                  <a:pt x="9022" y="12277"/>
                </a:lnTo>
                <a:lnTo>
                  <a:pt x="9028" y="12282"/>
                </a:lnTo>
                <a:lnTo>
                  <a:pt x="9032" y="12285"/>
                </a:lnTo>
                <a:cubicBezTo>
                  <a:pt x="9033" y="12286"/>
                  <a:pt x="9033" y="12286"/>
                  <a:pt x="9034" y="12286"/>
                </a:cubicBezTo>
                <a:lnTo>
                  <a:pt x="9049" y="12288"/>
                </a:lnTo>
                <a:lnTo>
                  <a:pt x="9052" y="12292"/>
                </a:lnTo>
                <a:cubicBezTo>
                  <a:pt x="9052" y="12292"/>
                  <a:pt x="9053" y="12292"/>
                  <a:pt x="9053" y="12293"/>
                </a:cubicBezTo>
                <a:lnTo>
                  <a:pt x="9054" y="12294"/>
                </a:lnTo>
                <a:cubicBezTo>
                  <a:pt x="9055" y="12295"/>
                  <a:pt x="9056" y="12295"/>
                  <a:pt x="9056" y="12295"/>
                </a:cubicBezTo>
                <a:lnTo>
                  <a:pt x="9059" y="12296"/>
                </a:lnTo>
                <a:lnTo>
                  <a:pt x="9075" y="12306"/>
                </a:lnTo>
                <a:lnTo>
                  <a:pt x="9077" y="12308"/>
                </a:lnTo>
                <a:lnTo>
                  <a:pt x="9082" y="12325"/>
                </a:lnTo>
                <a:cubicBezTo>
                  <a:pt x="9082" y="12326"/>
                  <a:pt x="9082" y="12326"/>
                  <a:pt x="9082" y="12327"/>
                </a:cubicBezTo>
                <a:lnTo>
                  <a:pt x="9083" y="12328"/>
                </a:lnTo>
                <a:lnTo>
                  <a:pt x="9081" y="12331"/>
                </a:lnTo>
                <a:cubicBezTo>
                  <a:pt x="9081" y="12330"/>
                  <a:pt x="9081" y="12330"/>
                  <a:pt x="9080" y="12330"/>
                </a:cubicBezTo>
                <a:cubicBezTo>
                  <a:pt x="9078" y="12328"/>
                  <a:pt x="9076" y="12329"/>
                  <a:pt x="9074" y="12332"/>
                </a:cubicBezTo>
                <a:lnTo>
                  <a:pt x="9069" y="12338"/>
                </a:lnTo>
                <a:lnTo>
                  <a:pt x="9065" y="12332"/>
                </a:lnTo>
                <a:cubicBezTo>
                  <a:pt x="9065" y="12331"/>
                  <a:pt x="9064" y="12330"/>
                  <a:pt x="9063" y="12330"/>
                </a:cubicBezTo>
                <a:lnTo>
                  <a:pt x="9059" y="12328"/>
                </a:lnTo>
                <a:cubicBezTo>
                  <a:pt x="9058" y="12328"/>
                  <a:pt x="9057" y="12328"/>
                  <a:pt x="9056" y="12328"/>
                </a:cubicBezTo>
                <a:lnTo>
                  <a:pt x="9054" y="12330"/>
                </a:lnTo>
                <a:cubicBezTo>
                  <a:pt x="9053" y="12330"/>
                  <a:pt x="9053" y="12330"/>
                  <a:pt x="9052" y="12331"/>
                </a:cubicBezTo>
                <a:lnTo>
                  <a:pt x="9043" y="12340"/>
                </a:lnTo>
                <a:cubicBezTo>
                  <a:pt x="9042" y="12342"/>
                  <a:pt x="9041" y="12343"/>
                  <a:pt x="9041" y="12345"/>
                </a:cubicBezTo>
                <a:lnTo>
                  <a:pt x="9041" y="12349"/>
                </a:lnTo>
                <a:cubicBezTo>
                  <a:pt x="9041" y="12352"/>
                  <a:pt x="9042" y="12355"/>
                  <a:pt x="9044" y="12356"/>
                </a:cubicBezTo>
                <a:lnTo>
                  <a:pt x="9047" y="12357"/>
                </a:lnTo>
                <a:lnTo>
                  <a:pt x="9049" y="12361"/>
                </a:lnTo>
                <a:lnTo>
                  <a:pt x="9049" y="12377"/>
                </a:lnTo>
                <a:lnTo>
                  <a:pt x="9051" y="12388"/>
                </a:lnTo>
                <a:cubicBezTo>
                  <a:pt x="9051" y="12389"/>
                  <a:pt x="9051" y="12390"/>
                  <a:pt x="9051" y="12391"/>
                </a:cubicBezTo>
                <a:lnTo>
                  <a:pt x="9054" y="12396"/>
                </a:lnTo>
                <a:cubicBezTo>
                  <a:pt x="9054" y="12397"/>
                  <a:pt x="9055" y="12397"/>
                  <a:pt x="9055" y="12398"/>
                </a:cubicBezTo>
                <a:lnTo>
                  <a:pt x="9058" y="12400"/>
                </a:lnTo>
                <a:lnTo>
                  <a:pt x="9062" y="12406"/>
                </a:lnTo>
                <a:lnTo>
                  <a:pt x="9063" y="12409"/>
                </a:lnTo>
                <a:lnTo>
                  <a:pt x="9063" y="12412"/>
                </a:lnTo>
                <a:cubicBezTo>
                  <a:pt x="9063" y="12413"/>
                  <a:pt x="9063" y="12413"/>
                  <a:pt x="9063" y="12414"/>
                </a:cubicBezTo>
                <a:lnTo>
                  <a:pt x="9063" y="12420"/>
                </a:lnTo>
                <a:lnTo>
                  <a:pt x="9066" y="12427"/>
                </a:lnTo>
                <a:cubicBezTo>
                  <a:pt x="9066" y="12428"/>
                  <a:pt x="9066" y="12429"/>
                  <a:pt x="9066" y="12429"/>
                </a:cubicBezTo>
                <a:lnTo>
                  <a:pt x="9078" y="12444"/>
                </a:lnTo>
                <a:lnTo>
                  <a:pt x="9080" y="12450"/>
                </a:lnTo>
                <a:lnTo>
                  <a:pt x="9082" y="12453"/>
                </a:lnTo>
                <a:cubicBezTo>
                  <a:pt x="9082" y="12453"/>
                  <a:pt x="9083" y="12453"/>
                  <a:pt x="9083" y="12454"/>
                </a:cubicBezTo>
                <a:lnTo>
                  <a:pt x="9082" y="12459"/>
                </a:lnTo>
                <a:cubicBezTo>
                  <a:pt x="9081" y="12460"/>
                  <a:pt x="9081" y="12461"/>
                  <a:pt x="9081" y="12462"/>
                </a:cubicBezTo>
                <a:lnTo>
                  <a:pt x="9082" y="12467"/>
                </a:lnTo>
                <a:cubicBezTo>
                  <a:pt x="9083" y="12469"/>
                  <a:pt x="9083" y="12471"/>
                  <a:pt x="9084" y="12471"/>
                </a:cubicBezTo>
                <a:lnTo>
                  <a:pt x="9088" y="12475"/>
                </a:lnTo>
                <a:lnTo>
                  <a:pt x="9084" y="12482"/>
                </a:lnTo>
                <a:lnTo>
                  <a:pt x="9081" y="12491"/>
                </a:lnTo>
                <a:cubicBezTo>
                  <a:pt x="9081" y="12492"/>
                  <a:pt x="9080" y="12493"/>
                  <a:pt x="9080" y="12493"/>
                </a:cubicBezTo>
                <a:lnTo>
                  <a:pt x="9080" y="12505"/>
                </a:lnTo>
                <a:cubicBezTo>
                  <a:pt x="9080" y="12505"/>
                  <a:pt x="9080" y="12506"/>
                  <a:pt x="9080" y="12507"/>
                </a:cubicBezTo>
                <a:lnTo>
                  <a:pt x="9083" y="12514"/>
                </a:lnTo>
                <a:lnTo>
                  <a:pt x="9091" y="12536"/>
                </a:lnTo>
                <a:lnTo>
                  <a:pt x="9094" y="12541"/>
                </a:lnTo>
                <a:lnTo>
                  <a:pt x="9095" y="12548"/>
                </a:lnTo>
                <a:cubicBezTo>
                  <a:pt x="9095" y="12549"/>
                  <a:pt x="9096" y="12549"/>
                  <a:pt x="9096" y="12550"/>
                </a:cubicBezTo>
                <a:lnTo>
                  <a:pt x="9101" y="12559"/>
                </a:lnTo>
                <a:cubicBezTo>
                  <a:pt x="9102" y="12560"/>
                  <a:pt x="9104" y="12561"/>
                  <a:pt x="9105" y="12561"/>
                </a:cubicBezTo>
                <a:cubicBezTo>
                  <a:pt x="9105" y="12561"/>
                  <a:pt x="9106" y="12561"/>
                  <a:pt x="9106" y="12561"/>
                </a:cubicBezTo>
                <a:lnTo>
                  <a:pt x="9111" y="12560"/>
                </a:lnTo>
                <a:cubicBezTo>
                  <a:pt x="9113" y="12560"/>
                  <a:pt x="9115" y="12557"/>
                  <a:pt x="9115" y="12554"/>
                </a:cubicBezTo>
                <a:lnTo>
                  <a:pt x="9116" y="12534"/>
                </a:lnTo>
                <a:lnTo>
                  <a:pt x="9113" y="12503"/>
                </a:lnTo>
                <a:lnTo>
                  <a:pt x="9113" y="12488"/>
                </a:lnTo>
                <a:lnTo>
                  <a:pt x="9116" y="12483"/>
                </a:lnTo>
                <a:lnTo>
                  <a:pt x="9117" y="12481"/>
                </a:lnTo>
                <a:cubicBezTo>
                  <a:pt x="9118" y="12481"/>
                  <a:pt x="9118" y="12480"/>
                  <a:pt x="9118" y="12480"/>
                </a:cubicBezTo>
                <a:lnTo>
                  <a:pt x="9125" y="12470"/>
                </a:lnTo>
                <a:lnTo>
                  <a:pt x="9127" y="12468"/>
                </a:lnTo>
                <a:cubicBezTo>
                  <a:pt x="9128" y="12468"/>
                  <a:pt x="9128" y="12466"/>
                  <a:pt x="9129" y="12465"/>
                </a:cubicBezTo>
                <a:lnTo>
                  <a:pt x="9139" y="12439"/>
                </a:lnTo>
                <a:lnTo>
                  <a:pt x="9142" y="12434"/>
                </a:lnTo>
                <a:lnTo>
                  <a:pt x="9164" y="12412"/>
                </a:lnTo>
                <a:cubicBezTo>
                  <a:pt x="9165" y="12410"/>
                  <a:pt x="9165" y="12408"/>
                  <a:pt x="9165" y="12406"/>
                </a:cubicBezTo>
                <a:lnTo>
                  <a:pt x="9165" y="12403"/>
                </a:lnTo>
                <a:cubicBezTo>
                  <a:pt x="9165" y="12401"/>
                  <a:pt x="9165" y="12400"/>
                  <a:pt x="9164" y="12399"/>
                </a:cubicBezTo>
                <a:lnTo>
                  <a:pt x="9157" y="12388"/>
                </a:lnTo>
                <a:lnTo>
                  <a:pt x="9150" y="12374"/>
                </a:lnTo>
                <a:lnTo>
                  <a:pt x="9146" y="12369"/>
                </a:lnTo>
                <a:cubicBezTo>
                  <a:pt x="9145" y="12368"/>
                  <a:pt x="9144" y="12367"/>
                  <a:pt x="9142" y="12367"/>
                </a:cubicBezTo>
                <a:lnTo>
                  <a:pt x="9137" y="12367"/>
                </a:lnTo>
                <a:cubicBezTo>
                  <a:pt x="9137" y="12367"/>
                  <a:pt x="9137" y="12367"/>
                  <a:pt x="9136" y="12367"/>
                </a:cubicBezTo>
                <a:lnTo>
                  <a:pt x="9132" y="12369"/>
                </a:lnTo>
                <a:lnTo>
                  <a:pt x="9129" y="12370"/>
                </a:lnTo>
                <a:lnTo>
                  <a:pt x="9119" y="12358"/>
                </a:lnTo>
                <a:lnTo>
                  <a:pt x="9114" y="12346"/>
                </a:lnTo>
                <a:cubicBezTo>
                  <a:pt x="9114" y="12346"/>
                  <a:pt x="9114" y="12345"/>
                  <a:pt x="9113" y="12344"/>
                </a:cubicBezTo>
                <a:lnTo>
                  <a:pt x="9111" y="12341"/>
                </a:lnTo>
                <a:cubicBezTo>
                  <a:pt x="9110" y="12339"/>
                  <a:pt x="9107" y="12338"/>
                  <a:pt x="9105" y="12340"/>
                </a:cubicBezTo>
                <a:lnTo>
                  <a:pt x="9099" y="12343"/>
                </a:lnTo>
                <a:lnTo>
                  <a:pt x="9098" y="12344"/>
                </a:lnTo>
                <a:cubicBezTo>
                  <a:pt x="9097" y="12344"/>
                  <a:pt x="9096" y="12345"/>
                  <a:pt x="9095" y="12346"/>
                </a:cubicBezTo>
                <a:cubicBezTo>
                  <a:pt x="9095" y="12347"/>
                  <a:pt x="9094" y="12348"/>
                  <a:pt x="9094" y="12349"/>
                </a:cubicBezTo>
                <a:lnTo>
                  <a:pt x="9094" y="12344"/>
                </a:lnTo>
                <a:lnTo>
                  <a:pt x="9098" y="12332"/>
                </a:lnTo>
                <a:cubicBezTo>
                  <a:pt x="9098" y="12331"/>
                  <a:pt x="9099" y="12330"/>
                  <a:pt x="9099" y="12329"/>
                </a:cubicBezTo>
                <a:lnTo>
                  <a:pt x="9098" y="12323"/>
                </a:lnTo>
                <a:lnTo>
                  <a:pt x="9099" y="12323"/>
                </a:lnTo>
                <a:cubicBezTo>
                  <a:pt x="9099" y="12322"/>
                  <a:pt x="9099" y="12322"/>
                  <a:pt x="9099" y="12321"/>
                </a:cubicBezTo>
                <a:lnTo>
                  <a:pt x="9100" y="12321"/>
                </a:lnTo>
                <a:cubicBezTo>
                  <a:pt x="9101" y="12321"/>
                  <a:pt x="9101" y="12320"/>
                  <a:pt x="9101" y="12319"/>
                </a:cubicBezTo>
                <a:lnTo>
                  <a:pt x="9114" y="12335"/>
                </a:lnTo>
                <a:cubicBezTo>
                  <a:pt x="9114" y="12335"/>
                  <a:pt x="9115" y="12335"/>
                  <a:pt x="9116" y="12336"/>
                </a:cubicBezTo>
                <a:lnTo>
                  <a:pt x="9124" y="12340"/>
                </a:lnTo>
                <a:cubicBezTo>
                  <a:pt x="9125" y="12341"/>
                  <a:pt x="9126" y="12341"/>
                  <a:pt x="9127" y="12341"/>
                </a:cubicBezTo>
                <a:lnTo>
                  <a:pt x="9133" y="12340"/>
                </a:lnTo>
                <a:cubicBezTo>
                  <a:pt x="9134" y="12339"/>
                  <a:pt x="9134" y="12339"/>
                  <a:pt x="9135" y="12338"/>
                </a:cubicBezTo>
                <a:lnTo>
                  <a:pt x="9143" y="12331"/>
                </a:lnTo>
                <a:lnTo>
                  <a:pt x="9145" y="12329"/>
                </a:lnTo>
                <a:lnTo>
                  <a:pt x="9150" y="12329"/>
                </a:lnTo>
                <a:cubicBezTo>
                  <a:pt x="9151" y="12329"/>
                  <a:pt x="9152" y="12328"/>
                  <a:pt x="9152" y="12328"/>
                </a:cubicBezTo>
                <a:lnTo>
                  <a:pt x="9157" y="12326"/>
                </a:lnTo>
                <a:cubicBezTo>
                  <a:pt x="9158" y="12325"/>
                  <a:pt x="9158" y="12325"/>
                  <a:pt x="9159" y="12324"/>
                </a:cubicBezTo>
                <a:lnTo>
                  <a:pt x="9163" y="12319"/>
                </a:lnTo>
                <a:cubicBezTo>
                  <a:pt x="9163" y="12318"/>
                  <a:pt x="9163" y="12316"/>
                  <a:pt x="9164" y="12315"/>
                </a:cubicBezTo>
                <a:lnTo>
                  <a:pt x="9164" y="12304"/>
                </a:lnTo>
                <a:cubicBezTo>
                  <a:pt x="9164" y="12303"/>
                  <a:pt x="9164" y="12303"/>
                  <a:pt x="9164" y="12302"/>
                </a:cubicBezTo>
                <a:lnTo>
                  <a:pt x="9155" y="12277"/>
                </a:lnTo>
                <a:lnTo>
                  <a:pt x="9162" y="12272"/>
                </a:lnTo>
                <a:cubicBezTo>
                  <a:pt x="9162" y="12271"/>
                  <a:pt x="9162" y="12271"/>
                  <a:pt x="9163" y="12271"/>
                </a:cubicBezTo>
                <a:lnTo>
                  <a:pt x="9165" y="12268"/>
                </a:lnTo>
                <a:cubicBezTo>
                  <a:pt x="9165" y="12268"/>
                  <a:pt x="9165" y="12267"/>
                  <a:pt x="9165" y="12266"/>
                </a:cubicBezTo>
                <a:lnTo>
                  <a:pt x="9167" y="12260"/>
                </a:lnTo>
                <a:cubicBezTo>
                  <a:pt x="9168" y="12259"/>
                  <a:pt x="9167" y="12258"/>
                  <a:pt x="9167" y="12257"/>
                </a:cubicBezTo>
                <a:lnTo>
                  <a:pt x="9165" y="12244"/>
                </a:lnTo>
                <a:cubicBezTo>
                  <a:pt x="9165" y="12242"/>
                  <a:pt x="9163" y="12240"/>
                  <a:pt x="9162" y="12239"/>
                </a:cubicBezTo>
                <a:lnTo>
                  <a:pt x="9151" y="12235"/>
                </a:lnTo>
                <a:lnTo>
                  <a:pt x="9151" y="12234"/>
                </a:lnTo>
                <a:cubicBezTo>
                  <a:pt x="9152" y="12233"/>
                  <a:pt x="9152" y="12232"/>
                  <a:pt x="9152" y="12230"/>
                </a:cubicBezTo>
                <a:lnTo>
                  <a:pt x="9151" y="12222"/>
                </a:lnTo>
                <a:lnTo>
                  <a:pt x="9153" y="12213"/>
                </a:lnTo>
                <a:lnTo>
                  <a:pt x="9157" y="12206"/>
                </a:lnTo>
                <a:lnTo>
                  <a:pt x="9162" y="12201"/>
                </a:lnTo>
                <a:cubicBezTo>
                  <a:pt x="9163" y="12201"/>
                  <a:pt x="9163" y="12201"/>
                  <a:pt x="9164" y="12200"/>
                </a:cubicBezTo>
                <a:lnTo>
                  <a:pt x="9167" y="12196"/>
                </a:lnTo>
                <a:lnTo>
                  <a:pt x="9217" y="12181"/>
                </a:lnTo>
                <a:cubicBezTo>
                  <a:pt x="9218" y="12181"/>
                  <a:pt x="9218" y="12181"/>
                  <a:pt x="9219" y="12180"/>
                </a:cubicBezTo>
                <a:lnTo>
                  <a:pt x="9233" y="12168"/>
                </a:lnTo>
                <a:lnTo>
                  <a:pt x="9238" y="12159"/>
                </a:lnTo>
                <a:cubicBezTo>
                  <a:pt x="9239" y="12158"/>
                  <a:pt x="9240" y="12156"/>
                  <a:pt x="9239" y="12154"/>
                </a:cubicBezTo>
                <a:lnTo>
                  <a:pt x="9236" y="12139"/>
                </a:lnTo>
                <a:lnTo>
                  <a:pt x="9235" y="12132"/>
                </a:lnTo>
                <a:lnTo>
                  <a:pt x="9234" y="12123"/>
                </a:lnTo>
                <a:cubicBezTo>
                  <a:pt x="9234" y="12122"/>
                  <a:pt x="9234" y="12121"/>
                  <a:pt x="9234" y="12120"/>
                </a:cubicBezTo>
                <a:lnTo>
                  <a:pt x="9231" y="12112"/>
                </a:lnTo>
                <a:cubicBezTo>
                  <a:pt x="9231" y="12112"/>
                  <a:pt x="9231" y="12111"/>
                  <a:pt x="9231" y="12111"/>
                </a:cubicBezTo>
                <a:lnTo>
                  <a:pt x="9224" y="12101"/>
                </a:lnTo>
                <a:lnTo>
                  <a:pt x="9214" y="12090"/>
                </a:lnTo>
                <a:cubicBezTo>
                  <a:pt x="9213" y="12089"/>
                  <a:pt x="9213" y="12088"/>
                  <a:pt x="9212" y="12088"/>
                </a:cubicBezTo>
                <a:lnTo>
                  <a:pt x="9208" y="12086"/>
                </a:lnTo>
                <a:cubicBezTo>
                  <a:pt x="9207" y="12085"/>
                  <a:pt x="9207" y="12086"/>
                  <a:pt x="9207" y="12086"/>
                </a:cubicBezTo>
                <a:lnTo>
                  <a:pt x="9192" y="12084"/>
                </a:lnTo>
                <a:lnTo>
                  <a:pt x="9189" y="12083"/>
                </a:lnTo>
                <a:lnTo>
                  <a:pt x="9179" y="12071"/>
                </a:lnTo>
                <a:lnTo>
                  <a:pt x="9173" y="12046"/>
                </a:lnTo>
                <a:lnTo>
                  <a:pt x="9184" y="12016"/>
                </a:lnTo>
                <a:lnTo>
                  <a:pt x="9204" y="11990"/>
                </a:lnTo>
                <a:lnTo>
                  <a:pt x="9220" y="11978"/>
                </a:lnTo>
                <a:lnTo>
                  <a:pt x="9223" y="11978"/>
                </a:lnTo>
                <a:lnTo>
                  <a:pt x="9227" y="11982"/>
                </a:lnTo>
                <a:cubicBezTo>
                  <a:pt x="9227" y="11983"/>
                  <a:pt x="9228" y="11983"/>
                  <a:pt x="9228" y="11983"/>
                </a:cubicBezTo>
                <a:lnTo>
                  <a:pt x="9233" y="11985"/>
                </a:lnTo>
                <a:cubicBezTo>
                  <a:pt x="9234" y="11986"/>
                  <a:pt x="9235" y="11986"/>
                  <a:pt x="9236" y="11985"/>
                </a:cubicBezTo>
                <a:lnTo>
                  <a:pt x="9242" y="11983"/>
                </a:lnTo>
                <a:cubicBezTo>
                  <a:pt x="9243" y="11982"/>
                  <a:pt x="9244" y="11980"/>
                  <a:pt x="9244" y="11979"/>
                </a:cubicBezTo>
                <a:lnTo>
                  <a:pt x="9247" y="11972"/>
                </a:lnTo>
                <a:lnTo>
                  <a:pt x="9248" y="11967"/>
                </a:lnTo>
                <a:lnTo>
                  <a:pt x="9256" y="11960"/>
                </a:lnTo>
                <a:cubicBezTo>
                  <a:pt x="9257" y="11960"/>
                  <a:pt x="9257" y="11959"/>
                  <a:pt x="9257" y="11958"/>
                </a:cubicBezTo>
                <a:lnTo>
                  <a:pt x="9267" y="11933"/>
                </a:lnTo>
                <a:lnTo>
                  <a:pt x="9273" y="11925"/>
                </a:lnTo>
                <a:cubicBezTo>
                  <a:pt x="9274" y="11923"/>
                  <a:pt x="9274" y="11920"/>
                  <a:pt x="9273" y="11918"/>
                </a:cubicBezTo>
                <a:lnTo>
                  <a:pt x="9271" y="11912"/>
                </a:lnTo>
                <a:lnTo>
                  <a:pt x="9270" y="11910"/>
                </a:lnTo>
                <a:lnTo>
                  <a:pt x="9271" y="11896"/>
                </a:lnTo>
                <a:lnTo>
                  <a:pt x="9273" y="11878"/>
                </a:lnTo>
                <a:lnTo>
                  <a:pt x="9273" y="11872"/>
                </a:lnTo>
                <a:cubicBezTo>
                  <a:pt x="9274" y="11870"/>
                  <a:pt x="9273" y="11869"/>
                  <a:pt x="9273" y="11867"/>
                </a:cubicBezTo>
                <a:lnTo>
                  <a:pt x="9270" y="11861"/>
                </a:lnTo>
                <a:lnTo>
                  <a:pt x="9267" y="11851"/>
                </a:lnTo>
                <a:lnTo>
                  <a:pt x="9264" y="11840"/>
                </a:lnTo>
                <a:lnTo>
                  <a:pt x="9263" y="11828"/>
                </a:lnTo>
                <a:lnTo>
                  <a:pt x="9261" y="11819"/>
                </a:lnTo>
                <a:lnTo>
                  <a:pt x="9257" y="11810"/>
                </a:lnTo>
                <a:lnTo>
                  <a:pt x="9251" y="11799"/>
                </a:lnTo>
                <a:lnTo>
                  <a:pt x="9254" y="11793"/>
                </a:lnTo>
                <a:lnTo>
                  <a:pt x="9261" y="11770"/>
                </a:lnTo>
                <a:lnTo>
                  <a:pt x="9264" y="11762"/>
                </a:lnTo>
                <a:lnTo>
                  <a:pt x="9275" y="11743"/>
                </a:lnTo>
                <a:lnTo>
                  <a:pt x="9278" y="11734"/>
                </a:lnTo>
                <a:cubicBezTo>
                  <a:pt x="9279" y="11731"/>
                  <a:pt x="9278" y="11728"/>
                  <a:pt x="9276" y="11726"/>
                </a:cubicBezTo>
                <a:lnTo>
                  <a:pt x="9264" y="11712"/>
                </a:lnTo>
                <a:cubicBezTo>
                  <a:pt x="9263" y="11711"/>
                  <a:pt x="9263" y="11711"/>
                  <a:pt x="9262" y="11711"/>
                </a:cubicBezTo>
                <a:lnTo>
                  <a:pt x="9256" y="11708"/>
                </a:lnTo>
                <a:lnTo>
                  <a:pt x="9247" y="11697"/>
                </a:lnTo>
                <a:lnTo>
                  <a:pt x="9242" y="11694"/>
                </a:lnTo>
                <a:cubicBezTo>
                  <a:pt x="9241" y="11693"/>
                  <a:pt x="9241" y="11693"/>
                  <a:pt x="9240" y="11693"/>
                </a:cubicBezTo>
                <a:lnTo>
                  <a:pt x="9223" y="11693"/>
                </a:lnTo>
                <a:lnTo>
                  <a:pt x="9203" y="11678"/>
                </a:lnTo>
                <a:cubicBezTo>
                  <a:pt x="9202" y="11677"/>
                  <a:pt x="9201" y="11677"/>
                  <a:pt x="9200" y="11677"/>
                </a:cubicBezTo>
                <a:lnTo>
                  <a:pt x="9179" y="11676"/>
                </a:lnTo>
                <a:close/>
                <a:moveTo>
                  <a:pt x="4291" y="12090"/>
                </a:moveTo>
                <a:cubicBezTo>
                  <a:pt x="4290" y="12090"/>
                  <a:pt x="4288" y="12090"/>
                  <a:pt x="4287" y="12091"/>
                </a:cubicBezTo>
                <a:lnTo>
                  <a:pt x="4283" y="12095"/>
                </a:lnTo>
                <a:cubicBezTo>
                  <a:pt x="4282" y="12096"/>
                  <a:pt x="4281" y="12098"/>
                  <a:pt x="4281" y="12099"/>
                </a:cubicBezTo>
                <a:cubicBezTo>
                  <a:pt x="4281" y="12101"/>
                  <a:pt x="4281" y="12103"/>
                  <a:pt x="4282" y="12104"/>
                </a:cubicBezTo>
                <a:lnTo>
                  <a:pt x="4285" y="12109"/>
                </a:lnTo>
                <a:lnTo>
                  <a:pt x="4288" y="12113"/>
                </a:lnTo>
                <a:lnTo>
                  <a:pt x="4293" y="12116"/>
                </a:lnTo>
                <a:lnTo>
                  <a:pt x="4294" y="12126"/>
                </a:lnTo>
                <a:cubicBezTo>
                  <a:pt x="4294" y="12127"/>
                  <a:pt x="4294" y="12128"/>
                  <a:pt x="4294" y="12129"/>
                </a:cubicBezTo>
                <a:lnTo>
                  <a:pt x="4296" y="12132"/>
                </a:lnTo>
                <a:lnTo>
                  <a:pt x="4293" y="12133"/>
                </a:lnTo>
                <a:cubicBezTo>
                  <a:pt x="4292" y="12134"/>
                  <a:pt x="4291" y="12134"/>
                  <a:pt x="4290" y="12135"/>
                </a:cubicBezTo>
                <a:lnTo>
                  <a:pt x="4282" y="12146"/>
                </a:lnTo>
                <a:lnTo>
                  <a:pt x="4280" y="12146"/>
                </a:lnTo>
                <a:lnTo>
                  <a:pt x="4277" y="12144"/>
                </a:lnTo>
                <a:lnTo>
                  <a:pt x="4272" y="12138"/>
                </a:lnTo>
                <a:cubicBezTo>
                  <a:pt x="4270" y="12136"/>
                  <a:pt x="4268" y="12136"/>
                  <a:pt x="4266" y="12137"/>
                </a:cubicBezTo>
                <a:cubicBezTo>
                  <a:pt x="4264" y="12139"/>
                  <a:pt x="4263" y="12142"/>
                  <a:pt x="4264" y="12145"/>
                </a:cubicBezTo>
                <a:lnTo>
                  <a:pt x="4264" y="12147"/>
                </a:lnTo>
                <a:lnTo>
                  <a:pt x="4261" y="12145"/>
                </a:lnTo>
                <a:cubicBezTo>
                  <a:pt x="4261" y="12145"/>
                  <a:pt x="4260" y="12145"/>
                  <a:pt x="4260" y="12145"/>
                </a:cubicBezTo>
                <a:lnTo>
                  <a:pt x="4255" y="12144"/>
                </a:lnTo>
                <a:cubicBezTo>
                  <a:pt x="4254" y="12144"/>
                  <a:pt x="4252" y="12144"/>
                  <a:pt x="4251" y="12146"/>
                </a:cubicBezTo>
                <a:cubicBezTo>
                  <a:pt x="4250" y="12148"/>
                  <a:pt x="4250" y="12151"/>
                  <a:pt x="4250" y="12153"/>
                </a:cubicBezTo>
                <a:lnTo>
                  <a:pt x="4252" y="12160"/>
                </a:lnTo>
                <a:lnTo>
                  <a:pt x="4252" y="12170"/>
                </a:lnTo>
                <a:lnTo>
                  <a:pt x="4250" y="12177"/>
                </a:lnTo>
                <a:lnTo>
                  <a:pt x="4245" y="12182"/>
                </a:lnTo>
                <a:cubicBezTo>
                  <a:pt x="4244" y="12183"/>
                  <a:pt x="4243" y="12185"/>
                  <a:pt x="4243" y="12187"/>
                </a:cubicBezTo>
                <a:lnTo>
                  <a:pt x="4244" y="12194"/>
                </a:lnTo>
                <a:lnTo>
                  <a:pt x="4246" y="12204"/>
                </a:lnTo>
                <a:cubicBezTo>
                  <a:pt x="4246" y="12204"/>
                  <a:pt x="4246" y="12206"/>
                  <a:pt x="4247" y="12206"/>
                </a:cubicBezTo>
                <a:lnTo>
                  <a:pt x="4250" y="12210"/>
                </a:lnTo>
                <a:lnTo>
                  <a:pt x="4255" y="12216"/>
                </a:lnTo>
                <a:lnTo>
                  <a:pt x="4264" y="12234"/>
                </a:lnTo>
                <a:cubicBezTo>
                  <a:pt x="4265" y="12235"/>
                  <a:pt x="4265" y="12236"/>
                  <a:pt x="4266" y="12236"/>
                </a:cubicBezTo>
                <a:lnTo>
                  <a:pt x="4266" y="12244"/>
                </a:lnTo>
                <a:lnTo>
                  <a:pt x="4263" y="12251"/>
                </a:lnTo>
                <a:lnTo>
                  <a:pt x="4262" y="12257"/>
                </a:lnTo>
                <a:cubicBezTo>
                  <a:pt x="4261" y="12259"/>
                  <a:pt x="4262" y="12260"/>
                  <a:pt x="4262" y="12262"/>
                </a:cubicBezTo>
                <a:lnTo>
                  <a:pt x="4264" y="12264"/>
                </a:lnTo>
                <a:cubicBezTo>
                  <a:pt x="4264" y="12265"/>
                  <a:pt x="4265" y="12265"/>
                  <a:pt x="4266" y="12266"/>
                </a:cubicBezTo>
                <a:lnTo>
                  <a:pt x="4268" y="12268"/>
                </a:lnTo>
                <a:lnTo>
                  <a:pt x="4268" y="12272"/>
                </a:lnTo>
                <a:lnTo>
                  <a:pt x="4267" y="12278"/>
                </a:lnTo>
                <a:lnTo>
                  <a:pt x="4265" y="12283"/>
                </a:lnTo>
                <a:lnTo>
                  <a:pt x="4257" y="12286"/>
                </a:lnTo>
                <a:lnTo>
                  <a:pt x="4252" y="12289"/>
                </a:lnTo>
                <a:cubicBezTo>
                  <a:pt x="4251" y="12289"/>
                  <a:pt x="4251" y="12289"/>
                  <a:pt x="4250" y="12289"/>
                </a:cubicBezTo>
                <a:cubicBezTo>
                  <a:pt x="4251" y="12287"/>
                  <a:pt x="4250" y="12283"/>
                  <a:pt x="4248" y="12281"/>
                </a:cubicBezTo>
                <a:lnTo>
                  <a:pt x="4243" y="12278"/>
                </a:lnTo>
                <a:cubicBezTo>
                  <a:pt x="4243" y="12278"/>
                  <a:pt x="4242" y="12278"/>
                  <a:pt x="4242" y="12278"/>
                </a:cubicBezTo>
                <a:cubicBezTo>
                  <a:pt x="4242" y="12278"/>
                  <a:pt x="4243" y="12277"/>
                  <a:pt x="4243" y="12277"/>
                </a:cubicBezTo>
                <a:lnTo>
                  <a:pt x="4247" y="12270"/>
                </a:lnTo>
                <a:lnTo>
                  <a:pt x="4250" y="12268"/>
                </a:lnTo>
                <a:lnTo>
                  <a:pt x="4252" y="12267"/>
                </a:lnTo>
                <a:cubicBezTo>
                  <a:pt x="4253" y="12266"/>
                  <a:pt x="4254" y="12265"/>
                  <a:pt x="4255" y="12264"/>
                </a:cubicBezTo>
                <a:lnTo>
                  <a:pt x="4257" y="12260"/>
                </a:lnTo>
                <a:cubicBezTo>
                  <a:pt x="4258" y="12260"/>
                  <a:pt x="4258" y="12259"/>
                  <a:pt x="4258" y="12258"/>
                </a:cubicBezTo>
                <a:lnTo>
                  <a:pt x="4260" y="12249"/>
                </a:lnTo>
                <a:cubicBezTo>
                  <a:pt x="4260" y="12248"/>
                  <a:pt x="4260" y="12248"/>
                  <a:pt x="4260" y="12247"/>
                </a:cubicBezTo>
                <a:lnTo>
                  <a:pt x="4259" y="12238"/>
                </a:lnTo>
                <a:cubicBezTo>
                  <a:pt x="4259" y="12236"/>
                  <a:pt x="4259" y="12235"/>
                  <a:pt x="4258" y="12234"/>
                </a:cubicBezTo>
                <a:lnTo>
                  <a:pt x="4254" y="12229"/>
                </a:lnTo>
                <a:lnTo>
                  <a:pt x="4252" y="12227"/>
                </a:lnTo>
                <a:lnTo>
                  <a:pt x="4250" y="12223"/>
                </a:lnTo>
                <a:lnTo>
                  <a:pt x="4248" y="12217"/>
                </a:lnTo>
                <a:lnTo>
                  <a:pt x="4248" y="12211"/>
                </a:lnTo>
                <a:cubicBezTo>
                  <a:pt x="4248" y="12209"/>
                  <a:pt x="4247" y="12206"/>
                  <a:pt x="4245" y="12205"/>
                </a:cubicBezTo>
                <a:lnTo>
                  <a:pt x="4239" y="12201"/>
                </a:lnTo>
                <a:lnTo>
                  <a:pt x="4237" y="12200"/>
                </a:lnTo>
                <a:lnTo>
                  <a:pt x="4236" y="12198"/>
                </a:lnTo>
                <a:lnTo>
                  <a:pt x="4238" y="12187"/>
                </a:lnTo>
                <a:lnTo>
                  <a:pt x="4238" y="12178"/>
                </a:lnTo>
                <a:cubicBezTo>
                  <a:pt x="4238" y="12177"/>
                  <a:pt x="4239" y="12176"/>
                  <a:pt x="4238" y="12175"/>
                </a:cubicBezTo>
                <a:lnTo>
                  <a:pt x="4236" y="12171"/>
                </a:lnTo>
                <a:cubicBezTo>
                  <a:pt x="4236" y="12170"/>
                  <a:pt x="4236" y="12170"/>
                  <a:pt x="4235" y="12169"/>
                </a:cubicBezTo>
                <a:lnTo>
                  <a:pt x="4229" y="12157"/>
                </a:lnTo>
                <a:cubicBezTo>
                  <a:pt x="4229" y="12156"/>
                  <a:pt x="4228" y="12155"/>
                  <a:pt x="4227" y="12154"/>
                </a:cubicBezTo>
                <a:lnTo>
                  <a:pt x="4222" y="12152"/>
                </a:lnTo>
                <a:cubicBezTo>
                  <a:pt x="4221" y="12151"/>
                  <a:pt x="4220" y="12151"/>
                  <a:pt x="4219" y="12152"/>
                </a:cubicBezTo>
                <a:lnTo>
                  <a:pt x="4216" y="12154"/>
                </a:lnTo>
                <a:cubicBezTo>
                  <a:pt x="4215" y="12154"/>
                  <a:pt x="4215" y="12155"/>
                  <a:pt x="4214" y="12155"/>
                </a:cubicBezTo>
                <a:lnTo>
                  <a:pt x="4206" y="12164"/>
                </a:lnTo>
                <a:lnTo>
                  <a:pt x="4205" y="12165"/>
                </a:lnTo>
                <a:lnTo>
                  <a:pt x="4197" y="12163"/>
                </a:lnTo>
                <a:cubicBezTo>
                  <a:pt x="4196" y="12163"/>
                  <a:pt x="4194" y="12164"/>
                  <a:pt x="4193" y="12165"/>
                </a:cubicBezTo>
                <a:cubicBezTo>
                  <a:pt x="4192" y="12166"/>
                  <a:pt x="4192" y="12166"/>
                  <a:pt x="4191" y="12167"/>
                </a:cubicBezTo>
                <a:cubicBezTo>
                  <a:pt x="4191" y="12165"/>
                  <a:pt x="4189" y="12164"/>
                  <a:pt x="4188" y="12163"/>
                </a:cubicBezTo>
                <a:cubicBezTo>
                  <a:pt x="4186" y="12163"/>
                  <a:pt x="4184" y="12164"/>
                  <a:pt x="4182" y="12166"/>
                </a:cubicBezTo>
                <a:lnTo>
                  <a:pt x="4177" y="12175"/>
                </a:lnTo>
                <a:lnTo>
                  <a:pt x="4170" y="12180"/>
                </a:lnTo>
                <a:cubicBezTo>
                  <a:pt x="4170" y="12181"/>
                  <a:pt x="4170" y="12181"/>
                  <a:pt x="4170" y="12182"/>
                </a:cubicBezTo>
                <a:lnTo>
                  <a:pt x="4165" y="12188"/>
                </a:lnTo>
                <a:cubicBezTo>
                  <a:pt x="4165" y="12190"/>
                  <a:pt x="4164" y="12192"/>
                  <a:pt x="4165" y="12194"/>
                </a:cubicBezTo>
                <a:lnTo>
                  <a:pt x="4166" y="12205"/>
                </a:lnTo>
                <a:cubicBezTo>
                  <a:pt x="4166" y="12205"/>
                  <a:pt x="4167" y="12207"/>
                  <a:pt x="4167" y="12208"/>
                </a:cubicBezTo>
                <a:lnTo>
                  <a:pt x="4170" y="12213"/>
                </a:lnTo>
                <a:lnTo>
                  <a:pt x="4167" y="12213"/>
                </a:lnTo>
                <a:cubicBezTo>
                  <a:pt x="4167" y="12213"/>
                  <a:pt x="4167" y="12212"/>
                  <a:pt x="4167" y="12212"/>
                </a:cubicBezTo>
                <a:lnTo>
                  <a:pt x="4163" y="12205"/>
                </a:lnTo>
                <a:cubicBezTo>
                  <a:pt x="4163" y="12203"/>
                  <a:pt x="4162" y="12202"/>
                  <a:pt x="4160" y="12201"/>
                </a:cubicBezTo>
                <a:cubicBezTo>
                  <a:pt x="4159" y="12201"/>
                  <a:pt x="4157" y="12201"/>
                  <a:pt x="4156" y="12202"/>
                </a:cubicBezTo>
                <a:lnTo>
                  <a:pt x="4151" y="12205"/>
                </a:lnTo>
                <a:cubicBezTo>
                  <a:pt x="4151" y="12205"/>
                  <a:pt x="4151" y="12205"/>
                  <a:pt x="4151" y="12205"/>
                </a:cubicBezTo>
                <a:cubicBezTo>
                  <a:pt x="4151" y="12204"/>
                  <a:pt x="4151" y="12204"/>
                  <a:pt x="4151" y="12204"/>
                </a:cubicBezTo>
                <a:lnTo>
                  <a:pt x="4153" y="12198"/>
                </a:lnTo>
                <a:cubicBezTo>
                  <a:pt x="4154" y="12195"/>
                  <a:pt x="4154" y="12192"/>
                  <a:pt x="4152" y="12190"/>
                </a:cubicBezTo>
                <a:lnTo>
                  <a:pt x="4145" y="12183"/>
                </a:lnTo>
                <a:cubicBezTo>
                  <a:pt x="4144" y="12182"/>
                  <a:pt x="4143" y="12182"/>
                  <a:pt x="4141" y="12183"/>
                </a:cubicBezTo>
                <a:lnTo>
                  <a:pt x="4136" y="12183"/>
                </a:lnTo>
                <a:cubicBezTo>
                  <a:pt x="4134" y="12184"/>
                  <a:pt x="4132" y="12185"/>
                  <a:pt x="4132" y="12187"/>
                </a:cubicBezTo>
                <a:lnTo>
                  <a:pt x="4129" y="12196"/>
                </a:lnTo>
                <a:lnTo>
                  <a:pt x="4127" y="12204"/>
                </a:lnTo>
                <a:lnTo>
                  <a:pt x="4125" y="12206"/>
                </a:lnTo>
                <a:lnTo>
                  <a:pt x="4120" y="12209"/>
                </a:lnTo>
                <a:lnTo>
                  <a:pt x="4106" y="12220"/>
                </a:lnTo>
                <a:cubicBezTo>
                  <a:pt x="4105" y="12219"/>
                  <a:pt x="4105" y="12219"/>
                  <a:pt x="4105" y="12218"/>
                </a:cubicBezTo>
                <a:cubicBezTo>
                  <a:pt x="4104" y="12216"/>
                  <a:pt x="4102" y="12216"/>
                  <a:pt x="4100" y="12217"/>
                </a:cubicBezTo>
                <a:lnTo>
                  <a:pt x="4096" y="12217"/>
                </a:lnTo>
                <a:cubicBezTo>
                  <a:pt x="4095" y="12218"/>
                  <a:pt x="4095" y="12218"/>
                  <a:pt x="4094" y="12218"/>
                </a:cubicBezTo>
                <a:lnTo>
                  <a:pt x="4087" y="12223"/>
                </a:lnTo>
                <a:lnTo>
                  <a:pt x="4085" y="12224"/>
                </a:lnTo>
                <a:lnTo>
                  <a:pt x="4073" y="12217"/>
                </a:lnTo>
                <a:cubicBezTo>
                  <a:pt x="4072" y="12216"/>
                  <a:pt x="4071" y="12216"/>
                  <a:pt x="4070" y="12216"/>
                </a:cubicBezTo>
                <a:lnTo>
                  <a:pt x="4066" y="12217"/>
                </a:lnTo>
                <a:cubicBezTo>
                  <a:pt x="4065" y="12217"/>
                  <a:pt x="4063" y="12218"/>
                  <a:pt x="4063" y="12220"/>
                </a:cubicBezTo>
                <a:lnTo>
                  <a:pt x="4059" y="12226"/>
                </a:lnTo>
                <a:lnTo>
                  <a:pt x="4056" y="12243"/>
                </a:lnTo>
                <a:lnTo>
                  <a:pt x="4054" y="12245"/>
                </a:lnTo>
                <a:cubicBezTo>
                  <a:pt x="4053" y="12246"/>
                  <a:pt x="4053" y="12246"/>
                  <a:pt x="4052" y="12247"/>
                </a:cubicBezTo>
                <a:lnTo>
                  <a:pt x="4051" y="12251"/>
                </a:lnTo>
                <a:cubicBezTo>
                  <a:pt x="4051" y="12252"/>
                  <a:pt x="4051" y="12254"/>
                  <a:pt x="4051" y="12255"/>
                </a:cubicBezTo>
                <a:lnTo>
                  <a:pt x="4052" y="12265"/>
                </a:lnTo>
                <a:lnTo>
                  <a:pt x="4054" y="12272"/>
                </a:lnTo>
                <a:lnTo>
                  <a:pt x="4053" y="12272"/>
                </a:lnTo>
                <a:cubicBezTo>
                  <a:pt x="4051" y="12269"/>
                  <a:pt x="4048" y="12269"/>
                  <a:pt x="4046" y="12272"/>
                </a:cubicBezTo>
                <a:lnTo>
                  <a:pt x="4044" y="12273"/>
                </a:lnTo>
                <a:cubicBezTo>
                  <a:pt x="4044" y="12274"/>
                  <a:pt x="4043" y="12275"/>
                  <a:pt x="4043" y="12276"/>
                </a:cubicBezTo>
                <a:lnTo>
                  <a:pt x="4039" y="12287"/>
                </a:lnTo>
                <a:lnTo>
                  <a:pt x="4038" y="12287"/>
                </a:lnTo>
                <a:cubicBezTo>
                  <a:pt x="4037" y="12287"/>
                  <a:pt x="4036" y="12287"/>
                  <a:pt x="4035" y="12288"/>
                </a:cubicBezTo>
                <a:lnTo>
                  <a:pt x="4033" y="12289"/>
                </a:lnTo>
                <a:cubicBezTo>
                  <a:pt x="4032" y="12290"/>
                  <a:pt x="4031" y="12292"/>
                  <a:pt x="4031" y="12294"/>
                </a:cubicBezTo>
                <a:lnTo>
                  <a:pt x="4030" y="12301"/>
                </a:lnTo>
                <a:lnTo>
                  <a:pt x="4028" y="12300"/>
                </a:lnTo>
                <a:cubicBezTo>
                  <a:pt x="4027" y="12300"/>
                  <a:pt x="4026" y="12300"/>
                  <a:pt x="4025" y="12300"/>
                </a:cubicBezTo>
                <a:lnTo>
                  <a:pt x="4023" y="12302"/>
                </a:lnTo>
                <a:cubicBezTo>
                  <a:pt x="4022" y="12302"/>
                  <a:pt x="4021" y="12303"/>
                  <a:pt x="4021" y="12303"/>
                </a:cubicBezTo>
                <a:lnTo>
                  <a:pt x="4019" y="12306"/>
                </a:lnTo>
                <a:cubicBezTo>
                  <a:pt x="4018" y="12307"/>
                  <a:pt x="4017" y="12309"/>
                  <a:pt x="4017" y="12310"/>
                </a:cubicBezTo>
                <a:lnTo>
                  <a:pt x="4017" y="12315"/>
                </a:lnTo>
                <a:cubicBezTo>
                  <a:pt x="4017" y="12316"/>
                  <a:pt x="4017" y="12317"/>
                  <a:pt x="4018" y="12319"/>
                </a:cubicBezTo>
                <a:lnTo>
                  <a:pt x="4028" y="12334"/>
                </a:lnTo>
                <a:lnTo>
                  <a:pt x="4034" y="12341"/>
                </a:lnTo>
                <a:lnTo>
                  <a:pt x="4032" y="12341"/>
                </a:lnTo>
                <a:lnTo>
                  <a:pt x="4030" y="12339"/>
                </a:lnTo>
                <a:cubicBezTo>
                  <a:pt x="4029" y="12338"/>
                  <a:pt x="4029" y="12338"/>
                  <a:pt x="4028" y="12337"/>
                </a:cubicBezTo>
                <a:lnTo>
                  <a:pt x="4026" y="12336"/>
                </a:lnTo>
                <a:cubicBezTo>
                  <a:pt x="4025" y="12334"/>
                  <a:pt x="4022" y="12335"/>
                  <a:pt x="4021" y="12336"/>
                </a:cubicBezTo>
                <a:lnTo>
                  <a:pt x="4017" y="12340"/>
                </a:lnTo>
                <a:cubicBezTo>
                  <a:pt x="4016" y="12341"/>
                  <a:pt x="4015" y="12344"/>
                  <a:pt x="4016" y="12347"/>
                </a:cubicBezTo>
                <a:lnTo>
                  <a:pt x="4019" y="12358"/>
                </a:lnTo>
                <a:lnTo>
                  <a:pt x="4024" y="12370"/>
                </a:lnTo>
                <a:cubicBezTo>
                  <a:pt x="4024" y="12370"/>
                  <a:pt x="4024" y="12371"/>
                  <a:pt x="4024" y="12371"/>
                </a:cubicBezTo>
                <a:lnTo>
                  <a:pt x="4030" y="12378"/>
                </a:lnTo>
                <a:cubicBezTo>
                  <a:pt x="4031" y="12380"/>
                  <a:pt x="4033" y="12381"/>
                  <a:pt x="4034" y="12381"/>
                </a:cubicBezTo>
                <a:lnTo>
                  <a:pt x="4036" y="12381"/>
                </a:lnTo>
                <a:cubicBezTo>
                  <a:pt x="4036" y="12381"/>
                  <a:pt x="4036" y="12382"/>
                  <a:pt x="4036" y="12383"/>
                </a:cubicBezTo>
                <a:lnTo>
                  <a:pt x="4036" y="12391"/>
                </a:lnTo>
                <a:cubicBezTo>
                  <a:pt x="4036" y="12391"/>
                  <a:pt x="4035" y="12391"/>
                  <a:pt x="4035" y="12391"/>
                </a:cubicBezTo>
                <a:lnTo>
                  <a:pt x="4024" y="12394"/>
                </a:lnTo>
                <a:lnTo>
                  <a:pt x="4021" y="12394"/>
                </a:lnTo>
                <a:lnTo>
                  <a:pt x="4017" y="12389"/>
                </a:lnTo>
                <a:cubicBezTo>
                  <a:pt x="4016" y="12387"/>
                  <a:pt x="4013" y="12387"/>
                  <a:pt x="4011" y="12389"/>
                </a:cubicBezTo>
                <a:lnTo>
                  <a:pt x="4007" y="12393"/>
                </a:lnTo>
                <a:lnTo>
                  <a:pt x="4004" y="12398"/>
                </a:lnTo>
                <a:lnTo>
                  <a:pt x="4002" y="12399"/>
                </a:lnTo>
                <a:lnTo>
                  <a:pt x="4000" y="12399"/>
                </a:lnTo>
                <a:cubicBezTo>
                  <a:pt x="3999" y="12399"/>
                  <a:pt x="3998" y="12400"/>
                  <a:pt x="3997" y="12400"/>
                </a:cubicBezTo>
                <a:lnTo>
                  <a:pt x="3995" y="12402"/>
                </a:lnTo>
                <a:cubicBezTo>
                  <a:pt x="3994" y="12403"/>
                  <a:pt x="3993" y="12404"/>
                  <a:pt x="3993" y="12406"/>
                </a:cubicBezTo>
                <a:lnTo>
                  <a:pt x="3992" y="12411"/>
                </a:lnTo>
                <a:cubicBezTo>
                  <a:pt x="3992" y="12413"/>
                  <a:pt x="3992" y="12415"/>
                  <a:pt x="3993" y="12416"/>
                </a:cubicBezTo>
                <a:cubicBezTo>
                  <a:pt x="3994" y="12418"/>
                  <a:pt x="3995" y="12419"/>
                  <a:pt x="3997" y="12419"/>
                </a:cubicBezTo>
                <a:lnTo>
                  <a:pt x="4001" y="12420"/>
                </a:lnTo>
                <a:lnTo>
                  <a:pt x="4004" y="12422"/>
                </a:lnTo>
                <a:cubicBezTo>
                  <a:pt x="4003" y="12422"/>
                  <a:pt x="4002" y="12423"/>
                  <a:pt x="4002" y="12423"/>
                </a:cubicBezTo>
                <a:lnTo>
                  <a:pt x="3998" y="12425"/>
                </a:lnTo>
                <a:cubicBezTo>
                  <a:pt x="3996" y="12426"/>
                  <a:pt x="3996" y="12428"/>
                  <a:pt x="3995" y="12430"/>
                </a:cubicBezTo>
                <a:cubicBezTo>
                  <a:pt x="3995" y="12431"/>
                  <a:pt x="3995" y="12433"/>
                  <a:pt x="3995" y="12434"/>
                </a:cubicBezTo>
                <a:lnTo>
                  <a:pt x="3978" y="12433"/>
                </a:lnTo>
                <a:cubicBezTo>
                  <a:pt x="3977" y="12434"/>
                  <a:pt x="3976" y="12433"/>
                  <a:pt x="3976" y="12433"/>
                </a:cubicBezTo>
                <a:lnTo>
                  <a:pt x="3969" y="12437"/>
                </a:lnTo>
                <a:cubicBezTo>
                  <a:pt x="3969" y="12437"/>
                  <a:pt x="3968" y="12437"/>
                  <a:pt x="3968" y="12438"/>
                </a:cubicBezTo>
                <a:lnTo>
                  <a:pt x="3950" y="12455"/>
                </a:lnTo>
                <a:lnTo>
                  <a:pt x="3946" y="12459"/>
                </a:lnTo>
                <a:cubicBezTo>
                  <a:pt x="3946" y="12460"/>
                  <a:pt x="3945" y="12461"/>
                  <a:pt x="3945" y="12463"/>
                </a:cubicBezTo>
                <a:lnTo>
                  <a:pt x="3945" y="12468"/>
                </a:lnTo>
                <a:lnTo>
                  <a:pt x="3944" y="12469"/>
                </a:lnTo>
                <a:lnTo>
                  <a:pt x="3939" y="12471"/>
                </a:lnTo>
                <a:lnTo>
                  <a:pt x="3936" y="12472"/>
                </a:lnTo>
                <a:cubicBezTo>
                  <a:pt x="3934" y="12473"/>
                  <a:pt x="3933" y="12475"/>
                  <a:pt x="3932" y="12477"/>
                </a:cubicBezTo>
                <a:lnTo>
                  <a:pt x="3932" y="12480"/>
                </a:lnTo>
                <a:cubicBezTo>
                  <a:pt x="3932" y="12482"/>
                  <a:pt x="3932" y="12484"/>
                  <a:pt x="3932" y="12485"/>
                </a:cubicBezTo>
                <a:lnTo>
                  <a:pt x="3934" y="12488"/>
                </a:lnTo>
                <a:cubicBezTo>
                  <a:pt x="3935" y="12489"/>
                  <a:pt x="3935" y="12490"/>
                  <a:pt x="3936" y="12491"/>
                </a:cubicBezTo>
                <a:lnTo>
                  <a:pt x="3934" y="12497"/>
                </a:lnTo>
                <a:cubicBezTo>
                  <a:pt x="3933" y="12499"/>
                  <a:pt x="3933" y="12501"/>
                  <a:pt x="3934" y="12503"/>
                </a:cubicBezTo>
                <a:cubicBezTo>
                  <a:pt x="3935" y="12505"/>
                  <a:pt x="3937" y="12506"/>
                  <a:pt x="3939" y="12506"/>
                </a:cubicBezTo>
                <a:lnTo>
                  <a:pt x="3942" y="12506"/>
                </a:lnTo>
                <a:lnTo>
                  <a:pt x="3960" y="12514"/>
                </a:lnTo>
                <a:lnTo>
                  <a:pt x="3959" y="12515"/>
                </a:lnTo>
                <a:cubicBezTo>
                  <a:pt x="3958" y="12518"/>
                  <a:pt x="3959" y="12522"/>
                  <a:pt x="3961" y="12523"/>
                </a:cubicBezTo>
                <a:lnTo>
                  <a:pt x="3965" y="12527"/>
                </a:lnTo>
                <a:cubicBezTo>
                  <a:pt x="3966" y="12528"/>
                  <a:pt x="3967" y="12528"/>
                  <a:pt x="3968" y="12528"/>
                </a:cubicBezTo>
                <a:lnTo>
                  <a:pt x="3986" y="12528"/>
                </a:lnTo>
                <a:lnTo>
                  <a:pt x="3989" y="12531"/>
                </a:lnTo>
                <a:cubicBezTo>
                  <a:pt x="3989" y="12532"/>
                  <a:pt x="3990" y="12533"/>
                  <a:pt x="3991" y="12533"/>
                </a:cubicBezTo>
                <a:lnTo>
                  <a:pt x="3994" y="12534"/>
                </a:lnTo>
                <a:cubicBezTo>
                  <a:pt x="3996" y="12535"/>
                  <a:pt x="3999" y="12533"/>
                  <a:pt x="4000" y="12530"/>
                </a:cubicBezTo>
                <a:lnTo>
                  <a:pt x="4002" y="12525"/>
                </a:lnTo>
                <a:lnTo>
                  <a:pt x="4007" y="12525"/>
                </a:lnTo>
                <a:cubicBezTo>
                  <a:pt x="4008" y="12525"/>
                  <a:pt x="4009" y="12524"/>
                  <a:pt x="4009" y="12524"/>
                </a:cubicBezTo>
                <a:lnTo>
                  <a:pt x="4011" y="12523"/>
                </a:lnTo>
                <a:lnTo>
                  <a:pt x="4011" y="12526"/>
                </a:lnTo>
                <a:cubicBezTo>
                  <a:pt x="4011" y="12526"/>
                  <a:pt x="4012" y="12527"/>
                  <a:pt x="4012" y="12527"/>
                </a:cubicBezTo>
                <a:lnTo>
                  <a:pt x="4014" y="12531"/>
                </a:lnTo>
                <a:cubicBezTo>
                  <a:pt x="4015" y="12532"/>
                  <a:pt x="4015" y="12533"/>
                  <a:pt x="4015" y="12533"/>
                </a:cubicBezTo>
                <a:lnTo>
                  <a:pt x="4017" y="12535"/>
                </a:lnTo>
                <a:cubicBezTo>
                  <a:pt x="4019" y="12537"/>
                  <a:pt x="4020" y="12537"/>
                  <a:pt x="4022" y="12537"/>
                </a:cubicBezTo>
                <a:cubicBezTo>
                  <a:pt x="4022" y="12537"/>
                  <a:pt x="4023" y="12536"/>
                  <a:pt x="4023" y="12536"/>
                </a:cubicBezTo>
                <a:lnTo>
                  <a:pt x="4018" y="12544"/>
                </a:lnTo>
                <a:cubicBezTo>
                  <a:pt x="4017" y="12545"/>
                  <a:pt x="4017" y="12547"/>
                  <a:pt x="4017" y="12548"/>
                </a:cubicBezTo>
                <a:lnTo>
                  <a:pt x="4017" y="12552"/>
                </a:lnTo>
                <a:cubicBezTo>
                  <a:pt x="4017" y="12554"/>
                  <a:pt x="4018" y="12555"/>
                  <a:pt x="4019" y="12556"/>
                </a:cubicBezTo>
                <a:cubicBezTo>
                  <a:pt x="4020" y="12558"/>
                  <a:pt x="4022" y="12559"/>
                  <a:pt x="4023" y="12558"/>
                </a:cubicBezTo>
                <a:lnTo>
                  <a:pt x="4027" y="12557"/>
                </a:lnTo>
                <a:cubicBezTo>
                  <a:pt x="4028" y="12557"/>
                  <a:pt x="4028" y="12557"/>
                  <a:pt x="4028" y="12556"/>
                </a:cubicBezTo>
                <a:lnTo>
                  <a:pt x="4033" y="12552"/>
                </a:lnTo>
                <a:lnTo>
                  <a:pt x="4037" y="12548"/>
                </a:lnTo>
                <a:lnTo>
                  <a:pt x="4047" y="12533"/>
                </a:lnTo>
                <a:lnTo>
                  <a:pt x="4053" y="12529"/>
                </a:lnTo>
                <a:cubicBezTo>
                  <a:pt x="4054" y="12529"/>
                  <a:pt x="4054" y="12528"/>
                  <a:pt x="4055" y="12527"/>
                </a:cubicBezTo>
                <a:lnTo>
                  <a:pt x="4061" y="12518"/>
                </a:lnTo>
                <a:lnTo>
                  <a:pt x="4059" y="12522"/>
                </a:lnTo>
                <a:cubicBezTo>
                  <a:pt x="4059" y="12524"/>
                  <a:pt x="4058" y="12524"/>
                  <a:pt x="4058" y="12526"/>
                </a:cubicBezTo>
                <a:lnTo>
                  <a:pt x="4058" y="12529"/>
                </a:lnTo>
                <a:cubicBezTo>
                  <a:pt x="4058" y="12531"/>
                  <a:pt x="4059" y="12533"/>
                  <a:pt x="4061" y="12535"/>
                </a:cubicBezTo>
                <a:cubicBezTo>
                  <a:pt x="4062" y="12536"/>
                  <a:pt x="4064" y="12536"/>
                  <a:pt x="4066" y="12535"/>
                </a:cubicBezTo>
                <a:lnTo>
                  <a:pt x="4071" y="12531"/>
                </a:lnTo>
                <a:lnTo>
                  <a:pt x="4080" y="12522"/>
                </a:lnTo>
                <a:lnTo>
                  <a:pt x="4087" y="12521"/>
                </a:lnTo>
                <a:cubicBezTo>
                  <a:pt x="4087" y="12521"/>
                  <a:pt x="4087" y="12522"/>
                  <a:pt x="4087" y="12522"/>
                </a:cubicBezTo>
                <a:lnTo>
                  <a:pt x="4088" y="12533"/>
                </a:lnTo>
                <a:lnTo>
                  <a:pt x="4078" y="12544"/>
                </a:lnTo>
                <a:cubicBezTo>
                  <a:pt x="4077" y="12546"/>
                  <a:pt x="4076" y="12547"/>
                  <a:pt x="4076" y="12549"/>
                </a:cubicBezTo>
                <a:lnTo>
                  <a:pt x="4077" y="12556"/>
                </a:lnTo>
                <a:lnTo>
                  <a:pt x="4065" y="12569"/>
                </a:lnTo>
                <a:cubicBezTo>
                  <a:pt x="4063" y="12572"/>
                  <a:pt x="4063" y="12576"/>
                  <a:pt x="4064" y="12578"/>
                </a:cubicBezTo>
                <a:lnTo>
                  <a:pt x="4068" y="12583"/>
                </a:lnTo>
                <a:cubicBezTo>
                  <a:pt x="4068" y="12584"/>
                  <a:pt x="4069" y="12585"/>
                  <a:pt x="4070" y="12586"/>
                </a:cubicBezTo>
                <a:lnTo>
                  <a:pt x="4063" y="12592"/>
                </a:lnTo>
                <a:lnTo>
                  <a:pt x="4039" y="12599"/>
                </a:lnTo>
                <a:cubicBezTo>
                  <a:pt x="4039" y="12599"/>
                  <a:pt x="4038" y="12598"/>
                  <a:pt x="4038" y="12599"/>
                </a:cubicBezTo>
                <a:lnTo>
                  <a:pt x="4030" y="12604"/>
                </a:lnTo>
                <a:lnTo>
                  <a:pt x="4028" y="12606"/>
                </a:lnTo>
                <a:lnTo>
                  <a:pt x="4026" y="12600"/>
                </a:lnTo>
                <a:cubicBezTo>
                  <a:pt x="4026" y="12599"/>
                  <a:pt x="4025" y="12598"/>
                  <a:pt x="4024" y="12597"/>
                </a:cubicBezTo>
                <a:lnTo>
                  <a:pt x="4023" y="12595"/>
                </a:lnTo>
                <a:cubicBezTo>
                  <a:pt x="4021" y="12594"/>
                  <a:pt x="4019" y="12594"/>
                  <a:pt x="4017" y="12594"/>
                </a:cubicBezTo>
                <a:cubicBezTo>
                  <a:pt x="4016" y="12595"/>
                  <a:pt x="4015" y="12598"/>
                  <a:pt x="4015" y="12600"/>
                </a:cubicBezTo>
                <a:lnTo>
                  <a:pt x="4014" y="12610"/>
                </a:lnTo>
                <a:lnTo>
                  <a:pt x="4014" y="12620"/>
                </a:lnTo>
                <a:lnTo>
                  <a:pt x="4013" y="12622"/>
                </a:lnTo>
                <a:lnTo>
                  <a:pt x="4011" y="12623"/>
                </a:lnTo>
                <a:cubicBezTo>
                  <a:pt x="4010" y="12623"/>
                  <a:pt x="4010" y="12623"/>
                  <a:pt x="4009" y="12624"/>
                </a:cubicBezTo>
                <a:lnTo>
                  <a:pt x="3981" y="12649"/>
                </a:lnTo>
                <a:lnTo>
                  <a:pt x="3974" y="12652"/>
                </a:lnTo>
                <a:cubicBezTo>
                  <a:pt x="3974" y="12652"/>
                  <a:pt x="3973" y="12652"/>
                  <a:pt x="3973" y="12653"/>
                </a:cubicBezTo>
                <a:lnTo>
                  <a:pt x="3971" y="12655"/>
                </a:lnTo>
                <a:cubicBezTo>
                  <a:pt x="3970" y="12655"/>
                  <a:pt x="3970" y="12656"/>
                  <a:pt x="3969" y="12656"/>
                </a:cubicBezTo>
                <a:lnTo>
                  <a:pt x="3967" y="12660"/>
                </a:lnTo>
                <a:cubicBezTo>
                  <a:pt x="3966" y="12661"/>
                  <a:pt x="3966" y="12661"/>
                  <a:pt x="3965" y="12662"/>
                </a:cubicBezTo>
                <a:lnTo>
                  <a:pt x="3965" y="12666"/>
                </a:lnTo>
                <a:cubicBezTo>
                  <a:pt x="3965" y="12667"/>
                  <a:pt x="3964" y="12668"/>
                  <a:pt x="3964" y="12669"/>
                </a:cubicBezTo>
                <a:lnTo>
                  <a:pt x="3965" y="12675"/>
                </a:lnTo>
                <a:cubicBezTo>
                  <a:pt x="3965" y="12676"/>
                  <a:pt x="3965" y="12678"/>
                  <a:pt x="3966" y="12679"/>
                </a:cubicBezTo>
                <a:lnTo>
                  <a:pt x="3967" y="12680"/>
                </a:lnTo>
                <a:cubicBezTo>
                  <a:pt x="3968" y="12681"/>
                  <a:pt x="3970" y="12682"/>
                  <a:pt x="3971" y="12682"/>
                </a:cubicBezTo>
                <a:lnTo>
                  <a:pt x="3990" y="12682"/>
                </a:lnTo>
                <a:lnTo>
                  <a:pt x="3988" y="12687"/>
                </a:lnTo>
                <a:cubicBezTo>
                  <a:pt x="3988" y="12688"/>
                  <a:pt x="3988" y="12689"/>
                  <a:pt x="3988" y="12690"/>
                </a:cubicBezTo>
                <a:lnTo>
                  <a:pt x="3989" y="12695"/>
                </a:lnTo>
                <a:cubicBezTo>
                  <a:pt x="3989" y="12697"/>
                  <a:pt x="3990" y="12698"/>
                  <a:pt x="3991" y="12699"/>
                </a:cubicBezTo>
                <a:lnTo>
                  <a:pt x="3993" y="12700"/>
                </a:lnTo>
                <a:cubicBezTo>
                  <a:pt x="3994" y="12701"/>
                  <a:pt x="3995" y="12701"/>
                  <a:pt x="3996" y="12701"/>
                </a:cubicBezTo>
                <a:lnTo>
                  <a:pt x="3996" y="12702"/>
                </a:lnTo>
                <a:cubicBezTo>
                  <a:pt x="3996" y="12702"/>
                  <a:pt x="3995" y="12702"/>
                  <a:pt x="3995" y="12702"/>
                </a:cubicBezTo>
                <a:lnTo>
                  <a:pt x="3993" y="12700"/>
                </a:lnTo>
                <a:lnTo>
                  <a:pt x="3990" y="12700"/>
                </a:lnTo>
                <a:cubicBezTo>
                  <a:pt x="3989" y="12699"/>
                  <a:pt x="3987" y="12698"/>
                  <a:pt x="3985" y="12700"/>
                </a:cubicBezTo>
                <a:lnTo>
                  <a:pt x="3983" y="12702"/>
                </a:lnTo>
                <a:cubicBezTo>
                  <a:pt x="3982" y="12703"/>
                  <a:pt x="3982" y="12704"/>
                  <a:pt x="3981" y="12705"/>
                </a:cubicBezTo>
                <a:lnTo>
                  <a:pt x="3979" y="12709"/>
                </a:lnTo>
                <a:lnTo>
                  <a:pt x="3978" y="12712"/>
                </a:lnTo>
                <a:cubicBezTo>
                  <a:pt x="3977" y="12711"/>
                  <a:pt x="3977" y="12711"/>
                  <a:pt x="3977" y="12711"/>
                </a:cubicBezTo>
                <a:lnTo>
                  <a:pt x="3970" y="12706"/>
                </a:lnTo>
                <a:cubicBezTo>
                  <a:pt x="3969" y="12705"/>
                  <a:pt x="3967" y="12705"/>
                  <a:pt x="3966" y="12705"/>
                </a:cubicBezTo>
                <a:lnTo>
                  <a:pt x="3953" y="12709"/>
                </a:lnTo>
                <a:lnTo>
                  <a:pt x="3948" y="12704"/>
                </a:lnTo>
                <a:cubicBezTo>
                  <a:pt x="3946" y="12702"/>
                  <a:pt x="3944" y="12702"/>
                  <a:pt x="3942" y="12704"/>
                </a:cubicBezTo>
                <a:lnTo>
                  <a:pt x="3938" y="12709"/>
                </a:lnTo>
                <a:lnTo>
                  <a:pt x="3934" y="12710"/>
                </a:lnTo>
                <a:lnTo>
                  <a:pt x="3924" y="12710"/>
                </a:lnTo>
                <a:lnTo>
                  <a:pt x="3920" y="12709"/>
                </a:lnTo>
                <a:lnTo>
                  <a:pt x="3916" y="12705"/>
                </a:lnTo>
                <a:cubicBezTo>
                  <a:pt x="3916" y="12705"/>
                  <a:pt x="3915" y="12705"/>
                  <a:pt x="3915" y="12705"/>
                </a:cubicBezTo>
                <a:lnTo>
                  <a:pt x="3912" y="12703"/>
                </a:lnTo>
                <a:lnTo>
                  <a:pt x="3908" y="12700"/>
                </a:lnTo>
                <a:lnTo>
                  <a:pt x="3905" y="12697"/>
                </a:lnTo>
                <a:cubicBezTo>
                  <a:pt x="3904" y="12695"/>
                  <a:pt x="3901" y="12695"/>
                  <a:pt x="3899" y="12696"/>
                </a:cubicBezTo>
                <a:lnTo>
                  <a:pt x="3898" y="12697"/>
                </a:lnTo>
                <a:cubicBezTo>
                  <a:pt x="3898" y="12698"/>
                  <a:pt x="3897" y="12698"/>
                  <a:pt x="3897" y="12698"/>
                </a:cubicBezTo>
                <a:lnTo>
                  <a:pt x="3884" y="12694"/>
                </a:lnTo>
                <a:cubicBezTo>
                  <a:pt x="3883" y="12694"/>
                  <a:pt x="3882" y="12694"/>
                  <a:pt x="3882" y="12694"/>
                </a:cubicBezTo>
                <a:lnTo>
                  <a:pt x="3873" y="12696"/>
                </a:lnTo>
                <a:cubicBezTo>
                  <a:pt x="3871" y="12696"/>
                  <a:pt x="3870" y="12697"/>
                  <a:pt x="3869" y="12699"/>
                </a:cubicBezTo>
                <a:lnTo>
                  <a:pt x="3865" y="12708"/>
                </a:lnTo>
                <a:cubicBezTo>
                  <a:pt x="3865" y="12708"/>
                  <a:pt x="3865" y="12709"/>
                  <a:pt x="3865" y="12710"/>
                </a:cubicBezTo>
                <a:lnTo>
                  <a:pt x="3863" y="12723"/>
                </a:lnTo>
                <a:lnTo>
                  <a:pt x="3859" y="12732"/>
                </a:lnTo>
                <a:lnTo>
                  <a:pt x="3856" y="12738"/>
                </a:lnTo>
                <a:lnTo>
                  <a:pt x="3851" y="12740"/>
                </a:lnTo>
                <a:cubicBezTo>
                  <a:pt x="3848" y="12741"/>
                  <a:pt x="3847" y="12745"/>
                  <a:pt x="3848" y="12748"/>
                </a:cubicBezTo>
                <a:lnTo>
                  <a:pt x="3839" y="12738"/>
                </a:lnTo>
                <a:lnTo>
                  <a:pt x="3840" y="12737"/>
                </a:lnTo>
                <a:cubicBezTo>
                  <a:pt x="3842" y="12736"/>
                  <a:pt x="3843" y="12733"/>
                  <a:pt x="3843" y="12731"/>
                </a:cubicBezTo>
                <a:lnTo>
                  <a:pt x="3843" y="12727"/>
                </a:lnTo>
                <a:cubicBezTo>
                  <a:pt x="3843" y="12725"/>
                  <a:pt x="3842" y="12723"/>
                  <a:pt x="3840" y="12721"/>
                </a:cubicBezTo>
                <a:lnTo>
                  <a:pt x="3838" y="12721"/>
                </a:lnTo>
                <a:cubicBezTo>
                  <a:pt x="3838" y="12720"/>
                  <a:pt x="3838" y="12720"/>
                  <a:pt x="3839" y="12719"/>
                </a:cubicBezTo>
                <a:lnTo>
                  <a:pt x="3839" y="12715"/>
                </a:lnTo>
                <a:cubicBezTo>
                  <a:pt x="3839" y="12714"/>
                  <a:pt x="3839" y="12714"/>
                  <a:pt x="3839" y="12713"/>
                </a:cubicBezTo>
                <a:lnTo>
                  <a:pt x="3839" y="12709"/>
                </a:lnTo>
                <a:cubicBezTo>
                  <a:pt x="3838" y="12708"/>
                  <a:pt x="3839" y="12708"/>
                  <a:pt x="3839" y="12707"/>
                </a:cubicBezTo>
                <a:lnTo>
                  <a:pt x="3837" y="12702"/>
                </a:lnTo>
                <a:cubicBezTo>
                  <a:pt x="3836" y="12700"/>
                  <a:pt x="3834" y="12699"/>
                  <a:pt x="3832" y="12699"/>
                </a:cubicBezTo>
                <a:cubicBezTo>
                  <a:pt x="3831" y="12699"/>
                  <a:pt x="3829" y="12700"/>
                  <a:pt x="3828" y="12702"/>
                </a:cubicBezTo>
                <a:lnTo>
                  <a:pt x="3826" y="12695"/>
                </a:lnTo>
                <a:cubicBezTo>
                  <a:pt x="3826" y="12694"/>
                  <a:pt x="3825" y="12692"/>
                  <a:pt x="3825" y="12692"/>
                </a:cubicBezTo>
                <a:lnTo>
                  <a:pt x="3823" y="12690"/>
                </a:lnTo>
                <a:cubicBezTo>
                  <a:pt x="3823" y="12689"/>
                  <a:pt x="3821" y="12688"/>
                  <a:pt x="3820" y="12688"/>
                </a:cubicBezTo>
                <a:lnTo>
                  <a:pt x="3808" y="12681"/>
                </a:lnTo>
                <a:cubicBezTo>
                  <a:pt x="3808" y="12681"/>
                  <a:pt x="3807" y="12680"/>
                  <a:pt x="3807" y="12680"/>
                </a:cubicBezTo>
                <a:lnTo>
                  <a:pt x="3804" y="12680"/>
                </a:lnTo>
                <a:cubicBezTo>
                  <a:pt x="3802" y="12680"/>
                  <a:pt x="3801" y="12680"/>
                  <a:pt x="3800" y="12681"/>
                </a:cubicBezTo>
                <a:lnTo>
                  <a:pt x="3797" y="12685"/>
                </a:lnTo>
                <a:lnTo>
                  <a:pt x="3795" y="12687"/>
                </a:lnTo>
                <a:lnTo>
                  <a:pt x="3792" y="12691"/>
                </a:lnTo>
                <a:lnTo>
                  <a:pt x="3790" y="12692"/>
                </a:lnTo>
                <a:lnTo>
                  <a:pt x="3773" y="12688"/>
                </a:lnTo>
                <a:lnTo>
                  <a:pt x="3769" y="12683"/>
                </a:lnTo>
                <a:cubicBezTo>
                  <a:pt x="3768" y="12683"/>
                  <a:pt x="3768" y="12682"/>
                  <a:pt x="3767" y="12682"/>
                </a:cubicBezTo>
                <a:lnTo>
                  <a:pt x="3765" y="12680"/>
                </a:lnTo>
                <a:cubicBezTo>
                  <a:pt x="3764" y="12680"/>
                  <a:pt x="3763" y="12680"/>
                  <a:pt x="3762" y="12680"/>
                </a:cubicBezTo>
                <a:lnTo>
                  <a:pt x="3758" y="12682"/>
                </a:lnTo>
                <a:lnTo>
                  <a:pt x="3754" y="12684"/>
                </a:lnTo>
                <a:lnTo>
                  <a:pt x="3753" y="12684"/>
                </a:lnTo>
                <a:lnTo>
                  <a:pt x="3712" y="12680"/>
                </a:lnTo>
                <a:lnTo>
                  <a:pt x="3707" y="12679"/>
                </a:lnTo>
                <a:lnTo>
                  <a:pt x="3698" y="12672"/>
                </a:lnTo>
                <a:cubicBezTo>
                  <a:pt x="3698" y="12672"/>
                  <a:pt x="3698" y="12672"/>
                  <a:pt x="3697" y="12671"/>
                </a:cubicBezTo>
                <a:lnTo>
                  <a:pt x="3691" y="12669"/>
                </a:lnTo>
                <a:cubicBezTo>
                  <a:pt x="3690" y="12669"/>
                  <a:pt x="3690" y="12669"/>
                  <a:pt x="3689" y="12669"/>
                </a:cubicBezTo>
                <a:lnTo>
                  <a:pt x="3674" y="12675"/>
                </a:lnTo>
                <a:cubicBezTo>
                  <a:pt x="3672" y="12675"/>
                  <a:pt x="3671" y="12677"/>
                  <a:pt x="3671" y="12679"/>
                </a:cubicBezTo>
                <a:lnTo>
                  <a:pt x="3670" y="12683"/>
                </a:lnTo>
                <a:cubicBezTo>
                  <a:pt x="3670" y="12684"/>
                  <a:pt x="3670" y="12685"/>
                  <a:pt x="3670" y="12686"/>
                </a:cubicBezTo>
                <a:lnTo>
                  <a:pt x="3672" y="12694"/>
                </a:lnTo>
                <a:cubicBezTo>
                  <a:pt x="3672" y="12695"/>
                  <a:pt x="3672" y="12695"/>
                  <a:pt x="3672" y="12696"/>
                </a:cubicBezTo>
                <a:lnTo>
                  <a:pt x="3675" y="12701"/>
                </a:lnTo>
                <a:cubicBezTo>
                  <a:pt x="3675" y="12702"/>
                  <a:pt x="3676" y="12703"/>
                  <a:pt x="3676" y="12703"/>
                </a:cubicBezTo>
                <a:cubicBezTo>
                  <a:pt x="3675" y="12703"/>
                  <a:pt x="3674" y="12703"/>
                  <a:pt x="3673" y="12704"/>
                </a:cubicBezTo>
                <a:lnTo>
                  <a:pt x="3669" y="12707"/>
                </a:lnTo>
                <a:cubicBezTo>
                  <a:pt x="3669" y="12707"/>
                  <a:pt x="3668" y="12708"/>
                  <a:pt x="3668" y="12709"/>
                </a:cubicBezTo>
                <a:cubicBezTo>
                  <a:pt x="3667" y="12708"/>
                  <a:pt x="3667" y="12707"/>
                  <a:pt x="3666" y="12707"/>
                </a:cubicBezTo>
                <a:cubicBezTo>
                  <a:pt x="3664" y="12706"/>
                  <a:pt x="3663" y="12706"/>
                  <a:pt x="3662" y="12708"/>
                </a:cubicBezTo>
                <a:lnTo>
                  <a:pt x="3660" y="12706"/>
                </a:lnTo>
                <a:cubicBezTo>
                  <a:pt x="3660" y="12704"/>
                  <a:pt x="3658" y="12703"/>
                  <a:pt x="3657" y="12703"/>
                </a:cubicBezTo>
                <a:cubicBezTo>
                  <a:pt x="3656" y="12703"/>
                  <a:pt x="3654" y="12703"/>
                  <a:pt x="3653" y="12704"/>
                </a:cubicBezTo>
                <a:lnTo>
                  <a:pt x="3651" y="12705"/>
                </a:lnTo>
                <a:lnTo>
                  <a:pt x="3647" y="12704"/>
                </a:lnTo>
                <a:lnTo>
                  <a:pt x="3645" y="12701"/>
                </a:lnTo>
                <a:lnTo>
                  <a:pt x="3644" y="12695"/>
                </a:lnTo>
                <a:cubicBezTo>
                  <a:pt x="3644" y="12694"/>
                  <a:pt x="3643" y="12692"/>
                  <a:pt x="3642" y="12692"/>
                </a:cubicBezTo>
                <a:lnTo>
                  <a:pt x="3641" y="12689"/>
                </a:lnTo>
                <a:cubicBezTo>
                  <a:pt x="3640" y="12688"/>
                  <a:pt x="3638" y="12687"/>
                  <a:pt x="3637" y="12688"/>
                </a:cubicBezTo>
                <a:lnTo>
                  <a:pt x="3634" y="12688"/>
                </a:lnTo>
                <a:cubicBezTo>
                  <a:pt x="3633" y="12688"/>
                  <a:pt x="3631" y="12689"/>
                  <a:pt x="3630" y="12691"/>
                </a:cubicBezTo>
                <a:lnTo>
                  <a:pt x="3630" y="12693"/>
                </a:lnTo>
                <a:cubicBezTo>
                  <a:pt x="3630" y="12694"/>
                  <a:pt x="3629" y="12694"/>
                  <a:pt x="3629" y="12695"/>
                </a:cubicBezTo>
                <a:lnTo>
                  <a:pt x="3629" y="12696"/>
                </a:lnTo>
                <a:lnTo>
                  <a:pt x="3618" y="12705"/>
                </a:lnTo>
                <a:lnTo>
                  <a:pt x="3615" y="12709"/>
                </a:lnTo>
                <a:cubicBezTo>
                  <a:pt x="3615" y="12709"/>
                  <a:pt x="3614" y="12710"/>
                  <a:pt x="3614" y="12711"/>
                </a:cubicBezTo>
                <a:lnTo>
                  <a:pt x="3611" y="12718"/>
                </a:lnTo>
                <a:lnTo>
                  <a:pt x="3610" y="12724"/>
                </a:lnTo>
                <a:lnTo>
                  <a:pt x="3610" y="12725"/>
                </a:lnTo>
                <a:lnTo>
                  <a:pt x="3608" y="12725"/>
                </a:lnTo>
                <a:cubicBezTo>
                  <a:pt x="3606" y="12725"/>
                  <a:pt x="3605" y="12727"/>
                  <a:pt x="3604" y="12729"/>
                </a:cubicBezTo>
                <a:cubicBezTo>
                  <a:pt x="3603" y="12731"/>
                  <a:pt x="3603" y="12733"/>
                  <a:pt x="3604" y="12735"/>
                </a:cubicBezTo>
                <a:lnTo>
                  <a:pt x="3607" y="12740"/>
                </a:lnTo>
                <a:cubicBezTo>
                  <a:pt x="3607" y="12741"/>
                  <a:pt x="3608" y="12741"/>
                  <a:pt x="3608" y="12742"/>
                </a:cubicBezTo>
                <a:lnTo>
                  <a:pt x="3611" y="12744"/>
                </a:lnTo>
                <a:cubicBezTo>
                  <a:pt x="3612" y="12744"/>
                  <a:pt x="3612" y="12745"/>
                  <a:pt x="3612" y="12745"/>
                </a:cubicBezTo>
                <a:cubicBezTo>
                  <a:pt x="3612" y="12745"/>
                  <a:pt x="3612" y="12745"/>
                  <a:pt x="3612" y="12746"/>
                </a:cubicBezTo>
                <a:lnTo>
                  <a:pt x="3609" y="12750"/>
                </a:lnTo>
                <a:cubicBezTo>
                  <a:pt x="3609" y="12751"/>
                  <a:pt x="3609" y="12752"/>
                  <a:pt x="3609" y="12753"/>
                </a:cubicBezTo>
                <a:lnTo>
                  <a:pt x="3608" y="12762"/>
                </a:lnTo>
                <a:lnTo>
                  <a:pt x="3608" y="12767"/>
                </a:lnTo>
                <a:lnTo>
                  <a:pt x="3601" y="12783"/>
                </a:lnTo>
                <a:lnTo>
                  <a:pt x="3600" y="12789"/>
                </a:lnTo>
                <a:cubicBezTo>
                  <a:pt x="3600" y="12790"/>
                  <a:pt x="3600" y="12791"/>
                  <a:pt x="3600" y="12792"/>
                </a:cubicBezTo>
                <a:lnTo>
                  <a:pt x="3600" y="12802"/>
                </a:lnTo>
                <a:cubicBezTo>
                  <a:pt x="3600" y="12803"/>
                  <a:pt x="3600" y="12804"/>
                  <a:pt x="3601" y="12805"/>
                </a:cubicBezTo>
                <a:lnTo>
                  <a:pt x="3603" y="12810"/>
                </a:lnTo>
                <a:cubicBezTo>
                  <a:pt x="3604" y="12812"/>
                  <a:pt x="3604" y="12812"/>
                  <a:pt x="3605" y="12813"/>
                </a:cubicBezTo>
                <a:lnTo>
                  <a:pt x="3609" y="12815"/>
                </a:lnTo>
                <a:cubicBezTo>
                  <a:pt x="3609" y="12816"/>
                  <a:pt x="3610" y="12816"/>
                  <a:pt x="3611" y="12816"/>
                </a:cubicBezTo>
                <a:lnTo>
                  <a:pt x="3615" y="12816"/>
                </a:lnTo>
                <a:cubicBezTo>
                  <a:pt x="3616" y="12816"/>
                  <a:pt x="3617" y="12816"/>
                  <a:pt x="3618" y="12816"/>
                </a:cubicBezTo>
                <a:lnTo>
                  <a:pt x="3622" y="12814"/>
                </a:lnTo>
                <a:cubicBezTo>
                  <a:pt x="3624" y="12813"/>
                  <a:pt x="3626" y="12809"/>
                  <a:pt x="3625" y="12806"/>
                </a:cubicBezTo>
                <a:lnTo>
                  <a:pt x="3625" y="12802"/>
                </a:lnTo>
                <a:cubicBezTo>
                  <a:pt x="3625" y="12800"/>
                  <a:pt x="3624" y="12800"/>
                  <a:pt x="3623" y="12799"/>
                </a:cubicBezTo>
                <a:lnTo>
                  <a:pt x="3622" y="12797"/>
                </a:lnTo>
                <a:cubicBezTo>
                  <a:pt x="3623" y="12796"/>
                  <a:pt x="3624" y="12797"/>
                  <a:pt x="3624" y="12796"/>
                </a:cubicBezTo>
                <a:cubicBezTo>
                  <a:pt x="3625" y="12795"/>
                  <a:pt x="3625" y="12793"/>
                  <a:pt x="3625" y="12791"/>
                </a:cubicBezTo>
                <a:lnTo>
                  <a:pt x="3625" y="12781"/>
                </a:lnTo>
                <a:cubicBezTo>
                  <a:pt x="3625" y="12780"/>
                  <a:pt x="3624" y="12779"/>
                  <a:pt x="3624" y="12778"/>
                </a:cubicBezTo>
                <a:lnTo>
                  <a:pt x="3623" y="12775"/>
                </a:lnTo>
                <a:lnTo>
                  <a:pt x="3623" y="12775"/>
                </a:lnTo>
                <a:lnTo>
                  <a:pt x="3626" y="12775"/>
                </a:lnTo>
                <a:cubicBezTo>
                  <a:pt x="3627" y="12775"/>
                  <a:pt x="3629" y="12775"/>
                  <a:pt x="3630" y="12773"/>
                </a:cubicBezTo>
                <a:cubicBezTo>
                  <a:pt x="3632" y="12772"/>
                  <a:pt x="3632" y="12770"/>
                  <a:pt x="3632" y="12768"/>
                </a:cubicBezTo>
                <a:lnTo>
                  <a:pt x="3632" y="12765"/>
                </a:lnTo>
                <a:cubicBezTo>
                  <a:pt x="3632" y="12765"/>
                  <a:pt x="3632" y="12765"/>
                  <a:pt x="3632" y="12764"/>
                </a:cubicBezTo>
                <a:lnTo>
                  <a:pt x="3634" y="12763"/>
                </a:lnTo>
                <a:cubicBezTo>
                  <a:pt x="3636" y="12762"/>
                  <a:pt x="3637" y="12761"/>
                  <a:pt x="3637" y="12760"/>
                </a:cubicBezTo>
                <a:lnTo>
                  <a:pt x="3639" y="12755"/>
                </a:lnTo>
                <a:cubicBezTo>
                  <a:pt x="3639" y="12754"/>
                  <a:pt x="3639" y="12753"/>
                  <a:pt x="3639" y="12751"/>
                </a:cubicBezTo>
                <a:lnTo>
                  <a:pt x="3642" y="12755"/>
                </a:lnTo>
                <a:cubicBezTo>
                  <a:pt x="3641" y="12755"/>
                  <a:pt x="3640" y="12756"/>
                  <a:pt x="3639" y="12757"/>
                </a:cubicBezTo>
                <a:cubicBezTo>
                  <a:pt x="3637" y="12760"/>
                  <a:pt x="3637" y="12763"/>
                  <a:pt x="3639" y="12765"/>
                </a:cubicBezTo>
                <a:lnTo>
                  <a:pt x="3643" y="12772"/>
                </a:lnTo>
                <a:cubicBezTo>
                  <a:pt x="3642" y="12774"/>
                  <a:pt x="3642" y="12776"/>
                  <a:pt x="3642" y="12778"/>
                </a:cubicBezTo>
                <a:lnTo>
                  <a:pt x="3644" y="12785"/>
                </a:lnTo>
                <a:cubicBezTo>
                  <a:pt x="3645" y="12785"/>
                  <a:pt x="3645" y="12786"/>
                  <a:pt x="3645" y="12786"/>
                </a:cubicBezTo>
                <a:lnTo>
                  <a:pt x="3648" y="12792"/>
                </a:lnTo>
                <a:cubicBezTo>
                  <a:pt x="3648" y="12792"/>
                  <a:pt x="3648" y="12792"/>
                  <a:pt x="3649" y="12793"/>
                </a:cubicBezTo>
                <a:lnTo>
                  <a:pt x="3649" y="12793"/>
                </a:lnTo>
                <a:lnTo>
                  <a:pt x="3643" y="12796"/>
                </a:lnTo>
                <a:lnTo>
                  <a:pt x="3639" y="12796"/>
                </a:lnTo>
                <a:cubicBezTo>
                  <a:pt x="3637" y="12796"/>
                  <a:pt x="3636" y="12796"/>
                  <a:pt x="3635" y="12798"/>
                </a:cubicBezTo>
                <a:cubicBezTo>
                  <a:pt x="3634" y="12800"/>
                  <a:pt x="3633" y="12803"/>
                  <a:pt x="3634" y="12805"/>
                </a:cubicBezTo>
                <a:lnTo>
                  <a:pt x="3639" y="12819"/>
                </a:lnTo>
                <a:cubicBezTo>
                  <a:pt x="3640" y="12820"/>
                  <a:pt x="3640" y="12821"/>
                  <a:pt x="3641" y="12822"/>
                </a:cubicBezTo>
                <a:lnTo>
                  <a:pt x="3647" y="12828"/>
                </a:lnTo>
                <a:cubicBezTo>
                  <a:pt x="3648" y="12830"/>
                  <a:pt x="3650" y="12830"/>
                  <a:pt x="3651" y="12830"/>
                </a:cubicBezTo>
                <a:lnTo>
                  <a:pt x="3657" y="12828"/>
                </a:lnTo>
                <a:lnTo>
                  <a:pt x="3656" y="12836"/>
                </a:lnTo>
                <a:cubicBezTo>
                  <a:pt x="3656" y="12837"/>
                  <a:pt x="3656" y="12837"/>
                  <a:pt x="3656" y="12838"/>
                </a:cubicBezTo>
                <a:lnTo>
                  <a:pt x="3657" y="12846"/>
                </a:lnTo>
                <a:cubicBezTo>
                  <a:pt x="3657" y="12847"/>
                  <a:pt x="3657" y="12848"/>
                  <a:pt x="3658" y="12849"/>
                </a:cubicBezTo>
                <a:lnTo>
                  <a:pt x="3663" y="12861"/>
                </a:lnTo>
                <a:cubicBezTo>
                  <a:pt x="3664" y="12864"/>
                  <a:pt x="3666" y="12865"/>
                  <a:pt x="3668" y="12865"/>
                </a:cubicBezTo>
                <a:lnTo>
                  <a:pt x="3669" y="12864"/>
                </a:lnTo>
                <a:lnTo>
                  <a:pt x="3669" y="12865"/>
                </a:lnTo>
                <a:cubicBezTo>
                  <a:pt x="3669" y="12865"/>
                  <a:pt x="3669" y="12866"/>
                  <a:pt x="3669" y="12867"/>
                </a:cubicBezTo>
                <a:lnTo>
                  <a:pt x="3671" y="12874"/>
                </a:lnTo>
                <a:cubicBezTo>
                  <a:pt x="3670" y="12873"/>
                  <a:pt x="3669" y="12873"/>
                  <a:pt x="3668" y="12874"/>
                </a:cubicBezTo>
                <a:lnTo>
                  <a:pt x="3656" y="12878"/>
                </a:lnTo>
                <a:cubicBezTo>
                  <a:pt x="3654" y="12878"/>
                  <a:pt x="3653" y="12881"/>
                  <a:pt x="3653" y="12884"/>
                </a:cubicBezTo>
                <a:lnTo>
                  <a:pt x="3653" y="12887"/>
                </a:lnTo>
                <a:cubicBezTo>
                  <a:pt x="3653" y="12889"/>
                  <a:pt x="3653" y="12891"/>
                  <a:pt x="3654" y="12892"/>
                </a:cubicBezTo>
                <a:lnTo>
                  <a:pt x="3654" y="12893"/>
                </a:lnTo>
                <a:cubicBezTo>
                  <a:pt x="3654" y="12894"/>
                  <a:pt x="3654" y="12894"/>
                  <a:pt x="3654" y="12895"/>
                </a:cubicBezTo>
                <a:lnTo>
                  <a:pt x="3654" y="12899"/>
                </a:lnTo>
                <a:lnTo>
                  <a:pt x="3653" y="12901"/>
                </a:lnTo>
                <a:cubicBezTo>
                  <a:pt x="3652" y="12902"/>
                  <a:pt x="3651" y="12903"/>
                  <a:pt x="3651" y="12905"/>
                </a:cubicBezTo>
                <a:lnTo>
                  <a:pt x="3649" y="12917"/>
                </a:lnTo>
                <a:lnTo>
                  <a:pt x="3648" y="12919"/>
                </a:lnTo>
                <a:cubicBezTo>
                  <a:pt x="3646" y="12920"/>
                  <a:pt x="3646" y="12922"/>
                  <a:pt x="3646" y="12924"/>
                </a:cubicBezTo>
                <a:cubicBezTo>
                  <a:pt x="3646" y="12926"/>
                  <a:pt x="3646" y="12927"/>
                  <a:pt x="3647" y="12929"/>
                </a:cubicBezTo>
                <a:lnTo>
                  <a:pt x="3655" y="12940"/>
                </a:lnTo>
                <a:cubicBezTo>
                  <a:pt x="3656" y="12942"/>
                  <a:pt x="3659" y="12942"/>
                  <a:pt x="3660" y="12942"/>
                </a:cubicBezTo>
                <a:lnTo>
                  <a:pt x="3674" y="12938"/>
                </a:lnTo>
                <a:cubicBezTo>
                  <a:pt x="3674" y="12937"/>
                  <a:pt x="3674" y="12937"/>
                  <a:pt x="3675" y="12937"/>
                </a:cubicBezTo>
                <a:lnTo>
                  <a:pt x="3698" y="12920"/>
                </a:lnTo>
                <a:lnTo>
                  <a:pt x="3732" y="12921"/>
                </a:lnTo>
                <a:lnTo>
                  <a:pt x="3736" y="12923"/>
                </a:lnTo>
                <a:cubicBezTo>
                  <a:pt x="3735" y="12924"/>
                  <a:pt x="3735" y="12927"/>
                  <a:pt x="3735" y="12929"/>
                </a:cubicBezTo>
                <a:cubicBezTo>
                  <a:pt x="3735" y="12931"/>
                  <a:pt x="3736" y="12932"/>
                  <a:pt x="3737" y="12933"/>
                </a:cubicBezTo>
                <a:lnTo>
                  <a:pt x="3734" y="12936"/>
                </a:lnTo>
                <a:cubicBezTo>
                  <a:pt x="3734" y="12936"/>
                  <a:pt x="3734" y="12937"/>
                  <a:pt x="3734" y="12938"/>
                </a:cubicBezTo>
                <a:lnTo>
                  <a:pt x="3731" y="12942"/>
                </a:lnTo>
                <a:cubicBezTo>
                  <a:pt x="3730" y="12944"/>
                  <a:pt x="3730" y="12946"/>
                  <a:pt x="3731" y="12948"/>
                </a:cubicBezTo>
                <a:lnTo>
                  <a:pt x="3731" y="12950"/>
                </a:lnTo>
                <a:lnTo>
                  <a:pt x="3728" y="12952"/>
                </a:lnTo>
                <a:cubicBezTo>
                  <a:pt x="3727" y="12953"/>
                  <a:pt x="3726" y="12955"/>
                  <a:pt x="3726" y="12958"/>
                </a:cubicBezTo>
                <a:cubicBezTo>
                  <a:pt x="3726" y="12960"/>
                  <a:pt x="3727" y="12962"/>
                  <a:pt x="3729" y="12963"/>
                </a:cubicBezTo>
                <a:lnTo>
                  <a:pt x="3732" y="12965"/>
                </a:lnTo>
                <a:lnTo>
                  <a:pt x="3700" y="12973"/>
                </a:lnTo>
                <a:lnTo>
                  <a:pt x="3694" y="12968"/>
                </a:lnTo>
                <a:cubicBezTo>
                  <a:pt x="3693" y="12967"/>
                  <a:pt x="3691" y="12967"/>
                  <a:pt x="3690" y="12967"/>
                </a:cubicBezTo>
                <a:lnTo>
                  <a:pt x="3689" y="12967"/>
                </a:lnTo>
                <a:cubicBezTo>
                  <a:pt x="3688" y="12968"/>
                  <a:pt x="3686" y="12969"/>
                  <a:pt x="3686" y="12970"/>
                </a:cubicBezTo>
                <a:lnTo>
                  <a:pt x="3684" y="12972"/>
                </a:lnTo>
                <a:lnTo>
                  <a:pt x="3677" y="12974"/>
                </a:lnTo>
                <a:lnTo>
                  <a:pt x="3670" y="12976"/>
                </a:lnTo>
                <a:lnTo>
                  <a:pt x="3661" y="12979"/>
                </a:lnTo>
                <a:cubicBezTo>
                  <a:pt x="3660" y="12979"/>
                  <a:pt x="3660" y="12979"/>
                  <a:pt x="3659" y="12980"/>
                </a:cubicBezTo>
                <a:lnTo>
                  <a:pt x="3656" y="12982"/>
                </a:lnTo>
                <a:cubicBezTo>
                  <a:pt x="3655" y="12984"/>
                  <a:pt x="3654" y="12987"/>
                  <a:pt x="3655" y="12989"/>
                </a:cubicBezTo>
                <a:lnTo>
                  <a:pt x="3656" y="12997"/>
                </a:lnTo>
                <a:lnTo>
                  <a:pt x="3656" y="13003"/>
                </a:lnTo>
                <a:lnTo>
                  <a:pt x="3653" y="13013"/>
                </a:lnTo>
                <a:lnTo>
                  <a:pt x="3651" y="13025"/>
                </a:lnTo>
                <a:cubicBezTo>
                  <a:pt x="3651" y="13026"/>
                  <a:pt x="3651" y="13026"/>
                  <a:pt x="3651" y="13027"/>
                </a:cubicBezTo>
                <a:lnTo>
                  <a:pt x="3655" y="13051"/>
                </a:lnTo>
                <a:cubicBezTo>
                  <a:pt x="3655" y="13053"/>
                  <a:pt x="3656" y="13054"/>
                  <a:pt x="3657" y="13055"/>
                </a:cubicBezTo>
                <a:lnTo>
                  <a:pt x="3665" y="13061"/>
                </a:lnTo>
                <a:lnTo>
                  <a:pt x="3659" y="13066"/>
                </a:lnTo>
                <a:lnTo>
                  <a:pt x="3654" y="13068"/>
                </a:lnTo>
                <a:lnTo>
                  <a:pt x="3635" y="13065"/>
                </a:lnTo>
                <a:cubicBezTo>
                  <a:pt x="3634" y="13065"/>
                  <a:pt x="3634" y="13065"/>
                  <a:pt x="3634" y="13065"/>
                </a:cubicBezTo>
                <a:lnTo>
                  <a:pt x="3624" y="13069"/>
                </a:lnTo>
                <a:cubicBezTo>
                  <a:pt x="3622" y="13069"/>
                  <a:pt x="3621" y="13071"/>
                  <a:pt x="3620" y="13073"/>
                </a:cubicBezTo>
                <a:cubicBezTo>
                  <a:pt x="3620" y="13075"/>
                  <a:pt x="3620" y="13077"/>
                  <a:pt x="3621" y="13078"/>
                </a:cubicBezTo>
                <a:lnTo>
                  <a:pt x="3625" y="13085"/>
                </a:lnTo>
                <a:cubicBezTo>
                  <a:pt x="3625" y="13085"/>
                  <a:pt x="3625" y="13085"/>
                  <a:pt x="3625" y="13086"/>
                </a:cubicBezTo>
                <a:lnTo>
                  <a:pt x="3619" y="13084"/>
                </a:lnTo>
                <a:lnTo>
                  <a:pt x="3608" y="13084"/>
                </a:lnTo>
                <a:cubicBezTo>
                  <a:pt x="3606" y="13084"/>
                  <a:pt x="3605" y="13085"/>
                  <a:pt x="3604" y="13086"/>
                </a:cubicBezTo>
                <a:cubicBezTo>
                  <a:pt x="3603" y="13088"/>
                  <a:pt x="3603" y="13090"/>
                  <a:pt x="3603" y="13092"/>
                </a:cubicBezTo>
                <a:lnTo>
                  <a:pt x="3604" y="13094"/>
                </a:lnTo>
                <a:lnTo>
                  <a:pt x="3599" y="13092"/>
                </a:lnTo>
                <a:cubicBezTo>
                  <a:pt x="3599" y="13092"/>
                  <a:pt x="3598" y="13092"/>
                  <a:pt x="3597" y="13092"/>
                </a:cubicBezTo>
                <a:lnTo>
                  <a:pt x="3592" y="13091"/>
                </a:lnTo>
                <a:cubicBezTo>
                  <a:pt x="3591" y="13091"/>
                  <a:pt x="3589" y="13092"/>
                  <a:pt x="3589" y="13093"/>
                </a:cubicBezTo>
                <a:lnTo>
                  <a:pt x="3583" y="13099"/>
                </a:lnTo>
                <a:cubicBezTo>
                  <a:pt x="3582" y="13101"/>
                  <a:pt x="3581" y="13102"/>
                  <a:pt x="3581" y="13104"/>
                </a:cubicBezTo>
                <a:cubicBezTo>
                  <a:pt x="3581" y="13106"/>
                  <a:pt x="3581" y="13108"/>
                  <a:pt x="3582" y="13109"/>
                </a:cubicBezTo>
                <a:lnTo>
                  <a:pt x="3585" y="13112"/>
                </a:lnTo>
                <a:cubicBezTo>
                  <a:pt x="3586" y="13114"/>
                  <a:pt x="3588" y="13114"/>
                  <a:pt x="3589" y="13114"/>
                </a:cubicBezTo>
                <a:lnTo>
                  <a:pt x="3597" y="13111"/>
                </a:lnTo>
                <a:lnTo>
                  <a:pt x="3599" y="13120"/>
                </a:lnTo>
                <a:lnTo>
                  <a:pt x="3600" y="13124"/>
                </a:lnTo>
                <a:cubicBezTo>
                  <a:pt x="3600" y="13125"/>
                  <a:pt x="3601" y="13126"/>
                  <a:pt x="3601" y="13127"/>
                </a:cubicBezTo>
                <a:lnTo>
                  <a:pt x="3606" y="13135"/>
                </a:lnTo>
                <a:cubicBezTo>
                  <a:pt x="3607" y="13136"/>
                  <a:pt x="3607" y="13136"/>
                  <a:pt x="3608" y="13137"/>
                </a:cubicBezTo>
                <a:lnTo>
                  <a:pt x="3610" y="13137"/>
                </a:lnTo>
                <a:cubicBezTo>
                  <a:pt x="3610" y="13138"/>
                  <a:pt x="3610" y="13139"/>
                  <a:pt x="3610" y="13140"/>
                </a:cubicBezTo>
                <a:lnTo>
                  <a:pt x="3611" y="13145"/>
                </a:lnTo>
                <a:cubicBezTo>
                  <a:pt x="3612" y="13145"/>
                  <a:pt x="3612" y="13146"/>
                  <a:pt x="3612" y="13146"/>
                </a:cubicBezTo>
                <a:lnTo>
                  <a:pt x="3614" y="13149"/>
                </a:lnTo>
                <a:cubicBezTo>
                  <a:pt x="3614" y="13150"/>
                  <a:pt x="3615" y="13151"/>
                  <a:pt x="3615" y="13151"/>
                </a:cubicBezTo>
                <a:lnTo>
                  <a:pt x="3616" y="13152"/>
                </a:lnTo>
                <a:lnTo>
                  <a:pt x="3608" y="13149"/>
                </a:lnTo>
                <a:cubicBezTo>
                  <a:pt x="3607" y="13149"/>
                  <a:pt x="3606" y="13149"/>
                  <a:pt x="3606" y="13149"/>
                </a:cubicBezTo>
                <a:lnTo>
                  <a:pt x="3601" y="13150"/>
                </a:lnTo>
                <a:cubicBezTo>
                  <a:pt x="3600" y="13150"/>
                  <a:pt x="3599" y="13151"/>
                  <a:pt x="3599" y="13151"/>
                </a:cubicBezTo>
                <a:lnTo>
                  <a:pt x="3595" y="13154"/>
                </a:lnTo>
                <a:cubicBezTo>
                  <a:pt x="3594" y="13155"/>
                  <a:pt x="3593" y="13156"/>
                  <a:pt x="3593" y="13157"/>
                </a:cubicBezTo>
                <a:lnTo>
                  <a:pt x="3590" y="13163"/>
                </a:lnTo>
                <a:lnTo>
                  <a:pt x="3588" y="13172"/>
                </a:lnTo>
                <a:cubicBezTo>
                  <a:pt x="3587" y="13174"/>
                  <a:pt x="3588" y="13176"/>
                  <a:pt x="3589" y="13178"/>
                </a:cubicBezTo>
                <a:cubicBezTo>
                  <a:pt x="3589" y="13179"/>
                  <a:pt x="3591" y="13181"/>
                  <a:pt x="3593" y="13181"/>
                </a:cubicBezTo>
                <a:lnTo>
                  <a:pt x="3597" y="13180"/>
                </a:lnTo>
                <a:cubicBezTo>
                  <a:pt x="3598" y="13180"/>
                  <a:pt x="3599" y="13181"/>
                  <a:pt x="3599" y="13180"/>
                </a:cubicBezTo>
                <a:lnTo>
                  <a:pt x="3601" y="13179"/>
                </a:lnTo>
                <a:lnTo>
                  <a:pt x="3601" y="13180"/>
                </a:lnTo>
                <a:cubicBezTo>
                  <a:pt x="3602" y="13181"/>
                  <a:pt x="3603" y="13182"/>
                  <a:pt x="3604" y="13182"/>
                </a:cubicBezTo>
                <a:lnTo>
                  <a:pt x="3610" y="13183"/>
                </a:lnTo>
                <a:cubicBezTo>
                  <a:pt x="3611" y="13183"/>
                  <a:pt x="3612" y="13183"/>
                  <a:pt x="3612" y="13183"/>
                </a:cubicBezTo>
                <a:lnTo>
                  <a:pt x="3620" y="13181"/>
                </a:lnTo>
                <a:lnTo>
                  <a:pt x="3623" y="13187"/>
                </a:lnTo>
                <a:cubicBezTo>
                  <a:pt x="3623" y="13187"/>
                  <a:pt x="3623" y="13188"/>
                  <a:pt x="3623" y="13188"/>
                </a:cubicBezTo>
                <a:lnTo>
                  <a:pt x="3626" y="13192"/>
                </a:lnTo>
                <a:cubicBezTo>
                  <a:pt x="3626" y="13193"/>
                  <a:pt x="3627" y="13194"/>
                  <a:pt x="3628" y="13194"/>
                </a:cubicBezTo>
                <a:lnTo>
                  <a:pt x="3630" y="13196"/>
                </a:lnTo>
                <a:cubicBezTo>
                  <a:pt x="3631" y="13197"/>
                  <a:pt x="3631" y="13197"/>
                  <a:pt x="3632" y="13197"/>
                </a:cubicBezTo>
                <a:lnTo>
                  <a:pt x="3635" y="13198"/>
                </a:lnTo>
                <a:cubicBezTo>
                  <a:pt x="3636" y="13198"/>
                  <a:pt x="3636" y="13199"/>
                  <a:pt x="3637" y="13199"/>
                </a:cubicBezTo>
                <a:lnTo>
                  <a:pt x="3646" y="13198"/>
                </a:lnTo>
                <a:cubicBezTo>
                  <a:pt x="3647" y="13198"/>
                  <a:pt x="3648" y="13198"/>
                  <a:pt x="3649" y="13198"/>
                </a:cubicBezTo>
                <a:lnTo>
                  <a:pt x="3652" y="13196"/>
                </a:lnTo>
                <a:lnTo>
                  <a:pt x="3655" y="13195"/>
                </a:lnTo>
                <a:cubicBezTo>
                  <a:pt x="3655" y="13195"/>
                  <a:pt x="3655" y="13194"/>
                  <a:pt x="3656" y="13194"/>
                </a:cubicBezTo>
                <a:lnTo>
                  <a:pt x="3659" y="13192"/>
                </a:lnTo>
                <a:cubicBezTo>
                  <a:pt x="3661" y="13191"/>
                  <a:pt x="3662" y="13189"/>
                  <a:pt x="3662" y="13187"/>
                </a:cubicBezTo>
                <a:lnTo>
                  <a:pt x="3660" y="13176"/>
                </a:lnTo>
                <a:lnTo>
                  <a:pt x="3661" y="13175"/>
                </a:lnTo>
                <a:cubicBezTo>
                  <a:pt x="3661" y="13176"/>
                  <a:pt x="3661" y="13175"/>
                  <a:pt x="3662" y="13175"/>
                </a:cubicBezTo>
                <a:cubicBezTo>
                  <a:pt x="3661" y="13177"/>
                  <a:pt x="3661" y="13178"/>
                  <a:pt x="3662" y="13179"/>
                </a:cubicBezTo>
                <a:lnTo>
                  <a:pt x="3663" y="13185"/>
                </a:lnTo>
                <a:cubicBezTo>
                  <a:pt x="3663" y="13188"/>
                  <a:pt x="3665" y="13190"/>
                  <a:pt x="3667" y="13190"/>
                </a:cubicBezTo>
                <a:lnTo>
                  <a:pt x="3671" y="13191"/>
                </a:lnTo>
                <a:cubicBezTo>
                  <a:pt x="3672" y="13191"/>
                  <a:pt x="3673" y="13190"/>
                  <a:pt x="3674" y="13189"/>
                </a:cubicBezTo>
                <a:lnTo>
                  <a:pt x="3678" y="13187"/>
                </a:lnTo>
                <a:cubicBezTo>
                  <a:pt x="3678" y="13187"/>
                  <a:pt x="3678" y="13186"/>
                  <a:pt x="3678" y="13186"/>
                </a:cubicBezTo>
                <a:cubicBezTo>
                  <a:pt x="3678" y="13186"/>
                  <a:pt x="3679" y="13187"/>
                  <a:pt x="3680" y="13188"/>
                </a:cubicBezTo>
                <a:lnTo>
                  <a:pt x="3674" y="13192"/>
                </a:lnTo>
                <a:lnTo>
                  <a:pt x="3671" y="13193"/>
                </a:lnTo>
                <a:lnTo>
                  <a:pt x="3667" y="13194"/>
                </a:lnTo>
                <a:lnTo>
                  <a:pt x="3665" y="13195"/>
                </a:lnTo>
                <a:cubicBezTo>
                  <a:pt x="3665" y="13195"/>
                  <a:pt x="3664" y="13195"/>
                  <a:pt x="3663" y="13196"/>
                </a:cubicBezTo>
                <a:lnTo>
                  <a:pt x="3662" y="13198"/>
                </a:lnTo>
                <a:cubicBezTo>
                  <a:pt x="3661" y="13199"/>
                  <a:pt x="3660" y="13200"/>
                  <a:pt x="3660" y="13201"/>
                </a:cubicBezTo>
                <a:lnTo>
                  <a:pt x="3658" y="13217"/>
                </a:lnTo>
                <a:lnTo>
                  <a:pt x="3657" y="13217"/>
                </a:lnTo>
                <a:cubicBezTo>
                  <a:pt x="3656" y="13220"/>
                  <a:pt x="3656" y="13224"/>
                  <a:pt x="3658" y="13226"/>
                </a:cubicBezTo>
                <a:lnTo>
                  <a:pt x="3662" y="13230"/>
                </a:lnTo>
                <a:cubicBezTo>
                  <a:pt x="3663" y="13231"/>
                  <a:pt x="3665" y="13232"/>
                  <a:pt x="3666" y="13231"/>
                </a:cubicBezTo>
                <a:lnTo>
                  <a:pt x="3675" y="13229"/>
                </a:lnTo>
                <a:lnTo>
                  <a:pt x="3681" y="13238"/>
                </a:lnTo>
                <a:cubicBezTo>
                  <a:pt x="3682" y="13239"/>
                  <a:pt x="3684" y="13240"/>
                  <a:pt x="3685" y="13240"/>
                </a:cubicBezTo>
                <a:lnTo>
                  <a:pt x="3689" y="13240"/>
                </a:lnTo>
                <a:cubicBezTo>
                  <a:pt x="3690" y="13240"/>
                  <a:pt x="3691" y="13240"/>
                  <a:pt x="3691" y="13239"/>
                </a:cubicBezTo>
                <a:lnTo>
                  <a:pt x="3703" y="13233"/>
                </a:lnTo>
                <a:cubicBezTo>
                  <a:pt x="3703" y="13232"/>
                  <a:pt x="3704" y="13231"/>
                  <a:pt x="3705" y="13230"/>
                </a:cubicBezTo>
                <a:lnTo>
                  <a:pt x="3709" y="13223"/>
                </a:lnTo>
                <a:lnTo>
                  <a:pt x="3715" y="13209"/>
                </a:lnTo>
                <a:lnTo>
                  <a:pt x="3718" y="13201"/>
                </a:lnTo>
                <a:lnTo>
                  <a:pt x="3719" y="13200"/>
                </a:lnTo>
                <a:lnTo>
                  <a:pt x="3721" y="13199"/>
                </a:lnTo>
                <a:lnTo>
                  <a:pt x="3719" y="13211"/>
                </a:lnTo>
                <a:cubicBezTo>
                  <a:pt x="3718" y="13213"/>
                  <a:pt x="3719" y="13215"/>
                  <a:pt x="3720" y="13217"/>
                </a:cubicBezTo>
                <a:lnTo>
                  <a:pt x="3724" y="13222"/>
                </a:lnTo>
                <a:cubicBezTo>
                  <a:pt x="3725" y="13223"/>
                  <a:pt x="3726" y="13225"/>
                  <a:pt x="3728" y="13225"/>
                </a:cubicBezTo>
                <a:lnTo>
                  <a:pt x="3729" y="13246"/>
                </a:lnTo>
                <a:lnTo>
                  <a:pt x="3725" y="13255"/>
                </a:lnTo>
                <a:cubicBezTo>
                  <a:pt x="3725" y="13256"/>
                  <a:pt x="3724" y="13257"/>
                  <a:pt x="3724" y="13258"/>
                </a:cubicBezTo>
                <a:lnTo>
                  <a:pt x="3724" y="13262"/>
                </a:lnTo>
                <a:cubicBezTo>
                  <a:pt x="3724" y="13263"/>
                  <a:pt x="3725" y="13265"/>
                  <a:pt x="3726" y="13266"/>
                </a:cubicBezTo>
                <a:lnTo>
                  <a:pt x="3729" y="13272"/>
                </a:lnTo>
                <a:cubicBezTo>
                  <a:pt x="3731" y="13274"/>
                  <a:pt x="3733" y="13274"/>
                  <a:pt x="3734" y="13274"/>
                </a:cubicBezTo>
                <a:lnTo>
                  <a:pt x="3738" y="13273"/>
                </a:lnTo>
                <a:cubicBezTo>
                  <a:pt x="3740" y="13273"/>
                  <a:pt x="3741" y="13272"/>
                  <a:pt x="3742" y="13270"/>
                </a:cubicBezTo>
                <a:lnTo>
                  <a:pt x="3745" y="13264"/>
                </a:lnTo>
                <a:lnTo>
                  <a:pt x="3749" y="13273"/>
                </a:lnTo>
                <a:cubicBezTo>
                  <a:pt x="3750" y="13274"/>
                  <a:pt x="3750" y="13274"/>
                  <a:pt x="3751" y="13275"/>
                </a:cubicBezTo>
                <a:lnTo>
                  <a:pt x="3757" y="13278"/>
                </a:lnTo>
                <a:cubicBezTo>
                  <a:pt x="3757" y="13279"/>
                  <a:pt x="3758" y="13279"/>
                  <a:pt x="3759" y="13279"/>
                </a:cubicBezTo>
                <a:lnTo>
                  <a:pt x="3769" y="13279"/>
                </a:lnTo>
                <a:cubicBezTo>
                  <a:pt x="3770" y="13279"/>
                  <a:pt x="3770" y="13278"/>
                  <a:pt x="3771" y="13278"/>
                </a:cubicBezTo>
                <a:lnTo>
                  <a:pt x="3776" y="13277"/>
                </a:lnTo>
                <a:cubicBezTo>
                  <a:pt x="3776" y="13276"/>
                  <a:pt x="3777" y="13276"/>
                  <a:pt x="3778" y="13276"/>
                </a:cubicBezTo>
                <a:lnTo>
                  <a:pt x="3781" y="13272"/>
                </a:lnTo>
                <a:lnTo>
                  <a:pt x="3788" y="13268"/>
                </a:lnTo>
                <a:lnTo>
                  <a:pt x="3868" y="13260"/>
                </a:lnTo>
                <a:cubicBezTo>
                  <a:pt x="3868" y="13259"/>
                  <a:pt x="3869" y="13260"/>
                  <a:pt x="3870" y="13260"/>
                </a:cubicBezTo>
                <a:lnTo>
                  <a:pt x="3877" y="13255"/>
                </a:lnTo>
                <a:lnTo>
                  <a:pt x="3881" y="13254"/>
                </a:lnTo>
                <a:lnTo>
                  <a:pt x="3887" y="13255"/>
                </a:lnTo>
                <a:lnTo>
                  <a:pt x="3885" y="13257"/>
                </a:lnTo>
                <a:cubicBezTo>
                  <a:pt x="3884" y="13258"/>
                  <a:pt x="3884" y="13260"/>
                  <a:pt x="3884" y="13262"/>
                </a:cubicBezTo>
                <a:lnTo>
                  <a:pt x="3884" y="13264"/>
                </a:lnTo>
                <a:lnTo>
                  <a:pt x="3879" y="13267"/>
                </a:lnTo>
                <a:cubicBezTo>
                  <a:pt x="3878" y="13267"/>
                  <a:pt x="3877" y="13267"/>
                  <a:pt x="3877" y="13268"/>
                </a:cubicBezTo>
                <a:lnTo>
                  <a:pt x="3872" y="13271"/>
                </a:lnTo>
                <a:cubicBezTo>
                  <a:pt x="3871" y="13272"/>
                  <a:pt x="3870" y="13274"/>
                  <a:pt x="3870" y="13277"/>
                </a:cubicBezTo>
                <a:cubicBezTo>
                  <a:pt x="3870" y="13279"/>
                  <a:pt x="3871" y="13281"/>
                  <a:pt x="3873" y="13282"/>
                </a:cubicBezTo>
                <a:lnTo>
                  <a:pt x="3877" y="13285"/>
                </a:lnTo>
                <a:cubicBezTo>
                  <a:pt x="3877" y="13285"/>
                  <a:pt x="3878" y="13285"/>
                  <a:pt x="3879" y="13285"/>
                </a:cubicBezTo>
                <a:lnTo>
                  <a:pt x="3897" y="13285"/>
                </a:lnTo>
                <a:lnTo>
                  <a:pt x="3893" y="13294"/>
                </a:lnTo>
                <a:lnTo>
                  <a:pt x="3891" y="13293"/>
                </a:lnTo>
                <a:cubicBezTo>
                  <a:pt x="3890" y="13293"/>
                  <a:pt x="3889" y="13293"/>
                  <a:pt x="3888" y="13293"/>
                </a:cubicBezTo>
                <a:lnTo>
                  <a:pt x="3885" y="13295"/>
                </a:lnTo>
                <a:cubicBezTo>
                  <a:pt x="3884" y="13295"/>
                  <a:pt x="3883" y="13296"/>
                  <a:pt x="3883" y="13297"/>
                </a:cubicBezTo>
                <a:lnTo>
                  <a:pt x="3882" y="13298"/>
                </a:lnTo>
                <a:lnTo>
                  <a:pt x="3877" y="13295"/>
                </a:lnTo>
                <a:cubicBezTo>
                  <a:pt x="3876" y="13294"/>
                  <a:pt x="3874" y="13295"/>
                  <a:pt x="3872" y="13296"/>
                </a:cubicBezTo>
                <a:cubicBezTo>
                  <a:pt x="3871" y="13297"/>
                  <a:pt x="3871" y="13298"/>
                  <a:pt x="3870" y="13299"/>
                </a:cubicBezTo>
                <a:cubicBezTo>
                  <a:pt x="3870" y="13299"/>
                  <a:pt x="3869" y="13299"/>
                  <a:pt x="3868" y="13299"/>
                </a:cubicBezTo>
                <a:lnTo>
                  <a:pt x="3854" y="13302"/>
                </a:lnTo>
                <a:cubicBezTo>
                  <a:pt x="3851" y="13303"/>
                  <a:pt x="3849" y="13306"/>
                  <a:pt x="3849" y="13309"/>
                </a:cubicBezTo>
                <a:lnTo>
                  <a:pt x="3849" y="13313"/>
                </a:lnTo>
                <a:cubicBezTo>
                  <a:pt x="3849" y="13316"/>
                  <a:pt x="3851" y="13318"/>
                  <a:pt x="3853" y="13319"/>
                </a:cubicBezTo>
                <a:lnTo>
                  <a:pt x="3858" y="13321"/>
                </a:lnTo>
                <a:lnTo>
                  <a:pt x="3856" y="13322"/>
                </a:lnTo>
                <a:cubicBezTo>
                  <a:pt x="3855" y="13322"/>
                  <a:pt x="3854" y="13322"/>
                  <a:pt x="3854" y="13323"/>
                </a:cubicBezTo>
                <a:lnTo>
                  <a:pt x="3850" y="13326"/>
                </a:lnTo>
                <a:lnTo>
                  <a:pt x="3847" y="13327"/>
                </a:lnTo>
                <a:lnTo>
                  <a:pt x="3844" y="13326"/>
                </a:lnTo>
                <a:lnTo>
                  <a:pt x="3832" y="13311"/>
                </a:lnTo>
                <a:lnTo>
                  <a:pt x="3826" y="13307"/>
                </a:lnTo>
                <a:cubicBezTo>
                  <a:pt x="3825" y="13306"/>
                  <a:pt x="3824" y="13306"/>
                  <a:pt x="3822" y="13306"/>
                </a:cubicBezTo>
                <a:lnTo>
                  <a:pt x="3816" y="13310"/>
                </a:lnTo>
                <a:cubicBezTo>
                  <a:pt x="3815" y="13310"/>
                  <a:pt x="3815" y="13311"/>
                  <a:pt x="3814" y="13312"/>
                </a:cubicBezTo>
                <a:lnTo>
                  <a:pt x="3809" y="13323"/>
                </a:lnTo>
                <a:lnTo>
                  <a:pt x="3806" y="13332"/>
                </a:lnTo>
                <a:lnTo>
                  <a:pt x="3803" y="13340"/>
                </a:lnTo>
                <a:lnTo>
                  <a:pt x="3797" y="13348"/>
                </a:lnTo>
                <a:cubicBezTo>
                  <a:pt x="3797" y="13348"/>
                  <a:pt x="3797" y="13349"/>
                  <a:pt x="3797" y="13349"/>
                </a:cubicBezTo>
                <a:lnTo>
                  <a:pt x="3783" y="13382"/>
                </a:lnTo>
                <a:cubicBezTo>
                  <a:pt x="3783" y="13383"/>
                  <a:pt x="3782" y="13385"/>
                  <a:pt x="3783" y="13387"/>
                </a:cubicBezTo>
                <a:lnTo>
                  <a:pt x="3773" y="13407"/>
                </a:lnTo>
                <a:lnTo>
                  <a:pt x="3764" y="13420"/>
                </a:lnTo>
                <a:cubicBezTo>
                  <a:pt x="3762" y="13421"/>
                  <a:pt x="3762" y="13424"/>
                  <a:pt x="3762" y="13426"/>
                </a:cubicBezTo>
                <a:cubicBezTo>
                  <a:pt x="3763" y="13428"/>
                  <a:pt x="3764" y="13430"/>
                  <a:pt x="3766" y="13431"/>
                </a:cubicBezTo>
                <a:lnTo>
                  <a:pt x="3772" y="13433"/>
                </a:lnTo>
                <a:cubicBezTo>
                  <a:pt x="3773" y="13434"/>
                  <a:pt x="3773" y="13434"/>
                  <a:pt x="3774" y="13434"/>
                </a:cubicBezTo>
                <a:lnTo>
                  <a:pt x="3792" y="13433"/>
                </a:lnTo>
                <a:lnTo>
                  <a:pt x="3791" y="13435"/>
                </a:lnTo>
                <a:lnTo>
                  <a:pt x="3776" y="13453"/>
                </a:lnTo>
                <a:cubicBezTo>
                  <a:pt x="3775" y="13454"/>
                  <a:pt x="3775" y="13455"/>
                  <a:pt x="3774" y="13457"/>
                </a:cubicBezTo>
                <a:lnTo>
                  <a:pt x="3774" y="13464"/>
                </a:lnTo>
                <a:lnTo>
                  <a:pt x="3774" y="13465"/>
                </a:lnTo>
                <a:cubicBezTo>
                  <a:pt x="3773" y="13466"/>
                  <a:pt x="3773" y="13467"/>
                  <a:pt x="3773" y="13468"/>
                </a:cubicBezTo>
                <a:lnTo>
                  <a:pt x="3771" y="13476"/>
                </a:lnTo>
                <a:lnTo>
                  <a:pt x="3767" y="13484"/>
                </a:lnTo>
                <a:lnTo>
                  <a:pt x="3764" y="13489"/>
                </a:lnTo>
                <a:lnTo>
                  <a:pt x="3761" y="13491"/>
                </a:lnTo>
                <a:cubicBezTo>
                  <a:pt x="3760" y="13492"/>
                  <a:pt x="3759" y="13493"/>
                  <a:pt x="3759" y="13495"/>
                </a:cubicBezTo>
                <a:cubicBezTo>
                  <a:pt x="3758" y="13497"/>
                  <a:pt x="3759" y="13498"/>
                  <a:pt x="3759" y="13500"/>
                </a:cubicBezTo>
                <a:lnTo>
                  <a:pt x="3760" y="13501"/>
                </a:lnTo>
                <a:cubicBezTo>
                  <a:pt x="3759" y="13503"/>
                  <a:pt x="3759" y="13505"/>
                  <a:pt x="3759" y="13506"/>
                </a:cubicBezTo>
                <a:cubicBezTo>
                  <a:pt x="3759" y="13507"/>
                  <a:pt x="3760" y="13507"/>
                  <a:pt x="3760" y="13508"/>
                </a:cubicBezTo>
                <a:lnTo>
                  <a:pt x="3759" y="13510"/>
                </a:lnTo>
                <a:cubicBezTo>
                  <a:pt x="3759" y="13510"/>
                  <a:pt x="3759" y="13511"/>
                  <a:pt x="3759" y="13511"/>
                </a:cubicBezTo>
                <a:lnTo>
                  <a:pt x="3757" y="13519"/>
                </a:lnTo>
                <a:lnTo>
                  <a:pt x="3755" y="13520"/>
                </a:lnTo>
                <a:lnTo>
                  <a:pt x="3751" y="13522"/>
                </a:lnTo>
                <a:lnTo>
                  <a:pt x="3749" y="13522"/>
                </a:lnTo>
                <a:lnTo>
                  <a:pt x="3742" y="13522"/>
                </a:lnTo>
                <a:cubicBezTo>
                  <a:pt x="3741" y="13522"/>
                  <a:pt x="3741" y="13521"/>
                  <a:pt x="3740" y="13522"/>
                </a:cubicBezTo>
                <a:lnTo>
                  <a:pt x="3736" y="13524"/>
                </a:lnTo>
                <a:lnTo>
                  <a:pt x="3733" y="13526"/>
                </a:lnTo>
                <a:lnTo>
                  <a:pt x="3730" y="13529"/>
                </a:lnTo>
                <a:lnTo>
                  <a:pt x="3728" y="13531"/>
                </a:lnTo>
                <a:cubicBezTo>
                  <a:pt x="3725" y="13532"/>
                  <a:pt x="3724" y="13535"/>
                  <a:pt x="3725" y="13538"/>
                </a:cubicBezTo>
                <a:lnTo>
                  <a:pt x="3726" y="13542"/>
                </a:lnTo>
                <a:lnTo>
                  <a:pt x="3678" y="13600"/>
                </a:lnTo>
                <a:lnTo>
                  <a:pt x="3667" y="13604"/>
                </a:lnTo>
                <a:cubicBezTo>
                  <a:pt x="3666" y="13604"/>
                  <a:pt x="3665" y="13605"/>
                  <a:pt x="3665" y="13605"/>
                </a:cubicBezTo>
                <a:lnTo>
                  <a:pt x="3655" y="13614"/>
                </a:lnTo>
                <a:lnTo>
                  <a:pt x="3651" y="13617"/>
                </a:lnTo>
                <a:cubicBezTo>
                  <a:pt x="3649" y="13618"/>
                  <a:pt x="3648" y="13620"/>
                  <a:pt x="3648" y="13623"/>
                </a:cubicBezTo>
                <a:lnTo>
                  <a:pt x="3648" y="13626"/>
                </a:lnTo>
                <a:cubicBezTo>
                  <a:pt x="3648" y="13628"/>
                  <a:pt x="3648" y="13630"/>
                  <a:pt x="3649" y="13631"/>
                </a:cubicBezTo>
                <a:cubicBezTo>
                  <a:pt x="3651" y="13632"/>
                  <a:pt x="3652" y="13633"/>
                  <a:pt x="3653" y="13632"/>
                </a:cubicBezTo>
                <a:lnTo>
                  <a:pt x="3698" y="13624"/>
                </a:lnTo>
                <a:cubicBezTo>
                  <a:pt x="3699" y="13624"/>
                  <a:pt x="3700" y="13623"/>
                  <a:pt x="3700" y="13623"/>
                </a:cubicBezTo>
                <a:lnTo>
                  <a:pt x="3705" y="13620"/>
                </a:lnTo>
                <a:lnTo>
                  <a:pt x="3705" y="13620"/>
                </a:lnTo>
                <a:cubicBezTo>
                  <a:pt x="3707" y="13621"/>
                  <a:pt x="3708" y="13621"/>
                  <a:pt x="3710" y="13620"/>
                </a:cubicBezTo>
                <a:lnTo>
                  <a:pt x="3712" y="13620"/>
                </a:lnTo>
                <a:cubicBezTo>
                  <a:pt x="3713" y="13619"/>
                  <a:pt x="3715" y="13617"/>
                  <a:pt x="3715" y="13615"/>
                </a:cubicBezTo>
                <a:lnTo>
                  <a:pt x="3715" y="13608"/>
                </a:lnTo>
                <a:lnTo>
                  <a:pt x="3717" y="13605"/>
                </a:lnTo>
                <a:lnTo>
                  <a:pt x="3720" y="13603"/>
                </a:lnTo>
                <a:lnTo>
                  <a:pt x="3732" y="13600"/>
                </a:lnTo>
                <a:lnTo>
                  <a:pt x="3750" y="13589"/>
                </a:lnTo>
                <a:cubicBezTo>
                  <a:pt x="3751" y="13589"/>
                  <a:pt x="3751" y="13588"/>
                  <a:pt x="3752" y="13588"/>
                </a:cubicBezTo>
                <a:cubicBezTo>
                  <a:pt x="3752" y="13589"/>
                  <a:pt x="3754" y="13590"/>
                  <a:pt x="3755" y="13590"/>
                </a:cubicBezTo>
                <a:lnTo>
                  <a:pt x="3761" y="13591"/>
                </a:lnTo>
                <a:lnTo>
                  <a:pt x="3764" y="13596"/>
                </a:lnTo>
                <a:cubicBezTo>
                  <a:pt x="3764" y="13597"/>
                  <a:pt x="3765" y="13598"/>
                  <a:pt x="3766" y="13599"/>
                </a:cubicBezTo>
                <a:lnTo>
                  <a:pt x="3772" y="13602"/>
                </a:lnTo>
                <a:lnTo>
                  <a:pt x="3778" y="13603"/>
                </a:lnTo>
                <a:lnTo>
                  <a:pt x="3791" y="13603"/>
                </a:lnTo>
                <a:cubicBezTo>
                  <a:pt x="3791" y="13603"/>
                  <a:pt x="3792" y="13603"/>
                  <a:pt x="3792" y="13603"/>
                </a:cubicBezTo>
                <a:lnTo>
                  <a:pt x="3800" y="13599"/>
                </a:lnTo>
                <a:cubicBezTo>
                  <a:pt x="3799" y="13601"/>
                  <a:pt x="3798" y="13603"/>
                  <a:pt x="3799" y="13605"/>
                </a:cubicBezTo>
                <a:cubicBezTo>
                  <a:pt x="3799" y="13607"/>
                  <a:pt x="3799" y="13608"/>
                  <a:pt x="3800" y="13609"/>
                </a:cubicBezTo>
                <a:lnTo>
                  <a:pt x="3799" y="13610"/>
                </a:lnTo>
                <a:cubicBezTo>
                  <a:pt x="3798" y="13610"/>
                  <a:pt x="3796" y="13610"/>
                  <a:pt x="3796" y="13610"/>
                </a:cubicBezTo>
                <a:lnTo>
                  <a:pt x="3776" y="13609"/>
                </a:lnTo>
                <a:lnTo>
                  <a:pt x="3774" y="13609"/>
                </a:lnTo>
                <a:cubicBezTo>
                  <a:pt x="3773" y="13609"/>
                  <a:pt x="3773" y="13610"/>
                  <a:pt x="3772" y="13611"/>
                </a:cubicBezTo>
                <a:lnTo>
                  <a:pt x="3770" y="13612"/>
                </a:lnTo>
                <a:cubicBezTo>
                  <a:pt x="3770" y="13613"/>
                  <a:pt x="3770" y="13613"/>
                  <a:pt x="3769" y="13614"/>
                </a:cubicBezTo>
                <a:lnTo>
                  <a:pt x="3768" y="13615"/>
                </a:lnTo>
                <a:lnTo>
                  <a:pt x="3764" y="13613"/>
                </a:lnTo>
                <a:cubicBezTo>
                  <a:pt x="3764" y="13613"/>
                  <a:pt x="3763" y="13612"/>
                  <a:pt x="3762" y="13612"/>
                </a:cubicBezTo>
                <a:lnTo>
                  <a:pt x="3743" y="13612"/>
                </a:lnTo>
                <a:lnTo>
                  <a:pt x="3734" y="13609"/>
                </a:lnTo>
                <a:cubicBezTo>
                  <a:pt x="3733" y="13609"/>
                  <a:pt x="3732" y="13609"/>
                  <a:pt x="3731" y="13609"/>
                </a:cubicBezTo>
                <a:lnTo>
                  <a:pt x="3728" y="13611"/>
                </a:lnTo>
                <a:cubicBezTo>
                  <a:pt x="3727" y="13611"/>
                  <a:pt x="3727" y="13611"/>
                  <a:pt x="3726" y="13611"/>
                </a:cubicBezTo>
                <a:lnTo>
                  <a:pt x="3726" y="13612"/>
                </a:lnTo>
                <a:cubicBezTo>
                  <a:pt x="3725" y="13612"/>
                  <a:pt x="3725" y="13612"/>
                  <a:pt x="3724" y="13612"/>
                </a:cubicBezTo>
                <a:cubicBezTo>
                  <a:pt x="3723" y="13612"/>
                  <a:pt x="3721" y="13613"/>
                  <a:pt x="3721" y="13615"/>
                </a:cubicBezTo>
                <a:lnTo>
                  <a:pt x="3715" y="13624"/>
                </a:lnTo>
                <a:cubicBezTo>
                  <a:pt x="3714" y="13624"/>
                  <a:pt x="3714" y="13625"/>
                  <a:pt x="3714" y="13626"/>
                </a:cubicBezTo>
                <a:lnTo>
                  <a:pt x="3713" y="13629"/>
                </a:lnTo>
                <a:cubicBezTo>
                  <a:pt x="3713" y="13630"/>
                  <a:pt x="3713" y="13632"/>
                  <a:pt x="3713" y="13632"/>
                </a:cubicBezTo>
                <a:lnTo>
                  <a:pt x="3714" y="13637"/>
                </a:lnTo>
                <a:lnTo>
                  <a:pt x="3712" y="13640"/>
                </a:lnTo>
                <a:cubicBezTo>
                  <a:pt x="3712" y="13641"/>
                  <a:pt x="3711" y="13642"/>
                  <a:pt x="3711" y="13644"/>
                </a:cubicBezTo>
                <a:lnTo>
                  <a:pt x="3711" y="13648"/>
                </a:lnTo>
                <a:cubicBezTo>
                  <a:pt x="3711" y="13649"/>
                  <a:pt x="3711" y="13650"/>
                  <a:pt x="3712" y="13651"/>
                </a:cubicBezTo>
                <a:lnTo>
                  <a:pt x="3713" y="13653"/>
                </a:lnTo>
                <a:lnTo>
                  <a:pt x="3712" y="13654"/>
                </a:lnTo>
                <a:cubicBezTo>
                  <a:pt x="3711" y="13655"/>
                  <a:pt x="3711" y="13657"/>
                  <a:pt x="3711" y="13658"/>
                </a:cubicBezTo>
                <a:cubicBezTo>
                  <a:pt x="3710" y="13657"/>
                  <a:pt x="3709" y="13658"/>
                  <a:pt x="3708" y="13658"/>
                </a:cubicBezTo>
                <a:lnTo>
                  <a:pt x="3704" y="13662"/>
                </a:lnTo>
                <a:cubicBezTo>
                  <a:pt x="3703" y="13662"/>
                  <a:pt x="3703" y="13663"/>
                  <a:pt x="3702" y="13664"/>
                </a:cubicBezTo>
                <a:lnTo>
                  <a:pt x="3699" y="13670"/>
                </a:lnTo>
                <a:lnTo>
                  <a:pt x="3696" y="13672"/>
                </a:lnTo>
                <a:lnTo>
                  <a:pt x="3674" y="13687"/>
                </a:lnTo>
                <a:lnTo>
                  <a:pt x="3658" y="13687"/>
                </a:lnTo>
                <a:cubicBezTo>
                  <a:pt x="3657" y="13688"/>
                  <a:pt x="3656" y="13688"/>
                  <a:pt x="3656" y="13688"/>
                </a:cubicBezTo>
                <a:lnTo>
                  <a:pt x="3651" y="13690"/>
                </a:lnTo>
                <a:cubicBezTo>
                  <a:pt x="3651" y="13690"/>
                  <a:pt x="3650" y="13691"/>
                  <a:pt x="3649" y="13692"/>
                </a:cubicBezTo>
                <a:lnTo>
                  <a:pt x="3646" y="13696"/>
                </a:lnTo>
                <a:cubicBezTo>
                  <a:pt x="3644" y="13699"/>
                  <a:pt x="3644" y="13703"/>
                  <a:pt x="3646" y="13705"/>
                </a:cubicBezTo>
                <a:lnTo>
                  <a:pt x="3650" y="13712"/>
                </a:lnTo>
                <a:cubicBezTo>
                  <a:pt x="3651" y="13712"/>
                  <a:pt x="3651" y="13713"/>
                  <a:pt x="3651" y="13713"/>
                </a:cubicBezTo>
                <a:lnTo>
                  <a:pt x="3658" y="13717"/>
                </a:lnTo>
                <a:cubicBezTo>
                  <a:pt x="3659" y="13718"/>
                  <a:pt x="3659" y="13718"/>
                  <a:pt x="3660" y="13718"/>
                </a:cubicBezTo>
                <a:lnTo>
                  <a:pt x="3672" y="13721"/>
                </a:lnTo>
                <a:lnTo>
                  <a:pt x="3673" y="13723"/>
                </a:lnTo>
                <a:lnTo>
                  <a:pt x="3672" y="13746"/>
                </a:lnTo>
                <a:cubicBezTo>
                  <a:pt x="3672" y="13747"/>
                  <a:pt x="3673" y="13747"/>
                  <a:pt x="3673" y="13748"/>
                </a:cubicBezTo>
                <a:lnTo>
                  <a:pt x="3674" y="13751"/>
                </a:lnTo>
                <a:lnTo>
                  <a:pt x="3671" y="13751"/>
                </a:lnTo>
                <a:cubicBezTo>
                  <a:pt x="3669" y="13751"/>
                  <a:pt x="3667" y="13753"/>
                  <a:pt x="3667" y="13755"/>
                </a:cubicBezTo>
                <a:cubicBezTo>
                  <a:pt x="3666" y="13755"/>
                  <a:pt x="3665" y="13756"/>
                  <a:pt x="3664" y="13756"/>
                </a:cubicBezTo>
                <a:cubicBezTo>
                  <a:pt x="3662" y="13758"/>
                  <a:pt x="3661" y="13760"/>
                  <a:pt x="3662" y="13763"/>
                </a:cubicBezTo>
                <a:lnTo>
                  <a:pt x="3662" y="13768"/>
                </a:lnTo>
                <a:lnTo>
                  <a:pt x="3663" y="13773"/>
                </a:lnTo>
                <a:lnTo>
                  <a:pt x="3666" y="13778"/>
                </a:lnTo>
                <a:lnTo>
                  <a:pt x="3668" y="13781"/>
                </a:lnTo>
                <a:cubicBezTo>
                  <a:pt x="3669" y="13782"/>
                  <a:pt x="3670" y="13783"/>
                  <a:pt x="3672" y="13783"/>
                </a:cubicBezTo>
                <a:lnTo>
                  <a:pt x="3669" y="13787"/>
                </a:lnTo>
                <a:lnTo>
                  <a:pt x="3667" y="13788"/>
                </a:lnTo>
                <a:lnTo>
                  <a:pt x="3660" y="13788"/>
                </a:lnTo>
                <a:lnTo>
                  <a:pt x="3652" y="13786"/>
                </a:lnTo>
                <a:lnTo>
                  <a:pt x="3644" y="13781"/>
                </a:lnTo>
                <a:cubicBezTo>
                  <a:pt x="3644" y="13781"/>
                  <a:pt x="3644" y="13781"/>
                  <a:pt x="3643" y="13781"/>
                </a:cubicBezTo>
                <a:lnTo>
                  <a:pt x="3640" y="13781"/>
                </a:lnTo>
                <a:lnTo>
                  <a:pt x="3639" y="13780"/>
                </a:lnTo>
                <a:lnTo>
                  <a:pt x="3639" y="13768"/>
                </a:lnTo>
                <a:lnTo>
                  <a:pt x="3637" y="13762"/>
                </a:lnTo>
                <a:lnTo>
                  <a:pt x="3638" y="13758"/>
                </a:lnTo>
                <a:cubicBezTo>
                  <a:pt x="3639" y="13755"/>
                  <a:pt x="3638" y="13752"/>
                  <a:pt x="3636" y="13751"/>
                </a:cubicBezTo>
                <a:lnTo>
                  <a:pt x="3633" y="13749"/>
                </a:lnTo>
                <a:cubicBezTo>
                  <a:pt x="3632" y="13748"/>
                  <a:pt x="3631" y="13748"/>
                  <a:pt x="3630" y="13748"/>
                </a:cubicBezTo>
                <a:lnTo>
                  <a:pt x="3622" y="13748"/>
                </a:lnTo>
                <a:cubicBezTo>
                  <a:pt x="3620" y="13748"/>
                  <a:pt x="3618" y="13749"/>
                  <a:pt x="3617" y="13751"/>
                </a:cubicBezTo>
                <a:cubicBezTo>
                  <a:pt x="3616" y="13754"/>
                  <a:pt x="3617" y="13757"/>
                  <a:pt x="3618" y="13759"/>
                </a:cubicBezTo>
                <a:lnTo>
                  <a:pt x="3622" y="13766"/>
                </a:lnTo>
                <a:lnTo>
                  <a:pt x="3621" y="13772"/>
                </a:lnTo>
                <a:lnTo>
                  <a:pt x="3616" y="13780"/>
                </a:lnTo>
                <a:lnTo>
                  <a:pt x="3610" y="13784"/>
                </a:lnTo>
                <a:lnTo>
                  <a:pt x="3601" y="13786"/>
                </a:lnTo>
                <a:lnTo>
                  <a:pt x="3602" y="13772"/>
                </a:lnTo>
                <a:cubicBezTo>
                  <a:pt x="3603" y="13769"/>
                  <a:pt x="3603" y="13767"/>
                  <a:pt x="3601" y="13766"/>
                </a:cubicBezTo>
                <a:lnTo>
                  <a:pt x="3597" y="13761"/>
                </a:lnTo>
                <a:cubicBezTo>
                  <a:pt x="3596" y="13760"/>
                  <a:pt x="3594" y="13760"/>
                  <a:pt x="3592" y="13760"/>
                </a:cubicBezTo>
                <a:lnTo>
                  <a:pt x="3566" y="13770"/>
                </a:lnTo>
                <a:cubicBezTo>
                  <a:pt x="3566" y="13770"/>
                  <a:pt x="3565" y="13770"/>
                  <a:pt x="3565" y="13771"/>
                </a:cubicBezTo>
                <a:lnTo>
                  <a:pt x="3563" y="13773"/>
                </a:lnTo>
                <a:cubicBezTo>
                  <a:pt x="3562" y="13774"/>
                  <a:pt x="3561" y="13774"/>
                  <a:pt x="3561" y="13775"/>
                </a:cubicBezTo>
                <a:lnTo>
                  <a:pt x="3556" y="13785"/>
                </a:lnTo>
                <a:lnTo>
                  <a:pt x="3554" y="13788"/>
                </a:lnTo>
                <a:lnTo>
                  <a:pt x="3552" y="13789"/>
                </a:lnTo>
                <a:lnTo>
                  <a:pt x="3549" y="13789"/>
                </a:lnTo>
                <a:cubicBezTo>
                  <a:pt x="3547" y="13789"/>
                  <a:pt x="3547" y="13789"/>
                  <a:pt x="3546" y="13789"/>
                </a:cubicBezTo>
                <a:lnTo>
                  <a:pt x="3543" y="13791"/>
                </a:lnTo>
                <a:cubicBezTo>
                  <a:pt x="3542" y="13792"/>
                  <a:pt x="3541" y="13793"/>
                  <a:pt x="3540" y="13794"/>
                </a:cubicBezTo>
                <a:lnTo>
                  <a:pt x="3538" y="13802"/>
                </a:lnTo>
                <a:cubicBezTo>
                  <a:pt x="3538" y="13804"/>
                  <a:pt x="3538" y="13806"/>
                  <a:pt x="3538" y="13807"/>
                </a:cubicBezTo>
                <a:cubicBezTo>
                  <a:pt x="3537" y="13805"/>
                  <a:pt x="3535" y="13805"/>
                  <a:pt x="3533" y="13806"/>
                </a:cubicBezTo>
                <a:lnTo>
                  <a:pt x="3528" y="13808"/>
                </a:lnTo>
                <a:lnTo>
                  <a:pt x="3522" y="13811"/>
                </a:lnTo>
                <a:cubicBezTo>
                  <a:pt x="3521" y="13812"/>
                  <a:pt x="3521" y="13812"/>
                  <a:pt x="3521" y="13813"/>
                </a:cubicBezTo>
                <a:lnTo>
                  <a:pt x="3517" y="13818"/>
                </a:lnTo>
                <a:cubicBezTo>
                  <a:pt x="3516" y="13820"/>
                  <a:pt x="3516" y="13823"/>
                  <a:pt x="3517" y="13826"/>
                </a:cubicBezTo>
                <a:lnTo>
                  <a:pt x="3519" y="13827"/>
                </a:lnTo>
                <a:lnTo>
                  <a:pt x="3515" y="13831"/>
                </a:lnTo>
                <a:cubicBezTo>
                  <a:pt x="3513" y="13832"/>
                  <a:pt x="3512" y="13835"/>
                  <a:pt x="3512" y="13838"/>
                </a:cubicBezTo>
                <a:lnTo>
                  <a:pt x="3514" y="13847"/>
                </a:lnTo>
                <a:lnTo>
                  <a:pt x="3515" y="13856"/>
                </a:lnTo>
                <a:cubicBezTo>
                  <a:pt x="3515" y="13856"/>
                  <a:pt x="3515" y="13857"/>
                  <a:pt x="3515" y="13857"/>
                </a:cubicBezTo>
                <a:lnTo>
                  <a:pt x="3517" y="13864"/>
                </a:lnTo>
                <a:cubicBezTo>
                  <a:pt x="3517" y="13866"/>
                  <a:pt x="3519" y="13867"/>
                  <a:pt x="3520" y="13868"/>
                </a:cubicBezTo>
                <a:lnTo>
                  <a:pt x="3526" y="13870"/>
                </a:lnTo>
                <a:cubicBezTo>
                  <a:pt x="3527" y="13871"/>
                  <a:pt x="3528" y="13871"/>
                  <a:pt x="3529" y="13871"/>
                </a:cubicBezTo>
                <a:lnTo>
                  <a:pt x="3534" y="13870"/>
                </a:lnTo>
                <a:cubicBezTo>
                  <a:pt x="3534" y="13869"/>
                  <a:pt x="3535" y="13870"/>
                  <a:pt x="3535" y="13870"/>
                </a:cubicBezTo>
                <a:lnTo>
                  <a:pt x="3544" y="13864"/>
                </a:lnTo>
                <a:lnTo>
                  <a:pt x="3549" y="13864"/>
                </a:lnTo>
                <a:cubicBezTo>
                  <a:pt x="3551" y="13864"/>
                  <a:pt x="3553" y="13861"/>
                  <a:pt x="3554" y="13858"/>
                </a:cubicBezTo>
                <a:lnTo>
                  <a:pt x="3562" y="13862"/>
                </a:lnTo>
                <a:lnTo>
                  <a:pt x="3568" y="13864"/>
                </a:lnTo>
                <a:cubicBezTo>
                  <a:pt x="3570" y="13864"/>
                  <a:pt x="3571" y="13863"/>
                  <a:pt x="3572" y="13862"/>
                </a:cubicBezTo>
                <a:cubicBezTo>
                  <a:pt x="3573" y="13861"/>
                  <a:pt x="3574" y="13860"/>
                  <a:pt x="3574" y="13858"/>
                </a:cubicBezTo>
                <a:cubicBezTo>
                  <a:pt x="3575" y="13859"/>
                  <a:pt x="3577" y="13860"/>
                  <a:pt x="3579" y="13859"/>
                </a:cubicBezTo>
                <a:lnTo>
                  <a:pt x="3581" y="13857"/>
                </a:lnTo>
                <a:cubicBezTo>
                  <a:pt x="3581" y="13857"/>
                  <a:pt x="3582" y="13856"/>
                  <a:pt x="3582" y="13856"/>
                </a:cubicBezTo>
                <a:lnTo>
                  <a:pt x="3583" y="13859"/>
                </a:lnTo>
                <a:cubicBezTo>
                  <a:pt x="3584" y="13859"/>
                  <a:pt x="3584" y="13859"/>
                  <a:pt x="3584" y="13860"/>
                </a:cubicBezTo>
                <a:lnTo>
                  <a:pt x="3587" y="13863"/>
                </a:lnTo>
                <a:cubicBezTo>
                  <a:pt x="3588" y="13865"/>
                  <a:pt x="3591" y="13865"/>
                  <a:pt x="3593" y="13864"/>
                </a:cubicBezTo>
                <a:lnTo>
                  <a:pt x="3598" y="13860"/>
                </a:lnTo>
                <a:lnTo>
                  <a:pt x="3630" y="13849"/>
                </a:lnTo>
                <a:lnTo>
                  <a:pt x="3636" y="13849"/>
                </a:lnTo>
                <a:lnTo>
                  <a:pt x="3639" y="13850"/>
                </a:lnTo>
                <a:lnTo>
                  <a:pt x="3641" y="13852"/>
                </a:lnTo>
                <a:lnTo>
                  <a:pt x="3642" y="13853"/>
                </a:lnTo>
                <a:lnTo>
                  <a:pt x="3643" y="13860"/>
                </a:lnTo>
                <a:cubicBezTo>
                  <a:pt x="3643" y="13861"/>
                  <a:pt x="3643" y="13862"/>
                  <a:pt x="3644" y="13862"/>
                </a:cubicBezTo>
                <a:cubicBezTo>
                  <a:pt x="3642" y="13862"/>
                  <a:pt x="3640" y="13864"/>
                  <a:pt x="3639" y="13866"/>
                </a:cubicBezTo>
                <a:lnTo>
                  <a:pt x="3634" y="13882"/>
                </a:lnTo>
                <a:lnTo>
                  <a:pt x="3627" y="13887"/>
                </a:lnTo>
                <a:lnTo>
                  <a:pt x="3602" y="13895"/>
                </a:lnTo>
                <a:lnTo>
                  <a:pt x="3586" y="13904"/>
                </a:lnTo>
                <a:lnTo>
                  <a:pt x="3580" y="13909"/>
                </a:lnTo>
                <a:lnTo>
                  <a:pt x="3575" y="13911"/>
                </a:lnTo>
                <a:cubicBezTo>
                  <a:pt x="3574" y="13911"/>
                  <a:pt x="3574" y="13911"/>
                  <a:pt x="3573" y="13912"/>
                </a:cubicBezTo>
                <a:lnTo>
                  <a:pt x="3568" y="13915"/>
                </a:lnTo>
                <a:cubicBezTo>
                  <a:pt x="3566" y="13916"/>
                  <a:pt x="3565" y="13920"/>
                  <a:pt x="3566" y="13923"/>
                </a:cubicBezTo>
                <a:lnTo>
                  <a:pt x="3566" y="13925"/>
                </a:lnTo>
                <a:lnTo>
                  <a:pt x="3560" y="13928"/>
                </a:lnTo>
                <a:lnTo>
                  <a:pt x="3557" y="13930"/>
                </a:lnTo>
                <a:cubicBezTo>
                  <a:pt x="3556" y="13931"/>
                  <a:pt x="3555" y="13934"/>
                  <a:pt x="3555" y="13936"/>
                </a:cubicBezTo>
                <a:lnTo>
                  <a:pt x="3555" y="13939"/>
                </a:lnTo>
                <a:cubicBezTo>
                  <a:pt x="3555" y="13942"/>
                  <a:pt x="3557" y="13945"/>
                  <a:pt x="3559" y="13946"/>
                </a:cubicBezTo>
                <a:lnTo>
                  <a:pt x="3562" y="13946"/>
                </a:lnTo>
                <a:lnTo>
                  <a:pt x="3565" y="13954"/>
                </a:lnTo>
                <a:cubicBezTo>
                  <a:pt x="3565" y="13955"/>
                  <a:pt x="3566" y="13955"/>
                  <a:pt x="3567" y="13956"/>
                </a:cubicBezTo>
                <a:lnTo>
                  <a:pt x="3568" y="13957"/>
                </a:lnTo>
                <a:lnTo>
                  <a:pt x="3567" y="13957"/>
                </a:lnTo>
                <a:cubicBezTo>
                  <a:pt x="3566" y="13957"/>
                  <a:pt x="3566" y="13957"/>
                  <a:pt x="3565" y="13958"/>
                </a:cubicBezTo>
                <a:lnTo>
                  <a:pt x="3545" y="13967"/>
                </a:lnTo>
                <a:lnTo>
                  <a:pt x="3537" y="13968"/>
                </a:lnTo>
                <a:cubicBezTo>
                  <a:pt x="3535" y="13969"/>
                  <a:pt x="3533" y="13971"/>
                  <a:pt x="3533" y="13975"/>
                </a:cubicBezTo>
                <a:lnTo>
                  <a:pt x="3533" y="13978"/>
                </a:lnTo>
                <a:cubicBezTo>
                  <a:pt x="3533" y="13980"/>
                  <a:pt x="3533" y="13982"/>
                  <a:pt x="3535" y="13983"/>
                </a:cubicBezTo>
                <a:cubicBezTo>
                  <a:pt x="3534" y="13985"/>
                  <a:pt x="3535" y="13987"/>
                  <a:pt x="3536" y="13988"/>
                </a:cubicBezTo>
                <a:lnTo>
                  <a:pt x="3535" y="13992"/>
                </a:lnTo>
                <a:cubicBezTo>
                  <a:pt x="3535" y="13993"/>
                  <a:pt x="3535" y="13996"/>
                  <a:pt x="3535" y="13997"/>
                </a:cubicBezTo>
                <a:cubicBezTo>
                  <a:pt x="3536" y="13999"/>
                  <a:pt x="3537" y="14000"/>
                  <a:pt x="3538" y="14001"/>
                </a:cubicBezTo>
                <a:lnTo>
                  <a:pt x="3542" y="14001"/>
                </a:lnTo>
                <a:cubicBezTo>
                  <a:pt x="3542" y="14002"/>
                  <a:pt x="3543" y="14001"/>
                  <a:pt x="3543" y="14001"/>
                </a:cubicBezTo>
                <a:lnTo>
                  <a:pt x="3547" y="14001"/>
                </a:lnTo>
                <a:lnTo>
                  <a:pt x="3548" y="14002"/>
                </a:lnTo>
                <a:lnTo>
                  <a:pt x="3545" y="14016"/>
                </a:lnTo>
                <a:cubicBezTo>
                  <a:pt x="3545" y="14017"/>
                  <a:pt x="3545" y="14018"/>
                  <a:pt x="3545" y="14019"/>
                </a:cubicBezTo>
                <a:lnTo>
                  <a:pt x="3547" y="14026"/>
                </a:lnTo>
                <a:cubicBezTo>
                  <a:pt x="3547" y="14028"/>
                  <a:pt x="3548" y="14029"/>
                  <a:pt x="3550" y="14030"/>
                </a:cubicBezTo>
                <a:cubicBezTo>
                  <a:pt x="3551" y="14030"/>
                  <a:pt x="3553" y="14030"/>
                  <a:pt x="3554" y="14029"/>
                </a:cubicBezTo>
                <a:lnTo>
                  <a:pt x="3559" y="14026"/>
                </a:lnTo>
                <a:lnTo>
                  <a:pt x="3566" y="14017"/>
                </a:lnTo>
                <a:lnTo>
                  <a:pt x="3572" y="14012"/>
                </a:lnTo>
                <a:cubicBezTo>
                  <a:pt x="3572" y="14011"/>
                  <a:pt x="3573" y="14011"/>
                  <a:pt x="3573" y="14010"/>
                </a:cubicBezTo>
                <a:lnTo>
                  <a:pt x="3579" y="13999"/>
                </a:lnTo>
                <a:lnTo>
                  <a:pt x="3584" y="14002"/>
                </a:lnTo>
                <a:lnTo>
                  <a:pt x="3587" y="14011"/>
                </a:lnTo>
                <a:lnTo>
                  <a:pt x="3586" y="14018"/>
                </a:lnTo>
                <a:lnTo>
                  <a:pt x="3579" y="14021"/>
                </a:lnTo>
                <a:cubicBezTo>
                  <a:pt x="3577" y="14022"/>
                  <a:pt x="3576" y="14024"/>
                  <a:pt x="3576" y="14026"/>
                </a:cubicBezTo>
                <a:cubicBezTo>
                  <a:pt x="3576" y="14029"/>
                  <a:pt x="3577" y="14032"/>
                  <a:pt x="3578" y="14033"/>
                </a:cubicBezTo>
                <a:lnTo>
                  <a:pt x="3598" y="14045"/>
                </a:lnTo>
                <a:lnTo>
                  <a:pt x="3598" y="14046"/>
                </a:lnTo>
                <a:cubicBezTo>
                  <a:pt x="3598" y="14048"/>
                  <a:pt x="3598" y="14051"/>
                  <a:pt x="3599" y="14052"/>
                </a:cubicBezTo>
                <a:cubicBezTo>
                  <a:pt x="3601" y="14054"/>
                  <a:pt x="3603" y="14055"/>
                  <a:pt x="3604" y="14054"/>
                </a:cubicBezTo>
                <a:lnTo>
                  <a:pt x="3611" y="14051"/>
                </a:lnTo>
                <a:lnTo>
                  <a:pt x="3619" y="14045"/>
                </a:lnTo>
                <a:lnTo>
                  <a:pt x="3625" y="14039"/>
                </a:lnTo>
                <a:lnTo>
                  <a:pt x="3628" y="14035"/>
                </a:lnTo>
                <a:lnTo>
                  <a:pt x="3630" y="14036"/>
                </a:lnTo>
                <a:cubicBezTo>
                  <a:pt x="3632" y="14037"/>
                  <a:pt x="3633" y="14038"/>
                  <a:pt x="3635" y="14037"/>
                </a:cubicBezTo>
                <a:lnTo>
                  <a:pt x="3641" y="14034"/>
                </a:lnTo>
                <a:cubicBezTo>
                  <a:pt x="3641" y="14034"/>
                  <a:pt x="3642" y="14033"/>
                  <a:pt x="3642" y="14033"/>
                </a:cubicBezTo>
                <a:lnTo>
                  <a:pt x="3652" y="14022"/>
                </a:lnTo>
                <a:lnTo>
                  <a:pt x="3660" y="14020"/>
                </a:lnTo>
                <a:lnTo>
                  <a:pt x="3663" y="14018"/>
                </a:lnTo>
                <a:cubicBezTo>
                  <a:pt x="3663" y="14018"/>
                  <a:pt x="3663" y="14018"/>
                  <a:pt x="3663" y="14018"/>
                </a:cubicBezTo>
                <a:cubicBezTo>
                  <a:pt x="3664" y="14019"/>
                  <a:pt x="3664" y="14020"/>
                  <a:pt x="3665" y="14021"/>
                </a:cubicBezTo>
                <a:cubicBezTo>
                  <a:pt x="3666" y="14022"/>
                  <a:pt x="3667" y="14023"/>
                  <a:pt x="3669" y="14022"/>
                </a:cubicBezTo>
                <a:lnTo>
                  <a:pt x="3672" y="14022"/>
                </a:lnTo>
                <a:cubicBezTo>
                  <a:pt x="3673" y="14021"/>
                  <a:pt x="3673" y="14021"/>
                  <a:pt x="3674" y="14021"/>
                </a:cubicBezTo>
                <a:lnTo>
                  <a:pt x="3681" y="14015"/>
                </a:lnTo>
                <a:cubicBezTo>
                  <a:pt x="3682" y="14014"/>
                  <a:pt x="3683" y="14012"/>
                  <a:pt x="3683" y="14010"/>
                </a:cubicBezTo>
                <a:lnTo>
                  <a:pt x="3687" y="14010"/>
                </a:lnTo>
                <a:lnTo>
                  <a:pt x="3683" y="14016"/>
                </a:lnTo>
                <a:lnTo>
                  <a:pt x="3681" y="14018"/>
                </a:lnTo>
                <a:cubicBezTo>
                  <a:pt x="3679" y="14020"/>
                  <a:pt x="3678" y="14022"/>
                  <a:pt x="3678" y="14024"/>
                </a:cubicBezTo>
                <a:lnTo>
                  <a:pt x="3678" y="14027"/>
                </a:lnTo>
                <a:lnTo>
                  <a:pt x="3676" y="14025"/>
                </a:lnTo>
                <a:cubicBezTo>
                  <a:pt x="3675" y="14024"/>
                  <a:pt x="3673" y="14024"/>
                  <a:pt x="3671" y="14025"/>
                </a:cubicBezTo>
                <a:cubicBezTo>
                  <a:pt x="3669" y="14026"/>
                  <a:pt x="3668" y="14027"/>
                  <a:pt x="3668" y="14030"/>
                </a:cubicBezTo>
                <a:lnTo>
                  <a:pt x="3668" y="14033"/>
                </a:lnTo>
                <a:cubicBezTo>
                  <a:pt x="3667" y="14032"/>
                  <a:pt x="3665" y="14031"/>
                  <a:pt x="3663" y="14031"/>
                </a:cubicBezTo>
                <a:lnTo>
                  <a:pt x="3656" y="14034"/>
                </a:lnTo>
                <a:lnTo>
                  <a:pt x="3646" y="14040"/>
                </a:lnTo>
                <a:lnTo>
                  <a:pt x="3639" y="14048"/>
                </a:lnTo>
                <a:cubicBezTo>
                  <a:pt x="3638" y="14048"/>
                  <a:pt x="3638" y="14048"/>
                  <a:pt x="3637" y="14049"/>
                </a:cubicBezTo>
                <a:lnTo>
                  <a:pt x="3633" y="14059"/>
                </a:lnTo>
                <a:cubicBezTo>
                  <a:pt x="3632" y="14061"/>
                  <a:pt x="3632" y="14063"/>
                  <a:pt x="3633" y="14065"/>
                </a:cubicBezTo>
                <a:cubicBezTo>
                  <a:pt x="3634" y="14067"/>
                  <a:pt x="3636" y="14069"/>
                  <a:pt x="3637" y="14069"/>
                </a:cubicBezTo>
                <a:lnTo>
                  <a:pt x="3633" y="14075"/>
                </a:lnTo>
                <a:lnTo>
                  <a:pt x="3630" y="14077"/>
                </a:lnTo>
                <a:lnTo>
                  <a:pt x="3621" y="14076"/>
                </a:lnTo>
                <a:cubicBezTo>
                  <a:pt x="3620" y="14076"/>
                  <a:pt x="3619" y="14076"/>
                  <a:pt x="3619" y="14076"/>
                </a:cubicBezTo>
                <a:lnTo>
                  <a:pt x="3614" y="14077"/>
                </a:lnTo>
                <a:cubicBezTo>
                  <a:pt x="3613" y="14078"/>
                  <a:pt x="3611" y="14078"/>
                  <a:pt x="3611" y="14080"/>
                </a:cubicBezTo>
                <a:lnTo>
                  <a:pt x="3608" y="14086"/>
                </a:lnTo>
                <a:cubicBezTo>
                  <a:pt x="3607" y="14088"/>
                  <a:pt x="3606" y="14091"/>
                  <a:pt x="3607" y="14093"/>
                </a:cubicBezTo>
                <a:cubicBezTo>
                  <a:pt x="3608" y="14095"/>
                  <a:pt x="3610" y="14096"/>
                  <a:pt x="3612" y="14096"/>
                </a:cubicBezTo>
                <a:lnTo>
                  <a:pt x="3615" y="14096"/>
                </a:lnTo>
                <a:lnTo>
                  <a:pt x="3616" y="14097"/>
                </a:lnTo>
                <a:lnTo>
                  <a:pt x="3615" y="14100"/>
                </a:lnTo>
                <a:cubicBezTo>
                  <a:pt x="3615" y="14101"/>
                  <a:pt x="3615" y="14101"/>
                  <a:pt x="3615" y="14102"/>
                </a:cubicBezTo>
                <a:lnTo>
                  <a:pt x="3599" y="14107"/>
                </a:lnTo>
                <a:cubicBezTo>
                  <a:pt x="3599" y="14108"/>
                  <a:pt x="3599" y="14108"/>
                  <a:pt x="3598" y="14108"/>
                </a:cubicBezTo>
                <a:lnTo>
                  <a:pt x="3596" y="14110"/>
                </a:lnTo>
                <a:cubicBezTo>
                  <a:pt x="3595" y="14111"/>
                  <a:pt x="3595" y="14111"/>
                  <a:pt x="3595" y="14112"/>
                </a:cubicBezTo>
                <a:lnTo>
                  <a:pt x="3594" y="14115"/>
                </a:lnTo>
                <a:cubicBezTo>
                  <a:pt x="3594" y="14116"/>
                  <a:pt x="3594" y="14116"/>
                  <a:pt x="3594" y="14117"/>
                </a:cubicBezTo>
                <a:lnTo>
                  <a:pt x="3594" y="14120"/>
                </a:lnTo>
                <a:lnTo>
                  <a:pt x="3593" y="14120"/>
                </a:lnTo>
                <a:cubicBezTo>
                  <a:pt x="3591" y="14122"/>
                  <a:pt x="3590" y="14126"/>
                  <a:pt x="3592" y="14128"/>
                </a:cubicBezTo>
                <a:lnTo>
                  <a:pt x="3594" y="14132"/>
                </a:lnTo>
                <a:cubicBezTo>
                  <a:pt x="3594" y="14134"/>
                  <a:pt x="3596" y="14135"/>
                  <a:pt x="3597" y="14136"/>
                </a:cubicBezTo>
                <a:cubicBezTo>
                  <a:pt x="3599" y="14136"/>
                  <a:pt x="3600" y="14135"/>
                  <a:pt x="3601" y="14133"/>
                </a:cubicBezTo>
                <a:lnTo>
                  <a:pt x="3605" y="14128"/>
                </a:lnTo>
                <a:lnTo>
                  <a:pt x="3609" y="14126"/>
                </a:lnTo>
                <a:lnTo>
                  <a:pt x="3620" y="14124"/>
                </a:lnTo>
                <a:lnTo>
                  <a:pt x="3626" y="14128"/>
                </a:lnTo>
                <a:lnTo>
                  <a:pt x="3629" y="14128"/>
                </a:lnTo>
                <a:cubicBezTo>
                  <a:pt x="3630" y="14129"/>
                  <a:pt x="3632" y="14128"/>
                  <a:pt x="3633" y="14127"/>
                </a:cubicBezTo>
                <a:lnTo>
                  <a:pt x="3638" y="14122"/>
                </a:lnTo>
                <a:lnTo>
                  <a:pt x="3653" y="14115"/>
                </a:lnTo>
                <a:cubicBezTo>
                  <a:pt x="3653" y="14115"/>
                  <a:pt x="3654" y="14115"/>
                  <a:pt x="3655" y="14115"/>
                </a:cubicBezTo>
                <a:lnTo>
                  <a:pt x="3656" y="14113"/>
                </a:lnTo>
                <a:cubicBezTo>
                  <a:pt x="3656" y="14113"/>
                  <a:pt x="3657" y="14112"/>
                  <a:pt x="3657" y="14111"/>
                </a:cubicBezTo>
                <a:lnTo>
                  <a:pt x="3658" y="14110"/>
                </a:lnTo>
                <a:cubicBezTo>
                  <a:pt x="3658" y="14109"/>
                  <a:pt x="3658" y="14108"/>
                  <a:pt x="3658" y="14107"/>
                </a:cubicBezTo>
                <a:lnTo>
                  <a:pt x="3659" y="14105"/>
                </a:lnTo>
                <a:lnTo>
                  <a:pt x="3670" y="14098"/>
                </a:lnTo>
                <a:lnTo>
                  <a:pt x="3700" y="14092"/>
                </a:lnTo>
                <a:cubicBezTo>
                  <a:pt x="3701" y="14092"/>
                  <a:pt x="3701" y="14092"/>
                  <a:pt x="3701" y="14092"/>
                </a:cubicBezTo>
                <a:lnTo>
                  <a:pt x="3710" y="14087"/>
                </a:lnTo>
                <a:lnTo>
                  <a:pt x="3726" y="14085"/>
                </a:lnTo>
                <a:lnTo>
                  <a:pt x="3731" y="14083"/>
                </a:lnTo>
                <a:cubicBezTo>
                  <a:pt x="3732" y="14083"/>
                  <a:pt x="3732" y="14083"/>
                  <a:pt x="3733" y="14082"/>
                </a:cubicBezTo>
                <a:lnTo>
                  <a:pt x="3738" y="14077"/>
                </a:lnTo>
                <a:lnTo>
                  <a:pt x="3745" y="14069"/>
                </a:lnTo>
                <a:lnTo>
                  <a:pt x="3747" y="14066"/>
                </a:lnTo>
                <a:lnTo>
                  <a:pt x="3752" y="14065"/>
                </a:lnTo>
                <a:cubicBezTo>
                  <a:pt x="3753" y="14065"/>
                  <a:pt x="3754" y="14064"/>
                  <a:pt x="3755" y="14062"/>
                </a:cubicBezTo>
                <a:cubicBezTo>
                  <a:pt x="3755" y="14062"/>
                  <a:pt x="3756" y="14062"/>
                  <a:pt x="3757" y="14062"/>
                </a:cubicBezTo>
                <a:lnTo>
                  <a:pt x="3761" y="14067"/>
                </a:lnTo>
                <a:cubicBezTo>
                  <a:pt x="3763" y="14068"/>
                  <a:pt x="3765" y="14069"/>
                  <a:pt x="3766" y="14068"/>
                </a:cubicBezTo>
                <a:lnTo>
                  <a:pt x="3767" y="14067"/>
                </a:lnTo>
                <a:cubicBezTo>
                  <a:pt x="3767" y="14067"/>
                  <a:pt x="3768" y="14068"/>
                  <a:pt x="3767" y="14069"/>
                </a:cubicBezTo>
                <a:lnTo>
                  <a:pt x="3767" y="14073"/>
                </a:lnTo>
                <a:lnTo>
                  <a:pt x="3764" y="14075"/>
                </a:lnTo>
                <a:lnTo>
                  <a:pt x="3753" y="14078"/>
                </a:lnTo>
                <a:lnTo>
                  <a:pt x="3745" y="14084"/>
                </a:lnTo>
                <a:lnTo>
                  <a:pt x="3738" y="14086"/>
                </a:lnTo>
                <a:cubicBezTo>
                  <a:pt x="3736" y="14086"/>
                  <a:pt x="3735" y="14087"/>
                  <a:pt x="3734" y="14089"/>
                </a:cubicBezTo>
                <a:lnTo>
                  <a:pt x="3731" y="14094"/>
                </a:lnTo>
                <a:lnTo>
                  <a:pt x="3702" y="14114"/>
                </a:lnTo>
                <a:lnTo>
                  <a:pt x="3693" y="14118"/>
                </a:lnTo>
                <a:cubicBezTo>
                  <a:pt x="3691" y="14118"/>
                  <a:pt x="3691" y="14120"/>
                  <a:pt x="3690" y="14121"/>
                </a:cubicBezTo>
                <a:lnTo>
                  <a:pt x="3686" y="14130"/>
                </a:lnTo>
                <a:lnTo>
                  <a:pt x="3672" y="14141"/>
                </a:lnTo>
                <a:cubicBezTo>
                  <a:pt x="3670" y="14142"/>
                  <a:pt x="3669" y="14145"/>
                  <a:pt x="3670" y="14148"/>
                </a:cubicBezTo>
                <a:cubicBezTo>
                  <a:pt x="3670" y="14151"/>
                  <a:pt x="3673" y="14153"/>
                  <a:pt x="3675" y="14153"/>
                </a:cubicBezTo>
                <a:lnTo>
                  <a:pt x="3691" y="14151"/>
                </a:lnTo>
                <a:cubicBezTo>
                  <a:pt x="3691" y="14151"/>
                  <a:pt x="3692" y="14151"/>
                  <a:pt x="3693" y="14150"/>
                </a:cubicBezTo>
                <a:lnTo>
                  <a:pt x="3724" y="14130"/>
                </a:lnTo>
                <a:lnTo>
                  <a:pt x="3717" y="14140"/>
                </a:lnTo>
                <a:lnTo>
                  <a:pt x="3714" y="14144"/>
                </a:lnTo>
                <a:lnTo>
                  <a:pt x="3709" y="14147"/>
                </a:lnTo>
                <a:lnTo>
                  <a:pt x="3700" y="14150"/>
                </a:lnTo>
                <a:cubicBezTo>
                  <a:pt x="3700" y="14150"/>
                  <a:pt x="3699" y="14151"/>
                  <a:pt x="3699" y="14151"/>
                </a:cubicBezTo>
                <a:lnTo>
                  <a:pt x="3694" y="14155"/>
                </a:lnTo>
                <a:lnTo>
                  <a:pt x="3686" y="14166"/>
                </a:lnTo>
                <a:lnTo>
                  <a:pt x="3681" y="14170"/>
                </a:lnTo>
                <a:lnTo>
                  <a:pt x="3677" y="14171"/>
                </a:lnTo>
                <a:cubicBezTo>
                  <a:pt x="3675" y="14172"/>
                  <a:pt x="3674" y="14174"/>
                  <a:pt x="3674" y="14175"/>
                </a:cubicBezTo>
                <a:cubicBezTo>
                  <a:pt x="3673" y="14177"/>
                  <a:pt x="3673" y="14179"/>
                  <a:pt x="3674" y="14181"/>
                </a:cubicBezTo>
                <a:lnTo>
                  <a:pt x="3675" y="14186"/>
                </a:lnTo>
                <a:cubicBezTo>
                  <a:pt x="3676" y="14187"/>
                  <a:pt x="3676" y="14187"/>
                  <a:pt x="3677" y="14187"/>
                </a:cubicBezTo>
                <a:lnTo>
                  <a:pt x="3677" y="14188"/>
                </a:lnTo>
                <a:lnTo>
                  <a:pt x="3677" y="14199"/>
                </a:lnTo>
                <a:cubicBezTo>
                  <a:pt x="3677" y="14202"/>
                  <a:pt x="3678" y="14204"/>
                  <a:pt x="3680" y="14205"/>
                </a:cubicBezTo>
                <a:cubicBezTo>
                  <a:pt x="3680" y="14205"/>
                  <a:pt x="3681" y="14205"/>
                  <a:pt x="3682" y="14205"/>
                </a:cubicBezTo>
                <a:cubicBezTo>
                  <a:pt x="3682" y="14205"/>
                  <a:pt x="3683" y="14206"/>
                  <a:pt x="3683" y="14205"/>
                </a:cubicBezTo>
                <a:cubicBezTo>
                  <a:pt x="3683" y="14205"/>
                  <a:pt x="3684" y="14205"/>
                  <a:pt x="3684" y="14205"/>
                </a:cubicBezTo>
                <a:cubicBezTo>
                  <a:pt x="3686" y="14206"/>
                  <a:pt x="3688" y="14205"/>
                  <a:pt x="3689" y="14204"/>
                </a:cubicBezTo>
                <a:lnTo>
                  <a:pt x="3691" y="14200"/>
                </a:lnTo>
                <a:cubicBezTo>
                  <a:pt x="3693" y="14202"/>
                  <a:pt x="3694" y="14202"/>
                  <a:pt x="3696" y="14201"/>
                </a:cubicBezTo>
                <a:lnTo>
                  <a:pt x="3713" y="14191"/>
                </a:lnTo>
                <a:cubicBezTo>
                  <a:pt x="3715" y="14190"/>
                  <a:pt x="3716" y="14187"/>
                  <a:pt x="3715" y="14184"/>
                </a:cubicBezTo>
                <a:cubicBezTo>
                  <a:pt x="3715" y="14183"/>
                  <a:pt x="3715" y="14183"/>
                  <a:pt x="3715" y="14182"/>
                </a:cubicBezTo>
                <a:lnTo>
                  <a:pt x="3724" y="14170"/>
                </a:lnTo>
                <a:lnTo>
                  <a:pt x="3724" y="14175"/>
                </a:lnTo>
                <a:cubicBezTo>
                  <a:pt x="3725" y="14178"/>
                  <a:pt x="3727" y="14181"/>
                  <a:pt x="3729" y="14181"/>
                </a:cubicBezTo>
                <a:lnTo>
                  <a:pt x="3734" y="14181"/>
                </a:lnTo>
                <a:cubicBezTo>
                  <a:pt x="3735" y="14181"/>
                  <a:pt x="3735" y="14181"/>
                  <a:pt x="3736" y="14180"/>
                </a:cubicBezTo>
                <a:lnTo>
                  <a:pt x="3739" y="14179"/>
                </a:lnTo>
                <a:cubicBezTo>
                  <a:pt x="3739" y="14178"/>
                  <a:pt x="3740" y="14178"/>
                  <a:pt x="3740" y="14178"/>
                </a:cubicBezTo>
                <a:lnTo>
                  <a:pt x="3744" y="14173"/>
                </a:lnTo>
                <a:lnTo>
                  <a:pt x="3747" y="14174"/>
                </a:lnTo>
                <a:cubicBezTo>
                  <a:pt x="3749" y="14174"/>
                  <a:pt x="3751" y="14172"/>
                  <a:pt x="3752" y="14170"/>
                </a:cubicBezTo>
                <a:lnTo>
                  <a:pt x="3753" y="14169"/>
                </a:lnTo>
                <a:cubicBezTo>
                  <a:pt x="3753" y="14168"/>
                  <a:pt x="3753" y="14167"/>
                  <a:pt x="3754" y="14166"/>
                </a:cubicBezTo>
                <a:lnTo>
                  <a:pt x="3754" y="14164"/>
                </a:lnTo>
                <a:lnTo>
                  <a:pt x="3770" y="14159"/>
                </a:lnTo>
                <a:cubicBezTo>
                  <a:pt x="3770" y="14159"/>
                  <a:pt x="3777" y="14155"/>
                  <a:pt x="3777" y="14155"/>
                </a:cubicBezTo>
                <a:cubicBezTo>
                  <a:pt x="3779" y="14154"/>
                  <a:pt x="3780" y="14151"/>
                  <a:pt x="3780" y="14149"/>
                </a:cubicBezTo>
                <a:lnTo>
                  <a:pt x="3781" y="14149"/>
                </a:lnTo>
                <a:lnTo>
                  <a:pt x="3779" y="14158"/>
                </a:lnTo>
                <a:cubicBezTo>
                  <a:pt x="3779" y="14159"/>
                  <a:pt x="3778" y="14159"/>
                  <a:pt x="3778" y="14160"/>
                </a:cubicBezTo>
                <a:lnTo>
                  <a:pt x="3778" y="14165"/>
                </a:lnTo>
                <a:cubicBezTo>
                  <a:pt x="3778" y="14166"/>
                  <a:pt x="3778" y="14168"/>
                  <a:pt x="3779" y="14170"/>
                </a:cubicBezTo>
                <a:lnTo>
                  <a:pt x="3782" y="14175"/>
                </a:lnTo>
                <a:cubicBezTo>
                  <a:pt x="3783" y="14176"/>
                  <a:pt x="3784" y="14177"/>
                  <a:pt x="3786" y="14177"/>
                </a:cubicBezTo>
                <a:cubicBezTo>
                  <a:pt x="3787" y="14177"/>
                  <a:pt x="3787" y="14177"/>
                  <a:pt x="3788" y="14177"/>
                </a:cubicBezTo>
                <a:cubicBezTo>
                  <a:pt x="3788" y="14177"/>
                  <a:pt x="3788" y="14177"/>
                  <a:pt x="3788" y="14178"/>
                </a:cubicBezTo>
                <a:lnTo>
                  <a:pt x="3789" y="14179"/>
                </a:lnTo>
                <a:lnTo>
                  <a:pt x="3788" y="14179"/>
                </a:lnTo>
                <a:cubicBezTo>
                  <a:pt x="3787" y="14181"/>
                  <a:pt x="3786" y="14184"/>
                  <a:pt x="3787" y="14187"/>
                </a:cubicBezTo>
                <a:cubicBezTo>
                  <a:pt x="3787" y="14189"/>
                  <a:pt x="3789" y="14191"/>
                  <a:pt x="3792" y="14192"/>
                </a:cubicBezTo>
                <a:lnTo>
                  <a:pt x="3799" y="14191"/>
                </a:lnTo>
                <a:cubicBezTo>
                  <a:pt x="3800" y="14191"/>
                  <a:pt x="3801" y="14191"/>
                  <a:pt x="3801" y="14191"/>
                </a:cubicBezTo>
                <a:lnTo>
                  <a:pt x="3804" y="14189"/>
                </a:lnTo>
                <a:cubicBezTo>
                  <a:pt x="3805" y="14189"/>
                  <a:pt x="3806" y="14188"/>
                  <a:pt x="3806" y="14187"/>
                </a:cubicBezTo>
                <a:lnTo>
                  <a:pt x="3809" y="14184"/>
                </a:lnTo>
                <a:cubicBezTo>
                  <a:pt x="3810" y="14184"/>
                  <a:pt x="3811" y="14184"/>
                  <a:pt x="3811" y="14183"/>
                </a:cubicBezTo>
                <a:lnTo>
                  <a:pt x="3813" y="14183"/>
                </a:lnTo>
                <a:cubicBezTo>
                  <a:pt x="3814" y="14183"/>
                  <a:pt x="3815" y="14182"/>
                  <a:pt x="3816" y="14180"/>
                </a:cubicBezTo>
                <a:cubicBezTo>
                  <a:pt x="3816" y="14182"/>
                  <a:pt x="3817" y="14183"/>
                  <a:pt x="3818" y="14183"/>
                </a:cubicBezTo>
                <a:cubicBezTo>
                  <a:pt x="3819" y="14185"/>
                  <a:pt x="3821" y="14184"/>
                  <a:pt x="3823" y="14183"/>
                </a:cubicBezTo>
                <a:lnTo>
                  <a:pt x="3824" y="14183"/>
                </a:lnTo>
                <a:lnTo>
                  <a:pt x="3826" y="14184"/>
                </a:lnTo>
                <a:cubicBezTo>
                  <a:pt x="3827" y="14185"/>
                  <a:pt x="3827" y="14184"/>
                  <a:pt x="3828" y="14184"/>
                </a:cubicBezTo>
                <a:lnTo>
                  <a:pt x="3831" y="14184"/>
                </a:lnTo>
                <a:cubicBezTo>
                  <a:pt x="3832" y="14184"/>
                  <a:pt x="3834" y="14183"/>
                  <a:pt x="3835" y="14182"/>
                </a:cubicBezTo>
                <a:lnTo>
                  <a:pt x="3837" y="14179"/>
                </a:lnTo>
                <a:cubicBezTo>
                  <a:pt x="3837" y="14178"/>
                  <a:pt x="3837" y="14178"/>
                  <a:pt x="3837" y="14177"/>
                </a:cubicBezTo>
                <a:lnTo>
                  <a:pt x="3838" y="14174"/>
                </a:lnTo>
                <a:lnTo>
                  <a:pt x="3839" y="14174"/>
                </a:lnTo>
                <a:cubicBezTo>
                  <a:pt x="3842" y="14174"/>
                  <a:pt x="3844" y="14171"/>
                  <a:pt x="3844" y="14167"/>
                </a:cubicBezTo>
                <a:lnTo>
                  <a:pt x="3844" y="14166"/>
                </a:lnTo>
                <a:lnTo>
                  <a:pt x="3846" y="14166"/>
                </a:lnTo>
                <a:cubicBezTo>
                  <a:pt x="3846" y="14167"/>
                  <a:pt x="3847" y="14167"/>
                  <a:pt x="3848" y="14166"/>
                </a:cubicBezTo>
                <a:lnTo>
                  <a:pt x="3852" y="14166"/>
                </a:lnTo>
                <a:cubicBezTo>
                  <a:pt x="3852" y="14166"/>
                  <a:pt x="3853" y="14165"/>
                  <a:pt x="3853" y="14165"/>
                </a:cubicBezTo>
                <a:lnTo>
                  <a:pt x="3857" y="14162"/>
                </a:lnTo>
                <a:cubicBezTo>
                  <a:pt x="3857" y="14162"/>
                  <a:pt x="3858" y="14161"/>
                  <a:pt x="3858" y="14161"/>
                </a:cubicBezTo>
                <a:lnTo>
                  <a:pt x="3861" y="14156"/>
                </a:lnTo>
                <a:cubicBezTo>
                  <a:pt x="3862" y="14155"/>
                  <a:pt x="3862" y="14155"/>
                  <a:pt x="3862" y="14154"/>
                </a:cubicBezTo>
                <a:lnTo>
                  <a:pt x="3863" y="14151"/>
                </a:lnTo>
                <a:lnTo>
                  <a:pt x="3866" y="14152"/>
                </a:lnTo>
                <a:cubicBezTo>
                  <a:pt x="3867" y="14152"/>
                  <a:pt x="3869" y="14153"/>
                  <a:pt x="3870" y="14153"/>
                </a:cubicBezTo>
                <a:lnTo>
                  <a:pt x="3883" y="14149"/>
                </a:lnTo>
                <a:cubicBezTo>
                  <a:pt x="3883" y="14149"/>
                  <a:pt x="3884" y="14148"/>
                  <a:pt x="3885" y="14148"/>
                </a:cubicBezTo>
                <a:lnTo>
                  <a:pt x="3887" y="14146"/>
                </a:lnTo>
                <a:lnTo>
                  <a:pt x="3888" y="14145"/>
                </a:lnTo>
                <a:lnTo>
                  <a:pt x="3894" y="14151"/>
                </a:lnTo>
                <a:cubicBezTo>
                  <a:pt x="3895" y="14152"/>
                  <a:pt x="3895" y="14151"/>
                  <a:pt x="3895" y="14152"/>
                </a:cubicBezTo>
                <a:lnTo>
                  <a:pt x="3897" y="14156"/>
                </a:lnTo>
                <a:cubicBezTo>
                  <a:pt x="3897" y="14157"/>
                  <a:pt x="3898" y="14158"/>
                  <a:pt x="3899" y="14158"/>
                </a:cubicBezTo>
                <a:lnTo>
                  <a:pt x="3901" y="14159"/>
                </a:lnTo>
                <a:cubicBezTo>
                  <a:pt x="3903" y="14160"/>
                  <a:pt x="3904" y="14160"/>
                  <a:pt x="3905" y="14159"/>
                </a:cubicBezTo>
                <a:cubicBezTo>
                  <a:pt x="3907" y="14158"/>
                  <a:pt x="3908" y="14157"/>
                  <a:pt x="3908" y="14155"/>
                </a:cubicBezTo>
                <a:lnTo>
                  <a:pt x="3908" y="14153"/>
                </a:lnTo>
                <a:lnTo>
                  <a:pt x="3916" y="14149"/>
                </a:lnTo>
                <a:cubicBezTo>
                  <a:pt x="3917" y="14149"/>
                  <a:pt x="3919" y="14148"/>
                  <a:pt x="3919" y="14146"/>
                </a:cubicBezTo>
                <a:lnTo>
                  <a:pt x="3924" y="14132"/>
                </a:lnTo>
                <a:lnTo>
                  <a:pt x="3925" y="14130"/>
                </a:lnTo>
                <a:lnTo>
                  <a:pt x="3926" y="14131"/>
                </a:lnTo>
                <a:cubicBezTo>
                  <a:pt x="3928" y="14132"/>
                  <a:pt x="3930" y="14131"/>
                  <a:pt x="3931" y="14130"/>
                </a:cubicBezTo>
                <a:cubicBezTo>
                  <a:pt x="3931" y="14130"/>
                  <a:pt x="3932" y="14131"/>
                  <a:pt x="3932" y="14131"/>
                </a:cubicBezTo>
                <a:lnTo>
                  <a:pt x="3936" y="14132"/>
                </a:lnTo>
                <a:lnTo>
                  <a:pt x="3943" y="14132"/>
                </a:lnTo>
                <a:lnTo>
                  <a:pt x="3945" y="14134"/>
                </a:lnTo>
                <a:cubicBezTo>
                  <a:pt x="3945" y="14135"/>
                  <a:pt x="3945" y="14135"/>
                  <a:pt x="3946" y="14136"/>
                </a:cubicBezTo>
                <a:lnTo>
                  <a:pt x="3948" y="14137"/>
                </a:lnTo>
                <a:cubicBezTo>
                  <a:pt x="3950" y="14139"/>
                  <a:pt x="3952" y="14140"/>
                  <a:pt x="3954" y="14138"/>
                </a:cubicBezTo>
                <a:lnTo>
                  <a:pt x="3954" y="14137"/>
                </a:lnTo>
                <a:lnTo>
                  <a:pt x="3962" y="14139"/>
                </a:lnTo>
                <a:cubicBezTo>
                  <a:pt x="3962" y="14139"/>
                  <a:pt x="3962" y="14139"/>
                  <a:pt x="3962" y="14139"/>
                </a:cubicBezTo>
                <a:cubicBezTo>
                  <a:pt x="3965" y="14139"/>
                  <a:pt x="3968" y="14136"/>
                  <a:pt x="3968" y="14132"/>
                </a:cubicBezTo>
                <a:cubicBezTo>
                  <a:pt x="3968" y="14131"/>
                  <a:pt x="3967" y="14129"/>
                  <a:pt x="3967" y="14128"/>
                </a:cubicBezTo>
                <a:lnTo>
                  <a:pt x="3966" y="14126"/>
                </a:lnTo>
                <a:lnTo>
                  <a:pt x="3967" y="14124"/>
                </a:lnTo>
                <a:lnTo>
                  <a:pt x="3969" y="14120"/>
                </a:lnTo>
                <a:cubicBezTo>
                  <a:pt x="3971" y="14118"/>
                  <a:pt x="3971" y="14116"/>
                  <a:pt x="3971" y="14114"/>
                </a:cubicBezTo>
                <a:cubicBezTo>
                  <a:pt x="3970" y="14112"/>
                  <a:pt x="3970" y="14111"/>
                  <a:pt x="3969" y="14110"/>
                </a:cubicBezTo>
                <a:cubicBezTo>
                  <a:pt x="3969" y="14109"/>
                  <a:pt x="3969" y="14109"/>
                  <a:pt x="3969" y="14108"/>
                </a:cubicBezTo>
                <a:lnTo>
                  <a:pt x="3969" y="14107"/>
                </a:lnTo>
                <a:lnTo>
                  <a:pt x="3976" y="14107"/>
                </a:lnTo>
                <a:cubicBezTo>
                  <a:pt x="3977" y="14107"/>
                  <a:pt x="3978" y="14108"/>
                  <a:pt x="3978" y="14107"/>
                </a:cubicBezTo>
                <a:lnTo>
                  <a:pt x="3990" y="14103"/>
                </a:lnTo>
                <a:lnTo>
                  <a:pt x="3991" y="14103"/>
                </a:lnTo>
                <a:lnTo>
                  <a:pt x="3993" y="14105"/>
                </a:lnTo>
                <a:lnTo>
                  <a:pt x="3996" y="14114"/>
                </a:lnTo>
                <a:cubicBezTo>
                  <a:pt x="3996" y="14115"/>
                  <a:pt x="3997" y="14116"/>
                  <a:pt x="3997" y="14116"/>
                </a:cubicBezTo>
                <a:lnTo>
                  <a:pt x="4000" y="14120"/>
                </a:lnTo>
                <a:cubicBezTo>
                  <a:pt x="4001" y="14121"/>
                  <a:pt x="4002" y="14121"/>
                  <a:pt x="4004" y="14121"/>
                </a:cubicBezTo>
                <a:cubicBezTo>
                  <a:pt x="4006" y="14121"/>
                  <a:pt x="4009" y="14118"/>
                  <a:pt x="4009" y="14115"/>
                </a:cubicBezTo>
                <a:cubicBezTo>
                  <a:pt x="4009" y="14114"/>
                  <a:pt x="4009" y="14113"/>
                  <a:pt x="4009" y="14112"/>
                </a:cubicBezTo>
                <a:lnTo>
                  <a:pt x="4007" y="14101"/>
                </a:lnTo>
                <a:lnTo>
                  <a:pt x="4007" y="14096"/>
                </a:lnTo>
                <a:lnTo>
                  <a:pt x="4010" y="14086"/>
                </a:lnTo>
                <a:lnTo>
                  <a:pt x="4012" y="14084"/>
                </a:lnTo>
                <a:cubicBezTo>
                  <a:pt x="4012" y="14085"/>
                  <a:pt x="4012" y="14086"/>
                  <a:pt x="4013" y="14086"/>
                </a:cubicBezTo>
                <a:cubicBezTo>
                  <a:pt x="4015" y="14087"/>
                  <a:pt x="4017" y="14087"/>
                  <a:pt x="4018" y="14086"/>
                </a:cubicBezTo>
                <a:lnTo>
                  <a:pt x="4022" y="14083"/>
                </a:lnTo>
                <a:cubicBezTo>
                  <a:pt x="4023" y="14082"/>
                  <a:pt x="4023" y="14081"/>
                  <a:pt x="4024" y="14079"/>
                </a:cubicBezTo>
                <a:lnTo>
                  <a:pt x="4024" y="14077"/>
                </a:lnTo>
                <a:cubicBezTo>
                  <a:pt x="4025" y="14078"/>
                  <a:pt x="4026" y="14079"/>
                  <a:pt x="4027" y="14079"/>
                </a:cubicBezTo>
                <a:cubicBezTo>
                  <a:pt x="4029" y="14079"/>
                  <a:pt x="4030" y="14079"/>
                  <a:pt x="4031" y="14077"/>
                </a:cubicBezTo>
                <a:lnTo>
                  <a:pt x="4035" y="14072"/>
                </a:lnTo>
                <a:lnTo>
                  <a:pt x="4036" y="14070"/>
                </a:lnTo>
                <a:lnTo>
                  <a:pt x="4044" y="14068"/>
                </a:lnTo>
                <a:cubicBezTo>
                  <a:pt x="4045" y="14068"/>
                  <a:pt x="4045" y="14067"/>
                  <a:pt x="4045" y="14067"/>
                </a:cubicBezTo>
                <a:lnTo>
                  <a:pt x="4052" y="14062"/>
                </a:lnTo>
                <a:cubicBezTo>
                  <a:pt x="4053" y="14062"/>
                  <a:pt x="4054" y="14061"/>
                  <a:pt x="4054" y="14060"/>
                </a:cubicBezTo>
                <a:lnTo>
                  <a:pt x="4056" y="14056"/>
                </a:lnTo>
                <a:lnTo>
                  <a:pt x="4064" y="14043"/>
                </a:lnTo>
                <a:cubicBezTo>
                  <a:pt x="4065" y="14043"/>
                  <a:pt x="4065" y="14042"/>
                  <a:pt x="4066" y="14041"/>
                </a:cubicBezTo>
                <a:lnTo>
                  <a:pt x="4067" y="14037"/>
                </a:lnTo>
                <a:cubicBezTo>
                  <a:pt x="4067" y="14036"/>
                  <a:pt x="4067" y="14035"/>
                  <a:pt x="4067" y="14034"/>
                </a:cubicBezTo>
                <a:lnTo>
                  <a:pt x="4066" y="14029"/>
                </a:lnTo>
                <a:lnTo>
                  <a:pt x="4065" y="14028"/>
                </a:lnTo>
                <a:lnTo>
                  <a:pt x="4070" y="14020"/>
                </a:lnTo>
                <a:cubicBezTo>
                  <a:pt x="4070" y="14020"/>
                  <a:pt x="4070" y="14020"/>
                  <a:pt x="4070" y="14019"/>
                </a:cubicBezTo>
                <a:lnTo>
                  <a:pt x="4071" y="14020"/>
                </a:lnTo>
                <a:cubicBezTo>
                  <a:pt x="4072" y="14021"/>
                  <a:pt x="4073" y="14022"/>
                  <a:pt x="4074" y="14022"/>
                </a:cubicBezTo>
                <a:lnTo>
                  <a:pt x="4078" y="14023"/>
                </a:lnTo>
                <a:lnTo>
                  <a:pt x="4080" y="14023"/>
                </a:lnTo>
                <a:lnTo>
                  <a:pt x="4087" y="14024"/>
                </a:lnTo>
                <a:lnTo>
                  <a:pt x="4103" y="14022"/>
                </a:lnTo>
                <a:cubicBezTo>
                  <a:pt x="4104" y="14022"/>
                  <a:pt x="4104" y="14022"/>
                  <a:pt x="4104" y="14022"/>
                </a:cubicBezTo>
                <a:lnTo>
                  <a:pt x="4113" y="14017"/>
                </a:lnTo>
                <a:lnTo>
                  <a:pt x="4132" y="14012"/>
                </a:lnTo>
                <a:cubicBezTo>
                  <a:pt x="4133" y="14012"/>
                  <a:pt x="4133" y="14011"/>
                  <a:pt x="4134" y="14011"/>
                </a:cubicBezTo>
                <a:lnTo>
                  <a:pt x="4138" y="14008"/>
                </a:lnTo>
                <a:cubicBezTo>
                  <a:pt x="4139" y="14007"/>
                  <a:pt x="4140" y="14006"/>
                  <a:pt x="4140" y="14004"/>
                </a:cubicBezTo>
                <a:cubicBezTo>
                  <a:pt x="4140" y="14002"/>
                  <a:pt x="4140" y="14000"/>
                  <a:pt x="4139" y="13998"/>
                </a:cubicBezTo>
                <a:lnTo>
                  <a:pt x="4137" y="13995"/>
                </a:lnTo>
                <a:lnTo>
                  <a:pt x="4148" y="13988"/>
                </a:lnTo>
                <a:lnTo>
                  <a:pt x="4160" y="13984"/>
                </a:lnTo>
                <a:lnTo>
                  <a:pt x="4165" y="13982"/>
                </a:lnTo>
                <a:cubicBezTo>
                  <a:pt x="4166" y="13981"/>
                  <a:pt x="4167" y="13981"/>
                  <a:pt x="4167" y="13980"/>
                </a:cubicBezTo>
                <a:lnTo>
                  <a:pt x="4170" y="13974"/>
                </a:lnTo>
                <a:cubicBezTo>
                  <a:pt x="4171" y="13972"/>
                  <a:pt x="4172" y="13970"/>
                  <a:pt x="4171" y="13968"/>
                </a:cubicBezTo>
                <a:cubicBezTo>
                  <a:pt x="4171" y="13966"/>
                  <a:pt x="4169" y="13965"/>
                  <a:pt x="4168" y="13964"/>
                </a:cubicBezTo>
                <a:lnTo>
                  <a:pt x="4166" y="13963"/>
                </a:lnTo>
                <a:lnTo>
                  <a:pt x="4168" y="13962"/>
                </a:lnTo>
                <a:cubicBezTo>
                  <a:pt x="4168" y="13961"/>
                  <a:pt x="4169" y="13961"/>
                  <a:pt x="4169" y="13961"/>
                </a:cubicBezTo>
                <a:lnTo>
                  <a:pt x="4173" y="13954"/>
                </a:lnTo>
                <a:lnTo>
                  <a:pt x="4176" y="13948"/>
                </a:lnTo>
                <a:cubicBezTo>
                  <a:pt x="4176" y="13947"/>
                  <a:pt x="4177" y="13946"/>
                  <a:pt x="4177" y="13946"/>
                </a:cubicBezTo>
                <a:lnTo>
                  <a:pt x="4177" y="13945"/>
                </a:lnTo>
                <a:cubicBezTo>
                  <a:pt x="4178" y="13945"/>
                  <a:pt x="4178" y="13946"/>
                  <a:pt x="4178" y="13946"/>
                </a:cubicBezTo>
                <a:lnTo>
                  <a:pt x="4205" y="13950"/>
                </a:lnTo>
                <a:cubicBezTo>
                  <a:pt x="4207" y="13950"/>
                  <a:pt x="4209" y="13949"/>
                  <a:pt x="4210" y="13947"/>
                </a:cubicBezTo>
                <a:lnTo>
                  <a:pt x="4211" y="13945"/>
                </a:lnTo>
                <a:cubicBezTo>
                  <a:pt x="4212" y="13944"/>
                  <a:pt x="4212" y="13942"/>
                  <a:pt x="4212" y="13941"/>
                </a:cubicBezTo>
                <a:lnTo>
                  <a:pt x="4212" y="13937"/>
                </a:lnTo>
                <a:lnTo>
                  <a:pt x="4213" y="13933"/>
                </a:lnTo>
                <a:lnTo>
                  <a:pt x="4215" y="13932"/>
                </a:lnTo>
                <a:lnTo>
                  <a:pt x="4227" y="13933"/>
                </a:lnTo>
                <a:cubicBezTo>
                  <a:pt x="4228" y="13934"/>
                  <a:pt x="4229" y="13933"/>
                  <a:pt x="4230" y="13933"/>
                </a:cubicBezTo>
                <a:lnTo>
                  <a:pt x="4235" y="13929"/>
                </a:lnTo>
                <a:lnTo>
                  <a:pt x="4241" y="13925"/>
                </a:lnTo>
                <a:cubicBezTo>
                  <a:pt x="4242" y="13925"/>
                  <a:pt x="4243" y="13923"/>
                  <a:pt x="4243" y="13921"/>
                </a:cubicBezTo>
                <a:lnTo>
                  <a:pt x="4245" y="13916"/>
                </a:lnTo>
                <a:lnTo>
                  <a:pt x="4245" y="13904"/>
                </a:lnTo>
                <a:lnTo>
                  <a:pt x="4252" y="13898"/>
                </a:lnTo>
                <a:cubicBezTo>
                  <a:pt x="4253" y="13897"/>
                  <a:pt x="4253" y="13896"/>
                  <a:pt x="4254" y="13895"/>
                </a:cubicBezTo>
                <a:lnTo>
                  <a:pt x="4255" y="13888"/>
                </a:lnTo>
                <a:cubicBezTo>
                  <a:pt x="4255" y="13887"/>
                  <a:pt x="4255" y="13886"/>
                  <a:pt x="4255" y="13885"/>
                </a:cubicBezTo>
                <a:lnTo>
                  <a:pt x="4254" y="13882"/>
                </a:lnTo>
                <a:cubicBezTo>
                  <a:pt x="4254" y="13880"/>
                  <a:pt x="4252" y="13878"/>
                  <a:pt x="4250" y="13878"/>
                </a:cubicBezTo>
                <a:lnTo>
                  <a:pt x="4248" y="13877"/>
                </a:lnTo>
                <a:cubicBezTo>
                  <a:pt x="4250" y="13876"/>
                  <a:pt x="4251" y="13876"/>
                  <a:pt x="4252" y="13874"/>
                </a:cubicBezTo>
                <a:lnTo>
                  <a:pt x="4254" y="13871"/>
                </a:lnTo>
                <a:lnTo>
                  <a:pt x="4261" y="13868"/>
                </a:lnTo>
                <a:cubicBezTo>
                  <a:pt x="4262" y="13868"/>
                  <a:pt x="4262" y="13868"/>
                  <a:pt x="4262" y="13868"/>
                </a:cubicBezTo>
                <a:lnTo>
                  <a:pt x="4279" y="13857"/>
                </a:lnTo>
                <a:lnTo>
                  <a:pt x="4325" y="13850"/>
                </a:lnTo>
                <a:lnTo>
                  <a:pt x="4335" y="13853"/>
                </a:lnTo>
                <a:lnTo>
                  <a:pt x="4339" y="13853"/>
                </a:lnTo>
                <a:cubicBezTo>
                  <a:pt x="4340" y="13853"/>
                  <a:pt x="4340" y="13852"/>
                  <a:pt x="4341" y="13852"/>
                </a:cubicBezTo>
                <a:lnTo>
                  <a:pt x="4346" y="13849"/>
                </a:lnTo>
                <a:cubicBezTo>
                  <a:pt x="4347" y="13849"/>
                  <a:pt x="4348" y="13848"/>
                  <a:pt x="4348" y="13847"/>
                </a:cubicBezTo>
                <a:lnTo>
                  <a:pt x="4350" y="13844"/>
                </a:lnTo>
                <a:cubicBezTo>
                  <a:pt x="4350" y="13844"/>
                  <a:pt x="4350" y="13843"/>
                  <a:pt x="4351" y="13843"/>
                </a:cubicBezTo>
                <a:lnTo>
                  <a:pt x="4352" y="13840"/>
                </a:lnTo>
                <a:lnTo>
                  <a:pt x="4354" y="13841"/>
                </a:lnTo>
                <a:cubicBezTo>
                  <a:pt x="4355" y="13841"/>
                  <a:pt x="4355" y="13842"/>
                  <a:pt x="4356" y="13842"/>
                </a:cubicBezTo>
                <a:lnTo>
                  <a:pt x="4354" y="13845"/>
                </a:lnTo>
                <a:cubicBezTo>
                  <a:pt x="4354" y="13848"/>
                  <a:pt x="4354" y="13850"/>
                  <a:pt x="4356" y="13852"/>
                </a:cubicBezTo>
                <a:cubicBezTo>
                  <a:pt x="4357" y="13853"/>
                  <a:pt x="4359" y="13854"/>
                  <a:pt x="4361" y="13853"/>
                </a:cubicBezTo>
                <a:lnTo>
                  <a:pt x="4365" y="13852"/>
                </a:lnTo>
                <a:lnTo>
                  <a:pt x="4377" y="13851"/>
                </a:lnTo>
                <a:lnTo>
                  <a:pt x="4383" y="13849"/>
                </a:lnTo>
                <a:cubicBezTo>
                  <a:pt x="4384" y="13849"/>
                  <a:pt x="4384" y="13849"/>
                  <a:pt x="4385" y="13848"/>
                </a:cubicBezTo>
                <a:lnTo>
                  <a:pt x="4389" y="13844"/>
                </a:lnTo>
                <a:cubicBezTo>
                  <a:pt x="4390" y="13844"/>
                  <a:pt x="4390" y="13843"/>
                  <a:pt x="4390" y="13843"/>
                </a:cubicBezTo>
                <a:lnTo>
                  <a:pt x="4397" y="13831"/>
                </a:lnTo>
                <a:lnTo>
                  <a:pt x="4400" y="13827"/>
                </a:lnTo>
                <a:cubicBezTo>
                  <a:pt x="4401" y="13826"/>
                  <a:pt x="4402" y="13824"/>
                  <a:pt x="4402" y="13822"/>
                </a:cubicBezTo>
                <a:lnTo>
                  <a:pt x="4402" y="13819"/>
                </a:lnTo>
                <a:cubicBezTo>
                  <a:pt x="4402" y="13817"/>
                  <a:pt x="4402" y="13815"/>
                  <a:pt x="4401" y="13814"/>
                </a:cubicBezTo>
                <a:cubicBezTo>
                  <a:pt x="4400" y="13812"/>
                  <a:pt x="4398" y="13812"/>
                  <a:pt x="4397" y="13812"/>
                </a:cubicBezTo>
                <a:lnTo>
                  <a:pt x="4396" y="13812"/>
                </a:lnTo>
                <a:lnTo>
                  <a:pt x="4398" y="13803"/>
                </a:lnTo>
                <a:cubicBezTo>
                  <a:pt x="4398" y="13803"/>
                  <a:pt x="4399" y="13802"/>
                  <a:pt x="4399" y="13802"/>
                </a:cubicBezTo>
                <a:lnTo>
                  <a:pt x="4399" y="13804"/>
                </a:lnTo>
                <a:lnTo>
                  <a:pt x="4405" y="13827"/>
                </a:lnTo>
                <a:lnTo>
                  <a:pt x="4405" y="13828"/>
                </a:lnTo>
                <a:lnTo>
                  <a:pt x="4398" y="13836"/>
                </a:lnTo>
                <a:cubicBezTo>
                  <a:pt x="4397" y="13837"/>
                  <a:pt x="4397" y="13837"/>
                  <a:pt x="4396" y="13838"/>
                </a:cubicBezTo>
                <a:lnTo>
                  <a:pt x="4394" y="13844"/>
                </a:lnTo>
                <a:cubicBezTo>
                  <a:pt x="4393" y="13847"/>
                  <a:pt x="4394" y="13851"/>
                  <a:pt x="4396" y="13853"/>
                </a:cubicBezTo>
                <a:lnTo>
                  <a:pt x="4400" y="13856"/>
                </a:lnTo>
                <a:cubicBezTo>
                  <a:pt x="4402" y="13857"/>
                  <a:pt x="4405" y="13857"/>
                  <a:pt x="4406" y="13855"/>
                </a:cubicBezTo>
                <a:lnTo>
                  <a:pt x="4410" y="13851"/>
                </a:lnTo>
                <a:cubicBezTo>
                  <a:pt x="4410" y="13850"/>
                  <a:pt x="4411" y="13850"/>
                  <a:pt x="4411" y="13849"/>
                </a:cubicBezTo>
                <a:lnTo>
                  <a:pt x="4413" y="13844"/>
                </a:lnTo>
                <a:lnTo>
                  <a:pt x="4432" y="13827"/>
                </a:lnTo>
                <a:cubicBezTo>
                  <a:pt x="4434" y="13827"/>
                  <a:pt x="4434" y="13825"/>
                  <a:pt x="4434" y="13823"/>
                </a:cubicBezTo>
                <a:cubicBezTo>
                  <a:pt x="4435" y="13822"/>
                  <a:pt x="4436" y="13820"/>
                  <a:pt x="4436" y="13819"/>
                </a:cubicBezTo>
                <a:lnTo>
                  <a:pt x="4436" y="13815"/>
                </a:lnTo>
                <a:cubicBezTo>
                  <a:pt x="4436" y="13813"/>
                  <a:pt x="4436" y="13813"/>
                  <a:pt x="4436" y="13812"/>
                </a:cubicBezTo>
                <a:lnTo>
                  <a:pt x="4438" y="13813"/>
                </a:lnTo>
                <a:cubicBezTo>
                  <a:pt x="4439" y="13813"/>
                  <a:pt x="4439" y="13813"/>
                  <a:pt x="4440" y="13813"/>
                </a:cubicBezTo>
                <a:lnTo>
                  <a:pt x="4457" y="13810"/>
                </a:lnTo>
                <a:lnTo>
                  <a:pt x="4473" y="13815"/>
                </a:lnTo>
                <a:lnTo>
                  <a:pt x="4477" y="13819"/>
                </a:lnTo>
                <a:lnTo>
                  <a:pt x="4483" y="13827"/>
                </a:lnTo>
                <a:cubicBezTo>
                  <a:pt x="4483" y="13828"/>
                  <a:pt x="4485" y="13828"/>
                  <a:pt x="4486" y="13828"/>
                </a:cubicBezTo>
                <a:lnTo>
                  <a:pt x="4490" y="13829"/>
                </a:lnTo>
                <a:cubicBezTo>
                  <a:pt x="4491" y="13829"/>
                  <a:pt x="4492" y="13829"/>
                  <a:pt x="4493" y="13828"/>
                </a:cubicBezTo>
                <a:lnTo>
                  <a:pt x="4504" y="13821"/>
                </a:lnTo>
                <a:lnTo>
                  <a:pt x="4514" y="13818"/>
                </a:lnTo>
                <a:cubicBezTo>
                  <a:pt x="4515" y="13818"/>
                  <a:pt x="4515" y="13819"/>
                  <a:pt x="4515" y="13819"/>
                </a:cubicBezTo>
                <a:cubicBezTo>
                  <a:pt x="4516" y="13821"/>
                  <a:pt x="4517" y="13821"/>
                  <a:pt x="4519" y="13821"/>
                </a:cubicBezTo>
                <a:lnTo>
                  <a:pt x="4530" y="13821"/>
                </a:lnTo>
                <a:cubicBezTo>
                  <a:pt x="4530" y="13821"/>
                  <a:pt x="4530" y="13821"/>
                  <a:pt x="4531" y="13821"/>
                </a:cubicBezTo>
                <a:cubicBezTo>
                  <a:pt x="4531" y="13822"/>
                  <a:pt x="4532" y="13823"/>
                  <a:pt x="4533" y="13824"/>
                </a:cubicBezTo>
                <a:lnTo>
                  <a:pt x="4536" y="13827"/>
                </a:lnTo>
                <a:cubicBezTo>
                  <a:pt x="4536" y="13828"/>
                  <a:pt x="4537" y="13828"/>
                  <a:pt x="4538" y="13828"/>
                </a:cubicBezTo>
                <a:lnTo>
                  <a:pt x="4540" y="13829"/>
                </a:lnTo>
                <a:cubicBezTo>
                  <a:pt x="4541" y="13829"/>
                  <a:pt x="4543" y="13830"/>
                  <a:pt x="4544" y="13829"/>
                </a:cubicBezTo>
                <a:lnTo>
                  <a:pt x="4545" y="13827"/>
                </a:lnTo>
                <a:cubicBezTo>
                  <a:pt x="4546" y="13827"/>
                  <a:pt x="4546" y="13827"/>
                  <a:pt x="4547" y="13827"/>
                </a:cubicBezTo>
                <a:lnTo>
                  <a:pt x="4550" y="13823"/>
                </a:lnTo>
                <a:lnTo>
                  <a:pt x="4554" y="13815"/>
                </a:lnTo>
                <a:lnTo>
                  <a:pt x="4561" y="13793"/>
                </a:lnTo>
                <a:cubicBezTo>
                  <a:pt x="4561" y="13790"/>
                  <a:pt x="4561" y="13787"/>
                  <a:pt x="4560" y="13785"/>
                </a:cubicBezTo>
                <a:lnTo>
                  <a:pt x="4547" y="13770"/>
                </a:lnTo>
                <a:lnTo>
                  <a:pt x="4544" y="13762"/>
                </a:lnTo>
                <a:lnTo>
                  <a:pt x="4547" y="13754"/>
                </a:lnTo>
                <a:cubicBezTo>
                  <a:pt x="4548" y="13753"/>
                  <a:pt x="4547" y="13752"/>
                  <a:pt x="4547" y="13751"/>
                </a:cubicBezTo>
                <a:lnTo>
                  <a:pt x="4547" y="13748"/>
                </a:lnTo>
                <a:cubicBezTo>
                  <a:pt x="4547" y="13746"/>
                  <a:pt x="4547" y="13744"/>
                  <a:pt x="4545" y="13743"/>
                </a:cubicBezTo>
                <a:cubicBezTo>
                  <a:pt x="4547" y="13742"/>
                  <a:pt x="4549" y="13740"/>
                  <a:pt x="4549" y="13737"/>
                </a:cubicBezTo>
                <a:lnTo>
                  <a:pt x="4550" y="13729"/>
                </a:lnTo>
                <a:lnTo>
                  <a:pt x="4549" y="13721"/>
                </a:lnTo>
                <a:lnTo>
                  <a:pt x="4549" y="13712"/>
                </a:lnTo>
                <a:lnTo>
                  <a:pt x="4551" y="13706"/>
                </a:lnTo>
                <a:lnTo>
                  <a:pt x="4557" y="13693"/>
                </a:lnTo>
                <a:lnTo>
                  <a:pt x="4560" y="13687"/>
                </a:lnTo>
                <a:lnTo>
                  <a:pt x="4563" y="13685"/>
                </a:lnTo>
                <a:cubicBezTo>
                  <a:pt x="4564" y="13685"/>
                  <a:pt x="4564" y="13684"/>
                  <a:pt x="4564" y="13683"/>
                </a:cubicBezTo>
                <a:lnTo>
                  <a:pt x="4570" y="13676"/>
                </a:lnTo>
                <a:lnTo>
                  <a:pt x="4585" y="13643"/>
                </a:lnTo>
                <a:lnTo>
                  <a:pt x="4588" y="13634"/>
                </a:lnTo>
                <a:cubicBezTo>
                  <a:pt x="4588" y="13633"/>
                  <a:pt x="4589" y="13633"/>
                  <a:pt x="4589" y="13632"/>
                </a:cubicBezTo>
                <a:lnTo>
                  <a:pt x="4589" y="13608"/>
                </a:lnTo>
                <a:lnTo>
                  <a:pt x="4589" y="13600"/>
                </a:lnTo>
                <a:lnTo>
                  <a:pt x="4586" y="13586"/>
                </a:lnTo>
                <a:lnTo>
                  <a:pt x="4585" y="13580"/>
                </a:lnTo>
                <a:lnTo>
                  <a:pt x="4587" y="13571"/>
                </a:lnTo>
                <a:lnTo>
                  <a:pt x="4598" y="13544"/>
                </a:lnTo>
                <a:lnTo>
                  <a:pt x="4603" y="13529"/>
                </a:lnTo>
                <a:cubicBezTo>
                  <a:pt x="4604" y="13528"/>
                  <a:pt x="4604" y="13527"/>
                  <a:pt x="4604" y="13526"/>
                </a:cubicBezTo>
                <a:lnTo>
                  <a:pt x="4603" y="13515"/>
                </a:lnTo>
                <a:lnTo>
                  <a:pt x="4608" y="13493"/>
                </a:lnTo>
                <a:lnTo>
                  <a:pt x="4610" y="13486"/>
                </a:lnTo>
                <a:lnTo>
                  <a:pt x="4613" y="13482"/>
                </a:lnTo>
                <a:lnTo>
                  <a:pt x="4623" y="13469"/>
                </a:lnTo>
                <a:cubicBezTo>
                  <a:pt x="4625" y="13467"/>
                  <a:pt x="4625" y="13464"/>
                  <a:pt x="4624" y="13461"/>
                </a:cubicBezTo>
                <a:lnTo>
                  <a:pt x="4623" y="13460"/>
                </a:lnTo>
                <a:lnTo>
                  <a:pt x="4630" y="13439"/>
                </a:lnTo>
                <a:lnTo>
                  <a:pt x="4634" y="13433"/>
                </a:lnTo>
                <a:cubicBezTo>
                  <a:pt x="4635" y="13433"/>
                  <a:pt x="4635" y="13432"/>
                  <a:pt x="4635" y="13432"/>
                </a:cubicBezTo>
                <a:lnTo>
                  <a:pt x="4637" y="13423"/>
                </a:lnTo>
                <a:lnTo>
                  <a:pt x="4639" y="13421"/>
                </a:lnTo>
                <a:cubicBezTo>
                  <a:pt x="4642" y="13420"/>
                  <a:pt x="4643" y="13417"/>
                  <a:pt x="4642" y="13414"/>
                </a:cubicBezTo>
                <a:lnTo>
                  <a:pt x="4641" y="13410"/>
                </a:lnTo>
                <a:cubicBezTo>
                  <a:pt x="4641" y="13409"/>
                  <a:pt x="4641" y="13408"/>
                  <a:pt x="4641" y="13408"/>
                </a:cubicBezTo>
                <a:lnTo>
                  <a:pt x="4630" y="13393"/>
                </a:lnTo>
                <a:lnTo>
                  <a:pt x="4628" y="13387"/>
                </a:lnTo>
                <a:lnTo>
                  <a:pt x="4629" y="13382"/>
                </a:lnTo>
                <a:lnTo>
                  <a:pt x="4631" y="13373"/>
                </a:lnTo>
                <a:lnTo>
                  <a:pt x="4632" y="13359"/>
                </a:lnTo>
                <a:lnTo>
                  <a:pt x="4632" y="13345"/>
                </a:lnTo>
                <a:lnTo>
                  <a:pt x="4632" y="13340"/>
                </a:lnTo>
                <a:cubicBezTo>
                  <a:pt x="4632" y="13340"/>
                  <a:pt x="4632" y="13338"/>
                  <a:pt x="4632" y="13338"/>
                </a:cubicBezTo>
                <a:lnTo>
                  <a:pt x="4633" y="13336"/>
                </a:lnTo>
                <a:cubicBezTo>
                  <a:pt x="4633" y="13335"/>
                  <a:pt x="4633" y="13333"/>
                  <a:pt x="4633" y="13332"/>
                </a:cubicBezTo>
                <a:lnTo>
                  <a:pt x="4623" y="13308"/>
                </a:lnTo>
                <a:lnTo>
                  <a:pt x="4622" y="13304"/>
                </a:lnTo>
                <a:lnTo>
                  <a:pt x="4623" y="13297"/>
                </a:lnTo>
                <a:cubicBezTo>
                  <a:pt x="4623" y="13296"/>
                  <a:pt x="4623" y="13295"/>
                  <a:pt x="4623" y="13293"/>
                </a:cubicBezTo>
                <a:lnTo>
                  <a:pt x="4622" y="13288"/>
                </a:lnTo>
                <a:cubicBezTo>
                  <a:pt x="4621" y="13287"/>
                  <a:pt x="4621" y="13286"/>
                  <a:pt x="4620" y="13285"/>
                </a:cubicBezTo>
                <a:lnTo>
                  <a:pt x="4618" y="13282"/>
                </a:lnTo>
                <a:lnTo>
                  <a:pt x="4616" y="13277"/>
                </a:lnTo>
                <a:lnTo>
                  <a:pt x="4615" y="13271"/>
                </a:lnTo>
                <a:lnTo>
                  <a:pt x="4614" y="13264"/>
                </a:lnTo>
                <a:lnTo>
                  <a:pt x="4615" y="13254"/>
                </a:lnTo>
                <a:lnTo>
                  <a:pt x="4616" y="13248"/>
                </a:lnTo>
                <a:cubicBezTo>
                  <a:pt x="4617" y="13247"/>
                  <a:pt x="4616" y="13247"/>
                  <a:pt x="4616" y="13246"/>
                </a:cubicBezTo>
                <a:lnTo>
                  <a:pt x="4616" y="13242"/>
                </a:lnTo>
                <a:cubicBezTo>
                  <a:pt x="4616" y="13239"/>
                  <a:pt x="4616" y="13237"/>
                  <a:pt x="4614" y="13236"/>
                </a:cubicBezTo>
                <a:lnTo>
                  <a:pt x="4609" y="13234"/>
                </a:lnTo>
                <a:lnTo>
                  <a:pt x="4607" y="13232"/>
                </a:lnTo>
                <a:cubicBezTo>
                  <a:pt x="4606" y="13231"/>
                  <a:pt x="4606" y="13231"/>
                  <a:pt x="4605" y="13230"/>
                </a:cubicBezTo>
                <a:lnTo>
                  <a:pt x="4599" y="13229"/>
                </a:lnTo>
                <a:lnTo>
                  <a:pt x="4592" y="13217"/>
                </a:lnTo>
                <a:lnTo>
                  <a:pt x="4587" y="13210"/>
                </a:lnTo>
                <a:lnTo>
                  <a:pt x="4587" y="13208"/>
                </a:lnTo>
                <a:lnTo>
                  <a:pt x="4587" y="13207"/>
                </a:lnTo>
                <a:lnTo>
                  <a:pt x="4599" y="13195"/>
                </a:lnTo>
                <a:lnTo>
                  <a:pt x="4603" y="13192"/>
                </a:lnTo>
                <a:lnTo>
                  <a:pt x="4606" y="13197"/>
                </a:lnTo>
                <a:cubicBezTo>
                  <a:pt x="4607" y="13198"/>
                  <a:pt x="4607" y="13198"/>
                  <a:pt x="4608" y="13198"/>
                </a:cubicBezTo>
                <a:lnTo>
                  <a:pt x="4610" y="13200"/>
                </a:lnTo>
                <a:lnTo>
                  <a:pt x="4614" y="13204"/>
                </a:lnTo>
                <a:cubicBezTo>
                  <a:pt x="4615" y="13205"/>
                  <a:pt x="4616" y="13205"/>
                  <a:pt x="4617" y="13205"/>
                </a:cubicBezTo>
                <a:lnTo>
                  <a:pt x="4620" y="13204"/>
                </a:lnTo>
                <a:cubicBezTo>
                  <a:pt x="4622" y="13204"/>
                  <a:pt x="4624" y="13203"/>
                  <a:pt x="4625" y="13200"/>
                </a:cubicBezTo>
                <a:lnTo>
                  <a:pt x="4628" y="13191"/>
                </a:lnTo>
                <a:cubicBezTo>
                  <a:pt x="4629" y="13188"/>
                  <a:pt x="4628" y="13185"/>
                  <a:pt x="4626" y="13183"/>
                </a:cubicBezTo>
                <a:lnTo>
                  <a:pt x="4621" y="13179"/>
                </a:lnTo>
                <a:cubicBezTo>
                  <a:pt x="4620" y="13179"/>
                  <a:pt x="4620" y="13179"/>
                  <a:pt x="4619" y="13179"/>
                </a:cubicBezTo>
                <a:lnTo>
                  <a:pt x="4611" y="13178"/>
                </a:lnTo>
                <a:cubicBezTo>
                  <a:pt x="4613" y="13175"/>
                  <a:pt x="4613" y="13173"/>
                  <a:pt x="4611" y="13171"/>
                </a:cubicBezTo>
                <a:lnTo>
                  <a:pt x="4610" y="13167"/>
                </a:lnTo>
                <a:lnTo>
                  <a:pt x="4608" y="13157"/>
                </a:lnTo>
                <a:cubicBezTo>
                  <a:pt x="4608" y="13155"/>
                  <a:pt x="4607" y="13154"/>
                  <a:pt x="4606" y="13153"/>
                </a:cubicBezTo>
                <a:cubicBezTo>
                  <a:pt x="4606" y="13152"/>
                  <a:pt x="4606" y="13152"/>
                  <a:pt x="4606" y="13152"/>
                </a:cubicBezTo>
                <a:lnTo>
                  <a:pt x="4609" y="13148"/>
                </a:lnTo>
                <a:cubicBezTo>
                  <a:pt x="4609" y="13147"/>
                  <a:pt x="4609" y="13148"/>
                  <a:pt x="4609" y="13147"/>
                </a:cubicBezTo>
                <a:lnTo>
                  <a:pt x="4612" y="13137"/>
                </a:lnTo>
                <a:lnTo>
                  <a:pt x="4614" y="13133"/>
                </a:lnTo>
                <a:cubicBezTo>
                  <a:pt x="4614" y="13133"/>
                  <a:pt x="4614" y="13132"/>
                  <a:pt x="4615" y="13132"/>
                </a:cubicBezTo>
                <a:lnTo>
                  <a:pt x="4615" y="13128"/>
                </a:lnTo>
                <a:lnTo>
                  <a:pt x="4620" y="13117"/>
                </a:lnTo>
                <a:cubicBezTo>
                  <a:pt x="4620" y="13117"/>
                  <a:pt x="4620" y="13116"/>
                  <a:pt x="4620" y="13115"/>
                </a:cubicBezTo>
                <a:lnTo>
                  <a:pt x="4622" y="13108"/>
                </a:lnTo>
                <a:cubicBezTo>
                  <a:pt x="4622" y="13107"/>
                  <a:pt x="4622" y="13107"/>
                  <a:pt x="4622" y="13106"/>
                </a:cubicBezTo>
                <a:lnTo>
                  <a:pt x="4621" y="13096"/>
                </a:lnTo>
                <a:lnTo>
                  <a:pt x="4619" y="13088"/>
                </a:lnTo>
                <a:lnTo>
                  <a:pt x="4617" y="13083"/>
                </a:lnTo>
                <a:cubicBezTo>
                  <a:pt x="4617" y="13082"/>
                  <a:pt x="4616" y="13082"/>
                  <a:pt x="4616" y="13082"/>
                </a:cubicBezTo>
                <a:lnTo>
                  <a:pt x="4609" y="13076"/>
                </a:lnTo>
                <a:lnTo>
                  <a:pt x="4603" y="13072"/>
                </a:lnTo>
                <a:lnTo>
                  <a:pt x="4597" y="13067"/>
                </a:lnTo>
                <a:lnTo>
                  <a:pt x="4594" y="13056"/>
                </a:lnTo>
                <a:cubicBezTo>
                  <a:pt x="4593" y="13054"/>
                  <a:pt x="4593" y="13053"/>
                  <a:pt x="4592" y="13052"/>
                </a:cubicBezTo>
                <a:lnTo>
                  <a:pt x="4586" y="13048"/>
                </a:lnTo>
                <a:lnTo>
                  <a:pt x="4584" y="13046"/>
                </a:lnTo>
                <a:lnTo>
                  <a:pt x="4580" y="13028"/>
                </a:lnTo>
                <a:lnTo>
                  <a:pt x="4578" y="12992"/>
                </a:lnTo>
                <a:lnTo>
                  <a:pt x="4580" y="12979"/>
                </a:lnTo>
                <a:lnTo>
                  <a:pt x="4584" y="12973"/>
                </a:lnTo>
                <a:cubicBezTo>
                  <a:pt x="4585" y="12972"/>
                  <a:pt x="4586" y="12970"/>
                  <a:pt x="4585" y="12968"/>
                </a:cubicBezTo>
                <a:cubicBezTo>
                  <a:pt x="4585" y="12966"/>
                  <a:pt x="4585" y="12964"/>
                  <a:pt x="4583" y="12963"/>
                </a:cubicBezTo>
                <a:lnTo>
                  <a:pt x="4579" y="12959"/>
                </a:lnTo>
                <a:lnTo>
                  <a:pt x="4577" y="12954"/>
                </a:lnTo>
                <a:lnTo>
                  <a:pt x="4577" y="12946"/>
                </a:lnTo>
                <a:lnTo>
                  <a:pt x="4580" y="12938"/>
                </a:lnTo>
                <a:cubicBezTo>
                  <a:pt x="4580" y="12938"/>
                  <a:pt x="4580" y="12937"/>
                  <a:pt x="4580" y="12936"/>
                </a:cubicBezTo>
                <a:lnTo>
                  <a:pt x="4580" y="12932"/>
                </a:lnTo>
                <a:cubicBezTo>
                  <a:pt x="4580" y="12929"/>
                  <a:pt x="4578" y="12926"/>
                  <a:pt x="4576" y="12925"/>
                </a:cubicBezTo>
                <a:lnTo>
                  <a:pt x="4558" y="12922"/>
                </a:lnTo>
                <a:lnTo>
                  <a:pt x="4552" y="12918"/>
                </a:lnTo>
                <a:lnTo>
                  <a:pt x="4547" y="12911"/>
                </a:lnTo>
                <a:lnTo>
                  <a:pt x="4546" y="12904"/>
                </a:lnTo>
                <a:lnTo>
                  <a:pt x="4547" y="12880"/>
                </a:lnTo>
                <a:lnTo>
                  <a:pt x="4549" y="12872"/>
                </a:lnTo>
                <a:lnTo>
                  <a:pt x="4552" y="12865"/>
                </a:lnTo>
                <a:lnTo>
                  <a:pt x="4554" y="12859"/>
                </a:lnTo>
                <a:cubicBezTo>
                  <a:pt x="4554" y="12859"/>
                  <a:pt x="4554" y="12859"/>
                  <a:pt x="4554" y="12858"/>
                </a:cubicBezTo>
                <a:lnTo>
                  <a:pt x="4557" y="12859"/>
                </a:lnTo>
                <a:lnTo>
                  <a:pt x="4575" y="12868"/>
                </a:lnTo>
                <a:cubicBezTo>
                  <a:pt x="4576" y="12868"/>
                  <a:pt x="4576" y="12869"/>
                  <a:pt x="4577" y="12869"/>
                </a:cubicBezTo>
                <a:lnTo>
                  <a:pt x="4578" y="12869"/>
                </a:lnTo>
                <a:lnTo>
                  <a:pt x="4588" y="12876"/>
                </a:lnTo>
                <a:lnTo>
                  <a:pt x="4594" y="12879"/>
                </a:lnTo>
                <a:cubicBezTo>
                  <a:pt x="4595" y="12880"/>
                  <a:pt x="4596" y="12879"/>
                  <a:pt x="4597" y="12878"/>
                </a:cubicBezTo>
                <a:lnTo>
                  <a:pt x="4602" y="12877"/>
                </a:lnTo>
                <a:cubicBezTo>
                  <a:pt x="4603" y="12876"/>
                  <a:pt x="4603" y="12876"/>
                  <a:pt x="4604" y="12875"/>
                </a:cubicBezTo>
                <a:lnTo>
                  <a:pt x="4612" y="12862"/>
                </a:lnTo>
                <a:cubicBezTo>
                  <a:pt x="4613" y="12861"/>
                  <a:pt x="4613" y="12861"/>
                  <a:pt x="4613" y="12860"/>
                </a:cubicBezTo>
                <a:lnTo>
                  <a:pt x="4614" y="12853"/>
                </a:lnTo>
                <a:cubicBezTo>
                  <a:pt x="4614" y="12851"/>
                  <a:pt x="4614" y="12849"/>
                  <a:pt x="4613" y="12848"/>
                </a:cubicBezTo>
                <a:lnTo>
                  <a:pt x="4612" y="12846"/>
                </a:lnTo>
                <a:lnTo>
                  <a:pt x="4615" y="12847"/>
                </a:lnTo>
                <a:cubicBezTo>
                  <a:pt x="4615" y="12847"/>
                  <a:pt x="4616" y="12847"/>
                  <a:pt x="4616" y="12847"/>
                </a:cubicBezTo>
                <a:cubicBezTo>
                  <a:pt x="4616" y="12847"/>
                  <a:pt x="4616" y="12847"/>
                  <a:pt x="4616" y="12847"/>
                </a:cubicBezTo>
                <a:lnTo>
                  <a:pt x="4626" y="12846"/>
                </a:lnTo>
                <a:cubicBezTo>
                  <a:pt x="4627" y="12846"/>
                  <a:pt x="4627" y="12846"/>
                  <a:pt x="4628" y="12845"/>
                </a:cubicBezTo>
                <a:lnTo>
                  <a:pt x="4632" y="12842"/>
                </a:lnTo>
                <a:lnTo>
                  <a:pt x="4643" y="12832"/>
                </a:lnTo>
                <a:lnTo>
                  <a:pt x="4650" y="12822"/>
                </a:lnTo>
                <a:lnTo>
                  <a:pt x="4660" y="12815"/>
                </a:lnTo>
                <a:cubicBezTo>
                  <a:pt x="4661" y="12815"/>
                  <a:pt x="4661" y="12814"/>
                  <a:pt x="4662" y="12814"/>
                </a:cubicBezTo>
                <a:lnTo>
                  <a:pt x="4666" y="12806"/>
                </a:lnTo>
                <a:cubicBezTo>
                  <a:pt x="4666" y="12806"/>
                  <a:pt x="4667" y="12805"/>
                  <a:pt x="4667" y="12805"/>
                </a:cubicBezTo>
                <a:lnTo>
                  <a:pt x="4670" y="12795"/>
                </a:lnTo>
                <a:lnTo>
                  <a:pt x="4672" y="12784"/>
                </a:lnTo>
                <a:lnTo>
                  <a:pt x="4674" y="12772"/>
                </a:lnTo>
                <a:lnTo>
                  <a:pt x="4674" y="12761"/>
                </a:lnTo>
                <a:lnTo>
                  <a:pt x="4674" y="12742"/>
                </a:lnTo>
                <a:lnTo>
                  <a:pt x="4674" y="12738"/>
                </a:lnTo>
                <a:lnTo>
                  <a:pt x="4682" y="12737"/>
                </a:lnTo>
                <a:lnTo>
                  <a:pt x="4692" y="12732"/>
                </a:lnTo>
                <a:lnTo>
                  <a:pt x="4701" y="12730"/>
                </a:lnTo>
                <a:lnTo>
                  <a:pt x="4714" y="12732"/>
                </a:lnTo>
                <a:lnTo>
                  <a:pt x="4715" y="12735"/>
                </a:lnTo>
                <a:cubicBezTo>
                  <a:pt x="4715" y="12738"/>
                  <a:pt x="4717" y="12740"/>
                  <a:pt x="4719" y="12740"/>
                </a:cubicBezTo>
                <a:lnTo>
                  <a:pt x="4721" y="12741"/>
                </a:lnTo>
                <a:cubicBezTo>
                  <a:pt x="4722" y="12741"/>
                  <a:pt x="4723" y="12741"/>
                  <a:pt x="4724" y="12740"/>
                </a:cubicBezTo>
                <a:lnTo>
                  <a:pt x="4729" y="12737"/>
                </a:lnTo>
                <a:cubicBezTo>
                  <a:pt x="4730" y="12736"/>
                  <a:pt x="4730" y="12734"/>
                  <a:pt x="4731" y="12733"/>
                </a:cubicBezTo>
                <a:lnTo>
                  <a:pt x="4731" y="12727"/>
                </a:lnTo>
                <a:cubicBezTo>
                  <a:pt x="4732" y="12727"/>
                  <a:pt x="4733" y="12727"/>
                  <a:pt x="4734" y="12726"/>
                </a:cubicBezTo>
                <a:cubicBezTo>
                  <a:pt x="4735" y="12726"/>
                  <a:pt x="4735" y="12726"/>
                  <a:pt x="4736" y="12725"/>
                </a:cubicBezTo>
                <a:lnTo>
                  <a:pt x="4745" y="12713"/>
                </a:lnTo>
                <a:lnTo>
                  <a:pt x="4752" y="12700"/>
                </a:lnTo>
                <a:cubicBezTo>
                  <a:pt x="4752" y="12700"/>
                  <a:pt x="4752" y="12700"/>
                  <a:pt x="4752" y="12699"/>
                </a:cubicBezTo>
                <a:lnTo>
                  <a:pt x="4755" y="12683"/>
                </a:lnTo>
                <a:cubicBezTo>
                  <a:pt x="4756" y="12682"/>
                  <a:pt x="4755" y="12682"/>
                  <a:pt x="4755" y="12682"/>
                </a:cubicBezTo>
                <a:cubicBezTo>
                  <a:pt x="4756" y="12682"/>
                  <a:pt x="4757" y="12682"/>
                  <a:pt x="4757" y="12682"/>
                </a:cubicBezTo>
                <a:lnTo>
                  <a:pt x="4761" y="12681"/>
                </a:lnTo>
                <a:cubicBezTo>
                  <a:pt x="4763" y="12681"/>
                  <a:pt x="4764" y="12680"/>
                  <a:pt x="4764" y="12678"/>
                </a:cubicBezTo>
                <a:lnTo>
                  <a:pt x="4767" y="12671"/>
                </a:lnTo>
                <a:lnTo>
                  <a:pt x="4769" y="12670"/>
                </a:lnTo>
                <a:cubicBezTo>
                  <a:pt x="4771" y="12669"/>
                  <a:pt x="4772" y="12667"/>
                  <a:pt x="4772" y="12666"/>
                </a:cubicBezTo>
                <a:cubicBezTo>
                  <a:pt x="4772" y="12664"/>
                  <a:pt x="4772" y="12662"/>
                  <a:pt x="4771" y="12661"/>
                </a:cubicBezTo>
                <a:lnTo>
                  <a:pt x="4769" y="12658"/>
                </a:lnTo>
                <a:lnTo>
                  <a:pt x="4772" y="12654"/>
                </a:lnTo>
                <a:lnTo>
                  <a:pt x="4774" y="12650"/>
                </a:lnTo>
                <a:cubicBezTo>
                  <a:pt x="4775" y="12649"/>
                  <a:pt x="4775" y="12648"/>
                  <a:pt x="4775" y="12647"/>
                </a:cubicBezTo>
                <a:lnTo>
                  <a:pt x="4776" y="12638"/>
                </a:lnTo>
                <a:cubicBezTo>
                  <a:pt x="4776" y="12637"/>
                  <a:pt x="4777" y="12636"/>
                  <a:pt x="4776" y="12636"/>
                </a:cubicBezTo>
                <a:lnTo>
                  <a:pt x="4774" y="12628"/>
                </a:lnTo>
                <a:lnTo>
                  <a:pt x="4776" y="12624"/>
                </a:lnTo>
                <a:lnTo>
                  <a:pt x="4780" y="12615"/>
                </a:lnTo>
                <a:lnTo>
                  <a:pt x="4781" y="12611"/>
                </a:lnTo>
                <a:cubicBezTo>
                  <a:pt x="4782" y="12611"/>
                  <a:pt x="4782" y="12610"/>
                  <a:pt x="4782" y="12609"/>
                </a:cubicBezTo>
                <a:lnTo>
                  <a:pt x="4782" y="12606"/>
                </a:lnTo>
                <a:cubicBezTo>
                  <a:pt x="4782" y="12605"/>
                  <a:pt x="4782" y="12603"/>
                  <a:pt x="4782" y="12603"/>
                </a:cubicBezTo>
                <a:lnTo>
                  <a:pt x="4781" y="12602"/>
                </a:lnTo>
                <a:lnTo>
                  <a:pt x="4783" y="12598"/>
                </a:lnTo>
                <a:cubicBezTo>
                  <a:pt x="4784" y="12595"/>
                  <a:pt x="4783" y="12591"/>
                  <a:pt x="4781" y="12590"/>
                </a:cubicBezTo>
                <a:lnTo>
                  <a:pt x="4773" y="12576"/>
                </a:lnTo>
                <a:lnTo>
                  <a:pt x="4771" y="12548"/>
                </a:lnTo>
                <a:cubicBezTo>
                  <a:pt x="4771" y="12548"/>
                  <a:pt x="4771" y="12547"/>
                  <a:pt x="4771" y="12546"/>
                </a:cubicBezTo>
                <a:lnTo>
                  <a:pt x="4769" y="12542"/>
                </a:lnTo>
                <a:cubicBezTo>
                  <a:pt x="4768" y="12541"/>
                  <a:pt x="4768" y="12539"/>
                  <a:pt x="4767" y="12539"/>
                </a:cubicBezTo>
                <a:lnTo>
                  <a:pt x="4764" y="12537"/>
                </a:lnTo>
                <a:lnTo>
                  <a:pt x="4762" y="12532"/>
                </a:lnTo>
                <a:lnTo>
                  <a:pt x="4758" y="12514"/>
                </a:lnTo>
                <a:lnTo>
                  <a:pt x="4757" y="12504"/>
                </a:lnTo>
                <a:cubicBezTo>
                  <a:pt x="4757" y="12503"/>
                  <a:pt x="4757" y="12503"/>
                  <a:pt x="4757" y="12502"/>
                </a:cubicBezTo>
                <a:lnTo>
                  <a:pt x="4756" y="12499"/>
                </a:lnTo>
                <a:cubicBezTo>
                  <a:pt x="4756" y="12497"/>
                  <a:pt x="4754" y="12496"/>
                  <a:pt x="4753" y="12495"/>
                </a:cubicBezTo>
                <a:lnTo>
                  <a:pt x="4750" y="12493"/>
                </a:lnTo>
                <a:lnTo>
                  <a:pt x="4748" y="12487"/>
                </a:lnTo>
                <a:cubicBezTo>
                  <a:pt x="4748" y="12486"/>
                  <a:pt x="4747" y="12486"/>
                  <a:pt x="4747" y="12485"/>
                </a:cubicBezTo>
                <a:lnTo>
                  <a:pt x="4745" y="12484"/>
                </a:lnTo>
                <a:cubicBezTo>
                  <a:pt x="4744" y="12482"/>
                  <a:pt x="4742" y="12482"/>
                  <a:pt x="4741" y="12482"/>
                </a:cubicBezTo>
                <a:lnTo>
                  <a:pt x="4712" y="12488"/>
                </a:lnTo>
                <a:lnTo>
                  <a:pt x="4708" y="12488"/>
                </a:lnTo>
                <a:lnTo>
                  <a:pt x="4705" y="12485"/>
                </a:lnTo>
                <a:cubicBezTo>
                  <a:pt x="4705" y="12485"/>
                  <a:pt x="4704" y="12485"/>
                  <a:pt x="4704" y="12484"/>
                </a:cubicBezTo>
                <a:lnTo>
                  <a:pt x="4700" y="12482"/>
                </a:lnTo>
                <a:cubicBezTo>
                  <a:pt x="4699" y="12481"/>
                  <a:pt x="4698" y="12481"/>
                  <a:pt x="4696" y="12482"/>
                </a:cubicBezTo>
                <a:lnTo>
                  <a:pt x="4690" y="12486"/>
                </a:lnTo>
                <a:lnTo>
                  <a:pt x="4682" y="12494"/>
                </a:lnTo>
                <a:lnTo>
                  <a:pt x="4674" y="12499"/>
                </a:lnTo>
                <a:cubicBezTo>
                  <a:pt x="4673" y="12499"/>
                  <a:pt x="4673" y="12500"/>
                  <a:pt x="4672" y="12501"/>
                </a:cubicBezTo>
                <a:lnTo>
                  <a:pt x="4669" y="12505"/>
                </a:lnTo>
                <a:lnTo>
                  <a:pt x="4664" y="12515"/>
                </a:lnTo>
                <a:lnTo>
                  <a:pt x="4662" y="12518"/>
                </a:lnTo>
                <a:lnTo>
                  <a:pt x="4662" y="12515"/>
                </a:lnTo>
                <a:cubicBezTo>
                  <a:pt x="4661" y="12514"/>
                  <a:pt x="4661" y="12513"/>
                  <a:pt x="4660" y="12512"/>
                </a:cubicBezTo>
                <a:lnTo>
                  <a:pt x="4667" y="12497"/>
                </a:lnTo>
                <a:lnTo>
                  <a:pt x="4671" y="12489"/>
                </a:lnTo>
                <a:lnTo>
                  <a:pt x="4677" y="12483"/>
                </a:lnTo>
                <a:lnTo>
                  <a:pt x="4682" y="12478"/>
                </a:lnTo>
                <a:lnTo>
                  <a:pt x="4698" y="12472"/>
                </a:lnTo>
                <a:lnTo>
                  <a:pt x="4705" y="12467"/>
                </a:lnTo>
                <a:cubicBezTo>
                  <a:pt x="4706" y="12467"/>
                  <a:pt x="4707" y="12466"/>
                  <a:pt x="4707" y="12466"/>
                </a:cubicBezTo>
                <a:lnTo>
                  <a:pt x="4713" y="12458"/>
                </a:lnTo>
                <a:cubicBezTo>
                  <a:pt x="4713" y="12457"/>
                  <a:pt x="4713" y="12457"/>
                  <a:pt x="4714" y="12456"/>
                </a:cubicBezTo>
                <a:lnTo>
                  <a:pt x="4717" y="12444"/>
                </a:lnTo>
                <a:cubicBezTo>
                  <a:pt x="4718" y="12443"/>
                  <a:pt x="4717" y="12442"/>
                  <a:pt x="4717" y="12442"/>
                </a:cubicBezTo>
                <a:lnTo>
                  <a:pt x="4718" y="12426"/>
                </a:lnTo>
                <a:cubicBezTo>
                  <a:pt x="4718" y="12426"/>
                  <a:pt x="4718" y="12425"/>
                  <a:pt x="4718" y="12425"/>
                </a:cubicBezTo>
                <a:lnTo>
                  <a:pt x="4715" y="12408"/>
                </a:lnTo>
                <a:cubicBezTo>
                  <a:pt x="4715" y="12407"/>
                  <a:pt x="4715" y="12406"/>
                  <a:pt x="4714" y="12405"/>
                </a:cubicBezTo>
                <a:lnTo>
                  <a:pt x="4710" y="12396"/>
                </a:lnTo>
                <a:cubicBezTo>
                  <a:pt x="4710" y="12396"/>
                  <a:pt x="4709" y="12395"/>
                  <a:pt x="4709" y="12395"/>
                </a:cubicBezTo>
                <a:lnTo>
                  <a:pt x="4701" y="12387"/>
                </a:lnTo>
                <a:cubicBezTo>
                  <a:pt x="4700" y="12386"/>
                  <a:pt x="4700" y="12385"/>
                  <a:pt x="4699" y="12385"/>
                </a:cubicBezTo>
                <a:lnTo>
                  <a:pt x="4691" y="12383"/>
                </a:lnTo>
                <a:cubicBezTo>
                  <a:pt x="4689" y="12382"/>
                  <a:pt x="4688" y="12382"/>
                  <a:pt x="4686" y="12384"/>
                </a:cubicBezTo>
                <a:lnTo>
                  <a:pt x="4685" y="12378"/>
                </a:lnTo>
                <a:lnTo>
                  <a:pt x="4682" y="12372"/>
                </a:lnTo>
                <a:lnTo>
                  <a:pt x="4680" y="12367"/>
                </a:lnTo>
                <a:lnTo>
                  <a:pt x="4674" y="12360"/>
                </a:lnTo>
                <a:lnTo>
                  <a:pt x="4672" y="12358"/>
                </a:lnTo>
                <a:lnTo>
                  <a:pt x="4670" y="12346"/>
                </a:lnTo>
                <a:lnTo>
                  <a:pt x="4669" y="12341"/>
                </a:lnTo>
                <a:lnTo>
                  <a:pt x="4663" y="12331"/>
                </a:lnTo>
                <a:lnTo>
                  <a:pt x="4656" y="12323"/>
                </a:lnTo>
                <a:cubicBezTo>
                  <a:pt x="4656" y="12323"/>
                  <a:pt x="4656" y="12323"/>
                  <a:pt x="4655" y="12323"/>
                </a:cubicBezTo>
                <a:lnTo>
                  <a:pt x="4649" y="12318"/>
                </a:lnTo>
                <a:cubicBezTo>
                  <a:pt x="4648" y="12317"/>
                  <a:pt x="4647" y="12317"/>
                  <a:pt x="4647" y="12317"/>
                </a:cubicBezTo>
                <a:lnTo>
                  <a:pt x="4644" y="12316"/>
                </a:lnTo>
                <a:lnTo>
                  <a:pt x="4648" y="12298"/>
                </a:lnTo>
                <a:lnTo>
                  <a:pt x="4649" y="12288"/>
                </a:lnTo>
                <a:cubicBezTo>
                  <a:pt x="4649" y="12287"/>
                  <a:pt x="4649" y="12286"/>
                  <a:pt x="4648" y="12285"/>
                </a:cubicBezTo>
                <a:lnTo>
                  <a:pt x="4646" y="12280"/>
                </a:lnTo>
                <a:cubicBezTo>
                  <a:pt x="4646" y="12279"/>
                  <a:pt x="4646" y="12278"/>
                  <a:pt x="4645" y="12277"/>
                </a:cubicBezTo>
                <a:lnTo>
                  <a:pt x="4642" y="12274"/>
                </a:lnTo>
                <a:cubicBezTo>
                  <a:pt x="4641" y="12274"/>
                  <a:pt x="4641" y="12274"/>
                  <a:pt x="4641" y="12273"/>
                </a:cubicBezTo>
                <a:lnTo>
                  <a:pt x="4637" y="12271"/>
                </a:lnTo>
                <a:cubicBezTo>
                  <a:pt x="4636" y="12271"/>
                  <a:pt x="4636" y="12271"/>
                  <a:pt x="4636" y="12271"/>
                </a:cubicBezTo>
                <a:lnTo>
                  <a:pt x="4631" y="12270"/>
                </a:lnTo>
                <a:lnTo>
                  <a:pt x="4627" y="12270"/>
                </a:lnTo>
                <a:lnTo>
                  <a:pt x="4626" y="12270"/>
                </a:lnTo>
                <a:lnTo>
                  <a:pt x="4629" y="12260"/>
                </a:lnTo>
                <a:lnTo>
                  <a:pt x="4630" y="12250"/>
                </a:lnTo>
                <a:lnTo>
                  <a:pt x="4632" y="12219"/>
                </a:lnTo>
                <a:cubicBezTo>
                  <a:pt x="4632" y="12218"/>
                  <a:pt x="4632" y="12217"/>
                  <a:pt x="4631" y="12216"/>
                </a:cubicBezTo>
                <a:lnTo>
                  <a:pt x="4628" y="12209"/>
                </a:lnTo>
                <a:lnTo>
                  <a:pt x="4618" y="12196"/>
                </a:lnTo>
                <a:cubicBezTo>
                  <a:pt x="4618" y="12195"/>
                  <a:pt x="4618" y="12194"/>
                  <a:pt x="4617" y="12194"/>
                </a:cubicBezTo>
                <a:lnTo>
                  <a:pt x="4615" y="12191"/>
                </a:lnTo>
                <a:cubicBezTo>
                  <a:pt x="4614" y="12190"/>
                  <a:pt x="4614" y="12189"/>
                  <a:pt x="4613" y="12188"/>
                </a:cubicBezTo>
                <a:lnTo>
                  <a:pt x="4608" y="12185"/>
                </a:lnTo>
                <a:cubicBezTo>
                  <a:pt x="4607" y="12185"/>
                  <a:pt x="4607" y="12184"/>
                  <a:pt x="4606" y="12184"/>
                </a:cubicBezTo>
                <a:lnTo>
                  <a:pt x="4597" y="12183"/>
                </a:lnTo>
                <a:cubicBezTo>
                  <a:pt x="4596" y="12183"/>
                  <a:pt x="4596" y="12183"/>
                  <a:pt x="4595" y="12183"/>
                </a:cubicBezTo>
                <a:lnTo>
                  <a:pt x="4589" y="12184"/>
                </a:lnTo>
                <a:lnTo>
                  <a:pt x="4580" y="12188"/>
                </a:lnTo>
                <a:lnTo>
                  <a:pt x="4576" y="12190"/>
                </a:lnTo>
                <a:lnTo>
                  <a:pt x="4550" y="12171"/>
                </a:lnTo>
                <a:cubicBezTo>
                  <a:pt x="4549" y="12171"/>
                  <a:pt x="4549" y="12171"/>
                  <a:pt x="4549" y="12171"/>
                </a:cubicBezTo>
                <a:lnTo>
                  <a:pt x="4542" y="12169"/>
                </a:lnTo>
                <a:cubicBezTo>
                  <a:pt x="4541" y="12168"/>
                  <a:pt x="4540" y="12169"/>
                  <a:pt x="4538" y="12170"/>
                </a:cubicBezTo>
                <a:lnTo>
                  <a:pt x="4531" y="12176"/>
                </a:lnTo>
                <a:lnTo>
                  <a:pt x="4528" y="12175"/>
                </a:lnTo>
                <a:lnTo>
                  <a:pt x="4519" y="12168"/>
                </a:lnTo>
                <a:cubicBezTo>
                  <a:pt x="4518" y="12167"/>
                  <a:pt x="4517" y="12167"/>
                  <a:pt x="4516" y="12167"/>
                </a:cubicBezTo>
                <a:lnTo>
                  <a:pt x="4511" y="12168"/>
                </a:lnTo>
                <a:cubicBezTo>
                  <a:pt x="4510" y="12168"/>
                  <a:pt x="4510" y="12169"/>
                  <a:pt x="4509" y="12169"/>
                </a:cubicBezTo>
                <a:lnTo>
                  <a:pt x="4504" y="12172"/>
                </a:lnTo>
                <a:cubicBezTo>
                  <a:pt x="4503" y="12172"/>
                  <a:pt x="4503" y="12173"/>
                  <a:pt x="4502" y="12174"/>
                </a:cubicBezTo>
                <a:lnTo>
                  <a:pt x="4497" y="12180"/>
                </a:lnTo>
                <a:lnTo>
                  <a:pt x="4493" y="12186"/>
                </a:lnTo>
                <a:lnTo>
                  <a:pt x="4491" y="12188"/>
                </a:lnTo>
                <a:lnTo>
                  <a:pt x="4476" y="12190"/>
                </a:lnTo>
                <a:cubicBezTo>
                  <a:pt x="4475" y="12190"/>
                  <a:pt x="4474" y="12190"/>
                  <a:pt x="4474" y="12190"/>
                </a:cubicBezTo>
                <a:lnTo>
                  <a:pt x="4446" y="12207"/>
                </a:lnTo>
                <a:lnTo>
                  <a:pt x="4416" y="12209"/>
                </a:lnTo>
                <a:lnTo>
                  <a:pt x="4413" y="12208"/>
                </a:lnTo>
                <a:lnTo>
                  <a:pt x="4402" y="12198"/>
                </a:lnTo>
                <a:cubicBezTo>
                  <a:pt x="4402" y="12198"/>
                  <a:pt x="4401" y="12197"/>
                  <a:pt x="4401" y="12197"/>
                </a:cubicBezTo>
                <a:lnTo>
                  <a:pt x="4403" y="12196"/>
                </a:lnTo>
                <a:cubicBezTo>
                  <a:pt x="4404" y="12195"/>
                  <a:pt x="4405" y="12193"/>
                  <a:pt x="4405" y="12191"/>
                </a:cubicBezTo>
                <a:lnTo>
                  <a:pt x="4406" y="12179"/>
                </a:lnTo>
                <a:cubicBezTo>
                  <a:pt x="4406" y="12178"/>
                  <a:pt x="4406" y="12177"/>
                  <a:pt x="4406" y="12176"/>
                </a:cubicBezTo>
                <a:lnTo>
                  <a:pt x="4402" y="12167"/>
                </a:lnTo>
                <a:cubicBezTo>
                  <a:pt x="4401" y="12164"/>
                  <a:pt x="4398" y="12163"/>
                  <a:pt x="4396" y="12165"/>
                </a:cubicBezTo>
                <a:lnTo>
                  <a:pt x="4392" y="12166"/>
                </a:lnTo>
                <a:lnTo>
                  <a:pt x="4389" y="12162"/>
                </a:lnTo>
                <a:lnTo>
                  <a:pt x="4377" y="12156"/>
                </a:lnTo>
                <a:lnTo>
                  <a:pt x="4368" y="12154"/>
                </a:lnTo>
                <a:lnTo>
                  <a:pt x="4356" y="12148"/>
                </a:lnTo>
                <a:lnTo>
                  <a:pt x="4354" y="12145"/>
                </a:lnTo>
                <a:lnTo>
                  <a:pt x="4341" y="12120"/>
                </a:lnTo>
                <a:cubicBezTo>
                  <a:pt x="4341" y="12120"/>
                  <a:pt x="4341" y="12119"/>
                  <a:pt x="4340" y="12119"/>
                </a:cubicBezTo>
                <a:lnTo>
                  <a:pt x="4336" y="12114"/>
                </a:lnTo>
                <a:lnTo>
                  <a:pt x="4326" y="12107"/>
                </a:lnTo>
                <a:cubicBezTo>
                  <a:pt x="4326" y="12107"/>
                  <a:pt x="4325" y="12107"/>
                  <a:pt x="4325" y="12107"/>
                </a:cubicBezTo>
                <a:lnTo>
                  <a:pt x="4322" y="12107"/>
                </a:lnTo>
                <a:lnTo>
                  <a:pt x="4306" y="12099"/>
                </a:lnTo>
                <a:lnTo>
                  <a:pt x="4297" y="12093"/>
                </a:lnTo>
                <a:cubicBezTo>
                  <a:pt x="4297" y="12093"/>
                  <a:pt x="4296" y="12092"/>
                  <a:pt x="4295" y="12092"/>
                </a:cubicBezTo>
                <a:lnTo>
                  <a:pt x="4291" y="12090"/>
                </a:lnTo>
                <a:close/>
                <a:moveTo>
                  <a:pt x="15895" y="16243"/>
                </a:moveTo>
                <a:lnTo>
                  <a:pt x="15900" y="16247"/>
                </a:lnTo>
                <a:lnTo>
                  <a:pt x="15905" y="16248"/>
                </a:lnTo>
                <a:cubicBezTo>
                  <a:pt x="15907" y="16249"/>
                  <a:pt x="15908" y="16249"/>
                  <a:pt x="15909" y="16248"/>
                </a:cubicBezTo>
                <a:lnTo>
                  <a:pt x="15911" y="16247"/>
                </a:lnTo>
                <a:lnTo>
                  <a:pt x="15916" y="16251"/>
                </a:lnTo>
                <a:cubicBezTo>
                  <a:pt x="15917" y="16251"/>
                  <a:pt x="15917" y="16251"/>
                  <a:pt x="15918" y="16251"/>
                </a:cubicBezTo>
                <a:lnTo>
                  <a:pt x="15928" y="16251"/>
                </a:lnTo>
                <a:lnTo>
                  <a:pt x="15935" y="16254"/>
                </a:lnTo>
                <a:lnTo>
                  <a:pt x="15937" y="16262"/>
                </a:lnTo>
                <a:lnTo>
                  <a:pt x="15937" y="16273"/>
                </a:lnTo>
                <a:lnTo>
                  <a:pt x="15937" y="16274"/>
                </a:lnTo>
                <a:cubicBezTo>
                  <a:pt x="15937" y="16274"/>
                  <a:pt x="15937" y="16275"/>
                  <a:pt x="15936" y="16275"/>
                </a:cubicBezTo>
                <a:lnTo>
                  <a:pt x="15935" y="16276"/>
                </a:lnTo>
                <a:cubicBezTo>
                  <a:pt x="15933" y="16276"/>
                  <a:pt x="15931" y="16278"/>
                  <a:pt x="15931" y="16280"/>
                </a:cubicBezTo>
                <a:lnTo>
                  <a:pt x="15930" y="16285"/>
                </a:lnTo>
                <a:lnTo>
                  <a:pt x="15929" y="16301"/>
                </a:lnTo>
                <a:cubicBezTo>
                  <a:pt x="15929" y="16302"/>
                  <a:pt x="15929" y="16302"/>
                  <a:pt x="15929" y="16303"/>
                </a:cubicBezTo>
                <a:lnTo>
                  <a:pt x="15931" y="16307"/>
                </a:lnTo>
                <a:cubicBezTo>
                  <a:pt x="15931" y="16309"/>
                  <a:pt x="15933" y="16310"/>
                  <a:pt x="15934" y="16310"/>
                </a:cubicBezTo>
                <a:lnTo>
                  <a:pt x="15933" y="16318"/>
                </a:lnTo>
                <a:cubicBezTo>
                  <a:pt x="15932" y="16319"/>
                  <a:pt x="15933" y="16320"/>
                  <a:pt x="15933" y="16321"/>
                </a:cubicBezTo>
                <a:lnTo>
                  <a:pt x="15933" y="16326"/>
                </a:lnTo>
                <a:cubicBezTo>
                  <a:pt x="15934" y="16327"/>
                  <a:pt x="15934" y="16329"/>
                  <a:pt x="15935" y="16330"/>
                </a:cubicBezTo>
                <a:lnTo>
                  <a:pt x="15938" y="16334"/>
                </a:lnTo>
                <a:cubicBezTo>
                  <a:pt x="15939" y="16335"/>
                  <a:pt x="15941" y="16335"/>
                  <a:pt x="15942" y="16336"/>
                </a:cubicBezTo>
                <a:lnTo>
                  <a:pt x="15940" y="16356"/>
                </a:lnTo>
                <a:lnTo>
                  <a:pt x="15938" y="16359"/>
                </a:lnTo>
                <a:lnTo>
                  <a:pt x="15937" y="16359"/>
                </a:lnTo>
                <a:lnTo>
                  <a:pt x="15912" y="16352"/>
                </a:lnTo>
                <a:cubicBezTo>
                  <a:pt x="15910" y="16351"/>
                  <a:pt x="15909" y="16351"/>
                  <a:pt x="15908" y="16352"/>
                </a:cubicBezTo>
                <a:lnTo>
                  <a:pt x="15902" y="16357"/>
                </a:lnTo>
                <a:lnTo>
                  <a:pt x="15901" y="16354"/>
                </a:lnTo>
                <a:cubicBezTo>
                  <a:pt x="15901" y="16353"/>
                  <a:pt x="15900" y="16352"/>
                  <a:pt x="15899" y="16351"/>
                </a:cubicBezTo>
                <a:lnTo>
                  <a:pt x="15896" y="16349"/>
                </a:lnTo>
                <a:cubicBezTo>
                  <a:pt x="15896" y="16349"/>
                  <a:pt x="15895" y="16348"/>
                  <a:pt x="15894" y="16348"/>
                </a:cubicBezTo>
                <a:lnTo>
                  <a:pt x="15891" y="16348"/>
                </a:lnTo>
                <a:cubicBezTo>
                  <a:pt x="15890" y="16349"/>
                  <a:pt x="15888" y="16349"/>
                  <a:pt x="15888" y="16350"/>
                </a:cubicBezTo>
                <a:lnTo>
                  <a:pt x="15884" y="16355"/>
                </a:lnTo>
                <a:lnTo>
                  <a:pt x="15879" y="16357"/>
                </a:lnTo>
                <a:cubicBezTo>
                  <a:pt x="15878" y="16358"/>
                  <a:pt x="15878" y="16358"/>
                  <a:pt x="15877" y="16359"/>
                </a:cubicBezTo>
                <a:lnTo>
                  <a:pt x="15867" y="16375"/>
                </a:lnTo>
                <a:lnTo>
                  <a:pt x="15858" y="16385"/>
                </a:lnTo>
                <a:lnTo>
                  <a:pt x="15854" y="16388"/>
                </a:lnTo>
                <a:lnTo>
                  <a:pt x="15851" y="16390"/>
                </a:lnTo>
                <a:lnTo>
                  <a:pt x="15843" y="16388"/>
                </a:lnTo>
                <a:cubicBezTo>
                  <a:pt x="15842" y="16388"/>
                  <a:pt x="15841" y="16389"/>
                  <a:pt x="15841" y="16389"/>
                </a:cubicBezTo>
                <a:lnTo>
                  <a:pt x="15837" y="16391"/>
                </a:lnTo>
                <a:cubicBezTo>
                  <a:pt x="15836" y="16391"/>
                  <a:pt x="15836" y="16391"/>
                  <a:pt x="15835" y="16392"/>
                </a:cubicBezTo>
                <a:lnTo>
                  <a:pt x="15830" y="16399"/>
                </a:lnTo>
                <a:lnTo>
                  <a:pt x="15824" y="16410"/>
                </a:lnTo>
                <a:lnTo>
                  <a:pt x="15820" y="16414"/>
                </a:lnTo>
                <a:lnTo>
                  <a:pt x="15811" y="16416"/>
                </a:lnTo>
                <a:lnTo>
                  <a:pt x="15799" y="16425"/>
                </a:lnTo>
                <a:lnTo>
                  <a:pt x="15794" y="16427"/>
                </a:lnTo>
                <a:lnTo>
                  <a:pt x="15774" y="16429"/>
                </a:lnTo>
                <a:cubicBezTo>
                  <a:pt x="15774" y="16429"/>
                  <a:pt x="15773" y="16429"/>
                  <a:pt x="15773" y="16429"/>
                </a:cubicBezTo>
                <a:lnTo>
                  <a:pt x="15765" y="16433"/>
                </a:lnTo>
                <a:lnTo>
                  <a:pt x="15761" y="16434"/>
                </a:lnTo>
                <a:lnTo>
                  <a:pt x="15742" y="16428"/>
                </a:lnTo>
                <a:cubicBezTo>
                  <a:pt x="15741" y="16427"/>
                  <a:pt x="15740" y="16427"/>
                  <a:pt x="15739" y="16428"/>
                </a:cubicBezTo>
                <a:lnTo>
                  <a:pt x="15733" y="16431"/>
                </a:lnTo>
                <a:lnTo>
                  <a:pt x="15728" y="16437"/>
                </a:lnTo>
                <a:lnTo>
                  <a:pt x="15721" y="16444"/>
                </a:lnTo>
                <a:lnTo>
                  <a:pt x="15719" y="16450"/>
                </a:lnTo>
                <a:cubicBezTo>
                  <a:pt x="15718" y="16450"/>
                  <a:pt x="15718" y="16452"/>
                  <a:pt x="15718" y="16453"/>
                </a:cubicBezTo>
                <a:lnTo>
                  <a:pt x="15718" y="16458"/>
                </a:lnTo>
                <a:lnTo>
                  <a:pt x="15718" y="16467"/>
                </a:lnTo>
                <a:lnTo>
                  <a:pt x="15718" y="16470"/>
                </a:lnTo>
                <a:lnTo>
                  <a:pt x="15712" y="16475"/>
                </a:lnTo>
                <a:cubicBezTo>
                  <a:pt x="15712" y="16476"/>
                  <a:pt x="15712" y="16476"/>
                  <a:pt x="15711" y="16477"/>
                </a:cubicBezTo>
                <a:lnTo>
                  <a:pt x="15710" y="16480"/>
                </a:lnTo>
                <a:cubicBezTo>
                  <a:pt x="15710" y="16481"/>
                  <a:pt x="15709" y="16482"/>
                  <a:pt x="15709" y="16484"/>
                </a:cubicBezTo>
                <a:lnTo>
                  <a:pt x="15712" y="16506"/>
                </a:lnTo>
                <a:cubicBezTo>
                  <a:pt x="15712" y="16509"/>
                  <a:pt x="15714" y="16511"/>
                  <a:pt x="15716" y="16512"/>
                </a:cubicBezTo>
                <a:cubicBezTo>
                  <a:pt x="15718" y="16513"/>
                  <a:pt x="15720" y="16511"/>
                  <a:pt x="15721" y="16509"/>
                </a:cubicBezTo>
                <a:lnTo>
                  <a:pt x="15723" y="16506"/>
                </a:lnTo>
                <a:cubicBezTo>
                  <a:pt x="15723" y="16506"/>
                  <a:pt x="15723" y="16505"/>
                  <a:pt x="15723" y="16505"/>
                </a:cubicBezTo>
                <a:lnTo>
                  <a:pt x="15724" y="16499"/>
                </a:lnTo>
                <a:lnTo>
                  <a:pt x="15730" y="16495"/>
                </a:lnTo>
                <a:lnTo>
                  <a:pt x="15738" y="16496"/>
                </a:lnTo>
                <a:lnTo>
                  <a:pt x="15748" y="16500"/>
                </a:lnTo>
                <a:lnTo>
                  <a:pt x="15758" y="16506"/>
                </a:lnTo>
                <a:lnTo>
                  <a:pt x="15765" y="16514"/>
                </a:lnTo>
                <a:lnTo>
                  <a:pt x="15766" y="16520"/>
                </a:lnTo>
                <a:lnTo>
                  <a:pt x="15766" y="16523"/>
                </a:lnTo>
                <a:lnTo>
                  <a:pt x="15738" y="16527"/>
                </a:lnTo>
                <a:lnTo>
                  <a:pt x="15704" y="16514"/>
                </a:lnTo>
                <a:lnTo>
                  <a:pt x="15700" y="16505"/>
                </a:lnTo>
                <a:lnTo>
                  <a:pt x="15700" y="16504"/>
                </a:lnTo>
                <a:cubicBezTo>
                  <a:pt x="15700" y="16503"/>
                  <a:pt x="15699" y="16502"/>
                  <a:pt x="15699" y="16501"/>
                </a:cubicBezTo>
                <a:lnTo>
                  <a:pt x="15697" y="16495"/>
                </a:lnTo>
                <a:cubicBezTo>
                  <a:pt x="15696" y="16494"/>
                  <a:pt x="15696" y="16494"/>
                  <a:pt x="15696" y="16493"/>
                </a:cubicBezTo>
                <a:lnTo>
                  <a:pt x="15694" y="16490"/>
                </a:lnTo>
                <a:cubicBezTo>
                  <a:pt x="15692" y="16488"/>
                  <a:pt x="15690" y="16487"/>
                  <a:pt x="15688" y="16488"/>
                </a:cubicBezTo>
                <a:lnTo>
                  <a:pt x="15685" y="16491"/>
                </a:lnTo>
                <a:cubicBezTo>
                  <a:pt x="15685" y="16491"/>
                  <a:pt x="15684" y="16491"/>
                  <a:pt x="15684" y="16492"/>
                </a:cubicBezTo>
                <a:lnTo>
                  <a:pt x="15677" y="16502"/>
                </a:lnTo>
                <a:lnTo>
                  <a:pt x="15673" y="16505"/>
                </a:lnTo>
                <a:lnTo>
                  <a:pt x="15670" y="16506"/>
                </a:lnTo>
                <a:lnTo>
                  <a:pt x="15657" y="16507"/>
                </a:lnTo>
                <a:lnTo>
                  <a:pt x="15652" y="16509"/>
                </a:lnTo>
                <a:cubicBezTo>
                  <a:pt x="15651" y="16510"/>
                  <a:pt x="15650" y="16510"/>
                  <a:pt x="15650" y="16510"/>
                </a:cubicBezTo>
                <a:lnTo>
                  <a:pt x="15645" y="16515"/>
                </a:lnTo>
                <a:cubicBezTo>
                  <a:pt x="15645" y="16515"/>
                  <a:pt x="15644" y="16515"/>
                  <a:pt x="15644" y="16516"/>
                </a:cubicBezTo>
                <a:lnTo>
                  <a:pt x="15636" y="16530"/>
                </a:lnTo>
                <a:lnTo>
                  <a:pt x="15629" y="16536"/>
                </a:lnTo>
                <a:lnTo>
                  <a:pt x="15617" y="16541"/>
                </a:lnTo>
                <a:lnTo>
                  <a:pt x="15605" y="16542"/>
                </a:lnTo>
                <a:lnTo>
                  <a:pt x="15595" y="16536"/>
                </a:lnTo>
                <a:cubicBezTo>
                  <a:pt x="15594" y="16536"/>
                  <a:pt x="15592" y="16535"/>
                  <a:pt x="15591" y="16535"/>
                </a:cubicBezTo>
                <a:lnTo>
                  <a:pt x="15586" y="16538"/>
                </a:lnTo>
                <a:lnTo>
                  <a:pt x="15578" y="16532"/>
                </a:lnTo>
                <a:lnTo>
                  <a:pt x="15567" y="16521"/>
                </a:lnTo>
                <a:lnTo>
                  <a:pt x="15560" y="16514"/>
                </a:lnTo>
                <a:cubicBezTo>
                  <a:pt x="15558" y="16513"/>
                  <a:pt x="15556" y="16514"/>
                  <a:pt x="15554" y="16514"/>
                </a:cubicBezTo>
                <a:cubicBezTo>
                  <a:pt x="15553" y="16515"/>
                  <a:pt x="15553" y="16516"/>
                  <a:pt x="15553" y="16518"/>
                </a:cubicBezTo>
                <a:cubicBezTo>
                  <a:pt x="15552" y="16518"/>
                  <a:pt x="15552" y="16518"/>
                  <a:pt x="15552" y="16518"/>
                </a:cubicBezTo>
                <a:cubicBezTo>
                  <a:pt x="15551" y="16520"/>
                  <a:pt x="15550" y="16521"/>
                  <a:pt x="15550" y="16523"/>
                </a:cubicBezTo>
                <a:lnTo>
                  <a:pt x="15550" y="16526"/>
                </a:lnTo>
                <a:cubicBezTo>
                  <a:pt x="15550" y="16528"/>
                  <a:pt x="15550" y="16530"/>
                  <a:pt x="15551" y="16531"/>
                </a:cubicBezTo>
                <a:lnTo>
                  <a:pt x="15556" y="16538"/>
                </a:lnTo>
                <a:lnTo>
                  <a:pt x="15560" y="16548"/>
                </a:lnTo>
                <a:lnTo>
                  <a:pt x="15561" y="16564"/>
                </a:lnTo>
                <a:lnTo>
                  <a:pt x="15568" y="16585"/>
                </a:lnTo>
                <a:lnTo>
                  <a:pt x="15571" y="16601"/>
                </a:lnTo>
                <a:lnTo>
                  <a:pt x="15574" y="16615"/>
                </a:lnTo>
                <a:cubicBezTo>
                  <a:pt x="15574" y="16616"/>
                  <a:pt x="15575" y="16616"/>
                  <a:pt x="15576" y="16617"/>
                </a:cubicBezTo>
                <a:lnTo>
                  <a:pt x="15581" y="16623"/>
                </a:lnTo>
                <a:lnTo>
                  <a:pt x="15584" y="16626"/>
                </a:lnTo>
                <a:lnTo>
                  <a:pt x="15595" y="16647"/>
                </a:lnTo>
                <a:lnTo>
                  <a:pt x="15612" y="16670"/>
                </a:lnTo>
                <a:cubicBezTo>
                  <a:pt x="15612" y="16670"/>
                  <a:pt x="15612" y="16671"/>
                  <a:pt x="15613" y="16671"/>
                </a:cubicBezTo>
                <a:lnTo>
                  <a:pt x="15619" y="16675"/>
                </a:lnTo>
                <a:cubicBezTo>
                  <a:pt x="15621" y="16675"/>
                  <a:pt x="15623" y="16675"/>
                  <a:pt x="15624" y="16674"/>
                </a:cubicBezTo>
                <a:lnTo>
                  <a:pt x="15630" y="16667"/>
                </a:lnTo>
                <a:cubicBezTo>
                  <a:pt x="15631" y="16666"/>
                  <a:pt x="15632" y="16664"/>
                  <a:pt x="15632" y="16662"/>
                </a:cubicBezTo>
                <a:cubicBezTo>
                  <a:pt x="15632" y="16660"/>
                  <a:pt x="15631" y="16658"/>
                  <a:pt x="15630" y="16657"/>
                </a:cubicBezTo>
                <a:lnTo>
                  <a:pt x="15624" y="16653"/>
                </a:lnTo>
                <a:lnTo>
                  <a:pt x="15638" y="16653"/>
                </a:lnTo>
                <a:lnTo>
                  <a:pt x="15641" y="16655"/>
                </a:lnTo>
                <a:lnTo>
                  <a:pt x="15649" y="16662"/>
                </a:lnTo>
                <a:lnTo>
                  <a:pt x="15674" y="16696"/>
                </a:lnTo>
                <a:lnTo>
                  <a:pt x="15681" y="16704"/>
                </a:lnTo>
                <a:lnTo>
                  <a:pt x="15685" y="16708"/>
                </a:lnTo>
                <a:lnTo>
                  <a:pt x="15687" y="16715"/>
                </a:lnTo>
                <a:lnTo>
                  <a:pt x="15688" y="16725"/>
                </a:lnTo>
                <a:cubicBezTo>
                  <a:pt x="15689" y="16726"/>
                  <a:pt x="15689" y="16728"/>
                  <a:pt x="15690" y="16729"/>
                </a:cubicBezTo>
                <a:lnTo>
                  <a:pt x="15693" y="16735"/>
                </a:lnTo>
                <a:cubicBezTo>
                  <a:pt x="15694" y="16736"/>
                  <a:pt x="15694" y="16736"/>
                  <a:pt x="15695" y="16737"/>
                </a:cubicBezTo>
                <a:lnTo>
                  <a:pt x="15758" y="16784"/>
                </a:lnTo>
                <a:lnTo>
                  <a:pt x="15760" y="16786"/>
                </a:lnTo>
                <a:lnTo>
                  <a:pt x="15761" y="16792"/>
                </a:lnTo>
                <a:lnTo>
                  <a:pt x="15761" y="16800"/>
                </a:lnTo>
                <a:lnTo>
                  <a:pt x="15759" y="16809"/>
                </a:lnTo>
                <a:lnTo>
                  <a:pt x="15759" y="16810"/>
                </a:lnTo>
                <a:lnTo>
                  <a:pt x="15756" y="16808"/>
                </a:lnTo>
                <a:cubicBezTo>
                  <a:pt x="15755" y="16807"/>
                  <a:pt x="15754" y="16807"/>
                  <a:pt x="15753" y="16807"/>
                </a:cubicBezTo>
                <a:lnTo>
                  <a:pt x="15743" y="16810"/>
                </a:lnTo>
                <a:lnTo>
                  <a:pt x="15735" y="16809"/>
                </a:lnTo>
                <a:lnTo>
                  <a:pt x="15731" y="16807"/>
                </a:lnTo>
                <a:lnTo>
                  <a:pt x="15728" y="16805"/>
                </a:lnTo>
                <a:lnTo>
                  <a:pt x="15714" y="16789"/>
                </a:lnTo>
                <a:cubicBezTo>
                  <a:pt x="15714" y="16788"/>
                  <a:pt x="15714" y="16787"/>
                  <a:pt x="15713" y="16787"/>
                </a:cubicBezTo>
                <a:lnTo>
                  <a:pt x="15705" y="16783"/>
                </a:lnTo>
                <a:lnTo>
                  <a:pt x="15694" y="16765"/>
                </a:lnTo>
                <a:cubicBezTo>
                  <a:pt x="15694" y="16764"/>
                  <a:pt x="15693" y="16763"/>
                  <a:pt x="15692" y="16763"/>
                </a:cubicBezTo>
                <a:lnTo>
                  <a:pt x="15686" y="16760"/>
                </a:lnTo>
                <a:cubicBezTo>
                  <a:pt x="15685" y="16760"/>
                  <a:pt x="15684" y="16760"/>
                  <a:pt x="15683" y="16760"/>
                </a:cubicBezTo>
                <a:lnTo>
                  <a:pt x="15677" y="16762"/>
                </a:lnTo>
                <a:lnTo>
                  <a:pt x="15673" y="16764"/>
                </a:lnTo>
                <a:lnTo>
                  <a:pt x="15667" y="16766"/>
                </a:lnTo>
                <a:cubicBezTo>
                  <a:pt x="15667" y="16766"/>
                  <a:pt x="15667" y="16766"/>
                  <a:pt x="15666" y="16767"/>
                </a:cubicBezTo>
                <a:lnTo>
                  <a:pt x="15662" y="16770"/>
                </a:lnTo>
                <a:cubicBezTo>
                  <a:pt x="15660" y="16771"/>
                  <a:pt x="15659" y="16773"/>
                  <a:pt x="15659" y="16775"/>
                </a:cubicBezTo>
                <a:lnTo>
                  <a:pt x="15658" y="16785"/>
                </a:lnTo>
                <a:lnTo>
                  <a:pt x="15658" y="16802"/>
                </a:lnTo>
                <a:lnTo>
                  <a:pt x="15653" y="16814"/>
                </a:lnTo>
                <a:cubicBezTo>
                  <a:pt x="15653" y="16814"/>
                  <a:pt x="15652" y="16815"/>
                  <a:pt x="15652" y="16816"/>
                </a:cubicBezTo>
                <a:lnTo>
                  <a:pt x="15650" y="16833"/>
                </a:lnTo>
                <a:lnTo>
                  <a:pt x="15648" y="16841"/>
                </a:lnTo>
                <a:lnTo>
                  <a:pt x="15646" y="16846"/>
                </a:lnTo>
                <a:lnTo>
                  <a:pt x="15645" y="16848"/>
                </a:lnTo>
                <a:cubicBezTo>
                  <a:pt x="15644" y="16847"/>
                  <a:pt x="15643" y="16847"/>
                  <a:pt x="15641" y="16847"/>
                </a:cubicBezTo>
                <a:lnTo>
                  <a:pt x="15638" y="16847"/>
                </a:lnTo>
                <a:lnTo>
                  <a:pt x="15639" y="16841"/>
                </a:lnTo>
                <a:lnTo>
                  <a:pt x="15640" y="16837"/>
                </a:lnTo>
                <a:lnTo>
                  <a:pt x="15645" y="16828"/>
                </a:lnTo>
                <a:cubicBezTo>
                  <a:pt x="15645" y="16827"/>
                  <a:pt x="15645" y="16826"/>
                  <a:pt x="15645" y="16825"/>
                </a:cubicBezTo>
                <a:lnTo>
                  <a:pt x="15646" y="16820"/>
                </a:lnTo>
                <a:cubicBezTo>
                  <a:pt x="15646" y="16819"/>
                  <a:pt x="15645" y="16817"/>
                  <a:pt x="15645" y="16816"/>
                </a:cubicBezTo>
                <a:lnTo>
                  <a:pt x="15644" y="16814"/>
                </a:lnTo>
                <a:lnTo>
                  <a:pt x="15650" y="16810"/>
                </a:lnTo>
                <a:cubicBezTo>
                  <a:pt x="15651" y="16808"/>
                  <a:pt x="15652" y="16806"/>
                  <a:pt x="15652" y="16804"/>
                </a:cubicBezTo>
                <a:cubicBezTo>
                  <a:pt x="15651" y="16802"/>
                  <a:pt x="15651" y="16800"/>
                  <a:pt x="15649" y="16799"/>
                </a:cubicBezTo>
                <a:lnTo>
                  <a:pt x="15647" y="16797"/>
                </a:lnTo>
                <a:cubicBezTo>
                  <a:pt x="15646" y="16797"/>
                  <a:pt x="15646" y="16797"/>
                  <a:pt x="15645" y="16797"/>
                </a:cubicBezTo>
                <a:lnTo>
                  <a:pt x="15630" y="16799"/>
                </a:lnTo>
                <a:lnTo>
                  <a:pt x="15613" y="16806"/>
                </a:lnTo>
                <a:cubicBezTo>
                  <a:pt x="15613" y="16807"/>
                  <a:pt x="15612" y="16807"/>
                  <a:pt x="15612" y="16808"/>
                </a:cubicBezTo>
                <a:lnTo>
                  <a:pt x="15604" y="16817"/>
                </a:lnTo>
                <a:cubicBezTo>
                  <a:pt x="15603" y="16817"/>
                  <a:pt x="15603" y="16818"/>
                  <a:pt x="15603" y="16819"/>
                </a:cubicBezTo>
                <a:lnTo>
                  <a:pt x="15597" y="16833"/>
                </a:lnTo>
                <a:lnTo>
                  <a:pt x="15593" y="16852"/>
                </a:lnTo>
                <a:lnTo>
                  <a:pt x="15586" y="16902"/>
                </a:lnTo>
                <a:lnTo>
                  <a:pt x="15583" y="16917"/>
                </a:lnTo>
                <a:lnTo>
                  <a:pt x="15579" y="16932"/>
                </a:lnTo>
                <a:lnTo>
                  <a:pt x="15575" y="16940"/>
                </a:lnTo>
                <a:lnTo>
                  <a:pt x="15574" y="16941"/>
                </a:lnTo>
                <a:lnTo>
                  <a:pt x="15571" y="16942"/>
                </a:lnTo>
                <a:cubicBezTo>
                  <a:pt x="15571" y="16942"/>
                  <a:pt x="15570" y="16943"/>
                  <a:pt x="15570" y="16943"/>
                </a:cubicBezTo>
                <a:lnTo>
                  <a:pt x="15560" y="16951"/>
                </a:lnTo>
                <a:lnTo>
                  <a:pt x="15538" y="16975"/>
                </a:lnTo>
                <a:lnTo>
                  <a:pt x="15537" y="16976"/>
                </a:lnTo>
                <a:cubicBezTo>
                  <a:pt x="15536" y="16977"/>
                  <a:pt x="15535" y="16979"/>
                  <a:pt x="15534" y="16980"/>
                </a:cubicBezTo>
                <a:lnTo>
                  <a:pt x="15533" y="16978"/>
                </a:lnTo>
                <a:cubicBezTo>
                  <a:pt x="15531" y="16976"/>
                  <a:pt x="15529" y="16975"/>
                  <a:pt x="15527" y="16976"/>
                </a:cubicBezTo>
                <a:lnTo>
                  <a:pt x="15522" y="16979"/>
                </a:lnTo>
                <a:cubicBezTo>
                  <a:pt x="15521" y="16979"/>
                  <a:pt x="15520" y="16980"/>
                  <a:pt x="15520" y="16982"/>
                </a:cubicBezTo>
                <a:lnTo>
                  <a:pt x="15518" y="16988"/>
                </a:lnTo>
                <a:lnTo>
                  <a:pt x="15516" y="16996"/>
                </a:lnTo>
                <a:lnTo>
                  <a:pt x="15515" y="17013"/>
                </a:lnTo>
                <a:lnTo>
                  <a:pt x="15514" y="17028"/>
                </a:lnTo>
                <a:lnTo>
                  <a:pt x="15516" y="17055"/>
                </a:lnTo>
                <a:lnTo>
                  <a:pt x="15516" y="17068"/>
                </a:lnTo>
                <a:lnTo>
                  <a:pt x="15514" y="17084"/>
                </a:lnTo>
                <a:lnTo>
                  <a:pt x="15514" y="17089"/>
                </a:lnTo>
                <a:cubicBezTo>
                  <a:pt x="15514" y="17090"/>
                  <a:pt x="15514" y="17091"/>
                  <a:pt x="15515" y="17092"/>
                </a:cubicBezTo>
                <a:lnTo>
                  <a:pt x="15516" y="17097"/>
                </a:lnTo>
                <a:cubicBezTo>
                  <a:pt x="15517" y="17098"/>
                  <a:pt x="15518" y="17098"/>
                  <a:pt x="15518" y="17098"/>
                </a:cubicBezTo>
                <a:lnTo>
                  <a:pt x="15521" y="17102"/>
                </a:lnTo>
                <a:cubicBezTo>
                  <a:pt x="15523" y="17103"/>
                  <a:pt x="15524" y="17103"/>
                  <a:pt x="15526" y="17102"/>
                </a:cubicBezTo>
                <a:lnTo>
                  <a:pt x="15528" y="17102"/>
                </a:lnTo>
                <a:cubicBezTo>
                  <a:pt x="15530" y="17101"/>
                  <a:pt x="15531" y="17100"/>
                  <a:pt x="15532" y="17098"/>
                </a:cubicBezTo>
                <a:lnTo>
                  <a:pt x="15534" y="17093"/>
                </a:lnTo>
                <a:lnTo>
                  <a:pt x="15537" y="17081"/>
                </a:lnTo>
                <a:cubicBezTo>
                  <a:pt x="15538" y="17080"/>
                  <a:pt x="15537" y="17079"/>
                  <a:pt x="15537" y="17078"/>
                </a:cubicBezTo>
                <a:lnTo>
                  <a:pt x="15538" y="17062"/>
                </a:lnTo>
                <a:cubicBezTo>
                  <a:pt x="15538" y="17062"/>
                  <a:pt x="15539" y="17062"/>
                  <a:pt x="15539" y="17061"/>
                </a:cubicBezTo>
                <a:lnTo>
                  <a:pt x="15539" y="17065"/>
                </a:lnTo>
                <a:cubicBezTo>
                  <a:pt x="15538" y="17068"/>
                  <a:pt x="15540" y="17071"/>
                  <a:pt x="15542" y="17072"/>
                </a:cubicBezTo>
                <a:lnTo>
                  <a:pt x="15544" y="17073"/>
                </a:lnTo>
                <a:cubicBezTo>
                  <a:pt x="15543" y="17075"/>
                  <a:pt x="15543" y="17077"/>
                  <a:pt x="15543" y="17079"/>
                </a:cubicBezTo>
                <a:lnTo>
                  <a:pt x="15544" y="17088"/>
                </a:lnTo>
                <a:cubicBezTo>
                  <a:pt x="15544" y="17089"/>
                  <a:pt x="15545" y="17090"/>
                  <a:pt x="15545" y="17090"/>
                </a:cubicBezTo>
                <a:lnTo>
                  <a:pt x="15547" y="17094"/>
                </a:lnTo>
                <a:lnTo>
                  <a:pt x="15548" y="17098"/>
                </a:lnTo>
                <a:lnTo>
                  <a:pt x="15547" y="17107"/>
                </a:lnTo>
                <a:cubicBezTo>
                  <a:pt x="15547" y="17109"/>
                  <a:pt x="15547" y="17111"/>
                  <a:pt x="15548" y="17113"/>
                </a:cubicBezTo>
                <a:cubicBezTo>
                  <a:pt x="15549" y="17114"/>
                  <a:pt x="15550" y="17114"/>
                  <a:pt x="15551" y="17115"/>
                </a:cubicBezTo>
                <a:lnTo>
                  <a:pt x="15549" y="17117"/>
                </a:lnTo>
                <a:cubicBezTo>
                  <a:pt x="15549" y="17118"/>
                  <a:pt x="15548" y="17119"/>
                  <a:pt x="15547" y="17119"/>
                </a:cubicBezTo>
                <a:lnTo>
                  <a:pt x="15546" y="17120"/>
                </a:lnTo>
                <a:cubicBezTo>
                  <a:pt x="15546" y="17121"/>
                  <a:pt x="15545" y="17121"/>
                  <a:pt x="15545" y="17122"/>
                </a:cubicBezTo>
                <a:lnTo>
                  <a:pt x="15544" y="17124"/>
                </a:lnTo>
                <a:cubicBezTo>
                  <a:pt x="15543" y="17124"/>
                  <a:pt x="15543" y="17125"/>
                  <a:pt x="15543" y="17126"/>
                </a:cubicBezTo>
                <a:lnTo>
                  <a:pt x="15542" y="17129"/>
                </a:lnTo>
                <a:cubicBezTo>
                  <a:pt x="15542" y="17131"/>
                  <a:pt x="15543" y="17134"/>
                  <a:pt x="15544" y="17136"/>
                </a:cubicBezTo>
                <a:cubicBezTo>
                  <a:pt x="15544" y="17136"/>
                  <a:pt x="15545" y="17137"/>
                  <a:pt x="15546" y="17137"/>
                </a:cubicBezTo>
                <a:lnTo>
                  <a:pt x="15547" y="17141"/>
                </a:lnTo>
                <a:lnTo>
                  <a:pt x="15542" y="17139"/>
                </a:lnTo>
                <a:lnTo>
                  <a:pt x="15542" y="17138"/>
                </a:lnTo>
                <a:cubicBezTo>
                  <a:pt x="15542" y="17138"/>
                  <a:pt x="15540" y="17137"/>
                  <a:pt x="15539" y="17137"/>
                </a:cubicBezTo>
                <a:cubicBezTo>
                  <a:pt x="15539" y="17137"/>
                  <a:pt x="15538" y="17136"/>
                  <a:pt x="15538" y="17136"/>
                </a:cubicBezTo>
                <a:lnTo>
                  <a:pt x="15536" y="17132"/>
                </a:lnTo>
                <a:cubicBezTo>
                  <a:pt x="15535" y="17129"/>
                  <a:pt x="15533" y="17127"/>
                  <a:pt x="15531" y="17127"/>
                </a:cubicBezTo>
                <a:cubicBezTo>
                  <a:pt x="15529" y="17127"/>
                  <a:pt x="15527" y="17129"/>
                  <a:pt x="15527" y="17131"/>
                </a:cubicBezTo>
                <a:cubicBezTo>
                  <a:pt x="15526" y="17131"/>
                  <a:pt x="15526" y="17130"/>
                  <a:pt x="15526" y="17130"/>
                </a:cubicBezTo>
                <a:lnTo>
                  <a:pt x="15524" y="17127"/>
                </a:lnTo>
                <a:cubicBezTo>
                  <a:pt x="15524" y="17126"/>
                  <a:pt x="15523" y="17126"/>
                  <a:pt x="15523" y="17126"/>
                </a:cubicBezTo>
                <a:lnTo>
                  <a:pt x="15521" y="17124"/>
                </a:lnTo>
                <a:cubicBezTo>
                  <a:pt x="15520" y="17124"/>
                  <a:pt x="15519" y="17124"/>
                  <a:pt x="15519" y="17124"/>
                </a:cubicBezTo>
                <a:lnTo>
                  <a:pt x="15511" y="17121"/>
                </a:lnTo>
                <a:lnTo>
                  <a:pt x="15509" y="17121"/>
                </a:lnTo>
                <a:cubicBezTo>
                  <a:pt x="15508" y="17121"/>
                  <a:pt x="15508" y="17121"/>
                  <a:pt x="15508" y="17121"/>
                </a:cubicBezTo>
                <a:lnTo>
                  <a:pt x="15508" y="17118"/>
                </a:lnTo>
                <a:cubicBezTo>
                  <a:pt x="15508" y="17115"/>
                  <a:pt x="15506" y="17113"/>
                  <a:pt x="15504" y="17111"/>
                </a:cubicBezTo>
                <a:cubicBezTo>
                  <a:pt x="15503" y="17110"/>
                  <a:pt x="15501" y="17111"/>
                  <a:pt x="15499" y="17112"/>
                </a:cubicBezTo>
                <a:lnTo>
                  <a:pt x="15485" y="17125"/>
                </a:lnTo>
                <a:cubicBezTo>
                  <a:pt x="15484" y="17125"/>
                  <a:pt x="15484" y="17126"/>
                  <a:pt x="15483" y="17126"/>
                </a:cubicBezTo>
                <a:lnTo>
                  <a:pt x="15481" y="17130"/>
                </a:lnTo>
                <a:lnTo>
                  <a:pt x="15478" y="17132"/>
                </a:lnTo>
                <a:lnTo>
                  <a:pt x="15470" y="17135"/>
                </a:lnTo>
                <a:cubicBezTo>
                  <a:pt x="15470" y="17135"/>
                  <a:pt x="15470" y="17135"/>
                  <a:pt x="15469" y="17135"/>
                </a:cubicBezTo>
                <a:cubicBezTo>
                  <a:pt x="15469" y="17134"/>
                  <a:pt x="15468" y="17133"/>
                  <a:pt x="15467" y="17132"/>
                </a:cubicBezTo>
                <a:lnTo>
                  <a:pt x="15461" y="17130"/>
                </a:lnTo>
                <a:cubicBezTo>
                  <a:pt x="15461" y="17130"/>
                  <a:pt x="15460" y="17130"/>
                  <a:pt x="15459" y="17130"/>
                </a:cubicBezTo>
                <a:lnTo>
                  <a:pt x="15412" y="17131"/>
                </a:lnTo>
                <a:cubicBezTo>
                  <a:pt x="15412" y="17130"/>
                  <a:pt x="15412" y="17128"/>
                  <a:pt x="15411" y="17128"/>
                </a:cubicBezTo>
                <a:lnTo>
                  <a:pt x="15409" y="17126"/>
                </a:lnTo>
                <a:cubicBezTo>
                  <a:pt x="15408" y="17125"/>
                  <a:pt x="15407" y="17124"/>
                  <a:pt x="15406" y="17124"/>
                </a:cubicBezTo>
                <a:lnTo>
                  <a:pt x="15402" y="17124"/>
                </a:lnTo>
                <a:lnTo>
                  <a:pt x="15392" y="17119"/>
                </a:lnTo>
                <a:lnTo>
                  <a:pt x="15349" y="17085"/>
                </a:lnTo>
                <a:cubicBezTo>
                  <a:pt x="15348" y="17084"/>
                  <a:pt x="15348" y="17084"/>
                  <a:pt x="15347" y="17084"/>
                </a:cubicBezTo>
                <a:lnTo>
                  <a:pt x="15342" y="17083"/>
                </a:lnTo>
                <a:lnTo>
                  <a:pt x="15339" y="17083"/>
                </a:lnTo>
                <a:lnTo>
                  <a:pt x="15337" y="17082"/>
                </a:lnTo>
                <a:lnTo>
                  <a:pt x="15334" y="17079"/>
                </a:lnTo>
                <a:cubicBezTo>
                  <a:pt x="15333" y="17077"/>
                  <a:pt x="15330" y="17077"/>
                  <a:pt x="15329" y="17078"/>
                </a:cubicBezTo>
                <a:lnTo>
                  <a:pt x="15296" y="17102"/>
                </a:lnTo>
                <a:cubicBezTo>
                  <a:pt x="15296" y="17102"/>
                  <a:pt x="15295" y="17103"/>
                  <a:pt x="15295" y="17104"/>
                </a:cubicBezTo>
                <a:lnTo>
                  <a:pt x="15289" y="17116"/>
                </a:lnTo>
                <a:cubicBezTo>
                  <a:pt x="15289" y="17116"/>
                  <a:pt x="15287" y="17122"/>
                  <a:pt x="15287" y="17122"/>
                </a:cubicBezTo>
                <a:lnTo>
                  <a:pt x="15285" y="17113"/>
                </a:lnTo>
                <a:lnTo>
                  <a:pt x="15281" y="17098"/>
                </a:lnTo>
                <a:cubicBezTo>
                  <a:pt x="15281" y="17097"/>
                  <a:pt x="15280" y="17096"/>
                  <a:pt x="15280" y="17095"/>
                </a:cubicBezTo>
                <a:lnTo>
                  <a:pt x="15276" y="17090"/>
                </a:lnTo>
                <a:cubicBezTo>
                  <a:pt x="15276" y="17089"/>
                  <a:pt x="15275" y="17089"/>
                  <a:pt x="15275" y="17089"/>
                </a:cubicBezTo>
                <a:lnTo>
                  <a:pt x="15271" y="17086"/>
                </a:lnTo>
                <a:cubicBezTo>
                  <a:pt x="15270" y="17085"/>
                  <a:pt x="15269" y="17084"/>
                  <a:pt x="15268" y="17085"/>
                </a:cubicBezTo>
                <a:lnTo>
                  <a:pt x="15263" y="17086"/>
                </a:lnTo>
                <a:cubicBezTo>
                  <a:pt x="15262" y="17086"/>
                  <a:pt x="15261" y="17087"/>
                  <a:pt x="15261" y="17088"/>
                </a:cubicBezTo>
                <a:lnTo>
                  <a:pt x="15257" y="17092"/>
                </a:lnTo>
                <a:lnTo>
                  <a:pt x="15249" y="17080"/>
                </a:lnTo>
                <a:cubicBezTo>
                  <a:pt x="15248" y="17079"/>
                  <a:pt x="15247" y="17078"/>
                  <a:pt x="15246" y="17077"/>
                </a:cubicBezTo>
                <a:lnTo>
                  <a:pt x="15241" y="17077"/>
                </a:lnTo>
                <a:cubicBezTo>
                  <a:pt x="15240" y="17076"/>
                  <a:pt x="15240" y="17076"/>
                  <a:pt x="15239" y="17077"/>
                </a:cubicBezTo>
                <a:lnTo>
                  <a:pt x="15226" y="17081"/>
                </a:lnTo>
                <a:lnTo>
                  <a:pt x="15223" y="17080"/>
                </a:lnTo>
                <a:lnTo>
                  <a:pt x="15216" y="17073"/>
                </a:lnTo>
                <a:cubicBezTo>
                  <a:pt x="15215" y="17073"/>
                  <a:pt x="15214" y="17073"/>
                  <a:pt x="15214" y="17073"/>
                </a:cubicBezTo>
                <a:lnTo>
                  <a:pt x="15209" y="17072"/>
                </a:lnTo>
                <a:cubicBezTo>
                  <a:pt x="15208" y="17072"/>
                  <a:pt x="15207" y="17071"/>
                  <a:pt x="15206" y="17072"/>
                </a:cubicBezTo>
                <a:lnTo>
                  <a:pt x="15204" y="17073"/>
                </a:lnTo>
                <a:lnTo>
                  <a:pt x="15202" y="17068"/>
                </a:lnTo>
                <a:cubicBezTo>
                  <a:pt x="15202" y="17066"/>
                  <a:pt x="15201" y="17065"/>
                  <a:pt x="15199" y="17064"/>
                </a:cubicBezTo>
                <a:lnTo>
                  <a:pt x="15195" y="17063"/>
                </a:lnTo>
                <a:cubicBezTo>
                  <a:pt x="15194" y="17062"/>
                  <a:pt x="15192" y="17062"/>
                  <a:pt x="15190" y="17064"/>
                </a:cubicBezTo>
                <a:lnTo>
                  <a:pt x="15187" y="17068"/>
                </a:lnTo>
                <a:lnTo>
                  <a:pt x="15185" y="17069"/>
                </a:lnTo>
                <a:lnTo>
                  <a:pt x="15157" y="17069"/>
                </a:lnTo>
                <a:cubicBezTo>
                  <a:pt x="15157" y="17070"/>
                  <a:pt x="15156" y="17069"/>
                  <a:pt x="15155" y="17069"/>
                </a:cubicBezTo>
                <a:lnTo>
                  <a:pt x="15150" y="17072"/>
                </a:lnTo>
                <a:cubicBezTo>
                  <a:pt x="15150" y="17072"/>
                  <a:pt x="15150" y="17073"/>
                  <a:pt x="15149" y="17073"/>
                </a:cubicBezTo>
                <a:lnTo>
                  <a:pt x="15144" y="17079"/>
                </a:lnTo>
                <a:lnTo>
                  <a:pt x="15138" y="17085"/>
                </a:lnTo>
                <a:cubicBezTo>
                  <a:pt x="15137" y="17085"/>
                  <a:pt x="15136" y="17086"/>
                  <a:pt x="15136" y="17087"/>
                </a:cubicBezTo>
                <a:lnTo>
                  <a:pt x="15131" y="17102"/>
                </a:lnTo>
                <a:lnTo>
                  <a:pt x="15126" y="17112"/>
                </a:lnTo>
                <a:lnTo>
                  <a:pt x="15120" y="17114"/>
                </a:lnTo>
                <a:lnTo>
                  <a:pt x="15112" y="17111"/>
                </a:lnTo>
                <a:lnTo>
                  <a:pt x="15094" y="17097"/>
                </a:lnTo>
                <a:lnTo>
                  <a:pt x="15091" y="17094"/>
                </a:lnTo>
                <a:lnTo>
                  <a:pt x="15090" y="17091"/>
                </a:lnTo>
                <a:lnTo>
                  <a:pt x="15093" y="17079"/>
                </a:lnTo>
                <a:cubicBezTo>
                  <a:pt x="15093" y="17078"/>
                  <a:pt x="15093" y="17077"/>
                  <a:pt x="15093" y="17076"/>
                </a:cubicBezTo>
                <a:lnTo>
                  <a:pt x="15093" y="17071"/>
                </a:lnTo>
                <a:cubicBezTo>
                  <a:pt x="15092" y="17068"/>
                  <a:pt x="15090" y="17066"/>
                  <a:pt x="15087" y="17066"/>
                </a:cubicBezTo>
                <a:lnTo>
                  <a:pt x="15082" y="17065"/>
                </a:lnTo>
                <a:cubicBezTo>
                  <a:pt x="15081" y="17065"/>
                  <a:pt x="15080" y="17065"/>
                  <a:pt x="15079" y="17066"/>
                </a:cubicBezTo>
                <a:lnTo>
                  <a:pt x="15075" y="17069"/>
                </a:lnTo>
                <a:cubicBezTo>
                  <a:pt x="15074" y="17070"/>
                  <a:pt x="15073" y="17070"/>
                  <a:pt x="15073" y="17071"/>
                </a:cubicBezTo>
                <a:lnTo>
                  <a:pt x="15069" y="17079"/>
                </a:lnTo>
                <a:lnTo>
                  <a:pt x="15067" y="17089"/>
                </a:lnTo>
                <a:lnTo>
                  <a:pt x="15066" y="17097"/>
                </a:lnTo>
                <a:lnTo>
                  <a:pt x="15063" y="17102"/>
                </a:lnTo>
                <a:lnTo>
                  <a:pt x="15060" y="17103"/>
                </a:lnTo>
                <a:cubicBezTo>
                  <a:pt x="15059" y="17104"/>
                  <a:pt x="15057" y="17106"/>
                  <a:pt x="15056" y="17107"/>
                </a:cubicBezTo>
                <a:lnTo>
                  <a:pt x="15056" y="17110"/>
                </a:lnTo>
                <a:cubicBezTo>
                  <a:pt x="15055" y="17110"/>
                  <a:pt x="15055" y="17111"/>
                  <a:pt x="15055" y="17112"/>
                </a:cubicBezTo>
                <a:lnTo>
                  <a:pt x="15054" y="17118"/>
                </a:lnTo>
                <a:lnTo>
                  <a:pt x="15049" y="17125"/>
                </a:lnTo>
                <a:lnTo>
                  <a:pt x="15044" y="17129"/>
                </a:lnTo>
                <a:lnTo>
                  <a:pt x="15002" y="17145"/>
                </a:lnTo>
                <a:lnTo>
                  <a:pt x="14995" y="17144"/>
                </a:lnTo>
                <a:lnTo>
                  <a:pt x="14960" y="17112"/>
                </a:lnTo>
                <a:lnTo>
                  <a:pt x="14889" y="16979"/>
                </a:lnTo>
                <a:lnTo>
                  <a:pt x="14867" y="16925"/>
                </a:lnTo>
                <a:lnTo>
                  <a:pt x="14854" y="16878"/>
                </a:lnTo>
                <a:lnTo>
                  <a:pt x="14847" y="16864"/>
                </a:lnTo>
                <a:lnTo>
                  <a:pt x="14837" y="16806"/>
                </a:lnTo>
                <a:lnTo>
                  <a:pt x="14836" y="16801"/>
                </a:lnTo>
                <a:lnTo>
                  <a:pt x="14834" y="16795"/>
                </a:lnTo>
                <a:lnTo>
                  <a:pt x="14833" y="16764"/>
                </a:lnTo>
                <a:lnTo>
                  <a:pt x="14831" y="16755"/>
                </a:lnTo>
                <a:lnTo>
                  <a:pt x="14831" y="16751"/>
                </a:lnTo>
                <a:lnTo>
                  <a:pt x="14836" y="16741"/>
                </a:lnTo>
                <a:lnTo>
                  <a:pt x="14846" y="16735"/>
                </a:lnTo>
                <a:cubicBezTo>
                  <a:pt x="14847" y="16734"/>
                  <a:pt x="14849" y="16733"/>
                  <a:pt x="14849" y="16731"/>
                </a:cubicBezTo>
                <a:lnTo>
                  <a:pt x="14850" y="16728"/>
                </a:lnTo>
                <a:cubicBezTo>
                  <a:pt x="14850" y="16728"/>
                  <a:pt x="14850" y="16728"/>
                  <a:pt x="14850" y="16728"/>
                </a:cubicBezTo>
                <a:lnTo>
                  <a:pt x="14853" y="16730"/>
                </a:lnTo>
                <a:cubicBezTo>
                  <a:pt x="14854" y="16730"/>
                  <a:pt x="14855" y="16730"/>
                  <a:pt x="14855" y="16730"/>
                </a:cubicBezTo>
                <a:lnTo>
                  <a:pt x="14882" y="16722"/>
                </a:lnTo>
                <a:cubicBezTo>
                  <a:pt x="14882" y="16722"/>
                  <a:pt x="14883" y="16722"/>
                  <a:pt x="14884" y="16721"/>
                </a:cubicBezTo>
                <a:lnTo>
                  <a:pt x="14895" y="16713"/>
                </a:lnTo>
                <a:cubicBezTo>
                  <a:pt x="14895" y="16712"/>
                  <a:pt x="14896" y="16711"/>
                  <a:pt x="14896" y="16711"/>
                </a:cubicBezTo>
                <a:lnTo>
                  <a:pt x="14903" y="16700"/>
                </a:lnTo>
                <a:lnTo>
                  <a:pt x="14919" y="16670"/>
                </a:lnTo>
                <a:lnTo>
                  <a:pt x="14927" y="16659"/>
                </a:lnTo>
                <a:cubicBezTo>
                  <a:pt x="14927" y="16659"/>
                  <a:pt x="14928" y="16658"/>
                  <a:pt x="14928" y="16658"/>
                </a:cubicBezTo>
                <a:lnTo>
                  <a:pt x="14930" y="16652"/>
                </a:lnTo>
                <a:cubicBezTo>
                  <a:pt x="14930" y="16651"/>
                  <a:pt x="14931" y="16651"/>
                  <a:pt x="14931" y="16650"/>
                </a:cubicBezTo>
                <a:lnTo>
                  <a:pt x="14931" y="16643"/>
                </a:lnTo>
                <a:cubicBezTo>
                  <a:pt x="14931" y="16642"/>
                  <a:pt x="14932" y="16641"/>
                  <a:pt x="14931" y="16641"/>
                </a:cubicBezTo>
                <a:lnTo>
                  <a:pt x="14931" y="16636"/>
                </a:lnTo>
                <a:cubicBezTo>
                  <a:pt x="14931" y="16636"/>
                  <a:pt x="14930" y="16635"/>
                  <a:pt x="14930" y="16635"/>
                </a:cubicBezTo>
                <a:lnTo>
                  <a:pt x="14929" y="16632"/>
                </a:lnTo>
                <a:lnTo>
                  <a:pt x="14929" y="16628"/>
                </a:lnTo>
                <a:lnTo>
                  <a:pt x="14933" y="16633"/>
                </a:lnTo>
                <a:cubicBezTo>
                  <a:pt x="14933" y="16634"/>
                  <a:pt x="14934" y="16634"/>
                  <a:pt x="14935" y="16634"/>
                </a:cubicBezTo>
                <a:lnTo>
                  <a:pt x="14938" y="16635"/>
                </a:lnTo>
                <a:lnTo>
                  <a:pt x="14934" y="16647"/>
                </a:lnTo>
                <a:lnTo>
                  <a:pt x="14933" y="16659"/>
                </a:lnTo>
                <a:cubicBezTo>
                  <a:pt x="14933" y="16660"/>
                  <a:pt x="14932" y="16661"/>
                  <a:pt x="14933" y="16662"/>
                </a:cubicBezTo>
                <a:lnTo>
                  <a:pt x="14935" y="16672"/>
                </a:lnTo>
                <a:cubicBezTo>
                  <a:pt x="14935" y="16673"/>
                  <a:pt x="14936" y="16674"/>
                  <a:pt x="14936" y="16675"/>
                </a:cubicBezTo>
                <a:lnTo>
                  <a:pt x="14943" y="16682"/>
                </a:lnTo>
                <a:cubicBezTo>
                  <a:pt x="14944" y="16683"/>
                  <a:pt x="14945" y="16684"/>
                  <a:pt x="14947" y="16683"/>
                </a:cubicBezTo>
                <a:lnTo>
                  <a:pt x="14949" y="16683"/>
                </a:lnTo>
                <a:lnTo>
                  <a:pt x="14942" y="16692"/>
                </a:lnTo>
                <a:cubicBezTo>
                  <a:pt x="14942" y="16693"/>
                  <a:pt x="14942" y="16693"/>
                  <a:pt x="14942" y="16693"/>
                </a:cubicBezTo>
                <a:lnTo>
                  <a:pt x="14934" y="16711"/>
                </a:lnTo>
                <a:lnTo>
                  <a:pt x="14931" y="16717"/>
                </a:lnTo>
                <a:lnTo>
                  <a:pt x="14926" y="16725"/>
                </a:lnTo>
                <a:cubicBezTo>
                  <a:pt x="14926" y="16726"/>
                  <a:pt x="14926" y="16726"/>
                  <a:pt x="14926" y="16726"/>
                </a:cubicBezTo>
                <a:lnTo>
                  <a:pt x="14919" y="16742"/>
                </a:lnTo>
                <a:lnTo>
                  <a:pt x="14909" y="16750"/>
                </a:lnTo>
                <a:lnTo>
                  <a:pt x="14883" y="16759"/>
                </a:lnTo>
                <a:cubicBezTo>
                  <a:pt x="14881" y="16760"/>
                  <a:pt x="14881" y="16761"/>
                  <a:pt x="14880" y="16763"/>
                </a:cubicBezTo>
                <a:cubicBezTo>
                  <a:pt x="14879" y="16764"/>
                  <a:pt x="14879" y="16767"/>
                  <a:pt x="14879" y="16768"/>
                </a:cubicBezTo>
                <a:lnTo>
                  <a:pt x="14880" y="16770"/>
                </a:lnTo>
                <a:lnTo>
                  <a:pt x="14875" y="16774"/>
                </a:lnTo>
                <a:cubicBezTo>
                  <a:pt x="14875" y="16774"/>
                  <a:pt x="14874" y="16774"/>
                  <a:pt x="14874" y="16775"/>
                </a:cubicBezTo>
                <a:lnTo>
                  <a:pt x="14865" y="16787"/>
                </a:lnTo>
                <a:cubicBezTo>
                  <a:pt x="14865" y="16788"/>
                  <a:pt x="14865" y="16788"/>
                  <a:pt x="14865" y="16789"/>
                </a:cubicBezTo>
                <a:lnTo>
                  <a:pt x="14863" y="16794"/>
                </a:lnTo>
                <a:cubicBezTo>
                  <a:pt x="14863" y="16798"/>
                  <a:pt x="14865" y="16800"/>
                  <a:pt x="14867" y="16802"/>
                </a:cubicBezTo>
                <a:lnTo>
                  <a:pt x="14872" y="16803"/>
                </a:lnTo>
                <a:cubicBezTo>
                  <a:pt x="14873" y="16804"/>
                  <a:pt x="14874" y="16804"/>
                  <a:pt x="14876" y="16803"/>
                </a:cubicBezTo>
                <a:lnTo>
                  <a:pt x="14886" y="16797"/>
                </a:lnTo>
                <a:lnTo>
                  <a:pt x="14891" y="16792"/>
                </a:lnTo>
                <a:lnTo>
                  <a:pt x="14898" y="16789"/>
                </a:lnTo>
                <a:cubicBezTo>
                  <a:pt x="14899" y="16789"/>
                  <a:pt x="14900" y="16789"/>
                  <a:pt x="14900" y="16789"/>
                </a:cubicBezTo>
                <a:lnTo>
                  <a:pt x="14906" y="16782"/>
                </a:lnTo>
                <a:lnTo>
                  <a:pt x="14915" y="16778"/>
                </a:lnTo>
                <a:cubicBezTo>
                  <a:pt x="14916" y="16778"/>
                  <a:pt x="14917" y="16777"/>
                  <a:pt x="14917" y="16776"/>
                </a:cubicBezTo>
                <a:lnTo>
                  <a:pt x="14923" y="16768"/>
                </a:lnTo>
                <a:lnTo>
                  <a:pt x="14930" y="16756"/>
                </a:lnTo>
                <a:lnTo>
                  <a:pt x="14943" y="16725"/>
                </a:lnTo>
                <a:lnTo>
                  <a:pt x="14947" y="16718"/>
                </a:lnTo>
                <a:lnTo>
                  <a:pt x="14972" y="16666"/>
                </a:lnTo>
                <a:lnTo>
                  <a:pt x="14975" y="16662"/>
                </a:lnTo>
                <a:lnTo>
                  <a:pt x="14984" y="16654"/>
                </a:lnTo>
                <a:lnTo>
                  <a:pt x="14988" y="16649"/>
                </a:lnTo>
                <a:lnTo>
                  <a:pt x="14995" y="16636"/>
                </a:lnTo>
                <a:lnTo>
                  <a:pt x="14999" y="16631"/>
                </a:lnTo>
                <a:lnTo>
                  <a:pt x="15003" y="16627"/>
                </a:lnTo>
                <a:lnTo>
                  <a:pt x="15032" y="16608"/>
                </a:lnTo>
                <a:cubicBezTo>
                  <a:pt x="15033" y="16608"/>
                  <a:pt x="15033" y="16608"/>
                  <a:pt x="15034" y="16607"/>
                </a:cubicBezTo>
                <a:lnTo>
                  <a:pt x="15042" y="16597"/>
                </a:lnTo>
                <a:lnTo>
                  <a:pt x="15061" y="16568"/>
                </a:lnTo>
                <a:lnTo>
                  <a:pt x="15068" y="16560"/>
                </a:lnTo>
                <a:lnTo>
                  <a:pt x="15100" y="16538"/>
                </a:lnTo>
                <a:lnTo>
                  <a:pt x="15105" y="16538"/>
                </a:lnTo>
                <a:lnTo>
                  <a:pt x="15138" y="16530"/>
                </a:lnTo>
                <a:lnTo>
                  <a:pt x="15155" y="16533"/>
                </a:lnTo>
                <a:cubicBezTo>
                  <a:pt x="15156" y="16533"/>
                  <a:pt x="15157" y="16533"/>
                  <a:pt x="15157" y="16533"/>
                </a:cubicBezTo>
                <a:lnTo>
                  <a:pt x="15166" y="16530"/>
                </a:lnTo>
                <a:lnTo>
                  <a:pt x="15169" y="16530"/>
                </a:lnTo>
                <a:lnTo>
                  <a:pt x="15173" y="16532"/>
                </a:lnTo>
                <a:lnTo>
                  <a:pt x="15176" y="16539"/>
                </a:lnTo>
                <a:cubicBezTo>
                  <a:pt x="15176" y="16539"/>
                  <a:pt x="15176" y="16540"/>
                  <a:pt x="15177" y="16541"/>
                </a:cubicBezTo>
                <a:cubicBezTo>
                  <a:pt x="15177" y="16541"/>
                  <a:pt x="15178" y="16542"/>
                  <a:pt x="15178" y="16542"/>
                </a:cubicBezTo>
                <a:lnTo>
                  <a:pt x="15179" y="16543"/>
                </a:lnTo>
                <a:lnTo>
                  <a:pt x="15178" y="16543"/>
                </a:lnTo>
                <a:cubicBezTo>
                  <a:pt x="15178" y="16545"/>
                  <a:pt x="15178" y="16547"/>
                  <a:pt x="15178" y="16548"/>
                </a:cubicBezTo>
                <a:lnTo>
                  <a:pt x="15179" y="16552"/>
                </a:lnTo>
                <a:cubicBezTo>
                  <a:pt x="15180" y="16555"/>
                  <a:pt x="15182" y="16557"/>
                  <a:pt x="15184" y="16557"/>
                </a:cubicBezTo>
                <a:cubicBezTo>
                  <a:pt x="15185" y="16557"/>
                  <a:pt x="15186" y="16557"/>
                  <a:pt x="15186" y="16556"/>
                </a:cubicBezTo>
                <a:cubicBezTo>
                  <a:pt x="15187" y="16557"/>
                  <a:pt x="15187" y="16556"/>
                  <a:pt x="15187" y="16556"/>
                </a:cubicBezTo>
                <a:cubicBezTo>
                  <a:pt x="15188" y="16558"/>
                  <a:pt x="15189" y="16559"/>
                  <a:pt x="15190" y="16559"/>
                </a:cubicBezTo>
                <a:lnTo>
                  <a:pt x="15192" y="16559"/>
                </a:lnTo>
                <a:cubicBezTo>
                  <a:pt x="15195" y="16559"/>
                  <a:pt x="15197" y="16556"/>
                  <a:pt x="15197" y="16553"/>
                </a:cubicBezTo>
                <a:lnTo>
                  <a:pt x="15199" y="16541"/>
                </a:lnTo>
                <a:lnTo>
                  <a:pt x="15202" y="16532"/>
                </a:lnTo>
                <a:lnTo>
                  <a:pt x="15219" y="16510"/>
                </a:lnTo>
                <a:lnTo>
                  <a:pt x="15225" y="16504"/>
                </a:lnTo>
                <a:lnTo>
                  <a:pt x="15232" y="16499"/>
                </a:lnTo>
                <a:lnTo>
                  <a:pt x="15244" y="16497"/>
                </a:lnTo>
                <a:cubicBezTo>
                  <a:pt x="15245" y="16496"/>
                  <a:pt x="15246" y="16496"/>
                  <a:pt x="15246" y="16496"/>
                </a:cubicBezTo>
                <a:lnTo>
                  <a:pt x="15255" y="16488"/>
                </a:lnTo>
                <a:lnTo>
                  <a:pt x="15270" y="16488"/>
                </a:lnTo>
                <a:cubicBezTo>
                  <a:pt x="15271" y="16488"/>
                  <a:pt x="15272" y="16488"/>
                  <a:pt x="15273" y="16488"/>
                </a:cubicBezTo>
                <a:lnTo>
                  <a:pt x="15275" y="16486"/>
                </a:lnTo>
                <a:cubicBezTo>
                  <a:pt x="15275" y="16486"/>
                  <a:pt x="15276" y="16485"/>
                  <a:pt x="15276" y="16484"/>
                </a:cubicBezTo>
                <a:lnTo>
                  <a:pt x="15280" y="16480"/>
                </a:lnTo>
                <a:lnTo>
                  <a:pt x="15281" y="16479"/>
                </a:lnTo>
                <a:lnTo>
                  <a:pt x="15287" y="16481"/>
                </a:lnTo>
                <a:cubicBezTo>
                  <a:pt x="15287" y="16481"/>
                  <a:pt x="15288" y="16481"/>
                  <a:pt x="15288" y="16481"/>
                </a:cubicBezTo>
                <a:lnTo>
                  <a:pt x="15292" y="16482"/>
                </a:lnTo>
                <a:cubicBezTo>
                  <a:pt x="15293" y="16482"/>
                  <a:pt x="15294" y="16482"/>
                  <a:pt x="15295" y="16481"/>
                </a:cubicBezTo>
                <a:lnTo>
                  <a:pt x="15296" y="16480"/>
                </a:lnTo>
                <a:lnTo>
                  <a:pt x="15297" y="16480"/>
                </a:lnTo>
                <a:cubicBezTo>
                  <a:pt x="15298" y="16481"/>
                  <a:pt x="15298" y="16481"/>
                  <a:pt x="15299" y="16481"/>
                </a:cubicBezTo>
                <a:lnTo>
                  <a:pt x="15306" y="16485"/>
                </a:lnTo>
                <a:lnTo>
                  <a:pt x="15309" y="16487"/>
                </a:lnTo>
                <a:lnTo>
                  <a:pt x="15318" y="16501"/>
                </a:lnTo>
                <a:lnTo>
                  <a:pt x="15318" y="16505"/>
                </a:lnTo>
                <a:lnTo>
                  <a:pt x="15315" y="16520"/>
                </a:lnTo>
                <a:lnTo>
                  <a:pt x="15313" y="16526"/>
                </a:lnTo>
                <a:cubicBezTo>
                  <a:pt x="15312" y="16526"/>
                  <a:pt x="15311" y="16526"/>
                  <a:pt x="15310" y="16526"/>
                </a:cubicBezTo>
                <a:lnTo>
                  <a:pt x="15309" y="16526"/>
                </a:lnTo>
                <a:cubicBezTo>
                  <a:pt x="15306" y="16526"/>
                  <a:pt x="15304" y="16529"/>
                  <a:pt x="15304" y="16532"/>
                </a:cubicBezTo>
                <a:lnTo>
                  <a:pt x="15304" y="16536"/>
                </a:lnTo>
                <a:cubicBezTo>
                  <a:pt x="15304" y="16539"/>
                  <a:pt x="15305" y="16541"/>
                  <a:pt x="15307" y="16542"/>
                </a:cubicBezTo>
                <a:lnTo>
                  <a:pt x="15313" y="16544"/>
                </a:lnTo>
                <a:cubicBezTo>
                  <a:pt x="15315" y="16545"/>
                  <a:pt x="15317" y="16544"/>
                  <a:pt x="15318" y="16543"/>
                </a:cubicBezTo>
                <a:lnTo>
                  <a:pt x="15325" y="16535"/>
                </a:lnTo>
                <a:cubicBezTo>
                  <a:pt x="15325" y="16535"/>
                  <a:pt x="15325" y="16534"/>
                  <a:pt x="15325" y="16533"/>
                </a:cubicBezTo>
                <a:lnTo>
                  <a:pt x="15330" y="16521"/>
                </a:lnTo>
                <a:cubicBezTo>
                  <a:pt x="15331" y="16520"/>
                  <a:pt x="15330" y="16520"/>
                  <a:pt x="15330" y="16519"/>
                </a:cubicBezTo>
                <a:lnTo>
                  <a:pt x="15332" y="16507"/>
                </a:lnTo>
                <a:lnTo>
                  <a:pt x="15335" y="16497"/>
                </a:lnTo>
                <a:lnTo>
                  <a:pt x="15339" y="16486"/>
                </a:lnTo>
                <a:lnTo>
                  <a:pt x="15343" y="16476"/>
                </a:lnTo>
                <a:cubicBezTo>
                  <a:pt x="15344" y="16475"/>
                  <a:pt x="15343" y="16474"/>
                  <a:pt x="15343" y="16472"/>
                </a:cubicBezTo>
                <a:lnTo>
                  <a:pt x="15343" y="16468"/>
                </a:lnTo>
                <a:lnTo>
                  <a:pt x="15345" y="16467"/>
                </a:lnTo>
                <a:cubicBezTo>
                  <a:pt x="15346" y="16467"/>
                  <a:pt x="15347" y="16467"/>
                  <a:pt x="15348" y="16466"/>
                </a:cubicBezTo>
                <a:lnTo>
                  <a:pt x="15360" y="16450"/>
                </a:lnTo>
                <a:lnTo>
                  <a:pt x="15369" y="16446"/>
                </a:lnTo>
                <a:lnTo>
                  <a:pt x="15372" y="16443"/>
                </a:lnTo>
                <a:lnTo>
                  <a:pt x="15379" y="16435"/>
                </a:lnTo>
                <a:lnTo>
                  <a:pt x="15381" y="16434"/>
                </a:lnTo>
                <a:lnTo>
                  <a:pt x="15386" y="16433"/>
                </a:lnTo>
                <a:lnTo>
                  <a:pt x="15415" y="16418"/>
                </a:lnTo>
                <a:cubicBezTo>
                  <a:pt x="15415" y="16418"/>
                  <a:pt x="15416" y="16418"/>
                  <a:pt x="15416" y="16417"/>
                </a:cubicBezTo>
                <a:lnTo>
                  <a:pt x="15427" y="16407"/>
                </a:lnTo>
                <a:lnTo>
                  <a:pt x="15429" y="16406"/>
                </a:lnTo>
                <a:lnTo>
                  <a:pt x="15436" y="16408"/>
                </a:lnTo>
                <a:lnTo>
                  <a:pt x="15443" y="16412"/>
                </a:lnTo>
                <a:lnTo>
                  <a:pt x="15447" y="16418"/>
                </a:lnTo>
                <a:lnTo>
                  <a:pt x="15446" y="16427"/>
                </a:lnTo>
                <a:cubicBezTo>
                  <a:pt x="15446" y="16429"/>
                  <a:pt x="15446" y="16431"/>
                  <a:pt x="15448" y="16433"/>
                </a:cubicBezTo>
                <a:cubicBezTo>
                  <a:pt x="15449" y="16434"/>
                  <a:pt x="15451" y="16434"/>
                  <a:pt x="15453" y="16433"/>
                </a:cubicBezTo>
                <a:lnTo>
                  <a:pt x="15459" y="16430"/>
                </a:lnTo>
                <a:cubicBezTo>
                  <a:pt x="15459" y="16430"/>
                  <a:pt x="15460" y="16429"/>
                  <a:pt x="15461" y="16429"/>
                </a:cubicBezTo>
                <a:lnTo>
                  <a:pt x="15465" y="16420"/>
                </a:lnTo>
                <a:lnTo>
                  <a:pt x="15471" y="16404"/>
                </a:lnTo>
                <a:lnTo>
                  <a:pt x="15497" y="16357"/>
                </a:lnTo>
                <a:lnTo>
                  <a:pt x="15512" y="16337"/>
                </a:lnTo>
                <a:lnTo>
                  <a:pt x="15518" y="16335"/>
                </a:lnTo>
                <a:lnTo>
                  <a:pt x="15550" y="16342"/>
                </a:lnTo>
                <a:lnTo>
                  <a:pt x="15561" y="16341"/>
                </a:lnTo>
                <a:cubicBezTo>
                  <a:pt x="15561" y="16341"/>
                  <a:pt x="15562" y="16341"/>
                  <a:pt x="15562" y="16341"/>
                </a:cubicBezTo>
                <a:lnTo>
                  <a:pt x="15588" y="16329"/>
                </a:lnTo>
                <a:lnTo>
                  <a:pt x="15609" y="16334"/>
                </a:lnTo>
                <a:cubicBezTo>
                  <a:pt x="15610" y="16334"/>
                  <a:pt x="15611" y="16334"/>
                  <a:pt x="15612" y="16333"/>
                </a:cubicBezTo>
                <a:lnTo>
                  <a:pt x="15613" y="16332"/>
                </a:lnTo>
                <a:lnTo>
                  <a:pt x="15627" y="16338"/>
                </a:lnTo>
                <a:cubicBezTo>
                  <a:pt x="15628" y="16339"/>
                  <a:pt x="15629" y="16339"/>
                  <a:pt x="15631" y="16338"/>
                </a:cubicBezTo>
                <a:lnTo>
                  <a:pt x="15640" y="16331"/>
                </a:lnTo>
                <a:lnTo>
                  <a:pt x="15645" y="16337"/>
                </a:lnTo>
                <a:cubicBezTo>
                  <a:pt x="15646" y="16338"/>
                  <a:pt x="15646" y="16338"/>
                  <a:pt x="15646" y="16338"/>
                </a:cubicBezTo>
                <a:lnTo>
                  <a:pt x="15650" y="16340"/>
                </a:lnTo>
                <a:lnTo>
                  <a:pt x="15650" y="16341"/>
                </a:lnTo>
                <a:lnTo>
                  <a:pt x="15645" y="16355"/>
                </a:lnTo>
                <a:cubicBezTo>
                  <a:pt x="15644" y="16357"/>
                  <a:pt x="15644" y="16360"/>
                  <a:pt x="15646" y="16362"/>
                </a:cubicBezTo>
                <a:cubicBezTo>
                  <a:pt x="15647" y="16364"/>
                  <a:pt x="15650" y="16365"/>
                  <a:pt x="15652" y="16364"/>
                </a:cubicBezTo>
                <a:lnTo>
                  <a:pt x="15660" y="16358"/>
                </a:lnTo>
                <a:cubicBezTo>
                  <a:pt x="15661" y="16358"/>
                  <a:pt x="15661" y="16357"/>
                  <a:pt x="15662" y="16356"/>
                </a:cubicBezTo>
                <a:lnTo>
                  <a:pt x="15675" y="16333"/>
                </a:lnTo>
                <a:lnTo>
                  <a:pt x="15679" y="16327"/>
                </a:lnTo>
                <a:cubicBezTo>
                  <a:pt x="15680" y="16327"/>
                  <a:pt x="15680" y="16327"/>
                  <a:pt x="15680" y="16327"/>
                </a:cubicBezTo>
                <a:lnTo>
                  <a:pt x="15689" y="16321"/>
                </a:lnTo>
                <a:lnTo>
                  <a:pt x="15730" y="16314"/>
                </a:lnTo>
                <a:cubicBezTo>
                  <a:pt x="15730" y="16314"/>
                  <a:pt x="15731" y="16314"/>
                  <a:pt x="15732" y="16314"/>
                </a:cubicBezTo>
                <a:lnTo>
                  <a:pt x="15737" y="16310"/>
                </a:lnTo>
                <a:cubicBezTo>
                  <a:pt x="15737" y="16310"/>
                  <a:pt x="15738" y="16310"/>
                  <a:pt x="15738" y="16309"/>
                </a:cubicBezTo>
                <a:lnTo>
                  <a:pt x="15741" y="16314"/>
                </a:lnTo>
                <a:cubicBezTo>
                  <a:pt x="15741" y="16315"/>
                  <a:pt x="15742" y="16316"/>
                  <a:pt x="15743" y="16316"/>
                </a:cubicBezTo>
                <a:lnTo>
                  <a:pt x="15749" y="16320"/>
                </a:lnTo>
                <a:cubicBezTo>
                  <a:pt x="15750" y="16320"/>
                  <a:pt x="15750" y="16321"/>
                  <a:pt x="15751" y="16321"/>
                </a:cubicBezTo>
                <a:lnTo>
                  <a:pt x="15758" y="16323"/>
                </a:lnTo>
                <a:lnTo>
                  <a:pt x="15765" y="16323"/>
                </a:lnTo>
                <a:cubicBezTo>
                  <a:pt x="15767" y="16322"/>
                  <a:pt x="15769" y="16320"/>
                  <a:pt x="15769" y="16316"/>
                </a:cubicBezTo>
                <a:lnTo>
                  <a:pt x="15769" y="16313"/>
                </a:lnTo>
                <a:lnTo>
                  <a:pt x="15779" y="16313"/>
                </a:lnTo>
                <a:lnTo>
                  <a:pt x="15785" y="16312"/>
                </a:lnTo>
                <a:lnTo>
                  <a:pt x="15794" y="16308"/>
                </a:lnTo>
                <a:lnTo>
                  <a:pt x="15804" y="16306"/>
                </a:lnTo>
                <a:lnTo>
                  <a:pt x="15816" y="16300"/>
                </a:lnTo>
                <a:lnTo>
                  <a:pt x="15830" y="16301"/>
                </a:lnTo>
                <a:lnTo>
                  <a:pt x="15834" y="16300"/>
                </a:lnTo>
                <a:cubicBezTo>
                  <a:pt x="15835" y="16300"/>
                  <a:pt x="15836" y="16299"/>
                  <a:pt x="15836" y="16299"/>
                </a:cubicBezTo>
                <a:lnTo>
                  <a:pt x="15846" y="16292"/>
                </a:lnTo>
                <a:lnTo>
                  <a:pt x="15855" y="16290"/>
                </a:lnTo>
                <a:cubicBezTo>
                  <a:pt x="15856" y="16290"/>
                  <a:pt x="15858" y="16289"/>
                  <a:pt x="15858" y="16288"/>
                </a:cubicBezTo>
                <a:lnTo>
                  <a:pt x="15860" y="16286"/>
                </a:lnTo>
                <a:cubicBezTo>
                  <a:pt x="15861" y="16285"/>
                  <a:pt x="15862" y="16282"/>
                  <a:pt x="15862" y="16280"/>
                </a:cubicBezTo>
                <a:lnTo>
                  <a:pt x="15860" y="16267"/>
                </a:lnTo>
                <a:lnTo>
                  <a:pt x="15862" y="16258"/>
                </a:lnTo>
                <a:lnTo>
                  <a:pt x="15867" y="16256"/>
                </a:lnTo>
                <a:lnTo>
                  <a:pt x="15875" y="16258"/>
                </a:lnTo>
                <a:cubicBezTo>
                  <a:pt x="15876" y="16258"/>
                  <a:pt x="15877" y="16258"/>
                  <a:pt x="15878" y="16257"/>
                </a:cubicBezTo>
                <a:lnTo>
                  <a:pt x="15884" y="16252"/>
                </a:lnTo>
                <a:lnTo>
                  <a:pt x="15884" y="16252"/>
                </a:lnTo>
                <a:cubicBezTo>
                  <a:pt x="15885" y="16252"/>
                  <a:pt x="15887" y="16251"/>
                  <a:pt x="15888" y="16251"/>
                </a:cubicBezTo>
                <a:lnTo>
                  <a:pt x="15893" y="16244"/>
                </a:lnTo>
                <a:lnTo>
                  <a:pt x="15895" y="16243"/>
                </a:lnTo>
                <a:close/>
                <a:moveTo>
                  <a:pt x="14108" y="16446"/>
                </a:moveTo>
                <a:lnTo>
                  <a:pt x="14108" y="16446"/>
                </a:lnTo>
                <a:lnTo>
                  <a:pt x="14103" y="16460"/>
                </a:lnTo>
                <a:cubicBezTo>
                  <a:pt x="14103" y="16461"/>
                  <a:pt x="14103" y="16462"/>
                  <a:pt x="14103" y="16463"/>
                </a:cubicBezTo>
                <a:lnTo>
                  <a:pt x="14104" y="16482"/>
                </a:lnTo>
                <a:cubicBezTo>
                  <a:pt x="14104" y="16483"/>
                  <a:pt x="14104" y="16484"/>
                  <a:pt x="14105" y="16484"/>
                </a:cubicBezTo>
                <a:lnTo>
                  <a:pt x="14112" y="16505"/>
                </a:lnTo>
                <a:lnTo>
                  <a:pt x="14114" y="16522"/>
                </a:lnTo>
                <a:lnTo>
                  <a:pt x="14118" y="16532"/>
                </a:lnTo>
                <a:lnTo>
                  <a:pt x="14122" y="16541"/>
                </a:lnTo>
                <a:lnTo>
                  <a:pt x="14126" y="16546"/>
                </a:lnTo>
                <a:cubicBezTo>
                  <a:pt x="14126" y="16547"/>
                  <a:pt x="14127" y="16547"/>
                  <a:pt x="14127" y="16547"/>
                </a:cubicBezTo>
                <a:lnTo>
                  <a:pt x="14132" y="16550"/>
                </a:lnTo>
                <a:cubicBezTo>
                  <a:pt x="14132" y="16550"/>
                  <a:pt x="14132" y="16551"/>
                  <a:pt x="14133" y="16551"/>
                </a:cubicBezTo>
                <a:lnTo>
                  <a:pt x="14147" y="16555"/>
                </a:lnTo>
                <a:lnTo>
                  <a:pt x="14149" y="16556"/>
                </a:lnTo>
                <a:lnTo>
                  <a:pt x="14152" y="16571"/>
                </a:lnTo>
                <a:cubicBezTo>
                  <a:pt x="14152" y="16572"/>
                  <a:pt x="14153" y="16573"/>
                  <a:pt x="14153" y="16573"/>
                </a:cubicBezTo>
                <a:lnTo>
                  <a:pt x="14157" y="16578"/>
                </a:lnTo>
                <a:cubicBezTo>
                  <a:pt x="14158" y="16580"/>
                  <a:pt x="14159" y="16580"/>
                  <a:pt x="14161" y="16580"/>
                </a:cubicBezTo>
                <a:cubicBezTo>
                  <a:pt x="14163" y="16580"/>
                  <a:pt x="14163" y="16579"/>
                  <a:pt x="14164" y="16577"/>
                </a:cubicBezTo>
                <a:lnTo>
                  <a:pt x="14169" y="16570"/>
                </a:lnTo>
                <a:lnTo>
                  <a:pt x="14174" y="16568"/>
                </a:lnTo>
                <a:lnTo>
                  <a:pt x="14178" y="16568"/>
                </a:lnTo>
                <a:cubicBezTo>
                  <a:pt x="14178" y="16568"/>
                  <a:pt x="14178" y="16567"/>
                  <a:pt x="14179" y="16567"/>
                </a:cubicBezTo>
                <a:lnTo>
                  <a:pt x="14181" y="16565"/>
                </a:lnTo>
                <a:cubicBezTo>
                  <a:pt x="14182" y="16565"/>
                  <a:pt x="14182" y="16564"/>
                  <a:pt x="14183" y="16564"/>
                </a:cubicBezTo>
                <a:lnTo>
                  <a:pt x="14185" y="16560"/>
                </a:lnTo>
                <a:lnTo>
                  <a:pt x="14187" y="16564"/>
                </a:lnTo>
                <a:cubicBezTo>
                  <a:pt x="14188" y="16565"/>
                  <a:pt x="14188" y="16566"/>
                  <a:pt x="14189" y="16567"/>
                </a:cubicBezTo>
                <a:lnTo>
                  <a:pt x="14205" y="16578"/>
                </a:lnTo>
                <a:cubicBezTo>
                  <a:pt x="14206" y="16579"/>
                  <a:pt x="14208" y="16579"/>
                  <a:pt x="14209" y="16579"/>
                </a:cubicBezTo>
                <a:lnTo>
                  <a:pt x="14227" y="16576"/>
                </a:lnTo>
                <a:cubicBezTo>
                  <a:pt x="14228" y="16576"/>
                  <a:pt x="14228" y="16575"/>
                  <a:pt x="14228" y="16575"/>
                </a:cubicBezTo>
                <a:lnTo>
                  <a:pt x="14235" y="16570"/>
                </a:lnTo>
                <a:lnTo>
                  <a:pt x="14228" y="16577"/>
                </a:lnTo>
                <a:lnTo>
                  <a:pt x="14222" y="16590"/>
                </a:lnTo>
                <a:cubicBezTo>
                  <a:pt x="14221" y="16592"/>
                  <a:pt x="14221" y="16595"/>
                  <a:pt x="14222" y="16597"/>
                </a:cubicBezTo>
                <a:lnTo>
                  <a:pt x="14224" y="16602"/>
                </a:lnTo>
                <a:lnTo>
                  <a:pt x="14221" y="16606"/>
                </a:lnTo>
                <a:lnTo>
                  <a:pt x="14213" y="16611"/>
                </a:lnTo>
                <a:lnTo>
                  <a:pt x="14204" y="16611"/>
                </a:lnTo>
                <a:lnTo>
                  <a:pt x="14195" y="16609"/>
                </a:lnTo>
                <a:lnTo>
                  <a:pt x="14182" y="16598"/>
                </a:lnTo>
                <a:cubicBezTo>
                  <a:pt x="14181" y="16598"/>
                  <a:pt x="14181" y="16598"/>
                  <a:pt x="14180" y="16598"/>
                </a:cubicBezTo>
                <a:lnTo>
                  <a:pt x="14152" y="16590"/>
                </a:lnTo>
                <a:lnTo>
                  <a:pt x="14146" y="16589"/>
                </a:lnTo>
                <a:lnTo>
                  <a:pt x="14133" y="16592"/>
                </a:lnTo>
                <a:lnTo>
                  <a:pt x="14111" y="16586"/>
                </a:lnTo>
                <a:lnTo>
                  <a:pt x="14091" y="16586"/>
                </a:lnTo>
                <a:lnTo>
                  <a:pt x="14074" y="16574"/>
                </a:lnTo>
                <a:cubicBezTo>
                  <a:pt x="14074" y="16574"/>
                  <a:pt x="14073" y="16574"/>
                  <a:pt x="14073" y="16573"/>
                </a:cubicBezTo>
                <a:lnTo>
                  <a:pt x="14065" y="16570"/>
                </a:lnTo>
                <a:cubicBezTo>
                  <a:pt x="14064" y="16570"/>
                  <a:pt x="14063" y="16570"/>
                  <a:pt x="14063" y="16570"/>
                </a:cubicBezTo>
                <a:lnTo>
                  <a:pt x="14020" y="16574"/>
                </a:lnTo>
                <a:lnTo>
                  <a:pt x="14019" y="16573"/>
                </a:lnTo>
                <a:lnTo>
                  <a:pt x="14013" y="16564"/>
                </a:lnTo>
                <a:lnTo>
                  <a:pt x="14004" y="16556"/>
                </a:lnTo>
                <a:cubicBezTo>
                  <a:pt x="14002" y="16554"/>
                  <a:pt x="14000" y="16555"/>
                  <a:pt x="13998" y="16556"/>
                </a:cubicBezTo>
                <a:cubicBezTo>
                  <a:pt x="13996" y="16558"/>
                  <a:pt x="13996" y="16561"/>
                  <a:pt x="13997" y="16564"/>
                </a:cubicBezTo>
                <a:lnTo>
                  <a:pt x="14001" y="16575"/>
                </a:lnTo>
                <a:cubicBezTo>
                  <a:pt x="14001" y="16576"/>
                  <a:pt x="14001" y="16576"/>
                  <a:pt x="14002" y="16577"/>
                </a:cubicBezTo>
                <a:lnTo>
                  <a:pt x="14031" y="16615"/>
                </a:lnTo>
                <a:cubicBezTo>
                  <a:pt x="14031" y="16615"/>
                  <a:pt x="14032" y="16615"/>
                  <a:pt x="14033" y="16615"/>
                </a:cubicBezTo>
                <a:lnTo>
                  <a:pt x="14035" y="16617"/>
                </a:lnTo>
                <a:lnTo>
                  <a:pt x="14041" y="16636"/>
                </a:lnTo>
                <a:cubicBezTo>
                  <a:pt x="14042" y="16639"/>
                  <a:pt x="14043" y="16641"/>
                  <a:pt x="14046" y="16641"/>
                </a:cubicBezTo>
                <a:cubicBezTo>
                  <a:pt x="14046" y="16641"/>
                  <a:pt x="14046" y="16641"/>
                  <a:pt x="14046" y="16641"/>
                </a:cubicBezTo>
                <a:cubicBezTo>
                  <a:pt x="14049" y="16641"/>
                  <a:pt x="14051" y="16638"/>
                  <a:pt x="14051" y="16634"/>
                </a:cubicBezTo>
                <a:cubicBezTo>
                  <a:pt x="14051" y="16633"/>
                  <a:pt x="14051" y="16632"/>
                  <a:pt x="14051" y="16632"/>
                </a:cubicBezTo>
                <a:lnTo>
                  <a:pt x="14051" y="16620"/>
                </a:lnTo>
                <a:lnTo>
                  <a:pt x="14051" y="16617"/>
                </a:lnTo>
                <a:lnTo>
                  <a:pt x="14051" y="16615"/>
                </a:lnTo>
                <a:lnTo>
                  <a:pt x="14055" y="16609"/>
                </a:lnTo>
                <a:lnTo>
                  <a:pt x="14057" y="16607"/>
                </a:lnTo>
                <a:lnTo>
                  <a:pt x="14065" y="16609"/>
                </a:lnTo>
                <a:lnTo>
                  <a:pt x="14101" y="16628"/>
                </a:lnTo>
                <a:lnTo>
                  <a:pt x="14112" y="16631"/>
                </a:lnTo>
                <a:cubicBezTo>
                  <a:pt x="14112" y="16631"/>
                  <a:pt x="14112" y="16631"/>
                  <a:pt x="14113" y="16631"/>
                </a:cubicBezTo>
                <a:lnTo>
                  <a:pt x="14121" y="16629"/>
                </a:lnTo>
                <a:lnTo>
                  <a:pt x="14122" y="16630"/>
                </a:lnTo>
                <a:lnTo>
                  <a:pt x="14132" y="16646"/>
                </a:lnTo>
                <a:lnTo>
                  <a:pt x="14130" y="16646"/>
                </a:lnTo>
                <a:cubicBezTo>
                  <a:pt x="14129" y="16646"/>
                  <a:pt x="14129" y="16647"/>
                  <a:pt x="14128" y="16648"/>
                </a:cubicBezTo>
                <a:lnTo>
                  <a:pt x="14115" y="16662"/>
                </a:lnTo>
                <a:lnTo>
                  <a:pt x="14114" y="16664"/>
                </a:lnTo>
                <a:lnTo>
                  <a:pt x="14097" y="16668"/>
                </a:lnTo>
                <a:lnTo>
                  <a:pt x="14084" y="16665"/>
                </a:lnTo>
                <a:cubicBezTo>
                  <a:pt x="14084" y="16665"/>
                  <a:pt x="14084" y="16664"/>
                  <a:pt x="14083" y="16664"/>
                </a:cubicBezTo>
                <a:lnTo>
                  <a:pt x="14078" y="16665"/>
                </a:lnTo>
                <a:cubicBezTo>
                  <a:pt x="14077" y="16665"/>
                  <a:pt x="14077" y="16665"/>
                  <a:pt x="14076" y="16666"/>
                </a:cubicBezTo>
                <a:lnTo>
                  <a:pt x="14071" y="16669"/>
                </a:lnTo>
                <a:lnTo>
                  <a:pt x="14066" y="16674"/>
                </a:lnTo>
                <a:cubicBezTo>
                  <a:pt x="14065" y="16674"/>
                  <a:pt x="14065" y="16675"/>
                  <a:pt x="14065" y="16675"/>
                </a:cubicBezTo>
                <a:lnTo>
                  <a:pt x="14061" y="16682"/>
                </a:lnTo>
                <a:cubicBezTo>
                  <a:pt x="14061" y="16683"/>
                  <a:pt x="14061" y="16685"/>
                  <a:pt x="14061" y="16687"/>
                </a:cubicBezTo>
                <a:lnTo>
                  <a:pt x="14062" y="16694"/>
                </a:lnTo>
                <a:cubicBezTo>
                  <a:pt x="14062" y="16695"/>
                  <a:pt x="14063" y="16696"/>
                  <a:pt x="14063" y="16696"/>
                </a:cubicBezTo>
                <a:lnTo>
                  <a:pt x="14068" y="16702"/>
                </a:lnTo>
                <a:lnTo>
                  <a:pt x="14072" y="16706"/>
                </a:lnTo>
                <a:cubicBezTo>
                  <a:pt x="14072" y="16706"/>
                  <a:pt x="14072" y="16707"/>
                  <a:pt x="14073" y="16707"/>
                </a:cubicBezTo>
                <a:lnTo>
                  <a:pt x="14077" y="16708"/>
                </a:lnTo>
                <a:cubicBezTo>
                  <a:pt x="14078" y="16709"/>
                  <a:pt x="14078" y="16709"/>
                  <a:pt x="14079" y="16709"/>
                </a:cubicBezTo>
                <a:lnTo>
                  <a:pt x="14094" y="16709"/>
                </a:lnTo>
                <a:cubicBezTo>
                  <a:pt x="14096" y="16709"/>
                  <a:pt x="14097" y="16709"/>
                  <a:pt x="14098" y="16708"/>
                </a:cubicBezTo>
                <a:lnTo>
                  <a:pt x="14100" y="16706"/>
                </a:lnTo>
                <a:cubicBezTo>
                  <a:pt x="14101" y="16705"/>
                  <a:pt x="14102" y="16702"/>
                  <a:pt x="14101" y="16700"/>
                </a:cubicBezTo>
                <a:lnTo>
                  <a:pt x="14101" y="16698"/>
                </a:lnTo>
                <a:lnTo>
                  <a:pt x="14113" y="16710"/>
                </a:lnTo>
                <a:lnTo>
                  <a:pt x="14126" y="16719"/>
                </a:lnTo>
                <a:cubicBezTo>
                  <a:pt x="14127" y="16720"/>
                  <a:pt x="14129" y="16720"/>
                  <a:pt x="14131" y="16719"/>
                </a:cubicBezTo>
                <a:lnTo>
                  <a:pt x="14136" y="16717"/>
                </a:lnTo>
                <a:lnTo>
                  <a:pt x="14139" y="16721"/>
                </a:lnTo>
                <a:lnTo>
                  <a:pt x="14148" y="16737"/>
                </a:lnTo>
                <a:cubicBezTo>
                  <a:pt x="14149" y="16738"/>
                  <a:pt x="14150" y="16738"/>
                  <a:pt x="14150" y="16738"/>
                </a:cubicBezTo>
                <a:lnTo>
                  <a:pt x="14154" y="16741"/>
                </a:lnTo>
                <a:cubicBezTo>
                  <a:pt x="14155" y="16741"/>
                  <a:pt x="14155" y="16742"/>
                  <a:pt x="14155" y="16742"/>
                </a:cubicBezTo>
                <a:lnTo>
                  <a:pt x="14170" y="16747"/>
                </a:lnTo>
                <a:lnTo>
                  <a:pt x="14176" y="16749"/>
                </a:lnTo>
                <a:cubicBezTo>
                  <a:pt x="14177" y="16749"/>
                  <a:pt x="14177" y="16749"/>
                  <a:pt x="14178" y="16749"/>
                </a:cubicBezTo>
                <a:lnTo>
                  <a:pt x="14179" y="16749"/>
                </a:lnTo>
                <a:cubicBezTo>
                  <a:pt x="14179" y="16751"/>
                  <a:pt x="14179" y="16752"/>
                  <a:pt x="14180" y="16754"/>
                </a:cubicBezTo>
                <a:lnTo>
                  <a:pt x="14185" y="16772"/>
                </a:lnTo>
                <a:lnTo>
                  <a:pt x="14185" y="16775"/>
                </a:lnTo>
                <a:cubicBezTo>
                  <a:pt x="14185" y="16776"/>
                  <a:pt x="14186" y="16777"/>
                  <a:pt x="14187" y="16778"/>
                </a:cubicBezTo>
                <a:lnTo>
                  <a:pt x="14189" y="16779"/>
                </a:lnTo>
                <a:cubicBezTo>
                  <a:pt x="14190" y="16779"/>
                  <a:pt x="14191" y="16780"/>
                  <a:pt x="14192" y="16780"/>
                </a:cubicBezTo>
                <a:lnTo>
                  <a:pt x="14193" y="16780"/>
                </a:lnTo>
                <a:lnTo>
                  <a:pt x="14197" y="16783"/>
                </a:lnTo>
                <a:cubicBezTo>
                  <a:pt x="14197" y="16783"/>
                  <a:pt x="14197" y="16784"/>
                  <a:pt x="14198" y="16784"/>
                </a:cubicBezTo>
                <a:lnTo>
                  <a:pt x="14248" y="16802"/>
                </a:lnTo>
                <a:cubicBezTo>
                  <a:pt x="14249" y="16803"/>
                  <a:pt x="14250" y="16802"/>
                  <a:pt x="14251" y="16802"/>
                </a:cubicBezTo>
                <a:lnTo>
                  <a:pt x="14261" y="16801"/>
                </a:lnTo>
                <a:cubicBezTo>
                  <a:pt x="14261" y="16801"/>
                  <a:pt x="14262" y="16800"/>
                  <a:pt x="14263" y="16799"/>
                </a:cubicBezTo>
                <a:lnTo>
                  <a:pt x="14268" y="16792"/>
                </a:lnTo>
                <a:lnTo>
                  <a:pt x="14270" y="16790"/>
                </a:lnTo>
                <a:lnTo>
                  <a:pt x="14303" y="16782"/>
                </a:lnTo>
                <a:cubicBezTo>
                  <a:pt x="14304" y="16782"/>
                  <a:pt x="14304" y="16782"/>
                  <a:pt x="14304" y="16782"/>
                </a:cubicBezTo>
                <a:lnTo>
                  <a:pt x="14313" y="16776"/>
                </a:lnTo>
                <a:lnTo>
                  <a:pt x="14316" y="16776"/>
                </a:lnTo>
                <a:lnTo>
                  <a:pt x="14320" y="16776"/>
                </a:lnTo>
                <a:lnTo>
                  <a:pt x="14334" y="16782"/>
                </a:lnTo>
                <a:lnTo>
                  <a:pt x="14336" y="16782"/>
                </a:lnTo>
                <a:cubicBezTo>
                  <a:pt x="14337" y="16782"/>
                  <a:pt x="14337" y="16782"/>
                  <a:pt x="14337" y="16782"/>
                </a:cubicBezTo>
                <a:lnTo>
                  <a:pt x="14342" y="16782"/>
                </a:lnTo>
                <a:lnTo>
                  <a:pt x="14344" y="16783"/>
                </a:lnTo>
                <a:cubicBezTo>
                  <a:pt x="14344" y="16783"/>
                  <a:pt x="14345" y="16784"/>
                  <a:pt x="14345" y="16784"/>
                </a:cubicBezTo>
                <a:lnTo>
                  <a:pt x="14348" y="16785"/>
                </a:lnTo>
                <a:lnTo>
                  <a:pt x="14353" y="16785"/>
                </a:lnTo>
                <a:lnTo>
                  <a:pt x="14379" y="16779"/>
                </a:lnTo>
                <a:cubicBezTo>
                  <a:pt x="14381" y="16779"/>
                  <a:pt x="14382" y="16778"/>
                  <a:pt x="14383" y="16776"/>
                </a:cubicBezTo>
                <a:lnTo>
                  <a:pt x="14386" y="16770"/>
                </a:lnTo>
                <a:cubicBezTo>
                  <a:pt x="14387" y="16768"/>
                  <a:pt x="14387" y="16767"/>
                  <a:pt x="14387" y="16765"/>
                </a:cubicBezTo>
                <a:lnTo>
                  <a:pt x="14391" y="16768"/>
                </a:lnTo>
                <a:lnTo>
                  <a:pt x="14396" y="16773"/>
                </a:lnTo>
                <a:cubicBezTo>
                  <a:pt x="14397" y="16774"/>
                  <a:pt x="14397" y="16774"/>
                  <a:pt x="14398" y="16774"/>
                </a:cubicBezTo>
                <a:lnTo>
                  <a:pt x="14400" y="16775"/>
                </a:lnTo>
                <a:cubicBezTo>
                  <a:pt x="14401" y="16775"/>
                  <a:pt x="14401" y="16776"/>
                  <a:pt x="14402" y="16776"/>
                </a:cubicBezTo>
                <a:lnTo>
                  <a:pt x="14405" y="16776"/>
                </a:lnTo>
                <a:cubicBezTo>
                  <a:pt x="14406" y="16776"/>
                  <a:pt x="14406" y="16775"/>
                  <a:pt x="14407" y="16775"/>
                </a:cubicBezTo>
                <a:lnTo>
                  <a:pt x="14409" y="16772"/>
                </a:lnTo>
                <a:lnTo>
                  <a:pt x="14410" y="16772"/>
                </a:lnTo>
                <a:cubicBezTo>
                  <a:pt x="14411" y="16772"/>
                  <a:pt x="14411" y="16772"/>
                  <a:pt x="14412" y="16772"/>
                </a:cubicBezTo>
                <a:lnTo>
                  <a:pt x="14420" y="16767"/>
                </a:lnTo>
                <a:cubicBezTo>
                  <a:pt x="14421" y="16766"/>
                  <a:pt x="14421" y="16765"/>
                  <a:pt x="14422" y="16764"/>
                </a:cubicBezTo>
                <a:lnTo>
                  <a:pt x="14425" y="16756"/>
                </a:lnTo>
                <a:lnTo>
                  <a:pt x="14424" y="16764"/>
                </a:lnTo>
                <a:lnTo>
                  <a:pt x="14422" y="16770"/>
                </a:lnTo>
                <a:cubicBezTo>
                  <a:pt x="14422" y="16772"/>
                  <a:pt x="14422" y="16775"/>
                  <a:pt x="14423" y="16776"/>
                </a:cubicBezTo>
                <a:cubicBezTo>
                  <a:pt x="14424" y="16778"/>
                  <a:pt x="14426" y="16779"/>
                  <a:pt x="14428" y="16779"/>
                </a:cubicBezTo>
                <a:lnTo>
                  <a:pt x="14447" y="16776"/>
                </a:lnTo>
                <a:lnTo>
                  <a:pt x="14447" y="16776"/>
                </a:lnTo>
                <a:lnTo>
                  <a:pt x="14446" y="16779"/>
                </a:lnTo>
                <a:lnTo>
                  <a:pt x="14443" y="16783"/>
                </a:lnTo>
                <a:cubicBezTo>
                  <a:pt x="14441" y="16785"/>
                  <a:pt x="14441" y="16787"/>
                  <a:pt x="14442" y="16789"/>
                </a:cubicBezTo>
                <a:cubicBezTo>
                  <a:pt x="14442" y="16792"/>
                  <a:pt x="14443" y="16794"/>
                  <a:pt x="14445" y="16794"/>
                </a:cubicBezTo>
                <a:lnTo>
                  <a:pt x="14447" y="16794"/>
                </a:lnTo>
                <a:cubicBezTo>
                  <a:pt x="14447" y="16794"/>
                  <a:pt x="14447" y="16794"/>
                  <a:pt x="14447" y="16794"/>
                </a:cubicBezTo>
                <a:cubicBezTo>
                  <a:pt x="14448" y="16796"/>
                  <a:pt x="14449" y="16797"/>
                  <a:pt x="14451" y="16797"/>
                </a:cubicBezTo>
                <a:cubicBezTo>
                  <a:pt x="14453" y="16797"/>
                  <a:pt x="14455" y="16797"/>
                  <a:pt x="14455" y="16795"/>
                </a:cubicBezTo>
                <a:lnTo>
                  <a:pt x="14459" y="16789"/>
                </a:lnTo>
                <a:lnTo>
                  <a:pt x="14461" y="16789"/>
                </a:lnTo>
                <a:lnTo>
                  <a:pt x="14466" y="16795"/>
                </a:lnTo>
                <a:lnTo>
                  <a:pt x="14473" y="16808"/>
                </a:lnTo>
                <a:cubicBezTo>
                  <a:pt x="14474" y="16808"/>
                  <a:pt x="14474" y="16809"/>
                  <a:pt x="14474" y="16810"/>
                </a:cubicBezTo>
                <a:lnTo>
                  <a:pt x="14476" y="16812"/>
                </a:lnTo>
                <a:cubicBezTo>
                  <a:pt x="14477" y="16813"/>
                  <a:pt x="14478" y="16813"/>
                  <a:pt x="14480" y="16813"/>
                </a:cubicBezTo>
                <a:lnTo>
                  <a:pt x="14494" y="16813"/>
                </a:lnTo>
                <a:lnTo>
                  <a:pt x="14498" y="16815"/>
                </a:lnTo>
                <a:cubicBezTo>
                  <a:pt x="14499" y="16816"/>
                  <a:pt x="14499" y="16816"/>
                  <a:pt x="14500" y="16816"/>
                </a:cubicBezTo>
                <a:lnTo>
                  <a:pt x="14502" y="16816"/>
                </a:lnTo>
                <a:cubicBezTo>
                  <a:pt x="14503" y="16816"/>
                  <a:pt x="14503" y="16816"/>
                  <a:pt x="14503" y="16816"/>
                </a:cubicBezTo>
                <a:cubicBezTo>
                  <a:pt x="14506" y="16816"/>
                  <a:pt x="14508" y="16813"/>
                  <a:pt x="14508" y="16810"/>
                </a:cubicBezTo>
                <a:cubicBezTo>
                  <a:pt x="14508" y="16808"/>
                  <a:pt x="14507" y="16806"/>
                  <a:pt x="14506" y="16805"/>
                </a:cubicBezTo>
                <a:lnTo>
                  <a:pt x="14503" y="16800"/>
                </a:lnTo>
                <a:lnTo>
                  <a:pt x="14507" y="16798"/>
                </a:lnTo>
                <a:lnTo>
                  <a:pt x="14513" y="16797"/>
                </a:lnTo>
                <a:cubicBezTo>
                  <a:pt x="14516" y="16797"/>
                  <a:pt x="14518" y="16794"/>
                  <a:pt x="14518" y="16791"/>
                </a:cubicBezTo>
                <a:lnTo>
                  <a:pt x="14518" y="16788"/>
                </a:lnTo>
                <a:cubicBezTo>
                  <a:pt x="14518" y="16786"/>
                  <a:pt x="14517" y="16783"/>
                  <a:pt x="14516" y="16782"/>
                </a:cubicBezTo>
                <a:lnTo>
                  <a:pt x="14511" y="16779"/>
                </a:lnTo>
                <a:lnTo>
                  <a:pt x="14514" y="16773"/>
                </a:lnTo>
                <a:lnTo>
                  <a:pt x="14519" y="16768"/>
                </a:lnTo>
                <a:lnTo>
                  <a:pt x="14521" y="16767"/>
                </a:lnTo>
                <a:lnTo>
                  <a:pt x="14530" y="16785"/>
                </a:lnTo>
                <a:lnTo>
                  <a:pt x="14530" y="16789"/>
                </a:lnTo>
                <a:lnTo>
                  <a:pt x="14527" y="16796"/>
                </a:lnTo>
                <a:cubicBezTo>
                  <a:pt x="14526" y="16797"/>
                  <a:pt x="14525" y="16799"/>
                  <a:pt x="14525" y="16801"/>
                </a:cubicBezTo>
                <a:lnTo>
                  <a:pt x="14526" y="16806"/>
                </a:lnTo>
                <a:lnTo>
                  <a:pt x="14529" y="16822"/>
                </a:lnTo>
                <a:lnTo>
                  <a:pt x="14529" y="16823"/>
                </a:lnTo>
                <a:lnTo>
                  <a:pt x="14527" y="16831"/>
                </a:lnTo>
                <a:cubicBezTo>
                  <a:pt x="14526" y="16832"/>
                  <a:pt x="14526" y="16832"/>
                  <a:pt x="14526" y="16833"/>
                </a:cubicBezTo>
                <a:lnTo>
                  <a:pt x="14527" y="16837"/>
                </a:lnTo>
                <a:cubicBezTo>
                  <a:pt x="14527" y="16839"/>
                  <a:pt x="14528" y="16841"/>
                  <a:pt x="14529" y="16842"/>
                </a:cubicBezTo>
                <a:lnTo>
                  <a:pt x="14525" y="16849"/>
                </a:lnTo>
                <a:cubicBezTo>
                  <a:pt x="14523" y="16852"/>
                  <a:pt x="14523" y="16857"/>
                  <a:pt x="14525" y="16859"/>
                </a:cubicBezTo>
                <a:lnTo>
                  <a:pt x="14528" y="16861"/>
                </a:lnTo>
                <a:cubicBezTo>
                  <a:pt x="14530" y="16863"/>
                  <a:pt x="14532" y="16864"/>
                  <a:pt x="14534" y="16862"/>
                </a:cubicBezTo>
                <a:lnTo>
                  <a:pt x="14536" y="16861"/>
                </a:lnTo>
                <a:cubicBezTo>
                  <a:pt x="14537" y="16860"/>
                  <a:pt x="14537" y="16860"/>
                  <a:pt x="14537" y="16859"/>
                </a:cubicBezTo>
                <a:lnTo>
                  <a:pt x="14538" y="16857"/>
                </a:lnTo>
                <a:lnTo>
                  <a:pt x="14544" y="16857"/>
                </a:lnTo>
                <a:lnTo>
                  <a:pt x="14556" y="16861"/>
                </a:lnTo>
                <a:lnTo>
                  <a:pt x="14558" y="16861"/>
                </a:lnTo>
                <a:lnTo>
                  <a:pt x="14553" y="16864"/>
                </a:lnTo>
                <a:lnTo>
                  <a:pt x="14551" y="16865"/>
                </a:lnTo>
                <a:lnTo>
                  <a:pt x="14549" y="16864"/>
                </a:lnTo>
                <a:cubicBezTo>
                  <a:pt x="14547" y="16863"/>
                  <a:pt x="14546" y="16864"/>
                  <a:pt x="14544" y="16865"/>
                </a:cubicBezTo>
                <a:cubicBezTo>
                  <a:pt x="14543" y="16866"/>
                  <a:pt x="14542" y="16867"/>
                  <a:pt x="14542" y="16869"/>
                </a:cubicBezTo>
                <a:lnTo>
                  <a:pt x="14541" y="16878"/>
                </a:lnTo>
                <a:lnTo>
                  <a:pt x="14542" y="16889"/>
                </a:lnTo>
                <a:lnTo>
                  <a:pt x="14541" y="16889"/>
                </a:lnTo>
                <a:lnTo>
                  <a:pt x="14541" y="16887"/>
                </a:lnTo>
                <a:cubicBezTo>
                  <a:pt x="14541" y="16886"/>
                  <a:pt x="14540" y="16886"/>
                  <a:pt x="14539" y="16885"/>
                </a:cubicBezTo>
                <a:lnTo>
                  <a:pt x="14536" y="16882"/>
                </a:lnTo>
                <a:lnTo>
                  <a:pt x="14532" y="16879"/>
                </a:lnTo>
                <a:lnTo>
                  <a:pt x="14530" y="16878"/>
                </a:lnTo>
                <a:cubicBezTo>
                  <a:pt x="14529" y="16878"/>
                  <a:pt x="14528" y="16878"/>
                  <a:pt x="14528" y="16878"/>
                </a:cubicBezTo>
                <a:lnTo>
                  <a:pt x="14525" y="16879"/>
                </a:lnTo>
                <a:cubicBezTo>
                  <a:pt x="14525" y="16879"/>
                  <a:pt x="14524" y="16879"/>
                  <a:pt x="14524" y="16879"/>
                </a:cubicBezTo>
                <a:lnTo>
                  <a:pt x="14520" y="16882"/>
                </a:lnTo>
                <a:lnTo>
                  <a:pt x="14515" y="16886"/>
                </a:lnTo>
                <a:cubicBezTo>
                  <a:pt x="14515" y="16886"/>
                  <a:pt x="14514" y="16887"/>
                  <a:pt x="14514" y="16887"/>
                </a:cubicBezTo>
                <a:lnTo>
                  <a:pt x="14509" y="16895"/>
                </a:lnTo>
                <a:lnTo>
                  <a:pt x="14506" y="16897"/>
                </a:lnTo>
                <a:lnTo>
                  <a:pt x="14504" y="16897"/>
                </a:lnTo>
                <a:lnTo>
                  <a:pt x="14498" y="16892"/>
                </a:lnTo>
                <a:lnTo>
                  <a:pt x="14496" y="16891"/>
                </a:lnTo>
                <a:cubicBezTo>
                  <a:pt x="14495" y="16891"/>
                  <a:pt x="14494" y="16891"/>
                  <a:pt x="14492" y="16891"/>
                </a:cubicBezTo>
                <a:lnTo>
                  <a:pt x="14487" y="16894"/>
                </a:lnTo>
                <a:lnTo>
                  <a:pt x="14478" y="16902"/>
                </a:lnTo>
                <a:lnTo>
                  <a:pt x="14474" y="16904"/>
                </a:lnTo>
                <a:cubicBezTo>
                  <a:pt x="14473" y="16905"/>
                  <a:pt x="14473" y="16905"/>
                  <a:pt x="14473" y="16906"/>
                </a:cubicBezTo>
                <a:lnTo>
                  <a:pt x="14464" y="16917"/>
                </a:lnTo>
                <a:lnTo>
                  <a:pt x="14455" y="16923"/>
                </a:lnTo>
                <a:lnTo>
                  <a:pt x="14438" y="16937"/>
                </a:lnTo>
                <a:lnTo>
                  <a:pt x="14432" y="16937"/>
                </a:lnTo>
                <a:lnTo>
                  <a:pt x="14426" y="16933"/>
                </a:lnTo>
                <a:lnTo>
                  <a:pt x="14422" y="16927"/>
                </a:lnTo>
                <a:cubicBezTo>
                  <a:pt x="14422" y="16926"/>
                  <a:pt x="14422" y="16926"/>
                  <a:pt x="14421" y="16925"/>
                </a:cubicBezTo>
                <a:lnTo>
                  <a:pt x="14419" y="16924"/>
                </a:lnTo>
                <a:cubicBezTo>
                  <a:pt x="14417" y="16922"/>
                  <a:pt x="14414" y="16923"/>
                  <a:pt x="14412" y="16925"/>
                </a:cubicBezTo>
                <a:lnTo>
                  <a:pt x="14410" y="16927"/>
                </a:lnTo>
                <a:cubicBezTo>
                  <a:pt x="14409" y="16928"/>
                  <a:pt x="14409" y="16929"/>
                  <a:pt x="14409" y="16931"/>
                </a:cubicBezTo>
                <a:lnTo>
                  <a:pt x="14409" y="16936"/>
                </a:lnTo>
                <a:cubicBezTo>
                  <a:pt x="14408" y="16938"/>
                  <a:pt x="14409" y="16939"/>
                  <a:pt x="14410" y="16941"/>
                </a:cubicBezTo>
                <a:lnTo>
                  <a:pt x="14412" y="16944"/>
                </a:lnTo>
                <a:cubicBezTo>
                  <a:pt x="14412" y="16944"/>
                  <a:pt x="14413" y="16944"/>
                  <a:pt x="14413" y="16945"/>
                </a:cubicBezTo>
                <a:lnTo>
                  <a:pt x="14355" y="16980"/>
                </a:lnTo>
                <a:lnTo>
                  <a:pt x="14337" y="16995"/>
                </a:lnTo>
                <a:lnTo>
                  <a:pt x="14329" y="17005"/>
                </a:lnTo>
                <a:lnTo>
                  <a:pt x="14326" y="17013"/>
                </a:lnTo>
                <a:cubicBezTo>
                  <a:pt x="14326" y="17013"/>
                  <a:pt x="14325" y="17014"/>
                  <a:pt x="14325" y="17014"/>
                </a:cubicBezTo>
                <a:lnTo>
                  <a:pt x="14325" y="17018"/>
                </a:lnTo>
                <a:cubicBezTo>
                  <a:pt x="14325" y="17018"/>
                  <a:pt x="14325" y="17019"/>
                  <a:pt x="14325" y="17020"/>
                </a:cubicBezTo>
                <a:lnTo>
                  <a:pt x="14325" y="17025"/>
                </a:lnTo>
                <a:lnTo>
                  <a:pt x="14320" y="17022"/>
                </a:lnTo>
                <a:lnTo>
                  <a:pt x="14318" y="17022"/>
                </a:lnTo>
                <a:cubicBezTo>
                  <a:pt x="14317" y="17021"/>
                  <a:pt x="14316" y="17021"/>
                  <a:pt x="14316" y="17022"/>
                </a:cubicBezTo>
                <a:lnTo>
                  <a:pt x="14312" y="17022"/>
                </a:lnTo>
                <a:cubicBezTo>
                  <a:pt x="14311" y="17023"/>
                  <a:pt x="14310" y="17023"/>
                  <a:pt x="14310" y="17024"/>
                </a:cubicBezTo>
                <a:lnTo>
                  <a:pt x="14308" y="17026"/>
                </a:lnTo>
                <a:cubicBezTo>
                  <a:pt x="14307" y="17027"/>
                  <a:pt x="14307" y="17028"/>
                  <a:pt x="14307" y="17028"/>
                </a:cubicBezTo>
                <a:lnTo>
                  <a:pt x="14304" y="17033"/>
                </a:lnTo>
                <a:lnTo>
                  <a:pt x="14298" y="17038"/>
                </a:lnTo>
                <a:lnTo>
                  <a:pt x="14295" y="17039"/>
                </a:lnTo>
                <a:lnTo>
                  <a:pt x="14288" y="17040"/>
                </a:lnTo>
                <a:lnTo>
                  <a:pt x="14284" y="17043"/>
                </a:lnTo>
                <a:cubicBezTo>
                  <a:pt x="14283" y="17043"/>
                  <a:pt x="14282" y="17043"/>
                  <a:pt x="14282" y="17043"/>
                </a:cubicBezTo>
                <a:lnTo>
                  <a:pt x="14251" y="17073"/>
                </a:lnTo>
                <a:lnTo>
                  <a:pt x="14244" y="17083"/>
                </a:lnTo>
                <a:cubicBezTo>
                  <a:pt x="14244" y="17084"/>
                  <a:pt x="14243" y="17085"/>
                  <a:pt x="14243" y="17086"/>
                </a:cubicBezTo>
                <a:lnTo>
                  <a:pt x="14240" y="17098"/>
                </a:lnTo>
                <a:cubicBezTo>
                  <a:pt x="14239" y="17099"/>
                  <a:pt x="14239" y="17100"/>
                  <a:pt x="14239" y="17101"/>
                </a:cubicBezTo>
                <a:lnTo>
                  <a:pt x="14240" y="17108"/>
                </a:lnTo>
                <a:lnTo>
                  <a:pt x="14247" y="17132"/>
                </a:lnTo>
                <a:cubicBezTo>
                  <a:pt x="14248" y="17135"/>
                  <a:pt x="14249" y="17136"/>
                  <a:pt x="14251" y="17136"/>
                </a:cubicBezTo>
                <a:lnTo>
                  <a:pt x="14256" y="17138"/>
                </a:lnTo>
                <a:lnTo>
                  <a:pt x="14264" y="17144"/>
                </a:lnTo>
                <a:lnTo>
                  <a:pt x="14270" y="17146"/>
                </a:lnTo>
                <a:cubicBezTo>
                  <a:pt x="14271" y="17146"/>
                  <a:pt x="14271" y="17146"/>
                  <a:pt x="14271" y="17146"/>
                </a:cubicBezTo>
                <a:lnTo>
                  <a:pt x="14289" y="17146"/>
                </a:lnTo>
                <a:cubicBezTo>
                  <a:pt x="14290" y="17146"/>
                  <a:pt x="14292" y="17146"/>
                  <a:pt x="14292" y="17145"/>
                </a:cubicBezTo>
                <a:lnTo>
                  <a:pt x="14296" y="17143"/>
                </a:lnTo>
                <a:cubicBezTo>
                  <a:pt x="14296" y="17143"/>
                  <a:pt x="14296" y="17142"/>
                  <a:pt x="14297" y="17141"/>
                </a:cubicBezTo>
                <a:lnTo>
                  <a:pt x="14305" y="17130"/>
                </a:lnTo>
                <a:lnTo>
                  <a:pt x="14308" y="17128"/>
                </a:lnTo>
                <a:lnTo>
                  <a:pt x="14311" y="17127"/>
                </a:lnTo>
                <a:lnTo>
                  <a:pt x="14348" y="17131"/>
                </a:lnTo>
                <a:lnTo>
                  <a:pt x="14356" y="17135"/>
                </a:lnTo>
                <a:lnTo>
                  <a:pt x="14365" y="17142"/>
                </a:lnTo>
                <a:lnTo>
                  <a:pt x="14382" y="17161"/>
                </a:lnTo>
                <a:lnTo>
                  <a:pt x="14388" y="17165"/>
                </a:lnTo>
                <a:lnTo>
                  <a:pt x="14394" y="17176"/>
                </a:lnTo>
                <a:cubicBezTo>
                  <a:pt x="14394" y="17177"/>
                  <a:pt x="14395" y="17177"/>
                  <a:pt x="14396" y="17178"/>
                </a:cubicBezTo>
                <a:lnTo>
                  <a:pt x="14401" y="17182"/>
                </a:lnTo>
                <a:lnTo>
                  <a:pt x="14410" y="17196"/>
                </a:lnTo>
                <a:lnTo>
                  <a:pt x="14414" y="17200"/>
                </a:lnTo>
                <a:cubicBezTo>
                  <a:pt x="14414" y="17201"/>
                  <a:pt x="14415" y="17202"/>
                  <a:pt x="14416" y="17202"/>
                </a:cubicBezTo>
                <a:lnTo>
                  <a:pt x="14426" y="17205"/>
                </a:lnTo>
                <a:lnTo>
                  <a:pt x="14430" y="17208"/>
                </a:lnTo>
                <a:lnTo>
                  <a:pt x="14432" y="17213"/>
                </a:lnTo>
                <a:lnTo>
                  <a:pt x="14435" y="17217"/>
                </a:lnTo>
                <a:cubicBezTo>
                  <a:pt x="14436" y="17220"/>
                  <a:pt x="14438" y="17220"/>
                  <a:pt x="14440" y="17220"/>
                </a:cubicBezTo>
                <a:lnTo>
                  <a:pt x="14445" y="17218"/>
                </a:lnTo>
                <a:cubicBezTo>
                  <a:pt x="14446" y="17218"/>
                  <a:pt x="14446" y="17218"/>
                  <a:pt x="14447" y="17217"/>
                </a:cubicBezTo>
                <a:lnTo>
                  <a:pt x="14455" y="17211"/>
                </a:lnTo>
                <a:lnTo>
                  <a:pt x="14463" y="17207"/>
                </a:lnTo>
                <a:lnTo>
                  <a:pt x="14472" y="17205"/>
                </a:lnTo>
                <a:lnTo>
                  <a:pt x="14474" y="17206"/>
                </a:lnTo>
                <a:lnTo>
                  <a:pt x="14488" y="17222"/>
                </a:lnTo>
                <a:lnTo>
                  <a:pt x="14504" y="17236"/>
                </a:lnTo>
                <a:lnTo>
                  <a:pt x="14509" y="17245"/>
                </a:lnTo>
                <a:lnTo>
                  <a:pt x="14513" y="17260"/>
                </a:lnTo>
                <a:lnTo>
                  <a:pt x="14514" y="17273"/>
                </a:lnTo>
                <a:lnTo>
                  <a:pt x="14515" y="17278"/>
                </a:lnTo>
                <a:lnTo>
                  <a:pt x="14520" y="17289"/>
                </a:lnTo>
                <a:lnTo>
                  <a:pt x="14523" y="17314"/>
                </a:lnTo>
                <a:lnTo>
                  <a:pt x="14523" y="17324"/>
                </a:lnTo>
                <a:lnTo>
                  <a:pt x="14523" y="17331"/>
                </a:lnTo>
                <a:lnTo>
                  <a:pt x="14521" y="17339"/>
                </a:lnTo>
                <a:lnTo>
                  <a:pt x="14520" y="17341"/>
                </a:lnTo>
                <a:lnTo>
                  <a:pt x="14512" y="17345"/>
                </a:lnTo>
                <a:cubicBezTo>
                  <a:pt x="14511" y="17346"/>
                  <a:pt x="14510" y="17347"/>
                  <a:pt x="14509" y="17348"/>
                </a:cubicBezTo>
                <a:lnTo>
                  <a:pt x="14506" y="17353"/>
                </a:lnTo>
                <a:cubicBezTo>
                  <a:pt x="14506" y="17354"/>
                  <a:pt x="14505" y="17354"/>
                  <a:pt x="14505" y="17355"/>
                </a:cubicBezTo>
                <a:lnTo>
                  <a:pt x="14501" y="17374"/>
                </a:lnTo>
                <a:lnTo>
                  <a:pt x="14499" y="17375"/>
                </a:lnTo>
                <a:cubicBezTo>
                  <a:pt x="14497" y="17377"/>
                  <a:pt x="14497" y="17381"/>
                  <a:pt x="14498" y="17383"/>
                </a:cubicBezTo>
                <a:lnTo>
                  <a:pt x="14500" y="17387"/>
                </a:lnTo>
                <a:lnTo>
                  <a:pt x="14503" y="17407"/>
                </a:lnTo>
                <a:lnTo>
                  <a:pt x="14505" y="17415"/>
                </a:lnTo>
                <a:lnTo>
                  <a:pt x="14506" y="17418"/>
                </a:lnTo>
                <a:lnTo>
                  <a:pt x="14505" y="17424"/>
                </a:lnTo>
                <a:lnTo>
                  <a:pt x="14500" y="17433"/>
                </a:lnTo>
                <a:lnTo>
                  <a:pt x="14498" y="17437"/>
                </a:lnTo>
                <a:cubicBezTo>
                  <a:pt x="14498" y="17439"/>
                  <a:pt x="14497" y="17440"/>
                  <a:pt x="14497" y="17441"/>
                </a:cubicBezTo>
                <a:lnTo>
                  <a:pt x="14497" y="17448"/>
                </a:lnTo>
                <a:cubicBezTo>
                  <a:pt x="14497" y="17449"/>
                  <a:pt x="14498" y="17450"/>
                  <a:pt x="14498" y="17450"/>
                </a:cubicBezTo>
                <a:cubicBezTo>
                  <a:pt x="14498" y="17450"/>
                  <a:pt x="14497" y="17450"/>
                  <a:pt x="14497" y="17450"/>
                </a:cubicBezTo>
                <a:lnTo>
                  <a:pt x="14492" y="17453"/>
                </a:lnTo>
                <a:lnTo>
                  <a:pt x="14490" y="17454"/>
                </a:lnTo>
                <a:lnTo>
                  <a:pt x="14485" y="17453"/>
                </a:lnTo>
                <a:cubicBezTo>
                  <a:pt x="14485" y="17453"/>
                  <a:pt x="14484" y="17453"/>
                  <a:pt x="14483" y="17454"/>
                </a:cubicBezTo>
                <a:lnTo>
                  <a:pt x="14481" y="17454"/>
                </a:lnTo>
                <a:cubicBezTo>
                  <a:pt x="14481" y="17454"/>
                  <a:pt x="14480" y="17455"/>
                  <a:pt x="14480" y="17455"/>
                </a:cubicBezTo>
                <a:lnTo>
                  <a:pt x="14475" y="17460"/>
                </a:lnTo>
                <a:lnTo>
                  <a:pt x="14469" y="17463"/>
                </a:lnTo>
                <a:cubicBezTo>
                  <a:pt x="14467" y="17461"/>
                  <a:pt x="14465" y="17461"/>
                  <a:pt x="14464" y="17463"/>
                </a:cubicBezTo>
                <a:cubicBezTo>
                  <a:pt x="14462" y="17464"/>
                  <a:pt x="14461" y="17467"/>
                  <a:pt x="14461" y="17469"/>
                </a:cubicBezTo>
                <a:lnTo>
                  <a:pt x="14462" y="17474"/>
                </a:lnTo>
                <a:cubicBezTo>
                  <a:pt x="14462" y="17475"/>
                  <a:pt x="14462" y="17475"/>
                  <a:pt x="14462" y="17475"/>
                </a:cubicBezTo>
                <a:lnTo>
                  <a:pt x="14464" y="17481"/>
                </a:lnTo>
                <a:cubicBezTo>
                  <a:pt x="14464" y="17482"/>
                  <a:pt x="14465" y="17483"/>
                  <a:pt x="14466" y="17484"/>
                </a:cubicBezTo>
                <a:lnTo>
                  <a:pt x="14492" y="17507"/>
                </a:lnTo>
                <a:lnTo>
                  <a:pt x="14495" y="17512"/>
                </a:lnTo>
                <a:lnTo>
                  <a:pt x="14500" y="17517"/>
                </a:lnTo>
                <a:cubicBezTo>
                  <a:pt x="14501" y="17518"/>
                  <a:pt x="14502" y="17518"/>
                  <a:pt x="14503" y="17518"/>
                </a:cubicBezTo>
                <a:lnTo>
                  <a:pt x="14510" y="17517"/>
                </a:lnTo>
                <a:lnTo>
                  <a:pt x="14514" y="17515"/>
                </a:lnTo>
                <a:lnTo>
                  <a:pt x="14516" y="17515"/>
                </a:lnTo>
                <a:lnTo>
                  <a:pt x="14524" y="17526"/>
                </a:lnTo>
                <a:lnTo>
                  <a:pt x="14525" y="17530"/>
                </a:lnTo>
                <a:lnTo>
                  <a:pt x="14527" y="17538"/>
                </a:lnTo>
                <a:cubicBezTo>
                  <a:pt x="14527" y="17539"/>
                  <a:pt x="14527" y="17540"/>
                  <a:pt x="14528" y="17541"/>
                </a:cubicBezTo>
                <a:lnTo>
                  <a:pt x="14532" y="17545"/>
                </a:lnTo>
                <a:cubicBezTo>
                  <a:pt x="14532" y="17546"/>
                  <a:pt x="14532" y="17546"/>
                  <a:pt x="14533" y="17547"/>
                </a:cubicBezTo>
                <a:lnTo>
                  <a:pt x="14553" y="17558"/>
                </a:lnTo>
                <a:lnTo>
                  <a:pt x="14559" y="17560"/>
                </a:lnTo>
                <a:lnTo>
                  <a:pt x="14576" y="17560"/>
                </a:lnTo>
                <a:lnTo>
                  <a:pt x="14584" y="17557"/>
                </a:lnTo>
                <a:lnTo>
                  <a:pt x="14586" y="17557"/>
                </a:lnTo>
                <a:lnTo>
                  <a:pt x="14601" y="17565"/>
                </a:lnTo>
                <a:lnTo>
                  <a:pt x="14607" y="17566"/>
                </a:lnTo>
                <a:cubicBezTo>
                  <a:pt x="14607" y="17566"/>
                  <a:pt x="14607" y="17567"/>
                  <a:pt x="14608" y="17567"/>
                </a:cubicBezTo>
                <a:cubicBezTo>
                  <a:pt x="14608" y="17567"/>
                  <a:pt x="14608" y="17567"/>
                  <a:pt x="14608" y="17567"/>
                </a:cubicBezTo>
                <a:lnTo>
                  <a:pt x="14613" y="17565"/>
                </a:lnTo>
                <a:cubicBezTo>
                  <a:pt x="14614" y="17565"/>
                  <a:pt x="14614" y="17566"/>
                  <a:pt x="14615" y="17565"/>
                </a:cubicBezTo>
                <a:lnTo>
                  <a:pt x="14641" y="17549"/>
                </a:lnTo>
                <a:lnTo>
                  <a:pt x="14647" y="17548"/>
                </a:lnTo>
                <a:lnTo>
                  <a:pt x="14650" y="17547"/>
                </a:lnTo>
                <a:cubicBezTo>
                  <a:pt x="14651" y="17546"/>
                  <a:pt x="14652" y="17546"/>
                  <a:pt x="14652" y="17546"/>
                </a:cubicBezTo>
                <a:lnTo>
                  <a:pt x="14661" y="17538"/>
                </a:lnTo>
                <a:lnTo>
                  <a:pt x="14664" y="17534"/>
                </a:lnTo>
                <a:cubicBezTo>
                  <a:pt x="14664" y="17533"/>
                  <a:pt x="14665" y="17533"/>
                  <a:pt x="14665" y="17533"/>
                </a:cubicBezTo>
                <a:lnTo>
                  <a:pt x="14668" y="17525"/>
                </a:lnTo>
                <a:lnTo>
                  <a:pt x="14670" y="17518"/>
                </a:lnTo>
                <a:lnTo>
                  <a:pt x="14672" y="17516"/>
                </a:lnTo>
                <a:lnTo>
                  <a:pt x="14682" y="17513"/>
                </a:lnTo>
                <a:cubicBezTo>
                  <a:pt x="14683" y="17513"/>
                  <a:pt x="14683" y="17513"/>
                  <a:pt x="14684" y="17512"/>
                </a:cubicBezTo>
                <a:lnTo>
                  <a:pt x="14687" y="17509"/>
                </a:lnTo>
                <a:cubicBezTo>
                  <a:pt x="14688" y="17508"/>
                  <a:pt x="14688" y="17508"/>
                  <a:pt x="14688" y="17507"/>
                </a:cubicBezTo>
                <a:lnTo>
                  <a:pt x="14693" y="17496"/>
                </a:lnTo>
                <a:lnTo>
                  <a:pt x="14695" y="17494"/>
                </a:lnTo>
                <a:cubicBezTo>
                  <a:pt x="14695" y="17494"/>
                  <a:pt x="14695" y="17494"/>
                  <a:pt x="14695" y="17493"/>
                </a:cubicBezTo>
                <a:lnTo>
                  <a:pt x="14698" y="17493"/>
                </a:lnTo>
                <a:lnTo>
                  <a:pt x="14704" y="17494"/>
                </a:lnTo>
                <a:cubicBezTo>
                  <a:pt x="14704" y="17494"/>
                  <a:pt x="14705" y="17494"/>
                  <a:pt x="14705" y="17494"/>
                </a:cubicBezTo>
                <a:lnTo>
                  <a:pt x="14707" y="17493"/>
                </a:lnTo>
                <a:cubicBezTo>
                  <a:pt x="14709" y="17493"/>
                  <a:pt x="14710" y="17491"/>
                  <a:pt x="14711" y="17490"/>
                </a:cubicBezTo>
                <a:lnTo>
                  <a:pt x="14713" y="17484"/>
                </a:lnTo>
                <a:lnTo>
                  <a:pt x="14723" y="17452"/>
                </a:lnTo>
                <a:lnTo>
                  <a:pt x="14731" y="17433"/>
                </a:lnTo>
                <a:lnTo>
                  <a:pt x="14742" y="17414"/>
                </a:lnTo>
                <a:cubicBezTo>
                  <a:pt x="14743" y="17414"/>
                  <a:pt x="14745" y="17413"/>
                  <a:pt x="14746" y="17412"/>
                </a:cubicBezTo>
                <a:lnTo>
                  <a:pt x="14751" y="17404"/>
                </a:lnTo>
                <a:lnTo>
                  <a:pt x="14758" y="17401"/>
                </a:lnTo>
                <a:lnTo>
                  <a:pt x="14778" y="17395"/>
                </a:lnTo>
                <a:lnTo>
                  <a:pt x="14789" y="17389"/>
                </a:lnTo>
                <a:lnTo>
                  <a:pt x="14805" y="17374"/>
                </a:lnTo>
                <a:lnTo>
                  <a:pt x="14813" y="17371"/>
                </a:lnTo>
                <a:lnTo>
                  <a:pt x="14829" y="17374"/>
                </a:lnTo>
                <a:cubicBezTo>
                  <a:pt x="14830" y="17375"/>
                  <a:pt x="14831" y="17375"/>
                  <a:pt x="14832" y="17374"/>
                </a:cubicBezTo>
                <a:lnTo>
                  <a:pt x="14837" y="17371"/>
                </a:lnTo>
                <a:lnTo>
                  <a:pt x="14839" y="17369"/>
                </a:lnTo>
                <a:lnTo>
                  <a:pt x="14844" y="17372"/>
                </a:lnTo>
                <a:cubicBezTo>
                  <a:pt x="14845" y="17372"/>
                  <a:pt x="14846" y="17372"/>
                  <a:pt x="14846" y="17372"/>
                </a:cubicBezTo>
                <a:lnTo>
                  <a:pt x="14851" y="17370"/>
                </a:lnTo>
                <a:cubicBezTo>
                  <a:pt x="14852" y="17370"/>
                  <a:pt x="14853" y="17370"/>
                  <a:pt x="14853" y="17369"/>
                </a:cubicBezTo>
                <a:lnTo>
                  <a:pt x="14858" y="17362"/>
                </a:lnTo>
                <a:lnTo>
                  <a:pt x="14861" y="17361"/>
                </a:lnTo>
                <a:lnTo>
                  <a:pt x="14869" y="17361"/>
                </a:lnTo>
                <a:lnTo>
                  <a:pt x="14871" y="17363"/>
                </a:lnTo>
                <a:lnTo>
                  <a:pt x="14876" y="17373"/>
                </a:lnTo>
                <a:lnTo>
                  <a:pt x="14878" y="17378"/>
                </a:lnTo>
                <a:cubicBezTo>
                  <a:pt x="14879" y="17379"/>
                  <a:pt x="14881" y="17380"/>
                  <a:pt x="14882" y="17380"/>
                </a:cubicBezTo>
                <a:lnTo>
                  <a:pt x="14893" y="17382"/>
                </a:lnTo>
                <a:cubicBezTo>
                  <a:pt x="14895" y="17383"/>
                  <a:pt x="14897" y="17382"/>
                  <a:pt x="14898" y="17380"/>
                </a:cubicBezTo>
                <a:lnTo>
                  <a:pt x="14905" y="17365"/>
                </a:lnTo>
                <a:lnTo>
                  <a:pt x="14910" y="17346"/>
                </a:lnTo>
                <a:lnTo>
                  <a:pt x="14916" y="17333"/>
                </a:lnTo>
                <a:lnTo>
                  <a:pt x="14928" y="17328"/>
                </a:lnTo>
                <a:cubicBezTo>
                  <a:pt x="14929" y="17328"/>
                  <a:pt x="14929" y="17328"/>
                  <a:pt x="14930" y="17327"/>
                </a:cubicBezTo>
                <a:lnTo>
                  <a:pt x="14935" y="17322"/>
                </a:lnTo>
                <a:cubicBezTo>
                  <a:pt x="14935" y="17321"/>
                  <a:pt x="14936" y="17321"/>
                  <a:pt x="14936" y="17320"/>
                </a:cubicBezTo>
                <a:lnTo>
                  <a:pt x="14941" y="17306"/>
                </a:lnTo>
                <a:lnTo>
                  <a:pt x="14942" y="17306"/>
                </a:lnTo>
                <a:lnTo>
                  <a:pt x="14945" y="17309"/>
                </a:lnTo>
                <a:cubicBezTo>
                  <a:pt x="14947" y="17310"/>
                  <a:pt x="14949" y="17310"/>
                  <a:pt x="14951" y="17308"/>
                </a:cubicBezTo>
                <a:lnTo>
                  <a:pt x="14953" y="17306"/>
                </a:lnTo>
                <a:lnTo>
                  <a:pt x="14962" y="17314"/>
                </a:lnTo>
                <a:cubicBezTo>
                  <a:pt x="14963" y="17315"/>
                  <a:pt x="14964" y="17316"/>
                  <a:pt x="14965" y="17316"/>
                </a:cubicBezTo>
                <a:cubicBezTo>
                  <a:pt x="14968" y="17316"/>
                  <a:pt x="14970" y="17313"/>
                  <a:pt x="14970" y="17310"/>
                </a:cubicBezTo>
                <a:cubicBezTo>
                  <a:pt x="14970" y="17309"/>
                  <a:pt x="14970" y="17307"/>
                  <a:pt x="14969" y="17306"/>
                </a:cubicBezTo>
                <a:lnTo>
                  <a:pt x="14968" y="17296"/>
                </a:lnTo>
                <a:lnTo>
                  <a:pt x="14968" y="17293"/>
                </a:lnTo>
                <a:lnTo>
                  <a:pt x="14969" y="17290"/>
                </a:lnTo>
                <a:lnTo>
                  <a:pt x="14971" y="17289"/>
                </a:lnTo>
                <a:lnTo>
                  <a:pt x="14978" y="17290"/>
                </a:lnTo>
                <a:cubicBezTo>
                  <a:pt x="14979" y="17290"/>
                  <a:pt x="14980" y="17290"/>
                  <a:pt x="14981" y="17289"/>
                </a:cubicBezTo>
                <a:lnTo>
                  <a:pt x="14984" y="17288"/>
                </a:lnTo>
                <a:cubicBezTo>
                  <a:pt x="14986" y="17287"/>
                  <a:pt x="14987" y="17284"/>
                  <a:pt x="14987" y="17281"/>
                </a:cubicBezTo>
                <a:lnTo>
                  <a:pt x="14987" y="17279"/>
                </a:lnTo>
                <a:cubicBezTo>
                  <a:pt x="14987" y="17276"/>
                  <a:pt x="14986" y="17274"/>
                  <a:pt x="14984" y="17273"/>
                </a:cubicBezTo>
                <a:lnTo>
                  <a:pt x="14978" y="17269"/>
                </a:lnTo>
                <a:lnTo>
                  <a:pt x="14978" y="17268"/>
                </a:lnTo>
                <a:lnTo>
                  <a:pt x="14979" y="17263"/>
                </a:lnTo>
                <a:cubicBezTo>
                  <a:pt x="14979" y="17263"/>
                  <a:pt x="14980" y="17262"/>
                  <a:pt x="14980" y="17262"/>
                </a:cubicBezTo>
                <a:lnTo>
                  <a:pt x="14980" y="17259"/>
                </a:lnTo>
                <a:lnTo>
                  <a:pt x="14992" y="17244"/>
                </a:lnTo>
                <a:lnTo>
                  <a:pt x="15001" y="17239"/>
                </a:lnTo>
                <a:lnTo>
                  <a:pt x="15010" y="17237"/>
                </a:lnTo>
                <a:lnTo>
                  <a:pt x="15020" y="17236"/>
                </a:lnTo>
                <a:lnTo>
                  <a:pt x="15030" y="17238"/>
                </a:lnTo>
                <a:lnTo>
                  <a:pt x="15047" y="17247"/>
                </a:lnTo>
                <a:lnTo>
                  <a:pt x="15062" y="17259"/>
                </a:lnTo>
                <a:lnTo>
                  <a:pt x="15072" y="17273"/>
                </a:lnTo>
                <a:lnTo>
                  <a:pt x="15075" y="17286"/>
                </a:lnTo>
                <a:cubicBezTo>
                  <a:pt x="15075" y="17288"/>
                  <a:pt x="15077" y="17289"/>
                  <a:pt x="15078" y="17290"/>
                </a:cubicBezTo>
                <a:lnTo>
                  <a:pt x="15083" y="17293"/>
                </a:lnTo>
                <a:cubicBezTo>
                  <a:pt x="15084" y="17293"/>
                  <a:pt x="15085" y="17294"/>
                  <a:pt x="15086" y="17293"/>
                </a:cubicBezTo>
                <a:lnTo>
                  <a:pt x="15101" y="17289"/>
                </a:lnTo>
                <a:lnTo>
                  <a:pt x="15121" y="17291"/>
                </a:lnTo>
                <a:cubicBezTo>
                  <a:pt x="15123" y="17291"/>
                  <a:pt x="15124" y="17291"/>
                  <a:pt x="15125" y="17289"/>
                </a:cubicBezTo>
                <a:lnTo>
                  <a:pt x="15129" y="17284"/>
                </a:lnTo>
                <a:cubicBezTo>
                  <a:pt x="15129" y="17283"/>
                  <a:pt x="15129" y="17283"/>
                  <a:pt x="15129" y="17282"/>
                </a:cubicBezTo>
                <a:lnTo>
                  <a:pt x="15133" y="17273"/>
                </a:lnTo>
                <a:lnTo>
                  <a:pt x="15136" y="17270"/>
                </a:lnTo>
                <a:lnTo>
                  <a:pt x="15141" y="17272"/>
                </a:lnTo>
                <a:cubicBezTo>
                  <a:pt x="15142" y="17273"/>
                  <a:pt x="15143" y="17273"/>
                  <a:pt x="15145" y="17272"/>
                </a:cubicBezTo>
                <a:lnTo>
                  <a:pt x="15154" y="17280"/>
                </a:lnTo>
                <a:cubicBezTo>
                  <a:pt x="15155" y="17280"/>
                  <a:pt x="15155" y="17280"/>
                  <a:pt x="15156" y="17280"/>
                </a:cubicBezTo>
                <a:lnTo>
                  <a:pt x="15178" y="17287"/>
                </a:lnTo>
                <a:cubicBezTo>
                  <a:pt x="15178" y="17287"/>
                  <a:pt x="15179" y="17287"/>
                  <a:pt x="15180" y="17287"/>
                </a:cubicBezTo>
                <a:lnTo>
                  <a:pt x="15185" y="17285"/>
                </a:lnTo>
                <a:cubicBezTo>
                  <a:pt x="15187" y="17285"/>
                  <a:pt x="15188" y="17284"/>
                  <a:pt x="15188" y="17282"/>
                </a:cubicBezTo>
                <a:lnTo>
                  <a:pt x="15189" y="17280"/>
                </a:lnTo>
                <a:cubicBezTo>
                  <a:pt x="15189" y="17279"/>
                  <a:pt x="15190" y="17279"/>
                  <a:pt x="15190" y="17278"/>
                </a:cubicBezTo>
                <a:lnTo>
                  <a:pt x="15191" y="17272"/>
                </a:lnTo>
                <a:lnTo>
                  <a:pt x="15191" y="17271"/>
                </a:lnTo>
                <a:lnTo>
                  <a:pt x="15215" y="17268"/>
                </a:lnTo>
                <a:cubicBezTo>
                  <a:pt x="15216" y="17268"/>
                  <a:pt x="15216" y="17269"/>
                  <a:pt x="15216" y="17268"/>
                </a:cubicBezTo>
                <a:lnTo>
                  <a:pt x="15235" y="17259"/>
                </a:lnTo>
                <a:cubicBezTo>
                  <a:pt x="15235" y="17259"/>
                  <a:pt x="15235" y="17258"/>
                  <a:pt x="15236" y="17258"/>
                </a:cubicBezTo>
                <a:lnTo>
                  <a:pt x="15240" y="17254"/>
                </a:lnTo>
                <a:cubicBezTo>
                  <a:pt x="15241" y="17253"/>
                  <a:pt x="15241" y="17251"/>
                  <a:pt x="15241" y="17250"/>
                </a:cubicBezTo>
                <a:lnTo>
                  <a:pt x="15242" y="17243"/>
                </a:lnTo>
                <a:cubicBezTo>
                  <a:pt x="15242" y="17242"/>
                  <a:pt x="15242" y="17240"/>
                  <a:pt x="15241" y="17239"/>
                </a:cubicBezTo>
                <a:lnTo>
                  <a:pt x="15237" y="17232"/>
                </a:lnTo>
                <a:lnTo>
                  <a:pt x="15231" y="17223"/>
                </a:lnTo>
                <a:lnTo>
                  <a:pt x="15230" y="17217"/>
                </a:lnTo>
                <a:lnTo>
                  <a:pt x="15232" y="17182"/>
                </a:lnTo>
                <a:lnTo>
                  <a:pt x="15236" y="17165"/>
                </a:lnTo>
                <a:lnTo>
                  <a:pt x="15238" y="17161"/>
                </a:lnTo>
                <a:lnTo>
                  <a:pt x="15244" y="17160"/>
                </a:lnTo>
                <a:cubicBezTo>
                  <a:pt x="15244" y="17160"/>
                  <a:pt x="15245" y="17160"/>
                  <a:pt x="15245" y="17159"/>
                </a:cubicBezTo>
                <a:lnTo>
                  <a:pt x="15248" y="17158"/>
                </a:lnTo>
                <a:cubicBezTo>
                  <a:pt x="15249" y="17158"/>
                  <a:pt x="15249" y="17156"/>
                  <a:pt x="15250" y="17155"/>
                </a:cubicBezTo>
                <a:lnTo>
                  <a:pt x="15251" y="17152"/>
                </a:lnTo>
                <a:cubicBezTo>
                  <a:pt x="15252" y="17150"/>
                  <a:pt x="15252" y="17148"/>
                  <a:pt x="15252" y="17146"/>
                </a:cubicBezTo>
                <a:lnTo>
                  <a:pt x="15251" y="17144"/>
                </a:lnTo>
                <a:cubicBezTo>
                  <a:pt x="15251" y="17143"/>
                  <a:pt x="15250" y="17142"/>
                  <a:pt x="15250" y="17141"/>
                </a:cubicBezTo>
                <a:lnTo>
                  <a:pt x="15249" y="17141"/>
                </a:lnTo>
                <a:lnTo>
                  <a:pt x="15250" y="17136"/>
                </a:lnTo>
                <a:lnTo>
                  <a:pt x="15251" y="17133"/>
                </a:lnTo>
                <a:lnTo>
                  <a:pt x="15253" y="17133"/>
                </a:lnTo>
                <a:lnTo>
                  <a:pt x="15258" y="17134"/>
                </a:lnTo>
                <a:lnTo>
                  <a:pt x="15265" y="17139"/>
                </a:lnTo>
                <a:lnTo>
                  <a:pt x="15268" y="17140"/>
                </a:lnTo>
                <a:cubicBezTo>
                  <a:pt x="15268" y="17140"/>
                  <a:pt x="15269" y="17140"/>
                  <a:pt x="15270" y="17140"/>
                </a:cubicBezTo>
                <a:lnTo>
                  <a:pt x="15273" y="17140"/>
                </a:lnTo>
                <a:lnTo>
                  <a:pt x="15282" y="17136"/>
                </a:lnTo>
                <a:cubicBezTo>
                  <a:pt x="15283" y="17136"/>
                  <a:pt x="15283" y="17135"/>
                  <a:pt x="15284" y="17134"/>
                </a:cubicBezTo>
                <a:lnTo>
                  <a:pt x="15285" y="17137"/>
                </a:lnTo>
                <a:cubicBezTo>
                  <a:pt x="15285" y="17139"/>
                  <a:pt x="15285" y="17141"/>
                  <a:pt x="15287" y="17142"/>
                </a:cubicBezTo>
                <a:cubicBezTo>
                  <a:pt x="15288" y="17143"/>
                  <a:pt x="15290" y="17144"/>
                  <a:pt x="15291" y="17143"/>
                </a:cubicBezTo>
                <a:lnTo>
                  <a:pt x="15296" y="17141"/>
                </a:lnTo>
                <a:cubicBezTo>
                  <a:pt x="15297" y="17140"/>
                  <a:pt x="15298" y="17139"/>
                  <a:pt x="15299" y="17138"/>
                </a:cubicBezTo>
                <a:lnTo>
                  <a:pt x="15307" y="17123"/>
                </a:lnTo>
                <a:cubicBezTo>
                  <a:pt x="15307" y="17123"/>
                  <a:pt x="15307" y="17124"/>
                  <a:pt x="15307" y="17124"/>
                </a:cubicBezTo>
                <a:lnTo>
                  <a:pt x="15307" y="17131"/>
                </a:lnTo>
                <a:cubicBezTo>
                  <a:pt x="15307" y="17131"/>
                  <a:pt x="15307" y="17132"/>
                  <a:pt x="15307" y="17132"/>
                </a:cubicBezTo>
                <a:lnTo>
                  <a:pt x="15310" y="17142"/>
                </a:lnTo>
                <a:lnTo>
                  <a:pt x="15313" y="17151"/>
                </a:lnTo>
                <a:cubicBezTo>
                  <a:pt x="15313" y="17152"/>
                  <a:pt x="15313" y="17152"/>
                  <a:pt x="15313" y="17153"/>
                </a:cubicBezTo>
                <a:lnTo>
                  <a:pt x="15316" y="17157"/>
                </a:lnTo>
                <a:cubicBezTo>
                  <a:pt x="15317" y="17158"/>
                  <a:pt x="15319" y="17159"/>
                  <a:pt x="15321" y="17158"/>
                </a:cubicBezTo>
                <a:lnTo>
                  <a:pt x="15360" y="17148"/>
                </a:lnTo>
                <a:lnTo>
                  <a:pt x="15360" y="17151"/>
                </a:lnTo>
                <a:lnTo>
                  <a:pt x="15359" y="17153"/>
                </a:lnTo>
                <a:lnTo>
                  <a:pt x="15354" y="17158"/>
                </a:lnTo>
                <a:lnTo>
                  <a:pt x="15340" y="17167"/>
                </a:lnTo>
                <a:lnTo>
                  <a:pt x="15335" y="17169"/>
                </a:lnTo>
                <a:cubicBezTo>
                  <a:pt x="15334" y="17169"/>
                  <a:pt x="15334" y="17170"/>
                  <a:pt x="15333" y="17170"/>
                </a:cubicBezTo>
                <a:lnTo>
                  <a:pt x="15330" y="17173"/>
                </a:lnTo>
                <a:lnTo>
                  <a:pt x="15329" y="17174"/>
                </a:lnTo>
                <a:lnTo>
                  <a:pt x="15321" y="17173"/>
                </a:lnTo>
                <a:lnTo>
                  <a:pt x="15318" y="17174"/>
                </a:lnTo>
                <a:cubicBezTo>
                  <a:pt x="15318" y="17174"/>
                  <a:pt x="15317" y="17174"/>
                  <a:pt x="15317" y="17174"/>
                </a:cubicBezTo>
                <a:lnTo>
                  <a:pt x="15311" y="17178"/>
                </a:lnTo>
                <a:lnTo>
                  <a:pt x="15303" y="17185"/>
                </a:lnTo>
                <a:lnTo>
                  <a:pt x="15299" y="17186"/>
                </a:lnTo>
                <a:lnTo>
                  <a:pt x="15271" y="17185"/>
                </a:lnTo>
                <a:cubicBezTo>
                  <a:pt x="15271" y="17185"/>
                  <a:pt x="15270" y="17186"/>
                  <a:pt x="15270" y="17186"/>
                </a:cubicBezTo>
                <a:lnTo>
                  <a:pt x="15268" y="17187"/>
                </a:lnTo>
                <a:cubicBezTo>
                  <a:pt x="15267" y="17187"/>
                  <a:pt x="15266" y="17188"/>
                  <a:pt x="15265" y="17189"/>
                </a:cubicBezTo>
                <a:lnTo>
                  <a:pt x="15263" y="17192"/>
                </a:lnTo>
                <a:cubicBezTo>
                  <a:pt x="15262" y="17194"/>
                  <a:pt x="15262" y="17196"/>
                  <a:pt x="15262" y="17197"/>
                </a:cubicBezTo>
                <a:lnTo>
                  <a:pt x="15262" y="17200"/>
                </a:lnTo>
                <a:cubicBezTo>
                  <a:pt x="15262" y="17201"/>
                  <a:pt x="15262" y="17202"/>
                  <a:pt x="15263" y="17203"/>
                </a:cubicBezTo>
                <a:lnTo>
                  <a:pt x="15265" y="17208"/>
                </a:lnTo>
                <a:cubicBezTo>
                  <a:pt x="15265" y="17208"/>
                  <a:pt x="15265" y="17210"/>
                  <a:pt x="15265" y="17210"/>
                </a:cubicBezTo>
                <a:lnTo>
                  <a:pt x="15267" y="17214"/>
                </a:lnTo>
                <a:lnTo>
                  <a:pt x="15279" y="17230"/>
                </a:lnTo>
                <a:cubicBezTo>
                  <a:pt x="15279" y="17231"/>
                  <a:pt x="15280" y="17232"/>
                  <a:pt x="15280" y="17232"/>
                </a:cubicBezTo>
                <a:lnTo>
                  <a:pt x="15296" y="17242"/>
                </a:lnTo>
                <a:cubicBezTo>
                  <a:pt x="15296" y="17243"/>
                  <a:pt x="15296" y="17243"/>
                  <a:pt x="15297" y="17243"/>
                </a:cubicBezTo>
                <a:lnTo>
                  <a:pt x="15301" y="17245"/>
                </a:lnTo>
                <a:cubicBezTo>
                  <a:pt x="15302" y="17245"/>
                  <a:pt x="15303" y="17245"/>
                  <a:pt x="15303" y="17245"/>
                </a:cubicBezTo>
                <a:lnTo>
                  <a:pt x="15310" y="17243"/>
                </a:lnTo>
                <a:lnTo>
                  <a:pt x="15318" y="17239"/>
                </a:lnTo>
                <a:lnTo>
                  <a:pt x="15322" y="17238"/>
                </a:lnTo>
                <a:lnTo>
                  <a:pt x="15331" y="17241"/>
                </a:lnTo>
                <a:lnTo>
                  <a:pt x="15358" y="17260"/>
                </a:lnTo>
                <a:lnTo>
                  <a:pt x="15379" y="17268"/>
                </a:lnTo>
                <a:lnTo>
                  <a:pt x="15386" y="17276"/>
                </a:lnTo>
                <a:cubicBezTo>
                  <a:pt x="15387" y="17276"/>
                  <a:pt x="15387" y="17276"/>
                  <a:pt x="15388" y="17276"/>
                </a:cubicBezTo>
                <a:lnTo>
                  <a:pt x="15396" y="17280"/>
                </a:lnTo>
                <a:lnTo>
                  <a:pt x="15399" y="17284"/>
                </a:lnTo>
                <a:cubicBezTo>
                  <a:pt x="15399" y="17284"/>
                  <a:pt x="15400" y="17285"/>
                  <a:pt x="15400" y="17285"/>
                </a:cubicBezTo>
                <a:lnTo>
                  <a:pt x="15418" y="17293"/>
                </a:lnTo>
                <a:lnTo>
                  <a:pt x="15440" y="17320"/>
                </a:lnTo>
                <a:lnTo>
                  <a:pt x="15444" y="17327"/>
                </a:lnTo>
                <a:lnTo>
                  <a:pt x="15445" y="17331"/>
                </a:lnTo>
                <a:lnTo>
                  <a:pt x="15442" y="17336"/>
                </a:lnTo>
                <a:cubicBezTo>
                  <a:pt x="15441" y="17337"/>
                  <a:pt x="15440" y="17338"/>
                  <a:pt x="15440" y="17340"/>
                </a:cubicBezTo>
                <a:lnTo>
                  <a:pt x="15440" y="17343"/>
                </a:lnTo>
                <a:cubicBezTo>
                  <a:pt x="15440" y="17344"/>
                  <a:pt x="15441" y="17346"/>
                  <a:pt x="15442" y="17348"/>
                </a:cubicBezTo>
                <a:lnTo>
                  <a:pt x="15447" y="17356"/>
                </a:lnTo>
                <a:lnTo>
                  <a:pt x="15455" y="17386"/>
                </a:lnTo>
                <a:lnTo>
                  <a:pt x="15461" y="17399"/>
                </a:lnTo>
                <a:cubicBezTo>
                  <a:pt x="15461" y="17400"/>
                  <a:pt x="15461" y="17401"/>
                  <a:pt x="15462" y="17401"/>
                </a:cubicBezTo>
                <a:lnTo>
                  <a:pt x="15465" y="17406"/>
                </a:lnTo>
                <a:cubicBezTo>
                  <a:pt x="15465" y="17406"/>
                  <a:pt x="15466" y="17407"/>
                  <a:pt x="15466" y="17408"/>
                </a:cubicBezTo>
                <a:lnTo>
                  <a:pt x="15478" y="17416"/>
                </a:lnTo>
                <a:lnTo>
                  <a:pt x="15488" y="17433"/>
                </a:lnTo>
                <a:cubicBezTo>
                  <a:pt x="15488" y="17433"/>
                  <a:pt x="15489" y="17433"/>
                  <a:pt x="15489" y="17433"/>
                </a:cubicBezTo>
                <a:lnTo>
                  <a:pt x="15494" y="17437"/>
                </a:lnTo>
                <a:cubicBezTo>
                  <a:pt x="15496" y="17439"/>
                  <a:pt x="15499" y="17439"/>
                  <a:pt x="15501" y="17437"/>
                </a:cubicBezTo>
                <a:lnTo>
                  <a:pt x="15501" y="17437"/>
                </a:lnTo>
                <a:lnTo>
                  <a:pt x="15504" y="17439"/>
                </a:lnTo>
                <a:lnTo>
                  <a:pt x="15514" y="17444"/>
                </a:lnTo>
                <a:lnTo>
                  <a:pt x="15516" y="17445"/>
                </a:lnTo>
                <a:cubicBezTo>
                  <a:pt x="15517" y="17445"/>
                  <a:pt x="15518" y="17444"/>
                  <a:pt x="15519" y="17444"/>
                </a:cubicBezTo>
                <a:lnTo>
                  <a:pt x="15520" y="17443"/>
                </a:lnTo>
                <a:cubicBezTo>
                  <a:pt x="15521" y="17443"/>
                  <a:pt x="15521" y="17443"/>
                  <a:pt x="15521" y="17442"/>
                </a:cubicBezTo>
                <a:lnTo>
                  <a:pt x="15525" y="17438"/>
                </a:lnTo>
                <a:lnTo>
                  <a:pt x="15530" y="17438"/>
                </a:lnTo>
                <a:lnTo>
                  <a:pt x="15535" y="17441"/>
                </a:lnTo>
                <a:lnTo>
                  <a:pt x="15548" y="17450"/>
                </a:lnTo>
                <a:lnTo>
                  <a:pt x="15556" y="17453"/>
                </a:lnTo>
                <a:lnTo>
                  <a:pt x="15564" y="17454"/>
                </a:lnTo>
                <a:cubicBezTo>
                  <a:pt x="15564" y="17455"/>
                  <a:pt x="15565" y="17454"/>
                  <a:pt x="15565" y="17454"/>
                </a:cubicBezTo>
                <a:lnTo>
                  <a:pt x="15573" y="17454"/>
                </a:lnTo>
                <a:cubicBezTo>
                  <a:pt x="15574" y="17453"/>
                  <a:pt x="15575" y="17453"/>
                  <a:pt x="15576" y="17452"/>
                </a:cubicBezTo>
                <a:lnTo>
                  <a:pt x="15580" y="17446"/>
                </a:lnTo>
                <a:cubicBezTo>
                  <a:pt x="15581" y="17445"/>
                  <a:pt x="15582" y="17443"/>
                  <a:pt x="15582" y="17441"/>
                </a:cubicBezTo>
                <a:lnTo>
                  <a:pt x="15583" y="17433"/>
                </a:lnTo>
                <a:cubicBezTo>
                  <a:pt x="15583" y="17431"/>
                  <a:pt x="15583" y="17430"/>
                  <a:pt x="15582" y="17429"/>
                </a:cubicBezTo>
                <a:lnTo>
                  <a:pt x="15579" y="17422"/>
                </a:lnTo>
                <a:lnTo>
                  <a:pt x="15580" y="17423"/>
                </a:lnTo>
                <a:cubicBezTo>
                  <a:pt x="15581" y="17423"/>
                  <a:pt x="15581" y="17424"/>
                  <a:pt x="15582" y="17424"/>
                </a:cubicBezTo>
                <a:lnTo>
                  <a:pt x="15586" y="17425"/>
                </a:lnTo>
                <a:lnTo>
                  <a:pt x="15601" y="17448"/>
                </a:lnTo>
                <a:lnTo>
                  <a:pt x="15601" y="17449"/>
                </a:lnTo>
                <a:lnTo>
                  <a:pt x="15600" y="17451"/>
                </a:lnTo>
                <a:cubicBezTo>
                  <a:pt x="15599" y="17452"/>
                  <a:pt x="15599" y="17451"/>
                  <a:pt x="15599" y="17452"/>
                </a:cubicBezTo>
                <a:lnTo>
                  <a:pt x="15598" y="17454"/>
                </a:lnTo>
                <a:cubicBezTo>
                  <a:pt x="15598" y="17455"/>
                  <a:pt x="15598" y="17458"/>
                  <a:pt x="15598" y="17459"/>
                </a:cubicBezTo>
                <a:lnTo>
                  <a:pt x="15600" y="17463"/>
                </a:lnTo>
                <a:cubicBezTo>
                  <a:pt x="15600" y="17464"/>
                  <a:pt x="15601" y="17464"/>
                  <a:pt x="15601" y="17465"/>
                </a:cubicBezTo>
                <a:lnTo>
                  <a:pt x="15605" y="17468"/>
                </a:lnTo>
                <a:lnTo>
                  <a:pt x="15615" y="17484"/>
                </a:lnTo>
                <a:lnTo>
                  <a:pt x="15619" y="17488"/>
                </a:lnTo>
                <a:cubicBezTo>
                  <a:pt x="15620" y="17488"/>
                  <a:pt x="15620" y="17488"/>
                  <a:pt x="15620" y="17488"/>
                </a:cubicBezTo>
                <a:lnTo>
                  <a:pt x="15624" y="17490"/>
                </a:lnTo>
                <a:cubicBezTo>
                  <a:pt x="15625" y="17491"/>
                  <a:pt x="15626" y="17491"/>
                  <a:pt x="15627" y="17490"/>
                </a:cubicBezTo>
                <a:lnTo>
                  <a:pt x="15632" y="17488"/>
                </a:lnTo>
                <a:lnTo>
                  <a:pt x="15633" y="17497"/>
                </a:lnTo>
                <a:cubicBezTo>
                  <a:pt x="15633" y="17498"/>
                  <a:pt x="15633" y="17500"/>
                  <a:pt x="15634" y="17501"/>
                </a:cubicBezTo>
                <a:lnTo>
                  <a:pt x="15636" y="17504"/>
                </a:lnTo>
                <a:cubicBezTo>
                  <a:pt x="15636" y="17504"/>
                  <a:pt x="15637" y="17505"/>
                  <a:pt x="15637" y="17505"/>
                </a:cubicBezTo>
                <a:lnTo>
                  <a:pt x="15646" y="17513"/>
                </a:lnTo>
                <a:lnTo>
                  <a:pt x="15651" y="17523"/>
                </a:lnTo>
                <a:lnTo>
                  <a:pt x="15656" y="17539"/>
                </a:lnTo>
                <a:lnTo>
                  <a:pt x="15662" y="17552"/>
                </a:lnTo>
                <a:cubicBezTo>
                  <a:pt x="15663" y="17553"/>
                  <a:pt x="15663" y="17554"/>
                  <a:pt x="15664" y="17555"/>
                </a:cubicBezTo>
                <a:lnTo>
                  <a:pt x="15674" y="17563"/>
                </a:lnTo>
                <a:cubicBezTo>
                  <a:pt x="15675" y="17564"/>
                  <a:pt x="15675" y="17564"/>
                  <a:pt x="15676" y="17564"/>
                </a:cubicBezTo>
                <a:lnTo>
                  <a:pt x="15692" y="17564"/>
                </a:lnTo>
                <a:lnTo>
                  <a:pt x="15695" y="17570"/>
                </a:lnTo>
                <a:cubicBezTo>
                  <a:pt x="15696" y="17572"/>
                  <a:pt x="15697" y="17573"/>
                  <a:pt x="15699" y="17573"/>
                </a:cubicBezTo>
                <a:lnTo>
                  <a:pt x="15769" y="17588"/>
                </a:lnTo>
                <a:lnTo>
                  <a:pt x="15795" y="17606"/>
                </a:lnTo>
                <a:lnTo>
                  <a:pt x="15804" y="17610"/>
                </a:lnTo>
                <a:lnTo>
                  <a:pt x="15808" y="17612"/>
                </a:lnTo>
                <a:lnTo>
                  <a:pt x="15812" y="17617"/>
                </a:lnTo>
                <a:lnTo>
                  <a:pt x="15832" y="17652"/>
                </a:lnTo>
                <a:lnTo>
                  <a:pt x="15837" y="17657"/>
                </a:lnTo>
                <a:cubicBezTo>
                  <a:pt x="15837" y="17657"/>
                  <a:pt x="15838" y="17658"/>
                  <a:pt x="15839" y="17658"/>
                </a:cubicBezTo>
                <a:lnTo>
                  <a:pt x="15844" y="17661"/>
                </a:lnTo>
                <a:lnTo>
                  <a:pt x="15855" y="17662"/>
                </a:lnTo>
                <a:lnTo>
                  <a:pt x="15859" y="17665"/>
                </a:lnTo>
                <a:lnTo>
                  <a:pt x="15863" y="17668"/>
                </a:lnTo>
                <a:lnTo>
                  <a:pt x="15870" y="17687"/>
                </a:lnTo>
                <a:cubicBezTo>
                  <a:pt x="15871" y="17688"/>
                  <a:pt x="15871" y="17688"/>
                  <a:pt x="15872" y="17689"/>
                </a:cubicBezTo>
                <a:lnTo>
                  <a:pt x="15874" y="17692"/>
                </a:lnTo>
                <a:cubicBezTo>
                  <a:pt x="15875" y="17693"/>
                  <a:pt x="15875" y="17694"/>
                  <a:pt x="15876" y="17694"/>
                </a:cubicBezTo>
                <a:lnTo>
                  <a:pt x="15881" y="17696"/>
                </a:lnTo>
                <a:lnTo>
                  <a:pt x="15883" y="17699"/>
                </a:lnTo>
                <a:lnTo>
                  <a:pt x="15890" y="17713"/>
                </a:lnTo>
                <a:lnTo>
                  <a:pt x="15898" y="17723"/>
                </a:lnTo>
                <a:lnTo>
                  <a:pt x="15950" y="17779"/>
                </a:lnTo>
                <a:lnTo>
                  <a:pt x="15966" y="17801"/>
                </a:lnTo>
                <a:lnTo>
                  <a:pt x="15983" y="17834"/>
                </a:lnTo>
                <a:lnTo>
                  <a:pt x="16011" y="17869"/>
                </a:lnTo>
                <a:lnTo>
                  <a:pt x="16023" y="17890"/>
                </a:lnTo>
                <a:lnTo>
                  <a:pt x="16027" y="17894"/>
                </a:lnTo>
                <a:cubicBezTo>
                  <a:pt x="16028" y="17894"/>
                  <a:pt x="16028" y="17895"/>
                  <a:pt x="16028" y="17895"/>
                </a:cubicBezTo>
                <a:lnTo>
                  <a:pt x="16038" y="17900"/>
                </a:lnTo>
                <a:lnTo>
                  <a:pt x="16041" y="17903"/>
                </a:lnTo>
                <a:lnTo>
                  <a:pt x="16044" y="17915"/>
                </a:lnTo>
                <a:lnTo>
                  <a:pt x="16045" y="17919"/>
                </a:lnTo>
                <a:cubicBezTo>
                  <a:pt x="16045" y="17919"/>
                  <a:pt x="16046" y="17920"/>
                  <a:pt x="16046" y="17920"/>
                </a:cubicBezTo>
                <a:lnTo>
                  <a:pt x="16048" y="17923"/>
                </a:lnTo>
                <a:cubicBezTo>
                  <a:pt x="16048" y="17923"/>
                  <a:pt x="16048" y="17924"/>
                  <a:pt x="16049" y="17924"/>
                </a:cubicBezTo>
                <a:lnTo>
                  <a:pt x="16052" y="17926"/>
                </a:lnTo>
                <a:lnTo>
                  <a:pt x="16058" y="17933"/>
                </a:lnTo>
                <a:cubicBezTo>
                  <a:pt x="16058" y="17934"/>
                  <a:pt x="16058" y="17934"/>
                  <a:pt x="16058" y="17934"/>
                </a:cubicBezTo>
                <a:lnTo>
                  <a:pt x="16081" y="17950"/>
                </a:lnTo>
                <a:lnTo>
                  <a:pt x="16085" y="17954"/>
                </a:lnTo>
                <a:lnTo>
                  <a:pt x="16087" y="17961"/>
                </a:lnTo>
                <a:lnTo>
                  <a:pt x="16091" y="17974"/>
                </a:lnTo>
                <a:lnTo>
                  <a:pt x="16094" y="17984"/>
                </a:lnTo>
                <a:cubicBezTo>
                  <a:pt x="16095" y="17984"/>
                  <a:pt x="16095" y="17984"/>
                  <a:pt x="16096" y="17984"/>
                </a:cubicBezTo>
                <a:lnTo>
                  <a:pt x="16101" y="17993"/>
                </a:lnTo>
                <a:cubicBezTo>
                  <a:pt x="16102" y="17994"/>
                  <a:pt x="16102" y="17995"/>
                  <a:pt x="16102" y="17995"/>
                </a:cubicBezTo>
                <a:lnTo>
                  <a:pt x="16110" y="18001"/>
                </a:lnTo>
                <a:cubicBezTo>
                  <a:pt x="16110" y="18001"/>
                  <a:pt x="16111" y="18001"/>
                  <a:pt x="16112" y="18001"/>
                </a:cubicBezTo>
                <a:lnTo>
                  <a:pt x="16117" y="18003"/>
                </a:lnTo>
                <a:cubicBezTo>
                  <a:pt x="16117" y="18003"/>
                  <a:pt x="16117" y="18003"/>
                  <a:pt x="16117" y="18003"/>
                </a:cubicBezTo>
                <a:lnTo>
                  <a:pt x="16122" y="18005"/>
                </a:lnTo>
                <a:lnTo>
                  <a:pt x="16131" y="18009"/>
                </a:lnTo>
                <a:lnTo>
                  <a:pt x="16142" y="18011"/>
                </a:lnTo>
                <a:lnTo>
                  <a:pt x="16144" y="18013"/>
                </a:lnTo>
                <a:lnTo>
                  <a:pt x="16152" y="18022"/>
                </a:lnTo>
                <a:cubicBezTo>
                  <a:pt x="16152" y="18023"/>
                  <a:pt x="16153" y="18024"/>
                  <a:pt x="16153" y="18024"/>
                </a:cubicBezTo>
                <a:lnTo>
                  <a:pt x="16167" y="18029"/>
                </a:lnTo>
                <a:lnTo>
                  <a:pt x="16173" y="18033"/>
                </a:lnTo>
                <a:lnTo>
                  <a:pt x="16176" y="18037"/>
                </a:lnTo>
                <a:lnTo>
                  <a:pt x="16181" y="18047"/>
                </a:lnTo>
                <a:lnTo>
                  <a:pt x="16185" y="18060"/>
                </a:lnTo>
                <a:lnTo>
                  <a:pt x="16184" y="18072"/>
                </a:lnTo>
                <a:cubicBezTo>
                  <a:pt x="16184" y="18073"/>
                  <a:pt x="16184" y="18075"/>
                  <a:pt x="16185" y="18076"/>
                </a:cubicBezTo>
                <a:lnTo>
                  <a:pt x="16188" y="18081"/>
                </a:lnTo>
                <a:lnTo>
                  <a:pt x="16193" y="18088"/>
                </a:lnTo>
                <a:lnTo>
                  <a:pt x="16199" y="18104"/>
                </a:lnTo>
                <a:cubicBezTo>
                  <a:pt x="16199" y="18105"/>
                  <a:pt x="16199" y="18105"/>
                  <a:pt x="16199" y="18106"/>
                </a:cubicBezTo>
                <a:lnTo>
                  <a:pt x="16202" y="18109"/>
                </a:lnTo>
                <a:cubicBezTo>
                  <a:pt x="16203" y="18110"/>
                  <a:pt x="16204" y="18111"/>
                  <a:pt x="16206" y="18111"/>
                </a:cubicBezTo>
                <a:cubicBezTo>
                  <a:pt x="16207" y="18111"/>
                  <a:pt x="16208" y="18110"/>
                  <a:pt x="16209" y="18109"/>
                </a:cubicBezTo>
                <a:lnTo>
                  <a:pt x="16214" y="18101"/>
                </a:lnTo>
                <a:lnTo>
                  <a:pt x="16219" y="18102"/>
                </a:lnTo>
                <a:lnTo>
                  <a:pt x="16239" y="18114"/>
                </a:lnTo>
                <a:cubicBezTo>
                  <a:pt x="16240" y="18114"/>
                  <a:pt x="16240" y="18115"/>
                  <a:pt x="16240" y="18115"/>
                </a:cubicBezTo>
                <a:lnTo>
                  <a:pt x="16247" y="18115"/>
                </a:lnTo>
                <a:lnTo>
                  <a:pt x="16249" y="18116"/>
                </a:lnTo>
                <a:lnTo>
                  <a:pt x="16255" y="18124"/>
                </a:lnTo>
                <a:lnTo>
                  <a:pt x="16256" y="18125"/>
                </a:lnTo>
                <a:cubicBezTo>
                  <a:pt x="16257" y="18126"/>
                  <a:pt x="16257" y="18126"/>
                  <a:pt x="16258" y="18126"/>
                </a:cubicBezTo>
                <a:lnTo>
                  <a:pt x="16259" y="18127"/>
                </a:lnTo>
                <a:lnTo>
                  <a:pt x="16263" y="18132"/>
                </a:lnTo>
                <a:cubicBezTo>
                  <a:pt x="16264" y="18133"/>
                  <a:pt x="16264" y="18134"/>
                  <a:pt x="16265" y="18134"/>
                </a:cubicBezTo>
                <a:lnTo>
                  <a:pt x="16268" y="18135"/>
                </a:lnTo>
                <a:cubicBezTo>
                  <a:pt x="16268" y="18135"/>
                  <a:pt x="16269" y="18136"/>
                  <a:pt x="16270" y="18136"/>
                </a:cubicBezTo>
                <a:lnTo>
                  <a:pt x="16281" y="18132"/>
                </a:lnTo>
                <a:lnTo>
                  <a:pt x="16292" y="18132"/>
                </a:lnTo>
                <a:lnTo>
                  <a:pt x="16315" y="18136"/>
                </a:lnTo>
                <a:lnTo>
                  <a:pt x="16333" y="18145"/>
                </a:lnTo>
                <a:lnTo>
                  <a:pt x="16338" y="18155"/>
                </a:lnTo>
                <a:lnTo>
                  <a:pt x="16338" y="18156"/>
                </a:lnTo>
                <a:cubicBezTo>
                  <a:pt x="16338" y="18158"/>
                  <a:pt x="16339" y="18160"/>
                  <a:pt x="16341" y="18162"/>
                </a:cubicBezTo>
                <a:lnTo>
                  <a:pt x="16344" y="18164"/>
                </a:lnTo>
                <a:lnTo>
                  <a:pt x="16351" y="18177"/>
                </a:lnTo>
                <a:cubicBezTo>
                  <a:pt x="16351" y="18178"/>
                  <a:pt x="16352" y="18179"/>
                  <a:pt x="16353" y="18179"/>
                </a:cubicBezTo>
                <a:lnTo>
                  <a:pt x="16360" y="18183"/>
                </a:lnTo>
                <a:cubicBezTo>
                  <a:pt x="16361" y="18183"/>
                  <a:pt x="16362" y="18183"/>
                  <a:pt x="16364" y="18183"/>
                </a:cubicBezTo>
                <a:lnTo>
                  <a:pt x="16372" y="18177"/>
                </a:lnTo>
                <a:lnTo>
                  <a:pt x="16374" y="18177"/>
                </a:lnTo>
                <a:lnTo>
                  <a:pt x="16377" y="18186"/>
                </a:lnTo>
                <a:lnTo>
                  <a:pt x="16387" y="18208"/>
                </a:lnTo>
                <a:lnTo>
                  <a:pt x="16393" y="18234"/>
                </a:lnTo>
                <a:cubicBezTo>
                  <a:pt x="16393" y="18235"/>
                  <a:pt x="16393" y="18235"/>
                  <a:pt x="16393" y="18236"/>
                </a:cubicBezTo>
                <a:lnTo>
                  <a:pt x="16405" y="18258"/>
                </a:lnTo>
                <a:cubicBezTo>
                  <a:pt x="16405" y="18259"/>
                  <a:pt x="16405" y="18260"/>
                  <a:pt x="16406" y="18260"/>
                </a:cubicBezTo>
                <a:lnTo>
                  <a:pt x="16409" y="18262"/>
                </a:lnTo>
                <a:cubicBezTo>
                  <a:pt x="16410" y="18263"/>
                  <a:pt x="16412" y="18263"/>
                  <a:pt x="16413" y="18263"/>
                </a:cubicBezTo>
                <a:lnTo>
                  <a:pt x="16416" y="18262"/>
                </a:lnTo>
                <a:cubicBezTo>
                  <a:pt x="16417" y="18262"/>
                  <a:pt x="16417" y="18261"/>
                  <a:pt x="16417" y="18261"/>
                </a:cubicBezTo>
                <a:lnTo>
                  <a:pt x="16422" y="18258"/>
                </a:lnTo>
                <a:lnTo>
                  <a:pt x="16423" y="18258"/>
                </a:lnTo>
                <a:lnTo>
                  <a:pt x="16426" y="18258"/>
                </a:lnTo>
                <a:lnTo>
                  <a:pt x="16431" y="18260"/>
                </a:lnTo>
                <a:lnTo>
                  <a:pt x="16436" y="18263"/>
                </a:lnTo>
                <a:lnTo>
                  <a:pt x="16442" y="18269"/>
                </a:lnTo>
                <a:lnTo>
                  <a:pt x="16446" y="18272"/>
                </a:lnTo>
                <a:cubicBezTo>
                  <a:pt x="16446" y="18273"/>
                  <a:pt x="16447" y="18273"/>
                  <a:pt x="16447" y="18273"/>
                </a:cubicBezTo>
                <a:lnTo>
                  <a:pt x="16466" y="18277"/>
                </a:lnTo>
                <a:lnTo>
                  <a:pt x="16475" y="18284"/>
                </a:lnTo>
                <a:lnTo>
                  <a:pt x="16482" y="18293"/>
                </a:lnTo>
                <a:lnTo>
                  <a:pt x="16487" y="18306"/>
                </a:lnTo>
                <a:lnTo>
                  <a:pt x="16491" y="18323"/>
                </a:lnTo>
                <a:lnTo>
                  <a:pt x="16504" y="18424"/>
                </a:lnTo>
                <a:lnTo>
                  <a:pt x="16505" y="18432"/>
                </a:lnTo>
                <a:lnTo>
                  <a:pt x="16506" y="18435"/>
                </a:lnTo>
                <a:cubicBezTo>
                  <a:pt x="16507" y="18436"/>
                  <a:pt x="16507" y="18437"/>
                  <a:pt x="16508" y="18437"/>
                </a:cubicBezTo>
                <a:lnTo>
                  <a:pt x="16513" y="18445"/>
                </a:lnTo>
                <a:lnTo>
                  <a:pt x="16515" y="18447"/>
                </a:lnTo>
                <a:lnTo>
                  <a:pt x="16528" y="18506"/>
                </a:lnTo>
                <a:lnTo>
                  <a:pt x="16530" y="18526"/>
                </a:lnTo>
                <a:lnTo>
                  <a:pt x="16531" y="18541"/>
                </a:lnTo>
                <a:lnTo>
                  <a:pt x="16532" y="18549"/>
                </a:lnTo>
                <a:cubicBezTo>
                  <a:pt x="16532" y="18550"/>
                  <a:pt x="16533" y="18551"/>
                  <a:pt x="16534" y="18552"/>
                </a:cubicBezTo>
                <a:lnTo>
                  <a:pt x="16539" y="18559"/>
                </a:lnTo>
                <a:lnTo>
                  <a:pt x="16555" y="18596"/>
                </a:lnTo>
                <a:lnTo>
                  <a:pt x="16557" y="18611"/>
                </a:lnTo>
                <a:lnTo>
                  <a:pt x="16560" y="18636"/>
                </a:lnTo>
                <a:lnTo>
                  <a:pt x="16560" y="18671"/>
                </a:lnTo>
                <a:lnTo>
                  <a:pt x="16560" y="18674"/>
                </a:lnTo>
                <a:lnTo>
                  <a:pt x="16554" y="18684"/>
                </a:lnTo>
                <a:lnTo>
                  <a:pt x="16553" y="18687"/>
                </a:lnTo>
                <a:cubicBezTo>
                  <a:pt x="16552" y="18688"/>
                  <a:pt x="16552" y="18689"/>
                  <a:pt x="16552" y="18690"/>
                </a:cubicBezTo>
                <a:lnTo>
                  <a:pt x="16552" y="18694"/>
                </a:lnTo>
                <a:lnTo>
                  <a:pt x="16552" y="18697"/>
                </a:lnTo>
                <a:lnTo>
                  <a:pt x="16551" y="18700"/>
                </a:lnTo>
                <a:lnTo>
                  <a:pt x="16540" y="18725"/>
                </a:lnTo>
                <a:lnTo>
                  <a:pt x="16536" y="18736"/>
                </a:lnTo>
                <a:lnTo>
                  <a:pt x="16523" y="18747"/>
                </a:lnTo>
                <a:cubicBezTo>
                  <a:pt x="16522" y="18748"/>
                  <a:pt x="16521" y="18748"/>
                  <a:pt x="16521" y="18749"/>
                </a:cubicBezTo>
                <a:lnTo>
                  <a:pt x="16513" y="18763"/>
                </a:lnTo>
                <a:lnTo>
                  <a:pt x="16497" y="18800"/>
                </a:lnTo>
                <a:lnTo>
                  <a:pt x="16497" y="18800"/>
                </a:lnTo>
                <a:lnTo>
                  <a:pt x="16494" y="18807"/>
                </a:lnTo>
                <a:lnTo>
                  <a:pt x="16481" y="18822"/>
                </a:lnTo>
                <a:lnTo>
                  <a:pt x="16478" y="18824"/>
                </a:lnTo>
                <a:cubicBezTo>
                  <a:pt x="16477" y="18825"/>
                  <a:pt x="16476" y="18827"/>
                  <a:pt x="16476" y="18829"/>
                </a:cubicBezTo>
                <a:lnTo>
                  <a:pt x="16475" y="18837"/>
                </a:lnTo>
                <a:lnTo>
                  <a:pt x="16473" y="18844"/>
                </a:lnTo>
                <a:lnTo>
                  <a:pt x="16470" y="18851"/>
                </a:lnTo>
                <a:lnTo>
                  <a:pt x="16466" y="18854"/>
                </a:lnTo>
                <a:lnTo>
                  <a:pt x="16456" y="18857"/>
                </a:lnTo>
                <a:lnTo>
                  <a:pt x="16447" y="18862"/>
                </a:lnTo>
                <a:lnTo>
                  <a:pt x="16441" y="18865"/>
                </a:lnTo>
                <a:cubicBezTo>
                  <a:pt x="16440" y="18865"/>
                  <a:pt x="16440" y="18866"/>
                  <a:pt x="16440" y="18866"/>
                </a:cubicBezTo>
                <a:lnTo>
                  <a:pt x="16417" y="18890"/>
                </a:lnTo>
                <a:lnTo>
                  <a:pt x="16414" y="18890"/>
                </a:lnTo>
                <a:lnTo>
                  <a:pt x="16407" y="18891"/>
                </a:lnTo>
                <a:lnTo>
                  <a:pt x="16400" y="18894"/>
                </a:lnTo>
                <a:cubicBezTo>
                  <a:pt x="16400" y="18894"/>
                  <a:pt x="16400" y="18894"/>
                  <a:pt x="16399" y="18895"/>
                </a:cubicBezTo>
                <a:lnTo>
                  <a:pt x="16393" y="18900"/>
                </a:lnTo>
                <a:lnTo>
                  <a:pt x="16384" y="18912"/>
                </a:lnTo>
                <a:lnTo>
                  <a:pt x="16380" y="18916"/>
                </a:lnTo>
                <a:lnTo>
                  <a:pt x="16375" y="18920"/>
                </a:lnTo>
                <a:lnTo>
                  <a:pt x="16370" y="18922"/>
                </a:lnTo>
                <a:lnTo>
                  <a:pt x="16364" y="18923"/>
                </a:lnTo>
                <a:lnTo>
                  <a:pt x="16358" y="18926"/>
                </a:lnTo>
                <a:lnTo>
                  <a:pt x="16350" y="18933"/>
                </a:lnTo>
                <a:lnTo>
                  <a:pt x="16346" y="18934"/>
                </a:lnTo>
                <a:lnTo>
                  <a:pt x="16336" y="18930"/>
                </a:lnTo>
                <a:lnTo>
                  <a:pt x="16332" y="18929"/>
                </a:lnTo>
                <a:cubicBezTo>
                  <a:pt x="16331" y="18928"/>
                  <a:pt x="16330" y="18929"/>
                  <a:pt x="16329" y="18929"/>
                </a:cubicBezTo>
                <a:lnTo>
                  <a:pt x="16327" y="18931"/>
                </a:lnTo>
                <a:cubicBezTo>
                  <a:pt x="16326" y="18931"/>
                  <a:pt x="16326" y="18931"/>
                  <a:pt x="16325" y="18932"/>
                </a:cubicBezTo>
                <a:lnTo>
                  <a:pt x="16308" y="18948"/>
                </a:lnTo>
                <a:cubicBezTo>
                  <a:pt x="16307" y="18948"/>
                  <a:pt x="16307" y="18949"/>
                  <a:pt x="16307" y="18950"/>
                </a:cubicBezTo>
                <a:lnTo>
                  <a:pt x="16292" y="18974"/>
                </a:lnTo>
                <a:lnTo>
                  <a:pt x="16289" y="18976"/>
                </a:lnTo>
                <a:lnTo>
                  <a:pt x="16280" y="18978"/>
                </a:lnTo>
                <a:lnTo>
                  <a:pt x="16277" y="18979"/>
                </a:lnTo>
                <a:cubicBezTo>
                  <a:pt x="16276" y="18980"/>
                  <a:pt x="16275" y="18980"/>
                  <a:pt x="16275" y="18980"/>
                </a:cubicBezTo>
                <a:lnTo>
                  <a:pt x="16266" y="18991"/>
                </a:lnTo>
                <a:lnTo>
                  <a:pt x="16259" y="18996"/>
                </a:lnTo>
                <a:lnTo>
                  <a:pt x="16254" y="18998"/>
                </a:lnTo>
                <a:lnTo>
                  <a:pt x="16248" y="18997"/>
                </a:lnTo>
                <a:lnTo>
                  <a:pt x="16240" y="18993"/>
                </a:lnTo>
                <a:cubicBezTo>
                  <a:pt x="16238" y="18992"/>
                  <a:pt x="16237" y="18992"/>
                  <a:pt x="16235" y="18993"/>
                </a:cubicBezTo>
                <a:lnTo>
                  <a:pt x="16195" y="19027"/>
                </a:lnTo>
                <a:lnTo>
                  <a:pt x="16184" y="19031"/>
                </a:lnTo>
                <a:cubicBezTo>
                  <a:pt x="16183" y="19031"/>
                  <a:pt x="16183" y="19032"/>
                  <a:pt x="16183" y="19032"/>
                </a:cubicBezTo>
                <a:lnTo>
                  <a:pt x="16178" y="19036"/>
                </a:lnTo>
                <a:lnTo>
                  <a:pt x="16169" y="19040"/>
                </a:lnTo>
                <a:lnTo>
                  <a:pt x="16163" y="19043"/>
                </a:lnTo>
                <a:lnTo>
                  <a:pt x="16157" y="19046"/>
                </a:lnTo>
                <a:lnTo>
                  <a:pt x="16153" y="19047"/>
                </a:lnTo>
                <a:lnTo>
                  <a:pt x="16145" y="19045"/>
                </a:lnTo>
                <a:lnTo>
                  <a:pt x="16140" y="19040"/>
                </a:lnTo>
                <a:lnTo>
                  <a:pt x="16125" y="19022"/>
                </a:lnTo>
                <a:cubicBezTo>
                  <a:pt x="16124" y="19021"/>
                  <a:pt x="16123" y="19021"/>
                  <a:pt x="16121" y="19021"/>
                </a:cubicBezTo>
                <a:lnTo>
                  <a:pt x="16113" y="19022"/>
                </a:lnTo>
                <a:lnTo>
                  <a:pt x="16098" y="19029"/>
                </a:lnTo>
                <a:cubicBezTo>
                  <a:pt x="16098" y="19029"/>
                  <a:pt x="16097" y="19029"/>
                  <a:pt x="16097" y="19030"/>
                </a:cubicBezTo>
                <a:lnTo>
                  <a:pt x="16094" y="19032"/>
                </a:lnTo>
                <a:lnTo>
                  <a:pt x="16089" y="19030"/>
                </a:lnTo>
                <a:lnTo>
                  <a:pt x="16075" y="19015"/>
                </a:lnTo>
                <a:cubicBezTo>
                  <a:pt x="16074" y="19015"/>
                  <a:pt x="16074" y="19014"/>
                  <a:pt x="16074" y="19013"/>
                </a:cubicBezTo>
                <a:lnTo>
                  <a:pt x="16071" y="19013"/>
                </a:lnTo>
                <a:cubicBezTo>
                  <a:pt x="16070" y="19012"/>
                  <a:pt x="16070" y="19013"/>
                  <a:pt x="16069" y="19013"/>
                </a:cubicBezTo>
                <a:lnTo>
                  <a:pt x="16065" y="19013"/>
                </a:lnTo>
                <a:lnTo>
                  <a:pt x="16063" y="19013"/>
                </a:lnTo>
                <a:lnTo>
                  <a:pt x="16057" y="19008"/>
                </a:lnTo>
                <a:cubicBezTo>
                  <a:pt x="16056" y="19007"/>
                  <a:pt x="16055" y="19006"/>
                  <a:pt x="16054" y="19006"/>
                </a:cubicBezTo>
                <a:lnTo>
                  <a:pt x="16049" y="19007"/>
                </a:lnTo>
                <a:cubicBezTo>
                  <a:pt x="16048" y="19007"/>
                  <a:pt x="16047" y="19008"/>
                  <a:pt x="16047" y="19008"/>
                </a:cubicBezTo>
                <a:lnTo>
                  <a:pt x="16043" y="19011"/>
                </a:lnTo>
                <a:lnTo>
                  <a:pt x="16039" y="19012"/>
                </a:lnTo>
                <a:lnTo>
                  <a:pt x="16031" y="19010"/>
                </a:lnTo>
                <a:lnTo>
                  <a:pt x="16023" y="19005"/>
                </a:lnTo>
                <a:lnTo>
                  <a:pt x="16009" y="18989"/>
                </a:lnTo>
                <a:lnTo>
                  <a:pt x="16002" y="18978"/>
                </a:lnTo>
                <a:lnTo>
                  <a:pt x="15999" y="18973"/>
                </a:lnTo>
                <a:cubicBezTo>
                  <a:pt x="15998" y="18972"/>
                  <a:pt x="15997" y="18972"/>
                  <a:pt x="15996" y="18971"/>
                </a:cubicBezTo>
                <a:lnTo>
                  <a:pt x="15981" y="18967"/>
                </a:lnTo>
                <a:cubicBezTo>
                  <a:pt x="15980" y="18966"/>
                  <a:pt x="15979" y="18966"/>
                  <a:pt x="15978" y="18967"/>
                </a:cubicBezTo>
                <a:lnTo>
                  <a:pt x="15975" y="18967"/>
                </a:lnTo>
                <a:cubicBezTo>
                  <a:pt x="15975" y="18968"/>
                  <a:pt x="15974" y="18968"/>
                  <a:pt x="15973" y="18969"/>
                </a:cubicBezTo>
                <a:lnTo>
                  <a:pt x="15972" y="18970"/>
                </a:lnTo>
                <a:cubicBezTo>
                  <a:pt x="15972" y="18970"/>
                  <a:pt x="15971" y="18971"/>
                  <a:pt x="15971" y="18971"/>
                </a:cubicBezTo>
                <a:lnTo>
                  <a:pt x="15957" y="18983"/>
                </a:lnTo>
                <a:lnTo>
                  <a:pt x="15950" y="18985"/>
                </a:lnTo>
                <a:cubicBezTo>
                  <a:pt x="15950" y="18985"/>
                  <a:pt x="15949" y="18986"/>
                  <a:pt x="15949" y="18986"/>
                </a:cubicBezTo>
                <a:lnTo>
                  <a:pt x="15943" y="18991"/>
                </a:lnTo>
                <a:lnTo>
                  <a:pt x="15940" y="18992"/>
                </a:lnTo>
                <a:lnTo>
                  <a:pt x="15937" y="18992"/>
                </a:lnTo>
                <a:lnTo>
                  <a:pt x="15930" y="18984"/>
                </a:lnTo>
                <a:cubicBezTo>
                  <a:pt x="15930" y="18984"/>
                  <a:pt x="15929" y="18984"/>
                  <a:pt x="15929" y="18984"/>
                </a:cubicBezTo>
                <a:lnTo>
                  <a:pt x="15923" y="18981"/>
                </a:lnTo>
                <a:lnTo>
                  <a:pt x="15914" y="18980"/>
                </a:lnTo>
                <a:cubicBezTo>
                  <a:pt x="15914" y="18980"/>
                  <a:pt x="15914" y="18980"/>
                  <a:pt x="15913" y="18980"/>
                </a:cubicBezTo>
                <a:lnTo>
                  <a:pt x="15910" y="18981"/>
                </a:lnTo>
                <a:cubicBezTo>
                  <a:pt x="15909" y="18981"/>
                  <a:pt x="15909" y="18982"/>
                  <a:pt x="15908" y="18983"/>
                </a:cubicBezTo>
                <a:lnTo>
                  <a:pt x="15902" y="18988"/>
                </a:lnTo>
                <a:lnTo>
                  <a:pt x="15883" y="18995"/>
                </a:lnTo>
                <a:lnTo>
                  <a:pt x="15854" y="18996"/>
                </a:lnTo>
                <a:cubicBezTo>
                  <a:pt x="15853" y="18996"/>
                  <a:pt x="15853" y="18995"/>
                  <a:pt x="15852" y="18996"/>
                </a:cubicBezTo>
                <a:lnTo>
                  <a:pt x="15848" y="18998"/>
                </a:lnTo>
                <a:cubicBezTo>
                  <a:pt x="15847" y="18998"/>
                  <a:pt x="15846" y="18998"/>
                  <a:pt x="15846" y="18999"/>
                </a:cubicBezTo>
                <a:lnTo>
                  <a:pt x="15843" y="19003"/>
                </a:lnTo>
                <a:lnTo>
                  <a:pt x="15839" y="19006"/>
                </a:lnTo>
                <a:lnTo>
                  <a:pt x="15822" y="19010"/>
                </a:lnTo>
                <a:lnTo>
                  <a:pt x="15817" y="19013"/>
                </a:lnTo>
                <a:cubicBezTo>
                  <a:pt x="15816" y="19014"/>
                  <a:pt x="15816" y="19014"/>
                  <a:pt x="15815" y="19014"/>
                </a:cubicBezTo>
                <a:lnTo>
                  <a:pt x="15814" y="19015"/>
                </a:lnTo>
                <a:cubicBezTo>
                  <a:pt x="15813" y="19016"/>
                  <a:pt x="15812" y="19017"/>
                  <a:pt x="15812" y="19018"/>
                </a:cubicBezTo>
                <a:lnTo>
                  <a:pt x="15808" y="19025"/>
                </a:lnTo>
                <a:lnTo>
                  <a:pt x="15806" y="19026"/>
                </a:lnTo>
                <a:cubicBezTo>
                  <a:pt x="15806" y="19026"/>
                  <a:pt x="15805" y="19026"/>
                  <a:pt x="15804" y="19026"/>
                </a:cubicBezTo>
                <a:lnTo>
                  <a:pt x="15799" y="19033"/>
                </a:lnTo>
                <a:lnTo>
                  <a:pt x="15794" y="19034"/>
                </a:lnTo>
                <a:cubicBezTo>
                  <a:pt x="15793" y="19034"/>
                  <a:pt x="15793" y="19034"/>
                  <a:pt x="15793" y="19034"/>
                </a:cubicBezTo>
                <a:lnTo>
                  <a:pt x="15789" y="19027"/>
                </a:lnTo>
                <a:lnTo>
                  <a:pt x="15788" y="19026"/>
                </a:lnTo>
                <a:cubicBezTo>
                  <a:pt x="15787" y="19025"/>
                  <a:pt x="15786" y="19024"/>
                  <a:pt x="15785" y="19024"/>
                </a:cubicBezTo>
                <a:lnTo>
                  <a:pt x="15782" y="19024"/>
                </a:lnTo>
                <a:cubicBezTo>
                  <a:pt x="15781" y="19024"/>
                  <a:pt x="15780" y="19024"/>
                  <a:pt x="15780" y="19024"/>
                </a:cubicBezTo>
                <a:lnTo>
                  <a:pt x="15771" y="19028"/>
                </a:lnTo>
                <a:lnTo>
                  <a:pt x="15766" y="19031"/>
                </a:lnTo>
                <a:lnTo>
                  <a:pt x="15758" y="19042"/>
                </a:lnTo>
                <a:lnTo>
                  <a:pt x="15755" y="19044"/>
                </a:lnTo>
                <a:lnTo>
                  <a:pt x="15738" y="19046"/>
                </a:lnTo>
                <a:cubicBezTo>
                  <a:pt x="15737" y="19046"/>
                  <a:pt x="15736" y="19046"/>
                  <a:pt x="15735" y="19047"/>
                </a:cubicBezTo>
                <a:lnTo>
                  <a:pt x="15733" y="19048"/>
                </a:lnTo>
                <a:lnTo>
                  <a:pt x="15730" y="19048"/>
                </a:lnTo>
                <a:lnTo>
                  <a:pt x="15721" y="19044"/>
                </a:lnTo>
                <a:cubicBezTo>
                  <a:pt x="15720" y="19044"/>
                  <a:pt x="15719" y="19044"/>
                  <a:pt x="15718" y="19044"/>
                </a:cubicBezTo>
                <a:lnTo>
                  <a:pt x="15709" y="19048"/>
                </a:lnTo>
                <a:lnTo>
                  <a:pt x="15707" y="19048"/>
                </a:lnTo>
                <a:lnTo>
                  <a:pt x="15697" y="19037"/>
                </a:lnTo>
                <a:cubicBezTo>
                  <a:pt x="15697" y="19036"/>
                  <a:pt x="15696" y="19036"/>
                  <a:pt x="15695" y="19036"/>
                </a:cubicBezTo>
                <a:lnTo>
                  <a:pt x="15690" y="19035"/>
                </a:lnTo>
                <a:cubicBezTo>
                  <a:pt x="15689" y="19034"/>
                  <a:pt x="15689" y="19034"/>
                  <a:pt x="15688" y="19035"/>
                </a:cubicBezTo>
                <a:lnTo>
                  <a:pt x="15678" y="19039"/>
                </a:lnTo>
                <a:lnTo>
                  <a:pt x="15674" y="19038"/>
                </a:lnTo>
                <a:lnTo>
                  <a:pt x="15664" y="19034"/>
                </a:lnTo>
                <a:lnTo>
                  <a:pt x="15650" y="19030"/>
                </a:lnTo>
                <a:lnTo>
                  <a:pt x="15619" y="19018"/>
                </a:lnTo>
                <a:lnTo>
                  <a:pt x="15607" y="19016"/>
                </a:lnTo>
                <a:cubicBezTo>
                  <a:pt x="15606" y="19016"/>
                  <a:pt x="15605" y="19015"/>
                  <a:pt x="15604" y="19016"/>
                </a:cubicBezTo>
                <a:lnTo>
                  <a:pt x="15598" y="19019"/>
                </a:lnTo>
                <a:lnTo>
                  <a:pt x="15596" y="19013"/>
                </a:lnTo>
                <a:lnTo>
                  <a:pt x="15593" y="19009"/>
                </a:lnTo>
                <a:cubicBezTo>
                  <a:pt x="15593" y="19009"/>
                  <a:pt x="15593" y="19009"/>
                  <a:pt x="15593" y="19009"/>
                </a:cubicBezTo>
                <a:lnTo>
                  <a:pt x="15588" y="19005"/>
                </a:lnTo>
                <a:lnTo>
                  <a:pt x="15576" y="18996"/>
                </a:lnTo>
                <a:lnTo>
                  <a:pt x="15574" y="18992"/>
                </a:lnTo>
                <a:lnTo>
                  <a:pt x="15574" y="18968"/>
                </a:lnTo>
                <a:cubicBezTo>
                  <a:pt x="15573" y="18966"/>
                  <a:pt x="15573" y="18965"/>
                  <a:pt x="15572" y="18963"/>
                </a:cubicBezTo>
                <a:cubicBezTo>
                  <a:pt x="15570" y="18962"/>
                  <a:pt x="15569" y="18961"/>
                  <a:pt x="15567" y="18962"/>
                </a:cubicBezTo>
                <a:lnTo>
                  <a:pt x="15564" y="18962"/>
                </a:lnTo>
                <a:cubicBezTo>
                  <a:pt x="15563" y="18961"/>
                  <a:pt x="15562" y="18961"/>
                  <a:pt x="15561" y="18961"/>
                </a:cubicBezTo>
                <a:cubicBezTo>
                  <a:pt x="15559" y="18961"/>
                  <a:pt x="15558" y="18961"/>
                  <a:pt x="15557" y="18962"/>
                </a:cubicBezTo>
                <a:lnTo>
                  <a:pt x="15554" y="18965"/>
                </a:lnTo>
                <a:lnTo>
                  <a:pt x="15553" y="18965"/>
                </a:lnTo>
                <a:lnTo>
                  <a:pt x="15551" y="18963"/>
                </a:lnTo>
                <a:lnTo>
                  <a:pt x="15549" y="18958"/>
                </a:lnTo>
                <a:cubicBezTo>
                  <a:pt x="15549" y="18957"/>
                  <a:pt x="15548" y="18955"/>
                  <a:pt x="15546" y="18954"/>
                </a:cubicBezTo>
                <a:cubicBezTo>
                  <a:pt x="15545" y="18954"/>
                  <a:pt x="15543" y="18954"/>
                  <a:pt x="15542" y="18955"/>
                </a:cubicBezTo>
                <a:lnTo>
                  <a:pt x="15537" y="18960"/>
                </a:lnTo>
                <a:lnTo>
                  <a:pt x="15532" y="18967"/>
                </a:lnTo>
                <a:lnTo>
                  <a:pt x="15528" y="18974"/>
                </a:lnTo>
                <a:lnTo>
                  <a:pt x="15525" y="18982"/>
                </a:lnTo>
                <a:lnTo>
                  <a:pt x="15522" y="18992"/>
                </a:lnTo>
                <a:lnTo>
                  <a:pt x="15520" y="18995"/>
                </a:lnTo>
                <a:lnTo>
                  <a:pt x="15517" y="18996"/>
                </a:lnTo>
                <a:cubicBezTo>
                  <a:pt x="15517" y="18997"/>
                  <a:pt x="15516" y="18997"/>
                  <a:pt x="15516" y="18997"/>
                </a:cubicBezTo>
                <a:lnTo>
                  <a:pt x="15515" y="18996"/>
                </a:lnTo>
                <a:cubicBezTo>
                  <a:pt x="15514" y="18996"/>
                  <a:pt x="15514" y="18996"/>
                  <a:pt x="15513" y="18996"/>
                </a:cubicBezTo>
                <a:lnTo>
                  <a:pt x="15504" y="18998"/>
                </a:lnTo>
                <a:lnTo>
                  <a:pt x="15502" y="18996"/>
                </a:lnTo>
                <a:lnTo>
                  <a:pt x="15497" y="18990"/>
                </a:lnTo>
                <a:lnTo>
                  <a:pt x="15496" y="18988"/>
                </a:lnTo>
                <a:cubicBezTo>
                  <a:pt x="15495" y="18987"/>
                  <a:pt x="15495" y="18986"/>
                  <a:pt x="15494" y="18985"/>
                </a:cubicBezTo>
                <a:lnTo>
                  <a:pt x="15484" y="18981"/>
                </a:lnTo>
                <a:lnTo>
                  <a:pt x="15481" y="18979"/>
                </a:lnTo>
                <a:lnTo>
                  <a:pt x="15475" y="18970"/>
                </a:lnTo>
                <a:cubicBezTo>
                  <a:pt x="15475" y="18969"/>
                  <a:pt x="15474" y="18969"/>
                  <a:pt x="15473" y="18968"/>
                </a:cubicBezTo>
                <a:lnTo>
                  <a:pt x="15468" y="18967"/>
                </a:lnTo>
                <a:lnTo>
                  <a:pt x="15462" y="18966"/>
                </a:lnTo>
                <a:lnTo>
                  <a:pt x="15458" y="18964"/>
                </a:lnTo>
                <a:lnTo>
                  <a:pt x="15451" y="18956"/>
                </a:lnTo>
                <a:cubicBezTo>
                  <a:pt x="15450" y="18955"/>
                  <a:pt x="15449" y="18955"/>
                  <a:pt x="15449" y="18954"/>
                </a:cubicBezTo>
                <a:lnTo>
                  <a:pt x="15440" y="18951"/>
                </a:lnTo>
                <a:cubicBezTo>
                  <a:pt x="15439" y="18951"/>
                  <a:pt x="15439" y="18951"/>
                  <a:pt x="15438" y="18951"/>
                </a:cubicBezTo>
                <a:lnTo>
                  <a:pt x="15407" y="18952"/>
                </a:lnTo>
                <a:lnTo>
                  <a:pt x="15395" y="18942"/>
                </a:lnTo>
                <a:cubicBezTo>
                  <a:pt x="15394" y="18942"/>
                  <a:pt x="15394" y="18942"/>
                  <a:pt x="15393" y="18941"/>
                </a:cubicBezTo>
                <a:lnTo>
                  <a:pt x="15388" y="18941"/>
                </a:lnTo>
                <a:lnTo>
                  <a:pt x="15387" y="18939"/>
                </a:lnTo>
                <a:lnTo>
                  <a:pt x="15386" y="18917"/>
                </a:lnTo>
                <a:cubicBezTo>
                  <a:pt x="15386" y="18916"/>
                  <a:pt x="15385" y="18916"/>
                  <a:pt x="15385" y="18916"/>
                </a:cubicBezTo>
                <a:lnTo>
                  <a:pt x="15381" y="18902"/>
                </a:lnTo>
                <a:cubicBezTo>
                  <a:pt x="15381" y="18901"/>
                  <a:pt x="15381" y="18900"/>
                  <a:pt x="15380" y="18899"/>
                </a:cubicBezTo>
                <a:lnTo>
                  <a:pt x="15371" y="18890"/>
                </a:lnTo>
                <a:lnTo>
                  <a:pt x="15333" y="18866"/>
                </a:lnTo>
                <a:lnTo>
                  <a:pt x="15313" y="18860"/>
                </a:lnTo>
                <a:cubicBezTo>
                  <a:pt x="15313" y="18860"/>
                  <a:pt x="15313" y="18859"/>
                  <a:pt x="15312" y="18859"/>
                </a:cubicBezTo>
                <a:lnTo>
                  <a:pt x="15292" y="18859"/>
                </a:lnTo>
                <a:lnTo>
                  <a:pt x="15287" y="18858"/>
                </a:lnTo>
                <a:lnTo>
                  <a:pt x="15283" y="18857"/>
                </a:lnTo>
                <a:cubicBezTo>
                  <a:pt x="15282" y="18856"/>
                  <a:pt x="15282" y="18856"/>
                  <a:pt x="15282" y="18856"/>
                </a:cubicBezTo>
                <a:lnTo>
                  <a:pt x="15278" y="18856"/>
                </a:lnTo>
                <a:cubicBezTo>
                  <a:pt x="15276" y="18855"/>
                  <a:pt x="15275" y="18856"/>
                  <a:pt x="15274" y="18857"/>
                </a:cubicBezTo>
                <a:lnTo>
                  <a:pt x="15271" y="18861"/>
                </a:lnTo>
                <a:cubicBezTo>
                  <a:pt x="15270" y="18862"/>
                  <a:pt x="15270" y="18864"/>
                  <a:pt x="15270" y="18866"/>
                </a:cubicBezTo>
                <a:lnTo>
                  <a:pt x="15268" y="18873"/>
                </a:lnTo>
                <a:cubicBezTo>
                  <a:pt x="15268" y="18873"/>
                  <a:pt x="15268" y="18873"/>
                  <a:pt x="15268" y="18874"/>
                </a:cubicBezTo>
                <a:lnTo>
                  <a:pt x="15264" y="18883"/>
                </a:lnTo>
                <a:cubicBezTo>
                  <a:pt x="15264" y="18884"/>
                  <a:pt x="15263" y="18884"/>
                  <a:pt x="15263" y="18885"/>
                </a:cubicBezTo>
                <a:lnTo>
                  <a:pt x="15263" y="18888"/>
                </a:lnTo>
                <a:lnTo>
                  <a:pt x="15250" y="18903"/>
                </a:lnTo>
                <a:lnTo>
                  <a:pt x="15240" y="18911"/>
                </a:lnTo>
                <a:lnTo>
                  <a:pt x="15236" y="18912"/>
                </a:lnTo>
                <a:lnTo>
                  <a:pt x="15233" y="18911"/>
                </a:lnTo>
                <a:lnTo>
                  <a:pt x="15232" y="18909"/>
                </a:lnTo>
                <a:cubicBezTo>
                  <a:pt x="15231" y="18908"/>
                  <a:pt x="15231" y="18908"/>
                  <a:pt x="15230" y="18907"/>
                </a:cubicBezTo>
                <a:lnTo>
                  <a:pt x="15226" y="18907"/>
                </a:lnTo>
                <a:lnTo>
                  <a:pt x="15225" y="18907"/>
                </a:lnTo>
                <a:lnTo>
                  <a:pt x="15221" y="18901"/>
                </a:lnTo>
                <a:lnTo>
                  <a:pt x="15220" y="18899"/>
                </a:lnTo>
                <a:cubicBezTo>
                  <a:pt x="15220" y="18899"/>
                  <a:pt x="15219" y="18898"/>
                  <a:pt x="15219" y="18898"/>
                </a:cubicBezTo>
                <a:lnTo>
                  <a:pt x="15213" y="18895"/>
                </a:lnTo>
                <a:lnTo>
                  <a:pt x="15212" y="18887"/>
                </a:lnTo>
                <a:lnTo>
                  <a:pt x="15212" y="18884"/>
                </a:lnTo>
                <a:cubicBezTo>
                  <a:pt x="15212" y="18883"/>
                  <a:pt x="15211" y="18882"/>
                  <a:pt x="15211" y="18882"/>
                </a:cubicBezTo>
                <a:lnTo>
                  <a:pt x="15209" y="18879"/>
                </a:lnTo>
                <a:cubicBezTo>
                  <a:pt x="15209" y="18878"/>
                  <a:pt x="15208" y="18878"/>
                  <a:pt x="15207" y="18878"/>
                </a:cubicBezTo>
                <a:lnTo>
                  <a:pt x="15200" y="18875"/>
                </a:lnTo>
                <a:lnTo>
                  <a:pt x="15189" y="18868"/>
                </a:lnTo>
                <a:lnTo>
                  <a:pt x="15186" y="18865"/>
                </a:lnTo>
                <a:lnTo>
                  <a:pt x="15178" y="18846"/>
                </a:lnTo>
                <a:cubicBezTo>
                  <a:pt x="15178" y="18845"/>
                  <a:pt x="15178" y="18844"/>
                  <a:pt x="15177" y="18844"/>
                </a:cubicBezTo>
                <a:lnTo>
                  <a:pt x="15171" y="18838"/>
                </a:lnTo>
                <a:lnTo>
                  <a:pt x="15161" y="18823"/>
                </a:lnTo>
                <a:lnTo>
                  <a:pt x="15159" y="18817"/>
                </a:lnTo>
                <a:lnTo>
                  <a:pt x="15158" y="18811"/>
                </a:lnTo>
                <a:lnTo>
                  <a:pt x="15158" y="18799"/>
                </a:lnTo>
                <a:lnTo>
                  <a:pt x="15160" y="18790"/>
                </a:lnTo>
                <a:lnTo>
                  <a:pt x="15161" y="18786"/>
                </a:lnTo>
                <a:cubicBezTo>
                  <a:pt x="15161" y="18786"/>
                  <a:pt x="15162" y="18785"/>
                  <a:pt x="15162" y="18785"/>
                </a:cubicBezTo>
                <a:lnTo>
                  <a:pt x="15162" y="18767"/>
                </a:lnTo>
                <a:cubicBezTo>
                  <a:pt x="15162" y="18766"/>
                  <a:pt x="15161" y="18766"/>
                  <a:pt x="15161" y="18765"/>
                </a:cubicBezTo>
                <a:lnTo>
                  <a:pt x="15158" y="18753"/>
                </a:lnTo>
                <a:cubicBezTo>
                  <a:pt x="15158" y="18752"/>
                  <a:pt x="15157" y="18752"/>
                  <a:pt x="15157" y="18751"/>
                </a:cubicBezTo>
                <a:lnTo>
                  <a:pt x="15138" y="18720"/>
                </a:lnTo>
                <a:cubicBezTo>
                  <a:pt x="15137" y="18718"/>
                  <a:pt x="15135" y="18717"/>
                  <a:pt x="15134" y="18717"/>
                </a:cubicBezTo>
                <a:lnTo>
                  <a:pt x="15133" y="18717"/>
                </a:lnTo>
                <a:cubicBezTo>
                  <a:pt x="15132" y="18717"/>
                  <a:pt x="15131" y="18718"/>
                  <a:pt x="15130" y="18718"/>
                </a:cubicBezTo>
                <a:lnTo>
                  <a:pt x="15120" y="18707"/>
                </a:lnTo>
                <a:cubicBezTo>
                  <a:pt x="15119" y="18705"/>
                  <a:pt x="15118" y="18705"/>
                  <a:pt x="15116" y="18705"/>
                </a:cubicBezTo>
                <a:cubicBezTo>
                  <a:pt x="15116" y="18705"/>
                  <a:pt x="15116" y="18704"/>
                  <a:pt x="15115" y="18704"/>
                </a:cubicBezTo>
                <a:cubicBezTo>
                  <a:pt x="15114" y="18702"/>
                  <a:pt x="15112" y="18702"/>
                  <a:pt x="15111" y="18703"/>
                </a:cubicBezTo>
                <a:lnTo>
                  <a:pt x="15105" y="18704"/>
                </a:lnTo>
                <a:cubicBezTo>
                  <a:pt x="15104" y="18705"/>
                  <a:pt x="15104" y="18705"/>
                  <a:pt x="15103" y="18705"/>
                </a:cubicBezTo>
                <a:lnTo>
                  <a:pt x="15094" y="18715"/>
                </a:lnTo>
                <a:lnTo>
                  <a:pt x="15089" y="18717"/>
                </a:lnTo>
                <a:lnTo>
                  <a:pt x="15084" y="18718"/>
                </a:lnTo>
                <a:cubicBezTo>
                  <a:pt x="15083" y="18718"/>
                  <a:pt x="15083" y="18719"/>
                  <a:pt x="15082" y="18719"/>
                </a:cubicBezTo>
                <a:lnTo>
                  <a:pt x="15057" y="18733"/>
                </a:lnTo>
                <a:lnTo>
                  <a:pt x="15042" y="18736"/>
                </a:lnTo>
                <a:cubicBezTo>
                  <a:pt x="15041" y="18736"/>
                  <a:pt x="15040" y="18736"/>
                  <a:pt x="15040" y="18737"/>
                </a:cubicBezTo>
                <a:lnTo>
                  <a:pt x="15031" y="18744"/>
                </a:lnTo>
                <a:lnTo>
                  <a:pt x="15027" y="18746"/>
                </a:lnTo>
                <a:lnTo>
                  <a:pt x="15018" y="18747"/>
                </a:lnTo>
                <a:lnTo>
                  <a:pt x="15007" y="18746"/>
                </a:lnTo>
                <a:lnTo>
                  <a:pt x="14997" y="18742"/>
                </a:lnTo>
                <a:lnTo>
                  <a:pt x="14988" y="18736"/>
                </a:lnTo>
                <a:lnTo>
                  <a:pt x="14980" y="18725"/>
                </a:lnTo>
                <a:lnTo>
                  <a:pt x="14976" y="18722"/>
                </a:lnTo>
                <a:cubicBezTo>
                  <a:pt x="14975" y="18722"/>
                  <a:pt x="14975" y="18722"/>
                  <a:pt x="14974" y="18721"/>
                </a:cubicBezTo>
                <a:lnTo>
                  <a:pt x="14964" y="18720"/>
                </a:lnTo>
                <a:lnTo>
                  <a:pt x="14950" y="18712"/>
                </a:lnTo>
                <a:lnTo>
                  <a:pt x="14948" y="18710"/>
                </a:lnTo>
                <a:lnTo>
                  <a:pt x="14940" y="18699"/>
                </a:lnTo>
                <a:cubicBezTo>
                  <a:pt x="14940" y="18698"/>
                  <a:pt x="14940" y="18698"/>
                  <a:pt x="14939" y="18697"/>
                </a:cubicBezTo>
                <a:lnTo>
                  <a:pt x="14933" y="18693"/>
                </a:lnTo>
                <a:lnTo>
                  <a:pt x="14931" y="18690"/>
                </a:lnTo>
                <a:lnTo>
                  <a:pt x="14929" y="18684"/>
                </a:lnTo>
                <a:cubicBezTo>
                  <a:pt x="14930" y="18683"/>
                  <a:pt x="14931" y="18682"/>
                  <a:pt x="14931" y="18680"/>
                </a:cubicBezTo>
                <a:lnTo>
                  <a:pt x="14931" y="18677"/>
                </a:lnTo>
                <a:cubicBezTo>
                  <a:pt x="14931" y="18675"/>
                  <a:pt x="14930" y="18673"/>
                  <a:pt x="14929" y="18672"/>
                </a:cubicBezTo>
                <a:lnTo>
                  <a:pt x="14916" y="18658"/>
                </a:lnTo>
                <a:lnTo>
                  <a:pt x="14909" y="18646"/>
                </a:lnTo>
                <a:lnTo>
                  <a:pt x="14903" y="18632"/>
                </a:lnTo>
                <a:lnTo>
                  <a:pt x="14901" y="18626"/>
                </a:lnTo>
                <a:lnTo>
                  <a:pt x="14902" y="18620"/>
                </a:lnTo>
                <a:lnTo>
                  <a:pt x="14903" y="18611"/>
                </a:lnTo>
                <a:lnTo>
                  <a:pt x="14905" y="18602"/>
                </a:lnTo>
                <a:lnTo>
                  <a:pt x="14907" y="18598"/>
                </a:lnTo>
                <a:lnTo>
                  <a:pt x="14910" y="18594"/>
                </a:lnTo>
                <a:lnTo>
                  <a:pt x="14913" y="18594"/>
                </a:lnTo>
                <a:lnTo>
                  <a:pt x="14926" y="18596"/>
                </a:lnTo>
                <a:cubicBezTo>
                  <a:pt x="14928" y="18596"/>
                  <a:pt x="14930" y="18596"/>
                  <a:pt x="14931" y="18594"/>
                </a:cubicBezTo>
                <a:cubicBezTo>
                  <a:pt x="14932" y="18593"/>
                  <a:pt x="14932" y="18591"/>
                  <a:pt x="14932" y="18590"/>
                </a:cubicBezTo>
                <a:lnTo>
                  <a:pt x="14932" y="18586"/>
                </a:lnTo>
                <a:cubicBezTo>
                  <a:pt x="14932" y="18584"/>
                  <a:pt x="14932" y="18583"/>
                  <a:pt x="14931" y="18581"/>
                </a:cubicBezTo>
                <a:lnTo>
                  <a:pt x="14924" y="18575"/>
                </a:lnTo>
                <a:lnTo>
                  <a:pt x="14922" y="18573"/>
                </a:lnTo>
                <a:cubicBezTo>
                  <a:pt x="14922" y="18572"/>
                  <a:pt x="14921" y="18572"/>
                  <a:pt x="14921" y="18572"/>
                </a:cubicBezTo>
                <a:lnTo>
                  <a:pt x="14917" y="18571"/>
                </a:lnTo>
                <a:cubicBezTo>
                  <a:pt x="14916" y="18571"/>
                  <a:pt x="14915" y="18571"/>
                  <a:pt x="14914" y="18572"/>
                </a:cubicBezTo>
                <a:lnTo>
                  <a:pt x="14912" y="18573"/>
                </a:lnTo>
                <a:cubicBezTo>
                  <a:pt x="14911" y="18573"/>
                  <a:pt x="14910" y="18573"/>
                  <a:pt x="14909" y="18574"/>
                </a:cubicBezTo>
                <a:lnTo>
                  <a:pt x="14906" y="18579"/>
                </a:lnTo>
                <a:lnTo>
                  <a:pt x="14900" y="18581"/>
                </a:lnTo>
                <a:lnTo>
                  <a:pt x="14896" y="18578"/>
                </a:lnTo>
                <a:lnTo>
                  <a:pt x="14889" y="18572"/>
                </a:lnTo>
                <a:lnTo>
                  <a:pt x="14890" y="18571"/>
                </a:lnTo>
                <a:cubicBezTo>
                  <a:pt x="14891" y="18569"/>
                  <a:pt x="14891" y="18566"/>
                  <a:pt x="14889" y="18564"/>
                </a:cubicBezTo>
                <a:lnTo>
                  <a:pt x="14885" y="18558"/>
                </a:lnTo>
                <a:lnTo>
                  <a:pt x="14884" y="18554"/>
                </a:lnTo>
                <a:cubicBezTo>
                  <a:pt x="14883" y="18552"/>
                  <a:pt x="14881" y="18551"/>
                  <a:pt x="14879" y="18551"/>
                </a:cubicBezTo>
                <a:lnTo>
                  <a:pt x="14877" y="18551"/>
                </a:lnTo>
                <a:lnTo>
                  <a:pt x="14876" y="18551"/>
                </a:lnTo>
                <a:cubicBezTo>
                  <a:pt x="14875" y="18551"/>
                  <a:pt x="14873" y="18551"/>
                  <a:pt x="14872" y="18552"/>
                </a:cubicBezTo>
                <a:cubicBezTo>
                  <a:pt x="14872" y="18551"/>
                  <a:pt x="14872" y="18552"/>
                  <a:pt x="14872" y="18552"/>
                </a:cubicBezTo>
                <a:lnTo>
                  <a:pt x="14865" y="18550"/>
                </a:lnTo>
                <a:lnTo>
                  <a:pt x="14862" y="18548"/>
                </a:lnTo>
                <a:cubicBezTo>
                  <a:pt x="14861" y="18548"/>
                  <a:pt x="14859" y="18547"/>
                  <a:pt x="14858" y="18548"/>
                </a:cubicBezTo>
                <a:cubicBezTo>
                  <a:pt x="14856" y="18549"/>
                  <a:pt x="14855" y="18551"/>
                  <a:pt x="14855" y="18553"/>
                </a:cubicBezTo>
                <a:lnTo>
                  <a:pt x="14854" y="18564"/>
                </a:lnTo>
                <a:lnTo>
                  <a:pt x="14849" y="18577"/>
                </a:lnTo>
                <a:lnTo>
                  <a:pt x="14842" y="18588"/>
                </a:lnTo>
                <a:lnTo>
                  <a:pt x="14833" y="18595"/>
                </a:lnTo>
                <a:lnTo>
                  <a:pt x="14824" y="18604"/>
                </a:lnTo>
                <a:lnTo>
                  <a:pt x="14822" y="18607"/>
                </a:lnTo>
                <a:lnTo>
                  <a:pt x="14809" y="18611"/>
                </a:lnTo>
                <a:lnTo>
                  <a:pt x="14797" y="18613"/>
                </a:lnTo>
                <a:lnTo>
                  <a:pt x="14764" y="18611"/>
                </a:lnTo>
                <a:lnTo>
                  <a:pt x="14758" y="18607"/>
                </a:lnTo>
                <a:lnTo>
                  <a:pt x="14749" y="18602"/>
                </a:lnTo>
                <a:lnTo>
                  <a:pt x="14745" y="18601"/>
                </a:lnTo>
                <a:cubicBezTo>
                  <a:pt x="14745" y="18601"/>
                  <a:pt x="14744" y="18601"/>
                  <a:pt x="14744" y="18601"/>
                </a:cubicBezTo>
                <a:lnTo>
                  <a:pt x="14733" y="18602"/>
                </a:lnTo>
                <a:lnTo>
                  <a:pt x="14705" y="18612"/>
                </a:lnTo>
                <a:lnTo>
                  <a:pt x="14624" y="18598"/>
                </a:lnTo>
                <a:lnTo>
                  <a:pt x="14593" y="18601"/>
                </a:lnTo>
                <a:lnTo>
                  <a:pt x="14587" y="18598"/>
                </a:lnTo>
                <a:cubicBezTo>
                  <a:pt x="14586" y="18597"/>
                  <a:pt x="14584" y="18597"/>
                  <a:pt x="14583" y="18598"/>
                </a:cubicBezTo>
                <a:lnTo>
                  <a:pt x="14580" y="18599"/>
                </a:lnTo>
                <a:lnTo>
                  <a:pt x="14528" y="18593"/>
                </a:lnTo>
                <a:lnTo>
                  <a:pt x="14515" y="18587"/>
                </a:lnTo>
                <a:lnTo>
                  <a:pt x="14509" y="18585"/>
                </a:lnTo>
                <a:lnTo>
                  <a:pt x="14483" y="18585"/>
                </a:lnTo>
                <a:lnTo>
                  <a:pt x="14464" y="18581"/>
                </a:lnTo>
                <a:lnTo>
                  <a:pt x="14454" y="18582"/>
                </a:lnTo>
                <a:cubicBezTo>
                  <a:pt x="14453" y="18582"/>
                  <a:pt x="14453" y="18582"/>
                  <a:pt x="14452" y="18582"/>
                </a:cubicBezTo>
                <a:lnTo>
                  <a:pt x="14414" y="18609"/>
                </a:lnTo>
                <a:lnTo>
                  <a:pt x="14374" y="18626"/>
                </a:lnTo>
                <a:cubicBezTo>
                  <a:pt x="14374" y="18626"/>
                  <a:pt x="14373" y="18626"/>
                  <a:pt x="14373" y="18626"/>
                </a:cubicBezTo>
                <a:lnTo>
                  <a:pt x="14362" y="18636"/>
                </a:lnTo>
                <a:lnTo>
                  <a:pt x="14354" y="18640"/>
                </a:lnTo>
                <a:lnTo>
                  <a:pt x="14338" y="18645"/>
                </a:lnTo>
                <a:lnTo>
                  <a:pt x="14337" y="18645"/>
                </a:lnTo>
                <a:cubicBezTo>
                  <a:pt x="14336" y="18644"/>
                  <a:pt x="14334" y="18644"/>
                  <a:pt x="14332" y="18645"/>
                </a:cubicBezTo>
                <a:lnTo>
                  <a:pt x="14329" y="18648"/>
                </a:lnTo>
                <a:lnTo>
                  <a:pt x="14323" y="18649"/>
                </a:lnTo>
                <a:lnTo>
                  <a:pt x="14317" y="18650"/>
                </a:lnTo>
                <a:lnTo>
                  <a:pt x="14313" y="18650"/>
                </a:lnTo>
                <a:cubicBezTo>
                  <a:pt x="14312" y="18650"/>
                  <a:pt x="14311" y="18650"/>
                  <a:pt x="14310" y="18651"/>
                </a:cubicBezTo>
                <a:lnTo>
                  <a:pt x="14293" y="18660"/>
                </a:lnTo>
                <a:lnTo>
                  <a:pt x="14290" y="18660"/>
                </a:lnTo>
                <a:lnTo>
                  <a:pt x="14286" y="18657"/>
                </a:lnTo>
                <a:cubicBezTo>
                  <a:pt x="14285" y="18657"/>
                  <a:pt x="14284" y="18656"/>
                  <a:pt x="14283" y="18657"/>
                </a:cubicBezTo>
                <a:lnTo>
                  <a:pt x="14276" y="18658"/>
                </a:lnTo>
                <a:cubicBezTo>
                  <a:pt x="14275" y="18658"/>
                  <a:pt x="14275" y="18659"/>
                  <a:pt x="14274" y="18660"/>
                </a:cubicBezTo>
                <a:lnTo>
                  <a:pt x="14268" y="18665"/>
                </a:lnTo>
                <a:cubicBezTo>
                  <a:pt x="14268" y="18665"/>
                  <a:pt x="14267" y="18666"/>
                  <a:pt x="14266" y="18667"/>
                </a:cubicBezTo>
                <a:lnTo>
                  <a:pt x="14266" y="18668"/>
                </a:lnTo>
                <a:cubicBezTo>
                  <a:pt x="14266" y="18668"/>
                  <a:pt x="14265" y="18668"/>
                  <a:pt x="14264" y="18668"/>
                </a:cubicBezTo>
                <a:lnTo>
                  <a:pt x="14260" y="18669"/>
                </a:lnTo>
                <a:cubicBezTo>
                  <a:pt x="14259" y="18669"/>
                  <a:pt x="14259" y="18668"/>
                  <a:pt x="14259" y="18669"/>
                </a:cubicBezTo>
                <a:lnTo>
                  <a:pt x="14234" y="18687"/>
                </a:lnTo>
                <a:lnTo>
                  <a:pt x="14225" y="18698"/>
                </a:lnTo>
                <a:lnTo>
                  <a:pt x="14225" y="18698"/>
                </a:lnTo>
                <a:cubicBezTo>
                  <a:pt x="14224" y="18697"/>
                  <a:pt x="14224" y="18696"/>
                  <a:pt x="14223" y="18696"/>
                </a:cubicBezTo>
                <a:lnTo>
                  <a:pt x="14222" y="18695"/>
                </a:lnTo>
                <a:cubicBezTo>
                  <a:pt x="14220" y="18693"/>
                  <a:pt x="14218" y="18694"/>
                  <a:pt x="14217" y="18695"/>
                </a:cubicBezTo>
                <a:lnTo>
                  <a:pt x="14216" y="18696"/>
                </a:lnTo>
                <a:cubicBezTo>
                  <a:pt x="14215" y="18696"/>
                  <a:pt x="14214" y="18697"/>
                  <a:pt x="14214" y="18699"/>
                </a:cubicBezTo>
                <a:lnTo>
                  <a:pt x="14212" y="18702"/>
                </a:lnTo>
                <a:lnTo>
                  <a:pt x="14211" y="18703"/>
                </a:lnTo>
                <a:cubicBezTo>
                  <a:pt x="14209" y="18703"/>
                  <a:pt x="14209" y="18704"/>
                  <a:pt x="14208" y="18705"/>
                </a:cubicBezTo>
                <a:lnTo>
                  <a:pt x="14197" y="18706"/>
                </a:lnTo>
                <a:lnTo>
                  <a:pt x="14188" y="18709"/>
                </a:lnTo>
                <a:cubicBezTo>
                  <a:pt x="14187" y="18710"/>
                  <a:pt x="14186" y="18711"/>
                  <a:pt x="14185" y="18713"/>
                </a:cubicBezTo>
                <a:lnTo>
                  <a:pt x="14182" y="18721"/>
                </a:lnTo>
                <a:lnTo>
                  <a:pt x="14165" y="18746"/>
                </a:lnTo>
                <a:cubicBezTo>
                  <a:pt x="14165" y="18747"/>
                  <a:pt x="14164" y="18748"/>
                  <a:pt x="14164" y="18748"/>
                </a:cubicBezTo>
                <a:lnTo>
                  <a:pt x="14160" y="18757"/>
                </a:lnTo>
                <a:lnTo>
                  <a:pt x="14156" y="18761"/>
                </a:lnTo>
                <a:lnTo>
                  <a:pt x="14131" y="18772"/>
                </a:lnTo>
                <a:lnTo>
                  <a:pt x="14120" y="18782"/>
                </a:lnTo>
                <a:lnTo>
                  <a:pt x="14089" y="18801"/>
                </a:lnTo>
                <a:lnTo>
                  <a:pt x="14037" y="18846"/>
                </a:lnTo>
                <a:lnTo>
                  <a:pt x="14000" y="18865"/>
                </a:lnTo>
                <a:lnTo>
                  <a:pt x="13997" y="18865"/>
                </a:lnTo>
                <a:cubicBezTo>
                  <a:pt x="13996" y="18866"/>
                  <a:pt x="13995" y="18866"/>
                  <a:pt x="13995" y="18867"/>
                </a:cubicBezTo>
                <a:lnTo>
                  <a:pt x="13990" y="18877"/>
                </a:lnTo>
                <a:lnTo>
                  <a:pt x="13980" y="18878"/>
                </a:lnTo>
                <a:cubicBezTo>
                  <a:pt x="13980" y="18878"/>
                  <a:pt x="13979" y="18878"/>
                  <a:pt x="13978" y="18878"/>
                </a:cubicBezTo>
                <a:lnTo>
                  <a:pt x="13973" y="18881"/>
                </a:lnTo>
                <a:cubicBezTo>
                  <a:pt x="13972" y="18881"/>
                  <a:pt x="13971" y="18882"/>
                  <a:pt x="13971" y="18883"/>
                </a:cubicBezTo>
                <a:lnTo>
                  <a:pt x="13968" y="18889"/>
                </a:lnTo>
                <a:cubicBezTo>
                  <a:pt x="13967" y="18890"/>
                  <a:pt x="13967" y="18892"/>
                  <a:pt x="13968" y="18894"/>
                </a:cubicBezTo>
                <a:lnTo>
                  <a:pt x="13968" y="18898"/>
                </a:lnTo>
                <a:cubicBezTo>
                  <a:pt x="13968" y="18899"/>
                  <a:pt x="13969" y="18900"/>
                  <a:pt x="13970" y="18901"/>
                </a:cubicBezTo>
                <a:lnTo>
                  <a:pt x="13974" y="18904"/>
                </a:lnTo>
                <a:lnTo>
                  <a:pt x="13971" y="18915"/>
                </a:lnTo>
                <a:lnTo>
                  <a:pt x="13971" y="18927"/>
                </a:lnTo>
                <a:lnTo>
                  <a:pt x="13969" y="18933"/>
                </a:lnTo>
                <a:lnTo>
                  <a:pt x="13968" y="18937"/>
                </a:lnTo>
                <a:lnTo>
                  <a:pt x="13965" y="18942"/>
                </a:lnTo>
                <a:lnTo>
                  <a:pt x="13952" y="18958"/>
                </a:lnTo>
                <a:lnTo>
                  <a:pt x="13945" y="18964"/>
                </a:lnTo>
                <a:lnTo>
                  <a:pt x="13935" y="18970"/>
                </a:lnTo>
                <a:cubicBezTo>
                  <a:pt x="13934" y="18970"/>
                  <a:pt x="13934" y="18970"/>
                  <a:pt x="13933" y="18971"/>
                </a:cubicBezTo>
                <a:lnTo>
                  <a:pt x="13932" y="18971"/>
                </a:lnTo>
                <a:cubicBezTo>
                  <a:pt x="13931" y="18972"/>
                  <a:pt x="13931" y="18972"/>
                  <a:pt x="13931" y="18973"/>
                </a:cubicBezTo>
                <a:cubicBezTo>
                  <a:pt x="13930" y="18973"/>
                  <a:pt x="13930" y="18973"/>
                  <a:pt x="13929" y="18973"/>
                </a:cubicBezTo>
                <a:lnTo>
                  <a:pt x="13928" y="18972"/>
                </a:lnTo>
                <a:cubicBezTo>
                  <a:pt x="13927" y="18972"/>
                  <a:pt x="13926" y="18972"/>
                  <a:pt x="13926" y="18972"/>
                </a:cubicBezTo>
                <a:lnTo>
                  <a:pt x="13916" y="18975"/>
                </a:lnTo>
                <a:lnTo>
                  <a:pt x="13909" y="18972"/>
                </a:lnTo>
                <a:lnTo>
                  <a:pt x="13906" y="18972"/>
                </a:lnTo>
                <a:cubicBezTo>
                  <a:pt x="13905" y="18972"/>
                  <a:pt x="13905" y="18972"/>
                  <a:pt x="13904" y="18972"/>
                </a:cubicBezTo>
                <a:lnTo>
                  <a:pt x="13900" y="18974"/>
                </a:lnTo>
                <a:lnTo>
                  <a:pt x="13895" y="18978"/>
                </a:lnTo>
                <a:lnTo>
                  <a:pt x="13834" y="18980"/>
                </a:lnTo>
                <a:lnTo>
                  <a:pt x="13813" y="18975"/>
                </a:lnTo>
                <a:lnTo>
                  <a:pt x="13803" y="18964"/>
                </a:lnTo>
                <a:cubicBezTo>
                  <a:pt x="13802" y="18963"/>
                  <a:pt x="13801" y="18963"/>
                  <a:pt x="13800" y="18962"/>
                </a:cubicBezTo>
                <a:lnTo>
                  <a:pt x="13719" y="18937"/>
                </a:lnTo>
                <a:lnTo>
                  <a:pt x="13712" y="18930"/>
                </a:lnTo>
                <a:cubicBezTo>
                  <a:pt x="13711" y="18930"/>
                  <a:pt x="13711" y="18930"/>
                  <a:pt x="13710" y="18929"/>
                </a:cubicBezTo>
                <a:lnTo>
                  <a:pt x="13700" y="18927"/>
                </a:lnTo>
                <a:lnTo>
                  <a:pt x="13698" y="18924"/>
                </a:lnTo>
                <a:cubicBezTo>
                  <a:pt x="13697" y="18923"/>
                  <a:pt x="13695" y="18923"/>
                  <a:pt x="13693" y="18924"/>
                </a:cubicBezTo>
                <a:lnTo>
                  <a:pt x="13690" y="18925"/>
                </a:lnTo>
                <a:cubicBezTo>
                  <a:pt x="13689" y="18926"/>
                  <a:pt x="13688" y="18927"/>
                  <a:pt x="13688" y="18928"/>
                </a:cubicBezTo>
                <a:lnTo>
                  <a:pt x="13686" y="18933"/>
                </a:lnTo>
                <a:cubicBezTo>
                  <a:pt x="13685" y="18932"/>
                  <a:pt x="13685" y="18932"/>
                  <a:pt x="13684" y="18933"/>
                </a:cubicBezTo>
                <a:cubicBezTo>
                  <a:pt x="13682" y="18933"/>
                  <a:pt x="13681" y="18934"/>
                  <a:pt x="13680" y="18936"/>
                </a:cubicBezTo>
                <a:lnTo>
                  <a:pt x="13677" y="18943"/>
                </a:lnTo>
                <a:lnTo>
                  <a:pt x="13674" y="18945"/>
                </a:lnTo>
                <a:cubicBezTo>
                  <a:pt x="13674" y="18945"/>
                  <a:pt x="13673" y="18945"/>
                  <a:pt x="13672" y="18946"/>
                </a:cubicBezTo>
                <a:lnTo>
                  <a:pt x="13667" y="18950"/>
                </a:lnTo>
                <a:lnTo>
                  <a:pt x="13664" y="18952"/>
                </a:lnTo>
                <a:lnTo>
                  <a:pt x="13659" y="18953"/>
                </a:lnTo>
                <a:lnTo>
                  <a:pt x="13596" y="18951"/>
                </a:lnTo>
                <a:lnTo>
                  <a:pt x="13530" y="18938"/>
                </a:lnTo>
                <a:lnTo>
                  <a:pt x="13480" y="18924"/>
                </a:lnTo>
                <a:lnTo>
                  <a:pt x="13433" y="18912"/>
                </a:lnTo>
                <a:cubicBezTo>
                  <a:pt x="13433" y="18912"/>
                  <a:pt x="13432" y="18912"/>
                  <a:pt x="13432" y="18912"/>
                </a:cubicBezTo>
                <a:lnTo>
                  <a:pt x="13428" y="18913"/>
                </a:lnTo>
                <a:cubicBezTo>
                  <a:pt x="13427" y="18913"/>
                  <a:pt x="13425" y="18914"/>
                  <a:pt x="13424" y="18916"/>
                </a:cubicBezTo>
                <a:lnTo>
                  <a:pt x="13424" y="18916"/>
                </a:lnTo>
                <a:lnTo>
                  <a:pt x="13418" y="18916"/>
                </a:lnTo>
                <a:cubicBezTo>
                  <a:pt x="13417" y="18915"/>
                  <a:pt x="13415" y="18915"/>
                  <a:pt x="13414" y="18916"/>
                </a:cubicBezTo>
                <a:lnTo>
                  <a:pt x="13407" y="18923"/>
                </a:lnTo>
                <a:cubicBezTo>
                  <a:pt x="13408" y="18921"/>
                  <a:pt x="13407" y="18918"/>
                  <a:pt x="13405" y="18916"/>
                </a:cubicBezTo>
                <a:lnTo>
                  <a:pt x="13402" y="18912"/>
                </a:lnTo>
                <a:cubicBezTo>
                  <a:pt x="13401" y="18911"/>
                  <a:pt x="13401" y="18910"/>
                  <a:pt x="13400" y="18910"/>
                </a:cubicBezTo>
                <a:lnTo>
                  <a:pt x="13393" y="18907"/>
                </a:lnTo>
                <a:lnTo>
                  <a:pt x="13387" y="18906"/>
                </a:lnTo>
                <a:cubicBezTo>
                  <a:pt x="13386" y="18906"/>
                  <a:pt x="13385" y="18905"/>
                  <a:pt x="13384" y="18906"/>
                </a:cubicBezTo>
                <a:lnTo>
                  <a:pt x="13382" y="18907"/>
                </a:lnTo>
                <a:cubicBezTo>
                  <a:pt x="13381" y="18907"/>
                  <a:pt x="13381" y="18909"/>
                  <a:pt x="13380" y="18910"/>
                </a:cubicBezTo>
                <a:lnTo>
                  <a:pt x="13354" y="18902"/>
                </a:lnTo>
                <a:lnTo>
                  <a:pt x="13277" y="18855"/>
                </a:lnTo>
                <a:lnTo>
                  <a:pt x="13224" y="18826"/>
                </a:lnTo>
                <a:lnTo>
                  <a:pt x="13186" y="18797"/>
                </a:lnTo>
                <a:lnTo>
                  <a:pt x="13174" y="18780"/>
                </a:lnTo>
                <a:lnTo>
                  <a:pt x="13168" y="18769"/>
                </a:lnTo>
                <a:lnTo>
                  <a:pt x="13164" y="18763"/>
                </a:lnTo>
                <a:cubicBezTo>
                  <a:pt x="13164" y="18763"/>
                  <a:pt x="13164" y="18762"/>
                  <a:pt x="13163" y="18762"/>
                </a:cubicBezTo>
                <a:lnTo>
                  <a:pt x="13157" y="18757"/>
                </a:lnTo>
                <a:lnTo>
                  <a:pt x="13153" y="18752"/>
                </a:lnTo>
                <a:lnTo>
                  <a:pt x="13151" y="18746"/>
                </a:lnTo>
                <a:lnTo>
                  <a:pt x="13150" y="18743"/>
                </a:lnTo>
                <a:cubicBezTo>
                  <a:pt x="13151" y="18743"/>
                  <a:pt x="13151" y="18742"/>
                  <a:pt x="13152" y="18741"/>
                </a:cubicBezTo>
                <a:lnTo>
                  <a:pt x="13152" y="18739"/>
                </a:lnTo>
                <a:cubicBezTo>
                  <a:pt x="13153" y="18738"/>
                  <a:pt x="13152" y="18737"/>
                  <a:pt x="13152" y="18736"/>
                </a:cubicBezTo>
                <a:lnTo>
                  <a:pt x="13152" y="18733"/>
                </a:lnTo>
                <a:cubicBezTo>
                  <a:pt x="13152" y="18732"/>
                  <a:pt x="13151" y="18730"/>
                  <a:pt x="13151" y="18729"/>
                </a:cubicBezTo>
                <a:cubicBezTo>
                  <a:pt x="13151" y="18729"/>
                  <a:pt x="13150" y="18729"/>
                  <a:pt x="13150" y="18729"/>
                </a:cubicBezTo>
                <a:lnTo>
                  <a:pt x="13150" y="18725"/>
                </a:lnTo>
                <a:cubicBezTo>
                  <a:pt x="13149" y="18725"/>
                  <a:pt x="13149" y="18724"/>
                  <a:pt x="13148" y="18723"/>
                </a:cubicBezTo>
                <a:lnTo>
                  <a:pt x="13142" y="18716"/>
                </a:lnTo>
                <a:lnTo>
                  <a:pt x="13139" y="18711"/>
                </a:lnTo>
                <a:lnTo>
                  <a:pt x="13135" y="18692"/>
                </a:lnTo>
                <a:cubicBezTo>
                  <a:pt x="13135" y="18692"/>
                  <a:pt x="13135" y="18691"/>
                  <a:pt x="13134" y="18691"/>
                </a:cubicBezTo>
                <a:lnTo>
                  <a:pt x="13130" y="18683"/>
                </a:lnTo>
                <a:lnTo>
                  <a:pt x="13126" y="18677"/>
                </a:lnTo>
                <a:lnTo>
                  <a:pt x="13123" y="18670"/>
                </a:lnTo>
                <a:lnTo>
                  <a:pt x="13122" y="18661"/>
                </a:lnTo>
                <a:lnTo>
                  <a:pt x="13122" y="18652"/>
                </a:lnTo>
                <a:lnTo>
                  <a:pt x="13124" y="18649"/>
                </a:lnTo>
                <a:lnTo>
                  <a:pt x="13126" y="18649"/>
                </a:lnTo>
                <a:lnTo>
                  <a:pt x="13131" y="18651"/>
                </a:lnTo>
                <a:lnTo>
                  <a:pt x="13133" y="18652"/>
                </a:lnTo>
                <a:cubicBezTo>
                  <a:pt x="13134" y="18652"/>
                  <a:pt x="13136" y="18651"/>
                  <a:pt x="13137" y="18650"/>
                </a:cubicBezTo>
                <a:lnTo>
                  <a:pt x="13139" y="18649"/>
                </a:lnTo>
                <a:cubicBezTo>
                  <a:pt x="13140" y="18648"/>
                  <a:pt x="13141" y="18646"/>
                  <a:pt x="13141" y="18645"/>
                </a:cubicBezTo>
                <a:lnTo>
                  <a:pt x="13141" y="18641"/>
                </a:lnTo>
                <a:cubicBezTo>
                  <a:pt x="13142" y="18640"/>
                  <a:pt x="13142" y="18639"/>
                  <a:pt x="13141" y="18638"/>
                </a:cubicBezTo>
                <a:lnTo>
                  <a:pt x="13140" y="18635"/>
                </a:lnTo>
                <a:cubicBezTo>
                  <a:pt x="13140" y="18634"/>
                  <a:pt x="13140" y="18634"/>
                  <a:pt x="13139" y="18633"/>
                </a:cubicBezTo>
                <a:lnTo>
                  <a:pt x="13138" y="18630"/>
                </a:lnTo>
                <a:cubicBezTo>
                  <a:pt x="13138" y="18630"/>
                  <a:pt x="13138" y="18630"/>
                  <a:pt x="13138" y="18630"/>
                </a:cubicBezTo>
                <a:lnTo>
                  <a:pt x="13134" y="18608"/>
                </a:lnTo>
                <a:cubicBezTo>
                  <a:pt x="13134" y="18607"/>
                  <a:pt x="13134" y="18606"/>
                  <a:pt x="13134" y="18605"/>
                </a:cubicBezTo>
                <a:lnTo>
                  <a:pt x="13134" y="18604"/>
                </a:lnTo>
                <a:lnTo>
                  <a:pt x="13135" y="18601"/>
                </a:lnTo>
                <a:cubicBezTo>
                  <a:pt x="13135" y="18600"/>
                  <a:pt x="13135" y="18599"/>
                  <a:pt x="13135" y="18598"/>
                </a:cubicBezTo>
                <a:lnTo>
                  <a:pt x="13135" y="18593"/>
                </a:lnTo>
                <a:cubicBezTo>
                  <a:pt x="13135" y="18592"/>
                  <a:pt x="13135" y="18591"/>
                  <a:pt x="13134" y="18590"/>
                </a:cubicBezTo>
                <a:lnTo>
                  <a:pt x="13132" y="18585"/>
                </a:lnTo>
                <a:cubicBezTo>
                  <a:pt x="13132" y="18584"/>
                  <a:pt x="13132" y="18583"/>
                  <a:pt x="13132" y="18583"/>
                </a:cubicBezTo>
                <a:cubicBezTo>
                  <a:pt x="13132" y="18583"/>
                  <a:pt x="13132" y="18583"/>
                  <a:pt x="13132" y="18582"/>
                </a:cubicBezTo>
                <a:lnTo>
                  <a:pt x="13132" y="18580"/>
                </a:lnTo>
                <a:cubicBezTo>
                  <a:pt x="13132" y="18578"/>
                  <a:pt x="13131" y="18576"/>
                  <a:pt x="13130" y="18575"/>
                </a:cubicBezTo>
                <a:lnTo>
                  <a:pt x="13126" y="18571"/>
                </a:lnTo>
                <a:lnTo>
                  <a:pt x="13126" y="18570"/>
                </a:lnTo>
                <a:lnTo>
                  <a:pt x="13127" y="18568"/>
                </a:lnTo>
                <a:cubicBezTo>
                  <a:pt x="13127" y="18564"/>
                  <a:pt x="13126" y="18561"/>
                  <a:pt x="13123" y="18560"/>
                </a:cubicBezTo>
                <a:lnTo>
                  <a:pt x="13122" y="18559"/>
                </a:lnTo>
                <a:lnTo>
                  <a:pt x="13119" y="18553"/>
                </a:lnTo>
                <a:cubicBezTo>
                  <a:pt x="13119" y="18552"/>
                  <a:pt x="13118" y="18551"/>
                  <a:pt x="13117" y="18551"/>
                </a:cubicBezTo>
                <a:lnTo>
                  <a:pt x="13105" y="18541"/>
                </a:lnTo>
                <a:lnTo>
                  <a:pt x="13101" y="18530"/>
                </a:lnTo>
                <a:cubicBezTo>
                  <a:pt x="13101" y="18530"/>
                  <a:pt x="13101" y="18529"/>
                  <a:pt x="13101" y="18529"/>
                </a:cubicBezTo>
                <a:lnTo>
                  <a:pt x="13099" y="18526"/>
                </a:lnTo>
                <a:cubicBezTo>
                  <a:pt x="13098" y="18526"/>
                  <a:pt x="13098" y="18525"/>
                  <a:pt x="13098" y="18525"/>
                </a:cubicBezTo>
                <a:lnTo>
                  <a:pt x="13094" y="18522"/>
                </a:lnTo>
                <a:lnTo>
                  <a:pt x="13094" y="18522"/>
                </a:lnTo>
                <a:cubicBezTo>
                  <a:pt x="13095" y="18519"/>
                  <a:pt x="13094" y="18515"/>
                  <a:pt x="13092" y="18513"/>
                </a:cubicBezTo>
                <a:lnTo>
                  <a:pt x="13087" y="18509"/>
                </a:lnTo>
                <a:lnTo>
                  <a:pt x="13082" y="18500"/>
                </a:lnTo>
                <a:cubicBezTo>
                  <a:pt x="13081" y="18499"/>
                  <a:pt x="13081" y="18498"/>
                  <a:pt x="13080" y="18497"/>
                </a:cubicBezTo>
                <a:lnTo>
                  <a:pt x="13075" y="18493"/>
                </a:lnTo>
                <a:cubicBezTo>
                  <a:pt x="13075" y="18493"/>
                  <a:pt x="13075" y="18493"/>
                  <a:pt x="13075" y="18492"/>
                </a:cubicBezTo>
                <a:cubicBezTo>
                  <a:pt x="13075" y="18491"/>
                  <a:pt x="13075" y="18489"/>
                  <a:pt x="13073" y="18488"/>
                </a:cubicBezTo>
                <a:lnTo>
                  <a:pt x="13068" y="18483"/>
                </a:lnTo>
                <a:lnTo>
                  <a:pt x="13068" y="18479"/>
                </a:lnTo>
                <a:lnTo>
                  <a:pt x="13070" y="18474"/>
                </a:lnTo>
                <a:lnTo>
                  <a:pt x="13075" y="18468"/>
                </a:lnTo>
                <a:cubicBezTo>
                  <a:pt x="13077" y="18467"/>
                  <a:pt x="13077" y="18465"/>
                  <a:pt x="13077" y="18463"/>
                </a:cubicBezTo>
                <a:cubicBezTo>
                  <a:pt x="13077" y="18461"/>
                  <a:pt x="13077" y="18460"/>
                  <a:pt x="13075" y="18458"/>
                </a:cubicBezTo>
                <a:lnTo>
                  <a:pt x="13075" y="18458"/>
                </a:lnTo>
                <a:cubicBezTo>
                  <a:pt x="13075" y="18457"/>
                  <a:pt x="13075" y="18455"/>
                  <a:pt x="13075" y="18454"/>
                </a:cubicBezTo>
                <a:lnTo>
                  <a:pt x="13075" y="18451"/>
                </a:lnTo>
                <a:cubicBezTo>
                  <a:pt x="13075" y="18449"/>
                  <a:pt x="13074" y="18448"/>
                  <a:pt x="13073" y="18446"/>
                </a:cubicBezTo>
                <a:cubicBezTo>
                  <a:pt x="13072" y="18445"/>
                  <a:pt x="13071" y="18445"/>
                  <a:pt x="13070" y="18445"/>
                </a:cubicBezTo>
                <a:lnTo>
                  <a:pt x="13066" y="18446"/>
                </a:lnTo>
                <a:cubicBezTo>
                  <a:pt x="13065" y="18446"/>
                  <a:pt x="13065" y="18445"/>
                  <a:pt x="13065" y="18446"/>
                </a:cubicBezTo>
                <a:lnTo>
                  <a:pt x="13061" y="18446"/>
                </a:lnTo>
                <a:lnTo>
                  <a:pt x="13060" y="18446"/>
                </a:lnTo>
                <a:lnTo>
                  <a:pt x="13058" y="18444"/>
                </a:lnTo>
                <a:lnTo>
                  <a:pt x="13058" y="18440"/>
                </a:lnTo>
                <a:lnTo>
                  <a:pt x="13058" y="18437"/>
                </a:lnTo>
                <a:lnTo>
                  <a:pt x="13059" y="18435"/>
                </a:lnTo>
                <a:cubicBezTo>
                  <a:pt x="13060" y="18433"/>
                  <a:pt x="13060" y="18431"/>
                  <a:pt x="13060" y="18429"/>
                </a:cubicBezTo>
                <a:cubicBezTo>
                  <a:pt x="13059" y="18428"/>
                  <a:pt x="13059" y="18427"/>
                  <a:pt x="13059" y="18426"/>
                </a:cubicBezTo>
                <a:cubicBezTo>
                  <a:pt x="13060" y="18425"/>
                  <a:pt x="13060" y="18424"/>
                  <a:pt x="13060" y="18422"/>
                </a:cubicBezTo>
                <a:lnTo>
                  <a:pt x="13060" y="18419"/>
                </a:lnTo>
                <a:cubicBezTo>
                  <a:pt x="13060" y="18417"/>
                  <a:pt x="13059" y="18415"/>
                  <a:pt x="13058" y="18414"/>
                </a:cubicBezTo>
                <a:cubicBezTo>
                  <a:pt x="13057" y="18413"/>
                  <a:pt x="13055" y="18412"/>
                  <a:pt x="13054" y="18412"/>
                </a:cubicBezTo>
                <a:lnTo>
                  <a:pt x="13053" y="18412"/>
                </a:lnTo>
                <a:cubicBezTo>
                  <a:pt x="13053" y="18410"/>
                  <a:pt x="13052" y="18408"/>
                  <a:pt x="13050" y="18407"/>
                </a:cubicBezTo>
                <a:cubicBezTo>
                  <a:pt x="13048" y="18406"/>
                  <a:pt x="13046" y="18406"/>
                  <a:pt x="13045" y="18407"/>
                </a:cubicBezTo>
                <a:lnTo>
                  <a:pt x="13041" y="18411"/>
                </a:lnTo>
                <a:lnTo>
                  <a:pt x="13040" y="18407"/>
                </a:lnTo>
                <a:cubicBezTo>
                  <a:pt x="13040" y="18407"/>
                  <a:pt x="13041" y="18405"/>
                  <a:pt x="13041" y="18404"/>
                </a:cubicBezTo>
                <a:lnTo>
                  <a:pt x="13041" y="18402"/>
                </a:lnTo>
                <a:cubicBezTo>
                  <a:pt x="13041" y="18399"/>
                  <a:pt x="13040" y="18396"/>
                  <a:pt x="13037" y="18395"/>
                </a:cubicBezTo>
                <a:lnTo>
                  <a:pt x="13034" y="18394"/>
                </a:lnTo>
                <a:cubicBezTo>
                  <a:pt x="13033" y="18393"/>
                  <a:pt x="13032" y="18393"/>
                  <a:pt x="13031" y="18394"/>
                </a:cubicBezTo>
                <a:lnTo>
                  <a:pt x="13025" y="18398"/>
                </a:lnTo>
                <a:lnTo>
                  <a:pt x="13023" y="18396"/>
                </a:lnTo>
                <a:cubicBezTo>
                  <a:pt x="13023" y="18395"/>
                  <a:pt x="13022" y="18395"/>
                  <a:pt x="13021" y="18395"/>
                </a:cubicBezTo>
                <a:lnTo>
                  <a:pt x="13019" y="18394"/>
                </a:lnTo>
                <a:cubicBezTo>
                  <a:pt x="13017" y="18393"/>
                  <a:pt x="13016" y="18393"/>
                  <a:pt x="13015" y="18395"/>
                </a:cubicBezTo>
                <a:lnTo>
                  <a:pt x="13014" y="18395"/>
                </a:lnTo>
                <a:cubicBezTo>
                  <a:pt x="13013" y="18393"/>
                  <a:pt x="13011" y="18392"/>
                  <a:pt x="13009" y="18394"/>
                </a:cubicBezTo>
                <a:lnTo>
                  <a:pt x="13006" y="18396"/>
                </a:lnTo>
                <a:cubicBezTo>
                  <a:pt x="13005" y="18397"/>
                  <a:pt x="13005" y="18398"/>
                  <a:pt x="13004" y="18399"/>
                </a:cubicBezTo>
                <a:lnTo>
                  <a:pt x="13003" y="18402"/>
                </a:lnTo>
                <a:lnTo>
                  <a:pt x="12998" y="18395"/>
                </a:lnTo>
                <a:cubicBezTo>
                  <a:pt x="12999" y="18395"/>
                  <a:pt x="12999" y="18393"/>
                  <a:pt x="13000" y="18391"/>
                </a:cubicBezTo>
                <a:lnTo>
                  <a:pt x="13003" y="18380"/>
                </a:lnTo>
                <a:lnTo>
                  <a:pt x="13004" y="18371"/>
                </a:lnTo>
                <a:lnTo>
                  <a:pt x="13007" y="18364"/>
                </a:lnTo>
                <a:lnTo>
                  <a:pt x="13012" y="18361"/>
                </a:lnTo>
                <a:lnTo>
                  <a:pt x="13032" y="18361"/>
                </a:lnTo>
                <a:lnTo>
                  <a:pt x="13035" y="18363"/>
                </a:lnTo>
                <a:cubicBezTo>
                  <a:pt x="13036" y="18363"/>
                  <a:pt x="13037" y="18364"/>
                  <a:pt x="13038" y="18364"/>
                </a:cubicBezTo>
                <a:cubicBezTo>
                  <a:pt x="13041" y="18364"/>
                  <a:pt x="13043" y="18361"/>
                  <a:pt x="13043" y="18357"/>
                </a:cubicBezTo>
                <a:cubicBezTo>
                  <a:pt x="13043" y="18356"/>
                  <a:pt x="13042" y="18354"/>
                  <a:pt x="13042" y="18353"/>
                </a:cubicBezTo>
                <a:lnTo>
                  <a:pt x="13038" y="18338"/>
                </a:lnTo>
                <a:lnTo>
                  <a:pt x="13037" y="18329"/>
                </a:lnTo>
                <a:lnTo>
                  <a:pt x="13039" y="18327"/>
                </a:lnTo>
                <a:lnTo>
                  <a:pt x="13044" y="18327"/>
                </a:lnTo>
                <a:lnTo>
                  <a:pt x="13054" y="18321"/>
                </a:lnTo>
                <a:lnTo>
                  <a:pt x="13061" y="18319"/>
                </a:lnTo>
                <a:cubicBezTo>
                  <a:pt x="13063" y="18319"/>
                  <a:pt x="13065" y="18316"/>
                  <a:pt x="13065" y="18314"/>
                </a:cubicBezTo>
                <a:cubicBezTo>
                  <a:pt x="13066" y="18311"/>
                  <a:pt x="13064" y="18308"/>
                  <a:pt x="13062" y="18307"/>
                </a:cubicBezTo>
                <a:lnTo>
                  <a:pt x="13060" y="18306"/>
                </a:lnTo>
                <a:lnTo>
                  <a:pt x="13060" y="18303"/>
                </a:lnTo>
                <a:lnTo>
                  <a:pt x="13061" y="18296"/>
                </a:lnTo>
                <a:lnTo>
                  <a:pt x="13071" y="18296"/>
                </a:lnTo>
                <a:lnTo>
                  <a:pt x="13086" y="18299"/>
                </a:lnTo>
                <a:lnTo>
                  <a:pt x="13098" y="18298"/>
                </a:lnTo>
                <a:cubicBezTo>
                  <a:pt x="13100" y="18298"/>
                  <a:pt x="13103" y="18296"/>
                  <a:pt x="13103" y="18293"/>
                </a:cubicBezTo>
                <a:lnTo>
                  <a:pt x="13105" y="18280"/>
                </a:lnTo>
                <a:lnTo>
                  <a:pt x="13105" y="18259"/>
                </a:lnTo>
                <a:lnTo>
                  <a:pt x="13103" y="18246"/>
                </a:lnTo>
                <a:lnTo>
                  <a:pt x="13101" y="18238"/>
                </a:lnTo>
                <a:lnTo>
                  <a:pt x="13101" y="18235"/>
                </a:lnTo>
                <a:lnTo>
                  <a:pt x="13104" y="18232"/>
                </a:lnTo>
                <a:cubicBezTo>
                  <a:pt x="13106" y="18230"/>
                  <a:pt x="13106" y="18228"/>
                  <a:pt x="13106" y="18225"/>
                </a:cubicBezTo>
                <a:lnTo>
                  <a:pt x="13105" y="18220"/>
                </a:lnTo>
                <a:lnTo>
                  <a:pt x="13106" y="18191"/>
                </a:lnTo>
                <a:lnTo>
                  <a:pt x="13105" y="18181"/>
                </a:lnTo>
                <a:lnTo>
                  <a:pt x="13101" y="18162"/>
                </a:lnTo>
                <a:lnTo>
                  <a:pt x="13101" y="18153"/>
                </a:lnTo>
                <a:lnTo>
                  <a:pt x="13101" y="18151"/>
                </a:lnTo>
                <a:lnTo>
                  <a:pt x="13105" y="18146"/>
                </a:lnTo>
                <a:cubicBezTo>
                  <a:pt x="13105" y="18146"/>
                  <a:pt x="13106" y="18146"/>
                  <a:pt x="13106" y="18145"/>
                </a:cubicBezTo>
                <a:lnTo>
                  <a:pt x="13107" y="18141"/>
                </a:lnTo>
                <a:cubicBezTo>
                  <a:pt x="13107" y="18141"/>
                  <a:pt x="13108" y="18140"/>
                  <a:pt x="13108" y="18139"/>
                </a:cubicBezTo>
                <a:lnTo>
                  <a:pt x="13111" y="18119"/>
                </a:lnTo>
                <a:lnTo>
                  <a:pt x="13116" y="18098"/>
                </a:lnTo>
                <a:lnTo>
                  <a:pt x="13117" y="18094"/>
                </a:lnTo>
                <a:cubicBezTo>
                  <a:pt x="13117" y="18092"/>
                  <a:pt x="13117" y="18091"/>
                  <a:pt x="13116" y="18090"/>
                </a:cubicBezTo>
                <a:lnTo>
                  <a:pt x="13114" y="18086"/>
                </a:lnTo>
                <a:cubicBezTo>
                  <a:pt x="13114" y="18086"/>
                  <a:pt x="13113" y="18084"/>
                  <a:pt x="13113" y="18084"/>
                </a:cubicBezTo>
                <a:lnTo>
                  <a:pt x="13110" y="18081"/>
                </a:lnTo>
                <a:lnTo>
                  <a:pt x="13126" y="18075"/>
                </a:lnTo>
                <a:cubicBezTo>
                  <a:pt x="13127" y="18075"/>
                  <a:pt x="13128" y="18075"/>
                  <a:pt x="13128" y="18074"/>
                </a:cubicBezTo>
                <a:lnTo>
                  <a:pt x="13132" y="18070"/>
                </a:lnTo>
                <a:cubicBezTo>
                  <a:pt x="13133" y="18070"/>
                  <a:pt x="13133" y="18069"/>
                  <a:pt x="13134" y="18068"/>
                </a:cubicBezTo>
                <a:lnTo>
                  <a:pt x="13138" y="18060"/>
                </a:lnTo>
                <a:lnTo>
                  <a:pt x="13152" y="18011"/>
                </a:lnTo>
                <a:lnTo>
                  <a:pt x="13158" y="18001"/>
                </a:lnTo>
                <a:lnTo>
                  <a:pt x="13166" y="17995"/>
                </a:lnTo>
                <a:lnTo>
                  <a:pt x="13169" y="17994"/>
                </a:lnTo>
                <a:lnTo>
                  <a:pt x="13186" y="17995"/>
                </a:lnTo>
                <a:cubicBezTo>
                  <a:pt x="13186" y="17995"/>
                  <a:pt x="13187" y="17995"/>
                  <a:pt x="13187" y="17995"/>
                </a:cubicBezTo>
                <a:lnTo>
                  <a:pt x="13193" y="17993"/>
                </a:lnTo>
                <a:lnTo>
                  <a:pt x="13202" y="17988"/>
                </a:lnTo>
                <a:lnTo>
                  <a:pt x="13205" y="17986"/>
                </a:lnTo>
                <a:lnTo>
                  <a:pt x="13215" y="17988"/>
                </a:lnTo>
                <a:lnTo>
                  <a:pt x="13220" y="17991"/>
                </a:lnTo>
                <a:lnTo>
                  <a:pt x="13223" y="17995"/>
                </a:lnTo>
                <a:lnTo>
                  <a:pt x="13226" y="17998"/>
                </a:lnTo>
                <a:lnTo>
                  <a:pt x="13237" y="18005"/>
                </a:lnTo>
                <a:lnTo>
                  <a:pt x="13239" y="18010"/>
                </a:lnTo>
                <a:cubicBezTo>
                  <a:pt x="13240" y="18012"/>
                  <a:pt x="13243" y="18013"/>
                  <a:pt x="13245" y="18013"/>
                </a:cubicBezTo>
                <a:cubicBezTo>
                  <a:pt x="13247" y="18012"/>
                  <a:pt x="13248" y="18010"/>
                  <a:pt x="13248" y="18007"/>
                </a:cubicBezTo>
                <a:lnTo>
                  <a:pt x="13249" y="18000"/>
                </a:lnTo>
                <a:lnTo>
                  <a:pt x="13249" y="17996"/>
                </a:lnTo>
                <a:lnTo>
                  <a:pt x="13262" y="17980"/>
                </a:lnTo>
                <a:lnTo>
                  <a:pt x="13263" y="17980"/>
                </a:lnTo>
                <a:cubicBezTo>
                  <a:pt x="13264" y="17979"/>
                  <a:pt x="13265" y="17978"/>
                  <a:pt x="13265" y="17978"/>
                </a:cubicBezTo>
                <a:lnTo>
                  <a:pt x="13269" y="17973"/>
                </a:lnTo>
                <a:cubicBezTo>
                  <a:pt x="13269" y="17973"/>
                  <a:pt x="13269" y="17972"/>
                  <a:pt x="13270" y="17971"/>
                </a:cubicBezTo>
                <a:lnTo>
                  <a:pt x="13274" y="17959"/>
                </a:lnTo>
                <a:lnTo>
                  <a:pt x="13278" y="17945"/>
                </a:lnTo>
                <a:lnTo>
                  <a:pt x="13281" y="17933"/>
                </a:lnTo>
                <a:cubicBezTo>
                  <a:pt x="13281" y="17933"/>
                  <a:pt x="13281" y="17932"/>
                  <a:pt x="13281" y="17931"/>
                </a:cubicBezTo>
                <a:lnTo>
                  <a:pt x="13280" y="17925"/>
                </a:lnTo>
                <a:cubicBezTo>
                  <a:pt x="13280" y="17924"/>
                  <a:pt x="13281" y="17924"/>
                  <a:pt x="13280" y="17923"/>
                </a:cubicBezTo>
                <a:lnTo>
                  <a:pt x="13276" y="17912"/>
                </a:lnTo>
                <a:lnTo>
                  <a:pt x="13274" y="17906"/>
                </a:lnTo>
                <a:lnTo>
                  <a:pt x="13273" y="17902"/>
                </a:lnTo>
                <a:lnTo>
                  <a:pt x="13274" y="17849"/>
                </a:lnTo>
                <a:lnTo>
                  <a:pt x="13275" y="17844"/>
                </a:lnTo>
                <a:lnTo>
                  <a:pt x="13275" y="17840"/>
                </a:lnTo>
                <a:cubicBezTo>
                  <a:pt x="13275" y="17839"/>
                  <a:pt x="13276" y="17839"/>
                  <a:pt x="13276" y="17838"/>
                </a:cubicBezTo>
                <a:lnTo>
                  <a:pt x="13275" y="17834"/>
                </a:lnTo>
                <a:lnTo>
                  <a:pt x="13275" y="17830"/>
                </a:lnTo>
                <a:lnTo>
                  <a:pt x="13277" y="17823"/>
                </a:lnTo>
                <a:cubicBezTo>
                  <a:pt x="13278" y="17821"/>
                  <a:pt x="13278" y="17820"/>
                  <a:pt x="13277" y="17819"/>
                </a:cubicBezTo>
                <a:lnTo>
                  <a:pt x="13277" y="17816"/>
                </a:lnTo>
                <a:lnTo>
                  <a:pt x="13278" y="17810"/>
                </a:lnTo>
                <a:lnTo>
                  <a:pt x="13282" y="17786"/>
                </a:lnTo>
                <a:lnTo>
                  <a:pt x="13289" y="17768"/>
                </a:lnTo>
                <a:cubicBezTo>
                  <a:pt x="13289" y="17767"/>
                  <a:pt x="13289" y="17767"/>
                  <a:pt x="13289" y="17766"/>
                </a:cubicBezTo>
                <a:lnTo>
                  <a:pt x="13290" y="17761"/>
                </a:lnTo>
                <a:lnTo>
                  <a:pt x="13294" y="17747"/>
                </a:lnTo>
                <a:lnTo>
                  <a:pt x="13295" y="17740"/>
                </a:lnTo>
                <a:lnTo>
                  <a:pt x="13296" y="17737"/>
                </a:lnTo>
                <a:cubicBezTo>
                  <a:pt x="13297" y="17736"/>
                  <a:pt x="13297" y="17736"/>
                  <a:pt x="13297" y="17735"/>
                </a:cubicBezTo>
                <a:lnTo>
                  <a:pt x="13297" y="17731"/>
                </a:lnTo>
                <a:cubicBezTo>
                  <a:pt x="13298" y="17730"/>
                  <a:pt x="13298" y="17730"/>
                  <a:pt x="13298" y="17730"/>
                </a:cubicBezTo>
                <a:lnTo>
                  <a:pt x="13294" y="17704"/>
                </a:lnTo>
                <a:lnTo>
                  <a:pt x="13289" y="17667"/>
                </a:lnTo>
                <a:lnTo>
                  <a:pt x="13288" y="17661"/>
                </a:lnTo>
                <a:lnTo>
                  <a:pt x="13289" y="17659"/>
                </a:lnTo>
                <a:lnTo>
                  <a:pt x="13290" y="17660"/>
                </a:lnTo>
                <a:cubicBezTo>
                  <a:pt x="13291" y="17661"/>
                  <a:pt x="13292" y="17661"/>
                  <a:pt x="13293" y="17661"/>
                </a:cubicBezTo>
                <a:cubicBezTo>
                  <a:pt x="13296" y="17661"/>
                  <a:pt x="13298" y="17658"/>
                  <a:pt x="13298" y="17654"/>
                </a:cubicBezTo>
                <a:cubicBezTo>
                  <a:pt x="13298" y="17652"/>
                  <a:pt x="13298" y="17651"/>
                  <a:pt x="13297" y="17649"/>
                </a:cubicBezTo>
                <a:lnTo>
                  <a:pt x="13297" y="17649"/>
                </a:lnTo>
                <a:cubicBezTo>
                  <a:pt x="13297" y="17648"/>
                  <a:pt x="13297" y="17647"/>
                  <a:pt x="13297" y="17646"/>
                </a:cubicBezTo>
                <a:lnTo>
                  <a:pt x="13296" y="17639"/>
                </a:lnTo>
                <a:lnTo>
                  <a:pt x="13292" y="17624"/>
                </a:lnTo>
                <a:lnTo>
                  <a:pt x="13289" y="17615"/>
                </a:lnTo>
                <a:lnTo>
                  <a:pt x="13288" y="17611"/>
                </a:lnTo>
                <a:lnTo>
                  <a:pt x="13288" y="17596"/>
                </a:lnTo>
                <a:lnTo>
                  <a:pt x="13289" y="17591"/>
                </a:lnTo>
                <a:lnTo>
                  <a:pt x="13289" y="17587"/>
                </a:lnTo>
                <a:lnTo>
                  <a:pt x="13292" y="17582"/>
                </a:lnTo>
                <a:lnTo>
                  <a:pt x="13294" y="17580"/>
                </a:lnTo>
                <a:lnTo>
                  <a:pt x="13294" y="17580"/>
                </a:lnTo>
                <a:lnTo>
                  <a:pt x="13295" y="17581"/>
                </a:lnTo>
                <a:cubicBezTo>
                  <a:pt x="13296" y="17582"/>
                  <a:pt x="13298" y="17582"/>
                  <a:pt x="13300" y="17581"/>
                </a:cubicBezTo>
                <a:cubicBezTo>
                  <a:pt x="13302" y="17581"/>
                  <a:pt x="13303" y="17579"/>
                  <a:pt x="13303" y="17577"/>
                </a:cubicBezTo>
                <a:lnTo>
                  <a:pt x="13306" y="17563"/>
                </a:lnTo>
                <a:lnTo>
                  <a:pt x="13328" y="17526"/>
                </a:lnTo>
                <a:lnTo>
                  <a:pt x="13339" y="17515"/>
                </a:lnTo>
                <a:cubicBezTo>
                  <a:pt x="13339" y="17515"/>
                  <a:pt x="13340" y="17514"/>
                  <a:pt x="13341" y="17513"/>
                </a:cubicBezTo>
                <a:lnTo>
                  <a:pt x="13357" y="17472"/>
                </a:lnTo>
                <a:lnTo>
                  <a:pt x="13360" y="17463"/>
                </a:lnTo>
                <a:lnTo>
                  <a:pt x="13361" y="17455"/>
                </a:lnTo>
                <a:cubicBezTo>
                  <a:pt x="13361" y="17455"/>
                  <a:pt x="13361" y="17454"/>
                  <a:pt x="13361" y="17454"/>
                </a:cubicBezTo>
                <a:lnTo>
                  <a:pt x="13367" y="17451"/>
                </a:lnTo>
                <a:cubicBezTo>
                  <a:pt x="13368" y="17451"/>
                  <a:pt x="13369" y="17450"/>
                  <a:pt x="13369" y="17449"/>
                </a:cubicBezTo>
                <a:lnTo>
                  <a:pt x="13374" y="17442"/>
                </a:lnTo>
                <a:cubicBezTo>
                  <a:pt x="13374" y="17442"/>
                  <a:pt x="13374" y="17441"/>
                  <a:pt x="13374" y="17440"/>
                </a:cubicBezTo>
                <a:lnTo>
                  <a:pt x="13377" y="17431"/>
                </a:lnTo>
                <a:cubicBezTo>
                  <a:pt x="13377" y="17430"/>
                  <a:pt x="13377" y="17430"/>
                  <a:pt x="13377" y="17429"/>
                </a:cubicBezTo>
                <a:cubicBezTo>
                  <a:pt x="13378" y="17429"/>
                  <a:pt x="13379" y="17428"/>
                  <a:pt x="13379" y="17427"/>
                </a:cubicBezTo>
                <a:lnTo>
                  <a:pt x="13385" y="17416"/>
                </a:lnTo>
                <a:lnTo>
                  <a:pt x="13391" y="17408"/>
                </a:lnTo>
                <a:lnTo>
                  <a:pt x="13416" y="17386"/>
                </a:lnTo>
                <a:lnTo>
                  <a:pt x="13424" y="17383"/>
                </a:lnTo>
                <a:lnTo>
                  <a:pt x="13454" y="17380"/>
                </a:lnTo>
                <a:lnTo>
                  <a:pt x="13504" y="17370"/>
                </a:lnTo>
                <a:lnTo>
                  <a:pt x="13509" y="17368"/>
                </a:lnTo>
                <a:lnTo>
                  <a:pt x="13513" y="17370"/>
                </a:lnTo>
                <a:cubicBezTo>
                  <a:pt x="13514" y="17372"/>
                  <a:pt x="13517" y="17371"/>
                  <a:pt x="13518" y="17369"/>
                </a:cubicBezTo>
                <a:lnTo>
                  <a:pt x="13520" y="17367"/>
                </a:lnTo>
                <a:cubicBezTo>
                  <a:pt x="13521" y="17367"/>
                  <a:pt x="13521" y="17366"/>
                  <a:pt x="13521" y="17365"/>
                </a:cubicBezTo>
                <a:lnTo>
                  <a:pt x="13524" y="17361"/>
                </a:lnTo>
                <a:lnTo>
                  <a:pt x="13527" y="17360"/>
                </a:lnTo>
                <a:cubicBezTo>
                  <a:pt x="13527" y="17360"/>
                  <a:pt x="13528" y="17359"/>
                  <a:pt x="13528" y="17358"/>
                </a:cubicBezTo>
                <a:lnTo>
                  <a:pt x="13530" y="17357"/>
                </a:lnTo>
                <a:cubicBezTo>
                  <a:pt x="13531" y="17356"/>
                  <a:pt x="13532" y="17355"/>
                  <a:pt x="13532" y="17354"/>
                </a:cubicBezTo>
                <a:lnTo>
                  <a:pt x="13534" y="17348"/>
                </a:lnTo>
                <a:cubicBezTo>
                  <a:pt x="13534" y="17347"/>
                  <a:pt x="13534" y="17344"/>
                  <a:pt x="13534" y="17343"/>
                </a:cubicBezTo>
                <a:lnTo>
                  <a:pt x="13532" y="17338"/>
                </a:lnTo>
                <a:lnTo>
                  <a:pt x="13537" y="17329"/>
                </a:lnTo>
                <a:cubicBezTo>
                  <a:pt x="13537" y="17328"/>
                  <a:pt x="13538" y="17326"/>
                  <a:pt x="13537" y="17324"/>
                </a:cubicBezTo>
                <a:lnTo>
                  <a:pt x="13536" y="17317"/>
                </a:lnTo>
                <a:lnTo>
                  <a:pt x="13537" y="17314"/>
                </a:lnTo>
                <a:cubicBezTo>
                  <a:pt x="13537" y="17314"/>
                  <a:pt x="13537" y="17313"/>
                  <a:pt x="13537" y="17312"/>
                </a:cubicBezTo>
                <a:lnTo>
                  <a:pt x="13539" y="17293"/>
                </a:lnTo>
                <a:lnTo>
                  <a:pt x="13542" y="17280"/>
                </a:lnTo>
                <a:lnTo>
                  <a:pt x="13544" y="17272"/>
                </a:lnTo>
                <a:lnTo>
                  <a:pt x="13546" y="17234"/>
                </a:lnTo>
                <a:lnTo>
                  <a:pt x="13548" y="17222"/>
                </a:lnTo>
                <a:lnTo>
                  <a:pt x="13553" y="17216"/>
                </a:lnTo>
                <a:cubicBezTo>
                  <a:pt x="13555" y="17214"/>
                  <a:pt x="13555" y="17211"/>
                  <a:pt x="13554" y="17208"/>
                </a:cubicBezTo>
                <a:cubicBezTo>
                  <a:pt x="13554" y="17206"/>
                  <a:pt x="13552" y="17205"/>
                  <a:pt x="13550" y="17204"/>
                </a:cubicBezTo>
                <a:lnTo>
                  <a:pt x="13544" y="17204"/>
                </a:lnTo>
                <a:lnTo>
                  <a:pt x="13541" y="17200"/>
                </a:lnTo>
                <a:lnTo>
                  <a:pt x="13539" y="17193"/>
                </a:lnTo>
                <a:lnTo>
                  <a:pt x="13542" y="17194"/>
                </a:lnTo>
                <a:cubicBezTo>
                  <a:pt x="13543" y="17194"/>
                  <a:pt x="13544" y="17194"/>
                  <a:pt x="13544" y="17194"/>
                </a:cubicBezTo>
                <a:lnTo>
                  <a:pt x="13549" y="17192"/>
                </a:lnTo>
                <a:cubicBezTo>
                  <a:pt x="13549" y="17192"/>
                  <a:pt x="13550" y="17193"/>
                  <a:pt x="13550" y="17192"/>
                </a:cubicBezTo>
                <a:lnTo>
                  <a:pt x="13554" y="17189"/>
                </a:lnTo>
                <a:cubicBezTo>
                  <a:pt x="13555" y="17189"/>
                  <a:pt x="13555" y="17189"/>
                  <a:pt x="13555" y="17188"/>
                </a:cubicBezTo>
                <a:lnTo>
                  <a:pt x="13560" y="17182"/>
                </a:lnTo>
                <a:cubicBezTo>
                  <a:pt x="13562" y="17180"/>
                  <a:pt x="13562" y="17177"/>
                  <a:pt x="13561" y="17174"/>
                </a:cubicBezTo>
                <a:lnTo>
                  <a:pt x="13561" y="17173"/>
                </a:lnTo>
                <a:lnTo>
                  <a:pt x="13565" y="17158"/>
                </a:lnTo>
                <a:lnTo>
                  <a:pt x="13567" y="17149"/>
                </a:lnTo>
                <a:lnTo>
                  <a:pt x="13568" y="17144"/>
                </a:lnTo>
                <a:lnTo>
                  <a:pt x="13568" y="17139"/>
                </a:lnTo>
                <a:lnTo>
                  <a:pt x="13568" y="17119"/>
                </a:lnTo>
                <a:lnTo>
                  <a:pt x="13567" y="17108"/>
                </a:lnTo>
                <a:lnTo>
                  <a:pt x="13565" y="17102"/>
                </a:lnTo>
                <a:cubicBezTo>
                  <a:pt x="13566" y="17101"/>
                  <a:pt x="13566" y="17100"/>
                  <a:pt x="13567" y="17099"/>
                </a:cubicBezTo>
                <a:lnTo>
                  <a:pt x="13568" y="17094"/>
                </a:lnTo>
                <a:cubicBezTo>
                  <a:pt x="13569" y="17093"/>
                  <a:pt x="13568" y="17091"/>
                  <a:pt x="13568" y="17090"/>
                </a:cubicBezTo>
                <a:lnTo>
                  <a:pt x="13568" y="17082"/>
                </a:lnTo>
                <a:cubicBezTo>
                  <a:pt x="13568" y="17082"/>
                  <a:pt x="13568" y="17081"/>
                  <a:pt x="13568" y="17081"/>
                </a:cubicBezTo>
                <a:lnTo>
                  <a:pt x="13567" y="17073"/>
                </a:lnTo>
                <a:cubicBezTo>
                  <a:pt x="13566" y="17073"/>
                  <a:pt x="13566" y="17072"/>
                  <a:pt x="13565" y="17071"/>
                </a:cubicBezTo>
                <a:lnTo>
                  <a:pt x="13561" y="17065"/>
                </a:lnTo>
                <a:cubicBezTo>
                  <a:pt x="13560" y="17064"/>
                  <a:pt x="13559" y="17063"/>
                  <a:pt x="13558" y="17063"/>
                </a:cubicBezTo>
                <a:cubicBezTo>
                  <a:pt x="13556" y="17063"/>
                  <a:pt x="13555" y="17064"/>
                  <a:pt x="13554" y="17065"/>
                </a:cubicBezTo>
                <a:lnTo>
                  <a:pt x="13551" y="17069"/>
                </a:lnTo>
                <a:cubicBezTo>
                  <a:pt x="13551" y="17070"/>
                  <a:pt x="13551" y="17071"/>
                  <a:pt x="13551" y="17072"/>
                </a:cubicBezTo>
                <a:cubicBezTo>
                  <a:pt x="13550" y="17072"/>
                  <a:pt x="13550" y="17072"/>
                  <a:pt x="13549" y="17072"/>
                </a:cubicBezTo>
                <a:lnTo>
                  <a:pt x="13548" y="17072"/>
                </a:lnTo>
                <a:lnTo>
                  <a:pt x="13547" y="17072"/>
                </a:lnTo>
                <a:lnTo>
                  <a:pt x="13547" y="17069"/>
                </a:lnTo>
                <a:cubicBezTo>
                  <a:pt x="13547" y="17067"/>
                  <a:pt x="13547" y="17065"/>
                  <a:pt x="13546" y="17064"/>
                </a:cubicBezTo>
                <a:cubicBezTo>
                  <a:pt x="13544" y="17062"/>
                  <a:pt x="13543" y="17062"/>
                  <a:pt x="13541" y="17063"/>
                </a:cubicBezTo>
                <a:lnTo>
                  <a:pt x="13537" y="17064"/>
                </a:lnTo>
                <a:cubicBezTo>
                  <a:pt x="13535" y="17064"/>
                  <a:pt x="13534" y="17067"/>
                  <a:pt x="13534" y="17069"/>
                </a:cubicBezTo>
                <a:lnTo>
                  <a:pt x="13533" y="17073"/>
                </a:lnTo>
                <a:lnTo>
                  <a:pt x="13532" y="17069"/>
                </a:lnTo>
                <a:cubicBezTo>
                  <a:pt x="13532" y="17068"/>
                  <a:pt x="13533" y="17068"/>
                  <a:pt x="13534" y="17067"/>
                </a:cubicBezTo>
                <a:lnTo>
                  <a:pt x="13535" y="17065"/>
                </a:lnTo>
                <a:cubicBezTo>
                  <a:pt x="13535" y="17065"/>
                  <a:pt x="13536" y="17064"/>
                  <a:pt x="13536" y="17063"/>
                </a:cubicBezTo>
                <a:lnTo>
                  <a:pt x="13538" y="17056"/>
                </a:lnTo>
                <a:lnTo>
                  <a:pt x="13543" y="17052"/>
                </a:lnTo>
                <a:cubicBezTo>
                  <a:pt x="13543" y="17051"/>
                  <a:pt x="13544" y="17050"/>
                  <a:pt x="13544" y="17050"/>
                </a:cubicBezTo>
                <a:lnTo>
                  <a:pt x="13552" y="17035"/>
                </a:lnTo>
                <a:lnTo>
                  <a:pt x="13555" y="17029"/>
                </a:lnTo>
                <a:cubicBezTo>
                  <a:pt x="13557" y="17026"/>
                  <a:pt x="13556" y="17022"/>
                  <a:pt x="13554" y="17020"/>
                </a:cubicBezTo>
                <a:cubicBezTo>
                  <a:pt x="13552" y="17018"/>
                  <a:pt x="13549" y="17018"/>
                  <a:pt x="13547" y="17021"/>
                </a:cubicBezTo>
                <a:lnTo>
                  <a:pt x="13542" y="17028"/>
                </a:lnTo>
                <a:lnTo>
                  <a:pt x="13539" y="17030"/>
                </a:lnTo>
                <a:lnTo>
                  <a:pt x="13536" y="17031"/>
                </a:lnTo>
                <a:lnTo>
                  <a:pt x="13534" y="17031"/>
                </a:lnTo>
                <a:lnTo>
                  <a:pt x="13528" y="17028"/>
                </a:lnTo>
                <a:lnTo>
                  <a:pt x="13530" y="17011"/>
                </a:lnTo>
                <a:lnTo>
                  <a:pt x="13529" y="16990"/>
                </a:lnTo>
                <a:lnTo>
                  <a:pt x="13530" y="16975"/>
                </a:lnTo>
                <a:lnTo>
                  <a:pt x="13537" y="16968"/>
                </a:lnTo>
                <a:cubicBezTo>
                  <a:pt x="13539" y="16966"/>
                  <a:pt x="13539" y="16964"/>
                  <a:pt x="13539" y="16961"/>
                </a:cubicBezTo>
                <a:lnTo>
                  <a:pt x="13537" y="16954"/>
                </a:lnTo>
                <a:lnTo>
                  <a:pt x="13535" y="16950"/>
                </a:lnTo>
                <a:lnTo>
                  <a:pt x="13535" y="16946"/>
                </a:lnTo>
                <a:lnTo>
                  <a:pt x="13537" y="16941"/>
                </a:lnTo>
                <a:lnTo>
                  <a:pt x="13540" y="16934"/>
                </a:lnTo>
                <a:cubicBezTo>
                  <a:pt x="13541" y="16934"/>
                  <a:pt x="13541" y="16933"/>
                  <a:pt x="13541" y="16933"/>
                </a:cubicBezTo>
                <a:lnTo>
                  <a:pt x="13542" y="16930"/>
                </a:lnTo>
                <a:lnTo>
                  <a:pt x="13542" y="16932"/>
                </a:lnTo>
                <a:lnTo>
                  <a:pt x="13541" y="16935"/>
                </a:lnTo>
                <a:lnTo>
                  <a:pt x="13539" y="16942"/>
                </a:lnTo>
                <a:cubicBezTo>
                  <a:pt x="13539" y="16943"/>
                  <a:pt x="13539" y="16944"/>
                  <a:pt x="13539" y="16945"/>
                </a:cubicBezTo>
                <a:lnTo>
                  <a:pt x="13540" y="16965"/>
                </a:lnTo>
                <a:lnTo>
                  <a:pt x="13540" y="16967"/>
                </a:lnTo>
                <a:cubicBezTo>
                  <a:pt x="13540" y="16970"/>
                  <a:pt x="13541" y="16973"/>
                  <a:pt x="13543" y="16975"/>
                </a:cubicBezTo>
                <a:lnTo>
                  <a:pt x="13547" y="16978"/>
                </a:lnTo>
                <a:lnTo>
                  <a:pt x="13551" y="16985"/>
                </a:lnTo>
                <a:lnTo>
                  <a:pt x="13553" y="16996"/>
                </a:lnTo>
                <a:lnTo>
                  <a:pt x="13553" y="17006"/>
                </a:lnTo>
                <a:cubicBezTo>
                  <a:pt x="13553" y="17009"/>
                  <a:pt x="13554" y="17012"/>
                  <a:pt x="13556" y="17013"/>
                </a:cubicBezTo>
                <a:cubicBezTo>
                  <a:pt x="13558" y="17014"/>
                  <a:pt x="13560" y="17013"/>
                  <a:pt x="13561" y="17011"/>
                </a:cubicBezTo>
                <a:lnTo>
                  <a:pt x="13564" y="17009"/>
                </a:lnTo>
                <a:lnTo>
                  <a:pt x="13570" y="17005"/>
                </a:lnTo>
                <a:lnTo>
                  <a:pt x="13574" y="17003"/>
                </a:lnTo>
                <a:cubicBezTo>
                  <a:pt x="13576" y="17002"/>
                  <a:pt x="13577" y="16999"/>
                  <a:pt x="13577" y="16997"/>
                </a:cubicBezTo>
                <a:cubicBezTo>
                  <a:pt x="13577" y="16997"/>
                  <a:pt x="13578" y="16997"/>
                  <a:pt x="13579" y="16997"/>
                </a:cubicBezTo>
                <a:lnTo>
                  <a:pt x="13584" y="16994"/>
                </a:lnTo>
                <a:cubicBezTo>
                  <a:pt x="13584" y="16994"/>
                  <a:pt x="13584" y="16994"/>
                  <a:pt x="13584" y="16993"/>
                </a:cubicBezTo>
                <a:lnTo>
                  <a:pt x="13588" y="16990"/>
                </a:lnTo>
                <a:lnTo>
                  <a:pt x="13591" y="16988"/>
                </a:lnTo>
                <a:cubicBezTo>
                  <a:pt x="13592" y="16987"/>
                  <a:pt x="13593" y="16987"/>
                  <a:pt x="13593" y="16986"/>
                </a:cubicBezTo>
                <a:lnTo>
                  <a:pt x="13594" y="16985"/>
                </a:lnTo>
                <a:cubicBezTo>
                  <a:pt x="13596" y="16983"/>
                  <a:pt x="13596" y="16980"/>
                  <a:pt x="13595" y="16977"/>
                </a:cubicBezTo>
                <a:lnTo>
                  <a:pt x="13593" y="16972"/>
                </a:lnTo>
                <a:lnTo>
                  <a:pt x="13589" y="16967"/>
                </a:lnTo>
                <a:cubicBezTo>
                  <a:pt x="13588" y="16967"/>
                  <a:pt x="13587" y="16966"/>
                  <a:pt x="13587" y="16966"/>
                </a:cubicBezTo>
                <a:lnTo>
                  <a:pt x="13582" y="16963"/>
                </a:lnTo>
                <a:lnTo>
                  <a:pt x="13579" y="16962"/>
                </a:lnTo>
                <a:lnTo>
                  <a:pt x="13579" y="16959"/>
                </a:lnTo>
                <a:lnTo>
                  <a:pt x="13580" y="16954"/>
                </a:lnTo>
                <a:lnTo>
                  <a:pt x="13582" y="16952"/>
                </a:lnTo>
                <a:lnTo>
                  <a:pt x="13587" y="16951"/>
                </a:lnTo>
                <a:lnTo>
                  <a:pt x="13593" y="16950"/>
                </a:lnTo>
                <a:cubicBezTo>
                  <a:pt x="13594" y="16950"/>
                  <a:pt x="13595" y="16950"/>
                  <a:pt x="13596" y="16950"/>
                </a:cubicBezTo>
                <a:lnTo>
                  <a:pt x="13601" y="16954"/>
                </a:lnTo>
                <a:lnTo>
                  <a:pt x="13603" y="16958"/>
                </a:lnTo>
                <a:cubicBezTo>
                  <a:pt x="13603" y="16961"/>
                  <a:pt x="13605" y="16964"/>
                  <a:pt x="13608" y="16963"/>
                </a:cubicBezTo>
                <a:cubicBezTo>
                  <a:pt x="13610" y="16963"/>
                  <a:pt x="13612" y="16961"/>
                  <a:pt x="13613" y="16958"/>
                </a:cubicBezTo>
                <a:lnTo>
                  <a:pt x="13614" y="16946"/>
                </a:lnTo>
                <a:cubicBezTo>
                  <a:pt x="13614" y="16944"/>
                  <a:pt x="13615" y="16943"/>
                  <a:pt x="13614" y="16941"/>
                </a:cubicBezTo>
                <a:cubicBezTo>
                  <a:pt x="13616" y="16941"/>
                  <a:pt x="13618" y="16938"/>
                  <a:pt x="13618" y="16936"/>
                </a:cubicBezTo>
                <a:lnTo>
                  <a:pt x="13619" y="16925"/>
                </a:lnTo>
                <a:lnTo>
                  <a:pt x="13620" y="16916"/>
                </a:lnTo>
                <a:lnTo>
                  <a:pt x="13621" y="16909"/>
                </a:lnTo>
                <a:lnTo>
                  <a:pt x="13622" y="16908"/>
                </a:lnTo>
                <a:lnTo>
                  <a:pt x="13626" y="16910"/>
                </a:lnTo>
                <a:lnTo>
                  <a:pt x="13636" y="16921"/>
                </a:lnTo>
                <a:cubicBezTo>
                  <a:pt x="13638" y="16923"/>
                  <a:pt x="13640" y="16923"/>
                  <a:pt x="13642" y="16922"/>
                </a:cubicBezTo>
                <a:lnTo>
                  <a:pt x="13643" y="16921"/>
                </a:lnTo>
                <a:cubicBezTo>
                  <a:pt x="13644" y="16922"/>
                  <a:pt x="13646" y="16922"/>
                  <a:pt x="13647" y="16922"/>
                </a:cubicBezTo>
                <a:lnTo>
                  <a:pt x="13649" y="16922"/>
                </a:lnTo>
                <a:cubicBezTo>
                  <a:pt x="13651" y="16922"/>
                  <a:pt x="13652" y="16920"/>
                  <a:pt x="13653" y="16918"/>
                </a:cubicBezTo>
                <a:lnTo>
                  <a:pt x="13653" y="16916"/>
                </a:lnTo>
                <a:cubicBezTo>
                  <a:pt x="13654" y="16916"/>
                  <a:pt x="13653" y="16915"/>
                  <a:pt x="13653" y="16914"/>
                </a:cubicBezTo>
                <a:lnTo>
                  <a:pt x="13654" y="16912"/>
                </a:lnTo>
                <a:cubicBezTo>
                  <a:pt x="13654" y="16915"/>
                  <a:pt x="13655" y="16918"/>
                  <a:pt x="13657" y="16919"/>
                </a:cubicBezTo>
                <a:cubicBezTo>
                  <a:pt x="13658" y="16920"/>
                  <a:pt x="13661" y="16920"/>
                  <a:pt x="13662" y="16918"/>
                </a:cubicBezTo>
                <a:lnTo>
                  <a:pt x="13679" y="16901"/>
                </a:lnTo>
                <a:lnTo>
                  <a:pt x="13694" y="16882"/>
                </a:lnTo>
                <a:lnTo>
                  <a:pt x="13721" y="16836"/>
                </a:lnTo>
                <a:lnTo>
                  <a:pt x="13751" y="16799"/>
                </a:lnTo>
                <a:cubicBezTo>
                  <a:pt x="13752" y="16799"/>
                  <a:pt x="13752" y="16797"/>
                  <a:pt x="13752" y="16797"/>
                </a:cubicBezTo>
                <a:lnTo>
                  <a:pt x="13759" y="16773"/>
                </a:lnTo>
                <a:lnTo>
                  <a:pt x="13761" y="16771"/>
                </a:lnTo>
                <a:lnTo>
                  <a:pt x="13764" y="16769"/>
                </a:lnTo>
                <a:cubicBezTo>
                  <a:pt x="13765" y="16769"/>
                  <a:pt x="13765" y="16768"/>
                  <a:pt x="13765" y="16767"/>
                </a:cubicBezTo>
                <a:lnTo>
                  <a:pt x="13770" y="16760"/>
                </a:lnTo>
                <a:lnTo>
                  <a:pt x="13775" y="16747"/>
                </a:lnTo>
                <a:lnTo>
                  <a:pt x="13792" y="16715"/>
                </a:lnTo>
                <a:lnTo>
                  <a:pt x="13800" y="16696"/>
                </a:lnTo>
                <a:lnTo>
                  <a:pt x="13801" y="16691"/>
                </a:lnTo>
                <a:cubicBezTo>
                  <a:pt x="13801" y="16691"/>
                  <a:pt x="13801" y="16690"/>
                  <a:pt x="13801" y="16689"/>
                </a:cubicBezTo>
                <a:lnTo>
                  <a:pt x="13801" y="16684"/>
                </a:lnTo>
                <a:cubicBezTo>
                  <a:pt x="13801" y="16683"/>
                  <a:pt x="13800" y="16682"/>
                  <a:pt x="13800" y="16681"/>
                </a:cubicBezTo>
                <a:lnTo>
                  <a:pt x="13799" y="16678"/>
                </a:lnTo>
                <a:lnTo>
                  <a:pt x="13803" y="16678"/>
                </a:lnTo>
                <a:cubicBezTo>
                  <a:pt x="13804" y="16678"/>
                  <a:pt x="13805" y="16677"/>
                  <a:pt x="13806" y="16676"/>
                </a:cubicBezTo>
                <a:lnTo>
                  <a:pt x="13811" y="16670"/>
                </a:lnTo>
                <a:lnTo>
                  <a:pt x="13822" y="16653"/>
                </a:lnTo>
                <a:cubicBezTo>
                  <a:pt x="13822" y="16653"/>
                  <a:pt x="13822" y="16652"/>
                  <a:pt x="13822" y="16651"/>
                </a:cubicBezTo>
                <a:lnTo>
                  <a:pt x="13825" y="16636"/>
                </a:lnTo>
                <a:lnTo>
                  <a:pt x="13825" y="16633"/>
                </a:lnTo>
                <a:lnTo>
                  <a:pt x="13827" y="16632"/>
                </a:lnTo>
                <a:cubicBezTo>
                  <a:pt x="13829" y="16630"/>
                  <a:pt x="13830" y="16625"/>
                  <a:pt x="13829" y="16623"/>
                </a:cubicBezTo>
                <a:lnTo>
                  <a:pt x="13827" y="16620"/>
                </a:lnTo>
                <a:cubicBezTo>
                  <a:pt x="13827" y="16620"/>
                  <a:pt x="13826" y="16619"/>
                  <a:pt x="13826" y="16619"/>
                </a:cubicBezTo>
                <a:lnTo>
                  <a:pt x="13824" y="16616"/>
                </a:lnTo>
                <a:lnTo>
                  <a:pt x="13823" y="16609"/>
                </a:lnTo>
                <a:lnTo>
                  <a:pt x="13819" y="16598"/>
                </a:lnTo>
                <a:lnTo>
                  <a:pt x="13818" y="16595"/>
                </a:lnTo>
                <a:lnTo>
                  <a:pt x="13825" y="16582"/>
                </a:lnTo>
                <a:lnTo>
                  <a:pt x="13827" y="16581"/>
                </a:lnTo>
                <a:lnTo>
                  <a:pt x="13837" y="16583"/>
                </a:lnTo>
                <a:cubicBezTo>
                  <a:pt x="13838" y="16583"/>
                  <a:pt x="13839" y="16583"/>
                  <a:pt x="13839" y="16583"/>
                </a:cubicBezTo>
                <a:lnTo>
                  <a:pt x="13843" y="16582"/>
                </a:lnTo>
                <a:cubicBezTo>
                  <a:pt x="13843" y="16582"/>
                  <a:pt x="13843" y="16582"/>
                  <a:pt x="13844" y="16581"/>
                </a:cubicBezTo>
                <a:lnTo>
                  <a:pt x="13858" y="16569"/>
                </a:lnTo>
                <a:lnTo>
                  <a:pt x="13859" y="16568"/>
                </a:lnTo>
                <a:lnTo>
                  <a:pt x="13860" y="16569"/>
                </a:lnTo>
                <a:cubicBezTo>
                  <a:pt x="13860" y="16569"/>
                  <a:pt x="13860" y="16569"/>
                  <a:pt x="13861" y="16569"/>
                </a:cubicBezTo>
                <a:lnTo>
                  <a:pt x="13863" y="16569"/>
                </a:lnTo>
                <a:cubicBezTo>
                  <a:pt x="13865" y="16570"/>
                  <a:pt x="13866" y="16569"/>
                  <a:pt x="13867" y="16568"/>
                </a:cubicBezTo>
                <a:lnTo>
                  <a:pt x="13872" y="16562"/>
                </a:lnTo>
                <a:lnTo>
                  <a:pt x="13879" y="16560"/>
                </a:lnTo>
                <a:lnTo>
                  <a:pt x="13888" y="16556"/>
                </a:lnTo>
                <a:lnTo>
                  <a:pt x="13903" y="16553"/>
                </a:lnTo>
                <a:lnTo>
                  <a:pt x="13915" y="16548"/>
                </a:lnTo>
                <a:lnTo>
                  <a:pt x="13920" y="16548"/>
                </a:lnTo>
                <a:lnTo>
                  <a:pt x="13936" y="16554"/>
                </a:lnTo>
                <a:lnTo>
                  <a:pt x="13940" y="16557"/>
                </a:lnTo>
                <a:cubicBezTo>
                  <a:pt x="13941" y="16558"/>
                  <a:pt x="13943" y="16558"/>
                  <a:pt x="13944" y="16558"/>
                </a:cubicBezTo>
                <a:cubicBezTo>
                  <a:pt x="13945" y="16558"/>
                  <a:pt x="13945" y="16558"/>
                  <a:pt x="13946" y="16557"/>
                </a:cubicBezTo>
                <a:cubicBezTo>
                  <a:pt x="13946" y="16557"/>
                  <a:pt x="13947" y="16558"/>
                  <a:pt x="13947" y="16558"/>
                </a:cubicBezTo>
                <a:lnTo>
                  <a:pt x="13954" y="16559"/>
                </a:lnTo>
                <a:lnTo>
                  <a:pt x="13956" y="16560"/>
                </a:lnTo>
                <a:cubicBezTo>
                  <a:pt x="13958" y="16562"/>
                  <a:pt x="13960" y="16561"/>
                  <a:pt x="13962" y="16560"/>
                </a:cubicBezTo>
                <a:lnTo>
                  <a:pt x="13964" y="16556"/>
                </a:lnTo>
                <a:lnTo>
                  <a:pt x="13975" y="16549"/>
                </a:lnTo>
                <a:lnTo>
                  <a:pt x="13980" y="16548"/>
                </a:lnTo>
                <a:cubicBezTo>
                  <a:pt x="13981" y="16548"/>
                  <a:pt x="13981" y="16548"/>
                  <a:pt x="13981" y="16547"/>
                </a:cubicBezTo>
                <a:lnTo>
                  <a:pt x="13985" y="16541"/>
                </a:lnTo>
                <a:lnTo>
                  <a:pt x="13989" y="16534"/>
                </a:lnTo>
                <a:cubicBezTo>
                  <a:pt x="13989" y="16534"/>
                  <a:pt x="13989" y="16535"/>
                  <a:pt x="13989" y="16535"/>
                </a:cubicBezTo>
                <a:lnTo>
                  <a:pt x="13990" y="16542"/>
                </a:lnTo>
                <a:cubicBezTo>
                  <a:pt x="13991" y="16544"/>
                  <a:pt x="13991" y="16545"/>
                  <a:pt x="13992" y="16546"/>
                </a:cubicBezTo>
                <a:lnTo>
                  <a:pt x="13995" y="16547"/>
                </a:lnTo>
                <a:cubicBezTo>
                  <a:pt x="13996" y="16548"/>
                  <a:pt x="13996" y="16548"/>
                  <a:pt x="13997" y="16548"/>
                </a:cubicBezTo>
                <a:lnTo>
                  <a:pt x="14001" y="16549"/>
                </a:lnTo>
                <a:lnTo>
                  <a:pt x="14005" y="16548"/>
                </a:lnTo>
                <a:lnTo>
                  <a:pt x="14009" y="16552"/>
                </a:lnTo>
                <a:lnTo>
                  <a:pt x="14011" y="16554"/>
                </a:lnTo>
                <a:cubicBezTo>
                  <a:pt x="14012" y="16555"/>
                  <a:pt x="14013" y="16555"/>
                  <a:pt x="14014" y="16555"/>
                </a:cubicBezTo>
                <a:lnTo>
                  <a:pt x="14020" y="16554"/>
                </a:lnTo>
                <a:cubicBezTo>
                  <a:pt x="14021" y="16554"/>
                  <a:pt x="14023" y="16552"/>
                  <a:pt x="14023" y="16551"/>
                </a:cubicBezTo>
                <a:lnTo>
                  <a:pt x="14027" y="16540"/>
                </a:lnTo>
                <a:lnTo>
                  <a:pt x="14029" y="16539"/>
                </a:lnTo>
                <a:lnTo>
                  <a:pt x="14042" y="16537"/>
                </a:lnTo>
                <a:lnTo>
                  <a:pt x="14066" y="16549"/>
                </a:lnTo>
                <a:lnTo>
                  <a:pt x="14077" y="16551"/>
                </a:lnTo>
                <a:cubicBezTo>
                  <a:pt x="14077" y="16551"/>
                  <a:pt x="14078" y="16551"/>
                  <a:pt x="14079" y="16551"/>
                </a:cubicBezTo>
                <a:lnTo>
                  <a:pt x="14089" y="16548"/>
                </a:lnTo>
                <a:cubicBezTo>
                  <a:pt x="14090" y="16548"/>
                  <a:pt x="14090" y="16548"/>
                  <a:pt x="14091" y="16547"/>
                </a:cubicBezTo>
                <a:lnTo>
                  <a:pt x="14100" y="16540"/>
                </a:lnTo>
                <a:cubicBezTo>
                  <a:pt x="14101" y="16540"/>
                  <a:pt x="14100" y="16540"/>
                  <a:pt x="14101" y="16539"/>
                </a:cubicBezTo>
                <a:lnTo>
                  <a:pt x="14103" y="16536"/>
                </a:lnTo>
                <a:cubicBezTo>
                  <a:pt x="14103" y="16536"/>
                  <a:pt x="14103" y="16536"/>
                  <a:pt x="14103" y="16535"/>
                </a:cubicBezTo>
                <a:lnTo>
                  <a:pt x="14106" y="16529"/>
                </a:lnTo>
                <a:cubicBezTo>
                  <a:pt x="14106" y="16528"/>
                  <a:pt x="14106" y="16527"/>
                  <a:pt x="14106" y="16526"/>
                </a:cubicBezTo>
                <a:lnTo>
                  <a:pt x="14106" y="16522"/>
                </a:lnTo>
                <a:cubicBezTo>
                  <a:pt x="14106" y="16522"/>
                  <a:pt x="14105" y="16521"/>
                  <a:pt x="14105" y="16521"/>
                </a:cubicBezTo>
                <a:lnTo>
                  <a:pt x="14105" y="16518"/>
                </a:lnTo>
                <a:lnTo>
                  <a:pt x="14104" y="16513"/>
                </a:lnTo>
                <a:lnTo>
                  <a:pt x="14106" y="16492"/>
                </a:lnTo>
                <a:cubicBezTo>
                  <a:pt x="14106" y="16491"/>
                  <a:pt x="14106" y="16490"/>
                  <a:pt x="14105" y="16489"/>
                </a:cubicBezTo>
                <a:lnTo>
                  <a:pt x="14105" y="16486"/>
                </a:lnTo>
                <a:cubicBezTo>
                  <a:pt x="14104" y="16485"/>
                  <a:pt x="14104" y="16485"/>
                  <a:pt x="14104" y="16484"/>
                </a:cubicBezTo>
                <a:lnTo>
                  <a:pt x="14095" y="16470"/>
                </a:lnTo>
                <a:lnTo>
                  <a:pt x="14095" y="16461"/>
                </a:lnTo>
                <a:lnTo>
                  <a:pt x="14098" y="16454"/>
                </a:lnTo>
                <a:lnTo>
                  <a:pt x="14101" y="16449"/>
                </a:lnTo>
                <a:lnTo>
                  <a:pt x="14106" y="16446"/>
                </a:lnTo>
                <a:cubicBezTo>
                  <a:pt x="14107" y="16446"/>
                  <a:pt x="14107" y="16446"/>
                  <a:pt x="14108" y="16446"/>
                </a:cubicBezTo>
                <a:close/>
                <a:moveTo>
                  <a:pt x="8486" y="18149"/>
                </a:moveTo>
                <a:lnTo>
                  <a:pt x="8482" y="18151"/>
                </a:lnTo>
                <a:lnTo>
                  <a:pt x="8473" y="18151"/>
                </a:lnTo>
                <a:cubicBezTo>
                  <a:pt x="8472" y="18151"/>
                  <a:pt x="8471" y="18151"/>
                  <a:pt x="8470" y="18152"/>
                </a:cubicBezTo>
                <a:lnTo>
                  <a:pt x="8466" y="18156"/>
                </a:lnTo>
                <a:cubicBezTo>
                  <a:pt x="8465" y="18157"/>
                  <a:pt x="8465" y="18158"/>
                  <a:pt x="8464" y="18159"/>
                </a:cubicBezTo>
                <a:lnTo>
                  <a:pt x="8463" y="18165"/>
                </a:lnTo>
                <a:cubicBezTo>
                  <a:pt x="8463" y="18165"/>
                  <a:pt x="8462" y="18166"/>
                  <a:pt x="8462" y="18167"/>
                </a:cubicBezTo>
                <a:lnTo>
                  <a:pt x="8463" y="18176"/>
                </a:lnTo>
                <a:lnTo>
                  <a:pt x="8465" y="18183"/>
                </a:lnTo>
                <a:cubicBezTo>
                  <a:pt x="8465" y="18184"/>
                  <a:pt x="8466" y="18185"/>
                  <a:pt x="8466" y="18186"/>
                </a:cubicBezTo>
                <a:lnTo>
                  <a:pt x="8467" y="18187"/>
                </a:lnTo>
                <a:lnTo>
                  <a:pt x="8466" y="18189"/>
                </a:lnTo>
                <a:cubicBezTo>
                  <a:pt x="8466" y="18190"/>
                  <a:pt x="8466" y="18190"/>
                  <a:pt x="8466" y="18191"/>
                </a:cubicBezTo>
                <a:cubicBezTo>
                  <a:pt x="8466" y="18192"/>
                  <a:pt x="8466" y="18192"/>
                  <a:pt x="8466" y="18192"/>
                </a:cubicBezTo>
                <a:lnTo>
                  <a:pt x="8462" y="18198"/>
                </a:lnTo>
                <a:lnTo>
                  <a:pt x="8460" y="18200"/>
                </a:lnTo>
                <a:cubicBezTo>
                  <a:pt x="8460" y="18201"/>
                  <a:pt x="8460" y="18202"/>
                  <a:pt x="8460" y="18203"/>
                </a:cubicBezTo>
                <a:lnTo>
                  <a:pt x="8459" y="18207"/>
                </a:lnTo>
                <a:cubicBezTo>
                  <a:pt x="8459" y="18207"/>
                  <a:pt x="8459" y="18208"/>
                  <a:pt x="8459" y="18208"/>
                </a:cubicBezTo>
                <a:lnTo>
                  <a:pt x="8459" y="18213"/>
                </a:lnTo>
                <a:cubicBezTo>
                  <a:pt x="8459" y="18213"/>
                  <a:pt x="8459" y="18214"/>
                  <a:pt x="8459" y="18215"/>
                </a:cubicBezTo>
                <a:lnTo>
                  <a:pt x="8460" y="18218"/>
                </a:lnTo>
                <a:lnTo>
                  <a:pt x="8455" y="18229"/>
                </a:lnTo>
                <a:cubicBezTo>
                  <a:pt x="8453" y="18231"/>
                  <a:pt x="8453" y="18234"/>
                  <a:pt x="8455" y="18236"/>
                </a:cubicBezTo>
                <a:lnTo>
                  <a:pt x="8459" y="18242"/>
                </a:lnTo>
                <a:lnTo>
                  <a:pt x="8461" y="18248"/>
                </a:lnTo>
                <a:lnTo>
                  <a:pt x="8462" y="18253"/>
                </a:lnTo>
                <a:lnTo>
                  <a:pt x="8460" y="18260"/>
                </a:lnTo>
                <a:cubicBezTo>
                  <a:pt x="8460" y="18262"/>
                  <a:pt x="8460" y="18262"/>
                  <a:pt x="8460" y="18263"/>
                </a:cubicBezTo>
                <a:lnTo>
                  <a:pt x="8462" y="18271"/>
                </a:lnTo>
                <a:lnTo>
                  <a:pt x="8460" y="18280"/>
                </a:lnTo>
                <a:lnTo>
                  <a:pt x="8455" y="18290"/>
                </a:lnTo>
                <a:lnTo>
                  <a:pt x="8454" y="18288"/>
                </a:lnTo>
                <a:lnTo>
                  <a:pt x="8450" y="18282"/>
                </a:lnTo>
                <a:cubicBezTo>
                  <a:pt x="8450" y="18282"/>
                  <a:pt x="8449" y="18281"/>
                  <a:pt x="8449" y="18280"/>
                </a:cubicBezTo>
                <a:lnTo>
                  <a:pt x="8443" y="18276"/>
                </a:lnTo>
                <a:lnTo>
                  <a:pt x="8430" y="18272"/>
                </a:lnTo>
                <a:cubicBezTo>
                  <a:pt x="8429" y="18271"/>
                  <a:pt x="8429" y="18271"/>
                  <a:pt x="8428" y="18272"/>
                </a:cubicBezTo>
                <a:lnTo>
                  <a:pt x="8427" y="18272"/>
                </a:lnTo>
                <a:lnTo>
                  <a:pt x="8425" y="18271"/>
                </a:lnTo>
                <a:cubicBezTo>
                  <a:pt x="8424" y="18271"/>
                  <a:pt x="8424" y="18271"/>
                  <a:pt x="8424" y="18271"/>
                </a:cubicBezTo>
                <a:lnTo>
                  <a:pt x="8417" y="18271"/>
                </a:lnTo>
                <a:lnTo>
                  <a:pt x="8411" y="18272"/>
                </a:lnTo>
                <a:cubicBezTo>
                  <a:pt x="8410" y="18273"/>
                  <a:pt x="8409" y="18273"/>
                  <a:pt x="8408" y="18273"/>
                </a:cubicBezTo>
                <a:lnTo>
                  <a:pt x="8405" y="18277"/>
                </a:lnTo>
                <a:lnTo>
                  <a:pt x="8392" y="18296"/>
                </a:lnTo>
                <a:cubicBezTo>
                  <a:pt x="8391" y="18297"/>
                  <a:pt x="8391" y="18299"/>
                  <a:pt x="8391" y="18300"/>
                </a:cubicBezTo>
                <a:lnTo>
                  <a:pt x="8390" y="18305"/>
                </a:lnTo>
                <a:lnTo>
                  <a:pt x="8385" y="18308"/>
                </a:lnTo>
                <a:lnTo>
                  <a:pt x="8358" y="18315"/>
                </a:lnTo>
                <a:cubicBezTo>
                  <a:pt x="8357" y="18315"/>
                  <a:pt x="8357" y="18316"/>
                  <a:pt x="8356" y="18316"/>
                </a:cubicBezTo>
                <a:lnTo>
                  <a:pt x="8342" y="18326"/>
                </a:lnTo>
                <a:lnTo>
                  <a:pt x="8334" y="18327"/>
                </a:lnTo>
                <a:cubicBezTo>
                  <a:pt x="8332" y="18327"/>
                  <a:pt x="8330" y="18328"/>
                  <a:pt x="8329" y="18330"/>
                </a:cubicBezTo>
                <a:cubicBezTo>
                  <a:pt x="8328" y="18332"/>
                  <a:pt x="8329" y="18335"/>
                  <a:pt x="8330" y="18337"/>
                </a:cubicBezTo>
                <a:lnTo>
                  <a:pt x="8328" y="18344"/>
                </a:lnTo>
                <a:lnTo>
                  <a:pt x="8326" y="18346"/>
                </a:lnTo>
                <a:lnTo>
                  <a:pt x="8325" y="18347"/>
                </a:lnTo>
                <a:lnTo>
                  <a:pt x="8324" y="18344"/>
                </a:lnTo>
                <a:cubicBezTo>
                  <a:pt x="8324" y="18344"/>
                  <a:pt x="8323" y="18343"/>
                  <a:pt x="8322" y="18343"/>
                </a:cubicBezTo>
                <a:lnTo>
                  <a:pt x="8320" y="18341"/>
                </a:lnTo>
                <a:cubicBezTo>
                  <a:pt x="8318" y="18340"/>
                  <a:pt x="8317" y="18341"/>
                  <a:pt x="8316" y="18341"/>
                </a:cubicBezTo>
                <a:cubicBezTo>
                  <a:pt x="8315" y="18340"/>
                  <a:pt x="8314" y="18340"/>
                  <a:pt x="8313" y="18340"/>
                </a:cubicBezTo>
                <a:lnTo>
                  <a:pt x="8312" y="18339"/>
                </a:lnTo>
                <a:cubicBezTo>
                  <a:pt x="8310" y="18338"/>
                  <a:pt x="8308" y="18338"/>
                  <a:pt x="8307" y="18339"/>
                </a:cubicBezTo>
                <a:cubicBezTo>
                  <a:pt x="8305" y="18340"/>
                  <a:pt x="8304" y="18342"/>
                  <a:pt x="8304" y="18344"/>
                </a:cubicBezTo>
                <a:lnTo>
                  <a:pt x="8304" y="18348"/>
                </a:lnTo>
                <a:cubicBezTo>
                  <a:pt x="8304" y="18349"/>
                  <a:pt x="8305" y="18350"/>
                  <a:pt x="8305" y="18351"/>
                </a:cubicBezTo>
                <a:lnTo>
                  <a:pt x="8306" y="18353"/>
                </a:lnTo>
                <a:lnTo>
                  <a:pt x="8305" y="18360"/>
                </a:lnTo>
                <a:cubicBezTo>
                  <a:pt x="8305" y="18360"/>
                  <a:pt x="8305" y="18360"/>
                  <a:pt x="8305" y="18361"/>
                </a:cubicBezTo>
                <a:lnTo>
                  <a:pt x="8301" y="18364"/>
                </a:lnTo>
                <a:cubicBezTo>
                  <a:pt x="8300" y="18364"/>
                  <a:pt x="8299" y="18365"/>
                  <a:pt x="8299" y="18365"/>
                </a:cubicBezTo>
                <a:lnTo>
                  <a:pt x="8295" y="18370"/>
                </a:lnTo>
                <a:cubicBezTo>
                  <a:pt x="8295" y="18371"/>
                  <a:pt x="8294" y="18372"/>
                  <a:pt x="8294" y="18373"/>
                </a:cubicBezTo>
                <a:lnTo>
                  <a:pt x="8292" y="18383"/>
                </a:lnTo>
                <a:lnTo>
                  <a:pt x="8292" y="18385"/>
                </a:lnTo>
                <a:cubicBezTo>
                  <a:pt x="8291" y="18387"/>
                  <a:pt x="8292" y="18390"/>
                  <a:pt x="8293" y="18392"/>
                </a:cubicBezTo>
                <a:cubicBezTo>
                  <a:pt x="8293" y="18393"/>
                  <a:pt x="8294" y="18393"/>
                  <a:pt x="8294" y="18394"/>
                </a:cubicBezTo>
                <a:lnTo>
                  <a:pt x="8294" y="18396"/>
                </a:lnTo>
                <a:cubicBezTo>
                  <a:pt x="8293" y="18397"/>
                  <a:pt x="8293" y="18398"/>
                  <a:pt x="8293" y="18399"/>
                </a:cubicBezTo>
                <a:lnTo>
                  <a:pt x="8293" y="18403"/>
                </a:lnTo>
                <a:lnTo>
                  <a:pt x="8292" y="18406"/>
                </a:lnTo>
                <a:lnTo>
                  <a:pt x="8286" y="18407"/>
                </a:lnTo>
                <a:cubicBezTo>
                  <a:pt x="8285" y="18407"/>
                  <a:pt x="8284" y="18407"/>
                  <a:pt x="8283" y="18408"/>
                </a:cubicBezTo>
                <a:lnTo>
                  <a:pt x="8282" y="18410"/>
                </a:lnTo>
                <a:cubicBezTo>
                  <a:pt x="8282" y="18411"/>
                  <a:pt x="8281" y="18411"/>
                  <a:pt x="8281" y="18412"/>
                </a:cubicBezTo>
                <a:lnTo>
                  <a:pt x="8280" y="18415"/>
                </a:lnTo>
                <a:cubicBezTo>
                  <a:pt x="8280" y="18415"/>
                  <a:pt x="8280" y="18416"/>
                  <a:pt x="8280" y="18416"/>
                </a:cubicBezTo>
                <a:lnTo>
                  <a:pt x="8279" y="18418"/>
                </a:lnTo>
                <a:cubicBezTo>
                  <a:pt x="8277" y="18418"/>
                  <a:pt x="8275" y="18420"/>
                  <a:pt x="8275" y="18421"/>
                </a:cubicBezTo>
                <a:lnTo>
                  <a:pt x="8274" y="18423"/>
                </a:lnTo>
                <a:lnTo>
                  <a:pt x="8273" y="18422"/>
                </a:lnTo>
                <a:cubicBezTo>
                  <a:pt x="8272" y="18421"/>
                  <a:pt x="8270" y="18421"/>
                  <a:pt x="8269" y="18421"/>
                </a:cubicBezTo>
                <a:cubicBezTo>
                  <a:pt x="8267" y="18422"/>
                  <a:pt x="8266" y="18424"/>
                  <a:pt x="8266" y="18426"/>
                </a:cubicBezTo>
                <a:lnTo>
                  <a:pt x="8265" y="18430"/>
                </a:lnTo>
                <a:cubicBezTo>
                  <a:pt x="8265" y="18431"/>
                  <a:pt x="8264" y="18431"/>
                  <a:pt x="8264" y="18432"/>
                </a:cubicBezTo>
                <a:lnTo>
                  <a:pt x="8265" y="18438"/>
                </a:lnTo>
                <a:lnTo>
                  <a:pt x="8266" y="18444"/>
                </a:lnTo>
                <a:cubicBezTo>
                  <a:pt x="8265" y="18446"/>
                  <a:pt x="8265" y="18450"/>
                  <a:pt x="8266" y="18452"/>
                </a:cubicBezTo>
                <a:cubicBezTo>
                  <a:pt x="8268" y="18454"/>
                  <a:pt x="8270" y="18455"/>
                  <a:pt x="8273" y="18454"/>
                </a:cubicBezTo>
                <a:lnTo>
                  <a:pt x="8279" y="18450"/>
                </a:lnTo>
                <a:cubicBezTo>
                  <a:pt x="8278" y="18452"/>
                  <a:pt x="8277" y="18454"/>
                  <a:pt x="8277" y="18456"/>
                </a:cubicBezTo>
                <a:lnTo>
                  <a:pt x="8278" y="18459"/>
                </a:lnTo>
                <a:cubicBezTo>
                  <a:pt x="8278" y="18460"/>
                  <a:pt x="8278" y="18461"/>
                  <a:pt x="8278" y="18462"/>
                </a:cubicBezTo>
                <a:lnTo>
                  <a:pt x="8280" y="18463"/>
                </a:lnTo>
                <a:cubicBezTo>
                  <a:pt x="8280" y="18465"/>
                  <a:pt x="8282" y="18466"/>
                  <a:pt x="8283" y="18467"/>
                </a:cubicBezTo>
                <a:lnTo>
                  <a:pt x="8285" y="18467"/>
                </a:lnTo>
                <a:cubicBezTo>
                  <a:pt x="8285" y="18467"/>
                  <a:pt x="8286" y="18467"/>
                  <a:pt x="8287" y="18467"/>
                </a:cubicBezTo>
                <a:cubicBezTo>
                  <a:pt x="8288" y="18467"/>
                  <a:pt x="8288" y="18468"/>
                  <a:pt x="8289" y="18468"/>
                </a:cubicBezTo>
                <a:lnTo>
                  <a:pt x="8297" y="18473"/>
                </a:lnTo>
                <a:lnTo>
                  <a:pt x="8294" y="18475"/>
                </a:lnTo>
                <a:cubicBezTo>
                  <a:pt x="8294" y="18475"/>
                  <a:pt x="8284" y="18478"/>
                  <a:pt x="8284" y="18478"/>
                </a:cubicBezTo>
                <a:cubicBezTo>
                  <a:pt x="8284" y="18478"/>
                  <a:pt x="8283" y="18478"/>
                  <a:pt x="8283" y="18479"/>
                </a:cubicBezTo>
                <a:lnTo>
                  <a:pt x="8278" y="18482"/>
                </a:lnTo>
                <a:lnTo>
                  <a:pt x="8273" y="18482"/>
                </a:lnTo>
                <a:cubicBezTo>
                  <a:pt x="8272" y="18482"/>
                  <a:pt x="8271" y="18482"/>
                  <a:pt x="8271" y="18482"/>
                </a:cubicBezTo>
                <a:lnTo>
                  <a:pt x="8268" y="18483"/>
                </a:lnTo>
                <a:cubicBezTo>
                  <a:pt x="8267" y="18483"/>
                  <a:pt x="8266" y="18486"/>
                  <a:pt x="8265" y="18488"/>
                </a:cubicBezTo>
                <a:lnTo>
                  <a:pt x="8264" y="18492"/>
                </a:lnTo>
                <a:cubicBezTo>
                  <a:pt x="8263" y="18494"/>
                  <a:pt x="8264" y="18497"/>
                  <a:pt x="8266" y="18499"/>
                </a:cubicBezTo>
                <a:lnTo>
                  <a:pt x="8268" y="18501"/>
                </a:lnTo>
                <a:cubicBezTo>
                  <a:pt x="8268" y="18501"/>
                  <a:pt x="8268" y="18501"/>
                  <a:pt x="8269" y="18501"/>
                </a:cubicBezTo>
                <a:cubicBezTo>
                  <a:pt x="8269" y="18503"/>
                  <a:pt x="8268" y="18504"/>
                  <a:pt x="8269" y="18505"/>
                </a:cubicBezTo>
                <a:cubicBezTo>
                  <a:pt x="8269" y="18507"/>
                  <a:pt x="8270" y="18509"/>
                  <a:pt x="8271" y="18509"/>
                </a:cubicBezTo>
                <a:cubicBezTo>
                  <a:pt x="8270" y="18510"/>
                  <a:pt x="8269" y="18513"/>
                  <a:pt x="8269" y="18515"/>
                </a:cubicBezTo>
                <a:lnTo>
                  <a:pt x="8269" y="18518"/>
                </a:lnTo>
                <a:cubicBezTo>
                  <a:pt x="8269" y="18520"/>
                  <a:pt x="8269" y="18521"/>
                  <a:pt x="8269" y="18522"/>
                </a:cubicBezTo>
                <a:cubicBezTo>
                  <a:pt x="8268" y="18523"/>
                  <a:pt x="8267" y="18525"/>
                  <a:pt x="8268" y="18528"/>
                </a:cubicBezTo>
                <a:cubicBezTo>
                  <a:pt x="8268" y="18532"/>
                  <a:pt x="8271" y="18534"/>
                  <a:pt x="8273" y="18534"/>
                </a:cubicBezTo>
                <a:lnTo>
                  <a:pt x="8274" y="18534"/>
                </a:lnTo>
                <a:cubicBezTo>
                  <a:pt x="8273" y="18536"/>
                  <a:pt x="8274" y="18538"/>
                  <a:pt x="8275" y="18539"/>
                </a:cubicBezTo>
                <a:cubicBezTo>
                  <a:pt x="8276" y="18541"/>
                  <a:pt x="8277" y="18543"/>
                  <a:pt x="8279" y="18543"/>
                </a:cubicBezTo>
                <a:lnTo>
                  <a:pt x="8283" y="18542"/>
                </a:lnTo>
                <a:lnTo>
                  <a:pt x="8288" y="18543"/>
                </a:lnTo>
                <a:lnTo>
                  <a:pt x="8290" y="18545"/>
                </a:lnTo>
                <a:lnTo>
                  <a:pt x="8292" y="18549"/>
                </a:lnTo>
                <a:cubicBezTo>
                  <a:pt x="8292" y="18550"/>
                  <a:pt x="8292" y="18550"/>
                  <a:pt x="8293" y="18551"/>
                </a:cubicBezTo>
                <a:lnTo>
                  <a:pt x="8294" y="18552"/>
                </a:lnTo>
                <a:cubicBezTo>
                  <a:pt x="8295" y="18554"/>
                  <a:pt x="8297" y="18554"/>
                  <a:pt x="8299" y="18554"/>
                </a:cubicBezTo>
                <a:lnTo>
                  <a:pt x="8304" y="18552"/>
                </a:lnTo>
                <a:lnTo>
                  <a:pt x="8309" y="18564"/>
                </a:lnTo>
                <a:cubicBezTo>
                  <a:pt x="8309" y="18565"/>
                  <a:pt x="8309" y="18567"/>
                  <a:pt x="8310" y="18568"/>
                </a:cubicBezTo>
                <a:lnTo>
                  <a:pt x="8313" y="18569"/>
                </a:lnTo>
                <a:lnTo>
                  <a:pt x="8307" y="18573"/>
                </a:lnTo>
                <a:lnTo>
                  <a:pt x="8302" y="18576"/>
                </a:lnTo>
                <a:cubicBezTo>
                  <a:pt x="8301" y="18576"/>
                  <a:pt x="8301" y="18576"/>
                  <a:pt x="8301" y="18577"/>
                </a:cubicBezTo>
                <a:lnTo>
                  <a:pt x="8295" y="18581"/>
                </a:lnTo>
                <a:cubicBezTo>
                  <a:pt x="8295" y="18582"/>
                  <a:pt x="8295" y="18583"/>
                  <a:pt x="8294" y="18584"/>
                </a:cubicBezTo>
                <a:lnTo>
                  <a:pt x="8292" y="18589"/>
                </a:lnTo>
                <a:cubicBezTo>
                  <a:pt x="8291" y="18591"/>
                  <a:pt x="8291" y="18594"/>
                  <a:pt x="8293" y="18596"/>
                </a:cubicBezTo>
                <a:lnTo>
                  <a:pt x="8290" y="18598"/>
                </a:lnTo>
                <a:lnTo>
                  <a:pt x="8278" y="18600"/>
                </a:lnTo>
                <a:cubicBezTo>
                  <a:pt x="8276" y="18600"/>
                  <a:pt x="8275" y="18602"/>
                  <a:pt x="8275" y="18604"/>
                </a:cubicBezTo>
                <a:cubicBezTo>
                  <a:pt x="8274" y="18606"/>
                  <a:pt x="8274" y="18609"/>
                  <a:pt x="8275" y="18611"/>
                </a:cubicBezTo>
                <a:lnTo>
                  <a:pt x="8282" y="18619"/>
                </a:lnTo>
                <a:lnTo>
                  <a:pt x="8282" y="18622"/>
                </a:lnTo>
                <a:lnTo>
                  <a:pt x="8280" y="18627"/>
                </a:lnTo>
                <a:cubicBezTo>
                  <a:pt x="8279" y="18628"/>
                  <a:pt x="8279" y="18631"/>
                  <a:pt x="8280" y="18632"/>
                </a:cubicBezTo>
                <a:lnTo>
                  <a:pt x="8282" y="18637"/>
                </a:lnTo>
                <a:cubicBezTo>
                  <a:pt x="8282" y="18639"/>
                  <a:pt x="8283" y="18641"/>
                  <a:pt x="8285" y="18641"/>
                </a:cubicBezTo>
                <a:cubicBezTo>
                  <a:pt x="8286" y="18642"/>
                  <a:pt x="8287" y="18642"/>
                  <a:pt x="8288" y="18640"/>
                </a:cubicBezTo>
                <a:lnTo>
                  <a:pt x="8292" y="18638"/>
                </a:lnTo>
                <a:lnTo>
                  <a:pt x="8306" y="18636"/>
                </a:lnTo>
                <a:lnTo>
                  <a:pt x="8313" y="18633"/>
                </a:lnTo>
                <a:lnTo>
                  <a:pt x="8320" y="18628"/>
                </a:lnTo>
                <a:lnTo>
                  <a:pt x="8323" y="18628"/>
                </a:lnTo>
                <a:lnTo>
                  <a:pt x="8326" y="18632"/>
                </a:lnTo>
                <a:cubicBezTo>
                  <a:pt x="8326" y="18633"/>
                  <a:pt x="8327" y="18634"/>
                  <a:pt x="8327" y="18635"/>
                </a:cubicBezTo>
                <a:cubicBezTo>
                  <a:pt x="8327" y="18635"/>
                  <a:pt x="8327" y="18636"/>
                  <a:pt x="8327" y="18636"/>
                </a:cubicBezTo>
                <a:cubicBezTo>
                  <a:pt x="8326" y="18637"/>
                  <a:pt x="8326" y="18637"/>
                  <a:pt x="8325" y="18637"/>
                </a:cubicBezTo>
                <a:lnTo>
                  <a:pt x="8323" y="18644"/>
                </a:lnTo>
                <a:cubicBezTo>
                  <a:pt x="8322" y="18646"/>
                  <a:pt x="8322" y="18649"/>
                  <a:pt x="8323" y="18651"/>
                </a:cubicBezTo>
                <a:lnTo>
                  <a:pt x="8318" y="18653"/>
                </a:lnTo>
                <a:cubicBezTo>
                  <a:pt x="8316" y="18654"/>
                  <a:pt x="8315" y="18656"/>
                  <a:pt x="8315" y="18659"/>
                </a:cubicBezTo>
                <a:cubicBezTo>
                  <a:pt x="8315" y="18662"/>
                  <a:pt x="8317" y="18664"/>
                  <a:pt x="8320" y="18665"/>
                </a:cubicBezTo>
                <a:lnTo>
                  <a:pt x="8321" y="18666"/>
                </a:lnTo>
                <a:lnTo>
                  <a:pt x="8319" y="18668"/>
                </a:lnTo>
                <a:lnTo>
                  <a:pt x="8315" y="18670"/>
                </a:lnTo>
                <a:lnTo>
                  <a:pt x="8309" y="18670"/>
                </a:lnTo>
                <a:cubicBezTo>
                  <a:pt x="8307" y="18670"/>
                  <a:pt x="8304" y="18673"/>
                  <a:pt x="8304" y="18676"/>
                </a:cubicBezTo>
                <a:lnTo>
                  <a:pt x="8304" y="18679"/>
                </a:lnTo>
                <a:cubicBezTo>
                  <a:pt x="8304" y="18682"/>
                  <a:pt x="8305" y="18684"/>
                  <a:pt x="8307" y="18685"/>
                </a:cubicBezTo>
                <a:lnTo>
                  <a:pt x="8308" y="18685"/>
                </a:lnTo>
                <a:lnTo>
                  <a:pt x="8306" y="18689"/>
                </a:lnTo>
                <a:lnTo>
                  <a:pt x="8299" y="18691"/>
                </a:lnTo>
                <a:cubicBezTo>
                  <a:pt x="8298" y="18691"/>
                  <a:pt x="8298" y="18691"/>
                  <a:pt x="8297" y="18691"/>
                </a:cubicBezTo>
                <a:lnTo>
                  <a:pt x="8294" y="18694"/>
                </a:lnTo>
                <a:cubicBezTo>
                  <a:pt x="8292" y="18695"/>
                  <a:pt x="8291" y="18698"/>
                  <a:pt x="8291" y="18700"/>
                </a:cubicBezTo>
                <a:cubicBezTo>
                  <a:pt x="8291" y="18703"/>
                  <a:pt x="8293" y="18705"/>
                  <a:pt x="8295" y="18706"/>
                </a:cubicBezTo>
                <a:lnTo>
                  <a:pt x="8301" y="18708"/>
                </a:lnTo>
                <a:cubicBezTo>
                  <a:pt x="8301" y="18710"/>
                  <a:pt x="8301" y="18711"/>
                  <a:pt x="8302" y="18712"/>
                </a:cubicBezTo>
                <a:cubicBezTo>
                  <a:pt x="8303" y="18714"/>
                  <a:pt x="8305" y="18715"/>
                  <a:pt x="8307" y="18715"/>
                </a:cubicBezTo>
                <a:lnTo>
                  <a:pt x="8313" y="18714"/>
                </a:lnTo>
                <a:cubicBezTo>
                  <a:pt x="8313" y="18714"/>
                  <a:pt x="8313" y="18714"/>
                  <a:pt x="8314" y="18713"/>
                </a:cubicBezTo>
                <a:lnTo>
                  <a:pt x="8321" y="18710"/>
                </a:lnTo>
                <a:cubicBezTo>
                  <a:pt x="8321" y="18712"/>
                  <a:pt x="8322" y="18714"/>
                  <a:pt x="8323" y="18716"/>
                </a:cubicBezTo>
                <a:lnTo>
                  <a:pt x="8326" y="18720"/>
                </a:lnTo>
                <a:cubicBezTo>
                  <a:pt x="8327" y="18721"/>
                  <a:pt x="8327" y="18721"/>
                  <a:pt x="8328" y="18721"/>
                </a:cubicBezTo>
                <a:lnTo>
                  <a:pt x="8335" y="18723"/>
                </a:lnTo>
                <a:lnTo>
                  <a:pt x="8341" y="18723"/>
                </a:lnTo>
                <a:lnTo>
                  <a:pt x="8351" y="18727"/>
                </a:lnTo>
                <a:lnTo>
                  <a:pt x="8351" y="18728"/>
                </a:lnTo>
                <a:cubicBezTo>
                  <a:pt x="8350" y="18729"/>
                  <a:pt x="8349" y="18730"/>
                  <a:pt x="8349" y="18731"/>
                </a:cubicBezTo>
                <a:lnTo>
                  <a:pt x="8348" y="18735"/>
                </a:lnTo>
                <a:lnTo>
                  <a:pt x="8337" y="18742"/>
                </a:lnTo>
                <a:lnTo>
                  <a:pt x="8335" y="18741"/>
                </a:lnTo>
                <a:cubicBezTo>
                  <a:pt x="8332" y="18739"/>
                  <a:pt x="8330" y="18740"/>
                  <a:pt x="8328" y="18743"/>
                </a:cubicBezTo>
                <a:lnTo>
                  <a:pt x="8325" y="18751"/>
                </a:lnTo>
                <a:lnTo>
                  <a:pt x="8324" y="18759"/>
                </a:lnTo>
                <a:lnTo>
                  <a:pt x="8322" y="18764"/>
                </a:lnTo>
                <a:cubicBezTo>
                  <a:pt x="8322" y="18766"/>
                  <a:pt x="8322" y="18768"/>
                  <a:pt x="8322" y="18769"/>
                </a:cubicBezTo>
                <a:cubicBezTo>
                  <a:pt x="8323" y="18771"/>
                  <a:pt x="8324" y="18772"/>
                  <a:pt x="8325" y="18772"/>
                </a:cubicBezTo>
                <a:lnTo>
                  <a:pt x="8326" y="18773"/>
                </a:lnTo>
                <a:lnTo>
                  <a:pt x="8325" y="18778"/>
                </a:lnTo>
                <a:cubicBezTo>
                  <a:pt x="8325" y="18780"/>
                  <a:pt x="8325" y="18783"/>
                  <a:pt x="8327" y="18785"/>
                </a:cubicBezTo>
                <a:lnTo>
                  <a:pt x="8328" y="18786"/>
                </a:lnTo>
                <a:cubicBezTo>
                  <a:pt x="8328" y="18787"/>
                  <a:pt x="8329" y="18787"/>
                  <a:pt x="8330" y="18787"/>
                </a:cubicBezTo>
                <a:lnTo>
                  <a:pt x="8334" y="18789"/>
                </a:lnTo>
                <a:lnTo>
                  <a:pt x="8337" y="18791"/>
                </a:lnTo>
                <a:cubicBezTo>
                  <a:pt x="8337" y="18791"/>
                  <a:pt x="8337" y="18791"/>
                  <a:pt x="8337" y="18791"/>
                </a:cubicBezTo>
                <a:cubicBezTo>
                  <a:pt x="8337" y="18792"/>
                  <a:pt x="8337" y="18792"/>
                  <a:pt x="8337" y="18793"/>
                </a:cubicBezTo>
                <a:cubicBezTo>
                  <a:pt x="8337" y="18795"/>
                  <a:pt x="8338" y="18796"/>
                  <a:pt x="8339" y="18797"/>
                </a:cubicBezTo>
                <a:lnTo>
                  <a:pt x="8341" y="18800"/>
                </a:lnTo>
                <a:cubicBezTo>
                  <a:pt x="8342" y="18800"/>
                  <a:pt x="8343" y="18801"/>
                  <a:pt x="8344" y="18801"/>
                </a:cubicBezTo>
                <a:lnTo>
                  <a:pt x="8348" y="18801"/>
                </a:lnTo>
                <a:lnTo>
                  <a:pt x="8349" y="18804"/>
                </a:lnTo>
                <a:cubicBezTo>
                  <a:pt x="8349" y="18806"/>
                  <a:pt x="8350" y="18807"/>
                  <a:pt x="8352" y="18807"/>
                </a:cubicBezTo>
                <a:lnTo>
                  <a:pt x="8357" y="18809"/>
                </a:lnTo>
                <a:lnTo>
                  <a:pt x="8361" y="18813"/>
                </a:lnTo>
                <a:lnTo>
                  <a:pt x="8363" y="18815"/>
                </a:lnTo>
                <a:cubicBezTo>
                  <a:pt x="8365" y="18816"/>
                  <a:pt x="8366" y="18817"/>
                  <a:pt x="8367" y="18816"/>
                </a:cubicBezTo>
                <a:lnTo>
                  <a:pt x="8370" y="18815"/>
                </a:lnTo>
                <a:lnTo>
                  <a:pt x="8375" y="18816"/>
                </a:lnTo>
                <a:lnTo>
                  <a:pt x="8380" y="18818"/>
                </a:lnTo>
                <a:lnTo>
                  <a:pt x="8382" y="18823"/>
                </a:lnTo>
                <a:cubicBezTo>
                  <a:pt x="8383" y="18824"/>
                  <a:pt x="8385" y="18825"/>
                  <a:pt x="8386" y="18825"/>
                </a:cubicBezTo>
                <a:cubicBezTo>
                  <a:pt x="8387" y="18825"/>
                  <a:pt x="8387" y="18825"/>
                  <a:pt x="8387" y="18825"/>
                </a:cubicBezTo>
                <a:lnTo>
                  <a:pt x="8388" y="18826"/>
                </a:lnTo>
                <a:cubicBezTo>
                  <a:pt x="8389" y="18827"/>
                  <a:pt x="8390" y="18828"/>
                  <a:pt x="8391" y="18828"/>
                </a:cubicBezTo>
                <a:cubicBezTo>
                  <a:pt x="8393" y="18828"/>
                  <a:pt x="8394" y="18828"/>
                  <a:pt x="8395" y="18827"/>
                </a:cubicBezTo>
                <a:lnTo>
                  <a:pt x="8396" y="18827"/>
                </a:lnTo>
                <a:lnTo>
                  <a:pt x="8400" y="18831"/>
                </a:lnTo>
                <a:cubicBezTo>
                  <a:pt x="8400" y="18831"/>
                  <a:pt x="8400" y="18831"/>
                  <a:pt x="8401" y="18831"/>
                </a:cubicBezTo>
                <a:lnTo>
                  <a:pt x="8404" y="18833"/>
                </a:lnTo>
                <a:lnTo>
                  <a:pt x="8401" y="18844"/>
                </a:lnTo>
                <a:cubicBezTo>
                  <a:pt x="8401" y="18848"/>
                  <a:pt x="8402" y="18851"/>
                  <a:pt x="8405" y="18852"/>
                </a:cubicBezTo>
                <a:lnTo>
                  <a:pt x="8411" y="18856"/>
                </a:lnTo>
                <a:cubicBezTo>
                  <a:pt x="8411" y="18856"/>
                  <a:pt x="8412" y="18856"/>
                  <a:pt x="8412" y="18857"/>
                </a:cubicBezTo>
                <a:lnTo>
                  <a:pt x="8419" y="18858"/>
                </a:lnTo>
                <a:lnTo>
                  <a:pt x="8422" y="18859"/>
                </a:lnTo>
                <a:lnTo>
                  <a:pt x="8427" y="18865"/>
                </a:lnTo>
                <a:cubicBezTo>
                  <a:pt x="8428" y="18866"/>
                  <a:pt x="8429" y="18867"/>
                  <a:pt x="8429" y="18867"/>
                </a:cubicBezTo>
                <a:lnTo>
                  <a:pt x="8433" y="18869"/>
                </a:lnTo>
                <a:cubicBezTo>
                  <a:pt x="8433" y="18869"/>
                  <a:pt x="8433" y="18869"/>
                  <a:pt x="8434" y="18869"/>
                </a:cubicBezTo>
                <a:cubicBezTo>
                  <a:pt x="8435" y="18869"/>
                  <a:pt x="8436" y="18868"/>
                  <a:pt x="8436" y="18868"/>
                </a:cubicBezTo>
                <a:lnTo>
                  <a:pt x="8440" y="18865"/>
                </a:lnTo>
                <a:cubicBezTo>
                  <a:pt x="8441" y="18865"/>
                  <a:pt x="8442" y="18864"/>
                  <a:pt x="8442" y="18863"/>
                </a:cubicBezTo>
                <a:lnTo>
                  <a:pt x="8445" y="18858"/>
                </a:lnTo>
                <a:lnTo>
                  <a:pt x="8449" y="18844"/>
                </a:lnTo>
                <a:lnTo>
                  <a:pt x="8450" y="18837"/>
                </a:lnTo>
                <a:cubicBezTo>
                  <a:pt x="8450" y="18835"/>
                  <a:pt x="8449" y="18832"/>
                  <a:pt x="8448" y="18831"/>
                </a:cubicBezTo>
                <a:cubicBezTo>
                  <a:pt x="8447" y="18830"/>
                  <a:pt x="8446" y="18830"/>
                  <a:pt x="8445" y="18830"/>
                </a:cubicBezTo>
                <a:lnTo>
                  <a:pt x="8448" y="18827"/>
                </a:lnTo>
                <a:lnTo>
                  <a:pt x="8452" y="18825"/>
                </a:lnTo>
                <a:cubicBezTo>
                  <a:pt x="8454" y="18824"/>
                  <a:pt x="8454" y="18823"/>
                  <a:pt x="8455" y="18821"/>
                </a:cubicBezTo>
                <a:cubicBezTo>
                  <a:pt x="8455" y="18820"/>
                  <a:pt x="8455" y="18818"/>
                  <a:pt x="8455" y="18817"/>
                </a:cubicBezTo>
                <a:cubicBezTo>
                  <a:pt x="8455" y="18816"/>
                  <a:pt x="8455" y="18816"/>
                  <a:pt x="8455" y="18815"/>
                </a:cubicBezTo>
                <a:lnTo>
                  <a:pt x="8457" y="18811"/>
                </a:lnTo>
                <a:cubicBezTo>
                  <a:pt x="8457" y="18810"/>
                  <a:pt x="8457" y="18809"/>
                  <a:pt x="8457" y="18807"/>
                </a:cubicBezTo>
                <a:lnTo>
                  <a:pt x="8456" y="18804"/>
                </a:lnTo>
                <a:cubicBezTo>
                  <a:pt x="8456" y="18803"/>
                  <a:pt x="8455" y="18802"/>
                  <a:pt x="8455" y="18801"/>
                </a:cubicBezTo>
                <a:lnTo>
                  <a:pt x="8455" y="18799"/>
                </a:lnTo>
                <a:cubicBezTo>
                  <a:pt x="8455" y="18799"/>
                  <a:pt x="8455" y="18798"/>
                  <a:pt x="8455" y="18797"/>
                </a:cubicBezTo>
                <a:cubicBezTo>
                  <a:pt x="8455" y="18797"/>
                  <a:pt x="8456" y="18796"/>
                  <a:pt x="8457" y="18795"/>
                </a:cubicBezTo>
                <a:lnTo>
                  <a:pt x="8460" y="18790"/>
                </a:lnTo>
                <a:lnTo>
                  <a:pt x="8461" y="18788"/>
                </a:lnTo>
                <a:lnTo>
                  <a:pt x="8465" y="18786"/>
                </a:lnTo>
                <a:cubicBezTo>
                  <a:pt x="8466" y="18786"/>
                  <a:pt x="8466" y="18785"/>
                  <a:pt x="8467" y="18785"/>
                </a:cubicBezTo>
                <a:lnTo>
                  <a:pt x="8471" y="18781"/>
                </a:lnTo>
                <a:cubicBezTo>
                  <a:pt x="8471" y="18781"/>
                  <a:pt x="8472" y="18780"/>
                  <a:pt x="8472" y="18780"/>
                </a:cubicBezTo>
                <a:lnTo>
                  <a:pt x="8474" y="18775"/>
                </a:lnTo>
                <a:cubicBezTo>
                  <a:pt x="8475" y="18774"/>
                  <a:pt x="8475" y="18773"/>
                  <a:pt x="8475" y="18772"/>
                </a:cubicBezTo>
                <a:lnTo>
                  <a:pt x="8476" y="18766"/>
                </a:lnTo>
                <a:cubicBezTo>
                  <a:pt x="8476" y="18764"/>
                  <a:pt x="8476" y="18762"/>
                  <a:pt x="8475" y="18761"/>
                </a:cubicBezTo>
                <a:lnTo>
                  <a:pt x="8473" y="18759"/>
                </a:lnTo>
                <a:cubicBezTo>
                  <a:pt x="8474" y="18758"/>
                  <a:pt x="8474" y="18756"/>
                  <a:pt x="8474" y="18755"/>
                </a:cubicBezTo>
                <a:cubicBezTo>
                  <a:pt x="8474" y="18754"/>
                  <a:pt x="8474" y="18753"/>
                  <a:pt x="8474" y="18752"/>
                </a:cubicBezTo>
                <a:cubicBezTo>
                  <a:pt x="8475" y="18752"/>
                  <a:pt x="8476" y="18752"/>
                  <a:pt x="8476" y="18751"/>
                </a:cubicBezTo>
                <a:lnTo>
                  <a:pt x="8478" y="18749"/>
                </a:lnTo>
                <a:cubicBezTo>
                  <a:pt x="8479" y="18748"/>
                  <a:pt x="8480" y="18747"/>
                  <a:pt x="8480" y="18746"/>
                </a:cubicBezTo>
                <a:lnTo>
                  <a:pt x="8481" y="18740"/>
                </a:lnTo>
                <a:lnTo>
                  <a:pt x="8483" y="18733"/>
                </a:lnTo>
                <a:cubicBezTo>
                  <a:pt x="8483" y="18731"/>
                  <a:pt x="8482" y="18729"/>
                  <a:pt x="8481" y="18728"/>
                </a:cubicBezTo>
                <a:lnTo>
                  <a:pt x="8484" y="18726"/>
                </a:lnTo>
                <a:cubicBezTo>
                  <a:pt x="8485" y="18726"/>
                  <a:pt x="8486" y="18724"/>
                  <a:pt x="8486" y="18723"/>
                </a:cubicBezTo>
                <a:lnTo>
                  <a:pt x="8487" y="18721"/>
                </a:lnTo>
                <a:cubicBezTo>
                  <a:pt x="8487" y="18720"/>
                  <a:pt x="8488" y="18719"/>
                  <a:pt x="8488" y="18718"/>
                </a:cubicBezTo>
                <a:lnTo>
                  <a:pt x="8488" y="18686"/>
                </a:lnTo>
                <a:lnTo>
                  <a:pt x="8486" y="18658"/>
                </a:lnTo>
                <a:lnTo>
                  <a:pt x="8488" y="18628"/>
                </a:lnTo>
                <a:lnTo>
                  <a:pt x="8488" y="18615"/>
                </a:lnTo>
                <a:lnTo>
                  <a:pt x="8492" y="18608"/>
                </a:lnTo>
                <a:lnTo>
                  <a:pt x="8510" y="18575"/>
                </a:lnTo>
                <a:lnTo>
                  <a:pt x="8513" y="18565"/>
                </a:lnTo>
                <a:lnTo>
                  <a:pt x="8516" y="18560"/>
                </a:lnTo>
                <a:lnTo>
                  <a:pt x="8522" y="18553"/>
                </a:lnTo>
                <a:cubicBezTo>
                  <a:pt x="8522" y="18553"/>
                  <a:pt x="8522" y="18552"/>
                  <a:pt x="8523" y="18552"/>
                </a:cubicBezTo>
                <a:lnTo>
                  <a:pt x="8525" y="18547"/>
                </a:lnTo>
                <a:cubicBezTo>
                  <a:pt x="8525" y="18547"/>
                  <a:pt x="8525" y="18546"/>
                  <a:pt x="8525" y="18546"/>
                </a:cubicBezTo>
                <a:lnTo>
                  <a:pt x="8526" y="18535"/>
                </a:lnTo>
                <a:lnTo>
                  <a:pt x="8527" y="18532"/>
                </a:lnTo>
                <a:cubicBezTo>
                  <a:pt x="8527" y="18531"/>
                  <a:pt x="8527" y="18530"/>
                  <a:pt x="8527" y="18529"/>
                </a:cubicBezTo>
                <a:lnTo>
                  <a:pt x="8525" y="18520"/>
                </a:lnTo>
                <a:lnTo>
                  <a:pt x="8527" y="18466"/>
                </a:lnTo>
                <a:lnTo>
                  <a:pt x="8526" y="18456"/>
                </a:lnTo>
                <a:lnTo>
                  <a:pt x="8521" y="18441"/>
                </a:lnTo>
                <a:lnTo>
                  <a:pt x="8520" y="18433"/>
                </a:lnTo>
                <a:lnTo>
                  <a:pt x="8521" y="18420"/>
                </a:lnTo>
                <a:lnTo>
                  <a:pt x="8523" y="18408"/>
                </a:lnTo>
                <a:cubicBezTo>
                  <a:pt x="8524" y="18407"/>
                  <a:pt x="8524" y="18406"/>
                  <a:pt x="8523" y="18404"/>
                </a:cubicBezTo>
                <a:lnTo>
                  <a:pt x="8521" y="18396"/>
                </a:lnTo>
                <a:lnTo>
                  <a:pt x="8519" y="18385"/>
                </a:lnTo>
                <a:lnTo>
                  <a:pt x="8520" y="18358"/>
                </a:lnTo>
                <a:lnTo>
                  <a:pt x="8519" y="18349"/>
                </a:lnTo>
                <a:lnTo>
                  <a:pt x="8516" y="18340"/>
                </a:lnTo>
                <a:lnTo>
                  <a:pt x="8509" y="18327"/>
                </a:lnTo>
                <a:cubicBezTo>
                  <a:pt x="8507" y="18324"/>
                  <a:pt x="8505" y="18323"/>
                  <a:pt x="8502" y="18324"/>
                </a:cubicBezTo>
                <a:lnTo>
                  <a:pt x="8501" y="18319"/>
                </a:lnTo>
                <a:cubicBezTo>
                  <a:pt x="8501" y="18318"/>
                  <a:pt x="8500" y="18317"/>
                  <a:pt x="8499" y="18316"/>
                </a:cubicBezTo>
                <a:cubicBezTo>
                  <a:pt x="8499" y="18316"/>
                  <a:pt x="8500" y="18315"/>
                  <a:pt x="8500" y="18314"/>
                </a:cubicBezTo>
                <a:cubicBezTo>
                  <a:pt x="8500" y="18314"/>
                  <a:pt x="8500" y="18313"/>
                  <a:pt x="8500" y="18312"/>
                </a:cubicBezTo>
                <a:lnTo>
                  <a:pt x="8500" y="18301"/>
                </a:lnTo>
                <a:lnTo>
                  <a:pt x="8500" y="18293"/>
                </a:lnTo>
                <a:lnTo>
                  <a:pt x="8500" y="18289"/>
                </a:lnTo>
                <a:lnTo>
                  <a:pt x="8508" y="18248"/>
                </a:lnTo>
                <a:lnTo>
                  <a:pt x="8508" y="18234"/>
                </a:lnTo>
                <a:lnTo>
                  <a:pt x="8504" y="18196"/>
                </a:lnTo>
                <a:lnTo>
                  <a:pt x="8505" y="18189"/>
                </a:lnTo>
                <a:cubicBezTo>
                  <a:pt x="8505" y="18187"/>
                  <a:pt x="8505" y="18185"/>
                  <a:pt x="8504" y="18183"/>
                </a:cubicBezTo>
                <a:lnTo>
                  <a:pt x="8501" y="18180"/>
                </a:lnTo>
                <a:lnTo>
                  <a:pt x="8501" y="18178"/>
                </a:lnTo>
                <a:lnTo>
                  <a:pt x="8501" y="18176"/>
                </a:lnTo>
                <a:lnTo>
                  <a:pt x="8502" y="18174"/>
                </a:lnTo>
                <a:cubicBezTo>
                  <a:pt x="8503" y="18173"/>
                  <a:pt x="8503" y="18172"/>
                  <a:pt x="8503" y="18170"/>
                </a:cubicBezTo>
                <a:lnTo>
                  <a:pt x="8503" y="18167"/>
                </a:lnTo>
                <a:cubicBezTo>
                  <a:pt x="8503" y="18165"/>
                  <a:pt x="8502" y="18163"/>
                  <a:pt x="8500" y="18162"/>
                </a:cubicBezTo>
                <a:lnTo>
                  <a:pt x="8497" y="18158"/>
                </a:lnTo>
                <a:lnTo>
                  <a:pt x="8492" y="18151"/>
                </a:lnTo>
                <a:cubicBezTo>
                  <a:pt x="8491" y="18148"/>
                  <a:pt x="8488" y="18148"/>
                  <a:pt x="8486" y="18149"/>
                </a:cubicBezTo>
                <a:close/>
                <a:moveTo>
                  <a:pt x="8419" y="18900"/>
                </a:moveTo>
                <a:lnTo>
                  <a:pt x="8415" y="18903"/>
                </a:lnTo>
                <a:lnTo>
                  <a:pt x="8409" y="18904"/>
                </a:lnTo>
                <a:cubicBezTo>
                  <a:pt x="8409" y="18904"/>
                  <a:pt x="8408" y="18905"/>
                  <a:pt x="8408" y="18905"/>
                </a:cubicBezTo>
                <a:lnTo>
                  <a:pt x="8403" y="18908"/>
                </a:lnTo>
                <a:cubicBezTo>
                  <a:pt x="8402" y="18909"/>
                  <a:pt x="8401" y="18911"/>
                  <a:pt x="8401" y="18912"/>
                </a:cubicBezTo>
                <a:lnTo>
                  <a:pt x="8399" y="18920"/>
                </a:lnTo>
                <a:cubicBezTo>
                  <a:pt x="8399" y="18920"/>
                  <a:pt x="8399" y="18920"/>
                  <a:pt x="8399" y="18921"/>
                </a:cubicBezTo>
                <a:lnTo>
                  <a:pt x="8399" y="18938"/>
                </a:lnTo>
                <a:lnTo>
                  <a:pt x="8398" y="18942"/>
                </a:lnTo>
                <a:cubicBezTo>
                  <a:pt x="8396" y="18942"/>
                  <a:pt x="8394" y="18943"/>
                  <a:pt x="8393" y="18945"/>
                </a:cubicBezTo>
                <a:lnTo>
                  <a:pt x="8387" y="18952"/>
                </a:lnTo>
                <a:lnTo>
                  <a:pt x="8368" y="18956"/>
                </a:lnTo>
                <a:cubicBezTo>
                  <a:pt x="8368" y="18956"/>
                  <a:pt x="8368" y="18956"/>
                  <a:pt x="8367" y="18956"/>
                </a:cubicBezTo>
                <a:lnTo>
                  <a:pt x="8362" y="18959"/>
                </a:lnTo>
                <a:cubicBezTo>
                  <a:pt x="8361" y="18960"/>
                  <a:pt x="8361" y="18961"/>
                  <a:pt x="8360" y="18962"/>
                </a:cubicBezTo>
                <a:lnTo>
                  <a:pt x="8357" y="18971"/>
                </a:lnTo>
                <a:lnTo>
                  <a:pt x="8354" y="18977"/>
                </a:lnTo>
                <a:lnTo>
                  <a:pt x="8350" y="18982"/>
                </a:lnTo>
                <a:lnTo>
                  <a:pt x="8345" y="18985"/>
                </a:lnTo>
                <a:cubicBezTo>
                  <a:pt x="8344" y="18986"/>
                  <a:pt x="8344" y="18987"/>
                  <a:pt x="8344" y="18988"/>
                </a:cubicBezTo>
                <a:lnTo>
                  <a:pt x="8342" y="18994"/>
                </a:lnTo>
                <a:lnTo>
                  <a:pt x="8341" y="18996"/>
                </a:lnTo>
                <a:lnTo>
                  <a:pt x="8332" y="19001"/>
                </a:lnTo>
                <a:cubicBezTo>
                  <a:pt x="8330" y="19001"/>
                  <a:pt x="8329" y="19004"/>
                  <a:pt x="8328" y="19006"/>
                </a:cubicBezTo>
                <a:cubicBezTo>
                  <a:pt x="8328" y="19007"/>
                  <a:pt x="8329" y="19007"/>
                  <a:pt x="8329" y="19008"/>
                </a:cubicBezTo>
                <a:cubicBezTo>
                  <a:pt x="8329" y="19008"/>
                  <a:pt x="8328" y="19009"/>
                  <a:pt x="8328" y="19009"/>
                </a:cubicBezTo>
                <a:lnTo>
                  <a:pt x="8320" y="19028"/>
                </a:lnTo>
                <a:lnTo>
                  <a:pt x="8316" y="19034"/>
                </a:lnTo>
                <a:lnTo>
                  <a:pt x="8304" y="19045"/>
                </a:lnTo>
                <a:cubicBezTo>
                  <a:pt x="8303" y="19045"/>
                  <a:pt x="8302" y="19044"/>
                  <a:pt x="8302" y="19044"/>
                </a:cubicBezTo>
                <a:lnTo>
                  <a:pt x="8297" y="19043"/>
                </a:lnTo>
                <a:lnTo>
                  <a:pt x="8290" y="19043"/>
                </a:lnTo>
                <a:cubicBezTo>
                  <a:pt x="8290" y="19043"/>
                  <a:pt x="8289" y="19044"/>
                  <a:pt x="8288" y="19044"/>
                </a:cubicBezTo>
                <a:lnTo>
                  <a:pt x="8271" y="19054"/>
                </a:lnTo>
                <a:cubicBezTo>
                  <a:pt x="8270" y="19055"/>
                  <a:pt x="8269" y="19056"/>
                  <a:pt x="8269" y="19058"/>
                </a:cubicBezTo>
                <a:lnTo>
                  <a:pt x="8268" y="19063"/>
                </a:lnTo>
                <a:lnTo>
                  <a:pt x="8264" y="19068"/>
                </a:lnTo>
                <a:lnTo>
                  <a:pt x="8260" y="19073"/>
                </a:lnTo>
                <a:lnTo>
                  <a:pt x="8243" y="19083"/>
                </a:lnTo>
                <a:lnTo>
                  <a:pt x="8238" y="19084"/>
                </a:lnTo>
                <a:lnTo>
                  <a:pt x="8234" y="19083"/>
                </a:lnTo>
                <a:lnTo>
                  <a:pt x="8219" y="19077"/>
                </a:lnTo>
                <a:lnTo>
                  <a:pt x="8193" y="19073"/>
                </a:lnTo>
                <a:lnTo>
                  <a:pt x="8186" y="19068"/>
                </a:lnTo>
                <a:lnTo>
                  <a:pt x="8176" y="19051"/>
                </a:lnTo>
                <a:lnTo>
                  <a:pt x="8176" y="19049"/>
                </a:lnTo>
                <a:lnTo>
                  <a:pt x="8177" y="19039"/>
                </a:lnTo>
                <a:lnTo>
                  <a:pt x="8177" y="19036"/>
                </a:lnTo>
                <a:cubicBezTo>
                  <a:pt x="8178" y="19035"/>
                  <a:pt x="8177" y="19033"/>
                  <a:pt x="8177" y="19032"/>
                </a:cubicBezTo>
                <a:lnTo>
                  <a:pt x="8175" y="19029"/>
                </a:lnTo>
                <a:cubicBezTo>
                  <a:pt x="8174" y="19027"/>
                  <a:pt x="8173" y="19026"/>
                  <a:pt x="8171" y="19026"/>
                </a:cubicBezTo>
                <a:cubicBezTo>
                  <a:pt x="8171" y="19022"/>
                  <a:pt x="8168" y="19020"/>
                  <a:pt x="8166" y="19020"/>
                </a:cubicBezTo>
                <a:lnTo>
                  <a:pt x="8164" y="19020"/>
                </a:lnTo>
                <a:cubicBezTo>
                  <a:pt x="8162" y="19020"/>
                  <a:pt x="8161" y="19021"/>
                  <a:pt x="8160" y="19023"/>
                </a:cubicBezTo>
                <a:lnTo>
                  <a:pt x="8155" y="19037"/>
                </a:lnTo>
                <a:cubicBezTo>
                  <a:pt x="8154" y="19037"/>
                  <a:pt x="8154" y="19038"/>
                  <a:pt x="8154" y="19039"/>
                </a:cubicBezTo>
                <a:lnTo>
                  <a:pt x="8153" y="19046"/>
                </a:lnTo>
                <a:cubicBezTo>
                  <a:pt x="8153" y="19048"/>
                  <a:pt x="8154" y="19050"/>
                  <a:pt x="8155" y="19051"/>
                </a:cubicBezTo>
                <a:lnTo>
                  <a:pt x="8159" y="19056"/>
                </a:lnTo>
                <a:lnTo>
                  <a:pt x="8162" y="19057"/>
                </a:lnTo>
                <a:lnTo>
                  <a:pt x="8162" y="19060"/>
                </a:lnTo>
                <a:lnTo>
                  <a:pt x="8162" y="19064"/>
                </a:lnTo>
                <a:lnTo>
                  <a:pt x="8161" y="19070"/>
                </a:lnTo>
                <a:lnTo>
                  <a:pt x="8142" y="19128"/>
                </a:lnTo>
                <a:cubicBezTo>
                  <a:pt x="8141" y="19129"/>
                  <a:pt x="8142" y="19132"/>
                  <a:pt x="8143" y="19133"/>
                </a:cubicBezTo>
                <a:cubicBezTo>
                  <a:pt x="8143" y="19135"/>
                  <a:pt x="8144" y="19136"/>
                  <a:pt x="8145" y="19136"/>
                </a:cubicBezTo>
                <a:lnTo>
                  <a:pt x="8147" y="19137"/>
                </a:lnTo>
                <a:lnTo>
                  <a:pt x="8151" y="19146"/>
                </a:lnTo>
                <a:lnTo>
                  <a:pt x="8153" y="19148"/>
                </a:lnTo>
                <a:cubicBezTo>
                  <a:pt x="8154" y="19148"/>
                  <a:pt x="8154" y="19149"/>
                  <a:pt x="8155" y="19149"/>
                </a:cubicBezTo>
                <a:lnTo>
                  <a:pt x="8155" y="19150"/>
                </a:lnTo>
                <a:lnTo>
                  <a:pt x="8155" y="19158"/>
                </a:lnTo>
                <a:lnTo>
                  <a:pt x="8153" y="19162"/>
                </a:lnTo>
                <a:lnTo>
                  <a:pt x="8146" y="19168"/>
                </a:lnTo>
                <a:cubicBezTo>
                  <a:pt x="8145" y="19169"/>
                  <a:pt x="8143" y="19171"/>
                  <a:pt x="8143" y="19174"/>
                </a:cubicBezTo>
                <a:lnTo>
                  <a:pt x="8145" y="19189"/>
                </a:lnTo>
                <a:lnTo>
                  <a:pt x="8147" y="19196"/>
                </a:lnTo>
                <a:lnTo>
                  <a:pt x="8150" y="19202"/>
                </a:lnTo>
                <a:cubicBezTo>
                  <a:pt x="8150" y="19205"/>
                  <a:pt x="8152" y="19206"/>
                  <a:pt x="8155" y="19205"/>
                </a:cubicBezTo>
                <a:cubicBezTo>
                  <a:pt x="8157" y="19205"/>
                  <a:pt x="8159" y="19203"/>
                  <a:pt x="8159" y="19200"/>
                </a:cubicBezTo>
                <a:lnTo>
                  <a:pt x="8159" y="19198"/>
                </a:lnTo>
                <a:cubicBezTo>
                  <a:pt x="8159" y="19198"/>
                  <a:pt x="8160" y="19199"/>
                  <a:pt x="8160" y="19199"/>
                </a:cubicBezTo>
                <a:lnTo>
                  <a:pt x="8165" y="19202"/>
                </a:lnTo>
                <a:cubicBezTo>
                  <a:pt x="8167" y="19203"/>
                  <a:pt x="8168" y="19203"/>
                  <a:pt x="8170" y="19202"/>
                </a:cubicBezTo>
                <a:lnTo>
                  <a:pt x="8182" y="19193"/>
                </a:lnTo>
                <a:lnTo>
                  <a:pt x="8184" y="19192"/>
                </a:lnTo>
                <a:lnTo>
                  <a:pt x="8187" y="19196"/>
                </a:lnTo>
                <a:lnTo>
                  <a:pt x="8188" y="19204"/>
                </a:lnTo>
                <a:lnTo>
                  <a:pt x="8190" y="19215"/>
                </a:lnTo>
                <a:lnTo>
                  <a:pt x="8191" y="19223"/>
                </a:lnTo>
                <a:cubicBezTo>
                  <a:pt x="8192" y="19225"/>
                  <a:pt x="8193" y="19226"/>
                  <a:pt x="8194" y="19227"/>
                </a:cubicBezTo>
                <a:lnTo>
                  <a:pt x="8198" y="19229"/>
                </a:lnTo>
                <a:lnTo>
                  <a:pt x="8201" y="19233"/>
                </a:lnTo>
                <a:lnTo>
                  <a:pt x="8203" y="19241"/>
                </a:lnTo>
                <a:lnTo>
                  <a:pt x="8206" y="19251"/>
                </a:lnTo>
                <a:lnTo>
                  <a:pt x="8207" y="19258"/>
                </a:lnTo>
                <a:lnTo>
                  <a:pt x="8204" y="19278"/>
                </a:lnTo>
                <a:cubicBezTo>
                  <a:pt x="8204" y="19279"/>
                  <a:pt x="8204" y="19279"/>
                  <a:pt x="8204" y="19280"/>
                </a:cubicBezTo>
                <a:lnTo>
                  <a:pt x="8205" y="19289"/>
                </a:lnTo>
                <a:cubicBezTo>
                  <a:pt x="8205" y="19290"/>
                  <a:pt x="8206" y="19292"/>
                  <a:pt x="8207" y="19293"/>
                </a:cubicBezTo>
                <a:lnTo>
                  <a:pt x="8212" y="19298"/>
                </a:lnTo>
                <a:cubicBezTo>
                  <a:pt x="8213" y="19299"/>
                  <a:pt x="8215" y="19300"/>
                  <a:pt x="8216" y="19300"/>
                </a:cubicBezTo>
                <a:cubicBezTo>
                  <a:pt x="8217" y="19300"/>
                  <a:pt x="8217" y="19300"/>
                  <a:pt x="8218" y="19299"/>
                </a:cubicBezTo>
                <a:lnTo>
                  <a:pt x="8225" y="19306"/>
                </a:lnTo>
                <a:lnTo>
                  <a:pt x="8228" y="19314"/>
                </a:lnTo>
                <a:lnTo>
                  <a:pt x="8228" y="19324"/>
                </a:lnTo>
                <a:lnTo>
                  <a:pt x="8223" y="19342"/>
                </a:lnTo>
                <a:cubicBezTo>
                  <a:pt x="8223" y="19343"/>
                  <a:pt x="8223" y="19344"/>
                  <a:pt x="8223" y="19344"/>
                </a:cubicBezTo>
                <a:lnTo>
                  <a:pt x="8224" y="19367"/>
                </a:lnTo>
                <a:lnTo>
                  <a:pt x="8225" y="19374"/>
                </a:lnTo>
                <a:cubicBezTo>
                  <a:pt x="8225" y="19375"/>
                  <a:pt x="8225" y="19376"/>
                  <a:pt x="8226" y="19377"/>
                </a:cubicBezTo>
                <a:lnTo>
                  <a:pt x="8229" y="19386"/>
                </a:lnTo>
                <a:lnTo>
                  <a:pt x="8231" y="19390"/>
                </a:lnTo>
                <a:lnTo>
                  <a:pt x="8230" y="19395"/>
                </a:lnTo>
                <a:lnTo>
                  <a:pt x="8229" y="19399"/>
                </a:lnTo>
                <a:lnTo>
                  <a:pt x="8227" y="19403"/>
                </a:lnTo>
                <a:lnTo>
                  <a:pt x="8221" y="19406"/>
                </a:lnTo>
                <a:lnTo>
                  <a:pt x="8214" y="19407"/>
                </a:lnTo>
                <a:cubicBezTo>
                  <a:pt x="8213" y="19406"/>
                  <a:pt x="8212" y="19407"/>
                  <a:pt x="8211" y="19407"/>
                </a:cubicBezTo>
                <a:lnTo>
                  <a:pt x="8207" y="19411"/>
                </a:lnTo>
                <a:cubicBezTo>
                  <a:pt x="8206" y="19411"/>
                  <a:pt x="8206" y="19412"/>
                  <a:pt x="8205" y="19412"/>
                </a:cubicBezTo>
                <a:lnTo>
                  <a:pt x="8203" y="19416"/>
                </a:lnTo>
                <a:cubicBezTo>
                  <a:pt x="8202" y="19418"/>
                  <a:pt x="8202" y="19421"/>
                  <a:pt x="8203" y="19423"/>
                </a:cubicBezTo>
                <a:lnTo>
                  <a:pt x="8204" y="19424"/>
                </a:lnTo>
                <a:cubicBezTo>
                  <a:pt x="8205" y="19427"/>
                  <a:pt x="8208" y="19428"/>
                  <a:pt x="8210" y="19427"/>
                </a:cubicBezTo>
                <a:lnTo>
                  <a:pt x="8207" y="19436"/>
                </a:lnTo>
                <a:cubicBezTo>
                  <a:pt x="8207" y="19436"/>
                  <a:pt x="8207" y="19437"/>
                  <a:pt x="8207" y="19438"/>
                </a:cubicBezTo>
                <a:lnTo>
                  <a:pt x="8207" y="19444"/>
                </a:lnTo>
                <a:lnTo>
                  <a:pt x="8209" y="19458"/>
                </a:lnTo>
                <a:lnTo>
                  <a:pt x="8207" y="19464"/>
                </a:lnTo>
                <a:cubicBezTo>
                  <a:pt x="8206" y="19465"/>
                  <a:pt x="8207" y="19466"/>
                  <a:pt x="8207" y="19467"/>
                </a:cubicBezTo>
                <a:lnTo>
                  <a:pt x="8207" y="19471"/>
                </a:lnTo>
                <a:cubicBezTo>
                  <a:pt x="8207" y="19471"/>
                  <a:pt x="8207" y="19472"/>
                  <a:pt x="8207" y="19472"/>
                </a:cubicBezTo>
                <a:lnTo>
                  <a:pt x="8208" y="19475"/>
                </a:lnTo>
                <a:cubicBezTo>
                  <a:pt x="8208" y="19476"/>
                  <a:pt x="8209" y="19477"/>
                  <a:pt x="8210" y="19478"/>
                </a:cubicBezTo>
                <a:cubicBezTo>
                  <a:pt x="8210" y="19478"/>
                  <a:pt x="8211" y="19479"/>
                  <a:pt x="8212" y="19479"/>
                </a:cubicBezTo>
                <a:lnTo>
                  <a:pt x="8217" y="19485"/>
                </a:lnTo>
                <a:lnTo>
                  <a:pt x="8216" y="19486"/>
                </a:lnTo>
                <a:cubicBezTo>
                  <a:pt x="8215" y="19488"/>
                  <a:pt x="8215" y="19490"/>
                  <a:pt x="8216" y="19492"/>
                </a:cubicBezTo>
                <a:lnTo>
                  <a:pt x="8218" y="19496"/>
                </a:lnTo>
                <a:cubicBezTo>
                  <a:pt x="8219" y="19498"/>
                  <a:pt x="8221" y="19499"/>
                  <a:pt x="8223" y="19499"/>
                </a:cubicBezTo>
                <a:cubicBezTo>
                  <a:pt x="8225" y="19498"/>
                  <a:pt x="8226" y="19496"/>
                  <a:pt x="8227" y="19494"/>
                </a:cubicBezTo>
                <a:lnTo>
                  <a:pt x="8229" y="19484"/>
                </a:lnTo>
                <a:lnTo>
                  <a:pt x="8230" y="19483"/>
                </a:lnTo>
                <a:lnTo>
                  <a:pt x="8232" y="19481"/>
                </a:lnTo>
                <a:cubicBezTo>
                  <a:pt x="8233" y="19480"/>
                  <a:pt x="8234" y="19478"/>
                  <a:pt x="8234" y="19476"/>
                </a:cubicBezTo>
                <a:lnTo>
                  <a:pt x="8241" y="19480"/>
                </a:lnTo>
                <a:lnTo>
                  <a:pt x="8245" y="19488"/>
                </a:lnTo>
                <a:lnTo>
                  <a:pt x="8247" y="19492"/>
                </a:lnTo>
                <a:lnTo>
                  <a:pt x="8247" y="19494"/>
                </a:lnTo>
                <a:lnTo>
                  <a:pt x="8247" y="19506"/>
                </a:lnTo>
                <a:lnTo>
                  <a:pt x="8244" y="19518"/>
                </a:lnTo>
                <a:lnTo>
                  <a:pt x="8242" y="19524"/>
                </a:lnTo>
                <a:lnTo>
                  <a:pt x="8239" y="19527"/>
                </a:lnTo>
                <a:cubicBezTo>
                  <a:pt x="8238" y="19529"/>
                  <a:pt x="8237" y="19532"/>
                  <a:pt x="8238" y="19534"/>
                </a:cubicBezTo>
                <a:lnTo>
                  <a:pt x="8237" y="19535"/>
                </a:lnTo>
                <a:lnTo>
                  <a:pt x="8235" y="19531"/>
                </a:lnTo>
                <a:cubicBezTo>
                  <a:pt x="8234" y="19531"/>
                  <a:pt x="8234" y="19530"/>
                  <a:pt x="8234" y="19530"/>
                </a:cubicBezTo>
                <a:lnTo>
                  <a:pt x="8231" y="19527"/>
                </a:lnTo>
                <a:cubicBezTo>
                  <a:pt x="8231" y="19527"/>
                  <a:pt x="8230" y="19527"/>
                  <a:pt x="8229" y="19526"/>
                </a:cubicBezTo>
                <a:lnTo>
                  <a:pt x="8226" y="19526"/>
                </a:lnTo>
                <a:cubicBezTo>
                  <a:pt x="8223" y="19525"/>
                  <a:pt x="8221" y="19526"/>
                  <a:pt x="8220" y="19530"/>
                </a:cubicBezTo>
                <a:lnTo>
                  <a:pt x="8219" y="19532"/>
                </a:lnTo>
                <a:cubicBezTo>
                  <a:pt x="8219" y="19533"/>
                  <a:pt x="8219" y="19534"/>
                  <a:pt x="8219" y="19534"/>
                </a:cubicBezTo>
                <a:lnTo>
                  <a:pt x="8220" y="19544"/>
                </a:lnTo>
                <a:lnTo>
                  <a:pt x="8219" y="19547"/>
                </a:lnTo>
                <a:cubicBezTo>
                  <a:pt x="8219" y="19547"/>
                  <a:pt x="8219" y="19548"/>
                  <a:pt x="8219" y="19548"/>
                </a:cubicBezTo>
                <a:lnTo>
                  <a:pt x="8219" y="19551"/>
                </a:lnTo>
                <a:cubicBezTo>
                  <a:pt x="8219" y="19552"/>
                  <a:pt x="8219" y="19552"/>
                  <a:pt x="8219" y="19553"/>
                </a:cubicBezTo>
                <a:lnTo>
                  <a:pt x="8220" y="19557"/>
                </a:lnTo>
                <a:lnTo>
                  <a:pt x="8221" y="19576"/>
                </a:lnTo>
                <a:lnTo>
                  <a:pt x="8224" y="19592"/>
                </a:lnTo>
                <a:lnTo>
                  <a:pt x="8224" y="19598"/>
                </a:lnTo>
                <a:lnTo>
                  <a:pt x="8223" y="19602"/>
                </a:lnTo>
                <a:cubicBezTo>
                  <a:pt x="8222" y="19605"/>
                  <a:pt x="8222" y="19607"/>
                  <a:pt x="8223" y="19609"/>
                </a:cubicBezTo>
                <a:lnTo>
                  <a:pt x="8218" y="19626"/>
                </a:lnTo>
                <a:lnTo>
                  <a:pt x="8207" y="19645"/>
                </a:lnTo>
                <a:lnTo>
                  <a:pt x="8205" y="19649"/>
                </a:lnTo>
                <a:cubicBezTo>
                  <a:pt x="8205" y="19650"/>
                  <a:pt x="8205" y="19650"/>
                  <a:pt x="8205" y="19651"/>
                </a:cubicBezTo>
                <a:lnTo>
                  <a:pt x="8205" y="19653"/>
                </a:lnTo>
                <a:cubicBezTo>
                  <a:pt x="8204" y="19655"/>
                  <a:pt x="8205" y="19657"/>
                  <a:pt x="8206" y="19658"/>
                </a:cubicBezTo>
                <a:lnTo>
                  <a:pt x="8209" y="19668"/>
                </a:lnTo>
                <a:lnTo>
                  <a:pt x="8209" y="19670"/>
                </a:lnTo>
                <a:lnTo>
                  <a:pt x="8209" y="19674"/>
                </a:lnTo>
                <a:lnTo>
                  <a:pt x="8204" y="19682"/>
                </a:lnTo>
                <a:cubicBezTo>
                  <a:pt x="8204" y="19682"/>
                  <a:pt x="8203" y="19683"/>
                  <a:pt x="8203" y="19683"/>
                </a:cubicBezTo>
                <a:lnTo>
                  <a:pt x="8202" y="19687"/>
                </a:lnTo>
                <a:cubicBezTo>
                  <a:pt x="8202" y="19689"/>
                  <a:pt x="8202" y="19690"/>
                  <a:pt x="8202" y="19691"/>
                </a:cubicBezTo>
                <a:lnTo>
                  <a:pt x="8204" y="19700"/>
                </a:lnTo>
                <a:cubicBezTo>
                  <a:pt x="8204" y="19701"/>
                  <a:pt x="8205" y="19702"/>
                  <a:pt x="8206" y="19703"/>
                </a:cubicBezTo>
                <a:lnTo>
                  <a:pt x="8212" y="19709"/>
                </a:lnTo>
                <a:lnTo>
                  <a:pt x="8212" y="19712"/>
                </a:lnTo>
                <a:cubicBezTo>
                  <a:pt x="8212" y="19713"/>
                  <a:pt x="8212" y="19715"/>
                  <a:pt x="8213" y="19716"/>
                </a:cubicBezTo>
                <a:lnTo>
                  <a:pt x="8216" y="19722"/>
                </a:lnTo>
                <a:lnTo>
                  <a:pt x="8216" y="19725"/>
                </a:lnTo>
                <a:lnTo>
                  <a:pt x="8203" y="19744"/>
                </a:lnTo>
                <a:lnTo>
                  <a:pt x="8202" y="19747"/>
                </a:lnTo>
                <a:cubicBezTo>
                  <a:pt x="8201" y="19748"/>
                  <a:pt x="8201" y="19750"/>
                  <a:pt x="8201" y="19751"/>
                </a:cubicBezTo>
                <a:lnTo>
                  <a:pt x="8202" y="19755"/>
                </a:lnTo>
                <a:cubicBezTo>
                  <a:pt x="8202" y="19755"/>
                  <a:pt x="8201" y="19756"/>
                  <a:pt x="8202" y="19756"/>
                </a:cubicBezTo>
                <a:lnTo>
                  <a:pt x="8203" y="19762"/>
                </a:lnTo>
                <a:cubicBezTo>
                  <a:pt x="8204" y="19763"/>
                  <a:pt x="8205" y="19764"/>
                  <a:pt x="8205" y="19765"/>
                </a:cubicBezTo>
                <a:lnTo>
                  <a:pt x="8207" y="19766"/>
                </a:lnTo>
                <a:cubicBezTo>
                  <a:pt x="8207" y="19766"/>
                  <a:pt x="8208" y="19767"/>
                  <a:pt x="8209" y="19768"/>
                </a:cubicBezTo>
                <a:lnTo>
                  <a:pt x="8209" y="19772"/>
                </a:lnTo>
                <a:lnTo>
                  <a:pt x="8210" y="19775"/>
                </a:lnTo>
                <a:cubicBezTo>
                  <a:pt x="8210" y="19775"/>
                  <a:pt x="8210" y="19777"/>
                  <a:pt x="8210" y="19777"/>
                </a:cubicBezTo>
                <a:lnTo>
                  <a:pt x="8212" y="19779"/>
                </a:lnTo>
                <a:cubicBezTo>
                  <a:pt x="8212" y="19779"/>
                  <a:pt x="8212" y="19780"/>
                  <a:pt x="8213" y="19780"/>
                </a:cubicBezTo>
                <a:lnTo>
                  <a:pt x="8214" y="19782"/>
                </a:lnTo>
                <a:cubicBezTo>
                  <a:pt x="8215" y="19783"/>
                  <a:pt x="8216" y="19783"/>
                  <a:pt x="8217" y="19783"/>
                </a:cubicBezTo>
                <a:cubicBezTo>
                  <a:pt x="8218" y="19783"/>
                  <a:pt x="8218" y="19783"/>
                  <a:pt x="8218" y="19783"/>
                </a:cubicBezTo>
                <a:lnTo>
                  <a:pt x="8218" y="19792"/>
                </a:lnTo>
                <a:cubicBezTo>
                  <a:pt x="8218" y="19792"/>
                  <a:pt x="8218" y="19794"/>
                  <a:pt x="8218" y="19794"/>
                </a:cubicBezTo>
                <a:lnTo>
                  <a:pt x="8219" y="19798"/>
                </a:lnTo>
                <a:cubicBezTo>
                  <a:pt x="8220" y="19800"/>
                  <a:pt x="8221" y="19802"/>
                  <a:pt x="8223" y="19802"/>
                </a:cubicBezTo>
                <a:cubicBezTo>
                  <a:pt x="8224" y="19803"/>
                  <a:pt x="8225" y="19803"/>
                  <a:pt x="8226" y="19802"/>
                </a:cubicBezTo>
                <a:lnTo>
                  <a:pt x="8228" y="19809"/>
                </a:lnTo>
                <a:cubicBezTo>
                  <a:pt x="8228" y="19809"/>
                  <a:pt x="8228" y="19810"/>
                  <a:pt x="8228" y="19810"/>
                </a:cubicBezTo>
                <a:lnTo>
                  <a:pt x="8229" y="19813"/>
                </a:lnTo>
                <a:cubicBezTo>
                  <a:pt x="8229" y="19815"/>
                  <a:pt x="8230" y="19817"/>
                  <a:pt x="8232" y="19818"/>
                </a:cubicBezTo>
                <a:cubicBezTo>
                  <a:pt x="8233" y="19818"/>
                  <a:pt x="8234" y="19819"/>
                  <a:pt x="8235" y="19818"/>
                </a:cubicBezTo>
                <a:cubicBezTo>
                  <a:pt x="8234" y="19820"/>
                  <a:pt x="8234" y="19821"/>
                  <a:pt x="8235" y="19822"/>
                </a:cubicBezTo>
                <a:cubicBezTo>
                  <a:pt x="8235" y="19824"/>
                  <a:pt x="8237" y="19825"/>
                  <a:pt x="8238" y="19825"/>
                </a:cubicBezTo>
                <a:lnTo>
                  <a:pt x="8242" y="19826"/>
                </a:lnTo>
                <a:lnTo>
                  <a:pt x="8247" y="19829"/>
                </a:lnTo>
                <a:cubicBezTo>
                  <a:pt x="8248" y="19829"/>
                  <a:pt x="8249" y="19830"/>
                  <a:pt x="8250" y="19830"/>
                </a:cubicBezTo>
                <a:lnTo>
                  <a:pt x="8251" y="19840"/>
                </a:lnTo>
                <a:lnTo>
                  <a:pt x="8253" y="19861"/>
                </a:lnTo>
                <a:cubicBezTo>
                  <a:pt x="8253" y="19863"/>
                  <a:pt x="8254" y="19865"/>
                  <a:pt x="8255" y="19866"/>
                </a:cubicBezTo>
                <a:cubicBezTo>
                  <a:pt x="8257" y="19867"/>
                  <a:pt x="8258" y="19867"/>
                  <a:pt x="8259" y="19867"/>
                </a:cubicBezTo>
                <a:lnTo>
                  <a:pt x="8262" y="19866"/>
                </a:lnTo>
                <a:lnTo>
                  <a:pt x="8262" y="19868"/>
                </a:lnTo>
                <a:lnTo>
                  <a:pt x="8262" y="19874"/>
                </a:lnTo>
                <a:lnTo>
                  <a:pt x="8259" y="19879"/>
                </a:lnTo>
                <a:cubicBezTo>
                  <a:pt x="8259" y="19880"/>
                  <a:pt x="8258" y="19882"/>
                  <a:pt x="8258" y="19883"/>
                </a:cubicBezTo>
                <a:lnTo>
                  <a:pt x="8258" y="19886"/>
                </a:lnTo>
                <a:cubicBezTo>
                  <a:pt x="8258" y="19889"/>
                  <a:pt x="8260" y="19891"/>
                  <a:pt x="8262" y="19892"/>
                </a:cubicBezTo>
                <a:lnTo>
                  <a:pt x="8267" y="19894"/>
                </a:lnTo>
                <a:lnTo>
                  <a:pt x="8268" y="19894"/>
                </a:lnTo>
                <a:lnTo>
                  <a:pt x="8267" y="19895"/>
                </a:lnTo>
                <a:cubicBezTo>
                  <a:pt x="8266" y="19897"/>
                  <a:pt x="8267" y="19899"/>
                  <a:pt x="8268" y="19901"/>
                </a:cubicBezTo>
                <a:lnTo>
                  <a:pt x="8269" y="19903"/>
                </a:lnTo>
                <a:cubicBezTo>
                  <a:pt x="8270" y="19905"/>
                  <a:pt x="8272" y="19907"/>
                  <a:pt x="8273" y="19907"/>
                </a:cubicBezTo>
                <a:cubicBezTo>
                  <a:pt x="8274" y="19907"/>
                  <a:pt x="8276" y="19906"/>
                  <a:pt x="8276" y="19905"/>
                </a:cubicBezTo>
                <a:lnTo>
                  <a:pt x="8280" y="19903"/>
                </a:lnTo>
                <a:cubicBezTo>
                  <a:pt x="8281" y="19901"/>
                  <a:pt x="8282" y="19899"/>
                  <a:pt x="8282" y="19896"/>
                </a:cubicBezTo>
                <a:lnTo>
                  <a:pt x="8282" y="19890"/>
                </a:lnTo>
                <a:lnTo>
                  <a:pt x="8284" y="19886"/>
                </a:lnTo>
                <a:lnTo>
                  <a:pt x="8289" y="19881"/>
                </a:lnTo>
                <a:lnTo>
                  <a:pt x="8293" y="19878"/>
                </a:lnTo>
                <a:lnTo>
                  <a:pt x="8297" y="19879"/>
                </a:lnTo>
                <a:lnTo>
                  <a:pt x="8302" y="19882"/>
                </a:lnTo>
                <a:lnTo>
                  <a:pt x="8307" y="19888"/>
                </a:lnTo>
                <a:lnTo>
                  <a:pt x="8310" y="19895"/>
                </a:lnTo>
                <a:cubicBezTo>
                  <a:pt x="8311" y="19897"/>
                  <a:pt x="8314" y="19899"/>
                  <a:pt x="8316" y="19898"/>
                </a:cubicBezTo>
                <a:cubicBezTo>
                  <a:pt x="8317" y="19897"/>
                  <a:pt x="8318" y="19897"/>
                  <a:pt x="8318" y="19896"/>
                </a:cubicBezTo>
                <a:lnTo>
                  <a:pt x="8320" y="19899"/>
                </a:lnTo>
                <a:cubicBezTo>
                  <a:pt x="8321" y="19899"/>
                  <a:pt x="8321" y="19899"/>
                  <a:pt x="8322" y="19899"/>
                </a:cubicBezTo>
                <a:lnTo>
                  <a:pt x="8325" y="19900"/>
                </a:lnTo>
                <a:cubicBezTo>
                  <a:pt x="8327" y="19901"/>
                  <a:pt x="8328" y="19900"/>
                  <a:pt x="8329" y="19899"/>
                </a:cubicBezTo>
                <a:lnTo>
                  <a:pt x="8331" y="19898"/>
                </a:lnTo>
                <a:cubicBezTo>
                  <a:pt x="8332" y="19897"/>
                  <a:pt x="8333" y="19897"/>
                  <a:pt x="8333" y="19896"/>
                </a:cubicBezTo>
                <a:lnTo>
                  <a:pt x="8335" y="19892"/>
                </a:lnTo>
                <a:lnTo>
                  <a:pt x="8335" y="19892"/>
                </a:lnTo>
                <a:cubicBezTo>
                  <a:pt x="8336" y="19892"/>
                  <a:pt x="8337" y="19892"/>
                  <a:pt x="8337" y="19891"/>
                </a:cubicBezTo>
                <a:lnTo>
                  <a:pt x="8339" y="19890"/>
                </a:lnTo>
                <a:cubicBezTo>
                  <a:pt x="8340" y="19890"/>
                  <a:pt x="8340" y="19889"/>
                  <a:pt x="8341" y="19889"/>
                </a:cubicBezTo>
                <a:lnTo>
                  <a:pt x="8366" y="19856"/>
                </a:lnTo>
                <a:cubicBezTo>
                  <a:pt x="8366" y="19856"/>
                  <a:pt x="8366" y="19855"/>
                  <a:pt x="8367" y="19855"/>
                </a:cubicBezTo>
                <a:cubicBezTo>
                  <a:pt x="8368" y="19855"/>
                  <a:pt x="8369" y="19855"/>
                  <a:pt x="8370" y="19854"/>
                </a:cubicBezTo>
                <a:lnTo>
                  <a:pt x="8372" y="19852"/>
                </a:lnTo>
                <a:cubicBezTo>
                  <a:pt x="8374" y="19850"/>
                  <a:pt x="8375" y="19847"/>
                  <a:pt x="8374" y="19844"/>
                </a:cubicBezTo>
                <a:cubicBezTo>
                  <a:pt x="8374" y="19844"/>
                  <a:pt x="8374" y="19843"/>
                  <a:pt x="8374" y="19843"/>
                </a:cubicBezTo>
                <a:lnTo>
                  <a:pt x="8375" y="19835"/>
                </a:lnTo>
                <a:lnTo>
                  <a:pt x="8379" y="19827"/>
                </a:lnTo>
                <a:cubicBezTo>
                  <a:pt x="8379" y="19825"/>
                  <a:pt x="8379" y="19824"/>
                  <a:pt x="8379" y="19823"/>
                </a:cubicBezTo>
                <a:lnTo>
                  <a:pt x="8379" y="19820"/>
                </a:lnTo>
                <a:cubicBezTo>
                  <a:pt x="8379" y="19819"/>
                  <a:pt x="8379" y="19817"/>
                  <a:pt x="8378" y="19816"/>
                </a:cubicBezTo>
                <a:lnTo>
                  <a:pt x="8377" y="19814"/>
                </a:lnTo>
                <a:lnTo>
                  <a:pt x="8373" y="19801"/>
                </a:lnTo>
                <a:lnTo>
                  <a:pt x="8372" y="19794"/>
                </a:lnTo>
                <a:lnTo>
                  <a:pt x="8373" y="19787"/>
                </a:lnTo>
                <a:lnTo>
                  <a:pt x="8374" y="19780"/>
                </a:lnTo>
                <a:lnTo>
                  <a:pt x="8387" y="19763"/>
                </a:lnTo>
                <a:cubicBezTo>
                  <a:pt x="8387" y="19762"/>
                  <a:pt x="8387" y="19761"/>
                  <a:pt x="8387" y="19761"/>
                </a:cubicBezTo>
                <a:lnTo>
                  <a:pt x="8394" y="19770"/>
                </a:lnTo>
                <a:cubicBezTo>
                  <a:pt x="8394" y="19771"/>
                  <a:pt x="8395" y="19771"/>
                  <a:pt x="8396" y="19772"/>
                </a:cubicBezTo>
                <a:lnTo>
                  <a:pt x="8403" y="19774"/>
                </a:lnTo>
                <a:cubicBezTo>
                  <a:pt x="8406" y="19775"/>
                  <a:pt x="8408" y="19774"/>
                  <a:pt x="8409" y="19771"/>
                </a:cubicBezTo>
                <a:lnTo>
                  <a:pt x="8412" y="19764"/>
                </a:lnTo>
                <a:lnTo>
                  <a:pt x="8415" y="19759"/>
                </a:lnTo>
                <a:lnTo>
                  <a:pt x="8418" y="19758"/>
                </a:lnTo>
                <a:lnTo>
                  <a:pt x="8425" y="19759"/>
                </a:lnTo>
                <a:lnTo>
                  <a:pt x="8428" y="19760"/>
                </a:lnTo>
                <a:lnTo>
                  <a:pt x="8432" y="19763"/>
                </a:lnTo>
                <a:cubicBezTo>
                  <a:pt x="8433" y="19764"/>
                  <a:pt x="8435" y="19764"/>
                  <a:pt x="8436" y="19763"/>
                </a:cubicBezTo>
                <a:lnTo>
                  <a:pt x="8443" y="19768"/>
                </a:lnTo>
                <a:lnTo>
                  <a:pt x="8445" y="19768"/>
                </a:lnTo>
                <a:lnTo>
                  <a:pt x="8452" y="19776"/>
                </a:lnTo>
                <a:cubicBezTo>
                  <a:pt x="8452" y="19777"/>
                  <a:pt x="8452" y="19778"/>
                  <a:pt x="8453" y="19778"/>
                </a:cubicBezTo>
                <a:lnTo>
                  <a:pt x="8454" y="19779"/>
                </a:lnTo>
                <a:lnTo>
                  <a:pt x="8461" y="19789"/>
                </a:lnTo>
                <a:cubicBezTo>
                  <a:pt x="8462" y="19790"/>
                  <a:pt x="8462" y="19791"/>
                  <a:pt x="8463" y="19791"/>
                </a:cubicBezTo>
                <a:lnTo>
                  <a:pt x="8467" y="19793"/>
                </a:lnTo>
                <a:lnTo>
                  <a:pt x="8469" y="19794"/>
                </a:lnTo>
                <a:lnTo>
                  <a:pt x="8469" y="19797"/>
                </a:lnTo>
                <a:cubicBezTo>
                  <a:pt x="8470" y="19799"/>
                  <a:pt x="8472" y="19800"/>
                  <a:pt x="8474" y="19800"/>
                </a:cubicBezTo>
                <a:lnTo>
                  <a:pt x="8476" y="19800"/>
                </a:lnTo>
                <a:cubicBezTo>
                  <a:pt x="8477" y="19800"/>
                  <a:pt x="8477" y="19800"/>
                  <a:pt x="8478" y="19799"/>
                </a:cubicBezTo>
                <a:lnTo>
                  <a:pt x="8481" y="19797"/>
                </a:lnTo>
                <a:lnTo>
                  <a:pt x="8483" y="19796"/>
                </a:lnTo>
                <a:lnTo>
                  <a:pt x="8485" y="19796"/>
                </a:lnTo>
                <a:cubicBezTo>
                  <a:pt x="8485" y="19796"/>
                  <a:pt x="8485" y="19797"/>
                  <a:pt x="8485" y="19797"/>
                </a:cubicBezTo>
                <a:lnTo>
                  <a:pt x="8485" y="19798"/>
                </a:lnTo>
                <a:cubicBezTo>
                  <a:pt x="8484" y="19800"/>
                  <a:pt x="8485" y="19802"/>
                  <a:pt x="8486" y="19803"/>
                </a:cubicBezTo>
                <a:lnTo>
                  <a:pt x="8487" y="19805"/>
                </a:lnTo>
                <a:cubicBezTo>
                  <a:pt x="8487" y="19805"/>
                  <a:pt x="8488" y="19806"/>
                  <a:pt x="8488" y="19806"/>
                </a:cubicBezTo>
                <a:lnTo>
                  <a:pt x="8490" y="19807"/>
                </a:lnTo>
                <a:cubicBezTo>
                  <a:pt x="8492" y="19808"/>
                  <a:pt x="8493" y="19809"/>
                  <a:pt x="8495" y="19808"/>
                </a:cubicBezTo>
                <a:cubicBezTo>
                  <a:pt x="8496" y="19807"/>
                  <a:pt x="8498" y="19805"/>
                  <a:pt x="8498" y="19803"/>
                </a:cubicBezTo>
                <a:lnTo>
                  <a:pt x="8499" y="19797"/>
                </a:lnTo>
                <a:lnTo>
                  <a:pt x="8504" y="19793"/>
                </a:lnTo>
                <a:cubicBezTo>
                  <a:pt x="8505" y="19793"/>
                  <a:pt x="8506" y="19792"/>
                  <a:pt x="8507" y="19791"/>
                </a:cubicBezTo>
                <a:lnTo>
                  <a:pt x="8509" y="19788"/>
                </a:lnTo>
                <a:cubicBezTo>
                  <a:pt x="8509" y="19787"/>
                  <a:pt x="8509" y="19785"/>
                  <a:pt x="8509" y="19784"/>
                </a:cubicBezTo>
                <a:lnTo>
                  <a:pt x="8512" y="19772"/>
                </a:lnTo>
                <a:lnTo>
                  <a:pt x="8513" y="19769"/>
                </a:lnTo>
                <a:cubicBezTo>
                  <a:pt x="8513" y="19768"/>
                  <a:pt x="8513" y="19767"/>
                  <a:pt x="8512" y="19766"/>
                </a:cubicBezTo>
                <a:lnTo>
                  <a:pt x="8512" y="19763"/>
                </a:lnTo>
                <a:cubicBezTo>
                  <a:pt x="8512" y="19762"/>
                  <a:pt x="8511" y="19762"/>
                  <a:pt x="8511" y="19761"/>
                </a:cubicBezTo>
                <a:cubicBezTo>
                  <a:pt x="8511" y="19760"/>
                  <a:pt x="8511" y="19758"/>
                  <a:pt x="8511" y="19756"/>
                </a:cubicBezTo>
                <a:lnTo>
                  <a:pt x="8510" y="19748"/>
                </a:lnTo>
                <a:lnTo>
                  <a:pt x="8513" y="19739"/>
                </a:lnTo>
                <a:lnTo>
                  <a:pt x="8518" y="19732"/>
                </a:lnTo>
                <a:lnTo>
                  <a:pt x="8523" y="19729"/>
                </a:lnTo>
                <a:cubicBezTo>
                  <a:pt x="8525" y="19729"/>
                  <a:pt x="8526" y="19726"/>
                  <a:pt x="8526" y="19723"/>
                </a:cubicBezTo>
                <a:lnTo>
                  <a:pt x="8526" y="19721"/>
                </a:lnTo>
                <a:cubicBezTo>
                  <a:pt x="8526" y="19719"/>
                  <a:pt x="8526" y="19717"/>
                  <a:pt x="8525" y="19716"/>
                </a:cubicBezTo>
                <a:lnTo>
                  <a:pt x="8519" y="19711"/>
                </a:lnTo>
                <a:lnTo>
                  <a:pt x="8519" y="19708"/>
                </a:lnTo>
                <a:lnTo>
                  <a:pt x="8518" y="19706"/>
                </a:lnTo>
                <a:lnTo>
                  <a:pt x="8521" y="19683"/>
                </a:lnTo>
                <a:lnTo>
                  <a:pt x="8528" y="19660"/>
                </a:lnTo>
                <a:lnTo>
                  <a:pt x="8529" y="19647"/>
                </a:lnTo>
                <a:cubicBezTo>
                  <a:pt x="8529" y="19645"/>
                  <a:pt x="8529" y="19644"/>
                  <a:pt x="8528" y="19643"/>
                </a:cubicBezTo>
                <a:lnTo>
                  <a:pt x="8526" y="19638"/>
                </a:lnTo>
                <a:lnTo>
                  <a:pt x="8532" y="19613"/>
                </a:lnTo>
                <a:lnTo>
                  <a:pt x="8532" y="19600"/>
                </a:lnTo>
                <a:lnTo>
                  <a:pt x="8530" y="19584"/>
                </a:lnTo>
                <a:lnTo>
                  <a:pt x="8531" y="19579"/>
                </a:lnTo>
                <a:lnTo>
                  <a:pt x="8533" y="19572"/>
                </a:lnTo>
                <a:lnTo>
                  <a:pt x="8534" y="19563"/>
                </a:lnTo>
                <a:lnTo>
                  <a:pt x="8537" y="19556"/>
                </a:lnTo>
                <a:lnTo>
                  <a:pt x="8537" y="19550"/>
                </a:lnTo>
                <a:lnTo>
                  <a:pt x="8535" y="19529"/>
                </a:lnTo>
                <a:lnTo>
                  <a:pt x="8535" y="19520"/>
                </a:lnTo>
                <a:lnTo>
                  <a:pt x="8537" y="19510"/>
                </a:lnTo>
                <a:lnTo>
                  <a:pt x="8538" y="19503"/>
                </a:lnTo>
                <a:lnTo>
                  <a:pt x="8541" y="19499"/>
                </a:lnTo>
                <a:cubicBezTo>
                  <a:pt x="8542" y="19498"/>
                  <a:pt x="8542" y="19496"/>
                  <a:pt x="8542" y="19495"/>
                </a:cubicBezTo>
                <a:lnTo>
                  <a:pt x="8542" y="19492"/>
                </a:lnTo>
                <a:cubicBezTo>
                  <a:pt x="8542" y="19491"/>
                  <a:pt x="8541" y="19489"/>
                  <a:pt x="8540" y="19488"/>
                </a:cubicBezTo>
                <a:cubicBezTo>
                  <a:pt x="8540" y="19487"/>
                  <a:pt x="8541" y="19487"/>
                  <a:pt x="8541" y="19487"/>
                </a:cubicBezTo>
                <a:cubicBezTo>
                  <a:pt x="8541" y="19485"/>
                  <a:pt x="8541" y="19484"/>
                  <a:pt x="8540" y="19483"/>
                </a:cubicBezTo>
                <a:lnTo>
                  <a:pt x="8539" y="19481"/>
                </a:lnTo>
                <a:lnTo>
                  <a:pt x="8539" y="19479"/>
                </a:lnTo>
                <a:lnTo>
                  <a:pt x="8541" y="19472"/>
                </a:lnTo>
                <a:cubicBezTo>
                  <a:pt x="8542" y="19472"/>
                  <a:pt x="8542" y="19472"/>
                  <a:pt x="8542" y="19471"/>
                </a:cubicBezTo>
                <a:lnTo>
                  <a:pt x="8544" y="19471"/>
                </a:lnTo>
                <a:cubicBezTo>
                  <a:pt x="8545" y="19470"/>
                  <a:pt x="8546" y="19468"/>
                  <a:pt x="8547" y="19467"/>
                </a:cubicBezTo>
                <a:lnTo>
                  <a:pt x="8547" y="19462"/>
                </a:lnTo>
                <a:cubicBezTo>
                  <a:pt x="8548" y="19461"/>
                  <a:pt x="8548" y="19460"/>
                  <a:pt x="8547" y="19459"/>
                </a:cubicBezTo>
                <a:lnTo>
                  <a:pt x="8547" y="19457"/>
                </a:lnTo>
                <a:cubicBezTo>
                  <a:pt x="8546" y="19454"/>
                  <a:pt x="8545" y="19452"/>
                  <a:pt x="8542" y="19452"/>
                </a:cubicBezTo>
                <a:lnTo>
                  <a:pt x="8540" y="19452"/>
                </a:lnTo>
                <a:lnTo>
                  <a:pt x="8540" y="19450"/>
                </a:lnTo>
                <a:lnTo>
                  <a:pt x="8541" y="19439"/>
                </a:lnTo>
                <a:lnTo>
                  <a:pt x="8551" y="19407"/>
                </a:lnTo>
                <a:cubicBezTo>
                  <a:pt x="8551" y="19407"/>
                  <a:pt x="8551" y="19406"/>
                  <a:pt x="8551" y="19406"/>
                </a:cubicBezTo>
                <a:lnTo>
                  <a:pt x="8551" y="19399"/>
                </a:lnTo>
                <a:cubicBezTo>
                  <a:pt x="8551" y="19397"/>
                  <a:pt x="8551" y="19395"/>
                  <a:pt x="8549" y="19394"/>
                </a:cubicBezTo>
                <a:lnTo>
                  <a:pt x="8544" y="19389"/>
                </a:lnTo>
                <a:lnTo>
                  <a:pt x="8538" y="19378"/>
                </a:lnTo>
                <a:lnTo>
                  <a:pt x="8536" y="19377"/>
                </a:lnTo>
                <a:cubicBezTo>
                  <a:pt x="8536" y="19376"/>
                  <a:pt x="8536" y="19375"/>
                  <a:pt x="8535" y="19375"/>
                </a:cubicBezTo>
                <a:lnTo>
                  <a:pt x="8533" y="19374"/>
                </a:lnTo>
                <a:lnTo>
                  <a:pt x="8526" y="19351"/>
                </a:lnTo>
                <a:lnTo>
                  <a:pt x="8525" y="19331"/>
                </a:lnTo>
                <a:lnTo>
                  <a:pt x="8525" y="19326"/>
                </a:lnTo>
                <a:lnTo>
                  <a:pt x="8526" y="19320"/>
                </a:lnTo>
                <a:lnTo>
                  <a:pt x="8528" y="19315"/>
                </a:lnTo>
                <a:lnTo>
                  <a:pt x="8535" y="19308"/>
                </a:lnTo>
                <a:lnTo>
                  <a:pt x="8538" y="19303"/>
                </a:lnTo>
                <a:cubicBezTo>
                  <a:pt x="8538" y="19303"/>
                  <a:pt x="8538" y="19302"/>
                  <a:pt x="8538" y="19301"/>
                </a:cubicBezTo>
                <a:lnTo>
                  <a:pt x="8542" y="19291"/>
                </a:lnTo>
                <a:lnTo>
                  <a:pt x="8545" y="19286"/>
                </a:lnTo>
                <a:lnTo>
                  <a:pt x="8552" y="19283"/>
                </a:lnTo>
                <a:cubicBezTo>
                  <a:pt x="8553" y="19282"/>
                  <a:pt x="8554" y="19282"/>
                  <a:pt x="8554" y="19280"/>
                </a:cubicBezTo>
                <a:lnTo>
                  <a:pt x="8558" y="19275"/>
                </a:lnTo>
                <a:cubicBezTo>
                  <a:pt x="8558" y="19274"/>
                  <a:pt x="8558" y="19274"/>
                  <a:pt x="8558" y="19273"/>
                </a:cubicBezTo>
                <a:lnTo>
                  <a:pt x="8562" y="19259"/>
                </a:lnTo>
                <a:lnTo>
                  <a:pt x="8568" y="19247"/>
                </a:lnTo>
                <a:lnTo>
                  <a:pt x="8570" y="19241"/>
                </a:lnTo>
                <a:cubicBezTo>
                  <a:pt x="8570" y="19240"/>
                  <a:pt x="8570" y="19239"/>
                  <a:pt x="8570" y="19238"/>
                </a:cubicBezTo>
                <a:lnTo>
                  <a:pt x="8571" y="19228"/>
                </a:lnTo>
                <a:lnTo>
                  <a:pt x="8574" y="19221"/>
                </a:lnTo>
                <a:cubicBezTo>
                  <a:pt x="8574" y="19220"/>
                  <a:pt x="8575" y="19218"/>
                  <a:pt x="8575" y="19217"/>
                </a:cubicBezTo>
                <a:lnTo>
                  <a:pt x="8575" y="19213"/>
                </a:lnTo>
                <a:cubicBezTo>
                  <a:pt x="8575" y="19212"/>
                  <a:pt x="8575" y="19211"/>
                  <a:pt x="8574" y="19210"/>
                </a:cubicBezTo>
                <a:lnTo>
                  <a:pt x="8571" y="19206"/>
                </a:lnTo>
                <a:lnTo>
                  <a:pt x="8565" y="19198"/>
                </a:lnTo>
                <a:lnTo>
                  <a:pt x="8565" y="19193"/>
                </a:lnTo>
                <a:cubicBezTo>
                  <a:pt x="8564" y="19192"/>
                  <a:pt x="8564" y="19192"/>
                  <a:pt x="8564" y="19191"/>
                </a:cubicBezTo>
                <a:lnTo>
                  <a:pt x="8563" y="19189"/>
                </a:lnTo>
                <a:cubicBezTo>
                  <a:pt x="8563" y="19187"/>
                  <a:pt x="8561" y="19185"/>
                  <a:pt x="8559" y="19185"/>
                </a:cubicBezTo>
                <a:lnTo>
                  <a:pt x="8557" y="19184"/>
                </a:lnTo>
                <a:lnTo>
                  <a:pt x="8555" y="19154"/>
                </a:lnTo>
                <a:lnTo>
                  <a:pt x="8554" y="19148"/>
                </a:lnTo>
                <a:lnTo>
                  <a:pt x="8546" y="19129"/>
                </a:lnTo>
                <a:lnTo>
                  <a:pt x="8545" y="19121"/>
                </a:lnTo>
                <a:lnTo>
                  <a:pt x="8544" y="19115"/>
                </a:lnTo>
                <a:cubicBezTo>
                  <a:pt x="8543" y="19115"/>
                  <a:pt x="8543" y="19114"/>
                  <a:pt x="8543" y="19114"/>
                </a:cubicBezTo>
                <a:lnTo>
                  <a:pt x="8537" y="19102"/>
                </a:lnTo>
                <a:cubicBezTo>
                  <a:pt x="8537" y="19102"/>
                  <a:pt x="8538" y="19101"/>
                  <a:pt x="8538" y="19101"/>
                </a:cubicBezTo>
                <a:cubicBezTo>
                  <a:pt x="8540" y="19100"/>
                  <a:pt x="8540" y="19098"/>
                  <a:pt x="8540" y="19096"/>
                </a:cubicBezTo>
                <a:lnTo>
                  <a:pt x="8540" y="19094"/>
                </a:lnTo>
                <a:cubicBezTo>
                  <a:pt x="8540" y="19093"/>
                  <a:pt x="8540" y="19091"/>
                  <a:pt x="8540" y="19090"/>
                </a:cubicBezTo>
                <a:lnTo>
                  <a:pt x="8545" y="19088"/>
                </a:lnTo>
                <a:cubicBezTo>
                  <a:pt x="8548" y="19087"/>
                  <a:pt x="8549" y="19084"/>
                  <a:pt x="8549" y="19081"/>
                </a:cubicBezTo>
                <a:cubicBezTo>
                  <a:pt x="8549" y="19078"/>
                  <a:pt x="8547" y="19076"/>
                  <a:pt x="8545" y="19075"/>
                </a:cubicBezTo>
                <a:lnTo>
                  <a:pt x="8540" y="19073"/>
                </a:lnTo>
                <a:lnTo>
                  <a:pt x="8538" y="19070"/>
                </a:lnTo>
                <a:cubicBezTo>
                  <a:pt x="8538" y="19068"/>
                  <a:pt x="8536" y="19067"/>
                  <a:pt x="8535" y="19067"/>
                </a:cubicBezTo>
                <a:cubicBezTo>
                  <a:pt x="8534" y="19067"/>
                  <a:pt x="8533" y="19066"/>
                  <a:pt x="8532" y="19067"/>
                </a:cubicBezTo>
                <a:cubicBezTo>
                  <a:pt x="8532" y="19065"/>
                  <a:pt x="8531" y="19065"/>
                  <a:pt x="8530" y="19064"/>
                </a:cubicBezTo>
                <a:lnTo>
                  <a:pt x="8525" y="19060"/>
                </a:lnTo>
                <a:lnTo>
                  <a:pt x="8528" y="19052"/>
                </a:lnTo>
                <a:cubicBezTo>
                  <a:pt x="8529" y="19051"/>
                  <a:pt x="8528" y="19048"/>
                  <a:pt x="8528" y="19047"/>
                </a:cubicBezTo>
                <a:cubicBezTo>
                  <a:pt x="8527" y="19045"/>
                  <a:pt x="8526" y="19044"/>
                  <a:pt x="8525" y="19043"/>
                </a:cubicBezTo>
                <a:lnTo>
                  <a:pt x="8519" y="19042"/>
                </a:lnTo>
                <a:cubicBezTo>
                  <a:pt x="8518" y="19042"/>
                  <a:pt x="8517" y="19042"/>
                  <a:pt x="8516" y="19043"/>
                </a:cubicBezTo>
                <a:lnTo>
                  <a:pt x="8510" y="19047"/>
                </a:lnTo>
                <a:cubicBezTo>
                  <a:pt x="8511" y="19046"/>
                  <a:pt x="8511" y="19044"/>
                  <a:pt x="8511" y="19043"/>
                </a:cubicBezTo>
                <a:lnTo>
                  <a:pt x="8510" y="19039"/>
                </a:lnTo>
                <a:lnTo>
                  <a:pt x="8512" y="19036"/>
                </a:lnTo>
                <a:cubicBezTo>
                  <a:pt x="8512" y="19035"/>
                  <a:pt x="8512" y="19035"/>
                  <a:pt x="8512" y="19034"/>
                </a:cubicBezTo>
                <a:lnTo>
                  <a:pt x="8514" y="19022"/>
                </a:lnTo>
                <a:lnTo>
                  <a:pt x="8519" y="19026"/>
                </a:lnTo>
                <a:cubicBezTo>
                  <a:pt x="8520" y="19026"/>
                  <a:pt x="8521" y="19026"/>
                  <a:pt x="8521" y="19026"/>
                </a:cubicBezTo>
                <a:lnTo>
                  <a:pt x="8525" y="19026"/>
                </a:lnTo>
                <a:cubicBezTo>
                  <a:pt x="8527" y="19027"/>
                  <a:pt x="8529" y="19026"/>
                  <a:pt x="8530" y="19024"/>
                </a:cubicBezTo>
                <a:lnTo>
                  <a:pt x="8533" y="19019"/>
                </a:lnTo>
                <a:cubicBezTo>
                  <a:pt x="8534" y="19018"/>
                  <a:pt x="8534" y="19016"/>
                  <a:pt x="8533" y="19014"/>
                </a:cubicBezTo>
                <a:cubicBezTo>
                  <a:pt x="8533" y="19013"/>
                  <a:pt x="8533" y="19011"/>
                  <a:pt x="8532" y="19010"/>
                </a:cubicBezTo>
                <a:lnTo>
                  <a:pt x="8526" y="19005"/>
                </a:lnTo>
                <a:lnTo>
                  <a:pt x="8519" y="19002"/>
                </a:lnTo>
                <a:cubicBezTo>
                  <a:pt x="8518" y="19002"/>
                  <a:pt x="8517" y="19001"/>
                  <a:pt x="8517" y="19001"/>
                </a:cubicBezTo>
                <a:lnTo>
                  <a:pt x="8511" y="19001"/>
                </a:lnTo>
                <a:cubicBezTo>
                  <a:pt x="8509" y="19001"/>
                  <a:pt x="8508" y="19002"/>
                  <a:pt x="8507" y="19003"/>
                </a:cubicBezTo>
                <a:lnTo>
                  <a:pt x="8507" y="19001"/>
                </a:lnTo>
                <a:cubicBezTo>
                  <a:pt x="8506" y="18998"/>
                  <a:pt x="8505" y="18996"/>
                  <a:pt x="8503" y="18996"/>
                </a:cubicBezTo>
                <a:lnTo>
                  <a:pt x="8500" y="18995"/>
                </a:lnTo>
                <a:lnTo>
                  <a:pt x="8501" y="18990"/>
                </a:lnTo>
                <a:cubicBezTo>
                  <a:pt x="8502" y="18990"/>
                  <a:pt x="8503" y="18989"/>
                  <a:pt x="8504" y="18988"/>
                </a:cubicBezTo>
                <a:lnTo>
                  <a:pt x="8507" y="18982"/>
                </a:lnTo>
                <a:lnTo>
                  <a:pt x="8509" y="18977"/>
                </a:lnTo>
                <a:lnTo>
                  <a:pt x="8510" y="18967"/>
                </a:lnTo>
                <a:cubicBezTo>
                  <a:pt x="8510" y="18965"/>
                  <a:pt x="8509" y="18962"/>
                  <a:pt x="8507" y="18961"/>
                </a:cubicBezTo>
                <a:cubicBezTo>
                  <a:pt x="8507" y="18958"/>
                  <a:pt x="8505" y="18957"/>
                  <a:pt x="8503" y="18957"/>
                </a:cubicBezTo>
                <a:lnTo>
                  <a:pt x="8501" y="18957"/>
                </a:lnTo>
                <a:cubicBezTo>
                  <a:pt x="8501" y="18956"/>
                  <a:pt x="8501" y="18955"/>
                  <a:pt x="8500" y="18954"/>
                </a:cubicBezTo>
                <a:lnTo>
                  <a:pt x="8499" y="18950"/>
                </a:lnTo>
                <a:cubicBezTo>
                  <a:pt x="8497" y="18947"/>
                  <a:pt x="8495" y="18946"/>
                  <a:pt x="8493" y="18947"/>
                </a:cubicBezTo>
                <a:lnTo>
                  <a:pt x="8492" y="18948"/>
                </a:lnTo>
                <a:cubicBezTo>
                  <a:pt x="8490" y="18948"/>
                  <a:pt x="8489" y="18949"/>
                  <a:pt x="8488" y="18950"/>
                </a:cubicBezTo>
                <a:lnTo>
                  <a:pt x="8485" y="18949"/>
                </a:lnTo>
                <a:cubicBezTo>
                  <a:pt x="8485" y="18949"/>
                  <a:pt x="8484" y="18949"/>
                  <a:pt x="8484" y="18949"/>
                </a:cubicBezTo>
                <a:lnTo>
                  <a:pt x="8481" y="18949"/>
                </a:lnTo>
                <a:cubicBezTo>
                  <a:pt x="8480" y="18949"/>
                  <a:pt x="8478" y="18949"/>
                  <a:pt x="8478" y="18950"/>
                </a:cubicBezTo>
                <a:lnTo>
                  <a:pt x="8474" y="18952"/>
                </a:lnTo>
                <a:lnTo>
                  <a:pt x="8473" y="18947"/>
                </a:lnTo>
                <a:cubicBezTo>
                  <a:pt x="8473" y="18946"/>
                  <a:pt x="8474" y="18945"/>
                  <a:pt x="8474" y="18943"/>
                </a:cubicBezTo>
                <a:lnTo>
                  <a:pt x="8474" y="18941"/>
                </a:lnTo>
                <a:cubicBezTo>
                  <a:pt x="8474" y="18937"/>
                  <a:pt x="8472" y="18934"/>
                  <a:pt x="8469" y="18934"/>
                </a:cubicBezTo>
                <a:lnTo>
                  <a:pt x="8467" y="18934"/>
                </a:lnTo>
                <a:lnTo>
                  <a:pt x="8462" y="18932"/>
                </a:lnTo>
                <a:cubicBezTo>
                  <a:pt x="8462" y="18931"/>
                  <a:pt x="8461" y="18931"/>
                  <a:pt x="8460" y="18931"/>
                </a:cubicBezTo>
                <a:lnTo>
                  <a:pt x="8455" y="18924"/>
                </a:lnTo>
                <a:cubicBezTo>
                  <a:pt x="8454" y="18924"/>
                  <a:pt x="8454" y="18923"/>
                  <a:pt x="8453" y="18923"/>
                </a:cubicBezTo>
                <a:lnTo>
                  <a:pt x="8448" y="18921"/>
                </a:lnTo>
                <a:cubicBezTo>
                  <a:pt x="8447" y="18921"/>
                  <a:pt x="8445" y="18921"/>
                  <a:pt x="8444" y="18922"/>
                </a:cubicBezTo>
                <a:cubicBezTo>
                  <a:pt x="8443" y="18923"/>
                  <a:pt x="8442" y="18924"/>
                  <a:pt x="8442" y="18925"/>
                </a:cubicBezTo>
                <a:cubicBezTo>
                  <a:pt x="8441" y="18925"/>
                  <a:pt x="8441" y="18925"/>
                  <a:pt x="8440" y="18925"/>
                </a:cubicBezTo>
                <a:lnTo>
                  <a:pt x="8440" y="18922"/>
                </a:lnTo>
                <a:cubicBezTo>
                  <a:pt x="8439" y="18919"/>
                  <a:pt x="8437" y="18917"/>
                  <a:pt x="8435" y="18916"/>
                </a:cubicBezTo>
                <a:cubicBezTo>
                  <a:pt x="8435" y="18915"/>
                  <a:pt x="8435" y="18914"/>
                  <a:pt x="8434" y="18913"/>
                </a:cubicBezTo>
                <a:lnTo>
                  <a:pt x="8432" y="18908"/>
                </a:lnTo>
                <a:cubicBezTo>
                  <a:pt x="8431" y="18906"/>
                  <a:pt x="8428" y="18904"/>
                  <a:pt x="8426" y="18905"/>
                </a:cubicBezTo>
                <a:lnTo>
                  <a:pt x="8426" y="18905"/>
                </a:lnTo>
                <a:cubicBezTo>
                  <a:pt x="8425" y="18903"/>
                  <a:pt x="8424" y="18901"/>
                  <a:pt x="8423" y="18900"/>
                </a:cubicBezTo>
                <a:cubicBezTo>
                  <a:pt x="8422" y="18899"/>
                  <a:pt x="8420" y="18899"/>
                  <a:pt x="8419" y="18900"/>
                </a:cubicBezTo>
                <a:close/>
                <a:moveTo>
                  <a:pt x="13183" y="18991"/>
                </a:moveTo>
                <a:lnTo>
                  <a:pt x="13185" y="18993"/>
                </a:lnTo>
                <a:cubicBezTo>
                  <a:pt x="13186" y="18994"/>
                  <a:pt x="13186" y="18994"/>
                  <a:pt x="13187" y="18995"/>
                </a:cubicBezTo>
                <a:lnTo>
                  <a:pt x="13189" y="18996"/>
                </a:lnTo>
                <a:cubicBezTo>
                  <a:pt x="13190" y="18997"/>
                  <a:pt x="13190" y="18996"/>
                  <a:pt x="13191" y="18996"/>
                </a:cubicBezTo>
                <a:lnTo>
                  <a:pt x="13198" y="18996"/>
                </a:lnTo>
                <a:lnTo>
                  <a:pt x="13206" y="18998"/>
                </a:lnTo>
                <a:lnTo>
                  <a:pt x="13224" y="19006"/>
                </a:lnTo>
                <a:lnTo>
                  <a:pt x="13232" y="19008"/>
                </a:lnTo>
                <a:lnTo>
                  <a:pt x="13237" y="19011"/>
                </a:lnTo>
                <a:lnTo>
                  <a:pt x="13249" y="19027"/>
                </a:lnTo>
                <a:cubicBezTo>
                  <a:pt x="13250" y="19028"/>
                  <a:pt x="13251" y="19029"/>
                  <a:pt x="13252" y="19030"/>
                </a:cubicBezTo>
                <a:lnTo>
                  <a:pt x="13259" y="19030"/>
                </a:lnTo>
                <a:cubicBezTo>
                  <a:pt x="13261" y="19031"/>
                  <a:pt x="13263" y="19030"/>
                  <a:pt x="13264" y="19029"/>
                </a:cubicBezTo>
                <a:lnTo>
                  <a:pt x="13267" y="19026"/>
                </a:lnTo>
                <a:cubicBezTo>
                  <a:pt x="13268" y="19025"/>
                  <a:pt x="13268" y="19024"/>
                  <a:pt x="13268" y="19023"/>
                </a:cubicBezTo>
                <a:lnTo>
                  <a:pt x="13270" y="19018"/>
                </a:lnTo>
                <a:lnTo>
                  <a:pt x="13270" y="19018"/>
                </a:lnTo>
                <a:lnTo>
                  <a:pt x="13269" y="19028"/>
                </a:lnTo>
                <a:cubicBezTo>
                  <a:pt x="13268" y="19031"/>
                  <a:pt x="13269" y="19034"/>
                  <a:pt x="13271" y="19035"/>
                </a:cubicBezTo>
                <a:lnTo>
                  <a:pt x="13279" y="19039"/>
                </a:lnTo>
                <a:cubicBezTo>
                  <a:pt x="13280" y="19040"/>
                  <a:pt x="13281" y="19039"/>
                  <a:pt x="13282" y="19039"/>
                </a:cubicBezTo>
                <a:lnTo>
                  <a:pt x="13311" y="19035"/>
                </a:lnTo>
                <a:lnTo>
                  <a:pt x="13315" y="19035"/>
                </a:lnTo>
                <a:lnTo>
                  <a:pt x="13317" y="19038"/>
                </a:lnTo>
                <a:cubicBezTo>
                  <a:pt x="13318" y="19039"/>
                  <a:pt x="13319" y="19040"/>
                  <a:pt x="13320" y="19040"/>
                </a:cubicBezTo>
                <a:lnTo>
                  <a:pt x="13322" y="19042"/>
                </a:lnTo>
                <a:cubicBezTo>
                  <a:pt x="13323" y="19042"/>
                  <a:pt x="13324" y="19043"/>
                  <a:pt x="13324" y="19043"/>
                </a:cubicBezTo>
                <a:lnTo>
                  <a:pt x="13330" y="19043"/>
                </a:lnTo>
                <a:cubicBezTo>
                  <a:pt x="13330" y="19043"/>
                  <a:pt x="13331" y="19043"/>
                  <a:pt x="13332" y="19043"/>
                </a:cubicBezTo>
                <a:lnTo>
                  <a:pt x="13334" y="19042"/>
                </a:lnTo>
                <a:cubicBezTo>
                  <a:pt x="13335" y="19042"/>
                  <a:pt x="13336" y="19041"/>
                  <a:pt x="13336" y="19040"/>
                </a:cubicBezTo>
                <a:lnTo>
                  <a:pt x="13338" y="19039"/>
                </a:lnTo>
                <a:cubicBezTo>
                  <a:pt x="13338" y="19038"/>
                  <a:pt x="13338" y="19038"/>
                  <a:pt x="13339" y="19038"/>
                </a:cubicBezTo>
                <a:lnTo>
                  <a:pt x="13339" y="19036"/>
                </a:lnTo>
                <a:lnTo>
                  <a:pt x="13351" y="19033"/>
                </a:lnTo>
                <a:cubicBezTo>
                  <a:pt x="13351" y="19033"/>
                  <a:pt x="13352" y="19033"/>
                  <a:pt x="13353" y="19032"/>
                </a:cubicBezTo>
                <a:lnTo>
                  <a:pt x="13356" y="19029"/>
                </a:lnTo>
                <a:lnTo>
                  <a:pt x="13358" y="19028"/>
                </a:lnTo>
                <a:cubicBezTo>
                  <a:pt x="13359" y="19028"/>
                  <a:pt x="13360" y="19027"/>
                  <a:pt x="13361" y="19026"/>
                </a:cubicBezTo>
                <a:cubicBezTo>
                  <a:pt x="13361" y="19026"/>
                  <a:pt x="13361" y="19025"/>
                  <a:pt x="13362" y="19025"/>
                </a:cubicBezTo>
                <a:lnTo>
                  <a:pt x="13362" y="19024"/>
                </a:lnTo>
                <a:cubicBezTo>
                  <a:pt x="13363" y="19025"/>
                  <a:pt x="13364" y="19025"/>
                  <a:pt x="13365" y="19025"/>
                </a:cubicBezTo>
                <a:lnTo>
                  <a:pt x="13370" y="19026"/>
                </a:lnTo>
                <a:cubicBezTo>
                  <a:pt x="13371" y="19026"/>
                  <a:pt x="13372" y="19025"/>
                  <a:pt x="13373" y="19025"/>
                </a:cubicBezTo>
                <a:cubicBezTo>
                  <a:pt x="13374" y="19024"/>
                  <a:pt x="13375" y="19024"/>
                  <a:pt x="13376" y="19023"/>
                </a:cubicBezTo>
                <a:lnTo>
                  <a:pt x="13376" y="19025"/>
                </a:lnTo>
                <a:cubicBezTo>
                  <a:pt x="13376" y="19026"/>
                  <a:pt x="13376" y="19027"/>
                  <a:pt x="13377" y="19027"/>
                </a:cubicBezTo>
                <a:cubicBezTo>
                  <a:pt x="13377" y="19030"/>
                  <a:pt x="13378" y="19032"/>
                  <a:pt x="13379" y="19033"/>
                </a:cubicBezTo>
                <a:lnTo>
                  <a:pt x="13392" y="19042"/>
                </a:lnTo>
                <a:lnTo>
                  <a:pt x="13396" y="19047"/>
                </a:lnTo>
                <a:lnTo>
                  <a:pt x="13403" y="19056"/>
                </a:lnTo>
                <a:lnTo>
                  <a:pt x="13409" y="19062"/>
                </a:lnTo>
                <a:lnTo>
                  <a:pt x="13422" y="19070"/>
                </a:lnTo>
                <a:lnTo>
                  <a:pt x="13426" y="19075"/>
                </a:lnTo>
                <a:cubicBezTo>
                  <a:pt x="13427" y="19076"/>
                  <a:pt x="13429" y="19077"/>
                  <a:pt x="13431" y="19077"/>
                </a:cubicBezTo>
                <a:lnTo>
                  <a:pt x="13434" y="19077"/>
                </a:lnTo>
                <a:lnTo>
                  <a:pt x="13440" y="19083"/>
                </a:lnTo>
                <a:cubicBezTo>
                  <a:pt x="13439" y="19084"/>
                  <a:pt x="13438" y="19085"/>
                  <a:pt x="13438" y="19087"/>
                </a:cubicBezTo>
                <a:lnTo>
                  <a:pt x="13438" y="19090"/>
                </a:lnTo>
                <a:lnTo>
                  <a:pt x="13438" y="19090"/>
                </a:lnTo>
                <a:cubicBezTo>
                  <a:pt x="13435" y="19091"/>
                  <a:pt x="13433" y="19094"/>
                  <a:pt x="13433" y="19097"/>
                </a:cubicBezTo>
                <a:lnTo>
                  <a:pt x="13433" y="19099"/>
                </a:lnTo>
                <a:cubicBezTo>
                  <a:pt x="13433" y="19101"/>
                  <a:pt x="13434" y="19103"/>
                  <a:pt x="13435" y="19104"/>
                </a:cubicBezTo>
                <a:cubicBezTo>
                  <a:pt x="13436" y="19105"/>
                  <a:pt x="13438" y="19106"/>
                  <a:pt x="13440" y="19106"/>
                </a:cubicBezTo>
                <a:lnTo>
                  <a:pt x="13447" y="19103"/>
                </a:lnTo>
                <a:lnTo>
                  <a:pt x="13450" y="19102"/>
                </a:lnTo>
                <a:cubicBezTo>
                  <a:pt x="13450" y="19102"/>
                  <a:pt x="13450" y="19102"/>
                  <a:pt x="13450" y="19102"/>
                </a:cubicBezTo>
                <a:cubicBezTo>
                  <a:pt x="13451" y="19102"/>
                  <a:pt x="13452" y="19103"/>
                  <a:pt x="13454" y="19102"/>
                </a:cubicBezTo>
                <a:cubicBezTo>
                  <a:pt x="13454" y="19102"/>
                  <a:pt x="13454" y="19103"/>
                  <a:pt x="13454" y="19102"/>
                </a:cubicBezTo>
                <a:cubicBezTo>
                  <a:pt x="13453" y="19104"/>
                  <a:pt x="13451" y="19107"/>
                  <a:pt x="13452" y="19109"/>
                </a:cubicBezTo>
                <a:cubicBezTo>
                  <a:pt x="13452" y="19111"/>
                  <a:pt x="13454" y="19113"/>
                  <a:pt x="13455" y="19114"/>
                </a:cubicBezTo>
                <a:lnTo>
                  <a:pt x="13457" y="19118"/>
                </a:lnTo>
                <a:cubicBezTo>
                  <a:pt x="13457" y="19118"/>
                  <a:pt x="13458" y="19120"/>
                  <a:pt x="13458" y="19120"/>
                </a:cubicBezTo>
                <a:lnTo>
                  <a:pt x="13460" y="19123"/>
                </a:lnTo>
                <a:cubicBezTo>
                  <a:pt x="13460" y="19124"/>
                  <a:pt x="13461" y="19125"/>
                  <a:pt x="13462" y="19126"/>
                </a:cubicBezTo>
                <a:lnTo>
                  <a:pt x="13468" y="19128"/>
                </a:lnTo>
                <a:cubicBezTo>
                  <a:pt x="13469" y="19129"/>
                  <a:pt x="13470" y="19129"/>
                  <a:pt x="13471" y="19128"/>
                </a:cubicBezTo>
                <a:lnTo>
                  <a:pt x="13476" y="19125"/>
                </a:lnTo>
                <a:lnTo>
                  <a:pt x="13480" y="19122"/>
                </a:lnTo>
                <a:lnTo>
                  <a:pt x="13483" y="19120"/>
                </a:lnTo>
                <a:lnTo>
                  <a:pt x="13540" y="19117"/>
                </a:lnTo>
                <a:lnTo>
                  <a:pt x="13544" y="19118"/>
                </a:lnTo>
                <a:lnTo>
                  <a:pt x="13554" y="19122"/>
                </a:lnTo>
                <a:lnTo>
                  <a:pt x="13557" y="19123"/>
                </a:lnTo>
                <a:lnTo>
                  <a:pt x="13562" y="19128"/>
                </a:lnTo>
                <a:cubicBezTo>
                  <a:pt x="13562" y="19129"/>
                  <a:pt x="13562" y="19129"/>
                  <a:pt x="13563" y="19129"/>
                </a:cubicBezTo>
                <a:lnTo>
                  <a:pt x="13516" y="19143"/>
                </a:lnTo>
                <a:lnTo>
                  <a:pt x="13515" y="19140"/>
                </a:lnTo>
                <a:cubicBezTo>
                  <a:pt x="13515" y="19139"/>
                  <a:pt x="13514" y="19138"/>
                  <a:pt x="13514" y="19137"/>
                </a:cubicBezTo>
                <a:lnTo>
                  <a:pt x="13510" y="19132"/>
                </a:lnTo>
                <a:cubicBezTo>
                  <a:pt x="13510" y="19132"/>
                  <a:pt x="13509" y="19131"/>
                  <a:pt x="13509" y="19131"/>
                </a:cubicBezTo>
                <a:lnTo>
                  <a:pt x="13504" y="19128"/>
                </a:lnTo>
                <a:cubicBezTo>
                  <a:pt x="13504" y="19128"/>
                  <a:pt x="13504" y="19128"/>
                  <a:pt x="13504" y="19128"/>
                </a:cubicBezTo>
                <a:lnTo>
                  <a:pt x="13501" y="19128"/>
                </a:lnTo>
                <a:cubicBezTo>
                  <a:pt x="13501" y="19127"/>
                  <a:pt x="13500" y="19127"/>
                  <a:pt x="13499" y="19128"/>
                </a:cubicBezTo>
                <a:lnTo>
                  <a:pt x="13493" y="19130"/>
                </a:lnTo>
                <a:cubicBezTo>
                  <a:pt x="13492" y="19130"/>
                  <a:pt x="13492" y="19130"/>
                  <a:pt x="13492" y="19131"/>
                </a:cubicBezTo>
                <a:lnTo>
                  <a:pt x="13489" y="19132"/>
                </a:lnTo>
                <a:cubicBezTo>
                  <a:pt x="13488" y="19133"/>
                  <a:pt x="13488" y="19135"/>
                  <a:pt x="13487" y="19136"/>
                </a:cubicBezTo>
                <a:lnTo>
                  <a:pt x="13486" y="19140"/>
                </a:lnTo>
                <a:lnTo>
                  <a:pt x="13481" y="19142"/>
                </a:lnTo>
                <a:lnTo>
                  <a:pt x="13480" y="19144"/>
                </a:lnTo>
                <a:lnTo>
                  <a:pt x="13479" y="19141"/>
                </a:lnTo>
                <a:cubicBezTo>
                  <a:pt x="13479" y="19141"/>
                  <a:pt x="13478" y="19140"/>
                  <a:pt x="13478" y="19140"/>
                </a:cubicBezTo>
                <a:lnTo>
                  <a:pt x="13476" y="19138"/>
                </a:lnTo>
                <a:cubicBezTo>
                  <a:pt x="13475" y="19137"/>
                  <a:pt x="13473" y="19136"/>
                  <a:pt x="13471" y="19136"/>
                </a:cubicBezTo>
                <a:lnTo>
                  <a:pt x="13469" y="19136"/>
                </a:lnTo>
                <a:cubicBezTo>
                  <a:pt x="13469" y="19137"/>
                  <a:pt x="13468" y="19137"/>
                  <a:pt x="13468" y="19138"/>
                </a:cubicBezTo>
                <a:lnTo>
                  <a:pt x="13463" y="19143"/>
                </a:lnTo>
                <a:lnTo>
                  <a:pt x="13454" y="19149"/>
                </a:lnTo>
                <a:lnTo>
                  <a:pt x="13445" y="19153"/>
                </a:lnTo>
                <a:lnTo>
                  <a:pt x="13371" y="19162"/>
                </a:lnTo>
                <a:cubicBezTo>
                  <a:pt x="13371" y="19162"/>
                  <a:pt x="13370" y="19163"/>
                  <a:pt x="13369" y="19163"/>
                </a:cubicBezTo>
                <a:lnTo>
                  <a:pt x="13365" y="19166"/>
                </a:lnTo>
                <a:cubicBezTo>
                  <a:pt x="13365" y="19166"/>
                  <a:pt x="13364" y="19166"/>
                  <a:pt x="13363" y="19166"/>
                </a:cubicBezTo>
                <a:lnTo>
                  <a:pt x="13354" y="19179"/>
                </a:lnTo>
                <a:lnTo>
                  <a:pt x="13348" y="19185"/>
                </a:lnTo>
                <a:lnTo>
                  <a:pt x="13329" y="19195"/>
                </a:lnTo>
                <a:lnTo>
                  <a:pt x="13320" y="19202"/>
                </a:lnTo>
                <a:cubicBezTo>
                  <a:pt x="13320" y="19203"/>
                  <a:pt x="13319" y="19203"/>
                  <a:pt x="13318" y="19204"/>
                </a:cubicBezTo>
                <a:lnTo>
                  <a:pt x="13314" y="19217"/>
                </a:lnTo>
                <a:cubicBezTo>
                  <a:pt x="13313" y="19219"/>
                  <a:pt x="13313" y="19221"/>
                  <a:pt x="13314" y="19223"/>
                </a:cubicBezTo>
                <a:cubicBezTo>
                  <a:pt x="13315" y="19225"/>
                  <a:pt x="13316" y="19226"/>
                  <a:pt x="13317" y="19226"/>
                </a:cubicBezTo>
                <a:lnTo>
                  <a:pt x="13330" y="19230"/>
                </a:lnTo>
                <a:lnTo>
                  <a:pt x="13351" y="19247"/>
                </a:lnTo>
                <a:cubicBezTo>
                  <a:pt x="13352" y="19248"/>
                  <a:pt x="13352" y="19248"/>
                  <a:pt x="13353" y="19248"/>
                </a:cubicBezTo>
                <a:lnTo>
                  <a:pt x="13366" y="19251"/>
                </a:lnTo>
                <a:cubicBezTo>
                  <a:pt x="13367" y="19252"/>
                  <a:pt x="13368" y="19252"/>
                  <a:pt x="13369" y="19251"/>
                </a:cubicBezTo>
                <a:lnTo>
                  <a:pt x="13372" y="19251"/>
                </a:lnTo>
                <a:cubicBezTo>
                  <a:pt x="13372" y="19250"/>
                  <a:pt x="13373" y="19249"/>
                  <a:pt x="13373" y="19249"/>
                </a:cubicBezTo>
                <a:lnTo>
                  <a:pt x="13377" y="19244"/>
                </a:lnTo>
                <a:lnTo>
                  <a:pt x="13391" y="19243"/>
                </a:lnTo>
                <a:lnTo>
                  <a:pt x="13395" y="19245"/>
                </a:lnTo>
                <a:lnTo>
                  <a:pt x="13399" y="19248"/>
                </a:lnTo>
                <a:lnTo>
                  <a:pt x="13404" y="19254"/>
                </a:lnTo>
                <a:lnTo>
                  <a:pt x="13405" y="19255"/>
                </a:lnTo>
                <a:lnTo>
                  <a:pt x="13402" y="19255"/>
                </a:lnTo>
                <a:lnTo>
                  <a:pt x="13399" y="19254"/>
                </a:lnTo>
                <a:cubicBezTo>
                  <a:pt x="13397" y="19252"/>
                  <a:pt x="13394" y="19254"/>
                  <a:pt x="13393" y="19257"/>
                </a:cubicBezTo>
                <a:lnTo>
                  <a:pt x="13391" y="19263"/>
                </a:lnTo>
                <a:lnTo>
                  <a:pt x="13389" y="19273"/>
                </a:lnTo>
                <a:lnTo>
                  <a:pt x="13387" y="19277"/>
                </a:lnTo>
                <a:lnTo>
                  <a:pt x="13386" y="19279"/>
                </a:lnTo>
                <a:lnTo>
                  <a:pt x="13365" y="19280"/>
                </a:lnTo>
                <a:lnTo>
                  <a:pt x="13361" y="19280"/>
                </a:lnTo>
                <a:lnTo>
                  <a:pt x="13358" y="19278"/>
                </a:lnTo>
                <a:lnTo>
                  <a:pt x="13351" y="19273"/>
                </a:lnTo>
                <a:lnTo>
                  <a:pt x="13347" y="19271"/>
                </a:lnTo>
                <a:lnTo>
                  <a:pt x="13339" y="19268"/>
                </a:lnTo>
                <a:lnTo>
                  <a:pt x="13332" y="19268"/>
                </a:lnTo>
                <a:lnTo>
                  <a:pt x="13323" y="19264"/>
                </a:lnTo>
                <a:lnTo>
                  <a:pt x="13318" y="19263"/>
                </a:lnTo>
                <a:cubicBezTo>
                  <a:pt x="13317" y="19263"/>
                  <a:pt x="13316" y="19264"/>
                  <a:pt x="13315" y="19264"/>
                </a:cubicBezTo>
                <a:lnTo>
                  <a:pt x="13311" y="19268"/>
                </a:lnTo>
                <a:lnTo>
                  <a:pt x="13308" y="19271"/>
                </a:lnTo>
                <a:lnTo>
                  <a:pt x="13296" y="19273"/>
                </a:lnTo>
                <a:cubicBezTo>
                  <a:pt x="13295" y="19273"/>
                  <a:pt x="13294" y="19274"/>
                  <a:pt x="13294" y="19274"/>
                </a:cubicBezTo>
                <a:lnTo>
                  <a:pt x="13290" y="19276"/>
                </a:lnTo>
                <a:lnTo>
                  <a:pt x="13289" y="19278"/>
                </a:lnTo>
                <a:cubicBezTo>
                  <a:pt x="13289" y="19278"/>
                  <a:pt x="13288" y="19277"/>
                  <a:pt x="13288" y="19277"/>
                </a:cubicBezTo>
                <a:cubicBezTo>
                  <a:pt x="13286" y="19276"/>
                  <a:pt x="13284" y="19276"/>
                  <a:pt x="13283" y="19277"/>
                </a:cubicBezTo>
                <a:lnTo>
                  <a:pt x="13275" y="19272"/>
                </a:lnTo>
                <a:lnTo>
                  <a:pt x="13263" y="19268"/>
                </a:lnTo>
                <a:cubicBezTo>
                  <a:pt x="13262" y="19268"/>
                  <a:pt x="13262" y="19268"/>
                  <a:pt x="13261" y="19268"/>
                </a:cubicBezTo>
                <a:lnTo>
                  <a:pt x="13251" y="19268"/>
                </a:lnTo>
                <a:cubicBezTo>
                  <a:pt x="13250" y="19266"/>
                  <a:pt x="13249" y="19264"/>
                  <a:pt x="13247" y="19264"/>
                </a:cubicBezTo>
                <a:lnTo>
                  <a:pt x="13226" y="19266"/>
                </a:lnTo>
                <a:lnTo>
                  <a:pt x="13212" y="19263"/>
                </a:lnTo>
                <a:lnTo>
                  <a:pt x="13153" y="19266"/>
                </a:lnTo>
                <a:cubicBezTo>
                  <a:pt x="13152" y="19266"/>
                  <a:pt x="13152" y="19266"/>
                  <a:pt x="13152" y="19267"/>
                </a:cubicBezTo>
                <a:lnTo>
                  <a:pt x="13131" y="19276"/>
                </a:lnTo>
                <a:lnTo>
                  <a:pt x="13112" y="19279"/>
                </a:lnTo>
                <a:lnTo>
                  <a:pt x="13106" y="19276"/>
                </a:lnTo>
                <a:lnTo>
                  <a:pt x="13106" y="19273"/>
                </a:lnTo>
                <a:lnTo>
                  <a:pt x="13110" y="19270"/>
                </a:lnTo>
                <a:lnTo>
                  <a:pt x="13132" y="19255"/>
                </a:lnTo>
                <a:cubicBezTo>
                  <a:pt x="13133" y="19255"/>
                  <a:pt x="13133" y="19254"/>
                  <a:pt x="13134" y="19253"/>
                </a:cubicBezTo>
                <a:lnTo>
                  <a:pt x="13138" y="19243"/>
                </a:lnTo>
                <a:cubicBezTo>
                  <a:pt x="13139" y="19241"/>
                  <a:pt x="13139" y="19238"/>
                  <a:pt x="13138" y="19236"/>
                </a:cubicBezTo>
                <a:lnTo>
                  <a:pt x="13132" y="19229"/>
                </a:lnTo>
                <a:cubicBezTo>
                  <a:pt x="13132" y="19228"/>
                  <a:pt x="13131" y="19227"/>
                  <a:pt x="13130" y="19227"/>
                </a:cubicBezTo>
                <a:lnTo>
                  <a:pt x="13119" y="19221"/>
                </a:lnTo>
                <a:lnTo>
                  <a:pt x="13077" y="19213"/>
                </a:lnTo>
                <a:cubicBezTo>
                  <a:pt x="13077" y="19213"/>
                  <a:pt x="13075" y="19213"/>
                  <a:pt x="13075" y="19213"/>
                </a:cubicBezTo>
                <a:lnTo>
                  <a:pt x="13073" y="19214"/>
                </a:lnTo>
                <a:cubicBezTo>
                  <a:pt x="13073" y="19214"/>
                  <a:pt x="13072" y="19215"/>
                  <a:pt x="13072" y="19215"/>
                </a:cubicBezTo>
                <a:lnTo>
                  <a:pt x="13069" y="19210"/>
                </a:lnTo>
                <a:cubicBezTo>
                  <a:pt x="13068" y="19208"/>
                  <a:pt x="13066" y="19208"/>
                  <a:pt x="13065" y="19208"/>
                </a:cubicBezTo>
                <a:cubicBezTo>
                  <a:pt x="13063" y="19208"/>
                  <a:pt x="13062" y="19209"/>
                  <a:pt x="13061" y="19211"/>
                </a:cubicBezTo>
                <a:cubicBezTo>
                  <a:pt x="13059" y="19210"/>
                  <a:pt x="13058" y="19210"/>
                  <a:pt x="13056" y="19211"/>
                </a:cubicBezTo>
                <a:lnTo>
                  <a:pt x="13053" y="19212"/>
                </a:lnTo>
                <a:cubicBezTo>
                  <a:pt x="13053" y="19213"/>
                  <a:pt x="13052" y="19213"/>
                  <a:pt x="13052" y="19214"/>
                </a:cubicBezTo>
                <a:lnTo>
                  <a:pt x="13049" y="19219"/>
                </a:lnTo>
                <a:lnTo>
                  <a:pt x="13044" y="19222"/>
                </a:lnTo>
                <a:cubicBezTo>
                  <a:pt x="13042" y="19223"/>
                  <a:pt x="13041" y="19226"/>
                  <a:pt x="13041" y="19229"/>
                </a:cubicBezTo>
                <a:lnTo>
                  <a:pt x="13041" y="19231"/>
                </a:lnTo>
                <a:cubicBezTo>
                  <a:pt x="13041" y="19232"/>
                  <a:pt x="13041" y="19233"/>
                  <a:pt x="13042" y="19234"/>
                </a:cubicBezTo>
                <a:lnTo>
                  <a:pt x="13045" y="19240"/>
                </a:lnTo>
                <a:lnTo>
                  <a:pt x="13053" y="19250"/>
                </a:lnTo>
                <a:cubicBezTo>
                  <a:pt x="13054" y="19250"/>
                  <a:pt x="13054" y="19251"/>
                  <a:pt x="13054" y="19251"/>
                </a:cubicBezTo>
                <a:lnTo>
                  <a:pt x="13057" y="19252"/>
                </a:lnTo>
                <a:cubicBezTo>
                  <a:pt x="13058" y="19252"/>
                  <a:pt x="13058" y="19253"/>
                  <a:pt x="13058" y="19253"/>
                </a:cubicBezTo>
                <a:lnTo>
                  <a:pt x="13058" y="19255"/>
                </a:lnTo>
                <a:cubicBezTo>
                  <a:pt x="13058" y="19256"/>
                  <a:pt x="13059" y="19256"/>
                  <a:pt x="13059" y="19257"/>
                </a:cubicBezTo>
                <a:lnTo>
                  <a:pt x="13060" y="19259"/>
                </a:lnTo>
                <a:cubicBezTo>
                  <a:pt x="13060" y="19260"/>
                  <a:pt x="13060" y="19261"/>
                  <a:pt x="13060" y="19262"/>
                </a:cubicBezTo>
                <a:lnTo>
                  <a:pt x="13063" y="19266"/>
                </a:lnTo>
                <a:cubicBezTo>
                  <a:pt x="13063" y="19266"/>
                  <a:pt x="13064" y="19267"/>
                  <a:pt x="13064" y="19268"/>
                </a:cubicBezTo>
                <a:lnTo>
                  <a:pt x="13065" y="19269"/>
                </a:lnTo>
                <a:cubicBezTo>
                  <a:pt x="13066" y="19270"/>
                  <a:pt x="13066" y="19270"/>
                  <a:pt x="13067" y="19271"/>
                </a:cubicBezTo>
                <a:lnTo>
                  <a:pt x="13068" y="19276"/>
                </a:lnTo>
                <a:cubicBezTo>
                  <a:pt x="13069" y="19278"/>
                  <a:pt x="13071" y="19281"/>
                  <a:pt x="13073" y="19280"/>
                </a:cubicBezTo>
                <a:lnTo>
                  <a:pt x="13075" y="19280"/>
                </a:lnTo>
                <a:cubicBezTo>
                  <a:pt x="13076" y="19280"/>
                  <a:pt x="13077" y="19280"/>
                  <a:pt x="13078" y="19280"/>
                </a:cubicBezTo>
                <a:lnTo>
                  <a:pt x="13080" y="19278"/>
                </a:lnTo>
                <a:lnTo>
                  <a:pt x="13086" y="19280"/>
                </a:lnTo>
                <a:lnTo>
                  <a:pt x="13076" y="19287"/>
                </a:lnTo>
                <a:cubicBezTo>
                  <a:pt x="13075" y="19287"/>
                  <a:pt x="13075" y="19288"/>
                  <a:pt x="13074" y="19289"/>
                </a:cubicBezTo>
                <a:lnTo>
                  <a:pt x="13070" y="19298"/>
                </a:lnTo>
                <a:lnTo>
                  <a:pt x="13065" y="19300"/>
                </a:lnTo>
                <a:lnTo>
                  <a:pt x="13060" y="19299"/>
                </a:lnTo>
                <a:lnTo>
                  <a:pt x="13055" y="19297"/>
                </a:lnTo>
                <a:cubicBezTo>
                  <a:pt x="13054" y="19296"/>
                  <a:pt x="13052" y="19296"/>
                  <a:pt x="13051" y="19297"/>
                </a:cubicBezTo>
                <a:lnTo>
                  <a:pt x="13046" y="19300"/>
                </a:lnTo>
                <a:lnTo>
                  <a:pt x="13044" y="19300"/>
                </a:lnTo>
                <a:lnTo>
                  <a:pt x="13037" y="19296"/>
                </a:lnTo>
                <a:lnTo>
                  <a:pt x="13030" y="19293"/>
                </a:lnTo>
                <a:cubicBezTo>
                  <a:pt x="13029" y="19293"/>
                  <a:pt x="13028" y="19293"/>
                  <a:pt x="13027" y="19293"/>
                </a:cubicBezTo>
                <a:lnTo>
                  <a:pt x="13023" y="19294"/>
                </a:lnTo>
                <a:cubicBezTo>
                  <a:pt x="13023" y="19294"/>
                  <a:pt x="13022" y="19295"/>
                  <a:pt x="13021" y="19296"/>
                </a:cubicBezTo>
                <a:lnTo>
                  <a:pt x="13014" y="19302"/>
                </a:lnTo>
                <a:lnTo>
                  <a:pt x="13007" y="19302"/>
                </a:lnTo>
                <a:lnTo>
                  <a:pt x="12990" y="19297"/>
                </a:lnTo>
                <a:lnTo>
                  <a:pt x="12976" y="19289"/>
                </a:lnTo>
                <a:lnTo>
                  <a:pt x="12963" y="19279"/>
                </a:lnTo>
                <a:lnTo>
                  <a:pt x="12959" y="19272"/>
                </a:lnTo>
                <a:lnTo>
                  <a:pt x="12961" y="19271"/>
                </a:lnTo>
                <a:cubicBezTo>
                  <a:pt x="12962" y="19269"/>
                  <a:pt x="12963" y="19266"/>
                  <a:pt x="12962" y="19263"/>
                </a:cubicBezTo>
                <a:lnTo>
                  <a:pt x="12958" y="19250"/>
                </a:lnTo>
                <a:lnTo>
                  <a:pt x="12955" y="19243"/>
                </a:lnTo>
                <a:cubicBezTo>
                  <a:pt x="12955" y="19242"/>
                  <a:pt x="12955" y="19242"/>
                  <a:pt x="12954" y="19242"/>
                </a:cubicBezTo>
                <a:lnTo>
                  <a:pt x="12950" y="19238"/>
                </a:lnTo>
                <a:cubicBezTo>
                  <a:pt x="12949" y="19237"/>
                  <a:pt x="12948" y="19236"/>
                  <a:pt x="12947" y="19236"/>
                </a:cubicBezTo>
                <a:lnTo>
                  <a:pt x="12943" y="19236"/>
                </a:lnTo>
                <a:cubicBezTo>
                  <a:pt x="12942" y="19236"/>
                  <a:pt x="12941" y="19237"/>
                  <a:pt x="12940" y="19238"/>
                </a:cubicBezTo>
                <a:lnTo>
                  <a:pt x="12933" y="19243"/>
                </a:lnTo>
                <a:lnTo>
                  <a:pt x="12929" y="19245"/>
                </a:lnTo>
                <a:lnTo>
                  <a:pt x="12921" y="19244"/>
                </a:lnTo>
                <a:lnTo>
                  <a:pt x="12911" y="19242"/>
                </a:lnTo>
                <a:lnTo>
                  <a:pt x="12899" y="19242"/>
                </a:lnTo>
                <a:cubicBezTo>
                  <a:pt x="12898" y="19243"/>
                  <a:pt x="12897" y="19243"/>
                  <a:pt x="12896" y="19244"/>
                </a:cubicBezTo>
                <a:lnTo>
                  <a:pt x="12888" y="19253"/>
                </a:lnTo>
                <a:lnTo>
                  <a:pt x="12882" y="19262"/>
                </a:lnTo>
                <a:lnTo>
                  <a:pt x="12876" y="19268"/>
                </a:lnTo>
                <a:lnTo>
                  <a:pt x="12873" y="19269"/>
                </a:lnTo>
                <a:lnTo>
                  <a:pt x="12860" y="19268"/>
                </a:lnTo>
                <a:lnTo>
                  <a:pt x="12854" y="19263"/>
                </a:lnTo>
                <a:lnTo>
                  <a:pt x="12851" y="19262"/>
                </a:lnTo>
                <a:cubicBezTo>
                  <a:pt x="12851" y="19262"/>
                  <a:pt x="12849" y="19262"/>
                  <a:pt x="12848" y="19262"/>
                </a:cubicBezTo>
                <a:lnTo>
                  <a:pt x="12841" y="19264"/>
                </a:lnTo>
                <a:lnTo>
                  <a:pt x="12819" y="19262"/>
                </a:lnTo>
                <a:lnTo>
                  <a:pt x="12809" y="19263"/>
                </a:lnTo>
                <a:cubicBezTo>
                  <a:pt x="12808" y="19263"/>
                  <a:pt x="12807" y="19263"/>
                  <a:pt x="12806" y="19264"/>
                </a:cubicBezTo>
                <a:lnTo>
                  <a:pt x="12800" y="19271"/>
                </a:lnTo>
                <a:lnTo>
                  <a:pt x="12774" y="19311"/>
                </a:lnTo>
                <a:lnTo>
                  <a:pt x="12764" y="19319"/>
                </a:lnTo>
                <a:cubicBezTo>
                  <a:pt x="12763" y="19320"/>
                  <a:pt x="12763" y="19320"/>
                  <a:pt x="12763" y="19321"/>
                </a:cubicBezTo>
                <a:lnTo>
                  <a:pt x="12752" y="19339"/>
                </a:lnTo>
                <a:lnTo>
                  <a:pt x="12748" y="19343"/>
                </a:lnTo>
                <a:lnTo>
                  <a:pt x="12740" y="19346"/>
                </a:lnTo>
                <a:lnTo>
                  <a:pt x="12735" y="19349"/>
                </a:lnTo>
                <a:lnTo>
                  <a:pt x="12731" y="19350"/>
                </a:lnTo>
                <a:lnTo>
                  <a:pt x="12735" y="19347"/>
                </a:lnTo>
                <a:cubicBezTo>
                  <a:pt x="12735" y="19347"/>
                  <a:pt x="12740" y="19341"/>
                  <a:pt x="12740" y="19341"/>
                </a:cubicBezTo>
                <a:lnTo>
                  <a:pt x="12747" y="19331"/>
                </a:lnTo>
                <a:lnTo>
                  <a:pt x="12748" y="19330"/>
                </a:lnTo>
                <a:cubicBezTo>
                  <a:pt x="12748" y="19329"/>
                  <a:pt x="12749" y="19328"/>
                  <a:pt x="12749" y="19327"/>
                </a:cubicBezTo>
                <a:lnTo>
                  <a:pt x="12753" y="19322"/>
                </a:lnTo>
                <a:lnTo>
                  <a:pt x="12756" y="19319"/>
                </a:lnTo>
                <a:lnTo>
                  <a:pt x="12761" y="19318"/>
                </a:lnTo>
                <a:cubicBezTo>
                  <a:pt x="12762" y="19317"/>
                  <a:pt x="12763" y="19317"/>
                  <a:pt x="12763" y="19316"/>
                </a:cubicBezTo>
                <a:lnTo>
                  <a:pt x="12780" y="19297"/>
                </a:lnTo>
                <a:lnTo>
                  <a:pt x="12783" y="19292"/>
                </a:lnTo>
                <a:cubicBezTo>
                  <a:pt x="12784" y="19291"/>
                  <a:pt x="12785" y="19290"/>
                  <a:pt x="12785" y="19289"/>
                </a:cubicBezTo>
                <a:lnTo>
                  <a:pt x="12786" y="19282"/>
                </a:lnTo>
                <a:lnTo>
                  <a:pt x="12787" y="19276"/>
                </a:lnTo>
                <a:lnTo>
                  <a:pt x="12794" y="19271"/>
                </a:lnTo>
                <a:cubicBezTo>
                  <a:pt x="12794" y="19270"/>
                  <a:pt x="12795" y="19270"/>
                  <a:pt x="12796" y="19269"/>
                </a:cubicBezTo>
                <a:lnTo>
                  <a:pt x="12798" y="19264"/>
                </a:lnTo>
                <a:cubicBezTo>
                  <a:pt x="12798" y="19264"/>
                  <a:pt x="12799" y="19263"/>
                  <a:pt x="12799" y="19262"/>
                </a:cubicBezTo>
                <a:lnTo>
                  <a:pt x="12801" y="19251"/>
                </a:lnTo>
                <a:lnTo>
                  <a:pt x="12804" y="19250"/>
                </a:lnTo>
                <a:cubicBezTo>
                  <a:pt x="12805" y="19249"/>
                  <a:pt x="12805" y="19249"/>
                  <a:pt x="12806" y="19248"/>
                </a:cubicBezTo>
                <a:lnTo>
                  <a:pt x="12813" y="19240"/>
                </a:lnTo>
                <a:lnTo>
                  <a:pt x="12817" y="19237"/>
                </a:lnTo>
                <a:lnTo>
                  <a:pt x="12831" y="19234"/>
                </a:lnTo>
                <a:cubicBezTo>
                  <a:pt x="12832" y="19234"/>
                  <a:pt x="12833" y="19234"/>
                  <a:pt x="12834" y="19234"/>
                </a:cubicBezTo>
                <a:lnTo>
                  <a:pt x="12839" y="19229"/>
                </a:lnTo>
                <a:lnTo>
                  <a:pt x="12841" y="19225"/>
                </a:lnTo>
                <a:lnTo>
                  <a:pt x="12855" y="19214"/>
                </a:lnTo>
                <a:lnTo>
                  <a:pt x="12863" y="19211"/>
                </a:lnTo>
                <a:lnTo>
                  <a:pt x="12874" y="19209"/>
                </a:lnTo>
                <a:cubicBezTo>
                  <a:pt x="12874" y="19209"/>
                  <a:pt x="12875" y="19208"/>
                  <a:pt x="12875" y="19208"/>
                </a:cubicBezTo>
                <a:lnTo>
                  <a:pt x="12879" y="19205"/>
                </a:lnTo>
                <a:cubicBezTo>
                  <a:pt x="12879" y="19205"/>
                  <a:pt x="12880" y="19204"/>
                  <a:pt x="12880" y="19204"/>
                </a:cubicBezTo>
                <a:lnTo>
                  <a:pt x="12887" y="19191"/>
                </a:lnTo>
                <a:lnTo>
                  <a:pt x="12889" y="19188"/>
                </a:lnTo>
                <a:lnTo>
                  <a:pt x="12893" y="19188"/>
                </a:lnTo>
                <a:lnTo>
                  <a:pt x="12904" y="19188"/>
                </a:lnTo>
                <a:cubicBezTo>
                  <a:pt x="12905" y="19188"/>
                  <a:pt x="12906" y="19188"/>
                  <a:pt x="12907" y="19187"/>
                </a:cubicBezTo>
                <a:lnTo>
                  <a:pt x="12913" y="19183"/>
                </a:lnTo>
                <a:lnTo>
                  <a:pt x="12919" y="19181"/>
                </a:lnTo>
                <a:lnTo>
                  <a:pt x="12921" y="19180"/>
                </a:lnTo>
                <a:cubicBezTo>
                  <a:pt x="12922" y="19180"/>
                  <a:pt x="12923" y="19179"/>
                  <a:pt x="12924" y="19179"/>
                </a:cubicBezTo>
                <a:lnTo>
                  <a:pt x="12928" y="19171"/>
                </a:lnTo>
                <a:lnTo>
                  <a:pt x="12950" y="19149"/>
                </a:lnTo>
                <a:cubicBezTo>
                  <a:pt x="12951" y="19149"/>
                  <a:pt x="12951" y="19149"/>
                  <a:pt x="12952" y="19148"/>
                </a:cubicBezTo>
                <a:lnTo>
                  <a:pt x="12962" y="19124"/>
                </a:lnTo>
                <a:lnTo>
                  <a:pt x="12985" y="19095"/>
                </a:lnTo>
                <a:cubicBezTo>
                  <a:pt x="12986" y="19095"/>
                  <a:pt x="12986" y="19094"/>
                  <a:pt x="12986" y="19094"/>
                </a:cubicBezTo>
                <a:lnTo>
                  <a:pt x="12991" y="19081"/>
                </a:lnTo>
                <a:cubicBezTo>
                  <a:pt x="12991" y="19081"/>
                  <a:pt x="12992" y="19080"/>
                  <a:pt x="12992" y="19080"/>
                </a:cubicBezTo>
                <a:lnTo>
                  <a:pt x="12998" y="19047"/>
                </a:lnTo>
                <a:lnTo>
                  <a:pt x="13002" y="19035"/>
                </a:lnTo>
                <a:lnTo>
                  <a:pt x="13008" y="19030"/>
                </a:lnTo>
                <a:lnTo>
                  <a:pt x="13060" y="19022"/>
                </a:lnTo>
                <a:lnTo>
                  <a:pt x="13068" y="19022"/>
                </a:lnTo>
                <a:lnTo>
                  <a:pt x="13077" y="19025"/>
                </a:lnTo>
                <a:lnTo>
                  <a:pt x="13087" y="19035"/>
                </a:lnTo>
                <a:cubicBezTo>
                  <a:pt x="13088" y="19035"/>
                  <a:pt x="13089" y="19035"/>
                  <a:pt x="13089" y="19035"/>
                </a:cubicBezTo>
                <a:lnTo>
                  <a:pt x="13110" y="19039"/>
                </a:lnTo>
                <a:cubicBezTo>
                  <a:pt x="13110" y="19039"/>
                  <a:pt x="13112" y="19039"/>
                  <a:pt x="13112" y="19039"/>
                </a:cubicBezTo>
                <a:lnTo>
                  <a:pt x="13117" y="19036"/>
                </a:lnTo>
                <a:cubicBezTo>
                  <a:pt x="13119" y="19035"/>
                  <a:pt x="13120" y="19033"/>
                  <a:pt x="13120" y="19030"/>
                </a:cubicBezTo>
                <a:lnTo>
                  <a:pt x="13120" y="19028"/>
                </a:lnTo>
                <a:lnTo>
                  <a:pt x="13126" y="19014"/>
                </a:lnTo>
                <a:lnTo>
                  <a:pt x="13131" y="19009"/>
                </a:lnTo>
                <a:lnTo>
                  <a:pt x="13151" y="18998"/>
                </a:lnTo>
                <a:lnTo>
                  <a:pt x="13152" y="18998"/>
                </a:lnTo>
                <a:cubicBezTo>
                  <a:pt x="13153" y="18999"/>
                  <a:pt x="13155" y="18998"/>
                  <a:pt x="13155" y="18997"/>
                </a:cubicBezTo>
                <a:lnTo>
                  <a:pt x="13166" y="18992"/>
                </a:lnTo>
                <a:lnTo>
                  <a:pt x="13168" y="18992"/>
                </a:lnTo>
                <a:cubicBezTo>
                  <a:pt x="13169" y="18993"/>
                  <a:pt x="13169" y="18994"/>
                  <a:pt x="13171" y="18994"/>
                </a:cubicBezTo>
                <a:lnTo>
                  <a:pt x="13176" y="18993"/>
                </a:lnTo>
                <a:lnTo>
                  <a:pt x="13183" y="18991"/>
                </a:lnTo>
                <a:close/>
                <a:moveTo>
                  <a:pt x="11488" y="20111"/>
                </a:moveTo>
                <a:cubicBezTo>
                  <a:pt x="11488" y="20112"/>
                  <a:pt x="11488" y="20111"/>
                  <a:pt x="11488" y="20111"/>
                </a:cubicBezTo>
                <a:lnTo>
                  <a:pt x="11490" y="20111"/>
                </a:lnTo>
                <a:cubicBezTo>
                  <a:pt x="11490" y="20112"/>
                  <a:pt x="11490" y="20113"/>
                  <a:pt x="11490" y="20113"/>
                </a:cubicBezTo>
                <a:cubicBezTo>
                  <a:pt x="11489" y="20112"/>
                  <a:pt x="11488" y="20112"/>
                  <a:pt x="11487" y="20112"/>
                </a:cubicBezTo>
                <a:cubicBezTo>
                  <a:pt x="11487" y="20112"/>
                  <a:pt x="11487" y="20112"/>
                  <a:pt x="11488" y="20111"/>
                </a:cubicBezTo>
                <a:close/>
                <a:moveTo>
                  <a:pt x="14756" y="21152"/>
                </a:moveTo>
                <a:lnTo>
                  <a:pt x="14752" y="21153"/>
                </a:lnTo>
                <a:lnTo>
                  <a:pt x="14697" y="21186"/>
                </a:lnTo>
                <a:lnTo>
                  <a:pt x="14686" y="21194"/>
                </a:lnTo>
                <a:lnTo>
                  <a:pt x="14660" y="21204"/>
                </a:lnTo>
                <a:lnTo>
                  <a:pt x="14653" y="21206"/>
                </a:lnTo>
                <a:cubicBezTo>
                  <a:pt x="14652" y="21206"/>
                  <a:pt x="14652" y="21207"/>
                  <a:pt x="14651" y="21208"/>
                </a:cubicBezTo>
                <a:lnTo>
                  <a:pt x="14639" y="21223"/>
                </a:lnTo>
                <a:lnTo>
                  <a:pt x="14625" y="21230"/>
                </a:lnTo>
                <a:lnTo>
                  <a:pt x="14616" y="21238"/>
                </a:lnTo>
                <a:lnTo>
                  <a:pt x="14579" y="21256"/>
                </a:lnTo>
                <a:lnTo>
                  <a:pt x="14567" y="21262"/>
                </a:lnTo>
                <a:lnTo>
                  <a:pt x="14556" y="21259"/>
                </a:lnTo>
                <a:cubicBezTo>
                  <a:pt x="14555" y="21259"/>
                  <a:pt x="14554" y="21259"/>
                  <a:pt x="14553" y="21260"/>
                </a:cubicBezTo>
                <a:lnTo>
                  <a:pt x="14523" y="21281"/>
                </a:lnTo>
                <a:lnTo>
                  <a:pt x="14466" y="21293"/>
                </a:lnTo>
                <a:lnTo>
                  <a:pt x="14431" y="21288"/>
                </a:lnTo>
                <a:lnTo>
                  <a:pt x="14427" y="21286"/>
                </a:lnTo>
                <a:cubicBezTo>
                  <a:pt x="14426" y="21286"/>
                  <a:pt x="14426" y="21285"/>
                  <a:pt x="14426" y="21285"/>
                </a:cubicBezTo>
                <a:lnTo>
                  <a:pt x="14394" y="21280"/>
                </a:lnTo>
                <a:lnTo>
                  <a:pt x="14377" y="21281"/>
                </a:lnTo>
                <a:lnTo>
                  <a:pt x="14362" y="21277"/>
                </a:lnTo>
                <a:lnTo>
                  <a:pt x="14358" y="21276"/>
                </a:lnTo>
                <a:lnTo>
                  <a:pt x="14348" y="21268"/>
                </a:lnTo>
                <a:cubicBezTo>
                  <a:pt x="14348" y="21268"/>
                  <a:pt x="14347" y="21268"/>
                  <a:pt x="14346" y="21267"/>
                </a:cubicBezTo>
                <a:lnTo>
                  <a:pt x="14340" y="21267"/>
                </a:lnTo>
                <a:cubicBezTo>
                  <a:pt x="14338" y="21266"/>
                  <a:pt x="14337" y="21267"/>
                  <a:pt x="14336" y="21268"/>
                </a:cubicBezTo>
                <a:cubicBezTo>
                  <a:pt x="14334" y="21270"/>
                  <a:pt x="14334" y="21273"/>
                  <a:pt x="14334" y="21275"/>
                </a:cubicBezTo>
                <a:lnTo>
                  <a:pt x="14337" y="21286"/>
                </a:lnTo>
                <a:lnTo>
                  <a:pt x="14338" y="21297"/>
                </a:lnTo>
                <a:lnTo>
                  <a:pt x="14338" y="21322"/>
                </a:lnTo>
                <a:lnTo>
                  <a:pt x="14337" y="21335"/>
                </a:lnTo>
                <a:lnTo>
                  <a:pt x="14334" y="21346"/>
                </a:lnTo>
                <a:lnTo>
                  <a:pt x="14329" y="21355"/>
                </a:lnTo>
                <a:lnTo>
                  <a:pt x="14323" y="21361"/>
                </a:lnTo>
                <a:lnTo>
                  <a:pt x="14317" y="21363"/>
                </a:lnTo>
                <a:lnTo>
                  <a:pt x="14313" y="21361"/>
                </a:lnTo>
                <a:lnTo>
                  <a:pt x="14306" y="21356"/>
                </a:lnTo>
                <a:cubicBezTo>
                  <a:pt x="14306" y="21355"/>
                  <a:pt x="14306" y="21355"/>
                  <a:pt x="14305" y="21355"/>
                </a:cubicBezTo>
                <a:lnTo>
                  <a:pt x="14296" y="21352"/>
                </a:lnTo>
                <a:lnTo>
                  <a:pt x="14284" y="21350"/>
                </a:lnTo>
                <a:cubicBezTo>
                  <a:pt x="14283" y="21350"/>
                  <a:pt x="14283" y="21349"/>
                  <a:pt x="14283" y="21349"/>
                </a:cubicBezTo>
                <a:lnTo>
                  <a:pt x="14271" y="21348"/>
                </a:lnTo>
                <a:lnTo>
                  <a:pt x="14264" y="21349"/>
                </a:lnTo>
                <a:cubicBezTo>
                  <a:pt x="14263" y="21349"/>
                  <a:pt x="14262" y="21350"/>
                  <a:pt x="14262" y="21350"/>
                </a:cubicBezTo>
                <a:lnTo>
                  <a:pt x="14254" y="21354"/>
                </a:lnTo>
                <a:lnTo>
                  <a:pt x="14253" y="21354"/>
                </a:lnTo>
                <a:lnTo>
                  <a:pt x="14252" y="21353"/>
                </a:lnTo>
                <a:cubicBezTo>
                  <a:pt x="14251" y="21353"/>
                  <a:pt x="14251" y="21353"/>
                  <a:pt x="14251" y="21352"/>
                </a:cubicBezTo>
                <a:lnTo>
                  <a:pt x="14249" y="21352"/>
                </a:lnTo>
                <a:cubicBezTo>
                  <a:pt x="14248" y="21351"/>
                  <a:pt x="14247" y="21352"/>
                  <a:pt x="14246" y="21352"/>
                </a:cubicBezTo>
                <a:lnTo>
                  <a:pt x="14244" y="21353"/>
                </a:lnTo>
                <a:cubicBezTo>
                  <a:pt x="14243" y="21354"/>
                  <a:pt x="14242" y="21355"/>
                  <a:pt x="14242" y="21356"/>
                </a:cubicBezTo>
                <a:lnTo>
                  <a:pt x="14241" y="21359"/>
                </a:lnTo>
                <a:lnTo>
                  <a:pt x="14238" y="21361"/>
                </a:lnTo>
                <a:cubicBezTo>
                  <a:pt x="14238" y="21362"/>
                  <a:pt x="14237" y="21362"/>
                  <a:pt x="14237" y="21363"/>
                </a:cubicBezTo>
                <a:lnTo>
                  <a:pt x="14234" y="21370"/>
                </a:lnTo>
                <a:lnTo>
                  <a:pt x="14231" y="21382"/>
                </a:lnTo>
                <a:lnTo>
                  <a:pt x="14226" y="21390"/>
                </a:lnTo>
                <a:lnTo>
                  <a:pt x="14219" y="21399"/>
                </a:lnTo>
                <a:lnTo>
                  <a:pt x="14212" y="21404"/>
                </a:lnTo>
                <a:lnTo>
                  <a:pt x="14204" y="21405"/>
                </a:lnTo>
                <a:lnTo>
                  <a:pt x="14200" y="21403"/>
                </a:lnTo>
                <a:lnTo>
                  <a:pt x="14189" y="21389"/>
                </a:lnTo>
                <a:lnTo>
                  <a:pt x="14184" y="21384"/>
                </a:lnTo>
                <a:cubicBezTo>
                  <a:pt x="14182" y="21382"/>
                  <a:pt x="14180" y="21383"/>
                  <a:pt x="14178" y="21384"/>
                </a:cubicBezTo>
                <a:lnTo>
                  <a:pt x="14176" y="21386"/>
                </a:lnTo>
                <a:cubicBezTo>
                  <a:pt x="14174" y="21387"/>
                  <a:pt x="14173" y="21389"/>
                  <a:pt x="14173" y="21391"/>
                </a:cubicBezTo>
                <a:lnTo>
                  <a:pt x="14172" y="21398"/>
                </a:lnTo>
                <a:cubicBezTo>
                  <a:pt x="14172" y="21398"/>
                  <a:pt x="14172" y="21400"/>
                  <a:pt x="14172" y="21400"/>
                </a:cubicBezTo>
                <a:lnTo>
                  <a:pt x="14174" y="21410"/>
                </a:lnTo>
                <a:cubicBezTo>
                  <a:pt x="14174" y="21410"/>
                  <a:pt x="14174" y="21411"/>
                  <a:pt x="14174" y="21411"/>
                </a:cubicBezTo>
                <a:lnTo>
                  <a:pt x="14176" y="21418"/>
                </a:lnTo>
                <a:lnTo>
                  <a:pt x="14181" y="21429"/>
                </a:lnTo>
                <a:lnTo>
                  <a:pt x="14182" y="21434"/>
                </a:lnTo>
                <a:lnTo>
                  <a:pt x="14182" y="21443"/>
                </a:lnTo>
                <a:lnTo>
                  <a:pt x="14183" y="21447"/>
                </a:lnTo>
                <a:cubicBezTo>
                  <a:pt x="14183" y="21448"/>
                  <a:pt x="14183" y="21449"/>
                  <a:pt x="14183" y="21450"/>
                </a:cubicBezTo>
                <a:lnTo>
                  <a:pt x="14186" y="21457"/>
                </a:lnTo>
                <a:lnTo>
                  <a:pt x="14186" y="21458"/>
                </a:lnTo>
                <a:cubicBezTo>
                  <a:pt x="14185" y="21459"/>
                  <a:pt x="14185" y="21460"/>
                  <a:pt x="14185" y="21462"/>
                </a:cubicBezTo>
                <a:lnTo>
                  <a:pt x="14185" y="21467"/>
                </a:lnTo>
                <a:cubicBezTo>
                  <a:pt x="14185" y="21467"/>
                  <a:pt x="14186" y="21468"/>
                  <a:pt x="14186" y="21469"/>
                </a:cubicBezTo>
                <a:lnTo>
                  <a:pt x="14188" y="21475"/>
                </a:lnTo>
                <a:lnTo>
                  <a:pt x="14190" y="21479"/>
                </a:lnTo>
                <a:lnTo>
                  <a:pt x="14193" y="21483"/>
                </a:lnTo>
                <a:lnTo>
                  <a:pt x="14198" y="21488"/>
                </a:lnTo>
                <a:lnTo>
                  <a:pt x="14200" y="21489"/>
                </a:lnTo>
                <a:lnTo>
                  <a:pt x="14205" y="21507"/>
                </a:lnTo>
                <a:lnTo>
                  <a:pt x="14205" y="21509"/>
                </a:lnTo>
                <a:cubicBezTo>
                  <a:pt x="14205" y="21511"/>
                  <a:pt x="14206" y="21512"/>
                  <a:pt x="14206" y="21513"/>
                </a:cubicBezTo>
                <a:lnTo>
                  <a:pt x="14208" y="21524"/>
                </a:lnTo>
                <a:cubicBezTo>
                  <a:pt x="14208" y="21525"/>
                  <a:pt x="14209" y="21525"/>
                  <a:pt x="14209" y="21526"/>
                </a:cubicBezTo>
                <a:lnTo>
                  <a:pt x="14221" y="21540"/>
                </a:lnTo>
                <a:lnTo>
                  <a:pt x="14226" y="21544"/>
                </a:lnTo>
                <a:lnTo>
                  <a:pt x="14231" y="21547"/>
                </a:lnTo>
                <a:cubicBezTo>
                  <a:pt x="14231" y="21547"/>
                  <a:pt x="14232" y="21547"/>
                  <a:pt x="14232" y="21547"/>
                </a:cubicBezTo>
                <a:lnTo>
                  <a:pt x="14242" y="21548"/>
                </a:lnTo>
                <a:lnTo>
                  <a:pt x="14247" y="21549"/>
                </a:lnTo>
                <a:lnTo>
                  <a:pt x="14251" y="21551"/>
                </a:lnTo>
                <a:lnTo>
                  <a:pt x="14264" y="21562"/>
                </a:lnTo>
                <a:lnTo>
                  <a:pt x="14275" y="21568"/>
                </a:lnTo>
                <a:lnTo>
                  <a:pt x="14285" y="21570"/>
                </a:lnTo>
                <a:cubicBezTo>
                  <a:pt x="14286" y="21570"/>
                  <a:pt x="14286" y="21571"/>
                  <a:pt x="14287" y="21571"/>
                </a:cubicBezTo>
                <a:lnTo>
                  <a:pt x="14298" y="21568"/>
                </a:lnTo>
                <a:lnTo>
                  <a:pt x="14313" y="21562"/>
                </a:lnTo>
                <a:lnTo>
                  <a:pt x="14317" y="21560"/>
                </a:lnTo>
                <a:lnTo>
                  <a:pt x="14322" y="21561"/>
                </a:lnTo>
                <a:lnTo>
                  <a:pt x="14333" y="21565"/>
                </a:lnTo>
                <a:lnTo>
                  <a:pt x="14333" y="21567"/>
                </a:lnTo>
                <a:cubicBezTo>
                  <a:pt x="14333" y="21568"/>
                  <a:pt x="14333" y="21569"/>
                  <a:pt x="14334" y="21569"/>
                </a:cubicBezTo>
                <a:lnTo>
                  <a:pt x="14340" y="21585"/>
                </a:lnTo>
                <a:lnTo>
                  <a:pt x="14339" y="21591"/>
                </a:lnTo>
                <a:lnTo>
                  <a:pt x="14339" y="21594"/>
                </a:lnTo>
                <a:cubicBezTo>
                  <a:pt x="14339" y="21597"/>
                  <a:pt x="14342" y="21600"/>
                  <a:pt x="14344" y="21600"/>
                </a:cubicBezTo>
                <a:lnTo>
                  <a:pt x="14367" y="21600"/>
                </a:lnTo>
                <a:cubicBezTo>
                  <a:pt x="14369" y="21600"/>
                  <a:pt x="14372" y="21597"/>
                  <a:pt x="14372" y="21594"/>
                </a:cubicBezTo>
                <a:lnTo>
                  <a:pt x="14372" y="21591"/>
                </a:lnTo>
                <a:cubicBezTo>
                  <a:pt x="14372" y="21590"/>
                  <a:pt x="14372" y="21588"/>
                  <a:pt x="14371" y="21587"/>
                </a:cubicBezTo>
                <a:lnTo>
                  <a:pt x="14367" y="21581"/>
                </a:lnTo>
                <a:lnTo>
                  <a:pt x="14367" y="21573"/>
                </a:lnTo>
                <a:lnTo>
                  <a:pt x="14370" y="21566"/>
                </a:lnTo>
                <a:lnTo>
                  <a:pt x="14380" y="21554"/>
                </a:lnTo>
                <a:lnTo>
                  <a:pt x="14383" y="21551"/>
                </a:lnTo>
                <a:lnTo>
                  <a:pt x="14402" y="21547"/>
                </a:lnTo>
                <a:lnTo>
                  <a:pt x="14420" y="21550"/>
                </a:lnTo>
                <a:cubicBezTo>
                  <a:pt x="14420" y="21550"/>
                  <a:pt x="14421" y="21550"/>
                  <a:pt x="14422" y="21550"/>
                </a:cubicBezTo>
                <a:lnTo>
                  <a:pt x="14425" y="21549"/>
                </a:lnTo>
                <a:cubicBezTo>
                  <a:pt x="14426" y="21549"/>
                  <a:pt x="14426" y="21549"/>
                  <a:pt x="14427" y="21548"/>
                </a:cubicBezTo>
                <a:lnTo>
                  <a:pt x="14435" y="21543"/>
                </a:lnTo>
                <a:lnTo>
                  <a:pt x="14453" y="21538"/>
                </a:lnTo>
                <a:cubicBezTo>
                  <a:pt x="14454" y="21538"/>
                  <a:pt x="14454" y="21537"/>
                  <a:pt x="14455" y="21537"/>
                </a:cubicBezTo>
                <a:lnTo>
                  <a:pt x="14462" y="21531"/>
                </a:lnTo>
                <a:cubicBezTo>
                  <a:pt x="14463" y="21530"/>
                  <a:pt x="14463" y="21529"/>
                  <a:pt x="14464" y="21527"/>
                </a:cubicBezTo>
                <a:lnTo>
                  <a:pt x="14471" y="21525"/>
                </a:lnTo>
                <a:lnTo>
                  <a:pt x="14477" y="21521"/>
                </a:lnTo>
                <a:lnTo>
                  <a:pt x="14486" y="21517"/>
                </a:lnTo>
                <a:lnTo>
                  <a:pt x="14489" y="21516"/>
                </a:lnTo>
                <a:cubicBezTo>
                  <a:pt x="14490" y="21516"/>
                  <a:pt x="14491" y="21515"/>
                  <a:pt x="14491" y="21514"/>
                </a:cubicBezTo>
                <a:lnTo>
                  <a:pt x="14498" y="21505"/>
                </a:lnTo>
                <a:lnTo>
                  <a:pt x="14507" y="21504"/>
                </a:lnTo>
                <a:cubicBezTo>
                  <a:pt x="14507" y="21504"/>
                  <a:pt x="14508" y="21504"/>
                  <a:pt x="14508" y="21504"/>
                </a:cubicBezTo>
                <a:lnTo>
                  <a:pt x="14512" y="21502"/>
                </a:lnTo>
                <a:cubicBezTo>
                  <a:pt x="14513" y="21502"/>
                  <a:pt x="14514" y="21501"/>
                  <a:pt x="14515" y="21500"/>
                </a:cubicBezTo>
                <a:lnTo>
                  <a:pt x="14516" y="21497"/>
                </a:lnTo>
                <a:cubicBezTo>
                  <a:pt x="14516" y="21497"/>
                  <a:pt x="14516" y="21496"/>
                  <a:pt x="14516" y="21496"/>
                </a:cubicBezTo>
                <a:lnTo>
                  <a:pt x="14518" y="21491"/>
                </a:lnTo>
                <a:lnTo>
                  <a:pt x="14520" y="21490"/>
                </a:lnTo>
                <a:cubicBezTo>
                  <a:pt x="14521" y="21489"/>
                  <a:pt x="14522" y="21488"/>
                  <a:pt x="14522" y="21486"/>
                </a:cubicBezTo>
                <a:lnTo>
                  <a:pt x="14523" y="21483"/>
                </a:lnTo>
                <a:cubicBezTo>
                  <a:pt x="14523" y="21482"/>
                  <a:pt x="14523" y="21481"/>
                  <a:pt x="14523" y="21480"/>
                </a:cubicBezTo>
                <a:lnTo>
                  <a:pt x="14522" y="21475"/>
                </a:lnTo>
                <a:lnTo>
                  <a:pt x="14523" y="21468"/>
                </a:lnTo>
                <a:lnTo>
                  <a:pt x="14524" y="21462"/>
                </a:lnTo>
                <a:lnTo>
                  <a:pt x="14527" y="21453"/>
                </a:lnTo>
                <a:lnTo>
                  <a:pt x="14532" y="21445"/>
                </a:lnTo>
                <a:lnTo>
                  <a:pt x="14539" y="21442"/>
                </a:lnTo>
                <a:lnTo>
                  <a:pt x="14548" y="21441"/>
                </a:lnTo>
                <a:lnTo>
                  <a:pt x="14552" y="21442"/>
                </a:lnTo>
                <a:cubicBezTo>
                  <a:pt x="14552" y="21443"/>
                  <a:pt x="14553" y="21443"/>
                  <a:pt x="14554" y="21443"/>
                </a:cubicBezTo>
                <a:lnTo>
                  <a:pt x="14558" y="21444"/>
                </a:lnTo>
                <a:lnTo>
                  <a:pt x="14567" y="21454"/>
                </a:lnTo>
                <a:cubicBezTo>
                  <a:pt x="14568" y="21455"/>
                  <a:pt x="14568" y="21455"/>
                  <a:pt x="14569" y="21455"/>
                </a:cubicBezTo>
                <a:lnTo>
                  <a:pt x="14573" y="21458"/>
                </a:lnTo>
                <a:cubicBezTo>
                  <a:pt x="14574" y="21458"/>
                  <a:pt x="14575" y="21458"/>
                  <a:pt x="14576" y="21458"/>
                </a:cubicBezTo>
                <a:lnTo>
                  <a:pt x="14579" y="21456"/>
                </a:lnTo>
                <a:cubicBezTo>
                  <a:pt x="14580" y="21456"/>
                  <a:pt x="14581" y="21455"/>
                  <a:pt x="14581" y="21454"/>
                </a:cubicBezTo>
                <a:lnTo>
                  <a:pt x="14587" y="21445"/>
                </a:lnTo>
                <a:lnTo>
                  <a:pt x="14599" y="21441"/>
                </a:lnTo>
                <a:lnTo>
                  <a:pt x="14611" y="21439"/>
                </a:lnTo>
                <a:lnTo>
                  <a:pt x="14614" y="21442"/>
                </a:lnTo>
                <a:cubicBezTo>
                  <a:pt x="14615" y="21443"/>
                  <a:pt x="14615" y="21444"/>
                  <a:pt x="14616" y="21444"/>
                </a:cubicBezTo>
                <a:lnTo>
                  <a:pt x="14623" y="21446"/>
                </a:lnTo>
                <a:lnTo>
                  <a:pt x="14631" y="21447"/>
                </a:lnTo>
                <a:lnTo>
                  <a:pt x="14634" y="21447"/>
                </a:lnTo>
                <a:cubicBezTo>
                  <a:pt x="14637" y="21447"/>
                  <a:pt x="14638" y="21445"/>
                  <a:pt x="14639" y="21442"/>
                </a:cubicBezTo>
                <a:cubicBezTo>
                  <a:pt x="14639" y="21440"/>
                  <a:pt x="14639" y="21436"/>
                  <a:pt x="14637" y="21435"/>
                </a:cubicBezTo>
                <a:lnTo>
                  <a:pt x="14634" y="21433"/>
                </a:lnTo>
                <a:lnTo>
                  <a:pt x="14629" y="21423"/>
                </a:lnTo>
                <a:lnTo>
                  <a:pt x="14627" y="21412"/>
                </a:lnTo>
                <a:cubicBezTo>
                  <a:pt x="14627" y="21412"/>
                  <a:pt x="14626" y="21411"/>
                  <a:pt x="14626" y="21410"/>
                </a:cubicBezTo>
                <a:lnTo>
                  <a:pt x="14621" y="21404"/>
                </a:lnTo>
                <a:lnTo>
                  <a:pt x="14608" y="21390"/>
                </a:lnTo>
                <a:lnTo>
                  <a:pt x="14605" y="21386"/>
                </a:lnTo>
                <a:lnTo>
                  <a:pt x="14605" y="21382"/>
                </a:lnTo>
                <a:cubicBezTo>
                  <a:pt x="14604" y="21381"/>
                  <a:pt x="14604" y="21380"/>
                  <a:pt x="14604" y="21380"/>
                </a:cubicBezTo>
                <a:lnTo>
                  <a:pt x="14601" y="21375"/>
                </a:lnTo>
                <a:lnTo>
                  <a:pt x="14591" y="21361"/>
                </a:lnTo>
                <a:lnTo>
                  <a:pt x="14589" y="21361"/>
                </a:lnTo>
                <a:lnTo>
                  <a:pt x="14591" y="21335"/>
                </a:lnTo>
                <a:lnTo>
                  <a:pt x="14592" y="21329"/>
                </a:lnTo>
                <a:lnTo>
                  <a:pt x="14594" y="21323"/>
                </a:lnTo>
                <a:lnTo>
                  <a:pt x="14601" y="21311"/>
                </a:lnTo>
                <a:lnTo>
                  <a:pt x="14603" y="21310"/>
                </a:lnTo>
                <a:lnTo>
                  <a:pt x="14613" y="21312"/>
                </a:lnTo>
                <a:cubicBezTo>
                  <a:pt x="14613" y="21312"/>
                  <a:pt x="14614" y="21312"/>
                  <a:pt x="14614" y="21312"/>
                </a:cubicBezTo>
                <a:lnTo>
                  <a:pt x="14620" y="21311"/>
                </a:lnTo>
                <a:cubicBezTo>
                  <a:pt x="14621" y="21311"/>
                  <a:pt x="14622" y="21311"/>
                  <a:pt x="14623" y="21310"/>
                </a:cubicBezTo>
                <a:lnTo>
                  <a:pt x="14627" y="21307"/>
                </a:lnTo>
                <a:cubicBezTo>
                  <a:pt x="14627" y="21307"/>
                  <a:pt x="14628" y="21306"/>
                  <a:pt x="14628" y="21305"/>
                </a:cubicBezTo>
                <a:lnTo>
                  <a:pt x="14634" y="21288"/>
                </a:lnTo>
                <a:lnTo>
                  <a:pt x="14639" y="21279"/>
                </a:lnTo>
                <a:lnTo>
                  <a:pt x="14646" y="21272"/>
                </a:lnTo>
                <a:lnTo>
                  <a:pt x="14700" y="21230"/>
                </a:lnTo>
                <a:lnTo>
                  <a:pt x="14722" y="21206"/>
                </a:lnTo>
                <a:lnTo>
                  <a:pt x="14746" y="21186"/>
                </a:lnTo>
                <a:lnTo>
                  <a:pt x="14752" y="21184"/>
                </a:lnTo>
                <a:lnTo>
                  <a:pt x="14754" y="21183"/>
                </a:lnTo>
                <a:cubicBezTo>
                  <a:pt x="14755" y="21183"/>
                  <a:pt x="14756" y="21181"/>
                  <a:pt x="14757" y="21179"/>
                </a:cubicBezTo>
                <a:lnTo>
                  <a:pt x="14759" y="21166"/>
                </a:lnTo>
                <a:lnTo>
                  <a:pt x="14760" y="21163"/>
                </a:lnTo>
                <a:cubicBezTo>
                  <a:pt x="14762" y="21161"/>
                  <a:pt x="14763" y="21159"/>
                  <a:pt x="14762" y="21156"/>
                </a:cubicBezTo>
                <a:cubicBezTo>
                  <a:pt x="14761" y="21153"/>
                  <a:pt x="14759" y="21151"/>
                  <a:pt x="14756" y="21152"/>
                </a:cubicBezTo>
                <a:close/>
              </a:path>
            </a:pathLst>
          </a:custGeom>
          <a:gradFill flip="none" rotWithShape="1">
            <a:gsLst>
              <a:gs pos="100000">
                <a:schemeClr val="accent3"/>
              </a:gs>
              <a:gs pos="0">
                <a:schemeClr val="accent1"/>
              </a:gs>
              <a:gs pos="69000">
                <a:schemeClr val="accent2"/>
              </a:gs>
            </a:gsLst>
            <a:lin ang="270000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 name="Oval 5"/>
          <p:cNvSpPr/>
          <p:nvPr/>
        </p:nvSpPr>
        <p:spPr>
          <a:xfrm>
            <a:off x="1213186" y="4825814"/>
            <a:ext cx="932779" cy="93277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7" name="Oval 6"/>
          <p:cNvSpPr/>
          <p:nvPr/>
        </p:nvSpPr>
        <p:spPr>
          <a:xfrm>
            <a:off x="2790766" y="3427568"/>
            <a:ext cx="932779" cy="93277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8" name="Oval 7"/>
          <p:cNvSpPr/>
          <p:nvPr/>
        </p:nvSpPr>
        <p:spPr>
          <a:xfrm>
            <a:off x="1213186" y="2017297"/>
            <a:ext cx="932779" cy="93277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9" name="Arc 8"/>
          <p:cNvSpPr/>
          <p:nvPr/>
        </p:nvSpPr>
        <p:spPr>
          <a:xfrm>
            <a:off x="1197729" y="1994044"/>
            <a:ext cx="982677" cy="982678"/>
          </a:xfrm>
          <a:prstGeom prst="arc">
            <a:avLst>
              <a:gd name="adj1" fmla="val 16200000"/>
              <a:gd name="adj2" fmla="val 14046827"/>
            </a:avLst>
          </a:prstGeom>
          <a:noFill/>
          <a:ln w="762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10" name="TextBox 9"/>
          <p:cNvSpPr txBox="1"/>
          <p:nvPr/>
        </p:nvSpPr>
        <p:spPr>
          <a:xfrm>
            <a:off x="1310419" y="2261760"/>
            <a:ext cx="764954" cy="461665"/>
          </a:xfrm>
          <a:prstGeom prst="rect">
            <a:avLst/>
          </a:prstGeom>
          <a:noFill/>
        </p:spPr>
        <p:txBody>
          <a:bodyPr wrap="none" rtlCol="0">
            <a:spAutoFit/>
          </a:bodyPr>
          <a:lstStyle/>
          <a:p>
            <a:pPr algn="ctr"/>
            <a:r>
              <a:rPr lang="en-US" sz="2400" b="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95%</a:t>
            </a:r>
          </a:p>
        </p:txBody>
      </p:sp>
      <p:sp>
        <p:nvSpPr>
          <p:cNvPr id="11" name="Arc 10"/>
          <p:cNvSpPr/>
          <p:nvPr/>
        </p:nvSpPr>
        <p:spPr>
          <a:xfrm>
            <a:off x="2775309" y="3385287"/>
            <a:ext cx="982677" cy="982678"/>
          </a:xfrm>
          <a:prstGeom prst="arc">
            <a:avLst>
              <a:gd name="adj1" fmla="val 16200000"/>
              <a:gd name="adj2" fmla="val 7908512"/>
            </a:avLst>
          </a:prstGeom>
          <a:noFill/>
          <a:ln w="762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12" name="TextBox 11"/>
          <p:cNvSpPr txBox="1"/>
          <p:nvPr/>
        </p:nvSpPr>
        <p:spPr>
          <a:xfrm>
            <a:off x="2887999" y="3653003"/>
            <a:ext cx="764953" cy="461665"/>
          </a:xfrm>
          <a:prstGeom prst="rect">
            <a:avLst/>
          </a:prstGeom>
          <a:noFill/>
        </p:spPr>
        <p:txBody>
          <a:bodyPr wrap="none" rtlCol="0">
            <a:spAutoFit/>
          </a:bodyPr>
          <a:lstStyle/>
          <a:p>
            <a:pPr algn="ctr"/>
            <a:r>
              <a:rPr lang="en-US" sz="2400" b="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65%</a:t>
            </a:r>
          </a:p>
        </p:txBody>
      </p:sp>
      <p:sp>
        <p:nvSpPr>
          <p:cNvPr id="13" name="Arc 12"/>
          <p:cNvSpPr/>
          <p:nvPr/>
        </p:nvSpPr>
        <p:spPr>
          <a:xfrm>
            <a:off x="1197729" y="4788723"/>
            <a:ext cx="982677" cy="982678"/>
          </a:xfrm>
          <a:prstGeom prst="arc">
            <a:avLst>
              <a:gd name="adj1" fmla="val 16200000"/>
              <a:gd name="adj2" fmla="val 3929257"/>
            </a:avLst>
          </a:prstGeom>
          <a:noFill/>
          <a:ln w="762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Caviar Dreams" panose="020B0402020204020504" pitchFamily="34" charset="0"/>
            </a:endParaRPr>
          </a:p>
        </p:txBody>
      </p:sp>
      <p:sp>
        <p:nvSpPr>
          <p:cNvPr id="14" name="TextBox 13"/>
          <p:cNvSpPr txBox="1"/>
          <p:nvPr/>
        </p:nvSpPr>
        <p:spPr>
          <a:xfrm>
            <a:off x="1305610" y="5044247"/>
            <a:ext cx="774571" cy="461665"/>
          </a:xfrm>
          <a:prstGeom prst="rect">
            <a:avLst/>
          </a:prstGeom>
          <a:noFill/>
        </p:spPr>
        <p:txBody>
          <a:bodyPr wrap="none" rtlCol="0">
            <a:spAutoFit/>
          </a:bodyPr>
          <a:lstStyle/>
          <a:p>
            <a:pPr algn="ctr"/>
            <a:r>
              <a:rPr lang="en-US" sz="2400" b="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45%</a:t>
            </a:r>
          </a:p>
        </p:txBody>
      </p:sp>
      <p:sp>
        <p:nvSpPr>
          <p:cNvPr id="15" name="Rectangle 14"/>
          <p:cNvSpPr/>
          <p:nvPr/>
        </p:nvSpPr>
        <p:spPr>
          <a:xfrm>
            <a:off x="2303258" y="2246399"/>
            <a:ext cx="2368891" cy="646331"/>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16" name="Title 1"/>
          <p:cNvSpPr txBox="1">
            <a:spLocks/>
          </p:cNvSpPr>
          <p:nvPr/>
        </p:nvSpPr>
        <p:spPr>
          <a:xfrm>
            <a:off x="2303259" y="1940303"/>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
        <p:nvSpPr>
          <p:cNvPr id="17" name="Rectangle 16"/>
          <p:cNvSpPr/>
          <p:nvPr/>
        </p:nvSpPr>
        <p:spPr>
          <a:xfrm>
            <a:off x="3880838" y="3705185"/>
            <a:ext cx="2368891" cy="646331"/>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19" name="Rectangle 18"/>
          <p:cNvSpPr/>
          <p:nvPr/>
        </p:nvSpPr>
        <p:spPr>
          <a:xfrm>
            <a:off x="2303258" y="5131835"/>
            <a:ext cx="2368891" cy="646331"/>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1" name="Title 1"/>
          <p:cNvSpPr txBox="1">
            <a:spLocks/>
          </p:cNvSpPr>
          <p:nvPr/>
        </p:nvSpPr>
        <p:spPr>
          <a:xfrm>
            <a:off x="3880839" y="3376166"/>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
        <p:nvSpPr>
          <p:cNvPr id="22" name="Title 1"/>
          <p:cNvSpPr txBox="1">
            <a:spLocks/>
          </p:cNvSpPr>
          <p:nvPr/>
        </p:nvSpPr>
        <p:spPr>
          <a:xfrm>
            <a:off x="2303259" y="4861532"/>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
        <p:nvSpPr>
          <p:cNvPr id="34" name="Shape 24243"/>
          <p:cNvSpPr/>
          <p:nvPr/>
        </p:nvSpPr>
        <p:spPr>
          <a:xfrm>
            <a:off x="9835208" y="2187331"/>
            <a:ext cx="2108741" cy="666849"/>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defRPr sz="10000" b="1">
                <a:solidFill>
                  <a:srgbClr val="82165D"/>
                </a:solidFill>
                <a:latin typeface="Helvetica"/>
                <a:ea typeface="Helvetica"/>
                <a:cs typeface="Helvetica"/>
                <a:sym typeface="Helvetica"/>
              </a:defRPr>
            </a:lvl1pPr>
          </a:lstStyle>
          <a:p>
            <a:r>
              <a:rPr lang="en-US" sz="4000" dirty="0" smtClean="0">
                <a:solidFill>
                  <a:schemeClr val="bg1"/>
                </a:solidFill>
                <a:latin typeface="Caviar Dreams" panose="020B0402020204020504" pitchFamily="34" charset="0"/>
              </a:rPr>
              <a:t>5</a:t>
            </a:r>
            <a:r>
              <a:rPr sz="4000" dirty="0" smtClean="0">
                <a:solidFill>
                  <a:schemeClr val="bg1"/>
                </a:solidFill>
                <a:latin typeface="Caviar Dreams" panose="020B0402020204020504" pitchFamily="34" charset="0"/>
              </a:rPr>
              <a:t>000</a:t>
            </a:r>
            <a:r>
              <a:rPr lang="en-US" sz="4000" dirty="0" smtClean="0">
                <a:solidFill>
                  <a:schemeClr val="bg1"/>
                </a:solidFill>
                <a:latin typeface="Caviar Dreams" panose="020B0402020204020504" pitchFamily="34" charset="0"/>
              </a:rPr>
              <a:t>K</a:t>
            </a:r>
            <a:endParaRPr sz="4000" dirty="0">
              <a:solidFill>
                <a:schemeClr val="bg1"/>
              </a:solidFill>
              <a:latin typeface="Caviar Dreams" panose="020B0402020204020504" pitchFamily="34" charset="0"/>
            </a:endParaRPr>
          </a:p>
        </p:txBody>
      </p:sp>
      <p:sp>
        <p:nvSpPr>
          <p:cNvPr id="35" name="Shape 24244"/>
          <p:cNvSpPr/>
          <p:nvPr/>
        </p:nvSpPr>
        <p:spPr>
          <a:xfrm>
            <a:off x="9835209" y="2660459"/>
            <a:ext cx="1350424" cy="34676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r>
              <a:rPr sz="1600" spc="300" dirty="0" smtClean="0">
                <a:solidFill>
                  <a:schemeClr val="bg1"/>
                </a:solidFill>
                <a:latin typeface="+mj-lt"/>
              </a:rPr>
              <a:t>Annual</a:t>
            </a:r>
            <a:endParaRPr sz="1600" spc="300" dirty="0">
              <a:solidFill>
                <a:schemeClr val="bg1"/>
              </a:solidFill>
              <a:latin typeface="+mj-lt"/>
            </a:endParaRPr>
          </a:p>
        </p:txBody>
      </p:sp>
      <p:sp>
        <p:nvSpPr>
          <p:cNvPr id="36" name="Shape 24245"/>
          <p:cNvSpPr/>
          <p:nvPr/>
        </p:nvSpPr>
        <p:spPr>
          <a:xfrm>
            <a:off x="9835208" y="2955538"/>
            <a:ext cx="1350425" cy="78996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a:solidFill>
                  <a:srgbClr val="A9AFBA"/>
                </a:solidFill>
                <a:latin typeface="Helvetica"/>
                <a:ea typeface="Helvetica"/>
                <a:cs typeface="Helvetica"/>
                <a:sym typeface="Helvetica"/>
              </a:defRPr>
            </a:lvl1pPr>
          </a:lstStyle>
          <a:p>
            <a:r>
              <a:rPr sz="1000" dirty="0" smtClean="0">
                <a:solidFill>
                  <a:schemeClr val="bg1"/>
                </a:solidFill>
                <a:latin typeface="+mj-lt"/>
              </a:rPr>
              <a:t>Lore Epsom </a:t>
            </a:r>
            <a:r>
              <a:rPr sz="1000" dirty="0">
                <a:solidFill>
                  <a:schemeClr val="bg1"/>
                </a:solidFill>
                <a:latin typeface="+mj-lt"/>
              </a:rPr>
              <a:t>is simply dummy text of the print and typesetting industry </a:t>
            </a:r>
            <a:r>
              <a:rPr sz="1000" dirty="0" smtClean="0">
                <a:solidFill>
                  <a:schemeClr val="bg1"/>
                </a:solidFill>
                <a:latin typeface="+mj-lt"/>
              </a:rPr>
              <a:t>lore Epsom </a:t>
            </a:r>
            <a:r>
              <a:rPr sz="1000" dirty="0">
                <a:solidFill>
                  <a:schemeClr val="bg1"/>
                </a:solidFill>
                <a:latin typeface="+mj-lt"/>
              </a:rPr>
              <a:t>has.</a:t>
            </a:r>
          </a:p>
        </p:txBody>
      </p:sp>
    </p:spTree>
    <p:extLst>
      <p:ext uri="{BB962C8B-B14F-4D97-AF65-F5344CB8AC3E}">
        <p14:creationId xmlns:p14="http://schemas.microsoft.com/office/powerpoint/2010/main" val="335896399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12</a:t>
            </a:fld>
            <a:endParaRPr lang="en-US"/>
          </a:p>
        </p:txBody>
      </p:sp>
      <p:sp>
        <p:nvSpPr>
          <p:cNvPr id="7" name="Rectangle 6"/>
          <p:cNvSpPr/>
          <p:nvPr/>
        </p:nvSpPr>
        <p:spPr>
          <a:xfrm>
            <a:off x="476361" y="5235202"/>
            <a:ext cx="4081347" cy="707886"/>
          </a:xfrm>
          <a:prstGeom prst="rect">
            <a:avLst/>
          </a:prstGeom>
        </p:spPr>
        <p:txBody>
          <a:bodyPr wrap="square">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a:t>
            </a:r>
          </a:p>
        </p:txBody>
      </p:sp>
      <p:sp>
        <p:nvSpPr>
          <p:cNvPr id="3" name="Rectangle 2"/>
          <p:cNvSpPr/>
          <p:nvPr/>
        </p:nvSpPr>
        <p:spPr>
          <a:xfrm>
            <a:off x="4940300" y="4099954"/>
            <a:ext cx="6494584" cy="12573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5280286" y="4292601"/>
            <a:ext cx="5528704" cy="872006"/>
          </a:xfrm>
          <a:prstGeom prst="rect">
            <a:avLst/>
          </a:prstGeom>
        </p:spPr>
        <p:txBody>
          <a:bodyPr wrap="square" anchor="ctr">
            <a:noAutofit/>
          </a:bodyPr>
          <a:lstStyle/>
          <a:p>
            <a:pPr>
              <a:spcBef>
                <a:spcPts val="600"/>
              </a:spcBef>
              <a:buClr>
                <a:srgbClr val="E24848"/>
              </a:buClr>
              <a:defRPr/>
            </a:pPr>
            <a:r>
              <a:rPr lang="en-US" sz="1600" i="1"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a:t>
            </a:r>
            <a:r>
              <a:rPr lang="en-US" sz="1600" i="1" noProof="1" smtClean="0">
                <a:solidFill>
                  <a:schemeClr val="bg1"/>
                </a:solidFill>
                <a:latin typeface="+mj-lt"/>
                <a:ea typeface="Open Sans Light" panose="020B0306030504020204" pitchFamily="34" charset="0"/>
                <a:cs typeface="Open Sans Light" panose="020B0306030504020204" pitchFamily="34" charset="0"/>
              </a:rPr>
              <a:t>To </a:t>
            </a:r>
            <a:r>
              <a:rPr lang="en-US" sz="1600" i="1" noProof="1">
                <a:solidFill>
                  <a:schemeClr val="bg1"/>
                </a:solidFill>
                <a:latin typeface="+mj-lt"/>
                <a:ea typeface="Open Sans Light" panose="020B0306030504020204" pitchFamily="34" charset="0"/>
                <a:cs typeface="Open Sans Light" panose="020B0306030504020204" pitchFamily="34" charset="0"/>
              </a:rPr>
              <a:t>projection considered it precaution an </a:t>
            </a:r>
            <a:r>
              <a:rPr lang="en-US" sz="1600" i="1" noProof="1" smtClean="0">
                <a:solidFill>
                  <a:schemeClr val="bg1"/>
                </a:solidFill>
                <a:latin typeface="+mj-lt"/>
                <a:ea typeface="Open Sans Light" panose="020B0306030504020204" pitchFamily="34" charset="0"/>
                <a:cs typeface="Open Sans Light" panose="020B0306030504020204" pitchFamily="34" charset="0"/>
              </a:rPr>
              <a:t>melancholy</a:t>
            </a:r>
            <a:endParaRPr lang="en-US" sz="1600" i="1"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43331080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877056" y="1755324"/>
            <a:ext cx="8314944" cy="28410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120</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Africa Map Infographic</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 name="Shape 19933"/>
          <p:cNvSpPr/>
          <p:nvPr/>
        </p:nvSpPr>
        <p:spPr>
          <a:xfrm>
            <a:off x="1655479" y="946117"/>
            <a:ext cx="4269662" cy="4770255"/>
          </a:xfrm>
          <a:custGeom>
            <a:avLst/>
            <a:gdLst/>
            <a:ahLst/>
            <a:cxnLst>
              <a:cxn ang="0">
                <a:pos x="wd2" y="hd2"/>
              </a:cxn>
              <a:cxn ang="5400000">
                <a:pos x="wd2" y="hd2"/>
              </a:cxn>
              <a:cxn ang="10800000">
                <a:pos x="wd2" y="hd2"/>
              </a:cxn>
              <a:cxn ang="16200000">
                <a:pos x="wd2" y="hd2"/>
              </a:cxn>
            </a:cxnLst>
            <a:rect l="0" t="0" r="r" b="b"/>
            <a:pathLst>
              <a:path w="21598" h="21600" extrusionOk="0">
                <a:moveTo>
                  <a:pt x="8545" y="1"/>
                </a:moveTo>
                <a:lnTo>
                  <a:pt x="8534" y="4"/>
                </a:lnTo>
                <a:lnTo>
                  <a:pt x="8520" y="4"/>
                </a:lnTo>
                <a:lnTo>
                  <a:pt x="8512" y="7"/>
                </a:lnTo>
                <a:lnTo>
                  <a:pt x="8495" y="15"/>
                </a:lnTo>
                <a:lnTo>
                  <a:pt x="8494" y="14"/>
                </a:lnTo>
                <a:cubicBezTo>
                  <a:pt x="8489" y="12"/>
                  <a:pt x="8482" y="13"/>
                  <a:pt x="8478" y="17"/>
                </a:cubicBezTo>
                <a:lnTo>
                  <a:pt x="8471" y="23"/>
                </a:lnTo>
                <a:lnTo>
                  <a:pt x="8454" y="27"/>
                </a:lnTo>
                <a:lnTo>
                  <a:pt x="8451" y="26"/>
                </a:lnTo>
                <a:cubicBezTo>
                  <a:pt x="8447" y="25"/>
                  <a:pt x="8442" y="25"/>
                  <a:pt x="8438" y="27"/>
                </a:cubicBezTo>
                <a:lnTo>
                  <a:pt x="8434" y="30"/>
                </a:lnTo>
                <a:cubicBezTo>
                  <a:pt x="8433" y="30"/>
                  <a:pt x="8432" y="31"/>
                  <a:pt x="8431" y="32"/>
                </a:cubicBezTo>
                <a:lnTo>
                  <a:pt x="8426" y="37"/>
                </a:lnTo>
                <a:lnTo>
                  <a:pt x="8419" y="39"/>
                </a:lnTo>
                <a:lnTo>
                  <a:pt x="8380" y="40"/>
                </a:lnTo>
                <a:cubicBezTo>
                  <a:pt x="8378" y="40"/>
                  <a:pt x="8376" y="40"/>
                  <a:pt x="8374" y="41"/>
                </a:cubicBezTo>
                <a:lnTo>
                  <a:pt x="8369" y="44"/>
                </a:lnTo>
                <a:cubicBezTo>
                  <a:pt x="8367" y="45"/>
                  <a:pt x="8365" y="46"/>
                  <a:pt x="8364" y="48"/>
                </a:cubicBezTo>
                <a:lnTo>
                  <a:pt x="8358" y="55"/>
                </a:lnTo>
                <a:lnTo>
                  <a:pt x="8323" y="68"/>
                </a:lnTo>
                <a:lnTo>
                  <a:pt x="8320" y="70"/>
                </a:lnTo>
                <a:cubicBezTo>
                  <a:pt x="8319" y="71"/>
                  <a:pt x="8318" y="71"/>
                  <a:pt x="8317" y="72"/>
                </a:cubicBezTo>
                <a:lnTo>
                  <a:pt x="8310" y="79"/>
                </a:lnTo>
                <a:lnTo>
                  <a:pt x="8303" y="83"/>
                </a:lnTo>
                <a:cubicBezTo>
                  <a:pt x="8301" y="84"/>
                  <a:pt x="8299" y="86"/>
                  <a:pt x="8298" y="87"/>
                </a:cubicBezTo>
                <a:lnTo>
                  <a:pt x="8290" y="102"/>
                </a:lnTo>
                <a:lnTo>
                  <a:pt x="8282" y="111"/>
                </a:lnTo>
                <a:lnTo>
                  <a:pt x="8277" y="116"/>
                </a:lnTo>
                <a:lnTo>
                  <a:pt x="8267" y="119"/>
                </a:lnTo>
                <a:cubicBezTo>
                  <a:pt x="8266" y="120"/>
                  <a:pt x="8265" y="120"/>
                  <a:pt x="8264" y="121"/>
                </a:cubicBezTo>
                <a:lnTo>
                  <a:pt x="8252" y="130"/>
                </a:lnTo>
                <a:lnTo>
                  <a:pt x="8224" y="131"/>
                </a:lnTo>
                <a:lnTo>
                  <a:pt x="8214" y="133"/>
                </a:lnTo>
                <a:lnTo>
                  <a:pt x="8185" y="143"/>
                </a:lnTo>
                <a:lnTo>
                  <a:pt x="8154" y="155"/>
                </a:lnTo>
                <a:lnTo>
                  <a:pt x="8148" y="156"/>
                </a:lnTo>
                <a:lnTo>
                  <a:pt x="8140" y="155"/>
                </a:lnTo>
                <a:lnTo>
                  <a:pt x="8136" y="152"/>
                </a:lnTo>
                <a:cubicBezTo>
                  <a:pt x="8135" y="152"/>
                  <a:pt x="8134" y="151"/>
                  <a:pt x="8133" y="150"/>
                </a:cubicBezTo>
                <a:lnTo>
                  <a:pt x="8129" y="149"/>
                </a:lnTo>
                <a:cubicBezTo>
                  <a:pt x="8126" y="148"/>
                  <a:pt x="8123" y="148"/>
                  <a:pt x="8120" y="149"/>
                </a:cubicBezTo>
                <a:cubicBezTo>
                  <a:pt x="8118" y="148"/>
                  <a:pt x="8116" y="148"/>
                  <a:pt x="8115" y="148"/>
                </a:cubicBezTo>
                <a:lnTo>
                  <a:pt x="8105" y="147"/>
                </a:lnTo>
                <a:lnTo>
                  <a:pt x="8095" y="147"/>
                </a:lnTo>
                <a:lnTo>
                  <a:pt x="8088" y="141"/>
                </a:lnTo>
                <a:lnTo>
                  <a:pt x="8082" y="138"/>
                </a:lnTo>
                <a:cubicBezTo>
                  <a:pt x="8078" y="135"/>
                  <a:pt x="8073" y="136"/>
                  <a:pt x="8069" y="138"/>
                </a:cubicBezTo>
                <a:lnTo>
                  <a:pt x="8025" y="157"/>
                </a:lnTo>
                <a:cubicBezTo>
                  <a:pt x="8024" y="157"/>
                  <a:pt x="8023" y="158"/>
                  <a:pt x="8022" y="159"/>
                </a:cubicBezTo>
                <a:lnTo>
                  <a:pt x="8017" y="163"/>
                </a:lnTo>
                <a:lnTo>
                  <a:pt x="7973" y="173"/>
                </a:lnTo>
                <a:lnTo>
                  <a:pt x="7948" y="169"/>
                </a:lnTo>
                <a:lnTo>
                  <a:pt x="7949" y="168"/>
                </a:lnTo>
                <a:cubicBezTo>
                  <a:pt x="7952" y="163"/>
                  <a:pt x="7950" y="157"/>
                  <a:pt x="7946" y="153"/>
                </a:cubicBezTo>
                <a:lnTo>
                  <a:pt x="7952" y="139"/>
                </a:lnTo>
                <a:cubicBezTo>
                  <a:pt x="7954" y="134"/>
                  <a:pt x="7952" y="129"/>
                  <a:pt x="7946" y="126"/>
                </a:cubicBezTo>
                <a:cubicBezTo>
                  <a:pt x="7941" y="123"/>
                  <a:pt x="7934" y="123"/>
                  <a:pt x="7930" y="127"/>
                </a:cubicBezTo>
                <a:lnTo>
                  <a:pt x="7923" y="133"/>
                </a:lnTo>
                <a:lnTo>
                  <a:pt x="7918" y="134"/>
                </a:lnTo>
                <a:lnTo>
                  <a:pt x="7906" y="128"/>
                </a:lnTo>
                <a:cubicBezTo>
                  <a:pt x="7905" y="127"/>
                  <a:pt x="7904" y="126"/>
                  <a:pt x="7902" y="126"/>
                </a:cubicBezTo>
                <a:lnTo>
                  <a:pt x="7898" y="126"/>
                </a:lnTo>
                <a:cubicBezTo>
                  <a:pt x="7896" y="125"/>
                  <a:pt x="7891" y="126"/>
                  <a:pt x="7889" y="127"/>
                </a:cubicBezTo>
                <a:cubicBezTo>
                  <a:pt x="7889" y="127"/>
                  <a:pt x="7887" y="127"/>
                  <a:pt x="7886" y="128"/>
                </a:cubicBezTo>
                <a:lnTo>
                  <a:pt x="7879" y="127"/>
                </a:lnTo>
                <a:lnTo>
                  <a:pt x="7861" y="112"/>
                </a:lnTo>
                <a:lnTo>
                  <a:pt x="7850" y="105"/>
                </a:lnTo>
                <a:cubicBezTo>
                  <a:pt x="7847" y="102"/>
                  <a:pt x="7842" y="102"/>
                  <a:pt x="7838" y="103"/>
                </a:cubicBezTo>
                <a:lnTo>
                  <a:pt x="7831" y="105"/>
                </a:lnTo>
                <a:cubicBezTo>
                  <a:pt x="7830" y="105"/>
                  <a:pt x="7830" y="105"/>
                  <a:pt x="7830" y="105"/>
                </a:cubicBezTo>
                <a:cubicBezTo>
                  <a:pt x="7829" y="104"/>
                  <a:pt x="7828" y="105"/>
                  <a:pt x="7827" y="105"/>
                </a:cubicBezTo>
                <a:lnTo>
                  <a:pt x="7825" y="105"/>
                </a:lnTo>
                <a:cubicBezTo>
                  <a:pt x="7824" y="104"/>
                  <a:pt x="7824" y="103"/>
                  <a:pt x="7824" y="103"/>
                </a:cubicBezTo>
                <a:lnTo>
                  <a:pt x="7823" y="102"/>
                </a:lnTo>
                <a:cubicBezTo>
                  <a:pt x="7821" y="98"/>
                  <a:pt x="7818" y="94"/>
                  <a:pt x="7814" y="93"/>
                </a:cubicBezTo>
                <a:cubicBezTo>
                  <a:pt x="7812" y="92"/>
                  <a:pt x="7811" y="92"/>
                  <a:pt x="7809" y="92"/>
                </a:cubicBezTo>
                <a:lnTo>
                  <a:pt x="7804" y="92"/>
                </a:lnTo>
                <a:cubicBezTo>
                  <a:pt x="7802" y="92"/>
                  <a:pt x="7800" y="93"/>
                  <a:pt x="7798" y="94"/>
                </a:cubicBezTo>
                <a:lnTo>
                  <a:pt x="7794" y="96"/>
                </a:lnTo>
                <a:lnTo>
                  <a:pt x="7792" y="95"/>
                </a:lnTo>
                <a:cubicBezTo>
                  <a:pt x="7791" y="94"/>
                  <a:pt x="7788" y="93"/>
                  <a:pt x="7787" y="93"/>
                </a:cubicBezTo>
                <a:cubicBezTo>
                  <a:pt x="7785" y="92"/>
                  <a:pt x="7781" y="93"/>
                  <a:pt x="7779" y="93"/>
                </a:cubicBezTo>
                <a:cubicBezTo>
                  <a:pt x="7777" y="93"/>
                  <a:pt x="7775" y="94"/>
                  <a:pt x="7773" y="95"/>
                </a:cubicBezTo>
                <a:lnTo>
                  <a:pt x="7763" y="90"/>
                </a:lnTo>
                <a:cubicBezTo>
                  <a:pt x="7761" y="90"/>
                  <a:pt x="7759" y="90"/>
                  <a:pt x="7757" y="90"/>
                </a:cubicBezTo>
                <a:lnTo>
                  <a:pt x="7754" y="90"/>
                </a:lnTo>
                <a:cubicBezTo>
                  <a:pt x="7753" y="90"/>
                  <a:pt x="7752" y="91"/>
                  <a:pt x="7751" y="91"/>
                </a:cubicBezTo>
                <a:lnTo>
                  <a:pt x="7744" y="93"/>
                </a:lnTo>
                <a:cubicBezTo>
                  <a:pt x="7737" y="94"/>
                  <a:pt x="7732" y="100"/>
                  <a:pt x="7732" y="107"/>
                </a:cubicBezTo>
                <a:cubicBezTo>
                  <a:pt x="7732" y="110"/>
                  <a:pt x="7734" y="114"/>
                  <a:pt x="7737" y="117"/>
                </a:cubicBezTo>
                <a:lnTo>
                  <a:pt x="7755" y="132"/>
                </a:lnTo>
                <a:lnTo>
                  <a:pt x="7733" y="150"/>
                </a:lnTo>
                <a:lnTo>
                  <a:pt x="7733" y="151"/>
                </a:lnTo>
                <a:lnTo>
                  <a:pt x="7724" y="149"/>
                </a:lnTo>
                <a:cubicBezTo>
                  <a:pt x="7720" y="147"/>
                  <a:pt x="7715" y="147"/>
                  <a:pt x="7711" y="149"/>
                </a:cubicBezTo>
                <a:lnTo>
                  <a:pt x="7705" y="152"/>
                </a:lnTo>
                <a:lnTo>
                  <a:pt x="7679" y="160"/>
                </a:lnTo>
                <a:lnTo>
                  <a:pt x="7675" y="160"/>
                </a:lnTo>
                <a:lnTo>
                  <a:pt x="7665" y="159"/>
                </a:lnTo>
                <a:cubicBezTo>
                  <a:pt x="7664" y="157"/>
                  <a:pt x="7664" y="155"/>
                  <a:pt x="7662" y="154"/>
                </a:cubicBezTo>
                <a:lnTo>
                  <a:pt x="7657" y="149"/>
                </a:lnTo>
                <a:lnTo>
                  <a:pt x="7642" y="139"/>
                </a:lnTo>
                <a:lnTo>
                  <a:pt x="7638" y="139"/>
                </a:lnTo>
                <a:cubicBezTo>
                  <a:pt x="7637" y="138"/>
                  <a:pt x="7635" y="138"/>
                  <a:pt x="7634" y="138"/>
                </a:cubicBezTo>
                <a:lnTo>
                  <a:pt x="7590" y="136"/>
                </a:lnTo>
                <a:lnTo>
                  <a:pt x="7574" y="130"/>
                </a:lnTo>
                <a:cubicBezTo>
                  <a:pt x="7573" y="130"/>
                  <a:pt x="7571" y="130"/>
                  <a:pt x="7571" y="129"/>
                </a:cubicBezTo>
                <a:lnTo>
                  <a:pt x="7569" y="121"/>
                </a:lnTo>
                <a:cubicBezTo>
                  <a:pt x="7568" y="118"/>
                  <a:pt x="7567" y="117"/>
                  <a:pt x="7565" y="115"/>
                </a:cubicBezTo>
                <a:lnTo>
                  <a:pt x="7560" y="112"/>
                </a:lnTo>
                <a:cubicBezTo>
                  <a:pt x="7560" y="112"/>
                  <a:pt x="7561" y="111"/>
                  <a:pt x="7560" y="111"/>
                </a:cubicBezTo>
                <a:cubicBezTo>
                  <a:pt x="7560" y="107"/>
                  <a:pt x="7556" y="104"/>
                  <a:pt x="7552" y="102"/>
                </a:cubicBezTo>
                <a:lnTo>
                  <a:pt x="7542" y="95"/>
                </a:lnTo>
                <a:cubicBezTo>
                  <a:pt x="7541" y="94"/>
                  <a:pt x="7539" y="93"/>
                  <a:pt x="7538" y="93"/>
                </a:cubicBezTo>
                <a:lnTo>
                  <a:pt x="7526" y="89"/>
                </a:lnTo>
                <a:cubicBezTo>
                  <a:pt x="7524" y="89"/>
                  <a:pt x="7522" y="88"/>
                  <a:pt x="7521" y="88"/>
                </a:cubicBezTo>
                <a:lnTo>
                  <a:pt x="7506" y="89"/>
                </a:lnTo>
                <a:cubicBezTo>
                  <a:pt x="7505" y="89"/>
                  <a:pt x="7503" y="89"/>
                  <a:pt x="7502" y="89"/>
                </a:cubicBezTo>
                <a:lnTo>
                  <a:pt x="7486" y="94"/>
                </a:lnTo>
                <a:lnTo>
                  <a:pt x="7476" y="98"/>
                </a:lnTo>
                <a:cubicBezTo>
                  <a:pt x="7475" y="99"/>
                  <a:pt x="7474" y="99"/>
                  <a:pt x="7473" y="100"/>
                </a:cubicBezTo>
                <a:lnTo>
                  <a:pt x="7452" y="117"/>
                </a:lnTo>
                <a:lnTo>
                  <a:pt x="7449" y="119"/>
                </a:lnTo>
                <a:cubicBezTo>
                  <a:pt x="7448" y="120"/>
                  <a:pt x="7448" y="121"/>
                  <a:pt x="7447" y="122"/>
                </a:cubicBezTo>
                <a:lnTo>
                  <a:pt x="7443" y="128"/>
                </a:lnTo>
                <a:cubicBezTo>
                  <a:pt x="7442" y="130"/>
                  <a:pt x="7442" y="132"/>
                  <a:pt x="7442" y="134"/>
                </a:cubicBezTo>
                <a:lnTo>
                  <a:pt x="7443" y="146"/>
                </a:lnTo>
                <a:lnTo>
                  <a:pt x="7440" y="152"/>
                </a:lnTo>
                <a:lnTo>
                  <a:pt x="7433" y="156"/>
                </a:lnTo>
                <a:lnTo>
                  <a:pt x="7385" y="172"/>
                </a:lnTo>
                <a:lnTo>
                  <a:pt x="7335" y="183"/>
                </a:lnTo>
                <a:lnTo>
                  <a:pt x="7324" y="183"/>
                </a:lnTo>
                <a:lnTo>
                  <a:pt x="7303" y="180"/>
                </a:lnTo>
                <a:cubicBezTo>
                  <a:pt x="7302" y="179"/>
                  <a:pt x="7301" y="180"/>
                  <a:pt x="7300" y="180"/>
                </a:cubicBezTo>
                <a:lnTo>
                  <a:pt x="7292" y="180"/>
                </a:lnTo>
                <a:cubicBezTo>
                  <a:pt x="7291" y="180"/>
                  <a:pt x="7289" y="180"/>
                  <a:pt x="7288" y="181"/>
                </a:cubicBezTo>
                <a:lnTo>
                  <a:pt x="7281" y="183"/>
                </a:lnTo>
                <a:cubicBezTo>
                  <a:pt x="7279" y="184"/>
                  <a:pt x="7278" y="184"/>
                  <a:pt x="7277" y="185"/>
                </a:cubicBezTo>
                <a:lnTo>
                  <a:pt x="7265" y="193"/>
                </a:lnTo>
                <a:lnTo>
                  <a:pt x="7248" y="199"/>
                </a:lnTo>
                <a:lnTo>
                  <a:pt x="7243" y="202"/>
                </a:lnTo>
                <a:cubicBezTo>
                  <a:pt x="7242" y="202"/>
                  <a:pt x="7241" y="203"/>
                  <a:pt x="7240" y="203"/>
                </a:cubicBezTo>
                <a:lnTo>
                  <a:pt x="7235" y="208"/>
                </a:lnTo>
                <a:cubicBezTo>
                  <a:pt x="7234" y="209"/>
                  <a:pt x="7232" y="209"/>
                  <a:pt x="7232" y="210"/>
                </a:cubicBezTo>
                <a:lnTo>
                  <a:pt x="7228" y="215"/>
                </a:lnTo>
                <a:cubicBezTo>
                  <a:pt x="7227" y="216"/>
                  <a:pt x="7226" y="218"/>
                  <a:pt x="7226" y="219"/>
                </a:cubicBezTo>
                <a:lnTo>
                  <a:pt x="7224" y="227"/>
                </a:lnTo>
                <a:lnTo>
                  <a:pt x="7211" y="232"/>
                </a:lnTo>
                <a:cubicBezTo>
                  <a:pt x="7210" y="232"/>
                  <a:pt x="7209" y="233"/>
                  <a:pt x="7207" y="234"/>
                </a:cubicBezTo>
                <a:cubicBezTo>
                  <a:pt x="7207" y="235"/>
                  <a:pt x="7204" y="237"/>
                  <a:pt x="7203" y="237"/>
                </a:cubicBezTo>
                <a:lnTo>
                  <a:pt x="7199" y="238"/>
                </a:lnTo>
                <a:cubicBezTo>
                  <a:pt x="7198" y="238"/>
                  <a:pt x="7194" y="239"/>
                  <a:pt x="7193" y="239"/>
                </a:cubicBezTo>
                <a:lnTo>
                  <a:pt x="7178" y="243"/>
                </a:lnTo>
                <a:lnTo>
                  <a:pt x="7159" y="245"/>
                </a:lnTo>
                <a:lnTo>
                  <a:pt x="7143" y="244"/>
                </a:lnTo>
                <a:lnTo>
                  <a:pt x="7109" y="229"/>
                </a:lnTo>
                <a:lnTo>
                  <a:pt x="7105" y="226"/>
                </a:lnTo>
                <a:lnTo>
                  <a:pt x="7109" y="213"/>
                </a:lnTo>
                <a:cubicBezTo>
                  <a:pt x="7111" y="210"/>
                  <a:pt x="7110" y="206"/>
                  <a:pt x="7107" y="202"/>
                </a:cubicBezTo>
                <a:cubicBezTo>
                  <a:pt x="7105" y="199"/>
                  <a:pt x="7100" y="198"/>
                  <a:pt x="7096" y="198"/>
                </a:cubicBezTo>
                <a:lnTo>
                  <a:pt x="7093" y="198"/>
                </a:lnTo>
                <a:lnTo>
                  <a:pt x="7084" y="196"/>
                </a:lnTo>
                <a:lnTo>
                  <a:pt x="7081" y="193"/>
                </a:lnTo>
                <a:cubicBezTo>
                  <a:pt x="7080" y="192"/>
                  <a:pt x="7077" y="190"/>
                  <a:pt x="7076" y="189"/>
                </a:cubicBezTo>
                <a:cubicBezTo>
                  <a:pt x="7074" y="187"/>
                  <a:pt x="7071" y="186"/>
                  <a:pt x="7069" y="186"/>
                </a:cubicBezTo>
                <a:cubicBezTo>
                  <a:pt x="7068" y="186"/>
                  <a:pt x="7064" y="185"/>
                  <a:pt x="7063" y="185"/>
                </a:cubicBezTo>
                <a:lnTo>
                  <a:pt x="7062" y="185"/>
                </a:lnTo>
                <a:lnTo>
                  <a:pt x="7057" y="181"/>
                </a:lnTo>
                <a:cubicBezTo>
                  <a:pt x="7056" y="180"/>
                  <a:pt x="7055" y="178"/>
                  <a:pt x="7053" y="178"/>
                </a:cubicBezTo>
                <a:lnTo>
                  <a:pt x="6999" y="158"/>
                </a:lnTo>
                <a:lnTo>
                  <a:pt x="6994" y="157"/>
                </a:lnTo>
                <a:cubicBezTo>
                  <a:pt x="6993" y="157"/>
                  <a:pt x="6991" y="157"/>
                  <a:pt x="6990" y="157"/>
                </a:cubicBezTo>
                <a:lnTo>
                  <a:pt x="6971" y="160"/>
                </a:lnTo>
                <a:lnTo>
                  <a:pt x="6945" y="158"/>
                </a:lnTo>
                <a:lnTo>
                  <a:pt x="6932" y="158"/>
                </a:lnTo>
                <a:cubicBezTo>
                  <a:pt x="6930" y="158"/>
                  <a:pt x="6928" y="158"/>
                  <a:pt x="6927" y="159"/>
                </a:cubicBezTo>
                <a:lnTo>
                  <a:pt x="6923" y="160"/>
                </a:lnTo>
                <a:cubicBezTo>
                  <a:pt x="6921" y="160"/>
                  <a:pt x="6920" y="160"/>
                  <a:pt x="6919" y="160"/>
                </a:cubicBezTo>
                <a:lnTo>
                  <a:pt x="6912" y="160"/>
                </a:lnTo>
                <a:lnTo>
                  <a:pt x="6901" y="155"/>
                </a:lnTo>
                <a:lnTo>
                  <a:pt x="6891" y="152"/>
                </a:lnTo>
                <a:cubicBezTo>
                  <a:pt x="6890" y="152"/>
                  <a:pt x="6888" y="152"/>
                  <a:pt x="6887" y="152"/>
                </a:cubicBezTo>
                <a:lnTo>
                  <a:pt x="6851" y="157"/>
                </a:lnTo>
                <a:lnTo>
                  <a:pt x="6843" y="154"/>
                </a:lnTo>
                <a:cubicBezTo>
                  <a:pt x="6842" y="153"/>
                  <a:pt x="6840" y="152"/>
                  <a:pt x="6839" y="152"/>
                </a:cubicBezTo>
                <a:lnTo>
                  <a:pt x="6834" y="152"/>
                </a:lnTo>
                <a:cubicBezTo>
                  <a:pt x="6832" y="152"/>
                  <a:pt x="6830" y="153"/>
                  <a:pt x="6828" y="153"/>
                </a:cubicBezTo>
                <a:lnTo>
                  <a:pt x="6815" y="159"/>
                </a:lnTo>
                <a:lnTo>
                  <a:pt x="6807" y="156"/>
                </a:lnTo>
                <a:lnTo>
                  <a:pt x="6803" y="155"/>
                </a:lnTo>
                <a:cubicBezTo>
                  <a:pt x="6801" y="155"/>
                  <a:pt x="6799" y="155"/>
                  <a:pt x="6797" y="155"/>
                </a:cubicBezTo>
                <a:lnTo>
                  <a:pt x="6793" y="156"/>
                </a:lnTo>
                <a:cubicBezTo>
                  <a:pt x="6792" y="156"/>
                  <a:pt x="6791" y="156"/>
                  <a:pt x="6790" y="157"/>
                </a:cubicBezTo>
                <a:lnTo>
                  <a:pt x="6784" y="160"/>
                </a:lnTo>
                <a:cubicBezTo>
                  <a:pt x="6782" y="160"/>
                  <a:pt x="6780" y="159"/>
                  <a:pt x="6779" y="159"/>
                </a:cubicBezTo>
                <a:lnTo>
                  <a:pt x="6764" y="158"/>
                </a:lnTo>
                <a:cubicBezTo>
                  <a:pt x="6764" y="158"/>
                  <a:pt x="6761" y="157"/>
                  <a:pt x="6760" y="157"/>
                </a:cubicBezTo>
                <a:lnTo>
                  <a:pt x="6740" y="160"/>
                </a:lnTo>
                <a:lnTo>
                  <a:pt x="6731" y="154"/>
                </a:lnTo>
                <a:cubicBezTo>
                  <a:pt x="6729" y="153"/>
                  <a:pt x="6727" y="153"/>
                  <a:pt x="6726" y="152"/>
                </a:cubicBezTo>
                <a:lnTo>
                  <a:pt x="6713" y="150"/>
                </a:lnTo>
                <a:cubicBezTo>
                  <a:pt x="6712" y="150"/>
                  <a:pt x="6711" y="150"/>
                  <a:pt x="6709" y="150"/>
                </a:cubicBezTo>
                <a:lnTo>
                  <a:pt x="6692" y="152"/>
                </a:lnTo>
                <a:lnTo>
                  <a:pt x="6665" y="160"/>
                </a:lnTo>
                <a:cubicBezTo>
                  <a:pt x="6664" y="160"/>
                  <a:pt x="6664" y="161"/>
                  <a:pt x="6662" y="161"/>
                </a:cubicBezTo>
                <a:lnTo>
                  <a:pt x="6650" y="170"/>
                </a:lnTo>
                <a:lnTo>
                  <a:pt x="6633" y="185"/>
                </a:lnTo>
                <a:lnTo>
                  <a:pt x="6626" y="188"/>
                </a:lnTo>
                <a:lnTo>
                  <a:pt x="6621" y="188"/>
                </a:lnTo>
                <a:cubicBezTo>
                  <a:pt x="6619" y="188"/>
                  <a:pt x="6616" y="188"/>
                  <a:pt x="6614" y="188"/>
                </a:cubicBezTo>
                <a:cubicBezTo>
                  <a:pt x="6612" y="188"/>
                  <a:pt x="6607" y="191"/>
                  <a:pt x="6605" y="192"/>
                </a:cubicBezTo>
                <a:cubicBezTo>
                  <a:pt x="6604" y="193"/>
                  <a:pt x="6603" y="194"/>
                  <a:pt x="6602" y="195"/>
                </a:cubicBezTo>
                <a:lnTo>
                  <a:pt x="6583" y="200"/>
                </a:lnTo>
                <a:lnTo>
                  <a:pt x="6548" y="198"/>
                </a:lnTo>
                <a:lnTo>
                  <a:pt x="6538" y="196"/>
                </a:lnTo>
                <a:lnTo>
                  <a:pt x="6518" y="188"/>
                </a:lnTo>
                <a:cubicBezTo>
                  <a:pt x="6516" y="187"/>
                  <a:pt x="6514" y="187"/>
                  <a:pt x="6511" y="187"/>
                </a:cubicBezTo>
                <a:lnTo>
                  <a:pt x="6507" y="187"/>
                </a:lnTo>
                <a:cubicBezTo>
                  <a:pt x="6500" y="187"/>
                  <a:pt x="6495" y="193"/>
                  <a:pt x="6495" y="199"/>
                </a:cubicBezTo>
                <a:lnTo>
                  <a:pt x="6495" y="205"/>
                </a:lnTo>
                <a:lnTo>
                  <a:pt x="6494" y="209"/>
                </a:lnTo>
                <a:lnTo>
                  <a:pt x="6490" y="211"/>
                </a:lnTo>
                <a:lnTo>
                  <a:pt x="6484" y="212"/>
                </a:lnTo>
                <a:lnTo>
                  <a:pt x="6477" y="209"/>
                </a:lnTo>
                <a:lnTo>
                  <a:pt x="6463" y="197"/>
                </a:lnTo>
                <a:cubicBezTo>
                  <a:pt x="6462" y="196"/>
                  <a:pt x="6461" y="195"/>
                  <a:pt x="6460" y="194"/>
                </a:cubicBezTo>
                <a:lnTo>
                  <a:pt x="6449" y="189"/>
                </a:lnTo>
                <a:cubicBezTo>
                  <a:pt x="6447" y="188"/>
                  <a:pt x="6446" y="187"/>
                  <a:pt x="6444" y="187"/>
                </a:cubicBezTo>
                <a:lnTo>
                  <a:pt x="6433" y="186"/>
                </a:lnTo>
                <a:cubicBezTo>
                  <a:pt x="6431" y="186"/>
                  <a:pt x="6429" y="186"/>
                  <a:pt x="6428" y="186"/>
                </a:cubicBezTo>
                <a:lnTo>
                  <a:pt x="6414" y="188"/>
                </a:lnTo>
                <a:cubicBezTo>
                  <a:pt x="6412" y="188"/>
                  <a:pt x="6410" y="190"/>
                  <a:pt x="6408" y="191"/>
                </a:cubicBezTo>
                <a:lnTo>
                  <a:pt x="6389" y="203"/>
                </a:lnTo>
                <a:lnTo>
                  <a:pt x="6381" y="211"/>
                </a:lnTo>
                <a:cubicBezTo>
                  <a:pt x="6379" y="212"/>
                  <a:pt x="6378" y="214"/>
                  <a:pt x="6378" y="215"/>
                </a:cubicBezTo>
                <a:lnTo>
                  <a:pt x="6370" y="226"/>
                </a:lnTo>
                <a:lnTo>
                  <a:pt x="6344" y="241"/>
                </a:lnTo>
                <a:lnTo>
                  <a:pt x="6316" y="260"/>
                </a:lnTo>
                <a:lnTo>
                  <a:pt x="6310" y="262"/>
                </a:lnTo>
                <a:lnTo>
                  <a:pt x="6268" y="265"/>
                </a:lnTo>
                <a:lnTo>
                  <a:pt x="6262" y="263"/>
                </a:lnTo>
                <a:cubicBezTo>
                  <a:pt x="6262" y="262"/>
                  <a:pt x="6262" y="262"/>
                  <a:pt x="6261" y="262"/>
                </a:cubicBezTo>
                <a:lnTo>
                  <a:pt x="6259" y="258"/>
                </a:lnTo>
                <a:cubicBezTo>
                  <a:pt x="6258" y="256"/>
                  <a:pt x="6257" y="256"/>
                  <a:pt x="6255" y="255"/>
                </a:cubicBezTo>
                <a:lnTo>
                  <a:pt x="6249" y="251"/>
                </a:lnTo>
                <a:cubicBezTo>
                  <a:pt x="6248" y="250"/>
                  <a:pt x="6246" y="249"/>
                  <a:pt x="6245" y="249"/>
                </a:cubicBezTo>
                <a:lnTo>
                  <a:pt x="6239" y="247"/>
                </a:lnTo>
                <a:cubicBezTo>
                  <a:pt x="6237" y="247"/>
                  <a:pt x="6235" y="247"/>
                  <a:pt x="6234" y="247"/>
                </a:cubicBezTo>
                <a:lnTo>
                  <a:pt x="6228" y="247"/>
                </a:lnTo>
                <a:cubicBezTo>
                  <a:pt x="6226" y="247"/>
                  <a:pt x="6224" y="249"/>
                  <a:pt x="6222" y="249"/>
                </a:cubicBezTo>
                <a:lnTo>
                  <a:pt x="6142" y="271"/>
                </a:lnTo>
                <a:lnTo>
                  <a:pt x="6117" y="274"/>
                </a:lnTo>
                <a:lnTo>
                  <a:pt x="6115" y="274"/>
                </a:lnTo>
                <a:lnTo>
                  <a:pt x="6101" y="271"/>
                </a:lnTo>
                <a:cubicBezTo>
                  <a:pt x="6100" y="271"/>
                  <a:pt x="6098" y="271"/>
                  <a:pt x="6097" y="271"/>
                </a:cubicBezTo>
                <a:lnTo>
                  <a:pt x="6077" y="273"/>
                </a:lnTo>
                <a:lnTo>
                  <a:pt x="6061" y="276"/>
                </a:lnTo>
                <a:lnTo>
                  <a:pt x="6057" y="275"/>
                </a:lnTo>
                <a:cubicBezTo>
                  <a:pt x="6057" y="275"/>
                  <a:pt x="6053" y="274"/>
                  <a:pt x="6052" y="274"/>
                </a:cubicBezTo>
                <a:cubicBezTo>
                  <a:pt x="6050" y="273"/>
                  <a:pt x="6049" y="274"/>
                  <a:pt x="6047" y="275"/>
                </a:cubicBezTo>
                <a:lnTo>
                  <a:pt x="6036" y="278"/>
                </a:lnTo>
                <a:lnTo>
                  <a:pt x="5970" y="282"/>
                </a:lnTo>
                <a:lnTo>
                  <a:pt x="5959" y="286"/>
                </a:lnTo>
                <a:lnTo>
                  <a:pt x="5955" y="286"/>
                </a:lnTo>
                <a:lnTo>
                  <a:pt x="5936" y="280"/>
                </a:lnTo>
                <a:lnTo>
                  <a:pt x="5930" y="279"/>
                </a:lnTo>
                <a:cubicBezTo>
                  <a:pt x="5928" y="279"/>
                  <a:pt x="5926" y="279"/>
                  <a:pt x="5924" y="279"/>
                </a:cubicBezTo>
                <a:lnTo>
                  <a:pt x="5918" y="280"/>
                </a:lnTo>
                <a:cubicBezTo>
                  <a:pt x="5917" y="280"/>
                  <a:pt x="5916" y="280"/>
                  <a:pt x="5914" y="281"/>
                </a:cubicBezTo>
                <a:lnTo>
                  <a:pt x="5898" y="288"/>
                </a:lnTo>
                <a:lnTo>
                  <a:pt x="5889" y="290"/>
                </a:lnTo>
                <a:lnTo>
                  <a:pt x="5873" y="290"/>
                </a:lnTo>
                <a:lnTo>
                  <a:pt x="5865" y="292"/>
                </a:lnTo>
                <a:cubicBezTo>
                  <a:pt x="5864" y="292"/>
                  <a:pt x="5863" y="292"/>
                  <a:pt x="5861" y="293"/>
                </a:cubicBezTo>
                <a:lnTo>
                  <a:pt x="5851" y="298"/>
                </a:lnTo>
                <a:lnTo>
                  <a:pt x="5846" y="300"/>
                </a:lnTo>
                <a:lnTo>
                  <a:pt x="5827" y="300"/>
                </a:lnTo>
                <a:cubicBezTo>
                  <a:pt x="5824" y="300"/>
                  <a:pt x="5821" y="301"/>
                  <a:pt x="5818" y="302"/>
                </a:cubicBezTo>
                <a:lnTo>
                  <a:pt x="5808" y="308"/>
                </a:lnTo>
                <a:lnTo>
                  <a:pt x="5795" y="311"/>
                </a:lnTo>
                <a:lnTo>
                  <a:pt x="5790" y="313"/>
                </a:lnTo>
                <a:cubicBezTo>
                  <a:pt x="5788" y="314"/>
                  <a:pt x="5786" y="314"/>
                  <a:pt x="5785" y="316"/>
                </a:cubicBezTo>
                <a:lnTo>
                  <a:pt x="5782" y="319"/>
                </a:lnTo>
                <a:cubicBezTo>
                  <a:pt x="5781" y="321"/>
                  <a:pt x="5780" y="322"/>
                  <a:pt x="5780" y="323"/>
                </a:cubicBezTo>
                <a:lnTo>
                  <a:pt x="5778" y="328"/>
                </a:lnTo>
                <a:lnTo>
                  <a:pt x="5778" y="329"/>
                </a:lnTo>
                <a:lnTo>
                  <a:pt x="5767" y="335"/>
                </a:lnTo>
                <a:lnTo>
                  <a:pt x="5747" y="343"/>
                </a:lnTo>
                <a:cubicBezTo>
                  <a:pt x="5745" y="344"/>
                  <a:pt x="5743" y="344"/>
                  <a:pt x="5742" y="345"/>
                </a:cubicBezTo>
                <a:lnTo>
                  <a:pt x="5734" y="350"/>
                </a:lnTo>
                <a:lnTo>
                  <a:pt x="5703" y="354"/>
                </a:lnTo>
                <a:lnTo>
                  <a:pt x="5698" y="355"/>
                </a:lnTo>
                <a:cubicBezTo>
                  <a:pt x="5696" y="355"/>
                  <a:pt x="5694" y="356"/>
                  <a:pt x="5693" y="357"/>
                </a:cubicBezTo>
                <a:lnTo>
                  <a:pt x="5679" y="368"/>
                </a:lnTo>
                <a:lnTo>
                  <a:pt x="5669" y="371"/>
                </a:lnTo>
                <a:cubicBezTo>
                  <a:pt x="5668" y="371"/>
                  <a:pt x="5666" y="372"/>
                  <a:pt x="5665" y="372"/>
                </a:cubicBezTo>
                <a:lnTo>
                  <a:pt x="5635" y="392"/>
                </a:lnTo>
                <a:lnTo>
                  <a:pt x="5616" y="393"/>
                </a:lnTo>
                <a:lnTo>
                  <a:pt x="5609" y="394"/>
                </a:lnTo>
                <a:cubicBezTo>
                  <a:pt x="5608" y="395"/>
                  <a:pt x="5606" y="396"/>
                  <a:pt x="5605" y="396"/>
                </a:cubicBezTo>
                <a:lnTo>
                  <a:pt x="5600" y="399"/>
                </a:lnTo>
                <a:cubicBezTo>
                  <a:pt x="5597" y="400"/>
                  <a:pt x="5595" y="402"/>
                  <a:pt x="5594" y="404"/>
                </a:cubicBezTo>
                <a:lnTo>
                  <a:pt x="5592" y="407"/>
                </a:lnTo>
                <a:cubicBezTo>
                  <a:pt x="5591" y="408"/>
                  <a:pt x="5591" y="410"/>
                  <a:pt x="5591" y="411"/>
                </a:cubicBezTo>
                <a:lnTo>
                  <a:pt x="5590" y="416"/>
                </a:lnTo>
                <a:lnTo>
                  <a:pt x="5586" y="419"/>
                </a:lnTo>
                <a:cubicBezTo>
                  <a:pt x="5585" y="420"/>
                  <a:pt x="5583" y="422"/>
                  <a:pt x="5582" y="424"/>
                </a:cubicBezTo>
                <a:lnTo>
                  <a:pt x="5563" y="429"/>
                </a:lnTo>
                <a:cubicBezTo>
                  <a:pt x="5562" y="429"/>
                  <a:pt x="5561" y="429"/>
                  <a:pt x="5560" y="430"/>
                </a:cubicBezTo>
                <a:lnTo>
                  <a:pt x="5552" y="435"/>
                </a:lnTo>
                <a:lnTo>
                  <a:pt x="5539" y="448"/>
                </a:lnTo>
                <a:lnTo>
                  <a:pt x="5535" y="451"/>
                </a:lnTo>
                <a:cubicBezTo>
                  <a:pt x="5534" y="451"/>
                  <a:pt x="5532" y="453"/>
                  <a:pt x="5532" y="453"/>
                </a:cubicBezTo>
                <a:cubicBezTo>
                  <a:pt x="5530" y="454"/>
                  <a:pt x="5526" y="458"/>
                  <a:pt x="5525" y="460"/>
                </a:cubicBezTo>
                <a:cubicBezTo>
                  <a:pt x="5525" y="461"/>
                  <a:pt x="5525" y="462"/>
                  <a:pt x="5524" y="464"/>
                </a:cubicBezTo>
                <a:lnTo>
                  <a:pt x="5524" y="466"/>
                </a:lnTo>
                <a:lnTo>
                  <a:pt x="5499" y="520"/>
                </a:lnTo>
                <a:lnTo>
                  <a:pt x="5481" y="534"/>
                </a:lnTo>
                <a:lnTo>
                  <a:pt x="5468" y="540"/>
                </a:lnTo>
                <a:lnTo>
                  <a:pt x="5460" y="541"/>
                </a:lnTo>
                <a:lnTo>
                  <a:pt x="5444" y="536"/>
                </a:lnTo>
                <a:lnTo>
                  <a:pt x="5422" y="531"/>
                </a:lnTo>
                <a:lnTo>
                  <a:pt x="5419" y="530"/>
                </a:lnTo>
                <a:cubicBezTo>
                  <a:pt x="5420" y="527"/>
                  <a:pt x="5420" y="525"/>
                  <a:pt x="5419" y="523"/>
                </a:cubicBezTo>
                <a:lnTo>
                  <a:pt x="5418" y="519"/>
                </a:lnTo>
                <a:cubicBezTo>
                  <a:pt x="5417" y="516"/>
                  <a:pt x="5415" y="514"/>
                  <a:pt x="5412" y="512"/>
                </a:cubicBezTo>
                <a:cubicBezTo>
                  <a:pt x="5411" y="512"/>
                  <a:pt x="5408" y="510"/>
                  <a:pt x="5407" y="509"/>
                </a:cubicBezTo>
                <a:cubicBezTo>
                  <a:pt x="5406" y="507"/>
                  <a:pt x="5403" y="505"/>
                  <a:pt x="5401" y="504"/>
                </a:cubicBezTo>
                <a:lnTo>
                  <a:pt x="5398" y="502"/>
                </a:lnTo>
                <a:cubicBezTo>
                  <a:pt x="5395" y="500"/>
                  <a:pt x="5390" y="499"/>
                  <a:pt x="5387" y="500"/>
                </a:cubicBezTo>
                <a:lnTo>
                  <a:pt x="5375" y="504"/>
                </a:lnTo>
                <a:lnTo>
                  <a:pt x="5365" y="509"/>
                </a:lnTo>
                <a:lnTo>
                  <a:pt x="5360" y="509"/>
                </a:lnTo>
                <a:cubicBezTo>
                  <a:pt x="5360" y="509"/>
                  <a:pt x="5359" y="509"/>
                  <a:pt x="5359" y="509"/>
                </a:cubicBezTo>
                <a:cubicBezTo>
                  <a:pt x="5358" y="508"/>
                  <a:pt x="5358" y="507"/>
                  <a:pt x="5357" y="507"/>
                </a:cubicBezTo>
                <a:cubicBezTo>
                  <a:pt x="5354" y="505"/>
                  <a:pt x="5349" y="506"/>
                  <a:pt x="5346" y="507"/>
                </a:cubicBezTo>
                <a:cubicBezTo>
                  <a:pt x="5341" y="508"/>
                  <a:pt x="5337" y="512"/>
                  <a:pt x="5336" y="517"/>
                </a:cubicBezTo>
                <a:cubicBezTo>
                  <a:pt x="5335" y="518"/>
                  <a:pt x="5336" y="522"/>
                  <a:pt x="5336" y="523"/>
                </a:cubicBezTo>
                <a:cubicBezTo>
                  <a:pt x="5336" y="524"/>
                  <a:pt x="5335" y="526"/>
                  <a:pt x="5336" y="527"/>
                </a:cubicBezTo>
                <a:lnTo>
                  <a:pt x="5325" y="547"/>
                </a:lnTo>
                <a:cubicBezTo>
                  <a:pt x="5324" y="547"/>
                  <a:pt x="5322" y="547"/>
                  <a:pt x="5320" y="547"/>
                </a:cubicBezTo>
                <a:lnTo>
                  <a:pt x="5316" y="547"/>
                </a:lnTo>
                <a:cubicBezTo>
                  <a:pt x="5311" y="548"/>
                  <a:pt x="5308" y="551"/>
                  <a:pt x="5306" y="555"/>
                </a:cubicBezTo>
                <a:lnTo>
                  <a:pt x="5303" y="561"/>
                </a:lnTo>
                <a:lnTo>
                  <a:pt x="5290" y="565"/>
                </a:lnTo>
                <a:lnTo>
                  <a:pt x="5289" y="562"/>
                </a:lnTo>
                <a:cubicBezTo>
                  <a:pt x="5287" y="560"/>
                  <a:pt x="5284" y="558"/>
                  <a:pt x="5281" y="557"/>
                </a:cubicBezTo>
                <a:lnTo>
                  <a:pt x="5274" y="556"/>
                </a:lnTo>
                <a:lnTo>
                  <a:pt x="5273" y="556"/>
                </a:lnTo>
                <a:lnTo>
                  <a:pt x="5267" y="554"/>
                </a:lnTo>
                <a:cubicBezTo>
                  <a:pt x="5267" y="554"/>
                  <a:pt x="5265" y="553"/>
                  <a:pt x="5264" y="553"/>
                </a:cubicBezTo>
                <a:lnTo>
                  <a:pt x="5261" y="551"/>
                </a:lnTo>
                <a:cubicBezTo>
                  <a:pt x="5260" y="550"/>
                  <a:pt x="5256" y="548"/>
                  <a:pt x="5255" y="548"/>
                </a:cubicBezTo>
                <a:cubicBezTo>
                  <a:pt x="5252" y="546"/>
                  <a:pt x="5248" y="546"/>
                  <a:pt x="5245" y="547"/>
                </a:cubicBezTo>
                <a:lnTo>
                  <a:pt x="5238" y="549"/>
                </a:lnTo>
                <a:cubicBezTo>
                  <a:pt x="5234" y="550"/>
                  <a:pt x="5231" y="551"/>
                  <a:pt x="5230" y="554"/>
                </a:cubicBezTo>
                <a:lnTo>
                  <a:pt x="5223" y="563"/>
                </a:lnTo>
                <a:lnTo>
                  <a:pt x="5220" y="564"/>
                </a:lnTo>
                <a:cubicBezTo>
                  <a:pt x="5219" y="564"/>
                  <a:pt x="5218" y="563"/>
                  <a:pt x="5216" y="563"/>
                </a:cubicBezTo>
                <a:lnTo>
                  <a:pt x="5212" y="562"/>
                </a:lnTo>
                <a:cubicBezTo>
                  <a:pt x="5210" y="562"/>
                  <a:pt x="5209" y="563"/>
                  <a:pt x="5207" y="563"/>
                </a:cubicBezTo>
                <a:lnTo>
                  <a:pt x="5199" y="565"/>
                </a:lnTo>
                <a:cubicBezTo>
                  <a:pt x="5198" y="565"/>
                  <a:pt x="5197" y="566"/>
                  <a:pt x="5196" y="567"/>
                </a:cubicBezTo>
                <a:lnTo>
                  <a:pt x="5186" y="573"/>
                </a:lnTo>
                <a:lnTo>
                  <a:pt x="5173" y="578"/>
                </a:lnTo>
                <a:cubicBezTo>
                  <a:pt x="5171" y="578"/>
                  <a:pt x="5168" y="579"/>
                  <a:pt x="5166" y="581"/>
                </a:cubicBezTo>
                <a:lnTo>
                  <a:pt x="5159" y="589"/>
                </a:lnTo>
                <a:lnTo>
                  <a:pt x="5142" y="603"/>
                </a:lnTo>
                <a:cubicBezTo>
                  <a:pt x="5141" y="603"/>
                  <a:pt x="5140" y="604"/>
                  <a:pt x="5139" y="605"/>
                </a:cubicBezTo>
                <a:lnTo>
                  <a:pt x="5133" y="612"/>
                </a:lnTo>
                <a:cubicBezTo>
                  <a:pt x="5131" y="612"/>
                  <a:pt x="5128" y="613"/>
                  <a:pt x="5126" y="614"/>
                </a:cubicBezTo>
                <a:lnTo>
                  <a:pt x="5123" y="615"/>
                </a:lnTo>
                <a:cubicBezTo>
                  <a:pt x="5121" y="616"/>
                  <a:pt x="5119" y="618"/>
                  <a:pt x="5117" y="620"/>
                </a:cubicBezTo>
                <a:lnTo>
                  <a:pt x="5096" y="665"/>
                </a:lnTo>
                <a:lnTo>
                  <a:pt x="5093" y="679"/>
                </a:lnTo>
                <a:lnTo>
                  <a:pt x="5090" y="684"/>
                </a:lnTo>
                <a:lnTo>
                  <a:pt x="5087" y="688"/>
                </a:lnTo>
                <a:lnTo>
                  <a:pt x="5078" y="692"/>
                </a:lnTo>
                <a:cubicBezTo>
                  <a:pt x="5076" y="693"/>
                  <a:pt x="5073" y="694"/>
                  <a:pt x="5071" y="696"/>
                </a:cubicBezTo>
                <a:lnTo>
                  <a:pt x="5064" y="704"/>
                </a:lnTo>
                <a:lnTo>
                  <a:pt x="5028" y="709"/>
                </a:lnTo>
                <a:lnTo>
                  <a:pt x="5022" y="710"/>
                </a:lnTo>
                <a:cubicBezTo>
                  <a:pt x="5021" y="711"/>
                  <a:pt x="5020" y="712"/>
                  <a:pt x="5018" y="713"/>
                </a:cubicBezTo>
                <a:lnTo>
                  <a:pt x="4980" y="741"/>
                </a:lnTo>
                <a:cubicBezTo>
                  <a:pt x="4979" y="743"/>
                  <a:pt x="4977" y="744"/>
                  <a:pt x="4976" y="746"/>
                </a:cubicBezTo>
                <a:lnTo>
                  <a:pt x="4959" y="753"/>
                </a:lnTo>
                <a:cubicBezTo>
                  <a:pt x="4957" y="754"/>
                  <a:pt x="4955" y="755"/>
                  <a:pt x="4953" y="757"/>
                </a:cubicBezTo>
                <a:lnTo>
                  <a:pt x="4944" y="766"/>
                </a:lnTo>
                <a:lnTo>
                  <a:pt x="4943" y="767"/>
                </a:lnTo>
                <a:lnTo>
                  <a:pt x="4936" y="767"/>
                </a:lnTo>
                <a:cubicBezTo>
                  <a:pt x="4934" y="767"/>
                  <a:pt x="4931" y="768"/>
                  <a:pt x="4929" y="768"/>
                </a:cubicBezTo>
                <a:cubicBezTo>
                  <a:pt x="4928" y="768"/>
                  <a:pt x="4926" y="769"/>
                  <a:pt x="4924" y="770"/>
                </a:cubicBezTo>
                <a:lnTo>
                  <a:pt x="4918" y="774"/>
                </a:lnTo>
                <a:lnTo>
                  <a:pt x="4891" y="781"/>
                </a:lnTo>
                <a:cubicBezTo>
                  <a:pt x="4889" y="781"/>
                  <a:pt x="4888" y="782"/>
                  <a:pt x="4887" y="783"/>
                </a:cubicBezTo>
                <a:lnTo>
                  <a:pt x="4885" y="784"/>
                </a:lnTo>
                <a:lnTo>
                  <a:pt x="4881" y="783"/>
                </a:lnTo>
                <a:cubicBezTo>
                  <a:pt x="4879" y="783"/>
                  <a:pt x="4877" y="782"/>
                  <a:pt x="4875" y="783"/>
                </a:cubicBezTo>
                <a:lnTo>
                  <a:pt x="4858" y="785"/>
                </a:lnTo>
                <a:lnTo>
                  <a:pt x="4839" y="779"/>
                </a:lnTo>
                <a:lnTo>
                  <a:pt x="4827" y="776"/>
                </a:lnTo>
                <a:cubicBezTo>
                  <a:pt x="4824" y="776"/>
                  <a:pt x="4821" y="777"/>
                  <a:pt x="4818" y="778"/>
                </a:cubicBezTo>
                <a:lnTo>
                  <a:pt x="4816" y="779"/>
                </a:lnTo>
                <a:cubicBezTo>
                  <a:pt x="4813" y="778"/>
                  <a:pt x="4809" y="778"/>
                  <a:pt x="4806" y="779"/>
                </a:cubicBezTo>
                <a:lnTo>
                  <a:pt x="4799" y="781"/>
                </a:lnTo>
                <a:cubicBezTo>
                  <a:pt x="4795" y="782"/>
                  <a:pt x="4793" y="785"/>
                  <a:pt x="4792" y="788"/>
                </a:cubicBezTo>
                <a:lnTo>
                  <a:pt x="4788" y="785"/>
                </a:lnTo>
                <a:lnTo>
                  <a:pt x="4780" y="783"/>
                </a:lnTo>
                <a:lnTo>
                  <a:pt x="4773" y="783"/>
                </a:lnTo>
                <a:lnTo>
                  <a:pt x="4744" y="773"/>
                </a:lnTo>
                <a:lnTo>
                  <a:pt x="4737" y="773"/>
                </a:lnTo>
                <a:lnTo>
                  <a:pt x="4730" y="778"/>
                </a:lnTo>
                <a:lnTo>
                  <a:pt x="4724" y="784"/>
                </a:lnTo>
                <a:lnTo>
                  <a:pt x="4719" y="787"/>
                </a:lnTo>
                <a:lnTo>
                  <a:pt x="4712" y="789"/>
                </a:lnTo>
                <a:lnTo>
                  <a:pt x="4698" y="790"/>
                </a:lnTo>
                <a:lnTo>
                  <a:pt x="4665" y="786"/>
                </a:lnTo>
                <a:lnTo>
                  <a:pt x="4649" y="781"/>
                </a:lnTo>
                <a:lnTo>
                  <a:pt x="4636" y="774"/>
                </a:lnTo>
                <a:lnTo>
                  <a:pt x="4620" y="761"/>
                </a:lnTo>
                <a:lnTo>
                  <a:pt x="4618" y="757"/>
                </a:lnTo>
                <a:lnTo>
                  <a:pt x="4603" y="742"/>
                </a:lnTo>
                <a:lnTo>
                  <a:pt x="4599" y="739"/>
                </a:lnTo>
                <a:lnTo>
                  <a:pt x="4598" y="741"/>
                </a:lnTo>
                <a:lnTo>
                  <a:pt x="4602" y="749"/>
                </a:lnTo>
                <a:lnTo>
                  <a:pt x="4626" y="773"/>
                </a:lnTo>
                <a:lnTo>
                  <a:pt x="4640" y="783"/>
                </a:lnTo>
                <a:lnTo>
                  <a:pt x="4617" y="782"/>
                </a:lnTo>
                <a:lnTo>
                  <a:pt x="4606" y="778"/>
                </a:lnTo>
                <a:lnTo>
                  <a:pt x="4598" y="773"/>
                </a:lnTo>
                <a:lnTo>
                  <a:pt x="4594" y="768"/>
                </a:lnTo>
                <a:lnTo>
                  <a:pt x="4591" y="764"/>
                </a:lnTo>
                <a:lnTo>
                  <a:pt x="4589" y="760"/>
                </a:lnTo>
                <a:lnTo>
                  <a:pt x="4588" y="749"/>
                </a:lnTo>
                <a:lnTo>
                  <a:pt x="4589" y="742"/>
                </a:lnTo>
                <a:lnTo>
                  <a:pt x="4590" y="738"/>
                </a:lnTo>
                <a:lnTo>
                  <a:pt x="4593" y="734"/>
                </a:lnTo>
                <a:lnTo>
                  <a:pt x="4588" y="729"/>
                </a:lnTo>
                <a:lnTo>
                  <a:pt x="4578" y="731"/>
                </a:lnTo>
                <a:lnTo>
                  <a:pt x="4572" y="725"/>
                </a:lnTo>
                <a:lnTo>
                  <a:pt x="4571" y="716"/>
                </a:lnTo>
                <a:lnTo>
                  <a:pt x="4577" y="710"/>
                </a:lnTo>
                <a:lnTo>
                  <a:pt x="4576" y="709"/>
                </a:lnTo>
                <a:lnTo>
                  <a:pt x="4572" y="696"/>
                </a:lnTo>
                <a:lnTo>
                  <a:pt x="4575" y="685"/>
                </a:lnTo>
                <a:lnTo>
                  <a:pt x="4574" y="681"/>
                </a:lnTo>
                <a:lnTo>
                  <a:pt x="4575" y="676"/>
                </a:lnTo>
                <a:lnTo>
                  <a:pt x="4574" y="672"/>
                </a:lnTo>
                <a:lnTo>
                  <a:pt x="4570" y="670"/>
                </a:lnTo>
                <a:lnTo>
                  <a:pt x="4567" y="672"/>
                </a:lnTo>
                <a:lnTo>
                  <a:pt x="4566" y="675"/>
                </a:lnTo>
                <a:lnTo>
                  <a:pt x="4567" y="678"/>
                </a:lnTo>
                <a:lnTo>
                  <a:pt x="4559" y="688"/>
                </a:lnTo>
                <a:lnTo>
                  <a:pt x="4547" y="716"/>
                </a:lnTo>
                <a:lnTo>
                  <a:pt x="4537" y="725"/>
                </a:lnTo>
                <a:lnTo>
                  <a:pt x="4532" y="725"/>
                </a:lnTo>
                <a:lnTo>
                  <a:pt x="4529" y="724"/>
                </a:lnTo>
                <a:lnTo>
                  <a:pt x="4526" y="723"/>
                </a:lnTo>
                <a:lnTo>
                  <a:pt x="4524" y="722"/>
                </a:lnTo>
                <a:lnTo>
                  <a:pt x="4520" y="725"/>
                </a:lnTo>
                <a:lnTo>
                  <a:pt x="4506" y="738"/>
                </a:lnTo>
                <a:lnTo>
                  <a:pt x="4500" y="741"/>
                </a:lnTo>
                <a:lnTo>
                  <a:pt x="4461" y="754"/>
                </a:lnTo>
                <a:lnTo>
                  <a:pt x="4448" y="757"/>
                </a:lnTo>
                <a:lnTo>
                  <a:pt x="4431" y="755"/>
                </a:lnTo>
                <a:lnTo>
                  <a:pt x="4428" y="754"/>
                </a:lnTo>
                <a:lnTo>
                  <a:pt x="4422" y="752"/>
                </a:lnTo>
                <a:lnTo>
                  <a:pt x="4419" y="751"/>
                </a:lnTo>
                <a:lnTo>
                  <a:pt x="4415" y="751"/>
                </a:lnTo>
                <a:lnTo>
                  <a:pt x="4411" y="752"/>
                </a:lnTo>
                <a:lnTo>
                  <a:pt x="4408" y="752"/>
                </a:lnTo>
                <a:lnTo>
                  <a:pt x="4400" y="747"/>
                </a:lnTo>
                <a:lnTo>
                  <a:pt x="4376" y="743"/>
                </a:lnTo>
                <a:lnTo>
                  <a:pt x="4369" y="740"/>
                </a:lnTo>
                <a:lnTo>
                  <a:pt x="4356" y="729"/>
                </a:lnTo>
                <a:lnTo>
                  <a:pt x="4350" y="725"/>
                </a:lnTo>
                <a:lnTo>
                  <a:pt x="4342" y="724"/>
                </a:lnTo>
                <a:lnTo>
                  <a:pt x="4333" y="727"/>
                </a:lnTo>
                <a:lnTo>
                  <a:pt x="4327" y="733"/>
                </a:lnTo>
                <a:lnTo>
                  <a:pt x="4324" y="742"/>
                </a:lnTo>
                <a:lnTo>
                  <a:pt x="4321" y="749"/>
                </a:lnTo>
                <a:lnTo>
                  <a:pt x="4314" y="752"/>
                </a:lnTo>
                <a:lnTo>
                  <a:pt x="4304" y="752"/>
                </a:lnTo>
                <a:lnTo>
                  <a:pt x="4298" y="753"/>
                </a:lnTo>
                <a:lnTo>
                  <a:pt x="4289" y="752"/>
                </a:lnTo>
                <a:lnTo>
                  <a:pt x="4282" y="752"/>
                </a:lnTo>
                <a:lnTo>
                  <a:pt x="4278" y="750"/>
                </a:lnTo>
                <a:lnTo>
                  <a:pt x="4273" y="744"/>
                </a:lnTo>
                <a:lnTo>
                  <a:pt x="4271" y="742"/>
                </a:lnTo>
                <a:lnTo>
                  <a:pt x="4270" y="740"/>
                </a:lnTo>
                <a:lnTo>
                  <a:pt x="4271" y="739"/>
                </a:lnTo>
                <a:lnTo>
                  <a:pt x="4275" y="738"/>
                </a:lnTo>
                <a:lnTo>
                  <a:pt x="4276" y="736"/>
                </a:lnTo>
                <a:lnTo>
                  <a:pt x="4273" y="732"/>
                </a:lnTo>
                <a:lnTo>
                  <a:pt x="4260" y="738"/>
                </a:lnTo>
                <a:lnTo>
                  <a:pt x="4233" y="742"/>
                </a:lnTo>
                <a:lnTo>
                  <a:pt x="4207" y="753"/>
                </a:lnTo>
                <a:lnTo>
                  <a:pt x="4164" y="760"/>
                </a:lnTo>
                <a:lnTo>
                  <a:pt x="4146" y="771"/>
                </a:lnTo>
                <a:lnTo>
                  <a:pt x="4140" y="772"/>
                </a:lnTo>
                <a:lnTo>
                  <a:pt x="4130" y="772"/>
                </a:lnTo>
                <a:lnTo>
                  <a:pt x="4094" y="762"/>
                </a:lnTo>
                <a:lnTo>
                  <a:pt x="4093" y="762"/>
                </a:lnTo>
                <a:lnTo>
                  <a:pt x="4052" y="753"/>
                </a:lnTo>
                <a:lnTo>
                  <a:pt x="4007" y="741"/>
                </a:lnTo>
                <a:lnTo>
                  <a:pt x="3995" y="734"/>
                </a:lnTo>
                <a:lnTo>
                  <a:pt x="3977" y="720"/>
                </a:lnTo>
                <a:lnTo>
                  <a:pt x="3963" y="716"/>
                </a:lnTo>
                <a:lnTo>
                  <a:pt x="3958" y="710"/>
                </a:lnTo>
                <a:lnTo>
                  <a:pt x="3950" y="699"/>
                </a:lnTo>
                <a:lnTo>
                  <a:pt x="3939" y="690"/>
                </a:lnTo>
                <a:lnTo>
                  <a:pt x="3932" y="687"/>
                </a:lnTo>
                <a:lnTo>
                  <a:pt x="3927" y="685"/>
                </a:lnTo>
                <a:lnTo>
                  <a:pt x="3919" y="684"/>
                </a:lnTo>
                <a:lnTo>
                  <a:pt x="3914" y="680"/>
                </a:lnTo>
                <a:lnTo>
                  <a:pt x="3887" y="646"/>
                </a:lnTo>
                <a:lnTo>
                  <a:pt x="3877" y="637"/>
                </a:lnTo>
                <a:lnTo>
                  <a:pt x="3864" y="629"/>
                </a:lnTo>
                <a:lnTo>
                  <a:pt x="3857" y="624"/>
                </a:lnTo>
                <a:lnTo>
                  <a:pt x="3854" y="616"/>
                </a:lnTo>
                <a:lnTo>
                  <a:pt x="3849" y="598"/>
                </a:lnTo>
                <a:lnTo>
                  <a:pt x="3849" y="596"/>
                </a:lnTo>
                <a:lnTo>
                  <a:pt x="3849" y="591"/>
                </a:lnTo>
                <a:lnTo>
                  <a:pt x="3849" y="589"/>
                </a:lnTo>
                <a:lnTo>
                  <a:pt x="3847" y="588"/>
                </a:lnTo>
                <a:lnTo>
                  <a:pt x="3842" y="589"/>
                </a:lnTo>
                <a:lnTo>
                  <a:pt x="3840" y="589"/>
                </a:lnTo>
                <a:lnTo>
                  <a:pt x="3837" y="586"/>
                </a:lnTo>
                <a:lnTo>
                  <a:pt x="3835" y="583"/>
                </a:lnTo>
                <a:lnTo>
                  <a:pt x="3834" y="579"/>
                </a:lnTo>
                <a:lnTo>
                  <a:pt x="3832" y="564"/>
                </a:lnTo>
                <a:lnTo>
                  <a:pt x="3828" y="547"/>
                </a:lnTo>
                <a:lnTo>
                  <a:pt x="3827" y="538"/>
                </a:lnTo>
                <a:lnTo>
                  <a:pt x="3828" y="533"/>
                </a:lnTo>
                <a:lnTo>
                  <a:pt x="3821" y="528"/>
                </a:lnTo>
                <a:lnTo>
                  <a:pt x="3817" y="521"/>
                </a:lnTo>
                <a:lnTo>
                  <a:pt x="3813" y="514"/>
                </a:lnTo>
                <a:lnTo>
                  <a:pt x="3810" y="507"/>
                </a:lnTo>
                <a:lnTo>
                  <a:pt x="3808" y="506"/>
                </a:lnTo>
                <a:lnTo>
                  <a:pt x="3808" y="507"/>
                </a:lnTo>
                <a:lnTo>
                  <a:pt x="3807" y="509"/>
                </a:lnTo>
                <a:lnTo>
                  <a:pt x="3806" y="512"/>
                </a:lnTo>
                <a:lnTo>
                  <a:pt x="3803" y="512"/>
                </a:lnTo>
                <a:lnTo>
                  <a:pt x="3799" y="510"/>
                </a:lnTo>
                <a:lnTo>
                  <a:pt x="3798" y="509"/>
                </a:lnTo>
                <a:lnTo>
                  <a:pt x="3795" y="509"/>
                </a:lnTo>
                <a:lnTo>
                  <a:pt x="3788" y="511"/>
                </a:lnTo>
                <a:lnTo>
                  <a:pt x="3782" y="516"/>
                </a:lnTo>
                <a:lnTo>
                  <a:pt x="3771" y="528"/>
                </a:lnTo>
                <a:lnTo>
                  <a:pt x="3766" y="532"/>
                </a:lnTo>
                <a:lnTo>
                  <a:pt x="3748" y="541"/>
                </a:lnTo>
                <a:lnTo>
                  <a:pt x="3743" y="539"/>
                </a:lnTo>
                <a:lnTo>
                  <a:pt x="3735" y="537"/>
                </a:lnTo>
                <a:lnTo>
                  <a:pt x="3727" y="537"/>
                </a:lnTo>
                <a:lnTo>
                  <a:pt x="3722" y="540"/>
                </a:lnTo>
                <a:lnTo>
                  <a:pt x="3718" y="538"/>
                </a:lnTo>
                <a:lnTo>
                  <a:pt x="3713" y="539"/>
                </a:lnTo>
                <a:lnTo>
                  <a:pt x="3707" y="541"/>
                </a:lnTo>
                <a:lnTo>
                  <a:pt x="3703" y="544"/>
                </a:lnTo>
                <a:lnTo>
                  <a:pt x="3695" y="551"/>
                </a:lnTo>
                <a:lnTo>
                  <a:pt x="3691" y="552"/>
                </a:lnTo>
                <a:lnTo>
                  <a:pt x="3662" y="549"/>
                </a:lnTo>
                <a:lnTo>
                  <a:pt x="3651" y="551"/>
                </a:lnTo>
                <a:lnTo>
                  <a:pt x="3645" y="556"/>
                </a:lnTo>
                <a:lnTo>
                  <a:pt x="3643" y="561"/>
                </a:lnTo>
                <a:lnTo>
                  <a:pt x="3641" y="569"/>
                </a:lnTo>
                <a:lnTo>
                  <a:pt x="3638" y="585"/>
                </a:lnTo>
                <a:lnTo>
                  <a:pt x="3637" y="589"/>
                </a:lnTo>
                <a:lnTo>
                  <a:pt x="3633" y="594"/>
                </a:lnTo>
                <a:lnTo>
                  <a:pt x="3632" y="597"/>
                </a:lnTo>
                <a:lnTo>
                  <a:pt x="3631" y="600"/>
                </a:lnTo>
                <a:lnTo>
                  <a:pt x="3625" y="618"/>
                </a:lnTo>
                <a:lnTo>
                  <a:pt x="3618" y="632"/>
                </a:lnTo>
                <a:lnTo>
                  <a:pt x="3617" y="637"/>
                </a:lnTo>
                <a:lnTo>
                  <a:pt x="3616" y="646"/>
                </a:lnTo>
                <a:lnTo>
                  <a:pt x="3615" y="652"/>
                </a:lnTo>
                <a:lnTo>
                  <a:pt x="3558" y="781"/>
                </a:lnTo>
                <a:lnTo>
                  <a:pt x="3531" y="864"/>
                </a:lnTo>
                <a:lnTo>
                  <a:pt x="3463" y="991"/>
                </a:lnTo>
                <a:lnTo>
                  <a:pt x="3456" y="1002"/>
                </a:lnTo>
                <a:lnTo>
                  <a:pt x="3451" y="1015"/>
                </a:lnTo>
                <a:lnTo>
                  <a:pt x="3448" y="1020"/>
                </a:lnTo>
                <a:lnTo>
                  <a:pt x="3413" y="1067"/>
                </a:lnTo>
                <a:lnTo>
                  <a:pt x="3393" y="1107"/>
                </a:lnTo>
                <a:lnTo>
                  <a:pt x="3365" y="1148"/>
                </a:lnTo>
                <a:lnTo>
                  <a:pt x="3332" y="1180"/>
                </a:lnTo>
                <a:lnTo>
                  <a:pt x="3300" y="1204"/>
                </a:lnTo>
                <a:lnTo>
                  <a:pt x="3288" y="1207"/>
                </a:lnTo>
                <a:lnTo>
                  <a:pt x="3278" y="1215"/>
                </a:lnTo>
                <a:lnTo>
                  <a:pt x="3273" y="1216"/>
                </a:lnTo>
                <a:lnTo>
                  <a:pt x="3262" y="1218"/>
                </a:lnTo>
                <a:lnTo>
                  <a:pt x="3249" y="1223"/>
                </a:lnTo>
                <a:lnTo>
                  <a:pt x="3237" y="1228"/>
                </a:lnTo>
                <a:lnTo>
                  <a:pt x="3226" y="1237"/>
                </a:lnTo>
                <a:lnTo>
                  <a:pt x="3203" y="1251"/>
                </a:lnTo>
                <a:lnTo>
                  <a:pt x="3200" y="1254"/>
                </a:lnTo>
                <a:lnTo>
                  <a:pt x="3192" y="1256"/>
                </a:lnTo>
                <a:lnTo>
                  <a:pt x="3186" y="1254"/>
                </a:lnTo>
                <a:lnTo>
                  <a:pt x="3188" y="1251"/>
                </a:lnTo>
                <a:lnTo>
                  <a:pt x="3182" y="1253"/>
                </a:lnTo>
                <a:lnTo>
                  <a:pt x="3174" y="1262"/>
                </a:lnTo>
                <a:lnTo>
                  <a:pt x="3165" y="1267"/>
                </a:lnTo>
                <a:lnTo>
                  <a:pt x="3154" y="1279"/>
                </a:lnTo>
                <a:lnTo>
                  <a:pt x="3150" y="1281"/>
                </a:lnTo>
                <a:lnTo>
                  <a:pt x="3144" y="1284"/>
                </a:lnTo>
                <a:lnTo>
                  <a:pt x="3137" y="1287"/>
                </a:lnTo>
                <a:lnTo>
                  <a:pt x="3128" y="1289"/>
                </a:lnTo>
                <a:lnTo>
                  <a:pt x="3123" y="1291"/>
                </a:lnTo>
                <a:lnTo>
                  <a:pt x="3120" y="1292"/>
                </a:lnTo>
                <a:lnTo>
                  <a:pt x="3116" y="1292"/>
                </a:lnTo>
                <a:lnTo>
                  <a:pt x="3114" y="1291"/>
                </a:lnTo>
                <a:lnTo>
                  <a:pt x="3111" y="1290"/>
                </a:lnTo>
                <a:lnTo>
                  <a:pt x="3107" y="1292"/>
                </a:lnTo>
                <a:lnTo>
                  <a:pt x="3101" y="1291"/>
                </a:lnTo>
                <a:lnTo>
                  <a:pt x="3096" y="1295"/>
                </a:lnTo>
                <a:lnTo>
                  <a:pt x="3090" y="1301"/>
                </a:lnTo>
                <a:lnTo>
                  <a:pt x="3084" y="1304"/>
                </a:lnTo>
                <a:lnTo>
                  <a:pt x="3078" y="1305"/>
                </a:lnTo>
                <a:lnTo>
                  <a:pt x="3066" y="1311"/>
                </a:lnTo>
                <a:lnTo>
                  <a:pt x="3046" y="1317"/>
                </a:lnTo>
                <a:lnTo>
                  <a:pt x="3037" y="1320"/>
                </a:lnTo>
                <a:lnTo>
                  <a:pt x="3030" y="1328"/>
                </a:lnTo>
                <a:lnTo>
                  <a:pt x="3023" y="1331"/>
                </a:lnTo>
                <a:lnTo>
                  <a:pt x="3009" y="1334"/>
                </a:lnTo>
                <a:lnTo>
                  <a:pt x="2993" y="1340"/>
                </a:lnTo>
                <a:lnTo>
                  <a:pt x="2963" y="1352"/>
                </a:lnTo>
                <a:lnTo>
                  <a:pt x="2921" y="1361"/>
                </a:lnTo>
                <a:lnTo>
                  <a:pt x="2908" y="1365"/>
                </a:lnTo>
                <a:lnTo>
                  <a:pt x="2897" y="1374"/>
                </a:lnTo>
                <a:lnTo>
                  <a:pt x="2878" y="1394"/>
                </a:lnTo>
                <a:lnTo>
                  <a:pt x="2867" y="1402"/>
                </a:lnTo>
                <a:lnTo>
                  <a:pt x="2856" y="1407"/>
                </a:lnTo>
                <a:lnTo>
                  <a:pt x="2850" y="1408"/>
                </a:lnTo>
                <a:lnTo>
                  <a:pt x="2842" y="1409"/>
                </a:lnTo>
                <a:lnTo>
                  <a:pt x="2839" y="1408"/>
                </a:lnTo>
                <a:lnTo>
                  <a:pt x="2836" y="1406"/>
                </a:lnTo>
                <a:lnTo>
                  <a:pt x="2833" y="1405"/>
                </a:lnTo>
                <a:lnTo>
                  <a:pt x="2831" y="1406"/>
                </a:lnTo>
                <a:lnTo>
                  <a:pt x="2806" y="1434"/>
                </a:lnTo>
                <a:lnTo>
                  <a:pt x="2803" y="1438"/>
                </a:lnTo>
                <a:lnTo>
                  <a:pt x="2803" y="1445"/>
                </a:lnTo>
                <a:lnTo>
                  <a:pt x="2803" y="1449"/>
                </a:lnTo>
                <a:lnTo>
                  <a:pt x="2800" y="1453"/>
                </a:lnTo>
                <a:lnTo>
                  <a:pt x="2761" y="1492"/>
                </a:lnTo>
                <a:lnTo>
                  <a:pt x="2725" y="1534"/>
                </a:lnTo>
                <a:lnTo>
                  <a:pt x="2715" y="1544"/>
                </a:lnTo>
                <a:lnTo>
                  <a:pt x="2684" y="1563"/>
                </a:lnTo>
                <a:lnTo>
                  <a:pt x="2649" y="1601"/>
                </a:lnTo>
                <a:lnTo>
                  <a:pt x="2603" y="1636"/>
                </a:lnTo>
                <a:lnTo>
                  <a:pt x="2596" y="1646"/>
                </a:lnTo>
                <a:lnTo>
                  <a:pt x="2596" y="1651"/>
                </a:lnTo>
                <a:lnTo>
                  <a:pt x="2599" y="1657"/>
                </a:lnTo>
                <a:lnTo>
                  <a:pt x="2602" y="1661"/>
                </a:lnTo>
                <a:lnTo>
                  <a:pt x="2604" y="1665"/>
                </a:lnTo>
                <a:lnTo>
                  <a:pt x="2607" y="1671"/>
                </a:lnTo>
                <a:lnTo>
                  <a:pt x="2606" y="1677"/>
                </a:lnTo>
                <a:lnTo>
                  <a:pt x="2604" y="1683"/>
                </a:lnTo>
                <a:lnTo>
                  <a:pt x="2595" y="1698"/>
                </a:lnTo>
                <a:lnTo>
                  <a:pt x="2593" y="1703"/>
                </a:lnTo>
                <a:lnTo>
                  <a:pt x="2592" y="1711"/>
                </a:lnTo>
                <a:lnTo>
                  <a:pt x="2593" y="1713"/>
                </a:lnTo>
                <a:lnTo>
                  <a:pt x="2600" y="1715"/>
                </a:lnTo>
                <a:lnTo>
                  <a:pt x="2601" y="1717"/>
                </a:lnTo>
                <a:lnTo>
                  <a:pt x="2600" y="1751"/>
                </a:lnTo>
                <a:lnTo>
                  <a:pt x="2596" y="1761"/>
                </a:lnTo>
                <a:lnTo>
                  <a:pt x="2592" y="1770"/>
                </a:lnTo>
                <a:lnTo>
                  <a:pt x="2581" y="1783"/>
                </a:lnTo>
                <a:lnTo>
                  <a:pt x="2579" y="1787"/>
                </a:lnTo>
                <a:lnTo>
                  <a:pt x="2579" y="1793"/>
                </a:lnTo>
                <a:lnTo>
                  <a:pt x="2575" y="1806"/>
                </a:lnTo>
                <a:lnTo>
                  <a:pt x="2573" y="1810"/>
                </a:lnTo>
                <a:lnTo>
                  <a:pt x="2569" y="1818"/>
                </a:lnTo>
                <a:lnTo>
                  <a:pt x="2532" y="1851"/>
                </a:lnTo>
                <a:lnTo>
                  <a:pt x="2531" y="1854"/>
                </a:lnTo>
                <a:lnTo>
                  <a:pt x="2528" y="1860"/>
                </a:lnTo>
                <a:lnTo>
                  <a:pt x="2526" y="1862"/>
                </a:lnTo>
                <a:lnTo>
                  <a:pt x="2523" y="1865"/>
                </a:lnTo>
                <a:lnTo>
                  <a:pt x="2519" y="1868"/>
                </a:lnTo>
                <a:lnTo>
                  <a:pt x="2516" y="1871"/>
                </a:lnTo>
                <a:lnTo>
                  <a:pt x="2504" y="1886"/>
                </a:lnTo>
                <a:lnTo>
                  <a:pt x="2475" y="1914"/>
                </a:lnTo>
                <a:lnTo>
                  <a:pt x="2473" y="1919"/>
                </a:lnTo>
                <a:lnTo>
                  <a:pt x="2468" y="1945"/>
                </a:lnTo>
                <a:lnTo>
                  <a:pt x="2467" y="1948"/>
                </a:lnTo>
                <a:lnTo>
                  <a:pt x="2463" y="1954"/>
                </a:lnTo>
                <a:lnTo>
                  <a:pt x="2461" y="1957"/>
                </a:lnTo>
                <a:lnTo>
                  <a:pt x="2457" y="1962"/>
                </a:lnTo>
                <a:lnTo>
                  <a:pt x="2455" y="1967"/>
                </a:lnTo>
                <a:lnTo>
                  <a:pt x="2453" y="1970"/>
                </a:lnTo>
                <a:lnTo>
                  <a:pt x="2446" y="1975"/>
                </a:lnTo>
                <a:lnTo>
                  <a:pt x="2443" y="1979"/>
                </a:lnTo>
                <a:lnTo>
                  <a:pt x="2436" y="1999"/>
                </a:lnTo>
                <a:lnTo>
                  <a:pt x="2428" y="2010"/>
                </a:lnTo>
                <a:lnTo>
                  <a:pt x="2419" y="2021"/>
                </a:lnTo>
                <a:lnTo>
                  <a:pt x="2423" y="2026"/>
                </a:lnTo>
                <a:lnTo>
                  <a:pt x="2427" y="2030"/>
                </a:lnTo>
                <a:lnTo>
                  <a:pt x="2430" y="2033"/>
                </a:lnTo>
                <a:lnTo>
                  <a:pt x="2431" y="2040"/>
                </a:lnTo>
                <a:lnTo>
                  <a:pt x="2431" y="2060"/>
                </a:lnTo>
                <a:lnTo>
                  <a:pt x="2423" y="2105"/>
                </a:lnTo>
                <a:lnTo>
                  <a:pt x="2419" y="2114"/>
                </a:lnTo>
                <a:lnTo>
                  <a:pt x="2424" y="2125"/>
                </a:lnTo>
                <a:lnTo>
                  <a:pt x="2425" y="2131"/>
                </a:lnTo>
                <a:lnTo>
                  <a:pt x="2427" y="2195"/>
                </a:lnTo>
                <a:lnTo>
                  <a:pt x="2427" y="2199"/>
                </a:lnTo>
                <a:lnTo>
                  <a:pt x="2426" y="2200"/>
                </a:lnTo>
                <a:lnTo>
                  <a:pt x="2426" y="2203"/>
                </a:lnTo>
                <a:lnTo>
                  <a:pt x="2428" y="2206"/>
                </a:lnTo>
                <a:lnTo>
                  <a:pt x="2429" y="2209"/>
                </a:lnTo>
                <a:lnTo>
                  <a:pt x="2429" y="2213"/>
                </a:lnTo>
                <a:lnTo>
                  <a:pt x="2427" y="2220"/>
                </a:lnTo>
                <a:lnTo>
                  <a:pt x="2421" y="2230"/>
                </a:lnTo>
                <a:lnTo>
                  <a:pt x="2413" y="2242"/>
                </a:lnTo>
                <a:lnTo>
                  <a:pt x="2407" y="2254"/>
                </a:lnTo>
                <a:lnTo>
                  <a:pt x="2406" y="2267"/>
                </a:lnTo>
                <a:lnTo>
                  <a:pt x="2411" y="2272"/>
                </a:lnTo>
                <a:lnTo>
                  <a:pt x="2418" y="2273"/>
                </a:lnTo>
                <a:lnTo>
                  <a:pt x="2424" y="2273"/>
                </a:lnTo>
                <a:lnTo>
                  <a:pt x="2446" y="2287"/>
                </a:lnTo>
                <a:lnTo>
                  <a:pt x="2453" y="2295"/>
                </a:lnTo>
                <a:lnTo>
                  <a:pt x="2456" y="2298"/>
                </a:lnTo>
                <a:lnTo>
                  <a:pt x="2459" y="2299"/>
                </a:lnTo>
                <a:lnTo>
                  <a:pt x="2462" y="2300"/>
                </a:lnTo>
                <a:lnTo>
                  <a:pt x="2465" y="2301"/>
                </a:lnTo>
                <a:lnTo>
                  <a:pt x="2468" y="2312"/>
                </a:lnTo>
                <a:lnTo>
                  <a:pt x="2475" y="2328"/>
                </a:lnTo>
                <a:lnTo>
                  <a:pt x="2479" y="2334"/>
                </a:lnTo>
                <a:lnTo>
                  <a:pt x="2484" y="2338"/>
                </a:lnTo>
                <a:lnTo>
                  <a:pt x="2489" y="2342"/>
                </a:lnTo>
                <a:lnTo>
                  <a:pt x="2492" y="2346"/>
                </a:lnTo>
                <a:lnTo>
                  <a:pt x="2493" y="2355"/>
                </a:lnTo>
                <a:lnTo>
                  <a:pt x="2493" y="2361"/>
                </a:lnTo>
                <a:lnTo>
                  <a:pt x="2487" y="2382"/>
                </a:lnTo>
                <a:lnTo>
                  <a:pt x="2482" y="2423"/>
                </a:lnTo>
                <a:lnTo>
                  <a:pt x="2479" y="2435"/>
                </a:lnTo>
                <a:lnTo>
                  <a:pt x="2460" y="2477"/>
                </a:lnTo>
                <a:lnTo>
                  <a:pt x="2427" y="2528"/>
                </a:lnTo>
                <a:lnTo>
                  <a:pt x="2386" y="2568"/>
                </a:lnTo>
                <a:lnTo>
                  <a:pt x="2374" y="2583"/>
                </a:lnTo>
                <a:lnTo>
                  <a:pt x="2372" y="2589"/>
                </a:lnTo>
                <a:lnTo>
                  <a:pt x="2369" y="2592"/>
                </a:lnTo>
                <a:lnTo>
                  <a:pt x="2355" y="2604"/>
                </a:lnTo>
                <a:lnTo>
                  <a:pt x="2352" y="2610"/>
                </a:lnTo>
                <a:lnTo>
                  <a:pt x="2349" y="2616"/>
                </a:lnTo>
                <a:lnTo>
                  <a:pt x="2346" y="2623"/>
                </a:lnTo>
                <a:lnTo>
                  <a:pt x="2345" y="2630"/>
                </a:lnTo>
                <a:lnTo>
                  <a:pt x="2343" y="2633"/>
                </a:lnTo>
                <a:lnTo>
                  <a:pt x="2331" y="2651"/>
                </a:lnTo>
                <a:lnTo>
                  <a:pt x="2328" y="2657"/>
                </a:lnTo>
                <a:lnTo>
                  <a:pt x="2327" y="2660"/>
                </a:lnTo>
                <a:lnTo>
                  <a:pt x="2316" y="2666"/>
                </a:lnTo>
                <a:lnTo>
                  <a:pt x="2314" y="2669"/>
                </a:lnTo>
                <a:lnTo>
                  <a:pt x="2313" y="2675"/>
                </a:lnTo>
                <a:lnTo>
                  <a:pt x="2309" y="2681"/>
                </a:lnTo>
                <a:lnTo>
                  <a:pt x="2301" y="2690"/>
                </a:lnTo>
                <a:lnTo>
                  <a:pt x="2293" y="2701"/>
                </a:lnTo>
                <a:lnTo>
                  <a:pt x="2288" y="2706"/>
                </a:lnTo>
                <a:lnTo>
                  <a:pt x="2276" y="2709"/>
                </a:lnTo>
                <a:lnTo>
                  <a:pt x="2271" y="2714"/>
                </a:lnTo>
                <a:lnTo>
                  <a:pt x="2262" y="2723"/>
                </a:lnTo>
                <a:lnTo>
                  <a:pt x="2230" y="2767"/>
                </a:lnTo>
                <a:lnTo>
                  <a:pt x="2191" y="2800"/>
                </a:lnTo>
                <a:lnTo>
                  <a:pt x="2179" y="2807"/>
                </a:lnTo>
                <a:lnTo>
                  <a:pt x="2154" y="2818"/>
                </a:lnTo>
                <a:lnTo>
                  <a:pt x="2132" y="2832"/>
                </a:lnTo>
                <a:lnTo>
                  <a:pt x="2043" y="2872"/>
                </a:lnTo>
                <a:lnTo>
                  <a:pt x="2038" y="2875"/>
                </a:lnTo>
                <a:lnTo>
                  <a:pt x="2030" y="2884"/>
                </a:lnTo>
                <a:lnTo>
                  <a:pt x="2023" y="2893"/>
                </a:lnTo>
                <a:lnTo>
                  <a:pt x="2022" y="2895"/>
                </a:lnTo>
                <a:lnTo>
                  <a:pt x="2012" y="2902"/>
                </a:lnTo>
                <a:lnTo>
                  <a:pt x="2010" y="2904"/>
                </a:lnTo>
                <a:lnTo>
                  <a:pt x="2008" y="2908"/>
                </a:lnTo>
                <a:lnTo>
                  <a:pt x="2005" y="2911"/>
                </a:lnTo>
                <a:lnTo>
                  <a:pt x="1992" y="2918"/>
                </a:lnTo>
                <a:lnTo>
                  <a:pt x="1989" y="2923"/>
                </a:lnTo>
                <a:lnTo>
                  <a:pt x="1975" y="2938"/>
                </a:lnTo>
                <a:lnTo>
                  <a:pt x="1957" y="2950"/>
                </a:lnTo>
                <a:lnTo>
                  <a:pt x="1954" y="2955"/>
                </a:lnTo>
                <a:lnTo>
                  <a:pt x="1952" y="2961"/>
                </a:lnTo>
                <a:lnTo>
                  <a:pt x="1946" y="2967"/>
                </a:lnTo>
                <a:lnTo>
                  <a:pt x="1941" y="2971"/>
                </a:lnTo>
                <a:lnTo>
                  <a:pt x="1936" y="2976"/>
                </a:lnTo>
                <a:lnTo>
                  <a:pt x="1924" y="2994"/>
                </a:lnTo>
                <a:lnTo>
                  <a:pt x="1917" y="3003"/>
                </a:lnTo>
                <a:lnTo>
                  <a:pt x="1907" y="3011"/>
                </a:lnTo>
                <a:lnTo>
                  <a:pt x="1814" y="3047"/>
                </a:lnTo>
                <a:lnTo>
                  <a:pt x="1743" y="3075"/>
                </a:lnTo>
                <a:lnTo>
                  <a:pt x="1738" y="3076"/>
                </a:lnTo>
                <a:lnTo>
                  <a:pt x="1736" y="3076"/>
                </a:lnTo>
                <a:lnTo>
                  <a:pt x="1730" y="3083"/>
                </a:lnTo>
                <a:lnTo>
                  <a:pt x="1726" y="3085"/>
                </a:lnTo>
                <a:lnTo>
                  <a:pt x="1640" y="3098"/>
                </a:lnTo>
                <a:lnTo>
                  <a:pt x="1585" y="3115"/>
                </a:lnTo>
                <a:lnTo>
                  <a:pt x="1539" y="3114"/>
                </a:lnTo>
                <a:lnTo>
                  <a:pt x="1483" y="3122"/>
                </a:lnTo>
                <a:lnTo>
                  <a:pt x="1453" y="3132"/>
                </a:lnTo>
                <a:lnTo>
                  <a:pt x="1447" y="3136"/>
                </a:lnTo>
                <a:lnTo>
                  <a:pt x="1442" y="3140"/>
                </a:lnTo>
                <a:lnTo>
                  <a:pt x="1439" y="3147"/>
                </a:lnTo>
                <a:lnTo>
                  <a:pt x="1432" y="3170"/>
                </a:lnTo>
                <a:lnTo>
                  <a:pt x="1419" y="3189"/>
                </a:lnTo>
                <a:lnTo>
                  <a:pt x="1414" y="3194"/>
                </a:lnTo>
                <a:lnTo>
                  <a:pt x="1401" y="3198"/>
                </a:lnTo>
                <a:lnTo>
                  <a:pt x="1392" y="3205"/>
                </a:lnTo>
                <a:lnTo>
                  <a:pt x="1387" y="3207"/>
                </a:lnTo>
                <a:lnTo>
                  <a:pt x="1377" y="3207"/>
                </a:lnTo>
                <a:cubicBezTo>
                  <a:pt x="1370" y="3207"/>
                  <a:pt x="1364" y="3212"/>
                  <a:pt x="1363" y="3218"/>
                </a:cubicBezTo>
                <a:lnTo>
                  <a:pt x="1357" y="3234"/>
                </a:lnTo>
                <a:lnTo>
                  <a:pt x="1344" y="3276"/>
                </a:lnTo>
                <a:lnTo>
                  <a:pt x="1330" y="3308"/>
                </a:lnTo>
                <a:cubicBezTo>
                  <a:pt x="1325" y="3311"/>
                  <a:pt x="1323" y="3317"/>
                  <a:pt x="1323" y="3321"/>
                </a:cubicBezTo>
                <a:cubicBezTo>
                  <a:pt x="1323" y="3322"/>
                  <a:pt x="1323" y="3323"/>
                  <a:pt x="1323" y="3324"/>
                </a:cubicBezTo>
                <a:lnTo>
                  <a:pt x="1299" y="3355"/>
                </a:lnTo>
                <a:lnTo>
                  <a:pt x="1293" y="3370"/>
                </a:lnTo>
                <a:lnTo>
                  <a:pt x="1285" y="3406"/>
                </a:lnTo>
                <a:lnTo>
                  <a:pt x="1275" y="3427"/>
                </a:lnTo>
                <a:lnTo>
                  <a:pt x="1269" y="3451"/>
                </a:lnTo>
                <a:lnTo>
                  <a:pt x="1264" y="3466"/>
                </a:lnTo>
                <a:lnTo>
                  <a:pt x="1245" y="3498"/>
                </a:lnTo>
                <a:lnTo>
                  <a:pt x="1230" y="3515"/>
                </a:lnTo>
                <a:lnTo>
                  <a:pt x="1192" y="3536"/>
                </a:lnTo>
                <a:lnTo>
                  <a:pt x="1137" y="3572"/>
                </a:lnTo>
                <a:lnTo>
                  <a:pt x="1105" y="3587"/>
                </a:lnTo>
                <a:lnTo>
                  <a:pt x="1069" y="3592"/>
                </a:lnTo>
                <a:cubicBezTo>
                  <a:pt x="1067" y="3592"/>
                  <a:pt x="1066" y="3592"/>
                  <a:pt x="1065" y="3593"/>
                </a:cubicBezTo>
                <a:lnTo>
                  <a:pt x="1058" y="3595"/>
                </a:lnTo>
                <a:cubicBezTo>
                  <a:pt x="1055" y="3596"/>
                  <a:pt x="1054" y="3597"/>
                  <a:pt x="1052" y="3599"/>
                </a:cubicBezTo>
                <a:lnTo>
                  <a:pt x="1018" y="3635"/>
                </a:lnTo>
                <a:lnTo>
                  <a:pt x="1004" y="3641"/>
                </a:lnTo>
                <a:lnTo>
                  <a:pt x="991" y="3644"/>
                </a:lnTo>
                <a:cubicBezTo>
                  <a:pt x="989" y="3644"/>
                  <a:pt x="988" y="3645"/>
                  <a:pt x="986" y="3646"/>
                </a:cubicBezTo>
                <a:lnTo>
                  <a:pt x="983" y="3647"/>
                </a:lnTo>
                <a:cubicBezTo>
                  <a:pt x="982" y="3648"/>
                  <a:pt x="981" y="3649"/>
                  <a:pt x="980" y="3650"/>
                </a:cubicBezTo>
                <a:lnTo>
                  <a:pt x="962" y="3673"/>
                </a:lnTo>
                <a:lnTo>
                  <a:pt x="956" y="3686"/>
                </a:lnTo>
                <a:lnTo>
                  <a:pt x="954" y="3688"/>
                </a:lnTo>
                <a:cubicBezTo>
                  <a:pt x="954" y="3689"/>
                  <a:pt x="954" y="3690"/>
                  <a:pt x="953" y="3691"/>
                </a:cubicBezTo>
                <a:lnTo>
                  <a:pt x="952" y="3694"/>
                </a:lnTo>
                <a:cubicBezTo>
                  <a:pt x="952" y="3696"/>
                  <a:pt x="952" y="3698"/>
                  <a:pt x="952" y="3700"/>
                </a:cubicBezTo>
                <a:lnTo>
                  <a:pt x="955" y="3711"/>
                </a:lnTo>
                <a:lnTo>
                  <a:pt x="952" y="3727"/>
                </a:lnTo>
                <a:cubicBezTo>
                  <a:pt x="952" y="3728"/>
                  <a:pt x="952" y="3730"/>
                  <a:pt x="952" y="3731"/>
                </a:cubicBezTo>
                <a:lnTo>
                  <a:pt x="953" y="3732"/>
                </a:lnTo>
                <a:lnTo>
                  <a:pt x="946" y="3751"/>
                </a:lnTo>
                <a:lnTo>
                  <a:pt x="945" y="3755"/>
                </a:lnTo>
                <a:lnTo>
                  <a:pt x="937" y="3769"/>
                </a:lnTo>
                <a:lnTo>
                  <a:pt x="913" y="3801"/>
                </a:lnTo>
                <a:lnTo>
                  <a:pt x="899" y="3832"/>
                </a:lnTo>
                <a:lnTo>
                  <a:pt x="897" y="3840"/>
                </a:lnTo>
                <a:lnTo>
                  <a:pt x="895" y="3846"/>
                </a:lnTo>
                <a:cubicBezTo>
                  <a:pt x="895" y="3846"/>
                  <a:pt x="894" y="3849"/>
                  <a:pt x="894" y="3849"/>
                </a:cubicBezTo>
                <a:lnTo>
                  <a:pt x="892" y="3862"/>
                </a:lnTo>
                <a:lnTo>
                  <a:pt x="884" y="3879"/>
                </a:lnTo>
                <a:lnTo>
                  <a:pt x="864" y="3902"/>
                </a:lnTo>
                <a:cubicBezTo>
                  <a:pt x="863" y="3903"/>
                  <a:pt x="862" y="3904"/>
                  <a:pt x="862" y="3906"/>
                </a:cubicBezTo>
                <a:lnTo>
                  <a:pt x="840" y="3978"/>
                </a:lnTo>
                <a:cubicBezTo>
                  <a:pt x="840" y="3980"/>
                  <a:pt x="840" y="3982"/>
                  <a:pt x="840" y="3984"/>
                </a:cubicBezTo>
                <a:lnTo>
                  <a:pt x="842" y="3991"/>
                </a:lnTo>
                <a:lnTo>
                  <a:pt x="842" y="4018"/>
                </a:lnTo>
                <a:lnTo>
                  <a:pt x="846" y="4031"/>
                </a:lnTo>
                <a:lnTo>
                  <a:pt x="843" y="4046"/>
                </a:lnTo>
                <a:cubicBezTo>
                  <a:pt x="842" y="4048"/>
                  <a:pt x="842" y="4050"/>
                  <a:pt x="843" y="4053"/>
                </a:cubicBezTo>
                <a:cubicBezTo>
                  <a:pt x="842" y="4055"/>
                  <a:pt x="842" y="4057"/>
                  <a:pt x="842" y="4058"/>
                </a:cubicBezTo>
                <a:lnTo>
                  <a:pt x="844" y="4071"/>
                </a:lnTo>
                <a:lnTo>
                  <a:pt x="840" y="4079"/>
                </a:lnTo>
                <a:cubicBezTo>
                  <a:pt x="840" y="4080"/>
                  <a:pt x="839" y="4082"/>
                  <a:pt x="839" y="4083"/>
                </a:cubicBezTo>
                <a:lnTo>
                  <a:pt x="837" y="4095"/>
                </a:lnTo>
                <a:lnTo>
                  <a:pt x="829" y="4116"/>
                </a:lnTo>
                <a:lnTo>
                  <a:pt x="826" y="4133"/>
                </a:lnTo>
                <a:lnTo>
                  <a:pt x="814" y="4142"/>
                </a:lnTo>
                <a:lnTo>
                  <a:pt x="803" y="4149"/>
                </a:lnTo>
                <a:lnTo>
                  <a:pt x="794" y="4160"/>
                </a:lnTo>
                <a:lnTo>
                  <a:pt x="790" y="4169"/>
                </a:lnTo>
                <a:cubicBezTo>
                  <a:pt x="789" y="4171"/>
                  <a:pt x="788" y="4172"/>
                  <a:pt x="788" y="4174"/>
                </a:cubicBezTo>
                <a:lnTo>
                  <a:pt x="788" y="4175"/>
                </a:lnTo>
                <a:lnTo>
                  <a:pt x="780" y="4180"/>
                </a:lnTo>
                <a:lnTo>
                  <a:pt x="768" y="4182"/>
                </a:lnTo>
                <a:lnTo>
                  <a:pt x="751" y="4188"/>
                </a:lnTo>
                <a:lnTo>
                  <a:pt x="733" y="4202"/>
                </a:lnTo>
                <a:lnTo>
                  <a:pt x="724" y="4212"/>
                </a:lnTo>
                <a:lnTo>
                  <a:pt x="703" y="4239"/>
                </a:lnTo>
                <a:lnTo>
                  <a:pt x="687" y="4255"/>
                </a:lnTo>
                <a:lnTo>
                  <a:pt x="658" y="4276"/>
                </a:lnTo>
                <a:cubicBezTo>
                  <a:pt x="657" y="4277"/>
                  <a:pt x="657" y="4278"/>
                  <a:pt x="656" y="4279"/>
                </a:cubicBezTo>
                <a:lnTo>
                  <a:pt x="653" y="4282"/>
                </a:lnTo>
                <a:cubicBezTo>
                  <a:pt x="653" y="4283"/>
                  <a:pt x="653" y="4284"/>
                  <a:pt x="652" y="4285"/>
                </a:cubicBezTo>
                <a:lnTo>
                  <a:pt x="651" y="4288"/>
                </a:lnTo>
                <a:lnTo>
                  <a:pt x="638" y="4297"/>
                </a:lnTo>
                <a:cubicBezTo>
                  <a:pt x="637" y="4298"/>
                  <a:pt x="636" y="4298"/>
                  <a:pt x="635" y="4300"/>
                </a:cubicBezTo>
                <a:lnTo>
                  <a:pt x="627" y="4310"/>
                </a:lnTo>
                <a:lnTo>
                  <a:pt x="603" y="4335"/>
                </a:lnTo>
                <a:lnTo>
                  <a:pt x="600" y="4338"/>
                </a:lnTo>
                <a:lnTo>
                  <a:pt x="593" y="4338"/>
                </a:lnTo>
                <a:cubicBezTo>
                  <a:pt x="590" y="4338"/>
                  <a:pt x="587" y="4340"/>
                  <a:pt x="585" y="4342"/>
                </a:cubicBezTo>
                <a:lnTo>
                  <a:pt x="572" y="4350"/>
                </a:lnTo>
                <a:lnTo>
                  <a:pt x="562" y="4354"/>
                </a:lnTo>
                <a:cubicBezTo>
                  <a:pt x="560" y="4354"/>
                  <a:pt x="559" y="4355"/>
                  <a:pt x="557" y="4356"/>
                </a:cubicBezTo>
                <a:lnTo>
                  <a:pt x="534" y="4375"/>
                </a:lnTo>
                <a:lnTo>
                  <a:pt x="524" y="4385"/>
                </a:lnTo>
                <a:cubicBezTo>
                  <a:pt x="523" y="4386"/>
                  <a:pt x="522" y="4387"/>
                  <a:pt x="522" y="4388"/>
                </a:cubicBezTo>
                <a:lnTo>
                  <a:pt x="500" y="4416"/>
                </a:lnTo>
                <a:lnTo>
                  <a:pt x="489" y="4437"/>
                </a:lnTo>
                <a:lnTo>
                  <a:pt x="483" y="4445"/>
                </a:lnTo>
                <a:cubicBezTo>
                  <a:pt x="482" y="4446"/>
                  <a:pt x="480" y="4447"/>
                  <a:pt x="480" y="4449"/>
                </a:cubicBezTo>
                <a:lnTo>
                  <a:pt x="478" y="4454"/>
                </a:lnTo>
                <a:cubicBezTo>
                  <a:pt x="476" y="4459"/>
                  <a:pt x="478" y="4464"/>
                  <a:pt x="483" y="4468"/>
                </a:cubicBezTo>
                <a:lnTo>
                  <a:pt x="487" y="4471"/>
                </a:lnTo>
                <a:cubicBezTo>
                  <a:pt x="492" y="4475"/>
                  <a:pt x="500" y="4474"/>
                  <a:pt x="505" y="4470"/>
                </a:cubicBezTo>
                <a:lnTo>
                  <a:pt x="515" y="4462"/>
                </a:lnTo>
                <a:lnTo>
                  <a:pt x="492" y="4495"/>
                </a:lnTo>
                <a:cubicBezTo>
                  <a:pt x="491" y="4496"/>
                  <a:pt x="491" y="4498"/>
                  <a:pt x="491" y="4499"/>
                </a:cubicBezTo>
                <a:lnTo>
                  <a:pt x="487" y="4517"/>
                </a:lnTo>
                <a:lnTo>
                  <a:pt x="475" y="4536"/>
                </a:lnTo>
                <a:lnTo>
                  <a:pt x="472" y="4537"/>
                </a:lnTo>
                <a:cubicBezTo>
                  <a:pt x="470" y="4538"/>
                  <a:pt x="469" y="4539"/>
                  <a:pt x="468" y="4541"/>
                </a:cubicBezTo>
                <a:lnTo>
                  <a:pt x="465" y="4544"/>
                </a:lnTo>
                <a:cubicBezTo>
                  <a:pt x="464" y="4545"/>
                  <a:pt x="463" y="4546"/>
                  <a:pt x="463" y="4547"/>
                </a:cubicBezTo>
                <a:lnTo>
                  <a:pt x="439" y="4596"/>
                </a:lnTo>
                <a:lnTo>
                  <a:pt x="425" y="4607"/>
                </a:lnTo>
                <a:lnTo>
                  <a:pt x="421" y="4613"/>
                </a:lnTo>
                <a:lnTo>
                  <a:pt x="413" y="4629"/>
                </a:lnTo>
                <a:cubicBezTo>
                  <a:pt x="411" y="4634"/>
                  <a:pt x="411" y="4639"/>
                  <a:pt x="415" y="4642"/>
                </a:cubicBezTo>
                <a:cubicBezTo>
                  <a:pt x="418" y="4646"/>
                  <a:pt x="424" y="4647"/>
                  <a:pt x="429" y="4646"/>
                </a:cubicBezTo>
                <a:lnTo>
                  <a:pt x="433" y="4645"/>
                </a:lnTo>
                <a:lnTo>
                  <a:pt x="428" y="4658"/>
                </a:lnTo>
                <a:lnTo>
                  <a:pt x="413" y="4672"/>
                </a:lnTo>
                <a:lnTo>
                  <a:pt x="403" y="4673"/>
                </a:lnTo>
                <a:cubicBezTo>
                  <a:pt x="401" y="4673"/>
                  <a:pt x="397" y="4675"/>
                  <a:pt x="395" y="4677"/>
                </a:cubicBezTo>
                <a:cubicBezTo>
                  <a:pt x="393" y="4678"/>
                  <a:pt x="391" y="4682"/>
                  <a:pt x="390" y="4684"/>
                </a:cubicBezTo>
                <a:lnTo>
                  <a:pt x="386" y="4692"/>
                </a:lnTo>
                <a:cubicBezTo>
                  <a:pt x="386" y="4692"/>
                  <a:pt x="386" y="4695"/>
                  <a:pt x="386" y="4696"/>
                </a:cubicBezTo>
                <a:lnTo>
                  <a:pt x="386" y="4700"/>
                </a:lnTo>
                <a:cubicBezTo>
                  <a:pt x="386" y="4701"/>
                  <a:pt x="387" y="4703"/>
                  <a:pt x="387" y="4704"/>
                </a:cubicBezTo>
                <a:lnTo>
                  <a:pt x="383" y="4710"/>
                </a:lnTo>
                <a:lnTo>
                  <a:pt x="375" y="4729"/>
                </a:lnTo>
                <a:lnTo>
                  <a:pt x="373" y="4761"/>
                </a:lnTo>
                <a:lnTo>
                  <a:pt x="370" y="4777"/>
                </a:lnTo>
                <a:lnTo>
                  <a:pt x="352" y="4793"/>
                </a:lnTo>
                <a:lnTo>
                  <a:pt x="349" y="4797"/>
                </a:lnTo>
                <a:cubicBezTo>
                  <a:pt x="348" y="4798"/>
                  <a:pt x="346" y="4801"/>
                  <a:pt x="346" y="4803"/>
                </a:cubicBezTo>
                <a:lnTo>
                  <a:pt x="335" y="4840"/>
                </a:lnTo>
                <a:lnTo>
                  <a:pt x="333" y="4844"/>
                </a:lnTo>
                <a:lnTo>
                  <a:pt x="324" y="4852"/>
                </a:lnTo>
                <a:lnTo>
                  <a:pt x="300" y="4861"/>
                </a:lnTo>
                <a:cubicBezTo>
                  <a:pt x="300" y="4861"/>
                  <a:pt x="299" y="4861"/>
                  <a:pt x="299" y="4861"/>
                </a:cubicBezTo>
                <a:cubicBezTo>
                  <a:pt x="298" y="4860"/>
                  <a:pt x="294" y="4858"/>
                  <a:pt x="293" y="4858"/>
                </a:cubicBezTo>
                <a:cubicBezTo>
                  <a:pt x="291" y="4857"/>
                  <a:pt x="289" y="4857"/>
                  <a:pt x="287" y="4857"/>
                </a:cubicBezTo>
                <a:lnTo>
                  <a:pt x="284" y="4857"/>
                </a:lnTo>
                <a:cubicBezTo>
                  <a:pt x="281" y="4857"/>
                  <a:pt x="276" y="4860"/>
                  <a:pt x="274" y="4861"/>
                </a:cubicBezTo>
                <a:cubicBezTo>
                  <a:pt x="274" y="4862"/>
                  <a:pt x="273" y="4862"/>
                  <a:pt x="273" y="4862"/>
                </a:cubicBezTo>
                <a:lnTo>
                  <a:pt x="268" y="4863"/>
                </a:lnTo>
                <a:cubicBezTo>
                  <a:pt x="265" y="4864"/>
                  <a:pt x="263" y="4866"/>
                  <a:pt x="261" y="4868"/>
                </a:cubicBezTo>
                <a:lnTo>
                  <a:pt x="253" y="4882"/>
                </a:lnTo>
                <a:lnTo>
                  <a:pt x="249" y="4885"/>
                </a:lnTo>
                <a:cubicBezTo>
                  <a:pt x="249" y="4886"/>
                  <a:pt x="247" y="4887"/>
                  <a:pt x="246" y="4887"/>
                </a:cubicBezTo>
                <a:cubicBezTo>
                  <a:pt x="245" y="4888"/>
                  <a:pt x="244" y="4890"/>
                  <a:pt x="243" y="4892"/>
                </a:cubicBezTo>
                <a:lnTo>
                  <a:pt x="239" y="4899"/>
                </a:lnTo>
                <a:cubicBezTo>
                  <a:pt x="239" y="4899"/>
                  <a:pt x="239" y="4900"/>
                  <a:pt x="239" y="4901"/>
                </a:cubicBezTo>
                <a:lnTo>
                  <a:pt x="229" y="4910"/>
                </a:lnTo>
                <a:cubicBezTo>
                  <a:pt x="228" y="4911"/>
                  <a:pt x="226" y="4912"/>
                  <a:pt x="226" y="4914"/>
                </a:cubicBezTo>
                <a:lnTo>
                  <a:pt x="193" y="4975"/>
                </a:lnTo>
                <a:lnTo>
                  <a:pt x="190" y="4984"/>
                </a:lnTo>
                <a:lnTo>
                  <a:pt x="188" y="4993"/>
                </a:lnTo>
                <a:lnTo>
                  <a:pt x="182" y="5006"/>
                </a:lnTo>
                <a:cubicBezTo>
                  <a:pt x="181" y="5007"/>
                  <a:pt x="181" y="5007"/>
                  <a:pt x="181" y="5009"/>
                </a:cubicBezTo>
                <a:lnTo>
                  <a:pt x="179" y="5019"/>
                </a:lnTo>
                <a:cubicBezTo>
                  <a:pt x="178" y="5023"/>
                  <a:pt x="179" y="5028"/>
                  <a:pt x="181" y="5031"/>
                </a:cubicBezTo>
                <a:cubicBezTo>
                  <a:pt x="182" y="5032"/>
                  <a:pt x="183" y="5034"/>
                  <a:pt x="184" y="5035"/>
                </a:cubicBezTo>
                <a:lnTo>
                  <a:pt x="179" y="5042"/>
                </a:lnTo>
                <a:cubicBezTo>
                  <a:pt x="178" y="5044"/>
                  <a:pt x="178" y="5046"/>
                  <a:pt x="178" y="5048"/>
                </a:cubicBezTo>
                <a:lnTo>
                  <a:pt x="177" y="5057"/>
                </a:lnTo>
                <a:lnTo>
                  <a:pt x="178" y="5066"/>
                </a:lnTo>
                <a:lnTo>
                  <a:pt x="177" y="5077"/>
                </a:lnTo>
                <a:lnTo>
                  <a:pt x="164" y="5124"/>
                </a:lnTo>
                <a:lnTo>
                  <a:pt x="147" y="5244"/>
                </a:lnTo>
                <a:lnTo>
                  <a:pt x="141" y="5261"/>
                </a:lnTo>
                <a:lnTo>
                  <a:pt x="139" y="5269"/>
                </a:lnTo>
                <a:lnTo>
                  <a:pt x="139" y="5282"/>
                </a:lnTo>
                <a:lnTo>
                  <a:pt x="139" y="5283"/>
                </a:lnTo>
                <a:lnTo>
                  <a:pt x="135" y="5295"/>
                </a:lnTo>
                <a:cubicBezTo>
                  <a:pt x="135" y="5297"/>
                  <a:pt x="135" y="5298"/>
                  <a:pt x="135" y="5300"/>
                </a:cubicBezTo>
                <a:lnTo>
                  <a:pt x="136" y="5308"/>
                </a:lnTo>
                <a:cubicBezTo>
                  <a:pt x="136" y="5310"/>
                  <a:pt x="137" y="5311"/>
                  <a:pt x="138" y="5313"/>
                </a:cubicBezTo>
                <a:lnTo>
                  <a:pt x="147" y="5324"/>
                </a:lnTo>
                <a:lnTo>
                  <a:pt x="150" y="5332"/>
                </a:lnTo>
                <a:cubicBezTo>
                  <a:pt x="151" y="5333"/>
                  <a:pt x="152" y="5332"/>
                  <a:pt x="152" y="5333"/>
                </a:cubicBezTo>
                <a:cubicBezTo>
                  <a:pt x="153" y="5334"/>
                  <a:pt x="154" y="5335"/>
                  <a:pt x="155" y="5336"/>
                </a:cubicBezTo>
                <a:cubicBezTo>
                  <a:pt x="156" y="5336"/>
                  <a:pt x="157" y="5337"/>
                  <a:pt x="158" y="5337"/>
                </a:cubicBezTo>
                <a:cubicBezTo>
                  <a:pt x="159" y="5338"/>
                  <a:pt x="160" y="5338"/>
                  <a:pt x="160" y="5338"/>
                </a:cubicBezTo>
                <a:cubicBezTo>
                  <a:pt x="161" y="5338"/>
                  <a:pt x="161" y="5338"/>
                  <a:pt x="161" y="5338"/>
                </a:cubicBezTo>
                <a:cubicBezTo>
                  <a:pt x="162" y="5338"/>
                  <a:pt x="163" y="5339"/>
                  <a:pt x="164" y="5339"/>
                </a:cubicBezTo>
                <a:cubicBezTo>
                  <a:pt x="164" y="5339"/>
                  <a:pt x="164" y="5339"/>
                  <a:pt x="165" y="5339"/>
                </a:cubicBezTo>
                <a:cubicBezTo>
                  <a:pt x="165" y="5339"/>
                  <a:pt x="166" y="5338"/>
                  <a:pt x="167" y="5338"/>
                </a:cubicBezTo>
                <a:cubicBezTo>
                  <a:pt x="167" y="5338"/>
                  <a:pt x="167" y="5338"/>
                  <a:pt x="168" y="5338"/>
                </a:cubicBezTo>
                <a:cubicBezTo>
                  <a:pt x="171" y="5337"/>
                  <a:pt x="174" y="5336"/>
                  <a:pt x="176" y="5333"/>
                </a:cubicBezTo>
                <a:lnTo>
                  <a:pt x="177" y="5332"/>
                </a:lnTo>
                <a:cubicBezTo>
                  <a:pt x="178" y="5331"/>
                  <a:pt x="179" y="5329"/>
                  <a:pt x="180" y="5327"/>
                </a:cubicBezTo>
                <a:lnTo>
                  <a:pt x="186" y="5305"/>
                </a:lnTo>
                <a:lnTo>
                  <a:pt x="186" y="5302"/>
                </a:lnTo>
                <a:cubicBezTo>
                  <a:pt x="186" y="5301"/>
                  <a:pt x="186" y="5298"/>
                  <a:pt x="186" y="5297"/>
                </a:cubicBezTo>
                <a:cubicBezTo>
                  <a:pt x="186" y="5296"/>
                  <a:pt x="185" y="5295"/>
                  <a:pt x="185" y="5294"/>
                </a:cubicBezTo>
                <a:lnTo>
                  <a:pt x="184" y="5292"/>
                </a:lnTo>
                <a:lnTo>
                  <a:pt x="186" y="5290"/>
                </a:lnTo>
                <a:cubicBezTo>
                  <a:pt x="188" y="5289"/>
                  <a:pt x="191" y="5285"/>
                  <a:pt x="192" y="5283"/>
                </a:cubicBezTo>
                <a:cubicBezTo>
                  <a:pt x="193" y="5281"/>
                  <a:pt x="194" y="5280"/>
                  <a:pt x="194" y="5278"/>
                </a:cubicBezTo>
                <a:lnTo>
                  <a:pt x="196" y="5256"/>
                </a:lnTo>
                <a:lnTo>
                  <a:pt x="196" y="5251"/>
                </a:lnTo>
                <a:cubicBezTo>
                  <a:pt x="196" y="5249"/>
                  <a:pt x="196" y="5248"/>
                  <a:pt x="195" y="5247"/>
                </a:cubicBezTo>
                <a:lnTo>
                  <a:pt x="205" y="5233"/>
                </a:lnTo>
                <a:lnTo>
                  <a:pt x="208" y="5242"/>
                </a:lnTo>
                <a:cubicBezTo>
                  <a:pt x="209" y="5243"/>
                  <a:pt x="209" y="5244"/>
                  <a:pt x="209" y="5245"/>
                </a:cubicBezTo>
                <a:lnTo>
                  <a:pt x="216" y="5252"/>
                </a:lnTo>
                <a:lnTo>
                  <a:pt x="218" y="5257"/>
                </a:lnTo>
                <a:cubicBezTo>
                  <a:pt x="218" y="5259"/>
                  <a:pt x="219" y="5261"/>
                  <a:pt x="221" y="5262"/>
                </a:cubicBezTo>
                <a:lnTo>
                  <a:pt x="225" y="5267"/>
                </a:lnTo>
                <a:lnTo>
                  <a:pt x="230" y="5280"/>
                </a:lnTo>
                <a:cubicBezTo>
                  <a:pt x="231" y="5282"/>
                  <a:pt x="231" y="5283"/>
                  <a:pt x="233" y="5284"/>
                </a:cubicBezTo>
                <a:lnTo>
                  <a:pt x="238" y="5289"/>
                </a:lnTo>
                <a:cubicBezTo>
                  <a:pt x="239" y="5290"/>
                  <a:pt x="240" y="5290"/>
                  <a:pt x="241" y="5291"/>
                </a:cubicBezTo>
                <a:lnTo>
                  <a:pt x="243" y="5294"/>
                </a:lnTo>
                <a:cubicBezTo>
                  <a:pt x="244" y="5295"/>
                  <a:pt x="244" y="5296"/>
                  <a:pt x="245" y="5297"/>
                </a:cubicBezTo>
                <a:lnTo>
                  <a:pt x="251" y="5313"/>
                </a:lnTo>
                <a:cubicBezTo>
                  <a:pt x="252" y="5315"/>
                  <a:pt x="253" y="5318"/>
                  <a:pt x="254" y="5319"/>
                </a:cubicBezTo>
                <a:lnTo>
                  <a:pt x="257" y="5322"/>
                </a:lnTo>
                <a:lnTo>
                  <a:pt x="256" y="5324"/>
                </a:lnTo>
                <a:cubicBezTo>
                  <a:pt x="256" y="5326"/>
                  <a:pt x="259" y="5329"/>
                  <a:pt x="259" y="5331"/>
                </a:cubicBezTo>
                <a:cubicBezTo>
                  <a:pt x="260" y="5333"/>
                  <a:pt x="262" y="5334"/>
                  <a:pt x="264" y="5336"/>
                </a:cubicBezTo>
                <a:lnTo>
                  <a:pt x="271" y="5340"/>
                </a:lnTo>
                <a:lnTo>
                  <a:pt x="272" y="5343"/>
                </a:lnTo>
                <a:cubicBezTo>
                  <a:pt x="270" y="5345"/>
                  <a:pt x="269" y="5347"/>
                  <a:pt x="270" y="5350"/>
                </a:cubicBezTo>
                <a:lnTo>
                  <a:pt x="270" y="5354"/>
                </a:lnTo>
                <a:cubicBezTo>
                  <a:pt x="270" y="5357"/>
                  <a:pt x="271" y="5360"/>
                  <a:pt x="274" y="5362"/>
                </a:cubicBezTo>
                <a:lnTo>
                  <a:pt x="277" y="5364"/>
                </a:lnTo>
                <a:cubicBezTo>
                  <a:pt x="278" y="5365"/>
                  <a:pt x="279" y="5366"/>
                  <a:pt x="280" y="5367"/>
                </a:cubicBezTo>
                <a:lnTo>
                  <a:pt x="288" y="5370"/>
                </a:lnTo>
                <a:lnTo>
                  <a:pt x="294" y="5378"/>
                </a:lnTo>
                <a:cubicBezTo>
                  <a:pt x="295" y="5379"/>
                  <a:pt x="295" y="5380"/>
                  <a:pt x="296" y="5381"/>
                </a:cubicBezTo>
                <a:lnTo>
                  <a:pt x="299" y="5384"/>
                </a:lnTo>
                <a:cubicBezTo>
                  <a:pt x="300" y="5385"/>
                  <a:pt x="301" y="5385"/>
                  <a:pt x="302" y="5386"/>
                </a:cubicBezTo>
                <a:lnTo>
                  <a:pt x="308" y="5389"/>
                </a:lnTo>
                <a:lnTo>
                  <a:pt x="313" y="5394"/>
                </a:lnTo>
                <a:cubicBezTo>
                  <a:pt x="315" y="5398"/>
                  <a:pt x="321" y="5401"/>
                  <a:pt x="326" y="5400"/>
                </a:cubicBezTo>
                <a:cubicBezTo>
                  <a:pt x="331" y="5400"/>
                  <a:pt x="335" y="5397"/>
                  <a:pt x="337" y="5392"/>
                </a:cubicBezTo>
                <a:lnTo>
                  <a:pt x="342" y="5381"/>
                </a:lnTo>
                <a:cubicBezTo>
                  <a:pt x="343" y="5380"/>
                  <a:pt x="342" y="5377"/>
                  <a:pt x="342" y="5376"/>
                </a:cubicBezTo>
                <a:lnTo>
                  <a:pt x="342" y="5373"/>
                </a:lnTo>
                <a:lnTo>
                  <a:pt x="346" y="5376"/>
                </a:lnTo>
                <a:cubicBezTo>
                  <a:pt x="347" y="5376"/>
                  <a:pt x="347" y="5376"/>
                  <a:pt x="347" y="5377"/>
                </a:cubicBezTo>
                <a:cubicBezTo>
                  <a:pt x="347" y="5379"/>
                  <a:pt x="348" y="5380"/>
                  <a:pt x="349" y="5382"/>
                </a:cubicBezTo>
                <a:lnTo>
                  <a:pt x="352" y="5386"/>
                </a:lnTo>
                <a:cubicBezTo>
                  <a:pt x="354" y="5388"/>
                  <a:pt x="357" y="5390"/>
                  <a:pt x="359" y="5391"/>
                </a:cubicBezTo>
                <a:lnTo>
                  <a:pt x="370" y="5416"/>
                </a:lnTo>
                <a:lnTo>
                  <a:pt x="372" y="5421"/>
                </a:lnTo>
                <a:cubicBezTo>
                  <a:pt x="372" y="5422"/>
                  <a:pt x="372" y="5422"/>
                  <a:pt x="372" y="5422"/>
                </a:cubicBezTo>
                <a:cubicBezTo>
                  <a:pt x="371" y="5425"/>
                  <a:pt x="370" y="5428"/>
                  <a:pt x="371" y="5431"/>
                </a:cubicBezTo>
                <a:lnTo>
                  <a:pt x="372" y="5433"/>
                </a:lnTo>
                <a:cubicBezTo>
                  <a:pt x="372" y="5436"/>
                  <a:pt x="374" y="5438"/>
                  <a:pt x="376" y="5440"/>
                </a:cubicBezTo>
                <a:cubicBezTo>
                  <a:pt x="376" y="5440"/>
                  <a:pt x="378" y="5442"/>
                  <a:pt x="379" y="5442"/>
                </a:cubicBezTo>
                <a:lnTo>
                  <a:pt x="389" y="5461"/>
                </a:lnTo>
                <a:cubicBezTo>
                  <a:pt x="390" y="5463"/>
                  <a:pt x="392" y="5466"/>
                  <a:pt x="394" y="5467"/>
                </a:cubicBezTo>
                <a:lnTo>
                  <a:pt x="398" y="5472"/>
                </a:lnTo>
                <a:cubicBezTo>
                  <a:pt x="400" y="5474"/>
                  <a:pt x="402" y="5476"/>
                  <a:pt x="404" y="5477"/>
                </a:cubicBezTo>
                <a:lnTo>
                  <a:pt x="407" y="5478"/>
                </a:lnTo>
                <a:cubicBezTo>
                  <a:pt x="409" y="5479"/>
                  <a:pt x="410" y="5480"/>
                  <a:pt x="412" y="5480"/>
                </a:cubicBezTo>
                <a:lnTo>
                  <a:pt x="416" y="5485"/>
                </a:lnTo>
                <a:lnTo>
                  <a:pt x="418" y="5492"/>
                </a:lnTo>
                <a:lnTo>
                  <a:pt x="412" y="5502"/>
                </a:lnTo>
                <a:cubicBezTo>
                  <a:pt x="407" y="5502"/>
                  <a:pt x="404" y="5504"/>
                  <a:pt x="401" y="5507"/>
                </a:cubicBezTo>
                <a:cubicBezTo>
                  <a:pt x="399" y="5511"/>
                  <a:pt x="397" y="5515"/>
                  <a:pt x="399" y="5519"/>
                </a:cubicBezTo>
                <a:lnTo>
                  <a:pt x="413" y="5541"/>
                </a:lnTo>
                <a:lnTo>
                  <a:pt x="413" y="5544"/>
                </a:lnTo>
                <a:lnTo>
                  <a:pt x="412" y="5548"/>
                </a:lnTo>
                <a:lnTo>
                  <a:pt x="389" y="5570"/>
                </a:lnTo>
                <a:lnTo>
                  <a:pt x="383" y="5584"/>
                </a:lnTo>
                <a:cubicBezTo>
                  <a:pt x="383" y="5585"/>
                  <a:pt x="382" y="5586"/>
                  <a:pt x="382" y="5588"/>
                </a:cubicBezTo>
                <a:lnTo>
                  <a:pt x="382" y="5591"/>
                </a:lnTo>
                <a:cubicBezTo>
                  <a:pt x="382" y="5595"/>
                  <a:pt x="387" y="5600"/>
                  <a:pt x="391" y="5602"/>
                </a:cubicBezTo>
                <a:cubicBezTo>
                  <a:pt x="394" y="5604"/>
                  <a:pt x="398" y="5605"/>
                  <a:pt x="401" y="5604"/>
                </a:cubicBezTo>
                <a:cubicBezTo>
                  <a:pt x="402" y="5605"/>
                  <a:pt x="403" y="5605"/>
                  <a:pt x="403" y="5606"/>
                </a:cubicBezTo>
                <a:cubicBezTo>
                  <a:pt x="403" y="5608"/>
                  <a:pt x="404" y="5610"/>
                  <a:pt x="405" y="5612"/>
                </a:cubicBezTo>
                <a:lnTo>
                  <a:pt x="403" y="5614"/>
                </a:lnTo>
                <a:cubicBezTo>
                  <a:pt x="403" y="5614"/>
                  <a:pt x="404" y="5615"/>
                  <a:pt x="403" y="5615"/>
                </a:cubicBezTo>
                <a:cubicBezTo>
                  <a:pt x="401" y="5617"/>
                  <a:pt x="398" y="5620"/>
                  <a:pt x="397" y="5622"/>
                </a:cubicBezTo>
                <a:cubicBezTo>
                  <a:pt x="397" y="5624"/>
                  <a:pt x="396" y="5625"/>
                  <a:pt x="396" y="5626"/>
                </a:cubicBezTo>
                <a:lnTo>
                  <a:pt x="396" y="5629"/>
                </a:lnTo>
                <a:cubicBezTo>
                  <a:pt x="395" y="5629"/>
                  <a:pt x="394" y="5630"/>
                  <a:pt x="394" y="5631"/>
                </a:cubicBezTo>
                <a:cubicBezTo>
                  <a:pt x="393" y="5631"/>
                  <a:pt x="393" y="5633"/>
                  <a:pt x="392" y="5633"/>
                </a:cubicBezTo>
                <a:lnTo>
                  <a:pt x="363" y="5673"/>
                </a:lnTo>
                <a:lnTo>
                  <a:pt x="357" y="5675"/>
                </a:lnTo>
                <a:cubicBezTo>
                  <a:pt x="356" y="5676"/>
                  <a:pt x="355" y="5677"/>
                  <a:pt x="354" y="5678"/>
                </a:cubicBezTo>
                <a:lnTo>
                  <a:pt x="351" y="5681"/>
                </a:lnTo>
                <a:cubicBezTo>
                  <a:pt x="350" y="5683"/>
                  <a:pt x="349" y="5685"/>
                  <a:pt x="348" y="5687"/>
                </a:cubicBezTo>
                <a:lnTo>
                  <a:pt x="347" y="5692"/>
                </a:lnTo>
                <a:lnTo>
                  <a:pt x="341" y="5700"/>
                </a:lnTo>
                <a:cubicBezTo>
                  <a:pt x="340" y="5701"/>
                  <a:pt x="340" y="5701"/>
                  <a:pt x="339" y="5702"/>
                </a:cubicBezTo>
                <a:lnTo>
                  <a:pt x="336" y="5706"/>
                </a:lnTo>
                <a:cubicBezTo>
                  <a:pt x="335" y="5708"/>
                  <a:pt x="334" y="5709"/>
                  <a:pt x="334" y="5711"/>
                </a:cubicBezTo>
                <a:cubicBezTo>
                  <a:pt x="334" y="5712"/>
                  <a:pt x="334" y="5715"/>
                  <a:pt x="334" y="5716"/>
                </a:cubicBezTo>
                <a:lnTo>
                  <a:pt x="334" y="5721"/>
                </a:lnTo>
                <a:cubicBezTo>
                  <a:pt x="329" y="5720"/>
                  <a:pt x="324" y="5721"/>
                  <a:pt x="321" y="5725"/>
                </a:cubicBezTo>
                <a:lnTo>
                  <a:pt x="316" y="5729"/>
                </a:lnTo>
                <a:cubicBezTo>
                  <a:pt x="312" y="5734"/>
                  <a:pt x="312" y="5740"/>
                  <a:pt x="316" y="5745"/>
                </a:cubicBezTo>
                <a:lnTo>
                  <a:pt x="321" y="5751"/>
                </a:lnTo>
                <a:lnTo>
                  <a:pt x="325" y="5754"/>
                </a:lnTo>
                <a:lnTo>
                  <a:pt x="334" y="5777"/>
                </a:lnTo>
                <a:lnTo>
                  <a:pt x="336" y="5780"/>
                </a:lnTo>
                <a:cubicBezTo>
                  <a:pt x="337" y="5781"/>
                  <a:pt x="339" y="5783"/>
                  <a:pt x="341" y="5784"/>
                </a:cubicBezTo>
                <a:lnTo>
                  <a:pt x="346" y="5787"/>
                </a:lnTo>
                <a:cubicBezTo>
                  <a:pt x="347" y="5787"/>
                  <a:pt x="348" y="5787"/>
                  <a:pt x="349" y="5788"/>
                </a:cubicBezTo>
                <a:lnTo>
                  <a:pt x="359" y="5790"/>
                </a:lnTo>
                <a:lnTo>
                  <a:pt x="363" y="5792"/>
                </a:lnTo>
                <a:cubicBezTo>
                  <a:pt x="363" y="5793"/>
                  <a:pt x="366" y="5795"/>
                  <a:pt x="367" y="5795"/>
                </a:cubicBezTo>
                <a:cubicBezTo>
                  <a:pt x="367" y="5795"/>
                  <a:pt x="369" y="5796"/>
                  <a:pt x="371" y="5796"/>
                </a:cubicBezTo>
                <a:cubicBezTo>
                  <a:pt x="371" y="5796"/>
                  <a:pt x="372" y="5797"/>
                  <a:pt x="373" y="5797"/>
                </a:cubicBezTo>
                <a:lnTo>
                  <a:pt x="394" y="5818"/>
                </a:lnTo>
                <a:lnTo>
                  <a:pt x="406" y="5836"/>
                </a:lnTo>
                <a:lnTo>
                  <a:pt x="416" y="5855"/>
                </a:lnTo>
                <a:lnTo>
                  <a:pt x="429" y="5896"/>
                </a:lnTo>
                <a:lnTo>
                  <a:pt x="429" y="5902"/>
                </a:lnTo>
                <a:lnTo>
                  <a:pt x="427" y="5907"/>
                </a:lnTo>
                <a:cubicBezTo>
                  <a:pt x="426" y="5909"/>
                  <a:pt x="426" y="5913"/>
                  <a:pt x="427" y="5916"/>
                </a:cubicBezTo>
                <a:lnTo>
                  <a:pt x="432" y="5925"/>
                </a:lnTo>
                <a:lnTo>
                  <a:pt x="439" y="5961"/>
                </a:lnTo>
                <a:cubicBezTo>
                  <a:pt x="439" y="5962"/>
                  <a:pt x="440" y="5963"/>
                  <a:pt x="440" y="5964"/>
                </a:cubicBezTo>
                <a:lnTo>
                  <a:pt x="455" y="5994"/>
                </a:lnTo>
                <a:lnTo>
                  <a:pt x="458" y="6002"/>
                </a:lnTo>
                <a:lnTo>
                  <a:pt x="470" y="6103"/>
                </a:lnTo>
                <a:lnTo>
                  <a:pt x="473" y="6154"/>
                </a:lnTo>
                <a:lnTo>
                  <a:pt x="468" y="6201"/>
                </a:lnTo>
                <a:lnTo>
                  <a:pt x="466" y="6238"/>
                </a:lnTo>
                <a:lnTo>
                  <a:pt x="456" y="6273"/>
                </a:lnTo>
                <a:lnTo>
                  <a:pt x="428" y="6353"/>
                </a:lnTo>
                <a:lnTo>
                  <a:pt x="425" y="6357"/>
                </a:lnTo>
                <a:cubicBezTo>
                  <a:pt x="424" y="6358"/>
                  <a:pt x="422" y="6360"/>
                  <a:pt x="422" y="6361"/>
                </a:cubicBezTo>
                <a:lnTo>
                  <a:pt x="396" y="6416"/>
                </a:lnTo>
                <a:lnTo>
                  <a:pt x="380" y="6436"/>
                </a:lnTo>
                <a:lnTo>
                  <a:pt x="375" y="6446"/>
                </a:lnTo>
                <a:cubicBezTo>
                  <a:pt x="374" y="6447"/>
                  <a:pt x="373" y="6448"/>
                  <a:pt x="373" y="6449"/>
                </a:cubicBezTo>
                <a:lnTo>
                  <a:pt x="369" y="6467"/>
                </a:lnTo>
                <a:lnTo>
                  <a:pt x="363" y="6477"/>
                </a:lnTo>
                <a:lnTo>
                  <a:pt x="337" y="6537"/>
                </a:lnTo>
                <a:lnTo>
                  <a:pt x="334" y="6551"/>
                </a:lnTo>
                <a:lnTo>
                  <a:pt x="334" y="6581"/>
                </a:lnTo>
                <a:lnTo>
                  <a:pt x="330" y="6588"/>
                </a:lnTo>
                <a:cubicBezTo>
                  <a:pt x="329" y="6589"/>
                  <a:pt x="329" y="6591"/>
                  <a:pt x="329" y="6593"/>
                </a:cubicBezTo>
                <a:lnTo>
                  <a:pt x="326" y="6605"/>
                </a:lnTo>
                <a:lnTo>
                  <a:pt x="318" y="6619"/>
                </a:lnTo>
                <a:lnTo>
                  <a:pt x="315" y="6627"/>
                </a:lnTo>
                <a:lnTo>
                  <a:pt x="311" y="6648"/>
                </a:lnTo>
                <a:lnTo>
                  <a:pt x="316" y="6731"/>
                </a:lnTo>
                <a:lnTo>
                  <a:pt x="310" y="6780"/>
                </a:lnTo>
                <a:cubicBezTo>
                  <a:pt x="310" y="6782"/>
                  <a:pt x="311" y="6783"/>
                  <a:pt x="311" y="6785"/>
                </a:cubicBezTo>
                <a:lnTo>
                  <a:pt x="313" y="6786"/>
                </a:lnTo>
                <a:lnTo>
                  <a:pt x="274" y="6845"/>
                </a:lnTo>
                <a:lnTo>
                  <a:pt x="251" y="6872"/>
                </a:lnTo>
                <a:lnTo>
                  <a:pt x="209" y="6939"/>
                </a:lnTo>
                <a:lnTo>
                  <a:pt x="186" y="6962"/>
                </a:lnTo>
                <a:lnTo>
                  <a:pt x="177" y="6974"/>
                </a:lnTo>
                <a:lnTo>
                  <a:pt x="129" y="7026"/>
                </a:lnTo>
                <a:lnTo>
                  <a:pt x="120" y="7032"/>
                </a:lnTo>
                <a:lnTo>
                  <a:pt x="75" y="7049"/>
                </a:lnTo>
                <a:cubicBezTo>
                  <a:pt x="74" y="7050"/>
                  <a:pt x="73" y="7050"/>
                  <a:pt x="72" y="7051"/>
                </a:cubicBezTo>
                <a:lnTo>
                  <a:pt x="58" y="7060"/>
                </a:lnTo>
                <a:lnTo>
                  <a:pt x="10" y="7072"/>
                </a:lnTo>
                <a:cubicBezTo>
                  <a:pt x="6" y="7073"/>
                  <a:pt x="1" y="7077"/>
                  <a:pt x="0" y="7081"/>
                </a:cubicBezTo>
                <a:cubicBezTo>
                  <a:pt x="-1" y="7086"/>
                  <a:pt x="1" y="7090"/>
                  <a:pt x="4" y="7093"/>
                </a:cubicBezTo>
                <a:lnTo>
                  <a:pt x="29" y="7119"/>
                </a:lnTo>
                <a:cubicBezTo>
                  <a:pt x="30" y="7120"/>
                  <a:pt x="31" y="7121"/>
                  <a:pt x="32" y="7121"/>
                </a:cubicBezTo>
                <a:lnTo>
                  <a:pt x="36" y="7124"/>
                </a:lnTo>
                <a:cubicBezTo>
                  <a:pt x="39" y="7126"/>
                  <a:pt x="43" y="7126"/>
                  <a:pt x="47" y="7125"/>
                </a:cubicBezTo>
                <a:cubicBezTo>
                  <a:pt x="49" y="7125"/>
                  <a:pt x="51" y="7123"/>
                  <a:pt x="52" y="7122"/>
                </a:cubicBezTo>
                <a:cubicBezTo>
                  <a:pt x="55" y="7121"/>
                  <a:pt x="57" y="7120"/>
                  <a:pt x="58" y="7117"/>
                </a:cubicBezTo>
                <a:lnTo>
                  <a:pt x="60" y="7112"/>
                </a:lnTo>
                <a:cubicBezTo>
                  <a:pt x="61" y="7110"/>
                  <a:pt x="62" y="7108"/>
                  <a:pt x="61" y="7106"/>
                </a:cubicBezTo>
                <a:lnTo>
                  <a:pt x="62" y="7103"/>
                </a:lnTo>
                <a:cubicBezTo>
                  <a:pt x="63" y="7103"/>
                  <a:pt x="63" y="7103"/>
                  <a:pt x="64" y="7102"/>
                </a:cubicBezTo>
                <a:lnTo>
                  <a:pt x="68" y="7102"/>
                </a:lnTo>
                <a:lnTo>
                  <a:pt x="73" y="7102"/>
                </a:lnTo>
                <a:cubicBezTo>
                  <a:pt x="73" y="7103"/>
                  <a:pt x="73" y="7103"/>
                  <a:pt x="74" y="7103"/>
                </a:cubicBezTo>
                <a:lnTo>
                  <a:pt x="89" y="7111"/>
                </a:lnTo>
                <a:lnTo>
                  <a:pt x="101" y="7112"/>
                </a:lnTo>
                <a:lnTo>
                  <a:pt x="115" y="7121"/>
                </a:lnTo>
                <a:lnTo>
                  <a:pt x="126" y="7135"/>
                </a:lnTo>
                <a:lnTo>
                  <a:pt x="135" y="7156"/>
                </a:lnTo>
                <a:lnTo>
                  <a:pt x="145" y="7169"/>
                </a:lnTo>
                <a:lnTo>
                  <a:pt x="146" y="7173"/>
                </a:lnTo>
                <a:cubicBezTo>
                  <a:pt x="147" y="7174"/>
                  <a:pt x="148" y="7175"/>
                  <a:pt x="149" y="7176"/>
                </a:cubicBezTo>
                <a:lnTo>
                  <a:pt x="152" y="7180"/>
                </a:lnTo>
                <a:cubicBezTo>
                  <a:pt x="153" y="7181"/>
                  <a:pt x="155" y="7182"/>
                  <a:pt x="156" y="7183"/>
                </a:cubicBezTo>
                <a:lnTo>
                  <a:pt x="177" y="7191"/>
                </a:lnTo>
                <a:lnTo>
                  <a:pt x="183" y="7196"/>
                </a:lnTo>
                <a:lnTo>
                  <a:pt x="186" y="7201"/>
                </a:lnTo>
                <a:lnTo>
                  <a:pt x="184" y="7213"/>
                </a:lnTo>
                <a:lnTo>
                  <a:pt x="185" y="7217"/>
                </a:lnTo>
                <a:cubicBezTo>
                  <a:pt x="185" y="7219"/>
                  <a:pt x="188" y="7223"/>
                  <a:pt x="190" y="7225"/>
                </a:cubicBezTo>
                <a:cubicBezTo>
                  <a:pt x="192" y="7226"/>
                  <a:pt x="195" y="7228"/>
                  <a:pt x="197" y="7228"/>
                </a:cubicBezTo>
                <a:lnTo>
                  <a:pt x="204" y="7251"/>
                </a:lnTo>
                <a:lnTo>
                  <a:pt x="206" y="7256"/>
                </a:lnTo>
                <a:cubicBezTo>
                  <a:pt x="207" y="7258"/>
                  <a:pt x="208" y="7259"/>
                  <a:pt x="209" y="7260"/>
                </a:cubicBezTo>
                <a:lnTo>
                  <a:pt x="213" y="7263"/>
                </a:lnTo>
                <a:cubicBezTo>
                  <a:pt x="214" y="7265"/>
                  <a:pt x="217" y="7265"/>
                  <a:pt x="220" y="7266"/>
                </a:cubicBezTo>
                <a:lnTo>
                  <a:pt x="225" y="7267"/>
                </a:lnTo>
                <a:lnTo>
                  <a:pt x="235" y="7287"/>
                </a:lnTo>
                <a:lnTo>
                  <a:pt x="238" y="7348"/>
                </a:lnTo>
                <a:cubicBezTo>
                  <a:pt x="238" y="7354"/>
                  <a:pt x="245" y="7359"/>
                  <a:pt x="252" y="7360"/>
                </a:cubicBezTo>
                <a:cubicBezTo>
                  <a:pt x="253" y="7361"/>
                  <a:pt x="254" y="7363"/>
                  <a:pt x="255" y="7364"/>
                </a:cubicBezTo>
                <a:lnTo>
                  <a:pt x="257" y="7364"/>
                </a:lnTo>
                <a:cubicBezTo>
                  <a:pt x="257" y="7366"/>
                  <a:pt x="257" y="7366"/>
                  <a:pt x="257" y="7367"/>
                </a:cubicBezTo>
                <a:lnTo>
                  <a:pt x="258" y="7370"/>
                </a:lnTo>
                <a:cubicBezTo>
                  <a:pt x="260" y="7373"/>
                  <a:pt x="263" y="7376"/>
                  <a:pt x="267" y="7377"/>
                </a:cubicBezTo>
                <a:lnTo>
                  <a:pt x="270" y="7379"/>
                </a:lnTo>
                <a:cubicBezTo>
                  <a:pt x="273" y="7381"/>
                  <a:pt x="278" y="7379"/>
                  <a:pt x="282" y="7377"/>
                </a:cubicBezTo>
                <a:lnTo>
                  <a:pt x="280" y="7386"/>
                </a:lnTo>
                <a:cubicBezTo>
                  <a:pt x="279" y="7388"/>
                  <a:pt x="280" y="7389"/>
                  <a:pt x="281" y="7391"/>
                </a:cubicBezTo>
                <a:lnTo>
                  <a:pt x="282" y="7396"/>
                </a:lnTo>
                <a:cubicBezTo>
                  <a:pt x="282" y="7399"/>
                  <a:pt x="283" y="7400"/>
                  <a:pt x="285" y="7402"/>
                </a:cubicBezTo>
                <a:lnTo>
                  <a:pt x="291" y="7407"/>
                </a:lnTo>
                <a:cubicBezTo>
                  <a:pt x="293" y="7409"/>
                  <a:pt x="294" y="7410"/>
                  <a:pt x="296" y="7411"/>
                </a:cubicBezTo>
                <a:lnTo>
                  <a:pt x="300" y="7412"/>
                </a:lnTo>
                <a:cubicBezTo>
                  <a:pt x="300" y="7414"/>
                  <a:pt x="300" y="7416"/>
                  <a:pt x="301" y="7417"/>
                </a:cubicBezTo>
                <a:lnTo>
                  <a:pt x="306" y="7427"/>
                </a:lnTo>
                <a:lnTo>
                  <a:pt x="308" y="7430"/>
                </a:lnTo>
                <a:lnTo>
                  <a:pt x="306" y="7439"/>
                </a:lnTo>
                <a:cubicBezTo>
                  <a:pt x="305" y="7439"/>
                  <a:pt x="302" y="7438"/>
                  <a:pt x="300" y="7438"/>
                </a:cubicBezTo>
                <a:lnTo>
                  <a:pt x="295" y="7438"/>
                </a:lnTo>
                <a:cubicBezTo>
                  <a:pt x="295" y="7439"/>
                  <a:pt x="294" y="7439"/>
                  <a:pt x="293" y="7439"/>
                </a:cubicBezTo>
                <a:cubicBezTo>
                  <a:pt x="291" y="7437"/>
                  <a:pt x="289" y="7435"/>
                  <a:pt x="286" y="7434"/>
                </a:cubicBezTo>
                <a:cubicBezTo>
                  <a:pt x="281" y="7432"/>
                  <a:pt x="276" y="7434"/>
                  <a:pt x="273" y="7437"/>
                </a:cubicBezTo>
                <a:lnTo>
                  <a:pt x="263" y="7444"/>
                </a:lnTo>
                <a:lnTo>
                  <a:pt x="247" y="7462"/>
                </a:lnTo>
                <a:lnTo>
                  <a:pt x="241" y="7465"/>
                </a:lnTo>
                <a:cubicBezTo>
                  <a:pt x="240" y="7465"/>
                  <a:pt x="238" y="7466"/>
                  <a:pt x="237" y="7467"/>
                </a:cubicBezTo>
                <a:lnTo>
                  <a:pt x="233" y="7469"/>
                </a:lnTo>
                <a:cubicBezTo>
                  <a:pt x="230" y="7470"/>
                  <a:pt x="229" y="7472"/>
                  <a:pt x="228" y="7475"/>
                </a:cubicBezTo>
                <a:lnTo>
                  <a:pt x="225" y="7481"/>
                </a:lnTo>
                <a:lnTo>
                  <a:pt x="224" y="7483"/>
                </a:lnTo>
                <a:cubicBezTo>
                  <a:pt x="220" y="7487"/>
                  <a:pt x="220" y="7491"/>
                  <a:pt x="222" y="7495"/>
                </a:cubicBezTo>
                <a:lnTo>
                  <a:pt x="224" y="7499"/>
                </a:lnTo>
                <a:cubicBezTo>
                  <a:pt x="223" y="7501"/>
                  <a:pt x="222" y="7504"/>
                  <a:pt x="223" y="7507"/>
                </a:cubicBezTo>
                <a:lnTo>
                  <a:pt x="225" y="7511"/>
                </a:lnTo>
                <a:cubicBezTo>
                  <a:pt x="225" y="7512"/>
                  <a:pt x="226" y="7514"/>
                  <a:pt x="227" y="7515"/>
                </a:cubicBezTo>
                <a:lnTo>
                  <a:pt x="232" y="7520"/>
                </a:lnTo>
                <a:lnTo>
                  <a:pt x="231" y="7534"/>
                </a:lnTo>
                <a:lnTo>
                  <a:pt x="231" y="7538"/>
                </a:lnTo>
                <a:cubicBezTo>
                  <a:pt x="231" y="7539"/>
                  <a:pt x="231" y="7541"/>
                  <a:pt x="232" y="7542"/>
                </a:cubicBezTo>
                <a:lnTo>
                  <a:pt x="237" y="7554"/>
                </a:lnTo>
                <a:lnTo>
                  <a:pt x="236" y="7556"/>
                </a:lnTo>
                <a:cubicBezTo>
                  <a:pt x="234" y="7559"/>
                  <a:pt x="235" y="7565"/>
                  <a:pt x="236" y="7568"/>
                </a:cubicBezTo>
                <a:cubicBezTo>
                  <a:pt x="237" y="7572"/>
                  <a:pt x="240" y="7574"/>
                  <a:pt x="244" y="7576"/>
                </a:cubicBezTo>
                <a:lnTo>
                  <a:pt x="246" y="7576"/>
                </a:lnTo>
                <a:lnTo>
                  <a:pt x="243" y="7595"/>
                </a:lnTo>
                <a:lnTo>
                  <a:pt x="242" y="7603"/>
                </a:lnTo>
                <a:lnTo>
                  <a:pt x="244" y="7614"/>
                </a:lnTo>
                <a:lnTo>
                  <a:pt x="233" y="7628"/>
                </a:lnTo>
                <a:lnTo>
                  <a:pt x="229" y="7639"/>
                </a:lnTo>
                <a:cubicBezTo>
                  <a:pt x="228" y="7640"/>
                  <a:pt x="229" y="7642"/>
                  <a:pt x="229" y="7643"/>
                </a:cubicBezTo>
                <a:lnTo>
                  <a:pt x="230" y="7647"/>
                </a:lnTo>
                <a:cubicBezTo>
                  <a:pt x="230" y="7649"/>
                  <a:pt x="231" y="7650"/>
                  <a:pt x="233" y="7652"/>
                </a:cubicBezTo>
                <a:cubicBezTo>
                  <a:pt x="231" y="7656"/>
                  <a:pt x="230" y="7660"/>
                  <a:pt x="232" y="7664"/>
                </a:cubicBezTo>
                <a:cubicBezTo>
                  <a:pt x="230" y="7667"/>
                  <a:pt x="231" y="7670"/>
                  <a:pt x="232" y="7673"/>
                </a:cubicBezTo>
                <a:cubicBezTo>
                  <a:pt x="233" y="7676"/>
                  <a:pt x="235" y="7677"/>
                  <a:pt x="237" y="7679"/>
                </a:cubicBezTo>
                <a:lnTo>
                  <a:pt x="235" y="7691"/>
                </a:lnTo>
                <a:lnTo>
                  <a:pt x="237" y="7702"/>
                </a:lnTo>
                <a:lnTo>
                  <a:pt x="239" y="7710"/>
                </a:lnTo>
                <a:cubicBezTo>
                  <a:pt x="239" y="7711"/>
                  <a:pt x="240" y="7713"/>
                  <a:pt x="241" y="7714"/>
                </a:cubicBezTo>
                <a:cubicBezTo>
                  <a:pt x="240" y="7715"/>
                  <a:pt x="239" y="7716"/>
                  <a:pt x="238" y="7717"/>
                </a:cubicBezTo>
                <a:lnTo>
                  <a:pt x="236" y="7720"/>
                </a:lnTo>
                <a:cubicBezTo>
                  <a:pt x="236" y="7720"/>
                  <a:pt x="235" y="7721"/>
                  <a:pt x="235" y="7723"/>
                </a:cubicBezTo>
                <a:cubicBezTo>
                  <a:pt x="233" y="7725"/>
                  <a:pt x="231" y="7729"/>
                  <a:pt x="230" y="7732"/>
                </a:cubicBezTo>
                <a:cubicBezTo>
                  <a:pt x="230" y="7733"/>
                  <a:pt x="229" y="7733"/>
                  <a:pt x="229" y="7734"/>
                </a:cubicBezTo>
                <a:lnTo>
                  <a:pt x="229" y="7746"/>
                </a:lnTo>
                <a:cubicBezTo>
                  <a:pt x="229" y="7748"/>
                  <a:pt x="229" y="7749"/>
                  <a:pt x="230" y="7750"/>
                </a:cubicBezTo>
                <a:lnTo>
                  <a:pt x="231" y="7754"/>
                </a:lnTo>
                <a:cubicBezTo>
                  <a:pt x="231" y="7755"/>
                  <a:pt x="232" y="7756"/>
                  <a:pt x="233" y="7757"/>
                </a:cubicBezTo>
                <a:lnTo>
                  <a:pt x="247" y="7770"/>
                </a:lnTo>
                <a:lnTo>
                  <a:pt x="254" y="7784"/>
                </a:lnTo>
                <a:cubicBezTo>
                  <a:pt x="255" y="7784"/>
                  <a:pt x="255" y="7784"/>
                  <a:pt x="255" y="7785"/>
                </a:cubicBezTo>
                <a:cubicBezTo>
                  <a:pt x="256" y="7785"/>
                  <a:pt x="255" y="7785"/>
                  <a:pt x="255" y="7786"/>
                </a:cubicBezTo>
                <a:lnTo>
                  <a:pt x="257" y="7788"/>
                </a:lnTo>
                <a:cubicBezTo>
                  <a:pt x="261" y="7792"/>
                  <a:pt x="267" y="7794"/>
                  <a:pt x="273" y="7792"/>
                </a:cubicBezTo>
                <a:lnTo>
                  <a:pt x="279" y="7790"/>
                </a:lnTo>
                <a:lnTo>
                  <a:pt x="281" y="7789"/>
                </a:lnTo>
                <a:lnTo>
                  <a:pt x="288" y="7795"/>
                </a:lnTo>
                <a:lnTo>
                  <a:pt x="291" y="7798"/>
                </a:lnTo>
                <a:cubicBezTo>
                  <a:pt x="292" y="7800"/>
                  <a:pt x="295" y="7803"/>
                  <a:pt x="296" y="7804"/>
                </a:cubicBezTo>
                <a:cubicBezTo>
                  <a:pt x="298" y="7806"/>
                  <a:pt x="303" y="7806"/>
                  <a:pt x="306" y="7807"/>
                </a:cubicBezTo>
                <a:cubicBezTo>
                  <a:pt x="308" y="7807"/>
                  <a:pt x="310" y="7806"/>
                  <a:pt x="311" y="7806"/>
                </a:cubicBezTo>
                <a:lnTo>
                  <a:pt x="314" y="7808"/>
                </a:lnTo>
                <a:cubicBezTo>
                  <a:pt x="314" y="7808"/>
                  <a:pt x="315" y="7809"/>
                  <a:pt x="316" y="7809"/>
                </a:cubicBezTo>
                <a:lnTo>
                  <a:pt x="322" y="7817"/>
                </a:lnTo>
                <a:cubicBezTo>
                  <a:pt x="322" y="7818"/>
                  <a:pt x="323" y="7819"/>
                  <a:pt x="324" y="7820"/>
                </a:cubicBezTo>
                <a:lnTo>
                  <a:pt x="326" y="7823"/>
                </a:lnTo>
                <a:cubicBezTo>
                  <a:pt x="327" y="7825"/>
                  <a:pt x="328" y="7826"/>
                  <a:pt x="330" y="7827"/>
                </a:cubicBezTo>
                <a:lnTo>
                  <a:pt x="332" y="7829"/>
                </a:lnTo>
                <a:cubicBezTo>
                  <a:pt x="334" y="7830"/>
                  <a:pt x="336" y="7830"/>
                  <a:pt x="338" y="7830"/>
                </a:cubicBezTo>
                <a:lnTo>
                  <a:pt x="340" y="7831"/>
                </a:lnTo>
                <a:cubicBezTo>
                  <a:pt x="342" y="7834"/>
                  <a:pt x="346" y="7834"/>
                  <a:pt x="349" y="7835"/>
                </a:cubicBezTo>
                <a:cubicBezTo>
                  <a:pt x="353" y="7836"/>
                  <a:pt x="357" y="7834"/>
                  <a:pt x="360" y="7832"/>
                </a:cubicBezTo>
                <a:cubicBezTo>
                  <a:pt x="361" y="7832"/>
                  <a:pt x="361" y="7832"/>
                  <a:pt x="362" y="7831"/>
                </a:cubicBezTo>
                <a:lnTo>
                  <a:pt x="366" y="7831"/>
                </a:lnTo>
                <a:cubicBezTo>
                  <a:pt x="367" y="7831"/>
                  <a:pt x="370" y="7830"/>
                  <a:pt x="372" y="7829"/>
                </a:cubicBezTo>
                <a:cubicBezTo>
                  <a:pt x="372" y="7829"/>
                  <a:pt x="372" y="7829"/>
                  <a:pt x="373" y="7829"/>
                </a:cubicBezTo>
                <a:lnTo>
                  <a:pt x="374" y="7829"/>
                </a:lnTo>
                <a:cubicBezTo>
                  <a:pt x="374" y="7830"/>
                  <a:pt x="375" y="7829"/>
                  <a:pt x="375" y="7829"/>
                </a:cubicBezTo>
                <a:lnTo>
                  <a:pt x="370" y="7839"/>
                </a:lnTo>
                <a:cubicBezTo>
                  <a:pt x="369" y="7841"/>
                  <a:pt x="368" y="7844"/>
                  <a:pt x="369" y="7846"/>
                </a:cubicBezTo>
                <a:lnTo>
                  <a:pt x="373" y="7858"/>
                </a:lnTo>
                <a:lnTo>
                  <a:pt x="374" y="7867"/>
                </a:lnTo>
                <a:lnTo>
                  <a:pt x="378" y="7877"/>
                </a:lnTo>
                <a:cubicBezTo>
                  <a:pt x="378" y="7878"/>
                  <a:pt x="379" y="7879"/>
                  <a:pt x="380" y="7880"/>
                </a:cubicBezTo>
                <a:lnTo>
                  <a:pt x="383" y="7882"/>
                </a:lnTo>
                <a:cubicBezTo>
                  <a:pt x="384" y="7884"/>
                  <a:pt x="386" y="7884"/>
                  <a:pt x="388" y="7885"/>
                </a:cubicBezTo>
                <a:lnTo>
                  <a:pt x="391" y="7887"/>
                </a:lnTo>
                <a:cubicBezTo>
                  <a:pt x="392" y="7887"/>
                  <a:pt x="393" y="7888"/>
                  <a:pt x="394" y="7888"/>
                </a:cubicBezTo>
                <a:lnTo>
                  <a:pt x="398" y="7888"/>
                </a:lnTo>
                <a:lnTo>
                  <a:pt x="401" y="7896"/>
                </a:lnTo>
                <a:cubicBezTo>
                  <a:pt x="402" y="7898"/>
                  <a:pt x="403" y="7899"/>
                  <a:pt x="404" y="7900"/>
                </a:cubicBezTo>
                <a:lnTo>
                  <a:pt x="408" y="7903"/>
                </a:lnTo>
                <a:cubicBezTo>
                  <a:pt x="410" y="7904"/>
                  <a:pt x="411" y="7905"/>
                  <a:pt x="413" y="7905"/>
                </a:cubicBezTo>
                <a:lnTo>
                  <a:pt x="424" y="7909"/>
                </a:lnTo>
                <a:lnTo>
                  <a:pt x="434" y="7911"/>
                </a:lnTo>
                <a:cubicBezTo>
                  <a:pt x="436" y="7911"/>
                  <a:pt x="438" y="7911"/>
                  <a:pt x="440" y="7911"/>
                </a:cubicBezTo>
                <a:lnTo>
                  <a:pt x="443" y="7914"/>
                </a:lnTo>
                <a:cubicBezTo>
                  <a:pt x="444" y="7914"/>
                  <a:pt x="449" y="7917"/>
                  <a:pt x="450" y="7917"/>
                </a:cubicBezTo>
                <a:cubicBezTo>
                  <a:pt x="453" y="7918"/>
                  <a:pt x="456" y="7918"/>
                  <a:pt x="458" y="7917"/>
                </a:cubicBezTo>
                <a:lnTo>
                  <a:pt x="462" y="7916"/>
                </a:lnTo>
                <a:cubicBezTo>
                  <a:pt x="464" y="7916"/>
                  <a:pt x="466" y="7915"/>
                  <a:pt x="468" y="7914"/>
                </a:cubicBezTo>
                <a:lnTo>
                  <a:pt x="472" y="7911"/>
                </a:lnTo>
                <a:cubicBezTo>
                  <a:pt x="472" y="7911"/>
                  <a:pt x="472" y="7910"/>
                  <a:pt x="473" y="7910"/>
                </a:cubicBezTo>
                <a:lnTo>
                  <a:pt x="480" y="7908"/>
                </a:lnTo>
                <a:lnTo>
                  <a:pt x="500" y="7907"/>
                </a:lnTo>
                <a:cubicBezTo>
                  <a:pt x="501" y="7907"/>
                  <a:pt x="501" y="7907"/>
                  <a:pt x="501" y="7907"/>
                </a:cubicBezTo>
                <a:lnTo>
                  <a:pt x="498" y="7917"/>
                </a:lnTo>
                <a:lnTo>
                  <a:pt x="492" y="7929"/>
                </a:lnTo>
                <a:lnTo>
                  <a:pt x="490" y="7935"/>
                </a:lnTo>
                <a:cubicBezTo>
                  <a:pt x="490" y="7937"/>
                  <a:pt x="490" y="7938"/>
                  <a:pt x="490" y="7940"/>
                </a:cubicBezTo>
                <a:lnTo>
                  <a:pt x="491" y="7945"/>
                </a:lnTo>
                <a:cubicBezTo>
                  <a:pt x="491" y="7947"/>
                  <a:pt x="493" y="7951"/>
                  <a:pt x="493" y="7952"/>
                </a:cubicBezTo>
                <a:cubicBezTo>
                  <a:pt x="494" y="7953"/>
                  <a:pt x="495" y="7955"/>
                  <a:pt x="496" y="7956"/>
                </a:cubicBezTo>
                <a:cubicBezTo>
                  <a:pt x="500" y="7960"/>
                  <a:pt x="507" y="7960"/>
                  <a:pt x="513" y="7959"/>
                </a:cubicBezTo>
                <a:cubicBezTo>
                  <a:pt x="515" y="7959"/>
                  <a:pt x="516" y="7959"/>
                  <a:pt x="518" y="7957"/>
                </a:cubicBezTo>
                <a:lnTo>
                  <a:pt x="527" y="7953"/>
                </a:lnTo>
                <a:cubicBezTo>
                  <a:pt x="527" y="7953"/>
                  <a:pt x="529" y="7951"/>
                  <a:pt x="530" y="7951"/>
                </a:cubicBezTo>
                <a:cubicBezTo>
                  <a:pt x="531" y="7951"/>
                  <a:pt x="532" y="7951"/>
                  <a:pt x="533" y="7950"/>
                </a:cubicBezTo>
                <a:lnTo>
                  <a:pt x="534" y="7950"/>
                </a:lnTo>
                <a:cubicBezTo>
                  <a:pt x="534" y="7950"/>
                  <a:pt x="535" y="7950"/>
                  <a:pt x="535" y="7950"/>
                </a:cubicBezTo>
                <a:cubicBezTo>
                  <a:pt x="536" y="7951"/>
                  <a:pt x="536" y="7952"/>
                  <a:pt x="537" y="7953"/>
                </a:cubicBezTo>
                <a:cubicBezTo>
                  <a:pt x="540" y="7956"/>
                  <a:pt x="546" y="7958"/>
                  <a:pt x="550" y="7956"/>
                </a:cubicBezTo>
                <a:lnTo>
                  <a:pt x="559" y="7954"/>
                </a:lnTo>
                <a:lnTo>
                  <a:pt x="575" y="7947"/>
                </a:lnTo>
                <a:cubicBezTo>
                  <a:pt x="576" y="7947"/>
                  <a:pt x="577" y="7945"/>
                  <a:pt x="578" y="7945"/>
                </a:cubicBezTo>
                <a:lnTo>
                  <a:pt x="597" y="7941"/>
                </a:lnTo>
                <a:cubicBezTo>
                  <a:pt x="598" y="7941"/>
                  <a:pt x="599" y="7940"/>
                  <a:pt x="600" y="7940"/>
                </a:cubicBezTo>
                <a:lnTo>
                  <a:pt x="621" y="7930"/>
                </a:lnTo>
                <a:lnTo>
                  <a:pt x="625" y="7929"/>
                </a:lnTo>
                <a:cubicBezTo>
                  <a:pt x="627" y="7929"/>
                  <a:pt x="628" y="7927"/>
                  <a:pt x="630" y="7926"/>
                </a:cubicBezTo>
                <a:lnTo>
                  <a:pt x="633" y="7924"/>
                </a:lnTo>
                <a:cubicBezTo>
                  <a:pt x="634" y="7924"/>
                  <a:pt x="634" y="7923"/>
                  <a:pt x="635" y="7922"/>
                </a:cubicBezTo>
                <a:lnTo>
                  <a:pt x="642" y="7913"/>
                </a:lnTo>
                <a:lnTo>
                  <a:pt x="645" y="7912"/>
                </a:lnTo>
                <a:cubicBezTo>
                  <a:pt x="646" y="7911"/>
                  <a:pt x="648" y="7910"/>
                  <a:pt x="648" y="7910"/>
                </a:cubicBezTo>
                <a:cubicBezTo>
                  <a:pt x="649" y="7910"/>
                  <a:pt x="650" y="7909"/>
                  <a:pt x="650" y="7909"/>
                </a:cubicBezTo>
                <a:cubicBezTo>
                  <a:pt x="650" y="7909"/>
                  <a:pt x="650" y="7909"/>
                  <a:pt x="650" y="7910"/>
                </a:cubicBezTo>
                <a:lnTo>
                  <a:pt x="633" y="7924"/>
                </a:lnTo>
                <a:lnTo>
                  <a:pt x="623" y="7942"/>
                </a:lnTo>
                <a:cubicBezTo>
                  <a:pt x="621" y="7944"/>
                  <a:pt x="621" y="7946"/>
                  <a:pt x="621" y="7948"/>
                </a:cubicBezTo>
                <a:lnTo>
                  <a:pt x="621" y="7954"/>
                </a:lnTo>
                <a:cubicBezTo>
                  <a:pt x="621" y="7955"/>
                  <a:pt x="621" y="7956"/>
                  <a:pt x="622" y="7957"/>
                </a:cubicBezTo>
                <a:lnTo>
                  <a:pt x="624" y="7966"/>
                </a:lnTo>
                <a:cubicBezTo>
                  <a:pt x="624" y="7967"/>
                  <a:pt x="626" y="7970"/>
                  <a:pt x="627" y="7971"/>
                </a:cubicBezTo>
                <a:cubicBezTo>
                  <a:pt x="629" y="7974"/>
                  <a:pt x="631" y="7976"/>
                  <a:pt x="635" y="7977"/>
                </a:cubicBezTo>
                <a:cubicBezTo>
                  <a:pt x="638" y="7977"/>
                  <a:pt x="641" y="7977"/>
                  <a:pt x="643" y="7977"/>
                </a:cubicBezTo>
                <a:cubicBezTo>
                  <a:pt x="644" y="7977"/>
                  <a:pt x="644" y="7977"/>
                  <a:pt x="644" y="7977"/>
                </a:cubicBezTo>
                <a:lnTo>
                  <a:pt x="647" y="7979"/>
                </a:lnTo>
                <a:cubicBezTo>
                  <a:pt x="646" y="7983"/>
                  <a:pt x="646" y="7987"/>
                  <a:pt x="648" y="7990"/>
                </a:cubicBezTo>
                <a:lnTo>
                  <a:pt x="651" y="7998"/>
                </a:lnTo>
                <a:cubicBezTo>
                  <a:pt x="652" y="7998"/>
                  <a:pt x="653" y="8001"/>
                  <a:pt x="653" y="8001"/>
                </a:cubicBezTo>
                <a:cubicBezTo>
                  <a:pt x="654" y="8002"/>
                  <a:pt x="655" y="8003"/>
                  <a:pt x="655" y="8004"/>
                </a:cubicBezTo>
                <a:cubicBezTo>
                  <a:pt x="655" y="8004"/>
                  <a:pt x="654" y="8005"/>
                  <a:pt x="653" y="8005"/>
                </a:cubicBezTo>
                <a:cubicBezTo>
                  <a:pt x="649" y="8007"/>
                  <a:pt x="646" y="8010"/>
                  <a:pt x="645" y="8014"/>
                </a:cubicBezTo>
                <a:lnTo>
                  <a:pt x="644" y="8023"/>
                </a:lnTo>
                <a:cubicBezTo>
                  <a:pt x="644" y="8025"/>
                  <a:pt x="645" y="8027"/>
                  <a:pt x="646" y="8030"/>
                </a:cubicBezTo>
                <a:lnTo>
                  <a:pt x="644" y="8033"/>
                </a:lnTo>
                <a:cubicBezTo>
                  <a:pt x="644" y="8034"/>
                  <a:pt x="641" y="8036"/>
                  <a:pt x="641" y="8037"/>
                </a:cubicBezTo>
                <a:lnTo>
                  <a:pt x="635" y="8051"/>
                </a:lnTo>
                <a:cubicBezTo>
                  <a:pt x="634" y="8053"/>
                  <a:pt x="635" y="8056"/>
                  <a:pt x="635" y="8058"/>
                </a:cubicBezTo>
                <a:lnTo>
                  <a:pt x="636" y="8063"/>
                </a:lnTo>
                <a:cubicBezTo>
                  <a:pt x="637" y="8068"/>
                  <a:pt x="644" y="8072"/>
                  <a:pt x="648" y="8073"/>
                </a:cubicBezTo>
                <a:cubicBezTo>
                  <a:pt x="652" y="8074"/>
                  <a:pt x="655" y="8074"/>
                  <a:pt x="658" y="8072"/>
                </a:cubicBezTo>
                <a:lnTo>
                  <a:pt x="660" y="8072"/>
                </a:lnTo>
                <a:cubicBezTo>
                  <a:pt x="659" y="8073"/>
                  <a:pt x="659" y="8075"/>
                  <a:pt x="660" y="8076"/>
                </a:cubicBezTo>
                <a:cubicBezTo>
                  <a:pt x="660" y="8077"/>
                  <a:pt x="660" y="8080"/>
                  <a:pt x="661" y="8081"/>
                </a:cubicBezTo>
                <a:cubicBezTo>
                  <a:pt x="661" y="8082"/>
                  <a:pt x="663" y="8083"/>
                  <a:pt x="665" y="8084"/>
                </a:cubicBezTo>
                <a:lnTo>
                  <a:pt x="664" y="8098"/>
                </a:lnTo>
                <a:lnTo>
                  <a:pt x="665" y="8104"/>
                </a:lnTo>
                <a:cubicBezTo>
                  <a:pt x="665" y="8108"/>
                  <a:pt x="668" y="8111"/>
                  <a:pt x="671" y="8113"/>
                </a:cubicBezTo>
                <a:lnTo>
                  <a:pt x="676" y="8116"/>
                </a:lnTo>
                <a:cubicBezTo>
                  <a:pt x="677" y="8117"/>
                  <a:pt x="679" y="8118"/>
                  <a:pt x="681" y="8118"/>
                </a:cubicBezTo>
                <a:lnTo>
                  <a:pt x="682" y="8121"/>
                </a:lnTo>
                <a:cubicBezTo>
                  <a:pt x="684" y="8125"/>
                  <a:pt x="689" y="8128"/>
                  <a:pt x="693" y="8128"/>
                </a:cubicBezTo>
                <a:lnTo>
                  <a:pt x="696" y="8128"/>
                </a:lnTo>
                <a:cubicBezTo>
                  <a:pt x="698" y="8128"/>
                  <a:pt x="699" y="8128"/>
                  <a:pt x="700" y="8128"/>
                </a:cubicBezTo>
                <a:lnTo>
                  <a:pt x="703" y="8128"/>
                </a:lnTo>
                <a:cubicBezTo>
                  <a:pt x="705" y="8129"/>
                  <a:pt x="707" y="8130"/>
                  <a:pt x="707" y="8130"/>
                </a:cubicBezTo>
                <a:lnTo>
                  <a:pt x="711" y="8131"/>
                </a:lnTo>
                <a:cubicBezTo>
                  <a:pt x="712" y="8131"/>
                  <a:pt x="713" y="8132"/>
                  <a:pt x="715" y="8132"/>
                </a:cubicBezTo>
                <a:lnTo>
                  <a:pt x="721" y="8132"/>
                </a:lnTo>
                <a:lnTo>
                  <a:pt x="714" y="8136"/>
                </a:lnTo>
                <a:cubicBezTo>
                  <a:pt x="710" y="8138"/>
                  <a:pt x="708" y="8142"/>
                  <a:pt x="708" y="8146"/>
                </a:cubicBezTo>
                <a:lnTo>
                  <a:pt x="708" y="8150"/>
                </a:lnTo>
                <a:cubicBezTo>
                  <a:pt x="709" y="8152"/>
                  <a:pt x="710" y="8154"/>
                  <a:pt x="712" y="8156"/>
                </a:cubicBezTo>
                <a:lnTo>
                  <a:pt x="722" y="8166"/>
                </a:lnTo>
                <a:cubicBezTo>
                  <a:pt x="723" y="8166"/>
                  <a:pt x="724" y="8167"/>
                  <a:pt x="725" y="8167"/>
                </a:cubicBezTo>
                <a:lnTo>
                  <a:pt x="729" y="8169"/>
                </a:lnTo>
                <a:cubicBezTo>
                  <a:pt x="732" y="8171"/>
                  <a:pt x="736" y="8170"/>
                  <a:pt x="739" y="8169"/>
                </a:cubicBezTo>
                <a:lnTo>
                  <a:pt x="743" y="8168"/>
                </a:lnTo>
                <a:cubicBezTo>
                  <a:pt x="745" y="8168"/>
                  <a:pt x="747" y="8167"/>
                  <a:pt x="748" y="8166"/>
                </a:cubicBezTo>
                <a:lnTo>
                  <a:pt x="756" y="8158"/>
                </a:lnTo>
                <a:cubicBezTo>
                  <a:pt x="756" y="8161"/>
                  <a:pt x="758" y="8165"/>
                  <a:pt x="758" y="8167"/>
                </a:cubicBezTo>
                <a:cubicBezTo>
                  <a:pt x="759" y="8169"/>
                  <a:pt x="762" y="8172"/>
                  <a:pt x="764" y="8174"/>
                </a:cubicBezTo>
                <a:lnTo>
                  <a:pt x="763" y="8174"/>
                </a:lnTo>
                <a:cubicBezTo>
                  <a:pt x="762" y="8177"/>
                  <a:pt x="763" y="8181"/>
                  <a:pt x="766" y="8184"/>
                </a:cubicBezTo>
                <a:cubicBezTo>
                  <a:pt x="767" y="8185"/>
                  <a:pt x="767" y="8186"/>
                  <a:pt x="769" y="8187"/>
                </a:cubicBezTo>
                <a:cubicBezTo>
                  <a:pt x="768" y="8188"/>
                  <a:pt x="768" y="8190"/>
                  <a:pt x="768" y="8192"/>
                </a:cubicBezTo>
                <a:lnTo>
                  <a:pt x="769" y="8198"/>
                </a:lnTo>
                <a:cubicBezTo>
                  <a:pt x="769" y="8199"/>
                  <a:pt x="769" y="8201"/>
                  <a:pt x="770" y="8202"/>
                </a:cubicBezTo>
                <a:lnTo>
                  <a:pt x="774" y="8210"/>
                </a:lnTo>
                <a:lnTo>
                  <a:pt x="787" y="8224"/>
                </a:lnTo>
                <a:cubicBezTo>
                  <a:pt x="788" y="8225"/>
                  <a:pt x="789" y="8225"/>
                  <a:pt x="790" y="8226"/>
                </a:cubicBezTo>
                <a:lnTo>
                  <a:pt x="795" y="8229"/>
                </a:lnTo>
                <a:cubicBezTo>
                  <a:pt x="797" y="8229"/>
                  <a:pt x="799" y="8230"/>
                  <a:pt x="800" y="8231"/>
                </a:cubicBezTo>
                <a:lnTo>
                  <a:pt x="810" y="8231"/>
                </a:lnTo>
                <a:lnTo>
                  <a:pt x="814" y="8233"/>
                </a:lnTo>
                <a:cubicBezTo>
                  <a:pt x="820" y="8236"/>
                  <a:pt x="827" y="8234"/>
                  <a:pt x="831" y="8229"/>
                </a:cubicBezTo>
                <a:lnTo>
                  <a:pt x="835" y="8223"/>
                </a:lnTo>
                <a:cubicBezTo>
                  <a:pt x="836" y="8222"/>
                  <a:pt x="837" y="8220"/>
                  <a:pt x="837" y="8220"/>
                </a:cubicBezTo>
                <a:cubicBezTo>
                  <a:pt x="838" y="8217"/>
                  <a:pt x="838" y="8213"/>
                  <a:pt x="837" y="8210"/>
                </a:cubicBezTo>
                <a:lnTo>
                  <a:pt x="835" y="8208"/>
                </a:lnTo>
                <a:cubicBezTo>
                  <a:pt x="834" y="8205"/>
                  <a:pt x="832" y="8204"/>
                  <a:pt x="830" y="8202"/>
                </a:cubicBezTo>
                <a:lnTo>
                  <a:pt x="829" y="8201"/>
                </a:lnTo>
                <a:lnTo>
                  <a:pt x="841" y="8191"/>
                </a:lnTo>
                <a:cubicBezTo>
                  <a:pt x="842" y="8190"/>
                  <a:pt x="844" y="8190"/>
                  <a:pt x="844" y="8188"/>
                </a:cubicBezTo>
                <a:lnTo>
                  <a:pt x="847" y="8183"/>
                </a:lnTo>
                <a:cubicBezTo>
                  <a:pt x="848" y="8181"/>
                  <a:pt x="848" y="8180"/>
                  <a:pt x="848" y="8178"/>
                </a:cubicBezTo>
                <a:lnTo>
                  <a:pt x="850" y="8178"/>
                </a:lnTo>
                <a:lnTo>
                  <a:pt x="849" y="8179"/>
                </a:lnTo>
                <a:cubicBezTo>
                  <a:pt x="849" y="8182"/>
                  <a:pt x="850" y="8184"/>
                  <a:pt x="851" y="8187"/>
                </a:cubicBezTo>
                <a:lnTo>
                  <a:pt x="852" y="8190"/>
                </a:lnTo>
                <a:cubicBezTo>
                  <a:pt x="853" y="8191"/>
                  <a:pt x="853" y="8191"/>
                  <a:pt x="853" y="8191"/>
                </a:cubicBezTo>
                <a:cubicBezTo>
                  <a:pt x="853" y="8192"/>
                  <a:pt x="853" y="8193"/>
                  <a:pt x="853" y="8193"/>
                </a:cubicBezTo>
                <a:cubicBezTo>
                  <a:pt x="853" y="8194"/>
                  <a:pt x="853" y="8195"/>
                  <a:pt x="853" y="8196"/>
                </a:cubicBezTo>
                <a:cubicBezTo>
                  <a:pt x="853" y="8197"/>
                  <a:pt x="852" y="8199"/>
                  <a:pt x="852" y="8199"/>
                </a:cubicBezTo>
                <a:lnTo>
                  <a:pt x="852" y="8205"/>
                </a:lnTo>
                <a:lnTo>
                  <a:pt x="853" y="8208"/>
                </a:lnTo>
                <a:cubicBezTo>
                  <a:pt x="854" y="8211"/>
                  <a:pt x="856" y="8214"/>
                  <a:pt x="860" y="8216"/>
                </a:cubicBezTo>
                <a:cubicBezTo>
                  <a:pt x="858" y="8218"/>
                  <a:pt x="857" y="8221"/>
                  <a:pt x="857" y="8223"/>
                </a:cubicBezTo>
                <a:lnTo>
                  <a:pt x="857" y="8230"/>
                </a:lnTo>
                <a:cubicBezTo>
                  <a:pt x="858" y="8232"/>
                  <a:pt x="859" y="8234"/>
                  <a:pt x="861" y="8236"/>
                </a:cubicBezTo>
                <a:lnTo>
                  <a:pt x="870" y="8247"/>
                </a:lnTo>
                <a:cubicBezTo>
                  <a:pt x="872" y="8250"/>
                  <a:pt x="875" y="8253"/>
                  <a:pt x="879" y="8254"/>
                </a:cubicBezTo>
                <a:cubicBezTo>
                  <a:pt x="881" y="8255"/>
                  <a:pt x="883" y="8254"/>
                  <a:pt x="885" y="8253"/>
                </a:cubicBezTo>
                <a:cubicBezTo>
                  <a:pt x="885" y="8255"/>
                  <a:pt x="885" y="8258"/>
                  <a:pt x="886" y="8260"/>
                </a:cubicBezTo>
                <a:lnTo>
                  <a:pt x="888" y="8263"/>
                </a:lnTo>
                <a:cubicBezTo>
                  <a:pt x="891" y="8269"/>
                  <a:pt x="899" y="8271"/>
                  <a:pt x="905" y="8269"/>
                </a:cubicBezTo>
                <a:lnTo>
                  <a:pt x="907" y="8269"/>
                </a:lnTo>
                <a:cubicBezTo>
                  <a:pt x="906" y="8270"/>
                  <a:pt x="904" y="8271"/>
                  <a:pt x="903" y="8273"/>
                </a:cubicBezTo>
                <a:lnTo>
                  <a:pt x="899" y="8283"/>
                </a:lnTo>
                <a:lnTo>
                  <a:pt x="898" y="8296"/>
                </a:lnTo>
                <a:lnTo>
                  <a:pt x="900" y="8308"/>
                </a:lnTo>
                <a:cubicBezTo>
                  <a:pt x="901" y="8311"/>
                  <a:pt x="906" y="8314"/>
                  <a:pt x="909" y="8315"/>
                </a:cubicBezTo>
                <a:cubicBezTo>
                  <a:pt x="912" y="8317"/>
                  <a:pt x="915" y="8318"/>
                  <a:pt x="919" y="8317"/>
                </a:cubicBezTo>
                <a:cubicBezTo>
                  <a:pt x="919" y="8317"/>
                  <a:pt x="919" y="8317"/>
                  <a:pt x="920" y="8317"/>
                </a:cubicBezTo>
                <a:lnTo>
                  <a:pt x="925" y="8318"/>
                </a:lnTo>
                <a:cubicBezTo>
                  <a:pt x="926" y="8318"/>
                  <a:pt x="928" y="8318"/>
                  <a:pt x="930" y="8318"/>
                </a:cubicBezTo>
                <a:lnTo>
                  <a:pt x="934" y="8317"/>
                </a:lnTo>
                <a:lnTo>
                  <a:pt x="935" y="8321"/>
                </a:lnTo>
                <a:cubicBezTo>
                  <a:pt x="935" y="8322"/>
                  <a:pt x="935" y="8323"/>
                  <a:pt x="936" y="8325"/>
                </a:cubicBezTo>
                <a:lnTo>
                  <a:pt x="939" y="8331"/>
                </a:lnTo>
                <a:cubicBezTo>
                  <a:pt x="940" y="8332"/>
                  <a:pt x="941" y="8333"/>
                  <a:pt x="942" y="8334"/>
                </a:cubicBezTo>
                <a:lnTo>
                  <a:pt x="962" y="8352"/>
                </a:lnTo>
                <a:cubicBezTo>
                  <a:pt x="962" y="8352"/>
                  <a:pt x="962" y="8353"/>
                  <a:pt x="963" y="8353"/>
                </a:cubicBezTo>
                <a:lnTo>
                  <a:pt x="961" y="8359"/>
                </a:lnTo>
                <a:cubicBezTo>
                  <a:pt x="960" y="8360"/>
                  <a:pt x="961" y="8362"/>
                  <a:pt x="961" y="8363"/>
                </a:cubicBezTo>
                <a:lnTo>
                  <a:pt x="962" y="8378"/>
                </a:lnTo>
                <a:cubicBezTo>
                  <a:pt x="962" y="8380"/>
                  <a:pt x="963" y="8382"/>
                  <a:pt x="965" y="8384"/>
                </a:cubicBezTo>
                <a:lnTo>
                  <a:pt x="968" y="8388"/>
                </a:lnTo>
                <a:cubicBezTo>
                  <a:pt x="970" y="8390"/>
                  <a:pt x="974" y="8391"/>
                  <a:pt x="978" y="8391"/>
                </a:cubicBezTo>
                <a:cubicBezTo>
                  <a:pt x="982" y="8391"/>
                  <a:pt x="985" y="8390"/>
                  <a:pt x="988" y="8388"/>
                </a:cubicBezTo>
                <a:cubicBezTo>
                  <a:pt x="989" y="8387"/>
                  <a:pt x="989" y="8388"/>
                  <a:pt x="990" y="8388"/>
                </a:cubicBezTo>
                <a:lnTo>
                  <a:pt x="1001" y="8386"/>
                </a:lnTo>
                <a:lnTo>
                  <a:pt x="1022" y="8402"/>
                </a:lnTo>
                <a:lnTo>
                  <a:pt x="1029" y="8405"/>
                </a:lnTo>
                <a:cubicBezTo>
                  <a:pt x="1029" y="8405"/>
                  <a:pt x="1029" y="8406"/>
                  <a:pt x="1029" y="8406"/>
                </a:cubicBezTo>
                <a:cubicBezTo>
                  <a:pt x="1029" y="8406"/>
                  <a:pt x="1030" y="8406"/>
                  <a:pt x="1030" y="8406"/>
                </a:cubicBezTo>
                <a:lnTo>
                  <a:pt x="1034" y="8412"/>
                </a:lnTo>
                <a:cubicBezTo>
                  <a:pt x="1035" y="8414"/>
                  <a:pt x="1036" y="8416"/>
                  <a:pt x="1038" y="8417"/>
                </a:cubicBezTo>
                <a:lnTo>
                  <a:pt x="1042" y="8420"/>
                </a:lnTo>
                <a:cubicBezTo>
                  <a:pt x="1045" y="8422"/>
                  <a:pt x="1049" y="8422"/>
                  <a:pt x="1052" y="8421"/>
                </a:cubicBezTo>
                <a:lnTo>
                  <a:pt x="1053" y="8425"/>
                </a:lnTo>
                <a:cubicBezTo>
                  <a:pt x="1054" y="8427"/>
                  <a:pt x="1056" y="8428"/>
                  <a:pt x="1058" y="8429"/>
                </a:cubicBezTo>
                <a:lnTo>
                  <a:pt x="1063" y="8433"/>
                </a:lnTo>
                <a:cubicBezTo>
                  <a:pt x="1064" y="8435"/>
                  <a:pt x="1066" y="8436"/>
                  <a:pt x="1068" y="8436"/>
                </a:cubicBezTo>
                <a:lnTo>
                  <a:pt x="1075" y="8438"/>
                </a:lnTo>
                <a:cubicBezTo>
                  <a:pt x="1077" y="8438"/>
                  <a:pt x="1079" y="8438"/>
                  <a:pt x="1081" y="8438"/>
                </a:cubicBezTo>
                <a:lnTo>
                  <a:pt x="1086" y="8437"/>
                </a:lnTo>
                <a:cubicBezTo>
                  <a:pt x="1087" y="8437"/>
                  <a:pt x="1087" y="8437"/>
                  <a:pt x="1088" y="8437"/>
                </a:cubicBezTo>
                <a:cubicBezTo>
                  <a:pt x="1089" y="8439"/>
                  <a:pt x="1090" y="8440"/>
                  <a:pt x="1092" y="8442"/>
                </a:cubicBezTo>
                <a:lnTo>
                  <a:pt x="1097" y="8445"/>
                </a:lnTo>
                <a:cubicBezTo>
                  <a:pt x="1099" y="8446"/>
                  <a:pt x="1100" y="8447"/>
                  <a:pt x="1101" y="8448"/>
                </a:cubicBezTo>
                <a:lnTo>
                  <a:pt x="1108" y="8449"/>
                </a:lnTo>
                <a:lnTo>
                  <a:pt x="1114" y="8453"/>
                </a:lnTo>
                <a:cubicBezTo>
                  <a:pt x="1114" y="8454"/>
                  <a:pt x="1117" y="8456"/>
                  <a:pt x="1118" y="8456"/>
                </a:cubicBezTo>
                <a:cubicBezTo>
                  <a:pt x="1119" y="8457"/>
                  <a:pt x="1123" y="8458"/>
                  <a:pt x="1125" y="8459"/>
                </a:cubicBezTo>
                <a:cubicBezTo>
                  <a:pt x="1126" y="8459"/>
                  <a:pt x="1127" y="8460"/>
                  <a:pt x="1128" y="8460"/>
                </a:cubicBezTo>
                <a:lnTo>
                  <a:pt x="1128" y="8462"/>
                </a:lnTo>
                <a:cubicBezTo>
                  <a:pt x="1128" y="8462"/>
                  <a:pt x="1131" y="8465"/>
                  <a:pt x="1131" y="8465"/>
                </a:cubicBezTo>
                <a:cubicBezTo>
                  <a:pt x="1132" y="8467"/>
                  <a:pt x="1134" y="8467"/>
                  <a:pt x="1135" y="8468"/>
                </a:cubicBezTo>
                <a:lnTo>
                  <a:pt x="1147" y="8474"/>
                </a:lnTo>
                <a:lnTo>
                  <a:pt x="1154" y="8483"/>
                </a:lnTo>
                <a:cubicBezTo>
                  <a:pt x="1155" y="8484"/>
                  <a:pt x="1158" y="8486"/>
                  <a:pt x="1159" y="8487"/>
                </a:cubicBezTo>
                <a:cubicBezTo>
                  <a:pt x="1160" y="8489"/>
                  <a:pt x="1162" y="8490"/>
                  <a:pt x="1164" y="8491"/>
                </a:cubicBezTo>
                <a:lnTo>
                  <a:pt x="1171" y="8493"/>
                </a:lnTo>
                <a:lnTo>
                  <a:pt x="1184" y="8495"/>
                </a:lnTo>
                <a:cubicBezTo>
                  <a:pt x="1184" y="8496"/>
                  <a:pt x="1184" y="8496"/>
                  <a:pt x="1184" y="8497"/>
                </a:cubicBezTo>
                <a:lnTo>
                  <a:pt x="1185" y="8506"/>
                </a:lnTo>
                <a:cubicBezTo>
                  <a:pt x="1185" y="8509"/>
                  <a:pt x="1187" y="8511"/>
                  <a:pt x="1188" y="8513"/>
                </a:cubicBezTo>
                <a:lnTo>
                  <a:pt x="1193" y="8519"/>
                </a:lnTo>
                <a:cubicBezTo>
                  <a:pt x="1196" y="8522"/>
                  <a:pt x="1200" y="8523"/>
                  <a:pt x="1203" y="8524"/>
                </a:cubicBezTo>
                <a:lnTo>
                  <a:pt x="1215" y="8526"/>
                </a:lnTo>
                <a:cubicBezTo>
                  <a:pt x="1217" y="8526"/>
                  <a:pt x="1220" y="8525"/>
                  <a:pt x="1222" y="8524"/>
                </a:cubicBezTo>
                <a:lnTo>
                  <a:pt x="1224" y="8524"/>
                </a:lnTo>
                <a:lnTo>
                  <a:pt x="1224" y="8533"/>
                </a:lnTo>
                <a:lnTo>
                  <a:pt x="1202" y="8563"/>
                </a:lnTo>
                <a:cubicBezTo>
                  <a:pt x="1201" y="8563"/>
                  <a:pt x="1200" y="8564"/>
                  <a:pt x="1199" y="8564"/>
                </a:cubicBezTo>
                <a:cubicBezTo>
                  <a:pt x="1196" y="8566"/>
                  <a:pt x="1193" y="8571"/>
                  <a:pt x="1192" y="8575"/>
                </a:cubicBezTo>
                <a:cubicBezTo>
                  <a:pt x="1191" y="8578"/>
                  <a:pt x="1193" y="8584"/>
                  <a:pt x="1195" y="8587"/>
                </a:cubicBezTo>
                <a:cubicBezTo>
                  <a:pt x="1199" y="8591"/>
                  <a:pt x="1207" y="8592"/>
                  <a:pt x="1213" y="8590"/>
                </a:cubicBezTo>
                <a:cubicBezTo>
                  <a:pt x="1214" y="8590"/>
                  <a:pt x="1218" y="8588"/>
                  <a:pt x="1219" y="8588"/>
                </a:cubicBezTo>
                <a:lnTo>
                  <a:pt x="1225" y="8586"/>
                </a:lnTo>
                <a:cubicBezTo>
                  <a:pt x="1226" y="8586"/>
                  <a:pt x="1226" y="8585"/>
                  <a:pt x="1227" y="8585"/>
                </a:cubicBezTo>
                <a:lnTo>
                  <a:pt x="1240" y="8579"/>
                </a:lnTo>
                <a:lnTo>
                  <a:pt x="1246" y="8586"/>
                </a:lnTo>
                <a:cubicBezTo>
                  <a:pt x="1247" y="8587"/>
                  <a:pt x="1248" y="8588"/>
                  <a:pt x="1249" y="8589"/>
                </a:cubicBezTo>
                <a:lnTo>
                  <a:pt x="1253" y="8591"/>
                </a:lnTo>
                <a:cubicBezTo>
                  <a:pt x="1254" y="8592"/>
                  <a:pt x="1255" y="8592"/>
                  <a:pt x="1257" y="8592"/>
                </a:cubicBezTo>
                <a:lnTo>
                  <a:pt x="1259" y="8598"/>
                </a:lnTo>
                <a:cubicBezTo>
                  <a:pt x="1259" y="8599"/>
                  <a:pt x="1260" y="8601"/>
                  <a:pt x="1261" y="8602"/>
                </a:cubicBezTo>
                <a:lnTo>
                  <a:pt x="1265" y="8608"/>
                </a:lnTo>
                <a:cubicBezTo>
                  <a:pt x="1266" y="8610"/>
                  <a:pt x="1269" y="8612"/>
                  <a:pt x="1272" y="8612"/>
                </a:cubicBezTo>
                <a:lnTo>
                  <a:pt x="1283" y="8616"/>
                </a:lnTo>
                <a:cubicBezTo>
                  <a:pt x="1283" y="8616"/>
                  <a:pt x="1284" y="8616"/>
                  <a:pt x="1284" y="8616"/>
                </a:cubicBezTo>
                <a:cubicBezTo>
                  <a:pt x="1284" y="8617"/>
                  <a:pt x="1284" y="8617"/>
                  <a:pt x="1284" y="8618"/>
                </a:cubicBezTo>
                <a:lnTo>
                  <a:pt x="1284" y="8623"/>
                </a:lnTo>
                <a:cubicBezTo>
                  <a:pt x="1284" y="8625"/>
                  <a:pt x="1285" y="8626"/>
                  <a:pt x="1285" y="8627"/>
                </a:cubicBezTo>
                <a:lnTo>
                  <a:pt x="1288" y="8634"/>
                </a:lnTo>
                <a:lnTo>
                  <a:pt x="1290" y="8637"/>
                </a:lnTo>
                <a:cubicBezTo>
                  <a:pt x="1290" y="8641"/>
                  <a:pt x="1291" y="8644"/>
                  <a:pt x="1293" y="8647"/>
                </a:cubicBezTo>
                <a:cubicBezTo>
                  <a:pt x="1295" y="8650"/>
                  <a:pt x="1298" y="8652"/>
                  <a:pt x="1301" y="8653"/>
                </a:cubicBezTo>
                <a:lnTo>
                  <a:pt x="1310" y="8656"/>
                </a:lnTo>
                <a:cubicBezTo>
                  <a:pt x="1313" y="8658"/>
                  <a:pt x="1316" y="8657"/>
                  <a:pt x="1320" y="8656"/>
                </a:cubicBezTo>
                <a:cubicBezTo>
                  <a:pt x="1320" y="8657"/>
                  <a:pt x="1321" y="8657"/>
                  <a:pt x="1321" y="8657"/>
                </a:cubicBezTo>
                <a:lnTo>
                  <a:pt x="1321" y="8660"/>
                </a:lnTo>
                <a:cubicBezTo>
                  <a:pt x="1320" y="8661"/>
                  <a:pt x="1319" y="8663"/>
                  <a:pt x="1319" y="8664"/>
                </a:cubicBezTo>
                <a:cubicBezTo>
                  <a:pt x="1318" y="8668"/>
                  <a:pt x="1318" y="8671"/>
                  <a:pt x="1320" y="8674"/>
                </a:cubicBezTo>
                <a:lnTo>
                  <a:pt x="1322" y="8677"/>
                </a:lnTo>
                <a:cubicBezTo>
                  <a:pt x="1323" y="8679"/>
                  <a:pt x="1325" y="8680"/>
                  <a:pt x="1327" y="8681"/>
                </a:cubicBezTo>
                <a:lnTo>
                  <a:pt x="1331" y="8684"/>
                </a:lnTo>
                <a:lnTo>
                  <a:pt x="1328" y="8685"/>
                </a:lnTo>
                <a:cubicBezTo>
                  <a:pt x="1328" y="8686"/>
                  <a:pt x="1328" y="8686"/>
                  <a:pt x="1328" y="8686"/>
                </a:cubicBezTo>
                <a:cubicBezTo>
                  <a:pt x="1323" y="8688"/>
                  <a:pt x="1319" y="8691"/>
                  <a:pt x="1318" y="8695"/>
                </a:cubicBezTo>
                <a:lnTo>
                  <a:pt x="1317" y="8700"/>
                </a:lnTo>
                <a:cubicBezTo>
                  <a:pt x="1316" y="8702"/>
                  <a:pt x="1317" y="8704"/>
                  <a:pt x="1318" y="8706"/>
                </a:cubicBezTo>
                <a:lnTo>
                  <a:pt x="1319" y="8710"/>
                </a:lnTo>
                <a:cubicBezTo>
                  <a:pt x="1320" y="8712"/>
                  <a:pt x="1321" y="8713"/>
                  <a:pt x="1323" y="8715"/>
                </a:cubicBezTo>
                <a:lnTo>
                  <a:pt x="1327" y="8717"/>
                </a:lnTo>
                <a:cubicBezTo>
                  <a:pt x="1327" y="8718"/>
                  <a:pt x="1327" y="8720"/>
                  <a:pt x="1328" y="8720"/>
                </a:cubicBezTo>
                <a:lnTo>
                  <a:pt x="1329" y="8721"/>
                </a:lnTo>
                <a:lnTo>
                  <a:pt x="1329" y="8729"/>
                </a:lnTo>
                <a:cubicBezTo>
                  <a:pt x="1329" y="8733"/>
                  <a:pt x="1331" y="8738"/>
                  <a:pt x="1334" y="8740"/>
                </a:cubicBezTo>
                <a:lnTo>
                  <a:pt x="1340" y="8745"/>
                </a:lnTo>
                <a:cubicBezTo>
                  <a:pt x="1344" y="8747"/>
                  <a:pt x="1348" y="8748"/>
                  <a:pt x="1352" y="8747"/>
                </a:cubicBezTo>
                <a:cubicBezTo>
                  <a:pt x="1353" y="8747"/>
                  <a:pt x="1353" y="8747"/>
                  <a:pt x="1353" y="8748"/>
                </a:cubicBezTo>
                <a:lnTo>
                  <a:pt x="1359" y="8751"/>
                </a:lnTo>
                <a:cubicBezTo>
                  <a:pt x="1357" y="8752"/>
                  <a:pt x="1356" y="8753"/>
                  <a:pt x="1356" y="8754"/>
                </a:cubicBezTo>
                <a:lnTo>
                  <a:pt x="1347" y="8762"/>
                </a:lnTo>
                <a:cubicBezTo>
                  <a:pt x="1345" y="8765"/>
                  <a:pt x="1343" y="8768"/>
                  <a:pt x="1343" y="8771"/>
                </a:cubicBezTo>
                <a:lnTo>
                  <a:pt x="1345" y="8795"/>
                </a:lnTo>
                <a:cubicBezTo>
                  <a:pt x="1345" y="8796"/>
                  <a:pt x="1343" y="8798"/>
                  <a:pt x="1343" y="8800"/>
                </a:cubicBezTo>
                <a:lnTo>
                  <a:pt x="1343" y="8810"/>
                </a:lnTo>
                <a:lnTo>
                  <a:pt x="1343" y="8814"/>
                </a:lnTo>
                <a:cubicBezTo>
                  <a:pt x="1343" y="8816"/>
                  <a:pt x="1344" y="8817"/>
                  <a:pt x="1344" y="8819"/>
                </a:cubicBezTo>
                <a:lnTo>
                  <a:pt x="1346" y="8822"/>
                </a:lnTo>
                <a:cubicBezTo>
                  <a:pt x="1347" y="8823"/>
                  <a:pt x="1347" y="8823"/>
                  <a:pt x="1347" y="8824"/>
                </a:cubicBezTo>
                <a:lnTo>
                  <a:pt x="1357" y="8843"/>
                </a:lnTo>
                <a:lnTo>
                  <a:pt x="1362" y="8852"/>
                </a:lnTo>
                <a:cubicBezTo>
                  <a:pt x="1361" y="8852"/>
                  <a:pt x="1359" y="8852"/>
                  <a:pt x="1359" y="8852"/>
                </a:cubicBezTo>
                <a:cubicBezTo>
                  <a:pt x="1357" y="8851"/>
                  <a:pt x="1355" y="8852"/>
                  <a:pt x="1353" y="8852"/>
                </a:cubicBezTo>
                <a:cubicBezTo>
                  <a:pt x="1353" y="8852"/>
                  <a:pt x="1352" y="8851"/>
                  <a:pt x="1351" y="8851"/>
                </a:cubicBezTo>
                <a:lnTo>
                  <a:pt x="1345" y="8850"/>
                </a:lnTo>
                <a:cubicBezTo>
                  <a:pt x="1340" y="8849"/>
                  <a:pt x="1335" y="8851"/>
                  <a:pt x="1332" y="8854"/>
                </a:cubicBezTo>
                <a:cubicBezTo>
                  <a:pt x="1329" y="8858"/>
                  <a:pt x="1328" y="8863"/>
                  <a:pt x="1330" y="8867"/>
                </a:cubicBezTo>
                <a:cubicBezTo>
                  <a:pt x="1330" y="8868"/>
                  <a:pt x="1333" y="8871"/>
                  <a:pt x="1333" y="8872"/>
                </a:cubicBezTo>
                <a:lnTo>
                  <a:pt x="1334" y="8874"/>
                </a:lnTo>
                <a:lnTo>
                  <a:pt x="1332" y="8875"/>
                </a:lnTo>
                <a:cubicBezTo>
                  <a:pt x="1329" y="8879"/>
                  <a:pt x="1329" y="8883"/>
                  <a:pt x="1330" y="8887"/>
                </a:cubicBezTo>
                <a:cubicBezTo>
                  <a:pt x="1331" y="8891"/>
                  <a:pt x="1333" y="8893"/>
                  <a:pt x="1337" y="8895"/>
                </a:cubicBezTo>
                <a:cubicBezTo>
                  <a:pt x="1338" y="8896"/>
                  <a:pt x="1340" y="8899"/>
                  <a:pt x="1342" y="8900"/>
                </a:cubicBezTo>
                <a:lnTo>
                  <a:pt x="1347" y="8906"/>
                </a:lnTo>
                <a:lnTo>
                  <a:pt x="1349" y="8909"/>
                </a:lnTo>
                <a:cubicBezTo>
                  <a:pt x="1350" y="8912"/>
                  <a:pt x="1353" y="8915"/>
                  <a:pt x="1357" y="8917"/>
                </a:cubicBezTo>
                <a:lnTo>
                  <a:pt x="1366" y="8929"/>
                </a:lnTo>
                <a:lnTo>
                  <a:pt x="1368" y="8949"/>
                </a:lnTo>
                <a:lnTo>
                  <a:pt x="1368" y="8953"/>
                </a:lnTo>
                <a:cubicBezTo>
                  <a:pt x="1367" y="8957"/>
                  <a:pt x="1369" y="8960"/>
                  <a:pt x="1372" y="8963"/>
                </a:cubicBezTo>
                <a:cubicBezTo>
                  <a:pt x="1377" y="8969"/>
                  <a:pt x="1389" y="8968"/>
                  <a:pt x="1394" y="8962"/>
                </a:cubicBezTo>
                <a:lnTo>
                  <a:pt x="1396" y="8960"/>
                </a:lnTo>
                <a:lnTo>
                  <a:pt x="1410" y="8951"/>
                </a:lnTo>
                <a:lnTo>
                  <a:pt x="1423" y="8948"/>
                </a:lnTo>
                <a:cubicBezTo>
                  <a:pt x="1423" y="8948"/>
                  <a:pt x="1424" y="8949"/>
                  <a:pt x="1424" y="8949"/>
                </a:cubicBezTo>
                <a:lnTo>
                  <a:pt x="1425" y="8954"/>
                </a:lnTo>
                <a:cubicBezTo>
                  <a:pt x="1426" y="8957"/>
                  <a:pt x="1428" y="8959"/>
                  <a:pt x="1430" y="8960"/>
                </a:cubicBezTo>
                <a:lnTo>
                  <a:pt x="1434" y="8963"/>
                </a:lnTo>
                <a:cubicBezTo>
                  <a:pt x="1435" y="8964"/>
                  <a:pt x="1436" y="8964"/>
                  <a:pt x="1437" y="8964"/>
                </a:cubicBezTo>
                <a:lnTo>
                  <a:pt x="1444" y="8974"/>
                </a:lnTo>
                <a:cubicBezTo>
                  <a:pt x="1445" y="8976"/>
                  <a:pt x="1446" y="8977"/>
                  <a:pt x="1447" y="8978"/>
                </a:cubicBezTo>
                <a:lnTo>
                  <a:pt x="1450" y="8981"/>
                </a:lnTo>
                <a:cubicBezTo>
                  <a:pt x="1450" y="8981"/>
                  <a:pt x="1450" y="8982"/>
                  <a:pt x="1449" y="8982"/>
                </a:cubicBezTo>
                <a:lnTo>
                  <a:pt x="1448" y="8987"/>
                </a:lnTo>
                <a:cubicBezTo>
                  <a:pt x="1448" y="8988"/>
                  <a:pt x="1447" y="8991"/>
                  <a:pt x="1446" y="8991"/>
                </a:cubicBezTo>
                <a:cubicBezTo>
                  <a:pt x="1445" y="8995"/>
                  <a:pt x="1447" y="8998"/>
                  <a:pt x="1449" y="9002"/>
                </a:cubicBezTo>
                <a:lnTo>
                  <a:pt x="1453" y="9012"/>
                </a:lnTo>
                <a:lnTo>
                  <a:pt x="1446" y="9015"/>
                </a:lnTo>
                <a:lnTo>
                  <a:pt x="1442" y="9015"/>
                </a:lnTo>
                <a:cubicBezTo>
                  <a:pt x="1437" y="9016"/>
                  <a:pt x="1434" y="9019"/>
                  <a:pt x="1432" y="9023"/>
                </a:cubicBezTo>
                <a:cubicBezTo>
                  <a:pt x="1430" y="9028"/>
                  <a:pt x="1432" y="9033"/>
                  <a:pt x="1435" y="9036"/>
                </a:cubicBezTo>
                <a:lnTo>
                  <a:pt x="1443" y="9044"/>
                </a:lnTo>
                <a:lnTo>
                  <a:pt x="1447" y="9047"/>
                </a:lnTo>
                <a:cubicBezTo>
                  <a:pt x="1448" y="9048"/>
                  <a:pt x="1449" y="9049"/>
                  <a:pt x="1450" y="9049"/>
                </a:cubicBezTo>
                <a:lnTo>
                  <a:pt x="1456" y="9051"/>
                </a:lnTo>
                <a:lnTo>
                  <a:pt x="1459" y="9056"/>
                </a:lnTo>
                <a:cubicBezTo>
                  <a:pt x="1460" y="9058"/>
                  <a:pt x="1462" y="9061"/>
                  <a:pt x="1464" y="9062"/>
                </a:cubicBezTo>
                <a:lnTo>
                  <a:pt x="1479" y="9070"/>
                </a:lnTo>
                <a:cubicBezTo>
                  <a:pt x="1481" y="9071"/>
                  <a:pt x="1484" y="9072"/>
                  <a:pt x="1487" y="9072"/>
                </a:cubicBezTo>
                <a:lnTo>
                  <a:pt x="1489" y="9077"/>
                </a:lnTo>
                <a:cubicBezTo>
                  <a:pt x="1490" y="9079"/>
                  <a:pt x="1492" y="9080"/>
                  <a:pt x="1493" y="9081"/>
                </a:cubicBezTo>
                <a:lnTo>
                  <a:pt x="1515" y="9094"/>
                </a:lnTo>
                <a:cubicBezTo>
                  <a:pt x="1516" y="9094"/>
                  <a:pt x="1517" y="9095"/>
                  <a:pt x="1518" y="9096"/>
                </a:cubicBezTo>
                <a:lnTo>
                  <a:pt x="1521" y="9097"/>
                </a:lnTo>
                <a:cubicBezTo>
                  <a:pt x="1522" y="9097"/>
                  <a:pt x="1527" y="9097"/>
                  <a:pt x="1528" y="9097"/>
                </a:cubicBezTo>
                <a:lnTo>
                  <a:pt x="1547" y="9101"/>
                </a:lnTo>
                <a:lnTo>
                  <a:pt x="1548" y="9101"/>
                </a:lnTo>
                <a:cubicBezTo>
                  <a:pt x="1552" y="9104"/>
                  <a:pt x="1557" y="9104"/>
                  <a:pt x="1562" y="9103"/>
                </a:cubicBezTo>
                <a:cubicBezTo>
                  <a:pt x="1562" y="9105"/>
                  <a:pt x="1564" y="9108"/>
                  <a:pt x="1566" y="9109"/>
                </a:cubicBezTo>
                <a:lnTo>
                  <a:pt x="1573" y="9116"/>
                </a:lnTo>
                <a:cubicBezTo>
                  <a:pt x="1575" y="9118"/>
                  <a:pt x="1578" y="9119"/>
                  <a:pt x="1581" y="9119"/>
                </a:cubicBezTo>
                <a:cubicBezTo>
                  <a:pt x="1581" y="9120"/>
                  <a:pt x="1582" y="9120"/>
                  <a:pt x="1582" y="9120"/>
                </a:cubicBezTo>
                <a:lnTo>
                  <a:pt x="1587" y="9130"/>
                </a:lnTo>
                <a:cubicBezTo>
                  <a:pt x="1588" y="9132"/>
                  <a:pt x="1590" y="9134"/>
                  <a:pt x="1591" y="9135"/>
                </a:cubicBezTo>
                <a:lnTo>
                  <a:pt x="1589" y="9137"/>
                </a:lnTo>
                <a:cubicBezTo>
                  <a:pt x="1588" y="9137"/>
                  <a:pt x="1588" y="9138"/>
                  <a:pt x="1587" y="9139"/>
                </a:cubicBezTo>
                <a:lnTo>
                  <a:pt x="1579" y="9151"/>
                </a:lnTo>
                <a:cubicBezTo>
                  <a:pt x="1577" y="9154"/>
                  <a:pt x="1578" y="9160"/>
                  <a:pt x="1579" y="9163"/>
                </a:cubicBezTo>
                <a:lnTo>
                  <a:pt x="1578" y="9165"/>
                </a:lnTo>
                <a:cubicBezTo>
                  <a:pt x="1574" y="9168"/>
                  <a:pt x="1572" y="9172"/>
                  <a:pt x="1573" y="9177"/>
                </a:cubicBezTo>
                <a:cubicBezTo>
                  <a:pt x="1574" y="9181"/>
                  <a:pt x="1578" y="9185"/>
                  <a:pt x="1583" y="9186"/>
                </a:cubicBezTo>
                <a:lnTo>
                  <a:pt x="1642" y="9202"/>
                </a:lnTo>
                <a:lnTo>
                  <a:pt x="1718" y="9230"/>
                </a:lnTo>
                <a:lnTo>
                  <a:pt x="1788" y="9253"/>
                </a:lnTo>
                <a:lnTo>
                  <a:pt x="1831" y="9274"/>
                </a:lnTo>
                <a:lnTo>
                  <a:pt x="1846" y="9286"/>
                </a:lnTo>
                <a:lnTo>
                  <a:pt x="1850" y="9292"/>
                </a:lnTo>
                <a:cubicBezTo>
                  <a:pt x="1853" y="9297"/>
                  <a:pt x="1860" y="9300"/>
                  <a:pt x="1867" y="9299"/>
                </a:cubicBezTo>
                <a:lnTo>
                  <a:pt x="1885" y="9310"/>
                </a:lnTo>
                <a:cubicBezTo>
                  <a:pt x="1886" y="9311"/>
                  <a:pt x="1887" y="9312"/>
                  <a:pt x="1888" y="9312"/>
                </a:cubicBezTo>
                <a:lnTo>
                  <a:pt x="1897" y="9314"/>
                </a:lnTo>
                <a:lnTo>
                  <a:pt x="1899" y="9315"/>
                </a:lnTo>
                <a:lnTo>
                  <a:pt x="1908" y="9325"/>
                </a:lnTo>
                <a:lnTo>
                  <a:pt x="1924" y="9337"/>
                </a:lnTo>
                <a:cubicBezTo>
                  <a:pt x="1925" y="9337"/>
                  <a:pt x="1927" y="9338"/>
                  <a:pt x="1928" y="9339"/>
                </a:cubicBezTo>
                <a:lnTo>
                  <a:pt x="1929" y="9340"/>
                </a:lnTo>
                <a:lnTo>
                  <a:pt x="1927" y="9346"/>
                </a:lnTo>
                <a:cubicBezTo>
                  <a:pt x="1927" y="9347"/>
                  <a:pt x="1927" y="9348"/>
                  <a:pt x="1927" y="9349"/>
                </a:cubicBezTo>
                <a:lnTo>
                  <a:pt x="1927" y="9361"/>
                </a:lnTo>
                <a:cubicBezTo>
                  <a:pt x="1927" y="9363"/>
                  <a:pt x="1928" y="9366"/>
                  <a:pt x="1930" y="9368"/>
                </a:cubicBezTo>
                <a:lnTo>
                  <a:pt x="1937" y="9375"/>
                </a:lnTo>
                <a:cubicBezTo>
                  <a:pt x="1939" y="9377"/>
                  <a:pt x="1940" y="9378"/>
                  <a:pt x="1942" y="9379"/>
                </a:cubicBezTo>
                <a:lnTo>
                  <a:pt x="1981" y="9393"/>
                </a:lnTo>
                <a:lnTo>
                  <a:pt x="2035" y="9411"/>
                </a:lnTo>
                <a:lnTo>
                  <a:pt x="2083" y="9434"/>
                </a:lnTo>
                <a:lnTo>
                  <a:pt x="2092" y="9440"/>
                </a:lnTo>
                <a:lnTo>
                  <a:pt x="2102" y="9448"/>
                </a:lnTo>
                <a:lnTo>
                  <a:pt x="2109" y="9460"/>
                </a:lnTo>
                <a:cubicBezTo>
                  <a:pt x="2109" y="9461"/>
                  <a:pt x="2109" y="9461"/>
                  <a:pt x="2110" y="9461"/>
                </a:cubicBezTo>
                <a:cubicBezTo>
                  <a:pt x="2110" y="9462"/>
                  <a:pt x="2110" y="9464"/>
                  <a:pt x="2110" y="9465"/>
                </a:cubicBezTo>
                <a:cubicBezTo>
                  <a:pt x="2109" y="9465"/>
                  <a:pt x="2108" y="9466"/>
                  <a:pt x="2108" y="9467"/>
                </a:cubicBezTo>
                <a:lnTo>
                  <a:pt x="2106" y="9471"/>
                </a:lnTo>
                <a:cubicBezTo>
                  <a:pt x="2103" y="9476"/>
                  <a:pt x="2104" y="9482"/>
                  <a:pt x="2109" y="9486"/>
                </a:cubicBezTo>
                <a:lnTo>
                  <a:pt x="2115" y="9490"/>
                </a:lnTo>
                <a:cubicBezTo>
                  <a:pt x="2116" y="9491"/>
                  <a:pt x="2117" y="9492"/>
                  <a:pt x="2118" y="9492"/>
                </a:cubicBezTo>
                <a:lnTo>
                  <a:pt x="2162" y="9512"/>
                </a:lnTo>
                <a:lnTo>
                  <a:pt x="2223" y="9525"/>
                </a:lnTo>
                <a:lnTo>
                  <a:pt x="2237" y="9531"/>
                </a:lnTo>
                <a:lnTo>
                  <a:pt x="2240" y="9535"/>
                </a:lnTo>
                <a:cubicBezTo>
                  <a:pt x="2242" y="9537"/>
                  <a:pt x="2244" y="9538"/>
                  <a:pt x="2246" y="9539"/>
                </a:cubicBezTo>
                <a:lnTo>
                  <a:pt x="2250" y="9542"/>
                </a:lnTo>
                <a:cubicBezTo>
                  <a:pt x="2251" y="9544"/>
                  <a:pt x="2252" y="9545"/>
                  <a:pt x="2254" y="9546"/>
                </a:cubicBezTo>
                <a:lnTo>
                  <a:pt x="2259" y="9549"/>
                </a:lnTo>
                <a:cubicBezTo>
                  <a:pt x="2260" y="9549"/>
                  <a:pt x="2261" y="9549"/>
                  <a:pt x="2263" y="9550"/>
                </a:cubicBezTo>
                <a:lnTo>
                  <a:pt x="2272" y="9551"/>
                </a:lnTo>
                <a:lnTo>
                  <a:pt x="2291" y="9561"/>
                </a:lnTo>
                <a:lnTo>
                  <a:pt x="2305" y="9573"/>
                </a:lnTo>
                <a:lnTo>
                  <a:pt x="2328" y="9590"/>
                </a:lnTo>
                <a:lnTo>
                  <a:pt x="2332" y="9592"/>
                </a:lnTo>
                <a:cubicBezTo>
                  <a:pt x="2333" y="9592"/>
                  <a:pt x="2334" y="9592"/>
                  <a:pt x="2335" y="9593"/>
                </a:cubicBezTo>
                <a:lnTo>
                  <a:pt x="2339" y="9593"/>
                </a:lnTo>
                <a:lnTo>
                  <a:pt x="2342" y="9596"/>
                </a:lnTo>
                <a:cubicBezTo>
                  <a:pt x="2342" y="9599"/>
                  <a:pt x="2343" y="9603"/>
                  <a:pt x="2343" y="9605"/>
                </a:cubicBezTo>
                <a:cubicBezTo>
                  <a:pt x="2344" y="9607"/>
                  <a:pt x="2347" y="9611"/>
                  <a:pt x="2349" y="9613"/>
                </a:cubicBezTo>
                <a:cubicBezTo>
                  <a:pt x="2350" y="9614"/>
                  <a:pt x="2350" y="9614"/>
                  <a:pt x="2352" y="9614"/>
                </a:cubicBezTo>
                <a:lnTo>
                  <a:pt x="2356" y="9617"/>
                </a:lnTo>
                <a:lnTo>
                  <a:pt x="2369" y="9629"/>
                </a:lnTo>
                <a:lnTo>
                  <a:pt x="2411" y="9660"/>
                </a:lnTo>
                <a:lnTo>
                  <a:pt x="2459" y="9701"/>
                </a:lnTo>
                <a:lnTo>
                  <a:pt x="2485" y="9715"/>
                </a:lnTo>
                <a:cubicBezTo>
                  <a:pt x="2484" y="9718"/>
                  <a:pt x="2484" y="9722"/>
                  <a:pt x="2484" y="9724"/>
                </a:cubicBezTo>
                <a:cubicBezTo>
                  <a:pt x="2485" y="9730"/>
                  <a:pt x="2492" y="9734"/>
                  <a:pt x="2499" y="9735"/>
                </a:cubicBezTo>
                <a:lnTo>
                  <a:pt x="2505" y="9736"/>
                </a:lnTo>
                <a:cubicBezTo>
                  <a:pt x="2505" y="9736"/>
                  <a:pt x="2506" y="9737"/>
                  <a:pt x="2507" y="9737"/>
                </a:cubicBezTo>
                <a:lnTo>
                  <a:pt x="2515" y="9741"/>
                </a:lnTo>
                <a:lnTo>
                  <a:pt x="2522" y="9754"/>
                </a:lnTo>
                <a:lnTo>
                  <a:pt x="2524" y="9759"/>
                </a:lnTo>
                <a:cubicBezTo>
                  <a:pt x="2525" y="9760"/>
                  <a:pt x="2526" y="9761"/>
                  <a:pt x="2527" y="9762"/>
                </a:cubicBezTo>
                <a:lnTo>
                  <a:pt x="2564" y="9793"/>
                </a:lnTo>
                <a:cubicBezTo>
                  <a:pt x="2565" y="9793"/>
                  <a:pt x="2566" y="9794"/>
                  <a:pt x="2567" y="9794"/>
                </a:cubicBezTo>
                <a:lnTo>
                  <a:pt x="2579" y="9800"/>
                </a:lnTo>
                <a:cubicBezTo>
                  <a:pt x="2580" y="9802"/>
                  <a:pt x="2580" y="9803"/>
                  <a:pt x="2581" y="9805"/>
                </a:cubicBezTo>
                <a:lnTo>
                  <a:pt x="2585" y="9810"/>
                </a:lnTo>
                <a:cubicBezTo>
                  <a:pt x="2587" y="9811"/>
                  <a:pt x="2588" y="9813"/>
                  <a:pt x="2590" y="9814"/>
                </a:cubicBezTo>
                <a:lnTo>
                  <a:pt x="2612" y="9824"/>
                </a:lnTo>
                <a:lnTo>
                  <a:pt x="2621" y="9828"/>
                </a:lnTo>
                <a:lnTo>
                  <a:pt x="2644" y="9845"/>
                </a:lnTo>
                <a:lnTo>
                  <a:pt x="2655" y="9850"/>
                </a:lnTo>
                <a:cubicBezTo>
                  <a:pt x="2656" y="9851"/>
                  <a:pt x="2658" y="9852"/>
                  <a:pt x="2659" y="9852"/>
                </a:cubicBezTo>
                <a:lnTo>
                  <a:pt x="2663" y="9853"/>
                </a:lnTo>
                <a:cubicBezTo>
                  <a:pt x="2664" y="9854"/>
                  <a:pt x="2665" y="9854"/>
                  <a:pt x="2666" y="9855"/>
                </a:cubicBezTo>
                <a:lnTo>
                  <a:pt x="2673" y="9860"/>
                </a:lnTo>
                <a:lnTo>
                  <a:pt x="2682" y="9864"/>
                </a:lnTo>
                <a:lnTo>
                  <a:pt x="2701" y="9868"/>
                </a:lnTo>
                <a:lnTo>
                  <a:pt x="2716" y="9873"/>
                </a:lnTo>
                <a:lnTo>
                  <a:pt x="2747" y="9894"/>
                </a:lnTo>
                <a:lnTo>
                  <a:pt x="2758" y="9900"/>
                </a:lnTo>
                <a:lnTo>
                  <a:pt x="2800" y="9913"/>
                </a:lnTo>
                <a:lnTo>
                  <a:pt x="2817" y="9921"/>
                </a:lnTo>
                <a:lnTo>
                  <a:pt x="2852" y="9943"/>
                </a:lnTo>
                <a:cubicBezTo>
                  <a:pt x="2853" y="9944"/>
                  <a:pt x="2854" y="9945"/>
                  <a:pt x="2855" y="9945"/>
                </a:cubicBezTo>
                <a:lnTo>
                  <a:pt x="2889" y="9956"/>
                </a:lnTo>
                <a:lnTo>
                  <a:pt x="2893" y="9956"/>
                </a:lnTo>
                <a:lnTo>
                  <a:pt x="2906" y="9968"/>
                </a:lnTo>
                <a:cubicBezTo>
                  <a:pt x="2907" y="9970"/>
                  <a:pt x="2910" y="9971"/>
                  <a:pt x="2912" y="9972"/>
                </a:cubicBezTo>
                <a:lnTo>
                  <a:pt x="2925" y="9975"/>
                </a:lnTo>
                <a:lnTo>
                  <a:pt x="2962" y="9980"/>
                </a:lnTo>
                <a:lnTo>
                  <a:pt x="2983" y="9986"/>
                </a:lnTo>
                <a:lnTo>
                  <a:pt x="3004" y="9991"/>
                </a:lnTo>
                <a:lnTo>
                  <a:pt x="3009" y="9993"/>
                </a:lnTo>
                <a:cubicBezTo>
                  <a:pt x="3010" y="9993"/>
                  <a:pt x="3013" y="9995"/>
                  <a:pt x="3014" y="9995"/>
                </a:cubicBezTo>
                <a:lnTo>
                  <a:pt x="3017" y="9997"/>
                </a:lnTo>
                <a:cubicBezTo>
                  <a:pt x="3018" y="9998"/>
                  <a:pt x="3020" y="9998"/>
                  <a:pt x="3022" y="9998"/>
                </a:cubicBezTo>
                <a:lnTo>
                  <a:pt x="3025" y="9999"/>
                </a:lnTo>
                <a:lnTo>
                  <a:pt x="3031" y="10003"/>
                </a:lnTo>
                <a:cubicBezTo>
                  <a:pt x="3033" y="10004"/>
                  <a:pt x="3034" y="10005"/>
                  <a:pt x="3035" y="10005"/>
                </a:cubicBezTo>
                <a:lnTo>
                  <a:pt x="3040" y="10006"/>
                </a:lnTo>
                <a:lnTo>
                  <a:pt x="3043" y="10012"/>
                </a:lnTo>
                <a:cubicBezTo>
                  <a:pt x="3044" y="10013"/>
                  <a:pt x="3045" y="10015"/>
                  <a:pt x="3047" y="10016"/>
                </a:cubicBezTo>
                <a:lnTo>
                  <a:pt x="3052" y="10019"/>
                </a:lnTo>
                <a:lnTo>
                  <a:pt x="3070" y="10026"/>
                </a:lnTo>
                <a:cubicBezTo>
                  <a:pt x="3071" y="10027"/>
                  <a:pt x="3071" y="10027"/>
                  <a:pt x="3072" y="10027"/>
                </a:cubicBezTo>
                <a:cubicBezTo>
                  <a:pt x="3074" y="10030"/>
                  <a:pt x="3079" y="10032"/>
                  <a:pt x="3081" y="10033"/>
                </a:cubicBezTo>
                <a:cubicBezTo>
                  <a:pt x="3083" y="10033"/>
                  <a:pt x="3085" y="10034"/>
                  <a:pt x="3086" y="10034"/>
                </a:cubicBezTo>
                <a:lnTo>
                  <a:pt x="3106" y="10033"/>
                </a:lnTo>
                <a:lnTo>
                  <a:pt x="3107" y="10033"/>
                </a:lnTo>
                <a:lnTo>
                  <a:pt x="3114" y="10036"/>
                </a:lnTo>
                <a:cubicBezTo>
                  <a:pt x="3115" y="10036"/>
                  <a:pt x="3116" y="10036"/>
                  <a:pt x="3117" y="10037"/>
                </a:cubicBezTo>
                <a:lnTo>
                  <a:pt x="3122" y="10037"/>
                </a:lnTo>
                <a:cubicBezTo>
                  <a:pt x="3123" y="10038"/>
                  <a:pt x="3123" y="10037"/>
                  <a:pt x="3124" y="10037"/>
                </a:cubicBezTo>
                <a:cubicBezTo>
                  <a:pt x="3125" y="10037"/>
                  <a:pt x="3125" y="10038"/>
                  <a:pt x="3125" y="10037"/>
                </a:cubicBezTo>
                <a:lnTo>
                  <a:pt x="3141" y="10036"/>
                </a:lnTo>
                <a:lnTo>
                  <a:pt x="3145" y="10036"/>
                </a:lnTo>
                <a:lnTo>
                  <a:pt x="3165" y="10038"/>
                </a:lnTo>
                <a:cubicBezTo>
                  <a:pt x="3165" y="10038"/>
                  <a:pt x="3167" y="10038"/>
                  <a:pt x="3167" y="10038"/>
                </a:cubicBezTo>
                <a:cubicBezTo>
                  <a:pt x="3169" y="10038"/>
                  <a:pt x="3170" y="10038"/>
                  <a:pt x="3171" y="10037"/>
                </a:cubicBezTo>
                <a:lnTo>
                  <a:pt x="3177" y="10036"/>
                </a:lnTo>
                <a:cubicBezTo>
                  <a:pt x="3179" y="10035"/>
                  <a:pt x="3180" y="10035"/>
                  <a:pt x="3181" y="10034"/>
                </a:cubicBezTo>
                <a:lnTo>
                  <a:pt x="3204" y="10016"/>
                </a:lnTo>
                <a:lnTo>
                  <a:pt x="3223" y="10007"/>
                </a:lnTo>
                <a:lnTo>
                  <a:pt x="3226" y="10005"/>
                </a:lnTo>
                <a:lnTo>
                  <a:pt x="3232" y="10005"/>
                </a:lnTo>
                <a:cubicBezTo>
                  <a:pt x="3237" y="10004"/>
                  <a:pt x="3240" y="10002"/>
                  <a:pt x="3241" y="9998"/>
                </a:cubicBezTo>
                <a:lnTo>
                  <a:pt x="3244" y="9995"/>
                </a:lnTo>
                <a:lnTo>
                  <a:pt x="3259" y="9989"/>
                </a:lnTo>
                <a:lnTo>
                  <a:pt x="3282" y="9987"/>
                </a:lnTo>
                <a:lnTo>
                  <a:pt x="3296" y="9984"/>
                </a:lnTo>
                <a:cubicBezTo>
                  <a:pt x="3297" y="9983"/>
                  <a:pt x="3298" y="9982"/>
                  <a:pt x="3299" y="9982"/>
                </a:cubicBezTo>
                <a:lnTo>
                  <a:pt x="3320" y="9971"/>
                </a:lnTo>
                <a:lnTo>
                  <a:pt x="3338" y="9956"/>
                </a:lnTo>
                <a:lnTo>
                  <a:pt x="3346" y="9949"/>
                </a:lnTo>
                <a:lnTo>
                  <a:pt x="3359" y="9944"/>
                </a:lnTo>
                <a:lnTo>
                  <a:pt x="3390" y="9942"/>
                </a:lnTo>
                <a:lnTo>
                  <a:pt x="3430" y="9931"/>
                </a:lnTo>
                <a:cubicBezTo>
                  <a:pt x="3432" y="9931"/>
                  <a:pt x="3432" y="9931"/>
                  <a:pt x="3433" y="9931"/>
                </a:cubicBezTo>
                <a:lnTo>
                  <a:pt x="3447" y="9921"/>
                </a:lnTo>
                <a:lnTo>
                  <a:pt x="3487" y="9912"/>
                </a:lnTo>
                <a:cubicBezTo>
                  <a:pt x="3489" y="9912"/>
                  <a:pt x="3489" y="9912"/>
                  <a:pt x="3490" y="9911"/>
                </a:cubicBezTo>
                <a:lnTo>
                  <a:pt x="3496" y="9909"/>
                </a:lnTo>
                <a:cubicBezTo>
                  <a:pt x="3499" y="9907"/>
                  <a:pt x="3501" y="9905"/>
                  <a:pt x="3502" y="9902"/>
                </a:cubicBezTo>
                <a:lnTo>
                  <a:pt x="3585" y="9878"/>
                </a:lnTo>
                <a:lnTo>
                  <a:pt x="3609" y="9867"/>
                </a:lnTo>
                <a:lnTo>
                  <a:pt x="3622" y="9862"/>
                </a:lnTo>
                <a:lnTo>
                  <a:pt x="3623" y="9862"/>
                </a:lnTo>
                <a:cubicBezTo>
                  <a:pt x="3628" y="9862"/>
                  <a:pt x="3632" y="9861"/>
                  <a:pt x="3634" y="9857"/>
                </a:cubicBezTo>
                <a:lnTo>
                  <a:pt x="3671" y="9847"/>
                </a:lnTo>
                <a:lnTo>
                  <a:pt x="3742" y="9837"/>
                </a:lnTo>
                <a:lnTo>
                  <a:pt x="3767" y="9830"/>
                </a:lnTo>
                <a:cubicBezTo>
                  <a:pt x="3769" y="9830"/>
                  <a:pt x="3771" y="9829"/>
                  <a:pt x="3772" y="9827"/>
                </a:cubicBezTo>
                <a:lnTo>
                  <a:pt x="3780" y="9828"/>
                </a:lnTo>
                <a:lnTo>
                  <a:pt x="3844" y="9826"/>
                </a:lnTo>
                <a:cubicBezTo>
                  <a:pt x="3845" y="9825"/>
                  <a:pt x="3846" y="9825"/>
                  <a:pt x="3848" y="9825"/>
                </a:cubicBezTo>
                <a:lnTo>
                  <a:pt x="3858" y="9821"/>
                </a:lnTo>
                <a:lnTo>
                  <a:pt x="3934" y="9819"/>
                </a:lnTo>
                <a:cubicBezTo>
                  <a:pt x="3937" y="9819"/>
                  <a:pt x="3940" y="9819"/>
                  <a:pt x="3943" y="9817"/>
                </a:cubicBezTo>
                <a:lnTo>
                  <a:pt x="3945" y="9817"/>
                </a:lnTo>
                <a:lnTo>
                  <a:pt x="3959" y="9817"/>
                </a:lnTo>
                <a:lnTo>
                  <a:pt x="3962" y="9818"/>
                </a:lnTo>
                <a:cubicBezTo>
                  <a:pt x="3966" y="9820"/>
                  <a:pt x="3970" y="9820"/>
                  <a:pt x="3974" y="9818"/>
                </a:cubicBezTo>
                <a:lnTo>
                  <a:pt x="4006" y="9815"/>
                </a:lnTo>
                <a:lnTo>
                  <a:pt x="4055" y="9805"/>
                </a:lnTo>
                <a:lnTo>
                  <a:pt x="4251" y="9791"/>
                </a:lnTo>
                <a:cubicBezTo>
                  <a:pt x="4253" y="9791"/>
                  <a:pt x="4255" y="9790"/>
                  <a:pt x="4257" y="9789"/>
                </a:cubicBezTo>
                <a:lnTo>
                  <a:pt x="4279" y="9792"/>
                </a:lnTo>
                <a:lnTo>
                  <a:pt x="4292" y="9797"/>
                </a:lnTo>
                <a:cubicBezTo>
                  <a:pt x="4293" y="9798"/>
                  <a:pt x="4294" y="9799"/>
                  <a:pt x="4295" y="9799"/>
                </a:cubicBezTo>
                <a:lnTo>
                  <a:pt x="4299" y="9800"/>
                </a:lnTo>
                <a:cubicBezTo>
                  <a:pt x="4300" y="9800"/>
                  <a:pt x="4302" y="9800"/>
                  <a:pt x="4303" y="9800"/>
                </a:cubicBezTo>
                <a:lnTo>
                  <a:pt x="4313" y="9800"/>
                </a:lnTo>
                <a:lnTo>
                  <a:pt x="4317" y="9801"/>
                </a:lnTo>
                <a:cubicBezTo>
                  <a:pt x="4320" y="9803"/>
                  <a:pt x="4327" y="9803"/>
                  <a:pt x="4330" y="9802"/>
                </a:cubicBezTo>
                <a:cubicBezTo>
                  <a:pt x="4331" y="9802"/>
                  <a:pt x="4332" y="9802"/>
                  <a:pt x="4332" y="9802"/>
                </a:cubicBezTo>
                <a:cubicBezTo>
                  <a:pt x="4333" y="9802"/>
                  <a:pt x="4335" y="9803"/>
                  <a:pt x="4336" y="9803"/>
                </a:cubicBezTo>
                <a:lnTo>
                  <a:pt x="4348" y="9805"/>
                </a:lnTo>
                <a:lnTo>
                  <a:pt x="4360" y="9805"/>
                </a:lnTo>
                <a:lnTo>
                  <a:pt x="4442" y="9821"/>
                </a:lnTo>
                <a:lnTo>
                  <a:pt x="4462" y="9822"/>
                </a:lnTo>
                <a:cubicBezTo>
                  <a:pt x="4465" y="9822"/>
                  <a:pt x="4470" y="9821"/>
                  <a:pt x="4472" y="9819"/>
                </a:cubicBezTo>
                <a:lnTo>
                  <a:pt x="4483" y="9811"/>
                </a:lnTo>
                <a:cubicBezTo>
                  <a:pt x="4488" y="9808"/>
                  <a:pt x="4489" y="9803"/>
                  <a:pt x="4488" y="9798"/>
                </a:cubicBezTo>
                <a:cubicBezTo>
                  <a:pt x="4487" y="9796"/>
                  <a:pt x="4486" y="9793"/>
                  <a:pt x="4483" y="9792"/>
                </a:cubicBezTo>
                <a:cubicBezTo>
                  <a:pt x="4485" y="9792"/>
                  <a:pt x="4486" y="9791"/>
                  <a:pt x="4488" y="9791"/>
                </a:cubicBezTo>
                <a:lnTo>
                  <a:pt x="4490" y="9793"/>
                </a:lnTo>
                <a:cubicBezTo>
                  <a:pt x="4491" y="9793"/>
                  <a:pt x="4492" y="9795"/>
                  <a:pt x="4493" y="9795"/>
                </a:cubicBezTo>
                <a:lnTo>
                  <a:pt x="4496" y="9796"/>
                </a:lnTo>
                <a:lnTo>
                  <a:pt x="4505" y="9808"/>
                </a:lnTo>
                <a:cubicBezTo>
                  <a:pt x="4506" y="9811"/>
                  <a:pt x="4508" y="9812"/>
                  <a:pt x="4510" y="9814"/>
                </a:cubicBezTo>
                <a:lnTo>
                  <a:pt x="4510" y="9815"/>
                </a:lnTo>
                <a:cubicBezTo>
                  <a:pt x="4509" y="9818"/>
                  <a:pt x="4510" y="9821"/>
                  <a:pt x="4512" y="9824"/>
                </a:cubicBezTo>
                <a:cubicBezTo>
                  <a:pt x="4514" y="9827"/>
                  <a:pt x="4517" y="9828"/>
                  <a:pt x="4520" y="9829"/>
                </a:cubicBezTo>
                <a:lnTo>
                  <a:pt x="4569" y="9843"/>
                </a:lnTo>
                <a:lnTo>
                  <a:pt x="4616" y="9849"/>
                </a:lnTo>
                <a:lnTo>
                  <a:pt x="4655" y="9852"/>
                </a:lnTo>
                <a:lnTo>
                  <a:pt x="4706" y="9868"/>
                </a:lnTo>
                <a:lnTo>
                  <a:pt x="4757" y="9877"/>
                </a:lnTo>
                <a:lnTo>
                  <a:pt x="4786" y="9887"/>
                </a:lnTo>
                <a:cubicBezTo>
                  <a:pt x="4786" y="9888"/>
                  <a:pt x="4786" y="9890"/>
                  <a:pt x="4787" y="9890"/>
                </a:cubicBezTo>
                <a:cubicBezTo>
                  <a:pt x="4788" y="9893"/>
                  <a:pt x="4790" y="9895"/>
                  <a:pt x="4793" y="9896"/>
                </a:cubicBezTo>
                <a:lnTo>
                  <a:pt x="4812" y="9907"/>
                </a:lnTo>
                <a:cubicBezTo>
                  <a:pt x="4813" y="9908"/>
                  <a:pt x="4813" y="9909"/>
                  <a:pt x="4814" y="9910"/>
                </a:cubicBezTo>
                <a:cubicBezTo>
                  <a:pt x="4816" y="9912"/>
                  <a:pt x="4819" y="9915"/>
                  <a:pt x="4823" y="9915"/>
                </a:cubicBezTo>
                <a:lnTo>
                  <a:pt x="4824" y="9915"/>
                </a:lnTo>
                <a:lnTo>
                  <a:pt x="4827" y="9915"/>
                </a:lnTo>
                <a:lnTo>
                  <a:pt x="4827" y="9918"/>
                </a:lnTo>
                <a:cubicBezTo>
                  <a:pt x="4828" y="9920"/>
                  <a:pt x="4833" y="9924"/>
                  <a:pt x="4835" y="9925"/>
                </a:cubicBezTo>
                <a:cubicBezTo>
                  <a:pt x="4836" y="9927"/>
                  <a:pt x="4838" y="9927"/>
                  <a:pt x="4841" y="9928"/>
                </a:cubicBezTo>
                <a:lnTo>
                  <a:pt x="4843" y="9929"/>
                </a:lnTo>
                <a:cubicBezTo>
                  <a:pt x="4844" y="9929"/>
                  <a:pt x="4845" y="9929"/>
                  <a:pt x="4846" y="9929"/>
                </a:cubicBezTo>
                <a:lnTo>
                  <a:pt x="4854" y="9929"/>
                </a:lnTo>
                <a:cubicBezTo>
                  <a:pt x="4856" y="9929"/>
                  <a:pt x="4858" y="9928"/>
                  <a:pt x="4859" y="9928"/>
                </a:cubicBezTo>
                <a:lnTo>
                  <a:pt x="4881" y="9924"/>
                </a:lnTo>
                <a:cubicBezTo>
                  <a:pt x="4883" y="9924"/>
                  <a:pt x="4883" y="9924"/>
                  <a:pt x="4885" y="9923"/>
                </a:cubicBezTo>
                <a:lnTo>
                  <a:pt x="4889" y="9922"/>
                </a:lnTo>
                <a:cubicBezTo>
                  <a:pt x="4890" y="9922"/>
                  <a:pt x="4892" y="9921"/>
                  <a:pt x="4894" y="9920"/>
                </a:cubicBezTo>
                <a:lnTo>
                  <a:pt x="4900" y="9913"/>
                </a:lnTo>
                <a:lnTo>
                  <a:pt x="4905" y="9906"/>
                </a:lnTo>
                <a:lnTo>
                  <a:pt x="4928" y="9895"/>
                </a:lnTo>
                <a:lnTo>
                  <a:pt x="4951" y="9890"/>
                </a:lnTo>
                <a:cubicBezTo>
                  <a:pt x="4951" y="9890"/>
                  <a:pt x="4954" y="9890"/>
                  <a:pt x="4955" y="9889"/>
                </a:cubicBezTo>
                <a:cubicBezTo>
                  <a:pt x="4961" y="9888"/>
                  <a:pt x="4966" y="9883"/>
                  <a:pt x="4966" y="9878"/>
                </a:cubicBezTo>
                <a:cubicBezTo>
                  <a:pt x="4966" y="9877"/>
                  <a:pt x="4966" y="9877"/>
                  <a:pt x="4966" y="9877"/>
                </a:cubicBezTo>
                <a:lnTo>
                  <a:pt x="4970" y="9873"/>
                </a:lnTo>
                <a:lnTo>
                  <a:pt x="4993" y="9862"/>
                </a:lnTo>
                <a:cubicBezTo>
                  <a:pt x="4994" y="9862"/>
                  <a:pt x="4997" y="9860"/>
                  <a:pt x="4998" y="9859"/>
                </a:cubicBezTo>
                <a:cubicBezTo>
                  <a:pt x="4998" y="9859"/>
                  <a:pt x="5001" y="9857"/>
                  <a:pt x="5001" y="9857"/>
                </a:cubicBezTo>
                <a:cubicBezTo>
                  <a:pt x="5002" y="9855"/>
                  <a:pt x="5003" y="9851"/>
                  <a:pt x="5004" y="9849"/>
                </a:cubicBezTo>
                <a:cubicBezTo>
                  <a:pt x="5008" y="9850"/>
                  <a:pt x="5013" y="9849"/>
                  <a:pt x="5016" y="9847"/>
                </a:cubicBezTo>
                <a:lnTo>
                  <a:pt x="5021" y="9845"/>
                </a:lnTo>
                <a:lnTo>
                  <a:pt x="5045" y="9841"/>
                </a:lnTo>
                <a:cubicBezTo>
                  <a:pt x="5046" y="9841"/>
                  <a:pt x="5048" y="9841"/>
                  <a:pt x="5049" y="9840"/>
                </a:cubicBezTo>
                <a:lnTo>
                  <a:pt x="5062" y="9835"/>
                </a:lnTo>
                <a:lnTo>
                  <a:pt x="5068" y="9835"/>
                </a:lnTo>
                <a:cubicBezTo>
                  <a:pt x="5069" y="9835"/>
                  <a:pt x="5073" y="9835"/>
                  <a:pt x="5073" y="9835"/>
                </a:cubicBezTo>
                <a:cubicBezTo>
                  <a:pt x="5075" y="9835"/>
                  <a:pt x="5076" y="9834"/>
                  <a:pt x="5077" y="9834"/>
                </a:cubicBezTo>
                <a:lnTo>
                  <a:pt x="5089" y="9829"/>
                </a:lnTo>
                <a:lnTo>
                  <a:pt x="5110" y="9828"/>
                </a:lnTo>
                <a:lnTo>
                  <a:pt x="5119" y="9826"/>
                </a:lnTo>
                <a:lnTo>
                  <a:pt x="5139" y="9817"/>
                </a:lnTo>
                <a:cubicBezTo>
                  <a:pt x="5140" y="9817"/>
                  <a:pt x="5141" y="9816"/>
                  <a:pt x="5142" y="9815"/>
                </a:cubicBezTo>
                <a:lnTo>
                  <a:pt x="5146" y="9811"/>
                </a:lnTo>
                <a:lnTo>
                  <a:pt x="5174" y="9799"/>
                </a:lnTo>
                <a:lnTo>
                  <a:pt x="5183" y="9798"/>
                </a:lnTo>
                <a:cubicBezTo>
                  <a:pt x="5184" y="9799"/>
                  <a:pt x="5187" y="9800"/>
                  <a:pt x="5190" y="9800"/>
                </a:cubicBezTo>
                <a:lnTo>
                  <a:pt x="5193" y="9800"/>
                </a:lnTo>
                <a:cubicBezTo>
                  <a:pt x="5194" y="9800"/>
                  <a:pt x="5196" y="9800"/>
                  <a:pt x="5197" y="9800"/>
                </a:cubicBezTo>
                <a:lnTo>
                  <a:pt x="5210" y="9798"/>
                </a:lnTo>
                <a:cubicBezTo>
                  <a:pt x="5211" y="9798"/>
                  <a:pt x="5212" y="9798"/>
                  <a:pt x="5213" y="9797"/>
                </a:cubicBezTo>
                <a:cubicBezTo>
                  <a:pt x="5215" y="9798"/>
                  <a:pt x="5217" y="9798"/>
                  <a:pt x="5218" y="9798"/>
                </a:cubicBezTo>
                <a:lnTo>
                  <a:pt x="5227" y="9798"/>
                </a:lnTo>
                <a:lnTo>
                  <a:pt x="5251" y="9795"/>
                </a:lnTo>
                <a:cubicBezTo>
                  <a:pt x="5253" y="9795"/>
                  <a:pt x="5254" y="9794"/>
                  <a:pt x="5256" y="9794"/>
                </a:cubicBezTo>
                <a:lnTo>
                  <a:pt x="5261" y="9791"/>
                </a:lnTo>
                <a:cubicBezTo>
                  <a:pt x="5262" y="9790"/>
                  <a:pt x="5263" y="9789"/>
                  <a:pt x="5264" y="9788"/>
                </a:cubicBezTo>
                <a:lnTo>
                  <a:pt x="5270" y="9782"/>
                </a:lnTo>
                <a:lnTo>
                  <a:pt x="5287" y="9770"/>
                </a:lnTo>
                <a:lnTo>
                  <a:pt x="5289" y="9770"/>
                </a:lnTo>
                <a:cubicBezTo>
                  <a:pt x="5290" y="9769"/>
                  <a:pt x="5291" y="9769"/>
                  <a:pt x="5292" y="9768"/>
                </a:cubicBezTo>
                <a:lnTo>
                  <a:pt x="5299" y="9763"/>
                </a:lnTo>
                <a:cubicBezTo>
                  <a:pt x="5301" y="9764"/>
                  <a:pt x="5303" y="9764"/>
                  <a:pt x="5306" y="9763"/>
                </a:cubicBezTo>
                <a:lnTo>
                  <a:pt x="5312" y="9762"/>
                </a:lnTo>
                <a:cubicBezTo>
                  <a:pt x="5314" y="9761"/>
                  <a:pt x="5315" y="9761"/>
                  <a:pt x="5316" y="9760"/>
                </a:cubicBezTo>
                <a:lnTo>
                  <a:pt x="5320" y="9757"/>
                </a:lnTo>
                <a:lnTo>
                  <a:pt x="5344" y="9752"/>
                </a:lnTo>
                <a:cubicBezTo>
                  <a:pt x="5345" y="9751"/>
                  <a:pt x="5347" y="9751"/>
                  <a:pt x="5348" y="9751"/>
                </a:cubicBezTo>
                <a:lnTo>
                  <a:pt x="5359" y="9744"/>
                </a:lnTo>
                <a:cubicBezTo>
                  <a:pt x="5360" y="9744"/>
                  <a:pt x="5361" y="9743"/>
                  <a:pt x="5362" y="9742"/>
                </a:cubicBezTo>
                <a:lnTo>
                  <a:pt x="5366" y="9739"/>
                </a:lnTo>
                <a:cubicBezTo>
                  <a:pt x="5368" y="9737"/>
                  <a:pt x="5369" y="9736"/>
                  <a:pt x="5369" y="9734"/>
                </a:cubicBezTo>
                <a:lnTo>
                  <a:pt x="5391" y="9716"/>
                </a:lnTo>
                <a:lnTo>
                  <a:pt x="5407" y="9713"/>
                </a:lnTo>
                <a:lnTo>
                  <a:pt x="5471" y="9694"/>
                </a:lnTo>
                <a:lnTo>
                  <a:pt x="5476" y="9694"/>
                </a:lnTo>
                <a:cubicBezTo>
                  <a:pt x="5478" y="9694"/>
                  <a:pt x="5482" y="9692"/>
                  <a:pt x="5483" y="9692"/>
                </a:cubicBezTo>
                <a:cubicBezTo>
                  <a:pt x="5484" y="9692"/>
                  <a:pt x="5486" y="9691"/>
                  <a:pt x="5487" y="9690"/>
                </a:cubicBezTo>
                <a:cubicBezTo>
                  <a:pt x="5487" y="9690"/>
                  <a:pt x="5489" y="9688"/>
                  <a:pt x="5490" y="9688"/>
                </a:cubicBezTo>
                <a:lnTo>
                  <a:pt x="5514" y="9679"/>
                </a:lnTo>
                <a:cubicBezTo>
                  <a:pt x="5516" y="9679"/>
                  <a:pt x="5519" y="9677"/>
                  <a:pt x="5520" y="9676"/>
                </a:cubicBezTo>
                <a:lnTo>
                  <a:pt x="5526" y="9669"/>
                </a:lnTo>
                <a:lnTo>
                  <a:pt x="5529" y="9667"/>
                </a:lnTo>
                <a:lnTo>
                  <a:pt x="5539" y="9662"/>
                </a:lnTo>
                <a:cubicBezTo>
                  <a:pt x="5541" y="9661"/>
                  <a:pt x="5543" y="9661"/>
                  <a:pt x="5545" y="9659"/>
                </a:cubicBezTo>
                <a:lnTo>
                  <a:pt x="5551" y="9654"/>
                </a:lnTo>
                <a:lnTo>
                  <a:pt x="5573" y="9647"/>
                </a:lnTo>
                <a:cubicBezTo>
                  <a:pt x="5575" y="9647"/>
                  <a:pt x="5576" y="9646"/>
                  <a:pt x="5578" y="9646"/>
                </a:cubicBezTo>
                <a:lnTo>
                  <a:pt x="5582" y="9643"/>
                </a:lnTo>
                <a:lnTo>
                  <a:pt x="5587" y="9643"/>
                </a:lnTo>
                <a:cubicBezTo>
                  <a:pt x="5589" y="9643"/>
                  <a:pt x="5592" y="9641"/>
                  <a:pt x="5594" y="9640"/>
                </a:cubicBezTo>
                <a:cubicBezTo>
                  <a:pt x="5595" y="9640"/>
                  <a:pt x="5596" y="9639"/>
                  <a:pt x="5597" y="9638"/>
                </a:cubicBezTo>
                <a:lnTo>
                  <a:pt x="5612" y="9637"/>
                </a:lnTo>
                <a:lnTo>
                  <a:pt x="5728" y="9644"/>
                </a:lnTo>
                <a:lnTo>
                  <a:pt x="5790" y="9637"/>
                </a:lnTo>
                <a:lnTo>
                  <a:pt x="5802" y="9634"/>
                </a:lnTo>
                <a:cubicBezTo>
                  <a:pt x="5804" y="9633"/>
                  <a:pt x="5806" y="9632"/>
                  <a:pt x="5807" y="9631"/>
                </a:cubicBezTo>
                <a:lnTo>
                  <a:pt x="5817" y="9623"/>
                </a:lnTo>
                <a:cubicBezTo>
                  <a:pt x="5819" y="9622"/>
                  <a:pt x="5820" y="9621"/>
                  <a:pt x="5820" y="9619"/>
                </a:cubicBezTo>
                <a:lnTo>
                  <a:pt x="5824" y="9611"/>
                </a:lnTo>
                <a:lnTo>
                  <a:pt x="5828" y="9596"/>
                </a:lnTo>
                <a:lnTo>
                  <a:pt x="5828" y="9593"/>
                </a:lnTo>
                <a:lnTo>
                  <a:pt x="5835" y="9577"/>
                </a:lnTo>
                <a:lnTo>
                  <a:pt x="5851" y="9560"/>
                </a:lnTo>
                <a:lnTo>
                  <a:pt x="5860" y="9554"/>
                </a:lnTo>
                <a:lnTo>
                  <a:pt x="5872" y="9548"/>
                </a:lnTo>
                <a:cubicBezTo>
                  <a:pt x="5873" y="9548"/>
                  <a:pt x="5875" y="9547"/>
                  <a:pt x="5876" y="9547"/>
                </a:cubicBezTo>
                <a:cubicBezTo>
                  <a:pt x="5877" y="9547"/>
                  <a:pt x="5878" y="9547"/>
                  <a:pt x="5880" y="9546"/>
                </a:cubicBezTo>
                <a:lnTo>
                  <a:pt x="5901" y="9538"/>
                </a:lnTo>
                <a:lnTo>
                  <a:pt x="5949" y="9525"/>
                </a:lnTo>
                <a:lnTo>
                  <a:pt x="6009" y="9516"/>
                </a:lnTo>
                <a:lnTo>
                  <a:pt x="6091" y="9498"/>
                </a:lnTo>
                <a:lnTo>
                  <a:pt x="6199" y="9488"/>
                </a:lnTo>
                <a:lnTo>
                  <a:pt x="6222" y="9483"/>
                </a:lnTo>
                <a:lnTo>
                  <a:pt x="6346" y="9473"/>
                </a:lnTo>
                <a:lnTo>
                  <a:pt x="6414" y="9467"/>
                </a:lnTo>
                <a:lnTo>
                  <a:pt x="6465" y="9469"/>
                </a:lnTo>
                <a:lnTo>
                  <a:pt x="6504" y="9465"/>
                </a:lnTo>
                <a:lnTo>
                  <a:pt x="6541" y="9467"/>
                </a:lnTo>
                <a:lnTo>
                  <a:pt x="6559" y="9465"/>
                </a:lnTo>
                <a:cubicBezTo>
                  <a:pt x="6563" y="9464"/>
                  <a:pt x="6566" y="9463"/>
                  <a:pt x="6568" y="9460"/>
                </a:cubicBezTo>
                <a:lnTo>
                  <a:pt x="6578" y="9461"/>
                </a:lnTo>
                <a:lnTo>
                  <a:pt x="6709" y="9455"/>
                </a:lnTo>
                <a:lnTo>
                  <a:pt x="6788" y="9461"/>
                </a:lnTo>
                <a:lnTo>
                  <a:pt x="6872" y="9475"/>
                </a:lnTo>
                <a:lnTo>
                  <a:pt x="6899" y="9485"/>
                </a:lnTo>
                <a:lnTo>
                  <a:pt x="6912" y="9491"/>
                </a:lnTo>
                <a:lnTo>
                  <a:pt x="6934" y="9509"/>
                </a:lnTo>
                <a:lnTo>
                  <a:pt x="6966" y="9527"/>
                </a:lnTo>
                <a:lnTo>
                  <a:pt x="6984" y="9541"/>
                </a:lnTo>
                <a:lnTo>
                  <a:pt x="6993" y="9554"/>
                </a:lnTo>
                <a:lnTo>
                  <a:pt x="6999" y="9560"/>
                </a:lnTo>
                <a:cubicBezTo>
                  <a:pt x="7000" y="9561"/>
                  <a:pt x="7001" y="9563"/>
                  <a:pt x="7003" y="9563"/>
                </a:cubicBezTo>
                <a:lnTo>
                  <a:pt x="7013" y="9567"/>
                </a:lnTo>
                <a:lnTo>
                  <a:pt x="7053" y="9611"/>
                </a:lnTo>
                <a:lnTo>
                  <a:pt x="7064" y="9634"/>
                </a:lnTo>
                <a:cubicBezTo>
                  <a:pt x="7067" y="9638"/>
                  <a:pt x="7071" y="9641"/>
                  <a:pt x="7076" y="9641"/>
                </a:cubicBezTo>
                <a:lnTo>
                  <a:pt x="7078" y="9646"/>
                </a:lnTo>
                <a:cubicBezTo>
                  <a:pt x="7078" y="9648"/>
                  <a:pt x="7078" y="9649"/>
                  <a:pt x="7079" y="9650"/>
                </a:cubicBezTo>
                <a:lnTo>
                  <a:pt x="7088" y="9668"/>
                </a:lnTo>
                <a:lnTo>
                  <a:pt x="7099" y="9682"/>
                </a:lnTo>
                <a:lnTo>
                  <a:pt x="7108" y="9688"/>
                </a:lnTo>
                <a:cubicBezTo>
                  <a:pt x="7108" y="9690"/>
                  <a:pt x="7108" y="9691"/>
                  <a:pt x="7108" y="9692"/>
                </a:cubicBezTo>
                <a:lnTo>
                  <a:pt x="7110" y="9701"/>
                </a:lnTo>
                <a:lnTo>
                  <a:pt x="7112" y="9707"/>
                </a:lnTo>
                <a:cubicBezTo>
                  <a:pt x="7113" y="9709"/>
                  <a:pt x="7115" y="9712"/>
                  <a:pt x="7118" y="9713"/>
                </a:cubicBezTo>
                <a:lnTo>
                  <a:pt x="7131" y="9723"/>
                </a:lnTo>
                <a:lnTo>
                  <a:pt x="7132" y="9724"/>
                </a:lnTo>
                <a:cubicBezTo>
                  <a:pt x="7132" y="9725"/>
                  <a:pt x="7135" y="9729"/>
                  <a:pt x="7136" y="9730"/>
                </a:cubicBezTo>
                <a:cubicBezTo>
                  <a:pt x="7137" y="9731"/>
                  <a:pt x="7139" y="9732"/>
                  <a:pt x="7141" y="9732"/>
                </a:cubicBezTo>
                <a:lnTo>
                  <a:pt x="7159" y="9738"/>
                </a:lnTo>
                <a:cubicBezTo>
                  <a:pt x="7159" y="9738"/>
                  <a:pt x="7158" y="9739"/>
                  <a:pt x="7158" y="9739"/>
                </a:cubicBezTo>
                <a:lnTo>
                  <a:pt x="7157" y="9742"/>
                </a:lnTo>
                <a:cubicBezTo>
                  <a:pt x="7156" y="9745"/>
                  <a:pt x="7156" y="9747"/>
                  <a:pt x="7156" y="9750"/>
                </a:cubicBezTo>
                <a:lnTo>
                  <a:pt x="7162" y="9773"/>
                </a:lnTo>
                <a:lnTo>
                  <a:pt x="7163" y="9784"/>
                </a:lnTo>
                <a:lnTo>
                  <a:pt x="7163" y="9794"/>
                </a:lnTo>
                <a:cubicBezTo>
                  <a:pt x="7163" y="9796"/>
                  <a:pt x="7164" y="9799"/>
                  <a:pt x="7164" y="9800"/>
                </a:cubicBezTo>
                <a:cubicBezTo>
                  <a:pt x="7165" y="9803"/>
                  <a:pt x="7168" y="9806"/>
                  <a:pt x="7171" y="9807"/>
                </a:cubicBezTo>
                <a:cubicBezTo>
                  <a:pt x="7171" y="9808"/>
                  <a:pt x="7170" y="9809"/>
                  <a:pt x="7171" y="9810"/>
                </a:cubicBezTo>
                <a:lnTo>
                  <a:pt x="7172" y="9815"/>
                </a:lnTo>
                <a:cubicBezTo>
                  <a:pt x="7172" y="9816"/>
                  <a:pt x="7173" y="9818"/>
                  <a:pt x="7174" y="9819"/>
                </a:cubicBezTo>
                <a:lnTo>
                  <a:pt x="7184" y="9839"/>
                </a:lnTo>
                <a:lnTo>
                  <a:pt x="7188" y="9857"/>
                </a:lnTo>
                <a:lnTo>
                  <a:pt x="7197" y="9879"/>
                </a:lnTo>
                <a:cubicBezTo>
                  <a:pt x="7198" y="9880"/>
                  <a:pt x="7198" y="9881"/>
                  <a:pt x="7199" y="9882"/>
                </a:cubicBezTo>
                <a:cubicBezTo>
                  <a:pt x="7198" y="9886"/>
                  <a:pt x="7198" y="9891"/>
                  <a:pt x="7201" y="9894"/>
                </a:cubicBezTo>
                <a:lnTo>
                  <a:pt x="7210" y="9906"/>
                </a:lnTo>
                <a:lnTo>
                  <a:pt x="7211" y="9909"/>
                </a:lnTo>
                <a:cubicBezTo>
                  <a:pt x="7212" y="9910"/>
                  <a:pt x="7213" y="9911"/>
                  <a:pt x="7213" y="9911"/>
                </a:cubicBezTo>
                <a:lnTo>
                  <a:pt x="7217" y="9917"/>
                </a:lnTo>
                <a:cubicBezTo>
                  <a:pt x="7218" y="9919"/>
                  <a:pt x="7220" y="9920"/>
                  <a:pt x="7222" y="9921"/>
                </a:cubicBezTo>
                <a:lnTo>
                  <a:pt x="7224" y="9923"/>
                </a:lnTo>
                <a:cubicBezTo>
                  <a:pt x="7224" y="9924"/>
                  <a:pt x="7225" y="9924"/>
                  <a:pt x="7225" y="9924"/>
                </a:cubicBezTo>
                <a:lnTo>
                  <a:pt x="7228" y="9936"/>
                </a:lnTo>
                <a:cubicBezTo>
                  <a:pt x="7228" y="9938"/>
                  <a:pt x="7229" y="9939"/>
                  <a:pt x="7230" y="9941"/>
                </a:cubicBezTo>
                <a:lnTo>
                  <a:pt x="7240" y="9953"/>
                </a:lnTo>
                <a:lnTo>
                  <a:pt x="7271" y="9978"/>
                </a:lnTo>
                <a:lnTo>
                  <a:pt x="7288" y="9995"/>
                </a:lnTo>
                <a:cubicBezTo>
                  <a:pt x="7289" y="9997"/>
                  <a:pt x="7291" y="9997"/>
                  <a:pt x="7293" y="9998"/>
                </a:cubicBezTo>
                <a:lnTo>
                  <a:pt x="7297" y="10003"/>
                </a:lnTo>
                <a:cubicBezTo>
                  <a:pt x="7298" y="10004"/>
                  <a:pt x="7300" y="10005"/>
                  <a:pt x="7301" y="10005"/>
                </a:cubicBezTo>
                <a:lnTo>
                  <a:pt x="7312" y="10011"/>
                </a:lnTo>
                <a:lnTo>
                  <a:pt x="7317" y="10015"/>
                </a:lnTo>
                <a:cubicBezTo>
                  <a:pt x="7318" y="10016"/>
                  <a:pt x="7320" y="10017"/>
                  <a:pt x="7322" y="10017"/>
                </a:cubicBezTo>
                <a:lnTo>
                  <a:pt x="7323" y="10019"/>
                </a:lnTo>
                <a:cubicBezTo>
                  <a:pt x="7324" y="10021"/>
                  <a:pt x="7324" y="10023"/>
                  <a:pt x="7326" y="10024"/>
                </a:cubicBezTo>
                <a:lnTo>
                  <a:pt x="7333" y="10028"/>
                </a:lnTo>
                <a:cubicBezTo>
                  <a:pt x="7334" y="10029"/>
                  <a:pt x="7335" y="10031"/>
                  <a:pt x="7337" y="10031"/>
                </a:cubicBezTo>
                <a:lnTo>
                  <a:pt x="7352" y="10039"/>
                </a:lnTo>
                <a:cubicBezTo>
                  <a:pt x="7354" y="10040"/>
                  <a:pt x="7356" y="10041"/>
                  <a:pt x="7358" y="10041"/>
                </a:cubicBezTo>
                <a:lnTo>
                  <a:pt x="7362" y="10041"/>
                </a:lnTo>
                <a:cubicBezTo>
                  <a:pt x="7364" y="10041"/>
                  <a:pt x="7364" y="10041"/>
                  <a:pt x="7366" y="10041"/>
                </a:cubicBezTo>
                <a:cubicBezTo>
                  <a:pt x="7367" y="10043"/>
                  <a:pt x="7368" y="10044"/>
                  <a:pt x="7370" y="10045"/>
                </a:cubicBezTo>
                <a:cubicBezTo>
                  <a:pt x="7372" y="10046"/>
                  <a:pt x="7374" y="10046"/>
                  <a:pt x="7377" y="10047"/>
                </a:cubicBezTo>
                <a:lnTo>
                  <a:pt x="7382" y="10047"/>
                </a:lnTo>
                <a:lnTo>
                  <a:pt x="7384" y="10048"/>
                </a:lnTo>
                <a:cubicBezTo>
                  <a:pt x="7386" y="10050"/>
                  <a:pt x="7391" y="10052"/>
                  <a:pt x="7394" y="10052"/>
                </a:cubicBezTo>
                <a:cubicBezTo>
                  <a:pt x="7395" y="10052"/>
                  <a:pt x="7395" y="10052"/>
                  <a:pt x="7395" y="10052"/>
                </a:cubicBezTo>
                <a:lnTo>
                  <a:pt x="7396" y="10053"/>
                </a:lnTo>
                <a:cubicBezTo>
                  <a:pt x="7398" y="10054"/>
                  <a:pt x="7399" y="10055"/>
                  <a:pt x="7401" y="10056"/>
                </a:cubicBezTo>
                <a:lnTo>
                  <a:pt x="7406" y="10058"/>
                </a:lnTo>
                <a:cubicBezTo>
                  <a:pt x="7408" y="10058"/>
                  <a:pt x="7410" y="10058"/>
                  <a:pt x="7411" y="10058"/>
                </a:cubicBezTo>
                <a:cubicBezTo>
                  <a:pt x="7414" y="10058"/>
                  <a:pt x="7417" y="10057"/>
                  <a:pt x="7420" y="10056"/>
                </a:cubicBezTo>
                <a:cubicBezTo>
                  <a:pt x="7421" y="10056"/>
                  <a:pt x="7423" y="10057"/>
                  <a:pt x="7425" y="10057"/>
                </a:cubicBezTo>
                <a:lnTo>
                  <a:pt x="7436" y="10056"/>
                </a:lnTo>
                <a:cubicBezTo>
                  <a:pt x="7437" y="10056"/>
                  <a:pt x="7439" y="10055"/>
                  <a:pt x="7440" y="10055"/>
                </a:cubicBezTo>
                <a:lnTo>
                  <a:pt x="7448" y="10053"/>
                </a:lnTo>
                <a:cubicBezTo>
                  <a:pt x="7450" y="10053"/>
                  <a:pt x="7452" y="10051"/>
                  <a:pt x="7453" y="10050"/>
                </a:cubicBezTo>
                <a:cubicBezTo>
                  <a:pt x="7457" y="10053"/>
                  <a:pt x="7461" y="10053"/>
                  <a:pt x="7466" y="10052"/>
                </a:cubicBezTo>
                <a:lnTo>
                  <a:pt x="7482" y="10050"/>
                </a:lnTo>
                <a:cubicBezTo>
                  <a:pt x="7484" y="10050"/>
                  <a:pt x="7485" y="10050"/>
                  <a:pt x="7487" y="10049"/>
                </a:cubicBezTo>
                <a:lnTo>
                  <a:pt x="7491" y="10048"/>
                </a:lnTo>
                <a:lnTo>
                  <a:pt x="7502" y="10046"/>
                </a:lnTo>
                <a:cubicBezTo>
                  <a:pt x="7504" y="10046"/>
                  <a:pt x="7505" y="10046"/>
                  <a:pt x="7506" y="10046"/>
                </a:cubicBezTo>
                <a:lnTo>
                  <a:pt x="7511" y="10044"/>
                </a:lnTo>
                <a:cubicBezTo>
                  <a:pt x="7513" y="10043"/>
                  <a:pt x="7514" y="10042"/>
                  <a:pt x="7516" y="10041"/>
                </a:cubicBezTo>
                <a:cubicBezTo>
                  <a:pt x="7517" y="10042"/>
                  <a:pt x="7518" y="10043"/>
                  <a:pt x="7520" y="10043"/>
                </a:cubicBezTo>
                <a:lnTo>
                  <a:pt x="7538" y="10044"/>
                </a:lnTo>
                <a:cubicBezTo>
                  <a:pt x="7539" y="10044"/>
                  <a:pt x="7541" y="10044"/>
                  <a:pt x="7542" y="10044"/>
                </a:cubicBezTo>
                <a:lnTo>
                  <a:pt x="7557" y="10040"/>
                </a:lnTo>
                <a:cubicBezTo>
                  <a:pt x="7559" y="10040"/>
                  <a:pt x="7560" y="10040"/>
                  <a:pt x="7561" y="10039"/>
                </a:cubicBezTo>
                <a:cubicBezTo>
                  <a:pt x="7564" y="10041"/>
                  <a:pt x="7567" y="10042"/>
                  <a:pt x="7571" y="10042"/>
                </a:cubicBezTo>
                <a:lnTo>
                  <a:pt x="7578" y="10041"/>
                </a:lnTo>
                <a:lnTo>
                  <a:pt x="7588" y="10041"/>
                </a:lnTo>
                <a:cubicBezTo>
                  <a:pt x="7589" y="10041"/>
                  <a:pt x="7592" y="10042"/>
                  <a:pt x="7593" y="10041"/>
                </a:cubicBezTo>
                <a:lnTo>
                  <a:pt x="7596" y="10040"/>
                </a:lnTo>
                <a:cubicBezTo>
                  <a:pt x="7598" y="10040"/>
                  <a:pt x="7599" y="10039"/>
                  <a:pt x="7600" y="10037"/>
                </a:cubicBezTo>
                <a:cubicBezTo>
                  <a:pt x="7602" y="10038"/>
                  <a:pt x="7603" y="10038"/>
                  <a:pt x="7605" y="10038"/>
                </a:cubicBezTo>
                <a:lnTo>
                  <a:pt x="7620" y="10039"/>
                </a:lnTo>
                <a:lnTo>
                  <a:pt x="7643" y="10037"/>
                </a:lnTo>
                <a:cubicBezTo>
                  <a:pt x="7645" y="10037"/>
                  <a:pt x="7646" y="10036"/>
                  <a:pt x="7647" y="10036"/>
                </a:cubicBezTo>
                <a:lnTo>
                  <a:pt x="7655" y="10032"/>
                </a:lnTo>
                <a:cubicBezTo>
                  <a:pt x="7659" y="10030"/>
                  <a:pt x="7660" y="10028"/>
                  <a:pt x="7661" y="10025"/>
                </a:cubicBezTo>
                <a:lnTo>
                  <a:pt x="7676" y="10029"/>
                </a:lnTo>
                <a:cubicBezTo>
                  <a:pt x="7678" y="10030"/>
                  <a:pt x="7680" y="10030"/>
                  <a:pt x="7682" y="10030"/>
                </a:cubicBezTo>
                <a:cubicBezTo>
                  <a:pt x="7683" y="10030"/>
                  <a:pt x="7684" y="10030"/>
                  <a:pt x="7685" y="10029"/>
                </a:cubicBezTo>
                <a:lnTo>
                  <a:pt x="7689" y="10030"/>
                </a:lnTo>
                <a:cubicBezTo>
                  <a:pt x="7691" y="10030"/>
                  <a:pt x="7694" y="10030"/>
                  <a:pt x="7696" y="10029"/>
                </a:cubicBezTo>
                <a:lnTo>
                  <a:pt x="7699" y="10027"/>
                </a:lnTo>
                <a:cubicBezTo>
                  <a:pt x="7702" y="10026"/>
                  <a:pt x="7705" y="10025"/>
                  <a:pt x="7706" y="10023"/>
                </a:cubicBezTo>
                <a:lnTo>
                  <a:pt x="7707" y="10020"/>
                </a:lnTo>
                <a:cubicBezTo>
                  <a:pt x="7708" y="10019"/>
                  <a:pt x="7710" y="10014"/>
                  <a:pt x="7710" y="10013"/>
                </a:cubicBezTo>
                <a:cubicBezTo>
                  <a:pt x="7711" y="10012"/>
                  <a:pt x="7710" y="10012"/>
                  <a:pt x="7710" y="10012"/>
                </a:cubicBezTo>
                <a:lnTo>
                  <a:pt x="7717" y="10010"/>
                </a:lnTo>
                <a:cubicBezTo>
                  <a:pt x="7718" y="10010"/>
                  <a:pt x="7720" y="10009"/>
                  <a:pt x="7722" y="10008"/>
                </a:cubicBezTo>
                <a:cubicBezTo>
                  <a:pt x="7723" y="10008"/>
                  <a:pt x="7724" y="10008"/>
                  <a:pt x="7725" y="10008"/>
                </a:cubicBezTo>
                <a:cubicBezTo>
                  <a:pt x="7729" y="10008"/>
                  <a:pt x="7732" y="10007"/>
                  <a:pt x="7735" y="10005"/>
                </a:cubicBezTo>
                <a:cubicBezTo>
                  <a:pt x="7735" y="10004"/>
                  <a:pt x="7736" y="10004"/>
                  <a:pt x="7736" y="10004"/>
                </a:cubicBezTo>
                <a:lnTo>
                  <a:pt x="7742" y="10002"/>
                </a:lnTo>
                <a:cubicBezTo>
                  <a:pt x="7744" y="10001"/>
                  <a:pt x="7745" y="10000"/>
                  <a:pt x="7746" y="9999"/>
                </a:cubicBezTo>
                <a:lnTo>
                  <a:pt x="7755" y="9990"/>
                </a:lnTo>
                <a:cubicBezTo>
                  <a:pt x="7757" y="9989"/>
                  <a:pt x="7757" y="9988"/>
                  <a:pt x="7757" y="9986"/>
                </a:cubicBezTo>
                <a:lnTo>
                  <a:pt x="7759" y="9982"/>
                </a:lnTo>
                <a:lnTo>
                  <a:pt x="7764" y="9986"/>
                </a:lnTo>
                <a:cubicBezTo>
                  <a:pt x="7764" y="9987"/>
                  <a:pt x="7766" y="9990"/>
                  <a:pt x="7767" y="9990"/>
                </a:cubicBezTo>
                <a:cubicBezTo>
                  <a:pt x="7770" y="9993"/>
                  <a:pt x="7774" y="9994"/>
                  <a:pt x="7779" y="9994"/>
                </a:cubicBezTo>
                <a:lnTo>
                  <a:pt x="7793" y="9992"/>
                </a:lnTo>
                <a:cubicBezTo>
                  <a:pt x="7797" y="9991"/>
                  <a:pt x="7800" y="9989"/>
                  <a:pt x="7802" y="9986"/>
                </a:cubicBezTo>
                <a:lnTo>
                  <a:pt x="7804" y="9984"/>
                </a:lnTo>
                <a:cubicBezTo>
                  <a:pt x="7805" y="9982"/>
                  <a:pt x="7807" y="9978"/>
                  <a:pt x="7807" y="9976"/>
                </a:cubicBezTo>
                <a:cubicBezTo>
                  <a:pt x="7808" y="9976"/>
                  <a:pt x="7808" y="9974"/>
                  <a:pt x="7807" y="9974"/>
                </a:cubicBezTo>
                <a:lnTo>
                  <a:pt x="7818" y="9978"/>
                </a:lnTo>
                <a:cubicBezTo>
                  <a:pt x="7819" y="9979"/>
                  <a:pt x="7821" y="9979"/>
                  <a:pt x="7823" y="9979"/>
                </a:cubicBezTo>
                <a:lnTo>
                  <a:pt x="7830" y="9980"/>
                </a:lnTo>
                <a:cubicBezTo>
                  <a:pt x="7834" y="9980"/>
                  <a:pt x="7838" y="9979"/>
                  <a:pt x="7841" y="9976"/>
                </a:cubicBezTo>
                <a:lnTo>
                  <a:pt x="7844" y="9976"/>
                </a:lnTo>
                <a:cubicBezTo>
                  <a:pt x="7845" y="9976"/>
                  <a:pt x="7845" y="9976"/>
                  <a:pt x="7845" y="9976"/>
                </a:cubicBezTo>
                <a:cubicBezTo>
                  <a:pt x="7847" y="9979"/>
                  <a:pt x="7849" y="9981"/>
                  <a:pt x="7852" y="9982"/>
                </a:cubicBezTo>
                <a:cubicBezTo>
                  <a:pt x="7855" y="9985"/>
                  <a:pt x="7858" y="9988"/>
                  <a:pt x="7863" y="9988"/>
                </a:cubicBezTo>
                <a:lnTo>
                  <a:pt x="7888" y="9989"/>
                </a:lnTo>
                <a:lnTo>
                  <a:pt x="7890" y="9991"/>
                </a:lnTo>
                <a:cubicBezTo>
                  <a:pt x="7892" y="9993"/>
                  <a:pt x="7894" y="9993"/>
                  <a:pt x="7897" y="9994"/>
                </a:cubicBezTo>
                <a:lnTo>
                  <a:pt x="7909" y="9995"/>
                </a:lnTo>
                <a:lnTo>
                  <a:pt x="7923" y="9995"/>
                </a:lnTo>
                <a:lnTo>
                  <a:pt x="7930" y="9993"/>
                </a:lnTo>
                <a:cubicBezTo>
                  <a:pt x="7933" y="9992"/>
                  <a:pt x="7934" y="9991"/>
                  <a:pt x="7936" y="9989"/>
                </a:cubicBezTo>
                <a:lnTo>
                  <a:pt x="7982" y="9984"/>
                </a:lnTo>
                <a:lnTo>
                  <a:pt x="7997" y="9984"/>
                </a:lnTo>
                <a:lnTo>
                  <a:pt x="8003" y="9984"/>
                </a:lnTo>
                <a:cubicBezTo>
                  <a:pt x="8005" y="9983"/>
                  <a:pt x="8006" y="9982"/>
                  <a:pt x="8007" y="9982"/>
                </a:cubicBezTo>
                <a:lnTo>
                  <a:pt x="8016" y="9978"/>
                </a:lnTo>
                <a:lnTo>
                  <a:pt x="8031" y="9980"/>
                </a:lnTo>
                <a:lnTo>
                  <a:pt x="8056" y="9980"/>
                </a:lnTo>
                <a:lnTo>
                  <a:pt x="8076" y="9982"/>
                </a:lnTo>
                <a:lnTo>
                  <a:pt x="8089" y="9982"/>
                </a:lnTo>
                <a:cubicBezTo>
                  <a:pt x="8090" y="9982"/>
                  <a:pt x="8093" y="9981"/>
                  <a:pt x="8094" y="9981"/>
                </a:cubicBezTo>
                <a:cubicBezTo>
                  <a:pt x="8095" y="9981"/>
                  <a:pt x="8097" y="9980"/>
                  <a:pt x="8098" y="9980"/>
                </a:cubicBezTo>
                <a:lnTo>
                  <a:pt x="8101" y="9979"/>
                </a:lnTo>
                <a:cubicBezTo>
                  <a:pt x="8104" y="9978"/>
                  <a:pt x="8106" y="9975"/>
                  <a:pt x="8107" y="9973"/>
                </a:cubicBezTo>
                <a:lnTo>
                  <a:pt x="8112" y="9965"/>
                </a:lnTo>
                <a:lnTo>
                  <a:pt x="8123" y="9957"/>
                </a:lnTo>
                <a:cubicBezTo>
                  <a:pt x="8126" y="9954"/>
                  <a:pt x="8127" y="9950"/>
                  <a:pt x="8127" y="9946"/>
                </a:cubicBezTo>
                <a:lnTo>
                  <a:pt x="8126" y="9940"/>
                </a:lnTo>
                <a:cubicBezTo>
                  <a:pt x="8125" y="9937"/>
                  <a:pt x="8124" y="9933"/>
                  <a:pt x="8122" y="9931"/>
                </a:cubicBezTo>
                <a:lnTo>
                  <a:pt x="8119" y="9930"/>
                </a:lnTo>
                <a:cubicBezTo>
                  <a:pt x="8118" y="9929"/>
                  <a:pt x="8118" y="9929"/>
                  <a:pt x="8118" y="9929"/>
                </a:cubicBezTo>
                <a:lnTo>
                  <a:pt x="8118" y="9928"/>
                </a:lnTo>
                <a:cubicBezTo>
                  <a:pt x="8119" y="9926"/>
                  <a:pt x="8120" y="9924"/>
                  <a:pt x="8120" y="9921"/>
                </a:cubicBezTo>
                <a:cubicBezTo>
                  <a:pt x="8121" y="9923"/>
                  <a:pt x="8123" y="9923"/>
                  <a:pt x="8125" y="9924"/>
                </a:cubicBezTo>
                <a:lnTo>
                  <a:pt x="8134" y="9928"/>
                </a:lnTo>
                <a:cubicBezTo>
                  <a:pt x="8135" y="9928"/>
                  <a:pt x="8136" y="9928"/>
                  <a:pt x="8137" y="9928"/>
                </a:cubicBezTo>
                <a:cubicBezTo>
                  <a:pt x="8139" y="9931"/>
                  <a:pt x="8142" y="9935"/>
                  <a:pt x="8145" y="9936"/>
                </a:cubicBezTo>
                <a:cubicBezTo>
                  <a:pt x="8146" y="9936"/>
                  <a:pt x="8148" y="9936"/>
                  <a:pt x="8150" y="9936"/>
                </a:cubicBezTo>
                <a:lnTo>
                  <a:pt x="8150" y="9937"/>
                </a:lnTo>
                <a:cubicBezTo>
                  <a:pt x="8150" y="9938"/>
                  <a:pt x="8150" y="9939"/>
                  <a:pt x="8149" y="9941"/>
                </a:cubicBezTo>
                <a:lnTo>
                  <a:pt x="8148" y="9944"/>
                </a:lnTo>
                <a:cubicBezTo>
                  <a:pt x="8148" y="9946"/>
                  <a:pt x="8148" y="9948"/>
                  <a:pt x="8148" y="9950"/>
                </a:cubicBezTo>
                <a:lnTo>
                  <a:pt x="8150" y="9954"/>
                </a:lnTo>
                <a:cubicBezTo>
                  <a:pt x="8150" y="9955"/>
                  <a:pt x="8150" y="9955"/>
                  <a:pt x="8150" y="9955"/>
                </a:cubicBezTo>
                <a:cubicBezTo>
                  <a:pt x="8149" y="9956"/>
                  <a:pt x="8149" y="9958"/>
                  <a:pt x="8148" y="9960"/>
                </a:cubicBezTo>
                <a:lnTo>
                  <a:pt x="8146" y="9965"/>
                </a:lnTo>
                <a:cubicBezTo>
                  <a:pt x="8146" y="9967"/>
                  <a:pt x="8146" y="9969"/>
                  <a:pt x="8146" y="9971"/>
                </a:cubicBezTo>
                <a:lnTo>
                  <a:pt x="8148" y="9977"/>
                </a:lnTo>
                <a:cubicBezTo>
                  <a:pt x="8149" y="9980"/>
                  <a:pt x="8149" y="9982"/>
                  <a:pt x="8151" y="9984"/>
                </a:cubicBezTo>
                <a:lnTo>
                  <a:pt x="8156" y="9988"/>
                </a:lnTo>
                <a:cubicBezTo>
                  <a:pt x="8158" y="9990"/>
                  <a:pt x="8160" y="9990"/>
                  <a:pt x="8163" y="9991"/>
                </a:cubicBezTo>
                <a:lnTo>
                  <a:pt x="8170" y="9993"/>
                </a:lnTo>
                <a:cubicBezTo>
                  <a:pt x="8171" y="9993"/>
                  <a:pt x="8172" y="9994"/>
                  <a:pt x="8173" y="9995"/>
                </a:cubicBezTo>
                <a:lnTo>
                  <a:pt x="8177" y="9996"/>
                </a:lnTo>
                <a:cubicBezTo>
                  <a:pt x="8179" y="9997"/>
                  <a:pt x="8181" y="9997"/>
                  <a:pt x="8183" y="9997"/>
                </a:cubicBezTo>
                <a:lnTo>
                  <a:pt x="8223" y="9995"/>
                </a:lnTo>
                <a:cubicBezTo>
                  <a:pt x="8225" y="9994"/>
                  <a:pt x="8226" y="9994"/>
                  <a:pt x="8228" y="9993"/>
                </a:cubicBezTo>
                <a:lnTo>
                  <a:pt x="8235" y="9990"/>
                </a:lnTo>
                <a:cubicBezTo>
                  <a:pt x="8238" y="9988"/>
                  <a:pt x="8240" y="9985"/>
                  <a:pt x="8241" y="9982"/>
                </a:cubicBezTo>
                <a:cubicBezTo>
                  <a:pt x="8242" y="9982"/>
                  <a:pt x="8245" y="9983"/>
                  <a:pt x="8246" y="9984"/>
                </a:cubicBezTo>
                <a:cubicBezTo>
                  <a:pt x="8251" y="9985"/>
                  <a:pt x="8257" y="9983"/>
                  <a:pt x="8261" y="9981"/>
                </a:cubicBezTo>
                <a:lnTo>
                  <a:pt x="8262" y="9981"/>
                </a:lnTo>
                <a:cubicBezTo>
                  <a:pt x="8264" y="9982"/>
                  <a:pt x="8268" y="9983"/>
                  <a:pt x="8271" y="9983"/>
                </a:cubicBezTo>
                <a:cubicBezTo>
                  <a:pt x="8271" y="9983"/>
                  <a:pt x="8270" y="9983"/>
                  <a:pt x="8270" y="9984"/>
                </a:cubicBezTo>
                <a:lnTo>
                  <a:pt x="8269" y="9991"/>
                </a:lnTo>
                <a:cubicBezTo>
                  <a:pt x="8268" y="9992"/>
                  <a:pt x="8267" y="9994"/>
                  <a:pt x="8268" y="9995"/>
                </a:cubicBezTo>
                <a:lnTo>
                  <a:pt x="8276" y="10036"/>
                </a:lnTo>
                <a:cubicBezTo>
                  <a:pt x="8276" y="10037"/>
                  <a:pt x="8276" y="10037"/>
                  <a:pt x="8277" y="10038"/>
                </a:cubicBezTo>
                <a:lnTo>
                  <a:pt x="8284" y="10051"/>
                </a:lnTo>
                <a:lnTo>
                  <a:pt x="8293" y="10062"/>
                </a:lnTo>
                <a:lnTo>
                  <a:pt x="8297" y="10067"/>
                </a:lnTo>
                <a:lnTo>
                  <a:pt x="8292" y="10082"/>
                </a:lnTo>
                <a:cubicBezTo>
                  <a:pt x="8292" y="10084"/>
                  <a:pt x="8291" y="10085"/>
                  <a:pt x="8291" y="10087"/>
                </a:cubicBezTo>
                <a:lnTo>
                  <a:pt x="8292" y="10095"/>
                </a:lnTo>
                <a:cubicBezTo>
                  <a:pt x="8292" y="10099"/>
                  <a:pt x="8295" y="10102"/>
                  <a:pt x="8298" y="10104"/>
                </a:cubicBezTo>
                <a:lnTo>
                  <a:pt x="8329" y="10118"/>
                </a:lnTo>
                <a:lnTo>
                  <a:pt x="8346" y="10127"/>
                </a:lnTo>
                <a:cubicBezTo>
                  <a:pt x="8348" y="10128"/>
                  <a:pt x="8350" y="10129"/>
                  <a:pt x="8351" y="10129"/>
                </a:cubicBezTo>
                <a:lnTo>
                  <a:pt x="8355" y="10130"/>
                </a:lnTo>
                <a:cubicBezTo>
                  <a:pt x="8358" y="10130"/>
                  <a:pt x="8360" y="10129"/>
                  <a:pt x="8363" y="10129"/>
                </a:cubicBezTo>
                <a:lnTo>
                  <a:pt x="8367" y="10129"/>
                </a:lnTo>
                <a:lnTo>
                  <a:pt x="8367" y="10132"/>
                </a:lnTo>
                <a:cubicBezTo>
                  <a:pt x="8367" y="10135"/>
                  <a:pt x="8370" y="10138"/>
                  <a:pt x="8373" y="10141"/>
                </a:cubicBezTo>
                <a:cubicBezTo>
                  <a:pt x="8375" y="10142"/>
                  <a:pt x="8380" y="10143"/>
                  <a:pt x="8383" y="10143"/>
                </a:cubicBezTo>
                <a:lnTo>
                  <a:pt x="8391" y="10145"/>
                </a:lnTo>
                <a:cubicBezTo>
                  <a:pt x="8394" y="10146"/>
                  <a:pt x="8397" y="10145"/>
                  <a:pt x="8399" y="10143"/>
                </a:cubicBezTo>
                <a:lnTo>
                  <a:pt x="8399" y="10145"/>
                </a:lnTo>
                <a:cubicBezTo>
                  <a:pt x="8400" y="10148"/>
                  <a:pt x="8403" y="10151"/>
                  <a:pt x="8406" y="10153"/>
                </a:cubicBezTo>
                <a:lnTo>
                  <a:pt x="8416" y="10156"/>
                </a:lnTo>
                <a:cubicBezTo>
                  <a:pt x="8417" y="10157"/>
                  <a:pt x="8419" y="10158"/>
                  <a:pt x="8421" y="10158"/>
                </a:cubicBezTo>
                <a:lnTo>
                  <a:pt x="8436" y="10161"/>
                </a:lnTo>
                <a:lnTo>
                  <a:pt x="8445" y="10162"/>
                </a:lnTo>
                <a:lnTo>
                  <a:pt x="8459" y="10160"/>
                </a:lnTo>
                <a:lnTo>
                  <a:pt x="8470" y="10156"/>
                </a:lnTo>
                <a:cubicBezTo>
                  <a:pt x="8474" y="10155"/>
                  <a:pt x="8477" y="10151"/>
                  <a:pt x="8478" y="10147"/>
                </a:cubicBezTo>
                <a:cubicBezTo>
                  <a:pt x="8478" y="10145"/>
                  <a:pt x="8477" y="10144"/>
                  <a:pt x="8477" y="10143"/>
                </a:cubicBezTo>
                <a:cubicBezTo>
                  <a:pt x="8481" y="10142"/>
                  <a:pt x="8486" y="10141"/>
                  <a:pt x="8488" y="10138"/>
                </a:cubicBezTo>
                <a:lnTo>
                  <a:pt x="8492" y="10132"/>
                </a:lnTo>
                <a:cubicBezTo>
                  <a:pt x="8493" y="10132"/>
                  <a:pt x="8493" y="10131"/>
                  <a:pt x="8493" y="10131"/>
                </a:cubicBezTo>
                <a:cubicBezTo>
                  <a:pt x="8494" y="10131"/>
                  <a:pt x="8494" y="10131"/>
                  <a:pt x="8494" y="10131"/>
                </a:cubicBezTo>
                <a:cubicBezTo>
                  <a:pt x="8493" y="10135"/>
                  <a:pt x="8495" y="10139"/>
                  <a:pt x="8498" y="10142"/>
                </a:cubicBezTo>
                <a:lnTo>
                  <a:pt x="8502" y="10146"/>
                </a:lnTo>
                <a:cubicBezTo>
                  <a:pt x="8501" y="10147"/>
                  <a:pt x="8500" y="10147"/>
                  <a:pt x="8499" y="10148"/>
                </a:cubicBezTo>
                <a:lnTo>
                  <a:pt x="8494" y="10152"/>
                </a:lnTo>
                <a:cubicBezTo>
                  <a:pt x="8493" y="10153"/>
                  <a:pt x="8492" y="10154"/>
                  <a:pt x="8491" y="10155"/>
                </a:cubicBezTo>
                <a:lnTo>
                  <a:pt x="8489" y="10160"/>
                </a:lnTo>
                <a:cubicBezTo>
                  <a:pt x="8486" y="10159"/>
                  <a:pt x="8482" y="10160"/>
                  <a:pt x="8479" y="10162"/>
                </a:cubicBezTo>
                <a:cubicBezTo>
                  <a:pt x="8474" y="10164"/>
                  <a:pt x="8470" y="10170"/>
                  <a:pt x="8472" y="10175"/>
                </a:cubicBezTo>
                <a:lnTo>
                  <a:pt x="8474" y="10182"/>
                </a:lnTo>
                <a:cubicBezTo>
                  <a:pt x="8474" y="10183"/>
                  <a:pt x="8474" y="10184"/>
                  <a:pt x="8475" y="10185"/>
                </a:cubicBezTo>
                <a:lnTo>
                  <a:pt x="8493" y="10209"/>
                </a:lnTo>
                <a:lnTo>
                  <a:pt x="8498" y="10219"/>
                </a:lnTo>
                <a:cubicBezTo>
                  <a:pt x="8498" y="10220"/>
                  <a:pt x="8498" y="10221"/>
                  <a:pt x="8497" y="10222"/>
                </a:cubicBezTo>
                <a:lnTo>
                  <a:pt x="8496" y="10226"/>
                </a:lnTo>
                <a:cubicBezTo>
                  <a:pt x="8495" y="10228"/>
                  <a:pt x="8495" y="10231"/>
                  <a:pt x="8496" y="10234"/>
                </a:cubicBezTo>
                <a:lnTo>
                  <a:pt x="8497" y="10238"/>
                </a:lnTo>
                <a:cubicBezTo>
                  <a:pt x="8498" y="10240"/>
                  <a:pt x="8501" y="10243"/>
                  <a:pt x="8503" y="10244"/>
                </a:cubicBezTo>
                <a:cubicBezTo>
                  <a:pt x="8503" y="10245"/>
                  <a:pt x="8503" y="10247"/>
                  <a:pt x="8502" y="10248"/>
                </a:cubicBezTo>
                <a:cubicBezTo>
                  <a:pt x="8501" y="10253"/>
                  <a:pt x="8503" y="10258"/>
                  <a:pt x="8507" y="10260"/>
                </a:cubicBezTo>
                <a:lnTo>
                  <a:pt x="8537" y="10278"/>
                </a:lnTo>
                <a:lnTo>
                  <a:pt x="8548" y="10287"/>
                </a:lnTo>
                <a:lnTo>
                  <a:pt x="8570" y="10311"/>
                </a:lnTo>
                <a:lnTo>
                  <a:pt x="8579" y="10326"/>
                </a:lnTo>
                <a:lnTo>
                  <a:pt x="8581" y="10328"/>
                </a:lnTo>
                <a:cubicBezTo>
                  <a:pt x="8581" y="10328"/>
                  <a:pt x="8582" y="10329"/>
                  <a:pt x="8583" y="10330"/>
                </a:cubicBezTo>
                <a:cubicBezTo>
                  <a:pt x="8583" y="10330"/>
                  <a:pt x="8583" y="10331"/>
                  <a:pt x="8583" y="10331"/>
                </a:cubicBezTo>
                <a:cubicBezTo>
                  <a:pt x="8583" y="10333"/>
                  <a:pt x="8584" y="10336"/>
                  <a:pt x="8586" y="10338"/>
                </a:cubicBezTo>
                <a:lnTo>
                  <a:pt x="8590" y="10343"/>
                </a:lnTo>
                <a:lnTo>
                  <a:pt x="8600" y="10379"/>
                </a:lnTo>
                <a:lnTo>
                  <a:pt x="8600" y="10384"/>
                </a:lnTo>
                <a:lnTo>
                  <a:pt x="8584" y="10405"/>
                </a:lnTo>
                <a:lnTo>
                  <a:pt x="8579" y="10418"/>
                </a:lnTo>
                <a:lnTo>
                  <a:pt x="8576" y="10433"/>
                </a:lnTo>
                <a:lnTo>
                  <a:pt x="8575" y="10466"/>
                </a:lnTo>
                <a:lnTo>
                  <a:pt x="8568" y="10482"/>
                </a:lnTo>
                <a:lnTo>
                  <a:pt x="8559" y="10522"/>
                </a:lnTo>
                <a:lnTo>
                  <a:pt x="8558" y="10572"/>
                </a:lnTo>
                <a:lnTo>
                  <a:pt x="8555" y="10575"/>
                </a:lnTo>
                <a:lnTo>
                  <a:pt x="8550" y="10577"/>
                </a:lnTo>
                <a:cubicBezTo>
                  <a:pt x="8549" y="10578"/>
                  <a:pt x="8548" y="10579"/>
                  <a:pt x="8547" y="10580"/>
                </a:cubicBezTo>
                <a:lnTo>
                  <a:pt x="8543" y="10586"/>
                </a:lnTo>
                <a:cubicBezTo>
                  <a:pt x="8540" y="10589"/>
                  <a:pt x="8540" y="10593"/>
                  <a:pt x="8541" y="10597"/>
                </a:cubicBezTo>
                <a:lnTo>
                  <a:pt x="8547" y="10609"/>
                </a:lnTo>
                <a:lnTo>
                  <a:pt x="8544" y="10640"/>
                </a:lnTo>
                <a:cubicBezTo>
                  <a:pt x="8544" y="10641"/>
                  <a:pt x="8543" y="10642"/>
                  <a:pt x="8543" y="10642"/>
                </a:cubicBezTo>
                <a:cubicBezTo>
                  <a:pt x="8542" y="10644"/>
                  <a:pt x="8542" y="10645"/>
                  <a:pt x="8541" y="10647"/>
                </a:cubicBezTo>
                <a:lnTo>
                  <a:pt x="8540" y="10650"/>
                </a:lnTo>
                <a:cubicBezTo>
                  <a:pt x="8540" y="10651"/>
                  <a:pt x="8540" y="10652"/>
                  <a:pt x="8540" y="10653"/>
                </a:cubicBezTo>
                <a:lnTo>
                  <a:pt x="8540" y="10657"/>
                </a:lnTo>
                <a:cubicBezTo>
                  <a:pt x="8540" y="10658"/>
                  <a:pt x="8541" y="10659"/>
                  <a:pt x="8541" y="10660"/>
                </a:cubicBezTo>
                <a:cubicBezTo>
                  <a:pt x="8541" y="10660"/>
                  <a:pt x="8543" y="10663"/>
                  <a:pt x="8543" y="10663"/>
                </a:cubicBezTo>
                <a:lnTo>
                  <a:pt x="8553" y="10687"/>
                </a:lnTo>
                <a:lnTo>
                  <a:pt x="8554" y="10696"/>
                </a:lnTo>
                <a:lnTo>
                  <a:pt x="8552" y="10700"/>
                </a:lnTo>
                <a:lnTo>
                  <a:pt x="8544" y="10707"/>
                </a:lnTo>
                <a:cubicBezTo>
                  <a:pt x="8543" y="10708"/>
                  <a:pt x="8542" y="10709"/>
                  <a:pt x="8541" y="10710"/>
                </a:cubicBezTo>
                <a:lnTo>
                  <a:pt x="8540" y="10713"/>
                </a:lnTo>
                <a:cubicBezTo>
                  <a:pt x="8540" y="10713"/>
                  <a:pt x="8539" y="10713"/>
                  <a:pt x="8539" y="10713"/>
                </a:cubicBezTo>
                <a:cubicBezTo>
                  <a:pt x="8538" y="10714"/>
                  <a:pt x="8537" y="10716"/>
                  <a:pt x="8537" y="10716"/>
                </a:cubicBezTo>
                <a:cubicBezTo>
                  <a:pt x="8536" y="10718"/>
                  <a:pt x="8535" y="10720"/>
                  <a:pt x="8535" y="10722"/>
                </a:cubicBezTo>
                <a:lnTo>
                  <a:pt x="8533" y="10726"/>
                </a:lnTo>
                <a:cubicBezTo>
                  <a:pt x="8532" y="10727"/>
                  <a:pt x="8531" y="10729"/>
                  <a:pt x="8531" y="10730"/>
                </a:cubicBezTo>
                <a:lnTo>
                  <a:pt x="8530" y="10734"/>
                </a:lnTo>
                <a:lnTo>
                  <a:pt x="8523" y="10738"/>
                </a:lnTo>
                <a:cubicBezTo>
                  <a:pt x="8522" y="10739"/>
                  <a:pt x="8521" y="10739"/>
                  <a:pt x="8520" y="10740"/>
                </a:cubicBezTo>
                <a:cubicBezTo>
                  <a:pt x="8519" y="10741"/>
                  <a:pt x="8517" y="10744"/>
                  <a:pt x="8517" y="10745"/>
                </a:cubicBezTo>
                <a:lnTo>
                  <a:pt x="8498" y="10762"/>
                </a:lnTo>
                <a:cubicBezTo>
                  <a:pt x="8497" y="10763"/>
                  <a:pt x="8496" y="10764"/>
                  <a:pt x="8495" y="10766"/>
                </a:cubicBezTo>
                <a:lnTo>
                  <a:pt x="8492" y="10774"/>
                </a:lnTo>
                <a:cubicBezTo>
                  <a:pt x="8491" y="10777"/>
                  <a:pt x="8490" y="10781"/>
                  <a:pt x="8492" y="10784"/>
                </a:cubicBezTo>
                <a:lnTo>
                  <a:pt x="8494" y="10787"/>
                </a:lnTo>
                <a:lnTo>
                  <a:pt x="8492" y="10788"/>
                </a:lnTo>
                <a:cubicBezTo>
                  <a:pt x="8491" y="10789"/>
                  <a:pt x="8489" y="10791"/>
                  <a:pt x="8488" y="10792"/>
                </a:cubicBezTo>
                <a:lnTo>
                  <a:pt x="8478" y="10812"/>
                </a:lnTo>
                <a:cubicBezTo>
                  <a:pt x="8478" y="10812"/>
                  <a:pt x="8477" y="10813"/>
                  <a:pt x="8477" y="10814"/>
                </a:cubicBezTo>
                <a:cubicBezTo>
                  <a:pt x="8476" y="10814"/>
                  <a:pt x="8476" y="10814"/>
                  <a:pt x="8476" y="10815"/>
                </a:cubicBezTo>
                <a:lnTo>
                  <a:pt x="8462" y="10828"/>
                </a:lnTo>
                <a:lnTo>
                  <a:pt x="8454" y="10830"/>
                </a:lnTo>
                <a:cubicBezTo>
                  <a:pt x="8450" y="10832"/>
                  <a:pt x="8448" y="10835"/>
                  <a:pt x="8447" y="10839"/>
                </a:cubicBezTo>
                <a:lnTo>
                  <a:pt x="8445" y="10843"/>
                </a:lnTo>
                <a:cubicBezTo>
                  <a:pt x="8445" y="10844"/>
                  <a:pt x="8445" y="10846"/>
                  <a:pt x="8445" y="10847"/>
                </a:cubicBezTo>
                <a:lnTo>
                  <a:pt x="8446" y="10856"/>
                </a:lnTo>
                <a:lnTo>
                  <a:pt x="8444" y="10861"/>
                </a:lnTo>
                <a:lnTo>
                  <a:pt x="8434" y="10868"/>
                </a:lnTo>
                <a:cubicBezTo>
                  <a:pt x="8432" y="10869"/>
                  <a:pt x="8431" y="10870"/>
                  <a:pt x="8430" y="10872"/>
                </a:cubicBezTo>
                <a:lnTo>
                  <a:pt x="8423" y="10892"/>
                </a:lnTo>
                <a:lnTo>
                  <a:pt x="8421" y="10894"/>
                </a:lnTo>
                <a:lnTo>
                  <a:pt x="8418" y="10895"/>
                </a:lnTo>
                <a:cubicBezTo>
                  <a:pt x="8414" y="10897"/>
                  <a:pt x="8411" y="10900"/>
                  <a:pt x="8410" y="10903"/>
                </a:cubicBezTo>
                <a:cubicBezTo>
                  <a:pt x="8408" y="10907"/>
                  <a:pt x="8410" y="10911"/>
                  <a:pt x="8413" y="10914"/>
                </a:cubicBezTo>
                <a:lnTo>
                  <a:pt x="8414" y="10916"/>
                </a:lnTo>
                <a:cubicBezTo>
                  <a:pt x="8413" y="10920"/>
                  <a:pt x="8416" y="10924"/>
                  <a:pt x="8420" y="10926"/>
                </a:cubicBezTo>
                <a:lnTo>
                  <a:pt x="8429" y="10935"/>
                </a:lnTo>
                <a:cubicBezTo>
                  <a:pt x="8430" y="10935"/>
                  <a:pt x="8433" y="10938"/>
                  <a:pt x="8434" y="10938"/>
                </a:cubicBezTo>
                <a:cubicBezTo>
                  <a:pt x="8437" y="10940"/>
                  <a:pt x="8441" y="10941"/>
                  <a:pt x="8444" y="10940"/>
                </a:cubicBezTo>
                <a:lnTo>
                  <a:pt x="8460" y="10935"/>
                </a:lnTo>
                <a:lnTo>
                  <a:pt x="8473" y="10932"/>
                </a:lnTo>
                <a:lnTo>
                  <a:pt x="8482" y="10945"/>
                </a:lnTo>
                <a:cubicBezTo>
                  <a:pt x="8482" y="10947"/>
                  <a:pt x="8483" y="10948"/>
                  <a:pt x="8484" y="10949"/>
                </a:cubicBezTo>
                <a:lnTo>
                  <a:pt x="8480" y="10956"/>
                </a:lnTo>
                <a:cubicBezTo>
                  <a:pt x="8479" y="10957"/>
                  <a:pt x="8479" y="10958"/>
                  <a:pt x="8479" y="10959"/>
                </a:cubicBezTo>
                <a:lnTo>
                  <a:pt x="8477" y="10965"/>
                </a:lnTo>
                <a:cubicBezTo>
                  <a:pt x="8476" y="10967"/>
                  <a:pt x="8477" y="10970"/>
                  <a:pt x="8478" y="10973"/>
                </a:cubicBezTo>
                <a:lnTo>
                  <a:pt x="8480" y="10977"/>
                </a:lnTo>
                <a:cubicBezTo>
                  <a:pt x="8480" y="10978"/>
                  <a:pt x="8480" y="10978"/>
                  <a:pt x="8481" y="10978"/>
                </a:cubicBezTo>
                <a:lnTo>
                  <a:pt x="8483" y="10987"/>
                </a:lnTo>
                <a:cubicBezTo>
                  <a:pt x="8483" y="10988"/>
                  <a:pt x="8484" y="10988"/>
                  <a:pt x="8484" y="10989"/>
                </a:cubicBezTo>
                <a:lnTo>
                  <a:pt x="8494" y="11014"/>
                </a:lnTo>
                <a:lnTo>
                  <a:pt x="8497" y="11041"/>
                </a:lnTo>
                <a:lnTo>
                  <a:pt x="8493" y="11037"/>
                </a:lnTo>
                <a:cubicBezTo>
                  <a:pt x="8491" y="11035"/>
                  <a:pt x="8488" y="11034"/>
                  <a:pt x="8485" y="11033"/>
                </a:cubicBezTo>
                <a:lnTo>
                  <a:pt x="8479" y="11033"/>
                </a:lnTo>
                <a:cubicBezTo>
                  <a:pt x="8477" y="11033"/>
                  <a:pt x="8474" y="11033"/>
                  <a:pt x="8472" y="11034"/>
                </a:cubicBezTo>
                <a:lnTo>
                  <a:pt x="8456" y="11041"/>
                </a:lnTo>
                <a:cubicBezTo>
                  <a:pt x="8455" y="11041"/>
                  <a:pt x="8454" y="11042"/>
                  <a:pt x="8453" y="11042"/>
                </a:cubicBezTo>
                <a:lnTo>
                  <a:pt x="8452" y="11042"/>
                </a:lnTo>
                <a:cubicBezTo>
                  <a:pt x="8452" y="11042"/>
                  <a:pt x="8449" y="11042"/>
                  <a:pt x="8448" y="11041"/>
                </a:cubicBezTo>
                <a:cubicBezTo>
                  <a:pt x="8446" y="11041"/>
                  <a:pt x="8445" y="11040"/>
                  <a:pt x="8443" y="11041"/>
                </a:cubicBezTo>
                <a:lnTo>
                  <a:pt x="8439" y="11041"/>
                </a:lnTo>
                <a:cubicBezTo>
                  <a:pt x="8438" y="11042"/>
                  <a:pt x="8436" y="11042"/>
                  <a:pt x="8435" y="11042"/>
                </a:cubicBezTo>
                <a:lnTo>
                  <a:pt x="8426" y="11047"/>
                </a:lnTo>
                <a:lnTo>
                  <a:pt x="8413" y="11049"/>
                </a:lnTo>
                <a:cubicBezTo>
                  <a:pt x="8408" y="11049"/>
                  <a:pt x="8404" y="11052"/>
                  <a:pt x="8401" y="11055"/>
                </a:cubicBezTo>
                <a:lnTo>
                  <a:pt x="8399" y="11059"/>
                </a:lnTo>
                <a:cubicBezTo>
                  <a:pt x="8398" y="11060"/>
                  <a:pt x="8397" y="11061"/>
                  <a:pt x="8397" y="11063"/>
                </a:cubicBezTo>
                <a:lnTo>
                  <a:pt x="8396" y="11081"/>
                </a:lnTo>
                <a:lnTo>
                  <a:pt x="8396" y="11084"/>
                </a:lnTo>
                <a:cubicBezTo>
                  <a:pt x="8396" y="11087"/>
                  <a:pt x="8397" y="11090"/>
                  <a:pt x="8399" y="11092"/>
                </a:cubicBezTo>
                <a:lnTo>
                  <a:pt x="8404" y="11096"/>
                </a:lnTo>
                <a:cubicBezTo>
                  <a:pt x="8407" y="11099"/>
                  <a:pt x="8410" y="11101"/>
                  <a:pt x="8414" y="11101"/>
                </a:cubicBezTo>
                <a:lnTo>
                  <a:pt x="8421" y="11101"/>
                </a:lnTo>
                <a:lnTo>
                  <a:pt x="8422" y="11101"/>
                </a:lnTo>
                <a:lnTo>
                  <a:pt x="8428" y="11106"/>
                </a:lnTo>
                <a:lnTo>
                  <a:pt x="8441" y="11132"/>
                </a:lnTo>
                <a:cubicBezTo>
                  <a:pt x="8440" y="11130"/>
                  <a:pt x="8439" y="11128"/>
                  <a:pt x="8437" y="11127"/>
                </a:cubicBezTo>
                <a:lnTo>
                  <a:pt x="8434" y="11125"/>
                </a:lnTo>
                <a:cubicBezTo>
                  <a:pt x="8431" y="11123"/>
                  <a:pt x="8427" y="11123"/>
                  <a:pt x="8423" y="11124"/>
                </a:cubicBezTo>
                <a:lnTo>
                  <a:pt x="8419" y="11125"/>
                </a:lnTo>
                <a:cubicBezTo>
                  <a:pt x="8417" y="11125"/>
                  <a:pt x="8415" y="11126"/>
                  <a:pt x="8414" y="11127"/>
                </a:cubicBezTo>
                <a:lnTo>
                  <a:pt x="8403" y="11135"/>
                </a:lnTo>
                <a:cubicBezTo>
                  <a:pt x="8401" y="11136"/>
                  <a:pt x="8399" y="11139"/>
                  <a:pt x="8398" y="11141"/>
                </a:cubicBezTo>
                <a:cubicBezTo>
                  <a:pt x="8398" y="11142"/>
                  <a:pt x="8397" y="11144"/>
                  <a:pt x="8397" y="11145"/>
                </a:cubicBezTo>
                <a:lnTo>
                  <a:pt x="8395" y="11153"/>
                </a:lnTo>
                <a:cubicBezTo>
                  <a:pt x="8394" y="11156"/>
                  <a:pt x="8394" y="11158"/>
                  <a:pt x="8395" y="11161"/>
                </a:cubicBezTo>
                <a:lnTo>
                  <a:pt x="8409" y="11219"/>
                </a:lnTo>
                <a:lnTo>
                  <a:pt x="8410" y="11225"/>
                </a:lnTo>
                <a:cubicBezTo>
                  <a:pt x="8410" y="11226"/>
                  <a:pt x="8410" y="11228"/>
                  <a:pt x="8411" y="11230"/>
                </a:cubicBezTo>
                <a:lnTo>
                  <a:pt x="8406" y="11236"/>
                </a:lnTo>
                <a:lnTo>
                  <a:pt x="8405" y="11245"/>
                </a:lnTo>
                <a:cubicBezTo>
                  <a:pt x="8405" y="11247"/>
                  <a:pt x="8405" y="11249"/>
                  <a:pt x="8406" y="11251"/>
                </a:cubicBezTo>
                <a:lnTo>
                  <a:pt x="8410" y="11257"/>
                </a:lnTo>
                <a:lnTo>
                  <a:pt x="8407" y="11263"/>
                </a:lnTo>
                <a:lnTo>
                  <a:pt x="8407" y="11265"/>
                </a:lnTo>
                <a:lnTo>
                  <a:pt x="8399" y="11282"/>
                </a:lnTo>
                <a:lnTo>
                  <a:pt x="8397" y="11288"/>
                </a:lnTo>
                <a:cubicBezTo>
                  <a:pt x="8397" y="11289"/>
                  <a:pt x="8396" y="11290"/>
                  <a:pt x="8396" y="11292"/>
                </a:cubicBezTo>
                <a:lnTo>
                  <a:pt x="8396" y="11326"/>
                </a:lnTo>
                <a:lnTo>
                  <a:pt x="8393" y="11334"/>
                </a:lnTo>
                <a:lnTo>
                  <a:pt x="8388" y="11342"/>
                </a:lnTo>
                <a:lnTo>
                  <a:pt x="8361" y="11369"/>
                </a:lnTo>
                <a:cubicBezTo>
                  <a:pt x="8360" y="11370"/>
                  <a:pt x="8358" y="11371"/>
                  <a:pt x="8357" y="11372"/>
                </a:cubicBezTo>
                <a:lnTo>
                  <a:pt x="8353" y="11379"/>
                </a:lnTo>
                <a:lnTo>
                  <a:pt x="8337" y="11393"/>
                </a:lnTo>
                <a:cubicBezTo>
                  <a:pt x="8335" y="11395"/>
                  <a:pt x="8334" y="11397"/>
                  <a:pt x="8333" y="11399"/>
                </a:cubicBezTo>
                <a:lnTo>
                  <a:pt x="8331" y="11406"/>
                </a:lnTo>
                <a:cubicBezTo>
                  <a:pt x="8330" y="11409"/>
                  <a:pt x="8330" y="11412"/>
                  <a:pt x="8331" y="11414"/>
                </a:cubicBezTo>
                <a:cubicBezTo>
                  <a:pt x="8330" y="11416"/>
                  <a:pt x="8329" y="11417"/>
                  <a:pt x="8329" y="11419"/>
                </a:cubicBezTo>
                <a:cubicBezTo>
                  <a:pt x="8328" y="11419"/>
                  <a:pt x="8328" y="11419"/>
                  <a:pt x="8328" y="11420"/>
                </a:cubicBezTo>
                <a:cubicBezTo>
                  <a:pt x="8327" y="11420"/>
                  <a:pt x="8323" y="11422"/>
                  <a:pt x="8323" y="11422"/>
                </a:cubicBezTo>
                <a:lnTo>
                  <a:pt x="8321" y="11424"/>
                </a:lnTo>
                <a:cubicBezTo>
                  <a:pt x="8320" y="11425"/>
                  <a:pt x="8318" y="11428"/>
                  <a:pt x="8318" y="11430"/>
                </a:cubicBezTo>
                <a:cubicBezTo>
                  <a:pt x="8317" y="11432"/>
                  <a:pt x="8316" y="11433"/>
                  <a:pt x="8317" y="11436"/>
                </a:cubicBezTo>
                <a:lnTo>
                  <a:pt x="8318" y="11438"/>
                </a:lnTo>
                <a:lnTo>
                  <a:pt x="8316" y="11440"/>
                </a:lnTo>
                <a:lnTo>
                  <a:pt x="8313" y="11438"/>
                </a:lnTo>
                <a:lnTo>
                  <a:pt x="8311" y="11431"/>
                </a:lnTo>
                <a:lnTo>
                  <a:pt x="8303" y="11420"/>
                </a:lnTo>
                <a:cubicBezTo>
                  <a:pt x="8302" y="11418"/>
                  <a:pt x="8300" y="11416"/>
                  <a:pt x="8298" y="11415"/>
                </a:cubicBezTo>
                <a:lnTo>
                  <a:pt x="8291" y="11412"/>
                </a:lnTo>
                <a:cubicBezTo>
                  <a:pt x="8290" y="11412"/>
                  <a:pt x="8285" y="11411"/>
                  <a:pt x="8283" y="11410"/>
                </a:cubicBezTo>
                <a:cubicBezTo>
                  <a:pt x="8279" y="11410"/>
                  <a:pt x="8274" y="11414"/>
                  <a:pt x="8271" y="11416"/>
                </a:cubicBezTo>
                <a:cubicBezTo>
                  <a:pt x="8268" y="11418"/>
                  <a:pt x="8266" y="11421"/>
                  <a:pt x="8266" y="11424"/>
                </a:cubicBezTo>
                <a:cubicBezTo>
                  <a:pt x="8265" y="11425"/>
                  <a:pt x="8265" y="11426"/>
                  <a:pt x="8265" y="11426"/>
                </a:cubicBezTo>
                <a:lnTo>
                  <a:pt x="8262" y="11415"/>
                </a:lnTo>
                <a:cubicBezTo>
                  <a:pt x="8261" y="11414"/>
                  <a:pt x="8260" y="11413"/>
                  <a:pt x="8260" y="11411"/>
                </a:cubicBezTo>
                <a:lnTo>
                  <a:pt x="8255" y="11405"/>
                </a:lnTo>
                <a:cubicBezTo>
                  <a:pt x="8254" y="11403"/>
                  <a:pt x="8252" y="11401"/>
                  <a:pt x="8250" y="11400"/>
                </a:cubicBezTo>
                <a:cubicBezTo>
                  <a:pt x="8250" y="11400"/>
                  <a:pt x="8250" y="11399"/>
                  <a:pt x="8249" y="11399"/>
                </a:cubicBezTo>
                <a:cubicBezTo>
                  <a:pt x="8247" y="11395"/>
                  <a:pt x="8243" y="11393"/>
                  <a:pt x="8239" y="11392"/>
                </a:cubicBezTo>
                <a:cubicBezTo>
                  <a:pt x="8239" y="11390"/>
                  <a:pt x="8238" y="11388"/>
                  <a:pt x="8236" y="11386"/>
                </a:cubicBezTo>
                <a:lnTo>
                  <a:pt x="8233" y="11384"/>
                </a:lnTo>
                <a:cubicBezTo>
                  <a:pt x="8230" y="11381"/>
                  <a:pt x="8226" y="11380"/>
                  <a:pt x="8222" y="11380"/>
                </a:cubicBezTo>
                <a:cubicBezTo>
                  <a:pt x="8218" y="11381"/>
                  <a:pt x="8215" y="11383"/>
                  <a:pt x="8213" y="11386"/>
                </a:cubicBezTo>
                <a:lnTo>
                  <a:pt x="8207" y="11392"/>
                </a:lnTo>
                <a:cubicBezTo>
                  <a:pt x="8205" y="11395"/>
                  <a:pt x="8205" y="11399"/>
                  <a:pt x="8206" y="11402"/>
                </a:cubicBezTo>
                <a:lnTo>
                  <a:pt x="8214" y="11423"/>
                </a:lnTo>
                <a:cubicBezTo>
                  <a:pt x="8214" y="11425"/>
                  <a:pt x="8215" y="11426"/>
                  <a:pt x="8216" y="11427"/>
                </a:cubicBezTo>
                <a:lnTo>
                  <a:pt x="8224" y="11436"/>
                </a:lnTo>
                <a:lnTo>
                  <a:pt x="8227" y="11448"/>
                </a:lnTo>
                <a:cubicBezTo>
                  <a:pt x="8227" y="11449"/>
                  <a:pt x="8228" y="11450"/>
                  <a:pt x="8229" y="11451"/>
                </a:cubicBezTo>
                <a:lnTo>
                  <a:pt x="8243" y="11478"/>
                </a:lnTo>
                <a:lnTo>
                  <a:pt x="8247" y="11484"/>
                </a:lnTo>
                <a:lnTo>
                  <a:pt x="8251" y="11495"/>
                </a:lnTo>
                <a:cubicBezTo>
                  <a:pt x="8252" y="11498"/>
                  <a:pt x="8256" y="11501"/>
                  <a:pt x="8261" y="11503"/>
                </a:cubicBezTo>
                <a:cubicBezTo>
                  <a:pt x="8259" y="11507"/>
                  <a:pt x="8260" y="11511"/>
                  <a:pt x="8263" y="11515"/>
                </a:cubicBezTo>
                <a:lnTo>
                  <a:pt x="8292" y="11548"/>
                </a:lnTo>
                <a:lnTo>
                  <a:pt x="8296" y="11558"/>
                </a:lnTo>
                <a:lnTo>
                  <a:pt x="8298" y="11571"/>
                </a:lnTo>
                <a:cubicBezTo>
                  <a:pt x="8296" y="11574"/>
                  <a:pt x="8295" y="11577"/>
                  <a:pt x="8296" y="11580"/>
                </a:cubicBezTo>
                <a:lnTo>
                  <a:pt x="8304" y="11602"/>
                </a:lnTo>
                <a:lnTo>
                  <a:pt x="8349" y="11659"/>
                </a:lnTo>
                <a:lnTo>
                  <a:pt x="8366" y="11674"/>
                </a:lnTo>
                <a:lnTo>
                  <a:pt x="8372" y="11681"/>
                </a:lnTo>
                <a:lnTo>
                  <a:pt x="8375" y="11689"/>
                </a:lnTo>
                <a:lnTo>
                  <a:pt x="8375" y="11697"/>
                </a:lnTo>
                <a:cubicBezTo>
                  <a:pt x="8375" y="11699"/>
                  <a:pt x="8376" y="11700"/>
                  <a:pt x="8376" y="11701"/>
                </a:cubicBezTo>
                <a:lnTo>
                  <a:pt x="8379" y="11709"/>
                </a:lnTo>
                <a:lnTo>
                  <a:pt x="8379" y="11721"/>
                </a:lnTo>
                <a:lnTo>
                  <a:pt x="8377" y="11733"/>
                </a:lnTo>
                <a:lnTo>
                  <a:pt x="8378" y="11741"/>
                </a:lnTo>
                <a:cubicBezTo>
                  <a:pt x="8378" y="11743"/>
                  <a:pt x="8378" y="11745"/>
                  <a:pt x="8379" y="11746"/>
                </a:cubicBezTo>
                <a:lnTo>
                  <a:pt x="8382" y="11751"/>
                </a:lnTo>
                <a:cubicBezTo>
                  <a:pt x="8383" y="11753"/>
                  <a:pt x="8384" y="11755"/>
                  <a:pt x="8386" y="11756"/>
                </a:cubicBezTo>
                <a:cubicBezTo>
                  <a:pt x="8385" y="11761"/>
                  <a:pt x="8388" y="11766"/>
                  <a:pt x="8393" y="11769"/>
                </a:cubicBezTo>
                <a:lnTo>
                  <a:pt x="8399" y="11774"/>
                </a:lnTo>
                <a:cubicBezTo>
                  <a:pt x="8400" y="11774"/>
                  <a:pt x="8401" y="11775"/>
                  <a:pt x="8401" y="11775"/>
                </a:cubicBezTo>
                <a:lnTo>
                  <a:pt x="8414" y="11787"/>
                </a:lnTo>
                <a:lnTo>
                  <a:pt x="8417" y="11795"/>
                </a:lnTo>
                <a:cubicBezTo>
                  <a:pt x="8417" y="11796"/>
                  <a:pt x="8418" y="11797"/>
                  <a:pt x="8419" y="11798"/>
                </a:cubicBezTo>
                <a:lnTo>
                  <a:pt x="8423" y="11802"/>
                </a:lnTo>
                <a:cubicBezTo>
                  <a:pt x="8424" y="11803"/>
                  <a:pt x="8425" y="11804"/>
                  <a:pt x="8426" y="11805"/>
                </a:cubicBezTo>
                <a:cubicBezTo>
                  <a:pt x="8427" y="11807"/>
                  <a:pt x="8428" y="11809"/>
                  <a:pt x="8430" y="11811"/>
                </a:cubicBezTo>
                <a:lnTo>
                  <a:pt x="8442" y="11822"/>
                </a:lnTo>
                <a:cubicBezTo>
                  <a:pt x="8443" y="11823"/>
                  <a:pt x="8444" y="11824"/>
                  <a:pt x="8445" y="11824"/>
                </a:cubicBezTo>
                <a:lnTo>
                  <a:pt x="8452" y="11828"/>
                </a:lnTo>
                <a:lnTo>
                  <a:pt x="8480" y="11853"/>
                </a:lnTo>
                <a:lnTo>
                  <a:pt x="8482" y="11875"/>
                </a:lnTo>
                <a:cubicBezTo>
                  <a:pt x="8482" y="11877"/>
                  <a:pt x="8483" y="11878"/>
                  <a:pt x="8483" y="11879"/>
                </a:cubicBezTo>
                <a:lnTo>
                  <a:pt x="8484" y="11883"/>
                </a:lnTo>
                <a:cubicBezTo>
                  <a:pt x="8484" y="11884"/>
                  <a:pt x="8484" y="11886"/>
                  <a:pt x="8485" y="11887"/>
                </a:cubicBezTo>
                <a:lnTo>
                  <a:pt x="8489" y="11895"/>
                </a:lnTo>
                <a:cubicBezTo>
                  <a:pt x="8490" y="11896"/>
                  <a:pt x="8489" y="11897"/>
                  <a:pt x="8490" y="11897"/>
                </a:cubicBezTo>
                <a:lnTo>
                  <a:pt x="8499" y="11907"/>
                </a:lnTo>
                <a:lnTo>
                  <a:pt x="8510" y="11916"/>
                </a:lnTo>
                <a:lnTo>
                  <a:pt x="8517" y="11919"/>
                </a:lnTo>
                <a:cubicBezTo>
                  <a:pt x="8519" y="11920"/>
                  <a:pt x="8521" y="11922"/>
                  <a:pt x="8523" y="11922"/>
                </a:cubicBezTo>
                <a:lnTo>
                  <a:pt x="8531" y="11934"/>
                </a:lnTo>
                <a:lnTo>
                  <a:pt x="8586" y="11994"/>
                </a:lnTo>
                <a:cubicBezTo>
                  <a:pt x="8587" y="11995"/>
                  <a:pt x="8588" y="11996"/>
                  <a:pt x="8589" y="11997"/>
                </a:cubicBezTo>
                <a:lnTo>
                  <a:pt x="8727" y="12092"/>
                </a:lnTo>
                <a:lnTo>
                  <a:pt x="8760" y="12116"/>
                </a:lnTo>
                <a:lnTo>
                  <a:pt x="8786" y="12142"/>
                </a:lnTo>
                <a:lnTo>
                  <a:pt x="8787" y="12145"/>
                </a:lnTo>
                <a:cubicBezTo>
                  <a:pt x="8788" y="12149"/>
                  <a:pt x="8790" y="12152"/>
                  <a:pt x="8794" y="12153"/>
                </a:cubicBezTo>
                <a:lnTo>
                  <a:pt x="8816" y="12166"/>
                </a:lnTo>
                <a:lnTo>
                  <a:pt x="8817" y="12169"/>
                </a:lnTo>
                <a:lnTo>
                  <a:pt x="8815" y="12175"/>
                </a:lnTo>
                <a:cubicBezTo>
                  <a:pt x="8814" y="12176"/>
                  <a:pt x="8814" y="12177"/>
                  <a:pt x="8814" y="12178"/>
                </a:cubicBezTo>
                <a:lnTo>
                  <a:pt x="8814" y="12182"/>
                </a:lnTo>
                <a:cubicBezTo>
                  <a:pt x="8814" y="12183"/>
                  <a:pt x="8813" y="12185"/>
                  <a:pt x="8814" y="12186"/>
                </a:cubicBezTo>
                <a:lnTo>
                  <a:pt x="8816" y="12198"/>
                </a:lnTo>
                <a:cubicBezTo>
                  <a:pt x="8816" y="12201"/>
                  <a:pt x="8819" y="12204"/>
                  <a:pt x="8822" y="12206"/>
                </a:cubicBezTo>
                <a:lnTo>
                  <a:pt x="8871" y="12236"/>
                </a:lnTo>
                <a:lnTo>
                  <a:pt x="8911" y="12266"/>
                </a:lnTo>
                <a:lnTo>
                  <a:pt x="8919" y="12271"/>
                </a:lnTo>
                <a:lnTo>
                  <a:pt x="8922" y="12275"/>
                </a:lnTo>
                <a:lnTo>
                  <a:pt x="8933" y="12312"/>
                </a:lnTo>
                <a:cubicBezTo>
                  <a:pt x="8934" y="12314"/>
                  <a:pt x="8935" y="12316"/>
                  <a:pt x="8937" y="12318"/>
                </a:cubicBezTo>
                <a:lnTo>
                  <a:pt x="8952" y="12332"/>
                </a:lnTo>
                <a:cubicBezTo>
                  <a:pt x="8953" y="12333"/>
                  <a:pt x="8954" y="12334"/>
                  <a:pt x="8954" y="12334"/>
                </a:cubicBezTo>
                <a:lnTo>
                  <a:pt x="8969" y="12341"/>
                </a:lnTo>
                <a:cubicBezTo>
                  <a:pt x="8971" y="12343"/>
                  <a:pt x="8973" y="12343"/>
                  <a:pt x="8976" y="12343"/>
                </a:cubicBezTo>
                <a:cubicBezTo>
                  <a:pt x="8977" y="12343"/>
                  <a:pt x="8978" y="12343"/>
                  <a:pt x="8979" y="12343"/>
                </a:cubicBezTo>
                <a:cubicBezTo>
                  <a:pt x="8982" y="12342"/>
                  <a:pt x="8985" y="12340"/>
                  <a:pt x="8987" y="12338"/>
                </a:cubicBezTo>
                <a:lnTo>
                  <a:pt x="8994" y="12342"/>
                </a:lnTo>
                <a:lnTo>
                  <a:pt x="9025" y="12361"/>
                </a:lnTo>
                <a:lnTo>
                  <a:pt x="9052" y="12380"/>
                </a:lnTo>
                <a:lnTo>
                  <a:pt x="9053" y="12382"/>
                </a:lnTo>
                <a:lnTo>
                  <a:pt x="9053" y="12385"/>
                </a:lnTo>
                <a:lnTo>
                  <a:pt x="9053" y="12392"/>
                </a:lnTo>
                <a:lnTo>
                  <a:pt x="9055" y="12394"/>
                </a:lnTo>
                <a:lnTo>
                  <a:pt x="9059" y="12401"/>
                </a:lnTo>
                <a:lnTo>
                  <a:pt x="9060" y="12403"/>
                </a:lnTo>
                <a:lnTo>
                  <a:pt x="9066" y="12411"/>
                </a:lnTo>
                <a:lnTo>
                  <a:pt x="9081" y="12423"/>
                </a:lnTo>
                <a:lnTo>
                  <a:pt x="9096" y="12431"/>
                </a:lnTo>
                <a:lnTo>
                  <a:pt x="9125" y="12454"/>
                </a:lnTo>
                <a:lnTo>
                  <a:pt x="9158" y="12478"/>
                </a:lnTo>
                <a:lnTo>
                  <a:pt x="9192" y="12509"/>
                </a:lnTo>
                <a:lnTo>
                  <a:pt x="9198" y="12520"/>
                </a:lnTo>
                <a:lnTo>
                  <a:pt x="9197" y="12527"/>
                </a:lnTo>
                <a:lnTo>
                  <a:pt x="9191" y="12532"/>
                </a:lnTo>
                <a:lnTo>
                  <a:pt x="9184" y="12532"/>
                </a:lnTo>
                <a:lnTo>
                  <a:pt x="9183" y="12535"/>
                </a:lnTo>
                <a:lnTo>
                  <a:pt x="9185" y="12539"/>
                </a:lnTo>
                <a:lnTo>
                  <a:pt x="9198" y="12550"/>
                </a:lnTo>
                <a:lnTo>
                  <a:pt x="9207" y="12559"/>
                </a:lnTo>
                <a:lnTo>
                  <a:pt x="9208" y="12565"/>
                </a:lnTo>
                <a:lnTo>
                  <a:pt x="9206" y="12568"/>
                </a:lnTo>
                <a:lnTo>
                  <a:pt x="9205" y="12569"/>
                </a:lnTo>
                <a:lnTo>
                  <a:pt x="9200" y="12564"/>
                </a:lnTo>
                <a:lnTo>
                  <a:pt x="9198" y="12564"/>
                </a:lnTo>
                <a:lnTo>
                  <a:pt x="9196" y="12566"/>
                </a:lnTo>
                <a:lnTo>
                  <a:pt x="9197" y="12568"/>
                </a:lnTo>
                <a:lnTo>
                  <a:pt x="9200" y="12572"/>
                </a:lnTo>
                <a:lnTo>
                  <a:pt x="9218" y="12587"/>
                </a:lnTo>
                <a:lnTo>
                  <a:pt x="9221" y="12595"/>
                </a:lnTo>
                <a:lnTo>
                  <a:pt x="9228" y="12602"/>
                </a:lnTo>
                <a:lnTo>
                  <a:pt x="9240" y="12615"/>
                </a:lnTo>
                <a:lnTo>
                  <a:pt x="9246" y="12625"/>
                </a:lnTo>
                <a:lnTo>
                  <a:pt x="9245" y="12625"/>
                </a:lnTo>
                <a:cubicBezTo>
                  <a:pt x="9242" y="12629"/>
                  <a:pt x="9241" y="12634"/>
                  <a:pt x="9243" y="12638"/>
                </a:cubicBezTo>
                <a:cubicBezTo>
                  <a:pt x="9244" y="12640"/>
                  <a:pt x="9245" y="12642"/>
                  <a:pt x="9246" y="12643"/>
                </a:cubicBezTo>
                <a:cubicBezTo>
                  <a:pt x="9247" y="12645"/>
                  <a:pt x="9247" y="12646"/>
                  <a:pt x="9248" y="12647"/>
                </a:cubicBezTo>
                <a:lnTo>
                  <a:pt x="9265" y="12669"/>
                </a:lnTo>
                <a:lnTo>
                  <a:pt x="9279" y="12685"/>
                </a:lnTo>
                <a:lnTo>
                  <a:pt x="9281" y="12695"/>
                </a:lnTo>
                <a:cubicBezTo>
                  <a:pt x="9281" y="12696"/>
                  <a:pt x="9281" y="12697"/>
                  <a:pt x="9282" y="12699"/>
                </a:cubicBezTo>
                <a:lnTo>
                  <a:pt x="9293" y="12715"/>
                </a:lnTo>
                <a:lnTo>
                  <a:pt x="9293" y="12720"/>
                </a:lnTo>
                <a:cubicBezTo>
                  <a:pt x="9293" y="12721"/>
                  <a:pt x="9293" y="12723"/>
                  <a:pt x="9293" y="12724"/>
                </a:cubicBezTo>
                <a:lnTo>
                  <a:pt x="9312" y="12762"/>
                </a:lnTo>
                <a:lnTo>
                  <a:pt x="9312" y="12767"/>
                </a:lnTo>
                <a:lnTo>
                  <a:pt x="9307" y="12768"/>
                </a:lnTo>
                <a:cubicBezTo>
                  <a:pt x="9304" y="12768"/>
                  <a:pt x="9302" y="12769"/>
                  <a:pt x="9300" y="12771"/>
                </a:cubicBezTo>
                <a:lnTo>
                  <a:pt x="9297" y="12773"/>
                </a:lnTo>
                <a:cubicBezTo>
                  <a:pt x="9296" y="12775"/>
                  <a:pt x="9294" y="12777"/>
                  <a:pt x="9293" y="12779"/>
                </a:cubicBezTo>
                <a:lnTo>
                  <a:pt x="9286" y="12796"/>
                </a:lnTo>
                <a:cubicBezTo>
                  <a:pt x="9285" y="12799"/>
                  <a:pt x="9286" y="12801"/>
                  <a:pt x="9286" y="12804"/>
                </a:cubicBezTo>
                <a:lnTo>
                  <a:pt x="9290" y="12821"/>
                </a:lnTo>
                <a:cubicBezTo>
                  <a:pt x="9291" y="12822"/>
                  <a:pt x="9292" y="12824"/>
                  <a:pt x="9292" y="12825"/>
                </a:cubicBezTo>
                <a:lnTo>
                  <a:pt x="9307" y="12847"/>
                </a:lnTo>
                <a:lnTo>
                  <a:pt x="9320" y="12868"/>
                </a:lnTo>
                <a:lnTo>
                  <a:pt x="9346" y="12892"/>
                </a:lnTo>
                <a:lnTo>
                  <a:pt x="9354" y="12900"/>
                </a:lnTo>
                <a:cubicBezTo>
                  <a:pt x="9354" y="12900"/>
                  <a:pt x="9358" y="12903"/>
                  <a:pt x="9359" y="12903"/>
                </a:cubicBezTo>
                <a:lnTo>
                  <a:pt x="9365" y="12915"/>
                </a:lnTo>
                <a:cubicBezTo>
                  <a:pt x="9367" y="12918"/>
                  <a:pt x="9371" y="12921"/>
                  <a:pt x="9375" y="12921"/>
                </a:cubicBezTo>
                <a:lnTo>
                  <a:pt x="9376" y="12924"/>
                </a:lnTo>
                <a:cubicBezTo>
                  <a:pt x="9376" y="12925"/>
                  <a:pt x="9377" y="12925"/>
                  <a:pt x="9377" y="12926"/>
                </a:cubicBezTo>
                <a:lnTo>
                  <a:pt x="9372" y="12926"/>
                </a:lnTo>
                <a:cubicBezTo>
                  <a:pt x="9371" y="12926"/>
                  <a:pt x="9371" y="12926"/>
                  <a:pt x="9371" y="12926"/>
                </a:cubicBezTo>
                <a:cubicBezTo>
                  <a:pt x="9370" y="12924"/>
                  <a:pt x="9369" y="12921"/>
                  <a:pt x="9367" y="12920"/>
                </a:cubicBezTo>
                <a:cubicBezTo>
                  <a:pt x="9362" y="12916"/>
                  <a:pt x="9356" y="12916"/>
                  <a:pt x="9350" y="12919"/>
                </a:cubicBezTo>
                <a:lnTo>
                  <a:pt x="9340" y="12922"/>
                </a:lnTo>
                <a:cubicBezTo>
                  <a:pt x="9338" y="12923"/>
                  <a:pt x="9335" y="12924"/>
                  <a:pt x="9333" y="12926"/>
                </a:cubicBezTo>
                <a:lnTo>
                  <a:pt x="9329" y="12931"/>
                </a:lnTo>
                <a:cubicBezTo>
                  <a:pt x="9327" y="12934"/>
                  <a:pt x="9325" y="12938"/>
                  <a:pt x="9326" y="12942"/>
                </a:cubicBezTo>
                <a:lnTo>
                  <a:pt x="9327" y="12951"/>
                </a:lnTo>
                <a:cubicBezTo>
                  <a:pt x="9327" y="12952"/>
                  <a:pt x="9327" y="12953"/>
                  <a:pt x="9328" y="12954"/>
                </a:cubicBezTo>
                <a:lnTo>
                  <a:pt x="9342" y="12976"/>
                </a:lnTo>
                <a:lnTo>
                  <a:pt x="9365" y="13004"/>
                </a:lnTo>
                <a:lnTo>
                  <a:pt x="9384" y="13044"/>
                </a:lnTo>
                <a:lnTo>
                  <a:pt x="9414" y="13091"/>
                </a:lnTo>
                <a:lnTo>
                  <a:pt x="9438" y="13122"/>
                </a:lnTo>
                <a:lnTo>
                  <a:pt x="9463" y="13143"/>
                </a:lnTo>
                <a:lnTo>
                  <a:pt x="9486" y="13171"/>
                </a:lnTo>
                <a:cubicBezTo>
                  <a:pt x="9488" y="13173"/>
                  <a:pt x="9489" y="13174"/>
                  <a:pt x="9491" y="13174"/>
                </a:cubicBezTo>
                <a:lnTo>
                  <a:pt x="9495" y="13176"/>
                </a:lnTo>
                <a:cubicBezTo>
                  <a:pt x="9496" y="13177"/>
                  <a:pt x="9495" y="13178"/>
                  <a:pt x="9495" y="13178"/>
                </a:cubicBezTo>
                <a:cubicBezTo>
                  <a:pt x="9496" y="13179"/>
                  <a:pt x="9496" y="13179"/>
                  <a:pt x="9496" y="13180"/>
                </a:cubicBezTo>
                <a:lnTo>
                  <a:pt x="9500" y="13190"/>
                </a:lnTo>
                <a:lnTo>
                  <a:pt x="9506" y="13248"/>
                </a:lnTo>
                <a:lnTo>
                  <a:pt x="9507" y="13252"/>
                </a:lnTo>
                <a:lnTo>
                  <a:pt x="9506" y="13260"/>
                </a:lnTo>
                <a:cubicBezTo>
                  <a:pt x="9505" y="13264"/>
                  <a:pt x="9506" y="13267"/>
                  <a:pt x="9509" y="13270"/>
                </a:cubicBezTo>
                <a:lnTo>
                  <a:pt x="9526" y="13288"/>
                </a:lnTo>
                <a:lnTo>
                  <a:pt x="9534" y="13314"/>
                </a:lnTo>
                <a:lnTo>
                  <a:pt x="9592" y="13434"/>
                </a:lnTo>
                <a:lnTo>
                  <a:pt x="9612" y="13465"/>
                </a:lnTo>
                <a:lnTo>
                  <a:pt x="9615" y="13476"/>
                </a:lnTo>
                <a:cubicBezTo>
                  <a:pt x="9615" y="13477"/>
                  <a:pt x="9615" y="13479"/>
                  <a:pt x="9616" y="13480"/>
                </a:cubicBezTo>
                <a:lnTo>
                  <a:pt x="9628" y="13502"/>
                </a:lnTo>
                <a:lnTo>
                  <a:pt x="9635" y="13519"/>
                </a:lnTo>
                <a:cubicBezTo>
                  <a:pt x="9636" y="13521"/>
                  <a:pt x="9638" y="13524"/>
                  <a:pt x="9640" y="13525"/>
                </a:cubicBezTo>
                <a:lnTo>
                  <a:pt x="9669" y="13564"/>
                </a:lnTo>
                <a:lnTo>
                  <a:pt x="9672" y="13571"/>
                </a:lnTo>
                <a:lnTo>
                  <a:pt x="9672" y="13586"/>
                </a:lnTo>
                <a:lnTo>
                  <a:pt x="9670" y="13587"/>
                </a:lnTo>
                <a:cubicBezTo>
                  <a:pt x="9666" y="13588"/>
                  <a:pt x="9663" y="13590"/>
                  <a:pt x="9661" y="13593"/>
                </a:cubicBezTo>
                <a:cubicBezTo>
                  <a:pt x="9659" y="13596"/>
                  <a:pt x="9659" y="13600"/>
                  <a:pt x="9660" y="13603"/>
                </a:cubicBezTo>
                <a:lnTo>
                  <a:pt x="9667" y="13631"/>
                </a:lnTo>
                <a:lnTo>
                  <a:pt x="9671" y="13640"/>
                </a:lnTo>
                <a:cubicBezTo>
                  <a:pt x="9671" y="13641"/>
                  <a:pt x="9672" y="13642"/>
                  <a:pt x="9673" y="13643"/>
                </a:cubicBezTo>
                <a:lnTo>
                  <a:pt x="9680" y="13652"/>
                </a:lnTo>
                <a:lnTo>
                  <a:pt x="9674" y="13670"/>
                </a:lnTo>
                <a:lnTo>
                  <a:pt x="9660" y="13668"/>
                </a:lnTo>
                <a:cubicBezTo>
                  <a:pt x="9658" y="13668"/>
                  <a:pt x="9655" y="13669"/>
                  <a:pt x="9654" y="13669"/>
                </a:cubicBezTo>
                <a:cubicBezTo>
                  <a:pt x="9653" y="13669"/>
                  <a:pt x="9653" y="13669"/>
                  <a:pt x="9653" y="13669"/>
                </a:cubicBezTo>
                <a:cubicBezTo>
                  <a:pt x="9650" y="13668"/>
                  <a:pt x="9646" y="13668"/>
                  <a:pt x="9643" y="13669"/>
                </a:cubicBezTo>
                <a:lnTo>
                  <a:pt x="9637" y="13670"/>
                </a:lnTo>
                <a:cubicBezTo>
                  <a:pt x="9636" y="13670"/>
                  <a:pt x="9634" y="13672"/>
                  <a:pt x="9633" y="13672"/>
                </a:cubicBezTo>
                <a:lnTo>
                  <a:pt x="9617" y="13686"/>
                </a:lnTo>
                <a:cubicBezTo>
                  <a:pt x="9616" y="13687"/>
                  <a:pt x="9614" y="13688"/>
                  <a:pt x="9614" y="13690"/>
                </a:cubicBezTo>
                <a:lnTo>
                  <a:pt x="9613" y="13692"/>
                </a:lnTo>
                <a:cubicBezTo>
                  <a:pt x="9612" y="13694"/>
                  <a:pt x="9612" y="13696"/>
                  <a:pt x="9612" y="13698"/>
                </a:cubicBezTo>
                <a:lnTo>
                  <a:pt x="9612" y="13701"/>
                </a:lnTo>
                <a:cubicBezTo>
                  <a:pt x="9609" y="13700"/>
                  <a:pt x="9606" y="13700"/>
                  <a:pt x="9604" y="13702"/>
                </a:cubicBezTo>
                <a:lnTo>
                  <a:pt x="9587" y="13707"/>
                </a:lnTo>
                <a:cubicBezTo>
                  <a:pt x="9585" y="13708"/>
                  <a:pt x="9584" y="13709"/>
                  <a:pt x="9582" y="13711"/>
                </a:cubicBezTo>
                <a:lnTo>
                  <a:pt x="9565" y="13730"/>
                </a:lnTo>
                <a:cubicBezTo>
                  <a:pt x="9564" y="13731"/>
                  <a:pt x="9563" y="13732"/>
                  <a:pt x="9563" y="13733"/>
                </a:cubicBezTo>
                <a:lnTo>
                  <a:pt x="9552" y="13755"/>
                </a:lnTo>
                <a:cubicBezTo>
                  <a:pt x="9550" y="13757"/>
                  <a:pt x="9549" y="13759"/>
                  <a:pt x="9549" y="13761"/>
                </a:cubicBezTo>
                <a:lnTo>
                  <a:pt x="9552" y="13777"/>
                </a:lnTo>
                <a:cubicBezTo>
                  <a:pt x="9552" y="13779"/>
                  <a:pt x="9552" y="13781"/>
                  <a:pt x="9554" y="13783"/>
                </a:cubicBezTo>
                <a:lnTo>
                  <a:pt x="9559" y="13788"/>
                </a:lnTo>
                <a:lnTo>
                  <a:pt x="9568" y="13808"/>
                </a:lnTo>
                <a:lnTo>
                  <a:pt x="9592" y="13844"/>
                </a:lnTo>
                <a:cubicBezTo>
                  <a:pt x="9593" y="13845"/>
                  <a:pt x="9594" y="13846"/>
                  <a:pt x="9595" y="13847"/>
                </a:cubicBezTo>
                <a:lnTo>
                  <a:pt x="9598" y="13850"/>
                </a:lnTo>
                <a:lnTo>
                  <a:pt x="9598" y="13851"/>
                </a:lnTo>
                <a:cubicBezTo>
                  <a:pt x="9599" y="13852"/>
                  <a:pt x="9599" y="13853"/>
                  <a:pt x="9599" y="13854"/>
                </a:cubicBezTo>
                <a:lnTo>
                  <a:pt x="9605" y="13861"/>
                </a:lnTo>
                <a:lnTo>
                  <a:pt x="9606" y="13864"/>
                </a:lnTo>
                <a:lnTo>
                  <a:pt x="9605" y="13876"/>
                </a:lnTo>
                <a:lnTo>
                  <a:pt x="9606" y="13882"/>
                </a:lnTo>
                <a:cubicBezTo>
                  <a:pt x="9606" y="13883"/>
                  <a:pt x="9605" y="13883"/>
                  <a:pt x="9606" y="13884"/>
                </a:cubicBezTo>
                <a:lnTo>
                  <a:pt x="9615" y="13908"/>
                </a:lnTo>
                <a:lnTo>
                  <a:pt x="9615" y="13909"/>
                </a:lnTo>
                <a:cubicBezTo>
                  <a:pt x="9614" y="13913"/>
                  <a:pt x="9616" y="13917"/>
                  <a:pt x="9620" y="13920"/>
                </a:cubicBezTo>
                <a:lnTo>
                  <a:pt x="9622" y="13925"/>
                </a:lnTo>
                <a:lnTo>
                  <a:pt x="9617" y="13930"/>
                </a:lnTo>
                <a:cubicBezTo>
                  <a:pt x="9615" y="13931"/>
                  <a:pt x="9614" y="13934"/>
                  <a:pt x="9614" y="13935"/>
                </a:cubicBezTo>
                <a:lnTo>
                  <a:pt x="9613" y="13940"/>
                </a:lnTo>
                <a:cubicBezTo>
                  <a:pt x="9612" y="13943"/>
                  <a:pt x="9612" y="13946"/>
                  <a:pt x="9613" y="13948"/>
                </a:cubicBezTo>
                <a:lnTo>
                  <a:pt x="9615" y="13954"/>
                </a:lnTo>
                <a:cubicBezTo>
                  <a:pt x="9615" y="13955"/>
                  <a:pt x="9617" y="13956"/>
                  <a:pt x="9618" y="13957"/>
                </a:cubicBezTo>
                <a:lnTo>
                  <a:pt x="9641" y="13982"/>
                </a:lnTo>
                <a:lnTo>
                  <a:pt x="9649" y="13992"/>
                </a:lnTo>
                <a:lnTo>
                  <a:pt x="9656" y="14003"/>
                </a:lnTo>
                <a:lnTo>
                  <a:pt x="9657" y="14010"/>
                </a:lnTo>
                <a:lnTo>
                  <a:pt x="9655" y="14014"/>
                </a:lnTo>
                <a:cubicBezTo>
                  <a:pt x="9654" y="14015"/>
                  <a:pt x="9653" y="14017"/>
                  <a:pt x="9653" y="14019"/>
                </a:cubicBezTo>
                <a:lnTo>
                  <a:pt x="9652" y="14022"/>
                </a:lnTo>
                <a:cubicBezTo>
                  <a:pt x="9651" y="14025"/>
                  <a:pt x="9652" y="14029"/>
                  <a:pt x="9654" y="14031"/>
                </a:cubicBezTo>
                <a:lnTo>
                  <a:pt x="9674" y="14060"/>
                </a:lnTo>
                <a:lnTo>
                  <a:pt x="9685" y="14070"/>
                </a:lnTo>
                <a:lnTo>
                  <a:pt x="9688" y="14073"/>
                </a:lnTo>
                <a:lnTo>
                  <a:pt x="9691" y="14084"/>
                </a:lnTo>
                <a:cubicBezTo>
                  <a:pt x="9692" y="14085"/>
                  <a:pt x="9692" y="14087"/>
                  <a:pt x="9692" y="14088"/>
                </a:cubicBezTo>
                <a:lnTo>
                  <a:pt x="9714" y="14116"/>
                </a:lnTo>
                <a:lnTo>
                  <a:pt x="9716" y="14144"/>
                </a:lnTo>
                <a:lnTo>
                  <a:pt x="9718" y="14149"/>
                </a:lnTo>
                <a:cubicBezTo>
                  <a:pt x="9718" y="14151"/>
                  <a:pt x="9719" y="14153"/>
                  <a:pt x="9720" y="14154"/>
                </a:cubicBezTo>
                <a:lnTo>
                  <a:pt x="9724" y="14159"/>
                </a:lnTo>
                <a:cubicBezTo>
                  <a:pt x="9725" y="14160"/>
                  <a:pt x="9726" y="14160"/>
                  <a:pt x="9727" y="14161"/>
                </a:cubicBezTo>
                <a:lnTo>
                  <a:pt x="9745" y="14174"/>
                </a:lnTo>
                <a:lnTo>
                  <a:pt x="9773" y="14205"/>
                </a:lnTo>
                <a:lnTo>
                  <a:pt x="9777" y="14210"/>
                </a:lnTo>
                <a:cubicBezTo>
                  <a:pt x="9778" y="14212"/>
                  <a:pt x="9779" y="14213"/>
                  <a:pt x="9780" y="14214"/>
                </a:cubicBezTo>
                <a:lnTo>
                  <a:pt x="9790" y="14221"/>
                </a:lnTo>
                <a:lnTo>
                  <a:pt x="9792" y="14224"/>
                </a:lnTo>
                <a:lnTo>
                  <a:pt x="9786" y="14230"/>
                </a:lnTo>
                <a:cubicBezTo>
                  <a:pt x="9786" y="14230"/>
                  <a:pt x="9786" y="14231"/>
                  <a:pt x="9785" y="14232"/>
                </a:cubicBezTo>
                <a:lnTo>
                  <a:pt x="9782" y="14237"/>
                </a:lnTo>
                <a:cubicBezTo>
                  <a:pt x="9781" y="14239"/>
                  <a:pt x="9781" y="14240"/>
                  <a:pt x="9781" y="14242"/>
                </a:cubicBezTo>
                <a:lnTo>
                  <a:pt x="9781" y="14248"/>
                </a:lnTo>
                <a:cubicBezTo>
                  <a:pt x="9781" y="14249"/>
                  <a:pt x="9782" y="14251"/>
                  <a:pt x="9782" y="14252"/>
                </a:cubicBezTo>
                <a:lnTo>
                  <a:pt x="9786" y="14260"/>
                </a:lnTo>
                <a:lnTo>
                  <a:pt x="9813" y="14294"/>
                </a:lnTo>
                <a:lnTo>
                  <a:pt x="9817" y="14303"/>
                </a:lnTo>
                <a:lnTo>
                  <a:pt x="9818" y="14309"/>
                </a:lnTo>
                <a:lnTo>
                  <a:pt x="9817" y="14345"/>
                </a:lnTo>
                <a:lnTo>
                  <a:pt x="9810" y="14387"/>
                </a:lnTo>
                <a:lnTo>
                  <a:pt x="9810" y="14392"/>
                </a:lnTo>
                <a:lnTo>
                  <a:pt x="9804" y="14400"/>
                </a:lnTo>
                <a:lnTo>
                  <a:pt x="9803" y="14403"/>
                </a:lnTo>
                <a:cubicBezTo>
                  <a:pt x="9802" y="14404"/>
                  <a:pt x="9801" y="14406"/>
                  <a:pt x="9801" y="14407"/>
                </a:cubicBezTo>
                <a:cubicBezTo>
                  <a:pt x="9800" y="14407"/>
                  <a:pt x="9801" y="14411"/>
                  <a:pt x="9801" y="14411"/>
                </a:cubicBezTo>
                <a:lnTo>
                  <a:pt x="9802" y="14424"/>
                </a:lnTo>
                <a:lnTo>
                  <a:pt x="9800" y="14430"/>
                </a:lnTo>
                <a:cubicBezTo>
                  <a:pt x="9799" y="14431"/>
                  <a:pt x="9799" y="14431"/>
                  <a:pt x="9798" y="14432"/>
                </a:cubicBezTo>
                <a:lnTo>
                  <a:pt x="9798" y="14436"/>
                </a:lnTo>
                <a:cubicBezTo>
                  <a:pt x="9798" y="14438"/>
                  <a:pt x="9798" y="14438"/>
                  <a:pt x="9798" y="14440"/>
                </a:cubicBezTo>
                <a:cubicBezTo>
                  <a:pt x="9798" y="14440"/>
                  <a:pt x="9799" y="14442"/>
                  <a:pt x="9798" y="14442"/>
                </a:cubicBezTo>
                <a:lnTo>
                  <a:pt x="9795" y="14483"/>
                </a:lnTo>
                <a:lnTo>
                  <a:pt x="9801" y="14531"/>
                </a:lnTo>
                <a:lnTo>
                  <a:pt x="9797" y="14546"/>
                </a:lnTo>
                <a:lnTo>
                  <a:pt x="9792" y="14571"/>
                </a:lnTo>
                <a:lnTo>
                  <a:pt x="9791" y="14576"/>
                </a:lnTo>
                <a:lnTo>
                  <a:pt x="9782" y="14588"/>
                </a:lnTo>
                <a:cubicBezTo>
                  <a:pt x="9781" y="14589"/>
                  <a:pt x="9780" y="14589"/>
                  <a:pt x="9779" y="14590"/>
                </a:cubicBezTo>
                <a:lnTo>
                  <a:pt x="9777" y="14595"/>
                </a:lnTo>
                <a:cubicBezTo>
                  <a:pt x="9777" y="14596"/>
                  <a:pt x="9776" y="14598"/>
                  <a:pt x="9776" y="14599"/>
                </a:cubicBezTo>
                <a:lnTo>
                  <a:pt x="9774" y="14616"/>
                </a:lnTo>
                <a:lnTo>
                  <a:pt x="9761" y="14643"/>
                </a:lnTo>
                <a:lnTo>
                  <a:pt x="9754" y="14664"/>
                </a:lnTo>
                <a:lnTo>
                  <a:pt x="9743" y="14674"/>
                </a:lnTo>
                <a:cubicBezTo>
                  <a:pt x="9740" y="14675"/>
                  <a:pt x="9737" y="14676"/>
                  <a:pt x="9734" y="14678"/>
                </a:cubicBezTo>
                <a:lnTo>
                  <a:pt x="9715" y="14695"/>
                </a:lnTo>
                <a:cubicBezTo>
                  <a:pt x="9714" y="14695"/>
                  <a:pt x="9713" y="14697"/>
                  <a:pt x="9713" y="14697"/>
                </a:cubicBezTo>
                <a:lnTo>
                  <a:pt x="9706" y="14707"/>
                </a:lnTo>
                <a:lnTo>
                  <a:pt x="9703" y="14715"/>
                </a:lnTo>
                <a:lnTo>
                  <a:pt x="9701" y="14732"/>
                </a:lnTo>
                <a:lnTo>
                  <a:pt x="9680" y="14751"/>
                </a:lnTo>
                <a:lnTo>
                  <a:pt x="9674" y="14755"/>
                </a:lnTo>
                <a:lnTo>
                  <a:pt x="9670" y="14756"/>
                </a:lnTo>
                <a:lnTo>
                  <a:pt x="9667" y="14754"/>
                </a:lnTo>
                <a:cubicBezTo>
                  <a:pt x="9665" y="14753"/>
                  <a:pt x="9663" y="14752"/>
                  <a:pt x="9661" y="14751"/>
                </a:cubicBezTo>
                <a:lnTo>
                  <a:pt x="9655" y="14750"/>
                </a:lnTo>
                <a:cubicBezTo>
                  <a:pt x="9652" y="14750"/>
                  <a:pt x="9651" y="14751"/>
                  <a:pt x="9648" y="14751"/>
                </a:cubicBezTo>
                <a:lnTo>
                  <a:pt x="9644" y="14752"/>
                </a:lnTo>
                <a:cubicBezTo>
                  <a:pt x="9642" y="14753"/>
                  <a:pt x="9641" y="14754"/>
                  <a:pt x="9639" y="14755"/>
                </a:cubicBezTo>
                <a:lnTo>
                  <a:pt x="9635" y="14759"/>
                </a:lnTo>
                <a:cubicBezTo>
                  <a:pt x="9633" y="14757"/>
                  <a:pt x="9629" y="14756"/>
                  <a:pt x="9626" y="14757"/>
                </a:cubicBezTo>
                <a:lnTo>
                  <a:pt x="9620" y="14758"/>
                </a:lnTo>
                <a:cubicBezTo>
                  <a:pt x="9618" y="14758"/>
                  <a:pt x="9616" y="14758"/>
                  <a:pt x="9615" y="14759"/>
                </a:cubicBezTo>
                <a:lnTo>
                  <a:pt x="9608" y="14763"/>
                </a:lnTo>
                <a:lnTo>
                  <a:pt x="9596" y="14771"/>
                </a:lnTo>
                <a:cubicBezTo>
                  <a:pt x="9596" y="14772"/>
                  <a:pt x="9594" y="14775"/>
                  <a:pt x="9593" y="14776"/>
                </a:cubicBezTo>
                <a:lnTo>
                  <a:pt x="9589" y="14782"/>
                </a:lnTo>
                <a:lnTo>
                  <a:pt x="9583" y="14785"/>
                </a:lnTo>
                <a:cubicBezTo>
                  <a:pt x="9582" y="14786"/>
                  <a:pt x="9581" y="14786"/>
                  <a:pt x="9580" y="14787"/>
                </a:cubicBezTo>
                <a:lnTo>
                  <a:pt x="9561" y="14803"/>
                </a:lnTo>
                <a:lnTo>
                  <a:pt x="9555" y="14807"/>
                </a:lnTo>
                <a:cubicBezTo>
                  <a:pt x="9553" y="14808"/>
                  <a:pt x="9552" y="14808"/>
                  <a:pt x="9552" y="14809"/>
                </a:cubicBezTo>
                <a:lnTo>
                  <a:pt x="9537" y="14822"/>
                </a:lnTo>
                <a:cubicBezTo>
                  <a:pt x="9536" y="14823"/>
                  <a:pt x="9535" y="14824"/>
                  <a:pt x="9534" y="14825"/>
                </a:cubicBezTo>
                <a:lnTo>
                  <a:pt x="9531" y="14833"/>
                </a:lnTo>
                <a:cubicBezTo>
                  <a:pt x="9530" y="14835"/>
                  <a:pt x="9529" y="14838"/>
                  <a:pt x="9530" y="14841"/>
                </a:cubicBezTo>
                <a:lnTo>
                  <a:pt x="9532" y="14850"/>
                </a:lnTo>
                <a:cubicBezTo>
                  <a:pt x="9532" y="14851"/>
                  <a:pt x="9533" y="14852"/>
                  <a:pt x="9533" y="14853"/>
                </a:cubicBezTo>
                <a:lnTo>
                  <a:pt x="9539" y="14865"/>
                </a:lnTo>
                <a:lnTo>
                  <a:pt x="9539" y="14867"/>
                </a:lnTo>
                <a:lnTo>
                  <a:pt x="9518" y="14891"/>
                </a:lnTo>
                <a:lnTo>
                  <a:pt x="9514" y="14897"/>
                </a:lnTo>
                <a:lnTo>
                  <a:pt x="9504" y="14905"/>
                </a:lnTo>
                <a:cubicBezTo>
                  <a:pt x="9502" y="14905"/>
                  <a:pt x="9501" y="14906"/>
                  <a:pt x="9500" y="14907"/>
                </a:cubicBezTo>
                <a:lnTo>
                  <a:pt x="9481" y="14929"/>
                </a:lnTo>
                <a:lnTo>
                  <a:pt x="9477" y="14931"/>
                </a:lnTo>
                <a:cubicBezTo>
                  <a:pt x="9476" y="14932"/>
                  <a:pt x="9474" y="14932"/>
                  <a:pt x="9473" y="14933"/>
                </a:cubicBezTo>
                <a:cubicBezTo>
                  <a:pt x="9471" y="14933"/>
                  <a:pt x="9470" y="14933"/>
                  <a:pt x="9469" y="14933"/>
                </a:cubicBezTo>
                <a:cubicBezTo>
                  <a:pt x="9463" y="14933"/>
                  <a:pt x="9458" y="14938"/>
                  <a:pt x="9457" y="14943"/>
                </a:cubicBezTo>
                <a:lnTo>
                  <a:pt x="9453" y="14945"/>
                </a:lnTo>
                <a:cubicBezTo>
                  <a:pt x="9450" y="14946"/>
                  <a:pt x="9447" y="14949"/>
                  <a:pt x="9445" y="14951"/>
                </a:cubicBezTo>
                <a:lnTo>
                  <a:pt x="9443" y="14956"/>
                </a:lnTo>
                <a:lnTo>
                  <a:pt x="9442" y="14957"/>
                </a:lnTo>
                <a:cubicBezTo>
                  <a:pt x="9441" y="14958"/>
                  <a:pt x="9440" y="14961"/>
                  <a:pt x="9439" y="14963"/>
                </a:cubicBezTo>
                <a:cubicBezTo>
                  <a:pt x="9439" y="14965"/>
                  <a:pt x="9439" y="14970"/>
                  <a:pt x="9439" y="14972"/>
                </a:cubicBezTo>
                <a:cubicBezTo>
                  <a:pt x="9439" y="14973"/>
                  <a:pt x="9439" y="14972"/>
                  <a:pt x="9438" y="14972"/>
                </a:cubicBezTo>
                <a:lnTo>
                  <a:pt x="9433" y="14975"/>
                </a:lnTo>
                <a:cubicBezTo>
                  <a:pt x="9432" y="14976"/>
                  <a:pt x="9430" y="14977"/>
                  <a:pt x="9429" y="14978"/>
                </a:cubicBezTo>
                <a:lnTo>
                  <a:pt x="9425" y="14982"/>
                </a:lnTo>
                <a:cubicBezTo>
                  <a:pt x="9424" y="14983"/>
                  <a:pt x="9423" y="14983"/>
                  <a:pt x="9423" y="14983"/>
                </a:cubicBezTo>
                <a:lnTo>
                  <a:pt x="9416" y="14985"/>
                </a:lnTo>
                <a:cubicBezTo>
                  <a:pt x="9413" y="14986"/>
                  <a:pt x="9411" y="14987"/>
                  <a:pt x="9410" y="14989"/>
                </a:cubicBezTo>
                <a:lnTo>
                  <a:pt x="9407" y="14992"/>
                </a:lnTo>
                <a:cubicBezTo>
                  <a:pt x="9406" y="14993"/>
                  <a:pt x="9404" y="14994"/>
                  <a:pt x="9404" y="14995"/>
                </a:cubicBezTo>
                <a:lnTo>
                  <a:pt x="9401" y="15000"/>
                </a:lnTo>
                <a:cubicBezTo>
                  <a:pt x="9401" y="15001"/>
                  <a:pt x="9401" y="15001"/>
                  <a:pt x="9400" y="15002"/>
                </a:cubicBezTo>
                <a:lnTo>
                  <a:pt x="9399" y="15008"/>
                </a:lnTo>
                <a:cubicBezTo>
                  <a:pt x="9399" y="15009"/>
                  <a:pt x="9399" y="15010"/>
                  <a:pt x="9399" y="15012"/>
                </a:cubicBezTo>
                <a:lnTo>
                  <a:pt x="9405" y="15027"/>
                </a:lnTo>
                <a:lnTo>
                  <a:pt x="9405" y="15034"/>
                </a:lnTo>
                <a:cubicBezTo>
                  <a:pt x="9404" y="15034"/>
                  <a:pt x="9404" y="15034"/>
                  <a:pt x="9404" y="15034"/>
                </a:cubicBezTo>
                <a:cubicBezTo>
                  <a:pt x="9403" y="15037"/>
                  <a:pt x="9403" y="15041"/>
                  <a:pt x="9404" y="15044"/>
                </a:cubicBezTo>
                <a:cubicBezTo>
                  <a:pt x="9404" y="15045"/>
                  <a:pt x="9404" y="15045"/>
                  <a:pt x="9405" y="15046"/>
                </a:cubicBezTo>
                <a:lnTo>
                  <a:pt x="9401" y="15053"/>
                </a:lnTo>
                <a:lnTo>
                  <a:pt x="9400" y="15056"/>
                </a:lnTo>
                <a:cubicBezTo>
                  <a:pt x="9400" y="15057"/>
                  <a:pt x="9399" y="15059"/>
                  <a:pt x="9399" y="15060"/>
                </a:cubicBezTo>
                <a:lnTo>
                  <a:pt x="9400" y="15086"/>
                </a:lnTo>
                <a:lnTo>
                  <a:pt x="9398" y="15116"/>
                </a:lnTo>
                <a:lnTo>
                  <a:pt x="9398" y="15118"/>
                </a:lnTo>
                <a:cubicBezTo>
                  <a:pt x="9398" y="15117"/>
                  <a:pt x="9397" y="15118"/>
                  <a:pt x="9396" y="15118"/>
                </a:cubicBezTo>
                <a:cubicBezTo>
                  <a:pt x="9393" y="15117"/>
                  <a:pt x="9387" y="15118"/>
                  <a:pt x="9384" y="15120"/>
                </a:cubicBezTo>
                <a:cubicBezTo>
                  <a:pt x="9384" y="15120"/>
                  <a:pt x="9385" y="15121"/>
                  <a:pt x="9384" y="15121"/>
                </a:cubicBezTo>
                <a:lnTo>
                  <a:pt x="9379" y="15123"/>
                </a:lnTo>
                <a:cubicBezTo>
                  <a:pt x="9376" y="15124"/>
                  <a:pt x="9374" y="15125"/>
                  <a:pt x="9372" y="15128"/>
                </a:cubicBezTo>
                <a:lnTo>
                  <a:pt x="9369" y="15131"/>
                </a:lnTo>
                <a:cubicBezTo>
                  <a:pt x="9368" y="15133"/>
                  <a:pt x="9367" y="15134"/>
                  <a:pt x="9367" y="15136"/>
                </a:cubicBezTo>
                <a:lnTo>
                  <a:pt x="9366" y="15142"/>
                </a:lnTo>
                <a:lnTo>
                  <a:pt x="9366" y="15150"/>
                </a:lnTo>
                <a:lnTo>
                  <a:pt x="9360" y="15159"/>
                </a:lnTo>
                <a:lnTo>
                  <a:pt x="9358" y="15165"/>
                </a:lnTo>
                <a:lnTo>
                  <a:pt x="9351" y="15174"/>
                </a:lnTo>
                <a:cubicBezTo>
                  <a:pt x="9350" y="15176"/>
                  <a:pt x="9350" y="15178"/>
                  <a:pt x="9349" y="15180"/>
                </a:cubicBezTo>
                <a:lnTo>
                  <a:pt x="9344" y="15189"/>
                </a:lnTo>
                <a:cubicBezTo>
                  <a:pt x="9342" y="15192"/>
                  <a:pt x="9342" y="15197"/>
                  <a:pt x="9343" y="15201"/>
                </a:cubicBezTo>
                <a:lnTo>
                  <a:pt x="9345" y="15204"/>
                </a:lnTo>
                <a:cubicBezTo>
                  <a:pt x="9346" y="15206"/>
                  <a:pt x="9346" y="15207"/>
                  <a:pt x="9347" y="15208"/>
                </a:cubicBezTo>
                <a:cubicBezTo>
                  <a:pt x="9343" y="15210"/>
                  <a:pt x="9339" y="15214"/>
                  <a:pt x="9338" y="15219"/>
                </a:cubicBezTo>
                <a:cubicBezTo>
                  <a:pt x="9338" y="15220"/>
                  <a:pt x="9338" y="15224"/>
                  <a:pt x="9338" y="15225"/>
                </a:cubicBezTo>
                <a:cubicBezTo>
                  <a:pt x="9338" y="15226"/>
                  <a:pt x="9339" y="15227"/>
                  <a:pt x="9339" y="15228"/>
                </a:cubicBezTo>
                <a:lnTo>
                  <a:pt x="9340" y="15234"/>
                </a:lnTo>
                <a:cubicBezTo>
                  <a:pt x="9340" y="15234"/>
                  <a:pt x="9342" y="15237"/>
                  <a:pt x="9342" y="15237"/>
                </a:cubicBezTo>
                <a:lnTo>
                  <a:pt x="9346" y="15248"/>
                </a:lnTo>
                <a:lnTo>
                  <a:pt x="9347" y="15255"/>
                </a:lnTo>
                <a:lnTo>
                  <a:pt x="9346" y="15273"/>
                </a:lnTo>
                <a:lnTo>
                  <a:pt x="9343" y="15290"/>
                </a:lnTo>
                <a:lnTo>
                  <a:pt x="9341" y="15298"/>
                </a:lnTo>
                <a:lnTo>
                  <a:pt x="9335" y="15307"/>
                </a:lnTo>
                <a:lnTo>
                  <a:pt x="9333" y="15311"/>
                </a:lnTo>
                <a:cubicBezTo>
                  <a:pt x="9333" y="15312"/>
                  <a:pt x="9333" y="15313"/>
                  <a:pt x="9333" y="15314"/>
                </a:cubicBezTo>
                <a:lnTo>
                  <a:pt x="9331" y="15335"/>
                </a:lnTo>
                <a:lnTo>
                  <a:pt x="9323" y="15367"/>
                </a:lnTo>
                <a:cubicBezTo>
                  <a:pt x="9323" y="15368"/>
                  <a:pt x="9323" y="15369"/>
                  <a:pt x="9323" y="15371"/>
                </a:cubicBezTo>
                <a:lnTo>
                  <a:pt x="9325" y="15382"/>
                </a:lnTo>
                <a:lnTo>
                  <a:pt x="9321" y="15388"/>
                </a:lnTo>
                <a:cubicBezTo>
                  <a:pt x="9320" y="15389"/>
                  <a:pt x="9319" y="15390"/>
                  <a:pt x="9319" y="15391"/>
                </a:cubicBezTo>
                <a:lnTo>
                  <a:pt x="9318" y="15393"/>
                </a:lnTo>
                <a:cubicBezTo>
                  <a:pt x="9315" y="15394"/>
                  <a:pt x="9312" y="15396"/>
                  <a:pt x="9310" y="15398"/>
                </a:cubicBezTo>
                <a:lnTo>
                  <a:pt x="9308" y="15401"/>
                </a:lnTo>
                <a:cubicBezTo>
                  <a:pt x="9307" y="15402"/>
                  <a:pt x="9305" y="15406"/>
                  <a:pt x="9305" y="15407"/>
                </a:cubicBezTo>
                <a:cubicBezTo>
                  <a:pt x="9304" y="15408"/>
                  <a:pt x="9304" y="15410"/>
                  <a:pt x="9304" y="15411"/>
                </a:cubicBezTo>
                <a:lnTo>
                  <a:pt x="9304" y="15413"/>
                </a:lnTo>
                <a:lnTo>
                  <a:pt x="9301" y="15425"/>
                </a:lnTo>
                <a:lnTo>
                  <a:pt x="9292" y="15435"/>
                </a:lnTo>
                <a:cubicBezTo>
                  <a:pt x="9291" y="15437"/>
                  <a:pt x="9291" y="15438"/>
                  <a:pt x="9290" y="15440"/>
                </a:cubicBezTo>
                <a:lnTo>
                  <a:pt x="9287" y="15454"/>
                </a:lnTo>
                <a:lnTo>
                  <a:pt x="9279" y="15471"/>
                </a:lnTo>
                <a:lnTo>
                  <a:pt x="9275" y="15482"/>
                </a:lnTo>
                <a:lnTo>
                  <a:pt x="9275" y="15488"/>
                </a:lnTo>
                <a:cubicBezTo>
                  <a:pt x="9275" y="15491"/>
                  <a:pt x="9275" y="15494"/>
                  <a:pt x="9277" y="15497"/>
                </a:cubicBezTo>
                <a:cubicBezTo>
                  <a:pt x="9277" y="15497"/>
                  <a:pt x="9276" y="15497"/>
                  <a:pt x="9276" y="15498"/>
                </a:cubicBezTo>
                <a:lnTo>
                  <a:pt x="9266" y="15507"/>
                </a:lnTo>
                <a:cubicBezTo>
                  <a:pt x="9265" y="15507"/>
                  <a:pt x="9264" y="15508"/>
                  <a:pt x="9264" y="15509"/>
                </a:cubicBezTo>
                <a:lnTo>
                  <a:pt x="9261" y="15513"/>
                </a:lnTo>
                <a:cubicBezTo>
                  <a:pt x="9260" y="15514"/>
                  <a:pt x="9260" y="15515"/>
                  <a:pt x="9260" y="15516"/>
                </a:cubicBezTo>
                <a:lnTo>
                  <a:pt x="9258" y="15520"/>
                </a:lnTo>
                <a:cubicBezTo>
                  <a:pt x="9257" y="15520"/>
                  <a:pt x="9257" y="15522"/>
                  <a:pt x="9257" y="15523"/>
                </a:cubicBezTo>
                <a:lnTo>
                  <a:pt x="9255" y="15555"/>
                </a:lnTo>
                <a:lnTo>
                  <a:pt x="9249" y="15572"/>
                </a:lnTo>
                <a:lnTo>
                  <a:pt x="9248" y="15582"/>
                </a:lnTo>
                <a:cubicBezTo>
                  <a:pt x="9248" y="15584"/>
                  <a:pt x="9249" y="15585"/>
                  <a:pt x="9249" y="15587"/>
                </a:cubicBezTo>
                <a:lnTo>
                  <a:pt x="9250" y="15590"/>
                </a:lnTo>
                <a:lnTo>
                  <a:pt x="9242" y="15618"/>
                </a:lnTo>
                <a:lnTo>
                  <a:pt x="9241" y="15625"/>
                </a:lnTo>
                <a:lnTo>
                  <a:pt x="9224" y="15635"/>
                </a:lnTo>
                <a:cubicBezTo>
                  <a:pt x="9223" y="15635"/>
                  <a:pt x="9222" y="15636"/>
                  <a:pt x="9221" y="15637"/>
                </a:cubicBezTo>
                <a:lnTo>
                  <a:pt x="9215" y="15644"/>
                </a:lnTo>
                <a:cubicBezTo>
                  <a:pt x="9213" y="15645"/>
                  <a:pt x="9212" y="15647"/>
                  <a:pt x="9212" y="15649"/>
                </a:cubicBezTo>
                <a:lnTo>
                  <a:pt x="9211" y="15656"/>
                </a:lnTo>
                <a:lnTo>
                  <a:pt x="9211" y="15661"/>
                </a:lnTo>
                <a:lnTo>
                  <a:pt x="9202" y="15670"/>
                </a:lnTo>
                <a:lnTo>
                  <a:pt x="9200" y="15668"/>
                </a:lnTo>
                <a:cubicBezTo>
                  <a:pt x="9197" y="15666"/>
                  <a:pt x="9192" y="15666"/>
                  <a:pt x="9187" y="15667"/>
                </a:cubicBezTo>
                <a:lnTo>
                  <a:pt x="9179" y="15670"/>
                </a:lnTo>
                <a:lnTo>
                  <a:pt x="9167" y="15678"/>
                </a:lnTo>
                <a:cubicBezTo>
                  <a:pt x="9165" y="15679"/>
                  <a:pt x="9162" y="15681"/>
                  <a:pt x="9162" y="15684"/>
                </a:cubicBezTo>
                <a:lnTo>
                  <a:pt x="9157" y="15701"/>
                </a:lnTo>
                <a:cubicBezTo>
                  <a:pt x="9156" y="15702"/>
                  <a:pt x="9157" y="15703"/>
                  <a:pt x="9157" y="15704"/>
                </a:cubicBezTo>
                <a:lnTo>
                  <a:pt x="9157" y="15717"/>
                </a:lnTo>
                <a:cubicBezTo>
                  <a:pt x="9157" y="15719"/>
                  <a:pt x="9157" y="15721"/>
                  <a:pt x="9159" y="15723"/>
                </a:cubicBezTo>
                <a:lnTo>
                  <a:pt x="9173" y="15742"/>
                </a:lnTo>
                <a:lnTo>
                  <a:pt x="9178" y="15751"/>
                </a:lnTo>
                <a:lnTo>
                  <a:pt x="9173" y="15761"/>
                </a:lnTo>
                <a:lnTo>
                  <a:pt x="9171" y="15765"/>
                </a:lnTo>
                <a:cubicBezTo>
                  <a:pt x="9171" y="15766"/>
                  <a:pt x="9171" y="15767"/>
                  <a:pt x="9171" y="15768"/>
                </a:cubicBezTo>
                <a:lnTo>
                  <a:pt x="9170" y="15775"/>
                </a:lnTo>
                <a:lnTo>
                  <a:pt x="9184" y="15883"/>
                </a:lnTo>
                <a:lnTo>
                  <a:pt x="9181" y="15916"/>
                </a:lnTo>
                <a:lnTo>
                  <a:pt x="9184" y="15942"/>
                </a:lnTo>
                <a:lnTo>
                  <a:pt x="9182" y="15947"/>
                </a:lnTo>
                <a:cubicBezTo>
                  <a:pt x="9182" y="15948"/>
                  <a:pt x="9182" y="15950"/>
                  <a:pt x="9182" y="15951"/>
                </a:cubicBezTo>
                <a:lnTo>
                  <a:pt x="9182" y="15955"/>
                </a:lnTo>
                <a:lnTo>
                  <a:pt x="9177" y="15956"/>
                </a:lnTo>
                <a:cubicBezTo>
                  <a:pt x="9171" y="15958"/>
                  <a:pt x="9167" y="15962"/>
                  <a:pt x="9167" y="15968"/>
                </a:cubicBezTo>
                <a:lnTo>
                  <a:pt x="9167" y="15979"/>
                </a:lnTo>
                <a:lnTo>
                  <a:pt x="9171" y="15998"/>
                </a:lnTo>
                <a:lnTo>
                  <a:pt x="9164" y="16046"/>
                </a:lnTo>
                <a:lnTo>
                  <a:pt x="9164" y="16081"/>
                </a:lnTo>
                <a:lnTo>
                  <a:pt x="9162" y="16098"/>
                </a:lnTo>
                <a:cubicBezTo>
                  <a:pt x="9162" y="16099"/>
                  <a:pt x="9161" y="16100"/>
                  <a:pt x="9162" y="16101"/>
                </a:cubicBezTo>
                <a:lnTo>
                  <a:pt x="9162" y="16104"/>
                </a:lnTo>
                <a:cubicBezTo>
                  <a:pt x="9162" y="16105"/>
                  <a:pt x="9163" y="16107"/>
                  <a:pt x="9164" y="16108"/>
                </a:cubicBezTo>
                <a:lnTo>
                  <a:pt x="9164" y="16109"/>
                </a:lnTo>
                <a:cubicBezTo>
                  <a:pt x="9163" y="16110"/>
                  <a:pt x="9163" y="16111"/>
                  <a:pt x="9163" y="16111"/>
                </a:cubicBezTo>
                <a:lnTo>
                  <a:pt x="9152" y="16172"/>
                </a:lnTo>
                <a:lnTo>
                  <a:pt x="9151" y="16197"/>
                </a:lnTo>
                <a:lnTo>
                  <a:pt x="9165" y="16269"/>
                </a:lnTo>
                <a:lnTo>
                  <a:pt x="9172" y="16288"/>
                </a:lnTo>
                <a:lnTo>
                  <a:pt x="9176" y="16318"/>
                </a:lnTo>
                <a:lnTo>
                  <a:pt x="9185" y="16341"/>
                </a:lnTo>
                <a:lnTo>
                  <a:pt x="9188" y="16360"/>
                </a:lnTo>
                <a:lnTo>
                  <a:pt x="9193" y="16374"/>
                </a:lnTo>
                <a:cubicBezTo>
                  <a:pt x="9194" y="16375"/>
                  <a:pt x="9195" y="16377"/>
                  <a:pt x="9196" y="16378"/>
                </a:cubicBezTo>
                <a:lnTo>
                  <a:pt x="9222" y="16402"/>
                </a:lnTo>
                <a:lnTo>
                  <a:pt x="9233" y="16428"/>
                </a:lnTo>
                <a:cubicBezTo>
                  <a:pt x="9234" y="16429"/>
                  <a:pt x="9233" y="16430"/>
                  <a:pt x="9234" y="16431"/>
                </a:cubicBezTo>
                <a:lnTo>
                  <a:pt x="9238" y="16437"/>
                </a:lnTo>
                <a:cubicBezTo>
                  <a:pt x="9238" y="16438"/>
                  <a:pt x="9239" y="16439"/>
                  <a:pt x="9239" y="16439"/>
                </a:cubicBezTo>
                <a:lnTo>
                  <a:pt x="9239" y="16444"/>
                </a:lnTo>
                <a:lnTo>
                  <a:pt x="9239" y="16447"/>
                </a:lnTo>
                <a:cubicBezTo>
                  <a:pt x="9239" y="16448"/>
                  <a:pt x="9240" y="16449"/>
                  <a:pt x="9240" y="16450"/>
                </a:cubicBezTo>
                <a:lnTo>
                  <a:pt x="9249" y="16479"/>
                </a:lnTo>
                <a:cubicBezTo>
                  <a:pt x="9250" y="16482"/>
                  <a:pt x="9253" y="16484"/>
                  <a:pt x="9256" y="16486"/>
                </a:cubicBezTo>
                <a:lnTo>
                  <a:pt x="9275" y="16497"/>
                </a:lnTo>
                <a:lnTo>
                  <a:pt x="9279" y="16502"/>
                </a:lnTo>
                <a:cubicBezTo>
                  <a:pt x="9280" y="16502"/>
                  <a:pt x="9281" y="16504"/>
                  <a:pt x="9282" y="16504"/>
                </a:cubicBezTo>
                <a:lnTo>
                  <a:pt x="9297" y="16520"/>
                </a:lnTo>
                <a:cubicBezTo>
                  <a:pt x="9298" y="16521"/>
                  <a:pt x="9299" y="16521"/>
                  <a:pt x="9300" y="16522"/>
                </a:cubicBezTo>
                <a:lnTo>
                  <a:pt x="9333" y="16542"/>
                </a:lnTo>
                <a:lnTo>
                  <a:pt x="9382" y="16599"/>
                </a:lnTo>
                <a:lnTo>
                  <a:pt x="9386" y="16622"/>
                </a:lnTo>
                <a:cubicBezTo>
                  <a:pt x="9387" y="16624"/>
                  <a:pt x="9388" y="16626"/>
                  <a:pt x="9389" y="16628"/>
                </a:cubicBezTo>
                <a:lnTo>
                  <a:pt x="9392" y="16631"/>
                </a:lnTo>
                <a:cubicBezTo>
                  <a:pt x="9393" y="16632"/>
                  <a:pt x="9394" y="16633"/>
                  <a:pt x="9395" y="16634"/>
                </a:cubicBezTo>
                <a:lnTo>
                  <a:pt x="9405" y="16640"/>
                </a:lnTo>
                <a:lnTo>
                  <a:pt x="9418" y="16656"/>
                </a:lnTo>
                <a:lnTo>
                  <a:pt x="9434" y="16692"/>
                </a:lnTo>
                <a:lnTo>
                  <a:pt x="9441" y="16703"/>
                </a:lnTo>
                <a:lnTo>
                  <a:pt x="9449" y="16713"/>
                </a:lnTo>
                <a:lnTo>
                  <a:pt x="9453" y="16717"/>
                </a:lnTo>
                <a:lnTo>
                  <a:pt x="9455" y="16730"/>
                </a:lnTo>
                <a:lnTo>
                  <a:pt x="9457" y="16737"/>
                </a:lnTo>
                <a:lnTo>
                  <a:pt x="9516" y="16839"/>
                </a:lnTo>
                <a:lnTo>
                  <a:pt x="9528" y="16852"/>
                </a:lnTo>
                <a:lnTo>
                  <a:pt x="9531" y="16861"/>
                </a:lnTo>
                <a:lnTo>
                  <a:pt x="9555" y="16902"/>
                </a:lnTo>
                <a:lnTo>
                  <a:pt x="9564" y="16937"/>
                </a:lnTo>
                <a:cubicBezTo>
                  <a:pt x="9564" y="16938"/>
                  <a:pt x="9565" y="16939"/>
                  <a:pt x="9566" y="16940"/>
                </a:cubicBezTo>
                <a:lnTo>
                  <a:pt x="9576" y="16956"/>
                </a:lnTo>
                <a:cubicBezTo>
                  <a:pt x="9577" y="16958"/>
                  <a:pt x="9578" y="16959"/>
                  <a:pt x="9580" y="16960"/>
                </a:cubicBezTo>
                <a:lnTo>
                  <a:pt x="9594" y="16968"/>
                </a:lnTo>
                <a:cubicBezTo>
                  <a:pt x="9596" y="16969"/>
                  <a:pt x="9596" y="16970"/>
                  <a:pt x="9597" y="16970"/>
                </a:cubicBezTo>
                <a:lnTo>
                  <a:pt x="9606" y="16973"/>
                </a:lnTo>
                <a:lnTo>
                  <a:pt x="9619" y="17000"/>
                </a:lnTo>
                <a:lnTo>
                  <a:pt x="9625" y="17023"/>
                </a:lnTo>
                <a:lnTo>
                  <a:pt x="9627" y="17037"/>
                </a:lnTo>
                <a:lnTo>
                  <a:pt x="9636" y="17066"/>
                </a:lnTo>
                <a:lnTo>
                  <a:pt x="9662" y="17111"/>
                </a:lnTo>
                <a:lnTo>
                  <a:pt x="9670" y="17136"/>
                </a:lnTo>
                <a:lnTo>
                  <a:pt x="9674" y="17162"/>
                </a:lnTo>
                <a:lnTo>
                  <a:pt x="9678" y="17175"/>
                </a:lnTo>
                <a:lnTo>
                  <a:pt x="9684" y="17185"/>
                </a:lnTo>
                <a:cubicBezTo>
                  <a:pt x="9685" y="17186"/>
                  <a:pt x="9687" y="17187"/>
                  <a:pt x="9688" y="17189"/>
                </a:cubicBezTo>
                <a:lnTo>
                  <a:pt x="9695" y="17193"/>
                </a:lnTo>
                <a:lnTo>
                  <a:pt x="9701" y="17204"/>
                </a:lnTo>
                <a:cubicBezTo>
                  <a:pt x="9701" y="17205"/>
                  <a:pt x="9702" y="17207"/>
                  <a:pt x="9703" y="17208"/>
                </a:cubicBezTo>
                <a:lnTo>
                  <a:pt x="9715" y="17222"/>
                </a:lnTo>
                <a:lnTo>
                  <a:pt x="9743" y="17269"/>
                </a:lnTo>
                <a:lnTo>
                  <a:pt x="9763" y="17289"/>
                </a:lnTo>
                <a:lnTo>
                  <a:pt x="9783" y="17320"/>
                </a:lnTo>
                <a:lnTo>
                  <a:pt x="9814" y="17356"/>
                </a:lnTo>
                <a:lnTo>
                  <a:pt x="9822" y="17374"/>
                </a:lnTo>
                <a:lnTo>
                  <a:pt x="9827" y="17393"/>
                </a:lnTo>
                <a:cubicBezTo>
                  <a:pt x="9827" y="17395"/>
                  <a:pt x="9828" y="17396"/>
                  <a:pt x="9829" y="17398"/>
                </a:cubicBezTo>
                <a:lnTo>
                  <a:pt x="9854" y="17430"/>
                </a:lnTo>
                <a:lnTo>
                  <a:pt x="9854" y="17432"/>
                </a:lnTo>
                <a:lnTo>
                  <a:pt x="9853" y="17436"/>
                </a:lnTo>
                <a:cubicBezTo>
                  <a:pt x="9852" y="17437"/>
                  <a:pt x="9853" y="17437"/>
                  <a:pt x="9853" y="17437"/>
                </a:cubicBezTo>
                <a:lnTo>
                  <a:pt x="9851" y="17441"/>
                </a:lnTo>
                <a:cubicBezTo>
                  <a:pt x="9850" y="17442"/>
                  <a:pt x="9849" y="17444"/>
                  <a:pt x="9850" y="17445"/>
                </a:cubicBezTo>
                <a:lnTo>
                  <a:pt x="9851" y="17448"/>
                </a:lnTo>
                <a:cubicBezTo>
                  <a:pt x="9851" y="17453"/>
                  <a:pt x="9853" y="17457"/>
                  <a:pt x="9858" y="17459"/>
                </a:cubicBezTo>
                <a:lnTo>
                  <a:pt x="9884" y="17480"/>
                </a:lnTo>
                <a:lnTo>
                  <a:pt x="9885" y="17482"/>
                </a:lnTo>
                <a:cubicBezTo>
                  <a:pt x="9886" y="17483"/>
                  <a:pt x="9887" y="17485"/>
                  <a:pt x="9888" y="17486"/>
                </a:cubicBezTo>
                <a:lnTo>
                  <a:pt x="9911" y="17505"/>
                </a:lnTo>
                <a:lnTo>
                  <a:pt x="9957" y="17558"/>
                </a:lnTo>
                <a:lnTo>
                  <a:pt x="9957" y="17563"/>
                </a:lnTo>
                <a:cubicBezTo>
                  <a:pt x="9957" y="17565"/>
                  <a:pt x="9958" y="17568"/>
                  <a:pt x="9959" y="17569"/>
                </a:cubicBezTo>
                <a:lnTo>
                  <a:pt x="9967" y="17581"/>
                </a:lnTo>
                <a:lnTo>
                  <a:pt x="9986" y="17601"/>
                </a:lnTo>
                <a:lnTo>
                  <a:pt x="9996" y="17619"/>
                </a:lnTo>
                <a:lnTo>
                  <a:pt x="10004" y="17638"/>
                </a:lnTo>
                <a:lnTo>
                  <a:pt x="10014" y="17656"/>
                </a:lnTo>
                <a:lnTo>
                  <a:pt x="10017" y="17670"/>
                </a:lnTo>
                <a:cubicBezTo>
                  <a:pt x="10017" y="17671"/>
                  <a:pt x="10018" y="17672"/>
                  <a:pt x="10019" y="17674"/>
                </a:cubicBezTo>
                <a:lnTo>
                  <a:pt x="10025" y="17682"/>
                </a:lnTo>
                <a:lnTo>
                  <a:pt x="10030" y="17717"/>
                </a:lnTo>
                <a:lnTo>
                  <a:pt x="10032" y="17769"/>
                </a:lnTo>
                <a:lnTo>
                  <a:pt x="10031" y="17780"/>
                </a:lnTo>
                <a:cubicBezTo>
                  <a:pt x="10031" y="17776"/>
                  <a:pt x="10030" y="17773"/>
                  <a:pt x="10028" y="17770"/>
                </a:cubicBezTo>
                <a:cubicBezTo>
                  <a:pt x="10024" y="17765"/>
                  <a:pt x="10013" y="17764"/>
                  <a:pt x="10007" y="17768"/>
                </a:cubicBezTo>
                <a:cubicBezTo>
                  <a:pt x="10003" y="17770"/>
                  <a:pt x="10001" y="17774"/>
                  <a:pt x="10001" y="17779"/>
                </a:cubicBezTo>
                <a:lnTo>
                  <a:pt x="10001" y="17789"/>
                </a:lnTo>
                <a:lnTo>
                  <a:pt x="9994" y="17797"/>
                </a:lnTo>
                <a:cubicBezTo>
                  <a:pt x="9994" y="17798"/>
                  <a:pt x="9994" y="17799"/>
                  <a:pt x="9993" y="17801"/>
                </a:cubicBezTo>
                <a:lnTo>
                  <a:pt x="9993" y="17806"/>
                </a:lnTo>
                <a:lnTo>
                  <a:pt x="9994" y="17827"/>
                </a:lnTo>
                <a:lnTo>
                  <a:pt x="10002" y="17851"/>
                </a:lnTo>
                <a:lnTo>
                  <a:pt x="10011" y="17867"/>
                </a:lnTo>
                <a:lnTo>
                  <a:pt x="10019" y="17908"/>
                </a:lnTo>
                <a:lnTo>
                  <a:pt x="10019" y="17910"/>
                </a:lnTo>
                <a:lnTo>
                  <a:pt x="10015" y="17913"/>
                </a:lnTo>
                <a:cubicBezTo>
                  <a:pt x="10014" y="17914"/>
                  <a:pt x="10013" y="17915"/>
                  <a:pt x="10013" y="17916"/>
                </a:cubicBezTo>
                <a:lnTo>
                  <a:pt x="10007" y="17927"/>
                </a:lnTo>
                <a:lnTo>
                  <a:pt x="10005" y="17929"/>
                </a:lnTo>
                <a:cubicBezTo>
                  <a:pt x="10003" y="17931"/>
                  <a:pt x="10001" y="17937"/>
                  <a:pt x="10001" y="17939"/>
                </a:cubicBezTo>
                <a:cubicBezTo>
                  <a:pt x="10000" y="17941"/>
                  <a:pt x="10001" y="17942"/>
                  <a:pt x="10002" y="17943"/>
                </a:cubicBezTo>
                <a:lnTo>
                  <a:pt x="10006" y="17958"/>
                </a:lnTo>
                <a:lnTo>
                  <a:pt x="10017" y="17985"/>
                </a:lnTo>
                <a:lnTo>
                  <a:pt x="10020" y="17991"/>
                </a:lnTo>
                <a:lnTo>
                  <a:pt x="10022" y="18000"/>
                </a:lnTo>
                <a:lnTo>
                  <a:pt x="10017" y="18044"/>
                </a:lnTo>
                <a:cubicBezTo>
                  <a:pt x="10017" y="18045"/>
                  <a:pt x="10017" y="18045"/>
                  <a:pt x="10017" y="18046"/>
                </a:cubicBezTo>
                <a:lnTo>
                  <a:pt x="10024" y="18066"/>
                </a:lnTo>
                <a:lnTo>
                  <a:pt x="10023" y="18081"/>
                </a:lnTo>
                <a:cubicBezTo>
                  <a:pt x="10023" y="18082"/>
                  <a:pt x="10024" y="18083"/>
                  <a:pt x="10024" y="18085"/>
                </a:cubicBezTo>
                <a:cubicBezTo>
                  <a:pt x="10023" y="18085"/>
                  <a:pt x="10022" y="18086"/>
                  <a:pt x="10021" y="18087"/>
                </a:cubicBezTo>
                <a:cubicBezTo>
                  <a:pt x="10018" y="18088"/>
                  <a:pt x="10015" y="18089"/>
                  <a:pt x="10014" y="18092"/>
                </a:cubicBezTo>
                <a:lnTo>
                  <a:pt x="10012" y="18097"/>
                </a:lnTo>
                <a:cubicBezTo>
                  <a:pt x="10011" y="18097"/>
                  <a:pt x="10011" y="18098"/>
                  <a:pt x="10011" y="18099"/>
                </a:cubicBezTo>
                <a:lnTo>
                  <a:pt x="10010" y="18105"/>
                </a:lnTo>
                <a:lnTo>
                  <a:pt x="10008" y="18108"/>
                </a:lnTo>
                <a:cubicBezTo>
                  <a:pt x="10006" y="18111"/>
                  <a:pt x="10006" y="18115"/>
                  <a:pt x="10007" y="18118"/>
                </a:cubicBezTo>
                <a:lnTo>
                  <a:pt x="10011" y="18139"/>
                </a:lnTo>
                <a:lnTo>
                  <a:pt x="10009" y="18145"/>
                </a:lnTo>
                <a:cubicBezTo>
                  <a:pt x="10008" y="18148"/>
                  <a:pt x="10008" y="18151"/>
                  <a:pt x="10010" y="18153"/>
                </a:cubicBezTo>
                <a:lnTo>
                  <a:pt x="10013" y="18168"/>
                </a:lnTo>
                <a:cubicBezTo>
                  <a:pt x="10013" y="18169"/>
                  <a:pt x="10014" y="18171"/>
                  <a:pt x="10015" y="18172"/>
                </a:cubicBezTo>
                <a:lnTo>
                  <a:pt x="10020" y="18180"/>
                </a:lnTo>
                <a:lnTo>
                  <a:pt x="10027" y="18203"/>
                </a:lnTo>
                <a:lnTo>
                  <a:pt x="10043" y="18232"/>
                </a:lnTo>
                <a:lnTo>
                  <a:pt x="10052" y="18248"/>
                </a:lnTo>
                <a:lnTo>
                  <a:pt x="10058" y="18259"/>
                </a:lnTo>
                <a:lnTo>
                  <a:pt x="10058" y="18268"/>
                </a:lnTo>
                <a:lnTo>
                  <a:pt x="10056" y="18270"/>
                </a:lnTo>
                <a:cubicBezTo>
                  <a:pt x="10054" y="18271"/>
                  <a:pt x="10054" y="18273"/>
                  <a:pt x="10054" y="18275"/>
                </a:cubicBezTo>
                <a:lnTo>
                  <a:pt x="10052" y="18278"/>
                </a:lnTo>
                <a:cubicBezTo>
                  <a:pt x="10051" y="18280"/>
                  <a:pt x="10051" y="18283"/>
                  <a:pt x="10052" y="18285"/>
                </a:cubicBezTo>
                <a:lnTo>
                  <a:pt x="10054" y="18292"/>
                </a:lnTo>
                <a:cubicBezTo>
                  <a:pt x="10054" y="18294"/>
                  <a:pt x="10055" y="18296"/>
                  <a:pt x="10057" y="18298"/>
                </a:cubicBezTo>
                <a:lnTo>
                  <a:pt x="10066" y="18308"/>
                </a:lnTo>
                <a:lnTo>
                  <a:pt x="10070" y="18315"/>
                </a:lnTo>
                <a:cubicBezTo>
                  <a:pt x="10071" y="18316"/>
                  <a:pt x="10072" y="18317"/>
                  <a:pt x="10073" y="18319"/>
                </a:cubicBezTo>
                <a:lnTo>
                  <a:pt x="10086" y="18330"/>
                </a:lnTo>
                <a:lnTo>
                  <a:pt x="10110" y="18367"/>
                </a:lnTo>
                <a:lnTo>
                  <a:pt x="10113" y="18377"/>
                </a:lnTo>
                <a:lnTo>
                  <a:pt x="10114" y="18400"/>
                </a:lnTo>
                <a:cubicBezTo>
                  <a:pt x="10114" y="18401"/>
                  <a:pt x="10115" y="18402"/>
                  <a:pt x="10115" y="18403"/>
                </a:cubicBezTo>
                <a:lnTo>
                  <a:pt x="10119" y="18417"/>
                </a:lnTo>
                <a:lnTo>
                  <a:pt x="10129" y="18435"/>
                </a:lnTo>
                <a:lnTo>
                  <a:pt x="10132" y="18445"/>
                </a:lnTo>
                <a:lnTo>
                  <a:pt x="10131" y="18453"/>
                </a:lnTo>
                <a:lnTo>
                  <a:pt x="10125" y="18475"/>
                </a:lnTo>
                <a:cubicBezTo>
                  <a:pt x="10125" y="18477"/>
                  <a:pt x="10125" y="18479"/>
                  <a:pt x="10125" y="18481"/>
                </a:cubicBezTo>
                <a:lnTo>
                  <a:pt x="10117" y="18500"/>
                </a:lnTo>
                <a:cubicBezTo>
                  <a:pt x="10116" y="18502"/>
                  <a:pt x="10116" y="18503"/>
                  <a:pt x="10116" y="18505"/>
                </a:cubicBezTo>
                <a:lnTo>
                  <a:pt x="10116" y="18514"/>
                </a:lnTo>
                <a:lnTo>
                  <a:pt x="10119" y="18523"/>
                </a:lnTo>
                <a:lnTo>
                  <a:pt x="10121" y="18538"/>
                </a:lnTo>
                <a:cubicBezTo>
                  <a:pt x="10121" y="18539"/>
                  <a:pt x="10122" y="18540"/>
                  <a:pt x="10122" y="18541"/>
                </a:cubicBezTo>
                <a:lnTo>
                  <a:pt x="10129" y="18558"/>
                </a:lnTo>
                <a:lnTo>
                  <a:pt x="10130" y="18573"/>
                </a:lnTo>
                <a:lnTo>
                  <a:pt x="10132" y="18580"/>
                </a:lnTo>
                <a:cubicBezTo>
                  <a:pt x="10133" y="18582"/>
                  <a:pt x="10134" y="18585"/>
                  <a:pt x="10136" y="18586"/>
                </a:cubicBezTo>
                <a:lnTo>
                  <a:pt x="10140" y="18590"/>
                </a:lnTo>
                <a:lnTo>
                  <a:pt x="10140" y="18594"/>
                </a:lnTo>
                <a:lnTo>
                  <a:pt x="10131" y="18612"/>
                </a:lnTo>
                <a:cubicBezTo>
                  <a:pt x="10131" y="18613"/>
                  <a:pt x="10130" y="18614"/>
                  <a:pt x="10130" y="18615"/>
                </a:cubicBezTo>
                <a:lnTo>
                  <a:pt x="10128" y="18625"/>
                </a:lnTo>
                <a:lnTo>
                  <a:pt x="10129" y="18646"/>
                </a:lnTo>
                <a:lnTo>
                  <a:pt x="10128" y="18653"/>
                </a:lnTo>
                <a:cubicBezTo>
                  <a:pt x="10128" y="18654"/>
                  <a:pt x="10128" y="18657"/>
                  <a:pt x="10128" y="18657"/>
                </a:cubicBezTo>
                <a:lnTo>
                  <a:pt x="10129" y="18661"/>
                </a:lnTo>
                <a:cubicBezTo>
                  <a:pt x="10129" y="18663"/>
                  <a:pt x="10129" y="18664"/>
                  <a:pt x="10130" y="18666"/>
                </a:cubicBezTo>
                <a:lnTo>
                  <a:pt x="10137" y="18676"/>
                </a:lnTo>
                <a:lnTo>
                  <a:pt x="10150" y="18689"/>
                </a:lnTo>
                <a:lnTo>
                  <a:pt x="10149" y="18691"/>
                </a:lnTo>
                <a:cubicBezTo>
                  <a:pt x="10148" y="18693"/>
                  <a:pt x="10147" y="18695"/>
                  <a:pt x="10148" y="18698"/>
                </a:cubicBezTo>
                <a:lnTo>
                  <a:pt x="10150" y="18708"/>
                </a:lnTo>
                <a:cubicBezTo>
                  <a:pt x="10150" y="18709"/>
                  <a:pt x="10150" y="18711"/>
                  <a:pt x="10151" y="18712"/>
                </a:cubicBezTo>
                <a:lnTo>
                  <a:pt x="10164" y="18731"/>
                </a:lnTo>
                <a:lnTo>
                  <a:pt x="10168" y="18740"/>
                </a:lnTo>
                <a:lnTo>
                  <a:pt x="10171" y="18751"/>
                </a:lnTo>
                <a:lnTo>
                  <a:pt x="10171" y="18762"/>
                </a:lnTo>
                <a:lnTo>
                  <a:pt x="10171" y="18763"/>
                </a:lnTo>
                <a:cubicBezTo>
                  <a:pt x="10166" y="18763"/>
                  <a:pt x="10162" y="18766"/>
                  <a:pt x="10161" y="18771"/>
                </a:cubicBezTo>
                <a:lnTo>
                  <a:pt x="10160" y="18774"/>
                </a:lnTo>
                <a:cubicBezTo>
                  <a:pt x="10159" y="18777"/>
                  <a:pt x="10158" y="18780"/>
                  <a:pt x="10160" y="18783"/>
                </a:cubicBezTo>
                <a:cubicBezTo>
                  <a:pt x="10160" y="18783"/>
                  <a:pt x="10161" y="18787"/>
                  <a:pt x="10162" y="18787"/>
                </a:cubicBezTo>
                <a:lnTo>
                  <a:pt x="10166" y="18792"/>
                </a:lnTo>
                <a:lnTo>
                  <a:pt x="10165" y="18813"/>
                </a:lnTo>
                <a:lnTo>
                  <a:pt x="10167" y="18837"/>
                </a:lnTo>
                <a:cubicBezTo>
                  <a:pt x="10167" y="18840"/>
                  <a:pt x="10169" y="18843"/>
                  <a:pt x="10171" y="18845"/>
                </a:cubicBezTo>
                <a:lnTo>
                  <a:pt x="10174" y="18847"/>
                </a:lnTo>
                <a:cubicBezTo>
                  <a:pt x="10175" y="18849"/>
                  <a:pt x="10176" y="18850"/>
                  <a:pt x="10178" y="18850"/>
                </a:cubicBezTo>
                <a:lnTo>
                  <a:pt x="10194" y="18857"/>
                </a:lnTo>
                <a:lnTo>
                  <a:pt x="10205" y="18862"/>
                </a:lnTo>
                <a:lnTo>
                  <a:pt x="10214" y="18870"/>
                </a:lnTo>
                <a:lnTo>
                  <a:pt x="10219" y="18879"/>
                </a:lnTo>
                <a:lnTo>
                  <a:pt x="10223" y="18897"/>
                </a:lnTo>
                <a:lnTo>
                  <a:pt x="10229" y="18915"/>
                </a:lnTo>
                <a:cubicBezTo>
                  <a:pt x="10228" y="18915"/>
                  <a:pt x="10227" y="18916"/>
                  <a:pt x="10226" y="18916"/>
                </a:cubicBezTo>
                <a:lnTo>
                  <a:pt x="10215" y="18919"/>
                </a:lnTo>
                <a:cubicBezTo>
                  <a:pt x="10212" y="18920"/>
                  <a:pt x="10209" y="18923"/>
                  <a:pt x="10208" y="18925"/>
                </a:cubicBezTo>
                <a:lnTo>
                  <a:pt x="10206" y="18929"/>
                </a:lnTo>
                <a:cubicBezTo>
                  <a:pt x="10205" y="18930"/>
                  <a:pt x="10204" y="18932"/>
                  <a:pt x="10204" y="18933"/>
                </a:cubicBezTo>
                <a:lnTo>
                  <a:pt x="10204" y="18942"/>
                </a:lnTo>
                <a:lnTo>
                  <a:pt x="10204" y="18950"/>
                </a:lnTo>
                <a:cubicBezTo>
                  <a:pt x="10204" y="18951"/>
                  <a:pt x="10204" y="18952"/>
                  <a:pt x="10205" y="18953"/>
                </a:cubicBezTo>
                <a:lnTo>
                  <a:pt x="10214" y="18968"/>
                </a:lnTo>
                <a:lnTo>
                  <a:pt x="10213" y="18973"/>
                </a:lnTo>
                <a:cubicBezTo>
                  <a:pt x="10213" y="18974"/>
                  <a:pt x="10212" y="18976"/>
                  <a:pt x="10213" y="18978"/>
                </a:cubicBezTo>
                <a:lnTo>
                  <a:pt x="10225" y="19003"/>
                </a:lnTo>
                <a:lnTo>
                  <a:pt x="10227" y="19013"/>
                </a:lnTo>
                <a:cubicBezTo>
                  <a:pt x="10228" y="19016"/>
                  <a:pt x="10230" y="19019"/>
                  <a:pt x="10233" y="19021"/>
                </a:cubicBezTo>
                <a:lnTo>
                  <a:pt x="10234" y="19024"/>
                </a:lnTo>
                <a:cubicBezTo>
                  <a:pt x="10236" y="19027"/>
                  <a:pt x="10242" y="19030"/>
                  <a:pt x="10245" y="19031"/>
                </a:cubicBezTo>
                <a:cubicBezTo>
                  <a:pt x="10247" y="19031"/>
                  <a:pt x="10248" y="19032"/>
                  <a:pt x="10250" y="19032"/>
                </a:cubicBezTo>
                <a:lnTo>
                  <a:pt x="10251" y="19034"/>
                </a:lnTo>
                <a:lnTo>
                  <a:pt x="10251" y="19047"/>
                </a:lnTo>
                <a:lnTo>
                  <a:pt x="10252" y="19056"/>
                </a:lnTo>
                <a:lnTo>
                  <a:pt x="10258" y="19070"/>
                </a:lnTo>
                <a:cubicBezTo>
                  <a:pt x="10257" y="19072"/>
                  <a:pt x="10257" y="19075"/>
                  <a:pt x="10258" y="19078"/>
                </a:cubicBezTo>
                <a:lnTo>
                  <a:pt x="10262" y="19095"/>
                </a:lnTo>
                <a:lnTo>
                  <a:pt x="10260" y="19106"/>
                </a:lnTo>
                <a:cubicBezTo>
                  <a:pt x="10260" y="19107"/>
                  <a:pt x="10260" y="19108"/>
                  <a:pt x="10260" y="19110"/>
                </a:cubicBezTo>
                <a:lnTo>
                  <a:pt x="10261" y="19114"/>
                </a:lnTo>
                <a:cubicBezTo>
                  <a:pt x="10261" y="19116"/>
                  <a:pt x="10262" y="19117"/>
                  <a:pt x="10263" y="19119"/>
                </a:cubicBezTo>
                <a:lnTo>
                  <a:pt x="10265" y="19122"/>
                </a:lnTo>
                <a:lnTo>
                  <a:pt x="10266" y="19122"/>
                </a:lnTo>
                <a:lnTo>
                  <a:pt x="10270" y="19146"/>
                </a:lnTo>
                <a:cubicBezTo>
                  <a:pt x="10270" y="19148"/>
                  <a:pt x="10271" y="19149"/>
                  <a:pt x="10272" y="19150"/>
                </a:cubicBezTo>
                <a:lnTo>
                  <a:pt x="10286" y="19168"/>
                </a:lnTo>
                <a:lnTo>
                  <a:pt x="10295" y="19185"/>
                </a:lnTo>
                <a:cubicBezTo>
                  <a:pt x="10296" y="19186"/>
                  <a:pt x="10297" y="19187"/>
                  <a:pt x="10298" y="19187"/>
                </a:cubicBezTo>
                <a:lnTo>
                  <a:pt x="10301" y="19190"/>
                </a:lnTo>
                <a:cubicBezTo>
                  <a:pt x="10302" y="19191"/>
                  <a:pt x="10303" y="19193"/>
                  <a:pt x="10305" y="19194"/>
                </a:cubicBezTo>
                <a:lnTo>
                  <a:pt x="10313" y="19206"/>
                </a:lnTo>
                <a:lnTo>
                  <a:pt x="10341" y="19248"/>
                </a:lnTo>
                <a:lnTo>
                  <a:pt x="10343" y="19267"/>
                </a:lnTo>
                <a:lnTo>
                  <a:pt x="10344" y="19275"/>
                </a:lnTo>
                <a:cubicBezTo>
                  <a:pt x="10345" y="19277"/>
                  <a:pt x="10346" y="19278"/>
                  <a:pt x="10347" y="19280"/>
                </a:cubicBezTo>
                <a:lnTo>
                  <a:pt x="10353" y="19287"/>
                </a:lnTo>
                <a:lnTo>
                  <a:pt x="10382" y="19313"/>
                </a:lnTo>
                <a:lnTo>
                  <a:pt x="10389" y="19323"/>
                </a:lnTo>
                <a:lnTo>
                  <a:pt x="10392" y="19328"/>
                </a:lnTo>
                <a:lnTo>
                  <a:pt x="10390" y="19333"/>
                </a:lnTo>
                <a:cubicBezTo>
                  <a:pt x="10390" y="19334"/>
                  <a:pt x="10390" y="19336"/>
                  <a:pt x="10390" y="19337"/>
                </a:cubicBezTo>
                <a:lnTo>
                  <a:pt x="10390" y="19341"/>
                </a:lnTo>
                <a:cubicBezTo>
                  <a:pt x="10391" y="19343"/>
                  <a:pt x="10391" y="19344"/>
                  <a:pt x="10392" y="19346"/>
                </a:cubicBezTo>
                <a:cubicBezTo>
                  <a:pt x="10393" y="19347"/>
                  <a:pt x="10395" y="19349"/>
                  <a:pt x="10396" y="19350"/>
                </a:cubicBezTo>
                <a:lnTo>
                  <a:pt x="10404" y="19358"/>
                </a:lnTo>
                <a:lnTo>
                  <a:pt x="10415" y="19374"/>
                </a:lnTo>
                <a:lnTo>
                  <a:pt x="10441" y="19394"/>
                </a:lnTo>
                <a:lnTo>
                  <a:pt x="10459" y="19413"/>
                </a:lnTo>
                <a:lnTo>
                  <a:pt x="10469" y="19422"/>
                </a:lnTo>
                <a:lnTo>
                  <a:pt x="10508" y="19447"/>
                </a:lnTo>
                <a:lnTo>
                  <a:pt x="10527" y="19467"/>
                </a:lnTo>
                <a:lnTo>
                  <a:pt x="10548" y="19492"/>
                </a:lnTo>
                <a:lnTo>
                  <a:pt x="10551" y="19494"/>
                </a:lnTo>
                <a:cubicBezTo>
                  <a:pt x="10552" y="19495"/>
                  <a:pt x="10552" y="19496"/>
                  <a:pt x="10554" y="19496"/>
                </a:cubicBezTo>
                <a:lnTo>
                  <a:pt x="10587" y="19523"/>
                </a:lnTo>
                <a:lnTo>
                  <a:pt x="10604" y="19543"/>
                </a:lnTo>
                <a:lnTo>
                  <a:pt x="10624" y="19558"/>
                </a:lnTo>
                <a:lnTo>
                  <a:pt x="10628" y="19560"/>
                </a:lnTo>
                <a:cubicBezTo>
                  <a:pt x="10630" y="19561"/>
                  <a:pt x="10631" y="19562"/>
                  <a:pt x="10633" y="19562"/>
                </a:cubicBezTo>
                <a:lnTo>
                  <a:pt x="10641" y="19563"/>
                </a:lnTo>
                <a:cubicBezTo>
                  <a:pt x="10642" y="19563"/>
                  <a:pt x="10641" y="19563"/>
                  <a:pt x="10641" y="19564"/>
                </a:cubicBezTo>
                <a:lnTo>
                  <a:pt x="10652" y="19573"/>
                </a:lnTo>
                <a:lnTo>
                  <a:pt x="10659" y="19586"/>
                </a:lnTo>
                <a:cubicBezTo>
                  <a:pt x="10660" y="19589"/>
                  <a:pt x="10666" y="19591"/>
                  <a:pt x="10669" y="19592"/>
                </a:cubicBezTo>
                <a:lnTo>
                  <a:pt x="10671" y="19596"/>
                </a:lnTo>
                <a:lnTo>
                  <a:pt x="10670" y="19598"/>
                </a:lnTo>
                <a:cubicBezTo>
                  <a:pt x="10670" y="19599"/>
                  <a:pt x="10670" y="19600"/>
                  <a:pt x="10670" y="19601"/>
                </a:cubicBezTo>
                <a:lnTo>
                  <a:pt x="10672" y="19614"/>
                </a:lnTo>
                <a:lnTo>
                  <a:pt x="10676" y="19628"/>
                </a:lnTo>
                <a:lnTo>
                  <a:pt x="10679" y="19634"/>
                </a:lnTo>
                <a:cubicBezTo>
                  <a:pt x="10680" y="19636"/>
                  <a:pt x="10682" y="19637"/>
                  <a:pt x="10683" y="19639"/>
                </a:cubicBezTo>
                <a:lnTo>
                  <a:pt x="10703" y="19654"/>
                </a:lnTo>
                <a:lnTo>
                  <a:pt x="10715" y="19669"/>
                </a:lnTo>
                <a:lnTo>
                  <a:pt x="10721" y="19683"/>
                </a:lnTo>
                <a:cubicBezTo>
                  <a:pt x="10721" y="19684"/>
                  <a:pt x="10722" y="19685"/>
                  <a:pt x="10723" y="19686"/>
                </a:cubicBezTo>
                <a:lnTo>
                  <a:pt x="10726" y="19691"/>
                </a:lnTo>
                <a:cubicBezTo>
                  <a:pt x="10727" y="19692"/>
                  <a:pt x="10727" y="19693"/>
                  <a:pt x="10728" y="19693"/>
                </a:cubicBezTo>
                <a:lnTo>
                  <a:pt x="10747" y="19707"/>
                </a:lnTo>
                <a:lnTo>
                  <a:pt x="10748" y="19709"/>
                </a:lnTo>
                <a:cubicBezTo>
                  <a:pt x="10747" y="19711"/>
                  <a:pt x="10746" y="19712"/>
                  <a:pt x="10747" y="19713"/>
                </a:cubicBezTo>
                <a:lnTo>
                  <a:pt x="10749" y="19724"/>
                </a:lnTo>
                <a:lnTo>
                  <a:pt x="10755" y="19736"/>
                </a:lnTo>
                <a:lnTo>
                  <a:pt x="10755" y="19742"/>
                </a:lnTo>
                <a:cubicBezTo>
                  <a:pt x="10755" y="19744"/>
                  <a:pt x="10755" y="19746"/>
                  <a:pt x="10756" y="19747"/>
                </a:cubicBezTo>
                <a:lnTo>
                  <a:pt x="10757" y="19750"/>
                </a:lnTo>
                <a:cubicBezTo>
                  <a:pt x="10757" y="19751"/>
                  <a:pt x="10759" y="19752"/>
                  <a:pt x="10760" y="19753"/>
                </a:cubicBezTo>
                <a:lnTo>
                  <a:pt x="10768" y="19774"/>
                </a:lnTo>
                <a:cubicBezTo>
                  <a:pt x="10769" y="19775"/>
                  <a:pt x="10770" y="19777"/>
                  <a:pt x="10771" y="19778"/>
                </a:cubicBezTo>
                <a:lnTo>
                  <a:pt x="10775" y="19782"/>
                </a:lnTo>
                <a:lnTo>
                  <a:pt x="10776" y="19785"/>
                </a:lnTo>
                <a:cubicBezTo>
                  <a:pt x="10777" y="19786"/>
                  <a:pt x="10778" y="19788"/>
                  <a:pt x="10779" y="19789"/>
                </a:cubicBezTo>
                <a:lnTo>
                  <a:pt x="10783" y="19793"/>
                </a:lnTo>
                <a:lnTo>
                  <a:pt x="10806" y="19850"/>
                </a:lnTo>
                <a:lnTo>
                  <a:pt x="10808" y="19862"/>
                </a:lnTo>
                <a:lnTo>
                  <a:pt x="10810" y="19869"/>
                </a:lnTo>
                <a:cubicBezTo>
                  <a:pt x="10811" y="19871"/>
                  <a:pt x="10812" y="19874"/>
                  <a:pt x="10814" y="19875"/>
                </a:cubicBezTo>
                <a:cubicBezTo>
                  <a:pt x="10814" y="19876"/>
                  <a:pt x="10814" y="19876"/>
                  <a:pt x="10814" y="19877"/>
                </a:cubicBezTo>
                <a:lnTo>
                  <a:pt x="10821" y="19893"/>
                </a:lnTo>
                <a:lnTo>
                  <a:pt x="10821" y="19895"/>
                </a:lnTo>
                <a:lnTo>
                  <a:pt x="10821" y="19904"/>
                </a:lnTo>
                <a:cubicBezTo>
                  <a:pt x="10821" y="19904"/>
                  <a:pt x="10821" y="19905"/>
                  <a:pt x="10821" y="19905"/>
                </a:cubicBezTo>
                <a:cubicBezTo>
                  <a:pt x="10820" y="19907"/>
                  <a:pt x="10820" y="19910"/>
                  <a:pt x="10821" y="19912"/>
                </a:cubicBezTo>
                <a:lnTo>
                  <a:pt x="10829" y="19935"/>
                </a:lnTo>
                <a:lnTo>
                  <a:pt x="10830" y="19944"/>
                </a:lnTo>
                <a:cubicBezTo>
                  <a:pt x="10831" y="19945"/>
                  <a:pt x="10833" y="19949"/>
                  <a:pt x="10833" y="19950"/>
                </a:cubicBezTo>
                <a:cubicBezTo>
                  <a:pt x="10833" y="19950"/>
                  <a:pt x="10834" y="19951"/>
                  <a:pt x="10834" y="19951"/>
                </a:cubicBezTo>
                <a:lnTo>
                  <a:pt x="10836" y="19960"/>
                </a:lnTo>
                <a:cubicBezTo>
                  <a:pt x="10837" y="19961"/>
                  <a:pt x="10837" y="19962"/>
                  <a:pt x="10837" y="19963"/>
                </a:cubicBezTo>
                <a:lnTo>
                  <a:pt x="10856" y="20002"/>
                </a:lnTo>
                <a:lnTo>
                  <a:pt x="10863" y="20026"/>
                </a:lnTo>
                <a:lnTo>
                  <a:pt x="10864" y="20038"/>
                </a:lnTo>
                <a:cubicBezTo>
                  <a:pt x="10864" y="20039"/>
                  <a:pt x="10865" y="20040"/>
                  <a:pt x="10865" y="20041"/>
                </a:cubicBezTo>
                <a:lnTo>
                  <a:pt x="10870" y="20054"/>
                </a:lnTo>
                <a:lnTo>
                  <a:pt x="10885" y="20077"/>
                </a:lnTo>
                <a:lnTo>
                  <a:pt x="10885" y="20083"/>
                </a:lnTo>
                <a:cubicBezTo>
                  <a:pt x="10885" y="20085"/>
                  <a:pt x="10886" y="20086"/>
                  <a:pt x="10886" y="20087"/>
                </a:cubicBezTo>
                <a:lnTo>
                  <a:pt x="10890" y="20104"/>
                </a:lnTo>
                <a:cubicBezTo>
                  <a:pt x="10891" y="20106"/>
                  <a:pt x="10891" y="20107"/>
                  <a:pt x="10891" y="20108"/>
                </a:cubicBezTo>
                <a:lnTo>
                  <a:pt x="10942" y="20189"/>
                </a:lnTo>
                <a:lnTo>
                  <a:pt x="10945" y="20193"/>
                </a:lnTo>
                <a:lnTo>
                  <a:pt x="10945" y="20199"/>
                </a:lnTo>
                <a:cubicBezTo>
                  <a:pt x="10944" y="20202"/>
                  <a:pt x="10944" y="20205"/>
                  <a:pt x="10946" y="20207"/>
                </a:cubicBezTo>
                <a:lnTo>
                  <a:pt x="10956" y="20222"/>
                </a:lnTo>
                <a:lnTo>
                  <a:pt x="10972" y="20243"/>
                </a:lnTo>
                <a:lnTo>
                  <a:pt x="10978" y="20264"/>
                </a:lnTo>
                <a:lnTo>
                  <a:pt x="10999" y="20304"/>
                </a:lnTo>
                <a:lnTo>
                  <a:pt x="11020" y="20330"/>
                </a:lnTo>
                <a:lnTo>
                  <a:pt x="11030" y="20351"/>
                </a:lnTo>
                <a:lnTo>
                  <a:pt x="11034" y="20356"/>
                </a:lnTo>
                <a:lnTo>
                  <a:pt x="11037" y="20364"/>
                </a:lnTo>
                <a:cubicBezTo>
                  <a:pt x="11038" y="20365"/>
                  <a:pt x="11040" y="20367"/>
                  <a:pt x="11042" y="20368"/>
                </a:cubicBezTo>
                <a:lnTo>
                  <a:pt x="11056" y="20390"/>
                </a:lnTo>
                <a:lnTo>
                  <a:pt x="11058" y="20394"/>
                </a:lnTo>
                <a:cubicBezTo>
                  <a:pt x="11058" y="20395"/>
                  <a:pt x="11059" y="20397"/>
                  <a:pt x="11060" y="20398"/>
                </a:cubicBezTo>
                <a:lnTo>
                  <a:pt x="11062" y="20401"/>
                </a:lnTo>
                <a:cubicBezTo>
                  <a:pt x="11063" y="20402"/>
                  <a:pt x="11064" y="20403"/>
                  <a:pt x="11065" y="20403"/>
                </a:cubicBezTo>
                <a:lnTo>
                  <a:pt x="11075" y="20411"/>
                </a:lnTo>
                <a:lnTo>
                  <a:pt x="11080" y="20426"/>
                </a:lnTo>
                <a:lnTo>
                  <a:pt x="11083" y="20434"/>
                </a:lnTo>
                <a:cubicBezTo>
                  <a:pt x="11084" y="20437"/>
                  <a:pt x="11086" y="20438"/>
                  <a:pt x="11088" y="20440"/>
                </a:cubicBezTo>
                <a:lnTo>
                  <a:pt x="11096" y="20445"/>
                </a:lnTo>
                <a:lnTo>
                  <a:pt x="11106" y="20461"/>
                </a:lnTo>
                <a:cubicBezTo>
                  <a:pt x="11107" y="20462"/>
                  <a:pt x="11108" y="20462"/>
                  <a:pt x="11109" y="20463"/>
                </a:cubicBezTo>
                <a:lnTo>
                  <a:pt x="11118" y="20470"/>
                </a:lnTo>
                <a:lnTo>
                  <a:pt x="11124" y="20483"/>
                </a:lnTo>
                <a:cubicBezTo>
                  <a:pt x="11125" y="20484"/>
                  <a:pt x="11126" y="20485"/>
                  <a:pt x="11127" y="20486"/>
                </a:cubicBezTo>
                <a:lnTo>
                  <a:pt x="11141" y="20499"/>
                </a:lnTo>
                <a:lnTo>
                  <a:pt x="11154" y="20516"/>
                </a:lnTo>
                <a:cubicBezTo>
                  <a:pt x="11154" y="20517"/>
                  <a:pt x="11155" y="20518"/>
                  <a:pt x="11155" y="20518"/>
                </a:cubicBezTo>
                <a:lnTo>
                  <a:pt x="11157" y="20523"/>
                </a:lnTo>
                <a:cubicBezTo>
                  <a:pt x="11157" y="20524"/>
                  <a:pt x="11158" y="20525"/>
                  <a:pt x="11159" y="20526"/>
                </a:cubicBezTo>
                <a:lnTo>
                  <a:pt x="11172" y="20541"/>
                </a:lnTo>
                <a:lnTo>
                  <a:pt x="11179" y="20550"/>
                </a:lnTo>
                <a:lnTo>
                  <a:pt x="11183" y="20559"/>
                </a:lnTo>
                <a:lnTo>
                  <a:pt x="11189" y="20580"/>
                </a:lnTo>
                <a:lnTo>
                  <a:pt x="11189" y="20584"/>
                </a:lnTo>
                <a:cubicBezTo>
                  <a:pt x="11189" y="20585"/>
                  <a:pt x="11190" y="20589"/>
                  <a:pt x="11191" y="20590"/>
                </a:cubicBezTo>
                <a:cubicBezTo>
                  <a:pt x="11191" y="20591"/>
                  <a:pt x="11190" y="20592"/>
                  <a:pt x="11191" y="20593"/>
                </a:cubicBezTo>
                <a:lnTo>
                  <a:pt x="11203" y="20612"/>
                </a:lnTo>
                <a:lnTo>
                  <a:pt x="11204" y="20616"/>
                </a:lnTo>
                <a:lnTo>
                  <a:pt x="11203" y="20631"/>
                </a:lnTo>
                <a:cubicBezTo>
                  <a:pt x="11203" y="20632"/>
                  <a:pt x="11202" y="20632"/>
                  <a:pt x="11203" y="20633"/>
                </a:cubicBezTo>
                <a:lnTo>
                  <a:pt x="11210" y="20655"/>
                </a:lnTo>
                <a:lnTo>
                  <a:pt x="11214" y="20690"/>
                </a:lnTo>
                <a:lnTo>
                  <a:pt x="11225" y="20731"/>
                </a:lnTo>
                <a:lnTo>
                  <a:pt x="11224" y="20739"/>
                </a:lnTo>
                <a:lnTo>
                  <a:pt x="11219" y="20745"/>
                </a:lnTo>
                <a:cubicBezTo>
                  <a:pt x="11218" y="20746"/>
                  <a:pt x="11218" y="20748"/>
                  <a:pt x="11217" y="20749"/>
                </a:cubicBezTo>
                <a:lnTo>
                  <a:pt x="11215" y="20755"/>
                </a:lnTo>
                <a:cubicBezTo>
                  <a:pt x="11214" y="20758"/>
                  <a:pt x="11215" y="20760"/>
                  <a:pt x="11216" y="20763"/>
                </a:cubicBezTo>
                <a:lnTo>
                  <a:pt x="11219" y="20769"/>
                </a:lnTo>
                <a:lnTo>
                  <a:pt x="11222" y="20792"/>
                </a:lnTo>
                <a:lnTo>
                  <a:pt x="11221" y="20804"/>
                </a:lnTo>
                <a:lnTo>
                  <a:pt x="11214" y="20830"/>
                </a:lnTo>
                <a:lnTo>
                  <a:pt x="11211" y="20840"/>
                </a:lnTo>
                <a:lnTo>
                  <a:pt x="11204" y="20851"/>
                </a:lnTo>
                <a:lnTo>
                  <a:pt x="11169" y="20883"/>
                </a:lnTo>
                <a:lnTo>
                  <a:pt x="11161" y="20888"/>
                </a:lnTo>
                <a:lnTo>
                  <a:pt x="11156" y="20890"/>
                </a:lnTo>
                <a:lnTo>
                  <a:pt x="11149" y="20887"/>
                </a:lnTo>
                <a:lnTo>
                  <a:pt x="11138" y="20878"/>
                </a:lnTo>
                <a:cubicBezTo>
                  <a:pt x="11139" y="20876"/>
                  <a:pt x="11138" y="20875"/>
                  <a:pt x="11137" y="20873"/>
                </a:cubicBezTo>
                <a:cubicBezTo>
                  <a:pt x="11136" y="20868"/>
                  <a:pt x="11131" y="20866"/>
                  <a:pt x="11126" y="20865"/>
                </a:cubicBezTo>
                <a:lnTo>
                  <a:pt x="11121" y="20865"/>
                </a:lnTo>
                <a:cubicBezTo>
                  <a:pt x="11120" y="20864"/>
                  <a:pt x="11118" y="20864"/>
                  <a:pt x="11117" y="20865"/>
                </a:cubicBezTo>
                <a:lnTo>
                  <a:pt x="11100" y="20870"/>
                </a:lnTo>
                <a:cubicBezTo>
                  <a:pt x="11099" y="20870"/>
                  <a:pt x="11098" y="20871"/>
                  <a:pt x="11097" y="20872"/>
                </a:cubicBezTo>
                <a:lnTo>
                  <a:pt x="11093" y="20875"/>
                </a:lnTo>
                <a:cubicBezTo>
                  <a:pt x="11090" y="20876"/>
                  <a:pt x="11088" y="20879"/>
                  <a:pt x="11087" y="20882"/>
                </a:cubicBezTo>
                <a:lnTo>
                  <a:pt x="11085" y="20889"/>
                </a:lnTo>
                <a:lnTo>
                  <a:pt x="11085" y="20897"/>
                </a:lnTo>
                <a:cubicBezTo>
                  <a:pt x="11085" y="20898"/>
                  <a:pt x="11085" y="20898"/>
                  <a:pt x="11084" y="20898"/>
                </a:cubicBezTo>
                <a:lnTo>
                  <a:pt x="11081" y="20901"/>
                </a:lnTo>
                <a:cubicBezTo>
                  <a:pt x="11080" y="20901"/>
                  <a:pt x="11078" y="20902"/>
                  <a:pt x="11077" y="20902"/>
                </a:cubicBezTo>
                <a:cubicBezTo>
                  <a:pt x="11072" y="20904"/>
                  <a:pt x="11068" y="20911"/>
                  <a:pt x="11067" y="20916"/>
                </a:cubicBezTo>
                <a:cubicBezTo>
                  <a:pt x="11067" y="20919"/>
                  <a:pt x="11070" y="20923"/>
                  <a:pt x="11072" y="20926"/>
                </a:cubicBezTo>
                <a:cubicBezTo>
                  <a:pt x="11073" y="20926"/>
                  <a:pt x="11073" y="20927"/>
                  <a:pt x="11074" y="20928"/>
                </a:cubicBezTo>
                <a:lnTo>
                  <a:pt x="11077" y="20931"/>
                </a:lnTo>
                <a:cubicBezTo>
                  <a:pt x="11076" y="20932"/>
                  <a:pt x="11076" y="20934"/>
                  <a:pt x="11075" y="20935"/>
                </a:cubicBezTo>
                <a:lnTo>
                  <a:pt x="11074" y="20938"/>
                </a:lnTo>
                <a:cubicBezTo>
                  <a:pt x="11074" y="20939"/>
                  <a:pt x="11073" y="20941"/>
                  <a:pt x="11073" y="20943"/>
                </a:cubicBezTo>
                <a:cubicBezTo>
                  <a:pt x="11073" y="20944"/>
                  <a:pt x="11073" y="20946"/>
                  <a:pt x="11073" y="20947"/>
                </a:cubicBezTo>
                <a:lnTo>
                  <a:pt x="11079" y="20964"/>
                </a:lnTo>
                <a:lnTo>
                  <a:pt x="11079" y="20965"/>
                </a:lnTo>
                <a:cubicBezTo>
                  <a:pt x="11078" y="20967"/>
                  <a:pt x="11078" y="20970"/>
                  <a:pt x="11078" y="20972"/>
                </a:cubicBezTo>
                <a:lnTo>
                  <a:pt x="11080" y="20976"/>
                </a:lnTo>
                <a:cubicBezTo>
                  <a:pt x="11081" y="20977"/>
                  <a:pt x="11080" y="20979"/>
                  <a:pt x="11081" y="20980"/>
                </a:cubicBezTo>
                <a:lnTo>
                  <a:pt x="11083" y="20981"/>
                </a:lnTo>
                <a:cubicBezTo>
                  <a:pt x="11083" y="20982"/>
                  <a:pt x="11083" y="20984"/>
                  <a:pt x="11083" y="20984"/>
                </a:cubicBezTo>
                <a:lnTo>
                  <a:pt x="11086" y="20993"/>
                </a:lnTo>
                <a:cubicBezTo>
                  <a:pt x="11087" y="20994"/>
                  <a:pt x="11089" y="20995"/>
                  <a:pt x="11089" y="20996"/>
                </a:cubicBezTo>
                <a:lnTo>
                  <a:pt x="11093" y="21000"/>
                </a:lnTo>
                <a:cubicBezTo>
                  <a:pt x="11096" y="21003"/>
                  <a:pt x="11100" y="21004"/>
                  <a:pt x="11104" y="21003"/>
                </a:cubicBezTo>
                <a:cubicBezTo>
                  <a:pt x="11103" y="21004"/>
                  <a:pt x="11103" y="21005"/>
                  <a:pt x="11103" y="21006"/>
                </a:cubicBezTo>
                <a:cubicBezTo>
                  <a:pt x="11102" y="21010"/>
                  <a:pt x="11102" y="21013"/>
                  <a:pt x="11105" y="21016"/>
                </a:cubicBezTo>
                <a:lnTo>
                  <a:pt x="11116" y="21033"/>
                </a:lnTo>
                <a:cubicBezTo>
                  <a:pt x="11118" y="21035"/>
                  <a:pt x="11120" y="21036"/>
                  <a:pt x="11122" y="21037"/>
                </a:cubicBezTo>
                <a:lnTo>
                  <a:pt x="11127" y="21039"/>
                </a:lnTo>
                <a:lnTo>
                  <a:pt x="11143" y="21051"/>
                </a:lnTo>
                <a:lnTo>
                  <a:pt x="11145" y="21054"/>
                </a:lnTo>
                <a:cubicBezTo>
                  <a:pt x="11145" y="21055"/>
                  <a:pt x="11146" y="21057"/>
                  <a:pt x="11147" y="21058"/>
                </a:cubicBezTo>
                <a:lnTo>
                  <a:pt x="11164" y="21087"/>
                </a:lnTo>
                <a:lnTo>
                  <a:pt x="11163" y="21088"/>
                </a:lnTo>
                <a:cubicBezTo>
                  <a:pt x="11160" y="21094"/>
                  <a:pt x="11162" y="21100"/>
                  <a:pt x="11168" y="21104"/>
                </a:cubicBezTo>
                <a:lnTo>
                  <a:pt x="11200" y="21123"/>
                </a:lnTo>
                <a:lnTo>
                  <a:pt x="11207" y="21130"/>
                </a:lnTo>
                <a:lnTo>
                  <a:pt x="11213" y="21139"/>
                </a:lnTo>
                <a:lnTo>
                  <a:pt x="11215" y="21161"/>
                </a:lnTo>
                <a:cubicBezTo>
                  <a:pt x="11215" y="21163"/>
                  <a:pt x="11216" y="21164"/>
                  <a:pt x="11216" y="21165"/>
                </a:cubicBezTo>
                <a:lnTo>
                  <a:pt x="11217" y="21168"/>
                </a:lnTo>
                <a:cubicBezTo>
                  <a:pt x="11218" y="21170"/>
                  <a:pt x="11219" y="21173"/>
                  <a:pt x="11221" y="21174"/>
                </a:cubicBezTo>
                <a:lnTo>
                  <a:pt x="11242" y="21193"/>
                </a:lnTo>
                <a:cubicBezTo>
                  <a:pt x="11242" y="21194"/>
                  <a:pt x="11243" y="21194"/>
                  <a:pt x="11244" y="21194"/>
                </a:cubicBezTo>
                <a:lnTo>
                  <a:pt x="11252" y="21211"/>
                </a:lnTo>
                <a:lnTo>
                  <a:pt x="11262" y="21252"/>
                </a:lnTo>
                <a:cubicBezTo>
                  <a:pt x="11262" y="21253"/>
                  <a:pt x="11263" y="21254"/>
                  <a:pt x="11264" y="21255"/>
                </a:cubicBezTo>
                <a:lnTo>
                  <a:pt x="11268" y="21262"/>
                </a:lnTo>
                <a:lnTo>
                  <a:pt x="11269" y="21263"/>
                </a:lnTo>
                <a:lnTo>
                  <a:pt x="11268" y="21265"/>
                </a:lnTo>
                <a:lnTo>
                  <a:pt x="11257" y="21265"/>
                </a:lnTo>
                <a:cubicBezTo>
                  <a:pt x="11254" y="21265"/>
                  <a:pt x="11250" y="21266"/>
                  <a:pt x="11248" y="21267"/>
                </a:cubicBezTo>
                <a:lnTo>
                  <a:pt x="11237" y="21275"/>
                </a:lnTo>
                <a:cubicBezTo>
                  <a:pt x="11236" y="21276"/>
                  <a:pt x="11234" y="21278"/>
                  <a:pt x="11233" y="21280"/>
                </a:cubicBezTo>
                <a:lnTo>
                  <a:pt x="11227" y="21298"/>
                </a:lnTo>
                <a:lnTo>
                  <a:pt x="11219" y="21309"/>
                </a:lnTo>
                <a:lnTo>
                  <a:pt x="11216" y="21314"/>
                </a:lnTo>
                <a:cubicBezTo>
                  <a:pt x="11215" y="21316"/>
                  <a:pt x="11215" y="21318"/>
                  <a:pt x="11215" y="21320"/>
                </a:cubicBezTo>
                <a:lnTo>
                  <a:pt x="11215" y="21325"/>
                </a:lnTo>
                <a:cubicBezTo>
                  <a:pt x="11215" y="21327"/>
                  <a:pt x="11216" y="21330"/>
                  <a:pt x="11217" y="21331"/>
                </a:cubicBezTo>
                <a:lnTo>
                  <a:pt x="11222" y="21337"/>
                </a:lnTo>
                <a:cubicBezTo>
                  <a:pt x="11223" y="21338"/>
                  <a:pt x="11223" y="21339"/>
                  <a:pt x="11224" y="21340"/>
                </a:cubicBezTo>
                <a:lnTo>
                  <a:pt x="11224" y="21340"/>
                </a:lnTo>
                <a:cubicBezTo>
                  <a:pt x="11223" y="21341"/>
                  <a:pt x="11221" y="21342"/>
                  <a:pt x="11220" y="21343"/>
                </a:cubicBezTo>
                <a:lnTo>
                  <a:pt x="11218" y="21346"/>
                </a:lnTo>
                <a:cubicBezTo>
                  <a:pt x="11217" y="21348"/>
                  <a:pt x="11216" y="21349"/>
                  <a:pt x="11216" y="21351"/>
                </a:cubicBezTo>
                <a:lnTo>
                  <a:pt x="11215" y="21356"/>
                </a:lnTo>
                <a:cubicBezTo>
                  <a:pt x="11215" y="21357"/>
                  <a:pt x="11215" y="21358"/>
                  <a:pt x="11215" y="21360"/>
                </a:cubicBezTo>
                <a:lnTo>
                  <a:pt x="11215" y="21364"/>
                </a:lnTo>
                <a:cubicBezTo>
                  <a:pt x="11215" y="21366"/>
                  <a:pt x="11217" y="21369"/>
                  <a:pt x="11218" y="21371"/>
                </a:cubicBezTo>
                <a:lnTo>
                  <a:pt x="11221" y="21373"/>
                </a:lnTo>
                <a:cubicBezTo>
                  <a:pt x="11223" y="21375"/>
                  <a:pt x="11225" y="21377"/>
                  <a:pt x="11227" y="21378"/>
                </a:cubicBezTo>
                <a:lnTo>
                  <a:pt x="11231" y="21379"/>
                </a:lnTo>
                <a:lnTo>
                  <a:pt x="11233" y="21384"/>
                </a:lnTo>
                <a:cubicBezTo>
                  <a:pt x="11234" y="21386"/>
                  <a:pt x="11234" y="21388"/>
                  <a:pt x="11235" y="21389"/>
                </a:cubicBezTo>
                <a:cubicBezTo>
                  <a:pt x="11235" y="21390"/>
                  <a:pt x="11235" y="21391"/>
                  <a:pt x="11235" y="21392"/>
                </a:cubicBezTo>
                <a:cubicBezTo>
                  <a:pt x="11235" y="21393"/>
                  <a:pt x="11235" y="21395"/>
                  <a:pt x="11235" y="21396"/>
                </a:cubicBezTo>
                <a:lnTo>
                  <a:pt x="11236" y="21401"/>
                </a:lnTo>
                <a:cubicBezTo>
                  <a:pt x="11237" y="21402"/>
                  <a:pt x="11237" y="21403"/>
                  <a:pt x="11237" y="21404"/>
                </a:cubicBezTo>
                <a:lnTo>
                  <a:pt x="11247" y="21419"/>
                </a:lnTo>
                <a:lnTo>
                  <a:pt x="11253" y="21426"/>
                </a:lnTo>
                <a:lnTo>
                  <a:pt x="11260" y="21432"/>
                </a:lnTo>
                <a:cubicBezTo>
                  <a:pt x="11261" y="21433"/>
                  <a:pt x="11262" y="21433"/>
                  <a:pt x="11263" y="21434"/>
                </a:cubicBezTo>
                <a:lnTo>
                  <a:pt x="11271" y="21437"/>
                </a:lnTo>
                <a:cubicBezTo>
                  <a:pt x="11274" y="21439"/>
                  <a:pt x="11278" y="21439"/>
                  <a:pt x="11281" y="21438"/>
                </a:cubicBezTo>
                <a:lnTo>
                  <a:pt x="11287" y="21436"/>
                </a:lnTo>
                <a:cubicBezTo>
                  <a:pt x="11292" y="21435"/>
                  <a:pt x="11296" y="21432"/>
                  <a:pt x="11297" y="21427"/>
                </a:cubicBezTo>
                <a:cubicBezTo>
                  <a:pt x="11298" y="21423"/>
                  <a:pt x="11296" y="21418"/>
                  <a:pt x="11292" y="21415"/>
                </a:cubicBezTo>
                <a:lnTo>
                  <a:pt x="11291" y="21414"/>
                </a:lnTo>
                <a:lnTo>
                  <a:pt x="11293" y="21392"/>
                </a:lnTo>
                <a:lnTo>
                  <a:pt x="11287" y="21369"/>
                </a:lnTo>
                <a:cubicBezTo>
                  <a:pt x="11287" y="21367"/>
                  <a:pt x="11285" y="21363"/>
                  <a:pt x="11283" y="21361"/>
                </a:cubicBezTo>
                <a:lnTo>
                  <a:pt x="11287" y="21357"/>
                </a:lnTo>
                <a:lnTo>
                  <a:pt x="11302" y="21350"/>
                </a:lnTo>
                <a:cubicBezTo>
                  <a:pt x="11303" y="21349"/>
                  <a:pt x="11304" y="21348"/>
                  <a:pt x="11305" y="21348"/>
                </a:cubicBezTo>
                <a:lnTo>
                  <a:pt x="11331" y="21345"/>
                </a:lnTo>
                <a:lnTo>
                  <a:pt x="11359" y="21348"/>
                </a:lnTo>
                <a:lnTo>
                  <a:pt x="11375" y="21351"/>
                </a:lnTo>
                <a:lnTo>
                  <a:pt x="11381" y="21360"/>
                </a:lnTo>
                <a:cubicBezTo>
                  <a:pt x="11381" y="21360"/>
                  <a:pt x="11380" y="21360"/>
                  <a:pt x="11379" y="21361"/>
                </a:cubicBezTo>
                <a:lnTo>
                  <a:pt x="11376" y="21364"/>
                </a:lnTo>
                <a:cubicBezTo>
                  <a:pt x="11374" y="21367"/>
                  <a:pt x="11373" y="21369"/>
                  <a:pt x="11373" y="21372"/>
                </a:cubicBezTo>
                <a:lnTo>
                  <a:pt x="11374" y="21380"/>
                </a:lnTo>
                <a:cubicBezTo>
                  <a:pt x="11374" y="21381"/>
                  <a:pt x="11375" y="21381"/>
                  <a:pt x="11375" y="21382"/>
                </a:cubicBezTo>
                <a:lnTo>
                  <a:pt x="11378" y="21393"/>
                </a:lnTo>
                <a:lnTo>
                  <a:pt x="11378" y="21393"/>
                </a:lnTo>
                <a:lnTo>
                  <a:pt x="11377" y="21396"/>
                </a:lnTo>
                <a:cubicBezTo>
                  <a:pt x="11376" y="21397"/>
                  <a:pt x="11375" y="21399"/>
                  <a:pt x="11374" y="21400"/>
                </a:cubicBezTo>
                <a:cubicBezTo>
                  <a:pt x="11373" y="21401"/>
                  <a:pt x="11372" y="21403"/>
                  <a:pt x="11371" y="21404"/>
                </a:cubicBezTo>
                <a:lnTo>
                  <a:pt x="11370" y="21408"/>
                </a:lnTo>
                <a:cubicBezTo>
                  <a:pt x="11370" y="21409"/>
                  <a:pt x="11370" y="21411"/>
                  <a:pt x="11370" y="21412"/>
                </a:cubicBezTo>
                <a:cubicBezTo>
                  <a:pt x="11370" y="21412"/>
                  <a:pt x="11370" y="21416"/>
                  <a:pt x="11370" y="21416"/>
                </a:cubicBezTo>
                <a:lnTo>
                  <a:pt x="11371" y="21423"/>
                </a:lnTo>
                <a:cubicBezTo>
                  <a:pt x="11370" y="21424"/>
                  <a:pt x="11369" y="21426"/>
                  <a:pt x="11369" y="21428"/>
                </a:cubicBezTo>
                <a:lnTo>
                  <a:pt x="11369" y="21431"/>
                </a:lnTo>
                <a:cubicBezTo>
                  <a:pt x="11369" y="21434"/>
                  <a:pt x="11370" y="21437"/>
                  <a:pt x="11371" y="21439"/>
                </a:cubicBezTo>
                <a:lnTo>
                  <a:pt x="11374" y="21443"/>
                </a:lnTo>
                <a:cubicBezTo>
                  <a:pt x="11375" y="21444"/>
                  <a:pt x="11377" y="21446"/>
                  <a:pt x="11378" y="21447"/>
                </a:cubicBezTo>
                <a:lnTo>
                  <a:pt x="11381" y="21448"/>
                </a:lnTo>
                <a:cubicBezTo>
                  <a:pt x="11383" y="21449"/>
                  <a:pt x="11384" y="21450"/>
                  <a:pt x="11385" y="21450"/>
                </a:cubicBezTo>
                <a:lnTo>
                  <a:pt x="11390" y="21451"/>
                </a:lnTo>
                <a:cubicBezTo>
                  <a:pt x="11392" y="21451"/>
                  <a:pt x="11396" y="21451"/>
                  <a:pt x="11399" y="21450"/>
                </a:cubicBezTo>
                <a:cubicBezTo>
                  <a:pt x="11402" y="21449"/>
                  <a:pt x="11406" y="21447"/>
                  <a:pt x="11408" y="21444"/>
                </a:cubicBezTo>
                <a:lnTo>
                  <a:pt x="11439" y="21438"/>
                </a:lnTo>
                <a:lnTo>
                  <a:pt x="11446" y="21436"/>
                </a:lnTo>
                <a:lnTo>
                  <a:pt x="11457" y="21436"/>
                </a:lnTo>
                <a:cubicBezTo>
                  <a:pt x="11458" y="21439"/>
                  <a:pt x="11460" y="21440"/>
                  <a:pt x="11462" y="21442"/>
                </a:cubicBezTo>
                <a:lnTo>
                  <a:pt x="11468" y="21450"/>
                </a:lnTo>
                <a:cubicBezTo>
                  <a:pt x="11469" y="21451"/>
                  <a:pt x="11469" y="21453"/>
                  <a:pt x="11470" y="21454"/>
                </a:cubicBezTo>
                <a:lnTo>
                  <a:pt x="11475" y="21457"/>
                </a:lnTo>
                <a:cubicBezTo>
                  <a:pt x="11477" y="21459"/>
                  <a:pt x="11478" y="21460"/>
                  <a:pt x="11480" y="21460"/>
                </a:cubicBezTo>
                <a:lnTo>
                  <a:pt x="11507" y="21463"/>
                </a:lnTo>
                <a:cubicBezTo>
                  <a:pt x="11508" y="21463"/>
                  <a:pt x="11510" y="21463"/>
                  <a:pt x="11511" y="21463"/>
                </a:cubicBezTo>
                <a:lnTo>
                  <a:pt x="11528" y="21459"/>
                </a:lnTo>
                <a:lnTo>
                  <a:pt x="11532" y="21464"/>
                </a:lnTo>
                <a:lnTo>
                  <a:pt x="11543" y="21481"/>
                </a:lnTo>
                <a:lnTo>
                  <a:pt x="11543" y="21486"/>
                </a:lnTo>
                <a:lnTo>
                  <a:pt x="11525" y="21507"/>
                </a:lnTo>
                <a:cubicBezTo>
                  <a:pt x="11524" y="21508"/>
                  <a:pt x="11524" y="21510"/>
                  <a:pt x="11523" y="21511"/>
                </a:cubicBezTo>
                <a:lnTo>
                  <a:pt x="11522" y="21515"/>
                </a:lnTo>
                <a:cubicBezTo>
                  <a:pt x="11521" y="21520"/>
                  <a:pt x="11524" y="21525"/>
                  <a:pt x="11528" y="21528"/>
                </a:cubicBezTo>
                <a:cubicBezTo>
                  <a:pt x="11532" y="21530"/>
                  <a:pt x="11537" y="21531"/>
                  <a:pt x="11542" y="21530"/>
                </a:cubicBezTo>
                <a:cubicBezTo>
                  <a:pt x="11546" y="21531"/>
                  <a:pt x="11552" y="21531"/>
                  <a:pt x="11556" y="21528"/>
                </a:cubicBezTo>
                <a:lnTo>
                  <a:pt x="11559" y="21525"/>
                </a:lnTo>
                <a:lnTo>
                  <a:pt x="11561" y="21524"/>
                </a:lnTo>
                <a:lnTo>
                  <a:pt x="11570" y="21532"/>
                </a:lnTo>
                <a:lnTo>
                  <a:pt x="11591" y="21543"/>
                </a:lnTo>
                <a:lnTo>
                  <a:pt x="11613" y="21564"/>
                </a:lnTo>
                <a:cubicBezTo>
                  <a:pt x="11614" y="21565"/>
                  <a:pt x="11615" y="21566"/>
                  <a:pt x="11616" y="21566"/>
                </a:cubicBezTo>
                <a:lnTo>
                  <a:pt x="11629" y="21574"/>
                </a:lnTo>
                <a:cubicBezTo>
                  <a:pt x="11630" y="21575"/>
                  <a:pt x="11633" y="21578"/>
                  <a:pt x="11633" y="21579"/>
                </a:cubicBezTo>
                <a:cubicBezTo>
                  <a:pt x="11635" y="21581"/>
                  <a:pt x="11638" y="21582"/>
                  <a:pt x="11641" y="21583"/>
                </a:cubicBezTo>
                <a:lnTo>
                  <a:pt x="11645" y="21583"/>
                </a:lnTo>
                <a:cubicBezTo>
                  <a:pt x="11647" y="21584"/>
                  <a:pt x="11649" y="21583"/>
                  <a:pt x="11652" y="21583"/>
                </a:cubicBezTo>
                <a:lnTo>
                  <a:pt x="11656" y="21582"/>
                </a:lnTo>
                <a:cubicBezTo>
                  <a:pt x="11658" y="21581"/>
                  <a:pt x="11659" y="21580"/>
                  <a:pt x="11661" y="21579"/>
                </a:cubicBezTo>
                <a:lnTo>
                  <a:pt x="11664" y="21576"/>
                </a:lnTo>
                <a:lnTo>
                  <a:pt x="11708" y="21575"/>
                </a:lnTo>
                <a:lnTo>
                  <a:pt x="11734" y="21594"/>
                </a:lnTo>
                <a:lnTo>
                  <a:pt x="11741" y="21596"/>
                </a:lnTo>
                <a:lnTo>
                  <a:pt x="11754" y="21600"/>
                </a:lnTo>
                <a:cubicBezTo>
                  <a:pt x="11755" y="21600"/>
                  <a:pt x="11755" y="21600"/>
                  <a:pt x="11756" y="21600"/>
                </a:cubicBezTo>
                <a:cubicBezTo>
                  <a:pt x="11757" y="21600"/>
                  <a:pt x="11758" y="21599"/>
                  <a:pt x="11759" y="21599"/>
                </a:cubicBezTo>
                <a:lnTo>
                  <a:pt x="11764" y="21598"/>
                </a:lnTo>
                <a:cubicBezTo>
                  <a:pt x="11766" y="21598"/>
                  <a:pt x="11767" y="21597"/>
                  <a:pt x="11768" y="21596"/>
                </a:cubicBezTo>
                <a:lnTo>
                  <a:pt x="11774" y="21593"/>
                </a:lnTo>
                <a:lnTo>
                  <a:pt x="11777" y="21593"/>
                </a:lnTo>
                <a:cubicBezTo>
                  <a:pt x="11783" y="21591"/>
                  <a:pt x="11788" y="21584"/>
                  <a:pt x="11788" y="21578"/>
                </a:cubicBezTo>
                <a:cubicBezTo>
                  <a:pt x="11788" y="21576"/>
                  <a:pt x="11787" y="21575"/>
                  <a:pt x="11787" y="21573"/>
                </a:cubicBezTo>
                <a:lnTo>
                  <a:pt x="11785" y="21571"/>
                </a:lnTo>
                <a:lnTo>
                  <a:pt x="11807" y="21554"/>
                </a:lnTo>
                <a:lnTo>
                  <a:pt x="11818" y="21551"/>
                </a:lnTo>
                <a:lnTo>
                  <a:pt x="11821" y="21550"/>
                </a:lnTo>
                <a:cubicBezTo>
                  <a:pt x="11825" y="21551"/>
                  <a:pt x="11828" y="21550"/>
                  <a:pt x="11831" y="21549"/>
                </a:cubicBezTo>
                <a:cubicBezTo>
                  <a:pt x="11835" y="21547"/>
                  <a:pt x="11838" y="21544"/>
                  <a:pt x="11839" y="21541"/>
                </a:cubicBezTo>
                <a:lnTo>
                  <a:pt x="11840" y="21537"/>
                </a:lnTo>
                <a:lnTo>
                  <a:pt x="11846" y="21531"/>
                </a:lnTo>
                <a:lnTo>
                  <a:pt x="11858" y="21526"/>
                </a:lnTo>
                <a:cubicBezTo>
                  <a:pt x="11858" y="21526"/>
                  <a:pt x="11862" y="21524"/>
                  <a:pt x="11862" y="21524"/>
                </a:cubicBezTo>
                <a:cubicBezTo>
                  <a:pt x="11864" y="21523"/>
                  <a:pt x="11865" y="21522"/>
                  <a:pt x="11866" y="21521"/>
                </a:cubicBezTo>
                <a:lnTo>
                  <a:pt x="11869" y="21519"/>
                </a:lnTo>
                <a:cubicBezTo>
                  <a:pt x="11870" y="21518"/>
                  <a:pt x="11871" y="21517"/>
                  <a:pt x="11871" y="21516"/>
                </a:cubicBezTo>
                <a:lnTo>
                  <a:pt x="11878" y="21513"/>
                </a:lnTo>
                <a:cubicBezTo>
                  <a:pt x="11880" y="21513"/>
                  <a:pt x="11881" y="21512"/>
                  <a:pt x="11882" y="21510"/>
                </a:cubicBezTo>
                <a:lnTo>
                  <a:pt x="11906" y="21485"/>
                </a:lnTo>
                <a:lnTo>
                  <a:pt x="11914" y="21478"/>
                </a:lnTo>
                <a:lnTo>
                  <a:pt x="11924" y="21475"/>
                </a:lnTo>
                <a:lnTo>
                  <a:pt x="11963" y="21470"/>
                </a:lnTo>
                <a:lnTo>
                  <a:pt x="12016" y="21478"/>
                </a:lnTo>
                <a:cubicBezTo>
                  <a:pt x="12019" y="21479"/>
                  <a:pt x="12022" y="21478"/>
                  <a:pt x="12024" y="21478"/>
                </a:cubicBezTo>
                <a:lnTo>
                  <a:pt x="12030" y="21476"/>
                </a:lnTo>
                <a:cubicBezTo>
                  <a:pt x="12034" y="21474"/>
                  <a:pt x="12036" y="21472"/>
                  <a:pt x="12038" y="21468"/>
                </a:cubicBezTo>
                <a:lnTo>
                  <a:pt x="12041" y="21461"/>
                </a:lnTo>
                <a:cubicBezTo>
                  <a:pt x="12042" y="21458"/>
                  <a:pt x="12041" y="21455"/>
                  <a:pt x="12040" y="21452"/>
                </a:cubicBezTo>
                <a:lnTo>
                  <a:pt x="12038" y="21447"/>
                </a:lnTo>
                <a:cubicBezTo>
                  <a:pt x="12039" y="21447"/>
                  <a:pt x="12040" y="21446"/>
                  <a:pt x="12041" y="21445"/>
                </a:cubicBezTo>
                <a:lnTo>
                  <a:pt x="12055" y="21442"/>
                </a:lnTo>
                <a:lnTo>
                  <a:pt x="12083" y="21444"/>
                </a:lnTo>
                <a:lnTo>
                  <a:pt x="12146" y="21463"/>
                </a:lnTo>
                <a:cubicBezTo>
                  <a:pt x="12147" y="21463"/>
                  <a:pt x="12149" y="21464"/>
                  <a:pt x="12150" y="21464"/>
                </a:cubicBezTo>
                <a:lnTo>
                  <a:pt x="12163" y="21465"/>
                </a:lnTo>
                <a:cubicBezTo>
                  <a:pt x="12164" y="21465"/>
                  <a:pt x="12165" y="21465"/>
                  <a:pt x="12166" y="21465"/>
                </a:cubicBezTo>
                <a:lnTo>
                  <a:pt x="12179" y="21463"/>
                </a:lnTo>
                <a:cubicBezTo>
                  <a:pt x="12181" y="21463"/>
                  <a:pt x="12182" y="21462"/>
                  <a:pt x="12184" y="21462"/>
                </a:cubicBezTo>
                <a:lnTo>
                  <a:pt x="12204" y="21454"/>
                </a:lnTo>
                <a:cubicBezTo>
                  <a:pt x="12205" y="21453"/>
                  <a:pt x="12208" y="21452"/>
                  <a:pt x="12209" y="21451"/>
                </a:cubicBezTo>
                <a:cubicBezTo>
                  <a:pt x="12210" y="21450"/>
                  <a:pt x="12212" y="21447"/>
                  <a:pt x="12213" y="21446"/>
                </a:cubicBezTo>
                <a:cubicBezTo>
                  <a:pt x="12213" y="21446"/>
                  <a:pt x="12214" y="21447"/>
                  <a:pt x="12214" y="21446"/>
                </a:cubicBezTo>
                <a:lnTo>
                  <a:pt x="12222" y="21445"/>
                </a:lnTo>
                <a:lnTo>
                  <a:pt x="12232" y="21440"/>
                </a:lnTo>
                <a:lnTo>
                  <a:pt x="12237" y="21440"/>
                </a:lnTo>
                <a:lnTo>
                  <a:pt x="12248" y="21446"/>
                </a:lnTo>
                <a:cubicBezTo>
                  <a:pt x="12249" y="21446"/>
                  <a:pt x="12251" y="21447"/>
                  <a:pt x="12253" y="21447"/>
                </a:cubicBezTo>
                <a:lnTo>
                  <a:pt x="12286" y="21453"/>
                </a:lnTo>
                <a:cubicBezTo>
                  <a:pt x="12287" y="21453"/>
                  <a:pt x="12288" y="21454"/>
                  <a:pt x="12290" y="21454"/>
                </a:cubicBezTo>
                <a:lnTo>
                  <a:pt x="12305" y="21453"/>
                </a:lnTo>
                <a:lnTo>
                  <a:pt x="12320" y="21449"/>
                </a:lnTo>
                <a:lnTo>
                  <a:pt x="12336" y="21445"/>
                </a:lnTo>
                <a:lnTo>
                  <a:pt x="12354" y="21435"/>
                </a:lnTo>
                <a:cubicBezTo>
                  <a:pt x="12354" y="21434"/>
                  <a:pt x="12357" y="21433"/>
                  <a:pt x="12357" y="21433"/>
                </a:cubicBezTo>
                <a:cubicBezTo>
                  <a:pt x="12359" y="21432"/>
                  <a:pt x="12359" y="21431"/>
                  <a:pt x="12360" y="21429"/>
                </a:cubicBezTo>
                <a:lnTo>
                  <a:pt x="12369" y="21416"/>
                </a:lnTo>
                <a:cubicBezTo>
                  <a:pt x="12371" y="21414"/>
                  <a:pt x="12372" y="21410"/>
                  <a:pt x="12371" y="21407"/>
                </a:cubicBezTo>
                <a:lnTo>
                  <a:pt x="12370" y="21398"/>
                </a:lnTo>
                <a:lnTo>
                  <a:pt x="12373" y="21395"/>
                </a:lnTo>
                <a:lnTo>
                  <a:pt x="12380" y="21393"/>
                </a:lnTo>
                <a:lnTo>
                  <a:pt x="12421" y="21386"/>
                </a:lnTo>
                <a:lnTo>
                  <a:pt x="12428" y="21384"/>
                </a:lnTo>
                <a:cubicBezTo>
                  <a:pt x="12430" y="21384"/>
                  <a:pt x="12431" y="21383"/>
                  <a:pt x="12433" y="21382"/>
                </a:cubicBezTo>
                <a:lnTo>
                  <a:pt x="12437" y="21379"/>
                </a:lnTo>
                <a:cubicBezTo>
                  <a:pt x="12440" y="21376"/>
                  <a:pt x="12442" y="21373"/>
                  <a:pt x="12442" y="21369"/>
                </a:cubicBezTo>
                <a:cubicBezTo>
                  <a:pt x="12441" y="21365"/>
                  <a:pt x="12438" y="21361"/>
                  <a:pt x="12435" y="21359"/>
                </a:cubicBezTo>
                <a:lnTo>
                  <a:pt x="12431" y="21357"/>
                </a:lnTo>
                <a:lnTo>
                  <a:pt x="12441" y="21349"/>
                </a:lnTo>
                <a:lnTo>
                  <a:pt x="12468" y="21341"/>
                </a:lnTo>
                <a:lnTo>
                  <a:pt x="12479" y="21341"/>
                </a:lnTo>
                <a:lnTo>
                  <a:pt x="12508" y="21344"/>
                </a:lnTo>
                <a:cubicBezTo>
                  <a:pt x="12510" y="21344"/>
                  <a:pt x="12512" y="21344"/>
                  <a:pt x="12513" y="21344"/>
                </a:cubicBezTo>
                <a:lnTo>
                  <a:pt x="12527" y="21340"/>
                </a:lnTo>
                <a:cubicBezTo>
                  <a:pt x="12529" y="21340"/>
                  <a:pt x="12529" y="21340"/>
                  <a:pt x="12530" y="21340"/>
                </a:cubicBezTo>
                <a:lnTo>
                  <a:pt x="12546" y="21332"/>
                </a:lnTo>
                <a:lnTo>
                  <a:pt x="12560" y="21321"/>
                </a:lnTo>
                <a:lnTo>
                  <a:pt x="12570" y="21319"/>
                </a:lnTo>
                <a:lnTo>
                  <a:pt x="12611" y="21331"/>
                </a:lnTo>
                <a:lnTo>
                  <a:pt x="12618" y="21333"/>
                </a:lnTo>
                <a:cubicBezTo>
                  <a:pt x="12620" y="21334"/>
                  <a:pt x="12623" y="21333"/>
                  <a:pt x="12625" y="21332"/>
                </a:cubicBezTo>
                <a:lnTo>
                  <a:pt x="12627" y="21334"/>
                </a:lnTo>
                <a:cubicBezTo>
                  <a:pt x="12628" y="21335"/>
                  <a:pt x="12629" y="21335"/>
                  <a:pt x="12631" y="21335"/>
                </a:cubicBezTo>
                <a:lnTo>
                  <a:pt x="12642" y="21340"/>
                </a:lnTo>
                <a:cubicBezTo>
                  <a:pt x="12643" y="21341"/>
                  <a:pt x="12644" y="21342"/>
                  <a:pt x="12645" y="21342"/>
                </a:cubicBezTo>
                <a:lnTo>
                  <a:pt x="12673" y="21350"/>
                </a:lnTo>
                <a:lnTo>
                  <a:pt x="12677" y="21351"/>
                </a:lnTo>
                <a:cubicBezTo>
                  <a:pt x="12679" y="21351"/>
                  <a:pt x="12681" y="21350"/>
                  <a:pt x="12683" y="21350"/>
                </a:cubicBezTo>
                <a:lnTo>
                  <a:pt x="12691" y="21347"/>
                </a:lnTo>
                <a:lnTo>
                  <a:pt x="12695" y="21348"/>
                </a:lnTo>
                <a:cubicBezTo>
                  <a:pt x="12698" y="21350"/>
                  <a:pt x="12702" y="21350"/>
                  <a:pt x="12706" y="21350"/>
                </a:cubicBezTo>
                <a:cubicBezTo>
                  <a:pt x="12707" y="21350"/>
                  <a:pt x="12708" y="21349"/>
                  <a:pt x="12709" y="21349"/>
                </a:cubicBezTo>
                <a:cubicBezTo>
                  <a:pt x="12710" y="21349"/>
                  <a:pt x="12711" y="21350"/>
                  <a:pt x="12712" y="21350"/>
                </a:cubicBezTo>
                <a:lnTo>
                  <a:pt x="12820" y="21359"/>
                </a:lnTo>
                <a:cubicBezTo>
                  <a:pt x="12824" y="21359"/>
                  <a:pt x="12829" y="21357"/>
                  <a:pt x="12832" y="21354"/>
                </a:cubicBezTo>
                <a:cubicBezTo>
                  <a:pt x="12834" y="21352"/>
                  <a:pt x="12836" y="21348"/>
                  <a:pt x="12836" y="21344"/>
                </a:cubicBezTo>
                <a:cubicBezTo>
                  <a:pt x="12836" y="21338"/>
                  <a:pt x="12831" y="21333"/>
                  <a:pt x="12824" y="21332"/>
                </a:cubicBezTo>
                <a:lnTo>
                  <a:pt x="12822" y="21331"/>
                </a:lnTo>
                <a:lnTo>
                  <a:pt x="12826" y="21328"/>
                </a:lnTo>
                <a:lnTo>
                  <a:pt x="12878" y="21316"/>
                </a:lnTo>
                <a:lnTo>
                  <a:pt x="12892" y="21315"/>
                </a:lnTo>
                <a:lnTo>
                  <a:pt x="12947" y="21327"/>
                </a:lnTo>
                <a:lnTo>
                  <a:pt x="12979" y="21330"/>
                </a:lnTo>
                <a:lnTo>
                  <a:pt x="12992" y="21334"/>
                </a:lnTo>
                <a:lnTo>
                  <a:pt x="13055" y="21340"/>
                </a:lnTo>
                <a:lnTo>
                  <a:pt x="13070" y="21346"/>
                </a:lnTo>
                <a:lnTo>
                  <a:pt x="13082" y="21352"/>
                </a:lnTo>
                <a:cubicBezTo>
                  <a:pt x="13083" y="21353"/>
                  <a:pt x="13085" y="21353"/>
                  <a:pt x="13087" y="21353"/>
                </a:cubicBezTo>
                <a:lnTo>
                  <a:pt x="13122" y="21358"/>
                </a:lnTo>
                <a:lnTo>
                  <a:pt x="13134" y="21365"/>
                </a:lnTo>
                <a:cubicBezTo>
                  <a:pt x="13135" y="21366"/>
                  <a:pt x="13136" y="21366"/>
                  <a:pt x="13137" y="21367"/>
                </a:cubicBezTo>
                <a:lnTo>
                  <a:pt x="13153" y="21374"/>
                </a:lnTo>
                <a:lnTo>
                  <a:pt x="13183" y="21382"/>
                </a:lnTo>
                <a:lnTo>
                  <a:pt x="13189" y="21382"/>
                </a:lnTo>
                <a:cubicBezTo>
                  <a:pt x="13190" y="21382"/>
                  <a:pt x="13192" y="21382"/>
                  <a:pt x="13193" y="21382"/>
                </a:cubicBezTo>
                <a:lnTo>
                  <a:pt x="13210" y="21379"/>
                </a:lnTo>
                <a:lnTo>
                  <a:pt x="13234" y="21383"/>
                </a:lnTo>
                <a:lnTo>
                  <a:pt x="13253" y="21384"/>
                </a:lnTo>
                <a:lnTo>
                  <a:pt x="13254" y="21386"/>
                </a:lnTo>
                <a:cubicBezTo>
                  <a:pt x="13259" y="21393"/>
                  <a:pt x="13274" y="21393"/>
                  <a:pt x="13280" y="21386"/>
                </a:cubicBezTo>
                <a:lnTo>
                  <a:pt x="13284" y="21382"/>
                </a:lnTo>
                <a:cubicBezTo>
                  <a:pt x="13286" y="21381"/>
                  <a:pt x="13288" y="21378"/>
                  <a:pt x="13289" y="21376"/>
                </a:cubicBezTo>
                <a:lnTo>
                  <a:pt x="13290" y="21373"/>
                </a:lnTo>
                <a:cubicBezTo>
                  <a:pt x="13291" y="21370"/>
                  <a:pt x="13289" y="21364"/>
                  <a:pt x="13288" y="21361"/>
                </a:cubicBezTo>
                <a:cubicBezTo>
                  <a:pt x="13287" y="21360"/>
                  <a:pt x="13287" y="21360"/>
                  <a:pt x="13286" y="21359"/>
                </a:cubicBezTo>
                <a:lnTo>
                  <a:pt x="13304" y="21341"/>
                </a:lnTo>
                <a:cubicBezTo>
                  <a:pt x="13305" y="21341"/>
                  <a:pt x="13306" y="21340"/>
                  <a:pt x="13306" y="21339"/>
                </a:cubicBezTo>
                <a:lnTo>
                  <a:pt x="13310" y="21332"/>
                </a:lnTo>
                <a:cubicBezTo>
                  <a:pt x="13312" y="21330"/>
                  <a:pt x="13311" y="21327"/>
                  <a:pt x="13310" y="21324"/>
                </a:cubicBezTo>
                <a:lnTo>
                  <a:pt x="13308" y="21317"/>
                </a:lnTo>
                <a:lnTo>
                  <a:pt x="13325" y="21312"/>
                </a:lnTo>
                <a:lnTo>
                  <a:pt x="13351" y="21309"/>
                </a:lnTo>
                <a:lnTo>
                  <a:pt x="13379" y="21309"/>
                </a:lnTo>
                <a:lnTo>
                  <a:pt x="13401" y="21315"/>
                </a:lnTo>
                <a:lnTo>
                  <a:pt x="13411" y="21319"/>
                </a:lnTo>
                <a:lnTo>
                  <a:pt x="13420" y="21324"/>
                </a:lnTo>
                <a:cubicBezTo>
                  <a:pt x="13422" y="21325"/>
                  <a:pt x="13424" y="21326"/>
                  <a:pt x="13427" y="21327"/>
                </a:cubicBezTo>
                <a:lnTo>
                  <a:pt x="13435" y="21328"/>
                </a:lnTo>
                <a:lnTo>
                  <a:pt x="13441" y="21331"/>
                </a:lnTo>
                <a:cubicBezTo>
                  <a:pt x="13443" y="21332"/>
                  <a:pt x="13446" y="21332"/>
                  <a:pt x="13448" y="21333"/>
                </a:cubicBezTo>
                <a:lnTo>
                  <a:pt x="13471" y="21331"/>
                </a:lnTo>
                <a:lnTo>
                  <a:pt x="13496" y="21337"/>
                </a:lnTo>
                <a:lnTo>
                  <a:pt x="13505" y="21338"/>
                </a:lnTo>
                <a:cubicBezTo>
                  <a:pt x="13507" y="21338"/>
                  <a:pt x="13509" y="21338"/>
                  <a:pt x="13510" y="21338"/>
                </a:cubicBezTo>
                <a:lnTo>
                  <a:pt x="13518" y="21336"/>
                </a:lnTo>
                <a:cubicBezTo>
                  <a:pt x="13520" y="21336"/>
                  <a:pt x="13521" y="21335"/>
                  <a:pt x="13522" y="21334"/>
                </a:cubicBezTo>
                <a:lnTo>
                  <a:pt x="13529" y="21331"/>
                </a:lnTo>
                <a:lnTo>
                  <a:pt x="13534" y="21333"/>
                </a:lnTo>
                <a:cubicBezTo>
                  <a:pt x="13539" y="21335"/>
                  <a:pt x="13546" y="21332"/>
                  <a:pt x="13550" y="21329"/>
                </a:cubicBezTo>
                <a:cubicBezTo>
                  <a:pt x="13551" y="21328"/>
                  <a:pt x="13552" y="21326"/>
                  <a:pt x="13552" y="21325"/>
                </a:cubicBezTo>
                <a:cubicBezTo>
                  <a:pt x="13553" y="21324"/>
                  <a:pt x="13554" y="21320"/>
                  <a:pt x="13554" y="21319"/>
                </a:cubicBezTo>
                <a:cubicBezTo>
                  <a:pt x="13555" y="21315"/>
                  <a:pt x="13554" y="21311"/>
                  <a:pt x="13551" y="21309"/>
                </a:cubicBezTo>
                <a:lnTo>
                  <a:pt x="13544" y="21298"/>
                </a:lnTo>
                <a:cubicBezTo>
                  <a:pt x="13543" y="21297"/>
                  <a:pt x="13541" y="21296"/>
                  <a:pt x="13540" y="21295"/>
                </a:cubicBezTo>
                <a:lnTo>
                  <a:pt x="13533" y="21290"/>
                </a:lnTo>
                <a:lnTo>
                  <a:pt x="13533" y="21289"/>
                </a:lnTo>
                <a:cubicBezTo>
                  <a:pt x="13531" y="21287"/>
                  <a:pt x="13529" y="21284"/>
                  <a:pt x="13527" y="21283"/>
                </a:cubicBezTo>
                <a:lnTo>
                  <a:pt x="13531" y="21266"/>
                </a:lnTo>
                <a:lnTo>
                  <a:pt x="13535" y="21257"/>
                </a:lnTo>
                <a:lnTo>
                  <a:pt x="13542" y="21249"/>
                </a:lnTo>
                <a:lnTo>
                  <a:pt x="13548" y="21245"/>
                </a:lnTo>
                <a:lnTo>
                  <a:pt x="13569" y="21235"/>
                </a:lnTo>
                <a:lnTo>
                  <a:pt x="13593" y="21228"/>
                </a:lnTo>
                <a:lnTo>
                  <a:pt x="13618" y="21224"/>
                </a:lnTo>
                <a:lnTo>
                  <a:pt x="13659" y="21227"/>
                </a:lnTo>
                <a:lnTo>
                  <a:pt x="13698" y="21234"/>
                </a:lnTo>
                <a:lnTo>
                  <a:pt x="13716" y="21243"/>
                </a:lnTo>
                <a:cubicBezTo>
                  <a:pt x="13719" y="21244"/>
                  <a:pt x="13722" y="21244"/>
                  <a:pt x="13725" y="21244"/>
                </a:cubicBezTo>
                <a:lnTo>
                  <a:pt x="13731" y="21243"/>
                </a:lnTo>
                <a:cubicBezTo>
                  <a:pt x="13732" y="21243"/>
                  <a:pt x="13733" y="21242"/>
                  <a:pt x="13734" y="21242"/>
                </a:cubicBezTo>
                <a:lnTo>
                  <a:pt x="13740" y="21240"/>
                </a:lnTo>
                <a:lnTo>
                  <a:pt x="13769" y="21244"/>
                </a:lnTo>
                <a:lnTo>
                  <a:pt x="13786" y="21243"/>
                </a:lnTo>
                <a:lnTo>
                  <a:pt x="13800" y="21238"/>
                </a:lnTo>
                <a:lnTo>
                  <a:pt x="13828" y="21225"/>
                </a:lnTo>
                <a:lnTo>
                  <a:pt x="13833" y="21225"/>
                </a:lnTo>
                <a:cubicBezTo>
                  <a:pt x="13835" y="21225"/>
                  <a:pt x="13840" y="21222"/>
                  <a:pt x="13842" y="21221"/>
                </a:cubicBezTo>
                <a:cubicBezTo>
                  <a:pt x="13844" y="21219"/>
                  <a:pt x="13845" y="21218"/>
                  <a:pt x="13846" y="21215"/>
                </a:cubicBezTo>
                <a:cubicBezTo>
                  <a:pt x="13846" y="21215"/>
                  <a:pt x="13846" y="21214"/>
                  <a:pt x="13846" y="21214"/>
                </a:cubicBezTo>
                <a:lnTo>
                  <a:pt x="13878" y="21203"/>
                </a:lnTo>
                <a:lnTo>
                  <a:pt x="13886" y="21198"/>
                </a:lnTo>
                <a:lnTo>
                  <a:pt x="13900" y="21196"/>
                </a:lnTo>
                <a:lnTo>
                  <a:pt x="13906" y="21195"/>
                </a:lnTo>
                <a:cubicBezTo>
                  <a:pt x="13908" y="21195"/>
                  <a:pt x="13911" y="21194"/>
                  <a:pt x="13912" y="21192"/>
                </a:cubicBezTo>
                <a:lnTo>
                  <a:pt x="13928" y="21181"/>
                </a:lnTo>
                <a:lnTo>
                  <a:pt x="13944" y="21177"/>
                </a:lnTo>
                <a:cubicBezTo>
                  <a:pt x="13945" y="21177"/>
                  <a:pt x="13946" y="21176"/>
                  <a:pt x="13947" y="21176"/>
                </a:cubicBezTo>
                <a:lnTo>
                  <a:pt x="13973" y="21164"/>
                </a:lnTo>
                <a:lnTo>
                  <a:pt x="13977" y="21163"/>
                </a:lnTo>
                <a:cubicBezTo>
                  <a:pt x="13977" y="21163"/>
                  <a:pt x="13981" y="21163"/>
                  <a:pt x="13982" y="21162"/>
                </a:cubicBezTo>
                <a:cubicBezTo>
                  <a:pt x="13984" y="21162"/>
                  <a:pt x="13985" y="21161"/>
                  <a:pt x="13987" y="21160"/>
                </a:cubicBezTo>
                <a:lnTo>
                  <a:pt x="13989" y="21158"/>
                </a:lnTo>
                <a:cubicBezTo>
                  <a:pt x="13990" y="21157"/>
                  <a:pt x="13991" y="21155"/>
                  <a:pt x="13992" y="21154"/>
                </a:cubicBezTo>
                <a:lnTo>
                  <a:pt x="13993" y="21152"/>
                </a:lnTo>
                <a:cubicBezTo>
                  <a:pt x="13993" y="21151"/>
                  <a:pt x="13994" y="21148"/>
                  <a:pt x="13995" y="21147"/>
                </a:cubicBezTo>
                <a:lnTo>
                  <a:pt x="14020" y="21136"/>
                </a:lnTo>
                <a:cubicBezTo>
                  <a:pt x="14022" y="21135"/>
                  <a:pt x="14023" y="21134"/>
                  <a:pt x="14025" y="21132"/>
                </a:cubicBezTo>
                <a:lnTo>
                  <a:pt x="14058" y="21111"/>
                </a:lnTo>
                <a:cubicBezTo>
                  <a:pt x="14058" y="21111"/>
                  <a:pt x="14059" y="21110"/>
                  <a:pt x="14059" y="21110"/>
                </a:cubicBezTo>
                <a:cubicBezTo>
                  <a:pt x="14061" y="21110"/>
                  <a:pt x="14063" y="21110"/>
                  <a:pt x="14064" y="21109"/>
                </a:cubicBezTo>
                <a:lnTo>
                  <a:pt x="14092" y="21090"/>
                </a:lnTo>
                <a:lnTo>
                  <a:pt x="14099" y="21083"/>
                </a:lnTo>
                <a:cubicBezTo>
                  <a:pt x="14100" y="21082"/>
                  <a:pt x="14102" y="21081"/>
                  <a:pt x="14102" y="21080"/>
                </a:cubicBezTo>
                <a:cubicBezTo>
                  <a:pt x="14103" y="21080"/>
                  <a:pt x="14104" y="21079"/>
                  <a:pt x="14104" y="21079"/>
                </a:cubicBezTo>
                <a:cubicBezTo>
                  <a:pt x="14105" y="21079"/>
                  <a:pt x="14107" y="21078"/>
                  <a:pt x="14108" y="21077"/>
                </a:cubicBezTo>
                <a:cubicBezTo>
                  <a:pt x="14110" y="21076"/>
                  <a:pt x="14112" y="21074"/>
                  <a:pt x="14113" y="21073"/>
                </a:cubicBezTo>
                <a:lnTo>
                  <a:pt x="14118" y="21066"/>
                </a:lnTo>
                <a:cubicBezTo>
                  <a:pt x="14119" y="21066"/>
                  <a:pt x="14119" y="21066"/>
                  <a:pt x="14119" y="21066"/>
                </a:cubicBezTo>
                <a:lnTo>
                  <a:pt x="14141" y="21057"/>
                </a:lnTo>
                <a:cubicBezTo>
                  <a:pt x="14142" y="21057"/>
                  <a:pt x="14144" y="21056"/>
                  <a:pt x="14145" y="21055"/>
                </a:cubicBezTo>
                <a:lnTo>
                  <a:pt x="14157" y="21046"/>
                </a:lnTo>
                <a:lnTo>
                  <a:pt x="14184" y="21021"/>
                </a:lnTo>
                <a:lnTo>
                  <a:pt x="14198" y="21015"/>
                </a:lnTo>
                <a:lnTo>
                  <a:pt x="14204" y="21014"/>
                </a:lnTo>
                <a:cubicBezTo>
                  <a:pt x="14205" y="21014"/>
                  <a:pt x="14206" y="21014"/>
                  <a:pt x="14207" y="21013"/>
                </a:cubicBezTo>
                <a:lnTo>
                  <a:pt x="14211" y="21013"/>
                </a:lnTo>
                <a:cubicBezTo>
                  <a:pt x="14213" y="21012"/>
                  <a:pt x="14214" y="21010"/>
                  <a:pt x="14215" y="21009"/>
                </a:cubicBezTo>
                <a:lnTo>
                  <a:pt x="14219" y="21005"/>
                </a:lnTo>
                <a:lnTo>
                  <a:pt x="14232" y="21000"/>
                </a:lnTo>
                <a:cubicBezTo>
                  <a:pt x="14234" y="20999"/>
                  <a:pt x="14237" y="20995"/>
                  <a:pt x="14239" y="20993"/>
                </a:cubicBezTo>
                <a:cubicBezTo>
                  <a:pt x="14239" y="20993"/>
                  <a:pt x="14240" y="20991"/>
                  <a:pt x="14241" y="20990"/>
                </a:cubicBezTo>
                <a:cubicBezTo>
                  <a:pt x="14242" y="20989"/>
                  <a:pt x="14243" y="20988"/>
                  <a:pt x="14244" y="20987"/>
                </a:cubicBezTo>
                <a:lnTo>
                  <a:pt x="14246" y="20983"/>
                </a:lnTo>
                <a:lnTo>
                  <a:pt x="14253" y="20981"/>
                </a:lnTo>
                <a:cubicBezTo>
                  <a:pt x="14255" y="20980"/>
                  <a:pt x="14257" y="20980"/>
                  <a:pt x="14258" y="20979"/>
                </a:cubicBezTo>
                <a:lnTo>
                  <a:pt x="14291" y="20953"/>
                </a:lnTo>
                <a:lnTo>
                  <a:pt x="14298" y="20946"/>
                </a:lnTo>
                <a:cubicBezTo>
                  <a:pt x="14299" y="20945"/>
                  <a:pt x="14301" y="20944"/>
                  <a:pt x="14301" y="20942"/>
                </a:cubicBezTo>
                <a:lnTo>
                  <a:pt x="14306" y="20926"/>
                </a:lnTo>
                <a:lnTo>
                  <a:pt x="14310" y="20919"/>
                </a:lnTo>
                <a:lnTo>
                  <a:pt x="14314" y="20916"/>
                </a:lnTo>
                <a:lnTo>
                  <a:pt x="14331" y="20911"/>
                </a:lnTo>
                <a:lnTo>
                  <a:pt x="14355" y="20897"/>
                </a:lnTo>
                <a:lnTo>
                  <a:pt x="14373" y="20888"/>
                </a:lnTo>
                <a:lnTo>
                  <a:pt x="14380" y="20884"/>
                </a:lnTo>
                <a:cubicBezTo>
                  <a:pt x="14382" y="20882"/>
                  <a:pt x="14384" y="20879"/>
                  <a:pt x="14385" y="20876"/>
                </a:cubicBezTo>
                <a:lnTo>
                  <a:pt x="14394" y="20869"/>
                </a:lnTo>
                <a:lnTo>
                  <a:pt x="14403" y="20865"/>
                </a:lnTo>
                <a:lnTo>
                  <a:pt x="14439" y="20840"/>
                </a:lnTo>
                <a:cubicBezTo>
                  <a:pt x="14441" y="20839"/>
                  <a:pt x="14442" y="20837"/>
                  <a:pt x="14443" y="20835"/>
                </a:cubicBezTo>
                <a:lnTo>
                  <a:pt x="14447" y="20826"/>
                </a:lnTo>
                <a:lnTo>
                  <a:pt x="14459" y="20812"/>
                </a:lnTo>
                <a:lnTo>
                  <a:pt x="14465" y="20810"/>
                </a:lnTo>
                <a:cubicBezTo>
                  <a:pt x="14467" y="20809"/>
                  <a:pt x="14468" y="20808"/>
                  <a:pt x="14469" y="20807"/>
                </a:cubicBezTo>
                <a:lnTo>
                  <a:pt x="14472" y="20805"/>
                </a:lnTo>
                <a:cubicBezTo>
                  <a:pt x="14472" y="20804"/>
                  <a:pt x="14473" y="20804"/>
                  <a:pt x="14474" y="20803"/>
                </a:cubicBezTo>
                <a:lnTo>
                  <a:pt x="14479" y="20796"/>
                </a:lnTo>
                <a:lnTo>
                  <a:pt x="14523" y="20759"/>
                </a:lnTo>
                <a:lnTo>
                  <a:pt x="14538" y="20749"/>
                </a:lnTo>
                <a:cubicBezTo>
                  <a:pt x="14539" y="20749"/>
                  <a:pt x="14541" y="20748"/>
                  <a:pt x="14542" y="20747"/>
                </a:cubicBezTo>
                <a:lnTo>
                  <a:pt x="14573" y="20708"/>
                </a:lnTo>
                <a:lnTo>
                  <a:pt x="14613" y="20669"/>
                </a:lnTo>
                <a:lnTo>
                  <a:pt x="14623" y="20655"/>
                </a:lnTo>
                <a:lnTo>
                  <a:pt x="14627" y="20647"/>
                </a:lnTo>
                <a:lnTo>
                  <a:pt x="14627" y="20644"/>
                </a:lnTo>
                <a:lnTo>
                  <a:pt x="14644" y="20638"/>
                </a:lnTo>
                <a:cubicBezTo>
                  <a:pt x="14647" y="20637"/>
                  <a:pt x="14649" y="20634"/>
                  <a:pt x="14650" y="20632"/>
                </a:cubicBezTo>
                <a:cubicBezTo>
                  <a:pt x="14651" y="20631"/>
                  <a:pt x="14652" y="20629"/>
                  <a:pt x="14652" y="20628"/>
                </a:cubicBezTo>
                <a:cubicBezTo>
                  <a:pt x="14654" y="20627"/>
                  <a:pt x="14655" y="20625"/>
                  <a:pt x="14656" y="20623"/>
                </a:cubicBezTo>
                <a:lnTo>
                  <a:pt x="14662" y="20614"/>
                </a:lnTo>
                <a:cubicBezTo>
                  <a:pt x="14663" y="20613"/>
                  <a:pt x="14663" y="20613"/>
                  <a:pt x="14663" y="20611"/>
                </a:cubicBezTo>
                <a:lnTo>
                  <a:pt x="14665" y="20606"/>
                </a:lnTo>
                <a:lnTo>
                  <a:pt x="14676" y="20594"/>
                </a:lnTo>
                <a:lnTo>
                  <a:pt x="14686" y="20587"/>
                </a:lnTo>
                <a:cubicBezTo>
                  <a:pt x="14687" y="20586"/>
                  <a:pt x="14689" y="20585"/>
                  <a:pt x="14690" y="20584"/>
                </a:cubicBezTo>
                <a:lnTo>
                  <a:pt x="14693" y="20580"/>
                </a:lnTo>
                <a:cubicBezTo>
                  <a:pt x="14694" y="20578"/>
                  <a:pt x="14695" y="20577"/>
                  <a:pt x="14695" y="20575"/>
                </a:cubicBezTo>
                <a:lnTo>
                  <a:pt x="14696" y="20571"/>
                </a:lnTo>
                <a:lnTo>
                  <a:pt x="14700" y="20569"/>
                </a:lnTo>
                <a:cubicBezTo>
                  <a:pt x="14703" y="20567"/>
                  <a:pt x="14705" y="20565"/>
                  <a:pt x="14706" y="20563"/>
                </a:cubicBezTo>
                <a:lnTo>
                  <a:pt x="14712" y="20551"/>
                </a:lnTo>
                <a:cubicBezTo>
                  <a:pt x="14712" y="20551"/>
                  <a:pt x="14712" y="20550"/>
                  <a:pt x="14712" y="20550"/>
                </a:cubicBezTo>
                <a:lnTo>
                  <a:pt x="14714" y="20550"/>
                </a:lnTo>
                <a:cubicBezTo>
                  <a:pt x="14715" y="20550"/>
                  <a:pt x="14718" y="20549"/>
                  <a:pt x="14719" y="20549"/>
                </a:cubicBezTo>
                <a:cubicBezTo>
                  <a:pt x="14720" y="20549"/>
                  <a:pt x="14722" y="20549"/>
                  <a:pt x="14724" y="20548"/>
                </a:cubicBezTo>
                <a:lnTo>
                  <a:pt x="14730" y="20543"/>
                </a:lnTo>
                <a:lnTo>
                  <a:pt x="14743" y="20538"/>
                </a:lnTo>
                <a:lnTo>
                  <a:pt x="14748" y="20537"/>
                </a:lnTo>
                <a:cubicBezTo>
                  <a:pt x="14749" y="20536"/>
                  <a:pt x="14750" y="20535"/>
                  <a:pt x="14751" y="20534"/>
                </a:cubicBezTo>
                <a:lnTo>
                  <a:pt x="14759" y="20525"/>
                </a:lnTo>
                <a:lnTo>
                  <a:pt x="14762" y="20523"/>
                </a:lnTo>
                <a:lnTo>
                  <a:pt x="14767" y="20522"/>
                </a:lnTo>
                <a:cubicBezTo>
                  <a:pt x="14767" y="20522"/>
                  <a:pt x="14770" y="20520"/>
                  <a:pt x="14771" y="20520"/>
                </a:cubicBezTo>
                <a:cubicBezTo>
                  <a:pt x="14772" y="20520"/>
                  <a:pt x="14774" y="20519"/>
                  <a:pt x="14775" y="20518"/>
                </a:cubicBezTo>
                <a:cubicBezTo>
                  <a:pt x="14775" y="20518"/>
                  <a:pt x="14778" y="20515"/>
                  <a:pt x="14779" y="20515"/>
                </a:cubicBezTo>
                <a:lnTo>
                  <a:pt x="14781" y="20512"/>
                </a:lnTo>
                <a:cubicBezTo>
                  <a:pt x="14782" y="20511"/>
                  <a:pt x="14782" y="20510"/>
                  <a:pt x="14783" y="20508"/>
                </a:cubicBezTo>
                <a:lnTo>
                  <a:pt x="14787" y="20506"/>
                </a:lnTo>
                <a:cubicBezTo>
                  <a:pt x="14789" y="20505"/>
                  <a:pt x="14791" y="20503"/>
                  <a:pt x="14792" y="20502"/>
                </a:cubicBezTo>
                <a:lnTo>
                  <a:pt x="14811" y="20481"/>
                </a:lnTo>
                <a:cubicBezTo>
                  <a:pt x="14812" y="20480"/>
                  <a:pt x="14813" y="20478"/>
                  <a:pt x="14813" y="20477"/>
                </a:cubicBezTo>
                <a:lnTo>
                  <a:pt x="14814" y="20474"/>
                </a:lnTo>
                <a:lnTo>
                  <a:pt x="14842" y="20465"/>
                </a:lnTo>
                <a:lnTo>
                  <a:pt x="14848" y="20463"/>
                </a:lnTo>
                <a:cubicBezTo>
                  <a:pt x="14849" y="20463"/>
                  <a:pt x="14850" y="20462"/>
                  <a:pt x="14851" y="20461"/>
                </a:cubicBezTo>
                <a:lnTo>
                  <a:pt x="14897" y="20421"/>
                </a:lnTo>
                <a:lnTo>
                  <a:pt x="14914" y="20404"/>
                </a:lnTo>
                <a:cubicBezTo>
                  <a:pt x="14915" y="20403"/>
                  <a:pt x="14916" y="20402"/>
                  <a:pt x="14917" y="20401"/>
                </a:cubicBezTo>
                <a:lnTo>
                  <a:pt x="14925" y="20384"/>
                </a:lnTo>
                <a:lnTo>
                  <a:pt x="14931" y="20380"/>
                </a:lnTo>
                <a:cubicBezTo>
                  <a:pt x="14932" y="20380"/>
                  <a:pt x="14933" y="20379"/>
                  <a:pt x="14934" y="20378"/>
                </a:cubicBezTo>
                <a:lnTo>
                  <a:pt x="14987" y="20314"/>
                </a:lnTo>
                <a:lnTo>
                  <a:pt x="14995" y="20297"/>
                </a:lnTo>
                <a:lnTo>
                  <a:pt x="14999" y="20295"/>
                </a:lnTo>
                <a:cubicBezTo>
                  <a:pt x="15001" y="20295"/>
                  <a:pt x="15002" y="20294"/>
                  <a:pt x="15003" y="20293"/>
                </a:cubicBezTo>
                <a:lnTo>
                  <a:pt x="15019" y="20274"/>
                </a:lnTo>
                <a:lnTo>
                  <a:pt x="15072" y="20187"/>
                </a:lnTo>
                <a:lnTo>
                  <a:pt x="15085" y="20174"/>
                </a:lnTo>
                <a:cubicBezTo>
                  <a:pt x="15086" y="20173"/>
                  <a:pt x="15086" y="20172"/>
                  <a:pt x="15087" y="20171"/>
                </a:cubicBezTo>
                <a:lnTo>
                  <a:pt x="15090" y="20167"/>
                </a:lnTo>
                <a:cubicBezTo>
                  <a:pt x="15091" y="20166"/>
                  <a:pt x="15091" y="20165"/>
                  <a:pt x="15091" y="20164"/>
                </a:cubicBezTo>
                <a:lnTo>
                  <a:pt x="15143" y="20076"/>
                </a:lnTo>
                <a:lnTo>
                  <a:pt x="15159" y="20041"/>
                </a:lnTo>
                <a:lnTo>
                  <a:pt x="15174" y="20019"/>
                </a:lnTo>
                <a:lnTo>
                  <a:pt x="15181" y="20009"/>
                </a:lnTo>
                <a:lnTo>
                  <a:pt x="15215" y="19982"/>
                </a:lnTo>
                <a:lnTo>
                  <a:pt x="15225" y="19972"/>
                </a:lnTo>
                <a:lnTo>
                  <a:pt x="15227" y="19967"/>
                </a:lnTo>
                <a:cubicBezTo>
                  <a:pt x="15227" y="19967"/>
                  <a:pt x="15229" y="19964"/>
                  <a:pt x="15229" y="19964"/>
                </a:cubicBezTo>
                <a:cubicBezTo>
                  <a:pt x="15229" y="19963"/>
                  <a:pt x="15230" y="19960"/>
                  <a:pt x="15230" y="19959"/>
                </a:cubicBezTo>
                <a:cubicBezTo>
                  <a:pt x="15230" y="19958"/>
                  <a:pt x="15231" y="19956"/>
                  <a:pt x="15231" y="19955"/>
                </a:cubicBezTo>
                <a:cubicBezTo>
                  <a:pt x="15231" y="19951"/>
                  <a:pt x="15229" y="19948"/>
                  <a:pt x="15227" y="19946"/>
                </a:cubicBezTo>
                <a:lnTo>
                  <a:pt x="15225" y="19940"/>
                </a:lnTo>
                <a:lnTo>
                  <a:pt x="15228" y="19931"/>
                </a:lnTo>
                <a:lnTo>
                  <a:pt x="15267" y="19861"/>
                </a:lnTo>
                <a:lnTo>
                  <a:pt x="15307" y="19810"/>
                </a:lnTo>
                <a:cubicBezTo>
                  <a:pt x="15308" y="19809"/>
                  <a:pt x="15309" y="19809"/>
                  <a:pt x="15309" y="19808"/>
                </a:cubicBezTo>
                <a:lnTo>
                  <a:pt x="15311" y="19803"/>
                </a:lnTo>
                <a:lnTo>
                  <a:pt x="15315" y="19801"/>
                </a:lnTo>
                <a:cubicBezTo>
                  <a:pt x="15318" y="19799"/>
                  <a:pt x="15321" y="19796"/>
                  <a:pt x="15322" y="19793"/>
                </a:cubicBezTo>
                <a:lnTo>
                  <a:pt x="15322" y="19789"/>
                </a:lnTo>
                <a:lnTo>
                  <a:pt x="15335" y="19780"/>
                </a:lnTo>
                <a:lnTo>
                  <a:pt x="15342" y="19775"/>
                </a:lnTo>
                <a:lnTo>
                  <a:pt x="15352" y="19762"/>
                </a:lnTo>
                <a:lnTo>
                  <a:pt x="15354" y="19760"/>
                </a:lnTo>
                <a:cubicBezTo>
                  <a:pt x="15355" y="19760"/>
                  <a:pt x="15357" y="19758"/>
                  <a:pt x="15357" y="19757"/>
                </a:cubicBezTo>
                <a:cubicBezTo>
                  <a:pt x="15359" y="19756"/>
                  <a:pt x="15361" y="19753"/>
                  <a:pt x="15361" y="19751"/>
                </a:cubicBezTo>
                <a:lnTo>
                  <a:pt x="15363" y="19749"/>
                </a:lnTo>
                <a:cubicBezTo>
                  <a:pt x="15364" y="19749"/>
                  <a:pt x="15365" y="19748"/>
                  <a:pt x="15366" y="19747"/>
                </a:cubicBezTo>
                <a:lnTo>
                  <a:pt x="15382" y="19735"/>
                </a:lnTo>
                <a:lnTo>
                  <a:pt x="15441" y="19673"/>
                </a:lnTo>
                <a:lnTo>
                  <a:pt x="15449" y="19669"/>
                </a:lnTo>
                <a:cubicBezTo>
                  <a:pt x="15451" y="19668"/>
                  <a:pt x="15452" y="19667"/>
                  <a:pt x="15453" y="19665"/>
                </a:cubicBezTo>
                <a:lnTo>
                  <a:pt x="15467" y="19665"/>
                </a:lnTo>
                <a:lnTo>
                  <a:pt x="15478" y="19662"/>
                </a:lnTo>
                <a:cubicBezTo>
                  <a:pt x="15479" y="19662"/>
                  <a:pt x="15480" y="19662"/>
                  <a:pt x="15481" y="19661"/>
                </a:cubicBezTo>
                <a:lnTo>
                  <a:pt x="15523" y="19641"/>
                </a:lnTo>
                <a:lnTo>
                  <a:pt x="15535" y="19632"/>
                </a:lnTo>
                <a:cubicBezTo>
                  <a:pt x="15536" y="19631"/>
                  <a:pt x="15537" y="19630"/>
                  <a:pt x="15538" y="19629"/>
                </a:cubicBezTo>
                <a:lnTo>
                  <a:pt x="15542" y="19622"/>
                </a:lnTo>
                <a:cubicBezTo>
                  <a:pt x="15543" y="19622"/>
                  <a:pt x="15544" y="19621"/>
                  <a:pt x="15545" y="19620"/>
                </a:cubicBezTo>
                <a:lnTo>
                  <a:pt x="15581" y="19592"/>
                </a:lnTo>
                <a:lnTo>
                  <a:pt x="15591" y="19578"/>
                </a:lnTo>
                <a:lnTo>
                  <a:pt x="15605" y="19570"/>
                </a:lnTo>
                <a:lnTo>
                  <a:pt x="15640" y="19539"/>
                </a:lnTo>
                <a:lnTo>
                  <a:pt x="15644" y="19534"/>
                </a:lnTo>
                <a:cubicBezTo>
                  <a:pt x="15645" y="19532"/>
                  <a:pt x="15646" y="19531"/>
                  <a:pt x="15646" y="19530"/>
                </a:cubicBezTo>
                <a:lnTo>
                  <a:pt x="15653" y="19508"/>
                </a:lnTo>
                <a:lnTo>
                  <a:pt x="15657" y="19496"/>
                </a:lnTo>
                <a:cubicBezTo>
                  <a:pt x="15658" y="19494"/>
                  <a:pt x="15658" y="19492"/>
                  <a:pt x="15657" y="19491"/>
                </a:cubicBezTo>
                <a:lnTo>
                  <a:pt x="15655" y="19483"/>
                </a:lnTo>
                <a:lnTo>
                  <a:pt x="15656" y="19482"/>
                </a:lnTo>
                <a:cubicBezTo>
                  <a:pt x="15658" y="19481"/>
                  <a:pt x="15659" y="19480"/>
                  <a:pt x="15659" y="19479"/>
                </a:cubicBezTo>
                <a:lnTo>
                  <a:pt x="15663" y="19472"/>
                </a:lnTo>
                <a:cubicBezTo>
                  <a:pt x="15663" y="19471"/>
                  <a:pt x="15664" y="19470"/>
                  <a:pt x="15665" y="19469"/>
                </a:cubicBezTo>
                <a:lnTo>
                  <a:pt x="15665" y="19463"/>
                </a:lnTo>
                <a:lnTo>
                  <a:pt x="15691" y="19424"/>
                </a:lnTo>
                <a:cubicBezTo>
                  <a:pt x="15692" y="19423"/>
                  <a:pt x="15693" y="19422"/>
                  <a:pt x="15693" y="19421"/>
                </a:cubicBezTo>
                <a:lnTo>
                  <a:pt x="15711" y="19335"/>
                </a:lnTo>
                <a:cubicBezTo>
                  <a:pt x="15711" y="19334"/>
                  <a:pt x="15711" y="19333"/>
                  <a:pt x="15711" y="19332"/>
                </a:cubicBezTo>
                <a:lnTo>
                  <a:pt x="15708" y="19322"/>
                </a:lnTo>
                <a:lnTo>
                  <a:pt x="15734" y="19211"/>
                </a:lnTo>
                <a:lnTo>
                  <a:pt x="15768" y="19125"/>
                </a:lnTo>
                <a:lnTo>
                  <a:pt x="15769" y="19120"/>
                </a:lnTo>
                <a:lnTo>
                  <a:pt x="15771" y="19117"/>
                </a:lnTo>
                <a:cubicBezTo>
                  <a:pt x="15771" y="19116"/>
                  <a:pt x="15771" y="19115"/>
                  <a:pt x="15772" y="19113"/>
                </a:cubicBezTo>
                <a:cubicBezTo>
                  <a:pt x="15772" y="19113"/>
                  <a:pt x="15773" y="19110"/>
                  <a:pt x="15773" y="19110"/>
                </a:cubicBezTo>
                <a:lnTo>
                  <a:pt x="15774" y="19101"/>
                </a:lnTo>
                <a:lnTo>
                  <a:pt x="15784" y="19090"/>
                </a:lnTo>
                <a:cubicBezTo>
                  <a:pt x="15785" y="19088"/>
                  <a:pt x="15786" y="19087"/>
                  <a:pt x="15786" y="19085"/>
                </a:cubicBezTo>
                <a:lnTo>
                  <a:pt x="15794" y="19050"/>
                </a:lnTo>
                <a:lnTo>
                  <a:pt x="15798" y="19012"/>
                </a:lnTo>
                <a:lnTo>
                  <a:pt x="15802" y="18999"/>
                </a:lnTo>
                <a:cubicBezTo>
                  <a:pt x="15804" y="18995"/>
                  <a:pt x="15803" y="18991"/>
                  <a:pt x="15800" y="18988"/>
                </a:cubicBezTo>
                <a:cubicBezTo>
                  <a:pt x="15798" y="18985"/>
                  <a:pt x="15794" y="18983"/>
                  <a:pt x="15789" y="18983"/>
                </a:cubicBezTo>
                <a:lnTo>
                  <a:pt x="15785" y="18984"/>
                </a:lnTo>
                <a:lnTo>
                  <a:pt x="15788" y="18976"/>
                </a:lnTo>
                <a:lnTo>
                  <a:pt x="15789" y="18974"/>
                </a:lnTo>
                <a:lnTo>
                  <a:pt x="15791" y="18949"/>
                </a:lnTo>
                <a:lnTo>
                  <a:pt x="15789" y="18936"/>
                </a:lnTo>
                <a:lnTo>
                  <a:pt x="15790" y="18932"/>
                </a:lnTo>
                <a:lnTo>
                  <a:pt x="15792" y="18925"/>
                </a:lnTo>
                <a:lnTo>
                  <a:pt x="15797" y="18901"/>
                </a:lnTo>
                <a:lnTo>
                  <a:pt x="15800" y="18815"/>
                </a:lnTo>
                <a:lnTo>
                  <a:pt x="15808" y="18765"/>
                </a:lnTo>
                <a:lnTo>
                  <a:pt x="15808" y="18757"/>
                </a:lnTo>
                <a:lnTo>
                  <a:pt x="15796" y="18762"/>
                </a:lnTo>
                <a:lnTo>
                  <a:pt x="15792" y="18764"/>
                </a:lnTo>
                <a:lnTo>
                  <a:pt x="15789" y="18768"/>
                </a:lnTo>
                <a:lnTo>
                  <a:pt x="15787" y="18783"/>
                </a:lnTo>
                <a:lnTo>
                  <a:pt x="15783" y="18792"/>
                </a:lnTo>
                <a:lnTo>
                  <a:pt x="15782" y="18800"/>
                </a:lnTo>
                <a:lnTo>
                  <a:pt x="15782" y="18808"/>
                </a:lnTo>
                <a:lnTo>
                  <a:pt x="15785" y="18818"/>
                </a:lnTo>
                <a:lnTo>
                  <a:pt x="15780" y="18819"/>
                </a:lnTo>
                <a:lnTo>
                  <a:pt x="15777" y="18821"/>
                </a:lnTo>
                <a:lnTo>
                  <a:pt x="15773" y="18822"/>
                </a:lnTo>
                <a:lnTo>
                  <a:pt x="15770" y="18820"/>
                </a:lnTo>
                <a:lnTo>
                  <a:pt x="15764" y="18815"/>
                </a:lnTo>
                <a:lnTo>
                  <a:pt x="15759" y="18809"/>
                </a:lnTo>
                <a:lnTo>
                  <a:pt x="15755" y="18803"/>
                </a:lnTo>
                <a:lnTo>
                  <a:pt x="15748" y="18794"/>
                </a:lnTo>
                <a:lnTo>
                  <a:pt x="15743" y="18792"/>
                </a:lnTo>
                <a:lnTo>
                  <a:pt x="15736" y="18787"/>
                </a:lnTo>
                <a:lnTo>
                  <a:pt x="15728" y="18786"/>
                </a:lnTo>
                <a:lnTo>
                  <a:pt x="15723" y="18791"/>
                </a:lnTo>
                <a:lnTo>
                  <a:pt x="15721" y="18784"/>
                </a:lnTo>
                <a:lnTo>
                  <a:pt x="15715" y="18771"/>
                </a:lnTo>
                <a:lnTo>
                  <a:pt x="15714" y="18762"/>
                </a:lnTo>
                <a:lnTo>
                  <a:pt x="15712" y="18760"/>
                </a:lnTo>
                <a:lnTo>
                  <a:pt x="15709" y="18758"/>
                </a:lnTo>
                <a:lnTo>
                  <a:pt x="15706" y="18756"/>
                </a:lnTo>
                <a:lnTo>
                  <a:pt x="15704" y="18752"/>
                </a:lnTo>
                <a:lnTo>
                  <a:pt x="15701" y="18745"/>
                </a:lnTo>
                <a:lnTo>
                  <a:pt x="15699" y="18742"/>
                </a:lnTo>
                <a:lnTo>
                  <a:pt x="15696" y="18740"/>
                </a:lnTo>
                <a:lnTo>
                  <a:pt x="15689" y="18737"/>
                </a:lnTo>
                <a:lnTo>
                  <a:pt x="15686" y="18735"/>
                </a:lnTo>
                <a:lnTo>
                  <a:pt x="15685" y="18733"/>
                </a:lnTo>
                <a:lnTo>
                  <a:pt x="15682" y="18728"/>
                </a:lnTo>
                <a:lnTo>
                  <a:pt x="15681" y="18726"/>
                </a:lnTo>
                <a:lnTo>
                  <a:pt x="15678" y="18725"/>
                </a:lnTo>
                <a:lnTo>
                  <a:pt x="15674" y="18723"/>
                </a:lnTo>
                <a:lnTo>
                  <a:pt x="15669" y="18722"/>
                </a:lnTo>
                <a:lnTo>
                  <a:pt x="15667" y="18723"/>
                </a:lnTo>
                <a:lnTo>
                  <a:pt x="15667" y="18734"/>
                </a:lnTo>
                <a:lnTo>
                  <a:pt x="15667" y="18735"/>
                </a:lnTo>
                <a:lnTo>
                  <a:pt x="15664" y="18737"/>
                </a:lnTo>
                <a:lnTo>
                  <a:pt x="15661" y="18733"/>
                </a:lnTo>
                <a:lnTo>
                  <a:pt x="15658" y="18728"/>
                </a:lnTo>
                <a:lnTo>
                  <a:pt x="15662" y="18721"/>
                </a:lnTo>
                <a:lnTo>
                  <a:pt x="15667" y="18719"/>
                </a:lnTo>
                <a:lnTo>
                  <a:pt x="15672" y="18717"/>
                </a:lnTo>
                <a:lnTo>
                  <a:pt x="15677" y="18717"/>
                </a:lnTo>
                <a:lnTo>
                  <a:pt x="15682" y="18719"/>
                </a:lnTo>
                <a:lnTo>
                  <a:pt x="15688" y="18722"/>
                </a:lnTo>
                <a:lnTo>
                  <a:pt x="15691" y="18723"/>
                </a:lnTo>
                <a:lnTo>
                  <a:pt x="15694" y="18722"/>
                </a:lnTo>
                <a:lnTo>
                  <a:pt x="15697" y="18721"/>
                </a:lnTo>
                <a:lnTo>
                  <a:pt x="15705" y="18715"/>
                </a:lnTo>
                <a:lnTo>
                  <a:pt x="15707" y="18713"/>
                </a:lnTo>
                <a:lnTo>
                  <a:pt x="15709" y="18710"/>
                </a:lnTo>
                <a:lnTo>
                  <a:pt x="15725" y="18697"/>
                </a:lnTo>
                <a:lnTo>
                  <a:pt x="15727" y="18693"/>
                </a:lnTo>
                <a:lnTo>
                  <a:pt x="15728" y="18689"/>
                </a:lnTo>
                <a:lnTo>
                  <a:pt x="15729" y="18686"/>
                </a:lnTo>
                <a:lnTo>
                  <a:pt x="15729" y="18681"/>
                </a:lnTo>
                <a:lnTo>
                  <a:pt x="15730" y="18678"/>
                </a:lnTo>
                <a:lnTo>
                  <a:pt x="15733" y="18676"/>
                </a:lnTo>
                <a:lnTo>
                  <a:pt x="15735" y="18674"/>
                </a:lnTo>
                <a:lnTo>
                  <a:pt x="15738" y="18672"/>
                </a:lnTo>
                <a:lnTo>
                  <a:pt x="15739" y="18672"/>
                </a:lnTo>
                <a:lnTo>
                  <a:pt x="15741" y="18675"/>
                </a:lnTo>
                <a:lnTo>
                  <a:pt x="15741" y="18677"/>
                </a:lnTo>
                <a:lnTo>
                  <a:pt x="15742" y="18676"/>
                </a:lnTo>
                <a:lnTo>
                  <a:pt x="15740" y="18660"/>
                </a:lnTo>
                <a:lnTo>
                  <a:pt x="15744" y="18654"/>
                </a:lnTo>
                <a:lnTo>
                  <a:pt x="15750" y="18634"/>
                </a:lnTo>
                <a:lnTo>
                  <a:pt x="15757" y="18621"/>
                </a:lnTo>
                <a:lnTo>
                  <a:pt x="15774" y="18600"/>
                </a:lnTo>
                <a:lnTo>
                  <a:pt x="15783" y="18592"/>
                </a:lnTo>
                <a:lnTo>
                  <a:pt x="15864" y="18541"/>
                </a:lnTo>
                <a:lnTo>
                  <a:pt x="15871" y="18536"/>
                </a:lnTo>
                <a:lnTo>
                  <a:pt x="15886" y="18530"/>
                </a:lnTo>
                <a:lnTo>
                  <a:pt x="15893" y="18526"/>
                </a:lnTo>
                <a:lnTo>
                  <a:pt x="15898" y="18520"/>
                </a:lnTo>
                <a:lnTo>
                  <a:pt x="15893" y="18520"/>
                </a:lnTo>
                <a:lnTo>
                  <a:pt x="15892" y="18521"/>
                </a:lnTo>
                <a:lnTo>
                  <a:pt x="15889" y="18515"/>
                </a:lnTo>
                <a:lnTo>
                  <a:pt x="15895" y="18513"/>
                </a:lnTo>
                <a:lnTo>
                  <a:pt x="15903" y="18512"/>
                </a:lnTo>
                <a:lnTo>
                  <a:pt x="15906" y="18510"/>
                </a:lnTo>
                <a:lnTo>
                  <a:pt x="15910" y="18507"/>
                </a:lnTo>
                <a:lnTo>
                  <a:pt x="15923" y="18501"/>
                </a:lnTo>
                <a:lnTo>
                  <a:pt x="15927" y="18500"/>
                </a:lnTo>
                <a:lnTo>
                  <a:pt x="15924" y="18504"/>
                </a:lnTo>
                <a:lnTo>
                  <a:pt x="15920" y="18508"/>
                </a:lnTo>
                <a:lnTo>
                  <a:pt x="15915" y="18511"/>
                </a:lnTo>
                <a:lnTo>
                  <a:pt x="15910" y="18513"/>
                </a:lnTo>
                <a:lnTo>
                  <a:pt x="15910" y="18515"/>
                </a:lnTo>
                <a:lnTo>
                  <a:pt x="15922" y="18512"/>
                </a:lnTo>
                <a:lnTo>
                  <a:pt x="15968" y="18489"/>
                </a:lnTo>
                <a:lnTo>
                  <a:pt x="16005" y="18477"/>
                </a:lnTo>
                <a:lnTo>
                  <a:pt x="16050" y="18456"/>
                </a:lnTo>
                <a:lnTo>
                  <a:pt x="16115" y="18435"/>
                </a:lnTo>
                <a:lnTo>
                  <a:pt x="16184" y="18412"/>
                </a:lnTo>
                <a:lnTo>
                  <a:pt x="16201" y="18409"/>
                </a:lnTo>
                <a:lnTo>
                  <a:pt x="16236" y="18396"/>
                </a:lnTo>
                <a:lnTo>
                  <a:pt x="16244" y="18394"/>
                </a:lnTo>
                <a:lnTo>
                  <a:pt x="16285" y="18379"/>
                </a:lnTo>
                <a:lnTo>
                  <a:pt x="16286" y="18378"/>
                </a:lnTo>
                <a:lnTo>
                  <a:pt x="16338" y="18366"/>
                </a:lnTo>
                <a:lnTo>
                  <a:pt x="16389" y="18344"/>
                </a:lnTo>
                <a:lnTo>
                  <a:pt x="16481" y="18300"/>
                </a:lnTo>
                <a:lnTo>
                  <a:pt x="16504" y="18280"/>
                </a:lnTo>
                <a:lnTo>
                  <a:pt x="16507" y="18277"/>
                </a:lnTo>
                <a:lnTo>
                  <a:pt x="16507" y="18274"/>
                </a:lnTo>
                <a:lnTo>
                  <a:pt x="16507" y="18270"/>
                </a:lnTo>
                <a:lnTo>
                  <a:pt x="16508" y="18267"/>
                </a:lnTo>
                <a:lnTo>
                  <a:pt x="16543" y="18233"/>
                </a:lnTo>
                <a:lnTo>
                  <a:pt x="16591" y="18169"/>
                </a:lnTo>
                <a:lnTo>
                  <a:pt x="16595" y="18163"/>
                </a:lnTo>
                <a:lnTo>
                  <a:pt x="16597" y="18157"/>
                </a:lnTo>
                <a:lnTo>
                  <a:pt x="16598" y="18155"/>
                </a:lnTo>
                <a:lnTo>
                  <a:pt x="16600" y="18153"/>
                </a:lnTo>
                <a:lnTo>
                  <a:pt x="16602" y="18151"/>
                </a:lnTo>
                <a:lnTo>
                  <a:pt x="16603" y="18149"/>
                </a:lnTo>
                <a:lnTo>
                  <a:pt x="16602" y="18145"/>
                </a:lnTo>
                <a:lnTo>
                  <a:pt x="16600" y="18139"/>
                </a:lnTo>
                <a:lnTo>
                  <a:pt x="16599" y="18135"/>
                </a:lnTo>
                <a:lnTo>
                  <a:pt x="16600" y="18129"/>
                </a:lnTo>
                <a:lnTo>
                  <a:pt x="16618" y="18076"/>
                </a:lnTo>
                <a:lnTo>
                  <a:pt x="16618" y="18075"/>
                </a:lnTo>
                <a:lnTo>
                  <a:pt x="16616" y="18074"/>
                </a:lnTo>
                <a:lnTo>
                  <a:pt x="16615" y="18071"/>
                </a:lnTo>
                <a:lnTo>
                  <a:pt x="16613" y="18058"/>
                </a:lnTo>
                <a:lnTo>
                  <a:pt x="16610" y="18055"/>
                </a:lnTo>
                <a:lnTo>
                  <a:pt x="16597" y="18052"/>
                </a:lnTo>
                <a:lnTo>
                  <a:pt x="16597" y="18054"/>
                </a:lnTo>
                <a:lnTo>
                  <a:pt x="16598" y="18057"/>
                </a:lnTo>
                <a:lnTo>
                  <a:pt x="16596" y="18078"/>
                </a:lnTo>
                <a:lnTo>
                  <a:pt x="16594" y="18081"/>
                </a:lnTo>
                <a:lnTo>
                  <a:pt x="16590" y="18081"/>
                </a:lnTo>
                <a:lnTo>
                  <a:pt x="16584" y="18078"/>
                </a:lnTo>
                <a:lnTo>
                  <a:pt x="16576" y="18072"/>
                </a:lnTo>
                <a:lnTo>
                  <a:pt x="16572" y="18069"/>
                </a:lnTo>
                <a:lnTo>
                  <a:pt x="16567" y="18070"/>
                </a:lnTo>
                <a:lnTo>
                  <a:pt x="16564" y="18075"/>
                </a:lnTo>
                <a:lnTo>
                  <a:pt x="16565" y="18081"/>
                </a:lnTo>
                <a:lnTo>
                  <a:pt x="16570" y="18091"/>
                </a:lnTo>
                <a:lnTo>
                  <a:pt x="16555" y="18107"/>
                </a:lnTo>
                <a:lnTo>
                  <a:pt x="16552" y="18107"/>
                </a:lnTo>
                <a:lnTo>
                  <a:pt x="16552" y="18104"/>
                </a:lnTo>
                <a:lnTo>
                  <a:pt x="16556" y="18097"/>
                </a:lnTo>
                <a:lnTo>
                  <a:pt x="16557" y="18095"/>
                </a:lnTo>
                <a:lnTo>
                  <a:pt x="16557" y="18091"/>
                </a:lnTo>
                <a:lnTo>
                  <a:pt x="16555" y="18085"/>
                </a:lnTo>
                <a:lnTo>
                  <a:pt x="16555" y="18083"/>
                </a:lnTo>
                <a:lnTo>
                  <a:pt x="16556" y="18080"/>
                </a:lnTo>
                <a:lnTo>
                  <a:pt x="16558" y="18076"/>
                </a:lnTo>
                <a:lnTo>
                  <a:pt x="16559" y="18073"/>
                </a:lnTo>
                <a:lnTo>
                  <a:pt x="16560" y="18069"/>
                </a:lnTo>
                <a:lnTo>
                  <a:pt x="16559" y="18059"/>
                </a:lnTo>
                <a:lnTo>
                  <a:pt x="16560" y="18053"/>
                </a:lnTo>
                <a:lnTo>
                  <a:pt x="16563" y="18041"/>
                </a:lnTo>
                <a:lnTo>
                  <a:pt x="16563" y="18034"/>
                </a:lnTo>
                <a:lnTo>
                  <a:pt x="16563" y="18032"/>
                </a:lnTo>
                <a:lnTo>
                  <a:pt x="16561" y="18024"/>
                </a:lnTo>
                <a:lnTo>
                  <a:pt x="16559" y="18023"/>
                </a:lnTo>
                <a:lnTo>
                  <a:pt x="16556" y="18022"/>
                </a:lnTo>
                <a:lnTo>
                  <a:pt x="16555" y="18019"/>
                </a:lnTo>
                <a:lnTo>
                  <a:pt x="16560" y="18018"/>
                </a:lnTo>
                <a:lnTo>
                  <a:pt x="16568" y="18020"/>
                </a:lnTo>
                <a:lnTo>
                  <a:pt x="16569" y="18023"/>
                </a:lnTo>
                <a:lnTo>
                  <a:pt x="16568" y="18029"/>
                </a:lnTo>
                <a:lnTo>
                  <a:pt x="16567" y="18034"/>
                </a:lnTo>
                <a:lnTo>
                  <a:pt x="16570" y="18041"/>
                </a:lnTo>
                <a:lnTo>
                  <a:pt x="16573" y="18038"/>
                </a:lnTo>
                <a:lnTo>
                  <a:pt x="16575" y="18032"/>
                </a:lnTo>
                <a:lnTo>
                  <a:pt x="16576" y="18025"/>
                </a:lnTo>
                <a:lnTo>
                  <a:pt x="16576" y="18000"/>
                </a:lnTo>
                <a:lnTo>
                  <a:pt x="16581" y="17960"/>
                </a:lnTo>
                <a:lnTo>
                  <a:pt x="16599" y="17910"/>
                </a:lnTo>
                <a:lnTo>
                  <a:pt x="16601" y="17897"/>
                </a:lnTo>
                <a:lnTo>
                  <a:pt x="16600" y="17891"/>
                </a:lnTo>
                <a:lnTo>
                  <a:pt x="16597" y="17880"/>
                </a:lnTo>
                <a:lnTo>
                  <a:pt x="16597" y="17874"/>
                </a:lnTo>
                <a:lnTo>
                  <a:pt x="16597" y="17867"/>
                </a:lnTo>
                <a:lnTo>
                  <a:pt x="16600" y="17863"/>
                </a:lnTo>
                <a:lnTo>
                  <a:pt x="16606" y="17854"/>
                </a:lnTo>
                <a:lnTo>
                  <a:pt x="16618" y="17827"/>
                </a:lnTo>
                <a:lnTo>
                  <a:pt x="16625" y="17818"/>
                </a:lnTo>
                <a:lnTo>
                  <a:pt x="16636" y="17797"/>
                </a:lnTo>
                <a:lnTo>
                  <a:pt x="16638" y="17789"/>
                </a:lnTo>
                <a:lnTo>
                  <a:pt x="16631" y="17786"/>
                </a:lnTo>
                <a:lnTo>
                  <a:pt x="16631" y="17788"/>
                </a:lnTo>
                <a:lnTo>
                  <a:pt x="16634" y="17791"/>
                </a:lnTo>
                <a:lnTo>
                  <a:pt x="16631" y="17792"/>
                </a:lnTo>
                <a:lnTo>
                  <a:pt x="16626" y="17792"/>
                </a:lnTo>
                <a:lnTo>
                  <a:pt x="16621" y="17790"/>
                </a:lnTo>
                <a:lnTo>
                  <a:pt x="16620" y="17792"/>
                </a:lnTo>
                <a:lnTo>
                  <a:pt x="16620" y="17794"/>
                </a:lnTo>
                <a:lnTo>
                  <a:pt x="16617" y="17798"/>
                </a:lnTo>
                <a:lnTo>
                  <a:pt x="16611" y="17786"/>
                </a:lnTo>
                <a:lnTo>
                  <a:pt x="16601" y="17720"/>
                </a:lnTo>
                <a:lnTo>
                  <a:pt x="16602" y="17683"/>
                </a:lnTo>
                <a:lnTo>
                  <a:pt x="16618" y="17636"/>
                </a:lnTo>
                <a:lnTo>
                  <a:pt x="16619" y="17630"/>
                </a:lnTo>
                <a:lnTo>
                  <a:pt x="16617" y="17610"/>
                </a:lnTo>
                <a:lnTo>
                  <a:pt x="16617" y="17604"/>
                </a:lnTo>
                <a:lnTo>
                  <a:pt x="16621" y="17567"/>
                </a:lnTo>
                <a:lnTo>
                  <a:pt x="16619" y="17567"/>
                </a:lnTo>
                <a:lnTo>
                  <a:pt x="16618" y="17571"/>
                </a:lnTo>
                <a:lnTo>
                  <a:pt x="16615" y="17579"/>
                </a:lnTo>
                <a:lnTo>
                  <a:pt x="16614" y="17596"/>
                </a:lnTo>
                <a:lnTo>
                  <a:pt x="16613" y="17601"/>
                </a:lnTo>
                <a:lnTo>
                  <a:pt x="16610" y="17606"/>
                </a:lnTo>
                <a:lnTo>
                  <a:pt x="16603" y="17556"/>
                </a:lnTo>
                <a:lnTo>
                  <a:pt x="16605" y="17548"/>
                </a:lnTo>
                <a:lnTo>
                  <a:pt x="16605" y="17545"/>
                </a:lnTo>
                <a:lnTo>
                  <a:pt x="16603" y="17542"/>
                </a:lnTo>
                <a:lnTo>
                  <a:pt x="16601" y="17540"/>
                </a:lnTo>
                <a:lnTo>
                  <a:pt x="16597" y="17540"/>
                </a:lnTo>
                <a:lnTo>
                  <a:pt x="16594" y="17541"/>
                </a:lnTo>
                <a:lnTo>
                  <a:pt x="16593" y="17545"/>
                </a:lnTo>
                <a:lnTo>
                  <a:pt x="16592" y="17546"/>
                </a:lnTo>
                <a:lnTo>
                  <a:pt x="16590" y="17547"/>
                </a:lnTo>
                <a:lnTo>
                  <a:pt x="16589" y="17548"/>
                </a:lnTo>
                <a:lnTo>
                  <a:pt x="16587" y="17548"/>
                </a:lnTo>
                <a:lnTo>
                  <a:pt x="16586" y="17548"/>
                </a:lnTo>
                <a:lnTo>
                  <a:pt x="16586" y="17550"/>
                </a:lnTo>
                <a:lnTo>
                  <a:pt x="16586" y="17553"/>
                </a:lnTo>
                <a:lnTo>
                  <a:pt x="16586" y="17554"/>
                </a:lnTo>
                <a:lnTo>
                  <a:pt x="16579" y="17563"/>
                </a:lnTo>
                <a:lnTo>
                  <a:pt x="16578" y="17567"/>
                </a:lnTo>
                <a:lnTo>
                  <a:pt x="16581" y="17569"/>
                </a:lnTo>
                <a:lnTo>
                  <a:pt x="16588" y="17581"/>
                </a:lnTo>
                <a:lnTo>
                  <a:pt x="16584" y="17586"/>
                </a:lnTo>
                <a:lnTo>
                  <a:pt x="16582" y="17584"/>
                </a:lnTo>
                <a:lnTo>
                  <a:pt x="16578" y="17575"/>
                </a:lnTo>
                <a:lnTo>
                  <a:pt x="16576" y="17577"/>
                </a:lnTo>
                <a:lnTo>
                  <a:pt x="16575" y="17579"/>
                </a:lnTo>
                <a:lnTo>
                  <a:pt x="16575" y="17580"/>
                </a:lnTo>
                <a:lnTo>
                  <a:pt x="16576" y="17583"/>
                </a:lnTo>
                <a:lnTo>
                  <a:pt x="16571" y="17594"/>
                </a:lnTo>
                <a:lnTo>
                  <a:pt x="16571" y="17609"/>
                </a:lnTo>
                <a:lnTo>
                  <a:pt x="16575" y="17624"/>
                </a:lnTo>
                <a:lnTo>
                  <a:pt x="16582" y="17635"/>
                </a:lnTo>
                <a:lnTo>
                  <a:pt x="16575" y="17639"/>
                </a:lnTo>
                <a:lnTo>
                  <a:pt x="16573" y="17643"/>
                </a:lnTo>
                <a:lnTo>
                  <a:pt x="16574" y="17656"/>
                </a:lnTo>
                <a:lnTo>
                  <a:pt x="16572" y="17660"/>
                </a:lnTo>
                <a:lnTo>
                  <a:pt x="16567" y="17655"/>
                </a:lnTo>
                <a:lnTo>
                  <a:pt x="16561" y="17645"/>
                </a:lnTo>
                <a:lnTo>
                  <a:pt x="16556" y="17643"/>
                </a:lnTo>
                <a:lnTo>
                  <a:pt x="16550" y="17641"/>
                </a:lnTo>
                <a:lnTo>
                  <a:pt x="16545" y="17637"/>
                </a:lnTo>
                <a:lnTo>
                  <a:pt x="16543" y="17630"/>
                </a:lnTo>
                <a:lnTo>
                  <a:pt x="16544" y="17617"/>
                </a:lnTo>
                <a:lnTo>
                  <a:pt x="16553" y="17539"/>
                </a:lnTo>
                <a:lnTo>
                  <a:pt x="16550" y="17515"/>
                </a:lnTo>
                <a:lnTo>
                  <a:pt x="16547" y="17500"/>
                </a:lnTo>
                <a:lnTo>
                  <a:pt x="16545" y="17481"/>
                </a:lnTo>
                <a:lnTo>
                  <a:pt x="16544" y="17476"/>
                </a:lnTo>
                <a:lnTo>
                  <a:pt x="16535" y="17458"/>
                </a:lnTo>
                <a:lnTo>
                  <a:pt x="16532" y="17445"/>
                </a:lnTo>
                <a:lnTo>
                  <a:pt x="16534" y="17419"/>
                </a:lnTo>
                <a:lnTo>
                  <a:pt x="16533" y="17406"/>
                </a:lnTo>
                <a:lnTo>
                  <a:pt x="16523" y="17386"/>
                </a:lnTo>
                <a:lnTo>
                  <a:pt x="16519" y="17383"/>
                </a:lnTo>
                <a:lnTo>
                  <a:pt x="16515" y="17379"/>
                </a:lnTo>
                <a:lnTo>
                  <a:pt x="16495" y="17349"/>
                </a:lnTo>
                <a:lnTo>
                  <a:pt x="16486" y="17326"/>
                </a:lnTo>
                <a:lnTo>
                  <a:pt x="16483" y="17300"/>
                </a:lnTo>
                <a:lnTo>
                  <a:pt x="16486" y="17292"/>
                </a:lnTo>
                <a:lnTo>
                  <a:pt x="16488" y="17272"/>
                </a:lnTo>
                <a:lnTo>
                  <a:pt x="16488" y="17267"/>
                </a:lnTo>
                <a:lnTo>
                  <a:pt x="16479" y="17303"/>
                </a:lnTo>
                <a:lnTo>
                  <a:pt x="16471" y="17310"/>
                </a:lnTo>
                <a:lnTo>
                  <a:pt x="16472" y="17297"/>
                </a:lnTo>
                <a:lnTo>
                  <a:pt x="16471" y="17294"/>
                </a:lnTo>
                <a:lnTo>
                  <a:pt x="16468" y="17291"/>
                </a:lnTo>
                <a:lnTo>
                  <a:pt x="16465" y="17290"/>
                </a:lnTo>
                <a:lnTo>
                  <a:pt x="16463" y="17289"/>
                </a:lnTo>
                <a:lnTo>
                  <a:pt x="16467" y="17285"/>
                </a:lnTo>
                <a:lnTo>
                  <a:pt x="16470" y="17284"/>
                </a:lnTo>
                <a:lnTo>
                  <a:pt x="16474" y="17283"/>
                </a:lnTo>
                <a:lnTo>
                  <a:pt x="16476" y="17282"/>
                </a:lnTo>
                <a:lnTo>
                  <a:pt x="16475" y="17277"/>
                </a:lnTo>
                <a:lnTo>
                  <a:pt x="16473" y="17275"/>
                </a:lnTo>
                <a:lnTo>
                  <a:pt x="16469" y="17274"/>
                </a:lnTo>
                <a:lnTo>
                  <a:pt x="16467" y="17273"/>
                </a:lnTo>
                <a:lnTo>
                  <a:pt x="16469" y="17269"/>
                </a:lnTo>
                <a:lnTo>
                  <a:pt x="16466" y="17267"/>
                </a:lnTo>
                <a:lnTo>
                  <a:pt x="16465" y="17265"/>
                </a:lnTo>
                <a:lnTo>
                  <a:pt x="16465" y="17263"/>
                </a:lnTo>
                <a:lnTo>
                  <a:pt x="16465" y="17259"/>
                </a:lnTo>
                <a:lnTo>
                  <a:pt x="16466" y="17258"/>
                </a:lnTo>
                <a:lnTo>
                  <a:pt x="16467" y="17256"/>
                </a:lnTo>
                <a:lnTo>
                  <a:pt x="16467" y="17254"/>
                </a:lnTo>
                <a:lnTo>
                  <a:pt x="16465" y="17253"/>
                </a:lnTo>
                <a:lnTo>
                  <a:pt x="16464" y="17253"/>
                </a:lnTo>
                <a:lnTo>
                  <a:pt x="16463" y="17252"/>
                </a:lnTo>
                <a:lnTo>
                  <a:pt x="16459" y="17250"/>
                </a:lnTo>
                <a:lnTo>
                  <a:pt x="16456" y="17249"/>
                </a:lnTo>
                <a:lnTo>
                  <a:pt x="16453" y="17247"/>
                </a:lnTo>
                <a:lnTo>
                  <a:pt x="16453" y="17242"/>
                </a:lnTo>
                <a:lnTo>
                  <a:pt x="16456" y="17239"/>
                </a:lnTo>
                <a:lnTo>
                  <a:pt x="16459" y="17240"/>
                </a:lnTo>
                <a:lnTo>
                  <a:pt x="16461" y="17241"/>
                </a:lnTo>
                <a:lnTo>
                  <a:pt x="16464" y="17242"/>
                </a:lnTo>
                <a:lnTo>
                  <a:pt x="16469" y="17241"/>
                </a:lnTo>
                <a:lnTo>
                  <a:pt x="16473" y="17239"/>
                </a:lnTo>
                <a:lnTo>
                  <a:pt x="16475" y="17234"/>
                </a:lnTo>
                <a:lnTo>
                  <a:pt x="16475" y="17226"/>
                </a:lnTo>
                <a:lnTo>
                  <a:pt x="16475" y="17223"/>
                </a:lnTo>
                <a:lnTo>
                  <a:pt x="16475" y="17221"/>
                </a:lnTo>
                <a:lnTo>
                  <a:pt x="16474" y="17221"/>
                </a:lnTo>
                <a:lnTo>
                  <a:pt x="16472" y="17221"/>
                </a:lnTo>
                <a:lnTo>
                  <a:pt x="16470" y="17221"/>
                </a:lnTo>
                <a:lnTo>
                  <a:pt x="16469" y="17219"/>
                </a:lnTo>
                <a:lnTo>
                  <a:pt x="16470" y="17215"/>
                </a:lnTo>
                <a:lnTo>
                  <a:pt x="16473" y="17213"/>
                </a:lnTo>
                <a:lnTo>
                  <a:pt x="16476" y="17214"/>
                </a:lnTo>
                <a:lnTo>
                  <a:pt x="16479" y="17216"/>
                </a:lnTo>
                <a:lnTo>
                  <a:pt x="16482" y="17213"/>
                </a:lnTo>
                <a:lnTo>
                  <a:pt x="16483" y="17210"/>
                </a:lnTo>
                <a:lnTo>
                  <a:pt x="16486" y="17203"/>
                </a:lnTo>
                <a:lnTo>
                  <a:pt x="16482" y="17203"/>
                </a:lnTo>
                <a:lnTo>
                  <a:pt x="16482" y="17201"/>
                </a:lnTo>
                <a:lnTo>
                  <a:pt x="16483" y="17199"/>
                </a:lnTo>
                <a:lnTo>
                  <a:pt x="16483" y="17198"/>
                </a:lnTo>
                <a:lnTo>
                  <a:pt x="16482" y="17195"/>
                </a:lnTo>
                <a:lnTo>
                  <a:pt x="16482" y="17193"/>
                </a:lnTo>
                <a:lnTo>
                  <a:pt x="16481" y="17193"/>
                </a:lnTo>
                <a:lnTo>
                  <a:pt x="16479" y="17191"/>
                </a:lnTo>
                <a:lnTo>
                  <a:pt x="16473" y="17188"/>
                </a:lnTo>
                <a:lnTo>
                  <a:pt x="16469" y="17189"/>
                </a:lnTo>
                <a:lnTo>
                  <a:pt x="16460" y="17195"/>
                </a:lnTo>
                <a:lnTo>
                  <a:pt x="16460" y="17190"/>
                </a:lnTo>
                <a:lnTo>
                  <a:pt x="16461" y="17187"/>
                </a:lnTo>
                <a:lnTo>
                  <a:pt x="16463" y="17182"/>
                </a:lnTo>
                <a:lnTo>
                  <a:pt x="16465" y="17178"/>
                </a:lnTo>
                <a:lnTo>
                  <a:pt x="16461" y="17175"/>
                </a:lnTo>
                <a:lnTo>
                  <a:pt x="16451" y="17167"/>
                </a:lnTo>
                <a:lnTo>
                  <a:pt x="16449" y="17161"/>
                </a:lnTo>
                <a:lnTo>
                  <a:pt x="16450" y="17158"/>
                </a:lnTo>
                <a:lnTo>
                  <a:pt x="16454" y="17155"/>
                </a:lnTo>
                <a:lnTo>
                  <a:pt x="16456" y="17152"/>
                </a:lnTo>
                <a:lnTo>
                  <a:pt x="16454" y="17148"/>
                </a:lnTo>
                <a:lnTo>
                  <a:pt x="16453" y="17146"/>
                </a:lnTo>
                <a:lnTo>
                  <a:pt x="16450" y="17146"/>
                </a:lnTo>
                <a:lnTo>
                  <a:pt x="16447" y="17148"/>
                </a:lnTo>
                <a:lnTo>
                  <a:pt x="16447" y="17140"/>
                </a:lnTo>
                <a:lnTo>
                  <a:pt x="16447" y="17136"/>
                </a:lnTo>
                <a:lnTo>
                  <a:pt x="16446" y="17133"/>
                </a:lnTo>
                <a:lnTo>
                  <a:pt x="16436" y="17125"/>
                </a:lnTo>
                <a:lnTo>
                  <a:pt x="16434" y="17123"/>
                </a:lnTo>
                <a:lnTo>
                  <a:pt x="16420" y="17122"/>
                </a:lnTo>
                <a:lnTo>
                  <a:pt x="16416" y="17123"/>
                </a:lnTo>
                <a:lnTo>
                  <a:pt x="16413" y="17124"/>
                </a:lnTo>
                <a:lnTo>
                  <a:pt x="16410" y="17125"/>
                </a:lnTo>
                <a:lnTo>
                  <a:pt x="16409" y="17128"/>
                </a:lnTo>
                <a:lnTo>
                  <a:pt x="16407" y="17123"/>
                </a:lnTo>
                <a:lnTo>
                  <a:pt x="16411" y="17119"/>
                </a:lnTo>
                <a:lnTo>
                  <a:pt x="16415" y="17116"/>
                </a:lnTo>
                <a:lnTo>
                  <a:pt x="16415" y="17112"/>
                </a:lnTo>
                <a:lnTo>
                  <a:pt x="16411" y="17110"/>
                </a:lnTo>
                <a:lnTo>
                  <a:pt x="16401" y="17115"/>
                </a:lnTo>
                <a:lnTo>
                  <a:pt x="16400" y="17113"/>
                </a:lnTo>
                <a:lnTo>
                  <a:pt x="16399" y="17106"/>
                </a:lnTo>
                <a:lnTo>
                  <a:pt x="16398" y="17102"/>
                </a:lnTo>
                <a:lnTo>
                  <a:pt x="16395" y="17098"/>
                </a:lnTo>
                <a:lnTo>
                  <a:pt x="16392" y="17094"/>
                </a:lnTo>
                <a:lnTo>
                  <a:pt x="16387" y="17090"/>
                </a:lnTo>
                <a:lnTo>
                  <a:pt x="16381" y="17088"/>
                </a:lnTo>
                <a:lnTo>
                  <a:pt x="16377" y="17085"/>
                </a:lnTo>
                <a:lnTo>
                  <a:pt x="16375" y="17079"/>
                </a:lnTo>
                <a:lnTo>
                  <a:pt x="16370" y="17083"/>
                </a:lnTo>
                <a:lnTo>
                  <a:pt x="16368" y="17080"/>
                </a:lnTo>
                <a:lnTo>
                  <a:pt x="16367" y="17072"/>
                </a:lnTo>
                <a:lnTo>
                  <a:pt x="16362" y="17071"/>
                </a:lnTo>
                <a:lnTo>
                  <a:pt x="16355" y="17072"/>
                </a:lnTo>
                <a:lnTo>
                  <a:pt x="16344" y="17077"/>
                </a:lnTo>
                <a:lnTo>
                  <a:pt x="16346" y="17073"/>
                </a:lnTo>
                <a:lnTo>
                  <a:pt x="16359" y="17064"/>
                </a:lnTo>
                <a:lnTo>
                  <a:pt x="16360" y="17060"/>
                </a:lnTo>
                <a:lnTo>
                  <a:pt x="16360" y="17055"/>
                </a:lnTo>
                <a:lnTo>
                  <a:pt x="16359" y="17051"/>
                </a:lnTo>
                <a:lnTo>
                  <a:pt x="16358" y="17049"/>
                </a:lnTo>
                <a:lnTo>
                  <a:pt x="16353" y="17047"/>
                </a:lnTo>
                <a:lnTo>
                  <a:pt x="16347" y="17046"/>
                </a:lnTo>
                <a:lnTo>
                  <a:pt x="16343" y="17043"/>
                </a:lnTo>
                <a:lnTo>
                  <a:pt x="16340" y="17041"/>
                </a:lnTo>
                <a:lnTo>
                  <a:pt x="16338" y="17037"/>
                </a:lnTo>
                <a:lnTo>
                  <a:pt x="16337" y="17032"/>
                </a:lnTo>
                <a:lnTo>
                  <a:pt x="16336" y="17028"/>
                </a:lnTo>
                <a:lnTo>
                  <a:pt x="16341" y="17030"/>
                </a:lnTo>
                <a:lnTo>
                  <a:pt x="16345" y="17031"/>
                </a:lnTo>
                <a:lnTo>
                  <a:pt x="16349" y="17030"/>
                </a:lnTo>
                <a:lnTo>
                  <a:pt x="16353" y="17027"/>
                </a:lnTo>
                <a:lnTo>
                  <a:pt x="16355" y="17024"/>
                </a:lnTo>
                <a:lnTo>
                  <a:pt x="16348" y="17020"/>
                </a:lnTo>
                <a:lnTo>
                  <a:pt x="16349" y="17015"/>
                </a:lnTo>
                <a:lnTo>
                  <a:pt x="16357" y="17009"/>
                </a:lnTo>
                <a:lnTo>
                  <a:pt x="16358" y="17006"/>
                </a:lnTo>
                <a:lnTo>
                  <a:pt x="16361" y="16996"/>
                </a:lnTo>
                <a:lnTo>
                  <a:pt x="16363" y="16991"/>
                </a:lnTo>
                <a:lnTo>
                  <a:pt x="16366" y="16988"/>
                </a:lnTo>
                <a:lnTo>
                  <a:pt x="16368" y="16986"/>
                </a:lnTo>
                <a:lnTo>
                  <a:pt x="16368" y="16984"/>
                </a:lnTo>
                <a:lnTo>
                  <a:pt x="16345" y="16972"/>
                </a:lnTo>
                <a:lnTo>
                  <a:pt x="16340" y="16967"/>
                </a:lnTo>
                <a:lnTo>
                  <a:pt x="16340" y="16965"/>
                </a:lnTo>
                <a:lnTo>
                  <a:pt x="16340" y="16964"/>
                </a:lnTo>
                <a:lnTo>
                  <a:pt x="16340" y="16961"/>
                </a:lnTo>
                <a:lnTo>
                  <a:pt x="16343" y="16966"/>
                </a:lnTo>
                <a:lnTo>
                  <a:pt x="16346" y="16966"/>
                </a:lnTo>
                <a:lnTo>
                  <a:pt x="16351" y="16964"/>
                </a:lnTo>
                <a:lnTo>
                  <a:pt x="16357" y="16963"/>
                </a:lnTo>
                <a:lnTo>
                  <a:pt x="16366" y="16968"/>
                </a:lnTo>
                <a:lnTo>
                  <a:pt x="16372" y="16970"/>
                </a:lnTo>
                <a:lnTo>
                  <a:pt x="16375" y="16967"/>
                </a:lnTo>
                <a:lnTo>
                  <a:pt x="16375" y="16964"/>
                </a:lnTo>
                <a:lnTo>
                  <a:pt x="16378" y="16961"/>
                </a:lnTo>
                <a:lnTo>
                  <a:pt x="16379" y="16959"/>
                </a:lnTo>
                <a:lnTo>
                  <a:pt x="16378" y="16956"/>
                </a:lnTo>
                <a:lnTo>
                  <a:pt x="16377" y="16952"/>
                </a:lnTo>
                <a:lnTo>
                  <a:pt x="16376" y="16947"/>
                </a:lnTo>
                <a:lnTo>
                  <a:pt x="16373" y="16943"/>
                </a:lnTo>
                <a:lnTo>
                  <a:pt x="16372" y="16941"/>
                </a:lnTo>
                <a:lnTo>
                  <a:pt x="16372" y="16938"/>
                </a:lnTo>
                <a:lnTo>
                  <a:pt x="16372" y="16932"/>
                </a:lnTo>
                <a:lnTo>
                  <a:pt x="16372" y="16929"/>
                </a:lnTo>
                <a:lnTo>
                  <a:pt x="16370" y="16926"/>
                </a:lnTo>
                <a:lnTo>
                  <a:pt x="16370" y="16925"/>
                </a:lnTo>
                <a:lnTo>
                  <a:pt x="16371" y="16922"/>
                </a:lnTo>
                <a:lnTo>
                  <a:pt x="16373" y="16920"/>
                </a:lnTo>
                <a:lnTo>
                  <a:pt x="16374" y="16918"/>
                </a:lnTo>
                <a:lnTo>
                  <a:pt x="16374" y="16917"/>
                </a:lnTo>
                <a:lnTo>
                  <a:pt x="16375" y="16914"/>
                </a:lnTo>
                <a:lnTo>
                  <a:pt x="16374" y="16911"/>
                </a:lnTo>
                <a:lnTo>
                  <a:pt x="16372" y="16901"/>
                </a:lnTo>
                <a:lnTo>
                  <a:pt x="16372" y="16896"/>
                </a:lnTo>
                <a:lnTo>
                  <a:pt x="16375" y="16888"/>
                </a:lnTo>
                <a:lnTo>
                  <a:pt x="16374" y="16885"/>
                </a:lnTo>
                <a:lnTo>
                  <a:pt x="16368" y="16883"/>
                </a:lnTo>
                <a:lnTo>
                  <a:pt x="16365" y="16885"/>
                </a:lnTo>
                <a:lnTo>
                  <a:pt x="16361" y="16887"/>
                </a:lnTo>
                <a:lnTo>
                  <a:pt x="16358" y="16887"/>
                </a:lnTo>
                <a:lnTo>
                  <a:pt x="16358" y="16882"/>
                </a:lnTo>
                <a:lnTo>
                  <a:pt x="16366" y="16882"/>
                </a:lnTo>
                <a:lnTo>
                  <a:pt x="16372" y="16878"/>
                </a:lnTo>
                <a:lnTo>
                  <a:pt x="16377" y="16870"/>
                </a:lnTo>
                <a:lnTo>
                  <a:pt x="16379" y="16861"/>
                </a:lnTo>
                <a:lnTo>
                  <a:pt x="16377" y="16859"/>
                </a:lnTo>
                <a:lnTo>
                  <a:pt x="16370" y="16851"/>
                </a:lnTo>
                <a:lnTo>
                  <a:pt x="16367" y="16847"/>
                </a:lnTo>
                <a:lnTo>
                  <a:pt x="16366" y="16844"/>
                </a:lnTo>
                <a:lnTo>
                  <a:pt x="16363" y="16843"/>
                </a:lnTo>
                <a:lnTo>
                  <a:pt x="16357" y="16842"/>
                </a:lnTo>
                <a:lnTo>
                  <a:pt x="16353" y="16841"/>
                </a:lnTo>
                <a:lnTo>
                  <a:pt x="16351" y="16840"/>
                </a:lnTo>
                <a:lnTo>
                  <a:pt x="16335" y="16819"/>
                </a:lnTo>
                <a:lnTo>
                  <a:pt x="16332" y="16814"/>
                </a:lnTo>
                <a:lnTo>
                  <a:pt x="16330" y="16805"/>
                </a:lnTo>
                <a:lnTo>
                  <a:pt x="16327" y="16801"/>
                </a:lnTo>
                <a:lnTo>
                  <a:pt x="16323" y="16799"/>
                </a:lnTo>
                <a:lnTo>
                  <a:pt x="16318" y="16798"/>
                </a:lnTo>
                <a:lnTo>
                  <a:pt x="16312" y="16800"/>
                </a:lnTo>
                <a:lnTo>
                  <a:pt x="16307" y="16805"/>
                </a:lnTo>
                <a:lnTo>
                  <a:pt x="16301" y="16805"/>
                </a:lnTo>
                <a:lnTo>
                  <a:pt x="16301" y="16803"/>
                </a:lnTo>
                <a:lnTo>
                  <a:pt x="16305" y="16801"/>
                </a:lnTo>
                <a:lnTo>
                  <a:pt x="16309" y="16793"/>
                </a:lnTo>
                <a:lnTo>
                  <a:pt x="16314" y="16791"/>
                </a:lnTo>
                <a:lnTo>
                  <a:pt x="16318" y="16791"/>
                </a:lnTo>
                <a:lnTo>
                  <a:pt x="16323" y="16793"/>
                </a:lnTo>
                <a:lnTo>
                  <a:pt x="16328" y="16795"/>
                </a:lnTo>
                <a:lnTo>
                  <a:pt x="16331" y="16797"/>
                </a:lnTo>
                <a:lnTo>
                  <a:pt x="16333" y="16801"/>
                </a:lnTo>
                <a:lnTo>
                  <a:pt x="16334" y="16807"/>
                </a:lnTo>
                <a:lnTo>
                  <a:pt x="16336" y="16811"/>
                </a:lnTo>
                <a:lnTo>
                  <a:pt x="16341" y="16813"/>
                </a:lnTo>
                <a:lnTo>
                  <a:pt x="16344" y="16816"/>
                </a:lnTo>
                <a:lnTo>
                  <a:pt x="16357" y="16832"/>
                </a:lnTo>
                <a:lnTo>
                  <a:pt x="16360" y="16834"/>
                </a:lnTo>
                <a:lnTo>
                  <a:pt x="16375" y="16840"/>
                </a:lnTo>
                <a:lnTo>
                  <a:pt x="16388" y="16850"/>
                </a:lnTo>
                <a:lnTo>
                  <a:pt x="16390" y="16851"/>
                </a:lnTo>
                <a:lnTo>
                  <a:pt x="16393" y="16853"/>
                </a:lnTo>
                <a:lnTo>
                  <a:pt x="16394" y="16857"/>
                </a:lnTo>
                <a:lnTo>
                  <a:pt x="16395" y="16866"/>
                </a:lnTo>
                <a:lnTo>
                  <a:pt x="16398" y="16871"/>
                </a:lnTo>
                <a:lnTo>
                  <a:pt x="16400" y="16872"/>
                </a:lnTo>
                <a:lnTo>
                  <a:pt x="16411" y="16876"/>
                </a:lnTo>
                <a:lnTo>
                  <a:pt x="16428" y="16866"/>
                </a:lnTo>
                <a:lnTo>
                  <a:pt x="16436" y="16857"/>
                </a:lnTo>
                <a:lnTo>
                  <a:pt x="16440" y="16854"/>
                </a:lnTo>
                <a:lnTo>
                  <a:pt x="16442" y="16858"/>
                </a:lnTo>
                <a:lnTo>
                  <a:pt x="16452" y="16851"/>
                </a:lnTo>
                <a:lnTo>
                  <a:pt x="16469" y="16835"/>
                </a:lnTo>
                <a:lnTo>
                  <a:pt x="16477" y="16833"/>
                </a:lnTo>
                <a:lnTo>
                  <a:pt x="16488" y="16829"/>
                </a:lnTo>
                <a:lnTo>
                  <a:pt x="16518" y="16801"/>
                </a:lnTo>
                <a:lnTo>
                  <a:pt x="16555" y="16775"/>
                </a:lnTo>
                <a:lnTo>
                  <a:pt x="16586" y="16745"/>
                </a:lnTo>
                <a:lnTo>
                  <a:pt x="16602" y="16725"/>
                </a:lnTo>
                <a:lnTo>
                  <a:pt x="16605" y="16723"/>
                </a:lnTo>
                <a:lnTo>
                  <a:pt x="16605" y="16719"/>
                </a:lnTo>
                <a:lnTo>
                  <a:pt x="16607" y="16717"/>
                </a:lnTo>
                <a:lnTo>
                  <a:pt x="16609" y="16716"/>
                </a:lnTo>
                <a:lnTo>
                  <a:pt x="16613" y="16715"/>
                </a:lnTo>
                <a:lnTo>
                  <a:pt x="16615" y="16713"/>
                </a:lnTo>
                <a:lnTo>
                  <a:pt x="16629" y="16700"/>
                </a:lnTo>
                <a:lnTo>
                  <a:pt x="16631" y="16695"/>
                </a:lnTo>
                <a:lnTo>
                  <a:pt x="16625" y="16695"/>
                </a:lnTo>
                <a:lnTo>
                  <a:pt x="16640" y="16682"/>
                </a:lnTo>
                <a:lnTo>
                  <a:pt x="16648" y="16676"/>
                </a:lnTo>
                <a:lnTo>
                  <a:pt x="16658" y="16671"/>
                </a:lnTo>
                <a:lnTo>
                  <a:pt x="16658" y="16670"/>
                </a:lnTo>
                <a:lnTo>
                  <a:pt x="16652" y="16670"/>
                </a:lnTo>
                <a:lnTo>
                  <a:pt x="16650" y="16671"/>
                </a:lnTo>
                <a:lnTo>
                  <a:pt x="16648" y="16671"/>
                </a:lnTo>
                <a:lnTo>
                  <a:pt x="16656" y="16660"/>
                </a:lnTo>
                <a:lnTo>
                  <a:pt x="16660" y="16656"/>
                </a:lnTo>
                <a:lnTo>
                  <a:pt x="16664" y="16657"/>
                </a:lnTo>
                <a:lnTo>
                  <a:pt x="16667" y="16655"/>
                </a:lnTo>
                <a:lnTo>
                  <a:pt x="16672" y="16649"/>
                </a:lnTo>
                <a:lnTo>
                  <a:pt x="16675" y="16645"/>
                </a:lnTo>
                <a:lnTo>
                  <a:pt x="16720" y="16618"/>
                </a:lnTo>
                <a:lnTo>
                  <a:pt x="16722" y="16613"/>
                </a:lnTo>
                <a:lnTo>
                  <a:pt x="16719" y="16613"/>
                </a:lnTo>
                <a:lnTo>
                  <a:pt x="16717" y="16614"/>
                </a:lnTo>
                <a:lnTo>
                  <a:pt x="16714" y="16615"/>
                </a:lnTo>
                <a:lnTo>
                  <a:pt x="16713" y="16612"/>
                </a:lnTo>
                <a:lnTo>
                  <a:pt x="16714" y="16609"/>
                </a:lnTo>
                <a:lnTo>
                  <a:pt x="16716" y="16607"/>
                </a:lnTo>
                <a:lnTo>
                  <a:pt x="16719" y="16606"/>
                </a:lnTo>
                <a:lnTo>
                  <a:pt x="16722" y="16605"/>
                </a:lnTo>
                <a:lnTo>
                  <a:pt x="16725" y="16607"/>
                </a:lnTo>
                <a:lnTo>
                  <a:pt x="16728" y="16609"/>
                </a:lnTo>
                <a:lnTo>
                  <a:pt x="16732" y="16612"/>
                </a:lnTo>
                <a:lnTo>
                  <a:pt x="16739" y="16611"/>
                </a:lnTo>
                <a:lnTo>
                  <a:pt x="16742" y="16608"/>
                </a:lnTo>
                <a:lnTo>
                  <a:pt x="16744" y="16602"/>
                </a:lnTo>
                <a:lnTo>
                  <a:pt x="16745" y="16597"/>
                </a:lnTo>
                <a:lnTo>
                  <a:pt x="16747" y="16593"/>
                </a:lnTo>
                <a:lnTo>
                  <a:pt x="16751" y="16589"/>
                </a:lnTo>
                <a:lnTo>
                  <a:pt x="16755" y="16590"/>
                </a:lnTo>
                <a:lnTo>
                  <a:pt x="16756" y="16593"/>
                </a:lnTo>
                <a:lnTo>
                  <a:pt x="16754" y="16599"/>
                </a:lnTo>
                <a:lnTo>
                  <a:pt x="16764" y="16597"/>
                </a:lnTo>
                <a:lnTo>
                  <a:pt x="16771" y="16593"/>
                </a:lnTo>
                <a:lnTo>
                  <a:pt x="16785" y="16574"/>
                </a:lnTo>
                <a:lnTo>
                  <a:pt x="16795" y="16564"/>
                </a:lnTo>
                <a:lnTo>
                  <a:pt x="16796" y="16563"/>
                </a:lnTo>
                <a:lnTo>
                  <a:pt x="16799" y="16563"/>
                </a:lnTo>
                <a:lnTo>
                  <a:pt x="16802" y="16564"/>
                </a:lnTo>
                <a:lnTo>
                  <a:pt x="16802" y="16565"/>
                </a:lnTo>
                <a:lnTo>
                  <a:pt x="16801" y="16568"/>
                </a:lnTo>
                <a:lnTo>
                  <a:pt x="16800" y="16571"/>
                </a:lnTo>
                <a:lnTo>
                  <a:pt x="16802" y="16587"/>
                </a:lnTo>
                <a:lnTo>
                  <a:pt x="16807" y="16592"/>
                </a:lnTo>
                <a:lnTo>
                  <a:pt x="16818" y="16591"/>
                </a:lnTo>
                <a:lnTo>
                  <a:pt x="16827" y="16588"/>
                </a:lnTo>
                <a:lnTo>
                  <a:pt x="16837" y="16587"/>
                </a:lnTo>
                <a:lnTo>
                  <a:pt x="16841" y="16588"/>
                </a:lnTo>
                <a:lnTo>
                  <a:pt x="16844" y="16589"/>
                </a:lnTo>
                <a:lnTo>
                  <a:pt x="16845" y="16587"/>
                </a:lnTo>
                <a:lnTo>
                  <a:pt x="16845" y="16585"/>
                </a:lnTo>
                <a:lnTo>
                  <a:pt x="16844" y="16583"/>
                </a:lnTo>
                <a:lnTo>
                  <a:pt x="16842" y="16581"/>
                </a:lnTo>
                <a:lnTo>
                  <a:pt x="16839" y="16581"/>
                </a:lnTo>
                <a:lnTo>
                  <a:pt x="16843" y="16571"/>
                </a:lnTo>
                <a:lnTo>
                  <a:pt x="16842" y="16561"/>
                </a:lnTo>
                <a:lnTo>
                  <a:pt x="16835" y="16540"/>
                </a:lnTo>
                <a:lnTo>
                  <a:pt x="16835" y="16531"/>
                </a:lnTo>
                <a:lnTo>
                  <a:pt x="16846" y="16550"/>
                </a:lnTo>
                <a:lnTo>
                  <a:pt x="16854" y="16556"/>
                </a:lnTo>
                <a:lnTo>
                  <a:pt x="16859" y="16558"/>
                </a:lnTo>
                <a:lnTo>
                  <a:pt x="16866" y="16562"/>
                </a:lnTo>
                <a:lnTo>
                  <a:pt x="16873" y="16564"/>
                </a:lnTo>
                <a:lnTo>
                  <a:pt x="16879" y="16562"/>
                </a:lnTo>
                <a:lnTo>
                  <a:pt x="16883" y="16559"/>
                </a:lnTo>
                <a:lnTo>
                  <a:pt x="16888" y="16558"/>
                </a:lnTo>
                <a:lnTo>
                  <a:pt x="16891" y="16555"/>
                </a:lnTo>
                <a:lnTo>
                  <a:pt x="16887" y="16548"/>
                </a:lnTo>
                <a:lnTo>
                  <a:pt x="16887" y="16545"/>
                </a:lnTo>
                <a:lnTo>
                  <a:pt x="16886" y="16544"/>
                </a:lnTo>
                <a:lnTo>
                  <a:pt x="16886" y="16544"/>
                </a:lnTo>
                <a:lnTo>
                  <a:pt x="16883" y="16543"/>
                </a:lnTo>
                <a:lnTo>
                  <a:pt x="16882" y="16543"/>
                </a:lnTo>
                <a:lnTo>
                  <a:pt x="16883" y="16544"/>
                </a:lnTo>
                <a:lnTo>
                  <a:pt x="16880" y="16546"/>
                </a:lnTo>
                <a:lnTo>
                  <a:pt x="16877" y="16545"/>
                </a:lnTo>
                <a:lnTo>
                  <a:pt x="16880" y="16539"/>
                </a:lnTo>
                <a:lnTo>
                  <a:pt x="16881" y="16533"/>
                </a:lnTo>
                <a:lnTo>
                  <a:pt x="16882" y="16530"/>
                </a:lnTo>
                <a:lnTo>
                  <a:pt x="16885" y="16529"/>
                </a:lnTo>
                <a:lnTo>
                  <a:pt x="16886" y="16530"/>
                </a:lnTo>
                <a:lnTo>
                  <a:pt x="16887" y="16533"/>
                </a:lnTo>
                <a:lnTo>
                  <a:pt x="16886" y="16536"/>
                </a:lnTo>
                <a:lnTo>
                  <a:pt x="16891" y="16530"/>
                </a:lnTo>
                <a:lnTo>
                  <a:pt x="16904" y="16506"/>
                </a:lnTo>
                <a:lnTo>
                  <a:pt x="16910" y="16500"/>
                </a:lnTo>
                <a:lnTo>
                  <a:pt x="16911" y="16497"/>
                </a:lnTo>
                <a:lnTo>
                  <a:pt x="16909" y="16493"/>
                </a:lnTo>
                <a:lnTo>
                  <a:pt x="16909" y="16491"/>
                </a:lnTo>
                <a:lnTo>
                  <a:pt x="16913" y="16490"/>
                </a:lnTo>
                <a:lnTo>
                  <a:pt x="16919" y="16490"/>
                </a:lnTo>
                <a:lnTo>
                  <a:pt x="16923" y="16490"/>
                </a:lnTo>
                <a:lnTo>
                  <a:pt x="16922" y="16488"/>
                </a:lnTo>
                <a:lnTo>
                  <a:pt x="16921" y="16482"/>
                </a:lnTo>
                <a:lnTo>
                  <a:pt x="16927" y="16485"/>
                </a:lnTo>
                <a:lnTo>
                  <a:pt x="16929" y="16486"/>
                </a:lnTo>
                <a:lnTo>
                  <a:pt x="16931" y="16481"/>
                </a:lnTo>
                <a:lnTo>
                  <a:pt x="16933" y="16470"/>
                </a:lnTo>
                <a:lnTo>
                  <a:pt x="16944" y="16468"/>
                </a:lnTo>
                <a:lnTo>
                  <a:pt x="16959" y="16456"/>
                </a:lnTo>
                <a:lnTo>
                  <a:pt x="16988" y="16425"/>
                </a:lnTo>
                <a:lnTo>
                  <a:pt x="17000" y="16416"/>
                </a:lnTo>
                <a:lnTo>
                  <a:pt x="17022" y="16392"/>
                </a:lnTo>
                <a:lnTo>
                  <a:pt x="17026" y="16386"/>
                </a:lnTo>
                <a:lnTo>
                  <a:pt x="17022" y="16387"/>
                </a:lnTo>
                <a:lnTo>
                  <a:pt x="17013" y="16394"/>
                </a:lnTo>
                <a:lnTo>
                  <a:pt x="17007" y="16396"/>
                </a:lnTo>
                <a:lnTo>
                  <a:pt x="17012" y="16386"/>
                </a:lnTo>
                <a:lnTo>
                  <a:pt x="17015" y="16382"/>
                </a:lnTo>
                <a:lnTo>
                  <a:pt x="17020" y="16379"/>
                </a:lnTo>
                <a:lnTo>
                  <a:pt x="17025" y="16380"/>
                </a:lnTo>
                <a:lnTo>
                  <a:pt x="17032" y="16382"/>
                </a:lnTo>
                <a:lnTo>
                  <a:pt x="17038" y="16383"/>
                </a:lnTo>
                <a:lnTo>
                  <a:pt x="17041" y="16379"/>
                </a:lnTo>
                <a:lnTo>
                  <a:pt x="17042" y="16374"/>
                </a:lnTo>
                <a:lnTo>
                  <a:pt x="17044" y="16370"/>
                </a:lnTo>
                <a:lnTo>
                  <a:pt x="17053" y="16363"/>
                </a:lnTo>
                <a:lnTo>
                  <a:pt x="17057" y="16357"/>
                </a:lnTo>
                <a:lnTo>
                  <a:pt x="17067" y="16341"/>
                </a:lnTo>
                <a:lnTo>
                  <a:pt x="17063" y="16339"/>
                </a:lnTo>
                <a:lnTo>
                  <a:pt x="17059" y="16336"/>
                </a:lnTo>
                <a:lnTo>
                  <a:pt x="17056" y="16334"/>
                </a:lnTo>
                <a:lnTo>
                  <a:pt x="17044" y="16332"/>
                </a:lnTo>
                <a:lnTo>
                  <a:pt x="17042" y="16328"/>
                </a:lnTo>
                <a:lnTo>
                  <a:pt x="17041" y="16317"/>
                </a:lnTo>
                <a:lnTo>
                  <a:pt x="17038" y="16308"/>
                </a:lnTo>
                <a:lnTo>
                  <a:pt x="17034" y="16298"/>
                </a:lnTo>
                <a:lnTo>
                  <a:pt x="17027" y="16293"/>
                </a:lnTo>
                <a:lnTo>
                  <a:pt x="17018" y="16300"/>
                </a:lnTo>
                <a:lnTo>
                  <a:pt x="17022" y="16291"/>
                </a:lnTo>
                <a:lnTo>
                  <a:pt x="17030" y="16290"/>
                </a:lnTo>
                <a:lnTo>
                  <a:pt x="17038" y="16292"/>
                </a:lnTo>
                <a:lnTo>
                  <a:pt x="17045" y="16300"/>
                </a:lnTo>
                <a:lnTo>
                  <a:pt x="17046" y="16303"/>
                </a:lnTo>
                <a:lnTo>
                  <a:pt x="17046" y="16308"/>
                </a:lnTo>
                <a:lnTo>
                  <a:pt x="17047" y="16312"/>
                </a:lnTo>
                <a:lnTo>
                  <a:pt x="17052" y="16314"/>
                </a:lnTo>
                <a:lnTo>
                  <a:pt x="17056" y="16316"/>
                </a:lnTo>
                <a:lnTo>
                  <a:pt x="17059" y="16319"/>
                </a:lnTo>
                <a:lnTo>
                  <a:pt x="17062" y="16322"/>
                </a:lnTo>
                <a:lnTo>
                  <a:pt x="17065" y="16325"/>
                </a:lnTo>
                <a:lnTo>
                  <a:pt x="17067" y="16323"/>
                </a:lnTo>
                <a:lnTo>
                  <a:pt x="17069" y="16329"/>
                </a:lnTo>
                <a:lnTo>
                  <a:pt x="17069" y="16332"/>
                </a:lnTo>
                <a:lnTo>
                  <a:pt x="17078" y="16323"/>
                </a:lnTo>
                <a:lnTo>
                  <a:pt x="17100" y="16290"/>
                </a:lnTo>
                <a:lnTo>
                  <a:pt x="17123" y="16272"/>
                </a:lnTo>
                <a:lnTo>
                  <a:pt x="17132" y="16262"/>
                </a:lnTo>
                <a:lnTo>
                  <a:pt x="17133" y="16251"/>
                </a:lnTo>
                <a:lnTo>
                  <a:pt x="17140" y="16253"/>
                </a:lnTo>
                <a:lnTo>
                  <a:pt x="17149" y="16250"/>
                </a:lnTo>
                <a:lnTo>
                  <a:pt x="17158" y="16246"/>
                </a:lnTo>
                <a:lnTo>
                  <a:pt x="17161" y="16241"/>
                </a:lnTo>
                <a:lnTo>
                  <a:pt x="17163" y="16238"/>
                </a:lnTo>
                <a:lnTo>
                  <a:pt x="17166" y="16236"/>
                </a:lnTo>
                <a:lnTo>
                  <a:pt x="17174" y="16235"/>
                </a:lnTo>
                <a:lnTo>
                  <a:pt x="17178" y="16234"/>
                </a:lnTo>
                <a:lnTo>
                  <a:pt x="17181" y="16232"/>
                </a:lnTo>
                <a:lnTo>
                  <a:pt x="17186" y="16226"/>
                </a:lnTo>
                <a:lnTo>
                  <a:pt x="17190" y="16227"/>
                </a:lnTo>
                <a:lnTo>
                  <a:pt x="17194" y="16227"/>
                </a:lnTo>
                <a:lnTo>
                  <a:pt x="17199" y="16224"/>
                </a:lnTo>
                <a:lnTo>
                  <a:pt x="17208" y="16217"/>
                </a:lnTo>
                <a:lnTo>
                  <a:pt x="17247" y="16195"/>
                </a:lnTo>
                <a:lnTo>
                  <a:pt x="17256" y="16187"/>
                </a:lnTo>
                <a:lnTo>
                  <a:pt x="17266" y="16188"/>
                </a:lnTo>
                <a:lnTo>
                  <a:pt x="17279" y="16181"/>
                </a:lnTo>
                <a:lnTo>
                  <a:pt x="17290" y="16172"/>
                </a:lnTo>
                <a:lnTo>
                  <a:pt x="17298" y="16169"/>
                </a:lnTo>
                <a:lnTo>
                  <a:pt x="17297" y="16173"/>
                </a:lnTo>
                <a:lnTo>
                  <a:pt x="17301" y="16172"/>
                </a:lnTo>
                <a:lnTo>
                  <a:pt x="17340" y="16147"/>
                </a:lnTo>
                <a:lnTo>
                  <a:pt x="17358" y="16139"/>
                </a:lnTo>
                <a:lnTo>
                  <a:pt x="17400" y="16132"/>
                </a:lnTo>
                <a:lnTo>
                  <a:pt x="17419" y="16124"/>
                </a:lnTo>
                <a:lnTo>
                  <a:pt x="17427" y="16119"/>
                </a:lnTo>
                <a:lnTo>
                  <a:pt x="17420" y="16115"/>
                </a:lnTo>
                <a:lnTo>
                  <a:pt x="17427" y="16111"/>
                </a:lnTo>
                <a:lnTo>
                  <a:pt x="17424" y="16104"/>
                </a:lnTo>
                <a:lnTo>
                  <a:pt x="17416" y="16097"/>
                </a:lnTo>
                <a:lnTo>
                  <a:pt x="17412" y="16091"/>
                </a:lnTo>
                <a:lnTo>
                  <a:pt x="17415" y="16093"/>
                </a:lnTo>
                <a:lnTo>
                  <a:pt x="17419" y="16094"/>
                </a:lnTo>
                <a:lnTo>
                  <a:pt x="17423" y="16094"/>
                </a:lnTo>
                <a:lnTo>
                  <a:pt x="17427" y="16093"/>
                </a:lnTo>
                <a:lnTo>
                  <a:pt x="17425" y="16087"/>
                </a:lnTo>
                <a:lnTo>
                  <a:pt x="17429" y="16093"/>
                </a:lnTo>
                <a:lnTo>
                  <a:pt x="17430" y="16112"/>
                </a:lnTo>
                <a:lnTo>
                  <a:pt x="17435" y="16120"/>
                </a:lnTo>
                <a:lnTo>
                  <a:pt x="17440" y="16120"/>
                </a:lnTo>
                <a:lnTo>
                  <a:pt x="17445" y="16117"/>
                </a:lnTo>
                <a:lnTo>
                  <a:pt x="17453" y="16110"/>
                </a:lnTo>
                <a:lnTo>
                  <a:pt x="17457" y="16107"/>
                </a:lnTo>
                <a:lnTo>
                  <a:pt x="17544" y="16075"/>
                </a:lnTo>
                <a:lnTo>
                  <a:pt x="17543" y="16073"/>
                </a:lnTo>
                <a:lnTo>
                  <a:pt x="17543" y="16070"/>
                </a:lnTo>
                <a:lnTo>
                  <a:pt x="17544" y="16068"/>
                </a:lnTo>
                <a:lnTo>
                  <a:pt x="17546" y="16066"/>
                </a:lnTo>
                <a:lnTo>
                  <a:pt x="17549" y="16067"/>
                </a:lnTo>
                <a:lnTo>
                  <a:pt x="17552" y="16069"/>
                </a:lnTo>
                <a:lnTo>
                  <a:pt x="17555" y="16071"/>
                </a:lnTo>
                <a:lnTo>
                  <a:pt x="17560" y="16071"/>
                </a:lnTo>
                <a:lnTo>
                  <a:pt x="17574" y="16058"/>
                </a:lnTo>
                <a:lnTo>
                  <a:pt x="17573" y="16063"/>
                </a:lnTo>
                <a:lnTo>
                  <a:pt x="17583" y="16061"/>
                </a:lnTo>
                <a:lnTo>
                  <a:pt x="17595" y="16058"/>
                </a:lnTo>
                <a:lnTo>
                  <a:pt x="17601" y="16051"/>
                </a:lnTo>
                <a:lnTo>
                  <a:pt x="17594" y="16043"/>
                </a:lnTo>
                <a:lnTo>
                  <a:pt x="17600" y="16045"/>
                </a:lnTo>
                <a:lnTo>
                  <a:pt x="17607" y="16051"/>
                </a:lnTo>
                <a:lnTo>
                  <a:pt x="17612" y="16053"/>
                </a:lnTo>
                <a:lnTo>
                  <a:pt x="17661" y="16049"/>
                </a:lnTo>
                <a:lnTo>
                  <a:pt x="17672" y="16046"/>
                </a:lnTo>
                <a:lnTo>
                  <a:pt x="17690" y="16035"/>
                </a:lnTo>
                <a:lnTo>
                  <a:pt x="17701" y="16034"/>
                </a:lnTo>
                <a:lnTo>
                  <a:pt x="17712" y="16035"/>
                </a:lnTo>
                <a:lnTo>
                  <a:pt x="17723" y="16033"/>
                </a:lnTo>
                <a:lnTo>
                  <a:pt x="17728" y="16031"/>
                </a:lnTo>
                <a:lnTo>
                  <a:pt x="17732" y="16027"/>
                </a:lnTo>
                <a:lnTo>
                  <a:pt x="17735" y="16023"/>
                </a:lnTo>
                <a:lnTo>
                  <a:pt x="17737" y="16017"/>
                </a:lnTo>
                <a:lnTo>
                  <a:pt x="17737" y="16012"/>
                </a:lnTo>
                <a:lnTo>
                  <a:pt x="17735" y="16012"/>
                </a:lnTo>
                <a:lnTo>
                  <a:pt x="17730" y="16013"/>
                </a:lnTo>
                <a:lnTo>
                  <a:pt x="17725" y="16011"/>
                </a:lnTo>
                <a:lnTo>
                  <a:pt x="17731" y="16010"/>
                </a:lnTo>
                <a:lnTo>
                  <a:pt x="17736" y="16007"/>
                </a:lnTo>
                <a:lnTo>
                  <a:pt x="17739" y="16003"/>
                </a:lnTo>
                <a:lnTo>
                  <a:pt x="17739" y="15998"/>
                </a:lnTo>
                <a:lnTo>
                  <a:pt x="17739" y="15997"/>
                </a:lnTo>
                <a:lnTo>
                  <a:pt x="17745" y="16000"/>
                </a:lnTo>
                <a:lnTo>
                  <a:pt x="17750" y="15997"/>
                </a:lnTo>
                <a:lnTo>
                  <a:pt x="17758" y="15986"/>
                </a:lnTo>
                <a:lnTo>
                  <a:pt x="17764" y="15983"/>
                </a:lnTo>
                <a:lnTo>
                  <a:pt x="17811" y="15955"/>
                </a:lnTo>
                <a:lnTo>
                  <a:pt x="17866" y="15930"/>
                </a:lnTo>
                <a:lnTo>
                  <a:pt x="17874" y="15922"/>
                </a:lnTo>
                <a:lnTo>
                  <a:pt x="17877" y="15921"/>
                </a:lnTo>
                <a:lnTo>
                  <a:pt x="17889" y="15917"/>
                </a:lnTo>
                <a:lnTo>
                  <a:pt x="17899" y="15910"/>
                </a:lnTo>
                <a:lnTo>
                  <a:pt x="17912" y="15904"/>
                </a:lnTo>
                <a:lnTo>
                  <a:pt x="17918" y="15900"/>
                </a:lnTo>
                <a:lnTo>
                  <a:pt x="17923" y="15895"/>
                </a:lnTo>
                <a:lnTo>
                  <a:pt x="17925" y="15892"/>
                </a:lnTo>
                <a:lnTo>
                  <a:pt x="17925" y="15890"/>
                </a:lnTo>
                <a:lnTo>
                  <a:pt x="17924" y="15889"/>
                </a:lnTo>
                <a:lnTo>
                  <a:pt x="17924" y="15888"/>
                </a:lnTo>
                <a:lnTo>
                  <a:pt x="17927" y="15884"/>
                </a:lnTo>
                <a:lnTo>
                  <a:pt x="17930" y="15882"/>
                </a:lnTo>
                <a:lnTo>
                  <a:pt x="17939" y="15879"/>
                </a:lnTo>
                <a:lnTo>
                  <a:pt x="17937" y="15879"/>
                </a:lnTo>
                <a:lnTo>
                  <a:pt x="17934" y="15875"/>
                </a:lnTo>
                <a:lnTo>
                  <a:pt x="17933" y="15874"/>
                </a:lnTo>
                <a:lnTo>
                  <a:pt x="17936" y="15874"/>
                </a:lnTo>
                <a:lnTo>
                  <a:pt x="17939" y="15874"/>
                </a:lnTo>
                <a:lnTo>
                  <a:pt x="17942" y="15873"/>
                </a:lnTo>
                <a:lnTo>
                  <a:pt x="17946" y="15872"/>
                </a:lnTo>
                <a:lnTo>
                  <a:pt x="17946" y="15874"/>
                </a:lnTo>
                <a:lnTo>
                  <a:pt x="17948" y="15878"/>
                </a:lnTo>
                <a:lnTo>
                  <a:pt x="17948" y="15879"/>
                </a:lnTo>
                <a:lnTo>
                  <a:pt x="17953" y="15879"/>
                </a:lnTo>
                <a:lnTo>
                  <a:pt x="17967" y="15870"/>
                </a:lnTo>
                <a:lnTo>
                  <a:pt x="17961" y="15868"/>
                </a:lnTo>
                <a:lnTo>
                  <a:pt x="17956" y="15863"/>
                </a:lnTo>
                <a:lnTo>
                  <a:pt x="17953" y="15858"/>
                </a:lnTo>
                <a:lnTo>
                  <a:pt x="17950" y="15852"/>
                </a:lnTo>
                <a:lnTo>
                  <a:pt x="17950" y="15848"/>
                </a:lnTo>
                <a:lnTo>
                  <a:pt x="17950" y="15842"/>
                </a:lnTo>
                <a:lnTo>
                  <a:pt x="17950" y="15838"/>
                </a:lnTo>
                <a:lnTo>
                  <a:pt x="17947" y="15837"/>
                </a:lnTo>
                <a:lnTo>
                  <a:pt x="17944" y="15836"/>
                </a:lnTo>
                <a:lnTo>
                  <a:pt x="17943" y="15834"/>
                </a:lnTo>
                <a:lnTo>
                  <a:pt x="17944" y="15833"/>
                </a:lnTo>
                <a:lnTo>
                  <a:pt x="17954" y="15826"/>
                </a:lnTo>
                <a:lnTo>
                  <a:pt x="17973" y="15816"/>
                </a:lnTo>
                <a:lnTo>
                  <a:pt x="17979" y="15815"/>
                </a:lnTo>
                <a:lnTo>
                  <a:pt x="17999" y="15815"/>
                </a:lnTo>
                <a:lnTo>
                  <a:pt x="18010" y="15810"/>
                </a:lnTo>
                <a:lnTo>
                  <a:pt x="18018" y="15799"/>
                </a:lnTo>
                <a:lnTo>
                  <a:pt x="18031" y="15777"/>
                </a:lnTo>
                <a:lnTo>
                  <a:pt x="18041" y="15769"/>
                </a:lnTo>
                <a:lnTo>
                  <a:pt x="18046" y="15764"/>
                </a:lnTo>
                <a:lnTo>
                  <a:pt x="18047" y="15757"/>
                </a:lnTo>
                <a:lnTo>
                  <a:pt x="18049" y="15752"/>
                </a:lnTo>
                <a:lnTo>
                  <a:pt x="18052" y="15747"/>
                </a:lnTo>
                <a:lnTo>
                  <a:pt x="18055" y="15741"/>
                </a:lnTo>
                <a:lnTo>
                  <a:pt x="18053" y="15735"/>
                </a:lnTo>
                <a:lnTo>
                  <a:pt x="18041" y="15745"/>
                </a:lnTo>
                <a:lnTo>
                  <a:pt x="18034" y="15748"/>
                </a:lnTo>
                <a:lnTo>
                  <a:pt x="18031" y="15745"/>
                </a:lnTo>
                <a:lnTo>
                  <a:pt x="18032" y="15742"/>
                </a:lnTo>
                <a:lnTo>
                  <a:pt x="18036" y="15741"/>
                </a:lnTo>
                <a:lnTo>
                  <a:pt x="18040" y="15740"/>
                </a:lnTo>
                <a:lnTo>
                  <a:pt x="18043" y="15739"/>
                </a:lnTo>
                <a:lnTo>
                  <a:pt x="18047" y="15738"/>
                </a:lnTo>
                <a:lnTo>
                  <a:pt x="18048" y="15734"/>
                </a:lnTo>
                <a:lnTo>
                  <a:pt x="18049" y="15731"/>
                </a:lnTo>
                <a:lnTo>
                  <a:pt x="18051" y="15728"/>
                </a:lnTo>
                <a:lnTo>
                  <a:pt x="18064" y="15721"/>
                </a:lnTo>
                <a:lnTo>
                  <a:pt x="18126" y="15663"/>
                </a:lnTo>
                <a:lnTo>
                  <a:pt x="18146" y="15634"/>
                </a:lnTo>
                <a:lnTo>
                  <a:pt x="18150" y="15629"/>
                </a:lnTo>
                <a:lnTo>
                  <a:pt x="18163" y="15621"/>
                </a:lnTo>
                <a:lnTo>
                  <a:pt x="18167" y="15615"/>
                </a:lnTo>
                <a:lnTo>
                  <a:pt x="18168" y="15608"/>
                </a:lnTo>
                <a:lnTo>
                  <a:pt x="18176" y="15610"/>
                </a:lnTo>
                <a:lnTo>
                  <a:pt x="18179" y="15610"/>
                </a:lnTo>
                <a:lnTo>
                  <a:pt x="18183" y="15608"/>
                </a:lnTo>
                <a:lnTo>
                  <a:pt x="18188" y="15605"/>
                </a:lnTo>
                <a:lnTo>
                  <a:pt x="18191" y="15603"/>
                </a:lnTo>
                <a:lnTo>
                  <a:pt x="18195" y="15599"/>
                </a:lnTo>
                <a:lnTo>
                  <a:pt x="18197" y="15594"/>
                </a:lnTo>
                <a:lnTo>
                  <a:pt x="18192" y="15594"/>
                </a:lnTo>
                <a:lnTo>
                  <a:pt x="18191" y="15592"/>
                </a:lnTo>
                <a:lnTo>
                  <a:pt x="18192" y="15587"/>
                </a:lnTo>
                <a:lnTo>
                  <a:pt x="18196" y="15583"/>
                </a:lnTo>
                <a:lnTo>
                  <a:pt x="18197" y="15582"/>
                </a:lnTo>
                <a:lnTo>
                  <a:pt x="18196" y="15577"/>
                </a:lnTo>
                <a:lnTo>
                  <a:pt x="18197" y="15574"/>
                </a:lnTo>
                <a:lnTo>
                  <a:pt x="18198" y="15572"/>
                </a:lnTo>
                <a:lnTo>
                  <a:pt x="18204" y="15568"/>
                </a:lnTo>
                <a:lnTo>
                  <a:pt x="18206" y="15566"/>
                </a:lnTo>
                <a:lnTo>
                  <a:pt x="18208" y="15563"/>
                </a:lnTo>
                <a:lnTo>
                  <a:pt x="18208" y="15561"/>
                </a:lnTo>
                <a:lnTo>
                  <a:pt x="18208" y="15556"/>
                </a:lnTo>
                <a:lnTo>
                  <a:pt x="18209" y="15554"/>
                </a:lnTo>
                <a:lnTo>
                  <a:pt x="18221" y="15543"/>
                </a:lnTo>
                <a:lnTo>
                  <a:pt x="18222" y="15540"/>
                </a:lnTo>
                <a:lnTo>
                  <a:pt x="18218" y="15535"/>
                </a:lnTo>
                <a:lnTo>
                  <a:pt x="18224" y="15532"/>
                </a:lnTo>
                <a:lnTo>
                  <a:pt x="18225" y="15524"/>
                </a:lnTo>
                <a:lnTo>
                  <a:pt x="18223" y="15515"/>
                </a:lnTo>
                <a:lnTo>
                  <a:pt x="18219" y="15509"/>
                </a:lnTo>
                <a:lnTo>
                  <a:pt x="18211" y="15504"/>
                </a:lnTo>
                <a:lnTo>
                  <a:pt x="18203" y="15503"/>
                </a:lnTo>
                <a:lnTo>
                  <a:pt x="18197" y="15507"/>
                </a:lnTo>
                <a:lnTo>
                  <a:pt x="18194" y="15515"/>
                </a:lnTo>
                <a:lnTo>
                  <a:pt x="18189" y="15512"/>
                </a:lnTo>
                <a:lnTo>
                  <a:pt x="18183" y="15510"/>
                </a:lnTo>
                <a:lnTo>
                  <a:pt x="18173" y="15509"/>
                </a:lnTo>
                <a:lnTo>
                  <a:pt x="18175" y="15505"/>
                </a:lnTo>
                <a:lnTo>
                  <a:pt x="18177" y="15495"/>
                </a:lnTo>
                <a:lnTo>
                  <a:pt x="18179" y="15491"/>
                </a:lnTo>
                <a:lnTo>
                  <a:pt x="18183" y="15490"/>
                </a:lnTo>
                <a:lnTo>
                  <a:pt x="18189" y="15491"/>
                </a:lnTo>
                <a:lnTo>
                  <a:pt x="18197" y="15492"/>
                </a:lnTo>
                <a:lnTo>
                  <a:pt x="18201" y="15494"/>
                </a:lnTo>
                <a:lnTo>
                  <a:pt x="18207" y="15485"/>
                </a:lnTo>
                <a:lnTo>
                  <a:pt x="18216" y="15482"/>
                </a:lnTo>
                <a:lnTo>
                  <a:pt x="18225" y="15481"/>
                </a:lnTo>
                <a:lnTo>
                  <a:pt x="18235" y="15477"/>
                </a:lnTo>
                <a:lnTo>
                  <a:pt x="18223" y="15464"/>
                </a:lnTo>
                <a:lnTo>
                  <a:pt x="18219" y="15456"/>
                </a:lnTo>
                <a:lnTo>
                  <a:pt x="18222" y="15450"/>
                </a:lnTo>
                <a:lnTo>
                  <a:pt x="18239" y="15454"/>
                </a:lnTo>
                <a:lnTo>
                  <a:pt x="18244" y="15454"/>
                </a:lnTo>
                <a:lnTo>
                  <a:pt x="18247" y="15452"/>
                </a:lnTo>
                <a:lnTo>
                  <a:pt x="18250" y="15453"/>
                </a:lnTo>
                <a:lnTo>
                  <a:pt x="18255" y="15456"/>
                </a:lnTo>
                <a:lnTo>
                  <a:pt x="18255" y="15452"/>
                </a:lnTo>
                <a:lnTo>
                  <a:pt x="18253" y="15446"/>
                </a:lnTo>
                <a:lnTo>
                  <a:pt x="18249" y="15439"/>
                </a:lnTo>
                <a:lnTo>
                  <a:pt x="18246" y="15435"/>
                </a:lnTo>
                <a:lnTo>
                  <a:pt x="18241" y="15435"/>
                </a:lnTo>
                <a:lnTo>
                  <a:pt x="18227" y="15435"/>
                </a:lnTo>
                <a:lnTo>
                  <a:pt x="18222" y="15435"/>
                </a:lnTo>
                <a:lnTo>
                  <a:pt x="18217" y="15430"/>
                </a:lnTo>
                <a:lnTo>
                  <a:pt x="18215" y="15425"/>
                </a:lnTo>
                <a:lnTo>
                  <a:pt x="18215" y="15420"/>
                </a:lnTo>
                <a:lnTo>
                  <a:pt x="18214" y="15414"/>
                </a:lnTo>
                <a:lnTo>
                  <a:pt x="18217" y="15418"/>
                </a:lnTo>
                <a:lnTo>
                  <a:pt x="18220" y="15426"/>
                </a:lnTo>
                <a:lnTo>
                  <a:pt x="18223" y="15428"/>
                </a:lnTo>
                <a:lnTo>
                  <a:pt x="18228" y="15428"/>
                </a:lnTo>
                <a:lnTo>
                  <a:pt x="18234" y="15426"/>
                </a:lnTo>
                <a:lnTo>
                  <a:pt x="18239" y="15425"/>
                </a:lnTo>
                <a:lnTo>
                  <a:pt x="18244" y="15421"/>
                </a:lnTo>
                <a:lnTo>
                  <a:pt x="18255" y="15410"/>
                </a:lnTo>
                <a:lnTo>
                  <a:pt x="18257" y="15407"/>
                </a:lnTo>
                <a:lnTo>
                  <a:pt x="18259" y="15405"/>
                </a:lnTo>
                <a:lnTo>
                  <a:pt x="18273" y="15400"/>
                </a:lnTo>
                <a:lnTo>
                  <a:pt x="18275" y="15399"/>
                </a:lnTo>
                <a:lnTo>
                  <a:pt x="18276" y="15397"/>
                </a:lnTo>
                <a:lnTo>
                  <a:pt x="18276" y="15395"/>
                </a:lnTo>
                <a:lnTo>
                  <a:pt x="18275" y="15393"/>
                </a:lnTo>
                <a:lnTo>
                  <a:pt x="18273" y="15392"/>
                </a:lnTo>
                <a:lnTo>
                  <a:pt x="18272" y="15390"/>
                </a:lnTo>
                <a:lnTo>
                  <a:pt x="18273" y="15389"/>
                </a:lnTo>
                <a:lnTo>
                  <a:pt x="18277" y="15372"/>
                </a:lnTo>
                <a:lnTo>
                  <a:pt x="18277" y="15367"/>
                </a:lnTo>
                <a:lnTo>
                  <a:pt x="18276" y="15365"/>
                </a:lnTo>
                <a:lnTo>
                  <a:pt x="18276" y="15361"/>
                </a:lnTo>
                <a:lnTo>
                  <a:pt x="18276" y="15360"/>
                </a:lnTo>
                <a:lnTo>
                  <a:pt x="18274" y="15357"/>
                </a:lnTo>
                <a:lnTo>
                  <a:pt x="18272" y="15355"/>
                </a:lnTo>
                <a:lnTo>
                  <a:pt x="18270" y="15354"/>
                </a:lnTo>
                <a:lnTo>
                  <a:pt x="18269" y="15353"/>
                </a:lnTo>
                <a:lnTo>
                  <a:pt x="18267" y="15349"/>
                </a:lnTo>
                <a:lnTo>
                  <a:pt x="18266" y="15345"/>
                </a:lnTo>
                <a:lnTo>
                  <a:pt x="18272" y="15329"/>
                </a:lnTo>
                <a:lnTo>
                  <a:pt x="18273" y="15324"/>
                </a:lnTo>
                <a:lnTo>
                  <a:pt x="18271" y="15320"/>
                </a:lnTo>
                <a:lnTo>
                  <a:pt x="18268" y="15318"/>
                </a:lnTo>
                <a:lnTo>
                  <a:pt x="18265" y="15319"/>
                </a:lnTo>
                <a:lnTo>
                  <a:pt x="18262" y="15322"/>
                </a:lnTo>
                <a:lnTo>
                  <a:pt x="18259" y="15324"/>
                </a:lnTo>
                <a:lnTo>
                  <a:pt x="18254" y="15324"/>
                </a:lnTo>
                <a:lnTo>
                  <a:pt x="18251" y="15323"/>
                </a:lnTo>
                <a:lnTo>
                  <a:pt x="18250" y="15320"/>
                </a:lnTo>
                <a:lnTo>
                  <a:pt x="18254" y="15317"/>
                </a:lnTo>
                <a:lnTo>
                  <a:pt x="18259" y="15316"/>
                </a:lnTo>
                <a:lnTo>
                  <a:pt x="18268" y="15314"/>
                </a:lnTo>
                <a:lnTo>
                  <a:pt x="18272" y="15311"/>
                </a:lnTo>
                <a:lnTo>
                  <a:pt x="18276" y="15303"/>
                </a:lnTo>
                <a:lnTo>
                  <a:pt x="18271" y="15294"/>
                </a:lnTo>
                <a:lnTo>
                  <a:pt x="18263" y="15287"/>
                </a:lnTo>
                <a:lnTo>
                  <a:pt x="18254" y="15285"/>
                </a:lnTo>
                <a:lnTo>
                  <a:pt x="18251" y="15285"/>
                </a:lnTo>
                <a:lnTo>
                  <a:pt x="18231" y="15293"/>
                </a:lnTo>
                <a:lnTo>
                  <a:pt x="18229" y="15296"/>
                </a:lnTo>
                <a:lnTo>
                  <a:pt x="18220" y="15319"/>
                </a:lnTo>
                <a:lnTo>
                  <a:pt x="18216" y="15327"/>
                </a:lnTo>
                <a:lnTo>
                  <a:pt x="18209" y="15332"/>
                </a:lnTo>
                <a:lnTo>
                  <a:pt x="18209" y="15328"/>
                </a:lnTo>
                <a:lnTo>
                  <a:pt x="18211" y="15314"/>
                </a:lnTo>
                <a:lnTo>
                  <a:pt x="18209" y="15313"/>
                </a:lnTo>
                <a:lnTo>
                  <a:pt x="18208" y="15312"/>
                </a:lnTo>
                <a:lnTo>
                  <a:pt x="18207" y="15310"/>
                </a:lnTo>
                <a:lnTo>
                  <a:pt x="18214" y="15304"/>
                </a:lnTo>
                <a:lnTo>
                  <a:pt x="18210" y="15301"/>
                </a:lnTo>
                <a:lnTo>
                  <a:pt x="18209" y="15298"/>
                </a:lnTo>
                <a:lnTo>
                  <a:pt x="18212" y="15297"/>
                </a:lnTo>
                <a:lnTo>
                  <a:pt x="18218" y="15298"/>
                </a:lnTo>
                <a:lnTo>
                  <a:pt x="18211" y="15266"/>
                </a:lnTo>
                <a:lnTo>
                  <a:pt x="18216" y="15268"/>
                </a:lnTo>
                <a:lnTo>
                  <a:pt x="18222" y="15274"/>
                </a:lnTo>
                <a:lnTo>
                  <a:pt x="18226" y="15275"/>
                </a:lnTo>
                <a:lnTo>
                  <a:pt x="18229" y="15274"/>
                </a:lnTo>
                <a:lnTo>
                  <a:pt x="18237" y="15268"/>
                </a:lnTo>
                <a:lnTo>
                  <a:pt x="18241" y="15266"/>
                </a:lnTo>
                <a:lnTo>
                  <a:pt x="18240" y="15262"/>
                </a:lnTo>
                <a:lnTo>
                  <a:pt x="18240" y="15256"/>
                </a:lnTo>
                <a:lnTo>
                  <a:pt x="18242" y="15251"/>
                </a:lnTo>
                <a:lnTo>
                  <a:pt x="18246" y="15247"/>
                </a:lnTo>
                <a:lnTo>
                  <a:pt x="18240" y="15245"/>
                </a:lnTo>
                <a:lnTo>
                  <a:pt x="18238" y="15241"/>
                </a:lnTo>
                <a:lnTo>
                  <a:pt x="18239" y="15233"/>
                </a:lnTo>
                <a:lnTo>
                  <a:pt x="18237" y="15228"/>
                </a:lnTo>
                <a:lnTo>
                  <a:pt x="18234" y="15224"/>
                </a:lnTo>
                <a:lnTo>
                  <a:pt x="18230" y="15222"/>
                </a:lnTo>
                <a:lnTo>
                  <a:pt x="18215" y="15227"/>
                </a:lnTo>
                <a:lnTo>
                  <a:pt x="18207" y="15233"/>
                </a:lnTo>
                <a:lnTo>
                  <a:pt x="18207" y="15241"/>
                </a:lnTo>
                <a:lnTo>
                  <a:pt x="18204" y="15244"/>
                </a:lnTo>
                <a:lnTo>
                  <a:pt x="18201" y="15245"/>
                </a:lnTo>
                <a:lnTo>
                  <a:pt x="18198" y="15245"/>
                </a:lnTo>
                <a:lnTo>
                  <a:pt x="18194" y="15243"/>
                </a:lnTo>
                <a:lnTo>
                  <a:pt x="18196" y="15243"/>
                </a:lnTo>
                <a:lnTo>
                  <a:pt x="18201" y="15239"/>
                </a:lnTo>
                <a:lnTo>
                  <a:pt x="18197" y="15236"/>
                </a:lnTo>
                <a:lnTo>
                  <a:pt x="18198" y="15234"/>
                </a:lnTo>
                <a:lnTo>
                  <a:pt x="18199" y="15231"/>
                </a:lnTo>
                <a:lnTo>
                  <a:pt x="18197" y="15228"/>
                </a:lnTo>
                <a:lnTo>
                  <a:pt x="18194" y="15228"/>
                </a:lnTo>
                <a:lnTo>
                  <a:pt x="18189" y="15234"/>
                </a:lnTo>
                <a:lnTo>
                  <a:pt x="18185" y="15235"/>
                </a:lnTo>
                <a:lnTo>
                  <a:pt x="18187" y="15227"/>
                </a:lnTo>
                <a:lnTo>
                  <a:pt x="18183" y="15222"/>
                </a:lnTo>
                <a:lnTo>
                  <a:pt x="18181" y="15216"/>
                </a:lnTo>
                <a:lnTo>
                  <a:pt x="18189" y="15212"/>
                </a:lnTo>
                <a:lnTo>
                  <a:pt x="18199" y="15211"/>
                </a:lnTo>
                <a:lnTo>
                  <a:pt x="18203" y="15209"/>
                </a:lnTo>
                <a:lnTo>
                  <a:pt x="18206" y="15206"/>
                </a:lnTo>
                <a:lnTo>
                  <a:pt x="18207" y="15202"/>
                </a:lnTo>
                <a:lnTo>
                  <a:pt x="18205" y="15198"/>
                </a:lnTo>
                <a:lnTo>
                  <a:pt x="18202" y="15196"/>
                </a:lnTo>
                <a:lnTo>
                  <a:pt x="18199" y="15193"/>
                </a:lnTo>
                <a:lnTo>
                  <a:pt x="18211" y="15190"/>
                </a:lnTo>
                <a:lnTo>
                  <a:pt x="18214" y="15186"/>
                </a:lnTo>
                <a:lnTo>
                  <a:pt x="18216" y="15179"/>
                </a:lnTo>
                <a:lnTo>
                  <a:pt x="18215" y="15172"/>
                </a:lnTo>
                <a:lnTo>
                  <a:pt x="18212" y="15160"/>
                </a:lnTo>
                <a:lnTo>
                  <a:pt x="18211" y="15153"/>
                </a:lnTo>
                <a:lnTo>
                  <a:pt x="18211" y="15150"/>
                </a:lnTo>
                <a:lnTo>
                  <a:pt x="18209" y="15148"/>
                </a:lnTo>
                <a:lnTo>
                  <a:pt x="18207" y="15145"/>
                </a:lnTo>
                <a:lnTo>
                  <a:pt x="18202" y="15141"/>
                </a:lnTo>
                <a:lnTo>
                  <a:pt x="18202" y="15138"/>
                </a:lnTo>
                <a:lnTo>
                  <a:pt x="18201" y="15135"/>
                </a:lnTo>
                <a:lnTo>
                  <a:pt x="18197" y="15128"/>
                </a:lnTo>
                <a:lnTo>
                  <a:pt x="18192" y="15093"/>
                </a:lnTo>
                <a:lnTo>
                  <a:pt x="18190" y="15088"/>
                </a:lnTo>
                <a:lnTo>
                  <a:pt x="18182" y="15072"/>
                </a:lnTo>
                <a:lnTo>
                  <a:pt x="18181" y="15065"/>
                </a:lnTo>
                <a:lnTo>
                  <a:pt x="18184" y="15059"/>
                </a:lnTo>
                <a:lnTo>
                  <a:pt x="18195" y="15051"/>
                </a:lnTo>
                <a:lnTo>
                  <a:pt x="18199" y="15046"/>
                </a:lnTo>
                <a:lnTo>
                  <a:pt x="18199" y="15044"/>
                </a:lnTo>
                <a:lnTo>
                  <a:pt x="18192" y="15043"/>
                </a:lnTo>
                <a:lnTo>
                  <a:pt x="18187" y="15038"/>
                </a:lnTo>
                <a:lnTo>
                  <a:pt x="18182" y="15034"/>
                </a:lnTo>
                <a:lnTo>
                  <a:pt x="18177" y="15029"/>
                </a:lnTo>
                <a:lnTo>
                  <a:pt x="18181" y="15024"/>
                </a:lnTo>
                <a:lnTo>
                  <a:pt x="18182" y="15019"/>
                </a:lnTo>
                <a:lnTo>
                  <a:pt x="18183" y="15006"/>
                </a:lnTo>
                <a:lnTo>
                  <a:pt x="18185" y="15002"/>
                </a:lnTo>
                <a:lnTo>
                  <a:pt x="18196" y="14992"/>
                </a:lnTo>
                <a:lnTo>
                  <a:pt x="18197" y="14986"/>
                </a:lnTo>
                <a:lnTo>
                  <a:pt x="18195" y="14987"/>
                </a:lnTo>
                <a:lnTo>
                  <a:pt x="18191" y="14988"/>
                </a:lnTo>
                <a:lnTo>
                  <a:pt x="18189" y="14988"/>
                </a:lnTo>
                <a:lnTo>
                  <a:pt x="18189" y="14964"/>
                </a:lnTo>
                <a:lnTo>
                  <a:pt x="18182" y="14970"/>
                </a:lnTo>
                <a:lnTo>
                  <a:pt x="18178" y="14971"/>
                </a:lnTo>
                <a:lnTo>
                  <a:pt x="18177" y="14969"/>
                </a:lnTo>
                <a:lnTo>
                  <a:pt x="18180" y="14964"/>
                </a:lnTo>
                <a:lnTo>
                  <a:pt x="18184" y="14961"/>
                </a:lnTo>
                <a:lnTo>
                  <a:pt x="18188" y="14959"/>
                </a:lnTo>
                <a:lnTo>
                  <a:pt x="18189" y="14952"/>
                </a:lnTo>
                <a:lnTo>
                  <a:pt x="18192" y="14931"/>
                </a:lnTo>
                <a:lnTo>
                  <a:pt x="18191" y="14926"/>
                </a:lnTo>
                <a:lnTo>
                  <a:pt x="18188" y="14917"/>
                </a:lnTo>
                <a:lnTo>
                  <a:pt x="18187" y="14911"/>
                </a:lnTo>
                <a:lnTo>
                  <a:pt x="18189" y="14902"/>
                </a:lnTo>
                <a:lnTo>
                  <a:pt x="18197" y="14886"/>
                </a:lnTo>
                <a:lnTo>
                  <a:pt x="18199" y="14876"/>
                </a:lnTo>
                <a:lnTo>
                  <a:pt x="18197" y="14871"/>
                </a:lnTo>
                <a:lnTo>
                  <a:pt x="18192" y="14871"/>
                </a:lnTo>
                <a:lnTo>
                  <a:pt x="18186" y="14873"/>
                </a:lnTo>
                <a:lnTo>
                  <a:pt x="18182" y="14871"/>
                </a:lnTo>
                <a:lnTo>
                  <a:pt x="18178" y="14869"/>
                </a:lnTo>
                <a:lnTo>
                  <a:pt x="18173" y="14868"/>
                </a:lnTo>
                <a:lnTo>
                  <a:pt x="18169" y="14868"/>
                </a:lnTo>
                <a:lnTo>
                  <a:pt x="18166" y="14870"/>
                </a:lnTo>
                <a:lnTo>
                  <a:pt x="18168" y="14875"/>
                </a:lnTo>
                <a:lnTo>
                  <a:pt x="18171" y="14879"/>
                </a:lnTo>
                <a:lnTo>
                  <a:pt x="18172" y="14883"/>
                </a:lnTo>
                <a:lnTo>
                  <a:pt x="18168" y="14888"/>
                </a:lnTo>
                <a:lnTo>
                  <a:pt x="18164" y="14889"/>
                </a:lnTo>
                <a:lnTo>
                  <a:pt x="18159" y="14888"/>
                </a:lnTo>
                <a:lnTo>
                  <a:pt x="18142" y="14875"/>
                </a:lnTo>
                <a:lnTo>
                  <a:pt x="18141" y="14872"/>
                </a:lnTo>
                <a:lnTo>
                  <a:pt x="18140" y="14866"/>
                </a:lnTo>
                <a:lnTo>
                  <a:pt x="18143" y="14862"/>
                </a:lnTo>
                <a:lnTo>
                  <a:pt x="18149" y="14857"/>
                </a:lnTo>
                <a:lnTo>
                  <a:pt x="18155" y="14854"/>
                </a:lnTo>
                <a:lnTo>
                  <a:pt x="18164" y="14849"/>
                </a:lnTo>
                <a:lnTo>
                  <a:pt x="18166" y="14849"/>
                </a:lnTo>
                <a:lnTo>
                  <a:pt x="18168" y="14849"/>
                </a:lnTo>
                <a:lnTo>
                  <a:pt x="18172" y="14851"/>
                </a:lnTo>
                <a:lnTo>
                  <a:pt x="18173" y="14853"/>
                </a:lnTo>
                <a:lnTo>
                  <a:pt x="18173" y="14854"/>
                </a:lnTo>
                <a:lnTo>
                  <a:pt x="18175" y="14856"/>
                </a:lnTo>
                <a:lnTo>
                  <a:pt x="18175" y="14857"/>
                </a:lnTo>
                <a:lnTo>
                  <a:pt x="18176" y="14857"/>
                </a:lnTo>
                <a:lnTo>
                  <a:pt x="18179" y="14854"/>
                </a:lnTo>
                <a:lnTo>
                  <a:pt x="18181" y="14853"/>
                </a:lnTo>
                <a:lnTo>
                  <a:pt x="18184" y="14845"/>
                </a:lnTo>
                <a:lnTo>
                  <a:pt x="18185" y="14839"/>
                </a:lnTo>
                <a:lnTo>
                  <a:pt x="18183" y="14836"/>
                </a:lnTo>
                <a:lnTo>
                  <a:pt x="18179" y="14833"/>
                </a:lnTo>
                <a:lnTo>
                  <a:pt x="18177" y="14832"/>
                </a:lnTo>
                <a:lnTo>
                  <a:pt x="18178" y="14829"/>
                </a:lnTo>
                <a:lnTo>
                  <a:pt x="18187" y="14830"/>
                </a:lnTo>
                <a:lnTo>
                  <a:pt x="18191" y="14827"/>
                </a:lnTo>
                <a:lnTo>
                  <a:pt x="18190" y="14824"/>
                </a:lnTo>
                <a:lnTo>
                  <a:pt x="18189" y="14822"/>
                </a:lnTo>
                <a:lnTo>
                  <a:pt x="18189" y="14820"/>
                </a:lnTo>
                <a:lnTo>
                  <a:pt x="18195" y="14824"/>
                </a:lnTo>
                <a:lnTo>
                  <a:pt x="18202" y="14825"/>
                </a:lnTo>
                <a:lnTo>
                  <a:pt x="18209" y="14824"/>
                </a:lnTo>
                <a:lnTo>
                  <a:pt x="18214" y="14820"/>
                </a:lnTo>
                <a:lnTo>
                  <a:pt x="18215" y="14816"/>
                </a:lnTo>
                <a:lnTo>
                  <a:pt x="18215" y="14813"/>
                </a:lnTo>
                <a:lnTo>
                  <a:pt x="18213" y="14811"/>
                </a:lnTo>
                <a:lnTo>
                  <a:pt x="18209" y="14810"/>
                </a:lnTo>
                <a:lnTo>
                  <a:pt x="18208" y="14809"/>
                </a:lnTo>
                <a:lnTo>
                  <a:pt x="18205" y="14801"/>
                </a:lnTo>
                <a:lnTo>
                  <a:pt x="18203" y="14798"/>
                </a:lnTo>
                <a:lnTo>
                  <a:pt x="18200" y="14798"/>
                </a:lnTo>
                <a:lnTo>
                  <a:pt x="18196" y="14800"/>
                </a:lnTo>
                <a:lnTo>
                  <a:pt x="18194" y="14800"/>
                </a:lnTo>
                <a:lnTo>
                  <a:pt x="18190" y="14787"/>
                </a:lnTo>
                <a:lnTo>
                  <a:pt x="18190" y="14783"/>
                </a:lnTo>
                <a:lnTo>
                  <a:pt x="18192" y="14780"/>
                </a:lnTo>
                <a:lnTo>
                  <a:pt x="18196" y="14780"/>
                </a:lnTo>
                <a:lnTo>
                  <a:pt x="18201" y="14786"/>
                </a:lnTo>
                <a:lnTo>
                  <a:pt x="18204" y="14785"/>
                </a:lnTo>
                <a:lnTo>
                  <a:pt x="18206" y="14781"/>
                </a:lnTo>
                <a:lnTo>
                  <a:pt x="18205" y="14780"/>
                </a:lnTo>
                <a:lnTo>
                  <a:pt x="18196" y="14775"/>
                </a:lnTo>
                <a:lnTo>
                  <a:pt x="18191" y="14774"/>
                </a:lnTo>
                <a:lnTo>
                  <a:pt x="18189" y="14772"/>
                </a:lnTo>
                <a:lnTo>
                  <a:pt x="18187" y="14769"/>
                </a:lnTo>
                <a:lnTo>
                  <a:pt x="18188" y="14749"/>
                </a:lnTo>
                <a:lnTo>
                  <a:pt x="18186" y="14748"/>
                </a:lnTo>
                <a:lnTo>
                  <a:pt x="18173" y="14747"/>
                </a:lnTo>
                <a:lnTo>
                  <a:pt x="18169" y="14747"/>
                </a:lnTo>
                <a:lnTo>
                  <a:pt x="18166" y="14745"/>
                </a:lnTo>
                <a:lnTo>
                  <a:pt x="18162" y="14741"/>
                </a:lnTo>
                <a:lnTo>
                  <a:pt x="18163" y="14736"/>
                </a:lnTo>
                <a:lnTo>
                  <a:pt x="18171" y="14726"/>
                </a:lnTo>
                <a:lnTo>
                  <a:pt x="18173" y="14719"/>
                </a:lnTo>
                <a:lnTo>
                  <a:pt x="18175" y="14717"/>
                </a:lnTo>
                <a:lnTo>
                  <a:pt x="18182" y="14716"/>
                </a:lnTo>
                <a:lnTo>
                  <a:pt x="18185" y="14714"/>
                </a:lnTo>
                <a:lnTo>
                  <a:pt x="18186" y="14711"/>
                </a:lnTo>
                <a:lnTo>
                  <a:pt x="18187" y="14708"/>
                </a:lnTo>
                <a:lnTo>
                  <a:pt x="18178" y="14709"/>
                </a:lnTo>
                <a:lnTo>
                  <a:pt x="18174" y="14708"/>
                </a:lnTo>
                <a:lnTo>
                  <a:pt x="18172" y="14706"/>
                </a:lnTo>
                <a:lnTo>
                  <a:pt x="18171" y="14702"/>
                </a:lnTo>
                <a:lnTo>
                  <a:pt x="18172" y="14698"/>
                </a:lnTo>
                <a:lnTo>
                  <a:pt x="18174" y="14695"/>
                </a:lnTo>
                <a:lnTo>
                  <a:pt x="18175" y="14691"/>
                </a:lnTo>
                <a:lnTo>
                  <a:pt x="18173" y="14684"/>
                </a:lnTo>
                <a:lnTo>
                  <a:pt x="18168" y="14676"/>
                </a:lnTo>
                <a:lnTo>
                  <a:pt x="18161" y="14672"/>
                </a:lnTo>
                <a:lnTo>
                  <a:pt x="18154" y="14673"/>
                </a:lnTo>
                <a:lnTo>
                  <a:pt x="18154" y="14667"/>
                </a:lnTo>
                <a:lnTo>
                  <a:pt x="18158" y="14666"/>
                </a:lnTo>
                <a:lnTo>
                  <a:pt x="18162" y="14668"/>
                </a:lnTo>
                <a:lnTo>
                  <a:pt x="18166" y="14669"/>
                </a:lnTo>
                <a:lnTo>
                  <a:pt x="18170" y="14667"/>
                </a:lnTo>
                <a:lnTo>
                  <a:pt x="18174" y="14663"/>
                </a:lnTo>
                <a:lnTo>
                  <a:pt x="18176" y="14656"/>
                </a:lnTo>
                <a:lnTo>
                  <a:pt x="18177" y="14652"/>
                </a:lnTo>
                <a:lnTo>
                  <a:pt x="18175" y="14647"/>
                </a:lnTo>
                <a:lnTo>
                  <a:pt x="18170" y="14639"/>
                </a:lnTo>
                <a:lnTo>
                  <a:pt x="18168" y="14634"/>
                </a:lnTo>
                <a:lnTo>
                  <a:pt x="18169" y="14630"/>
                </a:lnTo>
                <a:lnTo>
                  <a:pt x="18173" y="14616"/>
                </a:lnTo>
                <a:lnTo>
                  <a:pt x="18173" y="14607"/>
                </a:lnTo>
                <a:lnTo>
                  <a:pt x="18175" y="14604"/>
                </a:lnTo>
                <a:lnTo>
                  <a:pt x="18180" y="14600"/>
                </a:lnTo>
                <a:lnTo>
                  <a:pt x="18180" y="14597"/>
                </a:lnTo>
                <a:lnTo>
                  <a:pt x="18171" y="14585"/>
                </a:lnTo>
                <a:lnTo>
                  <a:pt x="18167" y="14577"/>
                </a:lnTo>
                <a:lnTo>
                  <a:pt x="18164" y="14569"/>
                </a:lnTo>
                <a:lnTo>
                  <a:pt x="18167" y="14560"/>
                </a:lnTo>
                <a:lnTo>
                  <a:pt x="18175" y="14552"/>
                </a:lnTo>
                <a:lnTo>
                  <a:pt x="18171" y="14550"/>
                </a:lnTo>
                <a:lnTo>
                  <a:pt x="18169" y="14551"/>
                </a:lnTo>
                <a:lnTo>
                  <a:pt x="18166" y="14552"/>
                </a:lnTo>
                <a:lnTo>
                  <a:pt x="18162" y="14548"/>
                </a:lnTo>
                <a:lnTo>
                  <a:pt x="18161" y="14543"/>
                </a:lnTo>
                <a:lnTo>
                  <a:pt x="18160" y="14529"/>
                </a:lnTo>
                <a:lnTo>
                  <a:pt x="18160" y="14527"/>
                </a:lnTo>
                <a:lnTo>
                  <a:pt x="18159" y="14526"/>
                </a:lnTo>
                <a:lnTo>
                  <a:pt x="18153" y="14521"/>
                </a:lnTo>
                <a:lnTo>
                  <a:pt x="18152" y="14516"/>
                </a:lnTo>
                <a:lnTo>
                  <a:pt x="18151" y="14506"/>
                </a:lnTo>
                <a:lnTo>
                  <a:pt x="18150" y="14503"/>
                </a:lnTo>
                <a:lnTo>
                  <a:pt x="18146" y="14499"/>
                </a:lnTo>
                <a:lnTo>
                  <a:pt x="18147" y="14496"/>
                </a:lnTo>
                <a:lnTo>
                  <a:pt x="18154" y="14489"/>
                </a:lnTo>
                <a:lnTo>
                  <a:pt x="18156" y="14486"/>
                </a:lnTo>
                <a:lnTo>
                  <a:pt x="18153" y="14483"/>
                </a:lnTo>
                <a:lnTo>
                  <a:pt x="18149" y="14478"/>
                </a:lnTo>
                <a:lnTo>
                  <a:pt x="18145" y="14474"/>
                </a:lnTo>
                <a:lnTo>
                  <a:pt x="18146" y="14470"/>
                </a:lnTo>
                <a:lnTo>
                  <a:pt x="18150" y="14465"/>
                </a:lnTo>
                <a:lnTo>
                  <a:pt x="18153" y="14462"/>
                </a:lnTo>
                <a:lnTo>
                  <a:pt x="18156" y="14453"/>
                </a:lnTo>
                <a:lnTo>
                  <a:pt x="18158" y="14442"/>
                </a:lnTo>
                <a:lnTo>
                  <a:pt x="18160" y="14432"/>
                </a:lnTo>
                <a:lnTo>
                  <a:pt x="18158" y="14423"/>
                </a:lnTo>
                <a:lnTo>
                  <a:pt x="18149" y="14425"/>
                </a:lnTo>
                <a:lnTo>
                  <a:pt x="18146" y="14421"/>
                </a:lnTo>
                <a:lnTo>
                  <a:pt x="18141" y="14417"/>
                </a:lnTo>
                <a:lnTo>
                  <a:pt x="18136" y="14412"/>
                </a:lnTo>
                <a:lnTo>
                  <a:pt x="18132" y="14410"/>
                </a:lnTo>
                <a:lnTo>
                  <a:pt x="18129" y="14416"/>
                </a:lnTo>
                <a:lnTo>
                  <a:pt x="18127" y="14414"/>
                </a:lnTo>
                <a:lnTo>
                  <a:pt x="18124" y="14409"/>
                </a:lnTo>
                <a:lnTo>
                  <a:pt x="18121" y="14404"/>
                </a:lnTo>
                <a:lnTo>
                  <a:pt x="18125" y="14403"/>
                </a:lnTo>
                <a:lnTo>
                  <a:pt x="18132" y="14403"/>
                </a:lnTo>
                <a:lnTo>
                  <a:pt x="18136" y="14402"/>
                </a:lnTo>
                <a:lnTo>
                  <a:pt x="18139" y="14400"/>
                </a:lnTo>
                <a:lnTo>
                  <a:pt x="18143" y="14389"/>
                </a:lnTo>
                <a:lnTo>
                  <a:pt x="18146" y="14386"/>
                </a:lnTo>
                <a:lnTo>
                  <a:pt x="18167" y="14372"/>
                </a:lnTo>
                <a:lnTo>
                  <a:pt x="18171" y="14368"/>
                </a:lnTo>
                <a:lnTo>
                  <a:pt x="18170" y="14365"/>
                </a:lnTo>
                <a:lnTo>
                  <a:pt x="18168" y="14358"/>
                </a:lnTo>
                <a:lnTo>
                  <a:pt x="18168" y="14354"/>
                </a:lnTo>
                <a:lnTo>
                  <a:pt x="18170" y="14351"/>
                </a:lnTo>
                <a:lnTo>
                  <a:pt x="18180" y="14341"/>
                </a:lnTo>
                <a:lnTo>
                  <a:pt x="18185" y="14336"/>
                </a:lnTo>
                <a:lnTo>
                  <a:pt x="18189" y="14326"/>
                </a:lnTo>
                <a:lnTo>
                  <a:pt x="18189" y="14318"/>
                </a:lnTo>
                <a:lnTo>
                  <a:pt x="18181" y="14315"/>
                </a:lnTo>
                <a:lnTo>
                  <a:pt x="18178" y="14317"/>
                </a:lnTo>
                <a:lnTo>
                  <a:pt x="18174" y="14324"/>
                </a:lnTo>
                <a:lnTo>
                  <a:pt x="18171" y="14325"/>
                </a:lnTo>
                <a:lnTo>
                  <a:pt x="18168" y="14322"/>
                </a:lnTo>
                <a:lnTo>
                  <a:pt x="18171" y="14312"/>
                </a:lnTo>
                <a:lnTo>
                  <a:pt x="18167" y="14302"/>
                </a:lnTo>
                <a:lnTo>
                  <a:pt x="18171" y="14294"/>
                </a:lnTo>
                <a:lnTo>
                  <a:pt x="18177" y="14286"/>
                </a:lnTo>
                <a:lnTo>
                  <a:pt x="18183" y="14282"/>
                </a:lnTo>
                <a:lnTo>
                  <a:pt x="18201" y="14274"/>
                </a:lnTo>
                <a:lnTo>
                  <a:pt x="18207" y="14269"/>
                </a:lnTo>
                <a:lnTo>
                  <a:pt x="18201" y="14263"/>
                </a:lnTo>
                <a:lnTo>
                  <a:pt x="18178" y="14253"/>
                </a:lnTo>
                <a:lnTo>
                  <a:pt x="18173" y="14249"/>
                </a:lnTo>
                <a:lnTo>
                  <a:pt x="18172" y="14252"/>
                </a:lnTo>
                <a:lnTo>
                  <a:pt x="18170" y="14253"/>
                </a:lnTo>
                <a:lnTo>
                  <a:pt x="18169" y="14255"/>
                </a:lnTo>
                <a:lnTo>
                  <a:pt x="18166" y="14257"/>
                </a:lnTo>
                <a:lnTo>
                  <a:pt x="18164" y="14247"/>
                </a:lnTo>
                <a:lnTo>
                  <a:pt x="18190" y="14229"/>
                </a:lnTo>
                <a:lnTo>
                  <a:pt x="18201" y="14226"/>
                </a:lnTo>
                <a:lnTo>
                  <a:pt x="18213" y="14227"/>
                </a:lnTo>
                <a:lnTo>
                  <a:pt x="18217" y="14226"/>
                </a:lnTo>
                <a:lnTo>
                  <a:pt x="18215" y="14220"/>
                </a:lnTo>
                <a:lnTo>
                  <a:pt x="18210" y="14219"/>
                </a:lnTo>
                <a:lnTo>
                  <a:pt x="18198" y="14218"/>
                </a:lnTo>
                <a:lnTo>
                  <a:pt x="18192" y="14215"/>
                </a:lnTo>
                <a:lnTo>
                  <a:pt x="18190" y="14210"/>
                </a:lnTo>
                <a:lnTo>
                  <a:pt x="18190" y="14201"/>
                </a:lnTo>
                <a:lnTo>
                  <a:pt x="18187" y="14197"/>
                </a:lnTo>
                <a:lnTo>
                  <a:pt x="18183" y="14194"/>
                </a:lnTo>
                <a:lnTo>
                  <a:pt x="18176" y="14193"/>
                </a:lnTo>
                <a:lnTo>
                  <a:pt x="18171" y="14191"/>
                </a:lnTo>
                <a:lnTo>
                  <a:pt x="18168" y="14187"/>
                </a:lnTo>
                <a:lnTo>
                  <a:pt x="18171" y="14184"/>
                </a:lnTo>
                <a:lnTo>
                  <a:pt x="18175" y="14180"/>
                </a:lnTo>
                <a:lnTo>
                  <a:pt x="18178" y="14176"/>
                </a:lnTo>
                <a:lnTo>
                  <a:pt x="18177" y="14169"/>
                </a:lnTo>
                <a:lnTo>
                  <a:pt x="18172" y="14167"/>
                </a:lnTo>
                <a:lnTo>
                  <a:pt x="18164" y="14173"/>
                </a:lnTo>
                <a:lnTo>
                  <a:pt x="18161" y="14172"/>
                </a:lnTo>
                <a:lnTo>
                  <a:pt x="18161" y="14171"/>
                </a:lnTo>
                <a:cubicBezTo>
                  <a:pt x="18162" y="14170"/>
                  <a:pt x="18163" y="14168"/>
                  <a:pt x="18163" y="14167"/>
                </a:cubicBezTo>
                <a:lnTo>
                  <a:pt x="18163" y="14162"/>
                </a:lnTo>
                <a:cubicBezTo>
                  <a:pt x="18163" y="14160"/>
                  <a:pt x="18163" y="14158"/>
                  <a:pt x="18162" y="14157"/>
                </a:cubicBezTo>
                <a:lnTo>
                  <a:pt x="18160" y="14154"/>
                </a:lnTo>
                <a:cubicBezTo>
                  <a:pt x="18160" y="14154"/>
                  <a:pt x="18160" y="14153"/>
                  <a:pt x="18160" y="14153"/>
                </a:cubicBezTo>
                <a:lnTo>
                  <a:pt x="18162" y="14146"/>
                </a:lnTo>
                <a:cubicBezTo>
                  <a:pt x="18163" y="14143"/>
                  <a:pt x="18163" y="14141"/>
                  <a:pt x="18162" y="14139"/>
                </a:cubicBezTo>
                <a:lnTo>
                  <a:pt x="18165" y="14135"/>
                </a:lnTo>
                <a:cubicBezTo>
                  <a:pt x="18167" y="14131"/>
                  <a:pt x="18167" y="14127"/>
                  <a:pt x="18165" y="14124"/>
                </a:cubicBezTo>
                <a:lnTo>
                  <a:pt x="18161" y="14115"/>
                </a:lnTo>
                <a:cubicBezTo>
                  <a:pt x="18161" y="14114"/>
                  <a:pt x="18158" y="14111"/>
                  <a:pt x="18158" y="14110"/>
                </a:cubicBezTo>
                <a:cubicBezTo>
                  <a:pt x="18156" y="14107"/>
                  <a:pt x="18151" y="14105"/>
                  <a:pt x="18148" y="14104"/>
                </a:cubicBezTo>
                <a:cubicBezTo>
                  <a:pt x="18145" y="14103"/>
                  <a:pt x="18143" y="14102"/>
                  <a:pt x="18140" y="14103"/>
                </a:cubicBezTo>
                <a:lnTo>
                  <a:pt x="18137" y="14104"/>
                </a:lnTo>
                <a:cubicBezTo>
                  <a:pt x="18136" y="14104"/>
                  <a:pt x="18131" y="14106"/>
                  <a:pt x="18129" y="14106"/>
                </a:cubicBezTo>
                <a:cubicBezTo>
                  <a:pt x="18127" y="14107"/>
                  <a:pt x="18126" y="14110"/>
                  <a:pt x="18124" y="14112"/>
                </a:cubicBezTo>
                <a:lnTo>
                  <a:pt x="18118" y="14101"/>
                </a:lnTo>
                <a:cubicBezTo>
                  <a:pt x="18117" y="14100"/>
                  <a:pt x="18116" y="14099"/>
                  <a:pt x="18115" y="14098"/>
                </a:cubicBezTo>
                <a:lnTo>
                  <a:pt x="18112" y="14095"/>
                </a:lnTo>
                <a:cubicBezTo>
                  <a:pt x="18111" y="14095"/>
                  <a:pt x="18110" y="14094"/>
                  <a:pt x="18109" y="14093"/>
                </a:cubicBezTo>
                <a:lnTo>
                  <a:pt x="18105" y="14092"/>
                </a:lnTo>
                <a:lnTo>
                  <a:pt x="18105" y="14090"/>
                </a:lnTo>
                <a:cubicBezTo>
                  <a:pt x="18104" y="14089"/>
                  <a:pt x="18103" y="14087"/>
                  <a:pt x="18103" y="14086"/>
                </a:cubicBezTo>
                <a:lnTo>
                  <a:pt x="18102" y="14083"/>
                </a:lnTo>
                <a:cubicBezTo>
                  <a:pt x="18100" y="14081"/>
                  <a:pt x="18097" y="14078"/>
                  <a:pt x="18093" y="14077"/>
                </a:cubicBezTo>
                <a:lnTo>
                  <a:pt x="18089" y="14076"/>
                </a:lnTo>
                <a:cubicBezTo>
                  <a:pt x="18084" y="14075"/>
                  <a:pt x="18078" y="14076"/>
                  <a:pt x="18074" y="14080"/>
                </a:cubicBezTo>
                <a:lnTo>
                  <a:pt x="18068" y="14087"/>
                </a:lnTo>
                <a:lnTo>
                  <a:pt x="18068" y="14084"/>
                </a:lnTo>
                <a:cubicBezTo>
                  <a:pt x="18068" y="14083"/>
                  <a:pt x="18069" y="14081"/>
                  <a:pt x="18068" y="14079"/>
                </a:cubicBezTo>
                <a:lnTo>
                  <a:pt x="18067" y="14075"/>
                </a:lnTo>
                <a:cubicBezTo>
                  <a:pt x="18066" y="14072"/>
                  <a:pt x="18062" y="14069"/>
                  <a:pt x="18059" y="14068"/>
                </a:cubicBezTo>
                <a:cubicBezTo>
                  <a:pt x="18057" y="14067"/>
                  <a:pt x="18056" y="14067"/>
                  <a:pt x="18054" y="14067"/>
                </a:cubicBezTo>
                <a:lnTo>
                  <a:pt x="18027" y="14058"/>
                </a:lnTo>
                <a:lnTo>
                  <a:pt x="18015" y="14056"/>
                </a:lnTo>
                <a:cubicBezTo>
                  <a:pt x="18014" y="14056"/>
                  <a:pt x="18013" y="14056"/>
                  <a:pt x="18012" y="14056"/>
                </a:cubicBezTo>
                <a:lnTo>
                  <a:pt x="17998" y="14034"/>
                </a:lnTo>
                <a:cubicBezTo>
                  <a:pt x="17997" y="14033"/>
                  <a:pt x="17995" y="14032"/>
                  <a:pt x="17993" y="14031"/>
                </a:cubicBezTo>
                <a:lnTo>
                  <a:pt x="17986" y="14026"/>
                </a:lnTo>
                <a:cubicBezTo>
                  <a:pt x="17985" y="14025"/>
                  <a:pt x="17982" y="14024"/>
                  <a:pt x="17980" y="14023"/>
                </a:cubicBezTo>
                <a:lnTo>
                  <a:pt x="17973" y="14022"/>
                </a:lnTo>
                <a:lnTo>
                  <a:pt x="17971" y="14022"/>
                </a:lnTo>
                <a:lnTo>
                  <a:pt x="17968" y="14020"/>
                </a:lnTo>
                <a:cubicBezTo>
                  <a:pt x="17965" y="14017"/>
                  <a:pt x="17963" y="14015"/>
                  <a:pt x="17958" y="14016"/>
                </a:cubicBezTo>
                <a:cubicBezTo>
                  <a:pt x="17960" y="14013"/>
                  <a:pt x="17960" y="14009"/>
                  <a:pt x="17960" y="14006"/>
                </a:cubicBezTo>
                <a:cubicBezTo>
                  <a:pt x="17960" y="14005"/>
                  <a:pt x="17960" y="14005"/>
                  <a:pt x="17960" y="14004"/>
                </a:cubicBezTo>
                <a:cubicBezTo>
                  <a:pt x="17961" y="14003"/>
                  <a:pt x="17962" y="14001"/>
                  <a:pt x="17963" y="13999"/>
                </a:cubicBezTo>
                <a:lnTo>
                  <a:pt x="17965" y="13994"/>
                </a:lnTo>
                <a:cubicBezTo>
                  <a:pt x="17966" y="13992"/>
                  <a:pt x="17967" y="13989"/>
                  <a:pt x="17966" y="13987"/>
                </a:cubicBezTo>
                <a:lnTo>
                  <a:pt x="17963" y="13978"/>
                </a:lnTo>
                <a:cubicBezTo>
                  <a:pt x="17963" y="13977"/>
                  <a:pt x="17963" y="13977"/>
                  <a:pt x="17962" y="13976"/>
                </a:cubicBezTo>
                <a:lnTo>
                  <a:pt x="17960" y="13972"/>
                </a:lnTo>
                <a:cubicBezTo>
                  <a:pt x="17959" y="13971"/>
                  <a:pt x="17959" y="13970"/>
                  <a:pt x="17958" y="13969"/>
                </a:cubicBezTo>
                <a:lnTo>
                  <a:pt x="17951" y="13965"/>
                </a:lnTo>
                <a:lnTo>
                  <a:pt x="17950" y="13959"/>
                </a:lnTo>
                <a:cubicBezTo>
                  <a:pt x="17949" y="13959"/>
                  <a:pt x="17948" y="13955"/>
                  <a:pt x="17948" y="13955"/>
                </a:cubicBezTo>
                <a:cubicBezTo>
                  <a:pt x="17947" y="13954"/>
                  <a:pt x="17946" y="13953"/>
                  <a:pt x="17946" y="13953"/>
                </a:cubicBezTo>
                <a:cubicBezTo>
                  <a:pt x="17947" y="13950"/>
                  <a:pt x="17947" y="13946"/>
                  <a:pt x="17946" y="13943"/>
                </a:cubicBezTo>
                <a:lnTo>
                  <a:pt x="17944" y="13941"/>
                </a:lnTo>
                <a:lnTo>
                  <a:pt x="17944" y="13939"/>
                </a:lnTo>
                <a:cubicBezTo>
                  <a:pt x="17945" y="13936"/>
                  <a:pt x="17945" y="13934"/>
                  <a:pt x="17943" y="13932"/>
                </a:cubicBezTo>
                <a:lnTo>
                  <a:pt x="17941" y="13928"/>
                </a:lnTo>
                <a:cubicBezTo>
                  <a:pt x="17941" y="13927"/>
                  <a:pt x="17940" y="13926"/>
                  <a:pt x="17939" y="13925"/>
                </a:cubicBezTo>
                <a:lnTo>
                  <a:pt x="17939" y="13924"/>
                </a:lnTo>
                <a:cubicBezTo>
                  <a:pt x="17942" y="13919"/>
                  <a:pt x="17940" y="13912"/>
                  <a:pt x="17934" y="13909"/>
                </a:cubicBezTo>
                <a:lnTo>
                  <a:pt x="17932" y="13908"/>
                </a:lnTo>
                <a:lnTo>
                  <a:pt x="17928" y="13893"/>
                </a:lnTo>
                <a:lnTo>
                  <a:pt x="17925" y="13887"/>
                </a:lnTo>
                <a:cubicBezTo>
                  <a:pt x="17924" y="13885"/>
                  <a:pt x="17923" y="13884"/>
                  <a:pt x="17922" y="13882"/>
                </a:cubicBezTo>
                <a:lnTo>
                  <a:pt x="17917" y="13879"/>
                </a:lnTo>
                <a:cubicBezTo>
                  <a:pt x="17917" y="13878"/>
                  <a:pt x="17917" y="13876"/>
                  <a:pt x="17917" y="13875"/>
                </a:cubicBezTo>
                <a:lnTo>
                  <a:pt x="17917" y="13872"/>
                </a:lnTo>
                <a:cubicBezTo>
                  <a:pt x="17916" y="13868"/>
                  <a:pt x="17913" y="13865"/>
                  <a:pt x="17909" y="13863"/>
                </a:cubicBezTo>
                <a:lnTo>
                  <a:pt x="17912" y="13861"/>
                </a:lnTo>
                <a:cubicBezTo>
                  <a:pt x="17913" y="13859"/>
                  <a:pt x="17913" y="13858"/>
                  <a:pt x="17914" y="13856"/>
                </a:cubicBezTo>
                <a:lnTo>
                  <a:pt x="17915" y="13853"/>
                </a:lnTo>
                <a:cubicBezTo>
                  <a:pt x="17915" y="13852"/>
                  <a:pt x="17915" y="13850"/>
                  <a:pt x="17915" y="13849"/>
                </a:cubicBezTo>
                <a:lnTo>
                  <a:pt x="17914" y="13840"/>
                </a:lnTo>
                <a:lnTo>
                  <a:pt x="17916" y="13835"/>
                </a:lnTo>
                <a:cubicBezTo>
                  <a:pt x="17916" y="13834"/>
                  <a:pt x="17917" y="13833"/>
                  <a:pt x="17917" y="13832"/>
                </a:cubicBezTo>
                <a:lnTo>
                  <a:pt x="17917" y="13829"/>
                </a:lnTo>
                <a:cubicBezTo>
                  <a:pt x="17917" y="13826"/>
                  <a:pt x="17916" y="13825"/>
                  <a:pt x="17915" y="13823"/>
                </a:cubicBezTo>
                <a:cubicBezTo>
                  <a:pt x="17915" y="13823"/>
                  <a:pt x="17914" y="13821"/>
                  <a:pt x="17913" y="13820"/>
                </a:cubicBezTo>
                <a:lnTo>
                  <a:pt x="17915" y="13817"/>
                </a:lnTo>
                <a:cubicBezTo>
                  <a:pt x="17916" y="13814"/>
                  <a:pt x="17916" y="13812"/>
                  <a:pt x="17916" y="13809"/>
                </a:cubicBezTo>
                <a:lnTo>
                  <a:pt x="17915" y="13800"/>
                </a:lnTo>
                <a:cubicBezTo>
                  <a:pt x="17915" y="13799"/>
                  <a:pt x="17914" y="13797"/>
                  <a:pt x="17913" y="13796"/>
                </a:cubicBezTo>
                <a:lnTo>
                  <a:pt x="17891" y="13770"/>
                </a:lnTo>
                <a:lnTo>
                  <a:pt x="17886" y="13766"/>
                </a:lnTo>
                <a:cubicBezTo>
                  <a:pt x="17884" y="13764"/>
                  <a:pt x="17880" y="13762"/>
                  <a:pt x="17876" y="13763"/>
                </a:cubicBezTo>
                <a:lnTo>
                  <a:pt x="17873" y="13764"/>
                </a:lnTo>
                <a:cubicBezTo>
                  <a:pt x="17873" y="13764"/>
                  <a:pt x="17872" y="13764"/>
                  <a:pt x="17871" y="13764"/>
                </a:cubicBezTo>
                <a:cubicBezTo>
                  <a:pt x="17871" y="13762"/>
                  <a:pt x="17870" y="13760"/>
                  <a:pt x="17870" y="13759"/>
                </a:cubicBezTo>
                <a:cubicBezTo>
                  <a:pt x="17870" y="13759"/>
                  <a:pt x="17869" y="13758"/>
                  <a:pt x="17869" y="13757"/>
                </a:cubicBezTo>
                <a:lnTo>
                  <a:pt x="17869" y="13752"/>
                </a:lnTo>
                <a:cubicBezTo>
                  <a:pt x="17869" y="13750"/>
                  <a:pt x="17868" y="13746"/>
                  <a:pt x="17867" y="13745"/>
                </a:cubicBezTo>
                <a:cubicBezTo>
                  <a:pt x="17867" y="13744"/>
                  <a:pt x="17866" y="13743"/>
                  <a:pt x="17866" y="13743"/>
                </a:cubicBezTo>
                <a:lnTo>
                  <a:pt x="17866" y="13741"/>
                </a:lnTo>
                <a:lnTo>
                  <a:pt x="17867" y="13741"/>
                </a:lnTo>
                <a:cubicBezTo>
                  <a:pt x="17869" y="13741"/>
                  <a:pt x="17870" y="13740"/>
                  <a:pt x="17872" y="13740"/>
                </a:cubicBezTo>
                <a:lnTo>
                  <a:pt x="17876" y="13739"/>
                </a:lnTo>
                <a:cubicBezTo>
                  <a:pt x="17880" y="13738"/>
                  <a:pt x="17884" y="13735"/>
                  <a:pt x="17885" y="13732"/>
                </a:cubicBezTo>
                <a:cubicBezTo>
                  <a:pt x="17887" y="13728"/>
                  <a:pt x="17887" y="13724"/>
                  <a:pt x="17884" y="13721"/>
                </a:cubicBezTo>
                <a:lnTo>
                  <a:pt x="17882" y="13718"/>
                </a:lnTo>
                <a:cubicBezTo>
                  <a:pt x="17881" y="13717"/>
                  <a:pt x="17880" y="13715"/>
                  <a:pt x="17879" y="13714"/>
                </a:cubicBezTo>
                <a:lnTo>
                  <a:pt x="17872" y="13710"/>
                </a:lnTo>
                <a:lnTo>
                  <a:pt x="17867" y="13698"/>
                </a:lnTo>
                <a:lnTo>
                  <a:pt x="17864" y="13694"/>
                </a:lnTo>
                <a:cubicBezTo>
                  <a:pt x="17863" y="13693"/>
                  <a:pt x="17861" y="13692"/>
                  <a:pt x="17860" y="13691"/>
                </a:cubicBezTo>
                <a:lnTo>
                  <a:pt x="17854" y="13687"/>
                </a:lnTo>
                <a:lnTo>
                  <a:pt x="17851" y="13680"/>
                </a:lnTo>
                <a:cubicBezTo>
                  <a:pt x="17850" y="13677"/>
                  <a:pt x="17847" y="13672"/>
                  <a:pt x="17844" y="13670"/>
                </a:cubicBezTo>
                <a:cubicBezTo>
                  <a:pt x="17842" y="13668"/>
                  <a:pt x="17840" y="13666"/>
                  <a:pt x="17836" y="13666"/>
                </a:cubicBezTo>
                <a:lnTo>
                  <a:pt x="17834" y="13666"/>
                </a:lnTo>
                <a:cubicBezTo>
                  <a:pt x="17833" y="13665"/>
                  <a:pt x="17832" y="13664"/>
                  <a:pt x="17831" y="13663"/>
                </a:cubicBezTo>
                <a:cubicBezTo>
                  <a:pt x="17830" y="13662"/>
                  <a:pt x="17828" y="13660"/>
                  <a:pt x="17826" y="13660"/>
                </a:cubicBezTo>
                <a:lnTo>
                  <a:pt x="17826" y="13638"/>
                </a:lnTo>
                <a:lnTo>
                  <a:pt x="17821" y="13620"/>
                </a:lnTo>
                <a:lnTo>
                  <a:pt x="17817" y="13614"/>
                </a:lnTo>
                <a:cubicBezTo>
                  <a:pt x="17816" y="13613"/>
                  <a:pt x="17816" y="13612"/>
                  <a:pt x="17815" y="13611"/>
                </a:cubicBezTo>
                <a:lnTo>
                  <a:pt x="17807" y="13604"/>
                </a:lnTo>
                <a:lnTo>
                  <a:pt x="17809" y="13586"/>
                </a:lnTo>
                <a:lnTo>
                  <a:pt x="17807" y="13565"/>
                </a:lnTo>
                <a:lnTo>
                  <a:pt x="17806" y="13563"/>
                </a:lnTo>
                <a:cubicBezTo>
                  <a:pt x="17809" y="13562"/>
                  <a:pt x="17812" y="13559"/>
                  <a:pt x="17814" y="13556"/>
                </a:cubicBezTo>
                <a:cubicBezTo>
                  <a:pt x="17819" y="13555"/>
                  <a:pt x="17823" y="13551"/>
                  <a:pt x="17823" y="13545"/>
                </a:cubicBezTo>
                <a:cubicBezTo>
                  <a:pt x="17823" y="13543"/>
                  <a:pt x="17822" y="13542"/>
                  <a:pt x="17821" y="13540"/>
                </a:cubicBezTo>
                <a:lnTo>
                  <a:pt x="17822" y="13535"/>
                </a:lnTo>
                <a:cubicBezTo>
                  <a:pt x="17823" y="13534"/>
                  <a:pt x="17824" y="13533"/>
                  <a:pt x="17825" y="13532"/>
                </a:cubicBezTo>
                <a:lnTo>
                  <a:pt x="17839" y="13500"/>
                </a:lnTo>
                <a:lnTo>
                  <a:pt x="17851" y="13484"/>
                </a:lnTo>
                <a:lnTo>
                  <a:pt x="17855" y="13476"/>
                </a:lnTo>
                <a:cubicBezTo>
                  <a:pt x="17855" y="13475"/>
                  <a:pt x="17856" y="13474"/>
                  <a:pt x="17856" y="13472"/>
                </a:cubicBezTo>
                <a:lnTo>
                  <a:pt x="17857" y="13463"/>
                </a:lnTo>
                <a:cubicBezTo>
                  <a:pt x="17857" y="13458"/>
                  <a:pt x="17854" y="13454"/>
                  <a:pt x="17849" y="13451"/>
                </a:cubicBezTo>
                <a:cubicBezTo>
                  <a:pt x="17848" y="13451"/>
                  <a:pt x="17849" y="13450"/>
                  <a:pt x="17849" y="13450"/>
                </a:cubicBezTo>
                <a:lnTo>
                  <a:pt x="17849" y="13449"/>
                </a:lnTo>
                <a:cubicBezTo>
                  <a:pt x="17849" y="13448"/>
                  <a:pt x="17848" y="13448"/>
                  <a:pt x="17848" y="13447"/>
                </a:cubicBezTo>
                <a:lnTo>
                  <a:pt x="17845" y="13439"/>
                </a:lnTo>
                <a:lnTo>
                  <a:pt x="17850" y="13431"/>
                </a:lnTo>
                <a:lnTo>
                  <a:pt x="17852" y="13424"/>
                </a:lnTo>
                <a:cubicBezTo>
                  <a:pt x="17852" y="13422"/>
                  <a:pt x="17852" y="13420"/>
                  <a:pt x="17852" y="13418"/>
                </a:cubicBezTo>
                <a:lnTo>
                  <a:pt x="17851" y="13414"/>
                </a:lnTo>
                <a:cubicBezTo>
                  <a:pt x="17850" y="13411"/>
                  <a:pt x="17848" y="13410"/>
                  <a:pt x="17847" y="13408"/>
                </a:cubicBezTo>
                <a:lnTo>
                  <a:pt x="17836" y="13399"/>
                </a:lnTo>
                <a:lnTo>
                  <a:pt x="17831" y="13396"/>
                </a:lnTo>
                <a:cubicBezTo>
                  <a:pt x="17829" y="13394"/>
                  <a:pt x="17827" y="13394"/>
                  <a:pt x="17825" y="13394"/>
                </a:cubicBezTo>
                <a:lnTo>
                  <a:pt x="17823" y="13394"/>
                </a:lnTo>
                <a:cubicBezTo>
                  <a:pt x="17822" y="13392"/>
                  <a:pt x="17822" y="13391"/>
                  <a:pt x="17821" y="13390"/>
                </a:cubicBezTo>
                <a:lnTo>
                  <a:pt x="17811" y="13382"/>
                </a:lnTo>
                <a:cubicBezTo>
                  <a:pt x="17809" y="13381"/>
                  <a:pt x="17807" y="13380"/>
                  <a:pt x="17806" y="13379"/>
                </a:cubicBezTo>
                <a:cubicBezTo>
                  <a:pt x="17806" y="13379"/>
                  <a:pt x="17806" y="13378"/>
                  <a:pt x="17806" y="13378"/>
                </a:cubicBezTo>
                <a:lnTo>
                  <a:pt x="17804" y="13371"/>
                </a:lnTo>
                <a:lnTo>
                  <a:pt x="17801" y="13364"/>
                </a:lnTo>
                <a:lnTo>
                  <a:pt x="17799" y="13356"/>
                </a:lnTo>
                <a:lnTo>
                  <a:pt x="17804" y="13327"/>
                </a:lnTo>
                <a:lnTo>
                  <a:pt x="17807" y="13320"/>
                </a:lnTo>
                <a:lnTo>
                  <a:pt x="17812" y="13315"/>
                </a:lnTo>
                <a:cubicBezTo>
                  <a:pt x="17813" y="13314"/>
                  <a:pt x="17814" y="13313"/>
                  <a:pt x="17815" y="13312"/>
                </a:cubicBezTo>
                <a:lnTo>
                  <a:pt x="17819" y="13306"/>
                </a:lnTo>
                <a:lnTo>
                  <a:pt x="17823" y="13295"/>
                </a:lnTo>
                <a:cubicBezTo>
                  <a:pt x="17823" y="13294"/>
                  <a:pt x="17824" y="13293"/>
                  <a:pt x="17824" y="13291"/>
                </a:cubicBezTo>
                <a:lnTo>
                  <a:pt x="17824" y="13285"/>
                </a:lnTo>
                <a:cubicBezTo>
                  <a:pt x="17824" y="13284"/>
                  <a:pt x="17824" y="13284"/>
                  <a:pt x="17824" y="13283"/>
                </a:cubicBezTo>
                <a:cubicBezTo>
                  <a:pt x="17825" y="13282"/>
                  <a:pt x="17826" y="13281"/>
                  <a:pt x="17827" y="13280"/>
                </a:cubicBezTo>
                <a:lnTo>
                  <a:pt x="17829" y="13276"/>
                </a:lnTo>
                <a:cubicBezTo>
                  <a:pt x="17830" y="13275"/>
                  <a:pt x="17830" y="13273"/>
                  <a:pt x="17830" y="13271"/>
                </a:cubicBezTo>
                <a:lnTo>
                  <a:pt x="17839" y="13263"/>
                </a:lnTo>
                <a:cubicBezTo>
                  <a:pt x="17841" y="13262"/>
                  <a:pt x="17842" y="13260"/>
                  <a:pt x="17842" y="13259"/>
                </a:cubicBezTo>
                <a:lnTo>
                  <a:pt x="17845" y="13248"/>
                </a:lnTo>
                <a:cubicBezTo>
                  <a:pt x="17848" y="13249"/>
                  <a:pt x="17852" y="13249"/>
                  <a:pt x="17855" y="13249"/>
                </a:cubicBezTo>
                <a:cubicBezTo>
                  <a:pt x="17858" y="13250"/>
                  <a:pt x="17861" y="13248"/>
                  <a:pt x="17864" y="13247"/>
                </a:cubicBezTo>
                <a:lnTo>
                  <a:pt x="17867" y="13244"/>
                </a:lnTo>
                <a:cubicBezTo>
                  <a:pt x="17869" y="13243"/>
                  <a:pt x="17870" y="13242"/>
                  <a:pt x="17871" y="13240"/>
                </a:cubicBezTo>
                <a:lnTo>
                  <a:pt x="17874" y="13232"/>
                </a:lnTo>
                <a:cubicBezTo>
                  <a:pt x="17876" y="13232"/>
                  <a:pt x="17879" y="13231"/>
                  <a:pt x="17880" y="13229"/>
                </a:cubicBezTo>
                <a:cubicBezTo>
                  <a:pt x="17883" y="13227"/>
                  <a:pt x="17884" y="13224"/>
                  <a:pt x="17884" y="13221"/>
                </a:cubicBezTo>
                <a:lnTo>
                  <a:pt x="17884" y="13211"/>
                </a:lnTo>
                <a:lnTo>
                  <a:pt x="17883" y="13198"/>
                </a:lnTo>
                <a:cubicBezTo>
                  <a:pt x="17885" y="13196"/>
                  <a:pt x="17886" y="13191"/>
                  <a:pt x="17886" y="13189"/>
                </a:cubicBezTo>
                <a:cubicBezTo>
                  <a:pt x="17887" y="13187"/>
                  <a:pt x="17886" y="13185"/>
                  <a:pt x="17885" y="13183"/>
                </a:cubicBezTo>
                <a:cubicBezTo>
                  <a:pt x="17885" y="13182"/>
                  <a:pt x="17883" y="13179"/>
                  <a:pt x="17882" y="13178"/>
                </a:cubicBezTo>
                <a:lnTo>
                  <a:pt x="17869" y="13163"/>
                </a:lnTo>
                <a:lnTo>
                  <a:pt x="17867" y="13156"/>
                </a:lnTo>
                <a:cubicBezTo>
                  <a:pt x="17866" y="13155"/>
                  <a:pt x="17866" y="13154"/>
                  <a:pt x="17865" y="13153"/>
                </a:cubicBezTo>
                <a:lnTo>
                  <a:pt x="17861" y="13147"/>
                </a:lnTo>
                <a:lnTo>
                  <a:pt x="17860" y="13145"/>
                </a:lnTo>
                <a:cubicBezTo>
                  <a:pt x="17859" y="13143"/>
                  <a:pt x="17856" y="13139"/>
                  <a:pt x="17854" y="13138"/>
                </a:cubicBezTo>
                <a:cubicBezTo>
                  <a:pt x="17851" y="13136"/>
                  <a:pt x="17848" y="13135"/>
                  <a:pt x="17844" y="13135"/>
                </a:cubicBezTo>
                <a:lnTo>
                  <a:pt x="17835" y="13135"/>
                </a:lnTo>
                <a:lnTo>
                  <a:pt x="17831" y="13133"/>
                </a:lnTo>
                <a:cubicBezTo>
                  <a:pt x="17830" y="13133"/>
                  <a:pt x="17828" y="13132"/>
                  <a:pt x="17826" y="13132"/>
                </a:cubicBezTo>
                <a:lnTo>
                  <a:pt x="17819" y="13132"/>
                </a:lnTo>
                <a:lnTo>
                  <a:pt x="17802" y="13124"/>
                </a:lnTo>
                <a:lnTo>
                  <a:pt x="17803" y="13121"/>
                </a:lnTo>
                <a:cubicBezTo>
                  <a:pt x="17803" y="13119"/>
                  <a:pt x="17802" y="13118"/>
                  <a:pt x="17802" y="13117"/>
                </a:cubicBezTo>
                <a:lnTo>
                  <a:pt x="17801" y="13109"/>
                </a:lnTo>
                <a:cubicBezTo>
                  <a:pt x="17800" y="13104"/>
                  <a:pt x="17796" y="13100"/>
                  <a:pt x="17791" y="13099"/>
                </a:cubicBezTo>
                <a:cubicBezTo>
                  <a:pt x="17789" y="13098"/>
                  <a:pt x="17786" y="13098"/>
                  <a:pt x="17784" y="13099"/>
                </a:cubicBezTo>
                <a:lnTo>
                  <a:pt x="17782" y="13090"/>
                </a:lnTo>
                <a:lnTo>
                  <a:pt x="17778" y="13080"/>
                </a:lnTo>
                <a:cubicBezTo>
                  <a:pt x="17777" y="13079"/>
                  <a:pt x="17776" y="13079"/>
                  <a:pt x="17775" y="13078"/>
                </a:cubicBezTo>
                <a:lnTo>
                  <a:pt x="17767" y="13072"/>
                </a:lnTo>
                <a:lnTo>
                  <a:pt x="17761" y="13064"/>
                </a:lnTo>
                <a:lnTo>
                  <a:pt x="17750" y="13056"/>
                </a:lnTo>
                <a:lnTo>
                  <a:pt x="17739" y="13045"/>
                </a:lnTo>
                <a:lnTo>
                  <a:pt x="17722" y="13030"/>
                </a:lnTo>
                <a:cubicBezTo>
                  <a:pt x="17721" y="13029"/>
                  <a:pt x="17719" y="13028"/>
                  <a:pt x="17718" y="13027"/>
                </a:cubicBezTo>
                <a:lnTo>
                  <a:pt x="17701" y="13022"/>
                </a:lnTo>
                <a:cubicBezTo>
                  <a:pt x="17697" y="13021"/>
                  <a:pt x="17693" y="13021"/>
                  <a:pt x="17689" y="13023"/>
                </a:cubicBezTo>
                <a:cubicBezTo>
                  <a:pt x="17689" y="13023"/>
                  <a:pt x="17689" y="13023"/>
                  <a:pt x="17688" y="13023"/>
                </a:cubicBezTo>
                <a:cubicBezTo>
                  <a:pt x="17687" y="13022"/>
                  <a:pt x="17685" y="13021"/>
                  <a:pt x="17683" y="13021"/>
                </a:cubicBezTo>
                <a:lnTo>
                  <a:pt x="17682" y="13019"/>
                </a:lnTo>
                <a:cubicBezTo>
                  <a:pt x="17682" y="13018"/>
                  <a:pt x="17682" y="13017"/>
                  <a:pt x="17681" y="13016"/>
                </a:cubicBezTo>
                <a:lnTo>
                  <a:pt x="17680" y="13013"/>
                </a:lnTo>
                <a:cubicBezTo>
                  <a:pt x="17679" y="13011"/>
                  <a:pt x="17677" y="13009"/>
                  <a:pt x="17675" y="13007"/>
                </a:cubicBezTo>
                <a:lnTo>
                  <a:pt x="17669" y="13004"/>
                </a:lnTo>
                <a:lnTo>
                  <a:pt x="17665" y="12985"/>
                </a:lnTo>
                <a:lnTo>
                  <a:pt x="17665" y="12984"/>
                </a:lnTo>
                <a:cubicBezTo>
                  <a:pt x="17665" y="12984"/>
                  <a:pt x="17667" y="12983"/>
                  <a:pt x="17667" y="12982"/>
                </a:cubicBezTo>
                <a:lnTo>
                  <a:pt x="17669" y="12974"/>
                </a:lnTo>
                <a:lnTo>
                  <a:pt x="17670" y="12964"/>
                </a:lnTo>
                <a:lnTo>
                  <a:pt x="17669" y="12953"/>
                </a:lnTo>
                <a:cubicBezTo>
                  <a:pt x="17669" y="12953"/>
                  <a:pt x="17668" y="12950"/>
                  <a:pt x="17668" y="12950"/>
                </a:cubicBezTo>
                <a:cubicBezTo>
                  <a:pt x="17667" y="12947"/>
                  <a:pt x="17666" y="12945"/>
                  <a:pt x="17664" y="12943"/>
                </a:cubicBezTo>
                <a:lnTo>
                  <a:pt x="17653" y="12936"/>
                </a:lnTo>
                <a:lnTo>
                  <a:pt x="17651" y="12927"/>
                </a:lnTo>
                <a:cubicBezTo>
                  <a:pt x="17650" y="12926"/>
                  <a:pt x="17649" y="12924"/>
                  <a:pt x="17649" y="12923"/>
                </a:cubicBezTo>
                <a:cubicBezTo>
                  <a:pt x="17648" y="12923"/>
                  <a:pt x="17646" y="12921"/>
                  <a:pt x="17645" y="12921"/>
                </a:cubicBezTo>
                <a:lnTo>
                  <a:pt x="17643" y="12919"/>
                </a:lnTo>
                <a:lnTo>
                  <a:pt x="17643" y="12918"/>
                </a:lnTo>
                <a:lnTo>
                  <a:pt x="17649" y="12907"/>
                </a:lnTo>
                <a:lnTo>
                  <a:pt x="17650" y="12900"/>
                </a:lnTo>
                <a:lnTo>
                  <a:pt x="17653" y="12898"/>
                </a:lnTo>
                <a:cubicBezTo>
                  <a:pt x="17654" y="12897"/>
                  <a:pt x="17654" y="12895"/>
                  <a:pt x="17655" y="12894"/>
                </a:cubicBezTo>
                <a:lnTo>
                  <a:pt x="17656" y="12891"/>
                </a:lnTo>
                <a:cubicBezTo>
                  <a:pt x="17656" y="12890"/>
                  <a:pt x="17658" y="12888"/>
                  <a:pt x="17658" y="12887"/>
                </a:cubicBezTo>
                <a:lnTo>
                  <a:pt x="17658" y="12870"/>
                </a:lnTo>
                <a:lnTo>
                  <a:pt x="17658" y="12866"/>
                </a:lnTo>
                <a:lnTo>
                  <a:pt x="17679" y="12832"/>
                </a:lnTo>
                <a:cubicBezTo>
                  <a:pt x="17680" y="12830"/>
                  <a:pt x="17680" y="12828"/>
                  <a:pt x="17680" y="12826"/>
                </a:cubicBezTo>
                <a:lnTo>
                  <a:pt x="17681" y="12815"/>
                </a:lnTo>
                <a:lnTo>
                  <a:pt x="17682" y="12812"/>
                </a:lnTo>
                <a:cubicBezTo>
                  <a:pt x="17682" y="12812"/>
                  <a:pt x="17682" y="12811"/>
                  <a:pt x="17682" y="12811"/>
                </a:cubicBezTo>
                <a:cubicBezTo>
                  <a:pt x="17684" y="12810"/>
                  <a:pt x="17685" y="12809"/>
                  <a:pt x="17686" y="12807"/>
                </a:cubicBezTo>
                <a:lnTo>
                  <a:pt x="17699" y="12791"/>
                </a:lnTo>
                <a:lnTo>
                  <a:pt x="17708" y="12773"/>
                </a:lnTo>
                <a:lnTo>
                  <a:pt x="17712" y="12762"/>
                </a:lnTo>
                <a:cubicBezTo>
                  <a:pt x="17712" y="12760"/>
                  <a:pt x="17713" y="12759"/>
                  <a:pt x="17713" y="12757"/>
                </a:cubicBezTo>
                <a:lnTo>
                  <a:pt x="17713" y="12752"/>
                </a:lnTo>
                <a:cubicBezTo>
                  <a:pt x="17713" y="12751"/>
                  <a:pt x="17711" y="12750"/>
                  <a:pt x="17711" y="12749"/>
                </a:cubicBezTo>
                <a:cubicBezTo>
                  <a:pt x="17712" y="12748"/>
                  <a:pt x="17714" y="12747"/>
                  <a:pt x="17715" y="12746"/>
                </a:cubicBezTo>
                <a:lnTo>
                  <a:pt x="17720" y="12739"/>
                </a:lnTo>
                <a:lnTo>
                  <a:pt x="17737" y="12697"/>
                </a:lnTo>
                <a:cubicBezTo>
                  <a:pt x="17739" y="12694"/>
                  <a:pt x="17739" y="12690"/>
                  <a:pt x="17737" y="12687"/>
                </a:cubicBezTo>
                <a:lnTo>
                  <a:pt x="17735" y="12684"/>
                </a:lnTo>
                <a:lnTo>
                  <a:pt x="17740" y="12676"/>
                </a:lnTo>
                <a:lnTo>
                  <a:pt x="17752" y="12666"/>
                </a:lnTo>
                <a:cubicBezTo>
                  <a:pt x="17753" y="12665"/>
                  <a:pt x="17756" y="12662"/>
                  <a:pt x="17757" y="12660"/>
                </a:cubicBezTo>
                <a:cubicBezTo>
                  <a:pt x="17758" y="12658"/>
                  <a:pt x="17757" y="12653"/>
                  <a:pt x="17757" y="12650"/>
                </a:cubicBezTo>
                <a:cubicBezTo>
                  <a:pt x="17756" y="12649"/>
                  <a:pt x="17756" y="12647"/>
                  <a:pt x="17756" y="12646"/>
                </a:cubicBezTo>
                <a:lnTo>
                  <a:pt x="17754" y="12642"/>
                </a:lnTo>
                <a:lnTo>
                  <a:pt x="17754" y="12641"/>
                </a:lnTo>
                <a:cubicBezTo>
                  <a:pt x="17754" y="12640"/>
                  <a:pt x="17753" y="12638"/>
                  <a:pt x="17753" y="12637"/>
                </a:cubicBezTo>
                <a:cubicBezTo>
                  <a:pt x="17753" y="12636"/>
                  <a:pt x="17753" y="12635"/>
                  <a:pt x="17754" y="12635"/>
                </a:cubicBezTo>
                <a:cubicBezTo>
                  <a:pt x="17754" y="12633"/>
                  <a:pt x="17755" y="12631"/>
                  <a:pt x="17755" y="12630"/>
                </a:cubicBezTo>
                <a:lnTo>
                  <a:pt x="17754" y="12623"/>
                </a:lnTo>
                <a:cubicBezTo>
                  <a:pt x="17756" y="12622"/>
                  <a:pt x="17758" y="12621"/>
                  <a:pt x="17760" y="12620"/>
                </a:cubicBezTo>
                <a:lnTo>
                  <a:pt x="17764" y="12616"/>
                </a:lnTo>
                <a:cubicBezTo>
                  <a:pt x="17765" y="12616"/>
                  <a:pt x="17765" y="12615"/>
                  <a:pt x="17766" y="12614"/>
                </a:cubicBezTo>
                <a:lnTo>
                  <a:pt x="17777" y="12597"/>
                </a:lnTo>
                <a:lnTo>
                  <a:pt x="17780" y="12591"/>
                </a:lnTo>
                <a:lnTo>
                  <a:pt x="17781" y="12575"/>
                </a:lnTo>
                <a:lnTo>
                  <a:pt x="17781" y="12570"/>
                </a:lnTo>
                <a:cubicBezTo>
                  <a:pt x="17781" y="12568"/>
                  <a:pt x="17779" y="12567"/>
                  <a:pt x="17778" y="12565"/>
                </a:cubicBezTo>
                <a:cubicBezTo>
                  <a:pt x="17779" y="12564"/>
                  <a:pt x="17780" y="12561"/>
                  <a:pt x="17780" y="12560"/>
                </a:cubicBezTo>
                <a:lnTo>
                  <a:pt x="17782" y="12551"/>
                </a:lnTo>
                <a:cubicBezTo>
                  <a:pt x="17783" y="12549"/>
                  <a:pt x="17783" y="12548"/>
                  <a:pt x="17782" y="12546"/>
                </a:cubicBezTo>
                <a:lnTo>
                  <a:pt x="17780" y="12540"/>
                </a:lnTo>
                <a:cubicBezTo>
                  <a:pt x="17780" y="12539"/>
                  <a:pt x="17781" y="12539"/>
                  <a:pt x="17781" y="12539"/>
                </a:cubicBezTo>
                <a:lnTo>
                  <a:pt x="17785" y="12533"/>
                </a:lnTo>
                <a:lnTo>
                  <a:pt x="17786" y="12532"/>
                </a:lnTo>
                <a:lnTo>
                  <a:pt x="17787" y="12532"/>
                </a:lnTo>
                <a:cubicBezTo>
                  <a:pt x="17789" y="12533"/>
                  <a:pt x="17791" y="12533"/>
                  <a:pt x="17792" y="12533"/>
                </a:cubicBezTo>
                <a:cubicBezTo>
                  <a:pt x="17794" y="12534"/>
                  <a:pt x="17796" y="12535"/>
                  <a:pt x="17798" y="12535"/>
                </a:cubicBezTo>
                <a:lnTo>
                  <a:pt x="17810" y="12538"/>
                </a:lnTo>
                <a:cubicBezTo>
                  <a:pt x="17811" y="12538"/>
                  <a:pt x="17813" y="12538"/>
                  <a:pt x="17815" y="12538"/>
                </a:cubicBezTo>
                <a:lnTo>
                  <a:pt x="17825" y="12537"/>
                </a:lnTo>
                <a:cubicBezTo>
                  <a:pt x="17829" y="12536"/>
                  <a:pt x="17832" y="12534"/>
                  <a:pt x="17834" y="12531"/>
                </a:cubicBezTo>
                <a:lnTo>
                  <a:pt x="17837" y="12528"/>
                </a:lnTo>
                <a:cubicBezTo>
                  <a:pt x="17838" y="12526"/>
                  <a:pt x="17840" y="12525"/>
                  <a:pt x="17840" y="12523"/>
                </a:cubicBezTo>
                <a:cubicBezTo>
                  <a:pt x="17847" y="12523"/>
                  <a:pt x="17852" y="12520"/>
                  <a:pt x="17854" y="12515"/>
                </a:cubicBezTo>
                <a:lnTo>
                  <a:pt x="17863" y="12488"/>
                </a:lnTo>
                <a:lnTo>
                  <a:pt x="17866" y="12487"/>
                </a:lnTo>
                <a:cubicBezTo>
                  <a:pt x="17867" y="12486"/>
                  <a:pt x="17869" y="12483"/>
                  <a:pt x="17870" y="12482"/>
                </a:cubicBezTo>
                <a:cubicBezTo>
                  <a:pt x="17870" y="12482"/>
                  <a:pt x="17870" y="12481"/>
                  <a:pt x="17870" y="12481"/>
                </a:cubicBezTo>
                <a:cubicBezTo>
                  <a:pt x="17875" y="12481"/>
                  <a:pt x="17879" y="12478"/>
                  <a:pt x="17881" y="12474"/>
                </a:cubicBezTo>
                <a:lnTo>
                  <a:pt x="17894" y="12432"/>
                </a:lnTo>
                <a:lnTo>
                  <a:pt x="17904" y="12410"/>
                </a:lnTo>
                <a:lnTo>
                  <a:pt x="17920" y="12386"/>
                </a:lnTo>
                <a:cubicBezTo>
                  <a:pt x="17921" y="12385"/>
                  <a:pt x="17921" y="12384"/>
                  <a:pt x="17921" y="12382"/>
                </a:cubicBezTo>
                <a:lnTo>
                  <a:pt x="17923" y="12375"/>
                </a:lnTo>
                <a:cubicBezTo>
                  <a:pt x="17923" y="12375"/>
                  <a:pt x="17923" y="12375"/>
                  <a:pt x="17923" y="12374"/>
                </a:cubicBezTo>
                <a:cubicBezTo>
                  <a:pt x="17924" y="12374"/>
                  <a:pt x="17925" y="12374"/>
                  <a:pt x="17925" y="12373"/>
                </a:cubicBezTo>
                <a:cubicBezTo>
                  <a:pt x="17927" y="12373"/>
                  <a:pt x="17928" y="12372"/>
                  <a:pt x="17929" y="12371"/>
                </a:cubicBezTo>
                <a:lnTo>
                  <a:pt x="17935" y="12362"/>
                </a:lnTo>
                <a:cubicBezTo>
                  <a:pt x="17936" y="12362"/>
                  <a:pt x="17937" y="12359"/>
                  <a:pt x="17937" y="12358"/>
                </a:cubicBezTo>
                <a:lnTo>
                  <a:pt x="17941" y="12353"/>
                </a:lnTo>
                <a:cubicBezTo>
                  <a:pt x="17943" y="12351"/>
                  <a:pt x="17945" y="12349"/>
                  <a:pt x="17946" y="12347"/>
                </a:cubicBezTo>
                <a:lnTo>
                  <a:pt x="17947" y="12342"/>
                </a:lnTo>
                <a:cubicBezTo>
                  <a:pt x="17947" y="12342"/>
                  <a:pt x="17946" y="12342"/>
                  <a:pt x="17947" y="12341"/>
                </a:cubicBezTo>
                <a:lnTo>
                  <a:pt x="17955" y="12335"/>
                </a:lnTo>
                <a:cubicBezTo>
                  <a:pt x="17956" y="12334"/>
                  <a:pt x="17958" y="12332"/>
                  <a:pt x="17959" y="12330"/>
                </a:cubicBezTo>
                <a:lnTo>
                  <a:pt x="17983" y="12268"/>
                </a:lnTo>
                <a:cubicBezTo>
                  <a:pt x="17984" y="12267"/>
                  <a:pt x="17984" y="12266"/>
                  <a:pt x="17984" y="12265"/>
                </a:cubicBezTo>
                <a:lnTo>
                  <a:pt x="17985" y="12253"/>
                </a:lnTo>
                <a:lnTo>
                  <a:pt x="17983" y="12248"/>
                </a:lnTo>
                <a:cubicBezTo>
                  <a:pt x="17985" y="12247"/>
                  <a:pt x="17986" y="12246"/>
                  <a:pt x="17986" y="12245"/>
                </a:cubicBezTo>
                <a:lnTo>
                  <a:pt x="17990" y="12238"/>
                </a:lnTo>
                <a:cubicBezTo>
                  <a:pt x="17991" y="12237"/>
                  <a:pt x="17991" y="12236"/>
                  <a:pt x="17991" y="12234"/>
                </a:cubicBezTo>
                <a:lnTo>
                  <a:pt x="17994" y="12221"/>
                </a:lnTo>
                <a:lnTo>
                  <a:pt x="18003" y="12209"/>
                </a:lnTo>
                <a:lnTo>
                  <a:pt x="18008" y="12196"/>
                </a:lnTo>
                <a:lnTo>
                  <a:pt x="18013" y="12188"/>
                </a:lnTo>
                <a:cubicBezTo>
                  <a:pt x="18013" y="12187"/>
                  <a:pt x="18014" y="12186"/>
                  <a:pt x="18014" y="12185"/>
                </a:cubicBezTo>
                <a:cubicBezTo>
                  <a:pt x="18015" y="12185"/>
                  <a:pt x="18017" y="12185"/>
                  <a:pt x="18018" y="12184"/>
                </a:cubicBezTo>
                <a:lnTo>
                  <a:pt x="18030" y="12172"/>
                </a:lnTo>
                <a:lnTo>
                  <a:pt x="18048" y="12165"/>
                </a:lnTo>
                <a:lnTo>
                  <a:pt x="18055" y="12160"/>
                </a:lnTo>
                <a:lnTo>
                  <a:pt x="18060" y="12155"/>
                </a:lnTo>
                <a:lnTo>
                  <a:pt x="18066" y="12145"/>
                </a:lnTo>
                <a:cubicBezTo>
                  <a:pt x="18067" y="12143"/>
                  <a:pt x="18067" y="12142"/>
                  <a:pt x="18067" y="12140"/>
                </a:cubicBezTo>
                <a:lnTo>
                  <a:pt x="18067" y="12135"/>
                </a:lnTo>
                <a:cubicBezTo>
                  <a:pt x="18067" y="12134"/>
                  <a:pt x="18066" y="12132"/>
                  <a:pt x="18066" y="12131"/>
                </a:cubicBezTo>
                <a:lnTo>
                  <a:pt x="18064" y="12125"/>
                </a:lnTo>
                <a:lnTo>
                  <a:pt x="18071" y="12115"/>
                </a:lnTo>
                <a:cubicBezTo>
                  <a:pt x="18072" y="12114"/>
                  <a:pt x="18073" y="12113"/>
                  <a:pt x="18073" y="12112"/>
                </a:cubicBezTo>
                <a:lnTo>
                  <a:pt x="18075" y="12108"/>
                </a:lnTo>
                <a:cubicBezTo>
                  <a:pt x="18076" y="12106"/>
                  <a:pt x="18076" y="12105"/>
                  <a:pt x="18076" y="12104"/>
                </a:cubicBezTo>
                <a:lnTo>
                  <a:pt x="18077" y="12092"/>
                </a:lnTo>
                <a:lnTo>
                  <a:pt x="18092" y="12077"/>
                </a:lnTo>
                <a:cubicBezTo>
                  <a:pt x="18093" y="12077"/>
                  <a:pt x="18094" y="12076"/>
                  <a:pt x="18095" y="12076"/>
                </a:cubicBezTo>
                <a:lnTo>
                  <a:pt x="18097" y="12072"/>
                </a:lnTo>
                <a:cubicBezTo>
                  <a:pt x="18098" y="12070"/>
                  <a:pt x="18099" y="12067"/>
                  <a:pt x="18099" y="12065"/>
                </a:cubicBezTo>
                <a:lnTo>
                  <a:pt x="18099" y="12061"/>
                </a:lnTo>
                <a:cubicBezTo>
                  <a:pt x="18098" y="12056"/>
                  <a:pt x="18095" y="12053"/>
                  <a:pt x="18090" y="12051"/>
                </a:cubicBezTo>
                <a:cubicBezTo>
                  <a:pt x="18088" y="12050"/>
                  <a:pt x="18084" y="12049"/>
                  <a:pt x="18081" y="12050"/>
                </a:cubicBezTo>
                <a:cubicBezTo>
                  <a:pt x="18080" y="12049"/>
                  <a:pt x="18080" y="12047"/>
                  <a:pt x="18078" y="12046"/>
                </a:cubicBezTo>
                <a:lnTo>
                  <a:pt x="18077" y="12046"/>
                </a:lnTo>
                <a:lnTo>
                  <a:pt x="18083" y="12028"/>
                </a:lnTo>
                <a:cubicBezTo>
                  <a:pt x="18084" y="12027"/>
                  <a:pt x="18083" y="12026"/>
                  <a:pt x="18083" y="12025"/>
                </a:cubicBezTo>
                <a:lnTo>
                  <a:pt x="18084" y="12022"/>
                </a:lnTo>
                <a:cubicBezTo>
                  <a:pt x="18085" y="12020"/>
                  <a:pt x="18085" y="12016"/>
                  <a:pt x="18084" y="12014"/>
                </a:cubicBezTo>
                <a:cubicBezTo>
                  <a:pt x="18084" y="12012"/>
                  <a:pt x="18084" y="12010"/>
                  <a:pt x="18082" y="12009"/>
                </a:cubicBezTo>
                <a:lnTo>
                  <a:pt x="18081" y="12008"/>
                </a:lnTo>
                <a:lnTo>
                  <a:pt x="18087" y="12002"/>
                </a:lnTo>
                <a:cubicBezTo>
                  <a:pt x="18088" y="12001"/>
                  <a:pt x="18089" y="12000"/>
                  <a:pt x="18089" y="11999"/>
                </a:cubicBezTo>
                <a:lnTo>
                  <a:pt x="18093" y="11989"/>
                </a:lnTo>
                <a:lnTo>
                  <a:pt x="18112" y="11974"/>
                </a:lnTo>
                <a:lnTo>
                  <a:pt x="18119" y="11970"/>
                </a:lnTo>
                <a:lnTo>
                  <a:pt x="18125" y="11968"/>
                </a:lnTo>
                <a:cubicBezTo>
                  <a:pt x="18127" y="11967"/>
                  <a:pt x="18128" y="11967"/>
                  <a:pt x="18129" y="11966"/>
                </a:cubicBezTo>
                <a:lnTo>
                  <a:pt x="18140" y="11959"/>
                </a:lnTo>
                <a:lnTo>
                  <a:pt x="18167" y="11951"/>
                </a:lnTo>
                <a:lnTo>
                  <a:pt x="18175" y="11950"/>
                </a:lnTo>
                <a:lnTo>
                  <a:pt x="18192" y="11956"/>
                </a:lnTo>
                <a:lnTo>
                  <a:pt x="18202" y="11958"/>
                </a:lnTo>
                <a:cubicBezTo>
                  <a:pt x="18204" y="11958"/>
                  <a:pt x="18207" y="11958"/>
                  <a:pt x="18210" y="11957"/>
                </a:cubicBezTo>
                <a:lnTo>
                  <a:pt x="18221" y="11953"/>
                </a:lnTo>
                <a:cubicBezTo>
                  <a:pt x="18223" y="11952"/>
                  <a:pt x="18225" y="11951"/>
                  <a:pt x="18226" y="11949"/>
                </a:cubicBezTo>
                <a:lnTo>
                  <a:pt x="18244" y="11932"/>
                </a:lnTo>
                <a:lnTo>
                  <a:pt x="18258" y="11927"/>
                </a:lnTo>
                <a:lnTo>
                  <a:pt x="18269" y="11919"/>
                </a:lnTo>
                <a:lnTo>
                  <a:pt x="18277" y="11911"/>
                </a:lnTo>
                <a:cubicBezTo>
                  <a:pt x="18278" y="11910"/>
                  <a:pt x="18280" y="11910"/>
                  <a:pt x="18280" y="11908"/>
                </a:cubicBezTo>
                <a:lnTo>
                  <a:pt x="18283" y="11902"/>
                </a:lnTo>
                <a:cubicBezTo>
                  <a:pt x="18285" y="11898"/>
                  <a:pt x="18286" y="11895"/>
                  <a:pt x="18284" y="11891"/>
                </a:cubicBezTo>
                <a:lnTo>
                  <a:pt x="18281" y="11886"/>
                </a:lnTo>
                <a:cubicBezTo>
                  <a:pt x="18280" y="11884"/>
                  <a:pt x="18279" y="11883"/>
                  <a:pt x="18277" y="11882"/>
                </a:cubicBezTo>
                <a:lnTo>
                  <a:pt x="18275" y="11880"/>
                </a:lnTo>
                <a:cubicBezTo>
                  <a:pt x="18275" y="11879"/>
                  <a:pt x="18275" y="11879"/>
                  <a:pt x="18275" y="11878"/>
                </a:cubicBezTo>
                <a:lnTo>
                  <a:pt x="18283" y="11870"/>
                </a:lnTo>
                <a:lnTo>
                  <a:pt x="18284" y="11869"/>
                </a:lnTo>
                <a:lnTo>
                  <a:pt x="18286" y="11872"/>
                </a:lnTo>
                <a:cubicBezTo>
                  <a:pt x="18286" y="11874"/>
                  <a:pt x="18286" y="11877"/>
                  <a:pt x="18286" y="11879"/>
                </a:cubicBezTo>
                <a:lnTo>
                  <a:pt x="18287" y="11883"/>
                </a:lnTo>
                <a:cubicBezTo>
                  <a:pt x="18289" y="11889"/>
                  <a:pt x="18296" y="11892"/>
                  <a:pt x="18304" y="11891"/>
                </a:cubicBezTo>
                <a:lnTo>
                  <a:pt x="18311" y="11890"/>
                </a:lnTo>
                <a:cubicBezTo>
                  <a:pt x="18314" y="11890"/>
                  <a:pt x="18317" y="11888"/>
                  <a:pt x="18319" y="11886"/>
                </a:cubicBezTo>
                <a:lnTo>
                  <a:pt x="18326" y="11877"/>
                </a:lnTo>
                <a:cubicBezTo>
                  <a:pt x="18327" y="11876"/>
                  <a:pt x="18328" y="11876"/>
                  <a:pt x="18328" y="11875"/>
                </a:cubicBezTo>
                <a:lnTo>
                  <a:pt x="18331" y="11867"/>
                </a:lnTo>
                <a:cubicBezTo>
                  <a:pt x="18332" y="11865"/>
                  <a:pt x="18333" y="11863"/>
                  <a:pt x="18332" y="11861"/>
                </a:cubicBezTo>
                <a:lnTo>
                  <a:pt x="18332" y="11857"/>
                </a:lnTo>
                <a:cubicBezTo>
                  <a:pt x="18332" y="11855"/>
                  <a:pt x="18331" y="11854"/>
                  <a:pt x="18330" y="11853"/>
                </a:cubicBezTo>
                <a:lnTo>
                  <a:pt x="18327" y="11848"/>
                </a:lnTo>
                <a:cubicBezTo>
                  <a:pt x="18326" y="11847"/>
                  <a:pt x="18325" y="11846"/>
                  <a:pt x="18323" y="11845"/>
                </a:cubicBezTo>
                <a:lnTo>
                  <a:pt x="18319" y="11843"/>
                </a:lnTo>
                <a:cubicBezTo>
                  <a:pt x="18317" y="11841"/>
                  <a:pt x="18314" y="11841"/>
                  <a:pt x="18312" y="11841"/>
                </a:cubicBezTo>
                <a:lnTo>
                  <a:pt x="18311" y="11841"/>
                </a:lnTo>
                <a:lnTo>
                  <a:pt x="18309" y="11824"/>
                </a:lnTo>
                <a:cubicBezTo>
                  <a:pt x="18312" y="11824"/>
                  <a:pt x="18317" y="11822"/>
                  <a:pt x="18319" y="11820"/>
                </a:cubicBezTo>
                <a:lnTo>
                  <a:pt x="18323" y="11815"/>
                </a:lnTo>
                <a:cubicBezTo>
                  <a:pt x="18325" y="11816"/>
                  <a:pt x="18326" y="11816"/>
                  <a:pt x="18328" y="11816"/>
                </a:cubicBezTo>
                <a:lnTo>
                  <a:pt x="18333" y="11816"/>
                </a:lnTo>
                <a:cubicBezTo>
                  <a:pt x="18337" y="11816"/>
                  <a:pt x="18341" y="11815"/>
                  <a:pt x="18344" y="11812"/>
                </a:cubicBezTo>
                <a:lnTo>
                  <a:pt x="18349" y="11808"/>
                </a:lnTo>
                <a:lnTo>
                  <a:pt x="18355" y="11805"/>
                </a:lnTo>
                <a:cubicBezTo>
                  <a:pt x="18357" y="11804"/>
                  <a:pt x="18357" y="11804"/>
                  <a:pt x="18359" y="11802"/>
                </a:cubicBezTo>
                <a:lnTo>
                  <a:pt x="18363" y="11799"/>
                </a:lnTo>
                <a:lnTo>
                  <a:pt x="18382" y="11801"/>
                </a:lnTo>
                <a:cubicBezTo>
                  <a:pt x="18389" y="11802"/>
                  <a:pt x="18393" y="11798"/>
                  <a:pt x="18396" y="11793"/>
                </a:cubicBezTo>
                <a:lnTo>
                  <a:pt x="18397" y="11791"/>
                </a:lnTo>
                <a:lnTo>
                  <a:pt x="18402" y="11792"/>
                </a:lnTo>
                <a:cubicBezTo>
                  <a:pt x="18403" y="11792"/>
                  <a:pt x="18403" y="11792"/>
                  <a:pt x="18404" y="11792"/>
                </a:cubicBezTo>
                <a:cubicBezTo>
                  <a:pt x="18408" y="11796"/>
                  <a:pt x="18415" y="11797"/>
                  <a:pt x="18420" y="11794"/>
                </a:cubicBezTo>
                <a:lnTo>
                  <a:pt x="18427" y="11791"/>
                </a:lnTo>
                <a:cubicBezTo>
                  <a:pt x="18429" y="11790"/>
                  <a:pt x="18429" y="11789"/>
                  <a:pt x="18430" y="11788"/>
                </a:cubicBezTo>
                <a:lnTo>
                  <a:pt x="18440" y="11777"/>
                </a:lnTo>
                <a:lnTo>
                  <a:pt x="18456" y="11763"/>
                </a:lnTo>
                <a:lnTo>
                  <a:pt x="18463" y="11759"/>
                </a:lnTo>
                <a:cubicBezTo>
                  <a:pt x="18466" y="11758"/>
                  <a:pt x="18468" y="11755"/>
                  <a:pt x="18469" y="11752"/>
                </a:cubicBezTo>
                <a:lnTo>
                  <a:pt x="18478" y="11738"/>
                </a:lnTo>
                <a:lnTo>
                  <a:pt x="18503" y="11716"/>
                </a:lnTo>
                <a:lnTo>
                  <a:pt x="18511" y="11708"/>
                </a:lnTo>
                <a:cubicBezTo>
                  <a:pt x="18512" y="11707"/>
                  <a:pt x="18512" y="11707"/>
                  <a:pt x="18513" y="11706"/>
                </a:cubicBezTo>
                <a:lnTo>
                  <a:pt x="18514" y="11705"/>
                </a:lnTo>
                <a:cubicBezTo>
                  <a:pt x="18515" y="11704"/>
                  <a:pt x="18516" y="11703"/>
                  <a:pt x="18517" y="11702"/>
                </a:cubicBezTo>
                <a:lnTo>
                  <a:pt x="18526" y="11687"/>
                </a:lnTo>
                <a:lnTo>
                  <a:pt x="18537" y="11680"/>
                </a:lnTo>
                <a:cubicBezTo>
                  <a:pt x="18539" y="11679"/>
                  <a:pt x="18541" y="11678"/>
                  <a:pt x="18542" y="11676"/>
                </a:cubicBezTo>
                <a:lnTo>
                  <a:pt x="18553" y="11656"/>
                </a:lnTo>
                <a:lnTo>
                  <a:pt x="18566" y="11640"/>
                </a:lnTo>
                <a:lnTo>
                  <a:pt x="18600" y="11590"/>
                </a:lnTo>
                <a:lnTo>
                  <a:pt x="18602" y="11585"/>
                </a:lnTo>
                <a:cubicBezTo>
                  <a:pt x="18602" y="11585"/>
                  <a:pt x="18602" y="11584"/>
                  <a:pt x="18602" y="11584"/>
                </a:cubicBezTo>
                <a:lnTo>
                  <a:pt x="18604" y="11584"/>
                </a:lnTo>
                <a:cubicBezTo>
                  <a:pt x="18609" y="11584"/>
                  <a:pt x="18613" y="11581"/>
                  <a:pt x="18615" y="11577"/>
                </a:cubicBezTo>
                <a:lnTo>
                  <a:pt x="18618" y="11569"/>
                </a:lnTo>
                <a:cubicBezTo>
                  <a:pt x="18620" y="11566"/>
                  <a:pt x="18620" y="11563"/>
                  <a:pt x="18619" y="11560"/>
                </a:cubicBezTo>
                <a:lnTo>
                  <a:pt x="18626" y="11549"/>
                </a:lnTo>
                <a:cubicBezTo>
                  <a:pt x="18627" y="11548"/>
                  <a:pt x="18627" y="11547"/>
                  <a:pt x="18627" y="11546"/>
                </a:cubicBezTo>
                <a:lnTo>
                  <a:pt x="18632" y="11542"/>
                </a:lnTo>
                <a:cubicBezTo>
                  <a:pt x="18634" y="11541"/>
                  <a:pt x="18636" y="11539"/>
                  <a:pt x="18636" y="11537"/>
                </a:cubicBezTo>
                <a:lnTo>
                  <a:pt x="18642" y="11526"/>
                </a:lnTo>
                <a:cubicBezTo>
                  <a:pt x="18642" y="11524"/>
                  <a:pt x="18642" y="11523"/>
                  <a:pt x="18643" y="11522"/>
                </a:cubicBezTo>
                <a:lnTo>
                  <a:pt x="18652" y="11515"/>
                </a:lnTo>
                <a:cubicBezTo>
                  <a:pt x="18653" y="11514"/>
                  <a:pt x="18656" y="11510"/>
                  <a:pt x="18657" y="11508"/>
                </a:cubicBezTo>
                <a:cubicBezTo>
                  <a:pt x="18657" y="11507"/>
                  <a:pt x="18658" y="11507"/>
                  <a:pt x="18658" y="11505"/>
                </a:cubicBezTo>
                <a:lnTo>
                  <a:pt x="18659" y="11502"/>
                </a:lnTo>
                <a:lnTo>
                  <a:pt x="18663" y="11496"/>
                </a:lnTo>
                <a:lnTo>
                  <a:pt x="18665" y="11495"/>
                </a:lnTo>
                <a:cubicBezTo>
                  <a:pt x="18667" y="11494"/>
                  <a:pt x="18669" y="11493"/>
                  <a:pt x="18670" y="11491"/>
                </a:cubicBezTo>
                <a:lnTo>
                  <a:pt x="18676" y="11480"/>
                </a:lnTo>
                <a:cubicBezTo>
                  <a:pt x="18677" y="11479"/>
                  <a:pt x="18677" y="11478"/>
                  <a:pt x="18677" y="11477"/>
                </a:cubicBezTo>
                <a:lnTo>
                  <a:pt x="18686" y="11475"/>
                </a:lnTo>
                <a:lnTo>
                  <a:pt x="18694" y="11472"/>
                </a:lnTo>
                <a:lnTo>
                  <a:pt x="18710" y="11458"/>
                </a:lnTo>
                <a:lnTo>
                  <a:pt x="18720" y="11443"/>
                </a:lnTo>
                <a:cubicBezTo>
                  <a:pt x="18724" y="11442"/>
                  <a:pt x="18727" y="11438"/>
                  <a:pt x="18728" y="11434"/>
                </a:cubicBezTo>
                <a:cubicBezTo>
                  <a:pt x="18729" y="11433"/>
                  <a:pt x="18729" y="11432"/>
                  <a:pt x="18729" y="11431"/>
                </a:cubicBezTo>
                <a:lnTo>
                  <a:pt x="18757" y="11402"/>
                </a:lnTo>
                <a:lnTo>
                  <a:pt x="18768" y="11392"/>
                </a:lnTo>
                <a:lnTo>
                  <a:pt x="18773" y="11388"/>
                </a:lnTo>
                <a:cubicBezTo>
                  <a:pt x="18774" y="11387"/>
                  <a:pt x="18775" y="11385"/>
                  <a:pt x="18775" y="11384"/>
                </a:cubicBezTo>
                <a:lnTo>
                  <a:pt x="18776" y="11381"/>
                </a:lnTo>
                <a:lnTo>
                  <a:pt x="18781" y="11378"/>
                </a:lnTo>
                <a:cubicBezTo>
                  <a:pt x="18787" y="11379"/>
                  <a:pt x="18793" y="11378"/>
                  <a:pt x="18797" y="11374"/>
                </a:cubicBezTo>
                <a:cubicBezTo>
                  <a:pt x="18797" y="11373"/>
                  <a:pt x="18798" y="11372"/>
                  <a:pt x="18799" y="11371"/>
                </a:cubicBezTo>
                <a:lnTo>
                  <a:pt x="18802" y="11367"/>
                </a:lnTo>
                <a:cubicBezTo>
                  <a:pt x="18804" y="11363"/>
                  <a:pt x="18804" y="11359"/>
                  <a:pt x="18803" y="11356"/>
                </a:cubicBezTo>
                <a:lnTo>
                  <a:pt x="18810" y="11347"/>
                </a:lnTo>
                <a:lnTo>
                  <a:pt x="18813" y="11347"/>
                </a:lnTo>
                <a:cubicBezTo>
                  <a:pt x="18817" y="11346"/>
                  <a:pt x="18821" y="11342"/>
                  <a:pt x="18823" y="11338"/>
                </a:cubicBezTo>
                <a:cubicBezTo>
                  <a:pt x="18824" y="11337"/>
                  <a:pt x="18825" y="11335"/>
                  <a:pt x="18825" y="11333"/>
                </a:cubicBezTo>
                <a:lnTo>
                  <a:pt x="18850" y="11309"/>
                </a:lnTo>
                <a:lnTo>
                  <a:pt x="18888" y="11280"/>
                </a:lnTo>
                <a:lnTo>
                  <a:pt x="18989" y="11182"/>
                </a:lnTo>
                <a:lnTo>
                  <a:pt x="19051" y="11128"/>
                </a:lnTo>
                <a:lnTo>
                  <a:pt x="19107" y="11072"/>
                </a:lnTo>
                <a:lnTo>
                  <a:pt x="19165" y="11021"/>
                </a:lnTo>
                <a:lnTo>
                  <a:pt x="19177" y="11012"/>
                </a:lnTo>
                <a:lnTo>
                  <a:pt x="19188" y="11009"/>
                </a:lnTo>
                <a:cubicBezTo>
                  <a:pt x="19189" y="11008"/>
                  <a:pt x="19190" y="11006"/>
                  <a:pt x="19192" y="11005"/>
                </a:cubicBezTo>
                <a:lnTo>
                  <a:pt x="19205" y="10988"/>
                </a:lnTo>
                <a:lnTo>
                  <a:pt x="19249" y="10966"/>
                </a:lnTo>
                <a:cubicBezTo>
                  <a:pt x="19250" y="10965"/>
                  <a:pt x="19252" y="10963"/>
                  <a:pt x="19253" y="10962"/>
                </a:cubicBezTo>
                <a:lnTo>
                  <a:pt x="19266" y="10947"/>
                </a:lnTo>
                <a:lnTo>
                  <a:pt x="19271" y="10945"/>
                </a:lnTo>
                <a:cubicBezTo>
                  <a:pt x="19273" y="10945"/>
                  <a:pt x="19274" y="10945"/>
                  <a:pt x="19275" y="10945"/>
                </a:cubicBezTo>
                <a:lnTo>
                  <a:pt x="19283" y="10939"/>
                </a:lnTo>
                <a:lnTo>
                  <a:pt x="19307" y="10918"/>
                </a:lnTo>
                <a:lnTo>
                  <a:pt x="19309" y="10917"/>
                </a:lnTo>
                <a:cubicBezTo>
                  <a:pt x="19311" y="10917"/>
                  <a:pt x="19315" y="10914"/>
                  <a:pt x="19317" y="10913"/>
                </a:cubicBezTo>
                <a:cubicBezTo>
                  <a:pt x="19319" y="10911"/>
                  <a:pt x="19320" y="10908"/>
                  <a:pt x="19320" y="10905"/>
                </a:cubicBezTo>
                <a:lnTo>
                  <a:pt x="19321" y="10902"/>
                </a:lnTo>
                <a:lnTo>
                  <a:pt x="19331" y="10894"/>
                </a:lnTo>
                <a:lnTo>
                  <a:pt x="19339" y="10892"/>
                </a:lnTo>
                <a:cubicBezTo>
                  <a:pt x="19340" y="10891"/>
                  <a:pt x="19341" y="10890"/>
                  <a:pt x="19343" y="10889"/>
                </a:cubicBezTo>
                <a:lnTo>
                  <a:pt x="19376" y="10859"/>
                </a:lnTo>
                <a:lnTo>
                  <a:pt x="19443" y="10812"/>
                </a:lnTo>
                <a:lnTo>
                  <a:pt x="19483" y="10790"/>
                </a:lnTo>
                <a:lnTo>
                  <a:pt x="19524" y="10764"/>
                </a:lnTo>
                <a:lnTo>
                  <a:pt x="19526" y="10763"/>
                </a:lnTo>
                <a:cubicBezTo>
                  <a:pt x="19529" y="10762"/>
                  <a:pt x="19531" y="10761"/>
                  <a:pt x="19532" y="10759"/>
                </a:cubicBezTo>
                <a:lnTo>
                  <a:pt x="19582" y="10727"/>
                </a:lnTo>
                <a:lnTo>
                  <a:pt x="19643" y="10702"/>
                </a:lnTo>
                <a:lnTo>
                  <a:pt x="19652" y="10700"/>
                </a:lnTo>
                <a:cubicBezTo>
                  <a:pt x="19653" y="10699"/>
                  <a:pt x="19655" y="10699"/>
                  <a:pt x="19656" y="10699"/>
                </a:cubicBezTo>
                <a:lnTo>
                  <a:pt x="19843" y="10604"/>
                </a:lnTo>
                <a:lnTo>
                  <a:pt x="19906" y="10566"/>
                </a:lnTo>
                <a:lnTo>
                  <a:pt x="19913" y="10562"/>
                </a:lnTo>
                <a:cubicBezTo>
                  <a:pt x="19915" y="10561"/>
                  <a:pt x="19915" y="10560"/>
                  <a:pt x="19916" y="10558"/>
                </a:cubicBezTo>
                <a:lnTo>
                  <a:pt x="19919" y="10553"/>
                </a:lnTo>
                <a:lnTo>
                  <a:pt x="19929" y="10547"/>
                </a:lnTo>
                <a:cubicBezTo>
                  <a:pt x="19931" y="10546"/>
                  <a:pt x="19931" y="10546"/>
                  <a:pt x="19933" y="10544"/>
                </a:cubicBezTo>
                <a:lnTo>
                  <a:pt x="19941" y="10533"/>
                </a:lnTo>
                <a:lnTo>
                  <a:pt x="19971" y="10503"/>
                </a:lnTo>
                <a:lnTo>
                  <a:pt x="19984" y="10498"/>
                </a:lnTo>
                <a:lnTo>
                  <a:pt x="19988" y="10495"/>
                </a:lnTo>
                <a:cubicBezTo>
                  <a:pt x="19989" y="10494"/>
                  <a:pt x="19991" y="10493"/>
                  <a:pt x="19992" y="10491"/>
                </a:cubicBezTo>
                <a:lnTo>
                  <a:pt x="19997" y="10481"/>
                </a:lnTo>
                <a:lnTo>
                  <a:pt x="19999" y="10480"/>
                </a:lnTo>
                <a:cubicBezTo>
                  <a:pt x="20000" y="10479"/>
                  <a:pt x="20003" y="10478"/>
                  <a:pt x="20004" y="10477"/>
                </a:cubicBezTo>
                <a:cubicBezTo>
                  <a:pt x="20005" y="10476"/>
                  <a:pt x="20006" y="10475"/>
                  <a:pt x="20007" y="10474"/>
                </a:cubicBezTo>
                <a:cubicBezTo>
                  <a:pt x="20007" y="10474"/>
                  <a:pt x="20009" y="10470"/>
                  <a:pt x="20009" y="10470"/>
                </a:cubicBezTo>
                <a:lnTo>
                  <a:pt x="20011" y="10467"/>
                </a:lnTo>
                <a:lnTo>
                  <a:pt x="20028" y="10456"/>
                </a:lnTo>
                <a:lnTo>
                  <a:pt x="20051" y="10436"/>
                </a:lnTo>
                <a:lnTo>
                  <a:pt x="20096" y="10402"/>
                </a:lnTo>
                <a:lnTo>
                  <a:pt x="20117" y="10378"/>
                </a:lnTo>
                <a:lnTo>
                  <a:pt x="20161" y="10343"/>
                </a:lnTo>
                <a:lnTo>
                  <a:pt x="20216" y="10286"/>
                </a:lnTo>
                <a:lnTo>
                  <a:pt x="20366" y="10147"/>
                </a:lnTo>
                <a:lnTo>
                  <a:pt x="20393" y="10113"/>
                </a:lnTo>
                <a:lnTo>
                  <a:pt x="20510" y="10002"/>
                </a:lnTo>
                <a:lnTo>
                  <a:pt x="20545" y="9956"/>
                </a:lnTo>
                <a:lnTo>
                  <a:pt x="20590" y="9876"/>
                </a:lnTo>
                <a:lnTo>
                  <a:pt x="20628" y="9829"/>
                </a:lnTo>
                <a:lnTo>
                  <a:pt x="20667" y="9791"/>
                </a:lnTo>
                <a:lnTo>
                  <a:pt x="20697" y="9746"/>
                </a:lnTo>
                <a:lnTo>
                  <a:pt x="20720" y="9726"/>
                </a:lnTo>
                <a:lnTo>
                  <a:pt x="20730" y="9714"/>
                </a:lnTo>
                <a:lnTo>
                  <a:pt x="20744" y="9686"/>
                </a:lnTo>
                <a:lnTo>
                  <a:pt x="20793" y="9619"/>
                </a:lnTo>
                <a:lnTo>
                  <a:pt x="20852" y="9529"/>
                </a:lnTo>
                <a:lnTo>
                  <a:pt x="20862" y="9507"/>
                </a:lnTo>
                <a:cubicBezTo>
                  <a:pt x="20863" y="9506"/>
                  <a:pt x="20863" y="9505"/>
                  <a:pt x="20863" y="9504"/>
                </a:cubicBezTo>
                <a:lnTo>
                  <a:pt x="20868" y="9479"/>
                </a:lnTo>
                <a:cubicBezTo>
                  <a:pt x="20869" y="9478"/>
                  <a:pt x="20868" y="9478"/>
                  <a:pt x="20868" y="9477"/>
                </a:cubicBezTo>
                <a:lnTo>
                  <a:pt x="20864" y="9455"/>
                </a:lnTo>
                <a:lnTo>
                  <a:pt x="20903" y="9379"/>
                </a:lnTo>
                <a:lnTo>
                  <a:pt x="20916" y="9343"/>
                </a:lnTo>
                <a:lnTo>
                  <a:pt x="20932" y="9322"/>
                </a:lnTo>
                <a:lnTo>
                  <a:pt x="20954" y="9284"/>
                </a:lnTo>
                <a:lnTo>
                  <a:pt x="21001" y="9224"/>
                </a:lnTo>
                <a:lnTo>
                  <a:pt x="21023" y="9202"/>
                </a:lnTo>
                <a:lnTo>
                  <a:pt x="21072" y="9125"/>
                </a:lnTo>
                <a:cubicBezTo>
                  <a:pt x="21073" y="9124"/>
                  <a:pt x="21073" y="9122"/>
                  <a:pt x="21073" y="9121"/>
                </a:cubicBezTo>
                <a:lnTo>
                  <a:pt x="21077" y="9105"/>
                </a:lnTo>
                <a:lnTo>
                  <a:pt x="21087" y="9095"/>
                </a:lnTo>
                <a:lnTo>
                  <a:pt x="21095" y="9083"/>
                </a:lnTo>
                <a:cubicBezTo>
                  <a:pt x="21096" y="9082"/>
                  <a:pt x="21097" y="9081"/>
                  <a:pt x="21097" y="9080"/>
                </a:cubicBezTo>
                <a:lnTo>
                  <a:pt x="21100" y="9065"/>
                </a:lnTo>
                <a:cubicBezTo>
                  <a:pt x="21100" y="9064"/>
                  <a:pt x="21100" y="9063"/>
                  <a:pt x="21100" y="9062"/>
                </a:cubicBezTo>
                <a:lnTo>
                  <a:pt x="21099" y="9055"/>
                </a:lnTo>
                <a:cubicBezTo>
                  <a:pt x="21098" y="9052"/>
                  <a:pt x="21097" y="9049"/>
                  <a:pt x="21094" y="9047"/>
                </a:cubicBezTo>
                <a:lnTo>
                  <a:pt x="21095" y="9035"/>
                </a:lnTo>
                <a:lnTo>
                  <a:pt x="21098" y="9026"/>
                </a:lnTo>
                <a:lnTo>
                  <a:pt x="21128" y="8998"/>
                </a:lnTo>
                <a:lnTo>
                  <a:pt x="21168" y="8975"/>
                </a:lnTo>
                <a:lnTo>
                  <a:pt x="21179" y="8967"/>
                </a:lnTo>
                <a:cubicBezTo>
                  <a:pt x="21180" y="8966"/>
                  <a:pt x="21180" y="8965"/>
                  <a:pt x="21181" y="8964"/>
                </a:cubicBezTo>
                <a:lnTo>
                  <a:pt x="21189" y="8950"/>
                </a:lnTo>
                <a:lnTo>
                  <a:pt x="21197" y="8928"/>
                </a:lnTo>
                <a:lnTo>
                  <a:pt x="21200" y="8920"/>
                </a:lnTo>
                <a:lnTo>
                  <a:pt x="21225" y="8891"/>
                </a:lnTo>
                <a:lnTo>
                  <a:pt x="21230" y="8881"/>
                </a:lnTo>
                <a:lnTo>
                  <a:pt x="21238" y="8877"/>
                </a:lnTo>
                <a:cubicBezTo>
                  <a:pt x="21240" y="8876"/>
                  <a:pt x="21242" y="8875"/>
                  <a:pt x="21243" y="8874"/>
                </a:cubicBezTo>
                <a:lnTo>
                  <a:pt x="21248" y="8866"/>
                </a:lnTo>
                <a:lnTo>
                  <a:pt x="21253" y="8855"/>
                </a:lnTo>
                <a:cubicBezTo>
                  <a:pt x="21254" y="8854"/>
                  <a:pt x="21254" y="8854"/>
                  <a:pt x="21254" y="8853"/>
                </a:cubicBezTo>
                <a:lnTo>
                  <a:pt x="21255" y="8845"/>
                </a:lnTo>
                <a:lnTo>
                  <a:pt x="21254" y="8830"/>
                </a:lnTo>
                <a:lnTo>
                  <a:pt x="21268" y="8814"/>
                </a:lnTo>
                <a:cubicBezTo>
                  <a:pt x="21269" y="8813"/>
                  <a:pt x="21270" y="8813"/>
                  <a:pt x="21270" y="8812"/>
                </a:cubicBezTo>
                <a:lnTo>
                  <a:pt x="21276" y="8800"/>
                </a:lnTo>
                <a:lnTo>
                  <a:pt x="21282" y="8778"/>
                </a:lnTo>
                <a:lnTo>
                  <a:pt x="21285" y="8768"/>
                </a:lnTo>
                <a:lnTo>
                  <a:pt x="21296" y="8753"/>
                </a:lnTo>
                <a:lnTo>
                  <a:pt x="21340" y="8718"/>
                </a:lnTo>
                <a:lnTo>
                  <a:pt x="21349" y="8709"/>
                </a:lnTo>
                <a:cubicBezTo>
                  <a:pt x="21350" y="8708"/>
                  <a:pt x="21352" y="8707"/>
                  <a:pt x="21352" y="8706"/>
                </a:cubicBezTo>
                <a:lnTo>
                  <a:pt x="21356" y="8695"/>
                </a:lnTo>
                <a:cubicBezTo>
                  <a:pt x="21357" y="8693"/>
                  <a:pt x="21357" y="8692"/>
                  <a:pt x="21357" y="8691"/>
                </a:cubicBezTo>
                <a:lnTo>
                  <a:pt x="21357" y="8683"/>
                </a:lnTo>
                <a:lnTo>
                  <a:pt x="21355" y="8668"/>
                </a:lnTo>
                <a:lnTo>
                  <a:pt x="21363" y="8656"/>
                </a:lnTo>
                <a:lnTo>
                  <a:pt x="21365" y="8653"/>
                </a:lnTo>
                <a:lnTo>
                  <a:pt x="21380" y="8647"/>
                </a:lnTo>
                <a:cubicBezTo>
                  <a:pt x="21381" y="8647"/>
                  <a:pt x="21382" y="8647"/>
                  <a:pt x="21383" y="8646"/>
                </a:cubicBezTo>
                <a:lnTo>
                  <a:pt x="21390" y="8642"/>
                </a:lnTo>
                <a:cubicBezTo>
                  <a:pt x="21391" y="8641"/>
                  <a:pt x="21392" y="8639"/>
                  <a:pt x="21393" y="8638"/>
                </a:cubicBezTo>
                <a:lnTo>
                  <a:pt x="21413" y="8608"/>
                </a:lnTo>
                <a:lnTo>
                  <a:pt x="21416" y="8600"/>
                </a:lnTo>
                <a:lnTo>
                  <a:pt x="21417" y="8595"/>
                </a:lnTo>
                <a:cubicBezTo>
                  <a:pt x="21418" y="8594"/>
                  <a:pt x="21418" y="8593"/>
                  <a:pt x="21417" y="8591"/>
                </a:cubicBezTo>
                <a:lnTo>
                  <a:pt x="21415" y="8583"/>
                </a:lnTo>
                <a:lnTo>
                  <a:pt x="21408" y="8568"/>
                </a:lnTo>
                <a:lnTo>
                  <a:pt x="21406" y="8555"/>
                </a:lnTo>
                <a:lnTo>
                  <a:pt x="21406" y="8549"/>
                </a:lnTo>
                <a:lnTo>
                  <a:pt x="21410" y="8545"/>
                </a:lnTo>
                <a:cubicBezTo>
                  <a:pt x="21412" y="8543"/>
                  <a:pt x="21412" y="8541"/>
                  <a:pt x="21412" y="8539"/>
                </a:cubicBezTo>
                <a:lnTo>
                  <a:pt x="21414" y="8524"/>
                </a:lnTo>
                <a:lnTo>
                  <a:pt x="21415" y="8519"/>
                </a:lnTo>
                <a:cubicBezTo>
                  <a:pt x="21415" y="8519"/>
                  <a:pt x="21416" y="8515"/>
                  <a:pt x="21416" y="8515"/>
                </a:cubicBezTo>
                <a:cubicBezTo>
                  <a:pt x="21417" y="8513"/>
                  <a:pt x="21417" y="8512"/>
                  <a:pt x="21416" y="8510"/>
                </a:cubicBezTo>
                <a:lnTo>
                  <a:pt x="21415" y="8507"/>
                </a:lnTo>
                <a:cubicBezTo>
                  <a:pt x="21416" y="8507"/>
                  <a:pt x="21416" y="8506"/>
                  <a:pt x="21416" y="8505"/>
                </a:cubicBezTo>
                <a:lnTo>
                  <a:pt x="21421" y="8494"/>
                </a:lnTo>
                <a:lnTo>
                  <a:pt x="21424" y="8482"/>
                </a:lnTo>
                <a:lnTo>
                  <a:pt x="21429" y="8473"/>
                </a:lnTo>
                <a:cubicBezTo>
                  <a:pt x="21430" y="8470"/>
                  <a:pt x="21431" y="8466"/>
                  <a:pt x="21430" y="8463"/>
                </a:cubicBezTo>
                <a:lnTo>
                  <a:pt x="21433" y="8448"/>
                </a:lnTo>
                <a:lnTo>
                  <a:pt x="21434" y="8446"/>
                </a:lnTo>
                <a:cubicBezTo>
                  <a:pt x="21435" y="8445"/>
                  <a:pt x="21435" y="8443"/>
                  <a:pt x="21436" y="8442"/>
                </a:cubicBezTo>
                <a:lnTo>
                  <a:pt x="21436" y="8438"/>
                </a:lnTo>
                <a:cubicBezTo>
                  <a:pt x="21436" y="8437"/>
                  <a:pt x="21437" y="8436"/>
                  <a:pt x="21437" y="8435"/>
                </a:cubicBezTo>
                <a:lnTo>
                  <a:pt x="21436" y="8431"/>
                </a:lnTo>
                <a:cubicBezTo>
                  <a:pt x="21436" y="8430"/>
                  <a:pt x="21435" y="8430"/>
                  <a:pt x="21435" y="8429"/>
                </a:cubicBezTo>
                <a:lnTo>
                  <a:pt x="21432" y="8421"/>
                </a:lnTo>
                <a:lnTo>
                  <a:pt x="21431" y="8412"/>
                </a:lnTo>
                <a:lnTo>
                  <a:pt x="21439" y="8394"/>
                </a:lnTo>
                <a:cubicBezTo>
                  <a:pt x="21440" y="8392"/>
                  <a:pt x="21440" y="8389"/>
                  <a:pt x="21440" y="8387"/>
                </a:cubicBezTo>
                <a:lnTo>
                  <a:pt x="21437" y="8373"/>
                </a:lnTo>
                <a:lnTo>
                  <a:pt x="21439" y="8360"/>
                </a:lnTo>
                <a:lnTo>
                  <a:pt x="21441" y="8356"/>
                </a:lnTo>
                <a:lnTo>
                  <a:pt x="21463" y="8343"/>
                </a:lnTo>
                <a:lnTo>
                  <a:pt x="21483" y="8336"/>
                </a:lnTo>
                <a:lnTo>
                  <a:pt x="21524" y="8332"/>
                </a:lnTo>
                <a:lnTo>
                  <a:pt x="21526" y="8337"/>
                </a:lnTo>
                <a:cubicBezTo>
                  <a:pt x="21527" y="8341"/>
                  <a:pt x="21531" y="8344"/>
                  <a:pt x="21536" y="8345"/>
                </a:cubicBezTo>
                <a:lnTo>
                  <a:pt x="21545" y="8347"/>
                </a:lnTo>
                <a:cubicBezTo>
                  <a:pt x="21547" y="8347"/>
                  <a:pt x="21549" y="8346"/>
                  <a:pt x="21551" y="8346"/>
                </a:cubicBezTo>
                <a:lnTo>
                  <a:pt x="21554" y="8346"/>
                </a:lnTo>
                <a:lnTo>
                  <a:pt x="21555" y="8346"/>
                </a:lnTo>
                <a:cubicBezTo>
                  <a:pt x="21557" y="8346"/>
                  <a:pt x="21558" y="8347"/>
                  <a:pt x="21559" y="8347"/>
                </a:cubicBezTo>
                <a:lnTo>
                  <a:pt x="21560" y="8346"/>
                </a:lnTo>
                <a:lnTo>
                  <a:pt x="21563" y="8347"/>
                </a:lnTo>
                <a:cubicBezTo>
                  <a:pt x="21565" y="8348"/>
                  <a:pt x="21569" y="8348"/>
                  <a:pt x="21570" y="8348"/>
                </a:cubicBezTo>
                <a:cubicBezTo>
                  <a:pt x="21575" y="8348"/>
                  <a:pt x="21579" y="8346"/>
                  <a:pt x="21582" y="8343"/>
                </a:cubicBezTo>
                <a:cubicBezTo>
                  <a:pt x="21583" y="8341"/>
                  <a:pt x="21584" y="8340"/>
                  <a:pt x="21585" y="8338"/>
                </a:cubicBezTo>
                <a:cubicBezTo>
                  <a:pt x="21588" y="8337"/>
                  <a:pt x="21590" y="8335"/>
                  <a:pt x="21591" y="8332"/>
                </a:cubicBezTo>
                <a:lnTo>
                  <a:pt x="21597" y="8317"/>
                </a:lnTo>
                <a:cubicBezTo>
                  <a:pt x="21599" y="8312"/>
                  <a:pt x="21596" y="8306"/>
                  <a:pt x="21591" y="8303"/>
                </a:cubicBezTo>
                <a:lnTo>
                  <a:pt x="21590" y="8300"/>
                </a:lnTo>
                <a:cubicBezTo>
                  <a:pt x="21588" y="8296"/>
                  <a:pt x="21584" y="8292"/>
                  <a:pt x="21579" y="8292"/>
                </a:cubicBezTo>
                <a:lnTo>
                  <a:pt x="21566" y="8291"/>
                </a:lnTo>
                <a:cubicBezTo>
                  <a:pt x="21565" y="8291"/>
                  <a:pt x="21563" y="8290"/>
                  <a:pt x="21561" y="8291"/>
                </a:cubicBezTo>
                <a:lnTo>
                  <a:pt x="21557" y="8292"/>
                </a:lnTo>
                <a:cubicBezTo>
                  <a:pt x="21556" y="8292"/>
                  <a:pt x="21555" y="8292"/>
                  <a:pt x="21554" y="8293"/>
                </a:cubicBezTo>
                <a:lnTo>
                  <a:pt x="21550" y="8292"/>
                </a:lnTo>
                <a:lnTo>
                  <a:pt x="21517" y="8272"/>
                </a:lnTo>
                <a:cubicBezTo>
                  <a:pt x="21517" y="8270"/>
                  <a:pt x="21517" y="8268"/>
                  <a:pt x="21516" y="8267"/>
                </a:cubicBezTo>
                <a:lnTo>
                  <a:pt x="21510" y="8247"/>
                </a:lnTo>
                <a:lnTo>
                  <a:pt x="21503" y="8160"/>
                </a:lnTo>
                <a:lnTo>
                  <a:pt x="21504" y="8155"/>
                </a:lnTo>
                <a:lnTo>
                  <a:pt x="21516" y="8131"/>
                </a:lnTo>
                <a:lnTo>
                  <a:pt x="21522" y="8126"/>
                </a:lnTo>
                <a:cubicBezTo>
                  <a:pt x="21527" y="8122"/>
                  <a:pt x="21528" y="8115"/>
                  <a:pt x="21524" y="8110"/>
                </a:cubicBezTo>
                <a:lnTo>
                  <a:pt x="21519" y="8104"/>
                </a:lnTo>
                <a:cubicBezTo>
                  <a:pt x="21517" y="8101"/>
                  <a:pt x="21512" y="8099"/>
                  <a:pt x="21508" y="8099"/>
                </a:cubicBezTo>
                <a:lnTo>
                  <a:pt x="21498" y="8099"/>
                </a:lnTo>
                <a:lnTo>
                  <a:pt x="21492" y="8095"/>
                </a:lnTo>
                <a:lnTo>
                  <a:pt x="21490" y="8090"/>
                </a:lnTo>
                <a:lnTo>
                  <a:pt x="21493" y="8062"/>
                </a:lnTo>
                <a:lnTo>
                  <a:pt x="21503" y="8040"/>
                </a:lnTo>
                <a:lnTo>
                  <a:pt x="21507" y="8024"/>
                </a:lnTo>
                <a:cubicBezTo>
                  <a:pt x="21507" y="8023"/>
                  <a:pt x="21507" y="8022"/>
                  <a:pt x="21507" y="8021"/>
                </a:cubicBezTo>
                <a:cubicBezTo>
                  <a:pt x="21507" y="8021"/>
                  <a:pt x="21506" y="8017"/>
                  <a:pt x="21506" y="8017"/>
                </a:cubicBezTo>
                <a:lnTo>
                  <a:pt x="21519" y="8001"/>
                </a:lnTo>
                <a:lnTo>
                  <a:pt x="21530" y="7993"/>
                </a:lnTo>
                <a:cubicBezTo>
                  <a:pt x="21531" y="7992"/>
                  <a:pt x="21531" y="7991"/>
                  <a:pt x="21532" y="7990"/>
                </a:cubicBezTo>
                <a:lnTo>
                  <a:pt x="21536" y="7984"/>
                </a:lnTo>
                <a:lnTo>
                  <a:pt x="21540" y="7980"/>
                </a:lnTo>
                <a:cubicBezTo>
                  <a:pt x="21542" y="7979"/>
                  <a:pt x="21543" y="7977"/>
                  <a:pt x="21544" y="7975"/>
                </a:cubicBezTo>
                <a:lnTo>
                  <a:pt x="21547" y="7967"/>
                </a:lnTo>
                <a:cubicBezTo>
                  <a:pt x="21547" y="7965"/>
                  <a:pt x="21547" y="7964"/>
                  <a:pt x="21547" y="7962"/>
                </a:cubicBezTo>
                <a:lnTo>
                  <a:pt x="21546" y="7952"/>
                </a:lnTo>
                <a:lnTo>
                  <a:pt x="21549" y="7947"/>
                </a:lnTo>
                <a:cubicBezTo>
                  <a:pt x="21550" y="7946"/>
                  <a:pt x="21550" y="7946"/>
                  <a:pt x="21550" y="7945"/>
                </a:cubicBezTo>
                <a:lnTo>
                  <a:pt x="21553" y="7935"/>
                </a:lnTo>
                <a:lnTo>
                  <a:pt x="21557" y="7925"/>
                </a:lnTo>
                <a:cubicBezTo>
                  <a:pt x="21559" y="7922"/>
                  <a:pt x="21559" y="7918"/>
                  <a:pt x="21557" y="7914"/>
                </a:cubicBezTo>
                <a:cubicBezTo>
                  <a:pt x="21555" y="7911"/>
                  <a:pt x="21552" y="7909"/>
                  <a:pt x="21548" y="7908"/>
                </a:cubicBezTo>
                <a:lnTo>
                  <a:pt x="21536" y="7904"/>
                </a:lnTo>
                <a:cubicBezTo>
                  <a:pt x="21535" y="7904"/>
                  <a:pt x="21534" y="7904"/>
                  <a:pt x="21533" y="7903"/>
                </a:cubicBezTo>
                <a:lnTo>
                  <a:pt x="21524" y="7903"/>
                </a:lnTo>
                <a:lnTo>
                  <a:pt x="21518" y="7903"/>
                </a:lnTo>
                <a:lnTo>
                  <a:pt x="21506" y="7898"/>
                </a:lnTo>
                <a:cubicBezTo>
                  <a:pt x="21505" y="7897"/>
                  <a:pt x="21504" y="7896"/>
                  <a:pt x="21503" y="7896"/>
                </a:cubicBezTo>
                <a:lnTo>
                  <a:pt x="21497" y="7895"/>
                </a:lnTo>
                <a:cubicBezTo>
                  <a:pt x="21496" y="7895"/>
                  <a:pt x="21494" y="7894"/>
                  <a:pt x="21493" y="7894"/>
                </a:cubicBezTo>
                <a:lnTo>
                  <a:pt x="21470" y="7894"/>
                </a:lnTo>
                <a:lnTo>
                  <a:pt x="21453" y="7882"/>
                </a:lnTo>
                <a:cubicBezTo>
                  <a:pt x="21451" y="7881"/>
                  <a:pt x="21448" y="7880"/>
                  <a:pt x="21445" y="7880"/>
                </a:cubicBezTo>
                <a:lnTo>
                  <a:pt x="21416" y="7877"/>
                </a:lnTo>
                <a:lnTo>
                  <a:pt x="21398" y="7865"/>
                </a:lnTo>
                <a:cubicBezTo>
                  <a:pt x="21395" y="7863"/>
                  <a:pt x="21391" y="7863"/>
                  <a:pt x="21388" y="7863"/>
                </a:cubicBezTo>
                <a:lnTo>
                  <a:pt x="21381" y="7864"/>
                </a:lnTo>
                <a:cubicBezTo>
                  <a:pt x="21378" y="7864"/>
                  <a:pt x="21376" y="7866"/>
                  <a:pt x="21375" y="7867"/>
                </a:cubicBezTo>
                <a:lnTo>
                  <a:pt x="21361" y="7870"/>
                </a:lnTo>
                <a:lnTo>
                  <a:pt x="21350" y="7874"/>
                </a:lnTo>
                <a:lnTo>
                  <a:pt x="21348" y="7874"/>
                </a:lnTo>
                <a:cubicBezTo>
                  <a:pt x="21346" y="7874"/>
                  <a:pt x="21344" y="7873"/>
                  <a:pt x="21342" y="7873"/>
                </a:cubicBezTo>
                <a:cubicBezTo>
                  <a:pt x="21339" y="7873"/>
                  <a:pt x="21335" y="7875"/>
                  <a:pt x="21333" y="7876"/>
                </a:cubicBezTo>
                <a:cubicBezTo>
                  <a:pt x="21332" y="7877"/>
                  <a:pt x="21328" y="7879"/>
                  <a:pt x="21328" y="7880"/>
                </a:cubicBezTo>
                <a:lnTo>
                  <a:pt x="21324" y="7882"/>
                </a:lnTo>
                <a:cubicBezTo>
                  <a:pt x="21322" y="7882"/>
                  <a:pt x="21321" y="7882"/>
                  <a:pt x="21319" y="7882"/>
                </a:cubicBezTo>
                <a:lnTo>
                  <a:pt x="21315" y="7883"/>
                </a:lnTo>
                <a:cubicBezTo>
                  <a:pt x="21314" y="7884"/>
                  <a:pt x="21313" y="7885"/>
                  <a:pt x="21311" y="7886"/>
                </a:cubicBezTo>
                <a:lnTo>
                  <a:pt x="21297" y="7902"/>
                </a:lnTo>
                <a:lnTo>
                  <a:pt x="21293" y="7909"/>
                </a:lnTo>
                <a:lnTo>
                  <a:pt x="21288" y="7934"/>
                </a:lnTo>
                <a:lnTo>
                  <a:pt x="21268" y="7951"/>
                </a:lnTo>
                <a:lnTo>
                  <a:pt x="21254" y="7955"/>
                </a:lnTo>
                <a:cubicBezTo>
                  <a:pt x="21252" y="7955"/>
                  <a:pt x="21250" y="7956"/>
                  <a:pt x="21248" y="7957"/>
                </a:cubicBezTo>
                <a:lnTo>
                  <a:pt x="21224" y="7976"/>
                </a:lnTo>
                <a:lnTo>
                  <a:pt x="21218" y="7978"/>
                </a:lnTo>
                <a:lnTo>
                  <a:pt x="21205" y="7981"/>
                </a:lnTo>
                <a:lnTo>
                  <a:pt x="21201" y="7983"/>
                </a:lnTo>
                <a:cubicBezTo>
                  <a:pt x="21201" y="7983"/>
                  <a:pt x="21200" y="7984"/>
                  <a:pt x="21199" y="7985"/>
                </a:cubicBezTo>
                <a:lnTo>
                  <a:pt x="21192" y="7985"/>
                </a:lnTo>
                <a:cubicBezTo>
                  <a:pt x="21190" y="7985"/>
                  <a:pt x="21187" y="7985"/>
                  <a:pt x="21185" y="7986"/>
                </a:cubicBezTo>
                <a:lnTo>
                  <a:pt x="21182" y="7988"/>
                </a:lnTo>
                <a:cubicBezTo>
                  <a:pt x="21181" y="7988"/>
                  <a:pt x="21180" y="7989"/>
                  <a:pt x="21179" y="7989"/>
                </a:cubicBezTo>
                <a:lnTo>
                  <a:pt x="21173" y="7993"/>
                </a:lnTo>
                <a:lnTo>
                  <a:pt x="21160" y="7999"/>
                </a:lnTo>
                <a:lnTo>
                  <a:pt x="21157" y="7999"/>
                </a:lnTo>
                <a:lnTo>
                  <a:pt x="21132" y="7999"/>
                </a:lnTo>
                <a:cubicBezTo>
                  <a:pt x="21131" y="7999"/>
                  <a:pt x="21130" y="7999"/>
                  <a:pt x="21130" y="7998"/>
                </a:cubicBezTo>
                <a:cubicBezTo>
                  <a:pt x="21128" y="7998"/>
                  <a:pt x="21125" y="7998"/>
                  <a:pt x="21123" y="7998"/>
                </a:cubicBezTo>
                <a:cubicBezTo>
                  <a:pt x="21121" y="7997"/>
                  <a:pt x="21117" y="7999"/>
                  <a:pt x="21115" y="7999"/>
                </a:cubicBezTo>
                <a:cubicBezTo>
                  <a:pt x="21114" y="8000"/>
                  <a:pt x="21112" y="8000"/>
                  <a:pt x="21111" y="8001"/>
                </a:cubicBezTo>
                <a:lnTo>
                  <a:pt x="21107" y="8003"/>
                </a:lnTo>
                <a:cubicBezTo>
                  <a:pt x="21106" y="8003"/>
                  <a:pt x="21105" y="8004"/>
                  <a:pt x="21104" y="8005"/>
                </a:cubicBezTo>
                <a:lnTo>
                  <a:pt x="21102" y="8006"/>
                </a:lnTo>
                <a:cubicBezTo>
                  <a:pt x="21099" y="8006"/>
                  <a:pt x="21097" y="8007"/>
                  <a:pt x="21095" y="8009"/>
                </a:cubicBezTo>
                <a:lnTo>
                  <a:pt x="21088" y="8013"/>
                </a:lnTo>
                <a:lnTo>
                  <a:pt x="21080" y="8014"/>
                </a:lnTo>
                <a:lnTo>
                  <a:pt x="21055" y="8012"/>
                </a:lnTo>
                <a:lnTo>
                  <a:pt x="21046" y="8010"/>
                </a:lnTo>
                <a:cubicBezTo>
                  <a:pt x="21045" y="8010"/>
                  <a:pt x="21043" y="8009"/>
                  <a:pt x="21042" y="8009"/>
                </a:cubicBezTo>
                <a:lnTo>
                  <a:pt x="21039" y="8009"/>
                </a:lnTo>
                <a:cubicBezTo>
                  <a:pt x="21038" y="8009"/>
                  <a:pt x="21036" y="8010"/>
                  <a:pt x="21035" y="8010"/>
                </a:cubicBezTo>
                <a:cubicBezTo>
                  <a:pt x="21034" y="8011"/>
                  <a:pt x="21030" y="8012"/>
                  <a:pt x="21030" y="8012"/>
                </a:cubicBezTo>
                <a:lnTo>
                  <a:pt x="21027" y="8013"/>
                </a:lnTo>
                <a:lnTo>
                  <a:pt x="21014" y="8013"/>
                </a:lnTo>
                <a:lnTo>
                  <a:pt x="21007" y="8014"/>
                </a:lnTo>
                <a:cubicBezTo>
                  <a:pt x="21006" y="8014"/>
                  <a:pt x="21004" y="8014"/>
                  <a:pt x="21003" y="8014"/>
                </a:cubicBezTo>
                <a:lnTo>
                  <a:pt x="20998" y="8017"/>
                </a:lnTo>
                <a:cubicBezTo>
                  <a:pt x="20996" y="8018"/>
                  <a:pt x="20993" y="8019"/>
                  <a:pt x="20992" y="8020"/>
                </a:cubicBezTo>
                <a:lnTo>
                  <a:pt x="20986" y="8027"/>
                </a:lnTo>
                <a:lnTo>
                  <a:pt x="20981" y="8036"/>
                </a:lnTo>
                <a:lnTo>
                  <a:pt x="20978" y="8036"/>
                </a:lnTo>
                <a:cubicBezTo>
                  <a:pt x="20976" y="8036"/>
                  <a:pt x="20975" y="8037"/>
                  <a:pt x="20973" y="8038"/>
                </a:cubicBezTo>
                <a:lnTo>
                  <a:pt x="20958" y="8046"/>
                </a:lnTo>
                <a:lnTo>
                  <a:pt x="20933" y="8049"/>
                </a:lnTo>
                <a:lnTo>
                  <a:pt x="20928" y="8047"/>
                </a:lnTo>
                <a:cubicBezTo>
                  <a:pt x="20923" y="8045"/>
                  <a:pt x="20918" y="8046"/>
                  <a:pt x="20914" y="8049"/>
                </a:cubicBezTo>
                <a:lnTo>
                  <a:pt x="20911" y="8051"/>
                </a:lnTo>
                <a:cubicBezTo>
                  <a:pt x="20910" y="8051"/>
                  <a:pt x="20909" y="8052"/>
                  <a:pt x="20908" y="8053"/>
                </a:cubicBezTo>
                <a:lnTo>
                  <a:pt x="20905" y="8057"/>
                </a:lnTo>
                <a:lnTo>
                  <a:pt x="20819" y="8072"/>
                </a:lnTo>
                <a:lnTo>
                  <a:pt x="20808" y="8073"/>
                </a:lnTo>
                <a:lnTo>
                  <a:pt x="20800" y="8074"/>
                </a:lnTo>
                <a:lnTo>
                  <a:pt x="20772" y="8067"/>
                </a:lnTo>
                <a:lnTo>
                  <a:pt x="20758" y="8060"/>
                </a:lnTo>
                <a:lnTo>
                  <a:pt x="20744" y="8055"/>
                </a:lnTo>
                <a:lnTo>
                  <a:pt x="20722" y="8051"/>
                </a:lnTo>
                <a:cubicBezTo>
                  <a:pt x="20721" y="8050"/>
                  <a:pt x="20720" y="8050"/>
                  <a:pt x="20718" y="8051"/>
                </a:cubicBezTo>
                <a:lnTo>
                  <a:pt x="20697" y="8054"/>
                </a:lnTo>
                <a:lnTo>
                  <a:pt x="20679" y="8053"/>
                </a:lnTo>
                <a:cubicBezTo>
                  <a:pt x="20677" y="8053"/>
                  <a:pt x="20675" y="8054"/>
                  <a:pt x="20673" y="8054"/>
                </a:cubicBezTo>
                <a:lnTo>
                  <a:pt x="20659" y="8061"/>
                </a:lnTo>
                <a:lnTo>
                  <a:pt x="20629" y="8064"/>
                </a:lnTo>
                <a:lnTo>
                  <a:pt x="20619" y="8066"/>
                </a:lnTo>
                <a:cubicBezTo>
                  <a:pt x="20618" y="8066"/>
                  <a:pt x="20617" y="8067"/>
                  <a:pt x="20615" y="8068"/>
                </a:cubicBezTo>
                <a:lnTo>
                  <a:pt x="20611" y="8070"/>
                </a:lnTo>
                <a:cubicBezTo>
                  <a:pt x="20610" y="8070"/>
                  <a:pt x="20609" y="8071"/>
                  <a:pt x="20608" y="8072"/>
                </a:cubicBezTo>
                <a:lnTo>
                  <a:pt x="20604" y="8075"/>
                </a:lnTo>
                <a:cubicBezTo>
                  <a:pt x="20603" y="8076"/>
                  <a:pt x="20602" y="8079"/>
                  <a:pt x="20601" y="8081"/>
                </a:cubicBezTo>
                <a:cubicBezTo>
                  <a:pt x="20601" y="8081"/>
                  <a:pt x="20600" y="8081"/>
                  <a:pt x="20600" y="8082"/>
                </a:cubicBezTo>
                <a:lnTo>
                  <a:pt x="20592" y="8083"/>
                </a:lnTo>
                <a:lnTo>
                  <a:pt x="20587" y="8083"/>
                </a:lnTo>
                <a:cubicBezTo>
                  <a:pt x="20585" y="8083"/>
                  <a:pt x="20580" y="8085"/>
                  <a:pt x="20579" y="8085"/>
                </a:cubicBezTo>
                <a:cubicBezTo>
                  <a:pt x="20576" y="8086"/>
                  <a:pt x="20573" y="8089"/>
                  <a:pt x="20571" y="8092"/>
                </a:cubicBezTo>
                <a:lnTo>
                  <a:pt x="20570" y="8093"/>
                </a:lnTo>
                <a:cubicBezTo>
                  <a:pt x="20568" y="8093"/>
                  <a:pt x="20567" y="8095"/>
                  <a:pt x="20565" y="8096"/>
                </a:cubicBezTo>
                <a:lnTo>
                  <a:pt x="20560" y="8103"/>
                </a:lnTo>
                <a:lnTo>
                  <a:pt x="20501" y="8109"/>
                </a:lnTo>
                <a:lnTo>
                  <a:pt x="20481" y="8106"/>
                </a:lnTo>
                <a:lnTo>
                  <a:pt x="20442" y="8107"/>
                </a:lnTo>
                <a:cubicBezTo>
                  <a:pt x="20440" y="8107"/>
                  <a:pt x="20438" y="8108"/>
                  <a:pt x="20436" y="8109"/>
                </a:cubicBezTo>
                <a:lnTo>
                  <a:pt x="20422" y="8114"/>
                </a:lnTo>
                <a:lnTo>
                  <a:pt x="20372" y="8093"/>
                </a:lnTo>
                <a:cubicBezTo>
                  <a:pt x="20371" y="8092"/>
                  <a:pt x="20370" y="8092"/>
                  <a:pt x="20368" y="8092"/>
                </a:cubicBezTo>
                <a:lnTo>
                  <a:pt x="20357" y="8090"/>
                </a:lnTo>
                <a:cubicBezTo>
                  <a:pt x="20355" y="8089"/>
                  <a:pt x="20354" y="8089"/>
                  <a:pt x="20352" y="8090"/>
                </a:cubicBezTo>
                <a:lnTo>
                  <a:pt x="20338" y="8093"/>
                </a:lnTo>
                <a:lnTo>
                  <a:pt x="20332" y="8092"/>
                </a:lnTo>
                <a:cubicBezTo>
                  <a:pt x="20330" y="8091"/>
                  <a:pt x="20327" y="8092"/>
                  <a:pt x="20325" y="8093"/>
                </a:cubicBezTo>
                <a:lnTo>
                  <a:pt x="20318" y="8094"/>
                </a:lnTo>
                <a:lnTo>
                  <a:pt x="20275" y="8113"/>
                </a:lnTo>
                <a:lnTo>
                  <a:pt x="20269" y="8117"/>
                </a:lnTo>
                <a:lnTo>
                  <a:pt x="20255" y="8122"/>
                </a:lnTo>
                <a:cubicBezTo>
                  <a:pt x="20254" y="8122"/>
                  <a:pt x="20252" y="8123"/>
                  <a:pt x="20251" y="8124"/>
                </a:cubicBezTo>
                <a:lnTo>
                  <a:pt x="20235" y="8137"/>
                </a:lnTo>
                <a:lnTo>
                  <a:pt x="20198" y="8163"/>
                </a:lnTo>
                <a:lnTo>
                  <a:pt x="20171" y="8172"/>
                </a:lnTo>
                <a:lnTo>
                  <a:pt x="20167" y="8172"/>
                </a:lnTo>
                <a:cubicBezTo>
                  <a:pt x="20166" y="8172"/>
                  <a:pt x="20162" y="8173"/>
                  <a:pt x="20161" y="8174"/>
                </a:cubicBezTo>
                <a:cubicBezTo>
                  <a:pt x="20159" y="8175"/>
                  <a:pt x="20158" y="8175"/>
                  <a:pt x="20157" y="8177"/>
                </a:cubicBezTo>
                <a:cubicBezTo>
                  <a:pt x="20156" y="8177"/>
                  <a:pt x="20153" y="8180"/>
                  <a:pt x="20153" y="8180"/>
                </a:cubicBezTo>
                <a:lnTo>
                  <a:pt x="20151" y="8183"/>
                </a:lnTo>
                <a:lnTo>
                  <a:pt x="20141" y="8187"/>
                </a:lnTo>
                <a:cubicBezTo>
                  <a:pt x="20140" y="8187"/>
                  <a:pt x="20139" y="8188"/>
                  <a:pt x="20138" y="8188"/>
                </a:cubicBezTo>
                <a:lnTo>
                  <a:pt x="20126" y="8197"/>
                </a:lnTo>
                <a:lnTo>
                  <a:pt x="20101" y="8207"/>
                </a:lnTo>
                <a:cubicBezTo>
                  <a:pt x="20100" y="8207"/>
                  <a:pt x="20099" y="8208"/>
                  <a:pt x="20098" y="8209"/>
                </a:cubicBezTo>
                <a:lnTo>
                  <a:pt x="20090" y="8215"/>
                </a:lnTo>
                <a:lnTo>
                  <a:pt x="20072" y="8217"/>
                </a:lnTo>
                <a:cubicBezTo>
                  <a:pt x="20071" y="8217"/>
                  <a:pt x="20070" y="8217"/>
                  <a:pt x="20068" y="8218"/>
                </a:cubicBezTo>
                <a:lnTo>
                  <a:pt x="20062" y="8220"/>
                </a:lnTo>
                <a:lnTo>
                  <a:pt x="20052" y="8222"/>
                </a:lnTo>
                <a:cubicBezTo>
                  <a:pt x="20050" y="8223"/>
                  <a:pt x="20048" y="8223"/>
                  <a:pt x="20047" y="8224"/>
                </a:cubicBezTo>
                <a:lnTo>
                  <a:pt x="20041" y="8228"/>
                </a:lnTo>
                <a:lnTo>
                  <a:pt x="20028" y="8231"/>
                </a:lnTo>
                <a:lnTo>
                  <a:pt x="20019" y="8231"/>
                </a:lnTo>
                <a:lnTo>
                  <a:pt x="20010" y="8231"/>
                </a:lnTo>
                <a:lnTo>
                  <a:pt x="20001" y="8228"/>
                </a:lnTo>
                <a:lnTo>
                  <a:pt x="19981" y="8211"/>
                </a:lnTo>
                <a:cubicBezTo>
                  <a:pt x="19981" y="8211"/>
                  <a:pt x="19979" y="8210"/>
                  <a:pt x="19978" y="8209"/>
                </a:cubicBezTo>
                <a:lnTo>
                  <a:pt x="19970" y="8205"/>
                </a:lnTo>
                <a:cubicBezTo>
                  <a:pt x="19969" y="8204"/>
                  <a:pt x="19967" y="8203"/>
                  <a:pt x="19965" y="8203"/>
                </a:cubicBezTo>
                <a:lnTo>
                  <a:pt x="19956" y="8202"/>
                </a:lnTo>
                <a:cubicBezTo>
                  <a:pt x="19954" y="8202"/>
                  <a:pt x="19952" y="8202"/>
                  <a:pt x="19950" y="8202"/>
                </a:cubicBezTo>
                <a:lnTo>
                  <a:pt x="19929" y="8208"/>
                </a:lnTo>
                <a:lnTo>
                  <a:pt x="19921" y="8209"/>
                </a:lnTo>
                <a:lnTo>
                  <a:pt x="19895" y="8202"/>
                </a:lnTo>
                <a:lnTo>
                  <a:pt x="19886" y="8201"/>
                </a:lnTo>
                <a:lnTo>
                  <a:pt x="19859" y="8190"/>
                </a:lnTo>
                <a:cubicBezTo>
                  <a:pt x="19857" y="8190"/>
                  <a:pt x="19855" y="8189"/>
                  <a:pt x="19853" y="8189"/>
                </a:cubicBezTo>
                <a:lnTo>
                  <a:pt x="19848" y="8189"/>
                </a:lnTo>
                <a:cubicBezTo>
                  <a:pt x="19848" y="8189"/>
                  <a:pt x="19847" y="8189"/>
                  <a:pt x="19847" y="8189"/>
                </a:cubicBezTo>
                <a:cubicBezTo>
                  <a:pt x="19846" y="8189"/>
                  <a:pt x="19845" y="8188"/>
                  <a:pt x="19845" y="8188"/>
                </a:cubicBezTo>
                <a:lnTo>
                  <a:pt x="19841" y="8184"/>
                </a:lnTo>
                <a:cubicBezTo>
                  <a:pt x="19840" y="8183"/>
                  <a:pt x="19839" y="8183"/>
                  <a:pt x="19838" y="8182"/>
                </a:cubicBezTo>
                <a:lnTo>
                  <a:pt x="19832" y="8180"/>
                </a:lnTo>
                <a:cubicBezTo>
                  <a:pt x="19831" y="8180"/>
                  <a:pt x="19831" y="8180"/>
                  <a:pt x="19829" y="8179"/>
                </a:cubicBezTo>
                <a:lnTo>
                  <a:pt x="19817" y="8178"/>
                </a:lnTo>
                <a:cubicBezTo>
                  <a:pt x="19814" y="8178"/>
                  <a:pt x="19814" y="8179"/>
                  <a:pt x="19812" y="8179"/>
                </a:cubicBezTo>
                <a:lnTo>
                  <a:pt x="19807" y="8181"/>
                </a:lnTo>
                <a:cubicBezTo>
                  <a:pt x="19804" y="8182"/>
                  <a:pt x="19801" y="8184"/>
                  <a:pt x="19800" y="8187"/>
                </a:cubicBezTo>
                <a:lnTo>
                  <a:pt x="19798" y="8191"/>
                </a:lnTo>
                <a:lnTo>
                  <a:pt x="19794" y="8192"/>
                </a:lnTo>
                <a:cubicBezTo>
                  <a:pt x="19791" y="8193"/>
                  <a:pt x="19789" y="8193"/>
                  <a:pt x="19788" y="8195"/>
                </a:cubicBezTo>
                <a:lnTo>
                  <a:pt x="19780" y="8202"/>
                </a:lnTo>
                <a:lnTo>
                  <a:pt x="19753" y="8212"/>
                </a:lnTo>
                <a:lnTo>
                  <a:pt x="19749" y="8214"/>
                </a:lnTo>
                <a:cubicBezTo>
                  <a:pt x="19747" y="8215"/>
                  <a:pt x="19746" y="8217"/>
                  <a:pt x="19745" y="8218"/>
                </a:cubicBezTo>
                <a:lnTo>
                  <a:pt x="19737" y="8227"/>
                </a:lnTo>
                <a:lnTo>
                  <a:pt x="19731" y="8231"/>
                </a:lnTo>
                <a:lnTo>
                  <a:pt x="19712" y="8239"/>
                </a:lnTo>
                <a:lnTo>
                  <a:pt x="19704" y="8241"/>
                </a:lnTo>
                <a:lnTo>
                  <a:pt x="19700" y="8241"/>
                </a:lnTo>
                <a:lnTo>
                  <a:pt x="19689" y="8238"/>
                </a:lnTo>
                <a:lnTo>
                  <a:pt x="19683" y="8238"/>
                </a:lnTo>
                <a:cubicBezTo>
                  <a:pt x="19681" y="8238"/>
                  <a:pt x="19678" y="8238"/>
                  <a:pt x="19675" y="8239"/>
                </a:cubicBezTo>
                <a:lnTo>
                  <a:pt x="19670" y="8241"/>
                </a:lnTo>
                <a:cubicBezTo>
                  <a:pt x="19669" y="8242"/>
                  <a:pt x="19668" y="8243"/>
                  <a:pt x="19667" y="8243"/>
                </a:cubicBezTo>
                <a:lnTo>
                  <a:pt x="19648" y="8259"/>
                </a:lnTo>
                <a:lnTo>
                  <a:pt x="19619" y="8275"/>
                </a:lnTo>
                <a:lnTo>
                  <a:pt x="19611" y="8278"/>
                </a:lnTo>
                <a:lnTo>
                  <a:pt x="19573" y="8297"/>
                </a:lnTo>
                <a:lnTo>
                  <a:pt x="19572" y="8297"/>
                </a:lnTo>
                <a:cubicBezTo>
                  <a:pt x="19568" y="8297"/>
                  <a:pt x="19564" y="8298"/>
                  <a:pt x="19561" y="8302"/>
                </a:cubicBezTo>
                <a:cubicBezTo>
                  <a:pt x="19559" y="8304"/>
                  <a:pt x="19559" y="8307"/>
                  <a:pt x="19559" y="8310"/>
                </a:cubicBezTo>
                <a:lnTo>
                  <a:pt x="19546" y="8311"/>
                </a:lnTo>
                <a:lnTo>
                  <a:pt x="19500" y="8306"/>
                </a:lnTo>
                <a:cubicBezTo>
                  <a:pt x="19498" y="8306"/>
                  <a:pt x="19496" y="8306"/>
                  <a:pt x="19495" y="8306"/>
                </a:cubicBezTo>
                <a:lnTo>
                  <a:pt x="19457" y="8317"/>
                </a:lnTo>
                <a:lnTo>
                  <a:pt x="19447" y="8318"/>
                </a:lnTo>
                <a:lnTo>
                  <a:pt x="19408" y="8314"/>
                </a:lnTo>
                <a:lnTo>
                  <a:pt x="19388" y="8315"/>
                </a:lnTo>
                <a:lnTo>
                  <a:pt x="19365" y="8305"/>
                </a:lnTo>
                <a:lnTo>
                  <a:pt x="19317" y="8271"/>
                </a:lnTo>
                <a:lnTo>
                  <a:pt x="19304" y="8263"/>
                </a:lnTo>
                <a:lnTo>
                  <a:pt x="19280" y="8245"/>
                </a:lnTo>
                <a:lnTo>
                  <a:pt x="19248" y="8225"/>
                </a:lnTo>
                <a:lnTo>
                  <a:pt x="19221" y="8205"/>
                </a:lnTo>
                <a:lnTo>
                  <a:pt x="19197" y="8178"/>
                </a:lnTo>
                <a:lnTo>
                  <a:pt x="19168" y="8153"/>
                </a:lnTo>
                <a:lnTo>
                  <a:pt x="19155" y="8129"/>
                </a:lnTo>
                <a:lnTo>
                  <a:pt x="19149" y="8121"/>
                </a:lnTo>
                <a:lnTo>
                  <a:pt x="19147" y="8114"/>
                </a:lnTo>
                <a:cubicBezTo>
                  <a:pt x="19146" y="8113"/>
                  <a:pt x="19146" y="8112"/>
                  <a:pt x="19145" y="8111"/>
                </a:cubicBezTo>
                <a:lnTo>
                  <a:pt x="19141" y="8106"/>
                </a:lnTo>
                <a:lnTo>
                  <a:pt x="19140" y="8104"/>
                </a:lnTo>
                <a:cubicBezTo>
                  <a:pt x="19139" y="8103"/>
                  <a:pt x="19138" y="8101"/>
                  <a:pt x="19138" y="8100"/>
                </a:cubicBezTo>
                <a:cubicBezTo>
                  <a:pt x="19136" y="8098"/>
                  <a:pt x="19132" y="8095"/>
                  <a:pt x="19130" y="8094"/>
                </a:cubicBezTo>
                <a:cubicBezTo>
                  <a:pt x="19129" y="8094"/>
                  <a:pt x="19127" y="8094"/>
                  <a:pt x="19126" y="8093"/>
                </a:cubicBezTo>
                <a:lnTo>
                  <a:pt x="19124" y="8093"/>
                </a:lnTo>
                <a:lnTo>
                  <a:pt x="19116" y="8084"/>
                </a:lnTo>
                <a:lnTo>
                  <a:pt x="19115" y="8079"/>
                </a:lnTo>
                <a:lnTo>
                  <a:pt x="19119" y="8055"/>
                </a:lnTo>
                <a:cubicBezTo>
                  <a:pt x="19119" y="8053"/>
                  <a:pt x="19120" y="8051"/>
                  <a:pt x="19119" y="8050"/>
                </a:cubicBezTo>
                <a:lnTo>
                  <a:pt x="19117" y="8045"/>
                </a:lnTo>
                <a:cubicBezTo>
                  <a:pt x="19115" y="8039"/>
                  <a:pt x="19109" y="8035"/>
                  <a:pt x="19103" y="8036"/>
                </a:cubicBezTo>
                <a:lnTo>
                  <a:pt x="19099" y="8037"/>
                </a:lnTo>
                <a:cubicBezTo>
                  <a:pt x="19096" y="8037"/>
                  <a:pt x="19093" y="8038"/>
                  <a:pt x="19091" y="8040"/>
                </a:cubicBezTo>
                <a:lnTo>
                  <a:pt x="19089" y="8039"/>
                </a:lnTo>
                <a:cubicBezTo>
                  <a:pt x="19087" y="8038"/>
                  <a:pt x="19085" y="8037"/>
                  <a:pt x="19083" y="8037"/>
                </a:cubicBezTo>
                <a:lnTo>
                  <a:pt x="19078" y="8036"/>
                </a:lnTo>
                <a:lnTo>
                  <a:pt x="19071" y="8030"/>
                </a:lnTo>
                <a:cubicBezTo>
                  <a:pt x="19070" y="8028"/>
                  <a:pt x="19069" y="8028"/>
                  <a:pt x="19067" y="8027"/>
                </a:cubicBezTo>
                <a:lnTo>
                  <a:pt x="19054" y="8012"/>
                </a:lnTo>
                <a:lnTo>
                  <a:pt x="19050" y="8007"/>
                </a:lnTo>
                <a:cubicBezTo>
                  <a:pt x="19046" y="8002"/>
                  <a:pt x="19039" y="8002"/>
                  <a:pt x="19033" y="8004"/>
                </a:cubicBezTo>
                <a:cubicBezTo>
                  <a:pt x="19032" y="8004"/>
                  <a:pt x="19032" y="8004"/>
                  <a:pt x="19031" y="8005"/>
                </a:cubicBezTo>
                <a:cubicBezTo>
                  <a:pt x="19030" y="8004"/>
                  <a:pt x="19029" y="8004"/>
                  <a:pt x="19028" y="8003"/>
                </a:cubicBezTo>
                <a:lnTo>
                  <a:pt x="19020" y="7999"/>
                </a:lnTo>
                <a:lnTo>
                  <a:pt x="19014" y="7983"/>
                </a:lnTo>
                <a:cubicBezTo>
                  <a:pt x="19014" y="7982"/>
                  <a:pt x="19013" y="7981"/>
                  <a:pt x="19012" y="7980"/>
                </a:cubicBezTo>
                <a:lnTo>
                  <a:pt x="19010" y="7977"/>
                </a:lnTo>
                <a:cubicBezTo>
                  <a:pt x="19007" y="7972"/>
                  <a:pt x="19001" y="7969"/>
                  <a:pt x="18995" y="7971"/>
                </a:cubicBezTo>
                <a:lnTo>
                  <a:pt x="18991" y="7972"/>
                </a:lnTo>
                <a:cubicBezTo>
                  <a:pt x="18987" y="7973"/>
                  <a:pt x="18984" y="7975"/>
                  <a:pt x="18982" y="7977"/>
                </a:cubicBezTo>
                <a:lnTo>
                  <a:pt x="18982" y="7978"/>
                </a:lnTo>
                <a:cubicBezTo>
                  <a:pt x="18981" y="7978"/>
                  <a:pt x="18978" y="7977"/>
                  <a:pt x="18976" y="7977"/>
                </a:cubicBezTo>
                <a:lnTo>
                  <a:pt x="18915" y="7978"/>
                </a:lnTo>
                <a:lnTo>
                  <a:pt x="18914" y="7977"/>
                </a:lnTo>
                <a:cubicBezTo>
                  <a:pt x="18910" y="7975"/>
                  <a:pt x="18903" y="7975"/>
                  <a:pt x="18899" y="7977"/>
                </a:cubicBezTo>
                <a:cubicBezTo>
                  <a:pt x="18897" y="7977"/>
                  <a:pt x="18894" y="7979"/>
                  <a:pt x="18893" y="7980"/>
                </a:cubicBezTo>
                <a:lnTo>
                  <a:pt x="18872" y="7984"/>
                </a:lnTo>
                <a:lnTo>
                  <a:pt x="18885" y="7963"/>
                </a:lnTo>
                <a:lnTo>
                  <a:pt x="18891" y="7958"/>
                </a:lnTo>
                <a:lnTo>
                  <a:pt x="18920" y="7947"/>
                </a:lnTo>
                <a:lnTo>
                  <a:pt x="18923" y="7947"/>
                </a:lnTo>
                <a:lnTo>
                  <a:pt x="18928" y="7948"/>
                </a:lnTo>
                <a:cubicBezTo>
                  <a:pt x="18932" y="7949"/>
                  <a:pt x="18935" y="7950"/>
                  <a:pt x="18939" y="7948"/>
                </a:cubicBezTo>
                <a:lnTo>
                  <a:pt x="18949" y="7943"/>
                </a:lnTo>
                <a:lnTo>
                  <a:pt x="18964" y="7943"/>
                </a:lnTo>
                <a:cubicBezTo>
                  <a:pt x="18965" y="7943"/>
                  <a:pt x="18967" y="7942"/>
                  <a:pt x="18968" y="7942"/>
                </a:cubicBezTo>
                <a:lnTo>
                  <a:pt x="18973" y="7940"/>
                </a:lnTo>
                <a:cubicBezTo>
                  <a:pt x="18975" y="7939"/>
                  <a:pt x="18979" y="7937"/>
                  <a:pt x="18980" y="7935"/>
                </a:cubicBezTo>
                <a:cubicBezTo>
                  <a:pt x="18982" y="7934"/>
                  <a:pt x="18983" y="7932"/>
                  <a:pt x="18983" y="7930"/>
                </a:cubicBezTo>
                <a:lnTo>
                  <a:pt x="18984" y="7929"/>
                </a:lnTo>
                <a:cubicBezTo>
                  <a:pt x="18985" y="7929"/>
                  <a:pt x="18988" y="7928"/>
                  <a:pt x="18989" y="7927"/>
                </a:cubicBezTo>
                <a:cubicBezTo>
                  <a:pt x="18990" y="7927"/>
                  <a:pt x="18991" y="7926"/>
                  <a:pt x="18992" y="7924"/>
                </a:cubicBezTo>
                <a:lnTo>
                  <a:pt x="19015" y="7901"/>
                </a:lnTo>
                <a:lnTo>
                  <a:pt x="19021" y="7896"/>
                </a:lnTo>
                <a:lnTo>
                  <a:pt x="19037" y="7895"/>
                </a:lnTo>
                <a:lnTo>
                  <a:pt x="19044" y="7894"/>
                </a:lnTo>
                <a:cubicBezTo>
                  <a:pt x="19045" y="7894"/>
                  <a:pt x="19046" y="7894"/>
                  <a:pt x="19047" y="7893"/>
                </a:cubicBezTo>
                <a:lnTo>
                  <a:pt x="19054" y="7890"/>
                </a:lnTo>
                <a:lnTo>
                  <a:pt x="19060" y="7889"/>
                </a:lnTo>
                <a:cubicBezTo>
                  <a:pt x="19060" y="7889"/>
                  <a:pt x="19064" y="7888"/>
                  <a:pt x="19064" y="7888"/>
                </a:cubicBezTo>
                <a:cubicBezTo>
                  <a:pt x="19065" y="7888"/>
                  <a:pt x="19067" y="7887"/>
                  <a:pt x="19068" y="7886"/>
                </a:cubicBezTo>
                <a:lnTo>
                  <a:pt x="19076" y="7882"/>
                </a:lnTo>
                <a:cubicBezTo>
                  <a:pt x="19077" y="7881"/>
                  <a:pt x="19078" y="7881"/>
                  <a:pt x="19079" y="7880"/>
                </a:cubicBezTo>
                <a:lnTo>
                  <a:pt x="19085" y="7872"/>
                </a:lnTo>
                <a:cubicBezTo>
                  <a:pt x="19086" y="7872"/>
                  <a:pt x="19087" y="7871"/>
                  <a:pt x="19087" y="7870"/>
                </a:cubicBezTo>
                <a:lnTo>
                  <a:pt x="19093" y="7861"/>
                </a:lnTo>
                <a:cubicBezTo>
                  <a:pt x="19093" y="7860"/>
                  <a:pt x="19093" y="7859"/>
                  <a:pt x="19094" y="7858"/>
                </a:cubicBezTo>
                <a:lnTo>
                  <a:pt x="19096" y="7849"/>
                </a:lnTo>
                <a:cubicBezTo>
                  <a:pt x="19096" y="7848"/>
                  <a:pt x="19096" y="7847"/>
                  <a:pt x="19096" y="7846"/>
                </a:cubicBezTo>
                <a:lnTo>
                  <a:pt x="19094" y="7826"/>
                </a:lnTo>
                <a:lnTo>
                  <a:pt x="19094" y="7807"/>
                </a:lnTo>
                <a:lnTo>
                  <a:pt x="19093" y="7802"/>
                </a:lnTo>
                <a:cubicBezTo>
                  <a:pt x="19092" y="7800"/>
                  <a:pt x="19092" y="7798"/>
                  <a:pt x="19091" y="7797"/>
                </a:cubicBezTo>
                <a:lnTo>
                  <a:pt x="19080" y="7785"/>
                </a:lnTo>
                <a:lnTo>
                  <a:pt x="19078" y="7766"/>
                </a:lnTo>
                <a:lnTo>
                  <a:pt x="19077" y="7762"/>
                </a:lnTo>
                <a:cubicBezTo>
                  <a:pt x="19077" y="7760"/>
                  <a:pt x="19076" y="7759"/>
                  <a:pt x="19075" y="7757"/>
                </a:cubicBezTo>
                <a:lnTo>
                  <a:pt x="19068" y="7748"/>
                </a:lnTo>
                <a:lnTo>
                  <a:pt x="19068" y="7734"/>
                </a:lnTo>
                <a:cubicBezTo>
                  <a:pt x="19068" y="7729"/>
                  <a:pt x="19064" y="7725"/>
                  <a:pt x="19060" y="7723"/>
                </a:cubicBezTo>
                <a:cubicBezTo>
                  <a:pt x="19056" y="7721"/>
                  <a:pt x="19052" y="7720"/>
                  <a:pt x="19049" y="7722"/>
                </a:cubicBezTo>
                <a:lnTo>
                  <a:pt x="19043" y="7713"/>
                </a:lnTo>
                <a:lnTo>
                  <a:pt x="19013" y="7683"/>
                </a:lnTo>
                <a:lnTo>
                  <a:pt x="19005" y="7669"/>
                </a:lnTo>
                <a:cubicBezTo>
                  <a:pt x="19004" y="7668"/>
                  <a:pt x="19003" y="7667"/>
                  <a:pt x="19002" y="7666"/>
                </a:cubicBezTo>
                <a:cubicBezTo>
                  <a:pt x="19002" y="7665"/>
                  <a:pt x="19002" y="7664"/>
                  <a:pt x="19002" y="7663"/>
                </a:cubicBezTo>
                <a:lnTo>
                  <a:pt x="18995" y="7651"/>
                </a:lnTo>
                <a:lnTo>
                  <a:pt x="18994" y="7642"/>
                </a:lnTo>
                <a:cubicBezTo>
                  <a:pt x="18994" y="7640"/>
                  <a:pt x="18994" y="7638"/>
                  <a:pt x="18993" y="7637"/>
                </a:cubicBezTo>
                <a:lnTo>
                  <a:pt x="18991" y="7633"/>
                </a:lnTo>
                <a:cubicBezTo>
                  <a:pt x="18990" y="7631"/>
                  <a:pt x="18988" y="7631"/>
                  <a:pt x="18986" y="7629"/>
                </a:cubicBezTo>
                <a:lnTo>
                  <a:pt x="18981" y="7626"/>
                </a:lnTo>
                <a:lnTo>
                  <a:pt x="18976" y="7620"/>
                </a:lnTo>
                <a:cubicBezTo>
                  <a:pt x="18976" y="7619"/>
                  <a:pt x="18975" y="7618"/>
                  <a:pt x="18974" y="7618"/>
                </a:cubicBezTo>
                <a:lnTo>
                  <a:pt x="18960" y="7607"/>
                </a:lnTo>
                <a:cubicBezTo>
                  <a:pt x="18957" y="7605"/>
                  <a:pt x="18952" y="7604"/>
                  <a:pt x="18949" y="7605"/>
                </a:cubicBezTo>
                <a:cubicBezTo>
                  <a:pt x="18945" y="7605"/>
                  <a:pt x="18941" y="7608"/>
                  <a:pt x="18939" y="7611"/>
                </a:cubicBezTo>
                <a:cubicBezTo>
                  <a:pt x="18937" y="7612"/>
                  <a:pt x="18936" y="7616"/>
                  <a:pt x="18935" y="7618"/>
                </a:cubicBezTo>
                <a:cubicBezTo>
                  <a:pt x="18935" y="7619"/>
                  <a:pt x="18935" y="7621"/>
                  <a:pt x="18935" y="7623"/>
                </a:cubicBezTo>
                <a:cubicBezTo>
                  <a:pt x="18935" y="7624"/>
                  <a:pt x="18935" y="7625"/>
                  <a:pt x="18934" y="7626"/>
                </a:cubicBezTo>
                <a:cubicBezTo>
                  <a:pt x="18934" y="7627"/>
                  <a:pt x="18933" y="7628"/>
                  <a:pt x="18933" y="7629"/>
                </a:cubicBezTo>
                <a:cubicBezTo>
                  <a:pt x="18932" y="7629"/>
                  <a:pt x="18931" y="7629"/>
                  <a:pt x="18930" y="7629"/>
                </a:cubicBezTo>
                <a:lnTo>
                  <a:pt x="18922" y="7629"/>
                </a:lnTo>
                <a:lnTo>
                  <a:pt x="18916" y="7628"/>
                </a:lnTo>
                <a:lnTo>
                  <a:pt x="18912" y="7620"/>
                </a:lnTo>
                <a:cubicBezTo>
                  <a:pt x="18909" y="7614"/>
                  <a:pt x="18901" y="7612"/>
                  <a:pt x="18895" y="7615"/>
                </a:cubicBezTo>
                <a:lnTo>
                  <a:pt x="18892" y="7616"/>
                </a:lnTo>
                <a:lnTo>
                  <a:pt x="18885" y="7595"/>
                </a:lnTo>
                <a:lnTo>
                  <a:pt x="18882" y="7581"/>
                </a:lnTo>
                <a:cubicBezTo>
                  <a:pt x="18882" y="7580"/>
                  <a:pt x="18882" y="7578"/>
                  <a:pt x="18881" y="7577"/>
                </a:cubicBezTo>
                <a:lnTo>
                  <a:pt x="18878" y="7573"/>
                </a:lnTo>
                <a:cubicBezTo>
                  <a:pt x="18878" y="7572"/>
                  <a:pt x="18877" y="7570"/>
                  <a:pt x="18876" y="7569"/>
                </a:cubicBezTo>
                <a:lnTo>
                  <a:pt x="18871" y="7565"/>
                </a:lnTo>
                <a:lnTo>
                  <a:pt x="18859" y="7559"/>
                </a:lnTo>
                <a:cubicBezTo>
                  <a:pt x="18858" y="7559"/>
                  <a:pt x="18856" y="7558"/>
                  <a:pt x="18855" y="7558"/>
                </a:cubicBezTo>
                <a:lnTo>
                  <a:pt x="18853" y="7557"/>
                </a:lnTo>
                <a:lnTo>
                  <a:pt x="18844" y="7544"/>
                </a:lnTo>
                <a:cubicBezTo>
                  <a:pt x="18843" y="7543"/>
                  <a:pt x="18842" y="7542"/>
                  <a:pt x="18841" y="7541"/>
                </a:cubicBezTo>
                <a:lnTo>
                  <a:pt x="18827" y="7531"/>
                </a:lnTo>
                <a:lnTo>
                  <a:pt x="18826" y="7529"/>
                </a:lnTo>
                <a:cubicBezTo>
                  <a:pt x="18826" y="7527"/>
                  <a:pt x="18823" y="7523"/>
                  <a:pt x="18821" y="7522"/>
                </a:cubicBezTo>
                <a:cubicBezTo>
                  <a:pt x="18821" y="7521"/>
                  <a:pt x="18820" y="7521"/>
                  <a:pt x="18819" y="7521"/>
                </a:cubicBezTo>
                <a:cubicBezTo>
                  <a:pt x="18818" y="7519"/>
                  <a:pt x="18818" y="7517"/>
                  <a:pt x="18817" y="7515"/>
                </a:cubicBezTo>
                <a:cubicBezTo>
                  <a:pt x="18815" y="7512"/>
                  <a:pt x="18812" y="7510"/>
                  <a:pt x="18808" y="7509"/>
                </a:cubicBezTo>
                <a:lnTo>
                  <a:pt x="18804" y="7508"/>
                </a:lnTo>
                <a:cubicBezTo>
                  <a:pt x="18797" y="7506"/>
                  <a:pt x="18790" y="7510"/>
                  <a:pt x="18787" y="7516"/>
                </a:cubicBezTo>
                <a:lnTo>
                  <a:pt x="18786" y="7520"/>
                </a:lnTo>
                <a:lnTo>
                  <a:pt x="18777" y="7519"/>
                </a:lnTo>
                <a:lnTo>
                  <a:pt x="18769" y="7517"/>
                </a:lnTo>
                <a:lnTo>
                  <a:pt x="18768" y="7507"/>
                </a:lnTo>
                <a:cubicBezTo>
                  <a:pt x="18768" y="7505"/>
                  <a:pt x="18767" y="7503"/>
                  <a:pt x="18766" y="7502"/>
                </a:cubicBezTo>
                <a:lnTo>
                  <a:pt x="18763" y="7497"/>
                </a:lnTo>
                <a:lnTo>
                  <a:pt x="18759" y="7465"/>
                </a:lnTo>
                <a:lnTo>
                  <a:pt x="18756" y="7458"/>
                </a:lnTo>
                <a:cubicBezTo>
                  <a:pt x="18755" y="7456"/>
                  <a:pt x="18754" y="7454"/>
                  <a:pt x="18753" y="7453"/>
                </a:cubicBezTo>
                <a:lnTo>
                  <a:pt x="18750" y="7449"/>
                </a:lnTo>
                <a:cubicBezTo>
                  <a:pt x="18749" y="7449"/>
                  <a:pt x="18748" y="7448"/>
                  <a:pt x="18747" y="7448"/>
                </a:cubicBezTo>
                <a:lnTo>
                  <a:pt x="18744" y="7440"/>
                </a:lnTo>
                <a:lnTo>
                  <a:pt x="18744" y="7430"/>
                </a:lnTo>
                <a:cubicBezTo>
                  <a:pt x="18744" y="7429"/>
                  <a:pt x="18744" y="7429"/>
                  <a:pt x="18744" y="7428"/>
                </a:cubicBezTo>
                <a:lnTo>
                  <a:pt x="18742" y="7420"/>
                </a:lnTo>
                <a:cubicBezTo>
                  <a:pt x="18741" y="7417"/>
                  <a:pt x="18738" y="7415"/>
                  <a:pt x="18735" y="7413"/>
                </a:cubicBezTo>
                <a:lnTo>
                  <a:pt x="18728" y="7409"/>
                </a:lnTo>
                <a:lnTo>
                  <a:pt x="18717" y="7397"/>
                </a:lnTo>
                <a:cubicBezTo>
                  <a:pt x="18716" y="7397"/>
                  <a:pt x="18716" y="7395"/>
                  <a:pt x="18715" y="7395"/>
                </a:cubicBezTo>
                <a:lnTo>
                  <a:pt x="18705" y="7387"/>
                </a:lnTo>
                <a:cubicBezTo>
                  <a:pt x="18702" y="7385"/>
                  <a:pt x="18699" y="7385"/>
                  <a:pt x="18696" y="7385"/>
                </a:cubicBezTo>
                <a:lnTo>
                  <a:pt x="18692" y="7385"/>
                </a:lnTo>
                <a:cubicBezTo>
                  <a:pt x="18689" y="7385"/>
                  <a:pt x="18687" y="7385"/>
                  <a:pt x="18685" y="7386"/>
                </a:cubicBezTo>
                <a:lnTo>
                  <a:pt x="18682" y="7387"/>
                </a:lnTo>
                <a:cubicBezTo>
                  <a:pt x="18682" y="7388"/>
                  <a:pt x="18680" y="7388"/>
                  <a:pt x="18679" y="7389"/>
                </a:cubicBezTo>
                <a:lnTo>
                  <a:pt x="18678" y="7386"/>
                </a:lnTo>
                <a:cubicBezTo>
                  <a:pt x="18677" y="7384"/>
                  <a:pt x="18675" y="7381"/>
                  <a:pt x="18672" y="7380"/>
                </a:cubicBezTo>
                <a:lnTo>
                  <a:pt x="18663" y="7369"/>
                </a:lnTo>
                <a:cubicBezTo>
                  <a:pt x="18662" y="7368"/>
                  <a:pt x="18662" y="7368"/>
                  <a:pt x="18661" y="7367"/>
                </a:cubicBezTo>
                <a:cubicBezTo>
                  <a:pt x="18660" y="7366"/>
                  <a:pt x="18658" y="7364"/>
                  <a:pt x="18657" y="7363"/>
                </a:cubicBezTo>
                <a:lnTo>
                  <a:pt x="18648" y="7356"/>
                </a:lnTo>
                <a:lnTo>
                  <a:pt x="18646" y="7344"/>
                </a:lnTo>
                <a:cubicBezTo>
                  <a:pt x="18645" y="7342"/>
                  <a:pt x="18642" y="7340"/>
                  <a:pt x="18639" y="7338"/>
                </a:cubicBezTo>
                <a:lnTo>
                  <a:pt x="18636" y="7335"/>
                </a:lnTo>
                <a:cubicBezTo>
                  <a:pt x="18635" y="7335"/>
                  <a:pt x="18634" y="7335"/>
                  <a:pt x="18633" y="7334"/>
                </a:cubicBezTo>
                <a:lnTo>
                  <a:pt x="18618" y="7326"/>
                </a:lnTo>
                <a:lnTo>
                  <a:pt x="18613" y="7324"/>
                </a:lnTo>
                <a:cubicBezTo>
                  <a:pt x="18611" y="7324"/>
                  <a:pt x="18609" y="7323"/>
                  <a:pt x="18607" y="7323"/>
                </a:cubicBezTo>
                <a:cubicBezTo>
                  <a:pt x="18606" y="7323"/>
                  <a:pt x="18602" y="7324"/>
                  <a:pt x="18602" y="7324"/>
                </a:cubicBezTo>
                <a:lnTo>
                  <a:pt x="18597" y="7325"/>
                </a:lnTo>
                <a:lnTo>
                  <a:pt x="18589" y="7315"/>
                </a:lnTo>
                <a:cubicBezTo>
                  <a:pt x="18588" y="7313"/>
                  <a:pt x="18584" y="7311"/>
                  <a:pt x="18582" y="7310"/>
                </a:cubicBezTo>
                <a:cubicBezTo>
                  <a:pt x="18580" y="7308"/>
                  <a:pt x="18576" y="7308"/>
                  <a:pt x="18573" y="7308"/>
                </a:cubicBezTo>
                <a:lnTo>
                  <a:pt x="18569" y="7309"/>
                </a:lnTo>
                <a:cubicBezTo>
                  <a:pt x="18568" y="7309"/>
                  <a:pt x="18567" y="7308"/>
                  <a:pt x="18566" y="7309"/>
                </a:cubicBezTo>
                <a:lnTo>
                  <a:pt x="18559" y="7312"/>
                </a:lnTo>
                <a:lnTo>
                  <a:pt x="18547" y="7309"/>
                </a:lnTo>
                <a:lnTo>
                  <a:pt x="18545" y="7300"/>
                </a:lnTo>
                <a:cubicBezTo>
                  <a:pt x="18544" y="7299"/>
                  <a:pt x="18543" y="7298"/>
                  <a:pt x="18543" y="7297"/>
                </a:cubicBezTo>
                <a:lnTo>
                  <a:pt x="18530" y="7276"/>
                </a:lnTo>
                <a:lnTo>
                  <a:pt x="18523" y="7269"/>
                </a:lnTo>
                <a:lnTo>
                  <a:pt x="18505" y="7257"/>
                </a:lnTo>
                <a:lnTo>
                  <a:pt x="18501" y="7245"/>
                </a:lnTo>
                <a:lnTo>
                  <a:pt x="18498" y="7238"/>
                </a:lnTo>
                <a:lnTo>
                  <a:pt x="18484" y="7223"/>
                </a:lnTo>
                <a:lnTo>
                  <a:pt x="18471" y="7213"/>
                </a:lnTo>
                <a:lnTo>
                  <a:pt x="18467" y="7207"/>
                </a:lnTo>
                <a:lnTo>
                  <a:pt x="18463" y="7198"/>
                </a:lnTo>
                <a:cubicBezTo>
                  <a:pt x="18462" y="7197"/>
                  <a:pt x="18462" y="7196"/>
                  <a:pt x="18461" y="7195"/>
                </a:cubicBezTo>
                <a:lnTo>
                  <a:pt x="18457" y="7190"/>
                </a:lnTo>
                <a:cubicBezTo>
                  <a:pt x="18456" y="7189"/>
                  <a:pt x="18454" y="7186"/>
                  <a:pt x="18454" y="7185"/>
                </a:cubicBezTo>
                <a:lnTo>
                  <a:pt x="18451" y="7183"/>
                </a:lnTo>
                <a:cubicBezTo>
                  <a:pt x="18449" y="7181"/>
                  <a:pt x="18448" y="7181"/>
                  <a:pt x="18447" y="7180"/>
                </a:cubicBezTo>
                <a:lnTo>
                  <a:pt x="18443" y="7178"/>
                </a:lnTo>
                <a:lnTo>
                  <a:pt x="18439" y="7169"/>
                </a:lnTo>
                <a:cubicBezTo>
                  <a:pt x="18439" y="7168"/>
                  <a:pt x="18439" y="7167"/>
                  <a:pt x="18438" y="7166"/>
                </a:cubicBezTo>
                <a:lnTo>
                  <a:pt x="18433" y="7156"/>
                </a:lnTo>
                <a:cubicBezTo>
                  <a:pt x="18433" y="7155"/>
                  <a:pt x="18432" y="7154"/>
                  <a:pt x="18431" y="7153"/>
                </a:cubicBezTo>
                <a:lnTo>
                  <a:pt x="18424" y="7145"/>
                </a:lnTo>
                <a:cubicBezTo>
                  <a:pt x="18423" y="7144"/>
                  <a:pt x="18422" y="7143"/>
                  <a:pt x="18421" y="7143"/>
                </a:cubicBezTo>
                <a:lnTo>
                  <a:pt x="18400" y="7130"/>
                </a:lnTo>
                <a:lnTo>
                  <a:pt x="18394" y="7118"/>
                </a:lnTo>
                <a:cubicBezTo>
                  <a:pt x="18393" y="7117"/>
                  <a:pt x="18393" y="7116"/>
                  <a:pt x="18393" y="7115"/>
                </a:cubicBezTo>
                <a:lnTo>
                  <a:pt x="18388" y="7111"/>
                </a:lnTo>
                <a:cubicBezTo>
                  <a:pt x="18387" y="7110"/>
                  <a:pt x="18385" y="7108"/>
                  <a:pt x="18382" y="7107"/>
                </a:cubicBezTo>
                <a:lnTo>
                  <a:pt x="18338" y="7098"/>
                </a:lnTo>
                <a:lnTo>
                  <a:pt x="18319" y="7097"/>
                </a:lnTo>
                <a:lnTo>
                  <a:pt x="18296" y="7085"/>
                </a:lnTo>
                <a:cubicBezTo>
                  <a:pt x="18293" y="7084"/>
                  <a:pt x="18291" y="7084"/>
                  <a:pt x="18288" y="7084"/>
                </a:cubicBezTo>
                <a:lnTo>
                  <a:pt x="18275" y="7084"/>
                </a:lnTo>
                <a:lnTo>
                  <a:pt x="18271" y="7083"/>
                </a:lnTo>
                <a:cubicBezTo>
                  <a:pt x="18267" y="7082"/>
                  <a:pt x="18262" y="7081"/>
                  <a:pt x="18258" y="7083"/>
                </a:cubicBezTo>
                <a:lnTo>
                  <a:pt x="18254" y="7080"/>
                </a:lnTo>
                <a:lnTo>
                  <a:pt x="18255" y="7079"/>
                </a:lnTo>
                <a:cubicBezTo>
                  <a:pt x="18255" y="7077"/>
                  <a:pt x="18255" y="7076"/>
                  <a:pt x="18255" y="7075"/>
                </a:cubicBezTo>
                <a:lnTo>
                  <a:pt x="18256" y="7067"/>
                </a:lnTo>
                <a:cubicBezTo>
                  <a:pt x="18256" y="7066"/>
                  <a:pt x="18255" y="7063"/>
                  <a:pt x="18255" y="7062"/>
                </a:cubicBezTo>
                <a:cubicBezTo>
                  <a:pt x="18254" y="7061"/>
                  <a:pt x="18252" y="7057"/>
                  <a:pt x="18252" y="7056"/>
                </a:cubicBezTo>
                <a:cubicBezTo>
                  <a:pt x="18250" y="7053"/>
                  <a:pt x="18247" y="7051"/>
                  <a:pt x="18244" y="7050"/>
                </a:cubicBezTo>
                <a:cubicBezTo>
                  <a:pt x="18244" y="7047"/>
                  <a:pt x="18243" y="7043"/>
                  <a:pt x="18242" y="7040"/>
                </a:cubicBezTo>
                <a:cubicBezTo>
                  <a:pt x="18242" y="7038"/>
                  <a:pt x="18238" y="7034"/>
                  <a:pt x="18235" y="7033"/>
                </a:cubicBezTo>
                <a:cubicBezTo>
                  <a:pt x="18233" y="7032"/>
                  <a:pt x="18231" y="7030"/>
                  <a:pt x="18228" y="7030"/>
                </a:cubicBezTo>
                <a:lnTo>
                  <a:pt x="18220" y="7030"/>
                </a:lnTo>
                <a:cubicBezTo>
                  <a:pt x="18220" y="7029"/>
                  <a:pt x="18219" y="7027"/>
                  <a:pt x="18219" y="7026"/>
                </a:cubicBezTo>
                <a:lnTo>
                  <a:pt x="18218" y="7024"/>
                </a:lnTo>
                <a:cubicBezTo>
                  <a:pt x="18217" y="7021"/>
                  <a:pt x="18214" y="7019"/>
                  <a:pt x="18211" y="7017"/>
                </a:cubicBezTo>
                <a:lnTo>
                  <a:pt x="18208" y="7016"/>
                </a:lnTo>
                <a:cubicBezTo>
                  <a:pt x="18207" y="7016"/>
                  <a:pt x="18205" y="7016"/>
                  <a:pt x="18204" y="7016"/>
                </a:cubicBezTo>
                <a:lnTo>
                  <a:pt x="18200" y="7015"/>
                </a:lnTo>
                <a:cubicBezTo>
                  <a:pt x="18199" y="7014"/>
                  <a:pt x="18199" y="7014"/>
                  <a:pt x="18199" y="7014"/>
                </a:cubicBezTo>
                <a:cubicBezTo>
                  <a:pt x="18197" y="7009"/>
                  <a:pt x="18194" y="7006"/>
                  <a:pt x="18189" y="7005"/>
                </a:cubicBezTo>
                <a:lnTo>
                  <a:pt x="18186" y="7005"/>
                </a:lnTo>
                <a:cubicBezTo>
                  <a:pt x="18185" y="7003"/>
                  <a:pt x="18183" y="7001"/>
                  <a:pt x="18182" y="7000"/>
                </a:cubicBezTo>
                <a:cubicBezTo>
                  <a:pt x="18178" y="6997"/>
                  <a:pt x="18172" y="6996"/>
                  <a:pt x="18167" y="6998"/>
                </a:cubicBezTo>
                <a:cubicBezTo>
                  <a:pt x="18165" y="6999"/>
                  <a:pt x="18162" y="7000"/>
                  <a:pt x="18161" y="7002"/>
                </a:cubicBezTo>
                <a:cubicBezTo>
                  <a:pt x="18158" y="7000"/>
                  <a:pt x="18156" y="7000"/>
                  <a:pt x="18153" y="7001"/>
                </a:cubicBezTo>
                <a:lnTo>
                  <a:pt x="18141" y="7003"/>
                </a:lnTo>
                <a:cubicBezTo>
                  <a:pt x="18141" y="7003"/>
                  <a:pt x="18140" y="7002"/>
                  <a:pt x="18139" y="7002"/>
                </a:cubicBezTo>
                <a:cubicBezTo>
                  <a:pt x="18134" y="7000"/>
                  <a:pt x="18127" y="7001"/>
                  <a:pt x="18123" y="7005"/>
                </a:cubicBezTo>
                <a:lnTo>
                  <a:pt x="18112" y="7020"/>
                </a:lnTo>
                <a:lnTo>
                  <a:pt x="18109" y="7021"/>
                </a:lnTo>
                <a:cubicBezTo>
                  <a:pt x="18108" y="7021"/>
                  <a:pt x="18107" y="7022"/>
                  <a:pt x="18106" y="7023"/>
                </a:cubicBezTo>
                <a:cubicBezTo>
                  <a:pt x="18105" y="7022"/>
                  <a:pt x="18104" y="7021"/>
                  <a:pt x="18104" y="7021"/>
                </a:cubicBezTo>
                <a:lnTo>
                  <a:pt x="18075" y="7011"/>
                </a:lnTo>
                <a:lnTo>
                  <a:pt x="18074" y="7011"/>
                </a:lnTo>
                <a:cubicBezTo>
                  <a:pt x="18074" y="7009"/>
                  <a:pt x="18075" y="7007"/>
                  <a:pt x="18075" y="7006"/>
                </a:cubicBezTo>
                <a:cubicBezTo>
                  <a:pt x="18075" y="7004"/>
                  <a:pt x="18074" y="7000"/>
                  <a:pt x="18073" y="6998"/>
                </a:cubicBezTo>
                <a:cubicBezTo>
                  <a:pt x="18072" y="6997"/>
                  <a:pt x="18071" y="6995"/>
                  <a:pt x="18069" y="6994"/>
                </a:cubicBezTo>
                <a:lnTo>
                  <a:pt x="18069" y="6993"/>
                </a:lnTo>
                <a:cubicBezTo>
                  <a:pt x="18068" y="6991"/>
                  <a:pt x="18066" y="6989"/>
                  <a:pt x="18064" y="6987"/>
                </a:cubicBezTo>
                <a:lnTo>
                  <a:pt x="18060" y="6984"/>
                </a:lnTo>
                <a:cubicBezTo>
                  <a:pt x="18059" y="6984"/>
                  <a:pt x="18059" y="6984"/>
                  <a:pt x="18058" y="6984"/>
                </a:cubicBezTo>
                <a:lnTo>
                  <a:pt x="18058" y="6982"/>
                </a:lnTo>
                <a:cubicBezTo>
                  <a:pt x="18058" y="6980"/>
                  <a:pt x="18057" y="6979"/>
                  <a:pt x="18057" y="6977"/>
                </a:cubicBezTo>
                <a:lnTo>
                  <a:pt x="18052" y="6968"/>
                </a:lnTo>
                <a:lnTo>
                  <a:pt x="18052" y="6964"/>
                </a:lnTo>
                <a:cubicBezTo>
                  <a:pt x="18051" y="6963"/>
                  <a:pt x="18048" y="6959"/>
                  <a:pt x="18048" y="6958"/>
                </a:cubicBezTo>
                <a:cubicBezTo>
                  <a:pt x="18047" y="6957"/>
                  <a:pt x="18046" y="6955"/>
                  <a:pt x="18045" y="6954"/>
                </a:cubicBezTo>
                <a:lnTo>
                  <a:pt x="18042" y="6953"/>
                </a:lnTo>
                <a:cubicBezTo>
                  <a:pt x="18043" y="6952"/>
                  <a:pt x="18043" y="6950"/>
                  <a:pt x="18042" y="6949"/>
                </a:cubicBezTo>
                <a:lnTo>
                  <a:pt x="18042" y="6946"/>
                </a:lnTo>
                <a:cubicBezTo>
                  <a:pt x="18042" y="6944"/>
                  <a:pt x="18040" y="6942"/>
                  <a:pt x="18038" y="6940"/>
                </a:cubicBezTo>
                <a:lnTo>
                  <a:pt x="18045" y="6935"/>
                </a:lnTo>
                <a:cubicBezTo>
                  <a:pt x="18046" y="6934"/>
                  <a:pt x="18047" y="6933"/>
                  <a:pt x="18048" y="6931"/>
                </a:cubicBezTo>
                <a:lnTo>
                  <a:pt x="18050" y="6929"/>
                </a:lnTo>
                <a:cubicBezTo>
                  <a:pt x="18050" y="6927"/>
                  <a:pt x="18051" y="6926"/>
                  <a:pt x="18052" y="6924"/>
                </a:cubicBezTo>
                <a:lnTo>
                  <a:pt x="18052" y="6921"/>
                </a:lnTo>
                <a:cubicBezTo>
                  <a:pt x="18052" y="6919"/>
                  <a:pt x="18052" y="6917"/>
                  <a:pt x="18052" y="6915"/>
                </a:cubicBezTo>
                <a:lnTo>
                  <a:pt x="18051" y="6912"/>
                </a:lnTo>
                <a:cubicBezTo>
                  <a:pt x="18050" y="6911"/>
                  <a:pt x="18049" y="6910"/>
                  <a:pt x="18049" y="6909"/>
                </a:cubicBezTo>
                <a:lnTo>
                  <a:pt x="18047" y="6906"/>
                </a:lnTo>
                <a:cubicBezTo>
                  <a:pt x="18046" y="6905"/>
                  <a:pt x="18044" y="6904"/>
                  <a:pt x="18043" y="6903"/>
                </a:cubicBezTo>
                <a:lnTo>
                  <a:pt x="18033" y="6897"/>
                </a:lnTo>
                <a:cubicBezTo>
                  <a:pt x="18033" y="6897"/>
                  <a:pt x="18029" y="6896"/>
                  <a:pt x="18028" y="6896"/>
                </a:cubicBezTo>
                <a:lnTo>
                  <a:pt x="18022" y="6894"/>
                </a:lnTo>
                <a:lnTo>
                  <a:pt x="17994" y="6874"/>
                </a:lnTo>
                <a:lnTo>
                  <a:pt x="17989" y="6868"/>
                </a:lnTo>
                <a:lnTo>
                  <a:pt x="17985" y="6863"/>
                </a:lnTo>
                <a:cubicBezTo>
                  <a:pt x="17983" y="6859"/>
                  <a:pt x="17979" y="6857"/>
                  <a:pt x="17974" y="6857"/>
                </a:cubicBezTo>
                <a:cubicBezTo>
                  <a:pt x="17969" y="6856"/>
                  <a:pt x="17966" y="6858"/>
                  <a:pt x="17963" y="6861"/>
                </a:cubicBezTo>
                <a:lnTo>
                  <a:pt x="17960" y="6865"/>
                </a:lnTo>
                <a:cubicBezTo>
                  <a:pt x="17956" y="6865"/>
                  <a:pt x="17952" y="6867"/>
                  <a:pt x="17950" y="6869"/>
                </a:cubicBezTo>
                <a:cubicBezTo>
                  <a:pt x="17946" y="6870"/>
                  <a:pt x="17942" y="6872"/>
                  <a:pt x="17940" y="6875"/>
                </a:cubicBezTo>
                <a:lnTo>
                  <a:pt x="17938" y="6878"/>
                </a:lnTo>
                <a:cubicBezTo>
                  <a:pt x="17937" y="6879"/>
                  <a:pt x="17937" y="6881"/>
                  <a:pt x="17936" y="6882"/>
                </a:cubicBezTo>
                <a:lnTo>
                  <a:pt x="17935" y="6887"/>
                </a:lnTo>
                <a:cubicBezTo>
                  <a:pt x="17935" y="6887"/>
                  <a:pt x="17935" y="6887"/>
                  <a:pt x="17934" y="6888"/>
                </a:cubicBezTo>
                <a:cubicBezTo>
                  <a:pt x="17931" y="6890"/>
                  <a:pt x="17929" y="6893"/>
                  <a:pt x="17928" y="6896"/>
                </a:cubicBezTo>
                <a:lnTo>
                  <a:pt x="17928" y="6900"/>
                </a:lnTo>
                <a:cubicBezTo>
                  <a:pt x="17928" y="6901"/>
                  <a:pt x="17927" y="6901"/>
                  <a:pt x="17927" y="6902"/>
                </a:cubicBezTo>
                <a:lnTo>
                  <a:pt x="17930" y="6913"/>
                </a:lnTo>
                <a:lnTo>
                  <a:pt x="17929" y="6920"/>
                </a:lnTo>
                <a:cubicBezTo>
                  <a:pt x="17929" y="6916"/>
                  <a:pt x="17926" y="6912"/>
                  <a:pt x="17923" y="6910"/>
                </a:cubicBezTo>
                <a:cubicBezTo>
                  <a:pt x="17922" y="6910"/>
                  <a:pt x="17920" y="6909"/>
                  <a:pt x="17919" y="6909"/>
                </a:cubicBezTo>
                <a:lnTo>
                  <a:pt x="17904" y="6867"/>
                </a:lnTo>
                <a:cubicBezTo>
                  <a:pt x="17903" y="6865"/>
                  <a:pt x="17903" y="6863"/>
                  <a:pt x="17902" y="6862"/>
                </a:cubicBezTo>
                <a:lnTo>
                  <a:pt x="17894" y="6854"/>
                </a:lnTo>
                <a:cubicBezTo>
                  <a:pt x="17893" y="6852"/>
                  <a:pt x="17891" y="6850"/>
                  <a:pt x="17889" y="6849"/>
                </a:cubicBezTo>
                <a:lnTo>
                  <a:pt x="17884" y="6847"/>
                </a:lnTo>
                <a:cubicBezTo>
                  <a:pt x="17883" y="6847"/>
                  <a:pt x="17882" y="6847"/>
                  <a:pt x="17881" y="6847"/>
                </a:cubicBezTo>
                <a:lnTo>
                  <a:pt x="17875" y="6846"/>
                </a:lnTo>
                <a:cubicBezTo>
                  <a:pt x="17874" y="6845"/>
                  <a:pt x="17872" y="6845"/>
                  <a:pt x="17870" y="6846"/>
                </a:cubicBezTo>
                <a:lnTo>
                  <a:pt x="17865" y="6847"/>
                </a:lnTo>
                <a:cubicBezTo>
                  <a:pt x="17861" y="6847"/>
                  <a:pt x="17857" y="6849"/>
                  <a:pt x="17855" y="6852"/>
                </a:cubicBezTo>
                <a:lnTo>
                  <a:pt x="17854" y="6849"/>
                </a:lnTo>
                <a:lnTo>
                  <a:pt x="17857" y="6847"/>
                </a:lnTo>
                <a:cubicBezTo>
                  <a:pt x="17861" y="6846"/>
                  <a:pt x="17863" y="6843"/>
                  <a:pt x="17864" y="6838"/>
                </a:cubicBezTo>
                <a:lnTo>
                  <a:pt x="17865" y="6833"/>
                </a:lnTo>
                <a:cubicBezTo>
                  <a:pt x="17865" y="6830"/>
                  <a:pt x="17865" y="6827"/>
                  <a:pt x="17863" y="6825"/>
                </a:cubicBezTo>
                <a:cubicBezTo>
                  <a:pt x="17863" y="6821"/>
                  <a:pt x="17861" y="6818"/>
                  <a:pt x="17859" y="6815"/>
                </a:cubicBezTo>
                <a:lnTo>
                  <a:pt x="17853" y="6808"/>
                </a:lnTo>
                <a:lnTo>
                  <a:pt x="17852" y="6802"/>
                </a:lnTo>
                <a:cubicBezTo>
                  <a:pt x="17852" y="6800"/>
                  <a:pt x="17851" y="6797"/>
                  <a:pt x="17851" y="6796"/>
                </a:cubicBezTo>
                <a:cubicBezTo>
                  <a:pt x="17850" y="6795"/>
                  <a:pt x="17849" y="6793"/>
                  <a:pt x="17848" y="6792"/>
                </a:cubicBezTo>
                <a:lnTo>
                  <a:pt x="17849" y="6788"/>
                </a:lnTo>
                <a:cubicBezTo>
                  <a:pt x="17849" y="6786"/>
                  <a:pt x="17851" y="6784"/>
                  <a:pt x="17851" y="6783"/>
                </a:cubicBezTo>
                <a:lnTo>
                  <a:pt x="17850" y="6779"/>
                </a:lnTo>
                <a:cubicBezTo>
                  <a:pt x="17849" y="6775"/>
                  <a:pt x="17848" y="6773"/>
                  <a:pt x="17845" y="6771"/>
                </a:cubicBezTo>
                <a:lnTo>
                  <a:pt x="17842" y="6768"/>
                </a:lnTo>
                <a:cubicBezTo>
                  <a:pt x="17841" y="6767"/>
                  <a:pt x="17840" y="6767"/>
                  <a:pt x="17838" y="6766"/>
                </a:cubicBezTo>
                <a:lnTo>
                  <a:pt x="17829" y="6762"/>
                </a:lnTo>
                <a:lnTo>
                  <a:pt x="17828" y="6760"/>
                </a:lnTo>
                <a:cubicBezTo>
                  <a:pt x="17827" y="6758"/>
                  <a:pt x="17825" y="6757"/>
                  <a:pt x="17823" y="6756"/>
                </a:cubicBezTo>
                <a:lnTo>
                  <a:pt x="17808" y="6747"/>
                </a:lnTo>
                <a:lnTo>
                  <a:pt x="17805" y="6741"/>
                </a:lnTo>
                <a:lnTo>
                  <a:pt x="17793" y="6703"/>
                </a:lnTo>
                <a:lnTo>
                  <a:pt x="17786" y="6691"/>
                </a:lnTo>
                <a:lnTo>
                  <a:pt x="17784" y="6674"/>
                </a:lnTo>
                <a:lnTo>
                  <a:pt x="17775" y="6638"/>
                </a:lnTo>
                <a:lnTo>
                  <a:pt x="17775" y="6636"/>
                </a:lnTo>
                <a:lnTo>
                  <a:pt x="17777" y="6625"/>
                </a:lnTo>
                <a:cubicBezTo>
                  <a:pt x="17777" y="6624"/>
                  <a:pt x="17777" y="6624"/>
                  <a:pt x="17777" y="6623"/>
                </a:cubicBezTo>
                <a:lnTo>
                  <a:pt x="17777" y="6619"/>
                </a:lnTo>
                <a:cubicBezTo>
                  <a:pt x="17777" y="6618"/>
                  <a:pt x="17776" y="6616"/>
                  <a:pt x="17775" y="6614"/>
                </a:cubicBezTo>
                <a:lnTo>
                  <a:pt x="17772" y="6610"/>
                </a:lnTo>
                <a:lnTo>
                  <a:pt x="17773" y="6596"/>
                </a:lnTo>
                <a:lnTo>
                  <a:pt x="17772" y="6593"/>
                </a:lnTo>
                <a:cubicBezTo>
                  <a:pt x="17772" y="6591"/>
                  <a:pt x="17768" y="6585"/>
                  <a:pt x="17768" y="6584"/>
                </a:cubicBezTo>
                <a:lnTo>
                  <a:pt x="17769" y="6574"/>
                </a:lnTo>
                <a:cubicBezTo>
                  <a:pt x="17769" y="6571"/>
                  <a:pt x="17766" y="6567"/>
                  <a:pt x="17763" y="6564"/>
                </a:cubicBezTo>
                <a:lnTo>
                  <a:pt x="17764" y="6564"/>
                </a:lnTo>
                <a:cubicBezTo>
                  <a:pt x="17764" y="6562"/>
                  <a:pt x="17764" y="6560"/>
                  <a:pt x="17763" y="6558"/>
                </a:cubicBezTo>
                <a:lnTo>
                  <a:pt x="17761" y="6551"/>
                </a:lnTo>
                <a:cubicBezTo>
                  <a:pt x="17764" y="6549"/>
                  <a:pt x="17764" y="6546"/>
                  <a:pt x="17764" y="6542"/>
                </a:cubicBezTo>
                <a:lnTo>
                  <a:pt x="17764" y="6532"/>
                </a:lnTo>
                <a:lnTo>
                  <a:pt x="17760" y="6521"/>
                </a:lnTo>
                <a:cubicBezTo>
                  <a:pt x="17760" y="6520"/>
                  <a:pt x="17761" y="6519"/>
                  <a:pt x="17761" y="6518"/>
                </a:cubicBezTo>
                <a:cubicBezTo>
                  <a:pt x="17761" y="6515"/>
                  <a:pt x="17760" y="6512"/>
                  <a:pt x="17759" y="6510"/>
                </a:cubicBezTo>
                <a:lnTo>
                  <a:pt x="17753" y="6489"/>
                </a:lnTo>
                <a:lnTo>
                  <a:pt x="17742" y="6470"/>
                </a:lnTo>
                <a:lnTo>
                  <a:pt x="17739" y="6456"/>
                </a:lnTo>
                <a:cubicBezTo>
                  <a:pt x="17739" y="6454"/>
                  <a:pt x="17739" y="6452"/>
                  <a:pt x="17738" y="6451"/>
                </a:cubicBezTo>
                <a:lnTo>
                  <a:pt x="17734" y="6444"/>
                </a:lnTo>
                <a:lnTo>
                  <a:pt x="17732" y="6428"/>
                </a:lnTo>
                <a:lnTo>
                  <a:pt x="17729" y="6420"/>
                </a:lnTo>
                <a:lnTo>
                  <a:pt x="17721" y="6405"/>
                </a:lnTo>
                <a:lnTo>
                  <a:pt x="17717" y="6385"/>
                </a:lnTo>
                <a:cubicBezTo>
                  <a:pt x="17717" y="6384"/>
                  <a:pt x="17716" y="6383"/>
                  <a:pt x="17716" y="6382"/>
                </a:cubicBezTo>
                <a:lnTo>
                  <a:pt x="17712" y="6373"/>
                </a:lnTo>
                <a:cubicBezTo>
                  <a:pt x="17711" y="6372"/>
                  <a:pt x="17710" y="6371"/>
                  <a:pt x="17709" y="6370"/>
                </a:cubicBezTo>
                <a:lnTo>
                  <a:pt x="17703" y="6364"/>
                </a:lnTo>
                <a:lnTo>
                  <a:pt x="17700" y="6360"/>
                </a:lnTo>
                <a:lnTo>
                  <a:pt x="17702" y="6353"/>
                </a:lnTo>
                <a:cubicBezTo>
                  <a:pt x="17703" y="6350"/>
                  <a:pt x="17702" y="6347"/>
                  <a:pt x="17701" y="6344"/>
                </a:cubicBezTo>
                <a:lnTo>
                  <a:pt x="17690" y="6316"/>
                </a:lnTo>
                <a:cubicBezTo>
                  <a:pt x="17690" y="6315"/>
                  <a:pt x="17690" y="6314"/>
                  <a:pt x="17689" y="6313"/>
                </a:cubicBezTo>
                <a:lnTo>
                  <a:pt x="17668" y="6280"/>
                </a:lnTo>
                <a:lnTo>
                  <a:pt x="17645" y="6234"/>
                </a:lnTo>
                <a:lnTo>
                  <a:pt x="17617" y="6194"/>
                </a:lnTo>
                <a:lnTo>
                  <a:pt x="17615" y="6190"/>
                </a:lnTo>
                <a:cubicBezTo>
                  <a:pt x="17615" y="6189"/>
                  <a:pt x="17613" y="6187"/>
                  <a:pt x="17613" y="6186"/>
                </a:cubicBezTo>
                <a:lnTo>
                  <a:pt x="17609" y="6181"/>
                </a:lnTo>
                <a:lnTo>
                  <a:pt x="17609" y="6176"/>
                </a:lnTo>
                <a:cubicBezTo>
                  <a:pt x="17609" y="6175"/>
                  <a:pt x="17609" y="6174"/>
                  <a:pt x="17609" y="6173"/>
                </a:cubicBezTo>
                <a:lnTo>
                  <a:pt x="17608" y="6171"/>
                </a:lnTo>
                <a:cubicBezTo>
                  <a:pt x="17607" y="6169"/>
                  <a:pt x="17606" y="6168"/>
                  <a:pt x="17606" y="6167"/>
                </a:cubicBezTo>
                <a:lnTo>
                  <a:pt x="17593" y="6152"/>
                </a:lnTo>
                <a:lnTo>
                  <a:pt x="17592" y="6145"/>
                </a:lnTo>
                <a:cubicBezTo>
                  <a:pt x="17592" y="6143"/>
                  <a:pt x="17591" y="6142"/>
                  <a:pt x="17589" y="6140"/>
                </a:cubicBezTo>
                <a:lnTo>
                  <a:pt x="17588" y="6139"/>
                </a:lnTo>
                <a:cubicBezTo>
                  <a:pt x="17588" y="6138"/>
                  <a:pt x="17589" y="6136"/>
                  <a:pt x="17588" y="6134"/>
                </a:cubicBezTo>
                <a:lnTo>
                  <a:pt x="17585" y="6128"/>
                </a:lnTo>
                <a:lnTo>
                  <a:pt x="17585" y="6126"/>
                </a:lnTo>
                <a:cubicBezTo>
                  <a:pt x="17585" y="6124"/>
                  <a:pt x="17585" y="6122"/>
                  <a:pt x="17584" y="6120"/>
                </a:cubicBezTo>
                <a:lnTo>
                  <a:pt x="17582" y="6116"/>
                </a:lnTo>
                <a:cubicBezTo>
                  <a:pt x="17582" y="6114"/>
                  <a:pt x="17580" y="6113"/>
                  <a:pt x="17579" y="6112"/>
                </a:cubicBezTo>
                <a:lnTo>
                  <a:pt x="17566" y="6100"/>
                </a:lnTo>
                <a:cubicBezTo>
                  <a:pt x="17565" y="6099"/>
                  <a:pt x="17565" y="6099"/>
                  <a:pt x="17564" y="6098"/>
                </a:cubicBezTo>
                <a:lnTo>
                  <a:pt x="17559" y="6095"/>
                </a:lnTo>
                <a:cubicBezTo>
                  <a:pt x="17556" y="6093"/>
                  <a:pt x="17553" y="6093"/>
                  <a:pt x="17551" y="6093"/>
                </a:cubicBezTo>
                <a:cubicBezTo>
                  <a:pt x="17549" y="6091"/>
                  <a:pt x="17546" y="6090"/>
                  <a:pt x="17543" y="6089"/>
                </a:cubicBezTo>
                <a:cubicBezTo>
                  <a:pt x="17541" y="6089"/>
                  <a:pt x="17538" y="6090"/>
                  <a:pt x="17536" y="6090"/>
                </a:cubicBezTo>
                <a:lnTo>
                  <a:pt x="17525" y="6075"/>
                </a:lnTo>
                <a:lnTo>
                  <a:pt x="17519" y="6069"/>
                </a:lnTo>
                <a:cubicBezTo>
                  <a:pt x="17514" y="6064"/>
                  <a:pt x="17505" y="6064"/>
                  <a:pt x="17500" y="6068"/>
                </a:cubicBezTo>
                <a:lnTo>
                  <a:pt x="17494" y="6073"/>
                </a:lnTo>
                <a:lnTo>
                  <a:pt x="17487" y="6072"/>
                </a:lnTo>
                <a:lnTo>
                  <a:pt x="17487" y="6071"/>
                </a:lnTo>
                <a:cubicBezTo>
                  <a:pt x="17487" y="6071"/>
                  <a:pt x="17487" y="6070"/>
                  <a:pt x="17487" y="6070"/>
                </a:cubicBezTo>
                <a:lnTo>
                  <a:pt x="17488" y="6070"/>
                </a:lnTo>
                <a:cubicBezTo>
                  <a:pt x="17490" y="6069"/>
                  <a:pt x="17490" y="6068"/>
                  <a:pt x="17491" y="6067"/>
                </a:cubicBezTo>
                <a:lnTo>
                  <a:pt x="17494" y="6065"/>
                </a:lnTo>
                <a:cubicBezTo>
                  <a:pt x="17499" y="6062"/>
                  <a:pt x="17499" y="6056"/>
                  <a:pt x="17496" y="6051"/>
                </a:cubicBezTo>
                <a:lnTo>
                  <a:pt x="17494" y="6047"/>
                </a:lnTo>
                <a:cubicBezTo>
                  <a:pt x="17493" y="6044"/>
                  <a:pt x="17490" y="6043"/>
                  <a:pt x="17486" y="6042"/>
                </a:cubicBezTo>
                <a:cubicBezTo>
                  <a:pt x="17483" y="6041"/>
                  <a:pt x="17478" y="6041"/>
                  <a:pt x="17475" y="6043"/>
                </a:cubicBezTo>
                <a:lnTo>
                  <a:pt x="17466" y="6048"/>
                </a:lnTo>
                <a:lnTo>
                  <a:pt x="17461" y="6049"/>
                </a:lnTo>
                <a:cubicBezTo>
                  <a:pt x="17456" y="6050"/>
                  <a:pt x="17452" y="6054"/>
                  <a:pt x="17452" y="6059"/>
                </a:cubicBezTo>
                <a:lnTo>
                  <a:pt x="17452" y="6061"/>
                </a:lnTo>
                <a:lnTo>
                  <a:pt x="17440" y="6059"/>
                </a:lnTo>
                <a:lnTo>
                  <a:pt x="17430" y="6050"/>
                </a:lnTo>
                <a:lnTo>
                  <a:pt x="17425" y="6040"/>
                </a:lnTo>
                <a:lnTo>
                  <a:pt x="17427" y="6038"/>
                </a:lnTo>
                <a:cubicBezTo>
                  <a:pt x="17429" y="6037"/>
                  <a:pt x="17431" y="6036"/>
                  <a:pt x="17432" y="6034"/>
                </a:cubicBezTo>
                <a:lnTo>
                  <a:pt x="17436" y="6029"/>
                </a:lnTo>
                <a:cubicBezTo>
                  <a:pt x="17440" y="6024"/>
                  <a:pt x="17439" y="6019"/>
                  <a:pt x="17435" y="6014"/>
                </a:cubicBezTo>
                <a:lnTo>
                  <a:pt x="17431" y="6010"/>
                </a:lnTo>
                <a:cubicBezTo>
                  <a:pt x="17430" y="6008"/>
                  <a:pt x="17428" y="6007"/>
                  <a:pt x="17426" y="6006"/>
                </a:cubicBezTo>
                <a:lnTo>
                  <a:pt x="17415" y="6002"/>
                </a:lnTo>
                <a:lnTo>
                  <a:pt x="17409" y="6000"/>
                </a:lnTo>
                <a:lnTo>
                  <a:pt x="17396" y="5989"/>
                </a:lnTo>
                <a:lnTo>
                  <a:pt x="17388" y="5977"/>
                </a:lnTo>
                <a:cubicBezTo>
                  <a:pt x="17388" y="5976"/>
                  <a:pt x="17387" y="5975"/>
                  <a:pt x="17386" y="5974"/>
                </a:cubicBezTo>
                <a:lnTo>
                  <a:pt x="17373" y="5963"/>
                </a:lnTo>
                <a:cubicBezTo>
                  <a:pt x="17371" y="5962"/>
                  <a:pt x="17369" y="5960"/>
                  <a:pt x="17367" y="5959"/>
                </a:cubicBezTo>
                <a:lnTo>
                  <a:pt x="17335" y="5952"/>
                </a:lnTo>
                <a:lnTo>
                  <a:pt x="17328" y="5946"/>
                </a:lnTo>
                <a:cubicBezTo>
                  <a:pt x="17328" y="5946"/>
                  <a:pt x="17327" y="5945"/>
                  <a:pt x="17327" y="5945"/>
                </a:cubicBezTo>
                <a:cubicBezTo>
                  <a:pt x="17326" y="5942"/>
                  <a:pt x="17325" y="5940"/>
                  <a:pt x="17323" y="5938"/>
                </a:cubicBezTo>
                <a:lnTo>
                  <a:pt x="17321" y="5937"/>
                </a:lnTo>
                <a:cubicBezTo>
                  <a:pt x="17321" y="5935"/>
                  <a:pt x="17321" y="5934"/>
                  <a:pt x="17320" y="5933"/>
                </a:cubicBezTo>
                <a:lnTo>
                  <a:pt x="17318" y="5929"/>
                </a:lnTo>
                <a:cubicBezTo>
                  <a:pt x="17315" y="5925"/>
                  <a:pt x="17310" y="5922"/>
                  <a:pt x="17305" y="5923"/>
                </a:cubicBezTo>
                <a:lnTo>
                  <a:pt x="17300" y="5923"/>
                </a:lnTo>
                <a:lnTo>
                  <a:pt x="17298" y="5923"/>
                </a:lnTo>
                <a:cubicBezTo>
                  <a:pt x="17297" y="5919"/>
                  <a:pt x="17295" y="5916"/>
                  <a:pt x="17291" y="5915"/>
                </a:cubicBezTo>
                <a:cubicBezTo>
                  <a:pt x="17288" y="5913"/>
                  <a:pt x="17283" y="5913"/>
                  <a:pt x="17279" y="5915"/>
                </a:cubicBezTo>
                <a:lnTo>
                  <a:pt x="17271" y="5918"/>
                </a:lnTo>
                <a:lnTo>
                  <a:pt x="17257" y="5920"/>
                </a:lnTo>
                <a:cubicBezTo>
                  <a:pt x="17254" y="5920"/>
                  <a:pt x="17252" y="5920"/>
                  <a:pt x="17249" y="5920"/>
                </a:cubicBezTo>
                <a:cubicBezTo>
                  <a:pt x="17249" y="5919"/>
                  <a:pt x="17248" y="5918"/>
                  <a:pt x="17247" y="5917"/>
                </a:cubicBezTo>
                <a:lnTo>
                  <a:pt x="17238" y="5910"/>
                </a:lnTo>
                <a:lnTo>
                  <a:pt x="17225" y="5888"/>
                </a:lnTo>
                <a:lnTo>
                  <a:pt x="17206" y="5826"/>
                </a:lnTo>
                <a:cubicBezTo>
                  <a:pt x="17205" y="5825"/>
                  <a:pt x="17205" y="5824"/>
                  <a:pt x="17204" y="5822"/>
                </a:cubicBezTo>
                <a:lnTo>
                  <a:pt x="17199" y="5817"/>
                </a:lnTo>
                <a:cubicBezTo>
                  <a:pt x="17200" y="5815"/>
                  <a:pt x="17201" y="5813"/>
                  <a:pt x="17201" y="5812"/>
                </a:cubicBezTo>
                <a:cubicBezTo>
                  <a:pt x="17201" y="5809"/>
                  <a:pt x="17197" y="5804"/>
                  <a:pt x="17195" y="5801"/>
                </a:cubicBezTo>
                <a:cubicBezTo>
                  <a:pt x="17194" y="5800"/>
                  <a:pt x="17194" y="5800"/>
                  <a:pt x="17192" y="5800"/>
                </a:cubicBezTo>
                <a:lnTo>
                  <a:pt x="17189" y="5770"/>
                </a:lnTo>
                <a:lnTo>
                  <a:pt x="17176" y="5706"/>
                </a:lnTo>
                <a:lnTo>
                  <a:pt x="17169" y="5686"/>
                </a:lnTo>
                <a:lnTo>
                  <a:pt x="17165" y="5681"/>
                </a:lnTo>
                <a:lnTo>
                  <a:pt x="17164" y="5679"/>
                </a:lnTo>
                <a:lnTo>
                  <a:pt x="17165" y="5673"/>
                </a:lnTo>
                <a:lnTo>
                  <a:pt x="17163" y="5657"/>
                </a:lnTo>
                <a:lnTo>
                  <a:pt x="17169" y="5647"/>
                </a:lnTo>
                <a:cubicBezTo>
                  <a:pt x="17170" y="5646"/>
                  <a:pt x="17170" y="5645"/>
                  <a:pt x="17170" y="5643"/>
                </a:cubicBezTo>
                <a:lnTo>
                  <a:pt x="17171" y="5637"/>
                </a:lnTo>
                <a:lnTo>
                  <a:pt x="17171" y="5615"/>
                </a:lnTo>
                <a:lnTo>
                  <a:pt x="17168" y="5603"/>
                </a:lnTo>
                <a:lnTo>
                  <a:pt x="17148" y="5558"/>
                </a:lnTo>
                <a:lnTo>
                  <a:pt x="17146" y="5551"/>
                </a:lnTo>
                <a:lnTo>
                  <a:pt x="17146" y="5546"/>
                </a:lnTo>
                <a:lnTo>
                  <a:pt x="17149" y="5543"/>
                </a:lnTo>
                <a:cubicBezTo>
                  <a:pt x="17151" y="5542"/>
                  <a:pt x="17151" y="5541"/>
                  <a:pt x="17152" y="5539"/>
                </a:cubicBezTo>
                <a:lnTo>
                  <a:pt x="17153" y="5536"/>
                </a:lnTo>
                <a:cubicBezTo>
                  <a:pt x="17153" y="5535"/>
                  <a:pt x="17154" y="5534"/>
                  <a:pt x="17154" y="5533"/>
                </a:cubicBezTo>
                <a:lnTo>
                  <a:pt x="17157" y="5524"/>
                </a:lnTo>
                <a:cubicBezTo>
                  <a:pt x="17157" y="5522"/>
                  <a:pt x="17158" y="5519"/>
                  <a:pt x="17158" y="5517"/>
                </a:cubicBezTo>
                <a:lnTo>
                  <a:pt x="17157" y="5503"/>
                </a:lnTo>
                <a:lnTo>
                  <a:pt x="17152" y="5480"/>
                </a:lnTo>
                <a:lnTo>
                  <a:pt x="17144" y="5464"/>
                </a:lnTo>
                <a:lnTo>
                  <a:pt x="17142" y="5451"/>
                </a:lnTo>
                <a:lnTo>
                  <a:pt x="17144" y="5431"/>
                </a:lnTo>
                <a:cubicBezTo>
                  <a:pt x="17147" y="5430"/>
                  <a:pt x="17149" y="5428"/>
                  <a:pt x="17151" y="5427"/>
                </a:cubicBezTo>
                <a:lnTo>
                  <a:pt x="17154" y="5424"/>
                </a:lnTo>
                <a:cubicBezTo>
                  <a:pt x="17155" y="5423"/>
                  <a:pt x="17156" y="5421"/>
                  <a:pt x="17157" y="5420"/>
                </a:cubicBezTo>
                <a:lnTo>
                  <a:pt x="17160" y="5406"/>
                </a:lnTo>
                <a:lnTo>
                  <a:pt x="17159" y="5387"/>
                </a:lnTo>
                <a:cubicBezTo>
                  <a:pt x="17159" y="5385"/>
                  <a:pt x="17159" y="5384"/>
                  <a:pt x="17159" y="5383"/>
                </a:cubicBezTo>
                <a:lnTo>
                  <a:pt x="17144" y="5348"/>
                </a:lnTo>
                <a:lnTo>
                  <a:pt x="17140" y="5332"/>
                </a:lnTo>
                <a:lnTo>
                  <a:pt x="17137" y="5291"/>
                </a:lnTo>
                <a:lnTo>
                  <a:pt x="17132" y="5270"/>
                </a:lnTo>
                <a:lnTo>
                  <a:pt x="17124" y="5252"/>
                </a:lnTo>
                <a:cubicBezTo>
                  <a:pt x="17123" y="5251"/>
                  <a:pt x="17123" y="5251"/>
                  <a:pt x="17122" y="5250"/>
                </a:cubicBezTo>
                <a:lnTo>
                  <a:pt x="17118" y="5245"/>
                </a:lnTo>
                <a:lnTo>
                  <a:pt x="17119" y="5243"/>
                </a:lnTo>
                <a:cubicBezTo>
                  <a:pt x="17120" y="5242"/>
                  <a:pt x="17121" y="5240"/>
                  <a:pt x="17122" y="5239"/>
                </a:cubicBezTo>
                <a:lnTo>
                  <a:pt x="17135" y="5257"/>
                </a:lnTo>
                <a:cubicBezTo>
                  <a:pt x="17136" y="5258"/>
                  <a:pt x="17137" y="5260"/>
                  <a:pt x="17138" y="5261"/>
                </a:cubicBezTo>
                <a:lnTo>
                  <a:pt x="17143" y="5265"/>
                </a:lnTo>
                <a:cubicBezTo>
                  <a:pt x="17148" y="5269"/>
                  <a:pt x="17156" y="5269"/>
                  <a:pt x="17161" y="5265"/>
                </a:cubicBezTo>
                <a:cubicBezTo>
                  <a:pt x="17165" y="5266"/>
                  <a:pt x="17169" y="5266"/>
                  <a:pt x="17173" y="5263"/>
                </a:cubicBezTo>
                <a:lnTo>
                  <a:pt x="17177" y="5262"/>
                </a:lnTo>
                <a:cubicBezTo>
                  <a:pt x="17179" y="5260"/>
                  <a:pt x="17181" y="5258"/>
                  <a:pt x="17182" y="5255"/>
                </a:cubicBezTo>
                <a:lnTo>
                  <a:pt x="17184" y="5251"/>
                </a:lnTo>
                <a:cubicBezTo>
                  <a:pt x="17185" y="5250"/>
                  <a:pt x="17185" y="5248"/>
                  <a:pt x="17185" y="5247"/>
                </a:cubicBezTo>
                <a:lnTo>
                  <a:pt x="17185" y="5241"/>
                </a:lnTo>
                <a:cubicBezTo>
                  <a:pt x="17185" y="5239"/>
                  <a:pt x="17185" y="5237"/>
                  <a:pt x="17184" y="5235"/>
                </a:cubicBezTo>
                <a:lnTo>
                  <a:pt x="17182" y="5231"/>
                </a:lnTo>
                <a:cubicBezTo>
                  <a:pt x="17182" y="5230"/>
                  <a:pt x="17181" y="5229"/>
                  <a:pt x="17180" y="5228"/>
                </a:cubicBezTo>
                <a:lnTo>
                  <a:pt x="17145" y="5188"/>
                </a:lnTo>
                <a:lnTo>
                  <a:pt x="17120" y="5167"/>
                </a:lnTo>
                <a:lnTo>
                  <a:pt x="17081" y="5114"/>
                </a:lnTo>
                <a:lnTo>
                  <a:pt x="17064" y="5075"/>
                </a:lnTo>
                <a:lnTo>
                  <a:pt x="17060" y="5071"/>
                </a:lnTo>
                <a:lnTo>
                  <a:pt x="17057" y="5062"/>
                </a:lnTo>
                <a:cubicBezTo>
                  <a:pt x="17056" y="5061"/>
                  <a:pt x="17055" y="5060"/>
                  <a:pt x="17055" y="5059"/>
                </a:cubicBezTo>
                <a:lnTo>
                  <a:pt x="17055" y="5058"/>
                </a:lnTo>
                <a:cubicBezTo>
                  <a:pt x="17055" y="5056"/>
                  <a:pt x="17056" y="5054"/>
                  <a:pt x="17056" y="5052"/>
                </a:cubicBezTo>
                <a:lnTo>
                  <a:pt x="17048" y="5013"/>
                </a:lnTo>
                <a:lnTo>
                  <a:pt x="17048" y="4977"/>
                </a:lnTo>
                <a:cubicBezTo>
                  <a:pt x="17048" y="4976"/>
                  <a:pt x="17047" y="4974"/>
                  <a:pt x="17046" y="4972"/>
                </a:cubicBezTo>
                <a:cubicBezTo>
                  <a:pt x="17047" y="4971"/>
                  <a:pt x="17048" y="4971"/>
                  <a:pt x="17048" y="4970"/>
                </a:cubicBezTo>
                <a:cubicBezTo>
                  <a:pt x="17049" y="4969"/>
                  <a:pt x="17050" y="4968"/>
                  <a:pt x="17050" y="4966"/>
                </a:cubicBezTo>
                <a:lnTo>
                  <a:pt x="17050" y="4964"/>
                </a:lnTo>
                <a:lnTo>
                  <a:pt x="17054" y="4959"/>
                </a:lnTo>
                <a:cubicBezTo>
                  <a:pt x="17055" y="4957"/>
                  <a:pt x="17055" y="4956"/>
                  <a:pt x="17056" y="4954"/>
                </a:cubicBezTo>
                <a:lnTo>
                  <a:pt x="17056" y="4948"/>
                </a:lnTo>
                <a:lnTo>
                  <a:pt x="17055" y="4937"/>
                </a:lnTo>
                <a:cubicBezTo>
                  <a:pt x="17054" y="4933"/>
                  <a:pt x="17050" y="4928"/>
                  <a:pt x="17045" y="4926"/>
                </a:cubicBezTo>
                <a:lnTo>
                  <a:pt x="17031" y="4920"/>
                </a:lnTo>
                <a:lnTo>
                  <a:pt x="17027" y="4916"/>
                </a:lnTo>
                <a:lnTo>
                  <a:pt x="17021" y="4905"/>
                </a:lnTo>
                <a:cubicBezTo>
                  <a:pt x="17020" y="4905"/>
                  <a:pt x="17019" y="4902"/>
                  <a:pt x="17018" y="4902"/>
                </a:cubicBezTo>
                <a:lnTo>
                  <a:pt x="17008" y="4895"/>
                </a:lnTo>
                <a:cubicBezTo>
                  <a:pt x="17006" y="4895"/>
                  <a:pt x="17003" y="4893"/>
                  <a:pt x="17002" y="4892"/>
                </a:cubicBezTo>
                <a:cubicBezTo>
                  <a:pt x="16998" y="4892"/>
                  <a:pt x="16994" y="4893"/>
                  <a:pt x="16990" y="4895"/>
                </a:cubicBezTo>
                <a:lnTo>
                  <a:pt x="16965" y="4873"/>
                </a:lnTo>
                <a:lnTo>
                  <a:pt x="16944" y="4859"/>
                </a:lnTo>
                <a:lnTo>
                  <a:pt x="16910" y="4841"/>
                </a:lnTo>
                <a:lnTo>
                  <a:pt x="16908" y="4837"/>
                </a:lnTo>
                <a:lnTo>
                  <a:pt x="16909" y="4832"/>
                </a:lnTo>
                <a:cubicBezTo>
                  <a:pt x="16909" y="4829"/>
                  <a:pt x="16908" y="4825"/>
                  <a:pt x="16906" y="4822"/>
                </a:cubicBezTo>
                <a:lnTo>
                  <a:pt x="16898" y="4815"/>
                </a:lnTo>
                <a:cubicBezTo>
                  <a:pt x="16895" y="4811"/>
                  <a:pt x="16887" y="4810"/>
                  <a:pt x="16882" y="4811"/>
                </a:cubicBezTo>
                <a:lnTo>
                  <a:pt x="16870" y="4802"/>
                </a:lnTo>
                <a:lnTo>
                  <a:pt x="16867" y="4797"/>
                </a:lnTo>
                <a:lnTo>
                  <a:pt x="16866" y="4786"/>
                </a:lnTo>
                <a:cubicBezTo>
                  <a:pt x="16866" y="4784"/>
                  <a:pt x="16865" y="4783"/>
                  <a:pt x="16864" y="4781"/>
                </a:cubicBezTo>
                <a:lnTo>
                  <a:pt x="16859" y="4774"/>
                </a:lnTo>
                <a:cubicBezTo>
                  <a:pt x="16858" y="4773"/>
                  <a:pt x="16857" y="4772"/>
                  <a:pt x="16857" y="4771"/>
                </a:cubicBezTo>
                <a:lnTo>
                  <a:pt x="16839" y="4756"/>
                </a:lnTo>
                <a:lnTo>
                  <a:pt x="16827" y="4750"/>
                </a:lnTo>
                <a:lnTo>
                  <a:pt x="16801" y="4743"/>
                </a:lnTo>
                <a:lnTo>
                  <a:pt x="16775" y="4738"/>
                </a:lnTo>
                <a:lnTo>
                  <a:pt x="16760" y="4737"/>
                </a:lnTo>
                <a:lnTo>
                  <a:pt x="16754" y="4735"/>
                </a:lnTo>
                <a:cubicBezTo>
                  <a:pt x="16752" y="4733"/>
                  <a:pt x="16749" y="4732"/>
                  <a:pt x="16746" y="4731"/>
                </a:cubicBezTo>
                <a:lnTo>
                  <a:pt x="16732" y="4725"/>
                </a:lnTo>
                <a:lnTo>
                  <a:pt x="16723" y="4720"/>
                </a:lnTo>
                <a:lnTo>
                  <a:pt x="16711" y="4703"/>
                </a:lnTo>
                <a:cubicBezTo>
                  <a:pt x="16710" y="4702"/>
                  <a:pt x="16708" y="4701"/>
                  <a:pt x="16707" y="4700"/>
                </a:cubicBezTo>
                <a:lnTo>
                  <a:pt x="16702" y="4686"/>
                </a:lnTo>
                <a:lnTo>
                  <a:pt x="16696" y="4674"/>
                </a:lnTo>
                <a:cubicBezTo>
                  <a:pt x="16695" y="4673"/>
                  <a:pt x="16695" y="4672"/>
                  <a:pt x="16693" y="4671"/>
                </a:cubicBezTo>
                <a:lnTo>
                  <a:pt x="16689" y="4668"/>
                </a:lnTo>
                <a:cubicBezTo>
                  <a:pt x="16687" y="4666"/>
                  <a:pt x="16684" y="4665"/>
                  <a:pt x="16681" y="4665"/>
                </a:cubicBezTo>
                <a:lnTo>
                  <a:pt x="16675" y="4665"/>
                </a:lnTo>
                <a:cubicBezTo>
                  <a:pt x="16675" y="4665"/>
                  <a:pt x="16674" y="4665"/>
                  <a:pt x="16674" y="4665"/>
                </a:cubicBezTo>
                <a:lnTo>
                  <a:pt x="16667" y="4633"/>
                </a:lnTo>
                <a:cubicBezTo>
                  <a:pt x="16667" y="4632"/>
                  <a:pt x="16666" y="4630"/>
                  <a:pt x="16666" y="4628"/>
                </a:cubicBezTo>
                <a:lnTo>
                  <a:pt x="16641" y="4587"/>
                </a:lnTo>
                <a:lnTo>
                  <a:pt x="16634" y="4557"/>
                </a:lnTo>
                <a:lnTo>
                  <a:pt x="16634" y="4543"/>
                </a:lnTo>
                <a:cubicBezTo>
                  <a:pt x="16634" y="4542"/>
                  <a:pt x="16634" y="4541"/>
                  <a:pt x="16634" y="4540"/>
                </a:cubicBezTo>
                <a:lnTo>
                  <a:pt x="16630" y="4527"/>
                </a:lnTo>
                <a:lnTo>
                  <a:pt x="16618" y="4509"/>
                </a:lnTo>
                <a:lnTo>
                  <a:pt x="16615" y="4505"/>
                </a:lnTo>
                <a:lnTo>
                  <a:pt x="16619" y="4494"/>
                </a:lnTo>
                <a:lnTo>
                  <a:pt x="16620" y="4463"/>
                </a:lnTo>
                <a:lnTo>
                  <a:pt x="16622" y="4449"/>
                </a:lnTo>
                <a:lnTo>
                  <a:pt x="16621" y="4436"/>
                </a:lnTo>
                <a:cubicBezTo>
                  <a:pt x="16621" y="4435"/>
                  <a:pt x="16621" y="4433"/>
                  <a:pt x="16621" y="4432"/>
                </a:cubicBezTo>
                <a:lnTo>
                  <a:pt x="16622" y="4428"/>
                </a:lnTo>
                <a:cubicBezTo>
                  <a:pt x="16622" y="4425"/>
                  <a:pt x="16621" y="4422"/>
                  <a:pt x="16620" y="4420"/>
                </a:cubicBezTo>
                <a:lnTo>
                  <a:pt x="16617" y="4417"/>
                </a:lnTo>
                <a:cubicBezTo>
                  <a:pt x="16615" y="4415"/>
                  <a:pt x="16614" y="4413"/>
                  <a:pt x="16612" y="4412"/>
                </a:cubicBezTo>
                <a:lnTo>
                  <a:pt x="16615" y="4395"/>
                </a:lnTo>
                <a:cubicBezTo>
                  <a:pt x="16615" y="4393"/>
                  <a:pt x="16616" y="4392"/>
                  <a:pt x="16616" y="4391"/>
                </a:cubicBezTo>
                <a:lnTo>
                  <a:pt x="16614" y="4379"/>
                </a:lnTo>
                <a:lnTo>
                  <a:pt x="16615" y="4376"/>
                </a:lnTo>
                <a:cubicBezTo>
                  <a:pt x="16615" y="4377"/>
                  <a:pt x="16615" y="4376"/>
                  <a:pt x="16616" y="4376"/>
                </a:cubicBezTo>
                <a:lnTo>
                  <a:pt x="16619" y="4380"/>
                </a:lnTo>
                <a:cubicBezTo>
                  <a:pt x="16620" y="4382"/>
                  <a:pt x="16622" y="4383"/>
                  <a:pt x="16624" y="4384"/>
                </a:cubicBezTo>
                <a:lnTo>
                  <a:pt x="16633" y="4386"/>
                </a:lnTo>
                <a:lnTo>
                  <a:pt x="16638" y="4387"/>
                </a:lnTo>
                <a:cubicBezTo>
                  <a:pt x="16640" y="4387"/>
                  <a:pt x="16641" y="4387"/>
                  <a:pt x="16642" y="4387"/>
                </a:cubicBezTo>
                <a:lnTo>
                  <a:pt x="16645" y="4387"/>
                </a:lnTo>
                <a:lnTo>
                  <a:pt x="16657" y="4392"/>
                </a:lnTo>
                <a:cubicBezTo>
                  <a:pt x="16660" y="4393"/>
                  <a:pt x="16665" y="4393"/>
                  <a:pt x="16669" y="4391"/>
                </a:cubicBezTo>
                <a:lnTo>
                  <a:pt x="16678" y="4387"/>
                </a:lnTo>
                <a:lnTo>
                  <a:pt x="16683" y="4393"/>
                </a:lnTo>
                <a:cubicBezTo>
                  <a:pt x="16686" y="4396"/>
                  <a:pt x="16690" y="4398"/>
                  <a:pt x="16694" y="4398"/>
                </a:cubicBezTo>
                <a:cubicBezTo>
                  <a:pt x="16699" y="4398"/>
                  <a:pt x="16703" y="4396"/>
                  <a:pt x="16706" y="4393"/>
                </a:cubicBezTo>
                <a:lnTo>
                  <a:pt x="16708" y="4390"/>
                </a:lnTo>
                <a:cubicBezTo>
                  <a:pt x="16711" y="4386"/>
                  <a:pt x="16711" y="4380"/>
                  <a:pt x="16708" y="4375"/>
                </a:cubicBezTo>
                <a:lnTo>
                  <a:pt x="16702" y="4370"/>
                </a:lnTo>
                <a:lnTo>
                  <a:pt x="16696" y="4358"/>
                </a:lnTo>
                <a:cubicBezTo>
                  <a:pt x="16696" y="4357"/>
                  <a:pt x="16695" y="4355"/>
                  <a:pt x="16694" y="4354"/>
                </a:cubicBezTo>
                <a:lnTo>
                  <a:pt x="16689" y="4350"/>
                </a:lnTo>
                <a:cubicBezTo>
                  <a:pt x="16688" y="4349"/>
                  <a:pt x="16687" y="4348"/>
                  <a:pt x="16685" y="4347"/>
                </a:cubicBezTo>
                <a:lnTo>
                  <a:pt x="16677" y="4343"/>
                </a:lnTo>
                <a:lnTo>
                  <a:pt x="16661" y="4339"/>
                </a:lnTo>
                <a:cubicBezTo>
                  <a:pt x="16659" y="4338"/>
                  <a:pt x="16657" y="4339"/>
                  <a:pt x="16655" y="4339"/>
                </a:cubicBezTo>
                <a:lnTo>
                  <a:pt x="16650" y="4339"/>
                </a:lnTo>
                <a:lnTo>
                  <a:pt x="16650" y="4337"/>
                </a:lnTo>
                <a:cubicBezTo>
                  <a:pt x="16650" y="4336"/>
                  <a:pt x="16650" y="4335"/>
                  <a:pt x="16649" y="4333"/>
                </a:cubicBezTo>
                <a:lnTo>
                  <a:pt x="16644" y="4324"/>
                </a:lnTo>
                <a:cubicBezTo>
                  <a:pt x="16644" y="4323"/>
                  <a:pt x="16643" y="4323"/>
                  <a:pt x="16642" y="4322"/>
                </a:cubicBezTo>
                <a:lnTo>
                  <a:pt x="16631" y="4311"/>
                </a:lnTo>
                <a:cubicBezTo>
                  <a:pt x="16630" y="4309"/>
                  <a:pt x="16628" y="4309"/>
                  <a:pt x="16626" y="4308"/>
                </a:cubicBezTo>
                <a:lnTo>
                  <a:pt x="16620" y="4306"/>
                </a:lnTo>
                <a:lnTo>
                  <a:pt x="16616" y="4301"/>
                </a:lnTo>
                <a:cubicBezTo>
                  <a:pt x="16613" y="4299"/>
                  <a:pt x="16607" y="4298"/>
                  <a:pt x="16602" y="4298"/>
                </a:cubicBezTo>
                <a:lnTo>
                  <a:pt x="16594" y="4290"/>
                </a:lnTo>
                <a:lnTo>
                  <a:pt x="16584" y="4263"/>
                </a:lnTo>
                <a:cubicBezTo>
                  <a:pt x="16584" y="4262"/>
                  <a:pt x="16582" y="4260"/>
                  <a:pt x="16581" y="4259"/>
                </a:cubicBezTo>
                <a:lnTo>
                  <a:pt x="16573" y="4249"/>
                </a:lnTo>
                <a:lnTo>
                  <a:pt x="16532" y="4223"/>
                </a:lnTo>
                <a:lnTo>
                  <a:pt x="16519" y="4199"/>
                </a:lnTo>
                <a:cubicBezTo>
                  <a:pt x="16517" y="4196"/>
                  <a:pt x="16515" y="4194"/>
                  <a:pt x="16512" y="4193"/>
                </a:cubicBezTo>
                <a:lnTo>
                  <a:pt x="16509" y="4192"/>
                </a:lnTo>
                <a:lnTo>
                  <a:pt x="16511" y="4187"/>
                </a:lnTo>
                <a:cubicBezTo>
                  <a:pt x="16512" y="4186"/>
                  <a:pt x="16513" y="4184"/>
                  <a:pt x="16513" y="4182"/>
                </a:cubicBezTo>
                <a:lnTo>
                  <a:pt x="16512" y="4177"/>
                </a:lnTo>
                <a:cubicBezTo>
                  <a:pt x="16512" y="4174"/>
                  <a:pt x="16510" y="4170"/>
                  <a:pt x="16508" y="4168"/>
                </a:cubicBezTo>
                <a:lnTo>
                  <a:pt x="16495" y="4152"/>
                </a:lnTo>
                <a:lnTo>
                  <a:pt x="16487" y="4125"/>
                </a:lnTo>
                <a:cubicBezTo>
                  <a:pt x="16487" y="4124"/>
                  <a:pt x="16486" y="4123"/>
                  <a:pt x="16485" y="4122"/>
                </a:cubicBezTo>
                <a:lnTo>
                  <a:pt x="16480" y="4113"/>
                </a:lnTo>
                <a:cubicBezTo>
                  <a:pt x="16479" y="4112"/>
                  <a:pt x="16478" y="4111"/>
                  <a:pt x="16477" y="4111"/>
                </a:cubicBezTo>
                <a:lnTo>
                  <a:pt x="16462" y="4099"/>
                </a:lnTo>
                <a:lnTo>
                  <a:pt x="16460" y="4080"/>
                </a:lnTo>
                <a:lnTo>
                  <a:pt x="16459" y="4074"/>
                </a:lnTo>
                <a:cubicBezTo>
                  <a:pt x="16458" y="4072"/>
                  <a:pt x="16457" y="4070"/>
                  <a:pt x="16456" y="4069"/>
                </a:cubicBezTo>
                <a:lnTo>
                  <a:pt x="16446" y="4058"/>
                </a:lnTo>
                <a:lnTo>
                  <a:pt x="16443" y="4045"/>
                </a:lnTo>
                <a:cubicBezTo>
                  <a:pt x="16443" y="4043"/>
                  <a:pt x="16442" y="4042"/>
                  <a:pt x="16441" y="4040"/>
                </a:cubicBezTo>
                <a:lnTo>
                  <a:pt x="16400" y="3977"/>
                </a:lnTo>
                <a:lnTo>
                  <a:pt x="16397" y="3965"/>
                </a:lnTo>
                <a:cubicBezTo>
                  <a:pt x="16397" y="3964"/>
                  <a:pt x="16396" y="3963"/>
                  <a:pt x="16395" y="3962"/>
                </a:cubicBezTo>
                <a:lnTo>
                  <a:pt x="16387" y="3951"/>
                </a:lnTo>
                <a:lnTo>
                  <a:pt x="16380" y="3934"/>
                </a:lnTo>
                <a:cubicBezTo>
                  <a:pt x="16380" y="3933"/>
                  <a:pt x="16380" y="3932"/>
                  <a:pt x="16379" y="3931"/>
                </a:cubicBezTo>
                <a:lnTo>
                  <a:pt x="16366" y="3917"/>
                </a:lnTo>
                <a:lnTo>
                  <a:pt x="16362" y="3910"/>
                </a:lnTo>
                <a:lnTo>
                  <a:pt x="16359" y="3897"/>
                </a:lnTo>
                <a:cubicBezTo>
                  <a:pt x="16358" y="3896"/>
                  <a:pt x="16358" y="3894"/>
                  <a:pt x="16358" y="3893"/>
                </a:cubicBezTo>
                <a:lnTo>
                  <a:pt x="16351" y="3883"/>
                </a:lnTo>
                <a:lnTo>
                  <a:pt x="16345" y="3866"/>
                </a:lnTo>
                <a:lnTo>
                  <a:pt x="16318" y="3816"/>
                </a:lnTo>
                <a:lnTo>
                  <a:pt x="16303" y="3803"/>
                </a:lnTo>
                <a:lnTo>
                  <a:pt x="16284" y="3775"/>
                </a:lnTo>
                <a:lnTo>
                  <a:pt x="16281" y="3767"/>
                </a:lnTo>
                <a:lnTo>
                  <a:pt x="16253" y="3731"/>
                </a:lnTo>
                <a:lnTo>
                  <a:pt x="16241" y="3704"/>
                </a:lnTo>
                <a:lnTo>
                  <a:pt x="16230" y="3690"/>
                </a:lnTo>
                <a:lnTo>
                  <a:pt x="16202" y="3634"/>
                </a:lnTo>
                <a:lnTo>
                  <a:pt x="16185" y="3609"/>
                </a:lnTo>
                <a:lnTo>
                  <a:pt x="16170" y="3573"/>
                </a:lnTo>
                <a:lnTo>
                  <a:pt x="16164" y="3562"/>
                </a:lnTo>
                <a:lnTo>
                  <a:pt x="16155" y="3552"/>
                </a:lnTo>
                <a:lnTo>
                  <a:pt x="16153" y="3545"/>
                </a:lnTo>
                <a:cubicBezTo>
                  <a:pt x="16153" y="3544"/>
                  <a:pt x="16152" y="3542"/>
                  <a:pt x="16151" y="3541"/>
                </a:cubicBezTo>
                <a:lnTo>
                  <a:pt x="16148" y="3537"/>
                </a:lnTo>
                <a:cubicBezTo>
                  <a:pt x="16147" y="3535"/>
                  <a:pt x="16145" y="3534"/>
                  <a:pt x="16143" y="3533"/>
                </a:cubicBezTo>
                <a:lnTo>
                  <a:pt x="16135" y="3530"/>
                </a:lnTo>
                <a:lnTo>
                  <a:pt x="16129" y="3528"/>
                </a:lnTo>
                <a:lnTo>
                  <a:pt x="16129" y="3526"/>
                </a:lnTo>
                <a:lnTo>
                  <a:pt x="16133" y="3511"/>
                </a:lnTo>
                <a:cubicBezTo>
                  <a:pt x="16133" y="3510"/>
                  <a:pt x="16134" y="3509"/>
                  <a:pt x="16134" y="3508"/>
                </a:cubicBezTo>
                <a:lnTo>
                  <a:pt x="16134" y="3499"/>
                </a:lnTo>
                <a:cubicBezTo>
                  <a:pt x="16134" y="3498"/>
                  <a:pt x="16134" y="3497"/>
                  <a:pt x="16134" y="3496"/>
                </a:cubicBezTo>
                <a:lnTo>
                  <a:pt x="16132" y="3490"/>
                </a:lnTo>
                <a:lnTo>
                  <a:pt x="16135" y="3490"/>
                </a:lnTo>
                <a:cubicBezTo>
                  <a:pt x="16140" y="3490"/>
                  <a:pt x="16144" y="3487"/>
                  <a:pt x="16146" y="3484"/>
                </a:cubicBezTo>
                <a:lnTo>
                  <a:pt x="16148" y="3481"/>
                </a:lnTo>
                <a:cubicBezTo>
                  <a:pt x="16150" y="3479"/>
                  <a:pt x="16151" y="3476"/>
                  <a:pt x="16150" y="3474"/>
                </a:cubicBezTo>
                <a:lnTo>
                  <a:pt x="16147" y="3455"/>
                </a:lnTo>
                <a:lnTo>
                  <a:pt x="16145" y="3451"/>
                </a:lnTo>
                <a:cubicBezTo>
                  <a:pt x="16144" y="3449"/>
                  <a:pt x="16142" y="3448"/>
                  <a:pt x="16140" y="3446"/>
                </a:cubicBezTo>
                <a:lnTo>
                  <a:pt x="16130" y="3440"/>
                </a:lnTo>
                <a:lnTo>
                  <a:pt x="16126" y="3430"/>
                </a:lnTo>
                <a:lnTo>
                  <a:pt x="16119" y="3421"/>
                </a:lnTo>
                <a:cubicBezTo>
                  <a:pt x="16120" y="3419"/>
                  <a:pt x="16121" y="3417"/>
                  <a:pt x="16121" y="3414"/>
                </a:cubicBezTo>
                <a:cubicBezTo>
                  <a:pt x="16121" y="3412"/>
                  <a:pt x="16121" y="3408"/>
                  <a:pt x="16119" y="3406"/>
                </a:cubicBezTo>
                <a:lnTo>
                  <a:pt x="16118" y="3404"/>
                </a:lnTo>
                <a:cubicBezTo>
                  <a:pt x="16117" y="3403"/>
                  <a:pt x="16116" y="3403"/>
                  <a:pt x="16116" y="3402"/>
                </a:cubicBezTo>
                <a:lnTo>
                  <a:pt x="16109" y="3392"/>
                </a:lnTo>
                <a:lnTo>
                  <a:pt x="16097" y="3385"/>
                </a:lnTo>
                <a:lnTo>
                  <a:pt x="16096" y="3377"/>
                </a:lnTo>
                <a:cubicBezTo>
                  <a:pt x="16096" y="3377"/>
                  <a:pt x="16096" y="3375"/>
                  <a:pt x="16096" y="3374"/>
                </a:cubicBezTo>
                <a:cubicBezTo>
                  <a:pt x="16096" y="3374"/>
                  <a:pt x="16096" y="3373"/>
                  <a:pt x="16096" y="3373"/>
                </a:cubicBezTo>
                <a:cubicBezTo>
                  <a:pt x="16098" y="3371"/>
                  <a:pt x="16098" y="3369"/>
                  <a:pt x="16098" y="3367"/>
                </a:cubicBezTo>
                <a:lnTo>
                  <a:pt x="16099" y="3352"/>
                </a:lnTo>
                <a:lnTo>
                  <a:pt x="16098" y="3350"/>
                </a:lnTo>
                <a:cubicBezTo>
                  <a:pt x="16098" y="3348"/>
                  <a:pt x="16097" y="3346"/>
                  <a:pt x="16096" y="3344"/>
                </a:cubicBezTo>
                <a:lnTo>
                  <a:pt x="16092" y="3339"/>
                </a:lnTo>
                <a:cubicBezTo>
                  <a:pt x="16091" y="3337"/>
                  <a:pt x="16089" y="3337"/>
                  <a:pt x="16088" y="3336"/>
                </a:cubicBezTo>
                <a:lnTo>
                  <a:pt x="16069" y="3326"/>
                </a:lnTo>
                <a:lnTo>
                  <a:pt x="16059" y="3320"/>
                </a:lnTo>
                <a:lnTo>
                  <a:pt x="16050" y="3313"/>
                </a:lnTo>
                <a:lnTo>
                  <a:pt x="16047" y="3298"/>
                </a:lnTo>
                <a:lnTo>
                  <a:pt x="16045" y="3292"/>
                </a:lnTo>
                <a:cubicBezTo>
                  <a:pt x="16045" y="3291"/>
                  <a:pt x="16045" y="3290"/>
                  <a:pt x="16044" y="3289"/>
                </a:cubicBezTo>
                <a:lnTo>
                  <a:pt x="16036" y="3280"/>
                </a:lnTo>
                <a:lnTo>
                  <a:pt x="16035" y="3271"/>
                </a:lnTo>
                <a:lnTo>
                  <a:pt x="16034" y="3268"/>
                </a:lnTo>
                <a:cubicBezTo>
                  <a:pt x="16033" y="3266"/>
                  <a:pt x="16032" y="3264"/>
                  <a:pt x="16030" y="3263"/>
                </a:cubicBezTo>
                <a:lnTo>
                  <a:pt x="16025" y="3259"/>
                </a:lnTo>
                <a:cubicBezTo>
                  <a:pt x="16024" y="3258"/>
                  <a:pt x="16023" y="3257"/>
                  <a:pt x="16022" y="3256"/>
                </a:cubicBezTo>
                <a:lnTo>
                  <a:pt x="16012" y="3253"/>
                </a:lnTo>
                <a:cubicBezTo>
                  <a:pt x="16013" y="3249"/>
                  <a:pt x="16014" y="3245"/>
                  <a:pt x="16012" y="3242"/>
                </a:cubicBezTo>
                <a:lnTo>
                  <a:pt x="16007" y="3236"/>
                </a:lnTo>
                <a:cubicBezTo>
                  <a:pt x="16010" y="3236"/>
                  <a:pt x="16012" y="3235"/>
                  <a:pt x="16014" y="3234"/>
                </a:cubicBezTo>
                <a:cubicBezTo>
                  <a:pt x="16018" y="3232"/>
                  <a:pt x="16022" y="3227"/>
                  <a:pt x="16022" y="3223"/>
                </a:cubicBezTo>
                <a:cubicBezTo>
                  <a:pt x="16022" y="3220"/>
                  <a:pt x="16020" y="3217"/>
                  <a:pt x="16019" y="3215"/>
                </a:cubicBezTo>
                <a:lnTo>
                  <a:pt x="16016" y="3210"/>
                </a:lnTo>
                <a:cubicBezTo>
                  <a:pt x="16015" y="3209"/>
                  <a:pt x="16014" y="3208"/>
                  <a:pt x="16014" y="3207"/>
                </a:cubicBezTo>
                <a:cubicBezTo>
                  <a:pt x="16012" y="3205"/>
                  <a:pt x="16010" y="3204"/>
                  <a:pt x="16007" y="3202"/>
                </a:cubicBezTo>
                <a:lnTo>
                  <a:pt x="16011" y="3191"/>
                </a:lnTo>
                <a:cubicBezTo>
                  <a:pt x="16017" y="3189"/>
                  <a:pt x="16022" y="3183"/>
                  <a:pt x="16022" y="3177"/>
                </a:cubicBezTo>
                <a:cubicBezTo>
                  <a:pt x="16022" y="3175"/>
                  <a:pt x="16021" y="3173"/>
                  <a:pt x="16020" y="3171"/>
                </a:cubicBezTo>
                <a:lnTo>
                  <a:pt x="16019" y="3166"/>
                </a:lnTo>
                <a:cubicBezTo>
                  <a:pt x="16019" y="3165"/>
                  <a:pt x="16017" y="3165"/>
                  <a:pt x="16017" y="3163"/>
                </a:cubicBezTo>
                <a:cubicBezTo>
                  <a:pt x="16017" y="3163"/>
                  <a:pt x="16017" y="3162"/>
                  <a:pt x="16017" y="3162"/>
                </a:cubicBezTo>
                <a:lnTo>
                  <a:pt x="16017" y="3159"/>
                </a:lnTo>
                <a:cubicBezTo>
                  <a:pt x="16017" y="3158"/>
                  <a:pt x="16016" y="3157"/>
                  <a:pt x="16016" y="3156"/>
                </a:cubicBezTo>
                <a:lnTo>
                  <a:pt x="16007" y="3139"/>
                </a:lnTo>
                <a:lnTo>
                  <a:pt x="16005" y="3136"/>
                </a:lnTo>
                <a:cubicBezTo>
                  <a:pt x="16005" y="3135"/>
                  <a:pt x="16004" y="3135"/>
                  <a:pt x="16003" y="3134"/>
                </a:cubicBezTo>
                <a:lnTo>
                  <a:pt x="15995" y="3121"/>
                </a:lnTo>
                <a:cubicBezTo>
                  <a:pt x="15994" y="3120"/>
                  <a:pt x="15993" y="3118"/>
                  <a:pt x="15992" y="3117"/>
                </a:cubicBezTo>
                <a:lnTo>
                  <a:pt x="15970" y="3099"/>
                </a:lnTo>
                <a:cubicBezTo>
                  <a:pt x="15968" y="3098"/>
                  <a:pt x="15967" y="3096"/>
                  <a:pt x="15965" y="3096"/>
                </a:cubicBezTo>
                <a:lnTo>
                  <a:pt x="15952" y="3093"/>
                </a:lnTo>
                <a:lnTo>
                  <a:pt x="15949" y="3092"/>
                </a:lnTo>
                <a:cubicBezTo>
                  <a:pt x="15948" y="3089"/>
                  <a:pt x="15945" y="3087"/>
                  <a:pt x="15942" y="3086"/>
                </a:cubicBezTo>
                <a:cubicBezTo>
                  <a:pt x="15942" y="3081"/>
                  <a:pt x="15939" y="3078"/>
                  <a:pt x="15935" y="3076"/>
                </a:cubicBezTo>
                <a:lnTo>
                  <a:pt x="15931" y="3073"/>
                </a:lnTo>
                <a:lnTo>
                  <a:pt x="15922" y="3064"/>
                </a:lnTo>
                <a:cubicBezTo>
                  <a:pt x="15921" y="3062"/>
                  <a:pt x="15919" y="3061"/>
                  <a:pt x="15918" y="3060"/>
                </a:cubicBezTo>
                <a:lnTo>
                  <a:pt x="15913" y="3058"/>
                </a:lnTo>
                <a:lnTo>
                  <a:pt x="15912" y="3054"/>
                </a:lnTo>
                <a:cubicBezTo>
                  <a:pt x="15911" y="3052"/>
                  <a:pt x="15906" y="3048"/>
                  <a:pt x="15903" y="3046"/>
                </a:cubicBezTo>
                <a:cubicBezTo>
                  <a:pt x="15903" y="3046"/>
                  <a:pt x="15902" y="3045"/>
                  <a:pt x="15901" y="3044"/>
                </a:cubicBezTo>
                <a:lnTo>
                  <a:pt x="15897" y="3041"/>
                </a:lnTo>
                <a:cubicBezTo>
                  <a:pt x="15897" y="3040"/>
                  <a:pt x="15896" y="3039"/>
                  <a:pt x="15895" y="3038"/>
                </a:cubicBezTo>
                <a:lnTo>
                  <a:pt x="15882" y="3025"/>
                </a:lnTo>
                <a:lnTo>
                  <a:pt x="15875" y="3017"/>
                </a:lnTo>
                <a:cubicBezTo>
                  <a:pt x="15875" y="3017"/>
                  <a:pt x="15875" y="3015"/>
                  <a:pt x="15875" y="3015"/>
                </a:cubicBezTo>
                <a:lnTo>
                  <a:pt x="15870" y="3006"/>
                </a:lnTo>
                <a:lnTo>
                  <a:pt x="15870" y="3004"/>
                </a:lnTo>
                <a:cubicBezTo>
                  <a:pt x="15870" y="3001"/>
                  <a:pt x="15869" y="2998"/>
                  <a:pt x="15867" y="2996"/>
                </a:cubicBezTo>
                <a:lnTo>
                  <a:pt x="15858" y="2987"/>
                </a:lnTo>
                <a:lnTo>
                  <a:pt x="15852" y="2982"/>
                </a:lnTo>
                <a:cubicBezTo>
                  <a:pt x="15852" y="2980"/>
                  <a:pt x="15849" y="2977"/>
                  <a:pt x="15847" y="2975"/>
                </a:cubicBezTo>
                <a:lnTo>
                  <a:pt x="15840" y="2963"/>
                </a:lnTo>
                <a:lnTo>
                  <a:pt x="15838" y="2957"/>
                </a:lnTo>
                <a:cubicBezTo>
                  <a:pt x="15838" y="2956"/>
                  <a:pt x="15836" y="2954"/>
                  <a:pt x="15836" y="2953"/>
                </a:cubicBezTo>
                <a:cubicBezTo>
                  <a:pt x="15835" y="2951"/>
                  <a:pt x="15830" y="2947"/>
                  <a:pt x="15828" y="2946"/>
                </a:cubicBezTo>
                <a:cubicBezTo>
                  <a:pt x="15827" y="2945"/>
                  <a:pt x="15825" y="2945"/>
                  <a:pt x="15824" y="2945"/>
                </a:cubicBezTo>
                <a:lnTo>
                  <a:pt x="15824" y="2944"/>
                </a:lnTo>
                <a:cubicBezTo>
                  <a:pt x="15823" y="2943"/>
                  <a:pt x="15822" y="2943"/>
                  <a:pt x="15822" y="2942"/>
                </a:cubicBezTo>
                <a:lnTo>
                  <a:pt x="15810" y="2930"/>
                </a:lnTo>
                <a:cubicBezTo>
                  <a:pt x="15809" y="2930"/>
                  <a:pt x="15807" y="2928"/>
                  <a:pt x="15806" y="2928"/>
                </a:cubicBezTo>
                <a:lnTo>
                  <a:pt x="15794" y="2922"/>
                </a:lnTo>
                <a:lnTo>
                  <a:pt x="15779" y="2872"/>
                </a:lnTo>
                <a:lnTo>
                  <a:pt x="15775" y="2862"/>
                </a:lnTo>
                <a:cubicBezTo>
                  <a:pt x="15774" y="2860"/>
                  <a:pt x="15773" y="2859"/>
                  <a:pt x="15772" y="2858"/>
                </a:cubicBezTo>
                <a:lnTo>
                  <a:pt x="15766" y="2852"/>
                </a:lnTo>
                <a:cubicBezTo>
                  <a:pt x="15764" y="2850"/>
                  <a:pt x="15760" y="2849"/>
                  <a:pt x="15757" y="2848"/>
                </a:cubicBezTo>
                <a:lnTo>
                  <a:pt x="15751" y="2847"/>
                </a:lnTo>
                <a:lnTo>
                  <a:pt x="15740" y="2833"/>
                </a:lnTo>
                <a:lnTo>
                  <a:pt x="15735" y="2828"/>
                </a:lnTo>
                <a:lnTo>
                  <a:pt x="15734" y="2818"/>
                </a:lnTo>
                <a:cubicBezTo>
                  <a:pt x="15734" y="2816"/>
                  <a:pt x="15733" y="2815"/>
                  <a:pt x="15732" y="2814"/>
                </a:cubicBezTo>
                <a:lnTo>
                  <a:pt x="15720" y="2801"/>
                </a:lnTo>
                <a:lnTo>
                  <a:pt x="15721" y="2786"/>
                </a:lnTo>
                <a:cubicBezTo>
                  <a:pt x="15721" y="2785"/>
                  <a:pt x="15722" y="2784"/>
                  <a:pt x="15722" y="2783"/>
                </a:cubicBezTo>
                <a:cubicBezTo>
                  <a:pt x="15722" y="2783"/>
                  <a:pt x="15722" y="2782"/>
                  <a:pt x="15723" y="2781"/>
                </a:cubicBezTo>
                <a:lnTo>
                  <a:pt x="15724" y="2780"/>
                </a:lnTo>
                <a:cubicBezTo>
                  <a:pt x="15725" y="2779"/>
                  <a:pt x="15725" y="2778"/>
                  <a:pt x="15726" y="2777"/>
                </a:cubicBezTo>
                <a:lnTo>
                  <a:pt x="15728" y="2774"/>
                </a:lnTo>
                <a:cubicBezTo>
                  <a:pt x="15729" y="2772"/>
                  <a:pt x="15730" y="2770"/>
                  <a:pt x="15730" y="2768"/>
                </a:cubicBezTo>
                <a:lnTo>
                  <a:pt x="15729" y="2758"/>
                </a:lnTo>
                <a:lnTo>
                  <a:pt x="15721" y="2726"/>
                </a:lnTo>
                <a:lnTo>
                  <a:pt x="15721" y="2723"/>
                </a:lnTo>
                <a:cubicBezTo>
                  <a:pt x="15721" y="2722"/>
                  <a:pt x="15722" y="2719"/>
                  <a:pt x="15722" y="2718"/>
                </a:cubicBezTo>
                <a:cubicBezTo>
                  <a:pt x="15722" y="2716"/>
                  <a:pt x="15720" y="2714"/>
                  <a:pt x="15719" y="2712"/>
                </a:cubicBezTo>
                <a:lnTo>
                  <a:pt x="15713" y="2700"/>
                </a:lnTo>
                <a:lnTo>
                  <a:pt x="15708" y="2683"/>
                </a:lnTo>
                <a:cubicBezTo>
                  <a:pt x="15708" y="2682"/>
                  <a:pt x="15708" y="2681"/>
                  <a:pt x="15707" y="2680"/>
                </a:cubicBezTo>
                <a:lnTo>
                  <a:pt x="15702" y="2671"/>
                </a:lnTo>
                <a:lnTo>
                  <a:pt x="15694" y="2661"/>
                </a:lnTo>
                <a:lnTo>
                  <a:pt x="15685" y="2653"/>
                </a:lnTo>
                <a:cubicBezTo>
                  <a:pt x="15684" y="2652"/>
                  <a:pt x="15683" y="2651"/>
                  <a:pt x="15682" y="2651"/>
                </a:cubicBezTo>
                <a:lnTo>
                  <a:pt x="15674" y="2646"/>
                </a:lnTo>
                <a:lnTo>
                  <a:pt x="15659" y="2632"/>
                </a:lnTo>
                <a:lnTo>
                  <a:pt x="15640" y="2619"/>
                </a:lnTo>
                <a:lnTo>
                  <a:pt x="15637" y="2612"/>
                </a:lnTo>
                <a:lnTo>
                  <a:pt x="15632" y="2605"/>
                </a:lnTo>
                <a:cubicBezTo>
                  <a:pt x="15632" y="2605"/>
                  <a:pt x="15633" y="2605"/>
                  <a:pt x="15633" y="2604"/>
                </a:cubicBezTo>
                <a:lnTo>
                  <a:pt x="15635" y="2599"/>
                </a:lnTo>
                <a:cubicBezTo>
                  <a:pt x="15635" y="2598"/>
                  <a:pt x="15635" y="2596"/>
                  <a:pt x="15635" y="2595"/>
                </a:cubicBezTo>
                <a:lnTo>
                  <a:pt x="15635" y="2583"/>
                </a:lnTo>
                <a:lnTo>
                  <a:pt x="15644" y="2568"/>
                </a:lnTo>
                <a:lnTo>
                  <a:pt x="15646" y="2567"/>
                </a:lnTo>
                <a:cubicBezTo>
                  <a:pt x="15647" y="2566"/>
                  <a:pt x="15648" y="2564"/>
                  <a:pt x="15648" y="2563"/>
                </a:cubicBezTo>
                <a:lnTo>
                  <a:pt x="15674" y="2532"/>
                </a:lnTo>
                <a:lnTo>
                  <a:pt x="15678" y="2528"/>
                </a:lnTo>
                <a:cubicBezTo>
                  <a:pt x="15682" y="2525"/>
                  <a:pt x="15684" y="2521"/>
                  <a:pt x="15683" y="2516"/>
                </a:cubicBezTo>
                <a:cubicBezTo>
                  <a:pt x="15682" y="2512"/>
                  <a:pt x="15678" y="2508"/>
                  <a:pt x="15673" y="2507"/>
                </a:cubicBezTo>
                <a:lnTo>
                  <a:pt x="15670" y="2506"/>
                </a:lnTo>
                <a:lnTo>
                  <a:pt x="15673" y="2503"/>
                </a:lnTo>
                <a:cubicBezTo>
                  <a:pt x="15674" y="2503"/>
                  <a:pt x="15674" y="2503"/>
                  <a:pt x="15675" y="2503"/>
                </a:cubicBezTo>
                <a:cubicBezTo>
                  <a:pt x="15675" y="2505"/>
                  <a:pt x="15677" y="2507"/>
                  <a:pt x="15679" y="2508"/>
                </a:cubicBezTo>
                <a:lnTo>
                  <a:pt x="15690" y="2518"/>
                </a:lnTo>
                <a:lnTo>
                  <a:pt x="15691" y="2520"/>
                </a:lnTo>
                <a:lnTo>
                  <a:pt x="15690" y="2521"/>
                </a:lnTo>
                <a:cubicBezTo>
                  <a:pt x="15689" y="2522"/>
                  <a:pt x="15689" y="2523"/>
                  <a:pt x="15688" y="2525"/>
                </a:cubicBezTo>
                <a:lnTo>
                  <a:pt x="15686" y="2527"/>
                </a:lnTo>
                <a:cubicBezTo>
                  <a:pt x="15683" y="2534"/>
                  <a:pt x="15686" y="2541"/>
                  <a:pt x="15693" y="2544"/>
                </a:cubicBezTo>
                <a:lnTo>
                  <a:pt x="15697" y="2546"/>
                </a:lnTo>
                <a:lnTo>
                  <a:pt x="15701" y="2550"/>
                </a:lnTo>
                <a:lnTo>
                  <a:pt x="15701" y="2551"/>
                </a:lnTo>
                <a:cubicBezTo>
                  <a:pt x="15702" y="2553"/>
                  <a:pt x="15703" y="2554"/>
                  <a:pt x="15704" y="2556"/>
                </a:cubicBezTo>
                <a:lnTo>
                  <a:pt x="15711" y="2562"/>
                </a:lnTo>
                <a:lnTo>
                  <a:pt x="15714" y="2569"/>
                </a:lnTo>
                <a:lnTo>
                  <a:pt x="15709" y="2579"/>
                </a:lnTo>
                <a:lnTo>
                  <a:pt x="15708" y="2586"/>
                </a:lnTo>
                <a:lnTo>
                  <a:pt x="15711" y="2597"/>
                </a:lnTo>
                <a:lnTo>
                  <a:pt x="15709" y="2598"/>
                </a:lnTo>
                <a:cubicBezTo>
                  <a:pt x="15709" y="2599"/>
                  <a:pt x="15708" y="2602"/>
                  <a:pt x="15708" y="2604"/>
                </a:cubicBezTo>
                <a:cubicBezTo>
                  <a:pt x="15708" y="2608"/>
                  <a:pt x="15711" y="2613"/>
                  <a:pt x="15715" y="2615"/>
                </a:cubicBezTo>
                <a:lnTo>
                  <a:pt x="15721" y="2618"/>
                </a:lnTo>
                <a:lnTo>
                  <a:pt x="15723" y="2625"/>
                </a:lnTo>
                <a:lnTo>
                  <a:pt x="15722" y="2637"/>
                </a:lnTo>
                <a:lnTo>
                  <a:pt x="15720" y="2649"/>
                </a:lnTo>
                <a:cubicBezTo>
                  <a:pt x="15719" y="2652"/>
                  <a:pt x="15720" y="2656"/>
                  <a:pt x="15723" y="2659"/>
                </a:cubicBezTo>
                <a:cubicBezTo>
                  <a:pt x="15725" y="2662"/>
                  <a:pt x="15729" y="2663"/>
                  <a:pt x="15733" y="2663"/>
                </a:cubicBezTo>
                <a:lnTo>
                  <a:pt x="15737" y="2663"/>
                </a:lnTo>
                <a:lnTo>
                  <a:pt x="15751" y="2672"/>
                </a:lnTo>
                <a:lnTo>
                  <a:pt x="15752" y="2673"/>
                </a:lnTo>
                <a:lnTo>
                  <a:pt x="15751" y="2680"/>
                </a:lnTo>
                <a:cubicBezTo>
                  <a:pt x="15751" y="2683"/>
                  <a:pt x="15753" y="2686"/>
                  <a:pt x="15754" y="2688"/>
                </a:cubicBezTo>
                <a:lnTo>
                  <a:pt x="15759" y="2700"/>
                </a:lnTo>
                <a:cubicBezTo>
                  <a:pt x="15760" y="2701"/>
                  <a:pt x="15760" y="2702"/>
                  <a:pt x="15761" y="2703"/>
                </a:cubicBezTo>
                <a:lnTo>
                  <a:pt x="15764" y="2706"/>
                </a:lnTo>
                <a:cubicBezTo>
                  <a:pt x="15765" y="2707"/>
                  <a:pt x="15767" y="2708"/>
                  <a:pt x="15770" y="2709"/>
                </a:cubicBezTo>
                <a:lnTo>
                  <a:pt x="15774" y="2722"/>
                </a:lnTo>
                <a:cubicBezTo>
                  <a:pt x="15774" y="2724"/>
                  <a:pt x="15775" y="2726"/>
                  <a:pt x="15777" y="2727"/>
                </a:cubicBezTo>
                <a:lnTo>
                  <a:pt x="15783" y="2733"/>
                </a:lnTo>
                <a:lnTo>
                  <a:pt x="15800" y="2742"/>
                </a:lnTo>
                <a:lnTo>
                  <a:pt x="15813" y="2754"/>
                </a:lnTo>
                <a:cubicBezTo>
                  <a:pt x="15814" y="2756"/>
                  <a:pt x="15816" y="2759"/>
                  <a:pt x="15819" y="2760"/>
                </a:cubicBezTo>
                <a:cubicBezTo>
                  <a:pt x="15819" y="2760"/>
                  <a:pt x="15819" y="2760"/>
                  <a:pt x="15820" y="2760"/>
                </a:cubicBezTo>
                <a:lnTo>
                  <a:pt x="15824" y="2765"/>
                </a:lnTo>
                <a:cubicBezTo>
                  <a:pt x="15824" y="2766"/>
                  <a:pt x="15825" y="2767"/>
                  <a:pt x="15826" y="2768"/>
                </a:cubicBezTo>
                <a:cubicBezTo>
                  <a:pt x="15827" y="2769"/>
                  <a:pt x="15828" y="2770"/>
                  <a:pt x="15829" y="2770"/>
                </a:cubicBezTo>
                <a:lnTo>
                  <a:pt x="15830" y="2771"/>
                </a:lnTo>
                <a:cubicBezTo>
                  <a:pt x="15830" y="2772"/>
                  <a:pt x="15831" y="2772"/>
                  <a:pt x="15831" y="2772"/>
                </a:cubicBezTo>
                <a:lnTo>
                  <a:pt x="15834" y="2780"/>
                </a:lnTo>
                <a:cubicBezTo>
                  <a:pt x="15835" y="2782"/>
                  <a:pt x="15836" y="2783"/>
                  <a:pt x="15837" y="2784"/>
                </a:cubicBezTo>
                <a:lnTo>
                  <a:pt x="15840" y="2787"/>
                </a:lnTo>
                <a:cubicBezTo>
                  <a:pt x="15841" y="2788"/>
                  <a:pt x="15843" y="2789"/>
                  <a:pt x="15844" y="2790"/>
                </a:cubicBezTo>
                <a:lnTo>
                  <a:pt x="15849" y="2792"/>
                </a:lnTo>
                <a:lnTo>
                  <a:pt x="15851" y="2794"/>
                </a:lnTo>
                <a:cubicBezTo>
                  <a:pt x="15853" y="2796"/>
                  <a:pt x="15855" y="2798"/>
                  <a:pt x="15858" y="2799"/>
                </a:cubicBezTo>
                <a:cubicBezTo>
                  <a:pt x="15859" y="2800"/>
                  <a:pt x="15860" y="2800"/>
                  <a:pt x="15861" y="2801"/>
                </a:cubicBezTo>
                <a:cubicBezTo>
                  <a:pt x="15860" y="2802"/>
                  <a:pt x="15860" y="2804"/>
                  <a:pt x="15861" y="2805"/>
                </a:cubicBezTo>
                <a:lnTo>
                  <a:pt x="15864" y="2821"/>
                </a:lnTo>
                <a:cubicBezTo>
                  <a:pt x="15862" y="2823"/>
                  <a:pt x="15861" y="2827"/>
                  <a:pt x="15861" y="2830"/>
                </a:cubicBezTo>
                <a:cubicBezTo>
                  <a:pt x="15861" y="2831"/>
                  <a:pt x="15861" y="2832"/>
                  <a:pt x="15862" y="2833"/>
                </a:cubicBezTo>
                <a:lnTo>
                  <a:pt x="15864" y="2849"/>
                </a:lnTo>
                <a:cubicBezTo>
                  <a:pt x="15864" y="2850"/>
                  <a:pt x="15863" y="2851"/>
                  <a:pt x="15864" y="2852"/>
                </a:cubicBezTo>
                <a:lnTo>
                  <a:pt x="15866" y="2858"/>
                </a:lnTo>
                <a:cubicBezTo>
                  <a:pt x="15866" y="2860"/>
                  <a:pt x="15871" y="2864"/>
                  <a:pt x="15873" y="2865"/>
                </a:cubicBezTo>
                <a:cubicBezTo>
                  <a:pt x="15873" y="2866"/>
                  <a:pt x="15874" y="2866"/>
                  <a:pt x="15875" y="2866"/>
                </a:cubicBezTo>
                <a:lnTo>
                  <a:pt x="15875" y="2867"/>
                </a:lnTo>
                <a:cubicBezTo>
                  <a:pt x="15875" y="2869"/>
                  <a:pt x="15876" y="2870"/>
                  <a:pt x="15877" y="2871"/>
                </a:cubicBezTo>
                <a:lnTo>
                  <a:pt x="15878" y="2874"/>
                </a:lnTo>
                <a:lnTo>
                  <a:pt x="15874" y="2888"/>
                </a:lnTo>
                <a:lnTo>
                  <a:pt x="15871" y="2895"/>
                </a:lnTo>
                <a:cubicBezTo>
                  <a:pt x="15869" y="2898"/>
                  <a:pt x="15869" y="2902"/>
                  <a:pt x="15871" y="2906"/>
                </a:cubicBezTo>
                <a:lnTo>
                  <a:pt x="15876" y="2913"/>
                </a:lnTo>
                <a:lnTo>
                  <a:pt x="15879" y="2930"/>
                </a:lnTo>
                <a:lnTo>
                  <a:pt x="15881" y="2937"/>
                </a:lnTo>
                <a:cubicBezTo>
                  <a:pt x="15881" y="2938"/>
                  <a:pt x="15882" y="2939"/>
                  <a:pt x="15883" y="2940"/>
                </a:cubicBezTo>
                <a:lnTo>
                  <a:pt x="15886" y="2945"/>
                </a:lnTo>
                <a:cubicBezTo>
                  <a:pt x="15887" y="2946"/>
                  <a:pt x="15889" y="2948"/>
                  <a:pt x="15891" y="2949"/>
                </a:cubicBezTo>
                <a:cubicBezTo>
                  <a:pt x="15892" y="2950"/>
                  <a:pt x="15894" y="2951"/>
                  <a:pt x="15896" y="2952"/>
                </a:cubicBezTo>
                <a:lnTo>
                  <a:pt x="15900" y="2957"/>
                </a:lnTo>
                <a:cubicBezTo>
                  <a:pt x="15901" y="2957"/>
                  <a:pt x="15902" y="2961"/>
                  <a:pt x="15902" y="2961"/>
                </a:cubicBezTo>
                <a:cubicBezTo>
                  <a:pt x="15903" y="2962"/>
                  <a:pt x="15904" y="2963"/>
                  <a:pt x="15904" y="2964"/>
                </a:cubicBezTo>
                <a:lnTo>
                  <a:pt x="15926" y="2979"/>
                </a:lnTo>
                <a:cubicBezTo>
                  <a:pt x="15926" y="2980"/>
                  <a:pt x="15927" y="2981"/>
                  <a:pt x="15928" y="2981"/>
                </a:cubicBezTo>
                <a:lnTo>
                  <a:pt x="15937" y="2990"/>
                </a:lnTo>
                <a:lnTo>
                  <a:pt x="15943" y="3000"/>
                </a:lnTo>
                <a:cubicBezTo>
                  <a:pt x="15944" y="3001"/>
                  <a:pt x="15944" y="3002"/>
                  <a:pt x="15945" y="3002"/>
                </a:cubicBezTo>
                <a:lnTo>
                  <a:pt x="15946" y="3003"/>
                </a:lnTo>
                <a:cubicBezTo>
                  <a:pt x="15947" y="3005"/>
                  <a:pt x="15949" y="3007"/>
                  <a:pt x="15951" y="3008"/>
                </a:cubicBezTo>
                <a:lnTo>
                  <a:pt x="15989" y="3028"/>
                </a:lnTo>
                <a:lnTo>
                  <a:pt x="15999" y="3044"/>
                </a:lnTo>
                <a:cubicBezTo>
                  <a:pt x="16000" y="3046"/>
                  <a:pt x="16002" y="3047"/>
                  <a:pt x="16004" y="3048"/>
                </a:cubicBezTo>
                <a:lnTo>
                  <a:pt x="16009" y="3061"/>
                </a:lnTo>
                <a:cubicBezTo>
                  <a:pt x="16009" y="3062"/>
                  <a:pt x="16010" y="3064"/>
                  <a:pt x="16011" y="3065"/>
                </a:cubicBezTo>
                <a:lnTo>
                  <a:pt x="16013" y="3066"/>
                </a:lnTo>
                <a:cubicBezTo>
                  <a:pt x="16014" y="3069"/>
                  <a:pt x="16017" y="3070"/>
                  <a:pt x="16020" y="3071"/>
                </a:cubicBezTo>
                <a:cubicBezTo>
                  <a:pt x="16020" y="3071"/>
                  <a:pt x="16021" y="3072"/>
                  <a:pt x="16021" y="3073"/>
                </a:cubicBezTo>
                <a:lnTo>
                  <a:pt x="16026" y="3081"/>
                </a:lnTo>
                <a:lnTo>
                  <a:pt x="16033" y="3089"/>
                </a:lnTo>
                <a:cubicBezTo>
                  <a:pt x="16033" y="3094"/>
                  <a:pt x="16035" y="3098"/>
                  <a:pt x="16039" y="3100"/>
                </a:cubicBezTo>
                <a:lnTo>
                  <a:pt x="16047" y="3105"/>
                </a:lnTo>
                <a:lnTo>
                  <a:pt x="16047" y="3106"/>
                </a:lnTo>
                <a:cubicBezTo>
                  <a:pt x="16047" y="3112"/>
                  <a:pt x="16052" y="3116"/>
                  <a:pt x="16059" y="3118"/>
                </a:cubicBezTo>
                <a:lnTo>
                  <a:pt x="16061" y="3118"/>
                </a:lnTo>
                <a:cubicBezTo>
                  <a:pt x="16061" y="3120"/>
                  <a:pt x="16062" y="3121"/>
                  <a:pt x="16063" y="3122"/>
                </a:cubicBezTo>
                <a:cubicBezTo>
                  <a:pt x="16064" y="3123"/>
                  <a:pt x="16066" y="3125"/>
                  <a:pt x="16068" y="3126"/>
                </a:cubicBezTo>
                <a:cubicBezTo>
                  <a:pt x="16068" y="3126"/>
                  <a:pt x="16069" y="3126"/>
                  <a:pt x="16070" y="3127"/>
                </a:cubicBezTo>
                <a:lnTo>
                  <a:pt x="16078" y="3132"/>
                </a:lnTo>
                <a:lnTo>
                  <a:pt x="16080" y="3135"/>
                </a:lnTo>
                <a:cubicBezTo>
                  <a:pt x="16081" y="3136"/>
                  <a:pt x="16083" y="3137"/>
                  <a:pt x="16084" y="3138"/>
                </a:cubicBezTo>
                <a:lnTo>
                  <a:pt x="16085" y="3139"/>
                </a:lnTo>
                <a:cubicBezTo>
                  <a:pt x="16087" y="3143"/>
                  <a:pt x="16090" y="3145"/>
                  <a:pt x="16094" y="3146"/>
                </a:cubicBezTo>
                <a:cubicBezTo>
                  <a:pt x="16097" y="3147"/>
                  <a:pt x="16101" y="3146"/>
                  <a:pt x="16103" y="3145"/>
                </a:cubicBezTo>
                <a:lnTo>
                  <a:pt x="16118" y="3157"/>
                </a:lnTo>
                <a:cubicBezTo>
                  <a:pt x="16119" y="3158"/>
                  <a:pt x="16121" y="3159"/>
                  <a:pt x="16123" y="3160"/>
                </a:cubicBezTo>
                <a:lnTo>
                  <a:pt x="16141" y="3180"/>
                </a:lnTo>
                <a:cubicBezTo>
                  <a:pt x="16142" y="3181"/>
                  <a:pt x="16144" y="3182"/>
                  <a:pt x="16145" y="3182"/>
                </a:cubicBezTo>
                <a:lnTo>
                  <a:pt x="16152" y="3186"/>
                </a:lnTo>
                <a:cubicBezTo>
                  <a:pt x="16154" y="3187"/>
                  <a:pt x="16156" y="3189"/>
                  <a:pt x="16159" y="3189"/>
                </a:cubicBezTo>
                <a:lnTo>
                  <a:pt x="16186" y="3191"/>
                </a:lnTo>
                <a:lnTo>
                  <a:pt x="16195" y="3197"/>
                </a:lnTo>
                <a:lnTo>
                  <a:pt x="16201" y="3204"/>
                </a:lnTo>
                <a:cubicBezTo>
                  <a:pt x="16205" y="3211"/>
                  <a:pt x="16218" y="3214"/>
                  <a:pt x="16224" y="3208"/>
                </a:cubicBezTo>
                <a:cubicBezTo>
                  <a:pt x="16229" y="3206"/>
                  <a:pt x="16232" y="3201"/>
                  <a:pt x="16232" y="3196"/>
                </a:cubicBezTo>
                <a:cubicBezTo>
                  <a:pt x="16232" y="3193"/>
                  <a:pt x="16231" y="3191"/>
                  <a:pt x="16229" y="3189"/>
                </a:cubicBezTo>
                <a:cubicBezTo>
                  <a:pt x="16229" y="3188"/>
                  <a:pt x="16230" y="3187"/>
                  <a:pt x="16230" y="3186"/>
                </a:cubicBezTo>
                <a:cubicBezTo>
                  <a:pt x="16230" y="3185"/>
                  <a:pt x="16229" y="3184"/>
                  <a:pt x="16229" y="3182"/>
                </a:cubicBezTo>
                <a:lnTo>
                  <a:pt x="16230" y="3181"/>
                </a:lnTo>
                <a:cubicBezTo>
                  <a:pt x="16233" y="3179"/>
                  <a:pt x="16234" y="3176"/>
                  <a:pt x="16234" y="3172"/>
                </a:cubicBezTo>
                <a:cubicBezTo>
                  <a:pt x="16237" y="3172"/>
                  <a:pt x="16240" y="3171"/>
                  <a:pt x="16242" y="3169"/>
                </a:cubicBezTo>
                <a:lnTo>
                  <a:pt x="16245" y="3165"/>
                </a:lnTo>
                <a:cubicBezTo>
                  <a:pt x="16247" y="3164"/>
                  <a:pt x="16249" y="3162"/>
                  <a:pt x="16249" y="3160"/>
                </a:cubicBezTo>
                <a:lnTo>
                  <a:pt x="16252" y="3150"/>
                </a:lnTo>
                <a:cubicBezTo>
                  <a:pt x="16254" y="3150"/>
                  <a:pt x="16257" y="3149"/>
                  <a:pt x="16258" y="3149"/>
                </a:cubicBezTo>
                <a:cubicBezTo>
                  <a:pt x="16261" y="3147"/>
                  <a:pt x="16263" y="3144"/>
                  <a:pt x="16265" y="3141"/>
                </a:cubicBezTo>
                <a:cubicBezTo>
                  <a:pt x="16267" y="3140"/>
                  <a:pt x="16269" y="3138"/>
                  <a:pt x="16270" y="3136"/>
                </a:cubicBezTo>
                <a:lnTo>
                  <a:pt x="16271" y="3133"/>
                </a:lnTo>
                <a:lnTo>
                  <a:pt x="16274" y="3133"/>
                </a:lnTo>
                <a:cubicBezTo>
                  <a:pt x="16279" y="3132"/>
                  <a:pt x="16282" y="3129"/>
                  <a:pt x="16284" y="3125"/>
                </a:cubicBezTo>
                <a:cubicBezTo>
                  <a:pt x="16285" y="3122"/>
                  <a:pt x="16286" y="3119"/>
                  <a:pt x="16284" y="3116"/>
                </a:cubicBezTo>
                <a:lnTo>
                  <a:pt x="16288" y="3099"/>
                </a:lnTo>
                <a:cubicBezTo>
                  <a:pt x="16289" y="3096"/>
                  <a:pt x="16288" y="3093"/>
                  <a:pt x="16286" y="3090"/>
                </a:cubicBezTo>
                <a:lnTo>
                  <a:pt x="16284" y="3086"/>
                </a:lnTo>
                <a:lnTo>
                  <a:pt x="16289" y="3068"/>
                </a:lnTo>
                <a:lnTo>
                  <a:pt x="16289" y="3067"/>
                </a:lnTo>
                <a:cubicBezTo>
                  <a:pt x="16289" y="3067"/>
                  <a:pt x="16290" y="3067"/>
                  <a:pt x="16290" y="3066"/>
                </a:cubicBezTo>
                <a:cubicBezTo>
                  <a:pt x="16291" y="3065"/>
                  <a:pt x="16291" y="3060"/>
                  <a:pt x="16291" y="3058"/>
                </a:cubicBezTo>
                <a:cubicBezTo>
                  <a:pt x="16291" y="3056"/>
                  <a:pt x="16290" y="3053"/>
                  <a:pt x="16289" y="3051"/>
                </a:cubicBezTo>
                <a:cubicBezTo>
                  <a:pt x="16288" y="3049"/>
                  <a:pt x="16287" y="3048"/>
                  <a:pt x="16286" y="3047"/>
                </a:cubicBezTo>
                <a:lnTo>
                  <a:pt x="16284" y="3044"/>
                </a:lnTo>
                <a:cubicBezTo>
                  <a:pt x="16284" y="3043"/>
                  <a:pt x="16283" y="3042"/>
                  <a:pt x="16282" y="3041"/>
                </a:cubicBezTo>
                <a:lnTo>
                  <a:pt x="16280" y="3039"/>
                </a:lnTo>
                <a:cubicBezTo>
                  <a:pt x="16281" y="3037"/>
                  <a:pt x="16281" y="3034"/>
                  <a:pt x="16281" y="3033"/>
                </a:cubicBezTo>
                <a:cubicBezTo>
                  <a:pt x="16281" y="3031"/>
                  <a:pt x="16281" y="3029"/>
                  <a:pt x="16280" y="3027"/>
                </a:cubicBezTo>
                <a:lnTo>
                  <a:pt x="16277" y="3017"/>
                </a:lnTo>
                <a:lnTo>
                  <a:pt x="16285" y="3002"/>
                </a:lnTo>
                <a:cubicBezTo>
                  <a:pt x="16286" y="3001"/>
                  <a:pt x="16286" y="3000"/>
                  <a:pt x="16286" y="2999"/>
                </a:cubicBezTo>
                <a:lnTo>
                  <a:pt x="16290" y="2982"/>
                </a:lnTo>
                <a:cubicBezTo>
                  <a:pt x="16294" y="2981"/>
                  <a:pt x="16297" y="2977"/>
                  <a:pt x="16297" y="2973"/>
                </a:cubicBezTo>
                <a:lnTo>
                  <a:pt x="16303" y="2969"/>
                </a:lnTo>
                <a:cubicBezTo>
                  <a:pt x="16305" y="2968"/>
                  <a:pt x="16307" y="2967"/>
                  <a:pt x="16308" y="2965"/>
                </a:cubicBezTo>
                <a:lnTo>
                  <a:pt x="16312" y="2959"/>
                </a:lnTo>
                <a:cubicBezTo>
                  <a:pt x="16314" y="2955"/>
                  <a:pt x="16313" y="2952"/>
                  <a:pt x="16312" y="2949"/>
                </a:cubicBezTo>
                <a:lnTo>
                  <a:pt x="16311" y="2945"/>
                </a:lnTo>
                <a:lnTo>
                  <a:pt x="16313" y="2938"/>
                </a:lnTo>
                <a:lnTo>
                  <a:pt x="16325" y="2922"/>
                </a:lnTo>
                <a:cubicBezTo>
                  <a:pt x="16326" y="2921"/>
                  <a:pt x="16327" y="2920"/>
                  <a:pt x="16327" y="2918"/>
                </a:cubicBezTo>
                <a:lnTo>
                  <a:pt x="16331" y="2906"/>
                </a:lnTo>
                <a:lnTo>
                  <a:pt x="16337" y="2898"/>
                </a:lnTo>
                <a:cubicBezTo>
                  <a:pt x="16338" y="2897"/>
                  <a:pt x="16339" y="2896"/>
                  <a:pt x="16339" y="2895"/>
                </a:cubicBezTo>
                <a:lnTo>
                  <a:pt x="16340" y="2890"/>
                </a:lnTo>
                <a:cubicBezTo>
                  <a:pt x="16341" y="2890"/>
                  <a:pt x="16342" y="2887"/>
                  <a:pt x="16342" y="2886"/>
                </a:cubicBezTo>
                <a:cubicBezTo>
                  <a:pt x="16343" y="2885"/>
                  <a:pt x="16344" y="2883"/>
                  <a:pt x="16344" y="2882"/>
                </a:cubicBezTo>
                <a:lnTo>
                  <a:pt x="16345" y="2879"/>
                </a:lnTo>
                <a:cubicBezTo>
                  <a:pt x="16345" y="2878"/>
                  <a:pt x="16345" y="2878"/>
                  <a:pt x="16345" y="2876"/>
                </a:cubicBezTo>
                <a:cubicBezTo>
                  <a:pt x="16348" y="2873"/>
                  <a:pt x="16348" y="2868"/>
                  <a:pt x="16346" y="2864"/>
                </a:cubicBezTo>
                <a:lnTo>
                  <a:pt x="16344" y="2862"/>
                </a:lnTo>
                <a:cubicBezTo>
                  <a:pt x="16344" y="2861"/>
                  <a:pt x="16345" y="2860"/>
                  <a:pt x="16345" y="2859"/>
                </a:cubicBezTo>
                <a:lnTo>
                  <a:pt x="16344" y="2851"/>
                </a:lnTo>
                <a:lnTo>
                  <a:pt x="16346" y="2850"/>
                </a:lnTo>
                <a:cubicBezTo>
                  <a:pt x="16350" y="2847"/>
                  <a:pt x="16351" y="2844"/>
                  <a:pt x="16351" y="2840"/>
                </a:cubicBezTo>
                <a:lnTo>
                  <a:pt x="16351" y="2818"/>
                </a:lnTo>
                <a:lnTo>
                  <a:pt x="16350" y="2814"/>
                </a:lnTo>
                <a:lnTo>
                  <a:pt x="16352" y="2813"/>
                </a:lnTo>
                <a:cubicBezTo>
                  <a:pt x="16354" y="2813"/>
                  <a:pt x="16357" y="2811"/>
                  <a:pt x="16359" y="2810"/>
                </a:cubicBezTo>
                <a:cubicBezTo>
                  <a:pt x="16361" y="2808"/>
                  <a:pt x="16363" y="2805"/>
                  <a:pt x="16364" y="2802"/>
                </a:cubicBezTo>
                <a:lnTo>
                  <a:pt x="16365" y="2799"/>
                </a:lnTo>
                <a:cubicBezTo>
                  <a:pt x="16365" y="2797"/>
                  <a:pt x="16365" y="2796"/>
                  <a:pt x="16365" y="2794"/>
                </a:cubicBezTo>
                <a:lnTo>
                  <a:pt x="16364" y="2790"/>
                </a:lnTo>
                <a:cubicBezTo>
                  <a:pt x="16363" y="2789"/>
                  <a:pt x="16363" y="2787"/>
                  <a:pt x="16362" y="2785"/>
                </a:cubicBezTo>
                <a:lnTo>
                  <a:pt x="16361" y="2784"/>
                </a:lnTo>
                <a:lnTo>
                  <a:pt x="16361" y="2765"/>
                </a:lnTo>
                <a:cubicBezTo>
                  <a:pt x="16361" y="2764"/>
                  <a:pt x="16362" y="2763"/>
                  <a:pt x="16363" y="2762"/>
                </a:cubicBezTo>
                <a:lnTo>
                  <a:pt x="16366" y="2749"/>
                </a:lnTo>
                <a:lnTo>
                  <a:pt x="16371" y="2746"/>
                </a:lnTo>
                <a:cubicBezTo>
                  <a:pt x="16372" y="2744"/>
                  <a:pt x="16374" y="2743"/>
                  <a:pt x="16375" y="2741"/>
                </a:cubicBezTo>
                <a:lnTo>
                  <a:pt x="16376" y="2737"/>
                </a:lnTo>
                <a:cubicBezTo>
                  <a:pt x="16377" y="2736"/>
                  <a:pt x="16377" y="2734"/>
                  <a:pt x="16377" y="2733"/>
                </a:cubicBezTo>
                <a:lnTo>
                  <a:pt x="16377" y="2718"/>
                </a:lnTo>
                <a:lnTo>
                  <a:pt x="16380" y="2714"/>
                </a:lnTo>
                <a:cubicBezTo>
                  <a:pt x="16381" y="2713"/>
                  <a:pt x="16381" y="2711"/>
                  <a:pt x="16381" y="2710"/>
                </a:cubicBezTo>
                <a:lnTo>
                  <a:pt x="16382" y="2706"/>
                </a:lnTo>
                <a:cubicBezTo>
                  <a:pt x="16382" y="2704"/>
                  <a:pt x="16383" y="2702"/>
                  <a:pt x="16382" y="2700"/>
                </a:cubicBezTo>
                <a:cubicBezTo>
                  <a:pt x="16382" y="2700"/>
                  <a:pt x="16382" y="2699"/>
                  <a:pt x="16382" y="2699"/>
                </a:cubicBezTo>
                <a:lnTo>
                  <a:pt x="16383" y="2698"/>
                </a:lnTo>
                <a:cubicBezTo>
                  <a:pt x="16384" y="2698"/>
                  <a:pt x="16386" y="2697"/>
                  <a:pt x="16387" y="2696"/>
                </a:cubicBezTo>
                <a:cubicBezTo>
                  <a:pt x="16388" y="2696"/>
                  <a:pt x="16390" y="2694"/>
                  <a:pt x="16390" y="2693"/>
                </a:cubicBezTo>
                <a:lnTo>
                  <a:pt x="16396" y="2684"/>
                </a:lnTo>
                <a:lnTo>
                  <a:pt x="16399" y="2682"/>
                </a:lnTo>
                <a:cubicBezTo>
                  <a:pt x="16401" y="2680"/>
                  <a:pt x="16402" y="2678"/>
                  <a:pt x="16402" y="2675"/>
                </a:cubicBezTo>
                <a:cubicBezTo>
                  <a:pt x="16403" y="2675"/>
                  <a:pt x="16403" y="2673"/>
                  <a:pt x="16403" y="2673"/>
                </a:cubicBezTo>
                <a:cubicBezTo>
                  <a:pt x="16404" y="2672"/>
                  <a:pt x="16403" y="2672"/>
                  <a:pt x="16403" y="2672"/>
                </a:cubicBezTo>
                <a:cubicBezTo>
                  <a:pt x="16406" y="2670"/>
                  <a:pt x="16408" y="2668"/>
                  <a:pt x="16409" y="2665"/>
                </a:cubicBezTo>
                <a:cubicBezTo>
                  <a:pt x="16409" y="2665"/>
                  <a:pt x="16409" y="2665"/>
                  <a:pt x="16410" y="2664"/>
                </a:cubicBezTo>
                <a:lnTo>
                  <a:pt x="16411" y="2662"/>
                </a:lnTo>
                <a:cubicBezTo>
                  <a:pt x="16411" y="2661"/>
                  <a:pt x="16412" y="2660"/>
                  <a:pt x="16413" y="2659"/>
                </a:cubicBezTo>
                <a:lnTo>
                  <a:pt x="16413" y="2657"/>
                </a:lnTo>
                <a:lnTo>
                  <a:pt x="16419" y="2651"/>
                </a:lnTo>
                <a:cubicBezTo>
                  <a:pt x="16422" y="2649"/>
                  <a:pt x="16425" y="2647"/>
                  <a:pt x="16426" y="2643"/>
                </a:cubicBezTo>
                <a:cubicBezTo>
                  <a:pt x="16427" y="2640"/>
                  <a:pt x="16427" y="2637"/>
                  <a:pt x="16425" y="2634"/>
                </a:cubicBezTo>
                <a:lnTo>
                  <a:pt x="16417" y="2619"/>
                </a:lnTo>
                <a:lnTo>
                  <a:pt x="16415" y="2613"/>
                </a:lnTo>
                <a:lnTo>
                  <a:pt x="16415" y="2592"/>
                </a:lnTo>
                <a:cubicBezTo>
                  <a:pt x="16415" y="2591"/>
                  <a:pt x="16415" y="2590"/>
                  <a:pt x="16415" y="2590"/>
                </a:cubicBezTo>
                <a:lnTo>
                  <a:pt x="16407" y="2555"/>
                </a:lnTo>
                <a:lnTo>
                  <a:pt x="16381" y="2493"/>
                </a:lnTo>
                <a:lnTo>
                  <a:pt x="16379" y="2477"/>
                </a:lnTo>
                <a:cubicBezTo>
                  <a:pt x="16379" y="2477"/>
                  <a:pt x="16379" y="2473"/>
                  <a:pt x="16379" y="2473"/>
                </a:cubicBezTo>
                <a:cubicBezTo>
                  <a:pt x="16379" y="2471"/>
                  <a:pt x="16377" y="2467"/>
                  <a:pt x="16377" y="2466"/>
                </a:cubicBezTo>
                <a:lnTo>
                  <a:pt x="16336" y="2361"/>
                </a:lnTo>
                <a:cubicBezTo>
                  <a:pt x="16336" y="2360"/>
                  <a:pt x="16335" y="2359"/>
                  <a:pt x="16334" y="2358"/>
                </a:cubicBezTo>
                <a:lnTo>
                  <a:pt x="16331" y="2354"/>
                </a:lnTo>
                <a:cubicBezTo>
                  <a:pt x="16330" y="2353"/>
                  <a:pt x="16330" y="2352"/>
                  <a:pt x="16329" y="2351"/>
                </a:cubicBezTo>
                <a:lnTo>
                  <a:pt x="16314" y="2339"/>
                </a:lnTo>
                <a:lnTo>
                  <a:pt x="16317" y="2328"/>
                </a:lnTo>
                <a:cubicBezTo>
                  <a:pt x="16317" y="2327"/>
                  <a:pt x="16317" y="2327"/>
                  <a:pt x="16317" y="2326"/>
                </a:cubicBezTo>
                <a:lnTo>
                  <a:pt x="16317" y="2321"/>
                </a:lnTo>
                <a:cubicBezTo>
                  <a:pt x="16317" y="2318"/>
                  <a:pt x="16316" y="2316"/>
                  <a:pt x="16315" y="2314"/>
                </a:cubicBezTo>
                <a:lnTo>
                  <a:pt x="16308" y="2304"/>
                </a:lnTo>
                <a:lnTo>
                  <a:pt x="16305" y="2289"/>
                </a:lnTo>
                <a:lnTo>
                  <a:pt x="16298" y="2262"/>
                </a:lnTo>
                <a:lnTo>
                  <a:pt x="16251" y="2151"/>
                </a:lnTo>
                <a:lnTo>
                  <a:pt x="16221" y="2065"/>
                </a:lnTo>
                <a:lnTo>
                  <a:pt x="16211" y="2044"/>
                </a:lnTo>
                <a:cubicBezTo>
                  <a:pt x="16209" y="2041"/>
                  <a:pt x="16205" y="2040"/>
                  <a:pt x="16201" y="2039"/>
                </a:cubicBezTo>
                <a:cubicBezTo>
                  <a:pt x="16198" y="2038"/>
                  <a:pt x="16193" y="2039"/>
                  <a:pt x="16190" y="2040"/>
                </a:cubicBezTo>
                <a:lnTo>
                  <a:pt x="16145" y="2067"/>
                </a:lnTo>
                <a:lnTo>
                  <a:pt x="16086" y="2088"/>
                </a:lnTo>
                <a:lnTo>
                  <a:pt x="16024" y="2103"/>
                </a:lnTo>
                <a:lnTo>
                  <a:pt x="16017" y="2103"/>
                </a:lnTo>
                <a:lnTo>
                  <a:pt x="16012" y="2102"/>
                </a:lnTo>
                <a:cubicBezTo>
                  <a:pt x="16010" y="2101"/>
                  <a:pt x="16008" y="2101"/>
                  <a:pt x="16006" y="2102"/>
                </a:cubicBezTo>
                <a:cubicBezTo>
                  <a:pt x="16006" y="2101"/>
                  <a:pt x="16004" y="2101"/>
                  <a:pt x="16003" y="2101"/>
                </a:cubicBezTo>
                <a:lnTo>
                  <a:pt x="15983" y="2099"/>
                </a:lnTo>
                <a:lnTo>
                  <a:pt x="15967" y="2093"/>
                </a:lnTo>
                <a:cubicBezTo>
                  <a:pt x="15964" y="2091"/>
                  <a:pt x="15960" y="2091"/>
                  <a:pt x="15956" y="2092"/>
                </a:cubicBezTo>
                <a:lnTo>
                  <a:pt x="15955" y="2091"/>
                </a:lnTo>
                <a:cubicBezTo>
                  <a:pt x="15951" y="2089"/>
                  <a:pt x="15946" y="2089"/>
                  <a:pt x="15942" y="2092"/>
                </a:cubicBezTo>
                <a:cubicBezTo>
                  <a:pt x="15940" y="2093"/>
                  <a:pt x="15938" y="2096"/>
                  <a:pt x="15937" y="2098"/>
                </a:cubicBezTo>
                <a:lnTo>
                  <a:pt x="15936" y="2098"/>
                </a:lnTo>
                <a:cubicBezTo>
                  <a:pt x="15932" y="2099"/>
                  <a:pt x="15930" y="2101"/>
                  <a:pt x="15928" y="2104"/>
                </a:cubicBezTo>
                <a:lnTo>
                  <a:pt x="15908" y="2105"/>
                </a:lnTo>
                <a:cubicBezTo>
                  <a:pt x="15906" y="2106"/>
                  <a:pt x="15903" y="2107"/>
                  <a:pt x="15901" y="2108"/>
                </a:cubicBezTo>
                <a:cubicBezTo>
                  <a:pt x="15900" y="2108"/>
                  <a:pt x="15898" y="2109"/>
                  <a:pt x="15896" y="2110"/>
                </a:cubicBezTo>
                <a:lnTo>
                  <a:pt x="15886" y="2114"/>
                </a:lnTo>
                <a:cubicBezTo>
                  <a:pt x="15886" y="2112"/>
                  <a:pt x="15885" y="2110"/>
                  <a:pt x="15884" y="2108"/>
                </a:cubicBezTo>
                <a:lnTo>
                  <a:pt x="15874" y="2095"/>
                </a:lnTo>
                <a:cubicBezTo>
                  <a:pt x="15875" y="2093"/>
                  <a:pt x="15876" y="2091"/>
                  <a:pt x="15876" y="2089"/>
                </a:cubicBezTo>
                <a:cubicBezTo>
                  <a:pt x="15876" y="2082"/>
                  <a:pt x="15870" y="2076"/>
                  <a:pt x="15863" y="2076"/>
                </a:cubicBezTo>
                <a:lnTo>
                  <a:pt x="15856" y="2076"/>
                </a:lnTo>
                <a:cubicBezTo>
                  <a:pt x="15856" y="2077"/>
                  <a:pt x="15852" y="2077"/>
                  <a:pt x="15850" y="2078"/>
                </a:cubicBezTo>
                <a:lnTo>
                  <a:pt x="15847" y="2079"/>
                </a:lnTo>
                <a:cubicBezTo>
                  <a:pt x="15846" y="2079"/>
                  <a:pt x="15844" y="2081"/>
                  <a:pt x="15843" y="2082"/>
                </a:cubicBezTo>
                <a:lnTo>
                  <a:pt x="15839" y="2085"/>
                </a:lnTo>
                <a:lnTo>
                  <a:pt x="15833" y="2086"/>
                </a:lnTo>
                <a:cubicBezTo>
                  <a:pt x="15832" y="2086"/>
                  <a:pt x="15831" y="2087"/>
                  <a:pt x="15830" y="2087"/>
                </a:cubicBezTo>
                <a:lnTo>
                  <a:pt x="15826" y="2089"/>
                </a:lnTo>
                <a:cubicBezTo>
                  <a:pt x="15824" y="2090"/>
                  <a:pt x="15822" y="2091"/>
                  <a:pt x="15821" y="2093"/>
                </a:cubicBezTo>
                <a:lnTo>
                  <a:pt x="15815" y="2100"/>
                </a:lnTo>
                <a:lnTo>
                  <a:pt x="15814" y="2102"/>
                </a:lnTo>
                <a:cubicBezTo>
                  <a:pt x="15813" y="2092"/>
                  <a:pt x="15797" y="2087"/>
                  <a:pt x="15789" y="2093"/>
                </a:cubicBezTo>
                <a:lnTo>
                  <a:pt x="15744" y="2114"/>
                </a:lnTo>
                <a:lnTo>
                  <a:pt x="15723" y="2120"/>
                </a:lnTo>
                <a:lnTo>
                  <a:pt x="15701" y="2121"/>
                </a:lnTo>
                <a:lnTo>
                  <a:pt x="15692" y="2118"/>
                </a:lnTo>
                <a:lnTo>
                  <a:pt x="15680" y="2110"/>
                </a:lnTo>
                <a:lnTo>
                  <a:pt x="15672" y="2098"/>
                </a:lnTo>
                <a:cubicBezTo>
                  <a:pt x="15671" y="2097"/>
                  <a:pt x="15670" y="2095"/>
                  <a:pt x="15669" y="2094"/>
                </a:cubicBezTo>
                <a:lnTo>
                  <a:pt x="15641" y="2070"/>
                </a:lnTo>
                <a:cubicBezTo>
                  <a:pt x="15639" y="2068"/>
                  <a:pt x="15637" y="2068"/>
                  <a:pt x="15635" y="2067"/>
                </a:cubicBezTo>
                <a:lnTo>
                  <a:pt x="15628" y="2065"/>
                </a:lnTo>
                <a:lnTo>
                  <a:pt x="15627" y="2062"/>
                </a:lnTo>
                <a:cubicBezTo>
                  <a:pt x="15626" y="2057"/>
                  <a:pt x="15622" y="2053"/>
                  <a:pt x="15616" y="2052"/>
                </a:cubicBezTo>
                <a:lnTo>
                  <a:pt x="15612" y="2051"/>
                </a:lnTo>
                <a:cubicBezTo>
                  <a:pt x="15610" y="2050"/>
                  <a:pt x="15608" y="2049"/>
                  <a:pt x="15606" y="2049"/>
                </a:cubicBezTo>
                <a:lnTo>
                  <a:pt x="15577" y="2044"/>
                </a:lnTo>
                <a:lnTo>
                  <a:pt x="15565" y="2036"/>
                </a:lnTo>
                <a:cubicBezTo>
                  <a:pt x="15564" y="2035"/>
                  <a:pt x="15564" y="2035"/>
                  <a:pt x="15563" y="2035"/>
                </a:cubicBezTo>
                <a:lnTo>
                  <a:pt x="15552" y="2027"/>
                </a:lnTo>
                <a:cubicBezTo>
                  <a:pt x="15551" y="2026"/>
                  <a:pt x="15550" y="2025"/>
                  <a:pt x="15548" y="2024"/>
                </a:cubicBezTo>
                <a:lnTo>
                  <a:pt x="15545" y="2022"/>
                </a:lnTo>
                <a:cubicBezTo>
                  <a:pt x="15545" y="2022"/>
                  <a:pt x="15541" y="2021"/>
                  <a:pt x="15541" y="2021"/>
                </a:cubicBezTo>
                <a:lnTo>
                  <a:pt x="15536" y="2020"/>
                </a:lnTo>
                <a:lnTo>
                  <a:pt x="15528" y="2015"/>
                </a:lnTo>
                <a:lnTo>
                  <a:pt x="15525" y="2010"/>
                </a:lnTo>
                <a:lnTo>
                  <a:pt x="15521" y="2003"/>
                </a:lnTo>
                <a:cubicBezTo>
                  <a:pt x="15520" y="2002"/>
                  <a:pt x="15520" y="2001"/>
                  <a:pt x="15520" y="2000"/>
                </a:cubicBezTo>
                <a:lnTo>
                  <a:pt x="15510" y="1989"/>
                </a:lnTo>
                <a:lnTo>
                  <a:pt x="15505" y="1977"/>
                </a:lnTo>
                <a:cubicBezTo>
                  <a:pt x="15504" y="1975"/>
                  <a:pt x="15501" y="1973"/>
                  <a:pt x="15498" y="1972"/>
                </a:cubicBezTo>
                <a:lnTo>
                  <a:pt x="15489" y="1967"/>
                </a:lnTo>
                <a:cubicBezTo>
                  <a:pt x="15487" y="1967"/>
                  <a:pt x="15485" y="1966"/>
                  <a:pt x="15483" y="1966"/>
                </a:cubicBezTo>
                <a:lnTo>
                  <a:pt x="15471" y="1966"/>
                </a:lnTo>
                <a:cubicBezTo>
                  <a:pt x="15469" y="1966"/>
                  <a:pt x="15467" y="1966"/>
                  <a:pt x="15466" y="1966"/>
                </a:cubicBezTo>
                <a:lnTo>
                  <a:pt x="15452" y="1971"/>
                </a:lnTo>
                <a:lnTo>
                  <a:pt x="15426" y="1984"/>
                </a:lnTo>
                <a:lnTo>
                  <a:pt x="15382" y="1996"/>
                </a:lnTo>
                <a:lnTo>
                  <a:pt x="15372" y="1996"/>
                </a:lnTo>
                <a:lnTo>
                  <a:pt x="15337" y="1983"/>
                </a:lnTo>
                <a:lnTo>
                  <a:pt x="15321" y="1973"/>
                </a:lnTo>
                <a:lnTo>
                  <a:pt x="15270" y="1952"/>
                </a:lnTo>
                <a:lnTo>
                  <a:pt x="15239" y="1943"/>
                </a:lnTo>
                <a:lnTo>
                  <a:pt x="15229" y="1942"/>
                </a:lnTo>
                <a:cubicBezTo>
                  <a:pt x="15228" y="1942"/>
                  <a:pt x="15227" y="1942"/>
                  <a:pt x="15226" y="1942"/>
                </a:cubicBezTo>
                <a:lnTo>
                  <a:pt x="15196" y="1946"/>
                </a:lnTo>
                <a:lnTo>
                  <a:pt x="15189" y="1949"/>
                </a:lnTo>
                <a:cubicBezTo>
                  <a:pt x="15187" y="1949"/>
                  <a:pt x="15185" y="1950"/>
                  <a:pt x="15184" y="1950"/>
                </a:cubicBezTo>
                <a:lnTo>
                  <a:pt x="15092" y="1979"/>
                </a:lnTo>
                <a:lnTo>
                  <a:pt x="15050" y="1989"/>
                </a:lnTo>
                <a:lnTo>
                  <a:pt x="15040" y="1991"/>
                </a:lnTo>
                <a:lnTo>
                  <a:pt x="15030" y="1990"/>
                </a:lnTo>
                <a:lnTo>
                  <a:pt x="15004" y="1977"/>
                </a:lnTo>
                <a:cubicBezTo>
                  <a:pt x="15001" y="1975"/>
                  <a:pt x="14996" y="1974"/>
                  <a:pt x="14992" y="1976"/>
                </a:cubicBezTo>
                <a:cubicBezTo>
                  <a:pt x="14990" y="1976"/>
                  <a:pt x="14988" y="1977"/>
                  <a:pt x="14987" y="1978"/>
                </a:cubicBezTo>
                <a:cubicBezTo>
                  <a:pt x="14985" y="1979"/>
                  <a:pt x="14982" y="1981"/>
                  <a:pt x="14981" y="1983"/>
                </a:cubicBezTo>
                <a:cubicBezTo>
                  <a:pt x="14978" y="1986"/>
                  <a:pt x="14977" y="1989"/>
                  <a:pt x="14978" y="1993"/>
                </a:cubicBezTo>
                <a:lnTo>
                  <a:pt x="14980" y="2003"/>
                </a:lnTo>
                <a:lnTo>
                  <a:pt x="14980" y="2012"/>
                </a:lnTo>
                <a:lnTo>
                  <a:pt x="14976" y="2023"/>
                </a:lnTo>
                <a:lnTo>
                  <a:pt x="14971" y="2030"/>
                </a:lnTo>
                <a:lnTo>
                  <a:pt x="14956" y="2043"/>
                </a:lnTo>
                <a:lnTo>
                  <a:pt x="14946" y="2048"/>
                </a:lnTo>
                <a:lnTo>
                  <a:pt x="14937" y="2051"/>
                </a:lnTo>
                <a:cubicBezTo>
                  <a:pt x="14936" y="2051"/>
                  <a:pt x="14934" y="2051"/>
                  <a:pt x="14933" y="2051"/>
                </a:cubicBezTo>
                <a:lnTo>
                  <a:pt x="14921" y="2049"/>
                </a:lnTo>
                <a:lnTo>
                  <a:pt x="14920" y="2048"/>
                </a:lnTo>
                <a:lnTo>
                  <a:pt x="14920" y="2045"/>
                </a:lnTo>
                <a:cubicBezTo>
                  <a:pt x="14920" y="2040"/>
                  <a:pt x="14918" y="2037"/>
                  <a:pt x="14913" y="2034"/>
                </a:cubicBezTo>
                <a:cubicBezTo>
                  <a:pt x="14909" y="2032"/>
                  <a:pt x="14904" y="2031"/>
                  <a:pt x="14899" y="2033"/>
                </a:cubicBezTo>
                <a:lnTo>
                  <a:pt x="14891" y="2038"/>
                </a:lnTo>
                <a:cubicBezTo>
                  <a:pt x="14888" y="2039"/>
                  <a:pt x="14885" y="2043"/>
                  <a:pt x="14884" y="2046"/>
                </a:cubicBezTo>
                <a:cubicBezTo>
                  <a:pt x="14882" y="2047"/>
                  <a:pt x="14878" y="2049"/>
                  <a:pt x="14877" y="2050"/>
                </a:cubicBezTo>
                <a:cubicBezTo>
                  <a:pt x="14876" y="2050"/>
                  <a:pt x="14874" y="2051"/>
                  <a:pt x="14874" y="2052"/>
                </a:cubicBezTo>
                <a:lnTo>
                  <a:pt x="14850" y="2072"/>
                </a:lnTo>
                <a:cubicBezTo>
                  <a:pt x="14849" y="2071"/>
                  <a:pt x="14847" y="2070"/>
                  <a:pt x="14845" y="2071"/>
                </a:cubicBezTo>
                <a:cubicBezTo>
                  <a:pt x="14841" y="2071"/>
                  <a:pt x="14837" y="2073"/>
                  <a:pt x="14835" y="2075"/>
                </a:cubicBezTo>
                <a:lnTo>
                  <a:pt x="14833" y="2077"/>
                </a:lnTo>
                <a:cubicBezTo>
                  <a:pt x="14832" y="2078"/>
                  <a:pt x="14831" y="2079"/>
                  <a:pt x="14831" y="2080"/>
                </a:cubicBezTo>
                <a:lnTo>
                  <a:pt x="14829" y="2083"/>
                </a:lnTo>
                <a:cubicBezTo>
                  <a:pt x="14828" y="2086"/>
                  <a:pt x="14827" y="2088"/>
                  <a:pt x="14828" y="2091"/>
                </a:cubicBezTo>
                <a:lnTo>
                  <a:pt x="14823" y="2093"/>
                </a:lnTo>
                <a:lnTo>
                  <a:pt x="14819" y="2093"/>
                </a:lnTo>
                <a:cubicBezTo>
                  <a:pt x="14812" y="2091"/>
                  <a:pt x="14806" y="2094"/>
                  <a:pt x="14803" y="2099"/>
                </a:cubicBezTo>
                <a:lnTo>
                  <a:pt x="14800" y="2105"/>
                </a:lnTo>
                <a:lnTo>
                  <a:pt x="14754" y="2135"/>
                </a:lnTo>
                <a:lnTo>
                  <a:pt x="14750" y="2139"/>
                </a:lnTo>
                <a:lnTo>
                  <a:pt x="14737" y="2146"/>
                </a:lnTo>
                <a:lnTo>
                  <a:pt x="14723" y="2156"/>
                </a:lnTo>
                <a:lnTo>
                  <a:pt x="14635" y="2194"/>
                </a:lnTo>
                <a:lnTo>
                  <a:pt x="14583" y="2197"/>
                </a:lnTo>
                <a:lnTo>
                  <a:pt x="14530" y="2171"/>
                </a:lnTo>
                <a:lnTo>
                  <a:pt x="14528" y="2166"/>
                </a:lnTo>
                <a:cubicBezTo>
                  <a:pt x="14527" y="2163"/>
                  <a:pt x="14524" y="2160"/>
                  <a:pt x="14523" y="2158"/>
                </a:cubicBezTo>
                <a:cubicBezTo>
                  <a:pt x="14520" y="2156"/>
                  <a:pt x="14518" y="2155"/>
                  <a:pt x="14514" y="2155"/>
                </a:cubicBezTo>
                <a:lnTo>
                  <a:pt x="14508" y="2154"/>
                </a:lnTo>
                <a:lnTo>
                  <a:pt x="14492" y="2146"/>
                </a:lnTo>
                <a:lnTo>
                  <a:pt x="14439" y="2129"/>
                </a:lnTo>
                <a:lnTo>
                  <a:pt x="14432" y="2126"/>
                </a:lnTo>
                <a:lnTo>
                  <a:pt x="14419" y="2124"/>
                </a:lnTo>
                <a:lnTo>
                  <a:pt x="14412" y="2124"/>
                </a:lnTo>
                <a:lnTo>
                  <a:pt x="14397" y="2114"/>
                </a:lnTo>
                <a:cubicBezTo>
                  <a:pt x="14396" y="2114"/>
                  <a:pt x="14395" y="2114"/>
                  <a:pt x="14394" y="2114"/>
                </a:cubicBezTo>
                <a:lnTo>
                  <a:pt x="14388" y="2113"/>
                </a:lnTo>
                <a:cubicBezTo>
                  <a:pt x="14386" y="2112"/>
                  <a:pt x="14384" y="2112"/>
                  <a:pt x="14383" y="2113"/>
                </a:cubicBezTo>
                <a:lnTo>
                  <a:pt x="14376" y="2114"/>
                </a:lnTo>
                <a:cubicBezTo>
                  <a:pt x="14374" y="2114"/>
                  <a:pt x="14373" y="2114"/>
                  <a:pt x="14372" y="2114"/>
                </a:cubicBezTo>
                <a:lnTo>
                  <a:pt x="14361" y="2120"/>
                </a:lnTo>
                <a:lnTo>
                  <a:pt x="14357" y="2121"/>
                </a:lnTo>
                <a:lnTo>
                  <a:pt x="14340" y="2117"/>
                </a:lnTo>
                <a:lnTo>
                  <a:pt x="14330" y="2116"/>
                </a:lnTo>
                <a:lnTo>
                  <a:pt x="14324" y="2117"/>
                </a:lnTo>
                <a:lnTo>
                  <a:pt x="14318" y="2114"/>
                </a:lnTo>
                <a:cubicBezTo>
                  <a:pt x="14317" y="2113"/>
                  <a:pt x="14315" y="2111"/>
                  <a:pt x="14313" y="2111"/>
                </a:cubicBezTo>
                <a:lnTo>
                  <a:pt x="14310" y="2111"/>
                </a:lnTo>
                <a:cubicBezTo>
                  <a:pt x="14309" y="2111"/>
                  <a:pt x="14307" y="2110"/>
                  <a:pt x="14306" y="2110"/>
                </a:cubicBezTo>
                <a:lnTo>
                  <a:pt x="14252" y="2110"/>
                </a:lnTo>
                <a:lnTo>
                  <a:pt x="14240" y="2109"/>
                </a:lnTo>
                <a:lnTo>
                  <a:pt x="14238" y="2101"/>
                </a:lnTo>
                <a:cubicBezTo>
                  <a:pt x="14238" y="2100"/>
                  <a:pt x="14237" y="2098"/>
                  <a:pt x="14237" y="2097"/>
                </a:cubicBezTo>
                <a:lnTo>
                  <a:pt x="14232" y="2087"/>
                </a:lnTo>
                <a:lnTo>
                  <a:pt x="14231" y="2081"/>
                </a:lnTo>
                <a:cubicBezTo>
                  <a:pt x="14231" y="2080"/>
                  <a:pt x="14231" y="2079"/>
                  <a:pt x="14231" y="2078"/>
                </a:cubicBezTo>
                <a:lnTo>
                  <a:pt x="14229" y="2073"/>
                </a:lnTo>
                <a:cubicBezTo>
                  <a:pt x="14228" y="2071"/>
                  <a:pt x="14226" y="2069"/>
                  <a:pt x="14224" y="2067"/>
                </a:cubicBezTo>
                <a:lnTo>
                  <a:pt x="14221" y="2064"/>
                </a:lnTo>
                <a:cubicBezTo>
                  <a:pt x="14218" y="2062"/>
                  <a:pt x="14214" y="2062"/>
                  <a:pt x="14210" y="2062"/>
                </a:cubicBezTo>
                <a:lnTo>
                  <a:pt x="14205" y="2063"/>
                </a:lnTo>
                <a:cubicBezTo>
                  <a:pt x="14204" y="2064"/>
                  <a:pt x="14202" y="2064"/>
                  <a:pt x="14201" y="2064"/>
                </a:cubicBezTo>
                <a:lnTo>
                  <a:pt x="14166" y="2079"/>
                </a:lnTo>
                <a:lnTo>
                  <a:pt x="14154" y="2082"/>
                </a:lnTo>
                <a:lnTo>
                  <a:pt x="14143" y="2075"/>
                </a:lnTo>
                <a:cubicBezTo>
                  <a:pt x="14139" y="2073"/>
                  <a:pt x="14134" y="2074"/>
                  <a:pt x="14130" y="2076"/>
                </a:cubicBezTo>
                <a:lnTo>
                  <a:pt x="14127" y="2077"/>
                </a:lnTo>
                <a:lnTo>
                  <a:pt x="14119" y="2074"/>
                </a:lnTo>
                <a:cubicBezTo>
                  <a:pt x="14118" y="2074"/>
                  <a:pt x="14118" y="2074"/>
                  <a:pt x="14116" y="2073"/>
                </a:cubicBezTo>
                <a:lnTo>
                  <a:pt x="14099" y="2072"/>
                </a:lnTo>
                <a:lnTo>
                  <a:pt x="14085" y="2066"/>
                </a:lnTo>
                <a:lnTo>
                  <a:pt x="14080" y="2061"/>
                </a:lnTo>
                <a:lnTo>
                  <a:pt x="14075" y="2050"/>
                </a:lnTo>
                <a:lnTo>
                  <a:pt x="14073" y="2044"/>
                </a:lnTo>
                <a:cubicBezTo>
                  <a:pt x="14072" y="2042"/>
                  <a:pt x="14070" y="2038"/>
                  <a:pt x="14068" y="2036"/>
                </a:cubicBezTo>
                <a:cubicBezTo>
                  <a:pt x="14068" y="2035"/>
                  <a:pt x="14067" y="2036"/>
                  <a:pt x="14066" y="2035"/>
                </a:cubicBezTo>
                <a:lnTo>
                  <a:pt x="14066" y="2034"/>
                </a:lnTo>
                <a:cubicBezTo>
                  <a:pt x="14066" y="2034"/>
                  <a:pt x="14066" y="2033"/>
                  <a:pt x="14066" y="2033"/>
                </a:cubicBezTo>
                <a:cubicBezTo>
                  <a:pt x="14067" y="2030"/>
                  <a:pt x="14065" y="2026"/>
                  <a:pt x="14062" y="2024"/>
                </a:cubicBezTo>
                <a:lnTo>
                  <a:pt x="14060" y="2022"/>
                </a:lnTo>
                <a:cubicBezTo>
                  <a:pt x="14060" y="2021"/>
                  <a:pt x="14056" y="2019"/>
                  <a:pt x="14055" y="2019"/>
                </a:cubicBezTo>
                <a:cubicBezTo>
                  <a:pt x="14054" y="2018"/>
                  <a:pt x="14051" y="2017"/>
                  <a:pt x="14050" y="2017"/>
                </a:cubicBezTo>
                <a:cubicBezTo>
                  <a:pt x="14049" y="2016"/>
                  <a:pt x="14047" y="2016"/>
                  <a:pt x="14046" y="2016"/>
                </a:cubicBezTo>
                <a:lnTo>
                  <a:pt x="14028" y="2017"/>
                </a:lnTo>
                <a:lnTo>
                  <a:pt x="14025" y="2016"/>
                </a:lnTo>
                <a:cubicBezTo>
                  <a:pt x="14022" y="2016"/>
                  <a:pt x="14019" y="2016"/>
                  <a:pt x="14016" y="2018"/>
                </a:cubicBezTo>
                <a:cubicBezTo>
                  <a:pt x="14016" y="2018"/>
                  <a:pt x="14016" y="2018"/>
                  <a:pt x="14015" y="2018"/>
                </a:cubicBezTo>
                <a:lnTo>
                  <a:pt x="14005" y="2015"/>
                </a:lnTo>
                <a:lnTo>
                  <a:pt x="13987" y="2014"/>
                </a:lnTo>
                <a:lnTo>
                  <a:pt x="13969" y="2009"/>
                </a:lnTo>
                <a:lnTo>
                  <a:pt x="13961" y="2005"/>
                </a:lnTo>
                <a:cubicBezTo>
                  <a:pt x="13960" y="2004"/>
                  <a:pt x="13959" y="2003"/>
                  <a:pt x="13957" y="2003"/>
                </a:cubicBezTo>
                <a:lnTo>
                  <a:pt x="13953" y="2002"/>
                </a:lnTo>
                <a:cubicBezTo>
                  <a:pt x="13953" y="2002"/>
                  <a:pt x="13952" y="2002"/>
                  <a:pt x="13951" y="2002"/>
                </a:cubicBezTo>
                <a:lnTo>
                  <a:pt x="13942" y="1996"/>
                </a:lnTo>
                <a:cubicBezTo>
                  <a:pt x="13939" y="1994"/>
                  <a:pt x="13937" y="1994"/>
                  <a:pt x="13934" y="1994"/>
                </a:cubicBezTo>
                <a:lnTo>
                  <a:pt x="13928" y="1995"/>
                </a:lnTo>
                <a:cubicBezTo>
                  <a:pt x="13926" y="1995"/>
                  <a:pt x="13926" y="1994"/>
                  <a:pt x="13925" y="1995"/>
                </a:cubicBezTo>
                <a:lnTo>
                  <a:pt x="13915" y="1998"/>
                </a:lnTo>
                <a:lnTo>
                  <a:pt x="13905" y="1998"/>
                </a:lnTo>
                <a:lnTo>
                  <a:pt x="13875" y="1986"/>
                </a:lnTo>
                <a:cubicBezTo>
                  <a:pt x="13873" y="1985"/>
                  <a:pt x="13871" y="1985"/>
                  <a:pt x="13869" y="1985"/>
                </a:cubicBezTo>
                <a:lnTo>
                  <a:pt x="13861" y="1984"/>
                </a:lnTo>
                <a:lnTo>
                  <a:pt x="13848" y="1985"/>
                </a:lnTo>
                <a:lnTo>
                  <a:pt x="13843" y="1983"/>
                </a:lnTo>
                <a:cubicBezTo>
                  <a:pt x="13841" y="1982"/>
                  <a:pt x="13840" y="1981"/>
                  <a:pt x="13838" y="1981"/>
                </a:cubicBezTo>
                <a:lnTo>
                  <a:pt x="13750" y="1971"/>
                </a:lnTo>
                <a:lnTo>
                  <a:pt x="13623" y="1939"/>
                </a:lnTo>
                <a:lnTo>
                  <a:pt x="13590" y="1938"/>
                </a:lnTo>
                <a:lnTo>
                  <a:pt x="13573" y="1940"/>
                </a:lnTo>
                <a:lnTo>
                  <a:pt x="13515" y="1958"/>
                </a:lnTo>
                <a:lnTo>
                  <a:pt x="13448" y="1974"/>
                </a:lnTo>
                <a:cubicBezTo>
                  <a:pt x="13447" y="1974"/>
                  <a:pt x="13445" y="1974"/>
                  <a:pt x="13444" y="1975"/>
                </a:cubicBezTo>
                <a:lnTo>
                  <a:pt x="13444" y="1976"/>
                </a:lnTo>
                <a:cubicBezTo>
                  <a:pt x="13443" y="1975"/>
                  <a:pt x="13439" y="1974"/>
                  <a:pt x="13439" y="1974"/>
                </a:cubicBezTo>
                <a:cubicBezTo>
                  <a:pt x="13437" y="1973"/>
                  <a:pt x="13435" y="1974"/>
                  <a:pt x="13433" y="1974"/>
                </a:cubicBezTo>
                <a:lnTo>
                  <a:pt x="13420" y="1976"/>
                </a:lnTo>
                <a:lnTo>
                  <a:pt x="13408" y="1971"/>
                </a:lnTo>
                <a:cubicBezTo>
                  <a:pt x="13406" y="1970"/>
                  <a:pt x="13405" y="1969"/>
                  <a:pt x="13403" y="1969"/>
                </a:cubicBezTo>
                <a:lnTo>
                  <a:pt x="13390" y="1969"/>
                </a:lnTo>
                <a:lnTo>
                  <a:pt x="13388" y="1968"/>
                </a:lnTo>
                <a:lnTo>
                  <a:pt x="13381" y="1941"/>
                </a:lnTo>
                <a:cubicBezTo>
                  <a:pt x="13382" y="1937"/>
                  <a:pt x="13383" y="1933"/>
                  <a:pt x="13381" y="1930"/>
                </a:cubicBezTo>
                <a:lnTo>
                  <a:pt x="13371" y="1914"/>
                </a:lnTo>
                <a:lnTo>
                  <a:pt x="13369" y="1909"/>
                </a:lnTo>
                <a:cubicBezTo>
                  <a:pt x="13369" y="1908"/>
                  <a:pt x="13369" y="1906"/>
                  <a:pt x="13368" y="1905"/>
                </a:cubicBezTo>
                <a:lnTo>
                  <a:pt x="13350" y="1882"/>
                </a:lnTo>
                <a:lnTo>
                  <a:pt x="13341" y="1873"/>
                </a:lnTo>
                <a:lnTo>
                  <a:pt x="13341" y="1872"/>
                </a:lnTo>
                <a:lnTo>
                  <a:pt x="13344" y="1856"/>
                </a:lnTo>
                <a:cubicBezTo>
                  <a:pt x="13344" y="1854"/>
                  <a:pt x="13344" y="1851"/>
                  <a:pt x="13343" y="1849"/>
                </a:cubicBezTo>
                <a:lnTo>
                  <a:pt x="13339" y="1838"/>
                </a:lnTo>
                <a:cubicBezTo>
                  <a:pt x="13338" y="1835"/>
                  <a:pt x="13335" y="1834"/>
                  <a:pt x="13333" y="1832"/>
                </a:cubicBezTo>
                <a:lnTo>
                  <a:pt x="13321" y="1826"/>
                </a:lnTo>
                <a:cubicBezTo>
                  <a:pt x="13320" y="1825"/>
                  <a:pt x="13319" y="1824"/>
                  <a:pt x="13317" y="1824"/>
                </a:cubicBezTo>
                <a:lnTo>
                  <a:pt x="13283" y="1818"/>
                </a:lnTo>
                <a:lnTo>
                  <a:pt x="13267" y="1813"/>
                </a:lnTo>
                <a:lnTo>
                  <a:pt x="13259" y="1811"/>
                </a:lnTo>
                <a:lnTo>
                  <a:pt x="13248" y="1807"/>
                </a:lnTo>
                <a:cubicBezTo>
                  <a:pt x="13247" y="1806"/>
                  <a:pt x="13244" y="1805"/>
                  <a:pt x="13244" y="1805"/>
                </a:cubicBezTo>
                <a:cubicBezTo>
                  <a:pt x="13241" y="1803"/>
                  <a:pt x="13234" y="1803"/>
                  <a:pt x="13231" y="1804"/>
                </a:cubicBezTo>
                <a:cubicBezTo>
                  <a:pt x="13230" y="1804"/>
                  <a:pt x="13228" y="1804"/>
                  <a:pt x="13228" y="1805"/>
                </a:cubicBezTo>
                <a:lnTo>
                  <a:pt x="13219" y="1803"/>
                </a:lnTo>
                <a:cubicBezTo>
                  <a:pt x="13217" y="1802"/>
                  <a:pt x="13215" y="1803"/>
                  <a:pt x="13212" y="1804"/>
                </a:cubicBezTo>
                <a:lnTo>
                  <a:pt x="13208" y="1805"/>
                </a:lnTo>
                <a:cubicBezTo>
                  <a:pt x="13207" y="1805"/>
                  <a:pt x="13206" y="1806"/>
                  <a:pt x="13205" y="1807"/>
                </a:cubicBezTo>
                <a:lnTo>
                  <a:pt x="13200" y="1809"/>
                </a:lnTo>
                <a:lnTo>
                  <a:pt x="13176" y="1816"/>
                </a:lnTo>
                <a:lnTo>
                  <a:pt x="13095" y="1811"/>
                </a:lnTo>
                <a:lnTo>
                  <a:pt x="13038" y="1811"/>
                </a:lnTo>
                <a:lnTo>
                  <a:pt x="13019" y="1800"/>
                </a:lnTo>
                <a:cubicBezTo>
                  <a:pt x="13021" y="1798"/>
                  <a:pt x="13021" y="1796"/>
                  <a:pt x="13020" y="1793"/>
                </a:cubicBezTo>
                <a:cubicBezTo>
                  <a:pt x="13019" y="1789"/>
                  <a:pt x="13016" y="1785"/>
                  <a:pt x="13012" y="1784"/>
                </a:cubicBezTo>
                <a:lnTo>
                  <a:pt x="12960" y="1765"/>
                </a:lnTo>
                <a:lnTo>
                  <a:pt x="12907" y="1754"/>
                </a:lnTo>
                <a:cubicBezTo>
                  <a:pt x="12906" y="1753"/>
                  <a:pt x="12905" y="1754"/>
                  <a:pt x="12904" y="1754"/>
                </a:cubicBezTo>
                <a:lnTo>
                  <a:pt x="12861" y="1754"/>
                </a:lnTo>
                <a:lnTo>
                  <a:pt x="12826" y="1751"/>
                </a:lnTo>
                <a:lnTo>
                  <a:pt x="12819" y="1746"/>
                </a:lnTo>
                <a:cubicBezTo>
                  <a:pt x="12818" y="1746"/>
                  <a:pt x="12814" y="1743"/>
                  <a:pt x="12813" y="1743"/>
                </a:cubicBezTo>
                <a:cubicBezTo>
                  <a:pt x="12812" y="1742"/>
                  <a:pt x="12810" y="1742"/>
                  <a:pt x="12808" y="1742"/>
                </a:cubicBezTo>
                <a:lnTo>
                  <a:pt x="12797" y="1742"/>
                </a:lnTo>
                <a:lnTo>
                  <a:pt x="12793" y="1741"/>
                </a:lnTo>
                <a:cubicBezTo>
                  <a:pt x="12789" y="1739"/>
                  <a:pt x="12784" y="1740"/>
                  <a:pt x="12781" y="1742"/>
                </a:cubicBezTo>
                <a:lnTo>
                  <a:pt x="12778" y="1737"/>
                </a:lnTo>
                <a:lnTo>
                  <a:pt x="12766" y="1722"/>
                </a:lnTo>
                <a:cubicBezTo>
                  <a:pt x="12765" y="1721"/>
                  <a:pt x="12763" y="1720"/>
                  <a:pt x="12762" y="1719"/>
                </a:cubicBezTo>
                <a:lnTo>
                  <a:pt x="12757" y="1716"/>
                </a:lnTo>
                <a:cubicBezTo>
                  <a:pt x="12756" y="1715"/>
                  <a:pt x="12755" y="1716"/>
                  <a:pt x="12753" y="1715"/>
                </a:cubicBezTo>
                <a:lnTo>
                  <a:pt x="12733" y="1709"/>
                </a:lnTo>
                <a:lnTo>
                  <a:pt x="12734" y="1708"/>
                </a:lnTo>
                <a:cubicBezTo>
                  <a:pt x="12736" y="1708"/>
                  <a:pt x="12738" y="1707"/>
                  <a:pt x="12741" y="1706"/>
                </a:cubicBezTo>
                <a:cubicBezTo>
                  <a:pt x="12744" y="1704"/>
                  <a:pt x="12747" y="1702"/>
                  <a:pt x="12748" y="1698"/>
                </a:cubicBezTo>
                <a:lnTo>
                  <a:pt x="12751" y="1679"/>
                </a:lnTo>
                <a:lnTo>
                  <a:pt x="12754" y="1672"/>
                </a:lnTo>
                <a:cubicBezTo>
                  <a:pt x="12756" y="1667"/>
                  <a:pt x="12753" y="1661"/>
                  <a:pt x="12748" y="1658"/>
                </a:cubicBezTo>
                <a:lnTo>
                  <a:pt x="12741" y="1653"/>
                </a:lnTo>
                <a:lnTo>
                  <a:pt x="12738" y="1638"/>
                </a:lnTo>
                <a:lnTo>
                  <a:pt x="12741" y="1634"/>
                </a:lnTo>
                <a:cubicBezTo>
                  <a:pt x="12741" y="1633"/>
                  <a:pt x="12742" y="1633"/>
                  <a:pt x="12743" y="1632"/>
                </a:cubicBezTo>
                <a:lnTo>
                  <a:pt x="12745" y="1628"/>
                </a:lnTo>
                <a:cubicBezTo>
                  <a:pt x="12746" y="1626"/>
                  <a:pt x="12746" y="1624"/>
                  <a:pt x="12746" y="1621"/>
                </a:cubicBezTo>
                <a:lnTo>
                  <a:pt x="12745" y="1617"/>
                </a:lnTo>
                <a:cubicBezTo>
                  <a:pt x="12744" y="1614"/>
                  <a:pt x="12743" y="1611"/>
                  <a:pt x="12741" y="1609"/>
                </a:cubicBezTo>
                <a:lnTo>
                  <a:pt x="12737" y="1606"/>
                </a:lnTo>
                <a:cubicBezTo>
                  <a:pt x="12735" y="1605"/>
                  <a:pt x="12734" y="1604"/>
                  <a:pt x="12733" y="1604"/>
                </a:cubicBezTo>
                <a:lnTo>
                  <a:pt x="12723" y="1600"/>
                </a:lnTo>
                <a:lnTo>
                  <a:pt x="12711" y="1598"/>
                </a:lnTo>
                <a:lnTo>
                  <a:pt x="12699" y="1593"/>
                </a:lnTo>
                <a:lnTo>
                  <a:pt x="12692" y="1591"/>
                </a:lnTo>
                <a:cubicBezTo>
                  <a:pt x="12690" y="1591"/>
                  <a:pt x="12688" y="1590"/>
                  <a:pt x="12687" y="1590"/>
                </a:cubicBezTo>
                <a:lnTo>
                  <a:pt x="12677" y="1591"/>
                </a:lnTo>
                <a:lnTo>
                  <a:pt x="12664" y="1586"/>
                </a:lnTo>
                <a:lnTo>
                  <a:pt x="12643" y="1576"/>
                </a:lnTo>
                <a:cubicBezTo>
                  <a:pt x="12642" y="1576"/>
                  <a:pt x="12641" y="1575"/>
                  <a:pt x="12640" y="1575"/>
                </a:cubicBezTo>
                <a:lnTo>
                  <a:pt x="12563" y="1554"/>
                </a:lnTo>
                <a:lnTo>
                  <a:pt x="12551" y="1554"/>
                </a:lnTo>
                <a:lnTo>
                  <a:pt x="12508" y="1529"/>
                </a:lnTo>
                <a:cubicBezTo>
                  <a:pt x="12507" y="1528"/>
                  <a:pt x="12506" y="1528"/>
                  <a:pt x="12505" y="1527"/>
                </a:cubicBezTo>
                <a:lnTo>
                  <a:pt x="12493" y="1523"/>
                </a:lnTo>
                <a:cubicBezTo>
                  <a:pt x="12491" y="1522"/>
                  <a:pt x="12489" y="1522"/>
                  <a:pt x="12488" y="1523"/>
                </a:cubicBezTo>
                <a:lnTo>
                  <a:pt x="12462" y="1523"/>
                </a:lnTo>
                <a:lnTo>
                  <a:pt x="12453" y="1522"/>
                </a:lnTo>
                <a:lnTo>
                  <a:pt x="12449" y="1517"/>
                </a:lnTo>
                <a:cubicBezTo>
                  <a:pt x="12449" y="1516"/>
                  <a:pt x="12448" y="1513"/>
                  <a:pt x="12448" y="1512"/>
                </a:cubicBezTo>
                <a:cubicBezTo>
                  <a:pt x="12447" y="1510"/>
                  <a:pt x="12446" y="1509"/>
                  <a:pt x="12444" y="1507"/>
                </a:cubicBezTo>
                <a:lnTo>
                  <a:pt x="12441" y="1505"/>
                </a:lnTo>
                <a:cubicBezTo>
                  <a:pt x="12439" y="1504"/>
                  <a:pt x="12438" y="1503"/>
                  <a:pt x="12437" y="1502"/>
                </a:cubicBezTo>
                <a:lnTo>
                  <a:pt x="12434" y="1502"/>
                </a:lnTo>
                <a:cubicBezTo>
                  <a:pt x="12432" y="1501"/>
                  <a:pt x="12429" y="1501"/>
                  <a:pt x="12427" y="1501"/>
                </a:cubicBezTo>
                <a:lnTo>
                  <a:pt x="12415" y="1502"/>
                </a:lnTo>
                <a:cubicBezTo>
                  <a:pt x="12413" y="1502"/>
                  <a:pt x="12410" y="1504"/>
                  <a:pt x="12408" y="1505"/>
                </a:cubicBezTo>
                <a:cubicBezTo>
                  <a:pt x="12407" y="1506"/>
                  <a:pt x="12406" y="1508"/>
                  <a:pt x="12405" y="1509"/>
                </a:cubicBezTo>
                <a:lnTo>
                  <a:pt x="12345" y="1515"/>
                </a:lnTo>
                <a:lnTo>
                  <a:pt x="12320" y="1512"/>
                </a:lnTo>
                <a:lnTo>
                  <a:pt x="12308" y="1508"/>
                </a:lnTo>
                <a:lnTo>
                  <a:pt x="12302" y="1502"/>
                </a:lnTo>
                <a:cubicBezTo>
                  <a:pt x="12298" y="1500"/>
                  <a:pt x="12293" y="1499"/>
                  <a:pt x="12289" y="1500"/>
                </a:cubicBezTo>
                <a:lnTo>
                  <a:pt x="12277" y="1503"/>
                </a:lnTo>
                <a:lnTo>
                  <a:pt x="12262" y="1504"/>
                </a:lnTo>
                <a:cubicBezTo>
                  <a:pt x="12260" y="1504"/>
                  <a:pt x="12259" y="1504"/>
                  <a:pt x="12257" y="1505"/>
                </a:cubicBezTo>
                <a:lnTo>
                  <a:pt x="12253" y="1507"/>
                </a:lnTo>
                <a:cubicBezTo>
                  <a:pt x="12252" y="1507"/>
                  <a:pt x="12251" y="1509"/>
                  <a:pt x="12250" y="1510"/>
                </a:cubicBezTo>
                <a:lnTo>
                  <a:pt x="12204" y="1547"/>
                </a:lnTo>
                <a:lnTo>
                  <a:pt x="12193" y="1553"/>
                </a:lnTo>
                <a:lnTo>
                  <a:pt x="12171" y="1558"/>
                </a:lnTo>
                <a:lnTo>
                  <a:pt x="12159" y="1559"/>
                </a:lnTo>
                <a:lnTo>
                  <a:pt x="12100" y="1555"/>
                </a:lnTo>
                <a:cubicBezTo>
                  <a:pt x="12099" y="1555"/>
                  <a:pt x="12097" y="1556"/>
                  <a:pt x="12096" y="1556"/>
                </a:cubicBezTo>
                <a:lnTo>
                  <a:pt x="12081" y="1559"/>
                </a:lnTo>
                <a:cubicBezTo>
                  <a:pt x="12080" y="1559"/>
                  <a:pt x="12079" y="1560"/>
                  <a:pt x="12078" y="1560"/>
                </a:cubicBezTo>
                <a:lnTo>
                  <a:pt x="12041" y="1577"/>
                </a:lnTo>
                <a:lnTo>
                  <a:pt x="12000" y="1603"/>
                </a:lnTo>
                <a:lnTo>
                  <a:pt x="11926" y="1630"/>
                </a:lnTo>
                <a:cubicBezTo>
                  <a:pt x="11925" y="1631"/>
                  <a:pt x="11924" y="1631"/>
                  <a:pt x="11923" y="1632"/>
                </a:cubicBezTo>
                <a:lnTo>
                  <a:pt x="11876" y="1666"/>
                </a:lnTo>
                <a:lnTo>
                  <a:pt x="11851" y="1681"/>
                </a:lnTo>
                <a:cubicBezTo>
                  <a:pt x="11849" y="1681"/>
                  <a:pt x="11848" y="1682"/>
                  <a:pt x="11847" y="1683"/>
                </a:cubicBezTo>
                <a:lnTo>
                  <a:pt x="11830" y="1701"/>
                </a:lnTo>
                <a:lnTo>
                  <a:pt x="11827" y="1705"/>
                </a:lnTo>
                <a:lnTo>
                  <a:pt x="11766" y="1761"/>
                </a:lnTo>
                <a:lnTo>
                  <a:pt x="11758" y="1773"/>
                </a:lnTo>
                <a:lnTo>
                  <a:pt x="11731" y="1824"/>
                </a:lnTo>
                <a:lnTo>
                  <a:pt x="11727" y="1829"/>
                </a:lnTo>
                <a:cubicBezTo>
                  <a:pt x="11727" y="1830"/>
                  <a:pt x="11726" y="1831"/>
                  <a:pt x="11725" y="1832"/>
                </a:cubicBezTo>
                <a:lnTo>
                  <a:pt x="11724" y="1835"/>
                </a:lnTo>
                <a:cubicBezTo>
                  <a:pt x="11723" y="1837"/>
                  <a:pt x="11723" y="1839"/>
                  <a:pt x="11723" y="1841"/>
                </a:cubicBezTo>
                <a:lnTo>
                  <a:pt x="11725" y="1850"/>
                </a:lnTo>
                <a:lnTo>
                  <a:pt x="11721" y="1861"/>
                </a:lnTo>
                <a:lnTo>
                  <a:pt x="11717" y="1890"/>
                </a:lnTo>
                <a:lnTo>
                  <a:pt x="11716" y="1906"/>
                </a:lnTo>
                <a:lnTo>
                  <a:pt x="11718" y="1922"/>
                </a:lnTo>
                <a:lnTo>
                  <a:pt x="11724" y="1939"/>
                </a:lnTo>
                <a:lnTo>
                  <a:pt x="11726" y="1958"/>
                </a:lnTo>
                <a:lnTo>
                  <a:pt x="11728" y="1975"/>
                </a:lnTo>
                <a:lnTo>
                  <a:pt x="11750" y="2028"/>
                </a:lnTo>
                <a:cubicBezTo>
                  <a:pt x="11750" y="2029"/>
                  <a:pt x="11750" y="2030"/>
                  <a:pt x="11751" y="2030"/>
                </a:cubicBezTo>
                <a:lnTo>
                  <a:pt x="11758" y="2039"/>
                </a:lnTo>
                <a:lnTo>
                  <a:pt x="11770" y="2050"/>
                </a:lnTo>
                <a:lnTo>
                  <a:pt x="11775" y="2058"/>
                </a:lnTo>
                <a:lnTo>
                  <a:pt x="11784" y="2080"/>
                </a:lnTo>
                <a:lnTo>
                  <a:pt x="11788" y="2086"/>
                </a:lnTo>
                <a:lnTo>
                  <a:pt x="11790" y="2123"/>
                </a:lnTo>
                <a:lnTo>
                  <a:pt x="11789" y="2134"/>
                </a:lnTo>
                <a:lnTo>
                  <a:pt x="11774" y="2168"/>
                </a:lnTo>
                <a:lnTo>
                  <a:pt x="11756" y="2204"/>
                </a:lnTo>
                <a:lnTo>
                  <a:pt x="11742" y="2215"/>
                </a:lnTo>
                <a:cubicBezTo>
                  <a:pt x="11741" y="2216"/>
                  <a:pt x="11739" y="2217"/>
                  <a:pt x="11739" y="2218"/>
                </a:cubicBezTo>
                <a:lnTo>
                  <a:pt x="11718" y="2248"/>
                </a:lnTo>
                <a:lnTo>
                  <a:pt x="11669" y="2302"/>
                </a:lnTo>
                <a:lnTo>
                  <a:pt x="11629" y="2329"/>
                </a:lnTo>
                <a:lnTo>
                  <a:pt x="11613" y="2334"/>
                </a:lnTo>
                <a:cubicBezTo>
                  <a:pt x="11612" y="2334"/>
                  <a:pt x="11611" y="2334"/>
                  <a:pt x="11610" y="2335"/>
                </a:cubicBezTo>
                <a:lnTo>
                  <a:pt x="11568" y="2357"/>
                </a:lnTo>
                <a:lnTo>
                  <a:pt x="11545" y="2368"/>
                </a:lnTo>
                <a:lnTo>
                  <a:pt x="11516" y="2376"/>
                </a:lnTo>
                <a:lnTo>
                  <a:pt x="11489" y="2378"/>
                </a:lnTo>
                <a:lnTo>
                  <a:pt x="11463" y="2378"/>
                </a:lnTo>
                <a:lnTo>
                  <a:pt x="11436" y="2375"/>
                </a:lnTo>
                <a:lnTo>
                  <a:pt x="11427" y="2371"/>
                </a:lnTo>
                <a:lnTo>
                  <a:pt x="11380" y="2344"/>
                </a:lnTo>
                <a:lnTo>
                  <a:pt x="11374" y="2341"/>
                </a:lnTo>
                <a:cubicBezTo>
                  <a:pt x="11373" y="2341"/>
                  <a:pt x="11372" y="2340"/>
                  <a:pt x="11371" y="2340"/>
                </a:cubicBezTo>
                <a:lnTo>
                  <a:pt x="11360" y="2338"/>
                </a:lnTo>
                <a:lnTo>
                  <a:pt x="11343" y="2330"/>
                </a:lnTo>
                <a:lnTo>
                  <a:pt x="11316" y="2304"/>
                </a:lnTo>
                <a:lnTo>
                  <a:pt x="11243" y="2256"/>
                </a:lnTo>
                <a:lnTo>
                  <a:pt x="11213" y="2226"/>
                </a:lnTo>
                <a:lnTo>
                  <a:pt x="11203" y="2217"/>
                </a:lnTo>
                <a:lnTo>
                  <a:pt x="11189" y="2210"/>
                </a:lnTo>
                <a:lnTo>
                  <a:pt x="11138" y="2193"/>
                </a:lnTo>
                <a:lnTo>
                  <a:pt x="11112" y="2188"/>
                </a:lnTo>
                <a:lnTo>
                  <a:pt x="11099" y="2174"/>
                </a:lnTo>
                <a:cubicBezTo>
                  <a:pt x="11098" y="2173"/>
                  <a:pt x="11096" y="2172"/>
                  <a:pt x="11096" y="2171"/>
                </a:cubicBezTo>
                <a:lnTo>
                  <a:pt x="11092" y="2168"/>
                </a:lnTo>
                <a:cubicBezTo>
                  <a:pt x="11090" y="2167"/>
                  <a:pt x="11088" y="2166"/>
                  <a:pt x="11085" y="2166"/>
                </a:cubicBezTo>
                <a:lnTo>
                  <a:pt x="11064" y="2162"/>
                </a:lnTo>
                <a:lnTo>
                  <a:pt x="11039" y="2155"/>
                </a:lnTo>
                <a:lnTo>
                  <a:pt x="11013" y="2144"/>
                </a:lnTo>
                <a:lnTo>
                  <a:pt x="10968" y="2131"/>
                </a:lnTo>
                <a:lnTo>
                  <a:pt x="10958" y="2124"/>
                </a:lnTo>
                <a:cubicBezTo>
                  <a:pt x="10957" y="2123"/>
                  <a:pt x="10956" y="2122"/>
                  <a:pt x="10955" y="2122"/>
                </a:cubicBezTo>
                <a:lnTo>
                  <a:pt x="10943" y="2115"/>
                </a:lnTo>
                <a:cubicBezTo>
                  <a:pt x="10942" y="2115"/>
                  <a:pt x="10938" y="2114"/>
                  <a:pt x="10937" y="2114"/>
                </a:cubicBezTo>
                <a:cubicBezTo>
                  <a:pt x="10936" y="2113"/>
                  <a:pt x="10933" y="2111"/>
                  <a:pt x="10931" y="2112"/>
                </a:cubicBezTo>
                <a:lnTo>
                  <a:pt x="10924" y="2113"/>
                </a:lnTo>
                <a:lnTo>
                  <a:pt x="10872" y="2103"/>
                </a:lnTo>
                <a:lnTo>
                  <a:pt x="10802" y="2081"/>
                </a:lnTo>
                <a:lnTo>
                  <a:pt x="10732" y="2068"/>
                </a:lnTo>
                <a:lnTo>
                  <a:pt x="10619" y="2067"/>
                </a:lnTo>
                <a:lnTo>
                  <a:pt x="10523" y="2051"/>
                </a:lnTo>
                <a:lnTo>
                  <a:pt x="10438" y="2017"/>
                </a:lnTo>
                <a:lnTo>
                  <a:pt x="10417" y="2001"/>
                </a:lnTo>
                <a:lnTo>
                  <a:pt x="10398" y="1984"/>
                </a:lnTo>
                <a:lnTo>
                  <a:pt x="10365" y="1942"/>
                </a:lnTo>
                <a:lnTo>
                  <a:pt x="10358" y="1932"/>
                </a:lnTo>
                <a:lnTo>
                  <a:pt x="10321" y="1847"/>
                </a:lnTo>
                <a:lnTo>
                  <a:pt x="10318" y="1837"/>
                </a:lnTo>
                <a:lnTo>
                  <a:pt x="10317" y="1814"/>
                </a:lnTo>
                <a:lnTo>
                  <a:pt x="10318" y="1795"/>
                </a:lnTo>
                <a:lnTo>
                  <a:pt x="10321" y="1781"/>
                </a:lnTo>
                <a:lnTo>
                  <a:pt x="10321" y="1775"/>
                </a:lnTo>
                <a:cubicBezTo>
                  <a:pt x="10321" y="1773"/>
                  <a:pt x="10322" y="1772"/>
                  <a:pt x="10321" y="1770"/>
                </a:cubicBezTo>
                <a:lnTo>
                  <a:pt x="10319" y="1765"/>
                </a:lnTo>
                <a:cubicBezTo>
                  <a:pt x="10319" y="1763"/>
                  <a:pt x="10318" y="1762"/>
                  <a:pt x="10317" y="1761"/>
                </a:cubicBezTo>
                <a:lnTo>
                  <a:pt x="10305" y="1746"/>
                </a:lnTo>
                <a:lnTo>
                  <a:pt x="10299" y="1736"/>
                </a:lnTo>
                <a:lnTo>
                  <a:pt x="10293" y="1719"/>
                </a:lnTo>
                <a:cubicBezTo>
                  <a:pt x="10293" y="1717"/>
                  <a:pt x="10292" y="1714"/>
                  <a:pt x="10290" y="1713"/>
                </a:cubicBezTo>
                <a:lnTo>
                  <a:pt x="10286" y="1709"/>
                </a:lnTo>
                <a:cubicBezTo>
                  <a:pt x="10285" y="1708"/>
                  <a:pt x="10284" y="1708"/>
                  <a:pt x="10283" y="1707"/>
                </a:cubicBezTo>
                <a:lnTo>
                  <a:pt x="10274" y="1702"/>
                </a:lnTo>
                <a:lnTo>
                  <a:pt x="10264" y="1691"/>
                </a:lnTo>
                <a:cubicBezTo>
                  <a:pt x="10263" y="1689"/>
                  <a:pt x="10261" y="1687"/>
                  <a:pt x="10259" y="1686"/>
                </a:cubicBezTo>
                <a:lnTo>
                  <a:pt x="10255" y="1684"/>
                </a:lnTo>
                <a:cubicBezTo>
                  <a:pt x="10253" y="1684"/>
                  <a:pt x="10252" y="1683"/>
                  <a:pt x="10251" y="1683"/>
                </a:cubicBezTo>
                <a:lnTo>
                  <a:pt x="10230" y="1678"/>
                </a:lnTo>
                <a:lnTo>
                  <a:pt x="10165" y="1668"/>
                </a:lnTo>
                <a:lnTo>
                  <a:pt x="10108" y="1665"/>
                </a:lnTo>
                <a:lnTo>
                  <a:pt x="10095" y="1660"/>
                </a:lnTo>
                <a:lnTo>
                  <a:pt x="10088" y="1654"/>
                </a:lnTo>
                <a:lnTo>
                  <a:pt x="10083" y="1651"/>
                </a:lnTo>
                <a:cubicBezTo>
                  <a:pt x="10082" y="1651"/>
                  <a:pt x="10081" y="1651"/>
                  <a:pt x="10079" y="1650"/>
                </a:cubicBezTo>
                <a:lnTo>
                  <a:pt x="10030" y="1643"/>
                </a:lnTo>
                <a:lnTo>
                  <a:pt x="10014" y="1629"/>
                </a:lnTo>
                <a:lnTo>
                  <a:pt x="9985" y="1607"/>
                </a:lnTo>
                <a:lnTo>
                  <a:pt x="9971" y="1599"/>
                </a:lnTo>
                <a:lnTo>
                  <a:pt x="9960" y="1589"/>
                </a:lnTo>
                <a:cubicBezTo>
                  <a:pt x="9959" y="1588"/>
                  <a:pt x="9957" y="1587"/>
                  <a:pt x="9956" y="1586"/>
                </a:cubicBezTo>
                <a:lnTo>
                  <a:pt x="9946" y="1581"/>
                </a:lnTo>
                <a:cubicBezTo>
                  <a:pt x="9945" y="1580"/>
                  <a:pt x="9943" y="1579"/>
                  <a:pt x="9941" y="1578"/>
                </a:cubicBezTo>
                <a:lnTo>
                  <a:pt x="9880" y="1568"/>
                </a:lnTo>
                <a:lnTo>
                  <a:pt x="9857" y="1559"/>
                </a:lnTo>
                <a:lnTo>
                  <a:pt x="9828" y="1552"/>
                </a:lnTo>
                <a:lnTo>
                  <a:pt x="9812" y="1550"/>
                </a:lnTo>
                <a:lnTo>
                  <a:pt x="9761" y="1552"/>
                </a:lnTo>
                <a:lnTo>
                  <a:pt x="9750" y="1549"/>
                </a:lnTo>
                <a:lnTo>
                  <a:pt x="9691" y="1522"/>
                </a:lnTo>
                <a:lnTo>
                  <a:pt x="9688" y="1520"/>
                </a:lnTo>
                <a:cubicBezTo>
                  <a:pt x="9687" y="1519"/>
                  <a:pt x="9686" y="1518"/>
                  <a:pt x="9685" y="1518"/>
                </a:cubicBezTo>
                <a:lnTo>
                  <a:pt x="9682" y="1516"/>
                </a:lnTo>
                <a:cubicBezTo>
                  <a:pt x="9681" y="1516"/>
                  <a:pt x="9679" y="1515"/>
                  <a:pt x="9678" y="1515"/>
                </a:cubicBezTo>
                <a:lnTo>
                  <a:pt x="9645" y="1510"/>
                </a:lnTo>
                <a:lnTo>
                  <a:pt x="9622" y="1512"/>
                </a:lnTo>
                <a:lnTo>
                  <a:pt x="9615" y="1512"/>
                </a:lnTo>
                <a:cubicBezTo>
                  <a:pt x="9613" y="1513"/>
                  <a:pt x="9612" y="1513"/>
                  <a:pt x="9611" y="1514"/>
                </a:cubicBezTo>
                <a:lnTo>
                  <a:pt x="9594" y="1524"/>
                </a:lnTo>
                <a:lnTo>
                  <a:pt x="9510" y="1548"/>
                </a:lnTo>
                <a:lnTo>
                  <a:pt x="9483" y="1550"/>
                </a:lnTo>
                <a:lnTo>
                  <a:pt x="9366" y="1539"/>
                </a:lnTo>
                <a:lnTo>
                  <a:pt x="9355" y="1536"/>
                </a:lnTo>
                <a:lnTo>
                  <a:pt x="9331" y="1526"/>
                </a:lnTo>
                <a:lnTo>
                  <a:pt x="9311" y="1514"/>
                </a:lnTo>
                <a:cubicBezTo>
                  <a:pt x="9310" y="1514"/>
                  <a:pt x="9309" y="1514"/>
                  <a:pt x="9308" y="1513"/>
                </a:cubicBezTo>
                <a:lnTo>
                  <a:pt x="9298" y="1511"/>
                </a:lnTo>
                <a:lnTo>
                  <a:pt x="9288" y="1501"/>
                </a:lnTo>
                <a:cubicBezTo>
                  <a:pt x="9287" y="1500"/>
                  <a:pt x="9287" y="1499"/>
                  <a:pt x="9286" y="1499"/>
                </a:cubicBezTo>
                <a:lnTo>
                  <a:pt x="9213" y="1458"/>
                </a:lnTo>
                <a:cubicBezTo>
                  <a:pt x="9212" y="1457"/>
                  <a:pt x="9211" y="1456"/>
                  <a:pt x="9210" y="1456"/>
                </a:cubicBezTo>
                <a:lnTo>
                  <a:pt x="9178" y="1447"/>
                </a:lnTo>
                <a:lnTo>
                  <a:pt x="9164" y="1439"/>
                </a:lnTo>
                <a:cubicBezTo>
                  <a:pt x="9158" y="1437"/>
                  <a:pt x="9151" y="1438"/>
                  <a:pt x="9146" y="1442"/>
                </a:cubicBezTo>
                <a:cubicBezTo>
                  <a:pt x="9145" y="1444"/>
                  <a:pt x="9144" y="1446"/>
                  <a:pt x="9143" y="1448"/>
                </a:cubicBezTo>
                <a:lnTo>
                  <a:pt x="9136" y="1445"/>
                </a:lnTo>
                <a:lnTo>
                  <a:pt x="9133" y="1438"/>
                </a:lnTo>
                <a:cubicBezTo>
                  <a:pt x="9132" y="1436"/>
                  <a:pt x="9130" y="1433"/>
                  <a:pt x="9128" y="1432"/>
                </a:cubicBezTo>
                <a:lnTo>
                  <a:pt x="9121" y="1428"/>
                </a:lnTo>
                <a:lnTo>
                  <a:pt x="9101" y="1423"/>
                </a:lnTo>
                <a:lnTo>
                  <a:pt x="9087" y="1417"/>
                </a:lnTo>
                <a:lnTo>
                  <a:pt x="9059" y="1399"/>
                </a:lnTo>
                <a:cubicBezTo>
                  <a:pt x="9055" y="1397"/>
                  <a:pt x="9049" y="1396"/>
                  <a:pt x="9045" y="1397"/>
                </a:cubicBezTo>
                <a:cubicBezTo>
                  <a:pt x="9044" y="1393"/>
                  <a:pt x="9042" y="1390"/>
                  <a:pt x="9037" y="1388"/>
                </a:cubicBezTo>
                <a:lnTo>
                  <a:pt x="9015" y="1379"/>
                </a:lnTo>
                <a:cubicBezTo>
                  <a:pt x="9014" y="1379"/>
                  <a:pt x="9013" y="1378"/>
                  <a:pt x="9012" y="1378"/>
                </a:cubicBezTo>
                <a:lnTo>
                  <a:pt x="9006" y="1377"/>
                </a:lnTo>
                <a:lnTo>
                  <a:pt x="8991" y="1364"/>
                </a:lnTo>
                <a:cubicBezTo>
                  <a:pt x="8990" y="1363"/>
                  <a:pt x="8989" y="1361"/>
                  <a:pt x="8988" y="1361"/>
                </a:cubicBezTo>
                <a:lnTo>
                  <a:pt x="8983" y="1346"/>
                </a:lnTo>
                <a:lnTo>
                  <a:pt x="8988" y="1339"/>
                </a:lnTo>
                <a:cubicBezTo>
                  <a:pt x="8990" y="1337"/>
                  <a:pt x="8990" y="1334"/>
                  <a:pt x="8990" y="1332"/>
                </a:cubicBezTo>
                <a:lnTo>
                  <a:pt x="8988" y="1311"/>
                </a:lnTo>
                <a:lnTo>
                  <a:pt x="8987" y="1309"/>
                </a:lnTo>
                <a:cubicBezTo>
                  <a:pt x="8987" y="1308"/>
                  <a:pt x="8987" y="1306"/>
                  <a:pt x="8986" y="1305"/>
                </a:cubicBezTo>
                <a:lnTo>
                  <a:pt x="8974" y="1290"/>
                </a:lnTo>
                <a:lnTo>
                  <a:pt x="8970" y="1285"/>
                </a:lnTo>
                <a:cubicBezTo>
                  <a:pt x="8969" y="1284"/>
                  <a:pt x="8968" y="1283"/>
                  <a:pt x="8967" y="1282"/>
                </a:cubicBezTo>
                <a:lnTo>
                  <a:pt x="8948" y="1274"/>
                </a:lnTo>
                <a:lnTo>
                  <a:pt x="8943" y="1270"/>
                </a:lnTo>
                <a:cubicBezTo>
                  <a:pt x="8941" y="1269"/>
                  <a:pt x="8936" y="1269"/>
                  <a:pt x="8933" y="1269"/>
                </a:cubicBezTo>
                <a:cubicBezTo>
                  <a:pt x="8930" y="1269"/>
                  <a:pt x="8927" y="1269"/>
                  <a:pt x="8925" y="1271"/>
                </a:cubicBezTo>
                <a:cubicBezTo>
                  <a:pt x="8921" y="1270"/>
                  <a:pt x="8915" y="1270"/>
                  <a:pt x="8912" y="1273"/>
                </a:cubicBezTo>
                <a:lnTo>
                  <a:pt x="8902" y="1280"/>
                </a:lnTo>
                <a:cubicBezTo>
                  <a:pt x="8898" y="1283"/>
                  <a:pt x="8896" y="1288"/>
                  <a:pt x="8897" y="1293"/>
                </a:cubicBezTo>
                <a:lnTo>
                  <a:pt x="8898" y="1296"/>
                </a:lnTo>
                <a:cubicBezTo>
                  <a:pt x="8899" y="1298"/>
                  <a:pt x="8900" y="1299"/>
                  <a:pt x="8901" y="1301"/>
                </a:cubicBezTo>
                <a:lnTo>
                  <a:pt x="8904" y="1304"/>
                </a:lnTo>
                <a:lnTo>
                  <a:pt x="8891" y="1309"/>
                </a:lnTo>
                <a:cubicBezTo>
                  <a:pt x="8890" y="1309"/>
                  <a:pt x="8889" y="1310"/>
                  <a:pt x="8888" y="1311"/>
                </a:cubicBezTo>
                <a:lnTo>
                  <a:pt x="8867" y="1322"/>
                </a:lnTo>
                <a:lnTo>
                  <a:pt x="8860" y="1323"/>
                </a:lnTo>
                <a:lnTo>
                  <a:pt x="8853" y="1315"/>
                </a:lnTo>
                <a:lnTo>
                  <a:pt x="8852" y="1313"/>
                </a:lnTo>
                <a:lnTo>
                  <a:pt x="8854" y="1313"/>
                </a:lnTo>
                <a:cubicBezTo>
                  <a:pt x="8856" y="1313"/>
                  <a:pt x="8856" y="1311"/>
                  <a:pt x="8858" y="1311"/>
                </a:cubicBezTo>
                <a:lnTo>
                  <a:pt x="8867" y="1304"/>
                </a:lnTo>
                <a:cubicBezTo>
                  <a:pt x="8870" y="1302"/>
                  <a:pt x="8872" y="1298"/>
                  <a:pt x="8872" y="1295"/>
                </a:cubicBezTo>
                <a:lnTo>
                  <a:pt x="8873" y="1272"/>
                </a:lnTo>
                <a:cubicBezTo>
                  <a:pt x="8873" y="1270"/>
                  <a:pt x="8872" y="1268"/>
                  <a:pt x="8871" y="1266"/>
                </a:cubicBezTo>
                <a:lnTo>
                  <a:pt x="8864" y="1254"/>
                </a:lnTo>
                <a:cubicBezTo>
                  <a:pt x="8861" y="1249"/>
                  <a:pt x="8854" y="1246"/>
                  <a:pt x="8848" y="1248"/>
                </a:cubicBezTo>
                <a:lnTo>
                  <a:pt x="8839" y="1250"/>
                </a:lnTo>
                <a:lnTo>
                  <a:pt x="8822" y="1259"/>
                </a:lnTo>
                <a:lnTo>
                  <a:pt x="8800" y="1265"/>
                </a:lnTo>
                <a:lnTo>
                  <a:pt x="8781" y="1267"/>
                </a:lnTo>
                <a:lnTo>
                  <a:pt x="8749" y="1257"/>
                </a:lnTo>
                <a:lnTo>
                  <a:pt x="8739" y="1251"/>
                </a:lnTo>
                <a:lnTo>
                  <a:pt x="8695" y="1212"/>
                </a:lnTo>
                <a:cubicBezTo>
                  <a:pt x="8694" y="1211"/>
                  <a:pt x="8693" y="1211"/>
                  <a:pt x="8692" y="1210"/>
                </a:cubicBezTo>
                <a:lnTo>
                  <a:pt x="8663" y="1174"/>
                </a:lnTo>
                <a:lnTo>
                  <a:pt x="8656" y="1163"/>
                </a:lnTo>
                <a:lnTo>
                  <a:pt x="8648" y="1135"/>
                </a:lnTo>
                <a:lnTo>
                  <a:pt x="8647" y="1114"/>
                </a:lnTo>
                <a:lnTo>
                  <a:pt x="8646" y="1109"/>
                </a:lnTo>
                <a:cubicBezTo>
                  <a:pt x="8648" y="1108"/>
                  <a:pt x="8648" y="1107"/>
                  <a:pt x="8649" y="1106"/>
                </a:cubicBezTo>
                <a:lnTo>
                  <a:pt x="8669" y="1073"/>
                </a:lnTo>
                <a:lnTo>
                  <a:pt x="8672" y="1066"/>
                </a:lnTo>
                <a:lnTo>
                  <a:pt x="8675" y="1062"/>
                </a:lnTo>
                <a:lnTo>
                  <a:pt x="8685" y="1058"/>
                </a:lnTo>
                <a:cubicBezTo>
                  <a:pt x="8686" y="1058"/>
                  <a:pt x="8687" y="1057"/>
                  <a:pt x="8688" y="1057"/>
                </a:cubicBezTo>
                <a:lnTo>
                  <a:pt x="8704" y="1048"/>
                </a:lnTo>
                <a:lnTo>
                  <a:pt x="8709" y="1047"/>
                </a:lnTo>
                <a:cubicBezTo>
                  <a:pt x="8711" y="1047"/>
                  <a:pt x="8712" y="1046"/>
                  <a:pt x="8714" y="1045"/>
                </a:cubicBezTo>
                <a:lnTo>
                  <a:pt x="8725" y="1034"/>
                </a:lnTo>
                <a:cubicBezTo>
                  <a:pt x="8727" y="1034"/>
                  <a:pt x="8729" y="1035"/>
                  <a:pt x="8730" y="1035"/>
                </a:cubicBezTo>
                <a:cubicBezTo>
                  <a:pt x="8732" y="1035"/>
                  <a:pt x="8733" y="1034"/>
                  <a:pt x="8734" y="1034"/>
                </a:cubicBezTo>
                <a:lnTo>
                  <a:pt x="8749" y="1031"/>
                </a:lnTo>
                <a:cubicBezTo>
                  <a:pt x="8753" y="1030"/>
                  <a:pt x="8756" y="1027"/>
                  <a:pt x="8758" y="1025"/>
                </a:cubicBezTo>
                <a:lnTo>
                  <a:pt x="8773" y="1003"/>
                </a:lnTo>
                <a:lnTo>
                  <a:pt x="8778" y="1001"/>
                </a:lnTo>
                <a:lnTo>
                  <a:pt x="8804" y="997"/>
                </a:lnTo>
                <a:cubicBezTo>
                  <a:pt x="8806" y="997"/>
                  <a:pt x="8807" y="996"/>
                  <a:pt x="8809" y="995"/>
                </a:cubicBezTo>
                <a:lnTo>
                  <a:pt x="8816" y="993"/>
                </a:lnTo>
                <a:cubicBezTo>
                  <a:pt x="8817" y="992"/>
                  <a:pt x="8818" y="992"/>
                  <a:pt x="8819" y="991"/>
                </a:cubicBezTo>
                <a:lnTo>
                  <a:pt x="8824" y="986"/>
                </a:lnTo>
                <a:cubicBezTo>
                  <a:pt x="8826" y="984"/>
                  <a:pt x="8828" y="981"/>
                  <a:pt x="8828" y="978"/>
                </a:cubicBezTo>
                <a:lnTo>
                  <a:pt x="8829" y="973"/>
                </a:lnTo>
                <a:cubicBezTo>
                  <a:pt x="8830" y="972"/>
                  <a:pt x="8831" y="971"/>
                  <a:pt x="8831" y="969"/>
                </a:cubicBezTo>
                <a:lnTo>
                  <a:pt x="8835" y="956"/>
                </a:lnTo>
                <a:lnTo>
                  <a:pt x="8851" y="952"/>
                </a:lnTo>
                <a:cubicBezTo>
                  <a:pt x="8853" y="951"/>
                  <a:pt x="8853" y="950"/>
                  <a:pt x="8854" y="950"/>
                </a:cubicBezTo>
                <a:lnTo>
                  <a:pt x="8860" y="947"/>
                </a:lnTo>
                <a:cubicBezTo>
                  <a:pt x="8861" y="946"/>
                  <a:pt x="8862" y="946"/>
                  <a:pt x="8863" y="945"/>
                </a:cubicBezTo>
                <a:lnTo>
                  <a:pt x="8868" y="940"/>
                </a:lnTo>
                <a:cubicBezTo>
                  <a:pt x="8869" y="939"/>
                  <a:pt x="8869" y="937"/>
                  <a:pt x="8870" y="936"/>
                </a:cubicBezTo>
                <a:lnTo>
                  <a:pt x="8872" y="932"/>
                </a:lnTo>
                <a:lnTo>
                  <a:pt x="8876" y="930"/>
                </a:lnTo>
                <a:cubicBezTo>
                  <a:pt x="8877" y="929"/>
                  <a:pt x="8878" y="927"/>
                  <a:pt x="8879" y="926"/>
                </a:cubicBezTo>
                <a:lnTo>
                  <a:pt x="8883" y="919"/>
                </a:lnTo>
                <a:lnTo>
                  <a:pt x="8889" y="911"/>
                </a:lnTo>
                <a:lnTo>
                  <a:pt x="8906" y="903"/>
                </a:lnTo>
                <a:cubicBezTo>
                  <a:pt x="8912" y="901"/>
                  <a:pt x="8915" y="894"/>
                  <a:pt x="8914" y="889"/>
                </a:cubicBezTo>
                <a:lnTo>
                  <a:pt x="8912" y="883"/>
                </a:lnTo>
                <a:lnTo>
                  <a:pt x="8922" y="876"/>
                </a:lnTo>
                <a:cubicBezTo>
                  <a:pt x="8925" y="873"/>
                  <a:pt x="8928" y="870"/>
                  <a:pt x="8928" y="866"/>
                </a:cubicBezTo>
                <a:lnTo>
                  <a:pt x="8928" y="855"/>
                </a:lnTo>
                <a:lnTo>
                  <a:pt x="8930" y="849"/>
                </a:lnTo>
                <a:cubicBezTo>
                  <a:pt x="8931" y="847"/>
                  <a:pt x="8931" y="844"/>
                  <a:pt x="8930" y="842"/>
                </a:cubicBezTo>
                <a:lnTo>
                  <a:pt x="8930" y="841"/>
                </a:lnTo>
                <a:lnTo>
                  <a:pt x="8941" y="835"/>
                </a:lnTo>
                <a:cubicBezTo>
                  <a:pt x="8943" y="834"/>
                  <a:pt x="8945" y="832"/>
                  <a:pt x="8946" y="831"/>
                </a:cubicBezTo>
                <a:lnTo>
                  <a:pt x="8957" y="819"/>
                </a:lnTo>
                <a:cubicBezTo>
                  <a:pt x="8958" y="817"/>
                  <a:pt x="8959" y="815"/>
                  <a:pt x="8960" y="813"/>
                </a:cubicBezTo>
                <a:lnTo>
                  <a:pt x="8961" y="803"/>
                </a:lnTo>
                <a:cubicBezTo>
                  <a:pt x="8961" y="801"/>
                  <a:pt x="8961" y="800"/>
                  <a:pt x="8961" y="799"/>
                </a:cubicBezTo>
                <a:lnTo>
                  <a:pt x="8961" y="796"/>
                </a:lnTo>
                <a:cubicBezTo>
                  <a:pt x="8962" y="795"/>
                  <a:pt x="8963" y="793"/>
                  <a:pt x="8964" y="792"/>
                </a:cubicBezTo>
                <a:lnTo>
                  <a:pt x="8971" y="779"/>
                </a:lnTo>
                <a:lnTo>
                  <a:pt x="8978" y="773"/>
                </a:lnTo>
                <a:cubicBezTo>
                  <a:pt x="8979" y="772"/>
                  <a:pt x="8981" y="770"/>
                  <a:pt x="8982" y="769"/>
                </a:cubicBezTo>
                <a:lnTo>
                  <a:pt x="8986" y="761"/>
                </a:lnTo>
                <a:lnTo>
                  <a:pt x="8990" y="761"/>
                </a:lnTo>
                <a:cubicBezTo>
                  <a:pt x="8997" y="760"/>
                  <a:pt x="9003" y="756"/>
                  <a:pt x="9003" y="750"/>
                </a:cubicBezTo>
                <a:lnTo>
                  <a:pt x="9005" y="742"/>
                </a:lnTo>
                <a:cubicBezTo>
                  <a:pt x="9005" y="737"/>
                  <a:pt x="9002" y="733"/>
                  <a:pt x="8997" y="730"/>
                </a:cubicBezTo>
                <a:lnTo>
                  <a:pt x="8987" y="727"/>
                </a:lnTo>
                <a:lnTo>
                  <a:pt x="8973" y="713"/>
                </a:lnTo>
                <a:lnTo>
                  <a:pt x="8967" y="705"/>
                </a:lnTo>
                <a:lnTo>
                  <a:pt x="8966" y="699"/>
                </a:lnTo>
                <a:lnTo>
                  <a:pt x="8968" y="695"/>
                </a:lnTo>
                <a:cubicBezTo>
                  <a:pt x="8969" y="693"/>
                  <a:pt x="8970" y="691"/>
                  <a:pt x="8970" y="688"/>
                </a:cubicBezTo>
                <a:lnTo>
                  <a:pt x="8969" y="675"/>
                </a:lnTo>
                <a:lnTo>
                  <a:pt x="8971" y="664"/>
                </a:lnTo>
                <a:lnTo>
                  <a:pt x="8976" y="659"/>
                </a:lnTo>
                <a:cubicBezTo>
                  <a:pt x="8980" y="656"/>
                  <a:pt x="8981" y="652"/>
                  <a:pt x="8980" y="647"/>
                </a:cubicBezTo>
                <a:cubicBezTo>
                  <a:pt x="8979" y="643"/>
                  <a:pt x="8976" y="640"/>
                  <a:pt x="8971" y="638"/>
                </a:cubicBezTo>
                <a:lnTo>
                  <a:pt x="8961" y="635"/>
                </a:lnTo>
                <a:lnTo>
                  <a:pt x="8959" y="626"/>
                </a:lnTo>
                <a:lnTo>
                  <a:pt x="8963" y="625"/>
                </a:lnTo>
                <a:cubicBezTo>
                  <a:pt x="8966" y="623"/>
                  <a:pt x="8969" y="620"/>
                  <a:pt x="8971" y="617"/>
                </a:cubicBezTo>
                <a:cubicBezTo>
                  <a:pt x="8972" y="614"/>
                  <a:pt x="8972" y="610"/>
                  <a:pt x="8970" y="607"/>
                </a:cubicBezTo>
                <a:lnTo>
                  <a:pt x="8966" y="600"/>
                </a:lnTo>
                <a:cubicBezTo>
                  <a:pt x="8965" y="598"/>
                  <a:pt x="8963" y="596"/>
                  <a:pt x="8962" y="595"/>
                </a:cubicBezTo>
                <a:lnTo>
                  <a:pt x="8953" y="589"/>
                </a:lnTo>
                <a:cubicBezTo>
                  <a:pt x="8951" y="587"/>
                  <a:pt x="8946" y="586"/>
                  <a:pt x="8942" y="586"/>
                </a:cubicBezTo>
                <a:lnTo>
                  <a:pt x="8933" y="587"/>
                </a:lnTo>
                <a:lnTo>
                  <a:pt x="8910" y="579"/>
                </a:lnTo>
                <a:lnTo>
                  <a:pt x="8900" y="574"/>
                </a:lnTo>
                <a:lnTo>
                  <a:pt x="8899" y="572"/>
                </a:lnTo>
                <a:lnTo>
                  <a:pt x="8902" y="568"/>
                </a:lnTo>
                <a:cubicBezTo>
                  <a:pt x="8906" y="563"/>
                  <a:pt x="8905" y="556"/>
                  <a:pt x="8900" y="551"/>
                </a:cubicBezTo>
                <a:lnTo>
                  <a:pt x="8892" y="545"/>
                </a:lnTo>
                <a:lnTo>
                  <a:pt x="8889" y="544"/>
                </a:lnTo>
                <a:cubicBezTo>
                  <a:pt x="8888" y="544"/>
                  <a:pt x="8883" y="543"/>
                  <a:pt x="8882" y="542"/>
                </a:cubicBezTo>
                <a:cubicBezTo>
                  <a:pt x="8879" y="542"/>
                  <a:pt x="8876" y="541"/>
                  <a:pt x="8874" y="542"/>
                </a:cubicBezTo>
                <a:lnTo>
                  <a:pt x="8861" y="547"/>
                </a:lnTo>
                <a:lnTo>
                  <a:pt x="8833" y="527"/>
                </a:lnTo>
                <a:lnTo>
                  <a:pt x="8823" y="504"/>
                </a:lnTo>
                <a:cubicBezTo>
                  <a:pt x="8822" y="502"/>
                  <a:pt x="8821" y="500"/>
                  <a:pt x="8820" y="498"/>
                </a:cubicBezTo>
                <a:lnTo>
                  <a:pt x="8816" y="496"/>
                </a:lnTo>
                <a:cubicBezTo>
                  <a:pt x="8815" y="495"/>
                  <a:pt x="8814" y="494"/>
                  <a:pt x="8813" y="493"/>
                </a:cubicBezTo>
                <a:lnTo>
                  <a:pt x="8802" y="482"/>
                </a:lnTo>
                <a:lnTo>
                  <a:pt x="8791" y="452"/>
                </a:lnTo>
                <a:lnTo>
                  <a:pt x="8790" y="442"/>
                </a:lnTo>
                <a:lnTo>
                  <a:pt x="8791" y="408"/>
                </a:lnTo>
                <a:lnTo>
                  <a:pt x="8802" y="370"/>
                </a:lnTo>
                <a:lnTo>
                  <a:pt x="8811" y="359"/>
                </a:lnTo>
                <a:lnTo>
                  <a:pt x="8814" y="357"/>
                </a:lnTo>
                <a:lnTo>
                  <a:pt x="8818" y="358"/>
                </a:lnTo>
                <a:cubicBezTo>
                  <a:pt x="8821" y="359"/>
                  <a:pt x="8825" y="358"/>
                  <a:pt x="8828" y="357"/>
                </a:cubicBezTo>
                <a:lnTo>
                  <a:pt x="8858" y="342"/>
                </a:lnTo>
                <a:lnTo>
                  <a:pt x="8881" y="337"/>
                </a:lnTo>
                <a:cubicBezTo>
                  <a:pt x="8884" y="336"/>
                  <a:pt x="8887" y="334"/>
                  <a:pt x="8889" y="332"/>
                </a:cubicBezTo>
                <a:lnTo>
                  <a:pt x="8897" y="322"/>
                </a:lnTo>
                <a:cubicBezTo>
                  <a:pt x="8898" y="321"/>
                  <a:pt x="8898" y="320"/>
                  <a:pt x="8898" y="319"/>
                </a:cubicBezTo>
                <a:lnTo>
                  <a:pt x="8915" y="283"/>
                </a:lnTo>
                <a:lnTo>
                  <a:pt x="8936" y="247"/>
                </a:lnTo>
                <a:lnTo>
                  <a:pt x="8950" y="229"/>
                </a:lnTo>
                <a:lnTo>
                  <a:pt x="8959" y="215"/>
                </a:lnTo>
                <a:lnTo>
                  <a:pt x="8972" y="205"/>
                </a:lnTo>
                <a:lnTo>
                  <a:pt x="8982" y="202"/>
                </a:lnTo>
                <a:cubicBezTo>
                  <a:pt x="8984" y="201"/>
                  <a:pt x="8987" y="199"/>
                  <a:pt x="8988" y="197"/>
                </a:cubicBezTo>
                <a:lnTo>
                  <a:pt x="8992" y="192"/>
                </a:lnTo>
                <a:cubicBezTo>
                  <a:pt x="8993" y="190"/>
                  <a:pt x="8994" y="189"/>
                  <a:pt x="8994" y="188"/>
                </a:cubicBezTo>
                <a:lnTo>
                  <a:pt x="8996" y="182"/>
                </a:lnTo>
                <a:cubicBezTo>
                  <a:pt x="8997" y="179"/>
                  <a:pt x="8996" y="175"/>
                  <a:pt x="8994" y="172"/>
                </a:cubicBezTo>
                <a:lnTo>
                  <a:pt x="8991" y="167"/>
                </a:lnTo>
                <a:cubicBezTo>
                  <a:pt x="8991" y="166"/>
                  <a:pt x="8989" y="164"/>
                  <a:pt x="8988" y="163"/>
                </a:cubicBezTo>
                <a:cubicBezTo>
                  <a:pt x="8988" y="163"/>
                  <a:pt x="8986" y="162"/>
                  <a:pt x="8985" y="161"/>
                </a:cubicBezTo>
                <a:lnTo>
                  <a:pt x="8981" y="146"/>
                </a:lnTo>
                <a:cubicBezTo>
                  <a:pt x="8981" y="145"/>
                  <a:pt x="8981" y="143"/>
                  <a:pt x="8980" y="142"/>
                </a:cubicBezTo>
                <a:lnTo>
                  <a:pt x="8973" y="132"/>
                </a:lnTo>
                <a:lnTo>
                  <a:pt x="8972" y="129"/>
                </a:lnTo>
                <a:cubicBezTo>
                  <a:pt x="8972" y="128"/>
                  <a:pt x="8972" y="127"/>
                  <a:pt x="8971" y="126"/>
                </a:cubicBezTo>
                <a:lnTo>
                  <a:pt x="8969" y="123"/>
                </a:lnTo>
                <a:lnTo>
                  <a:pt x="8970" y="122"/>
                </a:lnTo>
                <a:cubicBezTo>
                  <a:pt x="8971" y="120"/>
                  <a:pt x="8973" y="119"/>
                  <a:pt x="8973" y="117"/>
                </a:cubicBezTo>
                <a:lnTo>
                  <a:pt x="8973" y="114"/>
                </a:lnTo>
                <a:cubicBezTo>
                  <a:pt x="8973" y="112"/>
                  <a:pt x="8973" y="109"/>
                  <a:pt x="8972" y="107"/>
                </a:cubicBezTo>
                <a:lnTo>
                  <a:pt x="8969" y="101"/>
                </a:lnTo>
                <a:cubicBezTo>
                  <a:pt x="8968" y="98"/>
                  <a:pt x="8966" y="96"/>
                  <a:pt x="8963" y="95"/>
                </a:cubicBezTo>
                <a:lnTo>
                  <a:pt x="8958" y="92"/>
                </a:lnTo>
                <a:cubicBezTo>
                  <a:pt x="8955" y="91"/>
                  <a:pt x="8951" y="91"/>
                  <a:pt x="8948" y="91"/>
                </a:cubicBezTo>
                <a:lnTo>
                  <a:pt x="8942" y="92"/>
                </a:lnTo>
                <a:cubicBezTo>
                  <a:pt x="8940" y="92"/>
                  <a:pt x="8938" y="93"/>
                  <a:pt x="8936" y="95"/>
                </a:cubicBezTo>
                <a:lnTo>
                  <a:pt x="8927" y="100"/>
                </a:lnTo>
                <a:lnTo>
                  <a:pt x="8915" y="101"/>
                </a:lnTo>
                <a:cubicBezTo>
                  <a:pt x="8913" y="101"/>
                  <a:pt x="8912" y="102"/>
                  <a:pt x="8911" y="103"/>
                </a:cubicBezTo>
                <a:lnTo>
                  <a:pt x="8903" y="106"/>
                </a:lnTo>
                <a:cubicBezTo>
                  <a:pt x="8901" y="107"/>
                  <a:pt x="8900" y="108"/>
                  <a:pt x="8898" y="109"/>
                </a:cubicBezTo>
                <a:lnTo>
                  <a:pt x="8895" y="113"/>
                </a:lnTo>
                <a:cubicBezTo>
                  <a:pt x="8893" y="116"/>
                  <a:pt x="8893" y="120"/>
                  <a:pt x="8893" y="124"/>
                </a:cubicBezTo>
                <a:lnTo>
                  <a:pt x="8878" y="135"/>
                </a:lnTo>
                <a:cubicBezTo>
                  <a:pt x="8877" y="136"/>
                  <a:pt x="8876" y="138"/>
                  <a:pt x="8875" y="139"/>
                </a:cubicBezTo>
                <a:cubicBezTo>
                  <a:pt x="8875" y="140"/>
                  <a:pt x="8874" y="140"/>
                  <a:pt x="8874" y="141"/>
                </a:cubicBezTo>
                <a:cubicBezTo>
                  <a:pt x="8873" y="142"/>
                  <a:pt x="8872" y="142"/>
                  <a:pt x="8872" y="142"/>
                </a:cubicBezTo>
                <a:lnTo>
                  <a:pt x="8865" y="150"/>
                </a:lnTo>
                <a:lnTo>
                  <a:pt x="8850" y="160"/>
                </a:lnTo>
                <a:lnTo>
                  <a:pt x="8842" y="162"/>
                </a:lnTo>
                <a:lnTo>
                  <a:pt x="8831" y="164"/>
                </a:lnTo>
                <a:lnTo>
                  <a:pt x="8818" y="163"/>
                </a:lnTo>
                <a:cubicBezTo>
                  <a:pt x="8816" y="163"/>
                  <a:pt x="8816" y="163"/>
                  <a:pt x="8815" y="163"/>
                </a:cubicBezTo>
                <a:lnTo>
                  <a:pt x="8808" y="165"/>
                </a:lnTo>
                <a:cubicBezTo>
                  <a:pt x="8805" y="165"/>
                  <a:pt x="8803" y="166"/>
                  <a:pt x="8801" y="168"/>
                </a:cubicBezTo>
                <a:lnTo>
                  <a:pt x="8795" y="172"/>
                </a:lnTo>
                <a:cubicBezTo>
                  <a:pt x="8793" y="174"/>
                  <a:pt x="8792" y="176"/>
                  <a:pt x="8791" y="178"/>
                </a:cubicBezTo>
                <a:lnTo>
                  <a:pt x="8783" y="207"/>
                </a:lnTo>
                <a:lnTo>
                  <a:pt x="8774" y="210"/>
                </a:lnTo>
                <a:lnTo>
                  <a:pt x="8762" y="215"/>
                </a:lnTo>
                <a:lnTo>
                  <a:pt x="8759" y="215"/>
                </a:lnTo>
                <a:cubicBezTo>
                  <a:pt x="8757" y="215"/>
                  <a:pt x="8756" y="216"/>
                  <a:pt x="8754" y="216"/>
                </a:cubicBezTo>
                <a:lnTo>
                  <a:pt x="8752" y="216"/>
                </a:lnTo>
                <a:lnTo>
                  <a:pt x="8743" y="215"/>
                </a:lnTo>
                <a:lnTo>
                  <a:pt x="8737" y="212"/>
                </a:lnTo>
                <a:lnTo>
                  <a:pt x="8732" y="206"/>
                </a:lnTo>
                <a:lnTo>
                  <a:pt x="8731" y="204"/>
                </a:lnTo>
                <a:lnTo>
                  <a:pt x="8734" y="202"/>
                </a:lnTo>
                <a:cubicBezTo>
                  <a:pt x="8736" y="201"/>
                  <a:pt x="8736" y="200"/>
                  <a:pt x="8737" y="198"/>
                </a:cubicBezTo>
                <a:lnTo>
                  <a:pt x="8739" y="192"/>
                </a:lnTo>
                <a:lnTo>
                  <a:pt x="8744" y="188"/>
                </a:lnTo>
                <a:cubicBezTo>
                  <a:pt x="8746" y="187"/>
                  <a:pt x="8747" y="185"/>
                  <a:pt x="8747" y="183"/>
                </a:cubicBezTo>
                <a:lnTo>
                  <a:pt x="8749" y="180"/>
                </a:lnTo>
                <a:cubicBezTo>
                  <a:pt x="8751" y="176"/>
                  <a:pt x="8750" y="172"/>
                  <a:pt x="8747" y="169"/>
                </a:cubicBezTo>
                <a:lnTo>
                  <a:pt x="8737" y="155"/>
                </a:lnTo>
                <a:cubicBezTo>
                  <a:pt x="8736" y="154"/>
                  <a:pt x="8735" y="153"/>
                  <a:pt x="8734" y="152"/>
                </a:cubicBezTo>
                <a:lnTo>
                  <a:pt x="8719" y="145"/>
                </a:lnTo>
                <a:lnTo>
                  <a:pt x="8709" y="136"/>
                </a:lnTo>
                <a:lnTo>
                  <a:pt x="8698" y="120"/>
                </a:lnTo>
                <a:lnTo>
                  <a:pt x="8697" y="113"/>
                </a:lnTo>
                <a:cubicBezTo>
                  <a:pt x="8703" y="113"/>
                  <a:pt x="8709" y="110"/>
                  <a:pt x="8711" y="105"/>
                </a:cubicBezTo>
                <a:lnTo>
                  <a:pt x="8713" y="100"/>
                </a:lnTo>
                <a:cubicBezTo>
                  <a:pt x="8714" y="98"/>
                  <a:pt x="8713" y="95"/>
                  <a:pt x="8713" y="93"/>
                </a:cubicBezTo>
                <a:lnTo>
                  <a:pt x="8712" y="89"/>
                </a:lnTo>
                <a:cubicBezTo>
                  <a:pt x="8711" y="88"/>
                  <a:pt x="8711" y="88"/>
                  <a:pt x="8711" y="86"/>
                </a:cubicBezTo>
                <a:lnTo>
                  <a:pt x="8710" y="85"/>
                </a:lnTo>
                <a:lnTo>
                  <a:pt x="8716" y="84"/>
                </a:lnTo>
                <a:cubicBezTo>
                  <a:pt x="8721" y="83"/>
                  <a:pt x="8725" y="78"/>
                  <a:pt x="8726" y="74"/>
                </a:cubicBezTo>
                <a:cubicBezTo>
                  <a:pt x="8727" y="69"/>
                  <a:pt x="8726" y="65"/>
                  <a:pt x="8722" y="62"/>
                </a:cubicBezTo>
                <a:lnTo>
                  <a:pt x="8716" y="57"/>
                </a:lnTo>
                <a:cubicBezTo>
                  <a:pt x="8714" y="56"/>
                  <a:pt x="8713" y="56"/>
                  <a:pt x="8712" y="55"/>
                </a:cubicBezTo>
                <a:lnTo>
                  <a:pt x="8691" y="48"/>
                </a:lnTo>
                <a:lnTo>
                  <a:pt x="8683" y="42"/>
                </a:lnTo>
                <a:cubicBezTo>
                  <a:pt x="8681" y="40"/>
                  <a:pt x="8678" y="39"/>
                  <a:pt x="8675" y="39"/>
                </a:cubicBezTo>
                <a:lnTo>
                  <a:pt x="8660" y="36"/>
                </a:lnTo>
                <a:lnTo>
                  <a:pt x="8658" y="34"/>
                </a:lnTo>
                <a:cubicBezTo>
                  <a:pt x="8656" y="32"/>
                  <a:pt x="8651" y="30"/>
                  <a:pt x="8647" y="29"/>
                </a:cubicBezTo>
                <a:cubicBezTo>
                  <a:pt x="8644" y="28"/>
                  <a:pt x="8641" y="28"/>
                  <a:pt x="8638" y="29"/>
                </a:cubicBezTo>
                <a:lnTo>
                  <a:pt x="8623" y="35"/>
                </a:lnTo>
                <a:lnTo>
                  <a:pt x="8622" y="35"/>
                </a:lnTo>
                <a:lnTo>
                  <a:pt x="8598" y="31"/>
                </a:lnTo>
                <a:lnTo>
                  <a:pt x="8597" y="18"/>
                </a:lnTo>
                <a:cubicBezTo>
                  <a:pt x="8597" y="11"/>
                  <a:pt x="8591" y="6"/>
                  <a:pt x="8584" y="6"/>
                </a:cubicBezTo>
                <a:lnTo>
                  <a:pt x="8561" y="6"/>
                </a:lnTo>
                <a:lnTo>
                  <a:pt x="8555" y="2"/>
                </a:lnTo>
                <a:cubicBezTo>
                  <a:pt x="8552" y="1"/>
                  <a:pt x="8549" y="0"/>
                  <a:pt x="8545" y="1"/>
                </a:cubicBezTo>
                <a:close/>
                <a:moveTo>
                  <a:pt x="20912" y="14588"/>
                </a:moveTo>
                <a:cubicBezTo>
                  <a:pt x="20909" y="14587"/>
                  <a:pt x="20905" y="14588"/>
                  <a:pt x="20902" y="14590"/>
                </a:cubicBezTo>
                <a:lnTo>
                  <a:pt x="20896" y="14592"/>
                </a:lnTo>
                <a:cubicBezTo>
                  <a:pt x="20895" y="14593"/>
                  <a:pt x="20894" y="14593"/>
                  <a:pt x="20893" y="14594"/>
                </a:cubicBezTo>
                <a:lnTo>
                  <a:pt x="20884" y="14603"/>
                </a:lnTo>
                <a:cubicBezTo>
                  <a:pt x="20883" y="14604"/>
                  <a:pt x="20881" y="14608"/>
                  <a:pt x="20881" y="14610"/>
                </a:cubicBezTo>
                <a:cubicBezTo>
                  <a:pt x="20880" y="14611"/>
                  <a:pt x="20880" y="14612"/>
                  <a:pt x="20880" y="14613"/>
                </a:cubicBezTo>
                <a:cubicBezTo>
                  <a:pt x="20879" y="14614"/>
                  <a:pt x="20879" y="14614"/>
                  <a:pt x="20879" y="14614"/>
                </a:cubicBezTo>
                <a:cubicBezTo>
                  <a:pt x="20878" y="14615"/>
                  <a:pt x="20876" y="14617"/>
                  <a:pt x="20875" y="14617"/>
                </a:cubicBezTo>
                <a:cubicBezTo>
                  <a:pt x="20875" y="14617"/>
                  <a:pt x="20875" y="14618"/>
                  <a:pt x="20874" y="14619"/>
                </a:cubicBezTo>
                <a:cubicBezTo>
                  <a:pt x="20872" y="14619"/>
                  <a:pt x="20869" y="14620"/>
                  <a:pt x="20867" y="14622"/>
                </a:cubicBezTo>
                <a:lnTo>
                  <a:pt x="20865" y="14624"/>
                </a:lnTo>
                <a:lnTo>
                  <a:pt x="20856" y="14627"/>
                </a:lnTo>
                <a:cubicBezTo>
                  <a:pt x="20853" y="14628"/>
                  <a:pt x="20851" y="14629"/>
                  <a:pt x="20849" y="14632"/>
                </a:cubicBezTo>
                <a:lnTo>
                  <a:pt x="20845" y="14637"/>
                </a:lnTo>
                <a:cubicBezTo>
                  <a:pt x="20842" y="14641"/>
                  <a:pt x="20841" y="14646"/>
                  <a:pt x="20844" y="14650"/>
                </a:cubicBezTo>
                <a:cubicBezTo>
                  <a:pt x="20846" y="14654"/>
                  <a:pt x="20851" y="14656"/>
                  <a:pt x="20857" y="14656"/>
                </a:cubicBezTo>
                <a:lnTo>
                  <a:pt x="20865" y="14656"/>
                </a:lnTo>
                <a:cubicBezTo>
                  <a:pt x="20866" y="14657"/>
                  <a:pt x="20866" y="14657"/>
                  <a:pt x="20867" y="14658"/>
                </a:cubicBezTo>
                <a:cubicBezTo>
                  <a:pt x="20867" y="14658"/>
                  <a:pt x="20867" y="14659"/>
                  <a:pt x="20867" y="14659"/>
                </a:cubicBezTo>
                <a:lnTo>
                  <a:pt x="20865" y="14663"/>
                </a:lnTo>
                <a:cubicBezTo>
                  <a:pt x="20864" y="14664"/>
                  <a:pt x="20864" y="14666"/>
                  <a:pt x="20864" y="14667"/>
                </a:cubicBezTo>
                <a:lnTo>
                  <a:pt x="20864" y="14670"/>
                </a:lnTo>
                <a:cubicBezTo>
                  <a:pt x="20864" y="14671"/>
                  <a:pt x="20864" y="14672"/>
                  <a:pt x="20864" y="14673"/>
                </a:cubicBezTo>
                <a:cubicBezTo>
                  <a:pt x="20861" y="14673"/>
                  <a:pt x="20858" y="14674"/>
                  <a:pt x="20855" y="14676"/>
                </a:cubicBezTo>
                <a:lnTo>
                  <a:pt x="20850" y="14681"/>
                </a:lnTo>
                <a:cubicBezTo>
                  <a:pt x="20849" y="14681"/>
                  <a:pt x="20849" y="14682"/>
                  <a:pt x="20849" y="14683"/>
                </a:cubicBezTo>
                <a:cubicBezTo>
                  <a:pt x="20849" y="14683"/>
                  <a:pt x="20848" y="14683"/>
                  <a:pt x="20848" y="14683"/>
                </a:cubicBezTo>
                <a:cubicBezTo>
                  <a:pt x="20843" y="14684"/>
                  <a:pt x="20839" y="14684"/>
                  <a:pt x="20837" y="14687"/>
                </a:cubicBezTo>
                <a:lnTo>
                  <a:pt x="20829" y="14695"/>
                </a:lnTo>
                <a:cubicBezTo>
                  <a:pt x="20828" y="14695"/>
                  <a:pt x="20827" y="14695"/>
                  <a:pt x="20827" y="14696"/>
                </a:cubicBezTo>
                <a:lnTo>
                  <a:pt x="20823" y="14696"/>
                </a:lnTo>
                <a:cubicBezTo>
                  <a:pt x="20822" y="14697"/>
                  <a:pt x="20820" y="14697"/>
                  <a:pt x="20818" y="14698"/>
                </a:cubicBezTo>
                <a:lnTo>
                  <a:pt x="20814" y="14701"/>
                </a:lnTo>
                <a:cubicBezTo>
                  <a:pt x="20813" y="14702"/>
                  <a:pt x="20812" y="14703"/>
                  <a:pt x="20811" y="14704"/>
                </a:cubicBezTo>
                <a:lnTo>
                  <a:pt x="20808" y="14707"/>
                </a:lnTo>
                <a:cubicBezTo>
                  <a:pt x="20807" y="14709"/>
                  <a:pt x="20806" y="14713"/>
                  <a:pt x="20806" y="14715"/>
                </a:cubicBezTo>
                <a:cubicBezTo>
                  <a:pt x="20806" y="14716"/>
                  <a:pt x="20805" y="14717"/>
                  <a:pt x="20805" y="14718"/>
                </a:cubicBezTo>
                <a:lnTo>
                  <a:pt x="20806" y="14720"/>
                </a:lnTo>
                <a:lnTo>
                  <a:pt x="20804" y="14723"/>
                </a:lnTo>
                <a:cubicBezTo>
                  <a:pt x="20804" y="14723"/>
                  <a:pt x="20803" y="14725"/>
                  <a:pt x="20803" y="14726"/>
                </a:cubicBezTo>
                <a:cubicBezTo>
                  <a:pt x="20803" y="14727"/>
                  <a:pt x="20802" y="14728"/>
                  <a:pt x="20802" y="14729"/>
                </a:cubicBezTo>
                <a:lnTo>
                  <a:pt x="20802" y="14736"/>
                </a:lnTo>
                <a:lnTo>
                  <a:pt x="20800" y="14733"/>
                </a:lnTo>
                <a:cubicBezTo>
                  <a:pt x="20799" y="14732"/>
                  <a:pt x="20798" y="14730"/>
                  <a:pt x="20797" y="14729"/>
                </a:cubicBezTo>
                <a:lnTo>
                  <a:pt x="20791" y="14725"/>
                </a:lnTo>
                <a:cubicBezTo>
                  <a:pt x="20789" y="14723"/>
                  <a:pt x="20786" y="14722"/>
                  <a:pt x="20784" y="14722"/>
                </a:cubicBezTo>
                <a:lnTo>
                  <a:pt x="20771" y="14719"/>
                </a:lnTo>
                <a:lnTo>
                  <a:pt x="20765" y="14719"/>
                </a:lnTo>
                <a:lnTo>
                  <a:pt x="20761" y="14717"/>
                </a:lnTo>
                <a:cubicBezTo>
                  <a:pt x="20759" y="14717"/>
                  <a:pt x="20757" y="14716"/>
                  <a:pt x="20754" y="14717"/>
                </a:cubicBezTo>
                <a:lnTo>
                  <a:pt x="20751" y="14717"/>
                </a:lnTo>
                <a:cubicBezTo>
                  <a:pt x="20747" y="14718"/>
                  <a:pt x="20743" y="14720"/>
                  <a:pt x="20741" y="14723"/>
                </a:cubicBezTo>
                <a:lnTo>
                  <a:pt x="20737" y="14728"/>
                </a:lnTo>
                <a:lnTo>
                  <a:pt x="20734" y="14730"/>
                </a:lnTo>
                <a:cubicBezTo>
                  <a:pt x="20730" y="14733"/>
                  <a:pt x="20729" y="14737"/>
                  <a:pt x="20730" y="14741"/>
                </a:cubicBezTo>
                <a:cubicBezTo>
                  <a:pt x="20730" y="14745"/>
                  <a:pt x="20732" y="14749"/>
                  <a:pt x="20737" y="14751"/>
                </a:cubicBezTo>
                <a:lnTo>
                  <a:pt x="20750" y="14757"/>
                </a:lnTo>
                <a:lnTo>
                  <a:pt x="20751" y="14759"/>
                </a:lnTo>
                <a:cubicBezTo>
                  <a:pt x="20752" y="14761"/>
                  <a:pt x="20753" y="14764"/>
                  <a:pt x="20755" y="14765"/>
                </a:cubicBezTo>
                <a:lnTo>
                  <a:pt x="20763" y="14771"/>
                </a:lnTo>
                <a:lnTo>
                  <a:pt x="20763" y="14777"/>
                </a:lnTo>
                <a:cubicBezTo>
                  <a:pt x="20763" y="14781"/>
                  <a:pt x="20766" y="14786"/>
                  <a:pt x="20770" y="14788"/>
                </a:cubicBezTo>
                <a:cubicBezTo>
                  <a:pt x="20772" y="14788"/>
                  <a:pt x="20773" y="14788"/>
                  <a:pt x="20774" y="14789"/>
                </a:cubicBezTo>
                <a:cubicBezTo>
                  <a:pt x="20775" y="14789"/>
                  <a:pt x="20774" y="14789"/>
                  <a:pt x="20774" y="14790"/>
                </a:cubicBezTo>
                <a:cubicBezTo>
                  <a:pt x="20773" y="14792"/>
                  <a:pt x="20772" y="14797"/>
                  <a:pt x="20771" y="14800"/>
                </a:cubicBezTo>
                <a:cubicBezTo>
                  <a:pt x="20771" y="14801"/>
                  <a:pt x="20772" y="14803"/>
                  <a:pt x="20772" y="14805"/>
                </a:cubicBezTo>
                <a:lnTo>
                  <a:pt x="20774" y="14808"/>
                </a:lnTo>
                <a:cubicBezTo>
                  <a:pt x="20776" y="14811"/>
                  <a:pt x="20780" y="14814"/>
                  <a:pt x="20784" y="14815"/>
                </a:cubicBezTo>
                <a:lnTo>
                  <a:pt x="20787" y="14831"/>
                </a:lnTo>
                <a:lnTo>
                  <a:pt x="20791" y="14841"/>
                </a:lnTo>
                <a:lnTo>
                  <a:pt x="20799" y="14850"/>
                </a:lnTo>
                <a:lnTo>
                  <a:pt x="20794" y="14871"/>
                </a:lnTo>
                <a:cubicBezTo>
                  <a:pt x="20793" y="14872"/>
                  <a:pt x="20794" y="14873"/>
                  <a:pt x="20794" y="14875"/>
                </a:cubicBezTo>
                <a:lnTo>
                  <a:pt x="20787" y="14883"/>
                </a:lnTo>
                <a:cubicBezTo>
                  <a:pt x="20786" y="14884"/>
                  <a:pt x="20785" y="14885"/>
                  <a:pt x="20785" y="14886"/>
                </a:cubicBezTo>
                <a:lnTo>
                  <a:pt x="20783" y="14891"/>
                </a:lnTo>
                <a:lnTo>
                  <a:pt x="20770" y="14911"/>
                </a:lnTo>
                <a:lnTo>
                  <a:pt x="20765" y="14921"/>
                </a:lnTo>
                <a:lnTo>
                  <a:pt x="20758" y="14945"/>
                </a:lnTo>
                <a:lnTo>
                  <a:pt x="20757" y="14951"/>
                </a:lnTo>
                <a:lnTo>
                  <a:pt x="20757" y="14963"/>
                </a:lnTo>
                <a:lnTo>
                  <a:pt x="20758" y="14968"/>
                </a:lnTo>
                <a:cubicBezTo>
                  <a:pt x="20758" y="14969"/>
                  <a:pt x="20759" y="14970"/>
                  <a:pt x="20760" y="14971"/>
                </a:cubicBezTo>
                <a:lnTo>
                  <a:pt x="20761" y="14973"/>
                </a:lnTo>
                <a:lnTo>
                  <a:pt x="20753" y="14982"/>
                </a:lnTo>
                <a:lnTo>
                  <a:pt x="20749" y="14991"/>
                </a:lnTo>
                <a:cubicBezTo>
                  <a:pt x="20747" y="14994"/>
                  <a:pt x="20747" y="14999"/>
                  <a:pt x="20749" y="15002"/>
                </a:cubicBezTo>
                <a:lnTo>
                  <a:pt x="20742" y="15008"/>
                </a:lnTo>
                <a:lnTo>
                  <a:pt x="20732" y="15013"/>
                </a:lnTo>
                <a:lnTo>
                  <a:pt x="20724" y="15015"/>
                </a:lnTo>
                <a:lnTo>
                  <a:pt x="20717" y="15013"/>
                </a:lnTo>
                <a:cubicBezTo>
                  <a:pt x="20715" y="15013"/>
                  <a:pt x="20713" y="15013"/>
                  <a:pt x="20711" y="15013"/>
                </a:cubicBezTo>
                <a:lnTo>
                  <a:pt x="20704" y="15015"/>
                </a:lnTo>
                <a:lnTo>
                  <a:pt x="20692" y="15012"/>
                </a:lnTo>
                <a:cubicBezTo>
                  <a:pt x="20691" y="15009"/>
                  <a:pt x="20691" y="15007"/>
                  <a:pt x="20689" y="15005"/>
                </a:cubicBezTo>
                <a:lnTo>
                  <a:pt x="20681" y="14996"/>
                </a:lnTo>
                <a:cubicBezTo>
                  <a:pt x="20679" y="14994"/>
                  <a:pt x="20676" y="14994"/>
                  <a:pt x="20673" y="14993"/>
                </a:cubicBezTo>
                <a:lnTo>
                  <a:pt x="20668" y="14992"/>
                </a:lnTo>
                <a:cubicBezTo>
                  <a:pt x="20664" y="14992"/>
                  <a:pt x="20660" y="14992"/>
                  <a:pt x="20657" y="14994"/>
                </a:cubicBezTo>
                <a:cubicBezTo>
                  <a:pt x="20654" y="14996"/>
                  <a:pt x="20653" y="14999"/>
                  <a:pt x="20652" y="15002"/>
                </a:cubicBezTo>
                <a:lnTo>
                  <a:pt x="20651" y="15013"/>
                </a:lnTo>
                <a:lnTo>
                  <a:pt x="20652" y="15023"/>
                </a:lnTo>
                <a:cubicBezTo>
                  <a:pt x="20652" y="15024"/>
                  <a:pt x="20652" y="15025"/>
                  <a:pt x="20653" y="15026"/>
                </a:cubicBezTo>
                <a:lnTo>
                  <a:pt x="20659" y="15034"/>
                </a:lnTo>
                <a:cubicBezTo>
                  <a:pt x="20658" y="15034"/>
                  <a:pt x="20657" y="15035"/>
                  <a:pt x="20656" y="15036"/>
                </a:cubicBezTo>
                <a:lnTo>
                  <a:pt x="20644" y="15039"/>
                </a:lnTo>
                <a:cubicBezTo>
                  <a:pt x="20642" y="15040"/>
                  <a:pt x="20640" y="15041"/>
                  <a:pt x="20639" y="15043"/>
                </a:cubicBezTo>
                <a:lnTo>
                  <a:pt x="20635" y="15045"/>
                </a:lnTo>
                <a:lnTo>
                  <a:pt x="20632" y="15044"/>
                </a:lnTo>
                <a:cubicBezTo>
                  <a:pt x="20628" y="15042"/>
                  <a:pt x="20623" y="15042"/>
                  <a:pt x="20619" y="15044"/>
                </a:cubicBezTo>
                <a:lnTo>
                  <a:pt x="20613" y="15046"/>
                </a:lnTo>
                <a:cubicBezTo>
                  <a:pt x="20607" y="15049"/>
                  <a:pt x="20603" y="15054"/>
                  <a:pt x="20605" y="15060"/>
                </a:cubicBezTo>
                <a:lnTo>
                  <a:pt x="20607" y="15065"/>
                </a:lnTo>
                <a:cubicBezTo>
                  <a:pt x="20607" y="15067"/>
                  <a:pt x="20607" y="15068"/>
                  <a:pt x="20608" y="15069"/>
                </a:cubicBezTo>
                <a:lnTo>
                  <a:pt x="20612" y="15074"/>
                </a:lnTo>
                <a:lnTo>
                  <a:pt x="20605" y="15086"/>
                </a:lnTo>
                <a:cubicBezTo>
                  <a:pt x="20605" y="15088"/>
                  <a:pt x="20605" y="15089"/>
                  <a:pt x="20605" y="15090"/>
                </a:cubicBezTo>
                <a:lnTo>
                  <a:pt x="20604" y="15103"/>
                </a:lnTo>
                <a:lnTo>
                  <a:pt x="20603" y="15105"/>
                </a:lnTo>
                <a:cubicBezTo>
                  <a:pt x="20601" y="15109"/>
                  <a:pt x="20602" y="15113"/>
                  <a:pt x="20604" y="15117"/>
                </a:cubicBezTo>
                <a:lnTo>
                  <a:pt x="20599" y="15118"/>
                </a:lnTo>
                <a:lnTo>
                  <a:pt x="20588" y="15114"/>
                </a:lnTo>
                <a:cubicBezTo>
                  <a:pt x="20588" y="15113"/>
                  <a:pt x="20589" y="15113"/>
                  <a:pt x="20589" y="15113"/>
                </a:cubicBezTo>
                <a:cubicBezTo>
                  <a:pt x="20591" y="15107"/>
                  <a:pt x="20588" y="15101"/>
                  <a:pt x="20583" y="15098"/>
                </a:cubicBezTo>
                <a:lnTo>
                  <a:pt x="20572" y="15067"/>
                </a:lnTo>
                <a:cubicBezTo>
                  <a:pt x="20571" y="15065"/>
                  <a:pt x="20569" y="15061"/>
                  <a:pt x="20566" y="15060"/>
                </a:cubicBezTo>
                <a:lnTo>
                  <a:pt x="20561" y="15058"/>
                </a:lnTo>
                <a:cubicBezTo>
                  <a:pt x="20560" y="15057"/>
                  <a:pt x="20558" y="15057"/>
                  <a:pt x="20556" y="15056"/>
                </a:cubicBezTo>
                <a:lnTo>
                  <a:pt x="20554" y="15049"/>
                </a:lnTo>
                <a:cubicBezTo>
                  <a:pt x="20553" y="15046"/>
                  <a:pt x="20551" y="15044"/>
                  <a:pt x="20549" y="15043"/>
                </a:cubicBezTo>
                <a:lnTo>
                  <a:pt x="20544" y="15039"/>
                </a:lnTo>
                <a:cubicBezTo>
                  <a:pt x="20541" y="15037"/>
                  <a:pt x="20539" y="15036"/>
                  <a:pt x="20536" y="15036"/>
                </a:cubicBezTo>
                <a:lnTo>
                  <a:pt x="20524" y="15036"/>
                </a:lnTo>
                <a:cubicBezTo>
                  <a:pt x="20524" y="15036"/>
                  <a:pt x="20523" y="15036"/>
                  <a:pt x="20522" y="15036"/>
                </a:cubicBezTo>
                <a:cubicBezTo>
                  <a:pt x="20520" y="15034"/>
                  <a:pt x="20517" y="15034"/>
                  <a:pt x="20513" y="15034"/>
                </a:cubicBezTo>
                <a:lnTo>
                  <a:pt x="20510" y="15034"/>
                </a:lnTo>
                <a:cubicBezTo>
                  <a:pt x="20508" y="15034"/>
                  <a:pt x="20505" y="15034"/>
                  <a:pt x="20503" y="15035"/>
                </a:cubicBezTo>
                <a:lnTo>
                  <a:pt x="20495" y="15041"/>
                </a:lnTo>
                <a:cubicBezTo>
                  <a:pt x="20492" y="15043"/>
                  <a:pt x="20490" y="15046"/>
                  <a:pt x="20490" y="15049"/>
                </a:cubicBezTo>
                <a:lnTo>
                  <a:pt x="20490" y="15055"/>
                </a:lnTo>
                <a:cubicBezTo>
                  <a:pt x="20485" y="15055"/>
                  <a:pt x="20480" y="15057"/>
                  <a:pt x="20477" y="15061"/>
                </a:cubicBezTo>
                <a:lnTo>
                  <a:pt x="20473" y="15066"/>
                </a:lnTo>
                <a:cubicBezTo>
                  <a:pt x="20473" y="15068"/>
                  <a:pt x="20472" y="15069"/>
                  <a:pt x="20471" y="15070"/>
                </a:cubicBezTo>
                <a:lnTo>
                  <a:pt x="20467" y="15089"/>
                </a:lnTo>
                <a:lnTo>
                  <a:pt x="20468" y="15096"/>
                </a:lnTo>
                <a:cubicBezTo>
                  <a:pt x="20468" y="15097"/>
                  <a:pt x="20469" y="15099"/>
                  <a:pt x="20469" y="15100"/>
                </a:cubicBezTo>
                <a:cubicBezTo>
                  <a:pt x="20467" y="15102"/>
                  <a:pt x="20465" y="15105"/>
                  <a:pt x="20464" y="15108"/>
                </a:cubicBezTo>
                <a:lnTo>
                  <a:pt x="20462" y="15124"/>
                </a:lnTo>
                <a:cubicBezTo>
                  <a:pt x="20462" y="15125"/>
                  <a:pt x="20462" y="15127"/>
                  <a:pt x="20462" y="15129"/>
                </a:cubicBezTo>
                <a:lnTo>
                  <a:pt x="20467" y="15147"/>
                </a:lnTo>
                <a:cubicBezTo>
                  <a:pt x="20468" y="15148"/>
                  <a:pt x="20468" y="15149"/>
                  <a:pt x="20468" y="15150"/>
                </a:cubicBezTo>
                <a:lnTo>
                  <a:pt x="20476" y="15163"/>
                </a:lnTo>
                <a:cubicBezTo>
                  <a:pt x="20477" y="15165"/>
                  <a:pt x="20479" y="15167"/>
                  <a:pt x="20481" y="15168"/>
                </a:cubicBezTo>
                <a:lnTo>
                  <a:pt x="20484" y="15170"/>
                </a:lnTo>
                <a:cubicBezTo>
                  <a:pt x="20485" y="15170"/>
                  <a:pt x="20485" y="15171"/>
                  <a:pt x="20487" y="15171"/>
                </a:cubicBezTo>
                <a:lnTo>
                  <a:pt x="20496" y="15175"/>
                </a:lnTo>
                <a:lnTo>
                  <a:pt x="20490" y="15177"/>
                </a:lnTo>
                <a:cubicBezTo>
                  <a:pt x="20486" y="15179"/>
                  <a:pt x="20483" y="15183"/>
                  <a:pt x="20483" y="15187"/>
                </a:cubicBezTo>
                <a:cubicBezTo>
                  <a:pt x="20482" y="15191"/>
                  <a:pt x="20483" y="15194"/>
                  <a:pt x="20487" y="15197"/>
                </a:cubicBezTo>
                <a:lnTo>
                  <a:pt x="20489" y="15200"/>
                </a:lnTo>
                <a:cubicBezTo>
                  <a:pt x="20485" y="15200"/>
                  <a:pt x="20482" y="15201"/>
                  <a:pt x="20480" y="15203"/>
                </a:cubicBezTo>
                <a:lnTo>
                  <a:pt x="20475" y="15207"/>
                </a:lnTo>
                <a:cubicBezTo>
                  <a:pt x="20473" y="15210"/>
                  <a:pt x="20471" y="15213"/>
                  <a:pt x="20471" y="15217"/>
                </a:cubicBezTo>
                <a:cubicBezTo>
                  <a:pt x="20472" y="15221"/>
                  <a:pt x="20475" y="15224"/>
                  <a:pt x="20479" y="15226"/>
                </a:cubicBezTo>
                <a:lnTo>
                  <a:pt x="20482" y="15228"/>
                </a:lnTo>
                <a:lnTo>
                  <a:pt x="20487" y="15241"/>
                </a:lnTo>
                <a:lnTo>
                  <a:pt x="20486" y="15245"/>
                </a:lnTo>
                <a:cubicBezTo>
                  <a:pt x="20484" y="15244"/>
                  <a:pt x="20483" y="15245"/>
                  <a:pt x="20482" y="15245"/>
                </a:cubicBezTo>
                <a:lnTo>
                  <a:pt x="20475" y="15246"/>
                </a:lnTo>
                <a:lnTo>
                  <a:pt x="20464" y="15239"/>
                </a:lnTo>
                <a:cubicBezTo>
                  <a:pt x="20461" y="15237"/>
                  <a:pt x="20456" y="15236"/>
                  <a:pt x="20452" y="15237"/>
                </a:cubicBezTo>
                <a:lnTo>
                  <a:pt x="20445" y="15239"/>
                </a:lnTo>
                <a:cubicBezTo>
                  <a:pt x="20442" y="15240"/>
                  <a:pt x="20440" y="15242"/>
                  <a:pt x="20439" y="15244"/>
                </a:cubicBezTo>
                <a:lnTo>
                  <a:pt x="20436" y="15246"/>
                </a:lnTo>
                <a:cubicBezTo>
                  <a:pt x="20435" y="15247"/>
                  <a:pt x="20434" y="15249"/>
                  <a:pt x="20434" y="15250"/>
                </a:cubicBezTo>
                <a:lnTo>
                  <a:pt x="20433" y="15253"/>
                </a:lnTo>
                <a:cubicBezTo>
                  <a:pt x="20432" y="15254"/>
                  <a:pt x="20432" y="15256"/>
                  <a:pt x="20432" y="15257"/>
                </a:cubicBezTo>
                <a:lnTo>
                  <a:pt x="20432" y="15264"/>
                </a:lnTo>
                <a:lnTo>
                  <a:pt x="20426" y="15266"/>
                </a:lnTo>
                <a:cubicBezTo>
                  <a:pt x="20425" y="15267"/>
                  <a:pt x="20424" y="15268"/>
                  <a:pt x="20423" y="15269"/>
                </a:cubicBezTo>
                <a:lnTo>
                  <a:pt x="20416" y="15277"/>
                </a:lnTo>
                <a:cubicBezTo>
                  <a:pt x="20415" y="15277"/>
                  <a:pt x="20415" y="15279"/>
                  <a:pt x="20414" y="15280"/>
                </a:cubicBezTo>
                <a:lnTo>
                  <a:pt x="20410" y="15291"/>
                </a:lnTo>
                <a:lnTo>
                  <a:pt x="20408" y="15302"/>
                </a:lnTo>
                <a:lnTo>
                  <a:pt x="20407" y="15315"/>
                </a:lnTo>
                <a:cubicBezTo>
                  <a:pt x="20407" y="15317"/>
                  <a:pt x="20408" y="15320"/>
                  <a:pt x="20409" y="15322"/>
                </a:cubicBezTo>
                <a:cubicBezTo>
                  <a:pt x="20409" y="15324"/>
                  <a:pt x="20410" y="15326"/>
                  <a:pt x="20411" y="15328"/>
                </a:cubicBezTo>
                <a:lnTo>
                  <a:pt x="20416" y="15337"/>
                </a:lnTo>
                <a:cubicBezTo>
                  <a:pt x="20416" y="15338"/>
                  <a:pt x="20415" y="15338"/>
                  <a:pt x="20415" y="15339"/>
                </a:cubicBezTo>
                <a:cubicBezTo>
                  <a:pt x="20414" y="15342"/>
                  <a:pt x="20413" y="15346"/>
                  <a:pt x="20414" y="15349"/>
                </a:cubicBezTo>
                <a:lnTo>
                  <a:pt x="20423" y="15363"/>
                </a:lnTo>
                <a:cubicBezTo>
                  <a:pt x="20424" y="15363"/>
                  <a:pt x="20424" y="15365"/>
                  <a:pt x="20424" y="15365"/>
                </a:cubicBezTo>
                <a:lnTo>
                  <a:pt x="20418" y="15372"/>
                </a:lnTo>
                <a:lnTo>
                  <a:pt x="20414" y="15373"/>
                </a:lnTo>
                <a:cubicBezTo>
                  <a:pt x="20413" y="15374"/>
                  <a:pt x="20410" y="15376"/>
                  <a:pt x="20409" y="15376"/>
                </a:cubicBezTo>
                <a:cubicBezTo>
                  <a:pt x="20407" y="15377"/>
                  <a:pt x="20405" y="15382"/>
                  <a:pt x="20404" y="15383"/>
                </a:cubicBezTo>
                <a:cubicBezTo>
                  <a:pt x="20403" y="15385"/>
                  <a:pt x="20403" y="15386"/>
                  <a:pt x="20403" y="15388"/>
                </a:cubicBezTo>
                <a:lnTo>
                  <a:pt x="20396" y="15396"/>
                </a:lnTo>
                <a:cubicBezTo>
                  <a:pt x="20394" y="15397"/>
                  <a:pt x="20393" y="15399"/>
                  <a:pt x="20393" y="15401"/>
                </a:cubicBezTo>
                <a:lnTo>
                  <a:pt x="20390" y="15413"/>
                </a:lnTo>
                <a:lnTo>
                  <a:pt x="20367" y="15452"/>
                </a:lnTo>
                <a:lnTo>
                  <a:pt x="20365" y="15456"/>
                </a:lnTo>
                <a:cubicBezTo>
                  <a:pt x="20365" y="15457"/>
                  <a:pt x="20365" y="15458"/>
                  <a:pt x="20365" y="15459"/>
                </a:cubicBezTo>
                <a:lnTo>
                  <a:pt x="20357" y="15465"/>
                </a:lnTo>
                <a:cubicBezTo>
                  <a:pt x="20355" y="15466"/>
                  <a:pt x="20354" y="15468"/>
                  <a:pt x="20353" y="15469"/>
                </a:cubicBezTo>
                <a:lnTo>
                  <a:pt x="20346" y="15485"/>
                </a:lnTo>
                <a:lnTo>
                  <a:pt x="20347" y="15467"/>
                </a:lnTo>
                <a:lnTo>
                  <a:pt x="20349" y="15461"/>
                </a:lnTo>
                <a:lnTo>
                  <a:pt x="20369" y="15438"/>
                </a:lnTo>
                <a:cubicBezTo>
                  <a:pt x="20370" y="15437"/>
                  <a:pt x="20372" y="15437"/>
                  <a:pt x="20372" y="15435"/>
                </a:cubicBezTo>
                <a:lnTo>
                  <a:pt x="20373" y="15431"/>
                </a:lnTo>
                <a:cubicBezTo>
                  <a:pt x="20377" y="15428"/>
                  <a:pt x="20378" y="15423"/>
                  <a:pt x="20376" y="15419"/>
                </a:cubicBezTo>
                <a:lnTo>
                  <a:pt x="20375" y="15416"/>
                </a:lnTo>
                <a:cubicBezTo>
                  <a:pt x="20375" y="15414"/>
                  <a:pt x="20373" y="15411"/>
                  <a:pt x="20370" y="15409"/>
                </a:cubicBezTo>
                <a:lnTo>
                  <a:pt x="20371" y="15393"/>
                </a:lnTo>
                <a:lnTo>
                  <a:pt x="20370" y="15390"/>
                </a:lnTo>
                <a:cubicBezTo>
                  <a:pt x="20370" y="15387"/>
                  <a:pt x="20369" y="15385"/>
                  <a:pt x="20367" y="15383"/>
                </a:cubicBezTo>
                <a:lnTo>
                  <a:pt x="20362" y="15378"/>
                </a:lnTo>
                <a:lnTo>
                  <a:pt x="20360" y="15374"/>
                </a:lnTo>
                <a:cubicBezTo>
                  <a:pt x="20359" y="15372"/>
                  <a:pt x="20356" y="15368"/>
                  <a:pt x="20353" y="15367"/>
                </a:cubicBezTo>
                <a:cubicBezTo>
                  <a:pt x="20348" y="15364"/>
                  <a:pt x="20341" y="15364"/>
                  <a:pt x="20337" y="15367"/>
                </a:cubicBezTo>
                <a:lnTo>
                  <a:pt x="20290" y="15411"/>
                </a:lnTo>
                <a:lnTo>
                  <a:pt x="20284" y="15420"/>
                </a:lnTo>
                <a:cubicBezTo>
                  <a:pt x="20281" y="15421"/>
                  <a:pt x="20280" y="15422"/>
                  <a:pt x="20278" y="15425"/>
                </a:cubicBezTo>
                <a:cubicBezTo>
                  <a:pt x="20276" y="15428"/>
                  <a:pt x="20276" y="15433"/>
                  <a:pt x="20278" y="15437"/>
                </a:cubicBezTo>
                <a:lnTo>
                  <a:pt x="20284" y="15444"/>
                </a:lnTo>
                <a:lnTo>
                  <a:pt x="20266" y="15458"/>
                </a:lnTo>
                <a:lnTo>
                  <a:pt x="20262" y="15464"/>
                </a:lnTo>
                <a:cubicBezTo>
                  <a:pt x="20261" y="15465"/>
                  <a:pt x="20261" y="15465"/>
                  <a:pt x="20260" y="15467"/>
                </a:cubicBezTo>
                <a:lnTo>
                  <a:pt x="20254" y="15481"/>
                </a:lnTo>
                <a:lnTo>
                  <a:pt x="20232" y="15496"/>
                </a:lnTo>
                <a:lnTo>
                  <a:pt x="20219" y="15507"/>
                </a:lnTo>
                <a:lnTo>
                  <a:pt x="20211" y="15517"/>
                </a:lnTo>
                <a:cubicBezTo>
                  <a:pt x="20210" y="15518"/>
                  <a:pt x="20209" y="15519"/>
                  <a:pt x="20209" y="15520"/>
                </a:cubicBezTo>
                <a:lnTo>
                  <a:pt x="20206" y="15526"/>
                </a:lnTo>
                <a:cubicBezTo>
                  <a:pt x="20206" y="15526"/>
                  <a:pt x="20206" y="15527"/>
                  <a:pt x="20206" y="15528"/>
                </a:cubicBezTo>
                <a:cubicBezTo>
                  <a:pt x="20205" y="15525"/>
                  <a:pt x="20201" y="15521"/>
                  <a:pt x="20198" y="15520"/>
                </a:cubicBezTo>
                <a:cubicBezTo>
                  <a:pt x="20195" y="15518"/>
                  <a:pt x="20191" y="15518"/>
                  <a:pt x="20188" y="15519"/>
                </a:cubicBezTo>
                <a:lnTo>
                  <a:pt x="20183" y="15520"/>
                </a:lnTo>
                <a:cubicBezTo>
                  <a:pt x="20181" y="15520"/>
                  <a:pt x="20181" y="15521"/>
                  <a:pt x="20179" y="15521"/>
                </a:cubicBezTo>
                <a:lnTo>
                  <a:pt x="20173" y="15524"/>
                </a:lnTo>
                <a:lnTo>
                  <a:pt x="20160" y="15528"/>
                </a:lnTo>
                <a:cubicBezTo>
                  <a:pt x="20158" y="15528"/>
                  <a:pt x="20157" y="15529"/>
                  <a:pt x="20155" y="15530"/>
                </a:cubicBezTo>
                <a:lnTo>
                  <a:pt x="20133" y="15549"/>
                </a:lnTo>
                <a:lnTo>
                  <a:pt x="20102" y="15568"/>
                </a:lnTo>
                <a:lnTo>
                  <a:pt x="20087" y="15572"/>
                </a:lnTo>
                <a:cubicBezTo>
                  <a:pt x="20084" y="15572"/>
                  <a:pt x="20082" y="15574"/>
                  <a:pt x="20080" y="15575"/>
                </a:cubicBezTo>
                <a:lnTo>
                  <a:pt x="20077" y="15578"/>
                </a:lnTo>
                <a:cubicBezTo>
                  <a:pt x="20075" y="15580"/>
                  <a:pt x="20074" y="15583"/>
                  <a:pt x="20073" y="15585"/>
                </a:cubicBezTo>
                <a:cubicBezTo>
                  <a:pt x="20072" y="15586"/>
                  <a:pt x="20071" y="15587"/>
                  <a:pt x="20070" y="15587"/>
                </a:cubicBezTo>
                <a:lnTo>
                  <a:pt x="20044" y="15604"/>
                </a:lnTo>
                <a:cubicBezTo>
                  <a:pt x="20040" y="15603"/>
                  <a:pt x="20035" y="15604"/>
                  <a:pt x="20032" y="15606"/>
                </a:cubicBezTo>
                <a:lnTo>
                  <a:pt x="20022" y="15613"/>
                </a:lnTo>
                <a:lnTo>
                  <a:pt x="20004" y="15631"/>
                </a:lnTo>
                <a:lnTo>
                  <a:pt x="19989" y="15642"/>
                </a:lnTo>
                <a:lnTo>
                  <a:pt x="19983" y="15648"/>
                </a:lnTo>
                <a:cubicBezTo>
                  <a:pt x="19981" y="15650"/>
                  <a:pt x="19980" y="15651"/>
                  <a:pt x="19979" y="15653"/>
                </a:cubicBezTo>
                <a:lnTo>
                  <a:pt x="19977" y="15661"/>
                </a:lnTo>
                <a:lnTo>
                  <a:pt x="19972" y="15669"/>
                </a:lnTo>
                <a:cubicBezTo>
                  <a:pt x="19972" y="15670"/>
                  <a:pt x="19972" y="15671"/>
                  <a:pt x="19971" y="15672"/>
                </a:cubicBezTo>
                <a:cubicBezTo>
                  <a:pt x="19970" y="15670"/>
                  <a:pt x="19967" y="15669"/>
                  <a:pt x="19965" y="15668"/>
                </a:cubicBezTo>
                <a:lnTo>
                  <a:pt x="19950" y="15666"/>
                </a:lnTo>
                <a:lnTo>
                  <a:pt x="19931" y="15666"/>
                </a:lnTo>
                <a:lnTo>
                  <a:pt x="19921" y="15667"/>
                </a:lnTo>
                <a:lnTo>
                  <a:pt x="19912" y="15671"/>
                </a:lnTo>
                <a:lnTo>
                  <a:pt x="19895" y="15682"/>
                </a:lnTo>
                <a:lnTo>
                  <a:pt x="19887" y="15690"/>
                </a:lnTo>
                <a:lnTo>
                  <a:pt x="19886" y="15692"/>
                </a:lnTo>
                <a:lnTo>
                  <a:pt x="19884" y="15690"/>
                </a:lnTo>
                <a:cubicBezTo>
                  <a:pt x="19881" y="15688"/>
                  <a:pt x="19878" y="15686"/>
                  <a:pt x="19874" y="15686"/>
                </a:cubicBezTo>
                <a:lnTo>
                  <a:pt x="19865" y="15685"/>
                </a:lnTo>
                <a:lnTo>
                  <a:pt x="19853" y="15687"/>
                </a:lnTo>
                <a:lnTo>
                  <a:pt x="19829" y="15698"/>
                </a:lnTo>
                <a:lnTo>
                  <a:pt x="19823" y="15693"/>
                </a:lnTo>
                <a:cubicBezTo>
                  <a:pt x="19822" y="15692"/>
                  <a:pt x="19819" y="15691"/>
                  <a:pt x="19817" y="15691"/>
                </a:cubicBezTo>
                <a:lnTo>
                  <a:pt x="19811" y="15691"/>
                </a:lnTo>
                <a:lnTo>
                  <a:pt x="19802" y="15689"/>
                </a:lnTo>
                <a:cubicBezTo>
                  <a:pt x="19800" y="15688"/>
                  <a:pt x="19795" y="15688"/>
                  <a:pt x="19793" y="15689"/>
                </a:cubicBezTo>
                <a:cubicBezTo>
                  <a:pt x="19790" y="15689"/>
                  <a:pt x="19787" y="15689"/>
                  <a:pt x="19786" y="15690"/>
                </a:cubicBezTo>
                <a:lnTo>
                  <a:pt x="19775" y="15696"/>
                </a:lnTo>
                <a:cubicBezTo>
                  <a:pt x="19774" y="15696"/>
                  <a:pt x="19773" y="15698"/>
                  <a:pt x="19772" y="15699"/>
                </a:cubicBezTo>
                <a:lnTo>
                  <a:pt x="19763" y="15708"/>
                </a:lnTo>
                <a:cubicBezTo>
                  <a:pt x="19762" y="15709"/>
                  <a:pt x="19761" y="15709"/>
                  <a:pt x="19760" y="15710"/>
                </a:cubicBezTo>
                <a:lnTo>
                  <a:pt x="19758" y="15715"/>
                </a:lnTo>
                <a:cubicBezTo>
                  <a:pt x="19756" y="15719"/>
                  <a:pt x="19756" y="15723"/>
                  <a:pt x="19759" y="15727"/>
                </a:cubicBezTo>
                <a:lnTo>
                  <a:pt x="19761" y="15730"/>
                </a:lnTo>
                <a:cubicBezTo>
                  <a:pt x="19762" y="15731"/>
                  <a:pt x="19762" y="15732"/>
                  <a:pt x="19763" y="15732"/>
                </a:cubicBezTo>
                <a:lnTo>
                  <a:pt x="19765" y="15733"/>
                </a:lnTo>
                <a:lnTo>
                  <a:pt x="19763" y="15733"/>
                </a:lnTo>
                <a:cubicBezTo>
                  <a:pt x="19763" y="15734"/>
                  <a:pt x="19762" y="15736"/>
                  <a:pt x="19762" y="15737"/>
                </a:cubicBezTo>
                <a:cubicBezTo>
                  <a:pt x="19761" y="15736"/>
                  <a:pt x="19760" y="15735"/>
                  <a:pt x="19759" y="15735"/>
                </a:cubicBezTo>
                <a:cubicBezTo>
                  <a:pt x="19755" y="15734"/>
                  <a:pt x="19751" y="15735"/>
                  <a:pt x="19747" y="15737"/>
                </a:cubicBezTo>
                <a:lnTo>
                  <a:pt x="19745" y="15739"/>
                </a:lnTo>
                <a:lnTo>
                  <a:pt x="19694" y="15743"/>
                </a:lnTo>
                <a:cubicBezTo>
                  <a:pt x="19691" y="15744"/>
                  <a:pt x="19688" y="15745"/>
                  <a:pt x="19686" y="15747"/>
                </a:cubicBezTo>
                <a:lnTo>
                  <a:pt x="19682" y="15749"/>
                </a:lnTo>
                <a:cubicBezTo>
                  <a:pt x="19679" y="15751"/>
                  <a:pt x="19678" y="15755"/>
                  <a:pt x="19678" y="15759"/>
                </a:cubicBezTo>
                <a:lnTo>
                  <a:pt x="19675" y="15741"/>
                </a:lnTo>
                <a:cubicBezTo>
                  <a:pt x="19675" y="15739"/>
                  <a:pt x="19671" y="15734"/>
                  <a:pt x="19668" y="15732"/>
                </a:cubicBezTo>
                <a:cubicBezTo>
                  <a:pt x="19663" y="15729"/>
                  <a:pt x="19657" y="15728"/>
                  <a:pt x="19652" y="15731"/>
                </a:cubicBezTo>
                <a:lnTo>
                  <a:pt x="19642" y="15738"/>
                </a:lnTo>
                <a:lnTo>
                  <a:pt x="19621" y="15746"/>
                </a:lnTo>
                <a:lnTo>
                  <a:pt x="19612" y="15750"/>
                </a:lnTo>
                <a:cubicBezTo>
                  <a:pt x="19611" y="15750"/>
                  <a:pt x="19611" y="15751"/>
                  <a:pt x="19610" y="15752"/>
                </a:cubicBezTo>
                <a:lnTo>
                  <a:pt x="19594" y="15768"/>
                </a:lnTo>
                <a:lnTo>
                  <a:pt x="19583" y="15783"/>
                </a:lnTo>
                <a:lnTo>
                  <a:pt x="19579" y="15788"/>
                </a:lnTo>
                <a:lnTo>
                  <a:pt x="19556" y="15799"/>
                </a:lnTo>
                <a:cubicBezTo>
                  <a:pt x="19554" y="15800"/>
                  <a:pt x="19552" y="15801"/>
                  <a:pt x="19551" y="15803"/>
                </a:cubicBezTo>
                <a:lnTo>
                  <a:pt x="19543" y="15805"/>
                </a:lnTo>
                <a:cubicBezTo>
                  <a:pt x="19541" y="15805"/>
                  <a:pt x="19541" y="15805"/>
                  <a:pt x="19540" y="15805"/>
                </a:cubicBezTo>
                <a:lnTo>
                  <a:pt x="19536" y="15808"/>
                </a:lnTo>
                <a:cubicBezTo>
                  <a:pt x="19534" y="15809"/>
                  <a:pt x="19532" y="15810"/>
                  <a:pt x="19531" y="15811"/>
                </a:cubicBezTo>
                <a:lnTo>
                  <a:pt x="19528" y="15815"/>
                </a:lnTo>
                <a:lnTo>
                  <a:pt x="19520" y="15809"/>
                </a:lnTo>
                <a:cubicBezTo>
                  <a:pt x="19518" y="15807"/>
                  <a:pt x="19516" y="15807"/>
                  <a:pt x="19513" y="15806"/>
                </a:cubicBezTo>
                <a:lnTo>
                  <a:pt x="19509" y="15806"/>
                </a:lnTo>
                <a:cubicBezTo>
                  <a:pt x="19508" y="15806"/>
                  <a:pt x="19506" y="15806"/>
                  <a:pt x="19505" y="15806"/>
                </a:cubicBezTo>
                <a:lnTo>
                  <a:pt x="19499" y="15808"/>
                </a:lnTo>
                <a:lnTo>
                  <a:pt x="19432" y="15802"/>
                </a:lnTo>
                <a:cubicBezTo>
                  <a:pt x="19431" y="15802"/>
                  <a:pt x="19431" y="15803"/>
                  <a:pt x="19429" y="15803"/>
                </a:cubicBezTo>
                <a:lnTo>
                  <a:pt x="19410" y="15804"/>
                </a:lnTo>
                <a:cubicBezTo>
                  <a:pt x="19409" y="15804"/>
                  <a:pt x="19407" y="15804"/>
                  <a:pt x="19406" y="15805"/>
                </a:cubicBezTo>
                <a:lnTo>
                  <a:pt x="19401" y="15805"/>
                </a:lnTo>
                <a:cubicBezTo>
                  <a:pt x="19398" y="15806"/>
                  <a:pt x="19396" y="15807"/>
                  <a:pt x="19395" y="15809"/>
                </a:cubicBezTo>
                <a:lnTo>
                  <a:pt x="19392" y="15812"/>
                </a:lnTo>
                <a:cubicBezTo>
                  <a:pt x="19390" y="15813"/>
                  <a:pt x="19389" y="15815"/>
                  <a:pt x="19389" y="15817"/>
                </a:cubicBezTo>
                <a:lnTo>
                  <a:pt x="19387" y="15838"/>
                </a:lnTo>
                <a:lnTo>
                  <a:pt x="19379" y="15848"/>
                </a:lnTo>
                <a:lnTo>
                  <a:pt x="19374" y="15858"/>
                </a:lnTo>
                <a:cubicBezTo>
                  <a:pt x="19374" y="15860"/>
                  <a:pt x="19374" y="15861"/>
                  <a:pt x="19374" y="15863"/>
                </a:cubicBezTo>
                <a:lnTo>
                  <a:pt x="19374" y="15872"/>
                </a:lnTo>
                <a:cubicBezTo>
                  <a:pt x="19374" y="15874"/>
                  <a:pt x="19376" y="15875"/>
                  <a:pt x="19376" y="15877"/>
                </a:cubicBezTo>
                <a:lnTo>
                  <a:pt x="19393" y="15901"/>
                </a:lnTo>
                <a:lnTo>
                  <a:pt x="19395" y="15906"/>
                </a:lnTo>
                <a:lnTo>
                  <a:pt x="19395" y="15907"/>
                </a:lnTo>
                <a:cubicBezTo>
                  <a:pt x="19392" y="15907"/>
                  <a:pt x="19389" y="15909"/>
                  <a:pt x="19388" y="15910"/>
                </a:cubicBezTo>
                <a:lnTo>
                  <a:pt x="19383" y="15914"/>
                </a:lnTo>
                <a:cubicBezTo>
                  <a:pt x="19382" y="15916"/>
                  <a:pt x="19381" y="15918"/>
                  <a:pt x="19380" y="15921"/>
                </a:cubicBezTo>
                <a:lnTo>
                  <a:pt x="19378" y="15927"/>
                </a:lnTo>
                <a:cubicBezTo>
                  <a:pt x="19378" y="15929"/>
                  <a:pt x="19378" y="15931"/>
                  <a:pt x="19378" y="15932"/>
                </a:cubicBezTo>
                <a:lnTo>
                  <a:pt x="19385" y="15952"/>
                </a:lnTo>
                <a:lnTo>
                  <a:pt x="19387" y="15954"/>
                </a:lnTo>
                <a:lnTo>
                  <a:pt x="19384" y="15962"/>
                </a:lnTo>
                <a:lnTo>
                  <a:pt x="19366" y="15982"/>
                </a:lnTo>
                <a:lnTo>
                  <a:pt x="19357" y="15995"/>
                </a:lnTo>
                <a:lnTo>
                  <a:pt x="19352" y="16006"/>
                </a:lnTo>
                <a:lnTo>
                  <a:pt x="19342" y="16018"/>
                </a:lnTo>
                <a:cubicBezTo>
                  <a:pt x="19341" y="16019"/>
                  <a:pt x="19340" y="16020"/>
                  <a:pt x="19340" y="16021"/>
                </a:cubicBezTo>
                <a:lnTo>
                  <a:pt x="19339" y="16026"/>
                </a:lnTo>
                <a:lnTo>
                  <a:pt x="19328" y="16036"/>
                </a:lnTo>
                <a:lnTo>
                  <a:pt x="19315" y="16064"/>
                </a:lnTo>
                <a:lnTo>
                  <a:pt x="19312" y="16069"/>
                </a:lnTo>
                <a:lnTo>
                  <a:pt x="19311" y="16069"/>
                </a:lnTo>
                <a:cubicBezTo>
                  <a:pt x="19304" y="16068"/>
                  <a:pt x="19297" y="16074"/>
                  <a:pt x="19297" y="16080"/>
                </a:cubicBezTo>
                <a:lnTo>
                  <a:pt x="19296" y="16092"/>
                </a:lnTo>
                <a:lnTo>
                  <a:pt x="19266" y="16134"/>
                </a:lnTo>
                <a:cubicBezTo>
                  <a:pt x="19265" y="16135"/>
                  <a:pt x="19264" y="16137"/>
                  <a:pt x="19264" y="16138"/>
                </a:cubicBezTo>
                <a:lnTo>
                  <a:pt x="19264" y="16139"/>
                </a:lnTo>
                <a:cubicBezTo>
                  <a:pt x="19263" y="16139"/>
                  <a:pt x="19262" y="16139"/>
                  <a:pt x="19261" y="16140"/>
                </a:cubicBezTo>
                <a:cubicBezTo>
                  <a:pt x="19258" y="16141"/>
                  <a:pt x="19255" y="16143"/>
                  <a:pt x="19254" y="16146"/>
                </a:cubicBezTo>
                <a:lnTo>
                  <a:pt x="19250" y="16156"/>
                </a:lnTo>
                <a:lnTo>
                  <a:pt x="19232" y="16183"/>
                </a:lnTo>
                <a:lnTo>
                  <a:pt x="19228" y="16194"/>
                </a:lnTo>
                <a:lnTo>
                  <a:pt x="19225" y="16213"/>
                </a:lnTo>
                <a:lnTo>
                  <a:pt x="19226" y="16225"/>
                </a:lnTo>
                <a:lnTo>
                  <a:pt x="19227" y="16232"/>
                </a:lnTo>
                <a:cubicBezTo>
                  <a:pt x="19228" y="16234"/>
                  <a:pt x="19228" y="16235"/>
                  <a:pt x="19229" y="16237"/>
                </a:cubicBezTo>
                <a:lnTo>
                  <a:pt x="19249" y="16259"/>
                </a:lnTo>
                <a:lnTo>
                  <a:pt x="19252" y="16271"/>
                </a:lnTo>
                <a:cubicBezTo>
                  <a:pt x="19253" y="16273"/>
                  <a:pt x="19254" y="16275"/>
                  <a:pt x="19256" y="16277"/>
                </a:cubicBezTo>
                <a:lnTo>
                  <a:pt x="19260" y="16280"/>
                </a:lnTo>
                <a:lnTo>
                  <a:pt x="19250" y="16324"/>
                </a:lnTo>
                <a:cubicBezTo>
                  <a:pt x="19250" y="16325"/>
                  <a:pt x="19250" y="16327"/>
                  <a:pt x="19250" y="16328"/>
                </a:cubicBezTo>
                <a:lnTo>
                  <a:pt x="19251" y="16349"/>
                </a:lnTo>
                <a:lnTo>
                  <a:pt x="19263" y="16404"/>
                </a:lnTo>
                <a:lnTo>
                  <a:pt x="19262" y="16461"/>
                </a:lnTo>
                <a:cubicBezTo>
                  <a:pt x="19262" y="16462"/>
                  <a:pt x="19263" y="16464"/>
                  <a:pt x="19263" y="16465"/>
                </a:cubicBezTo>
                <a:lnTo>
                  <a:pt x="19265" y="16473"/>
                </a:lnTo>
                <a:cubicBezTo>
                  <a:pt x="19265" y="16475"/>
                  <a:pt x="19266" y="16477"/>
                  <a:pt x="19267" y="16478"/>
                </a:cubicBezTo>
                <a:lnTo>
                  <a:pt x="19309" y="16531"/>
                </a:lnTo>
                <a:lnTo>
                  <a:pt x="19330" y="16583"/>
                </a:lnTo>
                <a:lnTo>
                  <a:pt x="19331" y="16590"/>
                </a:lnTo>
                <a:lnTo>
                  <a:pt x="19330" y="16596"/>
                </a:lnTo>
                <a:lnTo>
                  <a:pt x="19329" y="16596"/>
                </a:lnTo>
                <a:cubicBezTo>
                  <a:pt x="19328" y="16597"/>
                  <a:pt x="19326" y="16602"/>
                  <a:pt x="19325" y="16604"/>
                </a:cubicBezTo>
                <a:cubicBezTo>
                  <a:pt x="19325" y="16606"/>
                  <a:pt x="19326" y="16609"/>
                  <a:pt x="19326" y="16611"/>
                </a:cubicBezTo>
                <a:cubicBezTo>
                  <a:pt x="19326" y="16612"/>
                  <a:pt x="19327" y="16612"/>
                  <a:pt x="19327" y="16613"/>
                </a:cubicBezTo>
                <a:lnTo>
                  <a:pt x="19327" y="16627"/>
                </a:lnTo>
                <a:lnTo>
                  <a:pt x="19324" y="16633"/>
                </a:lnTo>
                <a:cubicBezTo>
                  <a:pt x="19324" y="16634"/>
                  <a:pt x="19323" y="16636"/>
                  <a:pt x="19323" y="16637"/>
                </a:cubicBezTo>
                <a:lnTo>
                  <a:pt x="19321" y="16654"/>
                </a:lnTo>
                <a:cubicBezTo>
                  <a:pt x="19321" y="16655"/>
                  <a:pt x="19321" y="16657"/>
                  <a:pt x="19321" y="16658"/>
                </a:cubicBezTo>
                <a:lnTo>
                  <a:pt x="19323" y="16668"/>
                </a:lnTo>
                <a:cubicBezTo>
                  <a:pt x="19324" y="16669"/>
                  <a:pt x="19324" y="16670"/>
                  <a:pt x="19324" y="16671"/>
                </a:cubicBezTo>
                <a:lnTo>
                  <a:pt x="19331" y="16682"/>
                </a:lnTo>
                <a:lnTo>
                  <a:pt x="19359" y="16714"/>
                </a:lnTo>
                <a:lnTo>
                  <a:pt x="19364" y="16723"/>
                </a:lnTo>
                <a:lnTo>
                  <a:pt x="19366" y="16731"/>
                </a:lnTo>
                <a:cubicBezTo>
                  <a:pt x="19366" y="16732"/>
                  <a:pt x="19366" y="16732"/>
                  <a:pt x="19367" y="16734"/>
                </a:cubicBezTo>
                <a:lnTo>
                  <a:pt x="19369" y="16737"/>
                </a:lnTo>
                <a:cubicBezTo>
                  <a:pt x="19370" y="16738"/>
                  <a:pt x="19371" y="16739"/>
                  <a:pt x="19372" y="16740"/>
                </a:cubicBezTo>
                <a:lnTo>
                  <a:pt x="19385" y="16752"/>
                </a:lnTo>
                <a:lnTo>
                  <a:pt x="19390" y="16757"/>
                </a:lnTo>
                <a:lnTo>
                  <a:pt x="19400" y="16783"/>
                </a:lnTo>
                <a:lnTo>
                  <a:pt x="19400" y="16787"/>
                </a:lnTo>
                <a:cubicBezTo>
                  <a:pt x="19397" y="16788"/>
                  <a:pt x="19395" y="16790"/>
                  <a:pt x="19393" y="16792"/>
                </a:cubicBezTo>
                <a:lnTo>
                  <a:pt x="19390" y="16796"/>
                </a:lnTo>
                <a:cubicBezTo>
                  <a:pt x="19388" y="16797"/>
                  <a:pt x="19388" y="16798"/>
                  <a:pt x="19388" y="16800"/>
                </a:cubicBezTo>
                <a:lnTo>
                  <a:pt x="19387" y="16804"/>
                </a:lnTo>
                <a:lnTo>
                  <a:pt x="19384" y="16807"/>
                </a:lnTo>
                <a:cubicBezTo>
                  <a:pt x="19384" y="16807"/>
                  <a:pt x="19381" y="16810"/>
                  <a:pt x="19380" y="16810"/>
                </a:cubicBezTo>
                <a:cubicBezTo>
                  <a:pt x="19378" y="16812"/>
                  <a:pt x="19377" y="16815"/>
                  <a:pt x="19376" y="16818"/>
                </a:cubicBezTo>
                <a:lnTo>
                  <a:pt x="19375" y="16821"/>
                </a:lnTo>
                <a:cubicBezTo>
                  <a:pt x="19375" y="16823"/>
                  <a:pt x="19378" y="16829"/>
                  <a:pt x="19378" y="16830"/>
                </a:cubicBezTo>
                <a:lnTo>
                  <a:pt x="19378" y="16839"/>
                </a:lnTo>
                <a:lnTo>
                  <a:pt x="19367" y="16860"/>
                </a:lnTo>
                <a:lnTo>
                  <a:pt x="19366" y="16864"/>
                </a:lnTo>
                <a:cubicBezTo>
                  <a:pt x="19366" y="16866"/>
                  <a:pt x="19366" y="16868"/>
                  <a:pt x="19366" y="16870"/>
                </a:cubicBezTo>
                <a:lnTo>
                  <a:pt x="19367" y="16875"/>
                </a:lnTo>
                <a:cubicBezTo>
                  <a:pt x="19367" y="16876"/>
                  <a:pt x="19368" y="16878"/>
                  <a:pt x="19368" y="16879"/>
                </a:cubicBezTo>
                <a:lnTo>
                  <a:pt x="19373" y="16885"/>
                </a:lnTo>
                <a:lnTo>
                  <a:pt x="19383" y="16895"/>
                </a:lnTo>
                <a:cubicBezTo>
                  <a:pt x="19385" y="16896"/>
                  <a:pt x="19388" y="16897"/>
                  <a:pt x="19390" y="16898"/>
                </a:cubicBezTo>
                <a:cubicBezTo>
                  <a:pt x="19390" y="16898"/>
                  <a:pt x="19390" y="16898"/>
                  <a:pt x="19391" y="16898"/>
                </a:cubicBezTo>
                <a:lnTo>
                  <a:pt x="19392" y="16902"/>
                </a:lnTo>
                <a:cubicBezTo>
                  <a:pt x="19393" y="16905"/>
                  <a:pt x="19396" y="16908"/>
                  <a:pt x="19400" y="16909"/>
                </a:cubicBezTo>
                <a:lnTo>
                  <a:pt x="19400" y="16919"/>
                </a:lnTo>
                <a:lnTo>
                  <a:pt x="19399" y="16925"/>
                </a:lnTo>
                <a:lnTo>
                  <a:pt x="19390" y="16943"/>
                </a:lnTo>
                <a:lnTo>
                  <a:pt x="19363" y="16968"/>
                </a:lnTo>
                <a:lnTo>
                  <a:pt x="19331" y="17022"/>
                </a:lnTo>
                <a:lnTo>
                  <a:pt x="19328" y="17033"/>
                </a:lnTo>
                <a:cubicBezTo>
                  <a:pt x="19328" y="17035"/>
                  <a:pt x="19328" y="17036"/>
                  <a:pt x="19328" y="17038"/>
                </a:cubicBezTo>
                <a:lnTo>
                  <a:pt x="19328" y="17041"/>
                </a:lnTo>
                <a:lnTo>
                  <a:pt x="19316" y="17050"/>
                </a:lnTo>
                <a:cubicBezTo>
                  <a:pt x="19315" y="17050"/>
                  <a:pt x="19315" y="17051"/>
                  <a:pt x="19314" y="17051"/>
                </a:cubicBezTo>
                <a:lnTo>
                  <a:pt x="19310" y="17057"/>
                </a:lnTo>
                <a:cubicBezTo>
                  <a:pt x="19309" y="17058"/>
                  <a:pt x="19308" y="17059"/>
                  <a:pt x="19308" y="17060"/>
                </a:cubicBezTo>
                <a:lnTo>
                  <a:pt x="19307" y="17061"/>
                </a:lnTo>
                <a:cubicBezTo>
                  <a:pt x="19304" y="17061"/>
                  <a:pt x="19302" y="17063"/>
                  <a:pt x="19300" y="17065"/>
                </a:cubicBezTo>
                <a:lnTo>
                  <a:pt x="19292" y="17074"/>
                </a:lnTo>
                <a:cubicBezTo>
                  <a:pt x="19291" y="17076"/>
                  <a:pt x="19290" y="17077"/>
                  <a:pt x="19290" y="17079"/>
                </a:cubicBezTo>
                <a:lnTo>
                  <a:pt x="19279" y="17115"/>
                </a:lnTo>
                <a:lnTo>
                  <a:pt x="19264" y="17142"/>
                </a:lnTo>
                <a:lnTo>
                  <a:pt x="19256" y="17145"/>
                </a:lnTo>
                <a:cubicBezTo>
                  <a:pt x="19253" y="17145"/>
                  <a:pt x="19251" y="17146"/>
                  <a:pt x="19249" y="17147"/>
                </a:cubicBezTo>
                <a:lnTo>
                  <a:pt x="19243" y="17153"/>
                </a:lnTo>
                <a:cubicBezTo>
                  <a:pt x="19242" y="17154"/>
                  <a:pt x="19240" y="17155"/>
                  <a:pt x="19240" y="17157"/>
                </a:cubicBezTo>
                <a:lnTo>
                  <a:pt x="19220" y="17191"/>
                </a:lnTo>
                <a:cubicBezTo>
                  <a:pt x="19220" y="17192"/>
                  <a:pt x="19219" y="17193"/>
                  <a:pt x="19219" y="17194"/>
                </a:cubicBezTo>
                <a:lnTo>
                  <a:pt x="19208" y="17250"/>
                </a:lnTo>
                <a:lnTo>
                  <a:pt x="19196" y="17280"/>
                </a:lnTo>
                <a:lnTo>
                  <a:pt x="19195" y="17286"/>
                </a:lnTo>
                <a:lnTo>
                  <a:pt x="19193" y="17293"/>
                </a:lnTo>
                <a:lnTo>
                  <a:pt x="19181" y="17302"/>
                </a:lnTo>
                <a:lnTo>
                  <a:pt x="19179" y="17303"/>
                </a:lnTo>
                <a:lnTo>
                  <a:pt x="19166" y="17299"/>
                </a:lnTo>
                <a:cubicBezTo>
                  <a:pt x="19164" y="17298"/>
                  <a:pt x="19161" y="17298"/>
                  <a:pt x="19159" y="17299"/>
                </a:cubicBezTo>
                <a:lnTo>
                  <a:pt x="19150" y="17302"/>
                </a:lnTo>
                <a:lnTo>
                  <a:pt x="19134" y="17301"/>
                </a:lnTo>
                <a:cubicBezTo>
                  <a:pt x="19132" y="17300"/>
                  <a:pt x="19127" y="17303"/>
                  <a:pt x="19124" y="17305"/>
                </a:cubicBezTo>
                <a:cubicBezTo>
                  <a:pt x="19123" y="17305"/>
                  <a:pt x="19122" y="17306"/>
                  <a:pt x="19121" y="17307"/>
                </a:cubicBezTo>
                <a:lnTo>
                  <a:pt x="19119" y="17310"/>
                </a:lnTo>
                <a:lnTo>
                  <a:pt x="19115" y="17313"/>
                </a:lnTo>
                <a:cubicBezTo>
                  <a:pt x="19113" y="17312"/>
                  <a:pt x="19110" y="17312"/>
                  <a:pt x="19108" y="17312"/>
                </a:cubicBezTo>
                <a:cubicBezTo>
                  <a:pt x="19102" y="17312"/>
                  <a:pt x="19097" y="17316"/>
                  <a:pt x="19096" y="17321"/>
                </a:cubicBezTo>
                <a:lnTo>
                  <a:pt x="19087" y="17342"/>
                </a:lnTo>
                <a:lnTo>
                  <a:pt x="19085" y="17349"/>
                </a:lnTo>
                <a:cubicBezTo>
                  <a:pt x="19085" y="17350"/>
                  <a:pt x="19084" y="17351"/>
                  <a:pt x="19084" y="17352"/>
                </a:cubicBezTo>
                <a:lnTo>
                  <a:pt x="19084" y="17417"/>
                </a:lnTo>
                <a:lnTo>
                  <a:pt x="19083" y="17417"/>
                </a:lnTo>
                <a:cubicBezTo>
                  <a:pt x="19081" y="17417"/>
                  <a:pt x="19079" y="17418"/>
                  <a:pt x="19077" y="17420"/>
                </a:cubicBezTo>
                <a:lnTo>
                  <a:pt x="19069" y="17425"/>
                </a:lnTo>
                <a:lnTo>
                  <a:pt x="19047" y="17450"/>
                </a:lnTo>
                <a:lnTo>
                  <a:pt x="19044" y="17455"/>
                </a:lnTo>
                <a:cubicBezTo>
                  <a:pt x="19043" y="17457"/>
                  <a:pt x="19042" y="17458"/>
                  <a:pt x="19042" y="17460"/>
                </a:cubicBezTo>
                <a:lnTo>
                  <a:pt x="19041" y="17474"/>
                </a:lnTo>
                <a:lnTo>
                  <a:pt x="19041" y="17478"/>
                </a:lnTo>
                <a:cubicBezTo>
                  <a:pt x="19038" y="17479"/>
                  <a:pt x="19036" y="17481"/>
                  <a:pt x="19034" y="17483"/>
                </a:cubicBezTo>
                <a:lnTo>
                  <a:pt x="19027" y="17493"/>
                </a:lnTo>
                <a:lnTo>
                  <a:pt x="19024" y="17503"/>
                </a:lnTo>
                <a:cubicBezTo>
                  <a:pt x="19024" y="17504"/>
                  <a:pt x="19025" y="17506"/>
                  <a:pt x="19025" y="17507"/>
                </a:cubicBezTo>
                <a:cubicBezTo>
                  <a:pt x="19024" y="17508"/>
                  <a:pt x="19023" y="17510"/>
                  <a:pt x="19022" y="17511"/>
                </a:cubicBezTo>
                <a:cubicBezTo>
                  <a:pt x="19021" y="17513"/>
                  <a:pt x="19020" y="17514"/>
                  <a:pt x="19019" y="17516"/>
                </a:cubicBezTo>
                <a:lnTo>
                  <a:pt x="19018" y="17522"/>
                </a:lnTo>
                <a:lnTo>
                  <a:pt x="19018" y="17527"/>
                </a:lnTo>
                <a:lnTo>
                  <a:pt x="19016" y="17533"/>
                </a:lnTo>
                <a:cubicBezTo>
                  <a:pt x="19016" y="17534"/>
                  <a:pt x="19015" y="17535"/>
                  <a:pt x="19015" y="17536"/>
                </a:cubicBezTo>
                <a:lnTo>
                  <a:pt x="19014" y="17541"/>
                </a:lnTo>
                <a:lnTo>
                  <a:pt x="19014" y="17569"/>
                </a:lnTo>
                <a:cubicBezTo>
                  <a:pt x="19014" y="17570"/>
                  <a:pt x="19015" y="17571"/>
                  <a:pt x="19015" y="17572"/>
                </a:cubicBezTo>
                <a:lnTo>
                  <a:pt x="19019" y="17584"/>
                </a:lnTo>
                <a:cubicBezTo>
                  <a:pt x="19019" y="17585"/>
                  <a:pt x="19020" y="17585"/>
                  <a:pt x="19020" y="17586"/>
                </a:cubicBezTo>
                <a:cubicBezTo>
                  <a:pt x="19020" y="17586"/>
                  <a:pt x="19019" y="17587"/>
                  <a:pt x="19019" y="17587"/>
                </a:cubicBezTo>
                <a:lnTo>
                  <a:pt x="19012" y="17591"/>
                </a:lnTo>
                <a:cubicBezTo>
                  <a:pt x="19009" y="17593"/>
                  <a:pt x="19007" y="17596"/>
                  <a:pt x="19007" y="17600"/>
                </a:cubicBezTo>
                <a:lnTo>
                  <a:pt x="19007" y="17606"/>
                </a:lnTo>
                <a:cubicBezTo>
                  <a:pt x="19007" y="17608"/>
                  <a:pt x="19007" y="17610"/>
                  <a:pt x="19008" y="17612"/>
                </a:cubicBezTo>
                <a:lnTo>
                  <a:pt x="19012" y="17623"/>
                </a:lnTo>
                <a:lnTo>
                  <a:pt x="19012" y="17628"/>
                </a:lnTo>
                <a:lnTo>
                  <a:pt x="19012" y="17631"/>
                </a:lnTo>
                <a:cubicBezTo>
                  <a:pt x="19012" y="17633"/>
                  <a:pt x="19012" y="17634"/>
                  <a:pt x="19013" y="17636"/>
                </a:cubicBezTo>
                <a:lnTo>
                  <a:pt x="19020" y="17647"/>
                </a:lnTo>
                <a:lnTo>
                  <a:pt x="19023" y="17660"/>
                </a:lnTo>
                <a:lnTo>
                  <a:pt x="19027" y="17685"/>
                </a:lnTo>
                <a:lnTo>
                  <a:pt x="19025" y="17701"/>
                </a:lnTo>
                <a:lnTo>
                  <a:pt x="19026" y="17707"/>
                </a:lnTo>
                <a:cubicBezTo>
                  <a:pt x="19026" y="17708"/>
                  <a:pt x="19026" y="17710"/>
                  <a:pt x="19026" y="17711"/>
                </a:cubicBezTo>
                <a:lnTo>
                  <a:pt x="19028" y="17717"/>
                </a:lnTo>
                <a:cubicBezTo>
                  <a:pt x="19029" y="17718"/>
                  <a:pt x="19029" y="17720"/>
                  <a:pt x="19029" y="17721"/>
                </a:cubicBezTo>
                <a:lnTo>
                  <a:pt x="19035" y="17728"/>
                </a:lnTo>
                <a:lnTo>
                  <a:pt x="19039" y="17740"/>
                </a:lnTo>
                <a:lnTo>
                  <a:pt x="19042" y="17747"/>
                </a:lnTo>
                <a:lnTo>
                  <a:pt x="19043" y="17761"/>
                </a:lnTo>
                <a:cubicBezTo>
                  <a:pt x="19043" y="17763"/>
                  <a:pt x="19043" y="17764"/>
                  <a:pt x="19044" y="17765"/>
                </a:cubicBezTo>
                <a:lnTo>
                  <a:pt x="19047" y="17771"/>
                </a:lnTo>
                <a:lnTo>
                  <a:pt x="19049" y="17784"/>
                </a:lnTo>
                <a:lnTo>
                  <a:pt x="19051" y="17790"/>
                </a:lnTo>
                <a:lnTo>
                  <a:pt x="19063" y="17809"/>
                </a:lnTo>
                <a:lnTo>
                  <a:pt x="19076" y="17821"/>
                </a:lnTo>
                <a:lnTo>
                  <a:pt x="19080" y="17823"/>
                </a:lnTo>
                <a:lnTo>
                  <a:pt x="19089" y="17835"/>
                </a:lnTo>
                <a:lnTo>
                  <a:pt x="19092" y="17840"/>
                </a:lnTo>
                <a:cubicBezTo>
                  <a:pt x="19092" y="17841"/>
                  <a:pt x="19093" y="17842"/>
                  <a:pt x="19095" y="17843"/>
                </a:cubicBezTo>
                <a:lnTo>
                  <a:pt x="19114" y="17855"/>
                </a:lnTo>
                <a:lnTo>
                  <a:pt x="19120" y="17862"/>
                </a:lnTo>
                <a:lnTo>
                  <a:pt x="19127" y="17891"/>
                </a:lnTo>
                <a:lnTo>
                  <a:pt x="19129" y="17921"/>
                </a:lnTo>
                <a:lnTo>
                  <a:pt x="19133" y="17937"/>
                </a:lnTo>
                <a:cubicBezTo>
                  <a:pt x="19134" y="17938"/>
                  <a:pt x="19135" y="17940"/>
                  <a:pt x="19135" y="17941"/>
                </a:cubicBezTo>
                <a:cubicBezTo>
                  <a:pt x="19136" y="17943"/>
                  <a:pt x="19137" y="17945"/>
                  <a:pt x="19139" y="17946"/>
                </a:cubicBezTo>
                <a:lnTo>
                  <a:pt x="19141" y="17948"/>
                </a:lnTo>
                <a:cubicBezTo>
                  <a:pt x="19142" y="17949"/>
                  <a:pt x="19147" y="17951"/>
                  <a:pt x="19149" y="17951"/>
                </a:cubicBezTo>
                <a:lnTo>
                  <a:pt x="19159" y="17960"/>
                </a:lnTo>
                <a:lnTo>
                  <a:pt x="19165" y="17967"/>
                </a:lnTo>
                <a:cubicBezTo>
                  <a:pt x="19166" y="17968"/>
                  <a:pt x="19166" y="17968"/>
                  <a:pt x="19167" y="17969"/>
                </a:cubicBezTo>
                <a:lnTo>
                  <a:pt x="19174" y="17974"/>
                </a:lnTo>
                <a:lnTo>
                  <a:pt x="19170" y="17978"/>
                </a:lnTo>
                <a:cubicBezTo>
                  <a:pt x="19168" y="17980"/>
                  <a:pt x="19166" y="17982"/>
                  <a:pt x="19166" y="17985"/>
                </a:cubicBezTo>
                <a:lnTo>
                  <a:pt x="19166" y="17991"/>
                </a:lnTo>
                <a:cubicBezTo>
                  <a:pt x="19166" y="17993"/>
                  <a:pt x="19166" y="17995"/>
                  <a:pt x="19167" y="17997"/>
                </a:cubicBezTo>
                <a:lnTo>
                  <a:pt x="19169" y="18002"/>
                </a:lnTo>
                <a:lnTo>
                  <a:pt x="19153" y="18009"/>
                </a:lnTo>
                <a:cubicBezTo>
                  <a:pt x="19151" y="18009"/>
                  <a:pt x="19150" y="18010"/>
                  <a:pt x="19149" y="18011"/>
                </a:cubicBezTo>
                <a:lnTo>
                  <a:pt x="19142" y="18017"/>
                </a:lnTo>
                <a:cubicBezTo>
                  <a:pt x="19139" y="18019"/>
                  <a:pt x="19138" y="18022"/>
                  <a:pt x="19138" y="18024"/>
                </a:cubicBezTo>
                <a:lnTo>
                  <a:pt x="19135" y="18035"/>
                </a:lnTo>
                <a:lnTo>
                  <a:pt x="19136" y="18054"/>
                </a:lnTo>
                <a:lnTo>
                  <a:pt x="19134" y="18056"/>
                </a:lnTo>
                <a:cubicBezTo>
                  <a:pt x="19132" y="18060"/>
                  <a:pt x="19132" y="18066"/>
                  <a:pt x="19134" y="18070"/>
                </a:cubicBezTo>
                <a:lnTo>
                  <a:pt x="19138" y="18074"/>
                </a:lnTo>
                <a:lnTo>
                  <a:pt x="19142" y="18090"/>
                </a:lnTo>
                <a:lnTo>
                  <a:pt x="19145" y="18098"/>
                </a:lnTo>
                <a:lnTo>
                  <a:pt x="19141" y="18108"/>
                </a:lnTo>
                <a:cubicBezTo>
                  <a:pt x="19140" y="18109"/>
                  <a:pt x="19140" y="18111"/>
                  <a:pt x="19141" y="18112"/>
                </a:cubicBezTo>
                <a:lnTo>
                  <a:pt x="19146" y="18139"/>
                </a:lnTo>
                <a:lnTo>
                  <a:pt x="19142" y="18193"/>
                </a:lnTo>
                <a:lnTo>
                  <a:pt x="19147" y="18239"/>
                </a:lnTo>
                <a:cubicBezTo>
                  <a:pt x="19147" y="18240"/>
                  <a:pt x="19148" y="18242"/>
                  <a:pt x="19149" y="18243"/>
                </a:cubicBezTo>
                <a:lnTo>
                  <a:pt x="19159" y="18265"/>
                </a:lnTo>
                <a:cubicBezTo>
                  <a:pt x="19160" y="18266"/>
                  <a:pt x="19160" y="18267"/>
                  <a:pt x="19161" y="18268"/>
                </a:cubicBezTo>
                <a:lnTo>
                  <a:pt x="19173" y="18279"/>
                </a:lnTo>
                <a:lnTo>
                  <a:pt x="19194" y="18291"/>
                </a:lnTo>
                <a:lnTo>
                  <a:pt x="19202" y="18298"/>
                </a:lnTo>
                <a:lnTo>
                  <a:pt x="19202" y="18300"/>
                </a:lnTo>
                <a:cubicBezTo>
                  <a:pt x="19202" y="18301"/>
                  <a:pt x="19203" y="18304"/>
                  <a:pt x="19203" y="18305"/>
                </a:cubicBezTo>
                <a:cubicBezTo>
                  <a:pt x="19203" y="18306"/>
                  <a:pt x="19205" y="18309"/>
                  <a:pt x="19206" y="18310"/>
                </a:cubicBezTo>
                <a:cubicBezTo>
                  <a:pt x="19206" y="18311"/>
                  <a:pt x="19210" y="18314"/>
                  <a:pt x="19211" y="18315"/>
                </a:cubicBezTo>
                <a:lnTo>
                  <a:pt x="19224" y="18328"/>
                </a:lnTo>
                <a:lnTo>
                  <a:pt x="19226" y="18336"/>
                </a:lnTo>
                <a:lnTo>
                  <a:pt x="19224" y="18361"/>
                </a:lnTo>
                <a:cubicBezTo>
                  <a:pt x="19224" y="18363"/>
                  <a:pt x="19224" y="18365"/>
                  <a:pt x="19224" y="18366"/>
                </a:cubicBezTo>
                <a:lnTo>
                  <a:pt x="19227" y="18376"/>
                </a:lnTo>
                <a:cubicBezTo>
                  <a:pt x="19228" y="18377"/>
                  <a:pt x="19228" y="18379"/>
                  <a:pt x="19229" y="18380"/>
                </a:cubicBezTo>
                <a:lnTo>
                  <a:pt x="19251" y="18406"/>
                </a:lnTo>
                <a:lnTo>
                  <a:pt x="19255" y="18435"/>
                </a:lnTo>
                <a:cubicBezTo>
                  <a:pt x="19255" y="18437"/>
                  <a:pt x="19255" y="18439"/>
                  <a:pt x="19256" y="18440"/>
                </a:cubicBezTo>
                <a:lnTo>
                  <a:pt x="19260" y="18446"/>
                </a:lnTo>
                <a:cubicBezTo>
                  <a:pt x="19261" y="18448"/>
                  <a:pt x="19262" y="18451"/>
                  <a:pt x="19264" y="18452"/>
                </a:cubicBezTo>
                <a:lnTo>
                  <a:pt x="19290" y="18467"/>
                </a:lnTo>
                <a:cubicBezTo>
                  <a:pt x="19291" y="18467"/>
                  <a:pt x="19292" y="18468"/>
                  <a:pt x="19294" y="18468"/>
                </a:cubicBezTo>
                <a:lnTo>
                  <a:pt x="19298" y="18469"/>
                </a:lnTo>
                <a:cubicBezTo>
                  <a:pt x="19299" y="18470"/>
                  <a:pt x="19300" y="18469"/>
                  <a:pt x="19301" y="18469"/>
                </a:cubicBezTo>
                <a:lnTo>
                  <a:pt x="19308" y="18469"/>
                </a:lnTo>
                <a:lnTo>
                  <a:pt x="19313" y="18472"/>
                </a:lnTo>
                <a:lnTo>
                  <a:pt x="19330" y="18489"/>
                </a:lnTo>
                <a:cubicBezTo>
                  <a:pt x="19332" y="18491"/>
                  <a:pt x="19334" y="18491"/>
                  <a:pt x="19335" y="18492"/>
                </a:cubicBezTo>
                <a:lnTo>
                  <a:pt x="19344" y="18496"/>
                </a:lnTo>
                <a:lnTo>
                  <a:pt x="19345" y="18499"/>
                </a:lnTo>
                <a:cubicBezTo>
                  <a:pt x="19345" y="18501"/>
                  <a:pt x="19346" y="18503"/>
                  <a:pt x="19348" y="18504"/>
                </a:cubicBezTo>
                <a:lnTo>
                  <a:pt x="19356" y="18512"/>
                </a:lnTo>
                <a:lnTo>
                  <a:pt x="19360" y="18522"/>
                </a:lnTo>
                <a:cubicBezTo>
                  <a:pt x="19361" y="18525"/>
                  <a:pt x="19363" y="18527"/>
                  <a:pt x="19366" y="18529"/>
                </a:cubicBezTo>
                <a:lnTo>
                  <a:pt x="19372" y="18531"/>
                </a:lnTo>
                <a:cubicBezTo>
                  <a:pt x="19373" y="18532"/>
                  <a:pt x="19375" y="18533"/>
                  <a:pt x="19376" y="18533"/>
                </a:cubicBezTo>
                <a:lnTo>
                  <a:pt x="19424" y="18541"/>
                </a:lnTo>
                <a:lnTo>
                  <a:pt x="19456" y="18543"/>
                </a:lnTo>
                <a:lnTo>
                  <a:pt x="19487" y="18547"/>
                </a:lnTo>
                <a:lnTo>
                  <a:pt x="19498" y="18550"/>
                </a:lnTo>
                <a:lnTo>
                  <a:pt x="19516" y="18558"/>
                </a:lnTo>
                <a:lnTo>
                  <a:pt x="19539" y="18572"/>
                </a:lnTo>
                <a:lnTo>
                  <a:pt x="19541" y="18574"/>
                </a:lnTo>
                <a:lnTo>
                  <a:pt x="19544" y="18581"/>
                </a:lnTo>
                <a:cubicBezTo>
                  <a:pt x="19544" y="18582"/>
                  <a:pt x="19545" y="18583"/>
                  <a:pt x="19546" y="18584"/>
                </a:cubicBezTo>
                <a:lnTo>
                  <a:pt x="19553" y="18591"/>
                </a:lnTo>
                <a:lnTo>
                  <a:pt x="19562" y="18597"/>
                </a:lnTo>
                <a:cubicBezTo>
                  <a:pt x="19563" y="18598"/>
                  <a:pt x="19564" y="18599"/>
                  <a:pt x="19565" y="18599"/>
                </a:cubicBezTo>
                <a:lnTo>
                  <a:pt x="19597" y="18609"/>
                </a:lnTo>
                <a:lnTo>
                  <a:pt x="19602" y="18613"/>
                </a:lnTo>
                <a:lnTo>
                  <a:pt x="19605" y="18625"/>
                </a:lnTo>
                <a:cubicBezTo>
                  <a:pt x="19605" y="18626"/>
                  <a:pt x="19607" y="18628"/>
                  <a:pt x="19608" y="18629"/>
                </a:cubicBezTo>
                <a:lnTo>
                  <a:pt x="19611" y="18633"/>
                </a:lnTo>
                <a:cubicBezTo>
                  <a:pt x="19613" y="18635"/>
                  <a:pt x="19616" y="18637"/>
                  <a:pt x="19619" y="18637"/>
                </a:cubicBezTo>
                <a:lnTo>
                  <a:pt x="19624" y="18638"/>
                </a:lnTo>
                <a:cubicBezTo>
                  <a:pt x="19625" y="18638"/>
                  <a:pt x="19626" y="18638"/>
                  <a:pt x="19627" y="18638"/>
                </a:cubicBezTo>
                <a:cubicBezTo>
                  <a:pt x="19629" y="18638"/>
                  <a:pt x="19630" y="18639"/>
                  <a:pt x="19631" y="18638"/>
                </a:cubicBezTo>
                <a:lnTo>
                  <a:pt x="19638" y="18636"/>
                </a:lnTo>
                <a:lnTo>
                  <a:pt x="19734" y="18630"/>
                </a:lnTo>
                <a:lnTo>
                  <a:pt x="19755" y="18626"/>
                </a:lnTo>
                <a:cubicBezTo>
                  <a:pt x="19757" y="18626"/>
                  <a:pt x="19759" y="18624"/>
                  <a:pt x="19761" y="18623"/>
                </a:cubicBezTo>
                <a:lnTo>
                  <a:pt x="19773" y="18613"/>
                </a:lnTo>
                <a:lnTo>
                  <a:pt x="19775" y="18613"/>
                </a:lnTo>
                <a:cubicBezTo>
                  <a:pt x="19777" y="18613"/>
                  <a:pt x="19778" y="18612"/>
                  <a:pt x="19779" y="18612"/>
                </a:cubicBezTo>
                <a:lnTo>
                  <a:pt x="19787" y="18609"/>
                </a:lnTo>
                <a:cubicBezTo>
                  <a:pt x="19788" y="18609"/>
                  <a:pt x="19789" y="18609"/>
                  <a:pt x="19790" y="18608"/>
                </a:cubicBezTo>
                <a:lnTo>
                  <a:pt x="19826" y="18577"/>
                </a:lnTo>
                <a:lnTo>
                  <a:pt x="19907" y="18539"/>
                </a:lnTo>
                <a:lnTo>
                  <a:pt x="19966" y="18515"/>
                </a:lnTo>
                <a:lnTo>
                  <a:pt x="20010" y="18505"/>
                </a:lnTo>
                <a:lnTo>
                  <a:pt x="20044" y="18504"/>
                </a:lnTo>
                <a:lnTo>
                  <a:pt x="20074" y="18508"/>
                </a:lnTo>
                <a:lnTo>
                  <a:pt x="20085" y="18510"/>
                </a:lnTo>
                <a:cubicBezTo>
                  <a:pt x="20086" y="18511"/>
                  <a:pt x="20086" y="18510"/>
                  <a:pt x="20088" y="18510"/>
                </a:cubicBezTo>
                <a:lnTo>
                  <a:pt x="20093" y="18510"/>
                </a:lnTo>
                <a:cubicBezTo>
                  <a:pt x="20094" y="18510"/>
                  <a:pt x="20095" y="18511"/>
                  <a:pt x="20097" y="18510"/>
                </a:cubicBezTo>
                <a:lnTo>
                  <a:pt x="20118" y="18505"/>
                </a:lnTo>
                <a:cubicBezTo>
                  <a:pt x="20120" y="18504"/>
                  <a:pt x="20122" y="18504"/>
                  <a:pt x="20123" y="18503"/>
                </a:cubicBezTo>
                <a:lnTo>
                  <a:pt x="20125" y="18501"/>
                </a:lnTo>
                <a:cubicBezTo>
                  <a:pt x="20127" y="18501"/>
                  <a:pt x="20128" y="18501"/>
                  <a:pt x="20128" y="18501"/>
                </a:cubicBezTo>
                <a:cubicBezTo>
                  <a:pt x="20132" y="18502"/>
                  <a:pt x="20136" y="18500"/>
                  <a:pt x="20139" y="18499"/>
                </a:cubicBezTo>
                <a:lnTo>
                  <a:pt x="20142" y="18496"/>
                </a:lnTo>
                <a:cubicBezTo>
                  <a:pt x="20143" y="18495"/>
                  <a:pt x="20143" y="18495"/>
                  <a:pt x="20144" y="18494"/>
                </a:cubicBezTo>
                <a:lnTo>
                  <a:pt x="20147" y="18490"/>
                </a:lnTo>
                <a:lnTo>
                  <a:pt x="20158" y="18486"/>
                </a:lnTo>
                <a:lnTo>
                  <a:pt x="20177" y="18472"/>
                </a:lnTo>
                <a:cubicBezTo>
                  <a:pt x="20182" y="18476"/>
                  <a:pt x="20189" y="18477"/>
                  <a:pt x="20195" y="18474"/>
                </a:cubicBezTo>
                <a:lnTo>
                  <a:pt x="20198" y="18473"/>
                </a:lnTo>
                <a:cubicBezTo>
                  <a:pt x="20199" y="18472"/>
                  <a:pt x="20200" y="18471"/>
                  <a:pt x="20201" y="18470"/>
                </a:cubicBezTo>
                <a:lnTo>
                  <a:pt x="20215" y="18455"/>
                </a:lnTo>
                <a:lnTo>
                  <a:pt x="20222" y="18448"/>
                </a:lnTo>
                <a:lnTo>
                  <a:pt x="20234" y="18444"/>
                </a:lnTo>
                <a:cubicBezTo>
                  <a:pt x="20236" y="18443"/>
                  <a:pt x="20238" y="18442"/>
                  <a:pt x="20240" y="18440"/>
                </a:cubicBezTo>
                <a:lnTo>
                  <a:pt x="20242" y="18437"/>
                </a:lnTo>
                <a:cubicBezTo>
                  <a:pt x="20243" y="18436"/>
                  <a:pt x="20244" y="18435"/>
                  <a:pt x="20245" y="18434"/>
                </a:cubicBezTo>
                <a:cubicBezTo>
                  <a:pt x="20249" y="18433"/>
                  <a:pt x="20252" y="18430"/>
                  <a:pt x="20254" y="18426"/>
                </a:cubicBezTo>
                <a:lnTo>
                  <a:pt x="20257" y="18419"/>
                </a:lnTo>
                <a:cubicBezTo>
                  <a:pt x="20258" y="18417"/>
                  <a:pt x="20258" y="18415"/>
                  <a:pt x="20258" y="18413"/>
                </a:cubicBezTo>
                <a:lnTo>
                  <a:pt x="20256" y="18396"/>
                </a:lnTo>
                <a:lnTo>
                  <a:pt x="20258" y="18393"/>
                </a:lnTo>
                <a:lnTo>
                  <a:pt x="20271" y="18383"/>
                </a:lnTo>
                <a:cubicBezTo>
                  <a:pt x="20273" y="18382"/>
                  <a:pt x="20274" y="18380"/>
                  <a:pt x="20275" y="18378"/>
                </a:cubicBezTo>
                <a:lnTo>
                  <a:pt x="20277" y="18373"/>
                </a:lnTo>
                <a:cubicBezTo>
                  <a:pt x="20278" y="18372"/>
                  <a:pt x="20279" y="18370"/>
                  <a:pt x="20278" y="18369"/>
                </a:cubicBezTo>
                <a:lnTo>
                  <a:pt x="20278" y="18361"/>
                </a:lnTo>
                <a:lnTo>
                  <a:pt x="20286" y="18348"/>
                </a:lnTo>
                <a:lnTo>
                  <a:pt x="20313" y="18286"/>
                </a:lnTo>
                <a:lnTo>
                  <a:pt x="20321" y="18236"/>
                </a:lnTo>
                <a:cubicBezTo>
                  <a:pt x="20322" y="18235"/>
                  <a:pt x="20322" y="18233"/>
                  <a:pt x="20321" y="18232"/>
                </a:cubicBezTo>
                <a:lnTo>
                  <a:pt x="20320" y="18231"/>
                </a:lnTo>
                <a:cubicBezTo>
                  <a:pt x="20323" y="18230"/>
                  <a:pt x="20326" y="18229"/>
                  <a:pt x="20327" y="18227"/>
                </a:cubicBezTo>
                <a:cubicBezTo>
                  <a:pt x="20329" y="18226"/>
                  <a:pt x="20330" y="18224"/>
                  <a:pt x="20331" y="18223"/>
                </a:cubicBezTo>
                <a:lnTo>
                  <a:pt x="20349" y="18177"/>
                </a:lnTo>
                <a:lnTo>
                  <a:pt x="20355" y="18164"/>
                </a:lnTo>
                <a:lnTo>
                  <a:pt x="20357" y="18156"/>
                </a:lnTo>
                <a:lnTo>
                  <a:pt x="20362" y="18153"/>
                </a:lnTo>
                <a:cubicBezTo>
                  <a:pt x="20363" y="18153"/>
                  <a:pt x="20367" y="18150"/>
                  <a:pt x="20367" y="18150"/>
                </a:cubicBezTo>
                <a:cubicBezTo>
                  <a:pt x="20368" y="18149"/>
                  <a:pt x="20369" y="18148"/>
                  <a:pt x="20369" y="18147"/>
                </a:cubicBezTo>
                <a:lnTo>
                  <a:pt x="20375" y="18136"/>
                </a:lnTo>
                <a:lnTo>
                  <a:pt x="20393" y="18094"/>
                </a:lnTo>
                <a:lnTo>
                  <a:pt x="20409" y="18029"/>
                </a:lnTo>
                <a:cubicBezTo>
                  <a:pt x="20409" y="18027"/>
                  <a:pt x="20409" y="18026"/>
                  <a:pt x="20409" y="18024"/>
                </a:cubicBezTo>
                <a:lnTo>
                  <a:pt x="20408" y="18016"/>
                </a:lnTo>
                <a:cubicBezTo>
                  <a:pt x="20408" y="18015"/>
                  <a:pt x="20409" y="18016"/>
                  <a:pt x="20409" y="18015"/>
                </a:cubicBezTo>
                <a:lnTo>
                  <a:pt x="20446" y="17911"/>
                </a:lnTo>
                <a:lnTo>
                  <a:pt x="20453" y="17869"/>
                </a:lnTo>
                <a:lnTo>
                  <a:pt x="20465" y="17839"/>
                </a:lnTo>
                <a:lnTo>
                  <a:pt x="20476" y="17802"/>
                </a:lnTo>
                <a:lnTo>
                  <a:pt x="20477" y="17777"/>
                </a:lnTo>
                <a:lnTo>
                  <a:pt x="20484" y="17757"/>
                </a:lnTo>
                <a:lnTo>
                  <a:pt x="20497" y="17679"/>
                </a:lnTo>
                <a:lnTo>
                  <a:pt x="20507" y="17658"/>
                </a:lnTo>
                <a:lnTo>
                  <a:pt x="20511" y="17641"/>
                </a:lnTo>
                <a:lnTo>
                  <a:pt x="20591" y="17474"/>
                </a:lnTo>
                <a:lnTo>
                  <a:pt x="20630" y="17361"/>
                </a:lnTo>
                <a:lnTo>
                  <a:pt x="20640" y="17339"/>
                </a:lnTo>
                <a:lnTo>
                  <a:pt x="20645" y="17312"/>
                </a:lnTo>
                <a:lnTo>
                  <a:pt x="20645" y="17305"/>
                </a:lnTo>
                <a:lnTo>
                  <a:pt x="20658" y="17277"/>
                </a:lnTo>
                <a:lnTo>
                  <a:pt x="20661" y="17265"/>
                </a:lnTo>
                <a:lnTo>
                  <a:pt x="20662" y="17257"/>
                </a:lnTo>
                <a:lnTo>
                  <a:pt x="20670" y="17241"/>
                </a:lnTo>
                <a:cubicBezTo>
                  <a:pt x="20671" y="17239"/>
                  <a:pt x="20670" y="17238"/>
                  <a:pt x="20670" y="17237"/>
                </a:cubicBezTo>
                <a:lnTo>
                  <a:pt x="20671" y="17232"/>
                </a:lnTo>
                <a:cubicBezTo>
                  <a:pt x="20672" y="17231"/>
                  <a:pt x="20672" y="17230"/>
                  <a:pt x="20671" y="17229"/>
                </a:cubicBezTo>
                <a:lnTo>
                  <a:pt x="20670" y="17225"/>
                </a:lnTo>
                <a:cubicBezTo>
                  <a:pt x="20670" y="17224"/>
                  <a:pt x="20669" y="17223"/>
                  <a:pt x="20668" y="17221"/>
                </a:cubicBezTo>
                <a:lnTo>
                  <a:pt x="20671" y="17218"/>
                </a:lnTo>
                <a:cubicBezTo>
                  <a:pt x="20672" y="17217"/>
                  <a:pt x="20672" y="17215"/>
                  <a:pt x="20672" y="17214"/>
                </a:cubicBezTo>
                <a:lnTo>
                  <a:pt x="20704" y="17109"/>
                </a:lnTo>
                <a:lnTo>
                  <a:pt x="20720" y="17062"/>
                </a:lnTo>
                <a:lnTo>
                  <a:pt x="20746" y="16999"/>
                </a:lnTo>
                <a:lnTo>
                  <a:pt x="20771" y="16951"/>
                </a:lnTo>
                <a:cubicBezTo>
                  <a:pt x="20772" y="16950"/>
                  <a:pt x="20772" y="16948"/>
                  <a:pt x="20772" y="16947"/>
                </a:cubicBezTo>
                <a:lnTo>
                  <a:pt x="20773" y="16944"/>
                </a:lnTo>
                <a:cubicBezTo>
                  <a:pt x="20774" y="16942"/>
                  <a:pt x="20774" y="16941"/>
                  <a:pt x="20773" y="16939"/>
                </a:cubicBezTo>
                <a:cubicBezTo>
                  <a:pt x="20774" y="16938"/>
                  <a:pt x="20775" y="16937"/>
                  <a:pt x="20775" y="16936"/>
                </a:cubicBezTo>
                <a:lnTo>
                  <a:pt x="20786" y="16909"/>
                </a:lnTo>
                <a:cubicBezTo>
                  <a:pt x="20786" y="16908"/>
                  <a:pt x="20786" y="16907"/>
                  <a:pt x="20786" y="16905"/>
                </a:cubicBezTo>
                <a:lnTo>
                  <a:pt x="20786" y="16895"/>
                </a:lnTo>
                <a:lnTo>
                  <a:pt x="20797" y="16845"/>
                </a:lnTo>
                <a:lnTo>
                  <a:pt x="20837" y="16754"/>
                </a:lnTo>
                <a:lnTo>
                  <a:pt x="20864" y="16663"/>
                </a:lnTo>
                <a:lnTo>
                  <a:pt x="20875" y="16648"/>
                </a:lnTo>
                <a:lnTo>
                  <a:pt x="20901" y="16596"/>
                </a:lnTo>
                <a:lnTo>
                  <a:pt x="20916" y="16544"/>
                </a:lnTo>
                <a:lnTo>
                  <a:pt x="20935" y="16508"/>
                </a:lnTo>
                <a:lnTo>
                  <a:pt x="20941" y="16490"/>
                </a:lnTo>
                <a:lnTo>
                  <a:pt x="20950" y="16480"/>
                </a:lnTo>
                <a:lnTo>
                  <a:pt x="20952" y="16475"/>
                </a:lnTo>
                <a:cubicBezTo>
                  <a:pt x="20953" y="16474"/>
                  <a:pt x="20953" y="16473"/>
                  <a:pt x="20953" y="16471"/>
                </a:cubicBezTo>
                <a:lnTo>
                  <a:pt x="20961" y="16416"/>
                </a:lnTo>
                <a:lnTo>
                  <a:pt x="20967" y="16404"/>
                </a:lnTo>
                <a:lnTo>
                  <a:pt x="20968" y="16404"/>
                </a:lnTo>
                <a:cubicBezTo>
                  <a:pt x="20970" y="16403"/>
                  <a:pt x="20973" y="16400"/>
                  <a:pt x="20974" y="16399"/>
                </a:cubicBezTo>
                <a:cubicBezTo>
                  <a:pt x="20978" y="16396"/>
                  <a:pt x="20980" y="16392"/>
                  <a:pt x="20979" y="16388"/>
                </a:cubicBezTo>
                <a:lnTo>
                  <a:pt x="20979" y="16385"/>
                </a:lnTo>
                <a:cubicBezTo>
                  <a:pt x="20978" y="16383"/>
                  <a:pt x="20977" y="16382"/>
                  <a:pt x="20977" y="16381"/>
                </a:cubicBezTo>
                <a:cubicBezTo>
                  <a:pt x="20976" y="16380"/>
                  <a:pt x="20974" y="16378"/>
                  <a:pt x="20973" y="16377"/>
                </a:cubicBezTo>
                <a:lnTo>
                  <a:pt x="20970" y="16374"/>
                </a:lnTo>
                <a:lnTo>
                  <a:pt x="20970" y="16369"/>
                </a:lnTo>
                <a:lnTo>
                  <a:pt x="20997" y="16288"/>
                </a:lnTo>
                <a:lnTo>
                  <a:pt x="21000" y="16268"/>
                </a:lnTo>
                <a:cubicBezTo>
                  <a:pt x="21000" y="16267"/>
                  <a:pt x="21001" y="16266"/>
                  <a:pt x="21001" y="16265"/>
                </a:cubicBezTo>
                <a:lnTo>
                  <a:pt x="20999" y="16245"/>
                </a:lnTo>
                <a:lnTo>
                  <a:pt x="20984" y="16173"/>
                </a:lnTo>
                <a:cubicBezTo>
                  <a:pt x="20983" y="16171"/>
                  <a:pt x="20983" y="16170"/>
                  <a:pt x="20982" y="16169"/>
                </a:cubicBezTo>
                <a:lnTo>
                  <a:pt x="20973" y="16156"/>
                </a:lnTo>
                <a:lnTo>
                  <a:pt x="20976" y="16140"/>
                </a:lnTo>
                <a:lnTo>
                  <a:pt x="20992" y="16107"/>
                </a:lnTo>
                <a:lnTo>
                  <a:pt x="21005" y="16071"/>
                </a:lnTo>
                <a:lnTo>
                  <a:pt x="21024" y="16036"/>
                </a:lnTo>
                <a:lnTo>
                  <a:pt x="21028" y="16033"/>
                </a:lnTo>
                <a:lnTo>
                  <a:pt x="21046" y="16030"/>
                </a:lnTo>
                <a:cubicBezTo>
                  <a:pt x="21048" y="16030"/>
                  <a:pt x="21049" y="16029"/>
                  <a:pt x="21051" y="16028"/>
                </a:cubicBezTo>
                <a:lnTo>
                  <a:pt x="21057" y="16026"/>
                </a:lnTo>
                <a:lnTo>
                  <a:pt x="21076" y="16023"/>
                </a:lnTo>
                <a:lnTo>
                  <a:pt x="21088" y="16019"/>
                </a:lnTo>
                <a:lnTo>
                  <a:pt x="21097" y="16015"/>
                </a:lnTo>
                <a:cubicBezTo>
                  <a:pt x="21103" y="16012"/>
                  <a:pt x="21105" y="16006"/>
                  <a:pt x="21103" y="16000"/>
                </a:cubicBezTo>
                <a:cubicBezTo>
                  <a:pt x="21101" y="15994"/>
                  <a:pt x="21095" y="15990"/>
                  <a:pt x="21089" y="15991"/>
                </a:cubicBezTo>
                <a:lnTo>
                  <a:pt x="21083" y="15992"/>
                </a:lnTo>
                <a:lnTo>
                  <a:pt x="21076" y="15990"/>
                </a:lnTo>
                <a:lnTo>
                  <a:pt x="21069" y="15983"/>
                </a:lnTo>
                <a:lnTo>
                  <a:pt x="21067" y="15974"/>
                </a:lnTo>
                <a:lnTo>
                  <a:pt x="21078" y="15967"/>
                </a:lnTo>
                <a:lnTo>
                  <a:pt x="21089" y="15955"/>
                </a:lnTo>
                <a:lnTo>
                  <a:pt x="21106" y="15928"/>
                </a:lnTo>
                <a:lnTo>
                  <a:pt x="21107" y="15924"/>
                </a:lnTo>
                <a:cubicBezTo>
                  <a:pt x="21108" y="15923"/>
                  <a:pt x="21108" y="15921"/>
                  <a:pt x="21108" y="15920"/>
                </a:cubicBezTo>
                <a:lnTo>
                  <a:pt x="21108" y="15911"/>
                </a:lnTo>
                <a:lnTo>
                  <a:pt x="21111" y="15893"/>
                </a:lnTo>
                <a:cubicBezTo>
                  <a:pt x="21111" y="15892"/>
                  <a:pt x="21111" y="15891"/>
                  <a:pt x="21111" y="15890"/>
                </a:cubicBezTo>
                <a:lnTo>
                  <a:pt x="21110" y="15886"/>
                </a:lnTo>
                <a:cubicBezTo>
                  <a:pt x="21110" y="15882"/>
                  <a:pt x="21107" y="15879"/>
                  <a:pt x="21104" y="15878"/>
                </a:cubicBezTo>
                <a:lnTo>
                  <a:pt x="21100" y="15872"/>
                </a:lnTo>
                <a:lnTo>
                  <a:pt x="21100" y="15863"/>
                </a:lnTo>
                <a:lnTo>
                  <a:pt x="21107" y="15836"/>
                </a:lnTo>
                <a:cubicBezTo>
                  <a:pt x="21108" y="15834"/>
                  <a:pt x="21107" y="15832"/>
                  <a:pt x="21107" y="15831"/>
                </a:cubicBezTo>
                <a:lnTo>
                  <a:pt x="21106" y="15823"/>
                </a:lnTo>
                <a:cubicBezTo>
                  <a:pt x="21106" y="15821"/>
                  <a:pt x="21104" y="15820"/>
                  <a:pt x="21103" y="15818"/>
                </a:cubicBezTo>
                <a:lnTo>
                  <a:pt x="21096" y="15808"/>
                </a:lnTo>
                <a:cubicBezTo>
                  <a:pt x="21095" y="15807"/>
                  <a:pt x="21093" y="15806"/>
                  <a:pt x="21092" y="15805"/>
                </a:cubicBezTo>
                <a:lnTo>
                  <a:pt x="21081" y="15799"/>
                </a:lnTo>
                <a:lnTo>
                  <a:pt x="21063" y="15793"/>
                </a:lnTo>
                <a:lnTo>
                  <a:pt x="21058" y="15789"/>
                </a:lnTo>
                <a:lnTo>
                  <a:pt x="21055" y="15779"/>
                </a:lnTo>
                <a:lnTo>
                  <a:pt x="21055" y="15771"/>
                </a:lnTo>
                <a:lnTo>
                  <a:pt x="21066" y="15751"/>
                </a:lnTo>
                <a:lnTo>
                  <a:pt x="21069" y="15743"/>
                </a:lnTo>
                <a:lnTo>
                  <a:pt x="21070" y="15738"/>
                </a:lnTo>
                <a:cubicBezTo>
                  <a:pt x="21071" y="15736"/>
                  <a:pt x="21071" y="15735"/>
                  <a:pt x="21070" y="15733"/>
                </a:cubicBezTo>
                <a:lnTo>
                  <a:pt x="21069" y="15731"/>
                </a:lnTo>
                <a:cubicBezTo>
                  <a:pt x="21069" y="15729"/>
                  <a:pt x="21069" y="15728"/>
                  <a:pt x="21068" y="15727"/>
                </a:cubicBezTo>
                <a:lnTo>
                  <a:pt x="21064" y="15721"/>
                </a:lnTo>
                <a:lnTo>
                  <a:pt x="21060" y="15699"/>
                </a:lnTo>
                <a:cubicBezTo>
                  <a:pt x="21060" y="15698"/>
                  <a:pt x="21060" y="15698"/>
                  <a:pt x="21059" y="15697"/>
                </a:cubicBezTo>
                <a:lnTo>
                  <a:pt x="21055" y="15689"/>
                </a:lnTo>
                <a:lnTo>
                  <a:pt x="21053" y="15679"/>
                </a:lnTo>
                <a:cubicBezTo>
                  <a:pt x="21053" y="15678"/>
                  <a:pt x="21051" y="15675"/>
                  <a:pt x="21050" y="15674"/>
                </a:cubicBezTo>
                <a:lnTo>
                  <a:pt x="21046" y="15670"/>
                </a:lnTo>
                <a:lnTo>
                  <a:pt x="21047" y="15668"/>
                </a:lnTo>
                <a:cubicBezTo>
                  <a:pt x="21047" y="15667"/>
                  <a:pt x="21048" y="15666"/>
                  <a:pt x="21048" y="15665"/>
                </a:cubicBezTo>
                <a:lnTo>
                  <a:pt x="21048" y="15659"/>
                </a:lnTo>
                <a:lnTo>
                  <a:pt x="21048" y="15655"/>
                </a:lnTo>
                <a:cubicBezTo>
                  <a:pt x="21048" y="15654"/>
                  <a:pt x="21047" y="15652"/>
                  <a:pt x="21047" y="15651"/>
                </a:cubicBezTo>
                <a:lnTo>
                  <a:pt x="21041" y="15636"/>
                </a:lnTo>
                <a:lnTo>
                  <a:pt x="21041" y="15636"/>
                </a:lnTo>
                <a:lnTo>
                  <a:pt x="21054" y="15618"/>
                </a:lnTo>
                <a:lnTo>
                  <a:pt x="21059" y="15615"/>
                </a:lnTo>
                <a:lnTo>
                  <a:pt x="21064" y="15613"/>
                </a:lnTo>
                <a:lnTo>
                  <a:pt x="21084" y="15613"/>
                </a:lnTo>
                <a:lnTo>
                  <a:pt x="21095" y="15612"/>
                </a:lnTo>
                <a:cubicBezTo>
                  <a:pt x="21095" y="15612"/>
                  <a:pt x="21097" y="15612"/>
                  <a:pt x="21097" y="15612"/>
                </a:cubicBezTo>
                <a:lnTo>
                  <a:pt x="21098" y="15622"/>
                </a:lnTo>
                <a:lnTo>
                  <a:pt x="21096" y="15631"/>
                </a:lnTo>
                <a:cubicBezTo>
                  <a:pt x="21096" y="15632"/>
                  <a:pt x="21096" y="15634"/>
                  <a:pt x="21096" y="15636"/>
                </a:cubicBezTo>
                <a:lnTo>
                  <a:pt x="21097" y="15639"/>
                </a:lnTo>
                <a:cubicBezTo>
                  <a:pt x="21097" y="15641"/>
                  <a:pt x="21099" y="15642"/>
                  <a:pt x="21100" y="15644"/>
                </a:cubicBezTo>
                <a:lnTo>
                  <a:pt x="21108" y="15655"/>
                </a:lnTo>
                <a:cubicBezTo>
                  <a:pt x="21109" y="15656"/>
                  <a:pt x="21112" y="15658"/>
                  <a:pt x="21113" y="15658"/>
                </a:cubicBezTo>
                <a:cubicBezTo>
                  <a:pt x="21115" y="15659"/>
                  <a:pt x="21116" y="15659"/>
                  <a:pt x="21117" y="15659"/>
                </a:cubicBezTo>
                <a:lnTo>
                  <a:pt x="21115" y="15664"/>
                </a:lnTo>
                <a:cubicBezTo>
                  <a:pt x="21115" y="15665"/>
                  <a:pt x="21114" y="15666"/>
                  <a:pt x="21114" y="15667"/>
                </a:cubicBezTo>
                <a:lnTo>
                  <a:pt x="21116" y="15681"/>
                </a:lnTo>
                <a:lnTo>
                  <a:pt x="21121" y="15693"/>
                </a:lnTo>
                <a:lnTo>
                  <a:pt x="21136" y="15705"/>
                </a:lnTo>
                <a:lnTo>
                  <a:pt x="21137" y="15717"/>
                </a:lnTo>
                <a:lnTo>
                  <a:pt x="21139" y="15726"/>
                </a:lnTo>
                <a:cubicBezTo>
                  <a:pt x="21139" y="15728"/>
                  <a:pt x="21140" y="15729"/>
                  <a:pt x="21142" y="15731"/>
                </a:cubicBezTo>
                <a:lnTo>
                  <a:pt x="21164" y="15751"/>
                </a:lnTo>
                <a:cubicBezTo>
                  <a:pt x="21167" y="15753"/>
                  <a:pt x="21172" y="15754"/>
                  <a:pt x="21176" y="15753"/>
                </a:cubicBezTo>
                <a:lnTo>
                  <a:pt x="21180" y="15763"/>
                </a:lnTo>
                <a:cubicBezTo>
                  <a:pt x="21181" y="15767"/>
                  <a:pt x="21185" y="15770"/>
                  <a:pt x="21189" y="15771"/>
                </a:cubicBezTo>
                <a:cubicBezTo>
                  <a:pt x="21193" y="15772"/>
                  <a:pt x="21198" y="15771"/>
                  <a:pt x="21201" y="15769"/>
                </a:cubicBezTo>
                <a:lnTo>
                  <a:pt x="21202" y="15768"/>
                </a:lnTo>
                <a:lnTo>
                  <a:pt x="21205" y="15769"/>
                </a:lnTo>
                <a:cubicBezTo>
                  <a:pt x="21207" y="15769"/>
                  <a:pt x="21209" y="15768"/>
                  <a:pt x="21211" y="15768"/>
                </a:cubicBezTo>
                <a:lnTo>
                  <a:pt x="21215" y="15767"/>
                </a:lnTo>
                <a:cubicBezTo>
                  <a:pt x="21218" y="15766"/>
                  <a:pt x="21221" y="15765"/>
                  <a:pt x="21222" y="15763"/>
                </a:cubicBezTo>
                <a:lnTo>
                  <a:pt x="21227" y="15760"/>
                </a:lnTo>
                <a:cubicBezTo>
                  <a:pt x="21228" y="15759"/>
                  <a:pt x="21228" y="15757"/>
                  <a:pt x="21229" y="15756"/>
                </a:cubicBezTo>
                <a:lnTo>
                  <a:pt x="21235" y="15741"/>
                </a:lnTo>
                <a:lnTo>
                  <a:pt x="21258" y="15714"/>
                </a:lnTo>
                <a:lnTo>
                  <a:pt x="21260" y="15710"/>
                </a:lnTo>
                <a:cubicBezTo>
                  <a:pt x="21262" y="15707"/>
                  <a:pt x="21262" y="15703"/>
                  <a:pt x="21260" y="15699"/>
                </a:cubicBezTo>
                <a:lnTo>
                  <a:pt x="21287" y="15654"/>
                </a:lnTo>
                <a:cubicBezTo>
                  <a:pt x="21287" y="15653"/>
                  <a:pt x="21288" y="15651"/>
                  <a:pt x="21288" y="15650"/>
                </a:cubicBezTo>
                <a:lnTo>
                  <a:pt x="21291" y="15641"/>
                </a:lnTo>
                <a:lnTo>
                  <a:pt x="21291" y="15639"/>
                </a:lnTo>
                <a:lnTo>
                  <a:pt x="21297" y="15623"/>
                </a:lnTo>
                <a:lnTo>
                  <a:pt x="21298" y="15615"/>
                </a:lnTo>
                <a:lnTo>
                  <a:pt x="21300" y="15614"/>
                </a:lnTo>
                <a:cubicBezTo>
                  <a:pt x="21301" y="15613"/>
                  <a:pt x="21304" y="15609"/>
                  <a:pt x="21304" y="15608"/>
                </a:cubicBezTo>
                <a:cubicBezTo>
                  <a:pt x="21305" y="15606"/>
                  <a:pt x="21305" y="15601"/>
                  <a:pt x="21305" y="15599"/>
                </a:cubicBezTo>
                <a:cubicBezTo>
                  <a:pt x="21305" y="15599"/>
                  <a:pt x="21305" y="15597"/>
                  <a:pt x="21304" y="15595"/>
                </a:cubicBezTo>
                <a:lnTo>
                  <a:pt x="21306" y="15590"/>
                </a:lnTo>
                <a:cubicBezTo>
                  <a:pt x="21306" y="15589"/>
                  <a:pt x="21307" y="15587"/>
                  <a:pt x="21307" y="15586"/>
                </a:cubicBezTo>
                <a:cubicBezTo>
                  <a:pt x="21308" y="15585"/>
                  <a:pt x="21307" y="15583"/>
                  <a:pt x="21307" y="15582"/>
                </a:cubicBezTo>
                <a:cubicBezTo>
                  <a:pt x="21307" y="15581"/>
                  <a:pt x="21307" y="15580"/>
                  <a:pt x="21307" y="15579"/>
                </a:cubicBezTo>
                <a:lnTo>
                  <a:pt x="21311" y="15570"/>
                </a:lnTo>
                <a:cubicBezTo>
                  <a:pt x="21311" y="15569"/>
                  <a:pt x="21311" y="15566"/>
                  <a:pt x="21311" y="15565"/>
                </a:cubicBezTo>
                <a:lnTo>
                  <a:pt x="21309" y="15544"/>
                </a:lnTo>
                <a:cubicBezTo>
                  <a:pt x="21309" y="15544"/>
                  <a:pt x="21307" y="15535"/>
                  <a:pt x="21307" y="15535"/>
                </a:cubicBezTo>
                <a:cubicBezTo>
                  <a:pt x="21307" y="15534"/>
                  <a:pt x="21307" y="15533"/>
                  <a:pt x="21306" y="15532"/>
                </a:cubicBezTo>
                <a:lnTo>
                  <a:pt x="21301" y="15525"/>
                </a:lnTo>
                <a:cubicBezTo>
                  <a:pt x="21300" y="15523"/>
                  <a:pt x="21300" y="15522"/>
                  <a:pt x="21298" y="15521"/>
                </a:cubicBezTo>
                <a:lnTo>
                  <a:pt x="21292" y="15518"/>
                </a:lnTo>
                <a:lnTo>
                  <a:pt x="21289" y="15510"/>
                </a:lnTo>
                <a:cubicBezTo>
                  <a:pt x="21288" y="15509"/>
                  <a:pt x="21288" y="15508"/>
                  <a:pt x="21287" y="15507"/>
                </a:cubicBezTo>
                <a:lnTo>
                  <a:pt x="21268" y="15486"/>
                </a:lnTo>
                <a:lnTo>
                  <a:pt x="21242" y="15436"/>
                </a:lnTo>
                <a:lnTo>
                  <a:pt x="21238" y="15417"/>
                </a:lnTo>
                <a:lnTo>
                  <a:pt x="21233" y="15406"/>
                </a:lnTo>
                <a:cubicBezTo>
                  <a:pt x="21232" y="15405"/>
                  <a:pt x="21231" y="15404"/>
                  <a:pt x="21230" y="15403"/>
                </a:cubicBezTo>
                <a:lnTo>
                  <a:pt x="21227" y="15401"/>
                </a:lnTo>
                <a:lnTo>
                  <a:pt x="21229" y="15393"/>
                </a:lnTo>
                <a:cubicBezTo>
                  <a:pt x="21229" y="15392"/>
                  <a:pt x="21230" y="15390"/>
                  <a:pt x="21230" y="15389"/>
                </a:cubicBezTo>
                <a:lnTo>
                  <a:pt x="21229" y="15379"/>
                </a:lnTo>
                <a:cubicBezTo>
                  <a:pt x="21228" y="15377"/>
                  <a:pt x="21228" y="15376"/>
                  <a:pt x="21228" y="15374"/>
                </a:cubicBezTo>
                <a:lnTo>
                  <a:pt x="21219" y="15361"/>
                </a:lnTo>
                <a:lnTo>
                  <a:pt x="21217" y="15329"/>
                </a:lnTo>
                <a:lnTo>
                  <a:pt x="21213" y="15315"/>
                </a:lnTo>
                <a:lnTo>
                  <a:pt x="21216" y="15302"/>
                </a:lnTo>
                <a:lnTo>
                  <a:pt x="21220" y="15277"/>
                </a:lnTo>
                <a:lnTo>
                  <a:pt x="21220" y="15269"/>
                </a:lnTo>
                <a:cubicBezTo>
                  <a:pt x="21220" y="15267"/>
                  <a:pt x="21221" y="15265"/>
                  <a:pt x="21219" y="15264"/>
                </a:cubicBezTo>
                <a:lnTo>
                  <a:pt x="21213" y="15255"/>
                </a:lnTo>
                <a:cubicBezTo>
                  <a:pt x="21213" y="15253"/>
                  <a:pt x="21212" y="15253"/>
                  <a:pt x="21211" y="15252"/>
                </a:cubicBezTo>
                <a:lnTo>
                  <a:pt x="21205" y="15247"/>
                </a:lnTo>
                <a:lnTo>
                  <a:pt x="21205" y="15245"/>
                </a:lnTo>
                <a:lnTo>
                  <a:pt x="21205" y="15237"/>
                </a:lnTo>
                <a:lnTo>
                  <a:pt x="21208" y="15226"/>
                </a:lnTo>
                <a:cubicBezTo>
                  <a:pt x="21209" y="15225"/>
                  <a:pt x="21209" y="15224"/>
                  <a:pt x="21209" y="15223"/>
                </a:cubicBezTo>
                <a:lnTo>
                  <a:pt x="21209" y="15211"/>
                </a:lnTo>
                <a:lnTo>
                  <a:pt x="21208" y="15201"/>
                </a:lnTo>
                <a:lnTo>
                  <a:pt x="21202" y="15182"/>
                </a:lnTo>
                <a:lnTo>
                  <a:pt x="21198" y="15122"/>
                </a:lnTo>
                <a:lnTo>
                  <a:pt x="21195" y="15110"/>
                </a:lnTo>
                <a:lnTo>
                  <a:pt x="21187" y="15096"/>
                </a:lnTo>
                <a:lnTo>
                  <a:pt x="21185" y="15094"/>
                </a:lnTo>
                <a:lnTo>
                  <a:pt x="21187" y="15087"/>
                </a:lnTo>
                <a:cubicBezTo>
                  <a:pt x="21187" y="15086"/>
                  <a:pt x="21187" y="15084"/>
                  <a:pt x="21187" y="15082"/>
                </a:cubicBezTo>
                <a:lnTo>
                  <a:pt x="21186" y="15079"/>
                </a:lnTo>
                <a:cubicBezTo>
                  <a:pt x="21186" y="15079"/>
                  <a:pt x="21186" y="15077"/>
                  <a:pt x="21186" y="15076"/>
                </a:cubicBezTo>
                <a:cubicBezTo>
                  <a:pt x="21186" y="15075"/>
                  <a:pt x="21185" y="15074"/>
                  <a:pt x="21185" y="15074"/>
                </a:cubicBezTo>
                <a:cubicBezTo>
                  <a:pt x="21184" y="15070"/>
                  <a:pt x="21180" y="15067"/>
                  <a:pt x="21177" y="15065"/>
                </a:cubicBezTo>
                <a:lnTo>
                  <a:pt x="21178" y="15060"/>
                </a:lnTo>
                <a:cubicBezTo>
                  <a:pt x="21178" y="15059"/>
                  <a:pt x="21177" y="15056"/>
                  <a:pt x="21177" y="15055"/>
                </a:cubicBezTo>
                <a:cubicBezTo>
                  <a:pt x="21176" y="15053"/>
                  <a:pt x="21175" y="15051"/>
                  <a:pt x="21173" y="15049"/>
                </a:cubicBezTo>
                <a:cubicBezTo>
                  <a:pt x="21173" y="15048"/>
                  <a:pt x="21171" y="15046"/>
                  <a:pt x="21170" y="15045"/>
                </a:cubicBezTo>
                <a:lnTo>
                  <a:pt x="21162" y="15025"/>
                </a:lnTo>
                <a:lnTo>
                  <a:pt x="21161" y="15020"/>
                </a:lnTo>
                <a:lnTo>
                  <a:pt x="21164" y="15010"/>
                </a:lnTo>
                <a:lnTo>
                  <a:pt x="21164" y="15005"/>
                </a:lnTo>
                <a:cubicBezTo>
                  <a:pt x="21164" y="15003"/>
                  <a:pt x="21164" y="15000"/>
                  <a:pt x="21162" y="14998"/>
                </a:cubicBezTo>
                <a:lnTo>
                  <a:pt x="21159" y="14993"/>
                </a:lnTo>
                <a:cubicBezTo>
                  <a:pt x="21157" y="14990"/>
                  <a:pt x="21150" y="14987"/>
                  <a:pt x="21146" y="14987"/>
                </a:cubicBezTo>
                <a:lnTo>
                  <a:pt x="21147" y="14984"/>
                </a:lnTo>
                <a:cubicBezTo>
                  <a:pt x="21147" y="14983"/>
                  <a:pt x="21146" y="14982"/>
                  <a:pt x="21146" y="14981"/>
                </a:cubicBezTo>
                <a:lnTo>
                  <a:pt x="21146" y="14977"/>
                </a:lnTo>
                <a:cubicBezTo>
                  <a:pt x="21146" y="14975"/>
                  <a:pt x="21144" y="14973"/>
                  <a:pt x="21143" y="14971"/>
                </a:cubicBezTo>
                <a:lnTo>
                  <a:pt x="21136" y="14962"/>
                </a:lnTo>
                <a:lnTo>
                  <a:pt x="21134" y="14950"/>
                </a:lnTo>
                <a:lnTo>
                  <a:pt x="21137" y="14926"/>
                </a:lnTo>
                <a:lnTo>
                  <a:pt x="21136" y="14910"/>
                </a:lnTo>
                <a:cubicBezTo>
                  <a:pt x="21136" y="14908"/>
                  <a:pt x="21136" y="14906"/>
                  <a:pt x="21135" y="14905"/>
                </a:cubicBezTo>
                <a:lnTo>
                  <a:pt x="21126" y="14894"/>
                </a:lnTo>
                <a:lnTo>
                  <a:pt x="21123" y="14888"/>
                </a:lnTo>
                <a:cubicBezTo>
                  <a:pt x="21123" y="14886"/>
                  <a:pt x="21122" y="14883"/>
                  <a:pt x="21119" y="14881"/>
                </a:cubicBezTo>
                <a:lnTo>
                  <a:pt x="21116" y="14878"/>
                </a:lnTo>
                <a:cubicBezTo>
                  <a:pt x="21116" y="14878"/>
                  <a:pt x="21115" y="14878"/>
                  <a:pt x="21114" y="14877"/>
                </a:cubicBezTo>
                <a:cubicBezTo>
                  <a:pt x="21115" y="14876"/>
                  <a:pt x="21115" y="14876"/>
                  <a:pt x="21115" y="14875"/>
                </a:cubicBezTo>
                <a:lnTo>
                  <a:pt x="21114" y="14869"/>
                </a:lnTo>
                <a:cubicBezTo>
                  <a:pt x="21114" y="14866"/>
                  <a:pt x="21112" y="14862"/>
                  <a:pt x="21109" y="14860"/>
                </a:cubicBezTo>
                <a:lnTo>
                  <a:pt x="21107" y="14857"/>
                </a:lnTo>
                <a:cubicBezTo>
                  <a:pt x="21105" y="14856"/>
                  <a:pt x="21102" y="14855"/>
                  <a:pt x="21099" y="14854"/>
                </a:cubicBezTo>
                <a:lnTo>
                  <a:pt x="21093" y="14854"/>
                </a:lnTo>
                <a:lnTo>
                  <a:pt x="21092" y="14852"/>
                </a:lnTo>
                <a:lnTo>
                  <a:pt x="21093" y="14847"/>
                </a:lnTo>
                <a:cubicBezTo>
                  <a:pt x="21093" y="14844"/>
                  <a:pt x="21092" y="14840"/>
                  <a:pt x="21090" y="14837"/>
                </a:cubicBezTo>
                <a:cubicBezTo>
                  <a:pt x="21089" y="14836"/>
                  <a:pt x="21089" y="14835"/>
                  <a:pt x="21088" y="14834"/>
                </a:cubicBezTo>
                <a:lnTo>
                  <a:pt x="21079" y="14827"/>
                </a:lnTo>
                <a:lnTo>
                  <a:pt x="21073" y="14824"/>
                </a:lnTo>
                <a:cubicBezTo>
                  <a:pt x="21073" y="14824"/>
                  <a:pt x="21074" y="14824"/>
                  <a:pt x="21073" y="14823"/>
                </a:cubicBezTo>
                <a:cubicBezTo>
                  <a:pt x="21072" y="14820"/>
                  <a:pt x="21069" y="14817"/>
                  <a:pt x="21065" y="14816"/>
                </a:cubicBezTo>
                <a:lnTo>
                  <a:pt x="21061" y="14815"/>
                </a:lnTo>
                <a:cubicBezTo>
                  <a:pt x="21059" y="14814"/>
                  <a:pt x="21056" y="14814"/>
                  <a:pt x="21053" y="14814"/>
                </a:cubicBezTo>
                <a:lnTo>
                  <a:pt x="21050" y="14814"/>
                </a:lnTo>
                <a:cubicBezTo>
                  <a:pt x="21049" y="14814"/>
                  <a:pt x="21048" y="14815"/>
                  <a:pt x="21047" y="14815"/>
                </a:cubicBezTo>
                <a:cubicBezTo>
                  <a:pt x="21047" y="14815"/>
                  <a:pt x="21047" y="14815"/>
                  <a:pt x="21047" y="14814"/>
                </a:cubicBezTo>
                <a:lnTo>
                  <a:pt x="21045" y="14809"/>
                </a:lnTo>
                <a:cubicBezTo>
                  <a:pt x="21044" y="14808"/>
                  <a:pt x="21043" y="14807"/>
                  <a:pt x="21042" y="14806"/>
                </a:cubicBezTo>
                <a:lnTo>
                  <a:pt x="21036" y="14799"/>
                </a:lnTo>
                <a:lnTo>
                  <a:pt x="21022" y="14790"/>
                </a:lnTo>
                <a:cubicBezTo>
                  <a:pt x="21022" y="14789"/>
                  <a:pt x="21021" y="14789"/>
                  <a:pt x="21020" y="14789"/>
                </a:cubicBezTo>
                <a:lnTo>
                  <a:pt x="21022" y="14782"/>
                </a:lnTo>
                <a:cubicBezTo>
                  <a:pt x="21023" y="14781"/>
                  <a:pt x="21022" y="14780"/>
                  <a:pt x="21022" y="14779"/>
                </a:cubicBezTo>
                <a:cubicBezTo>
                  <a:pt x="21024" y="14777"/>
                  <a:pt x="21026" y="14775"/>
                  <a:pt x="21027" y="14773"/>
                </a:cubicBezTo>
                <a:lnTo>
                  <a:pt x="21028" y="14770"/>
                </a:lnTo>
                <a:cubicBezTo>
                  <a:pt x="21028" y="14768"/>
                  <a:pt x="21028" y="14767"/>
                  <a:pt x="21028" y="14766"/>
                </a:cubicBezTo>
                <a:lnTo>
                  <a:pt x="21027" y="14756"/>
                </a:lnTo>
                <a:lnTo>
                  <a:pt x="21014" y="14731"/>
                </a:lnTo>
                <a:cubicBezTo>
                  <a:pt x="21014" y="14730"/>
                  <a:pt x="21013" y="14728"/>
                  <a:pt x="21012" y="14727"/>
                </a:cubicBezTo>
                <a:cubicBezTo>
                  <a:pt x="21012" y="14725"/>
                  <a:pt x="21011" y="14723"/>
                  <a:pt x="21010" y="14722"/>
                </a:cubicBezTo>
                <a:lnTo>
                  <a:pt x="21008" y="14718"/>
                </a:lnTo>
                <a:cubicBezTo>
                  <a:pt x="21007" y="14717"/>
                  <a:pt x="21007" y="14716"/>
                  <a:pt x="21006" y="14715"/>
                </a:cubicBezTo>
                <a:lnTo>
                  <a:pt x="21002" y="14711"/>
                </a:lnTo>
                <a:cubicBezTo>
                  <a:pt x="21001" y="14710"/>
                  <a:pt x="20998" y="14707"/>
                  <a:pt x="20997" y="14706"/>
                </a:cubicBezTo>
                <a:cubicBezTo>
                  <a:pt x="20995" y="14705"/>
                  <a:pt x="20992" y="14703"/>
                  <a:pt x="20990" y="14703"/>
                </a:cubicBezTo>
                <a:lnTo>
                  <a:pt x="20985" y="14702"/>
                </a:lnTo>
                <a:cubicBezTo>
                  <a:pt x="20983" y="14702"/>
                  <a:pt x="20983" y="14702"/>
                  <a:pt x="20982" y="14702"/>
                </a:cubicBezTo>
                <a:lnTo>
                  <a:pt x="20977" y="14703"/>
                </a:lnTo>
                <a:lnTo>
                  <a:pt x="20972" y="14691"/>
                </a:lnTo>
                <a:cubicBezTo>
                  <a:pt x="20972" y="14690"/>
                  <a:pt x="20972" y="14688"/>
                  <a:pt x="20971" y="14687"/>
                </a:cubicBezTo>
                <a:lnTo>
                  <a:pt x="20962" y="14674"/>
                </a:lnTo>
                <a:cubicBezTo>
                  <a:pt x="20961" y="14673"/>
                  <a:pt x="20960" y="14672"/>
                  <a:pt x="20958" y="14671"/>
                </a:cubicBezTo>
                <a:lnTo>
                  <a:pt x="20957" y="14666"/>
                </a:lnTo>
                <a:cubicBezTo>
                  <a:pt x="20957" y="14665"/>
                  <a:pt x="20957" y="14664"/>
                  <a:pt x="20956" y="14663"/>
                </a:cubicBezTo>
                <a:lnTo>
                  <a:pt x="20951" y="14653"/>
                </a:lnTo>
                <a:lnTo>
                  <a:pt x="20950" y="14651"/>
                </a:lnTo>
                <a:lnTo>
                  <a:pt x="20951" y="14641"/>
                </a:lnTo>
                <a:lnTo>
                  <a:pt x="20950" y="14633"/>
                </a:lnTo>
                <a:cubicBezTo>
                  <a:pt x="20950" y="14631"/>
                  <a:pt x="20949" y="14629"/>
                  <a:pt x="20948" y="14627"/>
                </a:cubicBezTo>
                <a:lnTo>
                  <a:pt x="20943" y="14622"/>
                </a:lnTo>
                <a:lnTo>
                  <a:pt x="20942" y="14616"/>
                </a:lnTo>
                <a:cubicBezTo>
                  <a:pt x="20942" y="14614"/>
                  <a:pt x="20942" y="14612"/>
                  <a:pt x="20941" y="14611"/>
                </a:cubicBezTo>
                <a:lnTo>
                  <a:pt x="20939" y="14607"/>
                </a:lnTo>
                <a:cubicBezTo>
                  <a:pt x="20938" y="14606"/>
                  <a:pt x="20938" y="14605"/>
                  <a:pt x="20937" y="14604"/>
                </a:cubicBezTo>
                <a:lnTo>
                  <a:pt x="20928" y="14595"/>
                </a:lnTo>
                <a:cubicBezTo>
                  <a:pt x="20927" y="14594"/>
                  <a:pt x="20926" y="14594"/>
                  <a:pt x="20926" y="14593"/>
                </a:cubicBezTo>
                <a:lnTo>
                  <a:pt x="20922" y="14591"/>
                </a:lnTo>
                <a:cubicBezTo>
                  <a:pt x="20921" y="14590"/>
                  <a:pt x="20919" y="14589"/>
                  <a:pt x="20917" y="14589"/>
                </a:cubicBezTo>
                <a:lnTo>
                  <a:pt x="20912" y="14588"/>
                </a:lnTo>
                <a:close/>
              </a:path>
            </a:pathLst>
          </a:custGeom>
          <a:gradFill flip="none" rotWithShape="1">
            <a:gsLst>
              <a:gs pos="0">
                <a:schemeClr val="accent1"/>
              </a:gs>
              <a:gs pos="99000">
                <a:schemeClr val="tx2"/>
              </a:gs>
            </a:gsLst>
            <a:lin ang="0" scaled="1"/>
            <a:tileRect/>
          </a:gra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19948"/>
          <p:cNvSpPr/>
          <p:nvPr/>
        </p:nvSpPr>
        <p:spPr>
          <a:xfrm>
            <a:off x="2289716" y="1755324"/>
            <a:ext cx="2584545" cy="82073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defRPr sz="10000" b="1">
                <a:solidFill>
                  <a:srgbClr val="FFFFFF"/>
                </a:solidFill>
                <a:latin typeface="Helvetica"/>
                <a:ea typeface="Helvetica"/>
                <a:cs typeface="Helvetica"/>
                <a:sym typeface="Helvetica"/>
              </a:defRPr>
            </a:lvl1pPr>
          </a:lstStyle>
          <a:p>
            <a:pPr algn="ctr"/>
            <a:r>
              <a:rPr sz="5000" spc="-300" dirty="0" smtClean="0">
                <a:latin typeface="Caviar Dreams" panose="020B0402020204020504" pitchFamily="34" charset="0"/>
              </a:rPr>
              <a:t>1210</a:t>
            </a:r>
            <a:r>
              <a:rPr lang="en-US" sz="5000" spc="-300" dirty="0" smtClean="0">
                <a:latin typeface="Caviar Dreams" panose="020B0402020204020504" pitchFamily="34" charset="0"/>
              </a:rPr>
              <a:t> K</a:t>
            </a:r>
            <a:endParaRPr sz="5000" spc="-300" dirty="0">
              <a:latin typeface="Caviar Dreams" panose="020B0402020204020504" pitchFamily="34" charset="0"/>
            </a:endParaRPr>
          </a:p>
        </p:txBody>
      </p:sp>
      <p:sp>
        <p:nvSpPr>
          <p:cNvPr id="9" name="Shape 19949"/>
          <p:cNvSpPr/>
          <p:nvPr/>
        </p:nvSpPr>
        <p:spPr>
          <a:xfrm>
            <a:off x="2289716" y="2421204"/>
            <a:ext cx="2584545" cy="22442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20000"/>
              </a:lnSpc>
              <a:defRPr sz="2000" b="1">
                <a:solidFill>
                  <a:srgbClr val="FFFFFF"/>
                </a:solidFill>
                <a:latin typeface="Helvetica"/>
                <a:ea typeface="Helvetica"/>
                <a:cs typeface="Helvetica"/>
                <a:sym typeface="Helvetica"/>
              </a:defRPr>
            </a:lvl1pPr>
          </a:lstStyle>
          <a:p>
            <a:pPr algn="ctr"/>
            <a:r>
              <a:rPr sz="1000" dirty="0">
                <a:latin typeface="Caviar Dreams" panose="020B0402020204020504" pitchFamily="34" charset="0"/>
              </a:rPr>
              <a:t>BY WORLD CALCULATION</a:t>
            </a:r>
          </a:p>
        </p:txBody>
      </p:sp>
      <p:sp>
        <p:nvSpPr>
          <p:cNvPr id="11" name="Freeform 10"/>
          <p:cNvSpPr/>
          <p:nvPr/>
        </p:nvSpPr>
        <p:spPr>
          <a:xfrm rot="10800000">
            <a:off x="9208794" y="2264623"/>
            <a:ext cx="1696590" cy="762000"/>
          </a:xfrm>
          <a:custGeom>
            <a:avLst/>
            <a:gdLst>
              <a:gd name="connsiteX0" fmla="*/ 0 w 1324961"/>
              <a:gd name="connsiteY0" fmla="*/ 0 h 1468980"/>
              <a:gd name="connsiteX1" fmla="*/ 769166 w 1324961"/>
              <a:gd name="connsiteY1" fmla="*/ 0 h 1468980"/>
              <a:gd name="connsiteX2" fmla="*/ 769166 w 1324961"/>
              <a:gd name="connsiteY2" fmla="*/ 0 h 1468980"/>
              <a:gd name="connsiteX3" fmla="*/ 1324961 w 1324961"/>
              <a:gd name="connsiteY3" fmla="*/ 734490 h 1468980"/>
              <a:gd name="connsiteX4" fmla="*/ 769166 w 1324961"/>
              <a:gd name="connsiteY4" fmla="*/ 1468980 h 1468980"/>
              <a:gd name="connsiteX5" fmla="*/ 769166 w 1324961"/>
              <a:gd name="connsiteY5" fmla="*/ 1468980 h 1468980"/>
              <a:gd name="connsiteX6" fmla="*/ 0 w 1324961"/>
              <a:gd name="connsiteY6" fmla="*/ 1468980 h 1468980"/>
              <a:gd name="connsiteX7" fmla="*/ 555795 w 1324961"/>
              <a:gd name="connsiteY7" fmla="*/ 734490 h 1468980"/>
              <a:gd name="connsiteX8" fmla="*/ 0 w 1324961"/>
              <a:gd name="connsiteY8" fmla="*/ 0 h 1468980"/>
              <a:gd name="connsiteX0" fmla="*/ 0 w 1324961"/>
              <a:gd name="connsiteY0" fmla="*/ 0 h 1468980"/>
              <a:gd name="connsiteX1" fmla="*/ 769166 w 1324961"/>
              <a:gd name="connsiteY1" fmla="*/ 0 h 1468980"/>
              <a:gd name="connsiteX2" fmla="*/ 1324961 w 1324961"/>
              <a:gd name="connsiteY2" fmla="*/ 2 h 1468980"/>
              <a:gd name="connsiteX3" fmla="*/ 1324961 w 1324961"/>
              <a:gd name="connsiteY3" fmla="*/ 734490 h 1468980"/>
              <a:gd name="connsiteX4" fmla="*/ 769166 w 1324961"/>
              <a:gd name="connsiteY4" fmla="*/ 1468980 h 1468980"/>
              <a:gd name="connsiteX5" fmla="*/ 769166 w 1324961"/>
              <a:gd name="connsiteY5" fmla="*/ 1468980 h 1468980"/>
              <a:gd name="connsiteX6" fmla="*/ 0 w 1324961"/>
              <a:gd name="connsiteY6" fmla="*/ 1468980 h 1468980"/>
              <a:gd name="connsiteX7" fmla="*/ 555795 w 1324961"/>
              <a:gd name="connsiteY7" fmla="*/ 734490 h 1468980"/>
              <a:gd name="connsiteX8" fmla="*/ 0 w 1324961"/>
              <a:gd name="connsiteY8" fmla="*/ 0 h 1468980"/>
              <a:gd name="connsiteX0" fmla="*/ 0 w 1324963"/>
              <a:gd name="connsiteY0" fmla="*/ 0 h 1468983"/>
              <a:gd name="connsiteX1" fmla="*/ 769166 w 1324963"/>
              <a:gd name="connsiteY1" fmla="*/ 0 h 1468983"/>
              <a:gd name="connsiteX2" fmla="*/ 1324961 w 1324963"/>
              <a:gd name="connsiteY2" fmla="*/ 2 h 1468983"/>
              <a:gd name="connsiteX3" fmla="*/ 1324961 w 1324963"/>
              <a:gd name="connsiteY3" fmla="*/ 734490 h 1468983"/>
              <a:gd name="connsiteX4" fmla="*/ 769166 w 1324963"/>
              <a:gd name="connsiteY4" fmla="*/ 1468980 h 1468983"/>
              <a:gd name="connsiteX5" fmla="*/ 1324963 w 1324963"/>
              <a:gd name="connsiteY5" fmla="*/ 1468983 h 1468983"/>
              <a:gd name="connsiteX6" fmla="*/ 0 w 1324963"/>
              <a:gd name="connsiteY6" fmla="*/ 1468980 h 1468983"/>
              <a:gd name="connsiteX7" fmla="*/ 555795 w 1324963"/>
              <a:gd name="connsiteY7" fmla="*/ 734490 h 1468983"/>
              <a:gd name="connsiteX8" fmla="*/ 0 w 1324963"/>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555795 w 1324964"/>
              <a:gd name="connsiteY7" fmla="*/ 734490 h 1468983"/>
              <a:gd name="connsiteX8" fmla="*/ 0 w 1324964"/>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403253 w 1324964"/>
              <a:gd name="connsiteY7" fmla="*/ 734492 h 1468983"/>
              <a:gd name="connsiteX8" fmla="*/ 0 w 1324964"/>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195993 w 1324964"/>
              <a:gd name="connsiteY7" fmla="*/ 688586 h 1468983"/>
              <a:gd name="connsiteX8" fmla="*/ 0 w 1324964"/>
              <a:gd name="connsiteY8" fmla="*/ 0 h 146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4964" h="1468983">
                <a:moveTo>
                  <a:pt x="0" y="0"/>
                </a:moveTo>
                <a:lnTo>
                  <a:pt x="769166" y="0"/>
                </a:lnTo>
                <a:lnTo>
                  <a:pt x="1324961" y="2"/>
                </a:lnTo>
                <a:lnTo>
                  <a:pt x="1324961" y="734490"/>
                </a:lnTo>
                <a:cubicBezTo>
                  <a:pt x="1324962" y="931314"/>
                  <a:pt x="1324963" y="1128137"/>
                  <a:pt x="1324964" y="1324961"/>
                </a:cubicBezTo>
                <a:cubicBezTo>
                  <a:pt x="1324964" y="1372968"/>
                  <a:pt x="1324963" y="1420976"/>
                  <a:pt x="1324963" y="1468983"/>
                </a:cubicBezTo>
                <a:lnTo>
                  <a:pt x="0" y="1468980"/>
                </a:lnTo>
                <a:lnTo>
                  <a:pt x="195993" y="688586"/>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 Placeholder 3"/>
          <p:cNvSpPr txBox="1">
            <a:spLocks/>
          </p:cNvSpPr>
          <p:nvPr/>
        </p:nvSpPr>
        <p:spPr>
          <a:xfrm>
            <a:off x="9802664" y="2460956"/>
            <a:ext cx="583494"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bg1"/>
                </a:solidFill>
                <a:effectLst/>
                <a:uLnTx/>
                <a:uFillTx/>
                <a:latin typeface="Caviar Dreams" panose="020B0402020204020504" pitchFamily="34" charset="0"/>
              </a:rPr>
              <a:t>25%</a:t>
            </a:r>
          </a:p>
        </p:txBody>
      </p:sp>
      <p:sp>
        <p:nvSpPr>
          <p:cNvPr id="13" name="Freeform 12"/>
          <p:cNvSpPr/>
          <p:nvPr/>
        </p:nvSpPr>
        <p:spPr>
          <a:xfrm rot="10800000">
            <a:off x="6473079" y="2264624"/>
            <a:ext cx="1696590" cy="762000"/>
          </a:xfrm>
          <a:custGeom>
            <a:avLst/>
            <a:gdLst>
              <a:gd name="connsiteX0" fmla="*/ 0 w 1324961"/>
              <a:gd name="connsiteY0" fmla="*/ 0 h 1468980"/>
              <a:gd name="connsiteX1" fmla="*/ 769166 w 1324961"/>
              <a:gd name="connsiteY1" fmla="*/ 0 h 1468980"/>
              <a:gd name="connsiteX2" fmla="*/ 769166 w 1324961"/>
              <a:gd name="connsiteY2" fmla="*/ 0 h 1468980"/>
              <a:gd name="connsiteX3" fmla="*/ 1324961 w 1324961"/>
              <a:gd name="connsiteY3" fmla="*/ 734490 h 1468980"/>
              <a:gd name="connsiteX4" fmla="*/ 769166 w 1324961"/>
              <a:gd name="connsiteY4" fmla="*/ 1468980 h 1468980"/>
              <a:gd name="connsiteX5" fmla="*/ 769166 w 1324961"/>
              <a:gd name="connsiteY5" fmla="*/ 1468980 h 1468980"/>
              <a:gd name="connsiteX6" fmla="*/ 0 w 1324961"/>
              <a:gd name="connsiteY6" fmla="*/ 1468980 h 1468980"/>
              <a:gd name="connsiteX7" fmla="*/ 555795 w 1324961"/>
              <a:gd name="connsiteY7" fmla="*/ 734490 h 1468980"/>
              <a:gd name="connsiteX8" fmla="*/ 0 w 1324961"/>
              <a:gd name="connsiteY8" fmla="*/ 0 h 1468980"/>
              <a:gd name="connsiteX0" fmla="*/ 0 w 1324961"/>
              <a:gd name="connsiteY0" fmla="*/ 0 h 1468980"/>
              <a:gd name="connsiteX1" fmla="*/ 769166 w 1324961"/>
              <a:gd name="connsiteY1" fmla="*/ 0 h 1468980"/>
              <a:gd name="connsiteX2" fmla="*/ 1324961 w 1324961"/>
              <a:gd name="connsiteY2" fmla="*/ 2 h 1468980"/>
              <a:gd name="connsiteX3" fmla="*/ 1324961 w 1324961"/>
              <a:gd name="connsiteY3" fmla="*/ 734490 h 1468980"/>
              <a:gd name="connsiteX4" fmla="*/ 769166 w 1324961"/>
              <a:gd name="connsiteY4" fmla="*/ 1468980 h 1468980"/>
              <a:gd name="connsiteX5" fmla="*/ 769166 w 1324961"/>
              <a:gd name="connsiteY5" fmla="*/ 1468980 h 1468980"/>
              <a:gd name="connsiteX6" fmla="*/ 0 w 1324961"/>
              <a:gd name="connsiteY6" fmla="*/ 1468980 h 1468980"/>
              <a:gd name="connsiteX7" fmla="*/ 555795 w 1324961"/>
              <a:gd name="connsiteY7" fmla="*/ 734490 h 1468980"/>
              <a:gd name="connsiteX8" fmla="*/ 0 w 1324961"/>
              <a:gd name="connsiteY8" fmla="*/ 0 h 1468980"/>
              <a:gd name="connsiteX0" fmla="*/ 0 w 1324963"/>
              <a:gd name="connsiteY0" fmla="*/ 0 h 1468983"/>
              <a:gd name="connsiteX1" fmla="*/ 769166 w 1324963"/>
              <a:gd name="connsiteY1" fmla="*/ 0 h 1468983"/>
              <a:gd name="connsiteX2" fmla="*/ 1324961 w 1324963"/>
              <a:gd name="connsiteY2" fmla="*/ 2 h 1468983"/>
              <a:gd name="connsiteX3" fmla="*/ 1324961 w 1324963"/>
              <a:gd name="connsiteY3" fmla="*/ 734490 h 1468983"/>
              <a:gd name="connsiteX4" fmla="*/ 769166 w 1324963"/>
              <a:gd name="connsiteY4" fmla="*/ 1468980 h 1468983"/>
              <a:gd name="connsiteX5" fmla="*/ 1324963 w 1324963"/>
              <a:gd name="connsiteY5" fmla="*/ 1468983 h 1468983"/>
              <a:gd name="connsiteX6" fmla="*/ 0 w 1324963"/>
              <a:gd name="connsiteY6" fmla="*/ 1468980 h 1468983"/>
              <a:gd name="connsiteX7" fmla="*/ 555795 w 1324963"/>
              <a:gd name="connsiteY7" fmla="*/ 734490 h 1468983"/>
              <a:gd name="connsiteX8" fmla="*/ 0 w 1324963"/>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555795 w 1324964"/>
              <a:gd name="connsiteY7" fmla="*/ 734490 h 1468983"/>
              <a:gd name="connsiteX8" fmla="*/ 0 w 1324964"/>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403253 w 1324964"/>
              <a:gd name="connsiteY7" fmla="*/ 734492 h 1468983"/>
              <a:gd name="connsiteX8" fmla="*/ 0 w 1324964"/>
              <a:gd name="connsiteY8" fmla="*/ 0 h 1468983"/>
              <a:gd name="connsiteX0" fmla="*/ 0 w 1324964"/>
              <a:gd name="connsiteY0" fmla="*/ 0 h 1468983"/>
              <a:gd name="connsiteX1" fmla="*/ 769166 w 1324964"/>
              <a:gd name="connsiteY1" fmla="*/ 0 h 1468983"/>
              <a:gd name="connsiteX2" fmla="*/ 1324961 w 1324964"/>
              <a:gd name="connsiteY2" fmla="*/ 2 h 1468983"/>
              <a:gd name="connsiteX3" fmla="*/ 1324961 w 1324964"/>
              <a:gd name="connsiteY3" fmla="*/ 734490 h 1468983"/>
              <a:gd name="connsiteX4" fmla="*/ 1324964 w 1324964"/>
              <a:gd name="connsiteY4" fmla="*/ 1324961 h 1468983"/>
              <a:gd name="connsiteX5" fmla="*/ 1324963 w 1324964"/>
              <a:gd name="connsiteY5" fmla="*/ 1468983 h 1468983"/>
              <a:gd name="connsiteX6" fmla="*/ 0 w 1324964"/>
              <a:gd name="connsiteY6" fmla="*/ 1468980 h 1468983"/>
              <a:gd name="connsiteX7" fmla="*/ 195993 w 1324964"/>
              <a:gd name="connsiteY7" fmla="*/ 688586 h 1468983"/>
              <a:gd name="connsiteX8" fmla="*/ 0 w 1324964"/>
              <a:gd name="connsiteY8" fmla="*/ 0 h 146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4964" h="1468983">
                <a:moveTo>
                  <a:pt x="0" y="0"/>
                </a:moveTo>
                <a:lnTo>
                  <a:pt x="769166" y="0"/>
                </a:lnTo>
                <a:lnTo>
                  <a:pt x="1324961" y="2"/>
                </a:lnTo>
                <a:lnTo>
                  <a:pt x="1324961" y="734490"/>
                </a:lnTo>
                <a:cubicBezTo>
                  <a:pt x="1324962" y="931314"/>
                  <a:pt x="1324963" y="1128137"/>
                  <a:pt x="1324964" y="1324961"/>
                </a:cubicBezTo>
                <a:cubicBezTo>
                  <a:pt x="1324964" y="1372968"/>
                  <a:pt x="1324963" y="1420976"/>
                  <a:pt x="1324963" y="1468983"/>
                </a:cubicBezTo>
                <a:lnTo>
                  <a:pt x="0" y="1468980"/>
                </a:lnTo>
                <a:lnTo>
                  <a:pt x="195993" y="688586"/>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84"/>
          <p:cNvGrpSpPr/>
          <p:nvPr/>
        </p:nvGrpSpPr>
        <p:grpSpPr>
          <a:xfrm>
            <a:off x="6596215" y="2360612"/>
            <a:ext cx="265516" cy="570022"/>
            <a:chOff x="6213475" y="1668463"/>
            <a:chExt cx="227013" cy="487362"/>
          </a:xfrm>
          <a:solidFill>
            <a:schemeClr val="bg1"/>
          </a:solidFill>
        </p:grpSpPr>
        <p:sp>
          <p:nvSpPr>
            <p:cNvPr id="15"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7" name="Text Placeholder 3"/>
          <p:cNvSpPr txBox="1">
            <a:spLocks/>
          </p:cNvSpPr>
          <p:nvPr/>
        </p:nvSpPr>
        <p:spPr>
          <a:xfrm>
            <a:off x="7067751" y="2460957"/>
            <a:ext cx="5818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bg1"/>
                </a:solidFill>
                <a:effectLst/>
                <a:uLnTx/>
                <a:uFillTx/>
                <a:latin typeface="Caviar Dreams" panose="020B0402020204020504" pitchFamily="34" charset="0"/>
              </a:rPr>
              <a:t>75%</a:t>
            </a:r>
          </a:p>
        </p:txBody>
      </p:sp>
      <p:grpSp>
        <p:nvGrpSpPr>
          <p:cNvPr id="18" name="Group 179"/>
          <p:cNvGrpSpPr/>
          <p:nvPr/>
        </p:nvGrpSpPr>
        <p:grpSpPr>
          <a:xfrm>
            <a:off x="9352541" y="2358605"/>
            <a:ext cx="224294" cy="574034"/>
            <a:chOff x="5054600" y="1652588"/>
            <a:chExt cx="187325" cy="479424"/>
          </a:xfrm>
          <a:solidFill>
            <a:schemeClr val="bg1"/>
          </a:solidFill>
        </p:grpSpPr>
        <p:sp>
          <p:nvSpPr>
            <p:cNvPr id="19"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1" name="Text Placeholder 3"/>
          <p:cNvSpPr txBox="1">
            <a:spLocks/>
          </p:cNvSpPr>
          <p:nvPr/>
        </p:nvSpPr>
        <p:spPr>
          <a:xfrm>
            <a:off x="6473079" y="3142140"/>
            <a:ext cx="961802"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00" b="1" i="0" u="none" strike="noStrike" kern="1200" cap="none" spc="0" normalizeH="0" baseline="0" noProof="0" dirty="0" smtClean="0">
                <a:ln>
                  <a:noFill/>
                </a:ln>
                <a:solidFill>
                  <a:schemeClr val="bg1"/>
                </a:solidFill>
                <a:effectLst/>
                <a:uLnTx/>
                <a:uFillTx/>
                <a:latin typeface="Caviar Dreams" panose="020B0402020204020504" pitchFamily="34" charset="0"/>
              </a:rPr>
              <a:t>459,769K</a:t>
            </a:r>
            <a:endParaRPr kumimoji="0" lang="en-US" sz="2000" b="1" i="0" u="none" strike="noStrike" kern="1200" cap="none" spc="0" normalizeH="0" baseline="0" noProof="0" dirty="0" smtClean="0">
              <a:ln>
                <a:noFill/>
              </a:ln>
              <a:solidFill>
                <a:schemeClr val="bg1"/>
              </a:solidFill>
              <a:effectLst/>
              <a:uLnTx/>
              <a:uFillTx/>
              <a:latin typeface="Caviar Dreams" panose="020B0402020204020504" pitchFamily="34" charset="0"/>
            </a:endParaRPr>
          </a:p>
        </p:txBody>
      </p:sp>
      <p:sp>
        <p:nvSpPr>
          <p:cNvPr id="22" name="Text Placeholder 3"/>
          <p:cNvSpPr txBox="1">
            <a:spLocks/>
          </p:cNvSpPr>
          <p:nvPr/>
        </p:nvSpPr>
        <p:spPr>
          <a:xfrm>
            <a:off x="9269978" y="3159919"/>
            <a:ext cx="956993"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00" b="1" i="0" u="none" strike="noStrike" kern="1200" cap="none" spc="0" normalizeH="0" baseline="0" noProof="0" dirty="0" smtClean="0">
                <a:ln>
                  <a:noFill/>
                </a:ln>
                <a:solidFill>
                  <a:schemeClr val="bg1"/>
                </a:solidFill>
                <a:effectLst/>
                <a:uLnTx/>
                <a:uFillTx/>
                <a:latin typeface="Caviar Dreams" panose="020B0402020204020504" pitchFamily="34" charset="0"/>
              </a:rPr>
              <a:t>700,769K</a:t>
            </a:r>
            <a:endParaRPr kumimoji="0" lang="en-US" sz="2000" b="1" i="0" u="none" strike="noStrike" kern="1200" cap="none" spc="0" normalizeH="0" baseline="0" noProof="0" dirty="0" smtClean="0">
              <a:ln>
                <a:noFill/>
              </a:ln>
              <a:solidFill>
                <a:schemeClr val="bg1"/>
              </a:solidFill>
              <a:effectLst/>
              <a:uLnTx/>
              <a:uFillTx/>
              <a:latin typeface="Caviar Dreams" panose="020B0402020204020504" pitchFamily="34" charset="0"/>
            </a:endParaRPr>
          </a:p>
        </p:txBody>
      </p:sp>
      <p:sp>
        <p:nvSpPr>
          <p:cNvPr id="23" name="Rectangle 22"/>
          <p:cNvSpPr/>
          <p:nvPr/>
        </p:nvSpPr>
        <p:spPr>
          <a:xfrm>
            <a:off x="6402850" y="3420328"/>
            <a:ext cx="1911691"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5" name="Rectangle 24"/>
          <p:cNvSpPr/>
          <p:nvPr/>
        </p:nvSpPr>
        <p:spPr>
          <a:xfrm>
            <a:off x="9158778" y="3420328"/>
            <a:ext cx="1911691"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Shape 19934"/>
          <p:cNvSpPr/>
          <p:nvPr/>
        </p:nvSpPr>
        <p:spPr>
          <a:xfrm>
            <a:off x="1181775" y="4059824"/>
            <a:ext cx="1686097" cy="728405"/>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defRPr sz="15000" b="1">
                <a:solidFill>
                  <a:srgbClr val="82165D"/>
                </a:solidFill>
                <a:latin typeface="Helvetica"/>
                <a:ea typeface="Helvetica"/>
                <a:cs typeface="Helvetica"/>
                <a:sym typeface="Helvetica"/>
              </a:defRPr>
            </a:lvl1pPr>
          </a:lstStyle>
          <a:p>
            <a:pPr algn="r">
              <a:defRPr sz="12000"/>
            </a:pPr>
            <a:r>
              <a:rPr sz="4400" dirty="0">
                <a:solidFill>
                  <a:schemeClr val="tx1">
                    <a:lumMod val="95000"/>
                    <a:lumOff val="5000"/>
                  </a:schemeClr>
                </a:solidFill>
                <a:latin typeface="Caviar Dreams" panose="020B0402020204020504" pitchFamily="34" charset="0"/>
              </a:rPr>
              <a:t>85%</a:t>
            </a:r>
          </a:p>
        </p:txBody>
      </p:sp>
      <p:grpSp>
        <p:nvGrpSpPr>
          <p:cNvPr id="4" name="Group 3"/>
          <p:cNvGrpSpPr/>
          <p:nvPr/>
        </p:nvGrpSpPr>
        <p:grpSpPr>
          <a:xfrm>
            <a:off x="1866600" y="3351934"/>
            <a:ext cx="1001272" cy="671315"/>
            <a:chOff x="641152" y="3791364"/>
            <a:chExt cx="1001272" cy="671315"/>
          </a:xfrm>
          <a:solidFill>
            <a:schemeClr val="accent2"/>
          </a:solidFill>
        </p:grpSpPr>
        <p:sp>
          <p:nvSpPr>
            <p:cNvPr id="28" name="Shape 19936"/>
            <p:cNvSpPr/>
            <p:nvPr/>
          </p:nvSpPr>
          <p:spPr>
            <a:xfrm>
              <a:off x="641152" y="3791364"/>
              <a:ext cx="492324" cy="671315"/>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lnTo>
                    <a:pt x="3709" y="4744"/>
                  </a:lnTo>
                  <a:lnTo>
                    <a:pt x="8262" y="4744"/>
                  </a:lnTo>
                  <a:lnTo>
                    <a:pt x="1933" y="8977"/>
                  </a:lnTo>
                  <a:lnTo>
                    <a:pt x="6843" y="8977"/>
                  </a:lnTo>
                  <a:lnTo>
                    <a:pt x="0" y="13715"/>
                  </a:lnTo>
                  <a:lnTo>
                    <a:pt x="9098" y="13715"/>
                  </a:lnTo>
                  <a:lnTo>
                    <a:pt x="9098" y="21600"/>
                  </a:lnTo>
                  <a:lnTo>
                    <a:pt x="12502" y="21600"/>
                  </a:lnTo>
                  <a:lnTo>
                    <a:pt x="12502" y="13715"/>
                  </a:lnTo>
                  <a:lnTo>
                    <a:pt x="21600" y="13715"/>
                  </a:lnTo>
                  <a:lnTo>
                    <a:pt x="14757" y="8977"/>
                  </a:lnTo>
                  <a:lnTo>
                    <a:pt x="19667" y="8977"/>
                  </a:lnTo>
                  <a:lnTo>
                    <a:pt x="13347" y="4744"/>
                  </a:lnTo>
                  <a:lnTo>
                    <a:pt x="17891" y="4744"/>
                  </a:lnTo>
                  <a:lnTo>
                    <a:pt x="10804" y="0"/>
                  </a:lnTo>
                  <a:close/>
                </a:path>
              </a:pathLst>
            </a:custGeom>
            <a:grpFill/>
            <a:ln w="12700">
              <a:miter lim="400000"/>
            </a:ln>
          </p:spPr>
          <p:txBody>
            <a:bodyPr lIns="25400" tIns="25400" rIns="25400" bIns="25400" anchor="ctr"/>
            <a:lstStyle/>
            <a:p>
              <a:pPr algn="r">
                <a:defRPr sz="3200">
                  <a:solidFill>
                    <a:srgbClr val="FFFFFF"/>
                  </a:solidFill>
                </a:defRPr>
              </a:pPr>
              <a:endParaRPr sz="1600"/>
            </a:p>
          </p:txBody>
        </p:sp>
        <p:sp>
          <p:nvSpPr>
            <p:cNvPr id="29" name="Shape 19937"/>
            <p:cNvSpPr/>
            <p:nvPr/>
          </p:nvSpPr>
          <p:spPr>
            <a:xfrm>
              <a:off x="964209" y="4233681"/>
              <a:ext cx="168077" cy="228997"/>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lnTo>
                    <a:pt x="3723" y="4736"/>
                  </a:lnTo>
                  <a:lnTo>
                    <a:pt x="8263" y="4736"/>
                  </a:lnTo>
                  <a:lnTo>
                    <a:pt x="1938" y="8966"/>
                  </a:lnTo>
                  <a:lnTo>
                    <a:pt x="6860" y="8966"/>
                  </a:lnTo>
                  <a:lnTo>
                    <a:pt x="0" y="13720"/>
                  </a:lnTo>
                  <a:lnTo>
                    <a:pt x="9104" y="13720"/>
                  </a:lnTo>
                  <a:lnTo>
                    <a:pt x="9104" y="21600"/>
                  </a:lnTo>
                  <a:lnTo>
                    <a:pt x="12496" y="21600"/>
                  </a:lnTo>
                  <a:lnTo>
                    <a:pt x="12496" y="13720"/>
                  </a:lnTo>
                  <a:lnTo>
                    <a:pt x="21600" y="13720"/>
                  </a:lnTo>
                  <a:lnTo>
                    <a:pt x="14766" y="8966"/>
                  </a:lnTo>
                  <a:lnTo>
                    <a:pt x="19662" y="8966"/>
                  </a:lnTo>
                  <a:lnTo>
                    <a:pt x="13363" y="4736"/>
                  </a:lnTo>
                  <a:lnTo>
                    <a:pt x="17902" y="4736"/>
                  </a:lnTo>
                  <a:lnTo>
                    <a:pt x="10813" y="0"/>
                  </a:lnTo>
                  <a:close/>
                </a:path>
              </a:pathLst>
            </a:custGeom>
            <a:grpFill/>
            <a:ln w="12700">
              <a:miter lim="400000"/>
            </a:ln>
          </p:spPr>
          <p:txBody>
            <a:bodyPr lIns="25400" tIns="25400" rIns="25400" bIns="25400" anchor="ctr"/>
            <a:lstStyle/>
            <a:p>
              <a:pPr algn="r">
                <a:defRPr sz="3200">
                  <a:solidFill>
                    <a:srgbClr val="FFFFFF"/>
                  </a:solidFill>
                </a:defRPr>
              </a:pPr>
              <a:endParaRPr sz="1600"/>
            </a:p>
          </p:txBody>
        </p:sp>
        <p:sp>
          <p:nvSpPr>
            <p:cNvPr id="30" name="Shape 19938"/>
            <p:cNvSpPr/>
            <p:nvPr/>
          </p:nvSpPr>
          <p:spPr>
            <a:xfrm>
              <a:off x="1102320" y="4003096"/>
              <a:ext cx="337146" cy="459582"/>
            </a:xfrm>
            <a:custGeom>
              <a:avLst/>
              <a:gdLst/>
              <a:ahLst/>
              <a:cxnLst>
                <a:cxn ang="0">
                  <a:pos x="wd2" y="hd2"/>
                </a:cxn>
                <a:cxn ang="5400000">
                  <a:pos x="wd2" y="hd2"/>
                </a:cxn>
                <a:cxn ang="10800000">
                  <a:pos x="wd2" y="hd2"/>
                </a:cxn>
                <a:cxn ang="16200000">
                  <a:pos x="wd2" y="hd2"/>
                </a:cxn>
              </a:cxnLst>
              <a:rect l="0" t="0" r="r" b="b"/>
              <a:pathLst>
                <a:path w="21600" h="21600" extrusionOk="0">
                  <a:moveTo>
                    <a:pt x="10806" y="0"/>
                  </a:moveTo>
                  <a:lnTo>
                    <a:pt x="3712" y="4747"/>
                  </a:lnTo>
                  <a:lnTo>
                    <a:pt x="8264" y="4747"/>
                  </a:lnTo>
                  <a:lnTo>
                    <a:pt x="1945" y="8972"/>
                  </a:lnTo>
                  <a:lnTo>
                    <a:pt x="6853" y="8972"/>
                  </a:lnTo>
                  <a:lnTo>
                    <a:pt x="0" y="13710"/>
                  </a:lnTo>
                  <a:lnTo>
                    <a:pt x="9103" y="13710"/>
                  </a:lnTo>
                  <a:lnTo>
                    <a:pt x="9103" y="21600"/>
                  </a:lnTo>
                  <a:lnTo>
                    <a:pt x="12497" y="21600"/>
                  </a:lnTo>
                  <a:lnTo>
                    <a:pt x="12497" y="13710"/>
                  </a:lnTo>
                  <a:lnTo>
                    <a:pt x="21600" y="13710"/>
                  </a:lnTo>
                  <a:lnTo>
                    <a:pt x="14760" y="8972"/>
                  </a:lnTo>
                  <a:lnTo>
                    <a:pt x="19668" y="8972"/>
                  </a:lnTo>
                  <a:lnTo>
                    <a:pt x="13349" y="4747"/>
                  </a:lnTo>
                  <a:lnTo>
                    <a:pt x="17888" y="4747"/>
                  </a:lnTo>
                  <a:lnTo>
                    <a:pt x="10806" y="0"/>
                  </a:lnTo>
                  <a:close/>
                </a:path>
              </a:pathLst>
            </a:custGeom>
            <a:grpFill/>
            <a:ln w="12700">
              <a:miter lim="400000"/>
            </a:ln>
          </p:spPr>
          <p:txBody>
            <a:bodyPr lIns="25400" tIns="25400" rIns="25400" bIns="25400" anchor="ctr"/>
            <a:lstStyle/>
            <a:p>
              <a:pPr algn="r">
                <a:defRPr sz="3200">
                  <a:solidFill>
                    <a:srgbClr val="FFFFFF"/>
                  </a:solidFill>
                </a:defRPr>
              </a:pPr>
              <a:endParaRPr sz="1600"/>
            </a:p>
          </p:txBody>
        </p:sp>
        <p:sp>
          <p:nvSpPr>
            <p:cNvPr id="31" name="Shape 19939"/>
            <p:cNvSpPr/>
            <p:nvPr/>
          </p:nvSpPr>
          <p:spPr>
            <a:xfrm>
              <a:off x="658417" y="4233681"/>
              <a:ext cx="168077" cy="228997"/>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lnTo>
                    <a:pt x="3723" y="4736"/>
                  </a:lnTo>
                  <a:lnTo>
                    <a:pt x="8263" y="4736"/>
                  </a:lnTo>
                  <a:lnTo>
                    <a:pt x="1938" y="8966"/>
                  </a:lnTo>
                  <a:lnTo>
                    <a:pt x="6860" y="8966"/>
                  </a:lnTo>
                  <a:lnTo>
                    <a:pt x="0" y="13720"/>
                  </a:lnTo>
                  <a:lnTo>
                    <a:pt x="9104" y="13720"/>
                  </a:lnTo>
                  <a:lnTo>
                    <a:pt x="9104" y="21600"/>
                  </a:lnTo>
                  <a:lnTo>
                    <a:pt x="12496" y="21600"/>
                  </a:lnTo>
                  <a:lnTo>
                    <a:pt x="12496" y="13720"/>
                  </a:lnTo>
                  <a:lnTo>
                    <a:pt x="21600" y="13720"/>
                  </a:lnTo>
                  <a:lnTo>
                    <a:pt x="14766" y="8966"/>
                  </a:lnTo>
                  <a:lnTo>
                    <a:pt x="19662" y="8966"/>
                  </a:lnTo>
                  <a:lnTo>
                    <a:pt x="13363" y="4736"/>
                  </a:lnTo>
                  <a:lnTo>
                    <a:pt x="17902" y="4736"/>
                  </a:lnTo>
                  <a:lnTo>
                    <a:pt x="10813" y="0"/>
                  </a:lnTo>
                  <a:close/>
                </a:path>
              </a:pathLst>
            </a:custGeom>
            <a:grpFill/>
            <a:ln w="12700">
              <a:miter lim="400000"/>
            </a:ln>
          </p:spPr>
          <p:txBody>
            <a:bodyPr lIns="25400" tIns="25400" rIns="25400" bIns="25400" anchor="ctr"/>
            <a:lstStyle/>
            <a:p>
              <a:pPr algn="r">
                <a:defRPr sz="3200">
                  <a:solidFill>
                    <a:srgbClr val="FFFFFF"/>
                  </a:solidFill>
                </a:defRPr>
              </a:pPr>
              <a:endParaRPr sz="1600"/>
            </a:p>
          </p:txBody>
        </p:sp>
        <p:sp>
          <p:nvSpPr>
            <p:cNvPr id="33" name="Shape 19941"/>
            <p:cNvSpPr/>
            <p:nvPr/>
          </p:nvSpPr>
          <p:spPr>
            <a:xfrm>
              <a:off x="1415362" y="4153317"/>
              <a:ext cx="227062" cy="309361"/>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lnTo>
                    <a:pt x="3723" y="4736"/>
                  </a:lnTo>
                  <a:lnTo>
                    <a:pt x="8263" y="4736"/>
                  </a:lnTo>
                  <a:lnTo>
                    <a:pt x="1938" y="8966"/>
                  </a:lnTo>
                  <a:lnTo>
                    <a:pt x="6860" y="8966"/>
                  </a:lnTo>
                  <a:lnTo>
                    <a:pt x="0" y="13720"/>
                  </a:lnTo>
                  <a:lnTo>
                    <a:pt x="9104" y="13720"/>
                  </a:lnTo>
                  <a:lnTo>
                    <a:pt x="9104" y="21600"/>
                  </a:lnTo>
                  <a:lnTo>
                    <a:pt x="12496" y="21600"/>
                  </a:lnTo>
                  <a:lnTo>
                    <a:pt x="12496" y="13720"/>
                  </a:lnTo>
                  <a:lnTo>
                    <a:pt x="21600" y="13720"/>
                  </a:lnTo>
                  <a:lnTo>
                    <a:pt x="14766" y="8966"/>
                  </a:lnTo>
                  <a:lnTo>
                    <a:pt x="19662" y="8966"/>
                  </a:lnTo>
                  <a:lnTo>
                    <a:pt x="13363" y="4736"/>
                  </a:lnTo>
                  <a:lnTo>
                    <a:pt x="17902" y="4736"/>
                  </a:lnTo>
                  <a:lnTo>
                    <a:pt x="10813" y="0"/>
                  </a:lnTo>
                  <a:close/>
                </a:path>
              </a:pathLst>
            </a:custGeom>
            <a:grpFill/>
            <a:ln w="12700">
              <a:miter lim="400000"/>
            </a:ln>
          </p:spPr>
          <p:txBody>
            <a:bodyPr lIns="25400" tIns="25400" rIns="25400" bIns="25400" anchor="ctr"/>
            <a:lstStyle/>
            <a:p>
              <a:pPr algn="r">
                <a:defRPr sz="3200">
                  <a:solidFill>
                    <a:srgbClr val="FFFFFF"/>
                  </a:solidFill>
                </a:defRPr>
              </a:pPr>
              <a:endParaRPr sz="1600"/>
            </a:p>
          </p:txBody>
        </p:sp>
      </p:grpSp>
      <p:sp>
        <p:nvSpPr>
          <p:cNvPr id="35" name="Rectangle 34"/>
          <p:cNvSpPr/>
          <p:nvPr/>
        </p:nvSpPr>
        <p:spPr>
          <a:xfrm>
            <a:off x="956181" y="4751359"/>
            <a:ext cx="1911691" cy="60016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41097867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121</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Asia Map Infographic</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 name="Shape 19969"/>
          <p:cNvSpPr/>
          <p:nvPr/>
        </p:nvSpPr>
        <p:spPr>
          <a:xfrm>
            <a:off x="387707" y="665466"/>
            <a:ext cx="6755223" cy="5141827"/>
          </a:xfrm>
          <a:custGeom>
            <a:avLst/>
            <a:gdLst/>
            <a:ahLst/>
            <a:cxnLst>
              <a:cxn ang="0">
                <a:pos x="wd2" y="hd2"/>
              </a:cxn>
              <a:cxn ang="5400000">
                <a:pos x="wd2" y="hd2"/>
              </a:cxn>
              <a:cxn ang="10800000">
                <a:pos x="wd2" y="hd2"/>
              </a:cxn>
              <a:cxn ang="16200000">
                <a:pos x="wd2" y="hd2"/>
              </a:cxn>
            </a:cxnLst>
            <a:rect l="0" t="0" r="r" b="b"/>
            <a:pathLst>
              <a:path w="21599" h="21600" extrusionOk="0">
                <a:moveTo>
                  <a:pt x="4883" y="0"/>
                </a:moveTo>
                <a:lnTo>
                  <a:pt x="4879" y="1"/>
                </a:lnTo>
                <a:cubicBezTo>
                  <a:pt x="4879" y="1"/>
                  <a:pt x="4878" y="1"/>
                  <a:pt x="4877" y="2"/>
                </a:cubicBezTo>
                <a:lnTo>
                  <a:pt x="4874" y="5"/>
                </a:lnTo>
                <a:cubicBezTo>
                  <a:pt x="4873" y="5"/>
                  <a:pt x="4873" y="6"/>
                  <a:pt x="4873" y="7"/>
                </a:cubicBezTo>
                <a:lnTo>
                  <a:pt x="4871" y="10"/>
                </a:lnTo>
                <a:cubicBezTo>
                  <a:pt x="4871" y="11"/>
                  <a:pt x="4871" y="11"/>
                  <a:pt x="4871" y="12"/>
                </a:cubicBezTo>
                <a:lnTo>
                  <a:pt x="4871" y="16"/>
                </a:lnTo>
                <a:cubicBezTo>
                  <a:pt x="4871" y="16"/>
                  <a:pt x="4871" y="17"/>
                  <a:pt x="4871" y="18"/>
                </a:cubicBezTo>
                <a:lnTo>
                  <a:pt x="4874" y="37"/>
                </a:lnTo>
                <a:cubicBezTo>
                  <a:pt x="4875" y="38"/>
                  <a:pt x="4875" y="39"/>
                  <a:pt x="4875" y="39"/>
                </a:cubicBezTo>
                <a:lnTo>
                  <a:pt x="4878" y="45"/>
                </a:lnTo>
                <a:cubicBezTo>
                  <a:pt x="4878" y="46"/>
                  <a:pt x="4879" y="46"/>
                  <a:pt x="4879" y="46"/>
                </a:cubicBezTo>
                <a:lnTo>
                  <a:pt x="4883" y="48"/>
                </a:lnTo>
                <a:lnTo>
                  <a:pt x="4887" y="52"/>
                </a:lnTo>
                <a:lnTo>
                  <a:pt x="4888" y="67"/>
                </a:lnTo>
                <a:lnTo>
                  <a:pt x="4888" y="76"/>
                </a:lnTo>
                <a:lnTo>
                  <a:pt x="4887" y="80"/>
                </a:lnTo>
                <a:lnTo>
                  <a:pt x="4883" y="82"/>
                </a:lnTo>
                <a:lnTo>
                  <a:pt x="4881" y="81"/>
                </a:lnTo>
                <a:lnTo>
                  <a:pt x="4877" y="75"/>
                </a:lnTo>
                <a:lnTo>
                  <a:pt x="4869" y="57"/>
                </a:lnTo>
                <a:cubicBezTo>
                  <a:pt x="4869" y="57"/>
                  <a:pt x="4869" y="56"/>
                  <a:pt x="4869" y="56"/>
                </a:cubicBezTo>
                <a:lnTo>
                  <a:pt x="4864" y="51"/>
                </a:lnTo>
                <a:cubicBezTo>
                  <a:pt x="4864" y="50"/>
                  <a:pt x="4863" y="50"/>
                  <a:pt x="4863" y="50"/>
                </a:cubicBezTo>
                <a:lnTo>
                  <a:pt x="4858" y="47"/>
                </a:lnTo>
                <a:cubicBezTo>
                  <a:pt x="4858" y="47"/>
                  <a:pt x="4858" y="46"/>
                  <a:pt x="4857" y="46"/>
                </a:cubicBezTo>
                <a:lnTo>
                  <a:pt x="4836" y="42"/>
                </a:lnTo>
                <a:lnTo>
                  <a:pt x="4832" y="38"/>
                </a:lnTo>
                <a:cubicBezTo>
                  <a:pt x="4831" y="38"/>
                  <a:pt x="4830" y="37"/>
                  <a:pt x="4829" y="37"/>
                </a:cubicBezTo>
                <a:cubicBezTo>
                  <a:pt x="4828" y="38"/>
                  <a:pt x="4827" y="39"/>
                  <a:pt x="4827" y="40"/>
                </a:cubicBezTo>
                <a:lnTo>
                  <a:pt x="4825" y="50"/>
                </a:lnTo>
                <a:lnTo>
                  <a:pt x="4823" y="59"/>
                </a:lnTo>
                <a:lnTo>
                  <a:pt x="4822" y="67"/>
                </a:lnTo>
                <a:lnTo>
                  <a:pt x="4823" y="78"/>
                </a:lnTo>
                <a:lnTo>
                  <a:pt x="4822" y="83"/>
                </a:lnTo>
                <a:lnTo>
                  <a:pt x="4813" y="92"/>
                </a:lnTo>
                <a:cubicBezTo>
                  <a:pt x="4813" y="92"/>
                  <a:pt x="4813" y="92"/>
                  <a:pt x="4812" y="93"/>
                </a:cubicBezTo>
                <a:lnTo>
                  <a:pt x="4809" y="98"/>
                </a:lnTo>
                <a:cubicBezTo>
                  <a:pt x="4808" y="99"/>
                  <a:pt x="4808" y="99"/>
                  <a:pt x="4808" y="100"/>
                </a:cubicBezTo>
                <a:lnTo>
                  <a:pt x="4807" y="106"/>
                </a:lnTo>
                <a:lnTo>
                  <a:pt x="4809" y="115"/>
                </a:lnTo>
                <a:lnTo>
                  <a:pt x="4808" y="118"/>
                </a:lnTo>
                <a:lnTo>
                  <a:pt x="4807" y="121"/>
                </a:lnTo>
                <a:lnTo>
                  <a:pt x="4807" y="121"/>
                </a:lnTo>
                <a:lnTo>
                  <a:pt x="4802" y="119"/>
                </a:lnTo>
                <a:cubicBezTo>
                  <a:pt x="4801" y="119"/>
                  <a:pt x="4801" y="119"/>
                  <a:pt x="4801" y="119"/>
                </a:cubicBezTo>
                <a:lnTo>
                  <a:pt x="4796" y="120"/>
                </a:lnTo>
                <a:cubicBezTo>
                  <a:pt x="4796" y="120"/>
                  <a:pt x="4796" y="120"/>
                  <a:pt x="4795" y="120"/>
                </a:cubicBezTo>
                <a:lnTo>
                  <a:pt x="4782" y="126"/>
                </a:lnTo>
                <a:lnTo>
                  <a:pt x="4765" y="121"/>
                </a:lnTo>
                <a:lnTo>
                  <a:pt x="4760" y="121"/>
                </a:lnTo>
                <a:cubicBezTo>
                  <a:pt x="4759" y="121"/>
                  <a:pt x="4759" y="120"/>
                  <a:pt x="4758" y="121"/>
                </a:cubicBezTo>
                <a:lnTo>
                  <a:pt x="4748" y="127"/>
                </a:lnTo>
                <a:lnTo>
                  <a:pt x="4745" y="127"/>
                </a:lnTo>
                <a:lnTo>
                  <a:pt x="4743" y="126"/>
                </a:lnTo>
                <a:lnTo>
                  <a:pt x="4741" y="124"/>
                </a:lnTo>
                <a:cubicBezTo>
                  <a:pt x="4740" y="123"/>
                  <a:pt x="4739" y="123"/>
                  <a:pt x="4739" y="123"/>
                </a:cubicBezTo>
                <a:lnTo>
                  <a:pt x="4736" y="121"/>
                </a:lnTo>
                <a:cubicBezTo>
                  <a:pt x="4736" y="120"/>
                  <a:pt x="4735" y="121"/>
                  <a:pt x="4734" y="121"/>
                </a:cubicBezTo>
                <a:lnTo>
                  <a:pt x="4730" y="123"/>
                </a:lnTo>
                <a:cubicBezTo>
                  <a:pt x="4730" y="123"/>
                  <a:pt x="4729" y="122"/>
                  <a:pt x="4728" y="123"/>
                </a:cubicBezTo>
                <a:lnTo>
                  <a:pt x="4715" y="133"/>
                </a:lnTo>
                <a:cubicBezTo>
                  <a:pt x="4714" y="134"/>
                  <a:pt x="4713" y="135"/>
                  <a:pt x="4713" y="137"/>
                </a:cubicBezTo>
                <a:cubicBezTo>
                  <a:pt x="4713" y="138"/>
                  <a:pt x="4713" y="139"/>
                  <a:pt x="4714" y="140"/>
                </a:cubicBezTo>
                <a:lnTo>
                  <a:pt x="4719" y="146"/>
                </a:lnTo>
                <a:lnTo>
                  <a:pt x="4716" y="158"/>
                </a:lnTo>
                <a:cubicBezTo>
                  <a:pt x="4716" y="160"/>
                  <a:pt x="4716" y="162"/>
                  <a:pt x="4717" y="163"/>
                </a:cubicBezTo>
                <a:lnTo>
                  <a:pt x="4725" y="174"/>
                </a:lnTo>
                <a:cubicBezTo>
                  <a:pt x="4725" y="174"/>
                  <a:pt x="4725" y="175"/>
                  <a:pt x="4726" y="175"/>
                </a:cubicBezTo>
                <a:lnTo>
                  <a:pt x="4741" y="188"/>
                </a:lnTo>
                <a:lnTo>
                  <a:pt x="4741" y="193"/>
                </a:lnTo>
                <a:lnTo>
                  <a:pt x="4738" y="194"/>
                </a:lnTo>
                <a:lnTo>
                  <a:pt x="4733" y="195"/>
                </a:lnTo>
                <a:cubicBezTo>
                  <a:pt x="4732" y="195"/>
                  <a:pt x="4732" y="195"/>
                  <a:pt x="4731" y="196"/>
                </a:cubicBezTo>
                <a:lnTo>
                  <a:pt x="4727" y="199"/>
                </a:lnTo>
                <a:cubicBezTo>
                  <a:pt x="4726" y="200"/>
                  <a:pt x="4726" y="200"/>
                  <a:pt x="4726" y="201"/>
                </a:cubicBezTo>
                <a:lnTo>
                  <a:pt x="4723" y="211"/>
                </a:lnTo>
                <a:lnTo>
                  <a:pt x="4723" y="216"/>
                </a:lnTo>
                <a:lnTo>
                  <a:pt x="4722" y="219"/>
                </a:lnTo>
                <a:lnTo>
                  <a:pt x="4718" y="222"/>
                </a:lnTo>
                <a:cubicBezTo>
                  <a:pt x="4717" y="222"/>
                  <a:pt x="4717" y="223"/>
                  <a:pt x="4716" y="225"/>
                </a:cubicBezTo>
                <a:lnTo>
                  <a:pt x="4715" y="236"/>
                </a:lnTo>
                <a:lnTo>
                  <a:pt x="4712" y="240"/>
                </a:lnTo>
                <a:lnTo>
                  <a:pt x="4681" y="245"/>
                </a:lnTo>
                <a:lnTo>
                  <a:pt x="4661" y="233"/>
                </a:lnTo>
                <a:cubicBezTo>
                  <a:pt x="4660" y="233"/>
                  <a:pt x="4660" y="233"/>
                  <a:pt x="4659" y="233"/>
                </a:cubicBezTo>
                <a:lnTo>
                  <a:pt x="4653" y="232"/>
                </a:lnTo>
                <a:cubicBezTo>
                  <a:pt x="4653" y="232"/>
                  <a:pt x="4652" y="232"/>
                  <a:pt x="4652" y="232"/>
                </a:cubicBezTo>
                <a:lnTo>
                  <a:pt x="4644" y="236"/>
                </a:lnTo>
                <a:cubicBezTo>
                  <a:pt x="4643" y="236"/>
                  <a:pt x="4643" y="236"/>
                  <a:pt x="4643" y="236"/>
                </a:cubicBezTo>
                <a:lnTo>
                  <a:pt x="4637" y="242"/>
                </a:lnTo>
                <a:cubicBezTo>
                  <a:pt x="4636" y="243"/>
                  <a:pt x="4636" y="243"/>
                  <a:pt x="4636" y="243"/>
                </a:cubicBezTo>
                <a:lnTo>
                  <a:pt x="4631" y="251"/>
                </a:lnTo>
                <a:lnTo>
                  <a:pt x="4623" y="269"/>
                </a:lnTo>
                <a:lnTo>
                  <a:pt x="4611" y="283"/>
                </a:lnTo>
                <a:lnTo>
                  <a:pt x="4595" y="290"/>
                </a:lnTo>
                <a:lnTo>
                  <a:pt x="4556" y="288"/>
                </a:lnTo>
                <a:lnTo>
                  <a:pt x="4543" y="292"/>
                </a:lnTo>
                <a:lnTo>
                  <a:pt x="4529" y="287"/>
                </a:lnTo>
                <a:cubicBezTo>
                  <a:pt x="4528" y="287"/>
                  <a:pt x="4528" y="287"/>
                  <a:pt x="4527" y="287"/>
                </a:cubicBezTo>
                <a:lnTo>
                  <a:pt x="4521" y="290"/>
                </a:lnTo>
                <a:cubicBezTo>
                  <a:pt x="4521" y="290"/>
                  <a:pt x="4520" y="291"/>
                  <a:pt x="4520" y="292"/>
                </a:cubicBezTo>
                <a:lnTo>
                  <a:pt x="4514" y="300"/>
                </a:lnTo>
                <a:lnTo>
                  <a:pt x="4510" y="312"/>
                </a:lnTo>
                <a:lnTo>
                  <a:pt x="4506" y="318"/>
                </a:lnTo>
                <a:lnTo>
                  <a:pt x="4499" y="321"/>
                </a:lnTo>
                <a:lnTo>
                  <a:pt x="4482" y="320"/>
                </a:lnTo>
                <a:cubicBezTo>
                  <a:pt x="4482" y="320"/>
                  <a:pt x="4482" y="321"/>
                  <a:pt x="4481" y="321"/>
                </a:cubicBezTo>
                <a:lnTo>
                  <a:pt x="4474" y="323"/>
                </a:lnTo>
                <a:cubicBezTo>
                  <a:pt x="4474" y="323"/>
                  <a:pt x="4474" y="323"/>
                  <a:pt x="4474" y="323"/>
                </a:cubicBezTo>
                <a:lnTo>
                  <a:pt x="4461" y="332"/>
                </a:lnTo>
                <a:lnTo>
                  <a:pt x="4456" y="334"/>
                </a:lnTo>
                <a:lnTo>
                  <a:pt x="4413" y="337"/>
                </a:lnTo>
                <a:cubicBezTo>
                  <a:pt x="4413" y="337"/>
                  <a:pt x="4412" y="337"/>
                  <a:pt x="4412" y="338"/>
                </a:cubicBezTo>
                <a:lnTo>
                  <a:pt x="4407" y="341"/>
                </a:lnTo>
                <a:cubicBezTo>
                  <a:pt x="4407" y="342"/>
                  <a:pt x="4407" y="342"/>
                  <a:pt x="4407" y="342"/>
                </a:cubicBezTo>
                <a:lnTo>
                  <a:pt x="4398" y="354"/>
                </a:lnTo>
                <a:lnTo>
                  <a:pt x="4395" y="356"/>
                </a:lnTo>
                <a:lnTo>
                  <a:pt x="4382" y="359"/>
                </a:lnTo>
                <a:lnTo>
                  <a:pt x="4354" y="357"/>
                </a:lnTo>
                <a:lnTo>
                  <a:pt x="4340" y="361"/>
                </a:lnTo>
                <a:lnTo>
                  <a:pt x="4240" y="408"/>
                </a:lnTo>
                <a:lnTo>
                  <a:pt x="4239" y="404"/>
                </a:lnTo>
                <a:lnTo>
                  <a:pt x="4236" y="373"/>
                </a:lnTo>
                <a:cubicBezTo>
                  <a:pt x="4236" y="372"/>
                  <a:pt x="4236" y="370"/>
                  <a:pt x="4235" y="370"/>
                </a:cubicBezTo>
                <a:lnTo>
                  <a:pt x="4232" y="366"/>
                </a:lnTo>
                <a:cubicBezTo>
                  <a:pt x="4231" y="365"/>
                  <a:pt x="4229" y="364"/>
                  <a:pt x="4228" y="365"/>
                </a:cubicBezTo>
                <a:lnTo>
                  <a:pt x="4211" y="373"/>
                </a:lnTo>
                <a:lnTo>
                  <a:pt x="4204" y="380"/>
                </a:lnTo>
                <a:cubicBezTo>
                  <a:pt x="4204" y="380"/>
                  <a:pt x="4203" y="380"/>
                  <a:pt x="4203" y="381"/>
                </a:cubicBezTo>
                <a:lnTo>
                  <a:pt x="4197" y="394"/>
                </a:lnTo>
                <a:lnTo>
                  <a:pt x="4191" y="408"/>
                </a:lnTo>
                <a:lnTo>
                  <a:pt x="4186" y="415"/>
                </a:lnTo>
                <a:lnTo>
                  <a:pt x="4182" y="416"/>
                </a:lnTo>
                <a:lnTo>
                  <a:pt x="4152" y="402"/>
                </a:lnTo>
                <a:lnTo>
                  <a:pt x="4130" y="399"/>
                </a:lnTo>
                <a:cubicBezTo>
                  <a:pt x="4130" y="398"/>
                  <a:pt x="4129" y="399"/>
                  <a:pt x="4129" y="399"/>
                </a:cubicBezTo>
                <a:lnTo>
                  <a:pt x="4123" y="401"/>
                </a:lnTo>
                <a:cubicBezTo>
                  <a:pt x="4122" y="402"/>
                  <a:pt x="4121" y="404"/>
                  <a:pt x="4120" y="405"/>
                </a:cubicBezTo>
                <a:lnTo>
                  <a:pt x="4120" y="412"/>
                </a:lnTo>
                <a:cubicBezTo>
                  <a:pt x="4120" y="412"/>
                  <a:pt x="4120" y="413"/>
                  <a:pt x="4120" y="413"/>
                </a:cubicBezTo>
                <a:lnTo>
                  <a:pt x="4122" y="430"/>
                </a:lnTo>
                <a:lnTo>
                  <a:pt x="4121" y="437"/>
                </a:lnTo>
                <a:lnTo>
                  <a:pt x="4119" y="438"/>
                </a:lnTo>
                <a:lnTo>
                  <a:pt x="4108" y="433"/>
                </a:lnTo>
                <a:cubicBezTo>
                  <a:pt x="4107" y="433"/>
                  <a:pt x="4107" y="433"/>
                  <a:pt x="4107" y="433"/>
                </a:cubicBezTo>
                <a:lnTo>
                  <a:pt x="4101" y="434"/>
                </a:lnTo>
                <a:cubicBezTo>
                  <a:pt x="4100" y="434"/>
                  <a:pt x="4099" y="434"/>
                  <a:pt x="4099" y="434"/>
                </a:cubicBezTo>
                <a:lnTo>
                  <a:pt x="4071" y="451"/>
                </a:lnTo>
                <a:cubicBezTo>
                  <a:pt x="4071" y="451"/>
                  <a:pt x="4071" y="451"/>
                  <a:pt x="4071" y="452"/>
                </a:cubicBezTo>
                <a:lnTo>
                  <a:pt x="4067" y="457"/>
                </a:lnTo>
                <a:cubicBezTo>
                  <a:pt x="4067" y="458"/>
                  <a:pt x="4066" y="459"/>
                  <a:pt x="4066" y="460"/>
                </a:cubicBezTo>
                <a:lnTo>
                  <a:pt x="4066" y="473"/>
                </a:lnTo>
                <a:lnTo>
                  <a:pt x="4067" y="481"/>
                </a:lnTo>
                <a:lnTo>
                  <a:pt x="4063" y="491"/>
                </a:lnTo>
                <a:cubicBezTo>
                  <a:pt x="4062" y="492"/>
                  <a:pt x="4063" y="493"/>
                  <a:pt x="4063" y="494"/>
                </a:cubicBezTo>
                <a:lnTo>
                  <a:pt x="4069" y="544"/>
                </a:lnTo>
                <a:lnTo>
                  <a:pt x="4064" y="557"/>
                </a:lnTo>
                <a:lnTo>
                  <a:pt x="4059" y="554"/>
                </a:lnTo>
                <a:cubicBezTo>
                  <a:pt x="4058" y="553"/>
                  <a:pt x="4057" y="553"/>
                  <a:pt x="4056" y="554"/>
                </a:cubicBezTo>
                <a:lnTo>
                  <a:pt x="4055" y="554"/>
                </a:lnTo>
                <a:cubicBezTo>
                  <a:pt x="4054" y="554"/>
                  <a:pt x="4054" y="555"/>
                  <a:pt x="4054" y="556"/>
                </a:cubicBezTo>
                <a:lnTo>
                  <a:pt x="4051" y="558"/>
                </a:lnTo>
                <a:lnTo>
                  <a:pt x="4049" y="559"/>
                </a:lnTo>
                <a:lnTo>
                  <a:pt x="4046" y="558"/>
                </a:lnTo>
                <a:lnTo>
                  <a:pt x="4044" y="556"/>
                </a:lnTo>
                <a:lnTo>
                  <a:pt x="4041" y="552"/>
                </a:lnTo>
                <a:lnTo>
                  <a:pt x="4024" y="521"/>
                </a:lnTo>
                <a:cubicBezTo>
                  <a:pt x="4024" y="520"/>
                  <a:pt x="4023" y="520"/>
                  <a:pt x="4023" y="520"/>
                </a:cubicBezTo>
                <a:lnTo>
                  <a:pt x="4009" y="512"/>
                </a:lnTo>
                <a:cubicBezTo>
                  <a:pt x="4008" y="511"/>
                  <a:pt x="4007" y="512"/>
                  <a:pt x="4006" y="513"/>
                </a:cubicBezTo>
                <a:lnTo>
                  <a:pt x="3991" y="522"/>
                </a:lnTo>
                <a:lnTo>
                  <a:pt x="3978" y="536"/>
                </a:lnTo>
                <a:lnTo>
                  <a:pt x="3965" y="545"/>
                </a:lnTo>
                <a:lnTo>
                  <a:pt x="3959" y="544"/>
                </a:lnTo>
                <a:lnTo>
                  <a:pt x="3953" y="540"/>
                </a:lnTo>
                <a:lnTo>
                  <a:pt x="3940" y="525"/>
                </a:lnTo>
                <a:lnTo>
                  <a:pt x="3937" y="521"/>
                </a:lnTo>
                <a:cubicBezTo>
                  <a:pt x="3936" y="520"/>
                  <a:pt x="3934" y="520"/>
                  <a:pt x="3933" y="521"/>
                </a:cubicBezTo>
                <a:lnTo>
                  <a:pt x="3925" y="529"/>
                </a:lnTo>
                <a:lnTo>
                  <a:pt x="3920" y="530"/>
                </a:lnTo>
                <a:lnTo>
                  <a:pt x="3914" y="528"/>
                </a:lnTo>
                <a:lnTo>
                  <a:pt x="3911" y="527"/>
                </a:lnTo>
                <a:cubicBezTo>
                  <a:pt x="3910" y="526"/>
                  <a:pt x="3909" y="527"/>
                  <a:pt x="3908" y="529"/>
                </a:cubicBezTo>
                <a:lnTo>
                  <a:pt x="3903" y="536"/>
                </a:lnTo>
                <a:lnTo>
                  <a:pt x="3903" y="537"/>
                </a:lnTo>
                <a:lnTo>
                  <a:pt x="3883" y="540"/>
                </a:lnTo>
                <a:lnTo>
                  <a:pt x="3878" y="537"/>
                </a:lnTo>
                <a:cubicBezTo>
                  <a:pt x="3877" y="537"/>
                  <a:pt x="3877" y="537"/>
                  <a:pt x="3877" y="537"/>
                </a:cubicBezTo>
                <a:lnTo>
                  <a:pt x="3873" y="536"/>
                </a:lnTo>
                <a:cubicBezTo>
                  <a:pt x="3872" y="536"/>
                  <a:pt x="3872" y="536"/>
                  <a:pt x="3871" y="537"/>
                </a:cubicBezTo>
                <a:lnTo>
                  <a:pt x="3868" y="540"/>
                </a:lnTo>
                <a:lnTo>
                  <a:pt x="3867" y="541"/>
                </a:lnTo>
                <a:lnTo>
                  <a:pt x="3864" y="544"/>
                </a:lnTo>
                <a:lnTo>
                  <a:pt x="3857" y="545"/>
                </a:lnTo>
                <a:lnTo>
                  <a:pt x="3847" y="552"/>
                </a:lnTo>
                <a:lnTo>
                  <a:pt x="3842" y="553"/>
                </a:lnTo>
                <a:lnTo>
                  <a:pt x="3834" y="550"/>
                </a:lnTo>
                <a:cubicBezTo>
                  <a:pt x="3833" y="550"/>
                  <a:pt x="3833" y="550"/>
                  <a:pt x="3833" y="550"/>
                </a:cubicBezTo>
                <a:lnTo>
                  <a:pt x="3829" y="550"/>
                </a:lnTo>
                <a:cubicBezTo>
                  <a:pt x="3829" y="550"/>
                  <a:pt x="3828" y="551"/>
                  <a:pt x="3828" y="551"/>
                </a:cubicBezTo>
                <a:lnTo>
                  <a:pt x="3826" y="553"/>
                </a:lnTo>
                <a:cubicBezTo>
                  <a:pt x="3825" y="553"/>
                  <a:pt x="3825" y="553"/>
                  <a:pt x="3825" y="554"/>
                </a:cubicBezTo>
                <a:lnTo>
                  <a:pt x="3822" y="559"/>
                </a:lnTo>
                <a:lnTo>
                  <a:pt x="3821" y="560"/>
                </a:lnTo>
                <a:lnTo>
                  <a:pt x="3820" y="560"/>
                </a:lnTo>
                <a:lnTo>
                  <a:pt x="3818" y="560"/>
                </a:lnTo>
                <a:lnTo>
                  <a:pt x="3816" y="559"/>
                </a:lnTo>
                <a:lnTo>
                  <a:pt x="3813" y="554"/>
                </a:lnTo>
                <a:cubicBezTo>
                  <a:pt x="3812" y="552"/>
                  <a:pt x="3809" y="552"/>
                  <a:pt x="3808" y="554"/>
                </a:cubicBezTo>
                <a:lnTo>
                  <a:pt x="3806" y="556"/>
                </a:lnTo>
                <a:cubicBezTo>
                  <a:pt x="3806" y="556"/>
                  <a:pt x="3806" y="556"/>
                  <a:pt x="3806" y="557"/>
                </a:cubicBezTo>
                <a:lnTo>
                  <a:pt x="3804" y="559"/>
                </a:lnTo>
                <a:lnTo>
                  <a:pt x="3803" y="561"/>
                </a:lnTo>
                <a:cubicBezTo>
                  <a:pt x="3802" y="562"/>
                  <a:pt x="3802" y="563"/>
                  <a:pt x="3801" y="564"/>
                </a:cubicBezTo>
                <a:lnTo>
                  <a:pt x="3801" y="568"/>
                </a:lnTo>
                <a:cubicBezTo>
                  <a:pt x="3801" y="569"/>
                  <a:pt x="3801" y="570"/>
                  <a:pt x="3801" y="571"/>
                </a:cubicBezTo>
                <a:lnTo>
                  <a:pt x="3805" y="579"/>
                </a:lnTo>
                <a:lnTo>
                  <a:pt x="3811" y="589"/>
                </a:lnTo>
                <a:lnTo>
                  <a:pt x="3808" y="598"/>
                </a:lnTo>
                <a:lnTo>
                  <a:pt x="3803" y="602"/>
                </a:lnTo>
                <a:lnTo>
                  <a:pt x="3795" y="603"/>
                </a:lnTo>
                <a:lnTo>
                  <a:pt x="3788" y="607"/>
                </a:lnTo>
                <a:cubicBezTo>
                  <a:pt x="3787" y="608"/>
                  <a:pt x="3786" y="609"/>
                  <a:pt x="3786" y="610"/>
                </a:cubicBezTo>
                <a:lnTo>
                  <a:pt x="3785" y="612"/>
                </a:lnTo>
                <a:lnTo>
                  <a:pt x="3779" y="610"/>
                </a:lnTo>
                <a:lnTo>
                  <a:pt x="3762" y="592"/>
                </a:lnTo>
                <a:lnTo>
                  <a:pt x="3755" y="587"/>
                </a:lnTo>
                <a:cubicBezTo>
                  <a:pt x="3755" y="587"/>
                  <a:pt x="3754" y="587"/>
                  <a:pt x="3754" y="587"/>
                </a:cubicBezTo>
                <a:lnTo>
                  <a:pt x="3746" y="587"/>
                </a:lnTo>
                <a:cubicBezTo>
                  <a:pt x="3745" y="586"/>
                  <a:pt x="3745" y="586"/>
                  <a:pt x="3745" y="587"/>
                </a:cubicBezTo>
                <a:lnTo>
                  <a:pt x="3710" y="607"/>
                </a:lnTo>
                <a:lnTo>
                  <a:pt x="3695" y="609"/>
                </a:lnTo>
                <a:cubicBezTo>
                  <a:pt x="3695" y="609"/>
                  <a:pt x="3694" y="609"/>
                  <a:pt x="3694" y="609"/>
                </a:cubicBezTo>
                <a:lnTo>
                  <a:pt x="3688" y="614"/>
                </a:lnTo>
                <a:lnTo>
                  <a:pt x="3676" y="626"/>
                </a:lnTo>
                <a:lnTo>
                  <a:pt x="3671" y="629"/>
                </a:lnTo>
                <a:lnTo>
                  <a:pt x="3664" y="629"/>
                </a:lnTo>
                <a:lnTo>
                  <a:pt x="3639" y="621"/>
                </a:lnTo>
                <a:lnTo>
                  <a:pt x="3626" y="620"/>
                </a:lnTo>
                <a:cubicBezTo>
                  <a:pt x="3626" y="620"/>
                  <a:pt x="3625" y="620"/>
                  <a:pt x="3625" y="620"/>
                </a:cubicBezTo>
                <a:lnTo>
                  <a:pt x="3618" y="623"/>
                </a:lnTo>
                <a:cubicBezTo>
                  <a:pt x="3617" y="623"/>
                  <a:pt x="3616" y="625"/>
                  <a:pt x="3616" y="626"/>
                </a:cubicBezTo>
                <a:lnTo>
                  <a:pt x="3613" y="633"/>
                </a:lnTo>
                <a:cubicBezTo>
                  <a:pt x="3612" y="634"/>
                  <a:pt x="3613" y="635"/>
                  <a:pt x="3613" y="636"/>
                </a:cubicBezTo>
                <a:lnTo>
                  <a:pt x="3614" y="646"/>
                </a:lnTo>
                <a:lnTo>
                  <a:pt x="3616" y="653"/>
                </a:lnTo>
                <a:lnTo>
                  <a:pt x="3616" y="658"/>
                </a:lnTo>
                <a:lnTo>
                  <a:pt x="3614" y="663"/>
                </a:lnTo>
                <a:lnTo>
                  <a:pt x="3610" y="666"/>
                </a:lnTo>
                <a:lnTo>
                  <a:pt x="3589" y="662"/>
                </a:lnTo>
                <a:cubicBezTo>
                  <a:pt x="3589" y="662"/>
                  <a:pt x="3588" y="663"/>
                  <a:pt x="3588" y="663"/>
                </a:cubicBezTo>
                <a:lnTo>
                  <a:pt x="3571" y="670"/>
                </a:lnTo>
                <a:lnTo>
                  <a:pt x="3566" y="669"/>
                </a:lnTo>
                <a:lnTo>
                  <a:pt x="3557" y="663"/>
                </a:lnTo>
                <a:cubicBezTo>
                  <a:pt x="3557" y="663"/>
                  <a:pt x="3556" y="663"/>
                  <a:pt x="3556" y="663"/>
                </a:cubicBezTo>
                <a:lnTo>
                  <a:pt x="3552" y="661"/>
                </a:lnTo>
                <a:cubicBezTo>
                  <a:pt x="3551" y="661"/>
                  <a:pt x="3551" y="662"/>
                  <a:pt x="3550" y="662"/>
                </a:cubicBezTo>
                <a:lnTo>
                  <a:pt x="3539" y="669"/>
                </a:lnTo>
                <a:lnTo>
                  <a:pt x="3520" y="670"/>
                </a:lnTo>
                <a:lnTo>
                  <a:pt x="3510" y="674"/>
                </a:lnTo>
                <a:cubicBezTo>
                  <a:pt x="3510" y="674"/>
                  <a:pt x="3510" y="673"/>
                  <a:pt x="3510" y="674"/>
                </a:cubicBezTo>
                <a:lnTo>
                  <a:pt x="3499" y="683"/>
                </a:lnTo>
                <a:cubicBezTo>
                  <a:pt x="3499" y="683"/>
                  <a:pt x="3498" y="683"/>
                  <a:pt x="3498" y="684"/>
                </a:cubicBezTo>
                <a:lnTo>
                  <a:pt x="3492" y="697"/>
                </a:lnTo>
                <a:cubicBezTo>
                  <a:pt x="3491" y="698"/>
                  <a:pt x="3491" y="699"/>
                  <a:pt x="3491" y="700"/>
                </a:cubicBezTo>
                <a:lnTo>
                  <a:pt x="3494" y="717"/>
                </a:lnTo>
                <a:cubicBezTo>
                  <a:pt x="3494" y="717"/>
                  <a:pt x="3494" y="718"/>
                  <a:pt x="3495" y="718"/>
                </a:cubicBezTo>
                <a:lnTo>
                  <a:pt x="3498" y="726"/>
                </a:lnTo>
                <a:lnTo>
                  <a:pt x="3490" y="738"/>
                </a:lnTo>
                <a:lnTo>
                  <a:pt x="3488" y="744"/>
                </a:lnTo>
                <a:cubicBezTo>
                  <a:pt x="3487" y="744"/>
                  <a:pt x="3487" y="745"/>
                  <a:pt x="3487" y="746"/>
                </a:cubicBezTo>
                <a:lnTo>
                  <a:pt x="3487" y="749"/>
                </a:lnTo>
                <a:cubicBezTo>
                  <a:pt x="3487" y="750"/>
                  <a:pt x="3487" y="751"/>
                  <a:pt x="3487" y="751"/>
                </a:cubicBezTo>
                <a:lnTo>
                  <a:pt x="3488" y="754"/>
                </a:lnTo>
                <a:lnTo>
                  <a:pt x="3490" y="768"/>
                </a:lnTo>
                <a:lnTo>
                  <a:pt x="3488" y="770"/>
                </a:lnTo>
                <a:lnTo>
                  <a:pt x="3488" y="770"/>
                </a:lnTo>
                <a:lnTo>
                  <a:pt x="3485" y="768"/>
                </a:lnTo>
                <a:lnTo>
                  <a:pt x="3481" y="760"/>
                </a:lnTo>
                <a:lnTo>
                  <a:pt x="3477" y="753"/>
                </a:lnTo>
                <a:cubicBezTo>
                  <a:pt x="3477" y="753"/>
                  <a:pt x="3476" y="752"/>
                  <a:pt x="3475" y="752"/>
                </a:cubicBezTo>
                <a:lnTo>
                  <a:pt x="3466" y="746"/>
                </a:lnTo>
                <a:lnTo>
                  <a:pt x="3463" y="739"/>
                </a:lnTo>
                <a:lnTo>
                  <a:pt x="3463" y="732"/>
                </a:lnTo>
                <a:lnTo>
                  <a:pt x="3464" y="728"/>
                </a:lnTo>
                <a:lnTo>
                  <a:pt x="3473" y="720"/>
                </a:lnTo>
                <a:cubicBezTo>
                  <a:pt x="3474" y="720"/>
                  <a:pt x="3475" y="718"/>
                  <a:pt x="3475" y="717"/>
                </a:cubicBezTo>
                <a:lnTo>
                  <a:pt x="3475" y="705"/>
                </a:lnTo>
                <a:cubicBezTo>
                  <a:pt x="3475" y="704"/>
                  <a:pt x="3475" y="703"/>
                  <a:pt x="3475" y="703"/>
                </a:cubicBezTo>
                <a:lnTo>
                  <a:pt x="3472" y="698"/>
                </a:lnTo>
                <a:cubicBezTo>
                  <a:pt x="3471" y="697"/>
                  <a:pt x="3471" y="696"/>
                  <a:pt x="3470" y="696"/>
                </a:cubicBezTo>
                <a:lnTo>
                  <a:pt x="3464" y="695"/>
                </a:lnTo>
                <a:lnTo>
                  <a:pt x="3375" y="700"/>
                </a:lnTo>
                <a:cubicBezTo>
                  <a:pt x="3373" y="700"/>
                  <a:pt x="3372" y="701"/>
                  <a:pt x="3372" y="703"/>
                </a:cubicBezTo>
                <a:lnTo>
                  <a:pt x="3372" y="714"/>
                </a:lnTo>
                <a:lnTo>
                  <a:pt x="3372" y="740"/>
                </a:lnTo>
                <a:lnTo>
                  <a:pt x="3352" y="739"/>
                </a:lnTo>
                <a:lnTo>
                  <a:pt x="3345" y="736"/>
                </a:lnTo>
                <a:lnTo>
                  <a:pt x="3342" y="733"/>
                </a:lnTo>
                <a:lnTo>
                  <a:pt x="3342" y="731"/>
                </a:lnTo>
                <a:lnTo>
                  <a:pt x="3341" y="724"/>
                </a:lnTo>
                <a:lnTo>
                  <a:pt x="3339" y="715"/>
                </a:lnTo>
                <a:cubicBezTo>
                  <a:pt x="3339" y="713"/>
                  <a:pt x="3338" y="713"/>
                  <a:pt x="3337" y="712"/>
                </a:cubicBezTo>
                <a:lnTo>
                  <a:pt x="3334" y="709"/>
                </a:lnTo>
                <a:lnTo>
                  <a:pt x="3331" y="707"/>
                </a:lnTo>
                <a:cubicBezTo>
                  <a:pt x="3330" y="707"/>
                  <a:pt x="3330" y="707"/>
                  <a:pt x="3329" y="707"/>
                </a:cubicBezTo>
                <a:lnTo>
                  <a:pt x="3326" y="708"/>
                </a:lnTo>
                <a:cubicBezTo>
                  <a:pt x="3325" y="708"/>
                  <a:pt x="3324" y="708"/>
                  <a:pt x="3324" y="709"/>
                </a:cubicBezTo>
                <a:lnTo>
                  <a:pt x="3319" y="717"/>
                </a:lnTo>
                <a:lnTo>
                  <a:pt x="3318" y="716"/>
                </a:lnTo>
                <a:lnTo>
                  <a:pt x="3315" y="713"/>
                </a:lnTo>
                <a:cubicBezTo>
                  <a:pt x="3315" y="712"/>
                  <a:pt x="3314" y="711"/>
                  <a:pt x="3313" y="711"/>
                </a:cubicBezTo>
                <a:lnTo>
                  <a:pt x="3292" y="711"/>
                </a:lnTo>
                <a:cubicBezTo>
                  <a:pt x="3291" y="711"/>
                  <a:pt x="3289" y="713"/>
                  <a:pt x="3289" y="716"/>
                </a:cubicBezTo>
                <a:lnTo>
                  <a:pt x="3288" y="724"/>
                </a:lnTo>
                <a:lnTo>
                  <a:pt x="3287" y="730"/>
                </a:lnTo>
                <a:lnTo>
                  <a:pt x="3286" y="732"/>
                </a:lnTo>
                <a:lnTo>
                  <a:pt x="3284" y="732"/>
                </a:lnTo>
                <a:lnTo>
                  <a:pt x="3282" y="732"/>
                </a:lnTo>
                <a:lnTo>
                  <a:pt x="3282" y="730"/>
                </a:lnTo>
                <a:lnTo>
                  <a:pt x="3281" y="716"/>
                </a:lnTo>
                <a:cubicBezTo>
                  <a:pt x="3281" y="714"/>
                  <a:pt x="3280" y="712"/>
                  <a:pt x="3278" y="712"/>
                </a:cubicBezTo>
                <a:lnTo>
                  <a:pt x="3263" y="706"/>
                </a:lnTo>
                <a:lnTo>
                  <a:pt x="3260" y="704"/>
                </a:lnTo>
                <a:lnTo>
                  <a:pt x="3255" y="688"/>
                </a:lnTo>
                <a:cubicBezTo>
                  <a:pt x="3255" y="687"/>
                  <a:pt x="3254" y="686"/>
                  <a:pt x="3254" y="686"/>
                </a:cubicBezTo>
                <a:lnTo>
                  <a:pt x="3250" y="682"/>
                </a:lnTo>
                <a:cubicBezTo>
                  <a:pt x="3250" y="681"/>
                  <a:pt x="3250" y="681"/>
                  <a:pt x="3249" y="681"/>
                </a:cubicBezTo>
                <a:lnTo>
                  <a:pt x="3231" y="677"/>
                </a:lnTo>
                <a:cubicBezTo>
                  <a:pt x="3231" y="677"/>
                  <a:pt x="3231" y="677"/>
                  <a:pt x="3230" y="677"/>
                </a:cubicBezTo>
                <a:lnTo>
                  <a:pt x="3225" y="679"/>
                </a:lnTo>
                <a:cubicBezTo>
                  <a:pt x="3224" y="679"/>
                  <a:pt x="3223" y="679"/>
                  <a:pt x="3223" y="680"/>
                </a:cubicBezTo>
                <a:lnTo>
                  <a:pt x="3218" y="688"/>
                </a:lnTo>
                <a:lnTo>
                  <a:pt x="3215" y="695"/>
                </a:lnTo>
                <a:lnTo>
                  <a:pt x="3211" y="698"/>
                </a:lnTo>
                <a:lnTo>
                  <a:pt x="3199" y="699"/>
                </a:lnTo>
                <a:cubicBezTo>
                  <a:pt x="3198" y="699"/>
                  <a:pt x="3198" y="700"/>
                  <a:pt x="3197" y="701"/>
                </a:cubicBezTo>
                <a:cubicBezTo>
                  <a:pt x="3196" y="702"/>
                  <a:pt x="3196" y="703"/>
                  <a:pt x="3196" y="704"/>
                </a:cubicBezTo>
                <a:lnTo>
                  <a:pt x="3198" y="715"/>
                </a:lnTo>
                <a:lnTo>
                  <a:pt x="3203" y="732"/>
                </a:lnTo>
                <a:lnTo>
                  <a:pt x="3204" y="740"/>
                </a:lnTo>
                <a:lnTo>
                  <a:pt x="3203" y="746"/>
                </a:lnTo>
                <a:lnTo>
                  <a:pt x="3201" y="752"/>
                </a:lnTo>
                <a:lnTo>
                  <a:pt x="3201" y="753"/>
                </a:lnTo>
                <a:lnTo>
                  <a:pt x="3198" y="750"/>
                </a:lnTo>
                <a:lnTo>
                  <a:pt x="3196" y="745"/>
                </a:lnTo>
                <a:lnTo>
                  <a:pt x="3194" y="737"/>
                </a:lnTo>
                <a:cubicBezTo>
                  <a:pt x="3194" y="737"/>
                  <a:pt x="3194" y="737"/>
                  <a:pt x="3193" y="736"/>
                </a:cubicBezTo>
                <a:lnTo>
                  <a:pt x="3192" y="733"/>
                </a:lnTo>
                <a:cubicBezTo>
                  <a:pt x="3192" y="733"/>
                  <a:pt x="3191" y="732"/>
                  <a:pt x="3190" y="732"/>
                </a:cubicBezTo>
                <a:lnTo>
                  <a:pt x="3179" y="729"/>
                </a:lnTo>
                <a:cubicBezTo>
                  <a:pt x="3179" y="729"/>
                  <a:pt x="3179" y="729"/>
                  <a:pt x="3179" y="729"/>
                </a:cubicBezTo>
                <a:lnTo>
                  <a:pt x="3171" y="730"/>
                </a:lnTo>
                <a:lnTo>
                  <a:pt x="3161" y="732"/>
                </a:lnTo>
                <a:cubicBezTo>
                  <a:pt x="3160" y="733"/>
                  <a:pt x="3160" y="733"/>
                  <a:pt x="3159" y="733"/>
                </a:cubicBezTo>
                <a:lnTo>
                  <a:pt x="3155" y="737"/>
                </a:lnTo>
                <a:cubicBezTo>
                  <a:pt x="3155" y="737"/>
                  <a:pt x="3155" y="738"/>
                  <a:pt x="3154" y="738"/>
                </a:cubicBezTo>
                <a:lnTo>
                  <a:pt x="3150" y="745"/>
                </a:lnTo>
                <a:cubicBezTo>
                  <a:pt x="3150" y="745"/>
                  <a:pt x="3149" y="746"/>
                  <a:pt x="3149" y="746"/>
                </a:cubicBezTo>
                <a:lnTo>
                  <a:pt x="3148" y="752"/>
                </a:lnTo>
                <a:lnTo>
                  <a:pt x="3148" y="759"/>
                </a:lnTo>
                <a:lnTo>
                  <a:pt x="3148" y="764"/>
                </a:lnTo>
                <a:cubicBezTo>
                  <a:pt x="3148" y="765"/>
                  <a:pt x="3148" y="765"/>
                  <a:pt x="3148" y="765"/>
                </a:cubicBezTo>
                <a:lnTo>
                  <a:pt x="3149" y="771"/>
                </a:lnTo>
                <a:cubicBezTo>
                  <a:pt x="3150" y="772"/>
                  <a:pt x="3151" y="773"/>
                  <a:pt x="3152" y="774"/>
                </a:cubicBezTo>
                <a:lnTo>
                  <a:pt x="3157" y="775"/>
                </a:lnTo>
                <a:lnTo>
                  <a:pt x="3171" y="775"/>
                </a:lnTo>
                <a:lnTo>
                  <a:pt x="3174" y="776"/>
                </a:lnTo>
                <a:lnTo>
                  <a:pt x="3176" y="778"/>
                </a:lnTo>
                <a:lnTo>
                  <a:pt x="3180" y="786"/>
                </a:lnTo>
                <a:cubicBezTo>
                  <a:pt x="3180" y="786"/>
                  <a:pt x="3180" y="787"/>
                  <a:pt x="3181" y="788"/>
                </a:cubicBezTo>
                <a:lnTo>
                  <a:pt x="3187" y="792"/>
                </a:lnTo>
                <a:lnTo>
                  <a:pt x="3194" y="797"/>
                </a:lnTo>
                <a:lnTo>
                  <a:pt x="3198" y="802"/>
                </a:lnTo>
                <a:lnTo>
                  <a:pt x="3198" y="808"/>
                </a:lnTo>
                <a:lnTo>
                  <a:pt x="3194" y="815"/>
                </a:lnTo>
                <a:lnTo>
                  <a:pt x="3188" y="823"/>
                </a:lnTo>
                <a:lnTo>
                  <a:pt x="3183" y="832"/>
                </a:lnTo>
                <a:cubicBezTo>
                  <a:pt x="3183" y="832"/>
                  <a:pt x="3182" y="833"/>
                  <a:pt x="3182" y="833"/>
                </a:cubicBezTo>
                <a:lnTo>
                  <a:pt x="3180" y="844"/>
                </a:lnTo>
                <a:lnTo>
                  <a:pt x="3179" y="847"/>
                </a:lnTo>
                <a:lnTo>
                  <a:pt x="3172" y="848"/>
                </a:lnTo>
                <a:cubicBezTo>
                  <a:pt x="3172" y="849"/>
                  <a:pt x="3171" y="848"/>
                  <a:pt x="3171" y="848"/>
                </a:cubicBezTo>
                <a:lnTo>
                  <a:pt x="3167" y="851"/>
                </a:lnTo>
                <a:cubicBezTo>
                  <a:pt x="3166" y="852"/>
                  <a:pt x="3166" y="853"/>
                  <a:pt x="3166" y="854"/>
                </a:cubicBezTo>
                <a:lnTo>
                  <a:pt x="3164" y="860"/>
                </a:lnTo>
                <a:cubicBezTo>
                  <a:pt x="3164" y="860"/>
                  <a:pt x="3164" y="860"/>
                  <a:pt x="3164" y="861"/>
                </a:cubicBezTo>
                <a:lnTo>
                  <a:pt x="3164" y="867"/>
                </a:lnTo>
                <a:lnTo>
                  <a:pt x="3164" y="873"/>
                </a:lnTo>
                <a:lnTo>
                  <a:pt x="3164" y="877"/>
                </a:lnTo>
                <a:lnTo>
                  <a:pt x="3159" y="883"/>
                </a:lnTo>
                <a:lnTo>
                  <a:pt x="3138" y="874"/>
                </a:lnTo>
                <a:cubicBezTo>
                  <a:pt x="3136" y="873"/>
                  <a:pt x="3135" y="874"/>
                  <a:pt x="3134" y="876"/>
                </a:cubicBezTo>
                <a:lnTo>
                  <a:pt x="3129" y="887"/>
                </a:lnTo>
                <a:cubicBezTo>
                  <a:pt x="3128" y="888"/>
                  <a:pt x="3128" y="891"/>
                  <a:pt x="3129" y="892"/>
                </a:cubicBezTo>
                <a:lnTo>
                  <a:pt x="3135" y="902"/>
                </a:lnTo>
                <a:cubicBezTo>
                  <a:pt x="3136" y="903"/>
                  <a:pt x="3136" y="903"/>
                  <a:pt x="3137" y="903"/>
                </a:cubicBezTo>
                <a:lnTo>
                  <a:pt x="3166" y="906"/>
                </a:lnTo>
                <a:lnTo>
                  <a:pt x="3176" y="909"/>
                </a:lnTo>
                <a:lnTo>
                  <a:pt x="3180" y="919"/>
                </a:lnTo>
                <a:lnTo>
                  <a:pt x="3181" y="922"/>
                </a:lnTo>
                <a:cubicBezTo>
                  <a:pt x="3182" y="923"/>
                  <a:pt x="3182" y="923"/>
                  <a:pt x="3182" y="923"/>
                </a:cubicBezTo>
                <a:lnTo>
                  <a:pt x="3186" y="927"/>
                </a:lnTo>
                <a:cubicBezTo>
                  <a:pt x="3187" y="927"/>
                  <a:pt x="3187" y="927"/>
                  <a:pt x="3187" y="927"/>
                </a:cubicBezTo>
                <a:lnTo>
                  <a:pt x="3218" y="937"/>
                </a:lnTo>
                <a:cubicBezTo>
                  <a:pt x="3218" y="937"/>
                  <a:pt x="3219" y="937"/>
                  <a:pt x="3219" y="937"/>
                </a:cubicBezTo>
                <a:lnTo>
                  <a:pt x="3227" y="935"/>
                </a:lnTo>
                <a:cubicBezTo>
                  <a:pt x="3228" y="935"/>
                  <a:pt x="3229" y="935"/>
                  <a:pt x="3229" y="934"/>
                </a:cubicBezTo>
                <a:lnTo>
                  <a:pt x="3238" y="917"/>
                </a:lnTo>
                <a:lnTo>
                  <a:pt x="3243" y="915"/>
                </a:lnTo>
                <a:lnTo>
                  <a:pt x="3266" y="915"/>
                </a:lnTo>
                <a:lnTo>
                  <a:pt x="3268" y="916"/>
                </a:lnTo>
                <a:lnTo>
                  <a:pt x="3269" y="920"/>
                </a:lnTo>
                <a:lnTo>
                  <a:pt x="3275" y="948"/>
                </a:lnTo>
                <a:lnTo>
                  <a:pt x="3268" y="953"/>
                </a:lnTo>
                <a:lnTo>
                  <a:pt x="3261" y="960"/>
                </a:lnTo>
                <a:lnTo>
                  <a:pt x="3250" y="975"/>
                </a:lnTo>
                <a:lnTo>
                  <a:pt x="3246" y="979"/>
                </a:lnTo>
                <a:lnTo>
                  <a:pt x="3242" y="979"/>
                </a:lnTo>
                <a:lnTo>
                  <a:pt x="3237" y="974"/>
                </a:lnTo>
                <a:lnTo>
                  <a:pt x="3232" y="964"/>
                </a:lnTo>
                <a:lnTo>
                  <a:pt x="3227" y="954"/>
                </a:lnTo>
                <a:cubicBezTo>
                  <a:pt x="3227" y="954"/>
                  <a:pt x="3227" y="954"/>
                  <a:pt x="3227" y="953"/>
                </a:cubicBezTo>
                <a:lnTo>
                  <a:pt x="3223" y="949"/>
                </a:lnTo>
                <a:cubicBezTo>
                  <a:pt x="3222" y="948"/>
                  <a:pt x="3221" y="947"/>
                  <a:pt x="3221" y="947"/>
                </a:cubicBezTo>
                <a:lnTo>
                  <a:pt x="3215" y="946"/>
                </a:lnTo>
                <a:cubicBezTo>
                  <a:pt x="3214" y="946"/>
                  <a:pt x="3214" y="946"/>
                  <a:pt x="3213" y="946"/>
                </a:cubicBezTo>
                <a:lnTo>
                  <a:pt x="3208" y="948"/>
                </a:lnTo>
                <a:cubicBezTo>
                  <a:pt x="3207" y="948"/>
                  <a:pt x="3207" y="948"/>
                  <a:pt x="3206" y="949"/>
                </a:cubicBezTo>
                <a:lnTo>
                  <a:pt x="3203" y="953"/>
                </a:lnTo>
                <a:cubicBezTo>
                  <a:pt x="3202" y="954"/>
                  <a:pt x="3201" y="955"/>
                  <a:pt x="3201" y="956"/>
                </a:cubicBezTo>
                <a:lnTo>
                  <a:pt x="3201" y="970"/>
                </a:lnTo>
                <a:lnTo>
                  <a:pt x="3200" y="976"/>
                </a:lnTo>
                <a:lnTo>
                  <a:pt x="3198" y="981"/>
                </a:lnTo>
                <a:lnTo>
                  <a:pt x="3188" y="1000"/>
                </a:lnTo>
                <a:lnTo>
                  <a:pt x="3184" y="1012"/>
                </a:lnTo>
                <a:cubicBezTo>
                  <a:pt x="3184" y="1013"/>
                  <a:pt x="3184" y="1013"/>
                  <a:pt x="3184" y="1013"/>
                </a:cubicBezTo>
                <a:lnTo>
                  <a:pt x="3184" y="1025"/>
                </a:lnTo>
                <a:cubicBezTo>
                  <a:pt x="3183" y="1026"/>
                  <a:pt x="3183" y="1026"/>
                  <a:pt x="3184" y="1026"/>
                </a:cubicBezTo>
                <a:lnTo>
                  <a:pt x="3186" y="1039"/>
                </a:lnTo>
                <a:lnTo>
                  <a:pt x="3190" y="1050"/>
                </a:lnTo>
                <a:cubicBezTo>
                  <a:pt x="3190" y="1051"/>
                  <a:pt x="3190" y="1052"/>
                  <a:pt x="3191" y="1052"/>
                </a:cubicBezTo>
                <a:lnTo>
                  <a:pt x="3199" y="1063"/>
                </a:lnTo>
                <a:cubicBezTo>
                  <a:pt x="3200" y="1063"/>
                  <a:pt x="3200" y="1064"/>
                  <a:pt x="3201" y="1065"/>
                </a:cubicBezTo>
                <a:lnTo>
                  <a:pt x="3212" y="1067"/>
                </a:lnTo>
                <a:lnTo>
                  <a:pt x="3232" y="1067"/>
                </a:lnTo>
                <a:lnTo>
                  <a:pt x="3238" y="1070"/>
                </a:lnTo>
                <a:lnTo>
                  <a:pt x="3259" y="1093"/>
                </a:lnTo>
                <a:cubicBezTo>
                  <a:pt x="3259" y="1093"/>
                  <a:pt x="3260" y="1093"/>
                  <a:pt x="3260" y="1094"/>
                </a:cubicBezTo>
                <a:lnTo>
                  <a:pt x="3268" y="1096"/>
                </a:lnTo>
                <a:cubicBezTo>
                  <a:pt x="3269" y="1097"/>
                  <a:pt x="3269" y="1096"/>
                  <a:pt x="3270" y="1096"/>
                </a:cubicBezTo>
                <a:lnTo>
                  <a:pt x="3277" y="1095"/>
                </a:lnTo>
                <a:cubicBezTo>
                  <a:pt x="3277" y="1095"/>
                  <a:pt x="3278" y="1095"/>
                  <a:pt x="3278" y="1094"/>
                </a:cubicBezTo>
                <a:lnTo>
                  <a:pt x="3297" y="1080"/>
                </a:lnTo>
                <a:lnTo>
                  <a:pt x="3300" y="1081"/>
                </a:lnTo>
                <a:lnTo>
                  <a:pt x="3308" y="1097"/>
                </a:lnTo>
                <a:lnTo>
                  <a:pt x="3321" y="1114"/>
                </a:lnTo>
                <a:cubicBezTo>
                  <a:pt x="3321" y="1114"/>
                  <a:pt x="3322" y="1115"/>
                  <a:pt x="3322" y="1115"/>
                </a:cubicBezTo>
                <a:lnTo>
                  <a:pt x="3338" y="1123"/>
                </a:lnTo>
                <a:lnTo>
                  <a:pt x="3384" y="1136"/>
                </a:lnTo>
                <a:lnTo>
                  <a:pt x="3391" y="1140"/>
                </a:lnTo>
                <a:lnTo>
                  <a:pt x="3395" y="1151"/>
                </a:lnTo>
                <a:lnTo>
                  <a:pt x="3396" y="1161"/>
                </a:lnTo>
                <a:lnTo>
                  <a:pt x="3396" y="1170"/>
                </a:lnTo>
                <a:lnTo>
                  <a:pt x="3392" y="1193"/>
                </a:lnTo>
                <a:lnTo>
                  <a:pt x="3388" y="1202"/>
                </a:lnTo>
                <a:lnTo>
                  <a:pt x="3381" y="1210"/>
                </a:lnTo>
                <a:lnTo>
                  <a:pt x="3366" y="1217"/>
                </a:lnTo>
                <a:lnTo>
                  <a:pt x="3359" y="1216"/>
                </a:lnTo>
                <a:lnTo>
                  <a:pt x="3346" y="1201"/>
                </a:lnTo>
                <a:cubicBezTo>
                  <a:pt x="3346" y="1201"/>
                  <a:pt x="3345" y="1201"/>
                  <a:pt x="3345" y="1201"/>
                </a:cubicBezTo>
                <a:lnTo>
                  <a:pt x="3337" y="1197"/>
                </a:lnTo>
                <a:cubicBezTo>
                  <a:pt x="3336" y="1197"/>
                  <a:pt x="3336" y="1196"/>
                  <a:pt x="3335" y="1196"/>
                </a:cubicBezTo>
                <a:lnTo>
                  <a:pt x="3314" y="1200"/>
                </a:lnTo>
                <a:lnTo>
                  <a:pt x="3305" y="1199"/>
                </a:lnTo>
                <a:cubicBezTo>
                  <a:pt x="3304" y="1199"/>
                  <a:pt x="3304" y="1199"/>
                  <a:pt x="3304" y="1199"/>
                </a:cubicBezTo>
                <a:lnTo>
                  <a:pt x="3300" y="1200"/>
                </a:lnTo>
                <a:cubicBezTo>
                  <a:pt x="3299" y="1200"/>
                  <a:pt x="3298" y="1201"/>
                  <a:pt x="3297" y="1201"/>
                </a:cubicBezTo>
                <a:lnTo>
                  <a:pt x="3294" y="1206"/>
                </a:lnTo>
                <a:lnTo>
                  <a:pt x="3289" y="1210"/>
                </a:lnTo>
                <a:lnTo>
                  <a:pt x="3285" y="1208"/>
                </a:lnTo>
                <a:lnTo>
                  <a:pt x="3272" y="1191"/>
                </a:lnTo>
                <a:lnTo>
                  <a:pt x="3264" y="1181"/>
                </a:lnTo>
                <a:cubicBezTo>
                  <a:pt x="3264" y="1181"/>
                  <a:pt x="3264" y="1182"/>
                  <a:pt x="3263" y="1181"/>
                </a:cubicBezTo>
                <a:lnTo>
                  <a:pt x="3257" y="1177"/>
                </a:lnTo>
                <a:cubicBezTo>
                  <a:pt x="3256" y="1176"/>
                  <a:pt x="3255" y="1176"/>
                  <a:pt x="3254" y="1177"/>
                </a:cubicBezTo>
                <a:lnTo>
                  <a:pt x="3249" y="1179"/>
                </a:lnTo>
                <a:cubicBezTo>
                  <a:pt x="3249" y="1179"/>
                  <a:pt x="3248" y="1179"/>
                  <a:pt x="3248" y="1180"/>
                </a:cubicBezTo>
                <a:lnTo>
                  <a:pt x="3238" y="1191"/>
                </a:lnTo>
                <a:lnTo>
                  <a:pt x="3233" y="1194"/>
                </a:lnTo>
                <a:lnTo>
                  <a:pt x="3227" y="1195"/>
                </a:lnTo>
                <a:lnTo>
                  <a:pt x="3221" y="1194"/>
                </a:lnTo>
                <a:lnTo>
                  <a:pt x="3216" y="1191"/>
                </a:lnTo>
                <a:lnTo>
                  <a:pt x="3208" y="1184"/>
                </a:lnTo>
                <a:cubicBezTo>
                  <a:pt x="3208" y="1184"/>
                  <a:pt x="3208" y="1183"/>
                  <a:pt x="3208" y="1183"/>
                </a:cubicBezTo>
                <a:lnTo>
                  <a:pt x="3200" y="1181"/>
                </a:lnTo>
                <a:cubicBezTo>
                  <a:pt x="3199" y="1180"/>
                  <a:pt x="3199" y="1180"/>
                  <a:pt x="3198" y="1181"/>
                </a:cubicBezTo>
                <a:lnTo>
                  <a:pt x="3191" y="1181"/>
                </a:lnTo>
                <a:cubicBezTo>
                  <a:pt x="3190" y="1182"/>
                  <a:pt x="3190" y="1183"/>
                  <a:pt x="3189" y="1183"/>
                </a:cubicBezTo>
                <a:lnTo>
                  <a:pt x="3182" y="1191"/>
                </a:lnTo>
                <a:lnTo>
                  <a:pt x="3176" y="1197"/>
                </a:lnTo>
                <a:lnTo>
                  <a:pt x="3169" y="1200"/>
                </a:lnTo>
                <a:lnTo>
                  <a:pt x="3152" y="1200"/>
                </a:lnTo>
                <a:cubicBezTo>
                  <a:pt x="3152" y="1200"/>
                  <a:pt x="3151" y="1201"/>
                  <a:pt x="3150" y="1201"/>
                </a:cubicBezTo>
                <a:cubicBezTo>
                  <a:pt x="3148" y="1202"/>
                  <a:pt x="3148" y="1205"/>
                  <a:pt x="3149" y="1207"/>
                </a:cubicBezTo>
                <a:cubicBezTo>
                  <a:pt x="3149" y="1207"/>
                  <a:pt x="3150" y="1207"/>
                  <a:pt x="3150" y="1208"/>
                </a:cubicBezTo>
                <a:lnTo>
                  <a:pt x="3165" y="1227"/>
                </a:lnTo>
                <a:lnTo>
                  <a:pt x="3130" y="1270"/>
                </a:lnTo>
                <a:lnTo>
                  <a:pt x="3126" y="1278"/>
                </a:lnTo>
                <a:lnTo>
                  <a:pt x="3121" y="1290"/>
                </a:lnTo>
                <a:lnTo>
                  <a:pt x="3118" y="1296"/>
                </a:lnTo>
                <a:lnTo>
                  <a:pt x="3110" y="1301"/>
                </a:lnTo>
                <a:lnTo>
                  <a:pt x="3100" y="1304"/>
                </a:lnTo>
                <a:cubicBezTo>
                  <a:pt x="3100" y="1304"/>
                  <a:pt x="3099" y="1305"/>
                  <a:pt x="3099" y="1305"/>
                </a:cubicBezTo>
                <a:lnTo>
                  <a:pt x="3090" y="1312"/>
                </a:lnTo>
                <a:cubicBezTo>
                  <a:pt x="3089" y="1313"/>
                  <a:pt x="3088" y="1313"/>
                  <a:pt x="3088" y="1314"/>
                </a:cubicBezTo>
                <a:lnTo>
                  <a:pt x="3083" y="1335"/>
                </a:lnTo>
                <a:lnTo>
                  <a:pt x="3083" y="1340"/>
                </a:lnTo>
                <a:lnTo>
                  <a:pt x="3083" y="1345"/>
                </a:lnTo>
                <a:cubicBezTo>
                  <a:pt x="3083" y="1346"/>
                  <a:pt x="3083" y="1347"/>
                  <a:pt x="3083" y="1347"/>
                </a:cubicBezTo>
                <a:lnTo>
                  <a:pt x="3084" y="1351"/>
                </a:lnTo>
                <a:cubicBezTo>
                  <a:pt x="3084" y="1352"/>
                  <a:pt x="3085" y="1352"/>
                  <a:pt x="3085" y="1353"/>
                </a:cubicBezTo>
                <a:lnTo>
                  <a:pt x="3087" y="1355"/>
                </a:lnTo>
                <a:lnTo>
                  <a:pt x="3090" y="1357"/>
                </a:lnTo>
                <a:lnTo>
                  <a:pt x="3091" y="1362"/>
                </a:lnTo>
                <a:lnTo>
                  <a:pt x="3092" y="1366"/>
                </a:lnTo>
                <a:cubicBezTo>
                  <a:pt x="3092" y="1366"/>
                  <a:pt x="3093" y="1367"/>
                  <a:pt x="3093" y="1368"/>
                </a:cubicBezTo>
                <a:lnTo>
                  <a:pt x="3096" y="1370"/>
                </a:lnTo>
                <a:cubicBezTo>
                  <a:pt x="3096" y="1371"/>
                  <a:pt x="3097" y="1371"/>
                  <a:pt x="3097" y="1371"/>
                </a:cubicBezTo>
                <a:lnTo>
                  <a:pt x="3102" y="1371"/>
                </a:lnTo>
                <a:lnTo>
                  <a:pt x="3112" y="1370"/>
                </a:lnTo>
                <a:lnTo>
                  <a:pt x="3114" y="1377"/>
                </a:lnTo>
                <a:lnTo>
                  <a:pt x="3114" y="1385"/>
                </a:lnTo>
                <a:lnTo>
                  <a:pt x="3113" y="1409"/>
                </a:lnTo>
                <a:lnTo>
                  <a:pt x="3114" y="1416"/>
                </a:lnTo>
                <a:cubicBezTo>
                  <a:pt x="3114" y="1417"/>
                  <a:pt x="3115" y="1418"/>
                  <a:pt x="3115" y="1419"/>
                </a:cubicBezTo>
                <a:lnTo>
                  <a:pt x="3119" y="1424"/>
                </a:lnTo>
                <a:cubicBezTo>
                  <a:pt x="3119" y="1424"/>
                  <a:pt x="3120" y="1424"/>
                  <a:pt x="3120" y="1424"/>
                </a:cubicBezTo>
                <a:lnTo>
                  <a:pt x="3139" y="1433"/>
                </a:lnTo>
                <a:lnTo>
                  <a:pt x="3141" y="1434"/>
                </a:lnTo>
                <a:lnTo>
                  <a:pt x="3142" y="1438"/>
                </a:lnTo>
                <a:lnTo>
                  <a:pt x="3144" y="1444"/>
                </a:lnTo>
                <a:lnTo>
                  <a:pt x="3144" y="1464"/>
                </a:lnTo>
                <a:lnTo>
                  <a:pt x="3146" y="1472"/>
                </a:lnTo>
                <a:cubicBezTo>
                  <a:pt x="3146" y="1473"/>
                  <a:pt x="3146" y="1474"/>
                  <a:pt x="3146" y="1474"/>
                </a:cubicBezTo>
                <a:lnTo>
                  <a:pt x="3162" y="1502"/>
                </a:lnTo>
                <a:lnTo>
                  <a:pt x="3157" y="1509"/>
                </a:lnTo>
                <a:lnTo>
                  <a:pt x="3148" y="1516"/>
                </a:lnTo>
                <a:lnTo>
                  <a:pt x="3144" y="1521"/>
                </a:lnTo>
                <a:lnTo>
                  <a:pt x="3133" y="1537"/>
                </a:lnTo>
                <a:lnTo>
                  <a:pt x="3129" y="1541"/>
                </a:lnTo>
                <a:lnTo>
                  <a:pt x="3109" y="1552"/>
                </a:lnTo>
                <a:cubicBezTo>
                  <a:pt x="3108" y="1552"/>
                  <a:pt x="3108" y="1552"/>
                  <a:pt x="3108" y="1553"/>
                </a:cubicBezTo>
                <a:lnTo>
                  <a:pt x="3104" y="1557"/>
                </a:lnTo>
                <a:cubicBezTo>
                  <a:pt x="3104" y="1558"/>
                  <a:pt x="3103" y="1558"/>
                  <a:pt x="3103" y="1558"/>
                </a:cubicBezTo>
                <a:lnTo>
                  <a:pt x="3095" y="1577"/>
                </a:lnTo>
                <a:lnTo>
                  <a:pt x="3085" y="1587"/>
                </a:lnTo>
                <a:lnTo>
                  <a:pt x="3075" y="1587"/>
                </a:lnTo>
                <a:lnTo>
                  <a:pt x="3062" y="1585"/>
                </a:lnTo>
                <a:lnTo>
                  <a:pt x="3050" y="1584"/>
                </a:lnTo>
                <a:cubicBezTo>
                  <a:pt x="3050" y="1584"/>
                  <a:pt x="3049" y="1584"/>
                  <a:pt x="3049" y="1585"/>
                </a:cubicBezTo>
                <a:lnTo>
                  <a:pt x="3032" y="1594"/>
                </a:lnTo>
                <a:cubicBezTo>
                  <a:pt x="3032" y="1594"/>
                  <a:pt x="3031" y="1595"/>
                  <a:pt x="3030" y="1595"/>
                </a:cubicBezTo>
                <a:lnTo>
                  <a:pt x="3013" y="1614"/>
                </a:lnTo>
                <a:lnTo>
                  <a:pt x="2983" y="1658"/>
                </a:lnTo>
                <a:lnTo>
                  <a:pt x="2941" y="1658"/>
                </a:lnTo>
                <a:cubicBezTo>
                  <a:pt x="2940" y="1658"/>
                  <a:pt x="2938" y="1659"/>
                  <a:pt x="2938" y="1660"/>
                </a:cubicBezTo>
                <a:lnTo>
                  <a:pt x="2934" y="1672"/>
                </a:lnTo>
                <a:cubicBezTo>
                  <a:pt x="2934" y="1672"/>
                  <a:pt x="2934" y="1672"/>
                  <a:pt x="2934" y="1673"/>
                </a:cubicBezTo>
                <a:lnTo>
                  <a:pt x="2934" y="1680"/>
                </a:lnTo>
                <a:cubicBezTo>
                  <a:pt x="2934" y="1681"/>
                  <a:pt x="2934" y="1681"/>
                  <a:pt x="2934" y="1682"/>
                </a:cubicBezTo>
                <a:lnTo>
                  <a:pt x="2936" y="1689"/>
                </a:lnTo>
                <a:lnTo>
                  <a:pt x="2946" y="1720"/>
                </a:lnTo>
                <a:cubicBezTo>
                  <a:pt x="2946" y="1721"/>
                  <a:pt x="2946" y="1721"/>
                  <a:pt x="2946" y="1721"/>
                </a:cubicBezTo>
                <a:lnTo>
                  <a:pt x="2951" y="1727"/>
                </a:lnTo>
                <a:cubicBezTo>
                  <a:pt x="2952" y="1727"/>
                  <a:pt x="2952" y="1728"/>
                  <a:pt x="2953" y="1728"/>
                </a:cubicBezTo>
                <a:lnTo>
                  <a:pt x="2960" y="1730"/>
                </a:lnTo>
                <a:cubicBezTo>
                  <a:pt x="2961" y="1730"/>
                  <a:pt x="2961" y="1730"/>
                  <a:pt x="2962" y="1730"/>
                </a:cubicBezTo>
                <a:lnTo>
                  <a:pt x="2968" y="1726"/>
                </a:lnTo>
                <a:cubicBezTo>
                  <a:pt x="2969" y="1725"/>
                  <a:pt x="2969" y="1724"/>
                  <a:pt x="2969" y="1723"/>
                </a:cubicBezTo>
                <a:lnTo>
                  <a:pt x="2971" y="1716"/>
                </a:lnTo>
                <a:lnTo>
                  <a:pt x="2971" y="1716"/>
                </a:lnTo>
                <a:lnTo>
                  <a:pt x="2976" y="1717"/>
                </a:lnTo>
                <a:lnTo>
                  <a:pt x="2998" y="1739"/>
                </a:lnTo>
                <a:cubicBezTo>
                  <a:pt x="2998" y="1739"/>
                  <a:pt x="2999" y="1740"/>
                  <a:pt x="2999" y="1740"/>
                </a:cubicBezTo>
                <a:lnTo>
                  <a:pt x="3037" y="1752"/>
                </a:lnTo>
                <a:lnTo>
                  <a:pt x="3041" y="1759"/>
                </a:lnTo>
                <a:lnTo>
                  <a:pt x="3040" y="1761"/>
                </a:lnTo>
                <a:lnTo>
                  <a:pt x="3035" y="1765"/>
                </a:lnTo>
                <a:cubicBezTo>
                  <a:pt x="3035" y="1765"/>
                  <a:pt x="3034" y="1766"/>
                  <a:pt x="3034" y="1767"/>
                </a:cubicBezTo>
                <a:lnTo>
                  <a:pt x="3033" y="1770"/>
                </a:lnTo>
                <a:cubicBezTo>
                  <a:pt x="3033" y="1771"/>
                  <a:pt x="3033" y="1771"/>
                  <a:pt x="3033" y="1772"/>
                </a:cubicBezTo>
                <a:lnTo>
                  <a:pt x="3033" y="1779"/>
                </a:lnTo>
                <a:lnTo>
                  <a:pt x="3033" y="1781"/>
                </a:lnTo>
                <a:lnTo>
                  <a:pt x="3030" y="1784"/>
                </a:lnTo>
                <a:lnTo>
                  <a:pt x="3020" y="1790"/>
                </a:lnTo>
                <a:cubicBezTo>
                  <a:pt x="3019" y="1791"/>
                  <a:pt x="3019" y="1791"/>
                  <a:pt x="3018" y="1791"/>
                </a:cubicBezTo>
                <a:lnTo>
                  <a:pt x="3015" y="1798"/>
                </a:lnTo>
                <a:cubicBezTo>
                  <a:pt x="3014" y="1799"/>
                  <a:pt x="3014" y="1799"/>
                  <a:pt x="3014" y="1800"/>
                </a:cubicBezTo>
                <a:lnTo>
                  <a:pt x="3014" y="1810"/>
                </a:lnTo>
                <a:cubicBezTo>
                  <a:pt x="3014" y="1812"/>
                  <a:pt x="3015" y="1813"/>
                  <a:pt x="3015" y="1814"/>
                </a:cubicBezTo>
                <a:lnTo>
                  <a:pt x="3020" y="1818"/>
                </a:lnTo>
                <a:cubicBezTo>
                  <a:pt x="3021" y="1818"/>
                  <a:pt x="3021" y="1818"/>
                  <a:pt x="3021" y="1818"/>
                </a:cubicBezTo>
                <a:lnTo>
                  <a:pt x="3045" y="1823"/>
                </a:lnTo>
                <a:lnTo>
                  <a:pt x="3045" y="1824"/>
                </a:lnTo>
                <a:lnTo>
                  <a:pt x="3045" y="1831"/>
                </a:lnTo>
                <a:cubicBezTo>
                  <a:pt x="3045" y="1831"/>
                  <a:pt x="3046" y="1832"/>
                  <a:pt x="3046" y="1832"/>
                </a:cubicBezTo>
                <a:lnTo>
                  <a:pt x="3048" y="1835"/>
                </a:lnTo>
                <a:cubicBezTo>
                  <a:pt x="3048" y="1836"/>
                  <a:pt x="3048" y="1838"/>
                  <a:pt x="3049" y="1838"/>
                </a:cubicBezTo>
                <a:lnTo>
                  <a:pt x="3051" y="1839"/>
                </a:lnTo>
                <a:cubicBezTo>
                  <a:pt x="3051" y="1839"/>
                  <a:pt x="3052" y="1839"/>
                  <a:pt x="3053" y="1839"/>
                </a:cubicBezTo>
                <a:lnTo>
                  <a:pt x="3140" y="1842"/>
                </a:lnTo>
                <a:lnTo>
                  <a:pt x="3140" y="1844"/>
                </a:lnTo>
                <a:lnTo>
                  <a:pt x="3140" y="1860"/>
                </a:lnTo>
                <a:lnTo>
                  <a:pt x="3141" y="1864"/>
                </a:lnTo>
                <a:lnTo>
                  <a:pt x="3142" y="1870"/>
                </a:lnTo>
                <a:lnTo>
                  <a:pt x="3146" y="1880"/>
                </a:lnTo>
                <a:lnTo>
                  <a:pt x="3149" y="1884"/>
                </a:lnTo>
                <a:cubicBezTo>
                  <a:pt x="3149" y="1884"/>
                  <a:pt x="3149" y="1885"/>
                  <a:pt x="3149" y="1885"/>
                </a:cubicBezTo>
                <a:lnTo>
                  <a:pt x="3156" y="1891"/>
                </a:lnTo>
                <a:lnTo>
                  <a:pt x="3161" y="1899"/>
                </a:lnTo>
                <a:lnTo>
                  <a:pt x="3163" y="1901"/>
                </a:lnTo>
                <a:lnTo>
                  <a:pt x="3165" y="1902"/>
                </a:lnTo>
                <a:lnTo>
                  <a:pt x="3167" y="1903"/>
                </a:lnTo>
                <a:cubicBezTo>
                  <a:pt x="3167" y="1903"/>
                  <a:pt x="3168" y="1903"/>
                  <a:pt x="3169" y="1903"/>
                </a:cubicBezTo>
                <a:lnTo>
                  <a:pt x="3175" y="1902"/>
                </a:lnTo>
                <a:lnTo>
                  <a:pt x="3179" y="1903"/>
                </a:lnTo>
                <a:lnTo>
                  <a:pt x="3188" y="1907"/>
                </a:lnTo>
                <a:lnTo>
                  <a:pt x="3193" y="1908"/>
                </a:lnTo>
                <a:lnTo>
                  <a:pt x="3208" y="1906"/>
                </a:lnTo>
                <a:lnTo>
                  <a:pt x="3212" y="1907"/>
                </a:lnTo>
                <a:lnTo>
                  <a:pt x="3219" y="1913"/>
                </a:lnTo>
                <a:cubicBezTo>
                  <a:pt x="3219" y="1913"/>
                  <a:pt x="3220" y="1913"/>
                  <a:pt x="3220" y="1913"/>
                </a:cubicBezTo>
                <a:lnTo>
                  <a:pt x="3223" y="1914"/>
                </a:lnTo>
                <a:cubicBezTo>
                  <a:pt x="3224" y="1914"/>
                  <a:pt x="3224" y="1915"/>
                  <a:pt x="3224" y="1915"/>
                </a:cubicBezTo>
                <a:lnTo>
                  <a:pt x="3227" y="1914"/>
                </a:lnTo>
                <a:cubicBezTo>
                  <a:pt x="3227" y="1914"/>
                  <a:pt x="3227" y="1914"/>
                  <a:pt x="3228" y="1914"/>
                </a:cubicBezTo>
                <a:lnTo>
                  <a:pt x="3233" y="1912"/>
                </a:lnTo>
                <a:lnTo>
                  <a:pt x="3235" y="1911"/>
                </a:lnTo>
                <a:lnTo>
                  <a:pt x="3241" y="1915"/>
                </a:lnTo>
                <a:lnTo>
                  <a:pt x="3251" y="1923"/>
                </a:lnTo>
                <a:cubicBezTo>
                  <a:pt x="3251" y="1923"/>
                  <a:pt x="3252" y="1924"/>
                  <a:pt x="3252" y="1924"/>
                </a:cubicBezTo>
                <a:lnTo>
                  <a:pt x="3258" y="1926"/>
                </a:lnTo>
                <a:lnTo>
                  <a:pt x="3263" y="1935"/>
                </a:lnTo>
                <a:lnTo>
                  <a:pt x="3272" y="1971"/>
                </a:lnTo>
                <a:lnTo>
                  <a:pt x="3277" y="1984"/>
                </a:lnTo>
                <a:cubicBezTo>
                  <a:pt x="3277" y="1984"/>
                  <a:pt x="3277" y="1985"/>
                  <a:pt x="3277" y="1985"/>
                </a:cubicBezTo>
                <a:lnTo>
                  <a:pt x="3284" y="1993"/>
                </a:lnTo>
                <a:cubicBezTo>
                  <a:pt x="3284" y="1994"/>
                  <a:pt x="3285" y="1993"/>
                  <a:pt x="3285" y="1993"/>
                </a:cubicBezTo>
                <a:lnTo>
                  <a:pt x="3292" y="1998"/>
                </a:lnTo>
                <a:lnTo>
                  <a:pt x="3289" y="1999"/>
                </a:lnTo>
                <a:lnTo>
                  <a:pt x="3279" y="2006"/>
                </a:lnTo>
                <a:cubicBezTo>
                  <a:pt x="3278" y="2006"/>
                  <a:pt x="3278" y="2007"/>
                  <a:pt x="3278" y="2007"/>
                </a:cubicBezTo>
                <a:lnTo>
                  <a:pt x="3271" y="2020"/>
                </a:lnTo>
                <a:cubicBezTo>
                  <a:pt x="3271" y="2020"/>
                  <a:pt x="3270" y="2021"/>
                  <a:pt x="3270" y="2021"/>
                </a:cubicBezTo>
                <a:lnTo>
                  <a:pt x="3266" y="2043"/>
                </a:lnTo>
                <a:lnTo>
                  <a:pt x="3255" y="2118"/>
                </a:lnTo>
                <a:lnTo>
                  <a:pt x="3253" y="2131"/>
                </a:lnTo>
                <a:lnTo>
                  <a:pt x="3250" y="2171"/>
                </a:lnTo>
                <a:lnTo>
                  <a:pt x="3248" y="2189"/>
                </a:lnTo>
                <a:lnTo>
                  <a:pt x="3243" y="2202"/>
                </a:lnTo>
                <a:lnTo>
                  <a:pt x="3237" y="2210"/>
                </a:lnTo>
                <a:lnTo>
                  <a:pt x="3117" y="2263"/>
                </a:lnTo>
                <a:lnTo>
                  <a:pt x="3097" y="2267"/>
                </a:lnTo>
                <a:lnTo>
                  <a:pt x="3007" y="2253"/>
                </a:lnTo>
                <a:lnTo>
                  <a:pt x="2996" y="2247"/>
                </a:lnTo>
                <a:lnTo>
                  <a:pt x="2988" y="2239"/>
                </a:lnTo>
                <a:lnTo>
                  <a:pt x="2981" y="2229"/>
                </a:lnTo>
                <a:lnTo>
                  <a:pt x="2978" y="2218"/>
                </a:lnTo>
                <a:lnTo>
                  <a:pt x="2977" y="2201"/>
                </a:lnTo>
                <a:lnTo>
                  <a:pt x="2973" y="2185"/>
                </a:lnTo>
                <a:cubicBezTo>
                  <a:pt x="2973" y="2184"/>
                  <a:pt x="2972" y="2182"/>
                  <a:pt x="2971" y="2181"/>
                </a:cubicBezTo>
                <a:lnTo>
                  <a:pt x="2960" y="2176"/>
                </a:lnTo>
                <a:cubicBezTo>
                  <a:pt x="2959" y="2176"/>
                  <a:pt x="2959" y="2176"/>
                  <a:pt x="2959" y="2176"/>
                </a:cubicBezTo>
                <a:lnTo>
                  <a:pt x="2945" y="2178"/>
                </a:lnTo>
                <a:cubicBezTo>
                  <a:pt x="2945" y="2178"/>
                  <a:pt x="2944" y="2177"/>
                  <a:pt x="2944" y="2178"/>
                </a:cubicBezTo>
                <a:lnTo>
                  <a:pt x="2934" y="2182"/>
                </a:lnTo>
                <a:cubicBezTo>
                  <a:pt x="2934" y="2183"/>
                  <a:pt x="2933" y="2183"/>
                  <a:pt x="2933" y="2183"/>
                </a:cubicBezTo>
                <a:lnTo>
                  <a:pt x="2931" y="2187"/>
                </a:lnTo>
                <a:lnTo>
                  <a:pt x="2920" y="2222"/>
                </a:lnTo>
                <a:lnTo>
                  <a:pt x="2919" y="2230"/>
                </a:lnTo>
                <a:lnTo>
                  <a:pt x="2919" y="2239"/>
                </a:lnTo>
                <a:lnTo>
                  <a:pt x="2919" y="2255"/>
                </a:lnTo>
                <a:lnTo>
                  <a:pt x="2919" y="2261"/>
                </a:lnTo>
                <a:lnTo>
                  <a:pt x="2917" y="2266"/>
                </a:lnTo>
                <a:lnTo>
                  <a:pt x="2909" y="2278"/>
                </a:lnTo>
                <a:lnTo>
                  <a:pt x="2907" y="2284"/>
                </a:lnTo>
                <a:lnTo>
                  <a:pt x="2897" y="2310"/>
                </a:lnTo>
                <a:lnTo>
                  <a:pt x="2889" y="2322"/>
                </a:lnTo>
                <a:lnTo>
                  <a:pt x="2881" y="2324"/>
                </a:lnTo>
                <a:lnTo>
                  <a:pt x="2869" y="2323"/>
                </a:lnTo>
                <a:lnTo>
                  <a:pt x="2858" y="2325"/>
                </a:lnTo>
                <a:cubicBezTo>
                  <a:pt x="2858" y="2326"/>
                  <a:pt x="2856" y="2326"/>
                  <a:pt x="2856" y="2326"/>
                </a:cubicBezTo>
                <a:lnTo>
                  <a:pt x="2848" y="2335"/>
                </a:lnTo>
                <a:lnTo>
                  <a:pt x="2842" y="2344"/>
                </a:lnTo>
                <a:lnTo>
                  <a:pt x="2837" y="2347"/>
                </a:lnTo>
                <a:lnTo>
                  <a:pt x="2828" y="2335"/>
                </a:lnTo>
                <a:lnTo>
                  <a:pt x="2825" y="2329"/>
                </a:lnTo>
                <a:lnTo>
                  <a:pt x="2825" y="2326"/>
                </a:lnTo>
                <a:lnTo>
                  <a:pt x="2828" y="2322"/>
                </a:lnTo>
                <a:lnTo>
                  <a:pt x="2839" y="2324"/>
                </a:lnTo>
                <a:cubicBezTo>
                  <a:pt x="2840" y="2325"/>
                  <a:pt x="2840" y="2324"/>
                  <a:pt x="2841" y="2324"/>
                </a:cubicBezTo>
                <a:lnTo>
                  <a:pt x="2846" y="2321"/>
                </a:lnTo>
                <a:cubicBezTo>
                  <a:pt x="2847" y="2320"/>
                  <a:pt x="2848" y="2319"/>
                  <a:pt x="2848" y="2317"/>
                </a:cubicBezTo>
                <a:lnTo>
                  <a:pt x="2849" y="2305"/>
                </a:lnTo>
                <a:cubicBezTo>
                  <a:pt x="2849" y="2303"/>
                  <a:pt x="2848" y="2302"/>
                  <a:pt x="2847" y="2301"/>
                </a:cubicBezTo>
                <a:lnTo>
                  <a:pt x="2845" y="2298"/>
                </a:lnTo>
                <a:cubicBezTo>
                  <a:pt x="2845" y="2298"/>
                  <a:pt x="2844" y="2298"/>
                  <a:pt x="2844" y="2298"/>
                </a:cubicBezTo>
                <a:lnTo>
                  <a:pt x="2833" y="2293"/>
                </a:lnTo>
                <a:lnTo>
                  <a:pt x="2830" y="2286"/>
                </a:lnTo>
                <a:cubicBezTo>
                  <a:pt x="2829" y="2286"/>
                  <a:pt x="2829" y="2285"/>
                  <a:pt x="2829" y="2285"/>
                </a:cubicBezTo>
                <a:lnTo>
                  <a:pt x="2820" y="2278"/>
                </a:lnTo>
                <a:cubicBezTo>
                  <a:pt x="2820" y="2277"/>
                  <a:pt x="2819" y="2278"/>
                  <a:pt x="2818" y="2278"/>
                </a:cubicBezTo>
                <a:lnTo>
                  <a:pt x="2806" y="2278"/>
                </a:lnTo>
                <a:lnTo>
                  <a:pt x="2786" y="2284"/>
                </a:lnTo>
                <a:lnTo>
                  <a:pt x="2783" y="2284"/>
                </a:lnTo>
                <a:lnTo>
                  <a:pt x="2781" y="2283"/>
                </a:lnTo>
                <a:lnTo>
                  <a:pt x="2780" y="2281"/>
                </a:lnTo>
                <a:lnTo>
                  <a:pt x="2777" y="2273"/>
                </a:lnTo>
                <a:lnTo>
                  <a:pt x="2773" y="2267"/>
                </a:lnTo>
                <a:cubicBezTo>
                  <a:pt x="2773" y="2267"/>
                  <a:pt x="2773" y="2266"/>
                  <a:pt x="2772" y="2266"/>
                </a:cubicBezTo>
                <a:lnTo>
                  <a:pt x="2766" y="2264"/>
                </a:lnTo>
                <a:lnTo>
                  <a:pt x="2708" y="2256"/>
                </a:lnTo>
                <a:lnTo>
                  <a:pt x="2701" y="2252"/>
                </a:lnTo>
                <a:lnTo>
                  <a:pt x="2685" y="2237"/>
                </a:lnTo>
                <a:lnTo>
                  <a:pt x="2682" y="2232"/>
                </a:lnTo>
                <a:lnTo>
                  <a:pt x="2679" y="2227"/>
                </a:lnTo>
                <a:lnTo>
                  <a:pt x="2676" y="2212"/>
                </a:lnTo>
                <a:cubicBezTo>
                  <a:pt x="2676" y="2212"/>
                  <a:pt x="2676" y="2211"/>
                  <a:pt x="2675" y="2210"/>
                </a:cubicBezTo>
                <a:lnTo>
                  <a:pt x="2671" y="2205"/>
                </a:lnTo>
                <a:cubicBezTo>
                  <a:pt x="2670" y="2204"/>
                  <a:pt x="2669" y="2204"/>
                  <a:pt x="2668" y="2204"/>
                </a:cubicBezTo>
                <a:lnTo>
                  <a:pt x="2662" y="2205"/>
                </a:lnTo>
                <a:lnTo>
                  <a:pt x="2655" y="2207"/>
                </a:lnTo>
                <a:lnTo>
                  <a:pt x="2652" y="2207"/>
                </a:lnTo>
                <a:lnTo>
                  <a:pt x="2650" y="2204"/>
                </a:lnTo>
                <a:lnTo>
                  <a:pt x="2650" y="2199"/>
                </a:lnTo>
                <a:lnTo>
                  <a:pt x="2651" y="2182"/>
                </a:lnTo>
                <a:cubicBezTo>
                  <a:pt x="2651" y="2181"/>
                  <a:pt x="2651" y="2180"/>
                  <a:pt x="2650" y="2180"/>
                </a:cubicBezTo>
                <a:lnTo>
                  <a:pt x="2648" y="2175"/>
                </a:lnTo>
                <a:cubicBezTo>
                  <a:pt x="2647" y="2173"/>
                  <a:pt x="2647" y="2173"/>
                  <a:pt x="2645" y="2173"/>
                </a:cubicBezTo>
                <a:lnTo>
                  <a:pt x="2635" y="2174"/>
                </a:lnTo>
                <a:lnTo>
                  <a:pt x="2632" y="2173"/>
                </a:lnTo>
                <a:lnTo>
                  <a:pt x="2631" y="2171"/>
                </a:lnTo>
                <a:lnTo>
                  <a:pt x="2629" y="2164"/>
                </a:lnTo>
                <a:lnTo>
                  <a:pt x="2628" y="2156"/>
                </a:lnTo>
                <a:lnTo>
                  <a:pt x="2630" y="2152"/>
                </a:lnTo>
                <a:lnTo>
                  <a:pt x="2632" y="2148"/>
                </a:lnTo>
                <a:lnTo>
                  <a:pt x="2636" y="2141"/>
                </a:lnTo>
                <a:lnTo>
                  <a:pt x="2639" y="2134"/>
                </a:lnTo>
                <a:lnTo>
                  <a:pt x="2640" y="2125"/>
                </a:lnTo>
                <a:cubicBezTo>
                  <a:pt x="2640" y="2125"/>
                  <a:pt x="2640" y="2124"/>
                  <a:pt x="2640" y="2123"/>
                </a:cubicBezTo>
                <a:lnTo>
                  <a:pt x="2639" y="2105"/>
                </a:lnTo>
                <a:cubicBezTo>
                  <a:pt x="2639" y="2104"/>
                  <a:pt x="2639" y="2103"/>
                  <a:pt x="2638" y="2103"/>
                </a:cubicBezTo>
                <a:lnTo>
                  <a:pt x="2631" y="2091"/>
                </a:lnTo>
                <a:cubicBezTo>
                  <a:pt x="2631" y="2090"/>
                  <a:pt x="2630" y="2090"/>
                  <a:pt x="2630" y="2090"/>
                </a:cubicBezTo>
                <a:lnTo>
                  <a:pt x="2620" y="2084"/>
                </a:lnTo>
                <a:cubicBezTo>
                  <a:pt x="2620" y="2084"/>
                  <a:pt x="2619" y="2083"/>
                  <a:pt x="2619" y="2083"/>
                </a:cubicBezTo>
                <a:lnTo>
                  <a:pt x="2593" y="2082"/>
                </a:lnTo>
                <a:lnTo>
                  <a:pt x="2591" y="2080"/>
                </a:lnTo>
                <a:lnTo>
                  <a:pt x="2590" y="2078"/>
                </a:lnTo>
                <a:lnTo>
                  <a:pt x="2589" y="2065"/>
                </a:lnTo>
                <a:cubicBezTo>
                  <a:pt x="2589" y="2065"/>
                  <a:pt x="2589" y="2065"/>
                  <a:pt x="2588" y="2064"/>
                </a:cubicBezTo>
                <a:lnTo>
                  <a:pt x="2585" y="2057"/>
                </a:lnTo>
                <a:lnTo>
                  <a:pt x="2578" y="2048"/>
                </a:lnTo>
                <a:lnTo>
                  <a:pt x="2575" y="2045"/>
                </a:lnTo>
                <a:cubicBezTo>
                  <a:pt x="2574" y="2044"/>
                  <a:pt x="2572" y="2043"/>
                  <a:pt x="2571" y="2044"/>
                </a:cubicBezTo>
                <a:lnTo>
                  <a:pt x="2563" y="2050"/>
                </a:lnTo>
                <a:lnTo>
                  <a:pt x="2558" y="2052"/>
                </a:lnTo>
                <a:cubicBezTo>
                  <a:pt x="2558" y="2052"/>
                  <a:pt x="2558" y="2052"/>
                  <a:pt x="2558" y="2052"/>
                </a:cubicBezTo>
                <a:lnTo>
                  <a:pt x="2553" y="2056"/>
                </a:lnTo>
                <a:cubicBezTo>
                  <a:pt x="2552" y="2057"/>
                  <a:pt x="2552" y="2057"/>
                  <a:pt x="2551" y="2058"/>
                </a:cubicBezTo>
                <a:lnTo>
                  <a:pt x="2548" y="2067"/>
                </a:lnTo>
                <a:lnTo>
                  <a:pt x="2547" y="2077"/>
                </a:lnTo>
                <a:lnTo>
                  <a:pt x="2545" y="2083"/>
                </a:lnTo>
                <a:lnTo>
                  <a:pt x="2541" y="2086"/>
                </a:lnTo>
                <a:lnTo>
                  <a:pt x="2538" y="2086"/>
                </a:lnTo>
                <a:lnTo>
                  <a:pt x="2533" y="2082"/>
                </a:lnTo>
                <a:lnTo>
                  <a:pt x="2529" y="2078"/>
                </a:lnTo>
                <a:lnTo>
                  <a:pt x="2528" y="2074"/>
                </a:lnTo>
                <a:cubicBezTo>
                  <a:pt x="2528" y="2073"/>
                  <a:pt x="2529" y="2073"/>
                  <a:pt x="2528" y="2072"/>
                </a:cubicBezTo>
                <a:lnTo>
                  <a:pt x="2527" y="2070"/>
                </a:lnTo>
                <a:cubicBezTo>
                  <a:pt x="2527" y="2069"/>
                  <a:pt x="2526" y="2069"/>
                  <a:pt x="2526" y="2068"/>
                </a:cubicBezTo>
                <a:lnTo>
                  <a:pt x="2524" y="2067"/>
                </a:lnTo>
                <a:cubicBezTo>
                  <a:pt x="2523" y="2067"/>
                  <a:pt x="2523" y="2067"/>
                  <a:pt x="2522" y="2067"/>
                </a:cubicBezTo>
                <a:lnTo>
                  <a:pt x="2506" y="2071"/>
                </a:lnTo>
                <a:lnTo>
                  <a:pt x="2502" y="2072"/>
                </a:lnTo>
                <a:lnTo>
                  <a:pt x="2497" y="2076"/>
                </a:lnTo>
                <a:lnTo>
                  <a:pt x="2494" y="2070"/>
                </a:lnTo>
                <a:lnTo>
                  <a:pt x="2492" y="2067"/>
                </a:lnTo>
                <a:cubicBezTo>
                  <a:pt x="2492" y="2067"/>
                  <a:pt x="2492" y="2067"/>
                  <a:pt x="2491" y="2066"/>
                </a:cubicBezTo>
                <a:lnTo>
                  <a:pt x="2489" y="2064"/>
                </a:lnTo>
                <a:cubicBezTo>
                  <a:pt x="2488" y="2064"/>
                  <a:pt x="2488" y="2064"/>
                  <a:pt x="2487" y="2064"/>
                </a:cubicBezTo>
                <a:lnTo>
                  <a:pt x="2476" y="2064"/>
                </a:lnTo>
                <a:lnTo>
                  <a:pt x="2473" y="2064"/>
                </a:lnTo>
                <a:lnTo>
                  <a:pt x="2464" y="2056"/>
                </a:lnTo>
                <a:cubicBezTo>
                  <a:pt x="2463" y="2055"/>
                  <a:pt x="2462" y="2055"/>
                  <a:pt x="2461" y="2055"/>
                </a:cubicBezTo>
                <a:lnTo>
                  <a:pt x="2455" y="2057"/>
                </a:lnTo>
                <a:cubicBezTo>
                  <a:pt x="2454" y="2057"/>
                  <a:pt x="2453" y="2058"/>
                  <a:pt x="2452" y="2060"/>
                </a:cubicBezTo>
                <a:lnTo>
                  <a:pt x="2445" y="2080"/>
                </a:lnTo>
                <a:cubicBezTo>
                  <a:pt x="2445" y="2081"/>
                  <a:pt x="2445" y="2082"/>
                  <a:pt x="2445" y="2082"/>
                </a:cubicBezTo>
                <a:lnTo>
                  <a:pt x="2444" y="2099"/>
                </a:lnTo>
                <a:lnTo>
                  <a:pt x="2446" y="2129"/>
                </a:lnTo>
                <a:lnTo>
                  <a:pt x="2445" y="2143"/>
                </a:lnTo>
                <a:lnTo>
                  <a:pt x="2443" y="2154"/>
                </a:lnTo>
                <a:lnTo>
                  <a:pt x="2438" y="2158"/>
                </a:lnTo>
                <a:lnTo>
                  <a:pt x="2419" y="2150"/>
                </a:lnTo>
                <a:lnTo>
                  <a:pt x="2410" y="2148"/>
                </a:lnTo>
                <a:cubicBezTo>
                  <a:pt x="2409" y="2148"/>
                  <a:pt x="2408" y="2148"/>
                  <a:pt x="2407" y="2149"/>
                </a:cubicBezTo>
                <a:lnTo>
                  <a:pt x="2402" y="2152"/>
                </a:lnTo>
                <a:cubicBezTo>
                  <a:pt x="2402" y="2153"/>
                  <a:pt x="2402" y="2154"/>
                  <a:pt x="2402" y="2154"/>
                </a:cubicBezTo>
                <a:lnTo>
                  <a:pt x="2399" y="2161"/>
                </a:lnTo>
                <a:lnTo>
                  <a:pt x="2397" y="2166"/>
                </a:lnTo>
                <a:lnTo>
                  <a:pt x="2393" y="2172"/>
                </a:lnTo>
                <a:lnTo>
                  <a:pt x="2390" y="2175"/>
                </a:lnTo>
                <a:lnTo>
                  <a:pt x="2385" y="2176"/>
                </a:lnTo>
                <a:lnTo>
                  <a:pt x="2381" y="2174"/>
                </a:lnTo>
                <a:lnTo>
                  <a:pt x="2368" y="2164"/>
                </a:lnTo>
                <a:lnTo>
                  <a:pt x="2364" y="2160"/>
                </a:lnTo>
                <a:lnTo>
                  <a:pt x="2361" y="2153"/>
                </a:lnTo>
                <a:lnTo>
                  <a:pt x="2360" y="2147"/>
                </a:lnTo>
                <a:lnTo>
                  <a:pt x="2357" y="2130"/>
                </a:lnTo>
                <a:lnTo>
                  <a:pt x="2354" y="2122"/>
                </a:lnTo>
                <a:lnTo>
                  <a:pt x="2351" y="2115"/>
                </a:lnTo>
                <a:cubicBezTo>
                  <a:pt x="2351" y="2115"/>
                  <a:pt x="2351" y="2113"/>
                  <a:pt x="2351" y="2113"/>
                </a:cubicBezTo>
                <a:lnTo>
                  <a:pt x="2347" y="2109"/>
                </a:lnTo>
                <a:cubicBezTo>
                  <a:pt x="2347" y="2109"/>
                  <a:pt x="2346" y="2109"/>
                  <a:pt x="2346" y="2108"/>
                </a:cubicBezTo>
                <a:lnTo>
                  <a:pt x="2341" y="2107"/>
                </a:lnTo>
                <a:lnTo>
                  <a:pt x="2336" y="2107"/>
                </a:lnTo>
                <a:lnTo>
                  <a:pt x="2335" y="2106"/>
                </a:lnTo>
                <a:lnTo>
                  <a:pt x="2333" y="2099"/>
                </a:lnTo>
                <a:lnTo>
                  <a:pt x="2331" y="2080"/>
                </a:lnTo>
                <a:lnTo>
                  <a:pt x="2328" y="2072"/>
                </a:lnTo>
                <a:cubicBezTo>
                  <a:pt x="2328" y="2071"/>
                  <a:pt x="2328" y="2071"/>
                  <a:pt x="2327" y="2070"/>
                </a:cubicBezTo>
                <a:lnTo>
                  <a:pt x="2324" y="2067"/>
                </a:lnTo>
                <a:cubicBezTo>
                  <a:pt x="2323" y="2066"/>
                  <a:pt x="2322" y="2066"/>
                  <a:pt x="2321" y="2066"/>
                </a:cubicBezTo>
                <a:lnTo>
                  <a:pt x="2317" y="2068"/>
                </a:lnTo>
                <a:lnTo>
                  <a:pt x="2304" y="2080"/>
                </a:lnTo>
                <a:lnTo>
                  <a:pt x="2294" y="2083"/>
                </a:lnTo>
                <a:lnTo>
                  <a:pt x="2276" y="2080"/>
                </a:lnTo>
                <a:cubicBezTo>
                  <a:pt x="2276" y="2080"/>
                  <a:pt x="2275" y="2080"/>
                  <a:pt x="2275" y="2080"/>
                </a:cubicBezTo>
                <a:lnTo>
                  <a:pt x="2269" y="2082"/>
                </a:lnTo>
                <a:lnTo>
                  <a:pt x="2264" y="2086"/>
                </a:lnTo>
                <a:lnTo>
                  <a:pt x="2259" y="2088"/>
                </a:lnTo>
                <a:lnTo>
                  <a:pt x="2254" y="2088"/>
                </a:lnTo>
                <a:lnTo>
                  <a:pt x="2250" y="2086"/>
                </a:lnTo>
                <a:lnTo>
                  <a:pt x="2242" y="2078"/>
                </a:lnTo>
                <a:cubicBezTo>
                  <a:pt x="2242" y="2077"/>
                  <a:pt x="2242" y="2078"/>
                  <a:pt x="2242" y="2078"/>
                </a:cubicBezTo>
                <a:lnTo>
                  <a:pt x="2238" y="2076"/>
                </a:lnTo>
                <a:cubicBezTo>
                  <a:pt x="2237" y="2075"/>
                  <a:pt x="2237" y="2075"/>
                  <a:pt x="2236" y="2075"/>
                </a:cubicBezTo>
                <a:lnTo>
                  <a:pt x="2230" y="2077"/>
                </a:lnTo>
                <a:lnTo>
                  <a:pt x="2225" y="2079"/>
                </a:lnTo>
                <a:lnTo>
                  <a:pt x="2221" y="2083"/>
                </a:lnTo>
                <a:cubicBezTo>
                  <a:pt x="2221" y="2084"/>
                  <a:pt x="2220" y="2084"/>
                  <a:pt x="2220" y="2084"/>
                </a:cubicBezTo>
                <a:lnTo>
                  <a:pt x="2217" y="2091"/>
                </a:lnTo>
                <a:cubicBezTo>
                  <a:pt x="2216" y="2091"/>
                  <a:pt x="2216" y="2092"/>
                  <a:pt x="2216" y="2093"/>
                </a:cubicBezTo>
                <a:lnTo>
                  <a:pt x="2217" y="2102"/>
                </a:lnTo>
                <a:cubicBezTo>
                  <a:pt x="2217" y="2102"/>
                  <a:pt x="2217" y="2103"/>
                  <a:pt x="2217" y="2104"/>
                </a:cubicBezTo>
                <a:lnTo>
                  <a:pt x="2221" y="2118"/>
                </a:lnTo>
                <a:lnTo>
                  <a:pt x="2222" y="2124"/>
                </a:lnTo>
                <a:lnTo>
                  <a:pt x="2222" y="2125"/>
                </a:lnTo>
                <a:lnTo>
                  <a:pt x="2221" y="2125"/>
                </a:lnTo>
                <a:lnTo>
                  <a:pt x="2207" y="2122"/>
                </a:lnTo>
                <a:lnTo>
                  <a:pt x="2203" y="2120"/>
                </a:lnTo>
                <a:lnTo>
                  <a:pt x="2185" y="2083"/>
                </a:lnTo>
                <a:cubicBezTo>
                  <a:pt x="2184" y="2082"/>
                  <a:pt x="2184" y="2082"/>
                  <a:pt x="2183" y="2081"/>
                </a:cubicBezTo>
                <a:lnTo>
                  <a:pt x="2177" y="2078"/>
                </a:lnTo>
                <a:cubicBezTo>
                  <a:pt x="2176" y="2078"/>
                  <a:pt x="2174" y="2078"/>
                  <a:pt x="2173" y="2079"/>
                </a:cubicBezTo>
                <a:lnTo>
                  <a:pt x="2166" y="2087"/>
                </a:lnTo>
                <a:lnTo>
                  <a:pt x="2163" y="2093"/>
                </a:lnTo>
                <a:cubicBezTo>
                  <a:pt x="2162" y="2093"/>
                  <a:pt x="2162" y="2093"/>
                  <a:pt x="2162" y="2093"/>
                </a:cubicBezTo>
                <a:lnTo>
                  <a:pt x="2160" y="2098"/>
                </a:lnTo>
                <a:cubicBezTo>
                  <a:pt x="2159" y="2099"/>
                  <a:pt x="2160" y="2099"/>
                  <a:pt x="2160" y="2100"/>
                </a:cubicBezTo>
                <a:lnTo>
                  <a:pt x="2160" y="2107"/>
                </a:lnTo>
                <a:cubicBezTo>
                  <a:pt x="2160" y="2108"/>
                  <a:pt x="2160" y="2108"/>
                  <a:pt x="2160" y="2108"/>
                </a:cubicBezTo>
                <a:lnTo>
                  <a:pt x="2162" y="2121"/>
                </a:lnTo>
                <a:lnTo>
                  <a:pt x="2162" y="2125"/>
                </a:lnTo>
                <a:lnTo>
                  <a:pt x="2160" y="2128"/>
                </a:lnTo>
                <a:lnTo>
                  <a:pt x="2150" y="2130"/>
                </a:lnTo>
                <a:cubicBezTo>
                  <a:pt x="2150" y="2130"/>
                  <a:pt x="2149" y="2131"/>
                  <a:pt x="2148" y="2132"/>
                </a:cubicBezTo>
                <a:lnTo>
                  <a:pt x="2145" y="2136"/>
                </a:lnTo>
                <a:cubicBezTo>
                  <a:pt x="2145" y="2137"/>
                  <a:pt x="2144" y="2137"/>
                  <a:pt x="2144" y="2138"/>
                </a:cubicBezTo>
                <a:lnTo>
                  <a:pt x="2143" y="2154"/>
                </a:lnTo>
                <a:lnTo>
                  <a:pt x="2141" y="2160"/>
                </a:lnTo>
                <a:lnTo>
                  <a:pt x="2138" y="2165"/>
                </a:lnTo>
                <a:lnTo>
                  <a:pt x="2134" y="2165"/>
                </a:lnTo>
                <a:lnTo>
                  <a:pt x="2129" y="2164"/>
                </a:lnTo>
                <a:lnTo>
                  <a:pt x="2111" y="2153"/>
                </a:lnTo>
                <a:cubicBezTo>
                  <a:pt x="2111" y="2153"/>
                  <a:pt x="2109" y="2152"/>
                  <a:pt x="2108" y="2152"/>
                </a:cubicBezTo>
                <a:lnTo>
                  <a:pt x="2105" y="2154"/>
                </a:lnTo>
                <a:cubicBezTo>
                  <a:pt x="2104" y="2155"/>
                  <a:pt x="2103" y="2155"/>
                  <a:pt x="2103" y="2156"/>
                </a:cubicBezTo>
                <a:lnTo>
                  <a:pt x="2101" y="2164"/>
                </a:lnTo>
                <a:lnTo>
                  <a:pt x="2098" y="2174"/>
                </a:lnTo>
                <a:lnTo>
                  <a:pt x="2090" y="2228"/>
                </a:lnTo>
                <a:lnTo>
                  <a:pt x="2086" y="2237"/>
                </a:lnTo>
                <a:lnTo>
                  <a:pt x="2055" y="2271"/>
                </a:lnTo>
                <a:lnTo>
                  <a:pt x="2019" y="2298"/>
                </a:lnTo>
                <a:cubicBezTo>
                  <a:pt x="2018" y="2299"/>
                  <a:pt x="2018" y="2298"/>
                  <a:pt x="2018" y="2298"/>
                </a:cubicBezTo>
                <a:lnTo>
                  <a:pt x="2003" y="2320"/>
                </a:lnTo>
                <a:lnTo>
                  <a:pt x="1998" y="2322"/>
                </a:lnTo>
                <a:lnTo>
                  <a:pt x="1991" y="2315"/>
                </a:lnTo>
                <a:lnTo>
                  <a:pt x="1984" y="2302"/>
                </a:lnTo>
                <a:lnTo>
                  <a:pt x="1981" y="2298"/>
                </a:lnTo>
                <a:cubicBezTo>
                  <a:pt x="1981" y="2298"/>
                  <a:pt x="1980" y="2298"/>
                  <a:pt x="1980" y="2297"/>
                </a:cubicBezTo>
                <a:lnTo>
                  <a:pt x="1971" y="2292"/>
                </a:lnTo>
                <a:lnTo>
                  <a:pt x="1969" y="2288"/>
                </a:lnTo>
                <a:lnTo>
                  <a:pt x="1967" y="2280"/>
                </a:lnTo>
                <a:lnTo>
                  <a:pt x="1964" y="2273"/>
                </a:lnTo>
                <a:cubicBezTo>
                  <a:pt x="1964" y="2273"/>
                  <a:pt x="1964" y="2272"/>
                  <a:pt x="1963" y="2272"/>
                </a:cubicBezTo>
                <a:lnTo>
                  <a:pt x="1958" y="2266"/>
                </a:lnTo>
                <a:cubicBezTo>
                  <a:pt x="1958" y="2266"/>
                  <a:pt x="1957" y="2266"/>
                  <a:pt x="1957" y="2266"/>
                </a:cubicBezTo>
                <a:lnTo>
                  <a:pt x="1951" y="2264"/>
                </a:lnTo>
                <a:cubicBezTo>
                  <a:pt x="1951" y="2264"/>
                  <a:pt x="1951" y="2264"/>
                  <a:pt x="1950" y="2264"/>
                </a:cubicBezTo>
                <a:lnTo>
                  <a:pt x="1945" y="2264"/>
                </a:lnTo>
                <a:cubicBezTo>
                  <a:pt x="1944" y="2264"/>
                  <a:pt x="1944" y="2264"/>
                  <a:pt x="1944" y="2264"/>
                </a:cubicBezTo>
                <a:lnTo>
                  <a:pt x="1933" y="2267"/>
                </a:lnTo>
                <a:lnTo>
                  <a:pt x="1930" y="2268"/>
                </a:lnTo>
                <a:lnTo>
                  <a:pt x="1928" y="2267"/>
                </a:lnTo>
                <a:lnTo>
                  <a:pt x="1923" y="2264"/>
                </a:lnTo>
                <a:lnTo>
                  <a:pt x="1876" y="2205"/>
                </a:lnTo>
                <a:lnTo>
                  <a:pt x="1871" y="2194"/>
                </a:lnTo>
                <a:lnTo>
                  <a:pt x="1871" y="2179"/>
                </a:lnTo>
                <a:cubicBezTo>
                  <a:pt x="1871" y="2178"/>
                  <a:pt x="1872" y="2176"/>
                  <a:pt x="1871" y="2176"/>
                </a:cubicBezTo>
                <a:lnTo>
                  <a:pt x="1868" y="2166"/>
                </a:lnTo>
                <a:cubicBezTo>
                  <a:pt x="1867" y="2165"/>
                  <a:pt x="1867" y="2164"/>
                  <a:pt x="1866" y="2164"/>
                </a:cubicBezTo>
                <a:lnTo>
                  <a:pt x="1833" y="2151"/>
                </a:lnTo>
                <a:lnTo>
                  <a:pt x="1827" y="2143"/>
                </a:lnTo>
                <a:lnTo>
                  <a:pt x="1820" y="2131"/>
                </a:lnTo>
                <a:lnTo>
                  <a:pt x="1816" y="2125"/>
                </a:lnTo>
                <a:cubicBezTo>
                  <a:pt x="1816" y="2125"/>
                  <a:pt x="1815" y="2125"/>
                  <a:pt x="1815" y="2124"/>
                </a:cubicBezTo>
                <a:lnTo>
                  <a:pt x="1802" y="2115"/>
                </a:lnTo>
                <a:lnTo>
                  <a:pt x="1792" y="2105"/>
                </a:lnTo>
                <a:lnTo>
                  <a:pt x="1787" y="2101"/>
                </a:lnTo>
                <a:lnTo>
                  <a:pt x="1782" y="2099"/>
                </a:lnTo>
                <a:cubicBezTo>
                  <a:pt x="1781" y="2099"/>
                  <a:pt x="1781" y="2099"/>
                  <a:pt x="1781" y="2099"/>
                </a:cubicBezTo>
                <a:lnTo>
                  <a:pt x="1776" y="2099"/>
                </a:lnTo>
                <a:cubicBezTo>
                  <a:pt x="1776" y="2099"/>
                  <a:pt x="1775" y="2099"/>
                  <a:pt x="1775" y="2099"/>
                </a:cubicBezTo>
                <a:lnTo>
                  <a:pt x="1755" y="2107"/>
                </a:lnTo>
                <a:lnTo>
                  <a:pt x="1752" y="2110"/>
                </a:lnTo>
                <a:cubicBezTo>
                  <a:pt x="1751" y="2111"/>
                  <a:pt x="1751" y="2111"/>
                  <a:pt x="1750" y="2112"/>
                </a:cubicBezTo>
                <a:lnTo>
                  <a:pt x="1748" y="2118"/>
                </a:lnTo>
                <a:cubicBezTo>
                  <a:pt x="1748" y="2119"/>
                  <a:pt x="1748" y="2120"/>
                  <a:pt x="1748" y="2122"/>
                </a:cubicBezTo>
                <a:lnTo>
                  <a:pt x="1752" y="2136"/>
                </a:lnTo>
                <a:lnTo>
                  <a:pt x="1751" y="2137"/>
                </a:lnTo>
                <a:lnTo>
                  <a:pt x="1747" y="2140"/>
                </a:lnTo>
                <a:cubicBezTo>
                  <a:pt x="1747" y="2140"/>
                  <a:pt x="1747" y="2141"/>
                  <a:pt x="1747" y="2141"/>
                </a:cubicBezTo>
                <a:lnTo>
                  <a:pt x="1744" y="2145"/>
                </a:lnTo>
                <a:cubicBezTo>
                  <a:pt x="1743" y="2146"/>
                  <a:pt x="1743" y="2147"/>
                  <a:pt x="1743" y="2149"/>
                </a:cubicBezTo>
                <a:cubicBezTo>
                  <a:pt x="1743" y="2150"/>
                  <a:pt x="1744" y="2151"/>
                  <a:pt x="1745" y="2151"/>
                </a:cubicBezTo>
                <a:lnTo>
                  <a:pt x="1750" y="2157"/>
                </a:lnTo>
                <a:cubicBezTo>
                  <a:pt x="1750" y="2157"/>
                  <a:pt x="1750" y="2158"/>
                  <a:pt x="1750" y="2158"/>
                </a:cubicBezTo>
                <a:lnTo>
                  <a:pt x="1762" y="2163"/>
                </a:lnTo>
                <a:lnTo>
                  <a:pt x="1773" y="2170"/>
                </a:lnTo>
                <a:lnTo>
                  <a:pt x="1775" y="2185"/>
                </a:lnTo>
                <a:lnTo>
                  <a:pt x="1771" y="2194"/>
                </a:lnTo>
                <a:cubicBezTo>
                  <a:pt x="1771" y="2195"/>
                  <a:pt x="1771" y="2196"/>
                  <a:pt x="1771" y="2196"/>
                </a:cubicBezTo>
                <a:lnTo>
                  <a:pt x="1770" y="2200"/>
                </a:lnTo>
                <a:cubicBezTo>
                  <a:pt x="1770" y="2201"/>
                  <a:pt x="1770" y="2201"/>
                  <a:pt x="1770" y="2202"/>
                </a:cubicBezTo>
                <a:lnTo>
                  <a:pt x="1771" y="2206"/>
                </a:lnTo>
                <a:cubicBezTo>
                  <a:pt x="1771" y="2206"/>
                  <a:pt x="1771" y="2207"/>
                  <a:pt x="1772" y="2208"/>
                </a:cubicBezTo>
                <a:lnTo>
                  <a:pt x="1775" y="2212"/>
                </a:lnTo>
                <a:lnTo>
                  <a:pt x="1775" y="2213"/>
                </a:lnTo>
                <a:lnTo>
                  <a:pt x="1775" y="2221"/>
                </a:lnTo>
                <a:lnTo>
                  <a:pt x="1772" y="2238"/>
                </a:lnTo>
                <a:lnTo>
                  <a:pt x="1772" y="2248"/>
                </a:lnTo>
                <a:cubicBezTo>
                  <a:pt x="1772" y="2248"/>
                  <a:pt x="1772" y="2248"/>
                  <a:pt x="1772" y="2249"/>
                </a:cubicBezTo>
                <a:lnTo>
                  <a:pt x="1780" y="2281"/>
                </a:lnTo>
                <a:lnTo>
                  <a:pt x="1781" y="2294"/>
                </a:lnTo>
                <a:lnTo>
                  <a:pt x="1775" y="2305"/>
                </a:lnTo>
                <a:lnTo>
                  <a:pt x="1764" y="2318"/>
                </a:lnTo>
                <a:lnTo>
                  <a:pt x="1756" y="2323"/>
                </a:lnTo>
                <a:lnTo>
                  <a:pt x="1745" y="2325"/>
                </a:lnTo>
                <a:lnTo>
                  <a:pt x="1742" y="2324"/>
                </a:lnTo>
                <a:lnTo>
                  <a:pt x="1738" y="2322"/>
                </a:lnTo>
                <a:lnTo>
                  <a:pt x="1735" y="2317"/>
                </a:lnTo>
                <a:lnTo>
                  <a:pt x="1727" y="2304"/>
                </a:lnTo>
                <a:lnTo>
                  <a:pt x="1724" y="2295"/>
                </a:lnTo>
                <a:lnTo>
                  <a:pt x="1723" y="2287"/>
                </a:lnTo>
                <a:lnTo>
                  <a:pt x="1724" y="2280"/>
                </a:lnTo>
                <a:lnTo>
                  <a:pt x="1729" y="2259"/>
                </a:lnTo>
                <a:lnTo>
                  <a:pt x="1730" y="2250"/>
                </a:lnTo>
                <a:lnTo>
                  <a:pt x="1730" y="2230"/>
                </a:lnTo>
                <a:lnTo>
                  <a:pt x="1732" y="2222"/>
                </a:lnTo>
                <a:lnTo>
                  <a:pt x="1744" y="2201"/>
                </a:lnTo>
                <a:lnTo>
                  <a:pt x="1746" y="2195"/>
                </a:lnTo>
                <a:lnTo>
                  <a:pt x="1747" y="2191"/>
                </a:lnTo>
                <a:cubicBezTo>
                  <a:pt x="1747" y="2190"/>
                  <a:pt x="1747" y="2190"/>
                  <a:pt x="1747" y="2190"/>
                </a:cubicBezTo>
                <a:lnTo>
                  <a:pt x="1746" y="2185"/>
                </a:lnTo>
                <a:cubicBezTo>
                  <a:pt x="1746" y="2185"/>
                  <a:pt x="1746" y="2184"/>
                  <a:pt x="1746" y="2183"/>
                </a:cubicBezTo>
                <a:lnTo>
                  <a:pt x="1744" y="2180"/>
                </a:lnTo>
                <a:cubicBezTo>
                  <a:pt x="1744" y="2179"/>
                  <a:pt x="1743" y="2178"/>
                  <a:pt x="1742" y="2178"/>
                </a:cubicBezTo>
                <a:lnTo>
                  <a:pt x="1739" y="2176"/>
                </a:lnTo>
                <a:lnTo>
                  <a:pt x="1730" y="2173"/>
                </a:lnTo>
                <a:lnTo>
                  <a:pt x="1724" y="2166"/>
                </a:lnTo>
                <a:lnTo>
                  <a:pt x="1722" y="2164"/>
                </a:lnTo>
                <a:cubicBezTo>
                  <a:pt x="1721" y="2163"/>
                  <a:pt x="1721" y="2163"/>
                  <a:pt x="1720" y="2163"/>
                </a:cubicBezTo>
                <a:lnTo>
                  <a:pt x="1703" y="2159"/>
                </a:lnTo>
                <a:lnTo>
                  <a:pt x="1700" y="2155"/>
                </a:lnTo>
                <a:lnTo>
                  <a:pt x="1697" y="2151"/>
                </a:lnTo>
                <a:lnTo>
                  <a:pt x="1694" y="2144"/>
                </a:lnTo>
                <a:lnTo>
                  <a:pt x="1691" y="2138"/>
                </a:lnTo>
                <a:cubicBezTo>
                  <a:pt x="1690" y="2138"/>
                  <a:pt x="1690" y="2138"/>
                  <a:pt x="1690" y="2137"/>
                </a:cubicBezTo>
                <a:lnTo>
                  <a:pt x="1681" y="2131"/>
                </a:lnTo>
                <a:lnTo>
                  <a:pt x="1678" y="2127"/>
                </a:lnTo>
                <a:lnTo>
                  <a:pt x="1672" y="2118"/>
                </a:lnTo>
                <a:lnTo>
                  <a:pt x="1673" y="2112"/>
                </a:lnTo>
                <a:cubicBezTo>
                  <a:pt x="1673" y="2112"/>
                  <a:pt x="1673" y="2111"/>
                  <a:pt x="1673" y="2110"/>
                </a:cubicBezTo>
                <a:lnTo>
                  <a:pt x="1672" y="2106"/>
                </a:lnTo>
                <a:cubicBezTo>
                  <a:pt x="1672" y="2105"/>
                  <a:pt x="1672" y="2105"/>
                  <a:pt x="1672" y="2105"/>
                </a:cubicBezTo>
                <a:lnTo>
                  <a:pt x="1668" y="2096"/>
                </a:lnTo>
                <a:lnTo>
                  <a:pt x="1666" y="2078"/>
                </a:lnTo>
                <a:lnTo>
                  <a:pt x="1665" y="2071"/>
                </a:lnTo>
                <a:cubicBezTo>
                  <a:pt x="1665" y="2070"/>
                  <a:pt x="1664" y="2070"/>
                  <a:pt x="1663" y="2069"/>
                </a:cubicBezTo>
                <a:lnTo>
                  <a:pt x="1659" y="2064"/>
                </a:lnTo>
                <a:cubicBezTo>
                  <a:pt x="1659" y="2064"/>
                  <a:pt x="1658" y="2064"/>
                  <a:pt x="1658" y="2064"/>
                </a:cubicBezTo>
                <a:lnTo>
                  <a:pt x="1647" y="2062"/>
                </a:lnTo>
                <a:lnTo>
                  <a:pt x="1644" y="2059"/>
                </a:lnTo>
                <a:lnTo>
                  <a:pt x="1639" y="2045"/>
                </a:lnTo>
                <a:cubicBezTo>
                  <a:pt x="1639" y="2044"/>
                  <a:pt x="1639" y="2043"/>
                  <a:pt x="1639" y="2043"/>
                </a:cubicBezTo>
                <a:lnTo>
                  <a:pt x="1634" y="2036"/>
                </a:lnTo>
                <a:lnTo>
                  <a:pt x="1625" y="2028"/>
                </a:lnTo>
                <a:cubicBezTo>
                  <a:pt x="1625" y="2028"/>
                  <a:pt x="1625" y="2027"/>
                  <a:pt x="1624" y="2027"/>
                </a:cubicBezTo>
                <a:lnTo>
                  <a:pt x="1619" y="2025"/>
                </a:lnTo>
                <a:cubicBezTo>
                  <a:pt x="1618" y="2025"/>
                  <a:pt x="1617" y="2025"/>
                  <a:pt x="1616" y="2025"/>
                </a:cubicBezTo>
                <a:lnTo>
                  <a:pt x="1607" y="2027"/>
                </a:lnTo>
                <a:lnTo>
                  <a:pt x="1568" y="2012"/>
                </a:lnTo>
                <a:lnTo>
                  <a:pt x="1564" y="2006"/>
                </a:lnTo>
                <a:lnTo>
                  <a:pt x="1563" y="1999"/>
                </a:lnTo>
                <a:cubicBezTo>
                  <a:pt x="1563" y="1998"/>
                  <a:pt x="1563" y="1998"/>
                  <a:pt x="1562" y="1997"/>
                </a:cubicBezTo>
                <a:lnTo>
                  <a:pt x="1559" y="1991"/>
                </a:lnTo>
                <a:lnTo>
                  <a:pt x="1552" y="1982"/>
                </a:lnTo>
                <a:lnTo>
                  <a:pt x="1551" y="1977"/>
                </a:lnTo>
                <a:lnTo>
                  <a:pt x="1552" y="1969"/>
                </a:lnTo>
                <a:lnTo>
                  <a:pt x="1552" y="1962"/>
                </a:lnTo>
                <a:cubicBezTo>
                  <a:pt x="1552" y="1961"/>
                  <a:pt x="1552" y="1960"/>
                  <a:pt x="1552" y="1959"/>
                </a:cubicBezTo>
                <a:lnTo>
                  <a:pt x="1550" y="1957"/>
                </a:lnTo>
                <a:lnTo>
                  <a:pt x="1554" y="1954"/>
                </a:lnTo>
                <a:cubicBezTo>
                  <a:pt x="1554" y="1954"/>
                  <a:pt x="1555" y="1954"/>
                  <a:pt x="1555" y="1953"/>
                </a:cubicBezTo>
                <a:lnTo>
                  <a:pt x="1557" y="1949"/>
                </a:lnTo>
                <a:cubicBezTo>
                  <a:pt x="1558" y="1948"/>
                  <a:pt x="1558" y="1947"/>
                  <a:pt x="1557" y="1946"/>
                </a:cubicBezTo>
                <a:lnTo>
                  <a:pt x="1556" y="1938"/>
                </a:lnTo>
                <a:cubicBezTo>
                  <a:pt x="1556" y="1938"/>
                  <a:pt x="1556" y="1937"/>
                  <a:pt x="1555" y="1936"/>
                </a:cubicBezTo>
                <a:lnTo>
                  <a:pt x="1552" y="1932"/>
                </a:lnTo>
                <a:lnTo>
                  <a:pt x="1542" y="1923"/>
                </a:lnTo>
                <a:lnTo>
                  <a:pt x="1520" y="1911"/>
                </a:lnTo>
                <a:lnTo>
                  <a:pt x="1518" y="1908"/>
                </a:lnTo>
                <a:lnTo>
                  <a:pt x="1514" y="1897"/>
                </a:lnTo>
                <a:lnTo>
                  <a:pt x="1511" y="1893"/>
                </a:lnTo>
                <a:cubicBezTo>
                  <a:pt x="1511" y="1893"/>
                  <a:pt x="1510" y="1892"/>
                  <a:pt x="1510" y="1891"/>
                </a:cubicBezTo>
                <a:lnTo>
                  <a:pt x="1502" y="1887"/>
                </a:lnTo>
                <a:cubicBezTo>
                  <a:pt x="1502" y="1887"/>
                  <a:pt x="1501" y="1887"/>
                  <a:pt x="1500" y="1887"/>
                </a:cubicBezTo>
                <a:lnTo>
                  <a:pt x="1497" y="1883"/>
                </a:lnTo>
                <a:cubicBezTo>
                  <a:pt x="1496" y="1882"/>
                  <a:pt x="1494" y="1882"/>
                  <a:pt x="1493" y="1883"/>
                </a:cubicBezTo>
                <a:lnTo>
                  <a:pt x="1489" y="1886"/>
                </a:lnTo>
                <a:lnTo>
                  <a:pt x="1487" y="1887"/>
                </a:lnTo>
                <a:lnTo>
                  <a:pt x="1471" y="1884"/>
                </a:lnTo>
                <a:cubicBezTo>
                  <a:pt x="1471" y="1884"/>
                  <a:pt x="1470" y="1884"/>
                  <a:pt x="1469" y="1884"/>
                </a:cubicBezTo>
                <a:lnTo>
                  <a:pt x="1468" y="1884"/>
                </a:lnTo>
                <a:cubicBezTo>
                  <a:pt x="1468" y="1884"/>
                  <a:pt x="1467" y="1884"/>
                  <a:pt x="1467" y="1885"/>
                </a:cubicBezTo>
                <a:lnTo>
                  <a:pt x="1466" y="1886"/>
                </a:lnTo>
                <a:lnTo>
                  <a:pt x="1464" y="1880"/>
                </a:lnTo>
                <a:cubicBezTo>
                  <a:pt x="1464" y="1879"/>
                  <a:pt x="1463" y="1879"/>
                  <a:pt x="1463" y="1878"/>
                </a:cubicBezTo>
                <a:lnTo>
                  <a:pt x="1461" y="1877"/>
                </a:lnTo>
                <a:cubicBezTo>
                  <a:pt x="1460" y="1877"/>
                  <a:pt x="1459" y="1877"/>
                  <a:pt x="1459" y="1877"/>
                </a:cubicBezTo>
                <a:lnTo>
                  <a:pt x="1456" y="1877"/>
                </a:lnTo>
                <a:cubicBezTo>
                  <a:pt x="1456" y="1877"/>
                  <a:pt x="1455" y="1877"/>
                  <a:pt x="1455" y="1877"/>
                </a:cubicBezTo>
                <a:lnTo>
                  <a:pt x="1453" y="1878"/>
                </a:lnTo>
                <a:cubicBezTo>
                  <a:pt x="1452" y="1879"/>
                  <a:pt x="1450" y="1880"/>
                  <a:pt x="1450" y="1881"/>
                </a:cubicBezTo>
                <a:lnTo>
                  <a:pt x="1449" y="1885"/>
                </a:lnTo>
                <a:cubicBezTo>
                  <a:pt x="1449" y="1886"/>
                  <a:pt x="1449" y="1887"/>
                  <a:pt x="1449" y="1888"/>
                </a:cubicBezTo>
                <a:lnTo>
                  <a:pt x="1449" y="1890"/>
                </a:lnTo>
                <a:lnTo>
                  <a:pt x="1428" y="1889"/>
                </a:lnTo>
                <a:cubicBezTo>
                  <a:pt x="1427" y="1889"/>
                  <a:pt x="1428" y="1888"/>
                  <a:pt x="1427" y="1889"/>
                </a:cubicBezTo>
                <a:lnTo>
                  <a:pt x="1419" y="1893"/>
                </a:lnTo>
                <a:cubicBezTo>
                  <a:pt x="1418" y="1893"/>
                  <a:pt x="1417" y="1894"/>
                  <a:pt x="1417" y="1894"/>
                </a:cubicBezTo>
                <a:lnTo>
                  <a:pt x="1414" y="1898"/>
                </a:lnTo>
                <a:lnTo>
                  <a:pt x="1412" y="1902"/>
                </a:lnTo>
                <a:lnTo>
                  <a:pt x="1409" y="1905"/>
                </a:lnTo>
                <a:lnTo>
                  <a:pt x="1408" y="1905"/>
                </a:lnTo>
                <a:lnTo>
                  <a:pt x="1406" y="1905"/>
                </a:lnTo>
                <a:lnTo>
                  <a:pt x="1401" y="1901"/>
                </a:lnTo>
                <a:cubicBezTo>
                  <a:pt x="1400" y="1900"/>
                  <a:pt x="1400" y="1900"/>
                  <a:pt x="1399" y="1900"/>
                </a:cubicBezTo>
                <a:lnTo>
                  <a:pt x="1401" y="1897"/>
                </a:lnTo>
                <a:cubicBezTo>
                  <a:pt x="1401" y="1896"/>
                  <a:pt x="1401" y="1894"/>
                  <a:pt x="1401" y="1893"/>
                </a:cubicBezTo>
                <a:cubicBezTo>
                  <a:pt x="1400" y="1892"/>
                  <a:pt x="1399" y="1891"/>
                  <a:pt x="1399" y="1890"/>
                </a:cubicBezTo>
                <a:lnTo>
                  <a:pt x="1394" y="1889"/>
                </a:lnTo>
                <a:cubicBezTo>
                  <a:pt x="1394" y="1888"/>
                  <a:pt x="1393" y="1889"/>
                  <a:pt x="1393" y="1889"/>
                </a:cubicBezTo>
                <a:lnTo>
                  <a:pt x="1382" y="1890"/>
                </a:lnTo>
                <a:lnTo>
                  <a:pt x="1377" y="1883"/>
                </a:lnTo>
                <a:cubicBezTo>
                  <a:pt x="1376" y="1883"/>
                  <a:pt x="1376" y="1882"/>
                  <a:pt x="1376" y="1882"/>
                </a:cubicBezTo>
                <a:lnTo>
                  <a:pt x="1374" y="1881"/>
                </a:lnTo>
                <a:cubicBezTo>
                  <a:pt x="1373" y="1881"/>
                  <a:pt x="1372" y="1880"/>
                  <a:pt x="1371" y="1880"/>
                </a:cubicBezTo>
                <a:lnTo>
                  <a:pt x="1368" y="1882"/>
                </a:lnTo>
                <a:cubicBezTo>
                  <a:pt x="1367" y="1882"/>
                  <a:pt x="1366" y="1883"/>
                  <a:pt x="1366" y="1884"/>
                </a:cubicBezTo>
                <a:lnTo>
                  <a:pt x="1364" y="1888"/>
                </a:lnTo>
                <a:lnTo>
                  <a:pt x="1364" y="1890"/>
                </a:lnTo>
                <a:lnTo>
                  <a:pt x="1359" y="1890"/>
                </a:lnTo>
                <a:cubicBezTo>
                  <a:pt x="1358" y="1891"/>
                  <a:pt x="1358" y="1891"/>
                  <a:pt x="1358" y="1891"/>
                </a:cubicBezTo>
                <a:lnTo>
                  <a:pt x="1356" y="1892"/>
                </a:lnTo>
                <a:cubicBezTo>
                  <a:pt x="1355" y="1893"/>
                  <a:pt x="1355" y="1893"/>
                  <a:pt x="1354" y="1893"/>
                </a:cubicBezTo>
                <a:lnTo>
                  <a:pt x="1349" y="1902"/>
                </a:lnTo>
                <a:cubicBezTo>
                  <a:pt x="1349" y="1901"/>
                  <a:pt x="1348" y="1901"/>
                  <a:pt x="1347" y="1901"/>
                </a:cubicBezTo>
                <a:lnTo>
                  <a:pt x="1328" y="1899"/>
                </a:lnTo>
                <a:cubicBezTo>
                  <a:pt x="1327" y="1899"/>
                  <a:pt x="1327" y="1899"/>
                  <a:pt x="1326" y="1900"/>
                </a:cubicBezTo>
                <a:lnTo>
                  <a:pt x="1322" y="1903"/>
                </a:lnTo>
                <a:lnTo>
                  <a:pt x="1319" y="1900"/>
                </a:lnTo>
                <a:lnTo>
                  <a:pt x="1315" y="1895"/>
                </a:lnTo>
                <a:lnTo>
                  <a:pt x="1312" y="1890"/>
                </a:lnTo>
                <a:lnTo>
                  <a:pt x="1310" y="1885"/>
                </a:lnTo>
                <a:lnTo>
                  <a:pt x="1302" y="1849"/>
                </a:lnTo>
                <a:lnTo>
                  <a:pt x="1288" y="1814"/>
                </a:lnTo>
                <a:lnTo>
                  <a:pt x="1285" y="1801"/>
                </a:lnTo>
                <a:lnTo>
                  <a:pt x="1283" y="1782"/>
                </a:lnTo>
                <a:lnTo>
                  <a:pt x="1279" y="1766"/>
                </a:lnTo>
                <a:cubicBezTo>
                  <a:pt x="1279" y="1765"/>
                  <a:pt x="1278" y="1764"/>
                  <a:pt x="1278" y="1763"/>
                </a:cubicBezTo>
                <a:lnTo>
                  <a:pt x="1271" y="1759"/>
                </a:lnTo>
                <a:cubicBezTo>
                  <a:pt x="1270" y="1757"/>
                  <a:pt x="1269" y="1758"/>
                  <a:pt x="1268" y="1760"/>
                </a:cubicBezTo>
                <a:lnTo>
                  <a:pt x="1264" y="1763"/>
                </a:lnTo>
                <a:cubicBezTo>
                  <a:pt x="1264" y="1764"/>
                  <a:pt x="1263" y="1764"/>
                  <a:pt x="1263" y="1765"/>
                </a:cubicBezTo>
                <a:lnTo>
                  <a:pt x="1260" y="1778"/>
                </a:lnTo>
                <a:lnTo>
                  <a:pt x="1258" y="1781"/>
                </a:lnTo>
                <a:lnTo>
                  <a:pt x="1253" y="1782"/>
                </a:lnTo>
                <a:lnTo>
                  <a:pt x="1241" y="1781"/>
                </a:lnTo>
                <a:cubicBezTo>
                  <a:pt x="1240" y="1781"/>
                  <a:pt x="1240" y="1781"/>
                  <a:pt x="1239" y="1781"/>
                </a:cubicBezTo>
                <a:lnTo>
                  <a:pt x="1233" y="1786"/>
                </a:lnTo>
                <a:cubicBezTo>
                  <a:pt x="1233" y="1786"/>
                  <a:pt x="1232" y="1786"/>
                  <a:pt x="1232" y="1787"/>
                </a:cubicBezTo>
                <a:lnTo>
                  <a:pt x="1228" y="1794"/>
                </a:lnTo>
                <a:lnTo>
                  <a:pt x="1224" y="1808"/>
                </a:lnTo>
                <a:lnTo>
                  <a:pt x="1221" y="1812"/>
                </a:lnTo>
                <a:lnTo>
                  <a:pt x="1216" y="1814"/>
                </a:lnTo>
                <a:lnTo>
                  <a:pt x="1211" y="1814"/>
                </a:lnTo>
                <a:lnTo>
                  <a:pt x="1205" y="1813"/>
                </a:lnTo>
                <a:lnTo>
                  <a:pt x="1199" y="1811"/>
                </a:lnTo>
                <a:lnTo>
                  <a:pt x="1194" y="1806"/>
                </a:lnTo>
                <a:lnTo>
                  <a:pt x="1188" y="1803"/>
                </a:lnTo>
                <a:cubicBezTo>
                  <a:pt x="1188" y="1802"/>
                  <a:pt x="1187" y="1803"/>
                  <a:pt x="1186" y="1803"/>
                </a:cubicBezTo>
                <a:lnTo>
                  <a:pt x="1181" y="1802"/>
                </a:lnTo>
                <a:cubicBezTo>
                  <a:pt x="1180" y="1802"/>
                  <a:pt x="1180" y="1801"/>
                  <a:pt x="1179" y="1802"/>
                </a:cubicBezTo>
                <a:lnTo>
                  <a:pt x="1173" y="1805"/>
                </a:lnTo>
                <a:cubicBezTo>
                  <a:pt x="1172" y="1806"/>
                  <a:pt x="1173" y="1806"/>
                  <a:pt x="1172" y="1806"/>
                </a:cubicBezTo>
                <a:lnTo>
                  <a:pt x="1167" y="1812"/>
                </a:lnTo>
                <a:lnTo>
                  <a:pt x="1161" y="1825"/>
                </a:lnTo>
                <a:lnTo>
                  <a:pt x="1149" y="1843"/>
                </a:lnTo>
                <a:cubicBezTo>
                  <a:pt x="1149" y="1844"/>
                  <a:pt x="1148" y="1844"/>
                  <a:pt x="1148" y="1846"/>
                </a:cubicBezTo>
                <a:lnTo>
                  <a:pt x="1149" y="1861"/>
                </a:lnTo>
                <a:lnTo>
                  <a:pt x="1152" y="1876"/>
                </a:lnTo>
                <a:lnTo>
                  <a:pt x="1152" y="1890"/>
                </a:lnTo>
                <a:lnTo>
                  <a:pt x="1145" y="1897"/>
                </a:lnTo>
                <a:lnTo>
                  <a:pt x="1135" y="1905"/>
                </a:lnTo>
                <a:lnTo>
                  <a:pt x="1128" y="1905"/>
                </a:lnTo>
                <a:lnTo>
                  <a:pt x="1125" y="1896"/>
                </a:lnTo>
                <a:lnTo>
                  <a:pt x="1125" y="1886"/>
                </a:lnTo>
                <a:lnTo>
                  <a:pt x="1124" y="1879"/>
                </a:lnTo>
                <a:cubicBezTo>
                  <a:pt x="1124" y="1878"/>
                  <a:pt x="1123" y="1878"/>
                  <a:pt x="1123" y="1877"/>
                </a:cubicBezTo>
                <a:lnTo>
                  <a:pt x="1121" y="1873"/>
                </a:lnTo>
                <a:cubicBezTo>
                  <a:pt x="1121" y="1872"/>
                  <a:pt x="1120" y="1872"/>
                  <a:pt x="1120" y="1872"/>
                </a:cubicBezTo>
                <a:lnTo>
                  <a:pt x="1114" y="1868"/>
                </a:lnTo>
                <a:cubicBezTo>
                  <a:pt x="1113" y="1868"/>
                  <a:pt x="1113" y="1868"/>
                  <a:pt x="1112" y="1868"/>
                </a:cubicBezTo>
                <a:lnTo>
                  <a:pt x="1107" y="1868"/>
                </a:lnTo>
                <a:cubicBezTo>
                  <a:pt x="1106" y="1868"/>
                  <a:pt x="1105" y="1869"/>
                  <a:pt x="1105" y="1870"/>
                </a:cubicBezTo>
                <a:lnTo>
                  <a:pt x="1101" y="1875"/>
                </a:lnTo>
                <a:cubicBezTo>
                  <a:pt x="1101" y="1875"/>
                  <a:pt x="1101" y="1875"/>
                  <a:pt x="1101" y="1876"/>
                </a:cubicBezTo>
                <a:lnTo>
                  <a:pt x="1098" y="1882"/>
                </a:lnTo>
                <a:lnTo>
                  <a:pt x="1095" y="1889"/>
                </a:lnTo>
                <a:lnTo>
                  <a:pt x="1085" y="1895"/>
                </a:lnTo>
                <a:lnTo>
                  <a:pt x="1068" y="1899"/>
                </a:lnTo>
                <a:lnTo>
                  <a:pt x="1053" y="1897"/>
                </a:lnTo>
                <a:lnTo>
                  <a:pt x="1048" y="1890"/>
                </a:lnTo>
                <a:lnTo>
                  <a:pt x="1045" y="1884"/>
                </a:lnTo>
                <a:lnTo>
                  <a:pt x="1043" y="1876"/>
                </a:lnTo>
                <a:lnTo>
                  <a:pt x="1040" y="1873"/>
                </a:lnTo>
                <a:lnTo>
                  <a:pt x="1060" y="1868"/>
                </a:lnTo>
                <a:cubicBezTo>
                  <a:pt x="1060" y="1868"/>
                  <a:pt x="1061" y="1867"/>
                  <a:pt x="1061" y="1867"/>
                </a:cubicBezTo>
                <a:lnTo>
                  <a:pt x="1065" y="1864"/>
                </a:lnTo>
                <a:cubicBezTo>
                  <a:pt x="1066" y="1864"/>
                  <a:pt x="1066" y="1864"/>
                  <a:pt x="1066" y="1863"/>
                </a:cubicBezTo>
                <a:lnTo>
                  <a:pt x="1069" y="1859"/>
                </a:lnTo>
                <a:cubicBezTo>
                  <a:pt x="1069" y="1858"/>
                  <a:pt x="1070" y="1857"/>
                  <a:pt x="1070" y="1857"/>
                </a:cubicBezTo>
                <a:lnTo>
                  <a:pt x="1072" y="1850"/>
                </a:lnTo>
                <a:cubicBezTo>
                  <a:pt x="1072" y="1850"/>
                  <a:pt x="1072" y="1849"/>
                  <a:pt x="1072" y="1848"/>
                </a:cubicBezTo>
                <a:lnTo>
                  <a:pt x="1072" y="1838"/>
                </a:lnTo>
                <a:cubicBezTo>
                  <a:pt x="1072" y="1838"/>
                  <a:pt x="1072" y="1838"/>
                  <a:pt x="1072" y="1837"/>
                </a:cubicBezTo>
                <a:lnTo>
                  <a:pt x="1070" y="1828"/>
                </a:lnTo>
                <a:cubicBezTo>
                  <a:pt x="1069" y="1827"/>
                  <a:pt x="1069" y="1826"/>
                  <a:pt x="1068" y="1825"/>
                </a:cubicBezTo>
                <a:lnTo>
                  <a:pt x="1064" y="1822"/>
                </a:lnTo>
                <a:cubicBezTo>
                  <a:pt x="1064" y="1822"/>
                  <a:pt x="1063" y="1821"/>
                  <a:pt x="1063" y="1821"/>
                </a:cubicBezTo>
                <a:lnTo>
                  <a:pt x="1053" y="1821"/>
                </a:lnTo>
                <a:lnTo>
                  <a:pt x="1050" y="1819"/>
                </a:lnTo>
                <a:lnTo>
                  <a:pt x="1048" y="1817"/>
                </a:lnTo>
                <a:lnTo>
                  <a:pt x="1043" y="1804"/>
                </a:lnTo>
                <a:cubicBezTo>
                  <a:pt x="1043" y="1804"/>
                  <a:pt x="1042" y="1803"/>
                  <a:pt x="1042" y="1803"/>
                </a:cubicBezTo>
                <a:lnTo>
                  <a:pt x="1038" y="1800"/>
                </a:lnTo>
                <a:cubicBezTo>
                  <a:pt x="1038" y="1799"/>
                  <a:pt x="1036" y="1798"/>
                  <a:pt x="1036" y="1799"/>
                </a:cubicBezTo>
                <a:lnTo>
                  <a:pt x="1030" y="1802"/>
                </a:lnTo>
                <a:lnTo>
                  <a:pt x="1026" y="1804"/>
                </a:lnTo>
                <a:lnTo>
                  <a:pt x="1022" y="1806"/>
                </a:lnTo>
                <a:lnTo>
                  <a:pt x="970" y="1802"/>
                </a:lnTo>
                <a:lnTo>
                  <a:pt x="966" y="1799"/>
                </a:lnTo>
                <a:lnTo>
                  <a:pt x="964" y="1792"/>
                </a:lnTo>
                <a:lnTo>
                  <a:pt x="961" y="1784"/>
                </a:lnTo>
                <a:lnTo>
                  <a:pt x="957" y="1777"/>
                </a:lnTo>
                <a:lnTo>
                  <a:pt x="952" y="1772"/>
                </a:lnTo>
                <a:lnTo>
                  <a:pt x="949" y="1769"/>
                </a:lnTo>
                <a:cubicBezTo>
                  <a:pt x="948" y="1769"/>
                  <a:pt x="948" y="1768"/>
                  <a:pt x="947" y="1768"/>
                </a:cubicBezTo>
                <a:lnTo>
                  <a:pt x="936" y="1765"/>
                </a:lnTo>
                <a:cubicBezTo>
                  <a:pt x="935" y="1765"/>
                  <a:pt x="933" y="1766"/>
                  <a:pt x="932" y="1767"/>
                </a:cubicBezTo>
                <a:lnTo>
                  <a:pt x="927" y="1774"/>
                </a:lnTo>
                <a:cubicBezTo>
                  <a:pt x="927" y="1775"/>
                  <a:pt x="927" y="1776"/>
                  <a:pt x="927" y="1777"/>
                </a:cubicBezTo>
                <a:lnTo>
                  <a:pt x="927" y="1793"/>
                </a:lnTo>
                <a:cubicBezTo>
                  <a:pt x="927" y="1794"/>
                  <a:pt x="927" y="1794"/>
                  <a:pt x="927" y="1794"/>
                </a:cubicBezTo>
                <a:lnTo>
                  <a:pt x="937" y="1832"/>
                </a:lnTo>
                <a:lnTo>
                  <a:pt x="937" y="1842"/>
                </a:lnTo>
                <a:lnTo>
                  <a:pt x="932" y="1848"/>
                </a:lnTo>
                <a:lnTo>
                  <a:pt x="924" y="1853"/>
                </a:lnTo>
                <a:lnTo>
                  <a:pt x="920" y="1854"/>
                </a:lnTo>
                <a:lnTo>
                  <a:pt x="916" y="1853"/>
                </a:lnTo>
                <a:lnTo>
                  <a:pt x="918" y="1847"/>
                </a:lnTo>
                <a:lnTo>
                  <a:pt x="922" y="1840"/>
                </a:lnTo>
                <a:cubicBezTo>
                  <a:pt x="923" y="1838"/>
                  <a:pt x="923" y="1836"/>
                  <a:pt x="922" y="1834"/>
                </a:cubicBezTo>
                <a:lnTo>
                  <a:pt x="919" y="1832"/>
                </a:lnTo>
                <a:cubicBezTo>
                  <a:pt x="919" y="1832"/>
                  <a:pt x="918" y="1831"/>
                  <a:pt x="917" y="1831"/>
                </a:cubicBezTo>
                <a:lnTo>
                  <a:pt x="908" y="1831"/>
                </a:lnTo>
                <a:lnTo>
                  <a:pt x="901" y="1823"/>
                </a:lnTo>
                <a:cubicBezTo>
                  <a:pt x="900" y="1823"/>
                  <a:pt x="899" y="1822"/>
                  <a:pt x="899" y="1822"/>
                </a:cubicBezTo>
                <a:lnTo>
                  <a:pt x="895" y="1822"/>
                </a:lnTo>
                <a:cubicBezTo>
                  <a:pt x="892" y="1822"/>
                  <a:pt x="891" y="1824"/>
                  <a:pt x="891" y="1826"/>
                </a:cubicBezTo>
                <a:lnTo>
                  <a:pt x="890" y="1836"/>
                </a:lnTo>
                <a:lnTo>
                  <a:pt x="890" y="1846"/>
                </a:lnTo>
                <a:lnTo>
                  <a:pt x="889" y="1847"/>
                </a:lnTo>
                <a:lnTo>
                  <a:pt x="885" y="1848"/>
                </a:lnTo>
                <a:cubicBezTo>
                  <a:pt x="885" y="1849"/>
                  <a:pt x="884" y="1850"/>
                  <a:pt x="884" y="1850"/>
                </a:cubicBezTo>
                <a:lnTo>
                  <a:pt x="880" y="1855"/>
                </a:lnTo>
                <a:cubicBezTo>
                  <a:pt x="880" y="1856"/>
                  <a:pt x="879" y="1857"/>
                  <a:pt x="879" y="1858"/>
                </a:cubicBezTo>
                <a:lnTo>
                  <a:pt x="878" y="1865"/>
                </a:lnTo>
                <a:lnTo>
                  <a:pt x="880" y="1891"/>
                </a:lnTo>
                <a:lnTo>
                  <a:pt x="880" y="1901"/>
                </a:lnTo>
                <a:lnTo>
                  <a:pt x="878" y="1904"/>
                </a:lnTo>
                <a:lnTo>
                  <a:pt x="872" y="1905"/>
                </a:lnTo>
                <a:cubicBezTo>
                  <a:pt x="870" y="1906"/>
                  <a:pt x="869" y="1907"/>
                  <a:pt x="869" y="1908"/>
                </a:cubicBezTo>
                <a:lnTo>
                  <a:pt x="867" y="1916"/>
                </a:lnTo>
                <a:lnTo>
                  <a:pt x="866" y="1918"/>
                </a:lnTo>
                <a:lnTo>
                  <a:pt x="863" y="1919"/>
                </a:lnTo>
                <a:lnTo>
                  <a:pt x="850" y="1920"/>
                </a:lnTo>
                <a:lnTo>
                  <a:pt x="847" y="1921"/>
                </a:lnTo>
                <a:cubicBezTo>
                  <a:pt x="846" y="1922"/>
                  <a:pt x="846" y="1922"/>
                  <a:pt x="845" y="1922"/>
                </a:cubicBezTo>
                <a:lnTo>
                  <a:pt x="844" y="1925"/>
                </a:lnTo>
                <a:cubicBezTo>
                  <a:pt x="843" y="1926"/>
                  <a:pt x="843" y="1928"/>
                  <a:pt x="843" y="1930"/>
                </a:cubicBezTo>
                <a:lnTo>
                  <a:pt x="845" y="1933"/>
                </a:lnTo>
                <a:cubicBezTo>
                  <a:pt x="845" y="1933"/>
                  <a:pt x="845" y="1933"/>
                  <a:pt x="845" y="1934"/>
                </a:cubicBezTo>
                <a:lnTo>
                  <a:pt x="846" y="1935"/>
                </a:lnTo>
                <a:lnTo>
                  <a:pt x="842" y="1939"/>
                </a:lnTo>
                <a:cubicBezTo>
                  <a:pt x="841" y="1939"/>
                  <a:pt x="841" y="1939"/>
                  <a:pt x="840" y="1940"/>
                </a:cubicBezTo>
                <a:lnTo>
                  <a:pt x="839" y="1945"/>
                </a:lnTo>
                <a:cubicBezTo>
                  <a:pt x="839" y="1946"/>
                  <a:pt x="838" y="1947"/>
                  <a:pt x="838" y="1948"/>
                </a:cubicBezTo>
                <a:lnTo>
                  <a:pt x="839" y="1957"/>
                </a:lnTo>
                <a:lnTo>
                  <a:pt x="840" y="1964"/>
                </a:lnTo>
                <a:lnTo>
                  <a:pt x="840" y="1969"/>
                </a:lnTo>
                <a:lnTo>
                  <a:pt x="840" y="1971"/>
                </a:lnTo>
                <a:lnTo>
                  <a:pt x="837" y="1975"/>
                </a:lnTo>
                <a:lnTo>
                  <a:pt x="812" y="1991"/>
                </a:lnTo>
                <a:lnTo>
                  <a:pt x="774" y="2001"/>
                </a:lnTo>
                <a:cubicBezTo>
                  <a:pt x="774" y="2001"/>
                  <a:pt x="773" y="2002"/>
                  <a:pt x="773" y="2002"/>
                </a:cubicBezTo>
                <a:lnTo>
                  <a:pt x="764" y="2007"/>
                </a:lnTo>
                <a:cubicBezTo>
                  <a:pt x="764" y="2008"/>
                  <a:pt x="764" y="2008"/>
                  <a:pt x="764" y="2008"/>
                </a:cubicBezTo>
                <a:lnTo>
                  <a:pt x="731" y="2045"/>
                </a:lnTo>
                <a:lnTo>
                  <a:pt x="722" y="2063"/>
                </a:lnTo>
                <a:lnTo>
                  <a:pt x="719" y="2065"/>
                </a:lnTo>
                <a:lnTo>
                  <a:pt x="669" y="2065"/>
                </a:lnTo>
                <a:lnTo>
                  <a:pt x="652" y="2059"/>
                </a:lnTo>
                <a:cubicBezTo>
                  <a:pt x="651" y="2059"/>
                  <a:pt x="651" y="2059"/>
                  <a:pt x="650" y="2059"/>
                </a:cubicBezTo>
                <a:lnTo>
                  <a:pt x="645" y="2061"/>
                </a:lnTo>
                <a:cubicBezTo>
                  <a:pt x="645" y="2061"/>
                  <a:pt x="644" y="2061"/>
                  <a:pt x="643" y="2062"/>
                </a:cubicBezTo>
                <a:lnTo>
                  <a:pt x="640" y="2067"/>
                </a:lnTo>
                <a:lnTo>
                  <a:pt x="637" y="2076"/>
                </a:lnTo>
                <a:lnTo>
                  <a:pt x="635" y="2085"/>
                </a:lnTo>
                <a:lnTo>
                  <a:pt x="633" y="2099"/>
                </a:lnTo>
                <a:lnTo>
                  <a:pt x="631" y="2105"/>
                </a:lnTo>
                <a:lnTo>
                  <a:pt x="626" y="2117"/>
                </a:lnTo>
                <a:cubicBezTo>
                  <a:pt x="626" y="2117"/>
                  <a:pt x="626" y="2117"/>
                  <a:pt x="626" y="2118"/>
                </a:cubicBezTo>
                <a:lnTo>
                  <a:pt x="623" y="2131"/>
                </a:lnTo>
                <a:cubicBezTo>
                  <a:pt x="623" y="2132"/>
                  <a:pt x="624" y="2134"/>
                  <a:pt x="624" y="2135"/>
                </a:cubicBezTo>
                <a:lnTo>
                  <a:pt x="629" y="2146"/>
                </a:lnTo>
                <a:lnTo>
                  <a:pt x="636" y="2157"/>
                </a:lnTo>
                <a:lnTo>
                  <a:pt x="640" y="2169"/>
                </a:lnTo>
                <a:lnTo>
                  <a:pt x="637" y="2181"/>
                </a:lnTo>
                <a:lnTo>
                  <a:pt x="630" y="2190"/>
                </a:lnTo>
                <a:lnTo>
                  <a:pt x="612" y="2200"/>
                </a:lnTo>
                <a:lnTo>
                  <a:pt x="581" y="2209"/>
                </a:lnTo>
                <a:cubicBezTo>
                  <a:pt x="581" y="2210"/>
                  <a:pt x="580" y="2211"/>
                  <a:pt x="580" y="2211"/>
                </a:cubicBezTo>
                <a:lnTo>
                  <a:pt x="571" y="2223"/>
                </a:lnTo>
                <a:lnTo>
                  <a:pt x="551" y="2255"/>
                </a:lnTo>
                <a:lnTo>
                  <a:pt x="513" y="2294"/>
                </a:lnTo>
                <a:lnTo>
                  <a:pt x="505" y="2295"/>
                </a:lnTo>
                <a:lnTo>
                  <a:pt x="496" y="2293"/>
                </a:lnTo>
                <a:lnTo>
                  <a:pt x="468" y="2270"/>
                </a:lnTo>
                <a:cubicBezTo>
                  <a:pt x="468" y="2270"/>
                  <a:pt x="467" y="2270"/>
                  <a:pt x="467" y="2270"/>
                </a:cubicBezTo>
                <a:lnTo>
                  <a:pt x="461" y="2269"/>
                </a:lnTo>
                <a:cubicBezTo>
                  <a:pt x="460" y="2269"/>
                  <a:pt x="459" y="2270"/>
                  <a:pt x="458" y="2271"/>
                </a:cubicBezTo>
                <a:lnTo>
                  <a:pt x="455" y="2277"/>
                </a:lnTo>
                <a:cubicBezTo>
                  <a:pt x="454" y="2278"/>
                  <a:pt x="454" y="2279"/>
                  <a:pt x="454" y="2281"/>
                </a:cubicBezTo>
                <a:lnTo>
                  <a:pt x="455" y="2289"/>
                </a:lnTo>
                <a:cubicBezTo>
                  <a:pt x="455" y="2290"/>
                  <a:pt x="456" y="2291"/>
                  <a:pt x="457" y="2292"/>
                </a:cubicBezTo>
                <a:lnTo>
                  <a:pt x="462" y="2296"/>
                </a:lnTo>
                <a:cubicBezTo>
                  <a:pt x="462" y="2297"/>
                  <a:pt x="463" y="2296"/>
                  <a:pt x="463" y="2296"/>
                </a:cubicBezTo>
                <a:lnTo>
                  <a:pt x="473" y="2299"/>
                </a:lnTo>
                <a:lnTo>
                  <a:pt x="477" y="2307"/>
                </a:lnTo>
                <a:lnTo>
                  <a:pt x="478" y="2319"/>
                </a:lnTo>
                <a:lnTo>
                  <a:pt x="477" y="2351"/>
                </a:lnTo>
                <a:lnTo>
                  <a:pt x="483" y="2415"/>
                </a:lnTo>
                <a:lnTo>
                  <a:pt x="489" y="2447"/>
                </a:lnTo>
                <a:lnTo>
                  <a:pt x="498" y="2470"/>
                </a:lnTo>
                <a:lnTo>
                  <a:pt x="502" y="2487"/>
                </a:lnTo>
                <a:lnTo>
                  <a:pt x="500" y="2502"/>
                </a:lnTo>
                <a:lnTo>
                  <a:pt x="501" y="2514"/>
                </a:lnTo>
                <a:cubicBezTo>
                  <a:pt x="501" y="2516"/>
                  <a:pt x="502" y="2518"/>
                  <a:pt x="503" y="2518"/>
                </a:cubicBezTo>
                <a:lnTo>
                  <a:pt x="517" y="2524"/>
                </a:lnTo>
                <a:lnTo>
                  <a:pt x="519" y="2527"/>
                </a:lnTo>
                <a:lnTo>
                  <a:pt x="521" y="2533"/>
                </a:lnTo>
                <a:lnTo>
                  <a:pt x="523" y="2550"/>
                </a:lnTo>
                <a:lnTo>
                  <a:pt x="523" y="2554"/>
                </a:lnTo>
                <a:lnTo>
                  <a:pt x="519" y="2563"/>
                </a:lnTo>
                <a:lnTo>
                  <a:pt x="502" y="2589"/>
                </a:lnTo>
                <a:lnTo>
                  <a:pt x="481" y="2605"/>
                </a:lnTo>
                <a:lnTo>
                  <a:pt x="437" y="2628"/>
                </a:lnTo>
                <a:cubicBezTo>
                  <a:pt x="436" y="2629"/>
                  <a:pt x="436" y="2629"/>
                  <a:pt x="436" y="2629"/>
                </a:cubicBezTo>
                <a:lnTo>
                  <a:pt x="432" y="2633"/>
                </a:lnTo>
                <a:lnTo>
                  <a:pt x="427" y="2642"/>
                </a:lnTo>
                <a:lnTo>
                  <a:pt x="427" y="2643"/>
                </a:lnTo>
                <a:lnTo>
                  <a:pt x="415" y="2633"/>
                </a:lnTo>
                <a:lnTo>
                  <a:pt x="404" y="2620"/>
                </a:lnTo>
                <a:cubicBezTo>
                  <a:pt x="404" y="2620"/>
                  <a:pt x="404" y="2619"/>
                  <a:pt x="403" y="2619"/>
                </a:cubicBezTo>
                <a:lnTo>
                  <a:pt x="401" y="2618"/>
                </a:lnTo>
                <a:cubicBezTo>
                  <a:pt x="400" y="2618"/>
                  <a:pt x="400" y="2617"/>
                  <a:pt x="399" y="2617"/>
                </a:cubicBezTo>
                <a:lnTo>
                  <a:pt x="393" y="2619"/>
                </a:lnTo>
                <a:lnTo>
                  <a:pt x="388" y="2619"/>
                </a:lnTo>
                <a:lnTo>
                  <a:pt x="386" y="2615"/>
                </a:lnTo>
                <a:lnTo>
                  <a:pt x="385" y="2606"/>
                </a:lnTo>
                <a:cubicBezTo>
                  <a:pt x="385" y="2606"/>
                  <a:pt x="385" y="2605"/>
                  <a:pt x="385" y="2605"/>
                </a:cubicBezTo>
                <a:lnTo>
                  <a:pt x="381" y="2594"/>
                </a:lnTo>
                <a:cubicBezTo>
                  <a:pt x="380" y="2593"/>
                  <a:pt x="380" y="2593"/>
                  <a:pt x="380" y="2593"/>
                </a:cubicBezTo>
                <a:lnTo>
                  <a:pt x="371" y="2584"/>
                </a:lnTo>
                <a:lnTo>
                  <a:pt x="369" y="2581"/>
                </a:lnTo>
                <a:lnTo>
                  <a:pt x="366" y="2569"/>
                </a:lnTo>
                <a:lnTo>
                  <a:pt x="364" y="2565"/>
                </a:lnTo>
                <a:lnTo>
                  <a:pt x="362" y="2553"/>
                </a:lnTo>
                <a:lnTo>
                  <a:pt x="361" y="2540"/>
                </a:lnTo>
                <a:lnTo>
                  <a:pt x="358" y="2527"/>
                </a:lnTo>
                <a:cubicBezTo>
                  <a:pt x="358" y="2527"/>
                  <a:pt x="358" y="2527"/>
                  <a:pt x="358" y="2527"/>
                </a:cubicBezTo>
                <a:lnTo>
                  <a:pt x="353" y="2514"/>
                </a:lnTo>
                <a:cubicBezTo>
                  <a:pt x="353" y="2514"/>
                  <a:pt x="352" y="2514"/>
                  <a:pt x="352" y="2513"/>
                </a:cubicBezTo>
                <a:lnTo>
                  <a:pt x="342" y="2502"/>
                </a:lnTo>
                <a:lnTo>
                  <a:pt x="340" y="2498"/>
                </a:lnTo>
                <a:lnTo>
                  <a:pt x="337" y="2486"/>
                </a:lnTo>
                <a:lnTo>
                  <a:pt x="336" y="2481"/>
                </a:lnTo>
                <a:cubicBezTo>
                  <a:pt x="335" y="2480"/>
                  <a:pt x="335" y="2479"/>
                  <a:pt x="335" y="2479"/>
                </a:cubicBezTo>
                <a:lnTo>
                  <a:pt x="326" y="2469"/>
                </a:lnTo>
                <a:lnTo>
                  <a:pt x="318" y="2453"/>
                </a:lnTo>
                <a:cubicBezTo>
                  <a:pt x="318" y="2452"/>
                  <a:pt x="317" y="2452"/>
                  <a:pt x="317" y="2452"/>
                </a:cubicBezTo>
                <a:lnTo>
                  <a:pt x="309" y="2442"/>
                </a:lnTo>
                <a:lnTo>
                  <a:pt x="305" y="2434"/>
                </a:lnTo>
                <a:lnTo>
                  <a:pt x="295" y="2418"/>
                </a:lnTo>
                <a:cubicBezTo>
                  <a:pt x="295" y="2418"/>
                  <a:pt x="295" y="2417"/>
                  <a:pt x="294" y="2417"/>
                </a:cubicBezTo>
                <a:lnTo>
                  <a:pt x="291" y="2414"/>
                </a:lnTo>
                <a:lnTo>
                  <a:pt x="287" y="2413"/>
                </a:lnTo>
                <a:lnTo>
                  <a:pt x="282" y="2400"/>
                </a:lnTo>
                <a:lnTo>
                  <a:pt x="279" y="2396"/>
                </a:lnTo>
                <a:cubicBezTo>
                  <a:pt x="278" y="2395"/>
                  <a:pt x="278" y="2395"/>
                  <a:pt x="278" y="2395"/>
                </a:cubicBezTo>
                <a:lnTo>
                  <a:pt x="269" y="2388"/>
                </a:lnTo>
                <a:lnTo>
                  <a:pt x="255" y="2365"/>
                </a:lnTo>
                <a:cubicBezTo>
                  <a:pt x="255" y="2364"/>
                  <a:pt x="255" y="2364"/>
                  <a:pt x="254" y="2364"/>
                </a:cubicBezTo>
                <a:lnTo>
                  <a:pt x="249" y="2358"/>
                </a:lnTo>
                <a:cubicBezTo>
                  <a:pt x="248" y="2358"/>
                  <a:pt x="247" y="2357"/>
                  <a:pt x="247" y="2357"/>
                </a:cubicBezTo>
                <a:lnTo>
                  <a:pt x="237" y="2357"/>
                </a:lnTo>
                <a:cubicBezTo>
                  <a:pt x="237" y="2357"/>
                  <a:pt x="236" y="2358"/>
                  <a:pt x="236" y="2358"/>
                </a:cubicBezTo>
                <a:lnTo>
                  <a:pt x="226" y="2365"/>
                </a:lnTo>
                <a:cubicBezTo>
                  <a:pt x="226" y="2365"/>
                  <a:pt x="226" y="2365"/>
                  <a:pt x="225" y="2366"/>
                </a:cubicBezTo>
                <a:lnTo>
                  <a:pt x="216" y="2378"/>
                </a:lnTo>
                <a:lnTo>
                  <a:pt x="209" y="2391"/>
                </a:lnTo>
                <a:lnTo>
                  <a:pt x="202" y="2412"/>
                </a:lnTo>
                <a:lnTo>
                  <a:pt x="200" y="2416"/>
                </a:lnTo>
                <a:lnTo>
                  <a:pt x="185" y="2424"/>
                </a:lnTo>
                <a:cubicBezTo>
                  <a:pt x="185" y="2424"/>
                  <a:pt x="185" y="2424"/>
                  <a:pt x="185" y="2425"/>
                </a:cubicBezTo>
                <a:lnTo>
                  <a:pt x="181" y="2429"/>
                </a:lnTo>
                <a:cubicBezTo>
                  <a:pt x="181" y="2430"/>
                  <a:pt x="180" y="2430"/>
                  <a:pt x="180" y="2431"/>
                </a:cubicBezTo>
                <a:lnTo>
                  <a:pt x="178" y="2440"/>
                </a:lnTo>
                <a:cubicBezTo>
                  <a:pt x="177" y="2441"/>
                  <a:pt x="177" y="2441"/>
                  <a:pt x="178" y="2442"/>
                </a:cubicBezTo>
                <a:lnTo>
                  <a:pt x="180" y="2448"/>
                </a:lnTo>
                <a:cubicBezTo>
                  <a:pt x="180" y="2448"/>
                  <a:pt x="180" y="2449"/>
                  <a:pt x="180" y="2449"/>
                </a:cubicBezTo>
                <a:lnTo>
                  <a:pt x="183" y="2453"/>
                </a:lnTo>
                <a:lnTo>
                  <a:pt x="183" y="2457"/>
                </a:lnTo>
                <a:lnTo>
                  <a:pt x="182" y="2462"/>
                </a:lnTo>
                <a:lnTo>
                  <a:pt x="174" y="2471"/>
                </a:lnTo>
                <a:cubicBezTo>
                  <a:pt x="174" y="2472"/>
                  <a:pt x="174" y="2472"/>
                  <a:pt x="174" y="2472"/>
                </a:cubicBezTo>
                <a:lnTo>
                  <a:pt x="171" y="2479"/>
                </a:lnTo>
                <a:cubicBezTo>
                  <a:pt x="171" y="2480"/>
                  <a:pt x="171" y="2481"/>
                  <a:pt x="171" y="2482"/>
                </a:cubicBezTo>
                <a:lnTo>
                  <a:pt x="173" y="2494"/>
                </a:lnTo>
                <a:cubicBezTo>
                  <a:pt x="173" y="2494"/>
                  <a:pt x="173" y="2495"/>
                  <a:pt x="173" y="2496"/>
                </a:cubicBezTo>
                <a:lnTo>
                  <a:pt x="185" y="2516"/>
                </a:lnTo>
                <a:lnTo>
                  <a:pt x="185" y="2530"/>
                </a:lnTo>
                <a:lnTo>
                  <a:pt x="181" y="2541"/>
                </a:lnTo>
                <a:lnTo>
                  <a:pt x="168" y="2563"/>
                </a:lnTo>
                <a:lnTo>
                  <a:pt x="153" y="2583"/>
                </a:lnTo>
                <a:lnTo>
                  <a:pt x="106" y="2611"/>
                </a:lnTo>
                <a:cubicBezTo>
                  <a:pt x="106" y="2611"/>
                  <a:pt x="105" y="2611"/>
                  <a:pt x="105" y="2612"/>
                </a:cubicBezTo>
                <a:lnTo>
                  <a:pt x="98" y="2621"/>
                </a:lnTo>
                <a:cubicBezTo>
                  <a:pt x="97" y="2621"/>
                  <a:pt x="97" y="2622"/>
                  <a:pt x="96" y="2623"/>
                </a:cubicBezTo>
                <a:lnTo>
                  <a:pt x="91" y="2642"/>
                </a:lnTo>
                <a:lnTo>
                  <a:pt x="64" y="2856"/>
                </a:lnTo>
                <a:cubicBezTo>
                  <a:pt x="64" y="2858"/>
                  <a:pt x="65" y="2860"/>
                  <a:pt x="67" y="2860"/>
                </a:cubicBezTo>
                <a:lnTo>
                  <a:pt x="78" y="2867"/>
                </a:lnTo>
                <a:lnTo>
                  <a:pt x="110" y="2898"/>
                </a:lnTo>
                <a:lnTo>
                  <a:pt x="120" y="2916"/>
                </a:lnTo>
                <a:lnTo>
                  <a:pt x="122" y="2936"/>
                </a:lnTo>
                <a:lnTo>
                  <a:pt x="118" y="2958"/>
                </a:lnTo>
                <a:lnTo>
                  <a:pt x="109" y="2978"/>
                </a:lnTo>
                <a:lnTo>
                  <a:pt x="99" y="2996"/>
                </a:lnTo>
                <a:lnTo>
                  <a:pt x="91" y="3005"/>
                </a:lnTo>
                <a:lnTo>
                  <a:pt x="74" y="3018"/>
                </a:lnTo>
                <a:lnTo>
                  <a:pt x="67" y="3025"/>
                </a:lnTo>
                <a:cubicBezTo>
                  <a:pt x="66" y="3025"/>
                  <a:pt x="66" y="3026"/>
                  <a:pt x="66" y="3026"/>
                </a:cubicBezTo>
                <a:lnTo>
                  <a:pt x="61" y="3036"/>
                </a:lnTo>
                <a:cubicBezTo>
                  <a:pt x="61" y="3037"/>
                  <a:pt x="60" y="3037"/>
                  <a:pt x="60" y="3037"/>
                </a:cubicBezTo>
                <a:lnTo>
                  <a:pt x="0" y="3253"/>
                </a:lnTo>
                <a:cubicBezTo>
                  <a:pt x="0" y="3254"/>
                  <a:pt x="0" y="3254"/>
                  <a:pt x="0" y="3254"/>
                </a:cubicBezTo>
                <a:cubicBezTo>
                  <a:pt x="0" y="3255"/>
                  <a:pt x="0" y="3256"/>
                  <a:pt x="0" y="3257"/>
                </a:cubicBezTo>
                <a:cubicBezTo>
                  <a:pt x="1" y="3258"/>
                  <a:pt x="1" y="3260"/>
                  <a:pt x="2" y="3260"/>
                </a:cubicBezTo>
                <a:lnTo>
                  <a:pt x="111" y="3309"/>
                </a:lnTo>
                <a:lnTo>
                  <a:pt x="132" y="3318"/>
                </a:lnTo>
                <a:lnTo>
                  <a:pt x="136" y="3321"/>
                </a:lnTo>
                <a:lnTo>
                  <a:pt x="138" y="3325"/>
                </a:lnTo>
                <a:lnTo>
                  <a:pt x="138" y="3327"/>
                </a:lnTo>
                <a:lnTo>
                  <a:pt x="135" y="3334"/>
                </a:lnTo>
                <a:lnTo>
                  <a:pt x="132" y="3337"/>
                </a:lnTo>
                <a:cubicBezTo>
                  <a:pt x="132" y="3337"/>
                  <a:pt x="132" y="3338"/>
                  <a:pt x="131" y="3338"/>
                </a:cubicBezTo>
                <a:lnTo>
                  <a:pt x="130" y="3341"/>
                </a:lnTo>
                <a:cubicBezTo>
                  <a:pt x="129" y="3342"/>
                  <a:pt x="130" y="3344"/>
                  <a:pt x="130" y="3345"/>
                </a:cubicBezTo>
                <a:lnTo>
                  <a:pt x="131" y="3349"/>
                </a:lnTo>
                <a:cubicBezTo>
                  <a:pt x="131" y="3349"/>
                  <a:pt x="132" y="3350"/>
                  <a:pt x="132" y="3351"/>
                </a:cubicBezTo>
                <a:lnTo>
                  <a:pt x="136" y="3356"/>
                </a:lnTo>
                <a:lnTo>
                  <a:pt x="137" y="3358"/>
                </a:lnTo>
                <a:lnTo>
                  <a:pt x="138" y="3366"/>
                </a:lnTo>
                <a:lnTo>
                  <a:pt x="138" y="3371"/>
                </a:lnTo>
                <a:lnTo>
                  <a:pt x="136" y="3379"/>
                </a:lnTo>
                <a:cubicBezTo>
                  <a:pt x="136" y="3379"/>
                  <a:pt x="136" y="3379"/>
                  <a:pt x="136" y="3380"/>
                </a:cubicBezTo>
                <a:lnTo>
                  <a:pt x="136" y="3388"/>
                </a:lnTo>
                <a:cubicBezTo>
                  <a:pt x="136" y="3389"/>
                  <a:pt x="136" y="3390"/>
                  <a:pt x="136" y="3391"/>
                </a:cubicBezTo>
                <a:lnTo>
                  <a:pt x="140" y="3396"/>
                </a:lnTo>
                <a:cubicBezTo>
                  <a:pt x="140" y="3397"/>
                  <a:pt x="141" y="3397"/>
                  <a:pt x="142" y="3397"/>
                </a:cubicBezTo>
                <a:lnTo>
                  <a:pt x="153" y="3399"/>
                </a:lnTo>
                <a:lnTo>
                  <a:pt x="154" y="3401"/>
                </a:lnTo>
                <a:lnTo>
                  <a:pt x="153" y="3406"/>
                </a:lnTo>
                <a:lnTo>
                  <a:pt x="145" y="3415"/>
                </a:lnTo>
                <a:lnTo>
                  <a:pt x="127" y="3430"/>
                </a:lnTo>
                <a:lnTo>
                  <a:pt x="124" y="3433"/>
                </a:lnTo>
                <a:cubicBezTo>
                  <a:pt x="123" y="3434"/>
                  <a:pt x="123" y="3437"/>
                  <a:pt x="123" y="3439"/>
                </a:cubicBezTo>
                <a:lnTo>
                  <a:pt x="125" y="3443"/>
                </a:lnTo>
                <a:cubicBezTo>
                  <a:pt x="125" y="3444"/>
                  <a:pt x="125" y="3444"/>
                  <a:pt x="125" y="3444"/>
                </a:cubicBezTo>
                <a:lnTo>
                  <a:pt x="141" y="3469"/>
                </a:lnTo>
                <a:lnTo>
                  <a:pt x="147" y="3484"/>
                </a:lnTo>
                <a:lnTo>
                  <a:pt x="148" y="3486"/>
                </a:lnTo>
                <a:lnTo>
                  <a:pt x="148" y="3487"/>
                </a:lnTo>
                <a:lnTo>
                  <a:pt x="146" y="3488"/>
                </a:lnTo>
                <a:cubicBezTo>
                  <a:pt x="146" y="3488"/>
                  <a:pt x="146" y="3489"/>
                  <a:pt x="146" y="3489"/>
                </a:cubicBezTo>
                <a:lnTo>
                  <a:pt x="143" y="3493"/>
                </a:lnTo>
                <a:lnTo>
                  <a:pt x="141" y="3500"/>
                </a:lnTo>
                <a:lnTo>
                  <a:pt x="139" y="3506"/>
                </a:lnTo>
                <a:cubicBezTo>
                  <a:pt x="139" y="3507"/>
                  <a:pt x="139" y="3508"/>
                  <a:pt x="139" y="3509"/>
                </a:cubicBezTo>
                <a:lnTo>
                  <a:pt x="141" y="3513"/>
                </a:lnTo>
                <a:cubicBezTo>
                  <a:pt x="141" y="3514"/>
                  <a:pt x="140" y="3515"/>
                  <a:pt x="141" y="3515"/>
                </a:cubicBezTo>
                <a:lnTo>
                  <a:pt x="145" y="3522"/>
                </a:lnTo>
                <a:lnTo>
                  <a:pt x="153" y="3532"/>
                </a:lnTo>
                <a:lnTo>
                  <a:pt x="193" y="3569"/>
                </a:lnTo>
                <a:cubicBezTo>
                  <a:pt x="193" y="3569"/>
                  <a:pt x="194" y="3570"/>
                  <a:pt x="195" y="3569"/>
                </a:cubicBezTo>
                <a:lnTo>
                  <a:pt x="199" y="3569"/>
                </a:lnTo>
                <a:cubicBezTo>
                  <a:pt x="200" y="3568"/>
                  <a:pt x="201" y="3566"/>
                  <a:pt x="201" y="3565"/>
                </a:cubicBezTo>
                <a:lnTo>
                  <a:pt x="203" y="3556"/>
                </a:lnTo>
                <a:lnTo>
                  <a:pt x="205" y="3536"/>
                </a:lnTo>
                <a:lnTo>
                  <a:pt x="205" y="3511"/>
                </a:lnTo>
                <a:lnTo>
                  <a:pt x="205" y="3507"/>
                </a:lnTo>
                <a:lnTo>
                  <a:pt x="207" y="3505"/>
                </a:lnTo>
                <a:lnTo>
                  <a:pt x="210" y="3506"/>
                </a:lnTo>
                <a:lnTo>
                  <a:pt x="257" y="3534"/>
                </a:lnTo>
                <a:cubicBezTo>
                  <a:pt x="257" y="3534"/>
                  <a:pt x="258" y="3535"/>
                  <a:pt x="258" y="3535"/>
                </a:cubicBezTo>
                <a:lnTo>
                  <a:pt x="343" y="3533"/>
                </a:lnTo>
                <a:lnTo>
                  <a:pt x="356" y="3541"/>
                </a:lnTo>
                <a:lnTo>
                  <a:pt x="369" y="3555"/>
                </a:lnTo>
                <a:lnTo>
                  <a:pt x="409" y="3647"/>
                </a:lnTo>
                <a:cubicBezTo>
                  <a:pt x="409" y="3647"/>
                  <a:pt x="410" y="3648"/>
                  <a:pt x="410" y="3648"/>
                </a:cubicBezTo>
                <a:lnTo>
                  <a:pt x="421" y="3669"/>
                </a:lnTo>
                <a:lnTo>
                  <a:pt x="427" y="3675"/>
                </a:lnTo>
                <a:cubicBezTo>
                  <a:pt x="427" y="3676"/>
                  <a:pt x="427" y="3676"/>
                  <a:pt x="427" y="3676"/>
                </a:cubicBezTo>
                <a:lnTo>
                  <a:pt x="436" y="3680"/>
                </a:lnTo>
                <a:lnTo>
                  <a:pt x="443" y="3682"/>
                </a:lnTo>
                <a:lnTo>
                  <a:pt x="445" y="3683"/>
                </a:lnTo>
                <a:lnTo>
                  <a:pt x="447" y="3688"/>
                </a:lnTo>
                <a:lnTo>
                  <a:pt x="450" y="3699"/>
                </a:lnTo>
                <a:lnTo>
                  <a:pt x="482" y="3812"/>
                </a:lnTo>
                <a:lnTo>
                  <a:pt x="549" y="3947"/>
                </a:lnTo>
                <a:lnTo>
                  <a:pt x="538" y="3965"/>
                </a:lnTo>
                <a:lnTo>
                  <a:pt x="531" y="3972"/>
                </a:lnTo>
                <a:lnTo>
                  <a:pt x="500" y="3979"/>
                </a:lnTo>
                <a:lnTo>
                  <a:pt x="497" y="3977"/>
                </a:lnTo>
                <a:lnTo>
                  <a:pt x="492" y="3962"/>
                </a:lnTo>
                <a:lnTo>
                  <a:pt x="488" y="3956"/>
                </a:lnTo>
                <a:cubicBezTo>
                  <a:pt x="488" y="3955"/>
                  <a:pt x="488" y="3955"/>
                  <a:pt x="488" y="3955"/>
                </a:cubicBezTo>
                <a:lnTo>
                  <a:pt x="483" y="3949"/>
                </a:lnTo>
                <a:cubicBezTo>
                  <a:pt x="483" y="3949"/>
                  <a:pt x="482" y="3949"/>
                  <a:pt x="482" y="3948"/>
                </a:cubicBezTo>
                <a:lnTo>
                  <a:pt x="469" y="3944"/>
                </a:lnTo>
                <a:cubicBezTo>
                  <a:pt x="469" y="3943"/>
                  <a:pt x="468" y="3943"/>
                  <a:pt x="467" y="3943"/>
                </a:cubicBezTo>
                <a:lnTo>
                  <a:pt x="454" y="3946"/>
                </a:lnTo>
                <a:cubicBezTo>
                  <a:pt x="453" y="3947"/>
                  <a:pt x="453" y="3947"/>
                  <a:pt x="452" y="3947"/>
                </a:cubicBezTo>
                <a:lnTo>
                  <a:pt x="442" y="3960"/>
                </a:lnTo>
                <a:cubicBezTo>
                  <a:pt x="441" y="3960"/>
                  <a:pt x="441" y="3961"/>
                  <a:pt x="440" y="3961"/>
                </a:cubicBezTo>
                <a:lnTo>
                  <a:pt x="435" y="3981"/>
                </a:lnTo>
                <a:lnTo>
                  <a:pt x="430" y="3990"/>
                </a:lnTo>
                <a:cubicBezTo>
                  <a:pt x="430" y="3992"/>
                  <a:pt x="429" y="3994"/>
                  <a:pt x="430" y="3995"/>
                </a:cubicBezTo>
                <a:cubicBezTo>
                  <a:pt x="430" y="3997"/>
                  <a:pt x="431" y="3997"/>
                  <a:pt x="432" y="3997"/>
                </a:cubicBezTo>
                <a:lnTo>
                  <a:pt x="436" y="3998"/>
                </a:lnTo>
                <a:lnTo>
                  <a:pt x="440" y="4000"/>
                </a:lnTo>
                <a:lnTo>
                  <a:pt x="447" y="4005"/>
                </a:lnTo>
                <a:lnTo>
                  <a:pt x="447" y="4008"/>
                </a:lnTo>
                <a:lnTo>
                  <a:pt x="448" y="4014"/>
                </a:lnTo>
                <a:lnTo>
                  <a:pt x="450" y="4019"/>
                </a:lnTo>
                <a:cubicBezTo>
                  <a:pt x="450" y="4020"/>
                  <a:pt x="450" y="4022"/>
                  <a:pt x="451" y="4022"/>
                </a:cubicBezTo>
                <a:lnTo>
                  <a:pt x="452" y="4023"/>
                </a:lnTo>
                <a:lnTo>
                  <a:pt x="448" y="4029"/>
                </a:lnTo>
                <a:cubicBezTo>
                  <a:pt x="448" y="4030"/>
                  <a:pt x="448" y="4031"/>
                  <a:pt x="448" y="4033"/>
                </a:cubicBezTo>
                <a:cubicBezTo>
                  <a:pt x="448" y="4034"/>
                  <a:pt x="449" y="4035"/>
                  <a:pt x="450" y="4035"/>
                </a:cubicBezTo>
                <a:lnTo>
                  <a:pt x="457" y="4040"/>
                </a:lnTo>
                <a:cubicBezTo>
                  <a:pt x="458" y="4040"/>
                  <a:pt x="458" y="4040"/>
                  <a:pt x="458" y="4040"/>
                </a:cubicBezTo>
                <a:lnTo>
                  <a:pt x="477" y="4040"/>
                </a:lnTo>
                <a:lnTo>
                  <a:pt x="485" y="4043"/>
                </a:lnTo>
                <a:lnTo>
                  <a:pt x="491" y="4048"/>
                </a:lnTo>
                <a:lnTo>
                  <a:pt x="497" y="4058"/>
                </a:lnTo>
                <a:lnTo>
                  <a:pt x="510" y="4072"/>
                </a:lnTo>
                <a:cubicBezTo>
                  <a:pt x="511" y="4072"/>
                  <a:pt x="511" y="4073"/>
                  <a:pt x="512" y="4073"/>
                </a:cubicBezTo>
                <a:lnTo>
                  <a:pt x="517" y="4073"/>
                </a:lnTo>
                <a:cubicBezTo>
                  <a:pt x="518" y="4073"/>
                  <a:pt x="518" y="4073"/>
                  <a:pt x="518" y="4073"/>
                </a:cubicBezTo>
                <a:lnTo>
                  <a:pt x="523" y="4071"/>
                </a:lnTo>
                <a:lnTo>
                  <a:pt x="528" y="4072"/>
                </a:lnTo>
                <a:lnTo>
                  <a:pt x="531" y="4074"/>
                </a:lnTo>
                <a:lnTo>
                  <a:pt x="540" y="4086"/>
                </a:lnTo>
                <a:lnTo>
                  <a:pt x="556" y="4103"/>
                </a:lnTo>
                <a:lnTo>
                  <a:pt x="598" y="4134"/>
                </a:lnTo>
                <a:cubicBezTo>
                  <a:pt x="599" y="4135"/>
                  <a:pt x="600" y="4135"/>
                  <a:pt x="600" y="4135"/>
                </a:cubicBezTo>
                <a:cubicBezTo>
                  <a:pt x="602" y="4135"/>
                  <a:pt x="604" y="4133"/>
                  <a:pt x="604" y="4131"/>
                </a:cubicBezTo>
                <a:cubicBezTo>
                  <a:pt x="604" y="4130"/>
                  <a:pt x="604" y="4130"/>
                  <a:pt x="604" y="4130"/>
                </a:cubicBezTo>
                <a:lnTo>
                  <a:pt x="603" y="4116"/>
                </a:lnTo>
                <a:lnTo>
                  <a:pt x="601" y="4108"/>
                </a:lnTo>
                <a:cubicBezTo>
                  <a:pt x="601" y="4107"/>
                  <a:pt x="600" y="4106"/>
                  <a:pt x="600" y="4105"/>
                </a:cubicBezTo>
                <a:lnTo>
                  <a:pt x="597" y="4103"/>
                </a:lnTo>
                <a:lnTo>
                  <a:pt x="607" y="4106"/>
                </a:lnTo>
                <a:lnTo>
                  <a:pt x="610" y="4109"/>
                </a:lnTo>
                <a:cubicBezTo>
                  <a:pt x="611" y="4110"/>
                  <a:pt x="613" y="4111"/>
                  <a:pt x="614" y="4109"/>
                </a:cubicBezTo>
                <a:lnTo>
                  <a:pt x="616" y="4106"/>
                </a:lnTo>
                <a:cubicBezTo>
                  <a:pt x="617" y="4106"/>
                  <a:pt x="617" y="4104"/>
                  <a:pt x="618" y="4103"/>
                </a:cubicBezTo>
                <a:cubicBezTo>
                  <a:pt x="618" y="4101"/>
                  <a:pt x="618" y="4100"/>
                  <a:pt x="617" y="4099"/>
                </a:cubicBezTo>
                <a:lnTo>
                  <a:pt x="610" y="4089"/>
                </a:lnTo>
                <a:lnTo>
                  <a:pt x="609" y="4087"/>
                </a:lnTo>
                <a:lnTo>
                  <a:pt x="608" y="4081"/>
                </a:lnTo>
                <a:lnTo>
                  <a:pt x="612" y="4088"/>
                </a:lnTo>
                <a:lnTo>
                  <a:pt x="615" y="4094"/>
                </a:lnTo>
                <a:lnTo>
                  <a:pt x="620" y="4100"/>
                </a:lnTo>
                <a:lnTo>
                  <a:pt x="629" y="4109"/>
                </a:lnTo>
                <a:cubicBezTo>
                  <a:pt x="630" y="4110"/>
                  <a:pt x="631" y="4110"/>
                  <a:pt x="632" y="4109"/>
                </a:cubicBezTo>
                <a:cubicBezTo>
                  <a:pt x="633" y="4109"/>
                  <a:pt x="634" y="4108"/>
                  <a:pt x="634" y="4106"/>
                </a:cubicBezTo>
                <a:lnTo>
                  <a:pt x="635" y="4102"/>
                </a:lnTo>
                <a:lnTo>
                  <a:pt x="635" y="4096"/>
                </a:lnTo>
                <a:lnTo>
                  <a:pt x="635" y="4091"/>
                </a:lnTo>
                <a:lnTo>
                  <a:pt x="634" y="4087"/>
                </a:lnTo>
                <a:cubicBezTo>
                  <a:pt x="634" y="4086"/>
                  <a:pt x="634" y="4086"/>
                  <a:pt x="633" y="4086"/>
                </a:cubicBezTo>
                <a:lnTo>
                  <a:pt x="625" y="4074"/>
                </a:lnTo>
                <a:cubicBezTo>
                  <a:pt x="625" y="4073"/>
                  <a:pt x="624" y="4073"/>
                  <a:pt x="624" y="4073"/>
                </a:cubicBezTo>
                <a:lnTo>
                  <a:pt x="620" y="4070"/>
                </a:lnTo>
                <a:lnTo>
                  <a:pt x="620" y="4066"/>
                </a:lnTo>
                <a:lnTo>
                  <a:pt x="621" y="4069"/>
                </a:lnTo>
                <a:cubicBezTo>
                  <a:pt x="622" y="4070"/>
                  <a:pt x="623" y="4070"/>
                  <a:pt x="624" y="4070"/>
                </a:cubicBezTo>
                <a:lnTo>
                  <a:pt x="625" y="4070"/>
                </a:lnTo>
                <a:lnTo>
                  <a:pt x="632" y="4071"/>
                </a:lnTo>
                <a:lnTo>
                  <a:pt x="635" y="4073"/>
                </a:lnTo>
                <a:cubicBezTo>
                  <a:pt x="636" y="4073"/>
                  <a:pt x="636" y="4073"/>
                  <a:pt x="637" y="4073"/>
                </a:cubicBezTo>
                <a:cubicBezTo>
                  <a:pt x="639" y="4073"/>
                  <a:pt x="640" y="4071"/>
                  <a:pt x="640" y="4068"/>
                </a:cubicBezTo>
                <a:cubicBezTo>
                  <a:pt x="640" y="4067"/>
                  <a:pt x="640" y="4067"/>
                  <a:pt x="640" y="4066"/>
                </a:cubicBezTo>
                <a:lnTo>
                  <a:pt x="637" y="4054"/>
                </a:lnTo>
                <a:cubicBezTo>
                  <a:pt x="637" y="4053"/>
                  <a:pt x="636" y="4053"/>
                  <a:pt x="636" y="4052"/>
                </a:cubicBezTo>
                <a:lnTo>
                  <a:pt x="630" y="4043"/>
                </a:lnTo>
                <a:lnTo>
                  <a:pt x="635" y="4046"/>
                </a:lnTo>
                <a:lnTo>
                  <a:pt x="642" y="4047"/>
                </a:lnTo>
                <a:cubicBezTo>
                  <a:pt x="643" y="4048"/>
                  <a:pt x="644" y="4047"/>
                  <a:pt x="645" y="4047"/>
                </a:cubicBezTo>
                <a:cubicBezTo>
                  <a:pt x="645" y="4046"/>
                  <a:pt x="646" y="4046"/>
                  <a:pt x="646" y="4045"/>
                </a:cubicBezTo>
                <a:lnTo>
                  <a:pt x="648" y="4047"/>
                </a:lnTo>
                <a:lnTo>
                  <a:pt x="648" y="4047"/>
                </a:lnTo>
                <a:lnTo>
                  <a:pt x="647" y="4052"/>
                </a:lnTo>
                <a:lnTo>
                  <a:pt x="647" y="4055"/>
                </a:lnTo>
                <a:cubicBezTo>
                  <a:pt x="647" y="4057"/>
                  <a:pt x="648" y="4059"/>
                  <a:pt x="649" y="4060"/>
                </a:cubicBezTo>
                <a:lnTo>
                  <a:pt x="650" y="4061"/>
                </a:lnTo>
                <a:cubicBezTo>
                  <a:pt x="651" y="4061"/>
                  <a:pt x="651" y="4061"/>
                  <a:pt x="652" y="4062"/>
                </a:cubicBezTo>
                <a:lnTo>
                  <a:pt x="657" y="4063"/>
                </a:lnTo>
                <a:cubicBezTo>
                  <a:pt x="657" y="4064"/>
                  <a:pt x="658" y="4064"/>
                  <a:pt x="658" y="4064"/>
                </a:cubicBezTo>
                <a:lnTo>
                  <a:pt x="660" y="4064"/>
                </a:lnTo>
                <a:cubicBezTo>
                  <a:pt x="662" y="4064"/>
                  <a:pt x="665" y="4062"/>
                  <a:pt x="665" y="4060"/>
                </a:cubicBezTo>
                <a:cubicBezTo>
                  <a:pt x="665" y="4058"/>
                  <a:pt x="664" y="4058"/>
                  <a:pt x="663" y="4057"/>
                </a:cubicBezTo>
                <a:lnTo>
                  <a:pt x="660" y="4044"/>
                </a:lnTo>
                <a:lnTo>
                  <a:pt x="670" y="4049"/>
                </a:lnTo>
                <a:lnTo>
                  <a:pt x="672" y="4052"/>
                </a:lnTo>
                <a:lnTo>
                  <a:pt x="674" y="4062"/>
                </a:lnTo>
                <a:cubicBezTo>
                  <a:pt x="674" y="4063"/>
                  <a:pt x="675" y="4064"/>
                  <a:pt x="676" y="4064"/>
                </a:cubicBezTo>
                <a:cubicBezTo>
                  <a:pt x="677" y="4065"/>
                  <a:pt x="679" y="4064"/>
                  <a:pt x="680" y="4062"/>
                </a:cubicBezTo>
                <a:lnTo>
                  <a:pt x="682" y="4058"/>
                </a:lnTo>
                <a:lnTo>
                  <a:pt x="684" y="4054"/>
                </a:lnTo>
                <a:lnTo>
                  <a:pt x="685" y="4055"/>
                </a:lnTo>
                <a:cubicBezTo>
                  <a:pt x="686" y="4055"/>
                  <a:pt x="687" y="4056"/>
                  <a:pt x="687" y="4056"/>
                </a:cubicBezTo>
                <a:cubicBezTo>
                  <a:pt x="689" y="4056"/>
                  <a:pt x="691" y="4054"/>
                  <a:pt x="691" y="4051"/>
                </a:cubicBezTo>
                <a:cubicBezTo>
                  <a:pt x="691" y="4051"/>
                  <a:pt x="690" y="4050"/>
                  <a:pt x="690" y="4049"/>
                </a:cubicBezTo>
                <a:lnTo>
                  <a:pt x="689" y="4034"/>
                </a:lnTo>
                <a:lnTo>
                  <a:pt x="701" y="4054"/>
                </a:lnTo>
                <a:cubicBezTo>
                  <a:pt x="702" y="4055"/>
                  <a:pt x="703" y="4056"/>
                  <a:pt x="704" y="4056"/>
                </a:cubicBezTo>
                <a:cubicBezTo>
                  <a:pt x="706" y="4055"/>
                  <a:pt x="707" y="4054"/>
                  <a:pt x="707" y="4052"/>
                </a:cubicBezTo>
                <a:lnTo>
                  <a:pt x="707" y="4047"/>
                </a:lnTo>
                <a:lnTo>
                  <a:pt x="707" y="4041"/>
                </a:lnTo>
                <a:lnTo>
                  <a:pt x="711" y="4047"/>
                </a:lnTo>
                <a:cubicBezTo>
                  <a:pt x="711" y="4048"/>
                  <a:pt x="711" y="4048"/>
                  <a:pt x="712" y="4048"/>
                </a:cubicBezTo>
                <a:lnTo>
                  <a:pt x="714" y="4050"/>
                </a:lnTo>
                <a:cubicBezTo>
                  <a:pt x="715" y="4051"/>
                  <a:pt x="716" y="4051"/>
                  <a:pt x="717" y="4050"/>
                </a:cubicBezTo>
                <a:cubicBezTo>
                  <a:pt x="718" y="4050"/>
                  <a:pt x="718" y="4049"/>
                  <a:pt x="719" y="4047"/>
                </a:cubicBezTo>
                <a:lnTo>
                  <a:pt x="720" y="4042"/>
                </a:lnTo>
                <a:cubicBezTo>
                  <a:pt x="720" y="4043"/>
                  <a:pt x="721" y="4043"/>
                  <a:pt x="722" y="4044"/>
                </a:cubicBezTo>
                <a:lnTo>
                  <a:pt x="727" y="4047"/>
                </a:lnTo>
                <a:cubicBezTo>
                  <a:pt x="728" y="4047"/>
                  <a:pt x="729" y="4047"/>
                  <a:pt x="730" y="4047"/>
                </a:cubicBezTo>
                <a:cubicBezTo>
                  <a:pt x="731" y="4046"/>
                  <a:pt x="732" y="4045"/>
                  <a:pt x="732" y="4044"/>
                </a:cubicBezTo>
                <a:lnTo>
                  <a:pt x="734" y="4038"/>
                </a:lnTo>
                <a:lnTo>
                  <a:pt x="734" y="4032"/>
                </a:lnTo>
                <a:lnTo>
                  <a:pt x="734" y="4031"/>
                </a:lnTo>
                <a:lnTo>
                  <a:pt x="739" y="4033"/>
                </a:lnTo>
                <a:cubicBezTo>
                  <a:pt x="739" y="4033"/>
                  <a:pt x="740" y="4033"/>
                  <a:pt x="740" y="4033"/>
                </a:cubicBezTo>
                <a:lnTo>
                  <a:pt x="743" y="4033"/>
                </a:lnTo>
                <a:cubicBezTo>
                  <a:pt x="744" y="4032"/>
                  <a:pt x="745" y="4031"/>
                  <a:pt x="746" y="4030"/>
                </a:cubicBezTo>
                <a:lnTo>
                  <a:pt x="748" y="4025"/>
                </a:lnTo>
                <a:lnTo>
                  <a:pt x="754" y="4021"/>
                </a:lnTo>
                <a:cubicBezTo>
                  <a:pt x="755" y="4021"/>
                  <a:pt x="755" y="4021"/>
                  <a:pt x="756" y="4020"/>
                </a:cubicBezTo>
                <a:lnTo>
                  <a:pt x="761" y="4011"/>
                </a:lnTo>
                <a:lnTo>
                  <a:pt x="762" y="4010"/>
                </a:lnTo>
                <a:lnTo>
                  <a:pt x="764" y="4009"/>
                </a:lnTo>
                <a:lnTo>
                  <a:pt x="771" y="4010"/>
                </a:lnTo>
                <a:cubicBezTo>
                  <a:pt x="772" y="4010"/>
                  <a:pt x="772" y="4010"/>
                  <a:pt x="773" y="4010"/>
                </a:cubicBezTo>
                <a:lnTo>
                  <a:pt x="777" y="4007"/>
                </a:lnTo>
                <a:cubicBezTo>
                  <a:pt x="778" y="4007"/>
                  <a:pt x="778" y="4007"/>
                  <a:pt x="778" y="4006"/>
                </a:cubicBezTo>
                <a:lnTo>
                  <a:pt x="782" y="4000"/>
                </a:lnTo>
                <a:lnTo>
                  <a:pt x="788" y="3987"/>
                </a:lnTo>
                <a:lnTo>
                  <a:pt x="807" y="3960"/>
                </a:lnTo>
                <a:lnTo>
                  <a:pt x="813" y="3955"/>
                </a:lnTo>
                <a:lnTo>
                  <a:pt x="811" y="3960"/>
                </a:lnTo>
                <a:cubicBezTo>
                  <a:pt x="811" y="3960"/>
                  <a:pt x="811" y="3961"/>
                  <a:pt x="811" y="3961"/>
                </a:cubicBezTo>
                <a:lnTo>
                  <a:pt x="811" y="3965"/>
                </a:lnTo>
                <a:cubicBezTo>
                  <a:pt x="811" y="3967"/>
                  <a:pt x="812" y="3969"/>
                  <a:pt x="814" y="3970"/>
                </a:cubicBezTo>
                <a:lnTo>
                  <a:pt x="818" y="3971"/>
                </a:lnTo>
                <a:cubicBezTo>
                  <a:pt x="819" y="3971"/>
                  <a:pt x="820" y="3970"/>
                  <a:pt x="821" y="3969"/>
                </a:cubicBezTo>
                <a:lnTo>
                  <a:pt x="826" y="3961"/>
                </a:lnTo>
                <a:lnTo>
                  <a:pt x="835" y="3939"/>
                </a:lnTo>
                <a:lnTo>
                  <a:pt x="837" y="3936"/>
                </a:lnTo>
                <a:lnTo>
                  <a:pt x="841" y="3935"/>
                </a:lnTo>
                <a:cubicBezTo>
                  <a:pt x="842" y="3935"/>
                  <a:pt x="842" y="3934"/>
                  <a:pt x="842" y="3934"/>
                </a:cubicBezTo>
                <a:lnTo>
                  <a:pt x="844" y="3933"/>
                </a:lnTo>
                <a:cubicBezTo>
                  <a:pt x="844" y="3933"/>
                  <a:pt x="844" y="3933"/>
                  <a:pt x="845" y="3932"/>
                </a:cubicBezTo>
                <a:cubicBezTo>
                  <a:pt x="845" y="3934"/>
                  <a:pt x="845" y="3935"/>
                  <a:pt x="846" y="3936"/>
                </a:cubicBezTo>
                <a:cubicBezTo>
                  <a:pt x="847" y="3937"/>
                  <a:pt x="849" y="3937"/>
                  <a:pt x="850" y="3935"/>
                </a:cubicBezTo>
                <a:lnTo>
                  <a:pt x="854" y="3931"/>
                </a:lnTo>
                <a:cubicBezTo>
                  <a:pt x="854" y="3930"/>
                  <a:pt x="854" y="3930"/>
                  <a:pt x="855" y="3930"/>
                </a:cubicBezTo>
                <a:lnTo>
                  <a:pt x="862" y="3903"/>
                </a:lnTo>
                <a:lnTo>
                  <a:pt x="863" y="3900"/>
                </a:lnTo>
                <a:lnTo>
                  <a:pt x="871" y="3908"/>
                </a:lnTo>
                <a:lnTo>
                  <a:pt x="873" y="3911"/>
                </a:lnTo>
                <a:cubicBezTo>
                  <a:pt x="874" y="3912"/>
                  <a:pt x="874" y="3912"/>
                  <a:pt x="875" y="3912"/>
                </a:cubicBezTo>
                <a:lnTo>
                  <a:pt x="877" y="3913"/>
                </a:lnTo>
                <a:cubicBezTo>
                  <a:pt x="878" y="3913"/>
                  <a:pt x="879" y="3913"/>
                  <a:pt x="880" y="3912"/>
                </a:cubicBezTo>
                <a:lnTo>
                  <a:pt x="882" y="3909"/>
                </a:lnTo>
                <a:lnTo>
                  <a:pt x="889" y="3905"/>
                </a:lnTo>
                <a:lnTo>
                  <a:pt x="891" y="3906"/>
                </a:lnTo>
                <a:lnTo>
                  <a:pt x="890" y="3911"/>
                </a:lnTo>
                <a:lnTo>
                  <a:pt x="885" y="3918"/>
                </a:lnTo>
                <a:cubicBezTo>
                  <a:pt x="885" y="3919"/>
                  <a:pt x="884" y="3921"/>
                  <a:pt x="885" y="3922"/>
                </a:cubicBezTo>
                <a:cubicBezTo>
                  <a:pt x="885" y="3923"/>
                  <a:pt x="886" y="3924"/>
                  <a:pt x="887" y="3925"/>
                </a:cubicBezTo>
                <a:lnTo>
                  <a:pt x="890" y="3927"/>
                </a:lnTo>
                <a:cubicBezTo>
                  <a:pt x="891" y="3927"/>
                  <a:pt x="893" y="3928"/>
                  <a:pt x="894" y="3927"/>
                </a:cubicBezTo>
                <a:lnTo>
                  <a:pt x="897" y="3923"/>
                </a:lnTo>
                <a:cubicBezTo>
                  <a:pt x="898" y="3923"/>
                  <a:pt x="898" y="3923"/>
                  <a:pt x="898" y="3922"/>
                </a:cubicBezTo>
                <a:lnTo>
                  <a:pt x="902" y="3915"/>
                </a:lnTo>
                <a:lnTo>
                  <a:pt x="903" y="3908"/>
                </a:lnTo>
                <a:cubicBezTo>
                  <a:pt x="903" y="3908"/>
                  <a:pt x="904" y="3908"/>
                  <a:pt x="904" y="3907"/>
                </a:cubicBezTo>
                <a:lnTo>
                  <a:pt x="905" y="3888"/>
                </a:lnTo>
                <a:lnTo>
                  <a:pt x="905" y="3884"/>
                </a:lnTo>
                <a:lnTo>
                  <a:pt x="909" y="3886"/>
                </a:lnTo>
                <a:cubicBezTo>
                  <a:pt x="909" y="3886"/>
                  <a:pt x="910" y="3887"/>
                  <a:pt x="911" y="3887"/>
                </a:cubicBezTo>
                <a:lnTo>
                  <a:pt x="917" y="3885"/>
                </a:lnTo>
                <a:cubicBezTo>
                  <a:pt x="917" y="3885"/>
                  <a:pt x="917" y="3884"/>
                  <a:pt x="917" y="3884"/>
                </a:cubicBezTo>
                <a:lnTo>
                  <a:pt x="923" y="3880"/>
                </a:lnTo>
                <a:cubicBezTo>
                  <a:pt x="923" y="3880"/>
                  <a:pt x="923" y="3879"/>
                  <a:pt x="924" y="3879"/>
                </a:cubicBezTo>
                <a:lnTo>
                  <a:pt x="924" y="3878"/>
                </a:lnTo>
                <a:lnTo>
                  <a:pt x="924" y="3883"/>
                </a:lnTo>
                <a:cubicBezTo>
                  <a:pt x="924" y="3884"/>
                  <a:pt x="923" y="3885"/>
                  <a:pt x="924" y="3886"/>
                </a:cubicBezTo>
                <a:lnTo>
                  <a:pt x="926" y="3893"/>
                </a:lnTo>
                <a:cubicBezTo>
                  <a:pt x="926" y="3894"/>
                  <a:pt x="927" y="3895"/>
                  <a:pt x="928" y="3895"/>
                </a:cubicBezTo>
                <a:cubicBezTo>
                  <a:pt x="929" y="3895"/>
                  <a:pt x="931" y="3895"/>
                  <a:pt x="932" y="3894"/>
                </a:cubicBezTo>
                <a:lnTo>
                  <a:pt x="935" y="3890"/>
                </a:lnTo>
                <a:cubicBezTo>
                  <a:pt x="935" y="3890"/>
                  <a:pt x="936" y="3890"/>
                  <a:pt x="936" y="3889"/>
                </a:cubicBezTo>
                <a:lnTo>
                  <a:pt x="954" y="3849"/>
                </a:lnTo>
                <a:lnTo>
                  <a:pt x="955" y="3845"/>
                </a:lnTo>
                <a:cubicBezTo>
                  <a:pt x="956" y="3844"/>
                  <a:pt x="955" y="3842"/>
                  <a:pt x="954" y="3841"/>
                </a:cubicBezTo>
                <a:lnTo>
                  <a:pt x="954" y="3840"/>
                </a:lnTo>
                <a:lnTo>
                  <a:pt x="959" y="3845"/>
                </a:lnTo>
                <a:cubicBezTo>
                  <a:pt x="960" y="3846"/>
                  <a:pt x="960" y="3847"/>
                  <a:pt x="961" y="3847"/>
                </a:cubicBezTo>
                <a:lnTo>
                  <a:pt x="964" y="3848"/>
                </a:lnTo>
                <a:cubicBezTo>
                  <a:pt x="964" y="3849"/>
                  <a:pt x="966" y="3849"/>
                  <a:pt x="966" y="3848"/>
                </a:cubicBezTo>
                <a:lnTo>
                  <a:pt x="970" y="3845"/>
                </a:lnTo>
                <a:cubicBezTo>
                  <a:pt x="970" y="3845"/>
                  <a:pt x="971" y="3845"/>
                  <a:pt x="971" y="3844"/>
                </a:cubicBezTo>
                <a:lnTo>
                  <a:pt x="977" y="3833"/>
                </a:lnTo>
                <a:lnTo>
                  <a:pt x="981" y="3831"/>
                </a:lnTo>
                <a:lnTo>
                  <a:pt x="1008" y="3823"/>
                </a:lnTo>
                <a:cubicBezTo>
                  <a:pt x="1009" y="3823"/>
                  <a:pt x="1009" y="3822"/>
                  <a:pt x="1009" y="3822"/>
                </a:cubicBezTo>
                <a:lnTo>
                  <a:pt x="1018" y="3816"/>
                </a:lnTo>
                <a:lnTo>
                  <a:pt x="1028" y="3807"/>
                </a:lnTo>
                <a:lnTo>
                  <a:pt x="1031" y="3806"/>
                </a:lnTo>
                <a:lnTo>
                  <a:pt x="1039" y="3813"/>
                </a:lnTo>
                <a:cubicBezTo>
                  <a:pt x="1039" y="3813"/>
                  <a:pt x="1039" y="3814"/>
                  <a:pt x="1040" y="3814"/>
                </a:cubicBezTo>
                <a:lnTo>
                  <a:pt x="1068" y="3821"/>
                </a:lnTo>
                <a:lnTo>
                  <a:pt x="1080" y="3828"/>
                </a:lnTo>
                <a:lnTo>
                  <a:pt x="1094" y="3830"/>
                </a:lnTo>
                <a:lnTo>
                  <a:pt x="1098" y="3833"/>
                </a:lnTo>
                <a:lnTo>
                  <a:pt x="1101" y="3838"/>
                </a:lnTo>
                <a:lnTo>
                  <a:pt x="1107" y="3853"/>
                </a:lnTo>
                <a:lnTo>
                  <a:pt x="1112" y="3860"/>
                </a:lnTo>
                <a:cubicBezTo>
                  <a:pt x="1112" y="3862"/>
                  <a:pt x="1113" y="3861"/>
                  <a:pt x="1115" y="3861"/>
                </a:cubicBezTo>
                <a:lnTo>
                  <a:pt x="1119" y="3861"/>
                </a:lnTo>
                <a:cubicBezTo>
                  <a:pt x="1120" y="3861"/>
                  <a:pt x="1121" y="3860"/>
                  <a:pt x="1122" y="3859"/>
                </a:cubicBezTo>
                <a:lnTo>
                  <a:pt x="1124" y="3849"/>
                </a:lnTo>
                <a:lnTo>
                  <a:pt x="1125" y="3841"/>
                </a:lnTo>
                <a:lnTo>
                  <a:pt x="1127" y="3834"/>
                </a:lnTo>
                <a:lnTo>
                  <a:pt x="1129" y="3831"/>
                </a:lnTo>
                <a:lnTo>
                  <a:pt x="1131" y="3832"/>
                </a:lnTo>
                <a:lnTo>
                  <a:pt x="1133" y="3836"/>
                </a:lnTo>
                <a:lnTo>
                  <a:pt x="1133" y="3843"/>
                </a:lnTo>
                <a:lnTo>
                  <a:pt x="1129" y="3859"/>
                </a:lnTo>
                <a:cubicBezTo>
                  <a:pt x="1128" y="3861"/>
                  <a:pt x="1129" y="3862"/>
                  <a:pt x="1129" y="3863"/>
                </a:cubicBezTo>
                <a:lnTo>
                  <a:pt x="1132" y="3870"/>
                </a:lnTo>
                <a:cubicBezTo>
                  <a:pt x="1133" y="3870"/>
                  <a:pt x="1133" y="3871"/>
                  <a:pt x="1133" y="3872"/>
                </a:cubicBezTo>
                <a:lnTo>
                  <a:pt x="1141" y="3880"/>
                </a:lnTo>
                <a:lnTo>
                  <a:pt x="1145" y="3886"/>
                </a:lnTo>
                <a:lnTo>
                  <a:pt x="1149" y="3890"/>
                </a:lnTo>
                <a:cubicBezTo>
                  <a:pt x="1150" y="3891"/>
                  <a:pt x="1150" y="3891"/>
                  <a:pt x="1150" y="3891"/>
                </a:cubicBezTo>
                <a:lnTo>
                  <a:pt x="1154" y="3894"/>
                </a:lnTo>
                <a:cubicBezTo>
                  <a:pt x="1155" y="3894"/>
                  <a:pt x="1155" y="3894"/>
                  <a:pt x="1156" y="3894"/>
                </a:cubicBezTo>
                <a:lnTo>
                  <a:pt x="1161" y="3894"/>
                </a:lnTo>
                <a:cubicBezTo>
                  <a:pt x="1161" y="3894"/>
                  <a:pt x="1162" y="3894"/>
                  <a:pt x="1162" y="3893"/>
                </a:cubicBezTo>
                <a:lnTo>
                  <a:pt x="1171" y="3886"/>
                </a:lnTo>
                <a:lnTo>
                  <a:pt x="1172" y="3886"/>
                </a:lnTo>
                <a:lnTo>
                  <a:pt x="1168" y="3893"/>
                </a:lnTo>
                <a:cubicBezTo>
                  <a:pt x="1167" y="3894"/>
                  <a:pt x="1168" y="3896"/>
                  <a:pt x="1168" y="3897"/>
                </a:cubicBezTo>
                <a:cubicBezTo>
                  <a:pt x="1168" y="3898"/>
                  <a:pt x="1168" y="3899"/>
                  <a:pt x="1169" y="3900"/>
                </a:cubicBezTo>
                <a:lnTo>
                  <a:pt x="1175" y="3903"/>
                </a:lnTo>
                <a:lnTo>
                  <a:pt x="1183" y="3906"/>
                </a:lnTo>
                <a:lnTo>
                  <a:pt x="1190" y="3906"/>
                </a:lnTo>
                <a:cubicBezTo>
                  <a:pt x="1191" y="3906"/>
                  <a:pt x="1191" y="3907"/>
                  <a:pt x="1191" y="3906"/>
                </a:cubicBezTo>
                <a:lnTo>
                  <a:pt x="1196" y="3903"/>
                </a:lnTo>
                <a:cubicBezTo>
                  <a:pt x="1197" y="3903"/>
                  <a:pt x="1197" y="3902"/>
                  <a:pt x="1197" y="3901"/>
                </a:cubicBezTo>
                <a:lnTo>
                  <a:pt x="1199" y="3895"/>
                </a:lnTo>
                <a:lnTo>
                  <a:pt x="1199" y="3898"/>
                </a:lnTo>
                <a:cubicBezTo>
                  <a:pt x="1199" y="3899"/>
                  <a:pt x="1200" y="3900"/>
                  <a:pt x="1200" y="3901"/>
                </a:cubicBezTo>
                <a:lnTo>
                  <a:pt x="1201" y="3902"/>
                </a:lnTo>
                <a:cubicBezTo>
                  <a:pt x="1202" y="3903"/>
                  <a:pt x="1203" y="3903"/>
                  <a:pt x="1203" y="3903"/>
                </a:cubicBezTo>
                <a:lnTo>
                  <a:pt x="1204" y="3905"/>
                </a:lnTo>
                <a:lnTo>
                  <a:pt x="1211" y="3915"/>
                </a:lnTo>
                <a:lnTo>
                  <a:pt x="1214" y="3917"/>
                </a:lnTo>
                <a:lnTo>
                  <a:pt x="1214" y="3920"/>
                </a:lnTo>
                <a:cubicBezTo>
                  <a:pt x="1214" y="3921"/>
                  <a:pt x="1214" y="3921"/>
                  <a:pt x="1214" y="3921"/>
                </a:cubicBezTo>
                <a:lnTo>
                  <a:pt x="1215" y="3924"/>
                </a:lnTo>
                <a:cubicBezTo>
                  <a:pt x="1215" y="3925"/>
                  <a:pt x="1215" y="3925"/>
                  <a:pt x="1216" y="3926"/>
                </a:cubicBezTo>
                <a:lnTo>
                  <a:pt x="1221" y="3931"/>
                </a:lnTo>
                <a:lnTo>
                  <a:pt x="1226" y="3934"/>
                </a:lnTo>
                <a:cubicBezTo>
                  <a:pt x="1226" y="3935"/>
                  <a:pt x="1227" y="3934"/>
                  <a:pt x="1227" y="3934"/>
                </a:cubicBezTo>
                <a:lnTo>
                  <a:pt x="1254" y="3937"/>
                </a:lnTo>
                <a:cubicBezTo>
                  <a:pt x="1255" y="3937"/>
                  <a:pt x="1256" y="3937"/>
                  <a:pt x="1257" y="3936"/>
                </a:cubicBezTo>
                <a:lnTo>
                  <a:pt x="1258" y="3934"/>
                </a:lnTo>
                <a:cubicBezTo>
                  <a:pt x="1259" y="3933"/>
                  <a:pt x="1259" y="3932"/>
                  <a:pt x="1259" y="3931"/>
                </a:cubicBezTo>
                <a:lnTo>
                  <a:pt x="1259" y="3925"/>
                </a:lnTo>
                <a:lnTo>
                  <a:pt x="1258" y="3920"/>
                </a:lnTo>
                <a:lnTo>
                  <a:pt x="1256" y="3916"/>
                </a:lnTo>
                <a:lnTo>
                  <a:pt x="1254" y="3913"/>
                </a:lnTo>
                <a:cubicBezTo>
                  <a:pt x="1254" y="3912"/>
                  <a:pt x="1254" y="3911"/>
                  <a:pt x="1253" y="3911"/>
                </a:cubicBezTo>
                <a:cubicBezTo>
                  <a:pt x="1254" y="3911"/>
                  <a:pt x="1254" y="3911"/>
                  <a:pt x="1254" y="3911"/>
                </a:cubicBezTo>
                <a:lnTo>
                  <a:pt x="1260" y="3911"/>
                </a:lnTo>
                <a:cubicBezTo>
                  <a:pt x="1260" y="3911"/>
                  <a:pt x="1261" y="3910"/>
                  <a:pt x="1261" y="3910"/>
                </a:cubicBezTo>
                <a:lnTo>
                  <a:pt x="1282" y="3901"/>
                </a:lnTo>
                <a:cubicBezTo>
                  <a:pt x="1282" y="3900"/>
                  <a:pt x="1282" y="3900"/>
                  <a:pt x="1283" y="3900"/>
                </a:cubicBezTo>
                <a:lnTo>
                  <a:pt x="1287" y="3895"/>
                </a:lnTo>
                <a:lnTo>
                  <a:pt x="1297" y="3878"/>
                </a:lnTo>
                <a:cubicBezTo>
                  <a:pt x="1297" y="3878"/>
                  <a:pt x="1297" y="3877"/>
                  <a:pt x="1297" y="3876"/>
                </a:cubicBezTo>
                <a:lnTo>
                  <a:pt x="1298" y="3873"/>
                </a:lnTo>
                <a:cubicBezTo>
                  <a:pt x="1298" y="3872"/>
                  <a:pt x="1298" y="3872"/>
                  <a:pt x="1298" y="3872"/>
                </a:cubicBezTo>
                <a:lnTo>
                  <a:pt x="1298" y="3861"/>
                </a:lnTo>
                <a:lnTo>
                  <a:pt x="1299" y="3858"/>
                </a:lnTo>
                <a:lnTo>
                  <a:pt x="1300" y="3857"/>
                </a:lnTo>
                <a:lnTo>
                  <a:pt x="1302" y="3856"/>
                </a:lnTo>
                <a:lnTo>
                  <a:pt x="1315" y="3859"/>
                </a:lnTo>
                <a:lnTo>
                  <a:pt x="1317" y="3860"/>
                </a:lnTo>
                <a:lnTo>
                  <a:pt x="1325" y="3871"/>
                </a:lnTo>
                <a:cubicBezTo>
                  <a:pt x="1325" y="3871"/>
                  <a:pt x="1325" y="3871"/>
                  <a:pt x="1325" y="3872"/>
                </a:cubicBezTo>
                <a:lnTo>
                  <a:pt x="1329" y="3874"/>
                </a:lnTo>
                <a:cubicBezTo>
                  <a:pt x="1329" y="3875"/>
                  <a:pt x="1330" y="3875"/>
                  <a:pt x="1330" y="3875"/>
                </a:cubicBezTo>
                <a:lnTo>
                  <a:pt x="1335" y="3877"/>
                </a:lnTo>
                <a:cubicBezTo>
                  <a:pt x="1336" y="3877"/>
                  <a:pt x="1336" y="3877"/>
                  <a:pt x="1336" y="3877"/>
                </a:cubicBezTo>
                <a:lnTo>
                  <a:pt x="1360" y="3877"/>
                </a:lnTo>
                <a:lnTo>
                  <a:pt x="1372" y="3880"/>
                </a:lnTo>
                <a:cubicBezTo>
                  <a:pt x="1373" y="3880"/>
                  <a:pt x="1373" y="3880"/>
                  <a:pt x="1374" y="3880"/>
                </a:cubicBezTo>
                <a:lnTo>
                  <a:pt x="1393" y="3874"/>
                </a:lnTo>
                <a:lnTo>
                  <a:pt x="1401" y="3874"/>
                </a:lnTo>
                <a:lnTo>
                  <a:pt x="1404" y="3876"/>
                </a:lnTo>
                <a:lnTo>
                  <a:pt x="1412" y="3893"/>
                </a:lnTo>
                <a:lnTo>
                  <a:pt x="1416" y="3899"/>
                </a:lnTo>
                <a:cubicBezTo>
                  <a:pt x="1416" y="3900"/>
                  <a:pt x="1417" y="3900"/>
                  <a:pt x="1418" y="3900"/>
                </a:cubicBezTo>
                <a:lnTo>
                  <a:pt x="1422" y="3901"/>
                </a:lnTo>
                <a:lnTo>
                  <a:pt x="1430" y="3899"/>
                </a:lnTo>
                <a:lnTo>
                  <a:pt x="1431" y="3904"/>
                </a:lnTo>
                <a:lnTo>
                  <a:pt x="1435" y="3915"/>
                </a:lnTo>
                <a:lnTo>
                  <a:pt x="1438" y="3942"/>
                </a:lnTo>
                <a:lnTo>
                  <a:pt x="1438" y="3955"/>
                </a:lnTo>
                <a:cubicBezTo>
                  <a:pt x="1438" y="3955"/>
                  <a:pt x="1438" y="3956"/>
                  <a:pt x="1438" y="3957"/>
                </a:cubicBezTo>
                <a:lnTo>
                  <a:pt x="1440" y="3962"/>
                </a:lnTo>
                <a:cubicBezTo>
                  <a:pt x="1440" y="3964"/>
                  <a:pt x="1440" y="3965"/>
                  <a:pt x="1441" y="3965"/>
                </a:cubicBezTo>
                <a:lnTo>
                  <a:pt x="1446" y="3968"/>
                </a:lnTo>
                <a:cubicBezTo>
                  <a:pt x="1447" y="3968"/>
                  <a:pt x="1447" y="3968"/>
                  <a:pt x="1447" y="3968"/>
                </a:cubicBezTo>
                <a:lnTo>
                  <a:pt x="1453" y="3969"/>
                </a:lnTo>
                <a:lnTo>
                  <a:pt x="1458" y="3973"/>
                </a:lnTo>
                <a:lnTo>
                  <a:pt x="1462" y="3980"/>
                </a:lnTo>
                <a:lnTo>
                  <a:pt x="1461" y="3994"/>
                </a:lnTo>
                <a:lnTo>
                  <a:pt x="1461" y="3998"/>
                </a:lnTo>
                <a:lnTo>
                  <a:pt x="1459" y="3999"/>
                </a:lnTo>
                <a:lnTo>
                  <a:pt x="1458" y="3999"/>
                </a:lnTo>
                <a:lnTo>
                  <a:pt x="1453" y="3998"/>
                </a:lnTo>
                <a:cubicBezTo>
                  <a:pt x="1453" y="3998"/>
                  <a:pt x="1453" y="3998"/>
                  <a:pt x="1452" y="3998"/>
                </a:cubicBezTo>
                <a:lnTo>
                  <a:pt x="1450" y="3999"/>
                </a:lnTo>
                <a:cubicBezTo>
                  <a:pt x="1449" y="3999"/>
                  <a:pt x="1448" y="4001"/>
                  <a:pt x="1448" y="4002"/>
                </a:cubicBezTo>
                <a:lnTo>
                  <a:pt x="1446" y="4006"/>
                </a:lnTo>
                <a:cubicBezTo>
                  <a:pt x="1446" y="4005"/>
                  <a:pt x="1444" y="4005"/>
                  <a:pt x="1443" y="4004"/>
                </a:cubicBezTo>
                <a:cubicBezTo>
                  <a:pt x="1442" y="4004"/>
                  <a:pt x="1440" y="4005"/>
                  <a:pt x="1440" y="4007"/>
                </a:cubicBezTo>
                <a:lnTo>
                  <a:pt x="1438" y="4016"/>
                </a:lnTo>
                <a:lnTo>
                  <a:pt x="1437" y="4031"/>
                </a:lnTo>
                <a:lnTo>
                  <a:pt x="1436" y="4034"/>
                </a:lnTo>
                <a:lnTo>
                  <a:pt x="1434" y="4036"/>
                </a:lnTo>
                <a:lnTo>
                  <a:pt x="1433" y="4036"/>
                </a:lnTo>
                <a:lnTo>
                  <a:pt x="1432" y="4034"/>
                </a:lnTo>
                <a:lnTo>
                  <a:pt x="1432" y="4029"/>
                </a:lnTo>
                <a:cubicBezTo>
                  <a:pt x="1432" y="4027"/>
                  <a:pt x="1431" y="4024"/>
                  <a:pt x="1429" y="4024"/>
                </a:cubicBezTo>
                <a:cubicBezTo>
                  <a:pt x="1428" y="4024"/>
                  <a:pt x="1426" y="4025"/>
                  <a:pt x="1426" y="4027"/>
                </a:cubicBezTo>
                <a:lnTo>
                  <a:pt x="1419" y="4045"/>
                </a:lnTo>
                <a:lnTo>
                  <a:pt x="1416" y="4056"/>
                </a:lnTo>
                <a:cubicBezTo>
                  <a:pt x="1416" y="4056"/>
                  <a:pt x="1416" y="4057"/>
                  <a:pt x="1416" y="4058"/>
                </a:cubicBezTo>
                <a:lnTo>
                  <a:pt x="1416" y="4066"/>
                </a:lnTo>
                <a:cubicBezTo>
                  <a:pt x="1416" y="4068"/>
                  <a:pt x="1417" y="4069"/>
                  <a:pt x="1419" y="4070"/>
                </a:cubicBezTo>
                <a:lnTo>
                  <a:pt x="1423" y="4073"/>
                </a:lnTo>
                <a:cubicBezTo>
                  <a:pt x="1423" y="4073"/>
                  <a:pt x="1423" y="4073"/>
                  <a:pt x="1424" y="4073"/>
                </a:cubicBezTo>
                <a:cubicBezTo>
                  <a:pt x="1424" y="4073"/>
                  <a:pt x="1424" y="4074"/>
                  <a:pt x="1424" y="4075"/>
                </a:cubicBezTo>
                <a:lnTo>
                  <a:pt x="1435" y="4089"/>
                </a:lnTo>
                <a:lnTo>
                  <a:pt x="1445" y="4105"/>
                </a:lnTo>
                <a:lnTo>
                  <a:pt x="1451" y="4126"/>
                </a:lnTo>
                <a:lnTo>
                  <a:pt x="1451" y="4152"/>
                </a:lnTo>
                <a:lnTo>
                  <a:pt x="1444" y="4190"/>
                </a:lnTo>
                <a:lnTo>
                  <a:pt x="1442" y="4218"/>
                </a:lnTo>
                <a:lnTo>
                  <a:pt x="1441" y="4223"/>
                </a:lnTo>
                <a:lnTo>
                  <a:pt x="1440" y="4228"/>
                </a:lnTo>
                <a:lnTo>
                  <a:pt x="1435" y="4237"/>
                </a:lnTo>
                <a:cubicBezTo>
                  <a:pt x="1435" y="4238"/>
                  <a:pt x="1435" y="4239"/>
                  <a:pt x="1435" y="4239"/>
                </a:cubicBezTo>
                <a:lnTo>
                  <a:pt x="1433" y="4244"/>
                </a:lnTo>
                <a:cubicBezTo>
                  <a:pt x="1433" y="4245"/>
                  <a:pt x="1433" y="4246"/>
                  <a:pt x="1433" y="4247"/>
                </a:cubicBezTo>
                <a:lnTo>
                  <a:pt x="1434" y="4252"/>
                </a:lnTo>
                <a:cubicBezTo>
                  <a:pt x="1434" y="4253"/>
                  <a:pt x="1435" y="4254"/>
                  <a:pt x="1435" y="4254"/>
                </a:cubicBezTo>
                <a:lnTo>
                  <a:pt x="1436" y="4257"/>
                </a:lnTo>
                <a:lnTo>
                  <a:pt x="1434" y="4262"/>
                </a:lnTo>
                <a:lnTo>
                  <a:pt x="1430" y="4273"/>
                </a:lnTo>
                <a:lnTo>
                  <a:pt x="1426" y="4289"/>
                </a:lnTo>
                <a:lnTo>
                  <a:pt x="1424" y="4292"/>
                </a:lnTo>
                <a:lnTo>
                  <a:pt x="1418" y="4301"/>
                </a:lnTo>
                <a:cubicBezTo>
                  <a:pt x="1418" y="4301"/>
                  <a:pt x="1417" y="4302"/>
                  <a:pt x="1417" y="4302"/>
                </a:cubicBezTo>
                <a:lnTo>
                  <a:pt x="1414" y="4310"/>
                </a:lnTo>
                <a:lnTo>
                  <a:pt x="1410" y="4325"/>
                </a:lnTo>
                <a:lnTo>
                  <a:pt x="1407" y="4332"/>
                </a:lnTo>
                <a:lnTo>
                  <a:pt x="1400" y="4345"/>
                </a:lnTo>
                <a:lnTo>
                  <a:pt x="1399" y="4347"/>
                </a:lnTo>
                <a:lnTo>
                  <a:pt x="1394" y="4350"/>
                </a:lnTo>
                <a:lnTo>
                  <a:pt x="1391" y="4351"/>
                </a:lnTo>
                <a:cubicBezTo>
                  <a:pt x="1391" y="4352"/>
                  <a:pt x="1390" y="4352"/>
                  <a:pt x="1390" y="4352"/>
                </a:cubicBezTo>
                <a:lnTo>
                  <a:pt x="1387" y="4359"/>
                </a:lnTo>
                <a:lnTo>
                  <a:pt x="1378" y="4380"/>
                </a:lnTo>
                <a:lnTo>
                  <a:pt x="1374" y="4394"/>
                </a:lnTo>
                <a:lnTo>
                  <a:pt x="1372" y="4400"/>
                </a:lnTo>
                <a:lnTo>
                  <a:pt x="1370" y="4402"/>
                </a:lnTo>
                <a:lnTo>
                  <a:pt x="1366" y="4403"/>
                </a:lnTo>
                <a:cubicBezTo>
                  <a:pt x="1365" y="4403"/>
                  <a:pt x="1365" y="4404"/>
                  <a:pt x="1364" y="4405"/>
                </a:cubicBezTo>
                <a:lnTo>
                  <a:pt x="1362" y="4410"/>
                </a:lnTo>
                <a:cubicBezTo>
                  <a:pt x="1361" y="4411"/>
                  <a:pt x="1362" y="4411"/>
                  <a:pt x="1362" y="4411"/>
                </a:cubicBezTo>
                <a:lnTo>
                  <a:pt x="1360" y="4420"/>
                </a:lnTo>
                <a:lnTo>
                  <a:pt x="1359" y="4430"/>
                </a:lnTo>
                <a:lnTo>
                  <a:pt x="1361" y="4437"/>
                </a:lnTo>
                <a:lnTo>
                  <a:pt x="1359" y="4441"/>
                </a:lnTo>
                <a:cubicBezTo>
                  <a:pt x="1359" y="4442"/>
                  <a:pt x="1359" y="4442"/>
                  <a:pt x="1359" y="4442"/>
                </a:cubicBezTo>
                <a:lnTo>
                  <a:pt x="1359" y="4446"/>
                </a:lnTo>
                <a:cubicBezTo>
                  <a:pt x="1359" y="4447"/>
                  <a:pt x="1358" y="4449"/>
                  <a:pt x="1359" y="4450"/>
                </a:cubicBezTo>
                <a:lnTo>
                  <a:pt x="1361" y="4453"/>
                </a:lnTo>
                <a:lnTo>
                  <a:pt x="1360" y="4457"/>
                </a:lnTo>
                <a:cubicBezTo>
                  <a:pt x="1360" y="4459"/>
                  <a:pt x="1360" y="4461"/>
                  <a:pt x="1361" y="4462"/>
                </a:cubicBezTo>
                <a:lnTo>
                  <a:pt x="1365" y="4467"/>
                </a:lnTo>
                <a:lnTo>
                  <a:pt x="1376" y="4473"/>
                </a:lnTo>
                <a:cubicBezTo>
                  <a:pt x="1376" y="4473"/>
                  <a:pt x="1377" y="4473"/>
                  <a:pt x="1377" y="4473"/>
                </a:cubicBezTo>
                <a:lnTo>
                  <a:pt x="1384" y="4474"/>
                </a:lnTo>
                <a:lnTo>
                  <a:pt x="1385" y="4475"/>
                </a:lnTo>
                <a:lnTo>
                  <a:pt x="1390" y="4483"/>
                </a:lnTo>
                <a:cubicBezTo>
                  <a:pt x="1390" y="4484"/>
                  <a:pt x="1391" y="4484"/>
                  <a:pt x="1391" y="4484"/>
                </a:cubicBezTo>
                <a:lnTo>
                  <a:pt x="1394" y="4486"/>
                </a:lnTo>
                <a:cubicBezTo>
                  <a:pt x="1394" y="4486"/>
                  <a:pt x="1394" y="4486"/>
                  <a:pt x="1394" y="4486"/>
                </a:cubicBezTo>
                <a:lnTo>
                  <a:pt x="1399" y="4488"/>
                </a:lnTo>
                <a:lnTo>
                  <a:pt x="1426" y="4506"/>
                </a:lnTo>
                <a:lnTo>
                  <a:pt x="1437" y="4510"/>
                </a:lnTo>
                <a:lnTo>
                  <a:pt x="1443" y="4511"/>
                </a:lnTo>
                <a:lnTo>
                  <a:pt x="1444" y="4512"/>
                </a:lnTo>
                <a:lnTo>
                  <a:pt x="1446" y="4516"/>
                </a:lnTo>
                <a:cubicBezTo>
                  <a:pt x="1446" y="4516"/>
                  <a:pt x="1447" y="4517"/>
                  <a:pt x="1447" y="4517"/>
                </a:cubicBezTo>
                <a:lnTo>
                  <a:pt x="1448" y="4519"/>
                </a:lnTo>
                <a:cubicBezTo>
                  <a:pt x="1449" y="4519"/>
                  <a:pt x="1450" y="4521"/>
                  <a:pt x="1451" y="4521"/>
                </a:cubicBezTo>
                <a:lnTo>
                  <a:pt x="1473" y="4526"/>
                </a:lnTo>
                <a:lnTo>
                  <a:pt x="1475" y="4528"/>
                </a:lnTo>
                <a:lnTo>
                  <a:pt x="1473" y="4531"/>
                </a:lnTo>
                <a:lnTo>
                  <a:pt x="1468" y="4529"/>
                </a:lnTo>
                <a:cubicBezTo>
                  <a:pt x="1467" y="4529"/>
                  <a:pt x="1466" y="4529"/>
                  <a:pt x="1466" y="4530"/>
                </a:cubicBezTo>
                <a:lnTo>
                  <a:pt x="1464" y="4531"/>
                </a:lnTo>
                <a:cubicBezTo>
                  <a:pt x="1464" y="4531"/>
                  <a:pt x="1464" y="4532"/>
                  <a:pt x="1463" y="4532"/>
                </a:cubicBezTo>
                <a:lnTo>
                  <a:pt x="1461" y="4535"/>
                </a:lnTo>
                <a:lnTo>
                  <a:pt x="1456" y="4537"/>
                </a:lnTo>
                <a:cubicBezTo>
                  <a:pt x="1456" y="4537"/>
                  <a:pt x="1456" y="4536"/>
                  <a:pt x="1456" y="4537"/>
                </a:cubicBezTo>
                <a:lnTo>
                  <a:pt x="1447" y="4544"/>
                </a:lnTo>
                <a:lnTo>
                  <a:pt x="1443" y="4545"/>
                </a:lnTo>
                <a:lnTo>
                  <a:pt x="1439" y="4545"/>
                </a:lnTo>
                <a:lnTo>
                  <a:pt x="1427" y="4539"/>
                </a:lnTo>
                <a:lnTo>
                  <a:pt x="1421" y="4538"/>
                </a:lnTo>
                <a:cubicBezTo>
                  <a:pt x="1421" y="4538"/>
                  <a:pt x="1420" y="4538"/>
                  <a:pt x="1420" y="4538"/>
                </a:cubicBezTo>
                <a:lnTo>
                  <a:pt x="1401" y="4540"/>
                </a:lnTo>
                <a:lnTo>
                  <a:pt x="1396" y="4539"/>
                </a:lnTo>
                <a:lnTo>
                  <a:pt x="1386" y="4531"/>
                </a:lnTo>
                <a:cubicBezTo>
                  <a:pt x="1385" y="4531"/>
                  <a:pt x="1385" y="4531"/>
                  <a:pt x="1384" y="4531"/>
                </a:cubicBezTo>
                <a:lnTo>
                  <a:pt x="1364" y="4526"/>
                </a:lnTo>
                <a:lnTo>
                  <a:pt x="1327" y="4505"/>
                </a:lnTo>
                <a:lnTo>
                  <a:pt x="1316" y="4501"/>
                </a:lnTo>
                <a:cubicBezTo>
                  <a:pt x="1316" y="4501"/>
                  <a:pt x="1316" y="4501"/>
                  <a:pt x="1315" y="4501"/>
                </a:cubicBezTo>
                <a:lnTo>
                  <a:pt x="1300" y="4505"/>
                </a:lnTo>
                <a:lnTo>
                  <a:pt x="1291" y="4501"/>
                </a:lnTo>
                <a:cubicBezTo>
                  <a:pt x="1291" y="4501"/>
                  <a:pt x="1290" y="4501"/>
                  <a:pt x="1290" y="4501"/>
                </a:cubicBezTo>
                <a:lnTo>
                  <a:pt x="1223" y="4512"/>
                </a:lnTo>
                <a:lnTo>
                  <a:pt x="1219" y="4512"/>
                </a:lnTo>
                <a:lnTo>
                  <a:pt x="1210" y="4508"/>
                </a:lnTo>
                <a:lnTo>
                  <a:pt x="1205" y="4507"/>
                </a:lnTo>
                <a:cubicBezTo>
                  <a:pt x="1204" y="4507"/>
                  <a:pt x="1204" y="4507"/>
                  <a:pt x="1204" y="4508"/>
                </a:cubicBezTo>
                <a:lnTo>
                  <a:pt x="1199" y="4509"/>
                </a:lnTo>
                <a:cubicBezTo>
                  <a:pt x="1199" y="4509"/>
                  <a:pt x="1199" y="4509"/>
                  <a:pt x="1199" y="4510"/>
                </a:cubicBezTo>
                <a:lnTo>
                  <a:pt x="1192" y="4517"/>
                </a:lnTo>
                <a:lnTo>
                  <a:pt x="1190" y="4518"/>
                </a:lnTo>
                <a:lnTo>
                  <a:pt x="1187" y="4517"/>
                </a:lnTo>
                <a:lnTo>
                  <a:pt x="1182" y="4510"/>
                </a:lnTo>
                <a:cubicBezTo>
                  <a:pt x="1182" y="4510"/>
                  <a:pt x="1181" y="4509"/>
                  <a:pt x="1181" y="4509"/>
                </a:cubicBezTo>
                <a:lnTo>
                  <a:pt x="1177" y="4507"/>
                </a:lnTo>
                <a:lnTo>
                  <a:pt x="1161" y="4503"/>
                </a:lnTo>
                <a:lnTo>
                  <a:pt x="1160" y="4500"/>
                </a:lnTo>
                <a:lnTo>
                  <a:pt x="1158" y="4494"/>
                </a:lnTo>
                <a:lnTo>
                  <a:pt x="1155" y="4487"/>
                </a:lnTo>
                <a:lnTo>
                  <a:pt x="1153" y="4483"/>
                </a:lnTo>
                <a:cubicBezTo>
                  <a:pt x="1152" y="4482"/>
                  <a:pt x="1149" y="4481"/>
                  <a:pt x="1148" y="4482"/>
                </a:cubicBezTo>
                <a:lnTo>
                  <a:pt x="1144" y="4487"/>
                </a:lnTo>
                <a:cubicBezTo>
                  <a:pt x="1143" y="4488"/>
                  <a:pt x="1143" y="4487"/>
                  <a:pt x="1143" y="4488"/>
                </a:cubicBezTo>
                <a:lnTo>
                  <a:pt x="1140" y="4496"/>
                </a:lnTo>
                <a:lnTo>
                  <a:pt x="1138" y="4503"/>
                </a:lnTo>
                <a:lnTo>
                  <a:pt x="1135" y="4510"/>
                </a:lnTo>
                <a:lnTo>
                  <a:pt x="1134" y="4510"/>
                </a:lnTo>
                <a:lnTo>
                  <a:pt x="1131" y="4510"/>
                </a:lnTo>
                <a:cubicBezTo>
                  <a:pt x="1130" y="4510"/>
                  <a:pt x="1129" y="4510"/>
                  <a:pt x="1129" y="4510"/>
                </a:cubicBezTo>
                <a:lnTo>
                  <a:pt x="1126" y="4512"/>
                </a:lnTo>
                <a:lnTo>
                  <a:pt x="1120" y="4522"/>
                </a:lnTo>
                <a:lnTo>
                  <a:pt x="1113" y="4527"/>
                </a:lnTo>
                <a:lnTo>
                  <a:pt x="1103" y="4531"/>
                </a:lnTo>
                <a:lnTo>
                  <a:pt x="1094" y="4531"/>
                </a:lnTo>
                <a:lnTo>
                  <a:pt x="1087" y="4527"/>
                </a:lnTo>
                <a:lnTo>
                  <a:pt x="1082" y="4515"/>
                </a:lnTo>
                <a:cubicBezTo>
                  <a:pt x="1082" y="4515"/>
                  <a:pt x="1081" y="4515"/>
                  <a:pt x="1081" y="4514"/>
                </a:cubicBezTo>
                <a:lnTo>
                  <a:pt x="1078" y="4510"/>
                </a:lnTo>
                <a:cubicBezTo>
                  <a:pt x="1077" y="4509"/>
                  <a:pt x="1076" y="4509"/>
                  <a:pt x="1075" y="4510"/>
                </a:cubicBezTo>
                <a:cubicBezTo>
                  <a:pt x="1074" y="4510"/>
                  <a:pt x="1073" y="4511"/>
                  <a:pt x="1073" y="4512"/>
                </a:cubicBezTo>
                <a:lnTo>
                  <a:pt x="1071" y="4521"/>
                </a:lnTo>
                <a:lnTo>
                  <a:pt x="1070" y="4529"/>
                </a:lnTo>
                <a:lnTo>
                  <a:pt x="1069" y="4535"/>
                </a:lnTo>
                <a:lnTo>
                  <a:pt x="1050" y="4565"/>
                </a:lnTo>
                <a:cubicBezTo>
                  <a:pt x="1050" y="4565"/>
                  <a:pt x="1050" y="4565"/>
                  <a:pt x="1050" y="4566"/>
                </a:cubicBezTo>
                <a:lnTo>
                  <a:pt x="1048" y="4572"/>
                </a:lnTo>
                <a:lnTo>
                  <a:pt x="1046" y="4578"/>
                </a:lnTo>
                <a:lnTo>
                  <a:pt x="1040" y="4592"/>
                </a:lnTo>
                <a:lnTo>
                  <a:pt x="1037" y="4598"/>
                </a:lnTo>
                <a:lnTo>
                  <a:pt x="1036" y="4604"/>
                </a:lnTo>
                <a:cubicBezTo>
                  <a:pt x="1035" y="4605"/>
                  <a:pt x="1035" y="4607"/>
                  <a:pt x="1036" y="4608"/>
                </a:cubicBezTo>
                <a:lnTo>
                  <a:pt x="1038" y="4614"/>
                </a:lnTo>
                <a:lnTo>
                  <a:pt x="1038" y="4616"/>
                </a:lnTo>
                <a:lnTo>
                  <a:pt x="1036" y="4625"/>
                </a:lnTo>
                <a:lnTo>
                  <a:pt x="1035" y="4629"/>
                </a:lnTo>
                <a:cubicBezTo>
                  <a:pt x="1035" y="4630"/>
                  <a:pt x="1035" y="4630"/>
                  <a:pt x="1036" y="4631"/>
                </a:cubicBezTo>
                <a:lnTo>
                  <a:pt x="1036" y="4636"/>
                </a:lnTo>
                <a:cubicBezTo>
                  <a:pt x="1036" y="4636"/>
                  <a:pt x="1036" y="4636"/>
                  <a:pt x="1036" y="4637"/>
                </a:cubicBezTo>
                <a:lnTo>
                  <a:pt x="1039" y="4642"/>
                </a:lnTo>
                <a:lnTo>
                  <a:pt x="1042" y="4649"/>
                </a:lnTo>
                <a:lnTo>
                  <a:pt x="1043" y="4655"/>
                </a:lnTo>
                <a:lnTo>
                  <a:pt x="1043" y="4656"/>
                </a:lnTo>
                <a:lnTo>
                  <a:pt x="1042" y="4656"/>
                </a:lnTo>
                <a:lnTo>
                  <a:pt x="1038" y="4652"/>
                </a:lnTo>
                <a:lnTo>
                  <a:pt x="1035" y="4645"/>
                </a:lnTo>
                <a:cubicBezTo>
                  <a:pt x="1035" y="4645"/>
                  <a:pt x="1034" y="4645"/>
                  <a:pt x="1034" y="4644"/>
                </a:cubicBezTo>
                <a:lnTo>
                  <a:pt x="1030" y="4641"/>
                </a:lnTo>
                <a:cubicBezTo>
                  <a:pt x="1029" y="4640"/>
                  <a:pt x="1029" y="4640"/>
                  <a:pt x="1028" y="4641"/>
                </a:cubicBezTo>
                <a:lnTo>
                  <a:pt x="1022" y="4642"/>
                </a:lnTo>
                <a:lnTo>
                  <a:pt x="1016" y="4646"/>
                </a:lnTo>
                <a:lnTo>
                  <a:pt x="1006" y="4655"/>
                </a:lnTo>
                <a:lnTo>
                  <a:pt x="1004" y="4658"/>
                </a:lnTo>
                <a:lnTo>
                  <a:pt x="1001" y="4664"/>
                </a:lnTo>
                <a:lnTo>
                  <a:pt x="1001" y="4666"/>
                </a:lnTo>
                <a:lnTo>
                  <a:pt x="998" y="4668"/>
                </a:lnTo>
                <a:lnTo>
                  <a:pt x="997" y="4669"/>
                </a:lnTo>
                <a:lnTo>
                  <a:pt x="992" y="4668"/>
                </a:lnTo>
                <a:cubicBezTo>
                  <a:pt x="992" y="4668"/>
                  <a:pt x="992" y="4668"/>
                  <a:pt x="991" y="4668"/>
                </a:cubicBezTo>
                <a:lnTo>
                  <a:pt x="986" y="4669"/>
                </a:lnTo>
                <a:lnTo>
                  <a:pt x="981" y="4671"/>
                </a:lnTo>
                <a:cubicBezTo>
                  <a:pt x="980" y="4672"/>
                  <a:pt x="980" y="4671"/>
                  <a:pt x="980" y="4671"/>
                </a:cubicBezTo>
                <a:lnTo>
                  <a:pt x="975" y="4676"/>
                </a:lnTo>
                <a:cubicBezTo>
                  <a:pt x="974" y="4677"/>
                  <a:pt x="974" y="4677"/>
                  <a:pt x="974" y="4678"/>
                </a:cubicBezTo>
                <a:lnTo>
                  <a:pt x="971" y="4684"/>
                </a:lnTo>
                <a:cubicBezTo>
                  <a:pt x="971" y="4685"/>
                  <a:pt x="971" y="4685"/>
                  <a:pt x="971" y="4686"/>
                </a:cubicBezTo>
                <a:lnTo>
                  <a:pt x="972" y="4691"/>
                </a:lnTo>
                <a:cubicBezTo>
                  <a:pt x="972" y="4692"/>
                  <a:pt x="973" y="4694"/>
                  <a:pt x="974" y="4695"/>
                </a:cubicBezTo>
                <a:lnTo>
                  <a:pt x="977" y="4696"/>
                </a:lnTo>
                <a:cubicBezTo>
                  <a:pt x="977" y="4696"/>
                  <a:pt x="978" y="4696"/>
                  <a:pt x="978" y="4696"/>
                </a:cubicBezTo>
                <a:lnTo>
                  <a:pt x="980" y="4696"/>
                </a:lnTo>
                <a:lnTo>
                  <a:pt x="981" y="4697"/>
                </a:lnTo>
                <a:lnTo>
                  <a:pt x="981" y="4698"/>
                </a:lnTo>
                <a:lnTo>
                  <a:pt x="981" y="4699"/>
                </a:lnTo>
                <a:lnTo>
                  <a:pt x="981" y="4700"/>
                </a:lnTo>
                <a:lnTo>
                  <a:pt x="976" y="4705"/>
                </a:lnTo>
                <a:cubicBezTo>
                  <a:pt x="975" y="4706"/>
                  <a:pt x="975" y="4707"/>
                  <a:pt x="975" y="4708"/>
                </a:cubicBezTo>
                <a:lnTo>
                  <a:pt x="974" y="4715"/>
                </a:lnTo>
                <a:cubicBezTo>
                  <a:pt x="974" y="4716"/>
                  <a:pt x="974" y="4717"/>
                  <a:pt x="974" y="4717"/>
                </a:cubicBezTo>
                <a:lnTo>
                  <a:pt x="974" y="4726"/>
                </a:lnTo>
                <a:cubicBezTo>
                  <a:pt x="974" y="4726"/>
                  <a:pt x="974" y="4727"/>
                  <a:pt x="974" y="4728"/>
                </a:cubicBezTo>
                <a:lnTo>
                  <a:pt x="976" y="4734"/>
                </a:lnTo>
                <a:cubicBezTo>
                  <a:pt x="976" y="4735"/>
                  <a:pt x="976" y="4735"/>
                  <a:pt x="977" y="4736"/>
                </a:cubicBezTo>
                <a:lnTo>
                  <a:pt x="991" y="4747"/>
                </a:lnTo>
                <a:lnTo>
                  <a:pt x="993" y="4750"/>
                </a:lnTo>
                <a:lnTo>
                  <a:pt x="994" y="4752"/>
                </a:lnTo>
                <a:cubicBezTo>
                  <a:pt x="994" y="4753"/>
                  <a:pt x="994" y="4753"/>
                  <a:pt x="995" y="4754"/>
                </a:cubicBezTo>
                <a:lnTo>
                  <a:pt x="997" y="4756"/>
                </a:lnTo>
                <a:cubicBezTo>
                  <a:pt x="997" y="4756"/>
                  <a:pt x="998" y="4756"/>
                  <a:pt x="998" y="4756"/>
                </a:cubicBezTo>
                <a:lnTo>
                  <a:pt x="1005" y="4756"/>
                </a:lnTo>
                <a:lnTo>
                  <a:pt x="1007" y="4760"/>
                </a:lnTo>
                <a:lnTo>
                  <a:pt x="1010" y="4764"/>
                </a:lnTo>
                <a:lnTo>
                  <a:pt x="1027" y="4778"/>
                </a:lnTo>
                <a:lnTo>
                  <a:pt x="1034" y="4786"/>
                </a:lnTo>
                <a:lnTo>
                  <a:pt x="1038" y="4797"/>
                </a:lnTo>
                <a:lnTo>
                  <a:pt x="1045" y="4827"/>
                </a:lnTo>
                <a:cubicBezTo>
                  <a:pt x="1046" y="4827"/>
                  <a:pt x="1046" y="4828"/>
                  <a:pt x="1047" y="4829"/>
                </a:cubicBezTo>
                <a:lnTo>
                  <a:pt x="1053" y="4836"/>
                </a:lnTo>
                <a:cubicBezTo>
                  <a:pt x="1053" y="4837"/>
                  <a:pt x="1054" y="4837"/>
                  <a:pt x="1055" y="4837"/>
                </a:cubicBezTo>
                <a:lnTo>
                  <a:pt x="1067" y="4835"/>
                </a:lnTo>
                <a:lnTo>
                  <a:pt x="1076" y="4831"/>
                </a:lnTo>
                <a:lnTo>
                  <a:pt x="1080" y="4831"/>
                </a:lnTo>
                <a:lnTo>
                  <a:pt x="1088" y="4842"/>
                </a:lnTo>
                <a:lnTo>
                  <a:pt x="1100" y="4851"/>
                </a:lnTo>
                <a:lnTo>
                  <a:pt x="1103" y="4854"/>
                </a:lnTo>
                <a:lnTo>
                  <a:pt x="1106" y="4858"/>
                </a:lnTo>
                <a:lnTo>
                  <a:pt x="1107" y="4860"/>
                </a:lnTo>
                <a:lnTo>
                  <a:pt x="1105" y="4862"/>
                </a:lnTo>
                <a:lnTo>
                  <a:pt x="1103" y="4863"/>
                </a:lnTo>
                <a:lnTo>
                  <a:pt x="1090" y="4855"/>
                </a:lnTo>
                <a:cubicBezTo>
                  <a:pt x="1089" y="4854"/>
                  <a:pt x="1088" y="4854"/>
                  <a:pt x="1087" y="4854"/>
                </a:cubicBezTo>
                <a:lnTo>
                  <a:pt x="1073" y="4858"/>
                </a:lnTo>
                <a:lnTo>
                  <a:pt x="1070" y="4857"/>
                </a:lnTo>
                <a:lnTo>
                  <a:pt x="1072" y="4848"/>
                </a:lnTo>
                <a:cubicBezTo>
                  <a:pt x="1072" y="4847"/>
                  <a:pt x="1072" y="4845"/>
                  <a:pt x="1071" y="4844"/>
                </a:cubicBezTo>
                <a:cubicBezTo>
                  <a:pt x="1070" y="4843"/>
                  <a:pt x="1069" y="4843"/>
                  <a:pt x="1068" y="4843"/>
                </a:cubicBezTo>
                <a:lnTo>
                  <a:pt x="1065" y="4843"/>
                </a:lnTo>
                <a:cubicBezTo>
                  <a:pt x="1065" y="4842"/>
                  <a:pt x="1064" y="4842"/>
                  <a:pt x="1064" y="4843"/>
                </a:cubicBezTo>
                <a:lnTo>
                  <a:pt x="1058" y="4845"/>
                </a:lnTo>
                <a:lnTo>
                  <a:pt x="1056" y="4846"/>
                </a:lnTo>
                <a:lnTo>
                  <a:pt x="1050" y="4845"/>
                </a:lnTo>
                <a:cubicBezTo>
                  <a:pt x="1050" y="4845"/>
                  <a:pt x="1050" y="4845"/>
                  <a:pt x="1050" y="4845"/>
                </a:cubicBezTo>
                <a:lnTo>
                  <a:pt x="1048" y="4846"/>
                </a:lnTo>
                <a:cubicBezTo>
                  <a:pt x="1048" y="4846"/>
                  <a:pt x="1047" y="4847"/>
                  <a:pt x="1047" y="4847"/>
                </a:cubicBezTo>
                <a:lnTo>
                  <a:pt x="1045" y="4848"/>
                </a:lnTo>
                <a:cubicBezTo>
                  <a:pt x="1045" y="4849"/>
                  <a:pt x="1045" y="4849"/>
                  <a:pt x="1045" y="4850"/>
                </a:cubicBezTo>
                <a:lnTo>
                  <a:pt x="1044" y="4852"/>
                </a:lnTo>
                <a:lnTo>
                  <a:pt x="1033" y="4868"/>
                </a:lnTo>
                <a:lnTo>
                  <a:pt x="1028" y="4871"/>
                </a:lnTo>
                <a:lnTo>
                  <a:pt x="1023" y="4872"/>
                </a:lnTo>
                <a:lnTo>
                  <a:pt x="1017" y="4872"/>
                </a:lnTo>
                <a:lnTo>
                  <a:pt x="1011" y="4872"/>
                </a:lnTo>
                <a:lnTo>
                  <a:pt x="995" y="4861"/>
                </a:lnTo>
                <a:lnTo>
                  <a:pt x="990" y="4857"/>
                </a:lnTo>
                <a:lnTo>
                  <a:pt x="989" y="4855"/>
                </a:lnTo>
                <a:lnTo>
                  <a:pt x="989" y="4854"/>
                </a:lnTo>
                <a:cubicBezTo>
                  <a:pt x="990" y="4853"/>
                  <a:pt x="990" y="4853"/>
                  <a:pt x="991" y="4852"/>
                </a:cubicBezTo>
                <a:lnTo>
                  <a:pt x="991" y="4849"/>
                </a:lnTo>
                <a:cubicBezTo>
                  <a:pt x="992" y="4848"/>
                  <a:pt x="991" y="4847"/>
                  <a:pt x="991" y="4846"/>
                </a:cubicBezTo>
                <a:lnTo>
                  <a:pt x="989" y="4843"/>
                </a:lnTo>
                <a:cubicBezTo>
                  <a:pt x="989" y="4842"/>
                  <a:pt x="989" y="4841"/>
                  <a:pt x="988" y="4841"/>
                </a:cubicBezTo>
                <a:lnTo>
                  <a:pt x="986" y="4840"/>
                </a:lnTo>
                <a:cubicBezTo>
                  <a:pt x="985" y="4840"/>
                  <a:pt x="984" y="4840"/>
                  <a:pt x="984" y="4840"/>
                </a:cubicBezTo>
                <a:lnTo>
                  <a:pt x="980" y="4841"/>
                </a:lnTo>
                <a:lnTo>
                  <a:pt x="973" y="4829"/>
                </a:lnTo>
                <a:lnTo>
                  <a:pt x="965" y="4820"/>
                </a:lnTo>
                <a:cubicBezTo>
                  <a:pt x="965" y="4820"/>
                  <a:pt x="965" y="4819"/>
                  <a:pt x="964" y="4819"/>
                </a:cubicBezTo>
                <a:lnTo>
                  <a:pt x="959" y="4815"/>
                </a:lnTo>
                <a:cubicBezTo>
                  <a:pt x="959" y="4815"/>
                  <a:pt x="959" y="4816"/>
                  <a:pt x="959" y="4815"/>
                </a:cubicBezTo>
                <a:lnTo>
                  <a:pt x="953" y="4814"/>
                </a:lnTo>
                <a:lnTo>
                  <a:pt x="941" y="4814"/>
                </a:lnTo>
                <a:lnTo>
                  <a:pt x="938" y="4814"/>
                </a:lnTo>
                <a:cubicBezTo>
                  <a:pt x="937" y="4814"/>
                  <a:pt x="936" y="4815"/>
                  <a:pt x="936" y="4815"/>
                </a:cubicBezTo>
                <a:lnTo>
                  <a:pt x="935" y="4817"/>
                </a:lnTo>
                <a:cubicBezTo>
                  <a:pt x="935" y="4818"/>
                  <a:pt x="935" y="4818"/>
                  <a:pt x="934" y="4818"/>
                </a:cubicBezTo>
                <a:lnTo>
                  <a:pt x="932" y="4824"/>
                </a:lnTo>
                <a:lnTo>
                  <a:pt x="929" y="4820"/>
                </a:lnTo>
                <a:cubicBezTo>
                  <a:pt x="929" y="4819"/>
                  <a:pt x="928" y="4818"/>
                  <a:pt x="927" y="4818"/>
                </a:cubicBezTo>
                <a:lnTo>
                  <a:pt x="909" y="4818"/>
                </a:lnTo>
                <a:lnTo>
                  <a:pt x="907" y="4818"/>
                </a:lnTo>
                <a:lnTo>
                  <a:pt x="905" y="4814"/>
                </a:lnTo>
                <a:cubicBezTo>
                  <a:pt x="905" y="4812"/>
                  <a:pt x="904" y="4811"/>
                  <a:pt x="902" y="4811"/>
                </a:cubicBezTo>
                <a:lnTo>
                  <a:pt x="897" y="4811"/>
                </a:lnTo>
                <a:cubicBezTo>
                  <a:pt x="896" y="4811"/>
                  <a:pt x="896" y="4811"/>
                  <a:pt x="896" y="4812"/>
                </a:cubicBezTo>
                <a:lnTo>
                  <a:pt x="886" y="4816"/>
                </a:lnTo>
                <a:lnTo>
                  <a:pt x="877" y="4816"/>
                </a:lnTo>
                <a:lnTo>
                  <a:pt x="843" y="4808"/>
                </a:lnTo>
                <a:lnTo>
                  <a:pt x="840" y="4804"/>
                </a:lnTo>
                <a:cubicBezTo>
                  <a:pt x="840" y="4804"/>
                  <a:pt x="840" y="4804"/>
                  <a:pt x="839" y="4803"/>
                </a:cubicBezTo>
                <a:lnTo>
                  <a:pt x="837" y="4802"/>
                </a:lnTo>
                <a:cubicBezTo>
                  <a:pt x="836" y="4802"/>
                  <a:pt x="835" y="4802"/>
                  <a:pt x="834" y="4803"/>
                </a:cubicBezTo>
                <a:lnTo>
                  <a:pt x="831" y="4806"/>
                </a:lnTo>
                <a:cubicBezTo>
                  <a:pt x="831" y="4807"/>
                  <a:pt x="830" y="4807"/>
                  <a:pt x="830" y="4808"/>
                </a:cubicBezTo>
                <a:lnTo>
                  <a:pt x="829" y="4814"/>
                </a:lnTo>
                <a:lnTo>
                  <a:pt x="829" y="4818"/>
                </a:lnTo>
                <a:lnTo>
                  <a:pt x="829" y="4821"/>
                </a:lnTo>
                <a:lnTo>
                  <a:pt x="828" y="4822"/>
                </a:lnTo>
                <a:cubicBezTo>
                  <a:pt x="827" y="4823"/>
                  <a:pt x="826" y="4824"/>
                  <a:pt x="826" y="4825"/>
                </a:cubicBezTo>
                <a:lnTo>
                  <a:pt x="825" y="4830"/>
                </a:lnTo>
                <a:lnTo>
                  <a:pt x="824" y="4838"/>
                </a:lnTo>
                <a:lnTo>
                  <a:pt x="823" y="4835"/>
                </a:lnTo>
                <a:cubicBezTo>
                  <a:pt x="823" y="4833"/>
                  <a:pt x="821" y="4832"/>
                  <a:pt x="820" y="4832"/>
                </a:cubicBezTo>
                <a:cubicBezTo>
                  <a:pt x="819" y="4833"/>
                  <a:pt x="818" y="4833"/>
                  <a:pt x="817" y="4835"/>
                </a:cubicBezTo>
                <a:lnTo>
                  <a:pt x="814" y="4843"/>
                </a:lnTo>
                <a:cubicBezTo>
                  <a:pt x="814" y="4843"/>
                  <a:pt x="813" y="4844"/>
                  <a:pt x="813" y="4844"/>
                </a:cubicBezTo>
                <a:lnTo>
                  <a:pt x="813" y="4858"/>
                </a:lnTo>
                <a:lnTo>
                  <a:pt x="814" y="4871"/>
                </a:lnTo>
                <a:cubicBezTo>
                  <a:pt x="814" y="4871"/>
                  <a:pt x="815" y="4871"/>
                  <a:pt x="815" y="4872"/>
                </a:cubicBezTo>
                <a:lnTo>
                  <a:pt x="816" y="4877"/>
                </a:lnTo>
                <a:lnTo>
                  <a:pt x="816" y="4878"/>
                </a:lnTo>
                <a:cubicBezTo>
                  <a:pt x="815" y="4879"/>
                  <a:pt x="815" y="4881"/>
                  <a:pt x="815" y="4882"/>
                </a:cubicBezTo>
                <a:lnTo>
                  <a:pt x="816" y="4888"/>
                </a:lnTo>
                <a:lnTo>
                  <a:pt x="816" y="4896"/>
                </a:lnTo>
                <a:lnTo>
                  <a:pt x="815" y="4915"/>
                </a:lnTo>
                <a:cubicBezTo>
                  <a:pt x="815" y="4915"/>
                  <a:pt x="815" y="4915"/>
                  <a:pt x="815" y="4916"/>
                </a:cubicBezTo>
                <a:lnTo>
                  <a:pt x="817" y="4924"/>
                </a:lnTo>
                <a:cubicBezTo>
                  <a:pt x="817" y="4924"/>
                  <a:pt x="817" y="4925"/>
                  <a:pt x="817" y="4926"/>
                </a:cubicBezTo>
                <a:lnTo>
                  <a:pt x="821" y="4934"/>
                </a:lnTo>
                <a:lnTo>
                  <a:pt x="827" y="4940"/>
                </a:lnTo>
                <a:lnTo>
                  <a:pt x="832" y="4945"/>
                </a:lnTo>
                <a:lnTo>
                  <a:pt x="843" y="4951"/>
                </a:lnTo>
                <a:lnTo>
                  <a:pt x="919" y="4970"/>
                </a:lnTo>
                <a:lnTo>
                  <a:pt x="936" y="4980"/>
                </a:lnTo>
                <a:lnTo>
                  <a:pt x="944" y="4988"/>
                </a:lnTo>
                <a:lnTo>
                  <a:pt x="949" y="4997"/>
                </a:lnTo>
                <a:lnTo>
                  <a:pt x="951" y="5009"/>
                </a:lnTo>
                <a:lnTo>
                  <a:pt x="952" y="5042"/>
                </a:lnTo>
                <a:lnTo>
                  <a:pt x="951" y="5046"/>
                </a:lnTo>
                <a:lnTo>
                  <a:pt x="951" y="5049"/>
                </a:lnTo>
                <a:cubicBezTo>
                  <a:pt x="951" y="5050"/>
                  <a:pt x="950" y="5050"/>
                  <a:pt x="950" y="5050"/>
                </a:cubicBezTo>
                <a:lnTo>
                  <a:pt x="950" y="5054"/>
                </a:lnTo>
                <a:cubicBezTo>
                  <a:pt x="950" y="5055"/>
                  <a:pt x="951" y="5055"/>
                  <a:pt x="951" y="5056"/>
                </a:cubicBezTo>
                <a:lnTo>
                  <a:pt x="952" y="5061"/>
                </a:lnTo>
                <a:cubicBezTo>
                  <a:pt x="952" y="5062"/>
                  <a:pt x="953" y="5063"/>
                  <a:pt x="953" y="5063"/>
                </a:cubicBezTo>
                <a:lnTo>
                  <a:pt x="955" y="5065"/>
                </a:lnTo>
                <a:cubicBezTo>
                  <a:pt x="955" y="5066"/>
                  <a:pt x="955" y="5066"/>
                  <a:pt x="956" y="5066"/>
                </a:cubicBezTo>
                <a:lnTo>
                  <a:pt x="960" y="5067"/>
                </a:lnTo>
                <a:lnTo>
                  <a:pt x="962" y="5069"/>
                </a:lnTo>
                <a:lnTo>
                  <a:pt x="963" y="5071"/>
                </a:lnTo>
                <a:lnTo>
                  <a:pt x="966" y="5079"/>
                </a:lnTo>
                <a:lnTo>
                  <a:pt x="969" y="5085"/>
                </a:lnTo>
                <a:lnTo>
                  <a:pt x="971" y="5092"/>
                </a:lnTo>
                <a:lnTo>
                  <a:pt x="972" y="5096"/>
                </a:lnTo>
                <a:cubicBezTo>
                  <a:pt x="972" y="5096"/>
                  <a:pt x="973" y="5097"/>
                  <a:pt x="973" y="5097"/>
                </a:cubicBezTo>
                <a:lnTo>
                  <a:pt x="979" y="5104"/>
                </a:lnTo>
                <a:lnTo>
                  <a:pt x="981" y="5107"/>
                </a:lnTo>
                <a:lnTo>
                  <a:pt x="981" y="5109"/>
                </a:lnTo>
                <a:lnTo>
                  <a:pt x="980" y="5118"/>
                </a:lnTo>
                <a:lnTo>
                  <a:pt x="980" y="5122"/>
                </a:lnTo>
                <a:cubicBezTo>
                  <a:pt x="980" y="5123"/>
                  <a:pt x="980" y="5124"/>
                  <a:pt x="981" y="5124"/>
                </a:cubicBezTo>
                <a:lnTo>
                  <a:pt x="984" y="5133"/>
                </a:lnTo>
                <a:lnTo>
                  <a:pt x="986" y="5143"/>
                </a:lnTo>
                <a:lnTo>
                  <a:pt x="988" y="5150"/>
                </a:lnTo>
                <a:lnTo>
                  <a:pt x="1008" y="5206"/>
                </a:lnTo>
                <a:lnTo>
                  <a:pt x="1014" y="5218"/>
                </a:lnTo>
                <a:lnTo>
                  <a:pt x="1017" y="5221"/>
                </a:lnTo>
                <a:cubicBezTo>
                  <a:pt x="1017" y="5222"/>
                  <a:pt x="1018" y="5221"/>
                  <a:pt x="1018" y="5221"/>
                </a:cubicBezTo>
                <a:lnTo>
                  <a:pt x="1023" y="5223"/>
                </a:lnTo>
                <a:cubicBezTo>
                  <a:pt x="1024" y="5223"/>
                  <a:pt x="1024" y="5223"/>
                  <a:pt x="1025" y="5223"/>
                </a:cubicBezTo>
                <a:lnTo>
                  <a:pt x="1028" y="5222"/>
                </a:lnTo>
                <a:lnTo>
                  <a:pt x="1030" y="5232"/>
                </a:lnTo>
                <a:cubicBezTo>
                  <a:pt x="1030" y="5233"/>
                  <a:pt x="1031" y="5233"/>
                  <a:pt x="1031" y="5234"/>
                </a:cubicBezTo>
                <a:lnTo>
                  <a:pt x="1039" y="5242"/>
                </a:lnTo>
                <a:lnTo>
                  <a:pt x="1042" y="5246"/>
                </a:lnTo>
                <a:lnTo>
                  <a:pt x="1043" y="5257"/>
                </a:lnTo>
                <a:lnTo>
                  <a:pt x="1043" y="5262"/>
                </a:lnTo>
                <a:lnTo>
                  <a:pt x="1050" y="5283"/>
                </a:lnTo>
                <a:lnTo>
                  <a:pt x="1052" y="5289"/>
                </a:lnTo>
                <a:lnTo>
                  <a:pt x="1050" y="5339"/>
                </a:lnTo>
                <a:lnTo>
                  <a:pt x="1048" y="5355"/>
                </a:lnTo>
                <a:lnTo>
                  <a:pt x="1040" y="5388"/>
                </a:lnTo>
                <a:lnTo>
                  <a:pt x="1039" y="5397"/>
                </a:lnTo>
                <a:cubicBezTo>
                  <a:pt x="1039" y="5399"/>
                  <a:pt x="1039" y="5400"/>
                  <a:pt x="1040" y="5401"/>
                </a:cubicBezTo>
                <a:lnTo>
                  <a:pt x="1043" y="5405"/>
                </a:lnTo>
                <a:cubicBezTo>
                  <a:pt x="1043" y="5406"/>
                  <a:pt x="1045" y="5406"/>
                  <a:pt x="1045" y="5406"/>
                </a:cubicBezTo>
                <a:lnTo>
                  <a:pt x="1066" y="5406"/>
                </a:lnTo>
                <a:lnTo>
                  <a:pt x="1085" y="5401"/>
                </a:lnTo>
                <a:lnTo>
                  <a:pt x="1092" y="5405"/>
                </a:lnTo>
                <a:cubicBezTo>
                  <a:pt x="1092" y="5405"/>
                  <a:pt x="1092" y="5405"/>
                  <a:pt x="1092" y="5405"/>
                </a:cubicBezTo>
                <a:lnTo>
                  <a:pt x="1095" y="5406"/>
                </a:lnTo>
                <a:cubicBezTo>
                  <a:pt x="1096" y="5406"/>
                  <a:pt x="1097" y="5406"/>
                  <a:pt x="1097" y="5406"/>
                </a:cubicBezTo>
                <a:lnTo>
                  <a:pt x="1100" y="5405"/>
                </a:lnTo>
                <a:cubicBezTo>
                  <a:pt x="1100" y="5404"/>
                  <a:pt x="1101" y="5404"/>
                  <a:pt x="1101" y="5404"/>
                </a:cubicBezTo>
                <a:lnTo>
                  <a:pt x="1105" y="5397"/>
                </a:lnTo>
                <a:lnTo>
                  <a:pt x="1108" y="5396"/>
                </a:lnTo>
                <a:lnTo>
                  <a:pt x="1118" y="5397"/>
                </a:lnTo>
                <a:cubicBezTo>
                  <a:pt x="1119" y="5397"/>
                  <a:pt x="1120" y="5398"/>
                  <a:pt x="1120" y="5397"/>
                </a:cubicBezTo>
                <a:lnTo>
                  <a:pt x="1127" y="5393"/>
                </a:lnTo>
                <a:lnTo>
                  <a:pt x="1128" y="5394"/>
                </a:lnTo>
                <a:lnTo>
                  <a:pt x="1129" y="5401"/>
                </a:lnTo>
                <a:lnTo>
                  <a:pt x="1130" y="5407"/>
                </a:lnTo>
                <a:lnTo>
                  <a:pt x="1130" y="5410"/>
                </a:lnTo>
                <a:lnTo>
                  <a:pt x="1129" y="5413"/>
                </a:lnTo>
                <a:lnTo>
                  <a:pt x="1128" y="5417"/>
                </a:lnTo>
                <a:cubicBezTo>
                  <a:pt x="1128" y="5418"/>
                  <a:pt x="1128" y="5418"/>
                  <a:pt x="1128" y="5419"/>
                </a:cubicBezTo>
                <a:lnTo>
                  <a:pt x="1129" y="5424"/>
                </a:lnTo>
                <a:cubicBezTo>
                  <a:pt x="1129" y="5425"/>
                  <a:pt x="1130" y="5427"/>
                  <a:pt x="1131" y="5427"/>
                </a:cubicBezTo>
                <a:lnTo>
                  <a:pt x="1132" y="5428"/>
                </a:lnTo>
                <a:cubicBezTo>
                  <a:pt x="1133" y="5428"/>
                  <a:pt x="1133" y="5429"/>
                  <a:pt x="1134" y="5429"/>
                </a:cubicBezTo>
                <a:lnTo>
                  <a:pt x="1136" y="5429"/>
                </a:lnTo>
                <a:lnTo>
                  <a:pt x="1137" y="5430"/>
                </a:lnTo>
                <a:lnTo>
                  <a:pt x="1140" y="5437"/>
                </a:lnTo>
                <a:cubicBezTo>
                  <a:pt x="1140" y="5437"/>
                  <a:pt x="1140" y="5437"/>
                  <a:pt x="1140" y="5437"/>
                </a:cubicBezTo>
                <a:lnTo>
                  <a:pt x="1150" y="5452"/>
                </a:lnTo>
                <a:lnTo>
                  <a:pt x="1152" y="5458"/>
                </a:lnTo>
                <a:lnTo>
                  <a:pt x="1154" y="5474"/>
                </a:lnTo>
                <a:lnTo>
                  <a:pt x="1157" y="5480"/>
                </a:lnTo>
                <a:lnTo>
                  <a:pt x="1160" y="5487"/>
                </a:lnTo>
                <a:lnTo>
                  <a:pt x="1165" y="5499"/>
                </a:lnTo>
                <a:lnTo>
                  <a:pt x="1169" y="5506"/>
                </a:lnTo>
                <a:lnTo>
                  <a:pt x="1181" y="5526"/>
                </a:lnTo>
                <a:cubicBezTo>
                  <a:pt x="1182" y="5527"/>
                  <a:pt x="1182" y="5527"/>
                  <a:pt x="1182" y="5527"/>
                </a:cubicBezTo>
                <a:lnTo>
                  <a:pt x="1186" y="5530"/>
                </a:lnTo>
                <a:cubicBezTo>
                  <a:pt x="1187" y="5531"/>
                  <a:pt x="1188" y="5530"/>
                  <a:pt x="1189" y="5530"/>
                </a:cubicBezTo>
                <a:lnTo>
                  <a:pt x="1194" y="5528"/>
                </a:lnTo>
                <a:cubicBezTo>
                  <a:pt x="1195" y="5528"/>
                  <a:pt x="1195" y="5527"/>
                  <a:pt x="1195" y="5527"/>
                </a:cubicBezTo>
                <a:lnTo>
                  <a:pt x="1202" y="5521"/>
                </a:lnTo>
                <a:lnTo>
                  <a:pt x="1216" y="5513"/>
                </a:lnTo>
                <a:lnTo>
                  <a:pt x="1234" y="5509"/>
                </a:lnTo>
                <a:lnTo>
                  <a:pt x="1238" y="5510"/>
                </a:lnTo>
                <a:lnTo>
                  <a:pt x="1245" y="5517"/>
                </a:lnTo>
                <a:lnTo>
                  <a:pt x="1259" y="5542"/>
                </a:lnTo>
                <a:cubicBezTo>
                  <a:pt x="1259" y="5543"/>
                  <a:pt x="1260" y="5544"/>
                  <a:pt x="1260" y="5544"/>
                </a:cubicBezTo>
                <a:lnTo>
                  <a:pt x="1267" y="5547"/>
                </a:lnTo>
                <a:cubicBezTo>
                  <a:pt x="1268" y="5548"/>
                  <a:pt x="1270" y="5548"/>
                  <a:pt x="1270" y="5546"/>
                </a:cubicBezTo>
                <a:lnTo>
                  <a:pt x="1274" y="5537"/>
                </a:lnTo>
                <a:lnTo>
                  <a:pt x="1275" y="5536"/>
                </a:lnTo>
                <a:lnTo>
                  <a:pt x="1278" y="5532"/>
                </a:lnTo>
                <a:lnTo>
                  <a:pt x="1283" y="5531"/>
                </a:lnTo>
                <a:lnTo>
                  <a:pt x="1305" y="5534"/>
                </a:lnTo>
                <a:lnTo>
                  <a:pt x="1326" y="5544"/>
                </a:lnTo>
                <a:lnTo>
                  <a:pt x="1335" y="5552"/>
                </a:lnTo>
                <a:lnTo>
                  <a:pt x="1336" y="5559"/>
                </a:lnTo>
                <a:cubicBezTo>
                  <a:pt x="1336" y="5561"/>
                  <a:pt x="1337" y="5564"/>
                  <a:pt x="1339" y="5564"/>
                </a:cubicBezTo>
                <a:lnTo>
                  <a:pt x="1349" y="5565"/>
                </a:lnTo>
                <a:lnTo>
                  <a:pt x="1355" y="5569"/>
                </a:lnTo>
                <a:lnTo>
                  <a:pt x="1359" y="5579"/>
                </a:lnTo>
                <a:lnTo>
                  <a:pt x="1361" y="5595"/>
                </a:lnTo>
                <a:lnTo>
                  <a:pt x="1360" y="5601"/>
                </a:lnTo>
                <a:lnTo>
                  <a:pt x="1359" y="5610"/>
                </a:lnTo>
                <a:lnTo>
                  <a:pt x="1357" y="5614"/>
                </a:lnTo>
                <a:lnTo>
                  <a:pt x="1353" y="5597"/>
                </a:lnTo>
                <a:cubicBezTo>
                  <a:pt x="1353" y="5596"/>
                  <a:pt x="1352" y="5595"/>
                  <a:pt x="1352" y="5595"/>
                </a:cubicBezTo>
                <a:lnTo>
                  <a:pt x="1352" y="5593"/>
                </a:lnTo>
                <a:cubicBezTo>
                  <a:pt x="1352" y="5592"/>
                  <a:pt x="1351" y="5591"/>
                  <a:pt x="1351" y="5591"/>
                </a:cubicBezTo>
                <a:lnTo>
                  <a:pt x="1350" y="5588"/>
                </a:lnTo>
                <a:cubicBezTo>
                  <a:pt x="1350" y="5587"/>
                  <a:pt x="1349" y="5588"/>
                  <a:pt x="1349" y="5587"/>
                </a:cubicBezTo>
                <a:lnTo>
                  <a:pt x="1336" y="5576"/>
                </a:lnTo>
                <a:lnTo>
                  <a:pt x="1334" y="5570"/>
                </a:lnTo>
                <a:lnTo>
                  <a:pt x="1332" y="5561"/>
                </a:lnTo>
                <a:lnTo>
                  <a:pt x="1331" y="5557"/>
                </a:lnTo>
                <a:cubicBezTo>
                  <a:pt x="1330" y="5556"/>
                  <a:pt x="1329" y="5555"/>
                  <a:pt x="1328" y="5554"/>
                </a:cubicBezTo>
                <a:cubicBezTo>
                  <a:pt x="1327" y="5554"/>
                  <a:pt x="1326" y="5554"/>
                  <a:pt x="1325" y="5555"/>
                </a:cubicBezTo>
                <a:lnTo>
                  <a:pt x="1323" y="5558"/>
                </a:lnTo>
                <a:cubicBezTo>
                  <a:pt x="1322" y="5559"/>
                  <a:pt x="1322" y="5561"/>
                  <a:pt x="1322" y="5562"/>
                </a:cubicBezTo>
                <a:lnTo>
                  <a:pt x="1322" y="5570"/>
                </a:lnTo>
                <a:cubicBezTo>
                  <a:pt x="1322" y="5571"/>
                  <a:pt x="1322" y="5571"/>
                  <a:pt x="1322" y="5571"/>
                </a:cubicBezTo>
                <a:lnTo>
                  <a:pt x="1325" y="5581"/>
                </a:lnTo>
                <a:cubicBezTo>
                  <a:pt x="1325" y="5581"/>
                  <a:pt x="1325" y="5582"/>
                  <a:pt x="1326" y="5582"/>
                </a:cubicBezTo>
                <a:lnTo>
                  <a:pt x="1335" y="5590"/>
                </a:lnTo>
                <a:lnTo>
                  <a:pt x="1338" y="5597"/>
                </a:lnTo>
                <a:lnTo>
                  <a:pt x="1344" y="5613"/>
                </a:lnTo>
                <a:lnTo>
                  <a:pt x="1347" y="5627"/>
                </a:lnTo>
                <a:lnTo>
                  <a:pt x="1347" y="5640"/>
                </a:lnTo>
                <a:lnTo>
                  <a:pt x="1345" y="5654"/>
                </a:lnTo>
                <a:lnTo>
                  <a:pt x="1340" y="5669"/>
                </a:lnTo>
                <a:lnTo>
                  <a:pt x="1340" y="5679"/>
                </a:lnTo>
                <a:lnTo>
                  <a:pt x="1340" y="5682"/>
                </a:lnTo>
                <a:lnTo>
                  <a:pt x="1338" y="5683"/>
                </a:lnTo>
                <a:lnTo>
                  <a:pt x="1332" y="5692"/>
                </a:lnTo>
                <a:cubicBezTo>
                  <a:pt x="1331" y="5692"/>
                  <a:pt x="1331" y="5693"/>
                  <a:pt x="1331" y="5694"/>
                </a:cubicBezTo>
                <a:lnTo>
                  <a:pt x="1330" y="5697"/>
                </a:lnTo>
                <a:cubicBezTo>
                  <a:pt x="1330" y="5697"/>
                  <a:pt x="1330" y="5698"/>
                  <a:pt x="1330" y="5698"/>
                </a:cubicBezTo>
                <a:lnTo>
                  <a:pt x="1330" y="5703"/>
                </a:lnTo>
                <a:lnTo>
                  <a:pt x="1330" y="5710"/>
                </a:lnTo>
                <a:lnTo>
                  <a:pt x="1330" y="5713"/>
                </a:lnTo>
                <a:lnTo>
                  <a:pt x="1329" y="5716"/>
                </a:lnTo>
                <a:lnTo>
                  <a:pt x="1315" y="5741"/>
                </a:lnTo>
                <a:lnTo>
                  <a:pt x="1305" y="5767"/>
                </a:lnTo>
                <a:lnTo>
                  <a:pt x="1303" y="5770"/>
                </a:lnTo>
                <a:lnTo>
                  <a:pt x="1300" y="5771"/>
                </a:lnTo>
                <a:cubicBezTo>
                  <a:pt x="1299" y="5772"/>
                  <a:pt x="1299" y="5771"/>
                  <a:pt x="1299" y="5771"/>
                </a:cubicBezTo>
                <a:lnTo>
                  <a:pt x="1295" y="5775"/>
                </a:lnTo>
                <a:cubicBezTo>
                  <a:pt x="1295" y="5776"/>
                  <a:pt x="1294" y="5776"/>
                  <a:pt x="1294" y="5777"/>
                </a:cubicBezTo>
                <a:lnTo>
                  <a:pt x="1293" y="5784"/>
                </a:lnTo>
                <a:lnTo>
                  <a:pt x="1293" y="5791"/>
                </a:lnTo>
                <a:lnTo>
                  <a:pt x="1291" y="5798"/>
                </a:lnTo>
                <a:lnTo>
                  <a:pt x="1290" y="5804"/>
                </a:lnTo>
                <a:lnTo>
                  <a:pt x="1287" y="5810"/>
                </a:lnTo>
                <a:cubicBezTo>
                  <a:pt x="1286" y="5811"/>
                  <a:pt x="1287" y="5814"/>
                  <a:pt x="1288" y="5815"/>
                </a:cubicBezTo>
                <a:lnTo>
                  <a:pt x="1293" y="5824"/>
                </a:lnTo>
                <a:lnTo>
                  <a:pt x="1294" y="5827"/>
                </a:lnTo>
                <a:lnTo>
                  <a:pt x="1295" y="5828"/>
                </a:lnTo>
                <a:lnTo>
                  <a:pt x="1293" y="5842"/>
                </a:lnTo>
                <a:cubicBezTo>
                  <a:pt x="1293" y="5842"/>
                  <a:pt x="1293" y="5843"/>
                  <a:pt x="1293" y="5843"/>
                </a:cubicBezTo>
                <a:lnTo>
                  <a:pt x="1294" y="5848"/>
                </a:lnTo>
                <a:cubicBezTo>
                  <a:pt x="1294" y="5849"/>
                  <a:pt x="1294" y="5849"/>
                  <a:pt x="1294" y="5850"/>
                </a:cubicBezTo>
                <a:lnTo>
                  <a:pt x="1296" y="5853"/>
                </a:lnTo>
                <a:cubicBezTo>
                  <a:pt x="1296" y="5853"/>
                  <a:pt x="1297" y="5853"/>
                  <a:pt x="1297" y="5854"/>
                </a:cubicBezTo>
                <a:lnTo>
                  <a:pt x="1300" y="5857"/>
                </a:lnTo>
                <a:lnTo>
                  <a:pt x="1302" y="5863"/>
                </a:lnTo>
                <a:lnTo>
                  <a:pt x="1305" y="5871"/>
                </a:lnTo>
                <a:lnTo>
                  <a:pt x="1306" y="5885"/>
                </a:lnTo>
                <a:lnTo>
                  <a:pt x="1304" y="5898"/>
                </a:lnTo>
                <a:lnTo>
                  <a:pt x="1296" y="5926"/>
                </a:lnTo>
                <a:lnTo>
                  <a:pt x="1294" y="5935"/>
                </a:lnTo>
                <a:cubicBezTo>
                  <a:pt x="1294" y="5936"/>
                  <a:pt x="1294" y="5936"/>
                  <a:pt x="1294" y="5936"/>
                </a:cubicBezTo>
                <a:lnTo>
                  <a:pt x="1295" y="5944"/>
                </a:lnTo>
                <a:cubicBezTo>
                  <a:pt x="1295" y="5944"/>
                  <a:pt x="1295" y="5944"/>
                  <a:pt x="1295" y="5944"/>
                </a:cubicBezTo>
                <a:cubicBezTo>
                  <a:pt x="1295" y="5945"/>
                  <a:pt x="1294" y="5945"/>
                  <a:pt x="1295" y="5945"/>
                </a:cubicBezTo>
                <a:lnTo>
                  <a:pt x="1298" y="5951"/>
                </a:lnTo>
                <a:cubicBezTo>
                  <a:pt x="1298" y="5952"/>
                  <a:pt x="1299" y="5953"/>
                  <a:pt x="1300" y="5953"/>
                </a:cubicBezTo>
                <a:lnTo>
                  <a:pt x="1305" y="5955"/>
                </a:lnTo>
                <a:lnTo>
                  <a:pt x="1305" y="5956"/>
                </a:lnTo>
                <a:lnTo>
                  <a:pt x="1308" y="5960"/>
                </a:lnTo>
                <a:cubicBezTo>
                  <a:pt x="1309" y="5961"/>
                  <a:pt x="1309" y="5961"/>
                  <a:pt x="1310" y="5961"/>
                </a:cubicBezTo>
                <a:lnTo>
                  <a:pt x="1312" y="5963"/>
                </a:lnTo>
                <a:lnTo>
                  <a:pt x="1315" y="5968"/>
                </a:lnTo>
                <a:cubicBezTo>
                  <a:pt x="1315" y="5968"/>
                  <a:pt x="1316" y="5968"/>
                  <a:pt x="1316" y="5969"/>
                </a:cubicBezTo>
                <a:lnTo>
                  <a:pt x="1317" y="5971"/>
                </a:lnTo>
                <a:cubicBezTo>
                  <a:pt x="1318" y="5971"/>
                  <a:pt x="1319" y="5971"/>
                  <a:pt x="1320" y="5971"/>
                </a:cubicBezTo>
                <a:lnTo>
                  <a:pt x="1322" y="5971"/>
                </a:lnTo>
                <a:lnTo>
                  <a:pt x="1326" y="5981"/>
                </a:lnTo>
                <a:cubicBezTo>
                  <a:pt x="1326" y="5982"/>
                  <a:pt x="1326" y="5982"/>
                  <a:pt x="1327" y="5983"/>
                </a:cubicBezTo>
                <a:cubicBezTo>
                  <a:pt x="1327" y="5983"/>
                  <a:pt x="1327" y="5984"/>
                  <a:pt x="1327" y="5984"/>
                </a:cubicBezTo>
                <a:lnTo>
                  <a:pt x="1329" y="5986"/>
                </a:lnTo>
                <a:lnTo>
                  <a:pt x="1327" y="5990"/>
                </a:lnTo>
                <a:lnTo>
                  <a:pt x="1327" y="5994"/>
                </a:lnTo>
                <a:lnTo>
                  <a:pt x="1327" y="6001"/>
                </a:lnTo>
                <a:lnTo>
                  <a:pt x="1327" y="6006"/>
                </a:lnTo>
                <a:lnTo>
                  <a:pt x="1322" y="6017"/>
                </a:lnTo>
                <a:lnTo>
                  <a:pt x="1322" y="6018"/>
                </a:lnTo>
                <a:cubicBezTo>
                  <a:pt x="1322" y="6019"/>
                  <a:pt x="1321" y="6020"/>
                  <a:pt x="1321" y="6021"/>
                </a:cubicBezTo>
                <a:lnTo>
                  <a:pt x="1322" y="6030"/>
                </a:lnTo>
                <a:cubicBezTo>
                  <a:pt x="1322" y="6032"/>
                  <a:pt x="1322" y="6033"/>
                  <a:pt x="1322" y="6033"/>
                </a:cubicBezTo>
                <a:lnTo>
                  <a:pt x="1325" y="6038"/>
                </a:lnTo>
                <a:cubicBezTo>
                  <a:pt x="1326" y="6038"/>
                  <a:pt x="1326" y="6039"/>
                  <a:pt x="1327" y="6039"/>
                </a:cubicBezTo>
                <a:lnTo>
                  <a:pt x="1330" y="6041"/>
                </a:lnTo>
                <a:lnTo>
                  <a:pt x="1333" y="6044"/>
                </a:lnTo>
                <a:lnTo>
                  <a:pt x="1340" y="6057"/>
                </a:lnTo>
                <a:cubicBezTo>
                  <a:pt x="1340" y="6057"/>
                  <a:pt x="1341" y="6057"/>
                  <a:pt x="1341" y="6058"/>
                </a:cubicBezTo>
                <a:lnTo>
                  <a:pt x="1343" y="6059"/>
                </a:lnTo>
                <a:cubicBezTo>
                  <a:pt x="1343" y="6060"/>
                  <a:pt x="1344" y="6060"/>
                  <a:pt x="1345" y="6060"/>
                </a:cubicBezTo>
                <a:lnTo>
                  <a:pt x="1349" y="6061"/>
                </a:lnTo>
                <a:lnTo>
                  <a:pt x="1354" y="6066"/>
                </a:lnTo>
                <a:lnTo>
                  <a:pt x="1355" y="6068"/>
                </a:lnTo>
                <a:lnTo>
                  <a:pt x="1356" y="6075"/>
                </a:lnTo>
                <a:lnTo>
                  <a:pt x="1357" y="6079"/>
                </a:lnTo>
                <a:cubicBezTo>
                  <a:pt x="1357" y="6080"/>
                  <a:pt x="1357" y="6080"/>
                  <a:pt x="1357" y="6081"/>
                </a:cubicBezTo>
                <a:lnTo>
                  <a:pt x="1359" y="6084"/>
                </a:lnTo>
                <a:cubicBezTo>
                  <a:pt x="1360" y="6084"/>
                  <a:pt x="1360" y="6085"/>
                  <a:pt x="1361" y="6085"/>
                </a:cubicBezTo>
                <a:lnTo>
                  <a:pt x="1363" y="6086"/>
                </a:lnTo>
                <a:lnTo>
                  <a:pt x="1365" y="6088"/>
                </a:lnTo>
                <a:lnTo>
                  <a:pt x="1368" y="6100"/>
                </a:lnTo>
                <a:cubicBezTo>
                  <a:pt x="1368" y="6100"/>
                  <a:pt x="1369" y="6102"/>
                  <a:pt x="1369" y="6103"/>
                </a:cubicBezTo>
                <a:lnTo>
                  <a:pt x="1371" y="6104"/>
                </a:lnTo>
                <a:lnTo>
                  <a:pt x="1376" y="6129"/>
                </a:lnTo>
                <a:lnTo>
                  <a:pt x="1376" y="6132"/>
                </a:lnTo>
                <a:lnTo>
                  <a:pt x="1376" y="6138"/>
                </a:lnTo>
                <a:cubicBezTo>
                  <a:pt x="1376" y="6138"/>
                  <a:pt x="1376" y="6140"/>
                  <a:pt x="1376" y="6140"/>
                </a:cubicBezTo>
                <a:lnTo>
                  <a:pt x="1376" y="6144"/>
                </a:lnTo>
                <a:cubicBezTo>
                  <a:pt x="1376" y="6144"/>
                  <a:pt x="1376" y="6145"/>
                  <a:pt x="1377" y="6146"/>
                </a:cubicBezTo>
                <a:lnTo>
                  <a:pt x="1380" y="6151"/>
                </a:lnTo>
                <a:lnTo>
                  <a:pt x="1383" y="6160"/>
                </a:lnTo>
                <a:lnTo>
                  <a:pt x="1384" y="6166"/>
                </a:lnTo>
                <a:lnTo>
                  <a:pt x="1385" y="6174"/>
                </a:lnTo>
                <a:lnTo>
                  <a:pt x="1385" y="6181"/>
                </a:lnTo>
                <a:lnTo>
                  <a:pt x="1383" y="6192"/>
                </a:lnTo>
                <a:cubicBezTo>
                  <a:pt x="1383" y="6193"/>
                  <a:pt x="1383" y="6194"/>
                  <a:pt x="1383" y="6194"/>
                </a:cubicBezTo>
                <a:lnTo>
                  <a:pt x="1384" y="6198"/>
                </a:lnTo>
                <a:cubicBezTo>
                  <a:pt x="1384" y="6199"/>
                  <a:pt x="1384" y="6199"/>
                  <a:pt x="1384" y="6200"/>
                </a:cubicBezTo>
                <a:lnTo>
                  <a:pt x="1385" y="6203"/>
                </a:lnTo>
                <a:cubicBezTo>
                  <a:pt x="1385" y="6203"/>
                  <a:pt x="1386" y="6203"/>
                  <a:pt x="1386" y="6204"/>
                </a:cubicBezTo>
                <a:lnTo>
                  <a:pt x="1389" y="6207"/>
                </a:lnTo>
                <a:lnTo>
                  <a:pt x="1390" y="6210"/>
                </a:lnTo>
                <a:cubicBezTo>
                  <a:pt x="1391" y="6212"/>
                  <a:pt x="1392" y="6213"/>
                  <a:pt x="1393" y="6213"/>
                </a:cubicBezTo>
                <a:lnTo>
                  <a:pt x="1394" y="6213"/>
                </a:lnTo>
                <a:cubicBezTo>
                  <a:pt x="1396" y="6213"/>
                  <a:pt x="1398" y="6211"/>
                  <a:pt x="1398" y="6208"/>
                </a:cubicBezTo>
                <a:lnTo>
                  <a:pt x="1398" y="6201"/>
                </a:lnTo>
                <a:lnTo>
                  <a:pt x="1399" y="6200"/>
                </a:lnTo>
                <a:lnTo>
                  <a:pt x="1399" y="6211"/>
                </a:lnTo>
                <a:lnTo>
                  <a:pt x="1401" y="6236"/>
                </a:lnTo>
                <a:lnTo>
                  <a:pt x="1400" y="6248"/>
                </a:lnTo>
                <a:lnTo>
                  <a:pt x="1391" y="6277"/>
                </a:lnTo>
                <a:lnTo>
                  <a:pt x="1387" y="6305"/>
                </a:lnTo>
                <a:cubicBezTo>
                  <a:pt x="1386" y="6306"/>
                  <a:pt x="1387" y="6306"/>
                  <a:pt x="1387" y="6307"/>
                </a:cubicBezTo>
                <a:lnTo>
                  <a:pt x="1389" y="6315"/>
                </a:lnTo>
                <a:lnTo>
                  <a:pt x="1384" y="6317"/>
                </a:lnTo>
                <a:lnTo>
                  <a:pt x="1382" y="6319"/>
                </a:lnTo>
                <a:cubicBezTo>
                  <a:pt x="1381" y="6319"/>
                  <a:pt x="1380" y="6321"/>
                  <a:pt x="1380" y="6322"/>
                </a:cubicBezTo>
                <a:cubicBezTo>
                  <a:pt x="1380" y="6324"/>
                  <a:pt x="1380" y="6324"/>
                  <a:pt x="1381" y="6325"/>
                </a:cubicBezTo>
                <a:lnTo>
                  <a:pt x="1379" y="6331"/>
                </a:lnTo>
                <a:lnTo>
                  <a:pt x="1379" y="6334"/>
                </a:lnTo>
                <a:cubicBezTo>
                  <a:pt x="1379" y="6336"/>
                  <a:pt x="1379" y="6337"/>
                  <a:pt x="1379" y="6338"/>
                </a:cubicBezTo>
                <a:lnTo>
                  <a:pt x="1381" y="6340"/>
                </a:lnTo>
                <a:cubicBezTo>
                  <a:pt x="1381" y="6341"/>
                  <a:pt x="1382" y="6342"/>
                  <a:pt x="1383" y="6342"/>
                </a:cubicBezTo>
                <a:lnTo>
                  <a:pt x="1388" y="6344"/>
                </a:lnTo>
                <a:lnTo>
                  <a:pt x="1387" y="6354"/>
                </a:lnTo>
                <a:lnTo>
                  <a:pt x="1381" y="6369"/>
                </a:lnTo>
                <a:lnTo>
                  <a:pt x="1367" y="6393"/>
                </a:lnTo>
                <a:lnTo>
                  <a:pt x="1362" y="6407"/>
                </a:lnTo>
                <a:lnTo>
                  <a:pt x="1359" y="6420"/>
                </a:lnTo>
                <a:lnTo>
                  <a:pt x="1352" y="6484"/>
                </a:lnTo>
                <a:lnTo>
                  <a:pt x="1351" y="6499"/>
                </a:lnTo>
                <a:cubicBezTo>
                  <a:pt x="1351" y="6500"/>
                  <a:pt x="1351" y="6500"/>
                  <a:pt x="1352" y="6501"/>
                </a:cubicBezTo>
                <a:lnTo>
                  <a:pt x="1355" y="6515"/>
                </a:lnTo>
                <a:cubicBezTo>
                  <a:pt x="1355" y="6516"/>
                  <a:pt x="1356" y="6516"/>
                  <a:pt x="1357" y="6517"/>
                </a:cubicBezTo>
                <a:lnTo>
                  <a:pt x="1360" y="6522"/>
                </a:lnTo>
                <a:lnTo>
                  <a:pt x="1359" y="6523"/>
                </a:lnTo>
                <a:cubicBezTo>
                  <a:pt x="1358" y="6525"/>
                  <a:pt x="1358" y="6527"/>
                  <a:pt x="1359" y="6529"/>
                </a:cubicBezTo>
                <a:lnTo>
                  <a:pt x="1364" y="6538"/>
                </a:lnTo>
                <a:lnTo>
                  <a:pt x="1366" y="6544"/>
                </a:lnTo>
                <a:lnTo>
                  <a:pt x="1365" y="6549"/>
                </a:lnTo>
                <a:lnTo>
                  <a:pt x="1363" y="6555"/>
                </a:lnTo>
                <a:lnTo>
                  <a:pt x="1362" y="6565"/>
                </a:lnTo>
                <a:lnTo>
                  <a:pt x="1359" y="6581"/>
                </a:lnTo>
                <a:cubicBezTo>
                  <a:pt x="1359" y="6581"/>
                  <a:pt x="1360" y="6582"/>
                  <a:pt x="1360" y="6583"/>
                </a:cubicBezTo>
                <a:lnTo>
                  <a:pt x="1363" y="6591"/>
                </a:lnTo>
                <a:cubicBezTo>
                  <a:pt x="1363" y="6591"/>
                  <a:pt x="1364" y="6591"/>
                  <a:pt x="1364" y="6592"/>
                </a:cubicBezTo>
                <a:lnTo>
                  <a:pt x="1372" y="6603"/>
                </a:lnTo>
                <a:lnTo>
                  <a:pt x="1392" y="6624"/>
                </a:lnTo>
                <a:lnTo>
                  <a:pt x="1394" y="6626"/>
                </a:lnTo>
                <a:lnTo>
                  <a:pt x="1394" y="6640"/>
                </a:lnTo>
                <a:lnTo>
                  <a:pt x="1396" y="6649"/>
                </a:lnTo>
                <a:cubicBezTo>
                  <a:pt x="1396" y="6649"/>
                  <a:pt x="1396" y="6649"/>
                  <a:pt x="1396" y="6650"/>
                </a:cubicBezTo>
                <a:lnTo>
                  <a:pt x="1399" y="6655"/>
                </a:lnTo>
                <a:cubicBezTo>
                  <a:pt x="1400" y="6656"/>
                  <a:pt x="1400" y="6657"/>
                  <a:pt x="1401" y="6657"/>
                </a:cubicBezTo>
                <a:lnTo>
                  <a:pt x="1408" y="6662"/>
                </a:lnTo>
                <a:lnTo>
                  <a:pt x="1410" y="6665"/>
                </a:lnTo>
                <a:lnTo>
                  <a:pt x="1416" y="6685"/>
                </a:lnTo>
                <a:lnTo>
                  <a:pt x="1419" y="6691"/>
                </a:lnTo>
                <a:lnTo>
                  <a:pt x="1426" y="6699"/>
                </a:lnTo>
                <a:cubicBezTo>
                  <a:pt x="1427" y="6700"/>
                  <a:pt x="1428" y="6701"/>
                  <a:pt x="1429" y="6701"/>
                </a:cubicBezTo>
                <a:cubicBezTo>
                  <a:pt x="1429" y="6701"/>
                  <a:pt x="1431" y="6700"/>
                  <a:pt x="1431" y="6699"/>
                </a:cubicBezTo>
                <a:lnTo>
                  <a:pt x="1433" y="6697"/>
                </a:lnTo>
                <a:cubicBezTo>
                  <a:pt x="1434" y="6696"/>
                  <a:pt x="1434" y="6694"/>
                  <a:pt x="1433" y="6693"/>
                </a:cubicBezTo>
                <a:cubicBezTo>
                  <a:pt x="1434" y="6692"/>
                  <a:pt x="1435" y="6691"/>
                  <a:pt x="1435" y="6689"/>
                </a:cubicBezTo>
                <a:lnTo>
                  <a:pt x="1435" y="6686"/>
                </a:lnTo>
                <a:cubicBezTo>
                  <a:pt x="1435" y="6685"/>
                  <a:pt x="1434" y="6683"/>
                  <a:pt x="1433" y="6682"/>
                </a:cubicBezTo>
                <a:lnTo>
                  <a:pt x="1426" y="6673"/>
                </a:lnTo>
                <a:lnTo>
                  <a:pt x="1418" y="6653"/>
                </a:lnTo>
                <a:cubicBezTo>
                  <a:pt x="1418" y="6653"/>
                  <a:pt x="1417" y="6653"/>
                  <a:pt x="1416" y="6653"/>
                </a:cubicBezTo>
                <a:lnTo>
                  <a:pt x="1415" y="6651"/>
                </a:lnTo>
                <a:lnTo>
                  <a:pt x="1409" y="6640"/>
                </a:lnTo>
                <a:lnTo>
                  <a:pt x="1408" y="6638"/>
                </a:lnTo>
                <a:lnTo>
                  <a:pt x="1406" y="6617"/>
                </a:lnTo>
                <a:lnTo>
                  <a:pt x="1406" y="6613"/>
                </a:lnTo>
                <a:cubicBezTo>
                  <a:pt x="1406" y="6613"/>
                  <a:pt x="1406" y="6612"/>
                  <a:pt x="1406" y="6611"/>
                </a:cubicBezTo>
                <a:cubicBezTo>
                  <a:pt x="1406" y="6612"/>
                  <a:pt x="1406" y="6612"/>
                  <a:pt x="1406" y="6612"/>
                </a:cubicBezTo>
                <a:lnTo>
                  <a:pt x="1414" y="6615"/>
                </a:lnTo>
                <a:cubicBezTo>
                  <a:pt x="1414" y="6615"/>
                  <a:pt x="1415" y="6615"/>
                  <a:pt x="1415" y="6615"/>
                </a:cubicBezTo>
                <a:lnTo>
                  <a:pt x="1424" y="6613"/>
                </a:lnTo>
                <a:lnTo>
                  <a:pt x="1429" y="6611"/>
                </a:lnTo>
                <a:cubicBezTo>
                  <a:pt x="1428" y="6613"/>
                  <a:pt x="1428" y="6614"/>
                  <a:pt x="1429" y="6615"/>
                </a:cubicBezTo>
                <a:cubicBezTo>
                  <a:pt x="1429" y="6616"/>
                  <a:pt x="1431" y="6617"/>
                  <a:pt x="1432" y="6617"/>
                </a:cubicBezTo>
                <a:lnTo>
                  <a:pt x="1448" y="6615"/>
                </a:lnTo>
                <a:cubicBezTo>
                  <a:pt x="1448" y="6615"/>
                  <a:pt x="1449" y="6614"/>
                  <a:pt x="1449" y="6614"/>
                </a:cubicBezTo>
                <a:lnTo>
                  <a:pt x="1452" y="6611"/>
                </a:lnTo>
                <a:cubicBezTo>
                  <a:pt x="1452" y="6611"/>
                  <a:pt x="1453" y="6612"/>
                  <a:pt x="1453" y="6611"/>
                </a:cubicBezTo>
                <a:lnTo>
                  <a:pt x="1456" y="6608"/>
                </a:lnTo>
                <a:lnTo>
                  <a:pt x="1457" y="6607"/>
                </a:lnTo>
                <a:lnTo>
                  <a:pt x="1470" y="6621"/>
                </a:lnTo>
                <a:lnTo>
                  <a:pt x="1473" y="6623"/>
                </a:lnTo>
                <a:lnTo>
                  <a:pt x="1478" y="6626"/>
                </a:lnTo>
                <a:cubicBezTo>
                  <a:pt x="1478" y="6627"/>
                  <a:pt x="1478" y="6626"/>
                  <a:pt x="1478" y="6626"/>
                </a:cubicBezTo>
                <a:lnTo>
                  <a:pt x="1480" y="6627"/>
                </a:lnTo>
                <a:cubicBezTo>
                  <a:pt x="1481" y="6628"/>
                  <a:pt x="1482" y="6628"/>
                  <a:pt x="1483" y="6627"/>
                </a:cubicBezTo>
                <a:lnTo>
                  <a:pt x="1484" y="6626"/>
                </a:lnTo>
                <a:cubicBezTo>
                  <a:pt x="1484" y="6626"/>
                  <a:pt x="1484" y="6627"/>
                  <a:pt x="1485" y="6626"/>
                </a:cubicBezTo>
                <a:lnTo>
                  <a:pt x="1488" y="6623"/>
                </a:lnTo>
                <a:lnTo>
                  <a:pt x="1492" y="6621"/>
                </a:lnTo>
                <a:cubicBezTo>
                  <a:pt x="1492" y="6620"/>
                  <a:pt x="1493" y="6619"/>
                  <a:pt x="1493" y="6619"/>
                </a:cubicBezTo>
                <a:lnTo>
                  <a:pt x="1503" y="6606"/>
                </a:lnTo>
                <a:lnTo>
                  <a:pt x="1505" y="6604"/>
                </a:lnTo>
                <a:lnTo>
                  <a:pt x="1508" y="6603"/>
                </a:lnTo>
                <a:lnTo>
                  <a:pt x="1510" y="6603"/>
                </a:lnTo>
                <a:lnTo>
                  <a:pt x="1513" y="6604"/>
                </a:lnTo>
                <a:lnTo>
                  <a:pt x="1516" y="6606"/>
                </a:lnTo>
                <a:lnTo>
                  <a:pt x="1521" y="6612"/>
                </a:lnTo>
                <a:cubicBezTo>
                  <a:pt x="1521" y="6613"/>
                  <a:pt x="1521" y="6613"/>
                  <a:pt x="1522" y="6613"/>
                </a:cubicBezTo>
                <a:lnTo>
                  <a:pt x="1525" y="6614"/>
                </a:lnTo>
                <a:cubicBezTo>
                  <a:pt x="1526" y="6614"/>
                  <a:pt x="1526" y="6615"/>
                  <a:pt x="1527" y="6615"/>
                </a:cubicBezTo>
                <a:lnTo>
                  <a:pt x="1535" y="6614"/>
                </a:lnTo>
                <a:lnTo>
                  <a:pt x="1536" y="6614"/>
                </a:lnTo>
                <a:lnTo>
                  <a:pt x="1540" y="6619"/>
                </a:lnTo>
                <a:lnTo>
                  <a:pt x="1534" y="6626"/>
                </a:lnTo>
                <a:lnTo>
                  <a:pt x="1532" y="6631"/>
                </a:lnTo>
                <a:cubicBezTo>
                  <a:pt x="1531" y="6632"/>
                  <a:pt x="1531" y="6633"/>
                  <a:pt x="1531" y="6634"/>
                </a:cubicBezTo>
                <a:cubicBezTo>
                  <a:pt x="1531" y="6635"/>
                  <a:pt x="1531" y="6636"/>
                  <a:pt x="1532" y="6637"/>
                </a:cubicBezTo>
                <a:lnTo>
                  <a:pt x="1528" y="6637"/>
                </a:lnTo>
                <a:lnTo>
                  <a:pt x="1525" y="6638"/>
                </a:lnTo>
                <a:lnTo>
                  <a:pt x="1524" y="6639"/>
                </a:lnTo>
                <a:cubicBezTo>
                  <a:pt x="1523" y="6640"/>
                  <a:pt x="1522" y="6641"/>
                  <a:pt x="1522" y="6642"/>
                </a:cubicBezTo>
                <a:cubicBezTo>
                  <a:pt x="1522" y="6643"/>
                  <a:pt x="1522" y="6645"/>
                  <a:pt x="1522" y="6646"/>
                </a:cubicBezTo>
                <a:lnTo>
                  <a:pt x="1524" y="6651"/>
                </a:lnTo>
                <a:lnTo>
                  <a:pt x="1519" y="6658"/>
                </a:lnTo>
                <a:lnTo>
                  <a:pt x="1508" y="6678"/>
                </a:lnTo>
                <a:lnTo>
                  <a:pt x="1501" y="6682"/>
                </a:lnTo>
                <a:cubicBezTo>
                  <a:pt x="1500" y="6683"/>
                  <a:pt x="1500" y="6685"/>
                  <a:pt x="1500" y="6686"/>
                </a:cubicBezTo>
                <a:lnTo>
                  <a:pt x="1500" y="6689"/>
                </a:lnTo>
                <a:cubicBezTo>
                  <a:pt x="1500" y="6691"/>
                  <a:pt x="1500" y="6692"/>
                  <a:pt x="1501" y="6693"/>
                </a:cubicBezTo>
                <a:lnTo>
                  <a:pt x="1504" y="6695"/>
                </a:lnTo>
                <a:cubicBezTo>
                  <a:pt x="1504" y="6695"/>
                  <a:pt x="1504" y="6695"/>
                  <a:pt x="1505" y="6696"/>
                </a:cubicBezTo>
                <a:lnTo>
                  <a:pt x="1508" y="6696"/>
                </a:lnTo>
                <a:cubicBezTo>
                  <a:pt x="1508" y="6696"/>
                  <a:pt x="1509" y="6696"/>
                  <a:pt x="1509" y="6696"/>
                </a:cubicBezTo>
                <a:lnTo>
                  <a:pt x="1506" y="6716"/>
                </a:lnTo>
                <a:cubicBezTo>
                  <a:pt x="1506" y="6717"/>
                  <a:pt x="1506" y="6718"/>
                  <a:pt x="1506" y="6718"/>
                </a:cubicBezTo>
                <a:lnTo>
                  <a:pt x="1507" y="6731"/>
                </a:lnTo>
                <a:cubicBezTo>
                  <a:pt x="1507" y="6732"/>
                  <a:pt x="1507" y="6733"/>
                  <a:pt x="1508" y="6734"/>
                </a:cubicBezTo>
                <a:lnTo>
                  <a:pt x="1516" y="6740"/>
                </a:lnTo>
                <a:cubicBezTo>
                  <a:pt x="1517" y="6741"/>
                  <a:pt x="1517" y="6741"/>
                  <a:pt x="1518" y="6741"/>
                </a:cubicBezTo>
                <a:cubicBezTo>
                  <a:pt x="1521" y="6741"/>
                  <a:pt x="1522" y="6739"/>
                  <a:pt x="1522" y="6737"/>
                </a:cubicBezTo>
                <a:cubicBezTo>
                  <a:pt x="1522" y="6736"/>
                  <a:pt x="1521" y="6735"/>
                  <a:pt x="1521" y="6735"/>
                </a:cubicBezTo>
                <a:lnTo>
                  <a:pt x="1521" y="6730"/>
                </a:lnTo>
                <a:cubicBezTo>
                  <a:pt x="1521" y="6729"/>
                  <a:pt x="1521" y="6729"/>
                  <a:pt x="1520" y="6728"/>
                </a:cubicBezTo>
                <a:lnTo>
                  <a:pt x="1520" y="6726"/>
                </a:lnTo>
                <a:cubicBezTo>
                  <a:pt x="1521" y="6726"/>
                  <a:pt x="1523" y="6724"/>
                  <a:pt x="1523" y="6722"/>
                </a:cubicBezTo>
                <a:cubicBezTo>
                  <a:pt x="1523" y="6721"/>
                  <a:pt x="1523" y="6720"/>
                  <a:pt x="1522" y="6720"/>
                </a:cubicBezTo>
                <a:lnTo>
                  <a:pt x="1525" y="6723"/>
                </a:lnTo>
                <a:lnTo>
                  <a:pt x="1533" y="6740"/>
                </a:lnTo>
                <a:cubicBezTo>
                  <a:pt x="1534" y="6741"/>
                  <a:pt x="1535" y="6741"/>
                  <a:pt x="1536" y="6741"/>
                </a:cubicBezTo>
                <a:lnTo>
                  <a:pt x="1537" y="6741"/>
                </a:lnTo>
                <a:cubicBezTo>
                  <a:pt x="1539" y="6741"/>
                  <a:pt x="1540" y="6741"/>
                  <a:pt x="1540" y="6740"/>
                </a:cubicBezTo>
                <a:lnTo>
                  <a:pt x="1540" y="6740"/>
                </a:lnTo>
                <a:cubicBezTo>
                  <a:pt x="1540" y="6741"/>
                  <a:pt x="1540" y="6742"/>
                  <a:pt x="1540" y="6742"/>
                </a:cubicBezTo>
                <a:lnTo>
                  <a:pt x="1541" y="6744"/>
                </a:lnTo>
                <a:cubicBezTo>
                  <a:pt x="1542" y="6746"/>
                  <a:pt x="1543" y="6747"/>
                  <a:pt x="1545" y="6747"/>
                </a:cubicBezTo>
                <a:lnTo>
                  <a:pt x="1555" y="6746"/>
                </a:lnTo>
                <a:lnTo>
                  <a:pt x="1556" y="6746"/>
                </a:lnTo>
                <a:lnTo>
                  <a:pt x="1557" y="6749"/>
                </a:lnTo>
                <a:lnTo>
                  <a:pt x="1559" y="6753"/>
                </a:lnTo>
                <a:lnTo>
                  <a:pt x="1559" y="6754"/>
                </a:lnTo>
                <a:lnTo>
                  <a:pt x="1555" y="6755"/>
                </a:lnTo>
                <a:cubicBezTo>
                  <a:pt x="1554" y="6756"/>
                  <a:pt x="1553" y="6758"/>
                  <a:pt x="1553" y="6759"/>
                </a:cubicBezTo>
                <a:cubicBezTo>
                  <a:pt x="1553" y="6761"/>
                  <a:pt x="1554" y="6762"/>
                  <a:pt x="1555" y="6763"/>
                </a:cubicBezTo>
                <a:lnTo>
                  <a:pt x="1558" y="6768"/>
                </a:lnTo>
                <a:cubicBezTo>
                  <a:pt x="1559" y="6768"/>
                  <a:pt x="1559" y="6768"/>
                  <a:pt x="1560" y="6769"/>
                </a:cubicBezTo>
                <a:lnTo>
                  <a:pt x="1568" y="6771"/>
                </a:lnTo>
                <a:lnTo>
                  <a:pt x="1573" y="6774"/>
                </a:lnTo>
                <a:lnTo>
                  <a:pt x="1576" y="6778"/>
                </a:lnTo>
                <a:lnTo>
                  <a:pt x="1572" y="6774"/>
                </a:lnTo>
                <a:lnTo>
                  <a:pt x="1569" y="6773"/>
                </a:lnTo>
                <a:cubicBezTo>
                  <a:pt x="1569" y="6773"/>
                  <a:pt x="1568" y="6773"/>
                  <a:pt x="1567" y="6773"/>
                </a:cubicBezTo>
                <a:lnTo>
                  <a:pt x="1563" y="6775"/>
                </a:lnTo>
                <a:cubicBezTo>
                  <a:pt x="1563" y="6775"/>
                  <a:pt x="1562" y="6776"/>
                  <a:pt x="1562" y="6776"/>
                </a:cubicBezTo>
                <a:lnTo>
                  <a:pt x="1557" y="6783"/>
                </a:lnTo>
                <a:lnTo>
                  <a:pt x="1555" y="6783"/>
                </a:lnTo>
                <a:lnTo>
                  <a:pt x="1553" y="6781"/>
                </a:lnTo>
                <a:lnTo>
                  <a:pt x="1550" y="6774"/>
                </a:lnTo>
                <a:cubicBezTo>
                  <a:pt x="1550" y="6773"/>
                  <a:pt x="1549" y="6773"/>
                  <a:pt x="1548" y="6772"/>
                </a:cubicBezTo>
                <a:lnTo>
                  <a:pt x="1546" y="6771"/>
                </a:lnTo>
                <a:cubicBezTo>
                  <a:pt x="1544" y="6770"/>
                  <a:pt x="1542" y="6772"/>
                  <a:pt x="1542" y="6774"/>
                </a:cubicBezTo>
                <a:lnTo>
                  <a:pt x="1539" y="6783"/>
                </a:lnTo>
                <a:cubicBezTo>
                  <a:pt x="1539" y="6785"/>
                  <a:pt x="1538" y="6786"/>
                  <a:pt x="1539" y="6787"/>
                </a:cubicBezTo>
                <a:cubicBezTo>
                  <a:pt x="1539" y="6788"/>
                  <a:pt x="1540" y="6789"/>
                  <a:pt x="1541" y="6789"/>
                </a:cubicBezTo>
                <a:lnTo>
                  <a:pt x="1542" y="6790"/>
                </a:lnTo>
                <a:lnTo>
                  <a:pt x="1542" y="6792"/>
                </a:lnTo>
                <a:lnTo>
                  <a:pt x="1541" y="6791"/>
                </a:lnTo>
                <a:cubicBezTo>
                  <a:pt x="1541" y="6791"/>
                  <a:pt x="1540" y="6791"/>
                  <a:pt x="1540" y="6791"/>
                </a:cubicBezTo>
                <a:lnTo>
                  <a:pt x="1531" y="6790"/>
                </a:lnTo>
                <a:lnTo>
                  <a:pt x="1528" y="6789"/>
                </a:lnTo>
                <a:lnTo>
                  <a:pt x="1526" y="6786"/>
                </a:lnTo>
                <a:lnTo>
                  <a:pt x="1525" y="6783"/>
                </a:lnTo>
                <a:lnTo>
                  <a:pt x="1522" y="6777"/>
                </a:lnTo>
                <a:lnTo>
                  <a:pt x="1520" y="6772"/>
                </a:lnTo>
                <a:cubicBezTo>
                  <a:pt x="1519" y="6772"/>
                  <a:pt x="1519" y="6771"/>
                  <a:pt x="1518" y="6770"/>
                </a:cubicBezTo>
                <a:lnTo>
                  <a:pt x="1514" y="6769"/>
                </a:lnTo>
                <a:cubicBezTo>
                  <a:pt x="1514" y="6768"/>
                  <a:pt x="1513" y="6768"/>
                  <a:pt x="1513" y="6768"/>
                </a:cubicBezTo>
                <a:lnTo>
                  <a:pt x="1498" y="6768"/>
                </a:lnTo>
                <a:lnTo>
                  <a:pt x="1475" y="6773"/>
                </a:lnTo>
                <a:lnTo>
                  <a:pt x="1470" y="6772"/>
                </a:lnTo>
                <a:lnTo>
                  <a:pt x="1470" y="6769"/>
                </a:lnTo>
                <a:lnTo>
                  <a:pt x="1473" y="6763"/>
                </a:lnTo>
                <a:lnTo>
                  <a:pt x="1474" y="6762"/>
                </a:lnTo>
                <a:cubicBezTo>
                  <a:pt x="1474" y="6762"/>
                  <a:pt x="1474" y="6762"/>
                  <a:pt x="1474" y="6761"/>
                </a:cubicBezTo>
                <a:lnTo>
                  <a:pt x="1476" y="6751"/>
                </a:lnTo>
                <a:lnTo>
                  <a:pt x="1477" y="6748"/>
                </a:lnTo>
                <a:lnTo>
                  <a:pt x="1483" y="6738"/>
                </a:lnTo>
                <a:lnTo>
                  <a:pt x="1485" y="6735"/>
                </a:lnTo>
                <a:lnTo>
                  <a:pt x="1490" y="6731"/>
                </a:lnTo>
                <a:cubicBezTo>
                  <a:pt x="1491" y="6730"/>
                  <a:pt x="1491" y="6728"/>
                  <a:pt x="1491" y="6726"/>
                </a:cubicBezTo>
                <a:cubicBezTo>
                  <a:pt x="1491" y="6725"/>
                  <a:pt x="1490" y="6723"/>
                  <a:pt x="1489" y="6723"/>
                </a:cubicBezTo>
                <a:lnTo>
                  <a:pt x="1480" y="6721"/>
                </a:lnTo>
                <a:cubicBezTo>
                  <a:pt x="1479" y="6721"/>
                  <a:pt x="1478" y="6721"/>
                  <a:pt x="1478" y="6722"/>
                </a:cubicBezTo>
                <a:lnTo>
                  <a:pt x="1470" y="6732"/>
                </a:lnTo>
                <a:cubicBezTo>
                  <a:pt x="1470" y="6732"/>
                  <a:pt x="1469" y="6734"/>
                  <a:pt x="1469" y="6734"/>
                </a:cubicBezTo>
                <a:lnTo>
                  <a:pt x="1463" y="6750"/>
                </a:lnTo>
                <a:lnTo>
                  <a:pt x="1456" y="6778"/>
                </a:lnTo>
                <a:lnTo>
                  <a:pt x="1453" y="6784"/>
                </a:lnTo>
                <a:lnTo>
                  <a:pt x="1449" y="6788"/>
                </a:lnTo>
                <a:cubicBezTo>
                  <a:pt x="1449" y="6789"/>
                  <a:pt x="1449" y="6789"/>
                  <a:pt x="1448" y="6790"/>
                </a:cubicBezTo>
                <a:lnTo>
                  <a:pt x="1446" y="6798"/>
                </a:lnTo>
                <a:lnTo>
                  <a:pt x="1446" y="6801"/>
                </a:lnTo>
                <a:lnTo>
                  <a:pt x="1440" y="6809"/>
                </a:lnTo>
                <a:lnTo>
                  <a:pt x="1438" y="6812"/>
                </a:lnTo>
                <a:cubicBezTo>
                  <a:pt x="1438" y="6813"/>
                  <a:pt x="1437" y="6813"/>
                  <a:pt x="1437" y="6813"/>
                </a:cubicBezTo>
                <a:lnTo>
                  <a:pt x="1436" y="6821"/>
                </a:lnTo>
                <a:cubicBezTo>
                  <a:pt x="1435" y="6822"/>
                  <a:pt x="1435" y="6822"/>
                  <a:pt x="1435" y="6823"/>
                </a:cubicBezTo>
                <a:lnTo>
                  <a:pt x="1436" y="6829"/>
                </a:lnTo>
                <a:cubicBezTo>
                  <a:pt x="1436" y="6830"/>
                  <a:pt x="1436" y="6831"/>
                  <a:pt x="1436" y="6831"/>
                </a:cubicBezTo>
                <a:lnTo>
                  <a:pt x="1445" y="6849"/>
                </a:lnTo>
                <a:lnTo>
                  <a:pt x="1446" y="6853"/>
                </a:lnTo>
                <a:lnTo>
                  <a:pt x="1452" y="6904"/>
                </a:lnTo>
                <a:cubicBezTo>
                  <a:pt x="1452" y="6906"/>
                  <a:pt x="1453" y="6907"/>
                  <a:pt x="1454" y="6908"/>
                </a:cubicBezTo>
                <a:lnTo>
                  <a:pt x="1456" y="6909"/>
                </a:lnTo>
                <a:cubicBezTo>
                  <a:pt x="1458" y="6909"/>
                  <a:pt x="1459" y="6909"/>
                  <a:pt x="1460" y="6907"/>
                </a:cubicBezTo>
                <a:lnTo>
                  <a:pt x="1462" y="6902"/>
                </a:lnTo>
                <a:cubicBezTo>
                  <a:pt x="1462" y="6902"/>
                  <a:pt x="1463" y="6901"/>
                  <a:pt x="1463" y="6900"/>
                </a:cubicBezTo>
                <a:lnTo>
                  <a:pt x="1463" y="6891"/>
                </a:lnTo>
                <a:cubicBezTo>
                  <a:pt x="1463" y="6891"/>
                  <a:pt x="1463" y="6891"/>
                  <a:pt x="1463" y="6890"/>
                </a:cubicBezTo>
                <a:lnTo>
                  <a:pt x="1461" y="6875"/>
                </a:lnTo>
                <a:lnTo>
                  <a:pt x="1461" y="6870"/>
                </a:lnTo>
                <a:lnTo>
                  <a:pt x="1461" y="6865"/>
                </a:lnTo>
                <a:lnTo>
                  <a:pt x="1462" y="6861"/>
                </a:lnTo>
                <a:lnTo>
                  <a:pt x="1466" y="6853"/>
                </a:lnTo>
                <a:cubicBezTo>
                  <a:pt x="1466" y="6852"/>
                  <a:pt x="1467" y="6850"/>
                  <a:pt x="1466" y="6849"/>
                </a:cubicBezTo>
                <a:cubicBezTo>
                  <a:pt x="1466" y="6848"/>
                  <a:pt x="1465" y="6847"/>
                  <a:pt x="1464" y="6846"/>
                </a:cubicBezTo>
                <a:lnTo>
                  <a:pt x="1462" y="6845"/>
                </a:lnTo>
                <a:lnTo>
                  <a:pt x="1460" y="6843"/>
                </a:lnTo>
                <a:lnTo>
                  <a:pt x="1468" y="6841"/>
                </a:lnTo>
                <a:lnTo>
                  <a:pt x="1471" y="6840"/>
                </a:lnTo>
                <a:lnTo>
                  <a:pt x="1476" y="6843"/>
                </a:lnTo>
                <a:cubicBezTo>
                  <a:pt x="1476" y="6844"/>
                  <a:pt x="1476" y="6844"/>
                  <a:pt x="1477" y="6844"/>
                </a:cubicBezTo>
                <a:lnTo>
                  <a:pt x="1480" y="6845"/>
                </a:lnTo>
                <a:lnTo>
                  <a:pt x="1480" y="6845"/>
                </a:lnTo>
                <a:lnTo>
                  <a:pt x="1480" y="6848"/>
                </a:lnTo>
                <a:cubicBezTo>
                  <a:pt x="1480" y="6849"/>
                  <a:pt x="1481" y="6850"/>
                  <a:pt x="1481" y="6851"/>
                </a:cubicBezTo>
                <a:cubicBezTo>
                  <a:pt x="1482" y="6852"/>
                  <a:pt x="1483" y="6853"/>
                  <a:pt x="1484" y="6853"/>
                </a:cubicBezTo>
                <a:lnTo>
                  <a:pt x="1487" y="6853"/>
                </a:lnTo>
                <a:cubicBezTo>
                  <a:pt x="1487" y="6853"/>
                  <a:pt x="1488" y="6852"/>
                  <a:pt x="1488" y="6852"/>
                </a:cubicBezTo>
                <a:lnTo>
                  <a:pt x="1494" y="6849"/>
                </a:lnTo>
                <a:lnTo>
                  <a:pt x="1495" y="6848"/>
                </a:lnTo>
                <a:lnTo>
                  <a:pt x="1495" y="6850"/>
                </a:lnTo>
                <a:cubicBezTo>
                  <a:pt x="1495" y="6850"/>
                  <a:pt x="1495" y="6851"/>
                  <a:pt x="1495" y="6851"/>
                </a:cubicBezTo>
                <a:lnTo>
                  <a:pt x="1496" y="6852"/>
                </a:lnTo>
                <a:cubicBezTo>
                  <a:pt x="1497" y="6853"/>
                  <a:pt x="1498" y="6853"/>
                  <a:pt x="1500" y="6853"/>
                </a:cubicBezTo>
                <a:lnTo>
                  <a:pt x="1500" y="6852"/>
                </a:lnTo>
                <a:cubicBezTo>
                  <a:pt x="1501" y="6852"/>
                  <a:pt x="1501" y="6851"/>
                  <a:pt x="1501" y="6851"/>
                </a:cubicBezTo>
                <a:lnTo>
                  <a:pt x="1503" y="6850"/>
                </a:lnTo>
                <a:lnTo>
                  <a:pt x="1502" y="6853"/>
                </a:lnTo>
                <a:cubicBezTo>
                  <a:pt x="1501" y="6854"/>
                  <a:pt x="1501" y="6856"/>
                  <a:pt x="1502" y="6857"/>
                </a:cubicBezTo>
                <a:cubicBezTo>
                  <a:pt x="1502" y="6859"/>
                  <a:pt x="1504" y="6860"/>
                  <a:pt x="1505" y="6860"/>
                </a:cubicBezTo>
                <a:lnTo>
                  <a:pt x="1508" y="6859"/>
                </a:lnTo>
                <a:cubicBezTo>
                  <a:pt x="1509" y="6859"/>
                  <a:pt x="1509" y="6860"/>
                  <a:pt x="1510" y="6859"/>
                </a:cubicBezTo>
                <a:lnTo>
                  <a:pt x="1513" y="6856"/>
                </a:lnTo>
                <a:cubicBezTo>
                  <a:pt x="1513" y="6856"/>
                  <a:pt x="1513" y="6856"/>
                  <a:pt x="1513" y="6856"/>
                </a:cubicBezTo>
                <a:cubicBezTo>
                  <a:pt x="1514" y="6856"/>
                  <a:pt x="1515" y="6856"/>
                  <a:pt x="1516" y="6856"/>
                </a:cubicBezTo>
                <a:lnTo>
                  <a:pt x="1518" y="6857"/>
                </a:lnTo>
                <a:cubicBezTo>
                  <a:pt x="1519" y="6858"/>
                  <a:pt x="1520" y="6857"/>
                  <a:pt x="1520" y="6856"/>
                </a:cubicBezTo>
                <a:lnTo>
                  <a:pt x="1524" y="6853"/>
                </a:lnTo>
                <a:lnTo>
                  <a:pt x="1532" y="6852"/>
                </a:lnTo>
                <a:cubicBezTo>
                  <a:pt x="1532" y="6852"/>
                  <a:pt x="1533" y="6851"/>
                  <a:pt x="1533" y="6851"/>
                </a:cubicBezTo>
                <a:cubicBezTo>
                  <a:pt x="1534" y="6852"/>
                  <a:pt x="1535" y="6853"/>
                  <a:pt x="1536" y="6853"/>
                </a:cubicBezTo>
                <a:cubicBezTo>
                  <a:pt x="1536" y="6853"/>
                  <a:pt x="1537" y="6853"/>
                  <a:pt x="1537" y="6853"/>
                </a:cubicBezTo>
                <a:cubicBezTo>
                  <a:pt x="1538" y="6853"/>
                  <a:pt x="1537" y="6853"/>
                  <a:pt x="1537" y="6854"/>
                </a:cubicBezTo>
                <a:cubicBezTo>
                  <a:pt x="1538" y="6855"/>
                  <a:pt x="1540" y="6855"/>
                  <a:pt x="1541" y="6855"/>
                </a:cubicBezTo>
                <a:lnTo>
                  <a:pt x="1539" y="6864"/>
                </a:lnTo>
                <a:cubicBezTo>
                  <a:pt x="1538" y="6866"/>
                  <a:pt x="1538" y="6868"/>
                  <a:pt x="1540" y="6870"/>
                </a:cubicBezTo>
                <a:cubicBezTo>
                  <a:pt x="1540" y="6870"/>
                  <a:pt x="1541" y="6870"/>
                  <a:pt x="1542" y="6870"/>
                </a:cubicBezTo>
                <a:lnTo>
                  <a:pt x="1540" y="6879"/>
                </a:lnTo>
                <a:lnTo>
                  <a:pt x="1539" y="6890"/>
                </a:lnTo>
                <a:lnTo>
                  <a:pt x="1540" y="6899"/>
                </a:lnTo>
                <a:cubicBezTo>
                  <a:pt x="1540" y="6900"/>
                  <a:pt x="1541" y="6903"/>
                  <a:pt x="1542" y="6903"/>
                </a:cubicBezTo>
                <a:cubicBezTo>
                  <a:pt x="1544" y="6904"/>
                  <a:pt x="1545" y="6903"/>
                  <a:pt x="1546" y="6901"/>
                </a:cubicBezTo>
                <a:lnTo>
                  <a:pt x="1547" y="6899"/>
                </a:lnTo>
                <a:cubicBezTo>
                  <a:pt x="1547" y="6899"/>
                  <a:pt x="1548" y="6901"/>
                  <a:pt x="1548" y="6901"/>
                </a:cubicBezTo>
                <a:cubicBezTo>
                  <a:pt x="1549" y="6902"/>
                  <a:pt x="1549" y="6903"/>
                  <a:pt x="1550" y="6903"/>
                </a:cubicBezTo>
                <a:lnTo>
                  <a:pt x="1553" y="6903"/>
                </a:lnTo>
                <a:lnTo>
                  <a:pt x="1554" y="6905"/>
                </a:lnTo>
                <a:lnTo>
                  <a:pt x="1554" y="6913"/>
                </a:lnTo>
                <a:lnTo>
                  <a:pt x="1555" y="6919"/>
                </a:lnTo>
                <a:cubicBezTo>
                  <a:pt x="1555" y="6920"/>
                  <a:pt x="1555" y="6921"/>
                  <a:pt x="1555" y="6921"/>
                </a:cubicBezTo>
                <a:lnTo>
                  <a:pt x="1558" y="6927"/>
                </a:lnTo>
                <a:lnTo>
                  <a:pt x="1563" y="6935"/>
                </a:lnTo>
                <a:lnTo>
                  <a:pt x="1566" y="6941"/>
                </a:lnTo>
                <a:cubicBezTo>
                  <a:pt x="1567" y="6942"/>
                  <a:pt x="1568" y="6943"/>
                  <a:pt x="1569" y="6943"/>
                </a:cubicBezTo>
                <a:cubicBezTo>
                  <a:pt x="1569" y="6943"/>
                  <a:pt x="1569" y="6944"/>
                  <a:pt x="1569" y="6943"/>
                </a:cubicBezTo>
                <a:lnTo>
                  <a:pt x="1573" y="6949"/>
                </a:lnTo>
                <a:cubicBezTo>
                  <a:pt x="1573" y="6950"/>
                  <a:pt x="1573" y="6950"/>
                  <a:pt x="1574" y="6950"/>
                </a:cubicBezTo>
                <a:lnTo>
                  <a:pt x="1577" y="6953"/>
                </a:lnTo>
                <a:cubicBezTo>
                  <a:pt x="1578" y="6953"/>
                  <a:pt x="1579" y="6953"/>
                  <a:pt x="1580" y="6953"/>
                </a:cubicBezTo>
                <a:lnTo>
                  <a:pt x="1581" y="6957"/>
                </a:lnTo>
                <a:cubicBezTo>
                  <a:pt x="1581" y="6957"/>
                  <a:pt x="1581" y="6958"/>
                  <a:pt x="1582" y="6958"/>
                </a:cubicBezTo>
                <a:lnTo>
                  <a:pt x="1584" y="6961"/>
                </a:lnTo>
                <a:cubicBezTo>
                  <a:pt x="1586" y="6963"/>
                  <a:pt x="1587" y="6963"/>
                  <a:pt x="1588" y="6962"/>
                </a:cubicBezTo>
                <a:lnTo>
                  <a:pt x="1589" y="6961"/>
                </a:lnTo>
                <a:cubicBezTo>
                  <a:pt x="1590" y="6961"/>
                  <a:pt x="1591" y="6960"/>
                  <a:pt x="1591" y="6959"/>
                </a:cubicBezTo>
                <a:lnTo>
                  <a:pt x="1591" y="6958"/>
                </a:lnTo>
                <a:lnTo>
                  <a:pt x="1592" y="6958"/>
                </a:lnTo>
                <a:lnTo>
                  <a:pt x="1598" y="6960"/>
                </a:lnTo>
                <a:lnTo>
                  <a:pt x="1606" y="6961"/>
                </a:lnTo>
                <a:lnTo>
                  <a:pt x="1607" y="6962"/>
                </a:lnTo>
                <a:lnTo>
                  <a:pt x="1609" y="6967"/>
                </a:lnTo>
                <a:lnTo>
                  <a:pt x="1609" y="6975"/>
                </a:lnTo>
                <a:lnTo>
                  <a:pt x="1611" y="6981"/>
                </a:lnTo>
                <a:cubicBezTo>
                  <a:pt x="1612" y="6982"/>
                  <a:pt x="1612" y="6982"/>
                  <a:pt x="1613" y="6983"/>
                </a:cubicBezTo>
                <a:cubicBezTo>
                  <a:pt x="1613" y="6983"/>
                  <a:pt x="1614" y="6984"/>
                  <a:pt x="1614" y="6984"/>
                </a:cubicBezTo>
                <a:lnTo>
                  <a:pt x="1616" y="6985"/>
                </a:lnTo>
                <a:lnTo>
                  <a:pt x="1617" y="6986"/>
                </a:lnTo>
                <a:cubicBezTo>
                  <a:pt x="1617" y="6988"/>
                  <a:pt x="1618" y="6990"/>
                  <a:pt x="1619" y="6990"/>
                </a:cubicBezTo>
                <a:lnTo>
                  <a:pt x="1626" y="6993"/>
                </a:lnTo>
                <a:lnTo>
                  <a:pt x="1628" y="6995"/>
                </a:lnTo>
                <a:lnTo>
                  <a:pt x="1628" y="7001"/>
                </a:lnTo>
                <a:cubicBezTo>
                  <a:pt x="1628" y="7003"/>
                  <a:pt x="1628" y="7003"/>
                  <a:pt x="1629" y="7004"/>
                </a:cubicBezTo>
                <a:lnTo>
                  <a:pt x="1626" y="7010"/>
                </a:lnTo>
                <a:lnTo>
                  <a:pt x="1624" y="7015"/>
                </a:lnTo>
                <a:lnTo>
                  <a:pt x="1622" y="7023"/>
                </a:lnTo>
                <a:lnTo>
                  <a:pt x="1621" y="7029"/>
                </a:lnTo>
                <a:lnTo>
                  <a:pt x="1619" y="7035"/>
                </a:lnTo>
                <a:lnTo>
                  <a:pt x="1617" y="7038"/>
                </a:lnTo>
                <a:cubicBezTo>
                  <a:pt x="1616" y="7039"/>
                  <a:pt x="1615" y="7040"/>
                  <a:pt x="1616" y="7042"/>
                </a:cubicBezTo>
                <a:lnTo>
                  <a:pt x="1618" y="7052"/>
                </a:lnTo>
                <a:lnTo>
                  <a:pt x="1615" y="7062"/>
                </a:lnTo>
                <a:lnTo>
                  <a:pt x="1604" y="7085"/>
                </a:lnTo>
                <a:lnTo>
                  <a:pt x="1601" y="7097"/>
                </a:lnTo>
                <a:lnTo>
                  <a:pt x="1598" y="7113"/>
                </a:lnTo>
                <a:lnTo>
                  <a:pt x="1596" y="7143"/>
                </a:lnTo>
                <a:lnTo>
                  <a:pt x="1597" y="7151"/>
                </a:lnTo>
                <a:lnTo>
                  <a:pt x="1600" y="7173"/>
                </a:lnTo>
                <a:lnTo>
                  <a:pt x="1600" y="7181"/>
                </a:lnTo>
                <a:lnTo>
                  <a:pt x="1601" y="7185"/>
                </a:lnTo>
                <a:lnTo>
                  <a:pt x="1604" y="7193"/>
                </a:lnTo>
                <a:lnTo>
                  <a:pt x="1605" y="7221"/>
                </a:lnTo>
                <a:lnTo>
                  <a:pt x="1605" y="7235"/>
                </a:lnTo>
                <a:lnTo>
                  <a:pt x="1602" y="7246"/>
                </a:lnTo>
                <a:cubicBezTo>
                  <a:pt x="1602" y="7247"/>
                  <a:pt x="1602" y="7248"/>
                  <a:pt x="1602" y="7248"/>
                </a:cubicBezTo>
                <a:lnTo>
                  <a:pt x="1603" y="7258"/>
                </a:lnTo>
                <a:lnTo>
                  <a:pt x="1598" y="7285"/>
                </a:lnTo>
                <a:lnTo>
                  <a:pt x="1596" y="7302"/>
                </a:lnTo>
                <a:lnTo>
                  <a:pt x="1592" y="7314"/>
                </a:lnTo>
                <a:lnTo>
                  <a:pt x="1592" y="7321"/>
                </a:lnTo>
                <a:lnTo>
                  <a:pt x="1596" y="7425"/>
                </a:lnTo>
                <a:lnTo>
                  <a:pt x="1604" y="7473"/>
                </a:lnTo>
                <a:lnTo>
                  <a:pt x="1604" y="7489"/>
                </a:lnTo>
                <a:lnTo>
                  <a:pt x="1606" y="7496"/>
                </a:lnTo>
                <a:lnTo>
                  <a:pt x="1610" y="7510"/>
                </a:lnTo>
                <a:lnTo>
                  <a:pt x="1612" y="7523"/>
                </a:lnTo>
                <a:lnTo>
                  <a:pt x="1615" y="7568"/>
                </a:lnTo>
                <a:cubicBezTo>
                  <a:pt x="1615" y="7571"/>
                  <a:pt x="1616" y="7573"/>
                  <a:pt x="1618" y="7573"/>
                </a:cubicBezTo>
                <a:lnTo>
                  <a:pt x="1678" y="7579"/>
                </a:lnTo>
                <a:lnTo>
                  <a:pt x="1682" y="7579"/>
                </a:lnTo>
                <a:cubicBezTo>
                  <a:pt x="1682" y="7579"/>
                  <a:pt x="1683" y="7579"/>
                  <a:pt x="1683" y="7579"/>
                </a:cubicBezTo>
                <a:lnTo>
                  <a:pt x="1687" y="7577"/>
                </a:lnTo>
                <a:cubicBezTo>
                  <a:pt x="1687" y="7576"/>
                  <a:pt x="1688" y="7576"/>
                  <a:pt x="1688" y="7576"/>
                </a:cubicBezTo>
                <a:lnTo>
                  <a:pt x="1692" y="7571"/>
                </a:lnTo>
                <a:lnTo>
                  <a:pt x="1695" y="7568"/>
                </a:lnTo>
                <a:lnTo>
                  <a:pt x="1698" y="7568"/>
                </a:lnTo>
                <a:lnTo>
                  <a:pt x="1704" y="7569"/>
                </a:lnTo>
                <a:lnTo>
                  <a:pt x="1708" y="7569"/>
                </a:lnTo>
                <a:cubicBezTo>
                  <a:pt x="1709" y="7569"/>
                  <a:pt x="1709" y="7569"/>
                  <a:pt x="1710" y="7569"/>
                </a:cubicBezTo>
                <a:lnTo>
                  <a:pt x="1718" y="7565"/>
                </a:lnTo>
                <a:lnTo>
                  <a:pt x="1754" y="7537"/>
                </a:lnTo>
                <a:lnTo>
                  <a:pt x="1758" y="7536"/>
                </a:lnTo>
                <a:lnTo>
                  <a:pt x="1771" y="7540"/>
                </a:lnTo>
                <a:lnTo>
                  <a:pt x="1776" y="7540"/>
                </a:lnTo>
                <a:cubicBezTo>
                  <a:pt x="1776" y="7540"/>
                  <a:pt x="1777" y="7540"/>
                  <a:pt x="1777" y="7540"/>
                </a:cubicBezTo>
                <a:lnTo>
                  <a:pt x="1781" y="7538"/>
                </a:lnTo>
                <a:cubicBezTo>
                  <a:pt x="1781" y="7538"/>
                  <a:pt x="1781" y="7538"/>
                  <a:pt x="1782" y="7537"/>
                </a:cubicBezTo>
                <a:lnTo>
                  <a:pt x="1787" y="7530"/>
                </a:lnTo>
                <a:lnTo>
                  <a:pt x="1790" y="7528"/>
                </a:lnTo>
                <a:cubicBezTo>
                  <a:pt x="1791" y="7528"/>
                  <a:pt x="1791" y="7527"/>
                  <a:pt x="1791" y="7527"/>
                </a:cubicBezTo>
                <a:lnTo>
                  <a:pt x="1794" y="7524"/>
                </a:lnTo>
                <a:lnTo>
                  <a:pt x="1804" y="7515"/>
                </a:lnTo>
                <a:lnTo>
                  <a:pt x="1809" y="7509"/>
                </a:lnTo>
                <a:cubicBezTo>
                  <a:pt x="1810" y="7509"/>
                  <a:pt x="1810" y="7508"/>
                  <a:pt x="1810" y="7507"/>
                </a:cubicBezTo>
                <a:lnTo>
                  <a:pt x="1812" y="7506"/>
                </a:lnTo>
                <a:cubicBezTo>
                  <a:pt x="1812" y="7505"/>
                  <a:pt x="1812" y="7504"/>
                  <a:pt x="1812" y="7504"/>
                </a:cubicBezTo>
                <a:lnTo>
                  <a:pt x="1812" y="7500"/>
                </a:lnTo>
                <a:lnTo>
                  <a:pt x="1815" y="7490"/>
                </a:lnTo>
                <a:lnTo>
                  <a:pt x="1816" y="7484"/>
                </a:lnTo>
                <a:lnTo>
                  <a:pt x="1817" y="7475"/>
                </a:lnTo>
                <a:lnTo>
                  <a:pt x="1816" y="7472"/>
                </a:lnTo>
                <a:cubicBezTo>
                  <a:pt x="1816" y="7471"/>
                  <a:pt x="1816" y="7471"/>
                  <a:pt x="1816" y="7470"/>
                </a:cubicBezTo>
                <a:lnTo>
                  <a:pt x="1814" y="7468"/>
                </a:lnTo>
                <a:cubicBezTo>
                  <a:pt x="1814" y="7468"/>
                  <a:pt x="1814" y="7468"/>
                  <a:pt x="1814" y="7467"/>
                </a:cubicBezTo>
                <a:lnTo>
                  <a:pt x="1812" y="7464"/>
                </a:lnTo>
                <a:lnTo>
                  <a:pt x="1812" y="7459"/>
                </a:lnTo>
                <a:lnTo>
                  <a:pt x="1815" y="7448"/>
                </a:lnTo>
                <a:lnTo>
                  <a:pt x="1816" y="7440"/>
                </a:lnTo>
                <a:lnTo>
                  <a:pt x="1817" y="7435"/>
                </a:lnTo>
                <a:lnTo>
                  <a:pt x="1819" y="7431"/>
                </a:lnTo>
                <a:lnTo>
                  <a:pt x="1825" y="7422"/>
                </a:lnTo>
                <a:lnTo>
                  <a:pt x="1859" y="7391"/>
                </a:lnTo>
                <a:lnTo>
                  <a:pt x="1869" y="7377"/>
                </a:lnTo>
                <a:lnTo>
                  <a:pt x="1871" y="7372"/>
                </a:lnTo>
                <a:lnTo>
                  <a:pt x="1872" y="7368"/>
                </a:lnTo>
                <a:lnTo>
                  <a:pt x="1876" y="7367"/>
                </a:lnTo>
                <a:lnTo>
                  <a:pt x="1878" y="7366"/>
                </a:lnTo>
                <a:cubicBezTo>
                  <a:pt x="1878" y="7366"/>
                  <a:pt x="1879" y="7365"/>
                  <a:pt x="1880" y="7364"/>
                </a:cubicBezTo>
                <a:lnTo>
                  <a:pt x="1881" y="7361"/>
                </a:lnTo>
                <a:lnTo>
                  <a:pt x="1883" y="7355"/>
                </a:lnTo>
                <a:lnTo>
                  <a:pt x="1885" y="7353"/>
                </a:lnTo>
                <a:lnTo>
                  <a:pt x="1888" y="7352"/>
                </a:lnTo>
                <a:lnTo>
                  <a:pt x="1901" y="7348"/>
                </a:lnTo>
                <a:lnTo>
                  <a:pt x="1903" y="7348"/>
                </a:lnTo>
                <a:cubicBezTo>
                  <a:pt x="1904" y="7347"/>
                  <a:pt x="1905" y="7346"/>
                  <a:pt x="1906" y="7345"/>
                </a:cubicBezTo>
                <a:lnTo>
                  <a:pt x="1907" y="7341"/>
                </a:lnTo>
                <a:lnTo>
                  <a:pt x="1910" y="7338"/>
                </a:lnTo>
                <a:lnTo>
                  <a:pt x="1919" y="7334"/>
                </a:lnTo>
                <a:lnTo>
                  <a:pt x="1922" y="7333"/>
                </a:lnTo>
                <a:cubicBezTo>
                  <a:pt x="1923" y="7333"/>
                  <a:pt x="1923" y="7333"/>
                  <a:pt x="1923" y="7333"/>
                </a:cubicBezTo>
                <a:lnTo>
                  <a:pt x="1927" y="7329"/>
                </a:lnTo>
                <a:lnTo>
                  <a:pt x="1933" y="7325"/>
                </a:lnTo>
                <a:lnTo>
                  <a:pt x="1948" y="7309"/>
                </a:lnTo>
                <a:lnTo>
                  <a:pt x="1953" y="7306"/>
                </a:lnTo>
                <a:lnTo>
                  <a:pt x="1966" y="7305"/>
                </a:lnTo>
                <a:lnTo>
                  <a:pt x="2008" y="7294"/>
                </a:lnTo>
                <a:lnTo>
                  <a:pt x="2014" y="7294"/>
                </a:lnTo>
                <a:lnTo>
                  <a:pt x="2027" y="7298"/>
                </a:lnTo>
                <a:lnTo>
                  <a:pt x="2036" y="7304"/>
                </a:lnTo>
                <a:lnTo>
                  <a:pt x="2039" y="7305"/>
                </a:lnTo>
                <a:cubicBezTo>
                  <a:pt x="2039" y="7306"/>
                  <a:pt x="2040" y="7305"/>
                  <a:pt x="2040" y="7305"/>
                </a:cubicBezTo>
                <a:lnTo>
                  <a:pt x="2051" y="7306"/>
                </a:lnTo>
                <a:lnTo>
                  <a:pt x="2053" y="7307"/>
                </a:lnTo>
                <a:lnTo>
                  <a:pt x="2059" y="7311"/>
                </a:lnTo>
                <a:lnTo>
                  <a:pt x="2062" y="7313"/>
                </a:lnTo>
                <a:cubicBezTo>
                  <a:pt x="2062" y="7313"/>
                  <a:pt x="2063" y="7313"/>
                  <a:pt x="2064" y="7313"/>
                </a:cubicBezTo>
                <a:lnTo>
                  <a:pt x="2068" y="7313"/>
                </a:lnTo>
                <a:lnTo>
                  <a:pt x="2098" y="7305"/>
                </a:lnTo>
                <a:lnTo>
                  <a:pt x="2106" y="7307"/>
                </a:lnTo>
                <a:lnTo>
                  <a:pt x="2114" y="7311"/>
                </a:lnTo>
                <a:lnTo>
                  <a:pt x="2118" y="7312"/>
                </a:lnTo>
                <a:cubicBezTo>
                  <a:pt x="2118" y="7312"/>
                  <a:pt x="2118" y="7312"/>
                  <a:pt x="2118" y="7312"/>
                </a:cubicBezTo>
                <a:lnTo>
                  <a:pt x="2137" y="7308"/>
                </a:lnTo>
                <a:cubicBezTo>
                  <a:pt x="2137" y="7308"/>
                  <a:pt x="2139" y="7308"/>
                  <a:pt x="2139" y="7307"/>
                </a:cubicBezTo>
                <a:lnTo>
                  <a:pt x="2142" y="7304"/>
                </a:lnTo>
                <a:cubicBezTo>
                  <a:pt x="2142" y="7303"/>
                  <a:pt x="2143" y="7302"/>
                  <a:pt x="2143" y="7302"/>
                </a:cubicBezTo>
                <a:lnTo>
                  <a:pt x="2145" y="7296"/>
                </a:lnTo>
                <a:cubicBezTo>
                  <a:pt x="2146" y="7296"/>
                  <a:pt x="2145" y="7296"/>
                  <a:pt x="2145" y="7295"/>
                </a:cubicBezTo>
                <a:lnTo>
                  <a:pt x="2146" y="7289"/>
                </a:lnTo>
                <a:cubicBezTo>
                  <a:pt x="2146" y="7288"/>
                  <a:pt x="2146" y="7287"/>
                  <a:pt x="2146" y="7287"/>
                </a:cubicBezTo>
                <a:lnTo>
                  <a:pt x="2145" y="7280"/>
                </a:lnTo>
                <a:cubicBezTo>
                  <a:pt x="2145" y="7279"/>
                  <a:pt x="2145" y="7279"/>
                  <a:pt x="2145" y="7278"/>
                </a:cubicBezTo>
                <a:lnTo>
                  <a:pt x="2140" y="7272"/>
                </a:lnTo>
                <a:lnTo>
                  <a:pt x="2140" y="7270"/>
                </a:lnTo>
                <a:lnTo>
                  <a:pt x="2153" y="7255"/>
                </a:lnTo>
                <a:lnTo>
                  <a:pt x="2160" y="7248"/>
                </a:lnTo>
                <a:lnTo>
                  <a:pt x="2167" y="7245"/>
                </a:lnTo>
                <a:lnTo>
                  <a:pt x="2186" y="7244"/>
                </a:lnTo>
                <a:lnTo>
                  <a:pt x="2189" y="7245"/>
                </a:lnTo>
                <a:lnTo>
                  <a:pt x="2195" y="7250"/>
                </a:lnTo>
                <a:lnTo>
                  <a:pt x="2197" y="7252"/>
                </a:lnTo>
                <a:cubicBezTo>
                  <a:pt x="2198" y="7253"/>
                  <a:pt x="2199" y="7252"/>
                  <a:pt x="2200" y="7252"/>
                </a:cubicBezTo>
                <a:lnTo>
                  <a:pt x="2204" y="7251"/>
                </a:lnTo>
                <a:lnTo>
                  <a:pt x="2220" y="7241"/>
                </a:lnTo>
                <a:lnTo>
                  <a:pt x="2230" y="7239"/>
                </a:lnTo>
                <a:lnTo>
                  <a:pt x="2239" y="7248"/>
                </a:lnTo>
                <a:lnTo>
                  <a:pt x="2247" y="7254"/>
                </a:lnTo>
                <a:lnTo>
                  <a:pt x="2251" y="7256"/>
                </a:lnTo>
                <a:lnTo>
                  <a:pt x="2283" y="7263"/>
                </a:lnTo>
                <a:lnTo>
                  <a:pt x="2292" y="7268"/>
                </a:lnTo>
                <a:lnTo>
                  <a:pt x="2296" y="7269"/>
                </a:lnTo>
                <a:cubicBezTo>
                  <a:pt x="2297" y="7269"/>
                  <a:pt x="2298" y="7269"/>
                  <a:pt x="2299" y="7269"/>
                </a:cubicBezTo>
                <a:lnTo>
                  <a:pt x="2304" y="7265"/>
                </a:lnTo>
                <a:lnTo>
                  <a:pt x="2306" y="7262"/>
                </a:lnTo>
                <a:lnTo>
                  <a:pt x="2313" y="7255"/>
                </a:lnTo>
                <a:lnTo>
                  <a:pt x="2316" y="7251"/>
                </a:lnTo>
                <a:lnTo>
                  <a:pt x="2321" y="7242"/>
                </a:lnTo>
                <a:lnTo>
                  <a:pt x="2323" y="7239"/>
                </a:lnTo>
                <a:lnTo>
                  <a:pt x="2326" y="7237"/>
                </a:lnTo>
                <a:lnTo>
                  <a:pt x="2326" y="7236"/>
                </a:lnTo>
                <a:lnTo>
                  <a:pt x="2332" y="7239"/>
                </a:lnTo>
                <a:lnTo>
                  <a:pt x="2333" y="7240"/>
                </a:lnTo>
                <a:lnTo>
                  <a:pt x="2333" y="7242"/>
                </a:lnTo>
                <a:cubicBezTo>
                  <a:pt x="2333" y="7242"/>
                  <a:pt x="2333" y="7243"/>
                  <a:pt x="2333" y="7244"/>
                </a:cubicBezTo>
                <a:lnTo>
                  <a:pt x="2335" y="7247"/>
                </a:lnTo>
                <a:lnTo>
                  <a:pt x="2340" y="7258"/>
                </a:lnTo>
                <a:lnTo>
                  <a:pt x="2344" y="7271"/>
                </a:lnTo>
                <a:lnTo>
                  <a:pt x="2347" y="7276"/>
                </a:lnTo>
                <a:lnTo>
                  <a:pt x="2353" y="7286"/>
                </a:lnTo>
                <a:lnTo>
                  <a:pt x="2355" y="7296"/>
                </a:lnTo>
                <a:cubicBezTo>
                  <a:pt x="2356" y="7297"/>
                  <a:pt x="2356" y="7297"/>
                  <a:pt x="2356" y="7297"/>
                </a:cubicBezTo>
                <a:lnTo>
                  <a:pt x="2360" y="7305"/>
                </a:lnTo>
                <a:lnTo>
                  <a:pt x="2361" y="7310"/>
                </a:lnTo>
                <a:lnTo>
                  <a:pt x="2361" y="7314"/>
                </a:lnTo>
                <a:lnTo>
                  <a:pt x="2356" y="7333"/>
                </a:lnTo>
                <a:cubicBezTo>
                  <a:pt x="2356" y="7335"/>
                  <a:pt x="2356" y="7336"/>
                  <a:pt x="2357" y="7337"/>
                </a:cubicBezTo>
                <a:lnTo>
                  <a:pt x="2363" y="7347"/>
                </a:lnTo>
                <a:cubicBezTo>
                  <a:pt x="2363" y="7347"/>
                  <a:pt x="2363" y="7348"/>
                  <a:pt x="2364" y="7348"/>
                </a:cubicBezTo>
                <a:lnTo>
                  <a:pt x="2395" y="7364"/>
                </a:lnTo>
                <a:cubicBezTo>
                  <a:pt x="2396" y="7365"/>
                  <a:pt x="2396" y="7365"/>
                  <a:pt x="2397" y="7365"/>
                </a:cubicBezTo>
                <a:lnTo>
                  <a:pt x="2401" y="7364"/>
                </a:lnTo>
                <a:lnTo>
                  <a:pt x="2404" y="7362"/>
                </a:lnTo>
                <a:lnTo>
                  <a:pt x="2407" y="7362"/>
                </a:lnTo>
                <a:lnTo>
                  <a:pt x="2410" y="7362"/>
                </a:lnTo>
                <a:lnTo>
                  <a:pt x="2421" y="7367"/>
                </a:lnTo>
                <a:cubicBezTo>
                  <a:pt x="2421" y="7367"/>
                  <a:pt x="2421" y="7367"/>
                  <a:pt x="2422" y="7367"/>
                </a:cubicBezTo>
                <a:lnTo>
                  <a:pt x="2433" y="7366"/>
                </a:lnTo>
                <a:lnTo>
                  <a:pt x="2436" y="7365"/>
                </a:lnTo>
                <a:lnTo>
                  <a:pt x="2438" y="7365"/>
                </a:lnTo>
                <a:lnTo>
                  <a:pt x="2443" y="7370"/>
                </a:lnTo>
                <a:lnTo>
                  <a:pt x="2445" y="7373"/>
                </a:lnTo>
                <a:cubicBezTo>
                  <a:pt x="2446" y="7373"/>
                  <a:pt x="2447" y="7374"/>
                  <a:pt x="2447" y="7374"/>
                </a:cubicBezTo>
                <a:lnTo>
                  <a:pt x="2449" y="7374"/>
                </a:lnTo>
                <a:cubicBezTo>
                  <a:pt x="2449" y="7374"/>
                  <a:pt x="2450" y="7374"/>
                  <a:pt x="2450" y="7374"/>
                </a:cubicBezTo>
                <a:lnTo>
                  <a:pt x="2453" y="7373"/>
                </a:lnTo>
                <a:lnTo>
                  <a:pt x="2455" y="7378"/>
                </a:lnTo>
                <a:lnTo>
                  <a:pt x="2457" y="7381"/>
                </a:lnTo>
                <a:cubicBezTo>
                  <a:pt x="2457" y="7382"/>
                  <a:pt x="2457" y="7382"/>
                  <a:pt x="2458" y="7382"/>
                </a:cubicBezTo>
                <a:lnTo>
                  <a:pt x="2462" y="7384"/>
                </a:lnTo>
                <a:cubicBezTo>
                  <a:pt x="2462" y="7384"/>
                  <a:pt x="2462" y="7385"/>
                  <a:pt x="2463" y="7385"/>
                </a:cubicBezTo>
                <a:lnTo>
                  <a:pt x="2467" y="7384"/>
                </a:lnTo>
                <a:lnTo>
                  <a:pt x="2470" y="7383"/>
                </a:lnTo>
                <a:lnTo>
                  <a:pt x="2473" y="7383"/>
                </a:lnTo>
                <a:lnTo>
                  <a:pt x="2479" y="7385"/>
                </a:lnTo>
                <a:lnTo>
                  <a:pt x="2514" y="7406"/>
                </a:lnTo>
                <a:lnTo>
                  <a:pt x="2529" y="7411"/>
                </a:lnTo>
                <a:lnTo>
                  <a:pt x="2536" y="7412"/>
                </a:lnTo>
                <a:lnTo>
                  <a:pt x="2538" y="7413"/>
                </a:lnTo>
                <a:lnTo>
                  <a:pt x="2541" y="7415"/>
                </a:lnTo>
                <a:lnTo>
                  <a:pt x="2542" y="7415"/>
                </a:lnTo>
                <a:lnTo>
                  <a:pt x="2541" y="7418"/>
                </a:lnTo>
                <a:cubicBezTo>
                  <a:pt x="2541" y="7418"/>
                  <a:pt x="2541" y="7418"/>
                  <a:pt x="2541" y="7419"/>
                </a:cubicBezTo>
                <a:lnTo>
                  <a:pt x="2542" y="7421"/>
                </a:lnTo>
                <a:cubicBezTo>
                  <a:pt x="2542" y="7422"/>
                  <a:pt x="2542" y="7423"/>
                  <a:pt x="2542" y="7423"/>
                </a:cubicBezTo>
                <a:lnTo>
                  <a:pt x="2546" y="7431"/>
                </a:lnTo>
                <a:lnTo>
                  <a:pt x="2546" y="7439"/>
                </a:lnTo>
                <a:lnTo>
                  <a:pt x="2546" y="7444"/>
                </a:lnTo>
                <a:cubicBezTo>
                  <a:pt x="2546" y="7444"/>
                  <a:pt x="2546" y="7445"/>
                  <a:pt x="2546" y="7446"/>
                </a:cubicBezTo>
                <a:lnTo>
                  <a:pt x="2548" y="7449"/>
                </a:lnTo>
                <a:cubicBezTo>
                  <a:pt x="2548" y="7450"/>
                  <a:pt x="2548" y="7451"/>
                  <a:pt x="2548" y="7451"/>
                </a:cubicBezTo>
                <a:lnTo>
                  <a:pt x="2553" y="7455"/>
                </a:lnTo>
                <a:cubicBezTo>
                  <a:pt x="2553" y="7455"/>
                  <a:pt x="2553" y="7456"/>
                  <a:pt x="2553" y="7456"/>
                </a:cubicBezTo>
                <a:lnTo>
                  <a:pt x="2558" y="7458"/>
                </a:lnTo>
                <a:lnTo>
                  <a:pt x="2574" y="7462"/>
                </a:lnTo>
                <a:lnTo>
                  <a:pt x="2582" y="7468"/>
                </a:lnTo>
                <a:cubicBezTo>
                  <a:pt x="2582" y="7469"/>
                  <a:pt x="2582" y="7468"/>
                  <a:pt x="2583" y="7468"/>
                </a:cubicBezTo>
                <a:lnTo>
                  <a:pt x="2586" y="7470"/>
                </a:lnTo>
                <a:cubicBezTo>
                  <a:pt x="2587" y="7470"/>
                  <a:pt x="2587" y="7470"/>
                  <a:pt x="2587" y="7470"/>
                </a:cubicBezTo>
                <a:lnTo>
                  <a:pt x="2607" y="7467"/>
                </a:lnTo>
                <a:cubicBezTo>
                  <a:pt x="2607" y="7467"/>
                  <a:pt x="2608" y="7467"/>
                  <a:pt x="2608" y="7467"/>
                </a:cubicBezTo>
                <a:lnTo>
                  <a:pt x="2612" y="7464"/>
                </a:lnTo>
                <a:cubicBezTo>
                  <a:pt x="2612" y="7464"/>
                  <a:pt x="2613" y="7463"/>
                  <a:pt x="2613" y="7463"/>
                </a:cubicBezTo>
                <a:lnTo>
                  <a:pt x="2616" y="7456"/>
                </a:lnTo>
                <a:lnTo>
                  <a:pt x="2618" y="7451"/>
                </a:lnTo>
                <a:lnTo>
                  <a:pt x="2620" y="7447"/>
                </a:lnTo>
                <a:lnTo>
                  <a:pt x="2622" y="7445"/>
                </a:lnTo>
                <a:lnTo>
                  <a:pt x="2625" y="7445"/>
                </a:lnTo>
                <a:lnTo>
                  <a:pt x="2627" y="7446"/>
                </a:lnTo>
                <a:lnTo>
                  <a:pt x="2637" y="7458"/>
                </a:lnTo>
                <a:cubicBezTo>
                  <a:pt x="2638" y="7458"/>
                  <a:pt x="2638" y="7459"/>
                  <a:pt x="2638" y="7459"/>
                </a:cubicBezTo>
                <a:lnTo>
                  <a:pt x="2649" y="7464"/>
                </a:lnTo>
                <a:lnTo>
                  <a:pt x="2654" y="7465"/>
                </a:lnTo>
                <a:cubicBezTo>
                  <a:pt x="2654" y="7465"/>
                  <a:pt x="2654" y="7465"/>
                  <a:pt x="2655" y="7465"/>
                </a:cubicBezTo>
                <a:lnTo>
                  <a:pt x="2659" y="7464"/>
                </a:lnTo>
                <a:cubicBezTo>
                  <a:pt x="2660" y="7464"/>
                  <a:pt x="2660" y="7465"/>
                  <a:pt x="2661" y="7464"/>
                </a:cubicBezTo>
                <a:lnTo>
                  <a:pt x="2662" y="7463"/>
                </a:lnTo>
                <a:cubicBezTo>
                  <a:pt x="2663" y="7462"/>
                  <a:pt x="2664" y="7462"/>
                  <a:pt x="2664" y="7462"/>
                </a:cubicBezTo>
                <a:lnTo>
                  <a:pt x="2665" y="7460"/>
                </a:lnTo>
                <a:lnTo>
                  <a:pt x="2666" y="7460"/>
                </a:lnTo>
                <a:lnTo>
                  <a:pt x="2670" y="7461"/>
                </a:lnTo>
                <a:cubicBezTo>
                  <a:pt x="2670" y="7461"/>
                  <a:pt x="2671" y="7461"/>
                  <a:pt x="2671" y="7461"/>
                </a:cubicBezTo>
                <a:lnTo>
                  <a:pt x="2674" y="7460"/>
                </a:lnTo>
                <a:lnTo>
                  <a:pt x="2677" y="7459"/>
                </a:lnTo>
                <a:cubicBezTo>
                  <a:pt x="2677" y="7459"/>
                  <a:pt x="2678" y="7459"/>
                  <a:pt x="2678" y="7458"/>
                </a:cubicBezTo>
                <a:lnTo>
                  <a:pt x="2681" y="7453"/>
                </a:lnTo>
                <a:cubicBezTo>
                  <a:pt x="2681" y="7453"/>
                  <a:pt x="2681" y="7451"/>
                  <a:pt x="2682" y="7450"/>
                </a:cubicBezTo>
                <a:lnTo>
                  <a:pt x="2682" y="7449"/>
                </a:lnTo>
                <a:lnTo>
                  <a:pt x="2692" y="7456"/>
                </a:lnTo>
                <a:cubicBezTo>
                  <a:pt x="2692" y="7456"/>
                  <a:pt x="2692" y="7456"/>
                  <a:pt x="2692" y="7456"/>
                </a:cubicBezTo>
                <a:lnTo>
                  <a:pt x="2709" y="7461"/>
                </a:lnTo>
                <a:lnTo>
                  <a:pt x="2716" y="7465"/>
                </a:lnTo>
                <a:lnTo>
                  <a:pt x="2719" y="7468"/>
                </a:lnTo>
                <a:cubicBezTo>
                  <a:pt x="2720" y="7468"/>
                  <a:pt x="2720" y="7469"/>
                  <a:pt x="2721" y="7469"/>
                </a:cubicBezTo>
                <a:lnTo>
                  <a:pt x="2724" y="7471"/>
                </a:lnTo>
                <a:lnTo>
                  <a:pt x="2729" y="7472"/>
                </a:lnTo>
                <a:lnTo>
                  <a:pt x="2731" y="7473"/>
                </a:lnTo>
                <a:lnTo>
                  <a:pt x="2739" y="7482"/>
                </a:lnTo>
                <a:lnTo>
                  <a:pt x="2767" y="7510"/>
                </a:lnTo>
                <a:cubicBezTo>
                  <a:pt x="2767" y="7511"/>
                  <a:pt x="2769" y="7510"/>
                  <a:pt x="2769" y="7510"/>
                </a:cubicBezTo>
                <a:lnTo>
                  <a:pt x="2773" y="7511"/>
                </a:lnTo>
                <a:cubicBezTo>
                  <a:pt x="2774" y="7511"/>
                  <a:pt x="2775" y="7512"/>
                  <a:pt x="2776" y="7511"/>
                </a:cubicBezTo>
                <a:lnTo>
                  <a:pt x="2786" y="7505"/>
                </a:lnTo>
                <a:lnTo>
                  <a:pt x="2789" y="7506"/>
                </a:lnTo>
                <a:lnTo>
                  <a:pt x="2793" y="7509"/>
                </a:lnTo>
                <a:lnTo>
                  <a:pt x="2796" y="7516"/>
                </a:lnTo>
                <a:lnTo>
                  <a:pt x="2797" y="7520"/>
                </a:lnTo>
                <a:lnTo>
                  <a:pt x="2796" y="7526"/>
                </a:lnTo>
                <a:cubicBezTo>
                  <a:pt x="2796" y="7527"/>
                  <a:pt x="2797" y="7528"/>
                  <a:pt x="2797" y="7529"/>
                </a:cubicBezTo>
                <a:lnTo>
                  <a:pt x="2798" y="7532"/>
                </a:lnTo>
                <a:lnTo>
                  <a:pt x="2798" y="7534"/>
                </a:lnTo>
                <a:lnTo>
                  <a:pt x="2796" y="7539"/>
                </a:lnTo>
                <a:lnTo>
                  <a:pt x="2795" y="7544"/>
                </a:lnTo>
                <a:cubicBezTo>
                  <a:pt x="2795" y="7544"/>
                  <a:pt x="2795" y="7544"/>
                  <a:pt x="2795" y="7545"/>
                </a:cubicBezTo>
                <a:lnTo>
                  <a:pt x="2796" y="7553"/>
                </a:lnTo>
                <a:lnTo>
                  <a:pt x="2800" y="7578"/>
                </a:lnTo>
                <a:cubicBezTo>
                  <a:pt x="2801" y="7578"/>
                  <a:pt x="2801" y="7579"/>
                  <a:pt x="2801" y="7579"/>
                </a:cubicBezTo>
                <a:lnTo>
                  <a:pt x="2803" y="7584"/>
                </a:lnTo>
                <a:cubicBezTo>
                  <a:pt x="2804" y="7585"/>
                  <a:pt x="2804" y="7585"/>
                  <a:pt x="2804" y="7585"/>
                </a:cubicBezTo>
                <a:lnTo>
                  <a:pt x="2818" y="7599"/>
                </a:lnTo>
                <a:lnTo>
                  <a:pt x="2821" y="7605"/>
                </a:lnTo>
                <a:lnTo>
                  <a:pt x="2821" y="7606"/>
                </a:lnTo>
                <a:cubicBezTo>
                  <a:pt x="2821" y="7606"/>
                  <a:pt x="2820" y="7608"/>
                  <a:pt x="2820" y="7608"/>
                </a:cubicBezTo>
                <a:lnTo>
                  <a:pt x="2820" y="7613"/>
                </a:lnTo>
                <a:cubicBezTo>
                  <a:pt x="2820" y="7614"/>
                  <a:pt x="2819" y="7614"/>
                  <a:pt x="2820" y="7615"/>
                </a:cubicBezTo>
                <a:lnTo>
                  <a:pt x="2820" y="7618"/>
                </a:lnTo>
                <a:cubicBezTo>
                  <a:pt x="2821" y="7619"/>
                  <a:pt x="2821" y="7620"/>
                  <a:pt x="2823" y="7621"/>
                </a:cubicBezTo>
                <a:lnTo>
                  <a:pt x="2825" y="7622"/>
                </a:lnTo>
                <a:lnTo>
                  <a:pt x="2829" y="7625"/>
                </a:lnTo>
                <a:lnTo>
                  <a:pt x="2830" y="7627"/>
                </a:lnTo>
                <a:cubicBezTo>
                  <a:pt x="2831" y="7627"/>
                  <a:pt x="2831" y="7627"/>
                  <a:pt x="2832" y="7627"/>
                </a:cubicBezTo>
                <a:lnTo>
                  <a:pt x="2834" y="7627"/>
                </a:lnTo>
                <a:cubicBezTo>
                  <a:pt x="2834" y="7627"/>
                  <a:pt x="2835" y="7627"/>
                  <a:pt x="2835" y="7627"/>
                </a:cubicBezTo>
                <a:lnTo>
                  <a:pt x="2841" y="7624"/>
                </a:lnTo>
                <a:lnTo>
                  <a:pt x="2842" y="7624"/>
                </a:lnTo>
                <a:lnTo>
                  <a:pt x="2845" y="7627"/>
                </a:lnTo>
                <a:lnTo>
                  <a:pt x="2846" y="7632"/>
                </a:lnTo>
                <a:lnTo>
                  <a:pt x="2847" y="7639"/>
                </a:lnTo>
                <a:lnTo>
                  <a:pt x="2848" y="7645"/>
                </a:lnTo>
                <a:cubicBezTo>
                  <a:pt x="2848" y="7646"/>
                  <a:pt x="2849" y="7646"/>
                  <a:pt x="2850" y="7647"/>
                </a:cubicBezTo>
                <a:lnTo>
                  <a:pt x="2852" y="7650"/>
                </a:lnTo>
                <a:cubicBezTo>
                  <a:pt x="2853" y="7650"/>
                  <a:pt x="2854" y="7651"/>
                  <a:pt x="2855" y="7651"/>
                </a:cubicBezTo>
                <a:lnTo>
                  <a:pt x="2857" y="7651"/>
                </a:lnTo>
                <a:cubicBezTo>
                  <a:pt x="2858" y="7650"/>
                  <a:pt x="2858" y="7649"/>
                  <a:pt x="2859" y="7649"/>
                </a:cubicBezTo>
                <a:lnTo>
                  <a:pt x="2861" y="7646"/>
                </a:lnTo>
                <a:lnTo>
                  <a:pt x="2863" y="7642"/>
                </a:lnTo>
                <a:lnTo>
                  <a:pt x="2864" y="7641"/>
                </a:lnTo>
                <a:lnTo>
                  <a:pt x="2894" y="7654"/>
                </a:lnTo>
                <a:lnTo>
                  <a:pt x="2909" y="7670"/>
                </a:lnTo>
                <a:lnTo>
                  <a:pt x="2917" y="7677"/>
                </a:lnTo>
                <a:cubicBezTo>
                  <a:pt x="2917" y="7677"/>
                  <a:pt x="2918" y="7677"/>
                  <a:pt x="2918" y="7677"/>
                </a:cubicBezTo>
                <a:lnTo>
                  <a:pt x="2935" y="7681"/>
                </a:lnTo>
                <a:lnTo>
                  <a:pt x="2942" y="7685"/>
                </a:lnTo>
                <a:lnTo>
                  <a:pt x="2948" y="7695"/>
                </a:lnTo>
                <a:lnTo>
                  <a:pt x="2956" y="7718"/>
                </a:lnTo>
                <a:lnTo>
                  <a:pt x="2966" y="7739"/>
                </a:lnTo>
                <a:lnTo>
                  <a:pt x="2989" y="7775"/>
                </a:lnTo>
                <a:lnTo>
                  <a:pt x="2993" y="7783"/>
                </a:lnTo>
                <a:lnTo>
                  <a:pt x="3000" y="7806"/>
                </a:lnTo>
                <a:lnTo>
                  <a:pt x="3005" y="7816"/>
                </a:lnTo>
                <a:cubicBezTo>
                  <a:pt x="3005" y="7817"/>
                  <a:pt x="3006" y="7818"/>
                  <a:pt x="3006" y="7818"/>
                </a:cubicBezTo>
                <a:lnTo>
                  <a:pt x="3013" y="7824"/>
                </a:lnTo>
                <a:cubicBezTo>
                  <a:pt x="3014" y="7824"/>
                  <a:pt x="3014" y="7824"/>
                  <a:pt x="3015" y="7824"/>
                </a:cubicBezTo>
                <a:lnTo>
                  <a:pt x="3174" y="7820"/>
                </a:lnTo>
                <a:lnTo>
                  <a:pt x="3184" y="7823"/>
                </a:lnTo>
                <a:lnTo>
                  <a:pt x="3191" y="7824"/>
                </a:lnTo>
                <a:lnTo>
                  <a:pt x="3192" y="7834"/>
                </a:lnTo>
                <a:lnTo>
                  <a:pt x="3194" y="7839"/>
                </a:lnTo>
                <a:lnTo>
                  <a:pt x="3195" y="7844"/>
                </a:lnTo>
                <a:lnTo>
                  <a:pt x="3195" y="7848"/>
                </a:lnTo>
                <a:lnTo>
                  <a:pt x="3194" y="7852"/>
                </a:lnTo>
                <a:lnTo>
                  <a:pt x="3192" y="7856"/>
                </a:lnTo>
                <a:cubicBezTo>
                  <a:pt x="3192" y="7857"/>
                  <a:pt x="3191" y="7858"/>
                  <a:pt x="3191" y="7858"/>
                </a:cubicBezTo>
                <a:lnTo>
                  <a:pt x="3191" y="7862"/>
                </a:lnTo>
                <a:cubicBezTo>
                  <a:pt x="3190" y="7863"/>
                  <a:pt x="3191" y="7863"/>
                  <a:pt x="3191" y="7864"/>
                </a:cubicBezTo>
                <a:lnTo>
                  <a:pt x="3191" y="7869"/>
                </a:lnTo>
                <a:lnTo>
                  <a:pt x="3192" y="7873"/>
                </a:lnTo>
                <a:lnTo>
                  <a:pt x="3187" y="7900"/>
                </a:lnTo>
                <a:lnTo>
                  <a:pt x="3186" y="7918"/>
                </a:lnTo>
                <a:cubicBezTo>
                  <a:pt x="3186" y="7919"/>
                  <a:pt x="3186" y="7919"/>
                  <a:pt x="3186" y="7920"/>
                </a:cubicBezTo>
                <a:lnTo>
                  <a:pt x="3188" y="7928"/>
                </a:lnTo>
                <a:cubicBezTo>
                  <a:pt x="3188" y="7929"/>
                  <a:pt x="3189" y="7929"/>
                  <a:pt x="3188" y="7929"/>
                </a:cubicBezTo>
                <a:lnTo>
                  <a:pt x="3188" y="7932"/>
                </a:lnTo>
                <a:cubicBezTo>
                  <a:pt x="3187" y="7934"/>
                  <a:pt x="3188" y="7937"/>
                  <a:pt x="3190" y="7938"/>
                </a:cubicBezTo>
                <a:lnTo>
                  <a:pt x="3191" y="7939"/>
                </a:lnTo>
                <a:lnTo>
                  <a:pt x="3193" y="7941"/>
                </a:lnTo>
                <a:lnTo>
                  <a:pt x="3194" y="7944"/>
                </a:lnTo>
                <a:lnTo>
                  <a:pt x="3195" y="7956"/>
                </a:lnTo>
                <a:cubicBezTo>
                  <a:pt x="3195" y="7957"/>
                  <a:pt x="3195" y="7957"/>
                  <a:pt x="3195" y="7957"/>
                </a:cubicBezTo>
                <a:lnTo>
                  <a:pt x="3196" y="7960"/>
                </a:lnTo>
                <a:cubicBezTo>
                  <a:pt x="3196" y="7961"/>
                  <a:pt x="3196" y="7962"/>
                  <a:pt x="3196" y="7962"/>
                </a:cubicBezTo>
                <a:lnTo>
                  <a:pt x="3199" y="7968"/>
                </a:lnTo>
                <a:lnTo>
                  <a:pt x="3202" y="7988"/>
                </a:lnTo>
                <a:lnTo>
                  <a:pt x="3203" y="7999"/>
                </a:lnTo>
                <a:lnTo>
                  <a:pt x="3203" y="8000"/>
                </a:lnTo>
                <a:lnTo>
                  <a:pt x="3201" y="8004"/>
                </a:lnTo>
                <a:lnTo>
                  <a:pt x="3199" y="8008"/>
                </a:lnTo>
                <a:lnTo>
                  <a:pt x="3198" y="8015"/>
                </a:lnTo>
                <a:lnTo>
                  <a:pt x="3198" y="8017"/>
                </a:lnTo>
                <a:lnTo>
                  <a:pt x="3198" y="8020"/>
                </a:lnTo>
                <a:lnTo>
                  <a:pt x="3196" y="8021"/>
                </a:lnTo>
                <a:cubicBezTo>
                  <a:pt x="3195" y="8021"/>
                  <a:pt x="3195" y="8022"/>
                  <a:pt x="3194" y="8022"/>
                </a:cubicBezTo>
                <a:lnTo>
                  <a:pt x="3193" y="8024"/>
                </a:lnTo>
                <a:cubicBezTo>
                  <a:pt x="3192" y="8024"/>
                  <a:pt x="3192" y="8026"/>
                  <a:pt x="3192" y="8027"/>
                </a:cubicBezTo>
                <a:lnTo>
                  <a:pt x="3191" y="8030"/>
                </a:lnTo>
                <a:cubicBezTo>
                  <a:pt x="3191" y="8031"/>
                  <a:pt x="3191" y="8032"/>
                  <a:pt x="3191" y="8032"/>
                </a:cubicBezTo>
                <a:lnTo>
                  <a:pt x="3192" y="8038"/>
                </a:lnTo>
                <a:lnTo>
                  <a:pt x="3192" y="8040"/>
                </a:lnTo>
                <a:lnTo>
                  <a:pt x="3186" y="8047"/>
                </a:lnTo>
                <a:lnTo>
                  <a:pt x="3184" y="8052"/>
                </a:lnTo>
                <a:cubicBezTo>
                  <a:pt x="3183" y="8053"/>
                  <a:pt x="3183" y="8054"/>
                  <a:pt x="3183" y="8056"/>
                </a:cubicBezTo>
                <a:cubicBezTo>
                  <a:pt x="3183" y="8057"/>
                  <a:pt x="3183" y="8058"/>
                  <a:pt x="3184" y="8058"/>
                </a:cubicBezTo>
                <a:lnTo>
                  <a:pt x="3188" y="8060"/>
                </a:lnTo>
                <a:cubicBezTo>
                  <a:pt x="3188" y="8060"/>
                  <a:pt x="3188" y="8060"/>
                  <a:pt x="3188" y="8060"/>
                </a:cubicBezTo>
                <a:lnTo>
                  <a:pt x="3193" y="8061"/>
                </a:lnTo>
                <a:lnTo>
                  <a:pt x="3196" y="8064"/>
                </a:lnTo>
                <a:lnTo>
                  <a:pt x="3200" y="8068"/>
                </a:lnTo>
                <a:lnTo>
                  <a:pt x="3203" y="8072"/>
                </a:lnTo>
                <a:lnTo>
                  <a:pt x="3205" y="8077"/>
                </a:lnTo>
                <a:lnTo>
                  <a:pt x="3207" y="8083"/>
                </a:lnTo>
                <a:lnTo>
                  <a:pt x="3208" y="8088"/>
                </a:lnTo>
                <a:lnTo>
                  <a:pt x="3209" y="8101"/>
                </a:lnTo>
                <a:lnTo>
                  <a:pt x="3210" y="8105"/>
                </a:lnTo>
                <a:lnTo>
                  <a:pt x="3210" y="8111"/>
                </a:lnTo>
                <a:lnTo>
                  <a:pt x="3208" y="8118"/>
                </a:lnTo>
                <a:cubicBezTo>
                  <a:pt x="3208" y="8120"/>
                  <a:pt x="3209" y="8120"/>
                  <a:pt x="3209" y="8121"/>
                </a:cubicBezTo>
                <a:lnTo>
                  <a:pt x="3210" y="8123"/>
                </a:lnTo>
                <a:lnTo>
                  <a:pt x="3210" y="8124"/>
                </a:lnTo>
                <a:lnTo>
                  <a:pt x="3208" y="8132"/>
                </a:lnTo>
                <a:lnTo>
                  <a:pt x="3208" y="8135"/>
                </a:lnTo>
                <a:lnTo>
                  <a:pt x="3208" y="8141"/>
                </a:lnTo>
                <a:lnTo>
                  <a:pt x="3206" y="8144"/>
                </a:lnTo>
                <a:cubicBezTo>
                  <a:pt x="3205" y="8145"/>
                  <a:pt x="3206" y="8145"/>
                  <a:pt x="3206" y="8145"/>
                </a:cubicBezTo>
                <a:lnTo>
                  <a:pt x="3204" y="8147"/>
                </a:lnTo>
                <a:cubicBezTo>
                  <a:pt x="3204" y="8148"/>
                  <a:pt x="3204" y="8149"/>
                  <a:pt x="3204" y="8150"/>
                </a:cubicBezTo>
                <a:lnTo>
                  <a:pt x="3205" y="8159"/>
                </a:lnTo>
                <a:cubicBezTo>
                  <a:pt x="3205" y="8160"/>
                  <a:pt x="3205" y="8161"/>
                  <a:pt x="3205" y="8161"/>
                </a:cubicBezTo>
                <a:lnTo>
                  <a:pt x="3208" y="8170"/>
                </a:lnTo>
                <a:lnTo>
                  <a:pt x="3213" y="8180"/>
                </a:lnTo>
                <a:cubicBezTo>
                  <a:pt x="3214" y="8182"/>
                  <a:pt x="3216" y="8183"/>
                  <a:pt x="3218" y="8182"/>
                </a:cubicBezTo>
                <a:lnTo>
                  <a:pt x="3220" y="8195"/>
                </a:lnTo>
                <a:lnTo>
                  <a:pt x="3221" y="8202"/>
                </a:lnTo>
                <a:lnTo>
                  <a:pt x="3219" y="8210"/>
                </a:lnTo>
                <a:lnTo>
                  <a:pt x="3216" y="8216"/>
                </a:lnTo>
                <a:lnTo>
                  <a:pt x="3211" y="8224"/>
                </a:lnTo>
                <a:lnTo>
                  <a:pt x="3209" y="8231"/>
                </a:lnTo>
                <a:lnTo>
                  <a:pt x="3207" y="8242"/>
                </a:lnTo>
                <a:lnTo>
                  <a:pt x="3206" y="8245"/>
                </a:lnTo>
                <a:lnTo>
                  <a:pt x="3201" y="8254"/>
                </a:lnTo>
                <a:lnTo>
                  <a:pt x="3200" y="8258"/>
                </a:lnTo>
                <a:lnTo>
                  <a:pt x="3199" y="8264"/>
                </a:lnTo>
                <a:lnTo>
                  <a:pt x="3200" y="8283"/>
                </a:lnTo>
                <a:lnTo>
                  <a:pt x="3198" y="8289"/>
                </a:lnTo>
                <a:lnTo>
                  <a:pt x="3194" y="8291"/>
                </a:lnTo>
                <a:lnTo>
                  <a:pt x="3189" y="8293"/>
                </a:lnTo>
                <a:lnTo>
                  <a:pt x="3184" y="8293"/>
                </a:lnTo>
                <a:lnTo>
                  <a:pt x="3181" y="8296"/>
                </a:lnTo>
                <a:lnTo>
                  <a:pt x="3180" y="8303"/>
                </a:lnTo>
                <a:lnTo>
                  <a:pt x="3180" y="8311"/>
                </a:lnTo>
                <a:lnTo>
                  <a:pt x="3180" y="8315"/>
                </a:lnTo>
                <a:lnTo>
                  <a:pt x="3181" y="8317"/>
                </a:lnTo>
                <a:lnTo>
                  <a:pt x="3182" y="8319"/>
                </a:lnTo>
                <a:lnTo>
                  <a:pt x="3182" y="8323"/>
                </a:lnTo>
                <a:lnTo>
                  <a:pt x="3180" y="8324"/>
                </a:lnTo>
                <a:lnTo>
                  <a:pt x="3179" y="8326"/>
                </a:lnTo>
                <a:lnTo>
                  <a:pt x="3180" y="8330"/>
                </a:lnTo>
                <a:lnTo>
                  <a:pt x="3187" y="8343"/>
                </a:lnTo>
                <a:lnTo>
                  <a:pt x="3188" y="8345"/>
                </a:lnTo>
                <a:lnTo>
                  <a:pt x="3188" y="8348"/>
                </a:lnTo>
                <a:lnTo>
                  <a:pt x="3187" y="8351"/>
                </a:lnTo>
                <a:lnTo>
                  <a:pt x="3187" y="8354"/>
                </a:lnTo>
                <a:lnTo>
                  <a:pt x="3190" y="8358"/>
                </a:lnTo>
                <a:lnTo>
                  <a:pt x="3184" y="8367"/>
                </a:lnTo>
                <a:lnTo>
                  <a:pt x="3183" y="8373"/>
                </a:lnTo>
                <a:lnTo>
                  <a:pt x="3181" y="8387"/>
                </a:lnTo>
                <a:lnTo>
                  <a:pt x="3179" y="8400"/>
                </a:lnTo>
                <a:lnTo>
                  <a:pt x="3178" y="8406"/>
                </a:lnTo>
                <a:lnTo>
                  <a:pt x="3177" y="8410"/>
                </a:lnTo>
                <a:lnTo>
                  <a:pt x="3174" y="8417"/>
                </a:lnTo>
                <a:lnTo>
                  <a:pt x="3173" y="8420"/>
                </a:lnTo>
                <a:lnTo>
                  <a:pt x="3174" y="8424"/>
                </a:lnTo>
                <a:lnTo>
                  <a:pt x="3174" y="8431"/>
                </a:lnTo>
                <a:lnTo>
                  <a:pt x="3174" y="8434"/>
                </a:lnTo>
                <a:lnTo>
                  <a:pt x="3174" y="8446"/>
                </a:lnTo>
                <a:lnTo>
                  <a:pt x="3172" y="8457"/>
                </a:lnTo>
                <a:lnTo>
                  <a:pt x="3165" y="8460"/>
                </a:lnTo>
                <a:lnTo>
                  <a:pt x="3164" y="8466"/>
                </a:lnTo>
                <a:lnTo>
                  <a:pt x="3160" y="8476"/>
                </a:lnTo>
                <a:lnTo>
                  <a:pt x="3153" y="8483"/>
                </a:lnTo>
                <a:lnTo>
                  <a:pt x="3149" y="8489"/>
                </a:lnTo>
                <a:lnTo>
                  <a:pt x="3149" y="8497"/>
                </a:lnTo>
                <a:lnTo>
                  <a:pt x="3149" y="8506"/>
                </a:lnTo>
                <a:lnTo>
                  <a:pt x="3149" y="8514"/>
                </a:lnTo>
                <a:lnTo>
                  <a:pt x="3146" y="8519"/>
                </a:lnTo>
                <a:lnTo>
                  <a:pt x="3144" y="8520"/>
                </a:lnTo>
                <a:lnTo>
                  <a:pt x="3141" y="8519"/>
                </a:lnTo>
                <a:lnTo>
                  <a:pt x="3138" y="8520"/>
                </a:lnTo>
                <a:lnTo>
                  <a:pt x="3135" y="8521"/>
                </a:lnTo>
                <a:lnTo>
                  <a:pt x="3134" y="8524"/>
                </a:lnTo>
                <a:lnTo>
                  <a:pt x="3132" y="8527"/>
                </a:lnTo>
                <a:lnTo>
                  <a:pt x="3122" y="8541"/>
                </a:lnTo>
                <a:lnTo>
                  <a:pt x="3118" y="8545"/>
                </a:lnTo>
                <a:lnTo>
                  <a:pt x="3113" y="8548"/>
                </a:lnTo>
                <a:lnTo>
                  <a:pt x="3101" y="8549"/>
                </a:lnTo>
                <a:lnTo>
                  <a:pt x="3095" y="8553"/>
                </a:lnTo>
                <a:lnTo>
                  <a:pt x="3092" y="8560"/>
                </a:lnTo>
                <a:lnTo>
                  <a:pt x="3095" y="8561"/>
                </a:lnTo>
                <a:lnTo>
                  <a:pt x="3097" y="8562"/>
                </a:lnTo>
                <a:lnTo>
                  <a:pt x="3098" y="8564"/>
                </a:lnTo>
                <a:lnTo>
                  <a:pt x="3099" y="8573"/>
                </a:lnTo>
                <a:lnTo>
                  <a:pt x="3102" y="8575"/>
                </a:lnTo>
                <a:lnTo>
                  <a:pt x="3107" y="8578"/>
                </a:lnTo>
                <a:lnTo>
                  <a:pt x="3109" y="8581"/>
                </a:lnTo>
                <a:lnTo>
                  <a:pt x="3112" y="8585"/>
                </a:lnTo>
                <a:lnTo>
                  <a:pt x="3115" y="8594"/>
                </a:lnTo>
                <a:lnTo>
                  <a:pt x="3132" y="8622"/>
                </a:lnTo>
                <a:lnTo>
                  <a:pt x="3134" y="8628"/>
                </a:lnTo>
                <a:lnTo>
                  <a:pt x="3117" y="8630"/>
                </a:lnTo>
                <a:lnTo>
                  <a:pt x="3095" y="8631"/>
                </a:lnTo>
                <a:lnTo>
                  <a:pt x="3080" y="8633"/>
                </a:lnTo>
                <a:lnTo>
                  <a:pt x="3082" y="8640"/>
                </a:lnTo>
                <a:lnTo>
                  <a:pt x="3078" y="8645"/>
                </a:lnTo>
                <a:lnTo>
                  <a:pt x="3068" y="8651"/>
                </a:lnTo>
                <a:lnTo>
                  <a:pt x="3060" y="8663"/>
                </a:lnTo>
                <a:lnTo>
                  <a:pt x="3053" y="8674"/>
                </a:lnTo>
                <a:lnTo>
                  <a:pt x="3048" y="8690"/>
                </a:lnTo>
                <a:lnTo>
                  <a:pt x="3046" y="8706"/>
                </a:lnTo>
                <a:lnTo>
                  <a:pt x="3047" y="8710"/>
                </a:lnTo>
                <a:lnTo>
                  <a:pt x="3049" y="8739"/>
                </a:lnTo>
                <a:lnTo>
                  <a:pt x="3055" y="8792"/>
                </a:lnTo>
                <a:lnTo>
                  <a:pt x="3055" y="8806"/>
                </a:lnTo>
                <a:lnTo>
                  <a:pt x="3048" y="8825"/>
                </a:lnTo>
                <a:lnTo>
                  <a:pt x="3046" y="8837"/>
                </a:lnTo>
                <a:lnTo>
                  <a:pt x="3052" y="8861"/>
                </a:lnTo>
                <a:lnTo>
                  <a:pt x="3065" y="8879"/>
                </a:lnTo>
                <a:lnTo>
                  <a:pt x="3083" y="8888"/>
                </a:lnTo>
                <a:lnTo>
                  <a:pt x="3099" y="8890"/>
                </a:lnTo>
                <a:lnTo>
                  <a:pt x="3116" y="8889"/>
                </a:lnTo>
                <a:lnTo>
                  <a:pt x="3124" y="8890"/>
                </a:lnTo>
                <a:lnTo>
                  <a:pt x="3132" y="8892"/>
                </a:lnTo>
                <a:lnTo>
                  <a:pt x="3135" y="8895"/>
                </a:lnTo>
                <a:lnTo>
                  <a:pt x="3139" y="8898"/>
                </a:lnTo>
                <a:lnTo>
                  <a:pt x="3141" y="8904"/>
                </a:lnTo>
                <a:lnTo>
                  <a:pt x="3140" y="8904"/>
                </a:lnTo>
                <a:lnTo>
                  <a:pt x="3139" y="8908"/>
                </a:lnTo>
                <a:lnTo>
                  <a:pt x="3135" y="8910"/>
                </a:lnTo>
                <a:lnTo>
                  <a:pt x="3125" y="8911"/>
                </a:lnTo>
                <a:lnTo>
                  <a:pt x="3121" y="8913"/>
                </a:lnTo>
                <a:lnTo>
                  <a:pt x="3121" y="8919"/>
                </a:lnTo>
                <a:lnTo>
                  <a:pt x="3122" y="8925"/>
                </a:lnTo>
                <a:lnTo>
                  <a:pt x="3122" y="8930"/>
                </a:lnTo>
                <a:lnTo>
                  <a:pt x="3121" y="8937"/>
                </a:lnTo>
                <a:lnTo>
                  <a:pt x="3118" y="8940"/>
                </a:lnTo>
                <a:lnTo>
                  <a:pt x="3111" y="8947"/>
                </a:lnTo>
                <a:lnTo>
                  <a:pt x="3105" y="8954"/>
                </a:lnTo>
                <a:lnTo>
                  <a:pt x="3097" y="8969"/>
                </a:lnTo>
                <a:lnTo>
                  <a:pt x="3086" y="8987"/>
                </a:lnTo>
                <a:lnTo>
                  <a:pt x="3074" y="9009"/>
                </a:lnTo>
                <a:lnTo>
                  <a:pt x="3064" y="9027"/>
                </a:lnTo>
                <a:lnTo>
                  <a:pt x="3062" y="9032"/>
                </a:lnTo>
                <a:lnTo>
                  <a:pt x="3062" y="9058"/>
                </a:lnTo>
                <a:lnTo>
                  <a:pt x="3066" y="9080"/>
                </a:lnTo>
                <a:lnTo>
                  <a:pt x="3072" y="9108"/>
                </a:lnTo>
                <a:lnTo>
                  <a:pt x="3080" y="9141"/>
                </a:lnTo>
                <a:lnTo>
                  <a:pt x="3087" y="9174"/>
                </a:lnTo>
                <a:lnTo>
                  <a:pt x="3095" y="9210"/>
                </a:lnTo>
                <a:lnTo>
                  <a:pt x="3104" y="9249"/>
                </a:lnTo>
                <a:lnTo>
                  <a:pt x="3114" y="9296"/>
                </a:lnTo>
                <a:lnTo>
                  <a:pt x="3121" y="9331"/>
                </a:lnTo>
                <a:lnTo>
                  <a:pt x="3120" y="9359"/>
                </a:lnTo>
                <a:lnTo>
                  <a:pt x="3117" y="9386"/>
                </a:lnTo>
                <a:lnTo>
                  <a:pt x="3116" y="9391"/>
                </a:lnTo>
                <a:lnTo>
                  <a:pt x="3110" y="9401"/>
                </a:lnTo>
                <a:lnTo>
                  <a:pt x="3109" y="9406"/>
                </a:lnTo>
                <a:lnTo>
                  <a:pt x="3109" y="9408"/>
                </a:lnTo>
                <a:lnTo>
                  <a:pt x="3112" y="9409"/>
                </a:lnTo>
                <a:lnTo>
                  <a:pt x="3112" y="9411"/>
                </a:lnTo>
                <a:lnTo>
                  <a:pt x="3111" y="9418"/>
                </a:lnTo>
                <a:lnTo>
                  <a:pt x="3111" y="9422"/>
                </a:lnTo>
                <a:lnTo>
                  <a:pt x="3112" y="9425"/>
                </a:lnTo>
                <a:lnTo>
                  <a:pt x="3113" y="9429"/>
                </a:lnTo>
                <a:lnTo>
                  <a:pt x="3114" y="9436"/>
                </a:lnTo>
                <a:lnTo>
                  <a:pt x="3112" y="9457"/>
                </a:lnTo>
                <a:lnTo>
                  <a:pt x="3112" y="9473"/>
                </a:lnTo>
                <a:lnTo>
                  <a:pt x="3115" y="9504"/>
                </a:lnTo>
                <a:lnTo>
                  <a:pt x="3112" y="9529"/>
                </a:lnTo>
                <a:lnTo>
                  <a:pt x="3113" y="9536"/>
                </a:lnTo>
                <a:lnTo>
                  <a:pt x="3117" y="9552"/>
                </a:lnTo>
                <a:lnTo>
                  <a:pt x="3119" y="9584"/>
                </a:lnTo>
                <a:lnTo>
                  <a:pt x="3126" y="9588"/>
                </a:lnTo>
                <a:lnTo>
                  <a:pt x="3148" y="9592"/>
                </a:lnTo>
                <a:lnTo>
                  <a:pt x="3184" y="9599"/>
                </a:lnTo>
                <a:lnTo>
                  <a:pt x="3185" y="9599"/>
                </a:lnTo>
                <a:lnTo>
                  <a:pt x="3222" y="9606"/>
                </a:lnTo>
                <a:lnTo>
                  <a:pt x="3264" y="9614"/>
                </a:lnTo>
                <a:lnTo>
                  <a:pt x="3290" y="9620"/>
                </a:lnTo>
                <a:lnTo>
                  <a:pt x="3301" y="9621"/>
                </a:lnTo>
                <a:lnTo>
                  <a:pt x="3307" y="9624"/>
                </a:lnTo>
                <a:lnTo>
                  <a:pt x="3311" y="9629"/>
                </a:lnTo>
                <a:lnTo>
                  <a:pt x="3319" y="9642"/>
                </a:lnTo>
                <a:lnTo>
                  <a:pt x="3320" y="9648"/>
                </a:lnTo>
                <a:lnTo>
                  <a:pt x="3319" y="9662"/>
                </a:lnTo>
                <a:lnTo>
                  <a:pt x="3319" y="9669"/>
                </a:lnTo>
                <a:lnTo>
                  <a:pt x="3321" y="9676"/>
                </a:lnTo>
                <a:lnTo>
                  <a:pt x="3327" y="9688"/>
                </a:lnTo>
                <a:lnTo>
                  <a:pt x="3329" y="9695"/>
                </a:lnTo>
                <a:lnTo>
                  <a:pt x="3329" y="9706"/>
                </a:lnTo>
                <a:lnTo>
                  <a:pt x="3329" y="9708"/>
                </a:lnTo>
                <a:lnTo>
                  <a:pt x="3334" y="9720"/>
                </a:lnTo>
                <a:lnTo>
                  <a:pt x="3336" y="9730"/>
                </a:lnTo>
                <a:lnTo>
                  <a:pt x="3337" y="9736"/>
                </a:lnTo>
                <a:lnTo>
                  <a:pt x="3337" y="9743"/>
                </a:lnTo>
                <a:lnTo>
                  <a:pt x="3336" y="9751"/>
                </a:lnTo>
                <a:lnTo>
                  <a:pt x="3332" y="9761"/>
                </a:lnTo>
                <a:lnTo>
                  <a:pt x="3332" y="9765"/>
                </a:lnTo>
                <a:lnTo>
                  <a:pt x="3333" y="9787"/>
                </a:lnTo>
                <a:lnTo>
                  <a:pt x="3332" y="9788"/>
                </a:lnTo>
                <a:lnTo>
                  <a:pt x="3332" y="9791"/>
                </a:lnTo>
                <a:lnTo>
                  <a:pt x="3331" y="9796"/>
                </a:lnTo>
                <a:lnTo>
                  <a:pt x="3332" y="9797"/>
                </a:lnTo>
                <a:lnTo>
                  <a:pt x="3332" y="9799"/>
                </a:lnTo>
                <a:lnTo>
                  <a:pt x="3328" y="9804"/>
                </a:lnTo>
                <a:lnTo>
                  <a:pt x="3310" y="9832"/>
                </a:lnTo>
                <a:lnTo>
                  <a:pt x="3282" y="9876"/>
                </a:lnTo>
                <a:lnTo>
                  <a:pt x="3258" y="9915"/>
                </a:lnTo>
                <a:lnTo>
                  <a:pt x="3240" y="9943"/>
                </a:lnTo>
                <a:lnTo>
                  <a:pt x="3217" y="9980"/>
                </a:lnTo>
                <a:lnTo>
                  <a:pt x="3204" y="9999"/>
                </a:lnTo>
                <a:lnTo>
                  <a:pt x="3186" y="10027"/>
                </a:lnTo>
                <a:lnTo>
                  <a:pt x="3153" y="10080"/>
                </a:lnTo>
                <a:lnTo>
                  <a:pt x="3137" y="10105"/>
                </a:lnTo>
                <a:lnTo>
                  <a:pt x="3124" y="10124"/>
                </a:lnTo>
                <a:lnTo>
                  <a:pt x="3141" y="10152"/>
                </a:lnTo>
                <a:lnTo>
                  <a:pt x="3153" y="10170"/>
                </a:lnTo>
                <a:lnTo>
                  <a:pt x="3167" y="10191"/>
                </a:lnTo>
                <a:lnTo>
                  <a:pt x="3184" y="10217"/>
                </a:lnTo>
                <a:lnTo>
                  <a:pt x="3201" y="10243"/>
                </a:lnTo>
                <a:lnTo>
                  <a:pt x="3218" y="10272"/>
                </a:lnTo>
                <a:lnTo>
                  <a:pt x="3223" y="10276"/>
                </a:lnTo>
                <a:lnTo>
                  <a:pt x="3227" y="10279"/>
                </a:lnTo>
                <a:lnTo>
                  <a:pt x="3231" y="10282"/>
                </a:lnTo>
                <a:lnTo>
                  <a:pt x="3233" y="10290"/>
                </a:lnTo>
                <a:lnTo>
                  <a:pt x="3233" y="10297"/>
                </a:lnTo>
                <a:lnTo>
                  <a:pt x="3230" y="10308"/>
                </a:lnTo>
                <a:lnTo>
                  <a:pt x="3230" y="10315"/>
                </a:lnTo>
                <a:lnTo>
                  <a:pt x="3232" y="10321"/>
                </a:lnTo>
                <a:lnTo>
                  <a:pt x="3239" y="10331"/>
                </a:lnTo>
                <a:lnTo>
                  <a:pt x="3242" y="10337"/>
                </a:lnTo>
                <a:lnTo>
                  <a:pt x="3243" y="10341"/>
                </a:lnTo>
                <a:lnTo>
                  <a:pt x="3243" y="10348"/>
                </a:lnTo>
                <a:lnTo>
                  <a:pt x="3244" y="10352"/>
                </a:lnTo>
                <a:lnTo>
                  <a:pt x="3246" y="10356"/>
                </a:lnTo>
                <a:lnTo>
                  <a:pt x="3248" y="10357"/>
                </a:lnTo>
                <a:lnTo>
                  <a:pt x="3250" y="10357"/>
                </a:lnTo>
                <a:lnTo>
                  <a:pt x="3253" y="10359"/>
                </a:lnTo>
                <a:lnTo>
                  <a:pt x="3255" y="10363"/>
                </a:lnTo>
                <a:lnTo>
                  <a:pt x="3256" y="10369"/>
                </a:lnTo>
                <a:lnTo>
                  <a:pt x="3258" y="10373"/>
                </a:lnTo>
                <a:lnTo>
                  <a:pt x="3261" y="10375"/>
                </a:lnTo>
                <a:lnTo>
                  <a:pt x="3263" y="10378"/>
                </a:lnTo>
                <a:lnTo>
                  <a:pt x="3264" y="10381"/>
                </a:lnTo>
                <a:lnTo>
                  <a:pt x="3263" y="10384"/>
                </a:lnTo>
                <a:lnTo>
                  <a:pt x="3261" y="10387"/>
                </a:lnTo>
                <a:lnTo>
                  <a:pt x="3260" y="10388"/>
                </a:lnTo>
                <a:lnTo>
                  <a:pt x="3259" y="10390"/>
                </a:lnTo>
                <a:lnTo>
                  <a:pt x="3260" y="10392"/>
                </a:lnTo>
                <a:lnTo>
                  <a:pt x="3261" y="10394"/>
                </a:lnTo>
                <a:lnTo>
                  <a:pt x="3264" y="10396"/>
                </a:lnTo>
                <a:lnTo>
                  <a:pt x="3267" y="10398"/>
                </a:lnTo>
                <a:lnTo>
                  <a:pt x="3269" y="10402"/>
                </a:lnTo>
                <a:lnTo>
                  <a:pt x="3277" y="10430"/>
                </a:lnTo>
                <a:lnTo>
                  <a:pt x="3279" y="10435"/>
                </a:lnTo>
                <a:lnTo>
                  <a:pt x="3280" y="10441"/>
                </a:lnTo>
                <a:lnTo>
                  <a:pt x="3280" y="10446"/>
                </a:lnTo>
                <a:lnTo>
                  <a:pt x="3287" y="10455"/>
                </a:lnTo>
                <a:lnTo>
                  <a:pt x="3293" y="10473"/>
                </a:lnTo>
                <a:lnTo>
                  <a:pt x="3300" y="10483"/>
                </a:lnTo>
                <a:lnTo>
                  <a:pt x="3322" y="10510"/>
                </a:lnTo>
                <a:lnTo>
                  <a:pt x="3331" y="10525"/>
                </a:lnTo>
                <a:lnTo>
                  <a:pt x="3344" y="10542"/>
                </a:lnTo>
                <a:lnTo>
                  <a:pt x="3352" y="10552"/>
                </a:lnTo>
                <a:lnTo>
                  <a:pt x="3356" y="10555"/>
                </a:lnTo>
                <a:lnTo>
                  <a:pt x="3369" y="10560"/>
                </a:lnTo>
                <a:lnTo>
                  <a:pt x="3379" y="10567"/>
                </a:lnTo>
                <a:lnTo>
                  <a:pt x="3386" y="10570"/>
                </a:lnTo>
                <a:lnTo>
                  <a:pt x="3400" y="10572"/>
                </a:lnTo>
                <a:lnTo>
                  <a:pt x="3407" y="10574"/>
                </a:lnTo>
                <a:lnTo>
                  <a:pt x="3425" y="10585"/>
                </a:lnTo>
                <a:lnTo>
                  <a:pt x="3453" y="10592"/>
                </a:lnTo>
                <a:lnTo>
                  <a:pt x="3460" y="10596"/>
                </a:lnTo>
                <a:lnTo>
                  <a:pt x="3462" y="10600"/>
                </a:lnTo>
                <a:lnTo>
                  <a:pt x="3464" y="10605"/>
                </a:lnTo>
                <a:lnTo>
                  <a:pt x="3466" y="10608"/>
                </a:lnTo>
                <a:lnTo>
                  <a:pt x="3470" y="10611"/>
                </a:lnTo>
                <a:lnTo>
                  <a:pt x="3473" y="10612"/>
                </a:lnTo>
                <a:lnTo>
                  <a:pt x="3475" y="10614"/>
                </a:lnTo>
                <a:lnTo>
                  <a:pt x="3477" y="10618"/>
                </a:lnTo>
                <a:lnTo>
                  <a:pt x="3478" y="10623"/>
                </a:lnTo>
                <a:lnTo>
                  <a:pt x="3482" y="10630"/>
                </a:lnTo>
                <a:lnTo>
                  <a:pt x="3495" y="10649"/>
                </a:lnTo>
                <a:lnTo>
                  <a:pt x="3500" y="10653"/>
                </a:lnTo>
                <a:lnTo>
                  <a:pt x="3535" y="10644"/>
                </a:lnTo>
                <a:lnTo>
                  <a:pt x="3540" y="10648"/>
                </a:lnTo>
                <a:lnTo>
                  <a:pt x="3542" y="10659"/>
                </a:lnTo>
                <a:lnTo>
                  <a:pt x="3538" y="10692"/>
                </a:lnTo>
                <a:lnTo>
                  <a:pt x="3535" y="10729"/>
                </a:lnTo>
                <a:lnTo>
                  <a:pt x="3539" y="10750"/>
                </a:lnTo>
                <a:lnTo>
                  <a:pt x="3544" y="10781"/>
                </a:lnTo>
                <a:lnTo>
                  <a:pt x="3546" y="10801"/>
                </a:lnTo>
                <a:lnTo>
                  <a:pt x="3547" y="10826"/>
                </a:lnTo>
                <a:lnTo>
                  <a:pt x="3549" y="10843"/>
                </a:lnTo>
                <a:lnTo>
                  <a:pt x="3551" y="10872"/>
                </a:lnTo>
                <a:lnTo>
                  <a:pt x="3552" y="10889"/>
                </a:lnTo>
                <a:lnTo>
                  <a:pt x="3550" y="10902"/>
                </a:lnTo>
                <a:lnTo>
                  <a:pt x="3539" y="10936"/>
                </a:lnTo>
                <a:lnTo>
                  <a:pt x="3543" y="10943"/>
                </a:lnTo>
                <a:lnTo>
                  <a:pt x="3544" y="10946"/>
                </a:lnTo>
                <a:lnTo>
                  <a:pt x="3544" y="10952"/>
                </a:lnTo>
                <a:lnTo>
                  <a:pt x="3543" y="10956"/>
                </a:lnTo>
                <a:lnTo>
                  <a:pt x="3542" y="10959"/>
                </a:lnTo>
                <a:lnTo>
                  <a:pt x="3539" y="10962"/>
                </a:lnTo>
                <a:lnTo>
                  <a:pt x="3536" y="10962"/>
                </a:lnTo>
                <a:lnTo>
                  <a:pt x="3545" y="10973"/>
                </a:lnTo>
                <a:lnTo>
                  <a:pt x="3549" y="10975"/>
                </a:lnTo>
                <a:lnTo>
                  <a:pt x="3550" y="10975"/>
                </a:lnTo>
                <a:lnTo>
                  <a:pt x="3554" y="10973"/>
                </a:lnTo>
                <a:lnTo>
                  <a:pt x="3555" y="10972"/>
                </a:lnTo>
                <a:lnTo>
                  <a:pt x="3557" y="10973"/>
                </a:lnTo>
                <a:lnTo>
                  <a:pt x="3562" y="10977"/>
                </a:lnTo>
                <a:lnTo>
                  <a:pt x="3569" y="10979"/>
                </a:lnTo>
                <a:lnTo>
                  <a:pt x="3574" y="10979"/>
                </a:lnTo>
                <a:lnTo>
                  <a:pt x="3587" y="10975"/>
                </a:lnTo>
                <a:lnTo>
                  <a:pt x="3593" y="10974"/>
                </a:lnTo>
                <a:lnTo>
                  <a:pt x="3604" y="10969"/>
                </a:lnTo>
                <a:lnTo>
                  <a:pt x="3610" y="10969"/>
                </a:lnTo>
                <a:lnTo>
                  <a:pt x="3614" y="10969"/>
                </a:lnTo>
                <a:lnTo>
                  <a:pt x="3616" y="10969"/>
                </a:lnTo>
                <a:lnTo>
                  <a:pt x="3628" y="10965"/>
                </a:lnTo>
                <a:lnTo>
                  <a:pt x="3631" y="10965"/>
                </a:lnTo>
                <a:lnTo>
                  <a:pt x="3633" y="10966"/>
                </a:lnTo>
                <a:lnTo>
                  <a:pt x="3639" y="10973"/>
                </a:lnTo>
                <a:lnTo>
                  <a:pt x="3641" y="10975"/>
                </a:lnTo>
                <a:lnTo>
                  <a:pt x="3647" y="10977"/>
                </a:lnTo>
                <a:lnTo>
                  <a:pt x="3648" y="10979"/>
                </a:lnTo>
                <a:lnTo>
                  <a:pt x="3651" y="10982"/>
                </a:lnTo>
                <a:lnTo>
                  <a:pt x="3654" y="10988"/>
                </a:lnTo>
                <a:lnTo>
                  <a:pt x="3661" y="11010"/>
                </a:lnTo>
                <a:lnTo>
                  <a:pt x="3658" y="11008"/>
                </a:lnTo>
                <a:lnTo>
                  <a:pt x="3653" y="11008"/>
                </a:lnTo>
                <a:lnTo>
                  <a:pt x="3648" y="11010"/>
                </a:lnTo>
                <a:lnTo>
                  <a:pt x="3646" y="11015"/>
                </a:lnTo>
                <a:lnTo>
                  <a:pt x="3646" y="11019"/>
                </a:lnTo>
                <a:lnTo>
                  <a:pt x="3643" y="11023"/>
                </a:lnTo>
                <a:lnTo>
                  <a:pt x="3642" y="11026"/>
                </a:lnTo>
                <a:lnTo>
                  <a:pt x="3642" y="11030"/>
                </a:lnTo>
                <a:lnTo>
                  <a:pt x="3643" y="11066"/>
                </a:lnTo>
                <a:lnTo>
                  <a:pt x="3645" y="11071"/>
                </a:lnTo>
                <a:lnTo>
                  <a:pt x="3648" y="11077"/>
                </a:lnTo>
                <a:lnTo>
                  <a:pt x="3650" y="11082"/>
                </a:lnTo>
                <a:lnTo>
                  <a:pt x="3649" y="11088"/>
                </a:lnTo>
                <a:lnTo>
                  <a:pt x="3646" y="11092"/>
                </a:lnTo>
                <a:lnTo>
                  <a:pt x="3637" y="11094"/>
                </a:lnTo>
                <a:lnTo>
                  <a:pt x="3633" y="11096"/>
                </a:lnTo>
                <a:lnTo>
                  <a:pt x="3631" y="11101"/>
                </a:lnTo>
                <a:lnTo>
                  <a:pt x="3630" y="11147"/>
                </a:lnTo>
                <a:lnTo>
                  <a:pt x="3628" y="11160"/>
                </a:lnTo>
                <a:lnTo>
                  <a:pt x="3623" y="11166"/>
                </a:lnTo>
                <a:lnTo>
                  <a:pt x="3621" y="11166"/>
                </a:lnTo>
                <a:lnTo>
                  <a:pt x="3619" y="11165"/>
                </a:lnTo>
                <a:lnTo>
                  <a:pt x="3617" y="11163"/>
                </a:lnTo>
                <a:lnTo>
                  <a:pt x="3616" y="11162"/>
                </a:lnTo>
                <a:lnTo>
                  <a:pt x="3614" y="11162"/>
                </a:lnTo>
                <a:lnTo>
                  <a:pt x="3607" y="11164"/>
                </a:lnTo>
                <a:lnTo>
                  <a:pt x="3599" y="11164"/>
                </a:lnTo>
                <a:lnTo>
                  <a:pt x="3590" y="11162"/>
                </a:lnTo>
                <a:lnTo>
                  <a:pt x="3570" y="11161"/>
                </a:lnTo>
                <a:lnTo>
                  <a:pt x="3553" y="11161"/>
                </a:lnTo>
                <a:lnTo>
                  <a:pt x="3539" y="11160"/>
                </a:lnTo>
                <a:lnTo>
                  <a:pt x="3536" y="11161"/>
                </a:lnTo>
                <a:lnTo>
                  <a:pt x="3535" y="11164"/>
                </a:lnTo>
                <a:lnTo>
                  <a:pt x="3532" y="11170"/>
                </a:lnTo>
                <a:lnTo>
                  <a:pt x="3531" y="11170"/>
                </a:lnTo>
                <a:lnTo>
                  <a:pt x="3530" y="11172"/>
                </a:lnTo>
                <a:lnTo>
                  <a:pt x="3527" y="11173"/>
                </a:lnTo>
                <a:lnTo>
                  <a:pt x="3520" y="11175"/>
                </a:lnTo>
                <a:lnTo>
                  <a:pt x="3519" y="11175"/>
                </a:lnTo>
                <a:lnTo>
                  <a:pt x="3516" y="11173"/>
                </a:lnTo>
                <a:lnTo>
                  <a:pt x="3514" y="11172"/>
                </a:lnTo>
                <a:lnTo>
                  <a:pt x="3512" y="11174"/>
                </a:lnTo>
                <a:lnTo>
                  <a:pt x="3510" y="11176"/>
                </a:lnTo>
                <a:lnTo>
                  <a:pt x="3509" y="11178"/>
                </a:lnTo>
                <a:lnTo>
                  <a:pt x="3504" y="11181"/>
                </a:lnTo>
                <a:lnTo>
                  <a:pt x="3468" y="11185"/>
                </a:lnTo>
                <a:lnTo>
                  <a:pt x="3465" y="11186"/>
                </a:lnTo>
                <a:lnTo>
                  <a:pt x="3464" y="11188"/>
                </a:lnTo>
                <a:lnTo>
                  <a:pt x="3463" y="11192"/>
                </a:lnTo>
                <a:lnTo>
                  <a:pt x="3461" y="11194"/>
                </a:lnTo>
                <a:lnTo>
                  <a:pt x="3459" y="11195"/>
                </a:lnTo>
                <a:lnTo>
                  <a:pt x="3454" y="11194"/>
                </a:lnTo>
                <a:lnTo>
                  <a:pt x="3452" y="11195"/>
                </a:lnTo>
                <a:lnTo>
                  <a:pt x="3450" y="11196"/>
                </a:lnTo>
                <a:lnTo>
                  <a:pt x="3448" y="11199"/>
                </a:lnTo>
                <a:lnTo>
                  <a:pt x="3446" y="11199"/>
                </a:lnTo>
                <a:lnTo>
                  <a:pt x="3441" y="11201"/>
                </a:lnTo>
                <a:lnTo>
                  <a:pt x="3440" y="11203"/>
                </a:lnTo>
                <a:lnTo>
                  <a:pt x="3438" y="11206"/>
                </a:lnTo>
                <a:lnTo>
                  <a:pt x="3438" y="11209"/>
                </a:lnTo>
                <a:lnTo>
                  <a:pt x="3438" y="11211"/>
                </a:lnTo>
                <a:lnTo>
                  <a:pt x="3439" y="11213"/>
                </a:lnTo>
                <a:lnTo>
                  <a:pt x="3440" y="11214"/>
                </a:lnTo>
                <a:lnTo>
                  <a:pt x="3437" y="11220"/>
                </a:lnTo>
                <a:lnTo>
                  <a:pt x="3431" y="11228"/>
                </a:lnTo>
                <a:lnTo>
                  <a:pt x="3429" y="11232"/>
                </a:lnTo>
                <a:lnTo>
                  <a:pt x="3430" y="11240"/>
                </a:lnTo>
                <a:lnTo>
                  <a:pt x="3432" y="11245"/>
                </a:lnTo>
                <a:lnTo>
                  <a:pt x="3433" y="11250"/>
                </a:lnTo>
                <a:lnTo>
                  <a:pt x="3428" y="11254"/>
                </a:lnTo>
                <a:lnTo>
                  <a:pt x="3420" y="11252"/>
                </a:lnTo>
                <a:lnTo>
                  <a:pt x="3410" y="11247"/>
                </a:lnTo>
                <a:lnTo>
                  <a:pt x="3402" y="11246"/>
                </a:lnTo>
                <a:lnTo>
                  <a:pt x="3398" y="11254"/>
                </a:lnTo>
                <a:lnTo>
                  <a:pt x="3397" y="11261"/>
                </a:lnTo>
                <a:lnTo>
                  <a:pt x="3395" y="11265"/>
                </a:lnTo>
                <a:lnTo>
                  <a:pt x="3386" y="11267"/>
                </a:lnTo>
                <a:lnTo>
                  <a:pt x="3382" y="11269"/>
                </a:lnTo>
                <a:lnTo>
                  <a:pt x="3378" y="11271"/>
                </a:lnTo>
                <a:lnTo>
                  <a:pt x="3370" y="11278"/>
                </a:lnTo>
                <a:lnTo>
                  <a:pt x="3344" y="11287"/>
                </a:lnTo>
                <a:lnTo>
                  <a:pt x="3339" y="11293"/>
                </a:lnTo>
                <a:lnTo>
                  <a:pt x="3335" y="11301"/>
                </a:lnTo>
                <a:lnTo>
                  <a:pt x="3334" y="11312"/>
                </a:lnTo>
                <a:lnTo>
                  <a:pt x="3332" y="11330"/>
                </a:lnTo>
                <a:lnTo>
                  <a:pt x="3330" y="11347"/>
                </a:lnTo>
                <a:lnTo>
                  <a:pt x="3328" y="11367"/>
                </a:lnTo>
                <a:lnTo>
                  <a:pt x="3325" y="11393"/>
                </a:lnTo>
                <a:lnTo>
                  <a:pt x="3323" y="11416"/>
                </a:lnTo>
                <a:lnTo>
                  <a:pt x="3322" y="11421"/>
                </a:lnTo>
                <a:lnTo>
                  <a:pt x="3318" y="11426"/>
                </a:lnTo>
                <a:lnTo>
                  <a:pt x="3315" y="11428"/>
                </a:lnTo>
                <a:lnTo>
                  <a:pt x="3310" y="11428"/>
                </a:lnTo>
                <a:lnTo>
                  <a:pt x="3306" y="11429"/>
                </a:lnTo>
                <a:lnTo>
                  <a:pt x="3301" y="11437"/>
                </a:lnTo>
                <a:lnTo>
                  <a:pt x="3302" y="11448"/>
                </a:lnTo>
                <a:lnTo>
                  <a:pt x="3305" y="11461"/>
                </a:lnTo>
                <a:lnTo>
                  <a:pt x="3304" y="11472"/>
                </a:lnTo>
                <a:lnTo>
                  <a:pt x="3302" y="11474"/>
                </a:lnTo>
                <a:lnTo>
                  <a:pt x="3300" y="11478"/>
                </a:lnTo>
                <a:lnTo>
                  <a:pt x="3298" y="11482"/>
                </a:lnTo>
                <a:lnTo>
                  <a:pt x="3297" y="11486"/>
                </a:lnTo>
                <a:lnTo>
                  <a:pt x="3297" y="11504"/>
                </a:lnTo>
                <a:lnTo>
                  <a:pt x="3295" y="11532"/>
                </a:lnTo>
                <a:lnTo>
                  <a:pt x="3294" y="11562"/>
                </a:lnTo>
                <a:lnTo>
                  <a:pt x="3292" y="11589"/>
                </a:lnTo>
                <a:lnTo>
                  <a:pt x="3285" y="11616"/>
                </a:lnTo>
                <a:lnTo>
                  <a:pt x="3290" y="11616"/>
                </a:lnTo>
                <a:lnTo>
                  <a:pt x="3293" y="11615"/>
                </a:lnTo>
                <a:lnTo>
                  <a:pt x="3295" y="11615"/>
                </a:lnTo>
                <a:lnTo>
                  <a:pt x="3299" y="11616"/>
                </a:lnTo>
                <a:lnTo>
                  <a:pt x="3306" y="11616"/>
                </a:lnTo>
                <a:lnTo>
                  <a:pt x="3308" y="11616"/>
                </a:lnTo>
                <a:lnTo>
                  <a:pt x="3310" y="11617"/>
                </a:lnTo>
                <a:lnTo>
                  <a:pt x="3312" y="11618"/>
                </a:lnTo>
                <a:lnTo>
                  <a:pt x="3312" y="11619"/>
                </a:lnTo>
                <a:lnTo>
                  <a:pt x="3315" y="11620"/>
                </a:lnTo>
                <a:lnTo>
                  <a:pt x="3317" y="11621"/>
                </a:lnTo>
                <a:lnTo>
                  <a:pt x="3319" y="11624"/>
                </a:lnTo>
                <a:lnTo>
                  <a:pt x="3320" y="11624"/>
                </a:lnTo>
                <a:lnTo>
                  <a:pt x="3322" y="11623"/>
                </a:lnTo>
                <a:lnTo>
                  <a:pt x="3324" y="11621"/>
                </a:lnTo>
                <a:lnTo>
                  <a:pt x="3324" y="11620"/>
                </a:lnTo>
                <a:lnTo>
                  <a:pt x="3326" y="11619"/>
                </a:lnTo>
                <a:lnTo>
                  <a:pt x="3327" y="11618"/>
                </a:lnTo>
                <a:lnTo>
                  <a:pt x="3328" y="11619"/>
                </a:lnTo>
                <a:lnTo>
                  <a:pt x="3328" y="11624"/>
                </a:lnTo>
                <a:lnTo>
                  <a:pt x="3327" y="11628"/>
                </a:lnTo>
                <a:lnTo>
                  <a:pt x="3324" y="11633"/>
                </a:lnTo>
                <a:lnTo>
                  <a:pt x="3324" y="11636"/>
                </a:lnTo>
                <a:lnTo>
                  <a:pt x="3323" y="11640"/>
                </a:lnTo>
                <a:lnTo>
                  <a:pt x="3323" y="11643"/>
                </a:lnTo>
                <a:lnTo>
                  <a:pt x="3320" y="11646"/>
                </a:lnTo>
                <a:lnTo>
                  <a:pt x="3317" y="11650"/>
                </a:lnTo>
                <a:lnTo>
                  <a:pt x="3316" y="11652"/>
                </a:lnTo>
                <a:lnTo>
                  <a:pt x="3317" y="11657"/>
                </a:lnTo>
                <a:lnTo>
                  <a:pt x="3315" y="11661"/>
                </a:lnTo>
                <a:lnTo>
                  <a:pt x="3314" y="11667"/>
                </a:lnTo>
                <a:lnTo>
                  <a:pt x="3316" y="11672"/>
                </a:lnTo>
                <a:lnTo>
                  <a:pt x="3322" y="11675"/>
                </a:lnTo>
                <a:lnTo>
                  <a:pt x="3329" y="11673"/>
                </a:lnTo>
                <a:lnTo>
                  <a:pt x="3334" y="11671"/>
                </a:lnTo>
                <a:lnTo>
                  <a:pt x="3339" y="11666"/>
                </a:lnTo>
                <a:lnTo>
                  <a:pt x="3342" y="11667"/>
                </a:lnTo>
                <a:lnTo>
                  <a:pt x="3344" y="11658"/>
                </a:lnTo>
                <a:lnTo>
                  <a:pt x="3346" y="11655"/>
                </a:lnTo>
                <a:lnTo>
                  <a:pt x="3347" y="11652"/>
                </a:lnTo>
                <a:lnTo>
                  <a:pt x="3349" y="11647"/>
                </a:lnTo>
                <a:lnTo>
                  <a:pt x="3359" y="11645"/>
                </a:lnTo>
                <a:lnTo>
                  <a:pt x="3372" y="11645"/>
                </a:lnTo>
                <a:lnTo>
                  <a:pt x="3383" y="11647"/>
                </a:lnTo>
                <a:lnTo>
                  <a:pt x="3391" y="11647"/>
                </a:lnTo>
                <a:lnTo>
                  <a:pt x="3396" y="11645"/>
                </a:lnTo>
                <a:lnTo>
                  <a:pt x="3394" y="11642"/>
                </a:lnTo>
                <a:lnTo>
                  <a:pt x="3391" y="11639"/>
                </a:lnTo>
                <a:lnTo>
                  <a:pt x="3391" y="11632"/>
                </a:lnTo>
                <a:lnTo>
                  <a:pt x="3388" y="11628"/>
                </a:lnTo>
                <a:lnTo>
                  <a:pt x="3389" y="11623"/>
                </a:lnTo>
                <a:lnTo>
                  <a:pt x="3392" y="11617"/>
                </a:lnTo>
                <a:lnTo>
                  <a:pt x="3397" y="11615"/>
                </a:lnTo>
                <a:lnTo>
                  <a:pt x="3406" y="11610"/>
                </a:lnTo>
                <a:lnTo>
                  <a:pt x="3416" y="11610"/>
                </a:lnTo>
                <a:lnTo>
                  <a:pt x="3424" y="11612"/>
                </a:lnTo>
                <a:lnTo>
                  <a:pt x="3430" y="11612"/>
                </a:lnTo>
                <a:lnTo>
                  <a:pt x="3435" y="11616"/>
                </a:lnTo>
                <a:lnTo>
                  <a:pt x="3439" y="11620"/>
                </a:lnTo>
                <a:lnTo>
                  <a:pt x="3441" y="11626"/>
                </a:lnTo>
                <a:lnTo>
                  <a:pt x="3444" y="11634"/>
                </a:lnTo>
                <a:lnTo>
                  <a:pt x="3443" y="11638"/>
                </a:lnTo>
                <a:lnTo>
                  <a:pt x="3442" y="11638"/>
                </a:lnTo>
                <a:lnTo>
                  <a:pt x="3440" y="11638"/>
                </a:lnTo>
                <a:lnTo>
                  <a:pt x="3438" y="11639"/>
                </a:lnTo>
                <a:lnTo>
                  <a:pt x="3438" y="11640"/>
                </a:lnTo>
                <a:lnTo>
                  <a:pt x="3436" y="11641"/>
                </a:lnTo>
                <a:lnTo>
                  <a:pt x="3436" y="11642"/>
                </a:lnTo>
                <a:lnTo>
                  <a:pt x="3431" y="11647"/>
                </a:lnTo>
                <a:lnTo>
                  <a:pt x="3438" y="11650"/>
                </a:lnTo>
                <a:lnTo>
                  <a:pt x="3448" y="11651"/>
                </a:lnTo>
                <a:lnTo>
                  <a:pt x="3458" y="11651"/>
                </a:lnTo>
                <a:lnTo>
                  <a:pt x="3459" y="11647"/>
                </a:lnTo>
                <a:lnTo>
                  <a:pt x="3456" y="11645"/>
                </a:lnTo>
                <a:lnTo>
                  <a:pt x="3451" y="11643"/>
                </a:lnTo>
                <a:lnTo>
                  <a:pt x="3448" y="11639"/>
                </a:lnTo>
                <a:lnTo>
                  <a:pt x="3448" y="11634"/>
                </a:lnTo>
                <a:lnTo>
                  <a:pt x="3449" y="11630"/>
                </a:lnTo>
                <a:lnTo>
                  <a:pt x="3452" y="11626"/>
                </a:lnTo>
                <a:lnTo>
                  <a:pt x="3454" y="11622"/>
                </a:lnTo>
                <a:lnTo>
                  <a:pt x="3458" y="11618"/>
                </a:lnTo>
                <a:lnTo>
                  <a:pt x="3465" y="11614"/>
                </a:lnTo>
                <a:lnTo>
                  <a:pt x="3471" y="11612"/>
                </a:lnTo>
                <a:lnTo>
                  <a:pt x="3477" y="11614"/>
                </a:lnTo>
                <a:lnTo>
                  <a:pt x="3481" y="11612"/>
                </a:lnTo>
                <a:lnTo>
                  <a:pt x="3476" y="11608"/>
                </a:lnTo>
                <a:lnTo>
                  <a:pt x="3476" y="11604"/>
                </a:lnTo>
                <a:lnTo>
                  <a:pt x="3478" y="11597"/>
                </a:lnTo>
                <a:lnTo>
                  <a:pt x="3490" y="11596"/>
                </a:lnTo>
                <a:lnTo>
                  <a:pt x="3506" y="11595"/>
                </a:lnTo>
                <a:lnTo>
                  <a:pt x="3542" y="11596"/>
                </a:lnTo>
                <a:lnTo>
                  <a:pt x="3579" y="11607"/>
                </a:lnTo>
                <a:lnTo>
                  <a:pt x="3598" y="11609"/>
                </a:lnTo>
                <a:lnTo>
                  <a:pt x="3603" y="11608"/>
                </a:lnTo>
                <a:lnTo>
                  <a:pt x="3616" y="11599"/>
                </a:lnTo>
                <a:lnTo>
                  <a:pt x="3623" y="11597"/>
                </a:lnTo>
                <a:lnTo>
                  <a:pt x="3631" y="11598"/>
                </a:lnTo>
                <a:lnTo>
                  <a:pt x="3645" y="11603"/>
                </a:lnTo>
                <a:lnTo>
                  <a:pt x="3656" y="11609"/>
                </a:lnTo>
                <a:lnTo>
                  <a:pt x="3659" y="11609"/>
                </a:lnTo>
                <a:lnTo>
                  <a:pt x="3674" y="11607"/>
                </a:lnTo>
                <a:lnTo>
                  <a:pt x="3681" y="11609"/>
                </a:lnTo>
                <a:lnTo>
                  <a:pt x="3694" y="11617"/>
                </a:lnTo>
                <a:lnTo>
                  <a:pt x="3701" y="11618"/>
                </a:lnTo>
                <a:lnTo>
                  <a:pt x="3702" y="11618"/>
                </a:lnTo>
                <a:lnTo>
                  <a:pt x="3703" y="11616"/>
                </a:lnTo>
                <a:lnTo>
                  <a:pt x="3704" y="11614"/>
                </a:lnTo>
                <a:lnTo>
                  <a:pt x="3705" y="11612"/>
                </a:lnTo>
                <a:lnTo>
                  <a:pt x="3705" y="11609"/>
                </a:lnTo>
                <a:lnTo>
                  <a:pt x="3704" y="11608"/>
                </a:lnTo>
                <a:lnTo>
                  <a:pt x="3703" y="11607"/>
                </a:lnTo>
                <a:lnTo>
                  <a:pt x="3697" y="11597"/>
                </a:lnTo>
                <a:lnTo>
                  <a:pt x="3695" y="11593"/>
                </a:lnTo>
                <a:lnTo>
                  <a:pt x="3694" y="11588"/>
                </a:lnTo>
                <a:lnTo>
                  <a:pt x="3698" y="11589"/>
                </a:lnTo>
                <a:lnTo>
                  <a:pt x="3700" y="11588"/>
                </a:lnTo>
                <a:lnTo>
                  <a:pt x="3703" y="11579"/>
                </a:lnTo>
                <a:lnTo>
                  <a:pt x="3709" y="11571"/>
                </a:lnTo>
                <a:lnTo>
                  <a:pt x="3712" y="11567"/>
                </a:lnTo>
                <a:lnTo>
                  <a:pt x="3716" y="11564"/>
                </a:lnTo>
                <a:lnTo>
                  <a:pt x="3723" y="11561"/>
                </a:lnTo>
                <a:lnTo>
                  <a:pt x="3737" y="11559"/>
                </a:lnTo>
                <a:lnTo>
                  <a:pt x="3752" y="11558"/>
                </a:lnTo>
                <a:lnTo>
                  <a:pt x="3767" y="11561"/>
                </a:lnTo>
                <a:lnTo>
                  <a:pt x="3789" y="11572"/>
                </a:lnTo>
                <a:lnTo>
                  <a:pt x="3797" y="11574"/>
                </a:lnTo>
                <a:lnTo>
                  <a:pt x="3803" y="11571"/>
                </a:lnTo>
                <a:lnTo>
                  <a:pt x="3806" y="11573"/>
                </a:lnTo>
                <a:lnTo>
                  <a:pt x="3810" y="11573"/>
                </a:lnTo>
                <a:lnTo>
                  <a:pt x="3819" y="11571"/>
                </a:lnTo>
                <a:lnTo>
                  <a:pt x="3822" y="11571"/>
                </a:lnTo>
                <a:lnTo>
                  <a:pt x="3824" y="11570"/>
                </a:lnTo>
                <a:lnTo>
                  <a:pt x="3826" y="11564"/>
                </a:lnTo>
                <a:lnTo>
                  <a:pt x="3823" y="11553"/>
                </a:lnTo>
                <a:lnTo>
                  <a:pt x="3820" y="11548"/>
                </a:lnTo>
                <a:lnTo>
                  <a:pt x="3817" y="11548"/>
                </a:lnTo>
                <a:lnTo>
                  <a:pt x="3814" y="11552"/>
                </a:lnTo>
                <a:lnTo>
                  <a:pt x="3811" y="11554"/>
                </a:lnTo>
                <a:lnTo>
                  <a:pt x="3810" y="11552"/>
                </a:lnTo>
                <a:lnTo>
                  <a:pt x="3809" y="11547"/>
                </a:lnTo>
                <a:lnTo>
                  <a:pt x="3807" y="11548"/>
                </a:lnTo>
                <a:lnTo>
                  <a:pt x="3804" y="11549"/>
                </a:lnTo>
                <a:lnTo>
                  <a:pt x="3807" y="11546"/>
                </a:lnTo>
                <a:lnTo>
                  <a:pt x="3819" y="11537"/>
                </a:lnTo>
                <a:lnTo>
                  <a:pt x="3821" y="11540"/>
                </a:lnTo>
                <a:lnTo>
                  <a:pt x="3827" y="11539"/>
                </a:lnTo>
                <a:lnTo>
                  <a:pt x="3837" y="11536"/>
                </a:lnTo>
                <a:lnTo>
                  <a:pt x="3840" y="11536"/>
                </a:lnTo>
                <a:lnTo>
                  <a:pt x="3842" y="11537"/>
                </a:lnTo>
                <a:lnTo>
                  <a:pt x="3843" y="11538"/>
                </a:lnTo>
                <a:lnTo>
                  <a:pt x="3842" y="11543"/>
                </a:lnTo>
                <a:lnTo>
                  <a:pt x="3840" y="11544"/>
                </a:lnTo>
                <a:lnTo>
                  <a:pt x="3835" y="11543"/>
                </a:lnTo>
                <a:lnTo>
                  <a:pt x="3832" y="11543"/>
                </a:lnTo>
                <a:lnTo>
                  <a:pt x="3829" y="11544"/>
                </a:lnTo>
                <a:lnTo>
                  <a:pt x="3827" y="11545"/>
                </a:lnTo>
                <a:lnTo>
                  <a:pt x="3826" y="11548"/>
                </a:lnTo>
                <a:lnTo>
                  <a:pt x="3827" y="11552"/>
                </a:lnTo>
                <a:lnTo>
                  <a:pt x="3829" y="11555"/>
                </a:lnTo>
                <a:lnTo>
                  <a:pt x="3831" y="11556"/>
                </a:lnTo>
                <a:lnTo>
                  <a:pt x="3833" y="11558"/>
                </a:lnTo>
                <a:lnTo>
                  <a:pt x="3832" y="11563"/>
                </a:lnTo>
                <a:lnTo>
                  <a:pt x="3830" y="11569"/>
                </a:lnTo>
                <a:lnTo>
                  <a:pt x="3830" y="11574"/>
                </a:lnTo>
                <a:lnTo>
                  <a:pt x="3849" y="11578"/>
                </a:lnTo>
                <a:lnTo>
                  <a:pt x="3863" y="11579"/>
                </a:lnTo>
                <a:lnTo>
                  <a:pt x="3864" y="11581"/>
                </a:lnTo>
                <a:lnTo>
                  <a:pt x="3867" y="11585"/>
                </a:lnTo>
                <a:lnTo>
                  <a:pt x="3869" y="11586"/>
                </a:lnTo>
                <a:lnTo>
                  <a:pt x="3878" y="11587"/>
                </a:lnTo>
                <a:lnTo>
                  <a:pt x="3888" y="11589"/>
                </a:lnTo>
                <a:lnTo>
                  <a:pt x="3893" y="11593"/>
                </a:lnTo>
                <a:lnTo>
                  <a:pt x="3900" y="11604"/>
                </a:lnTo>
                <a:lnTo>
                  <a:pt x="3905" y="11605"/>
                </a:lnTo>
                <a:lnTo>
                  <a:pt x="3907" y="11604"/>
                </a:lnTo>
                <a:lnTo>
                  <a:pt x="3911" y="11604"/>
                </a:lnTo>
                <a:lnTo>
                  <a:pt x="3913" y="11603"/>
                </a:lnTo>
                <a:lnTo>
                  <a:pt x="3916" y="11602"/>
                </a:lnTo>
                <a:lnTo>
                  <a:pt x="3919" y="11595"/>
                </a:lnTo>
                <a:lnTo>
                  <a:pt x="3922" y="11592"/>
                </a:lnTo>
                <a:lnTo>
                  <a:pt x="3926" y="11592"/>
                </a:lnTo>
                <a:lnTo>
                  <a:pt x="3932" y="11594"/>
                </a:lnTo>
                <a:lnTo>
                  <a:pt x="3938" y="11597"/>
                </a:lnTo>
                <a:lnTo>
                  <a:pt x="3942" y="11600"/>
                </a:lnTo>
                <a:lnTo>
                  <a:pt x="3945" y="11607"/>
                </a:lnTo>
                <a:lnTo>
                  <a:pt x="3945" y="11612"/>
                </a:lnTo>
                <a:lnTo>
                  <a:pt x="3940" y="11624"/>
                </a:lnTo>
                <a:lnTo>
                  <a:pt x="3943" y="11624"/>
                </a:lnTo>
                <a:lnTo>
                  <a:pt x="3948" y="11626"/>
                </a:lnTo>
                <a:lnTo>
                  <a:pt x="3952" y="11627"/>
                </a:lnTo>
                <a:lnTo>
                  <a:pt x="3962" y="11622"/>
                </a:lnTo>
                <a:lnTo>
                  <a:pt x="3964" y="11622"/>
                </a:lnTo>
                <a:lnTo>
                  <a:pt x="3963" y="11618"/>
                </a:lnTo>
                <a:lnTo>
                  <a:pt x="3960" y="11617"/>
                </a:lnTo>
                <a:lnTo>
                  <a:pt x="3957" y="11616"/>
                </a:lnTo>
                <a:lnTo>
                  <a:pt x="3955" y="11614"/>
                </a:lnTo>
                <a:lnTo>
                  <a:pt x="3953" y="11611"/>
                </a:lnTo>
                <a:lnTo>
                  <a:pt x="3953" y="11607"/>
                </a:lnTo>
                <a:lnTo>
                  <a:pt x="3955" y="11599"/>
                </a:lnTo>
                <a:lnTo>
                  <a:pt x="3957" y="11592"/>
                </a:lnTo>
                <a:lnTo>
                  <a:pt x="3960" y="11586"/>
                </a:lnTo>
                <a:lnTo>
                  <a:pt x="3965" y="11580"/>
                </a:lnTo>
                <a:lnTo>
                  <a:pt x="3971" y="11577"/>
                </a:lnTo>
                <a:lnTo>
                  <a:pt x="3984" y="11575"/>
                </a:lnTo>
                <a:lnTo>
                  <a:pt x="3992" y="11576"/>
                </a:lnTo>
                <a:lnTo>
                  <a:pt x="3997" y="11579"/>
                </a:lnTo>
                <a:lnTo>
                  <a:pt x="4002" y="11575"/>
                </a:lnTo>
                <a:lnTo>
                  <a:pt x="4009" y="11576"/>
                </a:lnTo>
                <a:lnTo>
                  <a:pt x="4022" y="11579"/>
                </a:lnTo>
                <a:lnTo>
                  <a:pt x="4036" y="11579"/>
                </a:lnTo>
                <a:lnTo>
                  <a:pt x="4039" y="11580"/>
                </a:lnTo>
                <a:lnTo>
                  <a:pt x="4046" y="11583"/>
                </a:lnTo>
                <a:lnTo>
                  <a:pt x="4052" y="11584"/>
                </a:lnTo>
                <a:lnTo>
                  <a:pt x="4058" y="11586"/>
                </a:lnTo>
                <a:lnTo>
                  <a:pt x="4060" y="11586"/>
                </a:lnTo>
                <a:lnTo>
                  <a:pt x="4063" y="11585"/>
                </a:lnTo>
                <a:lnTo>
                  <a:pt x="4066" y="11583"/>
                </a:lnTo>
                <a:lnTo>
                  <a:pt x="4067" y="11581"/>
                </a:lnTo>
                <a:lnTo>
                  <a:pt x="4072" y="11570"/>
                </a:lnTo>
                <a:lnTo>
                  <a:pt x="4077" y="11562"/>
                </a:lnTo>
                <a:lnTo>
                  <a:pt x="4083" y="11560"/>
                </a:lnTo>
                <a:lnTo>
                  <a:pt x="4090" y="11564"/>
                </a:lnTo>
                <a:lnTo>
                  <a:pt x="4095" y="11560"/>
                </a:lnTo>
                <a:lnTo>
                  <a:pt x="4100" y="11558"/>
                </a:lnTo>
                <a:lnTo>
                  <a:pt x="4105" y="11556"/>
                </a:lnTo>
                <a:lnTo>
                  <a:pt x="4113" y="11556"/>
                </a:lnTo>
                <a:lnTo>
                  <a:pt x="4110" y="11560"/>
                </a:lnTo>
                <a:lnTo>
                  <a:pt x="4110" y="11562"/>
                </a:lnTo>
                <a:lnTo>
                  <a:pt x="4113" y="11563"/>
                </a:lnTo>
                <a:lnTo>
                  <a:pt x="4118" y="11561"/>
                </a:lnTo>
                <a:lnTo>
                  <a:pt x="4123" y="11560"/>
                </a:lnTo>
                <a:lnTo>
                  <a:pt x="4128" y="11558"/>
                </a:lnTo>
                <a:lnTo>
                  <a:pt x="4133" y="11559"/>
                </a:lnTo>
                <a:lnTo>
                  <a:pt x="4163" y="11570"/>
                </a:lnTo>
                <a:lnTo>
                  <a:pt x="4168" y="11571"/>
                </a:lnTo>
                <a:lnTo>
                  <a:pt x="4172" y="11570"/>
                </a:lnTo>
                <a:lnTo>
                  <a:pt x="4184" y="11562"/>
                </a:lnTo>
                <a:lnTo>
                  <a:pt x="4192" y="11560"/>
                </a:lnTo>
                <a:lnTo>
                  <a:pt x="4200" y="11555"/>
                </a:lnTo>
                <a:lnTo>
                  <a:pt x="4205" y="11552"/>
                </a:lnTo>
                <a:lnTo>
                  <a:pt x="4213" y="11547"/>
                </a:lnTo>
                <a:lnTo>
                  <a:pt x="4218" y="11547"/>
                </a:lnTo>
                <a:lnTo>
                  <a:pt x="4227" y="11547"/>
                </a:lnTo>
                <a:lnTo>
                  <a:pt x="4244" y="11544"/>
                </a:lnTo>
                <a:lnTo>
                  <a:pt x="4259" y="11539"/>
                </a:lnTo>
                <a:lnTo>
                  <a:pt x="4279" y="11538"/>
                </a:lnTo>
                <a:lnTo>
                  <a:pt x="4284" y="11536"/>
                </a:lnTo>
                <a:lnTo>
                  <a:pt x="4291" y="11532"/>
                </a:lnTo>
                <a:lnTo>
                  <a:pt x="4298" y="11531"/>
                </a:lnTo>
                <a:lnTo>
                  <a:pt x="4304" y="11532"/>
                </a:lnTo>
                <a:lnTo>
                  <a:pt x="4311" y="11530"/>
                </a:lnTo>
                <a:lnTo>
                  <a:pt x="4322" y="11532"/>
                </a:lnTo>
                <a:lnTo>
                  <a:pt x="4338" y="11543"/>
                </a:lnTo>
                <a:lnTo>
                  <a:pt x="4345" y="11549"/>
                </a:lnTo>
                <a:lnTo>
                  <a:pt x="4349" y="11553"/>
                </a:lnTo>
                <a:lnTo>
                  <a:pt x="4352" y="11554"/>
                </a:lnTo>
                <a:lnTo>
                  <a:pt x="4355" y="11548"/>
                </a:lnTo>
                <a:lnTo>
                  <a:pt x="4352" y="11544"/>
                </a:lnTo>
                <a:lnTo>
                  <a:pt x="4343" y="11536"/>
                </a:lnTo>
                <a:lnTo>
                  <a:pt x="4350" y="11528"/>
                </a:lnTo>
                <a:lnTo>
                  <a:pt x="4347" y="11524"/>
                </a:lnTo>
                <a:lnTo>
                  <a:pt x="4343" y="11523"/>
                </a:lnTo>
                <a:lnTo>
                  <a:pt x="4338" y="11524"/>
                </a:lnTo>
                <a:lnTo>
                  <a:pt x="4335" y="11528"/>
                </a:lnTo>
                <a:lnTo>
                  <a:pt x="4333" y="11525"/>
                </a:lnTo>
                <a:lnTo>
                  <a:pt x="4330" y="11517"/>
                </a:lnTo>
                <a:lnTo>
                  <a:pt x="4328" y="11515"/>
                </a:lnTo>
                <a:lnTo>
                  <a:pt x="4325" y="11513"/>
                </a:lnTo>
                <a:lnTo>
                  <a:pt x="4323" y="11512"/>
                </a:lnTo>
                <a:lnTo>
                  <a:pt x="4321" y="11511"/>
                </a:lnTo>
                <a:lnTo>
                  <a:pt x="4319" y="11507"/>
                </a:lnTo>
                <a:lnTo>
                  <a:pt x="4317" y="11505"/>
                </a:lnTo>
                <a:lnTo>
                  <a:pt x="4311" y="11504"/>
                </a:lnTo>
                <a:lnTo>
                  <a:pt x="4304" y="11506"/>
                </a:lnTo>
                <a:lnTo>
                  <a:pt x="4300" y="11508"/>
                </a:lnTo>
                <a:lnTo>
                  <a:pt x="4299" y="11510"/>
                </a:lnTo>
                <a:lnTo>
                  <a:pt x="4300" y="11512"/>
                </a:lnTo>
                <a:lnTo>
                  <a:pt x="4300" y="11514"/>
                </a:lnTo>
                <a:lnTo>
                  <a:pt x="4299" y="11515"/>
                </a:lnTo>
                <a:lnTo>
                  <a:pt x="4298" y="11515"/>
                </a:lnTo>
                <a:lnTo>
                  <a:pt x="4297" y="11516"/>
                </a:lnTo>
                <a:lnTo>
                  <a:pt x="4296" y="11516"/>
                </a:lnTo>
                <a:lnTo>
                  <a:pt x="4296" y="11517"/>
                </a:lnTo>
                <a:lnTo>
                  <a:pt x="4292" y="11522"/>
                </a:lnTo>
                <a:lnTo>
                  <a:pt x="4290" y="11524"/>
                </a:lnTo>
                <a:lnTo>
                  <a:pt x="4287" y="11526"/>
                </a:lnTo>
                <a:lnTo>
                  <a:pt x="4270" y="11530"/>
                </a:lnTo>
                <a:lnTo>
                  <a:pt x="4264" y="11530"/>
                </a:lnTo>
                <a:lnTo>
                  <a:pt x="4266" y="11527"/>
                </a:lnTo>
                <a:lnTo>
                  <a:pt x="4267" y="11523"/>
                </a:lnTo>
                <a:lnTo>
                  <a:pt x="4270" y="11520"/>
                </a:lnTo>
                <a:lnTo>
                  <a:pt x="4272" y="11519"/>
                </a:lnTo>
                <a:lnTo>
                  <a:pt x="4274" y="11517"/>
                </a:lnTo>
                <a:lnTo>
                  <a:pt x="4278" y="11506"/>
                </a:lnTo>
                <a:lnTo>
                  <a:pt x="4280" y="11501"/>
                </a:lnTo>
                <a:lnTo>
                  <a:pt x="4283" y="11496"/>
                </a:lnTo>
                <a:lnTo>
                  <a:pt x="4288" y="11492"/>
                </a:lnTo>
                <a:lnTo>
                  <a:pt x="4296" y="11490"/>
                </a:lnTo>
                <a:lnTo>
                  <a:pt x="4298" y="11488"/>
                </a:lnTo>
                <a:lnTo>
                  <a:pt x="4299" y="11488"/>
                </a:lnTo>
                <a:lnTo>
                  <a:pt x="4300" y="11487"/>
                </a:lnTo>
                <a:lnTo>
                  <a:pt x="4303" y="11487"/>
                </a:lnTo>
                <a:lnTo>
                  <a:pt x="4307" y="11488"/>
                </a:lnTo>
                <a:lnTo>
                  <a:pt x="4310" y="11488"/>
                </a:lnTo>
                <a:lnTo>
                  <a:pt x="4317" y="11488"/>
                </a:lnTo>
                <a:lnTo>
                  <a:pt x="4321" y="11486"/>
                </a:lnTo>
                <a:lnTo>
                  <a:pt x="4325" y="11482"/>
                </a:lnTo>
                <a:lnTo>
                  <a:pt x="4325" y="11489"/>
                </a:lnTo>
                <a:lnTo>
                  <a:pt x="4328" y="11492"/>
                </a:lnTo>
                <a:lnTo>
                  <a:pt x="4333" y="11493"/>
                </a:lnTo>
                <a:lnTo>
                  <a:pt x="4338" y="11491"/>
                </a:lnTo>
                <a:lnTo>
                  <a:pt x="4340" y="11496"/>
                </a:lnTo>
                <a:lnTo>
                  <a:pt x="4348" y="11506"/>
                </a:lnTo>
                <a:lnTo>
                  <a:pt x="4348" y="11510"/>
                </a:lnTo>
                <a:lnTo>
                  <a:pt x="4349" y="11514"/>
                </a:lnTo>
                <a:lnTo>
                  <a:pt x="4350" y="11516"/>
                </a:lnTo>
                <a:lnTo>
                  <a:pt x="4353" y="11515"/>
                </a:lnTo>
                <a:lnTo>
                  <a:pt x="4354" y="11517"/>
                </a:lnTo>
                <a:lnTo>
                  <a:pt x="4355" y="11517"/>
                </a:lnTo>
                <a:lnTo>
                  <a:pt x="4355" y="11519"/>
                </a:lnTo>
                <a:lnTo>
                  <a:pt x="4359" y="11516"/>
                </a:lnTo>
                <a:lnTo>
                  <a:pt x="4361" y="11524"/>
                </a:lnTo>
                <a:lnTo>
                  <a:pt x="4363" y="11535"/>
                </a:lnTo>
                <a:lnTo>
                  <a:pt x="4366" y="11541"/>
                </a:lnTo>
                <a:lnTo>
                  <a:pt x="4371" y="11545"/>
                </a:lnTo>
                <a:lnTo>
                  <a:pt x="4372" y="11553"/>
                </a:lnTo>
                <a:lnTo>
                  <a:pt x="4370" y="11560"/>
                </a:lnTo>
                <a:lnTo>
                  <a:pt x="4364" y="11558"/>
                </a:lnTo>
                <a:lnTo>
                  <a:pt x="4363" y="11564"/>
                </a:lnTo>
                <a:lnTo>
                  <a:pt x="4365" y="11569"/>
                </a:lnTo>
                <a:lnTo>
                  <a:pt x="4373" y="11575"/>
                </a:lnTo>
                <a:lnTo>
                  <a:pt x="4385" y="11589"/>
                </a:lnTo>
                <a:lnTo>
                  <a:pt x="4387" y="11592"/>
                </a:lnTo>
                <a:lnTo>
                  <a:pt x="4390" y="11594"/>
                </a:lnTo>
                <a:lnTo>
                  <a:pt x="4398" y="11604"/>
                </a:lnTo>
                <a:lnTo>
                  <a:pt x="4400" y="11606"/>
                </a:lnTo>
                <a:lnTo>
                  <a:pt x="4400" y="11612"/>
                </a:lnTo>
                <a:lnTo>
                  <a:pt x="4404" y="11622"/>
                </a:lnTo>
                <a:lnTo>
                  <a:pt x="4404" y="11629"/>
                </a:lnTo>
                <a:lnTo>
                  <a:pt x="4402" y="11633"/>
                </a:lnTo>
                <a:lnTo>
                  <a:pt x="4399" y="11641"/>
                </a:lnTo>
                <a:lnTo>
                  <a:pt x="4397" y="11646"/>
                </a:lnTo>
                <a:lnTo>
                  <a:pt x="4395" y="11652"/>
                </a:lnTo>
                <a:lnTo>
                  <a:pt x="4395" y="11671"/>
                </a:lnTo>
                <a:lnTo>
                  <a:pt x="4392" y="11694"/>
                </a:lnTo>
                <a:lnTo>
                  <a:pt x="4392" y="11706"/>
                </a:lnTo>
                <a:lnTo>
                  <a:pt x="4397" y="11710"/>
                </a:lnTo>
                <a:lnTo>
                  <a:pt x="4397" y="11712"/>
                </a:lnTo>
                <a:lnTo>
                  <a:pt x="4391" y="11717"/>
                </a:lnTo>
                <a:lnTo>
                  <a:pt x="4386" y="11723"/>
                </a:lnTo>
                <a:lnTo>
                  <a:pt x="4386" y="11729"/>
                </a:lnTo>
                <a:lnTo>
                  <a:pt x="4391" y="11732"/>
                </a:lnTo>
                <a:lnTo>
                  <a:pt x="4394" y="11731"/>
                </a:lnTo>
                <a:lnTo>
                  <a:pt x="4400" y="11728"/>
                </a:lnTo>
                <a:lnTo>
                  <a:pt x="4411" y="11726"/>
                </a:lnTo>
                <a:lnTo>
                  <a:pt x="4413" y="11725"/>
                </a:lnTo>
                <a:lnTo>
                  <a:pt x="4418" y="11729"/>
                </a:lnTo>
                <a:lnTo>
                  <a:pt x="4423" y="11727"/>
                </a:lnTo>
                <a:lnTo>
                  <a:pt x="4429" y="11725"/>
                </a:lnTo>
                <a:lnTo>
                  <a:pt x="4435" y="11725"/>
                </a:lnTo>
                <a:lnTo>
                  <a:pt x="4440" y="11729"/>
                </a:lnTo>
                <a:lnTo>
                  <a:pt x="4444" y="11734"/>
                </a:lnTo>
                <a:lnTo>
                  <a:pt x="4448" y="11737"/>
                </a:lnTo>
                <a:lnTo>
                  <a:pt x="4453" y="11738"/>
                </a:lnTo>
                <a:lnTo>
                  <a:pt x="4452" y="11735"/>
                </a:lnTo>
                <a:lnTo>
                  <a:pt x="4452" y="11734"/>
                </a:lnTo>
                <a:lnTo>
                  <a:pt x="4452" y="11728"/>
                </a:lnTo>
                <a:lnTo>
                  <a:pt x="4453" y="11728"/>
                </a:lnTo>
                <a:lnTo>
                  <a:pt x="4455" y="11731"/>
                </a:lnTo>
                <a:lnTo>
                  <a:pt x="4458" y="11734"/>
                </a:lnTo>
                <a:lnTo>
                  <a:pt x="4462" y="11737"/>
                </a:lnTo>
                <a:lnTo>
                  <a:pt x="4466" y="11738"/>
                </a:lnTo>
                <a:lnTo>
                  <a:pt x="4475" y="11747"/>
                </a:lnTo>
                <a:lnTo>
                  <a:pt x="4479" y="11749"/>
                </a:lnTo>
                <a:lnTo>
                  <a:pt x="4477" y="11743"/>
                </a:lnTo>
                <a:lnTo>
                  <a:pt x="4479" y="11740"/>
                </a:lnTo>
                <a:lnTo>
                  <a:pt x="4483" y="11742"/>
                </a:lnTo>
                <a:lnTo>
                  <a:pt x="4485" y="11742"/>
                </a:lnTo>
                <a:lnTo>
                  <a:pt x="4487" y="11741"/>
                </a:lnTo>
                <a:lnTo>
                  <a:pt x="4491" y="11740"/>
                </a:lnTo>
                <a:lnTo>
                  <a:pt x="4493" y="11741"/>
                </a:lnTo>
                <a:lnTo>
                  <a:pt x="4495" y="11744"/>
                </a:lnTo>
                <a:lnTo>
                  <a:pt x="4496" y="11747"/>
                </a:lnTo>
                <a:lnTo>
                  <a:pt x="4497" y="11753"/>
                </a:lnTo>
                <a:lnTo>
                  <a:pt x="4499" y="11754"/>
                </a:lnTo>
                <a:lnTo>
                  <a:pt x="4507" y="11752"/>
                </a:lnTo>
                <a:lnTo>
                  <a:pt x="4509" y="11750"/>
                </a:lnTo>
                <a:lnTo>
                  <a:pt x="4511" y="11750"/>
                </a:lnTo>
                <a:lnTo>
                  <a:pt x="4514" y="11753"/>
                </a:lnTo>
                <a:lnTo>
                  <a:pt x="4516" y="11758"/>
                </a:lnTo>
                <a:lnTo>
                  <a:pt x="4516" y="11760"/>
                </a:lnTo>
                <a:lnTo>
                  <a:pt x="4510" y="11764"/>
                </a:lnTo>
                <a:lnTo>
                  <a:pt x="4504" y="11769"/>
                </a:lnTo>
                <a:lnTo>
                  <a:pt x="4499" y="11776"/>
                </a:lnTo>
                <a:lnTo>
                  <a:pt x="4495" y="11784"/>
                </a:lnTo>
                <a:lnTo>
                  <a:pt x="4494" y="11792"/>
                </a:lnTo>
                <a:lnTo>
                  <a:pt x="4494" y="11799"/>
                </a:lnTo>
                <a:lnTo>
                  <a:pt x="4496" y="11800"/>
                </a:lnTo>
                <a:lnTo>
                  <a:pt x="4499" y="11799"/>
                </a:lnTo>
                <a:lnTo>
                  <a:pt x="4502" y="11798"/>
                </a:lnTo>
                <a:lnTo>
                  <a:pt x="4506" y="11799"/>
                </a:lnTo>
                <a:lnTo>
                  <a:pt x="4509" y="11802"/>
                </a:lnTo>
                <a:lnTo>
                  <a:pt x="4516" y="11807"/>
                </a:lnTo>
                <a:lnTo>
                  <a:pt x="4512" y="11808"/>
                </a:lnTo>
                <a:lnTo>
                  <a:pt x="4508" y="11809"/>
                </a:lnTo>
                <a:lnTo>
                  <a:pt x="4504" y="11808"/>
                </a:lnTo>
                <a:lnTo>
                  <a:pt x="4501" y="11807"/>
                </a:lnTo>
                <a:lnTo>
                  <a:pt x="4501" y="11811"/>
                </a:lnTo>
                <a:lnTo>
                  <a:pt x="4502" y="11816"/>
                </a:lnTo>
                <a:lnTo>
                  <a:pt x="4503" y="11821"/>
                </a:lnTo>
                <a:lnTo>
                  <a:pt x="4505" y="11824"/>
                </a:lnTo>
                <a:lnTo>
                  <a:pt x="4510" y="11825"/>
                </a:lnTo>
                <a:lnTo>
                  <a:pt x="4511" y="11827"/>
                </a:lnTo>
                <a:lnTo>
                  <a:pt x="4506" y="11833"/>
                </a:lnTo>
                <a:lnTo>
                  <a:pt x="4511" y="11838"/>
                </a:lnTo>
                <a:lnTo>
                  <a:pt x="4514" y="11845"/>
                </a:lnTo>
                <a:lnTo>
                  <a:pt x="4517" y="11852"/>
                </a:lnTo>
                <a:lnTo>
                  <a:pt x="4517" y="11860"/>
                </a:lnTo>
                <a:lnTo>
                  <a:pt x="4521" y="11858"/>
                </a:lnTo>
                <a:lnTo>
                  <a:pt x="4522" y="11856"/>
                </a:lnTo>
                <a:lnTo>
                  <a:pt x="4523" y="11854"/>
                </a:lnTo>
                <a:lnTo>
                  <a:pt x="4521" y="11867"/>
                </a:lnTo>
                <a:lnTo>
                  <a:pt x="4520" y="11876"/>
                </a:lnTo>
                <a:lnTo>
                  <a:pt x="4522" y="11879"/>
                </a:lnTo>
                <a:lnTo>
                  <a:pt x="4531" y="11879"/>
                </a:lnTo>
                <a:lnTo>
                  <a:pt x="4536" y="11880"/>
                </a:lnTo>
                <a:lnTo>
                  <a:pt x="4540" y="11883"/>
                </a:lnTo>
                <a:lnTo>
                  <a:pt x="4534" y="11882"/>
                </a:lnTo>
                <a:lnTo>
                  <a:pt x="4527" y="11884"/>
                </a:lnTo>
                <a:lnTo>
                  <a:pt x="4523" y="11888"/>
                </a:lnTo>
                <a:lnTo>
                  <a:pt x="4524" y="11896"/>
                </a:lnTo>
                <a:lnTo>
                  <a:pt x="4523" y="11897"/>
                </a:lnTo>
                <a:lnTo>
                  <a:pt x="4523" y="11901"/>
                </a:lnTo>
                <a:lnTo>
                  <a:pt x="4521" y="11903"/>
                </a:lnTo>
                <a:lnTo>
                  <a:pt x="4523" y="11907"/>
                </a:lnTo>
                <a:lnTo>
                  <a:pt x="4524" y="11909"/>
                </a:lnTo>
                <a:lnTo>
                  <a:pt x="4525" y="11924"/>
                </a:lnTo>
                <a:lnTo>
                  <a:pt x="4525" y="11929"/>
                </a:lnTo>
                <a:lnTo>
                  <a:pt x="4526" y="11933"/>
                </a:lnTo>
                <a:lnTo>
                  <a:pt x="4532" y="11946"/>
                </a:lnTo>
                <a:lnTo>
                  <a:pt x="4534" y="11953"/>
                </a:lnTo>
                <a:lnTo>
                  <a:pt x="4535" y="11964"/>
                </a:lnTo>
                <a:lnTo>
                  <a:pt x="4538" y="11968"/>
                </a:lnTo>
                <a:lnTo>
                  <a:pt x="4544" y="11970"/>
                </a:lnTo>
                <a:lnTo>
                  <a:pt x="4557" y="11968"/>
                </a:lnTo>
                <a:lnTo>
                  <a:pt x="4563" y="11970"/>
                </a:lnTo>
                <a:lnTo>
                  <a:pt x="4567" y="11974"/>
                </a:lnTo>
                <a:lnTo>
                  <a:pt x="4572" y="11974"/>
                </a:lnTo>
                <a:lnTo>
                  <a:pt x="4577" y="11968"/>
                </a:lnTo>
                <a:lnTo>
                  <a:pt x="4576" y="11973"/>
                </a:lnTo>
                <a:lnTo>
                  <a:pt x="4574" y="11977"/>
                </a:lnTo>
                <a:lnTo>
                  <a:pt x="4568" y="11981"/>
                </a:lnTo>
                <a:lnTo>
                  <a:pt x="4565" y="11980"/>
                </a:lnTo>
                <a:lnTo>
                  <a:pt x="4563" y="11983"/>
                </a:lnTo>
                <a:lnTo>
                  <a:pt x="4559" y="11995"/>
                </a:lnTo>
                <a:lnTo>
                  <a:pt x="4562" y="11996"/>
                </a:lnTo>
                <a:lnTo>
                  <a:pt x="4571" y="11998"/>
                </a:lnTo>
                <a:lnTo>
                  <a:pt x="4570" y="12006"/>
                </a:lnTo>
                <a:lnTo>
                  <a:pt x="4569" y="12010"/>
                </a:lnTo>
                <a:lnTo>
                  <a:pt x="4569" y="12013"/>
                </a:lnTo>
                <a:lnTo>
                  <a:pt x="4571" y="12014"/>
                </a:lnTo>
                <a:lnTo>
                  <a:pt x="4574" y="12013"/>
                </a:lnTo>
                <a:lnTo>
                  <a:pt x="4576" y="12010"/>
                </a:lnTo>
                <a:lnTo>
                  <a:pt x="4578" y="12009"/>
                </a:lnTo>
                <a:lnTo>
                  <a:pt x="4577" y="12012"/>
                </a:lnTo>
                <a:lnTo>
                  <a:pt x="4574" y="12020"/>
                </a:lnTo>
                <a:lnTo>
                  <a:pt x="4573" y="12022"/>
                </a:lnTo>
                <a:lnTo>
                  <a:pt x="4570" y="12024"/>
                </a:lnTo>
                <a:lnTo>
                  <a:pt x="4568" y="12024"/>
                </a:lnTo>
                <a:lnTo>
                  <a:pt x="4567" y="12024"/>
                </a:lnTo>
                <a:lnTo>
                  <a:pt x="4565" y="12024"/>
                </a:lnTo>
                <a:lnTo>
                  <a:pt x="4568" y="12026"/>
                </a:lnTo>
                <a:lnTo>
                  <a:pt x="4580" y="12031"/>
                </a:lnTo>
                <a:lnTo>
                  <a:pt x="4578" y="12028"/>
                </a:lnTo>
                <a:lnTo>
                  <a:pt x="4576" y="12024"/>
                </a:lnTo>
                <a:lnTo>
                  <a:pt x="4577" y="12022"/>
                </a:lnTo>
                <a:lnTo>
                  <a:pt x="4580" y="12022"/>
                </a:lnTo>
                <a:lnTo>
                  <a:pt x="4582" y="12025"/>
                </a:lnTo>
                <a:lnTo>
                  <a:pt x="4584" y="12029"/>
                </a:lnTo>
                <a:lnTo>
                  <a:pt x="4585" y="12030"/>
                </a:lnTo>
                <a:lnTo>
                  <a:pt x="4589" y="12026"/>
                </a:lnTo>
                <a:lnTo>
                  <a:pt x="4589" y="12032"/>
                </a:lnTo>
                <a:lnTo>
                  <a:pt x="4591" y="12036"/>
                </a:lnTo>
                <a:lnTo>
                  <a:pt x="4595" y="12037"/>
                </a:lnTo>
                <a:lnTo>
                  <a:pt x="4597" y="12035"/>
                </a:lnTo>
                <a:lnTo>
                  <a:pt x="4600" y="12029"/>
                </a:lnTo>
                <a:lnTo>
                  <a:pt x="4600" y="12017"/>
                </a:lnTo>
                <a:lnTo>
                  <a:pt x="4602" y="12013"/>
                </a:lnTo>
                <a:lnTo>
                  <a:pt x="4603" y="12013"/>
                </a:lnTo>
                <a:lnTo>
                  <a:pt x="4603" y="12015"/>
                </a:lnTo>
                <a:lnTo>
                  <a:pt x="4602" y="12020"/>
                </a:lnTo>
                <a:lnTo>
                  <a:pt x="4600" y="12037"/>
                </a:lnTo>
                <a:lnTo>
                  <a:pt x="4600" y="12040"/>
                </a:lnTo>
                <a:lnTo>
                  <a:pt x="4599" y="12042"/>
                </a:lnTo>
                <a:lnTo>
                  <a:pt x="4598" y="12045"/>
                </a:lnTo>
                <a:lnTo>
                  <a:pt x="4597" y="12049"/>
                </a:lnTo>
                <a:lnTo>
                  <a:pt x="4598" y="12052"/>
                </a:lnTo>
                <a:lnTo>
                  <a:pt x="4600" y="12052"/>
                </a:lnTo>
                <a:lnTo>
                  <a:pt x="4601" y="12052"/>
                </a:lnTo>
                <a:lnTo>
                  <a:pt x="4603" y="12052"/>
                </a:lnTo>
                <a:lnTo>
                  <a:pt x="4612" y="12054"/>
                </a:lnTo>
                <a:lnTo>
                  <a:pt x="4616" y="12055"/>
                </a:lnTo>
                <a:lnTo>
                  <a:pt x="4620" y="12054"/>
                </a:lnTo>
                <a:lnTo>
                  <a:pt x="4622" y="12050"/>
                </a:lnTo>
                <a:lnTo>
                  <a:pt x="4622" y="12045"/>
                </a:lnTo>
                <a:lnTo>
                  <a:pt x="4620" y="12041"/>
                </a:lnTo>
                <a:lnTo>
                  <a:pt x="4629" y="12046"/>
                </a:lnTo>
                <a:lnTo>
                  <a:pt x="4635" y="12049"/>
                </a:lnTo>
                <a:lnTo>
                  <a:pt x="4642" y="12050"/>
                </a:lnTo>
                <a:lnTo>
                  <a:pt x="4643" y="12045"/>
                </a:lnTo>
                <a:lnTo>
                  <a:pt x="4645" y="12024"/>
                </a:lnTo>
                <a:lnTo>
                  <a:pt x="4647" y="12018"/>
                </a:lnTo>
                <a:lnTo>
                  <a:pt x="4649" y="12021"/>
                </a:lnTo>
                <a:lnTo>
                  <a:pt x="4649" y="12032"/>
                </a:lnTo>
                <a:lnTo>
                  <a:pt x="4649" y="12037"/>
                </a:lnTo>
                <a:lnTo>
                  <a:pt x="4653" y="12033"/>
                </a:lnTo>
                <a:lnTo>
                  <a:pt x="4654" y="12031"/>
                </a:lnTo>
                <a:lnTo>
                  <a:pt x="4657" y="12032"/>
                </a:lnTo>
                <a:lnTo>
                  <a:pt x="4658" y="12034"/>
                </a:lnTo>
                <a:lnTo>
                  <a:pt x="4657" y="12038"/>
                </a:lnTo>
                <a:lnTo>
                  <a:pt x="4659" y="12041"/>
                </a:lnTo>
                <a:lnTo>
                  <a:pt x="4660" y="12042"/>
                </a:lnTo>
                <a:lnTo>
                  <a:pt x="4662" y="12042"/>
                </a:lnTo>
                <a:lnTo>
                  <a:pt x="4664" y="12042"/>
                </a:lnTo>
                <a:lnTo>
                  <a:pt x="4664" y="12044"/>
                </a:lnTo>
                <a:lnTo>
                  <a:pt x="4665" y="12048"/>
                </a:lnTo>
                <a:lnTo>
                  <a:pt x="4667" y="12050"/>
                </a:lnTo>
                <a:lnTo>
                  <a:pt x="4670" y="12051"/>
                </a:lnTo>
                <a:lnTo>
                  <a:pt x="4672" y="12052"/>
                </a:lnTo>
                <a:lnTo>
                  <a:pt x="4672" y="12051"/>
                </a:lnTo>
                <a:lnTo>
                  <a:pt x="4674" y="12050"/>
                </a:lnTo>
                <a:lnTo>
                  <a:pt x="4676" y="12049"/>
                </a:lnTo>
                <a:lnTo>
                  <a:pt x="4678" y="12051"/>
                </a:lnTo>
                <a:lnTo>
                  <a:pt x="4678" y="12053"/>
                </a:lnTo>
                <a:lnTo>
                  <a:pt x="4679" y="12057"/>
                </a:lnTo>
                <a:lnTo>
                  <a:pt x="4680" y="12061"/>
                </a:lnTo>
                <a:lnTo>
                  <a:pt x="4681" y="12063"/>
                </a:lnTo>
                <a:lnTo>
                  <a:pt x="4684" y="12060"/>
                </a:lnTo>
                <a:lnTo>
                  <a:pt x="4686" y="12055"/>
                </a:lnTo>
                <a:lnTo>
                  <a:pt x="4690" y="12043"/>
                </a:lnTo>
                <a:lnTo>
                  <a:pt x="4687" y="12037"/>
                </a:lnTo>
                <a:lnTo>
                  <a:pt x="4681" y="12009"/>
                </a:lnTo>
                <a:lnTo>
                  <a:pt x="4684" y="12010"/>
                </a:lnTo>
                <a:lnTo>
                  <a:pt x="4689" y="12015"/>
                </a:lnTo>
                <a:lnTo>
                  <a:pt x="4692" y="12014"/>
                </a:lnTo>
                <a:lnTo>
                  <a:pt x="4691" y="12018"/>
                </a:lnTo>
                <a:lnTo>
                  <a:pt x="4690" y="12026"/>
                </a:lnTo>
                <a:lnTo>
                  <a:pt x="4691" y="12034"/>
                </a:lnTo>
                <a:lnTo>
                  <a:pt x="4694" y="12039"/>
                </a:lnTo>
                <a:lnTo>
                  <a:pt x="4697" y="12044"/>
                </a:lnTo>
                <a:lnTo>
                  <a:pt x="4700" y="12048"/>
                </a:lnTo>
                <a:lnTo>
                  <a:pt x="4700" y="12050"/>
                </a:lnTo>
                <a:lnTo>
                  <a:pt x="4697" y="12050"/>
                </a:lnTo>
                <a:lnTo>
                  <a:pt x="4696" y="12051"/>
                </a:lnTo>
                <a:lnTo>
                  <a:pt x="4694" y="12056"/>
                </a:lnTo>
                <a:lnTo>
                  <a:pt x="4694" y="12058"/>
                </a:lnTo>
                <a:lnTo>
                  <a:pt x="4694" y="12064"/>
                </a:lnTo>
                <a:lnTo>
                  <a:pt x="4694" y="12065"/>
                </a:lnTo>
                <a:lnTo>
                  <a:pt x="4691" y="12067"/>
                </a:lnTo>
                <a:lnTo>
                  <a:pt x="4690" y="12070"/>
                </a:lnTo>
                <a:lnTo>
                  <a:pt x="4691" y="12077"/>
                </a:lnTo>
                <a:lnTo>
                  <a:pt x="4696" y="12081"/>
                </a:lnTo>
                <a:lnTo>
                  <a:pt x="4699" y="12081"/>
                </a:lnTo>
                <a:lnTo>
                  <a:pt x="4700" y="12073"/>
                </a:lnTo>
                <a:lnTo>
                  <a:pt x="4706" y="12081"/>
                </a:lnTo>
                <a:lnTo>
                  <a:pt x="4711" y="12085"/>
                </a:lnTo>
                <a:lnTo>
                  <a:pt x="4712" y="12084"/>
                </a:lnTo>
                <a:lnTo>
                  <a:pt x="4711" y="12079"/>
                </a:lnTo>
                <a:lnTo>
                  <a:pt x="4709" y="12070"/>
                </a:lnTo>
                <a:lnTo>
                  <a:pt x="4709" y="12065"/>
                </a:lnTo>
                <a:lnTo>
                  <a:pt x="4711" y="12060"/>
                </a:lnTo>
                <a:lnTo>
                  <a:pt x="4710" y="12065"/>
                </a:lnTo>
                <a:cubicBezTo>
                  <a:pt x="4710" y="12065"/>
                  <a:pt x="4710" y="12067"/>
                  <a:pt x="4711" y="12067"/>
                </a:cubicBezTo>
                <a:lnTo>
                  <a:pt x="4711" y="12070"/>
                </a:lnTo>
                <a:cubicBezTo>
                  <a:pt x="4712" y="12072"/>
                  <a:pt x="4712" y="12073"/>
                  <a:pt x="4714" y="12073"/>
                </a:cubicBezTo>
                <a:cubicBezTo>
                  <a:pt x="4715" y="12074"/>
                  <a:pt x="4716" y="12073"/>
                  <a:pt x="4716" y="12072"/>
                </a:cubicBezTo>
                <a:lnTo>
                  <a:pt x="4717" y="12072"/>
                </a:lnTo>
                <a:lnTo>
                  <a:pt x="4717" y="12074"/>
                </a:lnTo>
                <a:lnTo>
                  <a:pt x="4718" y="12080"/>
                </a:lnTo>
                <a:cubicBezTo>
                  <a:pt x="4718" y="12080"/>
                  <a:pt x="4718" y="12081"/>
                  <a:pt x="4718" y="12082"/>
                </a:cubicBezTo>
                <a:lnTo>
                  <a:pt x="4721" y="12087"/>
                </a:lnTo>
                <a:cubicBezTo>
                  <a:pt x="4721" y="12088"/>
                  <a:pt x="4721" y="12088"/>
                  <a:pt x="4721" y="12088"/>
                </a:cubicBezTo>
                <a:lnTo>
                  <a:pt x="4723" y="12091"/>
                </a:lnTo>
                <a:lnTo>
                  <a:pt x="4719" y="12093"/>
                </a:lnTo>
                <a:lnTo>
                  <a:pt x="4716" y="12095"/>
                </a:lnTo>
                <a:cubicBezTo>
                  <a:pt x="4716" y="12095"/>
                  <a:pt x="4715" y="12096"/>
                  <a:pt x="4715" y="12096"/>
                </a:cubicBezTo>
                <a:lnTo>
                  <a:pt x="4714" y="12097"/>
                </a:lnTo>
                <a:cubicBezTo>
                  <a:pt x="4714" y="12098"/>
                  <a:pt x="4714" y="12098"/>
                  <a:pt x="4714" y="12098"/>
                </a:cubicBezTo>
                <a:lnTo>
                  <a:pt x="4714" y="12100"/>
                </a:lnTo>
                <a:lnTo>
                  <a:pt x="4711" y="12100"/>
                </a:lnTo>
                <a:cubicBezTo>
                  <a:pt x="4711" y="12100"/>
                  <a:pt x="4711" y="12100"/>
                  <a:pt x="4711" y="12100"/>
                </a:cubicBezTo>
                <a:lnTo>
                  <a:pt x="4710" y="12100"/>
                </a:lnTo>
                <a:cubicBezTo>
                  <a:pt x="4709" y="12101"/>
                  <a:pt x="4707" y="12102"/>
                  <a:pt x="4707" y="12103"/>
                </a:cubicBezTo>
                <a:lnTo>
                  <a:pt x="4706" y="12110"/>
                </a:lnTo>
                <a:cubicBezTo>
                  <a:pt x="4705" y="12111"/>
                  <a:pt x="4706" y="12113"/>
                  <a:pt x="4707" y="12114"/>
                </a:cubicBezTo>
                <a:lnTo>
                  <a:pt x="4710" y="12118"/>
                </a:lnTo>
                <a:cubicBezTo>
                  <a:pt x="4710" y="12118"/>
                  <a:pt x="4711" y="12119"/>
                  <a:pt x="4711" y="12119"/>
                </a:cubicBezTo>
                <a:lnTo>
                  <a:pt x="4717" y="12121"/>
                </a:lnTo>
                <a:lnTo>
                  <a:pt x="4728" y="12123"/>
                </a:lnTo>
                <a:lnTo>
                  <a:pt x="4741" y="12122"/>
                </a:lnTo>
                <a:lnTo>
                  <a:pt x="4744" y="12123"/>
                </a:lnTo>
                <a:lnTo>
                  <a:pt x="4746" y="12124"/>
                </a:lnTo>
                <a:cubicBezTo>
                  <a:pt x="4747" y="12124"/>
                  <a:pt x="4747" y="12124"/>
                  <a:pt x="4748" y="12124"/>
                </a:cubicBezTo>
                <a:lnTo>
                  <a:pt x="4750" y="12123"/>
                </a:lnTo>
                <a:cubicBezTo>
                  <a:pt x="4750" y="12123"/>
                  <a:pt x="4751" y="12123"/>
                  <a:pt x="4751" y="12123"/>
                </a:cubicBezTo>
                <a:lnTo>
                  <a:pt x="4755" y="12119"/>
                </a:lnTo>
                <a:lnTo>
                  <a:pt x="4756" y="12116"/>
                </a:lnTo>
                <a:cubicBezTo>
                  <a:pt x="4756" y="12116"/>
                  <a:pt x="4757" y="12116"/>
                  <a:pt x="4757" y="12115"/>
                </a:cubicBezTo>
                <a:lnTo>
                  <a:pt x="4758" y="12113"/>
                </a:lnTo>
                <a:cubicBezTo>
                  <a:pt x="4758" y="12112"/>
                  <a:pt x="4759" y="12111"/>
                  <a:pt x="4758" y="12111"/>
                </a:cubicBezTo>
                <a:lnTo>
                  <a:pt x="4758" y="12109"/>
                </a:lnTo>
                <a:cubicBezTo>
                  <a:pt x="4758" y="12108"/>
                  <a:pt x="4757" y="12107"/>
                  <a:pt x="4757" y="12107"/>
                </a:cubicBezTo>
                <a:lnTo>
                  <a:pt x="4770" y="12087"/>
                </a:lnTo>
                <a:lnTo>
                  <a:pt x="4773" y="12083"/>
                </a:lnTo>
                <a:lnTo>
                  <a:pt x="4778" y="12080"/>
                </a:lnTo>
                <a:lnTo>
                  <a:pt x="4782" y="12076"/>
                </a:lnTo>
                <a:lnTo>
                  <a:pt x="4790" y="12074"/>
                </a:lnTo>
                <a:cubicBezTo>
                  <a:pt x="4790" y="12074"/>
                  <a:pt x="4790" y="12074"/>
                  <a:pt x="4790" y="12074"/>
                </a:cubicBezTo>
                <a:lnTo>
                  <a:pt x="4794" y="12071"/>
                </a:lnTo>
                <a:lnTo>
                  <a:pt x="4797" y="12068"/>
                </a:lnTo>
                <a:lnTo>
                  <a:pt x="4800" y="12067"/>
                </a:lnTo>
                <a:lnTo>
                  <a:pt x="4807" y="12065"/>
                </a:lnTo>
                <a:lnTo>
                  <a:pt x="4803" y="12069"/>
                </a:lnTo>
                <a:lnTo>
                  <a:pt x="4795" y="12079"/>
                </a:lnTo>
                <a:lnTo>
                  <a:pt x="4793" y="12085"/>
                </a:lnTo>
                <a:lnTo>
                  <a:pt x="4792" y="12086"/>
                </a:lnTo>
                <a:lnTo>
                  <a:pt x="4788" y="12087"/>
                </a:lnTo>
                <a:cubicBezTo>
                  <a:pt x="4787" y="12087"/>
                  <a:pt x="4787" y="12088"/>
                  <a:pt x="4786" y="12088"/>
                </a:cubicBezTo>
                <a:lnTo>
                  <a:pt x="4783" y="12090"/>
                </a:lnTo>
                <a:lnTo>
                  <a:pt x="4779" y="12092"/>
                </a:lnTo>
                <a:cubicBezTo>
                  <a:pt x="4778" y="12092"/>
                  <a:pt x="4778" y="12093"/>
                  <a:pt x="4778" y="12094"/>
                </a:cubicBezTo>
                <a:lnTo>
                  <a:pt x="4777" y="12095"/>
                </a:lnTo>
                <a:cubicBezTo>
                  <a:pt x="4776" y="12096"/>
                  <a:pt x="4776" y="12097"/>
                  <a:pt x="4776" y="12098"/>
                </a:cubicBezTo>
                <a:lnTo>
                  <a:pt x="4776" y="12102"/>
                </a:lnTo>
                <a:lnTo>
                  <a:pt x="4772" y="12100"/>
                </a:lnTo>
                <a:cubicBezTo>
                  <a:pt x="4771" y="12100"/>
                  <a:pt x="4770" y="12101"/>
                  <a:pt x="4769" y="12101"/>
                </a:cubicBezTo>
                <a:lnTo>
                  <a:pt x="4765" y="12104"/>
                </a:lnTo>
                <a:cubicBezTo>
                  <a:pt x="4765" y="12105"/>
                  <a:pt x="4764" y="12106"/>
                  <a:pt x="4763" y="12108"/>
                </a:cubicBezTo>
                <a:lnTo>
                  <a:pt x="4763" y="12114"/>
                </a:lnTo>
                <a:cubicBezTo>
                  <a:pt x="4763" y="12115"/>
                  <a:pt x="4763" y="12116"/>
                  <a:pt x="4763" y="12116"/>
                </a:cubicBezTo>
                <a:lnTo>
                  <a:pt x="4764" y="12130"/>
                </a:lnTo>
                <a:lnTo>
                  <a:pt x="4763" y="12142"/>
                </a:lnTo>
                <a:cubicBezTo>
                  <a:pt x="4763" y="12143"/>
                  <a:pt x="4763" y="12144"/>
                  <a:pt x="4763" y="12144"/>
                </a:cubicBezTo>
                <a:lnTo>
                  <a:pt x="4764" y="12149"/>
                </a:lnTo>
                <a:cubicBezTo>
                  <a:pt x="4765" y="12151"/>
                  <a:pt x="4766" y="12152"/>
                  <a:pt x="4767" y="12152"/>
                </a:cubicBezTo>
                <a:lnTo>
                  <a:pt x="4770" y="12152"/>
                </a:lnTo>
                <a:lnTo>
                  <a:pt x="4767" y="12160"/>
                </a:lnTo>
                <a:cubicBezTo>
                  <a:pt x="4766" y="12162"/>
                  <a:pt x="4767" y="12163"/>
                  <a:pt x="4768" y="12165"/>
                </a:cubicBezTo>
                <a:lnTo>
                  <a:pt x="4769" y="12168"/>
                </a:lnTo>
                <a:cubicBezTo>
                  <a:pt x="4770" y="12168"/>
                  <a:pt x="4770" y="12169"/>
                  <a:pt x="4770" y="12169"/>
                </a:cubicBezTo>
                <a:lnTo>
                  <a:pt x="4773" y="12170"/>
                </a:lnTo>
                <a:cubicBezTo>
                  <a:pt x="4773" y="12170"/>
                  <a:pt x="4774" y="12171"/>
                  <a:pt x="4774" y="12170"/>
                </a:cubicBezTo>
                <a:cubicBezTo>
                  <a:pt x="4774" y="12171"/>
                  <a:pt x="4775" y="12171"/>
                  <a:pt x="4775" y="12171"/>
                </a:cubicBezTo>
                <a:lnTo>
                  <a:pt x="4775" y="12175"/>
                </a:lnTo>
                <a:cubicBezTo>
                  <a:pt x="4776" y="12176"/>
                  <a:pt x="4777" y="12177"/>
                  <a:pt x="4778" y="12178"/>
                </a:cubicBezTo>
                <a:lnTo>
                  <a:pt x="4780" y="12179"/>
                </a:lnTo>
                <a:cubicBezTo>
                  <a:pt x="4781" y="12179"/>
                  <a:pt x="4782" y="12179"/>
                  <a:pt x="4783" y="12179"/>
                </a:cubicBezTo>
                <a:lnTo>
                  <a:pt x="4785" y="12178"/>
                </a:lnTo>
                <a:cubicBezTo>
                  <a:pt x="4786" y="12178"/>
                  <a:pt x="4786" y="12177"/>
                  <a:pt x="4786" y="12177"/>
                </a:cubicBezTo>
                <a:lnTo>
                  <a:pt x="4786" y="12180"/>
                </a:lnTo>
                <a:cubicBezTo>
                  <a:pt x="4786" y="12180"/>
                  <a:pt x="4786" y="12180"/>
                  <a:pt x="4786" y="12181"/>
                </a:cubicBezTo>
                <a:lnTo>
                  <a:pt x="4787" y="12184"/>
                </a:lnTo>
                <a:cubicBezTo>
                  <a:pt x="4787" y="12185"/>
                  <a:pt x="4787" y="12186"/>
                  <a:pt x="4787" y="12186"/>
                </a:cubicBezTo>
                <a:lnTo>
                  <a:pt x="4788" y="12188"/>
                </a:lnTo>
                <a:cubicBezTo>
                  <a:pt x="4788" y="12189"/>
                  <a:pt x="4789" y="12190"/>
                  <a:pt x="4789" y="12190"/>
                </a:cubicBezTo>
                <a:lnTo>
                  <a:pt x="4794" y="12194"/>
                </a:lnTo>
                <a:cubicBezTo>
                  <a:pt x="4795" y="12195"/>
                  <a:pt x="4796" y="12194"/>
                  <a:pt x="4798" y="12193"/>
                </a:cubicBezTo>
                <a:lnTo>
                  <a:pt x="4798" y="12193"/>
                </a:lnTo>
                <a:lnTo>
                  <a:pt x="4799" y="12196"/>
                </a:lnTo>
                <a:cubicBezTo>
                  <a:pt x="4799" y="12196"/>
                  <a:pt x="4800" y="12197"/>
                  <a:pt x="4801" y="12197"/>
                </a:cubicBezTo>
                <a:lnTo>
                  <a:pt x="4799" y="12198"/>
                </a:lnTo>
                <a:cubicBezTo>
                  <a:pt x="4798" y="12199"/>
                  <a:pt x="4797" y="12199"/>
                  <a:pt x="4797" y="12200"/>
                </a:cubicBezTo>
                <a:lnTo>
                  <a:pt x="4793" y="12212"/>
                </a:lnTo>
                <a:cubicBezTo>
                  <a:pt x="4792" y="12214"/>
                  <a:pt x="4792" y="12215"/>
                  <a:pt x="4793" y="12216"/>
                </a:cubicBezTo>
                <a:lnTo>
                  <a:pt x="4795" y="12222"/>
                </a:lnTo>
                <a:cubicBezTo>
                  <a:pt x="4796" y="12223"/>
                  <a:pt x="4797" y="12224"/>
                  <a:pt x="4798" y="12225"/>
                </a:cubicBezTo>
                <a:lnTo>
                  <a:pt x="4803" y="12226"/>
                </a:lnTo>
                <a:cubicBezTo>
                  <a:pt x="4804" y="12226"/>
                  <a:pt x="4804" y="12226"/>
                  <a:pt x="4804" y="12226"/>
                </a:cubicBezTo>
                <a:cubicBezTo>
                  <a:pt x="4804" y="12226"/>
                  <a:pt x="4804" y="12226"/>
                  <a:pt x="4804" y="12226"/>
                </a:cubicBezTo>
                <a:lnTo>
                  <a:pt x="4805" y="12232"/>
                </a:lnTo>
                <a:lnTo>
                  <a:pt x="4807" y="12239"/>
                </a:lnTo>
                <a:lnTo>
                  <a:pt x="4810" y="12243"/>
                </a:lnTo>
                <a:cubicBezTo>
                  <a:pt x="4811" y="12244"/>
                  <a:pt x="4811" y="12245"/>
                  <a:pt x="4812" y="12245"/>
                </a:cubicBezTo>
                <a:lnTo>
                  <a:pt x="4816" y="12247"/>
                </a:lnTo>
                <a:lnTo>
                  <a:pt x="4816" y="12250"/>
                </a:lnTo>
                <a:cubicBezTo>
                  <a:pt x="4816" y="12251"/>
                  <a:pt x="4816" y="12252"/>
                  <a:pt x="4817" y="12253"/>
                </a:cubicBezTo>
                <a:lnTo>
                  <a:pt x="4817" y="12254"/>
                </a:lnTo>
                <a:cubicBezTo>
                  <a:pt x="4818" y="12254"/>
                  <a:pt x="4818" y="12255"/>
                  <a:pt x="4818" y="12255"/>
                </a:cubicBezTo>
                <a:lnTo>
                  <a:pt x="4826" y="12263"/>
                </a:lnTo>
                <a:lnTo>
                  <a:pt x="4865" y="12298"/>
                </a:lnTo>
                <a:lnTo>
                  <a:pt x="4902" y="12319"/>
                </a:lnTo>
                <a:lnTo>
                  <a:pt x="4923" y="12338"/>
                </a:lnTo>
                <a:lnTo>
                  <a:pt x="4938" y="12350"/>
                </a:lnTo>
                <a:lnTo>
                  <a:pt x="4947" y="12353"/>
                </a:lnTo>
                <a:lnTo>
                  <a:pt x="4968" y="12356"/>
                </a:lnTo>
                <a:lnTo>
                  <a:pt x="4976" y="12360"/>
                </a:lnTo>
                <a:lnTo>
                  <a:pt x="4983" y="12361"/>
                </a:lnTo>
                <a:lnTo>
                  <a:pt x="4986" y="12364"/>
                </a:lnTo>
                <a:cubicBezTo>
                  <a:pt x="4986" y="12364"/>
                  <a:pt x="4987" y="12365"/>
                  <a:pt x="4987" y="12365"/>
                </a:cubicBezTo>
                <a:lnTo>
                  <a:pt x="4997" y="12368"/>
                </a:lnTo>
                <a:lnTo>
                  <a:pt x="5000" y="12371"/>
                </a:lnTo>
                <a:lnTo>
                  <a:pt x="5003" y="12371"/>
                </a:lnTo>
                <a:lnTo>
                  <a:pt x="5006" y="12372"/>
                </a:lnTo>
                <a:lnTo>
                  <a:pt x="5013" y="12371"/>
                </a:lnTo>
                <a:lnTo>
                  <a:pt x="5015" y="12372"/>
                </a:lnTo>
                <a:lnTo>
                  <a:pt x="5018" y="12376"/>
                </a:lnTo>
                <a:cubicBezTo>
                  <a:pt x="5019" y="12376"/>
                  <a:pt x="5019" y="12377"/>
                  <a:pt x="5019" y="12377"/>
                </a:cubicBezTo>
                <a:lnTo>
                  <a:pt x="5021" y="12378"/>
                </a:lnTo>
                <a:cubicBezTo>
                  <a:pt x="5021" y="12378"/>
                  <a:pt x="5022" y="12378"/>
                  <a:pt x="5023" y="12378"/>
                </a:cubicBezTo>
                <a:lnTo>
                  <a:pt x="5037" y="12378"/>
                </a:lnTo>
                <a:lnTo>
                  <a:pt x="5045" y="12382"/>
                </a:lnTo>
                <a:lnTo>
                  <a:pt x="5050" y="12383"/>
                </a:lnTo>
                <a:cubicBezTo>
                  <a:pt x="5051" y="12383"/>
                  <a:pt x="5052" y="12382"/>
                  <a:pt x="5052" y="12382"/>
                </a:cubicBezTo>
                <a:lnTo>
                  <a:pt x="5055" y="12379"/>
                </a:lnTo>
                <a:cubicBezTo>
                  <a:pt x="5056" y="12379"/>
                  <a:pt x="5056" y="12378"/>
                  <a:pt x="5057" y="12377"/>
                </a:cubicBezTo>
                <a:lnTo>
                  <a:pt x="5063" y="12361"/>
                </a:lnTo>
                <a:lnTo>
                  <a:pt x="5067" y="12357"/>
                </a:lnTo>
                <a:lnTo>
                  <a:pt x="5072" y="12352"/>
                </a:lnTo>
                <a:lnTo>
                  <a:pt x="5077" y="12348"/>
                </a:lnTo>
                <a:lnTo>
                  <a:pt x="5081" y="12346"/>
                </a:lnTo>
                <a:lnTo>
                  <a:pt x="5089" y="12345"/>
                </a:lnTo>
                <a:lnTo>
                  <a:pt x="5100" y="12340"/>
                </a:lnTo>
                <a:lnTo>
                  <a:pt x="5113" y="12337"/>
                </a:lnTo>
                <a:lnTo>
                  <a:pt x="5126" y="12329"/>
                </a:lnTo>
                <a:lnTo>
                  <a:pt x="5140" y="12328"/>
                </a:lnTo>
                <a:lnTo>
                  <a:pt x="5143" y="12326"/>
                </a:lnTo>
                <a:cubicBezTo>
                  <a:pt x="5144" y="12325"/>
                  <a:pt x="5145" y="12322"/>
                  <a:pt x="5145" y="12320"/>
                </a:cubicBezTo>
                <a:lnTo>
                  <a:pt x="5145" y="12318"/>
                </a:lnTo>
                <a:lnTo>
                  <a:pt x="5146" y="12319"/>
                </a:lnTo>
                <a:cubicBezTo>
                  <a:pt x="5146" y="12320"/>
                  <a:pt x="5147" y="12320"/>
                  <a:pt x="5148" y="12320"/>
                </a:cubicBezTo>
                <a:lnTo>
                  <a:pt x="5149" y="12320"/>
                </a:lnTo>
                <a:cubicBezTo>
                  <a:pt x="5150" y="12320"/>
                  <a:pt x="5151" y="12320"/>
                  <a:pt x="5151" y="12319"/>
                </a:cubicBezTo>
                <a:lnTo>
                  <a:pt x="5156" y="12319"/>
                </a:lnTo>
                <a:cubicBezTo>
                  <a:pt x="5157" y="12319"/>
                  <a:pt x="5158" y="12319"/>
                  <a:pt x="5158" y="12319"/>
                </a:cubicBezTo>
                <a:lnTo>
                  <a:pt x="5162" y="12316"/>
                </a:lnTo>
                <a:cubicBezTo>
                  <a:pt x="5163" y="12316"/>
                  <a:pt x="5163" y="12315"/>
                  <a:pt x="5163" y="12314"/>
                </a:cubicBezTo>
                <a:lnTo>
                  <a:pt x="5166" y="12311"/>
                </a:lnTo>
                <a:lnTo>
                  <a:pt x="5168" y="12315"/>
                </a:lnTo>
                <a:cubicBezTo>
                  <a:pt x="5169" y="12316"/>
                  <a:pt x="5169" y="12317"/>
                  <a:pt x="5170" y="12317"/>
                </a:cubicBezTo>
                <a:lnTo>
                  <a:pt x="5174" y="12318"/>
                </a:lnTo>
                <a:lnTo>
                  <a:pt x="5176" y="12321"/>
                </a:lnTo>
                <a:cubicBezTo>
                  <a:pt x="5176" y="12323"/>
                  <a:pt x="5178" y="12324"/>
                  <a:pt x="5179" y="12323"/>
                </a:cubicBezTo>
                <a:lnTo>
                  <a:pt x="5181" y="12323"/>
                </a:lnTo>
                <a:cubicBezTo>
                  <a:pt x="5181" y="12323"/>
                  <a:pt x="5181" y="12322"/>
                  <a:pt x="5181" y="12322"/>
                </a:cubicBezTo>
                <a:lnTo>
                  <a:pt x="5183" y="12321"/>
                </a:lnTo>
                <a:lnTo>
                  <a:pt x="5184" y="12324"/>
                </a:lnTo>
                <a:lnTo>
                  <a:pt x="5186" y="12325"/>
                </a:lnTo>
                <a:cubicBezTo>
                  <a:pt x="5187" y="12325"/>
                  <a:pt x="5188" y="12326"/>
                  <a:pt x="5189" y="12326"/>
                </a:cubicBezTo>
                <a:lnTo>
                  <a:pt x="5190" y="12325"/>
                </a:lnTo>
                <a:cubicBezTo>
                  <a:pt x="5190" y="12325"/>
                  <a:pt x="5191" y="12324"/>
                  <a:pt x="5191" y="12324"/>
                </a:cubicBezTo>
                <a:lnTo>
                  <a:pt x="5192" y="12324"/>
                </a:lnTo>
                <a:lnTo>
                  <a:pt x="5195" y="12323"/>
                </a:lnTo>
                <a:lnTo>
                  <a:pt x="5192" y="12327"/>
                </a:lnTo>
                <a:cubicBezTo>
                  <a:pt x="5192" y="12327"/>
                  <a:pt x="5191" y="12327"/>
                  <a:pt x="5191" y="12328"/>
                </a:cubicBezTo>
                <a:lnTo>
                  <a:pt x="5184" y="12345"/>
                </a:lnTo>
                <a:lnTo>
                  <a:pt x="5181" y="12351"/>
                </a:lnTo>
                <a:lnTo>
                  <a:pt x="5180" y="12352"/>
                </a:lnTo>
                <a:cubicBezTo>
                  <a:pt x="5179" y="12353"/>
                  <a:pt x="5179" y="12354"/>
                  <a:pt x="5179" y="12355"/>
                </a:cubicBezTo>
                <a:lnTo>
                  <a:pt x="5179" y="12358"/>
                </a:lnTo>
                <a:lnTo>
                  <a:pt x="5179" y="12365"/>
                </a:lnTo>
                <a:lnTo>
                  <a:pt x="5168" y="12388"/>
                </a:lnTo>
                <a:lnTo>
                  <a:pt x="5161" y="12405"/>
                </a:lnTo>
                <a:lnTo>
                  <a:pt x="5154" y="12416"/>
                </a:lnTo>
                <a:lnTo>
                  <a:pt x="5151" y="12428"/>
                </a:lnTo>
                <a:lnTo>
                  <a:pt x="5149" y="12431"/>
                </a:lnTo>
                <a:lnTo>
                  <a:pt x="5144" y="12434"/>
                </a:lnTo>
                <a:lnTo>
                  <a:pt x="5125" y="12431"/>
                </a:lnTo>
                <a:lnTo>
                  <a:pt x="5116" y="12432"/>
                </a:lnTo>
                <a:cubicBezTo>
                  <a:pt x="5116" y="12432"/>
                  <a:pt x="5116" y="12433"/>
                  <a:pt x="5115" y="12433"/>
                </a:cubicBezTo>
                <a:lnTo>
                  <a:pt x="5112" y="12437"/>
                </a:lnTo>
                <a:lnTo>
                  <a:pt x="5108" y="12437"/>
                </a:lnTo>
                <a:cubicBezTo>
                  <a:pt x="5108" y="12437"/>
                  <a:pt x="5107" y="12437"/>
                  <a:pt x="5107" y="12437"/>
                </a:cubicBezTo>
                <a:cubicBezTo>
                  <a:pt x="5106" y="12437"/>
                  <a:pt x="5106" y="12436"/>
                  <a:pt x="5105" y="12437"/>
                </a:cubicBezTo>
                <a:lnTo>
                  <a:pt x="5102" y="12440"/>
                </a:lnTo>
                <a:lnTo>
                  <a:pt x="5090" y="12454"/>
                </a:lnTo>
                <a:lnTo>
                  <a:pt x="5086" y="12458"/>
                </a:lnTo>
                <a:lnTo>
                  <a:pt x="5082" y="12459"/>
                </a:lnTo>
                <a:lnTo>
                  <a:pt x="5081" y="12460"/>
                </a:lnTo>
                <a:lnTo>
                  <a:pt x="5079" y="12459"/>
                </a:lnTo>
                <a:cubicBezTo>
                  <a:pt x="5078" y="12459"/>
                  <a:pt x="5078" y="12459"/>
                  <a:pt x="5077" y="12459"/>
                </a:cubicBezTo>
                <a:lnTo>
                  <a:pt x="5075" y="12460"/>
                </a:lnTo>
                <a:cubicBezTo>
                  <a:pt x="5075" y="12461"/>
                  <a:pt x="5074" y="12462"/>
                  <a:pt x="5074" y="12462"/>
                </a:cubicBezTo>
                <a:lnTo>
                  <a:pt x="5072" y="12466"/>
                </a:lnTo>
                <a:cubicBezTo>
                  <a:pt x="5071" y="12466"/>
                  <a:pt x="5071" y="12466"/>
                  <a:pt x="5071" y="12467"/>
                </a:cubicBezTo>
                <a:lnTo>
                  <a:pt x="5069" y="12473"/>
                </a:lnTo>
                <a:lnTo>
                  <a:pt x="5059" y="12458"/>
                </a:lnTo>
                <a:lnTo>
                  <a:pt x="5057" y="12457"/>
                </a:lnTo>
                <a:cubicBezTo>
                  <a:pt x="5056" y="12456"/>
                  <a:pt x="5055" y="12455"/>
                  <a:pt x="5054" y="12456"/>
                </a:cubicBezTo>
                <a:cubicBezTo>
                  <a:pt x="5053" y="12456"/>
                  <a:pt x="5052" y="12456"/>
                  <a:pt x="5052" y="12458"/>
                </a:cubicBezTo>
                <a:lnTo>
                  <a:pt x="5050" y="12463"/>
                </a:lnTo>
                <a:lnTo>
                  <a:pt x="5047" y="12476"/>
                </a:lnTo>
                <a:lnTo>
                  <a:pt x="5045" y="12478"/>
                </a:lnTo>
                <a:lnTo>
                  <a:pt x="5042" y="12477"/>
                </a:lnTo>
                <a:cubicBezTo>
                  <a:pt x="5042" y="12477"/>
                  <a:pt x="5041" y="12477"/>
                  <a:pt x="5040" y="12477"/>
                </a:cubicBezTo>
                <a:lnTo>
                  <a:pt x="5040" y="12477"/>
                </a:lnTo>
                <a:cubicBezTo>
                  <a:pt x="5039" y="12477"/>
                  <a:pt x="5039" y="12479"/>
                  <a:pt x="5038" y="12479"/>
                </a:cubicBezTo>
                <a:lnTo>
                  <a:pt x="5035" y="12483"/>
                </a:lnTo>
                <a:lnTo>
                  <a:pt x="5034" y="12486"/>
                </a:lnTo>
                <a:cubicBezTo>
                  <a:pt x="5033" y="12485"/>
                  <a:pt x="5033" y="12484"/>
                  <a:pt x="5032" y="12485"/>
                </a:cubicBezTo>
                <a:cubicBezTo>
                  <a:pt x="5031" y="12485"/>
                  <a:pt x="5030" y="12486"/>
                  <a:pt x="5030" y="12487"/>
                </a:cubicBezTo>
                <a:lnTo>
                  <a:pt x="5027" y="12491"/>
                </a:lnTo>
                <a:lnTo>
                  <a:pt x="5020" y="12489"/>
                </a:lnTo>
                <a:cubicBezTo>
                  <a:pt x="5021" y="12489"/>
                  <a:pt x="5020" y="12487"/>
                  <a:pt x="5020" y="12487"/>
                </a:cubicBezTo>
                <a:lnTo>
                  <a:pt x="5020" y="12480"/>
                </a:lnTo>
                <a:lnTo>
                  <a:pt x="5018" y="12467"/>
                </a:lnTo>
                <a:cubicBezTo>
                  <a:pt x="5017" y="12465"/>
                  <a:pt x="5016" y="12464"/>
                  <a:pt x="5014" y="12464"/>
                </a:cubicBezTo>
                <a:lnTo>
                  <a:pt x="5013" y="12464"/>
                </a:lnTo>
                <a:cubicBezTo>
                  <a:pt x="5012" y="12464"/>
                  <a:pt x="5012" y="12465"/>
                  <a:pt x="5011" y="12465"/>
                </a:cubicBezTo>
                <a:lnTo>
                  <a:pt x="5010" y="12465"/>
                </a:lnTo>
                <a:lnTo>
                  <a:pt x="5010" y="12465"/>
                </a:lnTo>
                <a:cubicBezTo>
                  <a:pt x="5009" y="12465"/>
                  <a:pt x="5009" y="12465"/>
                  <a:pt x="5008" y="12465"/>
                </a:cubicBezTo>
                <a:lnTo>
                  <a:pt x="5007" y="12465"/>
                </a:lnTo>
                <a:cubicBezTo>
                  <a:pt x="5005" y="12465"/>
                  <a:pt x="5004" y="12467"/>
                  <a:pt x="5004" y="12469"/>
                </a:cubicBezTo>
                <a:lnTo>
                  <a:pt x="5003" y="12474"/>
                </a:lnTo>
                <a:cubicBezTo>
                  <a:pt x="5003" y="12475"/>
                  <a:pt x="5003" y="12475"/>
                  <a:pt x="5003" y="12475"/>
                </a:cubicBezTo>
                <a:lnTo>
                  <a:pt x="5005" y="12481"/>
                </a:lnTo>
                <a:lnTo>
                  <a:pt x="5005" y="12485"/>
                </a:lnTo>
                <a:lnTo>
                  <a:pt x="5006" y="12487"/>
                </a:lnTo>
                <a:lnTo>
                  <a:pt x="5005" y="12487"/>
                </a:lnTo>
                <a:lnTo>
                  <a:pt x="5003" y="12488"/>
                </a:lnTo>
                <a:cubicBezTo>
                  <a:pt x="5002" y="12489"/>
                  <a:pt x="5002" y="12490"/>
                  <a:pt x="5001" y="12491"/>
                </a:cubicBezTo>
                <a:lnTo>
                  <a:pt x="4998" y="12498"/>
                </a:lnTo>
                <a:lnTo>
                  <a:pt x="4998" y="12499"/>
                </a:lnTo>
                <a:lnTo>
                  <a:pt x="4990" y="12501"/>
                </a:lnTo>
                <a:lnTo>
                  <a:pt x="4973" y="12501"/>
                </a:lnTo>
                <a:cubicBezTo>
                  <a:pt x="4973" y="12502"/>
                  <a:pt x="4973" y="12502"/>
                  <a:pt x="4973" y="12502"/>
                </a:cubicBezTo>
                <a:lnTo>
                  <a:pt x="4969" y="12503"/>
                </a:lnTo>
                <a:cubicBezTo>
                  <a:pt x="4968" y="12504"/>
                  <a:pt x="4968" y="12504"/>
                  <a:pt x="4968" y="12505"/>
                </a:cubicBezTo>
                <a:lnTo>
                  <a:pt x="4966" y="12510"/>
                </a:lnTo>
                <a:lnTo>
                  <a:pt x="4956" y="12516"/>
                </a:lnTo>
                <a:lnTo>
                  <a:pt x="4944" y="12518"/>
                </a:lnTo>
                <a:cubicBezTo>
                  <a:pt x="4944" y="12518"/>
                  <a:pt x="4943" y="12517"/>
                  <a:pt x="4943" y="12516"/>
                </a:cubicBezTo>
                <a:lnTo>
                  <a:pt x="4938" y="12514"/>
                </a:lnTo>
                <a:lnTo>
                  <a:pt x="4936" y="12511"/>
                </a:lnTo>
                <a:lnTo>
                  <a:pt x="4936" y="12507"/>
                </a:lnTo>
                <a:lnTo>
                  <a:pt x="4938" y="12502"/>
                </a:lnTo>
                <a:cubicBezTo>
                  <a:pt x="4939" y="12501"/>
                  <a:pt x="4939" y="12500"/>
                  <a:pt x="4939" y="12499"/>
                </a:cubicBezTo>
                <a:lnTo>
                  <a:pt x="4938" y="12496"/>
                </a:lnTo>
                <a:lnTo>
                  <a:pt x="4943" y="12487"/>
                </a:lnTo>
                <a:cubicBezTo>
                  <a:pt x="4943" y="12486"/>
                  <a:pt x="4944" y="12485"/>
                  <a:pt x="4943" y="12484"/>
                </a:cubicBezTo>
                <a:lnTo>
                  <a:pt x="4943" y="12479"/>
                </a:lnTo>
                <a:cubicBezTo>
                  <a:pt x="4943" y="12478"/>
                  <a:pt x="4942" y="12477"/>
                  <a:pt x="4941" y="12476"/>
                </a:cubicBezTo>
                <a:lnTo>
                  <a:pt x="4938" y="12473"/>
                </a:lnTo>
                <a:cubicBezTo>
                  <a:pt x="4938" y="12473"/>
                  <a:pt x="4937" y="12472"/>
                  <a:pt x="4936" y="12472"/>
                </a:cubicBezTo>
                <a:lnTo>
                  <a:pt x="4934" y="12472"/>
                </a:lnTo>
                <a:cubicBezTo>
                  <a:pt x="4933" y="12471"/>
                  <a:pt x="4933" y="12472"/>
                  <a:pt x="4932" y="12472"/>
                </a:cubicBezTo>
                <a:lnTo>
                  <a:pt x="4927" y="12478"/>
                </a:lnTo>
                <a:lnTo>
                  <a:pt x="4926" y="12477"/>
                </a:lnTo>
                <a:cubicBezTo>
                  <a:pt x="4925" y="12477"/>
                  <a:pt x="4925" y="12477"/>
                  <a:pt x="4924" y="12477"/>
                </a:cubicBezTo>
                <a:lnTo>
                  <a:pt x="4922" y="12476"/>
                </a:lnTo>
                <a:cubicBezTo>
                  <a:pt x="4922" y="12476"/>
                  <a:pt x="4921" y="12477"/>
                  <a:pt x="4921" y="12477"/>
                </a:cubicBezTo>
                <a:lnTo>
                  <a:pt x="4919" y="12478"/>
                </a:lnTo>
                <a:lnTo>
                  <a:pt x="4915" y="12481"/>
                </a:lnTo>
                <a:lnTo>
                  <a:pt x="4914" y="12481"/>
                </a:lnTo>
                <a:lnTo>
                  <a:pt x="4912" y="12480"/>
                </a:lnTo>
                <a:lnTo>
                  <a:pt x="4910" y="12475"/>
                </a:lnTo>
                <a:lnTo>
                  <a:pt x="4913" y="12473"/>
                </a:lnTo>
                <a:cubicBezTo>
                  <a:pt x="4913" y="12473"/>
                  <a:pt x="4914" y="12472"/>
                  <a:pt x="4914" y="12472"/>
                </a:cubicBezTo>
                <a:lnTo>
                  <a:pt x="4916" y="12469"/>
                </a:lnTo>
                <a:cubicBezTo>
                  <a:pt x="4916" y="12468"/>
                  <a:pt x="4916" y="12468"/>
                  <a:pt x="4916" y="12467"/>
                </a:cubicBezTo>
                <a:lnTo>
                  <a:pt x="4917" y="12463"/>
                </a:lnTo>
                <a:cubicBezTo>
                  <a:pt x="4917" y="12462"/>
                  <a:pt x="4917" y="12461"/>
                  <a:pt x="4917" y="12460"/>
                </a:cubicBezTo>
                <a:lnTo>
                  <a:pt x="4916" y="12458"/>
                </a:lnTo>
                <a:cubicBezTo>
                  <a:pt x="4915" y="12456"/>
                  <a:pt x="4915" y="12456"/>
                  <a:pt x="4914" y="12456"/>
                </a:cubicBezTo>
                <a:lnTo>
                  <a:pt x="4912" y="12455"/>
                </a:lnTo>
                <a:cubicBezTo>
                  <a:pt x="4911" y="12454"/>
                  <a:pt x="4910" y="12455"/>
                  <a:pt x="4909" y="12456"/>
                </a:cubicBezTo>
                <a:lnTo>
                  <a:pt x="4904" y="12461"/>
                </a:lnTo>
                <a:lnTo>
                  <a:pt x="4894" y="12468"/>
                </a:lnTo>
                <a:lnTo>
                  <a:pt x="4891" y="12472"/>
                </a:lnTo>
                <a:lnTo>
                  <a:pt x="4889" y="12476"/>
                </a:lnTo>
                <a:lnTo>
                  <a:pt x="4887" y="12482"/>
                </a:lnTo>
                <a:lnTo>
                  <a:pt x="4885" y="12487"/>
                </a:lnTo>
                <a:lnTo>
                  <a:pt x="4884" y="12494"/>
                </a:lnTo>
                <a:lnTo>
                  <a:pt x="4884" y="12499"/>
                </a:lnTo>
                <a:lnTo>
                  <a:pt x="4882" y="12502"/>
                </a:lnTo>
                <a:lnTo>
                  <a:pt x="4880" y="12508"/>
                </a:lnTo>
                <a:cubicBezTo>
                  <a:pt x="4880" y="12509"/>
                  <a:pt x="4879" y="12509"/>
                  <a:pt x="4879" y="12510"/>
                </a:cubicBezTo>
                <a:lnTo>
                  <a:pt x="4880" y="12516"/>
                </a:lnTo>
                <a:cubicBezTo>
                  <a:pt x="4880" y="12517"/>
                  <a:pt x="4880" y="12518"/>
                  <a:pt x="4880" y="12518"/>
                </a:cubicBezTo>
                <a:lnTo>
                  <a:pt x="4882" y="12525"/>
                </a:lnTo>
                <a:lnTo>
                  <a:pt x="4888" y="12537"/>
                </a:lnTo>
                <a:lnTo>
                  <a:pt x="4891" y="12546"/>
                </a:lnTo>
                <a:cubicBezTo>
                  <a:pt x="4891" y="12547"/>
                  <a:pt x="4891" y="12547"/>
                  <a:pt x="4892" y="12547"/>
                </a:cubicBezTo>
                <a:lnTo>
                  <a:pt x="4896" y="12554"/>
                </a:lnTo>
                <a:lnTo>
                  <a:pt x="4903" y="12561"/>
                </a:lnTo>
                <a:lnTo>
                  <a:pt x="4912" y="12578"/>
                </a:lnTo>
                <a:lnTo>
                  <a:pt x="4914" y="12586"/>
                </a:lnTo>
                <a:cubicBezTo>
                  <a:pt x="4914" y="12586"/>
                  <a:pt x="4915" y="12586"/>
                  <a:pt x="4915" y="12587"/>
                </a:cubicBezTo>
                <a:lnTo>
                  <a:pt x="4919" y="12591"/>
                </a:lnTo>
                <a:lnTo>
                  <a:pt x="4926" y="12598"/>
                </a:lnTo>
                <a:lnTo>
                  <a:pt x="4936" y="12617"/>
                </a:lnTo>
                <a:lnTo>
                  <a:pt x="4939" y="12620"/>
                </a:lnTo>
                <a:lnTo>
                  <a:pt x="4946" y="12627"/>
                </a:lnTo>
                <a:lnTo>
                  <a:pt x="4966" y="12652"/>
                </a:lnTo>
                <a:cubicBezTo>
                  <a:pt x="4967" y="12652"/>
                  <a:pt x="4967" y="12653"/>
                  <a:pt x="4967" y="12653"/>
                </a:cubicBezTo>
                <a:lnTo>
                  <a:pt x="4971" y="12656"/>
                </a:lnTo>
                <a:cubicBezTo>
                  <a:pt x="4972" y="12656"/>
                  <a:pt x="4973" y="12657"/>
                  <a:pt x="4973" y="12657"/>
                </a:cubicBezTo>
                <a:lnTo>
                  <a:pt x="4976" y="12656"/>
                </a:lnTo>
                <a:cubicBezTo>
                  <a:pt x="4977" y="12656"/>
                  <a:pt x="4977" y="12655"/>
                  <a:pt x="4977" y="12655"/>
                </a:cubicBezTo>
                <a:lnTo>
                  <a:pt x="4977" y="12658"/>
                </a:lnTo>
                <a:cubicBezTo>
                  <a:pt x="4977" y="12658"/>
                  <a:pt x="4977" y="12659"/>
                  <a:pt x="4977" y="12660"/>
                </a:cubicBezTo>
                <a:lnTo>
                  <a:pt x="4978" y="12665"/>
                </a:lnTo>
                <a:cubicBezTo>
                  <a:pt x="4979" y="12666"/>
                  <a:pt x="4979" y="12666"/>
                  <a:pt x="4979" y="12666"/>
                </a:cubicBezTo>
                <a:lnTo>
                  <a:pt x="4986" y="12677"/>
                </a:lnTo>
                <a:lnTo>
                  <a:pt x="4990" y="12682"/>
                </a:lnTo>
                <a:cubicBezTo>
                  <a:pt x="4990" y="12682"/>
                  <a:pt x="4990" y="12683"/>
                  <a:pt x="4990" y="12683"/>
                </a:cubicBezTo>
                <a:lnTo>
                  <a:pt x="4997" y="12686"/>
                </a:lnTo>
                <a:lnTo>
                  <a:pt x="5001" y="12695"/>
                </a:lnTo>
                <a:cubicBezTo>
                  <a:pt x="5001" y="12696"/>
                  <a:pt x="5002" y="12696"/>
                  <a:pt x="5002" y="12696"/>
                </a:cubicBezTo>
                <a:lnTo>
                  <a:pt x="5005" y="12700"/>
                </a:lnTo>
                <a:lnTo>
                  <a:pt x="5013" y="12713"/>
                </a:lnTo>
                <a:lnTo>
                  <a:pt x="5016" y="12717"/>
                </a:lnTo>
                <a:cubicBezTo>
                  <a:pt x="5016" y="12717"/>
                  <a:pt x="5017" y="12717"/>
                  <a:pt x="5017" y="12718"/>
                </a:cubicBezTo>
                <a:lnTo>
                  <a:pt x="5030" y="12728"/>
                </a:lnTo>
                <a:lnTo>
                  <a:pt x="5057" y="12766"/>
                </a:lnTo>
                <a:lnTo>
                  <a:pt x="5061" y="12770"/>
                </a:lnTo>
                <a:lnTo>
                  <a:pt x="5065" y="12773"/>
                </a:lnTo>
                <a:cubicBezTo>
                  <a:pt x="5066" y="12773"/>
                  <a:pt x="5066" y="12774"/>
                  <a:pt x="5066" y="12774"/>
                </a:cubicBezTo>
                <a:lnTo>
                  <a:pt x="5068" y="12774"/>
                </a:lnTo>
                <a:lnTo>
                  <a:pt x="5069" y="12781"/>
                </a:lnTo>
                <a:cubicBezTo>
                  <a:pt x="5069" y="12782"/>
                  <a:pt x="5069" y="12782"/>
                  <a:pt x="5069" y="12782"/>
                </a:cubicBezTo>
                <a:lnTo>
                  <a:pt x="5076" y="12796"/>
                </a:lnTo>
                <a:lnTo>
                  <a:pt x="5091" y="12820"/>
                </a:lnTo>
                <a:lnTo>
                  <a:pt x="5101" y="12832"/>
                </a:lnTo>
                <a:lnTo>
                  <a:pt x="5104" y="12837"/>
                </a:lnTo>
                <a:lnTo>
                  <a:pt x="5123" y="12870"/>
                </a:lnTo>
                <a:lnTo>
                  <a:pt x="5144" y="12892"/>
                </a:lnTo>
                <a:lnTo>
                  <a:pt x="5168" y="12921"/>
                </a:lnTo>
                <a:lnTo>
                  <a:pt x="5176" y="12928"/>
                </a:lnTo>
                <a:lnTo>
                  <a:pt x="5183" y="12937"/>
                </a:lnTo>
                <a:cubicBezTo>
                  <a:pt x="5184" y="12938"/>
                  <a:pt x="5184" y="12938"/>
                  <a:pt x="5184" y="12938"/>
                </a:cubicBezTo>
                <a:lnTo>
                  <a:pt x="5198" y="12945"/>
                </a:lnTo>
                <a:lnTo>
                  <a:pt x="5200" y="12949"/>
                </a:lnTo>
                <a:lnTo>
                  <a:pt x="5208" y="12960"/>
                </a:lnTo>
                <a:lnTo>
                  <a:pt x="5211" y="12962"/>
                </a:lnTo>
                <a:cubicBezTo>
                  <a:pt x="5212" y="12962"/>
                  <a:pt x="5212" y="12963"/>
                  <a:pt x="5212" y="12963"/>
                </a:cubicBezTo>
                <a:lnTo>
                  <a:pt x="5216" y="12964"/>
                </a:lnTo>
                <a:lnTo>
                  <a:pt x="5229" y="12975"/>
                </a:lnTo>
                <a:lnTo>
                  <a:pt x="5262" y="12993"/>
                </a:lnTo>
                <a:lnTo>
                  <a:pt x="5270" y="13000"/>
                </a:lnTo>
                <a:lnTo>
                  <a:pt x="5272" y="13001"/>
                </a:lnTo>
                <a:cubicBezTo>
                  <a:pt x="5272" y="13001"/>
                  <a:pt x="5273" y="13002"/>
                  <a:pt x="5274" y="13002"/>
                </a:cubicBezTo>
                <a:lnTo>
                  <a:pt x="5276" y="13002"/>
                </a:lnTo>
                <a:cubicBezTo>
                  <a:pt x="5276" y="13002"/>
                  <a:pt x="5277" y="13001"/>
                  <a:pt x="5277" y="13001"/>
                </a:cubicBezTo>
                <a:lnTo>
                  <a:pt x="5280" y="12999"/>
                </a:lnTo>
                <a:lnTo>
                  <a:pt x="5285" y="13004"/>
                </a:lnTo>
                <a:cubicBezTo>
                  <a:pt x="5285" y="13004"/>
                  <a:pt x="5285" y="13005"/>
                  <a:pt x="5285" y="13005"/>
                </a:cubicBezTo>
                <a:lnTo>
                  <a:pt x="5289" y="13007"/>
                </a:lnTo>
                <a:cubicBezTo>
                  <a:pt x="5290" y="13007"/>
                  <a:pt x="5290" y="13007"/>
                  <a:pt x="5290" y="13007"/>
                </a:cubicBezTo>
                <a:lnTo>
                  <a:pt x="5295" y="13007"/>
                </a:lnTo>
                <a:lnTo>
                  <a:pt x="5324" y="13005"/>
                </a:lnTo>
                <a:lnTo>
                  <a:pt x="5326" y="13005"/>
                </a:lnTo>
                <a:cubicBezTo>
                  <a:pt x="5326" y="13005"/>
                  <a:pt x="5327" y="13004"/>
                  <a:pt x="5328" y="13004"/>
                </a:cubicBezTo>
                <a:lnTo>
                  <a:pt x="5332" y="13000"/>
                </a:lnTo>
                <a:cubicBezTo>
                  <a:pt x="5332" y="13000"/>
                  <a:pt x="5333" y="12999"/>
                  <a:pt x="5333" y="12998"/>
                </a:cubicBezTo>
                <a:lnTo>
                  <a:pt x="5334" y="12994"/>
                </a:lnTo>
                <a:lnTo>
                  <a:pt x="5335" y="12994"/>
                </a:lnTo>
                <a:lnTo>
                  <a:pt x="5343" y="12995"/>
                </a:lnTo>
                <a:cubicBezTo>
                  <a:pt x="5344" y="12995"/>
                  <a:pt x="5344" y="12995"/>
                  <a:pt x="5345" y="12994"/>
                </a:cubicBezTo>
                <a:lnTo>
                  <a:pt x="5348" y="12993"/>
                </a:lnTo>
                <a:lnTo>
                  <a:pt x="5350" y="12990"/>
                </a:lnTo>
                <a:lnTo>
                  <a:pt x="5351" y="12989"/>
                </a:lnTo>
                <a:lnTo>
                  <a:pt x="5353" y="12989"/>
                </a:lnTo>
                <a:cubicBezTo>
                  <a:pt x="5354" y="12989"/>
                  <a:pt x="5356" y="12989"/>
                  <a:pt x="5356" y="12988"/>
                </a:cubicBezTo>
                <a:lnTo>
                  <a:pt x="5356" y="12987"/>
                </a:lnTo>
                <a:lnTo>
                  <a:pt x="5360" y="12988"/>
                </a:lnTo>
                <a:cubicBezTo>
                  <a:pt x="5360" y="12988"/>
                  <a:pt x="5362" y="12987"/>
                  <a:pt x="5362" y="12987"/>
                </a:cubicBezTo>
                <a:lnTo>
                  <a:pt x="5400" y="12962"/>
                </a:lnTo>
                <a:lnTo>
                  <a:pt x="5413" y="12959"/>
                </a:lnTo>
                <a:lnTo>
                  <a:pt x="5431" y="12951"/>
                </a:lnTo>
                <a:cubicBezTo>
                  <a:pt x="5432" y="12951"/>
                  <a:pt x="5432" y="12951"/>
                  <a:pt x="5433" y="12950"/>
                </a:cubicBezTo>
                <a:lnTo>
                  <a:pt x="5436" y="12946"/>
                </a:lnTo>
                <a:cubicBezTo>
                  <a:pt x="5437" y="12945"/>
                  <a:pt x="5437" y="12944"/>
                  <a:pt x="5438" y="12943"/>
                </a:cubicBezTo>
                <a:lnTo>
                  <a:pt x="5438" y="12939"/>
                </a:lnTo>
                <a:lnTo>
                  <a:pt x="5439" y="12936"/>
                </a:lnTo>
                <a:lnTo>
                  <a:pt x="5446" y="12929"/>
                </a:lnTo>
                <a:cubicBezTo>
                  <a:pt x="5446" y="12929"/>
                  <a:pt x="5446" y="12930"/>
                  <a:pt x="5446" y="12930"/>
                </a:cubicBezTo>
                <a:cubicBezTo>
                  <a:pt x="5447" y="12931"/>
                  <a:pt x="5448" y="12931"/>
                  <a:pt x="5450" y="12931"/>
                </a:cubicBezTo>
                <a:lnTo>
                  <a:pt x="5458" y="12929"/>
                </a:lnTo>
                <a:cubicBezTo>
                  <a:pt x="5458" y="12929"/>
                  <a:pt x="5458" y="12928"/>
                  <a:pt x="5458" y="12928"/>
                </a:cubicBezTo>
                <a:lnTo>
                  <a:pt x="5470" y="12917"/>
                </a:lnTo>
                <a:lnTo>
                  <a:pt x="5480" y="12912"/>
                </a:lnTo>
                <a:lnTo>
                  <a:pt x="5487" y="12907"/>
                </a:lnTo>
                <a:lnTo>
                  <a:pt x="5490" y="12908"/>
                </a:lnTo>
                <a:cubicBezTo>
                  <a:pt x="5491" y="12909"/>
                  <a:pt x="5492" y="12909"/>
                  <a:pt x="5492" y="12908"/>
                </a:cubicBezTo>
                <a:lnTo>
                  <a:pt x="5496" y="12907"/>
                </a:lnTo>
                <a:cubicBezTo>
                  <a:pt x="5496" y="12906"/>
                  <a:pt x="5497" y="12906"/>
                  <a:pt x="5497" y="12906"/>
                </a:cubicBezTo>
                <a:lnTo>
                  <a:pt x="5503" y="12901"/>
                </a:lnTo>
                <a:lnTo>
                  <a:pt x="5507" y="12897"/>
                </a:lnTo>
                <a:lnTo>
                  <a:pt x="5532" y="12877"/>
                </a:lnTo>
                <a:lnTo>
                  <a:pt x="5542" y="12877"/>
                </a:lnTo>
                <a:lnTo>
                  <a:pt x="5546" y="12875"/>
                </a:lnTo>
                <a:cubicBezTo>
                  <a:pt x="5546" y="12875"/>
                  <a:pt x="5546" y="12875"/>
                  <a:pt x="5547" y="12875"/>
                </a:cubicBezTo>
                <a:lnTo>
                  <a:pt x="5561" y="12864"/>
                </a:lnTo>
                <a:lnTo>
                  <a:pt x="5563" y="12863"/>
                </a:lnTo>
                <a:cubicBezTo>
                  <a:pt x="5563" y="12862"/>
                  <a:pt x="5563" y="12861"/>
                  <a:pt x="5564" y="12861"/>
                </a:cubicBezTo>
                <a:lnTo>
                  <a:pt x="5568" y="12858"/>
                </a:lnTo>
                <a:cubicBezTo>
                  <a:pt x="5568" y="12858"/>
                  <a:pt x="5569" y="12857"/>
                  <a:pt x="5569" y="12857"/>
                </a:cubicBezTo>
                <a:lnTo>
                  <a:pt x="5572" y="12853"/>
                </a:lnTo>
                <a:cubicBezTo>
                  <a:pt x="5573" y="12852"/>
                  <a:pt x="5573" y="12851"/>
                  <a:pt x="5573" y="12849"/>
                </a:cubicBezTo>
                <a:lnTo>
                  <a:pt x="5573" y="12845"/>
                </a:lnTo>
                <a:cubicBezTo>
                  <a:pt x="5573" y="12844"/>
                  <a:pt x="5573" y="12843"/>
                  <a:pt x="5573" y="12843"/>
                </a:cubicBezTo>
                <a:lnTo>
                  <a:pt x="5571" y="12836"/>
                </a:lnTo>
                <a:lnTo>
                  <a:pt x="5570" y="12835"/>
                </a:lnTo>
                <a:lnTo>
                  <a:pt x="5571" y="12834"/>
                </a:lnTo>
                <a:cubicBezTo>
                  <a:pt x="5572" y="12834"/>
                  <a:pt x="5571" y="12833"/>
                  <a:pt x="5571" y="12833"/>
                </a:cubicBezTo>
                <a:lnTo>
                  <a:pt x="5572" y="12830"/>
                </a:lnTo>
                <a:cubicBezTo>
                  <a:pt x="5572" y="12829"/>
                  <a:pt x="5572" y="12828"/>
                  <a:pt x="5572" y="12827"/>
                </a:cubicBezTo>
                <a:cubicBezTo>
                  <a:pt x="5572" y="12827"/>
                  <a:pt x="5573" y="12827"/>
                  <a:pt x="5574" y="12826"/>
                </a:cubicBezTo>
                <a:lnTo>
                  <a:pt x="5574" y="12824"/>
                </a:lnTo>
                <a:cubicBezTo>
                  <a:pt x="5575" y="12823"/>
                  <a:pt x="5574" y="12822"/>
                  <a:pt x="5574" y="12821"/>
                </a:cubicBezTo>
                <a:lnTo>
                  <a:pt x="5574" y="12819"/>
                </a:lnTo>
                <a:cubicBezTo>
                  <a:pt x="5574" y="12818"/>
                  <a:pt x="5574" y="12818"/>
                  <a:pt x="5574" y="12818"/>
                </a:cubicBezTo>
                <a:lnTo>
                  <a:pt x="5583" y="12805"/>
                </a:lnTo>
                <a:lnTo>
                  <a:pt x="5585" y="12800"/>
                </a:lnTo>
                <a:lnTo>
                  <a:pt x="5586" y="12795"/>
                </a:lnTo>
                <a:lnTo>
                  <a:pt x="5598" y="12779"/>
                </a:lnTo>
                <a:lnTo>
                  <a:pt x="5603" y="12768"/>
                </a:lnTo>
                <a:cubicBezTo>
                  <a:pt x="5603" y="12768"/>
                  <a:pt x="5603" y="12768"/>
                  <a:pt x="5603" y="12767"/>
                </a:cubicBezTo>
                <a:lnTo>
                  <a:pt x="5610" y="12733"/>
                </a:lnTo>
                <a:lnTo>
                  <a:pt x="5613" y="12729"/>
                </a:lnTo>
                <a:lnTo>
                  <a:pt x="5613" y="12727"/>
                </a:lnTo>
                <a:cubicBezTo>
                  <a:pt x="5614" y="12726"/>
                  <a:pt x="5614" y="12727"/>
                  <a:pt x="5614" y="12726"/>
                </a:cubicBezTo>
                <a:lnTo>
                  <a:pt x="5615" y="12722"/>
                </a:lnTo>
                <a:cubicBezTo>
                  <a:pt x="5615" y="12722"/>
                  <a:pt x="5616" y="12722"/>
                  <a:pt x="5616" y="12721"/>
                </a:cubicBezTo>
                <a:lnTo>
                  <a:pt x="5615" y="12713"/>
                </a:lnTo>
                <a:cubicBezTo>
                  <a:pt x="5615" y="12712"/>
                  <a:pt x="5614" y="12712"/>
                  <a:pt x="5614" y="12711"/>
                </a:cubicBezTo>
                <a:lnTo>
                  <a:pt x="5613" y="12709"/>
                </a:lnTo>
                <a:cubicBezTo>
                  <a:pt x="5613" y="12709"/>
                  <a:pt x="5613" y="12708"/>
                  <a:pt x="5613" y="12707"/>
                </a:cubicBezTo>
                <a:lnTo>
                  <a:pt x="5611" y="12705"/>
                </a:lnTo>
                <a:lnTo>
                  <a:pt x="5609" y="12700"/>
                </a:lnTo>
                <a:cubicBezTo>
                  <a:pt x="5609" y="12698"/>
                  <a:pt x="5608" y="12697"/>
                  <a:pt x="5606" y="12697"/>
                </a:cubicBezTo>
                <a:lnTo>
                  <a:pt x="5605" y="12697"/>
                </a:lnTo>
                <a:cubicBezTo>
                  <a:pt x="5605" y="12697"/>
                  <a:pt x="5604" y="12697"/>
                  <a:pt x="5603" y="12697"/>
                </a:cubicBezTo>
                <a:lnTo>
                  <a:pt x="5602" y="12697"/>
                </a:lnTo>
                <a:lnTo>
                  <a:pt x="5600" y="12697"/>
                </a:lnTo>
                <a:lnTo>
                  <a:pt x="5599" y="12696"/>
                </a:lnTo>
                <a:lnTo>
                  <a:pt x="5597" y="12694"/>
                </a:lnTo>
                <a:lnTo>
                  <a:pt x="5594" y="12683"/>
                </a:lnTo>
                <a:cubicBezTo>
                  <a:pt x="5594" y="12682"/>
                  <a:pt x="5594" y="12682"/>
                  <a:pt x="5594" y="12681"/>
                </a:cubicBezTo>
                <a:lnTo>
                  <a:pt x="5593" y="12679"/>
                </a:lnTo>
                <a:cubicBezTo>
                  <a:pt x="5592" y="12678"/>
                  <a:pt x="5591" y="12678"/>
                  <a:pt x="5591" y="12677"/>
                </a:cubicBezTo>
                <a:lnTo>
                  <a:pt x="5588" y="12675"/>
                </a:lnTo>
                <a:lnTo>
                  <a:pt x="5587" y="12671"/>
                </a:lnTo>
                <a:cubicBezTo>
                  <a:pt x="5587" y="12669"/>
                  <a:pt x="5587" y="12668"/>
                  <a:pt x="5586" y="12667"/>
                </a:cubicBezTo>
                <a:lnTo>
                  <a:pt x="5585" y="12666"/>
                </a:lnTo>
                <a:cubicBezTo>
                  <a:pt x="5584" y="12665"/>
                  <a:pt x="5582" y="12666"/>
                  <a:pt x="5581" y="12666"/>
                </a:cubicBezTo>
                <a:lnTo>
                  <a:pt x="5572" y="12671"/>
                </a:lnTo>
                <a:lnTo>
                  <a:pt x="5570" y="12671"/>
                </a:lnTo>
                <a:lnTo>
                  <a:pt x="5568" y="12669"/>
                </a:lnTo>
                <a:cubicBezTo>
                  <a:pt x="5568" y="12669"/>
                  <a:pt x="5567" y="12669"/>
                  <a:pt x="5567" y="12669"/>
                </a:cubicBezTo>
                <a:lnTo>
                  <a:pt x="5564" y="12667"/>
                </a:lnTo>
                <a:cubicBezTo>
                  <a:pt x="5564" y="12667"/>
                  <a:pt x="5563" y="12667"/>
                  <a:pt x="5562" y="12667"/>
                </a:cubicBezTo>
                <a:lnTo>
                  <a:pt x="5558" y="12668"/>
                </a:lnTo>
                <a:lnTo>
                  <a:pt x="5555" y="12670"/>
                </a:lnTo>
                <a:lnTo>
                  <a:pt x="5555" y="12668"/>
                </a:lnTo>
                <a:cubicBezTo>
                  <a:pt x="5555" y="12666"/>
                  <a:pt x="5555" y="12665"/>
                  <a:pt x="5554" y="12664"/>
                </a:cubicBezTo>
                <a:cubicBezTo>
                  <a:pt x="5553" y="12663"/>
                  <a:pt x="5551" y="12664"/>
                  <a:pt x="5550" y="12664"/>
                </a:cubicBezTo>
                <a:lnTo>
                  <a:pt x="5549" y="12664"/>
                </a:lnTo>
                <a:lnTo>
                  <a:pt x="5549" y="12657"/>
                </a:lnTo>
                <a:lnTo>
                  <a:pt x="5549" y="12656"/>
                </a:lnTo>
                <a:lnTo>
                  <a:pt x="5560" y="12662"/>
                </a:lnTo>
                <a:lnTo>
                  <a:pt x="5565" y="12663"/>
                </a:lnTo>
                <a:cubicBezTo>
                  <a:pt x="5566" y="12663"/>
                  <a:pt x="5567" y="12664"/>
                  <a:pt x="5567" y="12663"/>
                </a:cubicBezTo>
                <a:lnTo>
                  <a:pt x="5571" y="12661"/>
                </a:lnTo>
                <a:cubicBezTo>
                  <a:pt x="5572" y="12661"/>
                  <a:pt x="5573" y="12660"/>
                  <a:pt x="5573" y="12659"/>
                </a:cubicBezTo>
                <a:cubicBezTo>
                  <a:pt x="5573" y="12658"/>
                  <a:pt x="5573" y="12658"/>
                  <a:pt x="5573" y="12658"/>
                </a:cubicBezTo>
                <a:cubicBezTo>
                  <a:pt x="5573" y="12658"/>
                  <a:pt x="5574" y="12658"/>
                  <a:pt x="5574" y="12659"/>
                </a:cubicBezTo>
                <a:lnTo>
                  <a:pt x="5581" y="12661"/>
                </a:lnTo>
                <a:cubicBezTo>
                  <a:pt x="5582" y="12661"/>
                  <a:pt x="5582" y="12661"/>
                  <a:pt x="5583" y="12661"/>
                </a:cubicBezTo>
                <a:lnTo>
                  <a:pt x="5585" y="12660"/>
                </a:lnTo>
                <a:cubicBezTo>
                  <a:pt x="5586" y="12659"/>
                  <a:pt x="5587" y="12658"/>
                  <a:pt x="5587" y="12657"/>
                </a:cubicBezTo>
                <a:cubicBezTo>
                  <a:pt x="5587" y="12656"/>
                  <a:pt x="5587" y="12654"/>
                  <a:pt x="5586" y="12653"/>
                </a:cubicBezTo>
                <a:lnTo>
                  <a:pt x="5586" y="12650"/>
                </a:lnTo>
                <a:lnTo>
                  <a:pt x="5585" y="12648"/>
                </a:lnTo>
                <a:lnTo>
                  <a:pt x="5586" y="12646"/>
                </a:lnTo>
                <a:cubicBezTo>
                  <a:pt x="5587" y="12646"/>
                  <a:pt x="5586" y="12645"/>
                  <a:pt x="5586" y="12645"/>
                </a:cubicBezTo>
                <a:lnTo>
                  <a:pt x="5587" y="12642"/>
                </a:lnTo>
                <a:cubicBezTo>
                  <a:pt x="5587" y="12640"/>
                  <a:pt x="5586" y="12637"/>
                  <a:pt x="5585" y="12636"/>
                </a:cubicBezTo>
                <a:cubicBezTo>
                  <a:pt x="5585" y="12636"/>
                  <a:pt x="5585" y="12636"/>
                  <a:pt x="5585" y="12635"/>
                </a:cubicBezTo>
                <a:cubicBezTo>
                  <a:pt x="5585" y="12634"/>
                  <a:pt x="5584" y="12633"/>
                  <a:pt x="5584" y="12632"/>
                </a:cubicBezTo>
                <a:cubicBezTo>
                  <a:pt x="5584" y="12631"/>
                  <a:pt x="5585" y="12629"/>
                  <a:pt x="5584" y="12628"/>
                </a:cubicBezTo>
                <a:cubicBezTo>
                  <a:pt x="5584" y="12626"/>
                  <a:pt x="5583" y="12625"/>
                  <a:pt x="5581" y="12625"/>
                </a:cubicBezTo>
                <a:lnTo>
                  <a:pt x="5577" y="12626"/>
                </a:lnTo>
                <a:lnTo>
                  <a:pt x="5571" y="12627"/>
                </a:lnTo>
                <a:cubicBezTo>
                  <a:pt x="5572" y="12626"/>
                  <a:pt x="5572" y="12627"/>
                  <a:pt x="5572" y="12626"/>
                </a:cubicBezTo>
                <a:lnTo>
                  <a:pt x="5573" y="12623"/>
                </a:lnTo>
                <a:cubicBezTo>
                  <a:pt x="5573" y="12622"/>
                  <a:pt x="5573" y="12622"/>
                  <a:pt x="5573" y="12621"/>
                </a:cubicBezTo>
                <a:lnTo>
                  <a:pt x="5573" y="12620"/>
                </a:lnTo>
                <a:lnTo>
                  <a:pt x="5575" y="12619"/>
                </a:lnTo>
                <a:cubicBezTo>
                  <a:pt x="5576" y="12619"/>
                  <a:pt x="5577" y="12618"/>
                  <a:pt x="5577" y="12617"/>
                </a:cubicBezTo>
                <a:lnTo>
                  <a:pt x="5578" y="12614"/>
                </a:lnTo>
                <a:lnTo>
                  <a:pt x="5579" y="12617"/>
                </a:lnTo>
                <a:cubicBezTo>
                  <a:pt x="5580" y="12619"/>
                  <a:pt x="5582" y="12620"/>
                  <a:pt x="5584" y="12619"/>
                </a:cubicBezTo>
                <a:lnTo>
                  <a:pt x="5586" y="12618"/>
                </a:lnTo>
                <a:cubicBezTo>
                  <a:pt x="5586" y="12618"/>
                  <a:pt x="5586" y="12619"/>
                  <a:pt x="5586" y="12618"/>
                </a:cubicBezTo>
                <a:lnTo>
                  <a:pt x="5590" y="12614"/>
                </a:lnTo>
                <a:lnTo>
                  <a:pt x="5591" y="12613"/>
                </a:lnTo>
                <a:cubicBezTo>
                  <a:pt x="5591" y="12613"/>
                  <a:pt x="5591" y="12614"/>
                  <a:pt x="5591" y="12614"/>
                </a:cubicBezTo>
                <a:lnTo>
                  <a:pt x="5594" y="12614"/>
                </a:lnTo>
                <a:cubicBezTo>
                  <a:pt x="5595" y="12614"/>
                  <a:pt x="5597" y="12612"/>
                  <a:pt x="5597" y="12610"/>
                </a:cubicBezTo>
                <a:lnTo>
                  <a:pt x="5597" y="12609"/>
                </a:lnTo>
                <a:lnTo>
                  <a:pt x="5598" y="12609"/>
                </a:lnTo>
                <a:cubicBezTo>
                  <a:pt x="5598" y="12609"/>
                  <a:pt x="5598" y="12609"/>
                  <a:pt x="5598" y="12609"/>
                </a:cubicBezTo>
                <a:lnTo>
                  <a:pt x="5601" y="12609"/>
                </a:lnTo>
                <a:cubicBezTo>
                  <a:pt x="5602" y="12609"/>
                  <a:pt x="5602" y="12608"/>
                  <a:pt x="5603" y="12608"/>
                </a:cubicBezTo>
                <a:lnTo>
                  <a:pt x="5604" y="12607"/>
                </a:lnTo>
                <a:cubicBezTo>
                  <a:pt x="5604" y="12607"/>
                  <a:pt x="5605" y="12607"/>
                  <a:pt x="5605" y="12606"/>
                </a:cubicBezTo>
                <a:lnTo>
                  <a:pt x="5609" y="12602"/>
                </a:lnTo>
                <a:cubicBezTo>
                  <a:pt x="5610" y="12601"/>
                  <a:pt x="5610" y="12601"/>
                  <a:pt x="5610" y="12600"/>
                </a:cubicBezTo>
                <a:lnTo>
                  <a:pt x="5611" y="12596"/>
                </a:lnTo>
                <a:cubicBezTo>
                  <a:pt x="5612" y="12596"/>
                  <a:pt x="5612" y="12595"/>
                  <a:pt x="5613" y="12595"/>
                </a:cubicBezTo>
                <a:cubicBezTo>
                  <a:pt x="5614" y="12594"/>
                  <a:pt x="5614" y="12594"/>
                  <a:pt x="5614" y="12592"/>
                </a:cubicBezTo>
                <a:lnTo>
                  <a:pt x="5615" y="12589"/>
                </a:lnTo>
                <a:lnTo>
                  <a:pt x="5617" y="12585"/>
                </a:lnTo>
                <a:cubicBezTo>
                  <a:pt x="5617" y="12584"/>
                  <a:pt x="5617" y="12583"/>
                  <a:pt x="5617" y="12583"/>
                </a:cubicBezTo>
                <a:lnTo>
                  <a:pt x="5619" y="12551"/>
                </a:lnTo>
                <a:cubicBezTo>
                  <a:pt x="5619" y="12551"/>
                  <a:pt x="5619" y="12550"/>
                  <a:pt x="5619" y="12549"/>
                </a:cubicBezTo>
                <a:lnTo>
                  <a:pt x="5617" y="12536"/>
                </a:lnTo>
                <a:cubicBezTo>
                  <a:pt x="5617" y="12535"/>
                  <a:pt x="5616" y="12533"/>
                  <a:pt x="5615" y="12532"/>
                </a:cubicBezTo>
                <a:lnTo>
                  <a:pt x="5619" y="12531"/>
                </a:lnTo>
                <a:cubicBezTo>
                  <a:pt x="5620" y="12531"/>
                  <a:pt x="5621" y="12530"/>
                  <a:pt x="5621" y="12529"/>
                </a:cubicBezTo>
                <a:lnTo>
                  <a:pt x="5623" y="12520"/>
                </a:lnTo>
                <a:lnTo>
                  <a:pt x="5624" y="12516"/>
                </a:lnTo>
                <a:lnTo>
                  <a:pt x="5626" y="12510"/>
                </a:lnTo>
                <a:lnTo>
                  <a:pt x="5628" y="12504"/>
                </a:lnTo>
                <a:lnTo>
                  <a:pt x="5630" y="12501"/>
                </a:lnTo>
                <a:lnTo>
                  <a:pt x="5632" y="12501"/>
                </a:lnTo>
                <a:lnTo>
                  <a:pt x="5632" y="12502"/>
                </a:lnTo>
                <a:lnTo>
                  <a:pt x="5629" y="12504"/>
                </a:lnTo>
                <a:cubicBezTo>
                  <a:pt x="5629" y="12505"/>
                  <a:pt x="5629" y="12505"/>
                  <a:pt x="5628" y="12505"/>
                </a:cubicBezTo>
                <a:lnTo>
                  <a:pt x="5627" y="12509"/>
                </a:lnTo>
                <a:cubicBezTo>
                  <a:pt x="5627" y="12510"/>
                  <a:pt x="5626" y="12511"/>
                  <a:pt x="5626" y="12512"/>
                </a:cubicBezTo>
                <a:lnTo>
                  <a:pt x="5626" y="12519"/>
                </a:lnTo>
                <a:lnTo>
                  <a:pt x="5628" y="12527"/>
                </a:lnTo>
                <a:lnTo>
                  <a:pt x="5629" y="12531"/>
                </a:lnTo>
                <a:cubicBezTo>
                  <a:pt x="5629" y="12533"/>
                  <a:pt x="5630" y="12533"/>
                  <a:pt x="5631" y="12533"/>
                </a:cubicBezTo>
                <a:lnTo>
                  <a:pt x="5636" y="12536"/>
                </a:lnTo>
                <a:cubicBezTo>
                  <a:pt x="5636" y="12537"/>
                  <a:pt x="5638" y="12536"/>
                  <a:pt x="5638" y="12535"/>
                </a:cubicBezTo>
                <a:lnTo>
                  <a:pt x="5643" y="12532"/>
                </a:lnTo>
                <a:lnTo>
                  <a:pt x="5643" y="12535"/>
                </a:lnTo>
                <a:cubicBezTo>
                  <a:pt x="5643" y="12536"/>
                  <a:pt x="5644" y="12538"/>
                  <a:pt x="5645" y="12539"/>
                </a:cubicBezTo>
                <a:lnTo>
                  <a:pt x="5647" y="12540"/>
                </a:lnTo>
                <a:cubicBezTo>
                  <a:pt x="5647" y="12540"/>
                  <a:pt x="5648" y="12540"/>
                  <a:pt x="5648" y="12540"/>
                </a:cubicBezTo>
                <a:lnTo>
                  <a:pt x="5651" y="12540"/>
                </a:lnTo>
                <a:cubicBezTo>
                  <a:pt x="5651" y="12540"/>
                  <a:pt x="5652" y="12540"/>
                  <a:pt x="5652" y="12540"/>
                </a:cubicBezTo>
                <a:lnTo>
                  <a:pt x="5657" y="12538"/>
                </a:lnTo>
                <a:cubicBezTo>
                  <a:pt x="5657" y="12538"/>
                  <a:pt x="5657" y="12537"/>
                  <a:pt x="5658" y="12537"/>
                </a:cubicBezTo>
                <a:lnTo>
                  <a:pt x="5663" y="12532"/>
                </a:lnTo>
                <a:lnTo>
                  <a:pt x="5669" y="12525"/>
                </a:lnTo>
                <a:lnTo>
                  <a:pt x="5672" y="12523"/>
                </a:lnTo>
                <a:lnTo>
                  <a:pt x="5676" y="12524"/>
                </a:lnTo>
                <a:lnTo>
                  <a:pt x="5680" y="12528"/>
                </a:lnTo>
                <a:cubicBezTo>
                  <a:pt x="5681" y="12528"/>
                  <a:pt x="5682" y="12529"/>
                  <a:pt x="5682" y="12529"/>
                </a:cubicBezTo>
                <a:lnTo>
                  <a:pt x="5685" y="12529"/>
                </a:lnTo>
                <a:lnTo>
                  <a:pt x="5687" y="12528"/>
                </a:lnTo>
                <a:lnTo>
                  <a:pt x="5690" y="12528"/>
                </a:lnTo>
                <a:lnTo>
                  <a:pt x="5704" y="12535"/>
                </a:lnTo>
                <a:lnTo>
                  <a:pt x="5710" y="12537"/>
                </a:lnTo>
                <a:cubicBezTo>
                  <a:pt x="5711" y="12537"/>
                  <a:pt x="5712" y="12537"/>
                  <a:pt x="5712" y="12536"/>
                </a:cubicBezTo>
                <a:lnTo>
                  <a:pt x="5720" y="12532"/>
                </a:lnTo>
                <a:lnTo>
                  <a:pt x="5716" y="12538"/>
                </a:lnTo>
                <a:lnTo>
                  <a:pt x="5709" y="12550"/>
                </a:lnTo>
                <a:lnTo>
                  <a:pt x="5705" y="12547"/>
                </a:lnTo>
                <a:lnTo>
                  <a:pt x="5702" y="12545"/>
                </a:lnTo>
                <a:cubicBezTo>
                  <a:pt x="5701" y="12545"/>
                  <a:pt x="5701" y="12545"/>
                  <a:pt x="5700" y="12545"/>
                </a:cubicBezTo>
                <a:lnTo>
                  <a:pt x="5699" y="12545"/>
                </a:lnTo>
                <a:cubicBezTo>
                  <a:pt x="5699" y="12546"/>
                  <a:pt x="5698" y="12546"/>
                  <a:pt x="5697" y="12546"/>
                </a:cubicBezTo>
                <a:lnTo>
                  <a:pt x="5697" y="12547"/>
                </a:lnTo>
                <a:lnTo>
                  <a:pt x="5696" y="12547"/>
                </a:lnTo>
                <a:lnTo>
                  <a:pt x="5690" y="12541"/>
                </a:lnTo>
                <a:lnTo>
                  <a:pt x="5686" y="12539"/>
                </a:lnTo>
                <a:cubicBezTo>
                  <a:pt x="5686" y="12539"/>
                  <a:pt x="5686" y="12538"/>
                  <a:pt x="5685" y="12538"/>
                </a:cubicBezTo>
                <a:lnTo>
                  <a:pt x="5680" y="12538"/>
                </a:lnTo>
                <a:cubicBezTo>
                  <a:pt x="5680" y="12538"/>
                  <a:pt x="5679" y="12538"/>
                  <a:pt x="5679" y="12538"/>
                </a:cubicBezTo>
                <a:lnTo>
                  <a:pt x="5674" y="12540"/>
                </a:lnTo>
                <a:cubicBezTo>
                  <a:pt x="5674" y="12540"/>
                  <a:pt x="5674" y="12540"/>
                  <a:pt x="5673" y="12541"/>
                </a:cubicBezTo>
                <a:lnTo>
                  <a:pt x="5670" y="12545"/>
                </a:lnTo>
                <a:lnTo>
                  <a:pt x="5665" y="12550"/>
                </a:lnTo>
                <a:lnTo>
                  <a:pt x="5662" y="12557"/>
                </a:lnTo>
                <a:cubicBezTo>
                  <a:pt x="5662" y="12557"/>
                  <a:pt x="5661" y="12557"/>
                  <a:pt x="5661" y="12558"/>
                </a:cubicBezTo>
                <a:lnTo>
                  <a:pt x="5660" y="12563"/>
                </a:lnTo>
                <a:lnTo>
                  <a:pt x="5660" y="12570"/>
                </a:lnTo>
                <a:lnTo>
                  <a:pt x="5659" y="12572"/>
                </a:lnTo>
                <a:lnTo>
                  <a:pt x="5657" y="12578"/>
                </a:lnTo>
                <a:cubicBezTo>
                  <a:pt x="5657" y="12579"/>
                  <a:pt x="5656" y="12579"/>
                  <a:pt x="5656" y="12580"/>
                </a:cubicBezTo>
                <a:lnTo>
                  <a:pt x="5657" y="12589"/>
                </a:lnTo>
                <a:lnTo>
                  <a:pt x="5656" y="12596"/>
                </a:lnTo>
                <a:lnTo>
                  <a:pt x="5653" y="12608"/>
                </a:lnTo>
                <a:lnTo>
                  <a:pt x="5653" y="12614"/>
                </a:lnTo>
                <a:cubicBezTo>
                  <a:pt x="5653" y="12614"/>
                  <a:pt x="5652" y="12615"/>
                  <a:pt x="5653" y="12616"/>
                </a:cubicBezTo>
                <a:lnTo>
                  <a:pt x="5654" y="12621"/>
                </a:lnTo>
                <a:lnTo>
                  <a:pt x="5660" y="12634"/>
                </a:lnTo>
                <a:lnTo>
                  <a:pt x="5663" y="12637"/>
                </a:lnTo>
                <a:cubicBezTo>
                  <a:pt x="5663" y="12638"/>
                  <a:pt x="5665" y="12639"/>
                  <a:pt x="5666" y="12639"/>
                </a:cubicBezTo>
                <a:lnTo>
                  <a:pt x="5670" y="12637"/>
                </a:lnTo>
                <a:lnTo>
                  <a:pt x="5675" y="12632"/>
                </a:lnTo>
                <a:lnTo>
                  <a:pt x="5678" y="12631"/>
                </a:lnTo>
                <a:lnTo>
                  <a:pt x="5674" y="12641"/>
                </a:lnTo>
                <a:lnTo>
                  <a:pt x="5672" y="12646"/>
                </a:lnTo>
                <a:lnTo>
                  <a:pt x="5668" y="12649"/>
                </a:lnTo>
                <a:cubicBezTo>
                  <a:pt x="5668" y="12650"/>
                  <a:pt x="5667" y="12650"/>
                  <a:pt x="5667" y="12651"/>
                </a:cubicBezTo>
                <a:lnTo>
                  <a:pt x="5666" y="12655"/>
                </a:lnTo>
                <a:cubicBezTo>
                  <a:pt x="5666" y="12655"/>
                  <a:pt x="5665" y="12655"/>
                  <a:pt x="5665" y="12656"/>
                </a:cubicBezTo>
                <a:lnTo>
                  <a:pt x="5665" y="12675"/>
                </a:lnTo>
                <a:lnTo>
                  <a:pt x="5663" y="12681"/>
                </a:lnTo>
                <a:lnTo>
                  <a:pt x="5659" y="12694"/>
                </a:lnTo>
                <a:lnTo>
                  <a:pt x="5658" y="12700"/>
                </a:lnTo>
                <a:cubicBezTo>
                  <a:pt x="5658" y="12700"/>
                  <a:pt x="5658" y="12701"/>
                  <a:pt x="5658" y="12702"/>
                </a:cubicBezTo>
                <a:lnTo>
                  <a:pt x="5660" y="12708"/>
                </a:lnTo>
                <a:cubicBezTo>
                  <a:pt x="5660" y="12710"/>
                  <a:pt x="5661" y="12710"/>
                  <a:pt x="5662" y="12711"/>
                </a:cubicBezTo>
                <a:lnTo>
                  <a:pt x="5665" y="12713"/>
                </a:lnTo>
                <a:cubicBezTo>
                  <a:pt x="5666" y="12713"/>
                  <a:pt x="5666" y="12713"/>
                  <a:pt x="5667" y="12713"/>
                </a:cubicBezTo>
                <a:lnTo>
                  <a:pt x="5672" y="12712"/>
                </a:lnTo>
                <a:lnTo>
                  <a:pt x="5681" y="12707"/>
                </a:lnTo>
                <a:lnTo>
                  <a:pt x="5684" y="12708"/>
                </a:lnTo>
                <a:lnTo>
                  <a:pt x="5688" y="12709"/>
                </a:lnTo>
                <a:lnTo>
                  <a:pt x="5693" y="12710"/>
                </a:lnTo>
                <a:cubicBezTo>
                  <a:pt x="5694" y="12710"/>
                  <a:pt x="5694" y="12710"/>
                  <a:pt x="5695" y="12710"/>
                </a:cubicBezTo>
                <a:lnTo>
                  <a:pt x="5706" y="12707"/>
                </a:lnTo>
                <a:lnTo>
                  <a:pt x="5710" y="12707"/>
                </a:lnTo>
                <a:lnTo>
                  <a:pt x="5720" y="12711"/>
                </a:lnTo>
                <a:cubicBezTo>
                  <a:pt x="5720" y="12711"/>
                  <a:pt x="5720" y="12711"/>
                  <a:pt x="5720" y="12711"/>
                </a:cubicBezTo>
                <a:lnTo>
                  <a:pt x="5725" y="12711"/>
                </a:lnTo>
                <a:cubicBezTo>
                  <a:pt x="5726" y="12711"/>
                  <a:pt x="5726" y="12711"/>
                  <a:pt x="5727" y="12710"/>
                </a:cubicBezTo>
                <a:lnTo>
                  <a:pt x="5731" y="12706"/>
                </a:lnTo>
                <a:lnTo>
                  <a:pt x="5734" y="12704"/>
                </a:lnTo>
                <a:lnTo>
                  <a:pt x="5738" y="12705"/>
                </a:lnTo>
                <a:lnTo>
                  <a:pt x="5747" y="12708"/>
                </a:lnTo>
                <a:lnTo>
                  <a:pt x="5739" y="12713"/>
                </a:lnTo>
                <a:lnTo>
                  <a:pt x="5736" y="12714"/>
                </a:lnTo>
                <a:lnTo>
                  <a:pt x="5729" y="12711"/>
                </a:lnTo>
                <a:cubicBezTo>
                  <a:pt x="5728" y="12711"/>
                  <a:pt x="5728" y="12711"/>
                  <a:pt x="5728" y="12711"/>
                </a:cubicBezTo>
                <a:lnTo>
                  <a:pt x="5725" y="12711"/>
                </a:lnTo>
                <a:cubicBezTo>
                  <a:pt x="5725" y="12711"/>
                  <a:pt x="5724" y="12711"/>
                  <a:pt x="5724" y="12712"/>
                </a:cubicBezTo>
                <a:lnTo>
                  <a:pt x="5721" y="12715"/>
                </a:lnTo>
                <a:cubicBezTo>
                  <a:pt x="5721" y="12715"/>
                  <a:pt x="5720" y="12716"/>
                  <a:pt x="5720" y="12717"/>
                </a:cubicBezTo>
                <a:lnTo>
                  <a:pt x="5715" y="12728"/>
                </a:lnTo>
                <a:lnTo>
                  <a:pt x="5713" y="12732"/>
                </a:lnTo>
                <a:lnTo>
                  <a:pt x="5709" y="12736"/>
                </a:lnTo>
                <a:lnTo>
                  <a:pt x="5704" y="12739"/>
                </a:lnTo>
                <a:lnTo>
                  <a:pt x="5699" y="12741"/>
                </a:lnTo>
                <a:cubicBezTo>
                  <a:pt x="5699" y="12741"/>
                  <a:pt x="5698" y="12741"/>
                  <a:pt x="5698" y="12741"/>
                </a:cubicBezTo>
                <a:lnTo>
                  <a:pt x="5695" y="12744"/>
                </a:lnTo>
                <a:lnTo>
                  <a:pt x="5686" y="12754"/>
                </a:lnTo>
                <a:lnTo>
                  <a:pt x="5682" y="12757"/>
                </a:lnTo>
                <a:lnTo>
                  <a:pt x="5680" y="12761"/>
                </a:lnTo>
                <a:cubicBezTo>
                  <a:pt x="5679" y="12761"/>
                  <a:pt x="5678" y="12761"/>
                  <a:pt x="5678" y="12762"/>
                </a:cubicBezTo>
                <a:lnTo>
                  <a:pt x="5672" y="12778"/>
                </a:lnTo>
                <a:lnTo>
                  <a:pt x="5670" y="12783"/>
                </a:lnTo>
                <a:cubicBezTo>
                  <a:pt x="5670" y="12785"/>
                  <a:pt x="5670" y="12786"/>
                  <a:pt x="5671" y="12788"/>
                </a:cubicBezTo>
                <a:cubicBezTo>
                  <a:pt x="5671" y="12788"/>
                  <a:pt x="5672" y="12788"/>
                  <a:pt x="5672" y="12789"/>
                </a:cubicBezTo>
                <a:lnTo>
                  <a:pt x="5668" y="12791"/>
                </a:lnTo>
                <a:cubicBezTo>
                  <a:pt x="5667" y="12792"/>
                  <a:pt x="5666" y="12794"/>
                  <a:pt x="5666" y="12796"/>
                </a:cubicBezTo>
                <a:lnTo>
                  <a:pt x="5667" y="12799"/>
                </a:lnTo>
                <a:cubicBezTo>
                  <a:pt x="5667" y="12800"/>
                  <a:pt x="5668" y="12800"/>
                  <a:pt x="5668" y="12801"/>
                </a:cubicBezTo>
                <a:lnTo>
                  <a:pt x="5670" y="12804"/>
                </a:lnTo>
                <a:cubicBezTo>
                  <a:pt x="5671" y="12804"/>
                  <a:pt x="5671" y="12804"/>
                  <a:pt x="5672" y="12805"/>
                </a:cubicBezTo>
                <a:lnTo>
                  <a:pt x="5671" y="12806"/>
                </a:lnTo>
                <a:cubicBezTo>
                  <a:pt x="5671" y="12807"/>
                  <a:pt x="5671" y="12808"/>
                  <a:pt x="5671" y="12809"/>
                </a:cubicBezTo>
                <a:lnTo>
                  <a:pt x="5673" y="12819"/>
                </a:lnTo>
                <a:lnTo>
                  <a:pt x="5675" y="12829"/>
                </a:lnTo>
                <a:lnTo>
                  <a:pt x="5675" y="12833"/>
                </a:lnTo>
                <a:cubicBezTo>
                  <a:pt x="5676" y="12833"/>
                  <a:pt x="5676" y="12833"/>
                  <a:pt x="5676" y="12834"/>
                </a:cubicBezTo>
                <a:lnTo>
                  <a:pt x="5679" y="12838"/>
                </a:lnTo>
                <a:cubicBezTo>
                  <a:pt x="5680" y="12839"/>
                  <a:pt x="5680" y="12839"/>
                  <a:pt x="5681" y="12839"/>
                </a:cubicBezTo>
                <a:cubicBezTo>
                  <a:pt x="5682" y="12839"/>
                  <a:pt x="5683" y="12839"/>
                  <a:pt x="5684" y="12838"/>
                </a:cubicBezTo>
                <a:lnTo>
                  <a:pt x="5685" y="12837"/>
                </a:lnTo>
                <a:cubicBezTo>
                  <a:pt x="5685" y="12838"/>
                  <a:pt x="5685" y="12838"/>
                  <a:pt x="5685" y="12838"/>
                </a:cubicBezTo>
                <a:lnTo>
                  <a:pt x="5689" y="12842"/>
                </a:lnTo>
                <a:lnTo>
                  <a:pt x="5691" y="12843"/>
                </a:lnTo>
                <a:lnTo>
                  <a:pt x="5694" y="12848"/>
                </a:lnTo>
                <a:cubicBezTo>
                  <a:pt x="5694" y="12848"/>
                  <a:pt x="5695" y="12849"/>
                  <a:pt x="5695" y="12849"/>
                </a:cubicBezTo>
                <a:lnTo>
                  <a:pt x="5698" y="12850"/>
                </a:lnTo>
                <a:lnTo>
                  <a:pt x="5695" y="12854"/>
                </a:lnTo>
                <a:lnTo>
                  <a:pt x="5681" y="12868"/>
                </a:lnTo>
                <a:lnTo>
                  <a:pt x="5678" y="12873"/>
                </a:lnTo>
                <a:cubicBezTo>
                  <a:pt x="5678" y="12874"/>
                  <a:pt x="5678" y="12875"/>
                  <a:pt x="5678" y="12876"/>
                </a:cubicBezTo>
                <a:lnTo>
                  <a:pt x="5677" y="12879"/>
                </a:lnTo>
                <a:cubicBezTo>
                  <a:pt x="5677" y="12880"/>
                  <a:pt x="5677" y="12881"/>
                  <a:pt x="5678" y="12882"/>
                </a:cubicBezTo>
                <a:lnTo>
                  <a:pt x="5681" y="12888"/>
                </a:lnTo>
                <a:cubicBezTo>
                  <a:pt x="5681" y="12889"/>
                  <a:pt x="5682" y="12889"/>
                  <a:pt x="5682" y="12890"/>
                </a:cubicBezTo>
                <a:lnTo>
                  <a:pt x="5685" y="12891"/>
                </a:lnTo>
                <a:cubicBezTo>
                  <a:pt x="5686" y="12891"/>
                  <a:pt x="5687" y="12890"/>
                  <a:pt x="5687" y="12890"/>
                </a:cubicBezTo>
                <a:lnTo>
                  <a:pt x="5691" y="12887"/>
                </a:lnTo>
                <a:lnTo>
                  <a:pt x="5692" y="12887"/>
                </a:lnTo>
                <a:cubicBezTo>
                  <a:pt x="5692" y="12887"/>
                  <a:pt x="5693" y="12886"/>
                  <a:pt x="5693" y="12886"/>
                </a:cubicBezTo>
                <a:lnTo>
                  <a:pt x="5694" y="12886"/>
                </a:lnTo>
                <a:cubicBezTo>
                  <a:pt x="5695" y="12885"/>
                  <a:pt x="5696" y="12884"/>
                  <a:pt x="5696" y="12882"/>
                </a:cubicBezTo>
                <a:lnTo>
                  <a:pt x="5695" y="12889"/>
                </a:lnTo>
                <a:cubicBezTo>
                  <a:pt x="5695" y="12890"/>
                  <a:pt x="5696" y="12891"/>
                  <a:pt x="5697" y="12892"/>
                </a:cubicBezTo>
                <a:cubicBezTo>
                  <a:pt x="5698" y="12893"/>
                  <a:pt x="5699" y="12894"/>
                  <a:pt x="5700" y="12893"/>
                </a:cubicBezTo>
                <a:lnTo>
                  <a:pt x="5707" y="12890"/>
                </a:lnTo>
                <a:cubicBezTo>
                  <a:pt x="5707" y="12889"/>
                  <a:pt x="5708" y="12888"/>
                  <a:pt x="5708" y="12888"/>
                </a:cubicBezTo>
                <a:lnTo>
                  <a:pt x="5709" y="12887"/>
                </a:lnTo>
                <a:cubicBezTo>
                  <a:pt x="5709" y="12886"/>
                  <a:pt x="5710" y="12885"/>
                  <a:pt x="5710" y="12884"/>
                </a:cubicBezTo>
                <a:lnTo>
                  <a:pt x="5710" y="12883"/>
                </a:lnTo>
                <a:cubicBezTo>
                  <a:pt x="5710" y="12884"/>
                  <a:pt x="5712" y="12884"/>
                  <a:pt x="5712" y="12883"/>
                </a:cubicBezTo>
                <a:lnTo>
                  <a:pt x="5721" y="12878"/>
                </a:lnTo>
                <a:lnTo>
                  <a:pt x="5727" y="12896"/>
                </a:lnTo>
                <a:lnTo>
                  <a:pt x="5726" y="12897"/>
                </a:lnTo>
                <a:lnTo>
                  <a:pt x="5718" y="12895"/>
                </a:lnTo>
                <a:cubicBezTo>
                  <a:pt x="5718" y="12895"/>
                  <a:pt x="5717" y="12895"/>
                  <a:pt x="5717" y="12895"/>
                </a:cubicBezTo>
                <a:lnTo>
                  <a:pt x="5713" y="12896"/>
                </a:lnTo>
                <a:cubicBezTo>
                  <a:pt x="5712" y="12896"/>
                  <a:pt x="5711" y="12897"/>
                  <a:pt x="5710" y="12898"/>
                </a:cubicBezTo>
                <a:cubicBezTo>
                  <a:pt x="5710" y="12899"/>
                  <a:pt x="5710" y="12901"/>
                  <a:pt x="5710" y="12902"/>
                </a:cubicBezTo>
                <a:lnTo>
                  <a:pt x="5712" y="12907"/>
                </a:lnTo>
                <a:cubicBezTo>
                  <a:pt x="5712" y="12907"/>
                  <a:pt x="5712" y="12907"/>
                  <a:pt x="5712" y="12907"/>
                </a:cubicBezTo>
                <a:lnTo>
                  <a:pt x="5714" y="12911"/>
                </a:lnTo>
                <a:cubicBezTo>
                  <a:pt x="5714" y="12912"/>
                  <a:pt x="5715" y="12913"/>
                  <a:pt x="5715" y="12913"/>
                </a:cubicBezTo>
                <a:lnTo>
                  <a:pt x="5716" y="12914"/>
                </a:lnTo>
                <a:cubicBezTo>
                  <a:pt x="5716" y="12914"/>
                  <a:pt x="5717" y="12914"/>
                  <a:pt x="5717" y="12914"/>
                </a:cubicBezTo>
                <a:lnTo>
                  <a:pt x="5721" y="12915"/>
                </a:lnTo>
                <a:lnTo>
                  <a:pt x="5722" y="12916"/>
                </a:lnTo>
                <a:lnTo>
                  <a:pt x="5722" y="12918"/>
                </a:lnTo>
                <a:cubicBezTo>
                  <a:pt x="5722" y="12919"/>
                  <a:pt x="5723" y="12920"/>
                  <a:pt x="5723" y="12921"/>
                </a:cubicBezTo>
                <a:lnTo>
                  <a:pt x="5725" y="12923"/>
                </a:lnTo>
                <a:cubicBezTo>
                  <a:pt x="5726" y="12924"/>
                  <a:pt x="5727" y="12925"/>
                  <a:pt x="5728" y="12925"/>
                </a:cubicBezTo>
                <a:lnTo>
                  <a:pt x="5731" y="12924"/>
                </a:lnTo>
                <a:lnTo>
                  <a:pt x="5726" y="12930"/>
                </a:lnTo>
                <a:cubicBezTo>
                  <a:pt x="5725" y="12932"/>
                  <a:pt x="5725" y="12935"/>
                  <a:pt x="5726" y="12936"/>
                </a:cubicBezTo>
                <a:lnTo>
                  <a:pt x="5730" y="12943"/>
                </a:lnTo>
                <a:cubicBezTo>
                  <a:pt x="5730" y="12944"/>
                  <a:pt x="5729" y="12944"/>
                  <a:pt x="5729" y="12945"/>
                </a:cubicBezTo>
                <a:lnTo>
                  <a:pt x="5727" y="12955"/>
                </a:lnTo>
                <a:lnTo>
                  <a:pt x="5726" y="12960"/>
                </a:lnTo>
                <a:cubicBezTo>
                  <a:pt x="5725" y="12962"/>
                  <a:pt x="5725" y="12964"/>
                  <a:pt x="5727" y="12965"/>
                </a:cubicBezTo>
                <a:cubicBezTo>
                  <a:pt x="5728" y="12967"/>
                  <a:pt x="5730" y="12967"/>
                  <a:pt x="5731" y="12965"/>
                </a:cubicBezTo>
                <a:lnTo>
                  <a:pt x="5735" y="12961"/>
                </a:lnTo>
                <a:lnTo>
                  <a:pt x="5735" y="12962"/>
                </a:lnTo>
                <a:cubicBezTo>
                  <a:pt x="5735" y="12962"/>
                  <a:pt x="5734" y="12964"/>
                  <a:pt x="5734" y="12965"/>
                </a:cubicBezTo>
                <a:lnTo>
                  <a:pt x="5736" y="12972"/>
                </a:lnTo>
                <a:cubicBezTo>
                  <a:pt x="5736" y="12973"/>
                  <a:pt x="5736" y="12974"/>
                  <a:pt x="5737" y="12975"/>
                </a:cubicBezTo>
                <a:lnTo>
                  <a:pt x="5741" y="12977"/>
                </a:lnTo>
                <a:cubicBezTo>
                  <a:pt x="5742" y="12977"/>
                  <a:pt x="5742" y="12978"/>
                  <a:pt x="5743" y="12978"/>
                </a:cubicBezTo>
                <a:cubicBezTo>
                  <a:pt x="5743" y="12979"/>
                  <a:pt x="5744" y="12979"/>
                  <a:pt x="5744" y="12979"/>
                </a:cubicBezTo>
                <a:lnTo>
                  <a:pt x="5746" y="12981"/>
                </a:lnTo>
                <a:cubicBezTo>
                  <a:pt x="5746" y="12982"/>
                  <a:pt x="5746" y="12982"/>
                  <a:pt x="5747" y="12982"/>
                </a:cubicBezTo>
                <a:lnTo>
                  <a:pt x="5747" y="12983"/>
                </a:lnTo>
                <a:lnTo>
                  <a:pt x="5740" y="12990"/>
                </a:lnTo>
                <a:cubicBezTo>
                  <a:pt x="5739" y="12991"/>
                  <a:pt x="5739" y="12993"/>
                  <a:pt x="5739" y="12995"/>
                </a:cubicBezTo>
                <a:lnTo>
                  <a:pt x="5741" y="12999"/>
                </a:lnTo>
                <a:lnTo>
                  <a:pt x="5741" y="13003"/>
                </a:lnTo>
                <a:lnTo>
                  <a:pt x="5740" y="13016"/>
                </a:lnTo>
                <a:lnTo>
                  <a:pt x="5740" y="13019"/>
                </a:lnTo>
                <a:lnTo>
                  <a:pt x="5737" y="13022"/>
                </a:lnTo>
                <a:cubicBezTo>
                  <a:pt x="5737" y="13022"/>
                  <a:pt x="5737" y="13023"/>
                  <a:pt x="5737" y="13023"/>
                </a:cubicBezTo>
                <a:lnTo>
                  <a:pt x="5736" y="13026"/>
                </a:lnTo>
                <a:cubicBezTo>
                  <a:pt x="5736" y="13027"/>
                  <a:pt x="5736" y="13028"/>
                  <a:pt x="5736" y="13028"/>
                </a:cubicBezTo>
                <a:lnTo>
                  <a:pt x="5737" y="13037"/>
                </a:lnTo>
                <a:lnTo>
                  <a:pt x="5737" y="13040"/>
                </a:lnTo>
                <a:lnTo>
                  <a:pt x="5737" y="13047"/>
                </a:lnTo>
                <a:lnTo>
                  <a:pt x="5736" y="13052"/>
                </a:lnTo>
                <a:lnTo>
                  <a:pt x="5734" y="13058"/>
                </a:lnTo>
                <a:lnTo>
                  <a:pt x="5726" y="13074"/>
                </a:lnTo>
                <a:lnTo>
                  <a:pt x="5724" y="13081"/>
                </a:lnTo>
                <a:lnTo>
                  <a:pt x="5722" y="13089"/>
                </a:lnTo>
                <a:lnTo>
                  <a:pt x="5722" y="13097"/>
                </a:lnTo>
                <a:lnTo>
                  <a:pt x="5722" y="13099"/>
                </a:lnTo>
                <a:lnTo>
                  <a:pt x="5717" y="13104"/>
                </a:lnTo>
                <a:cubicBezTo>
                  <a:pt x="5715" y="13104"/>
                  <a:pt x="5713" y="13105"/>
                  <a:pt x="5713" y="13108"/>
                </a:cubicBezTo>
                <a:lnTo>
                  <a:pt x="5712" y="13113"/>
                </a:lnTo>
                <a:lnTo>
                  <a:pt x="5711" y="13118"/>
                </a:lnTo>
                <a:lnTo>
                  <a:pt x="5708" y="13124"/>
                </a:lnTo>
                <a:lnTo>
                  <a:pt x="5707" y="13128"/>
                </a:lnTo>
                <a:cubicBezTo>
                  <a:pt x="5707" y="13129"/>
                  <a:pt x="5706" y="13129"/>
                  <a:pt x="5706" y="13129"/>
                </a:cubicBezTo>
                <a:lnTo>
                  <a:pt x="5705" y="13138"/>
                </a:lnTo>
                <a:cubicBezTo>
                  <a:pt x="5705" y="13139"/>
                  <a:pt x="5705" y="13140"/>
                  <a:pt x="5705" y="13140"/>
                </a:cubicBezTo>
                <a:lnTo>
                  <a:pt x="5705" y="13147"/>
                </a:lnTo>
                <a:cubicBezTo>
                  <a:pt x="5705" y="13147"/>
                  <a:pt x="5704" y="13148"/>
                  <a:pt x="5705" y="13149"/>
                </a:cubicBezTo>
                <a:lnTo>
                  <a:pt x="5705" y="13151"/>
                </a:lnTo>
                <a:cubicBezTo>
                  <a:pt x="5706" y="13151"/>
                  <a:pt x="5706" y="13152"/>
                  <a:pt x="5707" y="13153"/>
                </a:cubicBezTo>
                <a:lnTo>
                  <a:pt x="5705" y="13156"/>
                </a:lnTo>
                <a:cubicBezTo>
                  <a:pt x="5704" y="13157"/>
                  <a:pt x="5704" y="13158"/>
                  <a:pt x="5704" y="13158"/>
                </a:cubicBezTo>
                <a:lnTo>
                  <a:pt x="5702" y="13174"/>
                </a:lnTo>
                <a:lnTo>
                  <a:pt x="5698" y="13189"/>
                </a:lnTo>
                <a:lnTo>
                  <a:pt x="5697" y="13194"/>
                </a:lnTo>
                <a:lnTo>
                  <a:pt x="5697" y="13211"/>
                </a:lnTo>
                <a:lnTo>
                  <a:pt x="5695" y="13219"/>
                </a:lnTo>
                <a:lnTo>
                  <a:pt x="5693" y="13223"/>
                </a:lnTo>
                <a:lnTo>
                  <a:pt x="5690" y="13225"/>
                </a:lnTo>
                <a:cubicBezTo>
                  <a:pt x="5689" y="13225"/>
                  <a:pt x="5688" y="13227"/>
                  <a:pt x="5688" y="13228"/>
                </a:cubicBezTo>
                <a:lnTo>
                  <a:pt x="5687" y="13231"/>
                </a:lnTo>
                <a:cubicBezTo>
                  <a:pt x="5687" y="13232"/>
                  <a:pt x="5687" y="13232"/>
                  <a:pt x="5687" y="13233"/>
                </a:cubicBezTo>
                <a:lnTo>
                  <a:pt x="5688" y="13240"/>
                </a:lnTo>
                <a:lnTo>
                  <a:pt x="5687" y="13250"/>
                </a:lnTo>
                <a:lnTo>
                  <a:pt x="5687" y="13254"/>
                </a:lnTo>
                <a:lnTo>
                  <a:pt x="5685" y="13257"/>
                </a:lnTo>
                <a:cubicBezTo>
                  <a:pt x="5685" y="13258"/>
                  <a:pt x="5685" y="13259"/>
                  <a:pt x="5685" y="13260"/>
                </a:cubicBezTo>
                <a:lnTo>
                  <a:pt x="5685" y="13263"/>
                </a:lnTo>
                <a:cubicBezTo>
                  <a:pt x="5685" y="13264"/>
                  <a:pt x="5685" y="13265"/>
                  <a:pt x="5685" y="13266"/>
                </a:cubicBezTo>
                <a:lnTo>
                  <a:pt x="5690" y="13273"/>
                </a:lnTo>
                <a:lnTo>
                  <a:pt x="5691" y="13276"/>
                </a:lnTo>
                <a:lnTo>
                  <a:pt x="5690" y="13286"/>
                </a:lnTo>
                <a:lnTo>
                  <a:pt x="5691" y="13292"/>
                </a:lnTo>
                <a:cubicBezTo>
                  <a:pt x="5691" y="13293"/>
                  <a:pt x="5692" y="13294"/>
                  <a:pt x="5692" y="13295"/>
                </a:cubicBezTo>
                <a:cubicBezTo>
                  <a:pt x="5693" y="13295"/>
                  <a:pt x="5693" y="13295"/>
                  <a:pt x="5693" y="13296"/>
                </a:cubicBezTo>
                <a:cubicBezTo>
                  <a:pt x="5693" y="13297"/>
                  <a:pt x="5692" y="13298"/>
                  <a:pt x="5692" y="13299"/>
                </a:cubicBezTo>
                <a:lnTo>
                  <a:pt x="5697" y="13321"/>
                </a:lnTo>
                <a:lnTo>
                  <a:pt x="5700" y="13333"/>
                </a:lnTo>
                <a:lnTo>
                  <a:pt x="5698" y="13338"/>
                </a:lnTo>
                <a:cubicBezTo>
                  <a:pt x="5698" y="13339"/>
                  <a:pt x="5698" y="13340"/>
                  <a:pt x="5698" y="13341"/>
                </a:cubicBezTo>
                <a:lnTo>
                  <a:pt x="5700" y="13356"/>
                </a:lnTo>
                <a:cubicBezTo>
                  <a:pt x="5700" y="13356"/>
                  <a:pt x="5701" y="13357"/>
                  <a:pt x="5701" y="13357"/>
                </a:cubicBezTo>
                <a:lnTo>
                  <a:pt x="5705" y="13364"/>
                </a:lnTo>
                <a:cubicBezTo>
                  <a:pt x="5706" y="13364"/>
                  <a:pt x="5706" y="13365"/>
                  <a:pt x="5707" y="13365"/>
                </a:cubicBezTo>
                <a:lnTo>
                  <a:pt x="5708" y="13366"/>
                </a:lnTo>
                <a:cubicBezTo>
                  <a:pt x="5709" y="13366"/>
                  <a:pt x="5710" y="13366"/>
                  <a:pt x="5710" y="13366"/>
                </a:cubicBezTo>
                <a:lnTo>
                  <a:pt x="5709" y="13368"/>
                </a:lnTo>
                <a:cubicBezTo>
                  <a:pt x="5708" y="13368"/>
                  <a:pt x="5708" y="13368"/>
                  <a:pt x="5707" y="13369"/>
                </a:cubicBezTo>
                <a:lnTo>
                  <a:pt x="5706" y="13373"/>
                </a:lnTo>
                <a:cubicBezTo>
                  <a:pt x="5706" y="13374"/>
                  <a:pt x="5706" y="13374"/>
                  <a:pt x="5706" y="13375"/>
                </a:cubicBezTo>
                <a:lnTo>
                  <a:pt x="5706" y="13384"/>
                </a:lnTo>
                <a:lnTo>
                  <a:pt x="5709" y="13400"/>
                </a:lnTo>
                <a:lnTo>
                  <a:pt x="5710" y="13404"/>
                </a:lnTo>
                <a:lnTo>
                  <a:pt x="5716" y="13415"/>
                </a:lnTo>
                <a:lnTo>
                  <a:pt x="5717" y="13417"/>
                </a:lnTo>
                <a:cubicBezTo>
                  <a:pt x="5716" y="13417"/>
                  <a:pt x="5715" y="13418"/>
                  <a:pt x="5715" y="13419"/>
                </a:cubicBezTo>
                <a:lnTo>
                  <a:pt x="5712" y="13424"/>
                </a:lnTo>
                <a:cubicBezTo>
                  <a:pt x="5712" y="13424"/>
                  <a:pt x="5712" y="13425"/>
                  <a:pt x="5712" y="13426"/>
                </a:cubicBezTo>
                <a:lnTo>
                  <a:pt x="5711" y="13436"/>
                </a:lnTo>
                <a:lnTo>
                  <a:pt x="5712" y="13455"/>
                </a:lnTo>
                <a:cubicBezTo>
                  <a:pt x="5712" y="13456"/>
                  <a:pt x="5713" y="13458"/>
                  <a:pt x="5714" y="13458"/>
                </a:cubicBezTo>
                <a:cubicBezTo>
                  <a:pt x="5714" y="13459"/>
                  <a:pt x="5715" y="13459"/>
                  <a:pt x="5715" y="13459"/>
                </a:cubicBezTo>
                <a:lnTo>
                  <a:pt x="5714" y="13464"/>
                </a:lnTo>
                <a:lnTo>
                  <a:pt x="5713" y="13467"/>
                </a:lnTo>
                <a:cubicBezTo>
                  <a:pt x="5713" y="13468"/>
                  <a:pt x="5713" y="13469"/>
                  <a:pt x="5713" y="13470"/>
                </a:cubicBezTo>
                <a:lnTo>
                  <a:pt x="5714" y="13472"/>
                </a:lnTo>
                <a:cubicBezTo>
                  <a:pt x="5714" y="13474"/>
                  <a:pt x="5716" y="13475"/>
                  <a:pt x="5717" y="13475"/>
                </a:cubicBezTo>
                <a:lnTo>
                  <a:pt x="5719" y="13475"/>
                </a:lnTo>
                <a:cubicBezTo>
                  <a:pt x="5719" y="13475"/>
                  <a:pt x="5719" y="13475"/>
                  <a:pt x="5720" y="13475"/>
                </a:cubicBezTo>
                <a:lnTo>
                  <a:pt x="5722" y="13482"/>
                </a:lnTo>
                <a:lnTo>
                  <a:pt x="5722" y="13484"/>
                </a:lnTo>
                <a:lnTo>
                  <a:pt x="5722" y="13486"/>
                </a:lnTo>
                <a:lnTo>
                  <a:pt x="5720" y="13494"/>
                </a:lnTo>
                <a:cubicBezTo>
                  <a:pt x="5719" y="13495"/>
                  <a:pt x="5719" y="13497"/>
                  <a:pt x="5720" y="13498"/>
                </a:cubicBezTo>
                <a:cubicBezTo>
                  <a:pt x="5720" y="13498"/>
                  <a:pt x="5721" y="13499"/>
                  <a:pt x="5721" y="13500"/>
                </a:cubicBezTo>
                <a:cubicBezTo>
                  <a:pt x="5720" y="13500"/>
                  <a:pt x="5720" y="13500"/>
                  <a:pt x="5720" y="13500"/>
                </a:cubicBezTo>
                <a:cubicBezTo>
                  <a:pt x="5719" y="13501"/>
                  <a:pt x="5718" y="13503"/>
                  <a:pt x="5718" y="13504"/>
                </a:cubicBezTo>
                <a:lnTo>
                  <a:pt x="5718" y="13513"/>
                </a:lnTo>
                <a:lnTo>
                  <a:pt x="5717" y="13518"/>
                </a:lnTo>
                <a:lnTo>
                  <a:pt x="5712" y="13526"/>
                </a:lnTo>
                <a:lnTo>
                  <a:pt x="5711" y="13529"/>
                </a:lnTo>
                <a:cubicBezTo>
                  <a:pt x="5711" y="13531"/>
                  <a:pt x="5711" y="13532"/>
                  <a:pt x="5711" y="13533"/>
                </a:cubicBezTo>
                <a:lnTo>
                  <a:pt x="5712" y="13537"/>
                </a:lnTo>
                <a:cubicBezTo>
                  <a:pt x="5713" y="13538"/>
                  <a:pt x="5714" y="13538"/>
                  <a:pt x="5715" y="13539"/>
                </a:cubicBezTo>
                <a:cubicBezTo>
                  <a:pt x="5716" y="13539"/>
                  <a:pt x="5717" y="13539"/>
                  <a:pt x="5717" y="13538"/>
                </a:cubicBezTo>
                <a:lnTo>
                  <a:pt x="5718" y="13538"/>
                </a:lnTo>
                <a:lnTo>
                  <a:pt x="5718" y="13539"/>
                </a:lnTo>
                <a:cubicBezTo>
                  <a:pt x="5718" y="13539"/>
                  <a:pt x="5717" y="13539"/>
                  <a:pt x="5717" y="13540"/>
                </a:cubicBezTo>
                <a:lnTo>
                  <a:pt x="5718" y="13544"/>
                </a:lnTo>
                <a:cubicBezTo>
                  <a:pt x="5718" y="13544"/>
                  <a:pt x="5718" y="13545"/>
                  <a:pt x="5719" y="13545"/>
                </a:cubicBezTo>
                <a:lnTo>
                  <a:pt x="5721" y="13549"/>
                </a:lnTo>
                <a:cubicBezTo>
                  <a:pt x="5722" y="13551"/>
                  <a:pt x="5724" y="13551"/>
                  <a:pt x="5725" y="13550"/>
                </a:cubicBezTo>
                <a:lnTo>
                  <a:pt x="5727" y="13548"/>
                </a:lnTo>
                <a:cubicBezTo>
                  <a:pt x="5728" y="13548"/>
                  <a:pt x="5729" y="13547"/>
                  <a:pt x="5729" y="13546"/>
                </a:cubicBezTo>
                <a:lnTo>
                  <a:pt x="5730" y="13541"/>
                </a:lnTo>
                <a:lnTo>
                  <a:pt x="5732" y="13529"/>
                </a:lnTo>
                <a:lnTo>
                  <a:pt x="5734" y="13522"/>
                </a:lnTo>
                <a:lnTo>
                  <a:pt x="5737" y="13518"/>
                </a:lnTo>
                <a:cubicBezTo>
                  <a:pt x="5737" y="13520"/>
                  <a:pt x="5738" y="13521"/>
                  <a:pt x="5739" y="13522"/>
                </a:cubicBezTo>
                <a:cubicBezTo>
                  <a:pt x="5741" y="13523"/>
                  <a:pt x="5742" y="13522"/>
                  <a:pt x="5743" y="13521"/>
                </a:cubicBezTo>
                <a:lnTo>
                  <a:pt x="5752" y="13509"/>
                </a:lnTo>
                <a:cubicBezTo>
                  <a:pt x="5753" y="13508"/>
                  <a:pt x="5753" y="13508"/>
                  <a:pt x="5753" y="13507"/>
                </a:cubicBezTo>
                <a:lnTo>
                  <a:pt x="5755" y="13501"/>
                </a:lnTo>
                <a:cubicBezTo>
                  <a:pt x="5756" y="13500"/>
                  <a:pt x="5755" y="13497"/>
                  <a:pt x="5754" y="13496"/>
                </a:cubicBezTo>
                <a:lnTo>
                  <a:pt x="5753" y="13494"/>
                </a:lnTo>
                <a:cubicBezTo>
                  <a:pt x="5753" y="13493"/>
                  <a:pt x="5753" y="13493"/>
                  <a:pt x="5753" y="13492"/>
                </a:cubicBezTo>
                <a:lnTo>
                  <a:pt x="5754" y="13490"/>
                </a:lnTo>
                <a:lnTo>
                  <a:pt x="5755" y="13494"/>
                </a:lnTo>
                <a:cubicBezTo>
                  <a:pt x="5755" y="13495"/>
                  <a:pt x="5756" y="13496"/>
                  <a:pt x="5757" y="13497"/>
                </a:cubicBezTo>
                <a:lnTo>
                  <a:pt x="5758" y="13497"/>
                </a:lnTo>
                <a:lnTo>
                  <a:pt x="5757" y="13500"/>
                </a:lnTo>
                <a:cubicBezTo>
                  <a:pt x="5757" y="13501"/>
                  <a:pt x="5757" y="13503"/>
                  <a:pt x="5757" y="13504"/>
                </a:cubicBezTo>
                <a:lnTo>
                  <a:pt x="5758" y="13506"/>
                </a:lnTo>
                <a:lnTo>
                  <a:pt x="5757" y="13512"/>
                </a:lnTo>
                <a:cubicBezTo>
                  <a:pt x="5757" y="13512"/>
                  <a:pt x="5757" y="13514"/>
                  <a:pt x="5757" y="13515"/>
                </a:cubicBezTo>
                <a:lnTo>
                  <a:pt x="5759" y="13517"/>
                </a:lnTo>
                <a:cubicBezTo>
                  <a:pt x="5759" y="13518"/>
                  <a:pt x="5759" y="13518"/>
                  <a:pt x="5759" y="13518"/>
                </a:cubicBezTo>
                <a:lnTo>
                  <a:pt x="5757" y="13519"/>
                </a:lnTo>
                <a:lnTo>
                  <a:pt x="5754" y="13520"/>
                </a:lnTo>
                <a:cubicBezTo>
                  <a:pt x="5752" y="13520"/>
                  <a:pt x="5751" y="13523"/>
                  <a:pt x="5751" y="13525"/>
                </a:cubicBezTo>
                <a:lnTo>
                  <a:pt x="5751" y="13527"/>
                </a:lnTo>
                <a:lnTo>
                  <a:pt x="5749" y="13528"/>
                </a:lnTo>
                <a:cubicBezTo>
                  <a:pt x="5748" y="13528"/>
                  <a:pt x="5747" y="13530"/>
                  <a:pt x="5747" y="13531"/>
                </a:cubicBezTo>
                <a:lnTo>
                  <a:pt x="5747" y="13535"/>
                </a:lnTo>
                <a:cubicBezTo>
                  <a:pt x="5746" y="13535"/>
                  <a:pt x="5745" y="13534"/>
                  <a:pt x="5744" y="13534"/>
                </a:cubicBezTo>
                <a:cubicBezTo>
                  <a:pt x="5743" y="13534"/>
                  <a:pt x="5743" y="13536"/>
                  <a:pt x="5742" y="13537"/>
                </a:cubicBezTo>
                <a:lnTo>
                  <a:pt x="5739" y="13545"/>
                </a:lnTo>
                <a:cubicBezTo>
                  <a:pt x="5738" y="13547"/>
                  <a:pt x="5738" y="13549"/>
                  <a:pt x="5739" y="13550"/>
                </a:cubicBezTo>
                <a:lnTo>
                  <a:pt x="5743" y="13558"/>
                </a:lnTo>
                <a:cubicBezTo>
                  <a:pt x="5743" y="13558"/>
                  <a:pt x="5744" y="13558"/>
                  <a:pt x="5744" y="13558"/>
                </a:cubicBezTo>
                <a:lnTo>
                  <a:pt x="5751" y="13562"/>
                </a:lnTo>
                <a:cubicBezTo>
                  <a:pt x="5752" y="13563"/>
                  <a:pt x="5753" y="13563"/>
                  <a:pt x="5754" y="13562"/>
                </a:cubicBezTo>
                <a:lnTo>
                  <a:pt x="5755" y="13561"/>
                </a:lnTo>
                <a:cubicBezTo>
                  <a:pt x="5755" y="13562"/>
                  <a:pt x="5755" y="13563"/>
                  <a:pt x="5755" y="13563"/>
                </a:cubicBezTo>
                <a:lnTo>
                  <a:pt x="5757" y="13568"/>
                </a:lnTo>
                <a:cubicBezTo>
                  <a:pt x="5757" y="13568"/>
                  <a:pt x="5757" y="13568"/>
                  <a:pt x="5757" y="13569"/>
                </a:cubicBezTo>
                <a:lnTo>
                  <a:pt x="5759" y="13571"/>
                </a:lnTo>
                <a:cubicBezTo>
                  <a:pt x="5759" y="13571"/>
                  <a:pt x="5760" y="13572"/>
                  <a:pt x="5760" y="13573"/>
                </a:cubicBezTo>
                <a:lnTo>
                  <a:pt x="5762" y="13573"/>
                </a:lnTo>
                <a:lnTo>
                  <a:pt x="5760" y="13577"/>
                </a:lnTo>
                <a:lnTo>
                  <a:pt x="5753" y="13567"/>
                </a:lnTo>
                <a:lnTo>
                  <a:pt x="5750" y="13564"/>
                </a:lnTo>
                <a:cubicBezTo>
                  <a:pt x="5749" y="13563"/>
                  <a:pt x="5748" y="13563"/>
                  <a:pt x="5747" y="13563"/>
                </a:cubicBezTo>
                <a:cubicBezTo>
                  <a:pt x="5746" y="13563"/>
                  <a:pt x="5746" y="13565"/>
                  <a:pt x="5745" y="13566"/>
                </a:cubicBezTo>
                <a:lnTo>
                  <a:pt x="5743" y="13571"/>
                </a:lnTo>
                <a:lnTo>
                  <a:pt x="5741" y="13570"/>
                </a:lnTo>
                <a:cubicBezTo>
                  <a:pt x="5740" y="13569"/>
                  <a:pt x="5740" y="13569"/>
                  <a:pt x="5739" y="13569"/>
                </a:cubicBezTo>
                <a:lnTo>
                  <a:pt x="5738" y="13569"/>
                </a:lnTo>
                <a:cubicBezTo>
                  <a:pt x="5737" y="13568"/>
                  <a:pt x="5736" y="13569"/>
                  <a:pt x="5736" y="13570"/>
                </a:cubicBezTo>
                <a:lnTo>
                  <a:pt x="5733" y="13573"/>
                </a:lnTo>
                <a:cubicBezTo>
                  <a:pt x="5733" y="13573"/>
                  <a:pt x="5733" y="13573"/>
                  <a:pt x="5732" y="13573"/>
                </a:cubicBezTo>
                <a:lnTo>
                  <a:pt x="5730" y="13577"/>
                </a:lnTo>
                <a:cubicBezTo>
                  <a:pt x="5730" y="13578"/>
                  <a:pt x="5730" y="13579"/>
                  <a:pt x="5729" y="13579"/>
                </a:cubicBezTo>
                <a:lnTo>
                  <a:pt x="5729" y="13585"/>
                </a:lnTo>
                <a:lnTo>
                  <a:pt x="5729" y="13601"/>
                </a:lnTo>
                <a:lnTo>
                  <a:pt x="5729" y="13613"/>
                </a:lnTo>
                <a:lnTo>
                  <a:pt x="5732" y="13622"/>
                </a:lnTo>
                <a:cubicBezTo>
                  <a:pt x="5732" y="13623"/>
                  <a:pt x="5732" y="13624"/>
                  <a:pt x="5732" y="13625"/>
                </a:cubicBezTo>
                <a:lnTo>
                  <a:pt x="5736" y="13628"/>
                </a:lnTo>
                <a:lnTo>
                  <a:pt x="5740" y="13644"/>
                </a:lnTo>
                <a:lnTo>
                  <a:pt x="5742" y="13649"/>
                </a:lnTo>
                <a:cubicBezTo>
                  <a:pt x="5742" y="13651"/>
                  <a:pt x="5743" y="13651"/>
                  <a:pt x="5744" y="13652"/>
                </a:cubicBezTo>
                <a:lnTo>
                  <a:pt x="5744" y="13653"/>
                </a:lnTo>
                <a:lnTo>
                  <a:pt x="5742" y="13655"/>
                </a:lnTo>
                <a:cubicBezTo>
                  <a:pt x="5742" y="13655"/>
                  <a:pt x="5741" y="13656"/>
                  <a:pt x="5741" y="13657"/>
                </a:cubicBezTo>
                <a:lnTo>
                  <a:pt x="5739" y="13662"/>
                </a:lnTo>
                <a:cubicBezTo>
                  <a:pt x="5739" y="13663"/>
                  <a:pt x="5738" y="13664"/>
                  <a:pt x="5738" y="13664"/>
                </a:cubicBezTo>
                <a:lnTo>
                  <a:pt x="5737" y="13671"/>
                </a:lnTo>
                <a:lnTo>
                  <a:pt x="5737" y="13684"/>
                </a:lnTo>
                <a:lnTo>
                  <a:pt x="5737" y="13688"/>
                </a:lnTo>
                <a:cubicBezTo>
                  <a:pt x="5737" y="13688"/>
                  <a:pt x="5737" y="13688"/>
                  <a:pt x="5737" y="13689"/>
                </a:cubicBezTo>
                <a:lnTo>
                  <a:pt x="5742" y="13697"/>
                </a:lnTo>
                <a:lnTo>
                  <a:pt x="5742" y="13700"/>
                </a:lnTo>
                <a:lnTo>
                  <a:pt x="5741" y="13704"/>
                </a:lnTo>
                <a:cubicBezTo>
                  <a:pt x="5741" y="13705"/>
                  <a:pt x="5741" y="13706"/>
                  <a:pt x="5742" y="13706"/>
                </a:cubicBezTo>
                <a:lnTo>
                  <a:pt x="5742" y="13709"/>
                </a:lnTo>
                <a:cubicBezTo>
                  <a:pt x="5742" y="13710"/>
                  <a:pt x="5742" y="13710"/>
                  <a:pt x="5742" y="13710"/>
                </a:cubicBezTo>
                <a:lnTo>
                  <a:pt x="5744" y="13712"/>
                </a:lnTo>
                <a:cubicBezTo>
                  <a:pt x="5744" y="13713"/>
                  <a:pt x="5746" y="13713"/>
                  <a:pt x="5747" y="13713"/>
                </a:cubicBezTo>
                <a:lnTo>
                  <a:pt x="5748" y="13713"/>
                </a:lnTo>
                <a:lnTo>
                  <a:pt x="5751" y="13718"/>
                </a:lnTo>
                <a:cubicBezTo>
                  <a:pt x="5751" y="13719"/>
                  <a:pt x="5751" y="13719"/>
                  <a:pt x="5752" y="13719"/>
                </a:cubicBezTo>
                <a:lnTo>
                  <a:pt x="5753" y="13720"/>
                </a:lnTo>
                <a:cubicBezTo>
                  <a:pt x="5753" y="13720"/>
                  <a:pt x="5753" y="13721"/>
                  <a:pt x="5754" y="13721"/>
                </a:cubicBezTo>
                <a:cubicBezTo>
                  <a:pt x="5753" y="13722"/>
                  <a:pt x="5754" y="13723"/>
                  <a:pt x="5754" y="13724"/>
                </a:cubicBezTo>
                <a:lnTo>
                  <a:pt x="5755" y="13727"/>
                </a:lnTo>
                <a:lnTo>
                  <a:pt x="5752" y="13725"/>
                </a:lnTo>
                <a:cubicBezTo>
                  <a:pt x="5751" y="13724"/>
                  <a:pt x="5749" y="13726"/>
                  <a:pt x="5748" y="13728"/>
                </a:cubicBezTo>
                <a:lnTo>
                  <a:pt x="5747" y="13731"/>
                </a:lnTo>
                <a:cubicBezTo>
                  <a:pt x="5746" y="13731"/>
                  <a:pt x="5747" y="13731"/>
                  <a:pt x="5747" y="13732"/>
                </a:cubicBezTo>
                <a:lnTo>
                  <a:pt x="5747" y="13734"/>
                </a:lnTo>
                <a:cubicBezTo>
                  <a:pt x="5747" y="13735"/>
                  <a:pt x="5747" y="13736"/>
                  <a:pt x="5747" y="13736"/>
                </a:cubicBezTo>
                <a:lnTo>
                  <a:pt x="5747" y="13739"/>
                </a:lnTo>
                <a:cubicBezTo>
                  <a:pt x="5747" y="13739"/>
                  <a:pt x="5747" y="13740"/>
                  <a:pt x="5747" y="13740"/>
                </a:cubicBezTo>
                <a:lnTo>
                  <a:pt x="5745" y="13746"/>
                </a:lnTo>
                <a:cubicBezTo>
                  <a:pt x="5745" y="13748"/>
                  <a:pt x="5745" y="13749"/>
                  <a:pt x="5745" y="13750"/>
                </a:cubicBezTo>
                <a:cubicBezTo>
                  <a:pt x="5746" y="13751"/>
                  <a:pt x="5746" y="13752"/>
                  <a:pt x="5747" y="13752"/>
                </a:cubicBezTo>
                <a:lnTo>
                  <a:pt x="5752" y="13754"/>
                </a:lnTo>
                <a:lnTo>
                  <a:pt x="5754" y="13758"/>
                </a:lnTo>
                <a:lnTo>
                  <a:pt x="5756" y="13781"/>
                </a:lnTo>
                <a:lnTo>
                  <a:pt x="5756" y="13783"/>
                </a:lnTo>
                <a:cubicBezTo>
                  <a:pt x="5756" y="13783"/>
                  <a:pt x="5756" y="13784"/>
                  <a:pt x="5757" y="13784"/>
                </a:cubicBezTo>
                <a:lnTo>
                  <a:pt x="5758" y="13786"/>
                </a:lnTo>
                <a:lnTo>
                  <a:pt x="5758" y="13787"/>
                </a:lnTo>
                <a:lnTo>
                  <a:pt x="5758" y="13788"/>
                </a:lnTo>
                <a:cubicBezTo>
                  <a:pt x="5757" y="13789"/>
                  <a:pt x="5756" y="13790"/>
                  <a:pt x="5757" y="13792"/>
                </a:cubicBezTo>
                <a:lnTo>
                  <a:pt x="5758" y="13797"/>
                </a:lnTo>
                <a:cubicBezTo>
                  <a:pt x="5758" y="13797"/>
                  <a:pt x="5758" y="13798"/>
                  <a:pt x="5759" y="13798"/>
                </a:cubicBezTo>
                <a:lnTo>
                  <a:pt x="5762" y="13802"/>
                </a:lnTo>
                <a:lnTo>
                  <a:pt x="5763" y="13805"/>
                </a:lnTo>
                <a:cubicBezTo>
                  <a:pt x="5763" y="13806"/>
                  <a:pt x="5763" y="13806"/>
                  <a:pt x="5763" y="13806"/>
                </a:cubicBezTo>
                <a:lnTo>
                  <a:pt x="5762" y="13810"/>
                </a:lnTo>
                <a:cubicBezTo>
                  <a:pt x="5762" y="13811"/>
                  <a:pt x="5762" y="13811"/>
                  <a:pt x="5762" y="13812"/>
                </a:cubicBezTo>
                <a:lnTo>
                  <a:pt x="5763" y="13816"/>
                </a:lnTo>
                <a:cubicBezTo>
                  <a:pt x="5763" y="13817"/>
                  <a:pt x="5763" y="13818"/>
                  <a:pt x="5764" y="13819"/>
                </a:cubicBezTo>
                <a:lnTo>
                  <a:pt x="5765" y="13820"/>
                </a:lnTo>
                <a:cubicBezTo>
                  <a:pt x="5764" y="13822"/>
                  <a:pt x="5764" y="13822"/>
                  <a:pt x="5764" y="13823"/>
                </a:cubicBezTo>
                <a:lnTo>
                  <a:pt x="5765" y="13830"/>
                </a:lnTo>
                <a:cubicBezTo>
                  <a:pt x="5765" y="13830"/>
                  <a:pt x="5765" y="13831"/>
                  <a:pt x="5765" y="13832"/>
                </a:cubicBezTo>
                <a:lnTo>
                  <a:pt x="5775" y="13853"/>
                </a:lnTo>
                <a:lnTo>
                  <a:pt x="5776" y="13858"/>
                </a:lnTo>
                <a:lnTo>
                  <a:pt x="5778" y="13868"/>
                </a:lnTo>
                <a:cubicBezTo>
                  <a:pt x="5778" y="13869"/>
                  <a:pt x="5778" y="13869"/>
                  <a:pt x="5779" y="13869"/>
                </a:cubicBezTo>
                <a:lnTo>
                  <a:pt x="5780" y="13874"/>
                </a:lnTo>
                <a:lnTo>
                  <a:pt x="5783" y="13878"/>
                </a:lnTo>
                <a:lnTo>
                  <a:pt x="5784" y="13880"/>
                </a:lnTo>
                <a:lnTo>
                  <a:pt x="5784" y="13888"/>
                </a:lnTo>
                <a:cubicBezTo>
                  <a:pt x="5784" y="13888"/>
                  <a:pt x="5785" y="13888"/>
                  <a:pt x="5785" y="13889"/>
                </a:cubicBezTo>
                <a:lnTo>
                  <a:pt x="5787" y="13895"/>
                </a:lnTo>
                <a:lnTo>
                  <a:pt x="5787" y="13896"/>
                </a:lnTo>
                <a:lnTo>
                  <a:pt x="5785" y="13902"/>
                </a:lnTo>
                <a:cubicBezTo>
                  <a:pt x="5785" y="13902"/>
                  <a:pt x="5784" y="13903"/>
                  <a:pt x="5784" y="13904"/>
                </a:cubicBezTo>
                <a:lnTo>
                  <a:pt x="5784" y="13906"/>
                </a:lnTo>
                <a:cubicBezTo>
                  <a:pt x="5783" y="13907"/>
                  <a:pt x="5783" y="13908"/>
                  <a:pt x="5784" y="13909"/>
                </a:cubicBezTo>
                <a:lnTo>
                  <a:pt x="5785" y="13914"/>
                </a:lnTo>
                <a:lnTo>
                  <a:pt x="5788" y="13919"/>
                </a:lnTo>
                <a:lnTo>
                  <a:pt x="5787" y="13920"/>
                </a:lnTo>
                <a:cubicBezTo>
                  <a:pt x="5787" y="13920"/>
                  <a:pt x="5787" y="13921"/>
                  <a:pt x="5787" y="13921"/>
                </a:cubicBezTo>
                <a:lnTo>
                  <a:pt x="5787" y="13926"/>
                </a:lnTo>
                <a:cubicBezTo>
                  <a:pt x="5787" y="13927"/>
                  <a:pt x="5787" y="13927"/>
                  <a:pt x="5787" y="13928"/>
                </a:cubicBezTo>
                <a:lnTo>
                  <a:pt x="5789" y="13933"/>
                </a:lnTo>
                <a:cubicBezTo>
                  <a:pt x="5789" y="13933"/>
                  <a:pt x="5789" y="13933"/>
                  <a:pt x="5789" y="13934"/>
                </a:cubicBezTo>
                <a:lnTo>
                  <a:pt x="5792" y="13937"/>
                </a:lnTo>
                <a:cubicBezTo>
                  <a:pt x="5792" y="13938"/>
                  <a:pt x="5792" y="13938"/>
                  <a:pt x="5793" y="13938"/>
                </a:cubicBezTo>
                <a:lnTo>
                  <a:pt x="5796" y="13939"/>
                </a:lnTo>
                <a:lnTo>
                  <a:pt x="5794" y="13939"/>
                </a:lnTo>
                <a:cubicBezTo>
                  <a:pt x="5793" y="13939"/>
                  <a:pt x="5793" y="13939"/>
                  <a:pt x="5793" y="13939"/>
                </a:cubicBezTo>
                <a:lnTo>
                  <a:pt x="5791" y="13940"/>
                </a:lnTo>
                <a:cubicBezTo>
                  <a:pt x="5790" y="13941"/>
                  <a:pt x="5789" y="13942"/>
                  <a:pt x="5789" y="13944"/>
                </a:cubicBezTo>
                <a:lnTo>
                  <a:pt x="5788" y="13946"/>
                </a:lnTo>
                <a:cubicBezTo>
                  <a:pt x="5788" y="13946"/>
                  <a:pt x="5788" y="13948"/>
                  <a:pt x="5788" y="13949"/>
                </a:cubicBezTo>
                <a:lnTo>
                  <a:pt x="5789" y="13953"/>
                </a:lnTo>
                <a:cubicBezTo>
                  <a:pt x="5789" y="13954"/>
                  <a:pt x="5790" y="13955"/>
                  <a:pt x="5790" y="13955"/>
                </a:cubicBezTo>
                <a:lnTo>
                  <a:pt x="5797" y="13965"/>
                </a:lnTo>
                <a:lnTo>
                  <a:pt x="5800" y="13971"/>
                </a:lnTo>
                <a:lnTo>
                  <a:pt x="5799" y="13975"/>
                </a:lnTo>
                <a:cubicBezTo>
                  <a:pt x="5798" y="13976"/>
                  <a:pt x="5799" y="13978"/>
                  <a:pt x="5799" y="13979"/>
                </a:cubicBezTo>
                <a:lnTo>
                  <a:pt x="5801" y="13981"/>
                </a:lnTo>
                <a:lnTo>
                  <a:pt x="5797" y="13987"/>
                </a:lnTo>
                <a:cubicBezTo>
                  <a:pt x="5797" y="13988"/>
                  <a:pt x="5796" y="13989"/>
                  <a:pt x="5796" y="13991"/>
                </a:cubicBezTo>
                <a:lnTo>
                  <a:pt x="5797" y="13994"/>
                </a:lnTo>
                <a:lnTo>
                  <a:pt x="5798" y="13998"/>
                </a:lnTo>
                <a:cubicBezTo>
                  <a:pt x="5798" y="13999"/>
                  <a:pt x="5799" y="13999"/>
                  <a:pt x="5799" y="14000"/>
                </a:cubicBezTo>
                <a:lnTo>
                  <a:pt x="5804" y="14006"/>
                </a:lnTo>
                <a:lnTo>
                  <a:pt x="5806" y="14009"/>
                </a:lnTo>
                <a:lnTo>
                  <a:pt x="5810" y="14020"/>
                </a:lnTo>
                <a:lnTo>
                  <a:pt x="5806" y="14018"/>
                </a:lnTo>
                <a:cubicBezTo>
                  <a:pt x="5805" y="14017"/>
                  <a:pt x="5803" y="14017"/>
                  <a:pt x="5802" y="14019"/>
                </a:cubicBezTo>
                <a:cubicBezTo>
                  <a:pt x="5801" y="14020"/>
                  <a:pt x="5801" y="14022"/>
                  <a:pt x="5801" y="14023"/>
                </a:cubicBezTo>
                <a:lnTo>
                  <a:pt x="5803" y="14027"/>
                </a:lnTo>
                <a:cubicBezTo>
                  <a:pt x="5803" y="14028"/>
                  <a:pt x="5803" y="14028"/>
                  <a:pt x="5804" y="14028"/>
                </a:cubicBezTo>
                <a:lnTo>
                  <a:pt x="5807" y="14033"/>
                </a:lnTo>
                <a:lnTo>
                  <a:pt x="5808" y="14038"/>
                </a:lnTo>
                <a:cubicBezTo>
                  <a:pt x="5808" y="14039"/>
                  <a:pt x="5808" y="14039"/>
                  <a:pt x="5809" y="14039"/>
                </a:cubicBezTo>
                <a:lnTo>
                  <a:pt x="5812" y="14048"/>
                </a:lnTo>
                <a:lnTo>
                  <a:pt x="5812" y="14053"/>
                </a:lnTo>
                <a:cubicBezTo>
                  <a:pt x="5812" y="14054"/>
                  <a:pt x="5812" y="14055"/>
                  <a:pt x="5812" y="14055"/>
                </a:cubicBezTo>
                <a:lnTo>
                  <a:pt x="5816" y="14065"/>
                </a:lnTo>
                <a:lnTo>
                  <a:pt x="5817" y="14068"/>
                </a:lnTo>
                <a:lnTo>
                  <a:pt x="5818" y="14071"/>
                </a:lnTo>
                <a:lnTo>
                  <a:pt x="5816" y="14075"/>
                </a:lnTo>
                <a:cubicBezTo>
                  <a:pt x="5816" y="14076"/>
                  <a:pt x="5816" y="14077"/>
                  <a:pt x="5816" y="14079"/>
                </a:cubicBezTo>
                <a:lnTo>
                  <a:pt x="5819" y="14084"/>
                </a:lnTo>
                <a:lnTo>
                  <a:pt x="5821" y="14090"/>
                </a:lnTo>
                <a:lnTo>
                  <a:pt x="5821" y="14094"/>
                </a:lnTo>
                <a:cubicBezTo>
                  <a:pt x="5820" y="14094"/>
                  <a:pt x="5820" y="14094"/>
                  <a:pt x="5820" y="14094"/>
                </a:cubicBezTo>
                <a:lnTo>
                  <a:pt x="5818" y="14095"/>
                </a:lnTo>
                <a:cubicBezTo>
                  <a:pt x="5816" y="14096"/>
                  <a:pt x="5816" y="14098"/>
                  <a:pt x="5816" y="14100"/>
                </a:cubicBezTo>
                <a:lnTo>
                  <a:pt x="5815" y="14103"/>
                </a:lnTo>
                <a:cubicBezTo>
                  <a:pt x="5815" y="14104"/>
                  <a:pt x="5816" y="14105"/>
                  <a:pt x="5816" y="14106"/>
                </a:cubicBezTo>
                <a:lnTo>
                  <a:pt x="5817" y="14107"/>
                </a:lnTo>
                <a:lnTo>
                  <a:pt x="5816" y="14108"/>
                </a:lnTo>
                <a:cubicBezTo>
                  <a:pt x="5816" y="14109"/>
                  <a:pt x="5815" y="14112"/>
                  <a:pt x="5816" y="14113"/>
                </a:cubicBezTo>
                <a:lnTo>
                  <a:pt x="5818" y="14116"/>
                </a:lnTo>
                <a:cubicBezTo>
                  <a:pt x="5819" y="14117"/>
                  <a:pt x="5819" y="14117"/>
                  <a:pt x="5820" y="14117"/>
                </a:cubicBezTo>
                <a:lnTo>
                  <a:pt x="5822" y="14119"/>
                </a:lnTo>
                <a:lnTo>
                  <a:pt x="5821" y="14123"/>
                </a:lnTo>
                <a:lnTo>
                  <a:pt x="5819" y="14128"/>
                </a:lnTo>
                <a:lnTo>
                  <a:pt x="5819" y="14133"/>
                </a:lnTo>
                <a:cubicBezTo>
                  <a:pt x="5819" y="14133"/>
                  <a:pt x="5819" y="14134"/>
                  <a:pt x="5819" y="14135"/>
                </a:cubicBezTo>
                <a:lnTo>
                  <a:pt x="5821" y="14144"/>
                </a:lnTo>
                <a:lnTo>
                  <a:pt x="5820" y="14146"/>
                </a:lnTo>
                <a:cubicBezTo>
                  <a:pt x="5819" y="14147"/>
                  <a:pt x="5819" y="14148"/>
                  <a:pt x="5819" y="14150"/>
                </a:cubicBezTo>
                <a:lnTo>
                  <a:pt x="5821" y="14159"/>
                </a:lnTo>
                <a:lnTo>
                  <a:pt x="5823" y="14167"/>
                </a:lnTo>
                <a:lnTo>
                  <a:pt x="5826" y="14172"/>
                </a:lnTo>
                <a:cubicBezTo>
                  <a:pt x="5826" y="14173"/>
                  <a:pt x="5826" y="14174"/>
                  <a:pt x="5826" y="14174"/>
                </a:cubicBezTo>
                <a:lnTo>
                  <a:pt x="5825" y="14181"/>
                </a:lnTo>
                <a:lnTo>
                  <a:pt x="5823" y="14188"/>
                </a:lnTo>
                <a:cubicBezTo>
                  <a:pt x="5823" y="14189"/>
                  <a:pt x="5823" y="14190"/>
                  <a:pt x="5823" y="14191"/>
                </a:cubicBezTo>
                <a:lnTo>
                  <a:pt x="5826" y="14199"/>
                </a:lnTo>
                <a:cubicBezTo>
                  <a:pt x="5827" y="14200"/>
                  <a:pt x="5827" y="14201"/>
                  <a:pt x="5827" y="14201"/>
                </a:cubicBezTo>
                <a:lnTo>
                  <a:pt x="5831" y="14204"/>
                </a:lnTo>
                <a:lnTo>
                  <a:pt x="5831" y="14207"/>
                </a:lnTo>
                <a:lnTo>
                  <a:pt x="5829" y="14211"/>
                </a:lnTo>
                <a:cubicBezTo>
                  <a:pt x="5829" y="14212"/>
                  <a:pt x="5829" y="14212"/>
                  <a:pt x="5828" y="14212"/>
                </a:cubicBezTo>
                <a:lnTo>
                  <a:pt x="5828" y="14214"/>
                </a:lnTo>
                <a:cubicBezTo>
                  <a:pt x="5828" y="14215"/>
                  <a:pt x="5828" y="14216"/>
                  <a:pt x="5828" y="14217"/>
                </a:cubicBezTo>
                <a:lnTo>
                  <a:pt x="5831" y="14226"/>
                </a:lnTo>
                <a:lnTo>
                  <a:pt x="5831" y="14227"/>
                </a:lnTo>
                <a:cubicBezTo>
                  <a:pt x="5830" y="14228"/>
                  <a:pt x="5829" y="14229"/>
                  <a:pt x="5829" y="14230"/>
                </a:cubicBezTo>
                <a:cubicBezTo>
                  <a:pt x="5829" y="14231"/>
                  <a:pt x="5829" y="14232"/>
                  <a:pt x="5829" y="14233"/>
                </a:cubicBezTo>
                <a:lnTo>
                  <a:pt x="5831" y="14238"/>
                </a:lnTo>
                <a:cubicBezTo>
                  <a:pt x="5830" y="14238"/>
                  <a:pt x="5830" y="14238"/>
                  <a:pt x="5830" y="14238"/>
                </a:cubicBezTo>
                <a:cubicBezTo>
                  <a:pt x="5829" y="14238"/>
                  <a:pt x="5828" y="14238"/>
                  <a:pt x="5828" y="14239"/>
                </a:cubicBezTo>
                <a:lnTo>
                  <a:pt x="5827" y="14242"/>
                </a:lnTo>
                <a:cubicBezTo>
                  <a:pt x="5827" y="14243"/>
                  <a:pt x="5826" y="14244"/>
                  <a:pt x="5826" y="14244"/>
                </a:cubicBezTo>
                <a:lnTo>
                  <a:pt x="5826" y="14251"/>
                </a:lnTo>
                <a:cubicBezTo>
                  <a:pt x="5826" y="14251"/>
                  <a:pt x="5826" y="14251"/>
                  <a:pt x="5826" y="14252"/>
                </a:cubicBezTo>
                <a:lnTo>
                  <a:pt x="5827" y="14254"/>
                </a:lnTo>
                <a:cubicBezTo>
                  <a:pt x="5827" y="14256"/>
                  <a:pt x="5828" y="14257"/>
                  <a:pt x="5829" y="14257"/>
                </a:cubicBezTo>
                <a:lnTo>
                  <a:pt x="5830" y="14258"/>
                </a:lnTo>
                <a:lnTo>
                  <a:pt x="5833" y="14270"/>
                </a:lnTo>
                <a:lnTo>
                  <a:pt x="5835" y="14282"/>
                </a:lnTo>
                <a:cubicBezTo>
                  <a:pt x="5835" y="14282"/>
                  <a:pt x="5835" y="14283"/>
                  <a:pt x="5836" y="14283"/>
                </a:cubicBezTo>
                <a:lnTo>
                  <a:pt x="5838" y="14287"/>
                </a:lnTo>
                <a:cubicBezTo>
                  <a:pt x="5838" y="14288"/>
                  <a:pt x="5838" y="14288"/>
                  <a:pt x="5838" y="14288"/>
                </a:cubicBezTo>
                <a:lnTo>
                  <a:pt x="5841" y="14290"/>
                </a:lnTo>
                <a:cubicBezTo>
                  <a:pt x="5840" y="14290"/>
                  <a:pt x="5841" y="14291"/>
                  <a:pt x="5841" y="14291"/>
                </a:cubicBezTo>
                <a:lnTo>
                  <a:pt x="5839" y="14294"/>
                </a:lnTo>
                <a:cubicBezTo>
                  <a:pt x="5839" y="14294"/>
                  <a:pt x="5838" y="14295"/>
                  <a:pt x="5838" y="14296"/>
                </a:cubicBezTo>
                <a:lnTo>
                  <a:pt x="5838" y="14299"/>
                </a:lnTo>
                <a:cubicBezTo>
                  <a:pt x="5838" y="14301"/>
                  <a:pt x="5839" y="14303"/>
                  <a:pt x="5841" y="14304"/>
                </a:cubicBezTo>
                <a:lnTo>
                  <a:pt x="5843" y="14305"/>
                </a:lnTo>
                <a:lnTo>
                  <a:pt x="5843" y="14309"/>
                </a:lnTo>
                <a:lnTo>
                  <a:pt x="5849" y="14335"/>
                </a:lnTo>
                <a:lnTo>
                  <a:pt x="5850" y="14342"/>
                </a:lnTo>
                <a:lnTo>
                  <a:pt x="5851" y="14344"/>
                </a:lnTo>
                <a:cubicBezTo>
                  <a:pt x="5851" y="14345"/>
                  <a:pt x="5851" y="14345"/>
                  <a:pt x="5851" y="14345"/>
                </a:cubicBezTo>
                <a:lnTo>
                  <a:pt x="5853" y="14347"/>
                </a:lnTo>
                <a:cubicBezTo>
                  <a:pt x="5853" y="14348"/>
                  <a:pt x="5854" y="14349"/>
                  <a:pt x="5855" y="14349"/>
                </a:cubicBezTo>
                <a:lnTo>
                  <a:pt x="5856" y="14349"/>
                </a:lnTo>
                <a:cubicBezTo>
                  <a:pt x="5856" y="14349"/>
                  <a:pt x="5856" y="14349"/>
                  <a:pt x="5856" y="14349"/>
                </a:cubicBezTo>
                <a:lnTo>
                  <a:pt x="5856" y="14361"/>
                </a:lnTo>
                <a:lnTo>
                  <a:pt x="5858" y="14375"/>
                </a:lnTo>
                <a:cubicBezTo>
                  <a:pt x="5858" y="14377"/>
                  <a:pt x="5859" y="14379"/>
                  <a:pt x="5860" y="14379"/>
                </a:cubicBezTo>
                <a:lnTo>
                  <a:pt x="5860" y="14382"/>
                </a:lnTo>
                <a:lnTo>
                  <a:pt x="5859" y="14384"/>
                </a:lnTo>
                <a:cubicBezTo>
                  <a:pt x="5858" y="14386"/>
                  <a:pt x="5857" y="14387"/>
                  <a:pt x="5858" y="14389"/>
                </a:cubicBezTo>
                <a:lnTo>
                  <a:pt x="5858" y="14392"/>
                </a:lnTo>
                <a:cubicBezTo>
                  <a:pt x="5859" y="14393"/>
                  <a:pt x="5859" y="14394"/>
                  <a:pt x="5860" y="14395"/>
                </a:cubicBezTo>
                <a:lnTo>
                  <a:pt x="5862" y="14396"/>
                </a:lnTo>
                <a:cubicBezTo>
                  <a:pt x="5862" y="14396"/>
                  <a:pt x="5862" y="14396"/>
                  <a:pt x="5863" y="14397"/>
                </a:cubicBezTo>
                <a:lnTo>
                  <a:pt x="5863" y="14398"/>
                </a:lnTo>
                <a:cubicBezTo>
                  <a:pt x="5864" y="14399"/>
                  <a:pt x="5864" y="14401"/>
                  <a:pt x="5865" y="14401"/>
                </a:cubicBezTo>
                <a:lnTo>
                  <a:pt x="5867" y="14403"/>
                </a:lnTo>
                <a:cubicBezTo>
                  <a:pt x="5867" y="14404"/>
                  <a:pt x="5867" y="14404"/>
                  <a:pt x="5867" y="14405"/>
                </a:cubicBezTo>
                <a:lnTo>
                  <a:pt x="5868" y="14411"/>
                </a:lnTo>
                <a:cubicBezTo>
                  <a:pt x="5868" y="14411"/>
                  <a:pt x="5868" y="14412"/>
                  <a:pt x="5868" y="14412"/>
                </a:cubicBezTo>
                <a:lnTo>
                  <a:pt x="5873" y="14421"/>
                </a:lnTo>
                <a:lnTo>
                  <a:pt x="5877" y="14427"/>
                </a:lnTo>
                <a:lnTo>
                  <a:pt x="5889" y="14440"/>
                </a:lnTo>
                <a:lnTo>
                  <a:pt x="5893" y="14445"/>
                </a:lnTo>
                <a:lnTo>
                  <a:pt x="5900" y="14463"/>
                </a:lnTo>
                <a:lnTo>
                  <a:pt x="5901" y="14470"/>
                </a:lnTo>
                <a:lnTo>
                  <a:pt x="5900" y="14482"/>
                </a:lnTo>
                <a:cubicBezTo>
                  <a:pt x="5900" y="14482"/>
                  <a:pt x="5900" y="14482"/>
                  <a:pt x="5900" y="14483"/>
                </a:cubicBezTo>
                <a:lnTo>
                  <a:pt x="5901" y="14486"/>
                </a:lnTo>
                <a:cubicBezTo>
                  <a:pt x="5901" y="14488"/>
                  <a:pt x="5902" y="14489"/>
                  <a:pt x="5902" y="14489"/>
                </a:cubicBezTo>
                <a:lnTo>
                  <a:pt x="5905" y="14491"/>
                </a:lnTo>
                <a:cubicBezTo>
                  <a:pt x="5905" y="14491"/>
                  <a:pt x="5906" y="14492"/>
                  <a:pt x="5906" y="14492"/>
                </a:cubicBezTo>
                <a:lnTo>
                  <a:pt x="5910" y="14493"/>
                </a:lnTo>
                <a:lnTo>
                  <a:pt x="5910" y="14495"/>
                </a:lnTo>
                <a:cubicBezTo>
                  <a:pt x="5910" y="14496"/>
                  <a:pt x="5910" y="14497"/>
                  <a:pt x="5910" y="14498"/>
                </a:cubicBezTo>
                <a:lnTo>
                  <a:pt x="5911" y="14499"/>
                </a:lnTo>
                <a:lnTo>
                  <a:pt x="5912" y="14510"/>
                </a:lnTo>
                <a:lnTo>
                  <a:pt x="5915" y="14515"/>
                </a:lnTo>
                <a:lnTo>
                  <a:pt x="5917" y="14520"/>
                </a:lnTo>
                <a:cubicBezTo>
                  <a:pt x="5918" y="14520"/>
                  <a:pt x="5918" y="14522"/>
                  <a:pt x="5918" y="14522"/>
                </a:cubicBezTo>
                <a:lnTo>
                  <a:pt x="5920" y="14524"/>
                </a:lnTo>
                <a:cubicBezTo>
                  <a:pt x="5921" y="14524"/>
                  <a:pt x="5921" y="14525"/>
                  <a:pt x="5921" y="14525"/>
                </a:cubicBezTo>
                <a:cubicBezTo>
                  <a:pt x="5921" y="14525"/>
                  <a:pt x="5921" y="14525"/>
                  <a:pt x="5921" y="14526"/>
                </a:cubicBezTo>
                <a:lnTo>
                  <a:pt x="5920" y="14529"/>
                </a:lnTo>
                <a:cubicBezTo>
                  <a:pt x="5920" y="14530"/>
                  <a:pt x="5920" y="14530"/>
                  <a:pt x="5920" y="14530"/>
                </a:cubicBezTo>
                <a:lnTo>
                  <a:pt x="5921" y="14536"/>
                </a:lnTo>
                <a:lnTo>
                  <a:pt x="5922" y="14541"/>
                </a:lnTo>
                <a:lnTo>
                  <a:pt x="5925" y="14545"/>
                </a:lnTo>
                <a:lnTo>
                  <a:pt x="5924" y="14551"/>
                </a:lnTo>
                <a:cubicBezTo>
                  <a:pt x="5924" y="14552"/>
                  <a:pt x="5924" y="14554"/>
                  <a:pt x="5925" y="14555"/>
                </a:cubicBezTo>
                <a:lnTo>
                  <a:pt x="5928" y="14559"/>
                </a:lnTo>
                <a:cubicBezTo>
                  <a:pt x="5929" y="14560"/>
                  <a:pt x="5929" y="14560"/>
                  <a:pt x="5930" y="14560"/>
                </a:cubicBezTo>
                <a:lnTo>
                  <a:pt x="5934" y="14562"/>
                </a:lnTo>
                <a:cubicBezTo>
                  <a:pt x="5934" y="14562"/>
                  <a:pt x="5934" y="14562"/>
                  <a:pt x="5935" y="14562"/>
                </a:cubicBezTo>
                <a:lnTo>
                  <a:pt x="5934" y="14565"/>
                </a:lnTo>
                <a:cubicBezTo>
                  <a:pt x="5934" y="14566"/>
                  <a:pt x="5933" y="14567"/>
                  <a:pt x="5933" y="14568"/>
                </a:cubicBezTo>
                <a:lnTo>
                  <a:pt x="5934" y="14571"/>
                </a:lnTo>
                <a:cubicBezTo>
                  <a:pt x="5934" y="14572"/>
                  <a:pt x="5934" y="14574"/>
                  <a:pt x="5935" y="14574"/>
                </a:cubicBezTo>
                <a:cubicBezTo>
                  <a:pt x="5936" y="14575"/>
                  <a:pt x="5937" y="14575"/>
                  <a:pt x="5938" y="14574"/>
                </a:cubicBezTo>
                <a:lnTo>
                  <a:pt x="5940" y="14574"/>
                </a:lnTo>
                <a:lnTo>
                  <a:pt x="5946" y="14574"/>
                </a:lnTo>
                <a:lnTo>
                  <a:pt x="5947" y="14576"/>
                </a:lnTo>
                <a:cubicBezTo>
                  <a:pt x="5948" y="14576"/>
                  <a:pt x="5947" y="14577"/>
                  <a:pt x="5947" y="14577"/>
                </a:cubicBezTo>
                <a:lnTo>
                  <a:pt x="5949" y="14578"/>
                </a:lnTo>
                <a:cubicBezTo>
                  <a:pt x="5949" y="14578"/>
                  <a:pt x="5949" y="14579"/>
                  <a:pt x="5949" y="14579"/>
                </a:cubicBezTo>
                <a:lnTo>
                  <a:pt x="5947" y="14579"/>
                </a:lnTo>
                <a:lnTo>
                  <a:pt x="5935" y="14578"/>
                </a:lnTo>
                <a:cubicBezTo>
                  <a:pt x="5933" y="14578"/>
                  <a:pt x="5932" y="14579"/>
                  <a:pt x="5931" y="14581"/>
                </a:cubicBezTo>
                <a:cubicBezTo>
                  <a:pt x="5930" y="14582"/>
                  <a:pt x="5931" y="14584"/>
                  <a:pt x="5932" y="14586"/>
                </a:cubicBezTo>
                <a:lnTo>
                  <a:pt x="5938" y="14595"/>
                </a:lnTo>
                <a:lnTo>
                  <a:pt x="5942" y="14599"/>
                </a:lnTo>
                <a:cubicBezTo>
                  <a:pt x="5942" y="14599"/>
                  <a:pt x="5943" y="14599"/>
                  <a:pt x="5943" y="14600"/>
                </a:cubicBezTo>
                <a:lnTo>
                  <a:pt x="5948" y="14601"/>
                </a:lnTo>
                <a:lnTo>
                  <a:pt x="5952" y="14601"/>
                </a:lnTo>
                <a:lnTo>
                  <a:pt x="5954" y="14601"/>
                </a:lnTo>
                <a:lnTo>
                  <a:pt x="5954" y="14603"/>
                </a:lnTo>
                <a:lnTo>
                  <a:pt x="5967" y="14657"/>
                </a:lnTo>
                <a:cubicBezTo>
                  <a:pt x="5967" y="14658"/>
                  <a:pt x="5967" y="14658"/>
                  <a:pt x="5968" y="14658"/>
                </a:cubicBezTo>
                <a:lnTo>
                  <a:pt x="5966" y="14660"/>
                </a:lnTo>
                <a:cubicBezTo>
                  <a:pt x="5966" y="14661"/>
                  <a:pt x="5965" y="14661"/>
                  <a:pt x="5965" y="14661"/>
                </a:cubicBezTo>
                <a:lnTo>
                  <a:pt x="5963" y="14665"/>
                </a:lnTo>
                <a:lnTo>
                  <a:pt x="5961" y="14670"/>
                </a:lnTo>
                <a:lnTo>
                  <a:pt x="5959" y="14678"/>
                </a:lnTo>
                <a:cubicBezTo>
                  <a:pt x="5959" y="14679"/>
                  <a:pt x="5959" y="14680"/>
                  <a:pt x="5959" y="14681"/>
                </a:cubicBezTo>
                <a:cubicBezTo>
                  <a:pt x="5960" y="14682"/>
                  <a:pt x="5961" y="14683"/>
                  <a:pt x="5962" y="14684"/>
                </a:cubicBezTo>
                <a:lnTo>
                  <a:pt x="5972" y="14687"/>
                </a:lnTo>
                <a:lnTo>
                  <a:pt x="5977" y="14702"/>
                </a:lnTo>
                <a:cubicBezTo>
                  <a:pt x="5978" y="14702"/>
                  <a:pt x="5978" y="14703"/>
                  <a:pt x="5979" y="14703"/>
                </a:cubicBezTo>
                <a:lnTo>
                  <a:pt x="5982" y="14705"/>
                </a:lnTo>
                <a:cubicBezTo>
                  <a:pt x="5982" y="14705"/>
                  <a:pt x="5982" y="14705"/>
                  <a:pt x="5982" y="14705"/>
                </a:cubicBezTo>
                <a:lnTo>
                  <a:pt x="5984" y="14706"/>
                </a:lnTo>
                <a:lnTo>
                  <a:pt x="5985" y="14707"/>
                </a:lnTo>
                <a:lnTo>
                  <a:pt x="5986" y="14709"/>
                </a:lnTo>
                <a:lnTo>
                  <a:pt x="5984" y="14716"/>
                </a:lnTo>
                <a:lnTo>
                  <a:pt x="5984" y="14721"/>
                </a:lnTo>
                <a:cubicBezTo>
                  <a:pt x="5984" y="14722"/>
                  <a:pt x="5984" y="14722"/>
                  <a:pt x="5984" y="14723"/>
                </a:cubicBezTo>
                <a:lnTo>
                  <a:pt x="5986" y="14727"/>
                </a:lnTo>
                <a:cubicBezTo>
                  <a:pt x="5986" y="14728"/>
                  <a:pt x="5987" y="14729"/>
                  <a:pt x="5987" y="14730"/>
                </a:cubicBezTo>
                <a:lnTo>
                  <a:pt x="5996" y="14736"/>
                </a:lnTo>
                <a:lnTo>
                  <a:pt x="5996" y="14736"/>
                </a:lnTo>
                <a:cubicBezTo>
                  <a:pt x="5997" y="14736"/>
                  <a:pt x="5997" y="14737"/>
                  <a:pt x="5997" y="14737"/>
                </a:cubicBezTo>
                <a:lnTo>
                  <a:pt x="5999" y="14738"/>
                </a:lnTo>
                <a:lnTo>
                  <a:pt x="6001" y="14746"/>
                </a:lnTo>
                <a:cubicBezTo>
                  <a:pt x="6001" y="14747"/>
                  <a:pt x="6001" y="14747"/>
                  <a:pt x="6001" y="14747"/>
                </a:cubicBezTo>
                <a:lnTo>
                  <a:pt x="6003" y="14750"/>
                </a:lnTo>
                <a:cubicBezTo>
                  <a:pt x="6003" y="14750"/>
                  <a:pt x="6003" y="14751"/>
                  <a:pt x="6004" y="14751"/>
                </a:cubicBezTo>
                <a:lnTo>
                  <a:pt x="6003" y="14753"/>
                </a:lnTo>
                <a:cubicBezTo>
                  <a:pt x="6003" y="14753"/>
                  <a:pt x="6003" y="14754"/>
                  <a:pt x="6003" y="14754"/>
                </a:cubicBezTo>
                <a:cubicBezTo>
                  <a:pt x="6002" y="14753"/>
                  <a:pt x="6000" y="14753"/>
                  <a:pt x="5999" y="14754"/>
                </a:cubicBezTo>
                <a:cubicBezTo>
                  <a:pt x="5998" y="14755"/>
                  <a:pt x="5998" y="14757"/>
                  <a:pt x="5998" y="14759"/>
                </a:cubicBezTo>
                <a:lnTo>
                  <a:pt x="5999" y="14764"/>
                </a:lnTo>
                <a:cubicBezTo>
                  <a:pt x="6000" y="14765"/>
                  <a:pt x="6000" y="14765"/>
                  <a:pt x="6000" y="14766"/>
                </a:cubicBezTo>
                <a:lnTo>
                  <a:pt x="6003" y="14770"/>
                </a:lnTo>
                <a:cubicBezTo>
                  <a:pt x="6003" y="14770"/>
                  <a:pt x="6004" y="14771"/>
                  <a:pt x="6004" y="14771"/>
                </a:cubicBezTo>
                <a:lnTo>
                  <a:pt x="6011" y="14775"/>
                </a:lnTo>
                <a:lnTo>
                  <a:pt x="6011" y="14778"/>
                </a:lnTo>
                <a:cubicBezTo>
                  <a:pt x="6012" y="14779"/>
                  <a:pt x="6013" y="14780"/>
                  <a:pt x="6014" y="14780"/>
                </a:cubicBezTo>
                <a:lnTo>
                  <a:pt x="6015" y="14780"/>
                </a:lnTo>
                <a:cubicBezTo>
                  <a:pt x="6015" y="14780"/>
                  <a:pt x="6016" y="14780"/>
                  <a:pt x="6016" y="14780"/>
                </a:cubicBezTo>
                <a:lnTo>
                  <a:pt x="6018" y="14780"/>
                </a:lnTo>
                <a:lnTo>
                  <a:pt x="6021" y="14788"/>
                </a:lnTo>
                <a:cubicBezTo>
                  <a:pt x="6021" y="14789"/>
                  <a:pt x="6022" y="14790"/>
                  <a:pt x="6023" y="14790"/>
                </a:cubicBezTo>
                <a:cubicBezTo>
                  <a:pt x="6024" y="14791"/>
                  <a:pt x="6026" y="14790"/>
                  <a:pt x="6026" y="14789"/>
                </a:cubicBezTo>
                <a:lnTo>
                  <a:pt x="6029" y="14785"/>
                </a:lnTo>
                <a:lnTo>
                  <a:pt x="6030" y="14784"/>
                </a:lnTo>
                <a:lnTo>
                  <a:pt x="6033" y="14788"/>
                </a:lnTo>
                <a:lnTo>
                  <a:pt x="6035" y="14791"/>
                </a:lnTo>
                <a:lnTo>
                  <a:pt x="6036" y="14804"/>
                </a:lnTo>
                <a:lnTo>
                  <a:pt x="6037" y="14807"/>
                </a:lnTo>
                <a:cubicBezTo>
                  <a:pt x="6036" y="14808"/>
                  <a:pt x="6036" y="14810"/>
                  <a:pt x="6036" y="14811"/>
                </a:cubicBezTo>
                <a:lnTo>
                  <a:pt x="6036" y="14815"/>
                </a:lnTo>
                <a:cubicBezTo>
                  <a:pt x="6036" y="14816"/>
                  <a:pt x="6037" y="14816"/>
                  <a:pt x="6037" y="14817"/>
                </a:cubicBezTo>
                <a:lnTo>
                  <a:pt x="6038" y="14819"/>
                </a:lnTo>
                <a:cubicBezTo>
                  <a:pt x="6039" y="14820"/>
                  <a:pt x="6039" y="14821"/>
                  <a:pt x="6040" y="14821"/>
                </a:cubicBezTo>
                <a:lnTo>
                  <a:pt x="6042" y="14822"/>
                </a:lnTo>
                <a:cubicBezTo>
                  <a:pt x="6042" y="14823"/>
                  <a:pt x="6042" y="14824"/>
                  <a:pt x="6042" y="14824"/>
                </a:cubicBezTo>
                <a:lnTo>
                  <a:pt x="6042" y="14832"/>
                </a:lnTo>
                <a:lnTo>
                  <a:pt x="6043" y="14838"/>
                </a:lnTo>
                <a:lnTo>
                  <a:pt x="6043" y="14840"/>
                </a:lnTo>
                <a:cubicBezTo>
                  <a:pt x="6043" y="14842"/>
                  <a:pt x="6043" y="14843"/>
                  <a:pt x="6044" y="14845"/>
                </a:cubicBezTo>
                <a:lnTo>
                  <a:pt x="6046" y="14847"/>
                </a:lnTo>
                <a:cubicBezTo>
                  <a:pt x="6047" y="14847"/>
                  <a:pt x="6047" y="14847"/>
                  <a:pt x="6048" y="14847"/>
                </a:cubicBezTo>
                <a:lnTo>
                  <a:pt x="6051" y="14848"/>
                </a:lnTo>
                <a:cubicBezTo>
                  <a:pt x="6052" y="14848"/>
                  <a:pt x="6053" y="14849"/>
                  <a:pt x="6053" y="14848"/>
                </a:cubicBezTo>
                <a:lnTo>
                  <a:pt x="6055" y="14847"/>
                </a:lnTo>
                <a:cubicBezTo>
                  <a:pt x="6055" y="14848"/>
                  <a:pt x="6055" y="14849"/>
                  <a:pt x="6055" y="14849"/>
                </a:cubicBezTo>
                <a:lnTo>
                  <a:pt x="6059" y="14861"/>
                </a:lnTo>
                <a:lnTo>
                  <a:pt x="6061" y="14870"/>
                </a:lnTo>
                <a:cubicBezTo>
                  <a:pt x="6061" y="14871"/>
                  <a:pt x="6061" y="14871"/>
                  <a:pt x="6061" y="14872"/>
                </a:cubicBezTo>
                <a:lnTo>
                  <a:pt x="6063" y="14876"/>
                </a:lnTo>
                <a:lnTo>
                  <a:pt x="6063" y="14884"/>
                </a:lnTo>
                <a:lnTo>
                  <a:pt x="6064" y="14888"/>
                </a:lnTo>
                <a:cubicBezTo>
                  <a:pt x="6064" y="14888"/>
                  <a:pt x="6065" y="14888"/>
                  <a:pt x="6065" y="14889"/>
                </a:cubicBezTo>
                <a:lnTo>
                  <a:pt x="6068" y="14896"/>
                </a:lnTo>
                <a:lnTo>
                  <a:pt x="6068" y="14907"/>
                </a:lnTo>
                <a:cubicBezTo>
                  <a:pt x="6068" y="14908"/>
                  <a:pt x="6069" y="14909"/>
                  <a:pt x="6069" y="14910"/>
                </a:cubicBezTo>
                <a:lnTo>
                  <a:pt x="6071" y="14915"/>
                </a:lnTo>
                <a:cubicBezTo>
                  <a:pt x="6071" y="14915"/>
                  <a:pt x="6072" y="14915"/>
                  <a:pt x="6073" y="14916"/>
                </a:cubicBezTo>
                <a:cubicBezTo>
                  <a:pt x="6073" y="14916"/>
                  <a:pt x="6072" y="14917"/>
                  <a:pt x="6072" y="14918"/>
                </a:cubicBezTo>
                <a:lnTo>
                  <a:pt x="6071" y="14924"/>
                </a:lnTo>
                <a:cubicBezTo>
                  <a:pt x="6071" y="14925"/>
                  <a:pt x="6071" y="14926"/>
                  <a:pt x="6071" y="14927"/>
                </a:cubicBezTo>
                <a:lnTo>
                  <a:pt x="6074" y="14934"/>
                </a:lnTo>
                <a:lnTo>
                  <a:pt x="6080" y="14945"/>
                </a:lnTo>
                <a:lnTo>
                  <a:pt x="6080" y="14948"/>
                </a:lnTo>
                <a:lnTo>
                  <a:pt x="6081" y="14964"/>
                </a:lnTo>
                <a:cubicBezTo>
                  <a:pt x="6081" y="14965"/>
                  <a:pt x="6081" y="14966"/>
                  <a:pt x="6081" y="14966"/>
                </a:cubicBezTo>
                <a:lnTo>
                  <a:pt x="6082" y="14969"/>
                </a:lnTo>
                <a:cubicBezTo>
                  <a:pt x="6082" y="14969"/>
                  <a:pt x="6082" y="14970"/>
                  <a:pt x="6083" y="14970"/>
                </a:cubicBezTo>
                <a:lnTo>
                  <a:pt x="6085" y="14974"/>
                </a:lnTo>
                <a:lnTo>
                  <a:pt x="6085" y="14977"/>
                </a:lnTo>
                <a:lnTo>
                  <a:pt x="6085" y="14984"/>
                </a:lnTo>
                <a:lnTo>
                  <a:pt x="6085" y="14987"/>
                </a:lnTo>
                <a:cubicBezTo>
                  <a:pt x="6085" y="14987"/>
                  <a:pt x="6085" y="14987"/>
                  <a:pt x="6085" y="14988"/>
                </a:cubicBezTo>
                <a:lnTo>
                  <a:pt x="6088" y="14995"/>
                </a:lnTo>
                <a:lnTo>
                  <a:pt x="6095" y="15006"/>
                </a:lnTo>
                <a:lnTo>
                  <a:pt x="6098" y="15014"/>
                </a:lnTo>
                <a:lnTo>
                  <a:pt x="6105" y="15025"/>
                </a:lnTo>
                <a:lnTo>
                  <a:pt x="6108" y="15035"/>
                </a:lnTo>
                <a:lnTo>
                  <a:pt x="6112" y="15045"/>
                </a:lnTo>
                <a:lnTo>
                  <a:pt x="6113" y="15063"/>
                </a:lnTo>
                <a:lnTo>
                  <a:pt x="6119" y="15087"/>
                </a:lnTo>
                <a:lnTo>
                  <a:pt x="6122" y="15096"/>
                </a:lnTo>
                <a:cubicBezTo>
                  <a:pt x="6122" y="15098"/>
                  <a:pt x="6123" y="15099"/>
                  <a:pt x="6124" y="15099"/>
                </a:cubicBezTo>
                <a:cubicBezTo>
                  <a:pt x="6123" y="15100"/>
                  <a:pt x="6122" y="15101"/>
                  <a:pt x="6122" y="15103"/>
                </a:cubicBezTo>
                <a:lnTo>
                  <a:pt x="6122" y="15105"/>
                </a:lnTo>
                <a:cubicBezTo>
                  <a:pt x="6122" y="15105"/>
                  <a:pt x="6123" y="15105"/>
                  <a:pt x="6123" y="15106"/>
                </a:cubicBezTo>
                <a:cubicBezTo>
                  <a:pt x="6123" y="15106"/>
                  <a:pt x="6124" y="15108"/>
                  <a:pt x="6124" y="15108"/>
                </a:cubicBezTo>
                <a:lnTo>
                  <a:pt x="6124" y="15110"/>
                </a:lnTo>
                <a:cubicBezTo>
                  <a:pt x="6124" y="15111"/>
                  <a:pt x="6124" y="15111"/>
                  <a:pt x="6124" y="15111"/>
                </a:cubicBezTo>
                <a:lnTo>
                  <a:pt x="6125" y="15127"/>
                </a:lnTo>
                <a:lnTo>
                  <a:pt x="6125" y="15134"/>
                </a:lnTo>
                <a:cubicBezTo>
                  <a:pt x="6125" y="15134"/>
                  <a:pt x="6125" y="15134"/>
                  <a:pt x="6125" y="15135"/>
                </a:cubicBezTo>
                <a:lnTo>
                  <a:pt x="6128" y="15146"/>
                </a:lnTo>
                <a:cubicBezTo>
                  <a:pt x="6127" y="15146"/>
                  <a:pt x="6126" y="15149"/>
                  <a:pt x="6126" y="15151"/>
                </a:cubicBezTo>
                <a:lnTo>
                  <a:pt x="6127" y="15168"/>
                </a:lnTo>
                <a:cubicBezTo>
                  <a:pt x="6127" y="15169"/>
                  <a:pt x="6127" y="15169"/>
                  <a:pt x="6127" y="15169"/>
                </a:cubicBezTo>
                <a:lnTo>
                  <a:pt x="6128" y="15172"/>
                </a:lnTo>
                <a:lnTo>
                  <a:pt x="6128" y="15174"/>
                </a:lnTo>
                <a:cubicBezTo>
                  <a:pt x="6128" y="15175"/>
                  <a:pt x="6128" y="15176"/>
                  <a:pt x="6128" y="15178"/>
                </a:cubicBezTo>
                <a:lnTo>
                  <a:pt x="6130" y="15182"/>
                </a:lnTo>
                <a:lnTo>
                  <a:pt x="6132" y="15187"/>
                </a:lnTo>
                <a:lnTo>
                  <a:pt x="6133" y="15192"/>
                </a:lnTo>
                <a:lnTo>
                  <a:pt x="6137" y="15211"/>
                </a:lnTo>
                <a:lnTo>
                  <a:pt x="6138" y="15223"/>
                </a:lnTo>
                <a:lnTo>
                  <a:pt x="6141" y="15238"/>
                </a:lnTo>
                <a:lnTo>
                  <a:pt x="6142" y="15242"/>
                </a:lnTo>
                <a:cubicBezTo>
                  <a:pt x="6142" y="15243"/>
                  <a:pt x="6142" y="15244"/>
                  <a:pt x="6142" y="15244"/>
                </a:cubicBezTo>
                <a:lnTo>
                  <a:pt x="6143" y="15244"/>
                </a:lnTo>
                <a:lnTo>
                  <a:pt x="6144" y="15252"/>
                </a:lnTo>
                <a:cubicBezTo>
                  <a:pt x="6144" y="15253"/>
                  <a:pt x="6144" y="15253"/>
                  <a:pt x="6144" y="15253"/>
                </a:cubicBezTo>
                <a:lnTo>
                  <a:pt x="6145" y="15259"/>
                </a:lnTo>
                <a:cubicBezTo>
                  <a:pt x="6145" y="15260"/>
                  <a:pt x="6146" y="15260"/>
                  <a:pt x="6146" y="15261"/>
                </a:cubicBezTo>
                <a:lnTo>
                  <a:pt x="6147" y="15264"/>
                </a:lnTo>
                <a:lnTo>
                  <a:pt x="6145" y="15270"/>
                </a:lnTo>
                <a:cubicBezTo>
                  <a:pt x="6145" y="15271"/>
                  <a:pt x="6145" y="15272"/>
                  <a:pt x="6145" y="15273"/>
                </a:cubicBezTo>
                <a:lnTo>
                  <a:pt x="6155" y="15328"/>
                </a:lnTo>
                <a:cubicBezTo>
                  <a:pt x="6156" y="15330"/>
                  <a:pt x="6157" y="15331"/>
                  <a:pt x="6158" y="15331"/>
                </a:cubicBezTo>
                <a:cubicBezTo>
                  <a:pt x="6158" y="15332"/>
                  <a:pt x="6157" y="15334"/>
                  <a:pt x="6157" y="15335"/>
                </a:cubicBezTo>
                <a:lnTo>
                  <a:pt x="6157" y="15339"/>
                </a:lnTo>
                <a:cubicBezTo>
                  <a:pt x="6157" y="15339"/>
                  <a:pt x="6158" y="15340"/>
                  <a:pt x="6159" y="15340"/>
                </a:cubicBezTo>
                <a:lnTo>
                  <a:pt x="6160" y="15344"/>
                </a:lnTo>
                <a:lnTo>
                  <a:pt x="6162" y="15345"/>
                </a:lnTo>
                <a:lnTo>
                  <a:pt x="6163" y="15348"/>
                </a:lnTo>
                <a:lnTo>
                  <a:pt x="6164" y="15349"/>
                </a:lnTo>
                <a:lnTo>
                  <a:pt x="6164" y="15355"/>
                </a:lnTo>
                <a:cubicBezTo>
                  <a:pt x="6164" y="15356"/>
                  <a:pt x="6164" y="15356"/>
                  <a:pt x="6164" y="15356"/>
                </a:cubicBezTo>
                <a:lnTo>
                  <a:pt x="6164" y="15358"/>
                </a:lnTo>
                <a:cubicBezTo>
                  <a:pt x="6164" y="15359"/>
                  <a:pt x="6164" y="15359"/>
                  <a:pt x="6164" y="15360"/>
                </a:cubicBezTo>
                <a:lnTo>
                  <a:pt x="6167" y="15364"/>
                </a:lnTo>
                <a:lnTo>
                  <a:pt x="6169" y="15368"/>
                </a:lnTo>
                <a:lnTo>
                  <a:pt x="6186" y="15424"/>
                </a:lnTo>
                <a:lnTo>
                  <a:pt x="6190" y="15432"/>
                </a:lnTo>
                <a:lnTo>
                  <a:pt x="6192" y="15437"/>
                </a:lnTo>
                <a:lnTo>
                  <a:pt x="6193" y="15442"/>
                </a:lnTo>
                <a:lnTo>
                  <a:pt x="6194" y="15445"/>
                </a:lnTo>
                <a:cubicBezTo>
                  <a:pt x="6194" y="15446"/>
                  <a:pt x="6194" y="15447"/>
                  <a:pt x="6194" y="15447"/>
                </a:cubicBezTo>
                <a:lnTo>
                  <a:pt x="6197" y="15450"/>
                </a:lnTo>
                <a:lnTo>
                  <a:pt x="6199" y="15459"/>
                </a:lnTo>
                <a:lnTo>
                  <a:pt x="6214" y="15490"/>
                </a:lnTo>
                <a:lnTo>
                  <a:pt x="6216" y="15500"/>
                </a:lnTo>
                <a:lnTo>
                  <a:pt x="6218" y="15507"/>
                </a:lnTo>
                <a:lnTo>
                  <a:pt x="6218" y="15510"/>
                </a:lnTo>
                <a:lnTo>
                  <a:pt x="6218" y="15513"/>
                </a:lnTo>
                <a:cubicBezTo>
                  <a:pt x="6218" y="15514"/>
                  <a:pt x="6219" y="15516"/>
                  <a:pt x="6220" y="15517"/>
                </a:cubicBezTo>
                <a:cubicBezTo>
                  <a:pt x="6221" y="15518"/>
                  <a:pt x="6223" y="15518"/>
                  <a:pt x="6224" y="15517"/>
                </a:cubicBezTo>
                <a:cubicBezTo>
                  <a:pt x="6224" y="15518"/>
                  <a:pt x="6223" y="15518"/>
                  <a:pt x="6224" y="15518"/>
                </a:cubicBezTo>
                <a:lnTo>
                  <a:pt x="6226" y="15532"/>
                </a:lnTo>
                <a:lnTo>
                  <a:pt x="6234" y="15556"/>
                </a:lnTo>
                <a:lnTo>
                  <a:pt x="6236" y="15567"/>
                </a:lnTo>
                <a:lnTo>
                  <a:pt x="6237" y="15572"/>
                </a:lnTo>
                <a:cubicBezTo>
                  <a:pt x="6237" y="15573"/>
                  <a:pt x="6238" y="15574"/>
                  <a:pt x="6239" y="15574"/>
                </a:cubicBezTo>
                <a:lnTo>
                  <a:pt x="6241" y="15578"/>
                </a:lnTo>
                <a:cubicBezTo>
                  <a:pt x="6242" y="15579"/>
                  <a:pt x="6243" y="15580"/>
                  <a:pt x="6244" y="15580"/>
                </a:cubicBezTo>
                <a:cubicBezTo>
                  <a:pt x="6245" y="15580"/>
                  <a:pt x="6246" y="15578"/>
                  <a:pt x="6247" y="15577"/>
                </a:cubicBezTo>
                <a:cubicBezTo>
                  <a:pt x="6248" y="15578"/>
                  <a:pt x="6247" y="15579"/>
                  <a:pt x="6248" y="15579"/>
                </a:cubicBezTo>
                <a:lnTo>
                  <a:pt x="6256" y="15590"/>
                </a:lnTo>
                <a:cubicBezTo>
                  <a:pt x="6257" y="15591"/>
                  <a:pt x="6258" y="15591"/>
                  <a:pt x="6258" y="15591"/>
                </a:cubicBezTo>
                <a:cubicBezTo>
                  <a:pt x="6260" y="15591"/>
                  <a:pt x="6261" y="15591"/>
                  <a:pt x="6261" y="15590"/>
                </a:cubicBezTo>
                <a:cubicBezTo>
                  <a:pt x="6262" y="15591"/>
                  <a:pt x="6262" y="15591"/>
                  <a:pt x="6262" y="15591"/>
                </a:cubicBezTo>
                <a:lnTo>
                  <a:pt x="6264" y="15593"/>
                </a:lnTo>
                <a:cubicBezTo>
                  <a:pt x="6263" y="15593"/>
                  <a:pt x="6262" y="15594"/>
                  <a:pt x="6262" y="15595"/>
                </a:cubicBezTo>
                <a:cubicBezTo>
                  <a:pt x="6262" y="15596"/>
                  <a:pt x="6262" y="15598"/>
                  <a:pt x="6262" y="15599"/>
                </a:cubicBezTo>
                <a:lnTo>
                  <a:pt x="6266" y="15609"/>
                </a:lnTo>
                <a:cubicBezTo>
                  <a:pt x="6266" y="15609"/>
                  <a:pt x="6266" y="15609"/>
                  <a:pt x="6266" y="15610"/>
                </a:cubicBezTo>
                <a:lnTo>
                  <a:pt x="6271" y="15616"/>
                </a:lnTo>
                <a:lnTo>
                  <a:pt x="6272" y="15619"/>
                </a:lnTo>
                <a:cubicBezTo>
                  <a:pt x="6272" y="15620"/>
                  <a:pt x="6272" y="15620"/>
                  <a:pt x="6273" y="15620"/>
                </a:cubicBezTo>
                <a:lnTo>
                  <a:pt x="6273" y="15622"/>
                </a:lnTo>
                <a:cubicBezTo>
                  <a:pt x="6274" y="15623"/>
                  <a:pt x="6276" y="15624"/>
                  <a:pt x="6277" y="15623"/>
                </a:cubicBezTo>
                <a:lnTo>
                  <a:pt x="6280" y="15621"/>
                </a:lnTo>
                <a:lnTo>
                  <a:pt x="6305" y="15659"/>
                </a:lnTo>
                <a:lnTo>
                  <a:pt x="6310" y="15668"/>
                </a:lnTo>
                <a:lnTo>
                  <a:pt x="6322" y="15704"/>
                </a:lnTo>
                <a:lnTo>
                  <a:pt x="6322" y="15707"/>
                </a:lnTo>
                <a:cubicBezTo>
                  <a:pt x="6322" y="15708"/>
                  <a:pt x="6321" y="15710"/>
                  <a:pt x="6322" y="15711"/>
                </a:cubicBezTo>
                <a:lnTo>
                  <a:pt x="6326" y="15717"/>
                </a:lnTo>
                <a:lnTo>
                  <a:pt x="6327" y="15721"/>
                </a:lnTo>
                <a:lnTo>
                  <a:pt x="6328" y="15727"/>
                </a:lnTo>
                <a:cubicBezTo>
                  <a:pt x="6328" y="15727"/>
                  <a:pt x="6328" y="15728"/>
                  <a:pt x="6328" y="15729"/>
                </a:cubicBezTo>
                <a:lnTo>
                  <a:pt x="6330" y="15732"/>
                </a:lnTo>
                <a:cubicBezTo>
                  <a:pt x="6330" y="15733"/>
                  <a:pt x="6330" y="15734"/>
                  <a:pt x="6331" y="15734"/>
                </a:cubicBezTo>
                <a:lnTo>
                  <a:pt x="6334" y="15735"/>
                </a:lnTo>
                <a:cubicBezTo>
                  <a:pt x="6334" y="15735"/>
                  <a:pt x="6335" y="15736"/>
                  <a:pt x="6335" y="15736"/>
                </a:cubicBezTo>
                <a:lnTo>
                  <a:pt x="6339" y="15736"/>
                </a:lnTo>
                <a:lnTo>
                  <a:pt x="6341" y="15737"/>
                </a:lnTo>
                <a:lnTo>
                  <a:pt x="6342" y="15739"/>
                </a:lnTo>
                <a:lnTo>
                  <a:pt x="6346" y="15747"/>
                </a:lnTo>
                <a:lnTo>
                  <a:pt x="6350" y="15759"/>
                </a:lnTo>
                <a:cubicBezTo>
                  <a:pt x="6350" y="15759"/>
                  <a:pt x="6350" y="15759"/>
                  <a:pt x="6350" y="15759"/>
                </a:cubicBezTo>
                <a:lnTo>
                  <a:pt x="6352" y="15763"/>
                </a:lnTo>
                <a:cubicBezTo>
                  <a:pt x="6353" y="15764"/>
                  <a:pt x="6353" y="15765"/>
                  <a:pt x="6354" y="15765"/>
                </a:cubicBezTo>
                <a:cubicBezTo>
                  <a:pt x="6353" y="15766"/>
                  <a:pt x="6354" y="15767"/>
                  <a:pt x="6354" y="15768"/>
                </a:cubicBezTo>
                <a:lnTo>
                  <a:pt x="6354" y="15772"/>
                </a:lnTo>
                <a:cubicBezTo>
                  <a:pt x="6354" y="15772"/>
                  <a:pt x="6354" y="15772"/>
                  <a:pt x="6354" y="15773"/>
                </a:cubicBezTo>
                <a:lnTo>
                  <a:pt x="6376" y="15840"/>
                </a:lnTo>
                <a:lnTo>
                  <a:pt x="6387" y="15887"/>
                </a:lnTo>
                <a:lnTo>
                  <a:pt x="6389" y="15912"/>
                </a:lnTo>
                <a:lnTo>
                  <a:pt x="6393" y="15923"/>
                </a:lnTo>
                <a:cubicBezTo>
                  <a:pt x="6393" y="15924"/>
                  <a:pt x="6394" y="15925"/>
                  <a:pt x="6395" y="15926"/>
                </a:cubicBezTo>
                <a:lnTo>
                  <a:pt x="6397" y="15927"/>
                </a:lnTo>
                <a:cubicBezTo>
                  <a:pt x="6396" y="15927"/>
                  <a:pt x="6397" y="15928"/>
                  <a:pt x="6397" y="15928"/>
                </a:cubicBezTo>
                <a:lnTo>
                  <a:pt x="6396" y="15929"/>
                </a:lnTo>
                <a:cubicBezTo>
                  <a:pt x="6396" y="15930"/>
                  <a:pt x="6395" y="15931"/>
                  <a:pt x="6395" y="15932"/>
                </a:cubicBezTo>
                <a:lnTo>
                  <a:pt x="6395" y="15934"/>
                </a:lnTo>
                <a:cubicBezTo>
                  <a:pt x="6395" y="15935"/>
                  <a:pt x="6396" y="15937"/>
                  <a:pt x="6396" y="15937"/>
                </a:cubicBezTo>
                <a:lnTo>
                  <a:pt x="6398" y="15941"/>
                </a:lnTo>
                <a:lnTo>
                  <a:pt x="6399" y="15947"/>
                </a:lnTo>
                <a:lnTo>
                  <a:pt x="6412" y="15981"/>
                </a:lnTo>
                <a:lnTo>
                  <a:pt x="6414" y="15992"/>
                </a:lnTo>
                <a:cubicBezTo>
                  <a:pt x="6415" y="15993"/>
                  <a:pt x="6415" y="15994"/>
                  <a:pt x="6415" y="15994"/>
                </a:cubicBezTo>
                <a:lnTo>
                  <a:pt x="6417" y="15999"/>
                </a:lnTo>
                <a:lnTo>
                  <a:pt x="6423" y="16005"/>
                </a:lnTo>
                <a:lnTo>
                  <a:pt x="6424" y="16008"/>
                </a:lnTo>
                <a:lnTo>
                  <a:pt x="6426" y="16020"/>
                </a:lnTo>
                <a:lnTo>
                  <a:pt x="6427" y="16027"/>
                </a:lnTo>
                <a:lnTo>
                  <a:pt x="6428" y="16032"/>
                </a:lnTo>
                <a:cubicBezTo>
                  <a:pt x="6428" y="16032"/>
                  <a:pt x="6428" y="16033"/>
                  <a:pt x="6428" y="16034"/>
                </a:cubicBezTo>
                <a:lnTo>
                  <a:pt x="6436" y="16047"/>
                </a:lnTo>
                <a:lnTo>
                  <a:pt x="6439" y="16057"/>
                </a:lnTo>
                <a:lnTo>
                  <a:pt x="6443" y="16081"/>
                </a:lnTo>
                <a:lnTo>
                  <a:pt x="6446" y="16093"/>
                </a:lnTo>
                <a:lnTo>
                  <a:pt x="6448" y="16098"/>
                </a:lnTo>
                <a:lnTo>
                  <a:pt x="6450" y="16102"/>
                </a:lnTo>
                <a:cubicBezTo>
                  <a:pt x="6450" y="16102"/>
                  <a:pt x="6451" y="16103"/>
                  <a:pt x="6451" y="16104"/>
                </a:cubicBezTo>
                <a:cubicBezTo>
                  <a:pt x="6451" y="16104"/>
                  <a:pt x="6451" y="16106"/>
                  <a:pt x="6451" y="16106"/>
                </a:cubicBezTo>
                <a:lnTo>
                  <a:pt x="6451" y="16110"/>
                </a:lnTo>
                <a:cubicBezTo>
                  <a:pt x="6451" y="16111"/>
                  <a:pt x="6451" y="16112"/>
                  <a:pt x="6451" y="16113"/>
                </a:cubicBezTo>
                <a:lnTo>
                  <a:pt x="6452" y="16115"/>
                </a:lnTo>
                <a:lnTo>
                  <a:pt x="6452" y="16116"/>
                </a:lnTo>
                <a:lnTo>
                  <a:pt x="6451" y="16119"/>
                </a:lnTo>
                <a:cubicBezTo>
                  <a:pt x="6451" y="16119"/>
                  <a:pt x="6451" y="16120"/>
                  <a:pt x="6451" y="16121"/>
                </a:cubicBezTo>
                <a:lnTo>
                  <a:pt x="6452" y="16125"/>
                </a:lnTo>
                <a:cubicBezTo>
                  <a:pt x="6452" y="16126"/>
                  <a:pt x="6452" y="16126"/>
                  <a:pt x="6452" y="16126"/>
                </a:cubicBezTo>
                <a:lnTo>
                  <a:pt x="6459" y="16150"/>
                </a:lnTo>
                <a:lnTo>
                  <a:pt x="6462" y="16157"/>
                </a:lnTo>
                <a:cubicBezTo>
                  <a:pt x="6462" y="16157"/>
                  <a:pt x="6463" y="16159"/>
                  <a:pt x="6463" y="16159"/>
                </a:cubicBezTo>
                <a:lnTo>
                  <a:pt x="6466" y="16162"/>
                </a:lnTo>
                <a:cubicBezTo>
                  <a:pt x="6467" y="16162"/>
                  <a:pt x="6467" y="16162"/>
                  <a:pt x="6467" y="16163"/>
                </a:cubicBezTo>
                <a:lnTo>
                  <a:pt x="6465" y="16165"/>
                </a:lnTo>
                <a:cubicBezTo>
                  <a:pt x="6464" y="16166"/>
                  <a:pt x="6463" y="16168"/>
                  <a:pt x="6464" y="16170"/>
                </a:cubicBezTo>
                <a:lnTo>
                  <a:pt x="6466" y="16186"/>
                </a:lnTo>
                <a:cubicBezTo>
                  <a:pt x="6466" y="16187"/>
                  <a:pt x="6466" y="16187"/>
                  <a:pt x="6466" y="16188"/>
                </a:cubicBezTo>
                <a:lnTo>
                  <a:pt x="6468" y="16191"/>
                </a:lnTo>
                <a:lnTo>
                  <a:pt x="6473" y="16210"/>
                </a:lnTo>
                <a:lnTo>
                  <a:pt x="6477" y="16253"/>
                </a:lnTo>
                <a:lnTo>
                  <a:pt x="6476" y="16260"/>
                </a:lnTo>
                <a:cubicBezTo>
                  <a:pt x="6476" y="16260"/>
                  <a:pt x="6476" y="16261"/>
                  <a:pt x="6476" y="16262"/>
                </a:cubicBezTo>
                <a:lnTo>
                  <a:pt x="6480" y="16302"/>
                </a:lnTo>
                <a:lnTo>
                  <a:pt x="6491" y="16351"/>
                </a:lnTo>
                <a:lnTo>
                  <a:pt x="6509" y="16403"/>
                </a:lnTo>
                <a:cubicBezTo>
                  <a:pt x="6510" y="16405"/>
                  <a:pt x="6511" y="16406"/>
                  <a:pt x="6512" y="16406"/>
                </a:cubicBezTo>
                <a:lnTo>
                  <a:pt x="6513" y="16406"/>
                </a:lnTo>
                <a:lnTo>
                  <a:pt x="6513" y="16410"/>
                </a:lnTo>
                <a:cubicBezTo>
                  <a:pt x="6513" y="16410"/>
                  <a:pt x="6512" y="16411"/>
                  <a:pt x="6513" y="16411"/>
                </a:cubicBezTo>
                <a:lnTo>
                  <a:pt x="6519" y="16428"/>
                </a:lnTo>
                <a:lnTo>
                  <a:pt x="6521" y="16438"/>
                </a:lnTo>
                <a:cubicBezTo>
                  <a:pt x="6521" y="16438"/>
                  <a:pt x="6521" y="16438"/>
                  <a:pt x="6521" y="16439"/>
                </a:cubicBezTo>
                <a:lnTo>
                  <a:pt x="6524" y="16444"/>
                </a:lnTo>
                <a:lnTo>
                  <a:pt x="6525" y="16450"/>
                </a:lnTo>
                <a:lnTo>
                  <a:pt x="6526" y="16455"/>
                </a:lnTo>
                <a:lnTo>
                  <a:pt x="6528" y="16460"/>
                </a:lnTo>
                <a:cubicBezTo>
                  <a:pt x="6528" y="16461"/>
                  <a:pt x="6528" y="16461"/>
                  <a:pt x="6528" y="16461"/>
                </a:cubicBezTo>
                <a:lnTo>
                  <a:pt x="6530" y="16464"/>
                </a:lnTo>
                <a:cubicBezTo>
                  <a:pt x="6531" y="16464"/>
                  <a:pt x="6531" y="16464"/>
                  <a:pt x="6531" y="16464"/>
                </a:cubicBezTo>
                <a:lnTo>
                  <a:pt x="6530" y="16467"/>
                </a:lnTo>
                <a:cubicBezTo>
                  <a:pt x="6530" y="16468"/>
                  <a:pt x="6531" y="16469"/>
                  <a:pt x="6531" y="16470"/>
                </a:cubicBezTo>
                <a:lnTo>
                  <a:pt x="6534" y="16476"/>
                </a:lnTo>
                <a:cubicBezTo>
                  <a:pt x="6534" y="16476"/>
                  <a:pt x="6534" y="16477"/>
                  <a:pt x="6535" y="16477"/>
                </a:cubicBezTo>
                <a:lnTo>
                  <a:pt x="6553" y="16497"/>
                </a:lnTo>
                <a:lnTo>
                  <a:pt x="6556" y="16502"/>
                </a:lnTo>
                <a:lnTo>
                  <a:pt x="6564" y="16520"/>
                </a:lnTo>
                <a:cubicBezTo>
                  <a:pt x="6564" y="16520"/>
                  <a:pt x="6564" y="16521"/>
                  <a:pt x="6565" y="16521"/>
                </a:cubicBezTo>
                <a:lnTo>
                  <a:pt x="6572" y="16529"/>
                </a:lnTo>
                <a:lnTo>
                  <a:pt x="6574" y="16535"/>
                </a:lnTo>
                <a:cubicBezTo>
                  <a:pt x="6574" y="16535"/>
                  <a:pt x="6574" y="16535"/>
                  <a:pt x="6575" y="16536"/>
                </a:cubicBezTo>
                <a:lnTo>
                  <a:pt x="6590" y="16559"/>
                </a:lnTo>
                <a:lnTo>
                  <a:pt x="6592" y="16568"/>
                </a:lnTo>
                <a:cubicBezTo>
                  <a:pt x="6593" y="16568"/>
                  <a:pt x="6593" y="16569"/>
                  <a:pt x="6593" y="16569"/>
                </a:cubicBezTo>
                <a:lnTo>
                  <a:pt x="6604" y="16583"/>
                </a:lnTo>
                <a:lnTo>
                  <a:pt x="6622" y="16616"/>
                </a:lnTo>
                <a:lnTo>
                  <a:pt x="6630" y="16627"/>
                </a:lnTo>
                <a:lnTo>
                  <a:pt x="6659" y="16655"/>
                </a:lnTo>
                <a:lnTo>
                  <a:pt x="6680" y="16680"/>
                </a:lnTo>
                <a:lnTo>
                  <a:pt x="6683" y="16683"/>
                </a:lnTo>
                <a:cubicBezTo>
                  <a:pt x="6683" y="16683"/>
                  <a:pt x="6684" y="16683"/>
                  <a:pt x="6684" y="16684"/>
                </a:cubicBezTo>
                <a:lnTo>
                  <a:pt x="6689" y="16685"/>
                </a:lnTo>
                <a:lnTo>
                  <a:pt x="6693" y="16688"/>
                </a:lnTo>
                <a:lnTo>
                  <a:pt x="6697" y="16695"/>
                </a:lnTo>
                <a:cubicBezTo>
                  <a:pt x="6697" y="16695"/>
                  <a:pt x="6698" y="16695"/>
                  <a:pt x="6698" y="16696"/>
                </a:cubicBezTo>
                <a:lnTo>
                  <a:pt x="6730" y="16709"/>
                </a:lnTo>
                <a:lnTo>
                  <a:pt x="6743" y="16712"/>
                </a:lnTo>
                <a:cubicBezTo>
                  <a:pt x="6744" y="16712"/>
                  <a:pt x="6744" y="16712"/>
                  <a:pt x="6744" y="16712"/>
                </a:cubicBezTo>
                <a:lnTo>
                  <a:pt x="6756" y="16710"/>
                </a:lnTo>
                <a:cubicBezTo>
                  <a:pt x="6757" y="16710"/>
                  <a:pt x="6758" y="16709"/>
                  <a:pt x="6758" y="16708"/>
                </a:cubicBezTo>
                <a:cubicBezTo>
                  <a:pt x="6759" y="16707"/>
                  <a:pt x="6759" y="16706"/>
                  <a:pt x="6759" y="16705"/>
                </a:cubicBezTo>
                <a:lnTo>
                  <a:pt x="6758" y="16699"/>
                </a:lnTo>
                <a:lnTo>
                  <a:pt x="6764" y="16693"/>
                </a:lnTo>
                <a:lnTo>
                  <a:pt x="6773" y="16689"/>
                </a:lnTo>
                <a:lnTo>
                  <a:pt x="6797" y="16684"/>
                </a:lnTo>
                <a:cubicBezTo>
                  <a:pt x="6797" y="16684"/>
                  <a:pt x="6798" y="16684"/>
                  <a:pt x="6798" y="16684"/>
                </a:cubicBezTo>
                <a:lnTo>
                  <a:pt x="6801" y="16681"/>
                </a:lnTo>
                <a:cubicBezTo>
                  <a:pt x="6801" y="16680"/>
                  <a:pt x="6802" y="16680"/>
                  <a:pt x="6802" y="16680"/>
                </a:cubicBezTo>
                <a:lnTo>
                  <a:pt x="6808" y="16671"/>
                </a:lnTo>
                <a:lnTo>
                  <a:pt x="6810" y="16667"/>
                </a:lnTo>
                <a:lnTo>
                  <a:pt x="6852" y="16635"/>
                </a:lnTo>
                <a:lnTo>
                  <a:pt x="6859" y="16630"/>
                </a:lnTo>
                <a:lnTo>
                  <a:pt x="6863" y="16629"/>
                </a:lnTo>
                <a:cubicBezTo>
                  <a:pt x="6864" y="16629"/>
                  <a:pt x="6865" y="16628"/>
                  <a:pt x="6865" y="16627"/>
                </a:cubicBezTo>
                <a:lnTo>
                  <a:pt x="6866" y="16625"/>
                </a:lnTo>
                <a:cubicBezTo>
                  <a:pt x="6867" y="16624"/>
                  <a:pt x="6867" y="16624"/>
                  <a:pt x="6867" y="16624"/>
                </a:cubicBezTo>
                <a:lnTo>
                  <a:pt x="6871" y="16608"/>
                </a:lnTo>
                <a:lnTo>
                  <a:pt x="6878" y="16598"/>
                </a:lnTo>
                <a:lnTo>
                  <a:pt x="6880" y="16595"/>
                </a:lnTo>
                <a:lnTo>
                  <a:pt x="6881" y="16591"/>
                </a:lnTo>
                <a:cubicBezTo>
                  <a:pt x="6882" y="16591"/>
                  <a:pt x="6881" y="16591"/>
                  <a:pt x="6881" y="16590"/>
                </a:cubicBezTo>
                <a:lnTo>
                  <a:pt x="6884" y="16560"/>
                </a:lnTo>
                <a:cubicBezTo>
                  <a:pt x="6884" y="16560"/>
                  <a:pt x="6884" y="16559"/>
                  <a:pt x="6884" y="16558"/>
                </a:cubicBezTo>
                <a:lnTo>
                  <a:pt x="6883" y="16549"/>
                </a:lnTo>
                <a:cubicBezTo>
                  <a:pt x="6883" y="16548"/>
                  <a:pt x="6882" y="16548"/>
                  <a:pt x="6882" y="16547"/>
                </a:cubicBezTo>
                <a:lnTo>
                  <a:pt x="6881" y="16545"/>
                </a:lnTo>
                <a:cubicBezTo>
                  <a:pt x="6883" y="16545"/>
                  <a:pt x="6885" y="16543"/>
                  <a:pt x="6885" y="16540"/>
                </a:cubicBezTo>
                <a:cubicBezTo>
                  <a:pt x="6885" y="16539"/>
                  <a:pt x="6884" y="16539"/>
                  <a:pt x="6884" y="16538"/>
                </a:cubicBezTo>
                <a:lnTo>
                  <a:pt x="6884" y="16537"/>
                </a:lnTo>
                <a:lnTo>
                  <a:pt x="6886" y="16532"/>
                </a:lnTo>
                <a:cubicBezTo>
                  <a:pt x="6887" y="16532"/>
                  <a:pt x="6887" y="16531"/>
                  <a:pt x="6887" y="16530"/>
                </a:cubicBezTo>
                <a:lnTo>
                  <a:pt x="6889" y="16524"/>
                </a:lnTo>
                <a:lnTo>
                  <a:pt x="6889" y="16522"/>
                </a:lnTo>
                <a:lnTo>
                  <a:pt x="6892" y="16520"/>
                </a:lnTo>
                <a:lnTo>
                  <a:pt x="6896" y="16517"/>
                </a:lnTo>
                <a:cubicBezTo>
                  <a:pt x="6896" y="16517"/>
                  <a:pt x="6897" y="16517"/>
                  <a:pt x="6897" y="16516"/>
                </a:cubicBezTo>
                <a:lnTo>
                  <a:pt x="6899" y="16512"/>
                </a:lnTo>
                <a:cubicBezTo>
                  <a:pt x="6900" y="16511"/>
                  <a:pt x="6900" y="16510"/>
                  <a:pt x="6900" y="16509"/>
                </a:cubicBezTo>
                <a:lnTo>
                  <a:pt x="6899" y="16502"/>
                </a:lnTo>
                <a:cubicBezTo>
                  <a:pt x="6899" y="16500"/>
                  <a:pt x="6898" y="16499"/>
                  <a:pt x="6896" y="16498"/>
                </a:cubicBezTo>
                <a:cubicBezTo>
                  <a:pt x="6895" y="16498"/>
                  <a:pt x="6893" y="16500"/>
                  <a:pt x="6893" y="16501"/>
                </a:cubicBezTo>
                <a:lnTo>
                  <a:pt x="6891" y="16505"/>
                </a:lnTo>
                <a:lnTo>
                  <a:pt x="6892" y="16483"/>
                </a:lnTo>
                <a:lnTo>
                  <a:pt x="6893" y="16480"/>
                </a:lnTo>
                <a:lnTo>
                  <a:pt x="6900" y="16463"/>
                </a:lnTo>
                <a:lnTo>
                  <a:pt x="6904" y="16456"/>
                </a:lnTo>
                <a:lnTo>
                  <a:pt x="6934" y="16425"/>
                </a:lnTo>
                <a:lnTo>
                  <a:pt x="6941" y="16418"/>
                </a:lnTo>
                <a:lnTo>
                  <a:pt x="6948" y="16413"/>
                </a:lnTo>
                <a:lnTo>
                  <a:pt x="6956" y="16411"/>
                </a:lnTo>
                <a:lnTo>
                  <a:pt x="6985" y="16407"/>
                </a:lnTo>
                <a:lnTo>
                  <a:pt x="6990" y="16405"/>
                </a:lnTo>
                <a:lnTo>
                  <a:pt x="6993" y="16403"/>
                </a:lnTo>
                <a:cubicBezTo>
                  <a:pt x="6993" y="16403"/>
                  <a:pt x="6994" y="16402"/>
                  <a:pt x="6994" y="16401"/>
                </a:cubicBezTo>
                <a:lnTo>
                  <a:pt x="6995" y="16397"/>
                </a:lnTo>
                <a:lnTo>
                  <a:pt x="6997" y="16395"/>
                </a:lnTo>
                <a:lnTo>
                  <a:pt x="6998" y="16394"/>
                </a:lnTo>
                <a:lnTo>
                  <a:pt x="7008" y="16394"/>
                </a:lnTo>
                <a:cubicBezTo>
                  <a:pt x="7009" y="16394"/>
                  <a:pt x="7009" y="16393"/>
                  <a:pt x="7010" y="16393"/>
                </a:cubicBezTo>
                <a:lnTo>
                  <a:pt x="7013" y="16391"/>
                </a:lnTo>
                <a:lnTo>
                  <a:pt x="7016" y="16388"/>
                </a:lnTo>
                <a:lnTo>
                  <a:pt x="7017" y="16386"/>
                </a:lnTo>
                <a:lnTo>
                  <a:pt x="7020" y="16383"/>
                </a:lnTo>
                <a:lnTo>
                  <a:pt x="7028" y="16381"/>
                </a:lnTo>
                <a:cubicBezTo>
                  <a:pt x="7028" y="16381"/>
                  <a:pt x="7029" y="16381"/>
                  <a:pt x="7029" y="16381"/>
                </a:cubicBezTo>
                <a:lnTo>
                  <a:pt x="7035" y="16377"/>
                </a:lnTo>
                <a:lnTo>
                  <a:pt x="7037" y="16376"/>
                </a:lnTo>
                <a:lnTo>
                  <a:pt x="7044" y="16374"/>
                </a:lnTo>
                <a:lnTo>
                  <a:pt x="7046" y="16374"/>
                </a:lnTo>
                <a:lnTo>
                  <a:pt x="7049" y="16375"/>
                </a:lnTo>
                <a:cubicBezTo>
                  <a:pt x="7050" y="16375"/>
                  <a:pt x="7050" y="16375"/>
                  <a:pt x="7050" y="16375"/>
                </a:cubicBezTo>
                <a:lnTo>
                  <a:pt x="7052" y="16374"/>
                </a:lnTo>
                <a:cubicBezTo>
                  <a:pt x="7053" y="16374"/>
                  <a:pt x="7054" y="16374"/>
                  <a:pt x="7054" y="16373"/>
                </a:cubicBezTo>
                <a:lnTo>
                  <a:pt x="7058" y="16368"/>
                </a:lnTo>
                <a:lnTo>
                  <a:pt x="7059" y="16368"/>
                </a:lnTo>
                <a:lnTo>
                  <a:pt x="7064" y="16367"/>
                </a:lnTo>
                <a:lnTo>
                  <a:pt x="7072" y="16368"/>
                </a:lnTo>
                <a:lnTo>
                  <a:pt x="7079" y="16370"/>
                </a:lnTo>
                <a:lnTo>
                  <a:pt x="7085" y="16374"/>
                </a:lnTo>
                <a:cubicBezTo>
                  <a:pt x="7086" y="16374"/>
                  <a:pt x="7086" y="16374"/>
                  <a:pt x="7087" y="16374"/>
                </a:cubicBezTo>
                <a:lnTo>
                  <a:pt x="7089" y="16373"/>
                </a:lnTo>
                <a:lnTo>
                  <a:pt x="7095" y="16373"/>
                </a:lnTo>
                <a:cubicBezTo>
                  <a:pt x="7096" y="16373"/>
                  <a:pt x="7097" y="16373"/>
                  <a:pt x="7097" y="16373"/>
                </a:cubicBezTo>
                <a:lnTo>
                  <a:pt x="7104" y="16368"/>
                </a:lnTo>
                <a:lnTo>
                  <a:pt x="7106" y="16368"/>
                </a:lnTo>
                <a:lnTo>
                  <a:pt x="7110" y="16370"/>
                </a:lnTo>
                <a:cubicBezTo>
                  <a:pt x="7110" y="16370"/>
                  <a:pt x="7111" y="16370"/>
                  <a:pt x="7111" y="16370"/>
                </a:cubicBezTo>
                <a:lnTo>
                  <a:pt x="7114" y="16370"/>
                </a:lnTo>
                <a:lnTo>
                  <a:pt x="7116" y="16372"/>
                </a:lnTo>
                <a:cubicBezTo>
                  <a:pt x="7116" y="16372"/>
                  <a:pt x="7117" y="16373"/>
                  <a:pt x="7117" y="16373"/>
                </a:cubicBezTo>
                <a:lnTo>
                  <a:pt x="7130" y="16375"/>
                </a:lnTo>
                <a:lnTo>
                  <a:pt x="7143" y="16384"/>
                </a:lnTo>
                <a:lnTo>
                  <a:pt x="7157" y="16400"/>
                </a:lnTo>
                <a:cubicBezTo>
                  <a:pt x="7157" y="16400"/>
                  <a:pt x="7157" y="16401"/>
                  <a:pt x="7158" y="16401"/>
                </a:cubicBezTo>
                <a:lnTo>
                  <a:pt x="7161" y="16403"/>
                </a:lnTo>
                <a:cubicBezTo>
                  <a:pt x="7162" y="16404"/>
                  <a:pt x="7164" y="16404"/>
                  <a:pt x="7165" y="16403"/>
                </a:cubicBezTo>
                <a:lnTo>
                  <a:pt x="7168" y="16401"/>
                </a:lnTo>
                <a:cubicBezTo>
                  <a:pt x="7169" y="16400"/>
                  <a:pt x="7169" y="16399"/>
                  <a:pt x="7169" y="16397"/>
                </a:cubicBezTo>
                <a:cubicBezTo>
                  <a:pt x="7169" y="16396"/>
                  <a:pt x="7169" y="16395"/>
                  <a:pt x="7168" y="16394"/>
                </a:cubicBezTo>
                <a:lnTo>
                  <a:pt x="7165" y="16388"/>
                </a:lnTo>
                <a:lnTo>
                  <a:pt x="7150" y="16374"/>
                </a:lnTo>
                <a:lnTo>
                  <a:pt x="7147" y="16371"/>
                </a:lnTo>
                <a:lnTo>
                  <a:pt x="7146" y="16368"/>
                </a:lnTo>
                <a:lnTo>
                  <a:pt x="7146" y="16367"/>
                </a:lnTo>
                <a:cubicBezTo>
                  <a:pt x="7145" y="16367"/>
                  <a:pt x="7145" y="16366"/>
                  <a:pt x="7145" y="16366"/>
                </a:cubicBezTo>
                <a:lnTo>
                  <a:pt x="7143" y="16364"/>
                </a:lnTo>
                <a:lnTo>
                  <a:pt x="7143" y="16363"/>
                </a:lnTo>
                <a:lnTo>
                  <a:pt x="7146" y="16356"/>
                </a:lnTo>
                <a:cubicBezTo>
                  <a:pt x="7146" y="16355"/>
                  <a:pt x="7146" y="16354"/>
                  <a:pt x="7146" y="16352"/>
                </a:cubicBezTo>
                <a:lnTo>
                  <a:pt x="7144" y="16350"/>
                </a:lnTo>
                <a:cubicBezTo>
                  <a:pt x="7144" y="16349"/>
                  <a:pt x="7144" y="16348"/>
                  <a:pt x="7143" y="16348"/>
                </a:cubicBezTo>
                <a:lnTo>
                  <a:pt x="7138" y="16345"/>
                </a:lnTo>
                <a:cubicBezTo>
                  <a:pt x="7137" y="16345"/>
                  <a:pt x="7136" y="16345"/>
                  <a:pt x="7136" y="16346"/>
                </a:cubicBezTo>
                <a:lnTo>
                  <a:pt x="7130" y="16349"/>
                </a:lnTo>
                <a:lnTo>
                  <a:pt x="7126" y="16353"/>
                </a:lnTo>
                <a:lnTo>
                  <a:pt x="7121" y="16355"/>
                </a:lnTo>
                <a:lnTo>
                  <a:pt x="7093" y="16354"/>
                </a:lnTo>
                <a:lnTo>
                  <a:pt x="7085" y="16352"/>
                </a:lnTo>
                <a:lnTo>
                  <a:pt x="7078" y="16349"/>
                </a:lnTo>
                <a:lnTo>
                  <a:pt x="7062" y="16329"/>
                </a:lnTo>
                <a:lnTo>
                  <a:pt x="7056" y="16321"/>
                </a:lnTo>
                <a:lnTo>
                  <a:pt x="7052" y="16311"/>
                </a:lnTo>
                <a:lnTo>
                  <a:pt x="7052" y="16307"/>
                </a:lnTo>
                <a:lnTo>
                  <a:pt x="7054" y="16295"/>
                </a:lnTo>
                <a:lnTo>
                  <a:pt x="7056" y="16282"/>
                </a:lnTo>
                <a:lnTo>
                  <a:pt x="7057" y="16277"/>
                </a:lnTo>
                <a:lnTo>
                  <a:pt x="7060" y="16268"/>
                </a:lnTo>
                <a:lnTo>
                  <a:pt x="7064" y="16265"/>
                </a:lnTo>
                <a:cubicBezTo>
                  <a:pt x="7064" y="16264"/>
                  <a:pt x="7064" y="16264"/>
                  <a:pt x="7064" y="16264"/>
                </a:cubicBezTo>
                <a:lnTo>
                  <a:pt x="7065" y="16262"/>
                </a:lnTo>
                <a:cubicBezTo>
                  <a:pt x="7065" y="16261"/>
                  <a:pt x="7066" y="16261"/>
                  <a:pt x="7066" y="16261"/>
                </a:cubicBezTo>
                <a:lnTo>
                  <a:pt x="7067" y="16257"/>
                </a:lnTo>
                <a:cubicBezTo>
                  <a:pt x="7067" y="16257"/>
                  <a:pt x="7067" y="16257"/>
                  <a:pt x="7067" y="16256"/>
                </a:cubicBezTo>
                <a:lnTo>
                  <a:pt x="7067" y="16253"/>
                </a:lnTo>
                <a:lnTo>
                  <a:pt x="7067" y="16252"/>
                </a:lnTo>
                <a:lnTo>
                  <a:pt x="7078" y="16231"/>
                </a:lnTo>
                <a:lnTo>
                  <a:pt x="7087" y="16221"/>
                </a:lnTo>
                <a:lnTo>
                  <a:pt x="7091" y="16215"/>
                </a:lnTo>
                <a:cubicBezTo>
                  <a:pt x="7091" y="16215"/>
                  <a:pt x="7091" y="16214"/>
                  <a:pt x="7091" y="16213"/>
                </a:cubicBezTo>
                <a:lnTo>
                  <a:pt x="7092" y="16207"/>
                </a:lnTo>
                <a:lnTo>
                  <a:pt x="7096" y="16201"/>
                </a:lnTo>
                <a:cubicBezTo>
                  <a:pt x="7097" y="16201"/>
                  <a:pt x="7096" y="16200"/>
                  <a:pt x="7096" y="16200"/>
                </a:cubicBezTo>
                <a:lnTo>
                  <a:pt x="7101" y="16189"/>
                </a:lnTo>
                <a:lnTo>
                  <a:pt x="7114" y="16166"/>
                </a:lnTo>
                <a:lnTo>
                  <a:pt x="7121" y="16156"/>
                </a:lnTo>
                <a:lnTo>
                  <a:pt x="7130" y="16149"/>
                </a:lnTo>
                <a:cubicBezTo>
                  <a:pt x="7131" y="16148"/>
                  <a:pt x="7131" y="16146"/>
                  <a:pt x="7131" y="16145"/>
                </a:cubicBezTo>
                <a:cubicBezTo>
                  <a:pt x="7131" y="16143"/>
                  <a:pt x="7131" y="16142"/>
                  <a:pt x="7130" y="16141"/>
                </a:cubicBezTo>
                <a:lnTo>
                  <a:pt x="7126" y="16136"/>
                </a:lnTo>
                <a:lnTo>
                  <a:pt x="7124" y="16130"/>
                </a:lnTo>
                <a:lnTo>
                  <a:pt x="7122" y="16107"/>
                </a:lnTo>
                <a:lnTo>
                  <a:pt x="7123" y="16106"/>
                </a:lnTo>
                <a:lnTo>
                  <a:pt x="7123" y="16105"/>
                </a:lnTo>
                <a:lnTo>
                  <a:pt x="7125" y="16104"/>
                </a:lnTo>
                <a:cubicBezTo>
                  <a:pt x="7125" y="16104"/>
                  <a:pt x="7126" y="16103"/>
                  <a:pt x="7126" y="16103"/>
                </a:cubicBezTo>
                <a:lnTo>
                  <a:pt x="7128" y="16102"/>
                </a:lnTo>
                <a:cubicBezTo>
                  <a:pt x="7129" y="16101"/>
                  <a:pt x="7129" y="16100"/>
                  <a:pt x="7129" y="16099"/>
                </a:cubicBezTo>
                <a:lnTo>
                  <a:pt x="7129" y="16094"/>
                </a:lnTo>
                <a:lnTo>
                  <a:pt x="7129" y="16092"/>
                </a:lnTo>
                <a:lnTo>
                  <a:pt x="7130" y="16090"/>
                </a:lnTo>
                <a:lnTo>
                  <a:pt x="7131" y="16086"/>
                </a:lnTo>
                <a:lnTo>
                  <a:pt x="7136" y="16082"/>
                </a:lnTo>
                <a:lnTo>
                  <a:pt x="7148" y="16072"/>
                </a:lnTo>
                <a:lnTo>
                  <a:pt x="7153" y="16067"/>
                </a:lnTo>
                <a:lnTo>
                  <a:pt x="7154" y="16066"/>
                </a:lnTo>
                <a:lnTo>
                  <a:pt x="7161" y="16070"/>
                </a:lnTo>
                <a:cubicBezTo>
                  <a:pt x="7162" y="16070"/>
                  <a:pt x="7162" y="16070"/>
                  <a:pt x="7162" y="16070"/>
                </a:cubicBezTo>
                <a:lnTo>
                  <a:pt x="7168" y="16071"/>
                </a:lnTo>
                <a:lnTo>
                  <a:pt x="7180" y="16068"/>
                </a:lnTo>
                <a:lnTo>
                  <a:pt x="7184" y="16066"/>
                </a:lnTo>
                <a:lnTo>
                  <a:pt x="7184" y="16068"/>
                </a:lnTo>
                <a:cubicBezTo>
                  <a:pt x="7184" y="16069"/>
                  <a:pt x="7184" y="16070"/>
                  <a:pt x="7185" y="16071"/>
                </a:cubicBezTo>
                <a:lnTo>
                  <a:pt x="7185" y="16072"/>
                </a:lnTo>
                <a:cubicBezTo>
                  <a:pt x="7186" y="16073"/>
                  <a:pt x="7187" y="16074"/>
                  <a:pt x="7188" y="16074"/>
                </a:cubicBezTo>
                <a:lnTo>
                  <a:pt x="7193" y="16074"/>
                </a:lnTo>
                <a:lnTo>
                  <a:pt x="7232" y="16085"/>
                </a:lnTo>
                <a:cubicBezTo>
                  <a:pt x="7232" y="16085"/>
                  <a:pt x="7233" y="16085"/>
                  <a:pt x="7233" y="16085"/>
                </a:cubicBezTo>
                <a:lnTo>
                  <a:pt x="7236" y="16084"/>
                </a:lnTo>
                <a:cubicBezTo>
                  <a:pt x="7237" y="16084"/>
                  <a:pt x="7238" y="16082"/>
                  <a:pt x="7238" y="16081"/>
                </a:cubicBezTo>
                <a:lnTo>
                  <a:pt x="7239" y="16082"/>
                </a:lnTo>
                <a:cubicBezTo>
                  <a:pt x="7239" y="16082"/>
                  <a:pt x="7240" y="16082"/>
                  <a:pt x="7240" y="16082"/>
                </a:cubicBezTo>
                <a:lnTo>
                  <a:pt x="7245" y="16081"/>
                </a:lnTo>
                <a:lnTo>
                  <a:pt x="7250" y="16079"/>
                </a:lnTo>
                <a:lnTo>
                  <a:pt x="7253" y="16078"/>
                </a:lnTo>
                <a:cubicBezTo>
                  <a:pt x="7254" y="16078"/>
                  <a:pt x="7255" y="16077"/>
                  <a:pt x="7255" y="16076"/>
                </a:cubicBezTo>
                <a:lnTo>
                  <a:pt x="7257" y="16073"/>
                </a:lnTo>
                <a:cubicBezTo>
                  <a:pt x="7257" y="16072"/>
                  <a:pt x="7257" y="16071"/>
                  <a:pt x="7257" y="16071"/>
                </a:cubicBezTo>
                <a:lnTo>
                  <a:pt x="7258" y="16046"/>
                </a:lnTo>
                <a:lnTo>
                  <a:pt x="7257" y="15995"/>
                </a:lnTo>
                <a:lnTo>
                  <a:pt x="7255" y="15985"/>
                </a:lnTo>
                <a:lnTo>
                  <a:pt x="7255" y="15937"/>
                </a:lnTo>
                <a:lnTo>
                  <a:pt x="7253" y="15882"/>
                </a:lnTo>
                <a:lnTo>
                  <a:pt x="7256" y="15865"/>
                </a:lnTo>
                <a:lnTo>
                  <a:pt x="7257" y="15819"/>
                </a:lnTo>
                <a:lnTo>
                  <a:pt x="7252" y="15790"/>
                </a:lnTo>
                <a:lnTo>
                  <a:pt x="7252" y="15768"/>
                </a:lnTo>
                <a:cubicBezTo>
                  <a:pt x="7252" y="15767"/>
                  <a:pt x="7251" y="15766"/>
                  <a:pt x="7251" y="15765"/>
                </a:cubicBezTo>
                <a:lnTo>
                  <a:pt x="7250" y="15764"/>
                </a:lnTo>
                <a:cubicBezTo>
                  <a:pt x="7250" y="15763"/>
                  <a:pt x="7249" y="15762"/>
                  <a:pt x="7248" y="15762"/>
                </a:cubicBezTo>
                <a:lnTo>
                  <a:pt x="7245" y="15761"/>
                </a:lnTo>
                <a:lnTo>
                  <a:pt x="7246" y="15760"/>
                </a:lnTo>
                <a:cubicBezTo>
                  <a:pt x="7247" y="15760"/>
                  <a:pt x="7249" y="15759"/>
                  <a:pt x="7249" y="15758"/>
                </a:cubicBezTo>
                <a:lnTo>
                  <a:pt x="7250" y="15755"/>
                </a:lnTo>
                <a:cubicBezTo>
                  <a:pt x="7250" y="15754"/>
                  <a:pt x="7250" y="15753"/>
                  <a:pt x="7250" y="15753"/>
                </a:cubicBezTo>
                <a:lnTo>
                  <a:pt x="7248" y="15738"/>
                </a:lnTo>
                <a:cubicBezTo>
                  <a:pt x="7248" y="15737"/>
                  <a:pt x="7248" y="15737"/>
                  <a:pt x="7247" y="15736"/>
                </a:cubicBezTo>
                <a:lnTo>
                  <a:pt x="7246" y="15733"/>
                </a:lnTo>
                <a:cubicBezTo>
                  <a:pt x="7245" y="15732"/>
                  <a:pt x="7245" y="15732"/>
                  <a:pt x="7244" y="15731"/>
                </a:cubicBezTo>
                <a:lnTo>
                  <a:pt x="7240" y="15731"/>
                </a:lnTo>
                <a:lnTo>
                  <a:pt x="7235" y="15711"/>
                </a:lnTo>
                <a:lnTo>
                  <a:pt x="7234" y="15701"/>
                </a:lnTo>
                <a:lnTo>
                  <a:pt x="7235" y="15695"/>
                </a:lnTo>
                <a:lnTo>
                  <a:pt x="7237" y="15684"/>
                </a:lnTo>
                <a:lnTo>
                  <a:pt x="7237" y="15672"/>
                </a:lnTo>
                <a:lnTo>
                  <a:pt x="7241" y="15645"/>
                </a:lnTo>
                <a:lnTo>
                  <a:pt x="7242" y="15642"/>
                </a:lnTo>
                <a:lnTo>
                  <a:pt x="7244" y="15640"/>
                </a:lnTo>
                <a:cubicBezTo>
                  <a:pt x="7244" y="15639"/>
                  <a:pt x="7245" y="15638"/>
                  <a:pt x="7245" y="15637"/>
                </a:cubicBezTo>
                <a:lnTo>
                  <a:pt x="7249" y="15614"/>
                </a:lnTo>
                <a:lnTo>
                  <a:pt x="7255" y="15598"/>
                </a:lnTo>
                <a:lnTo>
                  <a:pt x="7255" y="15591"/>
                </a:lnTo>
                <a:lnTo>
                  <a:pt x="7257" y="15587"/>
                </a:lnTo>
                <a:lnTo>
                  <a:pt x="7258" y="15585"/>
                </a:lnTo>
                <a:cubicBezTo>
                  <a:pt x="7258" y="15585"/>
                  <a:pt x="7258" y="15584"/>
                  <a:pt x="7258" y="15584"/>
                </a:cubicBezTo>
                <a:lnTo>
                  <a:pt x="7257" y="15574"/>
                </a:lnTo>
                <a:lnTo>
                  <a:pt x="7258" y="15572"/>
                </a:lnTo>
                <a:lnTo>
                  <a:pt x="7259" y="15570"/>
                </a:lnTo>
                <a:lnTo>
                  <a:pt x="7265" y="15559"/>
                </a:lnTo>
                <a:lnTo>
                  <a:pt x="7272" y="15542"/>
                </a:lnTo>
                <a:lnTo>
                  <a:pt x="7276" y="15535"/>
                </a:lnTo>
                <a:lnTo>
                  <a:pt x="7289" y="15510"/>
                </a:lnTo>
                <a:cubicBezTo>
                  <a:pt x="7289" y="15508"/>
                  <a:pt x="7289" y="15506"/>
                  <a:pt x="7289" y="15505"/>
                </a:cubicBezTo>
                <a:lnTo>
                  <a:pt x="7292" y="15500"/>
                </a:lnTo>
                <a:cubicBezTo>
                  <a:pt x="7292" y="15500"/>
                  <a:pt x="7293" y="15500"/>
                  <a:pt x="7293" y="15499"/>
                </a:cubicBezTo>
                <a:lnTo>
                  <a:pt x="7300" y="15484"/>
                </a:lnTo>
                <a:lnTo>
                  <a:pt x="7305" y="15480"/>
                </a:lnTo>
                <a:cubicBezTo>
                  <a:pt x="7305" y="15479"/>
                  <a:pt x="7306" y="15478"/>
                  <a:pt x="7306" y="15478"/>
                </a:cubicBezTo>
                <a:lnTo>
                  <a:pt x="7309" y="15474"/>
                </a:lnTo>
                <a:lnTo>
                  <a:pt x="7314" y="15462"/>
                </a:lnTo>
                <a:lnTo>
                  <a:pt x="7314" y="15458"/>
                </a:lnTo>
                <a:lnTo>
                  <a:pt x="7321" y="15441"/>
                </a:lnTo>
                <a:lnTo>
                  <a:pt x="7327" y="15424"/>
                </a:lnTo>
                <a:lnTo>
                  <a:pt x="7328" y="15419"/>
                </a:lnTo>
                <a:lnTo>
                  <a:pt x="7328" y="15414"/>
                </a:lnTo>
                <a:lnTo>
                  <a:pt x="7331" y="15401"/>
                </a:lnTo>
                <a:lnTo>
                  <a:pt x="7331" y="15397"/>
                </a:lnTo>
                <a:lnTo>
                  <a:pt x="7336" y="15387"/>
                </a:lnTo>
                <a:lnTo>
                  <a:pt x="7337" y="15383"/>
                </a:lnTo>
                <a:cubicBezTo>
                  <a:pt x="7337" y="15383"/>
                  <a:pt x="7338" y="15383"/>
                  <a:pt x="7338" y="15382"/>
                </a:cubicBezTo>
                <a:lnTo>
                  <a:pt x="7339" y="15372"/>
                </a:lnTo>
                <a:lnTo>
                  <a:pt x="7343" y="15356"/>
                </a:lnTo>
                <a:lnTo>
                  <a:pt x="7345" y="15335"/>
                </a:lnTo>
                <a:lnTo>
                  <a:pt x="7346" y="15300"/>
                </a:lnTo>
                <a:lnTo>
                  <a:pt x="7349" y="15279"/>
                </a:lnTo>
                <a:lnTo>
                  <a:pt x="7350" y="15268"/>
                </a:lnTo>
                <a:lnTo>
                  <a:pt x="7354" y="15261"/>
                </a:lnTo>
                <a:lnTo>
                  <a:pt x="7356" y="15258"/>
                </a:lnTo>
                <a:cubicBezTo>
                  <a:pt x="7356" y="15257"/>
                  <a:pt x="7357" y="15256"/>
                  <a:pt x="7356" y="15255"/>
                </a:cubicBezTo>
                <a:lnTo>
                  <a:pt x="7355" y="15248"/>
                </a:lnTo>
                <a:lnTo>
                  <a:pt x="7355" y="15245"/>
                </a:lnTo>
                <a:lnTo>
                  <a:pt x="7356" y="15241"/>
                </a:lnTo>
                <a:lnTo>
                  <a:pt x="7358" y="15237"/>
                </a:lnTo>
                <a:lnTo>
                  <a:pt x="7360" y="15231"/>
                </a:lnTo>
                <a:cubicBezTo>
                  <a:pt x="7360" y="15230"/>
                  <a:pt x="7361" y="15230"/>
                  <a:pt x="7361" y="15229"/>
                </a:cubicBezTo>
                <a:lnTo>
                  <a:pt x="7361" y="15223"/>
                </a:lnTo>
                <a:cubicBezTo>
                  <a:pt x="7361" y="15221"/>
                  <a:pt x="7361" y="15221"/>
                  <a:pt x="7360" y="15220"/>
                </a:cubicBezTo>
                <a:cubicBezTo>
                  <a:pt x="7360" y="15219"/>
                  <a:pt x="7361" y="15218"/>
                  <a:pt x="7361" y="15217"/>
                </a:cubicBezTo>
                <a:lnTo>
                  <a:pt x="7361" y="15209"/>
                </a:lnTo>
                <a:lnTo>
                  <a:pt x="7363" y="15194"/>
                </a:lnTo>
                <a:lnTo>
                  <a:pt x="7363" y="15185"/>
                </a:lnTo>
                <a:lnTo>
                  <a:pt x="7363" y="15177"/>
                </a:lnTo>
                <a:lnTo>
                  <a:pt x="7361" y="15165"/>
                </a:lnTo>
                <a:lnTo>
                  <a:pt x="7358" y="15160"/>
                </a:lnTo>
                <a:cubicBezTo>
                  <a:pt x="7358" y="15158"/>
                  <a:pt x="7357" y="15157"/>
                  <a:pt x="7356" y="15157"/>
                </a:cubicBezTo>
                <a:lnTo>
                  <a:pt x="7355" y="15147"/>
                </a:lnTo>
                <a:cubicBezTo>
                  <a:pt x="7355" y="15146"/>
                  <a:pt x="7355" y="15146"/>
                  <a:pt x="7355" y="15146"/>
                </a:cubicBezTo>
                <a:lnTo>
                  <a:pt x="7344" y="15113"/>
                </a:lnTo>
                <a:lnTo>
                  <a:pt x="7339" y="15093"/>
                </a:lnTo>
                <a:cubicBezTo>
                  <a:pt x="7339" y="15093"/>
                  <a:pt x="7339" y="15093"/>
                  <a:pt x="7339" y="15093"/>
                </a:cubicBezTo>
                <a:lnTo>
                  <a:pt x="7337" y="15088"/>
                </a:lnTo>
                <a:lnTo>
                  <a:pt x="7336" y="15084"/>
                </a:lnTo>
                <a:lnTo>
                  <a:pt x="7337" y="15079"/>
                </a:lnTo>
                <a:lnTo>
                  <a:pt x="7341" y="15069"/>
                </a:lnTo>
                <a:cubicBezTo>
                  <a:pt x="7341" y="15069"/>
                  <a:pt x="7341" y="15068"/>
                  <a:pt x="7341" y="15067"/>
                </a:cubicBezTo>
                <a:lnTo>
                  <a:pt x="7342" y="15054"/>
                </a:lnTo>
                <a:cubicBezTo>
                  <a:pt x="7342" y="15054"/>
                  <a:pt x="7342" y="15053"/>
                  <a:pt x="7342" y="15052"/>
                </a:cubicBezTo>
                <a:lnTo>
                  <a:pt x="7339" y="15040"/>
                </a:lnTo>
                <a:lnTo>
                  <a:pt x="7324" y="14997"/>
                </a:lnTo>
                <a:lnTo>
                  <a:pt x="7321" y="14987"/>
                </a:lnTo>
                <a:lnTo>
                  <a:pt x="7315" y="14951"/>
                </a:lnTo>
                <a:lnTo>
                  <a:pt x="7315" y="14939"/>
                </a:lnTo>
                <a:lnTo>
                  <a:pt x="7317" y="14930"/>
                </a:lnTo>
                <a:cubicBezTo>
                  <a:pt x="7318" y="14928"/>
                  <a:pt x="7317" y="14926"/>
                  <a:pt x="7316" y="14925"/>
                </a:cubicBezTo>
                <a:lnTo>
                  <a:pt x="7315" y="14923"/>
                </a:lnTo>
                <a:cubicBezTo>
                  <a:pt x="7315" y="14923"/>
                  <a:pt x="7315" y="14922"/>
                  <a:pt x="7315" y="14922"/>
                </a:cubicBezTo>
                <a:lnTo>
                  <a:pt x="7317" y="14918"/>
                </a:lnTo>
                <a:lnTo>
                  <a:pt x="7322" y="14903"/>
                </a:lnTo>
                <a:lnTo>
                  <a:pt x="7325" y="14897"/>
                </a:lnTo>
                <a:cubicBezTo>
                  <a:pt x="7325" y="14896"/>
                  <a:pt x="7326" y="14896"/>
                  <a:pt x="7326" y="14895"/>
                </a:cubicBezTo>
                <a:lnTo>
                  <a:pt x="7327" y="14881"/>
                </a:lnTo>
                <a:lnTo>
                  <a:pt x="7326" y="14859"/>
                </a:lnTo>
                <a:lnTo>
                  <a:pt x="7329" y="14842"/>
                </a:lnTo>
                <a:lnTo>
                  <a:pt x="7329" y="14836"/>
                </a:lnTo>
                <a:lnTo>
                  <a:pt x="7330" y="14834"/>
                </a:lnTo>
                <a:cubicBezTo>
                  <a:pt x="7330" y="14834"/>
                  <a:pt x="7331" y="14833"/>
                  <a:pt x="7331" y="14832"/>
                </a:cubicBezTo>
                <a:lnTo>
                  <a:pt x="7331" y="14831"/>
                </a:lnTo>
                <a:cubicBezTo>
                  <a:pt x="7331" y="14829"/>
                  <a:pt x="7331" y="14828"/>
                  <a:pt x="7330" y="14827"/>
                </a:cubicBezTo>
                <a:lnTo>
                  <a:pt x="7328" y="14825"/>
                </a:lnTo>
                <a:cubicBezTo>
                  <a:pt x="7327" y="14824"/>
                  <a:pt x="7327" y="14824"/>
                  <a:pt x="7326" y="14824"/>
                </a:cubicBezTo>
                <a:cubicBezTo>
                  <a:pt x="7326" y="14824"/>
                  <a:pt x="7326" y="14823"/>
                  <a:pt x="7326" y="14822"/>
                </a:cubicBezTo>
                <a:lnTo>
                  <a:pt x="7326" y="14818"/>
                </a:lnTo>
                <a:cubicBezTo>
                  <a:pt x="7327" y="14818"/>
                  <a:pt x="7327" y="14817"/>
                  <a:pt x="7326" y="14817"/>
                </a:cubicBezTo>
                <a:lnTo>
                  <a:pt x="7324" y="14810"/>
                </a:lnTo>
                <a:lnTo>
                  <a:pt x="7323" y="14801"/>
                </a:lnTo>
                <a:cubicBezTo>
                  <a:pt x="7323" y="14800"/>
                  <a:pt x="7322" y="14799"/>
                  <a:pt x="7322" y="14799"/>
                </a:cubicBezTo>
                <a:lnTo>
                  <a:pt x="7320" y="14796"/>
                </a:lnTo>
                <a:cubicBezTo>
                  <a:pt x="7320" y="14796"/>
                  <a:pt x="7320" y="14795"/>
                  <a:pt x="7319" y="14795"/>
                </a:cubicBezTo>
                <a:lnTo>
                  <a:pt x="7314" y="14790"/>
                </a:lnTo>
                <a:lnTo>
                  <a:pt x="7311" y="14787"/>
                </a:lnTo>
                <a:lnTo>
                  <a:pt x="7311" y="14771"/>
                </a:lnTo>
                <a:lnTo>
                  <a:pt x="7304" y="14726"/>
                </a:lnTo>
                <a:lnTo>
                  <a:pt x="7304" y="14719"/>
                </a:lnTo>
                <a:cubicBezTo>
                  <a:pt x="7304" y="14719"/>
                  <a:pt x="7304" y="14719"/>
                  <a:pt x="7304" y="14718"/>
                </a:cubicBezTo>
                <a:lnTo>
                  <a:pt x="7302" y="14709"/>
                </a:lnTo>
                <a:lnTo>
                  <a:pt x="7300" y="14698"/>
                </a:lnTo>
                <a:lnTo>
                  <a:pt x="7299" y="14675"/>
                </a:lnTo>
                <a:lnTo>
                  <a:pt x="7306" y="14643"/>
                </a:lnTo>
                <a:lnTo>
                  <a:pt x="7308" y="14615"/>
                </a:lnTo>
                <a:cubicBezTo>
                  <a:pt x="7308" y="14615"/>
                  <a:pt x="7308" y="14615"/>
                  <a:pt x="7308" y="14615"/>
                </a:cubicBezTo>
                <a:lnTo>
                  <a:pt x="7308" y="14614"/>
                </a:lnTo>
                <a:lnTo>
                  <a:pt x="7314" y="14595"/>
                </a:lnTo>
                <a:lnTo>
                  <a:pt x="7315" y="14590"/>
                </a:lnTo>
                <a:lnTo>
                  <a:pt x="7317" y="14586"/>
                </a:lnTo>
                <a:lnTo>
                  <a:pt x="7325" y="14576"/>
                </a:lnTo>
                <a:lnTo>
                  <a:pt x="7328" y="14572"/>
                </a:lnTo>
                <a:lnTo>
                  <a:pt x="7331" y="14563"/>
                </a:lnTo>
                <a:lnTo>
                  <a:pt x="7334" y="14559"/>
                </a:lnTo>
                <a:cubicBezTo>
                  <a:pt x="7334" y="14558"/>
                  <a:pt x="7334" y="14557"/>
                  <a:pt x="7334" y="14556"/>
                </a:cubicBezTo>
                <a:cubicBezTo>
                  <a:pt x="7333" y="14554"/>
                  <a:pt x="7333" y="14553"/>
                  <a:pt x="7332" y="14553"/>
                </a:cubicBezTo>
                <a:lnTo>
                  <a:pt x="7331" y="14552"/>
                </a:lnTo>
                <a:lnTo>
                  <a:pt x="7335" y="14543"/>
                </a:lnTo>
                <a:cubicBezTo>
                  <a:pt x="7335" y="14543"/>
                  <a:pt x="7335" y="14542"/>
                  <a:pt x="7335" y="14542"/>
                </a:cubicBezTo>
                <a:lnTo>
                  <a:pt x="7336" y="14537"/>
                </a:lnTo>
                <a:lnTo>
                  <a:pt x="7345" y="14506"/>
                </a:lnTo>
                <a:lnTo>
                  <a:pt x="7348" y="14499"/>
                </a:lnTo>
                <a:lnTo>
                  <a:pt x="7365" y="14478"/>
                </a:lnTo>
                <a:lnTo>
                  <a:pt x="7371" y="14472"/>
                </a:lnTo>
                <a:lnTo>
                  <a:pt x="7381" y="14469"/>
                </a:lnTo>
                <a:cubicBezTo>
                  <a:pt x="7381" y="14468"/>
                  <a:pt x="7381" y="14469"/>
                  <a:pt x="7381" y="14469"/>
                </a:cubicBezTo>
                <a:lnTo>
                  <a:pt x="7383" y="14466"/>
                </a:lnTo>
                <a:lnTo>
                  <a:pt x="7387" y="14462"/>
                </a:lnTo>
                <a:lnTo>
                  <a:pt x="7388" y="14461"/>
                </a:lnTo>
                <a:lnTo>
                  <a:pt x="7391" y="14460"/>
                </a:lnTo>
                <a:lnTo>
                  <a:pt x="7393" y="14459"/>
                </a:lnTo>
                <a:lnTo>
                  <a:pt x="7400" y="14454"/>
                </a:lnTo>
                <a:lnTo>
                  <a:pt x="7405" y="14450"/>
                </a:lnTo>
                <a:lnTo>
                  <a:pt x="7405" y="14449"/>
                </a:lnTo>
                <a:lnTo>
                  <a:pt x="7406" y="14450"/>
                </a:lnTo>
                <a:cubicBezTo>
                  <a:pt x="7407" y="14451"/>
                  <a:pt x="7408" y="14451"/>
                  <a:pt x="7410" y="14451"/>
                </a:cubicBezTo>
                <a:lnTo>
                  <a:pt x="7413" y="14450"/>
                </a:lnTo>
                <a:cubicBezTo>
                  <a:pt x="7413" y="14450"/>
                  <a:pt x="7413" y="14450"/>
                  <a:pt x="7413" y="14450"/>
                </a:cubicBezTo>
                <a:lnTo>
                  <a:pt x="7416" y="14447"/>
                </a:lnTo>
                <a:lnTo>
                  <a:pt x="7420" y="14445"/>
                </a:lnTo>
                <a:lnTo>
                  <a:pt x="7429" y="14445"/>
                </a:lnTo>
                <a:cubicBezTo>
                  <a:pt x="7430" y="14445"/>
                  <a:pt x="7431" y="14445"/>
                  <a:pt x="7432" y="14443"/>
                </a:cubicBezTo>
                <a:cubicBezTo>
                  <a:pt x="7432" y="14443"/>
                  <a:pt x="7432" y="14441"/>
                  <a:pt x="7432" y="14441"/>
                </a:cubicBezTo>
                <a:lnTo>
                  <a:pt x="7433" y="14441"/>
                </a:lnTo>
                <a:cubicBezTo>
                  <a:pt x="7434" y="14442"/>
                  <a:pt x="7434" y="14441"/>
                  <a:pt x="7435" y="14441"/>
                </a:cubicBezTo>
                <a:lnTo>
                  <a:pt x="7444" y="14442"/>
                </a:lnTo>
                <a:lnTo>
                  <a:pt x="7448" y="14444"/>
                </a:lnTo>
                <a:lnTo>
                  <a:pt x="7451" y="14445"/>
                </a:lnTo>
                <a:lnTo>
                  <a:pt x="7455" y="14456"/>
                </a:lnTo>
                <a:lnTo>
                  <a:pt x="7457" y="14466"/>
                </a:lnTo>
                <a:lnTo>
                  <a:pt x="7457" y="14492"/>
                </a:lnTo>
                <a:cubicBezTo>
                  <a:pt x="7457" y="14494"/>
                  <a:pt x="7457" y="14495"/>
                  <a:pt x="7458" y="14496"/>
                </a:cubicBezTo>
                <a:cubicBezTo>
                  <a:pt x="7459" y="14496"/>
                  <a:pt x="7461" y="14496"/>
                  <a:pt x="7462" y="14495"/>
                </a:cubicBezTo>
                <a:lnTo>
                  <a:pt x="7465" y="14492"/>
                </a:lnTo>
                <a:cubicBezTo>
                  <a:pt x="7465" y="14492"/>
                  <a:pt x="7466" y="14491"/>
                  <a:pt x="7466" y="14490"/>
                </a:cubicBezTo>
                <a:lnTo>
                  <a:pt x="7468" y="14484"/>
                </a:lnTo>
                <a:lnTo>
                  <a:pt x="7474" y="14462"/>
                </a:lnTo>
                <a:lnTo>
                  <a:pt x="7478" y="14449"/>
                </a:lnTo>
                <a:lnTo>
                  <a:pt x="7479" y="14453"/>
                </a:lnTo>
                <a:cubicBezTo>
                  <a:pt x="7479" y="14453"/>
                  <a:pt x="7479" y="14454"/>
                  <a:pt x="7479" y="14455"/>
                </a:cubicBezTo>
                <a:lnTo>
                  <a:pt x="7482" y="14458"/>
                </a:lnTo>
                <a:cubicBezTo>
                  <a:pt x="7483" y="14459"/>
                  <a:pt x="7483" y="14460"/>
                  <a:pt x="7484" y="14460"/>
                </a:cubicBezTo>
                <a:lnTo>
                  <a:pt x="7487" y="14461"/>
                </a:lnTo>
                <a:lnTo>
                  <a:pt x="7494" y="14469"/>
                </a:lnTo>
                <a:lnTo>
                  <a:pt x="7497" y="14473"/>
                </a:lnTo>
                <a:lnTo>
                  <a:pt x="7501" y="14477"/>
                </a:lnTo>
                <a:cubicBezTo>
                  <a:pt x="7501" y="14477"/>
                  <a:pt x="7502" y="14478"/>
                  <a:pt x="7502" y="14478"/>
                </a:cubicBezTo>
                <a:lnTo>
                  <a:pt x="7504" y="14478"/>
                </a:lnTo>
                <a:cubicBezTo>
                  <a:pt x="7505" y="14478"/>
                  <a:pt x="7506" y="14478"/>
                  <a:pt x="7507" y="14477"/>
                </a:cubicBezTo>
                <a:lnTo>
                  <a:pt x="7508" y="14475"/>
                </a:lnTo>
                <a:cubicBezTo>
                  <a:pt x="7509" y="14474"/>
                  <a:pt x="7509" y="14473"/>
                  <a:pt x="7509" y="14471"/>
                </a:cubicBezTo>
                <a:lnTo>
                  <a:pt x="7509" y="14470"/>
                </a:lnTo>
                <a:cubicBezTo>
                  <a:pt x="7509" y="14469"/>
                  <a:pt x="7510" y="14468"/>
                  <a:pt x="7509" y="14468"/>
                </a:cubicBezTo>
                <a:lnTo>
                  <a:pt x="7507" y="14461"/>
                </a:lnTo>
                <a:lnTo>
                  <a:pt x="7505" y="14456"/>
                </a:lnTo>
                <a:lnTo>
                  <a:pt x="7505" y="14455"/>
                </a:lnTo>
                <a:lnTo>
                  <a:pt x="7510" y="14447"/>
                </a:lnTo>
                <a:lnTo>
                  <a:pt x="7513" y="14443"/>
                </a:lnTo>
                <a:lnTo>
                  <a:pt x="7524" y="14435"/>
                </a:lnTo>
                <a:lnTo>
                  <a:pt x="7533" y="14422"/>
                </a:lnTo>
                <a:lnTo>
                  <a:pt x="7535" y="14422"/>
                </a:lnTo>
                <a:cubicBezTo>
                  <a:pt x="7536" y="14422"/>
                  <a:pt x="7537" y="14420"/>
                  <a:pt x="7537" y="14418"/>
                </a:cubicBezTo>
                <a:lnTo>
                  <a:pt x="7539" y="14413"/>
                </a:lnTo>
                <a:cubicBezTo>
                  <a:pt x="7539" y="14413"/>
                  <a:pt x="7539" y="14413"/>
                  <a:pt x="7539" y="14412"/>
                </a:cubicBezTo>
                <a:lnTo>
                  <a:pt x="7539" y="14398"/>
                </a:lnTo>
                <a:lnTo>
                  <a:pt x="7540" y="14394"/>
                </a:lnTo>
                <a:lnTo>
                  <a:pt x="7544" y="14384"/>
                </a:lnTo>
                <a:cubicBezTo>
                  <a:pt x="7544" y="14384"/>
                  <a:pt x="7544" y="14384"/>
                  <a:pt x="7544" y="14383"/>
                </a:cubicBezTo>
                <a:lnTo>
                  <a:pt x="7546" y="14369"/>
                </a:lnTo>
                <a:lnTo>
                  <a:pt x="7553" y="14351"/>
                </a:lnTo>
                <a:lnTo>
                  <a:pt x="7555" y="14339"/>
                </a:lnTo>
                <a:lnTo>
                  <a:pt x="7560" y="14331"/>
                </a:lnTo>
                <a:cubicBezTo>
                  <a:pt x="7560" y="14331"/>
                  <a:pt x="7560" y="14330"/>
                  <a:pt x="7560" y="14329"/>
                </a:cubicBezTo>
                <a:lnTo>
                  <a:pt x="7561" y="14325"/>
                </a:lnTo>
                <a:cubicBezTo>
                  <a:pt x="7562" y="14324"/>
                  <a:pt x="7562" y="14323"/>
                  <a:pt x="7561" y="14322"/>
                </a:cubicBezTo>
                <a:lnTo>
                  <a:pt x="7561" y="14318"/>
                </a:lnTo>
                <a:cubicBezTo>
                  <a:pt x="7561" y="14318"/>
                  <a:pt x="7560" y="14317"/>
                  <a:pt x="7560" y="14316"/>
                </a:cubicBezTo>
                <a:lnTo>
                  <a:pt x="7559" y="14315"/>
                </a:lnTo>
                <a:lnTo>
                  <a:pt x="7561" y="14313"/>
                </a:lnTo>
                <a:lnTo>
                  <a:pt x="7572" y="14304"/>
                </a:lnTo>
                <a:lnTo>
                  <a:pt x="7577" y="14302"/>
                </a:lnTo>
                <a:lnTo>
                  <a:pt x="7579" y="14302"/>
                </a:lnTo>
                <a:lnTo>
                  <a:pt x="7582" y="14304"/>
                </a:lnTo>
                <a:cubicBezTo>
                  <a:pt x="7583" y="14305"/>
                  <a:pt x="7585" y="14304"/>
                  <a:pt x="7586" y="14303"/>
                </a:cubicBezTo>
                <a:lnTo>
                  <a:pt x="7588" y="14300"/>
                </a:lnTo>
                <a:lnTo>
                  <a:pt x="7589" y="14299"/>
                </a:lnTo>
                <a:lnTo>
                  <a:pt x="7590" y="14299"/>
                </a:lnTo>
                <a:lnTo>
                  <a:pt x="7591" y="14300"/>
                </a:lnTo>
                <a:lnTo>
                  <a:pt x="7589" y="14306"/>
                </a:lnTo>
                <a:cubicBezTo>
                  <a:pt x="7589" y="14307"/>
                  <a:pt x="7589" y="14309"/>
                  <a:pt x="7590" y="14311"/>
                </a:cubicBezTo>
                <a:cubicBezTo>
                  <a:pt x="7591" y="14312"/>
                  <a:pt x="7592" y="14312"/>
                  <a:pt x="7593" y="14311"/>
                </a:cubicBezTo>
                <a:lnTo>
                  <a:pt x="7606" y="14307"/>
                </a:lnTo>
                <a:lnTo>
                  <a:pt x="7609" y="14306"/>
                </a:lnTo>
                <a:lnTo>
                  <a:pt x="7618" y="14309"/>
                </a:lnTo>
                <a:cubicBezTo>
                  <a:pt x="7618" y="14309"/>
                  <a:pt x="7619" y="14309"/>
                  <a:pt x="7619" y="14309"/>
                </a:cubicBezTo>
                <a:lnTo>
                  <a:pt x="7622" y="14309"/>
                </a:lnTo>
                <a:cubicBezTo>
                  <a:pt x="7622" y="14309"/>
                  <a:pt x="7622" y="14309"/>
                  <a:pt x="7623" y="14309"/>
                </a:cubicBezTo>
                <a:cubicBezTo>
                  <a:pt x="7623" y="14310"/>
                  <a:pt x="7623" y="14310"/>
                  <a:pt x="7624" y="14311"/>
                </a:cubicBezTo>
                <a:lnTo>
                  <a:pt x="7628" y="14311"/>
                </a:lnTo>
                <a:lnTo>
                  <a:pt x="7636" y="14312"/>
                </a:lnTo>
                <a:lnTo>
                  <a:pt x="7638" y="14314"/>
                </a:lnTo>
                <a:cubicBezTo>
                  <a:pt x="7639" y="14315"/>
                  <a:pt x="7640" y="14315"/>
                  <a:pt x="7641" y="14314"/>
                </a:cubicBezTo>
                <a:lnTo>
                  <a:pt x="7644" y="14313"/>
                </a:lnTo>
                <a:lnTo>
                  <a:pt x="7647" y="14315"/>
                </a:lnTo>
                <a:lnTo>
                  <a:pt x="7651" y="14319"/>
                </a:lnTo>
                <a:cubicBezTo>
                  <a:pt x="7651" y="14319"/>
                  <a:pt x="7652" y="14320"/>
                  <a:pt x="7653" y="14320"/>
                </a:cubicBezTo>
                <a:lnTo>
                  <a:pt x="7656" y="14321"/>
                </a:lnTo>
                <a:lnTo>
                  <a:pt x="7668" y="14317"/>
                </a:lnTo>
                <a:cubicBezTo>
                  <a:pt x="7669" y="14317"/>
                  <a:pt x="7669" y="14317"/>
                  <a:pt x="7670" y="14316"/>
                </a:cubicBezTo>
                <a:lnTo>
                  <a:pt x="7673" y="14312"/>
                </a:lnTo>
                <a:lnTo>
                  <a:pt x="7690" y="14301"/>
                </a:lnTo>
                <a:lnTo>
                  <a:pt x="7697" y="14298"/>
                </a:lnTo>
                <a:lnTo>
                  <a:pt x="7707" y="14297"/>
                </a:lnTo>
                <a:cubicBezTo>
                  <a:pt x="7707" y="14297"/>
                  <a:pt x="7707" y="14298"/>
                  <a:pt x="7707" y="14297"/>
                </a:cubicBezTo>
                <a:lnTo>
                  <a:pt x="7709" y="14297"/>
                </a:lnTo>
                <a:cubicBezTo>
                  <a:pt x="7709" y="14296"/>
                  <a:pt x="7711" y="14296"/>
                  <a:pt x="7711" y="14295"/>
                </a:cubicBezTo>
                <a:lnTo>
                  <a:pt x="7712" y="14292"/>
                </a:lnTo>
                <a:lnTo>
                  <a:pt x="7715" y="14292"/>
                </a:lnTo>
                <a:lnTo>
                  <a:pt x="7717" y="14292"/>
                </a:lnTo>
                <a:cubicBezTo>
                  <a:pt x="7718" y="14292"/>
                  <a:pt x="7719" y="14291"/>
                  <a:pt x="7719" y="14291"/>
                </a:cubicBezTo>
                <a:lnTo>
                  <a:pt x="7723" y="14287"/>
                </a:lnTo>
                <a:lnTo>
                  <a:pt x="7726" y="14282"/>
                </a:lnTo>
                <a:lnTo>
                  <a:pt x="7728" y="14281"/>
                </a:lnTo>
                <a:lnTo>
                  <a:pt x="7734" y="14282"/>
                </a:lnTo>
                <a:cubicBezTo>
                  <a:pt x="7734" y="14281"/>
                  <a:pt x="7734" y="14281"/>
                  <a:pt x="7735" y="14281"/>
                </a:cubicBezTo>
                <a:lnTo>
                  <a:pt x="7741" y="14278"/>
                </a:lnTo>
                <a:lnTo>
                  <a:pt x="7747" y="14271"/>
                </a:lnTo>
                <a:lnTo>
                  <a:pt x="7757" y="14265"/>
                </a:lnTo>
                <a:lnTo>
                  <a:pt x="7761" y="14264"/>
                </a:lnTo>
                <a:cubicBezTo>
                  <a:pt x="7761" y="14264"/>
                  <a:pt x="7761" y="14263"/>
                  <a:pt x="7761" y="14263"/>
                </a:cubicBezTo>
                <a:lnTo>
                  <a:pt x="7765" y="14261"/>
                </a:lnTo>
                <a:cubicBezTo>
                  <a:pt x="7765" y="14261"/>
                  <a:pt x="7765" y="14260"/>
                  <a:pt x="7766" y="14260"/>
                </a:cubicBezTo>
                <a:lnTo>
                  <a:pt x="7777" y="14245"/>
                </a:lnTo>
                <a:lnTo>
                  <a:pt x="7787" y="14241"/>
                </a:lnTo>
                <a:cubicBezTo>
                  <a:pt x="7788" y="14241"/>
                  <a:pt x="7789" y="14239"/>
                  <a:pt x="7789" y="14238"/>
                </a:cubicBezTo>
                <a:cubicBezTo>
                  <a:pt x="7789" y="14236"/>
                  <a:pt x="7789" y="14235"/>
                  <a:pt x="7788" y="14234"/>
                </a:cubicBezTo>
                <a:lnTo>
                  <a:pt x="7788" y="14233"/>
                </a:lnTo>
                <a:cubicBezTo>
                  <a:pt x="7789" y="14233"/>
                  <a:pt x="7790" y="14231"/>
                  <a:pt x="7791" y="14229"/>
                </a:cubicBezTo>
                <a:lnTo>
                  <a:pt x="7791" y="14228"/>
                </a:lnTo>
                <a:cubicBezTo>
                  <a:pt x="7791" y="14228"/>
                  <a:pt x="7791" y="14227"/>
                  <a:pt x="7791" y="14226"/>
                </a:cubicBezTo>
                <a:lnTo>
                  <a:pt x="7791" y="14224"/>
                </a:lnTo>
                <a:lnTo>
                  <a:pt x="7796" y="14209"/>
                </a:lnTo>
                <a:lnTo>
                  <a:pt x="7798" y="14200"/>
                </a:lnTo>
                <a:lnTo>
                  <a:pt x="7798" y="14184"/>
                </a:lnTo>
                <a:lnTo>
                  <a:pt x="7802" y="14168"/>
                </a:lnTo>
                <a:lnTo>
                  <a:pt x="7802" y="14153"/>
                </a:lnTo>
                <a:lnTo>
                  <a:pt x="7802" y="14138"/>
                </a:lnTo>
                <a:lnTo>
                  <a:pt x="7801" y="14130"/>
                </a:lnTo>
                <a:cubicBezTo>
                  <a:pt x="7801" y="14130"/>
                  <a:pt x="7801" y="14130"/>
                  <a:pt x="7801" y="14129"/>
                </a:cubicBezTo>
                <a:lnTo>
                  <a:pt x="7798" y="14123"/>
                </a:lnTo>
                <a:cubicBezTo>
                  <a:pt x="7797" y="14121"/>
                  <a:pt x="7795" y="14120"/>
                  <a:pt x="7793" y="14121"/>
                </a:cubicBezTo>
                <a:cubicBezTo>
                  <a:pt x="7792" y="14121"/>
                  <a:pt x="7791" y="14124"/>
                  <a:pt x="7791" y="14126"/>
                </a:cubicBezTo>
                <a:lnTo>
                  <a:pt x="7793" y="14135"/>
                </a:lnTo>
                <a:lnTo>
                  <a:pt x="7794" y="14145"/>
                </a:lnTo>
                <a:lnTo>
                  <a:pt x="7794" y="14152"/>
                </a:lnTo>
                <a:lnTo>
                  <a:pt x="7793" y="14152"/>
                </a:lnTo>
                <a:cubicBezTo>
                  <a:pt x="7792" y="14151"/>
                  <a:pt x="7790" y="14151"/>
                  <a:pt x="7789" y="14152"/>
                </a:cubicBezTo>
                <a:lnTo>
                  <a:pt x="7788" y="14153"/>
                </a:lnTo>
                <a:lnTo>
                  <a:pt x="7786" y="14151"/>
                </a:lnTo>
                <a:cubicBezTo>
                  <a:pt x="7785" y="14150"/>
                  <a:pt x="7785" y="14150"/>
                  <a:pt x="7785" y="14150"/>
                </a:cubicBezTo>
                <a:lnTo>
                  <a:pt x="7779" y="14148"/>
                </a:lnTo>
                <a:lnTo>
                  <a:pt x="7778" y="14145"/>
                </a:lnTo>
                <a:lnTo>
                  <a:pt x="7777" y="14139"/>
                </a:lnTo>
                <a:lnTo>
                  <a:pt x="7777" y="14135"/>
                </a:lnTo>
                <a:lnTo>
                  <a:pt x="7786" y="14115"/>
                </a:lnTo>
                <a:cubicBezTo>
                  <a:pt x="7786" y="14115"/>
                  <a:pt x="7786" y="14114"/>
                  <a:pt x="7786" y="14114"/>
                </a:cubicBezTo>
                <a:lnTo>
                  <a:pt x="7787" y="14105"/>
                </a:lnTo>
                <a:lnTo>
                  <a:pt x="7789" y="14102"/>
                </a:lnTo>
                <a:lnTo>
                  <a:pt x="7796" y="14094"/>
                </a:lnTo>
                <a:lnTo>
                  <a:pt x="7802" y="14083"/>
                </a:lnTo>
                <a:lnTo>
                  <a:pt x="7805" y="14079"/>
                </a:lnTo>
                <a:lnTo>
                  <a:pt x="7812" y="14075"/>
                </a:lnTo>
                <a:cubicBezTo>
                  <a:pt x="7813" y="14075"/>
                  <a:pt x="7813" y="14074"/>
                  <a:pt x="7813" y="14074"/>
                </a:cubicBezTo>
                <a:lnTo>
                  <a:pt x="7816" y="14069"/>
                </a:lnTo>
                <a:lnTo>
                  <a:pt x="7820" y="14061"/>
                </a:lnTo>
                <a:lnTo>
                  <a:pt x="7824" y="14055"/>
                </a:lnTo>
                <a:lnTo>
                  <a:pt x="7877" y="14013"/>
                </a:lnTo>
                <a:lnTo>
                  <a:pt x="7885" y="14010"/>
                </a:lnTo>
                <a:cubicBezTo>
                  <a:pt x="7885" y="14010"/>
                  <a:pt x="7885" y="14010"/>
                  <a:pt x="7885" y="14009"/>
                </a:cubicBezTo>
                <a:lnTo>
                  <a:pt x="7893" y="14003"/>
                </a:lnTo>
                <a:lnTo>
                  <a:pt x="7902" y="14000"/>
                </a:lnTo>
                <a:cubicBezTo>
                  <a:pt x="7902" y="14000"/>
                  <a:pt x="7902" y="13999"/>
                  <a:pt x="7902" y="13999"/>
                </a:cubicBezTo>
                <a:lnTo>
                  <a:pt x="7907" y="13996"/>
                </a:lnTo>
                <a:lnTo>
                  <a:pt x="7910" y="13993"/>
                </a:lnTo>
                <a:cubicBezTo>
                  <a:pt x="7910" y="13994"/>
                  <a:pt x="7911" y="13995"/>
                  <a:pt x="7912" y="13995"/>
                </a:cubicBezTo>
                <a:lnTo>
                  <a:pt x="7913" y="13995"/>
                </a:lnTo>
                <a:cubicBezTo>
                  <a:pt x="7914" y="13995"/>
                  <a:pt x="7915" y="13995"/>
                  <a:pt x="7916" y="13994"/>
                </a:cubicBezTo>
                <a:lnTo>
                  <a:pt x="7926" y="13985"/>
                </a:lnTo>
                <a:lnTo>
                  <a:pt x="7930" y="13983"/>
                </a:lnTo>
                <a:cubicBezTo>
                  <a:pt x="7931" y="13983"/>
                  <a:pt x="7931" y="13982"/>
                  <a:pt x="7932" y="13982"/>
                </a:cubicBezTo>
                <a:lnTo>
                  <a:pt x="7933" y="13980"/>
                </a:lnTo>
                <a:lnTo>
                  <a:pt x="7937" y="13976"/>
                </a:lnTo>
                <a:lnTo>
                  <a:pt x="7942" y="13971"/>
                </a:lnTo>
                <a:lnTo>
                  <a:pt x="7950" y="13965"/>
                </a:lnTo>
                <a:lnTo>
                  <a:pt x="7957" y="13959"/>
                </a:lnTo>
                <a:lnTo>
                  <a:pt x="7974" y="13950"/>
                </a:lnTo>
                <a:cubicBezTo>
                  <a:pt x="7975" y="13950"/>
                  <a:pt x="7975" y="13950"/>
                  <a:pt x="7976" y="13949"/>
                </a:cubicBezTo>
                <a:lnTo>
                  <a:pt x="7981" y="13945"/>
                </a:lnTo>
                <a:lnTo>
                  <a:pt x="7983" y="13943"/>
                </a:lnTo>
                <a:lnTo>
                  <a:pt x="7986" y="13942"/>
                </a:lnTo>
                <a:lnTo>
                  <a:pt x="7989" y="13940"/>
                </a:lnTo>
                <a:cubicBezTo>
                  <a:pt x="7991" y="13939"/>
                  <a:pt x="7992" y="13937"/>
                  <a:pt x="7991" y="13935"/>
                </a:cubicBezTo>
                <a:lnTo>
                  <a:pt x="7990" y="13931"/>
                </a:lnTo>
                <a:cubicBezTo>
                  <a:pt x="7990" y="13930"/>
                  <a:pt x="7990" y="13929"/>
                  <a:pt x="7990" y="13929"/>
                </a:cubicBezTo>
                <a:lnTo>
                  <a:pt x="7990" y="13928"/>
                </a:lnTo>
                <a:cubicBezTo>
                  <a:pt x="7991" y="13928"/>
                  <a:pt x="7991" y="13928"/>
                  <a:pt x="7991" y="13928"/>
                </a:cubicBezTo>
                <a:lnTo>
                  <a:pt x="7994" y="13926"/>
                </a:lnTo>
                <a:lnTo>
                  <a:pt x="7996" y="13923"/>
                </a:lnTo>
                <a:lnTo>
                  <a:pt x="8001" y="13920"/>
                </a:lnTo>
                <a:lnTo>
                  <a:pt x="8003" y="13919"/>
                </a:lnTo>
                <a:cubicBezTo>
                  <a:pt x="8004" y="13918"/>
                  <a:pt x="8004" y="13916"/>
                  <a:pt x="8004" y="13915"/>
                </a:cubicBezTo>
                <a:lnTo>
                  <a:pt x="8004" y="13912"/>
                </a:lnTo>
                <a:cubicBezTo>
                  <a:pt x="8004" y="13911"/>
                  <a:pt x="8004" y="13911"/>
                  <a:pt x="8004" y="13910"/>
                </a:cubicBezTo>
                <a:cubicBezTo>
                  <a:pt x="8004" y="13910"/>
                  <a:pt x="8005" y="13910"/>
                  <a:pt x="8005" y="13909"/>
                </a:cubicBezTo>
                <a:lnTo>
                  <a:pt x="8006" y="13907"/>
                </a:lnTo>
                <a:cubicBezTo>
                  <a:pt x="8007" y="13907"/>
                  <a:pt x="8007" y="13908"/>
                  <a:pt x="8007" y="13907"/>
                </a:cubicBezTo>
                <a:lnTo>
                  <a:pt x="8012" y="13903"/>
                </a:lnTo>
                <a:cubicBezTo>
                  <a:pt x="8012" y="13902"/>
                  <a:pt x="8013" y="13902"/>
                  <a:pt x="8013" y="13902"/>
                </a:cubicBezTo>
                <a:lnTo>
                  <a:pt x="8026" y="13881"/>
                </a:lnTo>
                <a:lnTo>
                  <a:pt x="8030" y="13876"/>
                </a:lnTo>
                <a:cubicBezTo>
                  <a:pt x="8030" y="13875"/>
                  <a:pt x="8030" y="13874"/>
                  <a:pt x="8031" y="13874"/>
                </a:cubicBezTo>
                <a:lnTo>
                  <a:pt x="8032" y="13864"/>
                </a:lnTo>
                <a:lnTo>
                  <a:pt x="8033" y="13862"/>
                </a:lnTo>
                <a:lnTo>
                  <a:pt x="8036" y="13858"/>
                </a:lnTo>
                <a:cubicBezTo>
                  <a:pt x="8037" y="13857"/>
                  <a:pt x="8038" y="13856"/>
                  <a:pt x="8038" y="13854"/>
                </a:cubicBezTo>
                <a:lnTo>
                  <a:pt x="8038" y="13848"/>
                </a:lnTo>
                <a:lnTo>
                  <a:pt x="8039" y="13848"/>
                </a:lnTo>
                <a:cubicBezTo>
                  <a:pt x="8040" y="13848"/>
                  <a:pt x="8041" y="13847"/>
                  <a:pt x="8041" y="13847"/>
                </a:cubicBezTo>
                <a:lnTo>
                  <a:pt x="8044" y="13844"/>
                </a:lnTo>
                <a:lnTo>
                  <a:pt x="8053" y="13835"/>
                </a:lnTo>
                <a:cubicBezTo>
                  <a:pt x="8053" y="13835"/>
                  <a:pt x="8053" y="13835"/>
                  <a:pt x="8053" y="13834"/>
                </a:cubicBezTo>
                <a:lnTo>
                  <a:pt x="8060" y="13826"/>
                </a:lnTo>
                <a:cubicBezTo>
                  <a:pt x="8060" y="13826"/>
                  <a:pt x="8060" y="13825"/>
                  <a:pt x="8060" y="13824"/>
                </a:cubicBezTo>
                <a:lnTo>
                  <a:pt x="8064" y="13815"/>
                </a:lnTo>
                <a:lnTo>
                  <a:pt x="8065" y="13812"/>
                </a:lnTo>
                <a:lnTo>
                  <a:pt x="8071" y="13805"/>
                </a:lnTo>
                <a:lnTo>
                  <a:pt x="8106" y="13777"/>
                </a:lnTo>
                <a:lnTo>
                  <a:pt x="8172" y="13737"/>
                </a:lnTo>
                <a:lnTo>
                  <a:pt x="8180" y="13730"/>
                </a:lnTo>
                <a:cubicBezTo>
                  <a:pt x="8181" y="13729"/>
                  <a:pt x="8181" y="13728"/>
                  <a:pt x="8181" y="13727"/>
                </a:cubicBezTo>
                <a:lnTo>
                  <a:pt x="8184" y="13717"/>
                </a:lnTo>
                <a:lnTo>
                  <a:pt x="8185" y="13716"/>
                </a:lnTo>
                <a:cubicBezTo>
                  <a:pt x="8185" y="13715"/>
                  <a:pt x="8186" y="13714"/>
                  <a:pt x="8186" y="13714"/>
                </a:cubicBezTo>
                <a:lnTo>
                  <a:pt x="8186" y="13710"/>
                </a:lnTo>
                <a:lnTo>
                  <a:pt x="8186" y="13708"/>
                </a:lnTo>
                <a:lnTo>
                  <a:pt x="8187" y="13705"/>
                </a:lnTo>
                <a:lnTo>
                  <a:pt x="8194" y="13699"/>
                </a:lnTo>
                <a:cubicBezTo>
                  <a:pt x="8194" y="13699"/>
                  <a:pt x="8194" y="13698"/>
                  <a:pt x="8194" y="13698"/>
                </a:cubicBezTo>
                <a:lnTo>
                  <a:pt x="8196" y="13693"/>
                </a:lnTo>
                <a:lnTo>
                  <a:pt x="8206" y="13686"/>
                </a:lnTo>
                <a:cubicBezTo>
                  <a:pt x="8206" y="13685"/>
                  <a:pt x="8206" y="13684"/>
                  <a:pt x="8206" y="13684"/>
                </a:cubicBezTo>
                <a:lnTo>
                  <a:pt x="8208" y="13680"/>
                </a:lnTo>
                <a:lnTo>
                  <a:pt x="8218" y="13667"/>
                </a:lnTo>
                <a:lnTo>
                  <a:pt x="8231" y="13653"/>
                </a:lnTo>
                <a:cubicBezTo>
                  <a:pt x="8233" y="13651"/>
                  <a:pt x="8233" y="13649"/>
                  <a:pt x="8232" y="13647"/>
                </a:cubicBezTo>
                <a:lnTo>
                  <a:pt x="8236" y="13638"/>
                </a:lnTo>
                <a:lnTo>
                  <a:pt x="8248" y="13628"/>
                </a:lnTo>
                <a:lnTo>
                  <a:pt x="8250" y="13625"/>
                </a:lnTo>
                <a:cubicBezTo>
                  <a:pt x="8250" y="13624"/>
                  <a:pt x="8250" y="13624"/>
                  <a:pt x="8251" y="13623"/>
                </a:cubicBezTo>
                <a:lnTo>
                  <a:pt x="8251" y="13618"/>
                </a:lnTo>
                <a:lnTo>
                  <a:pt x="8253" y="13615"/>
                </a:lnTo>
                <a:lnTo>
                  <a:pt x="8273" y="13586"/>
                </a:lnTo>
                <a:cubicBezTo>
                  <a:pt x="8274" y="13585"/>
                  <a:pt x="8274" y="13585"/>
                  <a:pt x="8274" y="13585"/>
                </a:cubicBezTo>
                <a:lnTo>
                  <a:pt x="8275" y="13579"/>
                </a:lnTo>
                <a:lnTo>
                  <a:pt x="8293" y="13544"/>
                </a:lnTo>
                <a:lnTo>
                  <a:pt x="8299" y="13541"/>
                </a:lnTo>
                <a:cubicBezTo>
                  <a:pt x="8299" y="13540"/>
                  <a:pt x="8300" y="13540"/>
                  <a:pt x="8300" y="13540"/>
                </a:cubicBezTo>
                <a:lnTo>
                  <a:pt x="8304" y="13534"/>
                </a:lnTo>
                <a:lnTo>
                  <a:pt x="8308" y="13526"/>
                </a:lnTo>
                <a:lnTo>
                  <a:pt x="8317" y="13510"/>
                </a:lnTo>
                <a:cubicBezTo>
                  <a:pt x="8317" y="13509"/>
                  <a:pt x="8317" y="13509"/>
                  <a:pt x="8317" y="13509"/>
                </a:cubicBezTo>
                <a:lnTo>
                  <a:pt x="8320" y="13501"/>
                </a:lnTo>
                <a:lnTo>
                  <a:pt x="8325" y="13491"/>
                </a:lnTo>
                <a:cubicBezTo>
                  <a:pt x="8326" y="13491"/>
                  <a:pt x="8326" y="13490"/>
                  <a:pt x="8326" y="13489"/>
                </a:cubicBezTo>
                <a:lnTo>
                  <a:pt x="8326" y="13487"/>
                </a:lnTo>
                <a:cubicBezTo>
                  <a:pt x="8326" y="13486"/>
                  <a:pt x="8326" y="13486"/>
                  <a:pt x="8325" y="13485"/>
                </a:cubicBezTo>
                <a:lnTo>
                  <a:pt x="8326" y="13484"/>
                </a:lnTo>
                <a:cubicBezTo>
                  <a:pt x="8327" y="13483"/>
                  <a:pt x="8328" y="13483"/>
                  <a:pt x="8328" y="13483"/>
                </a:cubicBezTo>
                <a:lnTo>
                  <a:pt x="8345" y="13453"/>
                </a:lnTo>
                <a:lnTo>
                  <a:pt x="8372" y="13422"/>
                </a:lnTo>
                <a:lnTo>
                  <a:pt x="8388" y="13407"/>
                </a:lnTo>
                <a:lnTo>
                  <a:pt x="8412" y="13377"/>
                </a:lnTo>
                <a:lnTo>
                  <a:pt x="8424" y="13364"/>
                </a:lnTo>
                <a:lnTo>
                  <a:pt x="8434" y="13359"/>
                </a:lnTo>
                <a:cubicBezTo>
                  <a:pt x="8435" y="13359"/>
                  <a:pt x="8435" y="13359"/>
                  <a:pt x="8435" y="13358"/>
                </a:cubicBezTo>
                <a:lnTo>
                  <a:pt x="8446" y="13347"/>
                </a:lnTo>
                <a:lnTo>
                  <a:pt x="8473" y="13330"/>
                </a:lnTo>
                <a:lnTo>
                  <a:pt x="8490" y="13318"/>
                </a:lnTo>
                <a:lnTo>
                  <a:pt x="8498" y="13312"/>
                </a:lnTo>
                <a:cubicBezTo>
                  <a:pt x="8499" y="13310"/>
                  <a:pt x="8500" y="13308"/>
                  <a:pt x="8499" y="13306"/>
                </a:cubicBezTo>
                <a:lnTo>
                  <a:pt x="8503" y="13302"/>
                </a:lnTo>
                <a:cubicBezTo>
                  <a:pt x="8503" y="13302"/>
                  <a:pt x="8504" y="13303"/>
                  <a:pt x="8504" y="13303"/>
                </a:cubicBezTo>
                <a:cubicBezTo>
                  <a:pt x="8505" y="13304"/>
                  <a:pt x="8506" y="13305"/>
                  <a:pt x="8508" y="13304"/>
                </a:cubicBezTo>
                <a:lnTo>
                  <a:pt x="8520" y="13296"/>
                </a:lnTo>
                <a:lnTo>
                  <a:pt x="8528" y="13293"/>
                </a:lnTo>
                <a:lnTo>
                  <a:pt x="8531" y="13291"/>
                </a:lnTo>
                <a:lnTo>
                  <a:pt x="8532" y="13290"/>
                </a:lnTo>
                <a:lnTo>
                  <a:pt x="8540" y="13290"/>
                </a:lnTo>
                <a:lnTo>
                  <a:pt x="8542" y="13290"/>
                </a:lnTo>
                <a:cubicBezTo>
                  <a:pt x="8543" y="13290"/>
                  <a:pt x="8543" y="13290"/>
                  <a:pt x="8543" y="13290"/>
                </a:cubicBezTo>
                <a:lnTo>
                  <a:pt x="8548" y="13287"/>
                </a:lnTo>
                <a:lnTo>
                  <a:pt x="8556" y="13281"/>
                </a:lnTo>
                <a:lnTo>
                  <a:pt x="8565" y="13279"/>
                </a:lnTo>
                <a:lnTo>
                  <a:pt x="8591" y="13268"/>
                </a:lnTo>
                <a:lnTo>
                  <a:pt x="8595" y="13268"/>
                </a:lnTo>
                <a:cubicBezTo>
                  <a:pt x="8596" y="13267"/>
                  <a:pt x="8596" y="13267"/>
                  <a:pt x="8597" y="13267"/>
                </a:cubicBezTo>
                <a:lnTo>
                  <a:pt x="8600" y="13263"/>
                </a:lnTo>
                <a:lnTo>
                  <a:pt x="8603" y="13266"/>
                </a:lnTo>
                <a:cubicBezTo>
                  <a:pt x="8604" y="13266"/>
                  <a:pt x="8604" y="13267"/>
                  <a:pt x="8605" y="13267"/>
                </a:cubicBezTo>
                <a:lnTo>
                  <a:pt x="8607" y="13267"/>
                </a:lnTo>
                <a:cubicBezTo>
                  <a:pt x="8608" y="13267"/>
                  <a:pt x="8608" y="13266"/>
                  <a:pt x="8609" y="13266"/>
                </a:cubicBezTo>
                <a:lnTo>
                  <a:pt x="8613" y="13263"/>
                </a:lnTo>
                <a:lnTo>
                  <a:pt x="8648" y="13246"/>
                </a:lnTo>
                <a:lnTo>
                  <a:pt x="8671" y="13229"/>
                </a:lnTo>
                <a:cubicBezTo>
                  <a:pt x="8672" y="13228"/>
                  <a:pt x="8672" y="13227"/>
                  <a:pt x="8672" y="13225"/>
                </a:cubicBezTo>
                <a:cubicBezTo>
                  <a:pt x="8672" y="13225"/>
                  <a:pt x="8672" y="13224"/>
                  <a:pt x="8672" y="13224"/>
                </a:cubicBezTo>
                <a:lnTo>
                  <a:pt x="8673" y="13224"/>
                </a:lnTo>
                <a:cubicBezTo>
                  <a:pt x="8674" y="13224"/>
                  <a:pt x="8675" y="13224"/>
                  <a:pt x="8676" y="13224"/>
                </a:cubicBezTo>
                <a:lnTo>
                  <a:pt x="8682" y="13219"/>
                </a:lnTo>
                <a:cubicBezTo>
                  <a:pt x="8683" y="13218"/>
                  <a:pt x="8684" y="13216"/>
                  <a:pt x="8683" y="13214"/>
                </a:cubicBezTo>
                <a:cubicBezTo>
                  <a:pt x="8683" y="13212"/>
                  <a:pt x="8682" y="13210"/>
                  <a:pt x="8681" y="13211"/>
                </a:cubicBezTo>
                <a:lnTo>
                  <a:pt x="8678" y="13211"/>
                </a:lnTo>
                <a:lnTo>
                  <a:pt x="8677" y="13210"/>
                </a:lnTo>
                <a:lnTo>
                  <a:pt x="8680" y="13208"/>
                </a:lnTo>
                <a:cubicBezTo>
                  <a:pt x="8680" y="13207"/>
                  <a:pt x="8680" y="13207"/>
                  <a:pt x="8681" y="13207"/>
                </a:cubicBezTo>
                <a:lnTo>
                  <a:pt x="8692" y="13189"/>
                </a:lnTo>
                <a:cubicBezTo>
                  <a:pt x="8692" y="13188"/>
                  <a:pt x="8693" y="13187"/>
                  <a:pt x="8693" y="13186"/>
                </a:cubicBezTo>
                <a:lnTo>
                  <a:pt x="8693" y="13183"/>
                </a:lnTo>
                <a:lnTo>
                  <a:pt x="8695" y="13177"/>
                </a:lnTo>
                <a:lnTo>
                  <a:pt x="8698" y="13164"/>
                </a:lnTo>
                <a:lnTo>
                  <a:pt x="8698" y="13162"/>
                </a:lnTo>
                <a:lnTo>
                  <a:pt x="8701" y="13159"/>
                </a:lnTo>
                <a:lnTo>
                  <a:pt x="8705" y="13157"/>
                </a:lnTo>
                <a:lnTo>
                  <a:pt x="8716" y="13153"/>
                </a:lnTo>
                <a:lnTo>
                  <a:pt x="8726" y="13148"/>
                </a:lnTo>
                <a:lnTo>
                  <a:pt x="8746" y="13132"/>
                </a:lnTo>
                <a:lnTo>
                  <a:pt x="8754" y="13124"/>
                </a:lnTo>
                <a:cubicBezTo>
                  <a:pt x="8755" y="13122"/>
                  <a:pt x="8756" y="13119"/>
                  <a:pt x="8755" y="13117"/>
                </a:cubicBezTo>
                <a:lnTo>
                  <a:pt x="8757" y="13113"/>
                </a:lnTo>
                <a:lnTo>
                  <a:pt x="8763" y="13102"/>
                </a:lnTo>
                <a:lnTo>
                  <a:pt x="8767" y="13091"/>
                </a:lnTo>
                <a:cubicBezTo>
                  <a:pt x="8767" y="13090"/>
                  <a:pt x="8767" y="13088"/>
                  <a:pt x="8767" y="13087"/>
                </a:cubicBezTo>
                <a:lnTo>
                  <a:pt x="8764" y="13081"/>
                </a:lnTo>
                <a:cubicBezTo>
                  <a:pt x="8763" y="13079"/>
                  <a:pt x="8762" y="13078"/>
                  <a:pt x="8760" y="13079"/>
                </a:cubicBezTo>
                <a:cubicBezTo>
                  <a:pt x="8759" y="13079"/>
                  <a:pt x="8758" y="13080"/>
                  <a:pt x="8757" y="13081"/>
                </a:cubicBezTo>
                <a:lnTo>
                  <a:pt x="8756" y="13089"/>
                </a:lnTo>
                <a:lnTo>
                  <a:pt x="8756" y="13090"/>
                </a:lnTo>
                <a:cubicBezTo>
                  <a:pt x="8755" y="13090"/>
                  <a:pt x="8754" y="13089"/>
                  <a:pt x="8753" y="13090"/>
                </a:cubicBezTo>
                <a:lnTo>
                  <a:pt x="8750" y="13092"/>
                </a:lnTo>
                <a:cubicBezTo>
                  <a:pt x="8750" y="13092"/>
                  <a:pt x="8750" y="13092"/>
                  <a:pt x="8750" y="13093"/>
                </a:cubicBezTo>
                <a:lnTo>
                  <a:pt x="8748" y="13095"/>
                </a:lnTo>
                <a:lnTo>
                  <a:pt x="8748" y="13085"/>
                </a:lnTo>
                <a:lnTo>
                  <a:pt x="8750" y="13077"/>
                </a:lnTo>
                <a:lnTo>
                  <a:pt x="8753" y="13070"/>
                </a:lnTo>
                <a:lnTo>
                  <a:pt x="8758" y="13064"/>
                </a:lnTo>
                <a:lnTo>
                  <a:pt x="8790" y="13031"/>
                </a:lnTo>
                <a:lnTo>
                  <a:pt x="8801" y="13026"/>
                </a:lnTo>
                <a:cubicBezTo>
                  <a:pt x="8801" y="13026"/>
                  <a:pt x="8801" y="13026"/>
                  <a:pt x="8802" y="13025"/>
                </a:cubicBezTo>
                <a:lnTo>
                  <a:pt x="8808" y="13020"/>
                </a:lnTo>
                <a:lnTo>
                  <a:pt x="8814" y="13012"/>
                </a:lnTo>
                <a:lnTo>
                  <a:pt x="8817" y="13007"/>
                </a:lnTo>
                <a:cubicBezTo>
                  <a:pt x="8818" y="13005"/>
                  <a:pt x="8818" y="13002"/>
                  <a:pt x="8817" y="13000"/>
                </a:cubicBezTo>
                <a:cubicBezTo>
                  <a:pt x="8815" y="12998"/>
                  <a:pt x="8814" y="12999"/>
                  <a:pt x="8812" y="13000"/>
                </a:cubicBezTo>
                <a:lnTo>
                  <a:pt x="8808" y="13005"/>
                </a:lnTo>
                <a:lnTo>
                  <a:pt x="8805" y="13007"/>
                </a:lnTo>
                <a:lnTo>
                  <a:pt x="8805" y="13005"/>
                </a:lnTo>
                <a:lnTo>
                  <a:pt x="8807" y="13003"/>
                </a:lnTo>
                <a:cubicBezTo>
                  <a:pt x="8807" y="13002"/>
                  <a:pt x="8808" y="13002"/>
                  <a:pt x="8808" y="13001"/>
                </a:cubicBezTo>
                <a:lnTo>
                  <a:pt x="8809" y="12999"/>
                </a:lnTo>
                <a:cubicBezTo>
                  <a:pt x="8809" y="12998"/>
                  <a:pt x="8809" y="12997"/>
                  <a:pt x="8809" y="12996"/>
                </a:cubicBezTo>
                <a:lnTo>
                  <a:pt x="8809" y="12994"/>
                </a:lnTo>
                <a:cubicBezTo>
                  <a:pt x="8809" y="12993"/>
                  <a:pt x="8808" y="12993"/>
                  <a:pt x="8808" y="12993"/>
                </a:cubicBezTo>
                <a:lnTo>
                  <a:pt x="8805" y="12985"/>
                </a:lnTo>
                <a:cubicBezTo>
                  <a:pt x="8805" y="12984"/>
                  <a:pt x="8804" y="12984"/>
                  <a:pt x="8804" y="12983"/>
                </a:cubicBezTo>
                <a:lnTo>
                  <a:pt x="8802" y="12982"/>
                </a:lnTo>
                <a:cubicBezTo>
                  <a:pt x="8802" y="12982"/>
                  <a:pt x="8801" y="12981"/>
                  <a:pt x="8800" y="12981"/>
                </a:cubicBezTo>
                <a:lnTo>
                  <a:pt x="8797" y="12982"/>
                </a:lnTo>
                <a:cubicBezTo>
                  <a:pt x="8797" y="12982"/>
                  <a:pt x="8798" y="12981"/>
                  <a:pt x="8798" y="12980"/>
                </a:cubicBezTo>
                <a:lnTo>
                  <a:pt x="8801" y="12973"/>
                </a:lnTo>
                <a:cubicBezTo>
                  <a:pt x="8801" y="12972"/>
                  <a:pt x="8801" y="12970"/>
                  <a:pt x="8801" y="12969"/>
                </a:cubicBezTo>
                <a:lnTo>
                  <a:pt x="8798" y="12956"/>
                </a:lnTo>
                <a:lnTo>
                  <a:pt x="8775" y="12886"/>
                </a:lnTo>
                <a:lnTo>
                  <a:pt x="8773" y="12860"/>
                </a:lnTo>
                <a:lnTo>
                  <a:pt x="8780" y="12836"/>
                </a:lnTo>
                <a:lnTo>
                  <a:pt x="8790" y="12816"/>
                </a:lnTo>
                <a:lnTo>
                  <a:pt x="8821" y="12771"/>
                </a:lnTo>
                <a:lnTo>
                  <a:pt x="8832" y="12762"/>
                </a:lnTo>
                <a:lnTo>
                  <a:pt x="8849" y="12748"/>
                </a:lnTo>
                <a:lnTo>
                  <a:pt x="8851" y="12748"/>
                </a:lnTo>
                <a:lnTo>
                  <a:pt x="8857" y="12748"/>
                </a:lnTo>
                <a:lnTo>
                  <a:pt x="8859" y="12747"/>
                </a:lnTo>
                <a:cubicBezTo>
                  <a:pt x="8860" y="12746"/>
                  <a:pt x="8860" y="12747"/>
                  <a:pt x="8860" y="12747"/>
                </a:cubicBezTo>
                <a:lnTo>
                  <a:pt x="8861" y="12746"/>
                </a:lnTo>
                <a:lnTo>
                  <a:pt x="8868" y="12748"/>
                </a:lnTo>
                <a:cubicBezTo>
                  <a:pt x="8868" y="12748"/>
                  <a:pt x="8869" y="12748"/>
                  <a:pt x="8869" y="12748"/>
                </a:cubicBezTo>
                <a:lnTo>
                  <a:pt x="8881" y="12745"/>
                </a:lnTo>
                <a:lnTo>
                  <a:pt x="8908" y="12730"/>
                </a:lnTo>
                <a:lnTo>
                  <a:pt x="8940" y="12719"/>
                </a:lnTo>
                <a:lnTo>
                  <a:pt x="8944" y="12718"/>
                </a:lnTo>
                <a:lnTo>
                  <a:pt x="8953" y="12719"/>
                </a:lnTo>
                <a:cubicBezTo>
                  <a:pt x="8954" y="12719"/>
                  <a:pt x="8954" y="12719"/>
                  <a:pt x="8955" y="12719"/>
                </a:cubicBezTo>
                <a:lnTo>
                  <a:pt x="8959" y="12717"/>
                </a:lnTo>
                <a:cubicBezTo>
                  <a:pt x="8959" y="12716"/>
                  <a:pt x="8959" y="12716"/>
                  <a:pt x="8960" y="12716"/>
                </a:cubicBezTo>
                <a:lnTo>
                  <a:pt x="8971" y="12705"/>
                </a:lnTo>
                <a:lnTo>
                  <a:pt x="8988" y="12693"/>
                </a:lnTo>
                <a:lnTo>
                  <a:pt x="8996" y="12687"/>
                </a:lnTo>
                <a:lnTo>
                  <a:pt x="9002" y="12679"/>
                </a:lnTo>
                <a:cubicBezTo>
                  <a:pt x="9002" y="12679"/>
                  <a:pt x="9002" y="12678"/>
                  <a:pt x="9002" y="12677"/>
                </a:cubicBezTo>
                <a:lnTo>
                  <a:pt x="9002" y="12676"/>
                </a:lnTo>
                <a:cubicBezTo>
                  <a:pt x="9003" y="12676"/>
                  <a:pt x="9003" y="12676"/>
                  <a:pt x="9003" y="12675"/>
                </a:cubicBezTo>
                <a:lnTo>
                  <a:pt x="9003" y="12673"/>
                </a:lnTo>
                <a:lnTo>
                  <a:pt x="9004" y="12673"/>
                </a:lnTo>
                <a:cubicBezTo>
                  <a:pt x="9004" y="12673"/>
                  <a:pt x="9004" y="12672"/>
                  <a:pt x="9005" y="12672"/>
                </a:cubicBezTo>
                <a:lnTo>
                  <a:pt x="9012" y="12664"/>
                </a:lnTo>
                <a:lnTo>
                  <a:pt x="9015" y="12663"/>
                </a:lnTo>
                <a:lnTo>
                  <a:pt x="9017" y="12661"/>
                </a:lnTo>
                <a:cubicBezTo>
                  <a:pt x="9018" y="12660"/>
                  <a:pt x="9019" y="12660"/>
                  <a:pt x="9019" y="12660"/>
                </a:cubicBezTo>
                <a:lnTo>
                  <a:pt x="9022" y="12653"/>
                </a:lnTo>
                <a:lnTo>
                  <a:pt x="9032" y="12623"/>
                </a:lnTo>
                <a:lnTo>
                  <a:pt x="9036" y="12616"/>
                </a:lnTo>
                <a:lnTo>
                  <a:pt x="9037" y="12614"/>
                </a:lnTo>
                <a:cubicBezTo>
                  <a:pt x="9037" y="12613"/>
                  <a:pt x="9037" y="12612"/>
                  <a:pt x="9037" y="12611"/>
                </a:cubicBezTo>
                <a:lnTo>
                  <a:pt x="9036" y="12607"/>
                </a:lnTo>
                <a:lnTo>
                  <a:pt x="9036" y="12605"/>
                </a:lnTo>
                <a:lnTo>
                  <a:pt x="9041" y="12605"/>
                </a:lnTo>
                <a:cubicBezTo>
                  <a:pt x="9041" y="12605"/>
                  <a:pt x="9042" y="12605"/>
                  <a:pt x="9042" y="12604"/>
                </a:cubicBezTo>
                <a:lnTo>
                  <a:pt x="9049" y="12600"/>
                </a:lnTo>
                <a:lnTo>
                  <a:pt x="9056" y="12591"/>
                </a:lnTo>
                <a:lnTo>
                  <a:pt x="9061" y="12582"/>
                </a:lnTo>
                <a:cubicBezTo>
                  <a:pt x="9061" y="12582"/>
                  <a:pt x="9061" y="12581"/>
                  <a:pt x="9061" y="12581"/>
                </a:cubicBezTo>
                <a:lnTo>
                  <a:pt x="9063" y="12573"/>
                </a:lnTo>
                <a:cubicBezTo>
                  <a:pt x="9063" y="12572"/>
                  <a:pt x="9063" y="12571"/>
                  <a:pt x="9063" y="12570"/>
                </a:cubicBezTo>
                <a:lnTo>
                  <a:pt x="9061" y="12558"/>
                </a:lnTo>
                <a:lnTo>
                  <a:pt x="9062" y="12559"/>
                </a:lnTo>
                <a:lnTo>
                  <a:pt x="9065" y="12578"/>
                </a:lnTo>
                <a:lnTo>
                  <a:pt x="9066" y="12583"/>
                </a:lnTo>
                <a:lnTo>
                  <a:pt x="9064" y="12588"/>
                </a:lnTo>
                <a:lnTo>
                  <a:pt x="9055" y="12603"/>
                </a:lnTo>
                <a:lnTo>
                  <a:pt x="9053" y="12608"/>
                </a:lnTo>
                <a:lnTo>
                  <a:pt x="9052" y="12614"/>
                </a:lnTo>
                <a:lnTo>
                  <a:pt x="9051" y="12618"/>
                </a:lnTo>
                <a:cubicBezTo>
                  <a:pt x="9051" y="12619"/>
                  <a:pt x="9051" y="12620"/>
                  <a:pt x="9051" y="12620"/>
                </a:cubicBezTo>
                <a:lnTo>
                  <a:pt x="9054" y="12635"/>
                </a:lnTo>
                <a:lnTo>
                  <a:pt x="9052" y="12640"/>
                </a:lnTo>
                <a:cubicBezTo>
                  <a:pt x="9052" y="12641"/>
                  <a:pt x="9053" y="12643"/>
                  <a:pt x="9053" y="12644"/>
                </a:cubicBezTo>
                <a:lnTo>
                  <a:pt x="9063" y="12668"/>
                </a:lnTo>
                <a:lnTo>
                  <a:pt x="9064" y="12672"/>
                </a:lnTo>
                <a:lnTo>
                  <a:pt x="9063" y="12674"/>
                </a:lnTo>
                <a:cubicBezTo>
                  <a:pt x="9062" y="12675"/>
                  <a:pt x="9063" y="12676"/>
                  <a:pt x="9063" y="12677"/>
                </a:cubicBezTo>
                <a:lnTo>
                  <a:pt x="9064" y="12685"/>
                </a:lnTo>
                <a:lnTo>
                  <a:pt x="9063" y="12690"/>
                </a:lnTo>
                <a:lnTo>
                  <a:pt x="9061" y="12696"/>
                </a:lnTo>
                <a:lnTo>
                  <a:pt x="9059" y="12702"/>
                </a:lnTo>
                <a:cubicBezTo>
                  <a:pt x="9058" y="12702"/>
                  <a:pt x="9058" y="12703"/>
                  <a:pt x="9058" y="12704"/>
                </a:cubicBezTo>
                <a:lnTo>
                  <a:pt x="9059" y="12711"/>
                </a:lnTo>
                <a:lnTo>
                  <a:pt x="9060" y="12719"/>
                </a:lnTo>
                <a:lnTo>
                  <a:pt x="9064" y="12730"/>
                </a:lnTo>
                <a:cubicBezTo>
                  <a:pt x="9065" y="12731"/>
                  <a:pt x="9066" y="12732"/>
                  <a:pt x="9066" y="12733"/>
                </a:cubicBezTo>
                <a:cubicBezTo>
                  <a:pt x="9067" y="12733"/>
                  <a:pt x="9068" y="12733"/>
                  <a:pt x="9069" y="12733"/>
                </a:cubicBezTo>
                <a:lnTo>
                  <a:pt x="9071" y="12731"/>
                </a:lnTo>
                <a:lnTo>
                  <a:pt x="9072" y="12736"/>
                </a:lnTo>
                <a:lnTo>
                  <a:pt x="9073" y="12743"/>
                </a:lnTo>
                <a:cubicBezTo>
                  <a:pt x="9073" y="12744"/>
                  <a:pt x="9074" y="12745"/>
                  <a:pt x="9074" y="12746"/>
                </a:cubicBezTo>
                <a:lnTo>
                  <a:pt x="9076" y="12747"/>
                </a:lnTo>
                <a:cubicBezTo>
                  <a:pt x="9076" y="12747"/>
                  <a:pt x="9076" y="12747"/>
                  <a:pt x="9077" y="12748"/>
                </a:cubicBezTo>
                <a:lnTo>
                  <a:pt x="9081" y="12748"/>
                </a:lnTo>
                <a:lnTo>
                  <a:pt x="9083" y="12748"/>
                </a:lnTo>
                <a:cubicBezTo>
                  <a:pt x="9083" y="12747"/>
                  <a:pt x="9084" y="12748"/>
                  <a:pt x="9084" y="12748"/>
                </a:cubicBezTo>
                <a:lnTo>
                  <a:pt x="9086" y="12747"/>
                </a:lnTo>
                <a:cubicBezTo>
                  <a:pt x="9086" y="12746"/>
                  <a:pt x="9086" y="12746"/>
                  <a:pt x="9086" y="12746"/>
                </a:cubicBezTo>
                <a:lnTo>
                  <a:pt x="9089" y="12744"/>
                </a:lnTo>
                <a:lnTo>
                  <a:pt x="9089" y="12743"/>
                </a:lnTo>
                <a:cubicBezTo>
                  <a:pt x="9090" y="12743"/>
                  <a:pt x="9091" y="12742"/>
                  <a:pt x="9091" y="12741"/>
                </a:cubicBezTo>
                <a:cubicBezTo>
                  <a:pt x="9092" y="12740"/>
                  <a:pt x="9092" y="12738"/>
                  <a:pt x="9092" y="12737"/>
                </a:cubicBezTo>
                <a:lnTo>
                  <a:pt x="9092" y="12734"/>
                </a:lnTo>
                <a:cubicBezTo>
                  <a:pt x="9092" y="12734"/>
                  <a:pt x="9092" y="12733"/>
                  <a:pt x="9091" y="12733"/>
                </a:cubicBezTo>
                <a:lnTo>
                  <a:pt x="9091" y="12732"/>
                </a:lnTo>
                <a:cubicBezTo>
                  <a:pt x="9092" y="12732"/>
                  <a:pt x="9093" y="12732"/>
                  <a:pt x="9094" y="12731"/>
                </a:cubicBezTo>
                <a:lnTo>
                  <a:pt x="9097" y="12728"/>
                </a:lnTo>
                <a:cubicBezTo>
                  <a:pt x="9098" y="12727"/>
                  <a:pt x="9098" y="12727"/>
                  <a:pt x="9099" y="12726"/>
                </a:cubicBezTo>
                <a:lnTo>
                  <a:pt x="9101" y="12719"/>
                </a:lnTo>
                <a:lnTo>
                  <a:pt x="9101" y="12714"/>
                </a:lnTo>
                <a:lnTo>
                  <a:pt x="9101" y="12711"/>
                </a:lnTo>
                <a:cubicBezTo>
                  <a:pt x="9101" y="12710"/>
                  <a:pt x="9102" y="12710"/>
                  <a:pt x="9101" y="12709"/>
                </a:cubicBezTo>
                <a:lnTo>
                  <a:pt x="9101" y="12707"/>
                </a:lnTo>
                <a:lnTo>
                  <a:pt x="9102" y="12707"/>
                </a:lnTo>
                <a:lnTo>
                  <a:pt x="9102" y="12719"/>
                </a:lnTo>
                <a:cubicBezTo>
                  <a:pt x="9102" y="12720"/>
                  <a:pt x="9102" y="12721"/>
                  <a:pt x="9102" y="12721"/>
                </a:cubicBezTo>
                <a:lnTo>
                  <a:pt x="9104" y="12731"/>
                </a:lnTo>
                <a:cubicBezTo>
                  <a:pt x="9105" y="12733"/>
                  <a:pt x="9106" y="12733"/>
                  <a:pt x="9107" y="12733"/>
                </a:cubicBezTo>
                <a:lnTo>
                  <a:pt x="9111" y="12734"/>
                </a:lnTo>
                <a:cubicBezTo>
                  <a:pt x="9112" y="12734"/>
                  <a:pt x="9113" y="12734"/>
                  <a:pt x="9113" y="12733"/>
                </a:cubicBezTo>
                <a:lnTo>
                  <a:pt x="9116" y="12730"/>
                </a:lnTo>
                <a:lnTo>
                  <a:pt x="9120" y="12728"/>
                </a:lnTo>
                <a:lnTo>
                  <a:pt x="9123" y="12726"/>
                </a:lnTo>
                <a:cubicBezTo>
                  <a:pt x="9124" y="12726"/>
                  <a:pt x="9124" y="12725"/>
                  <a:pt x="9124" y="12724"/>
                </a:cubicBezTo>
                <a:lnTo>
                  <a:pt x="9127" y="12719"/>
                </a:lnTo>
                <a:cubicBezTo>
                  <a:pt x="9127" y="12718"/>
                  <a:pt x="9127" y="12717"/>
                  <a:pt x="9127" y="12717"/>
                </a:cubicBezTo>
                <a:lnTo>
                  <a:pt x="9128" y="12711"/>
                </a:lnTo>
                <a:cubicBezTo>
                  <a:pt x="9128" y="12710"/>
                  <a:pt x="9129" y="12710"/>
                  <a:pt x="9128" y="12709"/>
                </a:cubicBezTo>
                <a:lnTo>
                  <a:pt x="9127" y="12704"/>
                </a:lnTo>
                <a:lnTo>
                  <a:pt x="9124" y="12696"/>
                </a:lnTo>
                <a:lnTo>
                  <a:pt x="9124" y="12692"/>
                </a:lnTo>
                <a:lnTo>
                  <a:pt x="9124" y="12687"/>
                </a:lnTo>
                <a:lnTo>
                  <a:pt x="9125" y="12682"/>
                </a:lnTo>
                <a:lnTo>
                  <a:pt x="9127" y="12677"/>
                </a:lnTo>
                <a:cubicBezTo>
                  <a:pt x="9127" y="12677"/>
                  <a:pt x="9127" y="12677"/>
                  <a:pt x="9127" y="12676"/>
                </a:cubicBezTo>
                <a:lnTo>
                  <a:pt x="9128" y="12672"/>
                </a:lnTo>
                <a:cubicBezTo>
                  <a:pt x="9129" y="12672"/>
                  <a:pt x="9129" y="12672"/>
                  <a:pt x="9129" y="12672"/>
                </a:cubicBezTo>
                <a:lnTo>
                  <a:pt x="9131" y="12671"/>
                </a:lnTo>
                <a:cubicBezTo>
                  <a:pt x="9132" y="12670"/>
                  <a:pt x="9132" y="12669"/>
                  <a:pt x="9133" y="12667"/>
                </a:cubicBezTo>
                <a:lnTo>
                  <a:pt x="9133" y="12663"/>
                </a:lnTo>
                <a:cubicBezTo>
                  <a:pt x="9133" y="12663"/>
                  <a:pt x="9133" y="12662"/>
                  <a:pt x="9133" y="12661"/>
                </a:cubicBezTo>
                <a:lnTo>
                  <a:pt x="9134" y="12662"/>
                </a:lnTo>
                <a:lnTo>
                  <a:pt x="9135" y="12669"/>
                </a:lnTo>
                <a:lnTo>
                  <a:pt x="9131" y="12678"/>
                </a:lnTo>
                <a:lnTo>
                  <a:pt x="9128" y="12685"/>
                </a:lnTo>
                <a:cubicBezTo>
                  <a:pt x="9128" y="12686"/>
                  <a:pt x="9128" y="12686"/>
                  <a:pt x="9128" y="12687"/>
                </a:cubicBezTo>
                <a:lnTo>
                  <a:pt x="9130" y="12696"/>
                </a:lnTo>
                <a:lnTo>
                  <a:pt x="9133" y="12711"/>
                </a:lnTo>
                <a:cubicBezTo>
                  <a:pt x="9133" y="12711"/>
                  <a:pt x="9133" y="12712"/>
                  <a:pt x="9133" y="12713"/>
                </a:cubicBezTo>
                <a:lnTo>
                  <a:pt x="9131" y="12717"/>
                </a:lnTo>
                <a:lnTo>
                  <a:pt x="9131" y="12728"/>
                </a:lnTo>
                <a:lnTo>
                  <a:pt x="9128" y="12730"/>
                </a:lnTo>
                <a:lnTo>
                  <a:pt x="9127" y="12732"/>
                </a:lnTo>
                <a:cubicBezTo>
                  <a:pt x="9127" y="12732"/>
                  <a:pt x="9126" y="12733"/>
                  <a:pt x="9126" y="12733"/>
                </a:cubicBezTo>
                <a:lnTo>
                  <a:pt x="9125" y="12741"/>
                </a:lnTo>
                <a:cubicBezTo>
                  <a:pt x="9125" y="12742"/>
                  <a:pt x="9125" y="12743"/>
                  <a:pt x="9125" y="12744"/>
                </a:cubicBezTo>
                <a:lnTo>
                  <a:pt x="9126" y="12750"/>
                </a:lnTo>
                <a:cubicBezTo>
                  <a:pt x="9126" y="12751"/>
                  <a:pt x="9127" y="12753"/>
                  <a:pt x="9128" y="12753"/>
                </a:cubicBezTo>
                <a:lnTo>
                  <a:pt x="9132" y="12756"/>
                </a:lnTo>
                <a:cubicBezTo>
                  <a:pt x="9133" y="12757"/>
                  <a:pt x="9134" y="12757"/>
                  <a:pt x="9135" y="12757"/>
                </a:cubicBezTo>
                <a:lnTo>
                  <a:pt x="9141" y="12754"/>
                </a:lnTo>
                <a:cubicBezTo>
                  <a:pt x="9142" y="12754"/>
                  <a:pt x="9143" y="12752"/>
                  <a:pt x="9143" y="12750"/>
                </a:cubicBezTo>
                <a:cubicBezTo>
                  <a:pt x="9144" y="12749"/>
                  <a:pt x="9144" y="12748"/>
                  <a:pt x="9143" y="12748"/>
                </a:cubicBezTo>
                <a:cubicBezTo>
                  <a:pt x="9144" y="12747"/>
                  <a:pt x="9144" y="12748"/>
                  <a:pt x="9144" y="12748"/>
                </a:cubicBezTo>
                <a:lnTo>
                  <a:pt x="9147" y="12747"/>
                </a:lnTo>
                <a:cubicBezTo>
                  <a:pt x="9148" y="12746"/>
                  <a:pt x="9149" y="12745"/>
                  <a:pt x="9150" y="12744"/>
                </a:cubicBezTo>
                <a:lnTo>
                  <a:pt x="9151" y="12740"/>
                </a:lnTo>
                <a:cubicBezTo>
                  <a:pt x="9151" y="12739"/>
                  <a:pt x="9151" y="12739"/>
                  <a:pt x="9151" y="12738"/>
                </a:cubicBezTo>
                <a:lnTo>
                  <a:pt x="9151" y="12730"/>
                </a:lnTo>
                <a:cubicBezTo>
                  <a:pt x="9152" y="12730"/>
                  <a:pt x="9152" y="12730"/>
                  <a:pt x="9153" y="12730"/>
                </a:cubicBezTo>
                <a:cubicBezTo>
                  <a:pt x="9154" y="12729"/>
                  <a:pt x="9155" y="12728"/>
                  <a:pt x="9155" y="12726"/>
                </a:cubicBezTo>
                <a:lnTo>
                  <a:pt x="9156" y="12719"/>
                </a:lnTo>
                <a:cubicBezTo>
                  <a:pt x="9156" y="12718"/>
                  <a:pt x="9156" y="12718"/>
                  <a:pt x="9156" y="12718"/>
                </a:cubicBezTo>
                <a:lnTo>
                  <a:pt x="9155" y="12704"/>
                </a:lnTo>
                <a:cubicBezTo>
                  <a:pt x="9156" y="12704"/>
                  <a:pt x="9158" y="12704"/>
                  <a:pt x="9158" y="12703"/>
                </a:cubicBezTo>
                <a:lnTo>
                  <a:pt x="9160" y="12698"/>
                </a:lnTo>
                <a:cubicBezTo>
                  <a:pt x="9161" y="12697"/>
                  <a:pt x="9161" y="12698"/>
                  <a:pt x="9161" y="12697"/>
                </a:cubicBezTo>
                <a:lnTo>
                  <a:pt x="9163" y="12690"/>
                </a:lnTo>
                <a:lnTo>
                  <a:pt x="9163" y="12684"/>
                </a:lnTo>
                <a:cubicBezTo>
                  <a:pt x="9163" y="12683"/>
                  <a:pt x="9163" y="12683"/>
                  <a:pt x="9163" y="12682"/>
                </a:cubicBezTo>
                <a:lnTo>
                  <a:pt x="9161" y="12674"/>
                </a:lnTo>
                <a:cubicBezTo>
                  <a:pt x="9161" y="12672"/>
                  <a:pt x="9159" y="12671"/>
                  <a:pt x="9158" y="12671"/>
                </a:cubicBezTo>
                <a:lnTo>
                  <a:pt x="9153" y="12670"/>
                </a:lnTo>
                <a:cubicBezTo>
                  <a:pt x="9153" y="12669"/>
                  <a:pt x="9152" y="12671"/>
                  <a:pt x="9152" y="12671"/>
                </a:cubicBezTo>
                <a:lnTo>
                  <a:pt x="9148" y="12673"/>
                </a:lnTo>
                <a:lnTo>
                  <a:pt x="9148" y="12659"/>
                </a:lnTo>
                <a:lnTo>
                  <a:pt x="9148" y="12654"/>
                </a:lnTo>
                <a:lnTo>
                  <a:pt x="9155" y="12631"/>
                </a:lnTo>
                <a:cubicBezTo>
                  <a:pt x="9156" y="12630"/>
                  <a:pt x="9155" y="12629"/>
                  <a:pt x="9155" y="12629"/>
                </a:cubicBezTo>
                <a:lnTo>
                  <a:pt x="9156" y="12626"/>
                </a:lnTo>
                <a:cubicBezTo>
                  <a:pt x="9157" y="12627"/>
                  <a:pt x="9157" y="12627"/>
                  <a:pt x="9158" y="12628"/>
                </a:cubicBezTo>
                <a:lnTo>
                  <a:pt x="9160" y="12630"/>
                </a:lnTo>
                <a:cubicBezTo>
                  <a:pt x="9161" y="12630"/>
                  <a:pt x="9161" y="12630"/>
                  <a:pt x="9162" y="12630"/>
                </a:cubicBezTo>
                <a:lnTo>
                  <a:pt x="9165" y="12630"/>
                </a:lnTo>
                <a:cubicBezTo>
                  <a:pt x="9165" y="12630"/>
                  <a:pt x="9166" y="12630"/>
                  <a:pt x="9166" y="12630"/>
                </a:cubicBezTo>
                <a:lnTo>
                  <a:pt x="9167" y="12629"/>
                </a:lnTo>
                <a:lnTo>
                  <a:pt x="9168" y="12630"/>
                </a:lnTo>
                <a:cubicBezTo>
                  <a:pt x="9169" y="12631"/>
                  <a:pt x="9171" y="12631"/>
                  <a:pt x="9172" y="12630"/>
                </a:cubicBezTo>
                <a:lnTo>
                  <a:pt x="9175" y="12627"/>
                </a:lnTo>
                <a:lnTo>
                  <a:pt x="9174" y="12637"/>
                </a:lnTo>
                <a:lnTo>
                  <a:pt x="9170" y="12655"/>
                </a:lnTo>
                <a:cubicBezTo>
                  <a:pt x="9170" y="12656"/>
                  <a:pt x="9170" y="12656"/>
                  <a:pt x="9170" y="12657"/>
                </a:cubicBezTo>
                <a:lnTo>
                  <a:pt x="9172" y="12665"/>
                </a:lnTo>
                <a:lnTo>
                  <a:pt x="9168" y="12699"/>
                </a:lnTo>
                <a:cubicBezTo>
                  <a:pt x="9168" y="12699"/>
                  <a:pt x="9168" y="12699"/>
                  <a:pt x="9168" y="12700"/>
                </a:cubicBezTo>
                <a:lnTo>
                  <a:pt x="9168" y="12706"/>
                </a:lnTo>
                <a:cubicBezTo>
                  <a:pt x="9168" y="12707"/>
                  <a:pt x="9168" y="12707"/>
                  <a:pt x="9168" y="12707"/>
                </a:cubicBezTo>
                <a:lnTo>
                  <a:pt x="9175" y="12727"/>
                </a:lnTo>
                <a:lnTo>
                  <a:pt x="9173" y="12734"/>
                </a:lnTo>
                <a:cubicBezTo>
                  <a:pt x="9172" y="12736"/>
                  <a:pt x="9172" y="12738"/>
                  <a:pt x="9173" y="12739"/>
                </a:cubicBezTo>
                <a:lnTo>
                  <a:pt x="9178" y="12745"/>
                </a:lnTo>
                <a:cubicBezTo>
                  <a:pt x="9179" y="12745"/>
                  <a:pt x="9179" y="12746"/>
                  <a:pt x="9180" y="12746"/>
                </a:cubicBezTo>
                <a:lnTo>
                  <a:pt x="9188" y="12748"/>
                </a:lnTo>
                <a:cubicBezTo>
                  <a:pt x="9188" y="12748"/>
                  <a:pt x="9189" y="12747"/>
                  <a:pt x="9190" y="12747"/>
                </a:cubicBezTo>
                <a:lnTo>
                  <a:pt x="9195" y="12743"/>
                </a:lnTo>
                <a:cubicBezTo>
                  <a:pt x="9196" y="12742"/>
                  <a:pt x="9197" y="12741"/>
                  <a:pt x="9197" y="12740"/>
                </a:cubicBezTo>
                <a:lnTo>
                  <a:pt x="9198" y="12735"/>
                </a:lnTo>
                <a:cubicBezTo>
                  <a:pt x="9198" y="12734"/>
                  <a:pt x="9198" y="12734"/>
                  <a:pt x="9198" y="12733"/>
                </a:cubicBezTo>
                <a:lnTo>
                  <a:pt x="9197" y="12727"/>
                </a:lnTo>
                <a:lnTo>
                  <a:pt x="9200" y="12728"/>
                </a:lnTo>
                <a:cubicBezTo>
                  <a:pt x="9201" y="12728"/>
                  <a:pt x="9201" y="12729"/>
                  <a:pt x="9202" y="12729"/>
                </a:cubicBezTo>
                <a:lnTo>
                  <a:pt x="9207" y="12727"/>
                </a:lnTo>
                <a:cubicBezTo>
                  <a:pt x="9207" y="12727"/>
                  <a:pt x="9208" y="12727"/>
                  <a:pt x="9208" y="12726"/>
                </a:cubicBezTo>
                <a:lnTo>
                  <a:pt x="9211" y="12721"/>
                </a:lnTo>
                <a:cubicBezTo>
                  <a:pt x="9212" y="12721"/>
                  <a:pt x="9212" y="12720"/>
                  <a:pt x="9212" y="12719"/>
                </a:cubicBezTo>
                <a:lnTo>
                  <a:pt x="9212" y="12714"/>
                </a:lnTo>
                <a:lnTo>
                  <a:pt x="9213" y="12716"/>
                </a:lnTo>
                <a:cubicBezTo>
                  <a:pt x="9213" y="12716"/>
                  <a:pt x="9213" y="12716"/>
                  <a:pt x="9214" y="12717"/>
                </a:cubicBezTo>
                <a:lnTo>
                  <a:pt x="9215" y="12718"/>
                </a:lnTo>
                <a:cubicBezTo>
                  <a:pt x="9216" y="12718"/>
                  <a:pt x="9216" y="12718"/>
                  <a:pt x="9217" y="12719"/>
                </a:cubicBezTo>
                <a:lnTo>
                  <a:pt x="9224" y="12720"/>
                </a:lnTo>
                <a:lnTo>
                  <a:pt x="9232" y="12729"/>
                </a:lnTo>
                <a:lnTo>
                  <a:pt x="9238" y="12733"/>
                </a:lnTo>
                <a:cubicBezTo>
                  <a:pt x="9239" y="12733"/>
                  <a:pt x="9239" y="12733"/>
                  <a:pt x="9240" y="12733"/>
                </a:cubicBezTo>
                <a:lnTo>
                  <a:pt x="9244" y="12732"/>
                </a:lnTo>
                <a:cubicBezTo>
                  <a:pt x="9246" y="12731"/>
                  <a:pt x="9247" y="12730"/>
                  <a:pt x="9247" y="12729"/>
                </a:cubicBezTo>
                <a:cubicBezTo>
                  <a:pt x="9248" y="12729"/>
                  <a:pt x="9248" y="12730"/>
                  <a:pt x="9248" y="12730"/>
                </a:cubicBezTo>
                <a:lnTo>
                  <a:pt x="9249" y="12731"/>
                </a:lnTo>
                <a:cubicBezTo>
                  <a:pt x="9250" y="12731"/>
                  <a:pt x="9250" y="12731"/>
                  <a:pt x="9251" y="12731"/>
                </a:cubicBezTo>
                <a:lnTo>
                  <a:pt x="9253" y="12731"/>
                </a:lnTo>
                <a:cubicBezTo>
                  <a:pt x="9254" y="12731"/>
                  <a:pt x="9255" y="12731"/>
                  <a:pt x="9255" y="12731"/>
                </a:cubicBezTo>
                <a:lnTo>
                  <a:pt x="9259" y="12728"/>
                </a:lnTo>
                <a:cubicBezTo>
                  <a:pt x="9260" y="12727"/>
                  <a:pt x="9261" y="12726"/>
                  <a:pt x="9261" y="12725"/>
                </a:cubicBezTo>
                <a:lnTo>
                  <a:pt x="9262" y="12720"/>
                </a:lnTo>
                <a:cubicBezTo>
                  <a:pt x="9262" y="12720"/>
                  <a:pt x="9262" y="12719"/>
                  <a:pt x="9262" y="12719"/>
                </a:cubicBezTo>
                <a:lnTo>
                  <a:pt x="9262" y="12706"/>
                </a:lnTo>
                <a:cubicBezTo>
                  <a:pt x="9262" y="12706"/>
                  <a:pt x="9261" y="12705"/>
                  <a:pt x="9261" y="12704"/>
                </a:cubicBezTo>
                <a:lnTo>
                  <a:pt x="9257" y="12694"/>
                </a:lnTo>
                <a:cubicBezTo>
                  <a:pt x="9257" y="12694"/>
                  <a:pt x="9257" y="12694"/>
                  <a:pt x="9257" y="12693"/>
                </a:cubicBezTo>
                <a:lnTo>
                  <a:pt x="9252" y="12688"/>
                </a:lnTo>
                <a:lnTo>
                  <a:pt x="9249" y="12676"/>
                </a:lnTo>
                <a:lnTo>
                  <a:pt x="9247" y="12651"/>
                </a:lnTo>
                <a:cubicBezTo>
                  <a:pt x="9247" y="12651"/>
                  <a:pt x="9246" y="12650"/>
                  <a:pt x="9246" y="12649"/>
                </a:cubicBezTo>
                <a:lnTo>
                  <a:pt x="9242" y="12641"/>
                </a:lnTo>
                <a:cubicBezTo>
                  <a:pt x="9243" y="12641"/>
                  <a:pt x="9245" y="12639"/>
                  <a:pt x="9245" y="12636"/>
                </a:cubicBezTo>
                <a:cubicBezTo>
                  <a:pt x="9245" y="12636"/>
                  <a:pt x="9245" y="12635"/>
                  <a:pt x="9244" y="12634"/>
                </a:cubicBezTo>
                <a:lnTo>
                  <a:pt x="9244" y="12633"/>
                </a:lnTo>
                <a:lnTo>
                  <a:pt x="9246" y="12634"/>
                </a:lnTo>
                <a:cubicBezTo>
                  <a:pt x="9247" y="12635"/>
                  <a:pt x="9248" y="12634"/>
                  <a:pt x="9249" y="12633"/>
                </a:cubicBezTo>
                <a:lnTo>
                  <a:pt x="9253" y="12631"/>
                </a:lnTo>
                <a:lnTo>
                  <a:pt x="9253" y="12633"/>
                </a:lnTo>
                <a:lnTo>
                  <a:pt x="9254" y="12640"/>
                </a:lnTo>
                <a:lnTo>
                  <a:pt x="9259" y="12664"/>
                </a:lnTo>
                <a:cubicBezTo>
                  <a:pt x="9259" y="12665"/>
                  <a:pt x="9259" y="12666"/>
                  <a:pt x="9259" y="12666"/>
                </a:cubicBezTo>
                <a:lnTo>
                  <a:pt x="9260" y="12668"/>
                </a:lnTo>
                <a:cubicBezTo>
                  <a:pt x="9260" y="12668"/>
                  <a:pt x="9261" y="12669"/>
                  <a:pt x="9261" y="12669"/>
                </a:cubicBezTo>
                <a:lnTo>
                  <a:pt x="9264" y="12672"/>
                </a:lnTo>
                <a:lnTo>
                  <a:pt x="9269" y="12675"/>
                </a:lnTo>
                <a:lnTo>
                  <a:pt x="9272" y="12676"/>
                </a:lnTo>
                <a:cubicBezTo>
                  <a:pt x="9273" y="12677"/>
                  <a:pt x="9274" y="12676"/>
                  <a:pt x="9275" y="12675"/>
                </a:cubicBezTo>
                <a:lnTo>
                  <a:pt x="9276" y="12675"/>
                </a:lnTo>
                <a:cubicBezTo>
                  <a:pt x="9277" y="12674"/>
                  <a:pt x="9277" y="12673"/>
                  <a:pt x="9277" y="12673"/>
                </a:cubicBezTo>
                <a:lnTo>
                  <a:pt x="9284" y="12696"/>
                </a:lnTo>
                <a:lnTo>
                  <a:pt x="9282" y="12698"/>
                </a:lnTo>
                <a:cubicBezTo>
                  <a:pt x="9282" y="12699"/>
                  <a:pt x="9282" y="12700"/>
                  <a:pt x="9281" y="12701"/>
                </a:cubicBezTo>
                <a:lnTo>
                  <a:pt x="9281" y="12706"/>
                </a:lnTo>
                <a:cubicBezTo>
                  <a:pt x="9281" y="12707"/>
                  <a:pt x="9281" y="12708"/>
                  <a:pt x="9281" y="12708"/>
                </a:cubicBezTo>
                <a:lnTo>
                  <a:pt x="9282" y="12714"/>
                </a:lnTo>
                <a:cubicBezTo>
                  <a:pt x="9282" y="12715"/>
                  <a:pt x="9283" y="12716"/>
                  <a:pt x="9284" y="12717"/>
                </a:cubicBezTo>
                <a:lnTo>
                  <a:pt x="9287" y="12719"/>
                </a:lnTo>
                <a:cubicBezTo>
                  <a:pt x="9288" y="12720"/>
                  <a:pt x="9289" y="12720"/>
                  <a:pt x="9289" y="12720"/>
                </a:cubicBezTo>
                <a:lnTo>
                  <a:pt x="9294" y="12719"/>
                </a:lnTo>
                <a:cubicBezTo>
                  <a:pt x="9294" y="12719"/>
                  <a:pt x="9295" y="12720"/>
                  <a:pt x="9295" y="12719"/>
                </a:cubicBezTo>
                <a:lnTo>
                  <a:pt x="9300" y="12717"/>
                </a:lnTo>
                <a:lnTo>
                  <a:pt x="9304" y="12712"/>
                </a:lnTo>
                <a:lnTo>
                  <a:pt x="9306" y="12708"/>
                </a:lnTo>
                <a:cubicBezTo>
                  <a:pt x="9307" y="12707"/>
                  <a:pt x="9307" y="12706"/>
                  <a:pt x="9307" y="12704"/>
                </a:cubicBezTo>
                <a:cubicBezTo>
                  <a:pt x="9307" y="12703"/>
                  <a:pt x="9307" y="12702"/>
                  <a:pt x="9306" y="12702"/>
                </a:cubicBezTo>
                <a:lnTo>
                  <a:pt x="9303" y="12700"/>
                </a:lnTo>
                <a:lnTo>
                  <a:pt x="9306" y="12690"/>
                </a:lnTo>
                <a:cubicBezTo>
                  <a:pt x="9306" y="12690"/>
                  <a:pt x="9306" y="12690"/>
                  <a:pt x="9306" y="12690"/>
                </a:cubicBezTo>
                <a:lnTo>
                  <a:pt x="9307" y="12682"/>
                </a:lnTo>
                <a:cubicBezTo>
                  <a:pt x="9307" y="12681"/>
                  <a:pt x="9307" y="12681"/>
                  <a:pt x="9306" y="12680"/>
                </a:cubicBezTo>
                <a:lnTo>
                  <a:pt x="9305" y="12670"/>
                </a:lnTo>
                <a:cubicBezTo>
                  <a:pt x="9306" y="12670"/>
                  <a:pt x="9307" y="12668"/>
                  <a:pt x="9308" y="12667"/>
                </a:cubicBezTo>
                <a:lnTo>
                  <a:pt x="9313" y="12654"/>
                </a:lnTo>
                <a:lnTo>
                  <a:pt x="9314" y="12651"/>
                </a:lnTo>
                <a:lnTo>
                  <a:pt x="9319" y="12643"/>
                </a:lnTo>
                <a:cubicBezTo>
                  <a:pt x="9319" y="12643"/>
                  <a:pt x="9320" y="12643"/>
                  <a:pt x="9320" y="12643"/>
                </a:cubicBezTo>
                <a:lnTo>
                  <a:pt x="9317" y="12653"/>
                </a:lnTo>
                <a:lnTo>
                  <a:pt x="9316" y="12659"/>
                </a:lnTo>
                <a:lnTo>
                  <a:pt x="9315" y="12674"/>
                </a:lnTo>
                <a:lnTo>
                  <a:pt x="9315" y="12681"/>
                </a:lnTo>
                <a:cubicBezTo>
                  <a:pt x="9315" y="12681"/>
                  <a:pt x="9316" y="12682"/>
                  <a:pt x="9316" y="12682"/>
                </a:cubicBezTo>
                <a:lnTo>
                  <a:pt x="9316" y="12687"/>
                </a:lnTo>
                <a:cubicBezTo>
                  <a:pt x="9317" y="12687"/>
                  <a:pt x="9317" y="12688"/>
                  <a:pt x="9317" y="12689"/>
                </a:cubicBezTo>
                <a:lnTo>
                  <a:pt x="9323" y="12697"/>
                </a:lnTo>
                <a:cubicBezTo>
                  <a:pt x="9323" y="12698"/>
                  <a:pt x="9325" y="12698"/>
                  <a:pt x="9326" y="12698"/>
                </a:cubicBezTo>
                <a:lnTo>
                  <a:pt x="9328" y="12698"/>
                </a:lnTo>
                <a:cubicBezTo>
                  <a:pt x="9328" y="12698"/>
                  <a:pt x="9329" y="12698"/>
                  <a:pt x="9330" y="12697"/>
                </a:cubicBezTo>
                <a:lnTo>
                  <a:pt x="9338" y="12688"/>
                </a:lnTo>
                <a:lnTo>
                  <a:pt x="9341" y="12682"/>
                </a:lnTo>
                <a:lnTo>
                  <a:pt x="9343" y="12675"/>
                </a:lnTo>
                <a:cubicBezTo>
                  <a:pt x="9344" y="12675"/>
                  <a:pt x="9344" y="12675"/>
                  <a:pt x="9344" y="12675"/>
                </a:cubicBezTo>
                <a:lnTo>
                  <a:pt x="9345" y="12666"/>
                </a:lnTo>
                <a:lnTo>
                  <a:pt x="9344" y="12659"/>
                </a:lnTo>
                <a:lnTo>
                  <a:pt x="9343" y="12654"/>
                </a:lnTo>
                <a:lnTo>
                  <a:pt x="9343" y="12651"/>
                </a:lnTo>
                <a:lnTo>
                  <a:pt x="9346" y="12647"/>
                </a:lnTo>
                <a:lnTo>
                  <a:pt x="9351" y="12642"/>
                </a:lnTo>
                <a:cubicBezTo>
                  <a:pt x="9351" y="12642"/>
                  <a:pt x="9351" y="12641"/>
                  <a:pt x="9351" y="12641"/>
                </a:cubicBezTo>
                <a:lnTo>
                  <a:pt x="9353" y="12638"/>
                </a:lnTo>
                <a:cubicBezTo>
                  <a:pt x="9354" y="12637"/>
                  <a:pt x="9354" y="12636"/>
                  <a:pt x="9354" y="12635"/>
                </a:cubicBezTo>
                <a:lnTo>
                  <a:pt x="9356" y="12619"/>
                </a:lnTo>
                <a:cubicBezTo>
                  <a:pt x="9356" y="12619"/>
                  <a:pt x="9356" y="12618"/>
                  <a:pt x="9356" y="12617"/>
                </a:cubicBezTo>
                <a:lnTo>
                  <a:pt x="9356" y="12617"/>
                </a:lnTo>
                <a:cubicBezTo>
                  <a:pt x="9356" y="12616"/>
                  <a:pt x="9357" y="12616"/>
                  <a:pt x="9357" y="12616"/>
                </a:cubicBezTo>
                <a:lnTo>
                  <a:pt x="9358" y="12615"/>
                </a:lnTo>
                <a:lnTo>
                  <a:pt x="9358" y="12616"/>
                </a:lnTo>
                <a:lnTo>
                  <a:pt x="9359" y="12636"/>
                </a:lnTo>
                <a:lnTo>
                  <a:pt x="9359" y="12641"/>
                </a:lnTo>
                <a:lnTo>
                  <a:pt x="9358" y="12645"/>
                </a:lnTo>
                <a:lnTo>
                  <a:pt x="9353" y="12651"/>
                </a:lnTo>
                <a:lnTo>
                  <a:pt x="9352" y="12655"/>
                </a:lnTo>
                <a:cubicBezTo>
                  <a:pt x="9352" y="12655"/>
                  <a:pt x="9351" y="12656"/>
                  <a:pt x="9351" y="12657"/>
                </a:cubicBezTo>
                <a:lnTo>
                  <a:pt x="9351" y="12663"/>
                </a:lnTo>
                <a:cubicBezTo>
                  <a:pt x="9350" y="12664"/>
                  <a:pt x="9350" y="12665"/>
                  <a:pt x="9351" y="12665"/>
                </a:cubicBezTo>
                <a:lnTo>
                  <a:pt x="9353" y="12677"/>
                </a:lnTo>
                <a:lnTo>
                  <a:pt x="9353" y="12682"/>
                </a:lnTo>
                <a:cubicBezTo>
                  <a:pt x="9353" y="12683"/>
                  <a:pt x="9353" y="12684"/>
                  <a:pt x="9353" y="12685"/>
                </a:cubicBezTo>
                <a:lnTo>
                  <a:pt x="9359" y="12697"/>
                </a:lnTo>
                <a:cubicBezTo>
                  <a:pt x="9359" y="12698"/>
                  <a:pt x="9360" y="12699"/>
                  <a:pt x="9361" y="12699"/>
                </a:cubicBezTo>
                <a:lnTo>
                  <a:pt x="9365" y="12703"/>
                </a:lnTo>
                <a:cubicBezTo>
                  <a:pt x="9366" y="12704"/>
                  <a:pt x="9368" y="12703"/>
                  <a:pt x="9369" y="12702"/>
                </a:cubicBezTo>
                <a:lnTo>
                  <a:pt x="9373" y="12696"/>
                </a:lnTo>
                <a:cubicBezTo>
                  <a:pt x="9374" y="12695"/>
                  <a:pt x="9374" y="12694"/>
                  <a:pt x="9374" y="12692"/>
                </a:cubicBezTo>
                <a:lnTo>
                  <a:pt x="9373" y="12684"/>
                </a:lnTo>
                <a:lnTo>
                  <a:pt x="9374" y="12684"/>
                </a:lnTo>
                <a:lnTo>
                  <a:pt x="9375" y="12684"/>
                </a:lnTo>
                <a:lnTo>
                  <a:pt x="9378" y="12685"/>
                </a:lnTo>
                <a:cubicBezTo>
                  <a:pt x="9378" y="12685"/>
                  <a:pt x="9378" y="12686"/>
                  <a:pt x="9378" y="12686"/>
                </a:cubicBezTo>
                <a:lnTo>
                  <a:pt x="9384" y="12688"/>
                </a:lnTo>
                <a:cubicBezTo>
                  <a:pt x="9385" y="12688"/>
                  <a:pt x="9386" y="12687"/>
                  <a:pt x="9387" y="12687"/>
                </a:cubicBezTo>
                <a:lnTo>
                  <a:pt x="9391" y="12682"/>
                </a:lnTo>
                <a:cubicBezTo>
                  <a:pt x="9392" y="12682"/>
                  <a:pt x="9392" y="12682"/>
                  <a:pt x="9393" y="12681"/>
                </a:cubicBezTo>
                <a:lnTo>
                  <a:pt x="9395" y="12675"/>
                </a:lnTo>
                <a:cubicBezTo>
                  <a:pt x="9395" y="12673"/>
                  <a:pt x="9395" y="12671"/>
                  <a:pt x="9394" y="12670"/>
                </a:cubicBezTo>
                <a:lnTo>
                  <a:pt x="9393" y="12667"/>
                </a:lnTo>
                <a:cubicBezTo>
                  <a:pt x="9392" y="12667"/>
                  <a:pt x="9392" y="12666"/>
                  <a:pt x="9391" y="12666"/>
                </a:cubicBezTo>
                <a:lnTo>
                  <a:pt x="9388" y="12663"/>
                </a:lnTo>
                <a:lnTo>
                  <a:pt x="9385" y="12661"/>
                </a:lnTo>
                <a:lnTo>
                  <a:pt x="9389" y="12662"/>
                </a:lnTo>
                <a:lnTo>
                  <a:pt x="9393" y="12663"/>
                </a:lnTo>
                <a:lnTo>
                  <a:pt x="9397" y="12664"/>
                </a:lnTo>
                <a:cubicBezTo>
                  <a:pt x="9397" y="12664"/>
                  <a:pt x="9398" y="12664"/>
                  <a:pt x="9398" y="12663"/>
                </a:cubicBezTo>
                <a:lnTo>
                  <a:pt x="9402" y="12661"/>
                </a:lnTo>
                <a:lnTo>
                  <a:pt x="9404" y="12660"/>
                </a:lnTo>
                <a:cubicBezTo>
                  <a:pt x="9404" y="12660"/>
                  <a:pt x="9404" y="12661"/>
                  <a:pt x="9405" y="12661"/>
                </a:cubicBezTo>
                <a:lnTo>
                  <a:pt x="9405" y="12662"/>
                </a:lnTo>
                <a:cubicBezTo>
                  <a:pt x="9406" y="12664"/>
                  <a:pt x="9407" y="12664"/>
                  <a:pt x="9408" y="12664"/>
                </a:cubicBezTo>
                <a:lnTo>
                  <a:pt x="9410" y="12664"/>
                </a:lnTo>
                <a:cubicBezTo>
                  <a:pt x="9411" y="12664"/>
                  <a:pt x="9412" y="12663"/>
                  <a:pt x="9412" y="12663"/>
                </a:cubicBezTo>
                <a:lnTo>
                  <a:pt x="9416" y="12661"/>
                </a:lnTo>
                <a:lnTo>
                  <a:pt x="9418" y="12660"/>
                </a:lnTo>
                <a:cubicBezTo>
                  <a:pt x="9419" y="12659"/>
                  <a:pt x="9419" y="12659"/>
                  <a:pt x="9419" y="12659"/>
                </a:cubicBezTo>
                <a:lnTo>
                  <a:pt x="9420" y="12657"/>
                </a:lnTo>
                <a:cubicBezTo>
                  <a:pt x="9420" y="12656"/>
                  <a:pt x="9420" y="12656"/>
                  <a:pt x="9420" y="12656"/>
                </a:cubicBezTo>
                <a:lnTo>
                  <a:pt x="9426" y="12648"/>
                </a:lnTo>
                <a:lnTo>
                  <a:pt x="9430" y="12647"/>
                </a:lnTo>
                <a:lnTo>
                  <a:pt x="9432" y="12646"/>
                </a:lnTo>
                <a:cubicBezTo>
                  <a:pt x="9433" y="12646"/>
                  <a:pt x="9433" y="12646"/>
                  <a:pt x="9434" y="12645"/>
                </a:cubicBezTo>
                <a:lnTo>
                  <a:pt x="9435" y="12639"/>
                </a:lnTo>
                <a:cubicBezTo>
                  <a:pt x="9436" y="12638"/>
                  <a:pt x="9436" y="12637"/>
                  <a:pt x="9435" y="12636"/>
                </a:cubicBezTo>
                <a:lnTo>
                  <a:pt x="9434" y="12632"/>
                </a:lnTo>
                <a:cubicBezTo>
                  <a:pt x="9434" y="12632"/>
                  <a:pt x="9434" y="12631"/>
                  <a:pt x="9434" y="12631"/>
                </a:cubicBezTo>
                <a:lnTo>
                  <a:pt x="9432" y="12628"/>
                </a:lnTo>
                <a:lnTo>
                  <a:pt x="9430" y="12622"/>
                </a:lnTo>
                <a:lnTo>
                  <a:pt x="9427" y="12617"/>
                </a:lnTo>
                <a:lnTo>
                  <a:pt x="9427" y="12615"/>
                </a:lnTo>
                <a:lnTo>
                  <a:pt x="9427" y="12613"/>
                </a:lnTo>
                <a:lnTo>
                  <a:pt x="9427" y="12607"/>
                </a:lnTo>
                <a:lnTo>
                  <a:pt x="9428" y="12604"/>
                </a:lnTo>
                <a:cubicBezTo>
                  <a:pt x="9428" y="12604"/>
                  <a:pt x="9428" y="12604"/>
                  <a:pt x="9428" y="12603"/>
                </a:cubicBezTo>
                <a:lnTo>
                  <a:pt x="9427" y="12596"/>
                </a:lnTo>
                <a:cubicBezTo>
                  <a:pt x="9427" y="12595"/>
                  <a:pt x="9427" y="12595"/>
                  <a:pt x="9427" y="12594"/>
                </a:cubicBezTo>
                <a:lnTo>
                  <a:pt x="9424" y="12589"/>
                </a:lnTo>
                <a:cubicBezTo>
                  <a:pt x="9424" y="12589"/>
                  <a:pt x="9424" y="12590"/>
                  <a:pt x="9425" y="12589"/>
                </a:cubicBezTo>
                <a:lnTo>
                  <a:pt x="9428" y="12587"/>
                </a:lnTo>
                <a:cubicBezTo>
                  <a:pt x="9429" y="12586"/>
                  <a:pt x="9429" y="12585"/>
                  <a:pt x="9430" y="12585"/>
                </a:cubicBezTo>
                <a:lnTo>
                  <a:pt x="9432" y="12581"/>
                </a:lnTo>
                <a:cubicBezTo>
                  <a:pt x="9432" y="12581"/>
                  <a:pt x="9432" y="12581"/>
                  <a:pt x="9432" y="12580"/>
                </a:cubicBezTo>
                <a:lnTo>
                  <a:pt x="9432" y="12574"/>
                </a:lnTo>
                <a:lnTo>
                  <a:pt x="9432" y="12562"/>
                </a:lnTo>
                <a:lnTo>
                  <a:pt x="9430" y="12541"/>
                </a:lnTo>
                <a:lnTo>
                  <a:pt x="9432" y="12545"/>
                </a:lnTo>
                <a:lnTo>
                  <a:pt x="9432" y="12554"/>
                </a:lnTo>
                <a:lnTo>
                  <a:pt x="9434" y="12566"/>
                </a:lnTo>
                <a:lnTo>
                  <a:pt x="9435" y="12589"/>
                </a:lnTo>
                <a:lnTo>
                  <a:pt x="9439" y="12609"/>
                </a:lnTo>
                <a:cubicBezTo>
                  <a:pt x="9439" y="12610"/>
                  <a:pt x="9439" y="12610"/>
                  <a:pt x="9440" y="12611"/>
                </a:cubicBezTo>
                <a:lnTo>
                  <a:pt x="9443" y="12616"/>
                </a:lnTo>
                <a:cubicBezTo>
                  <a:pt x="9443" y="12616"/>
                  <a:pt x="9444" y="12617"/>
                  <a:pt x="9445" y="12617"/>
                </a:cubicBezTo>
                <a:lnTo>
                  <a:pt x="9448" y="12619"/>
                </a:lnTo>
                <a:cubicBezTo>
                  <a:pt x="9449" y="12620"/>
                  <a:pt x="9451" y="12620"/>
                  <a:pt x="9452" y="12618"/>
                </a:cubicBezTo>
                <a:lnTo>
                  <a:pt x="9455" y="12615"/>
                </a:lnTo>
                <a:cubicBezTo>
                  <a:pt x="9456" y="12614"/>
                  <a:pt x="9456" y="12613"/>
                  <a:pt x="9456" y="12612"/>
                </a:cubicBezTo>
                <a:lnTo>
                  <a:pt x="9462" y="12616"/>
                </a:lnTo>
                <a:lnTo>
                  <a:pt x="9463" y="12616"/>
                </a:lnTo>
                <a:lnTo>
                  <a:pt x="9461" y="12622"/>
                </a:lnTo>
                <a:cubicBezTo>
                  <a:pt x="9461" y="12623"/>
                  <a:pt x="9461" y="12623"/>
                  <a:pt x="9461" y="12624"/>
                </a:cubicBezTo>
                <a:lnTo>
                  <a:pt x="9460" y="12640"/>
                </a:lnTo>
                <a:lnTo>
                  <a:pt x="9459" y="12648"/>
                </a:lnTo>
                <a:cubicBezTo>
                  <a:pt x="9459" y="12650"/>
                  <a:pt x="9459" y="12651"/>
                  <a:pt x="9459" y="12652"/>
                </a:cubicBezTo>
                <a:cubicBezTo>
                  <a:pt x="9460" y="12653"/>
                  <a:pt x="9461" y="12654"/>
                  <a:pt x="9462" y="12654"/>
                </a:cubicBezTo>
                <a:lnTo>
                  <a:pt x="9463" y="12654"/>
                </a:lnTo>
                <a:lnTo>
                  <a:pt x="9465" y="12656"/>
                </a:lnTo>
                <a:cubicBezTo>
                  <a:pt x="9466" y="12656"/>
                  <a:pt x="9466" y="12657"/>
                  <a:pt x="9467" y="12657"/>
                </a:cubicBezTo>
                <a:lnTo>
                  <a:pt x="9469" y="12658"/>
                </a:lnTo>
                <a:cubicBezTo>
                  <a:pt x="9469" y="12658"/>
                  <a:pt x="9470" y="12657"/>
                  <a:pt x="9471" y="12657"/>
                </a:cubicBezTo>
                <a:lnTo>
                  <a:pt x="9473" y="12656"/>
                </a:lnTo>
                <a:lnTo>
                  <a:pt x="9474" y="12660"/>
                </a:lnTo>
                <a:cubicBezTo>
                  <a:pt x="9474" y="12661"/>
                  <a:pt x="9474" y="12663"/>
                  <a:pt x="9475" y="12663"/>
                </a:cubicBezTo>
                <a:lnTo>
                  <a:pt x="9479" y="12665"/>
                </a:lnTo>
                <a:cubicBezTo>
                  <a:pt x="9479" y="12665"/>
                  <a:pt x="9479" y="12666"/>
                  <a:pt x="9479" y="12666"/>
                </a:cubicBezTo>
                <a:lnTo>
                  <a:pt x="9483" y="12667"/>
                </a:lnTo>
                <a:lnTo>
                  <a:pt x="9492" y="12672"/>
                </a:lnTo>
                <a:lnTo>
                  <a:pt x="9496" y="12673"/>
                </a:lnTo>
                <a:cubicBezTo>
                  <a:pt x="9497" y="12673"/>
                  <a:pt x="9497" y="12673"/>
                  <a:pt x="9497" y="12673"/>
                </a:cubicBezTo>
                <a:lnTo>
                  <a:pt x="9501" y="12671"/>
                </a:lnTo>
                <a:cubicBezTo>
                  <a:pt x="9502" y="12671"/>
                  <a:pt x="9503" y="12671"/>
                  <a:pt x="9503" y="12671"/>
                </a:cubicBezTo>
                <a:lnTo>
                  <a:pt x="9506" y="12668"/>
                </a:lnTo>
                <a:lnTo>
                  <a:pt x="9519" y="12653"/>
                </a:lnTo>
                <a:lnTo>
                  <a:pt x="9521" y="12649"/>
                </a:lnTo>
                <a:cubicBezTo>
                  <a:pt x="9521" y="12649"/>
                  <a:pt x="9521" y="12649"/>
                  <a:pt x="9521" y="12648"/>
                </a:cubicBezTo>
                <a:lnTo>
                  <a:pt x="9523" y="12642"/>
                </a:lnTo>
                <a:lnTo>
                  <a:pt x="9525" y="12630"/>
                </a:lnTo>
                <a:lnTo>
                  <a:pt x="9526" y="12618"/>
                </a:lnTo>
                <a:lnTo>
                  <a:pt x="9526" y="12614"/>
                </a:lnTo>
                <a:lnTo>
                  <a:pt x="9531" y="12602"/>
                </a:lnTo>
                <a:lnTo>
                  <a:pt x="9532" y="12597"/>
                </a:lnTo>
                <a:lnTo>
                  <a:pt x="9535" y="12592"/>
                </a:lnTo>
                <a:lnTo>
                  <a:pt x="9539" y="12584"/>
                </a:lnTo>
                <a:lnTo>
                  <a:pt x="9540" y="12582"/>
                </a:lnTo>
                <a:cubicBezTo>
                  <a:pt x="9540" y="12582"/>
                  <a:pt x="9541" y="12582"/>
                  <a:pt x="9541" y="12582"/>
                </a:cubicBezTo>
                <a:lnTo>
                  <a:pt x="9544" y="12585"/>
                </a:lnTo>
                <a:lnTo>
                  <a:pt x="9548" y="12588"/>
                </a:lnTo>
                <a:lnTo>
                  <a:pt x="9551" y="12588"/>
                </a:lnTo>
                <a:cubicBezTo>
                  <a:pt x="9552" y="12589"/>
                  <a:pt x="9553" y="12588"/>
                  <a:pt x="9553" y="12588"/>
                </a:cubicBezTo>
                <a:lnTo>
                  <a:pt x="9556" y="12587"/>
                </a:lnTo>
                <a:cubicBezTo>
                  <a:pt x="9556" y="12586"/>
                  <a:pt x="9557" y="12585"/>
                  <a:pt x="9557" y="12585"/>
                </a:cubicBezTo>
                <a:lnTo>
                  <a:pt x="9559" y="12581"/>
                </a:lnTo>
                <a:lnTo>
                  <a:pt x="9566" y="12566"/>
                </a:lnTo>
                <a:lnTo>
                  <a:pt x="9568" y="12560"/>
                </a:lnTo>
                <a:lnTo>
                  <a:pt x="9568" y="12557"/>
                </a:lnTo>
                <a:lnTo>
                  <a:pt x="9568" y="12556"/>
                </a:lnTo>
                <a:lnTo>
                  <a:pt x="9574" y="12550"/>
                </a:lnTo>
                <a:lnTo>
                  <a:pt x="9578" y="12549"/>
                </a:lnTo>
                <a:cubicBezTo>
                  <a:pt x="9579" y="12549"/>
                  <a:pt x="9580" y="12548"/>
                  <a:pt x="9581" y="12547"/>
                </a:cubicBezTo>
                <a:lnTo>
                  <a:pt x="9586" y="12536"/>
                </a:lnTo>
                <a:lnTo>
                  <a:pt x="9593" y="12511"/>
                </a:lnTo>
                <a:lnTo>
                  <a:pt x="9595" y="12498"/>
                </a:lnTo>
                <a:lnTo>
                  <a:pt x="9594" y="12490"/>
                </a:lnTo>
                <a:lnTo>
                  <a:pt x="9593" y="12485"/>
                </a:lnTo>
                <a:cubicBezTo>
                  <a:pt x="9593" y="12484"/>
                  <a:pt x="9593" y="12484"/>
                  <a:pt x="9593" y="12484"/>
                </a:cubicBezTo>
                <a:lnTo>
                  <a:pt x="9589" y="12473"/>
                </a:lnTo>
                <a:lnTo>
                  <a:pt x="9588" y="12469"/>
                </a:lnTo>
                <a:cubicBezTo>
                  <a:pt x="9588" y="12469"/>
                  <a:pt x="9588" y="12469"/>
                  <a:pt x="9588" y="12469"/>
                </a:cubicBezTo>
                <a:cubicBezTo>
                  <a:pt x="9590" y="12469"/>
                  <a:pt x="9592" y="12467"/>
                  <a:pt x="9592" y="12464"/>
                </a:cubicBezTo>
                <a:cubicBezTo>
                  <a:pt x="9592" y="12463"/>
                  <a:pt x="9592" y="12462"/>
                  <a:pt x="9591" y="12461"/>
                </a:cubicBezTo>
                <a:lnTo>
                  <a:pt x="9588" y="12452"/>
                </a:lnTo>
                <a:lnTo>
                  <a:pt x="9585" y="12441"/>
                </a:lnTo>
                <a:lnTo>
                  <a:pt x="9581" y="12432"/>
                </a:lnTo>
                <a:cubicBezTo>
                  <a:pt x="9581" y="12432"/>
                  <a:pt x="9580" y="12431"/>
                  <a:pt x="9580" y="12430"/>
                </a:cubicBezTo>
                <a:lnTo>
                  <a:pt x="9572" y="12425"/>
                </a:lnTo>
                <a:cubicBezTo>
                  <a:pt x="9572" y="12425"/>
                  <a:pt x="9572" y="12424"/>
                  <a:pt x="9571" y="12424"/>
                </a:cubicBezTo>
                <a:lnTo>
                  <a:pt x="9571" y="12424"/>
                </a:lnTo>
                <a:cubicBezTo>
                  <a:pt x="9571" y="12424"/>
                  <a:pt x="9570" y="12423"/>
                  <a:pt x="9571" y="12423"/>
                </a:cubicBezTo>
                <a:lnTo>
                  <a:pt x="9571" y="12421"/>
                </a:lnTo>
                <a:cubicBezTo>
                  <a:pt x="9571" y="12420"/>
                  <a:pt x="9571" y="12420"/>
                  <a:pt x="9571" y="12419"/>
                </a:cubicBezTo>
                <a:lnTo>
                  <a:pt x="9571" y="12407"/>
                </a:lnTo>
                <a:lnTo>
                  <a:pt x="9568" y="12399"/>
                </a:lnTo>
                <a:lnTo>
                  <a:pt x="9567" y="12388"/>
                </a:lnTo>
                <a:lnTo>
                  <a:pt x="9566" y="12385"/>
                </a:lnTo>
                <a:cubicBezTo>
                  <a:pt x="9566" y="12384"/>
                  <a:pt x="9566" y="12384"/>
                  <a:pt x="9566" y="12384"/>
                </a:cubicBezTo>
                <a:lnTo>
                  <a:pt x="9563" y="12379"/>
                </a:lnTo>
                <a:cubicBezTo>
                  <a:pt x="9563" y="12379"/>
                  <a:pt x="9563" y="12378"/>
                  <a:pt x="9563" y="12378"/>
                </a:cubicBezTo>
                <a:lnTo>
                  <a:pt x="9559" y="12374"/>
                </a:lnTo>
                <a:cubicBezTo>
                  <a:pt x="9559" y="12374"/>
                  <a:pt x="9558" y="12373"/>
                  <a:pt x="9558" y="12372"/>
                </a:cubicBezTo>
                <a:lnTo>
                  <a:pt x="9553" y="12372"/>
                </a:lnTo>
                <a:cubicBezTo>
                  <a:pt x="9552" y="12372"/>
                  <a:pt x="9552" y="12373"/>
                  <a:pt x="9551" y="12373"/>
                </a:cubicBezTo>
                <a:cubicBezTo>
                  <a:pt x="9551" y="12373"/>
                  <a:pt x="9551" y="12373"/>
                  <a:pt x="9551" y="12372"/>
                </a:cubicBezTo>
                <a:lnTo>
                  <a:pt x="9552" y="12369"/>
                </a:lnTo>
                <a:cubicBezTo>
                  <a:pt x="9552" y="12368"/>
                  <a:pt x="9552" y="12367"/>
                  <a:pt x="9552" y="12366"/>
                </a:cubicBezTo>
                <a:cubicBezTo>
                  <a:pt x="9553" y="12366"/>
                  <a:pt x="9554" y="12364"/>
                  <a:pt x="9555" y="12363"/>
                </a:cubicBezTo>
                <a:lnTo>
                  <a:pt x="9557" y="12354"/>
                </a:lnTo>
                <a:lnTo>
                  <a:pt x="9559" y="12344"/>
                </a:lnTo>
                <a:lnTo>
                  <a:pt x="9562" y="12340"/>
                </a:lnTo>
                <a:lnTo>
                  <a:pt x="9563" y="12340"/>
                </a:lnTo>
                <a:lnTo>
                  <a:pt x="9569" y="12342"/>
                </a:lnTo>
                <a:cubicBezTo>
                  <a:pt x="9570" y="12341"/>
                  <a:pt x="9571" y="12341"/>
                  <a:pt x="9571" y="12341"/>
                </a:cubicBezTo>
                <a:lnTo>
                  <a:pt x="9574" y="12339"/>
                </a:lnTo>
                <a:cubicBezTo>
                  <a:pt x="9575" y="12338"/>
                  <a:pt x="9576" y="12338"/>
                  <a:pt x="9576" y="12337"/>
                </a:cubicBezTo>
                <a:lnTo>
                  <a:pt x="9577" y="12334"/>
                </a:lnTo>
                <a:cubicBezTo>
                  <a:pt x="9577" y="12333"/>
                  <a:pt x="9578" y="12331"/>
                  <a:pt x="9577" y="12329"/>
                </a:cubicBezTo>
                <a:lnTo>
                  <a:pt x="9576" y="12328"/>
                </a:lnTo>
                <a:cubicBezTo>
                  <a:pt x="9576" y="12327"/>
                  <a:pt x="9575" y="12326"/>
                  <a:pt x="9575" y="12326"/>
                </a:cubicBezTo>
                <a:lnTo>
                  <a:pt x="9573" y="12324"/>
                </a:lnTo>
                <a:lnTo>
                  <a:pt x="9573" y="12323"/>
                </a:lnTo>
                <a:cubicBezTo>
                  <a:pt x="9572" y="12322"/>
                  <a:pt x="9571" y="12322"/>
                  <a:pt x="9571" y="12322"/>
                </a:cubicBezTo>
                <a:lnTo>
                  <a:pt x="9571" y="12320"/>
                </a:lnTo>
                <a:cubicBezTo>
                  <a:pt x="9571" y="12319"/>
                  <a:pt x="9571" y="12318"/>
                  <a:pt x="9571" y="12317"/>
                </a:cubicBezTo>
                <a:lnTo>
                  <a:pt x="9570" y="12316"/>
                </a:lnTo>
                <a:cubicBezTo>
                  <a:pt x="9570" y="12316"/>
                  <a:pt x="9569" y="12316"/>
                  <a:pt x="9569" y="12315"/>
                </a:cubicBezTo>
                <a:lnTo>
                  <a:pt x="9566" y="12308"/>
                </a:lnTo>
                <a:lnTo>
                  <a:pt x="9561" y="12299"/>
                </a:lnTo>
                <a:lnTo>
                  <a:pt x="9558" y="12291"/>
                </a:lnTo>
                <a:lnTo>
                  <a:pt x="9558" y="12283"/>
                </a:lnTo>
                <a:lnTo>
                  <a:pt x="9558" y="12281"/>
                </a:lnTo>
                <a:lnTo>
                  <a:pt x="9558" y="12281"/>
                </a:lnTo>
                <a:lnTo>
                  <a:pt x="9566" y="12281"/>
                </a:lnTo>
                <a:cubicBezTo>
                  <a:pt x="9567" y="12281"/>
                  <a:pt x="9567" y="12281"/>
                  <a:pt x="9567" y="12281"/>
                </a:cubicBezTo>
                <a:lnTo>
                  <a:pt x="9572" y="12279"/>
                </a:lnTo>
                <a:lnTo>
                  <a:pt x="9574" y="12278"/>
                </a:lnTo>
                <a:cubicBezTo>
                  <a:pt x="9575" y="12279"/>
                  <a:pt x="9575" y="12280"/>
                  <a:pt x="9576" y="12280"/>
                </a:cubicBezTo>
                <a:lnTo>
                  <a:pt x="9578" y="12281"/>
                </a:lnTo>
                <a:cubicBezTo>
                  <a:pt x="9580" y="12281"/>
                  <a:pt x="9581" y="12281"/>
                  <a:pt x="9582" y="12280"/>
                </a:cubicBezTo>
                <a:lnTo>
                  <a:pt x="9590" y="12266"/>
                </a:lnTo>
                <a:cubicBezTo>
                  <a:pt x="9590" y="12265"/>
                  <a:pt x="9590" y="12265"/>
                  <a:pt x="9590" y="12264"/>
                </a:cubicBezTo>
                <a:lnTo>
                  <a:pt x="9590" y="12273"/>
                </a:lnTo>
                <a:lnTo>
                  <a:pt x="9590" y="12277"/>
                </a:lnTo>
                <a:lnTo>
                  <a:pt x="9590" y="12282"/>
                </a:lnTo>
                <a:lnTo>
                  <a:pt x="9593" y="12290"/>
                </a:lnTo>
                <a:cubicBezTo>
                  <a:pt x="9593" y="12290"/>
                  <a:pt x="9592" y="12291"/>
                  <a:pt x="9593" y="12291"/>
                </a:cubicBezTo>
                <a:lnTo>
                  <a:pt x="9610" y="12321"/>
                </a:lnTo>
                <a:lnTo>
                  <a:pt x="9610" y="12323"/>
                </a:lnTo>
                <a:lnTo>
                  <a:pt x="9611" y="12329"/>
                </a:lnTo>
                <a:cubicBezTo>
                  <a:pt x="9611" y="12330"/>
                  <a:pt x="9611" y="12330"/>
                  <a:pt x="9611" y="12330"/>
                </a:cubicBezTo>
                <a:lnTo>
                  <a:pt x="9616" y="12345"/>
                </a:lnTo>
                <a:lnTo>
                  <a:pt x="9618" y="12357"/>
                </a:lnTo>
                <a:lnTo>
                  <a:pt x="9620" y="12364"/>
                </a:lnTo>
                <a:lnTo>
                  <a:pt x="9620" y="12367"/>
                </a:lnTo>
                <a:cubicBezTo>
                  <a:pt x="9620" y="12367"/>
                  <a:pt x="9621" y="12367"/>
                  <a:pt x="9621" y="12368"/>
                </a:cubicBezTo>
                <a:lnTo>
                  <a:pt x="9625" y="12376"/>
                </a:lnTo>
                <a:lnTo>
                  <a:pt x="9626" y="12381"/>
                </a:lnTo>
                <a:cubicBezTo>
                  <a:pt x="9626" y="12382"/>
                  <a:pt x="9627" y="12383"/>
                  <a:pt x="9627" y="12384"/>
                </a:cubicBezTo>
                <a:lnTo>
                  <a:pt x="9630" y="12386"/>
                </a:lnTo>
                <a:lnTo>
                  <a:pt x="9631" y="12386"/>
                </a:lnTo>
                <a:lnTo>
                  <a:pt x="9634" y="12397"/>
                </a:lnTo>
                <a:cubicBezTo>
                  <a:pt x="9634" y="12397"/>
                  <a:pt x="9634" y="12397"/>
                  <a:pt x="9635" y="12398"/>
                </a:cubicBezTo>
                <a:lnTo>
                  <a:pt x="9635" y="12400"/>
                </a:lnTo>
                <a:cubicBezTo>
                  <a:pt x="9636" y="12401"/>
                  <a:pt x="9637" y="12401"/>
                  <a:pt x="9638" y="12401"/>
                </a:cubicBezTo>
                <a:lnTo>
                  <a:pt x="9644" y="12400"/>
                </a:lnTo>
                <a:lnTo>
                  <a:pt x="9645" y="12407"/>
                </a:lnTo>
                <a:cubicBezTo>
                  <a:pt x="9645" y="12408"/>
                  <a:pt x="9646" y="12408"/>
                  <a:pt x="9646" y="12409"/>
                </a:cubicBezTo>
                <a:lnTo>
                  <a:pt x="9649" y="12415"/>
                </a:lnTo>
                <a:lnTo>
                  <a:pt x="9650" y="12417"/>
                </a:lnTo>
                <a:lnTo>
                  <a:pt x="9651" y="12420"/>
                </a:lnTo>
                <a:cubicBezTo>
                  <a:pt x="9651" y="12421"/>
                  <a:pt x="9651" y="12421"/>
                  <a:pt x="9652" y="12421"/>
                </a:cubicBezTo>
                <a:lnTo>
                  <a:pt x="9657" y="12426"/>
                </a:lnTo>
                <a:lnTo>
                  <a:pt x="9658" y="12429"/>
                </a:lnTo>
                <a:cubicBezTo>
                  <a:pt x="9658" y="12430"/>
                  <a:pt x="9658" y="12430"/>
                  <a:pt x="9659" y="12430"/>
                </a:cubicBezTo>
                <a:lnTo>
                  <a:pt x="9662" y="12434"/>
                </a:lnTo>
                <a:cubicBezTo>
                  <a:pt x="9662" y="12435"/>
                  <a:pt x="9663" y="12435"/>
                  <a:pt x="9664" y="12435"/>
                </a:cubicBezTo>
                <a:lnTo>
                  <a:pt x="9671" y="12435"/>
                </a:lnTo>
                <a:lnTo>
                  <a:pt x="9678" y="12434"/>
                </a:lnTo>
                <a:cubicBezTo>
                  <a:pt x="9678" y="12434"/>
                  <a:pt x="9679" y="12433"/>
                  <a:pt x="9679" y="12433"/>
                </a:cubicBezTo>
                <a:lnTo>
                  <a:pt x="9684" y="12430"/>
                </a:lnTo>
                <a:cubicBezTo>
                  <a:pt x="9684" y="12430"/>
                  <a:pt x="9685" y="12430"/>
                  <a:pt x="9685" y="12429"/>
                </a:cubicBezTo>
                <a:lnTo>
                  <a:pt x="9686" y="12433"/>
                </a:lnTo>
                <a:cubicBezTo>
                  <a:pt x="9686" y="12434"/>
                  <a:pt x="9686" y="12434"/>
                  <a:pt x="9686" y="12434"/>
                </a:cubicBezTo>
                <a:lnTo>
                  <a:pt x="9690" y="12443"/>
                </a:lnTo>
                <a:cubicBezTo>
                  <a:pt x="9690" y="12443"/>
                  <a:pt x="9691" y="12444"/>
                  <a:pt x="9692" y="12444"/>
                </a:cubicBezTo>
                <a:lnTo>
                  <a:pt x="9700" y="12449"/>
                </a:lnTo>
                <a:cubicBezTo>
                  <a:pt x="9701" y="12450"/>
                  <a:pt x="9702" y="12450"/>
                  <a:pt x="9702" y="12450"/>
                </a:cubicBezTo>
                <a:lnTo>
                  <a:pt x="9713" y="12447"/>
                </a:lnTo>
                <a:lnTo>
                  <a:pt x="9719" y="12444"/>
                </a:lnTo>
                <a:cubicBezTo>
                  <a:pt x="9719" y="12444"/>
                  <a:pt x="9720" y="12445"/>
                  <a:pt x="9720" y="12444"/>
                </a:cubicBezTo>
                <a:lnTo>
                  <a:pt x="9724" y="12440"/>
                </a:lnTo>
                <a:lnTo>
                  <a:pt x="9729" y="12434"/>
                </a:lnTo>
                <a:cubicBezTo>
                  <a:pt x="9729" y="12434"/>
                  <a:pt x="9729" y="12432"/>
                  <a:pt x="9729" y="12431"/>
                </a:cubicBezTo>
                <a:lnTo>
                  <a:pt x="9732" y="12421"/>
                </a:lnTo>
                <a:lnTo>
                  <a:pt x="9734" y="12415"/>
                </a:lnTo>
                <a:lnTo>
                  <a:pt x="9734" y="12412"/>
                </a:lnTo>
                <a:cubicBezTo>
                  <a:pt x="9734" y="12411"/>
                  <a:pt x="9735" y="12409"/>
                  <a:pt x="9734" y="12408"/>
                </a:cubicBezTo>
                <a:lnTo>
                  <a:pt x="9732" y="12402"/>
                </a:lnTo>
                <a:cubicBezTo>
                  <a:pt x="9732" y="12401"/>
                  <a:pt x="9731" y="12401"/>
                  <a:pt x="9730" y="12400"/>
                </a:cubicBezTo>
                <a:lnTo>
                  <a:pt x="9724" y="12397"/>
                </a:lnTo>
                <a:lnTo>
                  <a:pt x="9720" y="12396"/>
                </a:lnTo>
                <a:cubicBezTo>
                  <a:pt x="9721" y="12395"/>
                  <a:pt x="9721" y="12393"/>
                  <a:pt x="9720" y="12391"/>
                </a:cubicBezTo>
                <a:lnTo>
                  <a:pt x="9719" y="12388"/>
                </a:lnTo>
                <a:lnTo>
                  <a:pt x="9723" y="12389"/>
                </a:lnTo>
                <a:lnTo>
                  <a:pt x="9724" y="12389"/>
                </a:lnTo>
                <a:lnTo>
                  <a:pt x="9724" y="12391"/>
                </a:lnTo>
                <a:cubicBezTo>
                  <a:pt x="9724" y="12392"/>
                  <a:pt x="9723" y="12393"/>
                  <a:pt x="9724" y="12393"/>
                </a:cubicBezTo>
                <a:lnTo>
                  <a:pt x="9724" y="12394"/>
                </a:lnTo>
                <a:cubicBezTo>
                  <a:pt x="9724" y="12396"/>
                  <a:pt x="9726" y="12398"/>
                  <a:pt x="9728" y="12398"/>
                </a:cubicBezTo>
                <a:cubicBezTo>
                  <a:pt x="9728" y="12398"/>
                  <a:pt x="9728" y="12397"/>
                  <a:pt x="9729" y="12397"/>
                </a:cubicBezTo>
                <a:lnTo>
                  <a:pt x="9734" y="12399"/>
                </a:lnTo>
                <a:cubicBezTo>
                  <a:pt x="9734" y="12399"/>
                  <a:pt x="9735" y="12400"/>
                  <a:pt x="9736" y="12400"/>
                </a:cubicBezTo>
                <a:lnTo>
                  <a:pt x="9740" y="12399"/>
                </a:lnTo>
                <a:lnTo>
                  <a:pt x="9744" y="12398"/>
                </a:lnTo>
                <a:cubicBezTo>
                  <a:pt x="9744" y="12398"/>
                  <a:pt x="9745" y="12397"/>
                  <a:pt x="9745" y="12397"/>
                </a:cubicBezTo>
                <a:lnTo>
                  <a:pt x="9748" y="12394"/>
                </a:lnTo>
                <a:cubicBezTo>
                  <a:pt x="9749" y="12393"/>
                  <a:pt x="9748" y="12392"/>
                  <a:pt x="9749" y="12391"/>
                </a:cubicBezTo>
                <a:lnTo>
                  <a:pt x="9749" y="12387"/>
                </a:lnTo>
                <a:cubicBezTo>
                  <a:pt x="9749" y="12387"/>
                  <a:pt x="9749" y="12385"/>
                  <a:pt x="9749" y="12385"/>
                </a:cubicBezTo>
                <a:lnTo>
                  <a:pt x="9753" y="12384"/>
                </a:lnTo>
                <a:cubicBezTo>
                  <a:pt x="9753" y="12383"/>
                  <a:pt x="9754" y="12382"/>
                  <a:pt x="9754" y="12382"/>
                </a:cubicBezTo>
                <a:lnTo>
                  <a:pt x="9756" y="12380"/>
                </a:lnTo>
                <a:cubicBezTo>
                  <a:pt x="9757" y="12379"/>
                  <a:pt x="9758" y="12377"/>
                  <a:pt x="9758" y="12375"/>
                </a:cubicBezTo>
                <a:lnTo>
                  <a:pt x="9762" y="12379"/>
                </a:lnTo>
                <a:cubicBezTo>
                  <a:pt x="9763" y="12380"/>
                  <a:pt x="9763" y="12380"/>
                  <a:pt x="9764" y="12380"/>
                </a:cubicBezTo>
                <a:cubicBezTo>
                  <a:pt x="9766" y="12380"/>
                  <a:pt x="9768" y="12379"/>
                  <a:pt x="9768" y="12376"/>
                </a:cubicBezTo>
                <a:cubicBezTo>
                  <a:pt x="9768" y="12375"/>
                  <a:pt x="9767" y="12375"/>
                  <a:pt x="9767" y="12374"/>
                </a:cubicBezTo>
                <a:lnTo>
                  <a:pt x="9767" y="12369"/>
                </a:lnTo>
                <a:lnTo>
                  <a:pt x="9768" y="12363"/>
                </a:lnTo>
                <a:lnTo>
                  <a:pt x="9769" y="12360"/>
                </a:lnTo>
                <a:lnTo>
                  <a:pt x="9771" y="12360"/>
                </a:lnTo>
                <a:cubicBezTo>
                  <a:pt x="9770" y="12361"/>
                  <a:pt x="9770" y="12361"/>
                  <a:pt x="9770" y="12362"/>
                </a:cubicBezTo>
                <a:lnTo>
                  <a:pt x="9770" y="12366"/>
                </a:lnTo>
                <a:cubicBezTo>
                  <a:pt x="9770" y="12366"/>
                  <a:pt x="9770" y="12366"/>
                  <a:pt x="9770" y="12367"/>
                </a:cubicBezTo>
                <a:lnTo>
                  <a:pt x="9770" y="12371"/>
                </a:lnTo>
                <a:cubicBezTo>
                  <a:pt x="9770" y="12371"/>
                  <a:pt x="9770" y="12371"/>
                  <a:pt x="9770" y="12371"/>
                </a:cubicBezTo>
                <a:lnTo>
                  <a:pt x="9771" y="12375"/>
                </a:lnTo>
                <a:cubicBezTo>
                  <a:pt x="9772" y="12376"/>
                  <a:pt x="9772" y="12377"/>
                  <a:pt x="9772" y="12377"/>
                </a:cubicBezTo>
                <a:lnTo>
                  <a:pt x="9773" y="12378"/>
                </a:lnTo>
                <a:cubicBezTo>
                  <a:pt x="9774" y="12379"/>
                  <a:pt x="9775" y="12379"/>
                  <a:pt x="9776" y="12379"/>
                </a:cubicBezTo>
                <a:lnTo>
                  <a:pt x="9780" y="12387"/>
                </a:lnTo>
                <a:lnTo>
                  <a:pt x="9783" y="12392"/>
                </a:lnTo>
                <a:cubicBezTo>
                  <a:pt x="9784" y="12392"/>
                  <a:pt x="9784" y="12393"/>
                  <a:pt x="9785" y="12393"/>
                </a:cubicBezTo>
                <a:lnTo>
                  <a:pt x="9791" y="12396"/>
                </a:lnTo>
                <a:lnTo>
                  <a:pt x="9818" y="12445"/>
                </a:lnTo>
                <a:lnTo>
                  <a:pt x="9832" y="12482"/>
                </a:lnTo>
                <a:lnTo>
                  <a:pt x="9835" y="12493"/>
                </a:lnTo>
                <a:lnTo>
                  <a:pt x="9838" y="12528"/>
                </a:lnTo>
                <a:cubicBezTo>
                  <a:pt x="9838" y="12528"/>
                  <a:pt x="9838" y="12529"/>
                  <a:pt x="9838" y="12530"/>
                </a:cubicBezTo>
                <a:lnTo>
                  <a:pt x="9842" y="12537"/>
                </a:lnTo>
                <a:cubicBezTo>
                  <a:pt x="9842" y="12538"/>
                  <a:pt x="9844" y="12539"/>
                  <a:pt x="9845" y="12539"/>
                </a:cubicBezTo>
                <a:lnTo>
                  <a:pt x="9847" y="12539"/>
                </a:lnTo>
                <a:lnTo>
                  <a:pt x="9847" y="12543"/>
                </a:lnTo>
                <a:cubicBezTo>
                  <a:pt x="9847" y="12543"/>
                  <a:pt x="9847" y="12544"/>
                  <a:pt x="9847" y="12545"/>
                </a:cubicBezTo>
                <a:lnTo>
                  <a:pt x="9847" y="12553"/>
                </a:lnTo>
                <a:lnTo>
                  <a:pt x="9849" y="12561"/>
                </a:lnTo>
                <a:lnTo>
                  <a:pt x="9851" y="12568"/>
                </a:lnTo>
                <a:lnTo>
                  <a:pt x="9853" y="12574"/>
                </a:lnTo>
                <a:cubicBezTo>
                  <a:pt x="9854" y="12575"/>
                  <a:pt x="9855" y="12575"/>
                  <a:pt x="9856" y="12575"/>
                </a:cubicBezTo>
                <a:lnTo>
                  <a:pt x="9862" y="12605"/>
                </a:lnTo>
                <a:lnTo>
                  <a:pt x="9862" y="12617"/>
                </a:lnTo>
                <a:cubicBezTo>
                  <a:pt x="9862" y="12617"/>
                  <a:pt x="9862" y="12617"/>
                  <a:pt x="9862" y="12617"/>
                </a:cubicBezTo>
                <a:lnTo>
                  <a:pt x="9862" y="12620"/>
                </a:lnTo>
                <a:cubicBezTo>
                  <a:pt x="9863" y="12621"/>
                  <a:pt x="9863" y="12622"/>
                  <a:pt x="9863" y="12622"/>
                </a:cubicBezTo>
                <a:lnTo>
                  <a:pt x="9866" y="12626"/>
                </a:lnTo>
                <a:lnTo>
                  <a:pt x="9867" y="12640"/>
                </a:lnTo>
                <a:lnTo>
                  <a:pt x="9868" y="12647"/>
                </a:lnTo>
                <a:lnTo>
                  <a:pt x="9870" y="12651"/>
                </a:lnTo>
                <a:cubicBezTo>
                  <a:pt x="9870" y="12652"/>
                  <a:pt x="9871" y="12653"/>
                  <a:pt x="9871" y="12653"/>
                </a:cubicBezTo>
                <a:lnTo>
                  <a:pt x="9870" y="12654"/>
                </a:lnTo>
                <a:cubicBezTo>
                  <a:pt x="9870" y="12654"/>
                  <a:pt x="9869" y="12655"/>
                  <a:pt x="9869" y="12656"/>
                </a:cubicBezTo>
                <a:lnTo>
                  <a:pt x="9867" y="12662"/>
                </a:lnTo>
                <a:cubicBezTo>
                  <a:pt x="9867" y="12663"/>
                  <a:pt x="9866" y="12664"/>
                  <a:pt x="9866" y="12664"/>
                </a:cubicBezTo>
                <a:lnTo>
                  <a:pt x="9866" y="12671"/>
                </a:lnTo>
                <a:cubicBezTo>
                  <a:pt x="9866" y="12672"/>
                  <a:pt x="9866" y="12674"/>
                  <a:pt x="9867" y="12675"/>
                </a:cubicBezTo>
                <a:lnTo>
                  <a:pt x="9869" y="12677"/>
                </a:lnTo>
                <a:cubicBezTo>
                  <a:pt x="9870" y="12678"/>
                  <a:pt x="9871" y="12679"/>
                  <a:pt x="9872" y="12678"/>
                </a:cubicBezTo>
                <a:lnTo>
                  <a:pt x="9879" y="12675"/>
                </a:lnTo>
                <a:lnTo>
                  <a:pt x="9880" y="12675"/>
                </a:lnTo>
                <a:lnTo>
                  <a:pt x="9880" y="12677"/>
                </a:lnTo>
                <a:cubicBezTo>
                  <a:pt x="9879" y="12679"/>
                  <a:pt x="9879" y="12681"/>
                  <a:pt x="9880" y="12682"/>
                </a:cubicBezTo>
                <a:lnTo>
                  <a:pt x="9879" y="12683"/>
                </a:lnTo>
                <a:cubicBezTo>
                  <a:pt x="9878" y="12684"/>
                  <a:pt x="9878" y="12685"/>
                  <a:pt x="9877" y="12687"/>
                </a:cubicBezTo>
                <a:lnTo>
                  <a:pt x="9877" y="12693"/>
                </a:lnTo>
                <a:cubicBezTo>
                  <a:pt x="9877" y="12694"/>
                  <a:pt x="9877" y="12695"/>
                  <a:pt x="9877" y="12695"/>
                </a:cubicBezTo>
                <a:lnTo>
                  <a:pt x="9877" y="12700"/>
                </a:lnTo>
                <a:cubicBezTo>
                  <a:pt x="9878" y="12700"/>
                  <a:pt x="9878" y="12700"/>
                  <a:pt x="9878" y="12701"/>
                </a:cubicBezTo>
                <a:lnTo>
                  <a:pt x="9880" y="12704"/>
                </a:lnTo>
                <a:cubicBezTo>
                  <a:pt x="9881" y="12705"/>
                  <a:pt x="9881" y="12706"/>
                  <a:pt x="9882" y="12706"/>
                </a:cubicBezTo>
                <a:lnTo>
                  <a:pt x="9883" y="12706"/>
                </a:lnTo>
                <a:lnTo>
                  <a:pt x="9882" y="12709"/>
                </a:lnTo>
                <a:cubicBezTo>
                  <a:pt x="9882" y="12710"/>
                  <a:pt x="9883" y="12712"/>
                  <a:pt x="9883" y="12713"/>
                </a:cubicBezTo>
                <a:lnTo>
                  <a:pt x="9885" y="12717"/>
                </a:lnTo>
                <a:cubicBezTo>
                  <a:pt x="9885" y="12718"/>
                  <a:pt x="9886" y="12718"/>
                  <a:pt x="9887" y="12719"/>
                </a:cubicBezTo>
                <a:lnTo>
                  <a:pt x="9891" y="12719"/>
                </a:lnTo>
                <a:cubicBezTo>
                  <a:pt x="9892" y="12719"/>
                  <a:pt x="9893" y="12718"/>
                  <a:pt x="9894" y="12717"/>
                </a:cubicBezTo>
                <a:lnTo>
                  <a:pt x="9894" y="12716"/>
                </a:lnTo>
                <a:lnTo>
                  <a:pt x="9895" y="12717"/>
                </a:lnTo>
                <a:lnTo>
                  <a:pt x="9892" y="12721"/>
                </a:lnTo>
                <a:cubicBezTo>
                  <a:pt x="9892" y="12722"/>
                  <a:pt x="9891" y="12724"/>
                  <a:pt x="9892" y="12725"/>
                </a:cubicBezTo>
                <a:lnTo>
                  <a:pt x="9892" y="12729"/>
                </a:lnTo>
                <a:lnTo>
                  <a:pt x="9888" y="12734"/>
                </a:lnTo>
                <a:lnTo>
                  <a:pt x="9886" y="12738"/>
                </a:lnTo>
                <a:cubicBezTo>
                  <a:pt x="9886" y="12739"/>
                  <a:pt x="9885" y="12740"/>
                  <a:pt x="9885" y="12741"/>
                </a:cubicBezTo>
                <a:lnTo>
                  <a:pt x="9885" y="12747"/>
                </a:lnTo>
                <a:cubicBezTo>
                  <a:pt x="9885" y="12747"/>
                  <a:pt x="9885" y="12747"/>
                  <a:pt x="9885" y="12748"/>
                </a:cubicBezTo>
                <a:lnTo>
                  <a:pt x="9887" y="12755"/>
                </a:lnTo>
                <a:lnTo>
                  <a:pt x="9888" y="12757"/>
                </a:lnTo>
                <a:lnTo>
                  <a:pt x="9885" y="12760"/>
                </a:lnTo>
                <a:cubicBezTo>
                  <a:pt x="9885" y="12760"/>
                  <a:pt x="9885" y="12760"/>
                  <a:pt x="9885" y="12761"/>
                </a:cubicBezTo>
                <a:lnTo>
                  <a:pt x="9882" y="12767"/>
                </a:lnTo>
                <a:lnTo>
                  <a:pt x="9882" y="12768"/>
                </a:lnTo>
                <a:lnTo>
                  <a:pt x="9880" y="12768"/>
                </a:lnTo>
                <a:cubicBezTo>
                  <a:pt x="9879" y="12768"/>
                  <a:pt x="9878" y="12769"/>
                  <a:pt x="9877" y="12770"/>
                </a:cubicBezTo>
                <a:cubicBezTo>
                  <a:pt x="9877" y="12771"/>
                  <a:pt x="9876" y="12772"/>
                  <a:pt x="9877" y="12774"/>
                </a:cubicBezTo>
                <a:lnTo>
                  <a:pt x="9877" y="12779"/>
                </a:lnTo>
                <a:lnTo>
                  <a:pt x="9880" y="12785"/>
                </a:lnTo>
                <a:lnTo>
                  <a:pt x="9882" y="12790"/>
                </a:lnTo>
                <a:cubicBezTo>
                  <a:pt x="9882" y="12790"/>
                  <a:pt x="9883" y="12791"/>
                  <a:pt x="9883" y="12791"/>
                </a:cubicBezTo>
                <a:lnTo>
                  <a:pt x="9885" y="12792"/>
                </a:lnTo>
                <a:lnTo>
                  <a:pt x="9886" y="12794"/>
                </a:lnTo>
                <a:lnTo>
                  <a:pt x="9898" y="12822"/>
                </a:lnTo>
                <a:lnTo>
                  <a:pt x="9899" y="12827"/>
                </a:lnTo>
                <a:lnTo>
                  <a:pt x="9899" y="12834"/>
                </a:lnTo>
                <a:lnTo>
                  <a:pt x="9897" y="12854"/>
                </a:lnTo>
                <a:lnTo>
                  <a:pt x="9897" y="12861"/>
                </a:lnTo>
                <a:cubicBezTo>
                  <a:pt x="9897" y="12861"/>
                  <a:pt x="9898" y="12861"/>
                  <a:pt x="9898" y="12862"/>
                </a:cubicBezTo>
                <a:lnTo>
                  <a:pt x="9899" y="12866"/>
                </a:lnTo>
                <a:cubicBezTo>
                  <a:pt x="9900" y="12867"/>
                  <a:pt x="9900" y="12868"/>
                  <a:pt x="9900" y="12868"/>
                </a:cubicBezTo>
                <a:lnTo>
                  <a:pt x="9909" y="12882"/>
                </a:lnTo>
                <a:lnTo>
                  <a:pt x="9915" y="12896"/>
                </a:lnTo>
                <a:lnTo>
                  <a:pt x="9918" y="12901"/>
                </a:lnTo>
                <a:lnTo>
                  <a:pt x="9929" y="12913"/>
                </a:lnTo>
                <a:lnTo>
                  <a:pt x="9930" y="12915"/>
                </a:lnTo>
                <a:lnTo>
                  <a:pt x="9934" y="12934"/>
                </a:lnTo>
                <a:cubicBezTo>
                  <a:pt x="9934" y="12934"/>
                  <a:pt x="9934" y="12935"/>
                  <a:pt x="9934" y="12936"/>
                </a:cubicBezTo>
                <a:lnTo>
                  <a:pt x="9949" y="12970"/>
                </a:lnTo>
                <a:lnTo>
                  <a:pt x="9954" y="12986"/>
                </a:lnTo>
                <a:cubicBezTo>
                  <a:pt x="9954" y="12986"/>
                  <a:pt x="9953" y="12987"/>
                  <a:pt x="9954" y="12987"/>
                </a:cubicBezTo>
                <a:lnTo>
                  <a:pt x="9956" y="12991"/>
                </a:lnTo>
                <a:lnTo>
                  <a:pt x="9958" y="12993"/>
                </a:lnTo>
                <a:cubicBezTo>
                  <a:pt x="9958" y="12993"/>
                  <a:pt x="9958" y="12994"/>
                  <a:pt x="9959" y="12994"/>
                </a:cubicBezTo>
                <a:lnTo>
                  <a:pt x="9960" y="12995"/>
                </a:lnTo>
                <a:cubicBezTo>
                  <a:pt x="9960" y="12996"/>
                  <a:pt x="9961" y="12995"/>
                  <a:pt x="9961" y="12995"/>
                </a:cubicBezTo>
                <a:cubicBezTo>
                  <a:pt x="9962" y="12995"/>
                  <a:pt x="9964" y="12995"/>
                  <a:pt x="9964" y="12994"/>
                </a:cubicBezTo>
                <a:lnTo>
                  <a:pt x="9966" y="12993"/>
                </a:lnTo>
                <a:cubicBezTo>
                  <a:pt x="9966" y="12992"/>
                  <a:pt x="9967" y="12991"/>
                  <a:pt x="9967" y="12990"/>
                </a:cubicBezTo>
                <a:lnTo>
                  <a:pt x="9969" y="12998"/>
                </a:lnTo>
                <a:lnTo>
                  <a:pt x="9971" y="13005"/>
                </a:lnTo>
                <a:cubicBezTo>
                  <a:pt x="9971" y="13006"/>
                  <a:pt x="9971" y="13006"/>
                  <a:pt x="9972" y="13007"/>
                </a:cubicBezTo>
                <a:lnTo>
                  <a:pt x="9976" y="13010"/>
                </a:lnTo>
                <a:lnTo>
                  <a:pt x="9978" y="13010"/>
                </a:lnTo>
                <a:lnTo>
                  <a:pt x="9982" y="13015"/>
                </a:lnTo>
                <a:cubicBezTo>
                  <a:pt x="9982" y="13015"/>
                  <a:pt x="9983" y="13015"/>
                  <a:pt x="9983" y="13015"/>
                </a:cubicBezTo>
                <a:lnTo>
                  <a:pt x="9988" y="13017"/>
                </a:lnTo>
                <a:lnTo>
                  <a:pt x="9988" y="13020"/>
                </a:lnTo>
                <a:lnTo>
                  <a:pt x="9991" y="13023"/>
                </a:lnTo>
                <a:lnTo>
                  <a:pt x="9998" y="13033"/>
                </a:lnTo>
                <a:lnTo>
                  <a:pt x="10001" y="13038"/>
                </a:lnTo>
                <a:lnTo>
                  <a:pt x="10003" y="13052"/>
                </a:lnTo>
                <a:cubicBezTo>
                  <a:pt x="10003" y="13052"/>
                  <a:pt x="10003" y="13053"/>
                  <a:pt x="10003" y="13053"/>
                </a:cubicBezTo>
                <a:lnTo>
                  <a:pt x="10006" y="13058"/>
                </a:lnTo>
                <a:cubicBezTo>
                  <a:pt x="10006" y="13058"/>
                  <a:pt x="10006" y="13059"/>
                  <a:pt x="10006" y="13059"/>
                </a:cubicBezTo>
                <a:lnTo>
                  <a:pt x="10025" y="13082"/>
                </a:lnTo>
                <a:lnTo>
                  <a:pt x="10030" y="13090"/>
                </a:lnTo>
                <a:lnTo>
                  <a:pt x="10040" y="13124"/>
                </a:lnTo>
                <a:lnTo>
                  <a:pt x="10042" y="13129"/>
                </a:lnTo>
                <a:lnTo>
                  <a:pt x="10045" y="13135"/>
                </a:lnTo>
                <a:lnTo>
                  <a:pt x="10047" y="13138"/>
                </a:lnTo>
                <a:cubicBezTo>
                  <a:pt x="10047" y="13140"/>
                  <a:pt x="10049" y="13141"/>
                  <a:pt x="10050" y="13141"/>
                </a:cubicBezTo>
                <a:cubicBezTo>
                  <a:pt x="10052" y="13141"/>
                  <a:pt x="10053" y="13140"/>
                  <a:pt x="10053" y="13138"/>
                </a:cubicBezTo>
                <a:lnTo>
                  <a:pt x="10055" y="13132"/>
                </a:lnTo>
                <a:cubicBezTo>
                  <a:pt x="10055" y="13131"/>
                  <a:pt x="10055" y="13131"/>
                  <a:pt x="10055" y="13130"/>
                </a:cubicBezTo>
                <a:lnTo>
                  <a:pt x="10053" y="13100"/>
                </a:lnTo>
                <a:lnTo>
                  <a:pt x="10055" y="13085"/>
                </a:lnTo>
                <a:lnTo>
                  <a:pt x="10055" y="13081"/>
                </a:lnTo>
                <a:cubicBezTo>
                  <a:pt x="10055" y="13080"/>
                  <a:pt x="10055" y="13079"/>
                  <a:pt x="10055" y="13079"/>
                </a:cubicBezTo>
                <a:lnTo>
                  <a:pt x="10055" y="13080"/>
                </a:lnTo>
                <a:cubicBezTo>
                  <a:pt x="10056" y="13082"/>
                  <a:pt x="10058" y="13083"/>
                  <a:pt x="10060" y="13081"/>
                </a:cubicBezTo>
                <a:lnTo>
                  <a:pt x="10063" y="13079"/>
                </a:lnTo>
                <a:cubicBezTo>
                  <a:pt x="10064" y="13078"/>
                  <a:pt x="10064" y="13078"/>
                  <a:pt x="10065" y="13077"/>
                </a:cubicBezTo>
                <a:lnTo>
                  <a:pt x="10067" y="13070"/>
                </a:lnTo>
                <a:cubicBezTo>
                  <a:pt x="10067" y="13069"/>
                  <a:pt x="10068" y="13069"/>
                  <a:pt x="10067" y="13068"/>
                </a:cubicBezTo>
                <a:lnTo>
                  <a:pt x="10070" y="13097"/>
                </a:lnTo>
                <a:cubicBezTo>
                  <a:pt x="10070" y="13098"/>
                  <a:pt x="10070" y="13099"/>
                  <a:pt x="10070" y="13099"/>
                </a:cubicBezTo>
                <a:lnTo>
                  <a:pt x="10072" y="13103"/>
                </a:lnTo>
                <a:cubicBezTo>
                  <a:pt x="10072" y="13103"/>
                  <a:pt x="10072" y="13104"/>
                  <a:pt x="10072" y="13104"/>
                </a:cubicBezTo>
                <a:lnTo>
                  <a:pt x="10080" y="13112"/>
                </a:lnTo>
                <a:lnTo>
                  <a:pt x="10081" y="13114"/>
                </a:lnTo>
                <a:lnTo>
                  <a:pt x="10081" y="13115"/>
                </a:lnTo>
                <a:cubicBezTo>
                  <a:pt x="10081" y="13116"/>
                  <a:pt x="10081" y="13116"/>
                  <a:pt x="10082" y="13117"/>
                </a:cubicBezTo>
                <a:lnTo>
                  <a:pt x="10082" y="13118"/>
                </a:lnTo>
                <a:lnTo>
                  <a:pt x="10078" y="13120"/>
                </a:lnTo>
                <a:cubicBezTo>
                  <a:pt x="10078" y="13120"/>
                  <a:pt x="10077" y="13119"/>
                  <a:pt x="10077" y="13120"/>
                </a:cubicBezTo>
                <a:lnTo>
                  <a:pt x="10063" y="13134"/>
                </a:lnTo>
                <a:lnTo>
                  <a:pt x="10059" y="13138"/>
                </a:lnTo>
                <a:lnTo>
                  <a:pt x="10057" y="13143"/>
                </a:lnTo>
                <a:lnTo>
                  <a:pt x="10055" y="13149"/>
                </a:lnTo>
                <a:lnTo>
                  <a:pt x="10055" y="13153"/>
                </a:lnTo>
                <a:cubicBezTo>
                  <a:pt x="10055" y="13155"/>
                  <a:pt x="10055" y="13156"/>
                  <a:pt x="10056" y="13157"/>
                </a:cubicBezTo>
                <a:lnTo>
                  <a:pt x="10059" y="13161"/>
                </a:lnTo>
                <a:lnTo>
                  <a:pt x="10072" y="13175"/>
                </a:lnTo>
                <a:lnTo>
                  <a:pt x="10075" y="13180"/>
                </a:lnTo>
                <a:cubicBezTo>
                  <a:pt x="10076" y="13180"/>
                  <a:pt x="10076" y="13181"/>
                  <a:pt x="10077" y="13182"/>
                </a:cubicBezTo>
                <a:lnTo>
                  <a:pt x="10078" y="13182"/>
                </a:lnTo>
                <a:cubicBezTo>
                  <a:pt x="10079" y="13183"/>
                  <a:pt x="10079" y="13182"/>
                  <a:pt x="10080" y="13182"/>
                </a:cubicBezTo>
                <a:lnTo>
                  <a:pt x="10082" y="13182"/>
                </a:lnTo>
                <a:cubicBezTo>
                  <a:pt x="10083" y="13182"/>
                  <a:pt x="10083" y="13182"/>
                  <a:pt x="10084" y="13182"/>
                </a:cubicBezTo>
                <a:lnTo>
                  <a:pt x="10086" y="13180"/>
                </a:lnTo>
                <a:cubicBezTo>
                  <a:pt x="10086" y="13179"/>
                  <a:pt x="10086" y="13180"/>
                  <a:pt x="10087" y="13180"/>
                </a:cubicBezTo>
                <a:lnTo>
                  <a:pt x="10088" y="13178"/>
                </a:lnTo>
                <a:cubicBezTo>
                  <a:pt x="10089" y="13177"/>
                  <a:pt x="10089" y="13177"/>
                  <a:pt x="10090" y="13176"/>
                </a:cubicBezTo>
                <a:lnTo>
                  <a:pt x="10097" y="13153"/>
                </a:lnTo>
                <a:lnTo>
                  <a:pt x="10110" y="13130"/>
                </a:lnTo>
                <a:lnTo>
                  <a:pt x="10109" y="13135"/>
                </a:lnTo>
                <a:lnTo>
                  <a:pt x="10106" y="13139"/>
                </a:lnTo>
                <a:cubicBezTo>
                  <a:pt x="10106" y="13140"/>
                  <a:pt x="10105" y="13141"/>
                  <a:pt x="10105" y="13141"/>
                </a:cubicBezTo>
                <a:lnTo>
                  <a:pt x="10102" y="13157"/>
                </a:lnTo>
                <a:cubicBezTo>
                  <a:pt x="10102" y="13158"/>
                  <a:pt x="10102" y="13159"/>
                  <a:pt x="10102" y="13159"/>
                </a:cubicBezTo>
                <a:lnTo>
                  <a:pt x="10103" y="13168"/>
                </a:lnTo>
                <a:cubicBezTo>
                  <a:pt x="10103" y="13170"/>
                  <a:pt x="10103" y="13171"/>
                  <a:pt x="10105" y="13172"/>
                </a:cubicBezTo>
                <a:lnTo>
                  <a:pt x="10102" y="13171"/>
                </a:lnTo>
                <a:cubicBezTo>
                  <a:pt x="10101" y="13171"/>
                  <a:pt x="10100" y="13171"/>
                  <a:pt x="10100" y="13172"/>
                </a:cubicBezTo>
                <a:cubicBezTo>
                  <a:pt x="10099" y="13173"/>
                  <a:pt x="10098" y="13175"/>
                  <a:pt x="10099" y="13177"/>
                </a:cubicBezTo>
                <a:lnTo>
                  <a:pt x="10100" y="13180"/>
                </a:lnTo>
                <a:lnTo>
                  <a:pt x="10100" y="13189"/>
                </a:lnTo>
                <a:cubicBezTo>
                  <a:pt x="10100" y="13190"/>
                  <a:pt x="10100" y="13189"/>
                  <a:pt x="10100" y="13190"/>
                </a:cubicBezTo>
                <a:lnTo>
                  <a:pt x="10101" y="13193"/>
                </a:lnTo>
                <a:cubicBezTo>
                  <a:pt x="10101" y="13193"/>
                  <a:pt x="10101" y="13194"/>
                  <a:pt x="10102" y="13195"/>
                </a:cubicBezTo>
                <a:lnTo>
                  <a:pt x="10104" y="13197"/>
                </a:lnTo>
                <a:lnTo>
                  <a:pt x="10108" y="13206"/>
                </a:lnTo>
                <a:lnTo>
                  <a:pt x="10114" y="13213"/>
                </a:lnTo>
                <a:lnTo>
                  <a:pt x="10116" y="13218"/>
                </a:lnTo>
                <a:lnTo>
                  <a:pt x="10117" y="13225"/>
                </a:lnTo>
                <a:lnTo>
                  <a:pt x="10118" y="13232"/>
                </a:lnTo>
                <a:lnTo>
                  <a:pt x="10129" y="13254"/>
                </a:lnTo>
                <a:lnTo>
                  <a:pt x="10133" y="13264"/>
                </a:lnTo>
                <a:lnTo>
                  <a:pt x="10134" y="13268"/>
                </a:lnTo>
                <a:cubicBezTo>
                  <a:pt x="10135" y="13268"/>
                  <a:pt x="10135" y="13268"/>
                  <a:pt x="10136" y="13269"/>
                </a:cubicBezTo>
                <a:lnTo>
                  <a:pt x="10139" y="13270"/>
                </a:lnTo>
                <a:lnTo>
                  <a:pt x="10142" y="13276"/>
                </a:lnTo>
                <a:cubicBezTo>
                  <a:pt x="10143" y="13277"/>
                  <a:pt x="10144" y="13277"/>
                  <a:pt x="10146" y="13277"/>
                </a:cubicBezTo>
                <a:cubicBezTo>
                  <a:pt x="10147" y="13276"/>
                  <a:pt x="10149" y="13275"/>
                  <a:pt x="10149" y="13273"/>
                </a:cubicBezTo>
                <a:cubicBezTo>
                  <a:pt x="10149" y="13272"/>
                  <a:pt x="10148" y="13270"/>
                  <a:pt x="10148" y="13269"/>
                </a:cubicBezTo>
                <a:lnTo>
                  <a:pt x="10145" y="13264"/>
                </a:lnTo>
                <a:cubicBezTo>
                  <a:pt x="10145" y="13263"/>
                  <a:pt x="10144" y="13263"/>
                  <a:pt x="10144" y="13263"/>
                </a:cubicBezTo>
                <a:lnTo>
                  <a:pt x="10141" y="13258"/>
                </a:lnTo>
                <a:lnTo>
                  <a:pt x="10139" y="13246"/>
                </a:lnTo>
                <a:cubicBezTo>
                  <a:pt x="10139" y="13246"/>
                  <a:pt x="10139" y="13245"/>
                  <a:pt x="10139" y="13245"/>
                </a:cubicBezTo>
                <a:lnTo>
                  <a:pt x="10134" y="13235"/>
                </a:lnTo>
                <a:lnTo>
                  <a:pt x="10134" y="13225"/>
                </a:lnTo>
                <a:lnTo>
                  <a:pt x="10135" y="13220"/>
                </a:lnTo>
                <a:lnTo>
                  <a:pt x="10137" y="13218"/>
                </a:lnTo>
                <a:lnTo>
                  <a:pt x="10138" y="13219"/>
                </a:lnTo>
                <a:lnTo>
                  <a:pt x="10140" y="13226"/>
                </a:lnTo>
                <a:lnTo>
                  <a:pt x="10144" y="13241"/>
                </a:lnTo>
                <a:lnTo>
                  <a:pt x="10149" y="13258"/>
                </a:lnTo>
                <a:lnTo>
                  <a:pt x="10153" y="13267"/>
                </a:lnTo>
                <a:cubicBezTo>
                  <a:pt x="10153" y="13267"/>
                  <a:pt x="10153" y="13267"/>
                  <a:pt x="10154" y="13268"/>
                </a:cubicBezTo>
                <a:lnTo>
                  <a:pt x="10158" y="13272"/>
                </a:lnTo>
                <a:cubicBezTo>
                  <a:pt x="10159" y="13273"/>
                  <a:pt x="10159" y="13273"/>
                  <a:pt x="10160" y="13273"/>
                </a:cubicBezTo>
                <a:cubicBezTo>
                  <a:pt x="10162" y="13274"/>
                  <a:pt x="10164" y="13271"/>
                  <a:pt x="10164" y="13269"/>
                </a:cubicBezTo>
                <a:cubicBezTo>
                  <a:pt x="10164" y="13268"/>
                  <a:pt x="10164" y="13267"/>
                  <a:pt x="10164" y="13267"/>
                </a:cubicBezTo>
                <a:lnTo>
                  <a:pt x="10163" y="13261"/>
                </a:lnTo>
                <a:cubicBezTo>
                  <a:pt x="10163" y="13260"/>
                  <a:pt x="10162" y="13260"/>
                  <a:pt x="10162" y="13259"/>
                </a:cubicBezTo>
                <a:lnTo>
                  <a:pt x="10150" y="13226"/>
                </a:lnTo>
                <a:lnTo>
                  <a:pt x="10145" y="13205"/>
                </a:lnTo>
                <a:lnTo>
                  <a:pt x="10144" y="13202"/>
                </a:lnTo>
                <a:lnTo>
                  <a:pt x="10145" y="13203"/>
                </a:lnTo>
                <a:cubicBezTo>
                  <a:pt x="10146" y="13204"/>
                  <a:pt x="10148" y="13203"/>
                  <a:pt x="10149" y="13202"/>
                </a:cubicBezTo>
                <a:lnTo>
                  <a:pt x="10151" y="13200"/>
                </a:lnTo>
                <a:lnTo>
                  <a:pt x="10161" y="13204"/>
                </a:lnTo>
                <a:lnTo>
                  <a:pt x="10167" y="13205"/>
                </a:lnTo>
                <a:cubicBezTo>
                  <a:pt x="10168" y="13205"/>
                  <a:pt x="10168" y="13205"/>
                  <a:pt x="10169" y="13205"/>
                </a:cubicBezTo>
                <a:lnTo>
                  <a:pt x="10174" y="13202"/>
                </a:lnTo>
                <a:lnTo>
                  <a:pt x="10178" y="13199"/>
                </a:lnTo>
                <a:cubicBezTo>
                  <a:pt x="10178" y="13199"/>
                  <a:pt x="10178" y="13199"/>
                  <a:pt x="10179" y="13198"/>
                </a:cubicBezTo>
                <a:lnTo>
                  <a:pt x="10181" y="13195"/>
                </a:lnTo>
                <a:lnTo>
                  <a:pt x="10182" y="13205"/>
                </a:lnTo>
                <a:lnTo>
                  <a:pt x="10184" y="13209"/>
                </a:lnTo>
                <a:cubicBezTo>
                  <a:pt x="10184" y="13211"/>
                  <a:pt x="10187" y="13212"/>
                  <a:pt x="10189" y="13211"/>
                </a:cubicBezTo>
                <a:lnTo>
                  <a:pt x="10191" y="13210"/>
                </a:lnTo>
                <a:cubicBezTo>
                  <a:pt x="10191" y="13209"/>
                  <a:pt x="10192" y="13209"/>
                  <a:pt x="10192" y="13209"/>
                </a:cubicBezTo>
                <a:lnTo>
                  <a:pt x="10193" y="13211"/>
                </a:lnTo>
                <a:lnTo>
                  <a:pt x="10194" y="13220"/>
                </a:lnTo>
                <a:lnTo>
                  <a:pt x="10195" y="13223"/>
                </a:lnTo>
                <a:cubicBezTo>
                  <a:pt x="10195" y="13223"/>
                  <a:pt x="10195" y="13224"/>
                  <a:pt x="10196" y="13225"/>
                </a:cubicBezTo>
                <a:lnTo>
                  <a:pt x="10198" y="13228"/>
                </a:lnTo>
                <a:lnTo>
                  <a:pt x="10201" y="13232"/>
                </a:lnTo>
                <a:cubicBezTo>
                  <a:pt x="10201" y="13232"/>
                  <a:pt x="10201" y="13232"/>
                  <a:pt x="10201" y="13232"/>
                </a:cubicBezTo>
                <a:lnTo>
                  <a:pt x="10204" y="13234"/>
                </a:lnTo>
                <a:cubicBezTo>
                  <a:pt x="10205" y="13234"/>
                  <a:pt x="10206" y="13234"/>
                  <a:pt x="10206" y="13234"/>
                </a:cubicBezTo>
                <a:lnTo>
                  <a:pt x="10208" y="13233"/>
                </a:lnTo>
                <a:cubicBezTo>
                  <a:pt x="10209" y="13233"/>
                  <a:pt x="10209" y="13232"/>
                  <a:pt x="10210" y="13231"/>
                </a:cubicBezTo>
                <a:lnTo>
                  <a:pt x="10211" y="13229"/>
                </a:lnTo>
                <a:cubicBezTo>
                  <a:pt x="10212" y="13229"/>
                  <a:pt x="10212" y="13228"/>
                  <a:pt x="10212" y="13227"/>
                </a:cubicBezTo>
                <a:lnTo>
                  <a:pt x="10213" y="13228"/>
                </a:lnTo>
                <a:cubicBezTo>
                  <a:pt x="10214" y="13229"/>
                  <a:pt x="10215" y="13231"/>
                  <a:pt x="10216" y="13230"/>
                </a:cubicBezTo>
                <a:cubicBezTo>
                  <a:pt x="10217" y="13230"/>
                  <a:pt x="10217" y="13230"/>
                  <a:pt x="10217" y="13229"/>
                </a:cubicBezTo>
                <a:cubicBezTo>
                  <a:pt x="10217" y="13230"/>
                  <a:pt x="10218" y="13230"/>
                  <a:pt x="10218" y="13230"/>
                </a:cubicBezTo>
                <a:cubicBezTo>
                  <a:pt x="10218" y="13231"/>
                  <a:pt x="10218" y="13232"/>
                  <a:pt x="10218" y="13233"/>
                </a:cubicBezTo>
                <a:cubicBezTo>
                  <a:pt x="10218" y="13234"/>
                  <a:pt x="10218" y="13236"/>
                  <a:pt x="10218" y="13237"/>
                </a:cubicBezTo>
                <a:lnTo>
                  <a:pt x="10221" y="13240"/>
                </a:lnTo>
                <a:cubicBezTo>
                  <a:pt x="10221" y="13240"/>
                  <a:pt x="10222" y="13240"/>
                  <a:pt x="10222" y="13240"/>
                </a:cubicBezTo>
                <a:lnTo>
                  <a:pt x="10224" y="13241"/>
                </a:lnTo>
                <a:cubicBezTo>
                  <a:pt x="10224" y="13242"/>
                  <a:pt x="10223" y="13242"/>
                  <a:pt x="10223" y="13243"/>
                </a:cubicBezTo>
                <a:cubicBezTo>
                  <a:pt x="10223" y="13245"/>
                  <a:pt x="10223" y="13246"/>
                  <a:pt x="10224" y="13247"/>
                </a:cubicBezTo>
                <a:lnTo>
                  <a:pt x="10226" y="13250"/>
                </a:lnTo>
                <a:cubicBezTo>
                  <a:pt x="10226" y="13250"/>
                  <a:pt x="10227" y="13251"/>
                  <a:pt x="10227" y="13251"/>
                </a:cubicBezTo>
                <a:lnTo>
                  <a:pt x="10229" y="13253"/>
                </a:lnTo>
                <a:cubicBezTo>
                  <a:pt x="10229" y="13253"/>
                  <a:pt x="10230" y="13253"/>
                  <a:pt x="10231" y="13254"/>
                </a:cubicBezTo>
                <a:lnTo>
                  <a:pt x="10233" y="13254"/>
                </a:lnTo>
                <a:cubicBezTo>
                  <a:pt x="10234" y="13255"/>
                  <a:pt x="10234" y="13255"/>
                  <a:pt x="10235" y="13255"/>
                </a:cubicBezTo>
                <a:lnTo>
                  <a:pt x="10238" y="13254"/>
                </a:lnTo>
                <a:cubicBezTo>
                  <a:pt x="10238" y="13254"/>
                  <a:pt x="10239" y="13254"/>
                  <a:pt x="10240" y="13254"/>
                </a:cubicBezTo>
                <a:lnTo>
                  <a:pt x="10241" y="13252"/>
                </a:lnTo>
                <a:cubicBezTo>
                  <a:pt x="10242" y="13251"/>
                  <a:pt x="10242" y="13250"/>
                  <a:pt x="10242" y="13250"/>
                </a:cubicBezTo>
                <a:lnTo>
                  <a:pt x="10243" y="13246"/>
                </a:lnTo>
                <a:lnTo>
                  <a:pt x="10245" y="13247"/>
                </a:lnTo>
                <a:lnTo>
                  <a:pt x="10247" y="13246"/>
                </a:lnTo>
                <a:cubicBezTo>
                  <a:pt x="10247" y="13246"/>
                  <a:pt x="10248" y="13246"/>
                  <a:pt x="10248" y="13246"/>
                </a:cubicBezTo>
                <a:lnTo>
                  <a:pt x="10251" y="13244"/>
                </a:lnTo>
                <a:lnTo>
                  <a:pt x="10262" y="13244"/>
                </a:lnTo>
                <a:cubicBezTo>
                  <a:pt x="10262" y="13244"/>
                  <a:pt x="10262" y="13244"/>
                  <a:pt x="10263" y="13244"/>
                </a:cubicBezTo>
                <a:lnTo>
                  <a:pt x="10263" y="13245"/>
                </a:lnTo>
                <a:lnTo>
                  <a:pt x="10261" y="13245"/>
                </a:lnTo>
                <a:lnTo>
                  <a:pt x="10255" y="13245"/>
                </a:lnTo>
                <a:cubicBezTo>
                  <a:pt x="10255" y="13245"/>
                  <a:pt x="10255" y="13246"/>
                  <a:pt x="10254" y="13246"/>
                </a:cubicBezTo>
                <a:lnTo>
                  <a:pt x="10250" y="13250"/>
                </a:lnTo>
                <a:cubicBezTo>
                  <a:pt x="10249" y="13250"/>
                  <a:pt x="10249" y="13251"/>
                  <a:pt x="10249" y="13252"/>
                </a:cubicBezTo>
                <a:lnTo>
                  <a:pt x="10237" y="13275"/>
                </a:lnTo>
                <a:lnTo>
                  <a:pt x="10236" y="13279"/>
                </a:lnTo>
                <a:cubicBezTo>
                  <a:pt x="10235" y="13279"/>
                  <a:pt x="10236" y="13279"/>
                  <a:pt x="10236" y="13280"/>
                </a:cubicBezTo>
                <a:lnTo>
                  <a:pt x="10236" y="13299"/>
                </a:lnTo>
                <a:cubicBezTo>
                  <a:pt x="10236" y="13301"/>
                  <a:pt x="10236" y="13302"/>
                  <a:pt x="10237" y="13303"/>
                </a:cubicBezTo>
                <a:cubicBezTo>
                  <a:pt x="10238" y="13304"/>
                  <a:pt x="10239" y="13305"/>
                  <a:pt x="10240" y="13304"/>
                </a:cubicBezTo>
                <a:lnTo>
                  <a:pt x="10243" y="13302"/>
                </a:lnTo>
                <a:cubicBezTo>
                  <a:pt x="10244" y="13302"/>
                  <a:pt x="10244" y="13302"/>
                  <a:pt x="10245" y="13301"/>
                </a:cubicBezTo>
                <a:lnTo>
                  <a:pt x="10245" y="13299"/>
                </a:lnTo>
                <a:lnTo>
                  <a:pt x="10247" y="13301"/>
                </a:lnTo>
                <a:cubicBezTo>
                  <a:pt x="10248" y="13302"/>
                  <a:pt x="10248" y="13302"/>
                  <a:pt x="10249" y="13302"/>
                </a:cubicBezTo>
                <a:lnTo>
                  <a:pt x="10259" y="13302"/>
                </a:lnTo>
                <a:lnTo>
                  <a:pt x="10260" y="13307"/>
                </a:lnTo>
                <a:cubicBezTo>
                  <a:pt x="10260" y="13307"/>
                  <a:pt x="10260" y="13308"/>
                  <a:pt x="10260" y="13309"/>
                </a:cubicBezTo>
                <a:lnTo>
                  <a:pt x="10262" y="13312"/>
                </a:lnTo>
                <a:cubicBezTo>
                  <a:pt x="10262" y="13313"/>
                  <a:pt x="10262" y="13313"/>
                  <a:pt x="10263" y="13313"/>
                </a:cubicBezTo>
                <a:lnTo>
                  <a:pt x="10265" y="13315"/>
                </a:lnTo>
                <a:cubicBezTo>
                  <a:pt x="10265" y="13316"/>
                  <a:pt x="10266" y="13316"/>
                  <a:pt x="10267" y="13316"/>
                </a:cubicBezTo>
                <a:cubicBezTo>
                  <a:pt x="10266" y="13317"/>
                  <a:pt x="10266" y="13317"/>
                  <a:pt x="10265" y="13318"/>
                </a:cubicBezTo>
                <a:lnTo>
                  <a:pt x="10264" y="13324"/>
                </a:lnTo>
                <a:cubicBezTo>
                  <a:pt x="10264" y="13325"/>
                  <a:pt x="10264" y="13326"/>
                  <a:pt x="10264" y="13327"/>
                </a:cubicBezTo>
                <a:lnTo>
                  <a:pt x="10266" y="13332"/>
                </a:lnTo>
                <a:cubicBezTo>
                  <a:pt x="10267" y="13333"/>
                  <a:pt x="10267" y="13334"/>
                  <a:pt x="10268" y="13334"/>
                </a:cubicBezTo>
                <a:lnTo>
                  <a:pt x="10275" y="13338"/>
                </a:lnTo>
                <a:lnTo>
                  <a:pt x="10278" y="13346"/>
                </a:lnTo>
                <a:cubicBezTo>
                  <a:pt x="10278" y="13347"/>
                  <a:pt x="10278" y="13347"/>
                  <a:pt x="10278" y="13347"/>
                </a:cubicBezTo>
                <a:lnTo>
                  <a:pt x="10283" y="13354"/>
                </a:lnTo>
                <a:lnTo>
                  <a:pt x="10292" y="13361"/>
                </a:lnTo>
                <a:lnTo>
                  <a:pt x="10297" y="13369"/>
                </a:lnTo>
                <a:cubicBezTo>
                  <a:pt x="10298" y="13369"/>
                  <a:pt x="10298" y="13369"/>
                  <a:pt x="10299" y="13370"/>
                </a:cubicBezTo>
                <a:lnTo>
                  <a:pt x="10301" y="13370"/>
                </a:lnTo>
                <a:cubicBezTo>
                  <a:pt x="10301" y="13371"/>
                  <a:pt x="10302" y="13370"/>
                  <a:pt x="10302" y="13370"/>
                </a:cubicBezTo>
                <a:lnTo>
                  <a:pt x="10305" y="13370"/>
                </a:lnTo>
                <a:lnTo>
                  <a:pt x="10304" y="13372"/>
                </a:lnTo>
                <a:cubicBezTo>
                  <a:pt x="10303" y="13374"/>
                  <a:pt x="10304" y="13376"/>
                  <a:pt x="10305" y="13377"/>
                </a:cubicBezTo>
                <a:lnTo>
                  <a:pt x="10306" y="13380"/>
                </a:lnTo>
                <a:cubicBezTo>
                  <a:pt x="10307" y="13381"/>
                  <a:pt x="10307" y="13381"/>
                  <a:pt x="10308" y="13382"/>
                </a:cubicBezTo>
                <a:lnTo>
                  <a:pt x="10313" y="13383"/>
                </a:lnTo>
                <a:cubicBezTo>
                  <a:pt x="10314" y="13383"/>
                  <a:pt x="10314" y="13383"/>
                  <a:pt x="10315" y="13383"/>
                </a:cubicBezTo>
                <a:lnTo>
                  <a:pt x="10320" y="13382"/>
                </a:lnTo>
                <a:lnTo>
                  <a:pt x="10319" y="13383"/>
                </a:lnTo>
                <a:cubicBezTo>
                  <a:pt x="10319" y="13383"/>
                  <a:pt x="10319" y="13384"/>
                  <a:pt x="10319" y="13385"/>
                </a:cubicBezTo>
                <a:lnTo>
                  <a:pt x="10320" y="13394"/>
                </a:lnTo>
                <a:lnTo>
                  <a:pt x="10320" y="13399"/>
                </a:lnTo>
                <a:lnTo>
                  <a:pt x="10319" y="13401"/>
                </a:lnTo>
                <a:lnTo>
                  <a:pt x="10315" y="13408"/>
                </a:lnTo>
                <a:lnTo>
                  <a:pt x="10315" y="13409"/>
                </a:lnTo>
                <a:cubicBezTo>
                  <a:pt x="10314" y="13409"/>
                  <a:pt x="10313" y="13410"/>
                  <a:pt x="10313" y="13410"/>
                </a:cubicBezTo>
                <a:cubicBezTo>
                  <a:pt x="10312" y="13410"/>
                  <a:pt x="10311" y="13411"/>
                  <a:pt x="10311" y="13413"/>
                </a:cubicBezTo>
                <a:lnTo>
                  <a:pt x="10311" y="13413"/>
                </a:lnTo>
                <a:cubicBezTo>
                  <a:pt x="10311" y="13414"/>
                  <a:pt x="10311" y="13415"/>
                  <a:pt x="10311" y="13415"/>
                </a:cubicBezTo>
                <a:lnTo>
                  <a:pt x="10311" y="13417"/>
                </a:lnTo>
                <a:lnTo>
                  <a:pt x="10308" y="13422"/>
                </a:lnTo>
                <a:lnTo>
                  <a:pt x="10295" y="13436"/>
                </a:lnTo>
                <a:lnTo>
                  <a:pt x="10288" y="13440"/>
                </a:lnTo>
                <a:lnTo>
                  <a:pt x="10282" y="13441"/>
                </a:lnTo>
                <a:lnTo>
                  <a:pt x="10274" y="13438"/>
                </a:lnTo>
                <a:lnTo>
                  <a:pt x="10268" y="13432"/>
                </a:lnTo>
                <a:lnTo>
                  <a:pt x="10268" y="13427"/>
                </a:lnTo>
                <a:cubicBezTo>
                  <a:pt x="10267" y="13425"/>
                  <a:pt x="10266" y="13423"/>
                  <a:pt x="10265" y="13423"/>
                </a:cubicBezTo>
                <a:lnTo>
                  <a:pt x="10258" y="13422"/>
                </a:lnTo>
                <a:lnTo>
                  <a:pt x="10255" y="13420"/>
                </a:lnTo>
                <a:lnTo>
                  <a:pt x="10249" y="13414"/>
                </a:lnTo>
                <a:cubicBezTo>
                  <a:pt x="10250" y="13413"/>
                  <a:pt x="10250" y="13411"/>
                  <a:pt x="10250" y="13410"/>
                </a:cubicBezTo>
                <a:lnTo>
                  <a:pt x="10248" y="13403"/>
                </a:lnTo>
                <a:cubicBezTo>
                  <a:pt x="10248" y="13403"/>
                  <a:pt x="10249" y="13402"/>
                  <a:pt x="10248" y="13401"/>
                </a:cubicBezTo>
                <a:lnTo>
                  <a:pt x="10244" y="13392"/>
                </a:lnTo>
                <a:cubicBezTo>
                  <a:pt x="10243" y="13391"/>
                  <a:pt x="10242" y="13390"/>
                  <a:pt x="10241" y="13390"/>
                </a:cubicBezTo>
                <a:lnTo>
                  <a:pt x="10234" y="13390"/>
                </a:lnTo>
                <a:lnTo>
                  <a:pt x="10233" y="13387"/>
                </a:lnTo>
                <a:cubicBezTo>
                  <a:pt x="10233" y="13387"/>
                  <a:pt x="10233" y="13386"/>
                  <a:pt x="10233" y="13385"/>
                </a:cubicBezTo>
                <a:lnTo>
                  <a:pt x="10231" y="13384"/>
                </a:lnTo>
                <a:cubicBezTo>
                  <a:pt x="10230" y="13383"/>
                  <a:pt x="10229" y="13382"/>
                  <a:pt x="10228" y="13382"/>
                </a:cubicBezTo>
                <a:lnTo>
                  <a:pt x="10223" y="13382"/>
                </a:lnTo>
                <a:cubicBezTo>
                  <a:pt x="10223" y="13382"/>
                  <a:pt x="10222" y="13381"/>
                  <a:pt x="10222" y="13382"/>
                </a:cubicBezTo>
                <a:lnTo>
                  <a:pt x="10217" y="13385"/>
                </a:lnTo>
                <a:cubicBezTo>
                  <a:pt x="10217" y="13385"/>
                  <a:pt x="10217" y="13385"/>
                  <a:pt x="10216" y="13385"/>
                </a:cubicBezTo>
                <a:lnTo>
                  <a:pt x="10213" y="13390"/>
                </a:lnTo>
                <a:cubicBezTo>
                  <a:pt x="10212" y="13391"/>
                  <a:pt x="10212" y="13391"/>
                  <a:pt x="10212" y="13392"/>
                </a:cubicBezTo>
                <a:lnTo>
                  <a:pt x="10211" y="13396"/>
                </a:lnTo>
                <a:cubicBezTo>
                  <a:pt x="10210" y="13396"/>
                  <a:pt x="10210" y="13397"/>
                  <a:pt x="10210" y="13398"/>
                </a:cubicBezTo>
                <a:lnTo>
                  <a:pt x="10210" y="13412"/>
                </a:lnTo>
                <a:lnTo>
                  <a:pt x="10211" y="13416"/>
                </a:lnTo>
                <a:cubicBezTo>
                  <a:pt x="10211" y="13417"/>
                  <a:pt x="10211" y="13417"/>
                  <a:pt x="10211" y="13417"/>
                </a:cubicBezTo>
                <a:lnTo>
                  <a:pt x="10213" y="13424"/>
                </a:lnTo>
                <a:lnTo>
                  <a:pt x="10226" y="13447"/>
                </a:lnTo>
                <a:cubicBezTo>
                  <a:pt x="10226" y="13448"/>
                  <a:pt x="10227" y="13448"/>
                  <a:pt x="10227" y="13448"/>
                </a:cubicBezTo>
                <a:lnTo>
                  <a:pt x="10228" y="13449"/>
                </a:lnTo>
                <a:lnTo>
                  <a:pt x="10234" y="13465"/>
                </a:lnTo>
                <a:cubicBezTo>
                  <a:pt x="10234" y="13465"/>
                  <a:pt x="10235" y="13466"/>
                  <a:pt x="10235" y="13466"/>
                </a:cubicBezTo>
                <a:lnTo>
                  <a:pt x="10238" y="13471"/>
                </a:lnTo>
                <a:lnTo>
                  <a:pt x="10245" y="13478"/>
                </a:lnTo>
                <a:lnTo>
                  <a:pt x="10246" y="13481"/>
                </a:lnTo>
                <a:lnTo>
                  <a:pt x="10246" y="13485"/>
                </a:lnTo>
                <a:lnTo>
                  <a:pt x="10250" y="13497"/>
                </a:lnTo>
                <a:lnTo>
                  <a:pt x="10250" y="13502"/>
                </a:lnTo>
                <a:cubicBezTo>
                  <a:pt x="10250" y="13503"/>
                  <a:pt x="10250" y="13503"/>
                  <a:pt x="10250" y="13503"/>
                </a:cubicBezTo>
                <a:lnTo>
                  <a:pt x="10250" y="13507"/>
                </a:lnTo>
                <a:cubicBezTo>
                  <a:pt x="10251" y="13508"/>
                  <a:pt x="10251" y="13508"/>
                  <a:pt x="10251" y="13509"/>
                </a:cubicBezTo>
                <a:lnTo>
                  <a:pt x="10253" y="13513"/>
                </a:lnTo>
                <a:cubicBezTo>
                  <a:pt x="10253" y="13514"/>
                  <a:pt x="10254" y="13514"/>
                  <a:pt x="10255" y="13515"/>
                </a:cubicBezTo>
                <a:lnTo>
                  <a:pt x="10257" y="13515"/>
                </a:lnTo>
                <a:cubicBezTo>
                  <a:pt x="10257" y="13515"/>
                  <a:pt x="10258" y="13515"/>
                  <a:pt x="10258" y="13515"/>
                </a:cubicBezTo>
                <a:lnTo>
                  <a:pt x="10259" y="13515"/>
                </a:lnTo>
                <a:lnTo>
                  <a:pt x="10261" y="13515"/>
                </a:lnTo>
                <a:lnTo>
                  <a:pt x="10265" y="13524"/>
                </a:lnTo>
                <a:cubicBezTo>
                  <a:pt x="10265" y="13524"/>
                  <a:pt x="10266" y="13525"/>
                  <a:pt x="10266" y="13525"/>
                </a:cubicBezTo>
                <a:lnTo>
                  <a:pt x="10269" y="13529"/>
                </a:lnTo>
                <a:cubicBezTo>
                  <a:pt x="10269" y="13529"/>
                  <a:pt x="10269" y="13528"/>
                  <a:pt x="10270" y="13529"/>
                </a:cubicBezTo>
                <a:lnTo>
                  <a:pt x="10279" y="13533"/>
                </a:lnTo>
                <a:lnTo>
                  <a:pt x="10283" y="13536"/>
                </a:lnTo>
                <a:lnTo>
                  <a:pt x="10294" y="13550"/>
                </a:lnTo>
                <a:cubicBezTo>
                  <a:pt x="10294" y="13551"/>
                  <a:pt x="10295" y="13551"/>
                  <a:pt x="10295" y="13551"/>
                </a:cubicBezTo>
                <a:lnTo>
                  <a:pt x="10303" y="13555"/>
                </a:lnTo>
                <a:lnTo>
                  <a:pt x="10306" y="13558"/>
                </a:lnTo>
                <a:lnTo>
                  <a:pt x="10308" y="13561"/>
                </a:lnTo>
                <a:cubicBezTo>
                  <a:pt x="10309" y="13563"/>
                  <a:pt x="10311" y="13564"/>
                  <a:pt x="10312" y="13562"/>
                </a:cubicBezTo>
                <a:lnTo>
                  <a:pt x="10315" y="13558"/>
                </a:lnTo>
                <a:cubicBezTo>
                  <a:pt x="10316" y="13558"/>
                  <a:pt x="10317" y="13556"/>
                  <a:pt x="10317" y="13555"/>
                </a:cubicBezTo>
                <a:cubicBezTo>
                  <a:pt x="10317" y="13554"/>
                  <a:pt x="10316" y="13553"/>
                  <a:pt x="10316" y="13552"/>
                </a:cubicBezTo>
                <a:cubicBezTo>
                  <a:pt x="10316" y="13552"/>
                  <a:pt x="10317" y="13551"/>
                  <a:pt x="10317" y="13551"/>
                </a:cubicBezTo>
                <a:cubicBezTo>
                  <a:pt x="10317" y="13551"/>
                  <a:pt x="10317" y="13550"/>
                  <a:pt x="10317" y="13550"/>
                </a:cubicBezTo>
                <a:lnTo>
                  <a:pt x="10322" y="13542"/>
                </a:lnTo>
                <a:cubicBezTo>
                  <a:pt x="10323" y="13541"/>
                  <a:pt x="10323" y="13541"/>
                  <a:pt x="10323" y="13541"/>
                </a:cubicBezTo>
                <a:lnTo>
                  <a:pt x="10325" y="13529"/>
                </a:lnTo>
                <a:lnTo>
                  <a:pt x="10325" y="13526"/>
                </a:lnTo>
                <a:cubicBezTo>
                  <a:pt x="10325" y="13525"/>
                  <a:pt x="10325" y="13525"/>
                  <a:pt x="10325" y="13525"/>
                </a:cubicBezTo>
                <a:lnTo>
                  <a:pt x="10325" y="13521"/>
                </a:lnTo>
                <a:cubicBezTo>
                  <a:pt x="10324" y="13520"/>
                  <a:pt x="10324" y="13520"/>
                  <a:pt x="10324" y="13519"/>
                </a:cubicBezTo>
                <a:lnTo>
                  <a:pt x="10321" y="13514"/>
                </a:lnTo>
                <a:lnTo>
                  <a:pt x="10320" y="13511"/>
                </a:lnTo>
                <a:lnTo>
                  <a:pt x="10319" y="13506"/>
                </a:lnTo>
                <a:lnTo>
                  <a:pt x="10318" y="13487"/>
                </a:lnTo>
                <a:lnTo>
                  <a:pt x="10319" y="13482"/>
                </a:lnTo>
                <a:cubicBezTo>
                  <a:pt x="10319" y="13481"/>
                  <a:pt x="10320" y="13480"/>
                  <a:pt x="10320" y="13480"/>
                </a:cubicBezTo>
                <a:lnTo>
                  <a:pt x="10320" y="13478"/>
                </a:lnTo>
                <a:cubicBezTo>
                  <a:pt x="10320" y="13478"/>
                  <a:pt x="10319" y="13477"/>
                  <a:pt x="10319" y="13476"/>
                </a:cubicBezTo>
                <a:cubicBezTo>
                  <a:pt x="10320" y="13476"/>
                  <a:pt x="10321" y="13476"/>
                  <a:pt x="10322" y="13475"/>
                </a:cubicBezTo>
                <a:lnTo>
                  <a:pt x="10326" y="13471"/>
                </a:lnTo>
                <a:cubicBezTo>
                  <a:pt x="10326" y="13471"/>
                  <a:pt x="10326" y="13471"/>
                  <a:pt x="10327" y="13471"/>
                </a:cubicBezTo>
                <a:lnTo>
                  <a:pt x="10329" y="13467"/>
                </a:lnTo>
                <a:lnTo>
                  <a:pt x="10329" y="13470"/>
                </a:lnTo>
                <a:cubicBezTo>
                  <a:pt x="10329" y="13470"/>
                  <a:pt x="10329" y="13470"/>
                  <a:pt x="10329" y="13471"/>
                </a:cubicBezTo>
                <a:lnTo>
                  <a:pt x="10330" y="13476"/>
                </a:lnTo>
                <a:lnTo>
                  <a:pt x="10330" y="13479"/>
                </a:lnTo>
                <a:lnTo>
                  <a:pt x="10330" y="13482"/>
                </a:lnTo>
                <a:lnTo>
                  <a:pt x="10329" y="13486"/>
                </a:lnTo>
                <a:cubicBezTo>
                  <a:pt x="10328" y="13486"/>
                  <a:pt x="10329" y="13487"/>
                  <a:pt x="10329" y="13488"/>
                </a:cubicBezTo>
                <a:lnTo>
                  <a:pt x="10329" y="13490"/>
                </a:lnTo>
                <a:cubicBezTo>
                  <a:pt x="10329" y="13492"/>
                  <a:pt x="10330" y="13493"/>
                  <a:pt x="10331" y="13494"/>
                </a:cubicBezTo>
                <a:lnTo>
                  <a:pt x="10334" y="13496"/>
                </a:lnTo>
                <a:cubicBezTo>
                  <a:pt x="10335" y="13496"/>
                  <a:pt x="10335" y="13496"/>
                  <a:pt x="10335" y="13496"/>
                </a:cubicBezTo>
                <a:cubicBezTo>
                  <a:pt x="10335" y="13496"/>
                  <a:pt x="10335" y="13497"/>
                  <a:pt x="10335" y="13498"/>
                </a:cubicBezTo>
                <a:lnTo>
                  <a:pt x="10336" y="13502"/>
                </a:lnTo>
                <a:lnTo>
                  <a:pt x="10332" y="13515"/>
                </a:lnTo>
                <a:cubicBezTo>
                  <a:pt x="10331" y="13515"/>
                  <a:pt x="10331" y="13515"/>
                  <a:pt x="10331" y="13515"/>
                </a:cubicBezTo>
                <a:lnTo>
                  <a:pt x="10331" y="13519"/>
                </a:lnTo>
                <a:cubicBezTo>
                  <a:pt x="10331" y="13520"/>
                  <a:pt x="10330" y="13521"/>
                  <a:pt x="10330" y="13521"/>
                </a:cubicBezTo>
                <a:lnTo>
                  <a:pt x="10331" y="13526"/>
                </a:lnTo>
                <a:lnTo>
                  <a:pt x="10333" y="13534"/>
                </a:lnTo>
                <a:lnTo>
                  <a:pt x="10331" y="13538"/>
                </a:lnTo>
                <a:cubicBezTo>
                  <a:pt x="10330" y="13539"/>
                  <a:pt x="10330" y="13539"/>
                  <a:pt x="10330" y="13540"/>
                </a:cubicBezTo>
                <a:lnTo>
                  <a:pt x="10329" y="13548"/>
                </a:lnTo>
                <a:cubicBezTo>
                  <a:pt x="10329" y="13549"/>
                  <a:pt x="10329" y="13550"/>
                  <a:pt x="10329" y="13550"/>
                </a:cubicBezTo>
                <a:lnTo>
                  <a:pt x="10330" y="13558"/>
                </a:lnTo>
                <a:cubicBezTo>
                  <a:pt x="10330" y="13559"/>
                  <a:pt x="10331" y="13561"/>
                  <a:pt x="10331" y="13561"/>
                </a:cubicBezTo>
                <a:lnTo>
                  <a:pt x="10334" y="13566"/>
                </a:lnTo>
                <a:cubicBezTo>
                  <a:pt x="10336" y="13568"/>
                  <a:pt x="10337" y="13568"/>
                  <a:pt x="10339" y="13567"/>
                </a:cubicBezTo>
                <a:lnTo>
                  <a:pt x="10339" y="13569"/>
                </a:lnTo>
                <a:cubicBezTo>
                  <a:pt x="10340" y="13569"/>
                  <a:pt x="10340" y="13569"/>
                  <a:pt x="10341" y="13570"/>
                </a:cubicBezTo>
                <a:lnTo>
                  <a:pt x="10345" y="13573"/>
                </a:lnTo>
                <a:cubicBezTo>
                  <a:pt x="10345" y="13574"/>
                  <a:pt x="10346" y="13573"/>
                  <a:pt x="10346" y="13573"/>
                </a:cubicBezTo>
                <a:lnTo>
                  <a:pt x="10351" y="13575"/>
                </a:lnTo>
                <a:cubicBezTo>
                  <a:pt x="10351" y="13575"/>
                  <a:pt x="10352" y="13575"/>
                  <a:pt x="10352" y="13575"/>
                </a:cubicBezTo>
                <a:lnTo>
                  <a:pt x="10356" y="13574"/>
                </a:lnTo>
                <a:cubicBezTo>
                  <a:pt x="10356" y="13574"/>
                  <a:pt x="10356" y="13574"/>
                  <a:pt x="10357" y="13573"/>
                </a:cubicBezTo>
                <a:lnTo>
                  <a:pt x="10362" y="13583"/>
                </a:lnTo>
                <a:lnTo>
                  <a:pt x="10368" y="13594"/>
                </a:lnTo>
                <a:lnTo>
                  <a:pt x="10364" y="13594"/>
                </a:lnTo>
                <a:lnTo>
                  <a:pt x="10362" y="13590"/>
                </a:lnTo>
                <a:cubicBezTo>
                  <a:pt x="10361" y="13590"/>
                  <a:pt x="10360" y="13589"/>
                  <a:pt x="10359" y="13589"/>
                </a:cubicBezTo>
                <a:lnTo>
                  <a:pt x="10358" y="13589"/>
                </a:lnTo>
                <a:cubicBezTo>
                  <a:pt x="10356" y="13589"/>
                  <a:pt x="10354" y="13592"/>
                  <a:pt x="10354" y="13594"/>
                </a:cubicBezTo>
                <a:lnTo>
                  <a:pt x="10354" y="13597"/>
                </a:lnTo>
                <a:cubicBezTo>
                  <a:pt x="10354" y="13598"/>
                  <a:pt x="10354" y="13599"/>
                  <a:pt x="10355" y="13600"/>
                </a:cubicBezTo>
                <a:lnTo>
                  <a:pt x="10376" y="13627"/>
                </a:lnTo>
                <a:lnTo>
                  <a:pt x="10379" y="13649"/>
                </a:lnTo>
                <a:cubicBezTo>
                  <a:pt x="10378" y="13649"/>
                  <a:pt x="10376" y="13650"/>
                  <a:pt x="10376" y="13651"/>
                </a:cubicBezTo>
                <a:cubicBezTo>
                  <a:pt x="10375" y="13652"/>
                  <a:pt x="10375" y="13654"/>
                  <a:pt x="10376" y="13656"/>
                </a:cubicBezTo>
                <a:lnTo>
                  <a:pt x="10379" y="13665"/>
                </a:lnTo>
                <a:lnTo>
                  <a:pt x="10384" y="13674"/>
                </a:lnTo>
                <a:lnTo>
                  <a:pt x="10394" y="13690"/>
                </a:lnTo>
                <a:lnTo>
                  <a:pt x="10396" y="13693"/>
                </a:lnTo>
                <a:lnTo>
                  <a:pt x="10397" y="13700"/>
                </a:lnTo>
                <a:lnTo>
                  <a:pt x="10399" y="13704"/>
                </a:lnTo>
                <a:cubicBezTo>
                  <a:pt x="10399" y="13705"/>
                  <a:pt x="10399" y="13707"/>
                  <a:pt x="10400" y="13707"/>
                </a:cubicBezTo>
                <a:lnTo>
                  <a:pt x="10404" y="13709"/>
                </a:lnTo>
                <a:lnTo>
                  <a:pt x="10408" y="13711"/>
                </a:lnTo>
                <a:lnTo>
                  <a:pt x="10409" y="13713"/>
                </a:lnTo>
                <a:lnTo>
                  <a:pt x="10410" y="13717"/>
                </a:lnTo>
                <a:cubicBezTo>
                  <a:pt x="10410" y="13718"/>
                  <a:pt x="10410" y="13718"/>
                  <a:pt x="10411" y="13718"/>
                </a:cubicBezTo>
                <a:lnTo>
                  <a:pt x="10411" y="13720"/>
                </a:lnTo>
                <a:lnTo>
                  <a:pt x="10409" y="13725"/>
                </a:lnTo>
                <a:lnTo>
                  <a:pt x="10407" y="13722"/>
                </a:lnTo>
                <a:cubicBezTo>
                  <a:pt x="10406" y="13721"/>
                  <a:pt x="10405" y="13721"/>
                  <a:pt x="10404" y="13721"/>
                </a:cubicBezTo>
                <a:lnTo>
                  <a:pt x="10403" y="13722"/>
                </a:lnTo>
                <a:lnTo>
                  <a:pt x="10402" y="13720"/>
                </a:lnTo>
                <a:cubicBezTo>
                  <a:pt x="10401" y="13719"/>
                  <a:pt x="10399" y="13719"/>
                  <a:pt x="10398" y="13719"/>
                </a:cubicBezTo>
                <a:lnTo>
                  <a:pt x="10396" y="13720"/>
                </a:lnTo>
                <a:cubicBezTo>
                  <a:pt x="10395" y="13721"/>
                  <a:pt x="10395" y="13722"/>
                  <a:pt x="10394" y="13723"/>
                </a:cubicBezTo>
                <a:lnTo>
                  <a:pt x="10394" y="13726"/>
                </a:lnTo>
                <a:lnTo>
                  <a:pt x="10393" y="13736"/>
                </a:lnTo>
                <a:lnTo>
                  <a:pt x="10394" y="13738"/>
                </a:lnTo>
                <a:cubicBezTo>
                  <a:pt x="10394" y="13739"/>
                  <a:pt x="10394" y="13740"/>
                  <a:pt x="10394" y="13741"/>
                </a:cubicBezTo>
                <a:lnTo>
                  <a:pt x="10397" y="13745"/>
                </a:lnTo>
                <a:cubicBezTo>
                  <a:pt x="10398" y="13745"/>
                  <a:pt x="10399" y="13746"/>
                  <a:pt x="10399" y="13746"/>
                </a:cubicBezTo>
                <a:lnTo>
                  <a:pt x="10404" y="13746"/>
                </a:lnTo>
                <a:lnTo>
                  <a:pt x="10413" y="13745"/>
                </a:lnTo>
                <a:lnTo>
                  <a:pt x="10414" y="13746"/>
                </a:lnTo>
                <a:lnTo>
                  <a:pt x="10416" y="13749"/>
                </a:lnTo>
                <a:lnTo>
                  <a:pt x="10417" y="13761"/>
                </a:lnTo>
                <a:cubicBezTo>
                  <a:pt x="10417" y="13762"/>
                  <a:pt x="10418" y="13763"/>
                  <a:pt x="10418" y="13763"/>
                </a:cubicBezTo>
                <a:lnTo>
                  <a:pt x="10421" y="13768"/>
                </a:lnTo>
                <a:lnTo>
                  <a:pt x="10422" y="13770"/>
                </a:lnTo>
                <a:lnTo>
                  <a:pt x="10422" y="13779"/>
                </a:lnTo>
                <a:cubicBezTo>
                  <a:pt x="10422" y="13780"/>
                  <a:pt x="10422" y="13780"/>
                  <a:pt x="10423" y="13781"/>
                </a:cubicBezTo>
                <a:lnTo>
                  <a:pt x="10427" y="13789"/>
                </a:lnTo>
                <a:lnTo>
                  <a:pt x="10428" y="13794"/>
                </a:lnTo>
                <a:lnTo>
                  <a:pt x="10429" y="13801"/>
                </a:lnTo>
                <a:lnTo>
                  <a:pt x="10429" y="13805"/>
                </a:lnTo>
                <a:lnTo>
                  <a:pt x="10428" y="13806"/>
                </a:lnTo>
                <a:lnTo>
                  <a:pt x="10422" y="13810"/>
                </a:lnTo>
                <a:cubicBezTo>
                  <a:pt x="10421" y="13811"/>
                  <a:pt x="10421" y="13811"/>
                  <a:pt x="10421" y="13812"/>
                </a:cubicBezTo>
                <a:lnTo>
                  <a:pt x="10419" y="13817"/>
                </a:lnTo>
                <a:cubicBezTo>
                  <a:pt x="10419" y="13817"/>
                  <a:pt x="10418" y="13819"/>
                  <a:pt x="10418" y="13819"/>
                </a:cubicBezTo>
                <a:lnTo>
                  <a:pt x="10419" y="13824"/>
                </a:lnTo>
                <a:cubicBezTo>
                  <a:pt x="10419" y="13825"/>
                  <a:pt x="10420" y="13825"/>
                  <a:pt x="10420" y="13825"/>
                </a:cubicBezTo>
                <a:lnTo>
                  <a:pt x="10427" y="13845"/>
                </a:lnTo>
                <a:lnTo>
                  <a:pt x="10428" y="13852"/>
                </a:lnTo>
                <a:lnTo>
                  <a:pt x="10429" y="13870"/>
                </a:lnTo>
                <a:cubicBezTo>
                  <a:pt x="10429" y="13870"/>
                  <a:pt x="10429" y="13871"/>
                  <a:pt x="10429" y="13871"/>
                </a:cubicBezTo>
                <a:lnTo>
                  <a:pt x="10431" y="13880"/>
                </a:lnTo>
                <a:cubicBezTo>
                  <a:pt x="10431" y="13881"/>
                  <a:pt x="10432" y="13882"/>
                  <a:pt x="10432" y="13882"/>
                </a:cubicBezTo>
                <a:lnTo>
                  <a:pt x="10441" y="13892"/>
                </a:lnTo>
                <a:lnTo>
                  <a:pt x="10442" y="13897"/>
                </a:lnTo>
                <a:lnTo>
                  <a:pt x="10443" y="13911"/>
                </a:lnTo>
                <a:lnTo>
                  <a:pt x="10445" y="13918"/>
                </a:lnTo>
                <a:lnTo>
                  <a:pt x="10447" y="13923"/>
                </a:lnTo>
                <a:cubicBezTo>
                  <a:pt x="10447" y="13924"/>
                  <a:pt x="10447" y="13925"/>
                  <a:pt x="10448" y="13925"/>
                </a:cubicBezTo>
                <a:lnTo>
                  <a:pt x="10451" y="13929"/>
                </a:lnTo>
                <a:lnTo>
                  <a:pt x="10451" y="13930"/>
                </a:lnTo>
                <a:lnTo>
                  <a:pt x="10451" y="13932"/>
                </a:lnTo>
                <a:cubicBezTo>
                  <a:pt x="10450" y="13932"/>
                  <a:pt x="10451" y="13932"/>
                  <a:pt x="10451" y="13933"/>
                </a:cubicBezTo>
                <a:lnTo>
                  <a:pt x="10451" y="13936"/>
                </a:lnTo>
                <a:lnTo>
                  <a:pt x="10448" y="13935"/>
                </a:lnTo>
                <a:cubicBezTo>
                  <a:pt x="10447" y="13935"/>
                  <a:pt x="10446" y="13935"/>
                  <a:pt x="10446" y="13935"/>
                </a:cubicBezTo>
                <a:cubicBezTo>
                  <a:pt x="10445" y="13936"/>
                  <a:pt x="10444" y="13937"/>
                  <a:pt x="10444" y="13938"/>
                </a:cubicBezTo>
                <a:lnTo>
                  <a:pt x="10443" y="13946"/>
                </a:lnTo>
                <a:cubicBezTo>
                  <a:pt x="10443" y="13946"/>
                  <a:pt x="10442" y="13947"/>
                  <a:pt x="10442" y="13948"/>
                </a:cubicBezTo>
                <a:lnTo>
                  <a:pt x="10443" y="13951"/>
                </a:lnTo>
                <a:cubicBezTo>
                  <a:pt x="10443" y="13952"/>
                  <a:pt x="10443" y="13952"/>
                  <a:pt x="10443" y="13952"/>
                </a:cubicBezTo>
                <a:lnTo>
                  <a:pt x="10443" y="13953"/>
                </a:lnTo>
                <a:cubicBezTo>
                  <a:pt x="10443" y="13954"/>
                  <a:pt x="10443" y="13955"/>
                  <a:pt x="10443" y="13955"/>
                </a:cubicBezTo>
                <a:lnTo>
                  <a:pt x="10446" y="13960"/>
                </a:lnTo>
                <a:lnTo>
                  <a:pt x="10446" y="13963"/>
                </a:lnTo>
                <a:lnTo>
                  <a:pt x="10446" y="13964"/>
                </a:lnTo>
                <a:lnTo>
                  <a:pt x="10445" y="13970"/>
                </a:lnTo>
                <a:cubicBezTo>
                  <a:pt x="10445" y="13970"/>
                  <a:pt x="10445" y="13971"/>
                  <a:pt x="10445" y="13971"/>
                </a:cubicBezTo>
                <a:lnTo>
                  <a:pt x="10448" y="14007"/>
                </a:lnTo>
                <a:lnTo>
                  <a:pt x="10449" y="14015"/>
                </a:lnTo>
                <a:lnTo>
                  <a:pt x="10445" y="14013"/>
                </a:lnTo>
                <a:cubicBezTo>
                  <a:pt x="10444" y="14013"/>
                  <a:pt x="10443" y="14013"/>
                  <a:pt x="10442" y="14014"/>
                </a:cubicBezTo>
                <a:cubicBezTo>
                  <a:pt x="10441" y="14015"/>
                  <a:pt x="10441" y="14016"/>
                  <a:pt x="10441" y="14018"/>
                </a:cubicBezTo>
                <a:lnTo>
                  <a:pt x="10441" y="14021"/>
                </a:lnTo>
                <a:lnTo>
                  <a:pt x="10438" y="14022"/>
                </a:lnTo>
                <a:cubicBezTo>
                  <a:pt x="10437" y="14023"/>
                  <a:pt x="10435" y="14023"/>
                  <a:pt x="10435" y="14024"/>
                </a:cubicBezTo>
                <a:lnTo>
                  <a:pt x="10433" y="14029"/>
                </a:lnTo>
                <a:cubicBezTo>
                  <a:pt x="10433" y="14030"/>
                  <a:pt x="10433" y="14029"/>
                  <a:pt x="10433" y="14030"/>
                </a:cubicBezTo>
                <a:lnTo>
                  <a:pt x="10433" y="14044"/>
                </a:lnTo>
                <a:cubicBezTo>
                  <a:pt x="10433" y="14044"/>
                  <a:pt x="10433" y="14044"/>
                  <a:pt x="10433" y="14045"/>
                </a:cubicBezTo>
                <a:lnTo>
                  <a:pt x="10433" y="14049"/>
                </a:lnTo>
                <a:cubicBezTo>
                  <a:pt x="10434" y="14050"/>
                  <a:pt x="10434" y="14051"/>
                  <a:pt x="10435" y="14051"/>
                </a:cubicBezTo>
                <a:lnTo>
                  <a:pt x="10436" y="14052"/>
                </a:lnTo>
                <a:cubicBezTo>
                  <a:pt x="10436" y="14053"/>
                  <a:pt x="10437" y="14053"/>
                  <a:pt x="10437" y="14053"/>
                </a:cubicBezTo>
                <a:lnTo>
                  <a:pt x="10439" y="14054"/>
                </a:lnTo>
                <a:lnTo>
                  <a:pt x="10437" y="14055"/>
                </a:lnTo>
                <a:cubicBezTo>
                  <a:pt x="10437" y="14056"/>
                  <a:pt x="10437" y="14056"/>
                  <a:pt x="10436" y="14057"/>
                </a:cubicBezTo>
                <a:lnTo>
                  <a:pt x="10428" y="14052"/>
                </a:lnTo>
                <a:cubicBezTo>
                  <a:pt x="10427" y="14052"/>
                  <a:pt x="10425" y="14052"/>
                  <a:pt x="10424" y="14053"/>
                </a:cubicBezTo>
                <a:lnTo>
                  <a:pt x="10422" y="14055"/>
                </a:lnTo>
                <a:cubicBezTo>
                  <a:pt x="10421" y="14056"/>
                  <a:pt x="10421" y="14057"/>
                  <a:pt x="10421" y="14058"/>
                </a:cubicBezTo>
                <a:lnTo>
                  <a:pt x="10421" y="14063"/>
                </a:lnTo>
                <a:cubicBezTo>
                  <a:pt x="10421" y="14063"/>
                  <a:pt x="10420" y="14064"/>
                  <a:pt x="10421" y="14065"/>
                </a:cubicBezTo>
                <a:lnTo>
                  <a:pt x="10422" y="14068"/>
                </a:lnTo>
                <a:cubicBezTo>
                  <a:pt x="10422" y="14069"/>
                  <a:pt x="10423" y="14071"/>
                  <a:pt x="10423" y="14071"/>
                </a:cubicBezTo>
                <a:lnTo>
                  <a:pt x="10428" y="14074"/>
                </a:lnTo>
                <a:lnTo>
                  <a:pt x="10428" y="14076"/>
                </a:lnTo>
                <a:lnTo>
                  <a:pt x="10426" y="14082"/>
                </a:lnTo>
                <a:lnTo>
                  <a:pt x="10423" y="14090"/>
                </a:lnTo>
                <a:lnTo>
                  <a:pt x="10422" y="14093"/>
                </a:lnTo>
                <a:cubicBezTo>
                  <a:pt x="10422" y="14093"/>
                  <a:pt x="10421" y="14094"/>
                  <a:pt x="10421" y="14094"/>
                </a:cubicBezTo>
                <a:lnTo>
                  <a:pt x="10421" y="14097"/>
                </a:lnTo>
                <a:lnTo>
                  <a:pt x="10421" y="14117"/>
                </a:lnTo>
                <a:lnTo>
                  <a:pt x="10421" y="14121"/>
                </a:lnTo>
                <a:lnTo>
                  <a:pt x="10419" y="14125"/>
                </a:lnTo>
                <a:cubicBezTo>
                  <a:pt x="10419" y="14127"/>
                  <a:pt x="10419" y="14128"/>
                  <a:pt x="10419" y="14129"/>
                </a:cubicBezTo>
                <a:cubicBezTo>
                  <a:pt x="10419" y="14130"/>
                  <a:pt x="10419" y="14131"/>
                  <a:pt x="10420" y="14131"/>
                </a:cubicBezTo>
                <a:lnTo>
                  <a:pt x="10418" y="14136"/>
                </a:lnTo>
                <a:lnTo>
                  <a:pt x="10416" y="14137"/>
                </a:lnTo>
                <a:lnTo>
                  <a:pt x="10416" y="14137"/>
                </a:lnTo>
                <a:lnTo>
                  <a:pt x="10411" y="14136"/>
                </a:lnTo>
                <a:cubicBezTo>
                  <a:pt x="10410" y="14135"/>
                  <a:pt x="10409" y="14136"/>
                  <a:pt x="10409" y="14137"/>
                </a:cubicBezTo>
                <a:lnTo>
                  <a:pt x="10406" y="14137"/>
                </a:lnTo>
                <a:cubicBezTo>
                  <a:pt x="10406" y="14138"/>
                  <a:pt x="10405" y="14139"/>
                  <a:pt x="10405" y="14140"/>
                </a:cubicBezTo>
                <a:lnTo>
                  <a:pt x="10404" y="14145"/>
                </a:lnTo>
                <a:cubicBezTo>
                  <a:pt x="10404" y="14146"/>
                  <a:pt x="10404" y="14146"/>
                  <a:pt x="10404" y="14147"/>
                </a:cubicBezTo>
                <a:lnTo>
                  <a:pt x="10406" y="14152"/>
                </a:lnTo>
                <a:lnTo>
                  <a:pt x="10409" y="14159"/>
                </a:lnTo>
                <a:lnTo>
                  <a:pt x="10409" y="14163"/>
                </a:lnTo>
                <a:lnTo>
                  <a:pt x="10409" y="14175"/>
                </a:lnTo>
                <a:lnTo>
                  <a:pt x="10409" y="14177"/>
                </a:lnTo>
                <a:lnTo>
                  <a:pt x="10406" y="14181"/>
                </a:lnTo>
                <a:cubicBezTo>
                  <a:pt x="10405" y="14182"/>
                  <a:pt x="10405" y="14183"/>
                  <a:pt x="10405" y="14183"/>
                </a:cubicBezTo>
                <a:lnTo>
                  <a:pt x="10401" y="14200"/>
                </a:lnTo>
                <a:lnTo>
                  <a:pt x="10401" y="14206"/>
                </a:lnTo>
                <a:lnTo>
                  <a:pt x="10401" y="14219"/>
                </a:lnTo>
                <a:lnTo>
                  <a:pt x="10399" y="14222"/>
                </a:lnTo>
                <a:lnTo>
                  <a:pt x="10395" y="14224"/>
                </a:lnTo>
                <a:cubicBezTo>
                  <a:pt x="10394" y="14225"/>
                  <a:pt x="10394" y="14227"/>
                  <a:pt x="10394" y="14229"/>
                </a:cubicBezTo>
                <a:lnTo>
                  <a:pt x="10394" y="14231"/>
                </a:lnTo>
                <a:cubicBezTo>
                  <a:pt x="10394" y="14233"/>
                  <a:pt x="10394" y="14234"/>
                  <a:pt x="10395" y="14235"/>
                </a:cubicBezTo>
                <a:lnTo>
                  <a:pt x="10398" y="14237"/>
                </a:lnTo>
                <a:lnTo>
                  <a:pt x="10398" y="14238"/>
                </a:lnTo>
                <a:lnTo>
                  <a:pt x="10396" y="14244"/>
                </a:lnTo>
                <a:lnTo>
                  <a:pt x="10395" y="14248"/>
                </a:lnTo>
                <a:lnTo>
                  <a:pt x="10393" y="14248"/>
                </a:lnTo>
                <a:lnTo>
                  <a:pt x="10386" y="14245"/>
                </a:lnTo>
                <a:cubicBezTo>
                  <a:pt x="10384" y="14244"/>
                  <a:pt x="10382" y="14245"/>
                  <a:pt x="10381" y="14247"/>
                </a:cubicBezTo>
                <a:lnTo>
                  <a:pt x="10381" y="14251"/>
                </a:lnTo>
                <a:cubicBezTo>
                  <a:pt x="10381" y="14251"/>
                  <a:pt x="10380" y="14252"/>
                  <a:pt x="10380" y="14253"/>
                </a:cubicBezTo>
                <a:lnTo>
                  <a:pt x="10381" y="14269"/>
                </a:lnTo>
                <a:lnTo>
                  <a:pt x="10379" y="14293"/>
                </a:lnTo>
                <a:lnTo>
                  <a:pt x="10375" y="14297"/>
                </a:lnTo>
                <a:lnTo>
                  <a:pt x="10374" y="14299"/>
                </a:lnTo>
                <a:cubicBezTo>
                  <a:pt x="10374" y="14300"/>
                  <a:pt x="10374" y="14300"/>
                  <a:pt x="10374" y="14300"/>
                </a:cubicBezTo>
                <a:lnTo>
                  <a:pt x="10373" y="14305"/>
                </a:lnTo>
                <a:lnTo>
                  <a:pt x="10374" y="14326"/>
                </a:lnTo>
                <a:lnTo>
                  <a:pt x="10369" y="14361"/>
                </a:lnTo>
                <a:lnTo>
                  <a:pt x="10367" y="14395"/>
                </a:lnTo>
                <a:lnTo>
                  <a:pt x="10368" y="14399"/>
                </a:lnTo>
                <a:cubicBezTo>
                  <a:pt x="10368" y="14400"/>
                  <a:pt x="10368" y="14401"/>
                  <a:pt x="10368" y="14401"/>
                </a:cubicBezTo>
                <a:lnTo>
                  <a:pt x="10369" y="14406"/>
                </a:lnTo>
                <a:lnTo>
                  <a:pt x="10374" y="14417"/>
                </a:lnTo>
                <a:cubicBezTo>
                  <a:pt x="10375" y="14418"/>
                  <a:pt x="10375" y="14419"/>
                  <a:pt x="10376" y="14419"/>
                </a:cubicBezTo>
                <a:lnTo>
                  <a:pt x="10378" y="14421"/>
                </a:lnTo>
                <a:cubicBezTo>
                  <a:pt x="10379" y="14422"/>
                  <a:pt x="10380" y="14423"/>
                  <a:pt x="10381" y="14422"/>
                </a:cubicBezTo>
                <a:lnTo>
                  <a:pt x="10385" y="14419"/>
                </a:lnTo>
                <a:cubicBezTo>
                  <a:pt x="10385" y="14419"/>
                  <a:pt x="10385" y="14419"/>
                  <a:pt x="10386" y="14418"/>
                </a:cubicBezTo>
                <a:lnTo>
                  <a:pt x="10389" y="14414"/>
                </a:lnTo>
                <a:lnTo>
                  <a:pt x="10389" y="14415"/>
                </a:lnTo>
                <a:cubicBezTo>
                  <a:pt x="10390" y="14416"/>
                  <a:pt x="10390" y="14415"/>
                  <a:pt x="10391" y="14415"/>
                </a:cubicBezTo>
                <a:lnTo>
                  <a:pt x="10395" y="14415"/>
                </a:lnTo>
                <a:cubicBezTo>
                  <a:pt x="10395" y="14415"/>
                  <a:pt x="10396" y="14415"/>
                  <a:pt x="10396" y="14415"/>
                </a:cubicBezTo>
                <a:lnTo>
                  <a:pt x="10401" y="14413"/>
                </a:lnTo>
                <a:cubicBezTo>
                  <a:pt x="10401" y="14413"/>
                  <a:pt x="10402" y="14412"/>
                  <a:pt x="10402" y="14412"/>
                </a:cubicBezTo>
                <a:lnTo>
                  <a:pt x="10404" y="14409"/>
                </a:lnTo>
                <a:cubicBezTo>
                  <a:pt x="10404" y="14408"/>
                  <a:pt x="10404" y="14408"/>
                  <a:pt x="10404" y="14407"/>
                </a:cubicBezTo>
                <a:lnTo>
                  <a:pt x="10405" y="14399"/>
                </a:lnTo>
                <a:lnTo>
                  <a:pt x="10406" y="14397"/>
                </a:lnTo>
                <a:lnTo>
                  <a:pt x="10408" y="14396"/>
                </a:lnTo>
                <a:lnTo>
                  <a:pt x="10412" y="14395"/>
                </a:lnTo>
                <a:cubicBezTo>
                  <a:pt x="10412" y="14395"/>
                  <a:pt x="10412" y="14395"/>
                  <a:pt x="10413" y="14395"/>
                </a:cubicBezTo>
                <a:lnTo>
                  <a:pt x="10420" y="14390"/>
                </a:lnTo>
                <a:cubicBezTo>
                  <a:pt x="10420" y="14390"/>
                  <a:pt x="10421" y="14390"/>
                  <a:pt x="10421" y="14389"/>
                </a:cubicBezTo>
                <a:lnTo>
                  <a:pt x="10427" y="14379"/>
                </a:lnTo>
                <a:lnTo>
                  <a:pt x="10439" y="14354"/>
                </a:lnTo>
                <a:lnTo>
                  <a:pt x="10441" y="14349"/>
                </a:lnTo>
                <a:lnTo>
                  <a:pt x="10441" y="14342"/>
                </a:lnTo>
                <a:lnTo>
                  <a:pt x="10441" y="14335"/>
                </a:lnTo>
                <a:lnTo>
                  <a:pt x="10441" y="14326"/>
                </a:lnTo>
                <a:lnTo>
                  <a:pt x="10446" y="14331"/>
                </a:lnTo>
                <a:cubicBezTo>
                  <a:pt x="10446" y="14332"/>
                  <a:pt x="10446" y="14332"/>
                  <a:pt x="10447" y="14332"/>
                </a:cubicBezTo>
                <a:lnTo>
                  <a:pt x="10449" y="14332"/>
                </a:lnTo>
                <a:cubicBezTo>
                  <a:pt x="10449" y="14332"/>
                  <a:pt x="10450" y="14332"/>
                  <a:pt x="10450" y="14332"/>
                </a:cubicBezTo>
                <a:lnTo>
                  <a:pt x="10449" y="14334"/>
                </a:lnTo>
                <a:cubicBezTo>
                  <a:pt x="10449" y="14335"/>
                  <a:pt x="10448" y="14336"/>
                  <a:pt x="10448" y="14338"/>
                </a:cubicBezTo>
                <a:lnTo>
                  <a:pt x="10449" y="14340"/>
                </a:lnTo>
                <a:cubicBezTo>
                  <a:pt x="10449" y="14341"/>
                  <a:pt x="10450" y="14342"/>
                  <a:pt x="10451" y="14342"/>
                </a:cubicBezTo>
                <a:cubicBezTo>
                  <a:pt x="10451" y="14343"/>
                  <a:pt x="10453" y="14343"/>
                  <a:pt x="10453" y="14342"/>
                </a:cubicBezTo>
                <a:lnTo>
                  <a:pt x="10458" y="14340"/>
                </a:lnTo>
                <a:cubicBezTo>
                  <a:pt x="10459" y="14340"/>
                  <a:pt x="10459" y="14340"/>
                  <a:pt x="10459" y="14340"/>
                </a:cubicBezTo>
                <a:lnTo>
                  <a:pt x="10464" y="14335"/>
                </a:lnTo>
                <a:cubicBezTo>
                  <a:pt x="10464" y="14335"/>
                  <a:pt x="10465" y="14334"/>
                  <a:pt x="10465" y="14334"/>
                </a:cubicBezTo>
                <a:lnTo>
                  <a:pt x="10467" y="14330"/>
                </a:lnTo>
                <a:cubicBezTo>
                  <a:pt x="10467" y="14331"/>
                  <a:pt x="10467" y="14332"/>
                  <a:pt x="10467" y="14333"/>
                </a:cubicBezTo>
                <a:lnTo>
                  <a:pt x="10468" y="14339"/>
                </a:lnTo>
                <a:lnTo>
                  <a:pt x="10470" y="14348"/>
                </a:lnTo>
                <a:lnTo>
                  <a:pt x="10471" y="14358"/>
                </a:lnTo>
                <a:lnTo>
                  <a:pt x="10470" y="14370"/>
                </a:lnTo>
                <a:lnTo>
                  <a:pt x="10467" y="14383"/>
                </a:lnTo>
                <a:lnTo>
                  <a:pt x="10462" y="14392"/>
                </a:lnTo>
                <a:lnTo>
                  <a:pt x="10451" y="14407"/>
                </a:lnTo>
                <a:lnTo>
                  <a:pt x="10445" y="14416"/>
                </a:lnTo>
                <a:cubicBezTo>
                  <a:pt x="10444" y="14417"/>
                  <a:pt x="10444" y="14419"/>
                  <a:pt x="10444" y="14420"/>
                </a:cubicBezTo>
                <a:lnTo>
                  <a:pt x="10445" y="14427"/>
                </a:lnTo>
                <a:cubicBezTo>
                  <a:pt x="10445" y="14429"/>
                  <a:pt x="10446" y="14431"/>
                  <a:pt x="10448" y="14431"/>
                </a:cubicBezTo>
                <a:lnTo>
                  <a:pt x="10453" y="14433"/>
                </a:lnTo>
                <a:cubicBezTo>
                  <a:pt x="10453" y="14433"/>
                  <a:pt x="10453" y="14433"/>
                  <a:pt x="10453" y="14433"/>
                </a:cubicBezTo>
                <a:lnTo>
                  <a:pt x="10456" y="14439"/>
                </a:lnTo>
                <a:lnTo>
                  <a:pt x="10458" y="14443"/>
                </a:lnTo>
                <a:cubicBezTo>
                  <a:pt x="10459" y="14444"/>
                  <a:pt x="10459" y="14444"/>
                  <a:pt x="10460" y="14444"/>
                </a:cubicBezTo>
                <a:lnTo>
                  <a:pt x="10463" y="14445"/>
                </a:lnTo>
                <a:lnTo>
                  <a:pt x="10463" y="14448"/>
                </a:lnTo>
                <a:cubicBezTo>
                  <a:pt x="10463" y="14449"/>
                  <a:pt x="10463" y="14449"/>
                  <a:pt x="10463" y="14449"/>
                </a:cubicBezTo>
                <a:lnTo>
                  <a:pt x="10465" y="14454"/>
                </a:lnTo>
                <a:cubicBezTo>
                  <a:pt x="10466" y="14454"/>
                  <a:pt x="10467" y="14455"/>
                  <a:pt x="10468" y="14456"/>
                </a:cubicBezTo>
                <a:lnTo>
                  <a:pt x="10473" y="14457"/>
                </a:lnTo>
                <a:cubicBezTo>
                  <a:pt x="10473" y="14458"/>
                  <a:pt x="10474" y="14457"/>
                  <a:pt x="10474" y="14457"/>
                </a:cubicBezTo>
                <a:lnTo>
                  <a:pt x="10478" y="14457"/>
                </a:lnTo>
                <a:cubicBezTo>
                  <a:pt x="10479" y="14457"/>
                  <a:pt x="10479" y="14457"/>
                  <a:pt x="10480" y="14456"/>
                </a:cubicBezTo>
                <a:lnTo>
                  <a:pt x="10483" y="14455"/>
                </a:lnTo>
                <a:cubicBezTo>
                  <a:pt x="10484" y="14454"/>
                  <a:pt x="10484" y="14454"/>
                  <a:pt x="10485" y="14454"/>
                </a:cubicBezTo>
                <a:lnTo>
                  <a:pt x="10488" y="14450"/>
                </a:lnTo>
                <a:lnTo>
                  <a:pt x="10490" y="14446"/>
                </a:lnTo>
                <a:cubicBezTo>
                  <a:pt x="10491" y="14446"/>
                  <a:pt x="10490" y="14446"/>
                  <a:pt x="10490" y="14445"/>
                </a:cubicBezTo>
                <a:lnTo>
                  <a:pt x="10497" y="14427"/>
                </a:lnTo>
                <a:lnTo>
                  <a:pt x="10499" y="14423"/>
                </a:lnTo>
                <a:lnTo>
                  <a:pt x="10505" y="14417"/>
                </a:lnTo>
                <a:lnTo>
                  <a:pt x="10504" y="14422"/>
                </a:lnTo>
                <a:cubicBezTo>
                  <a:pt x="10504" y="14422"/>
                  <a:pt x="10503" y="14423"/>
                  <a:pt x="10503" y="14424"/>
                </a:cubicBezTo>
                <a:lnTo>
                  <a:pt x="10504" y="14427"/>
                </a:lnTo>
                <a:cubicBezTo>
                  <a:pt x="10504" y="14428"/>
                  <a:pt x="10504" y="14428"/>
                  <a:pt x="10504" y="14428"/>
                </a:cubicBezTo>
                <a:lnTo>
                  <a:pt x="10507" y="14437"/>
                </a:lnTo>
                <a:lnTo>
                  <a:pt x="10507" y="14439"/>
                </a:lnTo>
                <a:lnTo>
                  <a:pt x="10506" y="14448"/>
                </a:lnTo>
                <a:cubicBezTo>
                  <a:pt x="10506" y="14448"/>
                  <a:pt x="10506" y="14449"/>
                  <a:pt x="10506" y="14449"/>
                </a:cubicBezTo>
                <a:lnTo>
                  <a:pt x="10507" y="14456"/>
                </a:lnTo>
                <a:cubicBezTo>
                  <a:pt x="10508" y="14458"/>
                  <a:pt x="10508" y="14459"/>
                  <a:pt x="10509" y="14459"/>
                </a:cubicBezTo>
                <a:cubicBezTo>
                  <a:pt x="10510" y="14460"/>
                  <a:pt x="10510" y="14459"/>
                  <a:pt x="10511" y="14459"/>
                </a:cubicBezTo>
                <a:lnTo>
                  <a:pt x="10510" y="14461"/>
                </a:lnTo>
                <a:cubicBezTo>
                  <a:pt x="10510" y="14461"/>
                  <a:pt x="10509" y="14462"/>
                  <a:pt x="10509" y="14462"/>
                </a:cubicBezTo>
                <a:lnTo>
                  <a:pt x="10507" y="14468"/>
                </a:lnTo>
                <a:cubicBezTo>
                  <a:pt x="10506" y="14470"/>
                  <a:pt x="10506" y="14472"/>
                  <a:pt x="10507" y="14473"/>
                </a:cubicBezTo>
                <a:lnTo>
                  <a:pt x="10510" y="14476"/>
                </a:lnTo>
                <a:cubicBezTo>
                  <a:pt x="10511" y="14477"/>
                  <a:pt x="10511" y="14477"/>
                  <a:pt x="10512" y="14477"/>
                </a:cubicBezTo>
                <a:lnTo>
                  <a:pt x="10521" y="14478"/>
                </a:lnTo>
                <a:lnTo>
                  <a:pt x="10528" y="14482"/>
                </a:lnTo>
                <a:cubicBezTo>
                  <a:pt x="10528" y="14482"/>
                  <a:pt x="10529" y="14482"/>
                  <a:pt x="10529" y="14482"/>
                </a:cubicBezTo>
                <a:lnTo>
                  <a:pt x="10532" y="14483"/>
                </a:lnTo>
                <a:lnTo>
                  <a:pt x="10537" y="14482"/>
                </a:lnTo>
                <a:cubicBezTo>
                  <a:pt x="10538" y="14482"/>
                  <a:pt x="10538" y="14482"/>
                  <a:pt x="10539" y="14482"/>
                </a:cubicBezTo>
                <a:lnTo>
                  <a:pt x="10540" y="14481"/>
                </a:lnTo>
                <a:cubicBezTo>
                  <a:pt x="10541" y="14480"/>
                  <a:pt x="10541" y="14480"/>
                  <a:pt x="10541" y="14480"/>
                </a:cubicBezTo>
                <a:lnTo>
                  <a:pt x="10542" y="14477"/>
                </a:lnTo>
                <a:lnTo>
                  <a:pt x="10544" y="14473"/>
                </a:lnTo>
                <a:lnTo>
                  <a:pt x="10545" y="14472"/>
                </a:lnTo>
                <a:lnTo>
                  <a:pt x="10551" y="14470"/>
                </a:lnTo>
                <a:cubicBezTo>
                  <a:pt x="10552" y="14469"/>
                  <a:pt x="10553" y="14469"/>
                  <a:pt x="10553" y="14469"/>
                </a:cubicBezTo>
                <a:lnTo>
                  <a:pt x="10556" y="14463"/>
                </a:lnTo>
                <a:cubicBezTo>
                  <a:pt x="10556" y="14463"/>
                  <a:pt x="10556" y="14463"/>
                  <a:pt x="10556" y="14462"/>
                </a:cubicBezTo>
                <a:lnTo>
                  <a:pt x="10558" y="14454"/>
                </a:lnTo>
                <a:lnTo>
                  <a:pt x="10562" y="14417"/>
                </a:lnTo>
                <a:lnTo>
                  <a:pt x="10562" y="14410"/>
                </a:lnTo>
                <a:lnTo>
                  <a:pt x="10563" y="14413"/>
                </a:lnTo>
                <a:cubicBezTo>
                  <a:pt x="10563" y="14415"/>
                  <a:pt x="10564" y="14417"/>
                  <a:pt x="10566" y="14417"/>
                </a:cubicBezTo>
                <a:cubicBezTo>
                  <a:pt x="10567" y="14417"/>
                  <a:pt x="10567" y="14417"/>
                  <a:pt x="10567" y="14417"/>
                </a:cubicBezTo>
                <a:lnTo>
                  <a:pt x="10564" y="14440"/>
                </a:lnTo>
                <a:lnTo>
                  <a:pt x="10564" y="14452"/>
                </a:lnTo>
                <a:lnTo>
                  <a:pt x="10567" y="14463"/>
                </a:lnTo>
                <a:cubicBezTo>
                  <a:pt x="10567" y="14463"/>
                  <a:pt x="10567" y="14464"/>
                  <a:pt x="10567" y="14464"/>
                </a:cubicBezTo>
                <a:lnTo>
                  <a:pt x="10571" y="14472"/>
                </a:lnTo>
                <a:cubicBezTo>
                  <a:pt x="10571" y="14473"/>
                  <a:pt x="10572" y="14474"/>
                  <a:pt x="10573" y="14474"/>
                </a:cubicBezTo>
                <a:lnTo>
                  <a:pt x="10579" y="14478"/>
                </a:lnTo>
                <a:cubicBezTo>
                  <a:pt x="10580" y="14478"/>
                  <a:pt x="10580" y="14478"/>
                  <a:pt x="10581" y="14478"/>
                </a:cubicBezTo>
                <a:lnTo>
                  <a:pt x="10589" y="14475"/>
                </a:lnTo>
                <a:cubicBezTo>
                  <a:pt x="10590" y="14475"/>
                  <a:pt x="10592" y="14475"/>
                  <a:pt x="10592" y="14473"/>
                </a:cubicBezTo>
                <a:lnTo>
                  <a:pt x="10594" y="14466"/>
                </a:lnTo>
                <a:cubicBezTo>
                  <a:pt x="10595" y="14465"/>
                  <a:pt x="10595" y="14465"/>
                  <a:pt x="10595" y="14464"/>
                </a:cubicBezTo>
                <a:lnTo>
                  <a:pt x="10594" y="14447"/>
                </a:lnTo>
                <a:lnTo>
                  <a:pt x="10594" y="14449"/>
                </a:lnTo>
                <a:cubicBezTo>
                  <a:pt x="10595" y="14451"/>
                  <a:pt x="10597" y="14452"/>
                  <a:pt x="10599" y="14451"/>
                </a:cubicBezTo>
                <a:lnTo>
                  <a:pt x="10604" y="14449"/>
                </a:lnTo>
                <a:cubicBezTo>
                  <a:pt x="10603" y="14449"/>
                  <a:pt x="10603" y="14450"/>
                  <a:pt x="10603" y="14450"/>
                </a:cubicBezTo>
                <a:lnTo>
                  <a:pt x="10601" y="14453"/>
                </a:lnTo>
                <a:cubicBezTo>
                  <a:pt x="10601" y="14454"/>
                  <a:pt x="10601" y="14454"/>
                  <a:pt x="10601" y="14456"/>
                </a:cubicBezTo>
                <a:lnTo>
                  <a:pt x="10601" y="14485"/>
                </a:lnTo>
                <a:cubicBezTo>
                  <a:pt x="10601" y="14485"/>
                  <a:pt x="10602" y="14486"/>
                  <a:pt x="10602" y="14486"/>
                </a:cubicBezTo>
                <a:lnTo>
                  <a:pt x="10604" y="14490"/>
                </a:lnTo>
                <a:cubicBezTo>
                  <a:pt x="10604" y="14491"/>
                  <a:pt x="10605" y="14493"/>
                  <a:pt x="10606" y="14493"/>
                </a:cubicBezTo>
                <a:lnTo>
                  <a:pt x="10610" y="14494"/>
                </a:lnTo>
                <a:lnTo>
                  <a:pt x="10624" y="14497"/>
                </a:lnTo>
                <a:lnTo>
                  <a:pt x="10629" y="14496"/>
                </a:lnTo>
                <a:cubicBezTo>
                  <a:pt x="10630" y="14496"/>
                  <a:pt x="10630" y="14496"/>
                  <a:pt x="10630" y="14496"/>
                </a:cubicBezTo>
                <a:lnTo>
                  <a:pt x="10634" y="14494"/>
                </a:lnTo>
                <a:cubicBezTo>
                  <a:pt x="10635" y="14494"/>
                  <a:pt x="10635" y="14494"/>
                  <a:pt x="10635" y="14494"/>
                </a:cubicBezTo>
                <a:lnTo>
                  <a:pt x="10639" y="14490"/>
                </a:lnTo>
                <a:lnTo>
                  <a:pt x="10645" y="14483"/>
                </a:lnTo>
                <a:lnTo>
                  <a:pt x="10659" y="14469"/>
                </a:lnTo>
                <a:lnTo>
                  <a:pt x="10690" y="14426"/>
                </a:lnTo>
                <a:lnTo>
                  <a:pt x="10695" y="14413"/>
                </a:lnTo>
                <a:cubicBezTo>
                  <a:pt x="10695" y="14413"/>
                  <a:pt x="10695" y="14413"/>
                  <a:pt x="10695" y="14412"/>
                </a:cubicBezTo>
                <a:lnTo>
                  <a:pt x="10696" y="14409"/>
                </a:lnTo>
                <a:cubicBezTo>
                  <a:pt x="10696" y="14408"/>
                  <a:pt x="10696" y="14408"/>
                  <a:pt x="10696" y="14408"/>
                </a:cubicBezTo>
                <a:lnTo>
                  <a:pt x="10696" y="14395"/>
                </a:lnTo>
                <a:lnTo>
                  <a:pt x="10697" y="14391"/>
                </a:lnTo>
                <a:lnTo>
                  <a:pt x="10703" y="14379"/>
                </a:lnTo>
                <a:cubicBezTo>
                  <a:pt x="10703" y="14378"/>
                  <a:pt x="10703" y="14378"/>
                  <a:pt x="10703" y="14378"/>
                </a:cubicBezTo>
                <a:lnTo>
                  <a:pt x="10705" y="14372"/>
                </a:lnTo>
                <a:cubicBezTo>
                  <a:pt x="10705" y="14372"/>
                  <a:pt x="10705" y="14371"/>
                  <a:pt x="10705" y="14370"/>
                </a:cubicBezTo>
                <a:lnTo>
                  <a:pt x="10705" y="14369"/>
                </a:lnTo>
                <a:cubicBezTo>
                  <a:pt x="10706" y="14370"/>
                  <a:pt x="10706" y="14369"/>
                  <a:pt x="10706" y="14369"/>
                </a:cubicBezTo>
                <a:lnTo>
                  <a:pt x="10710" y="14371"/>
                </a:lnTo>
                <a:cubicBezTo>
                  <a:pt x="10711" y="14371"/>
                  <a:pt x="10711" y="14372"/>
                  <a:pt x="10712" y="14371"/>
                </a:cubicBezTo>
                <a:lnTo>
                  <a:pt x="10717" y="14369"/>
                </a:lnTo>
                <a:cubicBezTo>
                  <a:pt x="10718" y="14369"/>
                  <a:pt x="10718" y="14369"/>
                  <a:pt x="10719" y="14368"/>
                </a:cubicBezTo>
                <a:lnTo>
                  <a:pt x="10722" y="14359"/>
                </a:lnTo>
                <a:lnTo>
                  <a:pt x="10731" y="14348"/>
                </a:lnTo>
                <a:cubicBezTo>
                  <a:pt x="10731" y="14348"/>
                  <a:pt x="10732" y="14349"/>
                  <a:pt x="10732" y="14349"/>
                </a:cubicBezTo>
                <a:cubicBezTo>
                  <a:pt x="10732" y="14350"/>
                  <a:pt x="10733" y="14351"/>
                  <a:pt x="10735" y="14351"/>
                </a:cubicBezTo>
                <a:lnTo>
                  <a:pt x="10740" y="14350"/>
                </a:lnTo>
                <a:cubicBezTo>
                  <a:pt x="10741" y="14350"/>
                  <a:pt x="10742" y="14350"/>
                  <a:pt x="10742" y="14349"/>
                </a:cubicBezTo>
                <a:lnTo>
                  <a:pt x="10745" y="14346"/>
                </a:lnTo>
                <a:cubicBezTo>
                  <a:pt x="10745" y="14347"/>
                  <a:pt x="10746" y="14348"/>
                  <a:pt x="10747" y="14348"/>
                </a:cubicBezTo>
                <a:lnTo>
                  <a:pt x="10751" y="14349"/>
                </a:lnTo>
                <a:cubicBezTo>
                  <a:pt x="10752" y="14349"/>
                  <a:pt x="10752" y="14348"/>
                  <a:pt x="10752" y="14348"/>
                </a:cubicBezTo>
                <a:lnTo>
                  <a:pt x="10757" y="14346"/>
                </a:lnTo>
                <a:cubicBezTo>
                  <a:pt x="10757" y="14346"/>
                  <a:pt x="10758" y="14346"/>
                  <a:pt x="10758" y="14345"/>
                </a:cubicBezTo>
                <a:lnTo>
                  <a:pt x="10767" y="14335"/>
                </a:lnTo>
                <a:lnTo>
                  <a:pt x="10777" y="14320"/>
                </a:lnTo>
                <a:cubicBezTo>
                  <a:pt x="10778" y="14319"/>
                  <a:pt x="10778" y="14317"/>
                  <a:pt x="10778" y="14316"/>
                </a:cubicBezTo>
                <a:lnTo>
                  <a:pt x="10778" y="14312"/>
                </a:lnTo>
                <a:cubicBezTo>
                  <a:pt x="10778" y="14314"/>
                  <a:pt x="10779" y="14315"/>
                  <a:pt x="10780" y="14315"/>
                </a:cubicBezTo>
                <a:lnTo>
                  <a:pt x="10784" y="14317"/>
                </a:lnTo>
                <a:cubicBezTo>
                  <a:pt x="10785" y="14317"/>
                  <a:pt x="10785" y="14317"/>
                  <a:pt x="10786" y="14317"/>
                </a:cubicBezTo>
                <a:lnTo>
                  <a:pt x="10792" y="14317"/>
                </a:lnTo>
                <a:cubicBezTo>
                  <a:pt x="10792" y="14317"/>
                  <a:pt x="10792" y="14316"/>
                  <a:pt x="10792" y="14316"/>
                </a:cubicBezTo>
                <a:lnTo>
                  <a:pt x="10797" y="14314"/>
                </a:lnTo>
                <a:lnTo>
                  <a:pt x="10809" y="14311"/>
                </a:lnTo>
                <a:lnTo>
                  <a:pt x="10823" y="14304"/>
                </a:lnTo>
                <a:cubicBezTo>
                  <a:pt x="10824" y="14304"/>
                  <a:pt x="10825" y="14303"/>
                  <a:pt x="10825" y="14302"/>
                </a:cubicBezTo>
                <a:lnTo>
                  <a:pt x="10829" y="14291"/>
                </a:lnTo>
                <a:lnTo>
                  <a:pt x="10831" y="14289"/>
                </a:lnTo>
                <a:cubicBezTo>
                  <a:pt x="10832" y="14289"/>
                  <a:pt x="10833" y="14289"/>
                  <a:pt x="10833" y="14288"/>
                </a:cubicBezTo>
                <a:lnTo>
                  <a:pt x="10836" y="14281"/>
                </a:lnTo>
                <a:cubicBezTo>
                  <a:pt x="10836" y="14279"/>
                  <a:pt x="10836" y="14277"/>
                  <a:pt x="10836" y="14276"/>
                </a:cubicBezTo>
                <a:lnTo>
                  <a:pt x="10834" y="14272"/>
                </a:lnTo>
                <a:cubicBezTo>
                  <a:pt x="10833" y="14272"/>
                  <a:pt x="10833" y="14271"/>
                  <a:pt x="10833" y="14270"/>
                </a:cubicBezTo>
                <a:lnTo>
                  <a:pt x="10830" y="14268"/>
                </a:lnTo>
                <a:lnTo>
                  <a:pt x="10826" y="14260"/>
                </a:lnTo>
                <a:lnTo>
                  <a:pt x="10816" y="14242"/>
                </a:lnTo>
                <a:lnTo>
                  <a:pt x="10814" y="14237"/>
                </a:lnTo>
                <a:lnTo>
                  <a:pt x="10814" y="14235"/>
                </a:lnTo>
                <a:lnTo>
                  <a:pt x="10814" y="14234"/>
                </a:lnTo>
                <a:lnTo>
                  <a:pt x="10816" y="14238"/>
                </a:lnTo>
                <a:cubicBezTo>
                  <a:pt x="10816" y="14238"/>
                  <a:pt x="10817" y="14239"/>
                  <a:pt x="10817" y="14239"/>
                </a:cubicBezTo>
                <a:lnTo>
                  <a:pt x="10821" y="14244"/>
                </a:lnTo>
                <a:lnTo>
                  <a:pt x="10836" y="14259"/>
                </a:lnTo>
                <a:lnTo>
                  <a:pt x="10840" y="14262"/>
                </a:lnTo>
                <a:cubicBezTo>
                  <a:pt x="10840" y="14262"/>
                  <a:pt x="10841" y="14263"/>
                  <a:pt x="10841" y="14263"/>
                </a:cubicBezTo>
                <a:lnTo>
                  <a:pt x="10846" y="14264"/>
                </a:lnTo>
                <a:lnTo>
                  <a:pt x="10853" y="14270"/>
                </a:lnTo>
                <a:cubicBezTo>
                  <a:pt x="10853" y="14271"/>
                  <a:pt x="10854" y="14271"/>
                  <a:pt x="10855" y="14271"/>
                </a:cubicBezTo>
                <a:lnTo>
                  <a:pt x="10868" y="14269"/>
                </a:lnTo>
                <a:lnTo>
                  <a:pt x="10883" y="14266"/>
                </a:lnTo>
                <a:lnTo>
                  <a:pt x="10895" y="14259"/>
                </a:lnTo>
                <a:cubicBezTo>
                  <a:pt x="10895" y="14259"/>
                  <a:pt x="10896" y="14259"/>
                  <a:pt x="10896" y="14258"/>
                </a:cubicBezTo>
                <a:lnTo>
                  <a:pt x="10901" y="14251"/>
                </a:lnTo>
                <a:lnTo>
                  <a:pt x="10910" y="14242"/>
                </a:lnTo>
                <a:cubicBezTo>
                  <a:pt x="10910" y="14242"/>
                  <a:pt x="10910" y="14240"/>
                  <a:pt x="10910" y="14239"/>
                </a:cubicBezTo>
                <a:lnTo>
                  <a:pt x="10915" y="14224"/>
                </a:lnTo>
                <a:lnTo>
                  <a:pt x="10918" y="14216"/>
                </a:lnTo>
                <a:lnTo>
                  <a:pt x="10920" y="14214"/>
                </a:lnTo>
                <a:lnTo>
                  <a:pt x="10929" y="14206"/>
                </a:lnTo>
                <a:lnTo>
                  <a:pt x="10933" y="14200"/>
                </a:lnTo>
                <a:lnTo>
                  <a:pt x="10937" y="14193"/>
                </a:lnTo>
                <a:cubicBezTo>
                  <a:pt x="10938" y="14191"/>
                  <a:pt x="10937" y="14189"/>
                  <a:pt x="10936" y="14187"/>
                </a:cubicBezTo>
                <a:lnTo>
                  <a:pt x="10937" y="14186"/>
                </a:lnTo>
                <a:cubicBezTo>
                  <a:pt x="10938" y="14186"/>
                  <a:pt x="10938" y="14185"/>
                  <a:pt x="10939" y="14183"/>
                </a:cubicBezTo>
                <a:lnTo>
                  <a:pt x="10942" y="14173"/>
                </a:lnTo>
                <a:lnTo>
                  <a:pt x="10944" y="14166"/>
                </a:lnTo>
                <a:lnTo>
                  <a:pt x="10947" y="14161"/>
                </a:lnTo>
                <a:cubicBezTo>
                  <a:pt x="10947" y="14160"/>
                  <a:pt x="10947" y="14160"/>
                  <a:pt x="10947" y="14159"/>
                </a:cubicBezTo>
                <a:lnTo>
                  <a:pt x="10947" y="14154"/>
                </a:lnTo>
                <a:cubicBezTo>
                  <a:pt x="10948" y="14154"/>
                  <a:pt x="10948" y="14153"/>
                  <a:pt x="10947" y="14152"/>
                </a:cubicBezTo>
                <a:lnTo>
                  <a:pt x="10947" y="14148"/>
                </a:lnTo>
                <a:cubicBezTo>
                  <a:pt x="10947" y="14147"/>
                  <a:pt x="10946" y="14147"/>
                  <a:pt x="10946" y="14147"/>
                </a:cubicBezTo>
                <a:lnTo>
                  <a:pt x="10946" y="14146"/>
                </a:lnTo>
                <a:cubicBezTo>
                  <a:pt x="10948" y="14146"/>
                  <a:pt x="10950" y="14144"/>
                  <a:pt x="10950" y="14141"/>
                </a:cubicBezTo>
                <a:cubicBezTo>
                  <a:pt x="10950" y="14140"/>
                  <a:pt x="10949" y="14139"/>
                  <a:pt x="10948" y="14138"/>
                </a:cubicBezTo>
                <a:cubicBezTo>
                  <a:pt x="10949" y="14139"/>
                  <a:pt x="10950" y="14138"/>
                  <a:pt x="10950" y="14137"/>
                </a:cubicBezTo>
                <a:lnTo>
                  <a:pt x="10952" y="14136"/>
                </a:lnTo>
                <a:cubicBezTo>
                  <a:pt x="10953" y="14135"/>
                  <a:pt x="10954" y="14134"/>
                  <a:pt x="10954" y="14133"/>
                </a:cubicBezTo>
                <a:lnTo>
                  <a:pt x="10956" y="14120"/>
                </a:lnTo>
                <a:lnTo>
                  <a:pt x="10960" y="14111"/>
                </a:lnTo>
                <a:lnTo>
                  <a:pt x="10961" y="14107"/>
                </a:lnTo>
                <a:cubicBezTo>
                  <a:pt x="10961" y="14106"/>
                  <a:pt x="10961" y="14105"/>
                  <a:pt x="10961" y="14105"/>
                </a:cubicBezTo>
                <a:lnTo>
                  <a:pt x="10961" y="14093"/>
                </a:lnTo>
                <a:cubicBezTo>
                  <a:pt x="10961" y="14092"/>
                  <a:pt x="10961" y="14091"/>
                  <a:pt x="10961" y="14091"/>
                </a:cubicBezTo>
                <a:lnTo>
                  <a:pt x="10957" y="14079"/>
                </a:lnTo>
                <a:lnTo>
                  <a:pt x="10949" y="14061"/>
                </a:lnTo>
                <a:lnTo>
                  <a:pt x="10948" y="14050"/>
                </a:lnTo>
                <a:lnTo>
                  <a:pt x="10950" y="14044"/>
                </a:lnTo>
                <a:lnTo>
                  <a:pt x="10956" y="14037"/>
                </a:lnTo>
                <a:lnTo>
                  <a:pt x="10960" y="14031"/>
                </a:lnTo>
                <a:cubicBezTo>
                  <a:pt x="10961" y="14030"/>
                  <a:pt x="10961" y="14029"/>
                  <a:pt x="10961" y="14028"/>
                </a:cubicBezTo>
                <a:lnTo>
                  <a:pt x="10961" y="14018"/>
                </a:lnTo>
                <a:cubicBezTo>
                  <a:pt x="10961" y="14017"/>
                  <a:pt x="10961" y="14016"/>
                  <a:pt x="10960" y="14015"/>
                </a:cubicBezTo>
                <a:lnTo>
                  <a:pt x="10954" y="14007"/>
                </a:lnTo>
                <a:lnTo>
                  <a:pt x="10947" y="14002"/>
                </a:lnTo>
                <a:lnTo>
                  <a:pt x="10947" y="14001"/>
                </a:lnTo>
                <a:cubicBezTo>
                  <a:pt x="10948" y="14001"/>
                  <a:pt x="10948" y="14000"/>
                  <a:pt x="10949" y="13999"/>
                </a:cubicBezTo>
                <a:lnTo>
                  <a:pt x="10950" y="13996"/>
                </a:lnTo>
                <a:cubicBezTo>
                  <a:pt x="10950" y="13997"/>
                  <a:pt x="10950" y="13997"/>
                  <a:pt x="10950" y="13997"/>
                </a:cubicBezTo>
                <a:lnTo>
                  <a:pt x="10951" y="14000"/>
                </a:lnTo>
                <a:cubicBezTo>
                  <a:pt x="10951" y="14000"/>
                  <a:pt x="10952" y="14001"/>
                  <a:pt x="10952" y="14001"/>
                </a:cubicBezTo>
                <a:lnTo>
                  <a:pt x="10955" y="14005"/>
                </a:lnTo>
                <a:lnTo>
                  <a:pt x="10976" y="14025"/>
                </a:lnTo>
                <a:lnTo>
                  <a:pt x="10975" y="14029"/>
                </a:lnTo>
                <a:cubicBezTo>
                  <a:pt x="10975" y="14031"/>
                  <a:pt x="10975" y="14033"/>
                  <a:pt x="10977" y="14034"/>
                </a:cubicBezTo>
                <a:lnTo>
                  <a:pt x="10980" y="14036"/>
                </a:lnTo>
                <a:cubicBezTo>
                  <a:pt x="10981" y="14037"/>
                  <a:pt x="10981" y="14037"/>
                  <a:pt x="10982" y="14037"/>
                </a:cubicBezTo>
                <a:lnTo>
                  <a:pt x="10986" y="14039"/>
                </a:lnTo>
                <a:lnTo>
                  <a:pt x="10989" y="14041"/>
                </a:lnTo>
                <a:lnTo>
                  <a:pt x="10991" y="14045"/>
                </a:lnTo>
                <a:lnTo>
                  <a:pt x="10992" y="14050"/>
                </a:lnTo>
                <a:cubicBezTo>
                  <a:pt x="10992" y="14051"/>
                  <a:pt x="10991" y="14051"/>
                  <a:pt x="10992" y="14051"/>
                </a:cubicBezTo>
                <a:lnTo>
                  <a:pt x="10993" y="14057"/>
                </a:lnTo>
                <a:cubicBezTo>
                  <a:pt x="10993" y="14058"/>
                  <a:pt x="10995" y="14059"/>
                  <a:pt x="10996" y="14059"/>
                </a:cubicBezTo>
                <a:lnTo>
                  <a:pt x="10995" y="14061"/>
                </a:lnTo>
                <a:cubicBezTo>
                  <a:pt x="10995" y="14062"/>
                  <a:pt x="10994" y="14062"/>
                  <a:pt x="10994" y="14064"/>
                </a:cubicBezTo>
                <a:lnTo>
                  <a:pt x="10995" y="14073"/>
                </a:lnTo>
                <a:cubicBezTo>
                  <a:pt x="10995" y="14073"/>
                  <a:pt x="10996" y="14074"/>
                  <a:pt x="10996" y="14074"/>
                </a:cubicBezTo>
                <a:lnTo>
                  <a:pt x="10999" y="14084"/>
                </a:lnTo>
                <a:cubicBezTo>
                  <a:pt x="10999" y="14085"/>
                  <a:pt x="10999" y="14085"/>
                  <a:pt x="10999" y="14085"/>
                </a:cubicBezTo>
                <a:lnTo>
                  <a:pt x="11003" y="14092"/>
                </a:lnTo>
                <a:cubicBezTo>
                  <a:pt x="11004" y="14093"/>
                  <a:pt x="11005" y="14094"/>
                  <a:pt x="11006" y="14094"/>
                </a:cubicBezTo>
                <a:cubicBezTo>
                  <a:pt x="11007" y="14093"/>
                  <a:pt x="11007" y="14093"/>
                  <a:pt x="11008" y="14092"/>
                </a:cubicBezTo>
                <a:lnTo>
                  <a:pt x="11010" y="14097"/>
                </a:lnTo>
                <a:lnTo>
                  <a:pt x="11012" y="14101"/>
                </a:lnTo>
                <a:lnTo>
                  <a:pt x="11017" y="14108"/>
                </a:lnTo>
                <a:lnTo>
                  <a:pt x="11017" y="14112"/>
                </a:lnTo>
                <a:lnTo>
                  <a:pt x="11014" y="14127"/>
                </a:lnTo>
                <a:lnTo>
                  <a:pt x="11014" y="14135"/>
                </a:lnTo>
                <a:cubicBezTo>
                  <a:pt x="11014" y="14135"/>
                  <a:pt x="11013" y="14137"/>
                  <a:pt x="11014" y="14137"/>
                </a:cubicBezTo>
                <a:lnTo>
                  <a:pt x="11016" y="14143"/>
                </a:lnTo>
                <a:cubicBezTo>
                  <a:pt x="11016" y="14144"/>
                  <a:pt x="11016" y="14145"/>
                  <a:pt x="11017" y="14146"/>
                </a:cubicBezTo>
                <a:cubicBezTo>
                  <a:pt x="11018" y="14146"/>
                  <a:pt x="11019" y="14146"/>
                  <a:pt x="11019" y="14146"/>
                </a:cubicBezTo>
                <a:lnTo>
                  <a:pt x="11019" y="14148"/>
                </a:lnTo>
                <a:cubicBezTo>
                  <a:pt x="11018" y="14148"/>
                  <a:pt x="11019" y="14148"/>
                  <a:pt x="11019" y="14149"/>
                </a:cubicBezTo>
                <a:lnTo>
                  <a:pt x="11018" y="14154"/>
                </a:lnTo>
                <a:lnTo>
                  <a:pt x="11018" y="14158"/>
                </a:lnTo>
                <a:cubicBezTo>
                  <a:pt x="11018" y="14159"/>
                  <a:pt x="11019" y="14159"/>
                  <a:pt x="11019" y="14160"/>
                </a:cubicBezTo>
                <a:lnTo>
                  <a:pt x="11019" y="14163"/>
                </a:lnTo>
                <a:cubicBezTo>
                  <a:pt x="11020" y="14164"/>
                  <a:pt x="11020" y="14165"/>
                  <a:pt x="11021" y="14166"/>
                </a:cubicBezTo>
                <a:lnTo>
                  <a:pt x="11023" y="14167"/>
                </a:lnTo>
                <a:cubicBezTo>
                  <a:pt x="11024" y="14168"/>
                  <a:pt x="11024" y="14168"/>
                  <a:pt x="11025" y="14168"/>
                </a:cubicBezTo>
                <a:lnTo>
                  <a:pt x="11024" y="14170"/>
                </a:lnTo>
                <a:cubicBezTo>
                  <a:pt x="11024" y="14171"/>
                  <a:pt x="11024" y="14172"/>
                  <a:pt x="11024" y="14173"/>
                </a:cubicBezTo>
                <a:lnTo>
                  <a:pt x="11024" y="14181"/>
                </a:lnTo>
                <a:cubicBezTo>
                  <a:pt x="11024" y="14181"/>
                  <a:pt x="11024" y="14181"/>
                  <a:pt x="11024" y="14181"/>
                </a:cubicBezTo>
                <a:lnTo>
                  <a:pt x="11026" y="14194"/>
                </a:lnTo>
                <a:lnTo>
                  <a:pt x="11030" y="14205"/>
                </a:lnTo>
                <a:lnTo>
                  <a:pt x="11036" y="14216"/>
                </a:lnTo>
                <a:cubicBezTo>
                  <a:pt x="11037" y="14217"/>
                  <a:pt x="11038" y="14218"/>
                  <a:pt x="11039" y="14218"/>
                </a:cubicBezTo>
                <a:lnTo>
                  <a:pt x="11044" y="14220"/>
                </a:lnTo>
                <a:cubicBezTo>
                  <a:pt x="11045" y="14220"/>
                  <a:pt x="11046" y="14220"/>
                  <a:pt x="11047" y="14219"/>
                </a:cubicBezTo>
                <a:lnTo>
                  <a:pt x="11047" y="14223"/>
                </a:lnTo>
                <a:lnTo>
                  <a:pt x="11054" y="14267"/>
                </a:lnTo>
                <a:cubicBezTo>
                  <a:pt x="11055" y="14268"/>
                  <a:pt x="11056" y="14269"/>
                  <a:pt x="11057" y="14269"/>
                </a:cubicBezTo>
                <a:cubicBezTo>
                  <a:pt x="11059" y="14270"/>
                  <a:pt x="11059" y="14269"/>
                  <a:pt x="11060" y="14268"/>
                </a:cubicBezTo>
                <a:lnTo>
                  <a:pt x="11064" y="14263"/>
                </a:lnTo>
                <a:lnTo>
                  <a:pt x="11066" y="14259"/>
                </a:lnTo>
                <a:lnTo>
                  <a:pt x="11070" y="14258"/>
                </a:lnTo>
                <a:lnTo>
                  <a:pt x="11075" y="14257"/>
                </a:lnTo>
                <a:lnTo>
                  <a:pt x="11080" y="14259"/>
                </a:lnTo>
                <a:cubicBezTo>
                  <a:pt x="11080" y="14259"/>
                  <a:pt x="11081" y="14259"/>
                  <a:pt x="11081" y="14259"/>
                </a:cubicBezTo>
                <a:lnTo>
                  <a:pt x="11083" y="14259"/>
                </a:lnTo>
                <a:cubicBezTo>
                  <a:pt x="11084" y="14259"/>
                  <a:pt x="11084" y="14259"/>
                  <a:pt x="11084" y="14258"/>
                </a:cubicBezTo>
                <a:lnTo>
                  <a:pt x="11086" y="14255"/>
                </a:lnTo>
                <a:lnTo>
                  <a:pt x="11091" y="14254"/>
                </a:lnTo>
                <a:lnTo>
                  <a:pt x="11096" y="14253"/>
                </a:lnTo>
                <a:lnTo>
                  <a:pt x="11111" y="14256"/>
                </a:lnTo>
                <a:lnTo>
                  <a:pt x="11114" y="14255"/>
                </a:lnTo>
                <a:cubicBezTo>
                  <a:pt x="11114" y="14255"/>
                  <a:pt x="11115" y="14255"/>
                  <a:pt x="11115" y="14255"/>
                </a:cubicBezTo>
                <a:lnTo>
                  <a:pt x="11115" y="14256"/>
                </a:lnTo>
                <a:lnTo>
                  <a:pt x="11112" y="14266"/>
                </a:lnTo>
                <a:lnTo>
                  <a:pt x="11110" y="14279"/>
                </a:lnTo>
                <a:lnTo>
                  <a:pt x="11109" y="14292"/>
                </a:lnTo>
                <a:lnTo>
                  <a:pt x="11110" y="14305"/>
                </a:lnTo>
                <a:lnTo>
                  <a:pt x="11113" y="14318"/>
                </a:lnTo>
                <a:lnTo>
                  <a:pt x="11114" y="14323"/>
                </a:lnTo>
                <a:lnTo>
                  <a:pt x="11115" y="14327"/>
                </a:lnTo>
                <a:lnTo>
                  <a:pt x="11113" y="14337"/>
                </a:lnTo>
                <a:lnTo>
                  <a:pt x="11108" y="14369"/>
                </a:lnTo>
                <a:lnTo>
                  <a:pt x="11107" y="14374"/>
                </a:lnTo>
                <a:lnTo>
                  <a:pt x="11106" y="14377"/>
                </a:lnTo>
                <a:lnTo>
                  <a:pt x="11103" y="14378"/>
                </a:lnTo>
                <a:lnTo>
                  <a:pt x="11102" y="14379"/>
                </a:lnTo>
                <a:cubicBezTo>
                  <a:pt x="11101" y="14379"/>
                  <a:pt x="11100" y="14379"/>
                  <a:pt x="11100" y="14380"/>
                </a:cubicBezTo>
                <a:lnTo>
                  <a:pt x="11099" y="14382"/>
                </a:lnTo>
                <a:cubicBezTo>
                  <a:pt x="11099" y="14382"/>
                  <a:pt x="11098" y="14383"/>
                  <a:pt x="11098" y="14383"/>
                </a:cubicBezTo>
                <a:lnTo>
                  <a:pt x="11098" y="14385"/>
                </a:lnTo>
                <a:cubicBezTo>
                  <a:pt x="11098" y="14386"/>
                  <a:pt x="11098" y="14386"/>
                  <a:pt x="11098" y="14386"/>
                </a:cubicBezTo>
                <a:lnTo>
                  <a:pt x="11097" y="14390"/>
                </a:lnTo>
                <a:lnTo>
                  <a:pt x="11099" y="14401"/>
                </a:lnTo>
                <a:lnTo>
                  <a:pt x="11098" y="14403"/>
                </a:lnTo>
                <a:cubicBezTo>
                  <a:pt x="11098" y="14404"/>
                  <a:pt x="11099" y="14405"/>
                  <a:pt x="11099" y="14406"/>
                </a:cubicBezTo>
                <a:lnTo>
                  <a:pt x="11101" y="14409"/>
                </a:lnTo>
                <a:lnTo>
                  <a:pt x="11107" y="14415"/>
                </a:lnTo>
                <a:lnTo>
                  <a:pt x="11113" y="14426"/>
                </a:lnTo>
                <a:cubicBezTo>
                  <a:pt x="11113" y="14426"/>
                  <a:pt x="11113" y="14426"/>
                  <a:pt x="11113" y="14427"/>
                </a:cubicBezTo>
                <a:lnTo>
                  <a:pt x="11125" y="14437"/>
                </a:lnTo>
                <a:lnTo>
                  <a:pt x="11128" y="14442"/>
                </a:lnTo>
                <a:lnTo>
                  <a:pt x="11127" y="14448"/>
                </a:lnTo>
                <a:cubicBezTo>
                  <a:pt x="11126" y="14450"/>
                  <a:pt x="11128" y="14453"/>
                  <a:pt x="11130" y="14454"/>
                </a:cubicBezTo>
                <a:lnTo>
                  <a:pt x="11131" y="14455"/>
                </a:lnTo>
                <a:lnTo>
                  <a:pt x="11132" y="14456"/>
                </a:lnTo>
                <a:lnTo>
                  <a:pt x="11131" y="14472"/>
                </a:lnTo>
                <a:lnTo>
                  <a:pt x="11130" y="14474"/>
                </a:lnTo>
                <a:cubicBezTo>
                  <a:pt x="11129" y="14475"/>
                  <a:pt x="11129" y="14476"/>
                  <a:pt x="11129" y="14477"/>
                </a:cubicBezTo>
                <a:lnTo>
                  <a:pt x="11128" y="14479"/>
                </a:lnTo>
                <a:cubicBezTo>
                  <a:pt x="11128" y="14480"/>
                  <a:pt x="11129" y="14481"/>
                  <a:pt x="11129" y="14482"/>
                </a:cubicBezTo>
                <a:lnTo>
                  <a:pt x="11130" y="14484"/>
                </a:lnTo>
                <a:cubicBezTo>
                  <a:pt x="11130" y="14484"/>
                  <a:pt x="11130" y="14484"/>
                  <a:pt x="11130" y="14485"/>
                </a:cubicBezTo>
                <a:lnTo>
                  <a:pt x="11133" y="14489"/>
                </a:lnTo>
                <a:lnTo>
                  <a:pt x="11132" y="14493"/>
                </a:lnTo>
                <a:lnTo>
                  <a:pt x="11131" y="14495"/>
                </a:lnTo>
                <a:cubicBezTo>
                  <a:pt x="11131" y="14496"/>
                  <a:pt x="11132" y="14498"/>
                  <a:pt x="11132" y="14499"/>
                </a:cubicBezTo>
                <a:lnTo>
                  <a:pt x="11135" y="14504"/>
                </a:lnTo>
                <a:lnTo>
                  <a:pt x="11135" y="14508"/>
                </a:lnTo>
                <a:lnTo>
                  <a:pt x="11135" y="14511"/>
                </a:lnTo>
                <a:lnTo>
                  <a:pt x="11135" y="14513"/>
                </a:lnTo>
                <a:cubicBezTo>
                  <a:pt x="11134" y="14514"/>
                  <a:pt x="11134" y="14515"/>
                  <a:pt x="11135" y="14516"/>
                </a:cubicBezTo>
                <a:lnTo>
                  <a:pt x="11136" y="14519"/>
                </a:lnTo>
                <a:lnTo>
                  <a:pt x="11135" y="14521"/>
                </a:lnTo>
                <a:cubicBezTo>
                  <a:pt x="11135" y="14521"/>
                  <a:pt x="11135" y="14522"/>
                  <a:pt x="11135" y="14523"/>
                </a:cubicBezTo>
                <a:lnTo>
                  <a:pt x="11135" y="14524"/>
                </a:lnTo>
                <a:cubicBezTo>
                  <a:pt x="11135" y="14525"/>
                  <a:pt x="11135" y="14526"/>
                  <a:pt x="11135" y="14527"/>
                </a:cubicBezTo>
                <a:lnTo>
                  <a:pt x="11140" y="14544"/>
                </a:lnTo>
                <a:lnTo>
                  <a:pt x="11142" y="14546"/>
                </a:lnTo>
                <a:lnTo>
                  <a:pt x="11140" y="14553"/>
                </a:lnTo>
                <a:cubicBezTo>
                  <a:pt x="11140" y="14553"/>
                  <a:pt x="11139" y="14553"/>
                  <a:pt x="11139" y="14554"/>
                </a:cubicBezTo>
                <a:lnTo>
                  <a:pt x="11139" y="14558"/>
                </a:lnTo>
                <a:cubicBezTo>
                  <a:pt x="11139" y="14559"/>
                  <a:pt x="11139" y="14559"/>
                  <a:pt x="11139" y="14559"/>
                </a:cubicBezTo>
                <a:lnTo>
                  <a:pt x="11145" y="14581"/>
                </a:lnTo>
                <a:cubicBezTo>
                  <a:pt x="11145" y="14581"/>
                  <a:pt x="11145" y="14582"/>
                  <a:pt x="11145" y="14582"/>
                </a:cubicBezTo>
                <a:lnTo>
                  <a:pt x="11144" y="14583"/>
                </a:lnTo>
                <a:cubicBezTo>
                  <a:pt x="11143" y="14582"/>
                  <a:pt x="11142" y="14582"/>
                  <a:pt x="11141" y="14583"/>
                </a:cubicBezTo>
                <a:cubicBezTo>
                  <a:pt x="11140" y="14583"/>
                  <a:pt x="11139" y="14584"/>
                  <a:pt x="11139" y="14586"/>
                </a:cubicBezTo>
                <a:lnTo>
                  <a:pt x="11138" y="14592"/>
                </a:lnTo>
                <a:cubicBezTo>
                  <a:pt x="11137" y="14592"/>
                  <a:pt x="11137" y="14593"/>
                  <a:pt x="11136" y="14593"/>
                </a:cubicBezTo>
                <a:lnTo>
                  <a:pt x="11135" y="14594"/>
                </a:lnTo>
                <a:cubicBezTo>
                  <a:pt x="11134" y="14594"/>
                  <a:pt x="11134" y="14595"/>
                  <a:pt x="11134" y="14596"/>
                </a:cubicBezTo>
                <a:lnTo>
                  <a:pt x="11133" y="14598"/>
                </a:lnTo>
                <a:cubicBezTo>
                  <a:pt x="11132" y="14598"/>
                  <a:pt x="11133" y="14598"/>
                  <a:pt x="11133" y="14599"/>
                </a:cubicBezTo>
                <a:lnTo>
                  <a:pt x="11132" y="14601"/>
                </a:lnTo>
                <a:cubicBezTo>
                  <a:pt x="11131" y="14603"/>
                  <a:pt x="11132" y="14605"/>
                  <a:pt x="11133" y="14606"/>
                </a:cubicBezTo>
                <a:lnTo>
                  <a:pt x="11135" y="14608"/>
                </a:lnTo>
                <a:lnTo>
                  <a:pt x="11135" y="14610"/>
                </a:lnTo>
                <a:lnTo>
                  <a:pt x="11135" y="14616"/>
                </a:lnTo>
                <a:lnTo>
                  <a:pt x="11135" y="14622"/>
                </a:lnTo>
                <a:cubicBezTo>
                  <a:pt x="11135" y="14622"/>
                  <a:pt x="11135" y="14623"/>
                  <a:pt x="11135" y="14623"/>
                </a:cubicBezTo>
                <a:lnTo>
                  <a:pt x="11135" y="14627"/>
                </a:lnTo>
                <a:lnTo>
                  <a:pt x="11142" y="14640"/>
                </a:lnTo>
                <a:lnTo>
                  <a:pt x="11144" y="14644"/>
                </a:lnTo>
                <a:cubicBezTo>
                  <a:pt x="11144" y="14644"/>
                  <a:pt x="11145" y="14644"/>
                  <a:pt x="11146" y="14644"/>
                </a:cubicBezTo>
                <a:lnTo>
                  <a:pt x="11150" y="14645"/>
                </a:lnTo>
                <a:lnTo>
                  <a:pt x="11149" y="14650"/>
                </a:lnTo>
                <a:cubicBezTo>
                  <a:pt x="11149" y="14650"/>
                  <a:pt x="11149" y="14651"/>
                  <a:pt x="11149" y="14651"/>
                </a:cubicBezTo>
                <a:lnTo>
                  <a:pt x="11150" y="14673"/>
                </a:lnTo>
                <a:lnTo>
                  <a:pt x="11149" y="14678"/>
                </a:lnTo>
                <a:lnTo>
                  <a:pt x="11147" y="14683"/>
                </a:lnTo>
                <a:cubicBezTo>
                  <a:pt x="11146" y="14684"/>
                  <a:pt x="11146" y="14686"/>
                  <a:pt x="11147" y="14687"/>
                </a:cubicBezTo>
                <a:lnTo>
                  <a:pt x="11148" y="14689"/>
                </a:lnTo>
                <a:cubicBezTo>
                  <a:pt x="11147" y="14689"/>
                  <a:pt x="11146" y="14689"/>
                  <a:pt x="11146" y="14689"/>
                </a:cubicBezTo>
                <a:lnTo>
                  <a:pt x="11145" y="14691"/>
                </a:lnTo>
                <a:cubicBezTo>
                  <a:pt x="11144" y="14692"/>
                  <a:pt x="11144" y="14692"/>
                  <a:pt x="11143" y="14692"/>
                </a:cubicBezTo>
                <a:lnTo>
                  <a:pt x="11143" y="14695"/>
                </a:lnTo>
                <a:cubicBezTo>
                  <a:pt x="11142" y="14696"/>
                  <a:pt x="11142" y="14698"/>
                  <a:pt x="11142" y="14699"/>
                </a:cubicBezTo>
                <a:cubicBezTo>
                  <a:pt x="11142" y="14700"/>
                  <a:pt x="11143" y="14701"/>
                  <a:pt x="11144" y="14702"/>
                </a:cubicBezTo>
                <a:lnTo>
                  <a:pt x="11147" y="14703"/>
                </a:lnTo>
                <a:lnTo>
                  <a:pt x="11149" y="14706"/>
                </a:lnTo>
                <a:lnTo>
                  <a:pt x="11150" y="14709"/>
                </a:lnTo>
                <a:lnTo>
                  <a:pt x="11151" y="14715"/>
                </a:lnTo>
                <a:lnTo>
                  <a:pt x="11149" y="14718"/>
                </a:lnTo>
                <a:cubicBezTo>
                  <a:pt x="11149" y="14719"/>
                  <a:pt x="11148" y="14720"/>
                  <a:pt x="11148" y="14720"/>
                </a:cubicBezTo>
                <a:lnTo>
                  <a:pt x="11148" y="14725"/>
                </a:lnTo>
                <a:lnTo>
                  <a:pt x="11148" y="14731"/>
                </a:lnTo>
                <a:lnTo>
                  <a:pt x="11148" y="14733"/>
                </a:lnTo>
                <a:lnTo>
                  <a:pt x="11147" y="14735"/>
                </a:lnTo>
                <a:cubicBezTo>
                  <a:pt x="11146" y="14737"/>
                  <a:pt x="11146" y="14738"/>
                  <a:pt x="11147" y="14740"/>
                </a:cubicBezTo>
                <a:lnTo>
                  <a:pt x="11151" y="14748"/>
                </a:lnTo>
                <a:lnTo>
                  <a:pt x="11157" y="14781"/>
                </a:lnTo>
                <a:cubicBezTo>
                  <a:pt x="11157" y="14781"/>
                  <a:pt x="11157" y="14782"/>
                  <a:pt x="11157" y="14782"/>
                </a:cubicBezTo>
                <a:lnTo>
                  <a:pt x="11159" y="14786"/>
                </a:lnTo>
                <a:cubicBezTo>
                  <a:pt x="11159" y="14786"/>
                  <a:pt x="11159" y="14786"/>
                  <a:pt x="11160" y="14787"/>
                </a:cubicBezTo>
                <a:lnTo>
                  <a:pt x="11161" y="14789"/>
                </a:lnTo>
                <a:cubicBezTo>
                  <a:pt x="11161" y="14789"/>
                  <a:pt x="11161" y="14789"/>
                  <a:pt x="11162" y="14789"/>
                </a:cubicBezTo>
                <a:lnTo>
                  <a:pt x="11163" y="14789"/>
                </a:lnTo>
                <a:cubicBezTo>
                  <a:pt x="11164" y="14790"/>
                  <a:pt x="11164" y="14790"/>
                  <a:pt x="11165" y="14790"/>
                </a:cubicBezTo>
                <a:lnTo>
                  <a:pt x="11167" y="14790"/>
                </a:lnTo>
                <a:lnTo>
                  <a:pt x="11167" y="14792"/>
                </a:lnTo>
                <a:cubicBezTo>
                  <a:pt x="11166" y="14793"/>
                  <a:pt x="11166" y="14794"/>
                  <a:pt x="11166" y="14795"/>
                </a:cubicBezTo>
                <a:lnTo>
                  <a:pt x="11166" y="14803"/>
                </a:lnTo>
                <a:cubicBezTo>
                  <a:pt x="11166" y="14804"/>
                  <a:pt x="11166" y="14805"/>
                  <a:pt x="11167" y="14805"/>
                </a:cubicBezTo>
                <a:lnTo>
                  <a:pt x="11170" y="14813"/>
                </a:lnTo>
                <a:cubicBezTo>
                  <a:pt x="11170" y="14813"/>
                  <a:pt x="11170" y="14814"/>
                  <a:pt x="11170" y="14815"/>
                </a:cubicBezTo>
                <a:lnTo>
                  <a:pt x="11174" y="14818"/>
                </a:lnTo>
                <a:lnTo>
                  <a:pt x="11172" y="14822"/>
                </a:lnTo>
                <a:cubicBezTo>
                  <a:pt x="11172" y="14823"/>
                  <a:pt x="11172" y="14824"/>
                  <a:pt x="11172" y="14825"/>
                </a:cubicBezTo>
                <a:lnTo>
                  <a:pt x="11174" y="14834"/>
                </a:lnTo>
                <a:lnTo>
                  <a:pt x="11180" y="14849"/>
                </a:lnTo>
                <a:lnTo>
                  <a:pt x="11183" y="14863"/>
                </a:lnTo>
                <a:lnTo>
                  <a:pt x="11184" y="14866"/>
                </a:lnTo>
                <a:cubicBezTo>
                  <a:pt x="11184" y="14867"/>
                  <a:pt x="11184" y="14868"/>
                  <a:pt x="11185" y="14868"/>
                </a:cubicBezTo>
                <a:lnTo>
                  <a:pt x="11188" y="14870"/>
                </a:lnTo>
                <a:lnTo>
                  <a:pt x="11187" y="14871"/>
                </a:lnTo>
                <a:cubicBezTo>
                  <a:pt x="11187" y="14871"/>
                  <a:pt x="11187" y="14871"/>
                  <a:pt x="11187" y="14872"/>
                </a:cubicBezTo>
                <a:lnTo>
                  <a:pt x="11187" y="14879"/>
                </a:lnTo>
                <a:lnTo>
                  <a:pt x="11187" y="14886"/>
                </a:lnTo>
                <a:lnTo>
                  <a:pt x="11188" y="14893"/>
                </a:lnTo>
                <a:lnTo>
                  <a:pt x="11190" y="14900"/>
                </a:lnTo>
                <a:cubicBezTo>
                  <a:pt x="11190" y="14900"/>
                  <a:pt x="11190" y="14900"/>
                  <a:pt x="11190" y="14901"/>
                </a:cubicBezTo>
                <a:lnTo>
                  <a:pt x="11195" y="14909"/>
                </a:lnTo>
                <a:lnTo>
                  <a:pt x="11201" y="14927"/>
                </a:lnTo>
                <a:lnTo>
                  <a:pt x="11211" y="14945"/>
                </a:lnTo>
                <a:cubicBezTo>
                  <a:pt x="11211" y="14945"/>
                  <a:pt x="11211" y="14945"/>
                  <a:pt x="11212" y="14946"/>
                </a:cubicBezTo>
                <a:cubicBezTo>
                  <a:pt x="11212" y="14946"/>
                  <a:pt x="11212" y="14947"/>
                  <a:pt x="11212" y="14948"/>
                </a:cubicBezTo>
                <a:lnTo>
                  <a:pt x="11214" y="14957"/>
                </a:lnTo>
                <a:lnTo>
                  <a:pt x="11214" y="14960"/>
                </a:lnTo>
                <a:lnTo>
                  <a:pt x="11214" y="14962"/>
                </a:lnTo>
                <a:lnTo>
                  <a:pt x="11212" y="14966"/>
                </a:lnTo>
                <a:cubicBezTo>
                  <a:pt x="11212" y="14967"/>
                  <a:pt x="11212" y="14967"/>
                  <a:pt x="11212" y="14968"/>
                </a:cubicBezTo>
                <a:lnTo>
                  <a:pt x="11212" y="14971"/>
                </a:lnTo>
                <a:lnTo>
                  <a:pt x="11206" y="14983"/>
                </a:lnTo>
                <a:cubicBezTo>
                  <a:pt x="11206" y="14984"/>
                  <a:pt x="11205" y="14984"/>
                  <a:pt x="11205" y="14985"/>
                </a:cubicBezTo>
                <a:lnTo>
                  <a:pt x="11204" y="14991"/>
                </a:lnTo>
                <a:cubicBezTo>
                  <a:pt x="11204" y="14992"/>
                  <a:pt x="11204" y="14993"/>
                  <a:pt x="11204" y="14993"/>
                </a:cubicBezTo>
                <a:lnTo>
                  <a:pt x="11205" y="15000"/>
                </a:lnTo>
                <a:lnTo>
                  <a:pt x="11208" y="15011"/>
                </a:lnTo>
                <a:lnTo>
                  <a:pt x="11209" y="15018"/>
                </a:lnTo>
                <a:cubicBezTo>
                  <a:pt x="11209" y="15018"/>
                  <a:pt x="11209" y="15019"/>
                  <a:pt x="11209" y="15020"/>
                </a:cubicBezTo>
                <a:lnTo>
                  <a:pt x="11209" y="15021"/>
                </a:lnTo>
                <a:cubicBezTo>
                  <a:pt x="11210" y="15022"/>
                  <a:pt x="11210" y="15023"/>
                  <a:pt x="11211" y="15023"/>
                </a:cubicBezTo>
                <a:lnTo>
                  <a:pt x="11213" y="15025"/>
                </a:lnTo>
                <a:lnTo>
                  <a:pt x="11214" y="15026"/>
                </a:lnTo>
                <a:lnTo>
                  <a:pt x="11214" y="15030"/>
                </a:lnTo>
                <a:cubicBezTo>
                  <a:pt x="11214" y="15030"/>
                  <a:pt x="11213" y="15031"/>
                  <a:pt x="11213" y="15032"/>
                </a:cubicBezTo>
                <a:lnTo>
                  <a:pt x="11214" y="15044"/>
                </a:lnTo>
                <a:lnTo>
                  <a:pt x="11214" y="15050"/>
                </a:lnTo>
                <a:cubicBezTo>
                  <a:pt x="11213" y="15050"/>
                  <a:pt x="11211" y="15052"/>
                  <a:pt x="11210" y="15054"/>
                </a:cubicBezTo>
                <a:lnTo>
                  <a:pt x="11209" y="15062"/>
                </a:lnTo>
                <a:cubicBezTo>
                  <a:pt x="11209" y="15062"/>
                  <a:pt x="11209" y="15063"/>
                  <a:pt x="11209" y="15064"/>
                </a:cubicBezTo>
                <a:lnTo>
                  <a:pt x="11211" y="15073"/>
                </a:lnTo>
                <a:cubicBezTo>
                  <a:pt x="11211" y="15074"/>
                  <a:pt x="11212" y="15075"/>
                  <a:pt x="11213" y="15076"/>
                </a:cubicBezTo>
                <a:lnTo>
                  <a:pt x="11215" y="15077"/>
                </a:lnTo>
                <a:lnTo>
                  <a:pt x="11214" y="15080"/>
                </a:lnTo>
                <a:cubicBezTo>
                  <a:pt x="11213" y="15081"/>
                  <a:pt x="11213" y="15083"/>
                  <a:pt x="11214" y="15084"/>
                </a:cubicBezTo>
                <a:cubicBezTo>
                  <a:pt x="11214" y="15085"/>
                  <a:pt x="11214" y="15086"/>
                  <a:pt x="11215" y="15087"/>
                </a:cubicBezTo>
                <a:lnTo>
                  <a:pt x="11219" y="15089"/>
                </a:lnTo>
                <a:lnTo>
                  <a:pt x="11222" y="15090"/>
                </a:lnTo>
                <a:lnTo>
                  <a:pt x="11224" y="15089"/>
                </a:lnTo>
                <a:cubicBezTo>
                  <a:pt x="11223" y="15090"/>
                  <a:pt x="11223" y="15091"/>
                  <a:pt x="11224" y="15093"/>
                </a:cubicBezTo>
                <a:lnTo>
                  <a:pt x="11225" y="15096"/>
                </a:lnTo>
                <a:lnTo>
                  <a:pt x="11225" y="15099"/>
                </a:lnTo>
                <a:lnTo>
                  <a:pt x="11223" y="15100"/>
                </a:lnTo>
                <a:cubicBezTo>
                  <a:pt x="11222" y="15100"/>
                  <a:pt x="11221" y="15101"/>
                  <a:pt x="11221" y="15103"/>
                </a:cubicBezTo>
                <a:cubicBezTo>
                  <a:pt x="11220" y="15104"/>
                  <a:pt x="11221" y="15105"/>
                  <a:pt x="11222" y="15107"/>
                </a:cubicBezTo>
                <a:lnTo>
                  <a:pt x="11222" y="15109"/>
                </a:lnTo>
                <a:lnTo>
                  <a:pt x="11221" y="15112"/>
                </a:lnTo>
                <a:lnTo>
                  <a:pt x="11219" y="15115"/>
                </a:lnTo>
                <a:cubicBezTo>
                  <a:pt x="11219" y="15117"/>
                  <a:pt x="11219" y="15119"/>
                  <a:pt x="11220" y="15121"/>
                </a:cubicBezTo>
                <a:lnTo>
                  <a:pt x="11222" y="15122"/>
                </a:lnTo>
                <a:lnTo>
                  <a:pt x="11222" y="15123"/>
                </a:lnTo>
                <a:lnTo>
                  <a:pt x="11222" y="15127"/>
                </a:lnTo>
                <a:cubicBezTo>
                  <a:pt x="11222" y="15128"/>
                  <a:pt x="11222" y="15128"/>
                  <a:pt x="11222" y="15128"/>
                </a:cubicBezTo>
                <a:lnTo>
                  <a:pt x="11222" y="15131"/>
                </a:lnTo>
                <a:cubicBezTo>
                  <a:pt x="11223" y="15133"/>
                  <a:pt x="11224" y="15135"/>
                  <a:pt x="11226" y="15135"/>
                </a:cubicBezTo>
                <a:cubicBezTo>
                  <a:pt x="11227" y="15134"/>
                  <a:pt x="11228" y="15134"/>
                  <a:pt x="11229" y="15133"/>
                </a:cubicBezTo>
                <a:lnTo>
                  <a:pt x="11229" y="15134"/>
                </a:lnTo>
                <a:cubicBezTo>
                  <a:pt x="11230" y="15134"/>
                  <a:pt x="11230" y="15135"/>
                  <a:pt x="11231" y="15135"/>
                </a:cubicBezTo>
                <a:lnTo>
                  <a:pt x="11233" y="15135"/>
                </a:lnTo>
                <a:cubicBezTo>
                  <a:pt x="11234" y="15135"/>
                  <a:pt x="11234" y="15135"/>
                  <a:pt x="11235" y="15134"/>
                </a:cubicBezTo>
                <a:lnTo>
                  <a:pt x="11237" y="15132"/>
                </a:lnTo>
                <a:cubicBezTo>
                  <a:pt x="11238" y="15131"/>
                  <a:pt x="11239" y="15129"/>
                  <a:pt x="11238" y="15127"/>
                </a:cubicBezTo>
                <a:lnTo>
                  <a:pt x="11237" y="15124"/>
                </a:lnTo>
                <a:cubicBezTo>
                  <a:pt x="11237" y="15124"/>
                  <a:pt x="11237" y="15124"/>
                  <a:pt x="11237" y="15123"/>
                </a:cubicBezTo>
                <a:lnTo>
                  <a:pt x="11235" y="15121"/>
                </a:lnTo>
                <a:lnTo>
                  <a:pt x="11234" y="15117"/>
                </a:lnTo>
                <a:lnTo>
                  <a:pt x="11234" y="15115"/>
                </a:lnTo>
                <a:lnTo>
                  <a:pt x="11235" y="15109"/>
                </a:lnTo>
                <a:lnTo>
                  <a:pt x="11237" y="15107"/>
                </a:lnTo>
                <a:lnTo>
                  <a:pt x="11239" y="15098"/>
                </a:lnTo>
                <a:lnTo>
                  <a:pt x="11240" y="15093"/>
                </a:lnTo>
                <a:cubicBezTo>
                  <a:pt x="11240" y="15092"/>
                  <a:pt x="11240" y="15092"/>
                  <a:pt x="11240" y="15092"/>
                </a:cubicBezTo>
                <a:lnTo>
                  <a:pt x="11239" y="15086"/>
                </a:lnTo>
                <a:lnTo>
                  <a:pt x="11237" y="15073"/>
                </a:lnTo>
                <a:lnTo>
                  <a:pt x="11239" y="15050"/>
                </a:lnTo>
                <a:lnTo>
                  <a:pt x="11241" y="15039"/>
                </a:lnTo>
                <a:lnTo>
                  <a:pt x="11241" y="15034"/>
                </a:lnTo>
                <a:cubicBezTo>
                  <a:pt x="11241" y="15033"/>
                  <a:pt x="11241" y="15033"/>
                  <a:pt x="11241" y="15033"/>
                </a:cubicBezTo>
                <a:lnTo>
                  <a:pt x="11240" y="15027"/>
                </a:lnTo>
                <a:lnTo>
                  <a:pt x="11237" y="15017"/>
                </a:lnTo>
                <a:lnTo>
                  <a:pt x="11237" y="15015"/>
                </a:lnTo>
                <a:lnTo>
                  <a:pt x="11239" y="15012"/>
                </a:lnTo>
                <a:cubicBezTo>
                  <a:pt x="11239" y="15012"/>
                  <a:pt x="11239" y="15012"/>
                  <a:pt x="11239" y="15011"/>
                </a:cubicBezTo>
                <a:lnTo>
                  <a:pt x="11241" y="15007"/>
                </a:lnTo>
                <a:cubicBezTo>
                  <a:pt x="11241" y="15007"/>
                  <a:pt x="11241" y="15006"/>
                  <a:pt x="11241" y="15006"/>
                </a:cubicBezTo>
                <a:lnTo>
                  <a:pt x="11242" y="15006"/>
                </a:lnTo>
                <a:lnTo>
                  <a:pt x="11242" y="15020"/>
                </a:lnTo>
                <a:lnTo>
                  <a:pt x="11245" y="15036"/>
                </a:lnTo>
                <a:cubicBezTo>
                  <a:pt x="11245" y="15037"/>
                  <a:pt x="11245" y="15037"/>
                  <a:pt x="11245" y="15037"/>
                </a:cubicBezTo>
                <a:lnTo>
                  <a:pt x="11246" y="15039"/>
                </a:lnTo>
                <a:lnTo>
                  <a:pt x="11245" y="15041"/>
                </a:lnTo>
                <a:cubicBezTo>
                  <a:pt x="11245" y="15042"/>
                  <a:pt x="11245" y="15042"/>
                  <a:pt x="11245" y="15043"/>
                </a:cubicBezTo>
                <a:lnTo>
                  <a:pt x="11246" y="15054"/>
                </a:lnTo>
                <a:lnTo>
                  <a:pt x="11243" y="15068"/>
                </a:lnTo>
                <a:cubicBezTo>
                  <a:pt x="11243" y="15069"/>
                  <a:pt x="11243" y="15069"/>
                  <a:pt x="11243" y="15070"/>
                </a:cubicBezTo>
                <a:lnTo>
                  <a:pt x="11244" y="15079"/>
                </a:lnTo>
                <a:cubicBezTo>
                  <a:pt x="11244" y="15081"/>
                  <a:pt x="11245" y="15082"/>
                  <a:pt x="11246" y="15082"/>
                </a:cubicBezTo>
                <a:lnTo>
                  <a:pt x="11249" y="15085"/>
                </a:lnTo>
                <a:cubicBezTo>
                  <a:pt x="11249" y="15086"/>
                  <a:pt x="11249" y="15086"/>
                  <a:pt x="11250" y="15086"/>
                </a:cubicBezTo>
                <a:lnTo>
                  <a:pt x="11254" y="15085"/>
                </a:lnTo>
                <a:cubicBezTo>
                  <a:pt x="11254" y="15085"/>
                  <a:pt x="11254" y="15086"/>
                  <a:pt x="11254" y="15086"/>
                </a:cubicBezTo>
                <a:lnTo>
                  <a:pt x="11256" y="15094"/>
                </a:lnTo>
                <a:lnTo>
                  <a:pt x="11264" y="15107"/>
                </a:lnTo>
                <a:lnTo>
                  <a:pt x="11264" y="15112"/>
                </a:lnTo>
                <a:cubicBezTo>
                  <a:pt x="11264" y="15114"/>
                  <a:pt x="11264" y="15115"/>
                  <a:pt x="11265" y="15116"/>
                </a:cubicBezTo>
                <a:lnTo>
                  <a:pt x="11269" y="15120"/>
                </a:lnTo>
                <a:lnTo>
                  <a:pt x="11269" y="15122"/>
                </a:lnTo>
                <a:cubicBezTo>
                  <a:pt x="11268" y="15124"/>
                  <a:pt x="11269" y="15126"/>
                  <a:pt x="11271" y="15127"/>
                </a:cubicBezTo>
                <a:lnTo>
                  <a:pt x="11273" y="15128"/>
                </a:lnTo>
                <a:lnTo>
                  <a:pt x="11276" y="15130"/>
                </a:lnTo>
                <a:lnTo>
                  <a:pt x="11277" y="15132"/>
                </a:lnTo>
                <a:lnTo>
                  <a:pt x="11279" y="15137"/>
                </a:lnTo>
                <a:lnTo>
                  <a:pt x="11284" y="15146"/>
                </a:lnTo>
                <a:lnTo>
                  <a:pt x="11284" y="15148"/>
                </a:lnTo>
                <a:lnTo>
                  <a:pt x="11283" y="15149"/>
                </a:lnTo>
                <a:cubicBezTo>
                  <a:pt x="11282" y="15149"/>
                  <a:pt x="11282" y="15150"/>
                  <a:pt x="11282" y="15151"/>
                </a:cubicBezTo>
                <a:lnTo>
                  <a:pt x="11282" y="15154"/>
                </a:lnTo>
                <a:cubicBezTo>
                  <a:pt x="11282" y="15155"/>
                  <a:pt x="11282" y="15155"/>
                  <a:pt x="11282" y="15156"/>
                </a:cubicBezTo>
                <a:lnTo>
                  <a:pt x="11283" y="15159"/>
                </a:lnTo>
                <a:cubicBezTo>
                  <a:pt x="11283" y="15160"/>
                  <a:pt x="11283" y="15159"/>
                  <a:pt x="11284" y="15160"/>
                </a:cubicBezTo>
                <a:lnTo>
                  <a:pt x="11286" y="15163"/>
                </a:lnTo>
                <a:lnTo>
                  <a:pt x="11286" y="15163"/>
                </a:lnTo>
                <a:lnTo>
                  <a:pt x="11289" y="15168"/>
                </a:lnTo>
                <a:lnTo>
                  <a:pt x="11289" y="15171"/>
                </a:lnTo>
                <a:lnTo>
                  <a:pt x="11289" y="15176"/>
                </a:lnTo>
                <a:cubicBezTo>
                  <a:pt x="11289" y="15177"/>
                  <a:pt x="11290" y="15180"/>
                  <a:pt x="11291" y="15180"/>
                </a:cubicBezTo>
                <a:lnTo>
                  <a:pt x="11291" y="15183"/>
                </a:lnTo>
                <a:cubicBezTo>
                  <a:pt x="11291" y="15184"/>
                  <a:pt x="11291" y="15185"/>
                  <a:pt x="11291" y="15185"/>
                </a:cubicBezTo>
                <a:lnTo>
                  <a:pt x="11293" y="15194"/>
                </a:lnTo>
                <a:lnTo>
                  <a:pt x="11293" y="15195"/>
                </a:lnTo>
                <a:lnTo>
                  <a:pt x="11293" y="15200"/>
                </a:lnTo>
                <a:lnTo>
                  <a:pt x="11294" y="15204"/>
                </a:lnTo>
                <a:lnTo>
                  <a:pt x="11296" y="15207"/>
                </a:lnTo>
                <a:cubicBezTo>
                  <a:pt x="11296" y="15208"/>
                  <a:pt x="11297" y="15208"/>
                  <a:pt x="11298" y="15209"/>
                </a:cubicBezTo>
                <a:cubicBezTo>
                  <a:pt x="11299" y="15208"/>
                  <a:pt x="11299" y="15208"/>
                  <a:pt x="11299" y="15209"/>
                </a:cubicBezTo>
                <a:lnTo>
                  <a:pt x="11300" y="15215"/>
                </a:lnTo>
                <a:cubicBezTo>
                  <a:pt x="11300" y="15216"/>
                  <a:pt x="11300" y="15217"/>
                  <a:pt x="11301" y="15218"/>
                </a:cubicBezTo>
                <a:lnTo>
                  <a:pt x="11313" y="15230"/>
                </a:lnTo>
                <a:lnTo>
                  <a:pt x="11315" y="15232"/>
                </a:lnTo>
                <a:lnTo>
                  <a:pt x="11316" y="15235"/>
                </a:lnTo>
                <a:lnTo>
                  <a:pt x="11318" y="15254"/>
                </a:lnTo>
                <a:lnTo>
                  <a:pt x="11318" y="15261"/>
                </a:lnTo>
                <a:cubicBezTo>
                  <a:pt x="11318" y="15262"/>
                  <a:pt x="11318" y="15263"/>
                  <a:pt x="11318" y="15264"/>
                </a:cubicBezTo>
                <a:lnTo>
                  <a:pt x="11317" y="15268"/>
                </a:lnTo>
                <a:lnTo>
                  <a:pt x="11318" y="15281"/>
                </a:lnTo>
                <a:lnTo>
                  <a:pt x="11318" y="15284"/>
                </a:lnTo>
                <a:lnTo>
                  <a:pt x="11321" y="15290"/>
                </a:lnTo>
                <a:lnTo>
                  <a:pt x="11323" y="15298"/>
                </a:lnTo>
                <a:lnTo>
                  <a:pt x="11321" y="15302"/>
                </a:lnTo>
                <a:lnTo>
                  <a:pt x="11319" y="15309"/>
                </a:lnTo>
                <a:cubicBezTo>
                  <a:pt x="11318" y="15310"/>
                  <a:pt x="11319" y="15313"/>
                  <a:pt x="11321" y="15314"/>
                </a:cubicBezTo>
                <a:lnTo>
                  <a:pt x="11322" y="15316"/>
                </a:lnTo>
                <a:lnTo>
                  <a:pt x="11328" y="15324"/>
                </a:lnTo>
                <a:cubicBezTo>
                  <a:pt x="11328" y="15324"/>
                  <a:pt x="11328" y="15324"/>
                  <a:pt x="11328" y="15324"/>
                </a:cubicBezTo>
                <a:lnTo>
                  <a:pt x="11329" y="15325"/>
                </a:lnTo>
                <a:lnTo>
                  <a:pt x="11332" y="15346"/>
                </a:lnTo>
                <a:lnTo>
                  <a:pt x="11331" y="15346"/>
                </a:lnTo>
                <a:cubicBezTo>
                  <a:pt x="11331" y="15346"/>
                  <a:pt x="11331" y="15347"/>
                  <a:pt x="11331" y="15347"/>
                </a:cubicBezTo>
                <a:lnTo>
                  <a:pt x="11329" y="15348"/>
                </a:lnTo>
                <a:cubicBezTo>
                  <a:pt x="11328" y="15348"/>
                  <a:pt x="11328" y="15348"/>
                  <a:pt x="11327" y="15348"/>
                </a:cubicBezTo>
                <a:cubicBezTo>
                  <a:pt x="11326" y="15349"/>
                  <a:pt x="11325" y="15350"/>
                  <a:pt x="11325" y="15352"/>
                </a:cubicBezTo>
                <a:lnTo>
                  <a:pt x="11325" y="15355"/>
                </a:lnTo>
                <a:cubicBezTo>
                  <a:pt x="11325" y="15356"/>
                  <a:pt x="11326" y="15357"/>
                  <a:pt x="11326" y="15358"/>
                </a:cubicBezTo>
                <a:lnTo>
                  <a:pt x="11328" y="15361"/>
                </a:lnTo>
                <a:cubicBezTo>
                  <a:pt x="11329" y="15362"/>
                  <a:pt x="11330" y="15362"/>
                  <a:pt x="11331" y="15362"/>
                </a:cubicBezTo>
                <a:cubicBezTo>
                  <a:pt x="11330" y="15363"/>
                  <a:pt x="11330" y="15364"/>
                  <a:pt x="11330" y="15365"/>
                </a:cubicBezTo>
                <a:lnTo>
                  <a:pt x="11331" y="15367"/>
                </a:lnTo>
                <a:cubicBezTo>
                  <a:pt x="11331" y="15368"/>
                  <a:pt x="11331" y="15369"/>
                  <a:pt x="11332" y="15369"/>
                </a:cubicBezTo>
                <a:lnTo>
                  <a:pt x="11333" y="15371"/>
                </a:lnTo>
                <a:cubicBezTo>
                  <a:pt x="11334" y="15372"/>
                  <a:pt x="11334" y="15372"/>
                  <a:pt x="11335" y="15372"/>
                </a:cubicBezTo>
                <a:lnTo>
                  <a:pt x="11338" y="15372"/>
                </a:lnTo>
                <a:cubicBezTo>
                  <a:pt x="11338" y="15372"/>
                  <a:pt x="11339" y="15372"/>
                  <a:pt x="11339" y="15372"/>
                </a:cubicBezTo>
                <a:lnTo>
                  <a:pt x="11340" y="15372"/>
                </a:lnTo>
                <a:lnTo>
                  <a:pt x="11338" y="15376"/>
                </a:lnTo>
                <a:lnTo>
                  <a:pt x="11336" y="15380"/>
                </a:lnTo>
                <a:cubicBezTo>
                  <a:pt x="11336" y="15380"/>
                  <a:pt x="11336" y="15380"/>
                  <a:pt x="11336" y="15381"/>
                </a:cubicBezTo>
                <a:lnTo>
                  <a:pt x="11335" y="15389"/>
                </a:lnTo>
                <a:cubicBezTo>
                  <a:pt x="11335" y="15390"/>
                  <a:pt x="11335" y="15391"/>
                  <a:pt x="11335" y="15392"/>
                </a:cubicBezTo>
                <a:cubicBezTo>
                  <a:pt x="11335" y="15392"/>
                  <a:pt x="11334" y="15392"/>
                  <a:pt x="11334" y="15393"/>
                </a:cubicBezTo>
                <a:lnTo>
                  <a:pt x="11333" y="15394"/>
                </a:lnTo>
                <a:cubicBezTo>
                  <a:pt x="11333" y="15394"/>
                  <a:pt x="11333" y="15395"/>
                  <a:pt x="11333" y="15396"/>
                </a:cubicBezTo>
                <a:lnTo>
                  <a:pt x="11331" y="15400"/>
                </a:lnTo>
                <a:lnTo>
                  <a:pt x="11328" y="15408"/>
                </a:lnTo>
                <a:lnTo>
                  <a:pt x="11326" y="15414"/>
                </a:lnTo>
                <a:cubicBezTo>
                  <a:pt x="11326" y="15415"/>
                  <a:pt x="11326" y="15416"/>
                  <a:pt x="11326" y="15417"/>
                </a:cubicBezTo>
                <a:lnTo>
                  <a:pt x="11328" y="15423"/>
                </a:lnTo>
                <a:cubicBezTo>
                  <a:pt x="11329" y="15424"/>
                  <a:pt x="11329" y="15425"/>
                  <a:pt x="11330" y="15426"/>
                </a:cubicBezTo>
                <a:lnTo>
                  <a:pt x="11331" y="15426"/>
                </a:lnTo>
                <a:cubicBezTo>
                  <a:pt x="11332" y="15427"/>
                  <a:pt x="11332" y="15427"/>
                  <a:pt x="11333" y="15427"/>
                </a:cubicBezTo>
                <a:lnTo>
                  <a:pt x="11335" y="15427"/>
                </a:lnTo>
                <a:lnTo>
                  <a:pt x="11338" y="15427"/>
                </a:lnTo>
                <a:lnTo>
                  <a:pt x="11340" y="15428"/>
                </a:lnTo>
                <a:lnTo>
                  <a:pt x="11341" y="15429"/>
                </a:lnTo>
                <a:lnTo>
                  <a:pt x="11335" y="15429"/>
                </a:lnTo>
                <a:lnTo>
                  <a:pt x="11331" y="15430"/>
                </a:lnTo>
                <a:cubicBezTo>
                  <a:pt x="11330" y="15430"/>
                  <a:pt x="11329" y="15430"/>
                  <a:pt x="11329" y="15430"/>
                </a:cubicBezTo>
                <a:lnTo>
                  <a:pt x="11326" y="15432"/>
                </a:lnTo>
                <a:cubicBezTo>
                  <a:pt x="11326" y="15433"/>
                  <a:pt x="11325" y="15434"/>
                  <a:pt x="11325" y="15435"/>
                </a:cubicBezTo>
                <a:lnTo>
                  <a:pt x="11324" y="15439"/>
                </a:lnTo>
                <a:cubicBezTo>
                  <a:pt x="11324" y="15439"/>
                  <a:pt x="11323" y="15439"/>
                  <a:pt x="11323" y="15440"/>
                </a:cubicBezTo>
                <a:lnTo>
                  <a:pt x="11323" y="15445"/>
                </a:lnTo>
                <a:lnTo>
                  <a:pt x="11323" y="15452"/>
                </a:lnTo>
                <a:cubicBezTo>
                  <a:pt x="11323" y="15452"/>
                  <a:pt x="11323" y="15453"/>
                  <a:pt x="11323" y="15454"/>
                </a:cubicBezTo>
                <a:lnTo>
                  <a:pt x="11323" y="15457"/>
                </a:lnTo>
                <a:cubicBezTo>
                  <a:pt x="11323" y="15459"/>
                  <a:pt x="11324" y="15460"/>
                  <a:pt x="11325" y="15460"/>
                </a:cubicBezTo>
                <a:lnTo>
                  <a:pt x="11328" y="15461"/>
                </a:lnTo>
                <a:lnTo>
                  <a:pt x="11333" y="15469"/>
                </a:lnTo>
                <a:cubicBezTo>
                  <a:pt x="11334" y="15469"/>
                  <a:pt x="11334" y="15469"/>
                  <a:pt x="11335" y="15469"/>
                </a:cubicBezTo>
                <a:lnTo>
                  <a:pt x="11341" y="15473"/>
                </a:lnTo>
                <a:lnTo>
                  <a:pt x="11343" y="15475"/>
                </a:lnTo>
                <a:lnTo>
                  <a:pt x="11344" y="15476"/>
                </a:lnTo>
                <a:lnTo>
                  <a:pt x="11343" y="15479"/>
                </a:lnTo>
                <a:lnTo>
                  <a:pt x="11340" y="15482"/>
                </a:lnTo>
                <a:lnTo>
                  <a:pt x="11321" y="15487"/>
                </a:lnTo>
                <a:lnTo>
                  <a:pt x="11317" y="15489"/>
                </a:lnTo>
                <a:cubicBezTo>
                  <a:pt x="11317" y="15489"/>
                  <a:pt x="11316" y="15489"/>
                  <a:pt x="11316" y="15489"/>
                </a:cubicBezTo>
                <a:lnTo>
                  <a:pt x="11312" y="15493"/>
                </a:lnTo>
                <a:cubicBezTo>
                  <a:pt x="11312" y="15493"/>
                  <a:pt x="11312" y="15493"/>
                  <a:pt x="11311" y="15494"/>
                </a:cubicBezTo>
                <a:lnTo>
                  <a:pt x="11308" y="15499"/>
                </a:lnTo>
                <a:cubicBezTo>
                  <a:pt x="11308" y="15500"/>
                  <a:pt x="11308" y="15501"/>
                  <a:pt x="11308" y="15501"/>
                </a:cubicBezTo>
                <a:lnTo>
                  <a:pt x="11308" y="15507"/>
                </a:lnTo>
                <a:cubicBezTo>
                  <a:pt x="11308" y="15508"/>
                  <a:pt x="11308" y="15508"/>
                  <a:pt x="11308" y="15509"/>
                </a:cubicBezTo>
                <a:lnTo>
                  <a:pt x="11310" y="15514"/>
                </a:lnTo>
                <a:cubicBezTo>
                  <a:pt x="11310" y="15515"/>
                  <a:pt x="11310" y="15515"/>
                  <a:pt x="11311" y="15515"/>
                </a:cubicBezTo>
                <a:lnTo>
                  <a:pt x="11314" y="15520"/>
                </a:lnTo>
                <a:cubicBezTo>
                  <a:pt x="11314" y="15520"/>
                  <a:pt x="11315" y="15521"/>
                  <a:pt x="11315" y="15521"/>
                </a:cubicBezTo>
                <a:lnTo>
                  <a:pt x="11323" y="15526"/>
                </a:lnTo>
                <a:cubicBezTo>
                  <a:pt x="11324" y="15526"/>
                  <a:pt x="11325" y="15525"/>
                  <a:pt x="11326" y="15525"/>
                </a:cubicBezTo>
                <a:lnTo>
                  <a:pt x="11331" y="15520"/>
                </a:lnTo>
                <a:lnTo>
                  <a:pt x="11335" y="15516"/>
                </a:lnTo>
                <a:lnTo>
                  <a:pt x="11340" y="15513"/>
                </a:lnTo>
                <a:lnTo>
                  <a:pt x="11345" y="15512"/>
                </a:lnTo>
                <a:lnTo>
                  <a:pt x="11345" y="15514"/>
                </a:lnTo>
                <a:lnTo>
                  <a:pt x="11344" y="15517"/>
                </a:lnTo>
                <a:lnTo>
                  <a:pt x="11338" y="15522"/>
                </a:lnTo>
                <a:cubicBezTo>
                  <a:pt x="11337" y="15522"/>
                  <a:pt x="11337" y="15522"/>
                  <a:pt x="11337" y="15523"/>
                </a:cubicBezTo>
                <a:lnTo>
                  <a:pt x="11335" y="15527"/>
                </a:lnTo>
                <a:cubicBezTo>
                  <a:pt x="11334" y="15527"/>
                  <a:pt x="11334" y="15528"/>
                  <a:pt x="11334" y="15528"/>
                </a:cubicBezTo>
                <a:lnTo>
                  <a:pt x="11332" y="15529"/>
                </a:lnTo>
                <a:cubicBezTo>
                  <a:pt x="11332" y="15529"/>
                  <a:pt x="11331" y="15530"/>
                  <a:pt x="11331" y="15530"/>
                </a:cubicBezTo>
                <a:lnTo>
                  <a:pt x="11329" y="15531"/>
                </a:lnTo>
                <a:cubicBezTo>
                  <a:pt x="11328" y="15532"/>
                  <a:pt x="11328" y="15534"/>
                  <a:pt x="11328" y="15535"/>
                </a:cubicBezTo>
                <a:lnTo>
                  <a:pt x="11328" y="15539"/>
                </a:lnTo>
                <a:cubicBezTo>
                  <a:pt x="11328" y="15540"/>
                  <a:pt x="11328" y="15541"/>
                  <a:pt x="11328" y="15542"/>
                </a:cubicBezTo>
                <a:lnTo>
                  <a:pt x="11330" y="15544"/>
                </a:lnTo>
                <a:lnTo>
                  <a:pt x="11329" y="15546"/>
                </a:lnTo>
                <a:cubicBezTo>
                  <a:pt x="11329" y="15547"/>
                  <a:pt x="11328" y="15547"/>
                  <a:pt x="11328" y="15548"/>
                </a:cubicBezTo>
                <a:lnTo>
                  <a:pt x="11328" y="15551"/>
                </a:lnTo>
                <a:cubicBezTo>
                  <a:pt x="11328" y="15552"/>
                  <a:pt x="11328" y="15554"/>
                  <a:pt x="11329" y="15555"/>
                </a:cubicBezTo>
                <a:lnTo>
                  <a:pt x="11332" y="15558"/>
                </a:lnTo>
                <a:lnTo>
                  <a:pt x="11335" y="15561"/>
                </a:lnTo>
                <a:lnTo>
                  <a:pt x="11336" y="15563"/>
                </a:lnTo>
                <a:cubicBezTo>
                  <a:pt x="11337" y="15564"/>
                  <a:pt x="11338" y="15564"/>
                  <a:pt x="11339" y="15564"/>
                </a:cubicBezTo>
                <a:lnTo>
                  <a:pt x="11343" y="15564"/>
                </a:lnTo>
                <a:lnTo>
                  <a:pt x="11344" y="15568"/>
                </a:lnTo>
                <a:cubicBezTo>
                  <a:pt x="11344" y="15568"/>
                  <a:pt x="11345" y="15569"/>
                  <a:pt x="11345" y="15570"/>
                </a:cubicBezTo>
                <a:lnTo>
                  <a:pt x="11346" y="15571"/>
                </a:lnTo>
                <a:lnTo>
                  <a:pt x="11348" y="15576"/>
                </a:lnTo>
                <a:lnTo>
                  <a:pt x="11348" y="15578"/>
                </a:lnTo>
                <a:lnTo>
                  <a:pt x="11348" y="15585"/>
                </a:lnTo>
                <a:lnTo>
                  <a:pt x="11343" y="15586"/>
                </a:lnTo>
                <a:cubicBezTo>
                  <a:pt x="11343" y="15587"/>
                  <a:pt x="11342" y="15587"/>
                  <a:pt x="11341" y="15588"/>
                </a:cubicBezTo>
                <a:lnTo>
                  <a:pt x="11339" y="15594"/>
                </a:lnTo>
                <a:lnTo>
                  <a:pt x="11337" y="15597"/>
                </a:lnTo>
                <a:lnTo>
                  <a:pt x="11333" y="15599"/>
                </a:lnTo>
                <a:lnTo>
                  <a:pt x="11331" y="15600"/>
                </a:lnTo>
                <a:lnTo>
                  <a:pt x="11320" y="15599"/>
                </a:lnTo>
                <a:cubicBezTo>
                  <a:pt x="11319" y="15600"/>
                  <a:pt x="11319" y="15600"/>
                  <a:pt x="11318" y="15600"/>
                </a:cubicBezTo>
                <a:lnTo>
                  <a:pt x="11314" y="15602"/>
                </a:lnTo>
                <a:cubicBezTo>
                  <a:pt x="11313" y="15603"/>
                  <a:pt x="11313" y="15604"/>
                  <a:pt x="11313" y="15605"/>
                </a:cubicBezTo>
                <a:lnTo>
                  <a:pt x="11311" y="15611"/>
                </a:lnTo>
                <a:cubicBezTo>
                  <a:pt x="11310" y="15612"/>
                  <a:pt x="11310" y="15614"/>
                  <a:pt x="11311" y="15615"/>
                </a:cubicBezTo>
                <a:cubicBezTo>
                  <a:pt x="11311" y="15617"/>
                  <a:pt x="11312" y="15617"/>
                  <a:pt x="11313" y="15617"/>
                </a:cubicBezTo>
                <a:lnTo>
                  <a:pt x="11331" y="15617"/>
                </a:lnTo>
                <a:cubicBezTo>
                  <a:pt x="11332" y="15617"/>
                  <a:pt x="11332" y="15617"/>
                  <a:pt x="11333" y="15617"/>
                </a:cubicBezTo>
                <a:lnTo>
                  <a:pt x="11336" y="15615"/>
                </a:lnTo>
                <a:lnTo>
                  <a:pt x="11335" y="15620"/>
                </a:lnTo>
                <a:lnTo>
                  <a:pt x="11334" y="15622"/>
                </a:lnTo>
                <a:lnTo>
                  <a:pt x="11333" y="15621"/>
                </a:lnTo>
                <a:lnTo>
                  <a:pt x="11331" y="15622"/>
                </a:lnTo>
                <a:lnTo>
                  <a:pt x="11329" y="15622"/>
                </a:lnTo>
                <a:cubicBezTo>
                  <a:pt x="11329" y="15622"/>
                  <a:pt x="11328" y="15622"/>
                  <a:pt x="11328" y="15623"/>
                </a:cubicBezTo>
                <a:lnTo>
                  <a:pt x="11323" y="15631"/>
                </a:lnTo>
                <a:cubicBezTo>
                  <a:pt x="11322" y="15633"/>
                  <a:pt x="11322" y="15634"/>
                  <a:pt x="11323" y="15636"/>
                </a:cubicBezTo>
                <a:cubicBezTo>
                  <a:pt x="11323" y="15637"/>
                  <a:pt x="11324" y="15638"/>
                  <a:pt x="11325" y="15639"/>
                </a:cubicBezTo>
                <a:lnTo>
                  <a:pt x="11323" y="15643"/>
                </a:lnTo>
                <a:lnTo>
                  <a:pt x="11322" y="15646"/>
                </a:lnTo>
                <a:lnTo>
                  <a:pt x="11322" y="15648"/>
                </a:lnTo>
                <a:cubicBezTo>
                  <a:pt x="11322" y="15649"/>
                  <a:pt x="11322" y="15650"/>
                  <a:pt x="11322" y="15651"/>
                </a:cubicBezTo>
                <a:lnTo>
                  <a:pt x="11323" y="15654"/>
                </a:lnTo>
                <a:lnTo>
                  <a:pt x="11323" y="15656"/>
                </a:lnTo>
                <a:cubicBezTo>
                  <a:pt x="11324" y="15656"/>
                  <a:pt x="11324" y="15658"/>
                  <a:pt x="11324" y="15658"/>
                </a:cubicBezTo>
                <a:lnTo>
                  <a:pt x="11326" y="15661"/>
                </a:lnTo>
                <a:lnTo>
                  <a:pt x="11333" y="15668"/>
                </a:lnTo>
                <a:lnTo>
                  <a:pt x="11339" y="15672"/>
                </a:lnTo>
                <a:cubicBezTo>
                  <a:pt x="11339" y="15673"/>
                  <a:pt x="11339" y="15673"/>
                  <a:pt x="11340" y="15673"/>
                </a:cubicBezTo>
                <a:lnTo>
                  <a:pt x="11342" y="15673"/>
                </a:lnTo>
                <a:cubicBezTo>
                  <a:pt x="11343" y="15674"/>
                  <a:pt x="11344" y="15674"/>
                  <a:pt x="11345" y="15673"/>
                </a:cubicBezTo>
                <a:lnTo>
                  <a:pt x="11346" y="15672"/>
                </a:lnTo>
                <a:cubicBezTo>
                  <a:pt x="11347" y="15672"/>
                  <a:pt x="11347" y="15672"/>
                  <a:pt x="11347" y="15672"/>
                </a:cubicBezTo>
                <a:lnTo>
                  <a:pt x="11350" y="15668"/>
                </a:lnTo>
                <a:cubicBezTo>
                  <a:pt x="11350" y="15667"/>
                  <a:pt x="11350" y="15667"/>
                  <a:pt x="11350" y="15667"/>
                </a:cubicBezTo>
                <a:lnTo>
                  <a:pt x="11351" y="15663"/>
                </a:lnTo>
                <a:cubicBezTo>
                  <a:pt x="11351" y="15663"/>
                  <a:pt x="11352" y="15662"/>
                  <a:pt x="11352" y="15661"/>
                </a:cubicBezTo>
                <a:lnTo>
                  <a:pt x="11352" y="15658"/>
                </a:lnTo>
                <a:lnTo>
                  <a:pt x="11352" y="15657"/>
                </a:lnTo>
                <a:lnTo>
                  <a:pt x="11353" y="15657"/>
                </a:lnTo>
                <a:cubicBezTo>
                  <a:pt x="11353" y="15656"/>
                  <a:pt x="11354" y="15655"/>
                  <a:pt x="11354" y="15655"/>
                </a:cubicBezTo>
                <a:lnTo>
                  <a:pt x="11357" y="15652"/>
                </a:lnTo>
                <a:cubicBezTo>
                  <a:pt x="11357" y="15652"/>
                  <a:pt x="11357" y="15651"/>
                  <a:pt x="11358" y="15651"/>
                </a:cubicBezTo>
                <a:lnTo>
                  <a:pt x="11359" y="15651"/>
                </a:lnTo>
                <a:cubicBezTo>
                  <a:pt x="11359" y="15651"/>
                  <a:pt x="11360" y="15651"/>
                  <a:pt x="11360" y="15651"/>
                </a:cubicBezTo>
                <a:lnTo>
                  <a:pt x="11362" y="15651"/>
                </a:lnTo>
                <a:cubicBezTo>
                  <a:pt x="11362" y="15651"/>
                  <a:pt x="11362" y="15652"/>
                  <a:pt x="11362" y="15652"/>
                </a:cubicBezTo>
                <a:lnTo>
                  <a:pt x="11367" y="15657"/>
                </a:lnTo>
                <a:cubicBezTo>
                  <a:pt x="11367" y="15658"/>
                  <a:pt x="11368" y="15658"/>
                  <a:pt x="11368" y="15658"/>
                </a:cubicBezTo>
                <a:lnTo>
                  <a:pt x="11370" y="15658"/>
                </a:lnTo>
                <a:cubicBezTo>
                  <a:pt x="11370" y="15659"/>
                  <a:pt x="11370" y="15660"/>
                  <a:pt x="11370" y="15660"/>
                </a:cubicBezTo>
                <a:lnTo>
                  <a:pt x="11369" y="15663"/>
                </a:lnTo>
                <a:cubicBezTo>
                  <a:pt x="11369" y="15664"/>
                  <a:pt x="11368" y="15664"/>
                  <a:pt x="11368" y="15665"/>
                </a:cubicBezTo>
                <a:lnTo>
                  <a:pt x="11369" y="15667"/>
                </a:lnTo>
                <a:lnTo>
                  <a:pt x="11368" y="15666"/>
                </a:lnTo>
                <a:cubicBezTo>
                  <a:pt x="11367" y="15666"/>
                  <a:pt x="11367" y="15665"/>
                  <a:pt x="11367" y="15665"/>
                </a:cubicBezTo>
                <a:lnTo>
                  <a:pt x="11365" y="15664"/>
                </a:lnTo>
                <a:cubicBezTo>
                  <a:pt x="11364" y="15664"/>
                  <a:pt x="11363" y="15663"/>
                  <a:pt x="11363" y="15664"/>
                </a:cubicBezTo>
                <a:lnTo>
                  <a:pt x="11360" y="15666"/>
                </a:lnTo>
                <a:lnTo>
                  <a:pt x="11358" y="15665"/>
                </a:lnTo>
                <a:cubicBezTo>
                  <a:pt x="11357" y="15665"/>
                  <a:pt x="11355" y="15665"/>
                  <a:pt x="11355" y="15667"/>
                </a:cubicBezTo>
                <a:lnTo>
                  <a:pt x="11353" y="15672"/>
                </a:lnTo>
                <a:cubicBezTo>
                  <a:pt x="11352" y="15673"/>
                  <a:pt x="11352" y="15673"/>
                  <a:pt x="11352" y="15673"/>
                </a:cubicBezTo>
                <a:lnTo>
                  <a:pt x="11350" y="15681"/>
                </a:lnTo>
                <a:lnTo>
                  <a:pt x="11350" y="15686"/>
                </a:lnTo>
                <a:lnTo>
                  <a:pt x="11350" y="15696"/>
                </a:lnTo>
                <a:lnTo>
                  <a:pt x="11350" y="15699"/>
                </a:lnTo>
                <a:lnTo>
                  <a:pt x="11348" y="15703"/>
                </a:lnTo>
                <a:cubicBezTo>
                  <a:pt x="11347" y="15705"/>
                  <a:pt x="11347" y="15706"/>
                  <a:pt x="11348" y="15708"/>
                </a:cubicBezTo>
                <a:lnTo>
                  <a:pt x="11348" y="15708"/>
                </a:lnTo>
                <a:lnTo>
                  <a:pt x="11347" y="15711"/>
                </a:lnTo>
                <a:cubicBezTo>
                  <a:pt x="11347" y="15712"/>
                  <a:pt x="11347" y="15713"/>
                  <a:pt x="11347" y="15714"/>
                </a:cubicBezTo>
                <a:lnTo>
                  <a:pt x="11348" y="15716"/>
                </a:lnTo>
                <a:cubicBezTo>
                  <a:pt x="11348" y="15718"/>
                  <a:pt x="11348" y="15719"/>
                  <a:pt x="11349" y="15719"/>
                </a:cubicBezTo>
                <a:lnTo>
                  <a:pt x="11351" y="15721"/>
                </a:lnTo>
                <a:cubicBezTo>
                  <a:pt x="11352" y="15722"/>
                  <a:pt x="11353" y="15722"/>
                  <a:pt x="11354" y="15721"/>
                </a:cubicBezTo>
                <a:lnTo>
                  <a:pt x="11356" y="15720"/>
                </a:lnTo>
                <a:lnTo>
                  <a:pt x="11357" y="15722"/>
                </a:lnTo>
                <a:lnTo>
                  <a:pt x="11357" y="15731"/>
                </a:lnTo>
                <a:lnTo>
                  <a:pt x="11353" y="15732"/>
                </a:lnTo>
                <a:lnTo>
                  <a:pt x="11348" y="15734"/>
                </a:lnTo>
                <a:cubicBezTo>
                  <a:pt x="11347" y="15735"/>
                  <a:pt x="11347" y="15736"/>
                  <a:pt x="11347" y="15737"/>
                </a:cubicBezTo>
                <a:lnTo>
                  <a:pt x="11345" y="15744"/>
                </a:lnTo>
                <a:lnTo>
                  <a:pt x="11343" y="15754"/>
                </a:lnTo>
                <a:cubicBezTo>
                  <a:pt x="11342" y="15755"/>
                  <a:pt x="11342" y="15756"/>
                  <a:pt x="11343" y="15757"/>
                </a:cubicBezTo>
                <a:lnTo>
                  <a:pt x="11344" y="15759"/>
                </a:lnTo>
                <a:cubicBezTo>
                  <a:pt x="11345" y="15761"/>
                  <a:pt x="11346" y="15762"/>
                  <a:pt x="11348" y="15761"/>
                </a:cubicBezTo>
                <a:lnTo>
                  <a:pt x="11348" y="15767"/>
                </a:lnTo>
                <a:lnTo>
                  <a:pt x="11349" y="15772"/>
                </a:lnTo>
                <a:lnTo>
                  <a:pt x="11353" y="15786"/>
                </a:lnTo>
                <a:cubicBezTo>
                  <a:pt x="11353" y="15786"/>
                  <a:pt x="11354" y="15786"/>
                  <a:pt x="11354" y="15787"/>
                </a:cubicBezTo>
                <a:lnTo>
                  <a:pt x="11355" y="15789"/>
                </a:lnTo>
                <a:cubicBezTo>
                  <a:pt x="11354" y="15790"/>
                  <a:pt x="11354" y="15791"/>
                  <a:pt x="11354" y="15791"/>
                </a:cubicBezTo>
                <a:lnTo>
                  <a:pt x="11353" y="15797"/>
                </a:lnTo>
                <a:lnTo>
                  <a:pt x="11350" y="15805"/>
                </a:lnTo>
                <a:cubicBezTo>
                  <a:pt x="11350" y="15806"/>
                  <a:pt x="11350" y="15807"/>
                  <a:pt x="11350" y="15807"/>
                </a:cubicBezTo>
                <a:lnTo>
                  <a:pt x="11350" y="15815"/>
                </a:lnTo>
                <a:lnTo>
                  <a:pt x="11349" y="15818"/>
                </a:lnTo>
                <a:lnTo>
                  <a:pt x="11345" y="15821"/>
                </a:lnTo>
                <a:lnTo>
                  <a:pt x="11336" y="15824"/>
                </a:lnTo>
                <a:cubicBezTo>
                  <a:pt x="11335" y="15824"/>
                  <a:pt x="11334" y="15826"/>
                  <a:pt x="11334" y="15827"/>
                </a:cubicBezTo>
                <a:cubicBezTo>
                  <a:pt x="11334" y="15828"/>
                  <a:pt x="11334" y="15829"/>
                  <a:pt x="11334" y="15831"/>
                </a:cubicBezTo>
                <a:lnTo>
                  <a:pt x="11338" y="15840"/>
                </a:lnTo>
                <a:cubicBezTo>
                  <a:pt x="11339" y="15841"/>
                  <a:pt x="11339" y="15841"/>
                  <a:pt x="11339" y="15842"/>
                </a:cubicBezTo>
                <a:lnTo>
                  <a:pt x="11342" y="15844"/>
                </a:lnTo>
                <a:cubicBezTo>
                  <a:pt x="11343" y="15844"/>
                  <a:pt x="11344" y="15845"/>
                  <a:pt x="11345" y="15845"/>
                </a:cubicBezTo>
                <a:lnTo>
                  <a:pt x="11345" y="15845"/>
                </a:lnTo>
                <a:lnTo>
                  <a:pt x="11347" y="15851"/>
                </a:lnTo>
                <a:lnTo>
                  <a:pt x="11348" y="15853"/>
                </a:lnTo>
                <a:lnTo>
                  <a:pt x="11348" y="15854"/>
                </a:lnTo>
                <a:lnTo>
                  <a:pt x="11345" y="15855"/>
                </a:lnTo>
                <a:cubicBezTo>
                  <a:pt x="11345" y="15855"/>
                  <a:pt x="11344" y="15855"/>
                  <a:pt x="11344" y="15856"/>
                </a:cubicBezTo>
                <a:lnTo>
                  <a:pt x="11343" y="15858"/>
                </a:lnTo>
                <a:cubicBezTo>
                  <a:pt x="11343" y="15858"/>
                  <a:pt x="11342" y="15859"/>
                  <a:pt x="11342" y="15860"/>
                </a:cubicBezTo>
                <a:lnTo>
                  <a:pt x="11341" y="15863"/>
                </a:lnTo>
                <a:cubicBezTo>
                  <a:pt x="11341" y="15864"/>
                  <a:pt x="11342" y="15866"/>
                  <a:pt x="11342" y="15867"/>
                </a:cubicBezTo>
                <a:lnTo>
                  <a:pt x="11343" y="15868"/>
                </a:lnTo>
                <a:cubicBezTo>
                  <a:pt x="11343" y="15868"/>
                  <a:pt x="11343" y="15869"/>
                  <a:pt x="11343" y="15870"/>
                </a:cubicBezTo>
                <a:lnTo>
                  <a:pt x="11346" y="15872"/>
                </a:lnTo>
                <a:cubicBezTo>
                  <a:pt x="11346" y="15873"/>
                  <a:pt x="11346" y="15874"/>
                  <a:pt x="11346" y="15875"/>
                </a:cubicBezTo>
                <a:lnTo>
                  <a:pt x="11347" y="15879"/>
                </a:lnTo>
                <a:lnTo>
                  <a:pt x="11347" y="15882"/>
                </a:lnTo>
                <a:lnTo>
                  <a:pt x="11346" y="15887"/>
                </a:lnTo>
                <a:lnTo>
                  <a:pt x="11340" y="15889"/>
                </a:lnTo>
                <a:lnTo>
                  <a:pt x="11338" y="15888"/>
                </a:lnTo>
                <a:cubicBezTo>
                  <a:pt x="11338" y="15887"/>
                  <a:pt x="11338" y="15887"/>
                  <a:pt x="11338" y="15887"/>
                </a:cubicBezTo>
                <a:lnTo>
                  <a:pt x="11336" y="15886"/>
                </a:lnTo>
                <a:cubicBezTo>
                  <a:pt x="11335" y="15885"/>
                  <a:pt x="11335" y="15885"/>
                  <a:pt x="11334" y="15886"/>
                </a:cubicBezTo>
                <a:lnTo>
                  <a:pt x="11331" y="15888"/>
                </a:lnTo>
                <a:cubicBezTo>
                  <a:pt x="11330" y="15888"/>
                  <a:pt x="11329" y="15888"/>
                  <a:pt x="11329" y="15889"/>
                </a:cubicBezTo>
                <a:lnTo>
                  <a:pt x="11326" y="15894"/>
                </a:lnTo>
                <a:lnTo>
                  <a:pt x="11320" y="15896"/>
                </a:lnTo>
                <a:cubicBezTo>
                  <a:pt x="11319" y="15896"/>
                  <a:pt x="11318" y="15897"/>
                  <a:pt x="11318" y="15899"/>
                </a:cubicBezTo>
                <a:lnTo>
                  <a:pt x="11317" y="15902"/>
                </a:lnTo>
                <a:cubicBezTo>
                  <a:pt x="11317" y="15903"/>
                  <a:pt x="11317" y="15903"/>
                  <a:pt x="11317" y="15904"/>
                </a:cubicBezTo>
                <a:lnTo>
                  <a:pt x="11318" y="15906"/>
                </a:lnTo>
                <a:cubicBezTo>
                  <a:pt x="11318" y="15907"/>
                  <a:pt x="11317" y="15908"/>
                  <a:pt x="11318" y="15908"/>
                </a:cubicBezTo>
                <a:lnTo>
                  <a:pt x="11319" y="15909"/>
                </a:lnTo>
                <a:cubicBezTo>
                  <a:pt x="11319" y="15910"/>
                  <a:pt x="11320" y="15911"/>
                  <a:pt x="11321" y="15911"/>
                </a:cubicBezTo>
                <a:lnTo>
                  <a:pt x="11321" y="15911"/>
                </a:lnTo>
                <a:cubicBezTo>
                  <a:pt x="11321" y="15912"/>
                  <a:pt x="11320" y="15913"/>
                  <a:pt x="11321" y="15915"/>
                </a:cubicBezTo>
                <a:lnTo>
                  <a:pt x="11322" y="15919"/>
                </a:lnTo>
                <a:lnTo>
                  <a:pt x="11321" y="15921"/>
                </a:lnTo>
                <a:lnTo>
                  <a:pt x="11318" y="15928"/>
                </a:lnTo>
                <a:lnTo>
                  <a:pt x="11316" y="15932"/>
                </a:lnTo>
                <a:lnTo>
                  <a:pt x="11316" y="15937"/>
                </a:lnTo>
                <a:lnTo>
                  <a:pt x="11314" y="15936"/>
                </a:lnTo>
                <a:cubicBezTo>
                  <a:pt x="11314" y="15936"/>
                  <a:pt x="11313" y="15936"/>
                  <a:pt x="11313" y="15936"/>
                </a:cubicBezTo>
                <a:lnTo>
                  <a:pt x="11311" y="15935"/>
                </a:lnTo>
                <a:cubicBezTo>
                  <a:pt x="11310" y="15935"/>
                  <a:pt x="11309" y="15936"/>
                  <a:pt x="11308" y="15936"/>
                </a:cubicBezTo>
                <a:lnTo>
                  <a:pt x="11306" y="15937"/>
                </a:lnTo>
                <a:cubicBezTo>
                  <a:pt x="11305" y="15938"/>
                  <a:pt x="11304" y="15939"/>
                  <a:pt x="11304" y="15940"/>
                </a:cubicBezTo>
                <a:cubicBezTo>
                  <a:pt x="11304" y="15940"/>
                  <a:pt x="11303" y="15940"/>
                  <a:pt x="11303" y="15940"/>
                </a:cubicBezTo>
                <a:lnTo>
                  <a:pt x="11298" y="15939"/>
                </a:lnTo>
                <a:cubicBezTo>
                  <a:pt x="11298" y="15939"/>
                  <a:pt x="11297" y="15939"/>
                  <a:pt x="11296" y="15939"/>
                </a:cubicBezTo>
                <a:lnTo>
                  <a:pt x="11293" y="15941"/>
                </a:lnTo>
                <a:cubicBezTo>
                  <a:pt x="11293" y="15941"/>
                  <a:pt x="11292" y="15942"/>
                  <a:pt x="11292" y="15944"/>
                </a:cubicBezTo>
                <a:lnTo>
                  <a:pt x="11291" y="15947"/>
                </a:lnTo>
                <a:cubicBezTo>
                  <a:pt x="11291" y="15948"/>
                  <a:pt x="11291" y="15948"/>
                  <a:pt x="11291" y="15948"/>
                </a:cubicBezTo>
                <a:lnTo>
                  <a:pt x="11291" y="15961"/>
                </a:lnTo>
                <a:lnTo>
                  <a:pt x="11291" y="15974"/>
                </a:lnTo>
                <a:cubicBezTo>
                  <a:pt x="11291" y="15974"/>
                  <a:pt x="11292" y="15975"/>
                  <a:pt x="11292" y="15976"/>
                </a:cubicBezTo>
                <a:lnTo>
                  <a:pt x="11298" y="15996"/>
                </a:lnTo>
                <a:lnTo>
                  <a:pt x="11300" y="16006"/>
                </a:lnTo>
                <a:lnTo>
                  <a:pt x="11298" y="16019"/>
                </a:lnTo>
                <a:lnTo>
                  <a:pt x="11298" y="16025"/>
                </a:lnTo>
                <a:cubicBezTo>
                  <a:pt x="11298" y="16026"/>
                  <a:pt x="11298" y="16026"/>
                  <a:pt x="11298" y="16027"/>
                </a:cubicBezTo>
                <a:lnTo>
                  <a:pt x="11302" y="16035"/>
                </a:lnTo>
                <a:lnTo>
                  <a:pt x="11306" y="16050"/>
                </a:lnTo>
                <a:lnTo>
                  <a:pt x="11306" y="16055"/>
                </a:lnTo>
                <a:lnTo>
                  <a:pt x="11303" y="16066"/>
                </a:lnTo>
                <a:lnTo>
                  <a:pt x="11302" y="16078"/>
                </a:lnTo>
                <a:lnTo>
                  <a:pt x="11298" y="16095"/>
                </a:lnTo>
                <a:lnTo>
                  <a:pt x="11297" y="16097"/>
                </a:lnTo>
                <a:cubicBezTo>
                  <a:pt x="11297" y="16098"/>
                  <a:pt x="11297" y="16099"/>
                  <a:pt x="11297" y="16099"/>
                </a:cubicBezTo>
                <a:lnTo>
                  <a:pt x="11298" y="16105"/>
                </a:lnTo>
                <a:cubicBezTo>
                  <a:pt x="11299" y="16105"/>
                  <a:pt x="11298" y="16105"/>
                  <a:pt x="11298" y="16106"/>
                </a:cubicBezTo>
                <a:lnTo>
                  <a:pt x="11303" y="16114"/>
                </a:lnTo>
                <a:lnTo>
                  <a:pt x="11303" y="16127"/>
                </a:lnTo>
                <a:lnTo>
                  <a:pt x="11304" y="16135"/>
                </a:lnTo>
                <a:lnTo>
                  <a:pt x="11304" y="16137"/>
                </a:lnTo>
                <a:lnTo>
                  <a:pt x="11304" y="16144"/>
                </a:lnTo>
                <a:lnTo>
                  <a:pt x="11304" y="16148"/>
                </a:lnTo>
                <a:cubicBezTo>
                  <a:pt x="11304" y="16148"/>
                  <a:pt x="11304" y="16148"/>
                  <a:pt x="11304" y="16149"/>
                </a:cubicBezTo>
                <a:lnTo>
                  <a:pt x="11307" y="16155"/>
                </a:lnTo>
                <a:lnTo>
                  <a:pt x="11307" y="16157"/>
                </a:lnTo>
                <a:cubicBezTo>
                  <a:pt x="11307" y="16158"/>
                  <a:pt x="11307" y="16158"/>
                  <a:pt x="11308" y="16159"/>
                </a:cubicBezTo>
                <a:lnTo>
                  <a:pt x="11310" y="16162"/>
                </a:lnTo>
                <a:cubicBezTo>
                  <a:pt x="11310" y="16163"/>
                  <a:pt x="11311" y="16163"/>
                  <a:pt x="11312" y="16164"/>
                </a:cubicBezTo>
                <a:cubicBezTo>
                  <a:pt x="11313" y="16164"/>
                  <a:pt x="11314" y="16163"/>
                  <a:pt x="11314" y="16163"/>
                </a:cubicBezTo>
                <a:lnTo>
                  <a:pt x="11319" y="16157"/>
                </a:lnTo>
                <a:lnTo>
                  <a:pt x="11326" y="16145"/>
                </a:lnTo>
                <a:lnTo>
                  <a:pt x="11337" y="16113"/>
                </a:lnTo>
                <a:lnTo>
                  <a:pt x="11341" y="16105"/>
                </a:lnTo>
                <a:lnTo>
                  <a:pt x="11343" y="16104"/>
                </a:lnTo>
                <a:lnTo>
                  <a:pt x="11341" y="16106"/>
                </a:lnTo>
                <a:lnTo>
                  <a:pt x="11335" y="16128"/>
                </a:lnTo>
                <a:lnTo>
                  <a:pt x="11332" y="16133"/>
                </a:lnTo>
                <a:lnTo>
                  <a:pt x="11322" y="16156"/>
                </a:lnTo>
                <a:lnTo>
                  <a:pt x="11321" y="16161"/>
                </a:lnTo>
                <a:lnTo>
                  <a:pt x="11321" y="16163"/>
                </a:lnTo>
                <a:cubicBezTo>
                  <a:pt x="11321" y="16164"/>
                  <a:pt x="11321" y="16165"/>
                  <a:pt x="11322" y="16165"/>
                </a:cubicBezTo>
                <a:lnTo>
                  <a:pt x="11323" y="16166"/>
                </a:lnTo>
                <a:lnTo>
                  <a:pt x="11321" y="16168"/>
                </a:lnTo>
                <a:cubicBezTo>
                  <a:pt x="11321" y="16169"/>
                  <a:pt x="11320" y="16169"/>
                  <a:pt x="11320" y="16169"/>
                </a:cubicBezTo>
                <a:lnTo>
                  <a:pt x="11318" y="16172"/>
                </a:lnTo>
                <a:lnTo>
                  <a:pt x="11316" y="16175"/>
                </a:lnTo>
                <a:cubicBezTo>
                  <a:pt x="11316" y="16175"/>
                  <a:pt x="11316" y="16176"/>
                  <a:pt x="11316" y="16177"/>
                </a:cubicBezTo>
                <a:lnTo>
                  <a:pt x="11316" y="16178"/>
                </a:lnTo>
                <a:cubicBezTo>
                  <a:pt x="11315" y="16180"/>
                  <a:pt x="11316" y="16182"/>
                  <a:pt x="11317" y="16183"/>
                </a:cubicBezTo>
                <a:lnTo>
                  <a:pt x="11317" y="16184"/>
                </a:lnTo>
                <a:lnTo>
                  <a:pt x="11316" y="16185"/>
                </a:lnTo>
                <a:cubicBezTo>
                  <a:pt x="11316" y="16185"/>
                  <a:pt x="11316" y="16185"/>
                  <a:pt x="11316" y="16185"/>
                </a:cubicBezTo>
                <a:cubicBezTo>
                  <a:pt x="11315" y="16184"/>
                  <a:pt x="11315" y="16184"/>
                  <a:pt x="11314" y="16184"/>
                </a:cubicBezTo>
                <a:cubicBezTo>
                  <a:pt x="11313" y="16184"/>
                  <a:pt x="11312" y="16184"/>
                  <a:pt x="11311" y="16185"/>
                </a:cubicBezTo>
                <a:lnTo>
                  <a:pt x="11308" y="16189"/>
                </a:lnTo>
                <a:lnTo>
                  <a:pt x="11305" y="16194"/>
                </a:lnTo>
                <a:cubicBezTo>
                  <a:pt x="11305" y="16195"/>
                  <a:pt x="11304" y="16195"/>
                  <a:pt x="11304" y="16195"/>
                </a:cubicBezTo>
                <a:lnTo>
                  <a:pt x="11303" y="16200"/>
                </a:lnTo>
                <a:cubicBezTo>
                  <a:pt x="11302" y="16202"/>
                  <a:pt x="11302" y="16204"/>
                  <a:pt x="11303" y="16206"/>
                </a:cubicBezTo>
                <a:lnTo>
                  <a:pt x="11307" y="16208"/>
                </a:lnTo>
                <a:lnTo>
                  <a:pt x="11309" y="16212"/>
                </a:lnTo>
                <a:lnTo>
                  <a:pt x="11306" y="16213"/>
                </a:lnTo>
                <a:cubicBezTo>
                  <a:pt x="11305" y="16213"/>
                  <a:pt x="11305" y="16213"/>
                  <a:pt x="11304" y="16214"/>
                </a:cubicBezTo>
                <a:lnTo>
                  <a:pt x="11302" y="16217"/>
                </a:lnTo>
                <a:cubicBezTo>
                  <a:pt x="11301" y="16218"/>
                  <a:pt x="11301" y="16220"/>
                  <a:pt x="11301" y="16222"/>
                </a:cubicBezTo>
                <a:lnTo>
                  <a:pt x="11301" y="16227"/>
                </a:lnTo>
                <a:lnTo>
                  <a:pt x="11301" y="16229"/>
                </a:lnTo>
                <a:cubicBezTo>
                  <a:pt x="11301" y="16230"/>
                  <a:pt x="11301" y="16231"/>
                  <a:pt x="11301" y="16232"/>
                </a:cubicBezTo>
                <a:cubicBezTo>
                  <a:pt x="11301" y="16232"/>
                  <a:pt x="11301" y="16232"/>
                  <a:pt x="11301" y="16233"/>
                </a:cubicBezTo>
                <a:lnTo>
                  <a:pt x="11299" y="16234"/>
                </a:lnTo>
                <a:cubicBezTo>
                  <a:pt x="11298" y="16235"/>
                  <a:pt x="11298" y="16236"/>
                  <a:pt x="11298" y="16237"/>
                </a:cubicBezTo>
                <a:cubicBezTo>
                  <a:pt x="11298" y="16239"/>
                  <a:pt x="11299" y="16240"/>
                  <a:pt x="11300" y="16241"/>
                </a:cubicBezTo>
                <a:cubicBezTo>
                  <a:pt x="11299" y="16242"/>
                  <a:pt x="11299" y="16243"/>
                  <a:pt x="11298" y="16244"/>
                </a:cubicBezTo>
                <a:cubicBezTo>
                  <a:pt x="11298" y="16245"/>
                  <a:pt x="11298" y="16247"/>
                  <a:pt x="11298" y="16249"/>
                </a:cubicBezTo>
                <a:lnTo>
                  <a:pt x="11302" y="16254"/>
                </a:lnTo>
                <a:lnTo>
                  <a:pt x="11301" y="16255"/>
                </a:lnTo>
                <a:lnTo>
                  <a:pt x="11301" y="16255"/>
                </a:lnTo>
                <a:cubicBezTo>
                  <a:pt x="11300" y="16255"/>
                  <a:pt x="11299" y="16256"/>
                  <a:pt x="11298" y="16256"/>
                </a:cubicBezTo>
                <a:lnTo>
                  <a:pt x="11295" y="16261"/>
                </a:lnTo>
                <a:cubicBezTo>
                  <a:pt x="11294" y="16261"/>
                  <a:pt x="11294" y="16261"/>
                  <a:pt x="11293" y="16262"/>
                </a:cubicBezTo>
                <a:lnTo>
                  <a:pt x="11292" y="16267"/>
                </a:lnTo>
                <a:cubicBezTo>
                  <a:pt x="11292" y="16268"/>
                  <a:pt x="11292" y="16269"/>
                  <a:pt x="11292" y="16270"/>
                </a:cubicBezTo>
                <a:cubicBezTo>
                  <a:pt x="11292" y="16271"/>
                  <a:pt x="11293" y="16273"/>
                  <a:pt x="11293" y="16273"/>
                </a:cubicBezTo>
                <a:lnTo>
                  <a:pt x="11297" y="16275"/>
                </a:lnTo>
                <a:lnTo>
                  <a:pt x="11297" y="16277"/>
                </a:lnTo>
                <a:cubicBezTo>
                  <a:pt x="11297" y="16277"/>
                  <a:pt x="11297" y="16278"/>
                  <a:pt x="11298" y="16279"/>
                </a:cubicBezTo>
                <a:lnTo>
                  <a:pt x="11299" y="16280"/>
                </a:lnTo>
                <a:cubicBezTo>
                  <a:pt x="11300" y="16281"/>
                  <a:pt x="11300" y="16281"/>
                  <a:pt x="11301" y="16281"/>
                </a:cubicBezTo>
                <a:lnTo>
                  <a:pt x="11303" y="16281"/>
                </a:lnTo>
                <a:cubicBezTo>
                  <a:pt x="11303" y="16281"/>
                  <a:pt x="11303" y="16282"/>
                  <a:pt x="11303" y="16282"/>
                </a:cubicBezTo>
                <a:lnTo>
                  <a:pt x="11300" y="16285"/>
                </a:lnTo>
                <a:lnTo>
                  <a:pt x="11296" y="16281"/>
                </a:lnTo>
                <a:cubicBezTo>
                  <a:pt x="11295" y="16281"/>
                  <a:pt x="11294" y="16280"/>
                  <a:pt x="11293" y="16280"/>
                </a:cubicBezTo>
                <a:cubicBezTo>
                  <a:pt x="11292" y="16281"/>
                  <a:pt x="11291" y="16282"/>
                  <a:pt x="11291" y="16283"/>
                </a:cubicBezTo>
                <a:lnTo>
                  <a:pt x="11288" y="16291"/>
                </a:lnTo>
                <a:cubicBezTo>
                  <a:pt x="11288" y="16291"/>
                  <a:pt x="11287" y="16291"/>
                  <a:pt x="11287" y="16292"/>
                </a:cubicBezTo>
                <a:lnTo>
                  <a:pt x="11284" y="16317"/>
                </a:lnTo>
                <a:lnTo>
                  <a:pt x="11279" y="16327"/>
                </a:lnTo>
                <a:lnTo>
                  <a:pt x="11277" y="16333"/>
                </a:lnTo>
                <a:lnTo>
                  <a:pt x="11274" y="16350"/>
                </a:lnTo>
                <a:lnTo>
                  <a:pt x="11273" y="16354"/>
                </a:lnTo>
                <a:lnTo>
                  <a:pt x="11271" y="16359"/>
                </a:lnTo>
                <a:cubicBezTo>
                  <a:pt x="11270" y="16360"/>
                  <a:pt x="11270" y="16360"/>
                  <a:pt x="11270" y="16361"/>
                </a:cubicBezTo>
                <a:lnTo>
                  <a:pt x="11269" y="16364"/>
                </a:lnTo>
                <a:lnTo>
                  <a:pt x="11268" y="16368"/>
                </a:lnTo>
                <a:cubicBezTo>
                  <a:pt x="11268" y="16369"/>
                  <a:pt x="11267" y="16369"/>
                  <a:pt x="11267" y="16370"/>
                </a:cubicBezTo>
                <a:lnTo>
                  <a:pt x="11267" y="16375"/>
                </a:lnTo>
                <a:cubicBezTo>
                  <a:pt x="11267" y="16377"/>
                  <a:pt x="11268" y="16378"/>
                  <a:pt x="11269" y="16379"/>
                </a:cubicBezTo>
                <a:lnTo>
                  <a:pt x="11268" y="16381"/>
                </a:lnTo>
                <a:lnTo>
                  <a:pt x="11267" y="16380"/>
                </a:lnTo>
                <a:cubicBezTo>
                  <a:pt x="11266" y="16378"/>
                  <a:pt x="11264" y="16377"/>
                  <a:pt x="11263" y="16378"/>
                </a:cubicBezTo>
                <a:cubicBezTo>
                  <a:pt x="11261" y="16378"/>
                  <a:pt x="11261" y="16380"/>
                  <a:pt x="11261" y="16382"/>
                </a:cubicBezTo>
                <a:lnTo>
                  <a:pt x="11261" y="16389"/>
                </a:lnTo>
                <a:lnTo>
                  <a:pt x="11262" y="16396"/>
                </a:lnTo>
                <a:cubicBezTo>
                  <a:pt x="11262" y="16397"/>
                  <a:pt x="11263" y="16397"/>
                  <a:pt x="11263" y="16397"/>
                </a:cubicBezTo>
                <a:lnTo>
                  <a:pt x="11266" y="16405"/>
                </a:lnTo>
                <a:lnTo>
                  <a:pt x="11271" y="16415"/>
                </a:lnTo>
                <a:lnTo>
                  <a:pt x="11273" y="16420"/>
                </a:lnTo>
                <a:lnTo>
                  <a:pt x="11269" y="16420"/>
                </a:lnTo>
                <a:cubicBezTo>
                  <a:pt x="11268" y="16420"/>
                  <a:pt x="11267" y="16420"/>
                  <a:pt x="11266" y="16421"/>
                </a:cubicBezTo>
                <a:lnTo>
                  <a:pt x="11264" y="16425"/>
                </a:lnTo>
                <a:cubicBezTo>
                  <a:pt x="11263" y="16425"/>
                  <a:pt x="11262" y="16427"/>
                  <a:pt x="11262" y="16428"/>
                </a:cubicBezTo>
                <a:lnTo>
                  <a:pt x="11263" y="16436"/>
                </a:lnTo>
                <a:cubicBezTo>
                  <a:pt x="11263" y="16437"/>
                  <a:pt x="11264" y="16438"/>
                  <a:pt x="11264" y="16439"/>
                </a:cubicBezTo>
                <a:lnTo>
                  <a:pt x="11266" y="16440"/>
                </a:lnTo>
                <a:cubicBezTo>
                  <a:pt x="11267" y="16441"/>
                  <a:pt x="11268" y="16441"/>
                  <a:pt x="11269" y="16441"/>
                </a:cubicBezTo>
                <a:cubicBezTo>
                  <a:pt x="11269" y="16442"/>
                  <a:pt x="11268" y="16443"/>
                  <a:pt x="11269" y="16444"/>
                </a:cubicBezTo>
                <a:cubicBezTo>
                  <a:pt x="11268" y="16443"/>
                  <a:pt x="11266" y="16443"/>
                  <a:pt x="11265" y="16444"/>
                </a:cubicBezTo>
                <a:lnTo>
                  <a:pt x="11263" y="16446"/>
                </a:lnTo>
                <a:cubicBezTo>
                  <a:pt x="11262" y="16446"/>
                  <a:pt x="11262" y="16447"/>
                  <a:pt x="11262" y="16448"/>
                </a:cubicBezTo>
                <a:lnTo>
                  <a:pt x="11259" y="16454"/>
                </a:lnTo>
                <a:lnTo>
                  <a:pt x="11255" y="16462"/>
                </a:lnTo>
                <a:cubicBezTo>
                  <a:pt x="11255" y="16462"/>
                  <a:pt x="11254" y="16462"/>
                  <a:pt x="11254" y="16463"/>
                </a:cubicBezTo>
                <a:lnTo>
                  <a:pt x="11253" y="16474"/>
                </a:lnTo>
                <a:lnTo>
                  <a:pt x="11248" y="16483"/>
                </a:lnTo>
                <a:cubicBezTo>
                  <a:pt x="11248" y="16484"/>
                  <a:pt x="11248" y="16484"/>
                  <a:pt x="11248" y="16484"/>
                </a:cubicBezTo>
                <a:lnTo>
                  <a:pt x="11247" y="16492"/>
                </a:lnTo>
                <a:lnTo>
                  <a:pt x="11246" y="16509"/>
                </a:lnTo>
                <a:lnTo>
                  <a:pt x="11245" y="16511"/>
                </a:lnTo>
                <a:lnTo>
                  <a:pt x="11241" y="16515"/>
                </a:lnTo>
                <a:cubicBezTo>
                  <a:pt x="11240" y="16516"/>
                  <a:pt x="11240" y="16516"/>
                  <a:pt x="11240" y="16516"/>
                </a:cubicBezTo>
                <a:lnTo>
                  <a:pt x="11239" y="16519"/>
                </a:lnTo>
                <a:cubicBezTo>
                  <a:pt x="11238" y="16520"/>
                  <a:pt x="11239" y="16521"/>
                  <a:pt x="11239" y="16522"/>
                </a:cubicBezTo>
                <a:lnTo>
                  <a:pt x="11239" y="16526"/>
                </a:lnTo>
                <a:lnTo>
                  <a:pt x="11243" y="16538"/>
                </a:lnTo>
                <a:lnTo>
                  <a:pt x="11243" y="16542"/>
                </a:lnTo>
                <a:lnTo>
                  <a:pt x="11240" y="16554"/>
                </a:lnTo>
                <a:lnTo>
                  <a:pt x="11240" y="16555"/>
                </a:lnTo>
                <a:lnTo>
                  <a:pt x="11240" y="16558"/>
                </a:lnTo>
                <a:cubicBezTo>
                  <a:pt x="11239" y="16558"/>
                  <a:pt x="11238" y="16558"/>
                  <a:pt x="11237" y="16559"/>
                </a:cubicBezTo>
                <a:lnTo>
                  <a:pt x="11236" y="16562"/>
                </a:lnTo>
                <a:cubicBezTo>
                  <a:pt x="11236" y="16563"/>
                  <a:pt x="11235" y="16563"/>
                  <a:pt x="11235" y="16564"/>
                </a:cubicBezTo>
                <a:lnTo>
                  <a:pt x="11234" y="16569"/>
                </a:lnTo>
                <a:cubicBezTo>
                  <a:pt x="11234" y="16569"/>
                  <a:pt x="11234" y="16570"/>
                  <a:pt x="11234" y="16570"/>
                </a:cubicBezTo>
                <a:lnTo>
                  <a:pt x="11234" y="16576"/>
                </a:lnTo>
                <a:cubicBezTo>
                  <a:pt x="11234" y="16576"/>
                  <a:pt x="11234" y="16578"/>
                  <a:pt x="11234" y="16578"/>
                </a:cubicBezTo>
                <a:lnTo>
                  <a:pt x="11244" y="16613"/>
                </a:lnTo>
                <a:lnTo>
                  <a:pt x="11248" y="16641"/>
                </a:lnTo>
                <a:cubicBezTo>
                  <a:pt x="11248" y="16641"/>
                  <a:pt x="11248" y="16641"/>
                  <a:pt x="11249" y="16642"/>
                </a:cubicBezTo>
                <a:lnTo>
                  <a:pt x="11250" y="16645"/>
                </a:lnTo>
                <a:lnTo>
                  <a:pt x="11251" y="16649"/>
                </a:lnTo>
                <a:lnTo>
                  <a:pt x="11251" y="16660"/>
                </a:lnTo>
                <a:cubicBezTo>
                  <a:pt x="11251" y="16661"/>
                  <a:pt x="11251" y="16661"/>
                  <a:pt x="11251" y="16661"/>
                </a:cubicBezTo>
                <a:lnTo>
                  <a:pt x="11252" y="16666"/>
                </a:lnTo>
                <a:cubicBezTo>
                  <a:pt x="11252" y="16667"/>
                  <a:pt x="11253" y="16667"/>
                  <a:pt x="11253" y="16668"/>
                </a:cubicBezTo>
                <a:lnTo>
                  <a:pt x="11254" y="16670"/>
                </a:lnTo>
                <a:cubicBezTo>
                  <a:pt x="11255" y="16670"/>
                  <a:pt x="11255" y="16669"/>
                  <a:pt x="11255" y="16670"/>
                </a:cubicBezTo>
                <a:lnTo>
                  <a:pt x="11256" y="16671"/>
                </a:lnTo>
                <a:cubicBezTo>
                  <a:pt x="11257" y="16672"/>
                  <a:pt x="11257" y="16671"/>
                  <a:pt x="11257" y="16671"/>
                </a:cubicBezTo>
                <a:lnTo>
                  <a:pt x="11262" y="16673"/>
                </a:lnTo>
                <a:lnTo>
                  <a:pt x="11263" y="16675"/>
                </a:lnTo>
                <a:cubicBezTo>
                  <a:pt x="11263" y="16676"/>
                  <a:pt x="11264" y="16677"/>
                  <a:pt x="11265" y="16677"/>
                </a:cubicBezTo>
                <a:lnTo>
                  <a:pt x="11269" y="16680"/>
                </a:lnTo>
                <a:lnTo>
                  <a:pt x="11273" y="16688"/>
                </a:lnTo>
                <a:cubicBezTo>
                  <a:pt x="11273" y="16689"/>
                  <a:pt x="11273" y="16689"/>
                  <a:pt x="11274" y="16689"/>
                </a:cubicBezTo>
                <a:lnTo>
                  <a:pt x="11277" y="16693"/>
                </a:lnTo>
                <a:cubicBezTo>
                  <a:pt x="11278" y="16694"/>
                  <a:pt x="11278" y="16695"/>
                  <a:pt x="11279" y="16695"/>
                </a:cubicBezTo>
                <a:cubicBezTo>
                  <a:pt x="11280" y="16695"/>
                  <a:pt x="11281" y="16694"/>
                  <a:pt x="11282" y="16693"/>
                </a:cubicBezTo>
                <a:lnTo>
                  <a:pt x="11284" y="16689"/>
                </a:lnTo>
                <a:cubicBezTo>
                  <a:pt x="11285" y="16690"/>
                  <a:pt x="11285" y="16691"/>
                  <a:pt x="11286" y="16691"/>
                </a:cubicBezTo>
                <a:cubicBezTo>
                  <a:pt x="11287" y="16691"/>
                  <a:pt x="11289" y="16690"/>
                  <a:pt x="11289" y="16689"/>
                </a:cubicBezTo>
                <a:lnTo>
                  <a:pt x="11294" y="16682"/>
                </a:lnTo>
                <a:cubicBezTo>
                  <a:pt x="11294" y="16681"/>
                  <a:pt x="11294" y="16681"/>
                  <a:pt x="11294" y="16681"/>
                </a:cubicBezTo>
                <a:lnTo>
                  <a:pt x="11298" y="16669"/>
                </a:lnTo>
                <a:cubicBezTo>
                  <a:pt x="11298" y="16668"/>
                  <a:pt x="11298" y="16667"/>
                  <a:pt x="11298" y="16667"/>
                </a:cubicBezTo>
                <a:lnTo>
                  <a:pt x="11298" y="16659"/>
                </a:lnTo>
                <a:cubicBezTo>
                  <a:pt x="11298" y="16659"/>
                  <a:pt x="11298" y="16658"/>
                  <a:pt x="11298" y="16657"/>
                </a:cubicBezTo>
                <a:lnTo>
                  <a:pt x="11297" y="16655"/>
                </a:lnTo>
                <a:lnTo>
                  <a:pt x="11297" y="16649"/>
                </a:lnTo>
                <a:lnTo>
                  <a:pt x="11296" y="16644"/>
                </a:lnTo>
                <a:cubicBezTo>
                  <a:pt x="11296" y="16643"/>
                  <a:pt x="11296" y="16642"/>
                  <a:pt x="11295" y="16642"/>
                </a:cubicBezTo>
                <a:cubicBezTo>
                  <a:pt x="11296" y="16641"/>
                  <a:pt x="11297" y="16641"/>
                  <a:pt x="11298" y="16641"/>
                </a:cubicBezTo>
                <a:lnTo>
                  <a:pt x="11300" y="16641"/>
                </a:lnTo>
                <a:cubicBezTo>
                  <a:pt x="11301" y="16641"/>
                  <a:pt x="11302" y="16640"/>
                  <a:pt x="11303" y="16639"/>
                </a:cubicBezTo>
                <a:lnTo>
                  <a:pt x="11303" y="16638"/>
                </a:lnTo>
                <a:cubicBezTo>
                  <a:pt x="11304" y="16639"/>
                  <a:pt x="11305" y="16639"/>
                  <a:pt x="11306" y="16639"/>
                </a:cubicBezTo>
                <a:lnTo>
                  <a:pt x="11310" y="16637"/>
                </a:lnTo>
                <a:cubicBezTo>
                  <a:pt x="11310" y="16637"/>
                  <a:pt x="11310" y="16636"/>
                  <a:pt x="11311" y="16636"/>
                </a:cubicBezTo>
                <a:lnTo>
                  <a:pt x="11314" y="16632"/>
                </a:lnTo>
                <a:lnTo>
                  <a:pt x="11316" y="16629"/>
                </a:lnTo>
                <a:lnTo>
                  <a:pt x="11318" y="16628"/>
                </a:lnTo>
                <a:lnTo>
                  <a:pt x="11322" y="16627"/>
                </a:lnTo>
                <a:cubicBezTo>
                  <a:pt x="11322" y="16627"/>
                  <a:pt x="11322" y="16628"/>
                  <a:pt x="11323" y="16627"/>
                </a:cubicBezTo>
                <a:lnTo>
                  <a:pt x="11326" y="16626"/>
                </a:lnTo>
                <a:cubicBezTo>
                  <a:pt x="11327" y="16625"/>
                  <a:pt x="11327" y="16624"/>
                  <a:pt x="11328" y="16623"/>
                </a:cubicBezTo>
                <a:lnTo>
                  <a:pt x="11328" y="16622"/>
                </a:lnTo>
                <a:lnTo>
                  <a:pt x="11331" y="16623"/>
                </a:lnTo>
                <a:lnTo>
                  <a:pt x="11330" y="16624"/>
                </a:lnTo>
                <a:cubicBezTo>
                  <a:pt x="11329" y="16624"/>
                  <a:pt x="11329" y="16625"/>
                  <a:pt x="11328" y="16626"/>
                </a:cubicBezTo>
                <a:lnTo>
                  <a:pt x="11328" y="16627"/>
                </a:lnTo>
                <a:cubicBezTo>
                  <a:pt x="11327" y="16628"/>
                  <a:pt x="11327" y="16629"/>
                  <a:pt x="11327" y="16629"/>
                </a:cubicBezTo>
                <a:lnTo>
                  <a:pt x="11326" y="16646"/>
                </a:lnTo>
                <a:lnTo>
                  <a:pt x="11326" y="16649"/>
                </a:lnTo>
                <a:cubicBezTo>
                  <a:pt x="11327" y="16651"/>
                  <a:pt x="11328" y="16653"/>
                  <a:pt x="11330" y="16653"/>
                </a:cubicBezTo>
                <a:lnTo>
                  <a:pt x="11331" y="16653"/>
                </a:lnTo>
                <a:cubicBezTo>
                  <a:pt x="11332" y="16653"/>
                  <a:pt x="11333" y="16653"/>
                  <a:pt x="11334" y="16652"/>
                </a:cubicBezTo>
                <a:cubicBezTo>
                  <a:pt x="11335" y="16652"/>
                  <a:pt x="11336" y="16653"/>
                  <a:pt x="11337" y="16652"/>
                </a:cubicBezTo>
                <a:lnTo>
                  <a:pt x="11343" y="16646"/>
                </a:lnTo>
                <a:lnTo>
                  <a:pt x="11344" y="16646"/>
                </a:lnTo>
                <a:lnTo>
                  <a:pt x="11344" y="16665"/>
                </a:lnTo>
                <a:cubicBezTo>
                  <a:pt x="11344" y="16667"/>
                  <a:pt x="11346" y="16669"/>
                  <a:pt x="11348" y="16669"/>
                </a:cubicBezTo>
                <a:lnTo>
                  <a:pt x="11349" y="16669"/>
                </a:lnTo>
                <a:cubicBezTo>
                  <a:pt x="11350" y="16669"/>
                  <a:pt x="11351" y="16668"/>
                  <a:pt x="11352" y="16667"/>
                </a:cubicBezTo>
                <a:lnTo>
                  <a:pt x="11353" y="16672"/>
                </a:lnTo>
                <a:lnTo>
                  <a:pt x="11353" y="16677"/>
                </a:lnTo>
                <a:lnTo>
                  <a:pt x="11353" y="16685"/>
                </a:lnTo>
                <a:cubicBezTo>
                  <a:pt x="11353" y="16686"/>
                  <a:pt x="11352" y="16687"/>
                  <a:pt x="11353" y="16687"/>
                </a:cubicBezTo>
                <a:lnTo>
                  <a:pt x="11353" y="16690"/>
                </a:lnTo>
                <a:lnTo>
                  <a:pt x="11353" y="16704"/>
                </a:lnTo>
                <a:lnTo>
                  <a:pt x="11353" y="16710"/>
                </a:lnTo>
                <a:cubicBezTo>
                  <a:pt x="11353" y="16710"/>
                  <a:pt x="11354" y="16711"/>
                  <a:pt x="11354" y="16712"/>
                </a:cubicBezTo>
                <a:lnTo>
                  <a:pt x="11355" y="16715"/>
                </a:lnTo>
                <a:lnTo>
                  <a:pt x="11358" y="16718"/>
                </a:lnTo>
                <a:lnTo>
                  <a:pt x="11358" y="16723"/>
                </a:lnTo>
                <a:cubicBezTo>
                  <a:pt x="11359" y="16725"/>
                  <a:pt x="11360" y="16727"/>
                  <a:pt x="11361" y="16727"/>
                </a:cubicBezTo>
                <a:lnTo>
                  <a:pt x="11363" y="16727"/>
                </a:lnTo>
                <a:cubicBezTo>
                  <a:pt x="11363" y="16727"/>
                  <a:pt x="11364" y="16726"/>
                  <a:pt x="11365" y="16726"/>
                </a:cubicBezTo>
                <a:lnTo>
                  <a:pt x="11368" y="16723"/>
                </a:lnTo>
                <a:cubicBezTo>
                  <a:pt x="11368" y="16723"/>
                  <a:pt x="11368" y="16722"/>
                  <a:pt x="11368" y="16722"/>
                </a:cubicBezTo>
                <a:lnTo>
                  <a:pt x="11369" y="16721"/>
                </a:lnTo>
                <a:lnTo>
                  <a:pt x="11370" y="16727"/>
                </a:lnTo>
                <a:cubicBezTo>
                  <a:pt x="11370" y="16727"/>
                  <a:pt x="11370" y="16727"/>
                  <a:pt x="11370" y="16728"/>
                </a:cubicBezTo>
                <a:lnTo>
                  <a:pt x="11372" y="16729"/>
                </a:lnTo>
                <a:cubicBezTo>
                  <a:pt x="11372" y="16730"/>
                  <a:pt x="11372" y="16731"/>
                  <a:pt x="11373" y="16731"/>
                </a:cubicBezTo>
                <a:lnTo>
                  <a:pt x="11377" y="16732"/>
                </a:lnTo>
                <a:cubicBezTo>
                  <a:pt x="11378" y="16733"/>
                  <a:pt x="11378" y="16733"/>
                  <a:pt x="11379" y="16732"/>
                </a:cubicBezTo>
                <a:lnTo>
                  <a:pt x="11382" y="16730"/>
                </a:lnTo>
                <a:lnTo>
                  <a:pt x="11385" y="16729"/>
                </a:lnTo>
                <a:lnTo>
                  <a:pt x="11388" y="16728"/>
                </a:lnTo>
                <a:cubicBezTo>
                  <a:pt x="11389" y="16727"/>
                  <a:pt x="11389" y="16726"/>
                  <a:pt x="11390" y="16726"/>
                </a:cubicBezTo>
                <a:lnTo>
                  <a:pt x="11390" y="16725"/>
                </a:lnTo>
                <a:cubicBezTo>
                  <a:pt x="11391" y="16724"/>
                  <a:pt x="11391" y="16724"/>
                  <a:pt x="11391" y="16724"/>
                </a:cubicBezTo>
                <a:lnTo>
                  <a:pt x="11392" y="16720"/>
                </a:lnTo>
                <a:lnTo>
                  <a:pt x="11393" y="16723"/>
                </a:lnTo>
                <a:cubicBezTo>
                  <a:pt x="11393" y="16723"/>
                  <a:pt x="11394" y="16723"/>
                  <a:pt x="11394" y="16724"/>
                </a:cubicBezTo>
                <a:lnTo>
                  <a:pt x="11396" y="16727"/>
                </a:lnTo>
                <a:lnTo>
                  <a:pt x="11399" y="16729"/>
                </a:lnTo>
                <a:lnTo>
                  <a:pt x="11400" y="16730"/>
                </a:lnTo>
                <a:lnTo>
                  <a:pt x="11400" y="16735"/>
                </a:lnTo>
                <a:cubicBezTo>
                  <a:pt x="11400" y="16736"/>
                  <a:pt x="11399" y="16737"/>
                  <a:pt x="11400" y="16738"/>
                </a:cubicBezTo>
                <a:lnTo>
                  <a:pt x="11401" y="16743"/>
                </a:lnTo>
                <a:cubicBezTo>
                  <a:pt x="11401" y="16744"/>
                  <a:pt x="11402" y="16745"/>
                  <a:pt x="11403" y="16745"/>
                </a:cubicBezTo>
                <a:lnTo>
                  <a:pt x="11407" y="16749"/>
                </a:lnTo>
                <a:lnTo>
                  <a:pt x="11410" y="16750"/>
                </a:lnTo>
                <a:lnTo>
                  <a:pt x="11414" y="16758"/>
                </a:lnTo>
                <a:lnTo>
                  <a:pt x="11415" y="16759"/>
                </a:lnTo>
                <a:cubicBezTo>
                  <a:pt x="11416" y="16760"/>
                  <a:pt x="11417" y="16761"/>
                  <a:pt x="11417" y="16761"/>
                </a:cubicBezTo>
                <a:lnTo>
                  <a:pt x="11420" y="16761"/>
                </a:lnTo>
                <a:cubicBezTo>
                  <a:pt x="11421" y="16761"/>
                  <a:pt x="11421" y="16761"/>
                  <a:pt x="11422" y="16761"/>
                </a:cubicBezTo>
                <a:lnTo>
                  <a:pt x="11422" y="16761"/>
                </a:lnTo>
                <a:lnTo>
                  <a:pt x="11422" y="16768"/>
                </a:lnTo>
                <a:lnTo>
                  <a:pt x="11421" y="16770"/>
                </a:lnTo>
                <a:lnTo>
                  <a:pt x="11412" y="16779"/>
                </a:lnTo>
                <a:cubicBezTo>
                  <a:pt x="11411" y="16780"/>
                  <a:pt x="11411" y="16783"/>
                  <a:pt x="11412" y="16785"/>
                </a:cubicBezTo>
                <a:lnTo>
                  <a:pt x="11414" y="16791"/>
                </a:lnTo>
                <a:lnTo>
                  <a:pt x="11415" y="16809"/>
                </a:lnTo>
                <a:cubicBezTo>
                  <a:pt x="11415" y="16810"/>
                  <a:pt x="11415" y="16811"/>
                  <a:pt x="11416" y="16812"/>
                </a:cubicBezTo>
                <a:lnTo>
                  <a:pt x="11421" y="16818"/>
                </a:lnTo>
                <a:cubicBezTo>
                  <a:pt x="11421" y="16819"/>
                  <a:pt x="11422" y="16820"/>
                  <a:pt x="11423" y="16820"/>
                </a:cubicBezTo>
                <a:lnTo>
                  <a:pt x="11431" y="16822"/>
                </a:lnTo>
                <a:cubicBezTo>
                  <a:pt x="11432" y="16822"/>
                  <a:pt x="11432" y="16822"/>
                  <a:pt x="11433" y="16821"/>
                </a:cubicBezTo>
                <a:lnTo>
                  <a:pt x="11438" y="16817"/>
                </a:lnTo>
                <a:cubicBezTo>
                  <a:pt x="11439" y="16817"/>
                  <a:pt x="11438" y="16815"/>
                  <a:pt x="11439" y="16815"/>
                </a:cubicBezTo>
                <a:lnTo>
                  <a:pt x="11441" y="16808"/>
                </a:lnTo>
                <a:lnTo>
                  <a:pt x="11443" y="16810"/>
                </a:lnTo>
                <a:lnTo>
                  <a:pt x="11447" y="16813"/>
                </a:lnTo>
                <a:lnTo>
                  <a:pt x="11451" y="16816"/>
                </a:lnTo>
                <a:lnTo>
                  <a:pt x="11454" y="16822"/>
                </a:lnTo>
                <a:cubicBezTo>
                  <a:pt x="11454" y="16822"/>
                  <a:pt x="11454" y="16823"/>
                  <a:pt x="11454" y="16823"/>
                </a:cubicBezTo>
                <a:lnTo>
                  <a:pt x="11456" y="16824"/>
                </a:lnTo>
                <a:cubicBezTo>
                  <a:pt x="11456" y="16824"/>
                  <a:pt x="11457" y="16825"/>
                  <a:pt x="11457" y="16825"/>
                </a:cubicBezTo>
                <a:lnTo>
                  <a:pt x="11461" y="16826"/>
                </a:lnTo>
                <a:lnTo>
                  <a:pt x="11462" y="16827"/>
                </a:lnTo>
                <a:lnTo>
                  <a:pt x="11464" y="16830"/>
                </a:lnTo>
                <a:cubicBezTo>
                  <a:pt x="11463" y="16830"/>
                  <a:pt x="11463" y="16831"/>
                  <a:pt x="11462" y="16832"/>
                </a:cubicBezTo>
                <a:cubicBezTo>
                  <a:pt x="11462" y="16834"/>
                  <a:pt x="11462" y="16835"/>
                  <a:pt x="11462" y="16836"/>
                </a:cubicBezTo>
                <a:lnTo>
                  <a:pt x="11463" y="16838"/>
                </a:lnTo>
                <a:cubicBezTo>
                  <a:pt x="11463" y="16839"/>
                  <a:pt x="11463" y="16839"/>
                  <a:pt x="11464" y="16840"/>
                </a:cubicBezTo>
                <a:lnTo>
                  <a:pt x="11466" y="16842"/>
                </a:lnTo>
                <a:lnTo>
                  <a:pt x="11469" y="16843"/>
                </a:lnTo>
                <a:cubicBezTo>
                  <a:pt x="11469" y="16843"/>
                  <a:pt x="11469" y="16844"/>
                  <a:pt x="11470" y="16844"/>
                </a:cubicBezTo>
                <a:lnTo>
                  <a:pt x="11472" y="16843"/>
                </a:lnTo>
                <a:lnTo>
                  <a:pt x="11474" y="16852"/>
                </a:lnTo>
                <a:lnTo>
                  <a:pt x="11475" y="16859"/>
                </a:lnTo>
                <a:lnTo>
                  <a:pt x="11475" y="16863"/>
                </a:lnTo>
                <a:lnTo>
                  <a:pt x="11473" y="16868"/>
                </a:lnTo>
                <a:cubicBezTo>
                  <a:pt x="11472" y="16869"/>
                  <a:pt x="11472" y="16870"/>
                  <a:pt x="11472" y="16872"/>
                </a:cubicBezTo>
                <a:cubicBezTo>
                  <a:pt x="11473" y="16873"/>
                  <a:pt x="11473" y="16874"/>
                  <a:pt x="11474" y="16874"/>
                </a:cubicBezTo>
                <a:lnTo>
                  <a:pt x="11476" y="16875"/>
                </a:lnTo>
                <a:cubicBezTo>
                  <a:pt x="11477" y="16875"/>
                  <a:pt x="11477" y="16875"/>
                  <a:pt x="11477" y="16875"/>
                </a:cubicBezTo>
                <a:lnTo>
                  <a:pt x="11480" y="16875"/>
                </a:lnTo>
                <a:cubicBezTo>
                  <a:pt x="11480" y="16876"/>
                  <a:pt x="11481" y="16877"/>
                  <a:pt x="11481" y="16877"/>
                </a:cubicBezTo>
                <a:lnTo>
                  <a:pt x="11482" y="16881"/>
                </a:lnTo>
                <a:lnTo>
                  <a:pt x="11484" y="16894"/>
                </a:lnTo>
                <a:lnTo>
                  <a:pt x="11484" y="16900"/>
                </a:lnTo>
                <a:lnTo>
                  <a:pt x="11481" y="16903"/>
                </a:lnTo>
                <a:cubicBezTo>
                  <a:pt x="11481" y="16905"/>
                  <a:pt x="11481" y="16907"/>
                  <a:pt x="11481" y="16908"/>
                </a:cubicBezTo>
                <a:lnTo>
                  <a:pt x="11489" y="16922"/>
                </a:lnTo>
                <a:lnTo>
                  <a:pt x="11491" y="16926"/>
                </a:lnTo>
                <a:cubicBezTo>
                  <a:pt x="11491" y="16926"/>
                  <a:pt x="11492" y="16927"/>
                  <a:pt x="11492" y="16927"/>
                </a:cubicBezTo>
                <a:lnTo>
                  <a:pt x="11495" y="16930"/>
                </a:lnTo>
                <a:cubicBezTo>
                  <a:pt x="11495" y="16930"/>
                  <a:pt x="11496" y="16930"/>
                  <a:pt x="11496" y="16931"/>
                </a:cubicBezTo>
                <a:lnTo>
                  <a:pt x="11502" y="16931"/>
                </a:lnTo>
                <a:lnTo>
                  <a:pt x="11503" y="16933"/>
                </a:lnTo>
                <a:cubicBezTo>
                  <a:pt x="11503" y="16934"/>
                  <a:pt x="11503" y="16934"/>
                  <a:pt x="11504" y="16934"/>
                </a:cubicBezTo>
                <a:lnTo>
                  <a:pt x="11507" y="16936"/>
                </a:lnTo>
                <a:lnTo>
                  <a:pt x="11511" y="16939"/>
                </a:lnTo>
                <a:lnTo>
                  <a:pt x="11513" y="16940"/>
                </a:lnTo>
                <a:cubicBezTo>
                  <a:pt x="11513" y="16940"/>
                  <a:pt x="11514" y="16939"/>
                  <a:pt x="11515" y="16939"/>
                </a:cubicBezTo>
                <a:lnTo>
                  <a:pt x="11518" y="16938"/>
                </a:lnTo>
                <a:cubicBezTo>
                  <a:pt x="11520" y="16938"/>
                  <a:pt x="11520" y="16936"/>
                  <a:pt x="11521" y="16934"/>
                </a:cubicBezTo>
                <a:lnTo>
                  <a:pt x="11522" y="16931"/>
                </a:lnTo>
                <a:cubicBezTo>
                  <a:pt x="11522" y="16930"/>
                  <a:pt x="11522" y="16929"/>
                  <a:pt x="11522" y="16929"/>
                </a:cubicBezTo>
                <a:cubicBezTo>
                  <a:pt x="11522" y="16930"/>
                  <a:pt x="11523" y="16930"/>
                  <a:pt x="11524" y="16931"/>
                </a:cubicBezTo>
                <a:lnTo>
                  <a:pt x="11530" y="16933"/>
                </a:lnTo>
                <a:lnTo>
                  <a:pt x="11528" y="16935"/>
                </a:lnTo>
                <a:cubicBezTo>
                  <a:pt x="11528" y="16936"/>
                  <a:pt x="11527" y="16937"/>
                  <a:pt x="11526" y="16938"/>
                </a:cubicBezTo>
                <a:lnTo>
                  <a:pt x="11526" y="16945"/>
                </a:lnTo>
                <a:cubicBezTo>
                  <a:pt x="11525" y="16945"/>
                  <a:pt x="11525" y="16947"/>
                  <a:pt x="11526" y="16947"/>
                </a:cubicBezTo>
                <a:lnTo>
                  <a:pt x="11530" y="16961"/>
                </a:lnTo>
                <a:lnTo>
                  <a:pt x="11536" y="16973"/>
                </a:lnTo>
                <a:cubicBezTo>
                  <a:pt x="11536" y="16974"/>
                  <a:pt x="11537" y="16974"/>
                  <a:pt x="11538" y="16975"/>
                </a:cubicBezTo>
                <a:lnTo>
                  <a:pt x="11541" y="16976"/>
                </a:lnTo>
                <a:lnTo>
                  <a:pt x="11541" y="16977"/>
                </a:lnTo>
                <a:cubicBezTo>
                  <a:pt x="11542" y="16979"/>
                  <a:pt x="11543" y="16980"/>
                  <a:pt x="11545" y="16980"/>
                </a:cubicBezTo>
                <a:lnTo>
                  <a:pt x="11546" y="16980"/>
                </a:lnTo>
                <a:cubicBezTo>
                  <a:pt x="11547" y="16980"/>
                  <a:pt x="11548" y="16980"/>
                  <a:pt x="11548" y="16979"/>
                </a:cubicBezTo>
                <a:lnTo>
                  <a:pt x="11552" y="16976"/>
                </a:lnTo>
                <a:lnTo>
                  <a:pt x="11554" y="16975"/>
                </a:lnTo>
                <a:lnTo>
                  <a:pt x="11554" y="16976"/>
                </a:lnTo>
                <a:cubicBezTo>
                  <a:pt x="11554" y="16977"/>
                  <a:pt x="11554" y="16978"/>
                  <a:pt x="11554" y="16978"/>
                </a:cubicBezTo>
                <a:lnTo>
                  <a:pt x="11555" y="16982"/>
                </a:lnTo>
                <a:cubicBezTo>
                  <a:pt x="11556" y="16983"/>
                  <a:pt x="11556" y="16983"/>
                  <a:pt x="11557" y="16984"/>
                </a:cubicBezTo>
                <a:lnTo>
                  <a:pt x="11560" y="16986"/>
                </a:lnTo>
                <a:cubicBezTo>
                  <a:pt x="11561" y="16986"/>
                  <a:pt x="11562" y="16986"/>
                  <a:pt x="11563" y="16986"/>
                </a:cubicBezTo>
                <a:lnTo>
                  <a:pt x="11567" y="16984"/>
                </a:lnTo>
                <a:lnTo>
                  <a:pt x="11565" y="16988"/>
                </a:lnTo>
                <a:lnTo>
                  <a:pt x="11563" y="16989"/>
                </a:lnTo>
                <a:cubicBezTo>
                  <a:pt x="11563" y="16990"/>
                  <a:pt x="11562" y="16991"/>
                  <a:pt x="11562" y="16991"/>
                </a:cubicBezTo>
                <a:lnTo>
                  <a:pt x="11560" y="16996"/>
                </a:lnTo>
                <a:lnTo>
                  <a:pt x="11556" y="17005"/>
                </a:lnTo>
                <a:cubicBezTo>
                  <a:pt x="11556" y="17007"/>
                  <a:pt x="11556" y="17008"/>
                  <a:pt x="11556" y="17009"/>
                </a:cubicBezTo>
                <a:lnTo>
                  <a:pt x="11557" y="17012"/>
                </a:lnTo>
                <a:lnTo>
                  <a:pt x="11556" y="17017"/>
                </a:lnTo>
                <a:lnTo>
                  <a:pt x="11556" y="17022"/>
                </a:lnTo>
                <a:cubicBezTo>
                  <a:pt x="11556" y="17024"/>
                  <a:pt x="11556" y="17026"/>
                  <a:pt x="11558" y="17027"/>
                </a:cubicBezTo>
                <a:lnTo>
                  <a:pt x="11561" y="17029"/>
                </a:lnTo>
                <a:lnTo>
                  <a:pt x="11560" y="17030"/>
                </a:lnTo>
                <a:cubicBezTo>
                  <a:pt x="11559" y="17030"/>
                  <a:pt x="11559" y="17031"/>
                  <a:pt x="11558" y="17033"/>
                </a:cubicBezTo>
                <a:lnTo>
                  <a:pt x="11557" y="17039"/>
                </a:lnTo>
                <a:lnTo>
                  <a:pt x="11557" y="17050"/>
                </a:lnTo>
                <a:cubicBezTo>
                  <a:pt x="11557" y="17052"/>
                  <a:pt x="11558" y="17052"/>
                  <a:pt x="11558" y="17053"/>
                </a:cubicBezTo>
                <a:lnTo>
                  <a:pt x="11563" y="17060"/>
                </a:lnTo>
                <a:cubicBezTo>
                  <a:pt x="11564" y="17060"/>
                  <a:pt x="11564" y="17060"/>
                  <a:pt x="11565" y="17061"/>
                </a:cubicBezTo>
                <a:lnTo>
                  <a:pt x="11583" y="17070"/>
                </a:lnTo>
                <a:lnTo>
                  <a:pt x="11584" y="17072"/>
                </a:lnTo>
                <a:lnTo>
                  <a:pt x="11586" y="17079"/>
                </a:lnTo>
                <a:lnTo>
                  <a:pt x="11588" y="17083"/>
                </a:lnTo>
                <a:cubicBezTo>
                  <a:pt x="11588" y="17084"/>
                  <a:pt x="11589" y="17086"/>
                  <a:pt x="11590" y="17086"/>
                </a:cubicBezTo>
                <a:lnTo>
                  <a:pt x="11593" y="17085"/>
                </a:lnTo>
                <a:cubicBezTo>
                  <a:pt x="11593" y="17085"/>
                  <a:pt x="11594" y="17085"/>
                  <a:pt x="11594" y="17085"/>
                </a:cubicBezTo>
                <a:lnTo>
                  <a:pt x="11596" y="17084"/>
                </a:lnTo>
                <a:lnTo>
                  <a:pt x="11597" y="17086"/>
                </a:lnTo>
                <a:lnTo>
                  <a:pt x="11602" y="17096"/>
                </a:lnTo>
                <a:cubicBezTo>
                  <a:pt x="11603" y="17097"/>
                  <a:pt x="11603" y="17097"/>
                  <a:pt x="11603" y="17097"/>
                </a:cubicBezTo>
                <a:lnTo>
                  <a:pt x="11608" y="17102"/>
                </a:lnTo>
                <a:lnTo>
                  <a:pt x="11610" y="17105"/>
                </a:lnTo>
                <a:lnTo>
                  <a:pt x="11611" y="17110"/>
                </a:lnTo>
                <a:lnTo>
                  <a:pt x="11612" y="17113"/>
                </a:lnTo>
                <a:cubicBezTo>
                  <a:pt x="11612" y="17114"/>
                  <a:pt x="11613" y="17115"/>
                  <a:pt x="11615" y="17115"/>
                </a:cubicBezTo>
                <a:lnTo>
                  <a:pt x="11617" y="17116"/>
                </a:lnTo>
                <a:cubicBezTo>
                  <a:pt x="11618" y="17116"/>
                  <a:pt x="11617" y="17117"/>
                  <a:pt x="11617" y="17118"/>
                </a:cubicBezTo>
                <a:lnTo>
                  <a:pt x="11619" y="17121"/>
                </a:lnTo>
                <a:lnTo>
                  <a:pt x="11620" y="17122"/>
                </a:lnTo>
                <a:lnTo>
                  <a:pt x="11618" y="17125"/>
                </a:lnTo>
                <a:cubicBezTo>
                  <a:pt x="11618" y="17126"/>
                  <a:pt x="11618" y="17126"/>
                  <a:pt x="11617" y="17126"/>
                </a:cubicBezTo>
                <a:lnTo>
                  <a:pt x="11617" y="17129"/>
                </a:lnTo>
                <a:cubicBezTo>
                  <a:pt x="11616" y="17130"/>
                  <a:pt x="11617" y="17131"/>
                  <a:pt x="11617" y="17133"/>
                </a:cubicBezTo>
                <a:lnTo>
                  <a:pt x="11618" y="17134"/>
                </a:lnTo>
                <a:cubicBezTo>
                  <a:pt x="11619" y="17135"/>
                  <a:pt x="11620" y="17136"/>
                  <a:pt x="11622" y="17135"/>
                </a:cubicBezTo>
                <a:lnTo>
                  <a:pt x="11625" y="17134"/>
                </a:lnTo>
                <a:lnTo>
                  <a:pt x="11626" y="17140"/>
                </a:lnTo>
                <a:cubicBezTo>
                  <a:pt x="11626" y="17141"/>
                  <a:pt x="11626" y="17142"/>
                  <a:pt x="11627" y="17142"/>
                </a:cubicBezTo>
                <a:lnTo>
                  <a:pt x="11633" y="17151"/>
                </a:lnTo>
                <a:lnTo>
                  <a:pt x="11640" y="17160"/>
                </a:lnTo>
                <a:cubicBezTo>
                  <a:pt x="11641" y="17161"/>
                  <a:pt x="11642" y="17161"/>
                  <a:pt x="11643" y="17161"/>
                </a:cubicBezTo>
                <a:cubicBezTo>
                  <a:pt x="11644" y="17160"/>
                  <a:pt x="11645" y="17159"/>
                  <a:pt x="11646" y="17158"/>
                </a:cubicBezTo>
                <a:lnTo>
                  <a:pt x="11645" y="17161"/>
                </a:lnTo>
                <a:cubicBezTo>
                  <a:pt x="11645" y="17162"/>
                  <a:pt x="11645" y="17163"/>
                  <a:pt x="11645" y="17164"/>
                </a:cubicBezTo>
                <a:cubicBezTo>
                  <a:pt x="11646" y="17166"/>
                  <a:pt x="11646" y="17166"/>
                  <a:pt x="11647" y="17166"/>
                </a:cubicBezTo>
                <a:lnTo>
                  <a:pt x="11650" y="17167"/>
                </a:lnTo>
                <a:lnTo>
                  <a:pt x="11652" y="17171"/>
                </a:lnTo>
                <a:lnTo>
                  <a:pt x="11653" y="17176"/>
                </a:lnTo>
                <a:lnTo>
                  <a:pt x="11655" y="17193"/>
                </a:lnTo>
                <a:lnTo>
                  <a:pt x="11659" y="17207"/>
                </a:lnTo>
                <a:lnTo>
                  <a:pt x="11664" y="17221"/>
                </a:lnTo>
                <a:lnTo>
                  <a:pt x="11669" y="17230"/>
                </a:lnTo>
                <a:cubicBezTo>
                  <a:pt x="11670" y="17230"/>
                  <a:pt x="11670" y="17230"/>
                  <a:pt x="11670" y="17230"/>
                </a:cubicBezTo>
                <a:lnTo>
                  <a:pt x="11677" y="17236"/>
                </a:lnTo>
                <a:lnTo>
                  <a:pt x="11679" y="17240"/>
                </a:lnTo>
                <a:lnTo>
                  <a:pt x="11682" y="17251"/>
                </a:lnTo>
                <a:lnTo>
                  <a:pt x="11690" y="17269"/>
                </a:lnTo>
                <a:lnTo>
                  <a:pt x="11694" y="17282"/>
                </a:lnTo>
                <a:lnTo>
                  <a:pt x="11696" y="17289"/>
                </a:lnTo>
                <a:lnTo>
                  <a:pt x="11699" y="17293"/>
                </a:lnTo>
                <a:lnTo>
                  <a:pt x="11701" y="17298"/>
                </a:lnTo>
                <a:lnTo>
                  <a:pt x="11707" y="17354"/>
                </a:lnTo>
                <a:lnTo>
                  <a:pt x="11704" y="17387"/>
                </a:lnTo>
                <a:cubicBezTo>
                  <a:pt x="11704" y="17388"/>
                  <a:pt x="11705" y="17390"/>
                  <a:pt x="11706" y="17391"/>
                </a:cubicBezTo>
                <a:lnTo>
                  <a:pt x="11705" y="17391"/>
                </a:lnTo>
                <a:cubicBezTo>
                  <a:pt x="11704" y="17390"/>
                  <a:pt x="11702" y="17390"/>
                  <a:pt x="11701" y="17391"/>
                </a:cubicBezTo>
                <a:cubicBezTo>
                  <a:pt x="11700" y="17392"/>
                  <a:pt x="11700" y="17394"/>
                  <a:pt x="11700" y="17395"/>
                </a:cubicBezTo>
                <a:lnTo>
                  <a:pt x="11701" y="17420"/>
                </a:lnTo>
                <a:lnTo>
                  <a:pt x="11703" y="17426"/>
                </a:lnTo>
                <a:cubicBezTo>
                  <a:pt x="11703" y="17427"/>
                  <a:pt x="11703" y="17427"/>
                  <a:pt x="11703" y="17427"/>
                </a:cubicBezTo>
                <a:lnTo>
                  <a:pt x="11708" y="17438"/>
                </a:lnTo>
                <a:lnTo>
                  <a:pt x="11709" y="17443"/>
                </a:lnTo>
                <a:lnTo>
                  <a:pt x="11708" y="17467"/>
                </a:lnTo>
                <a:lnTo>
                  <a:pt x="11708" y="17474"/>
                </a:lnTo>
                <a:cubicBezTo>
                  <a:pt x="11708" y="17474"/>
                  <a:pt x="11708" y="17475"/>
                  <a:pt x="11708" y="17476"/>
                </a:cubicBezTo>
                <a:lnTo>
                  <a:pt x="11709" y="17480"/>
                </a:lnTo>
                <a:cubicBezTo>
                  <a:pt x="11709" y="17480"/>
                  <a:pt x="11709" y="17480"/>
                  <a:pt x="11709" y="17481"/>
                </a:cubicBezTo>
                <a:lnTo>
                  <a:pt x="11714" y="17488"/>
                </a:lnTo>
                <a:lnTo>
                  <a:pt x="11719" y="17500"/>
                </a:lnTo>
                <a:lnTo>
                  <a:pt x="11719" y="17503"/>
                </a:lnTo>
                <a:lnTo>
                  <a:pt x="11717" y="17509"/>
                </a:lnTo>
                <a:cubicBezTo>
                  <a:pt x="11717" y="17509"/>
                  <a:pt x="11717" y="17510"/>
                  <a:pt x="11717" y="17510"/>
                </a:cubicBezTo>
                <a:lnTo>
                  <a:pt x="11716" y="17513"/>
                </a:lnTo>
                <a:cubicBezTo>
                  <a:pt x="11716" y="17514"/>
                  <a:pt x="11716" y="17515"/>
                  <a:pt x="11716" y="17516"/>
                </a:cubicBezTo>
                <a:lnTo>
                  <a:pt x="11719" y="17523"/>
                </a:lnTo>
                <a:lnTo>
                  <a:pt x="11719" y="17525"/>
                </a:lnTo>
                <a:lnTo>
                  <a:pt x="11719" y="17530"/>
                </a:lnTo>
                <a:lnTo>
                  <a:pt x="11716" y="17539"/>
                </a:lnTo>
                <a:lnTo>
                  <a:pt x="11714" y="17547"/>
                </a:lnTo>
                <a:lnTo>
                  <a:pt x="11711" y="17552"/>
                </a:lnTo>
                <a:lnTo>
                  <a:pt x="11709" y="17554"/>
                </a:lnTo>
                <a:cubicBezTo>
                  <a:pt x="11709" y="17554"/>
                  <a:pt x="11708" y="17554"/>
                  <a:pt x="11708" y="17554"/>
                </a:cubicBezTo>
                <a:cubicBezTo>
                  <a:pt x="11706" y="17555"/>
                  <a:pt x="11705" y="17556"/>
                  <a:pt x="11705" y="17558"/>
                </a:cubicBezTo>
                <a:lnTo>
                  <a:pt x="11704" y="17561"/>
                </a:lnTo>
                <a:cubicBezTo>
                  <a:pt x="11704" y="17562"/>
                  <a:pt x="11705" y="17562"/>
                  <a:pt x="11705" y="17563"/>
                </a:cubicBezTo>
                <a:lnTo>
                  <a:pt x="11706" y="17570"/>
                </a:lnTo>
                <a:lnTo>
                  <a:pt x="11711" y="17583"/>
                </a:lnTo>
                <a:lnTo>
                  <a:pt x="11713" y="17589"/>
                </a:lnTo>
                <a:cubicBezTo>
                  <a:pt x="11713" y="17590"/>
                  <a:pt x="11713" y="17590"/>
                  <a:pt x="11714" y="17590"/>
                </a:cubicBezTo>
                <a:lnTo>
                  <a:pt x="11719" y="17597"/>
                </a:lnTo>
                <a:lnTo>
                  <a:pt x="11720" y="17605"/>
                </a:lnTo>
                <a:lnTo>
                  <a:pt x="11721" y="17609"/>
                </a:lnTo>
                <a:cubicBezTo>
                  <a:pt x="11722" y="17609"/>
                  <a:pt x="11722" y="17610"/>
                  <a:pt x="11722" y="17611"/>
                </a:cubicBezTo>
                <a:lnTo>
                  <a:pt x="11725" y="17614"/>
                </a:lnTo>
                <a:cubicBezTo>
                  <a:pt x="11726" y="17615"/>
                  <a:pt x="11726" y="17615"/>
                  <a:pt x="11727" y="17615"/>
                </a:cubicBezTo>
                <a:cubicBezTo>
                  <a:pt x="11728" y="17616"/>
                  <a:pt x="11729" y="17615"/>
                  <a:pt x="11730" y="17614"/>
                </a:cubicBezTo>
                <a:lnTo>
                  <a:pt x="11731" y="17612"/>
                </a:lnTo>
                <a:lnTo>
                  <a:pt x="11732" y="17612"/>
                </a:lnTo>
                <a:lnTo>
                  <a:pt x="11733" y="17612"/>
                </a:lnTo>
                <a:lnTo>
                  <a:pt x="11736" y="17614"/>
                </a:lnTo>
                <a:lnTo>
                  <a:pt x="11735" y="17615"/>
                </a:lnTo>
                <a:cubicBezTo>
                  <a:pt x="11734" y="17616"/>
                  <a:pt x="11734" y="17617"/>
                  <a:pt x="11734" y="17617"/>
                </a:cubicBezTo>
                <a:lnTo>
                  <a:pt x="11733" y="17619"/>
                </a:lnTo>
                <a:cubicBezTo>
                  <a:pt x="11732" y="17620"/>
                  <a:pt x="11732" y="17622"/>
                  <a:pt x="11733" y="17623"/>
                </a:cubicBezTo>
                <a:cubicBezTo>
                  <a:pt x="11733" y="17624"/>
                  <a:pt x="11734" y="17625"/>
                  <a:pt x="11735" y="17626"/>
                </a:cubicBezTo>
                <a:lnTo>
                  <a:pt x="11737" y="17627"/>
                </a:lnTo>
                <a:cubicBezTo>
                  <a:pt x="11737" y="17628"/>
                  <a:pt x="11738" y="17627"/>
                  <a:pt x="11738" y="17627"/>
                </a:cubicBezTo>
                <a:lnTo>
                  <a:pt x="11744" y="17627"/>
                </a:lnTo>
                <a:lnTo>
                  <a:pt x="11746" y="17626"/>
                </a:lnTo>
                <a:cubicBezTo>
                  <a:pt x="11746" y="17627"/>
                  <a:pt x="11747" y="17628"/>
                  <a:pt x="11748" y="17628"/>
                </a:cubicBezTo>
                <a:lnTo>
                  <a:pt x="11749" y="17629"/>
                </a:lnTo>
                <a:cubicBezTo>
                  <a:pt x="11749" y="17629"/>
                  <a:pt x="11750" y="17630"/>
                  <a:pt x="11751" y="17630"/>
                </a:cubicBezTo>
                <a:lnTo>
                  <a:pt x="11749" y="17632"/>
                </a:lnTo>
                <a:cubicBezTo>
                  <a:pt x="11749" y="17633"/>
                  <a:pt x="11749" y="17634"/>
                  <a:pt x="11749" y="17635"/>
                </a:cubicBezTo>
                <a:lnTo>
                  <a:pt x="11749" y="17639"/>
                </a:lnTo>
                <a:cubicBezTo>
                  <a:pt x="11749" y="17639"/>
                  <a:pt x="11749" y="17639"/>
                  <a:pt x="11749" y="17640"/>
                </a:cubicBezTo>
                <a:lnTo>
                  <a:pt x="11751" y="17644"/>
                </a:lnTo>
                <a:cubicBezTo>
                  <a:pt x="11751" y="17646"/>
                  <a:pt x="11752" y="17647"/>
                  <a:pt x="11753" y="17647"/>
                </a:cubicBezTo>
                <a:lnTo>
                  <a:pt x="11754" y="17647"/>
                </a:lnTo>
                <a:cubicBezTo>
                  <a:pt x="11755" y="17647"/>
                  <a:pt x="11756" y="17647"/>
                  <a:pt x="11756" y="17647"/>
                </a:cubicBezTo>
                <a:lnTo>
                  <a:pt x="11757" y="17646"/>
                </a:lnTo>
                <a:lnTo>
                  <a:pt x="11759" y="17647"/>
                </a:lnTo>
                <a:lnTo>
                  <a:pt x="11758" y="17648"/>
                </a:lnTo>
                <a:cubicBezTo>
                  <a:pt x="11758" y="17649"/>
                  <a:pt x="11758" y="17650"/>
                  <a:pt x="11758" y="17651"/>
                </a:cubicBezTo>
                <a:cubicBezTo>
                  <a:pt x="11758" y="17651"/>
                  <a:pt x="11757" y="17651"/>
                  <a:pt x="11757" y="17652"/>
                </a:cubicBezTo>
                <a:lnTo>
                  <a:pt x="11755" y="17655"/>
                </a:lnTo>
                <a:cubicBezTo>
                  <a:pt x="11754" y="17656"/>
                  <a:pt x="11754" y="17657"/>
                  <a:pt x="11754" y="17658"/>
                </a:cubicBezTo>
                <a:lnTo>
                  <a:pt x="11756" y="17673"/>
                </a:lnTo>
                <a:lnTo>
                  <a:pt x="11756" y="17682"/>
                </a:lnTo>
                <a:cubicBezTo>
                  <a:pt x="11757" y="17684"/>
                  <a:pt x="11758" y="17684"/>
                  <a:pt x="11760" y="17684"/>
                </a:cubicBezTo>
                <a:lnTo>
                  <a:pt x="11758" y="17687"/>
                </a:lnTo>
                <a:cubicBezTo>
                  <a:pt x="11757" y="17688"/>
                  <a:pt x="11757" y="17688"/>
                  <a:pt x="11757" y="17688"/>
                </a:cubicBezTo>
                <a:lnTo>
                  <a:pt x="11755" y="17694"/>
                </a:lnTo>
                <a:cubicBezTo>
                  <a:pt x="11755" y="17694"/>
                  <a:pt x="11754" y="17694"/>
                  <a:pt x="11754" y="17695"/>
                </a:cubicBezTo>
                <a:lnTo>
                  <a:pt x="11753" y="17701"/>
                </a:lnTo>
                <a:cubicBezTo>
                  <a:pt x="11753" y="17702"/>
                  <a:pt x="11754" y="17702"/>
                  <a:pt x="11754" y="17703"/>
                </a:cubicBezTo>
                <a:lnTo>
                  <a:pt x="11756" y="17709"/>
                </a:lnTo>
                <a:cubicBezTo>
                  <a:pt x="11756" y="17710"/>
                  <a:pt x="11756" y="17710"/>
                  <a:pt x="11756" y="17711"/>
                </a:cubicBezTo>
                <a:lnTo>
                  <a:pt x="11759" y="17714"/>
                </a:lnTo>
                <a:cubicBezTo>
                  <a:pt x="11760" y="17715"/>
                  <a:pt x="11760" y="17715"/>
                  <a:pt x="11761" y="17715"/>
                </a:cubicBezTo>
                <a:lnTo>
                  <a:pt x="11763" y="17716"/>
                </a:lnTo>
                <a:lnTo>
                  <a:pt x="11759" y="17736"/>
                </a:lnTo>
                <a:lnTo>
                  <a:pt x="11758" y="17743"/>
                </a:lnTo>
                <a:lnTo>
                  <a:pt x="11758" y="17745"/>
                </a:lnTo>
                <a:lnTo>
                  <a:pt x="11755" y="17749"/>
                </a:lnTo>
                <a:cubicBezTo>
                  <a:pt x="11754" y="17750"/>
                  <a:pt x="11754" y="17750"/>
                  <a:pt x="11753" y="17751"/>
                </a:cubicBezTo>
                <a:lnTo>
                  <a:pt x="11753" y="17755"/>
                </a:lnTo>
                <a:cubicBezTo>
                  <a:pt x="11753" y="17755"/>
                  <a:pt x="11752" y="17755"/>
                  <a:pt x="11752" y="17756"/>
                </a:cubicBezTo>
                <a:lnTo>
                  <a:pt x="11752" y="17760"/>
                </a:lnTo>
                <a:lnTo>
                  <a:pt x="11749" y="17771"/>
                </a:lnTo>
                <a:lnTo>
                  <a:pt x="11748" y="17778"/>
                </a:lnTo>
                <a:cubicBezTo>
                  <a:pt x="11748" y="17779"/>
                  <a:pt x="11748" y="17781"/>
                  <a:pt x="11748" y="17782"/>
                </a:cubicBezTo>
                <a:lnTo>
                  <a:pt x="11750" y="17783"/>
                </a:lnTo>
                <a:cubicBezTo>
                  <a:pt x="11750" y="17784"/>
                  <a:pt x="11751" y="17784"/>
                  <a:pt x="11752" y="17785"/>
                </a:cubicBezTo>
                <a:lnTo>
                  <a:pt x="11753" y="17785"/>
                </a:lnTo>
                <a:lnTo>
                  <a:pt x="11754" y="17786"/>
                </a:lnTo>
                <a:lnTo>
                  <a:pt x="11755" y="17793"/>
                </a:lnTo>
                <a:cubicBezTo>
                  <a:pt x="11755" y="17793"/>
                  <a:pt x="11755" y="17794"/>
                  <a:pt x="11755" y="17795"/>
                </a:cubicBezTo>
                <a:lnTo>
                  <a:pt x="11756" y="17799"/>
                </a:lnTo>
                <a:cubicBezTo>
                  <a:pt x="11756" y="17800"/>
                  <a:pt x="11757" y="17800"/>
                  <a:pt x="11758" y="17800"/>
                </a:cubicBezTo>
                <a:cubicBezTo>
                  <a:pt x="11758" y="17801"/>
                  <a:pt x="11758" y="17802"/>
                  <a:pt x="11758" y="17802"/>
                </a:cubicBezTo>
                <a:lnTo>
                  <a:pt x="11758" y="17812"/>
                </a:lnTo>
                <a:lnTo>
                  <a:pt x="11761" y="17822"/>
                </a:lnTo>
                <a:lnTo>
                  <a:pt x="11763" y="17828"/>
                </a:lnTo>
                <a:cubicBezTo>
                  <a:pt x="11764" y="17829"/>
                  <a:pt x="11765" y="17829"/>
                  <a:pt x="11766" y="17829"/>
                </a:cubicBezTo>
                <a:cubicBezTo>
                  <a:pt x="11766" y="17830"/>
                  <a:pt x="11767" y="17830"/>
                  <a:pt x="11768" y="17829"/>
                </a:cubicBezTo>
                <a:lnTo>
                  <a:pt x="11772" y="17826"/>
                </a:lnTo>
                <a:lnTo>
                  <a:pt x="11775" y="17827"/>
                </a:lnTo>
                <a:lnTo>
                  <a:pt x="11778" y="17830"/>
                </a:lnTo>
                <a:lnTo>
                  <a:pt x="11782" y="17835"/>
                </a:lnTo>
                <a:lnTo>
                  <a:pt x="11793" y="17844"/>
                </a:lnTo>
                <a:lnTo>
                  <a:pt x="11794" y="17846"/>
                </a:lnTo>
                <a:lnTo>
                  <a:pt x="11794" y="17852"/>
                </a:lnTo>
                <a:lnTo>
                  <a:pt x="11793" y="17858"/>
                </a:lnTo>
                <a:cubicBezTo>
                  <a:pt x="11793" y="17859"/>
                  <a:pt x="11793" y="17860"/>
                  <a:pt x="11793" y="17860"/>
                </a:cubicBezTo>
                <a:lnTo>
                  <a:pt x="11794" y="17865"/>
                </a:lnTo>
                <a:cubicBezTo>
                  <a:pt x="11794" y="17867"/>
                  <a:pt x="11796" y="17868"/>
                  <a:pt x="11798" y="17868"/>
                </a:cubicBezTo>
                <a:lnTo>
                  <a:pt x="11800" y="17868"/>
                </a:lnTo>
                <a:lnTo>
                  <a:pt x="11799" y="17869"/>
                </a:lnTo>
                <a:lnTo>
                  <a:pt x="11785" y="17868"/>
                </a:lnTo>
                <a:cubicBezTo>
                  <a:pt x="11784" y="17867"/>
                  <a:pt x="11784" y="17868"/>
                  <a:pt x="11783" y="17869"/>
                </a:cubicBezTo>
                <a:lnTo>
                  <a:pt x="11780" y="17871"/>
                </a:lnTo>
                <a:cubicBezTo>
                  <a:pt x="11780" y="17871"/>
                  <a:pt x="11779" y="17871"/>
                  <a:pt x="11779" y="17872"/>
                </a:cubicBezTo>
                <a:lnTo>
                  <a:pt x="11778" y="17877"/>
                </a:lnTo>
                <a:cubicBezTo>
                  <a:pt x="11778" y="17878"/>
                  <a:pt x="11778" y="17879"/>
                  <a:pt x="11778" y="17879"/>
                </a:cubicBezTo>
                <a:lnTo>
                  <a:pt x="11778" y="17894"/>
                </a:lnTo>
                <a:lnTo>
                  <a:pt x="11778" y="17900"/>
                </a:lnTo>
                <a:lnTo>
                  <a:pt x="11780" y="17904"/>
                </a:lnTo>
                <a:cubicBezTo>
                  <a:pt x="11780" y="17905"/>
                  <a:pt x="11780" y="17905"/>
                  <a:pt x="11780" y="17905"/>
                </a:cubicBezTo>
                <a:lnTo>
                  <a:pt x="11783" y="17910"/>
                </a:lnTo>
                <a:cubicBezTo>
                  <a:pt x="11783" y="17910"/>
                  <a:pt x="11783" y="17911"/>
                  <a:pt x="11783" y="17911"/>
                </a:cubicBezTo>
                <a:lnTo>
                  <a:pt x="11793" y="17917"/>
                </a:lnTo>
                <a:lnTo>
                  <a:pt x="11798" y="17919"/>
                </a:lnTo>
                <a:cubicBezTo>
                  <a:pt x="11799" y="17920"/>
                  <a:pt x="11800" y="17920"/>
                  <a:pt x="11800" y="17919"/>
                </a:cubicBezTo>
                <a:lnTo>
                  <a:pt x="11803" y="17918"/>
                </a:lnTo>
                <a:lnTo>
                  <a:pt x="11803" y="17923"/>
                </a:lnTo>
                <a:cubicBezTo>
                  <a:pt x="11802" y="17924"/>
                  <a:pt x="11802" y="17924"/>
                  <a:pt x="11802" y="17925"/>
                </a:cubicBezTo>
                <a:lnTo>
                  <a:pt x="11802" y="17930"/>
                </a:lnTo>
                <a:cubicBezTo>
                  <a:pt x="11802" y="17931"/>
                  <a:pt x="11802" y="17932"/>
                  <a:pt x="11803" y="17933"/>
                </a:cubicBezTo>
                <a:lnTo>
                  <a:pt x="11805" y="17936"/>
                </a:lnTo>
                <a:cubicBezTo>
                  <a:pt x="11806" y="17937"/>
                  <a:pt x="11806" y="17938"/>
                  <a:pt x="11807" y="17938"/>
                </a:cubicBezTo>
                <a:lnTo>
                  <a:pt x="11816" y="17940"/>
                </a:lnTo>
                <a:lnTo>
                  <a:pt x="11819" y="17942"/>
                </a:lnTo>
                <a:lnTo>
                  <a:pt x="11824" y="17950"/>
                </a:lnTo>
                <a:lnTo>
                  <a:pt x="11827" y="17959"/>
                </a:lnTo>
                <a:lnTo>
                  <a:pt x="11829" y="17960"/>
                </a:lnTo>
                <a:cubicBezTo>
                  <a:pt x="11829" y="17961"/>
                  <a:pt x="11829" y="17961"/>
                  <a:pt x="11830" y="17961"/>
                </a:cubicBezTo>
                <a:lnTo>
                  <a:pt x="11832" y="17964"/>
                </a:lnTo>
                <a:lnTo>
                  <a:pt x="11837" y="17966"/>
                </a:lnTo>
                <a:lnTo>
                  <a:pt x="11852" y="17980"/>
                </a:lnTo>
                <a:lnTo>
                  <a:pt x="11855" y="17986"/>
                </a:lnTo>
                <a:lnTo>
                  <a:pt x="11857" y="17990"/>
                </a:lnTo>
                <a:lnTo>
                  <a:pt x="11859" y="18003"/>
                </a:lnTo>
                <a:cubicBezTo>
                  <a:pt x="11859" y="18003"/>
                  <a:pt x="11859" y="18004"/>
                  <a:pt x="11860" y="18004"/>
                </a:cubicBezTo>
                <a:lnTo>
                  <a:pt x="11863" y="18012"/>
                </a:lnTo>
                <a:lnTo>
                  <a:pt x="11865" y="18018"/>
                </a:lnTo>
                <a:cubicBezTo>
                  <a:pt x="11865" y="18019"/>
                  <a:pt x="11865" y="18019"/>
                  <a:pt x="11865" y="18019"/>
                </a:cubicBezTo>
                <a:lnTo>
                  <a:pt x="11867" y="18022"/>
                </a:lnTo>
                <a:lnTo>
                  <a:pt x="11874" y="18031"/>
                </a:lnTo>
                <a:lnTo>
                  <a:pt x="11884" y="18047"/>
                </a:lnTo>
                <a:lnTo>
                  <a:pt x="11885" y="18053"/>
                </a:lnTo>
                <a:lnTo>
                  <a:pt x="11886" y="18054"/>
                </a:lnTo>
                <a:cubicBezTo>
                  <a:pt x="11886" y="18054"/>
                  <a:pt x="11887" y="18055"/>
                  <a:pt x="11887" y="18055"/>
                </a:cubicBezTo>
                <a:lnTo>
                  <a:pt x="11889" y="18058"/>
                </a:lnTo>
                <a:lnTo>
                  <a:pt x="11892" y="18059"/>
                </a:lnTo>
                <a:lnTo>
                  <a:pt x="11895" y="18060"/>
                </a:lnTo>
                <a:lnTo>
                  <a:pt x="11897" y="18065"/>
                </a:lnTo>
                <a:cubicBezTo>
                  <a:pt x="11897" y="18066"/>
                  <a:pt x="11898" y="18066"/>
                  <a:pt x="11898" y="18066"/>
                </a:cubicBezTo>
                <a:lnTo>
                  <a:pt x="11905" y="18074"/>
                </a:lnTo>
                <a:lnTo>
                  <a:pt x="11907" y="18078"/>
                </a:lnTo>
                <a:lnTo>
                  <a:pt x="11909" y="18082"/>
                </a:lnTo>
                <a:lnTo>
                  <a:pt x="11913" y="18118"/>
                </a:lnTo>
                <a:cubicBezTo>
                  <a:pt x="11913" y="18119"/>
                  <a:pt x="11913" y="18120"/>
                  <a:pt x="11913" y="18120"/>
                </a:cubicBezTo>
                <a:lnTo>
                  <a:pt x="11914" y="18124"/>
                </a:lnTo>
                <a:cubicBezTo>
                  <a:pt x="11915" y="18125"/>
                  <a:pt x="11915" y="18125"/>
                  <a:pt x="11916" y="18125"/>
                </a:cubicBezTo>
                <a:lnTo>
                  <a:pt x="11921" y="18132"/>
                </a:lnTo>
                <a:lnTo>
                  <a:pt x="11922" y="18133"/>
                </a:lnTo>
                <a:lnTo>
                  <a:pt x="11924" y="18146"/>
                </a:lnTo>
                <a:lnTo>
                  <a:pt x="11924" y="18151"/>
                </a:lnTo>
                <a:lnTo>
                  <a:pt x="11923" y="18152"/>
                </a:lnTo>
                <a:lnTo>
                  <a:pt x="11920" y="18153"/>
                </a:lnTo>
                <a:cubicBezTo>
                  <a:pt x="11920" y="18153"/>
                  <a:pt x="11920" y="18154"/>
                  <a:pt x="11919" y="18154"/>
                </a:cubicBezTo>
                <a:lnTo>
                  <a:pt x="11916" y="18159"/>
                </a:lnTo>
                <a:lnTo>
                  <a:pt x="11905" y="18176"/>
                </a:lnTo>
                <a:cubicBezTo>
                  <a:pt x="11905" y="18176"/>
                  <a:pt x="11904" y="18178"/>
                  <a:pt x="11904" y="18178"/>
                </a:cubicBezTo>
                <a:lnTo>
                  <a:pt x="11904" y="18182"/>
                </a:lnTo>
                <a:cubicBezTo>
                  <a:pt x="11904" y="18183"/>
                  <a:pt x="11904" y="18184"/>
                  <a:pt x="11904" y="18185"/>
                </a:cubicBezTo>
                <a:cubicBezTo>
                  <a:pt x="11905" y="18186"/>
                  <a:pt x="11906" y="18187"/>
                  <a:pt x="11906" y="18187"/>
                </a:cubicBezTo>
                <a:lnTo>
                  <a:pt x="11907" y="18187"/>
                </a:lnTo>
                <a:lnTo>
                  <a:pt x="11905" y="18194"/>
                </a:lnTo>
                <a:cubicBezTo>
                  <a:pt x="11904" y="18196"/>
                  <a:pt x="11905" y="18199"/>
                  <a:pt x="11906" y="18200"/>
                </a:cubicBezTo>
                <a:lnTo>
                  <a:pt x="11911" y="18205"/>
                </a:lnTo>
                <a:cubicBezTo>
                  <a:pt x="11912" y="18205"/>
                  <a:pt x="11912" y="18205"/>
                  <a:pt x="11913" y="18205"/>
                </a:cubicBezTo>
                <a:lnTo>
                  <a:pt x="11922" y="18206"/>
                </a:lnTo>
                <a:lnTo>
                  <a:pt x="11931" y="18209"/>
                </a:lnTo>
                <a:lnTo>
                  <a:pt x="11937" y="18216"/>
                </a:lnTo>
                <a:lnTo>
                  <a:pt x="11948" y="18237"/>
                </a:lnTo>
                <a:lnTo>
                  <a:pt x="11953" y="18245"/>
                </a:lnTo>
                <a:cubicBezTo>
                  <a:pt x="11953" y="18245"/>
                  <a:pt x="11953" y="18245"/>
                  <a:pt x="11953" y="18246"/>
                </a:cubicBezTo>
                <a:lnTo>
                  <a:pt x="11962" y="18254"/>
                </a:lnTo>
                <a:lnTo>
                  <a:pt x="11968" y="18257"/>
                </a:lnTo>
                <a:lnTo>
                  <a:pt x="11975" y="18258"/>
                </a:lnTo>
                <a:lnTo>
                  <a:pt x="11979" y="18261"/>
                </a:lnTo>
                <a:cubicBezTo>
                  <a:pt x="11979" y="18261"/>
                  <a:pt x="11980" y="18261"/>
                  <a:pt x="11980" y="18261"/>
                </a:cubicBezTo>
                <a:lnTo>
                  <a:pt x="11991" y="18263"/>
                </a:lnTo>
                <a:lnTo>
                  <a:pt x="11993" y="18266"/>
                </a:lnTo>
                <a:lnTo>
                  <a:pt x="11995" y="18269"/>
                </a:lnTo>
                <a:cubicBezTo>
                  <a:pt x="11996" y="18269"/>
                  <a:pt x="11996" y="18270"/>
                  <a:pt x="11996" y="18270"/>
                </a:cubicBezTo>
                <a:lnTo>
                  <a:pt x="11999" y="18272"/>
                </a:lnTo>
                <a:cubicBezTo>
                  <a:pt x="11999" y="18272"/>
                  <a:pt x="12000" y="18273"/>
                  <a:pt x="12000" y="18273"/>
                </a:cubicBezTo>
                <a:lnTo>
                  <a:pt x="12010" y="18274"/>
                </a:lnTo>
                <a:lnTo>
                  <a:pt x="12012" y="18275"/>
                </a:lnTo>
                <a:lnTo>
                  <a:pt x="12013" y="18277"/>
                </a:lnTo>
                <a:lnTo>
                  <a:pt x="12017" y="18292"/>
                </a:lnTo>
                <a:cubicBezTo>
                  <a:pt x="12017" y="18292"/>
                  <a:pt x="12017" y="18293"/>
                  <a:pt x="12018" y="18293"/>
                </a:cubicBezTo>
                <a:lnTo>
                  <a:pt x="12021" y="18298"/>
                </a:lnTo>
                <a:lnTo>
                  <a:pt x="12028" y="18304"/>
                </a:lnTo>
                <a:lnTo>
                  <a:pt x="12028" y="18309"/>
                </a:lnTo>
                <a:lnTo>
                  <a:pt x="12029" y="18320"/>
                </a:lnTo>
                <a:lnTo>
                  <a:pt x="12030" y="18327"/>
                </a:lnTo>
                <a:cubicBezTo>
                  <a:pt x="12031" y="18329"/>
                  <a:pt x="12032" y="18330"/>
                  <a:pt x="12033" y="18330"/>
                </a:cubicBezTo>
                <a:cubicBezTo>
                  <a:pt x="12034" y="18330"/>
                  <a:pt x="12036" y="18329"/>
                  <a:pt x="12037" y="18328"/>
                </a:cubicBezTo>
                <a:lnTo>
                  <a:pt x="12038" y="18326"/>
                </a:lnTo>
                <a:lnTo>
                  <a:pt x="12044" y="18325"/>
                </a:lnTo>
                <a:cubicBezTo>
                  <a:pt x="12045" y="18325"/>
                  <a:pt x="12045" y="18325"/>
                  <a:pt x="12045" y="18324"/>
                </a:cubicBezTo>
                <a:lnTo>
                  <a:pt x="12047" y="18322"/>
                </a:lnTo>
                <a:lnTo>
                  <a:pt x="12052" y="18327"/>
                </a:lnTo>
                <a:lnTo>
                  <a:pt x="12056" y="18329"/>
                </a:lnTo>
                <a:lnTo>
                  <a:pt x="12057" y="18329"/>
                </a:lnTo>
                <a:lnTo>
                  <a:pt x="12057" y="18330"/>
                </a:lnTo>
                <a:cubicBezTo>
                  <a:pt x="12057" y="18331"/>
                  <a:pt x="12057" y="18332"/>
                  <a:pt x="12057" y="18333"/>
                </a:cubicBezTo>
                <a:lnTo>
                  <a:pt x="12060" y="18337"/>
                </a:lnTo>
                <a:cubicBezTo>
                  <a:pt x="12061" y="18338"/>
                  <a:pt x="12061" y="18338"/>
                  <a:pt x="12061" y="18338"/>
                </a:cubicBezTo>
                <a:lnTo>
                  <a:pt x="12065" y="18342"/>
                </a:lnTo>
                <a:cubicBezTo>
                  <a:pt x="12066" y="18342"/>
                  <a:pt x="12066" y="18342"/>
                  <a:pt x="12067" y="18342"/>
                </a:cubicBezTo>
                <a:lnTo>
                  <a:pt x="12070" y="18343"/>
                </a:lnTo>
                <a:lnTo>
                  <a:pt x="12072" y="18344"/>
                </a:lnTo>
                <a:lnTo>
                  <a:pt x="12089" y="18368"/>
                </a:lnTo>
                <a:lnTo>
                  <a:pt x="12095" y="18375"/>
                </a:lnTo>
                <a:lnTo>
                  <a:pt x="12103" y="18380"/>
                </a:lnTo>
                <a:lnTo>
                  <a:pt x="12168" y="18415"/>
                </a:lnTo>
                <a:lnTo>
                  <a:pt x="12176" y="18421"/>
                </a:lnTo>
                <a:lnTo>
                  <a:pt x="12179" y="18424"/>
                </a:lnTo>
                <a:lnTo>
                  <a:pt x="12180" y="18425"/>
                </a:lnTo>
                <a:cubicBezTo>
                  <a:pt x="12180" y="18426"/>
                  <a:pt x="12180" y="18426"/>
                  <a:pt x="12180" y="18426"/>
                </a:cubicBezTo>
                <a:cubicBezTo>
                  <a:pt x="12179" y="18428"/>
                  <a:pt x="12179" y="18430"/>
                  <a:pt x="12180" y="18431"/>
                </a:cubicBezTo>
                <a:lnTo>
                  <a:pt x="12182" y="18435"/>
                </a:lnTo>
                <a:lnTo>
                  <a:pt x="12185" y="18439"/>
                </a:lnTo>
                <a:lnTo>
                  <a:pt x="12202" y="18457"/>
                </a:lnTo>
                <a:lnTo>
                  <a:pt x="12205" y="18462"/>
                </a:lnTo>
                <a:lnTo>
                  <a:pt x="12209" y="18474"/>
                </a:lnTo>
                <a:lnTo>
                  <a:pt x="12212" y="18480"/>
                </a:lnTo>
                <a:cubicBezTo>
                  <a:pt x="12212" y="18480"/>
                  <a:pt x="12213" y="18481"/>
                  <a:pt x="12213" y="18481"/>
                </a:cubicBezTo>
                <a:lnTo>
                  <a:pt x="12218" y="18484"/>
                </a:lnTo>
                <a:cubicBezTo>
                  <a:pt x="12219" y="18485"/>
                  <a:pt x="12219" y="18485"/>
                  <a:pt x="12220" y="18485"/>
                </a:cubicBezTo>
                <a:lnTo>
                  <a:pt x="12224" y="18485"/>
                </a:lnTo>
                <a:lnTo>
                  <a:pt x="12235" y="18483"/>
                </a:lnTo>
                <a:lnTo>
                  <a:pt x="12238" y="18481"/>
                </a:lnTo>
                <a:lnTo>
                  <a:pt x="12243" y="18485"/>
                </a:lnTo>
                <a:lnTo>
                  <a:pt x="12248" y="18490"/>
                </a:lnTo>
                <a:lnTo>
                  <a:pt x="12253" y="18495"/>
                </a:lnTo>
                <a:lnTo>
                  <a:pt x="12257" y="18501"/>
                </a:lnTo>
                <a:lnTo>
                  <a:pt x="12261" y="18509"/>
                </a:lnTo>
                <a:cubicBezTo>
                  <a:pt x="12261" y="18509"/>
                  <a:pt x="12261" y="18509"/>
                  <a:pt x="12261" y="18509"/>
                </a:cubicBezTo>
                <a:lnTo>
                  <a:pt x="12264" y="18512"/>
                </a:lnTo>
                <a:cubicBezTo>
                  <a:pt x="12264" y="18513"/>
                  <a:pt x="12265" y="18513"/>
                  <a:pt x="12265" y="18513"/>
                </a:cubicBezTo>
                <a:lnTo>
                  <a:pt x="12270" y="18514"/>
                </a:lnTo>
                <a:lnTo>
                  <a:pt x="12274" y="18515"/>
                </a:lnTo>
                <a:lnTo>
                  <a:pt x="12278" y="18517"/>
                </a:lnTo>
                <a:lnTo>
                  <a:pt x="12287" y="18522"/>
                </a:lnTo>
                <a:lnTo>
                  <a:pt x="12324" y="18552"/>
                </a:lnTo>
                <a:lnTo>
                  <a:pt x="12349" y="18565"/>
                </a:lnTo>
                <a:lnTo>
                  <a:pt x="12358" y="18571"/>
                </a:lnTo>
                <a:lnTo>
                  <a:pt x="12364" y="18580"/>
                </a:lnTo>
                <a:lnTo>
                  <a:pt x="12367" y="18590"/>
                </a:lnTo>
                <a:lnTo>
                  <a:pt x="12374" y="18621"/>
                </a:lnTo>
                <a:lnTo>
                  <a:pt x="12376" y="18627"/>
                </a:lnTo>
                <a:lnTo>
                  <a:pt x="12380" y="18634"/>
                </a:lnTo>
                <a:lnTo>
                  <a:pt x="12387" y="18641"/>
                </a:lnTo>
                <a:lnTo>
                  <a:pt x="12390" y="18647"/>
                </a:lnTo>
                <a:cubicBezTo>
                  <a:pt x="12391" y="18648"/>
                  <a:pt x="12392" y="18649"/>
                  <a:pt x="12393" y="18649"/>
                </a:cubicBezTo>
                <a:cubicBezTo>
                  <a:pt x="12394" y="18649"/>
                  <a:pt x="12395" y="18648"/>
                  <a:pt x="12396" y="18646"/>
                </a:cubicBezTo>
                <a:lnTo>
                  <a:pt x="12398" y="18637"/>
                </a:lnTo>
                <a:lnTo>
                  <a:pt x="12402" y="18629"/>
                </a:lnTo>
                <a:cubicBezTo>
                  <a:pt x="12402" y="18629"/>
                  <a:pt x="12403" y="18628"/>
                  <a:pt x="12403" y="18627"/>
                </a:cubicBezTo>
                <a:lnTo>
                  <a:pt x="12403" y="18625"/>
                </a:lnTo>
                <a:cubicBezTo>
                  <a:pt x="12404" y="18624"/>
                  <a:pt x="12403" y="18624"/>
                  <a:pt x="12403" y="18624"/>
                </a:cubicBezTo>
                <a:lnTo>
                  <a:pt x="12410" y="18625"/>
                </a:lnTo>
                <a:cubicBezTo>
                  <a:pt x="12411" y="18626"/>
                  <a:pt x="12412" y="18625"/>
                  <a:pt x="12413" y="18625"/>
                </a:cubicBezTo>
                <a:lnTo>
                  <a:pt x="12420" y="18617"/>
                </a:lnTo>
                <a:lnTo>
                  <a:pt x="12430" y="18599"/>
                </a:lnTo>
                <a:lnTo>
                  <a:pt x="12433" y="18597"/>
                </a:lnTo>
                <a:lnTo>
                  <a:pt x="12435" y="18597"/>
                </a:lnTo>
                <a:lnTo>
                  <a:pt x="12443" y="18598"/>
                </a:lnTo>
                <a:cubicBezTo>
                  <a:pt x="12444" y="18598"/>
                  <a:pt x="12444" y="18598"/>
                  <a:pt x="12445" y="18598"/>
                </a:cubicBezTo>
                <a:lnTo>
                  <a:pt x="12450" y="18596"/>
                </a:lnTo>
                <a:lnTo>
                  <a:pt x="12458" y="18591"/>
                </a:lnTo>
                <a:lnTo>
                  <a:pt x="12462" y="18590"/>
                </a:lnTo>
                <a:lnTo>
                  <a:pt x="12481" y="18603"/>
                </a:lnTo>
                <a:lnTo>
                  <a:pt x="12491" y="18606"/>
                </a:lnTo>
                <a:cubicBezTo>
                  <a:pt x="12492" y="18606"/>
                  <a:pt x="12493" y="18606"/>
                  <a:pt x="12494" y="18605"/>
                </a:cubicBezTo>
                <a:lnTo>
                  <a:pt x="12502" y="18597"/>
                </a:lnTo>
                <a:cubicBezTo>
                  <a:pt x="12502" y="18597"/>
                  <a:pt x="12503" y="18596"/>
                  <a:pt x="12503" y="18595"/>
                </a:cubicBezTo>
                <a:lnTo>
                  <a:pt x="12504" y="18590"/>
                </a:lnTo>
                <a:cubicBezTo>
                  <a:pt x="12504" y="18589"/>
                  <a:pt x="12504" y="18589"/>
                  <a:pt x="12504" y="18588"/>
                </a:cubicBezTo>
                <a:lnTo>
                  <a:pt x="12502" y="18577"/>
                </a:lnTo>
                <a:lnTo>
                  <a:pt x="12503" y="18569"/>
                </a:lnTo>
                <a:lnTo>
                  <a:pt x="12505" y="18578"/>
                </a:lnTo>
                <a:lnTo>
                  <a:pt x="12506" y="18580"/>
                </a:lnTo>
                <a:cubicBezTo>
                  <a:pt x="12506" y="18580"/>
                  <a:pt x="12507" y="18581"/>
                  <a:pt x="12507" y="18582"/>
                </a:cubicBezTo>
                <a:cubicBezTo>
                  <a:pt x="12507" y="18582"/>
                  <a:pt x="12507" y="18583"/>
                  <a:pt x="12507" y="18584"/>
                </a:cubicBezTo>
                <a:lnTo>
                  <a:pt x="12508" y="18595"/>
                </a:lnTo>
                <a:cubicBezTo>
                  <a:pt x="12508" y="18596"/>
                  <a:pt x="12509" y="18596"/>
                  <a:pt x="12510" y="18596"/>
                </a:cubicBezTo>
                <a:lnTo>
                  <a:pt x="12512" y="18600"/>
                </a:lnTo>
                <a:lnTo>
                  <a:pt x="12515" y="18602"/>
                </a:lnTo>
                <a:lnTo>
                  <a:pt x="12517" y="18605"/>
                </a:lnTo>
                <a:lnTo>
                  <a:pt x="12517" y="18607"/>
                </a:lnTo>
                <a:lnTo>
                  <a:pt x="12517" y="18612"/>
                </a:lnTo>
                <a:lnTo>
                  <a:pt x="12517" y="18615"/>
                </a:lnTo>
                <a:cubicBezTo>
                  <a:pt x="12517" y="18616"/>
                  <a:pt x="12517" y="18617"/>
                  <a:pt x="12518" y="18618"/>
                </a:cubicBezTo>
                <a:lnTo>
                  <a:pt x="12520" y="18620"/>
                </a:lnTo>
                <a:cubicBezTo>
                  <a:pt x="12520" y="18620"/>
                  <a:pt x="12521" y="18621"/>
                  <a:pt x="12521" y="18621"/>
                </a:cubicBezTo>
                <a:lnTo>
                  <a:pt x="12530" y="18625"/>
                </a:lnTo>
                <a:lnTo>
                  <a:pt x="12535" y="18626"/>
                </a:lnTo>
                <a:lnTo>
                  <a:pt x="12545" y="18627"/>
                </a:lnTo>
                <a:cubicBezTo>
                  <a:pt x="12546" y="18628"/>
                  <a:pt x="12547" y="18627"/>
                  <a:pt x="12547" y="18626"/>
                </a:cubicBezTo>
                <a:lnTo>
                  <a:pt x="12548" y="18625"/>
                </a:lnTo>
                <a:cubicBezTo>
                  <a:pt x="12548" y="18625"/>
                  <a:pt x="12548" y="18625"/>
                  <a:pt x="12549" y="18625"/>
                </a:cubicBezTo>
                <a:lnTo>
                  <a:pt x="12551" y="18621"/>
                </a:lnTo>
                <a:lnTo>
                  <a:pt x="12558" y="18621"/>
                </a:lnTo>
                <a:cubicBezTo>
                  <a:pt x="12559" y="18621"/>
                  <a:pt x="12560" y="18620"/>
                  <a:pt x="12561" y="18618"/>
                </a:cubicBezTo>
                <a:lnTo>
                  <a:pt x="12562" y="18614"/>
                </a:lnTo>
                <a:cubicBezTo>
                  <a:pt x="12562" y="18614"/>
                  <a:pt x="12562" y="18613"/>
                  <a:pt x="12562" y="18612"/>
                </a:cubicBezTo>
                <a:lnTo>
                  <a:pt x="12562" y="18601"/>
                </a:lnTo>
                <a:lnTo>
                  <a:pt x="12564" y="18596"/>
                </a:lnTo>
                <a:cubicBezTo>
                  <a:pt x="12565" y="18596"/>
                  <a:pt x="12565" y="18595"/>
                  <a:pt x="12565" y="18594"/>
                </a:cubicBezTo>
                <a:lnTo>
                  <a:pt x="12564" y="18586"/>
                </a:lnTo>
                <a:lnTo>
                  <a:pt x="12562" y="18572"/>
                </a:lnTo>
                <a:lnTo>
                  <a:pt x="12558" y="18558"/>
                </a:lnTo>
                <a:lnTo>
                  <a:pt x="12557" y="18546"/>
                </a:lnTo>
                <a:cubicBezTo>
                  <a:pt x="12556" y="18546"/>
                  <a:pt x="12557" y="18545"/>
                  <a:pt x="12557" y="18545"/>
                </a:cubicBezTo>
                <a:lnTo>
                  <a:pt x="12556" y="18543"/>
                </a:lnTo>
                <a:lnTo>
                  <a:pt x="12556" y="18542"/>
                </a:lnTo>
                <a:cubicBezTo>
                  <a:pt x="12556" y="18541"/>
                  <a:pt x="12556" y="18539"/>
                  <a:pt x="12556" y="18538"/>
                </a:cubicBezTo>
                <a:lnTo>
                  <a:pt x="12554" y="18534"/>
                </a:lnTo>
                <a:lnTo>
                  <a:pt x="12552" y="18530"/>
                </a:lnTo>
                <a:lnTo>
                  <a:pt x="12551" y="18527"/>
                </a:lnTo>
                <a:lnTo>
                  <a:pt x="12551" y="18519"/>
                </a:lnTo>
                <a:cubicBezTo>
                  <a:pt x="12551" y="18518"/>
                  <a:pt x="12550" y="18518"/>
                  <a:pt x="12550" y="18518"/>
                </a:cubicBezTo>
                <a:lnTo>
                  <a:pt x="12549" y="18513"/>
                </a:lnTo>
                <a:cubicBezTo>
                  <a:pt x="12549" y="18513"/>
                  <a:pt x="12549" y="18513"/>
                  <a:pt x="12549" y="18512"/>
                </a:cubicBezTo>
                <a:lnTo>
                  <a:pt x="12545" y="18506"/>
                </a:lnTo>
                <a:lnTo>
                  <a:pt x="12543" y="18494"/>
                </a:lnTo>
                <a:cubicBezTo>
                  <a:pt x="12543" y="18493"/>
                  <a:pt x="12543" y="18492"/>
                  <a:pt x="12543" y="18492"/>
                </a:cubicBezTo>
                <a:lnTo>
                  <a:pt x="12537" y="18479"/>
                </a:lnTo>
                <a:cubicBezTo>
                  <a:pt x="12536" y="18477"/>
                  <a:pt x="12535" y="18476"/>
                  <a:pt x="12534" y="18476"/>
                </a:cubicBezTo>
                <a:lnTo>
                  <a:pt x="12532" y="18476"/>
                </a:lnTo>
                <a:cubicBezTo>
                  <a:pt x="12532" y="18476"/>
                  <a:pt x="12531" y="18476"/>
                  <a:pt x="12530" y="18477"/>
                </a:cubicBezTo>
                <a:lnTo>
                  <a:pt x="12528" y="18472"/>
                </a:lnTo>
                <a:lnTo>
                  <a:pt x="12527" y="18467"/>
                </a:lnTo>
                <a:lnTo>
                  <a:pt x="12527" y="18455"/>
                </a:lnTo>
                <a:lnTo>
                  <a:pt x="12527" y="18450"/>
                </a:lnTo>
                <a:cubicBezTo>
                  <a:pt x="12527" y="18449"/>
                  <a:pt x="12527" y="18449"/>
                  <a:pt x="12527" y="18449"/>
                </a:cubicBezTo>
                <a:lnTo>
                  <a:pt x="12525" y="18442"/>
                </a:lnTo>
                <a:lnTo>
                  <a:pt x="12523" y="18438"/>
                </a:lnTo>
                <a:lnTo>
                  <a:pt x="12519" y="18432"/>
                </a:lnTo>
                <a:lnTo>
                  <a:pt x="12515" y="18422"/>
                </a:lnTo>
                <a:lnTo>
                  <a:pt x="12512" y="18415"/>
                </a:lnTo>
                <a:lnTo>
                  <a:pt x="12506" y="18397"/>
                </a:lnTo>
                <a:cubicBezTo>
                  <a:pt x="12506" y="18397"/>
                  <a:pt x="12505" y="18397"/>
                  <a:pt x="12505" y="18396"/>
                </a:cubicBezTo>
                <a:lnTo>
                  <a:pt x="12495" y="18380"/>
                </a:lnTo>
                <a:lnTo>
                  <a:pt x="12495" y="18377"/>
                </a:lnTo>
                <a:lnTo>
                  <a:pt x="12497" y="18369"/>
                </a:lnTo>
                <a:lnTo>
                  <a:pt x="12497" y="18366"/>
                </a:lnTo>
                <a:cubicBezTo>
                  <a:pt x="12498" y="18366"/>
                  <a:pt x="12498" y="18364"/>
                  <a:pt x="12497" y="18364"/>
                </a:cubicBezTo>
                <a:lnTo>
                  <a:pt x="12497" y="18361"/>
                </a:lnTo>
                <a:cubicBezTo>
                  <a:pt x="12497" y="18360"/>
                  <a:pt x="12496" y="18359"/>
                  <a:pt x="12496" y="18359"/>
                </a:cubicBezTo>
                <a:lnTo>
                  <a:pt x="12492" y="18353"/>
                </a:lnTo>
                <a:lnTo>
                  <a:pt x="12491" y="18350"/>
                </a:lnTo>
                <a:lnTo>
                  <a:pt x="12491" y="18344"/>
                </a:lnTo>
                <a:cubicBezTo>
                  <a:pt x="12491" y="18343"/>
                  <a:pt x="12490" y="18343"/>
                  <a:pt x="12490" y="18342"/>
                </a:cubicBezTo>
                <a:lnTo>
                  <a:pt x="12490" y="18339"/>
                </a:lnTo>
                <a:cubicBezTo>
                  <a:pt x="12489" y="18339"/>
                  <a:pt x="12489" y="18338"/>
                  <a:pt x="12489" y="18337"/>
                </a:cubicBezTo>
                <a:lnTo>
                  <a:pt x="12482" y="18331"/>
                </a:lnTo>
                <a:lnTo>
                  <a:pt x="12465" y="18304"/>
                </a:lnTo>
                <a:lnTo>
                  <a:pt x="12464" y="18300"/>
                </a:lnTo>
                <a:lnTo>
                  <a:pt x="12464" y="18296"/>
                </a:lnTo>
                <a:lnTo>
                  <a:pt x="12466" y="18290"/>
                </a:lnTo>
                <a:cubicBezTo>
                  <a:pt x="12466" y="18289"/>
                  <a:pt x="12466" y="18288"/>
                  <a:pt x="12466" y="18287"/>
                </a:cubicBezTo>
                <a:lnTo>
                  <a:pt x="12460" y="18270"/>
                </a:lnTo>
                <a:lnTo>
                  <a:pt x="12457" y="18264"/>
                </a:lnTo>
                <a:lnTo>
                  <a:pt x="12450" y="18258"/>
                </a:lnTo>
                <a:lnTo>
                  <a:pt x="12450" y="18257"/>
                </a:lnTo>
                <a:cubicBezTo>
                  <a:pt x="12451" y="18256"/>
                  <a:pt x="12451" y="18255"/>
                  <a:pt x="12450" y="18254"/>
                </a:cubicBezTo>
                <a:lnTo>
                  <a:pt x="12450" y="18252"/>
                </a:lnTo>
                <a:cubicBezTo>
                  <a:pt x="12449" y="18251"/>
                  <a:pt x="12449" y="18250"/>
                  <a:pt x="12448" y="18249"/>
                </a:cubicBezTo>
                <a:lnTo>
                  <a:pt x="12444" y="18248"/>
                </a:lnTo>
                <a:cubicBezTo>
                  <a:pt x="12443" y="18247"/>
                  <a:pt x="12443" y="18247"/>
                  <a:pt x="12442" y="18248"/>
                </a:cubicBezTo>
                <a:lnTo>
                  <a:pt x="12437" y="18250"/>
                </a:lnTo>
                <a:lnTo>
                  <a:pt x="12436" y="18250"/>
                </a:lnTo>
                <a:lnTo>
                  <a:pt x="12432" y="18247"/>
                </a:lnTo>
                <a:lnTo>
                  <a:pt x="12430" y="18246"/>
                </a:lnTo>
                <a:cubicBezTo>
                  <a:pt x="12430" y="18245"/>
                  <a:pt x="12430" y="18245"/>
                  <a:pt x="12429" y="18245"/>
                </a:cubicBezTo>
                <a:lnTo>
                  <a:pt x="12423" y="18244"/>
                </a:lnTo>
                <a:lnTo>
                  <a:pt x="12421" y="18243"/>
                </a:lnTo>
                <a:lnTo>
                  <a:pt x="12396" y="18211"/>
                </a:lnTo>
                <a:lnTo>
                  <a:pt x="12386" y="18194"/>
                </a:lnTo>
                <a:lnTo>
                  <a:pt x="12379" y="18175"/>
                </a:lnTo>
                <a:lnTo>
                  <a:pt x="12378" y="18165"/>
                </a:lnTo>
                <a:lnTo>
                  <a:pt x="12383" y="18096"/>
                </a:lnTo>
                <a:cubicBezTo>
                  <a:pt x="12383" y="18096"/>
                  <a:pt x="12383" y="18096"/>
                  <a:pt x="12383" y="18095"/>
                </a:cubicBezTo>
                <a:lnTo>
                  <a:pt x="12381" y="18089"/>
                </a:lnTo>
                <a:lnTo>
                  <a:pt x="12380" y="18084"/>
                </a:lnTo>
                <a:lnTo>
                  <a:pt x="12377" y="18049"/>
                </a:lnTo>
                <a:lnTo>
                  <a:pt x="12378" y="18039"/>
                </a:lnTo>
                <a:lnTo>
                  <a:pt x="12388" y="18010"/>
                </a:lnTo>
                <a:cubicBezTo>
                  <a:pt x="12389" y="18008"/>
                  <a:pt x="12389" y="18007"/>
                  <a:pt x="12388" y="18005"/>
                </a:cubicBezTo>
                <a:cubicBezTo>
                  <a:pt x="12387" y="18004"/>
                  <a:pt x="12385" y="18003"/>
                  <a:pt x="12384" y="18003"/>
                </a:cubicBezTo>
                <a:lnTo>
                  <a:pt x="12384" y="18004"/>
                </a:lnTo>
                <a:cubicBezTo>
                  <a:pt x="12384" y="18003"/>
                  <a:pt x="12384" y="18001"/>
                  <a:pt x="12384" y="18000"/>
                </a:cubicBezTo>
                <a:lnTo>
                  <a:pt x="12378" y="17989"/>
                </a:lnTo>
                <a:lnTo>
                  <a:pt x="12371" y="17981"/>
                </a:lnTo>
                <a:lnTo>
                  <a:pt x="12368" y="17974"/>
                </a:lnTo>
                <a:lnTo>
                  <a:pt x="12359" y="17947"/>
                </a:lnTo>
                <a:lnTo>
                  <a:pt x="12357" y="17944"/>
                </a:lnTo>
                <a:lnTo>
                  <a:pt x="12357" y="17939"/>
                </a:lnTo>
                <a:lnTo>
                  <a:pt x="12359" y="17932"/>
                </a:lnTo>
                <a:lnTo>
                  <a:pt x="12361" y="17930"/>
                </a:lnTo>
                <a:lnTo>
                  <a:pt x="12363" y="17930"/>
                </a:lnTo>
                <a:cubicBezTo>
                  <a:pt x="12365" y="17930"/>
                  <a:pt x="12365" y="17929"/>
                  <a:pt x="12366" y="17927"/>
                </a:cubicBezTo>
                <a:lnTo>
                  <a:pt x="12366" y="17920"/>
                </a:lnTo>
                <a:lnTo>
                  <a:pt x="12366" y="17911"/>
                </a:lnTo>
                <a:lnTo>
                  <a:pt x="12367" y="17901"/>
                </a:lnTo>
                <a:lnTo>
                  <a:pt x="12369" y="17889"/>
                </a:lnTo>
                <a:lnTo>
                  <a:pt x="12371" y="17886"/>
                </a:lnTo>
                <a:lnTo>
                  <a:pt x="12373" y="17887"/>
                </a:lnTo>
                <a:cubicBezTo>
                  <a:pt x="12374" y="17888"/>
                  <a:pt x="12375" y="17888"/>
                  <a:pt x="12376" y="17887"/>
                </a:cubicBezTo>
                <a:cubicBezTo>
                  <a:pt x="12377" y="17887"/>
                  <a:pt x="12378" y="17886"/>
                  <a:pt x="12378" y="17885"/>
                </a:cubicBezTo>
                <a:lnTo>
                  <a:pt x="12379" y="17877"/>
                </a:lnTo>
                <a:cubicBezTo>
                  <a:pt x="12379" y="17876"/>
                  <a:pt x="12379" y="17876"/>
                  <a:pt x="12379" y="17875"/>
                </a:cubicBezTo>
                <a:lnTo>
                  <a:pt x="12371" y="17849"/>
                </a:lnTo>
                <a:lnTo>
                  <a:pt x="12369" y="17842"/>
                </a:lnTo>
                <a:lnTo>
                  <a:pt x="12369" y="17838"/>
                </a:lnTo>
                <a:lnTo>
                  <a:pt x="12375" y="17828"/>
                </a:lnTo>
                <a:lnTo>
                  <a:pt x="12377" y="17826"/>
                </a:lnTo>
                <a:cubicBezTo>
                  <a:pt x="12377" y="17826"/>
                  <a:pt x="12378" y="17826"/>
                  <a:pt x="12379" y="17826"/>
                </a:cubicBezTo>
                <a:lnTo>
                  <a:pt x="12379" y="17825"/>
                </a:lnTo>
                <a:cubicBezTo>
                  <a:pt x="12380" y="17824"/>
                  <a:pt x="12380" y="17824"/>
                  <a:pt x="12381" y="17823"/>
                </a:cubicBezTo>
                <a:lnTo>
                  <a:pt x="12382" y="17820"/>
                </a:lnTo>
                <a:cubicBezTo>
                  <a:pt x="12383" y="17819"/>
                  <a:pt x="12382" y="17818"/>
                  <a:pt x="12382" y="17816"/>
                </a:cubicBezTo>
                <a:lnTo>
                  <a:pt x="12381" y="17810"/>
                </a:lnTo>
                <a:lnTo>
                  <a:pt x="12381" y="17809"/>
                </a:lnTo>
                <a:lnTo>
                  <a:pt x="12386" y="17801"/>
                </a:lnTo>
                <a:lnTo>
                  <a:pt x="12388" y="17798"/>
                </a:lnTo>
                <a:lnTo>
                  <a:pt x="12391" y="17786"/>
                </a:lnTo>
                <a:lnTo>
                  <a:pt x="12391" y="17784"/>
                </a:lnTo>
                <a:cubicBezTo>
                  <a:pt x="12391" y="17783"/>
                  <a:pt x="12391" y="17783"/>
                  <a:pt x="12391" y="17783"/>
                </a:cubicBezTo>
                <a:lnTo>
                  <a:pt x="12391" y="17773"/>
                </a:lnTo>
                <a:cubicBezTo>
                  <a:pt x="12391" y="17773"/>
                  <a:pt x="12391" y="17773"/>
                  <a:pt x="12391" y="17772"/>
                </a:cubicBezTo>
                <a:lnTo>
                  <a:pt x="12384" y="17747"/>
                </a:lnTo>
                <a:lnTo>
                  <a:pt x="12384" y="17744"/>
                </a:lnTo>
                <a:cubicBezTo>
                  <a:pt x="12384" y="17744"/>
                  <a:pt x="12384" y="17743"/>
                  <a:pt x="12384" y="17742"/>
                </a:cubicBezTo>
                <a:lnTo>
                  <a:pt x="12382" y="17731"/>
                </a:lnTo>
                <a:lnTo>
                  <a:pt x="12383" y="17728"/>
                </a:lnTo>
                <a:lnTo>
                  <a:pt x="12385" y="17722"/>
                </a:lnTo>
                <a:cubicBezTo>
                  <a:pt x="12385" y="17721"/>
                  <a:pt x="12386" y="17721"/>
                  <a:pt x="12386" y="17720"/>
                </a:cubicBezTo>
                <a:lnTo>
                  <a:pt x="12386" y="17713"/>
                </a:lnTo>
                <a:lnTo>
                  <a:pt x="12382" y="17670"/>
                </a:lnTo>
                <a:lnTo>
                  <a:pt x="12380" y="17658"/>
                </a:lnTo>
                <a:lnTo>
                  <a:pt x="12380" y="17653"/>
                </a:lnTo>
                <a:lnTo>
                  <a:pt x="12381" y="17644"/>
                </a:lnTo>
                <a:cubicBezTo>
                  <a:pt x="12381" y="17644"/>
                  <a:pt x="12381" y="17644"/>
                  <a:pt x="12381" y="17643"/>
                </a:cubicBezTo>
                <a:lnTo>
                  <a:pt x="12381" y="17640"/>
                </a:lnTo>
                <a:cubicBezTo>
                  <a:pt x="12381" y="17639"/>
                  <a:pt x="12381" y="17638"/>
                  <a:pt x="12381" y="17638"/>
                </a:cubicBezTo>
                <a:lnTo>
                  <a:pt x="12379" y="17635"/>
                </a:lnTo>
                <a:lnTo>
                  <a:pt x="12376" y="17629"/>
                </a:lnTo>
                <a:lnTo>
                  <a:pt x="12374" y="17622"/>
                </a:lnTo>
                <a:lnTo>
                  <a:pt x="12361" y="17591"/>
                </a:lnTo>
                <a:lnTo>
                  <a:pt x="12339" y="17545"/>
                </a:lnTo>
                <a:lnTo>
                  <a:pt x="12332" y="17520"/>
                </a:lnTo>
                <a:lnTo>
                  <a:pt x="12309" y="17474"/>
                </a:lnTo>
                <a:lnTo>
                  <a:pt x="12289" y="17444"/>
                </a:lnTo>
                <a:lnTo>
                  <a:pt x="12277" y="17430"/>
                </a:lnTo>
                <a:lnTo>
                  <a:pt x="12273" y="17427"/>
                </a:lnTo>
                <a:cubicBezTo>
                  <a:pt x="12273" y="17427"/>
                  <a:pt x="12273" y="17426"/>
                  <a:pt x="12272" y="17426"/>
                </a:cubicBezTo>
                <a:lnTo>
                  <a:pt x="12264" y="17424"/>
                </a:lnTo>
                <a:lnTo>
                  <a:pt x="12255" y="17419"/>
                </a:lnTo>
                <a:lnTo>
                  <a:pt x="12216" y="17379"/>
                </a:lnTo>
                <a:cubicBezTo>
                  <a:pt x="12216" y="17378"/>
                  <a:pt x="12216" y="17378"/>
                  <a:pt x="12215" y="17378"/>
                </a:cubicBezTo>
                <a:lnTo>
                  <a:pt x="12211" y="17375"/>
                </a:lnTo>
                <a:lnTo>
                  <a:pt x="12210" y="17373"/>
                </a:lnTo>
                <a:lnTo>
                  <a:pt x="12207" y="17364"/>
                </a:lnTo>
                <a:cubicBezTo>
                  <a:pt x="12207" y="17363"/>
                  <a:pt x="12206" y="17363"/>
                  <a:pt x="12206" y="17363"/>
                </a:cubicBezTo>
                <a:lnTo>
                  <a:pt x="12201" y="17354"/>
                </a:lnTo>
                <a:lnTo>
                  <a:pt x="12196" y="17350"/>
                </a:lnTo>
                <a:lnTo>
                  <a:pt x="12185" y="17340"/>
                </a:lnTo>
                <a:lnTo>
                  <a:pt x="12179" y="17334"/>
                </a:lnTo>
                <a:lnTo>
                  <a:pt x="12175" y="17328"/>
                </a:lnTo>
                <a:lnTo>
                  <a:pt x="12149" y="17261"/>
                </a:lnTo>
                <a:cubicBezTo>
                  <a:pt x="12148" y="17260"/>
                  <a:pt x="12148" y="17260"/>
                  <a:pt x="12148" y="17260"/>
                </a:cubicBezTo>
                <a:lnTo>
                  <a:pt x="12139" y="17247"/>
                </a:lnTo>
                <a:cubicBezTo>
                  <a:pt x="12139" y="17246"/>
                  <a:pt x="12139" y="17246"/>
                  <a:pt x="12139" y="17246"/>
                </a:cubicBezTo>
                <a:lnTo>
                  <a:pt x="12133" y="17242"/>
                </a:lnTo>
                <a:lnTo>
                  <a:pt x="12108" y="17230"/>
                </a:lnTo>
                <a:cubicBezTo>
                  <a:pt x="12108" y="17230"/>
                  <a:pt x="12107" y="17230"/>
                  <a:pt x="12107" y="17230"/>
                </a:cubicBezTo>
                <a:lnTo>
                  <a:pt x="12102" y="17229"/>
                </a:lnTo>
                <a:cubicBezTo>
                  <a:pt x="12101" y="17229"/>
                  <a:pt x="12099" y="17230"/>
                  <a:pt x="12099" y="17231"/>
                </a:cubicBezTo>
                <a:lnTo>
                  <a:pt x="12097" y="17235"/>
                </a:lnTo>
                <a:cubicBezTo>
                  <a:pt x="12096" y="17236"/>
                  <a:pt x="12096" y="17237"/>
                  <a:pt x="12096" y="17237"/>
                </a:cubicBezTo>
                <a:lnTo>
                  <a:pt x="12087" y="17229"/>
                </a:lnTo>
                <a:lnTo>
                  <a:pt x="12081" y="17223"/>
                </a:lnTo>
                <a:lnTo>
                  <a:pt x="12070" y="17213"/>
                </a:lnTo>
                <a:lnTo>
                  <a:pt x="12045" y="17182"/>
                </a:lnTo>
                <a:lnTo>
                  <a:pt x="12024" y="17164"/>
                </a:lnTo>
                <a:lnTo>
                  <a:pt x="12016" y="17155"/>
                </a:lnTo>
                <a:lnTo>
                  <a:pt x="11994" y="17110"/>
                </a:lnTo>
                <a:lnTo>
                  <a:pt x="11971" y="17060"/>
                </a:lnTo>
                <a:lnTo>
                  <a:pt x="11969" y="17057"/>
                </a:lnTo>
                <a:cubicBezTo>
                  <a:pt x="11969" y="17056"/>
                  <a:pt x="11969" y="17057"/>
                  <a:pt x="11968" y="17057"/>
                </a:cubicBezTo>
                <a:lnTo>
                  <a:pt x="11961" y="17051"/>
                </a:lnTo>
                <a:lnTo>
                  <a:pt x="11956" y="17047"/>
                </a:lnTo>
                <a:lnTo>
                  <a:pt x="11954" y="17047"/>
                </a:lnTo>
                <a:cubicBezTo>
                  <a:pt x="11954" y="17046"/>
                  <a:pt x="11953" y="17046"/>
                  <a:pt x="11953" y="17046"/>
                </a:cubicBezTo>
                <a:lnTo>
                  <a:pt x="11944" y="17043"/>
                </a:lnTo>
                <a:lnTo>
                  <a:pt x="11941" y="17042"/>
                </a:lnTo>
                <a:lnTo>
                  <a:pt x="11931" y="17038"/>
                </a:lnTo>
                <a:lnTo>
                  <a:pt x="11924" y="17032"/>
                </a:lnTo>
                <a:lnTo>
                  <a:pt x="11918" y="17026"/>
                </a:lnTo>
                <a:cubicBezTo>
                  <a:pt x="11917" y="17025"/>
                  <a:pt x="11917" y="17025"/>
                  <a:pt x="11916" y="17025"/>
                </a:cubicBezTo>
                <a:lnTo>
                  <a:pt x="11910" y="17024"/>
                </a:lnTo>
                <a:cubicBezTo>
                  <a:pt x="11909" y="17024"/>
                  <a:pt x="11908" y="17024"/>
                  <a:pt x="11908" y="17024"/>
                </a:cubicBezTo>
                <a:lnTo>
                  <a:pt x="11902" y="17027"/>
                </a:lnTo>
                <a:cubicBezTo>
                  <a:pt x="11901" y="17027"/>
                  <a:pt x="11899" y="17029"/>
                  <a:pt x="11899" y="17031"/>
                </a:cubicBezTo>
                <a:cubicBezTo>
                  <a:pt x="11899" y="17033"/>
                  <a:pt x="11900" y="17035"/>
                  <a:pt x="11902" y="17035"/>
                </a:cubicBezTo>
                <a:lnTo>
                  <a:pt x="11915" y="17042"/>
                </a:lnTo>
                <a:lnTo>
                  <a:pt x="11917" y="17046"/>
                </a:lnTo>
                <a:lnTo>
                  <a:pt x="11916" y="17046"/>
                </a:lnTo>
                <a:cubicBezTo>
                  <a:pt x="11916" y="17046"/>
                  <a:pt x="11915" y="17046"/>
                  <a:pt x="11915" y="17046"/>
                </a:cubicBezTo>
                <a:cubicBezTo>
                  <a:pt x="11915" y="17045"/>
                  <a:pt x="11915" y="17045"/>
                  <a:pt x="11914" y="17045"/>
                </a:cubicBezTo>
                <a:lnTo>
                  <a:pt x="11911" y="17044"/>
                </a:lnTo>
                <a:lnTo>
                  <a:pt x="11909" y="17041"/>
                </a:lnTo>
                <a:cubicBezTo>
                  <a:pt x="11908" y="17040"/>
                  <a:pt x="11907" y="17040"/>
                  <a:pt x="11906" y="17040"/>
                </a:cubicBezTo>
                <a:lnTo>
                  <a:pt x="11899" y="17039"/>
                </a:lnTo>
                <a:cubicBezTo>
                  <a:pt x="11898" y="17039"/>
                  <a:pt x="11897" y="17039"/>
                  <a:pt x="11896" y="17041"/>
                </a:cubicBezTo>
                <a:lnTo>
                  <a:pt x="11894" y="17046"/>
                </a:lnTo>
                <a:lnTo>
                  <a:pt x="11887" y="17050"/>
                </a:lnTo>
                <a:lnTo>
                  <a:pt x="11852" y="17051"/>
                </a:lnTo>
                <a:lnTo>
                  <a:pt x="11846" y="17051"/>
                </a:lnTo>
                <a:lnTo>
                  <a:pt x="11837" y="17046"/>
                </a:lnTo>
                <a:lnTo>
                  <a:pt x="11826" y="17034"/>
                </a:lnTo>
                <a:lnTo>
                  <a:pt x="11815" y="17022"/>
                </a:lnTo>
                <a:cubicBezTo>
                  <a:pt x="11814" y="17021"/>
                  <a:pt x="11813" y="17021"/>
                  <a:pt x="11812" y="17022"/>
                </a:cubicBezTo>
                <a:lnTo>
                  <a:pt x="11808" y="17024"/>
                </a:lnTo>
                <a:lnTo>
                  <a:pt x="11801" y="17020"/>
                </a:lnTo>
                <a:lnTo>
                  <a:pt x="11798" y="17018"/>
                </a:lnTo>
                <a:lnTo>
                  <a:pt x="11764" y="16958"/>
                </a:lnTo>
                <a:lnTo>
                  <a:pt x="11758" y="16948"/>
                </a:lnTo>
                <a:cubicBezTo>
                  <a:pt x="11757" y="16947"/>
                  <a:pt x="11756" y="16946"/>
                  <a:pt x="11755" y="16946"/>
                </a:cubicBezTo>
                <a:lnTo>
                  <a:pt x="11741" y="16918"/>
                </a:lnTo>
                <a:lnTo>
                  <a:pt x="11728" y="16878"/>
                </a:lnTo>
                <a:lnTo>
                  <a:pt x="11712" y="16778"/>
                </a:lnTo>
                <a:lnTo>
                  <a:pt x="11698" y="16695"/>
                </a:lnTo>
                <a:lnTo>
                  <a:pt x="11691" y="16637"/>
                </a:lnTo>
                <a:lnTo>
                  <a:pt x="11679" y="16598"/>
                </a:lnTo>
                <a:lnTo>
                  <a:pt x="11677" y="16592"/>
                </a:lnTo>
                <a:lnTo>
                  <a:pt x="11670" y="16582"/>
                </a:lnTo>
                <a:lnTo>
                  <a:pt x="11664" y="16576"/>
                </a:lnTo>
                <a:cubicBezTo>
                  <a:pt x="11663" y="16575"/>
                  <a:pt x="11661" y="16575"/>
                  <a:pt x="11660" y="16575"/>
                </a:cubicBezTo>
                <a:lnTo>
                  <a:pt x="11656" y="16578"/>
                </a:lnTo>
                <a:cubicBezTo>
                  <a:pt x="11655" y="16579"/>
                  <a:pt x="11654" y="16580"/>
                  <a:pt x="11654" y="16582"/>
                </a:cubicBezTo>
                <a:cubicBezTo>
                  <a:pt x="11654" y="16583"/>
                  <a:pt x="11655" y="16586"/>
                  <a:pt x="11656" y="16586"/>
                </a:cubicBezTo>
                <a:lnTo>
                  <a:pt x="11662" y="16589"/>
                </a:lnTo>
                <a:lnTo>
                  <a:pt x="11663" y="16596"/>
                </a:lnTo>
                <a:lnTo>
                  <a:pt x="11664" y="16607"/>
                </a:lnTo>
                <a:cubicBezTo>
                  <a:pt x="11664" y="16607"/>
                  <a:pt x="11664" y="16608"/>
                  <a:pt x="11664" y="16609"/>
                </a:cubicBezTo>
                <a:lnTo>
                  <a:pt x="11665" y="16613"/>
                </a:lnTo>
                <a:lnTo>
                  <a:pt x="11663" y="16614"/>
                </a:lnTo>
                <a:lnTo>
                  <a:pt x="11662" y="16613"/>
                </a:lnTo>
                <a:lnTo>
                  <a:pt x="11662" y="16613"/>
                </a:lnTo>
                <a:cubicBezTo>
                  <a:pt x="11661" y="16612"/>
                  <a:pt x="11661" y="16611"/>
                  <a:pt x="11661" y="16611"/>
                </a:cubicBezTo>
                <a:lnTo>
                  <a:pt x="11654" y="16607"/>
                </a:lnTo>
                <a:lnTo>
                  <a:pt x="11654" y="16606"/>
                </a:lnTo>
                <a:lnTo>
                  <a:pt x="11652" y="16600"/>
                </a:lnTo>
                <a:cubicBezTo>
                  <a:pt x="11652" y="16600"/>
                  <a:pt x="11652" y="16599"/>
                  <a:pt x="11652" y="16598"/>
                </a:cubicBezTo>
                <a:lnTo>
                  <a:pt x="11648" y="16592"/>
                </a:lnTo>
                <a:lnTo>
                  <a:pt x="11644" y="16581"/>
                </a:lnTo>
                <a:lnTo>
                  <a:pt x="11643" y="16576"/>
                </a:lnTo>
                <a:cubicBezTo>
                  <a:pt x="11643" y="16576"/>
                  <a:pt x="11643" y="16575"/>
                  <a:pt x="11642" y="16575"/>
                </a:cubicBezTo>
                <a:lnTo>
                  <a:pt x="11640" y="16570"/>
                </a:lnTo>
                <a:cubicBezTo>
                  <a:pt x="11640" y="16570"/>
                  <a:pt x="11640" y="16570"/>
                  <a:pt x="11640" y="16569"/>
                </a:cubicBezTo>
                <a:lnTo>
                  <a:pt x="11627" y="16560"/>
                </a:lnTo>
                <a:lnTo>
                  <a:pt x="11625" y="16554"/>
                </a:lnTo>
                <a:lnTo>
                  <a:pt x="11623" y="16546"/>
                </a:lnTo>
                <a:lnTo>
                  <a:pt x="11619" y="16490"/>
                </a:lnTo>
                <a:cubicBezTo>
                  <a:pt x="11619" y="16490"/>
                  <a:pt x="11619" y="16489"/>
                  <a:pt x="11619" y="16489"/>
                </a:cubicBezTo>
                <a:lnTo>
                  <a:pt x="11616" y="16482"/>
                </a:lnTo>
                <a:lnTo>
                  <a:pt x="11617" y="16479"/>
                </a:lnTo>
                <a:cubicBezTo>
                  <a:pt x="11617" y="16478"/>
                  <a:pt x="11618" y="16478"/>
                  <a:pt x="11617" y="16477"/>
                </a:cubicBezTo>
                <a:lnTo>
                  <a:pt x="11615" y="16455"/>
                </a:lnTo>
                <a:lnTo>
                  <a:pt x="11615" y="16449"/>
                </a:lnTo>
                <a:lnTo>
                  <a:pt x="11616" y="16446"/>
                </a:lnTo>
                <a:cubicBezTo>
                  <a:pt x="11617" y="16445"/>
                  <a:pt x="11618" y="16443"/>
                  <a:pt x="11617" y="16441"/>
                </a:cubicBezTo>
                <a:lnTo>
                  <a:pt x="11617" y="16439"/>
                </a:lnTo>
                <a:cubicBezTo>
                  <a:pt x="11617" y="16438"/>
                  <a:pt x="11617" y="16437"/>
                  <a:pt x="11617" y="16437"/>
                </a:cubicBezTo>
                <a:lnTo>
                  <a:pt x="11615" y="16433"/>
                </a:lnTo>
                <a:lnTo>
                  <a:pt x="11615" y="16417"/>
                </a:lnTo>
                <a:lnTo>
                  <a:pt x="11614" y="16412"/>
                </a:lnTo>
                <a:cubicBezTo>
                  <a:pt x="11614" y="16412"/>
                  <a:pt x="11613" y="16411"/>
                  <a:pt x="11613" y="16410"/>
                </a:cubicBezTo>
                <a:lnTo>
                  <a:pt x="11608" y="16401"/>
                </a:lnTo>
                <a:lnTo>
                  <a:pt x="11607" y="16397"/>
                </a:lnTo>
                <a:lnTo>
                  <a:pt x="11607" y="16376"/>
                </a:lnTo>
                <a:cubicBezTo>
                  <a:pt x="11607" y="16374"/>
                  <a:pt x="11607" y="16372"/>
                  <a:pt x="11605" y="16371"/>
                </a:cubicBezTo>
                <a:cubicBezTo>
                  <a:pt x="11605" y="16371"/>
                  <a:pt x="11604" y="16371"/>
                  <a:pt x="11603" y="16371"/>
                </a:cubicBezTo>
                <a:lnTo>
                  <a:pt x="11601" y="16367"/>
                </a:lnTo>
                <a:lnTo>
                  <a:pt x="11600" y="16363"/>
                </a:lnTo>
                <a:lnTo>
                  <a:pt x="11600" y="16360"/>
                </a:lnTo>
                <a:lnTo>
                  <a:pt x="11600" y="16357"/>
                </a:lnTo>
                <a:cubicBezTo>
                  <a:pt x="11600" y="16356"/>
                  <a:pt x="11599" y="16354"/>
                  <a:pt x="11598" y="16353"/>
                </a:cubicBezTo>
                <a:lnTo>
                  <a:pt x="11590" y="16350"/>
                </a:lnTo>
                <a:lnTo>
                  <a:pt x="11588" y="16347"/>
                </a:lnTo>
                <a:cubicBezTo>
                  <a:pt x="11587" y="16345"/>
                  <a:pt x="11585" y="16345"/>
                  <a:pt x="11584" y="16346"/>
                </a:cubicBezTo>
                <a:lnTo>
                  <a:pt x="11581" y="16349"/>
                </a:lnTo>
                <a:lnTo>
                  <a:pt x="11576" y="16347"/>
                </a:lnTo>
                <a:cubicBezTo>
                  <a:pt x="11576" y="16347"/>
                  <a:pt x="11576" y="16346"/>
                  <a:pt x="11575" y="16346"/>
                </a:cubicBezTo>
                <a:lnTo>
                  <a:pt x="11573" y="16346"/>
                </a:lnTo>
                <a:cubicBezTo>
                  <a:pt x="11571" y="16346"/>
                  <a:pt x="11570" y="16347"/>
                  <a:pt x="11569" y="16348"/>
                </a:cubicBezTo>
                <a:lnTo>
                  <a:pt x="11561" y="16347"/>
                </a:lnTo>
                <a:cubicBezTo>
                  <a:pt x="11560" y="16347"/>
                  <a:pt x="11559" y="16349"/>
                  <a:pt x="11558" y="16350"/>
                </a:cubicBezTo>
                <a:lnTo>
                  <a:pt x="11556" y="16352"/>
                </a:lnTo>
                <a:lnTo>
                  <a:pt x="11549" y="16353"/>
                </a:lnTo>
                <a:lnTo>
                  <a:pt x="11543" y="16358"/>
                </a:lnTo>
                <a:lnTo>
                  <a:pt x="11541" y="16359"/>
                </a:lnTo>
                <a:lnTo>
                  <a:pt x="11531" y="16357"/>
                </a:lnTo>
                <a:cubicBezTo>
                  <a:pt x="11531" y="16357"/>
                  <a:pt x="11531" y="16357"/>
                  <a:pt x="11531" y="16357"/>
                </a:cubicBezTo>
                <a:lnTo>
                  <a:pt x="11528" y="16357"/>
                </a:lnTo>
                <a:cubicBezTo>
                  <a:pt x="11527" y="16357"/>
                  <a:pt x="11526" y="16358"/>
                  <a:pt x="11526" y="16358"/>
                </a:cubicBezTo>
                <a:lnTo>
                  <a:pt x="11523" y="16362"/>
                </a:lnTo>
                <a:cubicBezTo>
                  <a:pt x="11522" y="16362"/>
                  <a:pt x="11522" y="16363"/>
                  <a:pt x="11521" y="16364"/>
                </a:cubicBezTo>
                <a:lnTo>
                  <a:pt x="11520" y="16368"/>
                </a:lnTo>
                <a:lnTo>
                  <a:pt x="11519" y="16373"/>
                </a:lnTo>
                <a:lnTo>
                  <a:pt x="11518" y="16376"/>
                </a:lnTo>
                <a:lnTo>
                  <a:pt x="11513" y="16381"/>
                </a:lnTo>
                <a:lnTo>
                  <a:pt x="11508" y="16381"/>
                </a:lnTo>
                <a:lnTo>
                  <a:pt x="11501" y="16381"/>
                </a:lnTo>
                <a:lnTo>
                  <a:pt x="11495" y="16382"/>
                </a:lnTo>
                <a:lnTo>
                  <a:pt x="11490" y="16377"/>
                </a:lnTo>
                <a:cubicBezTo>
                  <a:pt x="11489" y="16376"/>
                  <a:pt x="11489" y="16375"/>
                  <a:pt x="11488" y="16375"/>
                </a:cubicBezTo>
                <a:lnTo>
                  <a:pt x="11478" y="16374"/>
                </a:lnTo>
                <a:lnTo>
                  <a:pt x="11469" y="16372"/>
                </a:lnTo>
                <a:lnTo>
                  <a:pt x="11466" y="16362"/>
                </a:lnTo>
                <a:lnTo>
                  <a:pt x="11465" y="16352"/>
                </a:lnTo>
                <a:lnTo>
                  <a:pt x="11466" y="16348"/>
                </a:lnTo>
                <a:lnTo>
                  <a:pt x="11469" y="16344"/>
                </a:lnTo>
                <a:lnTo>
                  <a:pt x="11476" y="16338"/>
                </a:lnTo>
                <a:cubicBezTo>
                  <a:pt x="11476" y="16338"/>
                  <a:pt x="11477" y="16337"/>
                  <a:pt x="11477" y="16337"/>
                </a:cubicBezTo>
                <a:lnTo>
                  <a:pt x="11478" y="16335"/>
                </a:lnTo>
                <a:lnTo>
                  <a:pt x="11480" y="16335"/>
                </a:lnTo>
                <a:cubicBezTo>
                  <a:pt x="11480" y="16335"/>
                  <a:pt x="11480" y="16335"/>
                  <a:pt x="11481" y="16335"/>
                </a:cubicBezTo>
                <a:lnTo>
                  <a:pt x="11483" y="16335"/>
                </a:lnTo>
                <a:cubicBezTo>
                  <a:pt x="11484" y="16334"/>
                  <a:pt x="11485" y="16333"/>
                  <a:pt x="11485" y="16332"/>
                </a:cubicBezTo>
                <a:cubicBezTo>
                  <a:pt x="11485" y="16330"/>
                  <a:pt x="11485" y="16328"/>
                  <a:pt x="11484" y="16327"/>
                </a:cubicBezTo>
                <a:lnTo>
                  <a:pt x="11472" y="16307"/>
                </a:lnTo>
                <a:lnTo>
                  <a:pt x="11463" y="16285"/>
                </a:lnTo>
                <a:lnTo>
                  <a:pt x="11462" y="16275"/>
                </a:lnTo>
                <a:cubicBezTo>
                  <a:pt x="11462" y="16274"/>
                  <a:pt x="11462" y="16274"/>
                  <a:pt x="11462" y="16274"/>
                </a:cubicBezTo>
                <a:lnTo>
                  <a:pt x="11460" y="16268"/>
                </a:lnTo>
                <a:lnTo>
                  <a:pt x="11454" y="16256"/>
                </a:lnTo>
                <a:lnTo>
                  <a:pt x="11452" y="16251"/>
                </a:lnTo>
                <a:lnTo>
                  <a:pt x="11452" y="16244"/>
                </a:lnTo>
                <a:lnTo>
                  <a:pt x="11450" y="16232"/>
                </a:lnTo>
                <a:lnTo>
                  <a:pt x="11447" y="16222"/>
                </a:lnTo>
                <a:lnTo>
                  <a:pt x="11447" y="16215"/>
                </a:lnTo>
                <a:lnTo>
                  <a:pt x="11447" y="16211"/>
                </a:lnTo>
                <a:lnTo>
                  <a:pt x="11447" y="16207"/>
                </a:lnTo>
                <a:lnTo>
                  <a:pt x="11450" y="16204"/>
                </a:lnTo>
                <a:cubicBezTo>
                  <a:pt x="11450" y="16203"/>
                  <a:pt x="11451" y="16202"/>
                  <a:pt x="11451" y="16202"/>
                </a:cubicBezTo>
                <a:lnTo>
                  <a:pt x="11452" y="16201"/>
                </a:lnTo>
                <a:cubicBezTo>
                  <a:pt x="11452" y="16200"/>
                  <a:pt x="11452" y="16199"/>
                  <a:pt x="11452" y="16198"/>
                </a:cubicBezTo>
                <a:lnTo>
                  <a:pt x="11452" y="16196"/>
                </a:lnTo>
                <a:cubicBezTo>
                  <a:pt x="11452" y="16196"/>
                  <a:pt x="11453" y="16195"/>
                  <a:pt x="11452" y="16194"/>
                </a:cubicBezTo>
                <a:lnTo>
                  <a:pt x="11452" y="16193"/>
                </a:lnTo>
                <a:cubicBezTo>
                  <a:pt x="11451" y="16192"/>
                  <a:pt x="11451" y="16192"/>
                  <a:pt x="11451" y="16192"/>
                </a:cubicBezTo>
                <a:lnTo>
                  <a:pt x="11451" y="16170"/>
                </a:lnTo>
                <a:lnTo>
                  <a:pt x="11449" y="16158"/>
                </a:lnTo>
                <a:lnTo>
                  <a:pt x="11449" y="16157"/>
                </a:lnTo>
                <a:lnTo>
                  <a:pt x="11452" y="16155"/>
                </a:lnTo>
                <a:cubicBezTo>
                  <a:pt x="11452" y="16155"/>
                  <a:pt x="11453" y="16153"/>
                  <a:pt x="11453" y="16152"/>
                </a:cubicBezTo>
                <a:lnTo>
                  <a:pt x="11454" y="16149"/>
                </a:lnTo>
                <a:cubicBezTo>
                  <a:pt x="11454" y="16148"/>
                  <a:pt x="11454" y="16147"/>
                  <a:pt x="11454" y="16147"/>
                </a:cubicBezTo>
                <a:lnTo>
                  <a:pt x="11452" y="16142"/>
                </a:lnTo>
                <a:cubicBezTo>
                  <a:pt x="11452" y="16141"/>
                  <a:pt x="11453" y="16141"/>
                  <a:pt x="11452" y="16140"/>
                </a:cubicBezTo>
                <a:lnTo>
                  <a:pt x="11450" y="16136"/>
                </a:lnTo>
                <a:lnTo>
                  <a:pt x="11448" y="16132"/>
                </a:lnTo>
                <a:lnTo>
                  <a:pt x="11448" y="16126"/>
                </a:lnTo>
                <a:lnTo>
                  <a:pt x="11449" y="16121"/>
                </a:lnTo>
                <a:lnTo>
                  <a:pt x="11455" y="16107"/>
                </a:lnTo>
                <a:cubicBezTo>
                  <a:pt x="11455" y="16107"/>
                  <a:pt x="11455" y="16107"/>
                  <a:pt x="11455" y="16106"/>
                </a:cubicBezTo>
                <a:lnTo>
                  <a:pt x="11457" y="16100"/>
                </a:lnTo>
                <a:lnTo>
                  <a:pt x="11457" y="16099"/>
                </a:lnTo>
                <a:lnTo>
                  <a:pt x="11464" y="16098"/>
                </a:lnTo>
                <a:cubicBezTo>
                  <a:pt x="11465" y="16098"/>
                  <a:pt x="11467" y="16097"/>
                  <a:pt x="11467" y="16096"/>
                </a:cubicBezTo>
                <a:lnTo>
                  <a:pt x="11469" y="16090"/>
                </a:lnTo>
                <a:cubicBezTo>
                  <a:pt x="11470" y="16088"/>
                  <a:pt x="11470" y="16086"/>
                  <a:pt x="11469" y="16085"/>
                </a:cubicBezTo>
                <a:cubicBezTo>
                  <a:pt x="11468" y="16083"/>
                  <a:pt x="11467" y="16083"/>
                  <a:pt x="11466" y="16083"/>
                </a:cubicBezTo>
                <a:lnTo>
                  <a:pt x="11463" y="16084"/>
                </a:lnTo>
                <a:lnTo>
                  <a:pt x="11459" y="16078"/>
                </a:lnTo>
                <a:lnTo>
                  <a:pt x="11451" y="16070"/>
                </a:lnTo>
                <a:lnTo>
                  <a:pt x="11449" y="16066"/>
                </a:lnTo>
                <a:lnTo>
                  <a:pt x="11448" y="16055"/>
                </a:lnTo>
                <a:lnTo>
                  <a:pt x="11448" y="16054"/>
                </a:lnTo>
                <a:lnTo>
                  <a:pt x="11448" y="16053"/>
                </a:lnTo>
                <a:lnTo>
                  <a:pt x="11452" y="16052"/>
                </a:lnTo>
                <a:cubicBezTo>
                  <a:pt x="11453" y="16052"/>
                  <a:pt x="11453" y="16052"/>
                  <a:pt x="11453" y="16052"/>
                </a:cubicBezTo>
                <a:lnTo>
                  <a:pt x="11455" y="16051"/>
                </a:lnTo>
                <a:lnTo>
                  <a:pt x="11458" y="16053"/>
                </a:lnTo>
                <a:lnTo>
                  <a:pt x="11459" y="16054"/>
                </a:lnTo>
                <a:lnTo>
                  <a:pt x="11459" y="16057"/>
                </a:lnTo>
                <a:cubicBezTo>
                  <a:pt x="11460" y="16058"/>
                  <a:pt x="11460" y="16060"/>
                  <a:pt x="11461" y="16061"/>
                </a:cubicBezTo>
                <a:cubicBezTo>
                  <a:pt x="11462" y="16061"/>
                  <a:pt x="11463" y="16060"/>
                  <a:pt x="11464" y="16060"/>
                </a:cubicBezTo>
                <a:lnTo>
                  <a:pt x="11469" y="16057"/>
                </a:lnTo>
                <a:lnTo>
                  <a:pt x="11472" y="16057"/>
                </a:lnTo>
                <a:cubicBezTo>
                  <a:pt x="11473" y="16057"/>
                  <a:pt x="11474" y="16056"/>
                  <a:pt x="11474" y="16055"/>
                </a:cubicBezTo>
                <a:lnTo>
                  <a:pt x="11476" y="16053"/>
                </a:lnTo>
                <a:cubicBezTo>
                  <a:pt x="11476" y="16053"/>
                  <a:pt x="11476" y="16052"/>
                  <a:pt x="11476" y="16051"/>
                </a:cubicBezTo>
                <a:lnTo>
                  <a:pt x="11478" y="16046"/>
                </a:lnTo>
                <a:lnTo>
                  <a:pt x="11478" y="16039"/>
                </a:lnTo>
                <a:lnTo>
                  <a:pt x="11478" y="16035"/>
                </a:lnTo>
                <a:cubicBezTo>
                  <a:pt x="11478" y="16034"/>
                  <a:pt x="11477" y="16034"/>
                  <a:pt x="11476" y="16034"/>
                </a:cubicBezTo>
                <a:lnTo>
                  <a:pt x="11474" y="16030"/>
                </a:lnTo>
                <a:lnTo>
                  <a:pt x="11468" y="16024"/>
                </a:lnTo>
                <a:lnTo>
                  <a:pt x="11467" y="16023"/>
                </a:lnTo>
                <a:lnTo>
                  <a:pt x="11468" y="16020"/>
                </a:lnTo>
                <a:lnTo>
                  <a:pt x="11471" y="16015"/>
                </a:lnTo>
                <a:lnTo>
                  <a:pt x="11473" y="16011"/>
                </a:lnTo>
                <a:cubicBezTo>
                  <a:pt x="11474" y="16010"/>
                  <a:pt x="11474" y="16008"/>
                  <a:pt x="11473" y="16006"/>
                </a:cubicBezTo>
                <a:cubicBezTo>
                  <a:pt x="11472" y="16005"/>
                  <a:pt x="11471" y="16005"/>
                  <a:pt x="11470" y="16005"/>
                </a:cubicBezTo>
                <a:lnTo>
                  <a:pt x="11471" y="16004"/>
                </a:lnTo>
                <a:lnTo>
                  <a:pt x="11473" y="16002"/>
                </a:lnTo>
                <a:cubicBezTo>
                  <a:pt x="11474" y="16001"/>
                  <a:pt x="11475" y="16001"/>
                  <a:pt x="11475" y="16000"/>
                </a:cubicBezTo>
                <a:lnTo>
                  <a:pt x="11477" y="15995"/>
                </a:lnTo>
                <a:cubicBezTo>
                  <a:pt x="11477" y="15995"/>
                  <a:pt x="11477" y="15994"/>
                  <a:pt x="11477" y="15993"/>
                </a:cubicBezTo>
                <a:lnTo>
                  <a:pt x="11479" y="15980"/>
                </a:lnTo>
                <a:lnTo>
                  <a:pt x="11480" y="15976"/>
                </a:lnTo>
                <a:lnTo>
                  <a:pt x="11484" y="15967"/>
                </a:lnTo>
                <a:lnTo>
                  <a:pt x="11488" y="15964"/>
                </a:lnTo>
                <a:lnTo>
                  <a:pt x="11490" y="15963"/>
                </a:lnTo>
                <a:lnTo>
                  <a:pt x="11493" y="15963"/>
                </a:lnTo>
                <a:cubicBezTo>
                  <a:pt x="11494" y="15963"/>
                  <a:pt x="11495" y="15962"/>
                  <a:pt x="11496" y="15961"/>
                </a:cubicBezTo>
                <a:lnTo>
                  <a:pt x="11496" y="15960"/>
                </a:lnTo>
                <a:cubicBezTo>
                  <a:pt x="11497" y="15958"/>
                  <a:pt x="11497" y="15957"/>
                  <a:pt x="11496" y="15956"/>
                </a:cubicBezTo>
                <a:lnTo>
                  <a:pt x="11496" y="15953"/>
                </a:lnTo>
                <a:lnTo>
                  <a:pt x="11509" y="15927"/>
                </a:lnTo>
                <a:cubicBezTo>
                  <a:pt x="11509" y="15926"/>
                  <a:pt x="11509" y="15925"/>
                  <a:pt x="11509" y="15925"/>
                </a:cubicBezTo>
                <a:lnTo>
                  <a:pt x="11511" y="15919"/>
                </a:lnTo>
                <a:cubicBezTo>
                  <a:pt x="11511" y="15919"/>
                  <a:pt x="11511" y="15919"/>
                  <a:pt x="11511" y="15918"/>
                </a:cubicBezTo>
                <a:lnTo>
                  <a:pt x="11511" y="15907"/>
                </a:lnTo>
                <a:lnTo>
                  <a:pt x="11515" y="15906"/>
                </a:lnTo>
                <a:lnTo>
                  <a:pt x="11517" y="15906"/>
                </a:lnTo>
                <a:lnTo>
                  <a:pt x="11518" y="15908"/>
                </a:lnTo>
                <a:cubicBezTo>
                  <a:pt x="11519" y="15909"/>
                  <a:pt x="11520" y="15910"/>
                  <a:pt x="11521" y="15910"/>
                </a:cubicBezTo>
                <a:lnTo>
                  <a:pt x="11523" y="15910"/>
                </a:lnTo>
                <a:cubicBezTo>
                  <a:pt x="11524" y="15911"/>
                  <a:pt x="11525" y="15908"/>
                  <a:pt x="11526" y="15906"/>
                </a:cubicBezTo>
                <a:lnTo>
                  <a:pt x="11527" y="15902"/>
                </a:lnTo>
                <a:cubicBezTo>
                  <a:pt x="11527" y="15901"/>
                  <a:pt x="11527" y="15900"/>
                  <a:pt x="11527" y="15900"/>
                </a:cubicBezTo>
                <a:lnTo>
                  <a:pt x="11526" y="15893"/>
                </a:lnTo>
                <a:lnTo>
                  <a:pt x="11523" y="15882"/>
                </a:lnTo>
                <a:lnTo>
                  <a:pt x="11522" y="15876"/>
                </a:lnTo>
                <a:lnTo>
                  <a:pt x="11526" y="15861"/>
                </a:lnTo>
                <a:lnTo>
                  <a:pt x="11527" y="15856"/>
                </a:lnTo>
                <a:cubicBezTo>
                  <a:pt x="11527" y="15855"/>
                  <a:pt x="11527" y="15855"/>
                  <a:pt x="11527" y="15855"/>
                </a:cubicBezTo>
                <a:lnTo>
                  <a:pt x="11526" y="15848"/>
                </a:lnTo>
                <a:lnTo>
                  <a:pt x="11523" y="15839"/>
                </a:lnTo>
                <a:lnTo>
                  <a:pt x="11522" y="15833"/>
                </a:lnTo>
                <a:lnTo>
                  <a:pt x="11523" y="15830"/>
                </a:lnTo>
                <a:lnTo>
                  <a:pt x="11523" y="15826"/>
                </a:lnTo>
                <a:lnTo>
                  <a:pt x="11525" y="15822"/>
                </a:lnTo>
                <a:lnTo>
                  <a:pt x="11528" y="15817"/>
                </a:lnTo>
                <a:lnTo>
                  <a:pt x="11531" y="15814"/>
                </a:lnTo>
                <a:lnTo>
                  <a:pt x="11532" y="15817"/>
                </a:lnTo>
                <a:cubicBezTo>
                  <a:pt x="11532" y="15818"/>
                  <a:pt x="11533" y="15819"/>
                  <a:pt x="11534" y="15819"/>
                </a:cubicBezTo>
                <a:cubicBezTo>
                  <a:pt x="11535" y="15820"/>
                  <a:pt x="11537" y="15819"/>
                  <a:pt x="11538" y="15818"/>
                </a:cubicBezTo>
                <a:lnTo>
                  <a:pt x="11541" y="15814"/>
                </a:lnTo>
                <a:cubicBezTo>
                  <a:pt x="11542" y="15813"/>
                  <a:pt x="11542" y="15811"/>
                  <a:pt x="11542" y="15810"/>
                </a:cubicBezTo>
                <a:lnTo>
                  <a:pt x="11542" y="15805"/>
                </a:lnTo>
                <a:cubicBezTo>
                  <a:pt x="11542" y="15805"/>
                  <a:pt x="11542" y="15804"/>
                  <a:pt x="11542" y="15803"/>
                </a:cubicBezTo>
                <a:lnTo>
                  <a:pt x="11538" y="15792"/>
                </a:lnTo>
                <a:lnTo>
                  <a:pt x="11538" y="15788"/>
                </a:lnTo>
                <a:lnTo>
                  <a:pt x="11538" y="15772"/>
                </a:lnTo>
                <a:lnTo>
                  <a:pt x="11543" y="15764"/>
                </a:lnTo>
                <a:cubicBezTo>
                  <a:pt x="11543" y="15764"/>
                  <a:pt x="11543" y="15764"/>
                  <a:pt x="11543" y="15763"/>
                </a:cubicBezTo>
                <a:lnTo>
                  <a:pt x="11551" y="15741"/>
                </a:lnTo>
                <a:lnTo>
                  <a:pt x="11552" y="15734"/>
                </a:lnTo>
                <a:lnTo>
                  <a:pt x="11553" y="15728"/>
                </a:lnTo>
                <a:lnTo>
                  <a:pt x="11553" y="15722"/>
                </a:lnTo>
                <a:lnTo>
                  <a:pt x="11554" y="15717"/>
                </a:lnTo>
                <a:lnTo>
                  <a:pt x="11558" y="15710"/>
                </a:lnTo>
                <a:cubicBezTo>
                  <a:pt x="11558" y="15709"/>
                  <a:pt x="11558" y="15709"/>
                  <a:pt x="11558" y="15709"/>
                </a:cubicBezTo>
                <a:lnTo>
                  <a:pt x="11559" y="15704"/>
                </a:lnTo>
                <a:lnTo>
                  <a:pt x="11578" y="15664"/>
                </a:lnTo>
                <a:lnTo>
                  <a:pt x="11583" y="15657"/>
                </a:lnTo>
                <a:lnTo>
                  <a:pt x="11590" y="15657"/>
                </a:lnTo>
                <a:cubicBezTo>
                  <a:pt x="11591" y="15656"/>
                  <a:pt x="11591" y="15656"/>
                  <a:pt x="11592" y="15655"/>
                </a:cubicBezTo>
                <a:cubicBezTo>
                  <a:pt x="11592" y="15653"/>
                  <a:pt x="11592" y="15651"/>
                  <a:pt x="11592" y="15650"/>
                </a:cubicBezTo>
                <a:lnTo>
                  <a:pt x="11591" y="15648"/>
                </a:lnTo>
                <a:lnTo>
                  <a:pt x="11593" y="15643"/>
                </a:lnTo>
                <a:cubicBezTo>
                  <a:pt x="11593" y="15643"/>
                  <a:pt x="11593" y="15642"/>
                  <a:pt x="11593" y="15642"/>
                </a:cubicBezTo>
                <a:lnTo>
                  <a:pt x="11591" y="15631"/>
                </a:lnTo>
                <a:lnTo>
                  <a:pt x="11591" y="15629"/>
                </a:lnTo>
                <a:lnTo>
                  <a:pt x="11593" y="15628"/>
                </a:lnTo>
                <a:cubicBezTo>
                  <a:pt x="11594" y="15628"/>
                  <a:pt x="11595" y="15628"/>
                  <a:pt x="11595" y="15627"/>
                </a:cubicBezTo>
                <a:lnTo>
                  <a:pt x="11596" y="15625"/>
                </a:lnTo>
                <a:cubicBezTo>
                  <a:pt x="11597" y="15624"/>
                  <a:pt x="11597" y="15622"/>
                  <a:pt x="11597" y="15621"/>
                </a:cubicBezTo>
                <a:lnTo>
                  <a:pt x="11594" y="15612"/>
                </a:lnTo>
                <a:lnTo>
                  <a:pt x="11595" y="15600"/>
                </a:lnTo>
                <a:lnTo>
                  <a:pt x="11600" y="15589"/>
                </a:lnTo>
                <a:lnTo>
                  <a:pt x="11622" y="15558"/>
                </a:lnTo>
                <a:lnTo>
                  <a:pt x="11627" y="15548"/>
                </a:lnTo>
                <a:lnTo>
                  <a:pt x="11628" y="15544"/>
                </a:lnTo>
                <a:lnTo>
                  <a:pt x="11630" y="15535"/>
                </a:lnTo>
                <a:lnTo>
                  <a:pt x="11633" y="15529"/>
                </a:lnTo>
                <a:lnTo>
                  <a:pt x="11635" y="15528"/>
                </a:lnTo>
                <a:cubicBezTo>
                  <a:pt x="11635" y="15528"/>
                  <a:pt x="11635" y="15527"/>
                  <a:pt x="11635" y="15527"/>
                </a:cubicBezTo>
                <a:lnTo>
                  <a:pt x="11636" y="15523"/>
                </a:lnTo>
                <a:cubicBezTo>
                  <a:pt x="11636" y="15522"/>
                  <a:pt x="11637" y="15521"/>
                  <a:pt x="11637" y="15521"/>
                </a:cubicBezTo>
                <a:lnTo>
                  <a:pt x="11637" y="15519"/>
                </a:lnTo>
                <a:cubicBezTo>
                  <a:pt x="11637" y="15519"/>
                  <a:pt x="11636" y="15518"/>
                  <a:pt x="11636" y="15517"/>
                </a:cubicBezTo>
                <a:lnTo>
                  <a:pt x="11635" y="15509"/>
                </a:lnTo>
                <a:lnTo>
                  <a:pt x="11634" y="15506"/>
                </a:lnTo>
                <a:cubicBezTo>
                  <a:pt x="11634" y="15506"/>
                  <a:pt x="11633" y="15505"/>
                  <a:pt x="11633" y="15505"/>
                </a:cubicBezTo>
                <a:lnTo>
                  <a:pt x="11628" y="15498"/>
                </a:lnTo>
                <a:lnTo>
                  <a:pt x="11628" y="15497"/>
                </a:lnTo>
                <a:lnTo>
                  <a:pt x="11632" y="15477"/>
                </a:lnTo>
                <a:lnTo>
                  <a:pt x="11635" y="15472"/>
                </a:lnTo>
                <a:cubicBezTo>
                  <a:pt x="11635" y="15471"/>
                  <a:pt x="11635" y="15471"/>
                  <a:pt x="11635" y="15470"/>
                </a:cubicBezTo>
                <a:lnTo>
                  <a:pt x="11635" y="15466"/>
                </a:lnTo>
                <a:cubicBezTo>
                  <a:pt x="11634" y="15465"/>
                  <a:pt x="11635" y="15465"/>
                  <a:pt x="11635" y="15465"/>
                </a:cubicBezTo>
                <a:lnTo>
                  <a:pt x="11628" y="15445"/>
                </a:lnTo>
                <a:lnTo>
                  <a:pt x="11627" y="15440"/>
                </a:lnTo>
                <a:lnTo>
                  <a:pt x="11628" y="15420"/>
                </a:lnTo>
                <a:lnTo>
                  <a:pt x="11627" y="15413"/>
                </a:lnTo>
                <a:lnTo>
                  <a:pt x="11624" y="15396"/>
                </a:lnTo>
                <a:lnTo>
                  <a:pt x="11624" y="15384"/>
                </a:lnTo>
                <a:lnTo>
                  <a:pt x="11625" y="15372"/>
                </a:lnTo>
                <a:lnTo>
                  <a:pt x="11627" y="15361"/>
                </a:lnTo>
                <a:lnTo>
                  <a:pt x="11629" y="15351"/>
                </a:lnTo>
                <a:lnTo>
                  <a:pt x="11637" y="15333"/>
                </a:lnTo>
                <a:lnTo>
                  <a:pt x="11638" y="15328"/>
                </a:lnTo>
                <a:lnTo>
                  <a:pt x="11642" y="15308"/>
                </a:lnTo>
                <a:lnTo>
                  <a:pt x="11643" y="15299"/>
                </a:lnTo>
                <a:lnTo>
                  <a:pt x="11644" y="15295"/>
                </a:lnTo>
                <a:lnTo>
                  <a:pt x="11652" y="15282"/>
                </a:lnTo>
                <a:lnTo>
                  <a:pt x="11654" y="15278"/>
                </a:lnTo>
                <a:cubicBezTo>
                  <a:pt x="11654" y="15277"/>
                  <a:pt x="11654" y="15276"/>
                  <a:pt x="11654" y="15276"/>
                </a:cubicBezTo>
                <a:lnTo>
                  <a:pt x="11654" y="15271"/>
                </a:lnTo>
                <a:cubicBezTo>
                  <a:pt x="11655" y="15270"/>
                  <a:pt x="11655" y="15269"/>
                  <a:pt x="11654" y="15268"/>
                </a:cubicBezTo>
                <a:lnTo>
                  <a:pt x="11651" y="15258"/>
                </a:lnTo>
                <a:lnTo>
                  <a:pt x="11649" y="15248"/>
                </a:lnTo>
                <a:lnTo>
                  <a:pt x="11649" y="15244"/>
                </a:lnTo>
                <a:lnTo>
                  <a:pt x="11648" y="15241"/>
                </a:lnTo>
                <a:cubicBezTo>
                  <a:pt x="11648" y="15241"/>
                  <a:pt x="11648" y="15240"/>
                  <a:pt x="11647" y="15239"/>
                </a:cubicBezTo>
                <a:lnTo>
                  <a:pt x="11645" y="15237"/>
                </a:lnTo>
                <a:lnTo>
                  <a:pt x="11644" y="15235"/>
                </a:lnTo>
                <a:cubicBezTo>
                  <a:pt x="11644" y="15234"/>
                  <a:pt x="11643" y="15234"/>
                  <a:pt x="11643" y="15234"/>
                </a:cubicBezTo>
                <a:lnTo>
                  <a:pt x="11631" y="15221"/>
                </a:lnTo>
                <a:lnTo>
                  <a:pt x="11625" y="15209"/>
                </a:lnTo>
                <a:lnTo>
                  <a:pt x="11624" y="15202"/>
                </a:lnTo>
                <a:lnTo>
                  <a:pt x="11624" y="15199"/>
                </a:lnTo>
                <a:lnTo>
                  <a:pt x="11628" y="15197"/>
                </a:lnTo>
                <a:cubicBezTo>
                  <a:pt x="11629" y="15197"/>
                  <a:pt x="11629" y="15197"/>
                  <a:pt x="11630" y="15196"/>
                </a:cubicBezTo>
                <a:lnTo>
                  <a:pt x="11632" y="15194"/>
                </a:lnTo>
                <a:cubicBezTo>
                  <a:pt x="11633" y="15193"/>
                  <a:pt x="11633" y="15192"/>
                  <a:pt x="11633" y="15192"/>
                </a:cubicBezTo>
                <a:lnTo>
                  <a:pt x="11635" y="15187"/>
                </a:lnTo>
                <a:cubicBezTo>
                  <a:pt x="11635" y="15187"/>
                  <a:pt x="11635" y="15187"/>
                  <a:pt x="11635" y="15186"/>
                </a:cubicBezTo>
                <a:lnTo>
                  <a:pt x="11635" y="15184"/>
                </a:lnTo>
                <a:cubicBezTo>
                  <a:pt x="11636" y="15184"/>
                  <a:pt x="11636" y="15183"/>
                  <a:pt x="11637" y="15182"/>
                </a:cubicBezTo>
                <a:lnTo>
                  <a:pt x="11639" y="15178"/>
                </a:lnTo>
                <a:lnTo>
                  <a:pt x="11640" y="15172"/>
                </a:lnTo>
                <a:lnTo>
                  <a:pt x="11642" y="15171"/>
                </a:lnTo>
                <a:lnTo>
                  <a:pt x="11645" y="15169"/>
                </a:lnTo>
                <a:lnTo>
                  <a:pt x="11654" y="15165"/>
                </a:lnTo>
                <a:lnTo>
                  <a:pt x="11662" y="15162"/>
                </a:lnTo>
                <a:lnTo>
                  <a:pt x="11682" y="15151"/>
                </a:lnTo>
                <a:lnTo>
                  <a:pt x="11685" y="15150"/>
                </a:lnTo>
                <a:cubicBezTo>
                  <a:pt x="11685" y="15149"/>
                  <a:pt x="11686" y="15149"/>
                  <a:pt x="11686" y="15149"/>
                </a:cubicBezTo>
                <a:lnTo>
                  <a:pt x="11689" y="15145"/>
                </a:lnTo>
                <a:cubicBezTo>
                  <a:pt x="11689" y="15145"/>
                  <a:pt x="11689" y="15144"/>
                  <a:pt x="11689" y="15144"/>
                </a:cubicBezTo>
                <a:lnTo>
                  <a:pt x="11689" y="15143"/>
                </a:lnTo>
                <a:lnTo>
                  <a:pt x="11701" y="15151"/>
                </a:lnTo>
                <a:cubicBezTo>
                  <a:pt x="11702" y="15151"/>
                  <a:pt x="11703" y="15151"/>
                  <a:pt x="11704" y="15151"/>
                </a:cubicBezTo>
                <a:lnTo>
                  <a:pt x="11707" y="15149"/>
                </a:lnTo>
                <a:lnTo>
                  <a:pt x="11711" y="15149"/>
                </a:lnTo>
                <a:lnTo>
                  <a:pt x="11723" y="15149"/>
                </a:lnTo>
                <a:lnTo>
                  <a:pt x="11751" y="15142"/>
                </a:lnTo>
                <a:lnTo>
                  <a:pt x="11755" y="15139"/>
                </a:lnTo>
                <a:cubicBezTo>
                  <a:pt x="11756" y="15139"/>
                  <a:pt x="11757" y="15138"/>
                  <a:pt x="11757" y="15137"/>
                </a:cubicBezTo>
                <a:lnTo>
                  <a:pt x="11758" y="15134"/>
                </a:lnTo>
                <a:cubicBezTo>
                  <a:pt x="11759" y="15133"/>
                  <a:pt x="11759" y="15133"/>
                  <a:pt x="11759" y="15132"/>
                </a:cubicBezTo>
                <a:lnTo>
                  <a:pt x="11759" y="15131"/>
                </a:lnTo>
                <a:lnTo>
                  <a:pt x="11768" y="15139"/>
                </a:lnTo>
                <a:cubicBezTo>
                  <a:pt x="11768" y="15139"/>
                  <a:pt x="11768" y="15139"/>
                  <a:pt x="11768" y="15139"/>
                </a:cubicBezTo>
                <a:lnTo>
                  <a:pt x="11776" y="15143"/>
                </a:lnTo>
                <a:lnTo>
                  <a:pt x="11790" y="15146"/>
                </a:lnTo>
                <a:lnTo>
                  <a:pt x="11795" y="15148"/>
                </a:lnTo>
                <a:cubicBezTo>
                  <a:pt x="11795" y="15148"/>
                  <a:pt x="11796" y="15149"/>
                  <a:pt x="11796" y="15149"/>
                </a:cubicBezTo>
                <a:lnTo>
                  <a:pt x="11805" y="15150"/>
                </a:lnTo>
                <a:lnTo>
                  <a:pt x="11816" y="15154"/>
                </a:lnTo>
                <a:lnTo>
                  <a:pt x="11822" y="15155"/>
                </a:lnTo>
                <a:lnTo>
                  <a:pt x="11836" y="15155"/>
                </a:lnTo>
                <a:lnTo>
                  <a:pt x="11837" y="15154"/>
                </a:lnTo>
                <a:lnTo>
                  <a:pt x="11836" y="15158"/>
                </a:lnTo>
                <a:cubicBezTo>
                  <a:pt x="11836" y="15159"/>
                  <a:pt x="11836" y="15161"/>
                  <a:pt x="11837" y="15163"/>
                </a:cubicBezTo>
                <a:lnTo>
                  <a:pt x="11840" y="15166"/>
                </a:lnTo>
                <a:lnTo>
                  <a:pt x="11840" y="15171"/>
                </a:lnTo>
                <a:lnTo>
                  <a:pt x="11840" y="15177"/>
                </a:lnTo>
                <a:lnTo>
                  <a:pt x="11839" y="15180"/>
                </a:lnTo>
                <a:lnTo>
                  <a:pt x="11837" y="15181"/>
                </a:lnTo>
                <a:lnTo>
                  <a:pt x="11833" y="15182"/>
                </a:lnTo>
                <a:lnTo>
                  <a:pt x="11830" y="15184"/>
                </a:lnTo>
                <a:cubicBezTo>
                  <a:pt x="11829" y="15185"/>
                  <a:pt x="11829" y="15186"/>
                  <a:pt x="11828" y="15187"/>
                </a:cubicBezTo>
                <a:lnTo>
                  <a:pt x="11827" y="15193"/>
                </a:lnTo>
                <a:lnTo>
                  <a:pt x="11825" y="15195"/>
                </a:lnTo>
                <a:cubicBezTo>
                  <a:pt x="11824" y="15196"/>
                  <a:pt x="11824" y="15197"/>
                  <a:pt x="11824" y="15197"/>
                </a:cubicBezTo>
                <a:lnTo>
                  <a:pt x="11824" y="15200"/>
                </a:lnTo>
                <a:cubicBezTo>
                  <a:pt x="11824" y="15201"/>
                  <a:pt x="11824" y="15202"/>
                  <a:pt x="11824" y="15203"/>
                </a:cubicBezTo>
                <a:lnTo>
                  <a:pt x="11827" y="15211"/>
                </a:lnTo>
                <a:lnTo>
                  <a:pt x="11830" y="15223"/>
                </a:lnTo>
                <a:lnTo>
                  <a:pt x="11830" y="15227"/>
                </a:lnTo>
                <a:lnTo>
                  <a:pt x="11830" y="15231"/>
                </a:lnTo>
                <a:lnTo>
                  <a:pt x="11825" y="15239"/>
                </a:lnTo>
                <a:lnTo>
                  <a:pt x="11822" y="15248"/>
                </a:lnTo>
                <a:lnTo>
                  <a:pt x="11817" y="15255"/>
                </a:lnTo>
                <a:cubicBezTo>
                  <a:pt x="11816" y="15257"/>
                  <a:pt x="11816" y="15258"/>
                  <a:pt x="11816" y="15260"/>
                </a:cubicBezTo>
                <a:lnTo>
                  <a:pt x="11817" y="15263"/>
                </a:lnTo>
                <a:cubicBezTo>
                  <a:pt x="11818" y="15264"/>
                  <a:pt x="11818" y="15265"/>
                  <a:pt x="11819" y="15266"/>
                </a:cubicBezTo>
                <a:lnTo>
                  <a:pt x="11822" y="15267"/>
                </a:lnTo>
                <a:lnTo>
                  <a:pt x="11823" y="15272"/>
                </a:lnTo>
                <a:cubicBezTo>
                  <a:pt x="11823" y="15273"/>
                  <a:pt x="11824" y="15273"/>
                  <a:pt x="11824" y="15273"/>
                </a:cubicBezTo>
                <a:lnTo>
                  <a:pt x="11826" y="15277"/>
                </a:lnTo>
                <a:lnTo>
                  <a:pt x="11828" y="15281"/>
                </a:lnTo>
                <a:lnTo>
                  <a:pt x="11828" y="15285"/>
                </a:lnTo>
                <a:lnTo>
                  <a:pt x="11826" y="15288"/>
                </a:lnTo>
                <a:cubicBezTo>
                  <a:pt x="11825" y="15287"/>
                  <a:pt x="11824" y="15288"/>
                  <a:pt x="11823" y="15288"/>
                </a:cubicBezTo>
                <a:cubicBezTo>
                  <a:pt x="11822" y="15288"/>
                  <a:pt x="11821" y="15290"/>
                  <a:pt x="11821" y="15291"/>
                </a:cubicBezTo>
                <a:lnTo>
                  <a:pt x="11820" y="15294"/>
                </a:lnTo>
                <a:lnTo>
                  <a:pt x="11820" y="15298"/>
                </a:lnTo>
                <a:lnTo>
                  <a:pt x="11820" y="15300"/>
                </a:lnTo>
                <a:lnTo>
                  <a:pt x="11815" y="15304"/>
                </a:lnTo>
                <a:cubicBezTo>
                  <a:pt x="11815" y="15304"/>
                  <a:pt x="11814" y="15305"/>
                  <a:pt x="11814" y="15306"/>
                </a:cubicBezTo>
                <a:lnTo>
                  <a:pt x="11813" y="15309"/>
                </a:lnTo>
                <a:cubicBezTo>
                  <a:pt x="11813" y="15309"/>
                  <a:pt x="11813" y="15310"/>
                  <a:pt x="11813" y="15311"/>
                </a:cubicBezTo>
                <a:lnTo>
                  <a:pt x="11814" y="15315"/>
                </a:lnTo>
                <a:cubicBezTo>
                  <a:pt x="11814" y="15316"/>
                  <a:pt x="11814" y="15317"/>
                  <a:pt x="11815" y="15317"/>
                </a:cubicBezTo>
                <a:lnTo>
                  <a:pt x="11822" y="15332"/>
                </a:lnTo>
                <a:lnTo>
                  <a:pt x="11825" y="15338"/>
                </a:lnTo>
                <a:lnTo>
                  <a:pt x="11825" y="15341"/>
                </a:lnTo>
                <a:lnTo>
                  <a:pt x="11825" y="15345"/>
                </a:lnTo>
                <a:lnTo>
                  <a:pt x="11821" y="15351"/>
                </a:lnTo>
                <a:lnTo>
                  <a:pt x="11819" y="15350"/>
                </a:lnTo>
                <a:cubicBezTo>
                  <a:pt x="11817" y="15349"/>
                  <a:pt x="11816" y="15349"/>
                  <a:pt x="11815" y="15351"/>
                </a:cubicBezTo>
                <a:lnTo>
                  <a:pt x="11811" y="15357"/>
                </a:lnTo>
                <a:lnTo>
                  <a:pt x="11808" y="15370"/>
                </a:lnTo>
                <a:cubicBezTo>
                  <a:pt x="11807" y="15371"/>
                  <a:pt x="11807" y="15373"/>
                  <a:pt x="11808" y="15374"/>
                </a:cubicBezTo>
                <a:cubicBezTo>
                  <a:pt x="11808" y="15375"/>
                  <a:pt x="11809" y="15376"/>
                  <a:pt x="11810" y="15376"/>
                </a:cubicBezTo>
                <a:lnTo>
                  <a:pt x="11812" y="15377"/>
                </a:lnTo>
                <a:lnTo>
                  <a:pt x="11810" y="15380"/>
                </a:lnTo>
                <a:cubicBezTo>
                  <a:pt x="11810" y="15381"/>
                  <a:pt x="11810" y="15383"/>
                  <a:pt x="11810" y="15384"/>
                </a:cubicBezTo>
                <a:cubicBezTo>
                  <a:pt x="11811" y="15385"/>
                  <a:pt x="11811" y="15386"/>
                  <a:pt x="11812" y="15386"/>
                </a:cubicBezTo>
                <a:cubicBezTo>
                  <a:pt x="11811" y="15387"/>
                  <a:pt x="11811" y="15389"/>
                  <a:pt x="11812" y="15390"/>
                </a:cubicBezTo>
                <a:cubicBezTo>
                  <a:pt x="11812" y="15392"/>
                  <a:pt x="11814" y="15393"/>
                  <a:pt x="11815" y="15393"/>
                </a:cubicBezTo>
                <a:lnTo>
                  <a:pt x="11821" y="15391"/>
                </a:lnTo>
                <a:lnTo>
                  <a:pt x="11822" y="15392"/>
                </a:lnTo>
                <a:cubicBezTo>
                  <a:pt x="11824" y="15393"/>
                  <a:pt x="11825" y="15393"/>
                  <a:pt x="11826" y="15392"/>
                </a:cubicBezTo>
                <a:lnTo>
                  <a:pt x="11828" y="15390"/>
                </a:lnTo>
                <a:lnTo>
                  <a:pt x="11829" y="15391"/>
                </a:lnTo>
                <a:lnTo>
                  <a:pt x="11827" y="15392"/>
                </a:lnTo>
                <a:cubicBezTo>
                  <a:pt x="11827" y="15393"/>
                  <a:pt x="11827" y="15394"/>
                  <a:pt x="11827" y="15396"/>
                </a:cubicBezTo>
                <a:lnTo>
                  <a:pt x="11827" y="15397"/>
                </a:lnTo>
                <a:cubicBezTo>
                  <a:pt x="11827" y="15399"/>
                  <a:pt x="11827" y="15401"/>
                  <a:pt x="11828" y="15402"/>
                </a:cubicBezTo>
                <a:lnTo>
                  <a:pt x="11839" y="15408"/>
                </a:lnTo>
                <a:cubicBezTo>
                  <a:pt x="11840" y="15408"/>
                  <a:pt x="11841" y="15409"/>
                  <a:pt x="11842" y="15408"/>
                </a:cubicBezTo>
                <a:cubicBezTo>
                  <a:pt x="11843" y="15407"/>
                  <a:pt x="11844" y="15406"/>
                  <a:pt x="11844" y="15404"/>
                </a:cubicBezTo>
                <a:lnTo>
                  <a:pt x="11844" y="15397"/>
                </a:lnTo>
                <a:lnTo>
                  <a:pt x="11845" y="15394"/>
                </a:lnTo>
                <a:lnTo>
                  <a:pt x="11845" y="15393"/>
                </a:lnTo>
                <a:lnTo>
                  <a:pt x="11854" y="15391"/>
                </a:lnTo>
                <a:cubicBezTo>
                  <a:pt x="11854" y="15391"/>
                  <a:pt x="11854" y="15391"/>
                  <a:pt x="11855" y="15391"/>
                </a:cubicBezTo>
                <a:lnTo>
                  <a:pt x="11862" y="15385"/>
                </a:lnTo>
                <a:lnTo>
                  <a:pt x="11865" y="15384"/>
                </a:lnTo>
                <a:lnTo>
                  <a:pt x="11899" y="15390"/>
                </a:lnTo>
                <a:lnTo>
                  <a:pt x="11915" y="15395"/>
                </a:lnTo>
                <a:lnTo>
                  <a:pt x="11929" y="15404"/>
                </a:lnTo>
                <a:lnTo>
                  <a:pt x="11935" y="15409"/>
                </a:lnTo>
                <a:cubicBezTo>
                  <a:pt x="11936" y="15409"/>
                  <a:pt x="11936" y="15409"/>
                  <a:pt x="11937" y="15409"/>
                </a:cubicBezTo>
                <a:lnTo>
                  <a:pt x="11939" y="15409"/>
                </a:lnTo>
                <a:cubicBezTo>
                  <a:pt x="11941" y="15408"/>
                  <a:pt x="11942" y="15407"/>
                  <a:pt x="11942" y="15405"/>
                </a:cubicBezTo>
                <a:lnTo>
                  <a:pt x="11943" y="15401"/>
                </a:lnTo>
                <a:lnTo>
                  <a:pt x="11944" y="15400"/>
                </a:lnTo>
                <a:lnTo>
                  <a:pt x="11947" y="15398"/>
                </a:lnTo>
                <a:lnTo>
                  <a:pt x="11956" y="15397"/>
                </a:lnTo>
                <a:lnTo>
                  <a:pt x="11962" y="15398"/>
                </a:lnTo>
                <a:cubicBezTo>
                  <a:pt x="11962" y="15398"/>
                  <a:pt x="11963" y="15399"/>
                  <a:pt x="11963" y="15398"/>
                </a:cubicBezTo>
                <a:lnTo>
                  <a:pt x="11966" y="15398"/>
                </a:lnTo>
                <a:lnTo>
                  <a:pt x="11968" y="15398"/>
                </a:lnTo>
                <a:cubicBezTo>
                  <a:pt x="11969" y="15398"/>
                  <a:pt x="11970" y="15398"/>
                  <a:pt x="11970" y="15398"/>
                </a:cubicBezTo>
                <a:lnTo>
                  <a:pt x="11971" y="15398"/>
                </a:lnTo>
                <a:cubicBezTo>
                  <a:pt x="11972" y="15398"/>
                  <a:pt x="11973" y="15397"/>
                  <a:pt x="11973" y="15396"/>
                </a:cubicBezTo>
                <a:lnTo>
                  <a:pt x="11973" y="15394"/>
                </a:lnTo>
                <a:cubicBezTo>
                  <a:pt x="11974" y="15393"/>
                  <a:pt x="11973" y="15393"/>
                  <a:pt x="11973" y="15393"/>
                </a:cubicBezTo>
                <a:lnTo>
                  <a:pt x="11981" y="15394"/>
                </a:lnTo>
                <a:lnTo>
                  <a:pt x="11986" y="15393"/>
                </a:lnTo>
                <a:cubicBezTo>
                  <a:pt x="11986" y="15393"/>
                  <a:pt x="11987" y="15392"/>
                  <a:pt x="11987" y="15392"/>
                </a:cubicBezTo>
                <a:lnTo>
                  <a:pt x="11991" y="15390"/>
                </a:lnTo>
                <a:cubicBezTo>
                  <a:pt x="11991" y="15390"/>
                  <a:pt x="11992" y="15389"/>
                  <a:pt x="11992" y="15388"/>
                </a:cubicBezTo>
                <a:lnTo>
                  <a:pt x="11994" y="15384"/>
                </a:lnTo>
                <a:lnTo>
                  <a:pt x="11995" y="15381"/>
                </a:lnTo>
                <a:lnTo>
                  <a:pt x="11997" y="15378"/>
                </a:lnTo>
                <a:lnTo>
                  <a:pt x="12000" y="15376"/>
                </a:lnTo>
                <a:lnTo>
                  <a:pt x="12011" y="15377"/>
                </a:lnTo>
                <a:lnTo>
                  <a:pt x="12014" y="15378"/>
                </a:lnTo>
                <a:lnTo>
                  <a:pt x="12020" y="15382"/>
                </a:lnTo>
                <a:lnTo>
                  <a:pt x="12024" y="15385"/>
                </a:lnTo>
                <a:lnTo>
                  <a:pt x="12028" y="15390"/>
                </a:lnTo>
                <a:lnTo>
                  <a:pt x="12031" y="15396"/>
                </a:lnTo>
                <a:lnTo>
                  <a:pt x="12033" y="15404"/>
                </a:lnTo>
                <a:cubicBezTo>
                  <a:pt x="12033" y="15404"/>
                  <a:pt x="12034" y="15405"/>
                  <a:pt x="12034" y="15405"/>
                </a:cubicBezTo>
                <a:lnTo>
                  <a:pt x="12036" y="15407"/>
                </a:lnTo>
                <a:cubicBezTo>
                  <a:pt x="12036" y="15407"/>
                  <a:pt x="12036" y="15408"/>
                  <a:pt x="12036" y="15408"/>
                </a:cubicBezTo>
                <a:cubicBezTo>
                  <a:pt x="12036" y="15409"/>
                  <a:pt x="12037" y="15409"/>
                  <a:pt x="12037" y="15410"/>
                </a:cubicBezTo>
                <a:lnTo>
                  <a:pt x="12038" y="15414"/>
                </a:lnTo>
                <a:cubicBezTo>
                  <a:pt x="12038" y="15415"/>
                  <a:pt x="12039" y="15415"/>
                  <a:pt x="12039" y="15415"/>
                </a:cubicBezTo>
                <a:lnTo>
                  <a:pt x="12042" y="15420"/>
                </a:lnTo>
                <a:lnTo>
                  <a:pt x="12050" y="15427"/>
                </a:lnTo>
                <a:cubicBezTo>
                  <a:pt x="12050" y="15428"/>
                  <a:pt x="12051" y="15428"/>
                  <a:pt x="12052" y="15428"/>
                </a:cubicBezTo>
                <a:cubicBezTo>
                  <a:pt x="12053" y="15428"/>
                  <a:pt x="12054" y="15427"/>
                  <a:pt x="12055" y="15426"/>
                </a:cubicBezTo>
                <a:cubicBezTo>
                  <a:pt x="12055" y="15425"/>
                  <a:pt x="12056" y="15426"/>
                  <a:pt x="12056" y="15426"/>
                </a:cubicBezTo>
                <a:lnTo>
                  <a:pt x="12058" y="15425"/>
                </a:lnTo>
                <a:lnTo>
                  <a:pt x="12060" y="15425"/>
                </a:lnTo>
                <a:lnTo>
                  <a:pt x="12063" y="15426"/>
                </a:lnTo>
                <a:lnTo>
                  <a:pt x="12065" y="15429"/>
                </a:lnTo>
                <a:lnTo>
                  <a:pt x="12072" y="15444"/>
                </a:lnTo>
                <a:cubicBezTo>
                  <a:pt x="12073" y="15446"/>
                  <a:pt x="12075" y="15447"/>
                  <a:pt x="12077" y="15446"/>
                </a:cubicBezTo>
                <a:cubicBezTo>
                  <a:pt x="12078" y="15446"/>
                  <a:pt x="12078" y="15444"/>
                  <a:pt x="12079" y="15443"/>
                </a:cubicBezTo>
                <a:lnTo>
                  <a:pt x="12084" y="15452"/>
                </a:lnTo>
                <a:lnTo>
                  <a:pt x="12087" y="15456"/>
                </a:lnTo>
                <a:lnTo>
                  <a:pt x="12087" y="15457"/>
                </a:lnTo>
                <a:cubicBezTo>
                  <a:pt x="12086" y="15459"/>
                  <a:pt x="12087" y="15461"/>
                  <a:pt x="12088" y="15462"/>
                </a:cubicBezTo>
                <a:lnTo>
                  <a:pt x="12097" y="15469"/>
                </a:lnTo>
                <a:lnTo>
                  <a:pt x="12110" y="15486"/>
                </a:lnTo>
                <a:cubicBezTo>
                  <a:pt x="12110" y="15487"/>
                  <a:pt x="12111" y="15487"/>
                  <a:pt x="12112" y="15487"/>
                </a:cubicBezTo>
                <a:lnTo>
                  <a:pt x="12117" y="15491"/>
                </a:lnTo>
                <a:cubicBezTo>
                  <a:pt x="12117" y="15492"/>
                  <a:pt x="12117" y="15493"/>
                  <a:pt x="12117" y="15494"/>
                </a:cubicBezTo>
                <a:lnTo>
                  <a:pt x="12117" y="15499"/>
                </a:lnTo>
                <a:cubicBezTo>
                  <a:pt x="12117" y="15500"/>
                  <a:pt x="12118" y="15501"/>
                  <a:pt x="12118" y="15501"/>
                </a:cubicBezTo>
                <a:lnTo>
                  <a:pt x="12122" y="15509"/>
                </a:lnTo>
                <a:lnTo>
                  <a:pt x="12123" y="15513"/>
                </a:lnTo>
                <a:lnTo>
                  <a:pt x="12122" y="15515"/>
                </a:lnTo>
                <a:cubicBezTo>
                  <a:pt x="12122" y="15516"/>
                  <a:pt x="12122" y="15516"/>
                  <a:pt x="12122" y="15516"/>
                </a:cubicBezTo>
                <a:lnTo>
                  <a:pt x="12122" y="15518"/>
                </a:lnTo>
                <a:cubicBezTo>
                  <a:pt x="12122" y="15519"/>
                  <a:pt x="12122" y="15520"/>
                  <a:pt x="12122" y="15521"/>
                </a:cubicBezTo>
                <a:lnTo>
                  <a:pt x="12123" y="15523"/>
                </a:lnTo>
                <a:cubicBezTo>
                  <a:pt x="12123" y="15523"/>
                  <a:pt x="12124" y="15524"/>
                  <a:pt x="12124" y="15525"/>
                </a:cubicBezTo>
                <a:lnTo>
                  <a:pt x="12126" y="15527"/>
                </a:lnTo>
                <a:lnTo>
                  <a:pt x="12131" y="15529"/>
                </a:lnTo>
                <a:cubicBezTo>
                  <a:pt x="12131" y="15530"/>
                  <a:pt x="12132" y="15529"/>
                  <a:pt x="12132" y="15529"/>
                </a:cubicBezTo>
                <a:lnTo>
                  <a:pt x="12134" y="15529"/>
                </a:lnTo>
                <a:cubicBezTo>
                  <a:pt x="12135" y="15529"/>
                  <a:pt x="12136" y="15529"/>
                  <a:pt x="12136" y="15527"/>
                </a:cubicBezTo>
                <a:lnTo>
                  <a:pt x="12138" y="15525"/>
                </a:lnTo>
                <a:lnTo>
                  <a:pt x="12141" y="15527"/>
                </a:lnTo>
                <a:lnTo>
                  <a:pt x="12164" y="15538"/>
                </a:lnTo>
                <a:lnTo>
                  <a:pt x="12171" y="15542"/>
                </a:lnTo>
                <a:lnTo>
                  <a:pt x="12176" y="15548"/>
                </a:lnTo>
                <a:lnTo>
                  <a:pt x="12179" y="15553"/>
                </a:lnTo>
                <a:lnTo>
                  <a:pt x="12179" y="15559"/>
                </a:lnTo>
                <a:cubicBezTo>
                  <a:pt x="12179" y="15560"/>
                  <a:pt x="12179" y="15562"/>
                  <a:pt x="12180" y="15563"/>
                </a:cubicBezTo>
                <a:lnTo>
                  <a:pt x="12181" y="15564"/>
                </a:lnTo>
                <a:cubicBezTo>
                  <a:pt x="12181" y="15565"/>
                  <a:pt x="12182" y="15565"/>
                  <a:pt x="12183" y="15565"/>
                </a:cubicBezTo>
                <a:lnTo>
                  <a:pt x="12186" y="15567"/>
                </a:lnTo>
                <a:cubicBezTo>
                  <a:pt x="12187" y="15567"/>
                  <a:pt x="12187" y="15568"/>
                  <a:pt x="12188" y="15568"/>
                </a:cubicBezTo>
                <a:lnTo>
                  <a:pt x="12190" y="15568"/>
                </a:lnTo>
                <a:cubicBezTo>
                  <a:pt x="12191" y="15568"/>
                  <a:pt x="12192" y="15567"/>
                  <a:pt x="12193" y="15565"/>
                </a:cubicBezTo>
                <a:lnTo>
                  <a:pt x="12193" y="15561"/>
                </a:lnTo>
                <a:cubicBezTo>
                  <a:pt x="12194" y="15560"/>
                  <a:pt x="12194" y="15559"/>
                  <a:pt x="12193" y="15558"/>
                </a:cubicBezTo>
                <a:lnTo>
                  <a:pt x="12193" y="15556"/>
                </a:lnTo>
                <a:lnTo>
                  <a:pt x="12191" y="15550"/>
                </a:lnTo>
                <a:lnTo>
                  <a:pt x="12188" y="15525"/>
                </a:lnTo>
                <a:lnTo>
                  <a:pt x="12188" y="15522"/>
                </a:lnTo>
                <a:lnTo>
                  <a:pt x="12191" y="15520"/>
                </a:lnTo>
                <a:cubicBezTo>
                  <a:pt x="12192" y="15521"/>
                  <a:pt x="12192" y="15521"/>
                  <a:pt x="12192" y="15522"/>
                </a:cubicBezTo>
                <a:lnTo>
                  <a:pt x="12198" y="15527"/>
                </a:lnTo>
                <a:cubicBezTo>
                  <a:pt x="12197" y="15529"/>
                  <a:pt x="12197" y="15530"/>
                  <a:pt x="12197" y="15531"/>
                </a:cubicBezTo>
                <a:lnTo>
                  <a:pt x="12197" y="15534"/>
                </a:lnTo>
                <a:cubicBezTo>
                  <a:pt x="12197" y="15535"/>
                  <a:pt x="12197" y="15536"/>
                  <a:pt x="12198" y="15537"/>
                </a:cubicBezTo>
                <a:lnTo>
                  <a:pt x="12223" y="15569"/>
                </a:lnTo>
                <a:lnTo>
                  <a:pt x="12226" y="15575"/>
                </a:lnTo>
                <a:lnTo>
                  <a:pt x="12228" y="15586"/>
                </a:lnTo>
                <a:lnTo>
                  <a:pt x="12228" y="15606"/>
                </a:lnTo>
                <a:cubicBezTo>
                  <a:pt x="12228" y="15607"/>
                  <a:pt x="12229" y="15607"/>
                  <a:pt x="12229" y="15608"/>
                </a:cubicBezTo>
                <a:lnTo>
                  <a:pt x="12230" y="15611"/>
                </a:lnTo>
                <a:cubicBezTo>
                  <a:pt x="12231" y="15611"/>
                  <a:pt x="12231" y="15611"/>
                  <a:pt x="12231" y="15612"/>
                </a:cubicBezTo>
                <a:lnTo>
                  <a:pt x="12240" y="15621"/>
                </a:lnTo>
                <a:lnTo>
                  <a:pt x="12254" y="15646"/>
                </a:lnTo>
                <a:lnTo>
                  <a:pt x="12257" y="15654"/>
                </a:lnTo>
                <a:lnTo>
                  <a:pt x="12257" y="15658"/>
                </a:lnTo>
                <a:lnTo>
                  <a:pt x="12257" y="15674"/>
                </a:lnTo>
                <a:cubicBezTo>
                  <a:pt x="12257" y="15675"/>
                  <a:pt x="12257" y="15675"/>
                  <a:pt x="12257" y="15675"/>
                </a:cubicBezTo>
                <a:lnTo>
                  <a:pt x="12258" y="15682"/>
                </a:lnTo>
                <a:cubicBezTo>
                  <a:pt x="12258" y="15682"/>
                  <a:pt x="12259" y="15682"/>
                  <a:pt x="12259" y="15682"/>
                </a:cubicBezTo>
                <a:cubicBezTo>
                  <a:pt x="12259" y="15682"/>
                  <a:pt x="12259" y="15682"/>
                  <a:pt x="12259" y="15683"/>
                </a:cubicBezTo>
                <a:lnTo>
                  <a:pt x="12264" y="15689"/>
                </a:lnTo>
                <a:lnTo>
                  <a:pt x="12265" y="15694"/>
                </a:lnTo>
                <a:cubicBezTo>
                  <a:pt x="12265" y="15694"/>
                  <a:pt x="12264" y="15694"/>
                  <a:pt x="12265" y="15695"/>
                </a:cubicBezTo>
                <a:lnTo>
                  <a:pt x="12267" y="15700"/>
                </a:lnTo>
                <a:lnTo>
                  <a:pt x="12267" y="15702"/>
                </a:lnTo>
                <a:cubicBezTo>
                  <a:pt x="12267" y="15703"/>
                  <a:pt x="12267" y="15703"/>
                  <a:pt x="12267" y="15703"/>
                </a:cubicBezTo>
                <a:cubicBezTo>
                  <a:pt x="12267" y="15704"/>
                  <a:pt x="12268" y="15705"/>
                  <a:pt x="12267" y="15705"/>
                </a:cubicBezTo>
                <a:cubicBezTo>
                  <a:pt x="12267" y="15706"/>
                  <a:pt x="12267" y="15707"/>
                  <a:pt x="12267" y="15708"/>
                </a:cubicBezTo>
                <a:lnTo>
                  <a:pt x="12272" y="15716"/>
                </a:lnTo>
                <a:cubicBezTo>
                  <a:pt x="12273" y="15717"/>
                  <a:pt x="12274" y="15718"/>
                  <a:pt x="12275" y="15718"/>
                </a:cubicBezTo>
                <a:cubicBezTo>
                  <a:pt x="12276" y="15718"/>
                  <a:pt x="12276" y="15718"/>
                  <a:pt x="12277" y="15717"/>
                </a:cubicBezTo>
                <a:lnTo>
                  <a:pt x="12281" y="15714"/>
                </a:lnTo>
                <a:lnTo>
                  <a:pt x="12283" y="15714"/>
                </a:lnTo>
                <a:lnTo>
                  <a:pt x="12285" y="15714"/>
                </a:lnTo>
                <a:cubicBezTo>
                  <a:pt x="12285" y="15714"/>
                  <a:pt x="12285" y="15715"/>
                  <a:pt x="12285" y="15715"/>
                </a:cubicBezTo>
                <a:lnTo>
                  <a:pt x="12287" y="15715"/>
                </a:lnTo>
                <a:cubicBezTo>
                  <a:pt x="12288" y="15715"/>
                  <a:pt x="12289" y="15713"/>
                  <a:pt x="12290" y="15713"/>
                </a:cubicBezTo>
                <a:lnTo>
                  <a:pt x="12290" y="15715"/>
                </a:lnTo>
                <a:cubicBezTo>
                  <a:pt x="12290" y="15716"/>
                  <a:pt x="12289" y="15716"/>
                  <a:pt x="12290" y="15716"/>
                </a:cubicBezTo>
                <a:lnTo>
                  <a:pt x="12291" y="15722"/>
                </a:lnTo>
                <a:cubicBezTo>
                  <a:pt x="12291" y="15723"/>
                  <a:pt x="12292" y="15724"/>
                  <a:pt x="12293" y="15725"/>
                </a:cubicBezTo>
                <a:lnTo>
                  <a:pt x="12298" y="15729"/>
                </a:lnTo>
                <a:lnTo>
                  <a:pt x="12299" y="15732"/>
                </a:lnTo>
                <a:lnTo>
                  <a:pt x="12299" y="15734"/>
                </a:lnTo>
                <a:cubicBezTo>
                  <a:pt x="12298" y="15734"/>
                  <a:pt x="12298" y="15734"/>
                  <a:pt x="12297" y="15734"/>
                </a:cubicBezTo>
                <a:lnTo>
                  <a:pt x="12295" y="15733"/>
                </a:lnTo>
                <a:cubicBezTo>
                  <a:pt x="12294" y="15733"/>
                  <a:pt x="12293" y="15733"/>
                  <a:pt x="12292" y="15734"/>
                </a:cubicBezTo>
                <a:cubicBezTo>
                  <a:pt x="12291" y="15736"/>
                  <a:pt x="12290" y="15738"/>
                  <a:pt x="12291" y="15740"/>
                </a:cubicBezTo>
                <a:lnTo>
                  <a:pt x="12293" y="15744"/>
                </a:lnTo>
                <a:lnTo>
                  <a:pt x="12296" y="15749"/>
                </a:lnTo>
                <a:lnTo>
                  <a:pt x="12297" y="15752"/>
                </a:lnTo>
                <a:lnTo>
                  <a:pt x="12298" y="15757"/>
                </a:lnTo>
                <a:lnTo>
                  <a:pt x="12298" y="15760"/>
                </a:lnTo>
                <a:cubicBezTo>
                  <a:pt x="12298" y="15761"/>
                  <a:pt x="12298" y="15762"/>
                  <a:pt x="12298" y="15762"/>
                </a:cubicBezTo>
                <a:lnTo>
                  <a:pt x="12299" y="15765"/>
                </a:lnTo>
                <a:cubicBezTo>
                  <a:pt x="12299" y="15766"/>
                  <a:pt x="12299" y="15766"/>
                  <a:pt x="12299" y="15767"/>
                </a:cubicBezTo>
                <a:lnTo>
                  <a:pt x="12302" y="15771"/>
                </a:lnTo>
                <a:cubicBezTo>
                  <a:pt x="12304" y="15772"/>
                  <a:pt x="12306" y="15772"/>
                  <a:pt x="12307" y="15771"/>
                </a:cubicBezTo>
                <a:lnTo>
                  <a:pt x="12308" y="15770"/>
                </a:lnTo>
                <a:lnTo>
                  <a:pt x="12309" y="15771"/>
                </a:lnTo>
                <a:cubicBezTo>
                  <a:pt x="12308" y="15771"/>
                  <a:pt x="12308" y="15771"/>
                  <a:pt x="12307" y="15772"/>
                </a:cubicBezTo>
                <a:lnTo>
                  <a:pt x="12301" y="15777"/>
                </a:lnTo>
                <a:lnTo>
                  <a:pt x="12295" y="15786"/>
                </a:lnTo>
                <a:lnTo>
                  <a:pt x="12293" y="15788"/>
                </a:lnTo>
                <a:cubicBezTo>
                  <a:pt x="12293" y="15789"/>
                  <a:pt x="12292" y="15790"/>
                  <a:pt x="12292" y="15791"/>
                </a:cubicBezTo>
                <a:lnTo>
                  <a:pt x="12292" y="15793"/>
                </a:lnTo>
                <a:cubicBezTo>
                  <a:pt x="12292" y="15794"/>
                  <a:pt x="12293" y="15794"/>
                  <a:pt x="12293" y="15795"/>
                </a:cubicBezTo>
                <a:lnTo>
                  <a:pt x="12292" y="15796"/>
                </a:lnTo>
                <a:cubicBezTo>
                  <a:pt x="12291" y="15797"/>
                  <a:pt x="12290" y="15797"/>
                  <a:pt x="12290" y="15799"/>
                </a:cubicBezTo>
                <a:lnTo>
                  <a:pt x="12290" y="15802"/>
                </a:lnTo>
                <a:cubicBezTo>
                  <a:pt x="12289" y="15805"/>
                  <a:pt x="12291" y="15807"/>
                  <a:pt x="12292" y="15807"/>
                </a:cubicBezTo>
                <a:lnTo>
                  <a:pt x="12297" y="15808"/>
                </a:lnTo>
                <a:lnTo>
                  <a:pt x="12298" y="15812"/>
                </a:lnTo>
                <a:lnTo>
                  <a:pt x="12299" y="15815"/>
                </a:lnTo>
                <a:lnTo>
                  <a:pt x="12302" y="15821"/>
                </a:lnTo>
                <a:lnTo>
                  <a:pt x="12302" y="15825"/>
                </a:lnTo>
                <a:lnTo>
                  <a:pt x="12303" y="15828"/>
                </a:lnTo>
                <a:lnTo>
                  <a:pt x="12302" y="15832"/>
                </a:lnTo>
                <a:lnTo>
                  <a:pt x="12299" y="15839"/>
                </a:lnTo>
                <a:lnTo>
                  <a:pt x="12299" y="15842"/>
                </a:lnTo>
                <a:cubicBezTo>
                  <a:pt x="12299" y="15842"/>
                  <a:pt x="12298" y="15843"/>
                  <a:pt x="12298" y="15844"/>
                </a:cubicBezTo>
                <a:lnTo>
                  <a:pt x="12299" y="15852"/>
                </a:lnTo>
                <a:lnTo>
                  <a:pt x="12301" y="15866"/>
                </a:lnTo>
                <a:lnTo>
                  <a:pt x="12302" y="15874"/>
                </a:lnTo>
                <a:cubicBezTo>
                  <a:pt x="12301" y="15874"/>
                  <a:pt x="12301" y="15874"/>
                  <a:pt x="12301" y="15875"/>
                </a:cubicBezTo>
                <a:lnTo>
                  <a:pt x="12299" y="15879"/>
                </a:lnTo>
                <a:lnTo>
                  <a:pt x="12298" y="15885"/>
                </a:lnTo>
                <a:cubicBezTo>
                  <a:pt x="12298" y="15886"/>
                  <a:pt x="12297" y="15887"/>
                  <a:pt x="12298" y="15889"/>
                </a:cubicBezTo>
                <a:lnTo>
                  <a:pt x="12299" y="15891"/>
                </a:lnTo>
                <a:cubicBezTo>
                  <a:pt x="12300" y="15892"/>
                  <a:pt x="12300" y="15892"/>
                  <a:pt x="12301" y="15892"/>
                </a:cubicBezTo>
                <a:lnTo>
                  <a:pt x="12306" y="15897"/>
                </a:lnTo>
                <a:lnTo>
                  <a:pt x="12305" y="15898"/>
                </a:lnTo>
                <a:cubicBezTo>
                  <a:pt x="12305" y="15899"/>
                  <a:pt x="12304" y="15901"/>
                  <a:pt x="12304" y="15903"/>
                </a:cubicBezTo>
                <a:cubicBezTo>
                  <a:pt x="12305" y="15904"/>
                  <a:pt x="12306" y="15905"/>
                  <a:pt x="12307" y="15905"/>
                </a:cubicBezTo>
                <a:lnTo>
                  <a:pt x="12309" y="15906"/>
                </a:lnTo>
                <a:cubicBezTo>
                  <a:pt x="12310" y="15906"/>
                  <a:pt x="12310" y="15907"/>
                  <a:pt x="12310" y="15907"/>
                </a:cubicBezTo>
                <a:lnTo>
                  <a:pt x="12314" y="15907"/>
                </a:lnTo>
                <a:lnTo>
                  <a:pt x="12318" y="15910"/>
                </a:lnTo>
                <a:cubicBezTo>
                  <a:pt x="12319" y="15911"/>
                  <a:pt x="12321" y="15911"/>
                  <a:pt x="12322" y="15909"/>
                </a:cubicBezTo>
                <a:lnTo>
                  <a:pt x="12323" y="15907"/>
                </a:lnTo>
                <a:lnTo>
                  <a:pt x="12326" y="15906"/>
                </a:lnTo>
                <a:lnTo>
                  <a:pt x="12329" y="15906"/>
                </a:lnTo>
                <a:cubicBezTo>
                  <a:pt x="12331" y="15906"/>
                  <a:pt x="12332" y="15904"/>
                  <a:pt x="12332" y="15902"/>
                </a:cubicBezTo>
                <a:cubicBezTo>
                  <a:pt x="12332" y="15901"/>
                  <a:pt x="12332" y="15900"/>
                  <a:pt x="12332" y="15900"/>
                </a:cubicBezTo>
                <a:lnTo>
                  <a:pt x="12334" y="15897"/>
                </a:lnTo>
                <a:lnTo>
                  <a:pt x="12341" y="15891"/>
                </a:lnTo>
                <a:lnTo>
                  <a:pt x="12344" y="15894"/>
                </a:lnTo>
                <a:lnTo>
                  <a:pt x="12349" y="15897"/>
                </a:lnTo>
                <a:lnTo>
                  <a:pt x="12352" y="15900"/>
                </a:lnTo>
                <a:lnTo>
                  <a:pt x="12354" y="15905"/>
                </a:lnTo>
                <a:cubicBezTo>
                  <a:pt x="12354" y="15907"/>
                  <a:pt x="12355" y="15908"/>
                  <a:pt x="12356" y="15908"/>
                </a:cubicBezTo>
                <a:cubicBezTo>
                  <a:pt x="12357" y="15909"/>
                  <a:pt x="12358" y="15909"/>
                  <a:pt x="12359" y="15908"/>
                </a:cubicBezTo>
                <a:lnTo>
                  <a:pt x="12361" y="15906"/>
                </a:lnTo>
                <a:lnTo>
                  <a:pt x="12362" y="15905"/>
                </a:lnTo>
                <a:lnTo>
                  <a:pt x="12363" y="15905"/>
                </a:lnTo>
                <a:cubicBezTo>
                  <a:pt x="12363" y="15906"/>
                  <a:pt x="12364" y="15906"/>
                  <a:pt x="12365" y="15905"/>
                </a:cubicBezTo>
                <a:lnTo>
                  <a:pt x="12369" y="15904"/>
                </a:lnTo>
                <a:cubicBezTo>
                  <a:pt x="12369" y="15904"/>
                  <a:pt x="12370" y="15904"/>
                  <a:pt x="12370" y="15903"/>
                </a:cubicBezTo>
                <a:lnTo>
                  <a:pt x="12373" y="15901"/>
                </a:lnTo>
                <a:cubicBezTo>
                  <a:pt x="12373" y="15900"/>
                  <a:pt x="12373" y="15900"/>
                  <a:pt x="12374" y="15899"/>
                </a:cubicBezTo>
                <a:lnTo>
                  <a:pt x="12375" y="15894"/>
                </a:lnTo>
                <a:cubicBezTo>
                  <a:pt x="12375" y="15894"/>
                  <a:pt x="12375" y="15893"/>
                  <a:pt x="12375" y="15892"/>
                </a:cubicBezTo>
                <a:lnTo>
                  <a:pt x="12375" y="15889"/>
                </a:lnTo>
                <a:lnTo>
                  <a:pt x="12374" y="15885"/>
                </a:lnTo>
                <a:lnTo>
                  <a:pt x="12374" y="15882"/>
                </a:lnTo>
                <a:lnTo>
                  <a:pt x="12376" y="15873"/>
                </a:lnTo>
                <a:cubicBezTo>
                  <a:pt x="12377" y="15872"/>
                  <a:pt x="12376" y="15872"/>
                  <a:pt x="12376" y="15872"/>
                </a:cubicBezTo>
                <a:lnTo>
                  <a:pt x="12377" y="15866"/>
                </a:lnTo>
                <a:lnTo>
                  <a:pt x="12379" y="15861"/>
                </a:lnTo>
                <a:lnTo>
                  <a:pt x="12384" y="15848"/>
                </a:lnTo>
                <a:lnTo>
                  <a:pt x="12386" y="15843"/>
                </a:lnTo>
                <a:cubicBezTo>
                  <a:pt x="12386" y="15842"/>
                  <a:pt x="12386" y="15841"/>
                  <a:pt x="12386" y="15840"/>
                </a:cubicBezTo>
                <a:lnTo>
                  <a:pt x="12386" y="15837"/>
                </a:lnTo>
                <a:cubicBezTo>
                  <a:pt x="12386" y="15836"/>
                  <a:pt x="12385" y="15836"/>
                  <a:pt x="12385" y="15835"/>
                </a:cubicBezTo>
                <a:lnTo>
                  <a:pt x="12386" y="15831"/>
                </a:lnTo>
                <a:lnTo>
                  <a:pt x="12388" y="15831"/>
                </a:lnTo>
                <a:cubicBezTo>
                  <a:pt x="12390" y="15831"/>
                  <a:pt x="12391" y="15830"/>
                  <a:pt x="12391" y="15829"/>
                </a:cubicBezTo>
                <a:lnTo>
                  <a:pt x="12393" y="15824"/>
                </a:lnTo>
                <a:lnTo>
                  <a:pt x="12401" y="15827"/>
                </a:lnTo>
                <a:lnTo>
                  <a:pt x="12404" y="15831"/>
                </a:lnTo>
                <a:lnTo>
                  <a:pt x="12406" y="15840"/>
                </a:lnTo>
                <a:cubicBezTo>
                  <a:pt x="12406" y="15841"/>
                  <a:pt x="12407" y="15841"/>
                  <a:pt x="12407" y="15842"/>
                </a:cubicBezTo>
                <a:lnTo>
                  <a:pt x="12409" y="15844"/>
                </a:lnTo>
                <a:cubicBezTo>
                  <a:pt x="12409" y="15844"/>
                  <a:pt x="12410" y="15844"/>
                  <a:pt x="12410" y="15845"/>
                </a:cubicBezTo>
                <a:lnTo>
                  <a:pt x="12413" y="15846"/>
                </a:lnTo>
                <a:cubicBezTo>
                  <a:pt x="12413" y="15847"/>
                  <a:pt x="12414" y="15846"/>
                  <a:pt x="12414" y="15846"/>
                </a:cubicBezTo>
                <a:lnTo>
                  <a:pt x="12420" y="15847"/>
                </a:lnTo>
                <a:lnTo>
                  <a:pt x="12423" y="15849"/>
                </a:lnTo>
                <a:lnTo>
                  <a:pt x="12421" y="15857"/>
                </a:lnTo>
                <a:cubicBezTo>
                  <a:pt x="12420" y="15858"/>
                  <a:pt x="12420" y="15858"/>
                  <a:pt x="12421" y="15860"/>
                </a:cubicBezTo>
                <a:lnTo>
                  <a:pt x="12425" y="15875"/>
                </a:lnTo>
                <a:lnTo>
                  <a:pt x="12430" y="15889"/>
                </a:lnTo>
                <a:lnTo>
                  <a:pt x="12434" y="15898"/>
                </a:lnTo>
                <a:lnTo>
                  <a:pt x="12434" y="15907"/>
                </a:lnTo>
                <a:lnTo>
                  <a:pt x="12434" y="15910"/>
                </a:lnTo>
                <a:lnTo>
                  <a:pt x="12433" y="15913"/>
                </a:lnTo>
                <a:lnTo>
                  <a:pt x="12428" y="15917"/>
                </a:lnTo>
                <a:lnTo>
                  <a:pt x="12426" y="15918"/>
                </a:lnTo>
                <a:cubicBezTo>
                  <a:pt x="12426" y="15919"/>
                  <a:pt x="12426" y="15920"/>
                  <a:pt x="12426" y="15920"/>
                </a:cubicBezTo>
                <a:lnTo>
                  <a:pt x="12425" y="15922"/>
                </a:lnTo>
                <a:cubicBezTo>
                  <a:pt x="12425" y="15923"/>
                  <a:pt x="12424" y="15923"/>
                  <a:pt x="12424" y="15923"/>
                </a:cubicBezTo>
                <a:lnTo>
                  <a:pt x="12423" y="15936"/>
                </a:lnTo>
                <a:cubicBezTo>
                  <a:pt x="12423" y="15937"/>
                  <a:pt x="12423" y="15937"/>
                  <a:pt x="12423" y="15937"/>
                </a:cubicBezTo>
                <a:lnTo>
                  <a:pt x="12411" y="15938"/>
                </a:lnTo>
                <a:lnTo>
                  <a:pt x="12403" y="15941"/>
                </a:lnTo>
                <a:cubicBezTo>
                  <a:pt x="12402" y="15941"/>
                  <a:pt x="12401" y="15942"/>
                  <a:pt x="12401" y="15943"/>
                </a:cubicBezTo>
                <a:lnTo>
                  <a:pt x="12397" y="15950"/>
                </a:lnTo>
                <a:cubicBezTo>
                  <a:pt x="12397" y="15951"/>
                  <a:pt x="12397" y="15951"/>
                  <a:pt x="12397" y="15951"/>
                </a:cubicBezTo>
                <a:lnTo>
                  <a:pt x="12396" y="15955"/>
                </a:lnTo>
                <a:lnTo>
                  <a:pt x="12394" y="15960"/>
                </a:lnTo>
                <a:lnTo>
                  <a:pt x="12392" y="15964"/>
                </a:lnTo>
                <a:lnTo>
                  <a:pt x="12388" y="15968"/>
                </a:lnTo>
                <a:cubicBezTo>
                  <a:pt x="12388" y="15969"/>
                  <a:pt x="12387" y="15970"/>
                  <a:pt x="12387" y="15971"/>
                </a:cubicBezTo>
                <a:lnTo>
                  <a:pt x="12386" y="15976"/>
                </a:lnTo>
                <a:cubicBezTo>
                  <a:pt x="12386" y="15977"/>
                  <a:pt x="12386" y="15978"/>
                  <a:pt x="12386" y="15979"/>
                </a:cubicBezTo>
                <a:lnTo>
                  <a:pt x="12387" y="15983"/>
                </a:lnTo>
                <a:cubicBezTo>
                  <a:pt x="12387" y="15984"/>
                  <a:pt x="12388" y="15984"/>
                  <a:pt x="12389" y="15985"/>
                </a:cubicBezTo>
                <a:cubicBezTo>
                  <a:pt x="12390" y="15985"/>
                  <a:pt x="12391" y="15985"/>
                  <a:pt x="12392" y="15985"/>
                </a:cubicBezTo>
                <a:lnTo>
                  <a:pt x="12393" y="15984"/>
                </a:lnTo>
                <a:lnTo>
                  <a:pt x="12396" y="15987"/>
                </a:lnTo>
                <a:lnTo>
                  <a:pt x="12398" y="15989"/>
                </a:lnTo>
                <a:lnTo>
                  <a:pt x="12399" y="15994"/>
                </a:lnTo>
                <a:cubicBezTo>
                  <a:pt x="12399" y="15995"/>
                  <a:pt x="12399" y="15996"/>
                  <a:pt x="12400" y="15996"/>
                </a:cubicBezTo>
                <a:lnTo>
                  <a:pt x="12402" y="15999"/>
                </a:lnTo>
                <a:cubicBezTo>
                  <a:pt x="12402" y="15999"/>
                  <a:pt x="12402" y="15999"/>
                  <a:pt x="12403" y="15999"/>
                </a:cubicBezTo>
                <a:lnTo>
                  <a:pt x="12406" y="16001"/>
                </a:lnTo>
                <a:lnTo>
                  <a:pt x="12407" y="16001"/>
                </a:lnTo>
                <a:cubicBezTo>
                  <a:pt x="12407" y="16001"/>
                  <a:pt x="12408" y="16001"/>
                  <a:pt x="12408" y="16001"/>
                </a:cubicBezTo>
                <a:lnTo>
                  <a:pt x="12409" y="16001"/>
                </a:lnTo>
                <a:cubicBezTo>
                  <a:pt x="12409" y="16001"/>
                  <a:pt x="12410" y="16001"/>
                  <a:pt x="12410" y="16001"/>
                </a:cubicBezTo>
                <a:cubicBezTo>
                  <a:pt x="12410" y="16001"/>
                  <a:pt x="12410" y="16002"/>
                  <a:pt x="12411" y="16003"/>
                </a:cubicBezTo>
                <a:cubicBezTo>
                  <a:pt x="12411" y="16003"/>
                  <a:pt x="12411" y="16003"/>
                  <a:pt x="12411" y="16004"/>
                </a:cubicBezTo>
                <a:lnTo>
                  <a:pt x="12411" y="16007"/>
                </a:lnTo>
                <a:cubicBezTo>
                  <a:pt x="12411" y="16008"/>
                  <a:pt x="12411" y="16008"/>
                  <a:pt x="12411" y="16008"/>
                </a:cubicBezTo>
                <a:lnTo>
                  <a:pt x="12413" y="16013"/>
                </a:lnTo>
                <a:cubicBezTo>
                  <a:pt x="12413" y="16014"/>
                  <a:pt x="12413" y="16014"/>
                  <a:pt x="12414" y="16015"/>
                </a:cubicBezTo>
                <a:lnTo>
                  <a:pt x="12417" y="16017"/>
                </a:lnTo>
                <a:cubicBezTo>
                  <a:pt x="12417" y="16017"/>
                  <a:pt x="12418" y="16017"/>
                  <a:pt x="12419" y="16017"/>
                </a:cubicBezTo>
                <a:lnTo>
                  <a:pt x="12423" y="16017"/>
                </a:lnTo>
                <a:lnTo>
                  <a:pt x="12431" y="16015"/>
                </a:lnTo>
                <a:lnTo>
                  <a:pt x="12438" y="16015"/>
                </a:lnTo>
                <a:cubicBezTo>
                  <a:pt x="12438" y="16015"/>
                  <a:pt x="12439" y="16015"/>
                  <a:pt x="12439" y="16015"/>
                </a:cubicBezTo>
                <a:lnTo>
                  <a:pt x="12444" y="16013"/>
                </a:lnTo>
                <a:cubicBezTo>
                  <a:pt x="12446" y="16012"/>
                  <a:pt x="12447" y="16010"/>
                  <a:pt x="12446" y="16007"/>
                </a:cubicBezTo>
                <a:lnTo>
                  <a:pt x="12445" y="16005"/>
                </a:lnTo>
                <a:lnTo>
                  <a:pt x="12447" y="16005"/>
                </a:lnTo>
                <a:lnTo>
                  <a:pt x="12453" y="16005"/>
                </a:lnTo>
                <a:lnTo>
                  <a:pt x="12456" y="16005"/>
                </a:lnTo>
                <a:cubicBezTo>
                  <a:pt x="12457" y="16004"/>
                  <a:pt x="12457" y="16005"/>
                  <a:pt x="12458" y="16005"/>
                </a:cubicBezTo>
                <a:lnTo>
                  <a:pt x="12460" y="16003"/>
                </a:lnTo>
                <a:cubicBezTo>
                  <a:pt x="12461" y="16002"/>
                  <a:pt x="12461" y="16002"/>
                  <a:pt x="12461" y="16002"/>
                </a:cubicBezTo>
                <a:lnTo>
                  <a:pt x="12464" y="15997"/>
                </a:lnTo>
                <a:lnTo>
                  <a:pt x="12469" y="15988"/>
                </a:lnTo>
                <a:lnTo>
                  <a:pt x="12471" y="15982"/>
                </a:lnTo>
                <a:lnTo>
                  <a:pt x="12472" y="15977"/>
                </a:lnTo>
                <a:cubicBezTo>
                  <a:pt x="12472" y="15977"/>
                  <a:pt x="12472" y="15976"/>
                  <a:pt x="12472" y="15976"/>
                </a:cubicBezTo>
                <a:lnTo>
                  <a:pt x="12471" y="15970"/>
                </a:lnTo>
                <a:lnTo>
                  <a:pt x="12473" y="15970"/>
                </a:lnTo>
                <a:lnTo>
                  <a:pt x="12476" y="15978"/>
                </a:lnTo>
                <a:lnTo>
                  <a:pt x="12476" y="15980"/>
                </a:lnTo>
                <a:cubicBezTo>
                  <a:pt x="12476" y="15981"/>
                  <a:pt x="12477" y="15981"/>
                  <a:pt x="12477" y="15982"/>
                </a:cubicBezTo>
                <a:lnTo>
                  <a:pt x="12483" y="15989"/>
                </a:lnTo>
                <a:cubicBezTo>
                  <a:pt x="12484" y="15989"/>
                  <a:pt x="12484" y="15989"/>
                  <a:pt x="12485" y="15990"/>
                </a:cubicBezTo>
                <a:lnTo>
                  <a:pt x="12488" y="15991"/>
                </a:lnTo>
                <a:lnTo>
                  <a:pt x="12492" y="15991"/>
                </a:lnTo>
                <a:lnTo>
                  <a:pt x="12513" y="15999"/>
                </a:lnTo>
                <a:lnTo>
                  <a:pt x="12517" y="16000"/>
                </a:lnTo>
                <a:cubicBezTo>
                  <a:pt x="12517" y="16000"/>
                  <a:pt x="12518" y="16000"/>
                  <a:pt x="12518" y="16000"/>
                </a:cubicBezTo>
                <a:lnTo>
                  <a:pt x="12522" y="15998"/>
                </a:lnTo>
                <a:lnTo>
                  <a:pt x="12525" y="15997"/>
                </a:lnTo>
                <a:lnTo>
                  <a:pt x="12536" y="16001"/>
                </a:lnTo>
                <a:cubicBezTo>
                  <a:pt x="12536" y="16001"/>
                  <a:pt x="12537" y="16001"/>
                  <a:pt x="12537" y="16001"/>
                </a:cubicBezTo>
                <a:lnTo>
                  <a:pt x="12542" y="16001"/>
                </a:lnTo>
                <a:cubicBezTo>
                  <a:pt x="12543" y="16001"/>
                  <a:pt x="12545" y="16000"/>
                  <a:pt x="12545" y="15999"/>
                </a:cubicBezTo>
                <a:lnTo>
                  <a:pt x="12547" y="15997"/>
                </a:lnTo>
                <a:cubicBezTo>
                  <a:pt x="12547" y="15997"/>
                  <a:pt x="12548" y="15997"/>
                  <a:pt x="12549" y="15997"/>
                </a:cubicBezTo>
                <a:lnTo>
                  <a:pt x="12549" y="15997"/>
                </a:lnTo>
                <a:cubicBezTo>
                  <a:pt x="12550" y="15997"/>
                  <a:pt x="12550" y="15996"/>
                  <a:pt x="12551" y="15996"/>
                </a:cubicBezTo>
                <a:lnTo>
                  <a:pt x="12552" y="15996"/>
                </a:lnTo>
                <a:lnTo>
                  <a:pt x="12553" y="15999"/>
                </a:lnTo>
                <a:cubicBezTo>
                  <a:pt x="12553" y="15999"/>
                  <a:pt x="12554" y="16000"/>
                  <a:pt x="12554" y="16000"/>
                </a:cubicBezTo>
                <a:lnTo>
                  <a:pt x="12557" y="16002"/>
                </a:lnTo>
                <a:lnTo>
                  <a:pt x="12557" y="16012"/>
                </a:lnTo>
                <a:cubicBezTo>
                  <a:pt x="12557" y="16013"/>
                  <a:pt x="12557" y="16013"/>
                  <a:pt x="12557" y="16014"/>
                </a:cubicBezTo>
                <a:lnTo>
                  <a:pt x="12559" y="16019"/>
                </a:lnTo>
                <a:cubicBezTo>
                  <a:pt x="12560" y="16020"/>
                  <a:pt x="12561" y="16020"/>
                  <a:pt x="12562" y="16020"/>
                </a:cubicBezTo>
                <a:lnTo>
                  <a:pt x="12563" y="16021"/>
                </a:lnTo>
                <a:cubicBezTo>
                  <a:pt x="12564" y="16022"/>
                  <a:pt x="12565" y="16022"/>
                  <a:pt x="12565" y="16021"/>
                </a:cubicBezTo>
                <a:lnTo>
                  <a:pt x="12571" y="16019"/>
                </a:lnTo>
                <a:lnTo>
                  <a:pt x="12576" y="16019"/>
                </a:lnTo>
                <a:lnTo>
                  <a:pt x="12584" y="16030"/>
                </a:lnTo>
                <a:cubicBezTo>
                  <a:pt x="12585" y="16031"/>
                  <a:pt x="12586" y="16032"/>
                  <a:pt x="12587" y="16031"/>
                </a:cubicBezTo>
                <a:lnTo>
                  <a:pt x="12589" y="16030"/>
                </a:lnTo>
                <a:lnTo>
                  <a:pt x="12592" y="16034"/>
                </a:lnTo>
                <a:lnTo>
                  <a:pt x="12592" y="16035"/>
                </a:lnTo>
                <a:lnTo>
                  <a:pt x="12593" y="16038"/>
                </a:lnTo>
                <a:lnTo>
                  <a:pt x="12593" y="16043"/>
                </a:lnTo>
                <a:lnTo>
                  <a:pt x="12593" y="16046"/>
                </a:lnTo>
                <a:cubicBezTo>
                  <a:pt x="12593" y="16048"/>
                  <a:pt x="12594" y="16050"/>
                  <a:pt x="12596" y="16050"/>
                </a:cubicBezTo>
                <a:lnTo>
                  <a:pt x="12599" y="16050"/>
                </a:lnTo>
                <a:cubicBezTo>
                  <a:pt x="12600" y="16050"/>
                  <a:pt x="12600" y="16051"/>
                  <a:pt x="12601" y="16050"/>
                </a:cubicBezTo>
                <a:lnTo>
                  <a:pt x="12603" y="16049"/>
                </a:lnTo>
                <a:lnTo>
                  <a:pt x="12604" y="16053"/>
                </a:lnTo>
                <a:cubicBezTo>
                  <a:pt x="12604" y="16054"/>
                  <a:pt x="12604" y="16055"/>
                  <a:pt x="12604" y="16055"/>
                </a:cubicBezTo>
                <a:lnTo>
                  <a:pt x="12608" y="16063"/>
                </a:lnTo>
                <a:lnTo>
                  <a:pt x="12611" y="16067"/>
                </a:lnTo>
                <a:lnTo>
                  <a:pt x="12611" y="16074"/>
                </a:lnTo>
                <a:cubicBezTo>
                  <a:pt x="12611" y="16076"/>
                  <a:pt x="12612" y="16078"/>
                  <a:pt x="12614" y="16078"/>
                </a:cubicBezTo>
                <a:lnTo>
                  <a:pt x="12616" y="16078"/>
                </a:lnTo>
                <a:cubicBezTo>
                  <a:pt x="12617" y="16078"/>
                  <a:pt x="12618" y="16077"/>
                  <a:pt x="12618" y="16077"/>
                </a:cubicBezTo>
                <a:lnTo>
                  <a:pt x="12621" y="16079"/>
                </a:lnTo>
                <a:lnTo>
                  <a:pt x="12622" y="16081"/>
                </a:lnTo>
                <a:lnTo>
                  <a:pt x="12623" y="16087"/>
                </a:lnTo>
                <a:lnTo>
                  <a:pt x="12623" y="16094"/>
                </a:lnTo>
                <a:cubicBezTo>
                  <a:pt x="12623" y="16095"/>
                  <a:pt x="12623" y="16096"/>
                  <a:pt x="12623" y="16096"/>
                </a:cubicBezTo>
                <a:lnTo>
                  <a:pt x="12623" y="16099"/>
                </a:lnTo>
                <a:cubicBezTo>
                  <a:pt x="12624" y="16100"/>
                  <a:pt x="12624" y="16099"/>
                  <a:pt x="12624" y="16100"/>
                </a:cubicBezTo>
                <a:lnTo>
                  <a:pt x="12627" y="16104"/>
                </a:lnTo>
                <a:lnTo>
                  <a:pt x="12627" y="16106"/>
                </a:lnTo>
                <a:lnTo>
                  <a:pt x="12626" y="16109"/>
                </a:lnTo>
                <a:cubicBezTo>
                  <a:pt x="12626" y="16111"/>
                  <a:pt x="12626" y="16112"/>
                  <a:pt x="12626" y="16113"/>
                </a:cubicBezTo>
                <a:lnTo>
                  <a:pt x="12628" y="16116"/>
                </a:lnTo>
                <a:cubicBezTo>
                  <a:pt x="12628" y="16117"/>
                  <a:pt x="12630" y="16117"/>
                  <a:pt x="12631" y="16118"/>
                </a:cubicBezTo>
                <a:cubicBezTo>
                  <a:pt x="12631" y="16118"/>
                  <a:pt x="12631" y="16118"/>
                  <a:pt x="12632" y="16118"/>
                </a:cubicBezTo>
                <a:lnTo>
                  <a:pt x="12638" y="16118"/>
                </a:lnTo>
                <a:cubicBezTo>
                  <a:pt x="12640" y="16118"/>
                  <a:pt x="12641" y="16117"/>
                  <a:pt x="12642" y="16116"/>
                </a:cubicBezTo>
                <a:lnTo>
                  <a:pt x="12643" y="16115"/>
                </a:lnTo>
                <a:cubicBezTo>
                  <a:pt x="12643" y="16114"/>
                  <a:pt x="12643" y="16114"/>
                  <a:pt x="12643" y="16113"/>
                </a:cubicBezTo>
                <a:lnTo>
                  <a:pt x="12643" y="16109"/>
                </a:lnTo>
                <a:lnTo>
                  <a:pt x="12645" y="16109"/>
                </a:lnTo>
                <a:cubicBezTo>
                  <a:pt x="12646" y="16109"/>
                  <a:pt x="12647" y="16108"/>
                  <a:pt x="12648" y="16106"/>
                </a:cubicBezTo>
                <a:lnTo>
                  <a:pt x="12648" y="16105"/>
                </a:lnTo>
                <a:cubicBezTo>
                  <a:pt x="12649" y="16104"/>
                  <a:pt x="12648" y="16103"/>
                  <a:pt x="12648" y="16103"/>
                </a:cubicBezTo>
                <a:lnTo>
                  <a:pt x="12648" y="16101"/>
                </a:lnTo>
                <a:lnTo>
                  <a:pt x="12653" y="16095"/>
                </a:lnTo>
                <a:lnTo>
                  <a:pt x="12658" y="16093"/>
                </a:lnTo>
                <a:lnTo>
                  <a:pt x="12664" y="16094"/>
                </a:lnTo>
                <a:lnTo>
                  <a:pt x="12670" y="16099"/>
                </a:lnTo>
                <a:lnTo>
                  <a:pt x="12674" y="16106"/>
                </a:lnTo>
                <a:lnTo>
                  <a:pt x="12678" y="16116"/>
                </a:lnTo>
                <a:lnTo>
                  <a:pt x="12683" y="16124"/>
                </a:lnTo>
                <a:cubicBezTo>
                  <a:pt x="12684" y="16125"/>
                  <a:pt x="12684" y="16125"/>
                  <a:pt x="12685" y="16125"/>
                </a:cubicBezTo>
                <a:lnTo>
                  <a:pt x="12692" y="16131"/>
                </a:lnTo>
                <a:cubicBezTo>
                  <a:pt x="12692" y="16131"/>
                  <a:pt x="12693" y="16132"/>
                  <a:pt x="12693" y="16132"/>
                </a:cubicBezTo>
                <a:lnTo>
                  <a:pt x="12698" y="16132"/>
                </a:lnTo>
                <a:cubicBezTo>
                  <a:pt x="12699" y="16132"/>
                  <a:pt x="12699" y="16132"/>
                  <a:pt x="12699" y="16132"/>
                </a:cubicBezTo>
                <a:lnTo>
                  <a:pt x="12707" y="16129"/>
                </a:lnTo>
                <a:lnTo>
                  <a:pt x="12710" y="16130"/>
                </a:lnTo>
                <a:lnTo>
                  <a:pt x="12713" y="16132"/>
                </a:lnTo>
                <a:lnTo>
                  <a:pt x="12721" y="16142"/>
                </a:lnTo>
                <a:lnTo>
                  <a:pt x="12731" y="16158"/>
                </a:lnTo>
                <a:lnTo>
                  <a:pt x="12733" y="16164"/>
                </a:lnTo>
                <a:lnTo>
                  <a:pt x="12734" y="16168"/>
                </a:lnTo>
                <a:cubicBezTo>
                  <a:pt x="12733" y="16167"/>
                  <a:pt x="12731" y="16167"/>
                  <a:pt x="12730" y="16167"/>
                </a:cubicBezTo>
                <a:lnTo>
                  <a:pt x="12725" y="16171"/>
                </a:lnTo>
                <a:lnTo>
                  <a:pt x="12711" y="16184"/>
                </a:lnTo>
                <a:lnTo>
                  <a:pt x="12707" y="16189"/>
                </a:lnTo>
                <a:cubicBezTo>
                  <a:pt x="12707" y="16189"/>
                  <a:pt x="12707" y="16190"/>
                  <a:pt x="12707" y="16191"/>
                </a:cubicBezTo>
                <a:lnTo>
                  <a:pt x="12706" y="16193"/>
                </a:lnTo>
                <a:lnTo>
                  <a:pt x="12702" y="16193"/>
                </a:lnTo>
                <a:lnTo>
                  <a:pt x="12692" y="16193"/>
                </a:lnTo>
                <a:cubicBezTo>
                  <a:pt x="12690" y="16193"/>
                  <a:pt x="12689" y="16194"/>
                  <a:pt x="12688" y="16196"/>
                </a:cubicBezTo>
                <a:lnTo>
                  <a:pt x="12684" y="16213"/>
                </a:lnTo>
                <a:lnTo>
                  <a:pt x="12680" y="16230"/>
                </a:lnTo>
                <a:lnTo>
                  <a:pt x="12675" y="16282"/>
                </a:lnTo>
                <a:lnTo>
                  <a:pt x="12673" y="16327"/>
                </a:lnTo>
                <a:lnTo>
                  <a:pt x="12673" y="16345"/>
                </a:lnTo>
                <a:lnTo>
                  <a:pt x="12672" y="16386"/>
                </a:lnTo>
                <a:lnTo>
                  <a:pt x="12670" y="16404"/>
                </a:lnTo>
                <a:lnTo>
                  <a:pt x="12670" y="16429"/>
                </a:lnTo>
                <a:lnTo>
                  <a:pt x="12670" y="16450"/>
                </a:lnTo>
                <a:lnTo>
                  <a:pt x="12670" y="16460"/>
                </a:lnTo>
                <a:lnTo>
                  <a:pt x="12667" y="16472"/>
                </a:lnTo>
                <a:lnTo>
                  <a:pt x="12663" y="16494"/>
                </a:lnTo>
                <a:cubicBezTo>
                  <a:pt x="12662" y="16495"/>
                  <a:pt x="12662" y="16496"/>
                  <a:pt x="12663" y="16497"/>
                </a:cubicBezTo>
                <a:lnTo>
                  <a:pt x="12666" y="16507"/>
                </a:lnTo>
                <a:cubicBezTo>
                  <a:pt x="12666" y="16508"/>
                  <a:pt x="12667" y="16508"/>
                  <a:pt x="12668" y="16509"/>
                </a:cubicBezTo>
                <a:lnTo>
                  <a:pt x="12673" y="16512"/>
                </a:lnTo>
                <a:cubicBezTo>
                  <a:pt x="12674" y="16513"/>
                  <a:pt x="12675" y="16513"/>
                  <a:pt x="12675" y="16512"/>
                </a:cubicBezTo>
                <a:lnTo>
                  <a:pt x="12685" y="16510"/>
                </a:lnTo>
                <a:lnTo>
                  <a:pt x="12693" y="16505"/>
                </a:lnTo>
                <a:lnTo>
                  <a:pt x="12694" y="16509"/>
                </a:lnTo>
                <a:cubicBezTo>
                  <a:pt x="12694" y="16509"/>
                  <a:pt x="12694" y="16510"/>
                  <a:pt x="12694" y="16511"/>
                </a:cubicBezTo>
                <a:lnTo>
                  <a:pt x="12695" y="16513"/>
                </a:lnTo>
                <a:lnTo>
                  <a:pt x="12694" y="16514"/>
                </a:lnTo>
                <a:lnTo>
                  <a:pt x="12688" y="16514"/>
                </a:lnTo>
                <a:lnTo>
                  <a:pt x="12682" y="16516"/>
                </a:lnTo>
                <a:cubicBezTo>
                  <a:pt x="12681" y="16516"/>
                  <a:pt x="12681" y="16516"/>
                  <a:pt x="12680" y="16517"/>
                </a:cubicBezTo>
                <a:lnTo>
                  <a:pt x="12679" y="16519"/>
                </a:lnTo>
                <a:cubicBezTo>
                  <a:pt x="12678" y="16520"/>
                  <a:pt x="12678" y="16522"/>
                  <a:pt x="12679" y="16524"/>
                </a:cubicBezTo>
                <a:lnTo>
                  <a:pt x="12679" y="16525"/>
                </a:lnTo>
                <a:lnTo>
                  <a:pt x="12678" y="16525"/>
                </a:lnTo>
                <a:cubicBezTo>
                  <a:pt x="12678" y="16524"/>
                  <a:pt x="12677" y="16525"/>
                  <a:pt x="12677" y="16526"/>
                </a:cubicBezTo>
                <a:lnTo>
                  <a:pt x="12674" y="16527"/>
                </a:lnTo>
                <a:cubicBezTo>
                  <a:pt x="12673" y="16528"/>
                  <a:pt x="12672" y="16529"/>
                  <a:pt x="12672" y="16530"/>
                </a:cubicBezTo>
                <a:cubicBezTo>
                  <a:pt x="12672" y="16532"/>
                  <a:pt x="12673" y="16533"/>
                  <a:pt x="12673" y="16534"/>
                </a:cubicBezTo>
                <a:lnTo>
                  <a:pt x="12674" y="16536"/>
                </a:lnTo>
                <a:cubicBezTo>
                  <a:pt x="12674" y="16536"/>
                  <a:pt x="12674" y="16536"/>
                  <a:pt x="12675" y="16537"/>
                </a:cubicBezTo>
                <a:lnTo>
                  <a:pt x="12675" y="16538"/>
                </a:lnTo>
                <a:cubicBezTo>
                  <a:pt x="12674" y="16538"/>
                  <a:pt x="12674" y="16537"/>
                  <a:pt x="12674" y="16538"/>
                </a:cubicBezTo>
                <a:lnTo>
                  <a:pt x="12661" y="16549"/>
                </a:lnTo>
                <a:lnTo>
                  <a:pt x="12658" y="16549"/>
                </a:lnTo>
                <a:lnTo>
                  <a:pt x="12657" y="16548"/>
                </a:lnTo>
                <a:cubicBezTo>
                  <a:pt x="12656" y="16548"/>
                  <a:pt x="12655" y="16548"/>
                  <a:pt x="12655" y="16548"/>
                </a:cubicBezTo>
                <a:lnTo>
                  <a:pt x="12653" y="16549"/>
                </a:lnTo>
                <a:cubicBezTo>
                  <a:pt x="12651" y="16550"/>
                  <a:pt x="12650" y="16552"/>
                  <a:pt x="12650" y="16555"/>
                </a:cubicBezTo>
                <a:lnTo>
                  <a:pt x="12651" y="16557"/>
                </a:lnTo>
                <a:cubicBezTo>
                  <a:pt x="12651" y="16559"/>
                  <a:pt x="12652" y="16560"/>
                  <a:pt x="12653" y="16560"/>
                </a:cubicBezTo>
                <a:lnTo>
                  <a:pt x="12660" y="16564"/>
                </a:lnTo>
                <a:lnTo>
                  <a:pt x="12673" y="16567"/>
                </a:lnTo>
                <a:lnTo>
                  <a:pt x="12677" y="16569"/>
                </a:lnTo>
                <a:cubicBezTo>
                  <a:pt x="12677" y="16570"/>
                  <a:pt x="12677" y="16570"/>
                  <a:pt x="12678" y="16570"/>
                </a:cubicBezTo>
                <a:lnTo>
                  <a:pt x="12683" y="16571"/>
                </a:lnTo>
                <a:cubicBezTo>
                  <a:pt x="12684" y="16571"/>
                  <a:pt x="12684" y="16571"/>
                  <a:pt x="12685" y="16571"/>
                </a:cubicBezTo>
                <a:lnTo>
                  <a:pt x="12723" y="16557"/>
                </a:lnTo>
                <a:lnTo>
                  <a:pt x="12737" y="16552"/>
                </a:lnTo>
                <a:cubicBezTo>
                  <a:pt x="12738" y="16552"/>
                  <a:pt x="12739" y="16551"/>
                  <a:pt x="12739" y="16551"/>
                </a:cubicBezTo>
                <a:lnTo>
                  <a:pt x="12745" y="16542"/>
                </a:lnTo>
                <a:lnTo>
                  <a:pt x="12751" y="16530"/>
                </a:lnTo>
                <a:lnTo>
                  <a:pt x="12757" y="16521"/>
                </a:lnTo>
                <a:lnTo>
                  <a:pt x="12763" y="16517"/>
                </a:lnTo>
                <a:lnTo>
                  <a:pt x="12772" y="16515"/>
                </a:lnTo>
                <a:cubicBezTo>
                  <a:pt x="12772" y="16515"/>
                  <a:pt x="12772" y="16515"/>
                  <a:pt x="12773" y="16514"/>
                </a:cubicBezTo>
                <a:lnTo>
                  <a:pt x="12781" y="16507"/>
                </a:lnTo>
                <a:lnTo>
                  <a:pt x="12786" y="16499"/>
                </a:lnTo>
                <a:lnTo>
                  <a:pt x="12790" y="16491"/>
                </a:lnTo>
                <a:lnTo>
                  <a:pt x="12806" y="16451"/>
                </a:lnTo>
                <a:cubicBezTo>
                  <a:pt x="12807" y="16450"/>
                  <a:pt x="12807" y="16449"/>
                  <a:pt x="12807" y="16449"/>
                </a:cubicBezTo>
                <a:lnTo>
                  <a:pt x="12807" y="16448"/>
                </a:lnTo>
                <a:cubicBezTo>
                  <a:pt x="12807" y="16447"/>
                  <a:pt x="12807" y="16446"/>
                  <a:pt x="12807" y="16446"/>
                </a:cubicBezTo>
                <a:lnTo>
                  <a:pt x="12807" y="16445"/>
                </a:lnTo>
                <a:lnTo>
                  <a:pt x="12808" y="16444"/>
                </a:lnTo>
                <a:cubicBezTo>
                  <a:pt x="12808" y="16444"/>
                  <a:pt x="12810" y="16443"/>
                  <a:pt x="12810" y="16442"/>
                </a:cubicBezTo>
                <a:cubicBezTo>
                  <a:pt x="12810" y="16442"/>
                  <a:pt x="12811" y="16441"/>
                  <a:pt x="12811" y="16440"/>
                </a:cubicBezTo>
                <a:lnTo>
                  <a:pt x="12812" y="16437"/>
                </a:lnTo>
                <a:lnTo>
                  <a:pt x="12814" y="16434"/>
                </a:lnTo>
                <a:lnTo>
                  <a:pt x="12819" y="16427"/>
                </a:lnTo>
                <a:lnTo>
                  <a:pt x="12828" y="16415"/>
                </a:lnTo>
                <a:lnTo>
                  <a:pt x="12833" y="16410"/>
                </a:lnTo>
                <a:lnTo>
                  <a:pt x="12881" y="16386"/>
                </a:lnTo>
                <a:lnTo>
                  <a:pt x="12937" y="16356"/>
                </a:lnTo>
                <a:lnTo>
                  <a:pt x="12967" y="16344"/>
                </a:lnTo>
                <a:lnTo>
                  <a:pt x="12972" y="16343"/>
                </a:lnTo>
                <a:cubicBezTo>
                  <a:pt x="12973" y="16343"/>
                  <a:pt x="12973" y="16343"/>
                  <a:pt x="12974" y="16342"/>
                </a:cubicBezTo>
                <a:lnTo>
                  <a:pt x="12976" y="16340"/>
                </a:lnTo>
                <a:cubicBezTo>
                  <a:pt x="12976" y="16340"/>
                  <a:pt x="12977" y="16339"/>
                  <a:pt x="12977" y="16338"/>
                </a:cubicBezTo>
                <a:lnTo>
                  <a:pt x="12978" y="16333"/>
                </a:lnTo>
                <a:cubicBezTo>
                  <a:pt x="12978" y="16332"/>
                  <a:pt x="12978" y="16332"/>
                  <a:pt x="12978" y="16331"/>
                </a:cubicBezTo>
                <a:lnTo>
                  <a:pt x="12977" y="16327"/>
                </a:lnTo>
                <a:cubicBezTo>
                  <a:pt x="12977" y="16326"/>
                  <a:pt x="12977" y="16325"/>
                  <a:pt x="12977" y="16324"/>
                </a:cubicBezTo>
                <a:lnTo>
                  <a:pt x="12975" y="16323"/>
                </a:lnTo>
                <a:cubicBezTo>
                  <a:pt x="12975" y="16322"/>
                  <a:pt x="12975" y="16323"/>
                  <a:pt x="12974" y="16323"/>
                </a:cubicBezTo>
                <a:lnTo>
                  <a:pt x="12974" y="16322"/>
                </a:lnTo>
                <a:lnTo>
                  <a:pt x="12979" y="16314"/>
                </a:lnTo>
                <a:cubicBezTo>
                  <a:pt x="12980" y="16314"/>
                  <a:pt x="12980" y="16314"/>
                  <a:pt x="12980" y="16313"/>
                </a:cubicBezTo>
                <a:lnTo>
                  <a:pt x="12981" y="16309"/>
                </a:lnTo>
                <a:cubicBezTo>
                  <a:pt x="12981" y="16309"/>
                  <a:pt x="12981" y="16308"/>
                  <a:pt x="12981" y="16308"/>
                </a:cubicBezTo>
                <a:lnTo>
                  <a:pt x="12980" y="16294"/>
                </a:lnTo>
                <a:lnTo>
                  <a:pt x="12979" y="16289"/>
                </a:lnTo>
                <a:lnTo>
                  <a:pt x="12977" y="16284"/>
                </a:lnTo>
                <a:lnTo>
                  <a:pt x="12955" y="16241"/>
                </a:lnTo>
                <a:lnTo>
                  <a:pt x="12953" y="16236"/>
                </a:lnTo>
                <a:lnTo>
                  <a:pt x="12952" y="16231"/>
                </a:lnTo>
                <a:lnTo>
                  <a:pt x="12951" y="16226"/>
                </a:lnTo>
                <a:cubicBezTo>
                  <a:pt x="12951" y="16226"/>
                  <a:pt x="12951" y="16225"/>
                  <a:pt x="12950" y="16224"/>
                </a:cubicBezTo>
                <a:lnTo>
                  <a:pt x="12904" y="16164"/>
                </a:lnTo>
                <a:lnTo>
                  <a:pt x="12910" y="16166"/>
                </a:lnTo>
                <a:lnTo>
                  <a:pt x="12915" y="16171"/>
                </a:lnTo>
                <a:lnTo>
                  <a:pt x="12923" y="16180"/>
                </a:lnTo>
                <a:lnTo>
                  <a:pt x="12944" y="16215"/>
                </a:lnTo>
                <a:lnTo>
                  <a:pt x="12984" y="16265"/>
                </a:lnTo>
                <a:cubicBezTo>
                  <a:pt x="12984" y="16265"/>
                  <a:pt x="12984" y="16265"/>
                  <a:pt x="12984" y="16265"/>
                </a:cubicBezTo>
                <a:lnTo>
                  <a:pt x="13003" y="16278"/>
                </a:lnTo>
                <a:lnTo>
                  <a:pt x="13014" y="16289"/>
                </a:lnTo>
                <a:lnTo>
                  <a:pt x="13017" y="16291"/>
                </a:lnTo>
                <a:cubicBezTo>
                  <a:pt x="13018" y="16291"/>
                  <a:pt x="13018" y="16292"/>
                  <a:pt x="13019" y="16292"/>
                </a:cubicBezTo>
                <a:lnTo>
                  <a:pt x="13027" y="16292"/>
                </a:lnTo>
                <a:cubicBezTo>
                  <a:pt x="13028" y="16292"/>
                  <a:pt x="13029" y="16291"/>
                  <a:pt x="13029" y="16291"/>
                </a:cubicBezTo>
                <a:lnTo>
                  <a:pt x="13032" y="16289"/>
                </a:lnTo>
                <a:lnTo>
                  <a:pt x="13033" y="16288"/>
                </a:lnTo>
                <a:lnTo>
                  <a:pt x="13036" y="16290"/>
                </a:lnTo>
                <a:cubicBezTo>
                  <a:pt x="13036" y="16290"/>
                  <a:pt x="13037" y="16290"/>
                  <a:pt x="13038" y="16290"/>
                </a:cubicBezTo>
                <a:lnTo>
                  <a:pt x="13041" y="16289"/>
                </a:lnTo>
                <a:cubicBezTo>
                  <a:pt x="13041" y="16289"/>
                  <a:pt x="13042" y="16288"/>
                  <a:pt x="13042" y="16288"/>
                </a:cubicBezTo>
                <a:lnTo>
                  <a:pt x="13047" y="16284"/>
                </a:lnTo>
                <a:lnTo>
                  <a:pt x="13052" y="16278"/>
                </a:lnTo>
                <a:cubicBezTo>
                  <a:pt x="13052" y="16277"/>
                  <a:pt x="13053" y="16277"/>
                  <a:pt x="13053" y="16277"/>
                </a:cubicBezTo>
                <a:lnTo>
                  <a:pt x="13058" y="16267"/>
                </a:lnTo>
                <a:lnTo>
                  <a:pt x="13061" y="16256"/>
                </a:lnTo>
                <a:lnTo>
                  <a:pt x="13061" y="16241"/>
                </a:lnTo>
                <a:lnTo>
                  <a:pt x="13061" y="16235"/>
                </a:lnTo>
                <a:lnTo>
                  <a:pt x="13060" y="16229"/>
                </a:lnTo>
                <a:cubicBezTo>
                  <a:pt x="13060" y="16228"/>
                  <a:pt x="13059" y="16227"/>
                  <a:pt x="13058" y="16226"/>
                </a:cubicBezTo>
                <a:lnTo>
                  <a:pt x="13056" y="16224"/>
                </a:lnTo>
                <a:cubicBezTo>
                  <a:pt x="13056" y="16224"/>
                  <a:pt x="13055" y="16224"/>
                  <a:pt x="13055" y="16223"/>
                </a:cubicBezTo>
                <a:lnTo>
                  <a:pt x="13051" y="16222"/>
                </a:lnTo>
                <a:lnTo>
                  <a:pt x="13050" y="16222"/>
                </a:lnTo>
                <a:lnTo>
                  <a:pt x="13048" y="16211"/>
                </a:lnTo>
                <a:cubicBezTo>
                  <a:pt x="13048" y="16211"/>
                  <a:pt x="13048" y="16211"/>
                  <a:pt x="13048" y="16210"/>
                </a:cubicBezTo>
                <a:lnTo>
                  <a:pt x="13044" y="16200"/>
                </a:lnTo>
                <a:lnTo>
                  <a:pt x="13038" y="16192"/>
                </a:lnTo>
                <a:lnTo>
                  <a:pt x="13019" y="16172"/>
                </a:lnTo>
                <a:lnTo>
                  <a:pt x="13016" y="16166"/>
                </a:lnTo>
                <a:lnTo>
                  <a:pt x="13034" y="16180"/>
                </a:lnTo>
                <a:lnTo>
                  <a:pt x="13039" y="16185"/>
                </a:lnTo>
                <a:lnTo>
                  <a:pt x="13052" y="16204"/>
                </a:lnTo>
                <a:lnTo>
                  <a:pt x="13057" y="16209"/>
                </a:lnTo>
                <a:cubicBezTo>
                  <a:pt x="13057" y="16210"/>
                  <a:pt x="13058" y="16210"/>
                  <a:pt x="13058" y="16210"/>
                </a:cubicBezTo>
                <a:lnTo>
                  <a:pt x="13064" y="16212"/>
                </a:lnTo>
                <a:cubicBezTo>
                  <a:pt x="13065" y="16212"/>
                  <a:pt x="13065" y="16212"/>
                  <a:pt x="13066" y="16212"/>
                </a:cubicBezTo>
                <a:lnTo>
                  <a:pt x="13071" y="16209"/>
                </a:lnTo>
                <a:cubicBezTo>
                  <a:pt x="13072" y="16209"/>
                  <a:pt x="13073" y="16209"/>
                  <a:pt x="13073" y="16208"/>
                </a:cubicBezTo>
                <a:lnTo>
                  <a:pt x="13076" y="16205"/>
                </a:lnTo>
                <a:cubicBezTo>
                  <a:pt x="13077" y="16206"/>
                  <a:pt x="13079" y="16205"/>
                  <a:pt x="13080" y="16204"/>
                </a:cubicBezTo>
                <a:lnTo>
                  <a:pt x="13083" y="16200"/>
                </a:lnTo>
                <a:cubicBezTo>
                  <a:pt x="13083" y="16200"/>
                  <a:pt x="13083" y="16200"/>
                  <a:pt x="13083" y="16199"/>
                </a:cubicBezTo>
                <a:lnTo>
                  <a:pt x="13086" y="16193"/>
                </a:lnTo>
                <a:cubicBezTo>
                  <a:pt x="13086" y="16192"/>
                  <a:pt x="13086" y="16192"/>
                  <a:pt x="13086" y="16192"/>
                </a:cubicBezTo>
                <a:lnTo>
                  <a:pt x="13087" y="16185"/>
                </a:lnTo>
                <a:cubicBezTo>
                  <a:pt x="13087" y="16184"/>
                  <a:pt x="13086" y="16182"/>
                  <a:pt x="13086" y="16181"/>
                </a:cubicBezTo>
                <a:lnTo>
                  <a:pt x="13083" y="16179"/>
                </a:lnTo>
                <a:cubicBezTo>
                  <a:pt x="13083" y="16178"/>
                  <a:pt x="13083" y="16178"/>
                  <a:pt x="13082" y="16178"/>
                </a:cubicBezTo>
                <a:lnTo>
                  <a:pt x="13079" y="16178"/>
                </a:lnTo>
                <a:lnTo>
                  <a:pt x="13068" y="16169"/>
                </a:lnTo>
                <a:lnTo>
                  <a:pt x="13066" y="16167"/>
                </a:lnTo>
                <a:lnTo>
                  <a:pt x="13072" y="16167"/>
                </a:lnTo>
                <a:cubicBezTo>
                  <a:pt x="13072" y="16167"/>
                  <a:pt x="13072" y="16167"/>
                  <a:pt x="13073" y="16167"/>
                </a:cubicBezTo>
                <a:lnTo>
                  <a:pt x="13074" y="16166"/>
                </a:lnTo>
                <a:cubicBezTo>
                  <a:pt x="13075" y="16166"/>
                  <a:pt x="13075" y="16166"/>
                  <a:pt x="13076" y="16165"/>
                </a:cubicBezTo>
                <a:lnTo>
                  <a:pt x="13076" y="16164"/>
                </a:lnTo>
                <a:cubicBezTo>
                  <a:pt x="13077" y="16164"/>
                  <a:pt x="13077" y="16163"/>
                  <a:pt x="13077" y="16163"/>
                </a:cubicBezTo>
                <a:lnTo>
                  <a:pt x="13078" y="16159"/>
                </a:lnTo>
                <a:cubicBezTo>
                  <a:pt x="13079" y="16158"/>
                  <a:pt x="13079" y="16158"/>
                  <a:pt x="13079" y="16157"/>
                </a:cubicBezTo>
                <a:lnTo>
                  <a:pt x="13080" y="16157"/>
                </a:lnTo>
                <a:cubicBezTo>
                  <a:pt x="13080" y="16157"/>
                  <a:pt x="13081" y="16157"/>
                  <a:pt x="13082" y="16156"/>
                </a:cubicBezTo>
                <a:lnTo>
                  <a:pt x="13083" y="16155"/>
                </a:lnTo>
                <a:cubicBezTo>
                  <a:pt x="13084" y="16154"/>
                  <a:pt x="13084" y="16151"/>
                  <a:pt x="13083" y="16150"/>
                </a:cubicBezTo>
                <a:lnTo>
                  <a:pt x="13082" y="16146"/>
                </a:lnTo>
                <a:lnTo>
                  <a:pt x="13081" y="16145"/>
                </a:lnTo>
                <a:lnTo>
                  <a:pt x="13082" y="16143"/>
                </a:lnTo>
                <a:cubicBezTo>
                  <a:pt x="13082" y="16144"/>
                  <a:pt x="13083" y="16145"/>
                  <a:pt x="13084" y="16146"/>
                </a:cubicBezTo>
                <a:lnTo>
                  <a:pt x="13088" y="16147"/>
                </a:lnTo>
                <a:cubicBezTo>
                  <a:pt x="13089" y="16147"/>
                  <a:pt x="13090" y="16146"/>
                  <a:pt x="13090" y="16146"/>
                </a:cubicBezTo>
                <a:lnTo>
                  <a:pt x="13094" y="16143"/>
                </a:lnTo>
                <a:cubicBezTo>
                  <a:pt x="13094" y="16143"/>
                  <a:pt x="13095" y="16143"/>
                  <a:pt x="13095" y="16143"/>
                </a:cubicBezTo>
                <a:lnTo>
                  <a:pt x="13106" y="16126"/>
                </a:lnTo>
                <a:cubicBezTo>
                  <a:pt x="13106" y="16126"/>
                  <a:pt x="13107" y="16126"/>
                  <a:pt x="13107" y="16125"/>
                </a:cubicBezTo>
                <a:lnTo>
                  <a:pt x="13108" y="16121"/>
                </a:lnTo>
                <a:cubicBezTo>
                  <a:pt x="13108" y="16120"/>
                  <a:pt x="13108" y="16120"/>
                  <a:pt x="13108" y="16120"/>
                </a:cubicBezTo>
                <a:lnTo>
                  <a:pt x="13109" y="16112"/>
                </a:lnTo>
                <a:lnTo>
                  <a:pt x="13108" y="16109"/>
                </a:lnTo>
                <a:cubicBezTo>
                  <a:pt x="13108" y="16108"/>
                  <a:pt x="13108" y="16107"/>
                  <a:pt x="13108" y="16106"/>
                </a:cubicBezTo>
                <a:lnTo>
                  <a:pt x="13107" y="16106"/>
                </a:lnTo>
                <a:cubicBezTo>
                  <a:pt x="13106" y="16105"/>
                  <a:pt x="13106" y="16104"/>
                  <a:pt x="13105" y="16104"/>
                </a:cubicBezTo>
                <a:lnTo>
                  <a:pt x="13103" y="16104"/>
                </a:lnTo>
                <a:cubicBezTo>
                  <a:pt x="13103" y="16104"/>
                  <a:pt x="13103" y="16103"/>
                  <a:pt x="13103" y="16103"/>
                </a:cubicBezTo>
                <a:lnTo>
                  <a:pt x="13099" y="16103"/>
                </a:lnTo>
                <a:lnTo>
                  <a:pt x="13098" y="16101"/>
                </a:lnTo>
                <a:cubicBezTo>
                  <a:pt x="13098" y="16100"/>
                  <a:pt x="13097" y="16100"/>
                  <a:pt x="13097" y="16100"/>
                </a:cubicBezTo>
                <a:lnTo>
                  <a:pt x="13091" y="16094"/>
                </a:lnTo>
                <a:lnTo>
                  <a:pt x="13043" y="16072"/>
                </a:lnTo>
                <a:lnTo>
                  <a:pt x="13046" y="16072"/>
                </a:lnTo>
                <a:lnTo>
                  <a:pt x="13062" y="16077"/>
                </a:lnTo>
                <a:lnTo>
                  <a:pt x="13084" y="16077"/>
                </a:lnTo>
                <a:lnTo>
                  <a:pt x="13095" y="16079"/>
                </a:lnTo>
                <a:lnTo>
                  <a:pt x="13100" y="16080"/>
                </a:lnTo>
                <a:cubicBezTo>
                  <a:pt x="13101" y="16080"/>
                  <a:pt x="13102" y="16080"/>
                  <a:pt x="13103" y="16079"/>
                </a:cubicBezTo>
                <a:lnTo>
                  <a:pt x="13105" y="16077"/>
                </a:lnTo>
                <a:cubicBezTo>
                  <a:pt x="13106" y="16076"/>
                  <a:pt x="13107" y="16075"/>
                  <a:pt x="13107" y="16074"/>
                </a:cubicBezTo>
                <a:lnTo>
                  <a:pt x="13108" y="16067"/>
                </a:lnTo>
                <a:cubicBezTo>
                  <a:pt x="13108" y="16067"/>
                  <a:pt x="13108" y="16067"/>
                  <a:pt x="13108" y="16066"/>
                </a:cubicBezTo>
                <a:lnTo>
                  <a:pt x="13107" y="16041"/>
                </a:lnTo>
                <a:cubicBezTo>
                  <a:pt x="13107" y="16041"/>
                  <a:pt x="13106" y="16040"/>
                  <a:pt x="13106" y="16040"/>
                </a:cubicBezTo>
                <a:lnTo>
                  <a:pt x="13105" y="16036"/>
                </a:lnTo>
                <a:cubicBezTo>
                  <a:pt x="13105" y="16036"/>
                  <a:pt x="13105" y="16035"/>
                  <a:pt x="13105" y="16034"/>
                </a:cubicBezTo>
                <a:lnTo>
                  <a:pt x="13102" y="16031"/>
                </a:lnTo>
                <a:lnTo>
                  <a:pt x="13100" y="16028"/>
                </a:lnTo>
                <a:lnTo>
                  <a:pt x="13098" y="16021"/>
                </a:lnTo>
                <a:lnTo>
                  <a:pt x="13095" y="16018"/>
                </a:lnTo>
                <a:cubicBezTo>
                  <a:pt x="13095" y="16017"/>
                  <a:pt x="13095" y="16016"/>
                  <a:pt x="13094" y="16016"/>
                </a:cubicBezTo>
                <a:lnTo>
                  <a:pt x="13090" y="16014"/>
                </a:lnTo>
                <a:cubicBezTo>
                  <a:pt x="13090" y="16013"/>
                  <a:pt x="13089" y="16014"/>
                  <a:pt x="13088" y="16015"/>
                </a:cubicBezTo>
                <a:lnTo>
                  <a:pt x="13086" y="16017"/>
                </a:lnTo>
                <a:cubicBezTo>
                  <a:pt x="13085" y="16017"/>
                  <a:pt x="13084" y="16017"/>
                  <a:pt x="13084" y="16018"/>
                </a:cubicBezTo>
                <a:lnTo>
                  <a:pt x="13081" y="16025"/>
                </a:lnTo>
                <a:lnTo>
                  <a:pt x="13081" y="16026"/>
                </a:lnTo>
                <a:lnTo>
                  <a:pt x="13079" y="16026"/>
                </a:lnTo>
                <a:lnTo>
                  <a:pt x="13078" y="16021"/>
                </a:lnTo>
                <a:lnTo>
                  <a:pt x="13078" y="16017"/>
                </a:lnTo>
                <a:cubicBezTo>
                  <a:pt x="13079" y="16016"/>
                  <a:pt x="13080" y="16016"/>
                  <a:pt x="13081" y="16015"/>
                </a:cubicBezTo>
                <a:lnTo>
                  <a:pt x="13081" y="16015"/>
                </a:lnTo>
                <a:cubicBezTo>
                  <a:pt x="13082" y="16015"/>
                  <a:pt x="13082" y="16014"/>
                  <a:pt x="13083" y="16014"/>
                </a:cubicBezTo>
                <a:lnTo>
                  <a:pt x="13090" y="16010"/>
                </a:lnTo>
                <a:lnTo>
                  <a:pt x="13093" y="16008"/>
                </a:lnTo>
                <a:cubicBezTo>
                  <a:pt x="13094" y="16008"/>
                  <a:pt x="13094" y="16007"/>
                  <a:pt x="13094" y="16006"/>
                </a:cubicBezTo>
                <a:lnTo>
                  <a:pt x="13098" y="15991"/>
                </a:lnTo>
                <a:lnTo>
                  <a:pt x="13100" y="15990"/>
                </a:lnTo>
                <a:cubicBezTo>
                  <a:pt x="13100" y="15989"/>
                  <a:pt x="13100" y="15989"/>
                  <a:pt x="13100" y="15989"/>
                </a:cubicBezTo>
                <a:lnTo>
                  <a:pt x="13102" y="15988"/>
                </a:lnTo>
                <a:cubicBezTo>
                  <a:pt x="13102" y="15987"/>
                  <a:pt x="13102" y="15986"/>
                  <a:pt x="13103" y="15986"/>
                </a:cubicBezTo>
                <a:lnTo>
                  <a:pt x="13103" y="15982"/>
                </a:lnTo>
                <a:cubicBezTo>
                  <a:pt x="13104" y="15981"/>
                  <a:pt x="13103" y="15980"/>
                  <a:pt x="13103" y="15979"/>
                </a:cubicBezTo>
                <a:lnTo>
                  <a:pt x="13100" y="15972"/>
                </a:lnTo>
                <a:lnTo>
                  <a:pt x="13100" y="15969"/>
                </a:lnTo>
                <a:cubicBezTo>
                  <a:pt x="13100" y="15968"/>
                  <a:pt x="13099" y="15968"/>
                  <a:pt x="13099" y="15967"/>
                </a:cubicBezTo>
                <a:lnTo>
                  <a:pt x="13098" y="15965"/>
                </a:lnTo>
                <a:cubicBezTo>
                  <a:pt x="13098" y="15965"/>
                  <a:pt x="13097" y="15965"/>
                  <a:pt x="13097" y="15964"/>
                </a:cubicBezTo>
                <a:lnTo>
                  <a:pt x="13100" y="15962"/>
                </a:lnTo>
                <a:lnTo>
                  <a:pt x="13100" y="15962"/>
                </a:lnTo>
                <a:lnTo>
                  <a:pt x="13106" y="15970"/>
                </a:lnTo>
                <a:lnTo>
                  <a:pt x="13108" y="15973"/>
                </a:lnTo>
                <a:lnTo>
                  <a:pt x="13109" y="15976"/>
                </a:lnTo>
                <a:cubicBezTo>
                  <a:pt x="13110" y="15978"/>
                  <a:pt x="13111" y="15978"/>
                  <a:pt x="13113" y="15977"/>
                </a:cubicBezTo>
                <a:lnTo>
                  <a:pt x="13118" y="15976"/>
                </a:lnTo>
                <a:lnTo>
                  <a:pt x="13123" y="15973"/>
                </a:lnTo>
                <a:lnTo>
                  <a:pt x="13133" y="15984"/>
                </a:lnTo>
                <a:lnTo>
                  <a:pt x="13132" y="15991"/>
                </a:lnTo>
                <a:lnTo>
                  <a:pt x="13132" y="15997"/>
                </a:lnTo>
                <a:cubicBezTo>
                  <a:pt x="13132" y="15997"/>
                  <a:pt x="13132" y="15998"/>
                  <a:pt x="13132" y="15998"/>
                </a:cubicBezTo>
                <a:lnTo>
                  <a:pt x="13133" y="16004"/>
                </a:lnTo>
                <a:cubicBezTo>
                  <a:pt x="13133" y="16004"/>
                  <a:pt x="13134" y="16005"/>
                  <a:pt x="13134" y="16005"/>
                </a:cubicBezTo>
                <a:lnTo>
                  <a:pt x="13135" y="16007"/>
                </a:lnTo>
                <a:cubicBezTo>
                  <a:pt x="13136" y="16008"/>
                  <a:pt x="13136" y="16008"/>
                  <a:pt x="13136" y="16008"/>
                </a:cubicBezTo>
                <a:lnTo>
                  <a:pt x="13137" y="16009"/>
                </a:lnTo>
                <a:lnTo>
                  <a:pt x="13137" y="16011"/>
                </a:lnTo>
                <a:lnTo>
                  <a:pt x="13137" y="16016"/>
                </a:lnTo>
                <a:lnTo>
                  <a:pt x="13137" y="16019"/>
                </a:lnTo>
                <a:cubicBezTo>
                  <a:pt x="13137" y="16020"/>
                  <a:pt x="13137" y="16021"/>
                  <a:pt x="13137" y="16022"/>
                </a:cubicBezTo>
                <a:lnTo>
                  <a:pt x="13139" y="16024"/>
                </a:lnTo>
                <a:cubicBezTo>
                  <a:pt x="13140" y="16026"/>
                  <a:pt x="13142" y="16026"/>
                  <a:pt x="13143" y="16024"/>
                </a:cubicBezTo>
                <a:lnTo>
                  <a:pt x="13145" y="16021"/>
                </a:lnTo>
                <a:cubicBezTo>
                  <a:pt x="13146" y="16021"/>
                  <a:pt x="13146" y="16021"/>
                  <a:pt x="13146" y="16020"/>
                </a:cubicBezTo>
                <a:cubicBezTo>
                  <a:pt x="13146" y="16021"/>
                  <a:pt x="13147" y="16021"/>
                  <a:pt x="13147" y="16021"/>
                </a:cubicBezTo>
                <a:lnTo>
                  <a:pt x="13149" y="16021"/>
                </a:lnTo>
                <a:cubicBezTo>
                  <a:pt x="13150" y="16021"/>
                  <a:pt x="13151" y="16021"/>
                  <a:pt x="13152" y="16019"/>
                </a:cubicBezTo>
                <a:lnTo>
                  <a:pt x="13152" y="16018"/>
                </a:lnTo>
                <a:lnTo>
                  <a:pt x="13153" y="16019"/>
                </a:lnTo>
                <a:cubicBezTo>
                  <a:pt x="13153" y="16021"/>
                  <a:pt x="13154" y="16022"/>
                  <a:pt x="13155" y="16022"/>
                </a:cubicBezTo>
                <a:cubicBezTo>
                  <a:pt x="13155" y="16023"/>
                  <a:pt x="13156" y="16023"/>
                  <a:pt x="13157" y="16022"/>
                </a:cubicBezTo>
                <a:lnTo>
                  <a:pt x="13160" y="16020"/>
                </a:lnTo>
                <a:cubicBezTo>
                  <a:pt x="13161" y="16021"/>
                  <a:pt x="13162" y="16021"/>
                  <a:pt x="13162" y="16021"/>
                </a:cubicBezTo>
                <a:lnTo>
                  <a:pt x="13164" y="16021"/>
                </a:lnTo>
                <a:cubicBezTo>
                  <a:pt x="13165" y="16021"/>
                  <a:pt x="13165" y="16021"/>
                  <a:pt x="13165" y="16020"/>
                </a:cubicBezTo>
                <a:lnTo>
                  <a:pt x="13168" y="16018"/>
                </a:lnTo>
                <a:lnTo>
                  <a:pt x="13170" y="16019"/>
                </a:lnTo>
                <a:lnTo>
                  <a:pt x="13174" y="16020"/>
                </a:lnTo>
                <a:lnTo>
                  <a:pt x="13176" y="16024"/>
                </a:lnTo>
                <a:cubicBezTo>
                  <a:pt x="13177" y="16025"/>
                  <a:pt x="13178" y="16025"/>
                  <a:pt x="13179" y="16025"/>
                </a:cubicBezTo>
                <a:lnTo>
                  <a:pt x="13180" y="16025"/>
                </a:lnTo>
                <a:cubicBezTo>
                  <a:pt x="13182" y="16025"/>
                  <a:pt x="13183" y="16024"/>
                  <a:pt x="13183" y="16022"/>
                </a:cubicBezTo>
                <a:lnTo>
                  <a:pt x="13184" y="16022"/>
                </a:lnTo>
                <a:lnTo>
                  <a:pt x="13186" y="16022"/>
                </a:lnTo>
                <a:lnTo>
                  <a:pt x="13189" y="16027"/>
                </a:lnTo>
                <a:lnTo>
                  <a:pt x="13191" y="16028"/>
                </a:lnTo>
                <a:lnTo>
                  <a:pt x="13192" y="16031"/>
                </a:lnTo>
                <a:lnTo>
                  <a:pt x="13190" y="16032"/>
                </a:lnTo>
                <a:cubicBezTo>
                  <a:pt x="13189" y="16032"/>
                  <a:pt x="13189" y="16033"/>
                  <a:pt x="13189" y="16034"/>
                </a:cubicBezTo>
                <a:lnTo>
                  <a:pt x="13187" y="16036"/>
                </a:lnTo>
                <a:cubicBezTo>
                  <a:pt x="13187" y="16038"/>
                  <a:pt x="13187" y="16039"/>
                  <a:pt x="13187" y="16040"/>
                </a:cubicBezTo>
                <a:cubicBezTo>
                  <a:pt x="13188" y="16041"/>
                  <a:pt x="13189" y="16043"/>
                  <a:pt x="13190" y="16043"/>
                </a:cubicBezTo>
                <a:lnTo>
                  <a:pt x="13195" y="16044"/>
                </a:lnTo>
                <a:lnTo>
                  <a:pt x="13203" y="16049"/>
                </a:lnTo>
                <a:cubicBezTo>
                  <a:pt x="13203" y="16050"/>
                  <a:pt x="13204" y="16050"/>
                  <a:pt x="13204" y="16050"/>
                </a:cubicBezTo>
                <a:lnTo>
                  <a:pt x="13208" y="16050"/>
                </a:lnTo>
                <a:cubicBezTo>
                  <a:pt x="13209" y="16050"/>
                  <a:pt x="13210" y="16050"/>
                  <a:pt x="13211" y="16048"/>
                </a:cubicBezTo>
                <a:lnTo>
                  <a:pt x="13216" y="16038"/>
                </a:lnTo>
                <a:lnTo>
                  <a:pt x="13223" y="16030"/>
                </a:lnTo>
                <a:cubicBezTo>
                  <a:pt x="13224" y="16030"/>
                  <a:pt x="13224" y="16030"/>
                  <a:pt x="13225" y="16030"/>
                </a:cubicBezTo>
                <a:lnTo>
                  <a:pt x="13233" y="16026"/>
                </a:lnTo>
                <a:lnTo>
                  <a:pt x="13244" y="16024"/>
                </a:lnTo>
                <a:lnTo>
                  <a:pt x="13248" y="16023"/>
                </a:lnTo>
                <a:lnTo>
                  <a:pt x="13262" y="16015"/>
                </a:lnTo>
                <a:lnTo>
                  <a:pt x="13266" y="16011"/>
                </a:lnTo>
                <a:cubicBezTo>
                  <a:pt x="13267" y="16011"/>
                  <a:pt x="13267" y="16011"/>
                  <a:pt x="13267" y="16010"/>
                </a:cubicBezTo>
                <a:lnTo>
                  <a:pt x="13269" y="16005"/>
                </a:lnTo>
                <a:lnTo>
                  <a:pt x="13270" y="16004"/>
                </a:lnTo>
                <a:lnTo>
                  <a:pt x="13275" y="15996"/>
                </a:lnTo>
                <a:lnTo>
                  <a:pt x="13277" y="15994"/>
                </a:lnTo>
                <a:lnTo>
                  <a:pt x="13286" y="15989"/>
                </a:lnTo>
                <a:lnTo>
                  <a:pt x="13290" y="15987"/>
                </a:lnTo>
                <a:lnTo>
                  <a:pt x="13294" y="15986"/>
                </a:lnTo>
                <a:cubicBezTo>
                  <a:pt x="13295" y="15986"/>
                  <a:pt x="13295" y="15985"/>
                  <a:pt x="13296" y="15985"/>
                </a:cubicBezTo>
                <a:lnTo>
                  <a:pt x="13309" y="15976"/>
                </a:lnTo>
                <a:lnTo>
                  <a:pt x="13318" y="15972"/>
                </a:lnTo>
                <a:lnTo>
                  <a:pt x="13321" y="15969"/>
                </a:lnTo>
                <a:lnTo>
                  <a:pt x="13330" y="15960"/>
                </a:lnTo>
                <a:lnTo>
                  <a:pt x="13341" y="15953"/>
                </a:lnTo>
                <a:lnTo>
                  <a:pt x="13348" y="15952"/>
                </a:lnTo>
                <a:lnTo>
                  <a:pt x="13352" y="15952"/>
                </a:lnTo>
                <a:lnTo>
                  <a:pt x="13361" y="15956"/>
                </a:lnTo>
                <a:lnTo>
                  <a:pt x="13362" y="15958"/>
                </a:lnTo>
                <a:cubicBezTo>
                  <a:pt x="13363" y="15958"/>
                  <a:pt x="13364" y="15958"/>
                  <a:pt x="13365" y="15958"/>
                </a:cubicBezTo>
                <a:lnTo>
                  <a:pt x="13366" y="15958"/>
                </a:lnTo>
                <a:cubicBezTo>
                  <a:pt x="13367" y="15958"/>
                  <a:pt x="13368" y="15957"/>
                  <a:pt x="13369" y="15956"/>
                </a:cubicBezTo>
                <a:lnTo>
                  <a:pt x="13377" y="15934"/>
                </a:lnTo>
                <a:cubicBezTo>
                  <a:pt x="13378" y="15934"/>
                  <a:pt x="13377" y="15934"/>
                  <a:pt x="13377" y="15933"/>
                </a:cubicBezTo>
                <a:lnTo>
                  <a:pt x="13379" y="15922"/>
                </a:lnTo>
                <a:lnTo>
                  <a:pt x="13382" y="15914"/>
                </a:lnTo>
                <a:lnTo>
                  <a:pt x="13384" y="15907"/>
                </a:lnTo>
                <a:lnTo>
                  <a:pt x="13388" y="15901"/>
                </a:lnTo>
                <a:cubicBezTo>
                  <a:pt x="13388" y="15900"/>
                  <a:pt x="13389" y="15900"/>
                  <a:pt x="13389" y="15900"/>
                </a:cubicBezTo>
                <a:lnTo>
                  <a:pt x="13392" y="15894"/>
                </a:lnTo>
                <a:lnTo>
                  <a:pt x="13397" y="15892"/>
                </a:lnTo>
                <a:lnTo>
                  <a:pt x="13422" y="15886"/>
                </a:lnTo>
                <a:lnTo>
                  <a:pt x="13426" y="15887"/>
                </a:lnTo>
                <a:lnTo>
                  <a:pt x="13427" y="15893"/>
                </a:lnTo>
                <a:cubicBezTo>
                  <a:pt x="13427" y="15895"/>
                  <a:pt x="13429" y="15896"/>
                  <a:pt x="13430" y="15896"/>
                </a:cubicBezTo>
                <a:lnTo>
                  <a:pt x="13432" y="15896"/>
                </a:lnTo>
                <a:cubicBezTo>
                  <a:pt x="13433" y="15896"/>
                  <a:pt x="13434" y="15896"/>
                  <a:pt x="13434" y="15894"/>
                </a:cubicBezTo>
                <a:lnTo>
                  <a:pt x="13438" y="15886"/>
                </a:lnTo>
                <a:lnTo>
                  <a:pt x="13439" y="15885"/>
                </a:lnTo>
                <a:lnTo>
                  <a:pt x="13441" y="15885"/>
                </a:lnTo>
                <a:cubicBezTo>
                  <a:pt x="13443" y="15885"/>
                  <a:pt x="13444" y="15883"/>
                  <a:pt x="13444" y="15882"/>
                </a:cubicBezTo>
                <a:lnTo>
                  <a:pt x="13446" y="15878"/>
                </a:lnTo>
                <a:lnTo>
                  <a:pt x="13449" y="15866"/>
                </a:lnTo>
                <a:lnTo>
                  <a:pt x="13449" y="15863"/>
                </a:lnTo>
                <a:lnTo>
                  <a:pt x="13454" y="15862"/>
                </a:lnTo>
                <a:cubicBezTo>
                  <a:pt x="13455" y="15862"/>
                  <a:pt x="13455" y="15863"/>
                  <a:pt x="13456" y="15862"/>
                </a:cubicBezTo>
                <a:lnTo>
                  <a:pt x="13463" y="15858"/>
                </a:lnTo>
                <a:lnTo>
                  <a:pt x="13469" y="15856"/>
                </a:lnTo>
                <a:cubicBezTo>
                  <a:pt x="13470" y="15856"/>
                  <a:pt x="13471" y="15855"/>
                  <a:pt x="13471" y="15854"/>
                </a:cubicBezTo>
                <a:lnTo>
                  <a:pt x="13474" y="15851"/>
                </a:lnTo>
                <a:cubicBezTo>
                  <a:pt x="13474" y="15851"/>
                  <a:pt x="13474" y="15850"/>
                  <a:pt x="13474" y="15849"/>
                </a:cubicBezTo>
                <a:lnTo>
                  <a:pt x="13476" y="15838"/>
                </a:lnTo>
                <a:lnTo>
                  <a:pt x="13478" y="15834"/>
                </a:lnTo>
                <a:lnTo>
                  <a:pt x="13480" y="15830"/>
                </a:lnTo>
                <a:lnTo>
                  <a:pt x="13483" y="15827"/>
                </a:lnTo>
                <a:lnTo>
                  <a:pt x="13489" y="15824"/>
                </a:lnTo>
                <a:cubicBezTo>
                  <a:pt x="13490" y="15824"/>
                  <a:pt x="13490" y="15824"/>
                  <a:pt x="13491" y="15823"/>
                </a:cubicBezTo>
                <a:lnTo>
                  <a:pt x="13493" y="15819"/>
                </a:lnTo>
                <a:lnTo>
                  <a:pt x="13501" y="15819"/>
                </a:lnTo>
                <a:lnTo>
                  <a:pt x="13503" y="15818"/>
                </a:lnTo>
                <a:lnTo>
                  <a:pt x="13508" y="15816"/>
                </a:lnTo>
                <a:lnTo>
                  <a:pt x="13509" y="15816"/>
                </a:lnTo>
                <a:lnTo>
                  <a:pt x="13511" y="15816"/>
                </a:lnTo>
                <a:lnTo>
                  <a:pt x="13516" y="15818"/>
                </a:lnTo>
                <a:lnTo>
                  <a:pt x="13518" y="15819"/>
                </a:lnTo>
                <a:lnTo>
                  <a:pt x="13523" y="15819"/>
                </a:lnTo>
                <a:lnTo>
                  <a:pt x="13526" y="15818"/>
                </a:lnTo>
                <a:cubicBezTo>
                  <a:pt x="13526" y="15818"/>
                  <a:pt x="13526" y="15818"/>
                  <a:pt x="13527" y="15817"/>
                </a:cubicBezTo>
                <a:lnTo>
                  <a:pt x="13529" y="15816"/>
                </a:lnTo>
                <a:cubicBezTo>
                  <a:pt x="13529" y="15815"/>
                  <a:pt x="13530" y="15814"/>
                  <a:pt x="13530" y="15814"/>
                </a:cubicBezTo>
                <a:lnTo>
                  <a:pt x="13532" y="15808"/>
                </a:lnTo>
                <a:lnTo>
                  <a:pt x="13534" y="15794"/>
                </a:lnTo>
                <a:lnTo>
                  <a:pt x="13535" y="15789"/>
                </a:lnTo>
                <a:lnTo>
                  <a:pt x="13537" y="15787"/>
                </a:lnTo>
                <a:lnTo>
                  <a:pt x="13540" y="15784"/>
                </a:lnTo>
                <a:lnTo>
                  <a:pt x="13546" y="15777"/>
                </a:lnTo>
                <a:lnTo>
                  <a:pt x="13549" y="15775"/>
                </a:lnTo>
                <a:lnTo>
                  <a:pt x="13553" y="15774"/>
                </a:lnTo>
                <a:lnTo>
                  <a:pt x="13555" y="15774"/>
                </a:lnTo>
                <a:lnTo>
                  <a:pt x="13558" y="15775"/>
                </a:lnTo>
                <a:lnTo>
                  <a:pt x="13568" y="15781"/>
                </a:lnTo>
                <a:cubicBezTo>
                  <a:pt x="13568" y="15781"/>
                  <a:pt x="13569" y="15781"/>
                  <a:pt x="13569" y="15781"/>
                </a:cubicBezTo>
                <a:lnTo>
                  <a:pt x="13573" y="15782"/>
                </a:lnTo>
                <a:cubicBezTo>
                  <a:pt x="13574" y="15782"/>
                  <a:pt x="13573" y="15781"/>
                  <a:pt x="13574" y="15781"/>
                </a:cubicBezTo>
                <a:lnTo>
                  <a:pt x="13578" y="15780"/>
                </a:lnTo>
                <a:lnTo>
                  <a:pt x="13582" y="15776"/>
                </a:lnTo>
                <a:lnTo>
                  <a:pt x="13587" y="15771"/>
                </a:lnTo>
                <a:lnTo>
                  <a:pt x="13590" y="15767"/>
                </a:lnTo>
                <a:cubicBezTo>
                  <a:pt x="13590" y="15766"/>
                  <a:pt x="13591" y="15766"/>
                  <a:pt x="13591" y="15765"/>
                </a:cubicBezTo>
                <a:lnTo>
                  <a:pt x="13592" y="15762"/>
                </a:lnTo>
                <a:cubicBezTo>
                  <a:pt x="13592" y="15762"/>
                  <a:pt x="13592" y="15761"/>
                  <a:pt x="13592" y="15760"/>
                </a:cubicBezTo>
                <a:lnTo>
                  <a:pt x="13591" y="15750"/>
                </a:lnTo>
                <a:lnTo>
                  <a:pt x="13593" y="15730"/>
                </a:lnTo>
                <a:lnTo>
                  <a:pt x="13593" y="15717"/>
                </a:lnTo>
                <a:cubicBezTo>
                  <a:pt x="13593" y="15717"/>
                  <a:pt x="13593" y="15715"/>
                  <a:pt x="13592" y="15715"/>
                </a:cubicBezTo>
                <a:cubicBezTo>
                  <a:pt x="13594" y="15714"/>
                  <a:pt x="13595" y="15713"/>
                  <a:pt x="13595" y="15712"/>
                </a:cubicBezTo>
                <a:cubicBezTo>
                  <a:pt x="13596" y="15711"/>
                  <a:pt x="13596" y="15709"/>
                  <a:pt x="13595" y="15708"/>
                </a:cubicBezTo>
                <a:lnTo>
                  <a:pt x="13595" y="15704"/>
                </a:lnTo>
                <a:lnTo>
                  <a:pt x="13595" y="15700"/>
                </a:lnTo>
                <a:lnTo>
                  <a:pt x="13595" y="15701"/>
                </a:lnTo>
                <a:cubicBezTo>
                  <a:pt x="13596" y="15701"/>
                  <a:pt x="13597" y="15702"/>
                  <a:pt x="13597" y="15702"/>
                </a:cubicBezTo>
                <a:lnTo>
                  <a:pt x="13602" y="15703"/>
                </a:lnTo>
                <a:cubicBezTo>
                  <a:pt x="13602" y="15703"/>
                  <a:pt x="13602" y="15703"/>
                  <a:pt x="13602" y="15703"/>
                </a:cubicBezTo>
                <a:lnTo>
                  <a:pt x="13606" y="15703"/>
                </a:lnTo>
                <a:lnTo>
                  <a:pt x="13607" y="15703"/>
                </a:lnTo>
                <a:lnTo>
                  <a:pt x="13610" y="15705"/>
                </a:lnTo>
                <a:cubicBezTo>
                  <a:pt x="13610" y="15706"/>
                  <a:pt x="13611" y="15706"/>
                  <a:pt x="13612" y="15706"/>
                </a:cubicBezTo>
                <a:lnTo>
                  <a:pt x="13613" y="15706"/>
                </a:lnTo>
                <a:cubicBezTo>
                  <a:pt x="13614" y="15706"/>
                  <a:pt x="13615" y="15705"/>
                  <a:pt x="13616" y="15704"/>
                </a:cubicBezTo>
                <a:lnTo>
                  <a:pt x="13619" y="15700"/>
                </a:lnTo>
                <a:lnTo>
                  <a:pt x="13620" y="15696"/>
                </a:lnTo>
                <a:cubicBezTo>
                  <a:pt x="13620" y="15695"/>
                  <a:pt x="13620" y="15695"/>
                  <a:pt x="13620" y="15695"/>
                </a:cubicBezTo>
                <a:lnTo>
                  <a:pt x="13621" y="15693"/>
                </a:lnTo>
                <a:lnTo>
                  <a:pt x="13621" y="15691"/>
                </a:lnTo>
                <a:lnTo>
                  <a:pt x="13625" y="15686"/>
                </a:lnTo>
                <a:lnTo>
                  <a:pt x="13627" y="15685"/>
                </a:lnTo>
                <a:cubicBezTo>
                  <a:pt x="13627" y="15684"/>
                  <a:pt x="13626" y="15684"/>
                  <a:pt x="13627" y="15684"/>
                </a:cubicBezTo>
                <a:lnTo>
                  <a:pt x="13628" y="15674"/>
                </a:lnTo>
                <a:lnTo>
                  <a:pt x="13632" y="15669"/>
                </a:lnTo>
                <a:cubicBezTo>
                  <a:pt x="13632" y="15668"/>
                  <a:pt x="13632" y="15668"/>
                  <a:pt x="13632" y="15668"/>
                </a:cubicBezTo>
                <a:lnTo>
                  <a:pt x="13633" y="15664"/>
                </a:lnTo>
                <a:cubicBezTo>
                  <a:pt x="13633" y="15664"/>
                  <a:pt x="13634" y="15665"/>
                  <a:pt x="13634" y="15665"/>
                </a:cubicBezTo>
                <a:cubicBezTo>
                  <a:pt x="13636" y="15665"/>
                  <a:pt x="13637" y="15663"/>
                  <a:pt x="13637" y="15662"/>
                </a:cubicBezTo>
                <a:lnTo>
                  <a:pt x="13639" y="15656"/>
                </a:lnTo>
                <a:cubicBezTo>
                  <a:pt x="13640" y="15654"/>
                  <a:pt x="13640" y="15652"/>
                  <a:pt x="13639" y="15651"/>
                </a:cubicBezTo>
                <a:lnTo>
                  <a:pt x="13632" y="15639"/>
                </a:lnTo>
                <a:lnTo>
                  <a:pt x="13632" y="15632"/>
                </a:lnTo>
                <a:cubicBezTo>
                  <a:pt x="13632" y="15631"/>
                  <a:pt x="13631" y="15630"/>
                  <a:pt x="13631" y="15629"/>
                </a:cubicBezTo>
                <a:lnTo>
                  <a:pt x="13629" y="15627"/>
                </a:lnTo>
                <a:lnTo>
                  <a:pt x="13629" y="15625"/>
                </a:lnTo>
                <a:lnTo>
                  <a:pt x="13630" y="15621"/>
                </a:lnTo>
                <a:lnTo>
                  <a:pt x="13632" y="15617"/>
                </a:lnTo>
                <a:cubicBezTo>
                  <a:pt x="13633" y="15618"/>
                  <a:pt x="13634" y="15617"/>
                  <a:pt x="13634" y="15616"/>
                </a:cubicBezTo>
                <a:cubicBezTo>
                  <a:pt x="13635" y="15617"/>
                  <a:pt x="13635" y="15618"/>
                  <a:pt x="13636" y="15618"/>
                </a:cubicBezTo>
                <a:lnTo>
                  <a:pt x="13639" y="15620"/>
                </a:lnTo>
                <a:cubicBezTo>
                  <a:pt x="13639" y="15620"/>
                  <a:pt x="13640" y="15621"/>
                  <a:pt x="13640" y="15621"/>
                </a:cubicBezTo>
                <a:lnTo>
                  <a:pt x="13644" y="15621"/>
                </a:lnTo>
                <a:cubicBezTo>
                  <a:pt x="13644" y="15621"/>
                  <a:pt x="13645" y="15621"/>
                  <a:pt x="13645" y="15621"/>
                </a:cubicBezTo>
                <a:lnTo>
                  <a:pt x="13649" y="15619"/>
                </a:lnTo>
                <a:cubicBezTo>
                  <a:pt x="13650" y="15618"/>
                  <a:pt x="13651" y="15616"/>
                  <a:pt x="13651" y="15614"/>
                </a:cubicBezTo>
                <a:lnTo>
                  <a:pt x="13651" y="15613"/>
                </a:lnTo>
                <a:cubicBezTo>
                  <a:pt x="13651" y="15611"/>
                  <a:pt x="13650" y="15610"/>
                  <a:pt x="13649" y="15609"/>
                </a:cubicBezTo>
                <a:lnTo>
                  <a:pt x="13647" y="15607"/>
                </a:lnTo>
                <a:lnTo>
                  <a:pt x="13645" y="15605"/>
                </a:lnTo>
                <a:lnTo>
                  <a:pt x="13644" y="15603"/>
                </a:lnTo>
                <a:lnTo>
                  <a:pt x="13645" y="15600"/>
                </a:lnTo>
                <a:lnTo>
                  <a:pt x="13647" y="15599"/>
                </a:lnTo>
                <a:cubicBezTo>
                  <a:pt x="13648" y="15598"/>
                  <a:pt x="13649" y="15596"/>
                  <a:pt x="13649" y="15595"/>
                </a:cubicBezTo>
                <a:lnTo>
                  <a:pt x="13649" y="15588"/>
                </a:lnTo>
                <a:lnTo>
                  <a:pt x="13649" y="15586"/>
                </a:lnTo>
                <a:cubicBezTo>
                  <a:pt x="13649" y="15585"/>
                  <a:pt x="13649" y="15584"/>
                  <a:pt x="13648" y="15583"/>
                </a:cubicBezTo>
                <a:lnTo>
                  <a:pt x="13642" y="15578"/>
                </a:lnTo>
                <a:lnTo>
                  <a:pt x="13634" y="15561"/>
                </a:lnTo>
                <a:lnTo>
                  <a:pt x="13634" y="15556"/>
                </a:lnTo>
                <a:lnTo>
                  <a:pt x="13632" y="15546"/>
                </a:lnTo>
                <a:lnTo>
                  <a:pt x="13634" y="15543"/>
                </a:lnTo>
                <a:cubicBezTo>
                  <a:pt x="13635" y="15543"/>
                  <a:pt x="13635" y="15542"/>
                  <a:pt x="13635" y="15542"/>
                </a:cubicBezTo>
                <a:lnTo>
                  <a:pt x="13636" y="15540"/>
                </a:lnTo>
                <a:cubicBezTo>
                  <a:pt x="13636" y="15538"/>
                  <a:pt x="13636" y="15537"/>
                  <a:pt x="13636" y="15536"/>
                </a:cubicBezTo>
                <a:lnTo>
                  <a:pt x="13635" y="15532"/>
                </a:lnTo>
                <a:cubicBezTo>
                  <a:pt x="13635" y="15532"/>
                  <a:pt x="13635" y="15532"/>
                  <a:pt x="13634" y="15531"/>
                </a:cubicBezTo>
                <a:lnTo>
                  <a:pt x="13633" y="15529"/>
                </a:lnTo>
                <a:cubicBezTo>
                  <a:pt x="13633" y="15529"/>
                  <a:pt x="13633" y="15529"/>
                  <a:pt x="13633" y="15528"/>
                </a:cubicBezTo>
                <a:lnTo>
                  <a:pt x="13632" y="15524"/>
                </a:lnTo>
                <a:cubicBezTo>
                  <a:pt x="13634" y="15524"/>
                  <a:pt x="13636" y="15522"/>
                  <a:pt x="13636" y="15519"/>
                </a:cubicBezTo>
                <a:cubicBezTo>
                  <a:pt x="13636" y="15518"/>
                  <a:pt x="13635" y="15516"/>
                  <a:pt x="13634" y="15515"/>
                </a:cubicBezTo>
                <a:lnTo>
                  <a:pt x="13632" y="15511"/>
                </a:lnTo>
                <a:lnTo>
                  <a:pt x="13632" y="15510"/>
                </a:lnTo>
                <a:lnTo>
                  <a:pt x="13632" y="15507"/>
                </a:lnTo>
                <a:cubicBezTo>
                  <a:pt x="13633" y="15505"/>
                  <a:pt x="13633" y="15503"/>
                  <a:pt x="13632" y="15501"/>
                </a:cubicBezTo>
                <a:lnTo>
                  <a:pt x="13633" y="15497"/>
                </a:lnTo>
                <a:lnTo>
                  <a:pt x="13634" y="15497"/>
                </a:lnTo>
                <a:cubicBezTo>
                  <a:pt x="13635" y="15497"/>
                  <a:pt x="13636" y="15498"/>
                  <a:pt x="13637" y="15497"/>
                </a:cubicBezTo>
                <a:lnTo>
                  <a:pt x="13639" y="15495"/>
                </a:lnTo>
                <a:cubicBezTo>
                  <a:pt x="13639" y="15494"/>
                  <a:pt x="13639" y="15492"/>
                  <a:pt x="13639" y="15491"/>
                </a:cubicBezTo>
                <a:lnTo>
                  <a:pt x="13639" y="15488"/>
                </a:lnTo>
                <a:cubicBezTo>
                  <a:pt x="13639" y="15487"/>
                  <a:pt x="13639" y="15486"/>
                  <a:pt x="13638" y="15485"/>
                </a:cubicBezTo>
                <a:lnTo>
                  <a:pt x="13636" y="15483"/>
                </a:lnTo>
                <a:lnTo>
                  <a:pt x="13633" y="15479"/>
                </a:lnTo>
                <a:lnTo>
                  <a:pt x="13633" y="15471"/>
                </a:lnTo>
                <a:lnTo>
                  <a:pt x="13632" y="15464"/>
                </a:lnTo>
                <a:cubicBezTo>
                  <a:pt x="13631" y="15463"/>
                  <a:pt x="13632" y="15463"/>
                  <a:pt x="13632" y="15463"/>
                </a:cubicBezTo>
                <a:lnTo>
                  <a:pt x="13629" y="15458"/>
                </a:lnTo>
                <a:cubicBezTo>
                  <a:pt x="13628" y="15457"/>
                  <a:pt x="13627" y="15456"/>
                  <a:pt x="13626" y="15456"/>
                </a:cubicBezTo>
                <a:lnTo>
                  <a:pt x="13624" y="15456"/>
                </a:lnTo>
                <a:lnTo>
                  <a:pt x="13623" y="15455"/>
                </a:lnTo>
                <a:cubicBezTo>
                  <a:pt x="13624" y="15455"/>
                  <a:pt x="13624" y="15453"/>
                  <a:pt x="13624" y="15452"/>
                </a:cubicBezTo>
                <a:cubicBezTo>
                  <a:pt x="13624" y="15451"/>
                  <a:pt x="13624" y="15450"/>
                  <a:pt x="13624" y="15450"/>
                </a:cubicBezTo>
                <a:lnTo>
                  <a:pt x="13628" y="15454"/>
                </a:lnTo>
                <a:lnTo>
                  <a:pt x="13637" y="15466"/>
                </a:lnTo>
                <a:lnTo>
                  <a:pt x="13640" y="15473"/>
                </a:lnTo>
                <a:lnTo>
                  <a:pt x="13642" y="15477"/>
                </a:lnTo>
                <a:cubicBezTo>
                  <a:pt x="13643" y="15478"/>
                  <a:pt x="13643" y="15478"/>
                  <a:pt x="13644" y="15478"/>
                </a:cubicBezTo>
                <a:lnTo>
                  <a:pt x="13647" y="15480"/>
                </a:lnTo>
                <a:cubicBezTo>
                  <a:pt x="13648" y="15480"/>
                  <a:pt x="13649" y="15480"/>
                  <a:pt x="13650" y="15479"/>
                </a:cubicBezTo>
                <a:lnTo>
                  <a:pt x="13653" y="15476"/>
                </a:lnTo>
                <a:cubicBezTo>
                  <a:pt x="13653" y="15475"/>
                  <a:pt x="13653" y="15475"/>
                  <a:pt x="13654" y="15474"/>
                </a:cubicBezTo>
                <a:lnTo>
                  <a:pt x="13654" y="15473"/>
                </a:lnTo>
                <a:cubicBezTo>
                  <a:pt x="13655" y="15474"/>
                  <a:pt x="13655" y="15474"/>
                  <a:pt x="13656" y="15474"/>
                </a:cubicBezTo>
                <a:cubicBezTo>
                  <a:pt x="13657" y="15475"/>
                  <a:pt x="13658" y="15473"/>
                  <a:pt x="13659" y="15472"/>
                </a:cubicBezTo>
                <a:lnTo>
                  <a:pt x="13660" y="15470"/>
                </a:lnTo>
                <a:cubicBezTo>
                  <a:pt x="13661" y="15470"/>
                  <a:pt x="13661" y="15469"/>
                  <a:pt x="13661" y="15468"/>
                </a:cubicBezTo>
                <a:cubicBezTo>
                  <a:pt x="13661" y="15467"/>
                  <a:pt x="13661" y="15466"/>
                  <a:pt x="13661" y="15466"/>
                </a:cubicBezTo>
                <a:cubicBezTo>
                  <a:pt x="13662" y="15464"/>
                  <a:pt x="13662" y="15462"/>
                  <a:pt x="13661" y="15460"/>
                </a:cubicBezTo>
                <a:lnTo>
                  <a:pt x="13659" y="15455"/>
                </a:lnTo>
                <a:cubicBezTo>
                  <a:pt x="13659" y="15455"/>
                  <a:pt x="13659" y="15455"/>
                  <a:pt x="13659" y="15455"/>
                </a:cubicBezTo>
                <a:lnTo>
                  <a:pt x="13654" y="15451"/>
                </a:lnTo>
                <a:lnTo>
                  <a:pt x="13652" y="15450"/>
                </a:lnTo>
                <a:lnTo>
                  <a:pt x="13651" y="15448"/>
                </a:lnTo>
                <a:lnTo>
                  <a:pt x="13653" y="15443"/>
                </a:lnTo>
                <a:cubicBezTo>
                  <a:pt x="13653" y="15442"/>
                  <a:pt x="13653" y="15440"/>
                  <a:pt x="13652" y="15439"/>
                </a:cubicBezTo>
                <a:lnTo>
                  <a:pt x="13652" y="15437"/>
                </a:lnTo>
                <a:cubicBezTo>
                  <a:pt x="13651" y="15436"/>
                  <a:pt x="13651" y="15435"/>
                  <a:pt x="13650" y="15435"/>
                </a:cubicBezTo>
                <a:lnTo>
                  <a:pt x="13640" y="15426"/>
                </a:lnTo>
                <a:lnTo>
                  <a:pt x="13638" y="15424"/>
                </a:lnTo>
                <a:lnTo>
                  <a:pt x="13637" y="15421"/>
                </a:lnTo>
                <a:lnTo>
                  <a:pt x="13640" y="15413"/>
                </a:lnTo>
                <a:cubicBezTo>
                  <a:pt x="13640" y="15413"/>
                  <a:pt x="13641" y="15413"/>
                  <a:pt x="13641" y="15412"/>
                </a:cubicBezTo>
                <a:lnTo>
                  <a:pt x="13641" y="15408"/>
                </a:lnTo>
                <a:cubicBezTo>
                  <a:pt x="13641" y="15406"/>
                  <a:pt x="13640" y="15404"/>
                  <a:pt x="13639" y="15403"/>
                </a:cubicBezTo>
                <a:lnTo>
                  <a:pt x="13635" y="15401"/>
                </a:lnTo>
                <a:cubicBezTo>
                  <a:pt x="13634" y="15401"/>
                  <a:pt x="13633" y="15401"/>
                  <a:pt x="13632" y="15402"/>
                </a:cubicBezTo>
                <a:lnTo>
                  <a:pt x="13632" y="15393"/>
                </a:lnTo>
                <a:lnTo>
                  <a:pt x="13632" y="15391"/>
                </a:lnTo>
                <a:lnTo>
                  <a:pt x="13637" y="15381"/>
                </a:lnTo>
                <a:lnTo>
                  <a:pt x="13640" y="15379"/>
                </a:lnTo>
                <a:cubicBezTo>
                  <a:pt x="13641" y="15379"/>
                  <a:pt x="13641" y="15378"/>
                  <a:pt x="13642" y="15378"/>
                </a:cubicBezTo>
                <a:lnTo>
                  <a:pt x="13645" y="15373"/>
                </a:lnTo>
                <a:lnTo>
                  <a:pt x="13650" y="15366"/>
                </a:lnTo>
                <a:lnTo>
                  <a:pt x="13659" y="15356"/>
                </a:lnTo>
                <a:cubicBezTo>
                  <a:pt x="13659" y="15357"/>
                  <a:pt x="13659" y="15358"/>
                  <a:pt x="13659" y="15358"/>
                </a:cubicBezTo>
                <a:lnTo>
                  <a:pt x="13661" y="15362"/>
                </a:lnTo>
                <a:lnTo>
                  <a:pt x="13664" y="15368"/>
                </a:lnTo>
                <a:lnTo>
                  <a:pt x="13665" y="15370"/>
                </a:lnTo>
                <a:lnTo>
                  <a:pt x="13661" y="15372"/>
                </a:lnTo>
                <a:lnTo>
                  <a:pt x="13660" y="15373"/>
                </a:lnTo>
                <a:cubicBezTo>
                  <a:pt x="13660" y="15374"/>
                  <a:pt x="13660" y="15374"/>
                  <a:pt x="13659" y="15375"/>
                </a:cubicBezTo>
                <a:lnTo>
                  <a:pt x="13655" y="15383"/>
                </a:lnTo>
                <a:cubicBezTo>
                  <a:pt x="13654" y="15385"/>
                  <a:pt x="13654" y="15387"/>
                  <a:pt x="13655" y="15388"/>
                </a:cubicBezTo>
                <a:cubicBezTo>
                  <a:pt x="13656" y="15390"/>
                  <a:pt x="13657" y="15390"/>
                  <a:pt x="13658" y="15390"/>
                </a:cubicBezTo>
                <a:lnTo>
                  <a:pt x="13660" y="15390"/>
                </a:lnTo>
                <a:lnTo>
                  <a:pt x="13661" y="15391"/>
                </a:lnTo>
                <a:lnTo>
                  <a:pt x="13662" y="15394"/>
                </a:lnTo>
                <a:cubicBezTo>
                  <a:pt x="13663" y="15395"/>
                  <a:pt x="13664" y="15397"/>
                  <a:pt x="13665" y="15397"/>
                </a:cubicBezTo>
                <a:cubicBezTo>
                  <a:pt x="13666" y="15396"/>
                  <a:pt x="13667" y="15395"/>
                  <a:pt x="13668" y="15395"/>
                </a:cubicBezTo>
                <a:cubicBezTo>
                  <a:pt x="13668" y="15395"/>
                  <a:pt x="13668" y="15395"/>
                  <a:pt x="13668" y="15396"/>
                </a:cubicBezTo>
                <a:lnTo>
                  <a:pt x="13668" y="15398"/>
                </a:lnTo>
                <a:cubicBezTo>
                  <a:pt x="13668" y="15399"/>
                  <a:pt x="13668" y="15400"/>
                  <a:pt x="13669" y="15400"/>
                </a:cubicBezTo>
                <a:lnTo>
                  <a:pt x="13669" y="15402"/>
                </a:lnTo>
                <a:cubicBezTo>
                  <a:pt x="13670" y="15403"/>
                  <a:pt x="13670" y="15403"/>
                  <a:pt x="13671" y="15403"/>
                </a:cubicBezTo>
                <a:lnTo>
                  <a:pt x="13674" y="15412"/>
                </a:lnTo>
                <a:cubicBezTo>
                  <a:pt x="13674" y="15413"/>
                  <a:pt x="13674" y="15413"/>
                  <a:pt x="13674" y="15413"/>
                </a:cubicBezTo>
                <a:lnTo>
                  <a:pt x="13676" y="15416"/>
                </a:lnTo>
                <a:cubicBezTo>
                  <a:pt x="13678" y="15418"/>
                  <a:pt x="13679" y="15418"/>
                  <a:pt x="13681" y="15417"/>
                </a:cubicBezTo>
                <a:lnTo>
                  <a:pt x="13684" y="15415"/>
                </a:lnTo>
                <a:cubicBezTo>
                  <a:pt x="13685" y="15414"/>
                  <a:pt x="13685" y="15414"/>
                  <a:pt x="13685" y="15412"/>
                </a:cubicBezTo>
                <a:lnTo>
                  <a:pt x="13685" y="15408"/>
                </a:lnTo>
                <a:lnTo>
                  <a:pt x="13684" y="15397"/>
                </a:lnTo>
                <a:lnTo>
                  <a:pt x="13685" y="15395"/>
                </a:lnTo>
                <a:lnTo>
                  <a:pt x="13687" y="15393"/>
                </a:lnTo>
                <a:cubicBezTo>
                  <a:pt x="13688" y="15392"/>
                  <a:pt x="13689" y="15392"/>
                  <a:pt x="13689" y="15391"/>
                </a:cubicBezTo>
                <a:lnTo>
                  <a:pt x="13689" y="15388"/>
                </a:lnTo>
                <a:cubicBezTo>
                  <a:pt x="13690" y="15387"/>
                  <a:pt x="13689" y="15386"/>
                  <a:pt x="13689" y="15384"/>
                </a:cubicBezTo>
                <a:lnTo>
                  <a:pt x="13684" y="15378"/>
                </a:lnTo>
                <a:cubicBezTo>
                  <a:pt x="13683" y="15377"/>
                  <a:pt x="13682" y="15377"/>
                  <a:pt x="13681" y="15377"/>
                </a:cubicBezTo>
                <a:lnTo>
                  <a:pt x="13680" y="15377"/>
                </a:lnTo>
                <a:lnTo>
                  <a:pt x="13678" y="15374"/>
                </a:lnTo>
                <a:lnTo>
                  <a:pt x="13669" y="15351"/>
                </a:lnTo>
                <a:lnTo>
                  <a:pt x="13669" y="15348"/>
                </a:lnTo>
                <a:lnTo>
                  <a:pt x="13669" y="15343"/>
                </a:lnTo>
                <a:lnTo>
                  <a:pt x="13669" y="15340"/>
                </a:lnTo>
                <a:cubicBezTo>
                  <a:pt x="13669" y="15340"/>
                  <a:pt x="13669" y="15340"/>
                  <a:pt x="13669" y="15339"/>
                </a:cubicBezTo>
                <a:lnTo>
                  <a:pt x="13669" y="15339"/>
                </a:lnTo>
                <a:cubicBezTo>
                  <a:pt x="13670" y="15339"/>
                  <a:pt x="13670" y="15340"/>
                  <a:pt x="13671" y="15339"/>
                </a:cubicBezTo>
                <a:lnTo>
                  <a:pt x="13672" y="15339"/>
                </a:lnTo>
                <a:cubicBezTo>
                  <a:pt x="13673" y="15338"/>
                  <a:pt x="13674" y="15337"/>
                  <a:pt x="13674" y="15337"/>
                </a:cubicBezTo>
                <a:lnTo>
                  <a:pt x="13675" y="15335"/>
                </a:lnTo>
                <a:cubicBezTo>
                  <a:pt x="13676" y="15336"/>
                  <a:pt x="13676" y="15337"/>
                  <a:pt x="13677" y="15337"/>
                </a:cubicBezTo>
                <a:lnTo>
                  <a:pt x="13678" y="15337"/>
                </a:lnTo>
                <a:cubicBezTo>
                  <a:pt x="13678" y="15337"/>
                  <a:pt x="13679" y="15337"/>
                  <a:pt x="13679" y="15337"/>
                </a:cubicBezTo>
                <a:lnTo>
                  <a:pt x="13684" y="15335"/>
                </a:lnTo>
                <a:lnTo>
                  <a:pt x="13684" y="15334"/>
                </a:lnTo>
                <a:cubicBezTo>
                  <a:pt x="13685" y="15333"/>
                  <a:pt x="13686" y="15333"/>
                  <a:pt x="13686" y="15332"/>
                </a:cubicBezTo>
                <a:lnTo>
                  <a:pt x="13687" y="15328"/>
                </a:lnTo>
                <a:lnTo>
                  <a:pt x="13689" y="15323"/>
                </a:lnTo>
                <a:lnTo>
                  <a:pt x="13689" y="15316"/>
                </a:lnTo>
                <a:lnTo>
                  <a:pt x="13688" y="15311"/>
                </a:lnTo>
                <a:cubicBezTo>
                  <a:pt x="13688" y="15311"/>
                  <a:pt x="13688" y="15310"/>
                  <a:pt x="13688" y="15310"/>
                </a:cubicBezTo>
                <a:lnTo>
                  <a:pt x="13686" y="15306"/>
                </a:lnTo>
                <a:lnTo>
                  <a:pt x="13677" y="15293"/>
                </a:lnTo>
                <a:lnTo>
                  <a:pt x="13672" y="15283"/>
                </a:lnTo>
                <a:lnTo>
                  <a:pt x="13667" y="15276"/>
                </a:lnTo>
                <a:lnTo>
                  <a:pt x="13662" y="15265"/>
                </a:lnTo>
                <a:cubicBezTo>
                  <a:pt x="13662" y="15264"/>
                  <a:pt x="13662" y="15264"/>
                  <a:pt x="13662" y="15264"/>
                </a:cubicBezTo>
                <a:lnTo>
                  <a:pt x="13659" y="15261"/>
                </a:lnTo>
                <a:lnTo>
                  <a:pt x="13659" y="15260"/>
                </a:lnTo>
                <a:cubicBezTo>
                  <a:pt x="13659" y="15259"/>
                  <a:pt x="13659" y="15259"/>
                  <a:pt x="13659" y="15258"/>
                </a:cubicBezTo>
                <a:lnTo>
                  <a:pt x="13654" y="15247"/>
                </a:lnTo>
                <a:lnTo>
                  <a:pt x="13653" y="15243"/>
                </a:lnTo>
                <a:lnTo>
                  <a:pt x="13654" y="15235"/>
                </a:lnTo>
                <a:lnTo>
                  <a:pt x="13655" y="15230"/>
                </a:lnTo>
                <a:cubicBezTo>
                  <a:pt x="13655" y="15229"/>
                  <a:pt x="13655" y="15229"/>
                  <a:pt x="13655" y="15228"/>
                </a:cubicBezTo>
                <a:lnTo>
                  <a:pt x="13654" y="15223"/>
                </a:lnTo>
                <a:lnTo>
                  <a:pt x="13654" y="15222"/>
                </a:lnTo>
                <a:lnTo>
                  <a:pt x="13656" y="15215"/>
                </a:lnTo>
                <a:lnTo>
                  <a:pt x="13657" y="15213"/>
                </a:lnTo>
                <a:cubicBezTo>
                  <a:pt x="13657" y="15213"/>
                  <a:pt x="13657" y="15212"/>
                  <a:pt x="13657" y="15211"/>
                </a:cubicBezTo>
                <a:lnTo>
                  <a:pt x="13657" y="15205"/>
                </a:lnTo>
                <a:lnTo>
                  <a:pt x="13656" y="15201"/>
                </a:lnTo>
                <a:lnTo>
                  <a:pt x="13655" y="15198"/>
                </a:lnTo>
                <a:cubicBezTo>
                  <a:pt x="13655" y="15198"/>
                  <a:pt x="13655" y="15198"/>
                  <a:pt x="13654" y="15197"/>
                </a:cubicBezTo>
                <a:lnTo>
                  <a:pt x="13653" y="15195"/>
                </a:lnTo>
                <a:cubicBezTo>
                  <a:pt x="13653" y="15195"/>
                  <a:pt x="13652" y="15194"/>
                  <a:pt x="13652" y="15194"/>
                </a:cubicBezTo>
                <a:cubicBezTo>
                  <a:pt x="13652" y="15193"/>
                  <a:pt x="13653" y="15193"/>
                  <a:pt x="13653" y="15192"/>
                </a:cubicBezTo>
                <a:lnTo>
                  <a:pt x="13654" y="15189"/>
                </a:lnTo>
                <a:cubicBezTo>
                  <a:pt x="13654" y="15188"/>
                  <a:pt x="13654" y="15188"/>
                  <a:pt x="13654" y="15187"/>
                </a:cubicBezTo>
                <a:lnTo>
                  <a:pt x="13654" y="15183"/>
                </a:lnTo>
                <a:cubicBezTo>
                  <a:pt x="13654" y="15183"/>
                  <a:pt x="13653" y="15182"/>
                  <a:pt x="13653" y="15181"/>
                </a:cubicBezTo>
                <a:lnTo>
                  <a:pt x="13652" y="15179"/>
                </a:lnTo>
                <a:cubicBezTo>
                  <a:pt x="13651" y="15177"/>
                  <a:pt x="13649" y="15176"/>
                  <a:pt x="13648" y="15177"/>
                </a:cubicBezTo>
                <a:lnTo>
                  <a:pt x="13646" y="15177"/>
                </a:lnTo>
                <a:cubicBezTo>
                  <a:pt x="13645" y="15177"/>
                  <a:pt x="13645" y="15177"/>
                  <a:pt x="13644" y="15178"/>
                </a:cubicBezTo>
                <a:lnTo>
                  <a:pt x="13644" y="15179"/>
                </a:lnTo>
                <a:lnTo>
                  <a:pt x="13641" y="15172"/>
                </a:lnTo>
                <a:cubicBezTo>
                  <a:pt x="13641" y="15171"/>
                  <a:pt x="13640" y="15171"/>
                  <a:pt x="13639" y="15171"/>
                </a:cubicBezTo>
                <a:lnTo>
                  <a:pt x="13637" y="15170"/>
                </a:lnTo>
                <a:lnTo>
                  <a:pt x="13638" y="15167"/>
                </a:lnTo>
                <a:lnTo>
                  <a:pt x="13639" y="15165"/>
                </a:lnTo>
                <a:cubicBezTo>
                  <a:pt x="13640" y="15165"/>
                  <a:pt x="13640" y="15164"/>
                  <a:pt x="13640" y="15164"/>
                </a:cubicBezTo>
                <a:lnTo>
                  <a:pt x="13641" y="15165"/>
                </a:lnTo>
                <a:cubicBezTo>
                  <a:pt x="13641" y="15167"/>
                  <a:pt x="13642" y="15168"/>
                  <a:pt x="13643" y="15168"/>
                </a:cubicBezTo>
                <a:lnTo>
                  <a:pt x="13647" y="15169"/>
                </a:lnTo>
                <a:lnTo>
                  <a:pt x="13647" y="15171"/>
                </a:lnTo>
                <a:cubicBezTo>
                  <a:pt x="13648" y="15173"/>
                  <a:pt x="13651" y="15173"/>
                  <a:pt x="13652" y="15172"/>
                </a:cubicBezTo>
                <a:lnTo>
                  <a:pt x="13654" y="15170"/>
                </a:lnTo>
                <a:cubicBezTo>
                  <a:pt x="13655" y="15170"/>
                  <a:pt x="13656" y="15170"/>
                  <a:pt x="13656" y="15169"/>
                </a:cubicBezTo>
                <a:lnTo>
                  <a:pt x="13657" y="15166"/>
                </a:lnTo>
                <a:lnTo>
                  <a:pt x="13659" y="15161"/>
                </a:lnTo>
                <a:cubicBezTo>
                  <a:pt x="13660" y="15160"/>
                  <a:pt x="13660" y="15158"/>
                  <a:pt x="13659" y="15157"/>
                </a:cubicBezTo>
                <a:lnTo>
                  <a:pt x="13659" y="15156"/>
                </a:lnTo>
                <a:lnTo>
                  <a:pt x="13660" y="15153"/>
                </a:lnTo>
                <a:cubicBezTo>
                  <a:pt x="13661" y="15152"/>
                  <a:pt x="13661" y="15151"/>
                  <a:pt x="13661" y="15150"/>
                </a:cubicBezTo>
                <a:lnTo>
                  <a:pt x="13659" y="15147"/>
                </a:lnTo>
                <a:cubicBezTo>
                  <a:pt x="13659" y="15146"/>
                  <a:pt x="13658" y="15144"/>
                  <a:pt x="13657" y="15144"/>
                </a:cubicBezTo>
                <a:cubicBezTo>
                  <a:pt x="13656" y="15144"/>
                  <a:pt x="13655" y="15143"/>
                  <a:pt x="13654" y="15144"/>
                </a:cubicBezTo>
                <a:lnTo>
                  <a:pt x="13653" y="15146"/>
                </a:lnTo>
                <a:lnTo>
                  <a:pt x="13652" y="15143"/>
                </a:lnTo>
                <a:lnTo>
                  <a:pt x="13654" y="15140"/>
                </a:lnTo>
                <a:cubicBezTo>
                  <a:pt x="13654" y="15140"/>
                  <a:pt x="13654" y="15140"/>
                  <a:pt x="13654" y="15139"/>
                </a:cubicBezTo>
                <a:lnTo>
                  <a:pt x="13655" y="15136"/>
                </a:lnTo>
                <a:cubicBezTo>
                  <a:pt x="13656" y="15135"/>
                  <a:pt x="13655" y="15132"/>
                  <a:pt x="13654" y="15131"/>
                </a:cubicBezTo>
                <a:cubicBezTo>
                  <a:pt x="13653" y="15130"/>
                  <a:pt x="13652" y="15129"/>
                  <a:pt x="13651" y="15130"/>
                </a:cubicBezTo>
                <a:lnTo>
                  <a:pt x="13651" y="15128"/>
                </a:lnTo>
                <a:lnTo>
                  <a:pt x="13652" y="15127"/>
                </a:lnTo>
                <a:cubicBezTo>
                  <a:pt x="13652" y="15126"/>
                  <a:pt x="13653" y="15125"/>
                  <a:pt x="13653" y="15123"/>
                </a:cubicBezTo>
                <a:lnTo>
                  <a:pt x="13653" y="15122"/>
                </a:lnTo>
                <a:cubicBezTo>
                  <a:pt x="13653" y="15121"/>
                  <a:pt x="13653" y="15120"/>
                  <a:pt x="13653" y="15120"/>
                </a:cubicBezTo>
                <a:lnTo>
                  <a:pt x="13652" y="15117"/>
                </a:lnTo>
                <a:cubicBezTo>
                  <a:pt x="13652" y="15115"/>
                  <a:pt x="13650" y="15114"/>
                  <a:pt x="13649" y="15114"/>
                </a:cubicBezTo>
                <a:lnTo>
                  <a:pt x="13645" y="15111"/>
                </a:lnTo>
                <a:cubicBezTo>
                  <a:pt x="13645" y="15110"/>
                  <a:pt x="13644" y="15109"/>
                  <a:pt x="13644" y="15108"/>
                </a:cubicBezTo>
                <a:lnTo>
                  <a:pt x="13642" y="15107"/>
                </a:lnTo>
                <a:lnTo>
                  <a:pt x="13641" y="15105"/>
                </a:lnTo>
                <a:lnTo>
                  <a:pt x="13639" y="15099"/>
                </a:lnTo>
                <a:lnTo>
                  <a:pt x="13639" y="15093"/>
                </a:lnTo>
                <a:lnTo>
                  <a:pt x="13639" y="15085"/>
                </a:lnTo>
                <a:cubicBezTo>
                  <a:pt x="13639" y="15085"/>
                  <a:pt x="13639" y="15084"/>
                  <a:pt x="13639" y="15084"/>
                </a:cubicBezTo>
                <a:lnTo>
                  <a:pt x="13639" y="15082"/>
                </a:lnTo>
                <a:cubicBezTo>
                  <a:pt x="13639" y="15082"/>
                  <a:pt x="13638" y="15082"/>
                  <a:pt x="13638" y="15081"/>
                </a:cubicBezTo>
                <a:lnTo>
                  <a:pt x="13636" y="15076"/>
                </a:lnTo>
                <a:lnTo>
                  <a:pt x="13636" y="15072"/>
                </a:lnTo>
                <a:lnTo>
                  <a:pt x="13637" y="15070"/>
                </a:lnTo>
                <a:lnTo>
                  <a:pt x="13639" y="15068"/>
                </a:lnTo>
                <a:cubicBezTo>
                  <a:pt x="13639" y="15070"/>
                  <a:pt x="13641" y="15071"/>
                  <a:pt x="13642" y="15071"/>
                </a:cubicBezTo>
                <a:lnTo>
                  <a:pt x="13648" y="15071"/>
                </a:lnTo>
                <a:cubicBezTo>
                  <a:pt x="13648" y="15071"/>
                  <a:pt x="13649" y="15071"/>
                  <a:pt x="13649" y="15071"/>
                </a:cubicBezTo>
                <a:lnTo>
                  <a:pt x="13651" y="15070"/>
                </a:lnTo>
                <a:cubicBezTo>
                  <a:pt x="13652" y="15069"/>
                  <a:pt x="13653" y="15067"/>
                  <a:pt x="13653" y="15065"/>
                </a:cubicBezTo>
                <a:lnTo>
                  <a:pt x="13652" y="15055"/>
                </a:lnTo>
                <a:lnTo>
                  <a:pt x="13654" y="15032"/>
                </a:lnTo>
                <a:cubicBezTo>
                  <a:pt x="13654" y="15031"/>
                  <a:pt x="13653" y="15030"/>
                  <a:pt x="13653" y="15029"/>
                </a:cubicBezTo>
                <a:lnTo>
                  <a:pt x="13652" y="15026"/>
                </a:lnTo>
                <a:cubicBezTo>
                  <a:pt x="13652" y="15026"/>
                  <a:pt x="13652" y="15026"/>
                  <a:pt x="13652" y="15025"/>
                </a:cubicBezTo>
                <a:lnTo>
                  <a:pt x="13646" y="15020"/>
                </a:lnTo>
                <a:lnTo>
                  <a:pt x="13644" y="15017"/>
                </a:lnTo>
                <a:lnTo>
                  <a:pt x="13642" y="14984"/>
                </a:lnTo>
                <a:lnTo>
                  <a:pt x="13635" y="14962"/>
                </a:lnTo>
                <a:lnTo>
                  <a:pt x="13634" y="14961"/>
                </a:lnTo>
                <a:lnTo>
                  <a:pt x="13635" y="14961"/>
                </a:lnTo>
                <a:cubicBezTo>
                  <a:pt x="13637" y="14961"/>
                  <a:pt x="13639" y="14959"/>
                  <a:pt x="13639" y="14957"/>
                </a:cubicBezTo>
                <a:cubicBezTo>
                  <a:pt x="13639" y="14956"/>
                  <a:pt x="13639" y="14954"/>
                  <a:pt x="13638" y="14953"/>
                </a:cubicBezTo>
                <a:lnTo>
                  <a:pt x="13632" y="14939"/>
                </a:lnTo>
                <a:lnTo>
                  <a:pt x="13629" y="14932"/>
                </a:lnTo>
                <a:lnTo>
                  <a:pt x="13630" y="14929"/>
                </a:lnTo>
                <a:cubicBezTo>
                  <a:pt x="13631" y="14928"/>
                  <a:pt x="13631" y="14927"/>
                  <a:pt x="13631" y="14926"/>
                </a:cubicBezTo>
                <a:lnTo>
                  <a:pt x="13629" y="14913"/>
                </a:lnTo>
                <a:lnTo>
                  <a:pt x="13628" y="14909"/>
                </a:lnTo>
                <a:cubicBezTo>
                  <a:pt x="13628" y="14909"/>
                  <a:pt x="13628" y="14908"/>
                  <a:pt x="13628" y="14907"/>
                </a:cubicBezTo>
                <a:lnTo>
                  <a:pt x="13625" y="14904"/>
                </a:lnTo>
                <a:lnTo>
                  <a:pt x="13619" y="14894"/>
                </a:lnTo>
                <a:lnTo>
                  <a:pt x="13617" y="14887"/>
                </a:lnTo>
                <a:lnTo>
                  <a:pt x="13615" y="14883"/>
                </a:lnTo>
                <a:lnTo>
                  <a:pt x="13615" y="14879"/>
                </a:lnTo>
                <a:lnTo>
                  <a:pt x="13615" y="14863"/>
                </a:lnTo>
                <a:cubicBezTo>
                  <a:pt x="13615" y="14863"/>
                  <a:pt x="13615" y="14862"/>
                  <a:pt x="13615" y="14861"/>
                </a:cubicBezTo>
                <a:lnTo>
                  <a:pt x="13614" y="14858"/>
                </a:lnTo>
                <a:cubicBezTo>
                  <a:pt x="13614" y="14857"/>
                  <a:pt x="13614" y="14857"/>
                  <a:pt x="13614" y="14857"/>
                </a:cubicBezTo>
                <a:lnTo>
                  <a:pt x="13610" y="14850"/>
                </a:lnTo>
                <a:lnTo>
                  <a:pt x="13604" y="14828"/>
                </a:lnTo>
                <a:cubicBezTo>
                  <a:pt x="13604" y="14827"/>
                  <a:pt x="13605" y="14827"/>
                  <a:pt x="13605" y="14826"/>
                </a:cubicBezTo>
                <a:lnTo>
                  <a:pt x="13606" y="14825"/>
                </a:lnTo>
                <a:cubicBezTo>
                  <a:pt x="13606" y="14824"/>
                  <a:pt x="13606" y="14823"/>
                  <a:pt x="13606" y="14822"/>
                </a:cubicBezTo>
                <a:lnTo>
                  <a:pt x="13606" y="14820"/>
                </a:lnTo>
                <a:cubicBezTo>
                  <a:pt x="13606" y="14820"/>
                  <a:pt x="13605" y="14819"/>
                  <a:pt x="13605" y="14818"/>
                </a:cubicBezTo>
                <a:lnTo>
                  <a:pt x="13605" y="14817"/>
                </a:lnTo>
                <a:lnTo>
                  <a:pt x="13604" y="14804"/>
                </a:lnTo>
                <a:cubicBezTo>
                  <a:pt x="13604" y="14804"/>
                  <a:pt x="13604" y="14804"/>
                  <a:pt x="13605" y="14804"/>
                </a:cubicBezTo>
                <a:cubicBezTo>
                  <a:pt x="13606" y="14804"/>
                  <a:pt x="13608" y="14802"/>
                  <a:pt x="13608" y="14800"/>
                </a:cubicBezTo>
                <a:cubicBezTo>
                  <a:pt x="13608" y="14799"/>
                  <a:pt x="13608" y="14799"/>
                  <a:pt x="13607" y="14798"/>
                </a:cubicBezTo>
                <a:lnTo>
                  <a:pt x="13605" y="14785"/>
                </a:lnTo>
                <a:lnTo>
                  <a:pt x="13605" y="14780"/>
                </a:lnTo>
                <a:cubicBezTo>
                  <a:pt x="13604" y="14780"/>
                  <a:pt x="13604" y="14780"/>
                  <a:pt x="13604" y="14779"/>
                </a:cubicBezTo>
                <a:lnTo>
                  <a:pt x="13595" y="14764"/>
                </a:lnTo>
                <a:lnTo>
                  <a:pt x="13590" y="14756"/>
                </a:lnTo>
                <a:lnTo>
                  <a:pt x="13590" y="14753"/>
                </a:lnTo>
                <a:cubicBezTo>
                  <a:pt x="13589" y="14752"/>
                  <a:pt x="13589" y="14752"/>
                  <a:pt x="13588" y="14751"/>
                </a:cubicBezTo>
                <a:cubicBezTo>
                  <a:pt x="13588" y="14750"/>
                  <a:pt x="13588" y="14749"/>
                  <a:pt x="13588" y="14748"/>
                </a:cubicBezTo>
                <a:lnTo>
                  <a:pt x="13575" y="14707"/>
                </a:lnTo>
                <a:lnTo>
                  <a:pt x="13570" y="14685"/>
                </a:lnTo>
                <a:lnTo>
                  <a:pt x="13568" y="14658"/>
                </a:lnTo>
                <a:cubicBezTo>
                  <a:pt x="13567" y="14657"/>
                  <a:pt x="13566" y="14655"/>
                  <a:pt x="13565" y="14655"/>
                </a:cubicBezTo>
                <a:lnTo>
                  <a:pt x="13566" y="14647"/>
                </a:lnTo>
                <a:cubicBezTo>
                  <a:pt x="13566" y="14647"/>
                  <a:pt x="13567" y="14647"/>
                  <a:pt x="13568" y="14647"/>
                </a:cubicBezTo>
                <a:cubicBezTo>
                  <a:pt x="13570" y="14647"/>
                  <a:pt x="13571" y="14646"/>
                  <a:pt x="13571" y="14644"/>
                </a:cubicBezTo>
                <a:cubicBezTo>
                  <a:pt x="13571" y="14643"/>
                  <a:pt x="13571" y="14641"/>
                  <a:pt x="13570" y="14641"/>
                </a:cubicBezTo>
                <a:lnTo>
                  <a:pt x="13570" y="14640"/>
                </a:lnTo>
                <a:cubicBezTo>
                  <a:pt x="13571" y="14640"/>
                  <a:pt x="13571" y="14639"/>
                  <a:pt x="13571" y="14639"/>
                </a:cubicBezTo>
                <a:lnTo>
                  <a:pt x="13574" y="14636"/>
                </a:lnTo>
                <a:cubicBezTo>
                  <a:pt x="13574" y="14636"/>
                  <a:pt x="13574" y="14635"/>
                  <a:pt x="13575" y="14635"/>
                </a:cubicBezTo>
                <a:lnTo>
                  <a:pt x="13576" y="14631"/>
                </a:lnTo>
                <a:cubicBezTo>
                  <a:pt x="13577" y="14630"/>
                  <a:pt x="13576" y="14629"/>
                  <a:pt x="13576" y="14628"/>
                </a:cubicBezTo>
                <a:cubicBezTo>
                  <a:pt x="13576" y="14626"/>
                  <a:pt x="13576" y="14625"/>
                  <a:pt x="13575" y="14625"/>
                </a:cubicBezTo>
                <a:lnTo>
                  <a:pt x="13573" y="14624"/>
                </a:lnTo>
                <a:cubicBezTo>
                  <a:pt x="13573" y="14624"/>
                  <a:pt x="13572" y="14624"/>
                  <a:pt x="13572" y="14624"/>
                </a:cubicBezTo>
                <a:lnTo>
                  <a:pt x="13570" y="14624"/>
                </a:lnTo>
                <a:lnTo>
                  <a:pt x="13567" y="14622"/>
                </a:lnTo>
                <a:lnTo>
                  <a:pt x="13562" y="14615"/>
                </a:lnTo>
                <a:lnTo>
                  <a:pt x="13561" y="14614"/>
                </a:lnTo>
                <a:lnTo>
                  <a:pt x="13562" y="14604"/>
                </a:lnTo>
                <a:cubicBezTo>
                  <a:pt x="13562" y="14603"/>
                  <a:pt x="13561" y="14602"/>
                  <a:pt x="13561" y="14601"/>
                </a:cubicBezTo>
                <a:lnTo>
                  <a:pt x="13560" y="14599"/>
                </a:lnTo>
                <a:cubicBezTo>
                  <a:pt x="13559" y="14598"/>
                  <a:pt x="13559" y="14598"/>
                  <a:pt x="13559" y="14598"/>
                </a:cubicBezTo>
                <a:lnTo>
                  <a:pt x="13553" y="14592"/>
                </a:lnTo>
                <a:lnTo>
                  <a:pt x="13553" y="14591"/>
                </a:lnTo>
                <a:lnTo>
                  <a:pt x="13550" y="14579"/>
                </a:lnTo>
                <a:lnTo>
                  <a:pt x="13550" y="14575"/>
                </a:lnTo>
                <a:cubicBezTo>
                  <a:pt x="13549" y="14574"/>
                  <a:pt x="13549" y="14573"/>
                  <a:pt x="13548" y="14572"/>
                </a:cubicBezTo>
                <a:cubicBezTo>
                  <a:pt x="13547" y="14572"/>
                  <a:pt x="13545" y="14572"/>
                  <a:pt x="13544" y="14572"/>
                </a:cubicBezTo>
                <a:lnTo>
                  <a:pt x="13543" y="14573"/>
                </a:lnTo>
                <a:lnTo>
                  <a:pt x="13542" y="14572"/>
                </a:lnTo>
                <a:cubicBezTo>
                  <a:pt x="13540" y="14571"/>
                  <a:pt x="13539" y="14572"/>
                  <a:pt x="13538" y="14573"/>
                </a:cubicBezTo>
                <a:cubicBezTo>
                  <a:pt x="13537" y="14575"/>
                  <a:pt x="13537" y="14577"/>
                  <a:pt x="13538" y="14579"/>
                </a:cubicBezTo>
                <a:lnTo>
                  <a:pt x="13538" y="14582"/>
                </a:lnTo>
                <a:lnTo>
                  <a:pt x="13537" y="14583"/>
                </a:lnTo>
                <a:cubicBezTo>
                  <a:pt x="13536" y="14583"/>
                  <a:pt x="13536" y="14584"/>
                  <a:pt x="13536" y="14585"/>
                </a:cubicBezTo>
                <a:lnTo>
                  <a:pt x="13535" y="14584"/>
                </a:lnTo>
                <a:cubicBezTo>
                  <a:pt x="13535" y="14583"/>
                  <a:pt x="13535" y="14583"/>
                  <a:pt x="13535" y="14583"/>
                </a:cubicBezTo>
                <a:lnTo>
                  <a:pt x="13530" y="14579"/>
                </a:lnTo>
                <a:lnTo>
                  <a:pt x="13528" y="14576"/>
                </a:lnTo>
                <a:lnTo>
                  <a:pt x="13523" y="14572"/>
                </a:lnTo>
                <a:lnTo>
                  <a:pt x="13523" y="14570"/>
                </a:lnTo>
                <a:lnTo>
                  <a:pt x="13523" y="14563"/>
                </a:lnTo>
                <a:lnTo>
                  <a:pt x="13521" y="14557"/>
                </a:lnTo>
                <a:cubicBezTo>
                  <a:pt x="13521" y="14555"/>
                  <a:pt x="13519" y="14554"/>
                  <a:pt x="13518" y="14554"/>
                </a:cubicBezTo>
                <a:lnTo>
                  <a:pt x="13518" y="14552"/>
                </a:lnTo>
                <a:cubicBezTo>
                  <a:pt x="13519" y="14550"/>
                  <a:pt x="13518" y="14548"/>
                  <a:pt x="13518" y="14547"/>
                </a:cubicBezTo>
                <a:cubicBezTo>
                  <a:pt x="13517" y="14546"/>
                  <a:pt x="13515" y="14545"/>
                  <a:pt x="13514" y="14545"/>
                </a:cubicBezTo>
                <a:lnTo>
                  <a:pt x="13508" y="14547"/>
                </a:lnTo>
                <a:lnTo>
                  <a:pt x="13503" y="14543"/>
                </a:lnTo>
                <a:lnTo>
                  <a:pt x="13469" y="14481"/>
                </a:lnTo>
                <a:lnTo>
                  <a:pt x="13461" y="14464"/>
                </a:lnTo>
                <a:lnTo>
                  <a:pt x="13460" y="14445"/>
                </a:lnTo>
                <a:lnTo>
                  <a:pt x="13459" y="14441"/>
                </a:lnTo>
                <a:cubicBezTo>
                  <a:pt x="13458" y="14440"/>
                  <a:pt x="13458" y="14439"/>
                  <a:pt x="13456" y="14439"/>
                </a:cubicBezTo>
                <a:lnTo>
                  <a:pt x="13454" y="14439"/>
                </a:lnTo>
                <a:lnTo>
                  <a:pt x="13454" y="14436"/>
                </a:lnTo>
                <a:cubicBezTo>
                  <a:pt x="13453" y="14435"/>
                  <a:pt x="13453" y="14434"/>
                  <a:pt x="13453" y="14434"/>
                </a:cubicBezTo>
                <a:lnTo>
                  <a:pt x="13449" y="14431"/>
                </a:lnTo>
                <a:lnTo>
                  <a:pt x="13446" y="14429"/>
                </a:lnTo>
                <a:lnTo>
                  <a:pt x="13436" y="14418"/>
                </a:lnTo>
                <a:lnTo>
                  <a:pt x="13433" y="14415"/>
                </a:lnTo>
                <a:lnTo>
                  <a:pt x="13431" y="14409"/>
                </a:lnTo>
                <a:lnTo>
                  <a:pt x="13427" y="14398"/>
                </a:lnTo>
                <a:lnTo>
                  <a:pt x="13426" y="14387"/>
                </a:lnTo>
                <a:lnTo>
                  <a:pt x="13427" y="14383"/>
                </a:lnTo>
                <a:cubicBezTo>
                  <a:pt x="13427" y="14383"/>
                  <a:pt x="13428" y="14383"/>
                  <a:pt x="13428" y="14383"/>
                </a:cubicBezTo>
                <a:lnTo>
                  <a:pt x="13432" y="14382"/>
                </a:lnTo>
                <a:lnTo>
                  <a:pt x="13432" y="14383"/>
                </a:lnTo>
                <a:cubicBezTo>
                  <a:pt x="13433" y="14384"/>
                  <a:pt x="13435" y="14383"/>
                  <a:pt x="13436" y="14383"/>
                </a:cubicBezTo>
                <a:cubicBezTo>
                  <a:pt x="13437" y="14382"/>
                  <a:pt x="13438" y="14381"/>
                  <a:pt x="13438" y="14380"/>
                </a:cubicBezTo>
                <a:lnTo>
                  <a:pt x="13439" y="14378"/>
                </a:lnTo>
                <a:lnTo>
                  <a:pt x="13441" y="14374"/>
                </a:lnTo>
                <a:lnTo>
                  <a:pt x="13444" y="14371"/>
                </a:lnTo>
                <a:cubicBezTo>
                  <a:pt x="13445" y="14371"/>
                  <a:pt x="13446" y="14370"/>
                  <a:pt x="13446" y="14369"/>
                </a:cubicBezTo>
                <a:cubicBezTo>
                  <a:pt x="13446" y="14367"/>
                  <a:pt x="13445" y="14367"/>
                  <a:pt x="13444" y="14366"/>
                </a:cubicBezTo>
                <a:lnTo>
                  <a:pt x="13441" y="14359"/>
                </a:lnTo>
                <a:cubicBezTo>
                  <a:pt x="13440" y="14358"/>
                  <a:pt x="13440" y="14358"/>
                  <a:pt x="13439" y="14358"/>
                </a:cubicBezTo>
                <a:cubicBezTo>
                  <a:pt x="13438" y="14358"/>
                  <a:pt x="13436" y="14358"/>
                  <a:pt x="13436" y="14359"/>
                </a:cubicBezTo>
                <a:lnTo>
                  <a:pt x="13434" y="14362"/>
                </a:lnTo>
                <a:lnTo>
                  <a:pt x="13433" y="14363"/>
                </a:lnTo>
                <a:lnTo>
                  <a:pt x="13431" y="14362"/>
                </a:lnTo>
                <a:lnTo>
                  <a:pt x="13427" y="14357"/>
                </a:lnTo>
                <a:cubicBezTo>
                  <a:pt x="13426" y="14356"/>
                  <a:pt x="13425" y="14355"/>
                  <a:pt x="13424" y="14355"/>
                </a:cubicBezTo>
                <a:lnTo>
                  <a:pt x="13423" y="14355"/>
                </a:lnTo>
                <a:cubicBezTo>
                  <a:pt x="13422" y="14355"/>
                  <a:pt x="13421" y="14356"/>
                  <a:pt x="13421" y="14356"/>
                </a:cubicBezTo>
                <a:cubicBezTo>
                  <a:pt x="13420" y="14356"/>
                  <a:pt x="13419" y="14356"/>
                  <a:pt x="13418" y="14356"/>
                </a:cubicBezTo>
                <a:cubicBezTo>
                  <a:pt x="13417" y="14357"/>
                  <a:pt x="13417" y="14358"/>
                  <a:pt x="13417" y="14359"/>
                </a:cubicBezTo>
                <a:lnTo>
                  <a:pt x="13416" y="14362"/>
                </a:lnTo>
                <a:lnTo>
                  <a:pt x="13413" y="14365"/>
                </a:lnTo>
                <a:cubicBezTo>
                  <a:pt x="13412" y="14366"/>
                  <a:pt x="13412" y="14367"/>
                  <a:pt x="13412" y="14369"/>
                </a:cubicBezTo>
                <a:lnTo>
                  <a:pt x="13412" y="14370"/>
                </a:lnTo>
                <a:cubicBezTo>
                  <a:pt x="13412" y="14373"/>
                  <a:pt x="13413" y="14375"/>
                  <a:pt x="13414" y="14375"/>
                </a:cubicBezTo>
                <a:lnTo>
                  <a:pt x="13417" y="14375"/>
                </a:lnTo>
                <a:lnTo>
                  <a:pt x="13417" y="14377"/>
                </a:lnTo>
                <a:lnTo>
                  <a:pt x="13415" y="14377"/>
                </a:lnTo>
                <a:cubicBezTo>
                  <a:pt x="13414" y="14377"/>
                  <a:pt x="13413" y="14376"/>
                  <a:pt x="13412" y="14377"/>
                </a:cubicBezTo>
                <a:lnTo>
                  <a:pt x="13410" y="14379"/>
                </a:lnTo>
                <a:lnTo>
                  <a:pt x="13409" y="14380"/>
                </a:lnTo>
                <a:lnTo>
                  <a:pt x="13409" y="14379"/>
                </a:lnTo>
                <a:cubicBezTo>
                  <a:pt x="13408" y="14378"/>
                  <a:pt x="13408" y="14377"/>
                  <a:pt x="13407" y="14377"/>
                </a:cubicBezTo>
                <a:lnTo>
                  <a:pt x="13404" y="14374"/>
                </a:lnTo>
                <a:lnTo>
                  <a:pt x="13401" y="14371"/>
                </a:lnTo>
                <a:lnTo>
                  <a:pt x="13401" y="14366"/>
                </a:lnTo>
                <a:lnTo>
                  <a:pt x="13402" y="14360"/>
                </a:lnTo>
                <a:lnTo>
                  <a:pt x="13410" y="14353"/>
                </a:lnTo>
                <a:lnTo>
                  <a:pt x="13414" y="14347"/>
                </a:lnTo>
                <a:cubicBezTo>
                  <a:pt x="13415" y="14346"/>
                  <a:pt x="13414" y="14344"/>
                  <a:pt x="13414" y="14342"/>
                </a:cubicBezTo>
                <a:cubicBezTo>
                  <a:pt x="13413" y="14341"/>
                  <a:pt x="13411" y="14340"/>
                  <a:pt x="13410" y="14340"/>
                </a:cubicBezTo>
                <a:lnTo>
                  <a:pt x="13405" y="14340"/>
                </a:lnTo>
                <a:lnTo>
                  <a:pt x="13400" y="14340"/>
                </a:lnTo>
                <a:lnTo>
                  <a:pt x="13395" y="14339"/>
                </a:lnTo>
                <a:lnTo>
                  <a:pt x="13391" y="14336"/>
                </a:lnTo>
                <a:cubicBezTo>
                  <a:pt x="13390" y="14336"/>
                  <a:pt x="13391" y="14336"/>
                  <a:pt x="13390" y="14336"/>
                </a:cubicBezTo>
                <a:cubicBezTo>
                  <a:pt x="13390" y="14336"/>
                  <a:pt x="13390" y="14335"/>
                  <a:pt x="13390" y="14335"/>
                </a:cubicBezTo>
                <a:lnTo>
                  <a:pt x="13383" y="14321"/>
                </a:lnTo>
                <a:lnTo>
                  <a:pt x="13381" y="14317"/>
                </a:lnTo>
                <a:lnTo>
                  <a:pt x="13380" y="14308"/>
                </a:lnTo>
                <a:lnTo>
                  <a:pt x="13379" y="14306"/>
                </a:lnTo>
                <a:cubicBezTo>
                  <a:pt x="13379" y="14305"/>
                  <a:pt x="13378" y="14303"/>
                  <a:pt x="13377" y="14302"/>
                </a:cubicBezTo>
                <a:cubicBezTo>
                  <a:pt x="13377" y="14301"/>
                  <a:pt x="13376" y="14301"/>
                  <a:pt x="13375" y="14301"/>
                </a:cubicBezTo>
                <a:lnTo>
                  <a:pt x="13372" y="14303"/>
                </a:lnTo>
                <a:cubicBezTo>
                  <a:pt x="13372" y="14303"/>
                  <a:pt x="13371" y="14303"/>
                  <a:pt x="13370" y="14304"/>
                </a:cubicBezTo>
                <a:lnTo>
                  <a:pt x="13368" y="14309"/>
                </a:lnTo>
                <a:lnTo>
                  <a:pt x="13366" y="14308"/>
                </a:lnTo>
                <a:lnTo>
                  <a:pt x="13357" y="14299"/>
                </a:lnTo>
                <a:cubicBezTo>
                  <a:pt x="13356" y="14299"/>
                  <a:pt x="13355" y="14298"/>
                  <a:pt x="13354" y="14298"/>
                </a:cubicBezTo>
                <a:lnTo>
                  <a:pt x="13350" y="14299"/>
                </a:lnTo>
                <a:cubicBezTo>
                  <a:pt x="13349" y="14300"/>
                  <a:pt x="13347" y="14302"/>
                  <a:pt x="13348" y="14304"/>
                </a:cubicBezTo>
                <a:lnTo>
                  <a:pt x="13349" y="14315"/>
                </a:lnTo>
                <a:lnTo>
                  <a:pt x="13344" y="14320"/>
                </a:lnTo>
                <a:cubicBezTo>
                  <a:pt x="13343" y="14320"/>
                  <a:pt x="13343" y="14320"/>
                  <a:pt x="13343" y="14320"/>
                </a:cubicBezTo>
                <a:lnTo>
                  <a:pt x="13341" y="14318"/>
                </a:lnTo>
                <a:cubicBezTo>
                  <a:pt x="13341" y="14317"/>
                  <a:pt x="13340" y="14316"/>
                  <a:pt x="13340" y="14316"/>
                </a:cubicBezTo>
                <a:lnTo>
                  <a:pt x="13338" y="14316"/>
                </a:lnTo>
                <a:cubicBezTo>
                  <a:pt x="13337" y="14316"/>
                  <a:pt x="13335" y="14315"/>
                  <a:pt x="13335" y="14316"/>
                </a:cubicBezTo>
                <a:lnTo>
                  <a:pt x="13334" y="14317"/>
                </a:lnTo>
                <a:lnTo>
                  <a:pt x="13330" y="14314"/>
                </a:lnTo>
                <a:lnTo>
                  <a:pt x="13328" y="14312"/>
                </a:lnTo>
                <a:lnTo>
                  <a:pt x="13326" y="14301"/>
                </a:lnTo>
                <a:lnTo>
                  <a:pt x="13328" y="14302"/>
                </a:lnTo>
                <a:cubicBezTo>
                  <a:pt x="13328" y="14302"/>
                  <a:pt x="13328" y="14302"/>
                  <a:pt x="13329" y="14302"/>
                </a:cubicBezTo>
                <a:lnTo>
                  <a:pt x="13330" y="14302"/>
                </a:lnTo>
                <a:cubicBezTo>
                  <a:pt x="13331" y="14302"/>
                  <a:pt x="13331" y="14301"/>
                  <a:pt x="13332" y="14301"/>
                </a:cubicBezTo>
                <a:lnTo>
                  <a:pt x="13333" y="14301"/>
                </a:lnTo>
                <a:cubicBezTo>
                  <a:pt x="13333" y="14301"/>
                  <a:pt x="13334" y="14299"/>
                  <a:pt x="13335" y="14298"/>
                </a:cubicBezTo>
                <a:cubicBezTo>
                  <a:pt x="13335" y="14297"/>
                  <a:pt x="13336" y="14296"/>
                  <a:pt x="13335" y="14295"/>
                </a:cubicBezTo>
                <a:cubicBezTo>
                  <a:pt x="13335" y="14293"/>
                  <a:pt x="13334" y="14292"/>
                  <a:pt x="13333" y="14292"/>
                </a:cubicBezTo>
                <a:lnTo>
                  <a:pt x="13330" y="14290"/>
                </a:lnTo>
                <a:lnTo>
                  <a:pt x="13325" y="14282"/>
                </a:lnTo>
                <a:cubicBezTo>
                  <a:pt x="13325" y="14282"/>
                  <a:pt x="13325" y="14282"/>
                  <a:pt x="13325" y="14282"/>
                </a:cubicBezTo>
                <a:lnTo>
                  <a:pt x="13321" y="14279"/>
                </a:lnTo>
                <a:lnTo>
                  <a:pt x="13316" y="14268"/>
                </a:lnTo>
                <a:lnTo>
                  <a:pt x="13314" y="14265"/>
                </a:lnTo>
                <a:lnTo>
                  <a:pt x="13306" y="14258"/>
                </a:lnTo>
                <a:lnTo>
                  <a:pt x="13305" y="14254"/>
                </a:lnTo>
                <a:cubicBezTo>
                  <a:pt x="13305" y="14254"/>
                  <a:pt x="13304" y="14253"/>
                  <a:pt x="13304" y="14253"/>
                </a:cubicBezTo>
                <a:lnTo>
                  <a:pt x="13303" y="14252"/>
                </a:lnTo>
                <a:cubicBezTo>
                  <a:pt x="13302" y="14250"/>
                  <a:pt x="13300" y="14250"/>
                  <a:pt x="13299" y="14251"/>
                </a:cubicBezTo>
                <a:lnTo>
                  <a:pt x="13297" y="14253"/>
                </a:lnTo>
                <a:cubicBezTo>
                  <a:pt x="13296" y="14253"/>
                  <a:pt x="13296" y="14253"/>
                  <a:pt x="13296" y="14253"/>
                </a:cubicBezTo>
                <a:lnTo>
                  <a:pt x="13294" y="14252"/>
                </a:lnTo>
                <a:lnTo>
                  <a:pt x="13296" y="14248"/>
                </a:lnTo>
                <a:cubicBezTo>
                  <a:pt x="13297" y="14246"/>
                  <a:pt x="13297" y="14245"/>
                  <a:pt x="13296" y="14243"/>
                </a:cubicBezTo>
                <a:cubicBezTo>
                  <a:pt x="13295" y="14241"/>
                  <a:pt x="13294" y="14240"/>
                  <a:pt x="13293" y="14240"/>
                </a:cubicBezTo>
                <a:lnTo>
                  <a:pt x="13291" y="14241"/>
                </a:lnTo>
                <a:cubicBezTo>
                  <a:pt x="13290" y="14241"/>
                  <a:pt x="13290" y="14240"/>
                  <a:pt x="13290" y="14239"/>
                </a:cubicBezTo>
                <a:cubicBezTo>
                  <a:pt x="13290" y="14239"/>
                  <a:pt x="13291" y="14238"/>
                  <a:pt x="13291" y="14237"/>
                </a:cubicBezTo>
                <a:lnTo>
                  <a:pt x="13291" y="14235"/>
                </a:lnTo>
                <a:cubicBezTo>
                  <a:pt x="13291" y="14233"/>
                  <a:pt x="13290" y="14231"/>
                  <a:pt x="13288" y="14230"/>
                </a:cubicBezTo>
                <a:lnTo>
                  <a:pt x="13282" y="14228"/>
                </a:lnTo>
                <a:lnTo>
                  <a:pt x="13259" y="14201"/>
                </a:lnTo>
                <a:lnTo>
                  <a:pt x="13234" y="14176"/>
                </a:lnTo>
                <a:lnTo>
                  <a:pt x="13205" y="14144"/>
                </a:lnTo>
                <a:lnTo>
                  <a:pt x="13202" y="14142"/>
                </a:lnTo>
                <a:lnTo>
                  <a:pt x="13201" y="14139"/>
                </a:lnTo>
                <a:cubicBezTo>
                  <a:pt x="13201" y="14139"/>
                  <a:pt x="13200" y="14139"/>
                  <a:pt x="13200" y="14138"/>
                </a:cubicBezTo>
                <a:lnTo>
                  <a:pt x="13199" y="14137"/>
                </a:lnTo>
                <a:cubicBezTo>
                  <a:pt x="13198" y="14136"/>
                  <a:pt x="13197" y="14136"/>
                  <a:pt x="13197" y="14136"/>
                </a:cubicBezTo>
                <a:cubicBezTo>
                  <a:pt x="13197" y="14135"/>
                  <a:pt x="13197" y="14135"/>
                  <a:pt x="13197" y="14135"/>
                </a:cubicBezTo>
                <a:lnTo>
                  <a:pt x="13196" y="14133"/>
                </a:lnTo>
                <a:cubicBezTo>
                  <a:pt x="13196" y="14132"/>
                  <a:pt x="13195" y="14130"/>
                  <a:pt x="13194" y="14130"/>
                </a:cubicBezTo>
                <a:lnTo>
                  <a:pt x="13192" y="14128"/>
                </a:lnTo>
                <a:lnTo>
                  <a:pt x="13181" y="14107"/>
                </a:lnTo>
                <a:cubicBezTo>
                  <a:pt x="13181" y="14106"/>
                  <a:pt x="13180" y="14106"/>
                  <a:pt x="13180" y="14106"/>
                </a:cubicBezTo>
                <a:lnTo>
                  <a:pt x="13179" y="14105"/>
                </a:lnTo>
                <a:lnTo>
                  <a:pt x="13180" y="14095"/>
                </a:lnTo>
                <a:cubicBezTo>
                  <a:pt x="13180" y="14094"/>
                  <a:pt x="13180" y="14093"/>
                  <a:pt x="13179" y="14093"/>
                </a:cubicBezTo>
                <a:lnTo>
                  <a:pt x="13177" y="14084"/>
                </a:lnTo>
                <a:cubicBezTo>
                  <a:pt x="13176" y="14084"/>
                  <a:pt x="13176" y="14083"/>
                  <a:pt x="13175" y="14082"/>
                </a:cubicBezTo>
                <a:lnTo>
                  <a:pt x="13100" y="14009"/>
                </a:lnTo>
                <a:lnTo>
                  <a:pt x="13082" y="13982"/>
                </a:lnTo>
                <a:lnTo>
                  <a:pt x="13079" y="13977"/>
                </a:lnTo>
                <a:cubicBezTo>
                  <a:pt x="13079" y="13976"/>
                  <a:pt x="13079" y="13976"/>
                  <a:pt x="13078" y="13976"/>
                </a:cubicBezTo>
                <a:cubicBezTo>
                  <a:pt x="13078" y="13975"/>
                  <a:pt x="13077" y="13974"/>
                  <a:pt x="13077" y="13974"/>
                </a:cubicBezTo>
                <a:lnTo>
                  <a:pt x="13073" y="13969"/>
                </a:lnTo>
                <a:cubicBezTo>
                  <a:pt x="13073" y="13969"/>
                  <a:pt x="13072" y="13969"/>
                  <a:pt x="13072" y="13969"/>
                </a:cubicBezTo>
                <a:lnTo>
                  <a:pt x="13068" y="13956"/>
                </a:lnTo>
                <a:lnTo>
                  <a:pt x="13058" y="13932"/>
                </a:lnTo>
                <a:lnTo>
                  <a:pt x="13052" y="13923"/>
                </a:lnTo>
                <a:lnTo>
                  <a:pt x="13046" y="13910"/>
                </a:lnTo>
                <a:lnTo>
                  <a:pt x="13044" y="13906"/>
                </a:lnTo>
                <a:cubicBezTo>
                  <a:pt x="13044" y="13906"/>
                  <a:pt x="13044" y="13906"/>
                  <a:pt x="13044" y="13906"/>
                </a:cubicBezTo>
                <a:lnTo>
                  <a:pt x="13043" y="13905"/>
                </a:lnTo>
                <a:cubicBezTo>
                  <a:pt x="13044" y="13903"/>
                  <a:pt x="13044" y="13902"/>
                  <a:pt x="13044" y="13900"/>
                </a:cubicBezTo>
                <a:lnTo>
                  <a:pt x="13043" y="13897"/>
                </a:lnTo>
                <a:cubicBezTo>
                  <a:pt x="13043" y="13896"/>
                  <a:pt x="13042" y="13897"/>
                  <a:pt x="13042" y="13896"/>
                </a:cubicBezTo>
                <a:lnTo>
                  <a:pt x="13038" y="13891"/>
                </a:lnTo>
                <a:lnTo>
                  <a:pt x="13035" y="13874"/>
                </a:lnTo>
                <a:lnTo>
                  <a:pt x="13034" y="13864"/>
                </a:lnTo>
                <a:lnTo>
                  <a:pt x="13032" y="13861"/>
                </a:lnTo>
                <a:lnTo>
                  <a:pt x="13033" y="13860"/>
                </a:lnTo>
                <a:cubicBezTo>
                  <a:pt x="13033" y="13859"/>
                  <a:pt x="13033" y="13859"/>
                  <a:pt x="13033" y="13859"/>
                </a:cubicBezTo>
                <a:lnTo>
                  <a:pt x="13034" y="13856"/>
                </a:lnTo>
                <a:cubicBezTo>
                  <a:pt x="13034" y="13855"/>
                  <a:pt x="13033" y="13854"/>
                  <a:pt x="13033" y="13853"/>
                </a:cubicBezTo>
                <a:lnTo>
                  <a:pt x="13036" y="13851"/>
                </a:lnTo>
                <a:cubicBezTo>
                  <a:pt x="13036" y="13851"/>
                  <a:pt x="13036" y="13851"/>
                  <a:pt x="13036" y="13850"/>
                </a:cubicBezTo>
                <a:lnTo>
                  <a:pt x="13039" y="13844"/>
                </a:lnTo>
                <a:lnTo>
                  <a:pt x="13044" y="13839"/>
                </a:lnTo>
                <a:lnTo>
                  <a:pt x="13048" y="13835"/>
                </a:lnTo>
                <a:cubicBezTo>
                  <a:pt x="13049" y="13835"/>
                  <a:pt x="13049" y="13833"/>
                  <a:pt x="13049" y="13832"/>
                </a:cubicBezTo>
                <a:lnTo>
                  <a:pt x="13049" y="13830"/>
                </a:lnTo>
                <a:cubicBezTo>
                  <a:pt x="13049" y="13829"/>
                  <a:pt x="13049" y="13828"/>
                  <a:pt x="13048" y="13827"/>
                </a:cubicBezTo>
                <a:lnTo>
                  <a:pt x="13031" y="13797"/>
                </a:lnTo>
                <a:lnTo>
                  <a:pt x="13028" y="13792"/>
                </a:lnTo>
                <a:lnTo>
                  <a:pt x="13027" y="13788"/>
                </a:lnTo>
                <a:lnTo>
                  <a:pt x="13029" y="13783"/>
                </a:lnTo>
                <a:cubicBezTo>
                  <a:pt x="13029" y="13782"/>
                  <a:pt x="13029" y="13783"/>
                  <a:pt x="13029" y="13782"/>
                </a:cubicBezTo>
                <a:lnTo>
                  <a:pt x="13030" y="13778"/>
                </a:lnTo>
                <a:cubicBezTo>
                  <a:pt x="13030" y="13776"/>
                  <a:pt x="13029" y="13774"/>
                  <a:pt x="13028" y="13774"/>
                </a:cubicBezTo>
                <a:lnTo>
                  <a:pt x="13025" y="13773"/>
                </a:lnTo>
                <a:cubicBezTo>
                  <a:pt x="13024" y="13772"/>
                  <a:pt x="13022" y="13772"/>
                  <a:pt x="13021" y="13774"/>
                </a:cubicBezTo>
                <a:lnTo>
                  <a:pt x="13017" y="13780"/>
                </a:lnTo>
                <a:lnTo>
                  <a:pt x="13016" y="13780"/>
                </a:lnTo>
                <a:lnTo>
                  <a:pt x="13014" y="13779"/>
                </a:lnTo>
                <a:cubicBezTo>
                  <a:pt x="13013" y="13779"/>
                  <a:pt x="13013" y="13779"/>
                  <a:pt x="13012" y="13779"/>
                </a:cubicBezTo>
                <a:cubicBezTo>
                  <a:pt x="13012" y="13779"/>
                  <a:pt x="13012" y="13778"/>
                  <a:pt x="13011" y="13777"/>
                </a:cubicBezTo>
                <a:lnTo>
                  <a:pt x="13010" y="13774"/>
                </a:lnTo>
                <a:cubicBezTo>
                  <a:pt x="13010" y="13773"/>
                  <a:pt x="13010" y="13772"/>
                  <a:pt x="13009" y="13772"/>
                </a:cubicBezTo>
                <a:lnTo>
                  <a:pt x="13006" y="13768"/>
                </a:lnTo>
                <a:lnTo>
                  <a:pt x="12999" y="13761"/>
                </a:lnTo>
                <a:lnTo>
                  <a:pt x="12994" y="13751"/>
                </a:lnTo>
                <a:cubicBezTo>
                  <a:pt x="12993" y="13751"/>
                  <a:pt x="12993" y="13751"/>
                  <a:pt x="12993" y="13750"/>
                </a:cubicBezTo>
                <a:lnTo>
                  <a:pt x="12990" y="13748"/>
                </a:lnTo>
                <a:lnTo>
                  <a:pt x="12986" y="13746"/>
                </a:lnTo>
                <a:lnTo>
                  <a:pt x="12974" y="13733"/>
                </a:lnTo>
                <a:cubicBezTo>
                  <a:pt x="12973" y="13733"/>
                  <a:pt x="12973" y="13734"/>
                  <a:pt x="12972" y="13733"/>
                </a:cubicBezTo>
                <a:lnTo>
                  <a:pt x="12969" y="13732"/>
                </a:lnTo>
                <a:cubicBezTo>
                  <a:pt x="12969" y="13731"/>
                  <a:pt x="12968" y="13731"/>
                  <a:pt x="12967" y="13732"/>
                </a:cubicBezTo>
                <a:lnTo>
                  <a:pt x="12962" y="13732"/>
                </a:lnTo>
                <a:lnTo>
                  <a:pt x="12959" y="13733"/>
                </a:lnTo>
                <a:lnTo>
                  <a:pt x="12959" y="13732"/>
                </a:lnTo>
                <a:cubicBezTo>
                  <a:pt x="12959" y="13731"/>
                  <a:pt x="12959" y="13730"/>
                  <a:pt x="12959" y="13730"/>
                </a:cubicBezTo>
                <a:lnTo>
                  <a:pt x="12955" y="13725"/>
                </a:lnTo>
                <a:lnTo>
                  <a:pt x="12945" y="13713"/>
                </a:lnTo>
                <a:lnTo>
                  <a:pt x="12936" y="13699"/>
                </a:lnTo>
                <a:lnTo>
                  <a:pt x="12930" y="13691"/>
                </a:lnTo>
                <a:lnTo>
                  <a:pt x="12928" y="13689"/>
                </a:lnTo>
                <a:lnTo>
                  <a:pt x="12926" y="13685"/>
                </a:lnTo>
                <a:lnTo>
                  <a:pt x="12925" y="13679"/>
                </a:lnTo>
                <a:lnTo>
                  <a:pt x="12925" y="13674"/>
                </a:lnTo>
                <a:cubicBezTo>
                  <a:pt x="12924" y="13671"/>
                  <a:pt x="12923" y="13670"/>
                  <a:pt x="12921" y="13670"/>
                </a:cubicBezTo>
                <a:lnTo>
                  <a:pt x="12915" y="13669"/>
                </a:lnTo>
                <a:lnTo>
                  <a:pt x="12909" y="13660"/>
                </a:lnTo>
                <a:lnTo>
                  <a:pt x="12898" y="13636"/>
                </a:lnTo>
                <a:lnTo>
                  <a:pt x="12892" y="13614"/>
                </a:lnTo>
                <a:lnTo>
                  <a:pt x="12890" y="13611"/>
                </a:lnTo>
                <a:lnTo>
                  <a:pt x="12890" y="13609"/>
                </a:lnTo>
                <a:lnTo>
                  <a:pt x="12890" y="13600"/>
                </a:lnTo>
                <a:lnTo>
                  <a:pt x="12888" y="13590"/>
                </a:lnTo>
                <a:cubicBezTo>
                  <a:pt x="12888" y="13589"/>
                  <a:pt x="12888" y="13588"/>
                  <a:pt x="12887" y="13587"/>
                </a:cubicBezTo>
                <a:lnTo>
                  <a:pt x="12883" y="13585"/>
                </a:lnTo>
                <a:cubicBezTo>
                  <a:pt x="12883" y="13584"/>
                  <a:pt x="12883" y="13583"/>
                  <a:pt x="12883" y="13583"/>
                </a:cubicBezTo>
                <a:lnTo>
                  <a:pt x="12881" y="13577"/>
                </a:lnTo>
                <a:lnTo>
                  <a:pt x="12878" y="13573"/>
                </a:lnTo>
                <a:lnTo>
                  <a:pt x="12874" y="13566"/>
                </a:lnTo>
                <a:cubicBezTo>
                  <a:pt x="12874" y="13566"/>
                  <a:pt x="12873" y="13565"/>
                  <a:pt x="12873" y="13565"/>
                </a:cubicBezTo>
                <a:lnTo>
                  <a:pt x="12873" y="13564"/>
                </a:lnTo>
                <a:cubicBezTo>
                  <a:pt x="12873" y="13563"/>
                  <a:pt x="12874" y="13562"/>
                  <a:pt x="12874" y="13561"/>
                </a:cubicBezTo>
                <a:lnTo>
                  <a:pt x="12874" y="13559"/>
                </a:lnTo>
                <a:cubicBezTo>
                  <a:pt x="12874" y="13557"/>
                  <a:pt x="12873" y="13555"/>
                  <a:pt x="12871" y="13555"/>
                </a:cubicBezTo>
                <a:lnTo>
                  <a:pt x="12867" y="13554"/>
                </a:lnTo>
                <a:lnTo>
                  <a:pt x="12863" y="13550"/>
                </a:lnTo>
                <a:lnTo>
                  <a:pt x="12858" y="13545"/>
                </a:lnTo>
                <a:lnTo>
                  <a:pt x="12856" y="13541"/>
                </a:lnTo>
                <a:lnTo>
                  <a:pt x="12853" y="13529"/>
                </a:lnTo>
                <a:lnTo>
                  <a:pt x="12853" y="13524"/>
                </a:lnTo>
                <a:lnTo>
                  <a:pt x="12852" y="13521"/>
                </a:lnTo>
                <a:lnTo>
                  <a:pt x="12851" y="13519"/>
                </a:lnTo>
                <a:lnTo>
                  <a:pt x="12853" y="13509"/>
                </a:lnTo>
                <a:lnTo>
                  <a:pt x="12858" y="13499"/>
                </a:lnTo>
                <a:lnTo>
                  <a:pt x="12861" y="13494"/>
                </a:lnTo>
                <a:lnTo>
                  <a:pt x="12865" y="13496"/>
                </a:lnTo>
                <a:cubicBezTo>
                  <a:pt x="12866" y="13496"/>
                  <a:pt x="12868" y="13496"/>
                  <a:pt x="12868" y="13494"/>
                </a:cubicBezTo>
                <a:lnTo>
                  <a:pt x="12870" y="13492"/>
                </a:lnTo>
                <a:lnTo>
                  <a:pt x="12876" y="13487"/>
                </a:lnTo>
                <a:cubicBezTo>
                  <a:pt x="12878" y="13486"/>
                  <a:pt x="12879" y="13484"/>
                  <a:pt x="12878" y="13482"/>
                </a:cubicBezTo>
                <a:lnTo>
                  <a:pt x="12877" y="13475"/>
                </a:lnTo>
                <a:lnTo>
                  <a:pt x="12877" y="13466"/>
                </a:lnTo>
                <a:lnTo>
                  <a:pt x="12879" y="13449"/>
                </a:lnTo>
                <a:lnTo>
                  <a:pt x="12880" y="13450"/>
                </a:lnTo>
                <a:lnTo>
                  <a:pt x="12883" y="13449"/>
                </a:lnTo>
                <a:cubicBezTo>
                  <a:pt x="12884" y="13449"/>
                  <a:pt x="12886" y="13448"/>
                  <a:pt x="12886" y="13446"/>
                </a:cubicBezTo>
                <a:lnTo>
                  <a:pt x="12887" y="13440"/>
                </a:lnTo>
                <a:lnTo>
                  <a:pt x="12888" y="13440"/>
                </a:lnTo>
                <a:cubicBezTo>
                  <a:pt x="12889" y="13440"/>
                  <a:pt x="12889" y="13440"/>
                  <a:pt x="12890" y="13440"/>
                </a:cubicBezTo>
                <a:lnTo>
                  <a:pt x="12892" y="13438"/>
                </a:lnTo>
                <a:cubicBezTo>
                  <a:pt x="12892" y="13437"/>
                  <a:pt x="12893" y="13436"/>
                  <a:pt x="12893" y="13435"/>
                </a:cubicBezTo>
                <a:lnTo>
                  <a:pt x="12893" y="13433"/>
                </a:lnTo>
                <a:cubicBezTo>
                  <a:pt x="12893" y="13433"/>
                  <a:pt x="12894" y="13433"/>
                  <a:pt x="12894" y="13432"/>
                </a:cubicBezTo>
                <a:lnTo>
                  <a:pt x="12894" y="13427"/>
                </a:lnTo>
                <a:cubicBezTo>
                  <a:pt x="12894" y="13426"/>
                  <a:pt x="12895" y="13425"/>
                  <a:pt x="12895" y="13424"/>
                </a:cubicBezTo>
                <a:cubicBezTo>
                  <a:pt x="12895" y="13423"/>
                  <a:pt x="12895" y="13422"/>
                  <a:pt x="12895" y="13421"/>
                </a:cubicBezTo>
                <a:lnTo>
                  <a:pt x="12894" y="13418"/>
                </a:lnTo>
                <a:cubicBezTo>
                  <a:pt x="12894" y="13418"/>
                  <a:pt x="12894" y="13418"/>
                  <a:pt x="12894" y="13417"/>
                </a:cubicBezTo>
                <a:lnTo>
                  <a:pt x="12890" y="13408"/>
                </a:lnTo>
                <a:lnTo>
                  <a:pt x="12889" y="13399"/>
                </a:lnTo>
                <a:lnTo>
                  <a:pt x="12888" y="13397"/>
                </a:lnTo>
                <a:lnTo>
                  <a:pt x="12890" y="13393"/>
                </a:lnTo>
                <a:cubicBezTo>
                  <a:pt x="12890" y="13393"/>
                  <a:pt x="12891" y="13393"/>
                  <a:pt x="12891" y="13393"/>
                </a:cubicBezTo>
                <a:cubicBezTo>
                  <a:pt x="12893" y="13393"/>
                  <a:pt x="12895" y="13391"/>
                  <a:pt x="12895" y="13388"/>
                </a:cubicBezTo>
                <a:cubicBezTo>
                  <a:pt x="12895" y="13388"/>
                  <a:pt x="12895" y="13387"/>
                  <a:pt x="12895" y="13386"/>
                </a:cubicBezTo>
                <a:lnTo>
                  <a:pt x="12894" y="13377"/>
                </a:lnTo>
                <a:lnTo>
                  <a:pt x="12896" y="13355"/>
                </a:lnTo>
                <a:lnTo>
                  <a:pt x="12896" y="13343"/>
                </a:lnTo>
                <a:cubicBezTo>
                  <a:pt x="12896" y="13343"/>
                  <a:pt x="12896" y="13342"/>
                  <a:pt x="12895" y="13341"/>
                </a:cubicBezTo>
                <a:cubicBezTo>
                  <a:pt x="12895" y="13341"/>
                  <a:pt x="12896" y="13341"/>
                  <a:pt x="12896" y="13341"/>
                </a:cubicBezTo>
                <a:lnTo>
                  <a:pt x="12897" y="13338"/>
                </a:lnTo>
                <a:cubicBezTo>
                  <a:pt x="12897" y="13337"/>
                  <a:pt x="12897" y="13336"/>
                  <a:pt x="12897" y="13336"/>
                </a:cubicBezTo>
                <a:lnTo>
                  <a:pt x="12897" y="13328"/>
                </a:lnTo>
                <a:lnTo>
                  <a:pt x="12898" y="13324"/>
                </a:lnTo>
                <a:lnTo>
                  <a:pt x="12899" y="13320"/>
                </a:lnTo>
                <a:lnTo>
                  <a:pt x="12903" y="13311"/>
                </a:lnTo>
                <a:cubicBezTo>
                  <a:pt x="12903" y="13310"/>
                  <a:pt x="12904" y="13309"/>
                  <a:pt x="12904" y="13309"/>
                </a:cubicBezTo>
                <a:lnTo>
                  <a:pt x="12905" y="13305"/>
                </a:lnTo>
                <a:lnTo>
                  <a:pt x="12905" y="13303"/>
                </a:lnTo>
                <a:lnTo>
                  <a:pt x="12906" y="13303"/>
                </a:lnTo>
                <a:lnTo>
                  <a:pt x="12909" y="13303"/>
                </a:lnTo>
                <a:cubicBezTo>
                  <a:pt x="12910" y="13304"/>
                  <a:pt x="12911" y="13303"/>
                  <a:pt x="12912" y="13302"/>
                </a:cubicBezTo>
                <a:lnTo>
                  <a:pt x="12913" y="13299"/>
                </a:lnTo>
                <a:cubicBezTo>
                  <a:pt x="12914" y="13299"/>
                  <a:pt x="12914" y="13298"/>
                  <a:pt x="12914" y="13298"/>
                </a:cubicBezTo>
                <a:lnTo>
                  <a:pt x="12915" y="13294"/>
                </a:lnTo>
                <a:lnTo>
                  <a:pt x="12918" y="13288"/>
                </a:lnTo>
                <a:cubicBezTo>
                  <a:pt x="12918" y="13288"/>
                  <a:pt x="12918" y="13288"/>
                  <a:pt x="12918" y="13287"/>
                </a:cubicBezTo>
                <a:lnTo>
                  <a:pt x="12920" y="13283"/>
                </a:lnTo>
                <a:cubicBezTo>
                  <a:pt x="12920" y="13281"/>
                  <a:pt x="12920" y="13280"/>
                  <a:pt x="12920" y="13279"/>
                </a:cubicBezTo>
                <a:lnTo>
                  <a:pt x="12920" y="13275"/>
                </a:lnTo>
                <a:cubicBezTo>
                  <a:pt x="12920" y="13275"/>
                  <a:pt x="12921" y="13274"/>
                  <a:pt x="12921" y="13273"/>
                </a:cubicBezTo>
                <a:lnTo>
                  <a:pt x="12920" y="13266"/>
                </a:lnTo>
                <a:lnTo>
                  <a:pt x="12921" y="13263"/>
                </a:lnTo>
                <a:lnTo>
                  <a:pt x="12925" y="13255"/>
                </a:lnTo>
                <a:cubicBezTo>
                  <a:pt x="12926" y="13255"/>
                  <a:pt x="12926" y="13254"/>
                  <a:pt x="12926" y="13253"/>
                </a:cubicBezTo>
                <a:lnTo>
                  <a:pt x="12926" y="13250"/>
                </a:lnTo>
                <a:cubicBezTo>
                  <a:pt x="12926" y="13249"/>
                  <a:pt x="12925" y="13248"/>
                  <a:pt x="12925" y="13248"/>
                </a:cubicBezTo>
                <a:lnTo>
                  <a:pt x="12925" y="13244"/>
                </a:lnTo>
                <a:lnTo>
                  <a:pt x="12925" y="13240"/>
                </a:lnTo>
                <a:lnTo>
                  <a:pt x="12936" y="13225"/>
                </a:lnTo>
                <a:lnTo>
                  <a:pt x="12939" y="13223"/>
                </a:lnTo>
                <a:lnTo>
                  <a:pt x="12942" y="13225"/>
                </a:lnTo>
                <a:lnTo>
                  <a:pt x="12945" y="13228"/>
                </a:lnTo>
                <a:cubicBezTo>
                  <a:pt x="12946" y="13228"/>
                  <a:pt x="12946" y="13228"/>
                  <a:pt x="12946" y="13228"/>
                </a:cubicBezTo>
                <a:lnTo>
                  <a:pt x="12950" y="13230"/>
                </a:lnTo>
                <a:cubicBezTo>
                  <a:pt x="12951" y="13231"/>
                  <a:pt x="12952" y="13230"/>
                  <a:pt x="12952" y="13228"/>
                </a:cubicBezTo>
                <a:cubicBezTo>
                  <a:pt x="12953" y="13229"/>
                  <a:pt x="12953" y="13229"/>
                  <a:pt x="12954" y="13229"/>
                </a:cubicBezTo>
                <a:cubicBezTo>
                  <a:pt x="12955" y="13230"/>
                  <a:pt x="12956" y="13230"/>
                  <a:pt x="12957" y="13229"/>
                </a:cubicBezTo>
                <a:lnTo>
                  <a:pt x="12960" y="13226"/>
                </a:lnTo>
                <a:lnTo>
                  <a:pt x="12968" y="13224"/>
                </a:lnTo>
                <a:cubicBezTo>
                  <a:pt x="12968" y="13223"/>
                  <a:pt x="12968" y="13224"/>
                  <a:pt x="12969" y="13224"/>
                </a:cubicBezTo>
                <a:lnTo>
                  <a:pt x="12972" y="13221"/>
                </a:lnTo>
                <a:cubicBezTo>
                  <a:pt x="12972" y="13220"/>
                  <a:pt x="12973" y="13220"/>
                  <a:pt x="12973" y="13220"/>
                </a:cubicBezTo>
                <a:lnTo>
                  <a:pt x="12975" y="13215"/>
                </a:lnTo>
                <a:cubicBezTo>
                  <a:pt x="12976" y="13215"/>
                  <a:pt x="12976" y="13216"/>
                  <a:pt x="12977" y="13215"/>
                </a:cubicBezTo>
                <a:lnTo>
                  <a:pt x="12979" y="13212"/>
                </a:lnTo>
                <a:cubicBezTo>
                  <a:pt x="12980" y="13212"/>
                  <a:pt x="12981" y="13212"/>
                  <a:pt x="12981" y="13211"/>
                </a:cubicBezTo>
                <a:lnTo>
                  <a:pt x="12986" y="13204"/>
                </a:lnTo>
                <a:lnTo>
                  <a:pt x="12990" y="13200"/>
                </a:lnTo>
                <a:cubicBezTo>
                  <a:pt x="12991" y="13200"/>
                  <a:pt x="12991" y="13200"/>
                  <a:pt x="12991" y="13199"/>
                </a:cubicBezTo>
                <a:lnTo>
                  <a:pt x="12996" y="13190"/>
                </a:lnTo>
                <a:lnTo>
                  <a:pt x="13000" y="13186"/>
                </a:lnTo>
                <a:cubicBezTo>
                  <a:pt x="13000" y="13186"/>
                  <a:pt x="13001" y="13186"/>
                  <a:pt x="13001" y="13185"/>
                </a:cubicBezTo>
                <a:lnTo>
                  <a:pt x="13009" y="13171"/>
                </a:lnTo>
                <a:lnTo>
                  <a:pt x="13011" y="13164"/>
                </a:lnTo>
                <a:lnTo>
                  <a:pt x="13016" y="13161"/>
                </a:lnTo>
                <a:cubicBezTo>
                  <a:pt x="13016" y="13161"/>
                  <a:pt x="13017" y="13160"/>
                  <a:pt x="13017" y="13160"/>
                </a:cubicBezTo>
                <a:lnTo>
                  <a:pt x="13019" y="13159"/>
                </a:lnTo>
                <a:cubicBezTo>
                  <a:pt x="13019" y="13159"/>
                  <a:pt x="13019" y="13158"/>
                  <a:pt x="13019" y="13157"/>
                </a:cubicBezTo>
                <a:lnTo>
                  <a:pt x="13033" y="13155"/>
                </a:lnTo>
                <a:lnTo>
                  <a:pt x="13035" y="13154"/>
                </a:lnTo>
                <a:lnTo>
                  <a:pt x="13042" y="13153"/>
                </a:lnTo>
                <a:lnTo>
                  <a:pt x="13048" y="13152"/>
                </a:lnTo>
                <a:lnTo>
                  <a:pt x="13050" y="13152"/>
                </a:lnTo>
                <a:lnTo>
                  <a:pt x="13052" y="13152"/>
                </a:lnTo>
                <a:cubicBezTo>
                  <a:pt x="13053" y="13152"/>
                  <a:pt x="13054" y="13151"/>
                  <a:pt x="13054" y="13151"/>
                </a:cubicBezTo>
                <a:lnTo>
                  <a:pt x="13057" y="13149"/>
                </a:lnTo>
                <a:cubicBezTo>
                  <a:pt x="13058" y="13148"/>
                  <a:pt x="13059" y="13147"/>
                  <a:pt x="13059" y="13146"/>
                </a:cubicBezTo>
                <a:lnTo>
                  <a:pt x="13060" y="13141"/>
                </a:lnTo>
                <a:cubicBezTo>
                  <a:pt x="13060" y="13141"/>
                  <a:pt x="13060" y="13140"/>
                  <a:pt x="13060" y="13139"/>
                </a:cubicBezTo>
                <a:cubicBezTo>
                  <a:pt x="13060" y="13139"/>
                  <a:pt x="13060" y="13139"/>
                  <a:pt x="13061" y="13138"/>
                </a:cubicBezTo>
                <a:lnTo>
                  <a:pt x="13063" y="13135"/>
                </a:lnTo>
                <a:cubicBezTo>
                  <a:pt x="13064" y="13134"/>
                  <a:pt x="13064" y="13132"/>
                  <a:pt x="13064" y="13131"/>
                </a:cubicBezTo>
                <a:lnTo>
                  <a:pt x="13062" y="13111"/>
                </a:lnTo>
                <a:lnTo>
                  <a:pt x="13061" y="13106"/>
                </a:lnTo>
                <a:cubicBezTo>
                  <a:pt x="13060" y="13105"/>
                  <a:pt x="13061" y="13104"/>
                  <a:pt x="13061" y="13104"/>
                </a:cubicBezTo>
                <a:lnTo>
                  <a:pt x="13061" y="13102"/>
                </a:lnTo>
                <a:cubicBezTo>
                  <a:pt x="13062" y="13102"/>
                  <a:pt x="13062" y="13101"/>
                  <a:pt x="13062" y="13100"/>
                </a:cubicBezTo>
                <a:lnTo>
                  <a:pt x="13063" y="13093"/>
                </a:lnTo>
                <a:lnTo>
                  <a:pt x="13064" y="13080"/>
                </a:lnTo>
                <a:cubicBezTo>
                  <a:pt x="13064" y="13078"/>
                  <a:pt x="13064" y="13077"/>
                  <a:pt x="13063" y="13076"/>
                </a:cubicBezTo>
                <a:lnTo>
                  <a:pt x="13061" y="13073"/>
                </a:lnTo>
                <a:cubicBezTo>
                  <a:pt x="13061" y="13073"/>
                  <a:pt x="13061" y="13073"/>
                  <a:pt x="13061" y="13073"/>
                </a:cubicBezTo>
                <a:cubicBezTo>
                  <a:pt x="13061" y="13073"/>
                  <a:pt x="13061" y="13072"/>
                  <a:pt x="13061" y="13071"/>
                </a:cubicBezTo>
                <a:lnTo>
                  <a:pt x="13062" y="13066"/>
                </a:lnTo>
                <a:cubicBezTo>
                  <a:pt x="13062" y="13064"/>
                  <a:pt x="13063" y="13064"/>
                  <a:pt x="13062" y="13063"/>
                </a:cubicBezTo>
                <a:lnTo>
                  <a:pt x="13059" y="13056"/>
                </a:lnTo>
                <a:lnTo>
                  <a:pt x="13061" y="13054"/>
                </a:lnTo>
                <a:cubicBezTo>
                  <a:pt x="13061" y="13054"/>
                  <a:pt x="13061" y="13052"/>
                  <a:pt x="13061" y="13052"/>
                </a:cubicBezTo>
                <a:lnTo>
                  <a:pt x="13061" y="13050"/>
                </a:lnTo>
                <a:cubicBezTo>
                  <a:pt x="13061" y="13049"/>
                  <a:pt x="13061" y="13048"/>
                  <a:pt x="13061" y="13047"/>
                </a:cubicBezTo>
                <a:lnTo>
                  <a:pt x="13065" y="13042"/>
                </a:lnTo>
                <a:lnTo>
                  <a:pt x="13068" y="13040"/>
                </a:lnTo>
                <a:cubicBezTo>
                  <a:pt x="13069" y="13040"/>
                  <a:pt x="13069" y="13040"/>
                  <a:pt x="13070" y="13039"/>
                </a:cubicBezTo>
                <a:lnTo>
                  <a:pt x="13071" y="13036"/>
                </a:lnTo>
                <a:cubicBezTo>
                  <a:pt x="13071" y="13035"/>
                  <a:pt x="13072" y="13034"/>
                  <a:pt x="13072" y="13034"/>
                </a:cubicBezTo>
                <a:lnTo>
                  <a:pt x="13072" y="13033"/>
                </a:lnTo>
                <a:cubicBezTo>
                  <a:pt x="13072" y="13032"/>
                  <a:pt x="13072" y="13031"/>
                  <a:pt x="13072" y="13031"/>
                </a:cubicBezTo>
                <a:lnTo>
                  <a:pt x="13072" y="13029"/>
                </a:lnTo>
                <a:lnTo>
                  <a:pt x="13076" y="13028"/>
                </a:lnTo>
                <a:lnTo>
                  <a:pt x="13079" y="13026"/>
                </a:lnTo>
                <a:lnTo>
                  <a:pt x="13083" y="13023"/>
                </a:lnTo>
                <a:lnTo>
                  <a:pt x="13087" y="13019"/>
                </a:lnTo>
                <a:cubicBezTo>
                  <a:pt x="13088" y="13018"/>
                  <a:pt x="13088" y="13016"/>
                  <a:pt x="13088" y="13015"/>
                </a:cubicBezTo>
                <a:lnTo>
                  <a:pt x="13088" y="13011"/>
                </a:lnTo>
                <a:cubicBezTo>
                  <a:pt x="13088" y="13011"/>
                  <a:pt x="13088" y="13011"/>
                  <a:pt x="13088" y="13010"/>
                </a:cubicBezTo>
                <a:lnTo>
                  <a:pt x="13093" y="13008"/>
                </a:lnTo>
                <a:cubicBezTo>
                  <a:pt x="13094" y="13008"/>
                  <a:pt x="13095" y="13007"/>
                  <a:pt x="13095" y="13007"/>
                </a:cubicBezTo>
                <a:lnTo>
                  <a:pt x="13098" y="13005"/>
                </a:lnTo>
                <a:cubicBezTo>
                  <a:pt x="13098" y="13005"/>
                  <a:pt x="13098" y="13005"/>
                  <a:pt x="13098" y="13006"/>
                </a:cubicBezTo>
                <a:lnTo>
                  <a:pt x="13100" y="13009"/>
                </a:lnTo>
                <a:lnTo>
                  <a:pt x="13105" y="13013"/>
                </a:lnTo>
                <a:cubicBezTo>
                  <a:pt x="13105" y="13014"/>
                  <a:pt x="13106" y="13014"/>
                  <a:pt x="13107" y="13014"/>
                </a:cubicBezTo>
                <a:cubicBezTo>
                  <a:pt x="13109" y="13014"/>
                  <a:pt x="13110" y="13013"/>
                  <a:pt x="13110" y="13010"/>
                </a:cubicBezTo>
                <a:cubicBezTo>
                  <a:pt x="13110" y="13009"/>
                  <a:pt x="13110" y="13008"/>
                  <a:pt x="13110" y="13008"/>
                </a:cubicBezTo>
                <a:lnTo>
                  <a:pt x="13106" y="12992"/>
                </a:lnTo>
                <a:lnTo>
                  <a:pt x="13104" y="12987"/>
                </a:lnTo>
                <a:cubicBezTo>
                  <a:pt x="13103" y="12986"/>
                  <a:pt x="13102" y="12984"/>
                  <a:pt x="13101" y="12984"/>
                </a:cubicBezTo>
                <a:cubicBezTo>
                  <a:pt x="13100" y="12984"/>
                  <a:pt x="13100" y="12985"/>
                  <a:pt x="13099" y="12985"/>
                </a:cubicBezTo>
                <a:lnTo>
                  <a:pt x="13095" y="12979"/>
                </a:lnTo>
                <a:lnTo>
                  <a:pt x="13094" y="12978"/>
                </a:lnTo>
                <a:lnTo>
                  <a:pt x="13097" y="12975"/>
                </a:lnTo>
                <a:cubicBezTo>
                  <a:pt x="13098" y="12974"/>
                  <a:pt x="13098" y="12973"/>
                  <a:pt x="13098" y="12972"/>
                </a:cubicBezTo>
                <a:lnTo>
                  <a:pt x="13099" y="12965"/>
                </a:lnTo>
                <a:cubicBezTo>
                  <a:pt x="13099" y="12965"/>
                  <a:pt x="13099" y="12964"/>
                  <a:pt x="13099" y="12964"/>
                </a:cubicBezTo>
                <a:lnTo>
                  <a:pt x="13097" y="12956"/>
                </a:lnTo>
                <a:cubicBezTo>
                  <a:pt x="13097" y="12955"/>
                  <a:pt x="13096" y="12955"/>
                  <a:pt x="13095" y="12954"/>
                </a:cubicBezTo>
                <a:lnTo>
                  <a:pt x="13093" y="12952"/>
                </a:lnTo>
                <a:cubicBezTo>
                  <a:pt x="13095" y="12952"/>
                  <a:pt x="13097" y="12951"/>
                  <a:pt x="13097" y="12949"/>
                </a:cubicBezTo>
                <a:lnTo>
                  <a:pt x="13098" y="12946"/>
                </a:lnTo>
                <a:lnTo>
                  <a:pt x="13099" y="12942"/>
                </a:lnTo>
                <a:cubicBezTo>
                  <a:pt x="13099" y="12942"/>
                  <a:pt x="13100" y="12941"/>
                  <a:pt x="13100" y="12940"/>
                </a:cubicBezTo>
                <a:lnTo>
                  <a:pt x="13100" y="12936"/>
                </a:lnTo>
                <a:cubicBezTo>
                  <a:pt x="13101" y="12936"/>
                  <a:pt x="13101" y="12936"/>
                  <a:pt x="13100" y="12936"/>
                </a:cubicBezTo>
                <a:lnTo>
                  <a:pt x="13100" y="12934"/>
                </a:lnTo>
                <a:lnTo>
                  <a:pt x="13105" y="12936"/>
                </a:lnTo>
                <a:cubicBezTo>
                  <a:pt x="13106" y="12937"/>
                  <a:pt x="13107" y="12937"/>
                  <a:pt x="13108" y="12936"/>
                </a:cubicBezTo>
                <a:lnTo>
                  <a:pt x="13110" y="12936"/>
                </a:lnTo>
                <a:cubicBezTo>
                  <a:pt x="13110" y="12937"/>
                  <a:pt x="13111" y="12938"/>
                  <a:pt x="13111" y="12938"/>
                </a:cubicBezTo>
                <a:lnTo>
                  <a:pt x="13114" y="12942"/>
                </a:lnTo>
                <a:lnTo>
                  <a:pt x="13115" y="12947"/>
                </a:lnTo>
                <a:cubicBezTo>
                  <a:pt x="13116" y="12947"/>
                  <a:pt x="13116" y="12948"/>
                  <a:pt x="13117" y="12949"/>
                </a:cubicBezTo>
                <a:lnTo>
                  <a:pt x="13118" y="12951"/>
                </a:lnTo>
                <a:cubicBezTo>
                  <a:pt x="13119" y="12952"/>
                  <a:pt x="13120" y="12953"/>
                  <a:pt x="13121" y="12952"/>
                </a:cubicBezTo>
                <a:cubicBezTo>
                  <a:pt x="13122" y="12952"/>
                  <a:pt x="13123" y="12952"/>
                  <a:pt x="13123" y="12950"/>
                </a:cubicBezTo>
                <a:lnTo>
                  <a:pt x="13127" y="12944"/>
                </a:lnTo>
                <a:lnTo>
                  <a:pt x="13131" y="12946"/>
                </a:lnTo>
                <a:lnTo>
                  <a:pt x="13137" y="12946"/>
                </a:lnTo>
                <a:cubicBezTo>
                  <a:pt x="13138" y="12946"/>
                  <a:pt x="13138" y="12946"/>
                  <a:pt x="13139" y="12945"/>
                </a:cubicBezTo>
                <a:cubicBezTo>
                  <a:pt x="13140" y="12944"/>
                  <a:pt x="13140" y="12942"/>
                  <a:pt x="13140" y="12941"/>
                </a:cubicBezTo>
                <a:lnTo>
                  <a:pt x="13140" y="12939"/>
                </a:lnTo>
                <a:cubicBezTo>
                  <a:pt x="13140" y="12938"/>
                  <a:pt x="13139" y="12936"/>
                  <a:pt x="13138" y="12936"/>
                </a:cubicBezTo>
                <a:lnTo>
                  <a:pt x="13137" y="12935"/>
                </a:lnTo>
                <a:lnTo>
                  <a:pt x="13137" y="12932"/>
                </a:lnTo>
                <a:cubicBezTo>
                  <a:pt x="13137" y="12931"/>
                  <a:pt x="13136" y="12931"/>
                  <a:pt x="13136" y="12931"/>
                </a:cubicBezTo>
                <a:lnTo>
                  <a:pt x="13135" y="12930"/>
                </a:lnTo>
                <a:lnTo>
                  <a:pt x="13141" y="12931"/>
                </a:lnTo>
                <a:lnTo>
                  <a:pt x="13145" y="12932"/>
                </a:lnTo>
                <a:lnTo>
                  <a:pt x="13150" y="12932"/>
                </a:lnTo>
                <a:cubicBezTo>
                  <a:pt x="13150" y="12932"/>
                  <a:pt x="13151" y="12931"/>
                  <a:pt x="13151" y="12931"/>
                </a:cubicBezTo>
                <a:lnTo>
                  <a:pt x="13154" y="12929"/>
                </a:lnTo>
                <a:cubicBezTo>
                  <a:pt x="13155" y="12929"/>
                  <a:pt x="13156" y="12928"/>
                  <a:pt x="13156" y="12927"/>
                </a:cubicBezTo>
                <a:lnTo>
                  <a:pt x="13157" y="12922"/>
                </a:lnTo>
                <a:cubicBezTo>
                  <a:pt x="13158" y="12921"/>
                  <a:pt x="13158" y="12920"/>
                  <a:pt x="13158" y="12919"/>
                </a:cubicBezTo>
                <a:lnTo>
                  <a:pt x="13157" y="12917"/>
                </a:lnTo>
                <a:cubicBezTo>
                  <a:pt x="13158" y="12917"/>
                  <a:pt x="13159" y="12917"/>
                  <a:pt x="13159" y="12917"/>
                </a:cubicBezTo>
                <a:cubicBezTo>
                  <a:pt x="13160" y="12917"/>
                  <a:pt x="13162" y="12916"/>
                  <a:pt x="13162" y="12914"/>
                </a:cubicBezTo>
                <a:cubicBezTo>
                  <a:pt x="13163" y="12914"/>
                  <a:pt x="13164" y="12914"/>
                  <a:pt x="13165" y="12913"/>
                </a:cubicBezTo>
                <a:lnTo>
                  <a:pt x="13161" y="12920"/>
                </a:lnTo>
                <a:cubicBezTo>
                  <a:pt x="13161" y="12920"/>
                  <a:pt x="13160" y="12921"/>
                  <a:pt x="13160" y="12922"/>
                </a:cubicBezTo>
                <a:lnTo>
                  <a:pt x="13160" y="12924"/>
                </a:lnTo>
                <a:cubicBezTo>
                  <a:pt x="13160" y="12926"/>
                  <a:pt x="13161" y="12928"/>
                  <a:pt x="13162" y="12929"/>
                </a:cubicBezTo>
                <a:lnTo>
                  <a:pt x="13167" y="12931"/>
                </a:lnTo>
                <a:lnTo>
                  <a:pt x="13177" y="12933"/>
                </a:lnTo>
                <a:lnTo>
                  <a:pt x="13179" y="12936"/>
                </a:lnTo>
                <a:cubicBezTo>
                  <a:pt x="13180" y="12938"/>
                  <a:pt x="13182" y="12938"/>
                  <a:pt x="13183" y="12937"/>
                </a:cubicBezTo>
                <a:cubicBezTo>
                  <a:pt x="13183" y="12937"/>
                  <a:pt x="13183" y="12937"/>
                  <a:pt x="13183" y="12936"/>
                </a:cubicBezTo>
                <a:cubicBezTo>
                  <a:pt x="13183" y="12937"/>
                  <a:pt x="13184" y="12937"/>
                  <a:pt x="13184" y="12936"/>
                </a:cubicBezTo>
                <a:lnTo>
                  <a:pt x="13187" y="12936"/>
                </a:lnTo>
                <a:lnTo>
                  <a:pt x="13189" y="12936"/>
                </a:lnTo>
                <a:lnTo>
                  <a:pt x="13192" y="12936"/>
                </a:lnTo>
                <a:cubicBezTo>
                  <a:pt x="13193" y="12935"/>
                  <a:pt x="13194" y="12935"/>
                  <a:pt x="13194" y="12934"/>
                </a:cubicBezTo>
                <a:cubicBezTo>
                  <a:pt x="13195" y="12933"/>
                  <a:pt x="13195" y="12931"/>
                  <a:pt x="13195" y="12930"/>
                </a:cubicBezTo>
                <a:lnTo>
                  <a:pt x="13195" y="12928"/>
                </a:lnTo>
                <a:lnTo>
                  <a:pt x="13198" y="12923"/>
                </a:lnTo>
                <a:lnTo>
                  <a:pt x="13200" y="12922"/>
                </a:lnTo>
                <a:cubicBezTo>
                  <a:pt x="13202" y="12922"/>
                  <a:pt x="13203" y="12921"/>
                  <a:pt x="13203" y="12919"/>
                </a:cubicBezTo>
                <a:lnTo>
                  <a:pt x="13203" y="12916"/>
                </a:lnTo>
                <a:lnTo>
                  <a:pt x="13207" y="12915"/>
                </a:lnTo>
                <a:lnTo>
                  <a:pt x="13209" y="12916"/>
                </a:lnTo>
                <a:cubicBezTo>
                  <a:pt x="13210" y="12916"/>
                  <a:pt x="13211" y="12916"/>
                  <a:pt x="13212" y="12916"/>
                </a:cubicBezTo>
                <a:lnTo>
                  <a:pt x="13214" y="12915"/>
                </a:lnTo>
                <a:lnTo>
                  <a:pt x="13221" y="12915"/>
                </a:lnTo>
                <a:cubicBezTo>
                  <a:pt x="13222" y="12915"/>
                  <a:pt x="13223" y="12915"/>
                  <a:pt x="13223" y="12915"/>
                </a:cubicBezTo>
                <a:lnTo>
                  <a:pt x="13226" y="12913"/>
                </a:lnTo>
                <a:lnTo>
                  <a:pt x="13233" y="12907"/>
                </a:lnTo>
                <a:cubicBezTo>
                  <a:pt x="13234" y="12907"/>
                  <a:pt x="13234" y="12905"/>
                  <a:pt x="13234" y="12904"/>
                </a:cubicBezTo>
                <a:lnTo>
                  <a:pt x="13234" y="12902"/>
                </a:lnTo>
                <a:cubicBezTo>
                  <a:pt x="13234" y="12900"/>
                  <a:pt x="13233" y="12899"/>
                  <a:pt x="13232" y="12898"/>
                </a:cubicBezTo>
                <a:lnTo>
                  <a:pt x="13231" y="12897"/>
                </a:lnTo>
                <a:lnTo>
                  <a:pt x="13230" y="12891"/>
                </a:lnTo>
                <a:lnTo>
                  <a:pt x="13230" y="12890"/>
                </a:lnTo>
                <a:cubicBezTo>
                  <a:pt x="13230" y="12890"/>
                  <a:pt x="13231" y="12890"/>
                  <a:pt x="13231" y="12890"/>
                </a:cubicBezTo>
                <a:lnTo>
                  <a:pt x="13231" y="12889"/>
                </a:lnTo>
                <a:cubicBezTo>
                  <a:pt x="13232" y="12888"/>
                  <a:pt x="13232" y="12886"/>
                  <a:pt x="13232" y="12884"/>
                </a:cubicBezTo>
                <a:lnTo>
                  <a:pt x="13232" y="12883"/>
                </a:lnTo>
                <a:cubicBezTo>
                  <a:pt x="13232" y="12883"/>
                  <a:pt x="13232" y="12882"/>
                  <a:pt x="13231" y="12881"/>
                </a:cubicBezTo>
                <a:lnTo>
                  <a:pt x="13233" y="12879"/>
                </a:lnTo>
                <a:cubicBezTo>
                  <a:pt x="13233" y="12879"/>
                  <a:pt x="13234" y="12878"/>
                  <a:pt x="13234" y="12878"/>
                </a:cubicBezTo>
                <a:lnTo>
                  <a:pt x="13236" y="12870"/>
                </a:lnTo>
                <a:lnTo>
                  <a:pt x="13237" y="12856"/>
                </a:lnTo>
                <a:cubicBezTo>
                  <a:pt x="13237" y="12854"/>
                  <a:pt x="13237" y="12853"/>
                  <a:pt x="13236" y="12852"/>
                </a:cubicBezTo>
                <a:cubicBezTo>
                  <a:pt x="13235" y="12851"/>
                  <a:pt x="13233" y="12851"/>
                  <a:pt x="13232" y="12851"/>
                </a:cubicBezTo>
                <a:lnTo>
                  <a:pt x="13231" y="12852"/>
                </a:lnTo>
                <a:lnTo>
                  <a:pt x="13230" y="12852"/>
                </a:lnTo>
                <a:lnTo>
                  <a:pt x="13230" y="12851"/>
                </a:lnTo>
                <a:cubicBezTo>
                  <a:pt x="13230" y="12851"/>
                  <a:pt x="13231" y="12851"/>
                  <a:pt x="13231" y="12850"/>
                </a:cubicBezTo>
                <a:lnTo>
                  <a:pt x="13231" y="12840"/>
                </a:lnTo>
                <a:lnTo>
                  <a:pt x="13232" y="12838"/>
                </a:lnTo>
                <a:cubicBezTo>
                  <a:pt x="13232" y="12838"/>
                  <a:pt x="13233" y="12837"/>
                  <a:pt x="13233" y="12836"/>
                </a:cubicBezTo>
                <a:lnTo>
                  <a:pt x="13234" y="12834"/>
                </a:lnTo>
                <a:cubicBezTo>
                  <a:pt x="13234" y="12833"/>
                  <a:pt x="13234" y="12833"/>
                  <a:pt x="13234" y="12832"/>
                </a:cubicBezTo>
                <a:lnTo>
                  <a:pt x="13235" y="12831"/>
                </a:lnTo>
                <a:lnTo>
                  <a:pt x="13241" y="12832"/>
                </a:lnTo>
                <a:cubicBezTo>
                  <a:pt x="13242" y="12832"/>
                  <a:pt x="13242" y="12831"/>
                  <a:pt x="13243" y="12831"/>
                </a:cubicBezTo>
                <a:lnTo>
                  <a:pt x="13247" y="12829"/>
                </a:lnTo>
                <a:cubicBezTo>
                  <a:pt x="13248" y="12828"/>
                  <a:pt x="13249" y="12826"/>
                  <a:pt x="13249" y="12824"/>
                </a:cubicBezTo>
                <a:lnTo>
                  <a:pt x="13249" y="12822"/>
                </a:lnTo>
                <a:lnTo>
                  <a:pt x="13250" y="12823"/>
                </a:lnTo>
                <a:cubicBezTo>
                  <a:pt x="13250" y="12823"/>
                  <a:pt x="13250" y="12824"/>
                  <a:pt x="13251" y="12824"/>
                </a:cubicBezTo>
                <a:lnTo>
                  <a:pt x="13259" y="12826"/>
                </a:lnTo>
                <a:lnTo>
                  <a:pt x="13263" y="12825"/>
                </a:lnTo>
                <a:cubicBezTo>
                  <a:pt x="13264" y="12825"/>
                  <a:pt x="13264" y="12825"/>
                  <a:pt x="13264" y="12825"/>
                </a:cubicBezTo>
                <a:lnTo>
                  <a:pt x="13267" y="12824"/>
                </a:lnTo>
                <a:cubicBezTo>
                  <a:pt x="13268" y="12824"/>
                  <a:pt x="13267" y="12824"/>
                  <a:pt x="13268" y="12823"/>
                </a:cubicBezTo>
                <a:lnTo>
                  <a:pt x="13269" y="12825"/>
                </a:lnTo>
                <a:cubicBezTo>
                  <a:pt x="13270" y="12826"/>
                  <a:pt x="13270" y="12825"/>
                  <a:pt x="13271" y="12825"/>
                </a:cubicBezTo>
                <a:lnTo>
                  <a:pt x="13273" y="12827"/>
                </a:lnTo>
                <a:cubicBezTo>
                  <a:pt x="13273" y="12827"/>
                  <a:pt x="13273" y="12827"/>
                  <a:pt x="13273" y="12827"/>
                </a:cubicBezTo>
                <a:lnTo>
                  <a:pt x="13277" y="12827"/>
                </a:lnTo>
                <a:cubicBezTo>
                  <a:pt x="13278" y="12827"/>
                  <a:pt x="13279" y="12827"/>
                  <a:pt x="13279" y="12826"/>
                </a:cubicBezTo>
                <a:lnTo>
                  <a:pt x="13281" y="12825"/>
                </a:lnTo>
                <a:cubicBezTo>
                  <a:pt x="13282" y="12825"/>
                  <a:pt x="13282" y="12823"/>
                  <a:pt x="13283" y="12822"/>
                </a:cubicBezTo>
                <a:lnTo>
                  <a:pt x="13283" y="12819"/>
                </a:lnTo>
                <a:lnTo>
                  <a:pt x="13284" y="12816"/>
                </a:lnTo>
                <a:cubicBezTo>
                  <a:pt x="13285" y="12816"/>
                  <a:pt x="13285" y="12817"/>
                  <a:pt x="13286" y="12817"/>
                </a:cubicBezTo>
                <a:cubicBezTo>
                  <a:pt x="13288" y="12817"/>
                  <a:pt x="13289" y="12814"/>
                  <a:pt x="13289" y="12812"/>
                </a:cubicBezTo>
                <a:cubicBezTo>
                  <a:pt x="13290" y="12812"/>
                  <a:pt x="13292" y="12811"/>
                  <a:pt x="13292" y="12809"/>
                </a:cubicBezTo>
                <a:cubicBezTo>
                  <a:pt x="13292" y="12808"/>
                  <a:pt x="13292" y="12806"/>
                  <a:pt x="13291" y="12805"/>
                </a:cubicBezTo>
                <a:cubicBezTo>
                  <a:pt x="13292" y="12804"/>
                  <a:pt x="13292" y="12803"/>
                  <a:pt x="13292" y="12802"/>
                </a:cubicBezTo>
                <a:lnTo>
                  <a:pt x="13293" y="12802"/>
                </a:lnTo>
                <a:cubicBezTo>
                  <a:pt x="13294" y="12802"/>
                  <a:pt x="13296" y="12801"/>
                  <a:pt x="13296" y="12800"/>
                </a:cubicBezTo>
                <a:lnTo>
                  <a:pt x="13297" y="12797"/>
                </a:lnTo>
                <a:cubicBezTo>
                  <a:pt x="13298" y="12796"/>
                  <a:pt x="13298" y="12795"/>
                  <a:pt x="13298" y="12794"/>
                </a:cubicBezTo>
                <a:lnTo>
                  <a:pt x="13300" y="12795"/>
                </a:lnTo>
                <a:cubicBezTo>
                  <a:pt x="13300" y="12795"/>
                  <a:pt x="13301" y="12795"/>
                  <a:pt x="13301" y="12795"/>
                </a:cubicBezTo>
                <a:lnTo>
                  <a:pt x="13304" y="12795"/>
                </a:lnTo>
                <a:cubicBezTo>
                  <a:pt x="13305" y="12795"/>
                  <a:pt x="13306" y="12795"/>
                  <a:pt x="13306" y="12793"/>
                </a:cubicBezTo>
                <a:lnTo>
                  <a:pt x="13308" y="12791"/>
                </a:lnTo>
                <a:lnTo>
                  <a:pt x="13312" y="12791"/>
                </a:lnTo>
                <a:cubicBezTo>
                  <a:pt x="13313" y="12791"/>
                  <a:pt x="13314" y="12790"/>
                  <a:pt x="13315" y="12789"/>
                </a:cubicBezTo>
                <a:lnTo>
                  <a:pt x="13318" y="12781"/>
                </a:lnTo>
                <a:cubicBezTo>
                  <a:pt x="13319" y="12780"/>
                  <a:pt x="13319" y="12778"/>
                  <a:pt x="13318" y="12776"/>
                </a:cubicBezTo>
                <a:lnTo>
                  <a:pt x="13320" y="12777"/>
                </a:lnTo>
                <a:cubicBezTo>
                  <a:pt x="13320" y="12777"/>
                  <a:pt x="13320" y="12777"/>
                  <a:pt x="13320" y="12777"/>
                </a:cubicBezTo>
                <a:cubicBezTo>
                  <a:pt x="13322" y="12777"/>
                  <a:pt x="13323" y="12775"/>
                  <a:pt x="13323" y="12773"/>
                </a:cubicBezTo>
                <a:cubicBezTo>
                  <a:pt x="13323" y="12772"/>
                  <a:pt x="13323" y="12771"/>
                  <a:pt x="13323" y="12770"/>
                </a:cubicBezTo>
                <a:cubicBezTo>
                  <a:pt x="13324" y="12769"/>
                  <a:pt x="13325" y="12768"/>
                  <a:pt x="13325" y="12766"/>
                </a:cubicBezTo>
                <a:cubicBezTo>
                  <a:pt x="13325" y="12766"/>
                  <a:pt x="13325" y="12766"/>
                  <a:pt x="13325" y="12766"/>
                </a:cubicBezTo>
                <a:lnTo>
                  <a:pt x="13328" y="12766"/>
                </a:lnTo>
                <a:cubicBezTo>
                  <a:pt x="13328" y="12766"/>
                  <a:pt x="13328" y="12766"/>
                  <a:pt x="13328" y="12766"/>
                </a:cubicBezTo>
                <a:cubicBezTo>
                  <a:pt x="13329" y="12768"/>
                  <a:pt x="13331" y="12768"/>
                  <a:pt x="13332" y="12767"/>
                </a:cubicBezTo>
                <a:lnTo>
                  <a:pt x="13335" y="12766"/>
                </a:lnTo>
                <a:cubicBezTo>
                  <a:pt x="13336" y="12766"/>
                  <a:pt x="13337" y="12765"/>
                  <a:pt x="13337" y="12763"/>
                </a:cubicBezTo>
                <a:lnTo>
                  <a:pt x="13338" y="12760"/>
                </a:lnTo>
                <a:lnTo>
                  <a:pt x="13339" y="12760"/>
                </a:lnTo>
                <a:cubicBezTo>
                  <a:pt x="13340" y="12760"/>
                  <a:pt x="13341" y="12760"/>
                  <a:pt x="13342" y="12759"/>
                </a:cubicBezTo>
                <a:lnTo>
                  <a:pt x="13343" y="12756"/>
                </a:lnTo>
                <a:cubicBezTo>
                  <a:pt x="13343" y="12756"/>
                  <a:pt x="13344" y="12755"/>
                  <a:pt x="13344" y="12755"/>
                </a:cubicBezTo>
                <a:lnTo>
                  <a:pt x="13345" y="12757"/>
                </a:lnTo>
                <a:lnTo>
                  <a:pt x="13346" y="12761"/>
                </a:lnTo>
                <a:cubicBezTo>
                  <a:pt x="13346" y="12761"/>
                  <a:pt x="13347" y="12761"/>
                  <a:pt x="13347" y="12762"/>
                </a:cubicBezTo>
                <a:lnTo>
                  <a:pt x="13348" y="12763"/>
                </a:lnTo>
                <a:lnTo>
                  <a:pt x="13347" y="12764"/>
                </a:lnTo>
                <a:cubicBezTo>
                  <a:pt x="13347" y="12765"/>
                  <a:pt x="13347" y="12765"/>
                  <a:pt x="13347" y="12765"/>
                </a:cubicBezTo>
                <a:lnTo>
                  <a:pt x="13345" y="12767"/>
                </a:lnTo>
                <a:cubicBezTo>
                  <a:pt x="13345" y="12768"/>
                  <a:pt x="13345" y="12768"/>
                  <a:pt x="13345" y="12769"/>
                </a:cubicBezTo>
                <a:lnTo>
                  <a:pt x="13345" y="12773"/>
                </a:lnTo>
                <a:cubicBezTo>
                  <a:pt x="13345" y="12774"/>
                  <a:pt x="13345" y="12775"/>
                  <a:pt x="13345" y="12776"/>
                </a:cubicBezTo>
                <a:lnTo>
                  <a:pt x="13348" y="12780"/>
                </a:lnTo>
                <a:cubicBezTo>
                  <a:pt x="13349" y="12782"/>
                  <a:pt x="13352" y="12783"/>
                  <a:pt x="13353" y="12781"/>
                </a:cubicBezTo>
                <a:lnTo>
                  <a:pt x="13355" y="12779"/>
                </a:lnTo>
                <a:lnTo>
                  <a:pt x="13355" y="12780"/>
                </a:lnTo>
                <a:cubicBezTo>
                  <a:pt x="13355" y="12781"/>
                  <a:pt x="13355" y="12783"/>
                  <a:pt x="13356" y="12784"/>
                </a:cubicBezTo>
                <a:cubicBezTo>
                  <a:pt x="13357" y="12785"/>
                  <a:pt x="13357" y="12785"/>
                  <a:pt x="13358" y="12785"/>
                </a:cubicBezTo>
                <a:lnTo>
                  <a:pt x="13360" y="12785"/>
                </a:lnTo>
                <a:cubicBezTo>
                  <a:pt x="13361" y="12785"/>
                  <a:pt x="13362" y="12785"/>
                  <a:pt x="13362" y="12784"/>
                </a:cubicBezTo>
                <a:lnTo>
                  <a:pt x="13372" y="12773"/>
                </a:lnTo>
                <a:lnTo>
                  <a:pt x="13377" y="12770"/>
                </a:lnTo>
                <a:lnTo>
                  <a:pt x="13385" y="12769"/>
                </a:lnTo>
                <a:cubicBezTo>
                  <a:pt x="13386" y="12769"/>
                  <a:pt x="13387" y="12767"/>
                  <a:pt x="13387" y="12764"/>
                </a:cubicBezTo>
                <a:lnTo>
                  <a:pt x="13387" y="12762"/>
                </a:lnTo>
                <a:cubicBezTo>
                  <a:pt x="13387" y="12759"/>
                  <a:pt x="13386" y="12758"/>
                  <a:pt x="13385" y="12758"/>
                </a:cubicBezTo>
                <a:lnTo>
                  <a:pt x="13380" y="12757"/>
                </a:lnTo>
                <a:cubicBezTo>
                  <a:pt x="13380" y="12757"/>
                  <a:pt x="13379" y="12757"/>
                  <a:pt x="13379" y="12757"/>
                </a:cubicBezTo>
                <a:lnTo>
                  <a:pt x="13377" y="12757"/>
                </a:lnTo>
                <a:cubicBezTo>
                  <a:pt x="13378" y="12756"/>
                  <a:pt x="13378" y="12755"/>
                  <a:pt x="13378" y="12754"/>
                </a:cubicBezTo>
                <a:cubicBezTo>
                  <a:pt x="13378" y="12754"/>
                  <a:pt x="13378" y="12753"/>
                  <a:pt x="13378" y="12753"/>
                </a:cubicBezTo>
                <a:cubicBezTo>
                  <a:pt x="13378" y="12753"/>
                  <a:pt x="13379" y="12753"/>
                  <a:pt x="13379" y="12753"/>
                </a:cubicBezTo>
                <a:lnTo>
                  <a:pt x="13382" y="12753"/>
                </a:lnTo>
                <a:cubicBezTo>
                  <a:pt x="13383" y="12753"/>
                  <a:pt x="13384" y="12753"/>
                  <a:pt x="13385" y="12751"/>
                </a:cubicBezTo>
                <a:lnTo>
                  <a:pt x="13386" y="12748"/>
                </a:lnTo>
                <a:cubicBezTo>
                  <a:pt x="13386" y="12748"/>
                  <a:pt x="13387" y="12747"/>
                  <a:pt x="13387" y="12747"/>
                </a:cubicBezTo>
                <a:lnTo>
                  <a:pt x="13390" y="12747"/>
                </a:lnTo>
                <a:cubicBezTo>
                  <a:pt x="13391" y="12747"/>
                  <a:pt x="13392" y="12746"/>
                  <a:pt x="13392" y="12745"/>
                </a:cubicBezTo>
                <a:cubicBezTo>
                  <a:pt x="13393" y="12745"/>
                  <a:pt x="13395" y="12746"/>
                  <a:pt x="13396" y="12745"/>
                </a:cubicBezTo>
                <a:lnTo>
                  <a:pt x="13397" y="12744"/>
                </a:lnTo>
                <a:cubicBezTo>
                  <a:pt x="13398" y="12743"/>
                  <a:pt x="13398" y="12743"/>
                  <a:pt x="13398" y="12742"/>
                </a:cubicBezTo>
                <a:lnTo>
                  <a:pt x="13399" y="12742"/>
                </a:lnTo>
                <a:cubicBezTo>
                  <a:pt x="13400" y="12742"/>
                  <a:pt x="13401" y="12742"/>
                  <a:pt x="13402" y="12742"/>
                </a:cubicBezTo>
                <a:lnTo>
                  <a:pt x="13405" y="12741"/>
                </a:lnTo>
                <a:cubicBezTo>
                  <a:pt x="13406" y="12741"/>
                  <a:pt x="13406" y="12740"/>
                  <a:pt x="13407" y="12740"/>
                </a:cubicBezTo>
                <a:lnTo>
                  <a:pt x="13414" y="12732"/>
                </a:lnTo>
                <a:cubicBezTo>
                  <a:pt x="13415" y="12730"/>
                  <a:pt x="13415" y="12729"/>
                  <a:pt x="13415" y="12727"/>
                </a:cubicBezTo>
                <a:lnTo>
                  <a:pt x="13417" y="12731"/>
                </a:lnTo>
                <a:lnTo>
                  <a:pt x="13418" y="12733"/>
                </a:lnTo>
                <a:lnTo>
                  <a:pt x="13417" y="12737"/>
                </a:lnTo>
                <a:lnTo>
                  <a:pt x="13411" y="12748"/>
                </a:lnTo>
                <a:lnTo>
                  <a:pt x="13409" y="12753"/>
                </a:lnTo>
                <a:cubicBezTo>
                  <a:pt x="13408" y="12754"/>
                  <a:pt x="13409" y="12755"/>
                  <a:pt x="13409" y="12756"/>
                </a:cubicBezTo>
                <a:lnTo>
                  <a:pt x="13409" y="12760"/>
                </a:lnTo>
                <a:cubicBezTo>
                  <a:pt x="13409" y="12761"/>
                  <a:pt x="13410" y="12763"/>
                  <a:pt x="13411" y="12763"/>
                </a:cubicBezTo>
                <a:cubicBezTo>
                  <a:pt x="13412" y="12764"/>
                  <a:pt x="13413" y="12764"/>
                  <a:pt x="13414" y="12763"/>
                </a:cubicBezTo>
                <a:lnTo>
                  <a:pt x="13418" y="12761"/>
                </a:lnTo>
                <a:lnTo>
                  <a:pt x="13424" y="12753"/>
                </a:lnTo>
                <a:lnTo>
                  <a:pt x="13427" y="12752"/>
                </a:lnTo>
                <a:cubicBezTo>
                  <a:pt x="13428" y="12752"/>
                  <a:pt x="13428" y="12752"/>
                  <a:pt x="13429" y="12751"/>
                </a:cubicBezTo>
                <a:lnTo>
                  <a:pt x="13430" y="12749"/>
                </a:lnTo>
                <a:cubicBezTo>
                  <a:pt x="13431" y="12749"/>
                  <a:pt x="13431" y="12748"/>
                  <a:pt x="13432" y="12747"/>
                </a:cubicBezTo>
                <a:lnTo>
                  <a:pt x="13432" y="12744"/>
                </a:lnTo>
                <a:lnTo>
                  <a:pt x="13435" y="12740"/>
                </a:lnTo>
                <a:lnTo>
                  <a:pt x="13437" y="12739"/>
                </a:lnTo>
                <a:cubicBezTo>
                  <a:pt x="13438" y="12738"/>
                  <a:pt x="13438" y="12736"/>
                  <a:pt x="13438" y="12734"/>
                </a:cubicBezTo>
                <a:lnTo>
                  <a:pt x="13438" y="12733"/>
                </a:lnTo>
                <a:cubicBezTo>
                  <a:pt x="13438" y="12731"/>
                  <a:pt x="13438" y="12730"/>
                  <a:pt x="13437" y="12729"/>
                </a:cubicBezTo>
                <a:cubicBezTo>
                  <a:pt x="13437" y="12728"/>
                  <a:pt x="13436" y="12729"/>
                  <a:pt x="13436" y="12729"/>
                </a:cubicBezTo>
                <a:cubicBezTo>
                  <a:pt x="13437" y="12728"/>
                  <a:pt x="13438" y="12726"/>
                  <a:pt x="13438" y="12725"/>
                </a:cubicBezTo>
                <a:cubicBezTo>
                  <a:pt x="13438" y="12725"/>
                  <a:pt x="13438" y="12724"/>
                  <a:pt x="13438" y="12724"/>
                </a:cubicBezTo>
                <a:cubicBezTo>
                  <a:pt x="13440" y="12724"/>
                  <a:pt x="13441" y="12723"/>
                  <a:pt x="13441" y="12720"/>
                </a:cubicBezTo>
                <a:cubicBezTo>
                  <a:pt x="13441" y="12719"/>
                  <a:pt x="13441" y="12717"/>
                  <a:pt x="13440" y="12717"/>
                </a:cubicBezTo>
                <a:lnTo>
                  <a:pt x="13438" y="12712"/>
                </a:lnTo>
                <a:lnTo>
                  <a:pt x="13437" y="12705"/>
                </a:lnTo>
                <a:lnTo>
                  <a:pt x="13438" y="12704"/>
                </a:lnTo>
                <a:lnTo>
                  <a:pt x="13449" y="12711"/>
                </a:lnTo>
                <a:cubicBezTo>
                  <a:pt x="13449" y="12711"/>
                  <a:pt x="13449" y="12712"/>
                  <a:pt x="13450" y="12712"/>
                </a:cubicBezTo>
                <a:lnTo>
                  <a:pt x="13452" y="12712"/>
                </a:lnTo>
                <a:cubicBezTo>
                  <a:pt x="13453" y="12713"/>
                  <a:pt x="13454" y="12714"/>
                  <a:pt x="13455" y="12714"/>
                </a:cubicBezTo>
                <a:lnTo>
                  <a:pt x="13456" y="12714"/>
                </a:lnTo>
                <a:lnTo>
                  <a:pt x="13454" y="12717"/>
                </a:lnTo>
                <a:cubicBezTo>
                  <a:pt x="13454" y="12717"/>
                  <a:pt x="13454" y="12719"/>
                  <a:pt x="13454" y="12720"/>
                </a:cubicBezTo>
                <a:lnTo>
                  <a:pt x="13454" y="12722"/>
                </a:lnTo>
                <a:cubicBezTo>
                  <a:pt x="13454" y="12723"/>
                  <a:pt x="13454" y="12724"/>
                  <a:pt x="13454" y="12725"/>
                </a:cubicBezTo>
                <a:cubicBezTo>
                  <a:pt x="13454" y="12725"/>
                  <a:pt x="13454" y="12725"/>
                  <a:pt x="13454" y="12725"/>
                </a:cubicBezTo>
                <a:lnTo>
                  <a:pt x="13450" y="12726"/>
                </a:lnTo>
                <a:cubicBezTo>
                  <a:pt x="13449" y="12727"/>
                  <a:pt x="13448" y="12729"/>
                  <a:pt x="13448" y="12731"/>
                </a:cubicBezTo>
                <a:lnTo>
                  <a:pt x="13448" y="12736"/>
                </a:lnTo>
                <a:cubicBezTo>
                  <a:pt x="13448" y="12737"/>
                  <a:pt x="13448" y="12739"/>
                  <a:pt x="13449" y="12740"/>
                </a:cubicBezTo>
                <a:lnTo>
                  <a:pt x="13451" y="12745"/>
                </a:lnTo>
                <a:cubicBezTo>
                  <a:pt x="13451" y="12746"/>
                  <a:pt x="13452" y="12745"/>
                  <a:pt x="13453" y="12746"/>
                </a:cubicBezTo>
                <a:lnTo>
                  <a:pt x="13457" y="12747"/>
                </a:lnTo>
                <a:cubicBezTo>
                  <a:pt x="13457" y="12747"/>
                  <a:pt x="13458" y="12747"/>
                  <a:pt x="13458" y="12747"/>
                </a:cubicBezTo>
                <a:lnTo>
                  <a:pt x="13469" y="12746"/>
                </a:lnTo>
                <a:cubicBezTo>
                  <a:pt x="13471" y="12745"/>
                  <a:pt x="13472" y="12743"/>
                  <a:pt x="13472" y="12741"/>
                </a:cubicBezTo>
                <a:lnTo>
                  <a:pt x="13472" y="12739"/>
                </a:lnTo>
                <a:lnTo>
                  <a:pt x="13481" y="12734"/>
                </a:lnTo>
                <a:cubicBezTo>
                  <a:pt x="13482" y="12734"/>
                  <a:pt x="13482" y="12734"/>
                  <a:pt x="13482" y="12733"/>
                </a:cubicBezTo>
                <a:cubicBezTo>
                  <a:pt x="13482" y="12732"/>
                  <a:pt x="13482" y="12730"/>
                  <a:pt x="13482" y="12729"/>
                </a:cubicBezTo>
                <a:lnTo>
                  <a:pt x="13483" y="12729"/>
                </a:lnTo>
                <a:cubicBezTo>
                  <a:pt x="13483" y="12728"/>
                  <a:pt x="13483" y="12728"/>
                  <a:pt x="13483" y="12727"/>
                </a:cubicBezTo>
                <a:lnTo>
                  <a:pt x="13485" y="12725"/>
                </a:lnTo>
                <a:cubicBezTo>
                  <a:pt x="13485" y="12725"/>
                  <a:pt x="13485" y="12725"/>
                  <a:pt x="13485" y="12724"/>
                </a:cubicBezTo>
                <a:lnTo>
                  <a:pt x="13486" y="12721"/>
                </a:lnTo>
                <a:lnTo>
                  <a:pt x="13486" y="12720"/>
                </a:lnTo>
                <a:cubicBezTo>
                  <a:pt x="13487" y="12720"/>
                  <a:pt x="13488" y="12719"/>
                  <a:pt x="13488" y="12718"/>
                </a:cubicBezTo>
                <a:lnTo>
                  <a:pt x="13490" y="12713"/>
                </a:lnTo>
                <a:cubicBezTo>
                  <a:pt x="13490" y="12712"/>
                  <a:pt x="13490" y="12712"/>
                  <a:pt x="13490" y="12711"/>
                </a:cubicBezTo>
                <a:lnTo>
                  <a:pt x="13491" y="12709"/>
                </a:lnTo>
                <a:cubicBezTo>
                  <a:pt x="13492" y="12708"/>
                  <a:pt x="13493" y="12706"/>
                  <a:pt x="13493" y="12704"/>
                </a:cubicBezTo>
                <a:lnTo>
                  <a:pt x="13491" y="12698"/>
                </a:lnTo>
                <a:cubicBezTo>
                  <a:pt x="13491" y="12696"/>
                  <a:pt x="13489" y="12695"/>
                  <a:pt x="13488" y="12695"/>
                </a:cubicBezTo>
                <a:lnTo>
                  <a:pt x="13486" y="12695"/>
                </a:lnTo>
                <a:cubicBezTo>
                  <a:pt x="13486" y="12695"/>
                  <a:pt x="13485" y="12695"/>
                  <a:pt x="13485" y="12695"/>
                </a:cubicBezTo>
                <a:lnTo>
                  <a:pt x="13486" y="12694"/>
                </a:lnTo>
                <a:cubicBezTo>
                  <a:pt x="13486" y="12692"/>
                  <a:pt x="13485" y="12691"/>
                  <a:pt x="13484" y="12690"/>
                </a:cubicBezTo>
                <a:cubicBezTo>
                  <a:pt x="13483" y="12688"/>
                  <a:pt x="13482" y="12688"/>
                  <a:pt x="13481" y="12689"/>
                </a:cubicBezTo>
                <a:lnTo>
                  <a:pt x="13479" y="12690"/>
                </a:lnTo>
                <a:cubicBezTo>
                  <a:pt x="13478" y="12690"/>
                  <a:pt x="13479" y="12690"/>
                  <a:pt x="13479" y="12690"/>
                </a:cubicBezTo>
                <a:lnTo>
                  <a:pt x="13476" y="12688"/>
                </a:lnTo>
                <a:cubicBezTo>
                  <a:pt x="13476" y="12687"/>
                  <a:pt x="13476" y="12687"/>
                  <a:pt x="13476" y="12687"/>
                </a:cubicBezTo>
                <a:cubicBezTo>
                  <a:pt x="13476" y="12686"/>
                  <a:pt x="13476" y="12685"/>
                  <a:pt x="13476" y="12685"/>
                </a:cubicBezTo>
                <a:lnTo>
                  <a:pt x="13476" y="12682"/>
                </a:lnTo>
                <a:lnTo>
                  <a:pt x="13479" y="12677"/>
                </a:lnTo>
                <a:cubicBezTo>
                  <a:pt x="13479" y="12677"/>
                  <a:pt x="13478" y="12677"/>
                  <a:pt x="13479" y="12676"/>
                </a:cubicBezTo>
                <a:lnTo>
                  <a:pt x="13479" y="12673"/>
                </a:lnTo>
                <a:cubicBezTo>
                  <a:pt x="13479" y="12672"/>
                  <a:pt x="13479" y="12671"/>
                  <a:pt x="13479" y="12671"/>
                </a:cubicBezTo>
                <a:lnTo>
                  <a:pt x="13479" y="12668"/>
                </a:lnTo>
                <a:cubicBezTo>
                  <a:pt x="13479" y="12668"/>
                  <a:pt x="13479" y="12667"/>
                  <a:pt x="13479" y="12667"/>
                </a:cubicBezTo>
                <a:lnTo>
                  <a:pt x="13477" y="12663"/>
                </a:lnTo>
                <a:cubicBezTo>
                  <a:pt x="13477" y="12663"/>
                  <a:pt x="13477" y="12662"/>
                  <a:pt x="13476" y="12661"/>
                </a:cubicBezTo>
                <a:lnTo>
                  <a:pt x="13475" y="12661"/>
                </a:lnTo>
                <a:cubicBezTo>
                  <a:pt x="13475" y="12659"/>
                  <a:pt x="13474" y="12658"/>
                  <a:pt x="13474" y="12658"/>
                </a:cubicBezTo>
                <a:lnTo>
                  <a:pt x="13472" y="12656"/>
                </a:lnTo>
                <a:cubicBezTo>
                  <a:pt x="13472" y="12656"/>
                  <a:pt x="13473" y="12656"/>
                  <a:pt x="13474" y="12656"/>
                </a:cubicBezTo>
                <a:cubicBezTo>
                  <a:pt x="13476" y="12656"/>
                  <a:pt x="13476" y="12654"/>
                  <a:pt x="13476" y="12651"/>
                </a:cubicBezTo>
                <a:cubicBezTo>
                  <a:pt x="13476" y="12650"/>
                  <a:pt x="13476" y="12648"/>
                  <a:pt x="13475" y="12647"/>
                </a:cubicBezTo>
                <a:lnTo>
                  <a:pt x="13480" y="12645"/>
                </a:lnTo>
                <a:cubicBezTo>
                  <a:pt x="13481" y="12644"/>
                  <a:pt x="13482" y="12643"/>
                  <a:pt x="13482" y="12642"/>
                </a:cubicBezTo>
                <a:cubicBezTo>
                  <a:pt x="13482" y="12641"/>
                  <a:pt x="13483" y="12641"/>
                  <a:pt x="13483" y="12640"/>
                </a:cubicBezTo>
                <a:lnTo>
                  <a:pt x="13483" y="12639"/>
                </a:lnTo>
                <a:cubicBezTo>
                  <a:pt x="13484" y="12639"/>
                  <a:pt x="13484" y="12639"/>
                  <a:pt x="13484" y="12639"/>
                </a:cubicBezTo>
                <a:lnTo>
                  <a:pt x="13486" y="12642"/>
                </a:lnTo>
                <a:cubicBezTo>
                  <a:pt x="13486" y="12643"/>
                  <a:pt x="13486" y="12643"/>
                  <a:pt x="13487" y="12644"/>
                </a:cubicBezTo>
                <a:lnTo>
                  <a:pt x="13489" y="12644"/>
                </a:lnTo>
                <a:cubicBezTo>
                  <a:pt x="13490" y="12644"/>
                  <a:pt x="13491" y="12644"/>
                  <a:pt x="13492" y="12644"/>
                </a:cubicBezTo>
                <a:lnTo>
                  <a:pt x="13493" y="12643"/>
                </a:lnTo>
                <a:cubicBezTo>
                  <a:pt x="13494" y="12643"/>
                  <a:pt x="13494" y="12643"/>
                  <a:pt x="13495" y="12643"/>
                </a:cubicBezTo>
                <a:cubicBezTo>
                  <a:pt x="13496" y="12642"/>
                  <a:pt x="13497" y="12641"/>
                  <a:pt x="13497" y="12640"/>
                </a:cubicBezTo>
                <a:lnTo>
                  <a:pt x="13500" y="12643"/>
                </a:lnTo>
                <a:lnTo>
                  <a:pt x="13499" y="12644"/>
                </a:lnTo>
                <a:cubicBezTo>
                  <a:pt x="13499" y="12644"/>
                  <a:pt x="13499" y="12644"/>
                  <a:pt x="13498" y="12645"/>
                </a:cubicBezTo>
                <a:lnTo>
                  <a:pt x="13494" y="12656"/>
                </a:lnTo>
                <a:lnTo>
                  <a:pt x="13491" y="12658"/>
                </a:lnTo>
                <a:lnTo>
                  <a:pt x="13488" y="12661"/>
                </a:lnTo>
                <a:cubicBezTo>
                  <a:pt x="13488" y="12661"/>
                  <a:pt x="13487" y="12663"/>
                  <a:pt x="13487" y="12664"/>
                </a:cubicBezTo>
                <a:lnTo>
                  <a:pt x="13486" y="12670"/>
                </a:lnTo>
                <a:cubicBezTo>
                  <a:pt x="13486" y="12671"/>
                  <a:pt x="13486" y="12672"/>
                  <a:pt x="13487" y="12673"/>
                </a:cubicBezTo>
                <a:lnTo>
                  <a:pt x="13490" y="12676"/>
                </a:lnTo>
                <a:cubicBezTo>
                  <a:pt x="13491" y="12678"/>
                  <a:pt x="13492" y="12679"/>
                  <a:pt x="13493" y="12678"/>
                </a:cubicBezTo>
                <a:lnTo>
                  <a:pt x="13492" y="12681"/>
                </a:lnTo>
                <a:cubicBezTo>
                  <a:pt x="13492" y="12682"/>
                  <a:pt x="13492" y="12682"/>
                  <a:pt x="13492" y="12682"/>
                </a:cubicBezTo>
                <a:lnTo>
                  <a:pt x="13492" y="12687"/>
                </a:lnTo>
                <a:cubicBezTo>
                  <a:pt x="13492" y="12688"/>
                  <a:pt x="13493" y="12690"/>
                  <a:pt x="13493" y="12690"/>
                </a:cubicBezTo>
                <a:cubicBezTo>
                  <a:pt x="13494" y="12691"/>
                  <a:pt x="13495" y="12691"/>
                  <a:pt x="13496" y="12690"/>
                </a:cubicBezTo>
                <a:lnTo>
                  <a:pt x="13503" y="12689"/>
                </a:lnTo>
                <a:cubicBezTo>
                  <a:pt x="13504" y="12689"/>
                  <a:pt x="13504" y="12689"/>
                  <a:pt x="13504" y="12689"/>
                </a:cubicBezTo>
                <a:cubicBezTo>
                  <a:pt x="13504" y="12689"/>
                  <a:pt x="13504" y="12690"/>
                  <a:pt x="13504" y="12690"/>
                </a:cubicBezTo>
                <a:lnTo>
                  <a:pt x="13506" y="12693"/>
                </a:lnTo>
                <a:cubicBezTo>
                  <a:pt x="13506" y="12694"/>
                  <a:pt x="13506" y="12696"/>
                  <a:pt x="13507" y="12696"/>
                </a:cubicBezTo>
                <a:lnTo>
                  <a:pt x="13511" y="12698"/>
                </a:lnTo>
                <a:lnTo>
                  <a:pt x="13512" y="12700"/>
                </a:lnTo>
                <a:cubicBezTo>
                  <a:pt x="13513" y="12702"/>
                  <a:pt x="13515" y="12702"/>
                  <a:pt x="13517" y="12701"/>
                </a:cubicBezTo>
                <a:lnTo>
                  <a:pt x="13518" y="12700"/>
                </a:lnTo>
                <a:lnTo>
                  <a:pt x="13518" y="12702"/>
                </a:lnTo>
                <a:cubicBezTo>
                  <a:pt x="13518" y="12703"/>
                  <a:pt x="13518" y="12704"/>
                  <a:pt x="13519" y="12705"/>
                </a:cubicBezTo>
                <a:lnTo>
                  <a:pt x="13521" y="12707"/>
                </a:lnTo>
                <a:cubicBezTo>
                  <a:pt x="13519" y="12708"/>
                  <a:pt x="13518" y="12710"/>
                  <a:pt x="13518" y="12712"/>
                </a:cubicBezTo>
                <a:lnTo>
                  <a:pt x="13518" y="12714"/>
                </a:lnTo>
                <a:cubicBezTo>
                  <a:pt x="13518" y="12716"/>
                  <a:pt x="13518" y="12718"/>
                  <a:pt x="13520" y="12719"/>
                </a:cubicBezTo>
                <a:lnTo>
                  <a:pt x="13521" y="12719"/>
                </a:lnTo>
                <a:lnTo>
                  <a:pt x="13523" y="12726"/>
                </a:lnTo>
                <a:cubicBezTo>
                  <a:pt x="13523" y="12727"/>
                  <a:pt x="13523" y="12728"/>
                  <a:pt x="13523" y="12729"/>
                </a:cubicBezTo>
                <a:lnTo>
                  <a:pt x="13526" y="12732"/>
                </a:lnTo>
                <a:cubicBezTo>
                  <a:pt x="13527" y="12732"/>
                  <a:pt x="13528" y="12733"/>
                  <a:pt x="13528" y="12733"/>
                </a:cubicBezTo>
                <a:cubicBezTo>
                  <a:pt x="13530" y="12733"/>
                  <a:pt x="13532" y="12731"/>
                  <a:pt x="13532" y="12729"/>
                </a:cubicBezTo>
                <a:cubicBezTo>
                  <a:pt x="13532" y="12729"/>
                  <a:pt x="13532" y="12728"/>
                  <a:pt x="13532" y="12728"/>
                </a:cubicBezTo>
                <a:cubicBezTo>
                  <a:pt x="13532" y="12728"/>
                  <a:pt x="13533" y="12727"/>
                  <a:pt x="13533" y="12727"/>
                </a:cubicBezTo>
                <a:lnTo>
                  <a:pt x="13535" y="12726"/>
                </a:lnTo>
                <a:cubicBezTo>
                  <a:pt x="13536" y="12726"/>
                  <a:pt x="13536" y="12726"/>
                  <a:pt x="13537" y="12725"/>
                </a:cubicBezTo>
                <a:lnTo>
                  <a:pt x="13539" y="12720"/>
                </a:lnTo>
                <a:lnTo>
                  <a:pt x="13542" y="12721"/>
                </a:lnTo>
                <a:lnTo>
                  <a:pt x="13546" y="12725"/>
                </a:lnTo>
                <a:cubicBezTo>
                  <a:pt x="13547" y="12725"/>
                  <a:pt x="13546" y="12725"/>
                  <a:pt x="13547" y="12725"/>
                </a:cubicBezTo>
                <a:lnTo>
                  <a:pt x="13550" y="12726"/>
                </a:lnTo>
                <a:cubicBezTo>
                  <a:pt x="13552" y="12726"/>
                  <a:pt x="13553" y="12726"/>
                  <a:pt x="13554" y="12724"/>
                </a:cubicBezTo>
                <a:lnTo>
                  <a:pt x="13556" y="12719"/>
                </a:lnTo>
                <a:cubicBezTo>
                  <a:pt x="13557" y="12717"/>
                  <a:pt x="13557" y="12715"/>
                  <a:pt x="13557" y="12714"/>
                </a:cubicBezTo>
                <a:cubicBezTo>
                  <a:pt x="13557" y="12713"/>
                  <a:pt x="13556" y="12712"/>
                  <a:pt x="13556" y="12712"/>
                </a:cubicBezTo>
                <a:cubicBezTo>
                  <a:pt x="13557" y="12712"/>
                  <a:pt x="13556" y="12712"/>
                  <a:pt x="13557" y="12712"/>
                </a:cubicBezTo>
                <a:lnTo>
                  <a:pt x="13559" y="12712"/>
                </a:lnTo>
                <a:lnTo>
                  <a:pt x="13563" y="12724"/>
                </a:lnTo>
                <a:cubicBezTo>
                  <a:pt x="13563" y="12725"/>
                  <a:pt x="13564" y="12726"/>
                  <a:pt x="13564" y="12726"/>
                </a:cubicBezTo>
                <a:lnTo>
                  <a:pt x="13565" y="12728"/>
                </a:lnTo>
                <a:cubicBezTo>
                  <a:pt x="13566" y="12728"/>
                  <a:pt x="13566" y="12729"/>
                  <a:pt x="13567" y="12729"/>
                </a:cubicBezTo>
                <a:lnTo>
                  <a:pt x="13571" y="12731"/>
                </a:lnTo>
                <a:lnTo>
                  <a:pt x="13575" y="12732"/>
                </a:lnTo>
                <a:lnTo>
                  <a:pt x="13577" y="12732"/>
                </a:lnTo>
                <a:lnTo>
                  <a:pt x="13583" y="12731"/>
                </a:lnTo>
                <a:lnTo>
                  <a:pt x="13587" y="12729"/>
                </a:lnTo>
                <a:cubicBezTo>
                  <a:pt x="13588" y="12729"/>
                  <a:pt x="13588" y="12728"/>
                  <a:pt x="13588" y="12728"/>
                </a:cubicBezTo>
                <a:lnTo>
                  <a:pt x="13590" y="12727"/>
                </a:lnTo>
                <a:cubicBezTo>
                  <a:pt x="13590" y="12729"/>
                  <a:pt x="13590" y="12731"/>
                  <a:pt x="13592" y="12733"/>
                </a:cubicBezTo>
                <a:cubicBezTo>
                  <a:pt x="13593" y="12734"/>
                  <a:pt x="13595" y="12733"/>
                  <a:pt x="13596" y="12732"/>
                </a:cubicBezTo>
                <a:cubicBezTo>
                  <a:pt x="13596" y="12732"/>
                  <a:pt x="13596" y="12732"/>
                  <a:pt x="13597" y="12733"/>
                </a:cubicBezTo>
                <a:lnTo>
                  <a:pt x="13598" y="12733"/>
                </a:lnTo>
                <a:cubicBezTo>
                  <a:pt x="13599" y="12734"/>
                  <a:pt x="13601" y="12735"/>
                  <a:pt x="13602" y="12734"/>
                </a:cubicBezTo>
                <a:lnTo>
                  <a:pt x="13604" y="12733"/>
                </a:lnTo>
                <a:cubicBezTo>
                  <a:pt x="13604" y="12733"/>
                  <a:pt x="13604" y="12734"/>
                  <a:pt x="13605" y="12733"/>
                </a:cubicBezTo>
                <a:lnTo>
                  <a:pt x="13607" y="12735"/>
                </a:lnTo>
                <a:cubicBezTo>
                  <a:pt x="13607" y="12736"/>
                  <a:pt x="13608" y="12736"/>
                  <a:pt x="13609" y="12736"/>
                </a:cubicBezTo>
                <a:lnTo>
                  <a:pt x="13610" y="12736"/>
                </a:lnTo>
                <a:lnTo>
                  <a:pt x="13611" y="12744"/>
                </a:lnTo>
                <a:lnTo>
                  <a:pt x="13611" y="12755"/>
                </a:lnTo>
                <a:lnTo>
                  <a:pt x="13610" y="12757"/>
                </a:lnTo>
                <a:lnTo>
                  <a:pt x="13607" y="12759"/>
                </a:lnTo>
                <a:lnTo>
                  <a:pt x="13600" y="12760"/>
                </a:lnTo>
                <a:lnTo>
                  <a:pt x="13596" y="12762"/>
                </a:lnTo>
                <a:cubicBezTo>
                  <a:pt x="13595" y="12762"/>
                  <a:pt x="13595" y="12762"/>
                  <a:pt x="13595" y="12762"/>
                </a:cubicBezTo>
                <a:lnTo>
                  <a:pt x="13591" y="12767"/>
                </a:lnTo>
                <a:cubicBezTo>
                  <a:pt x="13590" y="12768"/>
                  <a:pt x="13590" y="12768"/>
                  <a:pt x="13590" y="12769"/>
                </a:cubicBezTo>
                <a:lnTo>
                  <a:pt x="13589" y="12774"/>
                </a:lnTo>
                <a:cubicBezTo>
                  <a:pt x="13589" y="12775"/>
                  <a:pt x="13589" y="12776"/>
                  <a:pt x="13590" y="12777"/>
                </a:cubicBezTo>
                <a:lnTo>
                  <a:pt x="13592" y="12781"/>
                </a:lnTo>
                <a:cubicBezTo>
                  <a:pt x="13592" y="12782"/>
                  <a:pt x="13593" y="12783"/>
                  <a:pt x="13594" y="12783"/>
                </a:cubicBezTo>
                <a:lnTo>
                  <a:pt x="13600" y="12785"/>
                </a:lnTo>
                <a:lnTo>
                  <a:pt x="13603" y="12787"/>
                </a:lnTo>
                <a:lnTo>
                  <a:pt x="13612" y="12793"/>
                </a:lnTo>
                <a:cubicBezTo>
                  <a:pt x="13612" y="12794"/>
                  <a:pt x="13614" y="12794"/>
                  <a:pt x="13614" y="12794"/>
                </a:cubicBezTo>
                <a:lnTo>
                  <a:pt x="13618" y="12793"/>
                </a:lnTo>
                <a:cubicBezTo>
                  <a:pt x="13619" y="12793"/>
                  <a:pt x="13621" y="12792"/>
                  <a:pt x="13621" y="12791"/>
                </a:cubicBezTo>
                <a:cubicBezTo>
                  <a:pt x="13621" y="12790"/>
                  <a:pt x="13621" y="12790"/>
                  <a:pt x="13621" y="12790"/>
                </a:cubicBezTo>
                <a:lnTo>
                  <a:pt x="13630" y="12790"/>
                </a:lnTo>
                <a:cubicBezTo>
                  <a:pt x="13632" y="12790"/>
                  <a:pt x="13633" y="12788"/>
                  <a:pt x="13634" y="12786"/>
                </a:cubicBezTo>
                <a:lnTo>
                  <a:pt x="13634" y="12785"/>
                </a:lnTo>
                <a:cubicBezTo>
                  <a:pt x="13634" y="12785"/>
                  <a:pt x="13634" y="12785"/>
                  <a:pt x="13635" y="12785"/>
                </a:cubicBezTo>
                <a:lnTo>
                  <a:pt x="13637" y="12785"/>
                </a:lnTo>
                <a:cubicBezTo>
                  <a:pt x="13638" y="12785"/>
                  <a:pt x="13640" y="12785"/>
                  <a:pt x="13640" y="12783"/>
                </a:cubicBezTo>
                <a:lnTo>
                  <a:pt x="13640" y="12782"/>
                </a:lnTo>
                <a:lnTo>
                  <a:pt x="13642" y="12783"/>
                </a:lnTo>
                <a:cubicBezTo>
                  <a:pt x="13643" y="12783"/>
                  <a:pt x="13644" y="12783"/>
                  <a:pt x="13645" y="12783"/>
                </a:cubicBezTo>
                <a:lnTo>
                  <a:pt x="13649" y="12781"/>
                </a:lnTo>
                <a:cubicBezTo>
                  <a:pt x="13650" y="12781"/>
                  <a:pt x="13650" y="12781"/>
                  <a:pt x="13651" y="12780"/>
                </a:cubicBezTo>
                <a:lnTo>
                  <a:pt x="13654" y="12776"/>
                </a:lnTo>
                <a:lnTo>
                  <a:pt x="13657" y="12777"/>
                </a:lnTo>
                <a:cubicBezTo>
                  <a:pt x="13657" y="12778"/>
                  <a:pt x="13657" y="12778"/>
                  <a:pt x="13658" y="12778"/>
                </a:cubicBezTo>
                <a:lnTo>
                  <a:pt x="13676" y="12778"/>
                </a:lnTo>
                <a:lnTo>
                  <a:pt x="13679" y="12778"/>
                </a:lnTo>
                <a:cubicBezTo>
                  <a:pt x="13680" y="12778"/>
                  <a:pt x="13681" y="12777"/>
                  <a:pt x="13681" y="12776"/>
                </a:cubicBezTo>
                <a:lnTo>
                  <a:pt x="13683" y="12774"/>
                </a:lnTo>
                <a:cubicBezTo>
                  <a:pt x="13683" y="12773"/>
                  <a:pt x="13683" y="12773"/>
                  <a:pt x="13684" y="12773"/>
                </a:cubicBezTo>
                <a:cubicBezTo>
                  <a:pt x="13684" y="12773"/>
                  <a:pt x="13685" y="12774"/>
                  <a:pt x="13686" y="12775"/>
                </a:cubicBezTo>
                <a:cubicBezTo>
                  <a:pt x="13687" y="12775"/>
                  <a:pt x="13687" y="12774"/>
                  <a:pt x="13688" y="12774"/>
                </a:cubicBezTo>
                <a:lnTo>
                  <a:pt x="13691" y="12772"/>
                </a:lnTo>
                <a:lnTo>
                  <a:pt x="13700" y="12766"/>
                </a:lnTo>
                <a:cubicBezTo>
                  <a:pt x="13700" y="12766"/>
                  <a:pt x="13701" y="12766"/>
                  <a:pt x="13701" y="12765"/>
                </a:cubicBezTo>
                <a:lnTo>
                  <a:pt x="13704" y="12761"/>
                </a:lnTo>
                <a:lnTo>
                  <a:pt x="13707" y="12756"/>
                </a:lnTo>
                <a:lnTo>
                  <a:pt x="13708" y="12754"/>
                </a:lnTo>
                <a:cubicBezTo>
                  <a:pt x="13709" y="12753"/>
                  <a:pt x="13708" y="12753"/>
                  <a:pt x="13708" y="12752"/>
                </a:cubicBezTo>
                <a:lnTo>
                  <a:pt x="13709" y="12748"/>
                </a:lnTo>
                <a:lnTo>
                  <a:pt x="13709" y="12741"/>
                </a:lnTo>
                <a:lnTo>
                  <a:pt x="13709" y="12740"/>
                </a:lnTo>
                <a:cubicBezTo>
                  <a:pt x="13710" y="12739"/>
                  <a:pt x="13710" y="12739"/>
                  <a:pt x="13711" y="12738"/>
                </a:cubicBezTo>
                <a:lnTo>
                  <a:pt x="13711" y="12736"/>
                </a:lnTo>
                <a:cubicBezTo>
                  <a:pt x="13712" y="12735"/>
                  <a:pt x="13711" y="12734"/>
                  <a:pt x="13711" y="12733"/>
                </a:cubicBezTo>
                <a:lnTo>
                  <a:pt x="13705" y="12721"/>
                </a:lnTo>
                <a:lnTo>
                  <a:pt x="13704" y="12719"/>
                </a:lnTo>
                <a:cubicBezTo>
                  <a:pt x="13704" y="12719"/>
                  <a:pt x="13704" y="12718"/>
                  <a:pt x="13703" y="12718"/>
                </a:cubicBezTo>
                <a:lnTo>
                  <a:pt x="13701" y="12715"/>
                </a:lnTo>
                <a:cubicBezTo>
                  <a:pt x="13700" y="12714"/>
                  <a:pt x="13700" y="12714"/>
                  <a:pt x="13700" y="12714"/>
                </a:cubicBezTo>
                <a:lnTo>
                  <a:pt x="13699" y="12713"/>
                </a:lnTo>
                <a:cubicBezTo>
                  <a:pt x="13700" y="12712"/>
                  <a:pt x="13700" y="12711"/>
                  <a:pt x="13700" y="12709"/>
                </a:cubicBezTo>
                <a:lnTo>
                  <a:pt x="13700" y="12704"/>
                </a:lnTo>
                <a:cubicBezTo>
                  <a:pt x="13700" y="12702"/>
                  <a:pt x="13699" y="12701"/>
                  <a:pt x="13699" y="12700"/>
                </a:cubicBezTo>
                <a:cubicBezTo>
                  <a:pt x="13698" y="12699"/>
                  <a:pt x="13696" y="12699"/>
                  <a:pt x="13696" y="12699"/>
                </a:cubicBezTo>
                <a:lnTo>
                  <a:pt x="13704" y="12690"/>
                </a:lnTo>
                <a:cubicBezTo>
                  <a:pt x="13704" y="12690"/>
                  <a:pt x="13704" y="12690"/>
                  <a:pt x="13704" y="12690"/>
                </a:cubicBezTo>
                <a:lnTo>
                  <a:pt x="13702" y="12694"/>
                </a:lnTo>
                <a:cubicBezTo>
                  <a:pt x="13701" y="12696"/>
                  <a:pt x="13702" y="12697"/>
                  <a:pt x="13703" y="12699"/>
                </a:cubicBezTo>
                <a:lnTo>
                  <a:pt x="13703" y="12700"/>
                </a:lnTo>
                <a:cubicBezTo>
                  <a:pt x="13703" y="12700"/>
                  <a:pt x="13703" y="12700"/>
                  <a:pt x="13703" y="12701"/>
                </a:cubicBezTo>
                <a:lnTo>
                  <a:pt x="13702" y="12707"/>
                </a:lnTo>
                <a:cubicBezTo>
                  <a:pt x="13702" y="12709"/>
                  <a:pt x="13702" y="12710"/>
                  <a:pt x="13703" y="12711"/>
                </a:cubicBezTo>
                <a:lnTo>
                  <a:pt x="13705" y="12713"/>
                </a:lnTo>
                <a:lnTo>
                  <a:pt x="13706" y="12714"/>
                </a:lnTo>
                <a:lnTo>
                  <a:pt x="13706" y="12719"/>
                </a:lnTo>
                <a:lnTo>
                  <a:pt x="13708" y="12721"/>
                </a:lnTo>
                <a:cubicBezTo>
                  <a:pt x="13708" y="12722"/>
                  <a:pt x="13708" y="12724"/>
                  <a:pt x="13709" y="12724"/>
                </a:cubicBezTo>
                <a:cubicBezTo>
                  <a:pt x="13710" y="12724"/>
                  <a:pt x="13711" y="12724"/>
                  <a:pt x="13711" y="12724"/>
                </a:cubicBezTo>
                <a:cubicBezTo>
                  <a:pt x="13711" y="12724"/>
                  <a:pt x="13711" y="12725"/>
                  <a:pt x="13711" y="12725"/>
                </a:cubicBezTo>
                <a:lnTo>
                  <a:pt x="13712" y="12726"/>
                </a:lnTo>
                <a:cubicBezTo>
                  <a:pt x="13712" y="12727"/>
                  <a:pt x="13712" y="12727"/>
                  <a:pt x="13713" y="12728"/>
                </a:cubicBezTo>
                <a:lnTo>
                  <a:pt x="13713" y="12730"/>
                </a:lnTo>
                <a:lnTo>
                  <a:pt x="13713" y="12731"/>
                </a:lnTo>
                <a:lnTo>
                  <a:pt x="13713" y="12733"/>
                </a:lnTo>
                <a:cubicBezTo>
                  <a:pt x="13712" y="12733"/>
                  <a:pt x="13712" y="12734"/>
                  <a:pt x="13712" y="12734"/>
                </a:cubicBezTo>
                <a:lnTo>
                  <a:pt x="13712" y="12737"/>
                </a:lnTo>
                <a:cubicBezTo>
                  <a:pt x="13712" y="12739"/>
                  <a:pt x="13713" y="12740"/>
                  <a:pt x="13714" y="12741"/>
                </a:cubicBezTo>
                <a:lnTo>
                  <a:pt x="13717" y="12743"/>
                </a:lnTo>
                <a:cubicBezTo>
                  <a:pt x="13717" y="12743"/>
                  <a:pt x="13718" y="12744"/>
                  <a:pt x="13718" y="12744"/>
                </a:cubicBezTo>
                <a:lnTo>
                  <a:pt x="13720" y="12744"/>
                </a:lnTo>
                <a:cubicBezTo>
                  <a:pt x="13720" y="12744"/>
                  <a:pt x="13720" y="12744"/>
                  <a:pt x="13721" y="12744"/>
                </a:cubicBezTo>
                <a:lnTo>
                  <a:pt x="13723" y="12744"/>
                </a:lnTo>
                <a:cubicBezTo>
                  <a:pt x="13724" y="12743"/>
                  <a:pt x="13724" y="12742"/>
                  <a:pt x="13725" y="12741"/>
                </a:cubicBezTo>
                <a:cubicBezTo>
                  <a:pt x="13725" y="12740"/>
                  <a:pt x="13725" y="12738"/>
                  <a:pt x="13725" y="12736"/>
                </a:cubicBezTo>
                <a:lnTo>
                  <a:pt x="13723" y="12733"/>
                </a:lnTo>
                <a:lnTo>
                  <a:pt x="13724" y="12732"/>
                </a:lnTo>
                <a:lnTo>
                  <a:pt x="13726" y="12731"/>
                </a:lnTo>
                <a:lnTo>
                  <a:pt x="13726" y="12735"/>
                </a:lnTo>
                <a:cubicBezTo>
                  <a:pt x="13726" y="12736"/>
                  <a:pt x="13727" y="12737"/>
                  <a:pt x="13727" y="12737"/>
                </a:cubicBezTo>
                <a:lnTo>
                  <a:pt x="13726" y="12739"/>
                </a:lnTo>
                <a:cubicBezTo>
                  <a:pt x="13725" y="12739"/>
                  <a:pt x="13726" y="12741"/>
                  <a:pt x="13726" y="12741"/>
                </a:cubicBezTo>
                <a:lnTo>
                  <a:pt x="13724" y="12748"/>
                </a:lnTo>
                <a:lnTo>
                  <a:pt x="13723" y="12750"/>
                </a:lnTo>
                <a:cubicBezTo>
                  <a:pt x="13722" y="12751"/>
                  <a:pt x="13721" y="12753"/>
                  <a:pt x="13721" y="12754"/>
                </a:cubicBezTo>
                <a:cubicBezTo>
                  <a:pt x="13721" y="12755"/>
                  <a:pt x="13722" y="12756"/>
                  <a:pt x="13723" y="12757"/>
                </a:cubicBezTo>
                <a:lnTo>
                  <a:pt x="13736" y="12769"/>
                </a:lnTo>
                <a:cubicBezTo>
                  <a:pt x="13736" y="12769"/>
                  <a:pt x="13736" y="12769"/>
                  <a:pt x="13736" y="12769"/>
                </a:cubicBezTo>
                <a:lnTo>
                  <a:pt x="13743" y="12772"/>
                </a:lnTo>
                <a:cubicBezTo>
                  <a:pt x="13745" y="12772"/>
                  <a:pt x="13746" y="12772"/>
                  <a:pt x="13747" y="12771"/>
                </a:cubicBezTo>
                <a:lnTo>
                  <a:pt x="13749" y="12768"/>
                </a:lnTo>
                <a:cubicBezTo>
                  <a:pt x="13749" y="12768"/>
                  <a:pt x="13749" y="12769"/>
                  <a:pt x="13750" y="12769"/>
                </a:cubicBezTo>
                <a:lnTo>
                  <a:pt x="13751" y="12769"/>
                </a:lnTo>
                <a:cubicBezTo>
                  <a:pt x="13752" y="12769"/>
                  <a:pt x="13753" y="12768"/>
                  <a:pt x="13754" y="12767"/>
                </a:cubicBezTo>
                <a:lnTo>
                  <a:pt x="13755" y="12768"/>
                </a:lnTo>
                <a:cubicBezTo>
                  <a:pt x="13755" y="12769"/>
                  <a:pt x="13755" y="12770"/>
                  <a:pt x="13755" y="12771"/>
                </a:cubicBezTo>
                <a:lnTo>
                  <a:pt x="13758" y="12775"/>
                </a:lnTo>
                <a:cubicBezTo>
                  <a:pt x="13758" y="12776"/>
                  <a:pt x="13759" y="12777"/>
                  <a:pt x="13760" y="12777"/>
                </a:cubicBezTo>
                <a:lnTo>
                  <a:pt x="13762" y="12777"/>
                </a:lnTo>
                <a:cubicBezTo>
                  <a:pt x="13763" y="12777"/>
                  <a:pt x="13765" y="12775"/>
                  <a:pt x="13765" y="12774"/>
                </a:cubicBezTo>
                <a:lnTo>
                  <a:pt x="13768" y="12769"/>
                </a:lnTo>
                <a:cubicBezTo>
                  <a:pt x="13768" y="12769"/>
                  <a:pt x="13767" y="12768"/>
                  <a:pt x="13768" y="12768"/>
                </a:cubicBezTo>
                <a:cubicBezTo>
                  <a:pt x="13768" y="12769"/>
                  <a:pt x="13769" y="12769"/>
                  <a:pt x="13770" y="12769"/>
                </a:cubicBezTo>
                <a:lnTo>
                  <a:pt x="13776" y="12770"/>
                </a:lnTo>
                <a:cubicBezTo>
                  <a:pt x="13776" y="12770"/>
                  <a:pt x="13776" y="12770"/>
                  <a:pt x="13777" y="12770"/>
                </a:cubicBezTo>
                <a:lnTo>
                  <a:pt x="13781" y="12768"/>
                </a:lnTo>
                <a:lnTo>
                  <a:pt x="13781" y="12770"/>
                </a:lnTo>
                <a:cubicBezTo>
                  <a:pt x="13781" y="12771"/>
                  <a:pt x="13781" y="12772"/>
                  <a:pt x="13782" y="12773"/>
                </a:cubicBezTo>
                <a:lnTo>
                  <a:pt x="13783" y="12776"/>
                </a:lnTo>
                <a:cubicBezTo>
                  <a:pt x="13783" y="12777"/>
                  <a:pt x="13784" y="12777"/>
                  <a:pt x="13784" y="12777"/>
                </a:cubicBezTo>
                <a:lnTo>
                  <a:pt x="13780" y="12783"/>
                </a:lnTo>
                <a:cubicBezTo>
                  <a:pt x="13780" y="12783"/>
                  <a:pt x="13780" y="12784"/>
                  <a:pt x="13780" y="12784"/>
                </a:cubicBezTo>
                <a:lnTo>
                  <a:pt x="13777" y="12791"/>
                </a:lnTo>
                <a:cubicBezTo>
                  <a:pt x="13776" y="12793"/>
                  <a:pt x="13777" y="12795"/>
                  <a:pt x="13778" y="12796"/>
                </a:cubicBezTo>
                <a:lnTo>
                  <a:pt x="13779" y="12798"/>
                </a:lnTo>
                <a:lnTo>
                  <a:pt x="13767" y="12799"/>
                </a:lnTo>
                <a:lnTo>
                  <a:pt x="13761" y="12799"/>
                </a:lnTo>
                <a:cubicBezTo>
                  <a:pt x="13761" y="12799"/>
                  <a:pt x="13761" y="12799"/>
                  <a:pt x="13760" y="12799"/>
                </a:cubicBezTo>
                <a:lnTo>
                  <a:pt x="13758" y="12799"/>
                </a:lnTo>
                <a:cubicBezTo>
                  <a:pt x="13757" y="12799"/>
                  <a:pt x="13757" y="12801"/>
                  <a:pt x="13756" y="12802"/>
                </a:cubicBezTo>
                <a:lnTo>
                  <a:pt x="13755" y="12802"/>
                </a:lnTo>
                <a:lnTo>
                  <a:pt x="13754" y="12801"/>
                </a:lnTo>
                <a:cubicBezTo>
                  <a:pt x="13754" y="12800"/>
                  <a:pt x="13754" y="12800"/>
                  <a:pt x="13753" y="12800"/>
                </a:cubicBezTo>
                <a:lnTo>
                  <a:pt x="13750" y="12799"/>
                </a:lnTo>
                <a:cubicBezTo>
                  <a:pt x="13749" y="12799"/>
                  <a:pt x="13748" y="12800"/>
                  <a:pt x="13748" y="12801"/>
                </a:cubicBezTo>
                <a:cubicBezTo>
                  <a:pt x="13747" y="12802"/>
                  <a:pt x="13746" y="12803"/>
                  <a:pt x="13746" y="12805"/>
                </a:cubicBezTo>
                <a:lnTo>
                  <a:pt x="13748" y="12815"/>
                </a:lnTo>
                <a:lnTo>
                  <a:pt x="13748" y="12820"/>
                </a:lnTo>
                <a:lnTo>
                  <a:pt x="13747" y="12822"/>
                </a:lnTo>
                <a:cubicBezTo>
                  <a:pt x="13747" y="12823"/>
                  <a:pt x="13746" y="12823"/>
                  <a:pt x="13746" y="12824"/>
                </a:cubicBezTo>
                <a:lnTo>
                  <a:pt x="13746" y="12827"/>
                </a:lnTo>
                <a:cubicBezTo>
                  <a:pt x="13746" y="12828"/>
                  <a:pt x="13747" y="12828"/>
                  <a:pt x="13747" y="12829"/>
                </a:cubicBezTo>
                <a:lnTo>
                  <a:pt x="13748" y="12831"/>
                </a:lnTo>
                <a:lnTo>
                  <a:pt x="13748" y="12846"/>
                </a:lnTo>
                <a:lnTo>
                  <a:pt x="13745" y="12851"/>
                </a:lnTo>
                <a:lnTo>
                  <a:pt x="13743" y="12854"/>
                </a:lnTo>
                <a:lnTo>
                  <a:pt x="13742" y="12852"/>
                </a:lnTo>
                <a:cubicBezTo>
                  <a:pt x="13741" y="12851"/>
                  <a:pt x="13740" y="12852"/>
                  <a:pt x="13739" y="12852"/>
                </a:cubicBezTo>
                <a:lnTo>
                  <a:pt x="13736" y="12853"/>
                </a:lnTo>
                <a:cubicBezTo>
                  <a:pt x="13735" y="12853"/>
                  <a:pt x="13734" y="12855"/>
                  <a:pt x="13734" y="12855"/>
                </a:cubicBezTo>
                <a:lnTo>
                  <a:pt x="13732" y="12858"/>
                </a:lnTo>
                <a:lnTo>
                  <a:pt x="13728" y="12868"/>
                </a:lnTo>
                <a:lnTo>
                  <a:pt x="13726" y="12873"/>
                </a:lnTo>
                <a:cubicBezTo>
                  <a:pt x="13726" y="12874"/>
                  <a:pt x="13725" y="12876"/>
                  <a:pt x="13726" y="12878"/>
                </a:cubicBezTo>
                <a:lnTo>
                  <a:pt x="13730" y="12882"/>
                </a:lnTo>
                <a:lnTo>
                  <a:pt x="13733" y="12888"/>
                </a:lnTo>
                <a:lnTo>
                  <a:pt x="13734" y="12895"/>
                </a:lnTo>
                <a:cubicBezTo>
                  <a:pt x="13733" y="12896"/>
                  <a:pt x="13732" y="12897"/>
                  <a:pt x="13732" y="12898"/>
                </a:cubicBezTo>
                <a:lnTo>
                  <a:pt x="13728" y="12913"/>
                </a:lnTo>
                <a:lnTo>
                  <a:pt x="13728" y="12920"/>
                </a:lnTo>
                <a:cubicBezTo>
                  <a:pt x="13728" y="12921"/>
                  <a:pt x="13728" y="12922"/>
                  <a:pt x="13728" y="12922"/>
                </a:cubicBezTo>
                <a:lnTo>
                  <a:pt x="13729" y="12924"/>
                </a:lnTo>
                <a:lnTo>
                  <a:pt x="13725" y="12931"/>
                </a:lnTo>
                <a:cubicBezTo>
                  <a:pt x="13724" y="12932"/>
                  <a:pt x="13723" y="12933"/>
                  <a:pt x="13723" y="12935"/>
                </a:cubicBezTo>
                <a:lnTo>
                  <a:pt x="13725" y="12949"/>
                </a:lnTo>
                <a:cubicBezTo>
                  <a:pt x="13725" y="12949"/>
                  <a:pt x="13725" y="12950"/>
                  <a:pt x="13725" y="12950"/>
                </a:cubicBezTo>
                <a:lnTo>
                  <a:pt x="13731" y="12964"/>
                </a:lnTo>
                <a:cubicBezTo>
                  <a:pt x="13731" y="12964"/>
                  <a:pt x="13730" y="12965"/>
                  <a:pt x="13731" y="12965"/>
                </a:cubicBezTo>
                <a:lnTo>
                  <a:pt x="13737" y="12974"/>
                </a:lnTo>
                <a:cubicBezTo>
                  <a:pt x="13738" y="12975"/>
                  <a:pt x="13739" y="12975"/>
                  <a:pt x="13740" y="12975"/>
                </a:cubicBezTo>
                <a:cubicBezTo>
                  <a:pt x="13740" y="12975"/>
                  <a:pt x="13741" y="12975"/>
                  <a:pt x="13742" y="12974"/>
                </a:cubicBezTo>
                <a:cubicBezTo>
                  <a:pt x="13743" y="12975"/>
                  <a:pt x="13743" y="12975"/>
                  <a:pt x="13744" y="12975"/>
                </a:cubicBezTo>
                <a:cubicBezTo>
                  <a:pt x="13744" y="12975"/>
                  <a:pt x="13745" y="12975"/>
                  <a:pt x="13745" y="12975"/>
                </a:cubicBezTo>
                <a:cubicBezTo>
                  <a:pt x="13745" y="12975"/>
                  <a:pt x="13745" y="12976"/>
                  <a:pt x="13745" y="12977"/>
                </a:cubicBezTo>
                <a:lnTo>
                  <a:pt x="13746" y="12981"/>
                </a:lnTo>
                <a:cubicBezTo>
                  <a:pt x="13746" y="12982"/>
                  <a:pt x="13747" y="12983"/>
                  <a:pt x="13747" y="12983"/>
                </a:cubicBezTo>
                <a:lnTo>
                  <a:pt x="13745" y="12985"/>
                </a:lnTo>
                <a:cubicBezTo>
                  <a:pt x="13745" y="12986"/>
                  <a:pt x="13745" y="12987"/>
                  <a:pt x="13745" y="12989"/>
                </a:cubicBezTo>
                <a:lnTo>
                  <a:pt x="13745" y="12994"/>
                </a:lnTo>
                <a:cubicBezTo>
                  <a:pt x="13746" y="12995"/>
                  <a:pt x="13745" y="12996"/>
                  <a:pt x="13745" y="12996"/>
                </a:cubicBezTo>
                <a:lnTo>
                  <a:pt x="13749" y="13004"/>
                </a:lnTo>
                <a:cubicBezTo>
                  <a:pt x="13749" y="13004"/>
                  <a:pt x="13748" y="13004"/>
                  <a:pt x="13748" y="13005"/>
                </a:cubicBezTo>
                <a:lnTo>
                  <a:pt x="13745" y="13008"/>
                </a:lnTo>
                <a:cubicBezTo>
                  <a:pt x="13744" y="13008"/>
                  <a:pt x="13743" y="13009"/>
                  <a:pt x="13743" y="13010"/>
                </a:cubicBezTo>
                <a:lnTo>
                  <a:pt x="13743" y="13015"/>
                </a:lnTo>
                <a:lnTo>
                  <a:pt x="13743" y="13019"/>
                </a:lnTo>
                <a:lnTo>
                  <a:pt x="13743" y="13023"/>
                </a:lnTo>
                <a:cubicBezTo>
                  <a:pt x="13742" y="13024"/>
                  <a:pt x="13742" y="13026"/>
                  <a:pt x="13743" y="13027"/>
                </a:cubicBezTo>
                <a:cubicBezTo>
                  <a:pt x="13743" y="13028"/>
                  <a:pt x="13745" y="13030"/>
                  <a:pt x="13745" y="13029"/>
                </a:cubicBezTo>
                <a:lnTo>
                  <a:pt x="13751" y="13028"/>
                </a:lnTo>
                <a:lnTo>
                  <a:pt x="13755" y="13032"/>
                </a:lnTo>
                <a:lnTo>
                  <a:pt x="13758" y="13038"/>
                </a:lnTo>
                <a:lnTo>
                  <a:pt x="13758" y="13048"/>
                </a:lnTo>
                <a:cubicBezTo>
                  <a:pt x="13758" y="13049"/>
                  <a:pt x="13759" y="13049"/>
                  <a:pt x="13759" y="13050"/>
                </a:cubicBezTo>
                <a:lnTo>
                  <a:pt x="13759" y="13052"/>
                </a:lnTo>
                <a:cubicBezTo>
                  <a:pt x="13759" y="13052"/>
                  <a:pt x="13758" y="13052"/>
                  <a:pt x="13758" y="13052"/>
                </a:cubicBezTo>
                <a:lnTo>
                  <a:pt x="13758" y="13056"/>
                </a:lnTo>
                <a:cubicBezTo>
                  <a:pt x="13758" y="13057"/>
                  <a:pt x="13758" y="13057"/>
                  <a:pt x="13758" y="13058"/>
                </a:cubicBezTo>
                <a:lnTo>
                  <a:pt x="13759" y="13060"/>
                </a:lnTo>
                <a:cubicBezTo>
                  <a:pt x="13759" y="13061"/>
                  <a:pt x="13759" y="13061"/>
                  <a:pt x="13760" y="13062"/>
                </a:cubicBezTo>
                <a:lnTo>
                  <a:pt x="13761" y="13064"/>
                </a:lnTo>
                <a:lnTo>
                  <a:pt x="13764" y="13066"/>
                </a:lnTo>
                <a:lnTo>
                  <a:pt x="13767" y="13067"/>
                </a:lnTo>
                <a:cubicBezTo>
                  <a:pt x="13767" y="13068"/>
                  <a:pt x="13767" y="13067"/>
                  <a:pt x="13768" y="13067"/>
                </a:cubicBezTo>
                <a:lnTo>
                  <a:pt x="13775" y="13068"/>
                </a:lnTo>
                <a:lnTo>
                  <a:pt x="13776" y="13069"/>
                </a:lnTo>
                <a:lnTo>
                  <a:pt x="13779" y="13078"/>
                </a:lnTo>
                <a:lnTo>
                  <a:pt x="13779" y="13081"/>
                </a:lnTo>
                <a:lnTo>
                  <a:pt x="13778" y="13081"/>
                </a:lnTo>
                <a:cubicBezTo>
                  <a:pt x="13777" y="13081"/>
                  <a:pt x="13775" y="13081"/>
                  <a:pt x="13775" y="13083"/>
                </a:cubicBezTo>
                <a:lnTo>
                  <a:pt x="13775" y="13086"/>
                </a:lnTo>
                <a:lnTo>
                  <a:pt x="13771" y="13086"/>
                </a:lnTo>
                <a:cubicBezTo>
                  <a:pt x="13770" y="13086"/>
                  <a:pt x="13770" y="13087"/>
                  <a:pt x="13769" y="13088"/>
                </a:cubicBezTo>
                <a:lnTo>
                  <a:pt x="13768" y="13089"/>
                </a:lnTo>
                <a:cubicBezTo>
                  <a:pt x="13767" y="13091"/>
                  <a:pt x="13768" y="13094"/>
                  <a:pt x="13769" y="13095"/>
                </a:cubicBezTo>
                <a:lnTo>
                  <a:pt x="13771" y="13098"/>
                </a:lnTo>
                <a:cubicBezTo>
                  <a:pt x="13771" y="13099"/>
                  <a:pt x="13770" y="13099"/>
                  <a:pt x="13770" y="13100"/>
                </a:cubicBezTo>
                <a:cubicBezTo>
                  <a:pt x="13770" y="13102"/>
                  <a:pt x="13770" y="13104"/>
                  <a:pt x="13771" y="13105"/>
                </a:cubicBezTo>
                <a:lnTo>
                  <a:pt x="13774" y="13108"/>
                </a:lnTo>
                <a:cubicBezTo>
                  <a:pt x="13774" y="13108"/>
                  <a:pt x="13774" y="13108"/>
                  <a:pt x="13775" y="13109"/>
                </a:cubicBezTo>
                <a:lnTo>
                  <a:pt x="13780" y="13111"/>
                </a:lnTo>
                <a:lnTo>
                  <a:pt x="13780" y="13112"/>
                </a:lnTo>
                <a:cubicBezTo>
                  <a:pt x="13780" y="13113"/>
                  <a:pt x="13780" y="13113"/>
                  <a:pt x="13780" y="13113"/>
                </a:cubicBezTo>
                <a:lnTo>
                  <a:pt x="13782" y="13118"/>
                </a:lnTo>
                <a:lnTo>
                  <a:pt x="13783" y="13119"/>
                </a:lnTo>
                <a:lnTo>
                  <a:pt x="13782" y="13124"/>
                </a:lnTo>
                <a:lnTo>
                  <a:pt x="13781" y="13131"/>
                </a:lnTo>
                <a:lnTo>
                  <a:pt x="13780" y="13136"/>
                </a:lnTo>
                <a:lnTo>
                  <a:pt x="13779" y="13138"/>
                </a:lnTo>
                <a:cubicBezTo>
                  <a:pt x="13779" y="13139"/>
                  <a:pt x="13779" y="13141"/>
                  <a:pt x="13779" y="13141"/>
                </a:cubicBezTo>
                <a:lnTo>
                  <a:pt x="13780" y="13144"/>
                </a:lnTo>
                <a:cubicBezTo>
                  <a:pt x="13780" y="13146"/>
                  <a:pt x="13781" y="13147"/>
                  <a:pt x="13783" y="13147"/>
                </a:cubicBezTo>
                <a:lnTo>
                  <a:pt x="13784" y="13147"/>
                </a:lnTo>
                <a:cubicBezTo>
                  <a:pt x="13784" y="13147"/>
                  <a:pt x="13784" y="13148"/>
                  <a:pt x="13785" y="13148"/>
                </a:cubicBezTo>
                <a:cubicBezTo>
                  <a:pt x="13785" y="13148"/>
                  <a:pt x="13786" y="13147"/>
                  <a:pt x="13787" y="13147"/>
                </a:cubicBezTo>
                <a:lnTo>
                  <a:pt x="13789" y="13144"/>
                </a:lnTo>
                <a:lnTo>
                  <a:pt x="13791" y="13141"/>
                </a:lnTo>
                <a:lnTo>
                  <a:pt x="13793" y="13136"/>
                </a:lnTo>
                <a:lnTo>
                  <a:pt x="13795" y="13134"/>
                </a:lnTo>
                <a:lnTo>
                  <a:pt x="13798" y="13133"/>
                </a:lnTo>
                <a:lnTo>
                  <a:pt x="13800" y="13134"/>
                </a:lnTo>
                <a:cubicBezTo>
                  <a:pt x="13800" y="13134"/>
                  <a:pt x="13800" y="13135"/>
                  <a:pt x="13800" y="13135"/>
                </a:cubicBezTo>
                <a:lnTo>
                  <a:pt x="13802" y="13135"/>
                </a:lnTo>
                <a:cubicBezTo>
                  <a:pt x="13802" y="13135"/>
                  <a:pt x="13803" y="13134"/>
                  <a:pt x="13804" y="13134"/>
                </a:cubicBezTo>
                <a:lnTo>
                  <a:pt x="13805" y="13133"/>
                </a:lnTo>
                <a:cubicBezTo>
                  <a:pt x="13806" y="13133"/>
                  <a:pt x="13806" y="13132"/>
                  <a:pt x="13806" y="13132"/>
                </a:cubicBezTo>
                <a:lnTo>
                  <a:pt x="13808" y="13128"/>
                </a:lnTo>
                <a:lnTo>
                  <a:pt x="13809" y="13128"/>
                </a:lnTo>
                <a:lnTo>
                  <a:pt x="13810" y="13128"/>
                </a:lnTo>
                <a:lnTo>
                  <a:pt x="13812" y="13131"/>
                </a:lnTo>
                <a:cubicBezTo>
                  <a:pt x="13812" y="13132"/>
                  <a:pt x="13812" y="13132"/>
                  <a:pt x="13812" y="13133"/>
                </a:cubicBezTo>
                <a:lnTo>
                  <a:pt x="13814" y="13134"/>
                </a:lnTo>
                <a:cubicBezTo>
                  <a:pt x="13814" y="13134"/>
                  <a:pt x="13814" y="13135"/>
                  <a:pt x="13815" y="13135"/>
                </a:cubicBezTo>
                <a:lnTo>
                  <a:pt x="13816" y="13136"/>
                </a:lnTo>
                <a:cubicBezTo>
                  <a:pt x="13816" y="13136"/>
                  <a:pt x="13817" y="13137"/>
                  <a:pt x="13817" y="13137"/>
                </a:cubicBezTo>
                <a:lnTo>
                  <a:pt x="13819" y="13137"/>
                </a:lnTo>
                <a:lnTo>
                  <a:pt x="13822" y="13141"/>
                </a:lnTo>
                <a:cubicBezTo>
                  <a:pt x="13822" y="13142"/>
                  <a:pt x="13823" y="13143"/>
                  <a:pt x="13824" y="13143"/>
                </a:cubicBezTo>
                <a:lnTo>
                  <a:pt x="13827" y="13144"/>
                </a:lnTo>
                <a:cubicBezTo>
                  <a:pt x="13828" y="13144"/>
                  <a:pt x="13828" y="13144"/>
                  <a:pt x="13829" y="13144"/>
                </a:cubicBezTo>
                <a:lnTo>
                  <a:pt x="13842" y="13143"/>
                </a:lnTo>
                <a:cubicBezTo>
                  <a:pt x="13842" y="13143"/>
                  <a:pt x="13843" y="13142"/>
                  <a:pt x="13844" y="13141"/>
                </a:cubicBezTo>
                <a:lnTo>
                  <a:pt x="13844" y="13140"/>
                </a:lnTo>
                <a:cubicBezTo>
                  <a:pt x="13845" y="13140"/>
                  <a:pt x="13846" y="13139"/>
                  <a:pt x="13846" y="13138"/>
                </a:cubicBezTo>
                <a:lnTo>
                  <a:pt x="13846" y="13137"/>
                </a:lnTo>
                <a:lnTo>
                  <a:pt x="13852" y="13137"/>
                </a:lnTo>
                <a:lnTo>
                  <a:pt x="13854" y="13138"/>
                </a:lnTo>
                <a:lnTo>
                  <a:pt x="13859" y="13142"/>
                </a:lnTo>
                <a:cubicBezTo>
                  <a:pt x="13861" y="13144"/>
                  <a:pt x="13862" y="13143"/>
                  <a:pt x="13864" y="13142"/>
                </a:cubicBezTo>
                <a:lnTo>
                  <a:pt x="13867" y="13139"/>
                </a:lnTo>
                <a:lnTo>
                  <a:pt x="13872" y="13138"/>
                </a:lnTo>
                <a:lnTo>
                  <a:pt x="13876" y="13135"/>
                </a:lnTo>
                <a:cubicBezTo>
                  <a:pt x="13877" y="13134"/>
                  <a:pt x="13878" y="13134"/>
                  <a:pt x="13879" y="13133"/>
                </a:cubicBezTo>
                <a:lnTo>
                  <a:pt x="13881" y="13128"/>
                </a:lnTo>
                <a:lnTo>
                  <a:pt x="13881" y="13127"/>
                </a:lnTo>
                <a:lnTo>
                  <a:pt x="13882" y="13127"/>
                </a:lnTo>
                <a:lnTo>
                  <a:pt x="13887" y="13128"/>
                </a:lnTo>
                <a:cubicBezTo>
                  <a:pt x="13888" y="13128"/>
                  <a:pt x="13889" y="13128"/>
                  <a:pt x="13889" y="13127"/>
                </a:cubicBezTo>
                <a:lnTo>
                  <a:pt x="13891" y="13126"/>
                </a:lnTo>
                <a:cubicBezTo>
                  <a:pt x="13891" y="13126"/>
                  <a:pt x="13891" y="13126"/>
                  <a:pt x="13891" y="13125"/>
                </a:cubicBezTo>
                <a:lnTo>
                  <a:pt x="13903" y="13109"/>
                </a:lnTo>
                <a:cubicBezTo>
                  <a:pt x="13903" y="13108"/>
                  <a:pt x="13903" y="13108"/>
                  <a:pt x="13904" y="13108"/>
                </a:cubicBezTo>
                <a:lnTo>
                  <a:pt x="13907" y="13097"/>
                </a:lnTo>
                <a:lnTo>
                  <a:pt x="13911" y="13095"/>
                </a:lnTo>
                <a:cubicBezTo>
                  <a:pt x="13912" y="13094"/>
                  <a:pt x="13912" y="13093"/>
                  <a:pt x="13913" y="13093"/>
                </a:cubicBezTo>
                <a:lnTo>
                  <a:pt x="13916" y="13085"/>
                </a:lnTo>
                <a:lnTo>
                  <a:pt x="13920" y="13072"/>
                </a:lnTo>
                <a:cubicBezTo>
                  <a:pt x="13920" y="13071"/>
                  <a:pt x="13920" y="13069"/>
                  <a:pt x="13920" y="13068"/>
                </a:cubicBezTo>
                <a:lnTo>
                  <a:pt x="13915" y="13052"/>
                </a:lnTo>
                <a:lnTo>
                  <a:pt x="13911" y="13045"/>
                </a:lnTo>
                <a:cubicBezTo>
                  <a:pt x="13911" y="13045"/>
                  <a:pt x="13911" y="13044"/>
                  <a:pt x="13911" y="13044"/>
                </a:cubicBezTo>
                <a:lnTo>
                  <a:pt x="13907" y="13040"/>
                </a:lnTo>
                <a:cubicBezTo>
                  <a:pt x="13907" y="13040"/>
                  <a:pt x="13906" y="13039"/>
                  <a:pt x="13905" y="13038"/>
                </a:cubicBezTo>
                <a:lnTo>
                  <a:pt x="13903" y="13038"/>
                </a:lnTo>
                <a:lnTo>
                  <a:pt x="13901" y="13038"/>
                </a:lnTo>
                <a:lnTo>
                  <a:pt x="13894" y="13036"/>
                </a:lnTo>
                <a:lnTo>
                  <a:pt x="13891" y="13034"/>
                </a:lnTo>
                <a:lnTo>
                  <a:pt x="13890" y="13032"/>
                </a:lnTo>
                <a:lnTo>
                  <a:pt x="13890" y="13031"/>
                </a:lnTo>
                <a:cubicBezTo>
                  <a:pt x="13891" y="13029"/>
                  <a:pt x="13891" y="13027"/>
                  <a:pt x="13890" y="13025"/>
                </a:cubicBezTo>
                <a:lnTo>
                  <a:pt x="13888" y="13023"/>
                </a:lnTo>
                <a:lnTo>
                  <a:pt x="13886" y="13020"/>
                </a:lnTo>
                <a:cubicBezTo>
                  <a:pt x="13885" y="13019"/>
                  <a:pt x="13884" y="13019"/>
                  <a:pt x="13884" y="13019"/>
                </a:cubicBezTo>
                <a:lnTo>
                  <a:pt x="13883" y="13019"/>
                </a:lnTo>
                <a:cubicBezTo>
                  <a:pt x="13883" y="13018"/>
                  <a:pt x="13882" y="13016"/>
                  <a:pt x="13881" y="13016"/>
                </a:cubicBezTo>
                <a:cubicBezTo>
                  <a:pt x="13880" y="13015"/>
                  <a:pt x="13879" y="13016"/>
                  <a:pt x="13878" y="13017"/>
                </a:cubicBezTo>
                <a:lnTo>
                  <a:pt x="13876" y="13018"/>
                </a:lnTo>
                <a:lnTo>
                  <a:pt x="13876" y="13013"/>
                </a:lnTo>
                <a:lnTo>
                  <a:pt x="13876" y="13009"/>
                </a:lnTo>
                <a:cubicBezTo>
                  <a:pt x="13876" y="13008"/>
                  <a:pt x="13875" y="13006"/>
                  <a:pt x="13874" y="13006"/>
                </a:cubicBezTo>
                <a:lnTo>
                  <a:pt x="13875" y="13004"/>
                </a:lnTo>
                <a:cubicBezTo>
                  <a:pt x="13875" y="13003"/>
                  <a:pt x="13876" y="13003"/>
                  <a:pt x="13876" y="13003"/>
                </a:cubicBezTo>
                <a:lnTo>
                  <a:pt x="13877" y="12998"/>
                </a:lnTo>
                <a:lnTo>
                  <a:pt x="13879" y="13000"/>
                </a:lnTo>
                <a:cubicBezTo>
                  <a:pt x="13879" y="13000"/>
                  <a:pt x="13879" y="13001"/>
                  <a:pt x="13879" y="13001"/>
                </a:cubicBezTo>
                <a:lnTo>
                  <a:pt x="13883" y="13003"/>
                </a:lnTo>
                <a:cubicBezTo>
                  <a:pt x="13884" y="13003"/>
                  <a:pt x="13884" y="13003"/>
                  <a:pt x="13885" y="13003"/>
                </a:cubicBezTo>
                <a:lnTo>
                  <a:pt x="13889" y="13002"/>
                </a:lnTo>
                <a:cubicBezTo>
                  <a:pt x="13890" y="13001"/>
                  <a:pt x="13890" y="13000"/>
                  <a:pt x="13890" y="12999"/>
                </a:cubicBezTo>
                <a:lnTo>
                  <a:pt x="13893" y="12989"/>
                </a:lnTo>
                <a:cubicBezTo>
                  <a:pt x="13893" y="12988"/>
                  <a:pt x="13893" y="12988"/>
                  <a:pt x="13893" y="12987"/>
                </a:cubicBezTo>
                <a:lnTo>
                  <a:pt x="13891" y="12974"/>
                </a:lnTo>
                <a:lnTo>
                  <a:pt x="13887" y="12963"/>
                </a:lnTo>
                <a:lnTo>
                  <a:pt x="13884" y="12955"/>
                </a:lnTo>
                <a:cubicBezTo>
                  <a:pt x="13883" y="12954"/>
                  <a:pt x="13881" y="12953"/>
                  <a:pt x="13880" y="12953"/>
                </a:cubicBezTo>
                <a:cubicBezTo>
                  <a:pt x="13879" y="12953"/>
                  <a:pt x="13879" y="12954"/>
                  <a:pt x="13879" y="12954"/>
                </a:cubicBezTo>
                <a:cubicBezTo>
                  <a:pt x="13878" y="12954"/>
                  <a:pt x="13878" y="12953"/>
                  <a:pt x="13877" y="12953"/>
                </a:cubicBezTo>
                <a:cubicBezTo>
                  <a:pt x="13877" y="12952"/>
                  <a:pt x="13875" y="12951"/>
                  <a:pt x="13874" y="12950"/>
                </a:cubicBezTo>
                <a:lnTo>
                  <a:pt x="13871" y="12950"/>
                </a:lnTo>
                <a:cubicBezTo>
                  <a:pt x="13870" y="12950"/>
                  <a:pt x="13869" y="12950"/>
                  <a:pt x="13869" y="12950"/>
                </a:cubicBezTo>
                <a:lnTo>
                  <a:pt x="13864" y="12953"/>
                </a:lnTo>
                <a:lnTo>
                  <a:pt x="13862" y="12955"/>
                </a:lnTo>
                <a:lnTo>
                  <a:pt x="13846" y="12956"/>
                </a:lnTo>
                <a:cubicBezTo>
                  <a:pt x="13846" y="12955"/>
                  <a:pt x="13845" y="12955"/>
                  <a:pt x="13844" y="12954"/>
                </a:cubicBezTo>
                <a:cubicBezTo>
                  <a:pt x="13844" y="12954"/>
                  <a:pt x="13844" y="12953"/>
                  <a:pt x="13843" y="12953"/>
                </a:cubicBezTo>
                <a:cubicBezTo>
                  <a:pt x="13843" y="12952"/>
                  <a:pt x="13843" y="12952"/>
                  <a:pt x="13842" y="12951"/>
                </a:cubicBezTo>
                <a:lnTo>
                  <a:pt x="13841" y="12947"/>
                </a:lnTo>
                <a:lnTo>
                  <a:pt x="13837" y="12938"/>
                </a:lnTo>
                <a:lnTo>
                  <a:pt x="13837" y="12935"/>
                </a:lnTo>
                <a:lnTo>
                  <a:pt x="13838" y="12923"/>
                </a:lnTo>
                <a:lnTo>
                  <a:pt x="13838" y="12919"/>
                </a:lnTo>
                <a:lnTo>
                  <a:pt x="13842" y="12907"/>
                </a:lnTo>
                <a:lnTo>
                  <a:pt x="13844" y="12904"/>
                </a:lnTo>
                <a:cubicBezTo>
                  <a:pt x="13844" y="12904"/>
                  <a:pt x="13844" y="12904"/>
                  <a:pt x="13844" y="12905"/>
                </a:cubicBezTo>
                <a:lnTo>
                  <a:pt x="13846" y="12907"/>
                </a:lnTo>
                <a:cubicBezTo>
                  <a:pt x="13847" y="12908"/>
                  <a:pt x="13848" y="12909"/>
                  <a:pt x="13849" y="12908"/>
                </a:cubicBezTo>
                <a:cubicBezTo>
                  <a:pt x="13850" y="12908"/>
                  <a:pt x="13851" y="12907"/>
                  <a:pt x="13852" y="12906"/>
                </a:cubicBezTo>
                <a:lnTo>
                  <a:pt x="13862" y="12888"/>
                </a:lnTo>
                <a:lnTo>
                  <a:pt x="13871" y="12883"/>
                </a:lnTo>
                <a:lnTo>
                  <a:pt x="13875" y="12880"/>
                </a:lnTo>
                <a:cubicBezTo>
                  <a:pt x="13876" y="12880"/>
                  <a:pt x="13875" y="12880"/>
                  <a:pt x="13876" y="12879"/>
                </a:cubicBezTo>
                <a:lnTo>
                  <a:pt x="13879" y="12875"/>
                </a:lnTo>
                <a:lnTo>
                  <a:pt x="13884" y="12869"/>
                </a:lnTo>
                <a:lnTo>
                  <a:pt x="13886" y="12868"/>
                </a:lnTo>
                <a:cubicBezTo>
                  <a:pt x="13886" y="12868"/>
                  <a:pt x="13886" y="12868"/>
                  <a:pt x="13886" y="12868"/>
                </a:cubicBezTo>
                <a:lnTo>
                  <a:pt x="13889" y="12866"/>
                </a:lnTo>
                <a:cubicBezTo>
                  <a:pt x="13889" y="12866"/>
                  <a:pt x="13889" y="12865"/>
                  <a:pt x="13889" y="12864"/>
                </a:cubicBezTo>
                <a:lnTo>
                  <a:pt x="13891" y="12859"/>
                </a:lnTo>
                <a:lnTo>
                  <a:pt x="13891" y="12858"/>
                </a:lnTo>
                <a:cubicBezTo>
                  <a:pt x="13892" y="12858"/>
                  <a:pt x="13892" y="12858"/>
                  <a:pt x="13893" y="12858"/>
                </a:cubicBezTo>
                <a:lnTo>
                  <a:pt x="13894" y="12858"/>
                </a:lnTo>
                <a:cubicBezTo>
                  <a:pt x="13895" y="12858"/>
                  <a:pt x="13896" y="12858"/>
                  <a:pt x="13896" y="12857"/>
                </a:cubicBezTo>
                <a:lnTo>
                  <a:pt x="13900" y="12854"/>
                </a:lnTo>
                <a:lnTo>
                  <a:pt x="13903" y="12851"/>
                </a:lnTo>
                <a:lnTo>
                  <a:pt x="13906" y="12850"/>
                </a:lnTo>
                <a:lnTo>
                  <a:pt x="13929" y="12848"/>
                </a:lnTo>
                <a:cubicBezTo>
                  <a:pt x="13930" y="12847"/>
                  <a:pt x="13932" y="12847"/>
                  <a:pt x="13932" y="12846"/>
                </a:cubicBezTo>
                <a:lnTo>
                  <a:pt x="13933" y="12847"/>
                </a:lnTo>
                <a:cubicBezTo>
                  <a:pt x="13934" y="12847"/>
                  <a:pt x="13935" y="12847"/>
                  <a:pt x="13935" y="12847"/>
                </a:cubicBezTo>
                <a:lnTo>
                  <a:pt x="13939" y="12847"/>
                </a:lnTo>
                <a:cubicBezTo>
                  <a:pt x="13941" y="12847"/>
                  <a:pt x="13942" y="12845"/>
                  <a:pt x="13942" y="12843"/>
                </a:cubicBezTo>
                <a:lnTo>
                  <a:pt x="13943" y="12837"/>
                </a:lnTo>
                <a:cubicBezTo>
                  <a:pt x="13945" y="12837"/>
                  <a:pt x="13947" y="12836"/>
                  <a:pt x="13947" y="12834"/>
                </a:cubicBezTo>
                <a:lnTo>
                  <a:pt x="13948" y="12827"/>
                </a:lnTo>
                <a:lnTo>
                  <a:pt x="13951" y="12820"/>
                </a:lnTo>
                <a:lnTo>
                  <a:pt x="13953" y="12814"/>
                </a:lnTo>
                <a:lnTo>
                  <a:pt x="13956" y="12809"/>
                </a:lnTo>
                <a:lnTo>
                  <a:pt x="13964" y="12799"/>
                </a:lnTo>
                <a:lnTo>
                  <a:pt x="13969" y="12795"/>
                </a:lnTo>
                <a:lnTo>
                  <a:pt x="13973" y="12793"/>
                </a:lnTo>
                <a:lnTo>
                  <a:pt x="13975" y="12794"/>
                </a:lnTo>
                <a:lnTo>
                  <a:pt x="13980" y="12797"/>
                </a:lnTo>
                <a:cubicBezTo>
                  <a:pt x="13980" y="12797"/>
                  <a:pt x="13980" y="12797"/>
                  <a:pt x="13980" y="12797"/>
                </a:cubicBezTo>
                <a:lnTo>
                  <a:pt x="13985" y="12798"/>
                </a:lnTo>
                <a:lnTo>
                  <a:pt x="13988" y="12799"/>
                </a:lnTo>
                <a:cubicBezTo>
                  <a:pt x="13988" y="12799"/>
                  <a:pt x="13988" y="12800"/>
                  <a:pt x="13988" y="12800"/>
                </a:cubicBezTo>
                <a:cubicBezTo>
                  <a:pt x="13989" y="12800"/>
                  <a:pt x="13990" y="12800"/>
                  <a:pt x="13991" y="12800"/>
                </a:cubicBezTo>
                <a:lnTo>
                  <a:pt x="13993" y="12799"/>
                </a:lnTo>
                <a:cubicBezTo>
                  <a:pt x="13993" y="12799"/>
                  <a:pt x="13993" y="12798"/>
                  <a:pt x="13993" y="12798"/>
                </a:cubicBezTo>
                <a:lnTo>
                  <a:pt x="13995" y="12795"/>
                </a:lnTo>
                <a:lnTo>
                  <a:pt x="14001" y="12792"/>
                </a:lnTo>
                <a:cubicBezTo>
                  <a:pt x="14001" y="12792"/>
                  <a:pt x="14002" y="12793"/>
                  <a:pt x="14002" y="12792"/>
                </a:cubicBezTo>
                <a:lnTo>
                  <a:pt x="14007" y="12788"/>
                </a:lnTo>
                <a:lnTo>
                  <a:pt x="14011" y="12785"/>
                </a:lnTo>
                <a:lnTo>
                  <a:pt x="14015" y="12787"/>
                </a:lnTo>
                <a:cubicBezTo>
                  <a:pt x="14017" y="12787"/>
                  <a:pt x="14018" y="12787"/>
                  <a:pt x="14019" y="12786"/>
                </a:cubicBezTo>
                <a:lnTo>
                  <a:pt x="14025" y="12776"/>
                </a:lnTo>
                <a:lnTo>
                  <a:pt x="14029" y="12774"/>
                </a:lnTo>
                <a:lnTo>
                  <a:pt x="14033" y="12773"/>
                </a:lnTo>
                <a:cubicBezTo>
                  <a:pt x="14034" y="12773"/>
                  <a:pt x="14035" y="12772"/>
                  <a:pt x="14035" y="12772"/>
                </a:cubicBezTo>
                <a:cubicBezTo>
                  <a:pt x="14036" y="12772"/>
                  <a:pt x="14037" y="12773"/>
                  <a:pt x="14037" y="12773"/>
                </a:cubicBezTo>
                <a:lnTo>
                  <a:pt x="14044" y="12773"/>
                </a:lnTo>
                <a:lnTo>
                  <a:pt x="14046" y="12773"/>
                </a:lnTo>
                <a:lnTo>
                  <a:pt x="14047" y="12774"/>
                </a:lnTo>
                <a:cubicBezTo>
                  <a:pt x="14048" y="12775"/>
                  <a:pt x="14050" y="12775"/>
                  <a:pt x="14051" y="12774"/>
                </a:cubicBezTo>
                <a:lnTo>
                  <a:pt x="14054" y="12771"/>
                </a:lnTo>
                <a:lnTo>
                  <a:pt x="14068" y="12764"/>
                </a:lnTo>
                <a:cubicBezTo>
                  <a:pt x="14069" y="12764"/>
                  <a:pt x="14071" y="12762"/>
                  <a:pt x="14071" y="12761"/>
                </a:cubicBezTo>
                <a:cubicBezTo>
                  <a:pt x="14071" y="12760"/>
                  <a:pt x="14071" y="12759"/>
                  <a:pt x="14070" y="12758"/>
                </a:cubicBezTo>
                <a:lnTo>
                  <a:pt x="14078" y="12762"/>
                </a:lnTo>
                <a:lnTo>
                  <a:pt x="14079" y="12762"/>
                </a:lnTo>
                <a:lnTo>
                  <a:pt x="14077" y="12767"/>
                </a:lnTo>
                <a:lnTo>
                  <a:pt x="14074" y="12771"/>
                </a:lnTo>
                <a:lnTo>
                  <a:pt x="14072" y="12773"/>
                </a:lnTo>
                <a:cubicBezTo>
                  <a:pt x="14070" y="12774"/>
                  <a:pt x="14069" y="12775"/>
                  <a:pt x="14069" y="12776"/>
                </a:cubicBezTo>
                <a:cubicBezTo>
                  <a:pt x="14070" y="12778"/>
                  <a:pt x="14070" y="12781"/>
                  <a:pt x="14072" y="12781"/>
                </a:cubicBezTo>
                <a:lnTo>
                  <a:pt x="14075" y="12782"/>
                </a:lnTo>
                <a:cubicBezTo>
                  <a:pt x="14076" y="12783"/>
                  <a:pt x="14076" y="12783"/>
                  <a:pt x="14077" y="12782"/>
                </a:cubicBezTo>
                <a:lnTo>
                  <a:pt x="14084" y="12778"/>
                </a:lnTo>
                <a:lnTo>
                  <a:pt x="14096" y="12766"/>
                </a:lnTo>
                <a:lnTo>
                  <a:pt x="14098" y="12762"/>
                </a:lnTo>
                <a:lnTo>
                  <a:pt x="14106" y="12758"/>
                </a:lnTo>
                <a:lnTo>
                  <a:pt x="14108" y="12755"/>
                </a:lnTo>
                <a:cubicBezTo>
                  <a:pt x="14108" y="12754"/>
                  <a:pt x="14109" y="12754"/>
                  <a:pt x="14109" y="12753"/>
                </a:cubicBezTo>
                <a:lnTo>
                  <a:pt x="14113" y="12754"/>
                </a:lnTo>
                <a:cubicBezTo>
                  <a:pt x="14114" y="12754"/>
                  <a:pt x="14116" y="12753"/>
                  <a:pt x="14116" y="12752"/>
                </a:cubicBezTo>
                <a:lnTo>
                  <a:pt x="14116" y="12755"/>
                </a:lnTo>
                <a:cubicBezTo>
                  <a:pt x="14117" y="12756"/>
                  <a:pt x="14117" y="12757"/>
                  <a:pt x="14118" y="12758"/>
                </a:cubicBezTo>
                <a:lnTo>
                  <a:pt x="14119" y="12760"/>
                </a:lnTo>
                <a:cubicBezTo>
                  <a:pt x="14120" y="12760"/>
                  <a:pt x="14121" y="12760"/>
                  <a:pt x="14121" y="12760"/>
                </a:cubicBezTo>
                <a:lnTo>
                  <a:pt x="14125" y="12760"/>
                </a:lnTo>
                <a:lnTo>
                  <a:pt x="14129" y="12759"/>
                </a:lnTo>
                <a:cubicBezTo>
                  <a:pt x="14129" y="12759"/>
                  <a:pt x="14129" y="12758"/>
                  <a:pt x="14129" y="12758"/>
                </a:cubicBezTo>
                <a:lnTo>
                  <a:pt x="14132" y="12756"/>
                </a:lnTo>
                <a:cubicBezTo>
                  <a:pt x="14133" y="12757"/>
                  <a:pt x="14134" y="12758"/>
                  <a:pt x="14135" y="12758"/>
                </a:cubicBezTo>
                <a:lnTo>
                  <a:pt x="14140" y="12757"/>
                </a:lnTo>
                <a:lnTo>
                  <a:pt x="14144" y="12755"/>
                </a:lnTo>
                <a:lnTo>
                  <a:pt x="14148" y="12754"/>
                </a:lnTo>
                <a:cubicBezTo>
                  <a:pt x="14149" y="12754"/>
                  <a:pt x="14150" y="12753"/>
                  <a:pt x="14150" y="12753"/>
                </a:cubicBezTo>
                <a:cubicBezTo>
                  <a:pt x="14150" y="12754"/>
                  <a:pt x="14151" y="12754"/>
                  <a:pt x="14151" y="12754"/>
                </a:cubicBezTo>
                <a:lnTo>
                  <a:pt x="14154" y="12755"/>
                </a:lnTo>
                <a:cubicBezTo>
                  <a:pt x="14155" y="12755"/>
                  <a:pt x="14156" y="12755"/>
                  <a:pt x="14156" y="12755"/>
                </a:cubicBezTo>
                <a:lnTo>
                  <a:pt x="14158" y="12754"/>
                </a:lnTo>
                <a:cubicBezTo>
                  <a:pt x="14159" y="12754"/>
                  <a:pt x="14159" y="12753"/>
                  <a:pt x="14159" y="12753"/>
                </a:cubicBezTo>
                <a:lnTo>
                  <a:pt x="14161" y="12751"/>
                </a:lnTo>
                <a:cubicBezTo>
                  <a:pt x="14162" y="12751"/>
                  <a:pt x="14162" y="12751"/>
                  <a:pt x="14162" y="12750"/>
                </a:cubicBezTo>
                <a:lnTo>
                  <a:pt x="14166" y="12744"/>
                </a:lnTo>
                <a:lnTo>
                  <a:pt x="14171" y="12731"/>
                </a:lnTo>
                <a:lnTo>
                  <a:pt x="14173" y="12728"/>
                </a:lnTo>
                <a:lnTo>
                  <a:pt x="14175" y="12728"/>
                </a:lnTo>
                <a:cubicBezTo>
                  <a:pt x="14175" y="12728"/>
                  <a:pt x="14175" y="12729"/>
                  <a:pt x="14176" y="12729"/>
                </a:cubicBezTo>
                <a:lnTo>
                  <a:pt x="14181" y="12730"/>
                </a:lnTo>
                <a:lnTo>
                  <a:pt x="14189" y="12729"/>
                </a:lnTo>
                <a:cubicBezTo>
                  <a:pt x="14190" y="12729"/>
                  <a:pt x="14191" y="12728"/>
                  <a:pt x="14192" y="12727"/>
                </a:cubicBezTo>
                <a:cubicBezTo>
                  <a:pt x="14192" y="12726"/>
                  <a:pt x="14192" y="12724"/>
                  <a:pt x="14192" y="12722"/>
                </a:cubicBezTo>
                <a:lnTo>
                  <a:pt x="14191" y="12719"/>
                </a:lnTo>
                <a:cubicBezTo>
                  <a:pt x="14191" y="12718"/>
                  <a:pt x="14190" y="12718"/>
                  <a:pt x="14190" y="12718"/>
                </a:cubicBezTo>
                <a:lnTo>
                  <a:pt x="14189" y="12717"/>
                </a:lnTo>
                <a:cubicBezTo>
                  <a:pt x="14189" y="12716"/>
                  <a:pt x="14189" y="12715"/>
                  <a:pt x="14189" y="12715"/>
                </a:cubicBezTo>
                <a:lnTo>
                  <a:pt x="14190" y="12707"/>
                </a:lnTo>
                <a:cubicBezTo>
                  <a:pt x="14191" y="12707"/>
                  <a:pt x="14191" y="12706"/>
                  <a:pt x="14190" y="12705"/>
                </a:cubicBezTo>
                <a:lnTo>
                  <a:pt x="14189" y="12696"/>
                </a:lnTo>
                <a:cubicBezTo>
                  <a:pt x="14189" y="12696"/>
                  <a:pt x="14189" y="12696"/>
                  <a:pt x="14189" y="12695"/>
                </a:cubicBezTo>
                <a:lnTo>
                  <a:pt x="14186" y="12689"/>
                </a:lnTo>
                <a:cubicBezTo>
                  <a:pt x="14186" y="12688"/>
                  <a:pt x="14186" y="12687"/>
                  <a:pt x="14185" y="12687"/>
                </a:cubicBezTo>
                <a:cubicBezTo>
                  <a:pt x="14186" y="12687"/>
                  <a:pt x="14186" y="12687"/>
                  <a:pt x="14186" y="12687"/>
                </a:cubicBezTo>
                <a:lnTo>
                  <a:pt x="14187" y="12687"/>
                </a:lnTo>
                <a:cubicBezTo>
                  <a:pt x="14187" y="12688"/>
                  <a:pt x="14188" y="12689"/>
                  <a:pt x="14190" y="12690"/>
                </a:cubicBezTo>
                <a:lnTo>
                  <a:pt x="14193" y="12690"/>
                </a:lnTo>
                <a:cubicBezTo>
                  <a:pt x="14193" y="12690"/>
                  <a:pt x="14194" y="12690"/>
                  <a:pt x="14195" y="12690"/>
                </a:cubicBezTo>
                <a:lnTo>
                  <a:pt x="14195" y="12690"/>
                </a:lnTo>
                <a:cubicBezTo>
                  <a:pt x="14195" y="12691"/>
                  <a:pt x="14195" y="12692"/>
                  <a:pt x="14195" y="12692"/>
                </a:cubicBezTo>
                <a:lnTo>
                  <a:pt x="14197" y="12696"/>
                </a:lnTo>
                <a:cubicBezTo>
                  <a:pt x="14197" y="12697"/>
                  <a:pt x="14197" y="12697"/>
                  <a:pt x="14198" y="12697"/>
                </a:cubicBezTo>
                <a:lnTo>
                  <a:pt x="14197" y="12702"/>
                </a:lnTo>
                <a:cubicBezTo>
                  <a:pt x="14197" y="12703"/>
                  <a:pt x="14196" y="12704"/>
                  <a:pt x="14196" y="12704"/>
                </a:cubicBezTo>
                <a:lnTo>
                  <a:pt x="14197" y="12706"/>
                </a:lnTo>
                <a:cubicBezTo>
                  <a:pt x="14197" y="12708"/>
                  <a:pt x="14198" y="12710"/>
                  <a:pt x="14200" y="12710"/>
                </a:cubicBezTo>
                <a:lnTo>
                  <a:pt x="14207" y="12710"/>
                </a:lnTo>
                <a:lnTo>
                  <a:pt x="14209" y="12710"/>
                </a:lnTo>
                <a:cubicBezTo>
                  <a:pt x="14209" y="12710"/>
                  <a:pt x="14210" y="12710"/>
                  <a:pt x="14210" y="12709"/>
                </a:cubicBezTo>
                <a:lnTo>
                  <a:pt x="14212" y="12707"/>
                </a:lnTo>
                <a:cubicBezTo>
                  <a:pt x="14212" y="12707"/>
                  <a:pt x="14212" y="12708"/>
                  <a:pt x="14213" y="12707"/>
                </a:cubicBezTo>
                <a:lnTo>
                  <a:pt x="14217" y="12702"/>
                </a:lnTo>
                <a:cubicBezTo>
                  <a:pt x="14217" y="12701"/>
                  <a:pt x="14218" y="12699"/>
                  <a:pt x="14218" y="12698"/>
                </a:cubicBezTo>
                <a:lnTo>
                  <a:pt x="14218" y="12697"/>
                </a:lnTo>
                <a:lnTo>
                  <a:pt x="14235" y="12683"/>
                </a:lnTo>
                <a:cubicBezTo>
                  <a:pt x="14236" y="12683"/>
                  <a:pt x="14236" y="12682"/>
                  <a:pt x="14236" y="12682"/>
                </a:cubicBezTo>
                <a:lnTo>
                  <a:pt x="14238" y="12678"/>
                </a:lnTo>
                <a:cubicBezTo>
                  <a:pt x="14239" y="12677"/>
                  <a:pt x="14239" y="12676"/>
                  <a:pt x="14238" y="12675"/>
                </a:cubicBezTo>
                <a:cubicBezTo>
                  <a:pt x="14238" y="12673"/>
                  <a:pt x="14237" y="12672"/>
                  <a:pt x="14235" y="12672"/>
                </a:cubicBezTo>
                <a:lnTo>
                  <a:pt x="14230" y="12671"/>
                </a:lnTo>
                <a:lnTo>
                  <a:pt x="14225" y="12669"/>
                </a:lnTo>
                <a:lnTo>
                  <a:pt x="14220" y="12665"/>
                </a:lnTo>
                <a:lnTo>
                  <a:pt x="14218" y="12661"/>
                </a:lnTo>
                <a:lnTo>
                  <a:pt x="14216" y="12656"/>
                </a:lnTo>
                <a:lnTo>
                  <a:pt x="14215" y="12647"/>
                </a:lnTo>
                <a:lnTo>
                  <a:pt x="14215" y="12638"/>
                </a:lnTo>
                <a:lnTo>
                  <a:pt x="14218" y="12643"/>
                </a:lnTo>
                <a:lnTo>
                  <a:pt x="14222" y="12650"/>
                </a:lnTo>
                <a:lnTo>
                  <a:pt x="14225" y="12662"/>
                </a:lnTo>
                <a:cubicBezTo>
                  <a:pt x="14226" y="12664"/>
                  <a:pt x="14227" y="12665"/>
                  <a:pt x="14227" y="12665"/>
                </a:cubicBezTo>
                <a:cubicBezTo>
                  <a:pt x="14228" y="12666"/>
                  <a:pt x="14229" y="12666"/>
                  <a:pt x="14230" y="12665"/>
                </a:cubicBezTo>
                <a:lnTo>
                  <a:pt x="14233" y="12663"/>
                </a:lnTo>
                <a:cubicBezTo>
                  <a:pt x="14233" y="12664"/>
                  <a:pt x="14233" y="12664"/>
                  <a:pt x="14233" y="12664"/>
                </a:cubicBezTo>
                <a:lnTo>
                  <a:pt x="14235" y="12669"/>
                </a:lnTo>
                <a:cubicBezTo>
                  <a:pt x="14235" y="12670"/>
                  <a:pt x="14236" y="12670"/>
                  <a:pt x="14237" y="12671"/>
                </a:cubicBezTo>
                <a:lnTo>
                  <a:pt x="14240" y="12673"/>
                </a:lnTo>
                <a:cubicBezTo>
                  <a:pt x="14240" y="12673"/>
                  <a:pt x="14241" y="12674"/>
                  <a:pt x="14241" y="12674"/>
                </a:cubicBezTo>
                <a:lnTo>
                  <a:pt x="14245" y="12675"/>
                </a:lnTo>
                <a:lnTo>
                  <a:pt x="14255" y="12674"/>
                </a:lnTo>
                <a:lnTo>
                  <a:pt x="14274" y="12668"/>
                </a:lnTo>
                <a:cubicBezTo>
                  <a:pt x="14274" y="12668"/>
                  <a:pt x="14275" y="12668"/>
                  <a:pt x="14275" y="12667"/>
                </a:cubicBezTo>
                <a:lnTo>
                  <a:pt x="14276" y="12666"/>
                </a:lnTo>
                <a:lnTo>
                  <a:pt x="14275" y="12671"/>
                </a:lnTo>
                <a:lnTo>
                  <a:pt x="14273" y="12675"/>
                </a:lnTo>
                <a:lnTo>
                  <a:pt x="14272" y="12681"/>
                </a:lnTo>
                <a:cubicBezTo>
                  <a:pt x="14271" y="12683"/>
                  <a:pt x="14271" y="12685"/>
                  <a:pt x="14272" y="12686"/>
                </a:cubicBezTo>
                <a:lnTo>
                  <a:pt x="14276" y="12690"/>
                </a:lnTo>
                <a:cubicBezTo>
                  <a:pt x="14276" y="12690"/>
                  <a:pt x="14276" y="12690"/>
                  <a:pt x="14277" y="12690"/>
                </a:cubicBezTo>
                <a:lnTo>
                  <a:pt x="14280" y="12691"/>
                </a:lnTo>
                <a:lnTo>
                  <a:pt x="14282" y="12693"/>
                </a:lnTo>
                <a:lnTo>
                  <a:pt x="14286" y="12700"/>
                </a:lnTo>
                <a:cubicBezTo>
                  <a:pt x="14287" y="12701"/>
                  <a:pt x="14288" y="12702"/>
                  <a:pt x="14289" y="12702"/>
                </a:cubicBezTo>
                <a:lnTo>
                  <a:pt x="14297" y="12701"/>
                </a:lnTo>
                <a:cubicBezTo>
                  <a:pt x="14298" y="12701"/>
                  <a:pt x="14298" y="12701"/>
                  <a:pt x="14299" y="12701"/>
                </a:cubicBezTo>
                <a:lnTo>
                  <a:pt x="14315" y="12693"/>
                </a:lnTo>
                <a:cubicBezTo>
                  <a:pt x="14316" y="12693"/>
                  <a:pt x="14316" y="12692"/>
                  <a:pt x="14316" y="12691"/>
                </a:cubicBezTo>
                <a:lnTo>
                  <a:pt x="14318" y="12690"/>
                </a:lnTo>
                <a:lnTo>
                  <a:pt x="14320" y="12688"/>
                </a:lnTo>
                <a:cubicBezTo>
                  <a:pt x="14320" y="12687"/>
                  <a:pt x="14321" y="12687"/>
                  <a:pt x="14321" y="12687"/>
                </a:cubicBezTo>
                <a:lnTo>
                  <a:pt x="14322" y="12685"/>
                </a:lnTo>
                <a:cubicBezTo>
                  <a:pt x="14323" y="12684"/>
                  <a:pt x="14323" y="12683"/>
                  <a:pt x="14323" y="12682"/>
                </a:cubicBezTo>
                <a:lnTo>
                  <a:pt x="14324" y="12675"/>
                </a:lnTo>
                <a:lnTo>
                  <a:pt x="14326" y="12670"/>
                </a:lnTo>
                <a:cubicBezTo>
                  <a:pt x="14326" y="12669"/>
                  <a:pt x="14326" y="12669"/>
                  <a:pt x="14326" y="12669"/>
                </a:cubicBezTo>
                <a:lnTo>
                  <a:pt x="14326" y="12665"/>
                </a:lnTo>
                <a:cubicBezTo>
                  <a:pt x="14327" y="12665"/>
                  <a:pt x="14326" y="12665"/>
                  <a:pt x="14326" y="12664"/>
                </a:cubicBezTo>
                <a:lnTo>
                  <a:pt x="14326" y="12659"/>
                </a:lnTo>
                <a:lnTo>
                  <a:pt x="14329" y="12662"/>
                </a:lnTo>
                <a:cubicBezTo>
                  <a:pt x="14330" y="12663"/>
                  <a:pt x="14330" y="12663"/>
                  <a:pt x="14330" y="12663"/>
                </a:cubicBezTo>
                <a:lnTo>
                  <a:pt x="14354" y="12680"/>
                </a:lnTo>
                <a:cubicBezTo>
                  <a:pt x="14354" y="12680"/>
                  <a:pt x="14354" y="12681"/>
                  <a:pt x="14354" y="12681"/>
                </a:cubicBezTo>
                <a:lnTo>
                  <a:pt x="14360" y="12683"/>
                </a:lnTo>
                <a:cubicBezTo>
                  <a:pt x="14361" y="12683"/>
                  <a:pt x="14361" y="12683"/>
                  <a:pt x="14362" y="12683"/>
                </a:cubicBezTo>
                <a:lnTo>
                  <a:pt x="14368" y="12680"/>
                </a:lnTo>
                <a:cubicBezTo>
                  <a:pt x="14369" y="12680"/>
                  <a:pt x="14369" y="12680"/>
                  <a:pt x="14369" y="12679"/>
                </a:cubicBezTo>
                <a:lnTo>
                  <a:pt x="14375" y="12673"/>
                </a:lnTo>
                <a:cubicBezTo>
                  <a:pt x="14375" y="12672"/>
                  <a:pt x="14375" y="12672"/>
                  <a:pt x="14376" y="12672"/>
                </a:cubicBezTo>
                <a:lnTo>
                  <a:pt x="14379" y="12663"/>
                </a:lnTo>
                <a:cubicBezTo>
                  <a:pt x="14379" y="12663"/>
                  <a:pt x="14379" y="12661"/>
                  <a:pt x="14379" y="12661"/>
                </a:cubicBezTo>
                <a:lnTo>
                  <a:pt x="14379" y="12656"/>
                </a:lnTo>
                <a:lnTo>
                  <a:pt x="14386" y="12651"/>
                </a:lnTo>
                <a:cubicBezTo>
                  <a:pt x="14386" y="12651"/>
                  <a:pt x="14386" y="12651"/>
                  <a:pt x="14386" y="12650"/>
                </a:cubicBezTo>
                <a:lnTo>
                  <a:pt x="14388" y="12648"/>
                </a:lnTo>
                <a:cubicBezTo>
                  <a:pt x="14388" y="12648"/>
                  <a:pt x="14388" y="12648"/>
                  <a:pt x="14388" y="12647"/>
                </a:cubicBezTo>
                <a:lnTo>
                  <a:pt x="14389" y="12645"/>
                </a:lnTo>
                <a:lnTo>
                  <a:pt x="14393" y="12645"/>
                </a:lnTo>
                <a:cubicBezTo>
                  <a:pt x="14394" y="12645"/>
                  <a:pt x="14396" y="12645"/>
                  <a:pt x="14396" y="12644"/>
                </a:cubicBezTo>
                <a:lnTo>
                  <a:pt x="14398" y="12642"/>
                </a:lnTo>
                <a:cubicBezTo>
                  <a:pt x="14398" y="12641"/>
                  <a:pt x="14399" y="12640"/>
                  <a:pt x="14399" y="12639"/>
                </a:cubicBezTo>
                <a:lnTo>
                  <a:pt x="14399" y="12632"/>
                </a:lnTo>
                <a:lnTo>
                  <a:pt x="14407" y="12627"/>
                </a:lnTo>
                <a:lnTo>
                  <a:pt x="14408" y="12628"/>
                </a:lnTo>
                <a:cubicBezTo>
                  <a:pt x="14409" y="12628"/>
                  <a:pt x="14410" y="12628"/>
                  <a:pt x="14411" y="12627"/>
                </a:cubicBezTo>
                <a:lnTo>
                  <a:pt x="14413" y="12624"/>
                </a:lnTo>
                <a:lnTo>
                  <a:pt x="14414" y="12622"/>
                </a:lnTo>
                <a:lnTo>
                  <a:pt x="14415" y="12622"/>
                </a:lnTo>
                <a:lnTo>
                  <a:pt x="14415" y="12623"/>
                </a:lnTo>
                <a:lnTo>
                  <a:pt x="14418" y="12625"/>
                </a:lnTo>
                <a:lnTo>
                  <a:pt x="14421" y="12641"/>
                </a:lnTo>
                <a:lnTo>
                  <a:pt x="14423" y="12646"/>
                </a:lnTo>
                <a:cubicBezTo>
                  <a:pt x="14424" y="12647"/>
                  <a:pt x="14424" y="12649"/>
                  <a:pt x="14425" y="12649"/>
                </a:cubicBezTo>
                <a:lnTo>
                  <a:pt x="14431" y="12655"/>
                </a:lnTo>
                <a:cubicBezTo>
                  <a:pt x="14432" y="12656"/>
                  <a:pt x="14434" y="12656"/>
                  <a:pt x="14435" y="12655"/>
                </a:cubicBezTo>
                <a:lnTo>
                  <a:pt x="14438" y="12652"/>
                </a:lnTo>
                <a:lnTo>
                  <a:pt x="14445" y="12649"/>
                </a:lnTo>
                <a:cubicBezTo>
                  <a:pt x="14445" y="12649"/>
                  <a:pt x="14445" y="12649"/>
                  <a:pt x="14445" y="12648"/>
                </a:cubicBezTo>
                <a:lnTo>
                  <a:pt x="14449" y="12643"/>
                </a:lnTo>
                <a:lnTo>
                  <a:pt x="14451" y="12640"/>
                </a:lnTo>
                <a:cubicBezTo>
                  <a:pt x="14451" y="12639"/>
                  <a:pt x="14451" y="12639"/>
                  <a:pt x="14451" y="12638"/>
                </a:cubicBezTo>
                <a:lnTo>
                  <a:pt x="14452" y="12632"/>
                </a:lnTo>
                <a:lnTo>
                  <a:pt x="14453" y="12631"/>
                </a:lnTo>
                <a:cubicBezTo>
                  <a:pt x="14453" y="12631"/>
                  <a:pt x="14454" y="12631"/>
                  <a:pt x="14454" y="12631"/>
                </a:cubicBezTo>
                <a:lnTo>
                  <a:pt x="14457" y="12629"/>
                </a:lnTo>
                <a:cubicBezTo>
                  <a:pt x="14457" y="12629"/>
                  <a:pt x="14458" y="12628"/>
                  <a:pt x="14458" y="12628"/>
                </a:cubicBezTo>
                <a:lnTo>
                  <a:pt x="14460" y="12626"/>
                </a:lnTo>
                <a:cubicBezTo>
                  <a:pt x="14461" y="12625"/>
                  <a:pt x="14461" y="12625"/>
                  <a:pt x="14461" y="12624"/>
                </a:cubicBezTo>
                <a:lnTo>
                  <a:pt x="14462" y="12620"/>
                </a:lnTo>
                <a:cubicBezTo>
                  <a:pt x="14462" y="12619"/>
                  <a:pt x="14462" y="12618"/>
                  <a:pt x="14462" y="12617"/>
                </a:cubicBezTo>
                <a:lnTo>
                  <a:pt x="14460" y="12614"/>
                </a:lnTo>
                <a:lnTo>
                  <a:pt x="14461" y="12606"/>
                </a:lnTo>
                <a:cubicBezTo>
                  <a:pt x="14461" y="12606"/>
                  <a:pt x="14461" y="12606"/>
                  <a:pt x="14461" y="12605"/>
                </a:cubicBezTo>
                <a:lnTo>
                  <a:pt x="14460" y="12601"/>
                </a:lnTo>
                <a:lnTo>
                  <a:pt x="14460" y="12589"/>
                </a:lnTo>
                <a:lnTo>
                  <a:pt x="14460" y="12583"/>
                </a:lnTo>
                <a:lnTo>
                  <a:pt x="14460" y="12577"/>
                </a:lnTo>
                <a:cubicBezTo>
                  <a:pt x="14460" y="12577"/>
                  <a:pt x="14460" y="12576"/>
                  <a:pt x="14460" y="12575"/>
                </a:cubicBezTo>
                <a:lnTo>
                  <a:pt x="14460" y="12571"/>
                </a:lnTo>
                <a:lnTo>
                  <a:pt x="14463" y="12574"/>
                </a:lnTo>
                <a:cubicBezTo>
                  <a:pt x="14464" y="12574"/>
                  <a:pt x="14464" y="12575"/>
                  <a:pt x="14465" y="12574"/>
                </a:cubicBezTo>
                <a:cubicBezTo>
                  <a:pt x="14466" y="12574"/>
                  <a:pt x="14468" y="12574"/>
                  <a:pt x="14468" y="12573"/>
                </a:cubicBezTo>
                <a:lnTo>
                  <a:pt x="14472" y="12564"/>
                </a:lnTo>
                <a:cubicBezTo>
                  <a:pt x="14472" y="12564"/>
                  <a:pt x="14472" y="12563"/>
                  <a:pt x="14472" y="12562"/>
                </a:cubicBezTo>
                <a:lnTo>
                  <a:pt x="14474" y="12550"/>
                </a:lnTo>
                <a:lnTo>
                  <a:pt x="14475" y="12556"/>
                </a:lnTo>
                <a:cubicBezTo>
                  <a:pt x="14475" y="12556"/>
                  <a:pt x="14475" y="12556"/>
                  <a:pt x="14475" y="12557"/>
                </a:cubicBezTo>
                <a:lnTo>
                  <a:pt x="14476" y="12559"/>
                </a:lnTo>
                <a:lnTo>
                  <a:pt x="14475" y="12561"/>
                </a:lnTo>
                <a:cubicBezTo>
                  <a:pt x="14475" y="12563"/>
                  <a:pt x="14475" y="12564"/>
                  <a:pt x="14475" y="12565"/>
                </a:cubicBezTo>
                <a:lnTo>
                  <a:pt x="14476" y="12567"/>
                </a:lnTo>
                <a:lnTo>
                  <a:pt x="14475" y="12571"/>
                </a:lnTo>
                <a:lnTo>
                  <a:pt x="14473" y="12575"/>
                </a:lnTo>
                <a:cubicBezTo>
                  <a:pt x="14473" y="12576"/>
                  <a:pt x="14473" y="12577"/>
                  <a:pt x="14473" y="12577"/>
                </a:cubicBezTo>
                <a:lnTo>
                  <a:pt x="14475" y="12588"/>
                </a:lnTo>
                <a:cubicBezTo>
                  <a:pt x="14475" y="12588"/>
                  <a:pt x="14475" y="12589"/>
                  <a:pt x="14475" y="12589"/>
                </a:cubicBezTo>
                <a:lnTo>
                  <a:pt x="14480" y="12598"/>
                </a:lnTo>
                <a:cubicBezTo>
                  <a:pt x="14480" y="12598"/>
                  <a:pt x="14481" y="12599"/>
                  <a:pt x="14481" y="12600"/>
                </a:cubicBezTo>
                <a:lnTo>
                  <a:pt x="14485" y="12603"/>
                </a:lnTo>
                <a:cubicBezTo>
                  <a:pt x="14486" y="12605"/>
                  <a:pt x="14488" y="12604"/>
                  <a:pt x="14489" y="12603"/>
                </a:cubicBezTo>
                <a:lnTo>
                  <a:pt x="14493" y="12599"/>
                </a:lnTo>
                <a:lnTo>
                  <a:pt x="14495" y="12598"/>
                </a:lnTo>
                <a:lnTo>
                  <a:pt x="14502" y="12598"/>
                </a:lnTo>
                <a:cubicBezTo>
                  <a:pt x="14503" y="12598"/>
                  <a:pt x="14504" y="12599"/>
                  <a:pt x="14504" y="12598"/>
                </a:cubicBezTo>
                <a:lnTo>
                  <a:pt x="14508" y="12594"/>
                </a:lnTo>
                <a:cubicBezTo>
                  <a:pt x="14508" y="12594"/>
                  <a:pt x="14508" y="12594"/>
                  <a:pt x="14509" y="12593"/>
                </a:cubicBezTo>
                <a:lnTo>
                  <a:pt x="14510" y="12589"/>
                </a:lnTo>
                <a:lnTo>
                  <a:pt x="14511" y="12586"/>
                </a:lnTo>
                <a:lnTo>
                  <a:pt x="14512" y="12582"/>
                </a:lnTo>
                <a:cubicBezTo>
                  <a:pt x="14512" y="12581"/>
                  <a:pt x="14511" y="12581"/>
                  <a:pt x="14511" y="12580"/>
                </a:cubicBezTo>
                <a:lnTo>
                  <a:pt x="14509" y="12575"/>
                </a:lnTo>
                <a:lnTo>
                  <a:pt x="14512" y="12569"/>
                </a:lnTo>
                <a:lnTo>
                  <a:pt x="14512" y="12569"/>
                </a:lnTo>
                <a:cubicBezTo>
                  <a:pt x="14513" y="12569"/>
                  <a:pt x="14513" y="12569"/>
                  <a:pt x="14514" y="12569"/>
                </a:cubicBezTo>
                <a:lnTo>
                  <a:pt x="14514" y="12568"/>
                </a:lnTo>
                <a:cubicBezTo>
                  <a:pt x="14515" y="12568"/>
                  <a:pt x="14516" y="12567"/>
                  <a:pt x="14516" y="12567"/>
                </a:cubicBezTo>
                <a:lnTo>
                  <a:pt x="14517" y="12565"/>
                </a:lnTo>
                <a:cubicBezTo>
                  <a:pt x="14517" y="12565"/>
                  <a:pt x="14516" y="12565"/>
                  <a:pt x="14517" y="12564"/>
                </a:cubicBezTo>
                <a:lnTo>
                  <a:pt x="14519" y="12557"/>
                </a:lnTo>
                <a:lnTo>
                  <a:pt x="14520" y="12555"/>
                </a:lnTo>
                <a:lnTo>
                  <a:pt x="14521" y="12555"/>
                </a:lnTo>
                <a:lnTo>
                  <a:pt x="14522" y="12555"/>
                </a:lnTo>
                <a:lnTo>
                  <a:pt x="14527" y="12559"/>
                </a:lnTo>
                <a:cubicBezTo>
                  <a:pt x="14528" y="12559"/>
                  <a:pt x="14528" y="12559"/>
                  <a:pt x="14529" y="12559"/>
                </a:cubicBezTo>
                <a:lnTo>
                  <a:pt x="14532" y="12559"/>
                </a:lnTo>
                <a:lnTo>
                  <a:pt x="14541" y="12557"/>
                </a:lnTo>
                <a:cubicBezTo>
                  <a:pt x="14542" y="12556"/>
                  <a:pt x="14542" y="12555"/>
                  <a:pt x="14543" y="12554"/>
                </a:cubicBezTo>
                <a:lnTo>
                  <a:pt x="14550" y="12562"/>
                </a:lnTo>
                <a:cubicBezTo>
                  <a:pt x="14551" y="12563"/>
                  <a:pt x="14551" y="12563"/>
                  <a:pt x="14551" y="12563"/>
                </a:cubicBezTo>
                <a:lnTo>
                  <a:pt x="14557" y="12564"/>
                </a:lnTo>
                <a:cubicBezTo>
                  <a:pt x="14558" y="12564"/>
                  <a:pt x="14559" y="12564"/>
                  <a:pt x="14560" y="12562"/>
                </a:cubicBezTo>
                <a:lnTo>
                  <a:pt x="14563" y="12558"/>
                </a:lnTo>
                <a:lnTo>
                  <a:pt x="14569" y="12551"/>
                </a:lnTo>
                <a:lnTo>
                  <a:pt x="14570" y="12548"/>
                </a:lnTo>
                <a:cubicBezTo>
                  <a:pt x="14571" y="12547"/>
                  <a:pt x="14571" y="12546"/>
                  <a:pt x="14571" y="12545"/>
                </a:cubicBezTo>
                <a:lnTo>
                  <a:pt x="14572" y="12545"/>
                </a:lnTo>
                <a:cubicBezTo>
                  <a:pt x="14574" y="12545"/>
                  <a:pt x="14575" y="12544"/>
                  <a:pt x="14576" y="12542"/>
                </a:cubicBezTo>
                <a:lnTo>
                  <a:pt x="14576" y="12540"/>
                </a:lnTo>
                <a:lnTo>
                  <a:pt x="14581" y="12539"/>
                </a:lnTo>
                <a:cubicBezTo>
                  <a:pt x="14582" y="12539"/>
                  <a:pt x="14583" y="12537"/>
                  <a:pt x="14583" y="12535"/>
                </a:cubicBezTo>
                <a:lnTo>
                  <a:pt x="14584" y="12530"/>
                </a:lnTo>
                <a:cubicBezTo>
                  <a:pt x="14584" y="12529"/>
                  <a:pt x="14584" y="12528"/>
                  <a:pt x="14583" y="12527"/>
                </a:cubicBezTo>
                <a:lnTo>
                  <a:pt x="14582" y="12524"/>
                </a:lnTo>
                <a:cubicBezTo>
                  <a:pt x="14582" y="12523"/>
                  <a:pt x="14581" y="12522"/>
                  <a:pt x="14581" y="12522"/>
                </a:cubicBezTo>
                <a:lnTo>
                  <a:pt x="14581" y="12516"/>
                </a:lnTo>
                <a:lnTo>
                  <a:pt x="14583" y="12514"/>
                </a:lnTo>
                <a:cubicBezTo>
                  <a:pt x="14584" y="12513"/>
                  <a:pt x="14584" y="12512"/>
                  <a:pt x="14584" y="12512"/>
                </a:cubicBezTo>
                <a:lnTo>
                  <a:pt x="14585" y="12509"/>
                </a:lnTo>
                <a:cubicBezTo>
                  <a:pt x="14585" y="12508"/>
                  <a:pt x="14586" y="12508"/>
                  <a:pt x="14586" y="12507"/>
                </a:cubicBezTo>
                <a:lnTo>
                  <a:pt x="14586" y="12503"/>
                </a:lnTo>
                <a:lnTo>
                  <a:pt x="14588" y="12496"/>
                </a:lnTo>
                <a:cubicBezTo>
                  <a:pt x="14588" y="12495"/>
                  <a:pt x="14588" y="12493"/>
                  <a:pt x="14588" y="12491"/>
                </a:cubicBezTo>
                <a:cubicBezTo>
                  <a:pt x="14587" y="12490"/>
                  <a:pt x="14586" y="12489"/>
                  <a:pt x="14585" y="12489"/>
                </a:cubicBezTo>
                <a:lnTo>
                  <a:pt x="14579" y="12488"/>
                </a:lnTo>
                <a:lnTo>
                  <a:pt x="14576" y="12487"/>
                </a:lnTo>
                <a:lnTo>
                  <a:pt x="14576" y="12485"/>
                </a:lnTo>
                <a:lnTo>
                  <a:pt x="14574" y="12473"/>
                </a:lnTo>
                <a:lnTo>
                  <a:pt x="14578" y="12462"/>
                </a:lnTo>
                <a:lnTo>
                  <a:pt x="14584" y="12449"/>
                </a:lnTo>
                <a:cubicBezTo>
                  <a:pt x="14585" y="12448"/>
                  <a:pt x="14585" y="12448"/>
                  <a:pt x="14585" y="12447"/>
                </a:cubicBezTo>
                <a:lnTo>
                  <a:pt x="14586" y="12431"/>
                </a:lnTo>
                <a:cubicBezTo>
                  <a:pt x="14586" y="12430"/>
                  <a:pt x="14585" y="12429"/>
                  <a:pt x="14585" y="12428"/>
                </a:cubicBezTo>
                <a:lnTo>
                  <a:pt x="14578" y="12416"/>
                </a:lnTo>
                <a:lnTo>
                  <a:pt x="14576" y="12410"/>
                </a:lnTo>
                <a:cubicBezTo>
                  <a:pt x="14575" y="12409"/>
                  <a:pt x="14575" y="12408"/>
                  <a:pt x="14575" y="12408"/>
                </a:cubicBezTo>
                <a:lnTo>
                  <a:pt x="14566" y="12398"/>
                </a:lnTo>
                <a:lnTo>
                  <a:pt x="14559" y="12389"/>
                </a:lnTo>
                <a:lnTo>
                  <a:pt x="14556" y="12386"/>
                </a:lnTo>
                <a:cubicBezTo>
                  <a:pt x="14556" y="12385"/>
                  <a:pt x="14556" y="12384"/>
                  <a:pt x="14556" y="12384"/>
                </a:cubicBezTo>
                <a:lnTo>
                  <a:pt x="14553" y="12381"/>
                </a:lnTo>
                <a:cubicBezTo>
                  <a:pt x="14553" y="12381"/>
                  <a:pt x="14552" y="12380"/>
                  <a:pt x="14552" y="12380"/>
                </a:cubicBezTo>
                <a:lnTo>
                  <a:pt x="14553" y="12379"/>
                </a:lnTo>
                <a:lnTo>
                  <a:pt x="14561" y="12373"/>
                </a:lnTo>
                <a:cubicBezTo>
                  <a:pt x="14563" y="12373"/>
                  <a:pt x="14563" y="12371"/>
                  <a:pt x="14563" y="12370"/>
                </a:cubicBezTo>
                <a:cubicBezTo>
                  <a:pt x="14563" y="12368"/>
                  <a:pt x="14563" y="12366"/>
                  <a:pt x="14561" y="12365"/>
                </a:cubicBezTo>
                <a:lnTo>
                  <a:pt x="14550" y="12357"/>
                </a:lnTo>
                <a:lnTo>
                  <a:pt x="14547" y="12354"/>
                </a:lnTo>
                <a:lnTo>
                  <a:pt x="14535" y="12334"/>
                </a:lnTo>
                <a:cubicBezTo>
                  <a:pt x="14535" y="12334"/>
                  <a:pt x="14534" y="12333"/>
                  <a:pt x="14534" y="12333"/>
                </a:cubicBezTo>
                <a:lnTo>
                  <a:pt x="14534" y="12332"/>
                </a:lnTo>
                <a:lnTo>
                  <a:pt x="14546" y="12326"/>
                </a:lnTo>
                <a:lnTo>
                  <a:pt x="14549" y="12327"/>
                </a:lnTo>
                <a:lnTo>
                  <a:pt x="14553" y="12329"/>
                </a:lnTo>
                <a:cubicBezTo>
                  <a:pt x="14553" y="12330"/>
                  <a:pt x="14553" y="12329"/>
                  <a:pt x="14554" y="12329"/>
                </a:cubicBezTo>
                <a:lnTo>
                  <a:pt x="14555" y="12329"/>
                </a:lnTo>
                <a:cubicBezTo>
                  <a:pt x="14556" y="12330"/>
                  <a:pt x="14556" y="12330"/>
                  <a:pt x="14557" y="12329"/>
                </a:cubicBezTo>
                <a:lnTo>
                  <a:pt x="14559" y="12328"/>
                </a:lnTo>
                <a:cubicBezTo>
                  <a:pt x="14560" y="12327"/>
                  <a:pt x="14561" y="12325"/>
                  <a:pt x="14561" y="12324"/>
                </a:cubicBezTo>
                <a:lnTo>
                  <a:pt x="14561" y="12322"/>
                </a:lnTo>
                <a:cubicBezTo>
                  <a:pt x="14561" y="12321"/>
                  <a:pt x="14561" y="12321"/>
                  <a:pt x="14561" y="12320"/>
                </a:cubicBezTo>
                <a:lnTo>
                  <a:pt x="14562" y="12315"/>
                </a:lnTo>
                <a:lnTo>
                  <a:pt x="14565" y="12304"/>
                </a:lnTo>
                <a:cubicBezTo>
                  <a:pt x="14565" y="12304"/>
                  <a:pt x="14566" y="12304"/>
                  <a:pt x="14566" y="12304"/>
                </a:cubicBezTo>
                <a:lnTo>
                  <a:pt x="14568" y="12307"/>
                </a:lnTo>
                <a:cubicBezTo>
                  <a:pt x="14569" y="12308"/>
                  <a:pt x="14569" y="12309"/>
                  <a:pt x="14571" y="12309"/>
                </a:cubicBezTo>
                <a:lnTo>
                  <a:pt x="14573" y="12308"/>
                </a:lnTo>
                <a:cubicBezTo>
                  <a:pt x="14574" y="12308"/>
                  <a:pt x="14574" y="12308"/>
                  <a:pt x="14575" y="12307"/>
                </a:cubicBezTo>
                <a:lnTo>
                  <a:pt x="14576" y="12306"/>
                </a:lnTo>
                <a:lnTo>
                  <a:pt x="14576" y="12312"/>
                </a:lnTo>
                <a:lnTo>
                  <a:pt x="14574" y="12317"/>
                </a:lnTo>
                <a:cubicBezTo>
                  <a:pt x="14574" y="12319"/>
                  <a:pt x="14575" y="12322"/>
                  <a:pt x="14576" y="12323"/>
                </a:cubicBezTo>
                <a:cubicBezTo>
                  <a:pt x="14577" y="12323"/>
                  <a:pt x="14578" y="12323"/>
                  <a:pt x="14578" y="12323"/>
                </a:cubicBezTo>
                <a:lnTo>
                  <a:pt x="14578" y="12326"/>
                </a:lnTo>
                <a:cubicBezTo>
                  <a:pt x="14579" y="12326"/>
                  <a:pt x="14579" y="12327"/>
                  <a:pt x="14579" y="12328"/>
                </a:cubicBezTo>
                <a:lnTo>
                  <a:pt x="14578" y="12332"/>
                </a:lnTo>
                <a:cubicBezTo>
                  <a:pt x="14577" y="12333"/>
                  <a:pt x="14577" y="12335"/>
                  <a:pt x="14578" y="12336"/>
                </a:cubicBezTo>
                <a:lnTo>
                  <a:pt x="14578" y="12339"/>
                </a:lnTo>
                <a:cubicBezTo>
                  <a:pt x="14579" y="12340"/>
                  <a:pt x="14579" y="12340"/>
                  <a:pt x="14580" y="12341"/>
                </a:cubicBezTo>
                <a:cubicBezTo>
                  <a:pt x="14580" y="12341"/>
                  <a:pt x="14580" y="12341"/>
                  <a:pt x="14580" y="12342"/>
                </a:cubicBezTo>
                <a:lnTo>
                  <a:pt x="14581" y="12348"/>
                </a:lnTo>
                <a:cubicBezTo>
                  <a:pt x="14581" y="12349"/>
                  <a:pt x="14581" y="12349"/>
                  <a:pt x="14581" y="12350"/>
                </a:cubicBezTo>
                <a:lnTo>
                  <a:pt x="14584" y="12354"/>
                </a:lnTo>
                <a:cubicBezTo>
                  <a:pt x="14585" y="12355"/>
                  <a:pt x="14585" y="12355"/>
                  <a:pt x="14586" y="12355"/>
                </a:cubicBezTo>
                <a:cubicBezTo>
                  <a:pt x="14588" y="12355"/>
                  <a:pt x="14589" y="12355"/>
                  <a:pt x="14589" y="12354"/>
                </a:cubicBezTo>
                <a:lnTo>
                  <a:pt x="14591" y="12357"/>
                </a:lnTo>
                <a:lnTo>
                  <a:pt x="14593" y="12362"/>
                </a:lnTo>
                <a:lnTo>
                  <a:pt x="14591" y="12368"/>
                </a:lnTo>
                <a:lnTo>
                  <a:pt x="14591" y="12373"/>
                </a:lnTo>
                <a:cubicBezTo>
                  <a:pt x="14591" y="12375"/>
                  <a:pt x="14592" y="12377"/>
                  <a:pt x="14593" y="12378"/>
                </a:cubicBezTo>
                <a:lnTo>
                  <a:pt x="14596" y="12382"/>
                </a:lnTo>
                <a:cubicBezTo>
                  <a:pt x="14597" y="12382"/>
                  <a:pt x="14598" y="12383"/>
                  <a:pt x="14598" y="12383"/>
                </a:cubicBezTo>
                <a:lnTo>
                  <a:pt x="14601" y="12383"/>
                </a:lnTo>
                <a:cubicBezTo>
                  <a:pt x="14602" y="12383"/>
                  <a:pt x="14603" y="12382"/>
                  <a:pt x="14603" y="12382"/>
                </a:cubicBezTo>
                <a:lnTo>
                  <a:pt x="14605" y="12380"/>
                </a:lnTo>
                <a:cubicBezTo>
                  <a:pt x="14605" y="12380"/>
                  <a:pt x="14605" y="12379"/>
                  <a:pt x="14606" y="12379"/>
                </a:cubicBezTo>
                <a:lnTo>
                  <a:pt x="14606" y="12378"/>
                </a:lnTo>
                <a:lnTo>
                  <a:pt x="14607" y="12377"/>
                </a:lnTo>
                <a:lnTo>
                  <a:pt x="14613" y="12378"/>
                </a:lnTo>
                <a:lnTo>
                  <a:pt x="14614" y="12379"/>
                </a:lnTo>
                <a:lnTo>
                  <a:pt x="14615" y="12382"/>
                </a:lnTo>
                <a:lnTo>
                  <a:pt x="14617" y="12401"/>
                </a:lnTo>
                <a:cubicBezTo>
                  <a:pt x="14617" y="12403"/>
                  <a:pt x="14617" y="12404"/>
                  <a:pt x="14618" y="12404"/>
                </a:cubicBezTo>
                <a:lnTo>
                  <a:pt x="14622" y="12407"/>
                </a:lnTo>
                <a:lnTo>
                  <a:pt x="14623" y="12415"/>
                </a:lnTo>
                <a:cubicBezTo>
                  <a:pt x="14623" y="12415"/>
                  <a:pt x="14623" y="12415"/>
                  <a:pt x="14623" y="12415"/>
                </a:cubicBezTo>
                <a:lnTo>
                  <a:pt x="14628" y="12429"/>
                </a:lnTo>
                <a:lnTo>
                  <a:pt x="14631" y="12435"/>
                </a:lnTo>
                <a:lnTo>
                  <a:pt x="14633" y="12438"/>
                </a:lnTo>
                <a:lnTo>
                  <a:pt x="14641" y="12445"/>
                </a:lnTo>
                <a:lnTo>
                  <a:pt x="14640" y="12445"/>
                </a:lnTo>
                <a:cubicBezTo>
                  <a:pt x="14638" y="12446"/>
                  <a:pt x="14637" y="12449"/>
                  <a:pt x="14637" y="12451"/>
                </a:cubicBezTo>
                <a:lnTo>
                  <a:pt x="14638" y="12456"/>
                </a:lnTo>
                <a:cubicBezTo>
                  <a:pt x="14638" y="12456"/>
                  <a:pt x="14637" y="12456"/>
                  <a:pt x="14638" y="12457"/>
                </a:cubicBezTo>
                <a:lnTo>
                  <a:pt x="14639" y="12462"/>
                </a:lnTo>
                <a:cubicBezTo>
                  <a:pt x="14639" y="12463"/>
                  <a:pt x="14640" y="12464"/>
                  <a:pt x="14640" y="12464"/>
                </a:cubicBezTo>
                <a:lnTo>
                  <a:pt x="14641" y="12465"/>
                </a:lnTo>
                <a:lnTo>
                  <a:pt x="14643" y="12470"/>
                </a:lnTo>
                <a:cubicBezTo>
                  <a:pt x="14643" y="12471"/>
                  <a:pt x="14644" y="12472"/>
                  <a:pt x="14645" y="12472"/>
                </a:cubicBezTo>
                <a:cubicBezTo>
                  <a:pt x="14647" y="12473"/>
                  <a:pt x="14648" y="12472"/>
                  <a:pt x="14648" y="12471"/>
                </a:cubicBezTo>
                <a:lnTo>
                  <a:pt x="14653" y="12463"/>
                </a:lnTo>
                <a:cubicBezTo>
                  <a:pt x="14653" y="12463"/>
                  <a:pt x="14653" y="12463"/>
                  <a:pt x="14653" y="12462"/>
                </a:cubicBezTo>
                <a:cubicBezTo>
                  <a:pt x="14654" y="12462"/>
                  <a:pt x="14654" y="12462"/>
                  <a:pt x="14654" y="12462"/>
                </a:cubicBezTo>
                <a:lnTo>
                  <a:pt x="14659" y="12461"/>
                </a:lnTo>
                <a:cubicBezTo>
                  <a:pt x="14661" y="12461"/>
                  <a:pt x="14662" y="12460"/>
                  <a:pt x="14662" y="12458"/>
                </a:cubicBezTo>
                <a:lnTo>
                  <a:pt x="14662" y="12454"/>
                </a:lnTo>
                <a:lnTo>
                  <a:pt x="14662" y="12451"/>
                </a:lnTo>
                <a:lnTo>
                  <a:pt x="14663" y="12449"/>
                </a:lnTo>
                <a:cubicBezTo>
                  <a:pt x="14663" y="12449"/>
                  <a:pt x="14664" y="12449"/>
                  <a:pt x="14664" y="12448"/>
                </a:cubicBezTo>
                <a:lnTo>
                  <a:pt x="14665" y="12448"/>
                </a:lnTo>
                <a:cubicBezTo>
                  <a:pt x="14666" y="12448"/>
                  <a:pt x="14666" y="12448"/>
                  <a:pt x="14667" y="12448"/>
                </a:cubicBezTo>
                <a:lnTo>
                  <a:pt x="14668" y="12449"/>
                </a:lnTo>
                <a:lnTo>
                  <a:pt x="14674" y="12452"/>
                </a:lnTo>
                <a:cubicBezTo>
                  <a:pt x="14674" y="12452"/>
                  <a:pt x="14673" y="12453"/>
                  <a:pt x="14673" y="12454"/>
                </a:cubicBezTo>
                <a:lnTo>
                  <a:pt x="14672" y="12453"/>
                </a:lnTo>
                <a:cubicBezTo>
                  <a:pt x="14671" y="12453"/>
                  <a:pt x="14671" y="12453"/>
                  <a:pt x="14670" y="12453"/>
                </a:cubicBezTo>
                <a:lnTo>
                  <a:pt x="14670" y="12453"/>
                </a:lnTo>
                <a:cubicBezTo>
                  <a:pt x="14668" y="12453"/>
                  <a:pt x="14667" y="12453"/>
                  <a:pt x="14666" y="12455"/>
                </a:cubicBezTo>
                <a:lnTo>
                  <a:pt x="14663" y="12463"/>
                </a:lnTo>
                <a:lnTo>
                  <a:pt x="14658" y="12465"/>
                </a:lnTo>
                <a:cubicBezTo>
                  <a:pt x="14658" y="12465"/>
                  <a:pt x="14657" y="12466"/>
                  <a:pt x="14657" y="12467"/>
                </a:cubicBezTo>
                <a:lnTo>
                  <a:pt x="14654" y="12473"/>
                </a:lnTo>
                <a:lnTo>
                  <a:pt x="14653" y="12474"/>
                </a:lnTo>
                <a:lnTo>
                  <a:pt x="14650" y="12474"/>
                </a:lnTo>
                <a:cubicBezTo>
                  <a:pt x="14649" y="12474"/>
                  <a:pt x="14648" y="12475"/>
                  <a:pt x="14648" y="12475"/>
                </a:cubicBezTo>
                <a:lnTo>
                  <a:pt x="14645" y="12478"/>
                </a:lnTo>
                <a:cubicBezTo>
                  <a:pt x="14644" y="12479"/>
                  <a:pt x="14644" y="12481"/>
                  <a:pt x="14644" y="12482"/>
                </a:cubicBezTo>
                <a:cubicBezTo>
                  <a:pt x="14644" y="12483"/>
                  <a:pt x="14645" y="12485"/>
                  <a:pt x="14645" y="12486"/>
                </a:cubicBezTo>
                <a:lnTo>
                  <a:pt x="14648" y="12488"/>
                </a:lnTo>
                <a:lnTo>
                  <a:pt x="14648" y="12489"/>
                </a:lnTo>
                <a:lnTo>
                  <a:pt x="14648" y="12490"/>
                </a:lnTo>
                <a:cubicBezTo>
                  <a:pt x="14647" y="12492"/>
                  <a:pt x="14648" y="12495"/>
                  <a:pt x="14649" y="12496"/>
                </a:cubicBezTo>
                <a:lnTo>
                  <a:pt x="14652" y="12498"/>
                </a:lnTo>
                <a:cubicBezTo>
                  <a:pt x="14652" y="12498"/>
                  <a:pt x="14653" y="12499"/>
                  <a:pt x="14653" y="12499"/>
                </a:cubicBezTo>
                <a:lnTo>
                  <a:pt x="14656" y="12500"/>
                </a:lnTo>
                <a:cubicBezTo>
                  <a:pt x="14657" y="12501"/>
                  <a:pt x="14659" y="12501"/>
                  <a:pt x="14660" y="12500"/>
                </a:cubicBezTo>
                <a:lnTo>
                  <a:pt x="14661" y="12498"/>
                </a:lnTo>
                <a:lnTo>
                  <a:pt x="14663" y="12498"/>
                </a:lnTo>
                <a:cubicBezTo>
                  <a:pt x="14664" y="12498"/>
                  <a:pt x="14664" y="12498"/>
                  <a:pt x="14665" y="12499"/>
                </a:cubicBezTo>
                <a:lnTo>
                  <a:pt x="14666" y="12500"/>
                </a:lnTo>
                <a:lnTo>
                  <a:pt x="14667" y="12501"/>
                </a:lnTo>
                <a:cubicBezTo>
                  <a:pt x="14667" y="12501"/>
                  <a:pt x="14669" y="12501"/>
                  <a:pt x="14670" y="12501"/>
                </a:cubicBezTo>
                <a:lnTo>
                  <a:pt x="14670" y="12501"/>
                </a:lnTo>
                <a:cubicBezTo>
                  <a:pt x="14671" y="12502"/>
                  <a:pt x="14671" y="12502"/>
                  <a:pt x="14671" y="12502"/>
                </a:cubicBezTo>
                <a:lnTo>
                  <a:pt x="14672" y="12503"/>
                </a:lnTo>
                <a:cubicBezTo>
                  <a:pt x="14673" y="12504"/>
                  <a:pt x="14674" y="12505"/>
                  <a:pt x="14675" y="12504"/>
                </a:cubicBezTo>
                <a:lnTo>
                  <a:pt x="14682" y="12501"/>
                </a:lnTo>
                <a:lnTo>
                  <a:pt x="14683" y="12501"/>
                </a:lnTo>
                <a:cubicBezTo>
                  <a:pt x="14684" y="12502"/>
                  <a:pt x="14686" y="12502"/>
                  <a:pt x="14687" y="12501"/>
                </a:cubicBezTo>
                <a:cubicBezTo>
                  <a:pt x="14687" y="12501"/>
                  <a:pt x="14688" y="12500"/>
                  <a:pt x="14688" y="12500"/>
                </a:cubicBezTo>
                <a:lnTo>
                  <a:pt x="14690" y="12501"/>
                </a:lnTo>
                <a:cubicBezTo>
                  <a:pt x="14691" y="12501"/>
                  <a:pt x="14691" y="12501"/>
                  <a:pt x="14691" y="12501"/>
                </a:cubicBezTo>
                <a:cubicBezTo>
                  <a:pt x="14691" y="12501"/>
                  <a:pt x="14691" y="12501"/>
                  <a:pt x="14691" y="12501"/>
                </a:cubicBezTo>
                <a:lnTo>
                  <a:pt x="14694" y="12506"/>
                </a:lnTo>
                <a:cubicBezTo>
                  <a:pt x="14695" y="12508"/>
                  <a:pt x="14696" y="12508"/>
                  <a:pt x="14697" y="12508"/>
                </a:cubicBezTo>
                <a:cubicBezTo>
                  <a:pt x="14698" y="12508"/>
                  <a:pt x="14698" y="12508"/>
                  <a:pt x="14698" y="12508"/>
                </a:cubicBezTo>
                <a:lnTo>
                  <a:pt x="14700" y="12510"/>
                </a:lnTo>
                <a:lnTo>
                  <a:pt x="14701" y="12510"/>
                </a:lnTo>
                <a:cubicBezTo>
                  <a:pt x="14701" y="12512"/>
                  <a:pt x="14701" y="12514"/>
                  <a:pt x="14702" y="12515"/>
                </a:cubicBezTo>
                <a:lnTo>
                  <a:pt x="14702" y="12516"/>
                </a:lnTo>
                <a:cubicBezTo>
                  <a:pt x="14702" y="12518"/>
                  <a:pt x="14703" y="12518"/>
                  <a:pt x="14703" y="12519"/>
                </a:cubicBezTo>
                <a:lnTo>
                  <a:pt x="14705" y="12521"/>
                </a:lnTo>
                <a:cubicBezTo>
                  <a:pt x="14706" y="12523"/>
                  <a:pt x="14707" y="12524"/>
                  <a:pt x="14709" y="12523"/>
                </a:cubicBezTo>
                <a:lnTo>
                  <a:pt x="14711" y="12520"/>
                </a:lnTo>
                <a:cubicBezTo>
                  <a:pt x="14711" y="12520"/>
                  <a:pt x="14711" y="12520"/>
                  <a:pt x="14712" y="12519"/>
                </a:cubicBezTo>
                <a:cubicBezTo>
                  <a:pt x="14712" y="12519"/>
                  <a:pt x="14713" y="12519"/>
                  <a:pt x="14713" y="12518"/>
                </a:cubicBezTo>
                <a:cubicBezTo>
                  <a:pt x="14713" y="12518"/>
                  <a:pt x="14714" y="12519"/>
                  <a:pt x="14714" y="12518"/>
                </a:cubicBezTo>
                <a:cubicBezTo>
                  <a:pt x="14714" y="12519"/>
                  <a:pt x="14715" y="12519"/>
                  <a:pt x="14716" y="12519"/>
                </a:cubicBezTo>
                <a:lnTo>
                  <a:pt x="14719" y="12524"/>
                </a:lnTo>
                <a:cubicBezTo>
                  <a:pt x="14719" y="12525"/>
                  <a:pt x="14721" y="12525"/>
                  <a:pt x="14722" y="12525"/>
                </a:cubicBezTo>
                <a:cubicBezTo>
                  <a:pt x="14723" y="12525"/>
                  <a:pt x="14723" y="12525"/>
                  <a:pt x="14724" y="12524"/>
                </a:cubicBezTo>
                <a:lnTo>
                  <a:pt x="14727" y="12520"/>
                </a:lnTo>
                <a:lnTo>
                  <a:pt x="14727" y="12522"/>
                </a:lnTo>
                <a:lnTo>
                  <a:pt x="14727" y="12524"/>
                </a:lnTo>
                <a:cubicBezTo>
                  <a:pt x="14726" y="12526"/>
                  <a:pt x="14727" y="12527"/>
                  <a:pt x="14728" y="12528"/>
                </a:cubicBezTo>
                <a:lnTo>
                  <a:pt x="14732" y="12531"/>
                </a:lnTo>
                <a:cubicBezTo>
                  <a:pt x="14733" y="12533"/>
                  <a:pt x="14735" y="12533"/>
                  <a:pt x="14736" y="12531"/>
                </a:cubicBezTo>
                <a:lnTo>
                  <a:pt x="14737" y="12530"/>
                </a:lnTo>
                <a:cubicBezTo>
                  <a:pt x="14738" y="12530"/>
                  <a:pt x="14739" y="12528"/>
                  <a:pt x="14739" y="12527"/>
                </a:cubicBezTo>
                <a:lnTo>
                  <a:pt x="14739" y="12525"/>
                </a:lnTo>
                <a:cubicBezTo>
                  <a:pt x="14739" y="12524"/>
                  <a:pt x="14739" y="12524"/>
                  <a:pt x="14739" y="12523"/>
                </a:cubicBezTo>
                <a:lnTo>
                  <a:pt x="14738" y="12521"/>
                </a:lnTo>
                <a:cubicBezTo>
                  <a:pt x="14738" y="12521"/>
                  <a:pt x="14739" y="12521"/>
                  <a:pt x="14739" y="12521"/>
                </a:cubicBezTo>
                <a:lnTo>
                  <a:pt x="14740" y="12519"/>
                </a:lnTo>
                <a:cubicBezTo>
                  <a:pt x="14741" y="12518"/>
                  <a:pt x="14741" y="12515"/>
                  <a:pt x="14740" y="12514"/>
                </a:cubicBezTo>
                <a:lnTo>
                  <a:pt x="14739" y="12511"/>
                </a:lnTo>
                <a:cubicBezTo>
                  <a:pt x="14738" y="12510"/>
                  <a:pt x="14737" y="12509"/>
                  <a:pt x="14736" y="12509"/>
                </a:cubicBezTo>
                <a:cubicBezTo>
                  <a:pt x="14735" y="12508"/>
                  <a:pt x="14735" y="12506"/>
                  <a:pt x="14734" y="12506"/>
                </a:cubicBezTo>
                <a:lnTo>
                  <a:pt x="14732" y="12505"/>
                </a:lnTo>
                <a:lnTo>
                  <a:pt x="14732" y="12504"/>
                </a:lnTo>
                <a:cubicBezTo>
                  <a:pt x="14732" y="12504"/>
                  <a:pt x="14733" y="12503"/>
                  <a:pt x="14733" y="12502"/>
                </a:cubicBezTo>
                <a:lnTo>
                  <a:pt x="14734" y="12500"/>
                </a:lnTo>
                <a:cubicBezTo>
                  <a:pt x="14734" y="12498"/>
                  <a:pt x="14734" y="12497"/>
                  <a:pt x="14733" y="12496"/>
                </a:cubicBezTo>
                <a:lnTo>
                  <a:pt x="14732" y="12494"/>
                </a:lnTo>
                <a:lnTo>
                  <a:pt x="14733" y="12494"/>
                </a:lnTo>
                <a:cubicBezTo>
                  <a:pt x="14734" y="12495"/>
                  <a:pt x="14735" y="12495"/>
                  <a:pt x="14736" y="12495"/>
                </a:cubicBezTo>
                <a:lnTo>
                  <a:pt x="14737" y="12494"/>
                </a:lnTo>
                <a:cubicBezTo>
                  <a:pt x="14737" y="12494"/>
                  <a:pt x="14738" y="12495"/>
                  <a:pt x="14738" y="12495"/>
                </a:cubicBezTo>
                <a:lnTo>
                  <a:pt x="14739" y="12495"/>
                </a:lnTo>
                <a:lnTo>
                  <a:pt x="14739" y="12497"/>
                </a:lnTo>
                <a:cubicBezTo>
                  <a:pt x="14739" y="12498"/>
                  <a:pt x="14739" y="12499"/>
                  <a:pt x="14739" y="12500"/>
                </a:cubicBezTo>
                <a:lnTo>
                  <a:pt x="14740" y="12501"/>
                </a:lnTo>
                <a:lnTo>
                  <a:pt x="14741" y="12502"/>
                </a:lnTo>
                <a:cubicBezTo>
                  <a:pt x="14741" y="12504"/>
                  <a:pt x="14742" y="12505"/>
                  <a:pt x="14743" y="12505"/>
                </a:cubicBezTo>
                <a:cubicBezTo>
                  <a:pt x="14743" y="12505"/>
                  <a:pt x="14744" y="12505"/>
                  <a:pt x="14744" y="12505"/>
                </a:cubicBezTo>
                <a:lnTo>
                  <a:pt x="14744" y="12508"/>
                </a:lnTo>
                <a:cubicBezTo>
                  <a:pt x="14745" y="12510"/>
                  <a:pt x="14747" y="12510"/>
                  <a:pt x="14748" y="12510"/>
                </a:cubicBezTo>
                <a:cubicBezTo>
                  <a:pt x="14749" y="12510"/>
                  <a:pt x="14750" y="12508"/>
                  <a:pt x="14751" y="12506"/>
                </a:cubicBezTo>
                <a:lnTo>
                  <a:pt x="14751" y="12504"/>
                </a:lnTo>
                <a:lnTo>
                  <a:pt x="14752" y="12504"/>
                </a:lnTo>
                <a:cubicBezTo>
                  <a:pt x="14752" y="12504"/>
                  <a:pt x="14752" y="12504"/>
                  <a:pt x="14752" y="12503"/>
                </a:cubicBezTo>
                <a:lnTo>
                  <a:pt x="14754" y="12502"/>
                </a:lnTo>
                <a:cubicBezTo>
                  <a:pt x="14754" y="12502"/>
                  <a:pt x="14754" y="12501"/>
                  <a:pt x="14754" y="12501"/>
                </a:cubicBezTo>
                <a:lnTo>
                  <a:pt x="14754" y="12500"/>
                </a:lnTo>
                <a:cubicBezTo>
                  <a:pt x="14754" y="12500"/>
                  <a:pt x="14755" y="12500"/>
                  <a:pt x="14755" y="12500"/>
                </a:cubicBezTo>
                <a:cubicBezTo>
                  <a:pt x="14757" y="12499"/>
                  <a:pt x="14758" y="12496"/>
                  <a:pt x="14758" y="12494"/>
                </a:cubicBezTo>
                <a:lnTo>
                  <a:pt x="14756" y="12487"/>
                </a:lnTo>
                <a:cubicBezTo>
                  <a:pt x="14756" y="12487"/>
                  <a:pt x="14756" y="12486"/>
                  <a:pt x="14756" y="12486"/>
                </a:cubicBezTo>
                <a:lnTo>
                  <a:pt x="14756" y="12485"/>
                </a:lnTo>
                <a:cubicBezTo>
                  <a:pt x="14756" y="12485"/>
                  <a:pt x="14756" y="12485"/>
                  <a:pt x="14756" y="12485"/>
                </a:cubicBezTo>
                <a:cubicBezTo>
                  <a:pt x="14759" y="12485"/>
                  <a:pt x="14760" y="12483"/>
                  <a:pt x="14760" y="12481"/>
                </a:cubicBezTo>
                <a:cubicBezTo>
                  <a:pt x="14760" y="12480"/>
                  <a:pt x="14760" y="12479"/>
                  <a:pt x="14760" y="12478"/>
                </a:cubicBezTo>
                <a:lnTo>
                  <a:pt x="14759" y="12476"/>
                </a:lnTo>
                <a:lnTo>
                  <a:pt x="14760" y="12474"/>
                </a:lnTo>
                <a:cubicBezTo>
                  <a:pt x="14760" y="12473"/>
                  <a:pt x="14760" y="12473"/>
                  <a:pt x="14759" y="12472"/>
                </a:cubicBezTo>
                <a:cubicBezTo>
                  <a:pt x="14759" y="12471"/>
                  <a:pt x="14758" y="12469"/>
                  <a:pt x="14757" y="12469"/>
                </a:cubicBezTo>
                <a:lnTo>
                  <a:pt x="14754" y="12468"/>
                </a:lnTo>
                <a:lnTo>
                  <a:pt x="14753" y="12468"/>
                </a:lnTo>
                <a:cubicBezTo>
                  <a:pt x="14753" y="12466"/>
                  <a:pt x="14752" y="12465"/>
                  <a:pt x="14752" y="12464"/>
                </a:cubicBezTo>
                <a:lnTo>
                  <a:pt x="14750" y="12462"/>
                </a:lnTo>
                <a:cubicBezTo>
                  <a:pt x="14749" y="12461"/>
                  <a:pt x="14748" y="12461"/>
                  <a:pt x="14747" y="12461"/>
                </a:cubicBezTo>
                <a:cubicBezTo>
                  <a:pt x="14747" y="12461"/>
                  <a:pt x="14746" y="12463"/>
                  <a:pt x="14745" y="12463"/>
                </a:cubicBezTo>
                <a:cubicBezTo>
                  <a:pt x="14745" y="12463"/>
                  <a:pt x="14745" y="12462"/>
                  <a:pt x="14745" y="12462"/>
                </a:cubicBezTo>
                <a:cubicBezTo>
                  <a:pt x="14745" y="12461"/>
                  <a:pt x="14745" y="12460"/>
                  <a:pt x="14744" y="12459"/>
                </a:cubicBezTo>
                <a:cubicBezTo>
                  <a:pt x="14744" y="12458"/>
                  <a:pt x="14744" y="12458"/>
                  <a:pt x="14743" y="12458"/>
                </a:cubicBezTo>
                <a:lnTo>
                  <a:pt x="14744" y="12456"/>
                </a:lnTo>
                <a:cubicBezTo>
                  <a:pt x="14746" y="12454"/>
                  <a:pt x="14746" y="12452"/>
                  <a:pt x="14746" y="12450"/>
                </a:cubicBezTo>
                <a:lnTo>
                  <a:pt x="14745" y="12448"/>
                </a:lnTo>
                <a:cubicBezTo>
                  <a:pt x="14745" y="12447"/>
                  <a:pt x="14744" y="12447"/>
                  <a:pt x="14743" y="12446"/>
                </a:cubicBezTo>
                <a:cubicBezTo>
                  <a:pt x="14742" y="12446"/>
                  <a:pt x="14741" y="12446"/>
                  <a:pt x="14740" y="12446"/>
                </a:cubicBezTo>
                <a:lnTo>
                  <a:pt x="14735" y="12448"/>
                </a:lnTo>
                <a:lnTo>
                  <a:pt x="14734" y="12448"/>
                </a:lnTo>
                <a:cubicBezTo>
                  <a:pt x="14734" y="12448"/>
                  <a:pt x="14734" y="12448"/>
                  <a:pt x="14734" y="12447"/>
                </a:cubicBezTo>
                <a:lnTo>
                  <a:pt x="14734" y="12445"/>
                </a:lnTo>
                <a:cubicBezTo>
                  <a:pt x="14734" y="12445"/>
                  <a:pt x="14734" y="12444"/>
                  <a:pt x="14734" y="12444"/>
                </a:cubicBezTo>
                <a:lnTo>
                  <a:pt x="14733" y="12443"/>
                </a:lnTo>
                <a:cubicBezTo>
                  <a:pt x="14733" y="12441"/>
                  <a:pt x="14732" y="12441"/>
                  <a:pt x="14731" y="12441"/>
                </a:cubicBezTo>
                <a:cubicBezTo>
                  <a:pt x="14730" y="12441"/>
                  <a:pt x="14730" y="12440"/>
                  <a:pt x="14730" y="12440"/>
                </a:cubicBezTo>
                <a:cubicBezTo>
                  <a:pt x="14730" y="12440"/>
                  <a:pt x="14730" y="12440"/>
                  <a:pt x="14729" y="12440"/>
                </a:cubicBezTo>
                <a:lnTo>
                  <a:pt x="14729" y="12439"/>
                </a:lnTo>
                <a:cubicBezTo>
                  <a:pt x="14729" y="12438"/>
                  <a:pt x="14729" y="12437"/>
                  <a:pt x="14728" y="12436"/>
                </a:cubicBezTo>
                <a:lnTo>
                  <a:pt x="14727" y="12435"/>
                </a:lnTo>
                <a:lnTo>
                  <a:pt x="14730" y="12432"/>
                </a:lnTo>
                <a:lnTo>
                  <a:pt x="14734" y="12432"/>
                </a:lnTo>
                <a:cubicBezTo>
                  <a:pt x="14735" y="12432"/>
                  <a:pt x="14736" y="12433"/>
                  <a:pt x="14737" y="12432"/>
                </a:cubicBezTo>
                <a:lnTo>
                  <a:pt x="14738" y="12431"/>
                </a:lnTo>
                <a:cubicBezTo>
                  <a:pt x="14739" y="12431"/>
                  <a:pt x="14739" y="12429"/>
                  <a:pt x="14739" y="12428"/>
                </a:cubicBezTo>
                <a:cubicBezTo>
                  <a:pt x="14740" y="12428"/>
                  <a:pt x="14740" y="12428"/>
                  <a:pt x="14741" y="12428"/>
                </a:cubicBezTo>
                <a:cubicBezTo>
                  <a:pt x="14741" y="12428"/>
                  <a:pt x="14741" y="12428"/>
                  <a:pt x="14742" y="12428"/>
                </a:cubicBezTo>
                <a:cubicBezTo>
                  <a:pt x="14742" y="12428"/>
                  <a:pt x="14743" y="12428"/>
                  <a:pt x="14744" y="12428"/>
                </a:cubicBezTo>
                <a:lnTo>
                  <a:pt x="14749" y="12426"/>
                </a:lnTo>
                <a:lnTo>
                  <a:pt x="14756" y="12424"/>
                </a:lnTo>
                <a:lnTo>
                  <a:pt x="14756" y="12424"/>
                </a:lnTo>
                <a:cubicBezTo>
                  <a:pt x="14757" y="12425"/>
                  <a:pt x="14758" y="12425"/>
                  <a:pt x="14759" y="12426"/>
                </a:cubicBezTo>
                <a:lnTo>
                  <a:pt x="14760" y="12427"/>
                </a:lnTo>
                <a:lnTo>
                  <a:pt x="14761" y="12429"/>
                </a:lnTo>
                <a:cubicBezTo>
                  <a:pt x="14761" y="12429"/>
                  <a:pt x="14761" y="12430"/>
                  <a:pt x="14761" y="12431"/>
                </a:cubicBezTo>
                <a:lnTo>
                  <a:pt x="14762" y="12434"/>
                </a:lnTo>
                <a:cubicBezTo>
                  <a:pt x="14763" y="12435"/>
                  <a:pt x="14763" y="12437"/>
                  <a:pt x="14764" y="12437"/>
                </a:cubicBezTo>
                <a:cubicBezTo>
                  <a:pt x="14765" y="12437"/>
                  <a:pt x="14766" y="12438"/>
                  <a:pt x="14767" y="12437"/>
                </a:cubicBezTo>
                <a:lnTo>
                  <a:pt x="14769" y="12441"/>
                </a:lnTo>
                <a:cubicBezTo>
                  <a:pt x="14770" y="12441"/>
                  <a:pt x="14770" y="12441"/>
                  <a:pt x="14770" y="12442"/>
                </a:cubicBezTo>
                <a:lnTo>
                  <a:pt x="14771" y="12442"/>
                </a:lnTo>
                <a:cubicBezTo>
                  <a:pt x="14771" y="12443"/>
                  <a:pt x="14771" y="12444"/>
                  <a:pt x="14771" y="12444"/>
                </a:cubicBezTo>
                <a:lnTo>
                  <a:pt x="14772" y="12446"/>
                </a:lnTo>
                <a:lnTo>
                  <a:pt x="14771" y="12447"/>
                </a:lnTo>
                <a:cubicBezTo>
                  <a:pt x="14770" y="12448"/>
                  <a:pt x="14770" y="12451"/>
                  <a:pt x="14770" y="12453"/>
                </a:cubicBezTo>
                <a:lnTo>
                  <a:pt x="14770" y="12454"/>
                </a:lnTo>
                <a:lnTo>
                  <a:pt x="14770" y="12456"/>
                </a:lnTo>
                <a:cubicBezTo>
                  <a:pt x="14770" y="12457"/>
                  <a:pt x="14770" y="12459"/>
                  <a:pt x="14771" y="12460"/>
                </a:cubicBezTo>
                <a:lnTo>
                  <a:pt x="14771" y="12464"/>
                </a:lnTo>
                <a:cubicBezTo>
                  <a:pt x="14772" y="12465"/>
                  <a:pt x="14772" y="12466"/>
                  <a:pt x="14773" y="12467"/>
                </a:cubicBezTo>
                <a:lnTo>
                  <a:pt x="14776" y="12472"/>
                </a:lnTo>
                <a:cubicBezTo>
                  <a:pt x="14776" y="12473"/>
                  <a:pt x="14778" y="12473"/>
                  <a:pt x="14779" y="12473"/>
                </a:cubicBezTo>
                <a:lnTo>
                  <a:pt x="14781" y="12472"/>
                </a:lnTo>
                <a:cubicBezTo>
                  <a:pt x="14782" y="12472"/>
                  <a:pt x="14784" y="12473"/>
                  <a:pt x="14784" y="12472"/>
                </a:cubicBezTo>
                <a:lnTo>
                  <a:pt x="14787" y="12467"/>
                </a:lnTo>
                <a:lnTo>
                  <a:pt x="14789" y="12465"/>
                </a:lnTo>
                <a:lnTo>
                  <a:pt x="14794" y="12463"/>
                </a:lnTo>
                <a:cubicBezTo>
                  <a:pt x="14795" y="12463"/>
                  <a:pt x="14795" y="12463"/>
                  <a:pt x="14796" y="12462"/>
                </a:cubicBezTo>
                <a:lnTo>
                  <a:pt x="14798" y="12459"/>
                </a:lnTo>
                <a:lnTo>
                  <a:pt x="14803" y="12457"/>
                </a:lnTo>
                <a:cubicBezTo>
                  <a:pt x="14803" y="12456"/>
                  <a:pt x="14804" y="12456"/>
                  <a:pt x="14804" y="12456"/>
                </a:cubicBezTo>
                <a:lnTo>
                  <a:pt x="14806" y="12453"/>
                </a:lnTo>
                <a:cubicBezTo>
                  <a:pt x="14807" y="12452"/>
                  <a:pt x="14808" y="12450"/>
                  <a:pt x="14807" y="12448"/>
                </a:cubicBezTo>
                <a:lnTo>
                  <a:pt x="14806" y="12444"/>
                </a:lnTo>
                <a:cubicBezTo>
                  <a:pt x="14805" y="12443"/>
                  <a:pt x="14805" y="12442"/>
                  <a:pt x="14804" y="12442"/>
                </a:cubicBezTo>
                <a:lnTo>
                  <a:pt x="14800" y="12437"/>
                </a:lnTo>
                <a:lnTo>
                  <a:pt x="14795" y="12433"/>
                </a:lnTo>
                <a:lnTo>
                  <a:pt x="14793" y="12432"/>
                </a:lnTo>
                <a:lnTo>
                  <a:pt x="14791" y="12430"/>
                </a:lnTo>
                <a:cubicBezTo>
                  <a:pt x="14791" y="12430"/>
                  <a:pt x="14790" y="12430"/>
                  <a:pt x="14790" y="12429"/>
                </a:cubicBezTo>
                <a:lnTo>
                  <a:pt x="14789" y="12429"/>
                </a:lnTo>
                <a:cubicBezTo>
                  <a:pt x="14788" y="12428"/>
                  <a:pt x="14787" y="12428"/>
                  <a:pt x="14786" y="12429"/>
                </a:cubicBezTo>
                <a:lnTo>
                  <a:pt x="14786" y="12428"/>
                </a:lnTo>
                <a:lnTo>
                  <a:pt x="14790" y="12427"/>
                </a:lnTo>
                <a:lnTo>
                  <a:pt x="14793" y="12425"/>
                </a:lnTo>
                <a:cubicBezTo>
                  <a:pt x="14793" y="12424"/>
                  <a:pt x="14794" y="12424"/>
                  <a:pt x="14794" y="12423"/>
                </a:cubicBezTo>
                <a:lnTo>
                  <a:pt x="14798" y="12415"/>
                </a:lnTo>
                <a:lnTo>
                  <a:pt x="14800" y="12414"/>
                </a:lnTo>
                <a:cubicBezTo>
                  <a:pt x="14801" y="12412"/>
                  <a:pt x="14802" y="12409"/>
                  <a:pt x="14801" y="12407"/>
                </a:cubicBezTo>
                <a:lnTo>
                  <a:pt x="14799" y="12403"/>
                </a:lnTo>
                <a:cubicBezTo>
                  <a:pt x="14799" y="12402"/>
                  <a:pt x="14797" y="12401"/>
                  <a:pt x="14796" y="12401"/>
                </a:cubicBezTo>
                <a:lnTo>
                  <a:pt x="14794" y="12401"/>
                </a:lnTo>
                <a:cubicBezTo>
                  <a:pt x="14793" y="12401"/>
                  <a:pt x="14793" y="12402"/>
                  <a:pt x="14792" y="12402"/>
                </a:cubicBezTo>
                <a:lnTo>
                  <a:pt x="14791" y="12404"/>
                </a:lnTo>
                <a:lnTo>
                  <a:pt x="14789" y="12405"/>
                </a:lnTo>
                <a:lnTo>
                  <a:pt x="14784" y="12404"/>
                </a:lnTo>
                <a:lnTo>
                  <a:pt x="14786" y="12399"/>
                </a:lnTo>
                <a:cubicBezTo>
                  <a:pt x="14787" y="12399"/>
                  <a:pt x="14787" y="12399"/>
                  <a:pt x="14787" y="12399"/>
                </a:cubicBezTo>
                <a:lnTo>
                  <a:pt x="14789" y="12399"/>
                </a:lnTo>
                <a:cubicBezTo>
                  <a:pt x="14790" y="12399"/>
                  <a:pt x="14790" y="12398"/>
                  <a:pt x="14791" y="12398"/>
                </a:cubicBezTo>
                <a:lnTo>
                  <a:pt x="14795" y="12396"/>
                </a:lnTo>
                <a:cubicBezTo>
                  <a:pt x="14797" y="12395"/>
                  <a:pt x="14798" y="12392"/>
                  <a:pt x="14797" y="12390"/>
                </a:cubicBezTo>
                <a:lnTo>
                  <a:pt x="14796" y="12386"/>
                </a:lnTo>
                <a:cubicBezTo>
                  <a:pt x="14796" y="12386"/>
                  <a:pt x="14796" y="12387"/>
                  <a:pt x="14796" y="12386"/>
                </a:cubicBezTo>
                <a:lnTo>
                  <a:pt x="14801" y="12385"/>
                </a:lnTo>
                <a:cubicBezTo>
                  <a:pt x="14802" y="12384"/>
                  <a:pt x="14802" y="12384"/>
                  <a:pt x="14803" y="12384"/>
                </a:cubicBezTo>
                <a:lnTo>
                  <a:pt x="14805" y="12381"/>
                </a:lnTo>
                <a:lnTo>
                  <a:pt x="14809" y="12380"/>
                </a:lnTo>
                <a:cubicBezTo>
                  <a:pt x="14810" y="12380"/>
                  <a:pt x="14811" y="12379"/>
                  <a:pt x="14811" y="12378"/>
                </a:cubicBezTo>
                <a:lnTo>
                  <a:pt x="14812" y="12375"/>
                </a:lnTo>
                <a:lnTo>
                  <a:pt x="14819" y="12371"/>
                </a:lnTo>
                <a:cubicBezTo>
                  <a:pt x="14820" y="12371"/>
                  <a:pt x="14820" y="12371"/>
                  <a:pt x="14821" y="12371"/>
                </a:cubicBezTo>
                <a:lnTo>
                  <a:pt x="14822" y="12369"/>
                </a:lnTo>
                <a:lnTo>
                  <a:pt x="14824" y="12369"/>
                </a:lnTo>
                <a:lnTo>
                  <a:pt x="14827" y="12372"/>
                </a:lnTo>
                <a:cubicBezTo>
                  <a:pt x="14828" y="12373"/>
                  <a:pt x="14829" y="12374"/>
                  <a:pt x="14830" y="12373"/>
                </a:cubicBezTo>
                <a:lnTo>
                  <a:pt x="14831" y="12373"/>
                </a:lnTo>
                <a:cubicBezTo>
                  <a:pt x="14831" y="12374"/>
                  <a:pt x="14830" y="12374"/>
                  <a:pt x="14830" y="12374"/>
                </a:cubicBezTo>
                <a:lnTo>
                  <a:pt x="14828" y="12380"/>
                </a:lnTo>
                <a:cubicBezTo>
                  <a:pt x="14827" y="12380"/>
                  <a:pt x="14828" y="12381"/>
                  <a:pt x="14828" y="12382"/>
                </a:cubicBezTo>
                <a:lnTo>
                  <a:pt x="14827" y="12388"/>
                </a:lnTo>
                <a:cubicBezTo>
                  <a:pt x="14827" y="12390"/>
                  <a:pt x="14827" y="12391"/>
                  <a:pt x="14828" y="12392"/>
                </a:cubicBezTo>
                <a:lnTo>
                  <a:pt x="14830" y="12396"/>
                </a:lnTo>
                <a:lnTo>
                  <a:pt x="14829" y="12397"/>
                </a:lnTo>
                <a:lnTo>
                  <a:pt x="14828" y="12399"/>
                </a:lnTo>
                <a:cubicBezTo>
                  <a:pt x="14827" y="12400"/>
                  <a:pt x="14826" y="12401"/>
                  <a:pt x="14826" y="12402"/>
                </a:cubicBezTo>
                <a:lnTo>
                  <a:pt x="14828" y="12409"/>
                </a:lnTo>
                <a:lnTo>
                  <a:pt x="14828" y="12415"/>
                </a:lnTo>
                <a:lnTo>
                  <a:pt x="14828" y="12420"/>
                </a:lnTo>
                <a:cubicBezTo>
                  <a:pt x="14828" y="12421"/>
                  <a:pt x="14828" y="12421"/>
                  <a:pt x="14828" y="12422"/>
                </a:cubicBezTo>
                <a:lnTo>
                  <a:pt x="14831" y="12429"/>
                </a:lnTo>
                <a:cubicBezTo>
                  <a:pt x="14831" y="12431"/>
                  <a:pt x="14833" y="12431"/>
                  <a:pt x="14835" y="12430"/>
                </a:cubicBezTo>
                <a:lnTo>
                  <a:pt x="14838" y="12429"/>
                </a:lnTo>
                <a:lnTo>
                  <a:pt x="14844" y="12429"/>
                </a:lnTo>
                <a:cubicBezTo>
                  <a:pt x="14845" y="12430"/>
                  <a:pt x="14846" y="12430"/>
                  <a:pt x="14846" y="12429"/>
                </a:cubicBezTo>
                <a:lnTo>
                  <a:pt x="14851" y="12427"/>
                </a:lnTo>
                <a:lnTo>
                  <a:pt x="14857" y="12427"/>
                </a:lnTo>
                <a:lnTo>
                  <a:pt x="14859" y="12429"/>
                </a:lnTo>
                <a:lnTo>
                  <a:pt x="14859" y="12430"/>
                </a:lnTo>
                <a:lnTo>
                  <a:pt x="14858" y="12433"/>
                </a:lnTo>
                <a:cubicBezTo>
                  <a:pt x="14857" y="12434"/>
                  <a:pt x="14857" y="12436"/>
                  <a:pt x="14858" y="12437"/>
                </a:cubicBezTo>
                <a:lnTo>
                  <a:pt x="14858" y="12440"/>
                </a:lnTo>
                <a:cubicBezTo>
                  <a:pt x="14859" y="12441"/>
                  <a:pt x="14859" y="12442"/>
                  <a:pt x="14860" y="12443"/>
                </a:cubicBezTo>
                <a:lnTo>
                  <a:pt x="14863" y="12444"/>
                </a:lnTo>
                <a:cubicBezTo>
                  <a:pt x="14864" y="12444"/>
                  <a:pt x="14865" y="12443"/>
                  <a:pt x="14866" y="12443"/>
                </a:cubicBezTo>
                <a:lnTo>
                  <a:pt x="14871" y="12439"/>
                </a:lnTo>
                <a:cubicBezTo>
                  <a:pt x="14872" y="12438"/>
                  <a:pt x="14872" y="12437"/>
                  <a:pt x="14873" y="12436"/>
                </a:cubicBezTo>
                <a:cubicBezTo>
                  <a:pt x="14873" y="12435"/>
                  <a:pt x="14872" y="12433"/>
                  <a:pt x="14872" y="12432"/>
                </a:cubicBezTo>
                <a:lnTo>
                  <a:pt x="14870" y="12428"/>
                </a:lnTo>
                <a:lnTo>
                  <a:pt x="14869" y="12425"/>
                </a:lnTo>
                <a:lnTo>
                  <a:pt x="14873" y="12414"/>
                </a:lnTo>
                <a:lnTo>
                  <a:pt x="14876" y="12409"/>
                </a:lnTo>
                <a:lnTo>
                  <a:pt x="14882" y="12403"/>
                </a:lnTo>
                <a:cubicBezTo>
                  <a:pt x="14882" y="12403"/>
                  <a:pt x="14883" y="12402"/>
                  <a:pt x="14883" y="12400"/>
                </a:cubicBezTo>
                <a:lnTo>
                  <a:pt x="14884" y="12400"/>
                </a:lnTo>
                <a:cubicBezTo>
                  <a:pt x="14885" y="12400"/>
                  <a:pt x="14886" y="12399"/>
                  <a:pt x="14886" y="12399"/>
                </a:cubicBezTo>
                <a:lnTo>
                  <a:pt x="14888" y="12396"/>
                </a:lnTo>
                <a:lnTo>
                  <a:pt x="14894" y="12394"/>
                </a:lnTo>
                <a:cubicBezTo>
                  <a:pt x="14895" y="12394"/>
                  <a:pt x="14896" y="12392"/>
                  <a:pt x="14897" y="12390"/>
                </a:cubicBezTo>
                <a:lnTo>
                  <a:pt x="14897" y="12387"/>
                </a:lnTo>
                <a:cubicBezTo>
                  <a:pt x="14897" y="12386"/>
                  <a:pt x="14897" y="12385"/>
                  <a:pt x="14896" y="12384"/>
                </a:cubicBezTo>
                <a:lnTo>
                  <a:pt x="14895" y="12382"/>
                </a:lnTo>
                <a:lnTo>
                  <a:pt x="14897" y="12379"/>
                </a:lnTo>
                <a:cubicBezTo>
                  <a:pt x="14897" y="12379"/>
                  <a:pt x="14898" y="12379"/>
                  <a:pt x="14898" y="12378"/>
                </a:cubicBezTo>
                <a:lnTo>
                  <a:pt x="14900" y="12371"/>
                </a:lnTo>
                <a:lnTo>
                  <a:pt x="14902" y="12367"/>
                </a:lnTo>
                <a:lnTo>
                  <a:pt x="14910" y="12366"/>
                </a:lnTo>
                <a:lnTo>
                  <a:pt x="14912" y="12365"/>
                </a:lnTo>
                <a:lnTo>
                  <a:pt x="14916" y="12363"/>
                </a:lnTo>
                <a:lnTo>
                  <a:pt x="14917" y="12363"/>
                </a:lnTo>
                <a:lnTo>
                  <a:pt x="14918" y="12366"/>
                </a:lnTo>
                <a:cubicBezTo>
                  <a:pt x="14918" y="12367"/>
                  <a:pt x="14919" y="12367"/>
                  <a:pt x="14920" y="12368"/>
                </a:cubicBezTo>
                <a:lnTo>
                  <a:pt x="14925" y="12371"/>
                </a:lnTo>
                <a:cubicBezTo>
                  <a:pt x="14925" y="12371"/>
                  <a:pt x="14926" y="12371"/>
                  <a:pt x="14926" y="12371"/>
                </a:cubicBezTo>
                <a:cubicBezTo>
                  <a:pt x="14928" y="12371"/>
                  <a:pt x="14929" y="12368"/>
                  <a:pt x="14929" y="12366"/>
                </a:cubicBezTo>
                <a:cubicBezTo>
                  <a:pt x="14929" y="12365"/>
                  <a:pt x="14929" y="12365"/>
                  <a:pt x="14929" y="12364"/>
                </a:cubicBezTo>
                <a:lnTo>
                  <a:pt x="14928" y="12359"/>
                </a:lnTo>
                <a:lnTo>
                  <a:pt x="14928" y="12357"/>
                </a:lnTo>
                <a:lnTo>
                  <a:pt x="14930" y="12356"/>
                </a:lnTo>
                <a:lnTo>
                  <a:pt x="14934" y="12356"/>
                </a:lnTo>
                <a:lnTo>
                  <a:pt x="14935" y="12357"/>
                </a:lnTo>
                <a:cubicBezTo>
                  <a:pt x="14934" y="12357"/>
                  <a:pt x="14934" y="12359"/>
                  <a:pt x="14934" y="12360"/>
                </a:cubicBezTo>
                <a:lnTo>
                  <a:pt x="14934" y="12365"/>
                </a:lnTo>
                <a:cubicBezTo>
                  <a:pt x="14934" y="12367"/>
                  <a:pt x="14936" y="12370"/>
                  <a:pt x="14937" y="12370"/>
                </a:cubicBezTo>
                <a:lnTo>
                  <a:pt x="14942" y="12370"/>
                </a:lnTo>
                <a:lnTo>
                  <a:pt x="14949" y="12369"/>
                </a:lnTo>
                <a:lnTo>
                  <a:pt x="14957" y="12370"/>
                </a:lnTo>
                <a:lnTo>
                  <a:pt x="14962" y="12374"/>
                </a:lnTo>
                <a:cubicBezTo>
                  <a:pt x="14961" y="12375"/>
                  <a:pt x="14960" y="12375"/>
                  <a:pt x="14960" y="12375"/>
                </a:cubicBezTo>
                <a:lnTo>
                  <a:pt x="14958" y="12379"/>
                </a:lnTo>
                <a:cubicBezTo>
                  <a:pt x="14957" y="12380"/>
                  <a:pt x="14957" y="12383"/>
                  <a:pt x="14957" y="12385"/>
                </a:cubicBezTo>
                <a:lnTo>
                  <a:pt x="14960" y="12390"/>
                </a:lnTo>
                <a:lnTo>
                  <a:pt x="14963" y="12395"/>
                </a:lnTo>
                <a:lnTo>
                  <a:pt x="14966" y="12398"/>
                </a:lnTo>
                <a:cubicBezTo>
                  <a:pt x="14966" y="12398"/>
                  <a:pt x="14967" y="12398"/>
                  <a:pt x="14967" y="12399"/>
                </a:cubicBezTo>
                <a:lnTo>
                  <a:pt x="14972" y="12400"/>
                </a:lnTo>
                <a:lnTo>
                  <a:pt x="14979" y="12400"/>
                </a:lnTo>
                <a:cubicBezTo>
                  <a:pt x="14979" y="12400"/>
                  <a:pt x="14979" y="12399"/>
                  <a:pt x="14980" y="12399"/>
                </a:cubicBezTo>
                <a:lnTo>
                  <a:pt x="14983" y="12397"/>
                </a:lnTo>
                <a:lnTo>
                  <a:pt x="14987" y="12397"/>
                </a:lnTo>
                <a:lnTo>
                  <a:pt x="14992" y="12400"/>
                </a:lnTo>
                <a:lnTo>
                  <a:pt x="14999" y="12403"/>
                </a:lnTo>
                <a:lnTo>
                  <a:pt x="15001" y="12406"/>
                </a:lnTo>
                <a:cubicBezTo>
                  <a:pt x="15002" y="12407"/>
                  <a:pt x="15003" y="12407"/>
                  <a:pt x="15004" y="12407"/>
                </a:cubicBezTo>
                <a:lnTo>
                  <a:pt x="15012" y="12406"/>
                </a:lnTo>
                <a:cubicBezTo>
                  <a:pt x="15013" y="12406"/>
                  <a:pt x="15014" y="12406"/>
                  <a:pt x="15015" y="12404"/>
                </a:cubicBezTo>
                <a:cubicBezTo>
                  <a:pt x="15016" y="12403"/>
                  <a:pt x="15016" y="12401"/>
                  <a:pt x="15015" y="12400"/>
                </a:cubicBezTo>
                <a:lnTo>
                  <a:pt x="15013" y="12396"/>
                </a:lnTo>
                <a:lnTo>
                  <a:pt x="15013" y="12392"/>
                </a:lnTo>
                <a:lnTo>
                  <a:pt x="15016" y="12387"/>
                </a:lnTo>
                <a:lnTo>
                  <a:pt x="15018" y="12384"/>
                </a:lnTo>
                <a:cubicBezTo>
                  <a:pt x="15018" y="12382"/>
                  <a:pt x="15018" y="12380"/>
                  <a:pt x="15018" y="12379"/>
                </a:cubicBezTo>
                <a:lnTo>
                  <a:pt x="15017" y="12376"/>
                </a:lnTo>
                <a:cubicBezTo>
                  <a:pt x="15017" y="12375"/>
                  <a:pt x="15016" y="12374"/>
                  <a:pt x="15015" y="12374"/>
                </a:cubicBezTo>
                <a:lnTo>
                  <a:pt x="15011" y="12373"/>
                </a:lnTo>
                <a:cubicBezTo>
                  <a:pt x="15009" y="12373"/>
                  <a:pt x="15007" y="12375"/>
                  <a:pt x="15006" y="12377"/>
                </a:cubicBezTo>
                <a:lnTo>
                  <a:pt x="15006" y="12380"/>
                </a:lnTo>
                <a:lnTo>
                  <a:pt x="15004" y="12378"/>
                </a:lnTo>
                <a:lnTo>
                  <a:pt x="15005" y="12373"/>
                </a:lnTo>
                <a:lnTo>
                  <a:pt x="15006" y="12368"/>
                </a:lnTo>
                <a:lnTo>
                  <a:pt x="15018" y="12350"/>
                </a:lnTo>
                <a:lnTo>
                  <a:pt x="15022" y="12345"/>
                </a:lnTo>
                <a:cubicBezTo>
                  <a:pt x="15023" y="12344"/>
                  <a:pt x="15023" y="12341"/>
                  <a:pt x="15023" y="12340"/>
                </a:cubicBezTo>
                <a:lnTo>
                  <a:pt x="15027" y="12338"/>
                </a:lnTo>
                <a:lnTo>
                  <a:pt x="15030" y="12337"/>
                </a:lnTo>
                <a:cubicBezTo>
                  <a:pt x="15030" y="12337"/>
                  <a:pt x="15031" y="12336"/>
                  <a:pt x="15031" y="12336"/>
                </a:cubicBezTo>
                <a:lnTo>
                  <a:pt x="15032" y="12335"/>
                </a:lnTo>
                <a:lnTo>
                  <a:pt x="15032" y="12339"/>
                </a:lnTo>
                <a:cubicBezTo>
                  <a:pt x="15032" y="12340"/>
                  <a:pt x="15033" y="12341"/>
                  <a:pt x="15034" y="12342"/>
                </a:cubicBezTo>
                <a:lnTo>
                  <a:pt x="15036" y="12342"/>
                </a:lnTo>
                <a:lnTo>
                  <a:pt x="15035" y="12344"/>
                </a:lnTo>
                <a:cubicBezTo>
                  <a:pt x="15035" y="12346"/>
                  <a:pt x="15035" y="12348"/>
                  <a:pt x="15036" y="12349"/>
                </a:cubicBezTo>
                <a:cubicBezTo>
                  <a:pt x="15036" y="12350"/>
                  <a:pt x="15037" y="12351"/>
                  <a:pt x="15038" y="12351"/>
                </a:cubicBezTo>
                <a:lnTo>
                  <a:pt x="15046" y="12350"/>
                </a:lnTo>
                <a:lnTo>
                  <a:pt x="15051" y="12353"/>
                </a:lnTo>
                <a:lnTo>
                  <a:pt x="15056" y="12358"/>
                </a:lnTo>
                <a:cubicBezTo>
                  <a:pt x="15055" y="12359"/>
                  <a:pt x="15054" y="12361"/>
                  <a:pt x="15055" y="12363"/>
                </a:cubicBezTo>
                <a:lnTo>
                  <a:pt x="15056" y="12371"/>
                </a:lnTo>
                <a:lnTo>
                  <a:pt x="15057" y="12376"/>
                </a:lnTo>
                <a:cubicBezTo>
                  <a:pt x="15057" y="12377"/>
                  <a:pt x="15058" y="12378"/>
                  <a:pt x="15058" y="12379"/>
                </a:cubicBezTo>
                <a:lnTo>
                  <a:pt x="15060" y="12382"/>
                </a:lnTo>
                <a:cubicBezTo>
                  <a:pt x="15061" y="12382"/>
                  <a:pt x="15062" y="12383"/>
                  <a:pt x="15063" y="12383"/>
                </a:cubicBezTo>
                <a:lnTo>
                  <a:pt x="15066" y="12383"/>
                </a:lnTo>
                <a:cubicBezTo>
                  <a:pt x="15067" y="12383"/>
                  <a:pt x="15068" y="12382"/>
                  <a:pt x="15069" y="12381"/>
                </a:cubicBezTo>
                <a:lnTo>
                  <a:pt x="15073" y="12374"/>
                </a:lnTo>
                <a:lnTo>
                  <a:pt x="15079" y="12368"/>
                </a:lnTo>
                <a:lnTo>
                  <a:pt x="15082" y="12369"/>
                </a:lnTo>
                <a:cubicBezTo>
                  <a:pt x="15083" y="12369"/>
                  <a:pt x="15084" y="12369"/>
                  <a:pt x="15085" y="12369"/>
                </a:cubicBezTo>
                <a:lnTo>
                  <a:pt x="15091" y="12364"/>
                </a:lnTo>
                <a:lnTo>
                  <a:pt x="15095" y="12365"/>
                </a:lnTo>
                <a:cubicBezTo>
                  <a:pt x="15096" y="12365"/>
                  <a:pt x="15097" y="12364"/>
                  <a:pt x="15098" y="12362"/>
                </a:cubicBezTo>
                <a:lnTo>
                  <a:pt x="15099" y="12359"/>
                </a:lnTo>
                <a:lnTo>
                  <a:pt x="15105" y="12355"/>
                </a:lnTo>
                <a:lnTo>
                  <a:pt x="15107" y="12355"/>
                </a:lnTo>
                <a:cubicBezTo>
                  <a:pt x="15107" y="12355"/>
                  <a:pt x="15108" y="12354"/>
                  <a:pt x="15108" y="12354"/>
                </a:cubicBezTo>
                <a:lnTo>
                  <a:pt x="15113" y="12350"/>
                </a:lnTo>
                <a:lnTo>
                  <a:pt x="15115" y="12350"/>
                </a:lnTo>
                <a:cubicBezTo>
                  <a:pt x="15115" y="12350"/>
                  <a:pt x="15116" y="12349"/>
                  <a:pt x="15116" y="12349"/>
                </a:cubicBezTo>
                <a:lnTo>
                  <a:pt x="15119" y="12347"/>
                </a:lnTo>
                <a:cubicBezTo>
                  <a:pt x="15119" y="12347"/>
                  <a:pt x="15120" y="12348"/>
                  <a:pt x="15120" y="12348"/>
                </a:cubicBezTo>
                <a:lnTo>
                  <a:pt x="15122" y="12356"/>
                </a:lnTo>
                <a:cubicBezTo>
                  <a:pt x="15122" y="12358"/>
                  <a:pt x="15124" y="12358"/>
                  <a:pt x="15126" y="12357"/>
                </a:cubicBezTo>
                <a:lnTo>
                  <a:pt x="15134" y="12354"/>
                </a:lnTo>
                <a:lnTo>
                  <a:pt x="15143" y="12345"/>
                </a:lnTo>
                <a:cubicBezTo>
                  <a:pt x="15143" y="12345"/>
                  <a:pt x="15144" y="12345"/>
                  <a:pt x="15144" y="12344"/>
                </a:cubicBezTo>
                <a:lnTo>
                  <a:pt x="15149" y="12335"/>
                </a:lnTo>
                <a:lnTo>
                  <a:pt x="15153" y="12331"/>
                </a:lnTo>
                <a:cubicBezTo>
                  <a:pt x="15153" y="12331"/>
                  <a:pt x="15154" y="12331"/>
                  <a:pt x="15154" y="12330"/>
                </a:cubicBezTo>
                <a:lnTo>
                  <a:pt x="15154" y="12328"/>
                </a:lnTo>
                <a:lnTo>
                  <a:pt x="15159" y="12325"/>
                </a:lnTo>
                <a:lnTo>
                  <a:pt x="15167" y="12316"/>
                </a:lnTo>
                <a:cubicBezTo>
                  <a:pt x="15168" y="12316"/>
                  <a:pt x="15168" y="12316"/>
                  <a:pt x="15168" y="12315"/>
                </a:cubicBezTo>
                <a:lnTo>
                  <a:pt x="15176" y="12319"/>
                </a:lnTo>
                <a:lnTo>
                  <a:pt x="15178" y="12322"/>
                </a:lnTo>
                <a:cubicBezTo>
                  <a:pt x="15178" y="12322"/>
                  <a:pt x="15179" y="12323"/>
                  <a:pt x="15179" y="12323"/>
                </a:cubicBezTo>
                <a:lnTo>
                  <a:pt x="15185" y="12326"/>
                </a:lnTo>
                <a:cubicBezTo>
                  <a:pt x="15186" y="12326"/>
                  <a:pt x="15187" y="12327"/>
                  <a:pt x="15187" y="12327"/>
                </a:cubicBezTo>
                <a:lnTo>
                  <a:pt x="15198" y="12324"/>
                </a:lnTo>
                <a:lnTo>
                  <a:pt x="15204" y="12321"/>
                </a:lnTo>
                <a:lnTo>
                  <a:pt x="15211" y="12323"/>
                </a:lnTo>
                <a:cubicBezTo>
                  <a:pt x="15212" y="12323"/>
                  <a:pt x="15213" y="12322"/>
                  <a:pt x="15214" y="12321"/>
                </a:cubicBezTo>
                <a:lnTo>
                  <a:pt x="15219" y="12313"/>
                </a:lnTo>
                <a:cubicBezTo>
                  <a:pt x="15220" y="12312"/>
                  <a:pt x="15220" y="12312"/>
                  <a:pt x="15220" y="12311"/>
                </a:cubicBezTo>
                <a:lnTo>
                  <a:pt x="15221" y="12304"/>
                </a:lnTo>
                <a:lnTo>
                  <a:pt x="15224" y="12302"/>
                </a:lnTo>
                <a:cubicBezTo>
                  <a:pt x="15225" y="12302"/>
                  <a:pt x="15225" y="12302"/>
                  <a:pt x="15225" y="12301"/>
                </a:cubicBezTo>
                <a:lnTo>
                  <a:pt x="15229" y="12298"/>
                </a:lnTo>
                <a:cubicBezTo>
                  <a:pt x="15230" y="12296"/>
                  <a:pt x="15230" y="12294"/>
                  <a:pt x="15229" y="12292"/>
                </a:cubicBezTo>
                <a:lnTo>
                  <a:pt x="15228" y="12288"/>
                </a:lnTo>
                <a:lnTo>
                  <a:pt x="15226" y="12279"/>
                </a:lnTo>
                <a:lnTo>
                  <a:pt x="15227" y="12274"/>
                </a:lnTo>
                <a:cubicBezTo>
                  <a:pt x="15227" y="12273"/>
                  <a:pt x="15227" y="12271"/>
                  <a:pt x="15226" y="12270"/>
                </a:cubicBezTo>
                <a:lnTo>
                  <a:pt x="15224" y="12266"/>
                </a:lnTo>
                <a:lnTo>
                  <a:pt x="15226" y="12257"/>
                </a:lnTo>
                <a:lnTo>
                  <a:pt x="15230" y="12248"/>
                </a:lnTo>
                <a:lnTo>
                  <a:pt x="15234" y="12245"/>
                </a:lnTo>
                <a:cubicBezTo>
                  <a:pt x="15234" y="12247"/>
                  <a:pt x="15235" y="12248"/>
                  <a:pt x="15236" y="12249"/>
                </a:cubicBezTo>
                <a:lnTo>
                  <a:pt x="15238" y="12250"/>
                </a:lnTo>
                <a:lnTo>
                  <a:pt x="15240" y="12252"/>
                </a:lnTo>
                <a:cubicBezTo>
                  <a:pt x="15240" y="12253"/>
                  <a:pt x="15241" y="12253"/>
                  <a:pt x="15242" y="12254"/>
                </a:cubicBezTo>
                <a:lnTo>
                  <a:pt x="15244" y="12255"/>
                </a:lnTo>
                <a:cubicBezTo>
                  <a:pt x="15246" y="12254"/>
                  <a:pt x="15247" y="12253"/>
                  <a:pt x="15248" y="12252"/>
                </a:cubicBezTo>
                <a:lnTo>
                  <a:pt x="15253" y="12236"/>
                </a:lnTo>
                <a:lnTo>
                  <a:pt x="15256" y="12233"/>
                </a:lnTo>
                <a:lnTo>
                  <a:pt x="15261" y="12228"/>
                </a:lnTo>
                <a:cubicBezTo>
                  <a:pt x="15262" y="12228"/>
                  <a:pt x="15262" y="12227"/>
                  <a:pt x="15263" y="12226"/>
                </a:cubicBezTo>
                <a:lnTo>
                  <a:pt x="15266" y="12231"/>
                </a:lnTo>
                <a:lnTo>
                  <a:pt x="15272" y="12238"/>
                </a:lnTo>
                <a:cubicBezTo>
                  <a:pt x="15273" y="12239"/>
                  <a:pt x="15276" y="12239"/>
                  <a:pt x="15277" y="12237"/>
                </a:cubicBezTo>
                <a:lnTo>
                  <a:pt x="15281" y="12230"/>
                </a:lnTo>
                <a:cubicBezTo>
                  <a:pt x="15282" y="12229"/>
                  <a:pt x="15282" y="12227"/>
                  <a:pt x="15282" y="12226"/>
                </a:cubicBezTo>
                <a:cubicBezTo>
                  <a:pt x="15282" y="12224"/>
                  <a:pt x="15281" y="12223"/>
                  <a:pt x="15280" y="12223"/>
                </a:cubicBezTo>
                <a:lnTo>
                  <a:pt x="15278" y="12222"/>
                </a:lnTo>
                <a:cubicBezTo>
                  <a:pt x="15277" y="12221"/>
                  <a:pt x="15276" y="12222"/>
                  <a:pt x="15276" y="12222"/>
                </a:cubicBezTo>
                <a:lnTo>
                  <a:pt x="15274" y="12215"/>
                </a:lnTo>
                <a:lnTo>
                  <a:pt x="15274" y="12208"/>
                </a:lnTo>
                <a:cubicBezTo>
                  <a:pt x="15274" y="12207"/>
                  <a:pt x="15274" y="12206"/>
                  <a:pt x="15273" y="12206"/>
                </a:cubicBezTo>
                <a:lnTo>
                  <a:pt x="15270" y="12197"/>
                </a:lnTo>
                <a:cubicBezTo>
                  <a:pt x="15270" y="12197"/>
                  <a:pt x="15269" y="12197"/>
                  <a:pt x="15269" y="12197"/>
                </a:cubicBezTo>
                <a:lnTo>
                  <a:pt x="15272" y="12197"/>
                </a:lnTo>
                <a:cubicBezTo>
                  <a:pt x="15273" y="12197"/>
                  <a:pt x="15274" y="12196"/>
                  <a:pt x="15275" y="12195"/>
                </a:cubicBezTo>
                <a:lnTo>
                  <a:pt x="15295" y="12164"/>
                </a:lnTo>
                <a:cubicBezTo>
                  <a:pt x="15295" y="12163"/>
                  <a:pt x="15295" y="12163"/>
                  <a:pt x="15295" y="12162"/>
                </a:cubicBezTo>
                <a:lnTo>
                  <a:pt x="15297" y="12154"/>
                </a:lnTo>
                <a:cubicBezTo>
                  <a:pt x="15297" y="12153"/>
                  <a:pt x="15297" y="12152"/>
                  <a:pt x="15296" y="12151"/>
                </a:cubicBezTo>
                <a:lnTo>
                  <a:pt x="15293" y="12144"/>
                </a:lnTo>
                <a:lnTo>
                  <a:pt x="15292" y="12142"/>
                </a:lnTo>
                <a:lnTo>
                  <a:pt x="15293" y="12140"/>
                </a:lnTo>
                <a:lnTo>
                  <a:pt x="15297" y="12133"/>
                </a:lnTo>
                <a:lnTo>
                  <a:pt x="15299" y="12129"/>
                </a:lnTo>
                <a:cubicBezTo>
                  <a:pt x="15299" y="12129"/>
                  <a:pt x="15299" y="12129"/>
                  <a:pt x="15299" y="12128"/>
                </a:cubicBezTo>
                <a:lnTo>
                  <a:pt x="15300" y="12124"/>
                </a:lnTo>
                <a:cubicBezTo>
                  <a:pt x="15300" y="12123"/>
                  <a:pt x="15300" y="12123"/>
                  <a:pt x="15300" y="12123"/>
                </a:cubicBezTo>
                <a:lnTo>
                  <a:pt x="15300" y="12118"/>
                </a:lnTo>
                <a:cubicBezTo>
                  <a:pt x="15300" y="12117"/>
                  <a:pt x="15299" y="12117"/>
                  <a:pt x="15299" y="12116"/>
                </a:cubicBezTo>
                <a:lnTo>
                  <a:pt x="15297" y="12112"/>
                </a:lnTo>
                <a:lnTo>
                  <a:pt x="15298" y="12111"/>
                </a:lnTo>
                <a:lnTo>
                  <a:pt x="15302" y="12108"/>
                </a:lnTo>
                <a:lnTo>
                  <a:pt x="15303" y="12110"/>
                </a:lnTo>
                <a:cubicBezTo>
                  <a:pt x="15303" y="12110"/>
                  <a:pt x="15303" y="12110"/>
                  <a:pt x="15303" y="12111"/>
                </a:cubicBezTo>
                <a:lnTo>
                  <a:pt x="15309" y="12115"/>
                </a:lnTo>
                <a:cubicBezTo>
                  <a:pt x="15310" y="12116"/>
                  <a:pt x="15311" y="12116"/>
                  <a:pt x="15312" y="12115"/>
                </a:cubicBezTo>
                <a:lnTo>
                  <a:pt x="15315" y="12114"/>
                </a:lnTo>
                <a:cubicBezTo>
                  <a:pt x="15315" y="12114"/>
                  <a:pt x="15316" y="12113"/>
                  <a:pt x="15316" y="12112"/>
                </a:cubicBezTo>
                <a:lnTo>
                  <a:pt x="15320" y="12106"/>
                </a:lnTo>
                <a:lnTo>
                  <a:pt x="15325" y="12105"/>
                </a:lnTo>
                <a:lnTo>
                  <a:pt x="15327" y="12104"/>
                </a:lnTo>
                <a:cubicBezTo>
                  <a:pt x="15328" y="12104"/>
                  <a:pt x="15328" y="12102"/>
                  <a:pt x="15328" y="12101"/>
                </a:cubicBezTo>
                <a:lnTo>
                  <a:pt x="15329" y="12101"/>
                </a:lnTo>
                <a:cubicBezTo>
                  <a:pt x="15329" y="12101"/>
                  <a:pt x="15330" y="12102"/>
                  <a:pt x="15330" y="12102"/>
                </a:cubicBezTo>
                <a:lnTo>
                  <a:pt x="15334" y="12103"/>
                </a:lnTo>
                <a:lnTo>
                  <a:pt x="15335" y="12104"/>
                </a:lnTo>
                <a:lnTo>
                  <a:pt x="15335" y="12107"/>
                </a:lnTo>
                <a:lnTo>
                  <a:pt x="15335" y="12112"/>
                </a:lnTo>
                <a:cubicBezTo>
                  <a:pt x="15335" y="12113"/>
                  <a:pt x="15334" y="12114"/>
                  <a:pt x="15335" y="12115"/>
                </a:cubicBezTo>
                <a:lnTo>
                  <a:pt x="15336" y="12119"/>
                </a:lnTo>
                <a:lnTo>
                  <a:pt x="15335" y="12125"/>
                </a:lnTo>
                <a:cubicBezTo>
                  <a:pt x="15334" y="12125"/>
                  <a:pt x="15335" y="12127"/>
                  <a:pt x="15335" y="12127"/>
                </a:cubicBezTo>
                <a:lnTo>
                  <a:pt x="15336" y="12131"/>
                </a:lnTo>
                <a:cubicBezTo>
                  <a:pt x="15337" y="12133"/>
                  <a:pt x="15339" y="12134"/>
                  <a:pt x="15340" y="12134"/>
                </a:cubicBezTo>
                <a:lnTo>
                  <a:pt x="15344" y="12133"/>
                </a:lnTo>
                <a:cubicBezTo>
                  <a:pt x="15344" y="12133"/>
                  <a:pt x="15344" y="12132"/>
                  <a:pt x="15345" y="12132"/>
                </a:cubicBezTo>
                <a:lnTo>
                  <a:pt x="15351" y="12126"/>
                </a:lnTo>
                <a:cubicBezTo>
                  <a:pt x="15351" y="12126"/>
                  <a:pt x="15352" y="12126"/>
                  <a:pt x="15352" y="12125"/>
                </a:cubicBezTo>
                <a:lnTo>
                  <a:pt x="15357" y="12116"/>
                </a:lnTo>
                <a:lnTo>
                  <a:pt x="15361" y="12113"/>
                </a:lnTo>
                <a:lnTo>
                  <a:pt x="15369" y="12110"/>
                </a:lnTo>
                <a:lnTo>
                  <a:pt x="15369" y="12113"/>
                </a:lnTo>
                <a:cubicBezTo>
                  <a:pt x="15370" y="12115"/>
                  <a:pt x="15371" y="12116"/>
                  <a:pt x="15372" y="12117"/>
                </a:cubicBezTo>
                <a:cubicBezTo>
                  <a:pt x="15373" y="12118"/>
                  <a:pt x="15374" y="12118"/>
                  <a:pt x="15375" y="12117"/>
                </a:cubicBezTo>
                <a:lnTo>
                  <a:pt x="15379" y="12113"/>
                </a:lnTo>
                <a:lnTo>
                  <a:pt x="15384" y="12107"/>
                </a:lnTo>
                <a:cubicBezTo>
                  <a:pt x="15386" y="12105"/>
                  <a:pt x="15385" y="12102"/>
                  <a:pt x="15384" y="12100"/>
                </a:cubicBezTo>
                <a:lnTo>
                  <a:pt x="15382" y="12096"/>
                </a:lnTo>
                <a:lnTo>
                  <a:pt x="15382" y="12092"/>
                </a:lnTo>
                <a:lnTo>
                  <a:pt x="15384" y="12091"/>
                </a:lnTo>
                <a:cubicBezTo>
                  <a:pt x="15384" y="12090"/>
                  <a:pt x="15385" y="12088"/>
                  <a:pt x="15384" y="12087"/>
                </a:cubicBezTo>
                <a:lnTo>
                  <a:pt x="15384" y="12078"/>
                </a:lnTo>
                <a:lnTo>
                  <a:pt x="15387" y="12070"/>
                </a:lnTo>
                <a:lnTo>
                  <a:pt x="15387" y="12067"/>
                </a:lnTo>
                <a:lnTo>
                  <a:pt x="15388" y="12067"/>
                </a:lnTo>
                <a:cubicBezTo>
                  <a:pt x="15389" y="12069"/>
                  <a:pt x="15390" y="12069"/>
                  <a:pt x="15392" y="12068"/>
                </a:cubicBezTo>
                <a:lnTo>
                  <a:pt x="15397" y="12067"/>
                </a:lnTo>
                <a:cubicBezTo>
                  <a:pt x="15398" y="12066"/>
                  <a:pt x="15398" y="12066"/>
                  <a:pt x="15399" y="12066"/>
                </a:cubicBezTo>
                <a:lnTo>
                  <a:pt x="15401" y="12062"/>
                </a:lnTo>
                <a:lnTo>
                  <a:pt x="15402" y="12060"/>
                </a:lnTo>
                <a:lnTo>
                  <a:pt x="15403" y="12059"/>
                </a:lnTo>
                <a:lnTo>
                  <a:pt x="15404" y="12059"/>
                </a:lnTo>
                <a:lnTo>
                  <a:pt x="15414" y="12064"/>
                </a:lnTo>
                <a:cubicBezTo>
                  <a:pt x="15415" y="12064"/>
                  <a:pt x="15416" y="12064"/>
                  <a:pt x="15417" y="12064"/>
                </a:cubicBezTo>
                <a:lnTo>
                  <a:pt x="15424" y="12060"/>
                </a:lnTo>
                <a:cubicBezTo>
                  <a:pt x="15424" y="12060"/>
                  <a:pt x="15425" y="12059"/>
                  <a:pt x="15425" y="12058"/>
                </a:cubicBezTo>
                <a:lnTo>
                  <a:pt x="15431" y="12045"/>
                </a:lnTo>
                <a:cubicBezTo>
                  <a:pt x="15431" y="12045"/>
                  <a:pt x="15431" y="12044"/>
                  <a:pt x="15431" y="12043"/>
                </a:cubicBezTo>
                <a:lnTo>
                  <a:pt x="15433" y="12030"/>
                </a:lnTo>
                <a:cubicBezTo>
                  <a:pt x="15433" y="12029"/>
                  <a:pt x="15433" y="12028"/>
                  <a:pt x="15432" y="12027"/>
                </a:cubicBezTo>
                <a:lnTo>
                  <a:pt x="15429" y="12020"/>
                </a:lnTo>
                <a:lnTo>
                  <a:pt x="15437" y="12020"/>
                </a:lnTo>
                <a:lnTo>
                  <a:pt x="15441" y="12022"/>
                </a:lnTo>
                <a:lnTo>
                  <a:pt x="15443" y="12024"/>
                </a:lnTo>
                <a:lnTo>
                  <a:pt x="15445" y="12027"/>
                </a:lnTo>
                <a:lnTo>
                  <a:pt x="15446" y="12032"/>
                </a:lnTo>
                <a:lnTo>
                  <a:pt x="15448" y="12037"/>
                </a:lnTo>
                <a:lnTo>
                  <a:pt x="15449" y="12052"/>
                </a:lnTo>
                <a:lnTo>
                  <a:pt x="15446" y="12057"/>
                </a:lnTo>
                <a:cubicBezTo>
                  <a:pt x="15445" y="12058"/>
                  <a:pt x="15446" y="12059"/>
                  <a:pt x="15446" y="12060"/>
                </a:cubicBezTo>
                <a:lnTo>
                  <a:pt x="15446" y="12072"/>
                </a:lnTo>
                <a:cubicBezTo>
                  <a:pt x="15447" y="12074"/>
                  <a:pt x="15448" y="12076"/>
                  <a:pt x="15449" y="12077"/>
                </a:cubicBezTo>
                <a:cubicBezTo>
                  <a:pt x="15451" y="12077"/>
                  <a:pt x="15452" y="12076"/>
                  <a:pt x="15453" y="12075"/>
                </a:cubicBezTo>
                <a:lnTo>
                  <a:pt x="15457" y="12067"/>
                </a:lnTo>
                <a:lnTo>
                  <a:pt x="15458" y="12063"/>
                </a:lnTo>
                <a:lnTo>
                  <a:pt x="15463" y="12057"/>
                </a:lnTo>
                <a:cubicBezTo>
                  <a:pt x="15464" y="12056"/>
                  <a:pt x="15464" y="12053"/>
                  <a:pt x="15463" y="12052"/>
                </a:cubicBezTo>
                <a:lnTo>
                  <a:pt x="15461" y="12047"/>
                </a:lnTo>
                <a:lnTo>
                  <a:pt x="15461" y="12041"/>
                </a:lnTo>
                <a:lnTo>
                  <a:pt x="15462" y="12031"/>
                </a:lnTo>
                <a:lnTo>
                  <a:pt x="15465" y="12021"/>
                </a:lnTo>
                <a:lnTo>
                  <a:pt x="15475" y="12008"/>
                </a:lnTo>
                <a:cubicBezTo>
                  <a:pt x="15476" y="12006"/>
                  <a:pt x="15476" y="12005"/>
                  <a:pt x="15476" y="12004"/>
                </a:cubicBezTo>
                <a:lnTo>
                  <a:pt x="15474" y="11996"/>
                </a:lnTo>
                <a:lnTo>
                  <a:pt x="15474" y="11993"/>
                </a:lnTo>
                <a:lnTo>
                  <a:pt x="15477" y="11984"/>
                </a:lnTo>
                <a:cubicBezTo>
                  <a:pt x="15478" y="11985"/>
                  <a:pt x="15479" y="11984"/>
                  <a:pt x="15479" y="11984"/>
                </a:cubicBezTo>
                <a:lnTo>
                  <a:pt x="15483" y="11984"/>
                </a:lnTo>
                <a:lnTo>
                  <a:pt x="15483" y="11988"/>
                </a:lnTo>
                <a:cubicBezTo>
                  <a:pt x="15484" y="11989"/>
                  <a:pt x="15485" y="11989"/>
                  <a:pt x="15486" y="11990"/>
                </a:cubicBezTo>
                <a:cubicBezTo>
                  <a:pt x="15486" y="11990"/>
                  <a:pt x="15488" y="11990"/>
                  <a:pt x="15488" y="11990"/>
                </a:cubicBezTo>
                <a:lnTo>
                  <a:pt x="15479" y="12003"/>
                </a:lnTo>
                <a:cubicBezTo>
                  <a:pt x="15479" y="12004"/>
                  <a:pt x="15479" y="12004"/>
                  <a:pt x="15478" y="12005"/>
                </a:cubicBezTo>
                <a:lnTo>
                  <a:pt x="15476" y="12014"/>
                </a:lnTo>
                <a:cubicBezTo>
                  <a:pt x="15476" y="12015"/>
                  <a:pt x="15477" y="12017"/>
                  <a:pt x="15477" y="12018"/>
                </a:cubicBezTo>
                <a:lnTo>
                  <a:pt x="15478" y="12022"/>
                </a:lnTo>
                <a:cubicBezTo>
                  <a:pt x="15479" y="12023"/>
                  <a:pt x="15480" y="12023"/>
                  <a:pt x="15481" y="12024"/>
                </a:cubicBezTo>
                <a:lnTo>
                  <a:pt x="15483" y="12024"/>
                </a:lnTo>
                <a:cubicBezTo>
                  <a:pt x="15485" y="12024"/>
                  <a:pt x="15485" y="12023"/>
                  <a:pt x="15486" y="12023"/>
                </a:cubicBezTo>
                <a:lnTo>
                  <a:pt x="15488" y="12020"/>
                </a:lnTo>
                <a:cubicBezTo>
                  <a:pt x="15489" y="12019"/>
                  <a:pt x="15489" y="12019"/>
                  <a:pt x="15489" y="12018"/>
                </a:cubicBezTo>
                <a:lnTo>
                  <a:pt x="15491" y="12013"/>
                </a:lnTo>
                <a:lnTo>
                  <a:pt x="15491" y="12009"/>
                </a:lnTo>
                <a:lnTo>
                  <a:pt x="15492" y="12006"/>
                </a:lnTo>
                <a:lnTo>
                  <a:pt x="15497" y="11999"/>
                </a:lnTo>
                <a:lnTo>
                  <a:pt x="15505" y="11987"/>
                </a:lnTo>
                <a:lnTo>
                  <a:pt x="15509" y="11984"/>
                </a:lnTo>
                <a:lnTo>
                  <a:pt x="15515" y="11986"/>
                </a:lnTo>
                <a:cubicBezTo>
                  <a:pt x="15516" y="11987"/>
                  <a:pt x="15518" y="11985"/>
                  <a:pt x="15518" y="11983"/>
                </a:cubicBezTo>
                <a:lnTo>
                  <a:pt x="15520" y="11980"/>
                </a:lnTo>
                <a:cubicBezTo>
                  <a:pt x="15520" y="11979"/>
                  <a:pt x="15520" y="11978"/>
                  <a:pt x="15520" y="11978"/>
                </a:cubicBezTo>
                <a:lnTo>
                  <a:pt x="15519" y="11967"/>
                </a:lnTo>
                <a:lnTo>
                  <a:pt x="15519" y="11965"/>
                </a:lnTo>
                <a:lnTo>
                  <a:pt x="15527" y="11948"/>
                </a:lnTo>
                <a:lnTo>
                  <a:pt x="15528" y="11942"/>
                </a:lnTo>
                <a:cubicBezTo>
                  <a:pt x="15529" y="11944"/>
                  <a:pt x="15531" y="11945"/>
                  <a:pt x="15533" y="11945"/>
                </a:cubicBezTo>
                <a:lnTo>
                  <a:pt x="15535" y="11945"/>
                </a:lnTo>
                <a:cubicBezTo>
                  <a:pt x="15536" y="11945"/>
                  <a:pt x="15536" y="11943"/>
                  <a:pt x="15537" y="11942"/>
                </a:cubicBezTo>
                <a:lnTo>
                  <a:pt x="15538" y="11938"/>
                </a:lnTo>
                <a:lnTo>
                  <a:pt x="15538" y="11935"/>
                </a:lnTo>
                <a:lnTo>
                  <a:pt x="15539" y="11934"/>
                </a:lnTo>
                <a:lnTo>
                  <a:pt x="15543" y="11931"/>
                </a:lnTo>
                <a:lnTo>
                  <a:pt x="15545" y="11930"/>
                </a:lnTo>
                <a:cubicBezTo>
                  <a:pt x="15546" y="11930"/>
                  <a:pt x="15546" y="11929"/>
                  <a:pt x="15546" y="11929"/>
                </a:cubicBezTo>
                <a:lnTo>
                  <a:pt x="15550" y="11924"/>
                </a:lnTo>
                <a:lnTo>
                  <a:pt x="15553" y="11918"/>
                </a:lnTo>
                <a:lnTo>
                  <a:pt x="15555" y="11917"/>
                </a:lnTo>
                <a:lnTo>
                  <a:pt x="15555" y="11917"/>
                </a:lnTo>
                <a:cubicBezTo>
                  <a:pt x="15556" y="11918"/>
                  <a:pt x="15557" y="11918"/>
                  <a:pt x="15558" y="11917"/>
                </a:cubicBezTo>
                <a:lnTo>
                  <a:pt x="15563" y="11914"/>
                </a:lnTo>
                <a:lnTo>
                  <a:pt x="15566" y="11913"/>
                </a:lnTo>
                <a:cubicBezTo>
                  <a:pt x="15567" y="11913"/>
                  <a:pt x="15568" y="11912"/>
                  <a:pt x="15569" y="11911"/>
                </a:cubicBezTo>
                <a:cubicBezTo>
                  <a:pt x="15569" y="11910"/>
                  <a:pt x="15569" y="11909"/>
                  <a:pt x="15569" y="11908"/>
                </a:cubicBezTo>
                <a:lnTo>
                  <a:pt x="15568" y="11906"/>
                </a:lnTo>
                <a:lnTo>
                  <a:pt x="15568" y="11897"/>
                </a:lnTo>
                <a:cubicBezTo>
                  <a:pt x="15568" y="11897"/>
                  <a:pt x="15568" y="11896"/>
                  <a:pt x="15567" y="11895"/>
                </a:cubicBezTo>
                <a:lnTo>
                  <a:pt x="15567" y="11893"/>
                </a:lnTo>
                <a:cubicBezTo>
                  <a:pt x="15566" y="11893"/>
                  <a:pt x="15566" y="11893"/>
                  <a:pt x="15566" y="11893"/>
                </a:cubicBezTo>
                <a:lnTo>
                  <a:pt x="15563" y="11890"/>
                </a:lnTo>
                <a:lnTo>
                  <a:pt x="15561" y="11882"/>
                </a:lnTo>
                <a:cubicBezTo>
                  <a:pt x="15561" y="11881"/>
                  <a:pt x="15560" y="11881"/>
                  <a:pt x="15560" y="11880"/>
                </a:cubicBezTo>
                <a:lnTo>
                  <a:pt x="15555" y="11878"/>
                </a:lnTo>
                <a:cubicBezTo>
                  <a:pt x="15555" y="11877"/>
                  <a:pt x="15554" y="11878"/>
                  <a:pt x="15554" y="11878"/>
                </a:cubicBezTo>
                <a:lnTo>
                  <a:pt x="15550" y="11878"/>
                </a:lnTo>
                <a:lnTo>
                  <a:pt x="15552" y="11869"/>
                </a:lnTo>
                <a:lnTo>
                  <a:pt x="15552" y="11866"/>
                </a:lnTo>
                <a:cubicBezTo>
                  <a:pt x="15553" y="11866"/>
                  <a:pt x="15552" y="11865"/>
                  <a:pt x="15552" y="11864"/>
                </a:cubicBezTo>
                <a:lnTo>
                  <a:pt x="15551" y="11862"/>
                </a:lnTo>
                <a:cubicBezTo>
                  <a:pt x="15551" y="11861"/>
                  <a:pt x="15550" y="11860"/>
                  <a:pt x="15550" y="11860"/>
                </a:cubicBezTo>
                <a:lnTo>
                  <a:pt x="15547" y="11858"/>
                </a:lnTo>
                <a:cubicBezTo>
                  <a:pt x="15546" y="11857"/>
                  <a:pt x="15544" y="11857"/>
                  <a:pt x="15543" y="11858"/>
                </a:cubicBezTo>
                <a:lnTo>
                  <a:pt x="15541" y="11860"/>
                </a:lnTo>
                <a:lnTo>
                  <a:pt x="15535" y="11864"/>
                </a:lnTo>
                <a:lnTo>
                  <a:pt x="15519" y="11866"/>
                </a:lnTo>
                <a:lnTo>
                  <a:pt x="15513" y="11864"/>
                </a:lnTo>
                <a:lnTo>
                  <a:pt x="15500" y="11849"/>
                </a:lnTo>
                <a:lnTo>
                  <a:pt x="15516" y="11854"/>
                </a:lnTo>
                <a:cubicBezTo>
                  <a:pt x="15516" y="11854"/>
                  <a:pt x="15517" y="11854"/>
                  <a:pt x="15517" y="11854"/>
                </a:cubicBezTo>
                <a:cubicBezTo>
                  <a:pt x="15519" y="11854"/>
                  <a:pt x="15520" y="11852"/>
                  <a:pt x="15520" y="11850"/>
                </a:cubicBezTo>
                <a:cubicBezTo>
                  <a:pt x="15520" y="11848"/>
                  <a:pt x="15520" y="11848"/>
                  <a:pt x="15520" y="11847"/>
                </a:cubicBezTo>
                <a:lnTo>
                  <a:pt x="15536" y="11855"/>
                </a:lnTo>
                <a:cubicBezTo>
                  <a:pt x="15536" y="11855"/>
                  <a:pt x="15537" y="11856"/>
                  <a:pt x="15538" y="11856"/>
                </a:cubicBezTo>
                <a:lnTo>
                  <a:pt x="15543" y="11856"/>
                </a:lnTo>
                <a:cubicBezTo>
                  <a:pt x="15545" y="11856"/>
                  <a:pt x="15547" y="11854"/>
                  <a:pt x="15547" y="11851"/>
                </a:cubicBezTo>
                <a:cubicBezTo>
                  <a:pt x="15547" y="11851"/>
                  <a:pt x="15546" y="11850"/>
                  <a:pt x="15546" y="11850"/>
                </a:cubicBezTo>
                <a:lnTo>
                  <a:pt x="15546" y="11849"/>
                </a:lnTo>
                <a:cubicBezTo>
                  <a:pt x="15546" y="11848"/>
                  <a:pt x="15546" y="11846"/>
                  <a:pt x="15545" y="11846"/>
                </a:cubicBezTo>
                <a:lnTo>
                  <a:pt x="15543" y="11843"/>
                </a:lnTo>
                <a:lnTo>
                  <a:pt x="15545" y="11843"/>
                </a:lnTo>
                <a:cubicBezTo>
                  <a:pt x="15545" y="11843"/>
                  <a:pt x="15545" y="11843"/>
                  <a:pt x="15545" y="11843"/>
                </a:cubicBezTo>
                <a:lnTo>
                  <a:pt x="15547" y="11842"/>
                </a:lnTo>
                <a:cubicBezTo>
                  <a:pt x="15548" y="11842"/>
                  <a:pt x="15549" y="11842"/>
                  <a:pt x="15549" y="11841"/>
                </a:cubicBezTo>
                <a:lnTo>
                  <a:pt x="15554" y="11833"/>
                </a:lnTo>
                <a:cubicBezTo>
                  <a:pt x="15555" y="11831"/>
                  <a:pt x="15554" y="11829"/>
                  <a:pt x="15553" y="11827"/>
                </a:cubicBezTo>
                <a:lnTo>
                  <a:pt x="15550" y="11822"/>
                </a:lnTo>
                <a:cubicBezTo>
                  <a:pt x="15550" y="11822"/>
                  <a:pt x="15549" y="11822"/>
                  <a:pt x="15549" y="11821"/>
                </a:cubicBezTo>
                <a:lnTo>
                  <a:pt x="15547" y="11821"/>
                </a:lnTo>
                <a:cubicBezTo>
                  <a:pt x="15548" y="11820"/>
                  <a:pt x="15549" y="11819"/>
                  <a:pt x="15550" y="11818"/>
                </a:cubicBezTo>
                <a:lnTo>
                  <a:pt x="15551" y="11813"/>
                </a:lnTo>
                <a:cubicBezTo>
                  <a:pt x="15551" y="11812"/>
                  <a:pt x="15552" y="11810"/>
                  <a:pt x="15552" y="11809"/>
                </a:cubicBezTo>
                <a:lnTo>
                  <a:pt x="15550" y="11805"/>
                </a:lnTo>
                <a:lnTo>
                  <a:pt x="15556" y="11808"/>
                </a:lnTo>
                <a:lnTo>
                  <a:pt x="15558" y="11811"/>
                </a:lnTo>
                <a:cubicBezTo>
                  <a:pt x="15559" y="11812"/>
                  <a:pt x="15559" y="11813"/>
                  <a:pt x="15560" y="11813"/>
                </a:cubicBezTo>
                <a:lnTo>
                  <a:pt x="15562" y="11813"/>
                </a:lnTo>
                <a:cubicBezTo>
                  <a:pt x="15563" y="11813"/>
                  <a:pt x="15566" y="11812"/>
                  <a:pt x="15566" y="11809"/>
                </a:cubicBezTo>
                <a:lnTo>
                  <a:pt x="15566" y="11807"/>
                </a:lnTo>
                <a:lnTo>
                  <a:pt x="15570" y="11799"/>
                </a:lnTo>
                <a:lnTo>
                  <a:pt x="15572" y="11795"/>
                </a:lnTo>
                <a:cubicBezTo>
                  <a:pt x="15572" y="11795"/>
                  <a:pt x="15572" y="11794"/>
                  <a:pt x="15572" y="11793"/>
                </a:cubicBezTo>
                <a:lnTo>
                  <a:pt x="15572" y="11790"/>
                </a:lnTo>
                <a:cubicBezTo>
                  <a:pt x="15573" y="11790"/>
                  <a:pt x="15573" y="11789"/>
                  <a:pt x="15573" y="11789"/>
                </a:cubicBezTo>
                <a:lnTo>
                  <a:pt x="15575" y="11788"/>
                </a:lnTo>
                <a:cubicBezTo>
                  <a:pt x="15575" y="11787"/>
                  <a:pt x="15576" y="11787"/>
                  <a:pt x="15576" y="11786"/>
                </a:cubicBezTo>
                <a:lnTo>
                  <a:pt x="15573" y="11794"/>
                </a:lnTo>
                <a:cubicBezTo>
                  <a:pt x="15573" y="11796"/>
                  <a:pt x="15572" y="11797"/>
                  <a:pt x="15573" y="11798"/>
                </a:cubicBezTo>
                <a:cubicBezTo>
                  <a:pt x="15574" y="11799"/>
                  <a:pt x="15575" y="11801"/>
                  <a:pt x="15576" y="11801"/>
                </a:cubicBezTo>
                <a:cubicBezTo>
                  <a:pt x="15575" y="11802"/>
                  <a:pt x="15575" y="11803"/>
                  <a:pt x="15575" y="11805"/>
                </a:cubicBezTo>
                <a:lnTo>
                  <a:pt x="15575" y="11811"/>
                </a:lnTo>
                <a:cubicBezTo>
                  <a:pt x="15575" y="11812"/>
                  <a:pt x="15574" y="11812"/>
                  <a:pt x="15575" y="11813"/>
                </a:cubicBezTo>
                <a:lnTo>
                  <a:pt x="15577" y="11820"/>
                </a:lnTo>
                <a:cubicBezTo>
                  <a:pt x="15578" y="11820"/>
                  <a:pt x="15578" y="11821"/>
                  <a:pt x="15579" y="11821"/>
                </a:cubicBezTo>
                <a:lnTo>
                  <a:pt x="15584" y="11826"/>
                </a:lnTo>
                <a:cubicBezTo>
                  <a:pt x="15584" y="11827"/>
                  <a:pt x="15586" y="11826"/>
                  <a:pt x="15587" y="11826"/>
                </a:cubicBezTo>
                <a:lnTo>
                  <a:pt x="15592" y="11825"/>
                </a:lnTo>
                <a:cubicBezTo>
                  <a:pt x="15593" y="11825"/>
                  <a:pt x="15594" y="11824"/>
                  <a:pt x="15594" y="11822"/>
                </a:cubicBezTo>
                <a:lnTo>
                  <a:pt x="15595" y="11818"/>
                </a:lnTo>
                <a:cubicBezTo>
                  <a:pt x="15596" y="11818"/>
                  <a:pt x="15597" y="11817"/>
                  <a:pt x="15597" y="11817"/>
                </a:cubicBezTo>
                <a:lnTo>
                  <a:pt x="15599" y="11816"/>
                </a:lnTo>
                <a:cubicBezTo>
                  <a:pt x="15600" y="11815"/>
                  <a:pt x="15601" y="11815"/>
                  <a:pt x="15601" y="11814"/>
                </a:cubicBezTo>
                <a:lnTo>
                  <a:pt x="15602" y="11810"/>
                </a:lnTo>
                <a:lnTo>
                  <a:pt x="15604" y="11811"/>
                </a:lnTo>
                <a:cubicBezTo>
                  <a:pt x="15604" y="11811"/>
                  <a:pt x="15604" y="11812"/>
                  <a:pt x="15604" y="11812"/>
                </a:cubicBezTo>
                <a:lnTo>
                  <a:pt x="15607" y="11812"/>
                </a:lnTo>
                <a:cubicBezTo>
                  <a:pt x="15607" y="11812"/>
                  <a:pt x="15608" y="11812"/>
                  <a:pt x="15609" y="11812"/>
                </a:cubicBezTo>
                <a:lnTo>
                  <a:pt x="15609" y="11811"/>
                </a:lnTo>
                <a:lnTo>
                  <a:pt x="15614" y="11813"/>
                </a:lnTo>
                <a:cubicBezTo>
                  <a:pt x="15614" y="11813"/>
                  <a:pt x="15615" y="11813"/>
                  <a:pt x="15616" y="11813"/>
                </a:cubicBezTo>
                <a:lnTo>
                  <a:pt x="15622" y="11811"/>
                </a:lnTo>
                <a:cubicBezTo>
                  <a:pt x="15623" y="11811"/>
                  <a:pt x="15623" y="11811"/>
                  <a:pt x="15623" y="11810"/>
                </a:cubicBezTo>
                <a:lnTo>
                  <a:pt x="15629" y="11805"/>
                </a:lnTo>
                <a:lnTo>
                  <a:pt x="15633" y="11799"/>
                </a:lnTo>
                <a:lnTo>
                  <a:pt x="15634" y="11799"/>
                </a:lnTo>
                <a:lnTo>
                  <a:pt x="15641" y="11804"/>
                </a:lnTo>
                <a:lnTo>
                  <a:pt x="15646" y="11806"/>
                </a:lnTo>
                <a:lnTo>
                  <a:pt x="15657" y="11814"/>
                </a:lnTo>
                <a:cubicBezTo>
                  <a:pt x="15656" y="11814"/>
                  <a:pt x="15656" y="11816"/>
                  <a:pt x="15656" y="11817"/>
                </a:cubicBezTo>
                <a:lnTo>
                  <a:pt x="15655" y="11819"/>
                </a:lnTo>
                <a:cubicBezTo>
                  <a:pt x="15655" y="11819"/>
                  <a:pt x="15655" y="11820"/>
                  <a:pt x="15655" y="11821"/>
                </a:cubicBezTo>
                <a:lnTo>
                  <a:pt x="15655" y="11823"/>
                </a:lnTo>
                <a:lnTo>
                  <a:pt x="15656" y="11830"/>
                </a:lnTo>
                <a:cubicBezTo>
                  <a:pt x="15656" y="11832"/>
                  <a:pt x="15657" y="11833"/>
                  <a:pt x="15659" y="11834"/>
                </a:cubicBezTo>
                <a:cubicBezTo>
                  <a:pt x="15660" y="11834"/>
                  <a:pt x="15661" y="11834"/>
                  <a:pt x="15661" y="11833"/>
                </a:cubicBezTo>
                <a:lnTo>
                  <a:pt x="15668" y="11831"/>
                </a:lnTo>
                <a:cubicBezTo>
                  <a:pt x="15668" y="11831"/>
                  <a:pt x="15668" y="11830"/>
                  <a:pt x="15669" y="11830"/>
                </a:cubicBezTo>
                <a:lnTo>
                  <a:pt x="15676" y="11824"/>
                </a:lnTo>
                <a:lnTo>
                  <a:pt x="15682" y="11816"/>
                </a:lnTo>
                <a:lnTo>
                  <a:pt x="15685" y="11809"/>
                </a:lnTo>
                <a:cubicBezTo>
                  <a:pt x="15685" y="11809"/>
                  <a:pt x="15686" y="11808"/>
                  <a:pt x="15686" y="11807"/>
                </a:cubicBezTo>
                <a:lnTo>
                  <a:pt x="15686" y="11800"/>
                </a:lnTo>
                <a:cubicBezTo>
                  <a:pt x="15686" y="11798"/>
                  <a:pt x="15686" y="11797"/>
                  <a:pt x="15684" y="11796"/>
                </a:cubicBezTo>
                <a:lnTo>
                  <a:pt x="15682" y="11794"/>
                </a:lnTo>
                <a:cubicBezTo>
                  <a:pt x="15682" y="11794"/>
                  <a:pt x="15681" y="11794"/>
                  <a:pt x="15681" y="11794"/>
                </a:cubicBezTo>
                <a:lnTo>
                  <a:pt x="15680" y="11794"/>
                </a:lnTo>
                <a:lnTo>
                  <a:pt x="15680" y="11785"/>
                </a:lnTo>
                <a:lnTo>
                  <a:pt x="15681" y="11781"/>
                </a:lnTo>
                <a:lnTo>
                  <a:pt x="15683" y="11784"/>
                </a:lnTo>
                <a:cubicBezTo>
                  <a:pt x="15683" y="11785"/>
                  <a:pt x="15683" y="11785"/>
                  <a:pt x="15683" y="11785"/>
                </a:cubicBezTo>
                <a:lnTo>
                  <a:pt x="15686" y="11787"/>
                </a:lnTo>
                <a:cubicBezTo>
                  <a:pt x="15687" y="11788"/>
                  <a:pt x="15688" y="11788"/>
                  <a:pt x="15689" y="11787"/>
                </a:cubicBezTo>
                <a:lnTo>
                  <a:pt x="15692" y="11783"/>
                </a:lnTo>
                <a:cubicBezTo>
                  <a:pt x="15692" y="11783"/>
                  <a:pt x="15693" y="11783"/>
                  <a:pt x="15693" y="11782"/>
                </a:cubicBezTo>
                <a:lnTo>
                  <a:pt x="15697" y="11774"/>
                </a:lnTo>
                <a:lnTo>
                  <a:pt x="15699" y="11771"/>
                </a:lnTo>
                <a:lnTo>
                  <a:pt x="15702" y="11770"/>
                </a:lnTo>
                <a:cubicBezTo>
                  <a:pt x="15703" y="11770"/>
                  <a:pt x="15704" y="11769"/>
                  <a:pt x="15704" y="11767"/>
                </a:cubicBezTo>
                <a:lnTo>
                  <a:pt x="15708" y="11759"/>
                </a:lnTo>
                <a:cubicBezTo>
                  <a:pt x="15708" y="11758"/>
                  <a:pt x="15708" y="11757"/>
                  <a:pt x="15708" y="11756"/>
                </a:cubicBezTo>
                <a:lnTo>
                  <a:pt x="15708" y="11752"/>
                </a:lnTo>
                <a:cubicBezTo>
                  <a:pt x="15708" y="11752"/>
                  <a:pt x="15707" y="11751"/>
                  <a:pt x="15707" y="11750"/>
                </a:cubicBezTo>
                <a:lnTo>
                  <a:pt x="15706" y="11749"/>
                </a:lnTo>
                <a:cubicBezTo>
                  <a:pt x="15706" y="11748"/>
                  <a:pt x="15705" y="11748"/>
                  <a:pt x="15705" y="11748"/>
                </a:cubicBezTo>
                <a:lnTo>
                  <a:pt x="15701" y="11745"/>
                </a:lnTo>
                <a:cubicBezTo>
                  <a:pt x="15700" y="11744"/>
                  <a:pt x="15699" y="11744"/>
                  <a:pt x="15698" y="11745"/>
                </a:cubicBezTo>
                <a:lnTo>
                  <a:pt x="15698" y="11746"/>
                </a:lnTo>
                <a:lnTo>
                  <a:pt x="15697" y="11741"/>
                </a:lnTo>
                <a:cubicBezTo>
                  <a:pt x="15697" y="11740"/>
                  <a:pt x="15697" y="11740"/>
                  <a:pt x="15697" y="11739"/>
                </a:cubicBezTo>
                <a:lnTo>
                  <a:pt x="15696" y="11737"/>
                </a:lnTo>
                <a:cubicBezTo>
                  <a:pt x="15695" y="11737"/>
                  <a:pt x="15695" y="11736"/>
                  <a:pt x="15695" y="11735"/>
                </a:cubicBezTo>
                <a:lnTo>
                  <a:pt x="15693" y="11734"/>
                </a:lnTo>
                <a:cubicBezTo>
                  <a:pt x="15692" y="11734"/>
                  <a:pt x="15691" y="11733"/>
                  <a:pt x="15690" y="11734"/>
                </a:cubicBezTo>
                <a:cubicBezTo>
                  <a:pt x="15689" y="11734"/>
                  <a:pt x="15688" y="11735"/>
                  <a:pt x="15688" y="11736"/>
                </a:cubicBezTo>
                <a:lnTo>
                  <a:pt x="15687" y="11738"/>
                </a:lnTo>
                <a:lnTo>
                  <a:pt x="15683" y="11742"/>
                </a:lnTo>
                <a:lnTo>
                  <a:pt x="15682" y="11742"/>
                </a:lnTo>
                <a:lnTo>
                  <a:pt x="15680" y="11742"/>
                </a:lnTo>
                <a:lnTo>
                  <a:pt x="15678" y="11742"/>
                </a:lnTo>
                <a:cubicBezTo>
                  <a:pt x="15678" y="11742"/>
                  <a:pt x="15678" y="11742"/>
                  <a:pt x="15678" y="11742"/>
                </a:cubicBezTo>
                <a:lnTo>
                  <a:pt x="15676" y="11738"/>
                </a:lnTo>
                <a:lnTo>
                  <a:pt x="15676" y="11736"/>
                </a:lnTo>
                <a:lnTo>
                  <a:pt x="15676" y="11733"/>
                </a:lnTo>
                <a:cubicBezTo>
                  <a:pt x="15676" y="11732"/>
                  <a:pt x="15676" y="11732"/>
                  <a:pt x="15676" y="11732"/>
                </a:cubicBezTo>
                <a:lnTo>
                  <a:pt x="15676" y="11727"/>
                </a:lnTo>
                <a:cubicBezTo>
                  <a:pt x="15676" y="11726"/>
                  <a:pt x="15677" y="11726"/>
                  <a:pt x="15676" y="11725"/>
                </a:cubicBezTo>
                <a:lnTo>
                  <a:pt x="15676" y="11724"/>
                </a:lnTo>
                <a:lnTo>
                  <a:pt x="15680" y="11725"/>
                </a:lnTo>
                <a:cubicBezTo>
                  <a:pt x="15680" y="11725"/>
                  <a:pt x="15681" y="11724"/>
                  <a:pt x="15681" y="11724"/>
                </a:cubicBezTo>
                <a:lnTo>
                  <a:pt x="15686" y="11722"/>
                </a:lnTo>
                <a:cubicBezTo>
                  <a:pt x="15686" y="11722"/>
                  <a:pt x="15687" y="11722"/>
                  <a:pt x="15687" y="11721"/>
                </a:cubicBezTo>
                <a:cubicBezTo>
                  <a:pt x="15687" y="11722"/>
                  <a:pt x="15687" y="11723"/>
                  <a:pt x="15687" y="11723"/>
                </a:cubicBezTo>
                <a:lnTo>
                  <a:pt x="15687" y="11726"/>
                </a:lnTo>
                <a:cubicBezTo>
                  <a:pt x="15687" y="11727"/>
                  <a:pt x="15688" y="11728"/>
                  <a:pt x="15688" y="11729"/>
                </a:cubicBezTo>
                <a:lnTo>
                  <a:pt x="15690" y="11730"/>
                </a:lnTo>
                <a:cubicBezTo>
                  <a:pt x="15690" y="11730"/>
                  <a:pt x="15690" y="11731"/>
                  <a:pt x="15691" y="11731"/>
                </a:cubicBezTo>
                <a:lnTo>
                  <a:pt x="15693" y="11732"/>
                </a:lnTo>
                <a:cubicBezTo>
                  <a:pt x="15694" y="11732"/>
                  <a:pt x="15695" y="11732"/>
                  <a:pt x="15696" y="11732"/>
                </a:cubicBezTo>
                <a:lnTo>
                  <a:pt x="15699" y="11730"/>
                </a:lnTo>
                <a:lnTo>
                  <a:pt x="15705" y="11727"/>
                </a:lnTo>
                <a:cubicBezTo>
                  <a:pt x="15705" y="11727"/>
                  <a:pt x="15705" y="11727"/>
                  <a:pt x="15706" y="11727"/>
                </a:cubicBezTo>
                <a:lnTo>
                  <a:pt x="15710" y="11724"/>
                </a:lnTo>
                <a:cubicBezTo>
                  <a:pt x="15711" y="11723"/>
                  <a:pt x="15711" y="11721"/>
                  <a:pt x="15711" y="11720"/>
                </a:cubicBezTo>
                <a:lnTo>
                  <a:pt x="15711" y="11718"/>
                </a:lnTo>
                <a:lnTo>
                  <a:pt x="15713" y="11720"/>
                </a:lnTo>
                <a:cubicBezTo>
                  <a:pt x="15714" y="11720"/>
                  <a:pt x="15714" y="11719"/>
                  <a:pt x="15714" y="11720"/>
                </a:cubicBezTo>
                <a:lnTo>
                  <a:pt x="15717" y="11721"/>
                </a:lnTo>
                <a:cubicBezTo>
                  <a:pt x="15718" y="11722"/>
                  <a:pt x="15718" y="11722"/>
                  <a:pt x="15718" y="11721"/>
                </a:cubicBezTo>
                <a:lnTo>
                  <a:pt x="15727" y="11718"/>
                </a:lnTo>
                <a:lnTo>
                  <a:pt x="15732" y="11721"/>
                </a:lnTo>
                <a:cubicBezTo>
                  <a:pt x="15732" y="11722"/>
                  <a:pt x="15732" y="11722"/>
                  <a:pt x="15733" y="11722"/>
                </a:cubicBezTo>
                <a:lnTo>
                  <a:pt x="15738" y="11723"/>
                </a:lnTo>
                <a:cubicBezTo>
                  <a:pt x="15739" y="11723"/>
                  <a:pt x="15738" y="11724"/>
                  <a:pt x="15739" y="11724"/>
                </a:cubicBezTo>
                <a:lnTo>
                  <a:pt x="15745" y="11723"/>
                </a:lnTo>
                <a:cubicBezTo>
                  <a:pt x="15746" y="11723"/>
                  <a:pt x="15746" y="11723"/>
                  <a:pt x="15746" y="11723"/>
                </a:cubicBezTo>
                <a:lnTo>
                  <a:pt x="15752" y="11721"/>
                </a:lnTo>
                <a:cubicBezTo>
                  <a:pt x="15753" y="11721"/>
                  <a:pt x="15754" y="11719"/>
                  <a:pt x="15754" y="11717"/>
                </a:cubicBezTo>
                <a:lnTo>
                  <a:pt x="15754" y="11715"/>
                </a:lnTo>
                <a:cubicBezTo>
                  <a:pt x="15754" y="11714"/>
                  <a:pt x="15753" y="11714"/>
                  <a:pt x="15753" y="11713"/>
                </a:cubicBezTo>
                <a:cubicBezTo>
                  <a:pt x="15753" y="11712"/>
                  <a:pt x="15753" y="11712"/>
                  <a:pt x="15753" y="11711"/>
                </a:cubicBezTo>
                <a:cubicBezTo>
                  <a:pt x="15753" y="11711"/>
                  <a:pt x="15753" y="11710"/>
                  <a:pt x="15753" y="11709"/>
                </a:cubicBezTo>
                <a:lnTo>
                  <a:pt x="15752" y="11708"/>
                </a:lnTo>
                <a:cubicBezTo>
                  <a:pt x="15751" y="11706"/>
                  <a:pt x="15749" y="11706"/>
                  <a:pt x="15748" y="11706"/>
                </a:cubicBezTo>
                <a:lnTo>
                  <a:pt x="15742" y="11709"/>
                </a:lnTo>
                <a:lnTo>
                  <a:pt x="15739" y="11705"/>
                </a:lnTo>
                <a:lnTo>
                  <a:pt x="15738" y="11699"/>
                </a:lnTo>
                <a:lnTo>
                  <a:pt x="15738" y="11697"/>
                </a:lnTo>
                <a:lnTo>
                  <a:pt x="15745" y="11697"/>
                </a:lnTo>
                <a:lnTo>
                  <a:pt x="15745" y="11697"/>
                </a:lnTo>
                <a:lnTo>
                  <a:pt x="15748" y="11702"/>
                </a:lnTo>
                <a:cubicBezTo>
                  <a:pt x="15748" y="11703"/>
                  <a:pt x="15750" y="11704"/>
                  <a:pt x="15751" y="11704"/>
                </a:cubicBezTo>
                <a:lnTo>
                  <a:pt x="15755" y="11703"/>
                </a:lnTo>
                <a:cubicBezTo>
                  <a:pt x="15755" y="11703"/>
                  <a:pt x="15756" y="11702"/>
                  <a:pt x="15756" y="11702"/>
                </a:cubicBezTo>
                <a:lnTo>
                  <a:pt x="15760" y="11699"/>
                </a:lnTo>
                <a:cubicBezTo>
                  <a:pt x="15760" y="11699"/>
                  <a:pt x="15760" y="11698"/>
                  <a:pt x="15760" y="11697"/>
                </a:cubicBezTo>
                <a:lnTo>
                  <a:pt x="15762" y="11693"/>
                </a:lnTo>
                <a:cubicBezTo>
                  <a:pt x="15763" y="11692"/>
                  <a:pt x="15763" y="11689"/>
                  <a:pt x="15762" y="11688"/>
                </a:cubicBezTo>
                <a:cubicBezTo>
                  <a:pt x="15761" y="11686"/>
                  <a:pt x="15760" y="11686"/>
                  <a:pt x="15758" y="11687"/>
                </a:cubicBezTo>
                <a:lnTo>
                  <a:pt x="15758" y="11688"/>
                </a:lnTo>
                <a:lnTo>
                  <a:pt x="15755" y="11680"/>
                </a:lnTo>
                <a:lnTo>
                  <a:pt x="15757" y="11679"/>
                </a:lnTo>
                <a:cubicBezTo>
                  <a:pt x="15757" y="11679"/>
                  <a:pt x="15757" y="11678"/>
                  <a:pt x="15758" y="11677"/>
                </a:cubicBezTo>
                <a:lnTo>
                  <a:pt x="15759" y="11672"/>
                </a:lnTo>
                <a:lnTo>
                  <a:pt x="15760" y="11666"/>
                </a:lnTo>
                <a:lnTo>
                  <a:pt x="15760" y="11663"/>
                </a:lnTo>
                <a:cubicBezTo>
                  <a:pt x="15760" y="11662"/>
                  <a:pt x="15759" y="11660"/>
                  <a:pt x="15758" y="11659"/>
                </a:cubicBezTo>
                <a:lnTo>
                  <a:pt x="15757" y="11658"/>
                </a:lnTo>
                <a:cubicBezTo>
                  <a:pt x="15756" y="11657"/>
                  <a:pt x="15755" y="11657"/>
                  <a:pt x="15754" y="11658"/>
                </a:cubicBezTo>
                <a:cubicBezTo>
                  <a:pt x="15753" y="11658"/>
                  <a:pt x="15752" y="11659"/>
                  <a:pt x="15752" y="11660"/>
                </a:cubicBezTo>
                <a:lnTo>
                  <a:pt x="15748" y="11672"/>
                </a:lnTo>
                <a:lnTo>
                  <a:pt x="15748" y="11673"/>
                </a:lnTo>
                <a:lnTo>
                  <a:pt x="15746" y="11673"/>
                </a:lnTo>
                <a:lnTo>
                  <a:pt x="15745" y="11673"/>
                </a:lnTo>
                <a:cubicBezTo>
                  <a:pt x="15745" y="11672"/>
                  <a:pt x="15745" y="11671"/>
                  <a:pt x="15745" y="11670"/>
                </a:cubicBezTo>
                <a:cubicBezTo>
                  <a:pt x="15744" y="11669"/>
                  <a:pt x="15744" y="11668"/>
                  <a:pt x="15743" y="11667"/>
                </a:cubicBezTo>
                <a:lnTo>
                  <a:pt x="15735" y="11664"/>
                </a:lnTo>
                <a:lnTo>
                  <a:pt x="15731" y="11662"/>
                </a:lnTo>
                <a:lnTo>
                  <a:pt x="15728" y="11658"/>
                </a:lnTo>
                <a:lnTo>
                  <a:pt x="15726" y="11654"/>
                </a:lnTo>
                <a:lnTo>
                  <a:pt x="15726" y="11653"/>
                </a:lnTo>
                <a:lnTo>
                  <a:pt x="15727" y="11652"/>
                </a:lnTo>
                <a:lnTo>
                  <a:pt x="15731" y="11650"/>
                </a:lnTo>
                <a:lnTo>
                  <a:pt x="15735" y="11651"/>
                </a:lnTo>
                <a:lnTo>
                  <a:pt x="15738" y="11651"/>
                </a:lnTo>
                <a:cubicBezTo>
                  <a:pt x="15739" y="11651"/>
                  <a:pt x="15739" y="11651"/>
                  <a:pt x="15740" y="11651"/>
                </a:cubicBezTo>
                <a:lnTo>
                  <a:pt x="15743" y="11650"/>
                </a:lnTo>
                <a:cubicBezTo>
                  <a:pt x="15743" y="11650"/>
                  <a:pt x="15743" y="11650"/>
                  <a:pt x="15743" y="11649"/>
                </a:cubicBezTo>
                <a:lnTo>
                  <a:pt x="15745" y="11648"/>
                </a:lnTo>
                <a:cubicBezTo>
                  <a:pt x="15746" y="11648"/>
                  <a:pt x="15745" y="11648"/>
                  <a:pt x="15745" y="11647"/>
                </a:cubicBezTo>
                <a:lnTo>
                  <a:pt x="15747" y="11647"/>
                </a:lnTo>
                <a:cubicBezTo>
                  <a:pt x="15747" y="11646"/>
                  <a:pt x="15747" y="11645"/>
                  <a:pt x="15748" y="11645"/>
                </a:cubicBezTo>
                <a:lnTo>
                  <a:pt x="15748" y="11643"/>
                </a:lnTo>
                <a:cubicBezTo>
                  <a:pt x="15748" y="11642"/>
                  <a:pt x="15748" y="11641"/>
                  <a:pt x="15748" y="11641"/>
                </a:cubicBezTo>
                <a:lnTo>
                  <a:pt x="15748" y="11636"/>
                </a:lnTo>
                <a:lnTo>
                  <a:pt x="15749" y="11633"/>
                </a:lnTo>
                <a:lnTo>
                  <a:pt x="15753" y="11628"/>
                </a:lnTo>
                <a:cubicBezTo>
                  <a:pt x="15753" y="11627"/>
                  <a:pt x="15753" y="11627"/>
                  <a:pt x="15753" y="11626"/>
                </a:cubicBezTo>
                <a:lnTo>
                  <a:pt x="15753" y="11622"/>
                </a:lnTo>
                <a:cubicBezTo>
                  <a:pt x="15753" y="11621"/>
                  <a:pt x="15753" y="11620"/>
                  <a:pt x="15753" y="11618"/>
                </a:cubicBezTo>
                <a:lnTo>
                  <a:pt x="15750" y="11615"/>
                </a:lnTo>
                <a:cubicBezTo>
                  <a:pt x="15750" y="11614"/>
                  <a:pt x="15749" y="11614"/>
                  <a:pt x="15748" y="11614"/>
                </a:cubicBezTo>
                <a:lnTo>
                  <a:pt x="15745" y="11613"/>
                </a:lnTo>
                <a:cubicBezTo>
                  <a:pt x="15745" y="11613"/>
                  <a:pt x="15745" y="11613"/>
                  <a:pt x="15744" y="11613"/>
                </a:cubicBezTo>
                <a:lnTo>
                  <a:pt x="15740" y="11613"/>
                </a:lnTo>
                <a:cubicBezTo>
                  <a:pt x="15740" y="11612"/>
                  <a:pt x="15741" y="11612"/>
                  <a:pt x="15740" y="11612"/>
                </a:cubicBezTo>
                <a:lnTo>
                  <a:pt x="15740" y="11609"/>
                </a:lnTo>
                <a:cubicBezTo>
                  <a:pt x="15739" y="11607"/>
                  <a:pt x="15738" y="11607"/>
                  <a:pt x="15737" y="11606"/>
                </a:cubicBezTo>
                <a:lnTo>
                  <a:pt x="15731" y="11605"/>
                </a:lnTo>
                <a:lnTo>
                  <a:pt x="15735" y="11603"/>
                </a:lnTo>
                <a:lnTo>
                  <a:pt x="15736" y="11602"/>
                </a:lnTo>
                <a:cubicBezTo>
                  <a:pt x="15737" y="11602"/>
                  <a:pt x="15737" y="11602"/>
                  <a:pt x="15738" y="11602"/>
                </a:cubicBezTo>
                <a:lnTo>
                  <a:pt x="15739" y="11600"/>
                </a:lnTo>
                <a:lnTo>
                  <a:pt x="15753" y="11594"/>
                </a:lnTo>
                <a:lnTo>
                  <a:pt x="15755" y="11595"/>
                </a:lnTo>
                <a:lnTo>
                  <a:pt x="15750" y="11598"/>
                </a:lnTo>
                <a:cubicBezTo>
                  <a:pt x="15749" y="11598"/>
                  <a:pt x="15749" y="11599"/>
                  <a:pt x="15748" y="11600"/>
                </a:cubicBezTo>
                <a:lnTo>
                  <a:pt x="15746" y="11605"/>
                </a:lnTo>
                <a:cubicBezTo>
                  <a:pt x="15746" y="11607"/>
                  <a:pt x="15746" y="11608"/>
                  <a:pt x="15746" y="11609"/>
                </a:cubicBezTo>
                <a:cubicBezTo>
                  <a:pt x="15747" y="11610"/>
                  <a:pt x="15747" y="11612"/>
                  <a:pt x="15748" y="11612"/>
                </a:cubicBezTo>
                <a:lnTo>
                  <a:pt x="15752" y="11614"/>
                </a:lnTo>
                <a:cubicBezTo>
                  <a:pt x="15752" y="11614"/>
                  <a:pt x="15753" y="11614"/>
                  <a:pt x="15753" y="11614"/>
                </a:cubicBezTo>
                <a:lnTo>
                  <a:pt x="15763" y="11612"/>
                </a:lnTo>
                <a:lnTo>
                  <a:pt x="15767" y="11612"/>
                </a:lnTo>
                <a:lnTo>
                  <a:pt x="15767" y="11613"/>
                </a:lnTo>
                <a:lnTo>
                  <a:pt x="15767" y="11614"/>
                </a:lnTo>
                <a:lnTo>
                  <a:pt x="15766" y="11618"/>
                </a:lnTo>
                <a:lnTo>
                  <a:pt x="15760" y="11626"/>
                </a:lnTo>
                <a:cubicBezTo>
                  <a:pt x="15760" y="11627"/>
                  <a:pt x="15760" y="11627"/>
                  <a:pt x="15760" y="11628"/>
                </a:cubicBezTo>
                <a:lnTo>
                  <a:pt x="15759" y="11633"/>
                </a:lnTo>
                <a:cubicBezTo>
                  <a:pt x="15759" y="11635"/>
                  <a:pt x="15759" y="11636"/>
                  <a:pt x="15760" y="11637"/>
                </a:cubicBezTo>
                <a:lnTo>
                  <a:pt x="15762" y="11643"/>
                </a:lnTo>
                <a:cubicBezTo>
                  <a:pt x="15763" y="11644"/>
                  <a:pt x="15765" y="11644"/>
                  <a:pt x="15766" y="11644"/>
                </a:cubicBezTo>
                <a:cubicBezTo>
                  <a:pt x="15766" y="11644"/>
                  <a:pt x="15767" y="11643"/>
                  <a:pt x="15767" y="11643"/>
                </a:cubicBezTo>
                <a:cubicBezTo>
                  <a:pt x="15768" y="11643"/>
                  <a:pt x="15768" y="11644"/>
                  <a:pt x="15768" y="11644"/>
                </a:cubicBezTo>
                <a:lnTo>
                  <a:pt x="15774" y="11647"/>
                </a:lnTo>
                <a:lnTo>
                  <a:pt x="15776" y="11648"/>
                </a:lnTo>
                <a:cubicBezTo>
                  <a:pt x="15776" y="11649"/>
                  <a:pt x="15777" y="11648"/>
                  <a:pt x="15777" y="11648"/>
                </a:cubicBezTo>
                <a:cubicBezTo>
                  <a:pt x="15779" y="11649"/>
                  <a:pt x="15781" y="11646"/>
                  <a:pt x="15781" y="11644"/>
                </a:cubicBezTo>
                <a:lnTo>
                  <a:pt x="15785" y="11644"/>
                </a:lnTo>
                <a:cubicBezTo>
                  <a:pt x="15785" y="11644"/>
                  <a:pt x="15785" y="11644"/>
                  <a:pt x="15786" y="11644"/>
                </a:cubicBezTo>
                <a:lnTo>
                  <a:pt x="15790" y="11642"/>
                </a:lnTo>
                <a:cubicBezTo>
                  <a:pt x="15790" y="11641"/>
                  <a:pt x="15791" y="11640"/>
                  <a:pt x="15792" y="11639"/>
                </a:cubicBezTo>
                <a:lnTo>
                  <a:pt x="15792" y="11636"/>
                </a:lnTo>
                <a:cubicBezTo>
                  <a:pt x="15793" y="11634"/>
                  <a:pt x="15792" y="11633"/>
                  <a:pt x="15791" y="11632"/>
                </a:cubicBezTo>
                <a:lnTo>
                  <a:pt x="15790" y="11630"/>
                </a:lnTo>
                <a:cubicBezTo>
                  <a:pt x="15789" y="11629"/>
                  <a:pt x="15788" y="11629"/>
                  <a:pt x="15787" y="11630"/>
                </a:cubicBezTo>
                <a:lnTo>
                  <a:pt x="15784" y="11623"/>
                </a:lnTo>
                <a:cubicBezTo>
                  <a:pt x="15784" y="11623"/>
                  <a:pt x="15783" y="11622"/>
                  <a:pt x="15783" y="11621"/>
                </a:cubicBezTo>
                <a:lnTo>
                  <a:pt x="15782" y="11619"/>
                </a:lnTo>
                <a:lnTo>
                  <a:pt x="15782" y="11618"/>
                </a:lnTo>
                <a:lnTo>
                  <a:pt x="15783" y="11616"/>
                </a:lnTo>
                <a:lnTo>
                  <a:pt x="15785" y="11615"/>
                </a:lnTo>
                <a:lnTo>
                  <a:pt x="15791" y="11626"/>
                </a:lnTo>
                <a:cubicBezTo>
                  <a:pt x="15792" y="11628"/>
                  <a:pt x="15794" y="11629"/>
                  <a:pt x="15795" y="11628"/>
                </a:cubicBezTo>
                <a:lnTo>
                  <a:pt x="15798" y="11626"/>
                </a:lnTo>
                <a:lnTo>
                  <a:pt x="15803" y="11624"/>
                </a:lnTo>
                <a:lnTo>
                  <a:pt x="15806" y="11623"/>
                </a:lnTo>
                <a:lnTo>
                  <a:pt x="15809" y="11626"/>
                </a:lnTo>
                <a:cubicBezTo>
                  <a:pt x="15810" y="11627"/>
                  <a:pt x="15810" y="11628"/>
                  <a:pt x="15812" y="11628"/>
                </a:cubicBezTo>
                <a:lnTo>
                  <a:pt x="15817" y="11627"/>
                </a:lnTo>
                <a:cubicBezTo>
                  <a:pt x="15818" y="11627"/>
                  <a:pt x="15819" y="11626"/>
                  <a:pt x="15819" y="11625"/>
                </a:cubicBezTo>
                <a:lnTo>
                  <a:pt x="15821" y="11622"/>
                </a:lnTo>
                <a:cubicBezTo>
                  <a:pt x="15822" y="11621"/>
                  <a:pt x="15822" y="11619"/>
                  <a:pt x="15822" y="11618"/>
                </a:cubicBezTo>
                <a:lnTo>
                  <a:pt x="15819" y="11607"/>
                </a:lnTo>
                <a:lnTo>
                  <a:pt x="15826" y="11608"/>
                </a:lnTo>
                <a:cubicBezTo>
                  <a:pt x="15826" y="11608"/>
                  <a:pt x="15826" y="11608"/>
                  <a:pt x="15827" y="11608"/>
                </a:cubicBezTo>
                <a:lnTo>
                  <a:pt x="15831" y="11607"/>
                </a:lnTo>
                <a:cubicBezTo>
                  <a:pt x="15832" y="11607"/>
                  <a:pt x="15833" y="11606"/>
                  <a:pt x="15834" y="11604"/>
                </a:cubicBezTo>
                <a:lnTo>
                  <a:pt x="15835" y="11600"/>
                </a:lnTo>
                <a:cubicBezTo>
                  <a:pt x="15836" y="11599"/>
                  <a:pt x="15836" y="11596"/>
                  <a:pt x="15835" y="11595"/>
                </a:cubicBezTo>
                <a:lnTo>
                  <a:pt x="15834" y="11592"/>
                </a:lnTo>
                <a:cubicBezTo>
                  <a:pt x="15834" y="11591"/>
                  <a:pt x="15833" y="11591"/>
                  <a:pt x="15832" y="11590"/>
                </a:cubicBezTo>
                <a:lnTo>
                  <a:pt x="15828" y="11589"/>
                </a:lnTo>
                <a:lnTo>
                  <a:pt x="15824" y="11581"/>
                </a:lnTo>
                <a:cubicBezTo>
                  <a:pt x="15824" y="11580"/>
                  <a:pt x="15824" y="11580"/>
                  <a:pt x="15824" y="11579"/>
                </a:cubicBezTo>
                <a:cubicBezTo>
                  <a:pt x="15824" y="11578"/>
                  <a:pt x="15823" y="11576"/>
                  <a:pt x="15822" y="11575"/>
                </a:cubicBezTo>
                <a:lnTo>
                  <a:pt x="15822" y="11575"/>
                </a:lnTo>
                <a:lnTo>
                  <a:pt x="15817" y="11571"/>
                </a:lnTo>
                <a:cubicBezTo>
                  <a:pt x="15816" y="11570"/>
                  <a:pt x="15815" y="11570"/>
                  <a:pt x="15814" y="11571"/>
                </a:cubicBezTo>
                <a:cubicBezTo>
                  <a:pt x="15814" y="11571"/>
                  <a:pt x="15813" y="11572"/>
                  <a:pt x="15813" y="11574"/>
                </a:cubicBezTo>
                <a:lnTo>
                  <a:pt x="15810" y="11572"/>
                </a:lnTo>
                <a:cubicBezTo>
                  <a:pt x="15809" y="11571"/>
                  <a:pt x="15808" y="11570"/>
                  <a:pt x="15807" y="11571"/>
                </a:cubicBezTo>
                <a:cubicBezTo>
                  <a:pt x="15807" y="11571"/>
                  <a:pt x="15806" y="11572"/>
                  <a:pt x="15806" y="11573"/>
                </a:cubicBezTo>
                <a:lnTo>
                  <a:pt x="15803" y="11564"/>
                </a:lnTo>
                <a:cubicBezTo>
                  <a:pt x="15803" y="11563"/>
                  <a:pt x="15801" y="11561"/>
                  <a:pt x="15800" y="11561"/>
                </a:cubicBezTo>
                <a:lnTo>
                  <a:pt x="15798" y="11561"/>
                </a:lnTo>
                <a:cubicBezTo>
                  <a:pt x="15796" y="11561"/>
                  <a:pt x="15795" y="11563"/>
                  <a:pt x="15795" y="11565"/>
                </a:cubicBezTo>
                <a:lnTo>
                  <a:pt x="15795" y="11567"/>
                </a:lnTo>
                <a:lnTo>
                  <a:pt x="15792" y="11561"/>
                </a:lnTo>
                <a:lnTo>
                  <a:pt x="15782" y="11549"/>
                </a:lnTo>
                <a:lnTo>
                  <a:pt x="15785" y="11548"/>
                </a:lnTo>
                <a:cubicBezTo>
                  <a:pt x="15785" y="11548"/>
                  <a:pt x="15785" y="11548"/>
                  <a:pt x="15785" y="11547"/>
                </a:cubicBezTo>
                <a:lnTo>
                  <a:pt x="15797" y="11537"/>
                </a:lnTo>
                <a:lnTo>
                  <a:pt x="15804" y="11535"/>
                </a:lnTo>
                <a:lnTo>
                  <a:pt x="15807" y="11534"/>
                </a:lnTo>
                <a:cubicBezTo>
                  <a:pt x="15807" y="11534"/>
                  <a:pt x="15808" y="11534"/>
                  <a:pt x="15808" y="11533"/>
                </a:cubicBezTo>
                <a:lnTo>
                  <a:pt x="15810" y="11530"/>
                </a:lnTo>
                <a:lnTo>
                  <a:pt x="15815" y="11520"/>
                </a:lnTo>
                <a:lnTo>
                  <a:pt x="15817" y="11516"/>
                </a:lnTo>
                <a:cubicBezTo>
                  <a:pt x="15818" y="11515"/>
                  <a:pt x="15817" y="11514"/>
                  <a:pt x="15817" y="11514"/>
                </a:cubicBezTo>
                <a:lnTo>
                  <a:pt x="15818" y="11504"/>
                </a:lnTo>
                <a:lnTo>
                  <a:pt x="15819" y="11503"/>
                </a:lnTo>
                <a:lnTo>
                  <a:pt x="15824" y="11502"/>
                </a:lnTo>
                <a:cubicBezTo>
                  <a:pt x="15824" y="11501"/>
                  <a:pt x="15825" y="11501"/>
                  <a:pt x="15825" y="11501"/>
                </a:cubicBezTo>
                <a:lnTo>
                  <a:pt x="15828" y="11498"/>
                </a:lnTo>
                <a:cubicBezTo>
                  <a:pt x="15829" y="11496"/>
                  <a:pt x="15829" y="11493"/>
                  <a:pt x="15828" y="11491"/>
                </a:cubicBezTo>
                <a:lnTo>
                  <a:pt x="15829" y="11492"/>
                </a:lnTo>
                <a:lnTo>
                  <a:pt x="15829" y="11494"/>
                </a:lnTo>
                <a:cubicBezTo>
                  <a:pt x="15829" y="11496"/>
                  <a:pt x="15829" y="11497"/>
                  <a:pt x="15830" y="11498"/>
                </a:cubicBezTo>
                <a:lnTo>
                  <a:pt x="15832" y="11501"/>
                </a:lnTo>
                <a:lnTo>
                  <a:pt x="15829" y="11504"/>
                </a:lnTo>
                <a:lnTo>
                  <a:pt x="15829" y="11508"/>
                </a:lnTo>
                <a:cubicBezTo>
                  <a:pt x="15829" y="11509"/>
                  <a:pt x="15829" y="11509"/>
                  <a:pt x="15829" y="11510"/>
                </a:cubicBezTo>
                <a:lnTo>
                  <a:pt x="15830" y="11515"/>
                </a:lnTo>
                <a:cubicBezTo>
                  <a:pt x="15830" y="11516"/>
                  <a:pt x="15830" y="11516"/>
                  <a:pt x="15831" y="11517"/>
                </a:cubicBezTo>
                <a:lnTo>
                  <a:pt x="15833" y="11518"/>
                </a:lnTo>
                <a:cubicBezTo>
                  <a:pt x="15833" y="11519"/>
                  <a:pt x="15834" y="11519"/>
                  <a:pt x="15834" y="11519"/>
                </a:cubicBezTo>
                <a:lnTo>
                  <a:pt x="15849" y="11523"/>
                </a:lnTo>
                <a:lnTo>
                  <a:pt x="15847" y="11532"/>
                </a:lnTo>
                <a:cubicBezTo>
                  <a:pt x="15846" y="11533"/>
                  <a:pt x="15846" y="11534"/>
                  <a:pt x="15847" y="11535"/>
                </a:cubicBezTo>
                <a:lnTo>
                  <a:pt x="15847" y="11539"/>
                </a:lnTo>
                <a:cubicBezTo>
                  <a:pt x="15847" y="11540"/>
                  <a:pt x="15847" y="11541"/>
                  <a:pt x="15848" y="11542"/>
                </a:cubicBezTo>
                <a:lnTo>
                  <a:pt x="15851" y="11545"/>
                </a:lnTo>
                <a:cubicBezTo>
                  <a:pt x="15852" y="11545"/>
                  <a:pt x="15853" y="11546"/>
                  <a:pt x="15854" y="11546"/>
                </a:cubicBezTo>
                <a:cubicBezTo>
                  <a:pt x="15855" y="11545"/>
                  <a:pt x="15855" y="11544"/>
                  <a:pt x="15856" y="11543"/>
                </a:cubicBezTo>
                <a:lnTo>
                  <a:pt x="15857" y="11539"/>
                </a:lnTo>
                <a:lnTo>
                  <a:pt x="15859" y="11534"/>
                </a:lnTo>
                <a:lnTo>
                  <a:pt x="15859" y="11534"/>
                </a:lnTo>
                <a:lnTo>
                  <a:pt x="15859" y="11537"/>
                </a:lnTo>
                <a:cubicBezTo>
                  <a:pt x="15859" y="11538"/>
                  <a:pt x="15858" y="11538"/>
                  <a:pt x="15859" y="11539"/>
                </a:cubicBezTo>
                <a:lnTo>
                  <a:pt x="15859" y="11541"/>
                </a:lnTo>
                <a:cubicBezTo>
                  <a:pt x="15859" y="11542"/>
                  <a:pt x="15859" y="11543"/>
                  <a:pt x="15860" y="11544"/>
                </a:cubicBezTo>
                <a:lnTo>
                  <a:pt x="15861" y="11546"/>
                </a:lnTo>
                <a:lnTo>
                  <a:pt x="15859" y="11556"/>
                </a:lnTo>
                <a:lnTo>
                  <a:pt x="15858" y="11560"/>
                </a:lnTo>
                <a:cubicBezTo>
                  <a:pt x="15857" y="11561"/>
                  <a:pt x="15857" y="11564"/>
                  <a:pt x="15858" y="11565"/>
                </a:cubicBezTo>
                <a:cubicBezTo>
                  <a:pt x="15859" y="11567"/>
                  <a:pt x="15860" y="11567"/>
                  <a:pt x="15861" y="11567"/>
                </a:cubicBezTo>
                <a:lnTo>
                  <a:pt x="15865" y="11566"/>
                </a:lnTo>
                <a:lnTo>
                  <a:pt x="15871" y="11566"/>
                </a:lnTo>
                <a:lnTo>
                  <a:pt x="15874" y="11565"/>
                </a:lnTo>
                <a:cubicBezTo>
                  <a:pt x="15875" y="11565"/>
                  <a:pt x="15877" y="11563"/>
                  <a:pt x="15877" y="11562"/>
                </a:cubicBezTo>
                <a:lnTo>
                  <a:pt x="15879" y="11559"/>
                </a:lnTo>
                <a:lnTo>
                  <a:pt x="15880" y="11554"/>
                </a:lnTo>
                <a:lnTo>
                  <a:pt x="15882" y="11560"/>
                </a:lnTo>
                <a:lnTo>
                  <a:pt x="15881" y="11563"/>
                </a:lnTo>
                <a:lnTo>
                  <a:pt x="15879" y="11569"/>
                </a:lnTo>
                <a:cubicBezTo>
                  <a:pt x="15878" y="11570"/>
                  <a:pt x="15878" y="11572"/>
                  <a:pt x="15879" y="11574"/>
                </a:cubicBezTo>
                <a:cubicBezTo>
                  <a:pt x="15879" y="11575"/>
                  <a:pt x="15880" y="11575"/>
                  <a:pt x="15881" y="11575"/>
                </a:cubicBezTo>
                <a:lnTo>
                  <a:pt x="15888" y="11575"/>
                </a:lnTo>
                <a:lnTo>
                  <a:pt x="15898" y="11571"/>
                </a:lnTo>
                <a:cubicBezTo>
                  <a:pt x="15900" y="11570"/>
                  <a:pt x="15901" y="11569"/>
                  <a:pt x="15901" y="11567"/>
                </a:cubicBezTo>
                <a:cubicBezTo>
                  <a:pt x="15901" y="11565"/>
                  <a:pt x="15901" y="11563"/>
                  <a:pt x="15899" y="11562"/>
                </a:cubicBezTo>
                <a:lnTo>
                  <a:pt x="15898" y="11561"/>
                </a:lnTo>
                <a:lnTo>
                  <a:pt x="15899" y="11558"/>
                </a:lnTo>
                <a:cubicBezTo>
                  <a:pt x="15899" y="11557"/>
                  <a:pt x="15899" y="11556"/>
                  <a:pt x="15899" y="11555"/>
                </a:cubicBezTo>
                <a:lnTo>
                  <a:pt x="15899" y="11549"/>
                </a:lnTo>
                <a:cubicBezTo>
                  <a:pt x="15899" y="11549"/>
                  <a:pt x="15899" y="11549"/>
                  <a:pt x="15899" y="11548"/>
                </a:cubicBezTo>
                <a:lnTo>
                  <a:pt x="15896" y="11541"/>
                </a:lnTo>
                <a:cubicBezTo>
                  <a:pt x="15896" y="11540"/>
                  <a:pt x="15896" y="11539"/>
                  <a:pt x="15895" y="11539"/>
                </a:cubicBezTo>
                <a:lnTo>
                  <a:pt x="15894" y="11538"/>
                </a:lnTo>
                <a:lnTo>
                  <a:pt x="15896" y="11535"/>
                </a:lnTo>
                <a:cubicBezTo>
                  <a:pt x="15896" y="11534"/>
                  <a:pt x="15895" y="11533"/>
                  <a:pt x="15895" y="11532"/>
                </a:cubicBezTo>
                <a:lnTo>
                  <a:pt x="15893" y="11529"/>
                </a:lnTo>
                <a:cubicBezTo>
                  <a:pt x="15893" y="11528"/>
                  <a:pt x="15893" y="11527"/>
                  <a:pt x="15892" y="11527"/>
                </a:cubicBezTo>
                <a:lnTo>
                  <a:pt x="15890" y="11526"/>
                </a:lnTo>
                <a:cubicBezTo>
                  <a:pt x="15890" y="11524"/>
                  <a:pt x="15890" y="11522"/>
                  <a:pt x="15889" y="11521"/>
                </a:cubicBezTo>
                <a:cubicBezTo>
                  <a:pt x="15890" y="11520"/>
                  <a:pt x="15890" y="11519"/>
                  <a:pt x="15889" y="11517"/>
                </a:cubicBezTo>
                <a:cubicBezTo>
                  <a:pt x="15889" y="11516"/>
                  <a:pt x="15888" y="11515"/>
                  <a:pt x="15887" y="11515"/>
                </a:cubicBezTo>
                <a:cubicBezTo>
                  <a:pt x="15888" y="11513"/>
                  <a:pt x="15888" y="11512"/>
                  <a:pt x="15888" y="11511"/>
                </a:cubicBezTo>
                <a:cubicBezTo>
                  <a:pt x="15887" y="11510"/>
                  <a:pt x="15886" y="11508"/>
                  <a:pt x="15885" y="11508"/>
                </a:cubicBezTo>
                <a:lnTo>
                  <a:pt x="15883" y="11507"/>
                </a:lnTo>
                <a:lnTo>
                  <a:pt x="15885" y="11496"/>
                </a:lnTo>
                <a:cubicBezTo>
                  <a:pt x="15885" y="11494"/>
                  <a:pt x="15884" y="11492"/>
                  <a:pt x="15883" y="11491"/>
                </a:cubicBezTo>
                <a:cubicBezTo>
                  <a:pt x="15881" y="11490"/>
                  <a:pt x="15879" y="11491"/>
                  <a:pt x="15879" y="11493"/>
                </a:cubicBezTo>
                <a:lnTo>
                  <a:pt x="15876" y="11497"/>
                </a:lnTo>
                <a:lnTo>
                  <a:pt x="15874" y="11494"/>
                </a:lnTo>
                <a:cubicBezTo>
                  <a:pt x="15872" y="11493"/>
                  <a:pt x="15871" y="11493"/>
                  <a:pt x="15870" y="11494"/>
                </a:cubicBezTo>
                <a:lnTo>
                  <a:pt x="15868" y="11496"/>
                </a:lnTo>
                <a:cubicBezTo>
                  <a:pt x="15867" y="11496"/>
                  <a:pt x="15867" y="11497"/>
                  <a:pt x="15867" y="11498"/>
                </a:cubicBezTo>
                <a:lnTo>
                  <a:pt x="15866" y="11499"/>
                </a:lnTo>
                <a:lnTo>
                  <a:pt x="15865" y="11498"/>
                </a:lnTo>
                <a:lnTo>
                  <a:pt x="15864" y="11495"/>
                </a:lnTo>
                <a:lnTo>
                  <a:pt x="15863" y="11490"/>
                </a:lnTo>
                <a:lnTo>
                  <a:pt x="15864" y="11483"/>
                </a:lnTo>
                <a:cubicBezTo>
                  <a:pt x="15865" y="11481"/>
                  <a:pt x="15863" y="11479"/>
                  <a:pt x="15862" y="11478"/>
                </a:cubicBezTo>
                <a:cubicBezTo>
                  <a:pt x="15861" y="11477"/>
                  <a:pt x="15860" y="11477"/>
                  <a:pt x="15859" y="11478"/>
                </a:cubicBezTo>
                <a:lnTo>
                  <a:pt x="15858" y="11470"/>
                </a:lnTo>
                <a:cubicBezTo>
                  <a:pt x="15859" y="11470"/>
                  <a:pt x="15861" y="11470"/>
                  <a:pt x="15861" y="11469"/>
                </a:cubicBezTo>
                <a:lnTo>
                  <a:pt x="15863" y="11467"/>
                </a:lnTo>
                <a:lnTo>
                  <a:pt x="15868" y="11466"/>
                </a:lnTo>
                <a:cubicBezTo>
                  <a:pt x="15869" y="11466"/>
                  <a:pt x="15871" y="11465"/>
                  <a:pt x="15871" y="11463"/>
                </a:cubicBezTo>
                <a:lnTo>
                  <a:pt x="15871" y="11462"/>
                </a:lnTo>
                <a:lnTo>
                  <a:pt x="15876" y="11465"/>
                </a:lnTo>
                <a:lnTo>
                  <a:pt x="15876" y="11466"/>
                </a:lnTo>
                <a:cubicBezTo>
                  <a:pt x="15876" y="11467"/>
                  <a:pt x="15876" y="11468"/>
                  <a:pt x="15877" y="11469"/>
                </a:cubicBezTo>
                <a:lnTo>
                  <a:pt x="15879" y="11469"/>
                </a:lnTo>
                <a:cubicBezTo>
                  <a:pt x="15879" y="11469"/>
                  <a:pt x="15879" y="11470"/>
                  <a:pt x="15880" y="11470"/>
                </a:cubicBezTo>
                <a:lnTo>
                  <a:pt x="15882" y="11470"/>
                </a:lnTo>
                <a:cubicBezTo>
                  <a:pt x="15883" y="11470"/>
                  <a:pt x="15883" y="11469"/>
                  <a:pt x="15884" y="11469"/>
                </a:cubicBezTo>
                <a:lnTo>
                  <a:pt x="15884" y="11468"/>
                </a:lnTo>
                <a:cubicBezTo>
                  <a:pt x="15885" y="11468"/>
                  <a:pt x="15885" y="11467"/>
                  <a:pt x="15885" y="11467"/>
                </a:cubicBezTo>
                <a:lnTo>
                  <a:pt x="15886" y="11467"/>
                </a:lnTo>
                <a:cubicBezTo>
                  <a:pt x="15886" y="11466"/>
                  <a:pt x="15887" y="11466"/>
                  <a:pt x="15887" y="11465"/>
                </a:cubicBezTo>
                <a:lnTo>
                  <a:pt x="15888" y="11463"/>
                </a:lnTo>
                <a:cubicBezTo>
                  <a:pt x="15888" y="11463"/>
                  <a:pt x="15888" y="11462"/>
                  <a:pt x="15888" y="11461"/>
                </a:cubicBezTo>
                <a:lnTo>
                  <a:pt x="15888" y="11453"/>
                </a:lnTo>
                <a:lnTo>
                  <a:pt x="15889" y="11451"/>
                </a:lnTo>
                <a:lnTo>
                  <a:pt x="15892" y="11445"/>
                </a:lnTo>
                <a:cubicBezTo>
                  <a:pt x="15892" y="11445"/>
                  <a:pt x="15893" y="11445"/>
                  <a:pt x="15893" y="11445"/>
                </a:cubicBezTo>
                <a:lnTo>
                  <a:pt x="15893" y="11442"/>
                </a:lnTo>
                <a:cubicBezTo>
                  <a:pt x="15894" y="11440"/>
                  <a:pt x="15894" y="11438"/>
                  <a:pt x="15893" y="11437"/>
                </a:cubicBezTo>
                <a:lnTo>
                  <a:pt x="15892" y="11435"/>
                </a:lnTo>
                <a:cubicBezTo>
                  <a:pt x="15892" y="11435"/>
                  <a:pt x="15891" y="11434"/>
                  <a:pt x="15891" y="11434"/>
                </a:cubicBezTo>
                <a:lnTo>
                  <a:pt x="15891" y="11430"/>
                </a:lnTo>
                <a:lnTo>
                  <a:pt x="15891" y="11426"/>
                </a:lnTo>
                <a:cubicBezTo>
                  <a:pt x="15891" y="11425"/>
                  <a:pt x="15891" y="11424"/>
                  <a:pt x="15891" y="11423"/>
                </a:cubicBezTo>
                <a:lnTo>
                  <a:pt x="15889" y="11421"/>
                </a:lnTo>
                <a:cubicBezTo>
                  <a:pt x="15889" y="11421"/>
                  <a:pt x="15889" y="11420"/>
                  <a:pt x="15889" y="11420"/>
                </a:cubicBezTo>
                <a:lnTo>
                  <a:pt x="15886" y="11418"/>
                </a:lnTo>
                <a:cubicBezTo>
                  <a:pt x="15886" y="11418"/>
                  <a:pt x="15886" y="11418"/>
                  <a:pt x="15886" y="11417"/>
                </a:cubicBezTo>
                <a:cubicBezTo>
                  <a:pt x="15888" y="11417"/>
                  <a:pt x="15889" y="11416"/>
                  <a:pt x="15889" y="11415"/>
                </a:cubicBezTo>
                <a:lnTo>
                  <a:pt x="15893" y="11401"/>
                </a:lnTo>
                <a:lnTo>
                  <a:pt x="15895" y="11400"/>
                </a:lnTo>
                <a:cubicBezTo>
                  <a:pt x="15895" y="11400"/>
                  <a:pt x="15896" y="11400"/>
                  <a:pt x="15896" y="11400"/>
                </a:cubicBezTo>
                <a:lnTo>
                  <a:pt x="15899" y="11398"/>
                </a:lnTo>
                <a:cubicBezTo>
                  <a:pt x="15899" y="11398"/>
                  <a:pt x="15900" y="11397"/>
                  <a:pt x="15900" y="11397"/>
                </a:cubicBezTo>
                <a:lnTo>
                  <a:pt x="15903" y="11394"/>
                </a:lnTo>
                <a:lnTo>
                  <a:pt x="15906" y="11389"/>
                </a:lnTo>
                <a:lnTo>
                  <a:pt x="15911" y="11374"/>
                </a:lnTo>
                <a:lnTo>
                  <a:pt x="15911" y="11370"/>
                </a:lnTo>
                <a:cubicBezTo>
                  <a:pt x="15911" y="11369"/>
                  <a:pt x="15911" y="11368"/>
                  <a:pt x="15911" y="11368"/>
                </a:cubicBezTo>
                <a:lnTo>
                  <a:pt x="15911" y="11365"/>
                </a:lnTo>
                <a:cubicBezTo>
                  <a:pt x="15911" y="11364"/>
                  <a:pt x="15911" y="11364"/>
                  <a:pt x="15911" y="11363"/>
                </a:cubicBezTo>
                <a:lnTo>
                  <a:pt x="15909" y="11360"/>
                </a:lnTo>
                <a:lnTo>
                  <a:pt x="15905" y="11354"/>
                </a:lnTo>
                <a:cubicBezTo>
                  <a:pt x="15904" y="11353"/>
                  <a:pt x="15903" y="11352"/>
                  <a:pt x="15901" y="11353"/>
                </a:cubicBezTo>
                <a:lnTo>
                  <a:pt x="15896" y="11355"/>
                </a:lnTo>
                <a:lnTo>
                  <a:pt x="15892" y="11353"/>
                </a:lnTo>
                <a:lnTo>
                  <a:pt x="15881" y="11344"/>
                </a:lnTo>
                <a:cubicBezTo>
                  <a:pt x="15880" y="11344"/>
                  <a:pt x="15878" y="11344"/>
                  <a:pt x="15877" y="11344"/>
                </a:cubicBezTo>
                <a:lnTo>
                  <a:pt x="15875" y="11345"/>
                </a:lnTo>
                <a:lnTo>
                  <a:pt x="15871" y="11345"/>
                </a:lnTo>
                <a:lnTo>
                  <a:pt x="15875" y="11336"/>
                </a:lnTo>
                <a:lnTo>
                  <a:pt x="15880" y="11329"/>
                </a:lnTo>
                <a:lnTo>
                  <a:pt x="15888" y="11322"/>
                </a:lnTo>
                <a:cubicBezTo>
                  <a:pt x="15889" y="11321"/>
                  <a:pt x="15890" y="11318"/>
                  <a:pt x="15889" y="11316"/>
                </a:cubicBezTo>
                <a:lnTo>
                  <a:pt x="15888" y="11313"/>
                </a:lnTo>
                <a:lnTo>
                  <a:pt x="15891" y="11311"/>
                </a:lnTo>
                <a:cubicBezTo>
                  <a:pt x="15891" y="11310"/>
                  <a:pt x="15891" y="11309"/>
                  <a:pt x="15891" y="11309"/>
                </a:cubicBezTo>
                <a:lnTo>
                  <a:pt x="15893" y="11307"/>
                </a:lnTo>
                <a:cubicBezTo>
                  <a:pt x="15893" y="11307"/>
                  <a:pt x="15893" y="11306"/>
                  <a:pt x="15893" y="11305"/>
                </a:cubicBezTo>
                <a:lnTo>
                  <a:pt x="15894" y="11302"/>
                </a:lnTo>
                <a:lnTo>
                  <a:pt x="15896" y="11301"/>
                </a:lnTo>
                <a:lnTo>
                  <a:pt x="15902" y="11299"/>
                </a:lnTo>
                <a:cubicBezTo>
                  <a:pt x="15903" y="11298"/>
                  <a:pt x="15903" y="11298"/>
                  <a:pt x="15903" y="11297"/>
                </a:cubicBezTo>
                <a:cubicBezTo>
                  <a:pt x="15904" y="11296"/>
                  <a:pt x="15904" y="11294"/>
                  <a:pt x="15904" y="11293"/>
                </a:cubicBezTo>
                <a:lnTo>
                  <a:pt x="15903" y="11291"/>
                </a:lnTo>
                <a:lnTo>
                  <a:pt x="15904" y="11289"/>
                </a:lnTo>
                <a:cubicBezTo>
                  <a:pt x="15905" y="11287"/>
                  <a:pt x="15904" y="11285"/>
                  <a:pt x="15903" y="11284"/>
                </a:cubicBezTo>
                <a:lnTo>
                  <a:pt x="15900" y="11282"/>
                </a:lnTo>
                <a:lnTo>
                  <a:pt x="15903" y="11280"/>
                </a:lnTo>
                <a:lnTo>
                  <a:pt x="15906" y="11279"/>
                </a:lnTo>
                <a:lnTo>
                  <a:pt x="15913" y="11279"/>
                </a:lnTo>
                <a:lnTo>
                  <a:pt x="15916" y="11278"/>
                </a:lnTo>
                <a:cubicBezTo>
                  <a:pt x="15916" y="11278"/>
                  <a:pt x="15916" y="11278"/>
                  <a:pt x="15916" y="11278"/>
                </a:cubicBezTo>
                <a:lnTo>
                  <a:pt x="15920" y="11275"/>
                </a:lnTo>
                <a:lnTo>
                  <a:pt x="15921" y="11275"/>
                </a:lnTo>
                <a:lnTo>
                  <a:pt x="15923" y="11275"/>
                </a:lnTo>
                <a:lnTo>
                  <a:pt x="15924" y="11277"/>
                </a:lnTo>
                <a:cubicBezTo>
                  <a:pt x="15924" y="11277"/>
                  <a:pt x="15924" y="11278"/>
                  <a:pt x="15925" y="11278"/>
                </a:cubicBezTo>
                <a:lnTo>
                  <a:pt x="15926" y="11279"/>
                </a:lnTo>
                <a:cubicBezTo>
                  <a:pt x="15927" y="11280"/>
                  <a:pt x="15929" y="11279"/>
                  <a:pt x="15930" y="11278"/>
                </a:cubicBezTo>
                <a:lnTo>
                  <a:pt x="15932" y="11276"/>
                </a:lnTo>
                <a:cubicBezTo>
                  <a:pt x="15933" y="11275"/>
                  <a:pt x="15934" y="11274"/>
                  <a:pt x="15934" y="11272"/>
                </a:cubicBezTo>
                <a:cubicBezTo>
                  <a:pt x="15934" y="11271"/>
                  <a:pt x="15933" y="11268"/>
                  <a:pt x="15932" y="11268"/>
                </a:cubicBezTo>
                <a:lnTo>
                  <a:pt x="15936" y="11265"/>
                </a:lnTo>
                <a:lnTo>
                  <a:pt x="15940" y="11265"/>
                </a:lnTo>
                <a:lnTo>
                  <a:pt x="15944" y="11269"/>
                </a:lnTo>
                <a:cubicBezTo>
                  <a:pt x="15945" y="11270"/>
                  <a:pt x="15946" y="11269"/>
                  <a:pt x="15948" y="11269"/>
                </a:cubicBezTo>
                <a:lnTo>
                  <a:pt x="15950" y="11267"/>
                </a:lnTo>
                <a:lnTo>
                  <a:pt x="15964" y="11252"/>
                </a:lnTo>
                <a:cubicBezTo>
                  <a:pt x="15965" y="11251"/>
                  <a:pt x="15965" y="11250"/>
                  <a:pt x="15965" y="11249"/>
                </a:cubicBezTo>
                <a:lnTo>
                  <a:pt x="15965" y="11246"/>
                </a:lnTo>
                <a:cubicBezTo>
                  <a:pt x="15965" y="11245"/>
                  <a:pt x="15965" y="11244"/>
                  <a:pt x="15964" y="11243"/>
                </a:cubicBezTo>
                <a:cubicBezTo>
                  <a:pt x="15963" y="11243"/>
                  <a:pt x="15963" y="11241"/>
                  <a:pt x="15962" y="11242"/>
                </a:cubicBezTo>
                <a:lnTo>
                  <a:pt x="15958" y="11242"/>
                </a:lnTo>
                <a:cubicBezTo>
                  <a:pt x="15958" y="11242"/>
                  <a:pt x="15958" y="11242"/>
                  <a:pt x="15958" y="11242"/>
                </a:cubicBezTo>
                <a:lnTo>
                  <a:pt x="15952" y="11246"/>
                </a:lnTo>
                <a:lnTo>
                  <a:pt x="15950" y="11246"/>
                </a:lnTo>
                <a:lnTo>
                  <a:pt x="15948" y="11245"/>
                </a:lnTo>
                <a:lnTo>
                  <a:pt x="15944" y="11242"/>
                </a:lnTo>
                <a:cubicBezTo>
                  <a:pt x="15944" y="11241"/>
                  <a:pt x="15944" y="11239"/>
                  <a:pt x="15943" y="11238"/>
                </a:cubicBezTo>
                <a:lnTo>
                  <a:pt x="15943" y="11235"/>
                </a:lnTo>
                <a:cubicBezTo>
                  <a:pt x="15942" y="11234"/>
                  <a:pt x="15942" y="11234"/>
                  <a:pt x="15942" y="11234"/>
                </a:cubicBezTo>
                <a:lnTo>
                  <a:pt x="15940" y="11231"/>
                </a:lnTo>
                <a:lnTo>
                  <a:pt x="15938" y="11227"/>
                </a:lnTo>
                <a:cubicBezTo>
                  <a:pt x="15938" y="11226"/>
                  <a:pt x="15937" y="11225"/>
                  <a:pt x="15936" y="11225"/>
                </a:cubicBezTo>
                <a:lnTo>
                  <a:pt x="15937" y="11222"/>
                </a:lnTo>
                <a:cubicBezTo>
                  <a:pt x="15937" y="11221"/>
                  <a:pt x="15937" y="11221"/>
                  <a:pt x="15937" y="11220"/>
                </a:cubicBezTo>
                <a:lnTo>
                  <a:pt x="15937" y="11217"/>
                </a:lnTo>
                <a:cubicBezTo>
                  <a:pt x="15937" y="11217"/>
                  <a:pt x="15936" y="11217"/>
                  <a:pt x="15936" y="11216"/>
                </a:cubicBezTo>
                <a:lnTo>
                  <a:pt x="15935" y="11212"/>
                </a:lnTo>
                <a:lnTo>
                  <a:pt x="15933" y="11206"/>
                </a:lnTo>
                <a:lnTo>
                  <a:pt x="15931" y="11205"/>
                </a:lnTo>
                <a:lnTo>
                  <a:pt x="15932" y="11203"/>
                </a:lnTo>
                <a:cubicBezTo>
                  <a:pt x="15933" y="11202"/>
                  <a:pt x="15933" y="11201"/>
                  <a:pt x="15933" y="11199"/>
                </a:cubicBezTo>
                <a:cubicBezTo>
                  <a:pt x="15932" y="11198"/>
                  <a:pt x="15931" y="11197"/>
                  <a:pt x="15930" y="11197"/>
                </a:cubicBezTo>
                <a:lnTo>
                  <a:pt x="15927" y="11196"/>
                </a:lnTo>
                <a:lnTo>
                  <a:pt x="15926" y="11195"/>
                </a:lnTo>
                <a:cubicBezTo>
                  <a:pt x="15928" y="11195"/>
                  <a:pt x="15930" y="11193"/>
                  <a:pt x="15930" y="11190"/>
                </a:cubicBezTo>
                <a:cubicBezTo>
                  <a:pt x="15930" y="11189"/>
                  <a:pt x="15929" y="11188"/>
                  <a:pt x="15929" y="11187"/>
                </a:cubicBezTo>
                <a:lnTo>
                  <a:pt x="15929" y="11185"/>
                </a:lnTo>
                <a:lnTo>
                  <a:pt x="15930" y="11182"/>
                </a:lnTo>
                <a:cubicBezTo>
                  <a:pt x="15930" y="11180"/>
                  <a:pt x="15929" y="11178"/>
                  <a:pt x="15928" y="11177"/>
                </a:cubicBezTo>
                <a:lnTo>
                  <a:pt x="15925" y="11175"/>
                </a:lnTo>
                <a:cubicBezTo>
                  <a:pt x="15925" y="11175"/>
                  <a:pt x="15924" y="11175"/>
                  <a:pt x="15924" y="11175"/>
                </a:cubicBezTo>
                <a:lnTo>
                  <a:pt x="15921" y="11174"/>
                </a:lnTo>
                <a:cubicBezTo>
                  <a:pt x="15921" y="11174"/>
                  <a:pt x="15921" y="11173"/>
                  <a:pt x="15921" y="11173"/>
                </a:cubicBezTo>
                <a:lnTo>
                  <a:pt x="15921" y="11171"/>
                </a:lnTo>
                <a:cubicBezTo>
                  <a:pt x="15920" y="11170"/>
                  <a:pt x="15919" y="11168"/>
                  <a:pt x="15918" y="11168"/>
                </a:cubicBezTo>
                <a:lnTo>
                  <a:pt x="15917" y="11167"/>
                </a:lnTo>
                <a:cubicBezTo>
                  <a:pt x="15916" y="11166"/>
                  <a:pt x="15915" y="11165"/>
                  <a:pt x="15915" y="11166"/>
                </a:cubicBezTo>
                <a:lnTo>
                  <a:pt x="15913" y="11166"/>
                </a:lnTo>
                <a:cubicBezTo>
                  <a:pt x="15912" y="11166"/>
                  <a:pt x="15912" y="11166"/>
                  <a:pt x="15911" y="11167"/>
                </a:cubicBezTo>
                <a:lnTo>
                  <a:pt x="15908" y="11167"/>
                </a:lnTo>
                <a:lnTo>
                  <a:pt x="15906" y="11167"/>
                </a:lnTo>
                <a:lnTo>
                  <a:pt x="15904" y="11165"/>
                </a:lnTo>
                <a:cubicBezTo>
                  <a:pt x="15903" y="11164"/>
                  <a:pt x="15902" y="11164"/>
                  <a:pt x="15901" y="11165"/>
                </a:cubicBezTo>
                <a:lnTo>
                  <a:pt x="15897" y="11168"/>
                </a:lnTo>
                <a:lnTo>
                  <a:pt x="15892" y="11170"/>
                </a:lnTo>
                <a:lnTo>
                  <a:pt x="15889" y="11174"/>
                </a:lnTo>
                <a:cubicBezTo>
                  <a:pt x="15888" y="11174"/>
                  <a:pt x="15887" y="11175"/>
                  <a:pt x="15887" y="11175"/>
                </a:cubicBezTo>
                <a:cubicBezTo>
                  <a:pt x="15887" y="11174"/>
                  <a:pt x="15887" y="11174"/>
                  <a:pt x="15886" y="11173"/>
                </a:cubicBezTo>
                <a:lnTo>
                  <a:pt x="15879" y="11167"/>
                </a:lnTo>
                <a:lnTo>
                  <a:pt x="15878" y="11162"/>
                </a:lnTo>
                <a:lnTo>
                  <a:pt x="15877" y="11158"/>
                </a:lnTo>
                <a:lnTo>
                  <a:pt x="15877" y="11157"/>
                </a:lnTo>
                <a:lnTo>
                  <a:pt x="15884" y="11163"/>
                </a:lnTo>
                <a:cubicBezTo>
                  <a:pt x="15885" y="11164"/>
                  <a:pt x="15886" y="11164"/>
                  <a:pt x="15887" y="11164"/>
                </a:cubicBezTo>
                <a:cubicBezTo>
                  <a:pt x="15888" y="11163"/>
                  <a:pt x="15889" y="11162"/>
                  <a:pt x="15889" y="11161"/>
                </a:cubicBezTo>
                <a:lnTo>
                  <a:pt x="15891" y="11153"/>
                </a:lnTo>
                <a:lnTo>
                  <a:pt x="15891" y="11148"/>
                </a:lnTo>
                <a:cubicBezTo>
                  <a:pt x="15891" y="11147"/>
                  <a:pt x="15891" y="11148"/>
                  <a:pt x="15891" y="11147"/>
                </a:cubicBezTo>
                <a:lnTo>
                  <a:pt x="15891" y="11143"/>
                </a:lnTo>
                <a:cubicBezTo>
                  <a:pt x="15891" y="11142"/>
                  <a:pt x="15890" y="11142"/>
                  <a:pt x="15890" y="11141"/>
                </a:cubicBezTo>
                <a:lnTo>
                  <a:pt x="15888" y="11139"/>
                </a:lnTo>
                <a:cubicBezTo>
                  <a:pt x="15887" y="11138"/>
                  <a:pt x="15886" y="11137"/>
                  <a:pt x="15885" y="11137"/>
                </a:cubicBezTo>
                <a:lnTo>
                  <a:pt x="15882" y="11137"/>
                </a:lnTo>
                <a:lnTo>
                  <a:pt x="15880" y="11137"/>
                </a:lnTo>
                <a:lnTo>
                  <a:pt x="15879" y="11137"/>
                </a:lnTo>
                <a:lnTo>
                  <a:pt x="15879" y="11131"/>
                </a:lnTo>
                <a:lnTo>
                  <a:pt x="15879" y="11128"/>
                </a:lnTo>
                <a:lnTo>
                  <a:pt x="15879" y="11126"/>
                </a:lnTo>
                <a:lnTo>
                  <a:pt x="15881" y="11126"/>
                </a:lnTo>
                <a:cubicBezTo>
                  <a:pt x="15882" y="11125"/>
                  <a:pt x="15883" y="11124"/>
                  <a:pt x="15883" y="11124"/>
                </a:cubicBezTo>
                <a:lnTo>
                  <a:pt x="15884" y="11121"/>
                </a:lnTo>
                <a:cubicBezTo>
                  <a:pt x="15885" y="11120"/>
                  <a:pt x="15885" y="11118"/>
                  <a:pt x="15885" y="11117"/>
                </a:cubicBezTo>
                <a:lnTo>
                  <a:pt x="15885" y="11116"/>
                </a:lnTo>
                <a:lnTo>
                  <a:pt x="15886" y="11116"/>
                </a:lnTo>
                <a:lnTo>
                  <a:pt x="15888" y="11117"/>
                </a:lnTo>
                <a:lnTo>
                  <a:pt x="15887" y="11121"/>
                </a:lnTo>
                <a:cubicBezTo>
                  <a:pt x="15887" y="11122"/>
                  <a:pt x="15887" y="11122"/>
                  <a:pt x="15887" y="11123"/>
                </a:cubicBezTo>
                <a:lnTo>
                  <a:pt x="15889" y="11128"/>
                </a:lnTo>
                <a:cubicBezTo>
                  <a:pt x="15889" y="11131"/>
                  <a:pt x="15891" y="11132"/>
                  <a:pt x="15893" y="11131"/>
                </a:cubicBezTo>
                <a:lnTo>
                  <a:pt x="15895" y="11130"/>
                </a:lnTo>
                <a:lnTo>
                  <a:pt x="15897" y="11132"/>
                </a:lnTo>
                <a:lnTo>
                  <a:pt x="15901" y="11139"/>
                </a:lnTo>
                <a:lnTo>
                  <a:pt x="15904" y="11143"/>
                </a:lnTo>
                <a:cubicBezTo>
                  <a:pt x="15904" y="11144"/>
                  <a:pt x="15905" y="11143"/>
                  <a:pt x="15905" y="11143"/>
                </a:cubicBezTo>
                <a:lnTo>
                  <a:pt x="15909" y="11146"/>
                </a:lnTo>
                <a:cubicBezTo>
                  <a:pt x="15909" y="11146"/>
                  <a:pt x="15910" y="11147"/>
                  <a:pt x="15910" y="11147"/>
                </a:cubicBezTo>
                <a:lnTo>
                  <a:pt x="15913" y="11148"/>
                </a:lnTo>
                <a:cubicBezTo>
                  <a:pt x="15914" y="11148"/>
                  <a:pt x="15915" y="11148"/>
                  <a:pt x="15916" y="11146"/>
                </a:cubicBezTo>
                <a:lnTo>
                  <a:pt x="15917" y="11143"/>
                </a:lnTo>
                <a:cubicBezTo>
                  <a:pt x="15918" y="11142"/>
                  <a:pt x="15918" y="11142"/>
                  <a:pt x="15918" y="11141"/>
                </a:cubicBezTo>
                <a:lnTo>
                  <a:pt x="15917" y="11136"/>
                </a:lnTo>
                <a:cubicBezTo>
                  <a:pt x="15917" y="11136"/>
                  <a:pt x="15917" y="11135"/>
                  <a:pt x="15917" y="11135"/>
                </a:cubicBezTo>
                <a:lnTo>
                  <a:pt x="15920" y="11135"/>
                </a:lnTo>
                <a:cubicBezTo>
                  <a:pt x="15921" y="11135"/>
                  <a:pt x="15921" y="11135"/>
                  <a:pt x="15922" y="11134"/>
                </a:cubicBezTo>
                <a:lnTo>
                  <a:pt x="15924" y="11132"/>
                </a:lnTo>
                <a:cubicBezTo>
                  <a:pt x="15925" y="11131"/>
                  <a:pt x="15925" y="11130"/>
                  <a:pt x="15926" y="11129"/>
                </a:cubicBezTo>
                <a:lnTo>
                  <a:pt x="15924" y="11141"/>
                </a:lnTo>
                <a:lnTo>
                  <a:pt x="15924" y="11146"/>
                </a:lnTo>
                <a:cubicBezTo>
                  <a:pt x="15924" y="11148"/>
                  <a:pt x="15925" y="11149"/>
                  <a:pt x="15926" y="11150"/>
                </a:cubicBezTo>
                <a:cubicBezTo>
                  <a:pt x="15927" y="11151"/>
                  <a:pt x="15928" y="11151"/>
                  <a:pt x="15929" y="11150"/>
                </a:cubicBezTo>
                <a:lnTo>
                  <a:pt x="15932" y="11148"/>
                </a:lnTo>
                <a:cubicBezTo>
                  <a:pt x="15932" y="11148"/>
                  <a:pt x="15932" y="11147"/>
                  <a:pt x="15933" y="11147"/>
                </a:cubicBezTo>
                <a:lnTo>
                  <a:pt x="15935" y="11144"/>
                </a:lnTo>
                <a:lnTo>
                  <a:pt x="15938" y="11149"/>
                </a:lnTo>
                <a:lnTo>
                  <a:pt x="15938" y="11157"/>
                </a:lnTo>
                <a:cubicBezTo>
                  <a:pt x="15939" y="11160"/>
                  <a:pt x="15940" y="11162"/>
                  <a:pt x="15942" y="11162"/>
                </a:cubicBezTo>
                <a:lnTo>
                  <a:pt x="15948" y="11161"/>
                </a:lnTo>
                <a:lnTo>
                  <a:pt x="15953" y="11159"/>
                </a:lnTo>
                <a:cubicBezTo>
                  <a:pt x="15954" y="11159"/>
                  <a:pt x="15954" y="11159"/>
                  <a:pt x="15955" y="11157"/>
                </a:cubicBezTo>
                <a:cubicBezTo>
                  <a:pt x="15955" y="11156"/>
                  <a:pt x="15955" y="11155"/>
                  <a:pt x="15955" y="11154"/>
                </a:cubicBezTo>
                <a:lnTo>
                  <a:pt x="15953" y="11147"/>
                </a:lnTo>
                <a:lnTo>
                  <a:pt x="15954" y="11142"/>
                </a:lnTo>
                <a:lnTo>
                  <a:pt x="15959" y="11135"/>
                </a:lnTo>
                <a:cubicBezTo>
                  <a:pt x="15959" y="11134"/>
                  <a:pt x="15960" y="11134"/>
                  <a:pt x="15960" y="11134"/>
                </a:cubicBezTo>
                <a:lnTo>
                  <a:pt x="15962" y="11126"/>
                </a:lnTo>
                <a:cubicBezTo>
                  <a:pt x="15962" y="11124"/>
                  <a:pt x="15962" y="11123"/>
                  <a:pt x="15962" y="11122"/>
                </a:cubicBezTo>
                <a:lnTo>
                  <a:pt x="15960" y="11117"/>
                </a:lnTo>
                <a:lnTo>
                  <a:pt x="15961" y="11116"/>
                </a:lnTo>
                <a:lnTo>
                  <a:pt x="15975" y="11118"/>
                </a:lnTo>
                <a:cubicBezTo>
                  <a:pt x="15976" y="11118"/>
                  <a:pt x="15976" y="11118"/>
                  <a:pt x="15977" y="11118"/>
                </a:cubicBezTo>
                <a:lnTo>
                  <a:pt x="15985" y="11116"/>
                </a:lnTo>
                <a:lnTo>
                  <a:pt x="15977" y="11132"/>
                </a:lnTo>
                <a:cubicBezTo>
                  <a:pt x="15977" y="11132"/>
                  <a:pt x="15976" y="11131"/>
                  <a:pt x="15976" y="11131"/>
                </a:cubicBezTo>
                <a:cubicBezTo>
                  <a:pt x="15975" y="11131"/>
                  <a:pt x="15973" y="11132"/>
                  <a:pt x="15973" y="11133"/>
                </a:cubicBezTo>
                <a:lnTo>
                  <a:pt x="15970" y="11139"/>
                </a:lnTo>
                <a:lnTo>
                  <a:pt x="15967" y="11146"/>
                </a:lnTo>
                <a:lnTo>
                  <a:pt x="15966" y="11147"/>
                </a:lnTo>
                <a:cubicBezTo>
                  <a:pt x="15965" y="11148"/>
                  <a:pt x="15964" y="11151"/>
                  <a:pt x="15965" y="11153"/>
                </a:cubicBezTo>
                <a:lnTo>
                  <a:pt x="15965" y="11155"/>
                </a:lnTo>
                <a:lnTo>
                  <a:pt x="15965" y="11155"/>
                </a:lnTo>
                <a:cubicBezTo>
                  <a:pt x="15964" y="11155"/>
                  <a:pt x="15964" y="11155"/>
                  <a:pt x="15964" y="11155"/>
                </a:cubicBezTo>
                <a:lnTo>
                  <a:pt x="15960" y="11160"/>
                </a:lnTo>
                <a:lnTo>
                  <a:pt x="15957" y="11162"/>
                </a:lnTo>
                <a:lnTo>
                  <a:pt x="15948" y="11165"/>
                </a:lnTo>
                <a:lnTo>
                  <a:pt x="15943" y="11167"/>
                </a:lnTo>
                <a:cubicBezTo>
                  <a:pt x="15943" y="11167"/>
                  <a:pt x="15942" y="11167"/>
                  <a:pt x="15942" y="11168"/>
                </a:cubicBezTo>
                <a:lnTo>
                  <a:pt x="15939" y="11171"/>
                </a:lnTo>
                <a:cubicBezTo>
                  <a:pt x="15938" y="11172"/>
                  <a:pt x="15938" y="11173"/>
                  <a:pt x="15938" y="11174"/>
                </a:cubicBezTo>
                <a:lnTo>
                  <a:pt x="15938" y="11176"/>
                </a:lnTo>
                <a:cubicBezTo>
                  <a:pt x="15938" y="11177"/>
                  <a:pt x="15938" y="11177"/>
                  <a:pt x="15938" y="11178"/>
                </a:cubicBezTo>
                <a:lnTo>
                  <a:pt x="15938" y="11182"/>
                </a:lnTo>
                <a:lnTo>
                  <a:pt x="15936" y="11182"/>
                </a:lnTo>
                <a:cubicBezTo>
                  <a:pt x="15935" y="11182"/>
                  <a:pt x="15934" y="11184"/>
                  <a:pt x="15934" y="11185"/>
                </a:cubicBezTo>
                <a:lnTo>
                  <a:pt x="15933" y="11189"/>
                </a:lnTo>
                <a:cubicBezTo>
                  <a:pt x="15933" y="11190"/>
                  <a:pt x="15933" y="11190"/>
                  <a:pt x="15933" y="11191"/>
                </a:cubicBezTo>
                <a:lnTo>
                  <a:pt x="15934" y="11197"/>
                </a:lnTo>
                <a:cubicBezTo>
                  <a:pt x="15934" y="11198"/>
                  <a:pt x="15934" y="11199"/>
                  <a:pt x="15935" y="11199"/>
                </a:cubicBezTo>
                <a:lnTo>
                  <a:pt x="15938" y="11202"/>
                </a:lnTo>
                <a:cubicBezTo>
                  <a:pt x="15938" y="11203"/>
                  <a:pt x="15939" y="11203"/>
                  <a:pt x="15940" y="11203"/>
                </a:cubicBezTo>
                <a:lnTo>
                  <a:pt x="15948" y="11203"/>
                </a:lnTo>
                <a:cubicBezTo>
                  <a:pt x="15948" y="11203"/>
                  <a:pt x="15949" y="11203"/>
                  <a:pt x="15950" y="11202"/>
                </a:cubicBezTo>
                <a:lnTo>
                  <a:pt x="15961" y="11190"/>
                </a:lnTo>
                <a:cubicBezTo>
                  <a:pt x="15962" y="11189"/>
                  <a:pt x="15962" y="11189"/>
                  <a:pt x="15963" y="11187"/>
                </a:cubicBezTo>
                <a:lnTo>
                  <a:pt x="15963" y="11183"/>
                </a:lnTo>
                <a:lnTo>
                  <a:pt x="15963" y="11178"/>
                </a:lnTo>
                <a:lnTo>
                  <a:pt x="15964" y="11176"/>
                </a:lnTo>
                <a:lnTo>
                  <a:pt x="15976" y="11175"/>
                </a:lnTo>
                <a:cubicBezTo>
                  <a:pt x="15976" y="11175"/>
                  <a:pt x="15977" y="11175"/>
                  <a:pt x="15978" y="11175"/>
                </a:cubicBezTo>
                <a:lnTo>
                  <a:pt x="15980" y="11173"/>
                </a:lnTo>
                <a:cubicBezTo>
                  <a:pt x="15981" y="11173"/>
                  <a:pt x="15981" y="11173"/>
                  <a:pt x="15981" y="11173"/>
                </a:cubicBezTo>
                <a:lnTo>
                  <a:pt x="15986" y="11169"/>
                </a:lnTo>
                <a:cubicBezTo>
                  <a:pt x="15986" y="11169"/>
                  <a:pt x="15986" y="11170"/>
                  <a:pt x="15987" y="11170"/>
                </a:cubicBezTo>
                <a:lnTo>
                  <a:pt x="15988" y="11172"/>
                </a:lnTo>
                <a:cubicBezTo>
                  <a:pt x="15989" y="11174"/>
                  <a:pt x="15991" y="11173"/>
                  <a:pt x="15992" y="11172"/>
                </a:cubicBezTo>
                <a:lnTo>
                  <a:pt x="16004" y="11164"/>
                </a:lnTo>
                <a:cubicBezTo>
                  <a:pt x="16005" y="11163"/>
                  <a:pt x="16005" y="11161"/>
                  <a:pt x="16005" y="11159"/>
                </a:cubicBezTo>
                <a:lnTo>
                  <a:pt x="16005" y="11157"/>
                </a:lnTo>
                <a:cubicBezTo>
                  <a:pt x="16005" y="11156"/>
                  <a:pt x="16005" y="11154"/>
                  <a:pt x="16004" y="11154"/>
                </a:cubicBezTo>
                <a:cubicBezTo>
                  <a:pt x="16003" y="11153"/>
                  <a:pt x="16001" y="11153"/>
                  <a:pt x="16000" y="11154"/>
                </a:cubicBezTo>
                <a:lnTo>
                  <a:pt x="15999" y="11149"/>
                </a:lnTo>
                <a:lnTo>
                  <a:pt x="15999" y="11146"/>
                </a:lnTo>
                <a:lnTo>
                  <a:pt x="15999" y="11145"/>
                </a:lnTo>
                <a:lnTo>
                  <a:pt x="16002" y="11144"/>
                </a:lnTo>
                <a:lnTo>
                  <a:pt x="16005" y="11143"/>
                </a:lnTo>
                <a:cubicBezTo>
                  <a:pt x="16006" y="11143"/>
                  <a:pt x="16007" y="11142"/>
                  <a:pt x="16007" y="11141"/>
                </a:cubicBezTo>
                <a:lnTo>
                  <a:pt x="16008" y="11138"/>
                </a:lnTo>
                <a:cubicBezTo>
                  <a:pt x="16008" y="11137"/>
                  <a:pt x="16009" y="11135"/>
                  <a:pt x="16008" y="11134"/>
                </a:cubicBezTo>
                <a:lnTo>
                  <a:pt x="16007" y="11130"/>
                </a:lnTo>
                <a:cubicBezTo>
                  <a:pt x="16006" y="11129"/>
                  <a:pt x="16006" y="11128"/>
                  <a:pt x="16005" y="11127"/>
                </a:cubicBezTo>
                <a:lnTo>
                  <a:pt x="15998" y="11126"/>
                </a:lnTo>
                <a:lnTo>
                  <a:pt x="15997" y="11126"/>
                </a:lnTo>
                <a:lnTo>
                  <a:pt x="15997" y="11125"/>
                </a:lnTo>
                <a:lnTo>
                  <a:pt x="16002" y="11118"/>
                </a:lnTo>
                <a:lnTo>
                  <a:pt x="16004" y="11114"/>
                </a:lnTo>
                <a:cubicBezTo>
                  <a:pt x="16004" y="11113"/>
                  <a:pt x="16004" y="11111"/>
                  <a:pt x="16004" y="11110"/>
                </a:cubicBezTo>
                <a:cubicBezTo>
                  <a:pt x="16003" y="11108"/>
                  <a:pt x="16002" y="11107"/>
                  <a:pt x="16001" y="11107"/>
                </a:cubicBezTo>
                <a:lnTo>
                  <a:pt x="15998" y="11107"/>
                </a:lnTo>
                <a:lnTo>
                  <a:pt x="15992" y="11102"/>
                </a:lnTo>
                <a:lnTo>
                  <a:pt x="15991" y="11101"/>
                </a:lnTo>
                <a:cubicBezTo>
                  <a:pt x="15991" y="11101"/>
                  <a:pt x="15990" y="11100"/>
                  <a:pt x="15990" y="11100"/>
                </a:cubicBezTo>
                <a:lnTo>
                  <a:pt x="15985" y="11099"/>
                </a:lnTo>
                <a:lnTo>
                  <a:pt x="15982" y="11097"/>
                </a:lnTo>
                <a:lnTo>
                  <a:pt x="15982" y="11097"/>
                </a:lnTo>
                <a:lnTo>
                  <a:pt x="15982" y="11094"/>
                </a:lnTo>
                <a:lnTo>
                  <a:pt x="15985" y="11089"/>
                </a:lnTo>
                <a:lnTo>
                  <a:pt x="15987" y="11085"/>
                </a:lnTo>
                <a:lnTo>
                  <a:pt x="15990" y="11087"/>
                </a:lnTo>
                <a:cubicBezTo>
                  <a:pt x="15990" y="11088"/>
                  <a:pt x="15990" y="11088"/>
                  <a:pt x="15991" y="11088"/>
                </a:cubicBezTo>
                <a:lnTo>
                  <a:pt x="15994" y="11087"/>
                </a:lnTo>
                <a:cubicBezTo>
                  <a:pt x="15994" y="11087"/>
                  <a:pt x="15995" y="11087"/>
                  <a:pt x="15995" y="11087"/>
                </a:cubicBezTo>
                <a:lnTo>
                  <a:pt x="16001" y="11083"/>
                </a:lnTo>
                <a:cubicBezTo>
                  <a:pt x="16002" y="11081"/>
                  <a:pt x="16003" y="11080"/>
                  <a:pt x="16002" y="11078"/>
                </a:cubicBezTo>
                <a:lnTo>
                  <a:pt x="16002" y="11074"/>
                </a:lnTo>
                <a:lnTo>
                  <a:pt x="16005" y="11074"/>
                </a:lnTo>
                <a:lnTo>
                  <a:pt x="16009" y="11075"/>
                </a:lnTo>
                <a:lnTo>
                  <a:pt x="16016" y="11078"/>
                </a:lnTo>
                <a:lnTo>
                  <a:pt x="16017" y="11079"/>
                </a:lnTo>
                <a:cubicBezTo>
                  <a:pt x="16018" y="11079"/>
                  <a:pt x="16018" y="11079"/>
                  <a:pt x="16019" y="11079"/>
                </a:cubicBezTo>
                <a:lnTo>
                  <a:pt x="16021" y="11079"/>
                </a:lnTo>
                <a:cubicBezTo>
                  <a:pt x="16021" y="11079"/>
                  <a:pt x="16022" y="11078"/>
                  <a:pt x="16022" y="11078"/>
                </a:cubicBezTo>
                <a:lnTo>
                  <a:pt x="16026" y="11074"/>
                </a:lnTo>
                <a:cubicBezTo>
                  <a:pt x="16027" y="11073"/>
                  <a:pt x="16028" y="11071"/>
                  <a:pt x="16027" y="11068"/>
                </a:cubicBezTo>
                <a:lnTo>
                  <a:pt x="16027" y="11067"/>
                </a:lnTo>
                <a:lnTo>
                  <a:pt x="16027" y="11066"/>
                </a:lnTo>
                <a:lnTo>
                  <a:pt x="16028" y="11065"/>
                </a:lnTo>
                <a:cubicBezTo>
                  <a:pt x="16030" y="11063"/>
                  <a:pt x="16030" y="11061"/>
                  <a:pt x="16029" y="11059"/>
                </a:cubicBezTo>
                <a:lnTo>
                  <a:pt x="16027" y="11055"/>
                </a:lnTo>
                <a:lnTo>
                  <a:pt x="16031" y="11051"/>
                </a:lnTo>
                <a:cubicBezTo>
                  <a:pt x="16032" y="11050"/>
                  <a:pt x="16032" y="11049"/>
                  <a:pt x="16032" y="11048"/>
                </a:cubicBezTo>
                <a:lnTo>
                  <a:pt x="16032" y="11041"/>
                </a:lnTo>
                <a:cubicBezTo>
                  <a:pt x="16032" y="11040"/>
                  <a:pt x="16031" y="11039"/>
                  <a:pt x="16031" y="11039"/>
                </a:cubicBezTo>
                <a:lnTo>
                  <a:pt x="16028" y="11034"/>
                </a:lnTo>
                <a:cubicBezTo>
                  <a:pt x="16028" y="11033"/>
                  <a:pt x="16027" y="11032"/>
                  <a:pt x="16027" y="11032"/>
                </a:cubicBezTo>
                <a:lnTo>
                  <a:pt x="16028" y="11030"/>
                </a:lnTo>
                <a:lnTo>
                  <a:pt x="16029" y="11031"/>
                </a:lnTo>
                <a:cubicBezTo>
                  <a:pt x="16030" y="11032"/>
                  <a:pt x="16031" y="11033"/>
                  <a:pt x="16032" y="11033"/>
                </a:cubicBezTo>
                <a:cubicBezTo>
                  <a:pt x="16033" y="11033"/>
                  <a:pt x="16034" y="11033"/>
                  <a:pt x="16034" y="11032"/>
                </a:cubicBezTo>
                <a:lnTo>
                  <a:pt x="16036" y="11030"/>
                </a:lnTo>
                <a:cubicBezTo>
                  <a:pt x="16037" y="11029"/>
                  <a:pt x="16037" y="11027"/>
                  <a:pt x="16037" y="11025"/>
                </a:cubicBezTo>
                <a:lnTo>
                  <a:pt x="16034" y="11016"/>
                </a:lnTo>
                <a:lnTo>
                  <a:pt x="16051" y="11020"/>
                </a:lnTo>
                <a:lnTo>
                  <a:pt x="16055" y="11020"/>
                </a:lnTo>
                <a:cubicBezTo>
                  <a:pt x="16056" y="11020"/>
                  <a:pt x="16056" y="11020"/>
                  <a:pt x="16057" y="11020"/>
                </a:cubicBezTo>
                <a:lnTo>
                  <a:pt x="16060" y="11017"/>
                </a:lnTo>
                <a:cubicBezTo>
                  <a:pt x="16062" y="11016"/>
                  <a:pt x="16063" y="11014"/>
                  <a:pt x="16062" y="11012"/>
                </a:cubicBezTo>
                <a:cubicBezTo>
                  <a:pt x="16062" y="11011"/>
                  <a:pt x="16061" y="11010"/>
                  <a:pt x="16061" y="11010"/>
                </a:cubicBezTo>
                <a:lnTo>
                  <a:pt x="16062" y="11009"/>
                </a:lnTo>
                <a:cubicBezTo>
                  <a:pt x="16064" y="11008"/>
                  <a:pt x="16065" y="11007"/>
                  <a:pt x="16065" y="11005"/>
                </a:cubicBezTo>
                <a:cubicBezTo>
                  <a:pt x="16067" y="11005"/>
                  <a:pt x="16068" y="11002"/>
                  <a:pt x="16068" y="11000"/>
                </a:cubicBezTo>
                <a:lnTo>
                  <a:pt x="16068" y="10998"/>
                </a:lnTo>
                <a:cubicBezTo>
                  <a:pt x="16068" y="10998"/>
                  <a:pt x="16068" y="10996"/>
                  <a:pt x="16067" y="10996"/>
                </a:cubicBezTo>
                <a:cubicBezTo>
                  <a:pt x="16069" y="10995"/>
                  <a:pt x="16069" y="10994"/>
                  <a:pt x="16069" y="10992"/>
                </a:cubicBezTo>
                <a:cubicBezTo>
                  <a:pt x="16069" y="10991"/>
                  <a:pt x="16070" y="10990"/>
                  <a:pt x="16069" y="10989"/>
                </a:cubicBezTo>
                <a:lnTo>
                  <a:pt x="16068" y="10983"/>
                </a:lnTo>
                <a:lnTo>
                  <a:pt x="16067" y="10981"/>
                </a:lnTo>
                <a:cubicBezTo>
                  <a:pt x="16068" y="10981"/>
                  <a:pt x="16068" y="10982"/>
                  <a:pt x="16069" y="10981"/>
                </a:cubicBezTo>
                <a:lnTo>
                  <a:pt x="16070" y="10981"/>
                </a:lnTo>
                <a:lnTo>
                  <a:pt x="16071" y="10990"/>
                </a:lnTo>
                <a:cubicBezTo>
                  <a:pt x="16072" y="10991"/>
                  <a:pt x="16072" y="10992"/>
                  <a:pt x="16073" y="10993"/>
                </a:cubicBezTo>
                <a:cubicBezTo>
                  <a:pt x="16074" y="10993"/>
                  <a:pt x="16075" y="10993"/>
                  <a:pt x="16076" y="10993"/>
                </a:cubicBezTo>
                <a:lnTo>
                  <a:pt x="16079" y="10991"/>
                </a:lnTo>
                <a:lnTo>
                  <a:pt x="16083" y="10988"/>
                </a:lnTo>
                <a:lnTo>
                  <a:pt x="16086" y="10987"/>
                </a:lnTo>
                <a:cubicBezTo>
                  <a:pt x="16087" y="10987"/>
                  <a:pt x="16088" y="10986"/>
                  <a:pt x="16089" y="10984"/>
                </a:cubicBezTo>
                <a:cubicBezTo>
                  <a:pt x="16089" y="10983"/>
                  <a:pt x="16089" y="10982"/>
                  <a:pt x="16089" y="10981"/>
                </a:cubicBezTo>
                <a:lnTo>
                  <a:pt x="16087" y="10978"/>
                </a:lnTo>
                <a:lnTo>
                  <a:pt x="16088" y="10978"/>
                </a:lnTo>
                <a:cubicBezTo>
                  <a:pt x="16088" y="10977"/>
                  <a:pt x="16089" y="10977"/>
                  <a:pt x="16089" y="10976"/>
                </a:cubicBezTo>
                <a:lnTo>
                  <a:pt x="16090" y="10973"/>
                </a:lnTo>
                <a:cubicBezTo>
                  <a:pt x="16090" y="10972"/>
                  <a:pt x="16091" y="10971"/>
                  <a:pt x="16091" y="10970"/>
                </a:cubicBezTo>
                <a:lnTo>
                  <a:pt x="16089" y="10964"/>
                </a:lnTo>
                <a:lnTo>
                  <a:pt x="16091" y="10961"/>
                </a:lnTo>
                <a:cubicBezTo>
                  <a:pt x="16092" y="10961"/>
                  <a:pt x="16093" y="10960"/>
                  <a:pt x="16093" y="10960"/>
                </a:cubicBezTo>
                <a:lnTo>
                  <a:pt x="16094" y="10959"/>
                </a:lnTo>
                <a:cubicBezTo>
                  <a:pt x="16094" y="10958"/>
                  <a:pt x="16094" y="10958"/>
                  <a:pt x="16094" y="10957"/>
                </a:cubicBezTo>
                <a:lnTo>
                  <a:pt x="16095" y="10953"/>
                </a:lnTo>
                <a:lnTo>
                  <a:pt x="16095" y="10949"/>
                </a:lnTo>
                <a:lnTo>
                  <a:pt x="16095" y="10947"/>
                </a:lnTo>
                <a:cubicBezTo>
                  <a:pt x="16095" y="10946"/>
                  <a:pt x="16096" y="10944"/>
                  <a:pt x="16096" y="10943"/>
                </a:cubicBezTo>
                <a:lnTo>
                  <a:pt x="16095" y="10941"/>
                </a:lnTo>
                <a:cubicBezTo>
                  <a:pt x="16095" y="10940"/>
                  <a:pt x="16094" y="10939"/>
                  <a:pt x="16094" y="10938"/>
                </a:cubicBezTo>
                <a:lnTo>
                  <a:pt x="16091" y="10937"/>
                </a:lnTo>
                <a:lnTo>
                  <a:pt x="16093" y="10933"/>
                </a:lnTo>
                <a:cubicBezTo>
                  <a:pt x="16093" y="10932"/>
                  <a:pt x="16093" y="10933"/>
                  <a:pt x="16094" y="10932"/>
                </a:cubicBezTo>
                <a:lnTo>
                  <a:pt x="16094" y="10924"/>
                </a:lnTo>
                <a:lnTo>
                  <a:pt x="16095" y="10923"/>
                </a:lnTo>
                <a:lnTo>
                  <a:pt x="16107" y="10930"/>
                </a:lnTo>
                <a:cubicBezTo>
                  <a:pt x="16107" y="10930"/>
                  <a:pt x="16107" y="10930"/>
                  <a:pt x="16108" y="10930"/>
                </a:cubicBezTo>
                <a:lnTo>
                  <a:pt x="16111" y="10930"/>
                </a:lnTo>
                <a:cubicBezTo>
                  <a:pt x="16112" y="10931"/>
                  <a:pt x="16113" y="10929"/>
                  <a:pt x="16113" y="10928"/>
                </a:cubicBezTo>
                <a:lnTo>
                  <a:pt x="16117" y="10922"/>
                </a:lnTo>
                <a:cubicBezTo>
                  <a:pt x="16118" y="10920"/>
                  <a:pt x="16117" y="10917"/>
                  <a:pt x="16116" y="10916"/>
                </a:cubicBezTo>
                <a:lnTo>
                  <a:pt x="16115" y="10914"/>
                </a:lnTo>
                <a:lnTo>
                  <a:pt x="16114" y="10913"/>
                </a:lnTo>
                <a:lnTo>
                  <a:pt x="16116" y="10909"/>
                </a:lnTo>
                <a:cubicBezTo>
                  <a:pt x="16116" y="10908"/>
                  <a:pt x="16117" y="10909"/>
                  <a:pt x="16117" y="10909"/>
                </a:cubicBezTo>
                <a:lnTo>
                  <a:pt x="16119" y="10907"/>
                </a:lnTo>
                <a:cubicBezTo>
                  <a:pt x="16120" y="10906"/>
                  <a:pt x="16120" y="10906"/>
                  <a:pt x="16120" y="10906"/>
                </a:cubicBezTo>
                <a:lnTo>
                  <a:pt x="16123" y="10901"/>
                </a:lnTo>
                <a:cubicBezTo>
                  <a:pt x="16123" y="10901"/>
                  <a:pt x="16123" y="10900"/>
                  <a:pt x="16123" y="10899"/>
                </a:cubicBezTo>
                <a:lnTo>
                  <a:pt x="16124" y="10895"/>
                </a:lnTo>
                <a:cubicBezTo>
                  <a:pt x="16124" y="10894"/>
                  <a:pt x="16124" y="10893"/>
                  <a:pt x="16124" y="10892"/>
                </a:cubicBezTo>
                <a:lnTo>
                  <a:pt x="16123" y="10888"/>
                </a:lnTo>
                <a:cubicBezTo>
                  <a:pt x="16123" y="10887"/>
                  <a:pt x="16123" y="10886"/>
                  <a:pt x="16122" y="10885"/>
                </a:cubicBezTo>
                <a:lnTo>
                  <a:pt x="16118" y="10882"/>
                </a:lnTo>
                <a:cubicBezTo>
                  <a:pt x="16118" y="10882"/>
                  <a:pt x="16117" y="10881"/>
                  <a:pt x="16116" y="10881"/>
                </a:cubicBezTo>
                <a:lnTo>
                  <a:pt x="16116" y="10882"/>
                </a:lnTo>
                <a:lnTo>
                  <a:pt x="16112" y="10880"/>
                </a:lnTo>
                <a:lnTo>
                  <a:pt x="16110" y="10880"/>
                </a:lnTo>
                <a:lnTo>
                  <a:pt x="16106" y="10866"/>
                </a:lnTo>
                <a:lnTo>
                  <a:pt x="16113" y="10856"/>
                </a:lnTo>
                <a:lnTo>
                  <a:pt x="16119" y="10851"/>
                </a:lnTo>
                <a:cubicBezTo>
                  <a:pt x="16120" y="10851"/>
                  <a:pt x="16120" y="10850"/>
                  <a:pt x="16121" y="10849"/>
                </a:cubicBezTo>
                <a:lnTo>
                  <a:pt x="16123" y="10837"/>
                </a:lnTo>
                <a:cubicBezTo>
                  <a:pt x="16123" y="10836"/>
                  <a:pt x="16123" y="10835"/>
                  <a:pt x="16122" y="10834"/>
                </a:cubicBezTo>
                <a:cubicBezTo>
                  <a:pt x="16122" y="10833"/>
                  <a:pt x="16122" y="10833"/>
                  <a:pt x="16121" y="10833"/>
                </a:cubicBezTo>
                <a:lnTo>
                  <a:pt x="16123" y="10831"/>
                </a:lnTo>
                <a:cubicBezTo>
                  <a:pt x="16124" y="10830"/>
                  <a:pt x="16125" y="10828"/>
                  <a:pt x="16124" y="10826"/>
                </a:cubicBezTo>
                <a:lnTo>
                  <a:pt x="16123" y="10822"/>
                </a:lnTo>
                <a:cubicBezTo>
                  <a:pt x="16124" y="10823"/>
                  <a:pt x="16125" y="10824"/>
                  <a:pt x="16126" y="10823"/>
                </a:cubicBezTo>
                <a:lnTo>
                  <a:pt x="16131" y="10822"/>
                </a:lnTo>
                <a:cubicBezTo>
                  <a:pt x="16131" y="10822"/>
                  <a:pt x="16131" y="10822"/>
                  <a:pt x="16132" y="10822"/>
                </a:cubicBezTo>
                <a:lnTo>
                  <a:pt x="16137" y="10815"/>
                </a:lnTo>
                <a:lnTo>
                  <a:pt x="16143" y="10803"/>
                </a:lnTo>
                <a:lnTo>
                  <a:pt x="16148" y="10793"/>
                </a:lnTo>
                <a:cubicBezTo>
                  <a:pt x="16149" y="10792"/>
                  <a:pt x="16149" y="10791"/>
                  <a:pt x="16149" y="10791"/>
                </a:cubicBezTo>
                <a:lnTo>
                  <a:pt x="16151" y="10782"/>
                </a:lnTo>
                <a:lnTo>
                  <a:pt x="16154" y="10779"/>
                </a:lnTo>
                <a:lnTo>
                  <a:pt x="16159" y="10777"/>
                </a:lnTo>
                <a:cubicBezTo>
                  <a:pt x="16160" y="10776"/>
                  <a:pt x="16161" y="10776"/>
                  <a:pt x="16161" y="10775"/>
                </a:cubicBezTo>
                <a:lnTo>
                  <a:pt x="16165" y="10767"/>
                </a:lnTo>
                <a:cubicBezTo>
                  <a:pt x="16165" y="10766"/>
                  <a:pt x="16165" y="10765"/>
                  <a:pt x="16165" y="10764"/>
                </a:cubicBezTo>
                <a:lnTo>
                  <a:pt x="16163" y="10758"/>
                </a:lnTo>
                <a:lnTo>
                  <a:pt x="16164" y="10753"/>
                </a:lnTo>
                <a:cubicBezTo>
                  <a:pt x="16164" y="10752"/>
                  <a:pt x="16164" y="10752"/>
                  <a:pt x="16163" y="10751"/>
                </a:cubicBezTo>
                <a:lnTo>
                  <a:pt x="16160" y="10742"/>
                </a:lnTo>
                <a:cubicBezTo>
                  <a:pt x="16160" y="10741"/>
                  <a:pt x="16160" y="10740"/>
                  <a:pt x="16159" y="10739"/>
                </a:cubicBezTo>
                <a:lnTo>
                  <a:pt x="16156" y="10737"/>
                </a:lnTo>
                <a:cubicBezTo>
                  <a:pt x="16156" y="10737"/>
                  <a:pt x="16156" y="10737"/>
                  <a:pt x="16155" y="10736"/>
                </a:cubicBezTo>
                <a:lnTo>
                  <a:pt x="16150" y="10735"/>
                </a:lnTo>
                <a:cubicBezTo>
                  <a:pt x="16150" y="10735"/>
                  <a:pt x="16151" y="10735"/>
                  <a:pt x="16152" y="10735"/>
                </a:cubicBezTo>
                <a:lnTo>
                  <a:pt x="16159" y="10733"/>
                </a:lnTo>
                <a:lnTo>
                  <a:pt x="16163" y="10732"/>
                </a:lnTo>
                <a:lnTo>
                  <a:pt x="16166" y="10734"/>
                </a:lnTo>
                <a:lnTo>
                  <a:pt x="16171" y="10736"/>
                </a:lnTo>
                <a:cubicBezTo>
                  <a:pt x="16172" y="10737"/>
                  <a:pt x="16173" y="10738"/>
                  <a:pt x="16173" y="10737"/>
                </a:cubicBezTo>
                <a:lnTo>
                  <a:pt x="16183" y="10735"/>
                </a:lnTo>
                <a:cubicBezTo>
                  <a:pt x="16184" y="10735"/>
                  <a:pt x="16185" y="10735"/>
                  <a:pt x="16185" y="10734"/>
                </a:cubicBezTo>
                <a:lnTo>
                  <a:pt x="16189" y="10727"/>
                </a:lnTo>
                <a:lnTo>
                  <a:pt x="16192" y="10720"/>
                </a:lnTo>
                <a:lnTo>
                  <a:pt x="16194" y="10711"/>
                </a:lnTo>
                <a:lnTo>
                  <a:pt x="16194" y="10700"/>
                </a:lnTo>
                <a:lnTo>
                  <a:pt x="16195" y="10696"/>
                </a:lnTo>
                <a:lnTo>
                  <a:pt x="16204" y="10683"/>
                </a:lnTo>
                <a:lnTo>
                  <a:pt x="16210" y="10677"/>
                </a:lnTo>
                <a:cubicBezTo>
                  <a:pt x="16211" y="10677"/>
                  <a:pt x="16211" y="10676"/>
                  <a:pt x="16212" y="10676"/>
                </a:cubicBezTo>
                <a:lnTo>
                  <a:pt x="16215" y="10669"/>
                </a:lnTo>
                <a:lnTo>
                  <a:pt x="16220" y="10658"/>
                </a:lnTo>
                <a:lnTo>
                  <a:pt x="16220" y="10652"/>
                </a:lnTo>
                <a:lnTo>
                  <a:pt x="16222" y="10642"/>
                </a:lnTo>
                <a:cubicBezTo>
                  <a:pt x="16222" y="10641"/>
                  <a:pt x="16222" y="10641"/>
                  <a:pt x="16222" y="10640"/>
                </a:cubicBezTo>
                <a:lnTo>
                  <a:pt x="16220" y="10634"/>
                </a:lnTo>
                <a:cubicBezTo>
                  <a:pt x="16219" y="10633"/>
                  <a:pt x="16220" y="10633"/>
                  <a:pt x="16220" y="10633"/>
                </a:cubicBezTo>
                <a:cubicBezTo>
                  <a:pt x="16221" y="10632"/>
                  <a:pt x="16221" y="10631"/>
                  <a:pt x="16222" y="10630"/>
                </a:cubicBezTo>
                <a:lnTo>
                  <a:pt x="16225" y="10619"/>
                </a:lnTo>
                <a:lnTo>
                  <a:pt x="16229" y="10615"/>
                </a:lnTo>
                <a:cubicBezTo>
                  <a:pt x="16230" y="10614"/>
                  <a:pt x="16231" y="10611"/>
                  <a:pt x="16230" y="10609"/>
                </a:cubicBezTo>
                <a:lnTo>
                  <a:pt x="16233" y="10613"/>
                </a:lnTo>
                <a:lnTo>
                  <a:pt x="16231" y="10618"/>
                </a:lnTo>
                <a:cubicBezTo>
                  <a:pt x="16230" y="10619"/>
                  <a:pt x="16230" y="10622"/>
                  <a:pt x="16232" y="10623"/>
                </a:cubicBezTo>
                <a:lnTo>
                  <a:pt x="16239" y="10631"/>
                </a:lnTo>
                <a:lnTo>
                  <a:pt x="16240" y="10639"/>
                </a:lnTo>
                <a:lnTo>
                  <a:pt x="16236" y="10648"/>
                </a:lnTo>
                <a:cubicBezTo>
                  <a:pt x="16235" y="10649"/>
                  <a:pt x="16236" y="10650"/>
                  <a:pt x="16236" y="10651"/>
                </a:cubicBezTo>
                <a:cubicBezTo>
                  <a:pt x="16236" y="10653"/>
                  <a:pt x="16236" y="10654"/>
                  <a:pt x="16237" y="10654"/>
                </a:cubicBezTo>
                <a:lnTo>
                  <a:pt x="16244" y="10658"/>
                </a:lnTo>
                <a:lnTo>
                  <a:pt x="16247" y="10662"/>
                </a:lnTo>
                <a:lnTo>
                  <a:pt x="16249" y="10670"/>
                </a:lnTo>
                <a:cubicBezTo>
                  <a:pt x="16250" y="10671"/>
                  <a:pt x="16250" y="10672"/>
                  <a:pt x="16251" y="10673"/>
                </a:cubicBezTo>
                <a:lnTo>
                  <a:pt x="16253" y="10674"/>
                </a:lnTo>
                <a:cubicBezTo>
                  <a:pt x="16253" y="10674"/>
                  <a:pt x="16254" y="10675"/>
                  <a:pt x="16254" y="10675"/>
                </a:cubicBezTo>
                <a:lnTo>
                  <a:pt x="16255" y="10675"/>
                </a:lnTo>
                <a:lnTo>
                  <a:pt x="16258" y="10681"/>
                </a:lnTo>
                <a:lnTo>
                  <a:pt x="16259" y="10682"/>
                </a:lnTo>
                <a:cubicBezTo>
                  <a:pt x="16260" y="10683"/>
                  <a:pt x="16261" y="10684"/>
                  <a:pt x="16262" y="10684"/>
                </a:cubicBezTo>
                <a:lnTo>
                  <a:pt x="16264" y="10685"/>
                </a:lnTo>
                <a:cubicBezTo>
                  <a:pt x="16265" y="10685"/>
                  <a:pt x="16265" y="10685"/>
                  <a:pt x="16266" y="10685"/>
                </a:cubicBezTo>
                <a:lnTo>
                  <a:pt x="16267" y="10684"/>
                </a:lnTo>
                <a:cubicBezTo>
                  <a:pt x="16268" y="10684"/>
                  <a:pt x="16268" y="10684"/>
                  <a:pt x="16269" y="10683"/>
                </a:cubicBezTo>
                <a:lnTo>
                  <a:pt x="16271" y="10680"/>
                </a:lnTo>
                <a:lnTo>
                  <a:pt x="16273" y="10677"/>
                </a:lnTo>
                <a:lnTo>
                  <a:pt x="16274" y="10672"/>
                </a:lnTo>
                <a:lnTo>
                  <a:pt x="16275" y="10668"/>
                </a:lnTo>
                <a:cubicBezTo>
                  <a:pt x="16275" y="10668"/>
                  <a:pt x="16275" y="10668"/>
                  <a:pt x="16275" y="10667"/>
                </a:cubicBezTo>
                <a:lnTo>
                  <a:pt x="16275" y="10663"/>
                </a:lnTo>
                <a:cubicBezTo>
                  <a:pt x="16275" y="10662"/>
                  <a:pt x="16274" y="10660"/>
                  <a:pt x="16273" y="10660"/>
                </a:cubicBezTo>
                <a:cubicBezTo>
                  <a:pt x="16273" y="10660"/>
                  <a:pt x="16272" y="10660"/>
                  <a:pt x="16272" y="10660"/>
                </a:cubicBezTo>
                <a:lnTo>
                  <a:pt x="16272" y="10656"/>
                </a:lnTo>
                <a:lnTo>
                  <a:pt x="16274" y="10654"/>
                </a:lnTo>
                <a:lnTo>
                  <a:pt x="16275" y="10653"/>
                </a:lnTo>
                <a:lnTo>
                  <a:pt x="16279" y="10652"/>
                </a:lnTo>
                <a:cubicBezTo>
                  <a:pt x="16280" y="10652"/>
                  <a:pt x="16281" y="10651"/>
                  <a:pt x="16282" y="10650"/>
                </a:cubicBezTo>
                <a:lnTo>
                  <a:pt x="16283" y="10647"/>
                </a:lnTo>
                <a:cubicBezTo>
                  <a:pt x="16283" y="10646"/>
                  <a:pt x="16284" y="10646"/>
                  <a:pt x="16284" y="10646"/>
                </a:cubicBezTo>
                <a:lnTo>
                  <a:pt x="16284" y="10641"/>
                </a:lnTo>
                <a:cubicBezTo>
                  <a:pt x="16285" y="10639"/>
                  <a:pt x="16284" y="10637"/>
                  <a:pt x="16283" y="10636"/>
                </a:cubicBezTo>
                <a:lnTo>
                  <a:pt x="16282" y="10635"/>
                </a:lnTo>
                <a:cubicBezTo>
                  <a:pt x="16281" y="10635"/>
                  <a:pt x="16280" y="10635"/>
                  <a:pt x="16280" y="10634"/>
                </a:cubicBezTo>
                <a:lnTo>
                  <a:pt x="16280" y="10634"/>
                </a:lnTo>
                <a:lnTo>
                  <a:pt x="16282" y="10634"/>
                </a:lnTo>
                <a:cubicBezTo>
                  <a:pt x="16282" y="10635"/>
                  <a:pt x="16283" y="10635"/>
                  <a:pt x="16284" y="10635"/>
                </a:cubicBezTo>
                <a:lnTo>
                  <a:pt x="16285" y="10635"/>
                </a:lnTo>
                <a:cubicBezTo>
                  <a:pt x="16287" y="10635"/>
                  <a:pt x="16288" y="10634"/>
                  <a:pt x="16288" y="10632"/>
                </a:cubicBezTo>
                <a:lnTo>
                  <a:pt x="16289" y="10630"/>
                </a:lnTo>
                <a:lnTo>
                  <a:pt x="16291" y="10629"/>
                </a:lnTo>
                <a:cubicBezTo>
                  <a:pt x="16291" y="10629"/>
                  <a:pt x="16291" y="10628"/>
                  <a:pt x="16291" y="10628"/>
                </a:cubicBezTo>
                <a:lnTo>
                  <a:pt x="16294" y="10625"/>
                </a:lnTo>
                <a:lnTo>
                  <a:pt x="16299" y="10624"/>
                </a:lnTo>
                <a:lnTo>
                  <a:pt x="16306" y="10627"/>
                </a:lnTo>
                <a:lnTo>
                  <a:pt x="16311" y="10633"/>
                </a:lnTo>
                <a:cubicBezTo>
                  <a:pt x="16312" y="10633"/>
                  <a:pt x="16312" y="10633"/>
                  <a:pt x="16312" y="10634"/>
                </a:cubicBezTo>
                <a:lnTo>
                  <a:pt x="16313" y="10634"/>
                </a:lnTo>
                <a:lnTo>
                  <a:pt x="16312" y="10643"/>
                </a:lnTo>
                <a:cubicBezTo>
                  <a:pt x="16312" y="10645"/>
                  <a:pt x="16313" y="10647"/>
                  <a:pt x="16314" y="10648"/>
                </a:cubicBezTo>
                <a:lnTo>
                  <a:pt x="16316" y="10648"/>
                </a:lnTo>
                <a:cubicBezTo>
                  <a:pt x="16317" y="10649"/>
                  <a:pt x="16318" y="10648"/>
                  <a:pt x="16319" y="10648"/>
                </a:cubicBezTo>
                <a:lnTo>
                  <a:pt x="16324" y="10644"/>
                </a:lnTo>
                <a:cubicBezTo>
                  <a:pt x="16325" y="10644"/>
                  <a:pt x="16325" y="10643"/>
                  <a:pt x="16325" y="10643"/>
                </a:cubicBezTo>
                <a:lnTo>
                  <a:pt x="16328" y="10637"/>
                </a:lnTo>
                <a:lnTo>
                  <a:pt x="16332" y="10626"/>
                </a:lnTo>
                <a:lnTo>
                  <a:pt x="16336" y="10620"/>
                </a:lnTo>
                <a:cubicBezTo>
                  <a:pt x="16337" y="10619"/>
                  <a:pt x="16336" y="10616"/>
                  <a:pt x="16335" y="10615"/>
                </a:cubicBezTo>
                <a:lnTo>
                  <a:pt x="16333" y="10612"/>
                </a:lnTo>
                <a:cubicBezTo>
                  <a:pt x="16333" y="10611"/>
                  <a:pt x="16332" y="10610"/>
                  <a:pt x="16331" y="10610"/>
                </a:cubicBezTo>
                <a:lnTo>
                  <a:pt x="16330" y="10610"/>
                </a:lnTo>
                <a:lnTo>
                  <a:pt x="16330" y="10609"/>
                </a:lnTo>
                <a:lnTo>
                  <a:pt x="16331" y="10605"/>
                </a:lnTo>
                <a:cubicBezTo>
                  <a:pt x="16331" y="10604"/>
                  <a:pt x="16331" y="10603"/>
                  <a:pt x="16330" y="10602"/>
                </a:cubicBezTo>
                <a:lnTo>
                  <a:pt x="16327" y="10597"/>
                </a:lnTo>
                <a:lnTo>
                  <a:pt x="16325" y="10591"/>
                </a:lnTo>
                <a:cubicBezTo>
                  <a:pt x="16325" y="10590"/>
                  <a:pt x="16325" y="10588"/>
                  <a:pt x="16324" y="10588"/>
                </a:cubicBezTo>
                <a:lnTo>
                  <a:pt x="16321" y="10585"/>
                </a:lnTo>
                <a:lnTo>
                  <a:pt x="16321" y="10583"/>
                </a:lnTo>
                <a:lnTo>
                  <a:pt x="16323" y="10580"/>
                </a:lnTo>
                <a:cubicBezTo>
                  <a:pt x="16323" y="10580"/>
                  <a:pt x="16323" y="10580"/>
                  <a:pt x="16324" y="10579"/>
                </a:cubicBezTo>
                <a:lnTo>
                  <a:pt x="16325" y="10576"/>
                </a:lnTo>
                <a:cubicBezTo>
                  <a:pt x="16326" y="10573"/>
                  <a:pt x="16325" y="10570"/>
                  <a:pt x="16324" y="10569"/>
                </a:cubicBezTo>
                <a:lnTo>
                  <a:pt x="16319" y="10566"/>
                </a:lnTo>
                <a:cubicBezTo>
                  <a:pt x="16320" y="10565"/>
                  <a:pt x="16320" y="10564"/>
                  <a:pt x="16320" y="10562"/>
                </a:cubicBezTo>
                <a:lnTo>
                  <a:pt x="16318" y="10556"/>
                </a:lnTo>
                <a:cubicBezTo>
                  <a:pt x="16318" y="10555"/>
                  <a:pt x="16317" y="10555"/>
                  <a:pt x="16317" y="10555"/>
                </a:cubicBezTo>
                <a:lnTo>
                  <a:pt x="16312" y="10547"/>
                </a:lnTo>
                <a:lnTo>
                  <a:pt x="16310" y="10542"/>
                </a:lnTo>
                <a:lnTo>
                  <a:pt x="16309" y="10533"/>
                </a:lnTo>
                <a:lnTo>
                  <a:pt x="16307" y="10524"/>
                </a:lnTo>
                <a:lnTo>
                  <a:pt x="16304" y="10514"/>
                </a:lnTo>
                <a:cubicBezTo>
                  <a:pt x="16304" y="10513"/>
                  <a:pt x="16303" y="10511"/>
                  <a:pt x="16302" y="10511"/>
                </a:cubicBezTo>
                <a:lnTo>
                  <a:pt x="16299" y="10509"/>
                </a:lnTo>
                <a:lnTo>
                  <a:pt x="16295" y="10505"/>
                </a:lnTo>
                <a:lnTo>
                  <a:pt x="16299" y="10505"/>
                </a:lnTo>
                <a:cubicBezTo>
                  <a:pt x="16300" y="10505"/>
                  <a:pt x="16300" y="10505"/>
                  <a:pt x="16300" y="10505"/>
                </a:cubicBezTo>
                <a:lnTo>
                  <a:pt x="16323" y="10498"/>
                </a:lnTo>
                <a:cubicBezTo>
                  <a:pt x="16323" y="10498"/>
                  <a:pt x="16323" y="10497"/>
                  <a:pt x="16324" y="10497"/>
                </a:cubicBezTo>
                <a:lnTo>
                  <a:pt x="16327" y="10493"/>
                </a:lnTo>
                <a:cubicBezTo>
                  <a:pt x="16328" y="10493"/>
                  <a:pt x="16328" y="10492"/>
                  <a:pt x="16329" y="10490"/>
                </a:cubicBezTo>
                <a:lnTo>
                  <a:pt x="16329" y="10489"/>
                </a:lnTo>
                <a:cubicBezTo>
                  <a:pt x="16329" y="10488"/>
                  <a:pt x="16329" y="10486"/>
                  <a:pt x="16329" y="10486"/>
                </a:cubicBezTo>
                <a:lnTo>
                  <a:pt x="16328" y="10483"/>
                </a:lnTo>
                <a:lnTo>
                  <a:pt x="16331" y="10477"/>
                </a:lnTo>
                <a:lnTo>
                  <a:pt x="16335" y="10476"/>
                </a:lnTo>
                <a:cubicBezTo>
                  <a:pt x="16336" y="10476"/>
                  <a:pt x="16338" y="10474"/>
                  <a:pt x="16338" y="10472"/>
                </a:cubicBezTo>
                <a:lnTo>
                  <a:pt x="16338" y="10470"/>
                </a:lnTo>
                <a:cubicBezTo>
                  <a:pt x="16338" y="10468"/>
                  <a:pt x="16337" y="10467"/>
                  <a:pt x="16336" y="10466"/>
                </a:cubicBezTo>
                <a:lnTo>
                  <a:pt x="16338" y="10464"/>
                </a:lnTo>
                <a:cubicBezTo>
                  <a:pt x="16339" y="10463"/>
                  <a:pt x="16340" y="10460"/>
                  <a:pt x="16338" y="10458"/>
                </a:cubicBezTo>
                <a:lnTo>
                  <a:pt x="16336" y="10455"/>
                </a:lnTo>
                <a:lnTo>
                  <a:pt x="16331" y="10450"/>
                </a:lnTo>
                <a:cubicBezTo>
                  <a:pt x="16331" y="10450"/>
                  <a:pt x="16330" y="10449"/>
                  <a:pt x="16329" y="10449"/>
                </a:cubicBezTo>
                <a:lnTo>
                  <a:pt x="16329" y="10447"/>
                </a:lnTo>
                <a:cubicBezTo>
                  <a:pt x="16329" y="10447"/>
                  <a:pt x="16330" y="10447"/>
                  <a:pt x="16330" y="10446"/>
                </a:cubicBezTo>
                <a:lnTo>
                  <a:pt x="16330" y="10445"/>
                </a:lnTo>
                <a:cubicBezTo>
                  <a:pt x="16330" y="10444"/>
                  <a:pt x="16330" y="10443"/>
                  <a:pt x="16330" y="10442"/>
                </a:cubicBezTo>
                <a:lnTo>
                  <a:pt x="16329" y="10440"/>
                </a:lnTo>
                <a:cubicBezTo>
                  <a:pt x="16329" y="10439"/>
                  <a:pt x="16328" y="10438"/>
                  <a:pt x="16326" y="10438"/>
                </a:cubicBezTo>
                <a:lnTo>
                  <a:pt x="16326" y="10437"/>
                </a:lnTo>
                <a:cubicBezTo>
                  <a:pt x="16325" y="10436"/>
                  <a:pt x="16324" y="10436"/>
                  <a:pt x="16324" y="10435"/>
                </a:cubicBezTo>
                <a:lnTo>
                  <a:pt x="16321" y="10434"/>
                </a:lnTo>
                <a:cubicBezTo>
                  <a:pt x="16321" y="10434"/>
                  <a:pt x="16320" y="10434"/>
                  <a:pt x="16320" y="10434"/>
                </a:cubicBezTo>
                <a:lnTo>
                  <a:pt x="16318" y="10434"/>
                </a:lnTo>
                <a:cubicBezTo>
                  <a:pt x="16317" y="10434"/>
                  <a:pt x="16317" y="10435"/>
                  <a:pt x="16316" y="10435"/>
                </a:cubicBezTo>
                <a:lnTo>
                  <a:pt x="16316" y="10435"/>
                </a:lnTo>
                <a:lnTo>
                  <a:pt x="16309" y="10431"/>
                </a:lnTo>
                <a:lnTo>
                  <a:pt x="16307" y="10429"/>
                </a:lnTo>
                <a:cubicBezTo>
                  <a:pt x="16306" y="10427"/>
                  <a:pt x="16305" y="10427"/>
                  <a:pt x="16304" y="10427"/>
                </a:cubicBezTo>
                <a:lnTo>
                  <a:pt x="16303" y="10424"/>
                </a:lnTo>
                <a:cubicBezTo>
                  <a:pt x="16303" y="10424"/>
                  <a:pt x="16303" y="10423"/>
                  <a:pt x="16303" y="10423"/>
                </a:cubicBezTo>
                <a:lnTo>
                  <a:pt x="16306" y="10423"/>
                </a:lnTo>
                <a:lnTo>
                  <a:pt x="16307" y="10427"/>
                </a:lnTo>
                <a:cubicBezTo>
                  <a:pt x="16308" y="10428"/>
                  <a:pt x="16308" y="10428"/>
                  <a:pt x="16309" y="10429"/>
                </a:cubicBezTo>
                <a:lnTo>
                  <a:pt x="16313" y="10431"/>
                </a:lnTo>
                <a:cubicBezTo>
                  <a:pt x="16314" y="10431"/>
                  <a:pt x="16315" y="10431"/>
                  <a:pt x="16316" y="10431"/>
                </a:cubicBezTo>
                <a:lnTo>
                  <a:pt x="16319" y="10428"/>
                </a:lnTo>
                <a:cubicBezTo>
                  <a:pt x="16320" y="10427"/>
                  <a:pt x="16320" y="10427"/>
                  <a:pt x="16320" y="10427"/>
                </a:cubicBezTo>
                <a:lnTo>
                  <a:pt x="16326" y="10431"/>
                </a:lnTo>
                <a:lnTo>
                  <a:pt x="16338" y="10436"/>
                </a:lnTo>
                <a:cubicBezTo>
                  <a:pt x="16340" y="10437"/>
                  <a:pt x="16341" y="10436"/>
                  <a:pt x="16342" y="10433"/>
                </a:cubicBezTo>
                <a:lnTo>
                  <a:pt x="16343" y="10430"/>
                </a:lnTo>
                <a:lnTo>
                  <a:pt x="16344" y="10428"/>
                </a:lnTo>
                <a:lnTo>
                  <a:pt x="16348" y="10424"/>
                </a:lnTo>
                <a:cubicBezTo>
                  <a:pt x="16349" y="10423"/>
                  <a:pt x="16349" y="10422"/>
                  <a:pt x="16349" y="10420"/>
                </a:cubicBezTo>
                <a:cubicBezTo>
                  <a:pt x="16349" y="10419"/>
                  <a:pt x="16348" y="10417"/>
                  <a:pt x="16347" y="10417"/>
                </a:cubicBezTo>
                <a:lnTo>
                  <a:pt x="16345" y="10416"/>
                </a:lnTo>
                <a:lnTo>
                  <a:pt x="16342" y="10415"/>
                </a:lnTo>
                <a:cubicBezTo>
                  <a:pt x="16342" y="10413"/>
                  <a:pt x="16342" y="10412"/>
                  <a:pt x="16341" y="10411"/>
                </a:cubicBezTo>
                <a:lnTo>
                  <a:pt x="16339" y="10410"/>
                </a:lnTo>
                <a:cubicBezTo>
                  <a:pt x="16339" y="10410"/>
                  <a:pt x="16338" y="10409"/>
                  <a:pt x="16338" y="10409"/>
                </a:cubicBezTo>
                <a:lnTo>
                  <a:pt x="16336" y="10409"/>
                </a:lnTo>
                <a:lnTo>
                  <a:pt x="16336" y="10408"/>
                </a:lnTo>
                <a:lnTo>
                  <a:pt x="16336" y="10406"/>
                </a:lnTo>
                <a:lnTo>
                  <a:pt x="16338" y="10403"/>
                </a:lnTo>
                <a:lnTo>
                  <a:pt x="16341" y="10402"/>
                </a:lnTo>
                <a:cubicBezTo>
                  <a:pt x="16342" y="10402"/>
                  <a:pt x="16343" y="10401"/>
                  <a:pt x="16343" y="10400"/>
                </a:cubicBezTo>
                <a:cubicBezTo>
                  <a:pt x="16344" y="10398"/>
                  <a:pt x="16343" y="10397"/>
                  <a:pt x="16343" y="10396"/>
                </a:cubicBezTo>
                <a:lnTo>
                  <a:pt x="16341" y="10392"/>
                </a:lnTo>
                <a:cubicBezTo>
                  <a:pt x="16340" y="10392"/>
                  <a:pt x="16340" y="10392"/>
                  <a:pt x="16340" y="10391"/>
                </a:cubicBezTo>
                <a:lnTo>
                  <a:pt x="16331" y="10384"/>
                </a:lnTo>
                <a:cubicBezTo>
                  <a:pt x="16330" y="10383"/>
                  <a:pt x="16329" y="10382"/>
                  <a:pt x="16328" y="10383"/>
                </a:cubicBezTo>
                <a:cubicBezTo>
                  <a:pt x="16328" y="10382"/>
                  <a:pt x="16328" y="10382"/>
                  <a:pt x="16329" y="10382"/>
                </a:cubicBezTo>
                <a:lnTo>
                  <a:pt x="16329" y="10375"/>
                </a:lnTo>
                <a:lnTo>
                  <a:pt x="16329" y="10370"/>
                </a:lnTo>
                <a:cubicBezTo>
                  <a:pt x="16329" y="10369"/>
                  <a:pt x="16329" y="10369"/>
                  <a:pt x="16329" y="10369"/>
                </a:cubicBezTo>
                <a:lnTo>
                  <a:pt x="16329" y="10366"/>
                </a:lnTo>
                <a:cubicBezTo>
                  <a:pt x="16328" y="10364"/>
                  <a:pt x="16326" y="10362"/>
                  <a:pt x="16325" y="10362"/>
                </a:cubicBezTo>
                <a:lnTo>
                  <a:pt x="16305" y="10362"/>
                </a:lnTo>
                <a:cubicBezTo>
                  <a:pt x="16305" y="10362"/>
                  <a:pt x="16304" y="10362"/>
                  <a:pt x="16304" y="10362"/>
                </a:cubicBezTo>
                <a:lnTo>
                  <a:pt x="16297" y="10365"/>
                </a:lnTo>
                <a:lnTo>
                  <a:pt x="16290" y="10365"/>
                </a:lnTo>
                <a:cubicBezTo>
                  <a:pt x="16292" y="10365"/>
                  <a:pt x="16293" y="10363"/>
                  <a:pt x="16293" y="10360"/>
                </a:cubicBezTo>
                <a:lnTo>
                  <a:pt x="16293" y="10359"/>
                </a:lnTo>
                <a:cubicBezTo>
                  <a:pt x="16293" y="10357"/>
                  <a:pt x="16292" y="10356"/>
                  <a:pt x="16291" y="10355"/>
                </a:cubicBezTo>
                <a:cubicBezTo>
                  <a:pt x="16292" y="10354"/>
                  <a:pt x="16292" y="10354"/>
                  <a:pt x="16292" y="10353"/>
                </a:cubicBezTo>
                <a:lnTo>
                  <a:pt x="16294" y="10349"/>
                </a:lnTo>
                <a:cubicBezTo>
                  <a:pt x="16294" y="10351"/>
                  <a:pt x="16297" y="10352"/>
                  <a:pt x="16298" y="10351"/>
                </a:cubicBezTo>
                <a:lnTo>
                  <a:pt x="16300" y="10350"/>
                </a:lnTo>
                <a:cubicBezTo>
                  <a:pt x="16301" y="10350"/>
                  <a:pt x="16302" y="10349"/>
                  <a:pt x="16302" y="10348"/>
                </a:cubicBezTo>
                <a:lnTo>
                  <a:pt x="16304" y="10345"/>
                </a:lnTo>
                <a:cubicBezTo>
                  <a:pt x="16305" y="10344"/>
                  <a:pt x="16305" y="10342"/>
                  <a:pt x="16304" y="10341"/>
                </a:cubicBezTo>
                <a:lnTo>
                  <a:pt x="16304" y="10338"/>
                </a:lnTo>
                <a:lnTo>
                  <a:pt x="16305" y="10335"/>
                </a:lnTo>
                <a:lnTo>
                  <a:pt x="16308" y="10329"/>
                </a:lnTo>
                <a:cubicBezTo>
                  <a:pt x="16308" y="10328"/>
                  <a:pt x="16308" y="10328"/>
                  <a:pt x="16309" y="10328"/>
                </a:cubicBezTo>
                <a:lnTo>
                  <a:pt x="16310" y="10321"/>
                </a:lnTo>
                <a:cubicBezTo>
                  <a:pt x="16310" y="10321"/>
                  <a:pt x="16310" y="10320"/>
                  <a:pt x="16310" y="10320"/>
                </a:cubicBezTo>
                <a:lnTo>
                  <a:pt x="16312" y="10320"/>
                </a:lnTo>
                <a:cubicBezTo>
                  <a:pt x="16313" y="10320"/>
                  <a:pt x="16314" y="10320"/>
                  <a:pt x="16314" y="10319"/>
                </a:cubicBezTo>
                <a:lnTo>
                  <a:pt x="16316" y="10318"/>
                </a:lnTo>
                <a:lnTo>
                  <a:pt x="16319" y="10331"/>
                </a:lnTo>
                <a:lnTo>
                  <a:pt x="16321" y="10339"/>
                </a:lnTo>
                <a:cubicBezTo>
                  <a:pt x="16321" y="10339"/>
                  <a:pt x="16320" y="10339"/>
                  <a:pt x="16321" y="10340"/>
                </a:cubicBezTo>
                <a:lnTo>
                  <a:pt x="16324" y="10345"/>
                </a:lnTo>
                <a:cubicBezTo>
                  <a:pt x="16325" y="10347"/>
                  <a:pt x="16326" y="10348"/>
                  <a:pt x="16328" y="10347"/>
                </a:cubicBezTo>
                <a:cubicBezTo>
                  <a:pt x="16328" y="10347"/>
                  <a:pt x="16328" y="10347"/>
                  <a:pt x="16329" y="10346"/>
                </a:cubicBezTo>
                <a:cubicBezTo>
                  <a:pt x="16329" y="10347"/>
                  <a:pt x="16330" y="10348"/>
                  <a:pt x="16331" y="10348"/>
                </a:cubicBezTo>
                <a:lnTo>
                  <a:pt x="16334" y="10351"/>
                </a:lnTo>
                <a:cubicBezTo>
                  <a:pt x="16335" y="10351"/>
                  <a:pt x="16335" y="10351"/>
                  <a:pt x="16336" y="10351"/>
                </a:cubicBezTo>
                <a:lnTo>
                  <a:pt x="16343" y="10352"/>
                </a:lnTo>
                <a:cubicBezTo>
                  <a:pt x="16343" y="10352"/>
                  <a:pt x="16344" y="10351"/>
                  <a:pt x="16344" y="10351"/>
                </a:cubicBezTo>
                <a:lnTo>
                  <a:pt x="16348" y="10349"/>
                </a:lnTo>
                <a:cubicBezTo>
                  <a:pt x="16349" y="10349"/>
                  <a:pt x="16350" y="10349"/>
                  <a:pt x="16350" y="10348"/>
                </a:cubicBezTo>
                <a:lnTo>
                  <a:pt x="16354" y="10342"/>
                </a:lnTo>
                <a:cubicBezTo>
                  <a:pt x="16354" y="10341"/>
                  <a:pt x="16355" y="10340"/>
                  <a:pt x="16355" y="10340"/>
                </a:cubicBezTo>
                <a:lnTo>
                  <a:pt x="16358" y="10331"/>
                </a:lnTo>
                <a:lnTo>
                  <a:pt x="16358" y="10330"/>
                </a:lnTo>
                <a:lnTo>
                  <a:pt x="16357" y="10349"/>
                </a:lnTo>
                <a:cubicBezTo>
                  <a:pt x="16357" y="10351"/>
                  <a:pt x="16358" y="10353"/>
                  <a:pt x="16360" y="10354"/>
                </a:cubicBezTo>
                <a:lnTo>
                  <a:pt x="16366" y="10356"/>
                </a:lnTo>
                <a:cubicBezTo>
                  <a:pt x="16366" y="10356"/>
                  <a:pt x="16366" y="10356"/>
                  <a:pt x="16366" y="10356"/>
                </a:cubicBezTo>
                <a:lnTo>
                  <a:pt x="16373" y="10356"/>
                </a:lnTo>
                <a:cubicBezTo>
                  <a:pt x="16373" y="10356"/>
                  <a:pt x="16374" y="10356"/>
                  <a:pt x="16374" y="10356"/>
                </a:cubicBezTo>
                <a:lnTo>
                  <a:pt x="16385" y="10347"/>
                </a:lnTo>
                <a:lnTo>
                  <a:pt x="16391" y="10344"/>
                </a:lnTo>
                <a:lnTo>
                  <a:pt x="16395" y="10344"/>
                </a:lnTo>
                <a:cubicBezTo>
                  <a:pt x="16396" y="10344"/>
                  <a:pt x="16397" y="10344"/>
                  <a:pt x="16398" y="10343"/>
                </a:cubicBezTo>
                <a:cubicBezTo>
                  <a:pt x="16398" y="10341"/>
                  <a:pt x="16399" y="10340"/>
                  <a:pt x="16398" y="10339"/>
                </a:cubicBezTo>
                <a:lnTo>
                  <a:pt x="16398" y="10338"/>
                </a:lnTo>
                <a:cubicBezTo>
                  <a:pt x="16400" y="10338"/>
                  <a:pt x="16402" y="10336"/>
                  <a:pt x="16402" y="10333"/>
                </a:cubicBezTo>
                <a:cubicBezTo>
                  <a:pt x="16402" y="10332"/>
                  <a:pt x="16401" y="10332"/>
                  <a:pt x="16401" y="10331"/>
                </a:cubicBezTo>
                <a:lnTo>
                  <a:pt x="16400" y="10327"/>
                </a:lnTo>
                <a:lnTo>
                  <a:pt x="16400" y="10326"/>
                </a:lnTo>
                <a:lnTo>
                  <a:pt x="16405" y="10325"/>
                </a:lnTo>
                <a:cubicBezTo>
                  <a:pt x="16407" y="10325"/>
                  <a:pt x="16408" y="10324"/>
                  <a:pt x="16408" y="10322"/>
                </a:cubicBezTo>
                <a:cubicBezTo>
                  <a:pt x="16409" y="10320"/>
                  <a:pt x="16409" y="10319"/>
                  <a:pt x="16408" y="10317"/>
                </a:cubicBezTo>
                <a:lnTo>
                  <a:pt x="16405" y="10312"/>
                </a:lnTo>
                <a:lnTo>
                  <a:pt x="16405" y="10310"/>
                </a:lnTo>
                <a:cubicBezTo>
                  <a:pt x="16404" y="10309"/>
                  <a:pt x="16404" y="10308"/>
                  <a:pt x="16403" y="10307"/>
                </a:cubicBezTo>
                <a:cubicBezTo>
                  <a:pt x="16402" y="10307"/>
                  <a:pt x="16401" y="10307"/>
                  <a:pt x="16400" y="10307"/>
                </a:cubicBezTo>
                <a:lnTo>
                  <a:pt x="16398" y="10308"/>
                </a:lnTo>
                <a:cubicBezTo>
                  <a:pt x="16398" y="10308"/>
                  <a:pt x="16397" y="10309"/>
                  <a:pt x="16397" y="10310"/>
                </a:cubicBezTo>
                <a:lnTo>
                  <a:pt x="16394" y="10314"/>
                </a:lnTo>
                <a:lnTo>
                  <a:pt x="16393" y="10312"/>
                </a:lnTo>
                <a:lnTo>
                  <a:pt x="16390" y="10309"/>
                </a:lnTo>
                <a:cubicBezTo>
                  <a:pt x="16392" y="10308"/>
                  <a:pt x="16393" y="10306"/>
                  <a:pt x="16393" y="10304"/>
                </a:cubicBezTo>
                <a:cubicBezTo>
                  <a:pt x="16393" y="10304"/>
                  <a:pt x="16393" y="10304"/>
                  <a:pt x="16393" y="10303"/>
                </a:cubicBezTo>
                <a:lnTo>
                  <a:pt x="16395" y="10302"/>
                </a:lnTo>
                <a:cubicBezTo>
                  <a:pt x="16395" y="10302"/>
                  <a:pt x="16396" y="10300"/>
                  <a:pt x="16396" y="10299"/>
                </a:cubicBezTo>
                <a:lnTo>
                  <a:pt x="16395" y="10295"/>
                </a:lnTo>
                <a:lnTo>
                  <a:pt x="16395" y="10293"/>
                </a:lnTo>
                <a:cubicBezTo>
                  <a:pt x="16395" y="10292"/>
                  <a:pt x="16394" y="10291"/>
                  <a:pt x="16393" y="10290"/>
                </a:cubicBezTo>
                <a:lnTo>
                  <a:pt x="16393" y="10288"/>
                </a:lnTo>
                <a:lnTo>
                  <a:pt x="16393" y="10287"/>
                </a:lnTo>
                <a:lnTo>
                  <a:pt x="16393" y="10281"/>
                </a:lnTo>
                <a:cubicBezTo>
                  <a:pt x="16393" y="10280"/>
                  <a:pt x="16394" y="10279"/>
                  <a:pt x="16393" y="10278"/>
                </a:cubicBezTo>
                <a:lnTo>
                  <a:pt x="16393" y="10277"/>
                </a:lnTo>
                <a:lnTo>
                  <a:pt x="16395" y="10273"/>
                </a:lnTo>
                <a:lnTo>
                  <a:pt x="16395" y="10273"/>
                </a:lnTo>
                <a:cubicBezTo>
                  <a:pt x="16396" y="10275"/>
                  <a:pt x="16398" y="10276"/>
                  <a:pt x="16399" y="10275"/>
                </a:cubicBezTo>
                <a:cubicBezTo>
                  <a:pt x="16400" y="10275"/>
                  <a:pt x="16401" y="10273"/>
                  <a:pt x="16401" y="10272"/>
                </a:cubicBezTo>
                <a:lnTo>
                  <a:pt x="16402" y="10268"/>
                </a:lnTo>
                <a:lnTo>
                  <a:pt x="16403" y="10264"/>
                </a:lnTo>
                <a:cubicBezTo>
                  <a:pt x="16404" y="10263"/>
                  <a:pt x="16404" y="10262"/>
                  <a:pt x="16404" y="10261"/>
                </a:cubicBezTo>
                <a:lnTo>
                  <a:pt x="16405" y="10258"/>
                </a:lnTo>
                <a:cubicBezTo>
                  <a:pt x="16405" y="10257"/>
                  <a:pt x="16404" y="10256"/>
                  <a:pt x="16403" y="10255"/>
                </a:cubicBezTo>
                <a:lnTo>
                  <a:pt x="16398" y="10245"/>
                </a:lnTo>
                <a:lnTo>
                  <a:pt x="16398" y="10243"/>
                </a:lnTo>
                <a:cubicBezTo>
                  <a:pt x="16399" y="10242"/>
                  <a:pt x="16399" y="10240"/>
                  <a:pt x="16398" y="10239"/>
                </a:cubicBezTo>
                <a:lnTo>
                  <a:pt x="16395" y="10237"/>
                </a:lnTo>
                <a:cubicBezTo>
                  <a:pt x="16395" y="10237"/>
                  <a:pt x="16395" y="10236"/>
                  <a:pt x="16395" y="10236"/>
                </a:cubicBezTo>
                <a:lnTo>
                  <a:pt x="16393" y="10235"/>
                </a:lnTo>
                <a:lnTo>
                  <a:pt x="16398" y="10233"/>
                </a:lnTo>
                <a:cubicBezTo>
                  <a:pt x="16399" y="10233"/>
                  <a:pt x="16399" y="10232"/>
                  <a:pt x="16400" y="10230"/>
                </a:cubicBezTo>
                <a:cubicBezTo>
                  <a:pt x="16400" y="10229"/>
                  <a:pt x="16400" y="10228"/>
                  <a:pt x="16399" y="10227"/>
                </a:cubicBezTo>
                <a:lnTo>
                  <a:pt x="16400" y="10226"/>
                </a:lnTo>
                <a:cubicBezTo>
                  <a:pt x="16401" y="10225"/>
                  <a:pt x="16401" y="10225"/>
                  <a:pt x="16402" y="10224"/>
                </a:cubicBezTo>
                <a:lnTo>
                  <a:pt x="16404" y="10221"/>
                </a:lnTo>
                <a:cubicBezTo>
                  <a:pt x="16404" y="10220"/>
                  <a:pt x="16405" y="10220"/>
                  <a:pt x="16405" y="10219"/>
                </a:cubicBezTo>
                <a:lnTo>
                  <a:pt x="16405" y="10211"/>
                </a:lnTo>
                <a:cubicBezTo>
                  <a:pt x="16405" y="10210"/>
                  <a:pt x="16404" y="10209"/>
                  <a:pt x="16404" y="10209"/>
                </a:cubicBezTo>
                <a:lnTo>
                  <a:pt x="16403" y="10206"/>
                </a:lnTo>
                <a:cubicBezTo>
                  <a:pt x="16403" y="10205"/>
                  <a:pt x="16402" y="10204"/>
                  <a:pt x="16401" y="10203"/>
                </a:cubicBezTo>
                <a:lnTo>
                  <a:pt x="16399" y="10202"/>
                </a:lnTo>
                <a:lnTo>
                  <a:pt x="16398" y="10201"/>
                </a:lnTo>
                <a:lnTo>
                  <a:pt x="16395" y="10195"/>
                </a:lnTo>
                <a:cubicBezTo>
                  <a:pt x="16394" y="10194"/>
                  <a:pt x="16394" y="10194"/>
                  <a:pt x="16393" y="10194"/>
                </a:cubicBezTo>
                <a:lnTo>
                  <a:pt x="16390" y="10191"/>
                </a:lnTo>
                <a:cubicBezTo>
                  <a:pt x="16389" y="10190"/>
                  <a:pt x="16388" y="10191"/>
                  <a:pt x="16387" y="10192"/>
                </a:cubicBezTo>
                <a:lnTo>
                  <a:pt x="16384" y="10196"/>
                </a:lnTo>
                <a:lnTo>
                  <a:pt x="16381" y="10197"/>
                </a:lnTo>
                <a:lnTo>
                  <a:pt x="16380" y="10196"/>
                </a:lnTo>
                <a:cubicBezTo>
                  <a:pt x="16378" y="10195"/>
                  <a:pt x="16377" y="10196"/>
                  <a:pt x="16376" y="10197"/>
                </a:cubicBezTo>
                <a:lnTo>
                  <a:pt x="16374" y="10199"/>
                </a:lnTo>
                <a:lnTo>
                  <a:pt x="16371" y="10199"/>
                </a:lnTo>
                <a:cubicBezTo>
                  <a:pt x="16371" y="10199"/>
                  <a:pt x="16370" y="10199"/>
                  <a:pt x="16370" y="10200"/>
                </a:cubicBezTo>
                <a:lnTo>
                  <a:pt x="16366" y="10202"/>
                </a:lnTo>
                <a:lnTo>
                  <a:pt x="16362" y="10204"/>
                </a:lnTo>
                <a:cubicBezTo>
                  <a:pt x="16361" y="10204"/>
                  <a:pt x="16361" y="10205"/>
                  <a:pt x="16361" y="10206"/>
                </a:cubicBezTo>
                <a:lnTo>
                  <a:pt x="16356" y="10214"/>
                </a:lnTo>
                <a:lnTo>
                  <a:pt x="16351" y="10217"/>
                </a:lnTo>
                <a:cubicBezTo>
                  <a:pt x="16350" y="10218"/>
                  <a:pt x="16349" y="10219"/>
                  <a:pt x="16349" y="10220"/>
                </a:cubicBezTo>
                <a:lnTo>
                  <a:pt x="16348" y="10225"/>
                </a:lnTo>
                <a:cubicBezTo>
                  <a:pt x="16348" y="10225"/>
                  <a:pt x="16348" y="10224"/>
                  <a:pt x="16348" y="10224"/>
                </a:cubicBezTo>
                <a:lnTo>
                  <a:pt x="16344" y="10224"/>
                </a:lnTo>
                <a:cubicBezTo>
                  <a:pt x="16344" y="10224"/>
                  <a:pt x="16344" y="10225"/>
                  <a:pt x="16343" y="10225"/>
                </a:cubicBezTo>
                <a:lnTo>
                  <a:pt x="16335" y="10230"/>
                </a:lnTo>
                <a:cubicBezTo>
                  <a:pt x="16334" y="10231"/>
                  <a:pt x="16333" y="10233"/>
                  <a:pt x="16333" y="10235"/>
                </a:cubicBezTo>
                <a:lnTo>
                  <a:pt x="16329" y="10239"/>
                </a:lnTo>
                <a:lnTo>
                  <a:pt x="16313" y="10245"/>
                </a:lnTo>
                <a:cubicBezTo>
                  <a:pt x="16312" y="10246"/>
                  <a:pt x="16312" y="10247"/>
                  <a:pt x="16311" y="10247"/>
                </a:cubicBezTo>
                <a:lnTo>
                  <a:pt x="16309" y="10251"/>
                </a:lnTo>
                <a:cubicBezTo>
                  <a:pt x="16308" y="10251"/>
                  <a:pt x="16309" y="10251"/>
                  <a:pt x="16309" y="10252"/>
                </a:cubicBezTo>
                <a:lnTo>
                  <a:pt x="16306" y="10258"/>
                </a:lnTo>
                <a:lnTo>
                  <a:pt x="16304" y="10262"/>
                </a:lnTo>
                <a:lnTo>
                  <a:pt x="16305" y="10258"/>
                </a:lnTo>
                <a:cubicBezTo>
                  <a:pt x="16305" y="10255"/>
                  <a:pt x="16304" y="10253"/>
                  <a:pt x="16302" y="10253"/>
                </a:cubicBezTo>
                <a:lnTo>
                  <a:pt x="16301" y="10252"/>
                </a:lnTo>
                <a:lnTo>
                  <a:pt x="16303" y="10248"/>
                </a:lnTo>
                <a:cubicBezTo>
                  <a:pt x="16304" y="10246"/>
                  <a:pt x="16303" y="10245"/>
                  <a:pt x="16302" y="10243"/>
                </a:cubicBezTo>
                <a:cubicBezTo>
                  <a:pt x="16301" y="10242"/>
                  <a:pt x="16300" y="10242"/>
                  <a:pt x="16299" y="10243"/>
                </a:cubicBezTo>
                <a:lnTo>
                  <a:pt x="16293" y="10245"/>
                </a:lnTo>
                <a:cubicBezTo>
                  <a:pt x="16293" y="10245"/>
                  <a:pt x="16292" y="10245"/>
                  <a:pt x="16292" y="10245"/>
                </a:cubicBezTo>
                <a:lnTo>
                  <a:pt x="16293" y="10242"/>
                </a:lnTo>
                <a:cubicBezTo>
                  <a:pt x="16293" y="10241"/>
                  <a:pt x="16293" y="10240"/>
                  <a:pt x="16292" y="10239"/>
                </a:cubicBezTo>
                <a:lnTo>
                  <a:pt x="16291" y="10237"/>
                </a:lnTo>
                <a:lnTo>
                  <a:pt x="16294" y="10234"/>
                </a:lnTo>
                <a:lnTo>
                  <a:pt x="16295" y="10232"/>
                </a:lnTo>
                <a:lnTo>
                  <a:pt x="16297" y="10230"/>
                </a:lnTo>
                <a:lnTo>
                  <a:pt x="16299" y="10229"/>
                </a:lnTo>
                <a:lnTo>
                  <a:pt x="16300" y="10238"/>
                </a:lnTo>
                <a:cubicBezTo>
                  <a:pt x="16300" y="10239"/>
                  <a:pt x="16301" y="10241"/>
                  <a:pt x="16302" y="10242"/>
                </a:cubicBezTo>
                <a:lnTo>
                  <a:pt x="16304" y="10243"/>
                </a:lnTo>
                <a:cubicBezTo>
                  <a:pt x="16306" y="10243"/>
                  <a:pt x="16307" y="10242"/>
                  <a:pt x="16308" y="10241"/>
                </a:cubicBezTo>
                <a:lnTo>
                  <a:pt x="16316" y="10229"/>
                </a:lnTo>
                <a:lnTo>
                  <a:pt x="16317" y="10231"/>
                </a:lnTo>
                <a:cubicBezTo>
                  <a:pt x="16318" y="10232"/>
                  <a:pt x="16319" y="10231"/>
                  <a:pt x="16319" y="10231"/>
                </a:cubicBezTo>
                <a:lnTo>
                  <a:pt x="16323" y="10230"/>
                </a:lnTo>
                <a:cubicBezTo>
                  <a:pt x="16323" y="10230"/>
                  <a:pt x="16324" y="10231"/>
                  <a:pt x="16324" y="10230"/>
                </a:cubicBezTo>
                <a:lnTo>
                  <a:pt x="16326" y="10228"/>
                </a:lnTo>
                <a:lnTo>
                  <a:pt x="16329" y="10228"/>
                </a:lnTo>
                <a:lnTo>
                  <a:pt x="16331" y="10228"/>
                </a:lnTo>
                <a:lnTo>
                  <a:pt x="16335" y="10228"/>
                </a:lnTo>
                <a:cubicBezTo>
                  <a:pt x="16335" y="10228"/>
                  <a:pt x="16336" y="10227"/>
                  <a:pt x="16336" y="10227"/>
                </a:cubicBezTo>
                <a:lnTo>
                  <a:pt x="16341" y="10225"/>
                </a:lnTo>
                <a:lnTo>
                  <a:pt x="16345" y="10222"/>
                </a:lnTo>
                <a:cubicBezTo>
                  <a:pt x="16345" y="10222"/>
                  <a:pt x="16345" y="10221"/>
                  <a:pt x="16346" y="10220"/>
                </a:cubicBezTo>
                <a:lnTo>
                  <a:pt x="16361" y="10195"/>
                </a:lnTo>
                <a:lnTo>
                  <a:pt x="16373" y="10184"/>
                </a:lnTo>
                <a:lnTo>
                  <a:pt x="16380" y="10177"/>
                </a:lnTo>
                <a:cubicBezTo>
                  <a:pt x="16380" y="10176"/>
                  <a:pt x="16380" y="10175"/>
                  <a:pt x="16380" y="10174"/>
                </a:cubicBezTo>
                <a:lnTo>
                  <a:pt x="16381" y="10166"/>
                </a:lnTo>
                <a:lnTo>
                  <a:pt x="16383" y="10161"/>
                </a:lnTo>
                <a:lnTo>
                  <a:pt x="16384" y="10163"/>
                </a:lnTo>
                <a:cubicBezTo>
                  <a:pt x="16385" y="10164"/>
                  <a:pt x="16387" y="10164"/>
                  <a:pt x="16388" y="10162"/>
                </a:cubicBezTo>
                <a:lnTo>
                  <a:pt x="16394" y="10155"/>
                </a:lnTo>
                <a:lnTo>
                  <a:pt x="16396" y="10149"/>
                </a:lnTo>
                <a:lnTo>
                  <a:pt x="16405" y="10140"/>
                </a:lnTo>
                <a:lnTo>
                  <a:pt x="16415" y="10136"/>
                </a:lnTo>
                <a:lnTo>
                  <a:pt x="16424" y="10130"/>
                </a:lnTo>
                <a:lnTo>
                  <a:pt x="16434" y="10124"/>
                </a:lnTo>
                <a:lnTo>
                  <a:pt x="16439" y="10119"/>
                </a:lnTo>
                <a:cubicBezTo>
                  <a:pt x="16440" y="10118"/>
                  <a:pt x="16441" y="10116"/>
                  <a:pt x="16440" y="10114"/>
                </a:cubicBezTo>
                <a:lnTo>
                  <a:pt x="16439" y="10108"/>
                </a:lnTo>
                <a:cubicBezTo>
                  <a:pt x="16438" y="10106"/>
                  <a:pt x="16437" y="10105"/>
                  <a:pt x="16436" y="10105"/>
                </a:cubicBezTo>
                <a:lnTo>
                  <a:pt x="16431" y="10104"/>
                </a:lnTo>
                <a:cubicBezTo>
                  <a:pt x="16430" y="10104"/>
                  <a:pt x="16430" y="10104"/>
                  <a:pt x="16429" y="10104"/>
                </a:cubicBezTo>
                <a:lnTo>
                  <a:pt x="16425" y="10107"/>
                </a:lnTo>
                <a:lnTo>
                  <a:pt x="16421" y="10110"/>
                </a:lnTo>
                <a:lnTo>
                  <a:pt x="16419" y="10110"/>
                </a:lnTo>
                <a:lnTo>
                  <a:pt x="16403" y="10109"/>
                </a:lnTo>
                <a:lnTo>
                  <a:pt x="16396" y="10111"/>
                </a:lnTo>
                <a:lnTo>
                  <a:pt x="16395" y="10111"/>
                </a:lnTo>
                <a:lnTo>
                  <a:pt x="16392" y="10102"/>
                </a:lnTo>
                <a:cubicBezTo>
                  <a:pt x="16391" y="10101"/>
                  <a:pt x="16391" y="10101"/>
                  <a:pt x="16390" y="10100"/>
                </a:cubicBezTo>
                <a:lnTo>
                  <a:pt x="16369" y="10090"/>
                </a:lnTo>
                <a:lnTo>
                  <a:pt x="16364" y="10085"/>
                </a:lnTo>
                <a:lnTo>
                  <a:pt x="16358" y="10083"/>
                </a:lnTo>
                <a:cubicBezTo>
                  <a:pt x="16357" y="10082"/>
                  <a:pt x="16357" y="10082"/>
                  <a:pt x="16356" y="10082"/>
                </a:cubicBezTo>
                <a:lnTo>
                  <a:pt x="16353" y="10083"/>
                </a:lnTo>
                <a:cubicBezTo>
                  <a:pt x="16352" y="10083"/>
                  <a:pt x="16352" y="10082"/>
                  <a:pt x="16352" y="10083"/>
                </a:cubicBezTo>
                <a:cubicBezTo>
                  <a:pt x="16352" y="10082"/>
                  <a:pt x="16351" y="10081"/>
                  <a:pt x="16350" y="10081"/>
                </a:cubicBezTo>
                <a:lnTo>
                  <a:pt x="16345" y="10079"/>
                </a:lnTo>
                <a:lnTo>
                  <a:pt x="16339" y="10074"/>
                </a:lnTo>
                <a:lnTo>
                  <a:pt x="16336" y="10069"/>
                </a:lnTo>
                <a:lnTo>
                  <a:pt x="16329" y="10055"/>
                </a:lnTo>
                <a:lnTo>
                  <a:pt x="16321" y="10039"/>
                </a:lnTo>
                <a:lnTo>
                  <a:pt x="16314" y="10023"/>
                </a:lnTo>
                <a:lnTo>
                  <a:pt x="16303" y="10002"/>
                </a:lnTo>
                <a:lnTo>
                  <a:pt x="16285" y="9978"/>
                </a:lnTo>
                <a:lnTo>
                  <a:pt x="16274" y="9968"/>
                </a:lnTo>
                <a:cubicBezTo>
                  <a:pt x="16273" y="9967"/>
                  <a:pt x="16273" y="9967"/>
                  <a:pt x="16273" y="9967"/>
                </a:cubicBezTo>
                <a:lnTo>
                  <a:pt x="16259" y="9962"/>
                </a:lnTo>
                <a:lnTo>
                  <a:pt x="16246" y="9959"/>
                </a:lnTo>
                <a:cubicBezTo>
                  <a:pt x="16245" y="9959"/>
                  <a:pt x="16245" y="9959"/>
                  <a:pt x="16244" y="9959"/>
                </a:cubicBezTo>
                <a:lnTo>
                  <a:pt x="16229" y="9963"/>
                </a:lnTo>
                <a:lnTo>
                  <a:pt x="16221" y="9967"/>
                </a:lnTo>
                <a:cubicBezTo>
                  <a:pt x="16220" y="9967"/>
                  <a:pt x="16220" y="9968"/>
                  <a:pt x="16220" y="9968"/>
                </a:cubicBezTo>
                <a:lnTo>
                  <a:pt x="16215" y="9976"/>
                </a:lnTo>
                <a:lnTo>
                  <a:pt x="16212" y="9982"/>
                </a:lnTo>
                <a:lnTo>
                  <a:pt x="16188" y="10004"/>
                </a:lnTo>
                <a:lnTo>
                  <a:pt x="16180" y="10010"/>
                </a:lnTo>
                <a:lnTo>
                  <a:pt x="16173" y="10012"/>
                </a:lnTo>
                <a:cubicBezTo>
                  <a:pt x="16172" y="10013"/>
                  <a:pt x="16172" y="10012"/>
                  <a:pt x="16172" y="10012"/>
                </a:cubicBezTo>
                <a:lnTo>
                  <a:pt x="16166" y="10017"/>
                </a:lnTo>
                <a:lnTo>
                  <a:pt x="16159" y="10016"/>
                </a:lnTo>
                <a:lnTo>
                  <a:pt x="16155" y="10013"/>
                </a:lnTo>
                <a:lnTo>
                  <a:pt x="16153" y="10006"/>
                </a:lnTo>
                <a:cubicBezTo>
                  <a:pt x="16152" y="10005"/>
                  <a:pt x="16152" y="10003"/>
                  <a:pt x="16151" y="10003"/>
                </a:cubicBezTo>
                <a:lnTo>
                  <a:pt x="16137" y="9999"/>
                </a:lnTo>
                <a:cubicBezTo>
                  <a:pt x="16136" y="9999"/>
                  <a:pt x="16136" y="9999"/>
                  <a:pt x="16136" y="9999"/>
                </a:cubicBezTo>
                <a:cubicBezTo>
                  <a:pt x="16135" y="9999"/>
                  <a:pt x="16135" y="9999"/>
                  <a:pt x="16135" y="9998"/>
                </a:cubicBezTo>
                <a:lnTo>
                  <a:pt x="16133" y="9996"/>
                </a:lnTo>
                <a:cubicBezTo>
                  <a:pt x="16133" y="9995"/>
                  <a:pt x="16133" y="9994"/>
                  <a:pt x="16132" y="9994"/>
                </a:cubicBezTo>
                <a:lnTo>
                  <a:pt x="16127" y="9992"/>
                </a:lnTo>
                <a:lnTo>
                  <a:pt x="16125" y="9987"/>
                </a:lnTo>
                <a:lnTo>
                  <a:pt x="16119" y="9967"/>
                </a:lnTo>
                <a:lnTo>
                  <a:pt x="16118" y="9959"/>
                </a:lnTo>
                <a:cubicBezTo>
                  <a:pt x="16118" y="9958"/>
                  <a:pt x="16117" y="9956"/>
                  <a:pt x="16116" y="9955"/>
                </a:cubicBezTo>
                <a:lnTo>
                  <a:pt x="16109" y="9952"/>
                </a:lnTo>
                <a:cubicBezTo>
                  <a:pt x="16109" y="9951"/>
                  <a:pt x="16108" y="9951"/>
                  <a:pt x="16108" y="9951"/>
                </a:cubicBezTo>
                <a:lnTo>
                  <a:pt x="16089" y="9949"/>
                </a:lnTo>
                <a:lnTo>
                  <a:pt x="16107" y="9949"/>
                </a:lnTo>
                <a:lnTo>
                  <a:pt x="16117" y="9950"/>
                </a:lnTo>
                <a:lnTo>
                  <a:pt x="16123" y="9953"/>
                </a:lnTo>
                <a:lnTo>
                  <a:pt x="16128" y="9957"/>
                </a:lnTo>
                <a:lnTo>
                  <a:pt x="16131" y="9962"/>
                </a:lnTo>
                <a:lnTo>
                  <a:pt x="16133" y="9971"/>
                </a:lnTo>
                <a:cubicBezTo>
                  <a:pt x="16134" y="9972"/>
                  <a:pt x="16133" y="9973"/>
                  <a:pt x="16133" y="9973"/>
                </a:cubicBezTo>
                <a:lnTo>
                  <a:pt x="16137" y="9980"/>
                </a:lnTo>
                <a:cubicBezTo>
                  <a:pt x="16137" y="9980"/>
                  <a:pt x="16137" y="9980"/>
                  <a:pt x="16138" y="9981"/>
                </a:cubicBezTo>
                <a:lnTo>
                  <a:pt x="16142" y="9984"/>
                </a:lnTo>
                <a:cubicBezTo>
                  <a:pt x="16143" y="9985"/>
                  <a:pt x="16143" y="9985"/>
                  <a:pt x="16144" y="9985"/>
                </a:cubicBezTo>
                <a:lnTo>
                  <a:pt x="16149" y="9984"/>
                </a:lnTo>
                <a:cubicBezTo>
                  <a:pt x="16149" y="9984"/>
                  <a:pt x="16150" y="9985"/>
                  <a:pt x="16151" y="9984"/>
                </a:cubicBezTo>
                <a:lnTo>
                  <a:pt x="16155" y="9982"/>
                </a:lnTo>
                <a:cubicBezTo>
                  <a:pt x="16155" y="9981"/>
                  <a:pt x="16156" y="9980"/>
                  <a:pt x="16156" y="9980"/>
                </a:cubicBezTo>
                <a:lnTo>
                  <a:pt x="16160" y="9972"/>
                </a:lnTo>
                <a:lnTo>
                  <a:pt x="16168" y="9960"/>
                </a:lnTo>
                <a:lnTo>
                  <a:pt x="16170" y="9959"/>
                </a:lnTo>
                <a:lnTo>
                  <a:pt x="16172" y="9959"/>
                </a:lnTo>
                <a:cubicBezTo>
                  <a:pt x="16174" y="9959"/>
                  <a:pt x="16175" y="9957"/>
                  <a:pt x="16175" y="9954"/>
                </a:cubicBezTo>
                <a:lnTo>
                  <a:pt x="16175" y="9953"/>
                </a:lnTo>
                <a:cubicBezTo>
                  <a:pt x="16175" y="9951"/>
                  <a:pt x="16175" y="9950"/>
                  <a:pt x="16174" y="9949"/>
                </a:cubicBezTo>
                <a:cubicBezTo>
                  <a:pt x="16174" y="9949"/>
                  <a:pt x="16174" y="9949"/>
                  <a:pt x="16175" y="9949"/>
                </a:cubicBezTo>
                <a:lnTo>
                  <a:pt x="16176" y="9948"/>
                </a:lnTo>
                <a:cubicBezTo>
                  <a:pt x="16177" y="9948"/>
                  <a:pt x="16177" y="9947"/>
                  <a:pt x="16178" y="9946"/>
                </a:cubicBezTo>
                <a:lnTo>
                  <a:pt x="16180" y="9941"/>
                </a:lnTo>
                <a:cubicBezTo>
                  <a:pt x="16180" y="9940"/>
                  <a:pt x="16181" y="9940"/>
                  <a:pt x="16180" y="9939"/>
                </a:cubicBezTo>
                <a:lnTo>
                  <a:pt x="16180" y="9936"/>
                </a:lnTo>
                <a:cubicBezTo>
                  <a:pt x="16180" y="9935"/>
                  <a:pt x="16180" y="9934"/>
                  <a:pt x="16180" y="9934"/>
                </a:cubicBezTo>
                <a:lnTo>
                  <a:pt x="16178" y="9932"/>
                </a:lnTo>
                <a:lnTo>
                  <a:pt x="16178" y="9928"/>
                </a:lnTo>
                <a:lnTo>
                  <a:pt x="16178" y="9924"/>
                </a:lnTo>
                <a:lnTo>
                  <a:pt x="16182" y="9913"/>
                </a:lnTo>
                <a:lnTo>
                  <a:pt x="16188" y="9902"/>
                </a:lnTo>
                <a:lnTo>
                  <a:pt x="16196" y="9894"/>
                </a:lnTo>
                <a:lnTo>
                  <a:pt x="16201" y="9891"/>
                </a:lnTo>
                <a:lnTo>
                  <a:pt x="16213" y="9888"/>
                </a:lnTo>
                <a:lnTo>
                  <a:pt x="16217" y="9887"/>
                </a:lnTo>
                <a:cubicBezTo>
                  <a:pt x="16218" y="9887"/>
                  <a:pt x="16218" y="9887"/>
                  <a:pt x="16219" y="9886"/>
                </a:cubicBezTo>
                <a:lnTo>
                  <a:pt x="16221" y="9884"/>
                </a:lnTo>
                <a:cubicBezTo>
                  <a:pt x="16221" y="9884"/>
                  <a:pt x="16222" y="9883"/>
                  <a:pt x="16222" y="9882"/>
                </a:cubicBezTo>
                <a:lnTo>
                  <a:pt x="16225" y="9874"/>
                </a:lnTo>
                <a:lnTo>
                  <a:pt x="16227" y="9872"/>
                </a:lnTo>
                <a:lnTo>
                  <a:pt x="16231" y="9868"/>
                </a:lnTo>
                <a:lnTo>
                  <a:pt x="16236" y="9863"/>
                </a:lnTo>
                <a:lnTo>
                  <a:pt x="16240" y="9860"/>
                </a:lnTo>
                <a:lnTo>
                  <a:pt x="16248" y="9855"/>
                </a:lnTo>
                <a:lnTo>
                  <a:pt x="16263" y="9851"/>
                </a:lnTo>
                <a:cubicBezTo>
                  <a:pt x="16263" y="9850"/>
                  <a:pt x="16264" y="9850"/>
                  <a:pt x="16264" y="9850"/>
                </a:cubicBezTo>
                <a:lnTo>
                  <a:pt x="16269" y="9846"/>
                </a:lnTo>
                <a:lnTo>
                  <a:pt x="16282" y="9829"/>
                </a:lnTo>
                <a:lnTo>
                  <a:pt x="16309" y="9813"/>
                </a:lnTo>
                <a:lnTo>
                  <a:pt x="16328" y="9807"/>
                </a:lnTo>
                <a:lnTo>
                  <a:pt x="16366" y="9801"/>
                </a:lnTo>
                <a:lnTo>
                  <a:pt x="16388" y="9800"/>
                </a:lnTo>
                <a:cubicBezTo>
                  <a:pt x="16388" y="9800"/>
                  <a:pt x="16388" y="9800"/>
                  <a:pt x="16388" y="9800"/>
                </a:cubicBezTo>
                <a:lnTo>
                  <a:pt x="16400" y="9794"/>
                </a:lnTo>
                <a:cubicBezTo>
                  <a:pt x="16401" y="9793"/>
                  <a:pt x="16402" y="9793"/>
                  <a:pt x="16402" y="9792"/>
                </a:cubicBezTo>
                <a:lnTo>
                  <a:pt x="16405" y="9778"/>
                </a:lnTo>
                <a:cubicBezTo>
                  <a:pt x="16406" y="9777"/>
                  <a:pt x="16406" y="9776"/>
                  <a:pt x="16405" y="9775"/>
                </a:cubicBezTo>
                <a:lnTo>
                  <a:pt x="16400" y="9752"/>
                </a:lnTo>
                <a:lnTo>
                  <a:pt x="16383" y="9712"/>
                </a:lnTo>
                <a:lnTo>
                  <a:pt x="16362" y="9675"/>
                </a:lnTo>
                <a:lnTo>
                  <a:pt x="16351" y="9652"/>
                </a:lnTo>
                <a:cubicBezTo>
                  <a:pt x="16350" y="9652"/>
                  <a:pt x="16350" y="9652"/>
                  <a:pt x="16349" y="9651"/>
                </a:cubicBezTo>
                <a:lnTo>
                  <a:pt x="16329" y="9633"/>
                </a:lnTo>
                <a:lnTo>
                  <a:pt x="16311" y="9623"/>
                </a:lnTo>
                <a:lnTo>
                  <a:pt x="16290" y="9604"/>
                </a:lnTo>
                <a:lnTo>
                  <a:pt x="16283" y="9594"/>
                </a:lnTo>
                <a:cubicBezTo>
                  <a:pt x="16283" y="9594"/>
                  <a:pt x="16283" y="9594"/>
                  <a:pt x="16282" y="9593"/>
                </a:cubicBezTo>
                <a:lnTo>
                  <a:pt x="16271" y="9586"/>
                </a:lnTo>
                <a:lnTo>
                  <a:pt x="16262" y="9577"/>
                </a:lnTo>
                <a:lnTo>
                  <a:pt x="16246" y="9546"/>
                </a:lnTo>
                <a:lnTo>
                  <a:pt x="16223" y="9517"/>
                </a:lnTo>
                <a:lnTo>
                  <a:pt x="16206" y="9504"/>
                </a:lnTo>
                <a:lnTo>
                  <a:pt x="16194" y="9497"/>
                </a:lnTo>
                <a:lnTo>
                  <a:pt x="16179" y="9491"/>
                </a:lnTo>
                <a:lnTo>
                  <a:pt x="16168" y="9490"/>
                </a:lnTo>
                <a:lnTo>
                  <a:pt x="16155" y="9485"/>
                </a:lnTo>
                <a:lnTo>
                  <a:pt x="16150" y="9483"/>
                </a:lnTo>
                <a:cubicBezTo>
                  <a:pt x="16150" y="9483"/>
                  <a:pt x="16151" y="9482"/>
                  <a:pt x="16151" y="9481"/>
                </a:cubicBezTo>
                <a:lnTo>
                  <a:pt x="16155" y="9476"/>
                </a:lnTo>
                <a:cubicBezTo>
                  <a:pt x="16155" y="9474"/>
                  <a:pt x="16156" y="9472"/>
                  <a:pt x="16155" y="9471"/>
                </a:cubicBezTo>
                <a:lnTo>
                  <a:pt x="16151" y="9455"/>
                </a:lnTo>
                <a:lnTo>
                  <a:pt x="16146" y="9442"/>
                </a:lnTo>
                <a:lnTo>
                  <a:pt x="16139" y="9420"/>
                </a:lnTo>
                <a:cubicBezTo>
                  <a:pt x="16139" y="9419"/>
                  <a:pt x="16138" y="9419"/>
                  <a:pt x="16137" y="9418"/>
                </a:cubicBezTo>
                <a:lnTo>
                  <a:pt x="16124" y="9412"/>
                </a:lnTo>
                <a:cubicBezTo>
                  <a:pt x="16124" y="9412"/>
                  <a:pt x="16123" y="9411"/>
                  <a:pt x="16123" y="9411"/>
                </a:cubicBezTo>
                <a:lnTo>
                  <a:pt x="16118" y="9411"/>
                </a:lnTo>
                <a:lnTo>
                  <a:pt x="16104" y="9414"/>
                </a:lnTo>
                <a:lnTo>
                  <a:pt x="16086" y="9404"/>
                </a:lnTo>
                <a:lnTo>
                  <a:pt x="16075" y="9403"/>
                </a:lnTo>
                <a:cubicBezTo>
                  <a:pt x="16075" y="9402"/>
                  <a:pt x="16074" y="9402"/>
                  <a:pt x="16074" y="9403"/>
                </a:cubicBezTo>
                <a:lnTo>
                  <a:pt x="16071" y="9403"/>
                </a:lnTo>
                <a:cubicBezTo>
                  <a:pt x="16069" y="9404"/>
                  <a:pt x="16069" y="9405"/>
                  <a:pt x="16069" y="9407"/>
                </a:cubicBezTo>
                <a:lnTo>
                  <a:pt x="16068" y="9415"/>
                </a:lnTo>
                <a:lnTo>
                  <a:pt x="16068" y="9418"/>
                </a:lnTo>
                <a:lnTo>
                  <a:pt x="16063" y="9421"/>
                </a:lnTo>
                <a:lnTo>
                  <a:pt x="16047" y="9425"/>
                </a:lnTo>
                <a:cubicBezTo>
                  <a:pt x="16046" y="9425"/>
                  <a:pt x="16045" y="9426"/>
                  <a:pt x="16045" y="9426"/>
                </a:cubicBezTo>
                <a:lnTo>
                  <a:pt x="16041" y="9428"/>
                </a:lnTo>
                <a:lnTo>
                  <a:pt x="16054" y="9410"/>
                </a:lnTo>
                <a:lnTo>
                  <a:pt x="16067" y="9402"/>
                </a:lnTo>
                <a:lnTo>
                  <a:pt x="16080" y="9392"/>
                </a:lnTo>
                <a:lnTo>
                  <a:pt x="16086" y="9392"/>
                </a:lnTo>
                <a:lnTo>
                  <a:pt x="16096" y="9394"/>
                </a:lnTo>
                <a:lnTo>
                  <a:pt x="16110" y="9394"/>
                </a:lnTo>
                <a:lnTo>
                  <a:pt x="16133" y="9407"/>
                </a:lnTo>
                <a:lnTo>
                  <a:pt x="16147" y="9412"/>
                </a:lnTo>
                <a:lnTo>
                  <a:pt x="16154" y="9420"/>
                </a:lnTo>
                <a:lnTo>
                  <a:pt x="16167" y="9442"/>
                </a:lnTo>
                <a:lnTo>
                  <a:pt x="16169" y="9450"/>
                </a:lnTo>
                <a:cubicBezTo>
                  <a:pt x="16169" y="9451"/>
                  <a:pt x="16170" y="9453"/>
                  <a:pt x="16170" y="9453"/>
                </a:cubicBezTo>
                <a:lnTo>
                  <a:pt x="16172" y="9454"/>
                </a:lnTo>
                <a:cubicBezTo>
                  <a:pt x="16172" y="9454"/>
                  <a:pt x="16173" y="9454"/>
                  <a:pt x="16173" y="9454"/>
                </a:cubicBezTo>
                <a:lnTo>
                  <a:pt x="16175" y="9455"/>
                </a:lnTo>
                <a:lnTo>
                  <a:pt x="16174" y="9457"/>
                </a:lnTo>
                <a:lnTo>
                  <a:pt x="16174" y="9459"/>
                </a:lnTo>
                <a:lnTo>
                  <a:pt x="16174" y="9467"/>
                </a:lnTo>
                <a:cubicBezTo>
                  <a:pt x="16174" y="9468"/>
                  <a:pt x="16174" y="9468"/>
                  <a:pt x="16174" y="9469"/>
                </a:cubicBezTo>
                <a:lnTo>
                  <a:pt x="16176" y="9476"/>
                </a:lnTo>
                <a:cubicBezTo>
                  <a:pt x="16176" y="9477"/>
                  <a:pt x="16177" y="9477"/>
                  <a:pt x="16178" y="9477"/>
                </a:cubicBezTo>
                <a:lnTo>
                  <a:pt x="16184" y="9481"/>
                </a:lnTo>
                <a:cubicBezTo>
                  <a:pt x="16185" y="9482"/>
                  <a:pt x="16185" y="9481"/>
                  <a:pt x="16186" y="9481"/>
                </a:cubicBezTo>
                <a:lnTo>
                  <a:pt x="16192" y="9479"/>
                </a:lnTo>
                <a:lnTo>
                  <a:pt x="16198" y="9480"/>
                </a:lnTo>
                <a:lnTo>
                  <a:pt x="16202" y="9481"/>
                </a:lnTo>
                <a:lnTo>
                  <a:pt x="16207" y="9485"/>
                </a:lnTo>
                <a:cubicBezTo>
                  <a:pt x="16208" y="9485"/>
                  <a:pt x="16208" y="9486"/>
                  <a:pt x="16208" y="9486"/>
                </a:cubicBezTo>
                <a:lnTo>
                  <a:pt x="16215" y="9488"/>
                </a:lnTo>
                <a:cubicBezTo>
                  <a:pt x="16216" y="9488"/>
                  <a:pt x="16216" y="9487"/>
                  <a:pt x="16217" y="9487"/>
                </a:cubicBezTo>
                <a:lnTo>
                  <a:pt x="16232" y="9474"/>
                </a:lnTo>
                <a:lnTo>
                  <a:pt x="16241" y="9464"/>
                </a:lnTo>
                <a:lnTo>
                  <a:pt x="16252" y="9457"/>
                </a:lnTo>
                <a:lnTo>
                  <a:pt x="16257" y="9458"/>
                </a:lnTo>
                <a:lnTo>
                  <a:pt x="16279" y="9473"/>
                </a:lnTo>
                <a:lnTo>
                  <a:pt x="16293" y="9483"/>
                </a:lnTo>
                <a:lnTo>
                  <a:pt x="16296" y="9484"/>
                </a:lnTo>
                <a:lnTo>
                  <a:pt x="16300" y="9490"/>
                </a:lnTo>
                <a:cubicBezTo>
                  <a:pt x="16300" y="9491"/>
                  <a:pt x="16301" y="9491"/>
                  <a:pt x="16301" y="9491"/>
                </a:cubicBezTo>
                <a:lnTo>
                  <a:pt x="16309" y="9495"/>
                </a:lnTo>
                <a:lnTo>
                  <a:pt x="16313" y="9497"/>
                </a:lnTo>
                <a:lnTo>
                  <a:pt x="16321" y="9504"/>
                </a:lnTo>
                <a:lnTo>
                  <a:pt x="16331" y="9508"/>
                </a:lnTo>
                <a:lnTo>
                  <a:pt x="16335" y="9511"/>
                </a:lnTo>
                <a:cubicBezTo>
                  <a:pt x="16335" y="9511"/>
                  <a:pt x="16336" y="9512"/>
                  <a:pt x="16336" y="9512"/>
                </a:cubicBezTo>
                <a:lnTo>
                  <a:pt x="16342" y="9513"/>
                </a:lnTo>
                <a:lnTo>
                  <a:pt x="16351" y="9516"/>
                </a:lnTo>
                <a:lnTo>
                  <a:pt x="16366" y="9522"/>
                </a:lnTo>
                <a:cubicBezTo>
                  <a:pt x="16367" y="9522"/>
                  <a:pt x="16367" y="9523"/>
                  <a:pt x="16368" y="9523"/>
                </a:cubicBezTo>
                <a:lnTo>
                  <a:pt x="16380" y="9523"/>
                </a:lnTo>
                <a:cubicBezTo>
                  <a:pt x="16380" y="9523"/>
                  <a:pt x="16380" y="9523"/>
                  <a:pt x="16380" y="9522"/>
                </a:cubicBezTo>
                <a:lnTo>
                  <a:pt x="16390" y="9518"/>
                </a:lnTo>
                <a:cubicBezTo>
                  <a:pt x="16391" y="9517"/>
                  <a:pt x="16391" y="9516"/>
                  <a:pt x="16392" y="9516"/>
                </a:cubicBezTo>
                <a:lnTo>
                  <a:pt x="16395" y="9509"/>
                </a:lnTo>
                <a:cubicBezTo>
                  <a:pt x="16395" y="9508"/>
                  <a:pt x="16396" y="9507"/>
                  <a:pt x="16395" y="9505"/>
                </a:cubicBezTo>
                <a:lnTo>
                  <a:pt x="16393" y="9495"/>
                </a:lnTo>
                <a:lnTo>
                  <a:pt x="16383" y="9472"/>
                </a:lnTo>
                <a:lnTo>
                  <a:pt x="16383" y="9461"/>
                </a:lnTo>
                <a:cubicBezTo>
                  <a:pt x="16383" y="9460"/>
                  <a:pt x="16384" y="9459"/>
                  <a:pt x="16383" y="9459"/>
                </a:cubicBezTo>
                <a:lnTo>
                  <a:pt x="16377" y="9444"/>
                </a:lnTo>
                <a:lnTo>
                  <a:pt x="16373" y="9437"/>
                </a:lnTo>
                <a:lnTo>
                  <a:pt x="16372" y="9431"/>
                </a:lnTo>
                <a:cubicBezTo>
                  <a:pt x="16372" y="9430"/>
                  <a:pt x="16372" y="9429"/>
                  <a:pt x="16371" y="9428"/>
                </a:cubicBezTo>
                <a:lnTo>
                  <a:pt x="16358" y="9413"/>
                </a:lnTo>
                <a:lnTo>
                  <a:pt x="16351" y="9406"/>
                </a:lnTo>
                <a:lnTo>
                  <a:pt x="16348" y="9403"/>
                </a:lnTo>
                <a:cubicBezTo>
                  <a:pt x="16348" y="9403"/>
                  <a:pt x="16348" y="9403"/>
                  <a:pt x="16348" y="9403"/>
                </a:cubicBezTo>
                <a:lnTo>
                  <a:pt x="16341" y="9397"/>
                </a:lnTo>
                <a:lnTo>
                  <a:pt x="16335" y="9390"/>
                </a:lnTo>
                <a:cubicBezTo>
                  <a:pt x="16335" y="9390"/>
                  <a:pt x="16334" y="9390"/>
                  <a:pt x="16333" y="9389"/>
                </a:cubicBezTo>
                <a:lnTo>
                  <a:pt x="16311" y="9376"/>
                </a:lnTo>
                <a:lnTo>
                  <a:pt x="16306" y="9374"/>
                </a:lnTo>
                <a:lnTo>
                  <a:pt x="16298" y="9374"/>
                </a:lnTo>
                <a:cubicBezTo>
                  <a:pt x="16297" y="9374"/>
                  <a:pt x="16298" y="9373"/>
                  <a:pt x="16297" y="9374"/>
                </a:cubicBezTo>
                <a:lnTo>
                  <a:pt x="16296" y="9374"/>
                </a:lnTo>
                <a:lnTo>
                  <a:pt x="16296" y="9372"/>
                </a:lnTo>
                <a:cubicBezTo>
                  <a:pt x="16295" y="9371"/>
                  <a:pt x="16295" y="9371"/>
                  <a:pt x="16294" y="9371"/>
                </a:cubicBezTo>
                <a:lnTo>
                  <a:pt x="16293" y="9370"/>
                </a:lnTo>
                <a:cubicBezTo>
                  <a:pt x="16292" y="9369"/>
                  <a:pt x="16291" y="9369"/>
                  <a:pt x="16290" y="9370"/>
                </a:cubicBezTo>
                <a:lnTo>
                  <a:pt x="16289" y="9372"/>
                </a:lnTo>
                <a:lnTo>
                  <a:pt x="16287" y="9369"/>
                </a:lnTo>
                <a:lnTo>
                  <a:pt x="16287" y="9364"/>
                </a:lnTo>
                <a:cubicBezTo>
                  <a:pt x="16287" y="9364"/>
                  <a:pt x="16287" y="9363"/>
                  <a:pt x="16287" y="9362"/>
                </a:cubicBezTo>
                <a:lnTo>
                  <a:pt x="16286" y="9359"/>
                </a:lnTo>
                <a:cubicBezTo>
                  <a:pt x="16285" y="9357"/>
                  <a:pt x="16284" y="9356"/>
                  <a:pt x="16283" y="9356"/>
                </a:cubicBezTo>
                <a:lnTo>
                  <a:pt x="16279" y="9355"/>
                </a:lnTo>
                <a:lnTo>
                  <a:pt x="16274" y="9338"/>
                </a:lnTo>
                <a:lnTo>
                  <a:pt x="16279" y="9337"/>
                </a:lnTo>
                <a:lnTo>
                  <a:pt x="16282" y="9335"/>
                </a:lnTo>
                <a:lnTo>
                  <a:pt x="16283" y="9335"/>
                </a:lnTo>
                <a:cubicBezTo>
                  <a:pt x="16284" y="9334"/>
                  <a:pt x="16285" y="9332"/>
                  <a:pt x="16284" y="9330"/>
                </a:cubicBezTo>
                <a:lnTo>
                  <a:pt x="16280" y="9296"/>
                </a:lnTo>
                <a:lnTo>
                  <a:pt x="16278" y="9285"/>
                </a:lnTo>
                <a:cubicBezTo>
                  <a:pt x="16278" y="9284"/>
                  <a:pt x="16278" y="9283"/>
                  <a:pt x="16277" y="9283"/>
                </a:cubicBezTo>
                <a:lnTo>
                  <a:pt x="16269" y="9273"/>
                </a:lnTo>
                <a:cubicBezTo>
                  <a:pt x="16269" y="9272"/>
                  <a:pt x="16269" y="9272"/>
                  <a:pt x="16269" y="9272"/>
                </a:cubicBezTo>
                <a:lnTo>
                  <a:pt x="16251" y="9260"/>
                </a:lnTo>
                <a:lnTo>
                  <a:pt x="16238" y="9252"/>
                </a:lnTo>
                <a:lnTo>
                  <a:pt x="16233" y="9250"/>
                </a:lnTo>
                <a:lnTo>
                  <a:pt x="16225" y="9244"/>
                </a:lnTo>
                <a:lnTo>
                  <a:pt x="16217" y="9241"/>
                </a:lnTo>
                <a:cubicBezTo>
                  <a:pt x="16217" y="9240"/>
                  <a:pt x="16216" y="9240"/>
                  <a:pt x="16215" y="9241"/>
                </a:cubicBezTo>
                <a:lnTo>
                  <a:pt x="16215" y="9240"/>
                </a:lnTo>
                <a:cubicBezTo>
                  <a:pt x="16215" y="9239"/>
                  <a:pt x="16215" y="9238"/>
                  <a:pt x="16215" y="9237"/>
                </a:cubicBezTo>
                <a:lnTo>
                  <a:pt x="16212" y="9232"/>
                </a:lnTo>
                <a:cubicBezTo>
                  <a:pt x="16211" y="9232"/>
                  <a:pt x="16211" y="9232"/>
                  <a:pt x="16210" y="9231"/>
                </a:cubicBezTo>
                <a:lnTo>
                  <a:pt x="16206" y="9229"/>
                </a:lnTo>
                <a:lnTo>
                  <a:pt x="16186" y="9211"/>
                </a:lnTo>
                <a:lnTo>
                  <a:pt x="16180" y="9208"/>
                </a:lnTo>
                <a:lnTo>
                  <a:pt x="16174" y="9201"/>
                </a:lnTo>
                <a:lnTo>
                  <a:pt x="16173" y="9193"/>
                </a:lnTo>
                <a:cubicBezTo>
                  <a:pt x="16173" y="9191"/>
                  <a:pt x="16172" y="9190"/>
                  <a:pt x="16170" y="9189"/>
                </a:cubicBezTo>
                <a:lnTo>
                  <a:pt x="16163" y="9186"/>
                </a:lnTo>
                <a:cubicBezTo>
                  <a:pt x="16163" y="9185"/>
                  <a:pt x="16163" y="9185"/>
                  <a:pt x="16163" y="9184"/>
                </a:cubicBezTo>
                <a:lnTo>
                  <a:pt x="16163" y="9172"/>
                </a:lnTo>
                <a:lnTo>
                  <a:pt x="16162" y="9163"/>
                </a:lnTo>
                <a:lnTo>
                  <a:pt x="16166" y="9159"/>
                </a:lnTo>
                <a:cubicBezTo>
                  <a:pt x="16167" y="9159"/>
                  <a:pt x="16167" y="9158"/>
                  <a:pt x="16167" y="9157"/>
                </a:cubicBezTo>
                <a:lnTo>
                  <a:pt x="16173" y="9143"/>
                </a:lnTo>
                <a:cubicBezTo>
                  <a:pt x="16173" y="9143"/>
                  <a:pt x="16173" y="9143"/>
                  <a:pt x="16173" y="9143"/>
                </a:cubicBezTo>
                <a:lnTo>
                  <a:pt x="16173" y="9130"/>
                </a:lnTo>
                <a:lnTo>
                  <a:pt x="16169" y="9091"/>
                </a:lnTo>
                <a:lnTo>
                  <a:pt x="16169" y="9086"/>
                </a:lnTo>
                <a:lnTo>
                  <a:pt x="16170" y="9074"/>
                </a:lnTo>
                <a:cubicBezTo>
                  <a:pt x="16171" y="9073"/>
                  <a:pt x="16171" y="9073"/>
                  <a:pt x="16170" y="9072"/>
                </a:cubicBezTo>
                <a:lnTo>
                  <a:pt x="16169" y="9068"/>
                </a:lnTo>
                <a:cubicBezTo>
                  <a:pt x="16169" y="9066"/>
                  <a:pt x="16169" y="9065"/>
                  <a:pt x="16168" y="9065"/>
                </a:cubicBezTo>
                <a:lnTo>
                  <a:pt x="16163" y="9063"/>
                </a:lnTo>
                <a:cubicBezTo>
                  <a:pt x="16162" y="9063"/>
                  <a:pt x="16161" y="9063"/>
                  <a:pt x="16160" y="9063"/>
                </a:cubicBezTo>
                <a:lnTo>
                  <a:pt x="16155" y="9064"/>
                </a:lnTo>
                <a:lnTo>
                  <a:pt x="16155" y="9064"/>
                </a:lnTo>
                <a:lnTo>
                  <a:pt x="16154" y="9060"/>
                </a:lnTo>
                <a:lnTo>
                  <a:pt x="16154" y="9047"/>
                </a:lnTo>
                <a:cubicBezTo>
                  <a:pt x="16154" y="9047"/>
                  <a:pt x="16154" y="9046"/>
                  <a:pt x="16154" y="9045"/>
                </a:cubicBezTo>
                <a:lnTo>
                  <a:pt x="16153" y="9041"/>
                </a:lnTo>
                <a:cubicBezTo>
                  <a:pt x="16152" y="9039"/>
                  <a:pt x="16151" y="9038"/>
                  <a:pt x="16150" y="9038"/>
                </a:cubicBezTo>
                <a:lnTo>
                  <a:pt x="16151" y="9033"/>
                </a:lnTo>
                <a:cubicBezTo>
                  <a:pt x="16152" y="9032"/>
                  <a:pt x="16152" y="9031"/>
                  <a:pt x="16151" y="9029"/>
                </a:cubicBezTo>
                <a:lnTo>
                  <a:pt x="16146" y="9020"/>
                </a:lnTo>
                <a:cubicBezTo>
                  <a:pt x="16146" y="9020"/>
                  <a:pt x="16146" y="9019"/>
                  <a:pt x="16146" y="9019"/>
                </a:cubicBezTo>
                <a:lnTo>
                  <a:pt x="16138" y="9010"/>
                </a:lnTo>
                <a:cubicBezTo>
                  <a:pt x="16138" y="9009"/>
                  <a:pt x="16138" y="9008"/>
                  <a:pt x="16138" y="9008"/>
                </a:cubicBezTo>
                <a:lnTo>
                  <a:pt x="16138" y="9002"/>
                </a:lnTo>
                <a:cubicBezTo>
                  <a:pt x="16138" y="9002"/>
                  <a:pt x="16138" y="9001"/>
                  <a:pt x="16138" y="9000"/>
                </a:cubicBezTo>
                <a:lnTo>
                  <a:pt x="16137" y="8999"/>
                </a:lnTo>
                <a:cubicBezTo>
                  <a:pt x="16137" y="8999"/>
                  <a:pt x="16137" y="8999"/>
                  <a:pt x="16137" y="8998"/>
                </a:cubicBezTo>
                <a:lnTo>
                  <a:pt x="16136" y="8997"/>
                </a:lnTo>
                <a:lnTo>
                  <a:pt x="16137" y="8995"/>
                </a:lnTo>
                <a:cubicBezTo>
                  <a:pt x="16138" y="8994"/>
                  <a:pt x="16138" y="8993"/>
                  <a:pt x="16138" y="8992"/>
                </a:cubicBezTo>
                <a:lnTo>
                  <a:pt x="16139" y="8987"/>
                </a:lnTo>
                <a:cubicBezTo>
                  <a:pt x="16139" y="8986"/>
                  <a:pt x="16139" y="8985"/>
                  <a:pt x="16138" y="8984"/>
                </a:cubicBezTo>
                <a:lnTo>
                  <a:pt x="16136" y="8981"/>
                </a:lnTo>
                <a:cubicBezTo>
                  <a:pt x="16135" y="8980"/>
                  <a:pt x="16135" y="8980"/>
                  <a:pt x="16134" y="8980"/>
                </a:cubicBezTo>
                <a:lnTo>
                  <a:pt x="16130" y="8977"/>
                </a:lnTo>
                <a:lnTo>
                  <a:pt x="16128" y="8977"/>
                </a:lnTo>
                <a:lnTo>
                  <a:pt x="16126" y="8975"/>
                </a:lnTo>
                <a:lnTo>
                  <a:pt x="16123" y="8971"/>
                </a:lnTo>
                <a:lnTo>
                  <a:pt x="16121" y="8967"/>
                </a:lnTo>
                <a:lnTo>
                  <a:pt x="16120" y="8963"/>
                </a:lnTo>
                <a:lnTo>
                  <a:pt x="16118" y="8937"/>
                </a:lnTo>
                <a:lnTo>
                  <a:pt x="16118" y="8931"/>
                </a:lnTo>
                <a:lnTo>
                  <a:pt x="16113" y="8918"/>
                </a:lnTo>
                <a:lnTo>
                  <a:pt x="16112" y="8913"/>
                </a:lnTo>
                <a:lnTo>
                  <a:pt x="16101" y="8895"/>
                </a:lnTo>
                <a:lnTo>
                  <a:pt x="16093" y="8874"/>
                </a:lnTo>
                <a:lnTo>
                  <a:pt x="16090" y="8868"/>
                </a:lnTo>
                <a:lnTo>
                  <a:pt x="16084" y="8859"/>
                </a:lnTo>
                <a:cubicBezTo>
                  <a:pt x="16086" y="8859"/>
                  <a:pt x="16088" y="8858"/>
                  <a:pt x="16088" y="8855"/>
                </a:cubicBezTo>
                <a:cubicBezTo>
                  <a:pt x="16088" y="8855"/>
                  <a:pt x="16087" y="8854"/>
                  <a:pt x="16087" y="8853"/>
                </a:cubicBezTo>
                <a:lnTo>
                  <a:pt x="16086" y="8841"/>
                </a:lnTo>
                <a:lnTo>
                  <a:pt x="16086" y="8828"/>
                </a:lnTo>
                <a:cubicBezTo>
                  <a:pt x="16086" y="8828"/>
                  <a:pt x="16086" y="8828"/>
                  <a:pt x="16086" y="8827"/>
                </a:cubicBezTo>
                <a:lnTo>
                  <a:pt x="16084" y="8821"/>
                </a:lnTo>
                <a:cubicBezTo>
                  <a:pt x="16084" y="8820"/>
                  <a:pt x="16084" y="8819"/>
                  <a:pt x="16084" y="8819"/>
                </a:cubicBezTo>
                <a:lnTo>
                  <a:pt x="16079" y="8814"/>
                </a:lnTo>
                <a:lnTo>
                  <a:pt x="16076" y="8811"/>
                </a:lnTo>
                <a:lnTo>
                  <a:pt x="16074" y="8809"/>
                </a:lnTo>
                <a:lnTo>
                  <a:pt x="16074" y="8806"/>
                </a:lnTo>
                <a:cubicBezTo>
                  <a:pt x="16074" y="8805"/>
                  <a:pt x="16074" y="8805"/>
                  <a:pt x="16074" y="8805"/>
                </a:cubicBezTo>
                <a:lnTo>
                  <a:pt x="16072" y="8795"/>
                </a:lnTo>
                <a:lnTo>
                  <a:pt x="16069" y="8789"/>
                </a:lnTo>
                <a:cubicBezTo>
                  <a:pt x="16069" y="8788"/>
                  <a:pt x="16069" y="8787"/>
                  <a:pt x="16069" y="8787"/>
                </a:cubicBezTo>
                <a:lnTo>
                  <a:pt x="16066" y="8784"/>
                </a:lnTo>
                <a:cubicBezTo>
                  <a:pt x="16066" y="8784"/>
                  <a:pt x="16065" y="8784"/>
                  <a:pt x="16065" y="8783"/>
                </a:cubicBezTo>
                <a:lnTo>
                  <a:pt x="16064" y="8782"/>
                </a:lnTo>
                <a:lnTo>
                  <a:pt x="16063" y="8781"/>
                </a:lnTo>
                <a:lnTo>
                  <a:pt x="16064" y="8780"/>
                </a:lnTo>
                <a:cubicBezTo>
                  <a:pt x="16065" y="8779"/>
                  <a:pt x="16066" y="8778"/>
                  <a:pt x="16066" y="8777"/>
                </a:cubicBezTo>
                <a:lnTo>
                  <a:pt x="16066" y="8773"/>
                </a:lnTo>
                <a:cubicBezTo>
                  <a:pt x="16066" y="8773"/>
                  <a:pt x="16066" y="8773"/>
                  <a:pt x="16066" y="8772"/>
                </a:cubicBezTo>
                <a:lnTo>
                  <a:pt x="16064" y="8765"/>
                </a:lnTo>
                <a:lnTo>
                  <a:pt x="16060" y="8747"/>
                </a:lnTo>
                <a:lnTo>
                  <a:pt x="16057" y="8724"/>
                </a:lnTo>
                <a:cubicBezTo>
                  <a:pt x="16056" y="8724"/>
                  <a:pt x="16057" y="8724"/>
                  <a:pt x="16057" y="8723"/>
                </a:cubicBezTo>
                <a:lnTo>
                  <a:pt x="16055" y="8720"/>
                </a:lnTo>
                <a:lnTo>
                  <a:pt x="16054" y="8717"/>
                </a:lnTo>
                <a:lnTo>
                  <a:pt x="16052" y="8709"/>
                </a:lnTo>
                <a:lnTo>
                  <a:pt x="16047" y="8698"/>
                </a:lnTo>
                <a:lnTo>
                  <a:pt x="16047" y="8691"/>
                </a:lnTo>
                <a:cubicBezTo>
                  <a:pt x="16047" y="8690"/>
                  <a:pt x="16047" y="8689"/>
                  <a:pt x="16047" y="8689"/>
                </a:cubicBezTo>
                <a:lnTo>
                  <a:pt x="16045" y="8684"/>
                </a:lnTo>
                <a:lnTo>
                  <a:pt x="16041" y="8665"/>
                </a:lnTo>
                <a:lnTo>
                  <a:pt x="16036" y="8652"/>
                </a:lnTo>
                <a:lnTo>
                  <a:pt x="16034" y="8646"/>
                </a:lnTo>
                <a:lnTo>
                  <a:pt x="16034" y="8636"/>
                </a:lnTo>
                <a:lnTo>
                  <a:pt x="16032" y="8630"/>
                </a:lnTo>
                <a:cubicBezTo>
                  <a:pt x="16032" y="8629"/>
                  <a:pt x="16031" y="8628"/>
                  <a:pt x="16031" y="8627"/>
                </a:cubicBezTo>
                <a:lnTo>
                  <a:pt x="16027" y="8623"/>
                </a:lnTo>
                <a:cubicBezTo>
                  <a:pt x="16027" y="8623"/>
                  <a:pt x="16026" y="8623"/>
                  <a:pt x="16026" y="8622"/>
                </a:cubicBezTo>
                <a:lnTo>
                  <a:pt x="16000" y="8610"/>
                </a:lnTo>
                <a:lnTo>
                  <a:pt x="15992" y="8605"/>
                </a:lnTo>
                <a:lnTo>
                  <a:pt x="15980" y="8590"/>
                </a:lnTo>
                <a:lnTo>
                  <a:pt x="15970" y="8582"/>
                </a:lnTo>
                <a:lnTo>
                  <a:pt x="15960" y="8576"/>
                </a:lnTo>
                <a:lnTo>
                  <a:pt x="15953" y="8574"/>
                </a:lnTo>
                <a:lnTo>
                  <a:pt x="15943" y="8573"/>
                </a:lnTo>
                <a:lnTo>
                  <a:pt x="15936" y="8572"/>
                </a:lnTo>
                <a:lnTo>
                  <a:pt x="15931" y="8568"/>
                </a:lnTo>
                <a:lnTo>
                  <a:pt x="15921" y="8557"/>
                </a:lnTo>
                <a:lnTo>
                  <a:pt x="15915" y="8553"/>
                </a:lnTo>
                <a:lnTo>
                  <a:pt x="15909" y="8550"/>
                </a:lnTo>
                <a:lnTo>
                  <a:pt x="15905" y="8549"/>
                </a:lnTo>
                <a:cubicBezTo>
                  <a:pt x="15905" y="8549"/>
                  <a:pt x="15904" y="8549"/>
                  <a:pt x="15904" y="8549"/>
                </a:cubicBezTo>
                <a:lnTo>
                  <a:pt x="15899" y="8550"/>
                </a:lnTo>
                <a:lnTo>
                  <a:pt x="15898" y="8550"/>
                </a:lnTo>
                <a:lnTo>
                  <a:pt x="15898" y="8549"/>
                </a:lnTo>
                <a:cubicBezTo>
                  <a:pt x="15898" y="8547"/>
                  <a:pt x="15898" y="8546"/>
                  <a:pt x="15896" y="8545"/>
                </a:cubicBezTo>
                <a:lnTo>
                  <a:pt x="15890" y="8541"/>
                </a:lnTo>
                <a:lnTo>
                  <a:pt x="15889" y="8539"/>
                </a:lnTo>
                <a:lnTo>
                  <a:pt x="15886" y="8535"/>
                </a:lnTo>
                <a:cubicBezTo>
                  <a:pt x="15886" y="8535"/>
                  <a:pt x="15886" y="8534"/>
                  <a:pt x="15886" y="8534"/>
                </a:cubicBezTo>
                <a:lnTo>
                  <a:pt x="15874" y="8523"/>
                </a:lnTo>
                <a:lnTo>
                  <a:pt x="15859" y="8503"/>
                </a:lnTo>
                <a:lnTo>
                  <a:pt x="15861" y="8501"/>
                </a:lnTo>
                <a:cubicBezTo>
                  <a:pt x="15861" y="8500"/>
                  <a:pt x="15861" y="8499"/>
                  <a:pt x="15861" y="8498"/>
                </a:cubicBezTo>
                <a:lnTo>
                  <a:pt x="15862" y="8491"/>
                </a:lnTo>
                <a:cubicBezTo>
                  <a:pt x="15862" y="8491"/>
                  <a:pt x="15862" y="8490"/>
                  <a:pt x="15861" y="8490"/>
                </a:cubicBezTo>
                <a:lnTo>
                  <a:pt x="15859" y="8484"/>
                </a:lnTo>
                <a:cubicBezTo>
                  <a:pt x="15859" y="8483"/>
                  <a:pt x="15859" y="8483"/>
                  <a:pt x="15859" y="8482"/>
                </a:cubicBezTo>
                <a:lnTo>
                  <a:pt x="15854" y="8477"/>
                </a:lnTo>
                <a:cubicBezTo>
                  <a:pt x="15853" y="8477"/>
                  <a:pt x="15853" y="8477"/>
                  <a:pt x="15853" y="8477"/>
                </a:cubicBezTo>
                <a:lnTo>
                  <a:pt x="15850" y="8476"/>
                </a:lnTo>
                <a:cubicBezTo>
                  <a:pt x="15850" y="8475"/>
                  <a:pt x="15849" y="8475"/>
                  <a:pt x="15849" y="8475"/>
                </a:cubicBezTo>
                <a:lnTo>
                  <a:pt x="15844" y="8475"/>
                </a:lnTo>
                <a:lnTo>
                  <a:pt x="15841" y="8474"/>
                </a:lnTo>
                <a:lnTo>
                  <a:pt x="15839" y="8473"/>
                </a:lnTo>
                <a:lnTo>
                  <a:pt x="15835" y="8467"/>
                </a:lnTo>
                <a:lnTo>
                  <a:pt x="15833" y="8465"/>
                </a:lnTo>
                <a:cubicBezTo>
                  <a:pt x="15831" y="8464"/>
                  <a:pt x="15829" y="8464"/>
                  <a:pt x="15828" y="8466"/>
                </a:cubicBezTo>
                <a:lnTo>
                  <a:pt x="15824" y="8473"/>
                </a:lnTo>
                <a:lnTo>
                  <a:pt x="15822" y="8474"/>
                </a:lnTo>
                <a:lnTo>
                  <a:pt x="15819" y="8474"/>
                </a:lnTo>
                <a:lnTo>
                  <a:pt x="15809" y="8471"/>
                </a:lnTo>
                <a:cubicBezTo>
                  <a:pt x="15808" y="8471"/>
                  <a:pt x="15808" y="8471"/>
                  <a:pt x="15807" y="8471"/>
                </a:cubicBezTo>
                <a:lnTo>
                  <a:pt x="15804" y="8472"/>
                </a:lnTo>
                <a:cubicBezTo>
                  <a:pt x="15804" y="8472"/>
                  <a:pt x="15803" y="8473"/>
                  <a:pt x="15802" y="8474"/>
                </a:cubicBezTo>
                <a:lnTo>
                  <a:pt x="15802" y="8476"/>
                </a:lnTo>
                <a:cubicBezTo>
                  <a:pt x="15802" y="8475"/>
                  <a:pt x="15801" y="8474"/>
                  <a:pt x="15801" y="8474"/>
                </a:cubicBezTo>
                <a:lnTo>
                  <a:pt x="15802" y="8470"/>
                </a:lnTo>
                <a:cubicBezTo>
                  <a:pt x="15803" y="8469"/>
                  <a:pt x="15803" y="8467"/>
                  <a:pt x="15803" y="8466"/>
                </a:cubicBezTo>
                <a:lnTo>
                  <a:pt x="15801" y="8459"/>
                </a:lnTo>
                <a:lnTo>
                  <a:pt x="15800" y="8444"/>
                </a:lnTo>
                <a:lnTo>
                  <a:pt x="15803" y="8418"/>
                </a:lnTo>
                <a:cubicBezTo>
                  <a:pt x="15803" y="8417"/>
                  <a:pt x="15803" y="8416"/>
                  <a:pt x="15803" y="8416"/>
                </a:cubicBezTo>
                <a:lnTo>
                  <a:pt x="15802" y="8411"/>
                </a:lnTo>
                <a:lnTo>
                  <a:pt x="15801" y="8402"/>
                </a:lnTo>
                <a:lnTo>
                  <a:pt x="15801" y="8393"/>
                </a:lnTo>
                <a:lnTo>
                  <a:pt x="15802" y="8390"/>
                </a:lnTo>
                <a:lnTo>
                  <a:pt x="15803" y="8387"/>
                </a:lnTo>
                <a:cubicBezTo>
                  <a:pt x="15803" y="8386"/>
                  <a:pt x="15803" y="8385"/>
                  <a:pt x="15803" y="8385"/>
                </a:cubicBezTo>
                <a:lnTo>
                  <a:pt x="15804" y="8377"/>
                </a:lnTo>
                <a:lnTo>
                  <a:pt x="15804" y="8376"/>
                </a:lnTo>
                <a:lnTo>
                  <a:pt x="15805" y="8375"/>
                </a:lnTo>
                <a:lnTo>
                  <a:pt x="15811" y="8374"/>
                </a:lnTo>
                <a:lnTo>
                  <a:pt x="15824" y="8367"/>
                </a:lnTo>
                <a:lnTo>
                  <a:pt x="15829" y="8367"/>
                </a:lnTo>
                <a:cubicBezTo>
                  <a:pt x="15830" y="8367"/>
                  <a:pt x="15830" y="8366"/>
                  <a:pt x="15830" y="8366"/>
                </a:cubicBezTo>
                <a:lnTo>
                  <a:pt x="15835" y="8363"/>
                </a:lnTo>
                <a:cubicBezTo>
                  <a:pt x="15836" y="8363"/>
                  <a:pt x="15836" y="8362"/>
                  <a:pt x="15837" y="8361"/>
                </a:cubicBezTo>
                <a:lnTo>
                  <a:pt x="15839" y="8354"/>
                </a:lnTo>
                <a:cubicBezTo>
                  <a:pt x="15840" y="8354"/>
                  <a:pt x="15839" y="8354"/>
                  <a:pt x="15839" y="8353"/>
                </a:cubicBezTo>
                <a:lnTo>
                  <a:pt x="15843" y="8323"/>
                </a:lnTo>
                <a:lnTo>
                  <a:pt x="15847" y="8307"/>
                </a:lnTo>
                <a:lnTo>
                  <a:pt x="15850" y="8301"/>
                </a:lnTo>
                <a:lnTo>
                  <a:pt x="15851" y="8299"/>
                </a:lnTo>
                <a:cubicBezTo>
                  <a:pt x="15851" y="8298"/>
                  <a:pt x="15851" y="8298"/>
                  <a:pt x="15851" y="8297"/>
                </a:cubicBezTo>
                <a:lnTo>
                  <a:pt x="15851" y="8289"/>
                </a:lnTo>
                <a:lnTo>
                  <a:pt x="15851" y="8286"/>
                </a:lnTo>
                <a:lnTo>
                  <a:pt x="15857" y="8286"/>
                </a:lnTo>
                <a:cubicBezTo>
                  <a:pt x="15858" y="8286"/>
                  <a:pt x="15858" y="8286"/>
                  <a:pt x="15859" y="8286"/>
                </a:cubicBezTo>
                <a:lnTo>
                  <a:pt x="15867" y="8282"/>
                </a:lnTo>
                <a:cubicBezTo>
                  <a:pt x="15868" y="8282"/>
                  <a:pt x="15868" y="8281"/>
                  <a:pt x="15869" y="8280"/>
                </a:cubicBezTo>
                <a:lnTo>
                  <a:pt x="15871" y="8274"/>
                </a:lnTo>
                <a:lnTo>
                  <a:pt x="15879" y="8263"/>
                </a:lnTo>
                <a:lnTo>
                  <a:pt x="15880" y="8260"/>
                </a:lnTo>
                <a:cubicBezTo>
                  <a:pt x="15880" y="8259"/>
                  <a:pt x="15881" y="8259"/>
                  <a:pt x="15881" y="8259"/>
                </a:cubicBezTo>
                <a:lnTo>
                  <a:pt x="15881" y="8254"/>
                </a:lnTo>
                <a:lnTo>
                  <a:pt x="15881" y="8246"/>
                </a:lnTo>
                <a:lnTo>
                  <a:pt x="15882" y="8245"/>
                </a:lnTo>
                <a:lnTo>
                  <a:pt x="15888" y="8235"/>
                </a:lnTo>
                <a:cubicBezTo>
                  <a:pt x="15888" y="8235"/>
                  <a:pt x="15888" y="8235"/>
                  <a:pt x="15889" y="8234"/>
                </a:cubicBezTo>
                <a:lnTo>
                  <a:pt x="15889" y="8231"/>
                </a:lnTo>
                <a:lnTo>
                  <a:pt x="15890" y="8225"/>
                </a:lnTo>
                <a:lnTo>
                  <a:pt x="15896" y="8203"/>
                </a:lnTo>
                <a:lnTo>
                  <a:pt x="15898" y="8196"/>
                </a:lnTo>
                <a:lnTo>
                  <a:pt x="15899" y="8193"/>
                </a:lnTo>
                <a:lnTo>
                  <a:pt x="15906" y="8190"/>
                </a:lnTo>
                <a:lnTo>
                  <a:pt x="15908" y="8188"/>
                </a:lnTo>
                <a:cubicBezTo>
                  <a:pt x="15909" y="8188"/>
                  <a:pt x="15910" y="8187"/>
                  <a:pt x="15910" y="8187"/>
                </a:cubicBezTo>
                <a:lnTo>
                  <a:pt x="15912" y="8183"/>
                </a:lnTo>
                <a:lnTo>
                  <a:pt x="15913" y="8182"/>
                </a:lnTo>
                <a:lnTo>
                  <a:pt x="15914" y="8182"/>
                </a:lnTo>
                <a:lnTo>
                  <a:pt x="15915" y="8182"/>
                </a:lnTo>
                <a:lnTo>
                  <a:pt x="15914" y="8192"/>
                </a:lnTo>
                <a:cubicBezTo>
                  <a:pt x="15914" y="8194"/>
                  <a:pt x="15914" y="8196"/>
                  <a:pt x="15916" y="8197"/>
                </a:cubicBezTo>
                <a:cubicBezTo>
                  <a:pt x="15917" y="8198"/>
                  <a:pt x="15918" y="8197"/>
                  <a:pt x="15919" y="8196"/>
                </a:cubicBezTo>
                <a:lnTo>
                  <a:pt x="15926" y="8190"/>
                </a:lnTo>
                <a:cubicBezTo>
                  <a:pt x="15926" y="8190"/>
                  <a:pt x="15926" y="8189"/>
                  <a:pt x="15926" y="8188"/>
                </a:cubicBezTo>
                <a:lnTo>
                  <a:pt x="15933" y="8173"/>
                </a:lnTo>
                <a:lnTo>
                  <a:pt x="15935" y="8180"/>
                </a:lnTo>
                <a:cubicBezTo>
                  <a:pt x="15936" y="8181"/>
                  <a:pt x="15936" y="8181"/>
                  <a:pt x="15937" y="8182"/>
                </a:cubicBezTo>
                <a:lnTo>
                  <a:pt x="15940" y="8186"/>
                </a:lnTo>
                <a:cubicBezTo>
                  <a:pt x="15942" y="8187"/>
                  <a:pt x="15943" y="8186"/>
                  <a:pt x="15944" y="8186"/>
                </a:cubicBezTo>
                <a:lnTo>
                  <a:pt x="15948" y="8183"/>
                </a:lnTo>
                <a:lnTo>
                  <a:pt x="15950" y="8182"/>
                </a:lnTo>
                <a:lnTo>
                  <a:pt x="15952" y="8181"/>
                </a:lnTo>
                <a:lnTo>
                  <a:pt x="15954" y="8179"/>
                </a:lnTo>
                <a:cubicBezTo>
                  <a:pt x="15955" y="8179"/>
                  <a:pt x="15955" y="8178"/>
                  <a:pt x="15955" y="8177"/>
                </a:cubicBezTo>
                <a:lnTo>
                  <a:pt x="15956" y="8173"/>
                </a:lnTo>
                <a:cubicBezTo>
                  <a:pt x="15956" y="8173"/>
                  <a:pt x="15956" y="8172"/>
                  <a:pt x="15956" y="8172"/>
                </a:cubicBezTo>
                <a:lnTo>
                  <a:pt x="15955" y="8162"/>
                </a:lnTo>
                <a:lnTo>
                  <a:pt x="15955" y="8160"/>
                </a:lnTo>
                <a:lnTo>
                  <a:pt x="15960" y="8152"/>
                </a:lnTo>
                <a:lnTo>
                  <a:pt x="15962" y="8150"/>
                </a:lnTo>
                <a:cubicBezTo>
                  <a:pt x="15963" y="8149"/>
                  <a:pt x="15963" y="8147"/>
                  <a:pt x="15962" y="8145"/>
                </a:cubicBezTo>
                <a:lnTo>
                  <a:pt x="15960" y="8143"/>
                </a:lnTo>
                <a:lnTo>
                  <a:pt x="15955" y="8136"/>
                </a:lnTo>
                <a:lnTo>
                  <a:pt x="15958" y="8133"/>
                </a:lnTo>
                <a:lnTo>
                  <a:pt x="15959" y="8133"/>
                </a:lnTo>
                <a:lnTo>
                  <a:pt x="15963" y="8141"/>
                </a:lnTo>
                <a:cubicBezTo>
                  <a:pt x="15964" y="8142"/>
                  <a:pt x="15965" y="8142"/>
                  <a:pt x="15965" y="8143"/>
                </a:cubicBezTo>
                <a:lnTo>
                  <a:pt x="15973" y="8144"/>
                </a:lnTo>
                <a:cubicBezTo>
                  <a:pt x="15975" y="8144"/>
                  <a:pt x="15976" y="8144"/>
                  <a:pt x="15977" y="8142"/>
                </a:cubicBezTo>
                <a:lnTo>
                  <a:pt x="15980" y="8130"/>
                </a:lnTo>
                <a:lnTo>
                  <a:pt x="15985" y="8101"/>
                </a:lnTo>
                <a:lnTo>
                  <a:pt x="15987" y="8095"/>
                </a:lnTo>
                <a:lnTo>
                  <a:pt x="15996" y="8083"/>
                </a:lnTo>
                <a:lnTo>
                  <a:pt x="16002" y="8082"/>
                </a:lnTo>
                <a:cubicBezTo>
                  <a:pt x="16003" y="8082"/>
                  <a:pt x="16004" y="8081"/>
                  <a:pt x="16005" y="8081"/>
                </a:cubicBezTo>
                <a:lnTo>
                  <a:pt x="16006" y="8080"/>
                </a:lnTo>
                <a:cubicBezTo>
                  <a:pt x="16006" y="8080"/>
                  <a:pt x="16006" y="8079"/>
                  <a:pt x="16007" y="8078"/>
                </a:cubicBezTo>
                <a:lnTo>
                  <a:pt x="16007" y="8084"/>
                </a:lnTo>
                <a:cubicBezTo>
                  <a:pt x="16008" y="8085"/>
                  <a:pt x="16009" y="8087"/>
                  <a:pt x="16010" y="8087"/>
                </a:cubicBezTo>
                <a:cubicBezTo>
                  <a:pt x="16011" y="8088"/>
                  <a:pt x="16013" y="8086"/>
                  <a:pt x="16014" y="8085"/>
                </a:cubicBezTo>
                <a:lnTo>
                  <a:pt x="16016" y="8081"/>
                </a:lnTo>
                <a:lnTo>
                  <a:pt x="16024" y="8068"/>
                </a:lnTo>
                <a:lnTo>
                  <a:pt x="16027" y="8065"/>
                </a:lnTo>
                <a:lnTo>
                  <a:pt x="16036" y="8061"/>
                </a:lnTo>
                <a:cubicBezTo>
                  <a:pt x="16036" y="8061"/>
                  <a:pt x="16036" y="8061"/>
                  <a:pt x="16037" y="8060"/>
                </a:cubicBezTo>
                <a:lnTo>
                  <a:pt x="16040" y="8057"/>
                </a:lnTo>
                <a:cubicBezTo>
                  <a:pt x="16040" y="8056"/>
                  <a:pt x="16041" y="8056"/>
                  <a:pt x="16041" y="8056"/>
                </a:cubicBezTo>
                <a:lnTo>
                  <a:pt x="16042" y="8052"/>
                </a:lnTo>
                <a:lnTo>
                  <a:pt x="16042" y="8050"/>
                </a:lnTo>
                <a:cubicBezTo>
                  <a:pt x="16042" y="8049"/>
                  <a:pt x="16042" y="8048"/>
                  <a:pt x="16042" y="8047"/>
                </a:cubicBezTo>
                <a:lnTo>
                  <a:pt x="16042" y="8045"/>
                </a:lnTo>
                <a:cubicBezTo>
                  <a:pt x="16042" y="8045"/>
                  <a:pt x="16042" y="8044"/>
                  <a:pt x="16042" y="8043"/>
                </a:cubicBezTo>
                <a:lnTo>
                  <a:pt x="16040" y="8041"/>
                </a:lnTo>
                <a:cubicBezTo>
                  <a:pt x="16040" y="8040"/>
                  <a:pt x="16040" y="8040"/>
                  <a:pt x="16039" y="8040"/>
                </a:cubicBezTo>
                <a:lnTo>
                  <a:pt x="16037" y="8037"/>
                </a:lnTo>
                <a:cubicBezTo>
                  <a:pt x="16037" y="8036"/>
                  <a:pt x="16035" y="8036"/>
                  <a:pt x="16034" y="8036"/>
                </a:cubicBezTo>
                <a:cubicBezTo>
                  <a:pt x="16033" y="8036"/>
                  <a:pt x="16032" y="8037"/>
                  <a:pt x="16032" y="8038"/>
                </a:cubicBezTo>
                <a:lnTo>
                  <a:pt x="16031" y="8040"/>
                </a:lnTo>
                <a:cubicBezTo>
                  <a:pt x="16031" y="8040"/>
                  <a:pt x="16031" y="8041"/>
                  <a:pt x="16031" y="8042"/>
                </a:cubicBezTo>
                <a:lnTo>
                  <a:pt x="16031" y="8043"/>
                </a:lnTo>
                <a:lnTo>
                  <a:pt x="16026" y="8047"/>
                </a:lnTo>
                <a:lnTo>
                  <a:pt x="16026" y="8044"/>
                </a:lnTo>
                <a:cubicBezTo>
                  <a:pt x="16026" y="8043"/>
                  <a:pt x="16026" y="8041"/>
                  <a:pt x="16024" y="8041"/>
                </a:cubicBezTo>
                <a:cubicBezTo>
                  <a:pt x="16023" y="8040"/>
                  <a:pt x="16022" y="8039"/>
                  <a:pt x="16021" y="8040"/>
                </a:cubicBezTo>
                <a:lnTo>
                  <a:pt x="16015" y="8044"/>
                </a:lnTo>
                <a:lnTo>
                  <a:pt x="16013" y="8041"/>
                </a:lnTo>
                <a:lnTo>
                  <a:pt x="16014" y="8027"/>
                </a:lnTo>
                <a:lnTo>
                  <a:pt x="16013" y="8022"/>
                </a:lnTo>
                <a:cubicBezTo>
                  <a:pt x="16013" y="8021"/>
                  <a:pt x="16013" y="8020"/>
                  <a:pt x="16012" y="8019"/>
                </a:cubicBezTo>
                <a:lnTo>
                  <a:pt x="16009" y="8014"/>
                </a:lnTo>
                <a:cubicBezTo>
                  <a:pt x="16008" y="8014"/>
                  <a:pt x="16008" y="8013"/>
                  <a:pt x="16007" y="8013"/>
                </a:cubicBezTo>
                <a:lnTo>
                  <a:pt x="16003" y="8011"/>
                </a:lnTo>
                <a:lnTo>
                  <a:pt x="16000" y="8009"/>
                </a:lnTo>
                <a:lnTo>
                  <a:pt x="15997" y="8007"/>
                </a:lnTo>
                <a:lnTo>
                  <a:pt x="15995" y="8003"/>
                </a:lnTo>
                <a:lnTo>
                  <a:pt x="15995" y="7999"/>
                </a:lnTo>
                <a:lnTo>
                  <a:pt x="15995" y="7994"/>
                </a:lnTo>
                <a:lnTo>
                  <a:pt x="15999" y="7984"/>
                </a:lnTo>
                <a:lnTo>
                  <a:pt x="16000" y="7979"/>
                </a:lnTo>
                <a:cubicBezTo>
                  <a:pt x="16000" y="7978"/>
                  <a:pt x="16000" y="7977"/>
                  <a:pt x="16000" y="7976"/>
                </a:cubicBezTo>
                <a:lnTo>
                  <a:pt x="16000" y="7975"/>
                </a:lnTo>
                <a:lnTo>
                  <a:pt x="16004" y="7975"/>
                </a:lnTo>
                <a:cubicBezTo>
                  <a:pt x="16004" y="7975"/>
                  <a:pt x="16005" y="7975"/>
                  <a:pt x="16005" y="7975"/>
                </a:cubicBezTo>
                <a:lnTo>
                  <a:pt x="16014" y="7971"/>
                </a:lnTo>
                <a:lnTo>
                  <a:pt x="16017" y="7971"/>
                </a:lnTo>
                <a:lnTo>
                  <a:pt x="16017" y="7973"/>
                </a:lnTo>
                <a:cubicBezTo>
                  <a:pt x="16017" y="7976"/>
                  <a:pt x="16018" y="7978"/>
                  <a:pt x="16020" y="7979"/>
                </a:cubicBezTo>
                <a:cubicBezTo>
                  <a:pt x="16020" y="7979"/>
                  <a:pt x="16020" y="7980"/>
                  <a:pt x="16020" y="7980"/>
                </a:cubicBezTo>
                <a:lnTo>
                  <a:pt x="16021" y="7980"/>
                </a:lnTo>
                <a:cubicBezTo>
                  <a:pt x="16021" y="7980"/>
                  <a:pt x="16022" y="7981"/>
                  <a:pt x="16022" y="7981"/>
                </a:cubicBezTo>
                <a:lnTo>
                  <a:pt x="16024" y="7982"/>
                </a:lnTo>
                <a:lnTo>
                  <a:pt x="16029" y="7985"/>
                </a:lnTo>
                <a:cubicBezTo>
                  <a:pt x="16029" y="7985"/>
                  <a:pt x="16029" y="7984"/>
                  <a:pt x="16029" y="7985"/>
                </a:cubicBezTo>
                <a:lnTo>
                  <a:pt x="16034" y="7986"/>
                </a:lnTo>
                <a:cubicBezTo>
                  <a:pt x="16035" y="7987"/>
                  <a:pt x="16036" y="7986"/>
                  <a:pt x="16037" y="7985"/>
                </a:cubicBezTo>
                <a:lnTo>
                  <a:pt x="16040" y="7979"/>
                </a:lnTo>
                <a:cubicBezTo>
                  <a:pt x="16041" y="7978"/>
                  <a:pt x="16041" y="7977"/>
                  <a:pt x="16041" y="7976"/>
                </a:cubicBezTo>
                <a:cubicBezTo>
                  <a:pt x="16041" y="7975"/>
                  <a:pt x="16040" y="7974"/>
                  <a:pt x="16039" y="7973"/>
                </a:cubicBezTo>
                <a:lnTo>
                  <a:pt x="16036" y="7970"/>
                </a:lnTo>
                <a:lnTo>
                  <a:pt x="16036" y="7962"/>
                </a:lnTo>
                <a:lnTo>
                  <a:pt x="16038" y="7955"/>
                </a:lnTo>
                <a:lnTo>
                  <a:pt x="16039" y="7966"/>
                </a:lnTo>
                <a:cubicBezTo>
                  <a:pt x="16040" y="7967"/>
                  <a:pt x="16041" y="7968"/>
                  <a:pt x="16042" y="7969"/>
                </a:cubicBezTo>
                <a:lnTo>
                  <a:pt x="16044" y="7970"/>
                </a:lnTo>
                <a:lnTo>
                  <a:pt x="16048" y="7977"/>
                </a:lnTo>
                <a:lnTo>
                  <a:pt x="16043" y="7994"/>
                </a:lnTo>
                <a:lnTo>
                  <a:pt x="16040" y="7999"/>
                </a:lnTo>
                <a:lnTo>
                  <a:pt x="16038" y="8005"/>
                </a:lnTo>
                <a:cubicBezTo>
                  <a:pt x="16038" y="8006"/>
                  <a:pt x="16037" y="8006"/>
                  <a:pt x="16037" y="8007"/>
                </a:cubicBezTo>
                <a:lnTo>
                  <a:pt x="16037" y="8011"/>
                </a:lnTo>
                <a:lnTo>
                  <a:pt x="16037" y="8014"/>
                </a:lnTo>
                <a:lnTo>
                  <a:pt x="16034" y="8016"/>
                </a:lnTo>
                <a:cubicBezTo>
                  <a:pt x="16033" y="8017"/>
                  <a:pt x="16033" y="8019"/>
                  <a:pt x="16033" y="8020"/>
                </a:cubicBezTo>
                <a:lnTo>
                  <a:pt x="16033" y="8022"/>
                </a:lnTo>
                <a:cubicBezTo>
                  <a:pt x="16033" y="8024"/>
                  <a:pt x="16034" y="8027"/>
                  <a:pt x="16036" y="8027"/>
                </a:cubicBezTo>
                <a:lnTo>
                  <a:pt x="16039" y="8027"/>
                </a:lnTo>
                <a:lnTo>
                  <a:pt x="16042" y="8028"/>
                </a:lnTo>
                <a:lnTo>
                  <a:pt x="16044" y="8030"/>
                </a:lnTo>
                <a:lnTo>
                  <a:pt x="16047" y="8033"/>
                </a:lnTo>
                <a:cubicBezTo>
                  <a:pt x="16048" y="8034"/>
                  <a:pt x="16050" y="8034"/>
                  <a:pt x="16052" y="8033"/>
                </a:cubicBezTo>
                <a:lnTo>
                  <a:pt x="16054" y="8031"/>
                </a:lnTo>
                <a:lnTo>
                  <a:pt x="16067" y="8027"/>
                </a:lnTo>
                <a:lnTo>
                  <a:pt x="16069" y="8024"/>
                </a:lnTo>
                <a:lnTo>
                  <a:pt x="16075" y="8018"/>
                </a:lnTo>
                <a:lnTo>
                  <a:pt x="16076" y="8017"/>
                </a:lnTo>
                <a:lnTo>
                  <a:pt x="16085" y="8017"/>
                </a:lnTo>
                <a:lnTo>
                  <a:pt x="16090" y="8016"/>
                </a:lnTo>
                <a:cubicBezTo>
                  <a:pt x="16091" y="8016"/>
                  <a:pt x="16092" y="8016"/>
                  <a:pt x="16092" y="8015"/>
                </a:cubicBezTo>
                <a:lnTo>
                  <a:pt x="16094" y="8012"/>
                </a:lnTo>
                <a:cubicBezTo>
                  <a:pt x="16094" y="8011"/>
                  <a:pt x="16095" y="8011"/>
                  <a:pt x="16095" y="8011"/>
                </a:cubicBezTo>
                <a:lnTo>
                  <a:pt x="16095" y="8008"/>
                </a:lnTo>
                <a:lnTo>
                  <a:pt x="16101" y="8010"/>
                </a:lnTo>
                <a:cubicBezTo>
                  <a:pt x="16102" y="8010"/>
                  <a:pt x="16103" y="8010"/>
                  <a:pt x="16104" y="8009"/>
                </a:cubicBezTo>
                <a:lnTo>
                  <a:pt x="16106" y="8006"/>
                </a:lnTo>
                <a:cubicBezTo>
                  <a:pt x="16107" y="8006"/>
                  <a:pt x="16107" y="8007"/>
                  <a:pt x="16107" y="8007"/>
                </a:cubicBezTo>
                <a:lnTo>
                  <a:pt x="16108" y="8007"/>
                </a:lnTo>
                <a:cubicBezTo>
                  <a:pt x="16109" y="8007"/>
                  <a:pt x="16110" y="8008"/>
                  <a:pt x="16111" y="8007"/>
                </a:cubicBezTo>
                <a:lnTo>
                  <a:pt x="16126" y="7998"/>
                </a:lnTo>
                <a:cubicBezTo>
                  <a:pt x="16126" y="7997"/>
                  <a:pt x="16127" y="7997"/>
                  <a:pt x="16127" y="7996"/>
                </a:cubicBezTo>
                <a:lnTo>
                  <a:pt x="16129" y="7991"/>
                </a:lnTo>
                <a:cubicBezTo>
                  <a:pt x="16130" y="7990"/>
                  <a:pt x="16130" y="7989"/>
                  <a:pt x="16129" y="7987"/>
                </a:cubicBezTo>
                <a:lnTo>
                  <a:pt x="16127" y="7981"/>
                </a:lnTo>
                <a:lnTo>
                  <a:pt x="16126" y="7977"/>
                </a:lnTo>
                <a:lnTo>
                  <a:pt x="16123" y="7955"/>
                </a:lnTo>
                <a:lnTo>
                  <a:pt x="16122" y="7949"/>
                </a:lnTo>
                <a:cubicBezTo>
                  <a:pt x="16122" y="7948"/>
                  <a:pt x="16122" y="7948"/>
                  <a:pt x="16121" y="7948"/>
                </a:cubicBezTo>
                <a:lnTo>
                  <a:pt x="16119" y="7944"/>
                </a:lnTo>
                <a:lnTo>
                  <a:pt x="16118" y="7942"/>
                </a:lnTo>
                <a:lnTo>
                  <a:pt x="16120" y="7940"/>
                </a:lnTo>
                <a:cubicBezTo>
                  <a:pt x="16120" y="7938"/>
                  <a:pt x="16120" y="7936"/>
                  <a:pt x="16119" y="7935"/>
                </a:cubicBezTo>
                <a:lnTo>
                  <a:pt x="16116" y="7931"/>
                </a:lnTo>
                <a:lnTo>
                  <a:pt x="16117" y="7930"/>
                </a:lnTo>
                <a:lnTo>
                  <a:pt x="16122" y="7934"/>
                </a:lnTo>
                <a:cubicBezTo>
                  <a:pt x="16122" y="7934"/>
                  <a:pt x="16122" y="7934"/>
                  <a:pt x="16123" y="7934"/>
                </a:cubicBezTo>
                <a:lnTo>
                  <a:pt x="16126" y="7935"/>
                </a:lnTo>
                <a:cubicBezTo>
                  <a:pt x="16126" y="7935"/>
                  <a:pt x="16128" y="7935"/>
                  <a:pt x="16128" y="7934"/>
                </a:cubicBezTo>
                <a:lnTo>
                  <a:pt x="16131" y="7931"/>
                </a:lnTo>
                <a:cubicBezTo>
                  <a:pt x="16133" y="7930"/>
                  <a:pt x="16134" y="7928"/>
                  <a:pt x="16133" y="7926"/>
                </a:cubicBezTo>
                <a:lnTo>
                  <a:pt x="16130" y="7918"/>
                </a:lnTo>
                <a:lnTo>
                  <a:pt x="16126" y="7912"/>
                </a:lnTo>
                <a:lnTo>
                  <a:pt x="16126" y="7909"/>
                </a:lnTo>
                <a:lnTo>
                  <a:pt x="16131" y="7896"/>
                </a:lnTo>
                <a:lnTo>
                  <a:pt x="16135" y="7894"/>
                </a:lnTo>
                <a:cubicBezTo>
                  <a:pt x="16135" y="7893"/>
                  <a:pt x="16135" y="7893"/>
                  <a:pt x="16136" y="7892"/>
                </a:cubicBezTo>
                <a:lnTo>
                  <a:pt x="16138" y="7886"/>
                </a:lnTo>
                <a:lnTo>
                  <a:pt x="16141" y="7885"/>
                </a:lnTo>
                <a:lnTo>
                  <a:pt x="16148" y="7885"/>
                </a:lnTo>
                <a:lnTo>
                  <a:pt x="16150" y="7886"/>
                </a:lnTo>
                <a:lnTo>
                  <a:pt x="16149" y="7891"/>
                </a:lnTo>
                <a:cubicBezTo>
                  <a:pt x="16149" y="7893"/>
                  <a:pt x="16149" y="7895"/>
                  <a:pt x="16151" y="7896"/>
                </a:cubicBezTo>
                <a:lnTo>
                  <a:pt x="16153" y="7898"/>
                </a:lnTo>
                <a:lnTo>
                  <a:pt x="16154" y="7909"/>
                </a:lnTo>
                <a:cubicBezTo>
                  <a:pt x="16154" y="7910"/>
                  <a:pt x="16155" y="7911"/>
                  <a:pt x="16155" y="7912"/>
                </a:cubicBezTo>
                <a:lnTo>
                  <a:pt x="16160" y="7915"/>
                </a:lnTo>
                <a:cubicBezTo>
                  <a:pt x="16161" y="7916"/>
                  <a:pt x="16162" y="7916"/>
                  <a:pt x="16163" y="7915"/>
                </a:cubicBezTo>
                <a:lnTo>
                  <a:pt x="16165" y="7913"/>
                </a:lnTo>
                <a:cubicBezTo>
                  <a:pt x="16165" y="7913"/>
                  <a:pt x="16165" y="7913"/>
                  <a:pt x="16165" y="7912"/>
                </a:cubicBezTo>
                <a:lnTo>
                  <a:pt x="16169" y="7906"/>
                </a:lnTo>
                <a:lnTo>
                  <a:pt x="16171" y="7900"/>
                </a:lnTo>
                <a:lnTo>
                  <a:pt x="16172" y="7898"/>
                </a:lnTo>
                <a:cubicBezTo>
                  <a:pt x="16172" y="7897"/>
                  <a:pt x="16172" y="7897"/>
                  <a:pt x="16172" y="7897"/>
                </a:cubicBezTo>
                <a:lnTo>
                  <a:pt x="16172" y="7893"/>
                </a:lnTo>
                <a:cubicBezTo>
                  <a:pt x="16172" y="7892"/>
                  <a:pt x="16172" y="7892"/>
                  <a:pt x="16172" y="7892"/>
                </a:cubicBezTo>
                <a:lnTo>
                  <a:pt x="16171" y="7890"/>
                </a:lnTo>
                <a:lnTo>
                  <a:pt x="16172" y="7888"/>
                </a:lnTo>
                <a:lnTo>
                  <a:pt x="16173" y="7887"/>
                </a:lnTo>
                <a:lnTo>
                  <a:pt x="16176" y="7887"/>
                </a:lnTo>
                <a:lnTo>
                  <a:pt x="16180" y="7886"/>
                </a:lnTo>
                <a:cubicBezTo>
                  <a:pt x="16181" y="7886"/>
                  <a:pt x="16181" y="7886"/>
                  <a:pt x="16182" y="7884"/>
                </a:cubicBezTo>
                <a:cubicBezTo>
                  <a:pt x="16182" y="7883"/>
                  <a:pt x="16183" y="7882"/>
                  <a:pt x="16183" y="7881"/>
                </a:cubicBezTo>
                <a:lnTo>
                  <a:pt x="16180" y="7871"/>
                </a:lnTo>
                <a:lnTo>
                  <a:pt x="16180" y="7869"/>
                </a:lnTo>
                <a:lnTo>
                  <a:pt x="16180" y="7867"/>
                </a:lnTo>
                <a:lnTo>
                  <a:pt x="16185" y="7859"/>
                </a:lnTo>
                <a:cubicBezTo>
                  <a:pt x="16185" y="7859"/>
                  <a:pt x="16185" y="7858"/>
                  <a:pt x="16185" y="7857"/>
                </a:cubicBezTo>
                <a:lnTo>
                  <a:pt x="16185" y="7852"/>
                </a:lnTo>
                <a:cubicBezTo>
                  <a:pt x="16185" y="7850"/>
                  <a:pt x="16185" y="7849"/>
                  <a:pt x="16185" y="7848"/>
                </a:cubicBezTo>
                <a:cubicBezTo>
                  <a:pt x="16184" y="7847"/>
                  <a:pt x="16183" y="7846"/>
                  <a:pt x="16182" y="7846"/>
                </a:cubicBezTo>
                <a:lnTo>
                  <a:pt x="16180" y="7846"/>
                </a:lnTo>
                <a:cubicBezTo>
                  <a:pt x="16179" y="7846"/>
                  <a:pt x="16178" y="7847"/>
                  <a:pt x="16178" y="7848"/>
                </a:cubicBezTo>
                <a:lnTo>
                  <a:pt x="16177" y="7851"/>
                </a:lnTo>
                <a:lnTo>
                  <a:pt x="16176" y="7851"/>
                </a:lnTo>
                <a:lnTo>
                  <a:pt x="16176" y="7849"/>
                </a:lnTo>
                <a:cubicBezTo>
                  <a:pt x="16176" y="7848"/>
                  <a:pt x="16175" y="7846"/>
                  <a:pt x="16175" y="7845"/>
                </a:cubicBezTo>
                <a:lnTo>
                  <a:pt x="16173" y="7844"/>
                </a:lnTo>
                <a:cubicBezTo>
                  <a:pt x="16173" y="7844"/>
                  <a:pt x="16172" y="7843"/>
                  <a:pt x="16171" y="7843"/>
                </a:cubicBezTo>
                <a:lnTo>
                  <a:pt x="16170" y="7843"/>
                </a:lnTo>
                <a:lnTo>
                  <a:pt x="16163" y="7831"/>
                </a:lnTo>
                <a:cubicBezTo>
                  <a:pt x="16163" y="7831"/>
                  <a:pt x="16163" y="7830"/>
                  <a:pt x="16163" y="7829"/>
                </a:cubicBezTo>
                <a:lnTo>
                  <a:pt x="16159" y="7827"/>
                </a:lnTo>
                <a:cubicBezTo>
                  <a:pt x="16158" y="7827"/>
                  <a:pt x="16157" y="7826"/>
                  <a:pt x="16156" y="7826"/>
                </a:cubicBezTo>
                <a:lnTo>
                  <a:pt x="16151" y="7829"/>
                </a:lnTo>
                <a:cubicBezTo>
                  <a:pt x="16151" y="7830"/>
                  <a:pt x="16150" y="7831"/>
                  <a:pt x="16150" y="7831"/>
                </a:cubicBezTo>
                <a:lnTo>
                  <a:pt x="16146" y="7837"/>
                </a:lnTo>
                <a:lnTo>
                  <a:pt x="16143" y="7847"/>
                </a:lnTo>
                <a:lnTo>
                  <a:pt x="16141" y="7849"/>
                </a:lnTo>
                <a:lnTo>
                  <a:pt x="16138" y="7849"/>
                </a:lnTo>
                <a:lnTo>
                  <a:pt x="16138" y="7848"/>
                </a:lnTo>
                <a:lnTo>
                  <a:pt x="16138" y="7842"/>
                </a:lnTo>
                <a:lnTo>
                  <a:pt x="16141" y="7836"/>
                </a:lnTo>
                <a:cubicBezTo>
                  <a:pt x="16141" y="7834"/>
                  <a:pt x="16141" y="7832"/>
                  <a:pt x="16140" y="7831"/>
                </a:cubicBezTo>
                <a:lnTo>
                  <a:pt x="16141" y="7831"/>
                </a:lnTo>
                <a:cubicBezTo>
                  <a:pt x="16141" y="7831"/>
                  <a:pt x="16141" y="7831"/>
                  <a:pt x="16142" y="7830"/>
                </a:cubicBezTo>
                <a:lnTo>
                  <a:pt x="16153" y="7821"/>
                </a:lnTo>
                <a:lnTo>
                  <a:pt x="16158" y="7819"/>
                </a:lnTo>
                <a:lnTo>
                  <a:pt x="16159" y="7820"/>
                </a:lnTo>
                <a:lnTo>
                  <a:pt x="16165" y="7826"/>
                </a:lnTo>
                <a:cubicBezTo>
                  <a:pt x="16165" y="7826"/>
                  <a:pt x="16165" y="7826"/>
                  <a:pt x="16165" y="7826"/>
                </a:cubicBezTo>
                <a:lnTo>
                  <a:pt x="16168" y="7828"/>
                </a:lnTo>
                <a:cubicBezTo>
                  <a:pt x="16169" y="7829"/>
                  <a:pt x="16169" y="7828"/>
                  <a:pt x="16169" y="7828"/>
                </a:cubicBezTo>
                <a:lnTo>
                  <a:pt x="16173" y="7828"/>
                </a:lnTo>
                <a:lnTo>
                  <a:pt x="16171" y="7832"/>
                </a:lnTo>
                <a:cubicBezTo>
                  <a:pt x="16171" y="7833"/>
                  <a:pt x="16171" y="7835"/>
                  <a:pt x="16171" y="7836"/>
                </a:cubicBezTo>
                <a:cubicBezTo>
                  <a:pt x="16172" y="7837"/>
                  <a:pt x="16172" y="7837"/>
                  <a:pt x="16173" y="7838"/>
                </a:cubicBezTo>
                <a:lnTo>
                  <a:pt x="16177" y="7840"/>
                </a:lnTo>
                <a:cubicBezTo>
                  <a:pt x="16177" y="7840"/>
                  <a:pt x="16177" y="7840"/>
                  <a:pt x="16178" y="7840"/>
                </a:cubicBezTo>
                <a:lnTo>
                  <a:pt x="16189" y="7840"/>
                </a:lnTo>
                <a:lnTo>
                  <a:pt x="16192" y="7842"/>
                </a:lnTo>
                <a:cubicBezTo>
                  <a:pt x="16192" y="7843"/>
                  <a:pt x="16193" y="7842"/>
                  <a:pt x="16193" y="7842"/>
                </a:cubicBezTo>
                <a:lnTo>
                  <a:pt x="16195" y="7842"/>
                </a:lnTo>
                <a:cubicBezTo>
                  <a:pt x="16196" y="7843"/>
                  <a:pt x="16197" y="7842"/>
                  <a:pt x="16198" y="7841"/>
                </a:cubicBezTo>
                <a:lnTo>
                  <a:pt x="16199" y="7840"/>
                </a:lnTo>
                <a:cubicBezTo>
                  <a:pt x="16200" y="7839"/>
                  <a:pt x="16200" y="7838"/>
                  <a:pt x="16200" y="7837"/>
                </a:cubicBezTo>
                <a:lnTo>
                  <a:pt x="16201" y="7835"/>
                </a:lnTo>
                <a:cubicBezTo>
                  <a:pt x="16201" y="7834"/>
                  <a:pt x="16201" y="7833"/>
                  <a:pt x="16201" y="7833"/>
                </a:cubicBezTo>
                <a:lnTo>
                  <a:pt x="16201" y="7832"/>
                </a:lnTo>
                <a:cubicBezTo>
                  <a:pt x="16202" y="7833"/>
                  <a:pt x="16203" y="7833"/>
                  <a:pt x="16204" y="7833"/>
                </a:cubicBezTo>
                <a:lnTo>
                  <a:pt x="16207" y="7833"/>
                </a:lnTo>
                <a:cubicBezTo>
                  <a:pt x="16208" y="7833"/>
                  <a:pt x="16209" y="7833"/>
                  <a:pt x="16210" y="7832"/>
                </a:cubicBezTo>
                <a:lnTo>
                  <a:pt x="16212" y="7829"/>
                </a:lnTo>
                <a:lnTo>
                  <a:pt x="16220" y="7818"/>
                </a:lnTo>
                <a:lnTo>
                  <a:pt x="16226" y="7812"/>
                </a:lnTo>
                <a:lnTo>
                  <a:pt x="16259" y="7797"/>
                </a:lnTo>
                <a:lnTo>
                  <a:pt x="16262" y="7797"/>
                </a:lnTo>
                <a:lnTo>
                  <a:pt x="16270" y="7799"/>
                </a:lnTo>
                <a:lnTo>
                  <a:pt x="16274" y="7799"/>
                </a:lnTo>
                <a:cubicBezTo>
                  <a:pt x="16274" y="7799"/>
                  <a:pt x="16275" y="7800"/>
                  <a:pt x="16275" y="7799"/>
                </a:cubicBezTo>
                <a:lnTo>
                  <a:pt x="16279" y="7797"/>
                </a:lnTo>
                <a:cubicBezTo>
                  <a:pt x="16280" y="7796"/>
                  <a:pt x="16281" y="7795"/>
                  <a:pt x="16281" y="7793"/>
                </a:cubicBezTo>
                <a:cubicBezTo>
                  <a:pt x="16281" y="7791"/>
                  <a:pt x="16279" y="7789"/>
                  <a:pt x="16278" y="7788"/>
                </a:cubicBezTo>
                <a:lnTo>
                  <a:pt x="16276" y="7787"/>
                </a:lnTo>
                <a:lnTo>
                  <a:pt x="16277" y="7784"/>
                </a:lnTo>
                <a:lnTo>
                  <a:pt x="16279" y="7782"/>
                </a:lnTo>
                <a:lnTo>
                  <a:pt x="16284" y="7782"/>
                </a:lnTo>
                <a:lnTo>
                  <a:pt x="16287" y="7782"/>
                </a:lnTo>
                <a:cubicBezTo>
                  <a:pt x="16288" y="7782"/>
                  <a:pt x="16288" y="7783"/>
                  <a:pt x="16289" y="7782"/>
                </a:cubicBezTo>
                <a:lnTo>
                  <a:pt x="16290" y="7781"/>
                </a:lnTo>
                <a:cubicBezTo>
                  <a:pt x="16291" y="7780"/>
                  <a:pt x="16291" y="7780"/>
                  <a:pt x="16291" y="7779"/>
                </a:cubicBezTo>
                <a:lnTo>
                  <a:pt x="16294" y="7771"/>
                </a:lnTo>
                <a:cubicBezTo>
                  <a:pt x="16294" y="7772"/>
                  <a:pt x="16295" y="7772"/>
                  <a:pt x="16295" y="7772"/>
                </a:cubicBezTo>
                <a:lnTo>
                  <a:pt x="16296" y="7778"/>
                </a:lnTo>
                <a:cubicBezTo>
                  <a:pt x="16297" y="7779"/>
                  <a:pt x="16298" y="7779"/>
                  <a:pt x="16299" y="7780"/>
                </a:cubicBezTo>
                <a:lnTo>
                  <a:pt x="16303" y="7782"/>
                </a:lnTo>
                <a:cubicBezTo>
                  <a:pt x="16303" y="7783"/>
                  <a:pt x="16304" y="7783"/>
                  <a:pt x="16305" y="7782"/>
                </a:cubicBezTo>
                <a:lnTo>
                  <a:pt x="16307" y="7782"/>
                </a:lnTo>
                <a:cubicBezTo>
                  <a:pt x="16308" y="7781"/>
                  <a:pt x="16308" y="7781"/>
                  <a:pt x="16309" y="7781"/>
                </a:cubicBezTo>
                <a:lnTo>
                  <a:pt x="16311" y="7778"/>
                </a:lnTo>
                <a:lnTo>
                  <a:pt x="16312" y="7778"/>
                </a:lnTo>
                <a:lnTo>
                  <a:pt x="16314" y="7779"/>
                </a:lnTo>
                <a:cubicBezTo>
                  <a:pt x="16314" y="7779"/>
                  <a:pt x="16314" y="7779"/>
                  <a:pt x="16314" y="7779"/>
                </a:cubicBezTo>
                <a:lnTo>
                  <a:pt x="16316" y="7780"/>
                </a:lnTo>
                <a:cubicBezTo>
                  <a:pt x="16317" y="7780"/>
                  <a:pt x="16317" y="7780"/>
                  <a:pt x="16317" y="7780"/>
                </a:cubicBezTo>
                <a:lnTo>
                  <a:pt x="16318" y="7782"/>
                </a:lnTo>
                <a:cubicBezTo>
                  <a:pt x="16318" y="7782"/>
                  <a:pt x="16318" y="7782"/>
                  <a:pt x="16319" y="7782"/>
                </a:cubicBezTo>
                <a:lnTo>
                  <a:pt x="16321" y="7785"/>
                </a:lnTo>
                <a:cubicBezTo>
                  <a:pt x="16321" y="7786"/>
                  <a:pt x="16322" y="7786"/>
                  <a:pt x="16322" y="7786"/>
                </a:cubicBezTo>
                <a:lnTo>
                  <a:pt x="16325" y="7787"/>
                </a:lnTo>
                <a:cubicBezTo>
                  <a:pt x="16326" y="7788"/>
                  <a:pt x="16327" y="7787"/>
                  <a:pt x="16328" y="7786"/>
                </a:cubicBezTo>
                <a:lnTo>
                  <a:pt x="16330" y="7784"/>
                </a:lnTo>
                <a:cubicBezTo>
                  <a:pt x="16331" y="7783"/>
                  <a:pt x="16332" y="7781"/>
                  <a:pt x="16331" y="7780"/>
                </a:cubicBezTo>
                <a:lnTo>
                  <a:pt x="16331" y="7774"/>
                </a:lnTo>
                <a:lnTo>
                  <a:pt x="16329" y="7765"/>
                </a:lnTo>
                <a:lnTo>
                  <a:pt x="16329" y="7759"/>
                </a:lnTo>
                <a:cubicBezTo>
                  <a:pt x="16330" y="7760"/>
                  <a:pt x="16331" y="7760"/>
                  <a:pt x="16332" y="7760"/>
                </a:cubicBezTo>
                <a:lnTo>
                  <a:pt x="16337" y="7759"/>
                </a:lnTo>
                <a:lnTo>
                  <a:pt x="16345" y="7754"/>
                </a:lnTo>
                <a:lnTo>
                  <a:pt x="16350" y="7753"/>
                </a:lnTo>
                <a:lnTo>
                  <a:pt x="16351" y="7752"/>
                </a:lnTo>
                <a:cubicBezTo>
                  <a:pt x="16352" y="7751"/>
                  <a:pt x="16352" y="7751"/>
                  <a:pt x="16353" y="7751"/>
                </a:cubicBezTo>
                <a:lnTo>
                  <a:pt x="16355" y="7748"/>
                </a:lnTo>
                <a:cubicBezTo>
                  <a:pt x="16355" y="7748"/>
                  <a:pt x="16355" y="7747"/>
                  <a:pt x="16355" y="7747"/>
                </a:cubicBezTo>
                <a:lnTo>
                  <a:pt x="16356" y="7742"/>
                </a:lnTo>
                <a:lnTo>
                  <a:pt x="16357" y="7739"/>
                </a:lnTo>
                <a:lnTo>
                  <a:pt x="16361" y="7735"/>
                </a:lnTo>
                <a:lnTo>
                  <a:pt x="16362" y="7734"/>
                </a:lnTo>
                <a:lnTo>
                  <a:pt x="16390" y="7724"/>
                </a:lnTo>
                <a:cubicBezTo>
                  <a:pt x="16390" y="7723"/>
                  <a:pt x="16390" y="7723"/>
                  <a:pt x="16390" y="7723"/>
                </a:cubicBezTo>
                <a:lnTo>
                  <a:pt x="16398" y="7716"/>
                </a:lnTo>
                <a:cubicBezTo>
                  <a:pt x="16399" y="7715"/>
                  <a:pt x="16400" y="7714"/>
                  <a:pt x="16400" y="7713"/>
                </a:cubicBezTo>
                <a:cubicBezTo>
                  <a:pt x="16400" y="7712"/>
                  <a:pt x="16400" y="7710"/>
                  <a:pt x="16399" y="7710"/>
                </a:cubicBezTo>
                <a:lnTo>
                  <a:pt x="16394" y="7700"/>
                </a:lnTo>
                <a:lnTo>
                  <a:pt x="16393" y="7697"/>
                </a:lnTo>
                <a:lnTo>
                  <a:pt x="16398" y="7697"/>
                </a:lnTo>
                <a:lnTo>
                  <a:pt x="16408" y="7700"/>
                </a:lnTo>
                <a:lnTo>
                  <a:pt x="16413" y="7700"/>
                </a:lnTo>
                <a:cubicBezTo>
                  <a:pt x="16413" y="7701"/>
                  <a:pt x="16412" y="7702"/>
                  <a:pt x="16412" y="7703"/>
                </a:cubicBezTo>
                <a:lnTo>
                  <a:pt x="16411" y="7711"/>
                </a:lnTo>
                <a:lnTo>
                  <a:pt x="16412" y="7720"/>
                </a:lnTo>
                <a:lnTo>
                  <a:pt x="16411" y="7726"/>
                </a:lnTo>
                <a:cubicBezTo>
                  <a:pt x="16411" y="7728"/>
                  <a:pt x="16412" y="7729"/>
                  <a:pt x="16413" y="7730"/>
                </a:cubicBezTo>
                <a:cubicBezTo>
                  <a:pt x="16413" y="7731"/>
                  <a:pt x="16414" y="7731"/>
                  <a:pt x="16415" y="7731"/>
                </a:cubicBezTo>
                <a:lnTo>
                  <a:pt x="16419" y="7730"/>
                </a:lnTo>
                <a:lnTo>
                  <a:pt x="16423" y="7727"/>
                </a:lnTo>
                <a:lnTo>
                  <a:pt x="16427" y="7724"/>
                </a:lnTo>
                <a:cubicBezTo>
                  <a:pt x="16427" y="7723"/>
                  <a:pt x="16428" y="7722"/>
                  <a:pt x="16428" y="7722"/>
                </a:cubicBezTo>
                <a:lnTo>
                  <a:pt x="16430" y="7717"/>
                </a:lnTo>
                <a:lnTo>
                  <a:pt x="16430" y="7712"/>
                </a:lnTo>
                <a:lnTo>
                  <a:pt x="16434" y="7714"/>
                </a:lnTo>
                <a:cubicBezTo>
                  <a:pt x="16434" y="7714"/>
                  <a:pt x="16435" y="7714"/>
                  <a:pt x="16435" y="7714"/>
                </a:cubicBezTo>
                <a:lnTo>
                  <a:pt x="16438" y="7714"/>
                </a:lnTo>
                <a:cubicBezTo>
                  <a:pt x="16439" y="7714"/>
                  <a:pt x="16440" y="7714"/>
                  <a:pt x="16440" y="7713"/>
                </a:cubicBezTo>
                <a:cubicBezTo>
                  <a:pt x="16441" y="7713"/>
                  <a:pt x="16441" y="7714"/>
                  <a:pt x="16441" y="7714"/>
                </a:cubicBezTo>
                <a:lnTo>
                  <a:pt x="16443" y="7715"/>
                </a:lnTo>
                <a:lnTo>
                  <a:pt x="16450" y="7723"/>
                </a:lnTo>
                <a:cubicBezTo>
                  <a:pt x="16449" y="7723"/>
                  <a:pt x="16448" y="7723"/>
                  <a:pt x="16447" y="7724"/>
                </a:cubicBezTo>
                <a:lnTo>
                  <a:pt x="16445" y="7729"/>
                </a:lnTo>
                <a:cubicBezTo>
                  <a:pt x="16444" y="7730"/>
                  <a:pt x="16444" y="7730"/>
                  <a:pt x="16444" y="7731"/>
                </a:cubicBezTo>
                <a:lnTo>
                  <a:pt x="16443" y="7738"/>
                </a:lnTo>
                <a:cubicBezTo>
                  <a:pt x="16443" y="7738"/>
                  <a:pt x="16443" y="7739"/>
                  <a:pt x="16443" y="7739"/>
                </a:cubicBezTo>
                <a:lnTo>
                  <a:pt x="16444" y="7745"/>
                </a:lnTo>
                <a:cubicBezTo>
                  <a:pt x="16444" y="7746"/>
                  <a:pt x="16445" y="7747"/>
                  <a:pt x="16446" y="7748"/>
                </a:cubicBezTo>
                <a:lnTo>
                  <a:pt x="16449" y="7751"/>
                </a:lnTo>
                <a:cubicBezTo>
                  <a:pt x="16449" y="7751"/>
                  <a:pt x="16450" y="7751"/>
                  <a:pt x="16450" y="7751"/>
                </a:cubicBezTo>
                <a:lnTo>
                  <a:pt x="16476" y="7758"/>
                </a:lnTo>
                <a:cubicBezTo>
                  <a:pt x="16476" y="7758"/>
                  <a:pt x="16477" y="7758"/>
                  <a:pt x="16477" y="7758"/>
                </a:cubicBezTo>
                <a:lnTo>
                  <a:pt x="16485" y="7755"/>
                </a:lnTo>
                <a:cubicBezTo>
                  <a:pt x="16486" y="7755"/>
                  <a:pt x="16486" y="7755"/>
                  <a:pt x="16487" y="7754"/>
                </a:cubicBezTo>
                <a:lnTo>
                  <a:pt x="16488" y="7753"/>
                </a:lnTo>
                <a:cubicBezTo>
                  <a:pt x="16488" y="7753"/>
                  <a:pt x="16489" y="7753"/>
                  <a:pt x="16489" y="7753"/>
                </a:cubicBezTo>
                <a:lnTo>
                  <a:pt x="16490" y="7749"/>
                </a:lnTo>
                <a:lnTo>
                  <a:pt x="16492" y="7747"/>
                </a:lnTo>
                <a:cubicBezTo>
                  <a:pt x="16492" y="7747"/>
                  <a:pt x="16492" y="7746"/>
                  <a:pt x="16492" y="7745"/>
                </a:cubicBezTo>
                <a:cubicBezTo>
                  <a:pt x="16493" y="7745"/>
                  <a:pt x="16493" y="7746"/>
                  <a:pt x="16494" y="7746"/>
                </a:cubicBezTo>
                <a:lnTo>
                  <a:pt x="16494" y="7746"/>
                </a:lnTo>
                <a:cubicBezTo>
                  <a:pt x="16495" y="7746"/>
                  <a:pt x="16496" y="7746"/>
                  <a:pt x="16496" y="7746"/>
                </a:cubicBezTo>
                <a:lnTo>
                  <a:pt x="16500" y="7744"/>
                </a:lnTo>
                <a:lnTo>
                  <a:pt x="16502" y="7743"/>
                </a:lnTo>
                <a:cubicBezTo>
                  <a:pt x="16503" y="7743"/>
                  <a:pt x="16503" y="7742"/>
                  <a:pt x="16504" y="7741"/>
                </a:cubicBezTo>
                <a:lnTo>
                  <a:pt x="16505" y="7739"/>
                </a:lnTo>
                <a:cubicBezTo>
                  <a:pt x="16506" y="7739"/>
                  <a:pt x="16506" y="7737"/>
                  <a:pt x="16506" y="7736"/>
                </a:cubicBezTo>
                <a:lnTo>
                  <a:pt x="16505" y="7733"/>
                </a:lnTo>
                <a:cubicBezTo>
                  <a:pt x="16505" y="7732"/>
                  <a:pt x="16505" y="7732"/>
                  <a:pt x="16505" y="7731"/>
                </a:cubicBezTo>
                <a:lnTo>
                  <a:pt x="16504" y="7728"/>
                </a:lnTo>
                <a:cubicBezTo>
                  <a:pt x="16503" y="7728"/>
                  <a:pt x="16503" y="7728"/>
                  <a:pt x="16503" y="7727"/>
                </a:cubicBezTo>
                <a:lnTo>
                  <a:pt x="16502" y="7724"/>
                </a:lnTo>
                <a:cubicBezTo>
                  <a:pt x="16501" y="7724"/>
                  <a:pt x="16501" y="7724"/>
                  <a:pt x="16500" y="7724"/>
                </a:cubicBezTo>
                <a:lnTo>
                  <a:pt x="16502" y="7724"/>
                </a:lnTo>
                <a:cubicBezTo>
                  <a:pt x="16503" y="7724"/>
                  <a:pt x="16503" y="7724"/>
                  <a:pt x="16504" y="7724"/>
                </a:cubicBezTo>
                <a:lnTo>
                  <a:pt x="16507" y="7723"/>
                </a:lnTo>
                <a:lnTo>
                  <a:pt x="16512" y="7721"/>
                </a:lnTo>
                <a:lnTo>
                  <a:pt x="16512" y="7724"/>
                </a:lnTo>
                <a:cubicBezTo>
                  <a:pt x="16512" y="7726"/>
                  <a:pt x="16513" y="7727"/>
                  <a:pt x="16514" y="7728"/>
                </a:cubicBezTo>
                <a:lnTo>
                  <a:pt x="16515" y="7730"/>
                </a:lnTo>
                <a:cubicBezTo>
                  <a:pt x="16516" y="7731"/>
                  <a:pt x="16518" y="7732"/>
                  <a:pt x="16519" y="7731"/>
                </a:cubicBezTo>
                <a:lnTo>
                  <a:pt x="16521" y="7729"/>
                </a:lnTo>
                <a:cubicBezTo>
                  <a:pt x="16522" y="7729"/>
                  <a:pt x="16523" y="7728"/>
                  <a:pt x="16523" y="7727"/>
                </a:cubicBezTo>
                <a:lnTo>
                  <a:pt x="16525" y="7723"/>
                </a:lnTo>
                <a:lnTo>
                  <a:pt x="16526" y="7719"/>
                </a:lnTo>
                <a:cubicBezTo>
                  <a:pt x="16527" y="7718"/>
                  <a:pt x="16527" y="7716"/>
                  <a:pt x="16526" y="7715"/>
                </a:cubicBezTo>
                <a:lnTo>
                  <a:pt x="16525" y="7710"/>
                </a:lnTo>
                <a:lnTo>
                  <a:pt x="16528" y="7681"/>
                </a:lnTo>
                <a:cubicBezTo>
                  <a:pt x="16528" y="7680"/>
                  <a:pt x="16527" y="7679"/>
                  <a:pt x="16526" y="7678"/>
                </a:cubicBezTo>
                <a:cubicBezTo>
                  <a:pt x="16526" y="7677"/>
                  <a:pt x="16525" y="7676"/>
                  <a:pt x="16524" y="7677"/>
                </a:cubicBezTo>
                <a:lnTo>
                  <a:pt x="16519" y="7679"/>
                </a:lnTo>
                <a:lnTo>
                  <a:pt x="16509" y="7675"/>
                </a:lnTo>
                <a:cubicBezTo>
                  <a:pt x="16508" y="7675"/>
                  <a:pt x="16508" y="7675"/>
                  <a:pt x="16507" y="7675"/>
                </a:cubicBezTo>
                <a:lnTo>
                  <a:pt x="16505" y="7676"/>
                </a:lnTo>
                <a:lnTo>
                  <a:pt x="16506" y="7674"/>
                </a:lnTo>
                <a:cubicBezTo>
                  <a:pt x="16507" y="7674"/>
                  <a:pt x="16507" y="7673"/>
                  <a:pt x="16507" y="7673"/>
                </a:cubicBezTo>
                <a:lnTo>
                  <a:pt x="16509" y="7670"/>
                </a:lnTo>
                <a:cubicBezTo>
                  <a:pt x="16510" y="7669"/>
                  <a:pt x="16510" y="7668"/>
                  <a:pt x="16510" y="7666"/>
                </a:cubicBezTo>
                <a:lnTo>
                  <a:pt x="16509" y="7662"/>
                </a:lnTo>
                <a:cubicBezTo>
                  <a:pt x="16509" y="7661"/>
                  <a:pt x="16508" y="7661"/>
                  <a:pt x="16508" y="7660"/>
                </a:cubicBezTo>
                <a:lnTo>
                  <a:pt x="16506" y="7658"/>
                </a:lnTo>
                <a:cubicBezTo>
                  <a:pt x="16506" y="7658"/>
                  <a:pt x="16506" y="7657"/>
                  <a:pt x="16506" y="7657"/>
                </a:cubicBezTo>
                <a:lnTo>
                  <a:pt x="16505" y="7657"/>
                </a:lnTo>
                <a:lnTo>
                  <a:pt x="16505" y="7656"/>
                </a:lnTo>
                <a:lnTo>
                  <a:pt x="16506" y="7654"/>
                </a:lnTo>
                <a:cubicBezTo>
                  <a:pt x="16506" y="7655"/>
                  <a:pt x="16507" y="7656"/>
                  <a:pt x="16508" y="7656"/>
                </a:cubicBezTo>
                <a:lnTo>
                  <a:pt x="16509" y="7656"/>
                </a:lnTo>
                <a:cubicBezTo>
                  <a:pt x="16511" y="7656"/>
                  <a:pt x="16512" y="7654"/>
                  <a:pt x="16513" y="7652"/>
                </a:cubicBezTo>
                <a:lnTo>
                  <a:pt x="16515" y="7643"/>
                </a:lnTo>
                <a:lnTo>
                  <a:pt x="16519" y="7639"/>
                </a:lnTo>
                <a:lnTo>
                  <a:pt x="16524" y="7639"/>
                </a:lnTo>
                <a:lnTo>
                  <a:pt x="16531" y="7643"/>
                </a:lnTo>
                <a:cubicBezTo>
                  <a:pt x="16532" y="7644"/>
                  <a:pt x="16533" y="7644"/>
                  <a:pt x="16534" y="7643"/>
                </a:cubicBezTo>
                <a:cubicBezTo>
                  <a:pt x="16535" y="7642"/>
                  <a:pt x="16536" y="7642"/>
                  <a:pt x="16536" y="7640"/>
                </a:cubicBezTo>
                <a:lnTo>
                  <a:pt x="16536" y="7636"/>
                </a:lnTo>
                <a:cubicBezTo>
                  <a:pt x="16536" y="7634"/>
                  <a:pt x="16536" y="7633"/>
                  <a:pt x="16535" y="7632"/>
                </a:cubicBezTo>
                <a:lnTo>
                  <a:pt x="16534" y="7629"/>
                </a:lnTo>
                <a:lnTo>
                  <a:pt x="16534" y="7628"/>
                </a:lnTo>
                <a:lnTo>
                  <a:pt x="16544" y="7626"/>
                </a:lnTo>
                <a:cubicBezTo>
                  <a:pt x="16546" y="7626"/>
                  <a:pt x="16547" y="7624"/>
                  <a:pt x="16547" y="7622"/>
                </a:cubicBezTo>
                <a:lnTo>
                  <a:pt x="16547" y="7620"/>
                </a:lnTo>
                <a:cubicBezTo>
                  <a:pt x="16547" y="7618"/>
                  <a:pt x="16546" y="7616"/>
                  <a:pt x="16545" y="7615"/>
                </a:cubicBezTo>
                <a:lnTo>
                  <a:pt x="16542" y="7614"/>
                </a:lnTo>
                <a:lnTo>
                  <a:pt x="16541" y="7613"/>
                </a:lnTo>
                <a:lnTo>
                  <a:pt x="16540" y="7610"/>
                </a:lnTo>
                <a:lnTo>
                  <a:pt x="16540" y="7606"/>
                </a:lnTo>
                <a:cubicBezTo>
                  <a:pt x="16540" y="7605"/>
                  <a:pt x="16540" y="7604"/>
                  <a:pt x="16539" y="7604"/>
                </a:cubicBezTo>
                <a:lnTo>
                  <a:pt x="16534" y="7594"/>
                </a:lnTo>
                <a:lnTo>
                  <a:pt x="16532" y="7591"/>
                </a:lnTo>
                <a:lnTo>
                  <a:pt x="16531" y="7585"/>
                </a:lnTo>
                <a:lnTo>
                  <a:pt x="16534" y="7589"/>
                </a:lnTo>
                <a:cubicBezTo>
                  <a:pt x="16535" y="7590"/>
                  <a:pt x="16536" y="7590"/>
                  <a:pt x="16536" y="7590"/>
                </a:cubicBezTo>
                <a:cubicBezTo>
                  <a:pt x="16538" y="7590"/>
                  <a:pt x="16540" y="7588"/>
                  <a:pt x="16540" y="7585"/>
                </a:cubicBezTo>
                <a:cubicBezTo>
                  <a:pt x="16540" y="7584"/>
                  <a:pt x="16540" y="7584"/>
                  <a:pt x="16540" y="7583"/>
                </a:cubicBezTo>
                <a:lnTo>
                  <a:pt x="16539" y="7578"/>
                </a:lnTo>
                <a:cubicBezTo>
                  <a:pt x="16539" y="7577"/>
                  <a:pt x="16539" y="7577"/>
                  <a:pt x="16539" y="7577"/>
                </a:cubicBezTo>
                <a:lnTo>
                  <a:pt x="16536" y="7569"/>
                </a:lnTo>
                <a:lnTo>
                  <a:pt x="16543" y="7562"/>
                </a:lnTo>
                <a:lnTo>
                  <a:pt x="16550" y="7558"/>
                </a:lnTo>
                <a:lnTo>
                  <a:pt x="16553" y="7561"/>
                </a:lnTo>
                <a:cubicBezTo>
                  <a:pt x="16554" y="7561"/>
                  <a:pt x="16555" y="7561"/>
                  <a:pt x="16556" y="7561"/>
                </a:cubicBezTo>
                <a:cubicBezTo>
                  <a:pt x="16556" y="7560"/>
                  <a:pt x="16557" y="7560"/>
                  <a:pt x="16558" y="7559"/>
                </a:cubicBezTo>
                <a:lnTo>
                  <a:pt x="16560" y="7553"/>
                </a:lnTo>
                <a:cubicBezTo>
                  <a:pt x="16560" y="7553"/>
                  <a:pt x="16561" y="7552"/>
                  <a:pt x="16561" y="7551"/>
                </a:cubicBezTo>
                <a:lnTo>
                  <a:pt x="16560" y="7544"/>
                </a:lnTo>
                <a:cubicBezTo>
                  <a:pt x="16560" y="7543"/>
                  <a:pt x="16560" y="7542"/>
                  <a:pt x="16559" y="7541"/>
                </a:cubicBezTo>
                <a:lnTo>
                  <a:pt x="16557" y="7539"/>
                </a:lnTo>
                <a:cubicBezTo>
                  <a:pt x="16556" y="7539"/>
                  <a:pt x="16556" y="7538"/>
                  <a:pt x="16555" y="7538"/>
                </a:cubicBezTo>
                <a:lnTo>
                  <a:pt x="16552" y="7538"/>
                </a:lnTo>
                <a:lnTo>
                  <a:pt x="16541" y="7536"/>
                </a:lnTo>
                <a:cubicBezTo>
                  <a:pt x="16540" y="7536"/>
                  <a:pt x="16540" y="7537"/>
                  <a:pt x="16539" y="7537"/>
                </a:cubicBezTo>
                <a:lnTo>
                  <a:pt x="16536" y="7538"/>
                </a:lnTo>
                <a:cubicBezTo>
                  <a:pt x="16536" y="7539"/>
                  <a:pt x="16535" y="7539"/>
                  <a:pt x="16535" y="7540"/>
                </a:cubicBezTo>
                <a:lnTo>
                  <a:pt x="16534" y="7542"/>
                </a:lnTo>
                <a:lnTo>
                  <a:pt x="16531" y="7543"/>
                </a:lnTo>
                <a:lnTo>
                  <a:pt x="16516" y="7539"/>
                </a:lnTo>
                <a:lnTo>
                  <a:pt x="16515" y="7538"/>
                </a:lnTo>
                <a:cubicBezTo>
                  <a:pt x="16515" y="7537"/>
                  <a:pt x="16515" y="7537"/>
                  <a:pt x="16514" y="7536"/>
                </a:cubicBezTo>
                <a:lnTo>
                  <a:pt x="16514" y="7536"/>
                </a:lnTo>
                <a:cubicBezTo>
                  <a:pt x="16513" y="7535"/>
                  <a:pt x="16512" y="7535"/>
                  <a:pt x="16511" y="7535"/>
                </a:cubicBezTo>
                <a:lnTo>
                  <a:pt x="16509" y="7535"/>
                </a:lnTo>
                <a:cubicBezTo>
                  <a:pt x="16509" y="7535"/>
                  <a:pt x="16508" y="7535"/>
                  <a:pt x="16508" y="7536"/>
                </a:cubicBezTo>
                <a:lnTo>
                  <a:pt x="16506" y="7536"/>
                </a:lnTo>
                <a:lnTo>
                  <a:pt x="16472" y="7536"/>
                </a:lnTo>
                <a:lnTo>
                  <a:pt x="16470" y="7536"/>
                </a:lnTo>
                <a:lnTo>
                  <a:pt x="16467" y="7528"/>
                </a:lnTo>
                <a:cubicBezTo>
                  <a:pt x="16467" y="7527"/>
                  <a:pt x="16466" y="7527"/>
                  <a:pt x="16466" y="7526"/>
                </a:cubicBezTo>
                <a:lnTo>
                  <a:pt x="16462" y="7522"/>
                </a:lnTo>
                <a:cubicBezTo>
                  <a:pt x="16462" y="7522"/>
                  <a:pt x="16461" y="7522"/>
                  <a:pt x="16460" y="7522"/>
                </a:cubicBezTo>
                <a:lnTo>
                  <a:pt x="16456" y="7522"/>
                </a:lnTo>
                <a:cubicBezTo>
                  <a:pt x="16455" y="7523"/>
                  <a:pt x="16454" y="7523"/>
                  <a:pt x="16454" y="7523"/>
                </a:cubicBezTo>
                <a:lnTo>
                  <a:pt x="16450" y="7528"/>
                </a:lnTo>
                <a:cubicBezTo>
                  <a:pt x="16450" y="7528"/>
                  <a:pt x="16450" y="7529"/>
                  <a:pt x="16450" y="7529"/>
                </a:cubicBezTo>
                <a:lnTo>
                  <a:pt x="16447" y="7534"/>
                </a:lnTo>
                <a:lnTo>
                  <a:pt x="16447" y="7535"/>
                </a:lnTo>
                <a:lnTo>
                  <a:pt x="16445" y="7534"/>
                </a:lnTo>
                <a:lnTo>
                  <a:pt x="16441" y="7525"/>
                </a:lnTo>
                <a:lnTo>
                  <a:pt x="16439" y="7518"/>
                </a:lnTo>
                <a:lnTo>
                  <a:pt x="16440" y="7514"/>
                </a:lnTo>
                <a:lnTo>
                  <a:pt x="16443" y="7510"/>
                </a:lnTo>
                <a:cubicBezTo>
                  <a:pt x="16444" y="7509"/>
                  <a:pt x="16444" y="7508"/>
                  <a:pt x="16444" y="7507"/>
                </a:cubicBezTo>
                <a:lnTo>
                  <a:pt x="16444" y="7500"/>
                </a:lnTo>
                <a:cubicBezTo>
                  <a:pt x="16444" y="7499"/>
                  <a:pt x="16443" y="7499"/>
                  <a:pt x="16443" y="7498"/>
                </a:cubicBezTo>
                <a:lnTo>
                  <a:pt x="16440" y="7492"/>
                </a:lnTo>
                <a:cubicBezTo>
                  <a:pt x="16440" y="7491"/>
                  <a:pt x="16440" y="7491"/>
                  <a:pt x="16440" y="7491"/>
                </a:cubicBezTo>
                <a:lnTo>
                  <a:pt x="16436" y="7486"/>
                </a:lnTo>
                <a:cubicBezTo>
                  <a:pt x="16435" y="7484"/>
                  <a:pt x="16432" y="7485"/>
                  <a:pt x="16431" y="7487"/>
                </a:cubicBezTo>
                <a:lnTo>
                  <a:pt x="16429" y="7490"/>
                </a:lnTo>
                <a:lnTo>
                  <a:pt x="16428" y="7490"/>
                </a:lnTo>
                <a:lnTo>
                  <a:pt x="16427" y="7490"/>
                </a:lnTo>
                <a:lnTo>
                  <a:pt x="16426" y="7487"/>
                </a:lnTo>
                <a:cubicBezTo>
                  <a:pt x="16425" y="7486"/>
                  <a:pt x="16424" y="7485"/>
                  <a:pt x="16423" y="7485"/>
                </a:cubicBezTo>
                <a:lnTo>
                  <a:pt x="16422" y="7485"/>
                </a:lnTo>
                <a:cubicBezTo>
                  <a:pt x="16421" y="7485"/>
                  <a:pt x="16420" y="7486"/>
                  <a:pt x="16419" y="7487"/>
                </a:cubicBezTo>
                <a:cubicBezTo>
                  <a:pt x="16418" y="7488"/>
                  <a:pt x="16418" y="7489"/>
                  <a:pt x="16418" y="7491"/>
                </a:cubicBezTo>
                <a:lnTo>
                  <a:pt x="16419" y="7494"/>
                </a:lnTo>
                <a:lnTo>
                  <a:pt x="16415" y="7495"/>
                </a:lnTo>
                <a:lnTo>
                  <a:pt x="16412" y="7498"/>
                </a:lnTo>
                <a:cubicBezTo>
                  <a:pt x="16411" y="7498"/>
                  <a:pt x="16411" y="7498"/>
                  <a:pt x="16410" y="7499"/>
                </a:cubicBezTo>
                <a:lnTo>
                  <a:pt x="16403" y="7514"/>
                </a:lnTo>
                <a:lnTo>
                  <a:pt x="16401" y="7515"/>
                </a:lnTo>
                <a:cubicBezTo>
                  <a:pt x="16400" y="7516"/>
                  <a:pt x="16400" y="7517"/>
                  <a:pt x="16400" y="7518"/>
                </a:cubicBezTo>
                <a:lnTo>
                  <a:pt x="16399" y="7521"/>
                </a:lnTo>
                <a:cubicBezTo>
                  <a:pt x="16399" y="7521"/>
                  <a:pt x="16399" y="7522"/>
                  <a:pt x="16399" y="7522"/>
                </a:cubicBezTo>
                <a:lnTo>
                  <a:pt x="16395" y="7521"/>
                </a:lnTo>
                <a:cubicBezTo>
                  <a:pt x="16394" y="7520"/>
                  <a:pt x="16394" y="7521"/>
                  <a:pt x="16394" y="7521"/>
                </a:cubicBezTo>
                <a:lnTo>
                  <a:pt x="16350" y="7521"/>
                </a:lnTo>
                <a:lnTo>
                  <a:pt x="16334" y="7518"/>
                </a:lnTo>
                <a:lnTo>
                  <a:pt x="16331" y="7516"/>
                </a:lnTo>
                <a:lnTo>
                  <a:pt x="16329" y="7515"/>
                </a:lnTo>
                <a:cubicBezTo>
                  <a:pt x="16329" y="7515"/>
                  <a:pt x="16328" y="7514"/>
                  <a:pt x="16328" y="7514"/>
                </a:cubicBezTo>
                <a:lnTo>
                  <a:pt x="16325" y="7515"/>
                </a:lnTo>
                <a:cubicBezTo>
                  <a:pt x="16325" y="7515"/>
                  <a:pt x="16324" y="7515"/>
                  <a:pt x="16324" y="7515"/>
                </a:cubicBezTo>
                <a:lnTo>
                  <a:pt x="16321" y="7517"/>
                </a:lnTo>
                <a:lnTo>
                  <a:pt x="16319" y="7519"/>
                </a:lnTo>
                <a:lnTo>
                  <a:pt x="16316" y="7521"/>
                </a:lnTo>
                <a:cubicBezTo>
                  <a:pt x="16316" y="7522"/>
                  <a:pt x="16316" y="7523"/>
                  <a:pt x="16316" y="7523"/>
                </a:cubicBezTo>
                <a:lnTo>
                  <a:pt x="16314" y="7527"/>
                </a:lnTo>
                <a:cubicBezTo>
                  <a:pt x="16314" y="7529"/>
                  <a:pt x="16314" y="7531"/>
                  <a:pt x="16315" y="7532"/>
                </a:cubicBezTo>
                <a:cubicBezTo>
                  <a:pt x="16316" y="7533"/>
                  <a:pt x="16317" y="7533"/>
                  <a:pt x="16319" y="7533"/>
                </a:cubicBezTo>
                <a:lnTo>
                  <a:pt x="16328" y="7530"/>
                </a:lnTo>
                <a:lnTo>
                  <a:pt x="16329" y="7531"/>
                </a:lnTo>
                <a:lnTo>
                  <a:pt x="16319" y="7535"/>
                </a:lnTo>
                <a:lnTo>
                  <a:pt x="16316" y="7534"/>
                </a:lnTo>
                <a:lnTo>
                  <a:pt x="16315" y="7532"/>
                </a:lnTo>
                <a:lnTo>
                  <a:pt x="16311" y="7527"/>
                </a:lnTo>
                <a:lnTo>
                  <a:pt x="16309" y="7524"/>
                </a:lnTo>
                <a:cubicBezTo>
                  <a:pt x="16309" y="7524"/>
                  <a:pt x="16308" y="7524"/>
                  <a:pt x="16308" y="7523"/>
                </a:cubicBezTo>
                <a:lnTo>
                  <a:pt x="16304" y="7522"/>
                </a:lnTo>
                <a:lnTo>
                  <a:pt x="16298" y="7521"/>
                </a:lnTo>
                <a:lnTo>
                  <a:pt x="16296" y="7520"/>
                </a:lnTo>
                <a:lnTo>
                  <a:pt x="16294" y="7511"/>
                </a:lnTo>
                <a:cubicBezTo>
                  <a:pt x="16294" y="7511"/>
                  <a:pt x="16294" y="7510"/>
                  <a:pt x="16294" y="7509"/>
                </a:cubicBezTo>
                <a:lnTo>
                  <a:pt x="16289" y="7502"/>
                </a:lnTo>
                <a:lnTo>
                  <a:pt x="16284" y="7495"/>
                </a:lnTo>
                <a:lnTo>
                  <a:pt x="16280" y="7492"/>
                </a:lnTo>
                <a:lnTo>
                  <a:pt x="16277" y="7487"/>
                </a:lnTo>
                <a:lnTo>
                  <a:pt x="16277" y="7484"/>
                </a:lnTo>
                <a:lnTo>
                  <a:pt x="16278" y="7482"/>
                </a:lnTo>
                <a:lnTo>
                  <a:pt x="16284" y="7482"/>
                </a:lnTo>
                <a:cubicBezTo>
                  <a:pt x="16285" y="7482"/>
                  <a:pt x="16286" y="7480"/>
                  <a:pt x="16286" y="7478"/>
                </a:cubicBezTo>
                <a:cubicBezTo>
                  <a:pt x="16287" y="7477"/>
                  <a:pt x="16287" y="7475"/>
                  <a:pt x="16286" y="7474"/>
                </a:cubicBezTo>
                <a:lnTo>
                  <a:pt x="16282" y="7469"/>
                </a:lnTo>
                <a:lnTo>
                  <a:pt x="16277" y="7464"/>
                </a:lnTo>
                <a:lnTo>
                  <a:pt x="16272" y="7461"/>
                </a:lnTo>
                <a:lnTo>
                  <a:pt x="16268" y="7459"/>
                </a:lnTo>
                <a:cubicBezTo>
                  <a:pt x="16267" y="7458"/>
                  <a:pt x="16265" y="7458"/>
                  <a:pt x="16264" y="7460"/>
                </a:cubicBezTo>
                <a:cubicBezTo>
                  <a:pt x="16264" y="7461"/>
                  <a:pt x="16263" y="7464"/>
                  <a:pt x="16264" y="7465"/>
                </a:cubicBezTo>
                <a:lnTo>
                  <a:pt x="16267" y="7471"/>
                </a:lnTo>
                <a:lnTo>
                  <a:pt x="16263" y="7476"/>
                </a:lnTo>
                <a:lnTo>
                  <a:pt x="16257" y="7478"/>
                </a:lnTo>
                <a:lnTo>
                  <a:pt x="16232" y="7480"/>
                </a:lnTo>
                <a:lnTo>
                  <a:pt x="16228" y="7480"/>
                </a:lnTo>
                <a:lnTo>
                  <a:pt x="16226" y="7478"/>
                </a:lnTo>
                <a:lnTo>
                  <a:pt x="16224" y="7476"/>
                </a:lnTo>
                <a:lnTo>
                  <a:pt x="16222" y="7472"/>
                </a:lnTo>
                <a:lnTo>
                  <a:pt x="16223" y="7468"/>
                </a:lnTo>
                <a:lnTo>
                  <a:pt x="16225" y="7465"/>
                </a:lnTo>
                <a:cubicBezTo>
                  <a:pt x="16226" y="7464"/>
                  <a:pt x="16226" y="7461"/>
                  <a:pt x="16225" y="7460"/>
                </a:cubicBezTo>
                <a:lnTo>
                  <a:pt x="16222" y="7456"/>
                </a:lnTo>
                <a:lnTo>
                  <a:pt x="16224" y="7450"/>
                </a:lnTo>
                <a:lnTo>
                  <a:pt x="16225" y="7446"/>
                </a:lnTo>
                <a:cubicBezTo>
                  <a:pt x="16226" y="7444"/>
                  <a:pt x="16226" y="7442"/>
                  <a:pt x="16225" y="7441"/>
                </a:cubicBezTo>
                <a:lnTo>
                  <a:pt x="16223" y="7437"/>
                </a:lnTo>
                <a:cubicBezTo>
                  <a:pt x="16223" y="7437"/>
                  <a:pt x="16222" y="7436"/>
                  <a:pt x="16221" y="7435"/>
                </a:cubicBezTo>
                <a:lnTo>
                  <a:pt x="16215" y="7433"/>
                </a:lnTo>
                <a:lnTo>
                  <a:pt x="16204" y="7431"/>
                </a:lnTo>
                <a:lnTo>
                  <a:pt x="16201" y="7432"/>
                </a:lnTo>
                <a:lnTo>
                  <a:pt x="16199" y="7432"/>
                </a:lnTo>
                <a:lnTo>
                  <a:pt x="16198" y="7432"/>
                </a:lnTo>
                <a:lnTo>
                  <a:pt x="16198" y="7432"/>
                </a:lnTo>
                <a:lnTo>
                  <a:pt x="16195" y="7425"/>
                </a:lnTo>
                <a:lnTo>
                  <a:pt x="16194" y="7422"/>
                </a:lnTo>
                <a:cubicBezTo>
                  <a:pt x="16194" y="7422"/>
                  <a:pt x="16193" y="7421"/>
                  <a:pt x="16193" y="7420"/>
                </a:cubicBezTo>
                <a:lnTo>
                  <a:pt x="16186" y="7418"/>
                </a:lnTo>
                <a:lnTo>
                  <a:pt x="16183" y="7416"/>
                </a:lnTo>
                <a:lnTo>
                  <a:pt x="16180" y="7411"/>
                </a:lnTo>
                <a:lnTo>
                  <a:pt x="16178" y="7408"/>
                </a:lnTo>
                <a:lnTo>
                  <a:pt x="16180" y="7405"/>
                </a:lnTo>
                <a:cubicBezTo>
                  <a:pt x="16181" y="7403"/>
                  <a:pt x="16181" y="7400"/>
                  <a:pt x="16180" y="7399"/>
                </a:cubicBezTo>
                <a:lnTo>
                  <a:pt x="16176" y="7394"/>
                </a:lnTo>
                <a:cubicBezTo>
                  <a:pt x="16176" y="7394"/>
                  <a:pt x="16176" y="7394"/>
                  <a:pt x="16175" y="7393"/>
                </a:cubicBezTo>
                <a:lnTo>
                  <a:pt x="16169" y="7391"/>
                </a:lnTo>
                <a:lnTo>
                  <a:pt x="16164" y="7390"/>
                </a:lnTo>
                <a:cubicBezTo>
                  <a:pt x="16164" y="7390"/>
                  <a:pt x="16163" y="7389"/>
                  <a:pt x="16163" y="7390"/>
                </a:cubicBezTo>
                <a:lnTo>
                  <a:pt x="16160" y="7391"/>
                </a:lnTo>
                <a:cubicBezTo>
                  <a:pt x="16160" y="7391"/>
                  <a:pt x="16159" y="7390"/>
                  <a:pt x="16159" y="7391"/>
                </a:cubicBezTo>
                <a:lnTo>
                  <a:pt x="16155" y="7393"/>
                </a:lnTo>
                <a:lnTo>
                  <a:pt x="16154" y="7394"/>
                </a:lnTo>
                <a:lnTo>
                  <a:pt x="16152" y="7393"/>
                </a:lnTo>
                <a:lnTo>
                  <a:pt x="16145" y="7390"/>
                </a:lnTo>
                <a:cubicBezTo>
                  <a:pt x="16145" y="7389"/>
                  <a:pt x="16144" y="7390"/>
                  <a:pt x="16143" y="7390"/>
                </a:cubicBezTo>
                <a:lnTo>
                  <a:pt x="16133" y="7388"/>
                </a:lnTo>
                <a:cubicBezTo>
                  <a:pt x="16133" y="7388"/>
                  <a:pt x="16133" y="7387"/>
                  <a:pt x="16132" y="7388"/>
                </a:cubicBezTo>
                <a:lnTo>
                  <a:pt x="16124" y="7393"/>
                </a:lnTo>
                <a:lnTo>
                  <a:pt x="16118" y="7400"/>
                </a:lnTo>
                <a:lnTo>
                  <a:pt x="16110" y="7404"/>
                </a:lnTo>
                <a:lnTo>
                  <a:pt x="16101" y="7406"/>
                </a:lnTo>
                <a:cubicBezTo>
                  <a:pt x="16101" y="7407"/>
                  <a:pt x="16100" y="7407"/>
                  <a:pt x="16100" y="7407"/>
                </a:cubicBezTo>
                <a:lnTo>
                  <a:pt x="16094" y="7413"/>
                </a:lnTo>
                <a:lnTo>
                  <a:pt x="16073" y="7419"/>
                </a:lnTo>
                <a:cubicBezTo>
                  <a:pt x="16073" y="7419"/>
                  <a:pt x="16072" y="7419"/>
                  <a:pt x="16071" y="7420"/>
                </a:cubicBezTo>
                <a:lnTo>
                  <a:pt x="16067" y="7422"/>
                </a:lnTo>
                <a:cubicBezTo>
                  <a:pt x="16067" y="7423"/>
                  <a:pt x="16067" y="7423"/>
                  <a:pt x="16067" y="7423"/>
                </a:cubicBezTo>
                <a:lnTo>
                  <a:pt x="16060" y="7432"/>
                </a:lnTo>
                <a:lnTo>
                  <a:pt x="16057" y="7434"/>
                </a:lnTo>
                <a:lnTo>
                  <a:pt x="16052" y="7438"/>
                </a:lnTo>
                <a:lnTo>
                  <a:pt x="16041" y="7441"/>
                </a:lnTo>
                <a:lnTo>
                  <a:pt x="16021" y="7441"/>
                </a:lnTo>
                <a:cubicBezTo>
                  <a:pt x="16020" y="7441"/>
                  <a:pt x="16019" y="7441"/>
                  <a:pt x="16019" y="7441"/>
                </a:cubicBezTo>
                <a:lnTo>
                  <a:pt x="16018" y="7442"/>
                </a:lnTo>
                <a:cubicBezTo>
                  <a:pt x="16017" y="7443"/>
                  <a:pt x="16016" y="7444"/>
                  <a:pt x="16016" y="7446"/>
                </a:cubicBezTo>
                <a:cubicBezTo>
                  <a:pt x="16016" y="7447"/>
                  <a:pt x="16017" y="7449"/>
                  <a:pt x="16017" y="7449"/>
                </a:cubicBezTo>
                <a:lnTo>
                  <a:pt x="16020" y="7451"/>
                </a:lnTo>
                <a:lnTo>
                  <a:pt x="16023" y="7454"/>
                </a:lnTo>
                <a:lnTo>
                  <a:pt x="16027" y="7455"/>
                </a:lnTo>
                <a:lnTo>
                  <a:pt x="16033" y="7455"/>
                </a:lnTo>
                <a:lnTo>
                  <a:pt x="16036" y="7455"/>
                </a:lnTo>
                <a:lnTo>
                  <a:pt x="16037" y="7456"/>
                </a:lnTo>
                <a:lnTo>
                  <a:pt x="16039" y="7464"/>
                </a:lnTo>
                <a:lnTo>
                  <a:pt x="16034" y="7474"/>
                </a:lnTo>
                <a:lnTo>
                  <a:pt x="16012" y="7504"/>
                </a:lnTo>
                <a:lnTo>
                  <a:pt x="15985" y="7529"/>
                </a:lnTo>
                <a:lnTo>
                  <a:pt x="15974" y="7536"/>
                </a:lnTo>
                <a:lnTo>
                  <a:pt x="15972" y="7536"/>
                </a:lnTo>
                <a:cubicBezTo>
                  <a:pt x="15971" y="7536"/>
                  <a:pt x="15970" y="7537"/>
                  <a:pt x="15970" y="7537"/>
                </a:cubicBezTo>
                <a:lnTo>
                  <a:pt x="15968" y="7539"/>
                </a:lnTo>
                <a:lnTo>
                  <a:pt x="15956" y="7550"/>
                </a:lnTo>
                <a:lnTo>
                  <a:pt x="15945" y="7554"/>
                </a:lnTo>
                <a:lnTo>
                  <a:pt x="15940" y="7558"/>
                </a:lnTo>
                <a:cubicBezTo>
                  <a:pt x="15940" y="7558"/>
                  <a:pt x="15939" y="7559"/>
                  <a:pt x="15939" y="7560"/>
                </a:cubicBezTo>
                <a:lnTo>
                  <a:pt x="15936" y="7565"/>
                </a:lnTo>
                <a:cubicBezTo>
                  <a:pt x="15936" y="7567"/>
                  <a:pt x="15936" y="7569"/>
                  <a:pt x="15937" y="7570"/>
                </a:cubicBezTo>
                <a:lnTo>
                  <a:pt x="15940" y="7578"/>
                </a:lnTo>
                <a:lnTo>
                  <a:pt x="15945" y="7590"/>
                </a:lnTo>
                <a:lnTo>
                  <a:pt x="15947" y="7600"/>
                </a:lnTo>
                <a:lnTo>
                  <a:pt x="15944" y="7604"/>
                </a:lnTo>
                <a:lnTo>
                  <a:pt x="15926" y="7623"/>
                </a:lnTo>
                <a:cubicBezTo>
                  <a:pt x="15925" y="7623"/>
                  <a:pt x="15925" y="7623"/>
                  <a:pt x="15925" y="7623"/>
                </a:cubicBezTo>
                <a:lnTo>
                  <a:pt x="15922" y="7629"/>
                </a:lnTo>
                <a:lnTo>
                  <a:pt x="15921" y="7633"/>
                </a:lnTo>
                <a:lnTo>
                  <a:pt x="15911" y="7636"/>
                </a:lnTo>
                <a:lnTo>
                  <a:pt x="15899" y="7637"/>
                </a:lnTo>
                <a:lnTo>
                  <a:pt x="15879" y="7636"/>
                </a:lnTo>
                <a:cubicBezTo>
                  <a:pt x="15878" y="7636"/>
                  <a:pt x="15877" y="7636"/>
                  <a:pt x="15877" y="7636"/>
                </a:cubicBezTo>
                <a:lnTo>
                  <a:pt x="15873" y="7637"/>
                </a:lnTo>
                <a:lnTo>
                  <a:pt x="15870" y="7637"/>
                </a:lnTo>
                <a:cubicBezTo>
                  <a:pt x="15870" y="7637"/>
                  <a:pt x="15870" y="7637"/>
                  <a:pt x="15869" y="7637"/>
                </a:cubicBezTo>
                <a:lnTo>
                  <a:pt x="15859" y="7638"/>
                </a:lnTo>
                <a:cubicBezTo>
                  <a:pt x="15858" y="7638"/>
                  <a:pt x="15857" y="7639"/>
                  <a:pt x="15857" y="7639"/>
                </a:cubicBezTo>
                <a:lnTo>
                  <a:pt x="15851" y="7643"/>
                </a:lnTo>
                <a:lnTo>
                  <a:pt x="15819" y="7637"/>
                </a:lnTo>
                <a:lnTo>
                  <a:pt x="15789" y="7623"/>
                </a:lnTo>
                <a:lnTo>
                  <a:pt x="15782" y="7615"/>
                </a:lnTo>
                <a:lnTo>
                  <a:pt x="15770" y="7606"/>
                </a:lnTo>
                <a:lnTo>
                  <a:pt x="15767" y="7602"/>
                </a:lnTo>
                <a:lnTo>
                  <a:pt x="15765" y="7595"/>
                </a:lnTo>
                <a:lnTo>
                  <a:pt x="15761" y="7591"/>
                </a:lnTo>
                <a:cubicBezTo>
                  <a:pt x="15761" y="7590"/>
                  <a:pt x="15760" y="7590"/>
                  <a:pt x="15760" y="7590"/>
                </a:cubicBezTo>
                <a:lnTo>
                  <a:pt x="15755" y="7589"/>
                </a:lnTo>
                <a:lnTo>
                  <a:pt x="15752" y="7587"/>
                </a:lnTo>
                <a:lnTo>
                  <a:pt x="15750" y="7583"/>
                </a:lnTo>
                <a:lnTo>
                  <a:pt x="15748" y="7570"/>
                </a:lnTo>
                <a:lnTo>
                  <a:pt x="15747" y="7556"/>
                </a:lnTo>
                <a:lnTo>
                  <a:pt x="15750" y="7502"/>
                </a:lnTo>
                <a:lnTo>
                  <a:pt x="15752" y="7486"/>
                </a:lnTo>
                <a:lnTo>
                  <a:pt x="15753" y="7480"/>
                </a:lnTo>
                <a:lnTo>
                  <a:pt x="15753" y="7475"/>
                </a:lnTo>
                <a:lnTo>
                  <a:pt x="15757" y="7467"/>
                </a:lnTo>
                <a:lnTo>
                  <a:pt x="15761" y="7460"/>
                </a:lnTo>
                <a:cubicBezTo>
                  <a:pt x="15761" y="7459"/>
                  <a:pt x="15761" y="7458"/>
                  <a:pt x="15761" y="7458"/>
                </a:cubicBezTo>
                <a:lnTo>
                  <a:pt x="15765" y="7445"/>
                </a:lnTo>
                <a:lnTo>
                  <a:pt x="15765" y="7440"/>
                </a:lnTo>
                <a:lnTo>
                  <a:pt x="15767" y="7435"/>
                </a:lnTo>
                <a:lnTo>
                  <a:pt x="15772" y="7431"/>
                </a:lnTo>
                <a:lnTo>
                  <a:pt x="15780" y="7432"/>
                </a:lnTo>
                <a:lnTo>
                  <a:pt x="15795" y="7444"/>
                </a:lnTo>
                <a:lnTo>
                  <a:pt x="15800" y="7452"/>
                </a:lnTo>
                <a:cubicBezTo>
                  <a:pt x="15801" y="7453"/>
                  <a:pt x="15802" y="7453"/>
                  <a:pt x="15802" y="7453"/>
                </a:cubicBezTo>
                <a:lnTo>
                  <a:pt x="15811" y="7455"/>
                </a:lnTo>
                <a:cubicBezTo>
                  <a:pt x="15812" y="7455"/>
                  <a:pt x="15812" y="7455"/>
                  <a:pt x="15813" y="7454"/>
                </a:cubicBezTo>
                <a:cubicBezTo>
                  <a:pt x="15814" y="7453"/>
                  <a:pt x="15814" y="7452"/>
                  <a:pt x="15814" y="7450"/>
                </a:cubicBezTo>
                <a:lnTo>
                  <a:pt x="15815" y="7435"/>
                </a:lnTo>
                <a:cubicBezTo>
                  <a:pt x="15815" y="7434"/>
                  <a:pt x="15815" y="7434"/>
                  <a:pt x="15815" y="7434"/>
                </a:cubicBezTo>
                <a:lnTo>
                  <a:pt x="15812" y="7414"/>
                </a:lnTo>
                <a:cubicBezTo>
                  <a:pt x="15811" y="7413"/>
                  <a:pt x="15811" y="7413"/>
                  <a:pt x="15811" y="7412"/>
                </a:cubicBezTo>
                <a:lnTo>
                  <a:pt x="15803" y="7401"/>
                </a:lnTo>
                <a:cubicBezTo>
                  <a:pt x="15803" y="7400"/>
                  <a:pt x="15803" y="7399"/>
                  <a:pt x="15802" y="7399"/>
                </a:cubicBezTo>
                <a:lnTo>
                  <a:pt x="15792" y="7392"/>
                </a:lnTo>
                <a:lnTo>
                  <a:pt x="15784" y="7383"/>
                </a:lnTo>
                <a:lnTo>
                  <a:pt x="15779" y="7362"/>
                </a:lnTo>
                <a:cubicBezTo>
                  <a:pt x="15779" y="7362"/>
                  <a:pt x="15779" y="7361"/>
                  <a:pt x="15778" y="7361"/>
                </a:cubicBezTo>
                <a:lnTo>
                  <a:pt x="15769" y="7348"/>
                </a:lnTo>
                <a:cubicBezTo>
                  <a:pt x="15769" y="7347"/>
                  <a:pt x="15768" y="7347"/>
                  <a:pt x="15767" y="7347"/>
                </a:cubicBezTo>
                <a:lnTo>
                  <a:pt x="15758" y="7342"/>
                </a:lnTo>
                <a:lnTo>
                  <a:pt x="15753" y="7333"/>
                </a:lnTo>
                <a:lnTo>
                  <a:pt x="15750" y="7319"/>
                </a:lnTo>
                <a:cubicBezTo>
                  <a:pt x="15750" y="7318"/>
                  <a:pt x="15749" y="7318"/>
                  <a:pt x="15749" y="7318"/>
                </a:cubicBezTo>
                <a:lnTo>
                  <a:pt x="15746" y="7312"/>
                </a:lnTo>
                <a:cubicBezTo>
                  <a:pt x="15746" y="7311"/>
                  <a:pt x="15745" y="7311"/>
                  <a:pt x="15745" y="7311"/>
                </a:cubicBezTo>
                <a:lnTo>
                  <a:pt x="15744" y="7310"/>
                </a:lnTo>
                <a:lnTo>
                  <a:pt x="15748" y="7299"/>
                </a:lnTo>
                <a:cubicBezTo>
                  <a:pt x="15748" y="7297"/>
                  <a:pt x="15748" y="7295"/>
                  <a:pt x="15747" y="7293"/>
                </a:cubicBezTo>
                <a:lnTo>
                  <a:pt x="15723" y="7274"/>
                </a:lnTo>
                <a:cubicBezTo>
                  <a:pt x="15722" y="7273"/>
                  <a:pt x="15721" y="7273"/>
                  <a:pt x="15720" y="7273"/>
                </a:cubicBezTo>
                <a:lnTo>
                  <a:pt x="15718" y="7273"/>
                </a:lnTo>
                <a:lnTo>
                  <a:pt x="15703" y="7272"/>
                </a:lnTo>
                <a:lnTo>
                  <a:pt x="15681" y="7275"/>
                </a:lnTo>
                <a:cubicBezTo>
                  <a:pt x="15680" y="7276"/>
                  <a:pt x="15679" y="7276"/>
                  <a:pt x="15678" y="7276"/>
                </a:cubicBezTo>
                <a:lnTo>
                  <a:pt x="15670" y="7284"/>
                </a:lnTo>
                <a:lnTo>
                  <a:pt x="15666" y="7290"/>
                </a:lnTo>
                <a:lnTo>
                  <a:pt x="15663" y="7297"/>
                </a:lnTo>
                <a:lnTo>
                  <a:pt x="15661" y="7300"/>
                </a:lnTo>
                <a:lnTo>
                  <a:pt x="15659" y="7301"/>
                </a:lnTo>
                <a:lnTo>
                  <a:pt x="15656" y="7303"/>
                </a:lnTo>
                <a:lnTo>
                  <a:pt x="15652" y="7297"/>
                </a:lnTo>
                <a:cubicBezTo>
                  <a:pt x="15652" y="7297"/>
                  <a:pt x="15651" y="7296"/>
                  <a:pt x="15651" y="7296"/>
                </a:cubicBezTo>
                <a:lnTo>
                  <a:pt x="15642" y="7291"/>
                </a:lnTo>
                <a:lnTo>
                  <a:pt x="15636" y="7290"/>
                </a:lnTo>
                <a:lnTo>
                  <a:pt x="15607" y="7282"/>
                </a:lnTo>
                <a:lnTo>
                  <a:pt x="15586" y="7275"/>
                </a:lnTo>
                <a:cubicBezTo>
                  <a:pt x="15586" y="7275"/>
                  <a:pt x="15585" y="7276"/>
                  <a:pt x="15585" y="7275"/>
                </a:cubicBezTo>
                <a:lnTo>
                  <a:pt x="15571" y="7276"/>
                </a:lnTo>
                <a:lnTo>
                  <a:pt x="15566" y="7274"/>
                </a:lnTo>
                <a:cubicBezTo>
                  <a:pt x="15565" y="7273"/>
                  <a:pt x="15564" y="7273"/>
                  <a:pt x="15563" y="7274"/>
                </a:cubicBezTo>
                <a:lnTo>
                  <a:pt x="15560" y="7275"/>
                </a:lnTo>
                <a:lnTo>
                  <a:pt x="15558" y="7276"/>
                </a:lnTo>
                <a:lnTo>
                  <a:pt x="15557" y="7277"/>
                </a:lnTo>
                <a:cubicBezTo>
                  <a:pt x="15557" y="7277"/>
                  <a:pt x="15557" y="7277"/>
                  <a:pt x="15557" y="7277"/>
                </a:cubicBezTo>
                <a:lnTo>
                  <a:pt x="15555" y="7276"/>
                </a:lnTo>
                <a:lnTo>
                  <a:pt x="15554" y="7276"/>
                </a:lnTo>
                <a:cubicBezTo>
                  <a:pt x="15554" y="7275"/>
                  <a:pt x="15555" y="7274"/>
                  <a:pt x="15555" y="7273"/>
                </a:cubicBezTo>
                <a:lnTo>
                  <a:pt x="15553" y="7269"/>
                </a:lnTo>
                <a:cubicBezTo>
                  <a:pt x="15553" y="7268"/>
                  <a:pt x="15553" y="7267"/>
                  <a:pt x="15552" y="7266"/>
                </a:cubicBezTo>
                <a:lnTo>
                  <a:pt x="15542" y="7258"/>
                </a:lnTo>
                <a:cubicBezTo>
                  <a:pt x="15541" y="7257"/>
                  <a:pt x="15541" y="7257"/>
                  <a:pt x="15540" y="7257"/>
                </a:cubicBezTo>
                <a:lnTo>
                  <a:pt x="15536" y="7256"/>
                </a:lnTo>
                <a:cubicBezTo>
                  <a:pt x="15536" y="7256"/>
                  <a:pt x="15535" y="7256"/>
                  <a:pt x="15535" y="7257"/>
                </a:cubicBezTo>
                <a:lnTo>
                  <a:pt x="15528" y="7246"/>
                </a:lnTo>
                <a:cubicBezTo>
                  <a:pt x="15528" y="7245"/>
                  <a:pt x="15527" y="7244"/>
                  <a:pt x="15527" y="7244"/>
                </a:cubicBezTo>
                <a:lnTo>
                  <a:pt x="15518" y="7239"/>
                </a:lnTo>
                <a:lnTo>
                  <a:pt x="15505" y="7231"/>
                </a:lnTo>
                <a:lnTo>
                  <a:pt x="15498" y="7223"/>
                </a:lnTo>
                <a:lnTo>
                  <a:pt x="15480" y="7193"/>
                </a:lnTo>
                <a:lnTo>
                  <a:pt x="15469" y="7169"/>
                </a:lnTo>
                <a:lnTo>
                  <a:pt x="15451" y="7119"/>
                </a:lnTo>
                <a:lnTo>
                  <a:pt x="15447" y="7109"/>
                </a:lnTo>
                <a:cubicBezTo>
                  <a:pt x="15447" y="7108"/>
                  <a:pt x="15446" y="7107"/>
                  <a:pt x="15446" y="7106"/>
                </a:cubicBezTo>
                <a:lnTo>
                  <a:pt x="15444" y="7105"/>
                </a:lnTo>
                <a:lnTo>
                  <a:pt x="15446" y="7096"/>
                </a:lnTo>
                <a:cubicBezTo>
                  <a:pt x="15447" y="7095"/>
                  <a:pt x="15446" y="7095"/>
                  <a:pt x="15446" y="7094"/>
                </a:cubicBezTo>
                <a:lnTo>
                  <a:pt x="15446" y="7089"/>
                </a:lnTo>
                <a:lnTo>
                  <a:pt x="15446" y="7083"/>
                </a:lnTo>
                <a:lnTo>
                  <a:pt x="15449" y="7075"/>
                </a:lnTo>
                <a:cubicBezTo>
                  <a:pt x="15449" y="7075"/>
                  <a:pt x="15449" y="7074"/>
                  <a:pt x="15449" y="7073"/>
                </a:cubicBezTo>
                <a:lnTo>
                  <a:pt x="15450" y="7052"/>
                </a:lnTo>
                <a:lnTo>
                  <a:pt x="15450" y="7046"/>
                </a:lnTo>
                <a:lnTo>
                  <a:pt x="15451" y="7040"/>
                </a:lnTo>
                <a:lnTo>
                  <a:pt x="15478" y="6979"/>
                </a:lnTo>
                <a:cubicBezTo>
                  <a:pt x="15478" y="6979"/>
                  <a:pt x="15479" y="6979"/>
                  <a:pt x="15479" y="6979"/>
                </a:cubicBezTo>
                <a:lnTo>
                  <a:pt x="15483" y="6980"/>
                </a:lnTo>
                <a:lnTo>
                  <a:pt x="15490" y="6981"/>
                </a:lnTo>
                <a:cubicBezTo>
                  <a:pt x="15492" y="6981"/>
                  <a:pt x="15493" y="6979"/>
                  <a:pt x="15493" y="6976"/>
                </a:cubicBezTo>
                <a:cubicBezTo>
                  <a:pt x="15493" y="6976"/>
                  <a:pt x="15493" y="6975"/>
                  <a:pt x="15493" y="6974"/>
                </a:cubicBezTo>
                <a:lnTo>
                  <a:pt x="15493" y="6969"/>
                </a:lnTo>
                <a:lnTo>
                  <a:pt x="15491" y="6958"/>
                </a:lnTo>
                <a:lnTo>
                  <a:pt x="15489" y="6952"/>
                </a:lnTo>
                <a:lnTo>
                  <a:pt x="15488" y="6943"/>
                </a:lnTo>
                <a:cubicBezTo>
                  <a:pt x="15488" y="6943"/>
                  <a:pt x="15487" y="6942"/>
                  <a:pt x="15487" y="6942"/>
                </a:cubicBezTo>
                <a:lnTo>
                  <a:pt x="15482" y="6935"/>
                </a:lnTo>
                <a:cubicBezTo>
                  <a:pt x="15482" y="6935"/>
                  <a:pt x="15483" y="6934"/>
                  <a:pt x="15483" y="6934"/>
                </a:cubicBezTo>
                <a:lnTo>
                  <a:pt x="15488" y="6930"/>
                </a:lnTo>
                <a:lnTo>
                  <a:pt x="15515" y="6899"/>
                </a:lnTo>
                <a:lnTo>
                  <a:pt x="15524" y="6896"/>
                </a:lnTo>
                <a:lnTo>
                  <a:pt x="15545" y="6893"/>
                </a:lnTo>
                <a:lnTo>
                  <a:pt x="15547" y="6894"/>
                </a:lnTo>
                <a:lnTo>
                  <a:pt x="15557" y="6899"/>
                </a:lnTo>
                <a:lnTo>
                  <a:pt x="15566" y="6909"/>
                </a:lnTo>
                <a:lnTo>
                  <a:pt x="15572" y="6922"/>
                </a:lnTo>
                <a:lnTo>
                  <a:pt x="15580" y="6943"/>
                </a:lnTo>
                <a:cubicBezTo>
                  <a:pt x="15580" y="6944"/>
                  <a:pt x="15581" y="6944"/>
                  <a:pt x="15581" y="6944"/>
                </a:cubicBezTo>
                <a:lnTo>
                  <a:pt x="15587" y="6953"/>
                </a:lnTo>
                <a:cubicBezTo>
                  <a:pt x="15588" y="6953"/>
                  <a:pt x="15588" y="6953"/>
                  <a:pt x="15588" y="6954"/>
                </a:cubicBezTo>
                <a:lnTo>
                  <a:pt x="15595" y="6957"/>
                </a:lnTo>
                <a:cubicBezTo>
                  <a:pt x="15595" y="6958"/>
                  <a:pt x="15596" y="6958"/>
                  <a:pt x="15597" y="6958"/>
                </a:cubicBezTo>
                <a:lnTo>
                  <a:pt x="15603" y="6958"/>
                </a:lnTo>
                <a:lnTo>
                  <a:pt x="15608" y="6962"/>
                </a:lnTo>
                <a:cubicBezTo>
                  <a:pt x="15608" y="6962"/>
                  <a:pt x="15609" y="6962"/>
                  <a:pt x="15609" y="6962"/>
                </a:cubicBezTo>
                <a:lnTo>
                  <a:pt x="15613" y="6962"/>
                </a:lnTo>
                <a:cubicBezTo>
                  <a:pt x="15614" y="6962"/>
                  <a:pt x="15615" y="6962"/>
                  <a:pt x="15616" y="6961"/>
                </a:cubicBezTo>
                <a:lnTo>
                  <a:pt x="15619" y="6957"/>
                </a:lnTo>
                <a:lnTo>
                  <a:pt x="15629" y="6950"/>
                </a:lnTo>
                <a:lnTo>
                  <a:pt x="15642" y="6938"/>
                </a:lnTo>
                <a:lnTo>
                  <a:pt x="15645" y="6936"/>
                </a:lnTo>
                <a:cubicBezTo>
                  <a:pt x="15645" y="6936"/>
                  <a:pt x="15646" y="6936"/>
                  <a:pt x="15646" y="6936"/>
                </a:cubicBezTo>
                <a:lnTo>
                  <a:pt x="15655" y="6928"/>
                </a:lnTo>
                <a:cubicBezTo>
                  <a:pt x="15656" y="6926"/>
                  <a:pt x="15657" y="6924"/>
                  <a:pt x="15656" y="6922"/>
                </a:cubicBezTo>
                <a:lnTo>
                  <a:pt x="15656" y="6919"/>
                </a:lnTo>
                <a:lnTo>
                  <a:pt x="15661" y="6920"/>
                </a:lnTo>
                <a:lnTo>
                  <a:pt x="15667" y="6919"/>
                </a:lnTo>
                <a:cubicBezTo>
                  <a:pt x="15668" y="6919"/>
                  <a:pt x="15668" y="6919"/>
                  <a:pt x="15669" y="6919"/>
                </a:cubicBezTo>
                <a:lnTo>
                  <a:pt x="15673" y="6914"/>
                </a:lnTo>
                <a:lnTo>
                  <a:pt x="15678" y="6915"/>
                </a:lnTo>
                <a:lnTo>
                  <a:pt x="15696" y="6920"/>
                </a:lnTo>
                <a:lnTo>
                  <a:pt x="15708" y="6919"/>
                </a:lnTo>
                <a:lnTo>
                  <a:pt x="15712" y="6918"/>
                </a:lnTo>
                <a:cubicBezTo>
                  <a:pt x="15712" y="6918"/>
                  <a:pt x="15713" y="6918"/>
                  <a:pt x="15713" y="6917"/>
                </a:cubicBezTo>
                <a:lnTo>
                  <a:pt x="15718" y="6913"/>
                </a:lnTo>
                <a:lnTo>
                  <a:pt x="15723" y="6909"/>
                </a:lnTo>
                <a:cubicBezTo>
                  <a:pt x="15723" y="6908"/>
                  <a:pt x="15724" y="6908"/>
                  <a:pt x="15724" y="6907"/>
                </a:cubicBezTo>
                <a:lnTo>
                  <a:pt x="15726" y="6900"/>
                </a:lnTo>
                <a:lnTo>
                  <a:pt x="15727" y="6902"/>
                </a:lnTo>
                <a:lnTo>
                  <a:pt x="15726" y="6905"/>
                </a:lnTo>
                <a:cubicBezTo>
                  <a:pt x="15726" y="6907"/>
                  <a:pt x="15726" y="6908"/>
                  <a:pt x="15727" y="6909"/>
                </a:cubicBezTo>
                <a:cubicBezTo>
                  <a:pt x="15728" y="6910"/>
                  <a:pt x="15729" y="6911"/>
                  <a:pt x="15730" y="6911"/>
                </a:cubicBezTo>
                <a:lnTo>
                  <a:pt x="15736" y="6909"/>
                </a:lnTo>
                <a:lnTo>
                  <a:pt x="15741" y="6905"/>
                </a:lnTo>
                <a:lnTo>
                  <a:pt x="15740" y="6908"/>
                </a:lnTo>
                <a:lnTo>
                  <a:pt x="15730" y="6917"/>
                </a:lnTo>
                <a:cubicBezTo>
                  <a:pt x="15730" y="6918"/>
                  <a:pt x="15729" y="6920"/>
                  <a:pt x="15729" y="6921"/>
                </a:cubicBezTo>
                <a:lnTo>
                  <a:pt x="15729" y="6924"/>
                </a:lnTo>
                <a:cubicBezTo>
                  <a:pt x="15729" y="6925"/>
                  <a:pt x="15730" y="6926"/>
                  <a:pt x="15730" y="6927"/>
                </a:cubicBezTo>
                <a:cubicBezTo>
                  <a:pt x="15731" y="6927"/>
                  <a:pt x="15732" y="6929"/>
                  <a:pt x="15733" y="6928"/>
                </a:cubicBezTo>
                <a:lnTo>
                  <a:pt x="15736" y="6928"/>
                </a:lnTo>
                <a:cubicBezTo>
                  <a:pt x="15737" y="6928"/>
                  <a:pt x="15737" y="6928"/>
                  <a:pt x="15738" y="6928"/>
                </a:cubicBezTo>
                <a:lnTo>
                  <a:pt x="15742" y="6925"/>
                </a:lnTo>
                <a:lnTo>
                  <a:pt x="15745" y="6922"/>
                </a:lnTo>
                <a:lnTo>
                  <a:pt x="15756" y="6907"/>
                </a:lnTo>
                <a:lnTo>
                  <a:pt x="15761" y="6903"/>
                </a:lnTo>
                <a:cubicBezTo>
                  <a:pt x="15761" y="6903"/>
                  <a:pt x="15762" y="6903"/>
                  <a:pt x="15762" y="6902"/>
                </a:cubicBezTo>
                <a:lnTo>
                  <a:pt x="15767" y="6895"/>
                </a:lnTo>
                <a:lnTo>
                  <a:pt x="15772" y="6887"/>
                </a:lnTo>
                <a:lnTo>
                  <a:pt x="15787" y="6864"/>
                </a:lnTo>
                <a:lnTo>
                  <a:pt x="15798" y="6842"/>
                </a:lnTo>
                <a:lnTo>
                  <a:pt x="15800" y="6841"/>
                </a:lnTo>
                <a:lnTo>
                  <a:pt x="15804" y="6842"/>
                </a:lnTo>
                <a:cubicBezTo>
                  <a:pt x="15804" y="6843"/>
                  <a:pt x="15805" y="6843"/>
                  <a:pt x="15806" y="6842"/>
                </a:cubicBezTo>
                <a:lnTo>
                  <a:pt x="15812" y="6840"/>
                </a:lnTo>
                <a:cubicBezTo>
                  <a:pt x="15813" y="6839"/>
                  <a:pt x="15813" y="6839"/>
                  <a:pt x="15814" y="6839"/>
                </a:cubicBezTo>
                <a:lnTo>
                  <a:pt x="15819" y="6831"/>
                </a:lnTo>
                <a:cubicBezTo>
                  <a:pt x="15819" y="6831"/>
                  <a:pt x="15819" y="6831"/>
                  <a:pt x="15819" y="6830"/>
                </a:cubicBezTo>
                <a:lnTo>
                  <a:pt x="15823" y="6820"/>
                </a:lnTo>
                <a:lnTo>
                  <a:pt x="15825" y="6812"/>
                </a:lnTo>
                <a:cubicBezTo>
                  <a:pt x="15825" y="6811"/>
                  <a:pt x="15825" y="6811"/>
                  <a:pt x="15825" y="6810"/>
                </a:cubicBezTo>
                <a:lnTo>
                  <a:pt x="15824" y="6801"/>
                </a:lnTo>
                <a:cubicBezTo>
                  <a:pt x="15824" y="6801"/>
                  <a:pt x="15823" y="6801"/>
                  <a:pt x="15823" y="6800"/>
                </a:cubicBezTo>
                <a:lnTo>
                  <a:pt x="15817" y="6787"/>
                </a:lnTo>
                <a:cubicBezTo>
                  <a:pt x="15817" y="6786"/>
                  <a:pt x="15817" y="6786"/>
                  <a:pt x="15816" y="6785"/>
                </a:cubicBezTo>
                <a:lnTo>
                  <a:pt x="15815" y="6785"/>
                </a:lnTo>
                <a:lnTo>
                  <a:pt x="15816" y="6774"/>
                </a:lnTo>
                <a:lnTo>
                  <a:pt x="15820" y="6760"/>
                </a:lnTo>
                <a:cubicBezTo>
                  <a:pt x="15821" y="6758"/>
                  <a:pt x="15820" y="6756"/>
                  <a:pt x="15819" y="6754"/>
                </a:cubicBezTo>
                <a:cubicBezTo>
                  <a:pt x="15819" y="6754"/>
                  <a:pt x="15820" y="6753"/>
                  <a:pt x="15820" y="6753"/>
                </a:cubicBezTo>
                <a:lnTo>
                  <a:pt x="15824" y="6744"/>
                </a:lnTo>
                <a:lnTo>
                  <a:pt x="15827" y="6735"/>
                </a:lnTo>
                <a:lnTo>
                  <a:pt x="15832" y="6708"/>
                </a:lnTo>
                <a:lnTo>
                  <a:pt x="15834" y="6703"/>
                </a:lnTo>
                <a:lnTo>
                  <a:pt x="15838" y="6697"/>
                </a:lnTo>
                <a:lnTo>
                  <a:pt x="15848" y="6686"/>
                </a:lnTo>
                <a:lnTo>
                  <a:pt x="15851" y="6680"/>
                </a:lnTo>
                <a:lnTo>
                  <a:pt x="15858" y="6674"/>
                </a:lnTo>
                <a:lnTo>
                  <a:pt x="15864" y="6675"/>
                </a:lnTo>
                <a:lnTo>
                  <a:pt x="15871" y="6674"/>
                </a:lnTo>
                <a:cubicBezTo>
                  <a:pt x="15872" y="6674"/>
                  <a:pt x="15873" y="6673"/>
                  <a:pt x="15874" y="6672"/>
                </a:cubicBezTo>
                <a:cubicBezTo>
                  <a:pt x="15874" y="6671"/>
                  <a:pt x="15874" y="6670"/>
                  <a:pt x="15874" y="6668"/>
                </a:cubicBezTo>
                <a:lnTo>
                  <a:pt x="15873" y="6658"/>
                </a:lnTo>
                <a:lnTo>
                  <a:pt x="15872" y="6653"/>
                </a:lnTo>
                <a:lnTo>
                  <a:pt x="15875" y="6644"/>
                </a:lnTo>
                <a:lnTo>
                  <a:pt x="15877" y="6642"/>
                </a:lnTo>
                <a:lnTo>
                  <a:pt x="15881" y="6640"/>
                </a:lnTo>
                <a:lnTo>
                  <a:pt x="15888" y="6639"/>
                </a:lnTo>
                <a:lnTo>
                  <a:pt x="15891" y="6638"/>
                </a:lnTo>
                <a:cubicBezTo>
                  <a:pt x="15892" y="6638"/>
                  <a:pt x="15893" y="6638"/>
                  <a:pt x="15893" y="6638"/>
                </a:cubicBezTo>
                <a:lnTo>
                  <a:pt x="15901" y="6630"/>
                </a:lnTo>
                <a:lnTo>
                  <a:pt x="15910" y="6629"/>
                </a:lnTo>
                <a:cubicBezTo>
                  <a:pt x="15910" y="6629"/>
                  <a:pt x="15911" y="6629"/>
                  <a:pt x="15911" y="6629"/>
                </a:cubicBezTo>
                <a:lnTo>
                  <a:pt x="15919" y="6624"/>
                </a:lnTo>
                <a:lnTo>
                  <a:pt x="15923" y="6624"/>
                </a:lnTo>
                <a:cubicBezTo>
                  <a:pt x="15924" y="6624"/>
                  <a:pt x="15926" y="6623"/>
                  <a:pt x="15926" y="6623"/>
                </a:cubicBezTo>
                <a:lnTo>
                  <a:pt x="15930" y="6618"/>
                </a:lnTo>
                <a:lnTo>
                  <a:pt x="15933" y="6615"/>
                </a:lnTo>
                <a:lnTo>
                  <a:pt x="15947" y="6608"/>
                </a:lnTo>
                <a:lnTo>
                  <a:pt x="15954" y="6606"/>
                </a:lnTo>
                <a:cubicBezTo>
                  <a:pt x="15956" y="6605"/>
                  <a:pt x="15957" y="6603"/>
                  <a:pt x="15957" y="6601"/>
                </a:cubicBezTo>
                <a:lnTo>
                  <a:pt x="15957" y="6597"/>
                </a:lnTo>
                <a:lnTo>
                  <a:pt x="15958" y="6590"/>
                </a:lnTo>
                <a:lnTo>
                  <a:pt x="15964" y="6584"/>
                </a:lnTo>
                <a:lnTo>
                  <a:pt x="16000" y="6568"/>
                </a:lnTo>
                <a:lnTo>
                  <a:pt x="16008" y="6564"/>
                </a:lnTo>
                <a:lnTo>
                  <a:pt x="16015" y="6559"/>
                </a:lnTo>
                <a:lnTo>
                  <a:pt x="16024" y="6554"/>
                </a:lnTo>
                <a:lnTo>
                  <a:pt x="16027" y="6552"/>
                </a:lnTo>
                <a:lnTo>
                  <a:pt x="16030" y="6551"/>
                </a:lnTo>
                <a:cubicBezTo>
                  <a:pt x="16031" y="6550"/>
                  <a:pt x="16031" y="6550"/>
                  <a:pt x="16032" y="6550"/>
                </a:cubicBezTo>
                <a:lnTo>
                  <a:pt x="16038" y="6543"/>
                </a:lnTo>
                <a:lnTo>
                  <a:pt x="16042" y="6537"/>
                </a:lnTo>
                <a:lnTo>
                  <a:pt x="16046" y="6536"/>
                </a:lnTo>
                <a:lnTo>
                  <a:pt x="16051" y="6534"/>
                </a:lnTo>
                <a:lnTo>
                  <a:pt x="16059" y="6533"/>
                </a:lnTo>
                <a:lnTo>
                  <a:pt x="16068" y="6533"/>
                </a:lnTo>
                <a:cubicBezTo>
                  <a:pt x="16069" y="6533"/>
                  <a:pt x="16069" y="6533"/>
                  <a:pt x="16069" y="6533"/>
                </a:cubicBezTo>
                <a:lnTo>
                  <a:pt x="16073" y="6530"/>
                </a:lnTo>
                <a:lnTo>
                  <a:pt x="16078" y="6524"/>
                </a:lnTo>
                <a:lnTo>
                  <a:pt x="16082" y="6518"/>
                </a:lnTo>
                <a:cubicBezTo>
                  <a:pt x="16082" y="6518"/>
                  <a:pt x="16083" y="6517"/>
                  <a:pt x="16083" y="6517"/>
                </a:cubicBezTo>
                <a:lnTo>
                  <a:pt x="16086" y="6510"/>
                </a:lnTo>
                <a:cubicBezTo>
                  <a:pt x="16086" y="6510"/>
                  <a:pt x="16086" y="6509"/>
                  <a:pt x="16086" y="6508"/>
                </a:cubicBezTo>
                <a:lnTo>
                  <a:pt x="16086" y="6499"/>
                </a:lnTo>
                <a:cubicBezTo>
                  <a:pt x="16086" y="6499"/>
                  <a:pt x="16087" y="6499"/>
                  <a:pt x="16086" y="6498"/>
                </a:cubicBezTo>
                <a:lnTo>
                  <a:pt x="16085" y="6493"/>
                </a:lnTo>
                <a:lnTo>
                  <a:pt x="16085" y="6487"/>
                </a:lnTo>
                <a:lnTo>
                  <a:pt x="16085" y="6481"/>
                </a:lnTo>
                <a:lnTo>
                  <a:pt x="16090" y="6477"/>
                </a:lnTo>
                <a:lnTo>
                  <a:pt x="16097" y="6473"/>
                </a:lnTo>
                <a:lnTo>
                  <a:pt x="16103" y="6468"/>
                </a:lnTo>
                <a:cubicBezTo>
                  <a:pt x="16104" y="6467"/>
                  <a:pt x="16105" y="6465"/>
                  <a:pt x="16105" y="6464"/>
                </a:cubicBezTo>
                <a:lnTo>
                  <a:pt x="16104" y="6457"/>
                </a:lnTo>
                <a:cubicBezTo>
                  <a:pt x="16104" y="6456"/>
                  <a:pt x="16104" y="6455"/>
                  <a:pt x="16103" y="6454"/>
                </a:cubicBezTo>
                <a:cubicBezTo>
                  <a:pt x="16102" y="6454"/>
                  <a:pt x="16101" y="6453"/>
                  <a:pt x="16100" y="6453"/>
                </a:cubicBezTo>
                <a:lnTo>
                  <a:pt x="16094" y="6455"/>
                </a:lnTo>
                <a:lnTo>
                  <a:pt x="16094" y="6454"/>
                </a:lnTo>
                <a:lnTo>
                  <a:pt x="16096" y="6452"/>
                </a:lnTo>
                <a:lnTo>
                  <a:pt x="16100" y="6451"/>
                </a:lnTo>
                <a:cubicBezTo>
                  <a:pt x="16101" y="6451"/>
                  <a:pt x="16102" y="6451"/>
                  <a:pt x="16102" y="6450"/>
                </a:cubicBezTo>
                <a:lnTo>
                  <a:pt x="16105" y="6447"/>
                </a:lnTo>
                <a:cubicBezTo>
                  <a:pt x="16106" y="6446"/>
                  <a:pt x="16106" y="6445"/>
                  <a:pt x="16106" y="6444"/>
                </a:cubicBezTo>
                <a:lnTo>
                  <a:pt x="16106" y="6440"/>
                </a:lnTo>
                <a:lnTo>
                  <a:pt x="16106" y="6434"/>
                </a:lnTo>
                <a:lnTo>
                  <a:pt x="16107" y="6431"/>
                </a:lnTo>
                <a:lnTo>
                  <a:pt x="16109" y="6429"/>
                </a:lnTo>
                <a:lnTo>
                  <a:pt x="16111" y="6428"/>
                </a:lnTo>
                <a:cubicBezTo>
                  <a:pt x="16111" y="6428"/>
                  <a:pt x="16112" y="6428"/>
                  <a:pt x="16112" y="6428"/>
                </a:cubicBezTo>
                <a:lnTo>
                  <a:pt x="16118" y="6425"/>
                </a:lnTo>
                <a:cubicBezTo>
                  <a:pt x="16118" y="6425"/>
                  <a:pt x="16118" y="6424"/>
                  <a:pt x="16118" y="6423"/>
                </a:cubicBezTo>
                <a:lnTo>
                  <a:pt x="16120" y="6421"/>
                </a:lnTo>
                <a:cubicBezTo>
                  <a:pt x="16120" y="6420"/>
                  <a:pt x="16120" y="6420"/>
                  <a:pt x="16121" y="6420"/>
                </a:cubicBezTo>
                <a:lnTo>
                  <a:pt x="16123" y="6409"/>
                </a:lnTo>
                <a:lnTo>
                  <a:pt x="16142" y="6387"/>
                </a:lnTo>
                <a:lnTo>
                  <a:pt x="16146" y="6384"/>
                </a:lnTo>
                <a:cubicBezTo>
                  <a:pt x="16146" y="6384"/>
                  <a:pt x="16147" y="6384"/>
                  <a:pt x="16147" y="6383"/>
                </a:cubicBezTo>
                <a:lnTo>
                  <a:pt x="16149" y="6380"/>
                </a:lnTo>
                <a:cubicBezTo>
                  <a:pt x="16149" y="6380"/>
                  <a:pt x="16150" y="6380"/>
                  <a:pt x="16150" y="6379"/>
                </a:cubicBezTo>
                <a:lnTo>
                  <a:pt x="16152" y="6372"/>
                </a:lnTo>
                <a:lnTo>
                  <a:pt x="16153" y="6363"/>
                </a:lnTo>
                <a:lnTo>
                  <a:pt x="16154" y="6357"/>
                </a:lnTo>
                <a:lnTo>
                  <a:pt x="16155" y="6352"/>
                </a:lnTo>
                <a:lnTo>
                  <a:pt x="16158" y="6351"/>
                </a:lnTo>
                <a:lnTo>
                  <a:pt x="16160" y="6352"/>
                </a:lnTo>
                <a:cubicBezTo>
                  <a:pt x="16161" y="6352"/>
                  <a:pt x="16161" y="6352"/>
                  <a:pt x="16162" y="6352"/>
                </a:cubicBezTo>
                <a:lnTo>
                  <a:pt x="16165" y="6351"/>
                </a:lnTo>
                <a:cubicBezTo>
                  <a:pt x="16166" y="6351"/>
                  <a:pt x="16167" y="6352"/>
                  <a:pt x="16167" y="6351"/>
                </a:cubicBezTo>
                <a:lnTo>
                  <a:pt x="16168" y="6349"/>
                </a:lnTo>
                <a:lnTo>
                  <a:pt x="16178" y="6348"/>
                </a:lnTo>
                <a:cubicBezTo>
                  <a:pt x="16178" y="6347"/>
                  <a:pt x="16179" y="6346"/>
                  <a:pt x="16180" y="6346"/>
                </a:cubicBezTo>
                <a:lnTo>
                  <a:pt x="16184" y="6340"/>
                </a:lnTo>
                <a:lnTo>
                  <a:pt x="16195" y="6337"/>
                </a:lnTo>
                <a:cubicBezTo>
                  <a:pt x="16196" y="6337"/>
                  <a:pt x="16197" y="6336"/>
                  <a:pt x="16198" y="6334"/>
                </a:cubicBezTo>
                <a:cubicBezTo>
                  <a:pt x="16198" y="6333"/>
                  <a:pt x="16198" y="6331"/>
                  <a:pt x="16198" y="6330"/>
                </a:cubicBezTo>
                <a:lnTo>
                  <a:pt x="16195" y="6325"/>
                </a:lnTo>
                <a:cubicBezTo>
                  <a:pt x="16195" y="6324"/>
                  <a:pt x="16194" y="6325"/>
                  <a:pt x="16194" y="6324"/>
                </a:cubicBezTo>
                <a:lnTo>
                  <a:pt x="16190" y="6321"/>
                </a:lnTo>
                <a:lnTo>
                  <a:pt x="16185" y="6320"/>
                </a:lnTo>
                <a:cubicBezTo>
                  <a:pt x="16185" y="6320"/>
                  <a:pt x="16185" y="6320"/>
                  <a:pt x="16185" y="6320"/>
                </a:cubicBezTo>
                <a:lnTo>
                  <a:pt x="16180" y="6321"/>
                </a:lnTo>
                <a:lnTo>
                  <a:pt x="16180" y="6321"/>
                </a:lnTo>
                <a:lnTo>
                  <a:pt x="16180" y="6320"/>
                </a:lnTo>
                <a:lnTo>
                  <a:pt x="16180" y="6318"/>
                </a:lnTo>
                <a:lnTo>
                  <a:pt x="16183" y="6315"/>
                </a:lnTo>
                <a:lnTo>
                  <a:pt x="16185" y="6311"/>
                </a:lnTo>
                <a:cubicBezTo>
                  <a:pt x="16186" y="6310"/>
                  <a:pt x="16187" y="6310"/>
                  <a:pt x="16187" y="6308"/>
                </a:cubicBezTo>
                <a:lnTo>
                  <a:pt x="16185" y="6300"/>
                </a:lnTo>
                <a:lnTo>
                  <a:pt x="16187" y="6298"/>
                </a:lnTo>
                <a:lnTo>
                  <a:pt x="16188" y="6296"/>
                </a:lnTo>
                <a:lnTo>
                  <a:pt x="16190" y="6295"/>
                </a:lnTo>
                <a:lnTo>
                  <a:pt x="16191" y="6294"/>
                </a:lnTo>
                <a:lnTo>
                  <a:pt x="16195" y="6296"/>
                </a:lnTo>
                <a:lnTo>
                  <a:pt x="16196" y="6299"/>
                </a:lnTo>
                <a:lnTo>
                  <a:pt x="16198" y="6305"/>
                </a:lnTo>
                <a:cubicBezTo>
                  <a:pt x="16198" y="6306"/>
                  <a:pt x="16199" y="6307"/>
                  <a:pt x="16200" y="6307"/>
                </a:cubicBezTo>
                <a:cubicBezTo>
                  <a:pt x="16201" y="6308"/>
                  <a:pt x="16202" y="6308"/>
                  <a:pt x="16202" y="6307"/>
                </a:cubicBezTo>
                <a:lnTo>
                  <a:pt x="16206" y="6305"/>
                </a:lnTo>
                <a:cubicBezTo>
                  <a:pt x="16207" y="6305"/>
                  <a:pt x="16208" y="6303"/>
                  <a:pt x="16208" y="6301"/>
                </a:cubicBezTo>
                <a:lnTo>
                  <a:pt x="16208" y="6297"/>
                </a:lnTo>
                <a:lnTo>
                  <a:pt x="16210" y="6295"/>
                </a:lnTo>
                <a:cubicBezTo>
                  <a:pt x="16210" y="6294"/>
                  <a:pt x="16211" y="6293"/>
                  <a:pt x="16211" y="6291"/>
                </a:cubicBezTo>
                <a:lnTo>
                  <a:pt x="16211" y="6286"/>
                </a:lnTo>
                <a:lnTo>
                  <a:pt x="16211" y="6284"/>
                </a:lnTo>
                <a:cubicBezTo>
                  <a:pt x="16211" y="6284"/>
                  <a:pt x="16211" y="6283"/>
                  <a:pt x="16211" y="6283"/>
                </a:cubicBezTo>
                <a:lnTo>
                  <a:pt x="16211" y="6281"/>
                </a:lnTo>
                <a:lnTo>
                  <a:pt x="16215" y="6278"/>
                </a:lnTo>
                <a:lnTo>
                  <a:pt x="16216" y="6277"/>
                </a:lnTo>
                <a:cubicBezTo>
                  <a:pt x="16216" y="6277"/>
                  <a:pt x="16217" y="6277"/>
                  <a:pt x="16217" y="6277"/>
                </a:cubicBezTo>
                <a:lnTo>
                  <a:pt x="16219" y="6274"/>
                </a:lnTo>
                <a:lnTo>
                  <a:pt x="16222" y="6268"/>
                </a:lnTo>
                <a:lnTo>
                  <a:pt x="16225" y="6266"/>
                </a:lnTo>
                <a:cubicBezTo>
                  <a:pt x="16226" y="6266"/>
                  <a:pt x="16226" y="6266"/>
                  <a:pt x="16226" y="6265"/>
                </a:cubicBezTo>
                <a:lnTo>
                  <a:pt x="16230" y="6260"/>
                </a:lnTo>
                <a:lnTo>
                  <a:pt x="16234" y="6258"/>
                </a:lnTo>
                <a:lnTo>
                  <a:pt x="16237" y="6259"/>
                </a:lnTo>
                <a:lnTo>
                  <a:pt x="16240" y="6265"/>
                </a:lnTo>
                <a:cubicBezTo>
                  <a:pt x="16241" y="6266"/>
                  <a:pt x="16242" y="6267"/>
                  <a:pt x="16243" y="6267"/>
                </a:cubicBezTo>
                <a:cubicBezTo>
                  <a:pt x="16244" y="6267"/>
                  <a:pt x="16245" y="6266"/>
                  <a:pt x="16246" y="6265"/>
                </a:cubicBezTo>
                <a:lnTo>
                  <a:pt x="16247" y="6266"/>
                </a:lnTo>
                <a:cubicBezTo>
                  <a:pt x="16248" y="6267"/>
                  <a:pt x="16248" y="6268"/>
                  <a:pt x="16248" y="6268"/>
                </a:cubicBezTo>
                <a:lnTo>
                  <a:pt x="16251" y="6269"/>
                </a:lnTo>
                <a:cubicBezTo>
                  <a:pt x="16251" y="6269"/>
                  <a:pt x="16252" y="6269"/>
                  <a:pt x="16252" y="6269"/>
                </a:cubicBezTo>
                <a:lnTo>
                  <a:pt x="16255" y="6269"/>
                </a:lnTo>
                <a:cubicBezTo>
                  <a:pt x="16256" y="6269"/>
                  <a:pt x="16257" y="6269"/>
                  <a:pt x="16257" y="6268"/>
                </a:cubicBezTo>
                <a:lnTo>
                  <a:pt x="16261" y="6263"/>
                </a:lnTo>
                <a:lnTo>
                  <a:pt x="16266" y="6258"/>
                </a:lnTo>
                <a:lnTo>
                  <a:pt x="16269" y="6255"/>
                </a:lnTo>
                <a:lnTo>
                  <a:pt x="16272" y="6257"/>
                </a:lnTo>
                <a:lnTo>
                  <a:pt x="16274" y="6259"/>
                </a:lnTo>
                <a:cubicBezTo>
                  <a:pt x="16274" y="6259"/>
                  <a:pt x="16275" y="6259"/>
                  <a:pt x="16275" y="6260"/>
                </a:cubicBezTo>
                <a:lnTo>
                  <a:pt x="16279" y="6262"/>
                </a:lnTo>
                <a:lnTo>
                  <a:pt x="16281" y="6262"/>
                </a:lnTo>
                <a:lnTo>
                  <a:pt x="16283" y="6270"/>
                </a:lnTo>
                <a:cubicBezTo>
                  <a:pt x="16283" y="6271"/>
                  <a:pt x="16283" y="6271"/>
                  <a:pt x="16284" y="6272"/>
                </a:cubicBezTo>
                <a:lnTo>
                  <a:pt x="16286" y="6274"/>
                </a:lnTo>
                <a:cubicBezTo>
                  <a:pt x="16286" y="6274"/>
                  <a:pt x="16287" y="6275"/>
                  <a:pt x="16288" y="6275"/>
                </a:cubicBezTo>
                <a:lnTo>
                  <a:pt x="16294" y="6275"/>
                </a:lnTo>
                <a:lnTo>
                  <a:pt x="16299" y="6277"/>
                </a:lnTo>
                <a:lnTo>
                  <a:pt x="16313" y="6291"/>
                </a:lnTo>
                <a:cubicBezTo>
                  <a:pt x="16314" y="6291"/>
                  <a:pt x="16315" y="6291"/>
                  <a:pt x="16316" y="6291"/>
                </a:cubicBezTo>
                <a:lnTo>
                  <a:pt x="16320" y="6290"/>
                </a:lnTo>
                <a:lnTo>
                  <a:pt x="16351" y="6289"/>
                </a:lnTo>
                <a:cubicBezTo>
                  <a:pt x="16352" y="6289"/>
                  <a:pt x="16353" y="6287"/>
                  <a:pt x="16353" y="6286"/>
                </a:cubicBezTo>
                <a:lnTo>
                  <a:pt x="16358" y="6277"/>
                </a:lnTo>
                <a:lnTo>
                  <a:pt x="16363" y="6263"/>
                </a:lnTo>
                <a:cubicBezTo>
                  <a:pt x="16363" y="6263"/>
                  <a:pt x="16363" y="6262"/>
                  <a:pt x="16363" y="6262"/>
                </a:cubicBezTo>
                <a:lnTo>
                  <a:pt x="16363" y="6253"/>
                </a:lnTo>
                <a:lnTo>
                  <a:pt x="16366" y="6248"/>
                </a:lnTo>
                <a:lnTo>
                  <a:pt x="16367" y="6252"/>
                </a:lnTo>
                <a:cubicBezTo>
                  <a:pt x="16367" y="6253"/>
                  <a:pt x="16367" y="6254"/>
                  <a:pt x="16367" y="6254"/>
                </a:cubicBezTo>
                <a:lnTo>
                  <a:pt x="16368" y="6260"/>
                </a:lnTo>
                <a:lnTo>
                  <a:pt x="16369" y="6261"/>
                </a:lnTo>
                <a:lnTo>
                  <a:pt x="16370" y="6280"/>
                </a:lnTo>
                <a:lnTo>
                  <a:pt x="16371" y="6291"/>
                </a:lnTo>
                <a:cubicBezTo>
                  <a:pt x="16371" y="6292"/>
                  <a:pt x="16372" y="6293"/>
                  <a:pt x="16373" y="6293"/>
                </a:cubicBezTo>
                <a:lnTo>
                  <a:pt x="16377" y="6300"/>
                </a:lnTo>
                <a:cubicBezTo>
                  <a:pt x="16377" y="6300"/>
                  <a:pt x="16378" y="6301"/>
                  <a:pt x="16378" y="6301"/>
                </a:cubicBezTo>
                <a:lnTo>
                  <a:pt x="16383" y="6304"/>
                </a:lnTo>
                <a:lnTo>
                  <a:pt x="16416" y="6326"/>
                </a:lnTo>
                <a:lnTo>
                  <a:pt x="16420" y="6330"/>
                </a:lnTo>
                <a:lnTo>
                  <a:pt x="16427" y="6342"/>
                </a:lnTo>
                <a:lnTo>
                  <a:pt x="16430" y="6349"/>
                </a:lnTo>
                <a:cubicBezTo>
                  <a:pt x="16431" y="6352"/>
                  <a:pt x="16434" y="6352"/>
                  <a:pt x="16435" y="6351"/>
                </a:cubicBezTo>
                <a:lnTo>
                  <a:pt x="16438" y="6349"/>
                </a:lnTo>
                <a:cubicBezTo>
                  <a:pt x="16439" y="6349"/>
                  <a:pt x="16439" y="6349"/>
                  <a:pt x="16440" y="6349"/>
                </a:cubicBezTo>
                <a:lnTo>
                  <a:pt x="16441" y="6347"/>
                </a:lnTo>
                <a:lnTo>
                  <a:pt x="16440" y="6356"/>
                </a:lnTo>
                <a:lnTo>
                  <a:pt x="16435" y="6365"/>
                </a:lnTo>
                <a:cubicBezTo>
                  <a:pt x="16434" y="6367"/>
                  <a:pt x="16433" y="6368"/>
                  <a:pt x="16434" y="6370"/>
                </a:cubicBezTo>
                <a:lnTo>
                  <a:pt x="16437" y="6378"/>
                </a:lnTo>
                <a:cubicBezTo>
                  <a:pt x="16437" y="6378"/>
                  <a:pt x="16437" y="6379"/>
                  <a:pt x="16437" y="6379"/>
                </a:cubicBezTo>
                <a:lnTo>
                  <a:pt x="16443" y="6386"/>
                </a:lnTo>
                <a:cubicBezTo>
                  <a:pt x="16444" y="6386"/>
                  <a:pt x="16444" y="6387"/>
                  <a:pt x="16445" y="6387"/>
                </a:cubicBezTo>
                <a:lnTo>
                  <a:pt x="16455" y="6390"/>
                </a:lnTo>
                <a:lnTo>
                  <a:pt x="16464" y="6401"/>
                </a:lnTo>
                <a:lnTo>
                  <a:pt x="16468" y="6408"/>
                </a:lnTo>
                <a:lnTo>
                  <a:pt x="16469" y="6413"/>
                </a:lnTo>
                <a:lnTo>
                  <a:pt x="16467" y="6416"/>
                </a:lnTo>
                <a:cubicBezTo>
                  <a:pt x="16466" y="6417"/>
                  <a:pt x="16466" y="6418"/>
                  <a:pt x="16466" y="6419"/>
                </a:cubicBezTo>
                <a:lnTo>
                  <a:pt x="16467" y="6423"/>
                </a:lnTo>
                <a:lnTo>
                  <a:pt x="16463" y="6425"/>
                </a:lnTo>
                <a:lnTo>
                  <a:pt x="16460" y="6428"/>
                </a:lnTo>
                <a:cubicBezTo>
                  <a:pt x="16460" y="6429"/>
                  <a:pt x="16459" y="6430"/>
                  <a:pt x="16459" y="6431"/>
                </a:cubicBezTo>
                <a:lnTo>
                  <a:pt x="16458" y="6434"/>
                </a:lnTo>
                <a:cubicBezTo>
                  <a:pt x="16458" y="6434"/>
                  <a:pt x="16458" y="6434"/>
                  <a:pt x="16458" y="6435"/>
                </a:cubicBezTo>
                <a:lnTo>
                  <a:pt x="16458" y="6437"/>
                </a:lnTo>
                <a:lnTo>
                  <a:pt x="16452" y="6437"/>
                </a:lnTo>
                <a:cubicBezTo>
                  <a:pt x="16451" y="6437"/>
                  <a:pt x="16449" y="6438"/>
                  <a:pt x="16449" y="6439"/>
                </a:cubicBezTo>
                <a:cubicBezTo>
                  <a:pt x="16448" y="6440"/>
                  <a:pt x="16448" y="6441"/>
                  <a:pt x="16448" y="6442"/>
                </a:cubicBezTo>
                <a:lnTo>
                  <a:pt x="16450" y="6458"/>
                </a:lnTo>
                <a:lnTo>
                  <a:pt x="16444" y="6466"/>
                </a:lnTo>
                <a:lnTo>
                  <a:pt x="16433" y="6477"/>
                </a:lnTo>
                <a:lnTo>
                  <a:pt x="16428" y="6482"/>
                </a:lnTo>
                <a:cubicBezTo>
                  <a:pt x="16427" y="6483"/>
                  <a:pt x="16427" y="6485"/>
                  <a:pt x="16427" y="6486"/>
                </a:cubicBezTo>
                <a:lnTo>
                  <a:pt x="16427" y="6493"/>
                </a:lnTo>
                <a:lnTo>
                  <a:pt x="16427" y="6495"/>
                </a:lnTo>
                <a:lnTo>
                  <a:pt x="16427" y="6498"/>
                </a:lnTo>
                <a:lnTo>
                  <a:pt x="16427" y="6502"/>
                </a:lnTo>
                <a:lnTo>
                  <a:pt x="16425" y="6513"/>
                </a:lnTo>
                <a:lnTo>
                  <a:pt x="16418" y="6520"/>
                </a:lnTo>
                <a:lnTo>
                  <a:pt x="16414" y="6523"/>
                </a:lnTo>
                <a:lnTo>
                  <a:pt x="16410" y="6526"/>
                </a:lnTo>
                <a:lnTo>
                  <a:pt x="16405" y="6527"/>
                </a:lnTo>
                <a:cubicBezTo>
                  <a:pt x="16404" y="6527"/>
                  <a:pt x="16403" y="6528"/>
                  <a:pt x="16403" y="6529"/>
                </a:cubicBezTo>
                <a:cubicBezTo>
                  <a:pt x="16402" y="6530"/>
                  <a:pt x="16402" y="6531"/>
                  <a:pt x="16403" y="6533"/>
                </a:cubicBezTo>
                <a:lnTo>
                  <a:pt x="16405" y="6543"/>
                </a:lnTo>
                <a:lnTo>
                  <a:pt x="16403" y="6552"/>
                </a:lnTo>
                <a:lnTo>
                  <a:pt x="16391" y="6559"/>
                </a:lnTo>
                <a:cubicBezTo>
                  <a:pt x="16390" y="6560"/>
                  <a:pt x="16389" y="6561"/>
                  <a:pt x="16389" y="6563"/>
                </a:cubicBezTo>
                <a:lnTo>
                  <a:pt x="16389" y="6570"/>
                </a:lnTo>
                <a:lnTo>
                  <a:pt x="16379" y="6581"/>
                </a:lnTo>
                <a:lnTo>
                  <a:pt x="16368" y="6588"/>
                </a:lnTo>
                <a:cubicBezTo>
                  <a:pt x="16367" y="6589"/>
                  <a:pt x="16366" y="6591"/>
                  <a:pt x="16366" y="6593"/>
                </a:cubicBezTo>
                <a:cubicBezTo>
                  <a:pt x="16366" y="6595"/>
                  <a:pt x="16368" y="6596"/>
                  <a:pt x="16369" y="6596"/>
                </a:cubicBezTo>
                <a:lnTo>
                  <a:pt x="16372" y="6597"/>
                </a:lnTo>
                <a:lnTo>
                  <a:pt x="16377" y="6598"/>
                </a:lnTo>
                <a:lnTo>
                  <a:pt x="16378" y="6599"/>
                </a:lnTo>
                <a:lnTo>
                  <a:pt x="16378" y="6600"/>
                </a:lnTo>
                <a:lnTo>
                  <a:pt x="16374" y="6602"/>
                </a:lnTo>
                <a:cubicBezTo>
                  <a:pt x="16374" y="6602"/>
                  <a:pt x="16374" y="6603"/>
                  <a:pt x="16373" y="6603"/>
                </a:cubicBezTo>
                <a:lnTo>
                  <a:pt x="16370" y="6608"/>
                </a:lnTo>
                <a:lnTo>
                  <a:pt x="16365" y="6609"/>
                </a:lnTo>
                <a:cubicBezTo>
                  <a:pt x="16364" y="6610"/>
                  <a:pt x="16363" y="6611"/>
                  <a:pt x="16363" y="6612"/>
                </a:cubicBezTo>
                <a:lnTo>
                  <a:pt x="16362" y="6614"/>
                </a:lnTo>
                <a:cubicBezTo>
                  <a:pt x="16362" y="6615"/>
                  <a:pt x="16361" y="6616"/>
                  <a:pt x="16361" y="6616"/>
                </a:cubicBezTo>
                <a:lnTo>
                  <a:pt x="16361" y="6618"/>
                </a:lnTo>
                <a:lnTo>
                  <a:pt x="16361" y="6621"/>
                </a:lnTo>
                <a:lnTo>
                  <a:pt x="16357" y="6626"/>
                </a:lnTo>
                <a:lnTo>
                  <a:pt x="16354" y="6626"/>
                </a:lnTo>
                <a:lnTo>
                  <a:pt x="16350" y="6624"/>
                </a:lnTo>
                <a:lnTo>
                  <a:pt x="16344" y="6624"/>
                </a:lnTo>
                <a:cubicBezTo>
                  <a:pt x="16344" y="6623"/>
                  <a:pt x="16343" y="6623"/>
                  <a:pt x="16343" y="6624"/>
                </a:cubicBezTo>
                <a:lnTo>
                  <a:pt x="16338" y="6625"/>
                </a:lnTo>
                <a:cubicBezTo>
                  <a:pt x="16337" y="6626"/>
                  <a:pt x="16337" y="6626"/>
                  <a:pt x="16337" y="6626"/>
                </a:cubicBezTo>
                <a:lnTo>
                  <a:pt x="16326" y="6636"/>
                </a:lnTo>
                <a:cubicBezTo>
                  <a:pt x="16326" y="6636"/>
                  <a:pt x="16325" y="6636"/>
                  <a:pt x="16325" y="6637"/>
                </a:cubicBezTo>
                <a:lnTo>
                  <a:pt x="16321" y="6645"/>
                </a:lnTo>
                <a:lnTo>
                  <a:pt x="16313" y="6649"/>
                </a:lnTo>
                <a:lnTo>
                  <a:pt x="16307" y="6648"/>
                </a:lnTo>
                <a:cubicBezTo>
                  <a:pt x="16306" y="6648"/>
                  <a:pt x="16304" y="6648"/>
                  <a:pt x="16304" y="6650"/>
                </a:cubicBezTo>
                <a:lnTo>
                  <a:pt x="16299" y="6663"/>
                </a:lnTo>
                <a:lnTo>
                  <a:pt x="16291" y="6667"/>
                </a:lnTo>
                <a:cubicBezTo>
                  <a:pt x="16289" y="6668"/>
                  <a:pt x="16289" y="6669"/>
                  <a:pt x="16289" y="6671"/>
                </a:cubicBezTo>
                <a:lnTo>
                  <a:pt x="16291" y="6681"/>
                </a:lnTo>
                <a:cubicBezTo>
                  <a:pt x="16291" y="6681"/>
                  <a:pt x="16291" y="6682"/>
                  <a:pt x="16291" y="6682"/>
                </a:cubicBezTo>
                <a:lnTo>
                  <a:pt x="16292" y="6684"/>
                </a:lnTo>
                <a:lnTo>
                  <a:pt x="16292" y="6686"/>
                </a:lnTo>
                <a:lnTo>
                  <a:pt x="16288" y="6690"/>
                </a:lnTo>
                <a:cubicBezTo>
                  <a:pt x="16286" y="6691"/>
                  <a:pt x="16286" y="6693"/>
                  <a:pt x="16286" y="6696"/>
                </a:cubicBezTo>
                <a:lnTo>
                  <a:pt x="16288" y="6699"/>
                </a:lnTo>
                <a:cubicBezTo>
                  <a:pt x="16288" y="6700"/>
                  <a:pt x="16288" y="6701"/>
                  <a:pt x="16289" y="6701"/>
                </a:cubicBezTo>
                <a:lnTo>
                  <a:pt x="16294" y="6707"/>
                </a:lnTo>
                <a:lnTo>
                  <a:pt x="16297" y="6716"/>
                </a:lnTo>
                <a:cubicBezTo>
                  <a:pt x="16297" y="6717"/>
                  <a:pt x="16297" y="6717"/>
                  <a:pt x="16298" y="6717"/>
                </a:cubicBezTo>
                <a:lnTo>
                  <a:pt x="16301" y="6720"/>
                </a:lnTo>
                <a:cubicBezTo>
                  <a:pt x="16301" y="6721"/>
                  <a:pt x="16302" y="6722"/>
                  <a:pt x="16303" y="6722"/>
                </a:cubicBezTo>
                <a:lnTo>
                  <a:pt x="16304" y="6721"/>
                </a:lnTo>
                <a:cubicBezTo>
                  <a:pt x="16305" y="6721"/>
                  <a:pt x="16305" y="6721"/>
                  <a:pt x="16305" y="6721"/>
                </a:cubicBezTo>
                <a:lnTo>
                  <a:pt x="16302" y="6725"/>
                </a:lnTo>
                <a:lnTo>
                  <a:pt x="16301" y="6727"/>
                </a:lnTo>
                <a:cubicBezTo>
                  <a:pt x="16301" y="6725"/>
                  <a:pt x="16299" y="6724"/>
                  <a:pt x="16297" y="6725"/>
                </a:cubicBezTo>
                <a:lnTo>
                  <a:pt x="16290" y="6727"/>
                </a:lnTo>
                <a:cubicBezTo>
                  <a:pt x="16289" y="6728"/>
                  <a:pt x="16288" y="6729"/>
                  <a:pt x="16288" y="6730"/>
                </a:cubicBezTo>
                <a:cubicBezTo>
                  <a:pt x="16287" y="6731"/>
                  <a:pt x="16288" y="6733"/>
                  <a:pt x="16288" y="6734"/>
                </a:cubicBezTo>
                <a:lnTo>
                  <a:pt x="16289" y="6736"/>
                </a:lnTo>
                <a:lnTo>
                  <a:pt x="16286" y="6740"/>
                </a:lnTo>
                <a:lnTo>
                  <a:pt x="16273" y="6744"/>
                </a:lnTo>
                <a:lnTo>
                  <a:pt x="16261" y="6743"/>
                </a:lnTo>
                <a:cubicBezTo>
                  <a:pt x="16260" y="6743"/>
                  <a:pt x="16260" y="6743"/>
                  <a:pt x="16260" y="6743"/>
                </a:cubicBezTo>
                <a:lnTo>
                  <a:pt x="16256" y="6745"/>
                </a:lnTo>
                <a:cubicBezTo>
                  <a:pt x="16255" y="6745"/>
                  <a:pt x="16254" y="6745"/>
                  <a:pt x="16254" y="6746"/>
                </a:cubicBezTo>
                <a:lnTo>
                  <a:pt x="16244" y="6759"/>
                </a:lnTo>
                <a:cubicBezTo>
                  <a:pt x="16244" y="6760"/>
                  <a:pt x="16244" y="6760"/>
                  <a:pt x="16244" y="6760"/>
                </a:cubicBezTo>
                <a:lnTo>
                  <a:pt x="16242" y="6766"/>
                </a:lnTo>
                <a:lnTo>
                  <a:pt x="16241" y="6766"/>
                </a:lnTo>
                <a:cubicBezTo>
                  <a:pt x="16241" y="6766"/>
                  <a:pt x="16241" y="6766"/>
                  <a:pt x="16240" y="6767"/>
                </a:cubicBezTo>
                <a:lnTo>
                  <a:pt x="16238" y="6769"/>
                </a:lnTo>
                <a:cubicBezTo>
                  <a:pt x="16238" y="6769"/>
                  <a:pt x="16237" y="6770"/>
                  <a:pt x="16237" y="6770"/>
                </a:cubicBezTo>
                <a:lnTo>
                  <a:pt x="16235" y="6773"/>
                </a:lnTo>
                <a:cubicBezTo>
                  <a:pt x="16235" y="6774"/>
                  <a:pt x="16235" y="6776"/>
                  <a:pt x="16235" y="6777"/>
                </a:cubicBezTo>
                <a:lnTo>
                  <a:pt x="16237" y="6781"/>
                </a:lnTo>
                <a:cubicBezTo>
                  <a:pt x="16237" y="6782"/>
                  <a:pt x="16237" y="6782"/>
                  <a:pt x="16238" y="6783"/>
                </a:cubicBezTo>
                <a:lnTo>
                  <a:pt x="16240" y="6784"/>
                </a:lnTo>
                <a:cubicBezTo>
                  <a:pt x="16240" y="6785"/>
                  <a:pt x="16241" y="6784"/>
                  <a:pt x="16242" y="6784"/>
                </a:cubicBezTo>
                <a:lnTo>
                  <a:pt x="16249" y="6784"/>
                </a:lnTo>
                <a:lnTo>
                  <a:pt x="16253" y="6788"/>
                </a:lnTo>
                <a:cubicBezTo>
                  <a:pt x="16253" y="6788"/>
                  <a:pt x="16254" y="6789"/>
                  <a:pt x="16254" y="6789"/>
                </a:cubicBezTo>
                <a:lnTo>
                  <a:pt x="16255" y="6789"/>
                </a:lnTo>
                <a:cubicBezTo>
                  <a:pt x="16256" y="6789"/>
                  <a:pt x="16257" y="6789"/>
                  <a:pt x="16258" y="6789"/>
                </a:cubicBezTo>
                <a:lnTo>
                  <a:pt x="16261" y="6788"/>
                </a:lnTo>
                <a:cubicBezTo>
                  <a:pt x="16261" y="6788"/>
                  <a:pt x="16261" y="6788"/>
                  <a:pt x="16262" y="6787"/>
                </a:cubicBezTo>
                <a:lnTo>
                  <a:pt x="16266" y="6783"/>
                </a:lnTo>
                <a:lnTo>
                  <a:pt x="16267" y="6782"/>
                </a:lnTo>
                <a:lnTo>
                  <a:pt x="16276" y="6783"/>
                </a:lnTo>
                <a:lnTo>
                  <a:pt x="16280" y="6784"/>
                </a:lnTo>
                <a:lnTo>
                  <a:pt x="16282" y="6785"/>
                </a:lnTo>
                <a:lnTo>
                  <a:pt x="16287" y="6797"/>
                </a:lnTo>
                <a:lnTo>
                  <a:pt x="16294" y="6827"/>
                </a:lnTo>
                <a:cubicBezTo>
                  <a:pt x="16294" y="6828"/>
                  <a:pt x="16294" y="6830"/>
                  <a:pt x="16294" y="6830"/>
                </a:cubicBezTo>
                <a:lnTo>
                  <a:pt x="16302" y="6839"/>
                </a:lnTo>
                <a:cubicBezTo>
                  <a:pt x="16303" y="6839"/>
                  <a:pt x="16303" y="6839"/>
                  <a:pt x="16304" y="6840"/>
                </a:cubicBezTo>
                <a:lnTo>
                  <a:pt x="16309" y="6841"/>
                </a:lnTo>
                <a:lnTo>
                  <a:pt x="16346" y="6838"/>
                </a:lnTo>
                <a:cubicBezTo>
                  <a:pt x="16347" y="6838"/>
                  <a:pt x="16348" y="6837"/>
                  <a:pt x="16348" y="6836"/>
                </a:cubicBezTo>
                <a:cubicBezTo>
                  <a:pt x="16349" y="6835"/>
                  <a:pt x="16349" y="6832"/>
                  <a:pt x="16349" y="6831"/>
                </a:cubicBezTo>
                <a:lnTo>
                  <a:pt x="16348" y="6828"/>
                </a:lnTo>
                <a:lnTo>
                  <a:pt x="16352" y="6827"/>
                </a:lnTo>
                <a:lnTo>
                  <a:pt x="16358" y="6829"/>
                </a:lnTo>
                <a:lnTo>
                  <a:pt x="16355" y="6831"/>
                </a:lnTo>
                <a:cubicBezTo>
                  <a:pt x="16354" y="6831"/>
                  <a:pt x="16354" y="6832"/>
                  <a:pt x="16353" y="6832"/>
                </a:cubicBezTo>
                <a:lnTo>
                  <a:pt x="16351" y="6837"/>
                </a:lnTo>
                <a:lnTo>
                  <a:pt x="16346" y="6845"/>
                </a:lnTo>
                <a:cubicBezTo>
                  <a:pt x="16346" y="6847"/>
                  <a:pt x="16345" y="6848"/>
                  <a:pt x="16346" y="6850"/>
                </a:cubicBezTo>
                <a:lnTo>
                  <a:pt x="16347" y="6853"/>
                </a:lnTo>
                <a:lnTo>
                  <a:pt x="16344" y="6856"/>
                </a:lnTo>
                <a:lnTo>
                  <a:pt x="16336" y="6864"/>
                </a:lnTo>
                <a:lnTo>
                  <a:pt x="16332" y="6867"/>
                </a:lnTo>
                <a:cubicBezTo>
                  <a:pt x="16332" y="6866"/>
                  <a:pt x="16331" y="6865"/>
                  <a:pt x="16330" y="6865"/>
                </a:cubicBezTo>
                <a:lnTo>
                  <a:pt x="16324" y="6864"/>
                </a:lnTo>
                <a:cubicBezTo>
                  <a:pt x="16323" y="6864"/>
                  <a:pt x="16322" y="6864"/>
                  <a:pt x="16321" y="6865"/>
                </a:cubicBezTo>
                <a:lnTo>
                  <a:pt x="16316" y="6869"/>
                </a:lnTo>
                <a:cubicBezTo>
                  <a:pt x="16316" y="6869"/>
                  <a:pt x="16315" y="6871"/>
                  <a:pt x="16315" y="6872"/>
                </a:cubicBezTo>
                <a:cubicBezTo>
                  <a:pt x="16315" y="6874"/>
                  <a:pt x="16315" y="6875"/>
                  <a:pt x="16316" y="6876"/>
                </a:cubicBezTo>
                <a:lnTo>
                  <a:pt x="16319" y="6880"/>
                </a:lnTo>
                <a:lnTo>
                  <a:pt x="16322" y="6884"/>
                </a:lnTo>
                <a:lnTo>
                  <a:pt x="16320" y="6884"/>
                </a:lnTo>
                <a:cubicBezTo>
                  <a:pt x="16319" y="6884"/>
                  <a:pt x="16318" y="6884"/>
                  <a:pt x="16318" y="6885"/>
                </a:cubicBezTo>
                <a:cubicBezTo>
                  <a:pt x="16317" y="6887"/>
                  <a:pt x="16317" y="6888"/>
                  <a:pt x="16317" y="6889"/>
                </a:cubicBezTo>
                <a:lnTo>
                  <a:pt x="16319" y="6894"/>
                </a:lnTo>
                <a:lnTo>
                  <a:pt x="16317" y="6895"/>
                </a:lnTo>
                <a:cubicBezTo>
                  <a:pt x="16316" y="6896"/>
                  <a:pt x="16316" y="6897"/>
                  <a:pt x="16316" y="6899"/>
                </a:cubicBezTo>
                <a:cubicBezTo>
                  <a:pt x="16316" y="6900"/>
                  <a:pt x="16316" y="6901"/>
                  <a:pt x="16316" y="6902"/>
                </a:cubicBezTo>
                <a:lnTo>
                  <a:pt x="16319" y="6906"/>
                </a:lnTo>
                <a:cubicBezTo>
                  <a:pt x="16320" y="6906"/>
                  <a:pt x="16320" y="6907"/>
                  <a:pt x="16321" y="6907"/>
                </a:cubicBezTo>
                <a:lnTo>
                  <a:pt x="16326" y="6910"/>
                </a:lnTo>
                <a:cubicBezTo>
                  <a:pt x="16326" y="6910"/>
                  <a:pt x="16327" y="6911"/>
                  <a:pt x="16327" y="6911"/>
                </a:cubicBezTo>
                <a:lnTo>
                  <a:pt x="16328" y="6913"/>
                </a:lnTo>
                <a:cubicBezTo>
                  <a:pt x="16328" y="6913"/>
                  <a:pt x="16328" y="6914"/>
                  <a:pt x="16329" y="6914"/>
                </a:cubicBezTo>
                <a:lnTo>
                  <a:pt x="16335" y="6922"/>
                </a:lnTo>
                <a:lnTo>
                  <a:pt x="16336" y="6926"/>
                </a:lnTo>
                <a:lnTo>
                  <a:pt x="16333" y="6934"/>
                </a:lnTo>
                <a:lnTo>
                  <a:pt x="16326" y="6940"/>
                </a:lnTo>
                <a:lnTo>
                  <a:pt x="16308" y="6947"/>
                </a:lnTo>
                <a:cubicBezTo>
                  <a:pt x="16308" y="6947"/>
                  <a:pt x="16307" y="6947"/>
                  <a:pt x="16307" y="6947"/>
                </a:cubicBezTo>
                <a:lnTo>
                  <a:pt x="16294" y="6958"/>
                </a:lnTo>
                <a:lnTo>
                  <a:pt x="16291" y="6959"/>
                </a:lnTo>
                <a:lnTo>
                  <a:pt x="16286" y="6959"/>
                </a:lnTo>
                <a:lnTo>
                  <a:pt x="16284" y="6959"/>
                </a:lnTo>
                <a:lnTo>
                  <a:pt x="16280" y="6953"/>
                </a:lnTo>
                <a:cubicBezTo>
                  <a:pt x="16280" y="6952"/>
                  <a:pt x="16280" y="6952"/>
                  <a:pt x="16279" y="6952"/>
                </a:cubicBezTo>
                <a:lnTo>
                  <a:pt x="16278" y="6950"/>
                </a:lnTo>
                <a:cubicBezTo>
                  <a:pt x="16277" y="6950"/>
                  <a:pt x="16277" y="6949"/>
                  <a:pt x="16277" y="6949"/>
                </a:cubicBezTo>
                <a:lnTo>
                  <a:pt x="16272" y="6949"/>
                </a:lnTo>
                <a:cubicBezTo>
                  <a:pt x="16271" y="6949"/>
                  <a:pt x="16271" y="6949"/>
                  <a:pt x="16270" y="6949"/>
                </a:cubicBezTo>
                <a:lnTo>
                  <a:pt x="16265" y="6951"/>
                </a:lnTo>
                <a:cubicBezTo>
                  <a:pt x="16265" y="6951"/>
                  <a:pt x="16265" y="6952"/>
                  <a:pt x="16264" y="6952"/>
                </a:cubicBezTo>
                <a:lnTo>
                  <a:pt x="16260" y="6956"/>
                </a:lnTo>
                <a:cubicBezTo>
                  <a:pt x="16260" y="6956"/>
                  <a:pt x="16260" y="6957"/>
                  <a:pt x="16259" y="6957"/>
                </a:cubicBezTo>
                <a:lnTo>
                  <a:pt x="16258" y="6963"/>
                </a:lnTo>
                <a:cubicBezTo>
                  <a:pt x="16258" y="6964"/>
                  <a:pt x="16257" y="6965"/>
                  <a:pt x="16257" y="6966"/>
                </a:cubicBezTo>
                <a:lnTo>
                  <a:pt x="16258" y="6970"/>
                </a:lnTo>
                <a:cubicBezTo>
                  <a:pt x="16258" y="6970"/>
                  <a:pt x="16259" y="6970"/>
                  <a:pt x="16259" y="6971"/>
                </a:cubicBezTo>
                <a:lnTo>
                  <a:pt x="16260" y="6975"/>
                </a:lnTo>
                <a:lnTo>
                  <a:pt x="16260" y="6977"/>
                </a:lnTo>
                <a:lnTo>
                  <a:pt x="16259" y="6977"/>
                </a:lnTo>
                <a:lnTo>
                  <a:pt x="16254" y="6977"/>
                </a:lnTo>
                <a:cubicBezTo>
                  <a:pt x="16253" y="6977"/>
                  <a:pt x="16252" y="6977"/>
                  <a:pt x="16252" y="6977"/>
                </a:cubicBezTo>
                <a:lnTo>
                  <a:pt x="16244" y="6984"/>
                </a:lnTo>
                <a:lnTo>
                  <a:pt x="16240" y="6985"/>
                </a:lnTo>
                <a:lnTo>
                  <a:pt x="16237" y="6986"/>
                </a:lnTo>
                <a:lnTo>
                  <a:pt x="16233" y="6984"/>
                </a:lnTo>
                <a:cubicBezTo>
                  <a:pt x="16233" y="6983"/>
                  <a:pt x="16232" y="6983"/>
                  <a:pt x="16232" y="6983"/>
                </a:cubicBezTo>
                <a:lnTo>
                  <a:pt x="16230" y="6982"/>
                </a:lnTo>
                <a:cubicBezTo>
                  <a:pt x="16230" y="6982"/>
                  <a:pt x="16229" y="6982"/>
                  <a:pt x="16228" y="6982"/>
                </a:cubicBezTo>
                <a:lnTo>
                  <a:pt x="16217" y="6984"/>
                </a:lnTo>
                <a:cubicBezTo>
                  <a:pt x="16217" y="6984"/>
                  <a:pt x="16217" y="6984"/>
                  <a:pt x="16217" y="6985"/>
                </a:cubicBezTo>
                <a:lnTo>
                  <a:pt x="16215" y="6986"/>
                </a:lnTo>
                <a:cubicBezTo>
                  <a:pt x="16214" y="6986"/>
                  <a:pt x="16213" y="6987"/>
                  <a:pt x="16213" y="6987"/>
                </a:cubicBezTo>
                <a:lnTo>
                  <a:pt x="16208" y="6996"/>
                </a:lnTo>
                <a:lnTo>
                  <a:pt x="16206" y="7001"/>
                </a:lnTo>
                <a:cubicBezTo>
                  <a:pt x="16206" y="7003"/>
                  <a:pt x="16206" y="7005"/>
                  <a:pt x="16206" y="7006"/>
                </a:cubicBezTo>
                <a:lnTo>
                  <a:pt x="16207" y="7008"/>
                </a:lnTo>
                <a:cubicBezTo>
                  <a:pt x="16207" y="7010"/>
                  <a:pt x="16208" y="7011"/>
                  <a:pt x="16210" y="7011"/>
                </a:cubicBezTo>
                <a:lnTo>
                  <a:pt x="16219" y="7011"/>
                </a:lnTo>
                <a:lnTo>
                  <a:pt x="16212" y="7017"/>
                </a:lnTo>
                <a:cubicBezTo>
                  <a:pt x="16212" y="7018"/>
                  <a:pt x="16212" y="7019"/>
                  <a:pt x="16212" y="7020"/>
                </a:cubicBezTo>
                <a:lnTo>
                  <a:pt x="16211" y="7027"/>
                </a:lnTo>
                <a:cubicBezTo>
                  <a:pt x="16211" y="7027"/>
                  <a:pt x="16211" y="7029"/>
                  <a:pt x="16211" y="7029"/>
                </a:cubicBezTo>
                <a:lnTo>
                  <a:pt x="16212" y="7034"/>
                </a:lnTo>
                <a:cubicBezTo>
                  <a:pt x="16213" y="7035"/>
                  <a:pt x="16213" y="7035"/>
                  <a:pt x="16213" y="7035"/>
                </a:cubicBezTo>
                <a:lnTo>
                  <a:pt x="16215" y="7038"/>
                </a:lnTo>
                <a:lnTo>
                  <a:pt x="16216" y="7041"/>
                </a:lnTo>
                <a:lnTo>
                  <a:pt x="16217" y="7045"/>
                </a:lnTo>
                <a:lnTo>
                  <a:pt x="16215" y="7046"/>
                </a:lnTo>
                <a:cubicBezTo>
                  <a:pt x="16215" y="7047"/>
                  <a:pt x="16215" y="7047"/>
                  <a:pt x="16215" y="7047"/>
                </a:cubicBezTo>
                <a:lnTo>
                  <a:pt x="16212" y="7051"/>
                </a:lnTo>
                <a:cubicBezTo>
                  <a:pt x="16212" y="7052"/>
                  <a:pt x="16212" y="7054"/>
                  <a:pt x="16212" y="7055"/>
                </a:cubicBezTo>
                <a:cubicBezTo>
                  <a:pt x="16212" y="7056"/>
                  <a:pt x="16212" y="7057"/>
                  <a:pt x="16213" y="7058"/>
                </a:cubicBezTo>
                <a:lnTo>
                  <a:pt x="16216" y="7060"/>
                </a:lnTo>
                <a:lnTo>
                  <a:pt x="16218" y="7065"/>
                </a:lnTo>
                <a:lnTo>
                  <a:pt x="16220" y="7071"/>
                </a:lnTo>
                <a:cubicBezTo>
                  <a:pt x="16221" y="7072"/>
                  <a:pt x="16222" y="7072"/>
                  <a:pt x="16222" y="7073"/>
                </a:cubicBezTo>
                <a:lnTo>
                  <a:pt x="16228" y="7075"/>
                </a:lnTo>
                <a:cubicBezTo>
                  <a:pt x="16229" y="7076"/>
                  <a:pt x="16229" y="7076"/>
                  <a:pt x="16230" y="7075"/>
                </a:cubicBezTo>
                <a:lnTo>
                  <a:pt x="16235" y="7073"/>
                </a:lnTo>
                <a:cubicBezTo>
                  <a:pt x="16235" y="7072"/>
                  <a:pt x="16236" y="7072"/>
                  <a:pt x="16236" y="7072"/>
                </a:cubicBezTo>
                <a:lnTo>
                  <a:pt x="16246" y="7054"/>
                </a:lnTo>
                <a:cubicBezTo>
                  <a:pt x="16247" y="7052"/>
                  <a:pt x="16247" y="7051"/>
                  <a:pt x="16247" y="7049"/>
                </a:cubicBezTo>
                <a:lnTo>
                  <a:pt x="16252" y="7051"/>
                </a:lnTo>
                <a:cubicBezTo>
                  <a:pt x="16253" y="7051"/>
                  <a:pt x="16254" y="7051"/>
                  <a:pt x="16254" y="7050"/>
                </a:cubicBezTo>
                <a:lnTo>
                  <a:pt x="16266" y="7042"/>
                </a:lnTo>
                <a:lnTo>
                  <a:pt x="16272" y="7041"/>
                </a:lnTo>
                <a:lnTo>
                  <a:pt x="16295" y="7044"/>
                </a:lnTo>
                <a:cubicBezTo>
                  <a:pt x="16296" y="7044"/>
                  <a:pt x="16296" y="7043"/>
                  <a:pt x="16296" y="7043"/>
                </a:cubicBezTo>
                <a:lnTo>
                  <a:pt x="16300" y="7041"/>
                </a:lnTo>
                <a:cubicBezTo>
                  <a:pt x="16301" y="7040"/>
                  <a:pt x="16301" y="7040"/>
                  <a:pt x="16301" y="7039"/>
                </a:cubicBezTo>
                <a:lnTo>
                  <a:pt x="16302" y="7037"/>
                </a:lnTo>
                <a:cubicBezTo>
                  <a:pt x="16303" y="7037"/>
                  <a:pt x="16303" y="7037"/>
                  <a:pt x="16304" y="7036"/>
                </a:cubicBezTo>
                <a:lnTo>
                  <a:pt x="16312" y="7025"/>
                </a:lnTo>
                <a:lnTo>
                  <a:pt x="16316" y="7024"/>
                </a:lnTo>
                <a:lnTo>
                  <a:pt x="16332" y="7026"/>
                </a:lnTo>
                <a:cubicBezTo>
                  <a:pt x="16333" y="7026"/>
                  <a:pt x="16334" y="7026"/>
                  <a:pt x="16334" y="7025"/>
                </a:cubicBezTo>
                <a:lnTo>
                  <a:pt x="16337" y="7022"/>
                </a:lnTo>
                <a:lnTo>
                  <a:pt x="16340" y="7023"/>
                </a:lnTo>
                <a:cubicBezTo>
                  <a:pt x="16341" y="7024"/>
                  <a:pt x="16343" y="7024"/>
                  <a:pt x="16344" y="7022"/>
                </a:cubicBezTo>
                <a:lnTo>
                  <a:pt x="16346" y="7018"/>
                </a:lnTo>
                <a:cubicBezTo>
                  <a:pt x="16347" y="7017"/>
                  <a:pt x="16346" y="7016"/>
                  <a:pt x="16346" y="7015"/>
                </a:cubicBezTo>
                <a:lnTo>
                  <a:pt x="16346" y="7009"/>
                </a:lnTo>
                <a:cubicBezTo>
                  <a:pt x="16346" y="7008"/>
                  <a:pt x="16346" y="7008"/>
                  <a:pt x="16346" y="7007"/>
                </a:cubicBezTo>
                <a:lnTo>
                  <a:pt x="16344" y="7000"/>
                </a:lnTo>
                <a:cubicBezTo>
                  <a:pt x="16344" y="7000"/>
                  <a:pt x="16343" y="6999"/>
                  <a:pt x="16343" y="6999"/>
                </a:cubicBezTo>
                <a:lnTo>
                  <a:pt x="16339" y="6995"/>
                </a:lnTo>
                <a:cubicBezTo>
                  <a:pt x="16339" y="6994"/>
                  <a:pt x="16339" y="6994"/>
                  <a:pt x="16338" y="6994"/>
                </a:cubicBezTo>
                <a:lnTo>
                  <a:pt x="16334" y="6992"/>
                </a:lnTo>
                <a:cubicBezTo>
                  <a:pt x="16334" y="6992"/>
                  <a:pt x="16334" y="6992"/>
                  <a:pt x="16333" y="6992"/>
                </a:cubicBezTo>
                <a:lnTo>
                  <a:pt x="16325" y="6992"/>
                </a:lnTo>
                <a:lnTo>
                  <a:pt x="16324" y="6991"/>
                </a:lnTo>
                <a:lnTo>
                  <a:pt x="16328" y="6990"/>
                </a:lnTo>
                <a:lnTo>
                  <a:pt x="16332" y="6988"/>
                </a:lnTo>
                <a:cubicBezTo>
                  <a:pt x="16333" y="6988"/>
                  <a:pt x="16333" y="6988"/>
                  <a:pt x="16333" y="6987"/>
                </a:cubicBezTo>
                <a:lnTo>
                  <a:pt x="16334" y="6986"/>
                </a:lnTo>
                <a:cubicBezTo>
                  <a:pt x="16335" y="6985"/>
                  <a:pt x="16335" y="6984"/>
                  <a:pt x="16335" y="6984"/>
                </a:cubicBezTo>
                <a:lnTo>
                  <a:pt x="16336" y="6979"/>
                </a:lnTo>
                <a:lnTo>
                  <a:pt x="16336" y="6975"/>
                </a:lnTo>
                <a:cubicBezTo>
                  <a:pt x="16336" y="6975"/>
                  <a:pt x="16336" y="6975"/>
                  <a:pt x="16336" y="6974"/>
                </a:cubicBezTo>
                <a:lnTo>
                  <a:pt x="16336" y="6971"/>
                </a:lnTo>
                <a:lnTo>
                  <a:pt x="16338" y="6971"/>
                </a:lnTo>
                <a:lnTo>
                  <a:pt x="16343" y="6971"/>
                </a:lnTo>
                <a:lnTo>
                  <a:pt x="16350" y="6973"/>
                </a:lnTo>
                <a:cubicBezTo>
                  <a:pt x="16351" y="6974"/>
                  <a:pt x="16352" y="6973"/>
                  <a:pt x="16353" y="6972"/>
                </a:cubicBezTo>
                <a:cubicBezTo>
                  <a:pt x="16354" y="6972"/>
                  <a:pt x="16354" y="6970"/>
                  <a:pt x="16354" y="6969"/>
                </a:cubicBezTo>
                <a:lnTo>
                  <a:pt x="16354" y="6966"/>
                </a:lnTo>
                <a:cubicBezTo>
                  <a:pt x="16354" y="6965"/>
                  <a:pt x="16354" y="6964"/>
                  <a:pt x="16353" y="6963"/>
                </a:cubicBezTo>
                <a:lnTo>
                  <a:pt x="16356" y="6965"/>
                </a:lnTo>
                <a:lnTo>
                  <a:pt x="16358" y="6969"/>
                </a:lnTo>
                <a:lnTo>
                  <a:pt x="16363" y="6982"/>
                </a:lnTo>
                <a:cubicBezTo>
                  <a:pt x="16364" y="6982"/>
                  <a:pt x="16364" y="6982"/>
                  <a:pt x="16364" y="6983"/>
                </a:cubicBezTo>
                <a:lnTo>
                  <a:pt x="16372" y="6992"/>
                </a:lnTo>
                <a:cubicBezTo>
                  <a:pt x="16372" y="6993"/>
                  <a:pt x="16373" y="6993"/>
                  <a:pt x="16373" y="6993"/>
                </a:cubicBezTo>
                <a:lnTo>
                  <a:pt x="16376" y="6994"/>
                </a:lnTo>
                <a:cubicBezTo>
                  <a:pt x="16377" y="6994"/>
                  <a:pt x="16378" y="6994"/>
                  <a:pt x="16379" y="6993"/>
                </a:cubicBezTo>
                <a:lnTo>
                  <a:pt x="16382" y="6990"/>
                </a:lnTo>
                <a:lnTo>
                  <a:pt x="16385" y="6986"/>
                </a:lnTo>
                <a:lnTo>
                  <a:pt x="16388" y="6983"/>
                </a:lnTo>
                <a:cubicBezTo>
                  <a:pt x="16388" y="6982"/>
                  <a:pt x="16388" y="6981"/>
                  <a:pt x="16388" y="6980"/>
                </a:cubicBezTo>
                <a:lnTo>
                  <a:pt x="16388" y="6976"/>
                </a:lnTo>
                <a:cubicBezTo>
                  <a:pt x="16388" y="6975"/>
                  <a:pt x="16388" y="6974"/>
                  <a:pt x="16388" y="6973"/>
                </a:cubicBezTo>
                <a:lnTo>
                  <a:pt x="16384" y="6968"/>
                </a:lnTo>
                <a:cubicBezTo>
                  <a:pt x="16384" y="6967"/>
                  <a:pt x="16383" y="6967"/>
                  <a:pt x="16383" y="6967"/>
                </a:cubicBezTo>
                <a:lnTo>
                  <a:pt x="16377" y="6962"/>
                </a:lnTo>
                <a:lnTo>
                  <a:pt x="16380" y="6963"/>
                </a:lnTo>
                <a:lnTo>
                  <a:pt x="16389" y="6970"/>
                </a:lnTo>
                <a:cubicBezTo>
                  <a:pt x="16390" y="6970"/>
                  <a:pt x="16390" y="6971"/>
                  <a:pt x="16390" y="6971"/>
                </a:cubicBezTo>
                <a:cubicBezTo>
                  <a:pt x="16392" y="6971"/>
                  <a:pt x="16394" y="6968"/>
                  <a:pt x="16394" y="6966"/>
                </a:cubicBezTo>
                <a:cubicBezTo>
                  <a:pt x="16394" y="6965"/>
                  <a:pt x="16394" y="6965"/>
                  <a:pt x="16394" y="6964"/>
                </a:cubicBezTo>
                <a:lnTo>
                  <a:pt x="16393" y="6961"/>
                </a:lnTo>
                <a:cubicBezTo>
                  <a:pt x="16393" y="6961"/>
                  <a:pt x="16393" y="6961"/>
                  <a:pt x="16393" y="6960"/>
                </a:cubicBezTo>
                <a:lnTo>
                  <a:pt x="16394" y="6960"/>
                </a:lnTo>
                <a:cubicBezTo>
                  <a:pt x="16395" y="6961"/>
                  <a:pt x="16395" y="6961"/>
                  <a:pt x="16396" y="6960"/>
                </a:cubicBezTo>
                <a:lnTo>
                  <a:pt x="16400" y="6958"/>
                </a:lnTo>
                <a:cubicBezTo>
                  <a:pt x="16400" y="6958"/>
                  <a:pt x="16401" y="6958"/>
                  <a:pt x="16401" y="6957"/>
                </a:cubicBezTo>
                <a:lnTo>
                  <a:pt x="16404" y="6954"/>
                </a:lnTo>
                <a:lnTo>
                  <a:pt x="16405" y="6951"/>
                </a:lnTo>
                <a:lnTo>
                  <a:pt x="16416" y="6952"/>
                </a:lnTo>
                <a:cubicBezTo>
                  <a:pt x="16417" y="6952"/>
                  <a:pt x="16418" y="6952"/>
                  <a:pt x="16419" y="6951"/>
                </a:cubicBezTo>
                <a:lnTo>
                  <a:pt x="16421" y="6948"/>
                </a:lnTo>
                <a:cubicBezTo>
                  <a:pt x="16422" y="6947"/>
                  <a:pt x="16422" y="6945"/>
                  <a:pt x="16422" y="6943"/>
                </a:cubicBezTo>
                <a:lnTo>
                  <a:pt x="16420" y="6937"/>
                </a:lnTo>
                <a:lnTo>
                  <a:pt x="16421" y="6937"/>
                </a:lnTo>
                <a:cubicBezTo>
                  <a:pt x="16421" y="6937"/>
                  <a:pt x="16422" y="6936"/>
                  <a:pt x="16422" y="6936"/>
                </a:cubicBezTo>
                <a:lnTo>
                  <a:pt x="16425" y="6935"/>
                </a:lnTo>
                <a:cubicBezTo>
                  <a:pt x="16425" y="6935"/>
                  <a:pt x="16425" y="6934"/>
                  <a:pt x="16425" y="6934"/>
                </a:cubicBezTo>
                <a:lnTo>
                  <a:pt x="16437" y="6921"/>
                </a:lnTo>
                <a:lnTo>
                  <a:pt x="16439" y="6920"/>
                </a:lnTo>
                <a:lnTo>
                  <a:pt x="16442" y="6920"/>
                </a:lnTo>
                <a:cubicBezTo>
                  <a:pt x="16445" y="6920"/>
                  <a:pt x="16446" y="6918"/>
                  <a:pt x="16446" y="6915"/>
                </a:cubicBezTo>
                <a:cubicBezTo>
                  <a:pt x="16446" y="6914"/>
                  <a:pt x="16446" y="6912"/>
                  <a:pt x="16445" y="6912"/>
                </a:cubicBezTo>
                <a:lnTo>
                  <a:pt x="16442" y="6909"/>
                </a:lnTo>
                <a:cubicBezTo>
                  <a:pt x="16441" y="6908"/>
                  <a:pt x="16441" y="6909"/>
                  <a:pt x="16441" y="6909"/>
                </a:cubicBezTo>
                <a:lnTo>
                  <a:pt x="16438" y="6907"/>
                </a:lnTo>
                <a:cubicBezTo>
                  <a:pt x="16438" y="6907"/>
                  <a:pt x="16437" y="6907"/>
                  <a:pt x="16437" y="6907"/>
                </a:cubicBezTo>
                <a:lnTo>
                  <a:pt x="16435" y="6907"/>
                </a:lnTo>
                <a:lnTo>
                  <a:pt x="16436" y="6901"/>
                </a:lnTo>
                <a:cubicBezTo>
                  <a:pt x="16436" y="6901"/>
                  <a:pt x="16436" y="6900"/>
                  <a:pt x="16436" y="6899"/>
                </a:cubicBezTo>
                <a:lnTo>
                  <a:pt x="16436" y="6898"/>
                </a:lnTo>
                <a:lnTo>
                  <a:pt x="16453" y="6880"/>
                </a:lnTo>
                <a:lnTo>
                  <a:pt x="16462" y="6868"/>
                </a:lnTo>
                <a:cubicBezTo>
                  <a:pt x="16462" y="6867"/>
                  <a:pt x="16463" y="6866"/>
                  <a:pt x="16463" y="6865"/>
                </a:cubicBezTo>
                <a:lnTo>
                  <a:pt x="16464" y="6856"/>
                </a:lnTo>
                <a:cubicBezTo>
                  <a:pt x="16465" y="6857"/>
                  <a:pt x="16467" y="6857"/>
                  <a:pt x="16468" y="6856"/>
                </a:cubicBezTo>
                <a:lnTo>
                  <a:pt x="16470" y="6852"/>
                </a:lnTo>
                <a:cubicBezTo>
                  <a:pt x="16470" y="6851"/>
                  <a:pt x="16471" y="6850"/>
                  <a:pt x="16471" y="6850"/>
                </a:cubicBezTo>
                <a:lnTo>
                  <a:pt x="16472" y="6846"/>
                </a:lnTo>
                <a:lnTo>
                  <a:pt x="16472" y="6844"/>
                </a:lnTo>
                <a:lnTo>
                  <a:pt x="16474" y="6843"/>
                </a:lnTo>
                <a:cubicBezTo>
                  <a:pt x="16475" y="6843"/>
                  <a:pt x="16475" y="6844"/>
                  <a:pt x="16475" y="6843"/>
                </a:cubicBezTo>
                <a:lnTo>
                  <a:pt x="16479" y="6840"/>
                </a:lnTo>
                <a:lnTo>
                  <a:pt x="16482" y="6836"/>
                </a:lnTo>
                <a:lnTo>
                  <a:pt x="16484" y="6832"/>
                </a:lnTo>
                <a:lnTo>
                  <a:pt x="16486" y="6831"/>
                </a:lnTo>
                <a:lnTo>
                  <a:pt x="16492" y="6828"/>
                </a:lnTo>
                <a:cubicBezTo>
                  <a:pt x="16492" y="6828"/>
                  <a:pt x="16493" y="6827"/>
                  <a:pt x="16494" y="6827"/>
                </a:cubicBezTo>
                <a:lnTo>
                  <a:pt x="16495" y="6823"/>
                </a:lnTo>
                <a:lnTo>
                  <a:pt x="16497" y="6822"/>
                </a:lnTo>
                <a:lnTo>
                  <a:pt x="16504" y="6823"/>
                </a:lnTo>
                <a:cubicBezTo>
                  <a:pt x="16505" y="6823"/>
                  <a:pt x="16505" y="6823"/>
                  <a:pt x="16505" y="6823"/>
                </a:cubicBezTo>
                <a:lnTo>
                  <a:pt x="16511" y="6820"/>
                </a:lnTo>
                <a:lnTo>
                  <a:pt x="16517" y="6816"/>
                </a:lnTo>
                <a:lnTo>
                  <a:pt x="16526" y="6807"/>
                </a:lnTo>
                <a:lnTo>
                  <a:pt x="16527" y="6807"/>
                </a:lnTo>
                <a:lnTo>
                  <a:pt x="16528" y="6806"/>
                </a:lnTo>
                <a:cubicBezTo>
                  <a:pt x="16529" y="6806"/>
                  <a:pt x="16530" y="6806"/>
                  <a:pt x="16531" y="6805"/>
                </a:cubicBezTo>
                <a:lnTo>
                  <a:pt x="16531" y="6803"/>
                </a:lnTo>
                <a:cubicBezTo>
                  <a:pt x="16532" y="6802"/>
                  <a:pt x="16532" y="6801"/>
                  <a:pt x="16532" y="6800"/>
                </a:cubicBezTo>
                <a:cubicBezTo>
                  <a:pt x="16533" y="6801"/>
                  <a:pt x="16534" y="6802"/>
                  <a:pt x="16535" y="6802"/>
                </a:cubicBezTo>
                <a:cubicBezTo>
                  <a:pt x="16536" y="6802"/>
                  <a:pt x="16536" y="6802"/>
                  <a:pt x="16537" y="6801"/>
                </a:cubicBezTo>
                <a:lnTo>
                  <a:pt x="16548" y="6785"/>
                </a:lnTo>
                <a:cubicBezTo>
                  <a:pt x="16548" y="6785"/>
                  <a:pt x="16548" y="6784"/>
                  <a:pt x="16549" y="6783"/>
                </a:cubicBezTo>
                <a:lnTo>
                  <a:pt x="16550" y="6780"/>
                </a:lnTo>
                <a:lnTo>
                  <a:pt x="16551" y="6782"/>
                </a:lnTo>
                <a:lnTo>
                  <a:pt x="16551" y="6783"/>
                </a:lnTo>
                <a:cubicBezTo>
                  <a:pt x="16552" y="6784"/>
                  <a:pt x="16554" y="6785"/>
                  <a:pt x="16556" y="6784"/>
                </a:cubicBezTo>
                <a:lnTo>
                  <a:pt x="16558" y="6783"/>
                </a:lnTo>
                <a:cubicBezTo>
                  <a:pt x="16558" y="6783"/>
                  <a:pt x="16559" y="6783"/>
                  <a:pt x="16559" y="6783"/>
                </a:cubicBezTo>
                <a:lnTo>
                  <a:pt x="16563" y="6776"/>
                </a:lnTo>
                <a:lnTo>
                  <a:pt x="16576" y="6769"/>
                </a:lnTo>
                <a:lnTo>
                  <a:pt x="16578" y="6768"/>
                </a:lnTo>
                <a:cubicBezTo>
                  <a:pt x="16579" y="6767"/>
                  <a:pt x="16579" y="6767"/>
                  <a:pt x="16580" y="6766"/>
                </a:cubicBezTo>
                <a:lnTo>
                  <a:pt x="16581" y="6762"/>
                </a:lnTo>
                <a:lnTo>
                  <a:pt x="16592" y="6748"/>
                </a:lnTo>
                <a:lnTo>
                  <a:pt x="16595" y="6751"/>
                </a:lnTo>
                <a:cubicBezTo>
                  <a:pt x="16596" y="6751"/>
                  <a:pt x="16597" y="6751"/>
                  <a:pt x="16598" y="6751"/>
                </a:cubicBezTo>
                <a:lnTo>
                  <a:pt x="16612" y="6746"/>
                </a:lnTo>
                <a:lnTo>
                  <a:pt x="16615" y="6749"/>
                </a:lnTo>
                <a:cubicBezTo>
                  <a:pt x="16616" y="6750"/>
                  <a:pt x="16618" y="6750"/>
                  <a:pt x="16619" y="6748"/>
                </a:cubicBezTo>
                <a:lnTo>
                  <a:pt x="16625" y="6739"/>
                </a:lnTo>
                <a:cubicBezTo>
                  <a:pt x="16626" y="6738"/>
                  <a:pt x="16626" y="6737"/>
                  <a:pt x="16626" y="6737"/>
                </a:cubicBezTo>
                <a:lnTo>
                  <a:pt x="16627" y="6732"/>
                </a:lnTo>
                <a:cubicBezTo>
                  <a:pt x="16627" y="6730"/>
                  <a:pt x="16627" y="6728"/>
                  <a:pt x="16626" y="6727"/>
                </a:cubicBezTo>
                <a:lnTo>
                  <a:pt x="16627" y="6726"/>
                </a:lnTo>
                <a:cubicBezTo>
                  <a:pt x="16627" y="6726"/>
                  <a:pt x="16627" y="6725"/>
                  <a:pt x="16628" y="6725"/>
                </a:cubicBezTo>
                <a:lnTo>
                  <a:pt x="16630" y="6725"/>
                </a:lnTo>
                <a:cubicBezTo>
                  <a:pt x="16630" y="6726"/>
                  <a:pt x="16630" y="6725"/>
                  <a:pt x="16630" y="6725"/>
                </a:cubicBezTo>
                <a:lnTo>
                  <a:pt x="16633" y="6726"/>
                </a:lnTo>
                <a:cubicBezTo>
                  <a:pt x="16633" y="6727"/>
                  <a:pt x="16633" y="6727"/>
                  <a:pt x="16633" y="6726"/>
                </a:cubicBezTo>
                <a:lnTo>
                  <a:pt x="16638" y="6725"/>
                </a:lnTo>
                <a:lnTo>
                  <a:pt x="16647" y="6722"/>
                </a:lnTo>
                <a:lnTo>
                  <a:pt x="16650" y="6727"/>
                </a:lnTo>
                <a:cubicBezTo>
                  <a:pt x="16650" y="6729"/>
                  <a:pt x="16651" y="6729"/>
                  <a:pt x="16652" y="6729"/>
                </a:cubicBezTo>
                <a:lnTo>
                  <a:pt x="16662" y="6729"/>
                </a:lnTo>
                <a:cubicBezTo>
                  <a:pt x="16663" y="6729"/>
                  <a:pt x="16664" y="6729"/>
                  <a:pt x="16664" y="6729"/>
                </a:cubicBezTo>
                <a:lnTo>
                  <a:pt x="16675" y="6724"/>
                </a:lnTo>
                <a:lnTo>
                  <a:pt x="16684" y="6715"/>
                </a:lnTo>
                <a:cubicBezTo>
                  <a:pt x="16684" y="6715"/>
                  <a:pt x="16685" y="6714"/>
                  <a:pt x="16685" y="6713"/>
                </a:cubicBezTo>
                <a:lnTo>
                  <a:pt x="16686" y="6711"/>
                </a:lnTo>
                <a:cubicBezTo>
                  <a:pt x="16686" y="6709"/>
                  <a:pt x="16686" y="6709"/>
                  <a:pt x="16686" y="6708"/>
                </a:cubicBezTo>
                <a:lnTo>
                  <a:pt x="16684" y="6703"/>
                </a:lnTo>
                <a:cubicBezTo>
                  <a:pt x="16684" y="6703"/>
                  <a:pt x="16684" y="6702"/>
                  <a:pt x="16684" y="6702"/>
                </a:cubicBezTo>
                <a:lnTo>
                  <a:pt x="16682" y="6700"/>
                </a:lnTo>
                <a:cubicBezTo>
                  <a:pt x="16682" y="6700"/>
                  <a:pt x="16681" y="6699"/>
                  <a:pt x="16681" y="6698"/>
                </a:cubicBezTo>
                <a:lnTo>
                  <a:pt x="16684" y="6696"/>
                </a:lnTo>
                <a:cubicBezTo>
                  <a:pt x="16685" y="6695"/>
                  <a:pt x="16685" y="6694"/>
                  <a:pt x="16685" y="6692"/>
                </a:cubicBezTo>
                <a:lnTo>
                  <a:pt x="16685" y="6686"/>
                </a:lnTo>
                <a:cubicBezTo>
                  <a:pt x="16685" y="6686"/>
                  <a:pt x="16685" y="6685"/>
                  <a:pt x="16684" y="6684"/>
                </a:cubicBezTo>
                <a:lnTo>
                  <a:pt x="16683" y="6681"/>
                </a:lnTo>
                <a:cubicBezTo>
                  <a:pt x="16684" y="6680"/>
                  <a:pt x="16684" y="6680"/>
                  <a:pt x="16684" y="6679"/>
                </a:cubicBezTo>
                <a:lnTo>
                  <a:pt x="16688" y="6684"/>
                </a:lnTo>
                <a:lnTo>
                  <a:pt x="16690" y="6687"/>
                </a:lnTo>
                <a:cubicBezTo>
                  <a:pt x="16691" y="6688"/>
                  <a:pt x="16692" y="6689"/>
                  <a:pt x="16694" y="6688"/>
                </a:cubicBezTo>
                <a:lnTo>
                  <a:pt x="16699" y="6685"/>
                </a:lnTo>
                <a:lnTo>
                  <a:pt x="16704" y="6684"/>
                </a:lnTo>
                <a:lnTo>
                  <a:pt x="16709" y="6683"/>
                </a:lnTo>
                <a:cubicBezTo>
                  <a:pt x="16710" y="6683"/>
                  <a:pt x="16710" y="6683"/>
                  <a:pt x="16710" y="6682"/>
                </a:cubicBezTo>
                <a:lnTo>
                  <a:pt x="16710" y="6696"/>
                </a:lnTo>
                <a:lnTo>
                  <a:pt x="16710" y="6699"/>
                </a:lnTo>
                <a:cubicBezTo>
                  <a:pt x="16710" y="6701"/>
                  <a:pt x="16711" y="6702"/>
                  <a:pt x="16712" y="6703"/>
                </a:cubicBezTo>
                <a:lnTo>
                  <a:pt x="16716" y="6706"/>
                </a:lnTo>
                <a:cubicBezTo>
                  <a:pt x="16717" y="6707"/>
                  <a:pt x="16718" y="6707"/>
                  <a:pt x="16719" y="6706"/>
                </a:cubicBezTo>
                <a:lnTo>
                  <a:pt x="16724" y="6702"/>
                </a:lnTo>
                <a:cubicBezTo>
                  <a:pt x="16724" y="6702"/>
                  <a:pt x="16724" y="6702"/>
                  <a:pt x="16724" y="6701"/>
                </a:cubicBezTo>
                <a:lnTo>
                  <a:pt x="16731" y="6685"/>
                </a:lnTo>
                <a:lnTo>
                  <a:pt x="16734" y="6682"/>
                </a:lnTo>
                <a:lnTo>
                  <a:pt x="16736" y="6681"/>
                </a:lnTo>
                <a:lnTo>
                  <a:pt x="16739" y="6681"/>
                </a:lnTo>
                <a:lnTo>
                  <a:pt x="16742" y="6686"/>
                </a:lnTo>
                <a:cubicBezTo>
                  <a:pt x="16742" y="6687"/>
                  <a:pt x="16743" y="6687"/>
                  <a:pt x="16743" y="6687"/>
                </a:cubicBezTo>
                <a:lnTo>
                  <a:pt x="16744" y="6689"/>
                </a:lnTo>
                <a:cubicBezTo>
                  <a:pt x="16744" y="6690"/>
                  <a:pt x="16745" y="6691"/>
                  <a:pt x="16746" y="6691"/>
                </a:cubicBezTo>
                <a:cubicBezTo>
                  <a:pt x="16747" y="6691"/>
                  <a:pt x="16749" y="6690"/>
                  <a:pt x="16749" y="6689"/>
                </a:cubicBezTo>
                <a:lnTo>
                  <a:pt x="16755" y="6684"/>
                </a:lnTo>
                <a:cubicBezTo>
                  <a:pt x="16755" y="6684"/>
                  <a:pt x="16755" y="6684"/>
                  <a:pt x="16756" y="6683"/>
                </a:cubicBezTo>
                <a:lnTo>
                  <a:pt x="16757" y="6680"/>
                </a:lnTo>
                <a:cubicBezTo>
                  <a:pt x="16757" y="6679"/>
                  <a:pt x="16758" y="6678"/>
                  <a:pt x="16758" y="6678"/>
                </a:cubicBezTo>
                <a:lnTo>
                  <a:pt x="16759" y="6670"/>
                </a:lnTo>
                <a:lnTo>
                  <a:pt x="16763" y="6651"/>
                </a:lnTo>
                <a:lnTo>
                  <a:pt x="16768" y="6658"/>
                </a:lnTo>
                <a:lnTo>
                  <a:pt x="16779" y="6667"/>
                </a:lnTo>
                <a:cubicBezTo>
                  <a:pt x="16779" y="6668"/>
                  <a:pt x="16780" y="6668"/>
                  <a:pt x="16780" y="6668"/>
                </a:cubicBezTo>
                <a:lnTo>
                  <a:pt x="16791" y="6672"/>
                </a:lnTo>
                <a:cubicBezTo>
                  <a:pt x="16792" y="6673"/>
                  <a:pt x="16793" y="6673"/>
                  <a:pt x="16794" y="6672"/>
                </a:cubicBezTo>
                <a:lnTo>
                  <a:pt x="16801" y="6666"/>
                </a:lnTo>
                <a:lnTo>
                  <a:pt x="16804" y="6668"/>
                </a:lnTo>
                <a:cubicBezTo>
                  <a:pt x="16804" y="6669"/>
                  <a:pt x="16804" y="6668"/>
                  <a:pt x="16805" y="6668"/>
                </a:cubicBezTo>
                <a:lnTo>
                  <a:pt x="16811" y="6670"/>
                </a:lnTo>
                <a:lnTo>
                  <a:pt x="16818" y="6671"/>
                </a:lnTo>
                <a:lnTo>
                  <a:pt x="16823" y="6670"/>
                </a:lnTo>
                <a:cubicBezTo>
                  <a:pt x="16823" y="6670"/>
                  <a:pt x="16824" y="6670"/>
                  <a:pt x="16824" y="6669"/>
                </a:cubicBezTo>
                <a:lnTo>
                  <a:pt x="16827" y="6667"/>
                </a:lnTo>
                <a:lnTo>
                  <a:pt x="16828" y="6665"/>
                </a:lnTo>
                <a:lnTo>
                  <a:pt x="16829" y="6665"/>
                </a:lnTo>
                <a:lnTo>
                  <a:pt x="16833" y="6670"/>
                </a:lnTo>
                <a:lnTo>
                  <a:pt x="16835" y="6673"/>
                </a:lnTo>
                <a:lnTo>
                  <a:pt x="16837" y="6675"/>
                </a:lnTo>
                <a:cubicBezTo>
                  <a:pt x="16838" y="6676"/>
                  <a:pt x="16839" y="6676"/>
                  <a:pt x="16840" y="6675"/>
                </a:cubicBezTo>
                <a:lnTo>
                  <a:pt x="16843" y="6673"/>
                </a:lnTo>
                <a:lnTo>
                  <a:pt x="16852" y="6670"/>
                </a:lnTo>
                <a:lnTo>
                  <a:pt x="16855" y="6667"/>
                </a:lnTo>
                <a:lnTo>
                  <a:pt x="16859" y="6665"/>
                </a:lnTo>
                <a:lnTo>
                  <a:pt x="16861" y="6662"/>
                </a:lnTo>
                <a:lnTo>
                  <a:pt x="16865" y="6667"/>
                </a:lnTo>
                <a:cubicBezTo>
                  <a:pt x="16866" y="6668"/>
                  <a:pt x="16868" y="6668"/>
                  <a:pt x="16869" y="6667"/>
                </a:cubicBezTo>
                <a:lnTo>
                  <a:pt x="16873" y="6663"/>
                </a:lnTo>
                <a:cubicBezTo>
                  <a:pt x="16874" y="6663"/>
                  <a:pt x="16874" y="6662"/>
                  <a:pt x="16875" y="6662"/>
                </a:cubicBezTo>
                <a:lnTo>
                  <a:pt x="16877" y="6656"/>
                </a:lnTo>
                <a:lnTo>
                  <a:pt x="16887" y="6650"/>
                </a:lnTo>
                <a:cubicBezTo>
                  <a:pt x="16888" y="6650"/>
                  <a:pt x="16888" y="6649"/>
                  <a:pt x="16888" y="6649"/>
                </a:cubicBezTo>
                <a:lnTo>
                  <a:pt x="16902" y="6632"/>
                </a:lnTo>
                <a:lnTo>
                  <a:pt x="16903" y="6632"/>
                </a:lnTo>
                <a:lnTo>
                  <a:pt x="16904" y="6632"/>
                </a:lnTo>
                <a:cubicBezTo>
                  <a:pt x="16905" y="6632"/>
                  <a:pt x="16905" y="6631"/>
                  <a:pt x="16906" y="6631"/>
                </a:cubicBezTo>
                <a:lnTo>
                  <a:pt x="16907" y="6629"/>
                </a:lnTo>
                <a:cubicBezTo>
                  <a:pt x="16908" y="6629"/>
                  <a:pt x="16909" y="6628"/>
                  <a:pt x="16909" y="6627"/>
                </a:cubicBezTo>
                <a:lnTo>
                  <a:pt x="16909" y="6625"/>
                </a:lnTo>
                <a:cubicBezTo>
                  <a:pt x="16910" y="6625"/>
                  <a:pt x="16910" y="6624"/>
                  <a:pt x="16910" y="6624"/>
                </a:cubicBezTo>
                <a:lnTo>
                  <a:pt x="16911" y="6620"/>
                </a:lnTo>
                <a:lnTo>
                  <a:pt x="16921" y="6604"/>
                </a:lnTo>
                <a:lnTo>
                  <a:pt x="16920" y="6616"/>
                </a:lnTo>
                <a:lnTo>
                  <a:pt x="16919" y="6621"/>
                </a:lnTo>
                <a:lnTo>
                  <a:pt x="16918" y="6622"/>
                </a:lnTo>
                <a:lnTo>
                  <a:pt x="16915" y="6623"/>
                </a:lnTo>
                <a:lnTo>
                  <a:pt x="16912" y="6624"/>
                </a:lnTo>
                <a:cubicBezTo>
                  <a:pt x="16912" y="6625"/>
                  <a:pt x="16911" y="6626"/>
                  <a:pt x="16911" y="6626"/>
                </a:cubicBezTo>
                <a:lnTo>
                  <a:pt x="16909" y="6631"/>
                </a:lnTo>
                <a:cubicBezTo>
                  <a:pt x="16908" y="6632"/>
                  <a:pt x="16908" y="6633"/>
                  <a:pt x="16908" y="6634"/>
                </a:cubicBezTo>
                <a:cubicBezTo>
                  <a:pt x="16908" y="6635"/>
                  <a:pt x="16909" y="6637"/>
                  <a:pt x="16909" y="6638"/>
                </a:cubicBezTo>
                <a:lnTo>
                  <a:pt x="16913" y="6640"/>
                </a:lnTo>
                <a:lnTo>
                  <a:pt x="16917" y="6651"/>
                </a:lnTo>
                <a:cubicBezTo>
                  <a:pt x="16918" y="6652"/>
                  <a:pt x="16919" y="6652"/>
                  <a:pt x="16920" y="6653"/>
                </a:cubicBezTo>
                <a:lnTo>
                  <a:pt x="16925" y="6654"/>
                </a:lnTo>
                <a:lnTo>
                  <a:pt x="16926" y="6660"/>
                </a:lnTo>
                <a:cubicBezTo>
                  <a:pt x="16926" y="6661"/>
                  <a:pt x="16926" y="6661"/>
                  <a:pt x="16927" y="6662"/>
                </a:cubicBezTo>
                <a:lnTo>
                  <a:pt x="16927" y="6664"/>
                </a:lnTo>
                <a:cubicBezTo>
                  <a:pt x="16927" y="6664"/>
                  <a:pt x="16928" y="6664"/>
                  <a:pt x="16928" y="6665"/>
                </a:cubicBezTo>
                <a:lnTo>
                  <a:pt x="16929" y="6667"/>
                </a:lnTo>
                <a:cubicBezTo>
                  <a:pt x="16929" y="6667"/>
                  <a:pt x="16929" y="6667"/>
                  <a:pt x="16929" y="6667"/>
                </a:cubicBezTo>
                <a:lnTo>
                  <a:pt x="16930" y="6669"/>
                </a:lnTo>
                <a:cubicBezTo>
                  <a:pt x="16931" y="6670"/>
                  <a:pt x="16931" y="6670"/>
                  <a:pt x="16932" y="6670"/>
                </a:cubicBezTo>
                <a:lnTo>
                  <a:pt x="16933" y="6670"/>
                </a:lnTo>
                <a:cubicBezTo>
                  <a:pt x="16934" y="6670"/>
                  <a:pt x="16935" y="6670"/>
                  <a:pt x="16936" y="6669"/>
                </a:cubicBezTo>
                <a:lnTo>
                  <a:pt x="16937" y="6668"/>
                </a:lnTo>
                <a:lnTo>
                  <a:pt x="16954" y="6673"/>
                </a:lnTo>
                <a:lnTo>
                  <a:pt x="16961" y="6673"/>
                </a:lnTo>
                <a:lnTo>
                  <a:pt x="16960" y="6680"/>
                </a:lnTo>
                <a:cubicBezTo>
                  <a:pt x="16960" y="6680"/>
                  <a:pt x="16960" y="6681"/>
                  <a:pt x="16961" y="6682"/>
                </a:cubicBezTo>
                <a:lnTo>
                  <a:pt x="16961" y="6684"/>
                </a:lnTo>
                <a:cubicBezTo>
                  <a:pt x="16962" y="6685"/>
                  <a:pt x="16962" y="6687"/>
                  <a:pt x="16963" y="6687"/>
                </a:cubicBezTo>
                <a:lnTo>
                  <a:pt x="16966" y="6689"/>
                </a:lnTo>
                <a:lnTo>
                  <a:pt x="16965" y="6696"/>
                </a:lnTo>
                <a:lnTo>
                  <a:pt x="16965" y="6700"/>
                </a:lnTo>
                <a:cubicBezTo>
                  <a:pt x="16965" y="6701"/>
                  <a:pt x="16965" y="6701"/>
                  <a:pt x="16965" y="6701"/>
                </a:cubicBezTo>
                <a:lnTo>
                  <a:pt x="16966" y="6704"/>
                </a:lnTo>
                <a:cubicBezTo>
                  <a:pt x="16966" y="6705"/>
                  <a:pt x="16966" y="6707"/>
                  <a:pt x="16967" y="6708"/>
                </a:cubicBezTo>
                <a:lnTo>
                  <a:pt x="16969" y="6709"/>
                </a:lnTo>
                <a:lnTo>
                  <a:pt x="16971" y="6709"/>
                </a:lnTo>
                <a:lnTo>
                  <a:pt x="16971" y="6710"/>
                </a:lnTo>
                <a:lnTo>
                  <a:pt x="16974" y="6715"/>
                </a:lnTo>
                <a:lnTo>
                  <a:pt x="16974" y="6717"/>
                </a:lnTo>
                <a:cubicBezTo>
                  <a:pt x="16975" y="6718"/>
                  <a:pt x="16976" y="6719"/>
                  <a:pt x="16977" y="6719"/>
                </a:cubicBezTo>
                <a:lnTo>
                  <a:pt x="16979" y="6719"/>
                </a:lnTo>
                <a:lnTo>
                  <a:pt x="16979" y="6721"/>
                </a:lnTo>
                <a:lnTo>
                  <a:pt x="16977" y="6722"/>
                </a:lnTo>
                <a:cubicBezTo>
                  <a:pt x="16976" y="6722"/>
                  <a:pt x="16976" y="6723"/>
                  <a:pt x="16976" y="6725"/>
                </a:cubicBezTo>
                <a:lnTo>
                  <a:pt x="16975" y="6730"/>
                </a:lnTo>
                <a:lnTo>
                  <a:pt x="16971" y="6736"/>
                </a:lnTo>
                <a:cubicBezTo>
                  <a:pt x="16971" y="6737"/>
                  <a:pt x="16971" y="6738"/>
                  <a:pt x="16971" y="6740"/>
                </a:cubicBezTo>
                <a:lnTo>
                  <a:pt x="16972" y="6744"/>
                </a:lnTo>
                <a:cubicBezTo>
                  <a:pt x="16972" y="6745"/>
                  <a:pt x="16973" y="6745"/>
                  <a:pt x="16973" y="6745"/>
                </a:cubicBezTo>
                <a:lnTo>
                  <a:pt x="16974" y="6746"/>
                </a:lnTo>
                <a:cubicBezTo>
                  <a:pt x="16974" y="6746"/>
                  <a:pt x="16974" y="6747"/>
                  <a:pt x="16974" y="6747"/>
                </a:cubicBezTo>
                <a:cubicBezTo>
                  <a:pt x="16974" y="6747"/>
                  <a:pt x="16974" y="6748"/>
                  <a:pt x="16974" y="6748"/>
                </a:cubicBezTo>
                <a:lnTo>
                  <a:pt x="16974" y="6750"/>
                </a:lnTo>
                <a:cubicBezTo>
                  <a:pt x="16974" y="6751"/>
                  <a:pt x="16974" y="6753"/>
                  <a:pt x="16975" y="6754"/>
                </a:cubicBezTo>
                <a:lnTo>
                  <a:pt x="16978" y="6756"/>
                </a:lnTo>
                <a:cubicBezTo>
                  <a:pt x="16979" y="6757"/>
                  <a:pt x="16980" y="6757"/>
                  <a:pt x="16981" y="6756"/>
                </a:cubicBezTo>
                <a:cubicBezTo>
                  <a:pt x="16982" y="6756"/>
                  <a:pt x="16982" y="6756"/>
                  <a:pt x="16983" y="6754"/>
                </a:cubicBezTo>
                <a:lnTo>
                  <a:pt x="16986" y="6748"/>
                </a:lnTo>
                <a:lnTo>
                  <a:pt x="16990" y="6745"/>
                </a:lnTo>
                <a:cubicBezTo>
                  <a:pt x="16990" y="6745"/>
                  <a:pt x="16990" y="6745"/>
                  <a:pt x="16991" y="6744"/>
                </a:cubicBezTo>
                <a:lnTo>
                  <a:pt x="16995" y="6739"/>
                </a:lnTo>
                <a:lnTo>
                  <a:pt x="16998" y="6737"/>
                </a:lnTo>
                <a:lnTo>
                  <a:pt x="17000" y="6738"/>
                </a:lnTo>
                <a:cubicBezTo>
                  <a:pt x="17001" y="6738"/>
                  <a:pt x="17002" y="6738"/>
                  <a:pt x="17003" y="6738"/>
                </a:cubicBezTo>
                <a:lnTo>
                  <a:pt x="17005" y="6737"/>
                </a:lnTo>
                <a:cubicBezTo>
                  <a:pt x="17006" y="6736"/>
                  <a:pt x="17006" y="6735"/>
                  <a:pt x="17006" y="6734"/>
                </a:cubicBezTo>
                <a:cubicBezTo>
                  <a:pt x="17007" y="6733"/>
                  <a:pt x="17007" y="6731"/>
                  <a:pt x="17006" y="6730"/>
                </a:cubicBezTo>
                <a:lnTo>
                  <a:pt x="17004" y="6726"/>
                </a:lnTo>
                <a:lnTo>
                  <a:pt x="17006" y="6726"/>
                </a:lnTo>
                <a:cubicBezTo>
                  <a:pt x="17007" y="6726"/>
                  <a:pt x="17008" y="6725"/>
                  <a:pt x="17008" y="6723"/>
                </a:cubicBezTo>
                <a:lnTo>
                  <a:pt x="17009" y="6717"/>
                </a:lnTo>
                <a:cubicBezTo>
                  <a:pt x="17009" y="6715"/>
                  <a:pt x="17009" y="6713"/>
                  <a:pt x="17007" y="6712"/>
                </a:cubicBezTo>
                <a:lnTo>
                  <a:pt x="17008" y="6711"/>
                </a:lnTo>
                <a:cubicBezTo>
                  <a:pt x="17008" y="6710"/>
                  <a:pt x="17008" y="6709"/>
                  <a:pt x="17008" y="6709"/>
                </a:cubicBezTo>
                <a:lnTo>
                  <a:pt x="17008" y="6704"/>
                </a:lnTo>
                <a:lnTo>
                  <a:pt x="17009" y="6701"/>
                </a:lnTo>
                <a:lnTo>
                  <a:pt x="17013" y="6701"/>
                </a:lnTo>
                <a:lnTo>
                  <a:pt x="17013" y="6702"/>
                </a:lnTo>
                <a:cubicBezTo>
                  <a:pt x="17013" y="6703"/>
                  <a:pt x="17014" y="6704"/>
                  <a:pt x="17015" y="6705"/>
                </a:cubicBezTo>
                <a:lnTo>
                  <a:pt x="17018" y="6706"/>
                </a:lnTo>
                <a:lnTo>
                  <a:pt x="17021" y="6707"/>
                </a:lnTo>
                <a:lnTo>
                  <a:pt x="17024" y="6708"/>
                </a:lnTo>
                <a:lnTo>
                  <a:pt x="17028" y="6711"/>
                </a:lnTo>
                <a:lnTo>
                  <a:pt x="17031" y="6713"/>
                </a:lnTo>
                <a:lnTo>
                  <a:pt x="17033" y="6717"/>
                </a:lnTo>
                <a:lnTo>
                  <a:pt x="17034" y="6727"/>
                </a:lnTo>
                <a:cubicBezTo>
                  <a:pt x="17034" y="6728"/>
                  <a:pt x="17035" y="6730"/>
                  <a:pt x="17035" y="6730"/>
                </a:cubicBezTo>
                <a:lnTo>
                  <a:pt x="17038" y="6732"/>
                </a:lnTo>
                <a:cubicBezTo>
                  <a:pt x="17039" y="6732"/>
                  <a:pt x="17039" y="6732"/>
                  <a:pt x="17039" y="6732"/>
                </a:cubicBezTo>
                <a:lnTo>
                  <a:pt x="17041" y="6733"/>
                </a:lnTo>
                <a:lnTo>
                  <a:pt x="17043" y="6736"/>
                </a:lnTo>
                <a:cubicBezTo>
                  <a:pt x="17044" y="6737"/>
                  <a:pt x="17045" y="6737"/>
                  <a:pt x="17046" y="6737"/>
                </a:cubicBezTo>
                <a:cubicBezTo>
                  <a:pt x="17047" y="6736"/>
                  <a:pt x="17048" y="6735"/>
                  <a:pt x="17048" y="6734"/>
                </a:cubicBezTo>
                <a:lnTo>
                  <a:pt x="17049" y="6732"/>
                </a:lnTo>
                <a:lnTo>
                  <a:pt x="17053" y="6738"/>
                </a:lnTo>
                <a:cubicBezTo>
                  <a:pt x="17054" y="6738"/>
                  <a:pt x="17054" y="6738"/>
                  <a:pt x="17055" y="6739"/>
                </a:cubicBezTo>
                <a:lnTo>
                  <a:pt x="17057" y="6740"/>
                </a:lnTo>
                <a:cubicBezTo>
                  <a:pt x="17057" y="6740"/>
                  <a:pt x="17057" y="6740"/>
                  <a:pt x="17058" y="6740"/>
                </a:cubicBezTo>
                <a:lnTo>
                  <a:pt x="17058" y="6740"/>
                </a:lnTo>
                <a:cubicBezTo>
                  <a:pt x="17058" y="6740"/>
                  <a:pt x="17059" y="6740"/>
                  <a:pt x="17059" y="6740"/>
                </a:cubicBezTo>
                <a:lnTo>
                  <a:pt x="17065" y="6750"/>
                </a:lnTo>
                <a:lnTo>
                  <a:pt x="17068" y="6751"/>
                </a:lnTo>
                <a:cubicBezTo>
                  <a:pt x="17068" y="6751"/>
                  <a:pt x="17068" y="6752"/>
                  <a:pt x="17068" y="6752"/>
                </a:cubicBezTo>
                <a:lnTo>
                  <a:pt x="17071" y="6753"/>
                </a:lnTo>
                <a:cubicBezTo>
                  <a:pt x="17071" y="6753"/>
                  <a:pt x="17072" y="6753"/>
                  <a:pt x="17073" y="6753"/>
                </a:cubicBezTo>
                <a:lnTo>
                  <a:pt x="17077" y="6752"/>
                </a:lnTo>
                <a:lnTo>
                  <a:pt x="17078" y="6753"/>
                </a:lnTo>
                <a:cubicBezTo>
                  <a:pt x="17078" y="6753"/>
                  <a:pt x="17078" y="6753"/>
                  <a:pt x="17078" y="6754"/>
                </a:cubicBezTo>
                <a:lnTo>
                  <a:pt x="17080" y="6758"/>
                </a:lnTo>
                <a:lnTo>
                  <a:pt x="17080" y="6760"/>
                </a:lnTo>
                <a:cubicBezTo>
                  <a:pt x="17080" y="6761"/>
                  <a:pt x="17080" y="6761"/>
                  <a:pt x="17080" y="6761"/>
                </a:cubicBezTo>
                <a:lnTo>
                  <a:pt x="17081" y="6763"/>
                </a:lnTo>
                <a:cubicBezTo>
                  <a:pt x="17081" y="6764"/>
                  <a:pt x="17082" y="6765"/>
                  <a:pt x="17083" y="6766"/>
                </a:cubicBezTo>
                <a:lnTo>
                  <a:pt x="17085" y="6767"/>
                </a:lnTo>
                <a:cubicBezTo>
                  <a:pt x="17086" y="6767"/>
                  <a:pt x="17086" y="6767"/>
                  <a:pt x="17087" y="6767"/>
                </a:cubicBezTo>
                <a:lnTo>
                  <a:pt x="17096" y="6767"/>
                </a:lnTo>
                <a:cubicBezTo>
                  <a:pt x="17098" y="6767"/>
                  <a:pt x="17100" y="6764"/>
                  <a:pt x="17100" y="6762"/>
                </a:cubicBezTo>
                <a:cubicBezTo>
                  <a:pt x="17100" y="6761"/>
                  <a:pt x="17099" y="6760"/>
                  <a:pt x="17099" y="6759"/>
                </a:cubicBezTo>
                <a:lnTo>
                  <a:pt x="17098" y="6756"/>
                </a:lnTo>
                <a:lnTo>
                  <a:pt x="17102" y="6756"/>
                </a:lnTo>
                <a:cubicBezTo>
                  <a:pt x="17101" y="6758"/>
                  <a:pt x="17101" y="6761"/>
                  <a:pt x="17102" y="6762"/>
                </a:cubicBezTo>
                <a:lnTo>
                  <a:pt x="17105" y="6765"/>
                </a:lnTo>
                <a:cubicBezTo>
                  <a:pt x="17105" y="6765"/>
                  <a:pt x="17105" y="6766"/>
                  <a:pt x="17106" y="6766"/>
                </a:cubicBezTo>
                <a:lnTo>
                  <a:pt x="17108" y="6767"/>
                </a:lnTo>
                <a:lnTo>
                  <a:pt x="17110" y="6769"/>
                </a:lnTo>
                <a:cubicBezTo>
                  <a:pt x="17110" y="6769"/>
                  <a:pt x="17110" y="6769"/>
                  <a:pt x="17110" y="6769"/>
                </a:cubicBezTo>
                <a:lnTo>
                  <a:pt x="17117" y="6779"/>
                </a:lnTo>
                <a:cubicBezTo>
                  <a:pt x="17117" y="6779"/>
                  <a:pt x="17117" y="6779"/>
                  <a:pt x="17117" y="6780"/>
                </a:cubicBezTo>
                <a:lnTo>
                  <a:pt x="17119" y="6782"/>
                </a:lnTo>
                <a:cubicBezTo>
                  <a:pt x="17120" y="6782"/>
                  <a:pt x="17121" y="6783"/>
                  <a:pt x="17122" y="6783"/>
                </a:cubicBezTo>
                <a:lnTo>
                  <a:pt x="17124" y="6782"/>
                </a:lnTo>
                <a:cubicBezTo>
                  <a:pt x="17124" y="6781"/>
                  <a:pt x="17124" y="6781"/>
                  <a:pt x="17124" y="6781"/>
                </a:cubicBezTo>
                <a:lnTo>
                  <a:pt x="17131" y="6778"/>
                </a:lnTo>
                <a:lnTo>
                  <a:pt x="17154" y="6762"/>
                </a:lnTo>
                <a:lnTo>
                  <a:pt x="17152" y="6765"/>
                </a:lnTo>
                <a:lnTo>
                  <a:pt x="17147" y="6768"/>
                </a:lnTo>
                <a:cubicBezTo>
                  <a:pt x="17146" y="6768"/>
                  <a:pt x="17146" y="6768"/>
                  <a:pt x="17146" y="6769"/>
                </a:cubicBezTo>
                <a:lnTo>
                  <a:pt x="17144" y="6775"/>
                </a:lnTo>
                <a:lnTo>
                  <a:pt x="17143" y="6779"/>
                </a:lnTo>
                <a:lnTo>
                  <a:pt x="17142" y="6783"/>
                </a:lnTo>
                <a:lnTo>
                  <a:pt x="17139" y="6787"/>
                </a:lnTo>
                <a:lnTo>
                  <a:pt x="17135" y="6792"/>
                </a:lnTo>
                <a:cubicBezTo>
                  <a:pt x="17135" y="6792"/>
                  <a:pt x="17135" y="6792"/>
                  <a:pt x="17134" y="6792"/>
                </a:cubicBezTo>
                <a:lnTo>
                  <a:pt x="17132" y="6798"/>
                </a:lnTo>
                <a:cubicBezTo>
                  <a:pt x="17131" y="6798"/>
                  <a:pt x="17131" y="6800"/>
                  <a:pt x="17131" y="6800"/>
                </a:cubicBezTo>
                <a:lnTo>
                  <a:pt x="17130" y="6810"/>
                </a:lnTo>
                <a:cubicBezTo>
                  <a:pt x="17130" y="6811"/>
                  <a:pt x="17131" y="6813"/>
                  <a:pt x="17132" y="6814"/>
                </a:cubicBezTo>
                <a:cubicBezTo>
                  <a:pt x="17133" y="6815"/>
                  <a:pt x="17133" y="6815"/>
                  <a:pt x="17134" y="6814"/>
                </a:cubicBezTo>
                <a:lnTo>
                  <a:pt x="17134" y="6815"/>
                </a:lnTo>
                <a:cubicBezTo>
                  <a:pt x="17134" y="6816"/>
                  <a:pt x="17134" y="6816"/>
                  <a:pt x="17134" y="6817"/>
                </a:cubicBezTo>
                <a:lnTo>
                  <a:pt x="17133" y="6823"/>
                </a:lnTo>
                <a:cubicBezTo>
                  <a:pt x="17133" y="6825"/>
                  <a:pt x="17134" y="6827"/>
                  <a:pt x="17135" y="6827"/>
                </a:cubicBezTo>
                <a:lnTo>
                  <a:pt x="17140" y="6829"/>
                </a:lnTo>
                <a:lnTo>
                  <a:pt x="17147" y="6831"/>
                </a:lnTo>
                <a:cubicBezTo>
                  <a:pt x="17146" y="6831"/>
                  <a:pt x="17144" y="6832"/>
                  <a:pt x="17144" y="6833"/>
                </a:cubicBezTo>
                <a:cubicBezTo>
                  <a:pt x="17143" y="6835"/>
                  <a:pt x="17143" y="6836"/>
                  <a:pt x="17144" y="6838"/>
                </a:cubicBezTo>
                <a:lnTo>
                  <a:pt x="17146" y="6841"/>
                </a:lnTo>
                <a:lnTo>
                  <a:pt x="17145" y="6845"/>
                </a:lnTo>
                <a:cubicBezTo>
                  <a:pt x="17145" y="6846"/>
                  <a:pt x="17145" y="6847"/>
                  <a:pt x="17145" y="6848"/>
                </a:cubicBezTo>
                <a:lnTo>
                  <a:pt x="17146" y="6853"/>
                </a:lnTo>
                <a:cubicBezTo>
                  <a:pt x="17146" y="6854"/>
                  <a:pt x="17147" y="6855"/>
                  <a:pt x="17147" y="6856"/>
                </a:cubicBezTo>
                <a:lnTo>
                  <a:pt x="17149" y="6857"/>
                </a:lnTo>
                <a:lnTo>
                  <a:pt x="17142" y="6877"/>
                </a:lnTo>
                <a:cubicBezTo>
                  <a:pt x="17141" y="6878"/>
                  <a:pt x="17141" y="6879"/>
                  <a:pt x="17141" y="6880"/>
                </a:cubicBezTo>
                <a:lnTo>
                  <a:pt x="17142" y="6884"/>
                </a:lnTo>
                <a:lnTo>
                  <a:pt x="17138" y="6884"/>
                </a:lnTo>
                <a:cubicBezTo>
                  <a:pt x="17137" y="6883"/>
                  <a:pt x="17137" y="6884"/>
                  <a:pt x="17137" y="6885"/>
                </a:cubicBezTo>
                <a:lnTo>
                  <a:pt x="17132" y="6887"/>
                </a:lnTo>
                <a:cubicBezTo>
                  <a:pt x="17132" y="6888"/>
                  <a:pt x="17131" y="6888"/>
                  <a:pt x="17131" y="6889"/>
                </a:cubicBezTo>
                <a:lnTo>
                  <a:pt x="17127" y="6896"/>
                </a:lnTo>
                <a:cubicBezTo>
                  <a:pt x="17127" y="6897"/>
                  <a:pt x="17127" y="6898"/>
                  <a:pt x="17127" y="6899"/>
                </a:cubicBezTo>
                <a:lnTo>
                  <a:pt x="17128" y="6903"/>
                </a:lnTo>
                <a:cubicBezTo>
                  <a:pt x="17128" y="6904"/>
                  <a:pt x="17128" y="6904"/>
                  <a:pt x="17128" y="6904"/>
                </a:cubicBezTo>
                <a:lnTo>
                  <a:pt x="17125" y="6904"/>
                </a:lnTo>
                <a:cubicBezTo>
                  <a:pt x="17125" y="6904"/>
                  <a:pt x="17124" y="6904"/>
                  <a:pt x="17124" y="6904"/>
                </a:cubicBezTo>
                <a:lnTo>
                  <a:pt x="17122" y="6906"/>
                </a:lnTo>
                <a:cubicBezTo>
                  <a:pt x="17121" y="6906"/>
                  <a:pt x="17121" y="6906"/>
                  <a:pt x="17121" y="6907"/>
                </a:cubicBezTo>
                <a:lnTo>
                  <a:pt x="17119" y="6911"/>
                </a:lnTo>
                <a:cubicBezTo>
                  <a:pt x="17118" y="6912"/>
                  <a:pt x="17118" y="6915"/>
                  <a:pt x="17119" y="6916"/>
                </a:cubicBezTo>
                <a:cubicBezTo>
                  <a:pt x="17119" y="6917"/>
                  <a:pt x="17118" y="6917"/>
                  <a:pt x="17118" y="6917"/>
                </a:cubicBezTo>
                <a:lnTo>
                  <a:pt x="17118" y="6920"/>
                </a:lnTo>
                <a:cubicBezTo>
                  <a:pt x="17118" y="6920"/>
                  <a:pt x="17118" y="6921"/>
                  <a:pt x="17118" y="6921"/>
                </a:cubicBezTo>
                <a:lnTo>
                  <a:pt x="17118" y="6924"/>
                </a:lnTo>
                <a:lnTo>
                  <a:pt x="17118" y="6925"/>
                </a:lnTo>
                <a:cubicBezTo>
                  <a:pt x="17118" y="6926"/>
                  <a:pt x="17118" y="6927"/>
                  <a:pt x="17118" y="6928"/>
                </a:cubicBezTo>
                <a:lnTo>
                  <a:pt x="17119" y="6929"/>
                </a:lnTo>
                <a:lnTo>
                  <a:pt x="17119" y="6930"/>
                </a:lnTo>
                <a:lnTo>
                  <a:pt x="17117" y="6935"/>
                </a:lnTo>
                <a:cubicBezTo>
                  <a:pt x="17116" y="6935"/>
                  <a:pt x="17115" y="6937"/>
                  <a:pt x="17115" y="6938"/>
                </a:cubicBezTo>
                <a:lnTo>
                  <a:pt x="17112" y="6943"/>
                </a:lnTo>
                <a:lnTo>
                  <a:pt x="17111" y="6949"/>
                </a:lnTo>
                <a:lnTo>
                  <a:pt x="17107" y="6956"/>
                </a:lnTo>
                <a:lnTo>
                  <a:pt x="17102" y="6966"/>
                </a:lnTo>
                <a:lnTo>
                  <a:pt x="17100" y="6971"/>
                </a:lnTo>
                <a:cubicBezTo>
                  <a:pt x="17099" y="6972"/>
                  <a:pt x="17099" y="6974"/>
                  <a:pt x="17099" y="6975"/>
                </a:cubicBezTo>
                <a:lnTo>
                  <a:pt x="17099" y="6977"/>
                </a:lnTo>
                <a:lnTo>
                  <a:pt x="17097" y="6982"/>
                </a:lnTo>
                <a:lnTo>
                  <a:pt x="17094" y="6989"/>
                </a:lnTo>
                <a:cubicBezTo>
                  <a:pt x="17094" y="6990"/>
                  <a:pt x="17093" y="6990"/>
                  <a:pt x="17093" y="6990"/>
                </a:cubicBezTo>
                <a:lnTo>
                  <a:pt x="17089" y="7007"/>
                </a:lnTo>
                <a:cubicBezTo>
                  <a:pt x="17089" y="7007"/>
                  <a:pt x="17088" y="7008"/>
                  <a:pt x="17088" y="7009"/>
                </a:cubicBezTo>
                <a:lnTo>
                  <a:pt x="17087" y="7028"/>
                </a:lnTo>
                <a:lnTo>
                  <a:pt x="17085" y="7040"/>
                </a:lnTo>
                <a:cubicBezTo>
                  <a:pt x="17085" y="7041"/>
                  <a:pt x="17085" y="7041"/>
                  <a:pt x="17085" y="7042"/>
                </a:cubicBezTo>
                <a:lnTo>
                  <a:pt x="17087" y="7052"/>
                </a:lnTo>
                <a:cubicBezTo>
                  <a:pt x="17087" y="7053"/>
                  <a:pt x="17088" y="7053"/>
                  <a:pt x="17088" y="7054"/>
                </a:cubicBezTo>
                <a:lnTo>
                  <a:pt x="17092" y="7058"/>
                </a:lnTo>
                <a:lnTo>
                  <a:pt x="17093" y="7058"/>
                </a:lnTo>
                <a:lnTo>
                  <a:pt x="17094" y="7061"/>
                </a:lnTo>
                <a:cubicBezTo>
                  <a:pt x="17094" y="7062"/>
                  <a:pt x="17094" y="7062"/>
                  <a:pt x="17095" y="7062"/>
                </a:cubicBezTo>
                <a:lnTo>
                  <a:pt x="17097" y="7067"/>
                </a:lnTo>
                <a:cubicBezTo>
                  <a:pt x="17097" y="7068"/>
                  <a:pt x="17099" y="7069"/>
                  <a:pt x="17100" y="7069"/>
                </a:cubicBezTo>
                <a:lnTo>
                  <a:pt x="17106" y="7069"/>
                </a:lnTo>
                <a:cubicBezTo>
                  <a:pt x="17107" y="7069"/>
                  <a:pt x="17108" y="7068"/>
                  <a:pt x="17109" y="7067"/>
                </a:cubicBezTo>
                <a:cubicBezTo>
                  <a:pt x="17109" y="7068"/>
                  <a:pt x="17109" y="7069"/>
                  <a:pt x="17109" y="7070"/>
                </a:cubicBezTo>
                <a:lnTo>
                  <a:pt x="17110" y="7074"/>
                </a:lnTo>
                <a:cubicBezTo>
                  <a:pt x="17110" y="7075"/>
                  <a:pt x="17111" y="7075"/>
                  <a:pt x="17111" y="7075"/>
                </a:cubicBezTo>
                <a:lnTo>
                  <a:pt x="17114" y="7079"/>
                </a:lnTo>
                <a:cubicBezTo>
                  <a:pt x="17114" y="7079"/>
                  <a:pt x="17114" y="7080"/>
                  <a:pt x="17115" y="7080"/>
                </a:cubicBezTo>
                <a:lnTo>
                  <a:pt x="17118" y="7082"/>
                </a:lnTo>
                <a:cubicBezTo>
                  <a:pt x="17118" y="7082"/>
                  <a:pt x="17119" y="7082"/>
                  <a:pt x="17119" y="7082"/>
                </a:cubicBezTo>
                <a:lnTo>
                  <a:pt x="17122" y="7082"/>
                </a:lnTo>
                <a:cubicBezTo>
                  <a:pt x="17123" y="7082"/>
                  <a:pt x="17123" y="7082"/>
                  <a:pt x="17124" y="7082"/>
                </a:cubicBezTo>
                <a:lnTo>
                  <a:pt x="17127" y="7080"/>
                </a:lnTo>
                <a:cubicBezTo>
                  <a:pt x="17129" y="7079"/>
                  <a:pt x="17129" y="7078"/>
                  <a:pt x="17129" y="7076"/>
                </a:cubicBezTo>
                <a:lnTo>
                  <a:pt x="17132" y="7077"/>
                </a:lnTo>
                <a:cubicBezTo>
                  <a:pt x="17133" y="7077"/>
                  <a:pt x="17134" y="7077"/>
                  <a:pt x="17134" y="7076"/>
                </a:cubicBezTo>
                <a:lnTo>
                  <a:pt x="17137" y="7075"/>
                </a:lnTo>
                <a:cubicBezTo>
                  <a:pt x="17137" y="7075"/>
                  <a:pt x="17137" y="7075"/>
                  <a:pt x="17137" y="7074"/>
                </a:cubicBezTo>
                <a:cubicBezTo>
                  <a:pt x="17138" y="7075"/>
                  <a:pt x="17139" y="7075"/>
                  <a:pt x="17139" y="7075"/>
                </a:cubicBezTo>
                <a:lnTo>
                  <a:pt x="17141" y="7076"/>
                </a:lnTo>
                <a:lnTo>
                  <a:pt x="17139" y="7076"/>
                </a:lnTo>
                <a:cubicBezTo>
                  <a:pt x="17139" y="7076"/>
                  <a:pt x="17138" y="7076"/>
                  <a:pt x="17138" y="7076"/>
                </a:cubicBezTo>
                <a:lnTo>
                  <a:pt x="17132" y="7080"/>
                </a:lnTo>
                <a:lnTo>
                  <a:pt x="17129" y="7083"/>
                </a:lnTo>
                <a:cubicBezTo>
                  <a:pt x="17129" y="7083"/>
                  <a:pt x="17128" y="7083"/>
                  <a:pt x="17128" y="7084"/>
                </a:cubicBezTo>
                <a:lnTo>
                  <a:pt x="17126" y="7087"/>
                </a:lnTo>
                <a:lnTo>
                  <a:pt x="17125" y="7087"/>
                </a:lnTo>
                <a:cubicBezTo>
                  <a:pt x="17125" y="7088"/>
                  <a:pt x="17124" y="7088"/>
                  <a:pt x="17124" y="7088"/>
                </a:cubicBezTo>
                <a:lnTo>
                  <a:pt x="17123" y="7089"/>
                </a:lnTo>
                <a:lnTo>
                  <a:pt x="17121" y="7088"/>
                </a:lnTo>
                <a:lnTo>
                  <a:pt x="17119" y="7087"/>
                </a:lnTo>
                <a:cubicBezTo>
                  <a:pt x="17118" y="7086"/>
                  <a:pt x="17118" y="7085"/>
                  <a:pt x="17117" y="7085"/>
                </a:cubicBezTo>
                <a:lnTo>
                  <a:pt x="17115" y="7086"/>
                </a:lnTo>
                <a:cubicBezTo>
                  <a:pt x="17115" y="7086"/>
                  <a:pt x="17114" y="7085"/>
                  <a:pt x="17113" y="7086"/>
                </a:cubicBezTo>
                <a:lnTo>
                  <a:pt x="17109" y="7089"/>
                </a:lnTo>
                <a:lnTo>
                  <a:pt x="17104" y="7091"/>
                </a:lnTo>
                <a:lnTo>
                  <a:pt x="17103" y="7089"/>
                </a:lnTo>
                <a:cubicBezTo>
                  <a:pt x="17103" y="7088"/>
                  <a:pt x="17102" y="7087"/>
                  <a:pt x="17101" y="7087"/>
                </a:cubicBezTo>
                <a:lnTo>
                  <a:pt x="17100" y="7086"/>
                </a:lnTo>
                <a:cubicBezTo>
                  <a:pt x="17099" y="7085"/>
                  <a:pt x="17097" y="7085"/>
                  <a:pt x="17096" y="7086"/>
                </a:cubicBezTo>
                <a:cubicBezTo>
                  <a:pt x="17095" y="7086"/>
                  <a:pt x="17095" y="7088"/>
                  <a:pt x="17095" y="7089"/>
                </a:cubicBezTo>
                <a:lnTo>
                  <a:pt x="17094" y="7094"/>
                </a:lnTo>
                <a:lnTo>
                  <a:pt x="17092" y="7090"/>
                </a:lnTo>
                <a:cubicBezTo>
                  <a:pt x="17091" y="7089"/>
                  <a:pt x="17090" y="7089"/>
                  <a:pt x="17090" y="7088"/>
                </a:cubicBezTo>
                <a:lnTo>
                  <a:pt x="17087" y="7087"/>
                </a:lnTo>
                <a:cubicBezTo>
                  <a:pt x="17085" y="7086"/>
                  <a:pt x="17083" y="7087"/>
                  <a:pt x="17082" y="7088"/>
                </a:cubicBezTo>
                <a:lnTo>
                  <a:pt x="17081" y="7092"/>
                </a:lnTo>
                <a:cubicBezTo>
                  <a:pt x="17081" y="7093"/>
                  <a:pt x="17081" y="7094"/>
                  <a:pt x="17081" y="7095"/>
                </a:cubicBezTo>
                <a:lnTo>
                  <a:pt x="17081" y="7099"/>
                </a:lnTo>
                <a:cubicBezTo>
                  <a:pt x="17081" y="7099"/>
                  <a:pt x="17082" y="7100"/>
                  <a:pt x="17082" y="7101"/>
                </a:cubicBezTo>
                <a:lnTo>
                  <a:pt x="17083" y="7105"/>
                </a:lnTo>
                <a:cubicBezTo>
                  <a:pt x="17083" y="7106"/>
                  <a:pt x="17084" y="7106"/>
                  <a:pt x="17084" y="7106"/>
                </a:cubicBezTo>
                <a:lnTo>
                  <a:pt x="17085" y="7108"/>
                </a:lnTo>
                <a:lnTo>
                  <a:pt x="17085" y="7112"/>
                </a:lnTo>
                <a:lnTo>
                  <a:pt x="17085" y="7115"/>
                </a:lnTo>
                <a:lnTo>
                  <a:pt x="17083" y="7114"/>
                </a:lnTo>
                <a:cubicBezTo>
                  <a:pt x="17082" y="7113"/>
                  <a:pt x="17081" y="7113"/>
                  <a:pt x="17080" y="7114"/>
                </a:cubicBezTo>
                <a:lnTo>
                  <a:pt x="17075" y="7116"/>
                </a:lnTo>
                <a:cubicBezTo>
                  <a:pt x="17074" y="7117"/>
                  <a:pt x="17074" y="7117"/>
                  <a:pt x="17074" y="7117"/>
                </a:cubicBezTo>
                <a:lnTo>
                  <a:pt x="17072" y="7120"/>
                </a:lnTo>
                <a:lnTo>
                  <a:pt x="17070" y="7116"/>
                </a:lnTo>
                <a:cubicBezTo>
                  <a:pt x="17070" y="7114"/>
                  <a:pt x="17068" y="7113"/>
                  <a:pt x="17066" y="7114"/>
                </a:cubicBezTo>
                <a:lnTo>
                  <a:pt x="17065" y="7115"/>
                </a:lnTo>
                <a:cubicBezTo>
                  <a:pt x="17064" y="7115"/>
                  <a:pt x="17064" y="7115"/>
                  <a:pt x="17063" y="7116"/>
                </a:cubicBezTo>
                <a:lnTo>
                  <a:pt x="17063" y="7116"/>
                </a:lnTo>
                <a:lnTo>
                  <a:pt x="17060" y="7114"/>
                </a:lnTo>
                <a:cubicBezTo>
                  <a:pt x="17060" y="7113"/>
                  <a:pt x="17059" y="7114"/>
                  <a:pt x="17058" y="7114"/>
                </a:cubicBezTo>
                <a:lnTo>
                  <a:pt x="17055" y="7114"/>
                </a:lnTo>
                <a:cubicBezTo>
                  <a:pt x="17054" y="7114"/>
                  <a:pt x="17052" y="7115"/>
                  <a:pt x="17052" y="7116"/>
                </a:cubicBezTo>
                <a:lnTo>
                  <a:pt x="17051" y="7119"/>
                </a:lnTo>
                <a:cubicBezTo>
                  <a:pt x="17051" y="7121"/>
                  <a:pt x="17052" y="7123"/>
                  <a:pt x="17053" y="7124"/>
                </a:cubicBezTo>
                <a:lnTo>
                  <a:pt x="17055" y="7127"/>
                </a:lnTo>
                <a:lnTo>
                  <a:pt x="17055" y="7128"/>
                </a:lnTo>
                <a:lnTo>
                  <a:pt x="17054" y="7134"/>
                </a:lnTo>
                <a:cubicBezTo>
                  <a:pt x="17054" y="7135"/>
                  <a:pt x="17054" y="7136"/>
                  <a:pt x="17054" y="7136"/>
                </a:cubicBezTo>
                <a:lnTo>
                  <a:pt x="17055" y="7140"/>
                </a:lnTo>
                <a:cubicBezTo>
                  <a:pt x="17055" y="7141"/>
                  <a:pt x="17056" y="7141"/>
                  <a:pt x="17056" y="7142"/>
                </a:cubicBezTo>
                <a:lnTo>
                  <a:pt x="17060" y="7145"/>
                </a:lnTo>
                <a:lnTo>
                  <a:pt x="17060" y="7146"/>
                </a:lnTo>
                <a:lnTo>
                  <a:pt x="17059" y="7150"/>
                </a:lnTo>
                <a:lnTo>
                  <a:pt x="17056" y="7159"/>
                </a:lnTo>
                <a:lnTo>
                  <a:pt x="17055" y="7161"/>
                </a:lnTo>
                <a:cubicBezTo>
                  <a:pt x="17055" y="7161"/>
                  <a:pt x="17055" y="7161"/>
                  <a:pt x="17054" y="7160"/>
                </a:cubicBezTo>
                <a:lnTo>
                  <a:pt x="17053" y="7160"/>
                </a:lnTo>
                <a:cubicBezTo>
                  <a:pt x="17052" y="7160"/>
                  <a:pt x="17051" y="7160"/>
                  <a:pt x="17050" y="7160"/>
                </a:cubicBezTo>
                <a:lnTo>
                  <a:pt x="17049" y="7161"/>
                </a:lnTo>
                <a:cubicBezTo>
                  <a:pt x="17049" y="7162"/>
                  <a:pt x="17048" y="7162"/>
                  <a:pt x="17048" y="7162"/>
                </a:cubicBezTo>
                <a:lnTo>
                  <a:pt x="17045" y="7166"/>
                </a:lnTo>
                <a:cubicBezTo>
                  <a:pt x="17044" y="7167"/>
                  <a:pt x="17044" y="7167"/>
                  <a:pt x="17044" y="7168"/>
                </a:cubicBezTo>
                <a:lnTo>
                  <a:pt x="17042" y="7178"/>
                </a:lnTo>
                <a:lnTo>
                  <a:pt x="17031" y="7202"/>
                </a:lnTo>
                <a:cubicBezTo>
                  <a:pt x="17030" y="7202"/>
                  <a:pt x="17031" y="7202"/>
                  <a:pt x="17031" y="7203"/>
                </a:cubicBezTo>
                <a:lnTo>
                  <a:pt x="17029" y="7207"/>
                </a:lnTo>
                <a:lnTo>
                  <a:pt x="17027" y="7231"/>
                </a:lnTo>
                <a:lnTo>
                  <a:pt x="17028" y="7237"/>
                </a:lnTo>
                <a:lnTo>
                  <a:pt x="17028" y="7240"/>
                </a:lnTo>
                <a:cubicBezTo>
                  <a:pt x="17028" y="7241"/>
                  <a:pt x="17028" y="7241"/>
                  <a:pt x="17028" y="7242"/>
                </a:cubicBezTo>
                <a:lnTo>
                  <a:pt x="17031" y="7245"/>
                </a:lnTo>
                <a:lnTo>
                  <a:pt x="17027" y="7246"/>
                </a:lnTo>
                <a:cubicBezTo>
                  <a:pt x="17026" y="7246"/>
                  <a:pt x="17026" y="7247"/>
                  <a:pt x="17026" y="7247"/>
                </a:cubicBezTo>
                <a:lnTo>
                  <a:pt x="17023" y="7250"/>
                </a:lnTo>
                <a:cubicBezTo>
                  <a:pt x="17022" y="7251"/>
                  <a:pt x="17022" y="7251"/>
                  <a:pt x="17022" y="7251"/>
                </a:cubicBezTo>
                <a:lnTo>
                  <a:pt x="17019" y="7260"/>
                </a:lnTo>
                <a:lnTo>
                  <a:pt x="17018" y="7261"/>
                </a:lnTo>
                <a:lnTo>
                  <a:pt x="17010" y="7264"/>
                </a:lnTo>
                <a:lnTo>
                  <a:pt x="17008" y="7265"/>
                </a:lnTo>
                <a:cubicBezTo>
                  <a:pt x="17008" y="7266"/>
                  <a:pt x="17007" y="7266"/>
                  <a:pt x="17006" y="7267"/>
                </a:cubicBezTo>
                <a:lnTo>
                  <a:pt x="17005" y="7273"/>
                </a:lnTo>
                <a:lnTo>
                  <a:pt x="17003" y="7275"/>
                </a:lnTo>
                <a:lnTo>
                  <a:pt x="16993" y="7275"/>
                </a:lnTo>
                <a:cubicBezTo>
                  <a:pt x="16992" y="7276"/>
                  <a:pt x="16992" y="7275"/>
                  <a:pt x="16992" y="7275"/>
                </a:cubicBezTo>
                <a:lnTo>
                  <a:pt x="16987" y="7278"/>
                </a:lnTo>
                <a:cubicBezTo>
                  <a:pt x="16986" y="7279"/>
                  <a:pt x="16985" y="7280"/>
                  <a:pt x="16985" y="7281"/>
                </a:cubicBezTo>
                <a:lnTo>
                  <a:pt x="16984" y="7285"/>
                </a:lnTo>
                <a:cubicBezTo>
                  <a:pt x="16983" y="7286"/>
                  <a:pt x="16983" y="7288"/>
                  <a:pt x="16984" y="7290"/>
                </a:cubicBezTo>
                <a:lnTo>
                  <a:pt x="16986" y="7293"/>
                </a:lnTo>
                <a:cubicBezTo>
                  <a:pt x="16987" y="7294"/>
                  <a:pt x="16987" y="7295"/>
                  <a:pt x="16988" y="7295"/>
                </a:cubicBezTo>
                <a:lnTo>
                  <a:pt x="17013" y="7302"/>
                </a:lnTo>
                <a:cubicBezTo>
                  <a:pt x="17014" y="7302"/>
                  <a:pt x="17014" y="7302"/>
                  <a:pt x="17015" y="7302"/>
                </a:cubicBezTo>
                <a:lnTo>
                  <a:pt x="17025" y="7300"/>
                </a:lnTo>
                <a:lnTo>
                  <a:pt x="17031" y="7298"/>
                </a:lnTo>
                <a:cubicBezTo>
                  <a:pt x="17031" y="7298"/>
                  <a:pt x="17032" y="7297"/>
                  <a:pt x="17032" y="7297"/>
                </a:cubicBezTo>
                <a:lnTo>
                  <a:pt x="17034" y="7295"/>
                </a:lnTo>
                <a:cubicBezTo>
                  <a:pt x="17035" y="7295"/>
                  <a:pt x="17035" y="7294"/>
                  <a:pt x="17035" y="7293"/>
                </a:cubicBezTo>
                <a:lnTo>
                  <a:pt x="17036" y="7290"/>
                </a:lnTo>
                <a:lnTo>
                  <a:pt x="17043" y="7300"/>
                </a:lnTo>
                <a:cubicBezTo>
                  <a:pt x="17043" y="7300"/>
                  <a:pt x="17043" y="7301"/>
                  <a:pt x="17043" y="7301"/>
                </a:cubicBezTo>
                <a:lnTo>
                  <a:pt x="17060" y="7314"/>
                </a:lnTo>
                <a:cubicBezTo>
                  <a:pt x="17061" y="7315"/>
                  <a:pt x="17063" y="7315"/>
                  <a:pt x="17064" y="7314"/>
                </a:cubicBezTo>
                <a:lnTo>
                  <a:pt x="17066" y="7312"/>
                </a:lnTo>
                <a:lnTo>
                  <a:pt x="17076" y="7309"/>
                </a:lnTo>
                <a:cubicBezTo>
                  <a:pt x="17076" y="7309"/>
                  <a:pt x="17076" y="7309"/>
                  <a:pt x="17077" y="7309"/>
                </a:cubicBezTo>
                <a:lnTo>
                  <a:pt x="17087" y="7303"/>
                </a:lnTo>
                <a:lnTo>
                  <a:pt x="17090" y="7302"/>
                </a:lnTo>
                <a:lnTo>
                  <a:pt x="17100" y="7305"/>
                </a:lnTo>
                <a:lnTo>
                  <a:pt x="17105" y="7306"/>
                </a:lnTo>
                <a:lnTo>
                  <a:pt x="17112" y="7306"/>
                </a:lnTo>
                <a:lnTo>
                  <a:pt x="17114" y="7307"/>
                </a:lnTo>
                <a:lnTo>
                  <a:pt x="17112" y="7309"/>
                </a:lnTo>
                <a:cubicBezTo>
                  <a:pt x="17111" y="7310"/>
                  <a:pt x="17110" y="7311"/>
                  <a:pt x="17110" y="7312"/>
                </a:cubicBezTo>
                <a:lnTo>
                  <a:pt x="17110" y="7319"/>
                </a:lnTo>
                <a:lnTo>
                  <a:pt x="17108" y="7315"/>
                </a:lnTo>
                <a:cubicBezTo>
                  <a:pt x="17108" y="7314"/>
                  <a:pt x="17108" y="7312"/>
                  <a:pt x="17107" y="7312"/>
                </a:cubicBezTo>
                <a:lnTo>
                  <a:pt x="17104" y="7310"/>
                </a:lnTo>
                <a:cubicBezTo>
                  <a:pt x="17103" y="7310"/>
                  <a:pt x="17102" y="7310"/>
                  <a:pt x="17102" y="7310"/>
                </a:cubicBezTo>
                <a:lnTo>
                  <a:pt x="17093" y="7313"/>
                </a:lnTo>
                <a:lnTo>
                  <a:pt x="17084" y="7313"/>
                </a:lnTo>
                <a:cubicBezTo>
                  <a:pt x="17083" y="7313"/>
                  <a:pt x="17082" y="7313"/>
                  <a:pt x="17082" y="7314"/>
                </a:cubicBezTo>
                <a:lnTo>
                  <a:pt x="17080" y="7317"/>
                </a:lnTo>
                <a:cubicBezTo>
                  <a:pt x="17079" y="7318"/>
                  <a:pt x="17079" y="7319"/>
                  <a:pt x="17079" y="7320"/>
                </a:cubicBezTo>
                <a:lnTo>
                  <a:pt x="17080" y="7328"/>
                </a:lnTo>
                <a:lnTo>
                  <a:pt x="17081" y="7333"/>
                </a:lnTo>
                <a:cubicBezTo>
                  <a:pt x="17081" y="7333"/>
                  <a:pt x="17081" y="7334"/>
                  <a:pt x="17081" y="7334"/>
                </a:cubicBezTo>
                <a:lnTo>
                  <a:pt x="17082" y="7335"/>
                </a:lnTo>
                <a:cubicBezTo>
                  <a:pt x="17082" y="7336"/>
                  <a:pt x="17083" y="7337"/>
                  <a:pt x="17084" y="7337"/>
                </a:cubicBezTo>
                <a:lnTo>
                  <a:pt x="17088" y="7342"/>
                </a:lnTo>
                <a:lnTo>
                  <a:pt x="17085" y="7342"/>
                </a:lnTo>
                <a:lnTo>
                  <a:pt x="17080" y="7337"/>
                </a:lnTo>
                <a:lnTo>
                  <a:pt x="17077" y="7335"/>
                </a:lnTo>
                <a:cubicBezTo>
                  <a:pt x="17076" y="7335"/>
                  <a:pt x="17075" y="7335"/>
                  <a:pt x="17075" y="7335"/>
                </a:cubicBezTo>
                <a:lnTo>
                  <a:pt x="17072" y="7335"/>
                </a:lnTo>
                <a:cubicBezTo>
                  <a:pt x="17071" y="7335"/>
                  <a:pt x="17071" y="7336"/>
                  <a:pt x="17070" y="7336"/>
                </a:cubicBezTo>
                <a:lnTo>
                  <a:pt x="17065" y="7342"/>
                </a:lnTo>
                <a:lnTo>
                  <a:pt x="17063" y="7343"/>
                </a:lnTo>
                <a:lnTo>
                  <a:pt x="17060" y="7343"/>
                </a:lnTo>
                <a:cubicBezTo>
                  <a:pt x="17059" y="7343"/>
                  <a:pt x="17059" y="7344"/>
                  <a:pt x="17058" y="7344"/>
                </a:cubicBezTo>
                <a:lnTo>
                  <a:pt x="17055" y="7346"/>
                </a:lnTo>
                <a:cubicBezTo>
                  <a:pt x="17055" y="7346"/>
                  <a:pt x="17054" y="7346"/>
                  <a:pt x="17054" y="7347"/>
                </a:cubicBezTo>
                <a:lnTo>
                  <a:pt x="17053" y="7350"/>
                </a:lnTo>
                <a:cubicBezTo>
                  <a:pt x="17052" y="7351"/>
                  <a:pt x="17052" y="7352"/>
                  <a:pt x="17052" y="7352"/>
                </a:cubicBezTo>
                <a:lnTo>
                  <a:pt x="17051" y="7359"/>
                </a:lnTo>
                <a:cubicBezTo>
                  <a:pt x="17051" y="7360"/>
                  <a:pt x="17051" y="7361"/>
                  <a:pt x="17052" y="7362"/>
                </a:cubicBezTo>
                <a:cubicBezTo>
                  <a:pt x="17053" y="7364"/>
                  <a:pt x="17054" y="7364"/>
                  <a:pt x="17055" y="7363"/>
                </a:cubicBezTo>
                <a:lnTo>
                  <a:pt x="17057" y="7363"/>
                </a:lnTo>
                <a:lnTo>
                  <a:pt x="17058" y="7368"/>
                </a:lnTo>
                <a:cubicBezTo>
                  <a:pt x="17059" y="7369"/>
                  <a:pt x="17060" y="7369"/>
                  <a:pt x="17060" y="7370"/>
                </a:cubicBezTo>
                <a:lnTo>
                  <a:pt x="17064" y="7373"/>
                </a:lnTo>
                <a:cubicBezTo>
                  <a:pt x="17064" y="7373"/>
                  <a:pt x="17064" y="7373"/>
                  <a:pt x="17065" y="7373"/>
                </a:cubicBezTo>
                <a:lnTo>
                  <a:pt x="17069" y="7373"/>
                </a:lnTo>
                <a:lnTo>
                  <a:pt x="17071" y="7374"/>
                </a:lnTo>
                <a:lnTo>
                  <a:pt x="17076" y="7379"/>
                </a:lnTo>
                <a:cubicBezTo>
                  <a:pt x="17076" y="7380"/>
                  <a:pt x="17077" y="7380"/>
                  <a:pt x="17077" y="7380"/>
                </a:cubicBezTo>
                <a:lnTo>
                  <a:pt x="17080" y="7382"/>
                </a:lnTo>
                <a:lnTo>
                  <a:pt x="17093" y="7385"/>
                </a:lnTo>
                <a:lnTo>
                  <a:pt x="17097" y="7385"/>
                </a:lnTo>
                <a:cubicBezTo>
                  <a:pt x="17098" y="7385"/>
                  <a:pt x="17098" y="7384"/>
                  <a:pt x="17098" y="7384"/>
                </a:cubicBezTo>
                <a:lnTo>
                  <a:pt x="17102" y="7383"/>
                </a:lnTo>
                <a:cubicBezTo>
                  <a:pt x="17102" y="7383"/>
                  <a:pt x="17103" y="7382"/>
                  <a:pt x="17103" y="7382"/>
                </a:cubicBezTo>
                <a:lnTo>
                  <a:pt x="17106" y="7378"/>
                </a:lnTo>
                <a:cubicBezTo>
                  <a:pt x="17106" y="7378"/>
                  <a:pt x="17107" y="7378"/>
                  <a:pt x="17107" y="7377"/>
                </a:cubicBezTo>
                <a:lnTo>
                  <a:pt x="17110" y="7371"/>
                </a:lnTo>
                <a:lnTo>
                  <a:pt x="17112" y="7365"/>
                </a:lnTo>
                <a:cubicBezTo>
                  <a:pt x="17112" y="7366"/>
                  <a:pt x="17112" y="7367"/>
                  <a:pt x="17113" y="7367"/>
                </a:cubicBezTo>
                <a:lnTo>
                  <a:pt x="17122" y="7373"/>
                </a:lnTo>
                <a:lnTo>
                  <a:pt x="17122" y="7376"/>
                </a:lnTo>
                <a:lnTo>
                  <a:pt x="17120" y="7379"/>
                </a:lnTo>
                <a:lnTo>
                  <a:pt x="17112" y="7387"/>
                </a:lnTo>
                <a:cubicBezTo>
                  <a:pt x="17111" y="7387"/>
                  <a:pt x="17111" y="7388"/>
                  <a:pt x="17111" y="7389"/>
                </a:cubicBezTo>
                <a:lnTo>
                  <a:pt x="17108" y="7393"/>
                </a:lnTo>
                <a:cubicBezTo>
                  <a:pt x="17107" y="7395"/>
                  <a:pt x="17108" y="7397"/>
                  <a:pt x="17108" y="7398"/>
                </a:cubicBezTo>
                <a:cubicBezTo>
                  <a:pt x="17109" y="7399"/>
                  <a:pt x="17110" y="7401"/>
                  <a:pt x="17111" y="7401"/>
                </a:cubicBezTo>
                <a:lnTo>
                  <a:pt x="17122" y="7401"/>
                </a:lnTo>
                <a:cubicBezTo>
                  <a:pt x="17122" y="7402"/>
                  <a:pt x="17123" y="7404"/>
                  <a:pt x="17124" y="7405"/>
                </a:cubicBezTo>
                <a:cubicBezTo>
                  <a:pt x="17125" y="7406"/>
                  <a:pt x="17125" y="7406"/>
                  <a:pt x="17127" y="7406"/>
                </a:cubicBezTo>
                <a:lnTo>
                  <a:pt x="17131" y="7404"/>
                </a:lnTo>
                <a:cubicBezTo>
                  <a:pt x="17131" y="7404"/>
                  <a:pt x="17131" y="7404"/>
                  <a:pt x="17132" y="7404"/>
                </a:cubicBezTo>
                <a:lnTo>
                  <a:pt x="17137" y="7400"/>
                </a:lnTo>
                <a:lnTo>
                  <a:pt x="17143" y="7392"/>
                </a:lnTo>
                <a:cubicBezTo>
                  <a:pt x="17144" y="7391"/>
                  <a:pt x="17145" y="7390"/>
                  <a:pt x="17144" y="7389"/>
                </a:cubicBezTo>
                <a:cubicBezTo>
                  <a:pt x="17144" y="7387"/>
                  <a:pt x="17143" y="7386"/>
                  <a:pt x="17142" y="7385"/>
                </a:cubicBezTo>
                <a:lnTo>
                  <a:pt x="17144" y="7385"/>
                </a:lnTo>
                <a:lnTo>
                  <a:pt x="17149" y="7388"/>
                </a:lnTo>
                <a:lnTo>
                  <a:pt x="17153" y="7392"/>
                </a:lnTo>
                <a:lnTo>
                  <a:pt x="17152" y="7393"/>
                </a:lnTo>
                <a:lnTo>
                  <a:pt x="17146" y="7397"/>
                </a:lnTo>
                <a:lnTo>
                  <a:pt x="17142" y="7403"/>
                </a:lnTo>
                <a:cubicBezTo>
                  <a:pt x="17141" y="7403"/>
                  <a:pt x="17141" y="7403"/>
                  <a:pt x="17141" y="7404"/>
                </a:cubicBezTo>
                <a:lnTo>
                  <a:pt x="17138" y="7408"/>
                </a:lnTo>
                <a:cubicBezTo>
                  <a:pt x="17137" y="7409"/>
                  <a:pt x="17137" y="7411"/>
                  <a:pt x="17137" y="7412"/>
                </a:cubicBezTo>
                <a:cubicBezTo>
                  <a:pt x="17137" y="7413"/>
                  <a:pt x="17138" y="7413"/>
                  <a:pt x="17138" y="7414"/>
                </a:cubicBezTo>
                <a:cubicBezTo>
                  <a:pt x="17137" y="7414"/>
                  <a:pt x="17136" y="7415"/>
                  <a:pt x="17135" y="7417"/>
                </a:cubicBezTo>
                <a:lnTo>
                  <a:pt x="17132" y="7424"/>
                </a:lnTo>
                <a:cubicBezTo>
                  <a:pt x="17131" y="7425"/>
                  <a:pt x="17132" y="7426"/>
                  <a:pt x="17132" y="7426"/>
                </a:cubicBezTo>
                <a:lnTo>
                  <a:pt x="17128" y="7445"/>
                </a:lnTo>
                <a:cubicBezTo>
                  <a:pt x="17128" y="7446"/>
                  <a:pt x="17129" y="7447"/>
                  <a:pt x="17129" y="7449"/>
                </a:cubicBezTo>
                <a:lnTo>
                  <a:pt x="17132" y="7452"/>
                </a:lnTo>
                <a:cubicBezTo>
                  <a:pt x="17132" y="7453"/>
                  <a:pt x="17134" y="7453"/>
                  <a:pt x="17134" y="7453"/>
                </a:cubicBezTo>
                <a:cubicBezTo>
                  <a:pt x="17135" y="7453"/>
                  <a:pt x="17135" y="7453"/>
                  <a:pt x="17136" y="7453"/>
                </a:cubicBezTo>
                <a:lnTo>
                  <a:pt x="17139" y="7451"/>
                </a:lnTo>
                <a:cubicBezTo>
                  <a:pt x="17139" y="7451"/>
                  <a:pt x="17140" y="7451"/>
                  <a:pt x="17140" y="7450"/>
                </a:cubicBezTo>
                <a:lnTo>
                  <a:pt x="17143" y="7445"/>
                </a:lnTo>
                <a:cubicBezTo>
                  <a:pt x="17143" y="7444"/>
                  <a:pt x="17143" y="7444"/>
                  <a:pt x="17143" y="7444"/>
                </a:cubicBezTo>
                <a:lnTo>
                  <a:pt x="17144" y="7439"/>
                </a:lnTo>
                <a:lnTo>
                  <a:pt x="17154" y="7437"/>
                </a:lnTo>
                <a:cubicBezTo>
                  <a:pt x="17155" y="7437"/>
                  <a:pt x="17155" y="7438"/>
                  <a:pt x="17155" y="7437"/>
                </a:cubicBezTo>
                <a:lnTo>
                  <a:pt x="17163" y="7434"/>
                </a:lnTo>
                <a:cubicBezTo>
                  <a:pt x="17164" y="7433"/>
                  <a:pt x="17165" y="7433"/>
                  <a:pt x="17165" y="7432"/>
                </a:cubicBezTo>
                <a:lnTo>
                  <a:pt x="17169" y="7422"/>
                </a:lnTo>
                <a:lnTo>
                  <a:pt x="17171" y="7417"/>
                </a:lnTo>
                <a:lnTo>
                  <a:pt x="17171" y="7417"/>
                </a:lnTo>
                <a:cubicBezTo>
                  <a:pt x="17172" y="7418"/>
                  <a:pt x="17172" y="7418"/>
                  <a:pt x="17173" y="7419"/>
                </a:cubicBezTo>
                <a:lnTo>
                  <a:pt x="17176" y="7420"/>
                </a:lnTo>
                <a:cubicBezTo>
                  <a:pt x="17176" y="7420"/>
                  <a:pt x="17177" y="7420"/>
                  <a:pt x="17177" y="7420"/>
                </a:cubicBezTo>
                <a:lnTo>
                  <a:pt x="17179" y="7420"/>
                </a:lnTo>
                <a:cubicBezTo>
                  <a:pt x="17180" y="7419"/>
                  <a:pt x="17181" y="7418"/>
                  <a:pt x="17181" y="7417"/>
                </a:cubicBezTo>
                <a:lnTo>
                  <a:pt x="17184" y="7420"/>
                </a:lnTo>
                <a:cubicBezTo>
                  <a:pt x="17184" y="7420"/>
                  <a:pt x="17184" y="7420"/>
                  <a:pt x="17184" y="7420"/>
                </a:cubicBezTo>
                <a:lnTo>
                  <a:pt x="17186" y="7421"/>
                </a:lnTo>
                <a:cubicBezTo>
                  <a:pt x="17186" y="7422"/>
                  <a:pt x="17187" y="7421"/>
                  <a:pt x="17187" y="7421"/>
                </a:cubicBezTo>
                <a:lnTo>
                  <a:pt x="17190" y="7422"/>
                </a:lnTo>
                <a:lnTo>
                  <a:pt x="17192" y="7422"/>
                </a:lnTo>
                <a:cubicBezTo>
                  <a:pt x="17193" y="7422"/>
                  <a:pt x="17194" y="7423"/>
                  <a:pt x="17194" y="7422"/>
                </a:cubicBezTo>
                <a:lnTo>
                  <a:pt x="17196" y="7420"/>
                </a:lnTo>
                <a:cubicBezTo>
                  <a:pt x="17197" y="7420"/>
                  <a:pt x="17197" y="7418"/>
                  <a:pt x="17197" y="7417"/>
                </a:cubicBezTo>
                <a:lnTo>
                  <a:pt x="17197" y="7413"/>
                </a:lnTo>
                <a:lnTo>
                  <a:pt x="17196" y="7406"/>
                </a:lnTo>
                <a:lnTo>
                  <a:pt x="17196" y="7406"/>
                </a:lnTo>
                <a:cubicBezTo>
                  <a:pt x="17197" y="7405"/>
                  <a:pt x="17198" y="7405"/>
                  <a:pt x="17199" y="7405"/>
                </a:cubicBezTo>
                <a:lnTo>
                  <a:pt x="17200" y="7404"/>
                </a:lnTo>
                <a:cubicBezTo>
                  <a:pt x="17201" y="7403"/>
                  <a:pt x="17201" y="7402"/>
                  <a:pt x="17201" y="7401"/>
                </a:cubicBezTo>
                <a:lnTo>
                  <a:pt x="17202" y="7398"/>
                </a:lnTo>
                <a:cubicBezTo>
                  <a:pt x="17203" y="7396"/>
                  <a:pt x="17202" y="7393"/>
                  <a:pt x="17201" y="7392"/>
                </a:cubicBezTo>
                <a:lnTo>
                  <a:pt x="17199" y="7391"/>
                </a:lnTo>
                <a:lnTo>
                  <a:pt x="17201" y="7387"/>
                </a:lnTo>
                <a:cubicBezTo>
                  <a:pt x="17201" y="7386"/>
                  <a:pt x="17202" y="7384"/>
                  <a:pt x="17201" y="7383"/>
                </a:cubicBezTo>
                <a:lnTo>
                  <a:pt x="17201" y="7375"/>
                </a:lnTo>
                <a:lnTo>
                  <a:pt x="17199" y="7369"/>
                </a:lnTo>
                <a:lnTo>
                  <a:pt x="17202" y="7373"/>
                </a:lnTo>
                <a:cubicBezTo>
                  <a:pt x="17203" y="7373"/>
                  <a:pt x="17204" y="7373"/>
                  <a:pt x="17204" y="7373"/>
                </a:cubicBezTo>
                <a:lnTo>
                  <a:pt x="17208" y="7374"/>
                </a:lnTo>
                <a:cubicBezTo>
                  <a:pt x="17208" y="7374"/>
                  <a:pt x="17208" y="7373"/>
                  <a:pt x="17208" y="7373"/>
                </a:cubicBezTo>
                <a:lnTo>
                  <a:pt x="17213" y="7372"/>
                </a:lnTo>
                <a:lnTo>
                  <a:pt x="17216" y="7369"/>
                </a:lnTo>
                <a:lnTo>
                  <a:pt x="17219" y="7366"/>
                </a:lnTo>
                <a:lnTo>
                  <a:pt x="17222" y="7362"/>
                </a:lnTo>
                <a:cubicBezTo>
                  <a:pt x="17223" y="7361"/>
                  <a:pt x="17223" y="7359"/>
                  <a:pt x="17222" y="7357"/>
                </a:cubicBezTo>
                <a:lnTo>
                  <a:pt x="17221" y="7354"/>
                </a:lnTo>
                <a:cubicBezTo>
                  <a:pt x="17220" y="7353"/>
                  <a:pt x="17219" y="7352"/>
                  <a:pt x="17218" y="7352"/>
                </a:cubicBezTo>
                <a:cubicBezTo>
                  <a:pt x="17218" y="7352"/>
                  <a:pt x="17218" y="7352"/>
                  <a:pt x="17218" y="7352"/>
                </a:cubicBezTo>
                <a:cubicBezTo>
                  <a:pt x="17218" y="7351"/>
                  <a:pt x="17219" y="7350"/>
                  <a:pt x="17218" y="7348"/>
                </a:cubicBezTo>
                <a:cubicBezTo>
                  <a:pt x="17218" y="7347"/>
                  <a:pt x="17218" y="7346"/>
                  <a:pt x="17217" y="7346"/>
                </a:cubicBezTo>
                <a:lnTo>
                  <a:pt x="17215" y="7344"/>
                </a:lnTo>
                <a:cubicBezTo>
                  <a:pt x="17214" y="7343"/>
                  <a:pt x="17214" y="7343"/>
                  <a:pt x="17213" y="7343"/>
                </a:cubicBezTo>
                <a:lnTo>
                  <a:pt x="17211" y="7343"/>
                </a:lnTo>
                <a:cubicBezTo>
                  <a:pt x="17211" y="7341"/>
                  <a:pt x="17211" y="7340"/>
                  <a:pt x="17210" y="7339"/>
                </a:cubicBezTo>
                <a:lnTo>
                  <a:pt x="17208" y="7337"/>
                </a:lnTo>
                <a:cubicBezTo>
                  <a:pt x="17207" y="7337"/>
                  <a:pt x="17206" y="7336"/>
                  <a:pt x="17205" y="7336"/>
                </a:cubicBezTo>
                <a:lnTo>
                  <a:pt x="17199" y="7337"/>
                </a:lnTo>
                <a:lnTo>
                  <a:pt x="17196" y="7336"/>
                </a:lnTo>
                <a:lnTo>
                  <a:pt x="17191" y="7332"/>
                </a:lnTo>
                <a:lnTo>
                  <a:pt x="17188" y="7328"/>
                </a:lnTo>
                <a:lnTo>
                  <a:pt x="17188" y="7326"/>
                </a:lnTo>
                <a:lnTo>
                  <a:pt x="17189" y="7325"/>
                </a:lnTo>
                <a:lnTo>
                  <a:pt x="17194" y="7325"/>
                </a:lnTo>
                <a:lnTo>
                  <a:pt x="17198" y="7327"/>
                </a:lnTo>
                <a:lnTo>
                  <a:pt x="17208" y="7333"/>
                </a:lnTo>
                <a:lnTo>
                  <a:pt x="17212" y="7333"/>
                </a:lnTo>
                <a:lnTo>
                  <a:pt x="17221" y="7334"/>
                </a:lnTo>
                <a:lnTo>
                  <a:pt x="17225" y="7337"/>
                </a:lnTo>
                <a:cubicBezTo>
                  <a:pt x="17225" y="7338"/>
                  <a:pt x="17226" y="7338"/>
                  <a:pt x="17226" y="7338"/>
                </a:cubicBezTo>
                <a:lnTo>
                  <a:pt x="17230" y="7339"/>
                </a:lnTo>
                <a:lnTo>
                  <a:pt x="17230" y="7343"/>
                </a:lnTo>
                <a:lnTo>
                  <a:pt x="17230" y="7348"/>
                </a:lnTo>
                <a:lnTo>
                  <a:pt x="17231" y="7351"/>
                </a:lnTo>
                <a:cubicBezTo>
                  <a:pt x="17231" y="7352"/>
                  <a:pt x="17231" y="7353"/>
                  <a:pt x="17231" y="7353"/>
                </a:cubicBezTo>
                <a:lnTo>
                  <a:pt x="17233" y="7355"/>
                </a:lnTo>
                <a:cubicBezTo>
                  <a:pt x="17233" y="7355"/>
                  <a:pt x="17234" y="7356"/>
                  <a:pt x="17234" y="7356"/>
                </a:cubicBezTo>
                <a:lnTo>
                  <a:pt x="17238" y="7357"/>
                </a:lnTo>
                <a:lnTo>
                  <a:pt x="17240" y="7362"/>
                </a:lnTo>
                <a:lnTo>
                  <a:pt x="17251" y="7384"/>
                </a:lnTo>
                <a:lnTo>
                  <a:pt x="17255" y="7390"/>
                </a:lnTo>
                <a:lnTo>
                  <a:pt x="17257" y="7391"/>
                </a:lnTo>
                <a:cubicBezTo>
                  <a:pt x="17257" y="7392"/>
                  <a:pt x="17258" y="7392"/>
                  <a:pt x="17258" y="7392"/>
                </a:cubicBezTo>
                <a:lnTo>
                  <a:pt x="17260" y="7393"/>
                </a:lnTo>
                <a:cubicBezTo>
                  <a:pt x="17260" y="7393"/>
                  <a:pt x="17260" y="7393"/>
                  <a:pt x="17260" y="7393"/>
                </a:cubicBezTo>
                <a:lnTo>
                  <a:pt x="17262" y="7392"/>
                </a:lnTo>
                <a:lnTo>
                  <a:pt x="17263" y="7393"/>
                </a:lnTo>
                <a:lnTo>
                  <a:pt x="17267" y="7395"/>
                </a:lnTo>
                <a:lnTo>
                  <a:pt x="17270" y="7399"/>
                </a:lnTo>
                <a:cubicBezTo>
                  <a:pt x="17271" y="7400"/>
                  <a:pt x="17272" y="7401"/>
                  <a:pt x="17273" y="7401"/>
                </a:cubicBezTo>
                <a:cubicBezTo>
                  <a:pt x="17275" y="7401"/>
                  <a:pt x="17277" y="7399"/>
                  <a:pt x="17277" y="7396"/>
                </a:cubicBezTo>
                <a:cubicBezTo>
                  <a:pt x="17277" y="7395"/>
                  <a:pt x="17276" y="7395"/>
                  <a:pt x="17276" y="7394"/>
                </a:cubicBezTo>
                <a:lnTo>
                  <a:pt x="17274" y="7380"/>
                </a:lnTo>
                <a:lnTo>
                  <a:pt x="17273" y="7377"/>
                </a:lnTo>
                <a:cubicBezTo>
                  <a:pt x="17273" y="7377"/>
                  <a:pt x="17273" y="7376"/>
                  <a:pt x="17273" y="7376"/>
                </a:cubicBezTo>
                <a:lnTo>
                  <a:pt x="17275" y="7378"/>
                </a:lnTo>
                <a:lnTo>
                  <a:pt x="17275" y="7386"/>
                </a:lnTo>
                <a:cubicBezTo>
                  <a:pt x="17276" y="7388"/>
                  <a:pt x="17277" y="7389"/>
                  <a:pt x="17279" y="7390"/>
                </a:cubicBezTo>
                <a:lnTo>
                  <a:pt x="17282" y="7390"/>
                </a:lnTo>
                <a:cubicBezTo>
                  <a:pt x="17283" y="7390"/>
                  <a:pt x="17283" y="7389"/>
                  <a:pt x="17284" y="7389"/>
                </a:cubicBezTo>
                <a:lnTo>
                  <a:pt x="17285" y="7388"/>
                </a:lnTo>
                <a:lnTo>
                  <a:pt x="17285" y="7396"/>
                </a:lnTo>
                <a:lnTo>
                  <a:pt x="17286" y="7405"/>
                </a:lnTo>
                <a:cubicBezTo>
                  <a:pt x="17286" y="7406"/>
                  <a:pt x="17287" y="7407"/>
                  <a:pt x="17288" y="7407"/>
                </a:cubicBezTo>
                <a:lnTo>
                  <a:pt x="17290" y="7409"/>
                </a:lnTo>
                <a:cubicBezTo>
                  <a:pt x="17291" y="7410"/>
                  <a:pt x="17291" y="7409"/>
                  <a:pt x="17292" y="7409"/>
                </a:cubicBezTo>
                <a:lnTo>
                  <a:pt x="17293" y="7409"/>
                </a:lnTo>
                <a:lnTo>
                  <a:pt x="17297" y="7427"/>
                </a:lnTo>
                <a:cubicBezTo>
                  <a:pt x="17297" y="7429"/>
                  <a:pt x="17298" y="7429"/>
                  <a:pt x="17300" y="7430"/>
                </a:cubicBezTo>
                <a:lnTo>
                  <a:pt x="17310" y="7433"/>
                </a:lnTo>
                <a:cubicBezTo>
                  <a:pt x="17311" y="7433"/>
                  <a:pt x="17313" y="7432"/>
                  <a:pt x="17314" y="7430"/>
                </a:cubicBezTo>
                <a:lnTo>
                  <a:pt x="17315" y="7421"/>
                </a:lnTo>
                <a:lnTo>
                  <a:pt x="17315" y="7416"/>
                </a:lnTo>
                <a:cubicBezTo>
                  <a:pt x="17315" y="7415"/>
                  <a:pt x="17315" y="7415"/>
                  <a:pt x="17315" y="7414"/>
                </a:cubicBezTo>
                <a:lnTo>
                  <a:pt x="17312" y="7404"/>
                </a:lnTo>
                <a:lnTo>
                  <a:pt x="17312" y="7398"/>
                </a:lnTo>
                <a:lnTo>
                  <a:pt x="17316" y="7394"/>
                </a:lnTo>
                <a:lnTo>
                  <a:pt x="17320" y="7393"/>
                </a:lnTo>
                <a:lnTo>
                  <a:pt x="17328" y="7393"/>
                </a:lnTo>
                <a:lnTo>
                  <a:pt x="17334" y="7392"/>
                </a:lnTo>
                <a:lnTo>
                  <a:pt x="17339" y="7390"/>
                </a:lnTo>
                <a:lnTo>
                  <a:pt x="17355" y="7378"/>
                </a:lnTo>
                <a:lnTo>
                  <a:pt x="17359" y="7377"/>
                </a:lnTo>
                <a:lnTo>
                  <a:pt x="17362" y="7377"/>
                </a:lnTo>
                <a:lnTo>
                  <a:pt x="17366" y="7387"/>
                </a:lnTo>
                <a:cubicBezTo>
                  <a:pt x="17366" y="7387"/>
                  <a:pt x="17366" y="7388"/>
                  <a:pt x="17367" y="7389"/>
                </a:cubicBezTo>
                <a:lnTo>
                  <a:pt x="17369" y="7391"/>
                </a:lnTo>
                <a:lnTo>
                  <a:pt x="17393" y="7411"/>
                </a:lnTo>
                <a:lnTo>
                  <a:pt x="17391" y="7411"/>
                </a:lnTo>
                <a:cubicBezTo>
                  <a:pt x="17390" y="7411"/>
                  <a:pt x="17389" y="7413"/>
                  <a:pt x="17389" y="7415"/>
                </a:cubicBezTo>
                <a:lnTo>
                  <a:pt x="17388" y="7420"/>
                </a:lnTo>
                <a:cubicBezTo>
                  <a:pt x="17388" y="7420"/>
                  <a:pt x="17388" y="7421"/>
                  <a:pt x="17388" y="7421"/>
                </a:cubicBezTo>
                <a:lnTo>
                  <a:pt x="17391" y="7451"/>
                </a:lnTo>
                <a:lnTo>
                  <a:pt x="17394" y="7463"/>
                </a:lnTo>
                <a:lnTo>
                  <a:pt x="17394" y="7469"/>
                </a:lnTo>
                <a:lnTo>
                  <a:pt x="17394" y="7474"/>
                </a:lnTo>
                <a:cubicBezTo>
                  <a:pt x="17394" y="7475"/>
                  <a:pt x="17395" y="7476"/>
                  <a:pt x="17396" y="7477"/>
                </a:cubicBezTo>
                <a:lnTo>
                  <a:pt x="17398" y="7479"/>
                </a:lnTo>
                <a:lnTo>
                  <a:pt x="17401" y="7488"/>
                </a:lnTo>
                <a:lnTo>
                  <a:pt x="17404" y="7495"/>
                </a:lnTo>
                <a:lnTo>
                  <a:pt x="17403" y="7504"/>
                </a:lnTo>
                <a:lnTo>
                  <a:pt x="17404" y="7510"/>
                </a:lnTo>
                <a:cubicBezTo>
                  <a:pt x="17404" y="7511"/>
                  <a:pt x="17403" y="7511"/>
                  <a:pt x="17404" y="7511"/>
                </a:cubicBezTo>
                <a:lnTo>
                  <a:pt x="17404" y="7515"/>
                </a:lnTo>
                <a:lnTo>
                  <a:pt x="17402" y="7520"/>
                </a:lnTo>
                <a:cubicBezTo>
                  <a:pt x="17402" y="7521"/>
                  <a:pt x="17402" y="7521"/>
                  <a:pt x="17402" y="7522"/>
                </a:cubicBezTo>
                <a:lnTo>
                  <a:pt x="17403" y="7527"/>
                </a:lnTo>
                <a:lnTo>
                  <a:pt x="17402" y="7534"/>
                </a:lnTo>
                <a:cubicBezTo>
                  <a:pt x="17402" y="7535"/>
                  <a:pt x="17403" y="7537"/>
                  <a:pt x="17404" y="7537"/>
                </a:cubicBezTo>
                <a:lnTo>
                  <a:pt x="17411" y="7542"/>
                </a:lnTo>
                <a:lnTo>
                  <a:pt x="17411" y="7543"/>
                </a:lnTo>
                <a:lnTo>
                  <a:pt x="17409" y="7547"/>
                </a:lnTo>
                <a:lnTo>
                  <a:pt x="17406" y="7553"/>
                </a:lnTo>
                <a:cubicBezTo>
                  <a:pt x="17406" y="7555"/>
                  <a:pt x="17407" y="7558"/>
                  <a:pt x="17408" y="7559"/>
                </a:cubicBezTo>
                <a:lnTo>
                  <a:pt x="17413" y="7565"/>
                </a:lnTo>
                <a:cubicBezTo>
                  <a:pt x="17414" y="7566"/>
                  <a:pt x="17417" y="7565"/>
                  <a:pt x="17418" y="7564"/>
                </a:cubicBezTo>
                <a:lnTo>
                  <a:pt x="17422" y="7556"/>
                </a:lnTo>
                <a:lnTo>
                  <a:pt x="17427" y="7557"/>
                </a:lnTo>
                <a:lnTo>
                  <a:pt x="17423" y="7565"/>
                </a:lnTo>
                <a:cubicBezTo>
                  <a:pt x="17422" y="7566"/>
                  <a:pt x="17422" y="7567"/>
                  <a:pt x="17422" y="7568"/>
                </a:cubicBezTo>
                <a:lnTo>
                  <a:pt x="17423" y="7573"/>
                </a:lnTo>
                <a:cubicBezTo>
                  <a:pt x="17423" y="7574"/>
                  <a:pt x="17423" y="7575"/>
                  <a:pt x="17424" y="7576"/>
                </a:cubicBezTo>
                <a:lnTo>
                  <a:pt x="17433" y="7585"/>
                </a:lnTo>
                <a:cubicBezTo>
                  <a:pt x="17434" y="7585"/>
                  <a:pt x="17434" y="7586"/>
                  <a:pt x="17434" y="7586"/>
                </a:cubicBezTo>
                <a:lnTo>
                  <a:pt x="17441" y="7589"/>
                </a:lnTo>
                <a:lnTo>
                  <a:pt x="17446" y="7590"/>
                </a:lnTo>
                <a:lnTo>
                  <a:pt x="17448" y="7590"/>
                </a:lnTo>
                <a:cubicBezTo>
                  <a:pt x="17449" y="7590"/>
                  <a:pt x="17449" y="7590"/>
                  <a:pt x="17450" y="7590"/>
                </a:cubicBezTo>
                <a:lnTo>
                  <a:pt x="17452" y="7589"/>
                </a:lnTo>
                <a:cubicBezTo>
                  <a:pt x="17452" y="7589"/>
                  <a:pt x="17452" y="7590"/>
                  <a:pt x="17451" y="7591"/>
                </a:cubicBezTo>
                <a:lnTo>
                  <a:pt x="17448" y="7597"/>
                </a:lnTo>
                <a:cubicBezTo>
                  <a:pt x="17447" y="7598"/>
                  <a:pt x="17447" y="7599"/>
                  <a:pt x="17447" y="7599"/>
                </a:cubicBezTo>
                <a:lnTo>
                  <a:pt x="17446" y="7605"/>
                </a:lnTo>
                <a:lnTo>
                  <a:pt x="17446" y="7600"/>
                </a:lnTo>
                <a:cubicBezTo>
                  <a:pt x="17446" y="7598"/>
                  <a:pt x="17446" y="7597"/>
                  <a:pt x="17445" y="7596"/>
                </a:cubicBezTo>
                <a:cubicBezTo>
                  <a:pt x="17444" y="7595"/>
                  <a:pt x="17442" y="7596"/>
                  <a:pt x="17441" y="7596"/>
                </a:cubicBezTo>
                <a:lnTo>
                  <a:pt x="17439" y="7597"/>
                </a:lnTo>
                <a:lnTo>
                  <a:pt x="17436" y="7594"/>
                </a:lnTo>
                <a:cubicBezTo>
                  <a:pt x="17435" y="7594"/>
                  <a:pt x="17435" y="7595"/>
                  <a:pt x="17435" y="7594"/>
                </a:cubicBezTo>
                <a:lnTo>
                  <a:pt x="17431" y="7593"/>
                </a:lnTo>
                <a:cubicBezTo>
                  <a:pt x="17431" y="7592"/>
                  <a:pt x="17430" y="7592"/>
                  <a:pt x="17429" y="7593"/>
                </a:cubicBezTo>
                <a:lnTo>
                  <a:pt x="17426" y="7594"/>
                </a:lnTo>
                <a:lnTo>
                  <a:pt x="17425" y="7594"/>
                </a:lnTo>
                <a:lnTo>
                  <a:pt x="17424" y="7594"/>
                </a:lnTo>
                <a:cubicBezTo>
                  <a:pt x="17423" y="7592"/>
                  <a:pt x="17421" y="7593"/>
                  <a:pt x="17420" y="7594"/>
                </a:cubicBezTo>
                <a:lnTo>
                  <a:pt x="17419" y="7595"/>
                </a:lnTo>
                <a:cubicBezTo>
                  <a:pt x="17418" y="7596"/>
                  <a:pt x="17416" y="7597"/>
                  <a:pt x="17416" y="7598"/>
                </a:cubicBezTo>
                <a:cubicBezTo>
                  <a:pt x="17415" y="7599"/>
                  <a:pt x="17416" y="7601"/>
                  <a:pt x="17416" y="7602"/>
                </a:cubicBezTo>
                <a:lnTo>
                  <a:pt x="17419" y="7611"/>
                </a:lnTo>
                <a:lnTo>
                  <a:pt x="17421" y="7615"/>
                </a:lnTo>
                <a:cubicBezTo>
                  <a:pt x="17421" y="7616"/>
                  <a:pt x="17422" y="7616"/>
                  <a:pt x="17422" y="7617"/>
                </a:cubicBezTo>
                <a:lnTo>
                  <a:pt x="17424" y="7618"/>
                </a:lnTo>
                <a:lnTo>
                  <a:pt x="17420" y="7621"/>
                </a:lnTo>
                <a:cubicBezTo>
                  <a:pt x="17419" y="7621"/>
                  <a:pt x="17419" y="7622"/>
                  <a:pt x="17419" y="7623"/>
                </a:cubicBezTo>
                <a:lnTo>
                  <a:pt x="17418" y="7626"/>
                </a:lnTo>
                <a:cubicBezTo>
                  <a:pt x="17418" y="7627"/>
                  <a:pt x="17417" y="7628"/>
                  <a:pt x="17417" y="7629"/>
                </a:cubicBezTo>
                <a:lnTo>
                  <a:pt x="17418" y="7634"/>
                </a:lnTo>
                <a:cubicBezTo>
                  <a:pt x="17418" y="7635"/>
                  <a:pt x="17419" y="7637"/>
                  <a:pt x="17420" y="7637"/>
                </a:cubicBezTo>
                <a:lnTo>
                  <a:pt x="17422" y="7638"/>
                </a:lnTo>
                <a:cubicBezTo>
                  <a:pt x="17422" y="7639"/>
                  <a:pt x="17421" y="7641"/>
                  <a:pt x="17421" y="7641"/>
                </a:cubicBezTo>
                <a:lnTo>
                  <a:pt x="17421" y="7644"/>
                </a:lnTo>
                <a:cubicBezTo>
                  <a:pt x="17421" y="7645"/>
                  <a:pt x="17422" y="7647"/>
                  <a:pt x="17423" y="7648"/>
                </a:cubicBezTo>
                <a:lnTo>
                  <a:pt x="17424" y="7650"/>
                </a:lnTo>
                <a:cubicBezTo>
                  <a:pt x="17425" y="7650"/>
                  <a:pt x="17425" y="7651"/>
                  <a:pt x="17426" y="7651"/>
                </a:cubicBezTo>
                <a:lnTo>
                  <a:pt x="17428" y="7651"/>
                </a:lnTo>
                <a:cubicBezTo>
                  <a:pt x="17429" y="7651"/>
                  <a:pt x="17430" y="7651"/>
                  <a:pt x="17430" y="7651"/>
                </a:cubicBezTo>
                <a:lnTo>
                  <a:pt x="17433" y="7650"/>
                </a:lnTo>
                <a:cubicBezTo>
                  <a:pt x="17433" y="7649"/>
                  <a:pt x="17433" y="7649"/>
                  <a:pt x="17433" y="7649"/>
                </a:cubicBezTo>
                <a:lnTo>
                  <a:pt x="17436" y="7646"/>
                </a:lnTo>
                <a:lnTo>
                  <a:pt x="17443" y="7636"/>
                </a:lnTo>
                <a:lnTo>
                  <a:pt x="17447" y="7632"/>
                </a:lnTo>
                <a:lnTo>
                  <a:pt x="17448" y="7632"/>
                </a:lnTo>
                <a:lnTo>
                  <a:pt x="17448" y="7634"/>
                </a:lnTo>
                <a:cubicBezTo>
                  <a:pt x="17449" y="7634"/>
                  <a:pt x="17449" y="7635"/>
                  <a:pt x="17450" y="7636"/>
                </a:cubicBezTo>
                <a:lnTo>
                  <a:pt x="17443" y="7639"/>
                </a:lnTo>
                <a:cubicBezTo>
                  <a:pt x="17443" y="7640"/>
                  <a:pt x="17443" y="7640"/>
                  <a:pt x="17443" y="7640"/>
                </a:cubicBezTo>
                <a:lnTo>
                  <a:pt x="17439" y="7647"/>
                </a:lnTo>
                <a:lnTo>
                  <a:pt x="17436" y="7652"/>
                </a:lnTo>
                <a:cubicBezTo>
                  <a:pt x="17436" y="7653"/>
                  <a:pt x="17436" y="7654"/>
                  <a:pt x="17436" y="7655"/>
                </a:cubicBezTo>
                <a:lnTo>
                  <a:pt x="17436" y="7661"/>
                </a:lnTo>
                <a:lnTo>
                  <a:pt x="17436" y="7665"/>
                </a:lnTo>
                <a:cubicBezTo>
                  <a:pt x="17435" y="7665"/>
                  <a:pt x="17436" y="7667"/>
                  <a:pt x="17436" y="7667"/>
                </a:cubicBezTo>
                <a:lnTo>
                  <a:pt x="17437" y="7670"/>
                </a:lnTo>
                <a:lnTo>
                  <a:pt x="17437" y="7673"/>
                </a:lnTo>
                <a:cubicBezTo>
                  <a:pt x="17437" y="7675"/>
                  <a:pt x="17438" y="7677"/>
                  <a:pt x="17439" y="7678"/>
                </a:cubicBezTo>
                <a:lnTo>
                  <a:pt x="17449" y="7681"/>
                </a:lnTo>
                <a:cubicBezTo>
                  <a:pt x="17450" y="7682"/>
                  <a:pt x="17451" y="7682"/>
                  <a:pt x="17451" y="7681"/>
                </a:cubicBezTo>
                <a:lnTo>
                  <a:pt x="17458" y="7680"/>
                </a:lnTo>
                <a:lnTo>
                  <a:pt x="17458" y="7681"/>
                </a:lnTo>
                <a:cubicBezTo>
                  <a:pt x="17459" y="7682"/>
                  <a:pt x="17461" y="7682"/>
                  <a:pt x="17462" y="7681"/>
                </a:cubicBezTo>
                <a:cubicBezTo>
                  <a:pt x="17462" y="7682"/>
                  <a:pt x="17462" y="7683"/>
                  <a:pt x="17462" y="7684"/>
                </a:cubicBezTo>
                <a:lnTo>
                  <a:pt x="17455" y="7685"/>
                </a:lnTo>
                <a:cubicBezTo>
                  <a:pt x="17454" y="7685"/>
                  <a:pt x="17453" y="7686"/>
                  <a:pt x="17452" y="7687"/>
                </a:cubicBezTo>
                <a:cubicBezTo>
                  <a:pt x="17451" y="7688"/>
                  <a:pt x="17452" y="7690"/>
                  <a:pt x="17452" y="7692"/>
                </a:cubicBezTo>
                <a:lnTo>
                  <a:pt x="17455" y="7701"/>
                </a:lnTo>
                <a:cubicBezTo>
                  <a:pt x="17455" y="7702"/>
                  <a:pt x="17455" y="7702"/>
                  <a:pt x="17456" y="7702"/>
                </a:cubicBezTo>
                <a:lnTo>
                  <a:pt x="17463" y="7712"/>
                </a:lnTo>
                <a:cubicBezTo>
                  <a:pt x="17464" y="7713"/>
                  <a:pt x="17464" y="7713"/>
                  <a:pt x="17464" y="7713"/>
                </a:cubicBezTo>
                <a:lnTo>
                  <a:pt x="17473" y="7720"/>
                </a:lnTo>
                <a:cubicBezTo>
                  <a:pt x="17473" y="7720"/>
                  <a:pt x="17474" y="7720"/>
                  <a:pt x="17474" y="7720"/>
                </a:cubicBezTo>
                <a:lnTo>
                  <a:pt x="17481" y="7722"/>
                </a:lnTo>
                <a:cubicBezTo>
                  <a:pt x="17482" y="7722"/>
                  <a:pt x="17482" y="7722"/>
                  <a:pt x="17483" y="7722"/>
                </a:cubicBezTo>
                <a:lnTo>
                  <a:pt x="17479" y="7724"/>
                </a:lnTo>
                <a:lnTo>
                  <a:pt x="17470" y="7729"/>
                </a:lnTo>
                <a:lnTo>
                  <a:pt x="17467" y="7730"/>
                </a:lnTo>
                <a:cubicBezTo>
                  <a:pt x="17467" y="7730"/>
                  <a:pt x="17467" y="7730"/>
                  <a:pt x="17466" y="7730"/>
                </a:cubicBezTo>
                <a:lnTo>
                  <a:pt x="17461" y="7733"/>
                </a:lnTo>
                <a:lnTo>
                  <a:pt x="17461" y="7726"/>
                </a:lnTo>
                <a:lnTo>
                  <a:pt x="17460" y="7722"/>
                </a:lnTo>
                <a:cubicBezTo>
                  <a:pt x="17460" y="7721"/>
                  <a:pt x="17459" y="7720"/>
                  <a:pt x="17459" y="7720"/>
                </a:cubicBezTo>
                <a:lnTo>
                  <a:pt x="17458" y="7717"/>
                </a:lnTo>
                <a:cubicBezTo>
                  <a:pt x="17457" y="7716"/>
                  <a:pt x="17456" y="7715"/>
                  <a:pt x="17454" y="7715"/>
                </a:cubicBezTo>
                <a:lnTo>
                  <a:pt x="17453" y="7715"/>
                </a:lnTo>
                <a:cubicBezTo>
                  <a:pt x="17453" y="7715"/>
                  <a:pt x="17453" y="7714"/>
                  <a:pt x="17453" y="7713"/>
                </a:cubicBezTo>
                <a:lnTo>
                  <a:pt x="17453" y="7706"/>
                </a:lnTo>
                <a:cubicBezTo>
                  <a:pt x="17453" y="7705"/>
                  <a:pt x="17452" y="7704"/>
                  <a:pt x="17451" y="7703"/>
                </a:cubicBezTo>
                <a:lnTo>
                  <a:pt x="17446" y="7696"/>
                </a:lnTo>
                <a:lnTo>
                  <a:pt x="17443" y="7693"/>
                </a:lnTo>
                <a:cubicBezTo>
                  <a:pt x="17442" y="7692"/>
                  <a:pt x="17442" y="7693"/>
                  <a:pt x="17441" y="7693"/>
                </a:cubicBezTo>
                <a:lnTo>
                  <a:pt x="17436" y="7691"/>
                </a:lnTo>
                <a:lnTo>
                  <a:pt x="17432" y="7689"/>
                </a:lnTo>
                <a:lnTo>
                  <a:pt x="17428" y="7688"/>
                </a:lnTo>
                <a:lnTo>
                  <a:pt x="17424" y="7688"/>
                </a:lnTo>
                <a:cubicBezTo>
                  <a:pt x="17424" y="7688"/>
                  <a:pt x="17423" y="7688"/>
                  <a:pt x="17423" y="7688"/>
                </a:cubicBezTo>
                <a:lnTo>
                  <a:pt x="17419" y="7691"/>
                </a:lnTo>
                <a:cubicBezTo>
                  <a:pt x="17419" y="7691"/>
                  <a:pt x="17418" y="7692"/>
                  <a:pt x="17418" y="7693"/>
                </a:cubicBezTo>
                <a:lnTo>
                  <a:pt x="17417" y="7694"/>
                </a:lnTo>
                <a:lnTo>
                  <a:pt x="17415" y="7690"/>
                </a:lnTo>
                <a:cubicBezTo>
                  <a:pt x="17415" y="7689"/>
                  <a:pt x="17414" y="7688"/>
                  <a:pt x="17414" y="7688"/>
                </a:cubicBezTo>
                <a:lnTo>
                  <a:pt x="17408" y="7683"/>
                </a:lnTo>
                <a:lnTo>
                  <a:pt x="17406" y="7681"/>
                </a:lnTo>
                <a:lnTo>
                  <a:pt x="17398" y="7673"/>
                </a:lnTo>
                <a:lnTo>
                  <a:pt x="17394" y="7669"/>
                </a:lnTo>
                <a:cubicBezTo>
                  <a:pt x="17394" y="7669"/>
                  <a:pt x="17394" y="7669"/>
                  <a:pt x="17394" y="7669"/>
                </a:cubicBezTo>
                <a:lnTo>
                  <a:pt x="17390" y="7666"/>
                </a:lnTo>
                <a:cubicBezTo>
                  <a:pt x="17390" y="7666"/>
                  <a:pt x="17389" y="7667"/>
                  <a:pt x="17389" y="7666"/>
                </a:cubicBezTo>
                <a:lnTo>
                  <a:pt x="17385" y="7666"/>
                </a:lnTo>
                <a:cubicBezTo>
                  <a:pt x="17384" y="7667"/>
                  <a:pt x="17383" y="7667"/>
                  <a:pt x="17382" y="7668"/>
                </a:cubicBezTo>
                <a:cubicBezTo>
                  <a:pt x="17382" y="7669"/>
                  <a:pt x="17381" y="7670"/>
                  <a:pt x="17381" y="7671"/>
                </a:cubicBezTo>
                <a:lnTo>
                  <a:pt x="17382" y="7678"/>
                </a:lnTo>
                <a:lnTo>
                  <a:pt x="17384" y="7683"/>
                </a:lnTo>
                <a:cubicBezTo>
                  <a:pt x="17382" y="7684"/>
                  <a:pt x="17381" y="7685"/>
                  <a:pt x="17381" y="7687"/>
                </a:cubicBezTo>
                <a:lnTo>
                  <a:pt x="17380" y="7691"/>
                </a:lnTo>
                <a:cubicBezTo>
                  <a:pt x="17380" y="7693"/>
                  <a:pt x="17380" y="7694"/>
                  <a:pt x="17381" y="7695"/>
                </a:cubicBezTo>
                <a:lnTo>
                  <a:pt x="17389" y="7705"/>
                </a:lnTo>
                <a:cubicBezTo>
                  <a:pt x="17388" y="7705"/>
                  <a:pt x="17387" y="7706"/>
                  <a:pt x="17386" y="7707"/>
                </a:cubicBezTo>
                <a:lnTo>
                  <a:pt x="17385" y="7709"/>
                </a:lnTo>
                <a:cubicBezTo>
                  <a:pt x="17385" y="7709"/>
                  <a:pt x="17384" y="7710"/>
                  <a:pt x="17384" y="7710"/>
                </a:cubicBezTo>
                <a:lnTo>
                  <a:pt x="17384" y="7713"/>
                </a:lnTo>
                <a:cubicBezTo>
                  <a:pt x="17384" y="7713"/>
                  <a:pt x="17383" y="7712"/>
                  <a:pt x="17383" y="7711"/>
                </a:cubicBezTo>
                <a:lnTo>
                  <a:pt x="17381" y="7704"/>
                </a:lnTo>
                <a:cubicBezTo>
                  <a:pt x="17380" y="7702"/>
                  <a:pt x="17379" y="7701"/>
                  <a:pt x="17378" y="7701"/>
                </a:cubicBezTo>
                <a:lnTo>
                  <a:pt x="17376" y="7701"/>
                </a:lnTo>
                <a:lnTo>
                  <a:pt x="17376" y="7700"/>
                </a:lnTo>
                <a:cubicBezTo>
                  <a:pt x="17376" y="7700"/>
                  <a:pt x="17376" y="7700"/>
                  <a:pt x="17377" y="7699"/>
                </a:cubicBezTo>
                <a:lnTo>
                  <a:pt x="17377" y="7696"/>
                </a:lnTo>
                <a:cubicBezTo>
                  <a:pt x="17378" y="7695"/>
                  <a:pt x="17378" y="7693"/>
                  <a:pt x="17378" y="7692"/>
                </a:cubicBezTo>
                <a:lnTo>
                  <a:pt x="17376" y="7687"/>
                </a:lnTo>
                <a:cubicBezTo>
                  <a:pt x="17375" y="7686"/>
                  <a:pt x="17375" y="7686"/>
                  <a:pt x="17374" y="7685"/>
                </a:cubicBezTo>
                <a:lnTo>
                  <a:pt x="17370" y="7683"/>
                </a:lnTo>
                <a:cubicBezTo>
                  <a:pt x="17370" y="7683"/>
                  <a:pt x="17369" y="7683"/>
                  <a:pt x="17369" y="7683"/>
                </a:cubicBezTo>
                <a:lnTo>
                  <a:pt x="17361" y="7683"/>
                </a:lnTo>
                <a:cubicBezTo>
                  <a:pt x="17359" y="7683"/>
                  <a:pt x="17358" y="7685"/>
                  <a:pt x="17358" y="7687"/>
                </a:cubicBezTo>
                <a:lnTo>
                  <a:pt x="17357" y="7686"/>
                </a:lnTo>
                <a:cubicBezTo>
                  <a:pt x="17356" y="7686"/>
                  <a:pt x="17355" y="7685"/>
                  <a:pt x="17354" y="7685"/>
                </a:cubicBezTo>
                <a:lnTo>
                  <a:pt x="17352" y="7686"/>
                </a:lnTo>
                <a:cubicBezTo>
                  <a:pt x="17352" y="7686"/>
                  <a:pt x="17351" y="7687"/>
                  <a:pt x="17351" y="7687"/>
                </a:cubicBezTo>
                <a:lnTo>
                  <a:pt x="17349" y="7689"/>
                </a:lnTo>
                <a:cubicBezTo>
                  <a:pt x="17348" y="7689"/>
                  <a:pt x="17348" y="7690"/>
                  <a:pt x="17348" y="7690"/>
                </a:cubicBezTo>
                <a:lnTo>
                  <a:pt x="17347" y="7693"/>
                </a:lnTo>
                <a:cubicBezTo>
                  <a:pt x="17346" y="7694"/>
                  <a:pt x="17345" y="7696"/>
                  <a:pt x="17346" y="7697"/>
                </a:cubicBezTo>
                <a:cubicBezTo>
                  <a:pt x="17347" y="7699"/>
                  <a:pt x="17348" y="7700"/>
                  <a:pt x="17349" y="7700"/>
                </a:cubicBezTo>
                <a:cubicBezTo>
                  <a:pt x="17349" y="7701"/>
                  <a:pt x="17348" y="7704"/>
                  <a:pt x="17349" y="7705"/>
                </a:cubicBezTo>
                <a:lnTo>
                  <a:pt x="17349" y="7708"/>
                </a:lnTo>
                <a:cubicBezTo>
                  <a:pt x="17350" y="7708"/>
                  <a:pt x="17350" y="7709"/>
                  <a:pt x="17350" y="7710"/>
                </a:cubicBezTo>
                <a:lnTo>
                  <a:pt x="17352" y="7712"/>
                </a:lnTo>
                <a:cubicBezTo>
                  <a:pt x="17353" y="7713"/>
                  <a:pt x="17353" y="7714"/>
                  <a:pt x="17354" y="7714"/>
                </a:cubicBezTo>
                <a:lnTo>
                  <a:pt x="17357" y="7715"/>
                </a:lnTo>
                <a:cubicBezTo>
                  <a:pt x="17357" y="7715"/>
                  <a:pt x="17358" y="7716"/>
                  <a:pt x="17358" y="7716"/>
                </a:cubicBezTo>
                <a:lnTo>
                  <a:pt x="17363" y="7716"/>
                </a:lnTo>
                <a:lnTo>
                  <a:pt x="17364" y="7719"/>
                </a:lnTo>
                <a:lnTo>
                  <a:pt x="17363" y="7724"/>
                </a:lnTo>
                <a:lnTo>
                  <a:pt x="17361" y="7729"/>
                </a:lnTo>
                <a:lnTo>
                  <a:pt x="17357" y="7730"/>
                </a:lnTo>
                <a:cubicBezTo>
                  <a:pt x="17356" y="7731"/>
                  <a:pt x="17354" y="7733"/>
                  <a:pt x="17354" y="7735"/>
                </a:cubicBezTo>
                <a:lnTo>
                  <a:pt x="17354" y="7737"/>
                </a:lnTo>
                <a:cubicBezTo>
                  <a:pt x="17354" y="7738"/>
                  <a:pt x="17355" y="7740"/>
                  <a:pt x="17356" y="7740"/>
                </a:cubicBezTo>
                <a:cubicBezTo>
                  <a:pt x="17356" y="7741"/>
                  <a:pt x="17355" y="7740"/>
                  <a:pt x="17355" y="7740"/>
                </a:cubicBezTo>
                <a:lnTo>
                  <a:pt x="17354" y="7741"/>
                </a:lnTo>
                <a:lnTo>
                  <a:pt x="17352" y="7739"/>
                </a:lnTo>
                <a:cubicBezTo>
                  <a:pt x="17352" y="7737"/>
                  <a:pt x="17351" y="7737"/>
                  <a:pt x="17350" y="7737"/>
                </a:cubicBezTo>
                <a:cubicBezTo>
                  <a:pt x="17349" y="7737"/>
                  <a:pt x="17349" y="7737"/>
                  <a:pt x="17348" y="7738"/>
                </a:cubicBezTo>
                <a:lnTo>
                  <a:pt x="17349" y="7734"/>
                </a:lnTo>
                <a:cubicBezTo>
                  <a:pt x="17350" y="7733"/>
                  <a:pt x="17350" y="7731"/>
                  <a:pt x="17349" y="7730"/>
                </a:cubicBezTo>
                <a:lnTo>
                  <a:pt x="17347" y="7722"/>
                </a:lnTo>
                <a:lnTo>
                  <a:pt x="17346" y="7715"/>
                </a:lnTo>
                <a:lnTo>
                  <a:pt x="17346" y="7708"/>
                </a:lnTo>
                <a:lnTo>
                  <a:pt x="17347" y="7703"/>
                </a:lnTo>
                <a:cubicBezTo>
                  <a:pt x="17347" y="7701"/>
                  <a:pt x="17346" y="7700"/>
                  <a:pt x="17345" y="7699"/>
                </a:cubicBezTo>
                <a:cubicBezTo>
                  <a:pt x="17344" y="7698"/>
                  <a:pt x="17344" y="7698"/>
                  <a:pt x="17342" y="7698"/>
                </a:cubicBezTo>
                <a:lnTo>
                  <a:pt x="17337" y="7700"/>
                </a:lnTo>
                <a:cubicBezTo>
                  <a:pt x="17336" y="7701"/>
                  <a:pt x="17335" y="7702"/>
                  <a:pt x="17335" y="7704"/>
                </a:cubicBezTo>
                <a:lnTo>
                  <a:pt x="17334" y="7713"/>
                </a:lnTo>
                <a:lnTo>
                  <a:pt x="17335" y="7724"/>
                </a:lnTo>
                <a:lnTo>
                  <a:pt x="17334" y="7730"/>
                </a:lnTo>
                <a:lnTo>
                  <a:pt x="17333" y="7732"/>
                </a:lnTo>
                <a:lnTo>
                  <a:pt x="17330" y="7732"/>
                </a:lnTo>
                <a:lnTo>
                  <a:pt x="17330" y="7725"/>
                </a:lnTo>
                <a:cubicBezTo>
                  <a:pt x="17331" y="7724"/>
                  <a:pt x="17330" y="7723"/>
                  <a:pt x="17329" y="7722"/>
                </a:cubicBezTo>
                <a:cubicBezTo>
                  <a:pt x="17328" y="7721"/>
                  <a:pt x="17327" y="7720"/>
                  <a:pt x="17326" y="7721"/>
                </a:cubicBezTo>
                <a:lnTo>
                  <a:pt x="17320" y="7723"/>
                </a:lnTo>
                <a:cubicBezTo>
                  <a:pt x="17320" y="7723"/>
                  <a:pt x="17320" y="7723"/>
                  <a:pt x="17320" y="7724"/>
                </a:cubicBezTo>
                <a:lnTo>
                  <a:pt x="17316" y="7727"/>
                </a:lnTo>
                <a:cubicBezTo>
                  <a:pt x="17315" y="7728"/>
                  <a:pt x="17315" y="7730"/>
                  <a:pt x="17315" y="7731"/>
                </a:cubicBezTo>
                <a:lnTo>
                  <a:pt x="17314" y="7736"/>
                </a:lnTo>
                <a:cubicBezTo>
                  <a:pt x="17314" y="7737"/>
                  <a:pt x="17314" y="7739"/>
                  <a:pt x="17315" y="7739"/>
                </a:cubicBezTo>
                <a:lnTo>
                  <a:pt x="17318" y="7742"/>
                </a:lnTo>
                <a:lnTo>
                  <a:pt x="17316" y="7747"/>
                </a:lnTo>
                <a:cubicBezTo>
                  <a:pt x="17316" y="7748"/>
                  <a:pt x="17315" y="7749"/>
                  <a:pt x="17315" y="7750"/>
                </a:cubicBezTo>
                <a:lnTo>
                  <a:pt x="17316" y="7753"/>
                </a:lnTo>
                <a:cubicBezTo>
                  <a:pt x="17316" y="7754"/>
                  <a:pt x="17316" y="7754"/>
                  <a:pt x="17316" y="7754"/>
                </a:cubicBezTo>
                <a:cubicBezTo>
                  <a:pt x="17316" y="7754"/>
                  <a:pt x="17315" y="7754"/>
                  <a:pt x="17315" y="7754"/>
                </a:cubicBezTo>
                <a:cubicBezTo>
                  <a:pt x="17315" y="7752"/>
                  <a:pt x="17314" y="7752"/>
                  <a:pt x="17312" y="7752"/>
                </a:cubicBezTo>
                <a:cubicBezTo>
                  <a:pt x="17311" y="7752"/>
                  <a:pt x="17309" y="7752"/>
                  <a:pt x="17309" y="7754"/>
                </a:cubicBezTo>
                <a:lnTo>
                  <a:pt x="17307" y="7761"/>
                </a:lnTo>
                <a:lnTo>
                  <a:pt x="17302" y="7770"/>
                </a:lnTo>
                <a:cubicBezTo>
                  <a:pt x="17302" y="7771"/>
                  <a:pt x="17301" y="7771"/>
                  <a:pt x="17301" y="7771"/>
                </a:cubicBezTo>
                <a:lnTo>
                  <a:pt x="17300" y="7774"/>
                </a:lnTo>
                <a:cubicBezTo>
                  <a:pt x="17300" y="7775"/>
                  <a:pt x="17300" y="7775"/>
                  <a:pt x="17300" y="7776"/>
                </a:cubicBezTo>
                <a:lnTo>
                  <a:pt x="17301" y="7783"/>
                </a:lnTo>
                <a:lnTo>
                  <a:pt x="17301" y="7793"/>
                </a:lnTo>
                <a:cubicBezTo>
                  <a:pt x="17301" y="7793"/>
                  <a:pt x="17301" y="7794"/>
                  <a:pt x="17301" y="7795"/>
                </a:cubicBezTo>
                <a:lnTo>
                  <a:pt x="17302" y="7797"/>
                </a:lnTo>
                <a:cubicBezTo>
                  <a:pt x="17302" y="7799"/>
                  <a:pt x="17303" y="7800"/>
                  <a:pt x="17304" y="7800"/>
                </a:cubicBezTo>
                <a:cubicBezTo>
                  <a:pt x="17305" y="7800"/>
                  <a:pt x="17306" y="7800"/>
                  <a:pt x="17307" y="7799"/>
                </a:cubicBezTo>
                <a:lnTo>
                  <a:pt x="17307" y="7801"/>
                </a:lnTo>
                <a:lnTo>
                  <a:pt x="17309" y="7807"/>
                </a:lnTo>
                <a:cubicBezTo>
                  <a:pt x="17309" y="7808"/>
                  <a:pt x="17310" y="7808"/>
                  <a:pt x="17310" y="7809"/>
                </a:cubicBezTo>
                <a:lnTo>
                  <a:pt x="17313" y="7811"/>
                </a:lnTo>
                <a:cubicBezTo>
                  <a:pt x="17314" y="7811"/>
                  <a:pt x="17315" y="7812"/>
                  <a:pt x="17315" y="7811"/>
                </a:cubicBezTo>
                <a:lnTo>
                  <a:pt x="17317" y="7811"/>
                </a:lnTo>
                <a:cubicBezTo>
                  <a:pt x="17318" y="7811"/>
                  <a:pt x="17318" y="7811"/>
                  <a:pt x="17318" y="7811"/>
                </a:cubicBezTo>
                <a:lnTo>
                  <a:pt x="17323" y="7809"/>
                </a:lnTo>
                <a:lnTo>
                  <a:pt x="17327" y="7807"/>
                </a:lnTo>
                <a:cubicBezTo>
                  <a:pt x="17328" y="7807"/>
                  <a:pt x="17328" y="7806"/>
                  <a:pt x="17329" y="7805"/>
                </a:cubicBezTo>
                <a:lnTo>
                  <a:pt x="17333" y="7797"/>
                </a:lnTo>
                <a:lnTo>
                  <a:pt x="17334" y="7799"/>
                </a:lnTo>
                <a:lnTo>
                  <a:pt x="17332" y="7805"/>
                </a:lnTo>
                <a:cubicBezTo>
                  <a:pt x="17332" y="7806"/>
                  <a:pt x="17332" y="7807"/>
                  <a:pt x="17332" y="7809"/>
                </a:cubicBezTo>
                <a:lnTo>
                  <a:pt x="17338" y="7821"/>
                </a:lnTo>
                <a:lnTo>
                  <a:pt x="17336" y="7827"/>
                </a:lnTo>
                <a:cubicBezTo>
                  <a:pt x="17336" y="7829"/>
                  <a:pt x="17336" y="7830"/>
                  <a:pt x="17336" y="7831"/>
                </a:cubicBezTo>
                <a:lnTo>
                  <a:pt x="17337" y="7836"/>
                </a:lnTo>
                <a:lnTo>
                  <a:pt x="17337" y="7839"/>
                </a:lnTo>
                <a:cubicBezTo>
                  <a:pt x="17337" y="7841"/>
                  <a:pt x="17338" y="7843"/>
                  <a:pt x="17339" y="7843"/>
                </a:cubicBezTo>
                <a:cubicBezTo>
                  <a:pt x="17341" y="7844"/>
                  <a:pt x="17342" y="7843"/>
                  <a:pt x="17343" y="7841"/>
                </a:cubicBezTo>
                <a:lnTo>
                  <a:pt x="17344" y="7839"/>
                </a:lnTo>
                <a:lnTo>
                  <a:pt x="17347" y="7836"/>
                </a:lnTo>
                <a:lnTo>
                  <a:pt x="17349" y="7834"/>
                </a:lnTo>
                <a:lnTo>
                  <a:pt x="17352" y="7833"/>
                </a:lnTo>
                <a:cubicBezTo>
                  <a:pt x="17353" y="7833"/>
                  <a:pt x="17353" y="7832"/>
                  <a:pt x="17354" y="7830"/>
                </a:cubicBezTo>
                <a:cubicBezTo>
                  <a:pt x="17354" y="7829"/>
                  <a:pt x="17354" y="7828"/>
                  <a:pt x="17353" y="7826"/>
                </a:cubicBezTo>
                <a:lnTo>
                  <a:pt x="17350" y="7821"/>
                </a:lnTo>
                <a:lnTo>
                  <a:pt x="17351" y="7820"/>
                </a:lnTo>
                <a:cubicBezTo>
                  <a:pt x="17352" y="7819"/>
                  <a:pt x="17353" y="7817"/>
                  <a:pt x="17352" y="7815"/>
                </a:cubicBezTo>
                <a:lnTo>
                  <a:pt x="17350" y="7809"/>
                </a:lnTo>
                <a:lnTo>
                  <a:pt x="17347" y="7801"/>
                </a:lnTo>
                <a:cubicBezTo>
                  <a:pt x="17348" y="7801"/>
                  <a:pt x="17349" y="7801"/>
                  <a:pt x="17349" y="7799"/>
                </a:cubicBezTo>
                <a:lnTo>
                  <a:pt x="17351" y="7795"/>
                </a:lnTo>
                <a:cubicBezTo>
                  <a:pt x="17351" y="7794"/>
                  <a:pt x="17352" y="7794"/>
                  <a:pt x="17352" y="7794"/>
                </a:cubicBezTo>
                <a:lnTo>
                  <a:pt x="17352" y="7789"/>
                </a:lnTo>
                <a:lnTo>
                  <a:pt x="17353" y="7787"/>
                </a:lnTo>
                <a:lnTo>
                  <a:pt x="17352" y="7794"/>
                </a:lnTo>
                <a:cubicBezTo>
                  <a:pt x="17352" y="7796"/>
                  <a:pt x="17353" y="7798"/>
                  <a:pt x="17354" y="7798"/>
                </a:cubicBezTo>
                <a:lnTo>
                  <a:pt x="17354" y="7803"/>
                </a:lnTo>
                <a:lnTo>
                  <a:pt x="17352" y="7822"/>
                </a:lnTo>
                <a:cubicBezTo>
                  <a:pt x="17352" y="7823"/>
                  <a:pt x="17353" y="7825"/>
                  <a:pt x="17354" y="7826"/>
                </a:cubicBezTo>
                <a:lnTo>
                  <a:pt x="17358" y="7829"/>
                </a:lnTo>
                <a:cubicBezTo>
                  <a:pt x="17359" y="7830"/>
                  <a:pt x="17360" y="7830"/>
                  <a:pt x="17360" y="7830"/>
                </a:cubicBezTo>
                <a:lnTo>
                  <a:pt x="17363" y="7830"/>
                </a:lnTo>
                <a:lnTo>
                  <a:pt x="17366" y="7834"/>
                </a:lnTo>
                <a:cubicBezTo>
                  <a:pt x="17367" y="7835"/>
                  <a:pt x="17370" y="7835"/>
                  <a:pt x="17371" y="7833"/>
                </a:cubicBezTo>
                <a:lnTo>
                  <a:pt x="17373" y="7831"/>
                </a:lnTo>
                <a:lnTo>
                  <a:pt x="17373" y="7830"/>
                </a:lnTo>
                <a:cubicBezTo>
                  <a:pt x="17373" y="7830"/>
                  <a:pt x="17374" y="7829"/>
                  <a:pt x="17374" y="7828"/>
                </a:cubicBezTo>
                <a:lnTo>
                  <a:pt x="17376" y="7821"/>
                </a:lnTo>
                <a:cubicBezTo>
                  <a:pt x="17376" y="7820"/>
                  <a:pt x="17376" y="7819"/>
                  <a:pt x="17376" y="7818"/>
                </a:cubicBezTo>
                <a:lnTo>
                  <a:pt x="17375" y="7811"/>
                </a:lnTo>
                <a:lnTo>
                  <a:pt x="17377" y="7804"/>
                </a:lnTo>
                <a:cubicBezTo>
                  <a:pt x="17377" y="7805"/>
                  <a:pt x="17378" y="7806"/>
                  <a:pt x="17379" y="7806"/>
                </a:cubicBezTo>
                <a:lnTo>
                  <a:pt x="17382" y="7807"/>
                </a:lnTo>
                <a:lnTo>
                  <a:pt x="17381" y="7808"/>
                </a:lnTo>
                <a:cubicBezTo>
                  <a:pt x="17381" y="7808"/>
                  <a:pt x="17381" y="7808"/>
                  <a:pt x="17381" y="7809"/>
                </a:cubicBezTo>
                <a:lnTo>
                  <a:pt x="17379" y="7812"/>
                </a:lnTo>
                <a:cubicBezTo>
                  <a:pt x="17378" y="7814"/>
                  <a:pt x="17377" y="7816"/>
                  <a:pt x="17379" y="7818"/>
                </a:cubicBezTo>
                <a:lnTo>
                  <a:pt x="17382" y="7823"/>
                </a:lnTo>
                <a:cubicBezTo>
                  <a:pt x="17383" y="7823"/>
                  <a:pt x="17383" y="7823"/>
                  <a:pt x="17384" y="7824"/>
                </a:cubicBezTo>
                <a:lnTo>
                  <a:pt x="17385" y="7825"/>
                </a:lnTo>
                <a:lnTo>
                  <a:pt x="17384" y="7826"/>
                </a:lnTo>
                <a:cubicBezTo>
                  <a:pt x="17384" y="7826"/>
                  <a:pt x="17384" y="7826"/>
                  <a:pt x="17384" y="7826"/>
                </a:cubicBezTo>
                <a:lnTo>
                  <a:pt x="17383" y="7826"/>
                </a:lnTo>
                <a:cubicBezTo>
                  <a:pt x="17383" y="7826"/>
                  <a:pt x="17382" y="7827"/>
                  <a:pt x="17381" y="7827"/>
                </a:cubicBezTo>
                <a:lnTo>
                  <a:pt x="17378" y="7829"/>
                </a:lnTo>
                <a:lnTo>
                  <a:pt x="17375" y="7829"/>
                </a:lnTo>
                <a:cubicBezTo>
                  <a:pt x="17374" y="7829"/>
                  <a:pt x="17374" y="7830"/>
                  <a:pt x="17373" y="7831"/>
                </a:cubicBezTo>
                <a:cubicBezTo>
                  <a:pt x="17372" y="7832"/>
                  <a:pt x="17372" y="7834"/>
                  <a:pt x="17372" y="7835"/>
                </a:cubicBezTo>
                <a:lnTo>
                  <a:pt x="17372" y="7836"/>
                </a:lnTo>
                <a:cubicBezTo>
                  <a:pt x="17372" y="7837"/>
                  <a:pt x="17373" y="7837"/>
                  <a:pt x="17373" y="7838"/>
                </a:cubicBezTo>
                <a:lnTo>
                  <a:pt x="17374" y="7840"/>
                </a:lnTo>
                <a:lnTo>
                  <a:pt x="17374" y="7844"/>
                </a:lnTo>
                <a:lnTo>
                  <a:pt x="17374" y="7847"/>
                </a:lnTo>
                <a:lnTo>
                  <a:pt x="17374" y="7849"/>
                </a:lnTo>
                <a:cubicBezTo>
                  <a:pt x="17374" y="7850"/>
                  <a:pt x="17374" y="7851"/>
                  <a:pt x="17374" y="7852"/>
                </a:cubicBezTo>
                <a:lnTo>
                  <a:pt x="17375" y="7855"/>
                </a:lnTo>
                <a:cubicBezTo>
                  <a:pt x="17376" y="7857"/>
                  <a:pt x="17376" y="7858"/>
                  <a:pt x="17377" y="7858"/>
                </a:cubicBezTo>
                <a:lnTo>
                  <a:pt x="17381" y="7861"/>
                </a:lnTo>
                <a:cubicBezTo>
                  <a:pt x="17381" y="7861"/>
                  <a:pt x="17381" y="7862"/>
                  <a:pt x="17381" y="7862"/>
                </a:cubicBezTo>
                <a:lnTo>
                  <a:pt x="17379" y="7866"/>
                </a:lnTo>
                <a:cubicBezTo>
                  <a:pt x="17378" y="7866"/>
                  <a:pt x="17378" y="7868"/>
                  <a:pt x="17378" y="7869"/>
                </a:cubicBezTo>
                <a:lnTo>
                  <a:pt x="17377" y="7872"/>
                </a:lnTo>
                <a:cubicBezTo>
                  <a:pt x="17377" y="7873"/>
                  <a:pt x="17378" y="7874"/>
                  <a:pt x="17378" y="7874"/>
                </a:cubicBezTo>
                <a:lnTo>
                  <a:pt x="17379" y="7882"/>
                </a:lnTo>
                <a:lnTo>
                  <a:pt x="17381" y="7888"/>
                </a:lnTo>
                <a:cubicBezTo>
                  <a:pt x="17381" y="7889"/>
                  <a:pt x="17381" y="7889"/>
                  <a:pt x="17381" y="7889"/>
                </a:cubicBezTo>
                <a:lnTo>
                  <a:pt x="17383" y="7892"/>
                </a:lnTo>
                <a:cubicBezTo>
                  <a:pt x="17381" y="7893"/>
                  <a:pt x="17381" y="7896"/>
                  <a:pt x="17381" y="7898"/>
                </a:cubicBezTo>
                <a:lnTo>
                  <a:pt x="17382" y="7901"/>
                </a:lnTo>
                <a:cubicBezTo>
                  <a:pt x="17382" y="7902"/>
                  <a:pt x="17381" y="7903"/>
                  <a:pt x="17381" y="7904"/>
                </a:cubicBezTo>
                <a:lnTo>
                  <a:pt x="17381" y="7906"/>
                </a:lnTo>
                <a:cubicBezTo>
                  <a:pt x="17381" y="7907"/>
                  <a:pt x="17382" y="7909"/>
                  <a:pt x="17383" y="7910"/>
                </a:cubicBezTo>
                <a:lnTo>
                  <a:pt x="17386" y="7915"/>
                </a:lnTo>
                <a:cubicBezTo>
                  <a:pt x="17387" y="7916"/>
                  <a:pt x="17387" y="7916"/>
                  <a:pt x="17387" y="7916"/>
                </a:cubicBezTo>
                <a:lnTo>
                  <a:pt x="17389" y="7917"/>
                </a:lnTo>
                <a:cubicBezTo>
                  <a:pt x="17389" y="7918"/>
                  <a:pt x="17390" y="7918"/>
                  <a:pt x="17391" y="7918"/>
                </a:cubicBezTo>
                <a:lnTo>
                  <a:pt x="17397" y="7918"/>
                </a:lnTo>
                <a:lnTo>
                  <a:pt x="17399" y="7919"/>
                </a:lnTo>
                <a:lnTo>
                  <a:pt x="17390" y="7922"/>
                </a:lnTo>
                <a:cubicBezTo>
                  <a:pt x="17389" y="7922"/>
                  <a:pt x="17389" y="7922"/>
                  <a:pt x="17389" y="7923"/>
                </a:cubicBezTo>
                <a:lnTo>
                  <a:pt x="17385" y="7927"/>
                </a:lnTo>
                <a:cubicBezTo>
                  <a:pt x="17384" y="7928"/>
                  <a:pt x="17384" y="7930"/>
                  <a:pt x="17384" y="7931"/>
                </a:cubicBezTo>
                <a:cubicBezTo>
                  <a:pt x="17384" y="7933"/>
                  <a:pt x="17385" y="7933"/>
                  <a:pt x="17386" y="7934"/>
                </a:cubicBezTo>
                <a:lnTo>
                  <a:pt x="17390" y="7937"/>
                </a:lnTo>
                <a:lnTo>
                  <a:pt x="17397" y="7940"/>
                </a:lnTo>
                <a:cubicBezTo>
                  <a:pt x="17397" y="7940"/>
                  <a:pt x="17397" y="7941"/>
                  <a:pt x="17396" y="7941"/>
                </a:cubicBezTo>
                <a:lnTo>
                  <a:pt x="17394" y="7949"/>
                </a:lnTo>
                <a:lnTo>
                  <a:pt x="17389" y="7965"/>
                </a:lnTo>
                <a:cubicBezTo>
                  <a:pt x="17389" y="7966"/>
                  <a:pt x="17389" y="7968"/>
                  <a:pt x="17389" y="7970"/>
                </a:cubicBezTo>
                <a:lnTo>
                  <a:pt x="17393" y="7974"/>
                </a:lnTo>
                <a:cubicBezTo>
                  <a:pt x="17393" y="7975"/>
                  <a:pt x="17393" y="7975"/>
                  <a:pt x="17394" y="7975"/>
                </a:cubicBezTo>
                <a:lnTo>
                  <a:pt x="17395" y="7976"/>
                </a:lnTo>
                <a:cubicBezTo>
                  <a:pt x="17395" y="7976"/>
                  <a:pt x="17395" y="7977"/>
                  <a:pt x="17395" y="7977"/>
                </a:cubicBezTo>
                <a:lnTo>
                  <a:pt x="17390" y="7979"/>
                </a:lnTo>
                <a:lnTo>
                  <a:pt x="17383" y="7984"/>
                </a:lnTo>
                <a:cubicBezTo>
                  <a:pt x="17382" y="7984"/>
                  <a:pt x="17381" y="7986"/>
                  <a:pt x="17381" y="7987"/>
                </a:cubicBezTo>
                <a:lnTo>
                  <a:pt x="17380" y="7998"/>
                </a:lnTo>
                <a:cubicBezTo>
                  <a:pt x="17380" y="7999"/>
                  <a:pt x="17380" y="8000"/>
                  <a:pt x="17381" y="8001"/>
                </a:cubicBezTo>
                <a:lnTo>
                  <a:pt x="17382" y="8003"/>
                </a:lnTo>
                <a:cubicBezTo>
                  <a:pt x="17383" y="8004"/>
                  <a:pt x="17385" y="8005"/>
                  <a:pt x="17386" y="8004"/>
                </a:cubicBezTo>
                <a:cubicBezTo>
                  <a:pt x="17387" y="8004"/>
                  <a:pt x="17387" y="8003"/>
                  <a:pt x="17388" y="8001"/>
                </a:cubicBezTo>
                <a:lnTo>
                  <a:pt x="17389" y="7995"/>
                </a:lnTo>
                <a:lnTo>
                  <a:pt x="17390" y="7995"/>
                </a:lnTo>
                <a:lnTo>
                  <a:pt x="17393" y="7997"/>
                </a:lnTo>
                <a:lnTo>
                  <a:pt x="17393" y="7999"/>
                </a:lnTo>
                <a:cubicBezTo>
                  <a:pt x="17393" y="8001"/>
                  <a:pt x="17394" y="8002"/>
                  <a:pt x="17396" y="8002"/>
                </a:cubicBezTo>
                <a:lnTo>
                  <a:pt x="17397" y="8002"/>
                </a:lnTo>
                <a:cubicBezTo>
                  <a:pt x="17398" y="8002"/>
                  <a:pt x="17399" y="8003"/>
                  <a:pt x="17399" y="8002"/>
                </a:cubicBezTo>
                <a:lnTo>
                  <a:pt x="17401" y="8001"/>
                </a:lnTo>
                <a:lnTo>
                  <a:pt x="17401" y="8001"/>
                </a:lnTo>
                <a:lnTo>
                  <a:pt x="17406" y="8012"/>
                </a:lnTo>
                <a:cubicBezTo>
                  <a:pt x="17407" y="8013"/>
                  <a:pt x="17407" y="8013"/>
                  <a:pt x="17408" y="8014"/>
                </a:cubicBezTo>
                <a:lnTo>
                  <a:pt x="17411" y="8014"/>
                </a:lnTo>
                <a:cubicBezTo>
                  <a:pt x="17410" y="8016"/>
                  <a:pt x="17409" y="8018"/>
                  <a:pt x="17410" y="8020"/>
                </a:cubicBezTo>
                <a:lnTo>
                  <a:pt x="17417" y="8033"/>
                </a:lnTo>
                <a:lnTo>
                  <a:pt x="17419" y="8037"/>
                </a:lnTo>
                <a:lnTo>
                  <a:pt x="17419" y="8040"/>
                </a:lnTo>
                <a:cubicBezTo>
                  <a:pt x="17419" y="8040"/>
                  <a:pt x="17419" y="8041"/>
                  <a:pt x="17419" y="8042"/>
                </a:cubicBezTo>
                <a:lnTo>
                  <a:pt x="17420" y="8044"/>
                </a:lnTo>
                <a:cubicBezTo>
                  <a:pt x="17420" y="8045"/>
                  <a:pt x="17420" y="8045"/>
                  <a:pt x="17421" y="8045"/>
                </a:cubicBezTo>
                <a:lnTo>
                  <a:pt x="17389" y="8050"/>
                </a:lnTo>
                <a:cubicBezTo>
                  <a:pt x="17388" y="8050"/>
                  <a:pt x="17387" y="8051"/>
                  <a:pt x="17386" y="8052"/>
                </a:cubicBezTo>
                <a:cubicBezTo>
                  <a:pt x="17386" y="8053"/>
                  <a:pt x="17386" y="8053"/>
                  <a:pt x="17386" y="8055"/>
                </a:cubicBezTo>
                <a:lnTo>
                  <a:pt x="17387" y="8066"/>
                </a:lnTo>
                <a:cubicBezTo>
                  <a:pt x="17387" y="8067"/>
                  <a:pt x="17387" y="8068"/>
                  <a:pt x="17388" y="8069"/>
                </a:cubicBezTo>
                <a:cubicBezTo>
                  <a:pt x="17389" y="8069"/>
                  <a:pt x="17390" y="8070"/>
                  <a:pt x="17391" y="8070"/>
                </a:cubicBezTo>
                <a:lnTo>
                  <a:pt x="17399" y="8068"/>
                </a:lnTo>
                <a:lnTo>
                  <a:pt x="17404" y="8070"/>
                </a:lnTo>
                <a:lnTo>
                  <a:pt x="17405" y="8071"/>
                </a:lnTo>
                <a:lnTo>
                  <a:pt x="17406" y="8083"/>
                </a:lnTo>
                <a:cubicBezTo>
                  <a:pt x="17406" y="8085"/>
                  <a:pt x="17407" y="8087"/>
                  <a:pt x="17409" y="8087"/>
                </a:cubicBezTo>
                <a:lnTo>
                  <a:pt x="17430" y="8089"/>
                </a:lnTo>
                <a:lnTo>
                  <a:pt x="17428" y="8091"/>
                </a:lnTo>
                <a:lnTo>
                  <a:pt x="17426" y="8095"/>
                </a:lnTo>
                <a:cubicBezTo>
                  <a:pt x="17426" y="8095"/>
                  <a:pt x="17426" y="8095"/>
                  <a:pt x="17426" y="8096"/>
                </a:cubicBezTo>
                <a:lnTo>
                  <a:pt x="17425" y="8100"/>
                </a:lnTo>
                <a:cubicBezTo>
                  <a:pt x="17425" y="8102"/>
                  <a:pt x="17426" y="8103"/>
                  <a:pt x="17427" y="8104"/>
                </a:cubicBezTo>
                <a:lnTo>
                  <a:pt x="17436" y="8113"/>
                </a:lnTo>
                <a:lnTo>
                  <a:pt x="17427" y="8111"/>
                </a:lnTo>
                <a:lnTo>
                  <a:pt x="17419" y="8112"/>
                </a:lnTo>
                <a:cubicBezTo>
                  <a:pt x="17419" y="8112"/>
                  <a:pt x="17418" y="8113"/>
                  <a:pt x="17418" y="8114"/>
                </a:cubicBezTo>
                <a:lnTo>
                  <a:pt x="17411" y="8119"/>
                </a:lnTo>
                <a:cubicBezTo>
                  <a:pt x="17410" y="8120"/>
                  <a:pt x="17409" y="8121"/>
                  <a:pt x="17409" y="8122"/>
                </a:cubicBezTo>
                <a:lnTo>
                  <a:pt x="17409" y="8131"/>
                </a:lnTo>
                <a:lnTo>
                  <a:pt x="17404" y="8141"/>
                </a:lnTo>
                <a:lnTo>
                  <a:pt x="17389" y="8151"/>
                </a:lnTo>
                <a:cubicBezTo>
                  <a:pt x="17389" y="8151"/>
                  <a:pt x="17389" y="8152"/>
                  <a:pt x="17389" y="8152"/>
                </a:cubicBezTo>
                <a:lnTo>
                  <a:pt x="17385" y="8158"/>
                </a:lnTo>
                <a:lnTo>
                  <a:pt x="17381" y="8163"/>
                </a:lnTo>
                <a:lnTo>
                  <a:pt x="17376" y="8166"/>
                </a:lnTo>
                <a:cubicBezTo>
                  <a:pt x="17375" y="8167"/>
                  <a:pt x="17374" y="8168"/>
                  <a:pt x="17374" y="8170"/>
                </a:cubicBezTo>
                <a:lnTo>
                  <a:pt x="17374" y="8183"/>
                </a:lnTo>
                <a:cubicBezTo>
                  <a:pt x="17374" y="8185"/>
                  <a:pt x="17374" y="8187"/>
                  <a:pt x="17375" y="8187"/>
                </a:cubicBezTo>
                <a:lnTo>
                  <a:pt x="17386" y="8196"/>
                </a:lnTo>
                <a:cubicBezTo>
                  <a:pt x="17386" y="8196"/>
                  <a:pt x="17387" y="8197"/>
                  <a:pt x="17388" y="8197"/>
                </a:cubicBezTo>
                <a:lnTo>
                  <a:pt x="17409" y="8192"/>
                </a:lnTo>
                <a:lnTo>
                  <a:pt x="17406" y="8198"/>
                </a:lnTo>
                <a:lnTo>
                  <a:pt x="17404" y="8200"/>
                </a:lnTo>
                <a:lnTo>
                  <a:pt x="17398" y="8201"/>
                </a:lnTo>
                <a:lnTo>
                  <a:pt x="17389" y="8202"/>
                </a:lnTo>
                <a:lnTo>
                  <a:pt x="17382" y="8206"/>
                </a:lnTo>
                <a:cubicBezTo>
                  <a:pt x="17382" y="8207"/>
                  <a:pt x="17380" y="8207"/>
                  <a:pt x="17380" y="8208"/>
                </a:cubicBezTo>
                <a:lnTo>
                  <a:pt x="17375" y="8217"/>
                </a:lnTo>
                <a:lnTo>
                  <a:pt x="17369" y="8235"/>
                </a:lnTo>
                <a:lnTo>
                  <a:pt x="17365" y="8246"/>
                </a:lnTo>
                <a:lnTo>
                  <a:pt x="17364" y="8255"/>
                </a:lnTo>
                <a:cubicBezTo>
                  <a:pt x="17364" y="8256"/>
                  <a:pt x="17363" y="8257"/>
                  <a:pt x="17364" y="8258"/>
                </a:cubicBezTo>
                <a:lnTo>
                  <a:pt x="17364" y="8260"/>
                </a:lnTo>
                <a:cubicBezTo>
                  <a:pt x="17364" y="8261"/>
                  <a:pt x="17363" y="8261"/>
                  <a:pt x="17362" y="8262"/>
                </a:cubicBezTo>
                <a:lnTo>
                  <a:pt x="17357" y="8272"/>
                </a:lnTo>
                <a:lnTo>
                  <a:pt x="17355" y="8278"/>
                </a:lnTo>
                <a:lnTo>
                  <a:pt x="17354" y="8284"/>
                </a:lnTo>
                <a:cubicBezTo>
                  <a:pt x="17354" y="8284"/>
                  <a:pt x="17354" y="8285"/>
                  <a:pt x="17354" y="8286"/>
                </a:cubicBezTo>
                <a:lnTo>
                  <a:pt x="17356" y="8291"/>
                </a:lnTo>
                <a:lnTo>
                  <a:pt x="17352" y="8297"/>
                </a:lnTo>
                <a:cubicBezTo>
                  <a:pt x="17352" y="8297"/>
                  <a:pt x="17352" y="8297"/>
                  <a:pt x="17352" y="8298"/>
                </a:cubicBezTo>
                <a:lnTo>
                  <a:pt x="17350" y="8301"/>
                </a:lnTo>
                <a:cubicBezTo>
                  <a:pt x="17350" y="8301"/>
                  <a:pt x="17350" y="8302"/>
                  <a:pt x="17350" y="8303"/>
                </a:cubicBezTo>
                <a:lnTo>
                  <a:pt x="17345" y="8303"/>
                </a:lnTo>
                <a:cubicBezTo>
                  <a:pt x="17344" y="8304"/>
                  <a:pt x="17344" y="8305"/>
                  <a:pt x="17343" y="8305"/>
                </a:cubicBezTo>
                <a:lnTo>
                  <a:pt x="17340" y="8309"/>
                </a:lnTo>
                <a:cubicBezTo>
                  <a:pt x="17339" y="8310"/>
                  <a:pt x="17340" y="8312"/>
                  <a:pt x="17340" y="8314"/>
                </a:cubicBezTo>
                <a:cubicBezTo>
                  <a:pt x="17341" y="8315"/>
                  <a:pt x="17342" y="8316"/>
                  <a:pt x="17343" y="8317"/>
                </a:cubicBezTo>
                <a:lnTo>
                  <a:pt x="17350" y="8317"/>
                </a:lnTo>
                <a:lnTo>
                  <a:pt x="17352" y="8316"/>
                </a:lnTo>
                <a:cubicBezTo>
                  <a:pt x="17352" y="8316"/>
                  <a:pt x="17351" y="8316"/>
                  <a:pt x="17352" y="8317"/>
                </a:cubicBezTo>
                <a:lnTo>
                  <a:pt x="17353" y="8319"/>
                </a:lnTo>
                <a:cubicBezTo>
                  <a:pt x="17353" y="8320"/>
                  <a:pt x="17353" y="8321"/>
                  <a:pt x="17354" y="8321"/>
                </a:cubicBezTo>
                <a:lnTo>
                  <a:pt x="17353" y="8323"/>
                </a:lnTo>
                <a:cubicBezTo>
                  <a:pt x="17353" y="8324"/>
                  <a:pt x="17352" y="8324"/>
                  <a:pt x="17352" y="8325"/>
                </a:cubicBezTo>
                <a:lnTo>
                  <a:pt x="17352" y="8326"/>
                </a:lnTo>
                <a:cubicBezTo>
                  <a:pt x="17351" y="8327"/>
                  <a:pt x="17351" y="8329"/>
                  <a:pt x="17352" y="8330"/>
                </a:cubicBezTo>
                <a:lnTo>
                  <a:pt x="17354" y="8334"/>
                </a:lnTo>
                <a:cubicBezTo>
                  <a:pt x="17354" y="8335"/>
                  <a:pt x="17354" y="8335"/>
                  <a:pt x="17354" y="8335"/>
                </a:cubicBezTo>
                <a:lnTo>
                  <a:pt x="17361" y="8346"/>
                </a:lnTo>
                <a:lnTo>
                  <a:pt x="17363" y="8353"/>
                </a:lnTo>
                <a:cubicBezTo>
                  <a:pt x="17363" y="8354"/>
                  <a:pt x="17363" y="8354"/>
                  <a:pt x="17364" y="8355"/>
                </a:cubicBezTo>
                <a:lnTo>
                  <a:pt x="17365" y="8357"/>
                </a:lnTo>
                <a:cubicBezTo>
                  <a:pt x="17365" y="8357"/>
                  <a:pt x="17366" y="8358"/>
                  <a:pt x="17366" y="8358"/>
                </a:cubicBezTo>
                <a:lnTo>
                  <a:pt x="17367" y="8359"/>
                </a:lnTo>
                <a:cubicBezTo>
                  <a:pt x="17368" y="8359"/>
                  <a:pt x="17368" y="8359"/>
                  <a:pt x="17369" y="8359"/>
                </a:cubicBezTo>
                <a:lnTo>
                  <a:pt x="17371" y="8360"/>
                </a:lnTo>
                <a:lnTo>
                  <a:pt x="17371" y="8363"/>
                </a:lnTo>
                <a:lnTo>
                  <a:pt x="17371" y="8369"/>
                </a:lnTo>
                <a:lnTo>
                  <a:pt x="17369" y="8374"/>
                </a:lnTo>
                <a:cubicBezTo>
                  <a:pt x="17369" y="8372"/>
                  <a:pt x="17369" y="8369"/>
                  <a:pt x="17367" y="8368"/>
                </a:cubicBezTo>
                <a:lnTo>
                  <a:pt x="17366" y="8366"/>
                </a:lnTo>
                <a:cubicBezTo>
                  <a:pt x="17365" y="8366"/>
                  <a:pt x="17364" y="8366"/>
                  <a:pt x="17364" y="8366"/>
                </a:cubicBezTo>
                <a:lnTo>
                  <a:pt x="17361" y="8366"/>
                </a:lnTo>
                <a:lnTo>
                  <a:pt x="17358" y="8364"/>
                </a:lnTo>
                <a:lnTo>
                  <a:pt x="17357" y="8359"/>
                </a:lnTo>
                <a:cubicBezTo>
                  <a:pt x="17356" y="8358"/>
                  <a:pt x="17355" y="8356"/>
                  <a:pt x="17354" y="8355"/>
                </a:cubicBezTo>
                <a:lnTo>
                  <a:pt x="17355" y="8354"/>
                </a:lnTo>
                <a:cubicBezTo>
                  <a:pt x="17355" y="8354"/>
                  <a:pt x="17355" y="8353"/>
                  <a:pt x="17355" y="8353"/>
                </a:cubicBezTo>
                <a:lnTo>
                  <a:pt x="17356" y="8346"/>
                </a:lnTo>
                <a:lnTo>
                  <a:pt x="17356" y="8342"/>
                </a:lnTo>
                <a:cubicBezTo>
                  <a:pt x="17356" y="8341"/>
                  <a:pt x="17355" y="8340"/>
                  <a:pt x="17355" y="8340"/>
                </a:cubicBezTo>
                <a:lnTo>
                  <a:pt x="17354" y="8336"/>
                </a:lnTo>
                <a:cubicBezTo>
                  <a:pt x="17353" y="8335"/>
                  <a:pt x="17352" y="8334"/>
                  <a:pt x="17350" y="8334"/>
                </a:cubicBezTo>
                <a:cubicBezTo>
                  <a:pt x="17349" y="8335"/>
                  <a:pt x="17348" y="8335"/>
                  <a:pt x="17347" y="8337"/>
                </a:cubicBezTo>
                <a:lnTo>
                  <a:pt x="17346" y="8345"/>
                </a:lnTo>
                <a:cubicBezTo>
                  <a:pt x="17346" y="8344"/>
                  <a:pt x="17345" y="8344"/>
                  <a:pt x="17344" y="8344"/>
                </a:cubicBezTo>
                <a:lnTo>
                  <a:pt x="17340" y="8341"/>
                </a:lnTo>
                <a:cubicBezTo>
                  <a:pt x="17340" y="8340"/>
                  <a:pt x="17339" y="8340"/>
                  <a:pt x="17339" y="8340"/>
                </a:cubicBezTo>
                <a:lnTo>
                  <a:pt x="17334" y="8341"/>
                </a:lnTo>
                <a:cubicBezTo>
                  <a:pt x="17333" y="8341"/>
                  <a:pt x="17332" y="8342"/>
                  <a:pt x="17332" y="8343"/>
                </a:cubicBezTo>
                <a:lnTo>
                  <a:pt x="17329" y="8347"/>
                </a:lnTo>
                <a:cubicBezTo>
                  <a:pt x="17328" y="8348"/>
                  <a:pt x="17328" y="8350"/>
                  <a:pt x="17328" y="8351"/>
                </a:cubicBezTo>
                <a:lnTo>
                  <a:pt x="17329" y="8357"/>
                </a:lnTo>
                <a:cubicBezTo>
                  <a:pt x="17329" y="8357"/>
                  <a:pt x="17329" y="8358"/>
                  <a:pt x="17330" y="8359"/>
                </a:cubicBezTo>
                <a:lnTo>
                  <a:pt x="17333" y="8366"/>
                </a:lnTo>
                <a:lnTo>
                  <a:pt x="17333" y="8367"/>
                </a:lnTo>
                <a:cubicBezTo>
                  <a:pt x="17332" y="8369"/>
                  <a:pt x="17332" y="8370"/>
                  <a:pt x="17333" y="8372"/>
                </a:cubicBezTo>
                <a:lnTo>
                  <a:pt x="17336" y="8377"/>
                </a:lnTo>
                <a:cubicBezTo>
                  <a:pt x="17337" y="8379"/>
                  <a:pt x="17338" y="8379"/>
                  <a:pt x="17339" y="8379"/>
                </a:cubicBezTo>
                <a:lnTo>
                  <a:pt x="17342" y="8379"/>
                </a:lnTo>
                <a:cubicBezTo>
                  <a:pt x="17343" y="8379"/>
                  <a:pt x="17345" y="8378"/>
                  <a:pt x="17345" y="8376"/>
                </a:cubicBezTo>
                <a:lnTo>
                  <a:pt x="17347" y="8372"/>
                </a:lnTo>
                <a:lnTo>
                  <a:pt x="17352" y="8382"/>
                </a:lnTo>
                <a:lnTo>
                  <a:pt x="17354" y="8386"/>
                </a:lnTo>
                <a:lnTo>
                  <a:pt x="17349" y="8392"/>
                </a:lnTo>
                <a:cubicBezTo>
                  <a:pt x="17348" y="8393"/>
                  <a:pt x="17348" y="8394"/>
                  <a:pt x="17348" y="8395"/>
                </a:cubicBezTo>
                <a:lnTo>
                  <a:pt x="17348" y="8397"/>
                </a:lnTo>
                <a:lnTo>
                  <a:pt x="17344" y="8396"/>
                </a:lnTo>
                <a:cubicBezTo>
                  <a:pt x="17344" y="8396"/>
                  <a:pt x="17343" y="8397"/>
                  <a:pt x="17342" y="8397"/>
                </a:cubicBezTo>
                <a:lnTo>
                  <a:pt x="17340" y="8399"/>
                </a:lnTo>
                <a:cubicBezTo>
                  <a:pt x="17339" y="8400"/>
                  <a:pt x="17338" y="8402"/>
                  <a:pt x="17339" y="8405"/>
                </a:cubicBezTo>
                <a:lnTo>
                  <a:pt x="17339" y="8408"/>
                </a:lnTo>
                <a:lnTo>
                  <a:pt x="17342" y="8411"/>
                </a:lnTo>
                <a:lnTo>
                  <a:pt x="17342" y="8412"/>
                </a:lnTo>
                <a:cubicBezTo>
                  <a:pt x="17341" y="8413"/>
                  <a:pt x="17341" y="8414"/>
                  <a:pt x="17341" y="8415"/>
                </a:cubicBezTo>
                <a:cubicBezTo>
                  <a:pt x="17341" y="8416"/>
                  <a:pt x="17341" y="8418"/>
                  <a:pt x="17342" y="8419"/>
                </a:cubicBezTo>
                <a:lnTo>
                  <a:pt x="17345" y="8420"/>
                </a:lnTo>
                <a:cubicBezTo>
                  <a:pt x="17345" y="8421"/>
                  <a:pt x="17346" y="8421"/>
                  <a:pt x="17346" y="8421"/>
                </a:cubicBezTo>
                <a:lnTo>
                  <a:pt x="17350" y="8423"/>
                </a:lnTo>
                <a:cubicBezTo>
                  <a:pt x="17351" y="8423"/>
                  <a:pt x="17351" y="8423"/>
                  <a:pt x="17352" y="8423"/>
                </a:cubicBezTo>
                <a:lnTo>
                  <a:pt x="17355" y="8422"/>
                </a:lnTo>
                <a:cubicBezTo>
                  <a:pt x="17356" y="8422"/>
                  <a:pt x="17357" y="8422"/>
                  <a:pt x="17357" y="8421"/>
                </a:cubicBezTo>
                <a:lnTo>
                  <a:pt x="17359" y="8419"/>
                </a:lnTo>
                <a:lnTo>
                  <a:pt x="17360" y="8424"/>
                </a:lnTo>
                <a:lnTo>
                  <a:pt x="17363" y="8431"/>
                </a:lnTo>
                <a:cubicBezTo>
                  <a:pt x="17363" y="8431"/>
                  <a:pt x="17362" y="8432"/>
                  <a:pt x="17362" y="8433"/>
                </a:cubicBezTo>
                <a:lnTo>
                  <a:pt x="17362" y="8435"/>
                </a:lnTo>
                <a:cubicBezTo>
                  <a:pt x="17361" y="8436"/>
                  <a:pt x="17361" y="8436"/>
                  <a:pt x="17362" y="8437"/>
                </a:cubicBezTo>
                <a:lnTo>
                  <a:pt x="17362" y="8442"/>
                </a:lnTo>
                <a:lnTo>
                  <a:pt x="17362" y="8445"/>
                </a:lnTo>
                <a:lnTo>
                  <a:pt x="17360" y="8449"/>
                </a:lnTo>
                <a:lnTo>
                  <a:pt x="17356" y="8455"/>
                </a:lnTo>
                <a:cubicBezTo>
                  <a:pt x="17356" y="8455"/>
                  <a:pt x="17355" y="8456"/>
                  <a:pt x="17355" y="8456"/>
                </a:cubicBezTo>
                <a:lnTo>
                  <a:pt x="17354" y="8460"/>
                </a:lnTo>
                <a:cubicBezTo>
                  <a:pt x="17353" y="8461"/>
                  <a:pt x="17353" y="8461"/>
                  <a:pt x="17353" y="8462"/>
                </a:cubicBezTo>
                <a:lnTo>
                  <a:pt x="17354" y="8466"/>
                </a:lnTo>
                <a:cubicBezTo>
                  <a:pt x="17354" y="8467"/>
                  <a:pt x="17355" y="8468"/>
                  <a:pt x="17356" y="8469"/>
                </a:cubicBezTo>
                <a:lnTo>
                  <a:pt x="17357" y="8471"/>
                </a:lnTo>
                <a:cubicBezTo>
                  <a:pt x="17357" y="8471"/>
                  <a:pt x="17356" y="8471"/>
                  <a:pt x="17356" y="8472"/>
                </a:cubicBezTo>
                <a:lnTo>
                  <a:pt x="17352" y="8477"/>
                </a:lnTo>
                <a:cubicBezTo>
                  <a:pt x="17352" y="8479"/>
                  <a:pt x="17351" y="8480"/>
                  <a:pt x="17352" y="8481"/>
                </a:cubicBezTo>
                <a:lnTo>
                  <a:pt x="17352" y="8484"/>
                </a:lnTo>
                <a:cubicBezTo>
                  <a:pt x="17353" y="8485"/>
                  <a:pt x="17353" y="8487"/>
                  <a:pt x="17354" y="8488"/>
                </a:cubicBezTo>
                <a:lnTo>
                  <a:pt x="17357" y="8489"/>
                </a:lnTo>
                <a:cubicBezTo>
                  <a:pt x="17356" y="8489"/>
                  <a:pt x="17356" y="8490"/>
                  <a:pt x="17355" y="8491"/>
                </a:cubicBezTo>
                <a:cubicBezTo>
                  <a:pt x="17355" y="8491"/>
                  <a:pt x="17355" y="8492"/>
                  <a:pt x="17355" y="8492"/>
                </a:cubicBezTo>
                <a:lnTo>
                  <a:pt x="17350" y="8483"/>
                </a:lnTo>
                <a:lnTo>
                  <a:pt x="17349" y="8478"/>
                </a:lnTo>
                <a:cubicBezTo>
                  <a:pt x="17348" y="8478"/>
                  <a:pt x="17348" y="8477"/>
                  <a:pt x="17347" y="8477"/>
                </a:cubicBezTo>
                <a:lnTo>
                  <a:pt x="17346" y="8476"/>
                </a:lnTo>
                <a:cubicBezTo>
                  <a:pt x="17346" y="8475"/>
                  <a:pt x="17346" y="8475"/>
                  <a:pt x="17345" y="8475"/>
                </a:cubicBezTo>
                <a:lnTo>
                  <a:pt x="17342" y="8474"/>
                </a:lnTo>
                <a:cubicBezTo>
                  <a:pt x="17341" y="8474"/>
                  <a:pt x="17340" y="8474"/>
                  <a:pt x="17339" y="8475"/>
                </a:cubicBezTo>
                <a:lnTo>
                  <a:pt x="17337" y="8476"/>
                </a:lnTo>
                <a:cubicBezTo>
                  <a:pt x="17336" y="8476"/>
                  <a:pt x="17336" y="8477"/>
                  <a:pt x="17336" y="8478"/>
                </a:cubicBezTo>
                <a:lnTo>
                  <a:pt x="17335" y="8482"/>
                </a:lnTo>
                <a:lnTo>
                  <a:pt x="17336" y="8485"/>
                </a:lnTo>
                <a:lnTo>
                  <a:pt x="17333" y="8494"/>
                </a:lnTo>
                <a:lnTo>
                  <a:pt x="17331" y="8506"/>
                </a:lnTo>
                <a:cubicBezTo>
                  <a:pt x="17331" y="8506"/>
                  <a:pt x="17331" y="8507"/>
                  <a:pt x="17331" y="8507"/>
                </a:cubicBezTo>
                <a:lnTo>
                  <a:pt x="17332" y="8517"/>
                </a:lnTo>
                <a:cubicBezTo>
                  <a:pt x="17332" y="8518"/>
                  <a:pt x="17332" y="8520"/>
                  <a:pt x="17333" y="8520"/>
                </a:cubicBezTo>
                <a:lnTo>
                  <a:pt x="17338" y="8525"/>
                </a:lnTo>
                <a:lnTo>
                  <a:pt x="17339" y="8526"/>
                </a:lnTo>
                <a:lnTo>
                  <a:pt x="17338" y="8527"/>
                </a:lnTo>
                <a:cubicBezTo>
                  <a:pt x="17337" y="8527"/>
                  <a:pt x="17337" y="8528"/>
                  <a:pt x="17337" y="8529"/>
                </a:cubicBezTo>
                <a:lnTo>
                  <a:pt x="17337" y="8530"/>
                </a:lnTo>
                <a:cubicBezTo>
                  <a:pt x="17336" y="8531"/>
                  <a:pt x="17336" y="8532"/>
                  <a:pt x="17336" y="8533"/>
                </a:cubicBezTo>
                <a:lnTo>
                  <a:pt x="17337" y="8536"/>
                </a:lnTo>
                <a:cubicBezTo>
                  <a:pt x="17337" y="8537"/>
                  <a:pt x="17338" y="8539"/>
                  <a:pt x="17339" y="8539"/>
                </a:cubicBezTo>
                <a:lnTo>
                  <a:pt x="17343" y="8545"/>
                </a:lnTo>
                <a:cubicBezTo>
                  <a:pt x="17343" y="8545"/>
                  <a:pt x="17343" y="8546"/>
                  <a:pt x="17344" y="8546"/>
                </a:cubicBezTo>
                <a:lnTo>
                  <a:pt x="17345" y="8546"/>
                </a:lnTo>
                <a:cubicBezTo>
                  <a:pt x="17346" y="8546"/>
                  <a:pt x="17347" y="8547"/>
                  <a:pt x="17347" y="8547"/>
                </a:cubicBezTo>
                <a:lnTo>
                  <a:pt x="17349" y="8546"/>
                </a:lnTo>
                <a:cubicBezTo>
                  <a:pt x="17350" y="8546"/>
                  <a:pt x="17350" y="8545"/>
                  <a:pt x="17350" y="8545"/>
                </a:cubicBezTo>
                <a:lnTo>
                  <a:pt x="17351" y="8545"/>
                </a:lnTo>
                <a:cubicBezTo>
                  <a:pt x="17351" y="8545"/>
                  <a:pt x="17352" y="8546"/>
                  <a:pt x="17352" y="8547"/>
                </a:cubicBezTo>
                <a:lnTo>
                  <a:pt x="17357" y="8549"/>
                </a:lnTo>
                <a:lnTo>
                  <a:pt x="17357" y="8550"/>
                </a:lnTo>
                <a:lnTo>
                  <a:pt x="17357" y="8555"/>
                </a:lnTo>
                <a:cubicBezTo>
                  <a:pt x="17357" y="8557"/>
                  <a:pt x="17359" y="8557"/>
                  <a:pt x="17359" y="8558"/>
                </a:cubicBezTo>
                <a:cubicBezTo>
                  <a:pt x="17360" y="8559"/>
                  <a:pt x="17361" y="8559"/>
                  <a:pt x="17362" y="8559"/>
                </a:cubicBezTo>
                <a:lnTo>
                  <a:pt x="17365" y="8557"/>
                </a:lnTo>
                <a:lnTo>
                  <a:pt x="17371" y="8556"/>
                </a:lnTo>
                <a:lnTo>
                  <a:pt x="17375" y="8557"/>
                </a:lnTo>
                <a:cubicBezTo>
                  <a:pt x="17375" y="8557"/>
                  <a:pt x="17376" y="8557"/>
                  <a:pt x="17376" y="8557"/>
                </a:cubicBezTo>
                <a:lnTo>
                  <a:pt x="17378" y="8556"/>
                </a:lnTo>
                <a:cubicBezTo>
                  <a:pt x="17379" y="8556"/>
                  <a:pt x="17380" y="8555"/>
                  <a:pt x="17381" y="8553"/>
                </a:cubicBezTo>
                <a:lnTo>
                  <a:pt x="17381" y="8549"/>
                </a:lnTo>
                <a:lnTo>
                  <a:pt x="17383" y="8551"/>
                </a:lnTo>
                <a:cubicBezTo>
                  <a:pt x="17383" y="8552"/>
                  <a:pt x="17384" y="8551"/>
                  <a:pt x="17384" y="8551"/>
                </a:cubicBezTo>
                <a:lnTo>
                  <a:pt x="17385" y="8551"/>
                </a:lnTo>
                <a:cubicBezTo>
                  <a:pt x="17385" y="8552"/>
                  <a:pt x="17384" y="8554"/>
                  <a:pt x="17384" y="8555"/>
                </a:cubicBezTo>
                <a:cubicBezTo>
                  <a:pt x="17384" y="8556"/>
                  <a:pt x="17385" y="8557"/>
                  <a:pt x="17386" y="8558"/>
                </a:cubicBezTo>
                <a:lnTo>
                  <a:pt x="17382" y="8559"/>
                </a:lnTo>
                <a:cubicBezTo>
                  <a:pt x="17382" y="8559"/>
                  <a:pt x="17381" y="8558"/>
                  <a:pt x="17381" y="8559"/>
                </a:cubicBezTo>
                <a:lnTo>
                  <a:pt x="17377" y="8564"/>
                </a:lnTo>
                <a:cubicBezTo>
                  <a:pt x="17376" y="8564"/>
                  <a:pt x="17375" y="8565"/>
                  <a:pt x="17375" y="8566"/>
                </a:cubicBezTo>
                <a:lnTo>
                  <a:pt x="17374" y="8575"/>
                </a:lnTo>
                <a:cubicBezTo>
                  <a:pt x="17373" y="8576"/>
                  <a:pt x="17374" y="8577"/>
                  <a:pt x="17375" y="8578"/>
                </a:cubicBezTo>
                <a:cubicBezTo>
                  <a:pt x="17376" y="8579"/>
                  <a:pt x="17377" y="8580"/>
                  <a:pt x="17377" y="8580"/>
                </a:cubicBezTo>
                <a:lnTo>
                  <a:pt x="17377" y="8583"/>
                </a:lnTo>
                <a:cubicBezTo>
                  <a:pt x="17377" y="8583"/>
                  <a:pt x="17377" y="8583"/>
                  <a:pt x="17377" y="8583"/>
                </a:cubicBezTo>
                <a:lnTo>
                  <a:pt x="17376" y="8585"/>
                </a:lnTo>
                <a:cubicBezTo>
                  <a:pt x="17375" y="8586"/>
                  <a:pt x="17376" y="8587"/>
                  <a:pt x="17376" y="8588"/>
                </a:cubicBezTo>
                <a:lnTo>
                  <a:pt x="17376" y="8590"/>
                </a:lnTo>
                <a:cubicBezTo>
                  <a:pt x="17376" y="8591"/>
                  <a:pt x="17377" y="8593"/>
                  <a:pt x="17379" y="8593"/>
                </a:cubicBezTo>
                <a:lnTo>
                  <a:pt x="17381" y="8594"/>
                </a:lnTo>
                <a:lnTo>
                  <a:pt x="17384" y="8594"/>
                </a:lnTo>
                <a:lnTo>
                  <a:pt x="17385" y="8594"/>
                </a:lnTo>
                <a:lnTo>
                  <a:pt x="17385" y="8596"/>
                </a:lnTo>
                <a:lnTo>
                  <a:pt x="17383" y="8603"/>
                </a:lnTo>
                <a:cubicBezTo>
                  <a:pt x="17383" y="8603"/>
                  <a:pt x="17382" y="8603"/>
                  <a:pt x="17381" y="8603"/>
                </a:cubicBezTo>
                <a:cubicBezTo>
                  <a:pt x="17380" y="8603"/>
                  <a:pt x="17379" y="8605"/>
                  <a:pt x="17379" y="8607"/>
                </a:cubicBezTo>
                <a:lnTo>
                  <a:pt x="17379" y="8611"/>
                </a:lnTo>
                <a:lnTo>
                  <a:pt x="17377" y="8613"/>
                </a:lnTo>
                <a:cubicBezTo>
                  <a:pt x="17377" y="8614"/>
                  <a:pt x="17377" y="8615"/>
                  <a:pt x="17377" y="8616"/>
                </a:cubicBezTo>
                <a:lnTo>
                  <a:pt x="17377" y="8618"/>
                </a:lnTo>
                <a:cubicBezTo>
                  <a:pt x="17377" y="8619"/>
                  <a:pt x="17377" y="8621"/>
                  <a:pt x="17378" y="8622"/>
                </a:cubicBezTo>
                <a:cubicBezTo>
                  <a:pt x="17379" y="8622"/>
                  <a:pt x="17380" y="8622"/>
                  <a:pt x="17381" y="8622"/>
                </a:cubicBezTo>
                <a:lnTo>
                  <a:pt x="17385" y="8622"/>
                </a:lnTo>
                <a:lnTo>
                  <a:pt x="17387" y="8622"/>
                </a:lnTo>
                <a:lnTo>
                  <a:pt x="17388" y="8624"/>
                </a:lnTo>
                <a:lnTo>
                  <a:pt x="17386" y="8631"/>
                </a:lnTo>
                <a:cubicBezTo>
                  <a:pt x="17386" y="8631"/>
                  <a:pt x="17386" y="8632"/>
                  <a:pt x="17386" y="8633"/>
                </a:cubicBezTo>
                <a:lnTo>
                  <a:pt x="17386" y="8637"/>
                </a:lnTo>
                <a:cubicBezTo>
                  <a:pt x="17386" y="8639"/>
                  <a:pt x="17387" y="8641"/>
                  <a:pt x="17389" y="8641"/>
                </a:cubicBezTo>
                <a:lnTo>
                  <a:pt x="17391" y="8642"/>
                </a:lnTo>
                <a:cubicBezTo>
                  <a:pt x="17392" y="8642"/>
                  <a:pt x="17393" y="8642"/>
                  <a:pt x="17393" y="8642"/>
                </a:cubicBezTo>
                <a:lnTo>
                  <a:pt x="17402" y="8637"/>
                </a:lnTo>
                <a:lnTo>
                  <a:pt x="17406" y="8639"/>
                </a:lnTo>
                <a:cubicBezTo>
                  <a:pt x="17407" y="8640"/>
                  <a:pt x="17408" y="8639"/>
                  <a:pt x="17409" y="8638"/>
                </a:cubicBezTo>
                <a:cubicBezTo>
                  <a:pt x="17410" y="8637"/>
                  <a:pt x="17411" y="8636"/>
                  <a:pt x="17411" y="8635"/>
                </a:cubicBezTo>
                <a:lnTo>
                  <a:pt x="17411" y="8632"/>
                </a:lnTo>
                <a:lnTo>
                  <a:pt x="17416" y="8606"/>
                </a:lnTo>
                <a:lnTo>
                  <a:pt x="17416" y="8605"/>
                </a:lnTo>
                <a:lnTo>
                  <a:pt x="17418" y="8603"/>
                </a:lnTo>
                <a:lnTo>
                  <a:pt x="17424" y="8601"/>
                </a:lnTo>
                <a:cubicBezTo>
                  <a:pt x="17424" y="8601"/>
                  <a:pt x="17424" y="8601"/>
                  <a:pt x="17424" y="8601"/>
                </a:cubicBezTo>
                <a:lnTo>
                  <a:pt x="17426" y="8599"/>
                </a:lnTo>
                <a:cubicBezTo>
                  <a:pt x="17427" y="8599"/>
                  <a:pt x="17428" y="8598"/>
                  <a:pt x="17428" y="8597"/>
                </a:cubicBezTo>
                <a:lnTo>
                  <a:pt x="17428" y="8593"/>
                </a:lnTo>
                <a:cubicBezTo>
                  <a:pt x="17429" y="8593"/>
                  <a:pt x="17428" y="8593"/>
                  <a:pt x="17428" y="8593"/>
                </a:cubicBezTo>
                <a:lnTo>
                  <a:pt x="17430" y="8593"/>
                </a:lnTo>
                <a:cubicBezTo>
                  <a:pt x="17430" y="8594"/>
                  <a:pt x="17431" y="8593"/>
                  <a:pt x="17431" y="8593"/>
                </a:cubicBezTo>
                <a:lnTo>
                  <a:pt x="17433" y="8594"/>
                </a:lnTo>
                <a:cubicBezTo>
                  <a:pt x="17434" y="8595"/>
                  <a:pt x="17435" y="8594"/>
                  <a:pt x="17436" y="8593"/>
                </a:cubicBezTo>
                <a:lnTo>
                  <a:pt x="17436" y="8593"/>
                </a:lnTo>
                <a:cubicBezTo>
                  <a:pt x="17437" y="8592"/>
                  <a:pt x="17437" y="8591"/>
                  <a:pt x="17437" y="8590"/>
                </a:cubicBezTo>
                <a:lnTo>
                  <a:pt x="17438" y="8588"/>
                </a:lnTo>
                <a:cubicBezTo>
                  <a:pt x="17438" y="8587"/>
                  <a:pt x="17438" y="8587"/>
                  <a:pt x="17438" y="8587"/>
                </a:cubicBezTo>
                <a:lnTo>
                  <a:pt x="17438" y="8585"/>
                </a:lnTo>
                <a:cubicBezTo>
                  <a:pt x="17438" y="8584"/>
                  <a:pt x="17437" y="8583"/>
                  <a:pt x="17436" y="8582"/>
                </a:cubicBezTo>
                <a:lnTo>
                  <a:pt x="17443" y="8577"/>
                </a:lnTo>
                <a:cubicBezTo>
                  <a:pt x="17444" y="8576"/>
                  <a:pt x="17445" y="8575"/>
                  <a:pt x="17445" y="8574"/>
                </a:cubicBezTo>
                <a:cubicBezTo>
                  <a:pt x="17445" y="8573"/>
                  <a:pt x="17445" y="8571"/>
                  <a:pt x="17444" y="8570"/>
                </a:cubicBezTo>
                <a:lnTo>
                  <a:pt x="17440" y="8564"/>
                </a:lnTo>
                <a:lnTo>
                  <a:pt x="17443" y="8562"/>
                </a:lnTo>
                <a:cubicBezTo>
                  <a:pt x="17445" y="8561"/>
                  <a:pt x="17446" y="8560"/>
                  <a:pt x="17446" y="8558"/>
                </a:cubicBezTo>
                <a:lnTo>
                  <a:pt x="17446" y="8555"/>
                </a:lnTo>
                <a:cubicBezTo>
                  <a:pt x="17446" y="8555"/>
                  <a:pt x="17446" y="8554"/>
                  <a:pt x="17446" y="8553"/>
                </a:cubicBezTo>
                <a:lnTo>
                  <a:pt x="17444" y="8549"/>
                </a:lnTo>
                <a:lnTo>
                  <a:pt x="17443" y="8546"/>
                </a:lnTo>
                <a:lnTo>
                  <a:pt x="17446" y="8542"/>
                </a:lnTo>
                <a:lnTo>
                  <a:pt x="17447" y="8540"/>
                </a:lnTo>
                <a:lnTo>
                  <a:pt x="17448" y="8543"/>
                </a:lnTo>
                <a:lnTo>
                  <a:pt x="17448" y="8547"/>
                </a:lnTo>
                <a:lnTo>
                  <a:pt x="17447" y="8550"/>
                </a:lnTo>
                <a:cubicBezTo>
                  <a:pt x="17447" y="8551"/>
                  <a:pt x="17447" y="8552"/>
                  <a:pt x="17447" y="8552"/>
                </a:cubicBezTo>
                <a:lnTo>
                  <a:pt x="17448" y="8558"/>
                </a:lnTo>
                <a:lnTo>
                  <a:pt x="17447" y="8576"/>
                </a:lnTo>
                <a:cubicBezTo>
                  <a:pt x="17447" y="8576"/>
                  <a:pt x="17447" y="8577"/>
                  <a:pt x="17447" y="8578"/>
                </a:cubicBezTo>
                <a:lnTo>
                  <a:pt x="17448" y="8584"/>
                </a:lnTo>
                <a:cubicBezTo>
                  <a:pt x="17449" y="8585"/>
                  <a:pt x="17450" y="8586"/>
                  <a:pt x="17451" y="8587"/>
                </a:cubicBezTo>
                <a:lnTo>
                  <a:pt x="17452" y="8588"/>
                </a:lnTo>
                <a:cubicBezTo>
                  <a:pt x="17452" y="8588"/>
                  <a:pt x="17452" y="8589"/>
                  <a:pt x="17453" y="8589"/>
                </a:cubicBezTo>
                <a:lnTo>
                  <a:pt x="17461" y="8592"/>
                </a:lnTo>
                <a:lnTo>
                  <a:pt x="17466" y="8597"/>
                </a:lnTo>
                <a:cubicBezTo>
                  <a:pt x="17467" y="8597"/>
                  <a:pt x="17467" y="8597"/>
                  <a:pt x="17468" y="8597"/>
                </a:cubicBezTo>
                <a:lnTo>
                  <a:pt x="17470" y="8598"/>
                </a:lnTo>
                <a:cubicBezTo>
                  <a:pt x="17470" y="8598"/>
                  <a:pt x="17471" y="8599"/>
                  <a:pt x="17471" y="8599"/>
                </a:cubicBezTo>
                <a:cubicBezTo>
                  <a:pt x="17473" y="8599"/>
                  <a:pt x="17475" y="8597"/>
                  <a:pt x="17475" y="8594"/>
                </a:cubicBezTo>
                <a:cubicBezTo>
                  <a:pt x="17475" y="8593"/>
                  <a:pt x="17475" y="8592"/>
                  <a:pt x="17474" y="8592"/>
                </a:cubicBezTo>
                <a:lnTo>
                  <a:pt x="17473" y="8590"/>
                </a:lnTo>
                <a:lnTo>
                  <a:pt x="17473" y="8587"/>
                </a:lnTo>
                <a:lnTo>
                  <a:pt x="17473" y="8586"/>
                </a:lnTo>
                <a:lnTo>
                  <a:pt x="17477" y="8588"/>
                </a:lnTo>
                <a:cubicBezTo>
                  <a:pt x="17478" y="8589"/>
                  <a:pt x="17479" y="8588"/>
                  <a:pt x="17480" y="8587"/>
                </a:cubicBezTo>
                <a:lnTo>
                  <a:pt x="17483" y="8585"/>
                </a:lnTo>
                <a:cubicBezTo>
                  <a:pt x="17483" y="8584"/>
                  <a:pt x="17484" y="8583"/>
                  <a:pt x="17484" y="8581"/>
                </a:cubicBezTo>
                <a:lnTo>
                  <a:pt x="17483" y="8569"/>
                </a:lnTo>
                <a:lnTo>
                  <a:pt x="17495" y="8555"/>
                </a:lnTo>
                <a:cubicBezTo>
                  <a:pt x="17496" y="8554"/>
                  <a:pt x="17496" y="8551"/>
                  <a:pt x="17495" y="8549"/>
                </a:cubicBezTo>
                <a:lnTo>
                  <a:pt x="17494" y="8547"/>
                </a:lnTo>
                <a:lnTo>
                  <a:pt x="17498" y="8540"/>
                </a:lnTo>
                <a:cubicBezTo>
                  <a:pt x="17498" y="8540"/>
                  <a:pt x="17498" y="8539"/>
                  <a:pt x="17498" y="8538"/>
                </a:cubicBezTo>
                <a:lnTo>
                  <a:pt x="17499" y="8534"/>
                </a:lnTo>
                <a:lnTo>
                  <a:pt x="17498" y="8531"/>
                </a:lnTo>
                <a:lnTo>
                  <a:pt x="17500" y="8530"/>
                </a:lnTo>
                <a:cubicBezTo>
                  <a:pt x="17501" y="8530"/>
                  <a:pt x="17502" y="8529"/>
                  <a:pt x="17502" y="8529"/>
                </a:cubicBezTo>
                <a:lnTo>
                  <a:pt x="17509" y="8522"/>
                </a:lnTo>
                <a:lnTo>
                  <a:pt x="17517" y="8516"/>
                </a:lnTo>
                <a:lnTo>
                  <a:pt x="17520" y="8513"/>
                </a:lnTo>
                <a:lnTo>
                  <a:pt x="17523" y="8507"/>
                </a:lnTo>
                <a:lnTo>
                  <a:pt x="17525" y="8505"/>
                </a:lnTo>
                <a:lnTo>
                  <a:pt x="17526" y="8505"/>
                </a:lnTo>
                <a:lnTo>
                  <a:pt x="17531" y="8506"/>
                </a:lnTo>
                <a:lnTo>
                  <a:pt x="17533" y="8506"/>
                </a:lnTo>
                <a:cubicBezTo>
                  <a:pt x="17534" y="8505"/>
                  <a:pt x="17534" y="8506"/>
                  <a:pt x="17535" y="8506"/>
                </a:cubicBezTo>
                <a:lnTo>
                  <a:pt x="17538" y="8504"/>
                </a:lnTo>
                <a:cubicBezTo>
                  <a:pt x="17539" y="8503"/>
                  <a:pt x="17539" y="8503"/>
                  <a:pt x="17540" y="8503"/>
                </a:cubicBezTo>
                <a:lnTo>
                  <a:pt x="17542" y="8498"/>
                </a:lnTo>
                <a:cubicBezTo>
                  <a:pt x="17543" y="8498"/>
                  <a:pt x="17543" y="8497"/>
                  <a:pt x="17543" y="8496"/>
                </a:cubicBezTo>
                <a:lnTo>
                  <a:pt x="17547" y="8483"/>
                </a:lnTo>
                <a:lnTo>
                  <a:pt x="17547" y="8482"/>
                </a:lnTo>
                <a:lnTo>
                  <a:pt x="17550" y="8488"/>
                </a:lnTo>
                <a:cubicBezTo>
                  <a:pt x="17550" y="8488"/>
                  <a:pt x="17550" y="8488"/>
                  <a:pt x="17550" y="8489"/>
                </a:cubicBezTo>
                <a:lnTo>
                  <a:pt x="17552" y="8491"/>
                </a:lnTo>
                <a:cubicBezTo>
                  <a:pt x="17552" y="8491"/>
                  <a:pt x="17551" y="8492"/>
                  <a:pt x="17550" y="8492"/>
                </a:cubicBezTo>
                <a:lnTo>
                  <a:pt x="17544" y="8502"/>
                </a:lnTo>
                <a:lnTo>
                  <a:pt x="17542" y="8505"/>
                </a:lnTo>
                <a:cubicBezTo>
                  <a:pt x="17542" y="8505"/>
                  <a:pt x="17542" y="8507"/>
                  <a:pt x="17542" y="8507"/>
                </a:cubicBezTo>
                <a:lnTo>
                  <a:pt x="17542" y="8512"/>
                </a:lnTo>
                <a:cubicBezTo>
                  <a:pt x="17542" y="8513"/>
                  <a:pt x="17543" y="8514"/>
                  <a:pt x="17543" y="8515"/>
                </a:cubicBezTo>
                <a:lnTo>
                  <a:pt x="17545" y="8518"/>
                </a:lnTo>
                <a:lnTo>
                  <a:pt x="17546" y="8520"/>
                </a:lnTo>
                <a:lnTo>
                  <a:pt x="17547" y="8522"/>
                </a:lnTo>
                <a:lnTo>
                  <a:pt x="17547" y="8530"/>
                </a:lnTo>
                <a:lnTo>
                  <a:pt x="17545" y="8534"/>
                </a:lnTo>
                <a:lnTo>
                  <a:pt x="17541" y="8535"/>
                </a:lnTo>
                <a:lnTo>
                  <a:pt x="17540" y="8535"/>
                </a:lnTo>
                <a:lnTo>
                  <a:pt x="17542" y="8531"/>
                </a:lnTo>
                <a:lnTo>
                  <a:pt x="17543" y="8524"/>
                </a:lnTo>
                <a:lnTo>
                  <a:pt x="17543" y="8519"/>
                </a:lnTo>
                <a:cubicBezTo>
                  <a:pt x="17543" y="8517"/>
                  <a:pt x="17543" y="8516"/>
                  <a:pt x="17542" y="8515"/>
                </a:cubicBezTo>
                <a:cubicBezTo>
                  <a:pt x="17541" y="8514"/>
                  <a:pt x="17539" y="8514"/>
                  <a:pt x="17538" y="8515"/>
                </a:cubicBezTo>
                <a:lnTo>
                  <a:pt x="17535" y="8517"/>
                </a:lnTo>
                <a:cubicBezTo>
                  <a:pt x="17535" y="8517"/>
                  <a:pt x="17534" y="8517"/>
                  <a:pt x="17534" y="8518"/>
                </a:cubicBezTo>
                <a:lnTo>
                  <a:pt x="17532" y="8521"/>
                </a:lnTo>
                <a:lnTo>
                  <a:pt x="17530" y="8528"/>
                </a:lnTo>
                <a:lnTo>
                  <a:pt x="17525" y="8535"/>
                </a:lnTo>
                <a:lnTo>
                  <a:pt x="17520" y="8540"/>
                </a:lnTo>
                <a:cubicBezTo>
                  <a:pt x="17519" y="8541"/>
                  <a:pt x="17518" y="8540"/>
                  <a:pt x="17518" y="8541"/>
                </a:cubicBezTo>
                <a:lnTo>
                  <a:pt x="17517" y="8545"/>
                </a:lnTo>
                <a:cubicBezTo>
                  <a:pt x="17517" y="8546"/>
                  <a:pt x="17517" y="8546"/>
                  <a:pt x="17517" y="8547"/>
                </a:cubicBezTo>
                <a:lnTo>
                  <a:pt x="17517" y="8552"/>
                </a:lnTo>
                <a:cubicBezTo>
                  <a:pt x="17517" y="8553"/>
                  <a:pt x="17517" y="8554"/>
                  <a:pt x="17517" y="8554"/>
                </a:cubicBezTo>
                <a:lnTo>
                  <a:pt x="17520" y="8559"/>
                </a:lnTo>
                <a:cubicBezTo>
                  <a:pt x="17520" y="8560"/>
                  <a:pt x="17520" y="8560"/>
                  <a:pt x="17521" y="8561"/>
                </a:cubicBezTo>
                <a:lnTo>
                  <a:pt x="17524" y="8563"/>
                </a:lnTo>
                <a:cubicBezTo>
                  <a:pt x="17524" y="8563"/>
                  <a:pt x="17524" y="8563"/>
                  <a:pt x="17525" y="8564"/>
                </a:cubicBezTo>
                <a:lnTo>
                  <a:pt x="17531" y="8565"/>
                </a:lnTo>
                <a:cubicBezTo>
                  <a:pt x="17531" y="8566"/>
                  <a:pt x="17532" y="8565"/>
                  <a:pt x="17532" y="8565"/>
                </a:cubicBezTo>
                <a:cubicBezTo>
                  <a:pt x="17535" y="8565"/>
                  <a:pt x="17536" y="8564"/>
                  <a:pt x="17536" y="8562"/>
                </a:cubicBezTo>
                <a:cubicBezTo>
                  <a:pt x="17536" y="8561"/>
                  <a:pt x="17536" y="8560"/>
                  <a:pt x="17535" y="8559"/>
                </a:cubicBezTo>
                <a:lnTo>
                  <a:pt x="17540" y="8555"/>
                </a:lnTo>
                <a:lnTo>
                  <a:pt x="17547" y="8564"/>
                </a:lnTo>
                <a:lnTo>
                  <a:pt x="17550" y="8572"/>
                </a:lnTo>
                <a:lnTo>
                  <a:pt x="17559" y="8588"/>
                </a:lnTo>
                <a:cubicBezTo>
                  <a:pt x="17560" y="8589"/>
                  <a:pt x="17561" y="8590"/>
                  <a:pt x="17562" y="8590"/>
                </a:cubicBezTo>
                <a:lnTo>
                  <a:pt x="17568" y="8590"/>
                </a:lnTo>
                <a:cubicBezTo>
                  <a:pt x="17569" y="8590"/>
                  <a:pt x="17570" y="8589"/>
                  <a:pt x="17571" y="8587"/>
                </a:cubicBezTo>
                <a:cubicBezTo>
                  <a:pt x="17571" y="8585"/>
                  <a:pt x="17571" y="8584"/>
                  <a:pt x="17570" y="8582"/>
                </a:cubicBezTo>
                <a:lnTo>
                  <a:pt x="17568" y="8578"/>
                </a:lnTo>
                <a:lnTo>
                  <a:pt x="17568" y="8577"/>
                </a:lnTo>
                <a:lnTo>
                  <a:pt x="17571" y="8574"/>
                </a:lnTo>
                <a:lnTo>
                  <a:pt x="17573" y="8575"/>
                </a:lnTo>
                <a:cubicBezTo>
                  <a:pt x="17574" y="8576"/>
                  <a:pt x="17576" y="8576"/>
                  <a:pt x="17577" y="8574"/>
                </a:cubicBezTo>
                <a:lnTo>
                  <a:pt x="17581" y="8567"/>
                </a:lnTo>
                <a:lnTo>
                  <a:pt x="17591" y="8555"/>
                </a:lnTo>
                <a:cubicBezTo>
                  <a:pt x="17592" y="8554"/>
                  <a:pt x="17592" y="8553"/>
                  <a:pt x="17592" y="8551"/>
                </a:cubicBezTo>
                <a:cubicBezTo>
                  <a:pt x="17592" y="8550"/>
                  <a:pt x="17592" y="8549"/>
                  <a:pt x="17591" y="8549"/>
                </a:cubicBezTo>
                <a:lnTo>
                  <a:pt x="17587" y="8543"/>
                </a:lnTo>
                <a:cubicBezTo>
                  <a:pt x="17586" y="8542"/>
                  <a:pt x="17584" y="8542"/>
                  <a:pt x="17583" y="8542"/>
                </a:cubicBezTo>
                <a:lnTo>
                  <a:pt x="17577" y="8545"/>
                </a:lnTo>
                <a:lnTo>
                  <a:pt x="17576" y="8544"/>
                </a:lnTo>
                <a:cubicBezTo>
                  <a:pt x="17576" y="8544"/>
                  <a:pt x="17576" y="8544"/>
                  <a:pt x="17575" y="8544"/>
                </a:cubicBezTo>
                <a:lnTo>
                  <a:pt x="17574" y="8543"/>
                </a:lnTo>
                <a:lnTo>
                  <a:pt x="17572" y="8539"/>
                </a:lnTo>
                <a:lnTo>
                  <a:pt x="17577" y="8535"/>
                </a:lnTo>
                <a:lnTo>
                  <a:pt x="17578" y="8535"/>
                </a:lnTo>
                <a:lnTo>
                  <a:pt x="17580" y="8535"/>
                </a:lnTo>
                <a:lnTo>
                  <a:pt x="17589" y="8544"/>
                </a:lnTo>
                <a:cubicBezTo>
                  <a:pt x="17590" y="8545"/>
                  <a:pt x="17591" y="8545"/>
                  <a:pt x="17592" y="8545"/>
                </a:cubicBezTo>
                <a:lnTo>
                  <a:pt x="17594" y="8544"/>
                </a:lnTo>
                <a:lnTo>
                  <a:pt x="17599" y="8544"/>
                </a:lnTo>
                <a:cubicBezTo>
                  <a:pt x="17600" y="8544"/>
                  <a:pt x="17600" y="8544"/>
                  <a:pt x="17601" y="8543"/>
                </a:cubicBezTo>
                <a:lnTo>
                  <a:pt x="17605" y="8537"/>
                </a:lnTo>
                <a:cubicBezTo>
                  <a:pt x="17606" y="8536"/>
                  <a:pt x="17606" y="8535"/>
                  <a:pt x="17606" y="8534"/>
                </a:cubicBezTo>
                <a:lnTo>
                  <a:pt x="17606" y="8527"/>
                </a:lnTo>
                <a:cubicBezTo>
                  <a:pt x="17606" y="8527"/>
                  <a:pt x="17605" y="8526"/>
                  <a:pt x="17605" y="8525"/>
                </a:cubicBezTo>
                <a:lnTo>
                  <a:pt x="17604" y="8521"/>
                </a:lnTo>
                <a:cubicBezTo>
                  <a:pt x="17603" y="8521"/>
                  <a:pt x="17603" y="8520"/>
                  <a:pt x="17603" y="8520"/>
                </a:cubicBezTo>
                <a:cubicBezTo>
                  <a:pt x="17603" y="8519"/>
                  <a:pt x="17603" y="8519"/>
                  <a:pt x="17603" y="8519"/>
                </a:cubicBezTo>
                <a:cubicBezTo>
                  <a:pt x="17603" y="8517"/>
                  <a:pt x="17602" y="8516"/>
                  <a:pt x="17601" y="8515"/>
                </a:cubicBezTo>
                <a:lnTo>
                  <a:pt x="17597" y="8507"/>
                </a:lnTo>
                <a:cubicBezTo>
                  <a:pt x="17597" y="8507"/>
                  <a:pt x="17597" y="8507"/>
                  <a:pt x="17597" y="8506"/>
                </a:cubicBezTo>
                <a:lnTo>
                  <a:pt x="17590" y="8501"/>
                </a:lnTo>
                <a:lnTo>
                  <a:pt x="17584" y="8494"/>
                </a:lnTo>
                <a:lnTo>
                  <a:pt x="17582" y="8485"/>
                </a:lnTo>
                <a:cubicBezTo>
                  <a:pt x="17583" y="8485"/>
                  <a:pt x="17583" y="8485"/>
                  <a:pt x="17584" y="8484"/>
                </a:cubicBezTo>
                <a:lnTo>
                  <a:pt x="17584" y="8482"/>
                </a:lnTo>
                <a:cubicBezTo>
                  <a:pt x="17584" y="8481"/>
                  <a:pt x="17584" y="8480"/>
                  <a:pt x="17584" y="8478"/>
                </a:cubicBezTo>
                <a:lnTo>
                  <a:pt x="17582" y="8475"/>
                </a:lnTo>
                <a:cubicBezTo>
                  <a:pt x="17582" y="8474"/>
                  <a:pt x="17581" y="8473"/>
                  <a:pt x="17581" y="8473"/>
                </a:cubicBezTo>
                <a:lnTo>
                  <a:pt x="17579" y="8472"/>
                </a:lnTo>
                <a:lnTo>
                  <a:pt x="17587" y="8468"/>
                </a:lnTo>
                <a:cubicBezTo>
                  <a:pt x="17588" y="8468"/>
                  <a:pt x="17589" y="8466"/>
                  <a:pt x="17589" y="8464"/>
                </a:cubicBezTo>
                <a:lnTo>
                  <a:pt x="17589" y="8462"/>
                </a:lnTo>
                <a:cubicBezTo>
                  <a:pt x="17589" y="8461"/>
                  <a:pt x="17588" y="8458"/>
                  <a:pt x="17587" y="8458"/>
                </a:cubicBezTo>
                <a:lnTo>
                  <a:pt x="17591" y="8457"/>
                </a:lnTo>
                <a:lnTo>
                  <a:pt x="17598" y="8453"/>
                </a:lnTo>
                <a:lnTo>
                  <a:pt x="17599" y="8453"/>
                </a:lnTo>
                <a:cubicBezTo>
                  <a:pt x="17599" y="8453"/>
                  <a:pt x="17600" y="8453"/>
                  <a:pt x="17600" y="8452"/>
                </a:cubicBezTo>
                <a:lnTo>
                  <a:pt x="17601" y="8452"/>
                </a:lnTo>
                <a:cubicBezTo>
                  <a:pt x="17601" y="8452"/>
                  <a:pt x="17602" y="8451"/>
                  <a:pt x="17602" y="8450"/>
                </a:cubicBezTo>
                <a:lnTo>
                  <a:pt x="17604" y="8447"/>
                </a:lnTo>
                <a:lnTo>
                  <a:pt x="17606" y="8454"/>
                </a:lnTo>
                <a:lnTo>
                  <a:pt x="17606" y="8457"/>
                </a:lnTo>
                <a:cubicBezTo>
                  <a:pt x="17606" y="8457"/>
                  <a:pt x="17606" y="8457"/>
                  <a:pt x="17606" y="8458"/>
                </a:cubicBezTo>
                <a:lnTo>
                  <a:pt x="17606" y="8460"/>
                </a:lnTo>
                <a:cubicBezTo>
                  <a:pt x="17607" y="8461"/>
                  <a:pt x="17607" y="8462"/>
                  <a:pt x="17607" y="8462"/>
                </a:cubicBezTo>
                <a:lnTo>
                  <a:pt x="17608" y="8464"/>
                </a:lnTo>
                <a:cubicBezTo>
                  <a:pt x="17608" y="8465"/>
                  <a:pt x="17609" y="8465"/>
                  <a:pt x="17610" y="8465"/>
                </a:cubicBezTo>
                <a:lnTo>
                  <a:pt x="17611" y="8465"/>
                </a:lnTo>
                <a:lnTo>
                  <a:pt x="17615" y="8475"/>
                </a:lnTo>
                <a:lnTo>
                  <a:pt x="17616" y="8477"/>
                </a:lnTo>
                <a:lnTo>
                  <a:pt x="17616" y="8480"/>
                </a:lnTo>
                <a:lnTo>
                  <a:pt x="17612" y="8493"/>
                </a:lnTo>
                <a:lnTo>
                  <a:pt x="17611" y="8501"/>
                </a:lnTo>
                <a:cubicBezTo>
                  <a:pt x="17611" y="8501"/>
                  <a:pt x="17611" y="8502"/>
                  <a:pt x="17611" y="8503"/>
                </a:cubicBezTo>
                <a:lnTo>
                  <a:pt x="17611" y="8511"/>
                </a:lnTo>
                <a:cubicBezTo>
                  <a:pt x="17612" y="8512"/>
                  <a:pt x="17612" y="8512"/>
                  <a:pt x="17612" y="8512"/>
                </a:cubicBezTo>
                <a:lnTo>
                  <a:pt x="17615" y="8518"/>
                </a:lnTo>
                <a:cubicBezTo>
                  <a:pt x="17615" y="8518"/>
                  <a:pt x="17615" y="8518"/>
                  <a:pt x="17616" y="8519"/>
                </a:cubicBezTo>
                <a:lnTo>
                  <a:pt x="17620" y="8521"/>
                </a:lnTo>
                <a:cubicBezTo>
                  <a:pt x="17620" y="8522"/>
                  <a:pt x="17620" y="8522"/>
                  <a:pt x="17621" y="8522"/>
                </a:cubicBezTo>
                <a:lnTo>
                  <a:pt x="17625" y="8523"/>
                </a:lnTo>
                <a:lnTo>
                  <a:pt x="17628" y="8527"/>
                </a:lnTo>
                <a:cubicBezTo>
                  <a:pt x="17628" y="8527"/>
                  <a:pt x="17628" y="8528"/>
                  <a:pt x="17629" y="8528"/>
                </a:cubicBezTo>
                <a:lnTo>
                  <a:pt x="17631" y="8529"/>
                </a:lnTo>
                <a:cubicBezTo>
                  <a:pt x="17631" y="8530"/>
                  <a:pt x="17633" y="8530"/>
                  <a:pt x="17634" y="8530"/>
                </a:cubicBezTo>
                <a:cubicBezTo>
                  <a:pt x="17634" y="8529"/>
                  <a:pt x="17635" y="8528"/>
                  <a:pt x="17636" y="8527"/>
                </a:cubicBezTo>
                <a:lnTo>
                  <a:pt x="17636" y="8524"/>
                </a:lnTo>
                <a:cubicBezTo>
                  <a:pt x="17637" y="8523"/>
                  <a:pt x="17637" y="8522"/>
                  <a:pt x="17637" y="8521"/>
                </a:cubicBezTo>
                <a:lnTo>
                  <a:pt x="17635" y="8506"/>
                </a:lnTo>
                <a:lnTo>
                  <a:pt x="17634" y="8501"/>
                </a:lnTo>
                <a:cubicBezTo>
                  <a:pt x="17635" y="8500"/>
                  <a:pt x="17635" y="8500"/>
                  <a:pt x="17635" y="8499"/>
                </a:cubicBezTo>
                <a:lnTo>
                  <a:pt x="17638" y="8491"/>
                </a:lnTo>
                <a:lnTo>
                  <a:pt x="17639" y="8491"/>
                </a:lnTo>
                <a:lnTo>
                  <a:pt x="17645" y="8495"/>
                </a:lnTo>
                <a:cubicBezTo>
                  <a:pt x="17646" y="8496"/>
                  <a:pt x="17647" y="8496"/>
                  <a:pt x="17648" y="8495"/>
                </a:cubicBezTo>
                <a:lnTo>
                  <a:pt x="17656" y="8492"/>
                </a:lnTo>
                <a:cubicBezTo>
                  <a:pt x="17656" y="8492"/>
                  <a:pt x="17657" y="8491"/>
                  <a:pt x="17657" y="8491"/>
                </a:cubicBezTo>
                <a:lnTo>
                  <a:pt x="17659" y="8486"/>
                </a:lnTo>
                <a:cubicBezTo>
                  <a:pt x="17659" y="8485"/>
                  <a:pt x="17660" y="8485"/>
                  <a:pt x="17660" y="8485"/>
                </a:cubicBezTo>
                <a:lnTo>
                  <a:pt x="17662" y="8468"/>
                </a:lnTo>
                <a:lnTo>
                  <a:pt x="17664" y="8458"/>
                </a:lnTo>
                <a:lnTo>
                  <a:pt x="17665" y="8452"/>
                </a:lnTo>
                <a:lnTo>
                  <a:pt x="17665" y="8446"/>
                </a:lnTo>
                <a:cubicBezTo>
                  <a:pt x="17665" y="8444"/>
                  <a:pt x="17664" y="8443"/>
                  <a:pt x="17663" y="8442"/>
                </a:cubicBezTo>
                <a:cubicBezTo>
                  <a:pt x="17662" y="8441"/>
                  <a:pt x="17661" y="8440"/>
                  <a:pt x="17660" y="8441"/>
                </a:cubicBezTo>
                <a:lnTo>
                  <a:pt x="17657" y="8444"/>
                </a:lnTo>
                <a:lnTo>
                  <a:pt x="17651" y="8443"/>
                </a:lnTo>
                <a:cubicBezTo>
                  <a:pt x="17650" y="8443"/>
                  <a:pt x="17650" y="8443"/>
                  <a:pt x="17650" y="8443"/>
                </a:cubicBezTo>
                <a:lnTo>
                  <a:pt x="17645" y="8443"/>
                </a:lnTo>
                <a:cubicBezTo>
                  <a:pt x="17644" y="8443"/>
                  <a:pt x="17643" y="8444"/>
                  <a:pt x="17643" y="8445"/>
                </a:cubicBezTo>
                <a:lnTo>
                  <a:pt x="17636" y="8452"/>
                </a:lnTo>
                <a:lnTo>
                  <a:pt x="17636" y="8453"/>
                </a:lnTo>
                <a:lnTo>
                  <a:pt x="17634" y="8449"/>
                </a:lnTo>
                <a:cubicBezTo>
                  <a:pt x="17633" y="8449"/>
                  <a:pt x="17633" y="8449"/>
                  <a:pt x="17633" y="8448"/>
                </a:cubicBezTo>
                <a:lnTo>
                  <a:pt x="17630" y="8447"/>
                </a:lnTo>
                <a:lnTo>
                  <a:pt x="17627" y="8441"/>
                </a:lnTo>
                <a:lnTo>
                  <a:pt x="17624" y="8434"/>
                </a:lnTo>
                <a:lnTo>
                  <a:pt x="17622" y="8428"/>
                </a:lnTo>
                <a:lnTo>
                  <a:pt x="17621" y="8423"/>
                </a:lnTo>
                <a:lnTo>
                  <a:pt x="17623" y="8418"/>
                </a:lnTo>
                <a:lnTo>
                  <a:pt x="17626" y="8426"/>
                </a:lnTo>
                <a:cubicBezTo>
                  <a:pt x="17627" y="8427"/>
                  <a:pt x="17627" y="8427"/>
                  <a:pt x="17627" y="8428"/>
                </a:cubicBezTo>
                <a:lnTo>
                  <a:pt x="17631" y="8432"/>
                </a:lnTo>
                <a:cubicBezTo>
                  <a:pt x="17632" y="8433"/>
                  <a:pt x="17633" y="8432"/>
                  <a:pt x="17634" y="8432"/>
                </a:cubicBezTo>
                <a:lnTo>
                  <a:pt x="17639" y="8430"/>
                </a:lnTo>
                <a:cubicBezTo>
                  <a:pt x="17639" y="8430"/>
                  <a:pt x="17639" y="8429"/>
                  <a:pt x="17639" y="8429"/>
                </a:cubicBezTo>
                <a:lnTo>
                  <a:pt x="17648" y="8419"/>
                </a:lnTo>
                <a:lnTo>
                  <a:pt x="17651" y="8416"/>
                </a:lnTo>
                <a:lnTo>
                  <a:pt x="17652" y="8409"/>
                </a:lnTo>
                <a:cubicBezTo>
                  <a:pt x="17653" y="8410"/>
                  <a:pt x="17653" y="8411"/>
                  <a:pt x="17654" y="8411"/>
                </a:cubicBezTo>
                <a:lnTo>
                  <a:pt x="17658" y="8412"/>
                </a:lnTo>
                <a:lnTo>
                  <a:pt x="17666" y="8412"/>
                </a:lnTo>
                <a:lnTo>
                  <a:pt x="17669" y="8413"/>
                </a:lnTo>
                <a:lnTo>
                  <a:pt x="17671" y="8416"/>
                </a:lnTo>
                <a:cubicBezTo>
                  <a:pt x="17673" y="8417"/>
                  <a:pt x="17675" y="8417"/>
                  <a:pt x="17676" y="8416"/>
                </a:cubicBezTo>
                <a:lnTo>
                  <a:pt x="17676" y="8415"/>
                </a:lnTo>
                <a:lnTo>
                  <a:pt x="17680" y="8417"/>
                </a:lnTo>
                <a:cubicBezTo>
                  <a:pt x="17680" y="8417"/>
                  <a:pt x="17681" y="8417"/>
                  <a:pt x="17681" y="8417"/>
                </a:cubicBezTo>
                <a:lnTo>
                  <a:pt x="17687" y="8416"/>
                </a:lnTo>
                <a:cubicBezTo>
                  <a:pt x="17688" y="8416"/>
                  <a:pt x="17689" y="8415"/>
                  <a:pt x="17689" y="8415"/>
                </a:cubicBezTo>
                <a:lnTo>
                  <a:pt x="17694" y="8409"/>
                </a:lnTo>
                <a:cubicBezTo>
                  <a:pt x="17694" y="8409"/>
                  <a:pt x="17695" y="8408"/>
                  <a:pt x="17695" y="8407"/>
                </a:cubicBezTo>
                <a:lnTo>
                  <a:pt x="17697" y="8400"/>
                </a:lnTo>
                <a:lnTo>
                  <a:pt x="17697" y="8402"/>
                </a:lnTo>
                <a:cubicBezTo>
                  <a:pt x="17697" y="8403"/>
                  <a:pt x="17698" y="8404"/>
                  <a:pt x="17699" y="8405"/>
                </a:cubicBezTo>
                <a:cubicBezTo>
                  <a:pt x="17700" y="8405"/>
                  <a:pt x="17702" y="8405"/>
                  <a:pt x="17703" y="8405"/>
                </a:cubicBezTo>
                <a:lnTo>
                  <a:pt x="17707" y="8400"/>
                </a:lnTo>
                <a:lnTo>
                  <a:pt x="17712" y="8401"/>
                </a:lnTo>
                <a:cubicBezTo>
                  <a:pt x="17712" y="8401"/>
                  <a:pt x="17713" y="8400"/>
                  <a:pt x="17714" y="8400"/>
                </a:cubicBezTo>
                <a:lnTo>
                  <a:pt x="17717" y="8397"/>
                </a:lnTo>
                <a:cubicBezTo>
                  <a:pt x="17718" y="8396"/>
                  <a:pt x="17718" y="8393"/>
                  <a:pt x="17718" y="8391"/>
                </a:cubicBezTo>
                <a:lnTo>
                  <a:pt x="17715" y="8385"/>
                </a:lnTo>
                <a:lnTo>
                  <a:pt x="17716" y="8385"/>
                </a:lnTo>
                <a:cubicBezTo>
                  <a:pt x="17717" y="8385"/>
                  <a:pt x="17718" y="8385"/>
                  <a:pt x="17718" y="8384"/>
                </a:cubicBezTo>
                <a:lnTo>
                  <a:pt x="17719" y="8383"/>
                </a:lnTo>
                <a:lnTo>
                  <a:pt x="17719" y="8405"/>
                </a:lnTo>
                <a:lnTo>
                  <a:pt x="17718" y="8411"/>
                </a:lnTo>
                <a:lnTo>
                  <a:pt x="17718" y="8414"/>
                </a:lnTo>
                <a:cubicBezTo>
                  <a:pt x="17718" y="8415"/>
                  <a:pt x="17718" y="8415"/>
                  <a:pt x="17718" y="8416"/>
                </a:cubicBezTo>
                <a:lnTo>
                  <a:pt x="17720" y="8419"/>
                </a:lnTo>
                <a:cubicBezTo>
                  <a:pt x="17720" y="8419"/>
                  <a:pt x="17720" y="8420"/>
                  <a:pt x="17721" y="8420"/>
                </a:cubicBezTo>
                <a:lnTo>
                  <a:pt x="17723" y="8422"/>
                </a:lnTo>
                <a:cubicBezTo>
                  <a:pt x="17723" y="8423"/>
                  <a:pt x="17723" y="8422"/>
                  <a:pt x="17724" y="8422"/>
                </a:cubicBezTo>
                <a:lnTo>
                  <a:pt x="17729" y="8423"/>
                </a:lnTo>
                <a:lnTo>
                  <a:pt x="17732" y="8424"/>
                </a:lnTo>
                <a:cubicBezTo>
                  <a:pt x="17732" y="8424"/>
                  <a:pt x="17733" y="8424"/>
                  <a:pt x="17733" y="8424"/>
                </a:cubicBezTo>
                <a:lnTo>
                  <a:pt x="17733" y="8426"/>
                </a:lnTo>
                <a:cubicBezTo>
                  <a:pt x="17733" y="8426"/>
                  <a:pt x="17733" y="8427"/>
                  <a:pt x="17733" y="8427"/>
                </a:cubicBezTo>
                <a:lnTo>
                  <a:pt x="17733" y="8429"/>
                </a:lnTo>
                <a:cubicBezTo>
                  <a:pt x="17733" y="8430"/>
                  <a:pt x="17735" y="8431"/>
                  <a:pt x="17735" y="8432"/>
                </a:cubicBezTo>
                <a:lnTo>
                  <a:pt x="17739" y="8434"/>
                </a:lnTo>
                <a:cubicBezTo>
                  <a:pt x="17739" y="8435"/>
                  <a:pt x="17741" y="8435"/>
                  <a:pt x="17741" y="8435"/>
                </a:cubicBezTo>
                <a:lnTo>
                  <a:pt x="17750" y="8434"/>
                </a:lnTo>
                <a:lnTo>
                  <a:pt x="17755" y="8435"/>
                </a:lnTo>
                <a:cubicBezTo>
                  <a:pt x="17755" y="8435"/>
                  <a:pt x="17755" y="8435"/>
                  <a:pt x="17755" y="8435"/>
                </a:cubicBezTo>
                <a:cubicBezTo>
                  <a:pt x="17757" y="8435"/>
                  <a:pt x="17759" y="8433"/>
                  <a:pt x="17759" y="8431"/>
                </a:cubicBezTo>
                <a:cubicBezTo>
                  <a:pt x="17759" y="8430"/>
                  <a:pt x="17759" y="8430"/>
                  <a:pt x="17759" y="8430"/>
                </a:cubicBezTo>
                <a:lnTo>
                  <a:pt x="17759" y="8426"/>
                </a:lnTo>
                <a:lnTo>
                  <a:pt x="17759" y="8422"/>
                </a:lnTo>
                <a:lnTo>
                  <a:pt x="17760" y="8419"/>
                </a:lnTo>
                <a:lnTo>
                  <a:pt x="17763" y="8419"/>
                </a:lnTo>
                <a:lnTo>
                  <a:pt x="17764" y="8420"/>
                </a:lnTo>
                <a:lnTo>
                  <a:pt x="17768" y="8428"/>
                </a:lnTo>
                <a:cubicBezTo>
                  <a:pt x="17769" y="8429"/>
                  <a:pt x="17771" y="8430"/>
                  <a:pt x="17772" y="8430"/>
                </a:cubicBezTo>
                <a:lnTo>
                  <a:pt x="17777" y="8430"/>
                </a:lnTo>
                <a:cubicBezTo>
                  <a:pt x="17777" y="8430"/>
                  <a:pt x="17777" y="8430"/>
                  <a:pt x="17777" y="8430"/>
                </a:cubicBezTo>
                <a:lnTo>
                  <a:pt x="17778" y="8433"/>
                </a:lnTo>
                <a:cubicBezTo>
                  <a:pt x="17778" y="8433"/>
                  <a:pt x="17779" y="8434"/>
                  <a:pt x="17779" y="8434"/>
                </a:cubicBezTo>
                <a:lnTo>
                  <a:pt x="17782" y="8440"/>
                </a:lnTo>
                <a:cubicBezTo>
                  <a:pt x="17782" y="8441"/>
                  <a:pt x="17782" y="8441"/>
                  <a:pt x="17783" y="8441"/>
                </a:cubicBezTo>
                <a:lnTo>
                  <a:pt x="17786" y="8443"/>
                </a:lnTo>
                <a:cubicBezTo>
                  <a:pt x="17786" y="8443"/>
                  <a:pt x="17786" y="8443"/>
                  <a:pt x="17787" y="8443"/>
                </a:cubicBezTo>
                <a:lnTo>
                  <a:pt x="17790" y="8444"/>
                </a:lnTo>
                <a:lnTo>
                  <a:pt x="17790" y="8448"/>
                </a:lnTo>
                <a:cubicBezTo>
                  <a:pt x="17790" y="8451"/>
                  <a:pt x="17792" y="8453"/>
                  <a:pt x="17794" y="8453"/>
                </a:cubicBezTo>
                <a:lnTo>
                  <a:pt x="17800" y="8454"/>
                </a:lnTo>
                <a:cubicBezTo>
                  <a:pt x="17801" y="8454"/>
                  <a:pt x="17800" y="8453"/>
                  <a:pt x="17801" y="8453"/>
                </a:cubicBezTo>
                <a:lnTo>
                  <a:pt x="17806" y="8451"/>
                </a:lnTo>
                <a:cubicBezTo>
                  <a:pt x="17807" y="8451"/>
                  <a:pt x="17808" y="8451"/>
                  <a:pt x="17808" y="8450"/>
                </a:cubicBezTo>
                <a:lnTo>
                  <a:pt x="17814" y="8440"/>
                </a:lnTo>
                <a:lnTo>
                  <a:pt x="17817" y="8434"/>
                </a:lnTo>
                <a:cubicBezTo>
                  <a:pt x="17817" y="8432"/>
                  <a:pt x="17817" y="8429"/>
                  <a:pt x="17817" y="8428"/>
                </a:cubicBezTo>
                <a:lnTo>
                  <a:pt x="17813" y="8423"/>
                </a:lnTo>
                <a:cubicBezTo>
                  <a:pt x="17812" y="8422"/>
                  <a:pt x="17811" y="8422"/>
                  <a:pt x="17810" y="8422"/>
                </a:cubicBezTo>
                <a:cubicBezTo>
                  <a:pt x="17810" y="8422"/>
                  <a:pt x="17809" y="8422"/>
                  <a:pt x="17809" y="8422"/>
                </a:cubicBezTo>
                <a:lnTo>
                  <a:pt x="17810" y="8409"/>
                </a:lnTo>
                <a:lnTo>
                  <a:pt x="17809" y="8405"/>
                </a:lnTo>
                <a:cubicBezTo>
                  <a:pt x="17809" y="8404"/>
                  <a:pt x="17810" y="8403"/>
                  <a:pt x="17809" y="8403"/>
                </a:cubicBezTo>
                <a:lnTo>
                  <a:pt x="17809" y="8402"/>
                </a:lnTo>
                <a:lnTo>
                  <a:pt x="17811" y="8402"/>
                </a:lnTo>
                <a:lnTo>
                  <a:pt x="17815" y="8401"/>
                </a:lnTo>
                <a:cubicBezTo>
                  <a:pt x="17815" y="8401"/>
                  <a:pt x="17816" y="8401"/>
                  <a:pt x="17817" y="8401"/>
                </a:cubicBezTo>
                <a:lnTo>
                  <a:pt x="17819" y="8398"/>
                </a:lnTo>
                <a:cubicBezTo>
                  <a:pt x="17819" y="8398"/>
                  <a:pt x="17820" y="8397"/>
                  <a:pt x="17820" y="8396"/>
                </a:cubicBezTo>
                <a:lnTo>
                  <a:pt x="17822" y="8391"/>
                </a:lnTo>
                <a:cubicBezTo>
                  <a:pt x="17822" y="8391"/>
                  <a:pt x="17822" y="8390"/>
                  <a:pt x="17822" y="8390"/>
                </a:cubicBezTo>
                <a:lnTo>
                  <a:pt x="17821" y="8384"/>
                </a:lnTo>
                <a:lnTo>
                  <a:pt x="17821" y="8380"/>
                </a:lnTo>
                <a:lnTo>
                  <a:pt x="17820" y="8375"/>
                </a:lnTo>
                <a:cubicBezTo>
                  <a:pt x="17820" y="8373"/>
                  <a:pt x="17819" y="8371"/>
                  <a:pt x="17817" y="8371"/>
                </a:cubicBezTo>
                <a:cubicBezTo>
                  <a:pt x="17818" y="8370"/>
                  <a:pt x="17818" y="8370"/>
                  <a:pt x="17818" y="8369"/>
                </a:cubicBezTo>
                <a:cubicBezTo>
                  <a:pt x="17818" y="8368"/>
                  <a:pt x="17819" y="8366"/>
                  <a:pt x="17818" y="8364"/>
                </a:cubicBezTo>
                <a:lnTo>
                  <a:pt x="17817" y="8362"/>
                </a:lnTo>
                <a:lnTo>
                  <a:pt x="17821" y="8361"/>
                </a:lnTo>
                <a:lnTo>
                  <a:pt x="17824" y="8361"/>
                </a:lnTo>
                <a:lnTo>
                  <a:pt x="17835" y="8366"/>
                </a:lnTo>
                <a:lnTo>
                  <a:pt x="17837" y="8370"/>
                </a:lnTo>
                <a:lnTo>
                  <a:pt x="17838" y="8372"/>
                </a:lnTo>
                <a:cubicBezTo>
                  <a:pt x="17838" y="8372"/>
                  <a:pt x="17838" y="8373"/>
                  <a:pt x="17838" y="8374"/>
                </a:cubicBezTo>
                <a:lnTo>
                  <a:pt x="17839" y="8376"/>
                </a:lnTo>
                <a:cubicBezTo>
                  <a:pt x="17839" y="8377"/>
                  <a:pt x="17840" y="8377"/>
                  <a:pt x="17841" y="8377"/>
                </a:cubicBezTo>
                <a:lnTo>
                  <a:pt x="17844" y="8378"/>
                </a:lnTo>
                <a:lnTo>
                  <a:pt x="17849" y="8378"/>
                </a:lnTo>
                <a:lnTo>
                  <a:pt x="17851" y="8377"/>
                </a:lnTo>
                <a:cubicBezTo>
                  <a:pt x="17852" y="8377"/>
                  <a:pt x="17852" y="8378"/>
                  <a:pt x="17852" y="8377"/>
                </a:cubicBezTo>
                <a:lnTo>
                  <a:pt x="17854" y="8376"/>
                </a:lnTo>
                <a:cubicBezTo>
                  <a:pt x="17855" y="8375"/>
                  <a:pt x="17856" y="8373"/>
                  <a:pt x="17856" y="8371"/>
                </a:cubicBezTo>
                <a:cubicBezTo>
                  <a:pt x="17855" y="8369"/>
                  <a:pt x="17854" y="8368"/>
                  <a:pt x="17853" y="8367"/>
                </a:cubicBezTo>
                <a:lnTo>
                  <a:pt x="17851" y="8366"/>
                </a:lnTo>
                <a:cubicBezTo>
                  <a:pt x="17851" y="8365"/>
                  <a:pt x="17851" y="8364"/>
                  <a:pt x="17851" y="8363"/>
                </a:cubicBezTo>
                <a:lnTo>
                  <a:pt x="17850" y="8361"/>
                </a:lnTo>
                <a:cubicBezTo>
                  <a:pt x="17850" y="8360"/>
                  <a:pt x="17850" y="8359"/>
                  <a:pt x="17849" y="8359"/>
                </a:cubicBezTo>
                <a:lnTo>
                  <a:pt x="17846" y="8353"/>
                </a:lnTo>
                <a:lnTo>
                  <a:pt x="17844" y="8349"/>
                </a:lnTo>
                <a:lnTo>
                  <a:pt x="17844" y="8347"/>
                </a:lnTo>
                <a:cubicBezTo>
                  <a:pt x="17845" y="8348"/>
                  <a:pt x="17845" y="8348"/>
                  <a:pt x="17846" y="8347"/>
                </a:cubicBezTo>
                <a:lnTo>
                  <a:pt x="17849" y="8347"/>
                </a:lnTo>
                <a:lnTo>
                  <a:pt x="17852" y="8352"/>
                </a:lnTo>
                <a:cubicBezTo>
                  <a:pt x="17852" y="8353"/>
                  <a:pt x="17853" y="8353"/>
                  <a:pt x="17853" y="8353"/>
                </a:cubicBezTo>
                <a:lnTo>
                  <a:pt x="17856" y="8356"/>
                </a:lnTo>
                <a:cubicBezTo>
                  <a:pt x="17857" y="8357"/>
                  <a:pt x="17858" y="8357"/>
                  <a:pt x="17859" y="8357"/>
                </a:cubicBezTo>
                <a:lnTo>
                  <a:pt x="17859" y="8360"/>
                </a:lnTo>
                <a:cubicBezTo>
                  <a:pt x="17859" y="8361"/>
                  <a:pt x="17860" y="8363"/>
                  <a:pt x="17861" y="8363"/>
                </a:cubicBezTo>
                <a:cubicBezTo>
                  <a:pt x="17863" y="8364"/>
                  <a:pt x="17864" y="8364"/>
                  <a:pt x="17865" y="8363"/>
                </a:cubicBezTo>
                <a:lnTo>
                  <a:pt x="17866" y="8361"/>
                </a:lnTo>
                <a:lnTo>
                  <a:pt x="17868" y="8364"/>
                </a:lnTo>
                <a:cubicBezTo>
                  <a:pt x="17868" y="8365"/>
                  <a:pt x="17869" y="8366"/>
                  <a:pt x="17870" y="8366"/>
                </a:cubicBezTo>
                <a:lnTo>
                  <a:pt x="17875" y="8370"/>
                </a:lnTo>
                <a:cubicBezTo>
                  <a:pt x="17876" y="8370"/>
                  <a:pt x="17877" y="8370"/>
                  <a:pt x="17878" y="8370"/>
                </a:cubicBezTo>
                <a:lnTo>
                  <a:pt x="17880" y="8368"/>
                </a:lnTo>
                <a:cubicBezTo>
                  <a:pt x="17880" y="8368"/>
                  <a:pt x="17880" y="8368"/>
                  <a:pt x="17881" y="8368"/>
                </a:cubicBezTo>
                <a:cubicBezTo>
                  <a:pt x="17881" y="8369"/>
                  <a:pt x="17882" y="8369"/>
                  <a:pt x="17883" y="8369"/>
                </a:cubicBezTo>
                <a:lnTo>
                  <a:pt x="17896" y="8368"/>
                </a:lnTo>
                <a:lnTo>
                  <a:pt x="17902" y="8369"/>
                </a:lnTo>
                <a:cubicBezTo>
                  <a:pt x="17903" y="8369"/>
                  <a:pt x="17904" y="8369"/>
                  <a:pt x="17905" y="8368"/>
                </a:cubicBezTo>
                <a:cubicBezTo>
                  <a:pt x="17906" y="8369"/>
                  <a:pt x="17906" y="8369"/>
                  <a:pt x="17907" y="8369"/>
                </a:cubicBezTo>
                <a:lnTo>
                  <a:pt x="17910" y="8369"/>
                </a:lnTo>
                <a:cubicBezTo>
                  <a:pt x="17912" y="8369"/>
                  <a:pt x="17913" y="8368"/>
                  <a:pt x="17913" y="8367"/>
                </a:cubicBezTo>
                <a:cubicBezTo>
                  <a:pt x="17913" y="8368"/>
                  <a:pt x="17913" y="8368"/>
                  <a:pt x="17913" y="8369"/>
                </a:cubicBezTo>
                <a:lnTo>
                  <a:pt x="17915" y="8376"/>
                </a:lnTo>
                <a:cubicBezTo>
                  <a:pt x="17916" y="8377"/>
                  <a:pt x="17916" y="8378"/>
                  <a:pt x="17916" y="8378"/>
                </a:cubicBezTo>
                <a:lnTo>
                  <a:pt x="17918" y="8381"/>
                </a:lnTo>
                <a:cubicBezTo>
                  <a:pt x="17919" y="8383"/>
                  <a:pt x="17920" y="8383"/>
                  <a:pt x="17922" y="8382"/>
                </a:cubicBezTo>
                <a:lnTo>
                  <a:pt x="17924" y="8380"/>
                </a:lnTo>
                <a:cubicBezTo>
                  <a:pt x="17925" y="8381"/>
                  <a:pt x="17925" y="8381"/>
                  <a:pt x="17926" y="8381"/>
                </a:cubicBezTo>
                <a:lnTo>
                  <a:pt x="17928" y="8381"/>
                </a:lnTo>
                <a:cubicBezTo>
                  <a:pt x="17929" y="8381"/>
                  <a:pt x="17931" y="8380"/>
                  <a:pt x="17931" y="8378"/>
                </a:cubicBezTo>
                <a:cubicBezTo>
                  <a:pt x="17932" y="8378"/>
                  <a:pt x="17932" y="8378"/>
                  <a:pt x="17933" y="8377"/>
                </a:cubicBezTo>
                <a:lnTo>
                  <a:pt x="17935" y="8376"/>
                </a:lnTo>
                <a:cubicBezTo>
                  <a:pt x="17935" y="8375"/>
                  <a:pt x="17936" y="8374"/>
                  <a:pt x="17936" y="8373"/>
                </a:cubicBezTo>
                <a:lnTo>
                  <a:pt x="17937" y="8367"/>
                </a:lnTo>
                <a:lnTo>
                  <a:pt x="17939" y="8361"/>
                </a:lnTo>
                <a:lnTo>
                  <a:pt x="17942" y="8358"/>
                </a:lnTo>
                <a:lnTo>
                  <a:pt x="17948" y="8364"/>
                </a:lnTo>
                <a:cubicBezTo>
                  <a:pt x="17949" y="8365"/>
                  <a:pt x="17950" y="8366"/>
                  <a:pt x="17951" y="8365"/>
                </a:cubicBezTo>
                <a:lnTo>
                  <a:pt x="17956" y="8362"/>
                </a:lnTo>
                <a:cubicBezTo>
                  <a:pt x="17957" y="8362"/>
                  <a:pt x="17957" y="8361"/>
                  <a:pt x="17957" y="8360"/>
                </a:cubicBezTo>
                <a:lnTo>
                  <a:pt x="17959" y="8355"/>
                </a:lnTo>
                <a:cubicBezTo>
                  <a:pt x="17959" y="8354"/>
                  <a:pt x="17959" y="8354"/>
                  <a:pt x="17959" y="8353"/>
                </a:cubicBezTo>
                <a:lnTo>
                  <a:pt x="17959" y="8349"/>
                </a:lnTo>
                <a:cubicBezTo>
                  <a:pt x="17959" y="8349"/>
                  <a:pt x="17959" y="8347"/>
                  <a:pt x="17958" y="8347"/>
                </a:cubicBezTo>
                <a:lnTo>
                  <a:pt x="17957" y="8345"/>
                </a:lnTo>
                <a:lnTo>
                  <a:pt x="17960" y="8344"/>
                </a:lnTo>
                <a:lnTo>
                  <a:pt x="17962" y="8344"/>
                </a:lnTo>
                <a:lnTo>
                  <a:pt x="17964" y="8344"/>
                </a:lnTo>
                <a:lnTo>
                  <a:pt x="17970" y="8344"/>
                </a:lnTo>
                <a:cubicBezTo>
                  <a:pt x="17971" y="8344"/>
                  <a:pt x="17973" y="8342"/>
                  <a:pt x="17973" y="8341"/>
                </a:cubicBezTo>
                <a:lnTo>
                  <a:pt x="17976" y="8332"/>
                </a:lnTo>
                <a:lnTo>
                  <a:pt x="17980" y="8326"/>
                </a:lnTo>
                <a:cubicBezTo>
                  <a:pt x="17980" y="8326"/>
                  <a:pt x="17980" y="8325"/>
                  <a:pt x="17980" y="8325"/>
                </a:cubicBezTo>
                <a:lnTo>
                  <a:pt x="17987" y="8309"/>
                </a:lnTo>
                <a:cubicBezTo>
                  <a:pt x="17987" y="8308"/>
                  <a:pt x="17987" y="8308"/>
                  <a:pt x="17987" y="8307"/>
                </a:cubicBezTo>
                <a:lnTo>
                  <a:pt x="17987" y="8305"/>
                </a:lnTo>
                <a:cubicBezTo>
                  <a:pt x="17987" y="8305"/>
                  <a:pt x="17987" y="8304"/>
                  <a:pt x="17987" y="8303"/>
                </a:cubicBezTo>
                <a:lnTo>
                  <a:pt x="17986" y="8302"/>
                </a:lnTo>
                <a:lnTo>
                  <a:pt x="17988" y="8296"/>
                </a:lnTo>
                <a:cubicBezTo>
                  <a:pt x="17988" y="8295"/>
                  <a:pt x="17988" y="8296"/>
                  <a:pt x="17988" y="8295"/>
                </a:cubicBezTo>
                <a:lnTo>
                  <a:pt x="17988" y="8289"/>
                </a:lnTo>
                <a:lnTo>
                  <a:pt x="17989" y="8288"/>
                </a:lnTo>
                <a:lnTo>
                  <a:pt x="17991" y="8288"/>
                </a:lnTo>
                <a:cubicBezTo>
                  <a:pt x="17992" y="8287"/>
                  <a:pt x="17993" y="8288"/>
                  <a:pt x="17994" y="8287"/>
                </a:cubicBezTo>
                <a:lnTo>
                  <a:pt x="17999" y="8279"/>
                </a:lnTo>
                <a:lnTo>
                  <a:pt x="18002" y="8276"/>
                </a:lnTo>
                <a:lnTo>
                  <a:pt x="18007" y="8274"/>
                </a:lnTo>
                <a:cubicBezTo>
                  <a:pt x="18009" y="8274"/>
                  <a:pt x="18009" y="8273"/>
                  <a:pt x="18009" y="8271"/>
                </a:cubicBezTo>
                <a:lnTo>
                  <a:pt x="18009" y="8266"/>
                </a:lnTo>
                <a:cubicBezTo>
                  <a:pt x="18010" y="8265"/>
                  <a:pt x="18009" y="8263"/>
                  <a:pt x="18009" y="8262"/>
                </a:cubicBezTo>
                <a:lnTo>
                  <a:pt x="18007" y="8260"/>
                </a:lnTo>
                <a:lnTo>
                  <a:pt x="18010" y="8254"/>
                </a:lnTo>
                <a:cubicBezTo>
                  <a:pt x="18011" y="8253"/>
                  <a:pt x="18010" y="8252"/>
                  <a:pt x="18010" y="8251"/>
                </a:cubicBezTo>
                <a:lnTo>
                  <a:pt x="18009" y="8245"/>
                </a:lnTo>
                <a:lnTo>
                  <a:pt x="18009" y="8238"/>
                </a:lnTo>
                <a:lnTo>
                  <a:pt x="18010" y="8238"/>
                </a:lnTo>
                <a:cubicBezTo>
                  <a:pt x="18010" y="8238"/>
                  <a:pt x="18011" y="8237"/>
                  <a:pt x="18011" y="8237"/>
                </a:cubicBezTo>
                <a:lnTo>
                  <a:pt x="18013" y="8236"/>
                </a:lnTo>
                <a:cubicBezTo>
                  <a:pt x="18014" y="8236"/>
                  <a:pt x="18015" y="8235"/>
                  <a:pt x="18015" y="8233"/>
                </a:cubicBezTo>
                <a:cubicBezTo>
                  <a:pt x="18015" y="8233"/>
                  <a:pt x="18016" y="8233"/>
                  <a:pt x="18016" y="8233"/>
                </a:cubicBezTo>
                <a:cubicBezTo>
                  <a:pt x="18017" y="8234"/>
                  <a:pt x="18018" y="8233"/>
                  <a:pt x="18019" y="8232"/>
                </a:cubicBezTo>
                <a:lnTo>
                  <a:pt x="18022" y="8231"/>
                </a:lnTo>
                <a:cubicBezTo>
                  <a:pt x="18023" y="8230"/>
                  <a:pt x="18023" y="8230"/>
                  <a:pt x="18024" y="8230"/>
                </a:cubicBezTo>
                <a:lnTo>
                  <a:pt x="18027" y="8222"/>
                </a:lnTo>
                <a:lnTo>
                  <a:pt x="18029" y="8216"/>
                </a:lnTo>
                <a:cubicBezTo>
                  <a:pt x="18030" y="8216"/>
                  <a:pt x="18030" y="8215"/>
                  <a:pt x="18030" y="8215"/>
                </a:cubicBezTo>
                <a:lnTo>
                  <a:pt x="18032" y="8202"/>
                </a:lnTo>
                <a:lnTo>
                  <a:pt x="18032" y="8192"/>
                </a:lnTo>
                <a:lnTo>
                  <a:pt x="18033" y="8185"/>
                </a:lnTo>
                <a:cubicBezTo>
                  <a:pt x="18033" y="8184"/>
                  <a:pt x="18033" y="8183"/>
                  <a:pt x="18032" y="8182"/>
                </a:cubicBezTo>
                <a:lnTo>
                  <a:pt x="18030" y="8178"/>
                </a:lnTo>
                <a:lnTo>
                  <a:pt x="18029" y="8175"/>
                </a:lnTo>
                <a:lnTo>
                  <a:pt x="18028" y="8172"/>
                </a:lnTo>
                <a:lnTo>
                  <a:pt x="18034" y="8157"/>
                </a:lnTo>
                <a:lnTo>
                  <a:pt x="18039" y="8134"/>
                </a:lnTo>
                <a:cubicBezTo>
                  <a:pt x="18039" y="8134"/>
                  <a:pt x="18039" y="8133"/>
                  <a:pt x="18039" y="8132"/>
                </a:cubicBezTo>
                <a:lnTo>
                  <a:pt x="18039" y="8120"/>
                </a:lnTo>
                <a:cubicBezTo>
                  <a:pt x="18039" y="8120"/>
                  <a:pt x="18044" y="8100"/>
                  <a:pt x="18044" y="8100"/>
                </a:cubicBezTo>
                <a:lnTo>
                  <a:pt x="18047" y="8075"/>
                </a:lnTo>
                <a:lnTo>
                  <a:pt x="18047" y="8067"/>
                </a:lnTo>
                <a:lnTo>
                  <a:pt x="18055" y="8047"/>
                </a:lnTo>
                <a:lnTo>
                  <a:pt x="18058" y="8041"/>
                </a:lnTo>
                <a:cubicBezTo>
                  <a:pt x="18058" y="8040"/>
                  <a:pt x="18059" y="8038"/>
                  <a:pt x="18059" y="8037"/>
                </a:cubicBezTo>
                <a:lnTo>
                  <a:pt x="18057" y="8029"/>
                </a:lnTo>
                <a:lnTo>
                  <a:pt x="18056" y="8024"/>
                </a:lnTo>
                <a:lnTo>
                  <a:pt x="18055" y="8018"/>
                </a:lnTo>
                <a:cubicBezTo>
                  <a:pt x="18055" y="8017"/>
                  <a:pt x="18054" y="8016"/>
                  <a:pt x="18054" y="8015"/>
                </a:cubicBezTo>
                <a:lnTo>
                  <a:pt x="18050" y="8012"/>
                </a:lnTo>
                <a:cubicBezTo>
                  <a:pt x="18049" y="8011"/>
                  <a:pt x="18049" y="8010"/>
                  <a:pt x="18048" y="8011"/>
                </a:cubicBezTo>
                <a:cubicBezTo>
                  <a:pt x="18047" y="8011"/>
                  <a:pt x="18046" y="8011"/>
                  <a:pt x="18045" y="8013"/>
                </a:cubicBezTo>
                <a:lnTo>
                  <a:pt x="18043" y="8018"/>
                </a:lnTo>
                <a:lnTo>
                  <a:pt x="18029" y="8037"/>
                </a:lnTo>
                <a:lnTo>
                  <a:pt x="18025" y="8042"/>
                </a:lnTo>
                <a:lnTo>
                  <a:pt x="18024" y="8042"/>
                </a:lnTo>
                <a:lnTo>
                  <a:pt x="18017" y="8031"/>
                </a:lnTo>
                <a:lnTo>
                  <a:pt x="18014" y="8028"/>
                </a:lnTo>
                <a:lnTo>
                  <a:pt x="18016" y="8025"/>
                </a:lnTo>
                <a:lnTo>
                  <a:pt x="18020" y="8023"/>
                </a:lnTo>
                <a:cubicBezTo>
                  <a:pt x="18021" y="8023"/>
                  <a:pt x="18021" y="8022"/>
                  <a:pt x="18022" y="8021"/>
                </a:cubicBezTo>
                <a:lnTo>
                  <a:pt x="18023" y="8018"/>
                </a:lnTo>
                <a:cubicBezTo>
                  <a:pt x="18023" y="8018"/>
                  <a:pt x="18024" y="8017"/>
                  <a:pt x="18024" y="8016"/>
                </a:cubicBezTo>
                <a:lnTo>
                  <a:pt x="18024" y="8011"/>
                </a:lnTo>
                <a:cubicBezTo>
                  <a:pt x="18025" y="8009"/>
                  <a:pt x="18024" y="8008"/>
                  <a:pt x="18024" y="8007"/>
                </a:cubicBezTo>
                <a:lnTo>
                  <a:pt x="18023" y="8005"/>
                </a:lnTo>
                <a:cubicBezTo>
                  <a:pt x="18023" y="8005"/>
                  <a:pt x="18023" y="8004"/>
                  <a:pt x="18022" y="8004"/>
                </a:cubicBezTo>
                <a:lnTo>
                  <a:pt x="18022" y="8003"/>
                </a:lnTo>
                <a:lnTo>
                  <a:pt x="18020" y="7997"/>
                </a:lnTo>
                <a:lnTo>
                  <a:pt x="18019" y="7985"/>
                </a:lnTo>
                <a:cubicBezTo>
                  <a:pt x="18019" y="7984"/>
                  <a:pt x="18018" y="7983"/>
                  <a:pt x="18018" y="7983"/>
                </a:cubicBezTo>
                <a:lnTo>
                  <a:pt x="18017" y="7981"/>
                </a:lnTo>
                <a:cubicBezTo>
                  <a:pt x="18016" y="7980"/>
                  <a:pt x="18016" y="7980"/>
                  <a:pt x="18016" y="7980"/>
                </a:cubicBezTo>
                <a:lnTo>
                  <a:pt x="18015" y="7979"/>
                </a:lnTo>
                <a:lnTo>
                  <a:pt x="18014" y="7973"/>
                </a:lnTo>
                <a:lnTo>
                  <a:pt x="18015" y="7931"/>
                </a:lnTo>
                <a:lnTo>
                  <a:pt x="18016" y="7925"/>
                </a:lnTo>
                <a:lnTo>
                  <a:pt x="18018" y="7920"/>
                </a:lnTo>
                <a:lnTo>
                  <a:pt x="18025" y="7910"/>
                </a:lnTo>
                <a:cubicBezTo>
                  <a:pt x="18025" y="7909"/>
                  <a:pt x="18025" y="7908"/>
                  <a:pt x="18025" y="7908"/>
                </a:cubicBezTo>
                <a:lnTo>
                  <a:pt x="18027" y="7900"/>
                </a:lnTo>
                <a:lnTo>
                  <a:pt x="18028" y="7869"/>
                </a:lnTo>
                <a:lnTo>
                  <a:pt x="18027" y="7854"/>
                </a:lnTo>
                <a:lnTo>
                  <a:pt x="18024" y="7840"/>
                </a:lnTo>
                <a:lnTo>
                  <a:pt x="18023" y="7827"/>
                </a:lnTo>
                <a:lnTo>
                  <a:pt x="18027" y="7814"/>
                </a:lnTo>
                <a:lnTo>
                  <a:pt x="18032" y="7802"/>
                </a:lnTo>
                <a:cubicBezTo>
                  <a:pt x="18032" y="7802"/>
                  <a:pt x="18031" y="7802"/>
                  <a:pt x="18032" y="7801"/>
                </a:cubicBezTo>
                <a:lnTo>
                  <a:pt x="18034" y="7787"/>
                </a:lnTo>
                <a:cubicBezTo>
                  <a:pt x="18034" y="7787"/>
                  <a:pt x="18034" y="7787"/>
                  <a:pt x="18034" y="7786"/>
                </a:cubicBezTo>
                <a:lnTo>
                  <a:pt x="18034" y="7771"/>
                </a:lnTo>
                <a:cubicBezTo>
                  <a:pt x="18034" y="7771"/>
                  <a:pt x="18034" y="7771"/>
                  <a:pt x="18034" y="7770"/>
                </a:cubicBezTo>
                <a:lnTo>
                  <a:pt x="18027" y="7741"/>
                </a:lnTo>
                <a:lnTo>
                  <a:pt x="18024" y="7726"/>
                </a:lnTo>
                <a:lnTo>
                  <a:pt x="18022" y="7695"/>
                </a:lnTo>
                <a:lnTo>
                  <a:pt x="18021" y="7684"/>
                </a:lnTo>
                <a:lnTo>
                  <a:pt x="18021" y="7681"/>
                </a:lnTo>
                <a:lnTo>
                  <a:pt x="18024" y="7675"/>
                </a:lnTo>
                <a:lnTo>
                  <a:pt x="18025" y="7670"/>
                </a:lnTo>
                <a:cubicBezTo>
                  <a:pt x="18025" y="7669"/>
                  <a:pt x="18025" y="7668"/>
                  <a:pt x="18025" y="7667"/>
                </a:cubicBezTo>
                <a:lnTo>
                  <a:pt x="18024" y="7664"/>
                </a:lnTo>
                <a:cubicBezTo>
                  <a:pt x="18024" y="7663"/>
                  <a:pt x="18024" y="7662"/>
                  <a:pt x="18024" y="7662"/>
                </a:cubicBezTo>
                <a:lnTo>
                  <a:pt x="18013" y="7642"/>
                </a:lnTo>
                <a:lnTo>
                  <a:pt x="18009" y="7629"/>
                </a:lnTo>
                <a:lnTo>
                  <a:pt x="18006" y="7601"/>
                </a:lnTo>
                <a:lnTo>
                  <a:pt x="18003" y="7589"/>
                </a:lnTo>
                <a:cubicBezTo>
                  <a:pt x="18003" y="7588"/>
                  <a:pt x="18003" y="7587"/>
                  <a:pt x="18002" y="7587"/>
                </a:cubicBezTo>
                <a:lnTo>
                  <a:pt x="17992" y="7573"/>
                </a:lnTo>
                <a:lnTo>
                  <a:pt x="17991" y="7568"/>
                </a:lnTo>
                <a:lnTo>
                  <a:pt x="17990" y="7563"/>
                </a:lnTo>
                <a:cubicBezTo>
                  <a:pt x="17990" y="7562"/>
                  <a:pt x="17990" y="7562"/>
                  <a:pt x="17990" y="7562"/>
                </a:cubicBezTo>
                <a:lnTo>
                  <a:pt x="17987" y="7555"/>
                </a:lnTo>
                <a:lnTo>
                  <a:pt x="17982" y="7547"/>
                </a:lnTo>
                <a:lnTo>
                  <a:pt x="17972" y="7521"/>
                </a:lnTo>
                <a:cubicBezTo>
                  <a:pt x="17972" y="7520"/>
                  <a:pt x="17972" y="7520"/>
                  <a:pt x="17972" y="7520"/>
                </a:cubicBezTo>
                <a:lnTo>
                  <a:pt x="17969" y="7516"/>
                </a:lnTo>
                <a:cubicBezTo>
                  <a:pt x="17969" y="7516"/>
                  <a:pt x="17968" y="7515"/>
                  <a:pt x="17968" y="7515"/>
                </a:cubicBezTo>
                <a:lnTo>
                  <a:pt x="17965" y="7513"/>
                </a:lnTo>
                <a:lnTo>
                  <a:pt x="17963" y="7509"/>
                </a:lnTo>
                <a:lnTo>
                  <a:pt x="17957" y="7481"/>
                </a:lnTo>
                <a:lnTo>
                  <a:pt x="17955" y="7476"/>
                </a:lnTo>
                <a:cubicBezTo>
                  <a:pt x="17954" y="7475"/>
                  <a:pt x="17954" y="7473"/>
                  <a:pt x="17953" y="7473"/>
                </a:cubicBezTo>
                <a:lnTo>
                  <a:pt x="17947" y="7468"/>
                </a:lnTo>
                <a:lnTo>
                  <a:pt x="17946" y="7464"/>
                </a:lnTo>
                <a:lnTo>
                  <a:pt x="17945" y="7455"/>
                </a:lnTo>
                <a:lnTo>
                  <a:pt x="17945" y="7448"/>
                </a:lnTo>
                <a:cubicBezTo>
                  <a:pt x="17945" y="7447"/>
                  <a:pt x="17944" y="7445"/>
                  <a:pt x="17944" y="7445"/>
                </a:cubicBezTo>
                <a:lnTo>
                  <a:pt x="17933" y="7427"/>
                </a:lnTo>
                <a:lnTo>
                  <a:pt x="17914" y="7401"/>
                </a:lnTo>
                <a:lnTo>
                  <a:pt x="17864" y="7307"/>
                </a:lnTo>
                <a:lnTo>
                  <a:pt x="17861" y="7297"/>
                </a:lnTo>
                <a:cubicBezTo>
                  <a:pt x="17861" y="7297"/>
                  <a:pt x="17861" y="7296"/>
                  <a:pt x="17861" y="7295"/>
                </a:cubicBezTo>
                <a:lnTo>
                  <a:pt x="17853" y="7284"/>
                </a:lnTo>
                <a:lnTo>
                  <a:pt x="17851" y="7278"/>
                </a:lnTo>
                <a:lnTo>
                  <a:pt x="17836" y="7226"/>
                </a:lnTo>
                <a:lnTo>
                  <a:pt x="17817" y="7176"/>
                </a:lnTo>
                <a:lnTo>
                  <a:pt x="17812" y="7160"/>
                </a:lnTo>
                <a:lnTo>
                  <a:pt x="17809" y="7147"/>
                </a:lnTo>
                <a:lnTo>
                  <a:pt x="17793" y="7104"/>
                </a:lnTo>
                <a:lnTo>
                  <a:pt x="17792" y="7100"/>
                </a:lnTo>
                <a:lnTo>
                  <a:pt x="17792" y="7093"/>
                </a:lnTo>
                <a:lnTo>
                  <a:pt x="17792" y="7087"/>
                </a:lnTo>
                <a:cubicBezTo>
                  <a:pt x="17792" y="7086"/>
                  <a:pt x="17792" y="7085"/>
                  <a:pt x="17792" y="7085"/>
                </a:cubicBezTo>
                <a:lnTo>
                  <a:pt x="17789" y="7078"/>
                </a:lnTo>
                <a:cubicBezTo>
                  <a:pt x="17789" y="7078"/>
                  <a:pt x="17788" y="7077"/>
                  <a:pt x="17788" y="7076"/>
                </a:cubicBezTo>
                <a:lnTo>
                  <a:pt x="17786" y="7073"/>
                </a:lnTo>
                <a:lnTo>
                  <a:pt x="17782" y="7072"/>
                </a:lnTo>
                <a:lnTo>
                  <a:pt x="17782" y="7070"/>
                </a:lnTo>
                <a:lnTo>
                  <a:pt x="17775" y="7057"/>
                </a:lnTo>
                <a:cubicBezTo>
                  <a:pt x="17774" y="7055"/>
                  <a:pt x="17772" y="7054"/>
                  <a:pt x="17771" y="7055"/>
                </a:cubicBezTo>
                <a:lnTo>
                  <a:pt x="17767" y="7056"/>
                </a:lnTo>
                <a:lnTo>
                  <a:pt x="17758" y="7063"/>
                </a:lnTo>
                <a:lnTo>
                  <a:pt x="17757" y="7063"/>
                </a:lnTo>
                <a:lnTo>
                  <a:pt x="17733" y="7024"/>
                </a:lnTo>
                <a:cubicBezTo>
                  <a:pt x="17733" y="7023"/>
                  <a:pt x="17732" y="7022"/>
                  <a:pt x="17731" y="7022"/>
                </a:cubicBezTo>
                <a:lnTo>
                  <a:pt x="17715" y="7017"/>
                </a:lnTo>
                <a:lnTo>
                  <a:pt x="17713" y="7013"/>
                </a:lnTo>
                <a:lnTo>
                  <a:pt x="17705" y="6997"/>
                </a:lnTo>
                <a:cubicBezTo>
                  <a:pt x="17705" y="6996"/>
                  <a:pt x="17704" y="6996"/>
                  <a:pt x="17704" y="6996"/>
                </a:cubicBezTo>
                <a:lnTo>
                  <a:pt x="17700" y="6992"/>
                </a:lnTo>
                <a:cubicBezTo>
                  <a:pt x="17700" y="6992"/>
                  <a:pt x="17699" y="6992"/>
                  <a:pt x="17699" y="6992"/>
                </a:cubicBezTo>
                <a:lnTo>
                  <a:pt x="17698" y="6991"/>
                </a:lnTo>
                <a:lnTo>
                  <a:pt x="17698" y="6990"/>
                </a:lnTo>
                <a:lnTo>
                  <a:pt x="17696" y="6984"/>
                </a:lnTo>
                <a:cubicBezTo>
                  <a:pt x="17696" y="6983"/>
                  <a:pt x="17696" y="6983"/>
                  <a:pt x="17695" y="6983"/>
                </a:cubicBezTo>
                <a:lnTo>
                  <a:pt x="17695" y="6981"/>
                </a:lnTo>
                <a:cubicBezTo>
                  <a:pt x="17694" y="6980"/>
                  <a:pt x="17695" y="6979"/>
                  <a:pt x="17694" y="6979"/>
                </a:cubicBezTo>
                <a:lnTo>
                  <a:pt x="17693" y="6977"/>
                </a:lnTo>
                <a:cubicBezTo>
                  <a:pt x="17692" y="6976"/>
                  <a:pt x="17690" y="6976"/>
                  <a:pt x="17689" y="6977"/>
                </a:cubicBezTo>
                <a:cubicBezTo>
                  <a:pt x="17689" y="6976"/>
                  <a:pt x="17689" y="6976"/>
                  <a:pt x="17688" y="6975"/>
                </a:cubicBezTo>
                <a:lnTo>
                  <a:pt x="17681" y="6966"/>
                </a:lnTo>
                <a:lnTo>
                  <a:pt x="17678" y="6960"/>
                </a:lnTo>
                <a:lnTo>
                  <a:pt x="17677" y="6956"/>
                </a:lnTo>
                <a:lnTo>
                  <a:pt x="17675" y="6951"/>
                </a:lnTo>
                <a:lnTo>
                  <a:pt x="17668" y="6939"/>
                </a:lnTo>
                <a:lnTo>
                  <a:pt x="17663" y="6927"/>
                </a:lnTo>
                <a:cubicBezTo>
                  <a:pt x="17663" y="6926"/>
                  <a:pt x="17663" y="6926"/>
                  <a:pt x="17663" y="6926"/>
                </a:cubicBezTo>
                <a:lnTo>
                  <a:pt x="17661" y="6923"/>
                </a:lnTo>
                <a:cubicBezTo>
                  <a:pt x="17660" y="6922"/>
                  <a:pt x="17659" y="6922"/>
                  <a:pt x="17658" y="6922"/>
                </a:cubicBezTo>
                <a:lnTo>
                  <a:pt x="17655" y="6921"/>
                </a:lnTo>
                <a:lnTo>
                  <a:pt x="17641" y="6922"/>
                </a:lnTo>
                <a:lnTo>
                  <a:pt x="17639" y="6921"/>
                </a:lnTo>
                <a:lnTo>
                  <a:pt x="17635" y="6915"/>
                </a:lnTo>
                <a:lnTo>
                  <a:pt x="17633" y="6913"/>
                </a:lnTo>
                <a:cubicBezTo>
                  <a:pt x="17632" y="6912"/>
                  <a:pt x="17632" y="6912"/>
                  <a:pt x="17631" y="6912"/>
                </a:cubicBezTo>
                <a:lnTo>
                  <a:pt x="17626" y="6909"/>
                </a:lnTo>
                <a:cubicBezTo>
                  <a:pt x="17626" y="6909"/>
                  <a:pt x="17625" y="6909"/>
                  <a:pt x="17625" y="6909"/>
                </a:cubicBezTo>
                <a:lnTo>
                  <a:pt x="17609" y="6911"/>
                </a:lnTo>
                <a:lnTo>
                  <a:pt x="17607" y="6909"/>
                </a:lnTo>
                <a:lnTo>
                  <a:pt x="17603" y="6896"/>
                </a:lnTo>
                <a:cubicBezTo>
                  <a:pt x="17602" y="6894"/>
                  <a:pt x="17601" y="6893"/>
                  <a:pt x="17599" y="6893"/>
                </a:cubicBezTo>
                <a:lnTo>
                  <a:pt x="17596" y="6894"/>
                </a:lnTo>
                <a:cubicBezTo>
                  <a:pt x="17594" y="6894"/>
                  <a:pt x="17593" y="6896"/>
                  <a:pt x="17593" y="6899"/>
                </a:cubicBezTo>
                <a:lnTo>
                  <a:pt x="17593" y="6903"/>
                </a:lnTo>
                <a:lnTo>
                  <a:pt x="17592" y="6904"/>
                </a:lnTo>
                <a:lnTo>
                  <a:pt x="17587" y="6897"/>
                </a:lnTo>
                <a:cubicBezTo>
                  <a:pt x="17587" y="6896"/>
                  <a:pt x="17586" y="6896"/>
                  <a:pt x="17586" y="6896"/>
                </a:cubicBezTo>
                <a:lnTo>
                  <a:pt x="17584" y="6895"/>
                </a:lnTo>
                <a:lnTo>
                  <a:pt x="17582" y="6893"/>
                </a:lnTo>
                <a:lnTo>
                  <a:pt x="17578" y="6881"/>
                </a:lnTo>
                <a:lnTo>
                  <a:pt x="17581" y="6862"/>
                </a:lnTo>
                <a:lnTo>
                  <a:pt x="17583" y="6852"/>
                </a:lnTo>
                <a:cubicBezTo>
                  <a:pt x="17583" y="6851"/>
                  <a:pt x="17583" y="6851"/>
                  <a:pt x="17583" y="6851"/>
                </a:cubicBezTo>
                <a:cubicBezTo>
                  <a:pt x="17584" y="6852"/>
                  <a:pt x="17586" y="6853"/>
                  <a:pt x="17587" y="6852"/>
                </a:cubicBezTo>
                <a:lnTo>
                  <a:pt x="17589" y="6851"/>
                </a:lnTo>
                <a:lnTo>
                  <a:pt x="17596" y="6849"/>
                </a:lnTo>
                <a:cubicBezTo>
                  <a:pt x="17597" y="6849"/>
                  <a:pt x="17597" y="6848"/>
                  <a:pt x="17597" y="6847"/>
                </a:cubicBezTo>
                <a:lnTo>
                  <a:pt x="17599" y="6844"/>
                </a:lnTo>
                <a:cubicBezTo>
                  <a:pt x="17599" y="6843"/>
                  <a:pt x="17600" y="6842"/>
                  <a:pt x="17599" y="6841"/>
                </a:cubicBezTo>
                <a:lnTo>
                  <a:pt x="17598" y="6835"/>
                </a:lnTo>
                <a:cubicBezTo>
                  <a:pt x="17598" y="6834"/>
                  <a:pt x="17597" y="6832"/>
                  <a:pt x="17596" y="6831"/>
                </a:cubicBezTo>
                <a:lnTo>
                  <a:pt x="17593" y="6830"/>
                </a:lnTo>
                <a:cubicBezTo>
                  <a:pt x="17592" y="6830"/>
                  <a:pt x="17592" y="6830"/>
                  <a:pt x="17591" y="6830"/>
                </a:cubicBezTo>
                <a:lnTo>
                  <a:pt x="17587" y="6831"/>
                </a:lnTo>
                <a:cubicBezTo>
                  <a:pt x="17587" y="6831"/>
                  <a:pt x="17587" y="6832"/>
                  <a:pt x="17587" y="6832"/>
                </a:cubicBezTo>
                <a:lnTo>
                  <a:pt x="17585" y="6833"/>
                </a:lnTo>
                <a:lnTo>
                  <a:pt x="17582" y="6832"/>
                </a:lnTo>
                <a:lnTo>
                  <a:pt x="17587" y="6829"/>
                </a:lnTo>
                <a:cubicBezTo>
                  <a:pt x="17588" y="6829"/>
                  <a:pt x="17588" y="6829"/>
                  <a:pt x="17588" y="6828"/>
                </a:cubicBezTo>
                <a:lnTo>
                  <a:pt x="17592" y="6823"/>
                </a:lnTo>
                <a:lnTo>
                  <a:pt x="17597" y="6815"/>
                </a:lnTo>
                <a:lnTo>
                  <a:pt x="17599" y="6814"/>
                </a:lnTo>
                <a:lnTo>
                  <a:pt x="17599" y="6816"/>
                </a:lnTo>
                <a:lnTo>
                  <a:pt x="17600" y="6820"/>
                </a:lnTo>
                <a:cubicBezTo>
                  <a:pt x="17600" y="6821"/>
                  <a:pt x="17601" y="6821"/>
                  <a:pt x="17601" y="6822"/>
                </a:cubicBezTo>
                <a:lnTo>
                  <a:pt x="17607" y="6834"/>
                </a:lnTo>
                <a:lnTo>
                  <a:pt x="17604" y="6841"/>
                </a:lnTo>
                <a:lnTo>
                  <a:pt x="17603" y="6847"/>
                </a:lnTo>
                <a:cubicBezTo>
                  <a:pt x="17603" y="6848"/>
                  <a:pt x="17603" y="6848"/>
                  <a:pt x="17603" y="6849"/>
                </a:cubicBezTo>
                <a:lnTo>
                  <a:pt x="17603" y="6854"/>
                </a:lnTo>
                <a:cubicBezTo>
                  <a:pt x="17603" y="6854"/>
                  <a:pt x="17603" y="6855"/>
                  <a:pt x="17604" y="6856"/>
                </a:cubicBezTo>
                <a:lnTo>
                  <a:pt x="17606" y="6860"/>
                </a:lnTo>
                <a:cubicBezTo>
                  <a:pt x="17606" y="6861"/>
                  <a:pt x="17607" y="6862"/>
                  <a:pt x="17608" y="6862"/>
                </a:cubicBezTo>
                <a:lnTo>
                  <a:pt x="17610" y="6863"/>
                </a:lnTo>
                <a:cubicBezTo>
                  <a:pt x="17611" y="6863"/>
                  <a:pt x="17612" y="6863"/>
                  <a:pt x="17613" y="6863"/>
                </a:cubicBezTo>
                <a:lnTo>
                  <a:pt x="17615" y="6861"/>
                </a:lnTo>
                <a:cubicBezTo>
                  <a:pt x="17616" y="6861"/>
                  <a:pt x="17616" y="6860"/>
                  <a:pt x="17616" y="6859"/>
                </a:cubicBezTo>
                <a:lnTo>
                  <a:pt x="17619" y="6856"/>
                </a:lnTo>
                <a:cubicBezTo>
                  <a:pt x="17619" y="6855"/>
                  <a:pt x="17619" y="6854"/>
                  <a:pt x="17619" y="6854"/>
                </a:cubicBezTo>
                <a:lnTo>
                  <a:pt x="17619" y="6842"/>
                </a:lnTo>
                <a:lnTo>
                  <a:pt x="17613" y="6806"/>
                </a:lnTo>
                <a:lnTo>
                  <a:pt x="17610" y="6783"/>
                </a:lnTo>
                <a:lnTo>
                  <a:pt x="17613" y="6769"/>
                </a:lnTo>
                <a:lnTo>
                  <a:pt x="17621" y="6754"/>
                </a:lnTo>
                <a:cubicBezTo>
                  <a:pt x="17621" y="6753"/>
                  <a:pt x="17622" y="6751"/>
                  <a:pt x="17621" y="6750"/>
                </a:cubicBezTo>
                <a:lnTo>
                  <a:pt x="17621" y="6741"/>
                </a:lnTo>
                <a:cubicBezTo>
                  <a:pt x="17621" y="6741"/>
                  <a:pt x="17620" y="6740"/>
                  <a:pt x="17620" y="6740"/>
                </a:cubicBezTo>
                <a:lnTo>
                  <a:pt x="17616" y="6733"/>
                </a:lnTo>
                <a:cubicBezTo>
                  <a:pt x="17616" y="6732"/>
                  <a:pt x="17616" y="6731"/>
                  <a:pt x="17615" y="6731"/>
                </a:cubicBezTo>
                <a:lnTo>
                  <a:pt x="17609" y="6728"/>
                </a:lnTo>
                <a:cubicBezTo>
                  <a:pt x="17609" y="6728"/>
                  <a:pt x="17609" y="6727"/>
                  <a:pt x="17608" y="6727"/>
                </a:cubicBezTo>
                <a:lnTo>
                  <a:pt x="17606" y="6717"/>
                </a:lnTo>
                <a:lnTo>
                  <a:pt x="17606" y="6712"/>
                </a:lnTo>
                <a:lnTo>
                  <a:pt x="17606" y="6710"/>
                </a:lnTo>
                <a:lnTo>
                  <a:pt x="17608" y="6701"/>
                </a:lnTo>
                <a:lnTo>
                  <a:pt x="17609" y="6699"/>
                </a:lnTo>
                <a:lnTo>
                  <a:pt x="17609" y="6697"/>
                </a:lnTo>
                <a:lnTo>
                  <a:pt x="17614" y="6693"/>
                </a:lnTo>
                <a:cubicBezTo>
                  <a:pt x="17615" y="6692"/>
                  <a:pt x="17615" y="6692"/>
                  <a:pt x="17616" y="6691"/>
                </a:cubicBezTo>
                <a:lnTo>
                  <a:pt x="17619" y="6683"/>
                </a:lnTo>
                <a:lnTo>
                  <a:pt x="17621" y="6680"/>
                </a:lnTo>
                <a:lnTo>
                  <a:pt x="17624" y="6677"/>
                </a:lnTo>
                <a:lnTo>
                  <a:pt x="17626" y="6675"/>
                </a:lnTo>
                <a:cubicBezTo>
                  <a:pt x="17627" y="6675"/>
                  <a:pt x="17627" y="6674"/>
                  <a:pt x="17628" y="6673"/>
                </a:cubicBezTo>
                <a:lnTo>
                  <a:pt x="17630" y="6669"/>
                </a:lnTo>
                <a:lnTo>
                  <a:pt x="17632" y="6671"/>
                </a:lnTo>
                <a:lnTo>
                  <a:pt x="17635" y="6675"/>
                </a:lnTo>
                <a:cubicBezTo>
                  <a:pt x="17636" y="6677"/>
                  <a:pt x="17638" y="6677"/>
                  <a:pt x="17639" y="6676"/>
                </a:cubicBezTo>
                <a:lnTo>
                  <a:pt x="17643" y="6672"/>
                </a:lnTo>
                <a:cubicBezTo>
                  <a:pt x="17643" y="6672"/>
                  <a:pt x="17644" y="6671"/>
                  <a:pt x="17644" y="6670"/>
                </a:cubicBezTo>
                <a:lnTo>
                  <a:pt x="17647" y="6661"/>
                </a:lnTo>
                <a:lnTo>
                  <a:pt x="17651" y="6658"/>
                </a:lnTo>
                <a:lnTo>
                  <a:pt x="17658" y="6660"/>
                </a:lnTo>
                <a:cubicBezTo>
                  <a:pt x="17659" y="6660"/>
                  <a:pt x="17660" y="6659"/>
                  <a:pt x="17661" y="6659"/>
                </a:cubicBezTo>
                <a:lnTo>
                  <a:pt x="17667" y="6654"/>
                </a:lnTo>
                <a:cubicBezTo>
                  <a:pt x="17668" y="6654"/>
                  <a:pt x="17669" y="6653"/>
                  <a:pt x="17669" y="6652"/>
                </a:cubicBezTo>
                <a:lnTo>
                  <a:pt x="17670" y="6648"/>
                </a:lnTo>
                <a:cubicBezTo>
                  <a:pt x="17670" y="6648"/>
                  <a:pt x="17670" y="6647"/>
                  <a:pt x="17670" y="6647"/>
                </a:cubicBezTo>
                <a:lnTo>
                  <a:pt x="17683" y="6645"/>
                </a:lnTo>
                <a:cubicBezTo>
                  <a:pt x="17684" y="6645"/>
                  <a:pt x="17686" y="6644"/>
                  <a:pt x="17686" y="6643"/>
                </a:cubicBezTo>
                <a:lnTo>
                  <a:pt x="17688" y="6640"/>
                </a:lnTo>
                <a:cubicBezTo>
                  <a:pt x="17689" y="6640"/>
                  <a:pt x="17689" y="6638"/>
                  <a:pt x="17689" y="6638"/>
                </a:cubicBezTo>
                <a:lnTo>
                  <a:pt x="17690" y="6622"/>
                </a:lnTo>
                <a:lnTo>
                  <a:pt x="17690" y="6616"/>
                </a:lnTo>
                <a:lnTo>
                  <a:pt x="17691" y="6613"/>
                </a:lnTo>
                <a:lnTo>
                  <a:pt x="17693" y="6615"/>
                </a:lnTo>
                <a:cubicBezTo>
                  <a:pt x="17694" y="6616"/>
                  <a:pt x="17696" y="6616"/>
                  <a:pt x="17697" y="6615"/>
                </a:cubicBezTo>
                <a:lnTo>
                  <a:pt x="17699" y="6614"/>
                </a:lnTo>
                <a:cubicBezTo>
                  <a:pt x="17700" y="6614"/>
                  <a:pt x="17700" y="6614"/>
                  <a:pt x="17700" y="6613"/>
                </a:cubicBezTo>
                <a:lnTo>
                  <a:pt x="17702" y="6609"/>
                </a:lnTo>
                <a:lnTo>
                  <a:pt x="17705" y="6602"/>
                </a:lnTo>
                <a:lnTo>
                  <a:pt x="17707" y="6601"/>
                </a:lnTo>
                <a:cubicBezTo>
                  <a:pt x="17707" y="6601"/>
                  <a:pt x="17707" y="6601"/>
                  <a:pt x="17708" y="6601"/>
                </a:cubicBezTo>
                <a:lnTo>
                  <a:pt x="17710" y="6598"/>
                </a:lnTo>
                <a:lnTo>
                  <a:pt x="17713" y="6596"/>
                </a:lnTo>
                <a:cubicBezTo>
                  <a:pt x="17713" y="6596"/>
                  <a:pt x="17713" y="6596"/>
                  <a:pt x="17713" y="6595"/>
                </a:cubicBezTo>
                <a:lnTo>
                  <a:pt x="17714" y="6593"/>
                </a:lnTo>
                <a:cubicBezTo>
                  <a:pt x="17714" y="6592"/>
                  <a:pt x="17714" y="6592"/>
                  <a:pt x="17714" y="6592"/>
                </a:cubicBezTo>
                <a:lnTo>
                  <a:pt x="17714" y="6589"/>
                </a:lnTo>
                <a:lnTo>
                  <a:pt x="17739" y="6595"/>
                </a:lnTo>
                <a:lnTo>
                  <a:pt x="17740" y="6596"/>
                </a:lnTo>
                <a:cubicBezTo>
                  <a:pt x="17740" y="6597"/>
                  <a:pt x="17740" y="6598"/>
                  <a:pt x="17741" y="6598"/>
                </a:cubicBezTo>
                <a:lnTo>
                  <a:pt x="17743" y="6599"/>
                </a:lnTo>
                <a:cubicBezTo>
                  <a:pt x="17744" y="6599"/>
                  <a:pt x="17745" y="6599"/>
                  <a:pt x="17745" y="6599"/>
                </a:cubicBezTo>
                <a:lnTo>
                  <a:pt x="17747" y="6598"/>
                </a:lnTo>
                <a:cubicBezTo>
                  <a:pt x="17747" y="6598"/>
                  <a:pt x="17748" y="6598"/>
                  <a:pt x="17748" y="6598"/>
                </a:cubicBezTo>
                <a:lnTo>
                  <a:pt x="17751" y="6595"/>
                </a:lnTo>
                <a:lnTo>
                  <a:pt x="17753" y="6595"/>
                </a:lnTo>
                <a:lnTo>
                  <a:pt x="17755" y="6595"/>
                </a:lnTo>
                <a:lnTo>
                  <a:pt x="17759" y="6595"/>
                </a:lnTo>
                <a:cubicBezTo>
                  <a:pt x="17759" y="6595"/>
                  <a:pt x="17760" y="6595"/>
                  <a:pt x="17760" y="6595"/>
                </a:cubicBezTo>
                <a:lnTo>
                  <a:pt x="17762" y="6595"/>
                </a:lnTo>
                <a:cubicBezTo>
                  <a:pt x="17764" y="6594"/>
                  <a:pt x="17765" y="6591"/>
                  <a:pt x="17765" y="6589"/>
                </a:cubicBezTo>
                <a:lnTo>
                  <a:pt x="17764" y="6581"/>
                </a:lnTo>
                <a:lnTo>
                  <a:pt x="17765" y="6580"/>
                </a:lnTo>
                <a:lnTo>
                  <a:pt x="17767" y="6578"/>
                </a:lnTo>
                <a:lnTo>
                  <a:pt x="17769" y="6580"/>
                </a:lnTo>
                <a:lnTo>
                  <a:pt x="17773" y="6591"/>
                </a:lnTo>
                <a:cubicBezTo>
                  <a:pt x="17774" y="6592"/>
                  <a:pt x="17774" y="6592"/>
                  <a:pt x="17775" y="6593"/>
                </a:cubicBezTo>
                <a:lnTo>
                  <a:pt x="17781" y="6595"/>
                </a:lnTo>
                <a:cubicBezTo>
                  <a:pt x="17782" y="6595"/>
                  <a:pt x="17783" y="6595"/>
                  <a:pt x="17784" y="6595"/>
                </a:cubicBezTo>
                <a:cubicBezTo>
                  <a:pt x="17785" y="6594"/>
                  <a:pt x="17785" y="6593"/>
                  <a:pt x="17785" y="6592"/>
                </a:cubicBezTo>
                <a:lnTo>
                  <a:pt x="17787" y="6578"/>
                </a:lnTo>
                <a:lnTo>
                  <a:pt x="17792" y="6569"/>
                </a:lnTo>
                <a:lnTo>
                  <a:pt x="17795" y="6568"/>
                </a:lnTo>
                <a:lnTo>
                  <a:pt x="17799" y="6569"/>
                </a:lnTo>
                <a:cubicBezTo>
                  <a:pt x="17800" y="6569"/>
                  <a:pt x="17801" y="6570"/>
                  <a:pt x="17802" y="6569"/>
                </a:cubicBezTo>
                <a:lnTo>
                  <a:pt x="17807" y="6566"/>
                </a:lnTo>
                <a:lnTo>
                  <a:pt x="17809" y="6565"/>
                </a:lnTo>
                <a:cubicBezTo>
                  <a:pt x="17810" y="6564"/>
                  <a:pt x="17811" y="6564"/>
                  <a:pt x="17811" y="6564"/>
                </a:cubicBezTo>
                <a:lnTo>
                  <a:pt x="17817" y="6555"/>
                </a:lnTo>
                <a:lnTo>
                  <a:pt x="17821" y="6555"/>
                </a:lnTo>
                <a:cubicBezTo>
                  <a:pt x="17822" y="6555"/>
                  <a:pt x="17822" y="6555"/>
                  <a:pt x="17823" y="6554"/>
                </a:cubicBezTo>
                <a:lnTo>
                  <a:pt x="17827" y="6552"/>
                </a:lnTo>
                <a:cubicBezTo>
                  <a:pt x="17828" y="6551"/>
                  <a:pt x="17828" y="6551"/>
                  <a:pt x="17828" y="6551"/>
                </a:cubicBezTo>
                <a:lnTo>
                  <a:pt x="17829" y="6548"/>
                </a:lnTo>
                <a:cubicBezTo>
                  <a:pt x="17830" y="6547"/>
                  <a:pt x="17830" y="6546"/>
                  <a:pt x="17830" y="6546"/>
                </a:cubicBezTo>
                <a:lnTo>
                  <a:pt x="17831" y="6542"/>
                </a:lnTo>
                <a:lnTo>
                  <a:pt x="17838" y="6537"/>
                </a:lnTo>
                <a:lnTo>
                  <a:pt x="17839" y="6537"/>
                </a:lnTo>
                <a:lnTo>
                  <a:pt x="17841" y="6537"/>
                </a:lnTo>
                <a:lnTo>
                  <a:pt x="17844" y="6537"/>
                </a:lnTo>
                <a:cubicBezTo>
                  <a:pt x="17845" y="6538"/>
                  <a:pt x="17845" y="6538"/>
                  <a:pt x="17845" y="6538"/>
                </a:cubicBezTo>
                <a:lnTo>
                  <a:pt x="17847" y="6538"/>
                </a:lnTo>
                <a:cubicBezTo>
                  <a:pt x="17848" y="6538"/>
                  <a:pt x="17849" y="6538"/>
                  <a:pt x="17849" y="6537"/>
                </a:cubicBezTo>
                <a:lnTo>
                  <a:pt x="17854" y="6532"/>
                </a:lnTo>
                <a:lnTo>
                  <a:pt x="17856" y="6530"/>
                </a:lnTo>
                <a:cubicBezTo>
                  <a:pt x="17858" y="6529"/>
                  <a:pt x="17859" y="6528"/>
                  <a:pt x="17859" y="6526"/>
                </a:cubicBezTo>
                <a:lnTo>
                  <a:pt x="17858" y="6518"/>
                </a:lnTo>
                <a:lnTo>
                  <a:pt x="17859" y="6512"/>
                </a:lnTo>
                <a:cubicBezTo>
                  <a:pt x="17859" y="6511"/>
                  <a:pt x="17859" y="6510"/>
                  <a:pt x="17859" y="6508"/>
                </a:cubicBezTo>
                <a:lnTo>
                  <a:pt x="17857" y="6507"/>
                </a:lnTo>
                <a:lnTo>
                  <a:pt x="17856" y="6504"/>
                </a:lnTo>
                <a:cubicBezTo>
                  <a:pt x="17856" y="6503"/>
                  <a:pt x="17855" y="6502"/>
                  <a:pt x="17854" y="6501"/>
                </a:cubicBezTo>
                <a:lnTo>
                  <a:pt x="17849" y="6498"/>
                </a:lnTo>
                <a:lnTo>
                  <a:pt x="17848" y="6497"/>
                </a:lnTo>
                <a:lnTo>
                  <a:pt x="17849" y="6492"/>
                </a:lnTo>
                <a:lnTo>
                  <a:pt x="17851" y="6489"/>
                </a:lnTo>
                <a:cubicBezTo>
                  <a:pt x="17851" y="6490"/>
                  <a:pt x="17852" y="6490"/>
                  <a:pt x="17853" y="6490"/>
                </a:cubicBezTo>
                <a:lnTo>
                  <a:pt x="17856" y="6490"/>
                </a:lnTo>
                <a:cubicBezTo>
                  <a:pt x="17857" y="6490"/>
                  <a:pt x="17858" y="6489"/>
                  <a:pt x="17859" y="6488"/>
                </a:cubicBezTo>
                <a:lnTo>
                  <a:pt x="17862" y="6481"/>
                </a:lnTo>
                <a:lnTo>
                  <a:pt x="17868" y="6479"/>
                </a:lnTo>
                <a:lnTo>
                  <a:pt x="17873" y="6480"/>
                </a:lnTo>
                <a:cubicBezTo>
                  <a:pt x="17875" y="6481"/>
                  <a:pt x="17876" y="6481"/>
                  <a:pt x="17876" y="6479"/>
                </a:cubicBezTo>
                <a:lnTo>
                  <a:pt x="17878" y="6477"/>
                </a:lnTo>
                <a:lnTo>
                  <a:pt x="17881" y="6477"/>
                </a:lnTo>
                <a:cubicBezTo>
                  <a:pt x="17881" y="6477"/>
                  <a:pt x="17881" y="6476"/>
                  <a:pt x="17881" y="6476"/>
                </a:cubicBezTo>
                <a:lnTo>
                  <a:pt x="17888" y="6473"/>
                </a:lnTo>
                <a:cubicBezTo>
                  <a:pt x="17889" y="6473"/>
                  <a:pt x="17889" y="6472"/>
                  <a:pt x="17890" y="6472"/>
                </a:cubicBezTo>
                <a:lnTo>
                  <a:pt x="17893" y="6468"/>
                </a:lnTo>
                <a:lnTo>
                  <a:pt x="17898" y="6467"/>
                </a:lnTo>
                <a:cubicBezTo>
                  <a:pt x="17899" y="6467"/>
                  <a:pt x="17899" y="6466"/>
                  <a:pt x="17900" y="6465"/>
                </a:cubicBezTo>
                <a:lnTo>
                  <a:pt x="17908" y="6456"/>
                </a:lnTo>
                <a:lnTo>
                  <a:pt x="17924" y="6434"/>
                </a:lnTo>
                <a:lnTo>
                  <a:pt x="17935" y="6429"/>
                </a:lnTo>
                <a:lnTo>
                  <a:pt x="17945" y="6429"/>
                </a:lnTo>
                <a:cubicBezTo>
                  <a:pt x="17946" y="6429"/>
                  <a:pt x="17947" y="6428"/>
                  <a:pt x="17948" y="6427"/>
                </a:cubicBezTo>
                <a:lnTo>
                  <a:pt x="17963" y="6400"/>
                </a:lnTo>
                <a:cubicBezTo>
                  <a:pt x="17963" y="6400"/>
                  <a:pt x="17964" y="6400"/>
                  <a:pt x="17964" y="6399"/>
                </a:cubicBezTo>
                <a:lnTo>
                  <a:pt x="17965" y="6395"/>
                </a:lnTo>
                <a:lnTo>
                  <a:pt x="17965" y="6393"/>
                </a:lnTo>
                <a:lnTo>
                  <a:pt x="17967" y="6393"/>
                </a:lnTo>
                <a:cubicBezTo>
                  <a:pt x="17968" y="6393"/>
                  <a:pt x="17969" y="6391"/>
                  <a:pt x="17969" y="6389"/>
                </a:cubicBezTo>
                <a:lnTo>
                  <a:pt x="17969" y="6378"/>
                </a:lnTo>
                <a:lnTo>
                  <a:pt x="17971" y="6374"/>
                </a:lnTo>
                <a:cubicBezTo>
                  <a:pt x="17971" y="6373"/>
                  <a:pt x="17972" y="6373"/>
                  <a:pt x="17972" y="6373"/>
                </a:cubicBezTo>
                <a:lnTo>
                  <a:pt x="17972" y="6370"/>
                </a:lnTo>
                <a:lnTo>
                  <a:pt x="17973" y="6366"/>
                </a:lnTo>
                <a:lnTo>
                  <a:pt x="17974" y="6365"/>
                </a:lnTo>
                <a:cubicBezTo>
                  <a:pt x="17974" y="6365"/>
                  <a:pt x="17974" y="6364"/>
                  <a:pt x="17974" y="6363"/>
                </a:cubicBezTo>
                <a:lnTo>
                  <a:pt x="17975" y="6359"/>
                </a:lnTo>
                <a:lnTo>
                  <a:pt x="17976" y="6356"/>
                </a:lnTo>
                <a:cubicBezTo>
                  <a:pt x="17976" y="6355"/>
                  <a:pt x="17976" y="6354"/>
                  <a:pt x="17976" y="6353"/>
                </a:cubicBezTo>
                <a:lnTo>
                  <a:pt x="17976" y="6351"/>
                </a:lnTo>
                <a:lnTo>
                  <a:pt x="17978" y="6344"/>
                </a:lnTo>
                <a:lnTo>
                  <a:pt x="17980" y="6342"/>
                </a:lnTo>
                <a:lnTo>
                  <a:pt x="17983" y="6341"/>
                </a:lnTo>
                <a:lnTo>
                  <a:pt x="17985" y="6341"/>
                </a:lnTo>
                <a:lnTo>
                  <a:pt x="17987" y="6348"/>
                </a:lnTo>
                <a:cubicBezTo>
                  <a:pt x="17987" y="6348"/>
                  <a:pt x="17987" y="6349"/>
                  <a:pt x="17987" y="6349"/>
                </a:cubicBezTo>
                <a:lnTo>
                  <a:pt x="17990" y="6352"/>
                </a:lnTo>
                <a:cubicBezTo>
                  <a:pt x="17990" y="6353"/>
                  <a:pt x="17990" y="6352"/>
                  <a:pt x="17990" y="6352"/>
                </a:cubicBezTo>
                <a:lnTo>
                  <a:pt x="17992" y="6354"/>
                </a:lnTo>
                <a:cubicBezTo>
                  <a:pt x="17993" y="6355"/>
                  <a:pt x="17994" y="6355"/>
                  <a:pt x="17995" y="6354"/>
                </a:cubicBezTo>
                <a:cubicBezTo>
                  <a:pt x="17995" y="6354"/>
                  <a:pt x="17996" y="6352"/>
                  <a:pt x="17997" y="6351"/>
                </a:cubicBezTo>
                <a:lnTo>
                  <a:pt x="18002" y="6335"/>
                </a:lnTo>
                <a:lnTo>
                  <a:pt x="18004" y="6330"/>
                </a:lnTo>
                <a:lnTo>
                  <a:pt x="18007" y="6326"/>
                </a:lnTo>
                <a:lnTo>
                  <a:pt x="18014" y="6320"/>
                </a:lnTo>
                <a:lnTo>
                  <a:pt x="18022" y="6313"/>
                </a:lnTo>
                <a:lnTo>
                  <a:pt x="18032" y="6309"/>
                </a:lnTo>
                <a:lnTo>
                  <a:pt x="18037" y="6309"/>
                </a:lnTo>
                <a:cubicBezTo>
                  <a:pt x="18038" y="6309"/>
                  <a:pt x="18038" y="6309"/>
                  <a:pt x="18039" y="6309"/>
                </a:cubicBezTo>
                <a:lnTo>
                  <a:pt x="18041" y="6308"/>
                </a:lnTo>
                <a:cubicBezTo>
                  <a:pt x="18042" y="6308"/>
                  <a:pt x="18043" y="6308"/>
                  <a:pt x="18043" y="6307"/>
                </a:cubicBezTo>
                <a:lnTo>
                  <a:pt x="18045" y="6304"/>
                </a:lnTo>
                <a:lnTo>
                  <a:pt x="18048" y="6303"/>
                </a:lnTo>
                <a:cubicBezTo>
                  <a:pt x="18049" y="6302"/>
                  <a:pt x="18051" y="6301"/>
                  <a:pt x="18051" y="6299"/>
                </a:cubicBezTo>
                <a:lnTo>
                  <a:pt x="18051" y="6293"/>
                </a:lnTo>
                <a:lnTo>
                  <a:pt x="18053" y="6291"/>
                </a:lnTo>
                <a:lnTo>
                  <a:pt x="18057" y="6292"/>
                </a:lnTo>
                <a:cubicBezTo>
                  <a:pt x="18058" y="6292"/>
                  <a:pt x="18058" y="6293"/>
                  <a:pt x="18059" y="6292"/>
                </a:cubicBezTo>
                <a:lnTo>
                  <a:pt x="18060" y="6291"/>
                </a:lnTo>
                <a:lnTo>
                  <a:pt x="18063" y="6292"/>
                </a:lnTo>
                <a:cubicBezTo>
                  <a:pt x="18063" y="6293"/>
                  <a:pt x="18064" y="6293"/>
                  <a:pt x="18064" y="6292"/>
                </a:cubicBezTo>
                <a:lnTo>
                  <a:pt x="18068" y="6291"/>
                </a:lnTo>
                <a:lnTo>
                  <a:pt x="18071" y="6292"/>
                </a:lnTo>
                <a:cubicBezTo>
                  <a:pt x="18072" y="6293"/>
                  <a:pt x="18072" y="6292"/>
                  <a:pt x="18072" y="6292"/>
                </a:cubicBezTo>
                <a:lnTo>
                  <a:pt x="18078" y="6291"/>
                </a:lnTo>
                <a:lnTo>
                  <a:pt x="18079" y="6291"/>
                </a:lnTo>
                <a:cubicBezTo>
                  <a:pt x="18079" y="6293"/>
                  <a:pt x="18080" y="6293"/>
                  <a:pt x="18081" y="6293"/>
                </a:cubicBezTo>
                <a:lnTo>
                  <a:pt x="18083" y="6293"/>
                </a:lnTo>
                <a:cubicBezTo>
                  <a:pt x="18084" y="6294"/>
                  <a:pt x="18086" y="6293"/>
                  <a:pt x="18086" y="6291"/>
                </a:cubicBezTo>
                <a:lnTo>
                  <a:pt x="18091" y="6277"/>
                </a:lnTo>
                <a:cubicBezTo>
                  <a:pt x="18092" y="6277"/>
                  <a:pt x="18091" y="6275"/>
                  <a:pt x="18091" y="6275"/>
                </a:cubicBezTo>
                <a:lnTo>
                  <a:pt x="18091" y="6269"/>
                </a:lnTo>
                <a:lnTo>
                  <a:pt x="18094" y="6263"/>
                </a:lnTo>
                <a:cubicBezTo>
                  <a:pt x="18095" y="6262"/>
                  <a:pt x="18095" y="6261"/>
                  <a:pt x="18094" y="6260"/>
                </a:cubicBezTo>
                <a:lnTo>
                  <a:pt x="18094" y="6258"/>
                </a:lnTo>
                <a:lnTo>
                  <a:pt x="18095" y="6252"/>
                </a:lnTo>
                <a:lnTo>
                  <a:pt x="18096" y="6251"/>
                </a:lnTo>
                <a:cubicBezTo>
                  <a:pt x="18097" y="6250"/>
                  <a:pt x="18097" y="6249"/>
                  <a:pt x="18097" y="6248"/>
                </a:cubicBezTo>
                <a:cubicBezTo>
                  <a:pt x="18097" y="6246"/>
                  <a:pt x="18097" y="6246"/>
                  <a:pt x="18096" y="6245"/>
                </a:cubicBezTo>
                <a:lnTo>
                  <a:pt x="18093" y="6242"/>
                </a:lnTo>
                <a:lnTo>
                  <a:pt x="18090" y="6236"/>
                </a:lnTo>
                <a:lnTo>
                  <a:pt x="18088" y="6218"/>
                </a:lnTo>
                <a:lnTo>
                  <a:pt x="18088" y="6206"/>
                </a:lnTo>
                <a:lnTo>
                  <a:pt x="18088" y="6202"/>
                </a:lnTo>
                <a:lnTo>
                  <a:pt x="18089" y="6196"/>
                </a:lnTo>
                <a:cubicBezTo>
                  <a:pt x="18089" y="6195"/>
                  <a:pt x="18089" y="6194"/>
                  <a:pt x="18089" y="6193"/>
                </a:cubicBezTo>
                <a:lnTo>
                  <a:pt x="18086" y="6180"/>
                </a:lnTo>
                <a:lnTo>
                  <a:pt x="18087" y="6165"/>
                </a:lnTo>
                <a:lnTo>
                  <a:pt x="18096" y="6118"/>
                </a:lnTo>
                <a:lnTo>
                  <a:pt x="18098" y="6111"/>
                </a:lnTo>
                <a:lnTo>
                  <a:pt x="18101" y="6108"/>
                </a:lnTo>
                <a:cubicBezTo>
                  <a:pt x="18101" y="6107"/>
                  <a:pt x="18102" y="6106"/>
                  <a:pt x="18102" y="6104"/>
                </a:cubicBezTo>
                <a:lnTo>
                  <a:pt x="18103" y="6096"/>
                </a:lnTo>
                <a:lnTo>
                  <a:pt x="18104" y="6095"/>
                </a:lnTo>
                <a:cubicBezTo>
                  <a:pt x="18104" y="6095"/>
                  <a:pt x="18104" y="6094"/>
                  <a:pt x="18104" y="6093"/>
                </a:cubicBezTo>
                <a:lnTo>
                  <a:pt x="18105" y="6089"/>
                </a:lnTo>
                <a:cubicBezTo>
                  <a:pt x="18105" y="6089"/>
                  <a:pt x="18105" y="6088"/>
                  <a:pt x="18106" y="6088"/>
                </a:cubicBezTo>
                <a:lnTo>
                  <a:pt x="18106" y="6086"/>
                </a:lnTo>
                <a:cubicBezTo>
                  <a:pt x="18107" y="6084"/>
                  <a:pt x="18106" y="6083"/>
                  <a:pt x="18106" y="6082"/>
                </a:cubicBezTo>
                <a:lnTo>
                  <a:pt x="18103" y="6078"/>
                </a:lnTo>
                <a:cubicBezTo>
                  <a:pt x="18103" y="6077"/>
                  <a:pt x="18103" y="6078"/>
                  <a:pt x="18102" y="6077"/>
                </a:cubicBezTo>
                <a:lnTo>
                  <a:pt x="18101" y="6076"/>
                </a:lnTo>
                <a:cubicBezTo>
                  <a:pt x="18100" y="6076"/>
                  <a:pt x="18100" y="6076"/>
                  <a:pt x="18099" y="6076"/>
                </a:cubicBezTo>
                <a:lnTo>
                  <a:pt x="18096" y="6077"/>
                </a:lnTo>
                <a:lnTo>
                  <a:pt x="18095" y="6075"/>
                </a:lnTo>
                <a:lnTo>
                  <a:pt x="18093" y="6072"/>
                </a:lnTo>
                <a:lnTo>
                  <a:pt x="18091" y="6066"/>
                </a:lnTo>
                <a:cubicBezTo>
                  <a:pt x="18090" y="6064"/>
                  <a:pt x="18088" y="6063"/>
                  <a:pt x="18087" y="6063"/>
                </a:cubicBezTo>
                <a:lnTo>
                  <a:pt x="18084" y="6064"/>
                </a:lnTo>
                <a:lnTo>
                  <a:pt x="18079" y="6057"/>
                </a:lnTo>
                <a:lnTo>
                  <a:pt x="18074" y="6049"/>
                </a:lnTo>
                <a:lnTo>
                  <a:pt x="18073" y="6041"/>
                </a:lnTo>
                <a:lnTo>
                  <a:pt x="18074" y="6035"/>
                </a:lnTo>
                <a:lnTo>
                  <a:pt x="18074" y="6029"/>
                </a:lnTo>
                <a:cubicBezTo>
                  <a:pt x="18074" y="6028"/>
                  <a:pt x="18074" y="6027"/>
                  <a:pt x="18074" y="6027"/>
                </a:cubicBezTo>
                <a:lnTo>
                  <a:pt x="18072" y="6019"/>
                </a:lnTo>
                <a:lnTo>
                  <a:pt x="18076" y="6012"/>
                </a:lnTo>
                <a:cubicBezTo>
                  <a:pt x="18077" y="6011"/>
                  <a:pt x="18076" y="6010"/>
                  <a:pt x="18076" y="6010"/>
                </a:cubicBezTo>
                <a:lnTo>
                  <a:pt x="18079" y="5994"/>
                </a:lnTo>
                <a:lnTo>
                  <a:pt x="18081" y="5983"/>
                </a:lnTo>
                <a:lnTo>
                  <a:pt x="18085" y="5975"/>
                </a:lnTo>
                <a:lnTo>
                  <a:pt x="18090" y="5973"/>
                </a:lnTo>
                <a:cubicBezTo>
                  <a:pt x="18091" y="5972"/>
                  <a:pt x="18092" y="5971"/>
                  <a:pt x="18092" y="5970"/>
                </a:cubicBezTo>
                <a:lnTo>
                  <a:pt x="18094" y="5964"/>
                </a:lnTo>
                <a:lnTo>
                  <a:pt x="18099" y="5943"/>
                </a:lnTo>
                <a:lnTo>
                  <a:pt x="18106" y="5937"/>
                </a:lnTo>
                <a:lnTo>
                  <a:pt x="18108" y="5942"/>
                </a:lnTo>
                <a:cubicBezTo>
                  <a:pt x="18108" y="5943"/>
                  <a:pt x="18110" y="5943"/>
                  <a:pt x="18111" y="5944"/>
                </a:cubicBezTo>
                <a:cubicBezTo>
                  <a:pt x="18112" y="5944"/>
                  <a:pt x="18112" y="5943"/>
                  <a:pt x="18113" y="5943"/>
                </a:cubicBezTo>
                <a:lnTo>
                  <a:pt x="18115" y="5941"/>
                </a:lnTo>
                <a:cubicBezTo>
                  <a:pt x="18115" y="5940"/>
                  <a:pt x="18116" y="5939"/>
                  <a:pt x="18116" y="5938"/>
                </a:cubicBezTo>
                <a:lnTo>
                  <a:pt x="18117" y="5933"/>
                </a:lnTo>
                <a:lnTo>
                  <a:pt x="18119" y="5930"/>
                </a:lnTo>
                <a:cubicBezTo>
                  <a:pt x="18120" y="5930"/>
                  <a:pt x="18120" y="5929"/>
                  <a:pt x="18120" y="5929"/>
                </a:cubicBezTo>
                <a:lnTo>
                  <a:pt x="18123" y="5916"/>
                </a:lnTo>
                <a:cubicBezTo>
                  <a:pt x="18123" y="5916"/>
                  <a:pt x="18123" y="5915"/>
                  <a:pt x="18123" y="5915"/>
                </a:cubicBezTo>
                <a:lnTo>
                  <a:pt x="18123" y="5903"/>
                </a:lnTo>
                <a:lnTo>
                  <a:pt x="18126" y="5887"/>
                </a:lnTo>
                <a:lnTo>
                  <a:pt x="18126" y="5886"/>
                </a:lnTo>
                <a:lnTo>
                  <a:pt x="18129" y="5888"/>
                </a:lnTo>
                <a:lnTo>
                  <a:pt x="18130" y="5890"/>
                </a:lnTo>
                <a:cubicBezTo>
                  <a:pt x="18131" y="5891"/>
                  <a:pt x="18131" y="5891"/>
                  <a:pt x="18132" y="5891"/>
                </a:cubicBezTo>
                <a:lnTo>
                  <a:pt x="18133" y="5893"/>
                </a:lnTo>
                <a:cubicBezTo>
                  <a:pt x="18135" y="5894"/>
                  <a:pt x="18137" y="5893"/>
                  <a:pt x="18138" y="5892"/>
                </a:cubicBezTo>
                <a:lnTo>
                  <a:pt x="18140" y="5889"/>
                </a:lnTo>
                <a:cubicBezTo>
                  <a:pt x="18140" y="5889"/>
                  <a:pt x="18140" y="5887"/>
                  <a:pt x="18140" y="5886"/>
                </a:cubicBezTo>
                <a:lnTo>
                  <a:pt x="18143" y="5870"/>
                </a:lnTo>
                <a:lnTo>
                  <a:pt x="18145" y="5868"/>
                </a:lnTo>
                <a:lnTo>
                  <a:pt x="18147" y="5866"/>
                </a:lnTo>
                <a:cubicBezTo>
                  <a:pt x="18148" y="5865"/>
                  <a:pt x="18149" y="5864"/>
                  <a:pt x="18149" y="5863"/>
                </a:cubicBezTo>
                <a:cubicBezTo>
                  <a:pt x="18149" y="5862"/>
                  <a:pt x="18149" y="5860"/>
                  <a:pt x="18148" y="5859"/>
                </a:cubicBezTo>
                <a:lnTo>
                  <a:pt x="18146" y="5856"/>
                </a:lnTo>
                <a:lnTo>
                  <a:pt x="18147" y="5855"/>
                </a:lnTo>
                <a:cubicBezTo>
                  <a:pt x="18147" y="5854"/>
                  <a:pt x="18148" y="5854"/>
                  <a:pt x="18148" y="5854"/>
                </a:cubicBezTo>
                <a:cubicBezTo>
                  <a:pt x="18149" y="5854"/>
                  <a:pt x="18149" y="5854"/>
                  <a:pt x="18150" y="5855"/>
                </a:cubicBezTo>
                <a:cubicBezTo>
                  <a:pt x="18151" y="5855"/>
                  <a:pt x="18152" y="5855"/>
                  <a:pt x="18153" y="5855"/>
                </a:cubicBezTo>
                <a:lnTo>
                  <a:pt x="18154" y="5853"/>
                </a:lnTo>
                <a:cubicBezTo>
                  <a:pt x="18155" y="5852"/>
                  <a:pt x="18155" y="5851"/>
                  <a:pt x="18155" y="5850"/>
                </a:cubicBezTo>
                <a:lnTo>
                  <a:pt x="18156" y="5844"/>
                </a:lnTo>
                <a:lnTo>
                  <a:pt x="18158" y="5835"/>
                </a:lnTo>
                <a:lnTo>
                  <a:pt x="18159" y="5833"/>
                </a:lnTo>
                <a:cubicBezTo>
                  <a:pt x="18159" y="5833"/>
                  <a:pt x="18159" y="5833"/>
                  <a:pt x="18159" y="5832"/>
                </a:cubicBezTo>
                <a:lnTo>
                  <a:pt x="18160" y="5832"/>
                </a:lnTo>
                <a:cubicBezTo>
                  <a:pt x="18161" y="5832"/>
                  <a:pt x="18162" y="5830"/>
                  <a:pt x="18163" y="5828"/>
                </a:cubicBezTo>
                <a:lnTo>
                  <a:pt x="18164" y="5820"/>
                </a:lnTo>
                <a:lnTo>
                  <a:pt x="18166" y="5817"/>
                </a:lnTo>
                <a:lnTo>
                  <a:pt x="18170" y="5817"/>
                </a:lnTo>
                <a:lnTo>
                  <a:pt x="18175" y="5823"/>
                </a:lnTo>
                <a:cubicBezTo>
                  <a:pt x="18176" y="5823"/>
                  <a:pt x="18176" y="5824"/>
                  <a:pt x="18177" y="5824"/>
                </a:cubicBezTo>
                <a:lnTo>
                  <a:pt x="18179" y="5824"/>
                </a:lnTo>
                <a:cubicBezTo>
                  <a:pt x="18180" y="5824"/>
                  <a:pt x="18181" y="5824"/>
                  <a:pt x="18182" y="5823"/>
                </a:cubicBezTo>
                <a:lnTo>
                  <a:pt x="18183" y="5821"/>
                </a:lnTo>
                <a:cubicBezTo>
                  <a:pt x="18184" y="5820"/>
                  <a:pt x="18185" y="5818"/>
                  <a:pt x="18185" y="5816"/>
                </a:cubicBezTo>
                <a:lnTo>
                  <a:pt x="18184" y="5815"/>
                </a:lnTo>
                <a:lnTo>
                  <a:pt x="18185" y="5813"/>
                </a:lnTo>
                <a:cubicBezTo>
                  <a:pt x="18186" y="5813"/>
                  <a:pt x="18187" y="5814"/>
                  <a:pt x="18187" y="5813"/>
                </a:cubicBezTo>
                <a:lnTo>
                  <a:pt x="18188" y="5813"/>
                </a:lnTo>
                <a:cubicBezTo>
                  <a:pt x="18190" y="5813"/>
                  <a:pt x="18192" y="5811"/>
                  <a:pt x="18192" y="5809"/>
                </a:cubicBezTo>
                <a:lnTo>
                  <a:pt x="18192" y="5785"/>
                </a:lnTo>
                <a:lnTo>
                  <a:pt x="18192" y="5784"/>
                </a:lnTo>
                <a:cubicBezTo>
                  <a:pt x="18193" y="5784"/>
                  <a:pt x="18194" y="5785"/>
                  <a:pt x="18194" y="5784"/>
                </a:cubicBezTo>
                <a:lnTo>
                  <a:pt x="18197" y="5781"/>
                </a:lnTo>
                <a:cubicBezTo>
                  <a:pt x="18197" y="5780"/>
                  <a:pt x="18197" y="5780"/>
                  <a:pt x="18197" y="5780"/>
                </a:cubicBezTo>
                <a:lnTo>
                  <a:pt x="18202" y="5772"/>
                </a:lnTo>
                <a:lnTo>
                  <a:pt x="18210" y="5762"/>
                </a:lnTo>
                <a:lnTo>
                  <a:pt x="18210" y="5764"/>
                </a:lnTo>
                <a:lnTo>
                  <a:pt x="18209" y="5771"/>
                </a:lnTo>
                <a:lnTo>
                  <a:pt x="18208" y="5777"/>
                </a:lnTo>
                <a:cubicBezTo>
                  <a:pt x="18208" y="5778"/>
                  <a:pt x="18209" y="5780"/>
                  <a:pt x="18210" y="5781"/>
                </a:cubicBezTo>
                <a:cubicBezTo>
                  <a:pt x="18210" y="5782"/>
                  <a:pt x="18211" y="5782"/>
                  <a:pt x="18212" y="5782"/>
                </a:cubicBezTo>
                <a:lnTo>
                  <a:pt x="18214" y="5781"/>
                </a:lnTo>
                <a:cubicBezTo>
                  <a:pt x="18215" y="5781"/>
                  <a:pt x="18215" y="5780"/>
                  <a:pt x="18216" y="5780"/>
                </a:cubicBezTo>
                <a:lnTo>
                  <a:pt x="18219" y="5778"/>
                </a:lnTo>
                <a:cubicBezTo>
                  <a:pt x="18219" y="5777"/>
                  <a:pt x="18220" y="5776"/>
                  <a:pt x="18220" y="5775"/>
                </a:cubicBezTo>
                <a:lnTo>
                  <a:pt x="18221" y="5770"/>
                </a:lnTo>
                <a:lnTo>
                  <a:pt x="18222" y="5769"/>
                </a:lnTo>
                <a:cubicBezTo>
                  <a:pt x="18223" y="5768"/>
                  <a:pt x="18224" y="5768"/>
                  <a:pt x="18224" y="5767"/>
                </a:cubicBezTo>
                <a:lnTo>
                  <a:pt x="18225" y="5763"/>
                </a:lnTo>
                <a:lnTo>
                  <a:pt x="18227" y="5763"/>
                </a:lnTo>
                <a:cubicBezTo>
                  <a:pt x="18228" y="5763"/>
                  <a:pt x="18228" y="5761"/>
                  <a:pt x="18229" y="5760"/>
                </a:cubicBezTo>
                <a:cubicBezTo>
                  <a:pt x="18229" y="5759"/>
                  <a:pt x="18229" y="5758"/>
                  <a:pt x="18229" y="5757"/>
                </a:cubicBezTo>
                <a:cubicBezTo>
                  <a:pt x="18229" y="5758"/>
                  <a:pt x="18229" y="5758"/>
                  <a:pt x="18229" y="5758"/>
                </a:cubicBezTo>
                <a:lnTo>
                  <a:pt x="18231" y="5759"/>
                </a:lnTo>
                <a:cubicBezTo>
                  <a:pt x="18232" y="5760"/>
                  <a:pt x="18234" y="5758"/>
                  <a:pt x="18235" y="5756"/>
                </a:cubicBezTo>
                <a:lnTo>
                  <a:pt x="18236" y="5754"/>
                </a:lnTo>
                <a:cubicBezTo>
                  <a:pt x="18236" y="5753"/>
                  <a:pt x="18237" y="5753"/>
                  <a:pt x="18237" y="5752"/>
                </a:cubicBezTo>
                <a:lnTo>
                  <a:pt x="18237" y="5747"/>
                </a:lnTo>
                <a:cubicBezTo>
                  <a:pt x="18237" y="5745"/>
                  <a:pt x="18236" y="5744"/>
                  <a:pt x="18234" y="5743"/>
                </a:cubicBezTo>
                <a:lnTo>
                  <a:pt x="18233" y="5742"/>
                </a:lnTo>
                <a:cubicBezTo>
                  <a:pt x="18233" y="5742"/>
                  <a:pt x="18233" y="5742"/>
                  <a:pt x="18232" y="5742"/>
                </a:cubicBezTo>
                <a:lnTo>
                  <a:pt x="18232" y="5737"/>
                </a:lnTo>
                <a:lnTo>
                  <a:pt x="18235" y="5733"/>
                </a:lnTo>
                <a:cubicBezTo>
                  <a:pt x="18236" y="5732"/>
                  <a:pt x="18236" y="5731"/>
                  <a:pt x="18237" y="5730"/>
                </a:cubicBezTo>
                <a:lnTo>
                  <a:pt x="18238" y="5731"/>
                </a:lnTo>
                <a:cubicBezTo>
                  <a:pt x="18239" y="5733"/>
                  <a:pt x="18240" y="5733"/>
                  <a:pt x="18242" y="5733"/>
                </a:cubicBezTo>
                <a:lnTo>
                  <a:pt x="18245" y="5732"/>
                </a:lnTo>
                <a:cubicBezTo>
                  <a:pt x="18246" y="5732"/>
                  <a:pt x="18246" y="5732"/>
                  <a:pt x="18247" y="5731"/>
                </a:cubicBezTo>
                <a:lnTo>
                  <a:pt x="18249" y="5726"/>
                </a:lnTo>
                <a:cubicBezTo>
                  <a:pt x="18250" y="5725"/>
                  <a:pt x="18250" y="5724"/>
                  <a:pt x="18250" y="5723"/>
                </a:cubicBezTo>
                <a:lnTo>
                  <a:pt x="18250" y="5722"/>
                </a:lnTo>
                <a:lnTo>
                  <a:pt x="18254" y="5723"/>
                </a:lnTo>
                <a:lnTo>
                  <a:pt x="18255" y="5725"/>
                </a:lnTo>
                <a:cubicBezTo>
                  <a:pt x="18255" y="5725"/>
                  <a:pt x="18255" y="5725"/>
                  <a:pt x="18256" y="5726"/>
                </a:cubicBezTo>
                <a:lnTo>
                  <a:pt x="18261" y="5729"/>
                </a:lnTo>
                <a:cubicBezTo>
                  <a:pt x="18261" y="5730"/>
                  <a:pt x="18262" y="5729"/>
                  <a:pt x="18262" y="5729"/>
                </a:cubicBezTo>
                <a:lnTo>
                  <a:pt x="18267" y="5731"/>
                </a:lnTo>
                <a:lnTo>
                  <a:pt x="18271" y="5736"/>
                </a:lnTo>
                <a:lnTo>
                  <a:pt x="18271" y="5740"/>
                </a:lnTo>
                <a:lnTo>
                  <a:pt x="18271" y="5746"/>
                </a:lnTo>
                <a:cubicBezTo>
                  <a:pt x="18271" y="5747"/>
                  <a:pt x="18271" y="5749"/>
                  <a:pt x="18272" y="5750"/>
                </a:cubicBezTo>
                <a:cubicBezTo>
                  <a:pt x="18273" y="5751"/>
                  <a:pt x="18274" y="5751"/>
                  <a:pt x="18275" y="5751"/>
                </a:cubicBezTo>
                <a:lnTo>
                  <a:pt x="18276" y="5751"/>
                </a:lnTo>
                <a:cubicBezTo>
                  <a:pt x="18277" y="5751"/>
                  <a:pt x="18278" y="5751"/>
                  <a:pt x="18279" y="5750"/>
                </a:cubicBezTo>
                <a:lnTo>
                  <a:pt x="18281" y="5747"/>
                </a:lnTo>
                <a:lnTo>
                  <a:pt x="18297" y="5741"/>
                </a:lnTo>
                <a:cubicBezTo>
                  <a:pt x="18298" y="5740"/>
                  <a:pt x="18299" y="5740"/>
                  <a:pt x="18299" y="5739"/>
                </a:cubicBezTo>
                <a:lnTo>
                  <a:pt x="18300" y="5737"/>
                </a:lnTo>
                <a:cubicBezTo>
                  <a:pt x="18301" y="5735"/>
                  <a:pt x="18301" y="5733"/>
                  <a:pt x="18299" y="5731"/>
                </a:cubicBezTo>
                <a:lnTo>
                  <a:pt x="18294" y="5726"/>
                </a:lnTo>
                <a:lnTo>
                  <a:pt x="18292" y="5723"/>
                </a:lnTo>
                <a:lnTo>
                  <a:pt x="18292" y="5719"/>
                </a:lnTo>
                <a:lnTo>
                  <a:pt x="18292" y="5709"/>
                </a:lnTo>
                <a:lnTo>
                  <a:pt x="18291" y="5699"/>
                </a:lnTo>
                <a:cubicBezTo>
                  <a:pt x="18291" y="5699"/>
                  <a:pt x="18291" y="5699"/>
                  <a:pt x="18291" y="5698"/>
                </a:cubicBezTo>
                <a:lnTo>
                  <a:pt x="18289" y="5692"/>
                </a:lnTo>
                <a:cubicBezTo>
                  <a:pt x="18288" y="5691"/>
                  <a:pt x="18288" y="5691"/>
                  <a:pt x="18288" y="5691"/>
                </a:cubicBezTo>
                <a:lnTo>
                  <a:pt x="18284" y="5685"/>
                </a:lnTo>
                <a:cubicBezTo>
                  <a:pt x="18284" y="5685"/>
                  <a:pt x="18283" y="5685"/>
                  <a:pt x="18283" y="5684"/>
                </a:cubicBezTo>
                <a:lnTo>
                  <a:pt x="18279" y="5682"/>
                </a:lnTo>
                <a:lnTo>
                  <a:pt x="18275" y="5679"/>
                </a:lnTo>
                <a:lnTo>
                  <a:pt x="18273" y="5675"/>
                </a:lnTo>
                <a:lnTo>
                  <a:pt x="18269" y="5660"/>
                </a:lnTo>
                <a:lnTo>
                  <a:pt x="18269" y="5658"/>
                </a:lnTo>
                <a:cubicBezTo>
                  <a:pt x="18268" y="5658"/>
                  <a:pt x="18268" y="5657"/>
                  <a:pt x="18267" y="5656"/>
                </a:cubicBezTo>
                <a:lnTo>
                  <a:pt x="18266" y="5652"/>
                </a:lnTo>
                <a:lnTo>
                  <a:pt x="18264" y="5645"/>
                </a:lnTo>
                <a:lnTo>
                  <a:pt x="18271" y="5638"/>
                </a:lnTo>
                <a:lnTo>
                  <a:pt x="18274" y="5631"/>
                </a:lnTo>
                <a:cubicBezTo>
                  <a:pt x="18275" y="5630"/>
                  <a:pt x="18275" y="5630"/>
                  <a:pt x="18275" y="5629"/>
                </a:cubicBezTo>
                <a:lnTo>
                  <a:pt x="18275" y="5617"/>
                </a:lnTo>
                <a:cubicBezTo>
                  <a:pt x="18275" y="5616"/>
                  <a:pt x="18275" y="5616"/>
                  <a:pt x="18275" y="5615"/>
                </a:cubicBezTo>
                <a:lnTo>
                  <a:pt x="18272" y="5606"/>
                </a:lnTo>
                <a:lnTo>
                  <a:pt x="18267" y="5596"/>
                </a:lnTo>
                <a:lnTo>
                  <a:pt x="18261" y="5588"/>
                </a:lnTo>
                <a:lnTo>
                  <a:pt x="18257" y="5583"/>
                </a:lnTo>
                <a:cubicBezTo>
                  <a:pt x="18256" y="5583"/>
                  <a:pt x="18255" y="5582"/>
                  <a:pt x="18254" y="5582"/>
                </a:cubicBezTo>
                <a:lnTo>
                  <a:pt x="18247" y="5582"/>
                </a:lnTo>
                <a:lnTo>
                  <a:pt x="18240" y="5583"/>
                </a:lnTo>
                <a:lnTo>
                  <a:pt x="18234" y="5582"/>
                </a:lnTo>
                <a:lnTo>
                  <a:pt x="18232" y="5579"/>
                </a:lnTo>
                <a:lnTo>
                  <a:pt x="18236" y="5567"/>
                </a:lnTo>
                <a:lnTo>
                  <a:pt x="18253" y="5551"/>
                </a:lnTo>
                <a:lnTo>
                  <a:pt x="18273" y="5538"/>
                </a:lnTo>
                <a:lnTo>
                  <a:pt x="18286" y="5533"/>
                </a:lnTo>
                <a:lnTo>
                  <a:pt x="18303" y="5534"/>
                </a:lnTo>
                <a:cubicBezTo>
                  <a:pt x="18304" y="5535"/>
                  <a:pt x="18306" y="5535"/>
                  <a:pt x="18307" y="5533"/>
                </a:cubicBezTo>
                <a:lnTo>
                  <a:pt x="18311" y="5526"/>
                </a:lnTo>
                <a:lnTo>
                  <a:pt x="18312" y="5522"/>
                </a:lnTo>
                <a:lnTo>
                  <a:pt x="18314" y="5518"/>
                </a:lnTo>
                <a:lnTo>
                  <a:pt x="18317" y="5517"/>
                </a:lnTo>
                <a:lnTo>
                  <a:pt x="18321" y="5519"/>
                </a:lnTo>
                <a:lnTo>
                  <a:pt x="18329" y="5524"/>
                </a:lnTo>
                <a:cubicBezTo>
                  <a:pt x="18330" y="5525"/>
                  <a:pt x="18330" y="5524"/>
                  <a:pt x="18331" y="5524"/>
                </a:cubicBezTo>
                <a:lnTo>
                  <a:pt x="18360" y="5525"/>
                </a:lnTo>
                <a:cubicBezTo>
                  <a:pt x="18362" y="5526"/>
                  <a:pt x="18363" y="5524"/>
                  <a:pt x="18363" y="5523"/>
                </a:cubicBezTo>
                <a:lnTo>
                  <a:pt x="18365" y="5519"/>
                </a:lnTo>
                <a:cubicBezTo>
                  <a:pt x="18365" y="5518"/>
                  <a:pt x="18365" y="5517"/>
                  <a:pt x="18365" y="5517"/>
                </a:cubicBezTo>
                <a:lnTo>
                  <a:pt x="18365" y="5512"/>
                </a:lnTo>
                <a:lnTo>
                  <a:pt x="18367" y="5509"/>
                </a:lnTo>
                <a:lnTo>
                  <a:pt x="18369" y="5507"/>
                </a:lnTo>
                <a:lnTo>
                  <a:pt x="18370" y="5506"/>
                </a:lnTo>
                <a:lnTo>
                  <a:pt x="18378" y="5507"/>
                </a:lnTo>
                <a:cubicBezTo>
                  <a:pt x="18379" y="5507"/>
                  <a:pt x="18380" y="5506"/>
                  <a:pt x="18380" y="5506"/>
                </a:cubicBezTo>
                <a:lnTo>
                  <a:pt x="18386" y="5500"/>
                </a:lnTo>
                <a:cubicBezTo>
                  <a:pt x="18387" y="5499"/>
                  <a:pt x="18388" y="5498"/>
                  <a:pt x="18388" y="5496"/>
                </a:cubicBezTo>
                <a:lnTo>
                  <a:pt x="18387" y="5486"/>
                </a:lnTo>
                <a:cubicBezTo>
                  <a:pt x="18387" y="5486"/>
                  <a:pt x="18387" y="5486"/>
                  <a:pt x="18387" y="5485"/>
                </a:cubicBezTo>
                <a:lnTo>
                  <a:pt x="18383" y="5474"/>
                </a:lnTo>
                <a:lnTo>
                  <a:pt x="18382" y="5465"/>
                </a:lnTo>
                <a:lnTo>
                  <a:pt x="18382" y="5455"/>
                </a:lnTo>
                <a:lnTo>
                  <a:pt x="18383" y="5451"/>
                </a:lnTo>
                <a:lnTo>
                  <a:pt x="18383" y="5449"/>
                </a:lnTo>
                <a:lnTo>
                  <a:pt x="18388" y="5446"/>
                </a:lnTo>
                <a:cubicBezTo>
                  <a:pt x="18388" y="5446"/>
                  <a:pt x="18389" y="5445"/>
                  <a:pt x="18389" y="5444"/>
                </a:cubicBezTo>
                <a:lnTo>
                  <a:pt x="18391" y="5441"/>
                </a:lnTo>
                <a:cubicBezTo>
                  <a:pt x="18391" y="5441"/>
                  <a:pt x="18392" y="5441"/>
                  <a:pt x="18392" y="5440"/>
                </a:cubicBezTo>
                <a:lnTo>
                  <a:pt x="18392" y="5432"/>
                </a:lnTo>
                <a:lnTo>
                  <a:pt x="18401" y="5423"/>
                </a:lnTo>
                <a:cubicBezTo>
                  <a:pt x="18401" y="5423"/>
                  <a:pt x="18402" y="5423"/>
                  <a:pt x="18402" y="5422"/>
                </a:cubicBezTo>
                <a:lnTo>
                  <a:pt x="18405" y="5418"/>
                </a:lnTo>
                <a:cubicBezTo>
                  <a:pt x="18405" y="5417"/>
                  <a:pt x="18405" y="5417"/>
                  <a:pt x="18405" y="5416"/>
                </a:cubicBezTo>
                <a:lnTo>
                  <a:pt x="18407" y="5408"/>
                </a:lnTo>
                <a:cubicBezTo>
                  <a:pt x="18407" y="5408"/>
                  <a:pt x="18407" y="5407"/>
                  <a:pt x="18407" y="5407"/>
                </a:cubicBezTo>
                <a:lnTo>
                  <a:pt x="18405" y="5400"/>
                </a:lnTo>
                <a:cubicBezTo>
                  <a:pt x="18405" y="5400"/>
                  <a:pt x="18406" y="5399"/>
                  <a:pt x="18405" y="5398"/>
                </a:cubicBezTo>
                <a:lnTo>
                  <a:pt x="18403" y="5394"/>
                </a:lnTo>
                <a:lnTo>
                  <a:pt x="18402" y="5391"/>
                </a:lnTo>
                <a:lnTo>
                  <a:pt x="18402" y="5384"/>
                </a:lnTo>
                <a:lnTo>
                  <a:pt x="18404" y="5379"/>
                </a:lnTo>
                <a:lnTo>
                  <a:pt x="18406" y="5375"/>
                </a:lnTo>
                <a:lnTo>
                  <a:pt x="18413" y="5367"/>
                </a:lnTo>
                <a:cubicBezTo>
                  <a:pt x="18413" y="5367"/>
                  <a:pt x="18414" y="5367"/>
                  <a:pt x="18414" y="5366"/>
                </a:cubicBezTo>
                <a:lnTo>
                  <a:pt x="18417" y="5361"/>
                </a:lnTo>
                <a:cubicBezTo>
                  <a:pt x="18417" y="5360"/>
                  <a:pt x="18417" y="5359"/>
                  <a:pt x="18417" y="5359"/>
                </a:cubicBezTo>
                <a:lnTo>
                  <a:pt x="18418" y="5351"/>
                </a:lnTo>
                <a:lnTo>
                  <a:pt x="18418" y="5337"/>
                </a:lnTo>
                <a:lnTo>
                  <a:pt x="18420" y="5329"/>
                </a:lnTo>
                <a:lnTo>
                  <a:pt x="18420" y="5326"/>
                </a:lnTo>
                <a:lnTo>
                  <a:pt x="18423" y="5322"/>
                </a:lnTo>
                <a:cubicBezTo>
                  <a:pt x="18423" y="5322"/>
                  <a:pt x="18424" y="5322"/>
                  <a:pt x="18424" y="5321"/>
                </a:cubicBezTo>
                <a:lnTo>
                  <a:pt x="18426" y="5316"/>
                </a:lnTo>
                <a:cubicBezTo>
                  <a:pt x="18426" y="5315"/>
                  <a:pt x="18427" y="5315"/>
                  <a:pt x="18427" y="5314"/>
                </a:cubicBezTo>
                <a:lnTo>
                  <a:pt x="18427" y="5308"/>
                </a:lnTo>
                <a:lnTo>
                  <a:pt x="18426" y="5290"/>
                </a:lnTo>
                <a:lnTo>
                  <a:pt x="18425" y="5285"/>
                </a:lnTo>
                <a:cubicBezTo>
                  <a:pt x="18425" y="5284"/>
                  <a:pt x="18425" y="5284"/>
                  <a:pt x="18425" y="5283"/>
                </a:cubicBezTo>
                <a:lnTo>
                  <a:pt x="18421" y="5278"/>
                </a:lnTo>
                <a:lnTo>
                  <a:pt x="18401" y="5256"/>
                </a:lnTo>
                <a:lnTo>
                  <a:pt x="18400" y="5253"/>
                </a:lnTo>
                <a:lnTo>
                  <a:pt x="18401" y="5249"/>
                </a:lnTo>
                <a:lnTo>
                  <a:pt x="18406" y="5239"/>
                </a:lnTo>
                <a:lnTo>
                  <a:pt x="18407" y="5234"/>
                </a:lnTo>
                <a:cubicBezTo>
                  <a:pt x="18408" y="5233"/>
                  <a:pt x="18408" y="5232"/>
                  <a:pt x="18407" y="5232"/>
                </a:cubicBezTo>
                <a:lnTo>
                  <a:pt x="18407" y="5228"/>
                </a:lnTo>
                <a:lnTo>
                  <a:pt x="18405" y="5221"/>
                </a:lnTo>
                <a:lnTo>
                  <a:pt x="18405" y="5219"/>
                </a:lnTo>
                <a:lnTo>
                  <a:pt x="18406" y="5208"/>
                </a:lnTo>
                <a:lnTo>
                  <a:pt x="18406" y="5205"/>
                </a:lnTo>
                <a:lnTo>
                  <a:pt x="18404" y="5193"/>
                </a:lnTo>
                <a:lnTo>
                  <a:pt x="18404" y="5191"/>
                </a:lnTo>
                <a:lnTo>
                  <a:pt x="18404" y="5188"/>
                </a:lnTo>
                <a:lnTo>
                  <a:pt x="18404" y="5177"/>
                </a:lnTo>
                <a:lnTo>
                  <a:pt x="18402" y="5157"/>
                </a:lnTo>
                <a:lnTo>
                  <a:pt x="18403" y="5150"/>
                </a:lnTo>
                <a:lnTo>
                  <a:pt x="18407" y="5127"/>
                </a:lnTo>
                <a:lnTo>
                  <a:pt x="18412" y="5107"/>
                </a:lnTo>
                <a:cubicBezTo>
                  <a:pt x="18413" y="5107"/>
                  <a:pt x="18412" y="5107"/>
                  <a:pt x="18412" y="5106"/>
                </a:cubicBezTo>
                <a:lnTo>
                  <a:pt x="18413" y="5099"/>
                </a:lnTo>
                <a:cubicBezTo>
                  <a:pt x="18413" y="5098"/>
                  <a:pt x="18413" y="5098"/>
                  <a:pt x="18413" y="5098"/>
                </a:cubicBezTo>
                <a:lnTo>
                  <a:pt x="18411" y="5086"/>
                </a:lnTo>
                <a:lnTo>
                  <a:pt x="18410" y="5080"/>
                </a:lnTo>
                <a:lnTo>
                  <a:pt x="18412" y="5073"/>
                </a:lnTo>
                <a:lnTo>
                  <a:pt x="18412" y="5068"/>
                </a:lnTo>
                <a:lnTo>
                  <a:pt x="18412" y="5065"/>
                </a:lnTo>
                <a:lnTo>
                  <a:pt x="18415" y="5060"/>
                </a:lnTo>
                <a:lnTo>
                  <a:pt x="18419" y="5057"/>
                </a:lnTo>
                <a:lnTo>
                  <a:pt x="18421" y="5055"/>
                </a:lnTo>
                <a:cubicBezTo>
                  <a:pt x="18422" y="5054"/>
                  <a:pt x="18422" y="5054"/>
                  <a:pt x="18422" y="5053"/>
                </a:cubicBezTo>
                <a:lnTo>
                  <a:pt x="18423" y="5049"/>
                </a:lnTo>
                <a:cubicBezTo>
                  <a:pt x="18423" y="5049"/>
                  <a:pt x="18423" y="5048"/>
                  <a:pt x="18423" y="5047"/>
                </a:cubicBezTo>
                <a:lnTo>
                  <a:pt x="18380" y="4797"/>
                </a:lnTo>
                <a:lnTo>
                  <a:pt x="18370" y="4771"/>
                </a:lnTo>
                <a:cubicBezTo>
                  <a:pt x="18370" y="4770"/>
                  <a:pt x="18369" y="4770"/>
                  <a:pt x="18369" y="4770"/>
                </a:cubicBezTo>
                <a:lnTo>
                  <a:pt x="18365" y="4765"/>
                </a:lnTo>
                <a:lnTo>
                  <a:pt x="18358" y="4758"/>
                </a:lnTo>
                <a:lnTo>
                  <a:pt x="18350" y="4741"/>
                </a:lnTo>
                <a:lnTo>
                  <a:pt x="18350" y="4738"/>
                </a:lnTo>
                <a:lnTo>
                  <a:pt x="18357" y="4734"/>
                </a:lnTo>
                <a:lnTo>
                  <a:pt x="18360" y="4734"/>
                </a:lnTo>
                <a:lnTo>
                  <a:pt x="18365" y="4733"/>
                </a:lnTo>
                <a:cubicBezTo>
                  <a:pt x="18365" y="4733"/>
                  <a:pt x="18365" y="4733"/>
                  <a:pt x="18365" y="4733"/>
                </a:cubicBezTo>
                <a:lnTo>
                  <a:pt x="18369" y="4730"/>
                </a:lnTo>
                <a:cubicBezTo>
                  <a:pt x="18369" y="4730"/>
                  <a:pt x="18370" y="4730"/>
                  <a:pt x="18370" y="4729"/>
                </a:cubicBezTo>
                <a:lnTo>
                  <a:pt x="18373" y="4725"/>
                </a:lnTo>
                <a:cubicBezTo>
                  <a:pt x="18374" y="4724"/>
                  <a:pt x="18374" y="4723"/>
                  <a:pt x="18374" y="4723"/>
                </a:cubicBezTo>
                <a:lnTo>
                  <a:pt x="18375" y="4719"/>
                </a:lnTo>
                <a:cubicBezTo>
                  <a:pt x="18375" y="4719"/>
                  <a:pt x="18375" y="4719"/>
                  <a:pt x="18375" y="4718"/>
                </a:cubicBezTo>
                <a:lnTo>
                  <a:pt x="18375" y="4713"/>
                </a:lnTo>
                <a:lnTo>
                  <a:pt x="18375" y="4712"/>
                </a:lnTo>
                <a:lnTo>
                  <a:pt x="18383" y="4708"/>
                </a:lnTo>
                <a:lnTo>
                  <a:pt x="18385" y="4708"/>
                </a:lnTo>
                <a:lnTo>
                  <a:pt x="18391" y="4713"/>
                </a:lnTo>
                <a:lnTo>
                  <a:pt x="18395" y="4714"/>
                </a:lnTo>
                <a:cubicBezTo>
                  <a:pt x="18396" y="4715"/>
                  <a:pt x="18396" y="4715"/>
                  <a:pt x="18397" y="4715"/>
                </a:cubicBezTo>
                <a:lnTo>
                  <a:pt x="18402" y="4714"/>
                </a:lnTo>
                <a:lnTo>
                  <a:pt x="18417" y="4706"/>
                </a:lnTo>
                <a:lnTo>
                  <a:pt x="18421" y="4703"/>
                </a:lnTo>
                <a:lnTo>
                  <a:pt x="18430" y="4692"/>
                </a:lnTo>
                <a:lnTo>
                  <a:pt x="18432" y="4689"/>
                </a:lnTo>
                <a:lnTo>
                  <a:pt x="18434" y="4688"/>
                </a:lnTo>
                <a:lnTo>
                  <a:pt x="18437" y="4688"/>
                </a:lnTo>
                <a:lnTo>
                  <a:pt x="18453" y="4692"/>
                </a:lnTo>
                <a:cubicBezTo>
                  <a:pt x="18453" y="4692"/>
                  <a:pt x="18453" y="4692"/>
                  <a:pt x="18454" y="4692"/>
                </a:cubicBezTo>
                <a:lnTo>
                  <a:pt x="18457" y="4691"/>
                </a:lnTo>
                <a:cubicBezTo>
                  <a:pt x="18458" y="4691"/>
                  <a:pt x="18459" y="4690"/>
                  <a:pt x="18459" y="4689"/>
                </a:cubicBezTo>
                <a:lnTo>
                  <a:pt x="18463" y="4680"/>
                </a:lnTo>
                <a:lnTo>
                  <a:pt x="18496" y="4638"/>
                </a:lnTo>
                <a:cubicBezTo>
                  <a:pt x="18497" y="4637"/>
                  <a:pt x="18497" y="4637"/>
                  <a:pt x="18497" y="4637"/>
                </a:cubicBezTo>
                <a:lnTo>
                  <a:pt x="18500" y="4631"/>
                </a:lnTo>
                <a:cubicBezTo>
                  <a:pt x="18500" y="4631"/>
                  <a:pt x="18500" y="4630"/>
                  <a:pt x="18500" y="4629"/>
                </a:cubicBezTo>
                <a:lnTo>
                  <a:pt x="18501" y="4622"/>
                </a:lnTo>
                <a:cubicBezTo>
                  <a:pt x="18501" y="4621"/>
                  <a:pt x="18501" y="4620"/>
                  <a:pt x="18501" y="4619"/>
                </a:cubicBezTo>
                <a:lnTo>
                  <a:pt x="18497" y="4611"/>
                </a:lnTo>
                <a:lnTo>
                  <a:pt x="18497" y="4605"/>
                </a:lnTo>
                <a:lnTo>
                  <a:pt x="18499" y="4599"/>
                </a:lnTo>
                <a:lnTo>
                  <a:pt x="18501" y="4595"/>
                </a:lnTo>
                <a:lnTo>
                  <a:pt x="18504" y="4592"/>
                </a:lnTo>
                <a:lnTo>
                  <a:pt x="18507" y="4591"/>
                </a:lnTo>
                <a:lnTo>
                  <a:pt x="18516" y="4591"/>
                </a:lnTo>
                <a:cubicBezTo>
                  <a:pt x="18517" y="4591"/>
                  <a:pt x="18518" y="4591"/>
                  <a:pt x="18519" y="4590"/>
                </a:cubicBezTo>
                <a:lnTo>
                  <a:pt x="18521" y="4588"/>
                </a:lnTo>
                <a:cubicBezTo>
                  <a:pt x="18522" y="4588"/>
                  <a:pt x="18522" y="4587"/>
                  <a:pt x="18522" y="4586"/>
                </a:cubicBezTo>
                <a:lnTo>
                  <a:pt x="18536" y="4551"/>
                </a:lnTo>
                <a:lnTo>
                  <a:pt x="18542" y="4540"/>
                </a:lnTo>
                <a:lnTo>
                  <a:pt x="18546" y="4539"/>
                </a:lnTo>
                <a:lnTo>
                  <a:pt x="18548" y="4542"/>
                </a:lnTo>
                <a:lnTo>
                  <a:pt x="18550" y="4547"/>
                </a:lnTo>
                <a:lnTo>
                  <a:pt x="18552" y="4555"/>
                </a:lnTo>
                <a:lnTo>
                  <a:pt x="18555" y="4564"/>
                </a:lnTo>
                <a:lnTo>
                  <a:pt x="18558" y="4569"/>
                </a:lnTo>
                <a:lnTo>
                  <a:pt x="18563" y="4574"/>
                </a:lnTo>
                <a:lnTo>
                  <a:pt x="18567" y="4579"/>
                </a:lnTo>
                <a:lnTo>
                  <a:pt x="18572" y="4581"/>
                </a:lnTo>
                <a:lnTo>
                  <a:pt x="18760" y="4651"/>
                </a:lnTo>
                <a:lnTo>
                  <a:pt x="18778" y="4664"/>
                </a:lnTo>
                <a:cubicBezTo>
                  <a:pt x="18778" y="4664"/>
                  <a:pt x="18779" y="4664"/>
                  <a:pt x="18779" y="4664"/>
                </a:cubicBezTo>
                <a:lnTo>
                  <a:pt x="18786" y="4666"/>
                </a:lnTo>
                <a:cubicBezTo>
                  <a:pt x="18787" y="4666"/>
                  <a:pt x="18787" y="4665"/>
                  <a:pt x="18788" y="4665"/>
                </a:cubicBezTo>
                <a:lnTo>
                  <a:pt x="18790" y="4663"/>
                </a:lnTo>
                <a:cubicBezTo>
                  <a:pt x="18791" y="4663"/>
                  <a:pt x="18792" y="4662"/>
                  <a:pt x="18792" y="4662"/>
                </a:cubicBezTo>
                <a:lnTo>
                  <a:pt x="18797" y="4655"/>
                </a:lnTo>
                <a:lnTo>
                  <a:pt x="18803" y="4652"/>
                </a:lnTo>
                <a:cubicBezTo>
                  <a:pt x="18804" y="4651"/>
                  <a:pt x="18804" y="4650"/>
                  <a:pt x="18805" y="4650"/>
                </a:cubicBezTo>
                <a:lnTo>
                  <a:pt x="18810" y="4641"/>
                </a:lnTo>
                <a:lnTo>
                  <a:pt x="18814" y="4639"/>
                </a:lnTo>
                <a:cubicBezTo>
                  <a:pt x="18814" y="4638"/>
                  <a:pt x="18814" y="4638"/>
                  <a:pt x="18815" y="4638"/>
                </a:cubicBezTo>
                <a:lnTo>
                  <a:pt x="18820" y="4630"/>
                </a:lnTo>
                <a:lnTo>
                  <a:pt x="18825" y="4624"/>
                </a:lnTo>
                <a:lnTo>
                  <a:pt x="18826" y="4619"/>
                </a:lnTo>
                <a:lnTo>
                  <a:pt x="18827" y="4614"/>
                </a:lnTo>
                <a:lnTo>
                  <a:pt x="18827" y="4609"/>
                </a:lnTo>
                <a:cubicBezTo>
                  <a:pt x="18828" y="4608"/>
                  <a:pt x="18828" y="4608"/>
                  <a:pt x="18827" y="4608"/>
                </a:cubicBezTo>
                <a:lnTo>
                  <a:pt x="18826" y="4596"/>
                </a:lnTo>
                <a:lnTo>
                  <a:pt x="18823" y="4583"/>
                </a:lnTo>
                <a:lnTo>
                  <a:pt x="18821" y="4573"/>
                </a:lnTo>
                <a:lnTo>
                  <a:pt x="18823" y="4566"/>
                </a:lnTo>
                <a:cubicBezTo>
                  <a:pt x="18823" y="4565"/>
                  <a:pt x="18823" y="4564"/>
                  <a:pt x="18823" y="4564"/>
                </a:cubicBezTo>
                <a:lnTo>
                  <a:pt x="18823" y="4555"/>
                </a:lnTo>
                <a:lnTo>
                  <a:pt x="18827" y="4516"/>
                </a:lnTo>
                <a:lnTo>
                  <a:pt x="18828" y="4510"/>
                </a:lnTo>
                <a:lnTo>
                  <a:pt x="18829" y="4503"/>
                </a:lnTo>
                <a:lnTo>
                  <a:pt x="18830" y="4497"/>
                </a:lnTo>
                <a:lnTo>
                  <a:pt x="18838" y="4474"/>
                </a:lnTo>
                <a:lnTo>
                  <a:pt x="18840" y="4470"/>
                </a:lnTo>
                <a:lnTo>
                  <a:pt x="18842" y="4468"/>
                </a:lnTo>
                <a:lnTo>
                  <a:pt x="18850" y="4464"/>
                </a:lnTo>
                <a:lnTo>
                  <a:pt x="18857" y="4462"/>
                </a:lnTo>
                <a:cubicBezTo>
                  <a:pt x="18857" y="4462"/>
                  <a:pt x="18857" y="4461"/>
                  <a:pt x="18857" y="4461"/>
                </a:cubicBezTo>
                <a:lnTo>
                  <a:pt x="18863" y="4456"/>
                </a:lnTo>
                <a:lnTo>
                  <a:pt x="18870" y="4453"/>
                </a:lnTo>
                <a:cubicBezTo>
                  <a:pt x="18870" y="4453"/>
                  <a:pt x="18870" y="4453"/>
                  <a:pt x="18870" y="4452"/>
                </a:cubicBezTo>
                <a:lnTo>
                  <a:pt x="18877" y="4445"/>
                </a:lnTo>
                <a:lnTo>
                  <a:pt x="18879" y="4444"/>
                </a:lnTo>
                <a:lnTo>
                  <a:pt x="18887" y="4444"/>
                </a:lnTo>
                <a:cubicBezTo>
                  <a:pt x="18887" y="4444"/>
                  <a:pt x="18888" y="4443"/>
                  <a:pt x="18889" y="4442"/>
                </a:cubicBezTo>
                <a:lnTo>
                  <a:pt x="18891" y="4439"/>
                </a:lnTo>
                <a:cubicBezTo>
                  <a:pt x="18892" y="4438"/>
                  <a:pt x="18893" y="4436"/>
                  <a:pt x="18892" y="4435"/>
                </a:cubicBezTo>
                <a:lnTo>
                  <a:pt x="18890" y="4429"/>
                </a:lnTo>
                <a:lnTo>
                  <a:pt x="18892" y="4425"/>
                </a:lnTo>
                <a:lnTo>
                  <a:pt x="18894" y="4424"/>
                </a:lnTo>
                <a:lnTo>
                  <a:pt x="18897" y="4424"/>
                </a:lnTo>
                <a:lnTo>
                  <a:pt x="18902" y="4422"/>
                </a:lnTo>
                <a:cubicBezTo>
                  <a:pt x="18903" y="4421"/>
                  <a:pt x="18903" y="4419"/>
                  <a:pt x="18904" y="4418"/>
                </a:cubicBezTo>
                <a:cubicBezTo>
                  <a:pt x="18904" y="4417"/>
                  <a:pt x="18904" y="4415"/>
                  <a:pt x="18903" y="4414"/>
                </a:cubicBezTo>
                <a:lnTo>
                  <a:pt x="18900" y="4409"/>
                </a:lnTo>
                <a:lnTo>
                  <a:pt x="18904" y="4407"/>
                </a:lnTo>
                <a:cubicBezTo>
                  <a:pt x="18904" y="4406"/>
                  <a:pt x="18904" y="4405"/>
                  <a:pt x="18904" y="4405"/>
                </a:cubicBezTo>
                <a:lnTo>
                  <a:pt x="18907" y="4401"/>
                </a:lnTo>
                <a:cubicBezTo>
                  <a:pt x="18907" y="4400"/>
                  <a:pt x="18907" y="4398"/>
                  <a:pt x="18907" y="4397"/>
                </a:cubicBezTo>
                <a:lnTo>
                  <a:pt x="18906" y="4393"/>
                </a:lnTo>
                <a:cubicBezTo>
                  <a:pt x="18906" y="4392"/>
                  <a:pt x="18906" y="4390"/>
                  <a:pt x="18905" y="4390"/>
                </a:cubicBezTo>
                <a:lnTo>
                  <a:pt x="18902" y="4387"/>
                </a:lnTo>
                <a:cubicBezTo>
                  <a:pt x="18902" y="4387"/>
                  <a:pt x="18901" y="4386"/>
                  <a:pt x="18901" y="4386"/>
                </a:cubicBezTo>
                <a:lnTo>
                  <a:pt x="18897" y="4384"/>
                </a:lnTo>
                <a:lnTo>
                  <a:pt x="18902" y="4380"/>
                </a:lnTo>
                <a:cubicBezTo>
                  <a:pt x="18902" y="4379"/>
                  <a:pt x="18902" y="4378"/>
                  <a:pt x="18902" y="4377"/>
                </a:cubicBezTo>
                <a:lnTo>
                  <a:pt x="18905" y="4363"/>
                </a:lnTo>
                <a:lnTo>
                  <a:pt x="18909" y="4360"/>
                </a:lnTo>
                <a:cubicBezTo>
                  <a:pt x="18910" y="4359"/>
                  <a:pt x="18911" y="4358"/>
                  <a:pt x="18911" y="4357"/>
                </a:cubicBezTo>
                <a:cubicBezTo>
                  <a:pt x="18911" y="4356"/>
                  <a:pt x="18911" y="4354"/>
                  <a:pt x="18911" y="4353"/>
                </a:cubicBezTo>
                <a:lnTo>
                  <a:pt x="18909" y="4350"/>
                </a:lnTo>
                <a:cubicBezTo>
                  <a:pt x="18908" y="4349"/>
                  <a:pt x="18908" y="4349"/>
                  <a:pt x="18908" y="4349"/>
                </a:cubicBezTo>
                <a:lnTo>
                  <a:pt x="18904" y="4345"/>
                </a:lnTo>
                <a:lnTo>
                  <a:pt x="18904" y="4343"/>
                </a:lnTo>
                <a:lnTo>
                  <a:pt x="18904" y="4340"/>
                </a:lnTo>
                <a:lnTo>
                  <a:pt x="18904" y="4338"/>
                </a:lnTo>
                <a:lnTo>
                  <a:pt x="18906" y="4337"/>
                </a:lnTo>
                <a:cubicBezTo>
                  <a:pt x="18906" y="4336"/>
                  <a:pt x="18906" y="4337"/>
                  <a:pt x="18907" y="4337"/>
                </a:cubicBezTo>
                <a:lnTo>
                  <a:pt x="18907" y="4335"/>
                </a:lnTo>
                <a:cubicBezTo>
                  <a:pt x="18908" y="4334"/>
                  <a:pt x="18908" y="4334"/>
                  <a:pt x="18908" y="4333"/>
                </a:cubicBezTo>
                <a:lnTo>
                  <a:pt x="18909" y="4322"/>
                </a:lnTo>
                <a:lnTo>
                  <a:pt x="18911" y="4318"/>
                </a:lnTo>
                <a:lnTo>
                  <a:pt x="18913" y="4315"/>
                </a:lnTo>
                <a:lnTo>
                  <a:pt x="18916" y="4315"/>
                </a:lnTo>
                <a:lnTo>
                  <a:pt x="18918" y="4319"/>
                </a:lnTo>
                <a:cubicBezTo>
                  <a:pt x="18918" y="4319"/>
                  <a:pt x="18919" y="4319"/>
                  <a:pt x="18919" y="4320"/>
                </a:cubicBezTo>
                <a:lnTo>
                  <a:pt x="18921" y="4321"/>
                </a:lnTo>
                <a:cubicBezTo>
                  <a:pt x="18922" y="4321"/>
                  <a:pt x="18923" y="4321"/>
                  <a:pt x="18924" y="4321"/>
                </a:cubicBezTo>
                <a:lnTo>
                  <a:pt x="18925" y="4320"/>
                </a:lnTo>
                <a:cubicBezTo>
                  <a:pt x="18926" y="4319"/>
                  <a:pt x="18927" y="4318"/>
                  <a:pt x="18927" y="4316"/>
                </a:cubicBezTo>
                <a:lnTo>
                  <a:pt x="18927" y="4314"/>
                </a:lnTo>
                <a:cubicBezTo>
                  <a:pt x="18927" y="4314"/>
                  <a:pt x="18927" y="4314"/>
                  <a:pt x="18927" y="4313"/>
                </a:cubicBezTo>
                <a:lnTo>
                  <a:pt x="18930" y="4310"/>
                </a:lnTo>
                <a:cubicBezTo>
                  <a:pt x="18930" y="4310"/>
                  <a:pt x="18931" y="4309"/>
                  <a:pt x="18931" y="4308"/>
                </a:cubicBezTo>
                <a:lnTo>
                  <a:pt x="18931" y="4306"/>
                </a:lnTo>
                <a:cubicBezTo>
                  <a:pt x="18932" y="4305"/>
                  <a:pt x="18931" y="4304"/>
                  <a:pt x="18931" y="4304"/>
                </a:cubicBezTo>
                <a:lnTo>
                  <a:pt x="18931" y="4299"/>
                </a:lnTo>
                <a:lnTo>
                  <a:pt x="18932" y="4296"/>
                </a:lnTo>
                <a:lnTo>
                  <a:pt x="18932" y="4295"/>
                </a:lnTo>
                <a:lnTo>
                  <a:pt x="18936" y="4298"/>
                </a:lnTo>
                <a:cubicBezTo>
                  <a:pt x="18937" y="4299"/>
                  <a:pt x="18939" y="4299"/>
                  <a:pt x="18940" y="4297"/>
                </a:cubicBezTo>
                <a:lnTo>
                  <a:pt x="18942" y="4295"/>
                </a:lnTo>
                <a:cubicBezTo>
                  <a:pt x="18942" y="4295"/>
                  <a:pt x="18943" y="4294"/>
                  <a:pt x="18943" y="4293"/>
                </a:cubicBezTo>
                <a:lnTo>
                  <a:pt x="18951" y="4258"/>
                </a:lnTo>
                <a:lnTo>
                  <a:pt x="18956" y="4241"/>
                </a:lnTo>
                <a:cubicBezTo>
                  <a:pt x="18957" y="4241"/>
                  <a:pt x="18956" y="4240"/>
                  <a:pt x="18956" y="4239"/>
                </a:cubicBezTo>
                <a:lnTo>
                  <a:pt x="18956" y="4233"/>
                </a:lnTo>
                <a:cubicBezTo>
                  <a:pt x="18956" y="4232"/>
                  <a:pt x="18956" y="4231"/>
                  <a:pt x="18956" y="4231"/>
                </a:cubicBezTo>
                <a:lnTo>
                  <a:pt x="18951" y="4217"/>
                </a:lnTo>
                <a:lnTo>
                  <a:pt x="18950" y="4208"/>
                </a:lnTo>
                <a:lnTo>
                  <a:pt x="18954" y="4208"/>
                </a:lnTo>
                <a:cubicBezTo>
                  <a:pt x="18954" y="4208"/>
                  <a:pt x="18954" y="4208"/>
                  <a:pt x="18955" y="4207"/>
                </a:cubicBezTo>
                <a:lnTo>
                  <a:pt x="18959" y="4204"/>
                </a:lnTo>
                <a:cubicBezTo>
                  <a:pt x="18959" y="4203"/>
                  <a:pt x="18960" y="4203"/>
                  <a:pt x="18960" y="4203"/>
                </a:cubicBezTo>
                <a:lnTo>
                  <a:pt x="18966" y="4195"/>
                </a:lnTo>
                <a:lnTo>
                  <a:pt x="18968" y="4191"/>
                </a:lnTo>
                <a:lnTo>
                  <a:pt x="18971" y="4182"/>
                </a:lnTo>
                <a:lnTo>
                  <a:pt x="18972" y="4185"/>
                </a:lnTo>
                <a:cubicBezTo>
                  <a:pt x="18972" y="4186"/>
                  <a:pt x="18973" y="4186"/>
                  <a:pt x="18973" y="4187"/>
                </a:cubicBezTo>
                <a:lnTo>
                  <a:pt x="18976" y="4189"/>
                </a:lnTo>
                <a:cubicBezTo>
                  <a:pt x="18977" y="4190"/>
                  <a:pt x="18978" y="4189"/>
                  <a:pt x="18979" y="4188"/>
                </a:cubicBezTo>
                <a:lnTo>
                  <a:pt x="18981" y="4187"/>
                </a:lnTo>
                <a:cubicBezTo>
                  <a:pt x="18981" y="4187"/>
                  <a:pt x="18981" y="4185"/>
                  <a:pt x="18981" y="4185"/>
                </a:cubicBezTo>
                <a:lnTo>
                  <a:pt x="18984" y="4179"/>
                </a:lnTo>
                <a:lnTo>
                  <a:pt x="18986" y="4177"/>
                </a:lnTo>
                <a:cubicBezTo>
                  <a:pt x="18987" y="4175"/>
                  <a:pt x="18987" y="4173"/>
                  <a:pt x="18987" y="4172"/>
                </a:cubicBezTo>
                <a:lnTo>
                  <a:pt x="18986" y="4170"/>
                </a:lnTo>
                <a:lnTo>
                  <a:pt x="18991" y="4166"/>
                </a:lnTo>
                <a:cubicBezTo>
                  <a:pt x="18992" y="4166"/>
                  <a:pt x="18992" y="4166"/>
                  <a:pt x="18992" y="4165"/>
                </a:cubicBezTo>
                <a:lnTo>
                  <a:pt x="18995" y="4163"/>
                </a:lnTo>
                <a:cubicBezTo>
                  <a:pt x="18996" y="4162"/>
                  <a:pt x="18996" y="4160"/>
                  <a:pt x="18996" y="4159"/>
                </a:cubicBezTo>
                <a:lnTo>
                  <a:pt x="18996" y="4151"/>
                </a:lnTo>
                <a:cubicBezTo>
                  <a:pt x="18996" y="4151"/>
                  <a:pt x="18996" y="4150"/>
                  <a:pt x="18996" y="4149"/>
                </a:cubicBezTo>
                <a:lnTo>
                  <a:pt x="18994" y="4145"/>
                </a:lnTo>
                <a:lnTo>
                  <a:pt x="18994" y="4144"/>
                </a:lnTo>
                <a:lnTo>
                  <a:pt x="18998" y="4140"/>
                </a:lnTo>
                <a:cubicBezTo>
                  <a:pt x="18999" y="4139"/>
                  <a:pt x="18999" y="4136"/>
                  <a:pt x="18998" y="4134"/>
                </a:cubicBezTo>
                <a:lnTo>
                  <a:pt x="18996" y="4131"/>
                </a:lnTo>
                <a:cubicBezTo>
                  <a:pt x="18996" y="4130"/>
                  <a:pt x="18996" y="4129"/>
                  <a:pt x="18996" y="4129"/>
                </a:cubicBezTo>
                <a:lnTo>
                  <a:pt x="18993" y="4127"/>
                </a:lnTo>
                <a:cubicBezTo>
                  <a:pt x="18993" y="4126"/>
                  <a:pt x="18992" y="4126"/>
                  <a:pt x="18991" y="4126"/>
                </a:cubicBezTo>
                <a:lnTo>
                  <a:pt x="18988" y="4127"/>
                </a:lnTo>
                <a:cubicBezTo>
                  <a:pt x="18988" y="4127"/>
                  <a:pt x="18988" y="4127"/>
                  <a:pt x="18988" y="4127"/>
                </a:cubicBezTo>
                <a:lnTo>
                  <a:pt x="18990" y="4123"/>
                </a:lnTo>
                <a:lnTo>
                  <a:pt x="18999" y="4117"/>
                </a:lnTo>
                <a:cubicBezTo>
                  <a:pt x="19000" y="4116"/>
                  <a:pt x="19001" y="4115"/>
                  <a:pt x="19001" y="4114"/>
                </a:cubicBezTo>
                <a:lnTo>
                  <a:pt x="19003" y="4105"/>
                </a:lnTo>
                <a:cubicBezTo>
                  <a:pt x="19003" y="4104"/>
                  <a:pt x="19003" y="4104"/>
                  <a:pt x="19003" y="4103"/>
                </a:cubicBezTo>
                <a:lnTo>
                  <a:pt x="19000" y="4095"/>
                </a:lnTo>
                <a:cubicBezTo>
                  <a:pt x="19000" y="4095"/>
                  <a:pt x="18999" y="4094"/>
                  <a:pt x="18999" y="4093"/>
                </a:cubicBezTo>
                <a:lnTo>
                  <a:pt x="18994" y="4087"/>
                </a:lnTo>
                <a:lnTo>
                  <a:pt x="18991" y="4082"/>
                </a:lnTo>
                <a:cubicBezTo>
                  <a:pt x="18990" y="4082"/>
                  <a:pt x="18989" y="4081"/>
                  <a:pt x="18989" y="4081"/>
                </a:cubicBezTo>
                <a:lnTo>
                  <a:pt x="18987" y="4080"/>
                </a:lnTo>
                <a:cubicBezTo>
                  <a:pt x="18987" y="4080"/>
                  <a:pt x="18987" y="4079"/>
                  <a:pt x="18986" y="4079"/>
                </a:cubicBezTo>
                <a:lnTo>
                  <a:pt x="18985" y="4079"/>
                </a:lnTo>
                <a:lnTo>
                  <a:pt x="18984" y="4076"/>
                </a:lnTo>
                <a:lnTo>
                  <a:pt x="18983" y="4072"/>
                </a:lnTo>
                <a:lnTo>
                  <a:pt x="18984" y="4069"/>
                </a:lnTo>
                <a:lnTo>
                  <a:pt x="18993" y="4049"/>
                </a:lnTo>
                <a:lnTo>
                  <a:pt x="18995" y="4046"/>
                </a:lnTo>
                <a:cubicBezTo>
                  <a:pt x="18995" y="4045"/>
                  <a:pt x="18995" y="4044"/>
                  <a:pt x="18995" y="4044"/>
                </a:cubicBezTo>
                <a:lnTo>
                  <a:pt x="18995" y="4034"/>
                </a:lnTo>
                <a:lnTo>
                  <a:pt x="18996" y="4031"/>
                </a:lnTo>
                <a:lnTo>
                  <a:pt x="18999" y="4025"/>
                </a:lnTo>
                <a:lnTo>
                  <a:pt x="19009" y="4017"/>
                </a:lnTo>
                <a:lnTo>
                  <a:pt x="19013" y="4011"/>
                </a:lnTo>
                <a:cubicBezTo>
                  <a:pt x="19014" y="4011"/>
                  <a:pt x="19014" y="4010"/>
                  <a:pt x="19014" y="4010"/>
                </a:cubicBezTo>
                <a:lnTo>
                  <a:pt x="19018" y="4001"/>
                </a:lnTo>
                <a:lnTo>
                  <a:pt x="19020" y="3992"/>
                </a:lnTo>
                <a:lnTo>
                  <a:pt x="19023" y="3974"/>
                </a:lnTo>
                <a:lnTo>
                  <a:pt x="19026" y="3955"/>
                </a:lnTo>
                <a:lnTo>
                  <a:pt x="19027" y="3947"/>
                </a:lnTo>
                <a:cubicBezTo>
                  <a:pt x="19027" y="3947"/>
                  <a:pt x="19027" y="3946"/>
                  <a:pt x="19027" y="3946"/>
                </a:cubicBezTo>
                <a:lnTo>
                  <a:pt x="19025" y="3937"/>
                </a:lnTo>
                <a:lnTo>
                  <a:pt x="19022" y="3931"/>
                </a:lnTo>
                <a:lnTo>
                  <a:pt x="19021" y="3927"/>
                </a:lnTo>
                <a:lnTo>
                  <a:pt x="19021" y="3923"/>
                </a:lnTo>
                <a:lnTo>
                  <a:pt x="19031" y="3891"/>
                </a:lnTo>
                <a:lnTo>
                  <a:pt x="19032" y="3883"/>
                </a:lnTo>
                <a:lnTo>
                  <a:pt x="19032" y="3866"/>
                </a:lnTo>
                <a:lnTo>
                  <a:pt x="19032" y="3861"/>
                </a:lnTo>
                <a:lnTo>
                  <a:pt x="19035" y="3855"/>
                </a:lnTo>
                <a:cubicBezTo>
                  <a:pt x="19036" y="3854"/>
                  <a:pt x="19036" y="3854"/>
                  <a:pt x="19036" y="3854"/>
                </a:cubicBezTo>
                <a:lnTo>
                  <a:pt x="19042" y="3830"/>
                </a:lnTo>
                <a:lnTo>
                  <a:pt x="19043" y="3826"/>
                </a:lnTo>
                <a:lnTo>
                  <a:pt x="19047" y="3822"/>
                </a:lnTo>
                <a:lnTo>
                  <a:pt x="19057" y="3821"/>
                </a:lnTo>
                <a:cubicBezTo>
                  <a:pt x="19057" y="3821"/>
                  <a:pt x="19058" y="3821"/>
                  <a:pt x="19058" y="3820"/>
                </a:cubicBezTo>
                <a:lnTo>
                  <a:pt x="19063" y="3816"/>
                </a:lnTo>
                <a:cubicBezTo>
                  <a:pt x="19064" y="3816"/>
                  <a:pt x="19064" y="3815"/>
                  <a:pt x="19064" y="3814"/>
                </a:cubicBezTo>
                <a:lnTo>
                  <a:pt x="19067" y="3804"/>
                </a:lnTo>
                <a:cubicBezTo>
                  <a:pt x="19067" y="3803"/>
                  <a:pt x="19066" y="3802"/>
                  <a:pt x="19066" y="3801"/>
                </a:cubicBezTo>
                <a:lnTo>
                  <a:pt x="19064" y="3792"/>
                </a:lnTo>
                <a:lnTo>
                  <a:pt x="19060" y="3786"/>
                </a:lnTo>
                <a:lnTo>
                  <a:pt x="19058" y="3779"/>
                </a:lnTo>
                <a:lnTo>
                  <a:pt x="19060" y="3772"/>
                </a:lnTo>
                <a:lnTo>
                  <a:pt x="19060" y="3767"/>
                </a:lnTo>
                <a:cubicBezTo>
                  <a:pt x="19060" y="3766"/>
                  <a:pt x="19060" y="3765"/>
                  <a:pt x="19060" y="3764"/>
                </a:cubicBezTo>
                <a:lnTo>
                  <a:pt x="19059" y="3762"/>
                </a:lnTo>
                <a:cubicBezTo>
                  <a:pt x="19059" y="3762"/>
                  <a:pt x="19058" y="3761"/>
                  <a:pt x="19057" y="3760"/>
                </a:cubicBezTo>
                <a:lnTo>
                  <a:pt x="19053" y="3754"/>
                </a:lnTo>
                <a:lnTo>
                  <a:pt x="19052" y="3751"/>
                </a:lnTo>
                <a:lnTo>
                  <a:pt x="19051" y="3744"/>
                </a:lnTo>
                <a:lnTo>
                  <a:pt x="19052" y="3740"/>
                </a:lnTo>
                <a:lnTo>
                  <a:pt x="19054" y="3734"/>
                </a:lnTo>
                <a:cubicBezTo>
                  <a:pt x="19054" y="3734"/>
                  <a:pt x="19054" y="3733"/>
                  <a:pt x="19054" y="3732"/>
                </a:cubicBezTo>
                <a:lnTo>
                  <a:pt x="19055" y="3724"/>
                </a:lnTo>
                <a:lnTo>
                  <a:pt x="19057" y="3717"/>
                </a:lnTo>
                <a:lnTo>
                  <a:pt x="19060" y="3714"/>
                </a:lnTo>
                <a:lnTo>
                  <a:pt x="19069" y="3707"/>
                </a:lnTo>
                <a:cubicBezTo>
                  <a:pt x="19069" y="3707"/>
                  <a:pt x="19069" y="3707"/>
                  <a:pt x="19070" y="3706"/>
                </a:cubicBezTo>
                <a:lnTo>
                  <a:pt x="19072" y="3700"/>
                </a:lnTo>
                <a:lnTo>
                  <a:pt x="19077" y="3688"/>
                </a:lnTo>
                <a:lnTo>
                  <a:pt x="19080" y="3684"/>
                </a:lnTo>
                <a:lnTo>
                  <a:pt x="19083" y="3680"/>
                </a:lnTo>
                <a:lnTo>
                  <a:pt x="19087" y="3678"/>
                </a:lnTo>
                <a:lnTo>
                  <a:pt x="19091" y="3676"/>
                </a:lnTo>
                <a:lnTo>
                  <a:pt x="19096" y="3676"/>
                </a:lnTo>
                <a:cubicBezTo>
                  <a:pt x="19096" y="3676"/>
                  <a:pt x="19097" y="3676"/>
                  <a:pt x="19097" y="3676"/>
                </a:cubicBezTo>
                <a:lnTo>
                  <a:pt x="19102" y="3673"/>
                </a:lnTo>
                <a:lnTo>
                  <a:pt x="19103" y="3672"/>
                </a:lnTo>
                <a:lnTo>
                  <a:pt x="19107" y="3675"/>
                </a:lnTo>
                <a:cubicBezTo>
                  <a:pt x="19107" y="3676"/>
                  <a:pt x="19108" y="3676"/>
                  <a:pt x="19109" y="3676"/>
                </a:cubicBezTo>
                <a:lnTo>
                  <a:pt x="19117" y="3677"/>
                </a:lnTo>
                <a:lnTo>
                  <a:pt x="19119" y="3676"/>
                </a:lnTo>
                <a:cubicBezTo>
                  <a:pt x="19120" y="3676"/>
                  <a:pt x="19121" y="3676"/>
                  <a:pt x="19122" y="3675"/>
                </a:cubicBezTo>
                <a:lnTo>
                  <a:pt x="19125" y="3671"/>
                </a:lnTo>
                <a:lnTo>
                  <a:pt x="19132" y="3660"/>
                </a:lnTo>
                <a:lnTo>
                  <a:pt x="19136" y="3658"/>
                </a:lnTo>
                <a:cubicBezTo>
                  <a:pt x="19137" y="3658"/>
                  <a:pt x="19138" y="3657"/>
                  <a:pt x="19138" y="3656"/>
                </a:cubicBezTo>
                <a:lnTo>
                  <a:pt x="19139" y="3652"/>
                </a:lnTo>
                <a:lnTo>
                  <a:pt x="19148" y="3633"/>
                </a:lnTo>
                <a:lnTo>
                  <a:pt x="19150" y="3629"/>
                </a:lnTo>
                <a:cubicBezTo>
                  <a:pt x="19150" y="3629"/>
                  <a:pt x="19151" y="3629"/>
                  <a:pt x="19151" y="3628"/>
                </a:cubicBezTo>
                <a:lnTo>
                  <a:pt x="19152" y="3625"/>
                </a:lnTo>
                <a:lnTo>
                  <a:pt x="19161" y="3614"/>
                </a:lnTo>
                <a:cubicBezTo>
                  <a:pt x="19161" y="3614"/>
                  <a:pt x="19161" y="3614"/>
                  <a:pt x="19161" y="3613"/>
                </a:cubicBezTo>
                <a:lnTo>
                  <a:pt x="19165" y="3608"/>
                </a:lnTo>
                <a:cubicBezTo>
                  <a:pt x="19165" y="3607"/>
                  <a:pt x="19166" y="3607"/>
                  <a:pt x="19166" y="3606"/>
                </a:cubicBezTo>
                <a:lnTo>
                  <a:pt x="19166" y="3597"/>
                </a:lnTo>
                <a:lnTo>
                  <a:pt x="19166" y="3588"/>
                </a:lnTo>
                <a:lnTo>
                  <a:pt x="19167" y="3583"/>
                </a:lnTo>
                <a:lnTo>
                  <a:pt x="19171" y="3581"/>
                </a:lnTo>
                <a:cubicBezTo>
                  <a:pt x="19171" y="3581"/>
                  <a:pt x="19171" y="3580"/>
                  <a:pt x="19171" y="3580"/>
                </a:cubicBezTo>
                <a:lnTo>
                  <a:pt x="19174" y="3576"/>
                </a:lnTo>
                <a:lnTo>
                  <a:pt x="19184" y="3555"/>
                </a:lnTo>
                <a:cubicBezTo>
                  <a:pt x="19185" y="3554"/>
                  <a:pt x="19185" y="3552"/>
                  <a:pt x="19184" y="3551"/>
                </a:cubicBezTo>
                <a:lnTo>
                  <a:pt x="19183" y="3549"/>
                </a:lnTo>
                <a:lnTo>
                  <a:pt x="19184" y="3541"/>
                </a:lnTo>
                <a:cubicBezTo>
                  <a:pt x="19184" y="3540"/>
                  <a:pt x="19184" y="3539"/>
                  <a:pt x="19183" y="3538"/>
                </a:cubicBezTo>
                <a:lnTo>
                  <a:pt x="19168" y="3515"/>
                </a:lnTo>
                <a:lnTo>
                  <a:pt x="19164" y="3504"/>
                </a:lnTo>
                <a:lnTo>
                  <a:pt x="19162" y="3487"/>
                </a:lnTo>
                <a:lnTo>
                  <a:pt x="19160" y="3478"/>
                </a:lnTo>
                <a:cubicBezTo>
                  <a:pt x="19160" y="3477"/>
                  <a:pt x="19160" y="3476"/>
                  <a:pt x="19159" y="3476"/>
                </a:cubicBezTo>
                <a:lnTo>
                  <a:pt x="19156" y="3472"/>
                </a:lnTo>
                <a:cubicBezTo>
                  <a:pt x="19156" y="3471"/>
                  <a:pt x="19156" y="3471"/>
                  <a:pt x="19155" y="3470"/>
                </a:cubicBezTo>
                <a:lnTo>
                  <a:pt x="19151" y="3469"/>
                </a:lnTo>
                <a:lnTo>
                  <a:pt x="19146" y="3466"/>
                </a:lnTo>
                <a:lnTo>
                  <a:pt x="19145" y="3462"/>
                </a:lnTo>
                <a:lnTo>
                  <a:pt x="19147" y="3456"/>
                </a:lnTo>
                <a:cubicBezTo>
                  <a:pt x="19148" y="3455"/>
                  <a:pt x="19148" y="3454"/>
                  <a:pt x="19147" y="3453"/>
                </a:cubicBezTo>
                <a:lnTo>
                  <a:pt x="19140" y="3436"/>
                </a:lnTo>
                <a:lnTo>
                  <a:pt x="19139" y="3426"/>
                </a:lnTo>
                <a:lnTo>
                  <a:pt x="19140" y="3415"/>
                </a:lnTo>
                <a:lnTo>
                  <a:pt x="19144" y="3408"/>
                </a:lnTo>
                <a:lnTo>
                  <a:pt x="19156" y="3391"/>
                </a:lnTo>
                <a:lnTo>
                  <a:pt x="19159" y="3389"/>
                </a:lnTo>
                <a:cubicBezTo>
                  <a:pt x="19160" y="3389"/>
                  <a:pt x="19160" y="3388"/>
                  <a:pt x="19161" y="3387"/>
                </a:cubicBezTo>
                <a:lnTo>
                  <a:pt x="19165" y="3375"/>
                </a:lnTo>
                <a:cubicBezTo>
                  <a:pt x="19165" y="3374"/>
                  <a:pt x="19166" y="3374"/>
                  <a:pt x="19166" y="3373"/>
                </a:cubicBezTo>
                <a:lnTo>
                  <a:pt x="19166" y="3338"/>
                </a:lnTo>
                <a:lnTo>
                  <a:pt x="19169" y="3325"/>
                </a:lnTo>
                <a:lnTo>
                  <a:pt x="19172" y="3322"/>
                </a:lnTo>
                <a:cubicBezTo>
                  <a:pt x="19173" y="3320"/>
                  <a:pt x="19173" y="3318"/>
                  <a:pt x="19173" y="3316"/>
                </a:cubicBezTo>
                <a:cubicBezTo>
                  <a:pt x="19172" y="3314"/>
                  <a:pt x="19170" y="3314"/>
                  <a:pt x="19169" y="3314"/>
                </a:cubicBezTo>
                <a:lnTo>
                  <a:pt x="19166" y="3315"/>
                </a:lnTo>
                <a:lnTo>
                  <a:pt x="19159" y="3312"/>
                </a:lnTo>
                <a:lnTo>
                  <a:pt x="19149" y="3306"/>
                </a:lnTo>
                <a:lnTo>
                  <a:pt x="19140" y="3294"/>
                </a:lnTo>
                <a:lnTo>
                  <a:pt x="19135" y="3277"/>
                </a:lnTo>
                <a:cubicBezTo>
                  <a:pt x="19135" y="3275"/>
                  <a:pt x="19133" y="3274"/>
                  <a:pt x="19132" y="3274"/>
                </a:cubicBezTo>
                <a:cubicBezTo>
                  <a:pt x="19131" y="3274"/>
                  <a:pt x="19130" y="3274"/>
                  <a:pt x="19129" y="3275"/>
                </a:cubicBezTo>
                <a:lnTo>
                  <a:pt x="19127" y="3278"/>
                </a:lnTo>
                <a:lnTo>
                  <a:pt x="19123" y="3280"/>
                </a:lnTo>
                <a:lnTo>
                  <a:pt x="19120" y="3281"/>
                </a:lnTo>
                <a:lnTo>
                  <a:pt x="19117" y="3281"/>
                </a:lnTo>
                <a:lnTo>
                  <a:pt x="19114" y="3280"/>
                </a:lnTo>
                <a:lnTo>
                  <a:pt x="19100" y="3265"/>
                </a:lnTo>
                <a:cubicBezTo>
                  <a:pt x="19099" y="3264"/>
                  <a:pt x="19098" y="3263"/>
                  <a:pt x="19097" y="3264"/>
                </a:cubicBezTo>
                <a:lnTo>
                  <a:pt x="19093" y="3265"/>
                </a:lnTo>
                <a:lnTo>
                  <a:pt x="19057" y="3273"/>
                </a:lnTo>
                <a:lnTo>
                  <a:pt x="19038" y="3283"/>
                </a:lnTo>
                <a:lnTo>
                  <a:pt x="19025" y="3287"/>
                </a:lnTo>
                <a:lnTo>
                  <a:pt x="19020" y="3290"/>
                </a:lnTo>
                <a:lnTo>
                  <a:pt x="19017" y="3294"/>
                </a:lnTo>
                <a:lnTo>
                  <a:pt x="19008" y="3306"/>
                </a:lnTo>
                <a:lnTo>
                  <a:pt x="19005" y="3308"/>
                </a:lnTo>
                <a:lnTo>
                  <a:pt x="19000" y="3309"/>
                </a:lnTo>
                <a:lnTo>
                  <a:pt x="18987" y="3309"/>
                </a:lnTo>
                <a:lnTo>
                  <a:pt x="18985" y="3309"/>
                </a:lnTo>
                <a:cubicBezTo>
                  <a:pt x="18985" y="3310"/>
                  <a:pt x="18984" y="3309"/>
                  <a:pt x="18983" y="3309"/>
                </a:cubicBezTo>
                <a:lnTo>
                  <a:pt x="18979" y="3312"/>
                </a:lnTo>
                <a:lnTo>
                  <a:pt x="18972" y="3318"/>
                </a:lnTo>
                <a:lnTo>
                  <a:pt x="18969" y="3320"/>
                </a:lnTo>
                <a:lnTo>
                  <a:pt x="18957" y="3319"/>
                </a:lnTo>
                <a:cubicBezTo>
                  <a:pt x="18956" y="3319"/>
                  <a:pt x="18955" y="3319"/>
                  <a:pt x="18955" y="3320"/>
                </a:cubicBezTo>
                <a:lnTo>
                  <a:pt x="18951" y="3323"/>
                </a:lnTo>
                <a:cubicBezTo>
                  <a:pt x="18951" y="3323"/>
                  <a:pt x="18951" y="3323"/>
                  <a:pt x="18951" y="3323"/>
                </a:cubicBezTo>
                <a:lnTo>
                  <a:pt x="18947" y="3330"/>
                </a:lnTo>
                <a:lnTo>
                  <a:pt x="18943" y="3342"/>
                </a:lnTo>
                <a:lnTo>
                  <a:pt x="18940" y="3347"/>
                </a:lnTo>
                <a:lnTo>
                  <a:pt x="18938" y="3348"/>
                </a:lnTo>
                <a:lnTo>
                  <a:pt x="18930" y="3352"/>
                </a:lnTo>
                <a:lnTo>
                  <a:pt x="18926" y="3353"/>
                </a:lnTo>
                <a:cubicBezTo>
                  <a:pt x="18926" y="3354"/>
                  <a:pt x="18926" y="3354"/>
                  <a:pt x="18926" y="3354"/>
                </a:cubicBezTo>
                <a:lnTo>
                  <a:pt x="18923" y="3358"/>
                </a:lnTo>
                <a:lnTo>
                  <a:pt x="18921" y="3363"/>
                </a:lnTo>
                <a:lnTo>
                  <a:pt x="18915" y="3381"/>
                </a:lnTo>
                <a:lnTo>
                  <a:pt x="18913" y="3384"/>
                </a:lnTo>
                <a:lnTo>
                  <a:pt x="18909" y="3386"/>
                </a:lnTo>
                <a:lnTo>
                  <a:pt x="18897" y="3388"/>
                </a:lnTo>
                <a:lnTo>
                  <a:pt x="18887" y="3382"/>
                </a:lnTo>
                <a:lnTo>
                  <a:pt x="18883" y="3381"/>
                </a:lnTo>
                <a:lnTo>
                  <a:pt x="18879" y="3381"/>
                </a:lnTo>
                <a:lnTo>
                  <a:pt x="18867" y="3383"/>
                </a:lnTo>
                <a:lnTo>
                  <a:pt x="18863" y="3383"/>
                </a:lnTo>
                <a:lnTo>
                  <a:pt x="18862" y="3382"/>
                </a:lnTo>
                <a:lnTo>
                  <a:pt x="18857" y="3378"/>
                </a:lnTo>
                <a:lnTo>
                  <a:pt x="18855" y="3376"/>
                </a:lnTo>
                <a:cubicBezTo>
                  <a:pt x="18855" y="3376"/>
                  <a:pt x="18855" y="3376"/>
                  <a:pt x="18855" y="3376"/>
                </a:cubicBezTo>
                <a:lnTo>
                  <a:pt x="18846" y="3373"/>
                </a:lnTo>
                <a:cubicBezTo>
                  <a:pt x="18846" y="3373"/>
                  <a:pt x="18846" y="3373"/>
                  <a:pt x="18845" y="3373"/>
                </a:cubicBezTo>
                <a:lnTo>
                  <a:pt x="18836" y="3373"/>
                </a:lnTo>
                <a:lnTo>
                  <a:pt x="18815" y="3381"/>
                </a:lnTo>
                <a:lnTo>
                  <a:pt x="18811" y="3384"/>
                </a:lnTo>
                <a:cubicBezTo>
                  <a:pt x="18811" y="3384"/>
                  <a:pt x="18811" y="3384"/>
                  <a:pt x="18810" y="3384"/>
                </a:cubicBezTo>
                <a:lnTo>
                  <a:pt x="18808" y="3388"/>
                </a:lnTo>
                <a:cubicBezTo>
                  <a:pt x="18807" y="3388"/>
                  <a:pt x="18807" y="3389"/>
                  <a:pt x="18807" y="3390"/>
                </a:cubicBezTo>
                <a:lnTo>
                  <a:pt x="18803" y="3400"/>
                </a:lnTo>
                <a:lnTo>
                  <a:pt x="18800" y="3404"/>
                </a:lnTo>
                <a:lnTo>
                  <a:pt x="18782" y="3415"/>
                </a:lnTo>
                <a:cubicBezTo>
                  <a:pt x="18781" y="3416"/>
                  <a:pt x="18781" y="3417"/>
                  <a:pt x="18781" y="3419"/>
                </a:cubicBezTo>
                <a:lnTo>
                  <a:pt x="18765" y="3433"/>
                </a:lnTo>
                <a:cubicBezTo>
                  <a:pt x="18765" y="3433"/>
                  <a:pt x="18765" y="3434"/>
                  <a:pt x="18765" y="3434"/>
                </a:cubicBezTo>
                <a:lnTo>
                  <a:pt x="18762" y="3439"/>
                </a:lnTo>
                <a:lnTo>
                  <a:pt x="18758" y="3448"/>
                </a:lnTo>
                <a:lnTo>
                  <a:pt x="18756" y="3452"/>
                </a:lnTo>
                <a:lnTo>
                  <a:pt x="18753" y="3454"/>
                </a:lnTo>
                <a:lnTo>
                  <a:pt x="18751" y="3454"/>
                </a:lnTo>
                <a:lnTo>
                  <a:pt x="18748" y="3454"/>
                </a:lnTo>
                <a:lnTo>
                  <a:pt x="18742" y="3447"/>
                </a:lnTo>
                <a:cubicBezTo>
                  <a:pt x="18742" y="3447"/>
                  <a:pt x="18742" y="3446"/>
                  <a:pt x="18741" y="3446"/>
                </a:cubicBezTo>
                <a:lnTo>
                  <a:pt x="18738" y="3444"/>
                </a:lnTo>
                <a:cubicBezTo>
                  <a:pt x="18737" y="3444"/>
                  <a:pt x="18737" y="3444"/>
                  <a:pt x="18737" y="3444"/>
                </a:cubicBezTo>
                <a:lnTo>
                  <a:pt x="18733" y="3443"/>
                </a:lnTo>
                <a:cubicBezTo>
                  <a:pt x="18732" y="3443"/>
                  <a:pt x="18733" y="3443"/>
                  <a:pt x="18732" y="3443"/>
                </a:cubicBezTo>
                <a:lnTo>
                  <a:pt x="18729" y="3444"/>
                </a:lnTo>
                <a:cubicBezTo>
                  <a:pt x="18728" y="3444"/>
                  <a:pt x="18727" y="3445"/>
                  <a:pt x="18727" y="3445"/>
                </a:cubicBezTo>
                <a:lnTo>
                  <a:pt x="18724" y="3448"/>
                </a:lnTo>
                <a:cubicBezTo>
                  <a:pt x="18723" y="3448"/>
                  <a:pt x="18724" y="3449"/>
                  <a:pt x="18724" y="3449"/>
                </a:cubicBezTo>
                <a:lnTo>
                  <a:pt x="18721" y="3452"/>
                </a:lnTo>
                <a:lnTo>
                  <a:pt x="18720" y="3455"/>
                </a:lnTo>
                <a:lnTo>
                  <a:pt x="18719" y="3459"/>
                </a:lnTo>
                <a:cubicBezTo>
                  <a:pt x="18719" y="3460"/>
                  <a:pt x="18719" y="3460"/>
                  <a:pt x="18719" y="3460"/>
                </a:cubicBezTo>
                <a:lnTo>
                  <a:pt x="18719" y="3465"/>
                </a:lnTo>
                <a:lnTo>
                  <a:pt x="18721" y="3472"/>
                </a:lnTo>
                <a:lnTo>
                  <a:pt x="18722" y="3475"/>
                </a:lnTo>
                <a:lnTo>
                  <a:pt x="18721" y="3480"/>
                </a:lnTo>
                <a:lnTo>
                  <a:pt x="18720" y="3483"/>
                </a:lnTo>
                <a:lnTo>
                  <a:pt x="18709" y="3501"/>
                </a:lnTo>
                <a:lnTo>
                  <a:pt x="18703" y="3513"/>
                </a:lnTo>
                <a:lnTo>
                  <a:pt x="18701" y="3517"/>
                </a:lnTo>
                <a:lnTo>
                  <a:pt x="18701" y="3519"/>
                </a:lnTo>
                <a:cubicBezTo>
                  <a:pt x="18701" y="3519"/>
                  <a:pt x="18701" y="3520"/>
                  <a:pt x="18701" y="3521"/>
                </a:cubicBezTo>
                <a:lnTo>
                  <a:pt x="18701" y="3523"/>
                </a:lnTo>
                <a:cubicBezTo>
                  <a:pt x="18701" y="3523"/>
                  <a:pt x="18701" y="3524"/>
                  <a:pt x="18701" y="3525"/>
                </a:cubicBezTo>
                <a:lnTo>
                  <a:pt x="18702" y="3531"/>
                </a:lnTo>
                <a:lnTo>
                  <a:pt x="18702" y="3534"/>
                </a:lnTo>
                <a:lnTo>
                  <a:pt x="18702" y="3537"/>
                </a:lnTo>
                <a:lnTo>
                  <a:pt x="18698" y="3545"/>
                </a:lnTo>
                <a:lnTo>
                  <a:pt x="18694" y="3550"/>
                </a:lnTo>
                <a:lnTo>
                  <a:pt x="18692" y="3551"/>
                </a:lnTo>
                <a:lnTo>
                  <a:pt x="18683" y="3551"/>
                </a:lnTo>
                <a:lnTo>
                  <a:pt x="18679" y="3549"/>
                </a:lnTo>
                <a:lnTo>
                  <a:pt x="18668" y="3541"/>
                </a:lnTo>
                <a:cubicBezTo>
                  <a:pt x="18668" y="3541"/>
                  <a:pt x="18668" y="3542"/>
                  <a:pt x="18667" y="3541"/>
                </a:cubicBezTo>
                <a:lnTo>
                  <a:pt x="18659" y="3539"/>
                </a:lnTo>
                <a:lnTo>
                  <a:pt x="18651" y="3538"/>
                </a:lnTo>
                <a:lnTo>
                  <a:pt x="18635" y="3541"/>
                </a:lnTo>
                <a:lnTo>
                  <a:pt x="18632" y="3543"/>
                </a:lnTo>
                <a:cubicBezTo>
                  <a:pt x="18632" y="3543"/>
                  <a:pt x="18632" y="3543"/>
                  <a:pt x="18632" y="3543"/>
                </a:cubicBezTo>
                <a:lnTo>
                  <a:pt x="18622" y="3554"/>
                </a:lnTo>
                <a:lnTo>
                  <a:pt x="18620" y="3555"/>
                </a:lnTo>
                <a:lnTo>
                  <a:pt x="18614" y="3557"/>
                </a:lnTo>
                <a:lnTo>
                  <a:pt x="18605" y="3558"/>
                </a:lnTo>
                <a:lnTo>
                  <a:pt x="18599" y="3555"/>
                </a:lnTo>
                <a:lnTo>
                  <a:pt x="18585" y="3555"/>
                </a:lnTo>
                <a:cubicBezTo>
                  <a:pt x="18585" y="3555"/>
                  <a:pt x="18584" y="3554"/>
                  <a:pt x="18584" y="3555"/>
                </a:cubicBezTo>
                <a:lnTo>
                  <a:pt x="18571" y="3557"/>
                </a:lnTo>
                <a:cubicBezTo>
                  <a:pt x="18571" y="3557"/>
                  <a:pt x="18571" y="3558"/>
                  <a:pt x="18570" y="3558"/>
                </a:cubicBezTo>
                <a:lnTo>
                  <a:pt x="18568" y="3559"/>
                </a:lnTo>
                <a:cubicBezTo>
                  <a:pt x="18568" y="3559"/>
                  <a:pt x="18568" y="3560"/>
                  <a:pt x="18568" y="3560"/>
                </a:cubicBezTo>
                <a:lnTo>
                  <a:pt x="18563" y="3566"/>
                </a:lnTo>
                <a:lnTo>
                  <a:pt x="18562" y="3567"/>
                </a:lnTo>
                <a:lnTo>
                  <a:pt x="18561" y="3568"/>
                </a:lnTo>
                <a:lnTo>
                  <a:pt x="18559" y="3568"/>
                </a:lnTo>
                <a:lnTo>
                  <a:pt x="18551" y="3561"/>
                </a:lnTo>
                <a:lnTo>
                  <a:pt x="18549" y="3560"/>
                </a:lnTo>
                <a:cubicBezTo>
                  <a:pt x="18549" y="3560"/>
                  <a:pt x="18548" y="3560"/>
                  <a:pt x="18548" y="3560"/>
                </a:cubicBezTo>
                <a:lnTo>
                  <a:pt x="18543" y="3560"/>
                </a:lnTo>
                <a:lnTo>
                  <a:pt x="18536" y="3562"/>
                </a:lnTo>
                <a:lnTo>
                  <a:pt x="18532" y="3562"/>
                </a:lnTo>
                <a:lnTo>
                  <a:pt x="18516" y="3555"/>
                </a:lnTo>
                <a:cubicBezTo>
                  <a:pt x="18515" y="3555"/>
                  <a:pt x="18515" y="3555"/>
                  <a:pt x="18514" y="3555"/>
                </a:cubicBezTo>
                <a:lnTo>
                  <a:pt x="18510" y="3555"/>
                </a:lnTo>
                <a:cubicBezTo>
                  <a:pt x="18509" y="3556"/>
                  <a:pt x="18509" y="3556"/>
                  <a:pt x="18509" y="3556"/>
                </a:cubicBezTo>
                <a:lnTo>
                  <a:pt x="18498" y="3568"/>
                </a:lnTo>
                <a:lnTo>
                  <a:pt x="18496" y="3569"/>
                </a:lnTo>
                <a:lnTo>
                  <a:pt x="18494" y="3569"/>
                </a:lnTo>
                <a:lnTo>
                  <a:pt x="18491" y="3569"/>
                </a:lnTo>
                <a:lnTo>
                  <a:pt x="18481" y="3554"/>
                </a:lnTo>
                <a:lnTo>
                  <a:pt x="18474" y="3545"/>
                </a:lnTo>
                <a:lnTo>
                  <a:pt x="18467" y="3539"/>
                </a:lnTo>
                <a:lnTo>
                  <a:pt x="18458" y="3536"/>
                </a:lnTo>
                <a:lnTo>
                  <a:pt x="18453" y="3536"/>
                </a:lnTo>
                <a:cubicBezTo>
                  <a:pt x="18453" y="3536"/>
                  <a:pt x="18453" y="3536"/>
                  <a:pt x="18452" y="3536"/>
                </a:cubicBezTo>
                <a:lnTo>
                  <a:pt x="18407" y="3550"/>
                </a:lnTo>
                <a:lnTo>
                  <a:pt x="18397" y="3555"/>
                </a:lnTo>
                <a:lnTo>
                  <a:pt x="18389" y="3562"/>
                </a:lnTo>
                <a:lnTo>
                  <a:pt x="18385" y="3564"/>
                </a:lnTo>
                <a:lnTo>
                  <a:pt x="18380" y="3564"/>
                </a:lnTo>
                <a:lnTo>
                  <a:pt x="18373" y="3563"/>
                </a:lnTo>
                <a:lnTo>
                  <a:pt x="18369" y="3562"/>
                </a:lnTo>
                <a:lnTo>
                  <a:pt x="18360" y="3555"/>
                </a:lnTo>
                <a:cubicBezTo>
                  <a:pt x="18360" y="3554"/>
                  <a:pt x="18360" y="3554"/>
                  <a:pt x="18360" y="3554"/>
                </a:cubicBezTo>
                <a:lnTo>
                  <a:pt x="18356" y="3553"/>
                </a:lnTo>
                <a:lnTo>
                  <a:pt x="18353" y="3548"/>
                </a:lnTo>
                <a:lnTo>
                  <a:pt x="18352" y="3537"/>
                </a:lnTo>
                <a:lnTo>
                  <a:pt x="18353" y="3520"/>
                </a:lnTo>
                <a:lnTo>
                  <a:pt x="18353" y="3507"/>
                </a:lnTo>
                <a:cubicBezTo>
                  <a:pt x="18353" y="3506"/>
                  <a:pt x="18353" y="3505"/>
                  <a:pt x="18353" y="3505"/>
                </a:cubicBezTo>
                <a:lnTo>
                  <a:pt x="18345" y="3479"/>
                </a:lnTo>
                <a:cubicBezTo>
                  <a:pt x="18345" y="3478"/>
                  <a:pt x="18345" y="3477"/>
                  <a:pt x="18345" y="3477"/>
                </a:cubicBezTo>
                <a:lnTo>
                  <a:pt x="18333" y="3458"/>
                </a:lnTo>
                <a:lnTo>
                  <a:pt x="18296" y="3407"/>
                </a:lnTo>
                <a:lnTo>
                  <a:pt x="18295" y="3402"/>
                </a:lnTo>
                <a:lnTo>
                  <a:pt x="18294" y="3393"/>
                </a:lnTo>
                <a:lnTo>
                  <a:pt x="18293" y="3387"/>
                </a:lnTo>
                <a:lnTo>
                  <a:pt x="18293" y="3381"/>
                </a:lnTo>
                <a:lnTo>
                  <a:pt x="18294" y="3375"/>
                </a:lnTo>
                <a:lnTo>
                  <a:pt x="18301" y="3365"/>
                </a:lnTo>
                <a:lnTo>
                  <a:pt x="18305" y="3359"/>
                </a:lnTo>
                <a:lnTo>
                  <a:pt x="18308" y="3356"/>
                </a:lnTo>
                <a:cubicBezTo>
                  <a:pt x="18309" y="3356"/>
                  <a:pt x="18310" y="3356"/>
                  <a:pt x="18310" y="3355"/>
                </a:cubicBezTo>
                <a:lnTo>
                  <a:pt x="18311" y="3352"/>
                </a:lnTo>
                <a:cubicBezTo>
                  <a:pt x="18312" y="3352"/>
                  <a:pt x="18312" y="3351"/>
                  <a:pt x="18312" y="3351"/>
                </a:cubicBezTo>
                <a:lnTo>
                  <a:pt x="18314" y="3336"/>
                </a:lnTo>
                <a:lnTo>
                  <a:pt x="18315" y="3332"/>
                </a:lnTo>
                <a:lnTo>
                  <a:pt x="18316" y="3329"/>
                </a:lnTo>
                <a:lnTo>
                  <a:pt x="18326" y="3313"/>
                </a:lnTo>
                <a:cubicBezTo>
                  <a:pt x="18326" y="3313"/>
                  <a:pt x="18326" y="3312"/>
                  <a:pt x="18326" y="3311"/>
                </a:cubicBezTo>
                <a:lnTo>
                  <a:pt x="18327" y="3306"/>
                </a:lnTo>
                <a:lnTo>
                  <a:pt x="18328" y="3294"/>
                </a:lnTo>
                <a:lnTo>
                  <a:pt x="18327" y="3288"/>
                </a:lnTo>
                <a:cubicBezTo>
                  <a:pt x="18327" y="3287"/>
                  <a:pt x="18327" y="3286"/>
                  <a:pt x="18326" y="3285"/>
                </a:cubicBezTo>
                <a:lnTo>
                  <a:pt x="18324" y="3283"/>
                </a:lnTo>
                <a:cubicBezTo>
                  <a:pt x="18324" y="3283"/>
                  <a:pt x="18323" y="3282"/>
                  <a:pt x="18323" y="3281"/>
                </a:cubicBezTo>
                <a:lnTo>
                  <a:pt x="18321" y="3280"/>
                </a:lnTo>
                <a:lnTo>
                  <a:pt x="18318" y="3279"/>
                </a:lnTo>
                <a:lnTo>
                  <a:pt x="18317" y="3277"/>
                </a:lnTo>
                <a:lnTo>
                  <a:pt x="18314" y="3265"/>
                </a:lnTo>
                <a:lnTo>
                  <a:pt x="18310" y="3253"/>
                </a:lnTo>
                <a:lnTo>
                  <a:pt x="18308" y="3248"/>
                </a:lnTo>
                <a:lnTo>
                  <a:pt x="18310" y="3241"/>
                </a:lnTo>
                <a:lnTo>
                  <a:pt x="18313" y="3233"/>
                </a:lnTo>
                <a:cubicBezTo>
                  <a:pt x="18313" y="3232"/>
                  <a:pt x="18313" y="3232"/>
                  <a:pt x="18313" y="3231"/>
                </a:cubicBezTo>
                <a:lnTo>
                  <a:pt x="18313" y="3223"/>
                </a:lnTo>
                <a:cubicBezTo>
                  <a:pt x="18313" y="3222"/>
                  <a:pt x="18313" y="3221"/>
                  <a:pt x="18312" y="3221"/>
                </a:cubicBezTo>
                <a:lnTo>
                  <a:pt x="18309" y="3215"/>
                </a:lnTo>
                <a:cubicBezTo>
                  <a:pt x="18309" y="3214"/>
                  <a:pt x="18308" y="3214"/>
                  <a:pt x="18307" y="3214"/>
                </a:cubicBezTo>
                <a:lnTo>
                  <a:pt x="18301" y="3213"/>
                </a:lnTo>
                <a:cubicBezTo>
                  <a:pt x="18300" y="3213"/>
                  <a:pt x="18300" y="3213"/>
                  <a:pt x="18299" y="3213"/>
                </a:cubicBezTo>
                <a:lnTo>
                  <a:pt x="18284" y="3222"/>
                </a:lnTo>
                <a:lnTo>
                  <a:pt x="18282" y="3213"/>
                </a:lnTo>
                <a:lnTo>
                  <a:pt x="18281" y="3209"/>
                </a:lnTo>
                <a:lnTo>
                  <a:pt x="18283" y="3197"/>
                </a:lnTo>
                <a:cubicBezTo>
                  <a:pt x="18283" y="3197"/>
                  <a:pt x="18283" y="3196"/>
                  <a:pt x="18283" y="3195"/>
                </a:cubicBezTo>
                <a:lnTo>
                  <a:pt x="18283" y="3191"/>
                </a:lnTo>
                <a:cubicBezTo>
                  <a:pt x="18283" y="3190"/>
                  <a:pt x="18283" y="3189"/>
                  <a:pt x="18283" y="3189"/>
                </a:cubicBezTo>
                <a:lnTo>
                  <a:pt x="18280" y="3182"/>
                </a:lnTo>
                <a:cubicBezTo>
                  <a:pt x="18280" y="3181"/>
                  <a:pt x="18279" y="3181"/>
                  <a:pt x="18279" y="3180"/>
                </a:cubicBezTo>
                <a:lnTo>
                  <a:pt x="18274" y="3177"/>
                </a:lnTo>
                <a:lnTo>
                  <a:pt x="18269" y="3175"/>
                </a:lnTo>
                <a:lnTo>
                  <a:pt x="18265" y="3172"/>
                </a:lnTo>
                <a:lnTo>
                  <a:pt x="18264" y="3166"/>
                </a:lnTo>
                <a:lnTo>
                  <a:pt x="18264" y="3160"/>
                </a:lnTo>
                <a:lnTo>
                  <a:pt x="18284" y="3092"/>
                </a:lnTo>
                <a:lnTo>
                  <a:pt x="18293" y="3072"/>
                </a:lnTo>
                <a:lnTo>
                  <a:pt x="18295" y="3064"/>
                </a:lnTo>
                <a:cubicBezTo>
                  <a:pt x="18295" y="3064"/>
                  <a:pt x="18295" y="3063"/>
                  <a:pt x="18295" y="3063"/>
                </a:cubicBezTo>
                <a:lnTo>
                  <a:pt x="18295" y="3057"/>
                </a:lnTo>
                <a:cubicBezTo>
                  <a:pt x="18295" y="3055"/>
                  <a:pt x="18294" y="3054"/>
                  <a:pt x="18293" y="3053"/>
                </a:cubicBezTo>
                <a:lnTo>
                  <a:pt x="18287" y="3050"/>
                </a:lnTo>
                <a:cubicBezTo>
                  <a:pt x="18287" y="3050"/>
                  <a:pt x="18286" y="3050"/>
                  <a:pt x="18286" y="3050"/>
                </a:cubicBezTo>
                <a:lnTo>
                  <a:pt x="18281" y="3051"/>
                </a:lnTo>
                <a:cubicBezTo>
                  <a:pt x="18280" y="3051"/>
                  <a:pt x="18280" y="3051"/>
                  <a:pt x="18279" y="3051"/>
                </a:cubicBezTo>
                <a:lnTo>
                  <a:pt x="18266" y="3060"/>
                </a:lnTo>
                <a:lnTo>
                  <a:pt x="18262" y="3061"/>
                </a:lnTo>
                <a:lnTo>
                  <a:pt x="18257" y="3060"/>
                </a:lnTo>
                <a:lnTo>
                  <a:pt x="18253" y="3057"/>
                </a:lnTo>
                <a:lnTo>
                  <a:pt x="18252" y="3051"/>
                </a:lnTo>
                <a:lnTo>
                  <a:pt x="18249" y="3046"/>
                </a:lnTo>
                <a:cubicBezTo>
                  <a:pt x="18248" y="3045"/>
                  <a:pt x="18248" y="3044"/>
                  <a:pt x="18247" y="3044"/>
                </a:cubicBezTo>
                <a:lnTo>
                  <a:pt x="18242" y="3042"/>
                </a:lnTo>
                <a:cubicBezTo>
                  <a:pt x="18241" y="3042"/>
                  <a:pt x="18240" y="3042"/>
                  <a:pt x="18240" y="3042"/>
                </a:cubicBezTo>
                <a:lnTo>
                  <a:pt x="18229" y="3042"/>
                </a:lnTo>
                <a:cubicBezTo>
                  <a:pt x="18228" y="3042"/>
                  <a:pt x="18228" y="3042"/>
                  <a:pt x="18228" y="3042"/>
                </a:cubicBezTo>
                <a:lnTo>
                  <a:pt x="18217" y="3047"/>
                </a:lnTo>
                <a:lnTo>
                  <a:pt x="18207" y="3053"/>
                </a:lnTo>
                <a:lnTo>
                  <a:pt x="18200" y="3055"/>
                </a:lnTo>
                <a:lnTo>
                  <a:pt x="18191" y="3048"/>
                </a:lnTo>
                <a:lnTo>
                  <a:pt x="18155" y="3010"/>
                </a:lnTo>
                <a:lnTo>
                  <a:pt x="18146" y="2997"/>
                </a:lnTo>
                <a:lnTo>
                  <a:pt x="18142" y="2991"/>
                </a:lnTo>
                <a:cubicBezTo>
                  <a:pt x="18142" y="2991"/>
                  <a:pt x="18141" y="2991"/>
                  <a:pt x="18140" y="2990"/>
                </a:cubicBezTo>
                <a:lnTo>
                  <a:pt x="18131" y="2987"/>
                </a:lnTo>
                <a:lnTo>
                  <a:pt x="18130" y="2983"/>
                </a:lnTo>
                <a:lnTo>
                  <a:pt x="18129" y="2976"/>
                </a:lnTo>
                <a:lnTo>
                  <a:pt x="18131" y="2967"/>
                </a:lnTo>
                <a:cubicBezTo>
                  <a:pt x="18132" y="2965"/>
                  <a:pt x="18131" y="2964"/>
                  <a:pt x="18130" y="2962"/>
                </a:cubicBezTo>
                <a:lnTo>
                  <a:pt x="18121" y="2954"/>
                </a:lnTo>
                <a:lnTo>
                  <a:pt x="18116" y="2951"/>
                </a:lnTo>
                <a:cubicBezTo>
                  <a:pt x="18116" y="2951"/>
                  <a:pt x="18116" y="2950"/>
                  <a:pt x="18116" y="2950"/>
                </a:cubicBezTo>
                <a:lnTo>
                  <a:pt x="18114" y="2950"/>
                </a:lnTo>
                <a:lnTo>
                  <a:pt x="18115" y="2933"/>
                </a:lnTo>
                <a:lnTo>
                  <a:pt x="18114" y="2928"/>
                </a:lnTo>
                <a:cubicBezTo>
                  <a:pt x="18114" y="2927"/>
                  <a:pt x="18113" y="2926"/>
                  <a:pt x="18112" y="2925"/>
                </a:cubicBezTo>
                <a:lnTo>
                  <a:pt x="18108" y="2922"/>
                </a:lnTo>
                <a:cubicBezTo>
                  <a:pt x="18108" y="2922"/>
                  <a:pt x="18108" y="2921"/>
                  <a:pt x="18107" y="2921"/>
                </a:cubicBezTo>
                <a:lnTo>
                  <a:pt x="18097" y="2919"/>
                </a:lnTo>
                <a:lnTo>
                  <a:pt x="18094" y="2918"/>
                </a:lnTo>
                <a:lnTo>
                  <a:pt x="18092" y="2914"/>
                </a:lnTo>
                <a:lnTo>
                  <a:pt x="18091" y="2912"/>
                </a:lnTo>
                <a:lnTo>
                  <a:pt x="18091" y="2897"/>
                </a:lnTo>
                <a:cubicBezTo>
                  <a:pt x="18091" y="2896"/>
                  <a:pt x="18091" y="2897"/>
                  <a:pt x="18091" y="2896"/>
                </a:cubicBezTo>
                <a:lnTo>
                  <a:pt x="18086" y="2880"/>
                </a:lnTo>
                <a:cubicBezTo>
                  <a:pt x="18085" y="2879"/>
                  <a:pt x="18084" y="2878"/>
                  <a:pt x="18083" y="2877"/>
                </a:cubicBezTo>
                <a:lnTo>
                  <a:pt x="18074" y="2875"/>
                </a:lnTo>
                <a:cubicBezTo>
                  <a:pt x="18073" y="2875"/>
                  <a:pt x="18073" y="2875"/>
                  <a:pt x="18073" y="2875"/>
                </a:cubicBezTo>
                <a:lnTo>
                  <a:pt x="18062" y="2877"/>
                </a:lnTo>
                <a:lnTo>
                  <a:pt x="18054" y="2875"/>
                </a:lnTo>
                <a:lnTo>
                  <a:pt x="18050" y="2872"/>
                </a:lnTo>
                <a:lnTo>
                  <a:pt x="18048" y="2867"/>
                </a:lnTo>
                <a:lnTo>
                  <a:pt x="18046" y="2861"/>
                </a:lnTo>
                <a:lnTo>
                  <a:pt x="18046" y="2840"/>
                </a:lnTo>
                <a:lnTo>
                  <a:pt x="18046" y="2833"/>
                </a:lnTo>
                <a:cubicBezTo>
                  <a:pt x="18046" y="2833"/>
                  <a:pt x="18046" y="2833"/>
                  <a:pt x="18046" y="2832"/>
                </a:cubicBezTo>
                <a:lnTo>
                  <a:pt x="18044" y="2827"/>
                </a:lnTo>
                <a:cubicBezTo>
                  <a:pt x="18044" y="2826"/>
                  <a:pt x="18043" y="2826"/>
                  <a:pt x="18043" y="2826"/>
                </a:cubicBezTo>
                <a:lnTo>
                  <a:pt x="18039" y="2819"/>
                </a:lnTo>
                <a:lnTo>
                  <a:pt x="18034" y="2815"/>
                </a:lnTo>
                <a:cubicBezTo>
                  <a:pt x="18034" y="2814"/>
                  <a:pt x="18033" y="2814"/>
                  <a:pt x="18033" y="2814"/>
                </a:cubicBezTo>
                <a:lnTo>
                  <a:pt x="18027" y="2811"/>
                </a:lnTo>
                <a:lnTo>
                  <a:pt x="18016" y="2809"/>
                </a:lnTo>
                <a:cubicBezTo>
                  <a:pt x="18015" y="2809"/>
                  <a:pt x="18015" y="2810"/>
                  <a:pt x="18014" y="2810"/>
                </a:cubicBezTo>
                <a:lnTo>
                  <a:pt x="18009" y="2812"/>
                </a:lnTo>
                <a:cubicBezTo>
                  <a:pt x="18008" y="2812"/>
                  <a:pt x="18007" y="2813"/>
                  <a:pt x="18007" y="2815"/>
                </a:cubicBezTo>
                <a:lnTo>
                  <a:pt x="18005" y="2821"/>
                </a:lnTo>
                <a:cubicBezTo>
                  <a:pt x="18005" y="2822"/>
                  <a:pt x="18005" y="2823"/>
                  <a:pt x="18005" y="2823"/>
                </a:cubicBezTo>
                <a:lnTo>
                  <a:pt x="18005" y="2840"/>
                </a:lnTo>
                <a:lnTo>
                  <a:pt x="18004" y="2846"/>
                </a:lnTo>
                <a:lnTo>
                  <a:pt x="18001" y="2848"/>
                </a:lnTo>
                <a:lnTo>
                  <a:pt x="17998" y="2847"/>
                </a:lnTo>
                <a:lnTo>
                  <a:pt x="17990" y="2835"/>
                </a:lnTo>
                <a:cubicBezTo>
                  <a:pt x="17989" y="2835"/>
                  <a:pt x="17989" y="2834"/>
                  <a:pt x="17989" y="2834"/>
                </a:cubicBezTo>
                <a:lnTo>
                  <a:pt x="17983" y="2830"/>
                </a:lnTo>
                <a:cubicBezTo>
                  <a:pt x="17983" y="2829"/>
                  <a:pt x="17982" y="2829"/>
                  <a:pt x="17982" y="2829"/>
                </a:cubicBezTo>
                <a:lnTo>
                  <a:pt x="17976" y="2827"/>
                </a:lnTo>
                <a:cubicBezTo>
                  <a:pt x="17976" y="2827"/>
                  <a:pt x="17975" y="2827"/>
                  <a:pt x="17975" y="2827"/>
                </a:cubicBezTo>
                <a:lnTo>
                  <a:pt x="17970" y="2827"/>
                </a:lnTo>
                <a:cubicBezTo>
                  <a:pt x="17969" y="2827"/>
                  <a:pt x="17969" y="2827"/>
                  <a:pt x="17968" y="2828"/>
                </a:cubicBezTo>
                <a:lnTo>
                  <a:pt x="17963" y="2832"/>
                </a:lnTo>
                <a:cubicBezTo>
                  <a:pt x="17963" y="2833"/>
                  <a:pt x="17963" y="2832"/>
                  <a:pt x="17962" y="2832"/>
                </a:cubicBezTo>
                <a:lnTo>
                  <a:pt x="17955" y="2844"/>
                </a:lnTo>
                <a:lnTo>
                  <a:pt x="17952" y="2845"/>
                </a:lnTo>
                <a:lnTo>
                  <a:pt x="17948" y="2844"/>
                </a:lnTo>
                <a:lnTo>
                  <a:pt x="17945" y="2841"/>
                </a:lnTo>
                <a:lnTo>
                  <a:pt x="17942" y="2835"/>
                </a:lnTo>
                <a:lnTo>
                  <a:pt x="17934" y="2812"/>
                </a:lnTo>
                <a:cubicBezTo>
                  <a:pt x="17934" y="2811"/>
                  <a:pt x="17934" y="2810"/>
                  <a:pt x="17933" y="2810"/>
                </a:cubicBezTo>
                <a:lnTo>
                  <a:pt x="17930" y="2806"/>
                </a:lnTo>
                <a:cubicBezTo>
                  <a:pt x="17929" y="2806"/>
                  <a:pt x="17929" y="2805"/>
                  <a:pt x="17928" y="2804"/>
                </a:cubicBezTo>
                <a:lnTo>
                  <a:pt x="17918" y="2802"/>
                </a:lnTo>
                <a:lnTo>
                  <a:pt x="17908" y="2792"/>
                </a:lnTo>
                <a:lnTo>
                  <a:pt x="17903" y="2788"/>
                </a:lnTo>
                <a:cubicBezTo>
                  <a:pt x="17903" y="2788"/>
                  <a:pt x="17902" y="2788"/>
                  <a:pt x="17902" y="2788"/>
                </a:cubicBezTo>
                <a:lnTo>
                  <a:pt x="17896" y="2788"/>
                </a:lnTo>
                <a:cubicBezTo>
                  <a:pt x="17896" y="2787"/>
                  <a:pt x="17895" y="2787"/>
                  <a:pt x="17895" y="2788"/>
                </a:cubicBezTo>
                <a:lnTo>
                  <a:pt x="17886" y="2793"/>
                </a:lnTo>
                <a:lnTo>
                  <a:pt x="17881" y="2794"/>
                </a:lnTo>
                <a:lnTo>
                  <a:pt x="17878" y="2792"/>
                </a:lnTo>
                <a:lnTo>
                  <a:pt x="17877" y="2789"/>
                </a:lnTo>
                <a:lnTo>
                  <a:pt x="17878" y="2784"/>
                </a:lnTo>
                <a:lnTo>
                  <a:pt x="17880" y="2777"/>
                </a:lnTo>
                <a:lnTo>
                  <a:pt x="17883" y="2776"/>
                </a:lnTo>
                <a:cubicBezTo>
                  <a:pt x="17884" y="2776"/>
                  <a:pt x="17884" y="2776"/>
                  <a:pt x="17884" y="2775"/>
                </a:cubicBezTo>
                <a:lnTo>
                  <a:pt x="17886" y="2773"/>
                </a:lnTo>
                <a:cubicBezTo>
                  <a:pt x="17887" y="2772"/>
                  <a:pt x="17888" y="2772"/>
                  <a:pt x="17888" y="2771"/>
                </a:cubicBezTo>
                <a:lnTo>
                  <a:pt x="17888" y="2764"/>
                </a:lnTo>
                <a:lnTo>
                  <a:pt x="17888" y="2755"/>
                </a:lnTo>
                <a:cubicBezTo>
                  <a:pt x="17888" y="2754"/>
                  <a:pt x="17888" y="2753"/>
                  <a:pt x="17888" y="2753"/>
                </a:cubicBezTo>
                <a:lnTo>
                  <a:pt x="17887" y="2750"/>
                </a:lnTo>
                <a:cubicBezTo>
                  <a:pt x="17887" y="2749"/>
                  <a:pt x="17886" y="2748"/>
                  <a:pt x="17885" y="2747"/>
                </a:cubicBezTo>
                <a:lnTo>
                  <a:pt x="17883" y="2746"/>
                </a:lnTo>
                <a:cubicBezTo>
                  <a:pt x="17882" y="2746"/>
                  <a:pt x="17882" y="2746"/>
                  <a:pt x="17882" y="2746"/>
                </a:cubicBezTo>
                <a:lnTo>
                  <a:pt x="17877" y="2745"/>
                </a:lnTo>
                <a:lnTo>
                  <a:pt x="17872" y="2743"/>
                </a:lnTo>
                <a:lnTo>
                  <a:pt x="17862" y="2735"/>
                </a:lnTo>
                <a:lnTo>
                  <a:pt x="17859" y="2731"/>
                </a:lnTo>
                <a:cubicBezTo>
                  <a:pt x="17857" y="2730"/>
                  <a:pt x="17856" y="2730"/>
                  <a:pt x="17855" y="2730"/>
                </a:cubicBezTo>
                <a:lnTo>
                  <a:pt x="17854" y="2731"/>
                </a:lnTo>
                <a:cubicBezTo>
                  <a:pt x="17853" y="2732"/>
                  <a:pt x="17852" y="2733"/>
                  <a:pt x="17852" y="2733"/>
                </a:cubicBezTo>
                <a:lnTo>
                  <a:pt x="17846" y="2745"/>
                </a:lnTo>
                <a:lnTo>
                  <a:pt x="17831" y="2741"/>
                </a:lnTo>
                <a:cubicBezTo>
                  <a:pt x="17831" y="2741"/>
                  <a:pt x="17830" y="2740"/>
                  <a:pt x="17830" y="2740"/>
                </a:cubicBezTo>
                <a:lnTo>
                  <a:pt x="17794" y="2744"/>
                </a:lnTo>
                <a:cubicBezTo>
                  <a:pt x="17793" y="2745"/>
                  <a:pt x="17793" y="2744"/>
                  <a:pt x="17792" y="2744"/>
                </a:cubicBezTo>
                <a:lnTo>
                  <a:pt x="17789" y="2746"/>
                </a:lnTo>
                <a:cubicBezTo>
                  <a:pt x="17789" y="2747"/>
                  <a:pt x="17789" y="2747"/>
                  <a:pt x="17789" y="2747"/>
                </a:cubicBezTo>
                <a:lnTo>
                  <a:pt x="17787" y="2751"/>
                </a:lnTo>
                <a:lnTo>
                  <a:pt x="17784" y="2757"/>
                </a:lnTo>
                <a:lnTo>
                  <a:pt x="17784" y="2759"/>
                </a:lnTo>
                <a:lnTo>
                  <a:pt x="17780" y="2759"/>
                </a:lnTo>
                <a:lnTo>
                  <a:pt x="17770" y="2754"/>
                </a:lnTo>
                <a:cubicBezTo>
                  <a:pt x="17769" y="2753"/>
                  <a:pt x="17768" y="2753"/>
                  <a:pt x="17767" y="2754"/>
                </a:cubicBezTo>
                <a:lnTo>
                  <a:pt x="17762" y="2758"/>
                </a:lnTo>
                <a:lnTo>
                  <a:pt x="17758" y="2760"/>
                </a:lnTo>
                <a:lnTo>
                  <a:pt x="17754" y="2762"/>
                </a:lnTo>
                <a:lnTo>
                  <a:pt x="17731" y="2760"/>
                </a:lnTo>
                <a:lnTo>
                  <a:pt x="17727" y="2759"/>
                </a:lnTo>
                <a:lnTo>
                  <a:pt x="17723" y="2755"/>
                </a:lnTo>
                <a:lnTo>
                  <a:pt x="17715" y="2742"/>
                </a:lnTo>
                <a:lnTo>
                  <a:pt x="17711" y="2737"/>
                </a:lnTo>
                <a:cubicBezTo>
                  <a:pt x="17711" y="2737"/>
                  <a:pt x="17710" y="2736"/>
                  <a:pt x="17710" y="2736"/>
                </a:cubicBezTo>
                <a:lnTo>
                  <a:pt x="17705" y="2734"/>
                </a:lnTo>
                <a:cubicBezTo>
                  <a:pt x="17704" y="2734"/>
                  <a:pt x="17704" y="2733"/>
                  <a:pt x="17703" y="2733"/>
                </a:cubicBezTo>
                <a:lnTo>
                  <a:pt x="17700" y="2734"/>
                </a:lnTo>
                <a:cubicBezTo>
                  <a:pt x="17700" y="2734"/>
                  <a:pt x="17700" y="2734"/>
                  <a:pt x="17700" y="2734"/>
                </a:cubicBezTo>
                <a:lnTo>
                  <a:pt x="17698" y="2735"/>
                </a:lnTo>
                <a:cubicBezTo>
                  <a:pt x="17698" y="2735"/>
                  <a:pt x="17697" y="2736"/>
                  <a:pt x="17697" y="2736"/>
                </a:cubicBezTo>
                <a:lnTo>
                  <a:pt x="17693" y="2743"/>
                </a:lnTo>
                <a:lnTo>
                  <a:pt x="17691" y="2744"/>
                </a:lnTo>
                <a:lnTo>
                  <a:pt x="17680" y="2742"/>
                </a:lnTo>
                <a:lnTo>
                  <a:pt x="17676" y="2739"/>
                </a:lnTo>
                <a:lnTo>
                  <a:pt x="17672" y="2733"/>
                </a:lnTo>
                <a:lnTo>
                  <a:pt x="17667" y="2726"/>
                </a:lnTo>
                <a:lnTo>
                  <a:pt x="17663" y="2721"/>
                </a:lnTo>
                <a:cubicBezTo>
                  <a:pt x="17663" y="2721"/>
                  <a:pt x="17662" y="2720"/>
                  <a:pt x="17662" y="2720"/>
                </a:cubicBezTo>
                <a:lnTo>
                  <a:pt x="17652" y="2715"/>
                </a:lnTo>
                <a:lnTo>
                  <a:pt x="17649" y="2711"/>
                </a:lnTo>
                <a:lnTo>
                  <a:pt x="17646" y="2702"/>
                </a:lnTo>
                <a:lnTo>
                  <a:pt x="17646" y="2696"/>
                </a:lnTo>
                <a:lnTo>
                  <a:pt x="17646" y="2687"/>
                </a:lnTo>
                <a:lnTo>
                  <a:pt x="17644" y="2677"/>
                </a:lnTo>
                <a:cubicBezTo>
                  <a:pt x="17644" y="2676"/>
                  <a:pt x="17644" y="2676"/>
                  <a:pt x="17644" y="2675"/>
                </a:cubicBezTo>
                <a:lnTo>
                  <a:pt x="17636" y="2663"/>
                </a:lnTo>
                <a:cubicBezTo>
                  <a:pt x="17635" y="2662"/>
                  <a:pt x="17635" y="2662"/>
                  <a:pt x="17634" y="2662"/>
                </a:cubicBezTo>
                <a:lnTo>
                  <a:pt x="17613" y="2652"/>
                </a:lnTo>
                <a:lnTo>
                  <a:pt x="17607" y="2641"/>
                </a:lnTo>
                <a:lnTo>
                  <a:pt x="17606" y="2632"/>
                </a:lnTo>
                <a:lnTo>
                  <a:pt x="17608" y="2622"/>
                </a:lnTo>
                <a:lnTo>
                  <a:pt x="17609" y="2613"/>
                </a:lnTo>
                <a:lnTo>
                  <a:pt x="17612" y="2606"/>
                </a:lnTo>
                <a:cubicBezTo>
                  <a:pt x="17612" y="2606"/>
                  <a:pt x="17612" y="2605"/>
                  <a:pt x="17612" y="2604"/>
                </a:cubicBezTo>
                <a:lnTo>
                  <a:pt x="17613" y="2598"/>
                </a:lnTo>
                <a:cubicBezTo>
                  <a:pt x="17613" y="2597"/>
                  <a:pt x="17612" y="2596"/>
                  <a:pt x="17612" y="2596"/>
                </a:cubicBezTo>
                <a:lnTo>
                  <a:pt x="17609" y="2587"/>
                </a:lnTo>
                <a:lnTo>
                  <a:pt x="17604" y="2573"/>
                </a:lnTo>
                <a:lnTo>
                  <a:pt x="17602" y="2553"/>
                </a:lnTo>
                <a:lnTo>
                  <a:pt x="17606" y="2538"/>
                </a:lnTo>
                <a:lnTo>
                  <a:pt x="17621" y="2507"/>
                </a:lnTo>
                <a:lnTo>
                  <a:pt x="17623" y="2498"/>
                </a:lnTo>
                <a:lnTo>
                  <a:pt x="17624" y="2489"/>
                </a:lnTo>
                <a:lnTo>
                  <a:pt x="17625" y="2481"/>
                </a:lnTo>
                <a:lnTo>
                  <a:pt x="17625" y="2470"/>
                </a:lnTo>
                <a:cubicBezTo>
                  <a:pt x="17625" y="2469"/>
                  <a:pt x="17625" y="2469"/>
                  <a:pt x="17624" y="2469"/>
                </a:cubicBezTo>
                <a:lnTo>
                  <a:pt x="17622" y="2463"/>
                </a:lnTo>
                <a:cubicBezTo>
                  <a:pt x="17622" y="2462"/>
                  <a:pt x="17621" y="2461"/>
                  <a:pt x="17621" y="2461"/>
                </a:cubicBezTo>
                <a:lnTo>
                  <a:pt x="17583" y="2437"/>
                </a:lnTo>
                <a:lnTo>
                  <a:pt x="17573" y="2427"/>
                </a:lnTo>
                <a:lnTo>
                  <a:pt x="17569" y="2416"/>
                </a:lnTo>
                <a:lnTo>
                  <a:pt x="17569" y="2413"/>
                </a:lnTo>
                <a:lnTo>
                  <a:pt x="17569" y="2409"/>
                </a:lnTo>
                <a:lnTo>
                  <a:pt x="17572" y="2404"/>
                </a:lnTo>
                <a:lnTo>
                  <a:pt x="17573" y="2399"/>
                </a:lnTo>
                <a:cubicBezTo>
                  <a:pt x="17573" y="2399"/>
                  <a:pt x="17574" y="2399"/>
                  <a:pt x="17574" y="2398"/>
                </a:cubicBezTo>
                <a:lnTo>
                  <a:pt x="17574" y="2395"/>
                </a:lnTo>
                <a:cubicBezTo>
                  <a:pt x="17575" y="2394"/>
                  <a:pt x="17574" y="2394"/>
                  <a:pt x="17574" y="2394"/>
                </a:cubicBezTo>
                <a:lnTo>
                  <a:pt x="17575" y="2388"/>
                </a:lnTo>
                <a:lnTo>
                  <a:pt x="17574" y="2379"/>
                </a:lnTo>
                <a:cubicBezTo>
                  <a:pt x="17574" y="2378"/>
                  <a:pt x="17575" y="2377"/>
                  <a:pt x="17574" y="2377"/>
                </a:cubicBezTo>
                <a:lnTo>
                  <a:pt x="17572" y="2371"/>
                </a:lnTo>
                <a:cubicBezTo>
                  <a:pt x="17572" y="2371"/>
                  <a:pt x="17572" y="2371"/>
                  <a:pt x="17572" y="2370"/>
                </a:cubicBezTo>
                <a:lnTo>
                  <a:pt x="17562" y="2360"/>
                </a:lnTo>
                <a:lnTo>
                  <a:pt x="17560" y="2356"/>
                </a:lnTo>
                <a:lnTo>
                  <a:pt x="17562" y="2353"/>
                </a:lnTo>
                <a:lnTo>
                  <a:pt x="17567" y="2337"/>
                </a:lnTo>
                <a:lnTo>
                  <a:pt x="17569" y="2332"/>
                </a:lnTo>
                <a:lnTo>
                  <a:pt x="17574" y="2323"/>
                </a:lnTo>
                <a:lnTo>
                  <a:pt x="17576" y="2318"/>
                </a:lnTo>
                <a:cubicBezTo>
                  <a:pt x="17576" y="2317"/>
                  <a:pt x="17576" y="2317"/>
                  <a:pt x="17576" y="2316"/>
                </a:cubicBezTo>
                <a:lnTo>
                  <a:pt x="17577" y="2306"/>
                </a:lnTo>
                <a:cubicBezTo>
                  <a:pt x="17577" y="2305"/>
                  <a:pt x="17577" y="2305"/>
                  <a:pt x="17577" y="2305"/>
                </a:cubicBezTo>
                <a:lnTo>
                  <a:pt x="17574" y="2292"/>
                </a:lnTo>
                <a:lnTo>
                  <a:pt x="17571" y="2281"/>
                </a:lnTo>
                <a:cubicBezTo>
                  <a:pt x="17571" y="2281"/>
                  <a:pt x="17571" y="2281"/>
                  <a:pt x="17570" y="2281"/>
                </a:cubicBezTo>
                <a:lnTo>
                  <a:pt x="17567" y="2277"/>
                </a:lnTo>
                <a:lnTo>
                  <a:pt x="17560" y="2265"/>
                </a:lnTo>
                <a:lnTo>
                  <a:pt x="17559" y="2262"/>
                </a:lnTo>
                <a:lnTo>
                  <a:pt x="17558" y="2253"/>
                </a:lnTo>
                <a:lnTo>
                  <a:pt x="17560" y="2245"/>
                </a:lnTo>
                <a:lnTo>
                  <a:pt x="17561" y="2238"/>
                </a:lnTo>
                <a:cubicBezTo>
                  <a:pt x="17561" y="2237"/>
                  <a:pt x="17561" y="2237"/>
                  <a:pt x="17561" y="2237"/>
                </a:cubicBezTo>
                <a:lnTo>
                  <a:pt x="17559" y="2227"/>
                </a:lnTo>
                <a:cubicBezTo>
                  <a:pt x="17559" y="2226"/>
                  <a:pt x="17559" y="2225"/>
                  <a:pt x="17558" y="2224"/>
                </a:cubicBezTo>
                <a:lnTo>
                  <a:pt x="17553" y="2219"/>
                </a:lnTo>
                <a:lnTo>
                  <a:pt x="17548" y="2214"/>
                </a:lnTo>
                <a:lnTo>
                  <a:pt x="17544" y="2209"/>
                </a:lnTo>
                <a:lnTo>
                  <a:pt x="17528" y="2158"/>
                </a:lnTo>
                <a:cubicBezTo>
                  <a:pt x="17528" y="2158"/>
                  <a:pt x="17528" y="2157"/>
                  <a:pt x="17527" y="2157"/>
                </a:cubicBezTo>
                <a:lnTo>
                  <a:pt x="17520" y="2143"/>
                </a:lnTo>
                <a:lnTo>
                  <a:pt x="17505" y="2126"/>
                </a:lnTo>
                <a:lnTo>
                  <a:pt x="17503" y="2125"/>
                </a:lnTo>
                <a:lnTo>
                  <a:pt x="17492" y="2101"/>
                </a:lnTo>
                <a:cubicBezTo>
                  <a:pt x="17492" y="2101"/>
                  <a:pt x="17492" y="2100"/>
                  <a:pt x="17492" y="2100"/>
                </a:cubicBezTo>
                <a:lnTo>
                  <a:pt x="17484" y="2091"/>
                </a:lnTo>
                <a:lnTo>
                  <a:pt x="17482" y="2085"/>
                </a:lnTo>
                <a:lnTo>
                  <a:pt x="17480" y="2077"/>
                </a:lnTo>
                <a:lnTo>
                  <a:pt x="17480" y="2066"/>
                </a:lnTo>
                <a:lnTo>
                  <a:pt x="17477" y="2049"/>
                </a:lnTo>
                <a:lnTo>
                  <a:pt x="17476" y="2041"/>
                </a:lnTo>
                <a:lnTo>
                  <a:pt x="17475" y="2028"/>
                </a:lnTo>
                <a:lnTo>
                  <a:pt x="17476" y="2022"/>
                </a:lnTo>
                <a:lnTo>
                  <a:pt x="17477" y="2017"/>
                </a:lnTo>
                <a:lnTo>
                  <a:pt x="17478" y="2012"/>
                </a:lnTo>
                <a:lnTo>
                  <a:pt x="17485" y="2001"/>
                </a:lnTo>
                <a:lnTo>
                  <a:pt x="17490" y="1990"/>
                </a:lnTo>
                <a:lnTo>
                  <a:pt x="17492" y="1982"/>
                </a:lnTo>
                <a:lnTo>
                  <a:pt x="17493" y="1977"/>
                </a:lnTo>
                <a:cubicBezTo>
                  <a:pt x="17493" y="1976"/>
                  <a:pt x="17493" y="1974"/>
                  <a:pt x="17493" y="1974"/>
                </a:cubicBezTo>
                <a:lnTo>
                  <a:pt x="17490" y="1967"/>
                </a:lnTo>
                <a:cubicBezTo>
                  <a:pt x="17490" y="1966"/>
                  <a:pt x="17490" y="1965"/>
                  <a:pt x="17489" y="1964"/>
                </a:cubicBezTo>
                <a:lnTo>
                  <a:pt x="17485" y="1962"/>
                </a:lnTo>
                <a:cubicBezTo>
                  <a:pt x="17484" y="1962"/>
                  <a:pt x="17484" y="1961"/>
                  <a:pt x="17483" y="1962"/>
                </a:cubicBezTo>
                <a:lnTo>
                  <a:pt x="17479" y="1962"/>
                </a:lnTo>
                <a:cubicBezTo>
                  <a:pt x="17479" y="1963"/>
                  <a:pt x="17478" y="1962"/>
                  <a:pt x="17478" y="1962"/>
                </a:cubicBezTo>
                <a:lnTo>
                  <a:pt x="17473" y="1964"/>
                </a:lnTo>
                <a:lnTo>
                  <a:pt x="17469" y="1969"/>
                </a:lnTo>
                <a:lnTo>
                  <a:pt x="17467" y="1973"/>
                </a:lnTo>
                <a:lnTo>
                  <a:pt x="17466" y="1977"/>
                </a:lnTo>
                <a:cubicBezTo>
                  <a:pt x="17465" y="1977"/>
                  <a:pt x="17465" y="1978"/>
                  <a:pt x="17465" y="1978"/>
                </a:cubicBezTo>
                <a:lnTo>
                  <a:pt x="17465" y="1981"/>
                </a:lnTo>
                <a:cubicBezTo>
                  <a:pt x="17465" y="1982"/>
                  <a:pt x="17465" y="1982"/>
                  <a:pt x="17465" y="1983"/>
                </a:cubicBezTo>
                <a:lnTo>
                  <a:pt x="17466" y="1989"/>
                </a:lnTo>
                <a:lnTo>
                  <a:pt x="17466" y="1991"/>
                </a:lnTo>
                <a:lnTo>
                  <a:pt x="17463" y="1997"/>
                </a:lnTo>
                <a:lnTo>
                  <a:pt x="17461" y="1997"/>
                </a:lnTo>
                <a:lnTo>
                  <a:pt x="17458" y="1992"/>
                </a:lnTo>
                <a:lnTo>
                  <a:pt x="17455" y="1984"/>
                </a:lnTo>
                <a:lnTo>
                  <a:pt x="17455" y="1977"/>
                </a:lnTo>
                <a:lnTo>
                  <a:pt x="17456" y="1970"/>
                </a:lnTo>
                <a:lnTo>
                  <a:pt x="17458" y="1964"/>
                </a:lnTo>
                <a:lnTo>
                  <a:pt x="17461" y="1961"/>
                </a:lnTo>
                <a:lnTo>
                  <a:pt x="17463" y="1960"/>
                </a:lnTo>
                <a:lnTo>
                  <a:pt x="17468" y="1959"/>
                </a:lnTo>
                <a:cubicBezTo>
                  <a:pt x="17468" y="1959"/>
                  <a:pt x="17469" y="1958"/>
                  <a:pt x="17469" y="1958"/>
                </a:cubicBezTo>
                <a:lnTo>
                  <a:pt x="17473" y="1955"/>
                </a:lnTo>
                <a:cubicBezTo>
                  <a:pt x="17473" y="1955"/>
                  <a:pt x="17474" y="1954"/>
                  <a:pt x="17474" y="1953"/>
                </a:cubicBezTo>
                <a:lnTo>
                  <a:pt x="17477" y="1947"/>
                </a:lnTo>
                <a:cubicBezTo>
                  <a:pt x="17477" y="1946"/>
                  <a:pt x="17477" y="1945"/>
                  <a:pt x="17477" y="1945"/>
                </a:cubicBezTo>
                <a:lnTo>
                  <a:pt x="17477" y="1938"/>
                </a:lnTo>
                <a:cubicBezTo>
                  <a:pt x="17477" y="1937"/>
                  <a:pt x="17477" y="1937"/>
                  <a:pt x="17477" y="1936"/>
                </a:cubicBezTo>
                <a:lnTo>
                  <a:pt x="17475" y="1932"/>
                </a:lnTo>
                <a:cubicBezTo>
                  <a:pt x="17475" y="1931"/>
                  <a:pt x="17474" y="1930"/>
                  <a:pt x="17474" y="1930"/>
                </a:cubicBezTo>
                <a:lnTo>
                  <a:pt x="17472" y="1927"/>
                </a:lnTo>
                <a:cubicBezTo>
                  <a:pt x="17472" y="1927"/>
                  <a:pt x="17471" y="1927"/>
                  <a:pt x="17470" y="1927"/>
                </a:cubicBezTo>
                <a:lnTo>
                  <a:pt x="17468" y="1925"/>
                </a:lnTo>
                <a:cubicBezTo>
                  <a:pt x="17467" y="1925"/>
                  <a:pt x="17467" y="1925"/>
                  <a:pt x="17467" y="1925"/>
                </a:cubicBezTo>
                <a:lnTo>
                  <a:pt x="17456" y="1924"/>
                </a:lnTo>
                <a:lnTo>
                  <a:pt x="17453" y="1922"/>
                </a:lnTo>
                <a:lnTo>
                  <a:pt x="17451" y="1917"/>
                </a:lnTo>
                <a:lnTo>
                  <a:pt x="17451" y="1908"/>
                </a:lnTo>
                <a:lnTo>
                  <a:pt x="17453" y="1901"/>
                </a:lnTo>
                <a:lnTo>
                  <a:pt x="17459" y="1887"/>
                </a:lnTo>
                <a:cubicBezTo>
                  <a:pt x="17460" y="1885"/>
                  <a:pt x="17460" y="1883"/>
                  <a:pt x="17460" y="1882"/>
                </a:cubicBezTo>
                <a:lnTo>
                  <a:pt x="17455" y="1871"/>
                </a:lnTo>
                <a:cubicBezTo>
                  <a:pt x="17455" y="1870"/>
                  <a:pt x="17454" y="1869"/>
                  <a:pt x="17453" y="1869"/>
                </a:cubicBezTo>
                <a:lnTo>
                  <a:pt x="17446" y="1863"/>
                </a:lnTo>
                <a:lnTo>
                  <a:pt x="17430" y="1856"/>
                </a:lnTo>
                <a:lnTo>
                  <a:pt x="17426" y="1851"/>
                </a:lnTo>
                <a:lnTo>
                  <a:pt x="17426" y="1849"/>
                </a:lnTo>
                <a:lnTo>
                  <a:pt x="17432" y="1838"/>
                </a:lnTo>
                <a:lnTo>
                  <a:pt x="17436" y="1829"/>
                </a:lnTo>
                <a:cubicBezTo>
                  <a:pt x="17437" y="1828"/>
                  <a:pt x="17437" y="1827"/>
                  <a:pt x="17437" y="1826"/>
                </a:cubicBezTo>
                <a:lnTo>
                  <a:pt x="17437" y="1820"/>
                </a:lnTo>
                <a:cubicBezTo>
                  <a:pt x="17437" y="1820"/>
                  <a:pt x="17437" y="1819"/>
                  <a:pt x="17436" y="1818"/>
                </a:cubicBezTo>
                <a:lnTo>
                  <a:pt x="17435" y="1813"/>
                </a:lnTo>
                <a:lnTo>
                  <a:pt x="17433" y="1805"/>
                </a:lnTo>
                <a:lnTo>
                  <a:pt x="17437" y="1800"/>
                </a:lnTo>
                <a:lnTo>
                  <a:pt x="17438" y="1797"/>
                </a:lnTo>
                <a:cubicBezTo>
                  <a:pt x="17438" y="1796"/>
                  <a:pt x="17438" y="1795"/>
                  <a:pt x="17438" y="1794"/>
                </a:cubicBezTo>
                <a:lnTo>
                  <a:pt x="17437" y="1791"/>
                </a:lnTo>
                <a:cubicBezTo>
                  <a:pt x="17437" y="1791"/>
                  <a:pt x="17437" y="1791"/>
                  <a:pt x="17436" y="1790"/>
                </a:cubicBezTo>
                <a:lnTo>
                  <a:pt x="17435" y="1787"/>
                </a:lnTo>
                <a:lnTo>
                  <a:pt x="17434" y="1785"/>
                </a:lnTo>
                <a:cubicBezTo>
                  <a:pt x="17434" y="1783"/>
                  <a:pt x="17433" y="1782"/>
                  <a:pt x="17432" y="1782"/>
                </a:cubicBezTo>
                <a:lnTo>
                  <a:pt x="17421" y="1777"/>
                </a:lnTo>
                <a:lnTo>
                  <a:pt x="17419" y="1775"/>
                </a:lnTo>
                <a:lnTo>
                  <a:pt x="17377" y="1665"/>
                </a:lnTo>
                <a:lnTo>
                  <a:pt x="17375" y="1659"/>
                </a:lnTo>
                <a:lnTo>
                  <a:pt x="17377" y="1652"/>
                </a:lnTo>
                <a:lnTo>
                  <a:pt x="17379" y="1647"/>
                </a:lnTo>
                <a:lnTo>
                  <a:pt x="17384" y="1644"/>
                </a:lnTo>
                <a:lnTo>
                  <a:pt x="17389" y="1644"/>
                </a:lnTo>
                <a:cubicBezTo>
                  <a:pt x="17390" y="1643"/>
                  <a:pt x="17391" y="1641"/>
                  <a:pt x="17391" y="1639"/>
                </a:cubicBezTo>
                <a:lnTo>
                  <a:pt x="17391" y="1637"/>
                </a:lnTo>
                <a:lnTo>
                  <a:pt x="17399" y="1607"/>
                </a:lnTo>
                <a:lnTo>
                  <a:pt x="17400" y="1599"/>
                </a:lnTo>
                <a:cubicBezTo>
                  <a:pt x="17400" y="1597"/>
                  <a:pt x="17401" y="1597"/>
                  <a:pt x="17400" y="1596"/>
                </a:cubicBezTo>
                <a:lnTo>
                  <a:pt x="17394" y="1586"/>
                </a:lnTo>
                <a:cubicBezTo>
                  <a:pt x="17394" y="1585"/>
                  <a:pt x="17394" y="1584"/>
                  <a:pt x="17393" y="1584"/>
                </a:cubicBezTo>
                <a:lnTo>
                  <a:pt x="17384" y="1579"/>
                </a:lnTo>
                <a:lnTo>
                  <a:pt x="17376" y="1578"/>
                </a:lnTo>
                <a:lnTo>
                  <a:pt x="17353" y="1565"/>
                </a:lnTo>
                <a:lnTo>
                  <a:pt x="17349" y="1565"/>
                </a:lnTo>
                <a:lnTo>
                  <a:pt x="17348" y="1563"/>
                </a:lnTo>
                <a:lnTo>
                  <a:pt x="17347" y="1559"/>
                </a:lnTo>
                <a:lnTo>
                  <a:pt x="17347" y="1556"/>
                </a:lnTo>
                <a:lnTo>
                  <a:pt x="17363" y="1540"/>
                </a:lnTo>
                <a:lnTo>
                  <a:pt x="17373" y="1535"/>
                </a:lnTo>
                <a:cubicBezTo>
                  <a:pt x="17374" y="1535"/>
                  <a:pt x="17375" y="1534"/>
                  <a:pt x="17375" y="1532"/>
                </a:cubicBezTo>
                <a:cubicBezTo>
                  <a:pt x="17375" y="1531"/>
                  <a:pt x="17375" y="1529"/>
                  <a:pt x="17374" y="1528"/>
                </a:cubicBezTo>
                <a:lnTo>
                  <a:pt x="17370" y="1522"/>
                </a:lnTo>
                <a:cubicBezTo>
                  <a:pt x="17370" y="1521"/>
                  <a:pt x="17369" y="1521"/>
                  <a:pt x="17369" y="1521"/>
                </a:cubicBezTo>
                <a:lnTo>
                  <a:pt x="17352" y="1514"/>
                </a:lnTo>
                <a:lnTo>
                  <a:pt x="17349" y="1511"/>
                </a:lnTo>
                <a:lnTo>
                  <a:pt x="17354" y="1493"/>
                </a:lnTo>
                <a:lnTo>
                  <a:pt x="17356" y="1485"/>
                </a:lnTo>
                <a:cubicBezTo>
                  <a:pt x="17356" y="1484"/>
                  <a:pt x="17356" y="1483"/>
                  <a:pt x="17356" y="1483"/>
                </a:cubicBezTo>
                <a:lnTo>
                  <a:pt x="17354" y="1475"/>
                </a:lnTo>
                <a:cubicBezTo>
                  <a:pt x="17354" y="1475"/>
                  <a:pt x="17354" y="1475"/>
                  <a:pt x="17354" y="1474"/>
                </a:cubicBezTo>
                <a:lnTo>
                  <a:pt x="17347" y="1462"/>
                </a:lnTo>
                <a:lnTo>
                  <a:pt x="17344" y="1455"/>
                </a:lnTo>
                <a:lnTo>
                  <a:pt x="17342" y="1447"/>
                </a:lnTo>
                <a:lnTo>
                  <a:pt x="17339" y="1441"/>
                </a:lnTo>
                <a:cubicBezTo>
                  <a:pt x="17338" y="1439"/>
                  <a:pt x="17338" y="1439"/>
                  <a:pt x="17337" y="1439"/>
                </a:cubicBezTo>
                <a:lnTo>
                  <a:pt x="17330" y="1438"/>
                </a:lnTo>
                <a:lnTo>
                  <a:pt x="17323" y="1438"/>
                </a:lnTo>
                <a:lnTo>
                  <a:pt x="17323" y="1433"/>
                </a:lnTo>
                <a:lnTo>
                  <a:pt x="17325" y="1421"/>
                </a:lnTo>
                <a:lnTo>
                  <a:pt x="17326" y="1411"/>
                </a:lnTo>
                <a:cubicBezTo>
                  <a:pt x="17326" y="1409"/>
                  <a:pt x="17325" y="1408"/>
                  <a:pt x="17324" y="1407"/>
                </a:cubicBezTo>
                <a:lnTo>
                  <a:pt x="17315" y="1400"/>
                </a:lnTo>
                <a:lnTo>
                  <a:pt x="17296" y="1379"/>
                </a:lnTo>
                <a:cubicBezTo>
                  <a:pt x="17296" y="1378"/>
                  <a:pt x="17295" y="1378"/>
                  <a:pt x="17295" y="1378"/>
                </a:cubicBezTo>
                <a:lnTo>
                  <a:pt x="17292" y="1377"/>
                </a:lnTo>
                <a:cubicBezTo>
                  <a:pt x="17290" y="1376"/>
                  <a:pt x="17289" y="1378"/>
                  <a:pt x="17288" y="1380"/>
                </a:cubicBezTo>
                <a:lnTo>
                  <a:pt x="17286" y="1384"/>
                </a:lnTo>
                <a:lnTo>
                  <a:pt x="17286" y="1388"/>
                </a:lnTo>
                <a:lnTo>
                  <a:pt x="17283" y="1389"/>
                </a:lnTo>
                <a:lnTo>
                  <a:pt x="17282" y="1390"/>
                </a:lnTo>
                <a:lnTo>
                  <a:pt x="17280" y="1390"/>
                </a:lnTo>
                <a:lnTo>
                  <a:pt x="17278" y="1384"/>
                </a:lnTo>
                <a:lnTo>
                  <a:pt x="17275" y="1373"/>
                </a:lnTo>
                <a:lnTo>
                  <a:pt x="17274" y="1365"/>
                </a:lnTo>
                <a:lnTo>
                  <a:pt x="17275" y="1356"/>
                </a:lnTo>
                <a:lnTo>
                  <a:pt x="17278" y="1353"/>
                </a:lnTo>
                <a:lnTo>
                  <a:pt x="17283" y="1350"/>
                </a:lnTo>
                <a:lnTo>
                  <a:pt x="17288" y="1350"/>
                </a:lnTo>
                <a:cubicBezTo>
                  <a:pt x="17288" y="1350"/>
                  <a:pt x="17289" y="1349"/>
                  <a:pt x="17290" y="1349"/>
                </a:cubicBezTo>
                <a:lnTo>
                  <a:pt x="17293" y="1345"/>
                </a:lnTo>
                <a:cubicBezTo>
                  <a:pt x="17294" y="1344"/>
                  <a:pt x="17295" y="1342"/>
                  <a:pt x="17295" y="1340"/>
                </a:cubicBezTo>
                <a:lnTo>
                  <a:pt x="17293" y="1332"/>
                </a:lnTo>
                <a:lnTo>
                  <a:pt x="17288" y="1320"/>
                </a:lnTo>
                <a:lnTo>
                  <a:pt x="17289" y="1318"/>
                </a:lnTo>
                <a:lnTo>
                  <a:pt x="17292" y="1315"/>
                </a:lnTo>
                <a:lnTo>
                  <a:pt x="17300" y="1311"/>
                </a:lnTo>
                <a:cubicBezTo>
                  <a:pt x="17301" y="1310"/>
                  <a:pt x="17301" y="1310"/>
                  <a:pt x="17302" y="1309"/>
                </a:cubicBezTo>
                <a:cubicBezTo>
                  <a:pt x="17302" y="1308"/>
                  <a:pt x="17302" y="1306"/>
                  <a:pt x="17302" y="1305"/>
                </a:cubicBezTo>
                <a:lnTo>
                  <a:pt x="17298" y="1295"/>
                </a:lnTo>
                <a:cubicBezTo>
                  <a:pt x="17298" y="1294"/>
                  <a:pt x="17297" y="1293"/>
                  <a:pt x="17297" y="1293"/>
                </a:cubicBezTo>
                <a:lnTo>
                  <a:pt x="17293" y="1289"/>
                </a:lnTo>
                <a:cubicBezTo>
                  <a:pt x="17292" y="1289"/>
                  <a:pt x="17291" y="1289"/>
                  <a:pt x="17290" y="1289"/>
                </a:cubicBezTo>
                <a:lnTo>
                  <a:pt x="17280" y="1289"/>
                </a:lnTo>
                <a:cubicBezTo>
                  <a:pt x="17279" y="1289"/>
                  <a:pt x="17279" y="1290"/>
                  <a:pt x="17278" y="1290"/>
                </a:cubicBezTo>
                <a:lnTo>
                  <a:pt x="17276" y="1292"/>
                </a:lnTo>
                <a:cubicBezTo>
                  <a:pt x="17276" y="1292"/>
                  <a:pt x="17276" y="1292"/>
                  <a:pt x="17275" y="1292"/>
                </a:cubicBezTo>
                <a:lnTo>
                  <a:pt x="17273" y="1297"/>
                </a:lnTo>
                <a:lnTo>
                  <a:pt x="17250" y="1260"/>
                </a:lnTo>
                <a:lnTo>
                  <a:pt x="17249" y="1257"/>
                </a:lnTo>
                <a:lnTo>
                  <a:pt x="17248" y="1254"/>
                </a:lnTo>
                <a:lnTo>
                  <a:pt x="17248" y="1251"/>
                </a:lnTo>
                <a:lnTo>
                  <a:pt x="17250" y="1248"/>
                </a:lnTo>
                <a:lnTo>
                  <a:pt x="17250" y="1244"/>
                </a:lnTo>
                <a:cubicBezTo>
                  <a:pt x="17250" y="1243"/>
                  <a:pt x="17250" y="1243"/>
                  <a:pt x="17250" y="1242"/>
                </a:cubicBezTo>
                <a:lnTo>
                  <a:pt x="17248" y="1237"/>
                </a:lnTo>
                <a:cubicBezTo>
                  <a:pt x="17248" y="1236"/>
                  <a:pt x="17248" y="1235"/>
                  <a:pt x="17247" y="1235"/>
                </a:cubicBezTo>
                <a:lnTo>
                  <a:pt x="17243" y="1231"/>
                </a:lnTo>
                <a:cubicBezTo>
                  <a:pt x="17242" y="1230"/>
                  <a:pt x="17241" y="1230"/>
                  <a:pt x="17240" y="1230"/>
                </a:cubicBezTo>
                <a:lnTo>
                  <a:pt x="17218" y="1236"/>
                </a:lnTo>
                <a:cubicBezTo>
                  <a:pt x="17218" y="1236"/>
                  <a:pt x="17217" y="1235"/>
                  <a:pt x="17217" y="1236"/>
                </a:cubicBezTo>
                <a:lnTo>
                  <a:pt x="17208" y="1242"/>
                </a:lnTo>
                <a:lnTo>
                  <a:pt x="17204" y="1244"/>
                </a:lnTo>
                <a:lnTo>
                  <a:pt x="17203" y="1242"/>
                </a:lnTo>
                <a:lnTo>
                  <a:pt x="17203" y="1239"/>
                </a:lnTo>
                <a:lnTo>
                  <a:pt x="17205" y="1232"/>
                </a:lnTo>
                <a:lnTo>
                  <a:pt x="17208" y="1225"/>
                </a:lnTo>
                <a:lnTo>
                  <a:pt x="17214" y="1223"/>
                </a:lnTo>
                <a:cubicBezTo>
                  <a:pt x="17215" y="1222"/>
                  <a:pt x="17215" y="1222"/>
                  <a:pt x="17216" y="1222"/>
                </a:cubicBezTo>
                <a:lnTo>
                  <a:pt x="17218" y="1220"/>
                </a:lnTo>
                <a:cubicBezTo>
                  <a:pt x="17218" y="1219"/>
                  <a:pt x="17218" y="1219"/>
                  <a:pt x="17218" y="1218"/>
                </a:cubicBezTo>
                <a:lnTo>
                  <a:pt x="17220" y="1214"/>
                </a:lnTo>
                <a:lnTo>
                  <a:pt x="17221" y="1200"/>
                </a:lnTo>
                <a:cubicBezTo>
                  <a:pt x="17222" y="1198"/>
                  <a:pt x="17221" y="1197"/>
                  <a:pt x="17220" y="1195"/>
                </a:cubicBezTo>
                <a:lnTo>
                  <a:pt x="17208" y="1185"/>
                </a:lnTo>
                <a:lnTo>
                  <a:pt x="17203" y="1178"/>
                </a:lnTo>
                <a:lnTo>
                  <a:pt x="17201" y="1166"/>
                </a:lnTo>
                <a:lnTo>
                  <a:pt x="17197" y="1159"/>
                </a:lnTo>
                <a:cubicBezTo>
                  <a:pt x="17196" y="1158"/>
                  <a:pt x="17195" y="1157"/>
                  <a:pt x="17194" y="1157"/>
                </a:cubicBezTo>
                <a:lnTo>
                  <a:pt x="17185" y="1159"/>
                </a:lnTo>
                <a:cubicBezTo>
                  <a:pt x="17185" y="1159"/>
                  <a:pt x="17185" y="1159"/>
                  <a:pt x="17184" y="1159"/>
                </a:cubicBezTo>
                <a:lnTo>
                  <a:pt x="17172" y="1166"/>
                </a:lnTo>
                <a:lnTo>
                  <a:pt x="17170" y="1164"/>
                </a:lnTo>
                <a:lnTo>
                  <a:pt x="17166" y="1150"/>
                </a:lnTo>
                <a:cubicBezTo>
                  <a:pt x="17165" y="1149"/>
                  <a:pt x="17165" y="1148"/>
                  <a:pt x="17164" y="1148"/>
                </a:cubicBezTo>
                <a:lnTo>
                  <a:pt x="17160" y="1144"/>
                </a:lnTo>
                <a:cubicBezTo>
                  <a:pt x="17160" y="1144"/>
                  <a:pt x="17159" y="1143"/>
                  <a:pt x="17159" y="1143"/>
                </a:cubicBezTo>
                <a:lnTo>
                  <a:pt x="17153" y="1142"/>
                </a:lnTo>
                <a:lnTo>
                  <a:pt x="17088" y="1089"/>
                </a:lnTo>
                <a:cubicBezTo>
                  <a:pt x="17088" y="1089"/>
                  <a:pt x="17088" y="1089"/>
                  <a:pt x="17087" y="1089"/>
                </a:cubicBezTo>
                <a:lnTo>
                  <a:pt x="17075" y="1086"/>
                </a:lnTo>
                <a:lnTo>
                  <a:pt x="17063" y="1087"/>
                </a:lnTo>
                <a:lnTo>
                  <a:pt x="17040" y="1094"/>
                </a:lnTo>
                <a:cubicBezTo>
                  <a:pt x="17040" y="1095"/>
                  <a:pt x="17040" y="1095"/>
                  <a:pt x="17040" y="1095"/>
                </a:cubicBezTo>
                <a:lnTo>
                  <a:pt x="17035" y="1099"/>
                </a:lnTo>
                <a:cubicBezTo>
                  <a:pt x="17034" y="1099"/>
                  <a:pt x="17034" y="1100"/>
                  <a:pt x="17034" y="1100"/>
                </a:cubicBezTo>
                <a:lnTo>
                  <a:pt x="17031" y="1107"/>
                </a:lnTo>
                <a:cubicBezTo>
                  <a:pt x="17030" y="1107"/>
                  <a:pt x="17030" y="1108"/>
                  <a:pt x="17030" y="1108"/>
                </a:cubicBezTo>
                <a:lnTo>
                  <a:pt x="17029" y="1118"/>
                </a:lnTo>
                <a:cubicBezTo>
                  <a:pt x="17029" y="1118"/>
                  <a:pt x="17030" y="1119"/>
                  <a:pt x="17030" y="1120"/>
                </a:cubicBezTo>
                <a:lnTo>
                  <a:pt x="17032" y="1128"/>
                </a:lnTo>
                <a:lnTo>
                  <a:pt x="17033" y="1133"/>
                </a:lnTo>
                <a:lnTo>
                  <a:pt x="17031" y="1135"/>
                </a:lnTo>
                <a:lnTo>
                  <a:pt x="17028" y="1134"/>
                </a:lnTo>
                <a:lnTo>
                  <a:pt x="17023" y="1119"/>
                </a:lnTo>
                <a:cubicBezTo>
                  <a:pt x="17023" y="1118"/>
                  <a:pt x="17022" y="1117"/>
                  <a:pt x="17022" y="1117"/>
                </a:cubicBezTo>
                <a:lnTo>
                  <a:pt x="17018" y="1113"/>
                </a:lnTo>
                <a:cubicBezTo>
                  <a:pt x="17017" y="1113"/>
                  <a:pt x="17016" y="1113"/>
                  <a:pt x="17015" y="1113"/>
                </a:cubicBezTo>
                <a:lnTo>
                  <a:pt x="17003" y="1116"/>
                </a:lnTo>
                <a:lnTo>
                  <a:pt x="17000" y="1116"/>
                </a:lnTo>
                <a:lnTo>
                  <a:pt x="16996" y="1111"/>
                </a:lnTo>
                <a:lnTo>
                  <a:pt x="16996" y="1110"/>
                </a:lnTo>
                <a:lnTo>
                  <a:pt x="16996" y="1108"/>
                </a:lnTo>
                <a:lnTo>
                  <a:pt x="16996" y="1104"/>
                </a:lnTo>
                <a:cubicBezTo>
                  <a:pt x="16996" y="1103"/>
                  <a:pt x="16997" y="1103"/>
                  <a:pt x="16996" y="1102"/>
                </a:cubicBezTo>
                <a:lnTo>
                  <a:pt x="16994" y="1097"/>
                </a:lnTo>
                <a:cubicBezTo>
                  <a:pt x="16994" y="1097"/>
                  <a:pt x="16994" y="1097"/>
                  <a:pt x="16993" y="1096"/>
                </a:cubicBezTo>
                <a:lnTo>
                  <a:pt x="16991" y="1094"/>
                </a:lnTo>
                <a:cubicBezTo>
                  <a:pt x="16991" y="1093"/>
                  <a:pt x="16991" y="1093"/>
                  <a:pt x="16991" y="1093"/>
                </a:cubicBezTo>
                <a:lnTo>
                  <a:pt x="16985" y="1088"/>
                </a:lnTo>
                <a:cubicBezTo>
                  <a:pt x="16985" y="1088"/>
                  <a:pt x="16985" y="1088"/>
                  <a:pt x="16984" y="1088"/>
                </a:cubicBezTo>
                <a:lnTo>
                  <a:pt x="16981" y="1087"/>
                </a:lnTo>
                <a:lnTo>
                  <a:pt x="16957" y="1087"/>
                </a:lnTo>
                <a:lnTo>
                  <a:pt x="16951" y="1085"/>
                </a:lnTo>
                <a:lnTo>
                  <a:pt x="16942" y="1079"/>
                </a:lnTo>
                <a:lnTo>
                  <a:pt x="16932" y="1075"/>
                </a:lnTo>
                <a:lnTo>
                  <a:pt x="16927" y="1071"/>
                </a:lnTo>
                <a:lnTo>
                  <a:pt x="16922" y="1065"/>
                </a:lnTo>
                <a:lnTo>
                  <a:pt x="16919" y="1060"/>
                </a:lnTo>
                <a:lnTo>
                  <a:pt x="16916" y="1044"/>
                </a:lnTo>
                <a:cubicBezTo>
                  <a:pt x="16916" y="1043"/>
                  <a:pt x="16915" y="1043"/>
                  <a:pt x="16915" y="1043"/>
                </a:cubicBezTo>
                <a:lnTo>
                  <a:pt x="16911" y="1034"/>
                </a:lnTo>
                <a:lnTo>
                  <a:pt x="16909" y="1022"/>
                </a:lnTo>
                <a:cubicBezTo>
                  <a:pt x="16909" y="1022"/>
                  <a:pt x="16908" y="1022"/>
                  <a:pt x="16908" y="1022"/>
                </a:cubicBezTo>
                <a:lnTo>
                  <a:pt x="16904" y="1014"/>
                </a:lnTo>
                <a:lnTo>
                  <a:pt x="16898" y="1008"/>
                </a:lnTo>
                <a:lnTo>
                  <a:pt x="16894" y="1006"/>
                </a:lnTo>
                <a:cubicBezTo>
                  <a:pt x="16893" y="1005"/>
                  <a:pt x="16893" y="1005"/>
                  <a:pt x="16892" y="1005"/>
                </a:cubicBezTo>
                <a:lnTo>
                  <a:pt x="16887" y="1005"/>
                </a:lnTo>
                <a:cubicBezTo>
                  <a:pt x="16887" y="1005"/>
                  <a:pt x="16886" y="1005"/>
                  <a:pt x="16886" y="1005"/>
                </a:cubicBezTo>
                <a:lnTo>
                  <a:pt x="16880" y="1007"/>
                </a:lnTo>
                <a:cubicBezTo>
                  <a:pt x="16880" y="1007"/>
                  <a:pt x="16880" y="1007"/>
                  <a:pt x="16880" y="1007"/>
                </a:cubicBezTo>
                <a:lnTo>
                  <a:pt x="16875" y="1011"/>
                </a:lnTo>
                <a:cubicBezTo>
                  <a:pt x="16874" y="1011"/>
                  <a:pt x="16873" y="1012"/>
                  <a:pt x="16873" y="1012"/>
                </a:cubicBezTo>
                <a:lnTo>
                  <a:pt x="16870" y="1017"/>
                </a:lnTo>
                <a:lnTo>
                  <a:pt x="16869" y="1018"/>
                </a:lnTo>
                <a:lnTo>
                  <a:pt x="16866" y="1015"/>
                </a:lnTo>
                <a:lnTo>
                  <a:pt x="16860" y="1003"/>
                </a:lnTo>
                <a:cubicBezTo>
                  <a:pt x="16859" y="1002"/>
                  <a:pt x="16859" y="1002"/>
                  <a:pt x="16859" y="1002"/>
                </a:cubicBezTo>
                <a:lnTo>
                  <a:pt x="16855" y="999"/>
                </a:lnTo>
                <a:cubicBezTo>
                  <a:pt x="16855" y="999"/>
                  <a:pt x="16855" y="999"/>
                  <a:pt x="16855" y="999"/>
                </a:cubicBezTo>
                <a:lnTo>
                  <a:pt x="16850" y="997"/>
                </a:lnTo>
                <a:lnTo>
                  <a:pt x="16848" y="994"/>
                </a:lnTo>
                <a:lnTo>
                  <a:pt x="16843" y="979"/>
                </a:lnTo>
                <a:cubicBezTo>
                  <a:pt x="16842" y="979"/>
                  <a:pt x="16842" y="979"/>
                  <a:pt x="16842" y="978"/>
                </a:cubicBezTo>
                <a:lnTo>
                  <a:pt x="16838" y="972"/>
                </a:lnTo>
                <a:cubicBezTo>
                  <a:pt x="16838" y="972"/>
                  <a:pt x="16837" y="971"/>
                  <a:pt x="16837" y="971"/>
                </a:cubicBezTo>
                <a:lnTo>
                  <a:pt x="16816" y="954"/>
                </a:lnTo>
                <a:lnTo>
                  <a:pt x="16811" y="951"/>
                </a:lnTo>
                <a:cubicBezTo>
                  <a:pt x="16810" y="951"/>
                  <a:pt x="16810" y="951"/>
                  <a:pt x="16810" y="951"/>
                </a:cubicBezTo>
                <a:lnTo>
                  <a:pt x="16785" y="947"/>
                </a:lnTo>
                <a:lnTo>
                  <a:pt x="16778" y="944"/>
                </a:lnTo>
                <a:lnTo>
                  <a:pt x="16774" y="940"/>
                </a:lnTo>
                <a:lnTo>
                  <a:pt x="16766" y="926"/>
                </a:lnTo>
                <a:cubicBezTo>
                  <a:pt x="16766" y="926"/>
                  <a:pt x="16766" y="925"/>
                  <a:pt x="16766" y="925"/>
                </a:cubicBezTo>
                <a:lnTo>
                  <a:pt x="16760" y="920"/>
                </a:lnTo>
                <a:cubicBezTo>
                  <a:pt x="16759" y="919"/>
                  <a:pt x="16758" y="918"/>
                  <a:pt x="16756" y="919"/>
                </a:cubicBezTo>
                <a:lnTo>
                  <a:pt x="16751" y="921"/>
                </a:lnTo>
                <a:cubicBezTo>
                  <a:pt x="16751" y="922"/>
                  <a:pt x="16750" y="922"/>
                  <a:pt x="16750" y="923"/>
                </a:cubicBezTo>
                <a:lnTo>
                  <a:pt x="16746" y="932"/>
                </a:lnTo>
                <a:lnTo>
                  <a:pt x="16744" y="925"/>
                </a:lnTo>
                <a:cubicBezTo>
                  <a:pt x="16743" y="924"/>
                  <a:pt x="16743" y="924"/>
                  <a:pt x="16743" y="923"/>
                </a:cubicBezTo>
                <a:lnTo>
                  <a:pt x="16738" y="920"/>
                </a:lnTo>
                <a:cubicBezTo>
                  <a:pt x="16737" y="919"/>
                  <a:pt x="16737" y="918"/>
                  <a:pt x="16736" y="919"/>
                </a:cubicBezTo>
                <a:lnTo>
                  <a:pt x="16731" y="920"/>
                </a:lnTo>
                <a:cubicBezTo>
                  <a:pt x="16730" y="920"/>
                  <a:pt x="16729" y="922"/>
                  <a:pt x="16729" y="923"/>
                </a:cubicBezTo>
                <a:lnTo>
                  <a:pt x="16726" y="931"/>
                </a:lnTo>
                <a:cubicBezTo>
                  <a:pt x="16726" y="931"/>
                  <a:pt x="16727" y="931"/>
                  <a:pt x="16726" y="932"/>
                </a:cubicBezTo>
                <a:lnTo>
                  <a:pt x="16726" y="938"/>
                </a:lnTo>
                <a:lnTo>
                  <a:pt x="16719" y="932"/>
                </a:lnTo>
                <a:lnTo>
                  <a:pt x="16717" y="930"/>
                </a:lnTo>
                <a:lnTo>
                  <a:pt x="16708" y="928"/>
                </a:lnTo>
                <a:lnTo>
                  <a:pt x="16707" y="927"/>
                </a:lnTo>
                <a:lnTo>
                  <a:pt x="16701" y="920"/>
                </a:lnTo>
                <a:cubicBezTo>
                  <a:pt x="16701" y="920"/>
                  <a:pt x="16700" y="920"/>
                  <a:pt x="16699" y="920"/>
                </a:cubicBezTo>
                <a:lnTo>
                  <a:pt x="16692" y="916"/>
                </a:lnTo>
                <a:lnTo>
                  <a:pt x="16684" y="915"/>
                </a:lnTo>
                <a:lnTo>
                  <a:pt x="16679" y="916"/>
                </a:lnTo>
                <a:cubicBezTo>
                  <a:pt x="16678" y="916"/>
                  <a:pt x="16678" y="916"/>
                  <a:pt x="16677" y="917"/>
                </a:cubicBezTo>
                <a:lnTo>
                  <a:pt x="16674" y="920"/>
                </a:lnTo>
                <a:cubicBezTo>
                  <a:pt x="16674" y="921"/>
                  <a:pt x="16673" y="921"/>
                  <a:pt x="16673" y="921"/>
                </a:cubicBezTo>
                <a:lnTo>
                  <a:pt x="16667" y="931"/>
                </a:lnTo>
                <a:lnTo>
                  <a:pt x="16662" y="935"/>
                </a:lnTo>
                <a:cubicBezTo>
                  <a:pt x="16661" y="935"/>
                  <a:pt x="16661" y="935"/>
                  <a:pt x="16661" y="935"/>
                </a:cubicBezTo>
                <a:lnTo>
                  <a:pt x="16658" y="942"/>
                </a:lnTo>
                <a:lnTo>
                  <a:pt x="16625" y="945"/>
                </a:lnTo>
                <a:cubicBezTo>
                  <a:pt x="16624" y="945"/>
                  <a:pt x="16624" y="946"/>
                  <a:pt x="16624" y="946"/>
                </a:cubicBezTo>
                <a:lnTo>
                  <a:pt x="16593" y="961"/>
                </a:lnTo>
                <a:lnTo>
                  <a:pt x="16509" y="965"/>
                </a:lnTo>
                <a:cubicBezTo>
                  <a:pt x="16509" y="965"/>
                  <a:pt x="16508" y="965"/>
                  <a:pt x="16508" y="965"/>
                </a:cubicBezTo>
                <a:lnTo>
                  <a:pt x="16499" y="971"/>
                </a:lnTo>
                <a:lnTo>
                  <a:pt x="16496" y="972"/>
                </a:lnTo>
                <a:lnTo>
                  <a:pt x="16492" y="968"/>
                </a:lnTo>
                <a:lnTo>
                  <a:pt x="16487" y="960"/>
                </a:lnTo>
                <a:lnTo>
                  <a:pt x="16483" y="954"/>
                </a:lnTo>
                <a:cubicBezTo>
                  <a:pt x="16483" y="954"/>
                  <a:pt x="16482" y="953"/>
                  <a:pt x="16482" y="953"/>
                </a:cubicBezTo>
                <a:lnTo>
                  <a:pt x="16477" y="950"/>
                </a:lnTo>
                <a:cubicBezTo>
                  <a:pt x="16477" y="950"/>
                  <a:pt x="16476" y="950"/>
                  <a:pt x="16475" y="950"/>
                </a:cubicBezTo>
                <a:lnTo>
                  <a:pt x="16469" y="952"/>
                </a:lnTo>
                <a:lnTo>
                  <a:pt x="16455" y="961"/>
                </a:lnTo>
                <a:lnTo>
                  <a:pt x="16443" y="964"/>
                </a:lnTo>
                <a:cubicBezTo>
                  <a:pt x="16443" y="964"/>
                  <a:pt x="16442" y="963"/>
                  <a:pt x="16442" y="964"/>
                </a:cubicBezTo>
                <a:lnTo>
                  <a:pt x="16437" y="968"/>
                </a:lnTo>
                <a:lnTo>
                  <a:pt x="16429" y="979"/>
                </a:lnTo>
                <a:lnTo>
                  <a:pt x="16424" y="982"/>
                </a:lnTo>
                <a:lnTo>
                  <a:pt x="16383" y="981"/>
                </a:lnTo>
                <a:cubicBezTo>
                  <a:pt x="16383" y="981"/>
                  <a:pt x="16382" y="982"/>
                  <a:pt x="16382" y="982"/>
                </a:cubicBezTo>
                <a:lnTo>
                  <a:pt x="16329" y="1004"/>
                </a:lnTo>
                <a:cubicBezTo>
                  <a:pt x="16328" y="1004"/>
                  <a:pt x="16327" y="1004"/>
                  <a:pt x="16327" y="1005"/>
                </a:cubicBezTo>
                <a:lnTo>
                  <a:pt x="16300" y="1030"/>
                </a:lnTo>
                <a:lnTo>
                  <a:pt x="16289" y="1035"/>
                </a:lnTo>
                <a:lnTo>
                  <a:pt x="16279" y="1036"/>
                </a:lnTo>
                <a:lnTo>
                  <a:pt x="16269" y="1033"/>
                </a:lnTo>
                <a:cubicBezTo>
                  <a:pt x="16268" y="1033"/>
                  <a:pt x="16268" y="1033"/>
                  <a:pt x="16267" y="1033"/>
                </a:cubicBezTo>
                <a:lnTo>
                  <a:pt x="16264" y="1033"/>
                </a:lnTo>
                <a:cubicBezTo>
                  <a:pt x="16263" y="1033"/>
                  <a:pt x="16263" y="1032"/>
                  <a:pt x="16262" y="1033"/>
                </a:cubicBezTo>
                <a:lnTo>
                  <a:pt x="16260" y="1035"/>
                </a:lnTo>
                <a:cubicBezTo>
                  <a:pt x="16260" y="1035"/>
                  <a:pt x="16259" y="1035"/>
                  <a:pt x="16259" y="1036"/>
                </a:cubicBezTo>
                <a:lnTo>
                  <a:pt x="16253" y="1044"/>
                </a:lnTo>
                <a:lnTo>
                  <a:pt x="16244" y="1050"/>
                </a:lnTo>
                <a:lnTo>
                  <a:pt x="16234" y="1055"/>
                </a:lnTo>
                <a:lnTo>
                  <a:pt x="16223" y="1056"/>
                </a:lnTo>
                <a:lnTo>
                  <a:pt x="16203" y="1049"/>
                </a:lnTo>
                <a:cubicBezTo>
                  <a:pt x="16203" y="1048"/>
                  <a:pt x="16202" y="1049"/>
                  <a:pt x="16202" y="1049"/>
                </a:cubicBezTo>
                <a:lnTo>
                  <a:pt x="16163" y="1053"/>
                </a:lnTo>
                <a:cubicBezTo>
                  <a:pt x="16162" y="1053"/>
                  <a:pt x="16162" y="1053"/>
                  <a:pt x="16161" y="1053"/>
                </a:cubicBezTo>
                <a:lnTo>
                  <a:pt x="16155" y="1057"/>
                </a:lnTo>
                <a:cubicBezTo>
                  <a:pt x="16155" y="1057"/>
                  <a:pt x="16154" y="1058"/>
                  <a:pt x="16154" y="1058"/>
                </a:cubicBezTo>
                <a:lnTo>
                  <a:pt x="16150" y="1064"/>
                </a:lnTo>
                <a:cubicBezTo>
                  <a:pt x="16149" y="1065"/>
                  <a:pt x="16149" y="1066"/>
                  <a:pt x="16149" y="1067"/>
                </a:cubicBezTo>
                <a:lnTo>
                  <a:pt x="16150" y="1074"/>
                </a:lnTo>
                <a:lnTo>
                  <a:pt x="16149" y="1077"/>
                </a:lnTo>
                <a:lnTo>
                  <a:pt x="16133" y="1090"/>
                </a:lnTo>
                <a:lnTo>
                  <a:pt x="16126" y="1100"/>
                </a:lnTo>
                <a:cubicBezTo>
                  <a:pt x="16125" y="1100"/>
                  <a:pt x="16125" y="1101"/>
                  <a:pt x="16125" y="1101"/>
                </a:cubicBezTo>
                <a:lnTo>
                  <a:pt x="16112" y="1130"/>
                </a:lnTo>
                <a:lnTo>
                  <a:pt x="16104" y="1141"/>
                </a:lnTo>
                <a:lnTo>
                  <a:pt x="16085" y="1161"/>
                </a:lnTo>
                <a:lnTo>
                  <a:pt x="16068" y="1184"/>
                </a:lnTo>
                <a:lnTo>
                  <a:pt x="16056" y="1208"/>
                </a:lnTo>
                <a:lnTo>
                  <a:pt x="16049" y="1217"/>
                </a:lnTo>
                <a:lnTo>
                  <a:pt x="16047" y="1221"/>
                </a:lnTo>
                <a:lnTo>
                  <a:pt x="16043" y="1232"/>
                </a:lnTo>
                <a:lnTo>
                  <a:pt x="16042" y="1235"/>
                </a:lnTo>
                <a:lnTo>
                  <a:pt x="16037" y="1239"/>
                </a:lnTo>
                <a:lnTo>
                  <a:pt x="16034" y="1241"/>
                </a:lnTo>
                <a:cubicBezTo>
                  <a:pt x="16033" y="1242"/>
                  <a:pt x="16033" y="1243"/>
                  <a:pt x="16033" y="1244"/>
                </a:cubicBezTo>
                <a:lnTo>
                  <a:pt x="16031" y="1252"/>
                </a:lnTo>
                <a:lnTo>
                  <a:pt x="16029" y="1254"/>
                </a:lnTo>
                <a:lnTo>
                  <a:pt x="16027" y="1256"/>
                </a:lnTo>
                <a:lnTo>
                  <a:pt x="16020" y="1260"/>
                </a:lnTo>
                <a:cubicBezTo>
                  <a:pt x="16019" y="1260"/>
                  <a:pt x="16018" y="1260"/>
                  <a:pt x="16018" y="1261"/>
                </a:cubicBezTo>
                <a:lnTo>
                  <a:pt x="16010" y="1273"/>
                </a:lnTo>
                <a:lnTo>
                  <a:pt x="16005" y="1277"/>
                </a:lnTo>
                <a:lnTo>
                  <a:pt x="15985" y="1289"/>
                </a:lnTo>
                <a:cubicBezTo>
                  <a:pt x="15985" y="1289"/>
                  <a:pt x="15985" y="1289"/>
                  <a:pt x="15985" y="1290"/>
                </a:cubicBezTo>
                <a:lnTo>
                  <a:pt x="15978" y="1301"/>
                </a:lnTo>
                <a:cubicBezTo>
                  <a:pt x="15977" y="1302"/>
                  <a:pt x="15976" y="1303"/>
                  <a:pt x="15977" y="1305"/>
                </a:cubicBezTo>
                <a:lnTo>
                  <a:pt x="15980" y="1317"/>
                </a:lnTo>
                <a:lnTo>
                  <a:pt x="15979" y="1321"/>
                </a:lnTo>
                <a:cubicBezTo>
                  <a:pt x="15979" y="1321"/>
                  <a:pt x="15979" y="1322"/>
                  <a:pt x="15979" y="1323"/>
                </a:cubicBezTo>
                <a:lnTo>
                  <a:pt x="15980" y="1330"/>
                </a:lnTo>
                <a:lnTo>
                  <a:pt x="15981" y="1335"/>
                </a:lnTo>
                <a:lnTo>
                  <a:pt x="15978" y="1346"/>
                </a:lnTo>
                <a:lnTo>
                  <a:pt x="15977" y="1352"/>
                </a:lnTo>
                <a:lnTo>
                  <a:pt x="15976" y="1361"/>
                </a:lnTo>
                <a:lnTo>
                  <a:pt x="15977" y="1368"/>
                </a:lnTo>
                <a:cubicBezTo>
                  <a:pt x="15977" y="1368"/>
                  <a:pt x="15977" y="1369"/>
                  <a:pt x="15977" y="1369"/>
                </a:cubicBezTo>
                <a:lnTo>
                  <a:pt x="15979" y="1375"/>
                </a:lnTo>
                <a:lnTo>
                  <a:pt x="15982" y="1382"/>
                </a:lnTo>
                <a:cubicBezTo>
                  <a:pt x="15983" y="1382"/>
                  <a:pt x="15983" y="1382"/>
                  <a:pt x="15983" y="1383"/>
                </a:cubicBezTo>
                <a:lnTo>
                  <a:pt x="15988" y="1387"/>
                </a:lnTo>
                <a:cubicBezTo>
                  <a:pt x="15989" y="1388"/>
                  <a:pt x="15988" y="1388"/>
                  <a:pt x="15989" y="1388"/>
                </a:cubicBezTo>
                <a:lnTo>
                  <a:pt x="15997" y="1391"/>
                </a:lnTo>
                <a:lnTo>
                  <a:pt x="16011" y="1391"/>
                </a:lnTo>
                <a:cubicBezTo>
                  <a:pt x="16012" y="1391"/>
                  <a:pt x="16012" y="1391"/>
                  <a:pt x="16012" y="1391"/>
                </a:cubicBezTo>
                <a:lnTo>
                  <a:pt x="16018" y="1388"/>
                </a:lnTo>
                <a:lnTo>
                  <a:pt x="16027" y="1380"/>
                </a:lnTo>
                <a:lnTo>
                  <a:pt x="16030" y="1379"/>
                </a:lnTo>
                <a:lnTo>
                  <a:pt x="16053" y="1376"/>
                </a:lnTo>
                <a:cubicBezTo>
                  <a:pt x="16053" y="1376"/>
                  <a:pt x="16053" y="1375"/>
                  <a:pt x="16054" y="1375"/>
                </a:cubicBezTo>
                <a:lnTo>
                  <a:pt x="16059" y="1373"/>
                </a:lnTo>
                <a:lnTo>
                  <a:pt x="16067" y="1367"/>
                </a:lnTo>
                <a:lnTo>
                  <a:pt x="16071" y="1366"/>
                </a:lnTo>
                <a:lnTo>
                  <a:pt x="16077" y="1374"/>
                </a:lnTo>
                <a:cubicBezTo>
                  <a:pt x="16077" y="1375"/>
                  <a:pt x="16077" y="1375"/>
                  <a:pt x="16078" y="1375"/>
                </a:cubicBezTo>
                <a:lnTo>
                  <a:pt x="16088" y="1381"/>
                </a:lnTo>
                <a:lnTo>
                  <a:pt x="16103" y="1395"/>
                </a:lnTo>
                <a:cubicBezTo>
                  <a:pt x="16103" y="1395"/>
                  <a:pt x="16104" y="1396"/>
                  <a:pt x="16104" y="1396"/>
                </a:cubicBezTo>
                <a:lnTo>
                  <a:pt x="16113" y="1398"/>
                </a:lnTo>
                <a:lnTo>
                  <a:pt x="16124" y="1406"/>
                </a:lnTo>
                <a:lnTo>
                  <a:pt x="16126" y="1408"/>
                </a:lnTo>
                <a:lnTo>
                  <a:pt x="16123" y="1416"/>
                </a:lnTo>
                <a:lnTo>
                  <a:pt x="16122" y="1429"/>
                </a:lnTo>
                <a:lnTo>
                  <a:pt x="16120" y="1437"/>
                </a:lnTo>
                <a:lnTo>
                  <a:pt x="16120" y="1439"/>
                </a:lnTo>
                <a:cubicBezTo>
                  <a:pt x="16120" y="1439"/>
                  <a:pt x="16119" y="1439"/>
                  <a:pt x="16119" y="1440"/>
                </a:cubicBezTo>
                <a:lnTo>
                  <a:pt x="16119" y="1454"/>
                </a:lnTo>
                <a:lnTo>
                  <a:pt x="16118" y="1460"/>
                </a:lnTo>
                <a:lnTo>
                  <a:pt x="16113" y="1471"/>
                </a:lnTo>
                <a:cubicBezTo>
                  <a:pt x="16113" y="1472"/>
                  <a:pt x="16113" y="1472"/>
                  <a:pt x="16113" y="1472"/>
                </a:cubicBezTo>
                <a:lnTo>
                  <a:pt x="16112" y="1480"/>
                </a:lnTo>
                <a:lnTo>
                  <a:pt x="16111" y="1484"/>
                </a:lnTo>
                <a:lnTo>
                  <a:pt x="16108" y="1488"/>
                </a:lnTo>
                <a:lnTo>
                  <a:pt x="16106" y="1489"/>
                </a:lnTo>
                <a:cubicBezTo>
                  <a:pt x="16106" y="1490"/>
                  <a:pt x="16106" y="1491"/>
                  <a:pt x="16106" y="1492"/>
                </a:cubicBezTo>
                <a:lnTo>
                  <a:pt x="16106" y="1497"/>
                </a:lnTo>
                <a:cubicBezTo>
                  <a:pt x="16106" y="1497"/>
                  <a:pt x="16106" y="1498"/>
                  <a:pt x="16106" y="1499"/>
                </a:cubicBezTo>
                <a:lnTo>
                  <a:pt x="16107" y="1504"/>
                </a:lnTo>
                <a:lnTo>
                  <a:pt x="16108" y="1508"/>
                </a:lnTo>
                <a:cubicBezTo>
                  <a:pt x="16108" y="1508"/>
                  <a:pt x="16108" y="1508"/>
                  <a:pt x="16108" y="1509"/>
                </a:cubicBezTo>
                <a:lnTo>
                  <a:pt x="16112" y="1522"/>
                </a:lnTo>
                <a:cubicBezTo>
                  <a:pt x="16112" y="1523"/>
                  <a:pt x="16112" y="1522"/>
                  <a:pt x="16113" y="1523"/>
                </a:cubicBezTo>
                <a:lnTo>
                  <a:pt x="16131" y="1543"/>
                </a:lnTo>
                <a:lnTo>
                  <a:pt x="16134" y="1550"/>
                </a:lnTo>
                <a:lnTo>
                  <a:pt x="16133" y="1560"/>
                </a:lnTo>
                <a:lnTo>
                  <a:pt x="16133" y="1565"/>
                </a:lnTo>
                <a:lnTo>
                  <a:pt x="16133" y="1570"/>
                </a:lnTo>
                <a:cubicBezTo>
                  <a:pt x="16133" y="1570"/>
                  <a:pt x="16133" y="1570"/>
                  <a:pt x="16133" y="1571"/>
                </a:cubicBezTo>
                <a:lnTo>
                  <a:pt x="16138" y="1585"/>
                </a:lnTo>
                <a:cubicBezTo>
                  <a:pt x="16139" y="1585"/>
                  <a:pt x="16139" y="1585"/>
                  <a:pt x="16139" y="1586"/>
                </a:cubicBezTo>
                <a:lnTo>
                  <a:pt x="16137" y="1592"/>
                </a:lnTo>
                <a:cubicBezTo>
                  <a:pt x="16137" y="1593"/>
                  <a:pt x="16137" y="1593"/>
                  <a:pt x="16137" y="1593"/>
                </a:cubicBezTo>
                <a:lnTo>
                  <a:pt x="16137" y="1598"/>
                </a:lnTo>
                <a:lnTo>
                  <a:pt x="16138" y="1602"/>
                </a:lnTo>
                <a:lnTo>
                  <a:pt x="16138" y="1603"/>
                </a:lnTo>
                <a:lnTo>
                  <a:pt x="16137" y="1605"/>
                </a:lnTo>
                <a:cubicBezTo>
                  <a:pt x="16137" y="1606"/>
                  <a:pt x="16136" y="1607"/>
                  <a:pt x="16136" y="1607"/>
                </a:cubicBezTo>
                <a:lnTo>
                  <a:pt x="16133" y="1616"/>
                </a:lnTo>
                <a:lnTo>
                  <a:pt x="16132" y="1620"/>
                </a:lnTo>
                <a:lnTo>
                  <a:pt x="16130" y="1622"/>
                </a:lnTo>
                <a:lnTo>
                  <a:pt x="16127" y="1624"/>
                </a:lnTo>
                <a:lnTo>
                  <a:pt x="16124" y="1627"/>
                </a:lnTo>
                <a:cubicBezTo>
                  <a:pt x="16124" y="1627"/>
                  <a:pt x="16123" y="1628"/>
                  <a:pt x="16123" y="1629"/>
                </a:cubicBezTo>
                <a:lnTo>
                  <a:pt x="16121" y="1634"/>
                </a:lnTo>
                <a:cubicBezTo>
                  <a:pt x="16121" y="1635"/>
                  <a:pt x="16121" y="1636"/>
                  <a:pt x="16121" y="1636"/>
                </a:cubicBezTo>
                <a:lnTo>
                  <a:pt x="16121" y="1643"/>
                </a:lnTo>
                <a:cubicBezTo>
                  <a:pt x="16121" y="1643"/>
                  <a:pt x="16121" y="1643"/>
                  <a:pt x="16121" y="1644"/>
                </a:cubicBezTo>
                <a:lnTo>
                  <a:pt x="16122" y="1649"/>
                </a:lnTo>
                <a:lnTo>
                  <a:pt x="16123" y="1654"/>
                </a:lnTo>
                <a:lnTo>
                  <a:pt x="16124" y="1658"/>
                </a:lnTo>
                <a:lnTo>
                  <a:pt x="16124" y="1663"/>
                </a:lnTo>
                <a:lnTo>
                  <a:pt x="16123" y="1665"/>
                </a:lnTo>
                <a:lnTo>
                  <a:pt x="16118" y="1675"/>
                </a:lnTo>
                <a:lnTo>
                  <a:pt x="16113" y="1690"/>
                </a:lnTo>
                <a:lnTo>
                  <a:pt x="16111" y="1696"/>
                </a:lnTo>
                <a:lnTo>
                  <a:pt x="16108" y="1698"/>
                </a:lnTo>
                <a:lnTo>
                  <a:pt x="16099" y="1697"/>
                </a:lnTo>
                <a:cubicBezTo>
                  <a:pt x="16098" y="1697"/>
                  <a:pt x="16098" y="1697"/>
                  <a:pt x="16098" y="1697"/>
                </a:cubicBezTo>
                <a:lnTo>
                  <a:pt x="16095" y="1698"/>
                </a:lnTo>
                <a:cubicBezTo>
                  <a:pt x="16094" y="1698"/>
                  <a:pt x="16094" y="1699"/>
                  <a:pt x="16094" y="1700"/>
                </a:cubicBezTo>
                <a:lnTo>
                  <a:pt x="16091" y="1702"/>
                </a:lnTo>
                <a:cubicBezTo>
                  <a:pt x="16091" y="1703"/>
                  <a:pt x="16091" y="1703"/>
                  <a:pt x="16091" y="1703"/>
                </a:cubicBezTo>
                <a:lnTo>
                  <a:pt x="16088" y="1709"/>
                </a:lnTo>
                <a:lnTo>
                  <a:pt x="16086" y="1711"/>
                </a:lnTo>
                <a:lnTo>
                  <a:pt x="16084" y="1711"/>
                </a:lnTo>
                <a:lnTo>
                  <a:pt x="16082" y="1711"/>
                </a:lnTo>
                <a:cubicBezTo>
                  <a:pt x="16082" y="1711"/>
                  <a:pt x="16081" y="1711"/>
                  <a:pt x="16081" y="1711"/>
                </a:cubicBezTo>
                <a:lnTo>
                  <a:pt x="16079" y="1712"/>
                </a:lnTo>
                <a:cubicBezTo>
                  <a:pt x="16079" y="1712"/>
                  <a:pt x="16078" y="1712"/>
                  <a:pt x="16077" y="1713"/>
                </a:cubicBezTo>
                <a:lnTo>
                  <a:pt x="16075" y="1717"/>
                </a:lnTo>
                <a:cubicBezTo>
                  <a:pt x="16075" y="1718"/>
                  <a:pt x="16074" y="1718"/>
                  <a:pt x="16074" y="1718"/>
                </a:cubicBezTo>
                <a:lnTo>
                  <a:pt x="16073" y="1722"/>
                </a:lnTo>
                <a:lnTo>
                  <a:pt x="16072" y="1726"/>
                </a:lnTo>
                <a:lnTo>
                  <a:pt x="16071" y="1729"/>
                </a:lnTo>
                <a:lnTo>
                  <a:pt x="16065" y="1731"/>
                </a:lnTo>
                <a:cubicBezTo>
                  <a:pt x="16065" y="1731"/>
                  <a:pt x="16064" y="1731"/>
                  <a:pt x="16064" y="1731"/>
                </a:cubicBezTo>
                <a:lnTo>
                  <a:pt x="16059" y="1735"/>
                </a:lnTo>
                <a:cubicBezTo>
                  <a:pt x="16059" y="1735"/>
                  <a:pt x="16059" y="1736"/>
                  <a:pt x="16059" y="1736"/>
                </a:cubicBezTo>
                <a:lnTo>
                  <a:pt x="16052" y="1746"/>
                </a:lnTo>
                <a:lnTo>
                  <a:pt x="16039" y="1759"/>
                </a:lnTo>
                <a:lnTo>
                  <a:pt x="16010" y="1802"/>
                </a:lnTo>
                <a:lnTo>
                  <a:pt x="16007" y="1808"/>
                </a:lnTo>
                <a:lnTo>
                  <a:pt x="16005" y="1808"/>
                </a:lnTo>
                <a:lnTo>
                  <a:pt x="16000" y="1807"/>
                </a:lnTo>
                <a:cubicBezTo>
                  <a:pt x="16000" y="1807"/>
                  <a:pt x="15999" y="1807"/>
                  <a:pt x="15999" y="1807"/>
                </a:cubicBezTo>
                <a:lnTo>
                  <a:pt x="15995" y="1808"/>
                </a:lnTo>
                <a:cubicBezTo>
                  <a:pt x="15995" y="1808"/>
                  <a:pt x="15994" y="1809"/>
                  <a:pt x="15994" y="1810"/>
                </a:cubicBezTo>
                <a:lnTo>
                  <a:pt x="15992" y="1813"/>
                </a:lnTo>
                <a:lnTo>
                  <a:pt x="15988" y="1820"/>
                </a:lnTo>
                <a:lnTo>
                  <a:pt x="15984" y="1834"/>
                </a:lnTo>
                <a:lnTo>
                  <a:pt x="15982" y="1844"/>
                </a:lnTo>
                <a:lnTo>
                  <a:pt x="15981" y="1853"/>
                </a:lnTo>
                <a:lnTo>
                  <a:pt x="15981" y="1863"/>
                </a:lnTo>
                <a:lnTo>
                  <a:pt x="15979" y="1868"/>
                </a:lnTo>
                <a:lnTo>
                  <a:pt x="15968" y="1885"/>
                </a:lnTo>
                <a:lnTo>
                  <a:pt x="15965" y="1892"/>
                </a:lnTo>
                <a:cubicBezTo>
                  <a:pt x="15964" y="1893"/>
                  <a:pt x="15965" y="1894"/>
                  <a:pt x="15965" y="1894"/>
                </a:cubicBezTo>
                <a:lnTo>
                  <a:pt x="15964" y="1905"/>
                </a:lnTo>
                <a:cubicBezTo>
                  <a:pt x="15964" y="1905"/>
                  <a:pt x="15964" y="1906"/>
                  <a:pt x="15964" y="1906"/>
                </a:cubicBezTo>
                <a:lnTo>
                  <a:pt x="15965" y="1910"/>
                </a:lnTo>
                <a:lnTo>
                  <a:pt x="15965" y="1914"/>
                </a:lnTo>
                <a:lnTo>
                  <a:pt x="15963" y="1922"/>
                </a:lnTo>
                <a:lnTo>
                  <a:pt x="15960" y="1933"/>
                </a:lnTo>
                <a:lnTo>
                  <a:pt x="15959" y="1934"/>
                </a:lnTo>
                <a:lnTo>
                  <a:pt x="15949" y="1937"/>
                </a:lnTo>
                <a:cubicBezTo>
                  <a:pt x="15947" y="1938"/>
                  <a:pt x="15946" y="1940"/>
                  <a:pt x="15947" y="1942"/>
                </a:cubicBezTo>
                <a:lnTo>
                  <a:pt x="15948" y="1949"/>
                </a:lnTo>
                <a:lnTo>
                  <a:pt x="15950" y="1958"/>
                </a:lnTo>
                <a:lnTo>
                  <a:pt x="15951" y="1963"/>
                </a:lnTo>
                <a:lnTo>
                  <a:pt x="15947" y="1966"/>
                </a:lnTo>
                <a:lnTo>
                  <a:pt x="15945" y="1968"/>
                </a:lnTo>
                <a:cubicBezTo>
                  <a:pt x="15945" y="1969"/>
                  <a:pt x="15945" y="1968"/>
                  <a:pt x="15945" y="1969"/>
                </a:cubicBezTo>
                <a:lnTo>
                  <a:pt x="15940" y="1982"/>
                </a:lnTo>
                <a:lnTo>
                  <a:pt x="15935" y="1985"/>
                </a:lnTo>
                <a:cubicBezTo>
                  <a:pt x="15934" y="1985"/>
                  <a:pt x="15934" y="1986"/>
                  <a:pt x="15933" y="1986"/>
                </a:cubicBezTo>
                <a:lnTo>
                  <a:pt x="15931" y="1988"/>
                </a:lnTo>
                <a:cubicBezTo>
                  <a:pt x="15931" y="1988"/>
                  <a:pt x="15931" y="1989"/>
                  <a:pt x="15931" y="1990"/>
                </a:cubicBezTo>
                <a:lnTo>
                  <a:pt x="15928" y="2004"/>
                </a:lnTo>
                <a:cubicBezTo>
                  <a:pt x="15928" y="2004"/>
                  <a:pt x="15928" y="2005"/>
                  <a:pt x="15928" y="2006"/>
                </a:cubicBezTo>
                <a:lnTo>
                  <a:pt x="15928" y="2012"/>
                </a:lnTo>
                <a:lnTo>
                  <a:pt x="15929" y="2014"/>
                </a:lnTo>
                <a:lnTo>
                  <a:pt x="15924" y="2012"/>
                </a:lnTo>
                <a:cubicBezTo>
                  <a:pt x="15923" y="2012"/>
                  <a:pt x="15923" y="2012"/>
                  <a:pt x="15922" y="2013"/>
                </a:cubicBezTo>
                <a:lnTo>
                  <a:pt x="15920" y="2014"/>
                </a:lnTo>
                <a:cubicBezTo>
                  <a:pt x="15919" y="2015"/>
                  <a:pt x="15918" y="2016"/>
                  <a:pt x="15918" y="2018"/>
                </a:cubicBezTo>
                <a:lnTo>
                  <a:pt x="15917" y="2025"/>
                </a:lnTo>
                <a:cubicBezTo>
                  <a:pt x="15917" y="2026"/>
                  <a:pt x="15917" y="2027"/>
                  <a:pt x="15918" y="2028"/>
                </a:cubicBezTo>
                <a:lnTo>
                  <a:pt x="15922" y="2037"/>
                </a:lnTo>
                <a:lnTo>
                  <a:pt x="15921" y="2038"/>
                </a:lnTo>
                <a:lnTo>
                  <a:pt x="15919" y="2040"/>
                </a:lnTo>
                <a:cubicBezTo>
                  <a:pt x="15917" y="2041"/>
                  <a:pt x="15916" y="2043"/>
                  <a:pt x="15917" y="2046"/>
                </a:cubicBezTo>
                <a:lnTo>
                  <a:pt x="15918" y="2051"/>
                </a:lnTo>
                <a:lnTo>
                  <a:pt x="15918" y="2056"/>
                </a:lnTo>
                <a:lnTo>
                  <a:pt x="15916" y="2064"/>
                </a:lnTo>
                <a:lnTo>
                  <a:pt x="15916" y="2070"/>
                </a:lnTo>
                <a:lnTo>
                  <a:pt x="15915" y="2077"/>
                </a:lnTo>
                <a:lnTo>
                  <a:pt x="15913" y="2080"/>
                </a:lnTo>
                <a:lnTo>
                  <a:pt x="15912" y="2082"/>
                </a:lnTo>
                <a:lnTo>
                  <a:pt x="15909" y="2083"/>
                </a:lnTo>
                <a:cubicBezTo>
                  <a:pt x="15908" y="2084"/>
                  <a:pt x="15906" y="2086"/>
                  <a:pt x="15906" y="2088"/>
                </a:cubicBezTo>
                <a:lnTo>
                  <a:pt x="15906" y="2097"/>
                </a:lnTo>
                <a:lnTo>
                  <a:pt x="15901" y="2106"/>
                </a:lnTo>
                <a:lnTo>
                  <a:pt x="15885" y="2122"/>
                </a:lnTo>
                <a:cubicBezTo>
                  <a:pt x="15885" y="2123"/>
                  <a:pt x="15884" y="2122"/>
                  <a:pt x="15884" y="2122"/>
                </a:cubicBezTo>
                <a:lnTo>
                  <a:pt x="15881" y="2127"/>
                </a:lnTo>
                <a:lnTo>
                  <a:pt x="15878" y="2137"/>
                </a:lnTo>
                <a:lnTo>
                  <a:pt x="15866" y="2156"/>
                </a:lnTo>
                <a:cubicBezTo>
                  <a:pt x="15865" y="2157"/>
                  <a:pt x="15865" y="2159"/>
                  <a:pt x="15865" y="2161"/>
                </a:cubicBezTo>
                <a:lnTo>
                  <a:pt x="15867" y="2167"/>
                </a:lnTo>
                <a:lnTo>
                  <a:pt x="15867" y="2175"/>
                </a:lnTo>
                <a:lnTo>
                  <a:pt x="15865" y="2181"/>
                </a:lnTo>
                <a:lnTo>
                  <a:pt x="15861" y="2187"/>
                </a:lnTo>
                <a:cubicBezTo>
                  <a:pt x="15860" y="2188"/>
                  <a:pt x="15860" y="2190"/>
                  <a:pt x="15861" y="2192"/>
                </a:cubicBezTo>
                <a:lnTo>
                  <a:pt x="15864" y="2201"/>
                </a:lnTo>
                <a:lnTo>
                  <a:pt x="15864" y="2209"/>
                </a:lnTo>
                <a:lnTo>
                  <a:pt x="15862" y="2226"/>
                </a:lnTo>
                <a:lnTo>
                  <a:pt x="15861" y="2232"/>
                </a:lnTo>
                <a:lnTo>
                  <a:pt x="15852" y="2250"/>
                </a:lnTo>
                <a:lnTo>
                  <a:pt x="15849" y="2254"/>
                </a:lnTo>
                <a:lnTo>
                  <a:pt x="15845" y="2257"/>
                </a:lnTo>
                <a:lnTo>
                  <a:pt x="15843" y="2259"/>
                </a:lnTo>
                <a:lnTo>
                  <a:pt x="15840" y="2259"/>
                </a:lnTo>
                <a:cubicBezTo>
                  <a:pt x="15839" y="2259"/>
                  <a:pt x="15839" y="2259"/>
                  <a:pt x="15839" y="2260"/>
                </a:cubicBezTo>
                <a:lnTo>
                  <a:pt x="15837" y="2263"/>
                </a:lnTo>
                <a:cubicBezTo>
                  <a:pt x="15836" y="2263"/>
                  <a:pt x="15836" y="2264"/>
                  <a:pt x="15836" y="2265"/>
                </a:cubicBezTo>
                <a:lnTo>
                  <a:pt x="15834" y="2274"/>
                </a:lnTo>
                <a:lnTo>
                  <a:pt x="15831" y="2276"/>
                </a:lnTo>
                <a:cubicBezTo>
                  <a:pt x="15830" y="2276"/>
                  <a:pt x="15829" y="2277"/>
                  <a:pt x="15829" y="2278"/>
                </a:cubicBezTo>
                <a:lnTo>
                  <a:pt x="15827" y="2281"/>
                </a:lnTo>
                <a:lnTo>
                  <a:pt x="15826" y="2285"/>
                </a:lnTo>
                <a:lnTo>
                  <a:pt x="15824" y="2288"/>
                </a:lnTo>
                <a:lnTo>
                  <a:pt x="15822" y="2290"/>
                </a:lnTo>
                <a:lnTo>
                  <a:pt x="15821" y="2290"/>
                </a:lnTo>
                <a:cubicBezTo>
                  <a:pt x="15821" y="2290"/>
                  <a:pt x="15820" y="2291"/>
                  <a:pt x="15819" y="2291"/>
                </a:cubicBezTo>
                <a:lnTo>
                  <a:pt x="15817" y="2293"/>
                </a:lnTo>
                <a:cubicBezTo>
                  <a:pt x="15817" y="2293"/>
                  <a:pt x="15817" y="2294"/>
                  <a:pt x="15817" y="2295"/>
                </a:cubicBezTo>
                <a:lnTo>
                  <a:pt x="15814" y="2299"/>
                </a:lnTo>
                <a:cubicBezTo>
                  <a:pt x="15814" y="2300"/>
                  <a:pt x="15814" y="2300"/>
                  <a:pt x="15814" y="2301"/>
                </a:cubicBezTo>
                <a:lnTo>
                  <a:pt x="15814" y="2306"/>
                </a:lnTo>
                <a:lnTo>
                  <a:pt x="15810" y="2330"/>
                </a:lnTo>
                <a:lnTo>
                  <a:pt x="15809" y="2332"/>
                </a:lnTo>
                <a:lnTo>
                  <a:pt x="15808" y="2334"/>
                </a:lnTo>
                <a:cubicBezTo>
                  <a:pt x="15808" y="2334"/>
                  <a:pt x="15808" y="2334"/>
                  <a:pt x="15808" y="2335"/>
                </a:cubicBezTo>
                <a:lnTo>
                  <a:pt x="15807" y="2337"/>
                </a:lnTo>
                <a:cubicBezTo>
                  <a:pt x="15807" y="2338"/>
                  <a:pt x="15806" y="2339"/>
                  <a:pt x="15807" y="2340"/>
                </a:cubicBezTo>
                <a:lnTo>
                  <a:pt x="15807" y="2343"/>
                </a:lnTo>
                <a:cubicBezTo>
                  <a:pt x="15807" y="2344"/>
                  <a:pt x="15808" y="2345"/>
                  <a:pt x="15808" y="2345"/>
                </a:cubicBezTo>
                <a:lnTo>
                  <a:pt x="15809" y="2347"/>
                </a:lnTo>
                <a:lnTo>
                  <a:pt x="15805" y="2363"/>
                </a:lnTo>
                <a:lnTo>
                  <a:pt x="15800" y="2372"/>
                </a:lnTo>
                <a:lnTo>
                  <a:pt x="15798" y="2375"/>
                </a:lnTo>
                <a:lnTo>
                  <a:pt x="15792" y="2375"/>
                </a:lnTo>
                <a:cubicBezTo>
                  <a:pt x="15792" y="2375"/>
                  <a:pt x="15791" y="2375"/>
                  <a:pt x="15791" y="2375"/>
                </a:cubicBezTo>
                <a:lnTo>
                  <a:pt x="15788" y="2376"/>
                </a:lnTo>
                <a:cubicBezTo>
                  <a:pt x="15787" y="2376"/>
                  <a:pt x="15787" y="2377"/>
                  <a:pt x="15787" y="2378"/>
                </a:cubicBezTo>
                <a:lnTo>
                  <a:pt x="15785" y="2382"/>
                </a:lnTo>
                <a:lnTo>
                  <a:pt x="15782" y="2387"/>
                </a:lnTo>
                <a:lnTo>
                  <a:pt x="15781" y="2393"/>
                </a:lnTo>
                <a:cubicBezTo>
                  <a:pt x="15781" y="2394"/>
                  <a:pt x="15782" y="2395"/>
                  <a:pt x="15782" y="2397"/>
                </a:cubicBezTo>
                <a:lnTo>
                  <a:pt x="15784" y="2399"/>
                </a:lnTo>
                <a:cubicBezTo>
                  <a:pt x="15784" y="2400"/>
                  <a:pt x="15785" y="2400"/>
                  <a:pt x="15786" y="2400"/>
                </a:cubicBezTo>
                <a:lnTo>
                  <a:pt x="15791" y="2400"/>
                </a:lnTo>
                <a:lnTo>
                  <a:pt x="15790" y="2404"/>
                </a:lnTo>
                <a:cubicBezTo>
                  <a:pt x="15790" y="2405"/>
                  <a:pt x="15790" y="2407"/>
                  <a:pt x="15791" y="2408"/>
                </a:cubicBezTo>
                <a:cubicBezTo>
                  <a:pt x="15792" y="2409"/>
                  <a:pt x="15792" y="2409"/>
                  <a:pt x="15793" y="2410"/>
                </a:cubicBezTo>
                <a:lnTo>
                  <a:pt x="15796" y="2410"/>
                </a:lnTo>
                <a:cubicBezTo>
                  <a:pt x="15796" y="2410"/>
                  <a:pt x="15796" y="2410"/>
                  <a:pt x="15797" y="2410"/>
                </a:cubicBezTo>
                <a:lnTo>
                  <a:pt x="15802" y="2410"/>
                </a:lnTo>
                <a:lnTo>
                  <a:pt x="15803" y="2410"/>
                </a:lnTo>
                <a:lnTo>
                  <a:pt x="15807" y="2414"/>
                </a:lnTo>
                <a:lnTo>
                  <a:pt x="15808" y="2415"/>
                </a:lnTo>
                <a:cubicBezTo>
                  <a:pt x="15809" y="2416"/>
                  <a:pt x="15810" y="2415"/>
                  <a:pt x="15811" y="2415"/>
                </a:cubicBezTo>
                <a:lnTo>
                  <a:pt x="15824" y="2411"/>
                </a:lnTo>
                <a:lnTo>
                  <a:pt x="15827" y="2411"/>
                </a:lnTo>
                <a:lnTo>
                  <a:pt x="15830" y="2413"/>
                </a:lnTo>
                <a:lnTo>
                  <a:pt x="15832" y="2422"/>
                </a:lnTo>
                <a:lnTo>
                  <a:pt x="15832" y="2425"/>
                </a:lnTo>
                <a:lnTo>
                  <a:pt x="15831" y="2426"/>
                </a:lnTo>
                <a:cubicBezTo>
                  <a:pt x="15830" y="2426"/>
                  <a:pt x="15830" y="2426"/>
                  <a:pt x="15829" y="2426"/>
                </a:cubicBezTo>
                <a:lnTo>
                  <a:pt x="15827" y="2429"/>
                </a:lnTo>
                <a:cubicBezTo>
                  <a:pt x="15826" y="2430"/>
                  <a:pt x="15826" y="2431"/>
                  <a:pt x="15826" y="2432"/>
                </a:cubicBezTo>
                <a:lnTo>
                  <a:pt x="15824" y="2440"/>
                </a:lnTo>
                <a:lnTo>
                  <a:pt x="15824" y="2467"/>
                </a:lnTo>
                <a:cubicBezTo>
                  <a:pt x="15824" y="2467"/>
                  <a:pt x="15824" y="2467"/>
                  <a:pt x="15824" y="2468"/>
                </a:cubicBezTo>
                <a:lnTo>
                  <a:pt x="15825" y="2470"/>
                </a:lnTo>
                <a:cubicBezTo>
                  <a:pt x="15825" y="2471"/>
                  <a:pt x="15825" y="2472"/>
                  <a:pt x="15825" y="2472"/>
                </a:cubicBezTo>
                <a:lnTo>
                  <a:pt x="15827" y="2476"/>
                </a:lnTo>
                <a:lnTo>
                  <a:pt x="15828" y="2481"/>
                </a:lnTo>
                <a:lnTo>
                  <a:pt x="15827" y="2499"/>
                </a:lnTo>
                <a:lnTo>
                  <a:pt x="15826" y="2507"/>
                </a:lnTo>
                <a:lnTo>
                  <a:pt x="15824" y="2513"/>
                </a:lnTo>
                <a:lnTo>
                  <a:pt x="15822" y="2519"/>
                </a:lnTo>
                <a:lnTo>
                  <a:pt x="15819" y="2525"/>
                </a:lnTo>
                <a:lnTo>
                  <a:pt x="15807" y="2539"/>
                </a:lnTo>
                <a:lnTo>
                  <a:pt x="15802" y="2549"/>
                </a:lnTo>
                <a:lnTo>
                  <a:pt x="15799" y="2553"/>
                </a:lnTo>
                <a:lnTo>
                  <a:pt x="15795" y="2556"/>
                </a:lnTo>
                <a:lnTo>
                  <a:pt x="15775" y="2565"/>
                </a:lnTo>
                <a:lnTo>
                  <a:pt x="15754" y="2568"/>
                </a:lnTo>
                <a:lnTo>
                  <a:pt x="15748" y="2567"/>
                </a:lnTo>
                <a:lnTo>
                  <a:pt x="15746" y="2566"/>
                </a:lnTo>
                <a:lnTo>
                  <a:pt x="15743" y="2564"/>
                </a:lnTo>
                <a:cubicBezTo>
                  <a:pt x="15743" y="2564"/>
                  <a:pt x="15743" y="2563"/>
                  <a:pt x="15743" y="2563"/>
                </a:cubicBezTo>
                <a:lnTo>
                  <a:pt x="15740" y="2563"/>
                </a:lnTo>
                <a:cubicBezTo>
                  <a:pt x="15739" y="2563"/>
                  <a:pt x="15738" y="2562"/>
                  <a:pt x="15738" y="2563"/>
                </a:cubicBezTo>
                <a:lnTo>
                  <a:pt x="15735" y="2565"/>
                </a:lnTo>
                <a:lnTo>
                  <a:pt x="15733" y="2568"/>
                </a:lnTo>
                <a:lnTo>
                  <a:pt x="15709" y="2574"/>
                </a:lnTo>
                <a:lnTo>
                  <a:pt x="15699" y="2580"/>
                </a:lnTo>
                <a:lnTo>
                  <a:pt x="15693" y="2581"/>
                </a:lnTo>
                <a:lnTo>
                  <a:pt x="15686" y="2576"/>
                </a:lnTo>
                <a:cubicBezTo>
                  <a:pt x="15685" y="2576"/>
                  <a:pt x="15684" y="2576"/>
                  <a:pt x="15683" y="2576"/>
                </a:cubicBezTo>
                <a:lnTo>
                  <a:pt x="15677" y="2579"/>
                </a:lnTo>
                <a:cubicBezTo>
                  <a:pt x="15677" y="2579"/>
                  <a:pt x="15677" y="2580"/>
                  <a:pt x="15676" y="2580"/>
                </a:cubicBezTo>
                <a:lnTo>
                  <a:pt x="15667" y="2590"/>
                </a:lnTo>
                <a:lnTo>
                  <a:pt x="15661" y="2594"/>
                </a:lnTo>
                <a:cubicBezTo>
                  <a:pt x="15660" y="2594"/>
                  <a:pt x="15660" y="2594"/>
                  <a:pt x="15660" y="2595"/>
                </a:cubicBezTo>
                <a:lnTo>
                  <a:pt x="15657" y="2599"/>
                </a:lnTo>
                <a:lnTo>
                  <a:pt x="15649" y="2607"/>
                </a:lnTo>
                <a:lnTo>
                  <a:pt x="15644" y="2615"/>
                </a:lnTo>
                <a:lnTo>
                  <a:pt x="15642" y="2618"/>
                </a:lnTo>
                <a:cubicBezTo>
                  <a:pt x="15642" y="2619"/>
                  <a:pt x="15642" y="2619"/>
                  <a:pt x="15641" y="2619"/>
                </a:cubicBezTo>
                <a:lnTo>
                  <a:pt x="15640" y="2631"/>
                </a:lnTo>
                <a:lnTo>
                  <a:pt x="15639" y="2632"/>
                </a:lnTo>
                <a:lnTo>
                  <a:pt x="15636" y="2635"/>
                </a:lnTo>
                <a:lnTo>
                  <a:pt x="15623" y="2639"/>
                </a:lnTo>
                <a:cubicBezTo>
                  <a:pt x="15622" y="2639"/>
                  <a:pt x="15622" y="2639"/>
                  <a:pt x="15622" y="2640"/>
                </a:cubicBezTo>
                <a:lnTo>
                  <a:pt x="15619" y="2643"/>
                </a:lnTo>
                <a:cubicBezTo>
                  <a:pt x="15618" y="2644"/>
                  <a:pt x="15618" y="2644"/>
                  <a:pt x="15618" y="2645"/>
                </a:cubicBezTo>
                <a:lnTo>
                  <a:pt x="15617" y="2655"/>
                </a:lnTo>
                <a:lnTo>
                  <a:pt x="15614" y="2657"/>
                </a:lnTo>
                <a:lnTo>
                  <a:pt x="15609" y="2659"/>
                </a:lnTo>
                <a:lnTo>
                  <a:pt x="15604" y="2662"/>
                </a:lnTo>
                <a:cubicBezTo>
                  <a:pt x="15603" y="2662"/>
                  <a:pt x="15603" y="2663"/>
                  <a:pt x="15602" y="2663"/>
                </a:cubicBezTo>
                <a:lnTo>
                  <a:pt x="15589" y="2678"/>
                </a:lnTo>
                <a:lnTo>
                  <a:pt x="15588" y="2678"/>
                </a:lnTo>
                <a:cubicBezTo>
                  <a:pt x="15586" y="2678"/>
                  <a:pt x="15586" y="2680"/>
                  <a:pt x="15585" y="2682"/>
                </a:cubicBezTo>
                <a:lnTo>
                  <a:pt x="15584" y="2688"/>
                </a:lnTo>
                <a:lnTo>
                  <a:pt x="15581" y="2695"/>
                </a:lnTo>
                <a:lnTo>
                  <a:pt x="15577" y="2701"/>
                </a:lnTo>
                <a:lnTo>
                  <a:pt x="15574" y="2704"/>
                </a:lnTo>
                <a:lnTo>
                  <a:pt x="15560" y="2713"/>
                </a:lnTo>
                <a:cubicBezTo>
                  <a:pt x="15560" y="2713"/>
                  <a:pt x="15559" y="2713"/>
                  <a:pt x="15559" y="2714"/>
                </a:cubicBezTo>
                <a:lnTo>
                  <a:pt x="15555" y="2719"/>
                </a:lnTo>
                <a:lnTo>
                  <a:pt x="15552" y="2726"/>
                </a:lnTo>
                <a:lnTo>
                  <a:pt x="15548" y="2730"/>
                </a:lnTo>
                <a:lnTo>
                  <a:pt x="15540" y="2737"/>
                </a:lnTo>
                <a:lnTo>
                  <a:pt x="15521" y="2750"/>
                </a:lnTo>
                <a:lnTo>
                  <a:pt x="15513" y="2759"/>
                </a:lnTo>
                <a:cubicBezTo>
                  <a:pt x="15513" y="2760"/>
                  <a:pt x="15512" y="2761"/>
                  <a:pt x="15512" y="2761"/>
                </a:cubicBezTo>
                <a:lnTo>
                  <a:pt x="15508" y="2773"/>
                </a:lnTo>
                <a:lnTo>
                  <a:pt x="15503" y="2774"/>
                </a:lnTo>
                <a:lnTo>
                  <a:pt x="15500" y="2774"/>
                </a:lnTo>
                <a:lnTo>
                  <a:pt x="15498" y="2772"/>
                </a:lnTo>
                <a:cubicBezTo>
                  <a:pt x="15498" y="2771"/>
                  <a:pt x="15497" y="2771"/>
                  <a:pt x="15496" y="2771"/>
                </a:cubicBezTo>
                <a:lnTo>
                  <a:pt x="15494" y="2771"/>
                </a:lnTo>
                <a:cubicBezTo>
                  <a:pt x="15494" y="2771"/>
                  <a:pt x="15493" y="2770"/>
                  <a:pt x="15492" y="2771"/>
                </a:cubicBezTo>
                <a:lnTo>
                  <a:pt x="15489" y="2773"/>
                </a:lnTo>
                <a:lnTo>
                  <a:pt x="15488" y="2774"/>
                </a:lnTo>
                <a:lnTo>
                  <a:pt x="15426" y="2730"/>
                </a:lnTo>
                <a:cubicBezTo>
                  <a:pt x="15425" y="2729"/>
                  <a:pt x="15425" y="2729"/>
                  <a:pt x="15424" y="2729"/>
                </a:cubicBezTo>
                <a:lnTo>
                  <a:pt x="15377" y="2725"/>
                </a:lnTo>
                <a:lnTo>
                  <a:pt x="15335" y="2703"/>
                </a:lnTo>
                <a:lnTo>
                  <a:pt x="15263" y="2647"/>
                </a:lnTo>
                <a:lnTo>
                  <a:pt x="15256" y="2639"/>
                </a:lnTo>
                <a:lnTo>
                  <a:pt x="15248" y="2621"/>
                </a:lnTo>
                <a:lnTo>
                  <a:pt x="15241" y="2605"/>
                </a:lnTo>
                <a:lnTo>
                  <a:pt x="15231" y="2595"/>
                </a:lnTo>
                <a:cubicBezTo>
                  <a:pt x="15231" y="2594"/>
                  <a:pt x="15230" y="2594"/>
                  <a:pt x="15230" y="2594"/>
                </a:cubicBezTo>
                <a:lnTo>
                  <a:pt x="15171" y="2562"/>
                </a:lnTo>
                <a:lnTo>
                  <a:pt x="15152" y="2553"/>
                </a:lnTo>
                <a:cubicBezTo>
                  <a:pt x="15152" y="2553"/>
                  <a:pt x="15152" y="2553"/>
                  <a:pt x="15152" y="2553"/>
                </a:cubicBezTo>
                <a:lnTo>
                  <a:pt x="15134" y="2553"/>
                </a:lnTo>
                <a:cubicBezTo>
                  <a:pt x="15133" y="2553"/>
                  <a:pt x="15133" y="2553"/>
                  <a:pt x="15132" y="2553"/>
                </a:cubicBezTo>
                <a:lnTo>
                  <a:pt x="15114" y="2560"/>
                </a:lnTo>
                <a:lnTo>
                  <a:pt x="15049" y="2610"/>
                </a:lnTo>
                <a:lnTo>
                  <a:pt x="15042" y="2613"/>
                </a:lnTo>
                <a:lnTo>
                  <a:pt x="15036" y="2613"/>
                </a:lnTo>
                <a:lnTo>
                  <a:pt x="15014" y="2606"/>
                </a:lnTo>
                <a:cubicBezTo>
                  <a:pt x="15013" y="2606"/>
                  <a:pt x="15013" y="2606"/>
                  <a:pt x="15012" y="2606"/>
                </a:cubicBezTo>
                <a:lnTo>
                  <a:pt x="14997" y="2609"/>
                </a:lnTo>
                <a:lnTo>
                  <a:pt x="14990" y="2609"/>
                </a:lnTo>
                <a:lnTo>
                  <a:pt x="14986" y="2607"/>
                </a:lnTo>
                <a:cubicBezTo>
                  <a:pt x="14985" y="2607"/>
                  <a:pt x="14985" y="2607"/>
                  <a:pt x="14984" y="2607"/>
                </a:cubicBezTo>
                <a:lnTo>
                  <a:pt x="14971" y="2607"/>
                </a:lnTo>
                <a:lnTo>
                  <a:pt x="14969" y="2605"/>
                </a:lnTo>
                <a:lnTo>
                  <a:pt x="14935" y="2572"/>
                </a:lnTo>
                <a:lnTo>
                  <a:pt x="14903" y="2527"/>
                </a:lnTo>
                <a:lnTo>
                  <a:pt x="14901" y="2521"/>
                </a:lnTo>
                <a:lnTo>
                  <a:pt x="14896" y="2508"/>
                </a:lnTo>
                <a:lnTo>
                  <a:pt x="14892" y="2501"/>
                </a:lnTo>
                <a:lnTo>
                  <a:pt x="14889" y="2496"/>
                </a:lnTo>
                <a:cubicBezTo>
                  <a:pt x="14889" y="2495"/>
                  <a:pt x="14888" y="2496"/>
                  <a:pt x="14888" y="2496"/>
                </a:cubicBezTo>
                <a:lnTo>
                  <a:pt x="14835" y="2455"/>
                </a:lnTo>
                <a:cubicBezTo>
                  <a:pt x="14835" y="2454"/>
                  <a:pt x="14834" y="2454"/>
                  <a:pt x="14834" y="2454"/>
                </a:cubicBezTo>
                <a:lnTo>
                  <a:pt x="14813" y="2447"/>
                </a:lnTo>
                <a:cubicBezTo>
                  <a:pt x="14813" y="2447"/>
                  <a:pt x="14813" y="2447"/>
                  <a:pt x="14813" y="2447"/>
                </a:cubicBezTo>
                <a:lnTo>
                  <a:pt x="14773" y="2455"/>
                </a:lnTo>
                <a:lnTo>
                  <a:pt x="14764" y="2452"/>
                </a:lnTo>
                <a:lnTo>
                  <a:pt x="14744" y="2439"/>
                </a:lnTo>
                <a:cubicBezTo>
                  <a:pt x="14743" y="2438"/>
                  <a:pt x="14743" y="2438"/>
                  <a:pt x="14742" y="2438"/>
                </a:cubicBezTo>
                <a:lnTo>
                  <a:pt x="14732" y="2436"/>
                </a:lnTo>
                <a:cubicBezTo>
                  <a:pt x="14732" y="2436"/>
                  <a:pt x="14731" y="2436"/>
                  <a:pt x="14731" y="2436"/>
                </a:cubicBezTo>
                <a:lnTo>
                  <a:pt x="14712" y="2445"/>
                </a:lnTo>
                <a:lnTo>
                  <a:pt x="14693" y="2460"/>
                </a:lnTo>
                <a:lnTo>
                  <a:pt x="14680" y="2478"/>
                </a:lnTo>
                <a:lnTo>
                  <a:pt x="14676" y="2481"/>
                </a:lnTo>
                <a:lnTo>
                  <a:pt x="14667" y="2484"/>
                </a:lnTo>
                <a:cubicBezTo>
                  <a:pt x="14667" y="2485"/>
                  <a:pt x="14666" y="2484"/>
                  <a:pt x="14666" y="2484"/>
                </a:cubicBezTo>
                <a:lnTo>
                  <a:pt x="14661" y="2489"/>
                </a:lnTo>
                <a:lnTo>
                  <a:pt x="14635" y="2524"/>
                </a:lnTo>
                <a:lnTo>
                  <a:pt x="14633" y="2525"/>
                </a:lnTo>
                <a:lnTo>
                  <a:pt x="14630" y="2525"/>
                </a:lnTo>
                <a:lnTo>
                  <a:pt x="14621" y="2523"/>
                </a:lnTo>
                <a:cubicBezTo>
                  <a:pt x="14621" y="2523"/>
                  <a:pt x="14620" y="2523"/>
                  <a:pt x="14620" y="2523"/>
                </a:cubicBezTo>
                <a:lnTo>
                  <a:pt x="14615" y="2524"/>
                </a:lnTo>
                <a:cubicBezTo>
                  <a:pt x="14614" y="2524"/>
                  <a:pt x="14614" y="2524"/>
                  <a:pt x="14614" y="2525"/>
                </a:cubicBezTo>
                <a:lnTo>
                  <a:pt x="14576" y="2551"/>
                </a:lnTo>
                <a:lnTo>
                  <a:pt x="14565" y="2563"/>
                </a:lnTo>
                <a:lnTo>
                  <a:pt x="14561" y="2568"/>
                </a:lnTo>
                <a:lnTo>
                  <a:pt x="14549" y="2579"/>
                </a:lnTo>
                <a:lnTo>
                  <a:pt x="14546" y="2585"/>
                </a:lnTo>
                <a:lnTo>
                  <a:pt x="14540" y="2595"/>
                </a:lnTo>
                <a:lnTo>
                  <a:pt x="14496" y="2639"/>
                </a:lnTo>
                <a:lnTo>
                  <a:pt x="14489" y="2648"/>
                </a:lnTo>
                <a:lnTo>
                  <a:pt x="14483" y="2659"/>
                </a:lnTo>
                <a:lnTo>
                  <a:pt x="14468" y="2700"/>
                </a:lnTo>
                <a:lnTo>
                  <a:pt x="14466" y="2709"/>
                </a:lnTo>
                <a:lnTo>
                  <a:pt x="14465" y="2731"/>
                </a:lnTo>
                <a:lnTo>
                  <a:pt x="14462" y="2739"/>
                </a:lnTo>
                <a:lnTo>
                  <a:pt x="14461" y="2740"/>
                </a:lnTo>
                <a:lnTo>
                  <a:pt x="14450" y="2741"/>
                </a:lnTo>
                <a:lnTo>
                  <a:pt x="14445" y="2743"/>
                </a:lnTo>
                <a:lnTo>
                  <a:pt x="14439" y="2746"/>
                </a:lnTo>
                <a:lnTo>
                  <a:pt x="14434" y="2751"/>
                </a:lnTo>
                <a:lnTo>
                  <a:pt x="14422" y="2766"/>
                </a:lnTo>
                <a:lnTo>
                  <a:pt x="14403" y="2778"/>
                </a:lnTo>
                <a:lnTo>
                  <a:pt x="14394" y="2782"/>
                </a:lnTo>
                <a:lnTo>
                  <a:pt x="14388" y="2783"/>
                </a:lnTo>
                <a:lnTo>
                  <a:pt x="14382" y="2781"/>
                </a:lnTo>
                <a:lnTo>
                  <a:pt x="14363" y="2768"/>
                </a:lnTo>
                <a:cubicBezTo>
                  <a:pt x="14363" y="2768"/>
                  <a:pt x="14363" y="2767"/>
                  <a:pt x="14363" y="2767"/>
                </a:cubicBezTo>
                <a:lnTo>
                  <a:pt x="14339" y="2764"/>
                </a:lnTo>
                <a:cubicBezTo>
                  <a:pt x="14338" y="2764"/>
                  <a:pt x="14337" y="2764"/>
                  <a:pt x="14337" y="2764"/>
                </a:cubicBezTo>
                <a:lnTo>
                  <a:pt x="14328" y="2767"/>
                </a:lnTo>
                <a:lnTo>
                  <a:pt x="14241" y="2817"/>
                </a:lnTo>
                <a:lnTo>
                  <a:pt x="14161" y="2824"/>
                </a:lnTo>
                <a:cubicBezTo>
                  <a:pt x="14161" y="2824"/>
                  <a:pt x="14161" y="2825"/>
                  <a:pt x="14161" y="2825"/>
                </a:cubicBezTo>
                <a:lnTo>
                  <a:pt x="14151" y="2830"/>
                </a:lnTo>
                <a:lnTo>
                  <a:pt x="14126" y="2846"/>
                </a:lnTo>
                <a:lnTo>
                  <a:pt x="14122" y="2847"/>
                </a:lnTo>
                <a:lnTo>
                  <a:pt x="14117" y="2847"/>
                </a:lnTo>
                <a:lnTo>
                  <a:pt x="14112" y="2846"/>
                </a:lnTo>
                <a:lnTo>
                  <a:pt x="14103" y="2840"/>
                </a:lnTo>
                <a:lnTo>
                  <a:pt x="14098" y="2837"/>
                </a:lnTo>
                <a:cubicBezTo>
                  <a:pt x="14097" y="2837"/>
                  <a:pt x="14097" y="2837"/>
                  <a:pt x="14096" y="2837"/>
                </a:cubicBezTo>
                <a:lnTo>
                  <a:pt x="14091" y="2838"/>
                </a:lnTo>
                <a:cubicBezTo>
                  <a:pt x="14090" y="2838"/>
                  <a:pt x="14090" y="2838"/>
                  <a:pt x="14089" y="2839"/>
                </a:cubicBezTo>
                <a:lnTo>
                  <a:pt x="14085" y="2844"/>
                </a:lnTo>
                <a:lnTo>
                  <a:pt x="14079" y="2854"/>
                </a:lnTo>
                <a:lnTo>
                  <a:pt x="14077" y="2857"/>
                </a:lnTo>
                <a:lnTo>
                  <a:pt x="14047" y="2871"/>
                </a:lnTo>
                <a:cubicBezTo>
                  <a:pt x="14046" y="2871"/>
                  <a:pt x="14046" y="2870"/>
                  <a:pt x="14046" y="2871"/>
                </a:cubicBezTo>
                <a:lnTo>
                  <a:pt x="14009" y="2907"/>
                </a:lnTo>
                <a:lnTo>
                  <a:pt x="13983" y="2927"/>
                </a:lnTo>
                <a:lnTo>
                  <a:pt x="13959" y="2937"/>
                </a:lnTo>
                <a:lnTo>
                  <a:pt x="13951" y="2938"/>
                </a:lnTo>
                <a:lnTo>
                  <a:pt x="13942" y="2938"/>
                </a:lnTo>
                <a:lnTo>
                  <a:pt x="13933" y="2934"/>
                </a:lnTo>
                <a:lnTo>
                  <a:pt x="13913" y="2918"/>
                </a:lnTo>
                <a:cubicBezTo>
                  <a:pt x="13913" y="2917"/>
                  <a:pt x="13912" y="2917"/>
                  <a:pt x="13912" y="2917"/>
                </a:cubicBezTo>
                <a:lnTo>
                  <a:pt x="13900" y="2913"/>
                </a:lnTo>
                <a:lnTo>
                  <a:pt x="13897" y="2910"/>
                </a:lnTo>
                <a:lnTo>
                  <a:pt x="13886" y="2894"/>
                </a:lnTo>
                <a:cubicBezTo>
                  <a:pt x="13886" y="2893"/>
                  <a:pt x="13885" y="2892"/>
                  <a:pt x="13884" y="2892"/>
                </a:cubicBezTo>
                <a:lnTo>
                  <a:pt x="13882" y="2892"/>
                </a:lnTo>
                <a:cubicBezTo>
                  <a:pt x="13881" y="2892"/>
                  <a:pt x="13879" y="2892"/>
                  <a:pt x="13879" y="2893"/>
                </a:cubicBezTo>
                <a:lnTo>
                  <a:pt x="13876" y="2897"/>
                </a:lnTo>
                <a:lnTo>
                  <a:pt x="13874" y="2903"/>
                </a:lnTo>
                <a:lnTo>
                  <a:pt x="13866" y="2913"/>
                </a:lnTo>
                <a:lnTo>
                  <a:pt x="13858" y="2920"/>
                </a:lnTo>
                <a:lnTo>
                  <a:pt x="13849" y="2925"/>
                </a:lnTo>
                <a:lnTo>
                  <a:pt x="13840" y="2927"/>
                </a:lnTo>
                <a:lnTo>
                  <a:pt x="13783" y="2904"/>
                </a:lnTo>
                <a:lnTo>
                  <a:pt x="13765" y="2898"/>
                </a:lnTo>
                <a:lnTo>
                  <a:pt x="13763" y="2898"/>
                </a:lnTo>
                <a:lnTo>
                  <a:pt x="13757" y="2889"/>
                </a:lnTo>
                <a:cubicBezTo>
                  <a:pt x="13757" y="2889"/>
                  <a:pt x="13756" y="2888"/>
                  <a:pt x="13755" y="2888"/>
                </a:cubicBezTo>
                <a:lnTo>
                  <a:pt x="13743" y="2881"/>
                </a:lnTo>
                <a:cubicBezTo>
                  <a:pt x="13743" y="2881"/>
                  <a:pt x="13742" y="2881"/>
                  <a:pt x="13741" y="2881"/>
                </a:cubicBezTo>
                <a:lnTo>
                  <a:pt x="13696" y="2886"/>
                </a:lnTo>
                <a:lnTo>
                  <a:pt x="13689" y="2881"/>
                </a:lnTo>
                <a:lnTo>
                  <a:pt x="13688" y="2872"/>
                </a:lnTo>
                <a:lnTo>
                  <a:pt x="13687" y="2869"/>
                </a:lnTo>
                <a:cubicBezTo>
                  <a:pt x="13687" y="2868"/>
                  <a:pt x="13686" y="2868"/>
                  <a:pt x="13686" y="2867"/>
                </a:cubicBezTo>
                <a:lnTo>
                  <a:pt x="13684" y="2864"/>
                </a:lnTo>
                <a:cubicBezTo>
                  <a:pt x="13683" y="2864"/>
                  <a:pt x="13682" y="2864"/>
                  <a:pt x="13681" y="2864"/>
                </a:cubicBezTo>
                <a:lnTo>
                  <a:pt x="13674" y="2865"/>
                </a:lnTo>
                <a:lnTo>
                  <a:pt x="13659" y="2857"/>
                </a:lnTo>
                <a:lnTo>
                  <a:pt x="13652" y="2852"/>
                </a:lnTo>
                <a:lnTo>
                  <a:pt x="13646" y="2849"/>
                </a:lnTo>
                <a:lnTo>
                  <a:pt x="13619" y="2846"/>
                </a:lnTo>
                <a:cubicBezTo>
                  <a:pt x="13618" y="2846"/>
                  <a:pt x="13618" y="2846"/>
                  <a:pt x="13617" y="2846"/>
                </a:cubicBezTo>
                <a:lnTo>
                  <a:pt x="13596" y="2854"/>
                </a:lnTo>
                <a:lnTo>
                  <a:pt x="13591" y="2854"/>
                </a:lnTo>
                <a:lnTo>
                  <a:pt x="13570" y="2846"/>
                </a:lnTo>
                <a:cubicBezTo>
                  <a:pt x="13569" y="2845"/>
                  <a:pt x="13569" y="2845"/>
                  <a:pt x="13568" y="2846"/>
                </a:cubicBezTo>
                <a:lnTo>
                  <a:pt x="13553" y="2848"/>
                </a:lnTo>
                <a:lnTo>
                  <a:pt x="13529" y="2848"/>
                </a:lnTo>
                <a:lnTo>
                  <a:pt x="13498" y="2856"/>
                </a:lnTo>
                <a:lnTo>
                  <a:pt x="13484" y="2855"/>
                </a:lnTo>
                <a:lnTo>
                  <a:pt x="13471" y="2843"/>
                </a:lnTo>
                <a:lnTo>
                  <a:pt x="13441" y="2808"/>
                </a:lnTo>
                <a:lnTo>
                  <a:pt x="13429" y="2789"/>
                </a:lnTo>
                <a:lnTo>
                  <a:pt x="13428" y="2784"/>
                </a:lnTo>
                <a:lnTo>
                  <a:pt x="13426" y="2777"/>
                </a:lnTo>
                <a:lnTo>
                  <a:pt x="13424" y="2772"/>
                </a:lnTo>
                <a:cubicBezTo>
                  <a:pt x="13424" y="2771"/>
                  <a:pt x="13423" y="2771"/>
                  <a:pt x="13423" y="2771"/>
                </a:cubicBezTo>
                <a:lnTo>
                  <a:pt x="13420" y="2766"/>
                </a:lnTo>
                <a:cubicBezTo>
                  <a:pt x="13420" y="2766"/>
                  <a:pt x="13420" y="2765"/>
                  <a:pt x="13419" y="2765"/>
                </a:cubicBezTo>
                <a:lnTo>
                  <a:pt x="13413" y="2761"/>
                </a:lnTo>
                <a:cubicBezTo>
                  <a:pt x="13413" y="2761"/>
                  <a:pt x="13413" y="2761"/>
                  <a:pt x="13412" y="2761"/>
                </a:cubicBezTo>
                <a:lnTo>
                  <a:pt x="13395" y="2759"/>
                </a:lnTo>
                <a:lnTo>
                  <a:pt x="13392" y="2756"/>
                </a:lnTo>
                <a:lnTo>
                  <a:pt x="13376" y="2742"/>
                </a:lnTo>
                <a:lnTo>
                  <a:pt x="13372" y="2736"/>
                </a:lnTo>
                <a:lnTo>
                  <a:pt x="13371" y="2731"/>
                </a:lnTo>
                <a:lnTo>
                  <a:pt x="13371" y="2726"/>
                </a:lnTo>
                <a:lnTo>
                  <a:pt x="13373" y="2716"/>
                </a:lnTo>
                <a:cubicBezTo>
                  <a:pt x="13373" y="2715"/>
                  <a:pt x="13373" y="2713"/>
                  <a:pt x="13372" y="2712"/>
                </a:cubicBezTo>
                <a:lnTo>
                  <a:pt x="13369" y="2708"/>
                </a:lnTo>
                <a:cubicBezTo>
                  <a:pt x="13368" y="2707"/>
                  <a:pt x="13368" y="2707"/>
                  <a:pt x="13367" y="2707"/>
                </a:cubicBezTo>
                <a:lnTo>
                  <a:pt x="13359" y="2708"/>
                </a:lnTo>
                <a:lnTo>
                  <a:pt x="13355" y="2707"/>
                </a:lnTo>
                <a:lnTo>
                  <a:pt x="13354" y="2707"/>
                </a:lnTo>
                <a:lnTo>
                  <a:pt x="13354" y="2704"/>
                </a:lnTo>
                <a:lnTo>
                  <a:pt x="13359" y="2687"/>
                </a:lnTo>
                <a:lnTo>
                  <a:pt x="13360" y="2682"/>
                </a:lnTo>
                <a:lnTo>
                  <a:pt x="13360" y="2675"/>
                </a:lnTo>
                <a:lnTo>
                  <a:pt x="13359" y="2658"/>
                </a:lnTo>
                <a:lnTo>
                  <a:pt x="13355" y="2638"/>
                </a:lnTo>
                <a:lnTo>
                  <a:pt x="13355" y="2629"/>
                </a:lnTo>
                <a:lnTo>
                  <a:pt x="13355" y="2624"/>
                </a:lnTo>
                <a:lnTo>
                  <a:pt x="13357" y="2617"/>
                </a:lnTo>
                <a:lnTo>
                  <a:pt x="13360" y="2609"/>
                </a:lnTo>
                <a:lnTo>
                  <a:pt x="13360" y="2598"/>
                </a:lnTo>
                <a:cubicBezTo>
                  <a:pt x="13360" y="2597"/>
                  <a:pt x="13360" y="2596"/>
                  <a:pt x="13360" y="2595"/>
                </a:cubicBezTo>
                <a:lnTo>
                  <a:pt x="13357" y="2590"/>
                </a:lnTo>
                <a:cubicBezTo>
                  <a:pt x="13357" y="2589"/>
                  <a:pt x="13356" y="2588"/>
                  <a:pt x="13355" y="2588"/>
                </a:cubicBezTo>
                <a:lnTo>
                  <a:pt x="13345" y="2587"/>
                </a:lnTo>
                <a:lnTo>
                  <a:pt x="13335" y="2583"/>
                </a:lnTo>
                <a:cubicBezTo>
                  <a:pt x="13335" y="2583"/>
                  <a:pt x="13334" y="2583"/>
                  <a:pt x="13334" y="2583"/>
                </a:cubicBezTo>
                <a:lnTo>
                  <a:pt x="13331" y="2583"/>
                </a:lnTo>
                <a:lnTo>
                  <a:pt x="13325" y="2584"/>
                </a:lnTo>
                <a:lnTo>
                  <a:pt x="13322" y="2582"/>
                </a:lnTo>
                <a:lnTo>
                  <a:pt x="13313" y="2574"/>
                </a:lnTo>
                <a:lnTo>
                  <a:pt x="13309" y="2571"/>
                </a:lnTo>
                <a:cubicBezTo>
                  <a:pt x="13309" y="2571"/>
                  <a:pt x="13308" y="2571"/>
                  <a:pt x="13308" y="2571"/>
                </a:cubicBezTo>
                <a:lnTo>
                  <a:pt x="13229" y="2570"/>
                </a:lnTo>
                <a:lnTo>
                  <a:pt x="13218" y="2556"/>
                </a:lnTo>
                <a:cubicBezTo>
                  <a:pt x="13217" y="2555"/>
                  <a:pt x="13216" y="2554"/>
                  <a:pt x="13215" y="2555"/>
                </a:cubicBezTo>
                <a:lnTo>
                  <a:pt x="13209" y="2556"/>
                </a:lnTo>
                <a:cubicBezTo>
                  <a:pt x="13209" y="2556"/>
                  <a:pt x="13209" y="2555"/>
                  <a:pt x="13209" y="2556"/>
                </a:cubicBezTo>
                <a:lnTo>
                  <a:pt x="13204" y="2559"/>
                </a:lnTo>
                <a:lnTo>
                  <a:pt x="13199" y="2560"/>
                </a:lnTo>
                <a:lnTo>
                  <a:pt x="13193" y="2556"/>
                </a:lnTo>
                <a:lnTo>
                  <a:pt x="13187" y="2552"/>
                </a:lnTo>
                <a:lnTo>
                  <a:pt x="13176" y="2537"/>
                </a:lnTo>
                <a:lnTo>
                  <a:pt x="13172" y="2534"/>
                </a:lnTo>
                <a:lnTo>
                  <a:pt x="13167" y="2530"/>
                </a:lnTo>
                <a:lnTo>
                  <a:pt x="13165" y="2527"/>
                </a:lnTo>
                <a:lnTo>
                  <a:pt x="13163" y="2524"/>
                </a:lnTo>
                <a:lnTo>
                  <a:pt x="13161" y="2513"/>
                </a:lnTo>
                <a:lnTo>
                  <a:pt x="13160" y="2509"/>
                </a:lnTo>
                <a:cubicBezTo>
                  <a:pt x="13159" y="2508"/>
                  <a:pt x="13160" y="2508"/>
                  <a:pt x="13160" y="2508"/>
                </a:cubicBezTo>
                <a:lnTo>
                  <a:pt x="13153" y="2498"/>
                </a:lnTo>
                <a:lnTo>
                  <a:pt x="13152" y="2496"/>
                </a:lnTo>
                <a:lnTo>
                  <a:pt x="13149" y="2479"/>
                </a:lnTo>
                <a:cubicBezTo>
                  <a:pt x="13149" y="2478"/>
                  <a:pt x="13148" y="2478"/>
                  <a:pt x="13148" y="2478"/>
                </a:cubicBezTo>
                <a:lnTo>
                  <a:pt x="13146" y="2474"/>
                </a:lnTo>
                <a:cubicBezTo>
                  <a:pt x="13146" y="2473"/>
                  <a:pt x="13146" y="2473"/>
                  <a:pt x="13145" y="2472"/>
                </a:cubicBezTo>
                <a:lnTo>
                  <a:pt x="13137" y="2467"/>
                </a:lnTo>
                <a:lnTo>
                  <a:pt x="13105" y="2430"/>
                </a:lnTo>
                <a:lnTo>
                  <a:pt x="13095" y="2423"/>
                </a:lnTo>
                <a:lnTo>
                  <a:pt x="13075" y="2413"/>
                </a:lnTo>
                <a:lnTo>
                  <a:pt x="13051" y="2410"/>
                </a:lnTo>
                <a:lnTo>
                  <a:pt x="13026" y="2413"/>
                </a:lnTo>
                <a:lnTo>
                  <a:pt x="12985" y="2429"/>
                </a:lnTo>
                <a:lnTo>
                  <a:pt x="12982" y="2429"/>
                </a:lnTo>
                <a:lnTo>
                  <a:pt x="12978" y="2426"/>
                </a:lnTo>
                <a:lnTo>
                  <a:pt x="12968" y="2417"/>
                </a:lnTo>
                <a:lnTo>
                  <a:pt x="12963" y="2413"/>
                </a:lnTo>
                <a:cubicBezTo>
                  <a:pt x="12963" y="2413"/>
                  <a:pt x="12962" y="2413"/>
                  <a:pt x="12962" y="2413"/>
                </a:cubicBezTo>
                <a:lnTo>
                  <a:pt x="12946" y="2411"/>
                </a:lnTo>
                <a:lnTo>
                  <a:pt x="12945" y="2401"/>
                </a:lnTo>
                <a:cubicBezTo>
                  <a:pt x="12945" y="2401"/>
                  <a:pt x="12945" y="2400"/>
                  <a:pt x="12945" y="2399"/>
                </a:cubicBezTo>
                <a:lnTo>
                  <a:pt x="12944" y="2397"/>
                </a:lnTo>
                <a:cubicBezTo>
                  <a:pt x="12944" y="2396"/>
                  <a:pt x="12943" y="2395"/>
                  <a:pt x="12942" y="2395"/>
                </a:cubicBezTo>
                <a:lnTo>
                  <a:pt x="12931" y="2382"/>
                </a:lnTo>
                <a:cubicBezTo>
                  <a:pt x="12931" y="2381"/>
                  <a:pt x="12930" y="2381"/>
                  <a:pt x="12930" y="2381"/>
                </a:cubicBezTo>
                <a:lnTo>
                  <a:pt x="12923" y="2380"/>
                </a:lnTo>
                <a:lnTo>
                  <a:pt x="12912" y="2380"/>
                </a:lnTo>
                <a:lnTo>
                  <a:pt x="12902" y="2376"/>
                </a:lnTo>
                <a:lnTo>
                  <a:pt x="12891" y="2370"/>
                </a:lnTo>
                <a:lnTo>
                  <a:pt x="12885" y="2368"/>
                </a:lnTo>
                <a:cubicBezTo>
                  <a:pt x="12884" y="2368"/>
                  <a:pt x="12884" y="2367"/>
                  <a:pt x="12884" y="2368"/>
                </a:cubicBezTo>
                <a:lnTo>
                  <a:pt x="12854" y="2371"/>
                </a:lnTo>
                <a:lnTo>
                  <a:pt x="12787" y="2347"/>
                </a:lnTo>
                <a:cubicBezTo>
                  <a:pt x="12787" y="2347"/>
                  <a:pt x="12786" y="2347"/>
                  <a:pt x="12786" y="2347"/>
                </a:cubicBezTo>
                <a:lnTo>
                  <a:pt x="12775" y="2349"/>
                </a:lnTo>
                <a:cubicBezTo>
                  <a:pt x="12775" y="2349"/>
                  <a:pt x="12774" y="2348"/>
                  <a:pt x="12774" y="2349"/>
                </a:cubicBezTo>
                <a:lnTo>
                  <a:pt x="12765" y="2356"/>
                </a:lnTo>
                <a:lnTo>
                  <a:pt x="12742" y="2382"/>
                </a:lnTo>
                <a:lnTo>
                  <a:pt x="12737" y="2385"/>
                </a:lnTo>
                <a:lnTo>
                  <a:pt x="12732" y="2387"/>
                </a:lnTo>
                <a:lnTo>
                  <a:pt x="12726" y="2388"/>
                </a:lnTo>
                <a:lnTo>
                  <a:pt x="12701" y="2384"/>
                </a:lnTo>
                <a:cubicBezTo>
                  <a:pt x="12701" y="2384"/>
                  <a:pt x="12700" y="2384"/>
                  <a:pt x="12700" y="2384"/>
                </a:cubicBezTo>
                <a:lnTo>
                  <a:pt x="12692" y="2385"/>
                </a:lnTo>
                <a:lnTo>
                  <a:pt x="12687" y="2389"/>
                </a:lnTo>
                <a:lnTo>
                  <a:pt x="12674" y="2400"/>
                </a:lnTo>
                <a:lnTo>
                  <a:pt x="12668" y="2402"/>
                </a:lnTo>
                <a:lnTo>
                  <a:pt x="12649" y="2402"/>
                </a:lnTo>
                <a:cubicBezTo>
                  <a:pt x="12649" y="2402"/>
                  <a:pt x="12648" y="2402"/>
                  <a:pt x="12648" y="2402"/>
                </a:cubicBezTo>
                <a:lnTo>
                  <a:pt x="12643" y="2404"/>
                </a:lnTo>
                <a:cubicBezTo>
                  <a:pt x="12642" y="2404"/>
                  <a:pt x="12642" y="2404"/>
                  <a:pt x="12641" y="2405"/>
                </a:cubicBezTo>
                <a:lnTo>
                  <a:pt x="12633" y="2415"/>
                </a:lnTo>
                <a:lnTo>
                  <a:pt x="12628" y="2420"/>
                </a:lnTo>
                <a:lnTo>
                  <a:pt x="12623" y="2421"/>
                </a:lnTo>
                <a:lnTo>
                  <a:pt x="12601" y="2420"/>
                </a:lnTo>
                <a:cubicBezTo>
                  <a:pt x="12600" y="2420"/>
                  <a:pt x="12600" y="2420"/>
                  <a:pt x="12599" y="2420"/>
                </a:cubicBezTo>
                <a:lnTo>
                  <a:pt x="12585" y="2426"/>
                </a:lnTo>
                <a:cubicBezTo>
                  <a:pt x="12585" y="2426"/>
                  <a:pt x="12584" y="2425"/>
                  <a:pt x="12584" y="2426"/>
                </a:cubicBezTo>
                <a:lnTo>
                  <a:pt x="12577" y="2431"/>
                </a:lnTo>
                <a:lnTo>
                  <a:pt x="12565" y="2447"/>
                </a:lnTo>
                <a:lnTo>
                  <a:pt x="12554" y="2458"/>
                </a:lnTo>
                <a:cubicBezTo>
                  <a:pt x="12553" y="2459"/>
                  <a:pt x="12553" y="2459"/>
                  <a:pt x="12553" y="2459"/>
                </a:cubicBezTo>
                <a:lnTo>
                  <a:pt x="12549" y="2469"/>
                </a:lnTo>
                <a:lnTo>
                  <a:pt x="12539" y="2484"/>
                </a:lnTo>
                <a:lnTo>
                  <a:pt x="12523" y="2493"/>
                </a:lnTo>
                <a:lnTo>
                  <a:pt x="12506" y="2496"/>
                </a:lnTo>
                <a:lnTo>
                  <a:pt x="12493" y="2493"/>
                </a:lnTo>
                <a:lnTo>
                  <a:pt x="12465" y="2477"/>
                </a:lnTo>
                <a:cubicBezTo>
                  <a:pt x="12465" y="2477"/>
                  <a:pt x="12464" y="2477"/>
                  <a:pt x="12464" y="2477"/>
                </a:cubicBezTo>
                <a:lnTo>
                  <a:pt x="12451" y="2476"/>
                </a:lnTo>
                <a:cubicBezTo>
                  <a:pt x="12450" y="2476"/>
                  <a:pt x="12450" y="2476"/>
                  <a:pt x="12449" y="2477"/>
                </a:cubicBezTo>
                <a:lnTo>
                  <a:pt x="12424" y="2500"/>
                </a:lnTo>
                <a:lnTo>
                  <a:pt x="12412" y="2499"/>
                </a:lnTo>
                <a:lnTo>
                  <a:pt x="12398" y="2491"/>
                </a:lnTo>
                <a:lnTo>
                  <a:pt x="12385" y="2479"/>
                </a:lnTo>
                <a:lnTo>
                  <a:pt x="12376" y="2473"/>
                </a:lnTo>
                <a:lnTo>
                  <a:pt x="12369" y="2471"/>
                </a:lnTo>
                <a:cubicBezTo>
                  <a:pt x="12369" y="2471"/>
                  <a:pt x="12369" y="2471"/>
                  <a:pt x="12369" y="2471"/>
                </a:cubicBezTo>
                <a:lnTo>
                  <a:pt x="12347" y="2474"/>
                </a:lnTo>
                <a:lnTo>
                  <a:pt x="12342" y="2471"/>
                </a:lnTo>
                <a:lnTo>
                  <a:pt x="12339" y="2466"/>
                </a:lnTo>
                <a:lnTo>
                  <a:pt x="12336" y="2453"/>
                </a:lnTo>
                <a:lnTo>
                  <a:pt x="12327" y="2429"/>
                </a:lnTo>
                <a:cubicBezTo>
                  <a:pt x="12327" y="2428"/>
                  <a:pt x="12326" y="2428"/>
                  <a:pt x="12325" y="2427"/>
                </a:cubicBezTo>
                <a:lnTo>
                  <a:pt x="12309" y="2422"/>
                </a:lnTo>
                <a:cubicBezTo>
                  <a:pt x="12309" y="2422"/>
                  <a:pt x="12309" y="2422"/>
                  <a:pt x="12308" y="2422"/>
                </a:cubicBezTo>
                <a:lnTo>
                  <a:pt x="12275" y="2427"/>
                </a:lnTo>
                <a:lnTo>
                  <a:pt x="12266" y="2425"/>
                </a:lnTo>
                <a:lnTo>
                  <a:pt x="12258" y="2420"/>
                </a:lnTo>
                <a:lnTo>
                  <a:pt x="12231" y="2393"/>
                </a:lnTo>
                <a:cubicBezTo>
                  <a:pt x="12231" y="2392"/>
                  <a:pt x="12230" y="2392"/>
                  <a:pt x="12230" y="2392"/>
                </a:cubicBezTo>
                <a:lnTo>
                  <a:pt x="12199" y="2382"/>
                </a:lnTo>
                <a:lnTo>
                  <a:pt x="12193" y="2376"/>
                </a:lnTo>
                <a:lnTo>
                  <a:pt x="12178" y="2337"/>
                </a:lnTo>
                <a:cubicBezTo>
                  <a:pt x="12178" y="2336"/>
                  <a:pt x="12177" y="2336"/>
                  <a:pt x="12177" y="2336"/>
                </a:cubicBezTo>
                <a:lnTo>
                  <a:pt x="12168" y="2326"/>
                </a:lnTo>
                <a:cubicBezTo>
                  <a:pt x="12167" y="2326"/>
                  <a:pt x="12167" y="2326"/>
                  <a:pt x="12166" y="2325"/>
                </a:cubicBezTo>
                <a:lnTo>
                  <a:pt x="12145" y="2321"/>
                </a:lnTo>
                <a:lnTo>
                  <a:pt x="12136" y="2317"/>
                </a:lnTo>
                <a:lnTo>
                  <a:pt x="12131" y="2310"/>
                </a:lnTo>
                <a:lnTo>
                  <a:pt x="12128" y="2299"/>
                </a:lnTo>
                <a:lnTo>
                  <a:pt x="12126" y="2286"/>
                </a:lnTo>
                <a:lnTo>
                  <a:pt x="12126" y="2275"/>
                </a:lnTo>
                <a:lnTo>
                  <a:pt x="12131" y="2265"/>
                </a:lnTo>
                <a:lnTo>
                  <a:pt x="12136" y="2255"/>
                </a:lnTo>
                <a:cubicBezTo>
                  <a:pt x="12136" y="2255"/>
                  <a:pt x="12136" y="2254"/>
                  <a:pt x="12136" y="2253"/>
                </a:cubicBezTo>
                <a:lnTo>
                  <a:pt x="12138" y="2244"/>
                </a:lnTo>
                <a:cubicBezTo>
                  <a:pt x="12138" y="2243"/>
                  <a:pt x="12138" y="2241"/>
                  <a:pt x="12138" y="2240"/>
                </a:cubicBezTo>
                <a:lnTo>
                  <a:pt x="12133" y="2227"/>
                </a:lnTo>
                <a:cubicBezTo>
                  <a:pt x="12133" y="2227"/>
                  <a:pt x="12133" y="2226"/>
                  <a:pt x="12132" y="2225"/>
                </a:cubicBezTo>
                <a:lnTo>
                  <a:pt x="12119" y="2212"/>
                </a:lnTo>
                <a:lnTo>
                  <a:pt x="12113" y="2204"/>
                </a:lnTo>
                <a:lnTo>
                  <a:pt x="12111" y="2193"/>
                </a:lnTo>
                <a:lnTo>
                  <a:pt x="12112" y="2182"/>
                </a:lnTo>
                <a:lnTo>
                  <a:pt x="12117" y="2168"/>
                </a:lnTo>
                <a:lnTo>
                  <a:pt x="12119" y="2156"/>
                </a:lnTo>
                <a:cubicBezTo>
                  <a:pt x="12119" y="2155"/>
                  <a:pt x="12118" y="2154"/>
                  <a:pt x="12118" y="2153"/>
                </a:cubicBezTo>
                <a:lnTo>
                  <a:pt x="12114" y="2144"/>
                </a:lnTo>
                <a:lnTo>
                  <a:pt x="12115" y="2139"/>
                </a:lnTo>
                <a:lnTo>
                  <a:pt x="12117" y="2133"/>
                </a:lnTo>
                <a:cubicBezTo>
                  <a:pt x="12117" y="2132"/>
                  <a:pt x="12117" y="2132"/>
                  <a:pt x="12117" y="2132"/>
                </a:cubicBezTo>
                <a:lnTo>
                  <a:pt x="12117" y="2125"/>
                </a:lnTo>
                <a:cubicBezTo>
                  <a:pt x="12117" y="2125"/>
                  <a:pt x="12116" y="2124"/>
                  <a:pt x="12116" y="2123"/>
                </a:cubicBezTo>
                <a:lnTo>
                  <a:pt x="12114" y="2117"/>
                </a:lnTo>
                <a:lnTo>
                  <a:pt x="12108" y="2105"/>
                </a:lnTo>
                <a:lnTo>
                  <a:pt x="12102" y="2089"/>
                </a:lnTo>
                <a:lnTo>
                  <a:pt x="12098" y="2071"/>
                </a:lnTo>
                <a:lnTo>
                  <a:pt x="12097" y="2055"/>
                </a:lnTo>
                <a:lnTo>
                  <a:pt x="12099" y="2039"/>
                </a:lnTo>
                <a:lnTo>
                  <a:pt x="12099" y="2032"/>
                </a:lnTo>
                <a:lnTo>
                  <a:pt x="12099" y="2022"/>
                </a:lnTo>
                <a:lnTo>
                  <a:pt x="12097" y="2014"/>
                </a:lnTo>
                <a:lnTo>
                  <a:pt x="12096" y="2010"/>
                </a:lnTo>
                <a:lnTo>
                  <a:pt x="12096" y="2008"/>
                </a:lnTo>
                <a:lnTo>
                  <a:pt x="12105" y="1988"/>
                </a:lnTo>
                <a:lnTo>
                  <a:pt x="12108" y="1978"/>
                </a:lnTo>
                <a:cubicBezTo>
                  <a:pt x="12108" y="1977"/>
                  <a:pt x="12108" y="1976"/>
                  <a:pt x="12108" y="1975"/>
                </a:cubicBezTo>
                <a:lnTo>
                  <a:pt x="12107" y="1967"/>
                </a:lnTo>
                <a:cubicBezTo>
                  <a:pt x="12106" y="1966"/>
                  <a:pt x="12106" y="1966"/>
                  <a:pt x="12105" y="1965"/>
                </a:cubicBezTo>
                <a:lnTo>
                  <a:pt x="12085" y="1947"/>
                </a:lnTo>
                <a:lnTo>
                  <a:pt x="12081" y="1942"/>
                </a:lnTo>
                <a:lnTo>
                  <a:pt x="12076" y="1937"/>
                </a:lnTo>
                <a:cubicBezTo>
                  <a:pt x="12075" y="1937"/>
                  <a:pt x="12075" y="1937"/>
                  <a:pt x="12075" y="1937"/>
                </a:cubicBezTo>
                <a:lnTo>
                  <a:pt x="12059" y="1935"/>
                </a:lnTo>
                <a:lnTo>
                  <a:pt x="12056" y="1934"/>
                </a:lnTo>
                <a:lnTo>
                  <a:pt x="12048" y="1925"/>
                </a:lnTo>
                <a:cubicBezTo>
                  <a:pt x="12048" y="1925"/>
                  <a:pt x="12047" y="1924"/>
                  <a:pt x="12047" y="1924"/>
                </a:cubicBezTo>
                <a:lnTo>
                  <a:pt x="12043" y="1922"/>
                </a:lnTo>
                <a:cubicBezTo>
                  <a:pt x="12043" y="1922"/>
                  <a:pt x="12042" y="1921"/>
                  <a:pt x="12042" y="1921"/>
                </a:cubicBezTo>
                <a:lnTo>
                  <a:pt x="12025" y="1923"/>
                </a:lnTo>
                <a:lnTo>
                  <a:pt x="12020" y="1921"/>
                </a:lnTo>
                <a:lnTo>
                  <a:pt x="12008" y="1909"/>
                </a:lnTo>
                <a:lnTo>
                  <a:pt x="12005" y="1907"/>
                </a:lnTo>
                <a:cubicBezTo>
                  <a:pt x="12004" y="1907"/>
                  <a:pt x="12004" y="1906"/>
                  <a:pt x="12003" y="1906"/>
                </a:cubicBezTo>
                <a:lnTo>
                  <a:pt x="11997" y="1905"/>
                </a:lnTo>
                <a:lnTo>
                  <a:pt x="11986" y="1906"/>
                </a:lnTo>
                <a:lnTo>
                  <a:pt x="11971" y="1898"/>
                </a:lnTo>
                <a:lnTo>
                  <a:pt x="11961" y="1895"/>
                </a:lnTo>
                <a:cubicBezTo>
                  <a:pt x="11961" y="1895"/>
                  <a:pt x="11960" y="1895"/>
                  <a:pt x="11960" y="1895"/>
                </a:cubicBezTo>
                <a:lnTo>
                  <a:pt x="11950" y="1896"/>
                </a:lnTo>
                <a:cubicBezTo>
                  <a:pt x="11950" y="1896"/>
                  <a:pt x="11950" y="1897"/>
                  <a:pt x="11949" y="1897"/>
                </a:cubicBezTo>
                <a:lnTo>
                  <a:pt x="11929" y="1906"/>
                </a:lnTo>
                <a:lnTo>
                  <a:pt x="11923" y="1906"/>
                </a:lnTo>
                <a:lnTo>
                  <a:pt x="11916" y="1902"/>
                </a:lnTo>
                <a:lnTo>
                  <a:pt x="11909" y="1889"/>
                </a:lnTo>
                <a:lnTo>
                  <a:pt x="11901" y="1878"/>
                </a:lnTo>
                <a:cubicBezTo>
                  <a:pt x="11900" y="1878"/>
                  <a:pt x="11900" y="1878"/>
                  <a:pt x="11899" y="1877"/>
                </a:cubicBezTo>
                <a:lnTo>
                  <a:pt x="11889" y="1875"/>
                </a:lnTo>
                <a:lnTo>
                  <a:pt x="11882" y="1875"/>
                </a:lnTo>
                <a:lnTo>
                  <a:pt x="11873" y="1872"/>
                </a:lnTo>
                <a:lnTo>
                  <a:pt x="11862" y="1860"/>
                </a:lnTo>
                <a:lnTo>
                  <a:pt x="11768" y="1796"/>
                </a:lnTo>
                <a:lnTo>
                  <a:pt x="11755" y="1790"/>
                </a:lnTo>
                <a:lnTo>
                  <a:pt x="11741" y="1780"/>
                </a:lnTo>
                <a:cubicBezTo>
                  <a:pt x="11741" y="1780"/>
                  <a:pt x="11741" y="1780"/>
                  <a:pt x="11740" y="1780"/>
                </a:cubicBezTo>
                <a:lnTo>
                  <a:pt x="11675" y="1780"/>
                </a:lnTo>
                <a:lnTo>
                  <a:pt x="11651" y="1774"/>
                </a:lnTo>
                <a:cubicBezTo>
                  <a:pt x="11651" y="1774"/>
                  <a:pt x="11650" y="1774"/>
                  <a:pt x="11649" y="1774"/>
                </a:cubicBezTo>
                <a:lnTo>
                  <a:pt x="11630" y="1777"/>
                </a:lnTo>
                <a:lnTo>
                  <a:pt x="11612" y="1770"/>
                </a:lnTo>
                <a:lnTo>
                  <a:pt x="11598" y="1753"/>
                </a:lnTo>
                <a:lnTo>
                  <a:pt x="11584" y="1731"/>
                </a:lnTo>
                <a:lnTo>
                  <a:pt x="11568" y="1710"/>
                </a:lnTo>
                <a:cubicBezTo>
                  <a:pt x="11568" y="1710"/>
                  <a:pt x="11567" y="1710"/>
                  <a:pt x="11567" y="1710"/>
                </a:cubicBezTo>
                <a:lnTo>
                  <a:pt x="11560" y="1706"/>
                </a:lnTo>
                <a:cubicBezTo>
                  <a:pt x="11560" y="1706"/>
                  <a:pt x="11559" y="1705"/>
                  <a:pt x="11559" y="1705"/>
                </a:cubicBezTo>
                <a:lnTo>
                  <a:pt x="11533" y="1704"/>
                </a:lnTo>
                <a:lnTo>
                  <a:pt x="11484" y="1685"/>
                </a:lnTo>
                <a:lnTo>
                  <a:pt x="11478" y="1681"/>
                </a:lnTo>
                <a:lnTo>
                  <a:pt x="11474" y="1674"/>
                </a:lnTo>
                <a:lnTo>
                  <a:pt x="11469" y="1666"/>
                </a:lnTo>
                <a:lnTo>
                  <a:pt x="11464" y="1658"/>
                </a:lnTo>
                <a:cubicBezTo>
                  <a:pt x="11464" y="1658"/>
                  <a:pt x="11464" y="1658"/>
                  <a:pt x="11464" y="1658"/>
                </a:cubicBezTo>
                <a:lnTo>
                  <a:pt x="11456" y="1651"/>
                </a:lnTo>
                <a:lnTo>
                  <a:pt x="11419" y="1634"/>
                </a:lnTo>
                <a:lnTo>
                  <a:pt x="11413" y="1629"/>
                </a:lnTo>
                <a:lnTo>
                  <a:pt x="11409" y="1620"/>
                </a:lnTo>
                <a:lnTo>
                  <a:pt x="11407" y="1605"/>
                </a:lnTo>
                <a:cubicBezTo>
                  <a:pt x="11407" y="1604"/>
                  <a:pt x="11406" y="1604"/>
                  <a:pt x="11405" y="1603"/>
                </a:cubicBezTo>
                <a:lnTo>
                  <a:pt x="11398" y="1595"/>
                </a:lnTo>
                <a:cubicBezTo>
                  <a:pt x="11398" y="1594"/>
                  <a:pt x="11396" y="1594"/>
                  <a:pt x="11395" y="1594"/>
                </a:cubicBezTo>
                <a:lnTo>
                  <a:pt x="11387" y="1595"/>
                </a:lnTo>
                <a:cubicBezTo>
                  <a:pt x="11386" y="1595"/>
                  <a:pt x="11385" y="1595"/>
                  <a:pt x="11384" y="1596"/>
                </a:cubicBezTo>
                <a:lnTo>
                  <a:pt x="11378" y="1606"/>
                </a:lnTo>
                <a:cubicBezTo>
                  <a:pt x="11377" y="1607"/>
                  <a:pt x="11377" y="1607"/>
                  <a:pt x="11377" y="1608"/>
                </a:cubicBezTo>
                <a:lnTo>
                  <a:pt x="11375" y="1616"/>
                </a:lnTo>
                <a:lnTo>
                  <a:pt x="11375" y="1632"/>
                </a:lnTo>
                <a:lnTo>
                  <a:pt x="11375" y="1640"/>
                </a:lnTo>
                <a:lnTo>
                  <a:pt x="11373" y="1644"/>
                </a:lnTo>
                <a:lnTo>
                  <a:pt x="11365" y="1659"/>
                </a:lnTo>
                <a:cubicBezTo>
                  <a:pt x="11365" y="1660"/>
                  <a:pt x="11365" y="1660"/>
                  <a:pt x="11365" y="1660"/>
                </a:cubicBezTo>
                <a:lnTo>
                  <a:pt x="11363" y="1668"/>
                </a:lnTo>
                <a:lnTo>
                  <a:pt x="11360" y="1689"/>
                </a:lnTo>
                <a:lnTo>
                  <a:pt x="11346" y="1728"/>
                </a:lnTo>
                <a:lnTo>
                  <a:pt x="11340" y="1739"/>
                </a:lnTo>
                <a:lnTo>
                  <a:pt x="11333" y="1748"/>
                </a:lnTo>
                <a:lnTo>
                  <a:pt x="11327" y="1756"/>
                </a:lnTo>
                <a:lnTo>
                  <a:pt x="11285" y="1772"/>
                </a:lnTo>
                <a:lnTo>
                  <a:pt x="11265" y="1784"/>
                </a:lnTo>
                <a:cubicBezTo>
                  <a:pt x="11264" y="1784"/>
                  <a:pt x="11264" y="1785"/>
                  <a:pt x="11264" y="1786"/>
                </a:cubicBezTo>
                <a:lnTo>
                  <a:pt x="11251" y="1817"/>
                </a:lnTo>
                <a:lnTo>
                  <a:pt x="11249" y="1825"/>
                </a:lnTo>
                <a:lnTo>
                  <a:pt x="11243" y="1841"/>
                </a:lnTo>
                <a:lnTo>
                  <a:pt x="11241" y="1849"/>
                </a:lnTo>
                <a:lnTo>
                  <a:pt x="11239" y="1861"/>
                </a:lnTo>
                <a:lnTo>
                  <a:pt x="11242" y="1880"/>
                </a:lnTo>
                <a:lnTo>
                  <a:pt x="11241" y="1890"/>
                </a:lnTo>
                <a:lnTo>
                  <a:pt x="11240" y="1894"/>
                </a:lnTo>
                <a:lnTo>
                  <a:pt x="11225" y="1890"/>
                </a:lnTo>
                <a:cubicBezTo>
                  <a:pt x="11225" y="1890"/>
                  <a:pt x="11224" y="1890"/>
                  <a:pt x="11224" y="1890"/>
                </a:cubicBezTo>
                <a:lnTo>
                  <a:pt x="11218" y="1890"/>
                </a:lnTo>
                <a:cubicBezTo>
                  <a:pt x="11218" y="1891"/>
                  <a:pt x="11217" y="1891"/>
                  <a:pt x="11217" y="1891"/>
                </a:cubicBezTo>
                <a:lnTo>
                  <a:pt x="11208" y="1898"/>
                </a:lnTo>
                <a:lnTo>
                  <a:pt x="11204" y="1900"/>
                </a:lnTo>
                <a:cubicBezTo>
                  <a:pt x="11204" y="1900"/>
                  <a:pt x="11203" y="1900"/>
                  <a:pt x="11202" y="1901"/>
                </a:cubicBezTo>
                <a:lnTo>
                  <a:pt x="11200" y="1905"/>
                </a:lnTo>
                <a:lnTo>
                  <a:pt x="11196" y="1917"/>
                </a:lnTo>
                <a:lnTo>
                  <a:pt x="11186" y="1946"/>
                </a:lnTo>
                <a:lnTo>
                  <a:pt x="11183" y="1951"/>
                </a:lnTo>
                <a:lnTo>
                  <a:pt x="11177" y="1963"/>
                </a:lnTo>
                <a:lnTo>
                  <a:pt x="11174" y="1970"/>
                </a:lnTo>
                <a:lnTo>
                  <a:pt x="11172" y="1978"/>
                </a:lnTo>
                <a:cubicBezTo>
                  <a:pt x="11172" y="1979"/>
                  <a:pt x="11172" y="1979"/>
                  <a:pt x="11172" y="1979"/>
                </a:cubicBezTo>
                <a:lnTo>
                  <a:pt x="11172" y="1987"/>
                </a:lnTo>
                <a:lnTo>
                  <a:pt x="11175" y="2002"/>
                </a:lnTo>
                <a:lnTo>
                  <a:pt x="11176" y="2011"/>
                </a:lnTo>
                <a:lnTo>
                  <a:pt x="11175" y="2017"/>
                </a:lnTo>
                <a:lnTo>
                  <a:pt x="11170" y="2038"/>
                </a:lnTo>
                <a:lnTo>
                  <a:pt x="11166" y="2060"/>
                </a:lnTo>
                <a:lnTo>
                  <a:pt x="11163" y="2075"/>
                </a:lnTo>
                <a:lnTo>
                  <a:pt x="11149" y="2113"/>
                </a:lnTo>
                <a:cubicBezTo>
                  <a:pt x="11149" y="2114"/>
                  <a:pt x="11149" y="2115"/>
                  <a:pt x="11149" y="2116"/>
                </a:cubicBezTo>
                <a:lnTo>
                  <a:pt x="11149" y="2129"/>
                </a:lnTo>
                <a:cubicBezTo>
                  <a:pt x="11149" y="2130"/>
                  <a:pt x="11149" y="2130"/>
                  <a:pt x="11150" y="2131"/>
                </a:cubicBezTo>
                <a:lnTo>
                  <a:pt x="11156" y="2146"/>
                </a:lnTo>
                <a:lnTo>
                  <a:pt x="11165" y="2157"/>
                </a:lnTo>
                <a:lnTo>
                  <a:pt x="11175" y="2165"/>
                </a:lnTo>
                <a:lnTo>
                  <a:pt x="11178" y="2175"/>
                </a:lnTo>
                <a:lnTo>
                  <a:pt x="11182" y="2181"/>
                </a:lnTo>
                <a:lnTo>
                  <a:pt x="11188" y="2188"/>
                </a:lnTo>
                <a:lnTo>
                  <a:pt x="11188" y="2189"/>
                </a:lnTo>
                <a:lnTo>
                  <a:pt x="11180" y="2206"/>
                </a:lnTo>
                <a:cubicBezTo>
                  <a:pt x="11180" y="2206"/>
                  <a:pt x="11180" y="2207"/>
                  <a:pt x="11180" y="2208"/>
                </a:cubicBezTo>
                <a:lnTo>
                  <a:pt x="11179" y="2217"/>
                </a:lnTo>
                <a:cubicBezTo>
                  <a:pt x="11179" y="2218"/>
                  <a:pt x="11179" y="2218"/>
                  <a:pt x="11179" y="2219"/>
                </a:cubicBezTo>
                <a:lnTo>
                  <a:pt x="11196" y="2279"/>
                </a:lnTo>
                <a:lnTo>
                  <a:pt x="11200" y="2288"/>
                </a:lnTo>
                <a:cubicBezTo>
                  <a:pt x="11200" y="2288"/>
                  <a:pt x="11200" y="2289"/>
                  <a:pt x="11200" y="2289"/>
                </a:cubicBezTo>
                <a:lnTo>
                  <a:pt x="11205" y="2295"/>
                </a:lnTo>
                <a:lnTo>
                  <a:pt x="11222" y="2312"/>
                </a:lnTo>
                <a:cubicBezTo>
                  <a:pt x="11222" y="2313"/>
                  <a:pt x="11223" y="2313"/>
                  <a:pt x="11223" y="2313"/>
                </a:cubicBezTo>
                <a:lnTo>
                  <a:pt x="11229" y="2316"/>
                </a:lnTo>
                <a:lnTo>
                  <a:pt x="11242" y="2319"/>
                </a:lnTo>
                <a:lnTo>
                  <a:pt x="11247" y="2322"/>
                </a:lnTo>
                <a:lnTo>
                  <a:pt x="11251" y="2326"/>
                </a:lnTo>
                <a:lnTo>
                  <a:pt x="11255" y="2334"/>
                </a:lnTo>
                <a:lnTo>
                  <a:pt x="11256" y="2343"/>
                </a:lnTo>
                <a:lnTo>
                  <a:pt x="11256" y="2357"/>
                </a:lnTo>
                <a:lnTo>
                  <a:pt x="11249" y="2384"/>
                </a:lnTo>
                <a:lnTo>
                  <a:pt x="11248" y="2399"/>
                </a:lnTo>
                <a:cubicBezTo>
                  <a:pt x="11248" y="2400"/>
                  <a:pt x="11248" y="2400"/>
                  <a:pt x="11248" y="2400"/>
                </a:cubicBezTo>
                <a:lnTo>
                  <a:pt x="11249" y="2414"/>
                </a:lnTo>
                <a:lnTo>
                  <a:pt x="11250" y="2421"/>
                </a:lnTo>
                <a:lnTo>
                  <a:pt x="11249" y="2429"/>
                </a:lnTo>
                <a:lnTo>
                  <a:pt x="11248" y="2435"/>
                </a:lnTo>
                <a:lnTo>
                  <a:pt x="11214" y="2532"/>
                </a:lnTo>
                <a:lnTo>
                  <a:pt x="11202" y="2549"/>
                </a:lnTo>
                <a:lnTo>
                  <a:pt x="11172" y="2571"/>
                </a:lnTo>
                <a:lnTo>
                  <a:pt x="11165" y="2581"/>
                </a:lnTo>
                <a:lnTo>
                  <a:pt x="11159" y="2591"/>
                </a:lnTo>
                <a:lnTo>
                  <a:pt x="11158" y="2592"/>
                </a:lnTo>
                <a:lnTo>
                  <a:pt x="11155" y="2590"/>
                </a:lnTo>
                <a:lnTo>
                  <a:pt x="11148" y="2580"/>
                </a:lnTo>
                <a:cubicBezTo>
                  <a:pt x="11148" y="2579"/>
                  <a:pt x="11148" y="2578"/>
                  <a:pt x="11148" y="2578"/>
                </a:cubicBezTo>
                <a:lnTo>
                  <a:pt x="11143" y="2576"/>
                </a:lnTo>
                <a:cubicBezTo>
                  <a:pt x="11142" y="2576"/>
                  <a:pt x="11141" y="2576"/>
                  <a:pt x="11140" y="2576"/>
                </a:cubicBezTo>
                <a:lnTo>
                  <a:pt x="11135" y="2578"/>
                </a:lnTo>
                <a:lnTo>
                  <a:pt x="11115" y="2590"/>
                </a:lnTo>
                <a:lnTo>
                  <a:pt x="11099" y="2596"/>
                </a:lnTo>
                <a:cubicBezTo>
                  <a:pt x="11098" y="2596"/>
                  <a:pt x="11097" y="2597"/>
                  <a:pt x="11097" y="2599"/>
                </a:cubicBezTo>
                <a:lnTo>
                  <a:pt x="11096" y="2602"/>
                </a:lnTo>
                <a:cubicBezTo>
                  <a:pt x="11096" y="2603"/>
                  <a:pt x="11096" y="2604"/>
                  <a:pt x="11096" y="2605"/>
                </a:cubicBezTo>
                <a:lnTo>
                  <a:pt x="11098" y="2610"/>
                </a:lnTo>
                <a:lnTo>
                  <a:pt x="11100" y="2617"/>
                </a:lnTo>
                <a:lnTo>
                  <a:pt x="11098" y="2628"/>
                </a:lnTo>
                <a:lnTo>
                  <a:pt x="11093" y="2638"/>
                </a:lnTo>
                <a:lnTo>
                  <a:pt x="11078" y="2653"/>
                </a:lnTo>
                <a:lnTo>
                  <a:pt x="11061" y="2670"/>
                </a:lnTo>
                <a:lnTo>
                  <a:pt x="11051" y="2676"/>
                </a:lnTo>
                <a:lnTo>
                  <a:pt x="11042" y="2680"/>
                </a:lnTo>
                <a:lnTo>
                  <a:pt x="11035" y="2680"/>
                </a:lnTo>
                <a:lnTo>
                  <a:pt x="11023" y="2676"/>
                </a:lnTo>
                <a:lnTo>
                  <a:pt x="11013" y="2670"/>
                </a:lnTo>
                <a:lnTo>
                  <a:pt x="11009" y="2661"/>
                </a:lnTo>
                <a:lnTo>
                  <a:pt x="11007" y="2653"/>
                </a:lnTo>
                <a:cubicBezTo>
                  <a:pt x="11006" y="2652"/>
                  <a:pt x="11006" y="2651"/>
                  <a:pt x="11005" y="2651"/>
                </a:cubicBezTo>
                <a:lnTo>
                  <a:pt x="11000" y="2646"/>
                </a:lnTo>
                <a:lnTo>
                  <a:pt x="10992" y="2643"/>
                </a:lnTo>
                <a:lnTo>
                  <a:pt x="10989" y="2639"/>
                </a:lnTo>
                <a:lnTo>
                  <a:pt x="10982" y="2621"/>
                </a:lnTo>
                <a:cubicBezTo>
                  <a:pt x="10981" y="2621"/>
                  <a:pt x="10981" y="2619"/>
                  <a:pt x="10981" y="2619"/>
                </a:cubicBezTo>
                <a:lnTo>
                  <a:pt x="10972" y="2610"/>
                </a:lnTo>
                <a:cubicBezTo>
                  <a:pt x="10972" y="2609"/>
                  <a:pt x="10972" y="2609"/>
                  <a:pt x="10971" y="2609"/>
                </a:cubicBezTo>
                <a:lnTo>
                  <a:pt x="10913" y="2597"/>
                </a:lnTo>
                <a:cubicBezTo>
                  <a:pt x="10912" y="2597"/>
                  <a:pt x="10912" y="2597"/>
                  <a:pt x="10911" y="2597"/>
                </a:cubicBezTo>
                <a:lnTo>
                  <a:pt x="10907" y="2599"/>
                </a:lnTo>
                <a:cubicBezTo>
                  <a:pt x="10906" y="2599"/>
                  <a:pt x="10906" y="2600"/>
                  <a:pt x="10905" y="2600"/>
                </a:cubicBezTo>
                <a:lnTo>
                  <a:pt x="10894" y="2615"/>
                </a:lnTo>
                <a:lnTo>
                  <a:pt x="10890" y="2620"/>
                </a:lnTo>
                <a:lnTo>
                  <a:pt x="10887" y="2621"/>
                </a:lnTo>
                <a:lnTo>
                  <a:pt x="10886" y="2621"/>
                </a:lnTo>
                <a:lnTo>
                  <a:pt x="10883" y="2614"/>
                </a:lnTo>
                <a:lnTo>
                  <a:pt x="10880" y="2604"/>
                </a:lnTo>
                <a:lnTo>
                  <a:pt x="10876" y="2598"/>
                </a:lnTo>
                <a:cubicBezTo>
                  <a:pt x="10876" y="2597"/>
                  <a:pt x="10875" y="2597"/>
                  <a:pt x="10875" y="2597"/>
                </a:cubicBezTo>
                <a:lnTo>
                  <a:pt x="10871" y="2594"/>
                </a:lnTo>
                <a:cubicBezTo>
                  <a:pt x="10870" y="2594"/>
                  <a:pt x="10870" y="2593"/>
                  <a:pt x="10869" y="2593"/>
                </a:cubicBezTo>
                <a:lnTo>
                  <a:pt x="10863" y="2593"/>
                </a:lnTo>
                <a:cubicBezTo>
                  <a:pt x="10862" y="2593"/>
                  <a:pt x="10862" y="2594"/>
                  <a:pt x="10861" y="2594"/>
                </a:cubicBezTo>
                <a:lnTo>
                  <a:pt x="10856" y="2598"/>
                </a:lnTo>
                <a:lnTo>
                  <a:pt x="10845" y="2607"/>
                </a:lnTo>
                <a:lnTo>
                  <a:pt x="10841" y="2609"/>
                </a:lnTo>
                <a:lnTo>
                  <a:pt x="10836" y="2608"/>
                </a:lnTo>
                <a:lnTo>
                  <a:pt x="10833" y="2605"/>
                </a:lnTo>
                <a:lnTo>
                  <a:pt x="10823" y="2592"/>
                </a:lnTo>
                <a:lnTo>
                  <a:pt x="10812" y="2582"/>
                </a:lnTo>
                <a:lnTo>
                  <a:pt x="10780" y="2562"/>
                </a:lnTo>
                <a:lnTo>
                  <a:pt x="10776" y="2560"/>
                </a:lnTo>
                <a:lnTo>
                  <a:pt x="10773" y="2559"/>
                </a:lnTo>
                <a:cubicBezTo>
                  <a:pt x="10773" y="2559"/>
                  <a:pt x="10772" y="2559"/>
                  <a:pt x="10772" y="2559"/>
                </a:cubicBezTo>
                <a:lnTo>
                  <a:pt x="10769" y="2559"/>
                </a:lnTo>
                <a:cubicBezTo>
                  <a:pt x="10768" y="2559"/>
                  <a:pt x="10768" y="2560"/>
                  <a:pt x="10767" y="2560"/>
                </a:cubicBezTo>
                <a:lnTo>
                  <a:pt x="10764" y="2563"/>
                </a:lnTo>
                <a:lnTo>
                  <a:pt x="10760" y="2567"/>
                </a:lnTo>
                <a:lnTo>
                  <a:pt x="10757" y="2571"/>
                </a:lnTo>
                <a:lnTo>
                  <a:pt x="10754" y="2576"/>
                </a:lnTo>
                <a:lnTo>
                  <a:pt x="10752" y="2581"/>
                </a:lnTo>
                <a:lnTo>
                  <a:pt x="10747" y="2585"/>
                </a:lnTo>
                <a:lnTo>
                  <a:pt x="10745" y="2585"/>
                </a:lnTo>
                <a:lnTo>
                  <a:pt x="10742" y="2578"/>
                </a:lnTo>
                <a:lnTo>
                  <a:pt x="10740" y="2566"/>
                </a:lnTo>
                <a:cubicBezTo>
                  <a:pt x="10739" y="2565"/>
                  <a:pt x="10739" y="2565"/>
                  <a:pt x="10739" y="2564"/>
                </a:cubicBezTo>
                <a:lnTo>
                  <a:pt x="10734" y="2554"/>
                </a:lnTo>
                <a:cubicBezTo>
                  <a:pt x="10733" y="2553"/>
                  <a:pt x="10733" y="2552"/>
                  <a:pt x="10732" y="2552"/>
                </a:cubicBezTo>
                <a:lnTo>
                  <a:pt x="10723" y="2550"/>
                </a:lnTo>
                <a:cubicBezTo>
                  <a:pt x="10723" y="2550"/>
                  <a:pt x="10722" y="2550"/>
                  <a:pt x="10721" y="2550"/>
                </a:cubicBezTo>
                <a:lnTo>
                  <a:pt x="10713" y="2554"/>
                </a:lnTo>
                <a:cubicBezTo>
                  <a:pt x="10712" y="2554"/>
                  <a:pt x="10711" y="2554"/>
                  <a:pt x="10711" y="2555"/>
                </a:cubicBezTo>
                <a:lnTo>
                  <a:pt x="10705" y="2564"/>
                </a:lnTo>
                <a:lnTo>
                  <a:pt x="10697" y="2578"/>
                </a:lnTo>
                <a:lnTo>
                  <a:pt x="10690" y="2583"/>
                </a:lnTo>
                <a:lnTo>
                  <a:pt x="10669" y="2586"/>
                </a:lnTo>
                <a:cubicBezTo>
                  <a:pt x="10669" y="2587"/>
                  <a:pt x="10668" y="2587"/>
                  <a:pt x="10668" y="2587"/>
                </a:cubicBezTo>
                <a:lnTo>
                  <a:pt x="10663" y="2591"/>
                </a:lnTo>
                <a:cubicBezTo>
                  <a:pt x="10663" y="2591"/>
                  <a:pt x="10662" y="2592"/>
                  <a:pt x="10662" y="2593"/>
                </a:cubicBezTo>
                <a:lnTo>
                  <a:pt x="10657" y="2604"/>
                </a:lnTo>
                <a:lnTo>
                  <a:pt x="10654" y="2608"/>
                </a:lnTo>
                <a:lnTo>
                  <a:pt x="10652" y="2609"/>
                </a:lnTo>
                <a:lnTo>
                  <a:pt x="10649" y="2607"/>
                </a:lnTo>
                <a:lnTo>
                  <a:pt x="10646" y="2603"/>
                </a:lnTo>
                <a:lnTo>
                  <a:pt x="10641" y="2598"/>
                </a:lnTo>
                <a:lnTo>
                  <a:pt x="10631" y="2586"/>
                </a:lnTo>
                <a:cubicBezTo>
                  <a:pt x="10631" y="2586"/>
                  <a:pt x="10631" y="2587"/>
                  <a:pt x="10631" y="2586"/>
                </a:cubicBezTo>
                <a:lnTo>
                  <a:pt x="10621" y="2582"/>
                </a:lnTo>
                <a:cubicBezTo>
                  <a:pt x="10620" y="2582"/>
                  <a:pt x="10621" y="2582"/>
                  <a:pt x="10620" y="2582"/>
                </a:cubicBezTo>
                <a:lnTo>
                  <a:pt x="10560" y="2583"/>
                </a:lnTo>
                <a:lnTo>
                  <a:pt x="10551" y="2576"/>
                </a:lnTo>
                <a:lnTo>
                  <a:pt x="10542" y="2550"/>
                </a:lnTo>
                <a:cubicBezTo>
                  <a:pt x="10541" y="2549"/>
                  <a:pt x="10541" y="2549"/>
                  <a:pt x="10541" y="2549"/>
                </a:cubicBezTo>
                <a:lnTo>
                  <a:pt x="10535" y="2542"/>
                </a:lnTo>
                <a:cubicBezTo>
                  <a:pt x="10535" y="2541"/>
                  <a:pt x="10534" y="2541"/>
                  <a:pt x="10533" y="2541"/>
                </a:cubicBezTo>
                <a:lnTo>
                  <a:pt x="10527" y="2539"/>
                </a:lnTo>
                <a:cubicBezTo>
                  <a:pt x="10526" y="2539"/>
                  <a:pt x="10526" y="2539"/>
                  <a:pt x="10525" y="2539"/>
                </a:cubicBezTo>
                <a:lnTo>
                  <a:pt x="10488" y="2541"/>
                </a:lnTo>
                <a:cubicBezTo>
                  <a:pt x="10487" y="2541"/>
                  <a:pt x="10486" y="2541"/>
                  <a:pt x="10486" y="2542"/>
                </a:cubicBezTo>
                <a:lnTo>
                  <a:pt x="10466" y="2551"/>
                </a:lnTo>
                <a:lnTo>
                  <a:pt x="10461" y="2552"/>
                </a:lnTo>
                <a:lnTo>
                  <a:pt x="10458" y="2551"/>
                </a:lnTo>
                <a:lnTo>
                  <a:pt x="10458" y="2548"/>
                </a:lnTo>
                <a:lnTo>
                  <a:pt x="10453" y="2535"/>
                </a:lnTo>
                <a:lnTo>
                  <a:pt x="10451" y="2529"/>
                </a:lnTo>
                <a:cubicBezTo>
                  <a:pt x="10451" y="2529"/>
                  <a:pt x="10451" y="2529"/>
                  <a:pt x="10451" y="2528"/>
                </a:cubicBezTo>
                <a:lnTo>
                  <a:pt x="10441" y="2517"/>
                </a:lnTo>
                <a:lnTo>
                  <a:pt x="10439" y="2513"/>
                </a:lnTo>
                <a:lnTo>
                  <a:pt x="10438" y="2507"/>
                </a:lnTo>
                <a:lnTo>
                  <a:pt x="10437" y="2499"/>
                </a:lnTo>
                <a:lnTo>
                  <a:pt x="10436" y="2494"/>
                </a:lnTo>
                <a:cubicBezTo>
                  <a:pt x="10435" y="2493"/>
                  <a:pt x="10435" y="2492"/>
                  <a:pt x="10435" y="2492"/>
                </a:cubicBezTo>
                <a:lnTo>
                  <a:pt x="10431" y="2488"/>
                </a:lnTo>
                <a:cubicBezTo>
                  <a:pt x="10430" y="2488"/>
                  <a:pt x="10430" y="2487"/>
                  <a:pt x="10430" y="2487"/>
                </a:cubicBezTo>
                <a:lnTo>
                  <a:pt x="10413" y="2477"/>
                </a:lnTo>
                <a:lnTo>
                  <a:pt x="10409" y="2470"/>
                </a:lnTo>
                <a:lnTo>
                  <a:pt x="10406" y="2463"/>
                </a:lnTo>
                <a:lnTo>
                  <a:pt x="10404" y="2452"/>
                </a:lnTo>
                <a:lnTo>
                  <a:pt x="10401" y="2429"/>
                </a:lnTo>
                <a:lnTo>
                  <a:pt x="10400" y="2382"/>
                </a:lnTo>
                <a:lnTo>
                  <a:pt x="10398" y="2370"/>
                </a:lnTo>
                <a:lnTo>
                  <a:pt x="10389" y="2343"/>
                </a:lnTo>
                <a:lnTo>
                  <a:pt x="10389" y="2326"/>
                </a:lnTo>
                <a:lnTo>
                  <a:pt x="10388" y="2320"/>
                </a:lnTo>
                <a:cubicBezTo>
                  <a:pt x="10388" y="2319"/>
                  <a:pt x="10388" y="2318"/>
                  <a:pt x="10388" y="2318"/>
                </a:cubicBezTo>
                <a:lnTo>
                  <a:pt x="10384" y="2312"/>
                </a:lnTo>
                <a:cubicBezTo>
                  <a:pt x="10384" y="2312"/>
                  <a:pt x="10384" y="2312"/>
                  <a:pt x="10384" y="2311"/>
                </a:cubicBezTo>
                <a:lnTo>
                  <a:pt x="10379" y="2308"/>
                </a:lnTo>
                <a:cubicBezTo>
                  <a:pt x="10378" y="2307"/>
                  <a:pt x="10378" y="2307"/>
                  <a:pt x="10377" y="2307"/>
                </a:cubicBezTo>
                <a:lnTo>
                  <a:pt x="10226" y="2298"/>
                </a:lnTo>
                <a:lnTo>
                  <a:pt x="10201" y="2287"/>
                </a:lnTo>
                <a:cubicBezTo>
                  <a:pt x="10200" y="2287"/>
                  <a:pt x="10200" y="2287"/>
                  <a:pt x="10200" y="2287"/>
                </a:cubicBezTo>
                <a:lnTo>
                  <a:pt x="10149" y="2292"/>
                </a:lnTo>
                <a:lnTo>
                  <a:pt x="10132" y="2292"/>
                </a:lnTo>
                <a:lnTo>
                  <a:pt x="10119" y="2287"/>
                </a:lnTo>
                <a:lnTo>
                  <a:pt x="10115" y="2285"/>
                </a:lnTo>
                <a:lnTo>
                  <a:pt x="10114" y="2282"/>
                </a:lnTo>
                <a:lnTo>
                  <a:pt x="10112" y="2279"/>
                </a:lnTo>
                <a:lnTo>
                  <a:pt x="10106" y="2252"/>
                </a:lnTo>
                <a:lnTo>
                  <a:pt x="10106" y="2231"/>
                </a:lnTo>
                <a:lnTo>
                  <a:pt x="10103" y="2215"/>
                </a:lnTo>
                <a:cubicBezTo>
                  <a:pt x="10103" y="2214"/>
                  <a:pt x="10103" y="2213"/>
                  <a:pt x="10102" y="2212"/>
                </a:cubicBezTo>
                <a:lnTo>
                  <a:pt x="10093" y="2206"/>
                </a:lnTo>
                <a:cubicBezTo>
                  <a:pt x="10093" y="2205"/>
                  <a:pt x="10092" y="2205"/>
                  <a:pt x="10092" y="2205"/>
                </a:cubicBezTo>
                <a:lnTo>
                  <a:pt x="10077" y="2204"/>
                </a:lnTo>
                <a:cubicBezTo>
                  <a:pt x="10077" y="2204"/>
                  <a:pt x="10077" y="2204"/>
                  <a:pt x="10077" y="2204"/>
                </a:cubicBezTo>
                <a:lnTo>
                  <a:pt x="10063" y="2207"/>
                </a:lnTo>
                <a:cubicBezTo>
                  <a:pt x="10063" y="2207"/>
                  <a:pt x="10062" y="2207"/>
                  <a:pt x="10062" y="2208"/>
                </a:cubicBezTo>
                <a:lnTo>
                  <a:pt x="10054" y="2216"/>
                </a:lnTo>
                <a:cubicBezTo>
                  <a:pt x="10053" y="2217"/>
                  <a:pt x="10053" y="2217"/>
                  <a:pt x="10053" y="2218"/>
                </a:cubicBezTo>
                <a:lnTo>
                  <a:pt x="10051" y="2226"/>
                </a:lnTo>
                <a:lnTo>
                  <a:pt x="10050" y="2240"/>
                </a:lnTo>
                <a:lnTo>
                  <a:pt x="10048" y="2246"/>
                </a:lnTo>
                <a:lnTo>
                  <a:pt x="10045" y="2251"/>
                </a:lnTo>
                <a:lnTo>
                  <a:pt x="10040" y="2255"/>
                </a:lnTo>
                <a:lnTo>
                  <a:pt x="10036" y="2257"/>
                </a:lnTo>
                <a:lnTo>
                  <a:pt x="10033" y="2258"/>
                </a:lnTo>
                <a:lnTo>
                  <a:pt x="10026" y="2253"/>
                </a:lnTo>
                <a:lnTo>
                  <a:pt x="10014" y="2229"/>
                </a:lnTo>
                <a:cubicBezTo>
                  <a:pt x="10014" y="2229"/>
                  <a:pt x="10014" y="2228"/>
                  <a:pt x="10013" y="2228"/>
                </a:cubicBezTo>
                <a:lnTo>
                  <a:pt x="10006" y="2220"/>
                </a:lnTo>
                <a:cubicBezTo>
                  <a:pt x="10005" y="2219"/>
                  <a:pt x="10004" y="2220"/>
                  <a:pt x="10004" y="2220"/>
                </a:cubicBezTo>
                <a:lnTo>
                  <a:pt x="9996" y="2215"/>
                </a:lnTo>
                <a:lnTo>
                  <a:pt x="9990" y="2209"/>
                </a:lnTo>
                <a:lnTo>
                  <a:pt x="9986" y="2199"/>
                </a:lnTo>
                <a:lnTo>
                  <a:pt x="9981" y="2182"/>
                </a:lnTo>
                <a:cubicBezTo>
                  <a:pt x="9981" y="2182"/>
                  <a:pt x="9981" y="2181"/>
                  <a:pt x="9981" y="2180"/>
                </a:cubicBezTo>
                <a:lnTo>
                  <a:pt x="9978" y="2174"/>
                </a:lnTo>
                <a:cubicBezTo>
                  <a:pt x="9977" y="2173"/>
                  <a:pt x="9976" y="2172"/>
                  <a:pt x="9975" y="2172"/>
                </a:cubicBezTo>
                <a:lnTo>
                  <a:pt x="9970" y="2171"/>
                </a:lnTo>
                <a:cubicBezTo>
                  <a:pt x="9969" y="2171"/>
                  <a:pt x="9969" y="2171"/>
                  <a:pt x="9969" y="2171"/>
                </a:cubicBezTo>
                <a:lnTo>
                  <a:pt x="9963" y="2173"/>
                </a:lnTo>
                <a:cubicBezTo>
                  <a:pt x="9963" y="2173"/>
                  <a:pt x="9962" y="2174"/>
                  <a:pt x="9962" y="2174"/>
                </a:cubicBezTo>
                <a:lnTo>
                  <a:pt x="9958" y="2177"/>
                </a:lnTo>
                <a:cubicBezTo>
                  <a:pt x="9957" y="2177"/>
                  <a:pt x="9957" y="2178"/>
                  <a:pt x="9956" y="2179"/>
                </a:cubicBezTo>
                <a:lnTo>
                  <a:pt x="9954" y="2184"/>
                </a:lnTo>
                <a:cubicBezTo>
                  <a:pt x="9953" y="2185"/>
                  <a:pt x="9953" y="2185"/>
                  <a:pt x="9953" y="2186"/>
                </a:cubicBezTo>
                <a:lnTo>
                  <a:pt x="9952" y="2194"/>
                </a:lnTo>
                <a:lnTo>
                  <a:pt x="9951" y="2209"/>
                </a:lnTo>
                <a:lnTo>
                  <a:pt x="9941" y="2238"/>
                </a:lnTo>
                <a:lnTo>
                  <a:pt x="9924" y="2252"/>
                </a:lnTo>
                <a:lnTo>
                  <a:pt x="9905" y="2252"/>
                </a:lnTo>
                <a:lnTo>
                  <a:pt x="9870" y="2243"/>
                </a:lnTo>
                <a:cubicBezTo>
                  <a:pt x="9870" y="2243"/>
                  <a:pt x="9869" y="2243"/>
                  <a:pt x="9869" y="2243"/>
                </a:cubicBezTo>
                <a:lnTo>
                  <a:pt x="9852" y="2246"/>
                </a:lnTo>
                <a:lnTo>
                  <a:pt x="9835" y="2254"/>
                </a:lnTo>
                <a:lnTo>
                  <a:pt x="9819" y="2267"/>
                </a:lnTo>
                <a:lnTo>
                  <a:pt x="9813" y="2275"/>
                </a:lnTo>
                <a:cubicBezTo>
                  <a:pt x="9813" y="2275"/>
                  <a:pt x="9813" y="2275"/>
                  <a:pt x="9813" y="2276"/>
                </a:cubicBezTo>
                <a:lnTo>
                  <a:pt x="9802" y="2302"/>
                </a:lnTo>
                <a:lnTo>
                  <a:pt x="9797" y="2310"/>
                </a:lnTo>
                <a:lnTo>
                  <a:pt x="9776" y="2321"/>
                </a:lnTo>
                <a:cubicBezTo>
                  <a:pt x="9775" y="2321"/>
                  <a:pt x="9775" y="2321"/>
                  <a:pt x="9775" y="2322"/>
                </a:cubicBezTo>
                <a:lnTo>
                  <a:pt x="9769" y="2329"/>
                </a:lnTo>
                <a:cubicBezTo>
                  <a:pt x="9769" y="2330"/>
                  <a:pt x="9769" y="2330"/>
                  <a:pt x="9768" y="2331"/>
                </a:cubicBezTo>
                <a:lnTo>
                  <a:pt x="9766" y="2340"/>
                </a:lnTo>
                <a:lnTo>
                  <a:pt x="9765" y="2349"/>
                </a:lnTo>
                <a:lnTo>
                  <a:pt x="9762" y="2354"/>
                </a:lnTo>
                <a:lnTo>
                  <a:pt x="9756" y="2356"/>
                </a:lnTo>
                <a:lnTo>
                  <a:pt x="9739" y="2352"/>
                </a:lnTo>
                <a:lnTo>
                  <a:pt x="9731" y="2351"/>
                </a:lnTo>
                <a:cubicBezTo>
                  <a:pt x="9730" y="2351"/>
                  <a:pt x="9729" y="2351"/>
                  <a:pt x="9729" y="2352"/>
                </a:cubicBezTo>
                <a:lnTo>
                  <a:pt x="9709" y="2367"/>
                </a:lnTo>
                <a:lnTo>
                  <a:pt x="9702" y="2369"/>
                </a:lnTo>
                <a:lnTo>
                  <a:pt x="9677" y="2369"/>
                </a:lnTo>
                <a:cubicBezTo>
                  <a:pt x="9676" y="2369"/>
                  <a:pt x="9676" y="2370"/>
                  <a:pt x="9675" y="2370"/>
                </a:cubicBezTo>
                <a:lnTo>
                  <a:pt x="9667" y="2375"/>
                </a:lnTo>
                <a:cubicBezTo>
                  <a:pt x="9666" y="2375"/>
                  <a:pt x="9666" y="2376"/>
                  <a:pt x="9666" y="2376"/>
                </a:cubicBezTo>
                <a:lnTo>
                  <a:pt x="9660" y="2383"/>
                </a:lnTo>
                <a:lnTo>
                  <a:pt x="9645" y="2409"/>
                </a:lnTo>
                <a:lnTo>
                  <a:pt x="9637" y="2417"/>
                </a:lnTo>
                <a:lnTo>
                  <a:pt x="9620" y="2424"/>
                </a:lnTo>
                <a:lnTo>
                  <a:pt x="9613" y="2430"/>
                </a:lnTo>
                <a:cubicBezTo>
                  <a:pt x="9612" y="2431"/>
                  <a:pt x="9611" y="2430"/>
                  <a:pt x="9611" y="2431"/>
                </a:cubicBezTo>
                <a:lnTo>
                  <a:pt x="9610" y="2437"/>
                </a:lnTo>
                <a:cubicBezTo>
                  <a:pt x="9609" y="2437"/>
                  <a:pt x="9609" y="2438"/>
                  <a:pt x="9609" y="2439"/>
                </a:cubicBezTo>
                <a:lnTo>
                  <a:pt x="9609" y="2451"/>
                </a:lnTo>
                <a:lnTo>
                  <a:pt x="9608" y="2455"/>
                </a:lnTo>
                <a:lnTo>
                  <a:pt x="9606" y="2460"/>
                </a:lnTo>
                <a:lnTo>
                  <a:pt x="9603" y="2463"/>
                </a:lnTo>
                <a:lnTo>
                  <a:pt x="9600" y="2466"/>
                </a:lnTo>
                <a:lnTo>
                  <a:pt x="9597" y="2467"/>
                </a:lnTo>
                <a:lnTo>
                  <a:pt x="9589" y="2468"/>
                </a:lnTo>
                <a:lnTo>
                  <a:pt x="9570" y="2462"/>
                </a:lnTo>
                <a:cubicBezTo>
                  <a:pt x="9569" y="2462"/>
                  <a:pt x="9570" y="2462"/>
                  <a:pt x="9569" y="2462"/>
                </a:cubicBezTo>
                <a:lnTo>
                  <a:pt x="9559" y="2464"/>
                </a:lnTo>
                <a:cubicBezTo>
                  <a:pt x="9558" y="2464"/>
                  <a:pt x="9558" y="2464"/>
                  <a:pt x="9558" y="2465"/>
                </a:cubicBezTo>
                <a:lnTo>
                  <a:pt x="9547" y="2476"/>
                </a:lnTo>
                <a:lnTo>
                  <a:pt x="9544" y="2478"/>
                </a:lnTo>
                <a:lnTo>
                  <a:pt x="9536" y="2479"/>
                </a:lnTo>
                <a:cubicBezTo>
                  <a:pt x="9535" y="2479"/>
                  <a:pt x="9535" y="2479"/>
                  <a:pt x="9534" y="2479"/>
                </a:cubicBezTo>
                <a:lnTo>
                  <a:pt x="9530" y="2482"/>
                </a:lnTo>
                <a:cubicBezTo>
                  <a:pt x="9530" y="2482"/>
                  <a:pt x="9529" y="2482"/>
                  <a:pt x="9529" y="2483"/>
                </a:cubicBezTo>
                <a:lnTo>
                  <a:pt x="9504" y="2509"/>
                </a:lnTo>
                <a:lnTo>
                  <a:pt x="9496" y="2513"/>
                </a:lnTo>
                <a:lnTo>
                  <a:pt x="9467" y="2522"/>
                </a:lnTo>
                <a:cubicBezTo>
                  <a:pt x="9467" y="2522"/>
                  <a:pt x="9466" y="2522"/>
                  <a:pt x="9466" y="2522"/>
                </a:cubicBezTo>
                <a:lnTo>
                  <a:pt x="9459" y="2528"/>
                </a:lnTo>
                <a:cubicBezTo>
                  <a:pt x="9459" y="2529"/>
                  <a:pt x="9458" y="2530"/>
                  <a:pt x="9458" y="2530"/>
                </a:cubicBezTo>
                <a:lnTo>
                  <a:pt x="9454" y="2539"/>
                </a:lnTo>
                <a:cubicBezTo>
                  <a:pt x="9454" y="2539"/>
                  <a:pt x="9455" y="2539"/>
                  <a:pt x="9454" y="2540"/>
                </a:cubicBezTo>
                <a:lnTo>
                  <a:pt x="9453" y="2552"/>
                </a:lnTo>
                <a:lnTo>
                  <a:pt x="9452" y="2565"/>
                </a:lnTo>
                <a:lnTo>
                  <a:pt x="9447" y="2574"/>
                </a:lnTo>
                <a:lnTo>
                  <a:pt x="9439" y="2581"/>
                </a:lnTo>
                <a:lnTo>
                  <a:pt x="9427" y="2584"/>
                </a:lnTo>
                <a:lnTo>
                  <a:pt x="9396" y="2585"/>
                </a:lnTo>
                <a:cubicBezTo>
                  <a:pt x="9396" y="2585"/>
                  <a:pt x="9395" y="2585"/>
                  <a:pt x="9395" y="2585"/>
                </a:cubicBezTo>
                <a:lnTo>
                  <a:pt x="9383" y="2591"/>
                </a:lnTo>
                <a:cubicBezTo>
                  <a:pt x="9383" y="2591"/>
                  <a:pt x="9382" y="2592"/>
                  <a:pt x="9382" y="2592"/>
                </a:cubicBezTo>
                <a:lnTo>
                  <a:pt x="9373" y="2603"/>
                </a:lnTo>
                <a:cubicBezTo>
                  <a:pt x="9372" y="2604"/>
                  <a:pt x="9372" y="2604"/>
                  <a:pt x="9372" y="2605"/>
                </a:cubicBezTo>
                <a:lnTo>
                  <a:pt x="9370" y="2628"/>
                </a:lnTo>
                <a:lnTo>
                  <a:pt x="9370" y="2633"/>
                </a:lnTo>
                <a:cubicBezTo>
                  <a:pt x="9370" y="2634"/>
                  <a:pt x="9370" y="2634"/>
                  <a:pt x="9370" y="2635"/>
                </a:cubicBezTo>
                <a:lnTo>
                  <a:pt x="9371" y="2638"/>
                </a:lnTo>
                <a:cubicBezTo>
                  <a:pt x="9371" y="2638"/>
                  <a:pt x="9372" y="2639"/>
                  <a:pt x="9372" y="2640"/>
                </a:cubicBezTo>
                <a:lnTo>
                  <a:pt x="9375" y="2643"/>
                </a:lnTo>
                <a:lnTo>
                  <a:pt x="9375" y="2644"/>
                </a:lnTo>
                <a:lnTo>
                  <a:pt x="9375" y="2646"/>
                </a:lnTo>
                <a:lnTo>
                  <a:pt x="9373" y="2650"/>
                </a:lnTo>
                <a:cubicBezTo>
                  <a:pt x="9373" y="2651"/>
                  <a:pt x="9373" y="2652"/>
                  <a:pt x="9373" y="2653"/>
                </a:cubicBezTo>
                <a:lnTo>
                  <a:pt x="9372" y="2657"/>
                </a:lnTo>
                <a:cubicBezTo>
                  <a:pt x="9372" y="2658"/>
                  <a:pt x="9372" y="2659"/>
                  <a:pt x="9373" y="2659"/>
                </a:cubicBezTo>
                <a:lnTo>
                  <a:pt x="9375" y="2665"/>
                </a:lnTo>
                <a:cubicBezTo>
                  <a:pt x="9376" y="2666"/>
                  <a:pt x="9376" y="2666"/>
                  <a:pt x="9377" y="2666"/>
                </a:cubicBezTo>
                <a:lnTo>
                  <a:pt x="9386" y="2672"/>
                </a:lnTo>
                <a:lnTo>
                  <a:pt x="9389" y="2675"/>
                </a:lnTo>
                <a:lnTo>
                  <a:pt x="9390" y="2680"/>
                </a:lnTo>
                <a:lnTo>
                  <a:pt x="9389" y="2685"/>
                </a:lnTo>
                <a:lnTo>
                  <a:pt x="9386" y="2688"/>
                </a:lnTo>
                <a:lnTo>
                  <a:pt x="9372" y="2698"/>
                </a:lnTo>
                <a:lnTo>
                  <a:pt x="9351" y="2708"/>
                </a:lnTo>
                <a:cubicBezTo>
                  <a:pt x="9351" y="2708"/>
                  <a:pt x="9351" y="2708"/>
                  <a:pt x="9351" y="2708"/>
                </a:cubicBezTo>
                <a:lnTo>
                  <a:pt x="9342" y="2716"/>
                </a:lnTo>
                <a:lnTo>
                  <a:pt x="9336" y="2715"/>
                </a:lnTo>
                <a:cubicBezTo>
                  <a:pt x="9335" y="2715"/>
                  <a:pt x="9333" y="2716"/>
                  <a:pt x="9333" y="2717"/>
                </a:cubicBezTo>
                <a:lnTo>
                  <a:pt x="9327" y="2727"/>
                </a:lnTo>
                <a:lnTo>
                  <a:pt x="9323" y="2737"/>
                </a:lnTo>
                <a:lnTo>
                  <a:pt x="9319" y="2744"/>
                </a:lnTo>
                <a:lnTo>
                  <a:pt x="9314" y="2744"/>
                </a:lnTo>
                <a:lnTo>
                  <a:pt x="9309" y="2739"/>
                </a:lnTo>
                <a:lnTo>
                  <a:pt x="9296" y="2723"/>
                </a:lnTo>
                <a:cubicBezTo>
                  <a:pt x="9296" y="2722"/>
                  <a:pt x="9296" y="2722"/>
                  <a:pt x="9295" y="2722"/>
                </a:cubicBezTo>
                <a:lnTo>
                  <a:pt x="9287" y="2720"/>
                </a:lnTo>
                <a:cubicBezTo>
                  <a:pt x="9286" y="2720"/>
                  <a:pt x="9285" y="2720"/>
                  <a:pt x="9284" y="2721"/>
                </a:cubicBezTo>
                <a:lnTo>
                  <a:pt x="9278" y="2726"/>
                </a:lnTo>
                <a:cubicBezTo>
                  <a:pt x="9277" y="2726"/>
                  <a:pt x="9277" y="2727"/>
                  <a:pt x="9276" y="2729"/>
                </a:cubicBezTo>
                <a:lnTo>
                  <a:pt x="9275" y="2739"/>
                </a:lnTo>
                <a:cubicBezTo>
                  <a:pt x="9275" y="2740"/>
                  <a:pt x="9275" y="2742"/>
                  <a:pt x="9275" y="2743"/>
                </a:cubicBezTo>
                <a:lnTo>
                  <a:pt x="9280" y="2754"/>
                </a:lnTo>
                <a:lnTo>
                  <a:pt x="9282" y="2763"/>
                </a:lnTo>
                <a:lnTo>
                  <a:pt x="9279" y="2771"/>
                </a:lnTo>
                <a:lnTo>
                  <a:pt x="9272" y="2778"/>
                </a:lnTo>
                <a:lnTo>
                  <a:pt x="9242" y="2796"/>
                </a:lnTo>
                <a:lnTo>
                  <a:pt x="9235" y="2798"/>
                </a:lnTo>
                <a:lnTo>
                  <a:pt x="9234" y="2797"/>
                </a:lnTo>
                <a:lnTo>
                  <a:pt x="9231" y="2788"/>
                </a:lnTo>
                <a:lnTo>
                  <a:pt x="9229" y="2785"/>
                </a:lnTo>
                <a:lnTo>
                  <a:pt x="9227" y="2779"/>
                </a:lnTo>
                <a:lnTo>
                  <a:pt x="9225" y="2771"/>
                </a:lnTo>
                <a:lnTo>
                  <a:pt x="9222" y="2765"/>
                </a:lnTo>
                <a:cubicBezTo>
                  <a:pt x="9222" y="2764"/>
                  <a:pt x="9222" y="2764"/>
                  <a:pt x="9221" y="2763"/>
                </a:cubicBezTo>
                <a:lnTo>
                  <a:pt x="9217" y="2761"/>
                </a:lnTo>
                <a:cubicBezTo>
                  <a:pt x="9216" y="2761"/>
                  <a:pt x="9215" y="2760"/>
                  <a:pt x="9215" y="2760"/>
                </a:cubicBezTo>
                <a:lnTo>
                  <a:pt x="9210" y="2762"/>
                </a:lnTo>
                <a:cubicBezTo>
                  <a:pt x="9209" y="2763"/>
                  <a:pt x="9209" y="2763"/>
                  <a:pt x="9208" y="2764"/>
                </a:cubicBezTo>
                <a:lnTo>
                  <a:pt x="9206" y="2769"/>
                </a:lnTo>
                <a:cubicBezTo>
                  <a:pt x="9206" y="2769"/>
                  <a:pt x="9205" y="2770"/>
                  <a:pt x="9205" y="2771"/>
                </a:cubicBezTo>
                <a:lnTo>
                  <a:pt x="9205" y="2778"/>
                </a:lnTo>
                <a:lnTo>
                  <a:pt x="9205" y="2795"/>
                </a:lnTo>
                <a:cubicBezTo>
                  <a:pt x="9205" y="2796"/>
                  <a:pt x="9204" y="2796"/>
                  <a:pt x="9205" y="2797"/>
                </a:cubicBezTo>
                <a:lnTo>
                  <a:pt x="9208" y="2806"/>
                </a:lnTo>
                <a:lnTo>
                  <a:pt x="9180" y="2804"/>
                </a:lnTo>
                <a:lnTo>
                  <a:pt x="9175" y="2802"/>
                </a:lnTo>
                <a:lnTo>
                  <a:pt x="9172" y="2799"/>
                </a:lnTo>
                <a:lnTo>
                  <a:pt x="9166" y="2788"/>
                </a:lnTo>
                <a:cubicBezTo>
                  <a:pt x="9166" y="2788"/>
                  <a:pt x="9166" y="2787"/>
                  <a:pt x="9165" y="2787"/>
                </a:cubicBezTo>
                <a:lnTo>
                  <a:pt x="9162" y="2784"/>
                </a:lnTo>
                <a:cubicBezTo>
                  <a:pt x="9161" y="2783"/>
                  <a:pt x="9161" y="2783"/>
                  <a:pt x="9160" y="2783"/>
                </a:cubicBezTo>
                <a:lnTo>
                  <a:pt x="9156" y="2782"/>
                </a:lnTo>
                <a:cubicBezTo>
                  <a:pt x="9156" y="2782"/>
                  <a:pt x="9156" y="2782"/>
                  <a:pt x="9155" y="2782"/>
                </a:cubicBezTo>
                <a:cubicBezTo>
                  <a:pt x="9155" y="2782"/>
                  <a:pt x="9154" y="2783"/>
                  <a:pt x="9154" y="2783"/>
                </a:cubicBezTo>
                <a:lnTo>
                  <a:pt x="9150" y="2785"/>
                </a:lnTo>
                <a:lnTo>
                  <a:pt x="9142" y="2792"/>
                </a:lnTo>
                <a:lnTo>
                  <a:pt x="9138" y="2794"/>
                </a:lnTo>
                <a:lnTo>
                  <a:pt x="9126" y="2795"/>
                </a:lnTo>
                <a:lnTo>
                  <a:pt x="9121" y="2794"/>
                </a:lnTo>
                <a:lnTo>
                  <a:pt x="9111" y="2789"/>
                </a:lnTo>
                <a:cubicBezTo>
                  <a:pt x="9110" y="2789"/>
                  <a:pt x="9110" y="2789"/>
                  <a:pt x="9109" y="2789"/>
                </a:cubicBezTo>
                <a:lnTo>
                  <a:pt x="9104" y="2789"/>
                </a:lnTo>
                <a:lnTo>
                  <a:pt x="9065" y="2799"/>
                </a:lnTo>
                <a:cubicBezTo>
                  <a:pt x="9065" y="2799"/>
                  <a:pt x="9064" y="2799"/>
                  <a:pt x="9064" y="2800"/>
                </a:cubicBezTo>
                <a:lnTo>
                  <a:pt x="9059" y="2804"/>
                </a:lnTo>
                <a:cubicBezTo>
                  <a:pt x="9058" y="2805"/>
                  <a:pt x="9057" y="2805"/>
                  <a:pt x="9057" y="2805"/>
                </a:cubicBezTo>
                <a:lnTo>
                  <a:pt x="9054" y="2813"/>
                </a:lnTo>
                <a:lnTo>
                  <a:pt x="9051" y="2826"/>
                </a:lnTo>
                <a:lnTo>
                  <a:pt x="9049" y="2831"/>
                </a:lnTo>
                <a:lnTo>
                  <a:pt x="9044" y="2845"/>
                </a:lnTo>
                <a:cubicBezTo>
                  <a:pt x="9044" y="2846"/>
                  <a:pt x="9043" y="2846"/>
                  <a:pt x="9044" y="2847"/>
                </a:cubicBezTo>
                <a:lnTo>
                  <a:pt x="9047" y="2861"/>
                </a:lnTo>
                <a:lnTo>
                  <a:pt x="9051" y="2873"/>
                </a:lnTo>
                <a:lnTo>
                  <a:pt x="9050" y="2882"/>
                </a:lnTo>
                <a:lnTo>
                  <a:pt x="9044" y="2890"/>
                </a:lnTo>
                <a:lnTo>
                  <a:pt x="9027" y="2904"/>
                </a:lnTo>
                <a:lnTo>
                  <a:pt x="9018" y="2916"/>
                </a:lnTo>
                <a:lnTo>
                  <a:pt x="9014" y="2921"/>
                </a:lnTo>
                <a:lnTo>
                  <a:pt x="9012" y="2924"/>
                </a:lnTo>
                <a:lnTo>
                  <a:pt x="8991" y="2928"/>
                </a:lnTo>
                <a:lnTo>
                  <a:pt x="8987" y="2928"/>
                </a:lnTo>
                <a:lnTo>
                  <a:pt x="8984" y="2925"/>
                </a:lnTo>
                <a:cubicBezTo>
                  <a:pt x="8984" y="2925"/>
                  <a:pt x="8983" y="2925"/>
                  <a:pt x="8983" y="2925"/>
                </a:cubicBezTo>
                <a:cubicBezTo>
                  <a:pt x="8983" y="2925"/>
                  <a:pt x="8982" y="2925"/>
                  <a:pt x="8982" y="2925"/>
                </a:cubicBezTo>
                <a:lnTo>
                  <a:pt x="8960" y="2928"/>
                </a:lnTo>
                <a:lnTo>
                  <a:pt x="8918" y="2945"/>
                </a:lnTo>
                <a:lnTo>
                  <a:pt x="8918" y="2945"/>
                </a:lnTo>
                <a:lnTo>
                  <a:pt x="8916" y="2945"/>
                </a:lnTo>
                <a:cubicBezTo>
                  <a:pt x="8915" y="2944"/>
                  <a:pt x="8914" y="2944"/>
                  <a:pt x="8913" y="2945"/>
                </a:cubicBezTo>
                <a:lnTo>
                  <a:pt x="8912" y="2946"/>
                </a:lnTo>
                <a:cubicBezTo>
                  <a:pt x="8911" y="2946"/>
                  <a:pt x="8911" y="2947"/>
                  <a:pt x="8911" y="2948"/>
                </a:cubicBezTo>
                <a:lnTo>
                  <a:pt x="8908" y="2955"/>
                </a:lnTo>
                <a:lnTo>
                  <a:pt x="8907" y="2959"/>
                </a:lnTo>
                <a:lnTo>
                  <a:pt x="8899" y="2964"/>
                </a:lnTo>
                <a:lnTo>
                  <a:pt x="8892" y="2966"/>
                </a:lnTo>
                <a:lnTo>
                  <a:pt x="8885" y="2964"/>
                </a:lnTo>
                <a:lnTo>
                  <a:pt x="8878" y="2961"/>
                </a:lnTo>
                <a:lnTo>
                  <a:pt x="8876" y="2951"/>
                </a:lnTo>
                <a:lnTo>
                  <a:pt x="8871" y="2920"/>
                </a:lnTo>
                <a:cubicBezTo>
                  <a:pt x="8871" y="2920"/>
                  <a:pt x="8871" y="2920"/>
                  <a:pt x="8871" y="2919"/>
                </a:cubicBezTo>
                <a:lnTo>
                  <a:pt x="8867" y="2910"/>
                </a:lnTo>
                <a:cubicBezTo>
                  <a:pt x="8867" y="2909"/>
                  <a:pt x="8866" y="2909"/>
                  <a:pt x="8866" y="2908"/>
                </a:cubicBezTo>
                <a:lnTo>
                  <a:pt x="8854" y="2897"/>
                </a:lnTo>
                <a:lnTo>
                  <a:pt x="8847" y="2893"/>
                </a:lnTo>
                <a:lnTo>
                  <a:pt x="8841" y="2891"/>
                </a:lnTo>
                <a:cubicBezTo>
                  <a:pt x="8840" y="2891"/>
                  <a:pt x="8840" y="2891"/>
                  <a:pt x="8839" y="2891"/>
                </a:cubicBezTo>
                <a:lnTo>
                  <a:pt x="8822" y="2894"/>
                </a:lnTo>
                <a:lnTo>
                  <a:pt x="8817" y="2893"/>
                </a:lnTo>
                <a:lnTo>
                  <a:pt x="8814" y="2892"/>
                </a:lnTo>
                <a:lnTo>
                  <a:pt x="8813" y="2890"/>
                </a:lnTo>
                <a:lnTo>
                  <a:pt x="8812" y="2888"/>
                </a:lnTo>
                <a:lnTo>
                  <a:pt x="8812" y="2883"/>
                </a:lnTo>
                <a:cubicBezTo>
                  <a:pt x="8812" y="2882"/>
                  <a:pt x="8812" y="2882"/>
                  <a:pt x="8812" y="2881"/>
                </a:cubicBezTo>
                <a:lnTo>
                  <a:pt x="8811" y="2877"/>
                </a:lnTo>
                <a:cubicBezTo>
                  <a:pt x="8811" y="2877"/>
                  <a:pt x="8810" y="2877"/>
                  <a:pt x="8810" y="2876"/>
                </a:cubicBezTo>
                <a:lnTo>
                  <a:pt x="8807" y="2872"/>
                </a:lnTo>
                <a:lnTo>
                  <a:pt x="8793" y="2858"/>
                </a:lnTo>
                <a:lnTo>
                  <a:pt x="8789" y="2851"/>
                </a:lnTo>
                <a:lnTo>
                  <a:pt x="8788" y="2848"/>
                </a:lnTo>
                <a:lnTo>
                  <a:pt x="8790" y="2843"/>
                </a:lnTo>
                <a:lnTo>
                  <a:pt x="8792" y="2839"/>
                </a:lnTo>
                <a:cubicBezTo>
                  <a:pt x="8793" y="2838"/>
                  <a:pt x="8793" y="2837"/>
                  <a:pt x="8793" y="2836"/>
                </a:cubicBezTo>
                <a:lnTo>
                  <a:pt x="8794" y="2832"/>
                </a:lnTo>
                <a:cubicBezTo>
                  <a:pt x="8794" y="2831"/>
                  <a:pt x="8793" y="2829"/>
                  <a:pt x="8792" y="2828"/>
                </a:cubicBezTo>
                <a:lnTo>
                  <a:pt x="8786" y="2821"/>
                </a:lnTo>
                <a:lnTo>
                  <a:pt x="8775" y="2815"/>
                </a:lnTo>
                <a:lnTo>
                  <a:pt x="8770" y="2810"/>
                </a:lnTo>
                <a:lnTo>
                  <a:pt x="8768" y="2804"/>
                </a:lnTo>
                <a:lnTo>
                  <a:pt x="8768" y="2796"/>
                </a:lnTo>
                <a:lnTo>
                  <a:pt x="8770" y="2787"/>
                </a:lnTo>
                <a:lnTo>
                  <a:pt x="8770" y="2780"/>
                </a:lnTo>
                <a:cubicBezTo>
                  <a:pt x="8770" y="2779"/>
                  <a:pt x="8770" y="2777"/>
                  <a:pt x="8769" y="2776"/>
                </a:cubicBezTo>
                <a:lnTo>
                  <a:pt x="8764" y="2770"/>
                </a:lnTo>
                <a:lnTo>
                  <a:pt x="8749" y="2758"/>
                </a:lnTo>
                <a:cubicBezTo>
                  <a:pt x="8749" y="2757"/>
                  <a:pt x="8748" y="2757"/>
                  <a:pt x="8748" y="2757"/>
                </a:cubicBezTo>
                <a:lnTo>
                  <a:pt x="8743" y="2755"/>
                </a:lnTo>
                <a:cubicBezTo>
                  <a:pt x="8742" y="2755"/>
                  <a:pt x="8742" y="2755"/>
                  <a:pt x="8741" y="2755"/>
                </a:cubicBezTo>
                <a:lnTo>
                  <a:pt x="8732" y="2759"/>
                </a:lnTo>
                <a:lnTo>
                  <a:pt x="8728" y="2759"/>
                </a:lnTo>
                <a:lnTo>
                  <a:pt x="8725" y="2755"/>
                </a:lnTo>
                <a:lnTo>
                  <a:pt x="8721" y="2749"/>
                </a:lnTo>
                <a:lnTo>
                  <a:pt x="8720" y="2744"/>
                </a:lnTo>
                <a:lnTo>
                  <a:pt x="8720" y="2740"/>
                </a:lnTo>
                <a:lnTo>
                  <a:pt x="8723" y="2733"/>
                </a:lnTo>
                <a:lnTo>
                  <a:pt x="8731" y="2719"/>
                </a:lnTo>
                <a:lnTo>
                  <a:pt x="8734" y="2715"/>
                </a:lnTo>
                <a:lnTo>
                  <a:pt x="8744" y="2715"/>
                </a:lnTo>
                <a:cubicBezTo>
                  <a:pt x="8744" y="2715"/>
                  <a:pt x="8744" y="2715"/>
                  <a:pt x="8745" y="2715"/>
                </a:cubicBezTo>
                <a:lnTo>
                  <a:pt x="8749" y="2712"/>
                </a:lnTo>
                <a:cubicBezTo>
                  <a:pt x="8749" y="2712"/>
                  <a:pt x="8749" y="2712"/>
                  <a:pt x="8750" y="2712"/>
                </a:cubicBezTo>
                <a:lnTo>
                  <a:pt x="8755" y="2707"/>
                </a:lnTo>
                <a:lnTo>
                  <a:pt x="8759" y="2701"/>
                </a:lnTo>
                <a:cubicBezTo>
                  <a:pt x="8760" y="2699"/>
                  <a:pt x="8760" y="2697"/>
                  <a:pt x="8759" y="2695"/>
                </a:cubicBezTo>
                <a:lnTo>
                  <a:pt x="8754" y="2688"/>
                </a:lnTo>
                <a:lnTo>
                  <a:pt x="8752" y="2684"/>
                </a:lnTo>
                <a:lnTo>
                  <a:pt x="8752" y="2681"/>
                </a:lnTo>
                <a:lnTo>
                  <a:pt x="8755" y="2672"/>
                </a:lnTo>
                <a:lnTo>
                  <a:pt x="8756" y="2668"/>
                </a:lnTo>
                <a:cubicBezTo>
                  <a:pt x="8756" y="2667"/>
                  <a:pt x="8756" y="2667"/>
                  <a:pt x="8756" y="2666"/>
                </a:cubicBezTo>
                <a:lnTo>
                  <a:pt x="8756" y="2661"/>
                </a:lnTo>
                <a:cubicBezTo>
                  <a:pt x="8756" y="2660"/>
                  <a:pt x="8756" y="2658"/>
                  <a:pt x="8755" y="2657"/>
                </a:cubicBezTo>
                <a:lnTo>
                  <a:pt x="8752" y="2656"/>
                </a:lnTo>
                <a:cubicBezTo>
                  <a:pt x="8752" y="2655"/>
                  <a:pt x="8751" y="2655"/>
                  <a:pt x="8750" y="2655"/>
                </a:cubicBezTo>
                <a:lnTo>
                  <a:pt x="8746" y="2655"/>
                </a:lnTo>
                <a:lnTo>
                  <a:pt x="8740" y="2657"/>
                </a:lnTo>
                <a:lnTo>
                  <a:pt x="8738" y="2657"/>
                </a:lnTo>
                <a:lnTo>
                  <a:pt x="8729" y="2650"/>
                </a:lnTo>
                <a:cubicBezTo>
                  <a:pt x="8729" y="2650"/>
                  <a:pt x="8728" y="2650"/>
                  <a:pt x="8728" y="2650"/>
                </a:cubicBezTo>
                <a:lnTo>
                  <a:pt x="8720" y="2649"/>
                </a:lnTo>
                <a:cubicBezTo>
                  <a:pt x="8719" y="2649"/>
                  <a:pt x="8718" y="2650"/>
                  <a:pt x="8718" y="2651"/>
                </a:cubicBezTo>
                <a:lnTo>
                  <a:pt x="8714" y="2657"/>
                </a:lnTo>
                <a:cubicBezTo>
                  <a:pt x="8714" y="2658"/>
                  <a:pt x="8714" y="2658"/>
                  <a:pt x="8714" y="2658"/>
                </a:cubicBezTo>
                <a:lnTo>
                  <a:pt x="8712" y="2667"/>
                </a:lnTo>
                <a:lnTo>
                  <a:pt x="8708" y="2672"/>
                </a:lnTo>
                <a:lnTo>
                  <a:pt x="8707" y="2672"/>
                </a:lnTo>
                <a:cubicBezTo>
                  <a:pt x="8706" y="2672"/>
                  <a:pt x="8705" y="2673"/>
                  <a:pt x="8705" y="2673"/>
                </a:cubicBezTo>
                <a:lnTo>
                  <a:pt x="8703" y="2674"/>
                </a:lnTo>
                <a:cubicBezTo>
                  <a:pt x="8702" y="2675"/>
                  <a:pt x="8702" y="2675"/>
                  <a:pt x="8702" y="2675"/>
                </a:cubicBezTo>
                <a:lnTo>
                  <a:pt x="8699" y="2679"/>
                </a:lnTo>
                <a:lnTo>
                  <a:pt x="8688" y="2688"/>
                </a:lnTo>
                <a:cubicBezTo>
                  <a:pt x="8687" y="2690"/>
                  <a:pt x="8686" y="2692"/>
                  <a:pt x="8687" y="2694"/>
                </a:cubicBezTo>
                <a:lnTo>
                  <a:pt x="8688" y="2698"/>
                </a:lnTo>
                <a:lnTo>
                  <a:pt x="8689" y="2701"/>
                </a:lnTo>
                <a:lnTo>
                  <a:pt x="8689" y="2704"/>
                </a:lnTo>
                <a:lnTo>
                  <a:pt x="8686" y="2707"/>
                </a:lnTo>
                <a:cubicBezTo>
                  <a:pt x="8685" y="2707"/>
                  <a:pt x="8685" y="2707"/>
                  <a:pt x="8685" y="2707"/>
                </a:cubicBezTo>
                <a:lnTo>
                  <a:pt x="8671" y="2725"/>
                </a:lnTo>
                <a:lnTo>
                  <a:pt x="8659" y="2730"/>
                </a:lnTo>
                <a:cubicBezTo>
                  <a:pt x="8658" y="2731"/>
                  <a:pt x="8657" y="2731"/>
                  <a:pt x="8657" y="2731"/>
                </a:cubicBezTo>
                <a:lnTo>
                  <a:pt x="8645" y="2743"/>
                </a:lnTo>
                <a:cubicBezTo>
                  <a:pt x="8645" y="2743"/>
                  <a:pt x="8644" y="2744"/>
                  <a:pt x="8644" y="2744"/>
                </a:cubicBezTo>
                <a:lnTo>
                  <a:pt x="8638" y="2759"/>
                </a:lnTo>
                <a:lnTo>
                  <a:pt x="8631" y="2783"/>
                </a:lnTo>
                <a:lnTo>
                  <a:pt x="8626" y="2792"/>
                </a:lnTo>
                <a:lnTo>
                  <a:pt x="8620" y="2784"/>
                </a:lnTo>
                <a:lnTo>
                  <a:pt x="8615" y="2773"/>
                </a:lnTo>
                <a:cubicBezTo>
                  <a:pt x="8615" y="2772"/>
                  <a:pt x="8614" y="2770"/>
                  <a:pt x="8613" y="2770"/>
                </a:cubicBezTo>
                <a:lnTo>
                  <a:pt x="8604" y="2768"/>
                </a:lnTo>
                <a:cubicBezTo>
                  <a:pt x="8603" y="2768"/>
                  <a:pt x="8602" y="2768"/>
                  <a:pt x="8602" y="2768"/>
                </a:cubicBezTo>
                <a:lnTo>
                  <a:pt x="8592" y="2773"/>
                </a:lnTo>
                <a:cubicBezTo>
                  <a:pt x="8592" y="2773"/>
                  <a:pt x="8592" y="2773"/>
                  <a:pt x="8592" y="2773"/>
                </a:cubicBezTo>
                <a:lnTo>
                  <a:pt x="8584" y="2783"/>
                </a:lnTo>
                <a:lnTo>
                  <a:pt x="8582" y="2788"/>
                </a:lnTo>
                <a:lnTo>
                  <a:pt x="8579" y="2788"/>
                </a:lnTo>
                <a:lnTo>
                  <a:pt x="8578" y="2788"/>
                </a:lnTo>
                <a:lnTo>
                  <a:pt x="8577" y="2785"/>
                </a:lnTo>
                <a:lnTo>
                  <a:pt x="8577" y="2780"/>
                </a:lnTo>
                <a:lnTo>
                  <a:pt x="8579" y="2761"/>
                </a:lnTo>
                <a:cubicBezTo>
                  <a:pt x="8579" y="2761"/>
                  <a:pt x="8579" y="2761"/>
                  <a:pt x="8579" y="2760"/>
                </a:cubicBezTo>
                <a:lnTo>
                  <a:pt x="8578" y="2757"/>
                </a:lnTo>
                <a:cubicBezTo>
                  <a:pt x="8578" y="2755"/>
                  <a:pt x="8577" y="2753"/>
                  <a:pt x="8575" y="2753"/>
                </a:cubicBezTo>
                <a:lnTo>
                  <a:pt x="8566" y="2751"/>
                </a:lnTo>
                <a:lnTo>
                  <a:pt x="8562" y="2751"/>
                </a:lnTo>
                <a:cubicBezTo>
                  <a:pt x="8561" y="2751"/>
                  <a:pt x="8561" y="2752"/>
                  <a:pt x="8560" y="2752"/>
                </a:cubicBezTo>
                <a:lnTo>
                  <a:pt x="8555" y="2755"/>
                </a:lnTo>
                <a:lnTo>
                  <a:pt x="8549" y="2761"/>
                </a:lnTo>
                <a:lnTo>
                  <a:pt x="8547" y="2762"/>
                </a:lnTo>
                <a:lnTo>
                  <a:pt x="8545" y="2761"/>
                </a:lnTo>
                <a:lnTo>
                  <a:pt x="8542" y="2756"/>
                </a:lnTo>
                <a:lnTo>
                  <a:pt x="8539" y="2751"/>
                </a:lnTo>
                <a:cubicBezTo>
                  <a:pt x="8539" y="2751"/>
                  <a:pt x="8539" y="2750"/>
                  <a:pt x="8538" y="2750"/>
                </a:cubicBezTo>
                <a:lnTo>
                  <a:pt x="8535" y="2747"/>
                </a:lnTo>
                <a:cubicBezTo>
                  <a:pt x="8534" y="2747"/>
                  <a:pt x="8534" y="2747"/>
                  <a:pt x="8533" y="2747"/>
                </a:cubicBezTo>
                <a:lnTo>
                  <a:pt x="8528" y="2747"/>
                </a:lnTo>
                <a:cubicBezTo>
                  <a:pt x="8528" y="2747"/>
                  <a:pt x="8527" y="2747"/>
                  <a:pt x="8527" y="2747"/>
                </a:cubicBezTo>
                <a:lnTo>
                  <a:pt x="8520" y="2751"/>
                </a:lnTo>
                <a:lnTo>
                  <a:pt x="8517" y="2752"/>
                </a:lnTo>
                <a:lnTo>
                  <a:pt x="8515" y="2751"/>
                </a:lnTo>
                <a:lnTo>
                  <a:pt x="8513" y="2747"/>
                </a:lnTo>
                <a:lnTo>
                  <a:pt x="8510" y="2735"/>
                </a:lnTo>
                <a:cubicBezTo>
                  <a:pt x="8510" y="2735"/>
                  <a:pt x="8510" y="2735"/>
                  <a:pt x="8510" y="2734"/>
                </a:cubicBezTo>
                <a:lnTo>
                  <a:pt x="8507" y="2730"/>
                </a:lnTo>
                <a:cubicBezTo>
                  <a:pt x="8506" y="2729"/>
                  <a:pt x="8505" y="2728"/>
                  <a:pt x="8505" y="2728"/>
                </a:cubicBezTo>
                <a:lnTo>
                  <a:pt x="8501" y="2727"/>
                </a:lnTo>
                <a:cubicBezTo>
                  <a:pt x="8500" y="2727"/>
                  <a:pt x="8499" y="2726"/>
                  <a:pt x="8498" y="2727"/>
                </a:cubicBezTo>
                <a:lnTo>
                  <a:pt x="8495" y="2730"/>
                </a:lnTo>
                <a:lnTo>
                  <a:pt x="8488" y="2738"/>
                </a:lnTo>
                <a:lnTo>
                  <a:pt x="8485" y="2740"/>
                </a:lnTo>
                <a:lnTo>
                  <a:pt x="8482" y="2742"/>
                </a:lnTo>
                <a:lnTo>
                  <a:pt x="8474" y="2743"/>
                </a:lnTo>
                <a:lnTo>
                  <a:pt x="8470" y="2741"/>
                </a:lnTo>
                <a:lnTo>
                  <a:pt x="8461" y="2731"/>
                </a:lnTo>
                <a:cubicBezTo>
                  <a:pt x="8461" y="2731"/>
                  <a:pt x="8461" y="2732"/>
                  <a:pt x="8461" y="2731"/>
                </a:cubicBezTo>
                <a:lnTo>
                  <a:pt x="8456" y="2729"/>
                </a:lnTo>
                <a:cubicBezTo>
                  <a:pt x="8455" y="2728"/>
                  <a:pt x="8454" y="2729"/>
                  <a:pt x="8453" y="2729"/>
                </a:cubicBezTo>
                <a:lnTo>
                  <a:pt x="8449" y="2729"/>
                </a:lnTo>
                <a:cubicBezTo>
                  <a:pt x="8449" y="2729"/>
                  <a:pt x="8449" y="2729"/>
                  <a:pt x="8448" y="2730"/>
                </a:cubicBezTo>
                <a:lnTo>
                  <a:pt x="8443" y="2732"/>
                </a:lnTo>
                <a:lnTo>
                  <a:pt x="8438" y="2736"/>
                </a:lnTo>
                <a:lnTo>
                  <a:pt x="8435" y="2740"/>
                </a:lnTo>
                <a:lnTo>
                  <a:pt x="8428" y="2743"/>
                </a:lnTo>
                <a:lnTo>
                  <a:pt x="8421" y="2738"/>
                </a:lnTo>
                <a:lnTo>
                  <a:pt x="8416" y="2727"/>
                </a:lnTo>
                <a:lnTo>
                  <a:pt x="8414" y="2693"/>
                </a:lnTo>
                <a:cubicBezTo>
                  <a:pt x="8414" y="2692"/>
                  <a:pt x="8414" y="2692"/>
                  <a:pt x="8414" y="2691"/>
                </a:cubicBezTo>
                <a:lnTo>
                  <a:pt x="8409" y="2679"/>
                </a:lnTo>
                <a:cubicBezTo>
                  <a:pt x="8409" y="2679"/>
                  <a:pt x="8409" y="2678"/>
                  <a:pt x="8409" y="2678"/>
                </a:cubicBezTo>
                <a:lnTo>
                  <a:pt x="8395" y="2657"/>
                </a:lnTo>
                <a:lnTo>
                  <a:pt x="8392" y="2650"/>
                </a:lnTo>
                <a:lnTo>
                  <a:pt x="8391" y="2645"/>
                </a:lnTo>
                <a:lnTo>
                  <a:pt x="8389" y="2629"/>
                </a:lnTo>
                <a:cubicBezTo>
                  <a:pt x="8389" y="2629"/>
                  <a:pt x="8389" y="2628"/>
                  <a:pt x="8389" y="2628"/>
                </a:cubicBezTo>
                <a:lnTo>
                  <a:pt x="8386" y="2617"/>
                </a:lnTo>
                <a:cubicBezTo>
                  <a:pt x="8386" y="2617"/>
                  <a:pt x="8386" y="2616"/>
                  <a:pt x="8385" y="2615"/>
                </a:cubicBezTo>
                <a:lnTo>
                  <a:pt x="8379" y="2611"/>
                </a:lnTo>
                <a:cubicBezTo>
                  <a:pt x="8379" y="2610"/>
                  <a:pt x="8379" y="2610"/>
                  <a:pt x="8379" y="2610"/>
                </a:cubicBezTo>
                <a:lnTo>
                  <a:pt x="8367" y="2606"/>
                </a:lnTo>
                <a:lnTo>
                  <a:pt x="8364" y="2602"/>
                </a:lnTo>
                <a:lnTo>
                  <a:pt x="8363" y="2593"/>
                </a:lnTo>
                <a:lnTo>
                  <a:pt x="8364" y="2571"/>
                </a:lnTo>
                <a:lnTo>
                  <a:pt x="8373" y="2569"/>
                </a:lnTo>
                <a:cubicBezTo>
                  <a:pt x="8373" y="2569"/>
                  <a:pt x="8374" y="2568"/>
                  <a:pt x="8374" y="2568"/>
                </a:cubicBezTo>
                <a:lnTo>
                  <a:pt x="8378" y="2565"/>
                </a:lnTo>
                <a:cubicBezTo>
                  <a:pt x="8379" y="2564"/>
                  <a:pt x="8379" y="2563"/>
                  <a:pt x="8379" y="2562"/>
                </a:cubicBezTo>
                <a:lnTo>
                  <a:pt x="8380" y="2555"/>
                </a:lnTo>
                <a:cubicBezTo>
                  <a:pt x="8380" y="2554"/>
                  <a:pt x="8380" y="2553"/>
                  <a:pt x="8380" y="2553"/>
                </a:cubicBezTo>
                <a:lnTo>
                  <a:pt x="8378" y="2546"/>
                </a:lnTo>
                <a:lnTo>
                  <a:pt x="8370" y="2530"/>
                </a:lnTo>
                <a:lnTo>
                  <a:pt x="8368" y="2527"/>
                </a:lnTo>
                <a:cubicBezTo>
                  <a:pt x="8368" y="2526"/>
                  <a:pt x="8367" y="2526"/>
                  <a:pt x="8367" y="2526"/>
                </a:cubicBezTo>
                <a:lnTo>
                  <a:pt x="8352" y="2517"/>
                </a:lnTo>
                <a:cubicBezTo>
                  <a:pt x="8352" y="2517"/>
                  <a:pt x="8352" y="2516"/>
                  <a:pt x="8352" y="2516"/>
                </a:cubicBezTo>
                <a:lnTo>
                  <a:pt x="8347" y="2516"/>
                </a:lnTo>
                <a:cubicBezTo>
                  <a:pt x="8346" y="2516"/>
                  <a:pt x="8345" y="2516"/>
                  <a:pt x="8345" y="2516"/>
                </a:cubicBezTo>
                <a:lnTo>
                  <a:pt x="8341" y="2518"/>
                </a:lnTo>
                <a:lnTo>
                  <a:pt x="8338" y="2521"/>
                </a:lnTo>
                <a:lnTo>
                  <a:pt x="8336" y="2523"/>
                </a:lnTo>
                <a:lnTo>
                  <a:pt x="8330" y="2507"/>
                </a:lnTo>
                <a:cubicBezTo>
                  <a:pt x="8330" y="2507"/>
                  <a:pt x="8330" y="2506"/>
                  <a:pt x="8330" y="2506"/>
                </a:cubicBezTo>
                <a:lnTo>
                  <a:pt x="8328" y="2501"/>
                </a:lnTo>
                <a:cubicBezTo>
                  <a:pt x="8328" y="2501"/>
                  <a:pt x="8327" y="2501"/>
                  <a:pt x="8327" y="2500"/>
                </a:cubicBezTo>
                <a:lnTo>
                  <a:pt x="8323" y="2498"/>
                </a:lnTo>
                <a:cubicBezTo>
                  <a:pt x="8323" y="2497"/>
                  <a:pt x="8322" y="2497"/>
                  <a:pt x="8321" y="2498"/>
                </a:cubicBezTo>
                <a:lnTo>
                  <a:pt x="8314" y="2498"/>
                </a:lnTo>
                <a:lnTo>
                  <a:pt x="8311" y="2498"/>
                </a:lnTo>
                <a:lnTo>
                  <a:pt x="8305" y="2493"/>
                </a:lnTo>
                <a:lnTo>
                  <a:pt x="8300" y="2484"/>
                </a:lnTo>
                <a:lnTo>
                  <a:pt x="8295" y="2478"/>
                </a:lnTo>
                <a:cubicBezTo>
                  <a:pt x="8295" y="2477"/>
                  <a:pt x="8294" y="2477"/>
                  <a:pt x="8293" y="2477"/>
                </a:cubicBezTo>
                <a:lnTo>
                  <a:pt x="8285" y="2476"/>
                </a:lnTo>
                <a:lnTo>
                  <a:pt x="8278" y="2476"/>
                </a:lnTo>
                <a:lnTo>
                  <a:pt x="8271" y="2474"/>
                </a:lnTo>
                <a:lnTo>
                  <a:pt x="8266" y="2469"/>
                </a:lnTo>
                <a:lnTo>
                  <a:pt x="8259" y="2459"/>
                </a:lnTo>
                <a:lnTo>
                  <a:pt x="8251" y="2451"/>
                </a:lnTo>
                <a:cubicBezTo>
                  <a:pt x="8250" y="2450"/>
                  <a:pt x="8249" y="2450"/>
                  <a:pt x="8248" y="2451"/>
                </a:cubicBezTo>
                <a:lnTo>
                  <a:pt x="8239" y="2457"/>
                </a:lnTo>
                <a:lnTo>
                  <a:pt x="8232" y="2465"/>
                </a:lnTo>
                <a:lnTo>
                  <a:pt x="8227" y="2464"/>
                </a:lnTo>
                <a:lnTo>
                  <a:pt x="8224" y="2455"/>
                </a:lnTo>
                <a:lnTo>
                  <a:pt x="8222" y="2453"/>
                </a:lnTo>
                <a:cubicBezTo>
                  <a:pt x="8222" y="2452"/>
                  <a:pt x="8222" y="2452"/>
                  <a:pt x="8221" y="2452"/>
                </a:cubicBezTo>
                <a:lnTo>
                  <a:pt x="8218" y="2449"/>
                </a:lnTo>
                <a:lnTo>
                  <a:pt x="8212" y="2447"/>
                </a:lnTo>
                <a:lnTo>
                  <a:pt x="8211" y="2445"/>
                </a:lnTo>
                <a:lnTo>
                  <a:pt x="8209" y="2439"/>
                </a:lnTo>
                <a:lnTo>
                  <a:pt x="8209" y="2430"/>
                </a:lnTo>
                <a:lnTo>
                  <a:pt x="8209" y="2420"/>
                </a:lnTo>
                <a:lnTo>
                  <a:pt x="8209" y="2410"/>
                </a:lnTo>
                <a:cubicBezTo>
                  <a:pt x="8209" y="2409"/>
                  <a:pt x="8209" y="2409"/>
                  <a:pt x="8209" y="2409"/>
                </a:cubicBezTo>
                <a:lnTo>
                  <a:pt x="8204" y="2393"/>
                </a:lnTo>
                <a:lnTo>
                  <a:pt x="8199" y="2381"/>
                </a:lnTo>
                <a:lnTo>
                  <a:pt x="8195" y="2368"/>
                </a:lnTo>
                <a:lnTo>
                  <a:pt x="8200" y="2345"/>
                </a:lnTo>
                <a:cubicBezTo>
                  <a:pt x="8200" y="2345"/>
                  <a:pt x="8200" y="2344"/>
                  <a:pt x="8200" y="2343"/>
                </a:cubicBezTo>
                <a:lnTo>
                  <a:pt x="8199" y="2335"/>
                </a:lnTo>
                <a:cubicBezTo>
                  <a:pt x="8199" y="2334"/>
                  <a:pt x="8199" y="2334"/>
                  <a:pt x="8199" y="2334"/>
                </a:cubicBezTo>
                <a:lnTo>
                  <a:pt x="8197" y="2326"/>
                </a:lnTo>
                <a:cubicBezTo>
                  <a:pt x="8197" y="2326"/>
                  <a:pt x="8197" y="2326"/>
                  <a:pt x="8196" y="2325"/>
                </a:cubicBezTo>
                <a:lnTo>
                  <a:pt x="8189" y="2315"/>
                </a:lnTo>
                <a:lnTo>
                  <a:pt x="8189" y="2310"/>
                </a:lnTo>
                <a:lnTo>
                  <a:pt x="8188" y="2303"/>
                </a:lnTo>
                <a:lnTo>
                  <a:pt x="8186" y="2295"/>
                </a:lnTo>
                <a:cubicBezTo>
                  <a:pt x="8186" y="2294"/>
                  <a:pt x="8185" y="2293"/>
                  <a:pt x="8185" y="2293"/>
                </a:cubicBezTo>
                <a:lnTo>
                  <a:pt x="8178" y="2281"/>
                </a:lnTo>
                <a:cubicBezTo>
                  <a:pt x="8178" y="2280"/>
                  <a:pt x="8178" y="2280"/>
                  <a:pt x="8177" y="2280"/>
                </a:cubicBezTo>
                <a:lnTo>
                  <a:pt x="8151" y="2254"/>
                </a:lnTo>
                <a:lnTo>
                  <a:pt x="8146" y="2242"/>
                </a:lnTo>
                <a:lnTo>
                  <a:pt x="8146" y="2215"/>
                </a:lnTo>
                <a:cubicBezTo>
                  <a:pt x="8146" y="2214"/>
                  <a:pt x="8146" y="2213"/>
                  <a:pt x="8145" y="2212"/>
                </a:cubicBezTo>
                <a:lnTo>
                  <a:pt x="8139" y="2203"/>
                </a:lnTo>
                <a:cubicBezTo>
                  <a:pt x="8138" y="2202"/>
                  <a:pt x="8139" y="2202"/>
                  <a:pt x="8138" y="2202"/>
                </a:cubicBezTo>
                <a:lnTo>
                  <a:pt x="8130" y="2197"/>
                </a:lnTo>
                <a:lnTo>
                  <a:pt x="8128" y="2194"/>
                </a:lnTo>
                <a:lnTo>
                  <a:pt x="8121" y="2178"/>
                </a:lnTo>
                <a:lnTo>
                  <a:pt x="8117" y="2172"/>
                </a:lnTo>
                <a:cubicBezTo>
                  <a:pt x="8117" y="2172"/>
                  <a:pt x="8116" y="2171"/>
                  <a:pt x="8116" y="2171"/>
                </a:cubicBezTo>
                <a:lnTo>
                  <a:pt x="8112" y="2168"/>
                </a:lnTo>
                <a:cubicBezTo>
                  <a:pt x="8111" y="2168"/>
                  <a:pt x="8111" y="2167"/>
                  <a:pt x="8111" y="2167"/>
                </a:cubicBezTo>
                <a:lnTo>
                  <a:pt x="8106" y="2165"/>
                </a:lnTo>
                <a:cubicBezTo>
                  <a:pt x="8106" y="2165"/>
                  <a:pt x="8106" y="2165"/>
                  <a:pt x="8105" y="2165"/>
                </a:cubicBezTo>
                <a:lnTo>
                  <a:pt x="8096" y="2165"/>
                </a:lnTo>
                <a:lnTo>
                  <a:pt x="8092" y="2165"/>
                </a:lnTo>
                <a:lnTo>
                  <a:pt x="8088" y="2162"/>
                </a:lnTo>
                <a:lnTo>
                  <a:pt x="8076" y="2147"/>
                </a:lnTo>
                <a:cubicBezTo>
                  <a:pt x="8076" y="2146"/>
                  <a:pt x="8076" y="2146"/>
                  <a:pt x="8075" y="2146"/>
                </a:cubicBezTo>
                <a:lnTo>
                  <a:pt x="8070" y="2142"/>
                </a:lnTo>
                <a:cubicBezTo>
                  <a:pt x="8070" y="2142"/>
                  <a:pt x="8069" y="2142"/>
                  <a:pt x="8069" y="2142"/>
                </a:cubicBezTo>
                <a:lnTo>
                  <a:pt x="8046" y="2136"/>
                </a:lnTo>
                <a:lnTo>
                  <a:pt x="8042" y="2134"/>
                </a:lnTo>
                <a:lnTo>
                  <a:pt x="8039" y="2130"/>
                </a:lnTo>
                <a:lnTo>
                  <a:pt x="8033" y="2117"/>
                </a:lnTo>
                <a:cubicBezTo>
                  <a:pt x="8033" y="2116"/>
                  <a:pt x="8032" y="2115"/>
                  <a:pt x="8031" y="2115"/>
                </a:cubicBezTo>
                <a:lnTo>
                  <a:pt x="8007" y="2110"/>
                </a:lnTo>
                <a:cubicBezTo>
                  <a:pt x="8007" y="2110"/>
                  <a:pt x="8007" y="2110"/>
                  <a:pt x="8006" y="2110"/>
                </a:cubicBezTo>
                <a:lnTo>
                  <a:pt x="7981" y="2115"/>
                </a:lnTo>
                <a:lnTo>
                  <a:pt x="7979" y="2117"/>
                </a:lnTo>
                <a:lnTo>
                  <a:pt x="7976" y="2117"/>
                </a:lnTo>
                <a:lnTo>
                  <a:pt x="7972" y="2117"/>
                </a:lnTo>
                <a:lnTo>
                  <a:pt x="7967" y="2114"/>
                </a:lnTo>
                <a:cubicBezTo>
                  <a:pt x="7967" y="2114"/>
                  <a:pt x="7967" y="2114"/>
                  <a:pt x="7966" y="2114"/>
                </a:cubicBezTo>
                <a:lnTo>
                  <a:pt x="7964" y="2113"/>
                </a:lnTo>
                <a:lnTo>
                  <a:pt x="7961" y="2114"/>
                </a:lnTo>
                <a:lnTo>
                  <a:pt x="7959" y="2115"/>
                </a:lnTo>
                <a:cubicBezTo>
                  <a:pt x="7958" y="2115"/>
                  <a:pt x="7957" y="2116"/>
                  <a:pt x="7957" y="2118"/>
                </a:cubicBezTo>
                <a:lnTo>
                  <a:pt x="7952" y="2136"/>
                </a:lnTo>
                <a:lnTo>
                  <a:pt x="7946" y="2151"/>
                </a:lnTo>
                <a:lnTo>
                  <a:pt x="7939" y="2161"/>
                </a:lnTo>
                <a:lnTo>
                  <a:pt x="7931" y="2165"/>
                </a:lnTo>
                <a:lnTo>
                  <a:pt x="7903" y="2161"/>
                </a:lnTo>
                <a:lnTo>
                  <a:pt x="7886" y="2153"/>
                </a:lnTo>
                <a:cubicBezTo>
                  <a:pt x="7885" y="2153"/>
                  <a:pt x="7884" y="2153"/>
                  <a:pt x="7884" y="2153"/>
                </a:cubicBezTo>
                <a:lnTo>
                  <a:pt x="7876" y="2156"/>
                </a:lnTo>
                <a:cubicBezTo>
                  <a:pt x="7875" y="2156"/>
                  <a:pt x="7874" y="2157"/>
                  <a:pt x="7874" y="2158"/>
                </a:cubicBezTo>
                <a:lnTo>
                  <a:pt x="7868" y="2166"/>
                </a:lnTo>
                <a:cubicBezTo>
                  <a:pt x="7868" y="2167"/>
                  <a:pt x="7868" y="2168"/>
                  <a:pt x="7868" y="2169"/>
                </a:cubicBezTo>
                <a:lnTo>
                  <a:pt x="7868" y="2199"/>
                </a:lnTo>
                <a:lnTo>
                  <a:pt x="7863" y="2207"/>
                </a:lnTo>
                <a:lnTo>
                  <a:pt x="7848" y="2216"/>
                </a:lnTo>
                <a:lnTo>
                  <a:pt x="7823" y="2239"/>
                </a:lnTo>
                <a:lnTo>
                  <a:pt x="7815" y="2229"/>
                </a:lnTo>
                <a:cubicBezTo>
                  <a:pt x="7815" y="2229"/>
                  <a:pt x="7814" y="2228"/>
                  <a:pt x="7814" y="2228"/>
                </a:cubicBezTo>
                <a:lnTo>
                  <a:pt x="7809" y="2225"/>
                </a:lnTo>
                <a:cubicBezTo>
                  <a:pt x="7808" y="2225"/>
                  <a:pt x="7808" y="2224"/>
                  <a:pt x="7807" y="2224"/>
                </a:cubicBezTo>
                <a:lnTo>
                  <a:pt x="7798" y="2227"/>
                </a:lnTo>
                <a:lnTo>
                  <a:pt x="7795" y="2224"/>
                </a:lnTo>
                <a:cubicBezTo>
                  <a:pt x="7795" y="2224"/>
                  <a:pt x="7795" y="2225"/>
                  <a:pt x="7794" y="2224"/>
                </a:cubicBezTo>
                <a:lnTo>
                  <a:pt x="7791" y="2223"/>
                </a:lnTo>
                <a:cubicBezTo>
                  <a:pt x="7791" y="2223"/>
                  <a:pt x="7790" y="2223"/>
                  <a:pt x="7789" y="2223"/>
                </a:cubicBezTo>
                <a:lnTo>
                  <a:pt x="7786" y="2225"/>
                </a:lnTo>
                <a:cubicBezTo>
                  <a:pt x="7785" y="2226"/>
                  <a:pt x="7785" y="2226"/>
                  <a:pt x="7785" y="2226"/>
                </a:cubicBezTo>
                <a:lnTo>
                  <a:pt x="7783" y="2229"/>
                </a:lnTo>
                <a:lnTo>
                  <a:pt x="7782" y="2229"/>
                </a:lnTo>
                <a:lnTo>
                  <a:pt x="7780" y="2228"/>
                </a:lnTo>
                <a:cubicBezTo>
                  <a:pt x="7780" y="2228"/>
                  <a:pt x="7780" y="2227"/>
                  <a:pt x="7779" y="2227"/>
                </a:cubicBezTo>
                <a:lnTo>
                  <a:pt x="7775" y="2226"/>
                </a:lnTo>
                <a:cubicBezTo>
                  <a:pt x="7774" y="2226"/>
                  <a:pt x="7773" y="2226"/>
                  <a:pt x="7772" y="2227"/>
                </a:cubicBezTo>
                <a:lnTo>
                  <a:pt x="7768" y="2233"/>
                </a:lnTo>
                <a:lnTo>
                  <a:pt x="7764" y="2239"/>
                </a:lnTo>
                <a:lnTo>
                  <a:pt x="7760" y="2243"/>
                </a:lnTo>
                <a:lnTo>
                  <a:pt x="7756" y="2245"/>
                </a:lnTo>
                <a:lnTo>
                  <a:pt x="7751" y="2246"/>
                </a:lnTo>
                <a:lnTo>
                  <a:pt x="7741" y="2243"/>
                </a:lnTo>
                <a:lnTo>
                  <a:pt x="7737" y="2240"/>
                </a:lnTo>
                <a:lnTo>
                  <a:pt x="7724" y="2224"/>
                </a:lnTo>
                <a:lnTo>
                  <a:pt x="7719" y="2221"/>
                </a:lnTo>
                <a:cubicBezTo>
                  <a:pt x="7718" y="2220"/>
                  <a:pt x="7718" y="2220"/>
                  <a:pt x="7718" y="2220"/>
                </a:cubicBezTo>
                <a:lnTo>
                  <a:pt x="7707" y="2215"/>
                </a:lnTo>
                <a:lnTo>
                  <a:pt x="7697" y="2213"/>
                </a:lnTo>
                <a:cubicBezTo>
                  <a:pt x="7696" y="2213"/>
                  <a:pt x="7696" y="2213"/>
                  <a:pt x="7695" y="2213"/>
                </a:cubicBezTo>
                <a:lnTo>
                  <a:pt x="7680" y="2217"/>
                </a:lnTo>
                <a:lnTo>
                  <a:pt x="7677" y="2216"/>
                </a:lnTo>
                <a:lnTo>
                  <a:pt x="7670" y="2209"/>
                </a:lnTo>
                <a:cubicBezTo>
                  <a:pt x="7669" y="2209"/>
                  <a:pt x="7668" y="2209"/>
                  <a:pt x="7667" y="2209"/>
                </a:cubicBezTo>
                <a:lnTo>
                  <a:pt x="7664" y="2209"/>
                </a:lnTo>
                <a:cubicBezTo>
                  <a:pt x="7663" y="2209"/>
                  <a:pt x="7662" y="2209"/>
                  <a:pt x="7661" y="2209"/>
                </a:cubicBezTo>
                <a:lnTo>
                  <a:pt x="7657" y="2214"/>
                </a:lnTo>
                <a:cubicBezTo>
                  <a:pt x="7657" y="2214"/>
                  <a:pt x="7657" y="2215"/>
                  <a:pt x="7657" y="2215"/>
                </a:cubicBezTo>
                <a:lnTo>
                  <a:pt x="7651" y="2227"/>
                </a:lnTo>
                <a:lnTo>
                  <a:pt x="7647" y="2230"/>
                </a:lnTo>
                <a:lnTo>
                  <a:pt x="7603" y="2233"/>
                </a:lnTo>
                <a:lnTo>
                  <a:pt x="7598" y="2230"/>
                </a:lnTo>
                <a:lnTo>
                  <a:pt x="7596" y="2223"/>
                </a:lnTo>
                <a:lnTo>
                  <a:pt x="7598" y="2212"/>
                </a:lnTo>
                <a:lnTo>
                  <a:pt x="7601" y="2203"/>
                </a:lnTo>
                <a:lnTo>
                  <a:pt x="7606" y="2194"/>
                </a:lnTo>
                <a:cubicBezTo>
                  <a:pt x="7606" y="2192"/>
                  <a:pt x="7607" y="2189"/>
                  <a:pt x="7606" y="2188"/>
                </a:cubicBezTo>
                <a:lnTo>
                  <a:pt x="7601" y="2177"/>
                </a:lnTo>
                <a:lnTo>
                  <a:pt x="7596" y="2165"/>
                </a:lnTo>
                <a:lnTo>
                  <a:pt x="7592" y="2150"/>
                </a:lnTo>
                <a:lnTo>
                  <a:pt x="7592" y="2135"/>
                </a:lnTo>
                <a:cubicBezTo>
                  <a:pt x="7592" y="2132"/>
                  <a:pt x="7591" y="2130"/>
                  <a:pt x="7589" y="2130"/>
                </a:cubicBezTo>
                <a:lnTo>
                  <a:pt x="7562" y="2128"/>
                </a:lnTo>
                <a:cubicBezTo>
                  <a:pt x="7562" y="2128"/>
                  <a:pt x="7561" y="2128"/>
                  <a:pt x="7561" y="2128"/>
                </a:cubicBezTo>
                <a:lnTo>
                  <a:pt x="7536" y="2139"/>
                </a:lnTo>
                <a:lnTo>
                  <a:pt x="7525" y="2140"/>
                </a:lnTo>
                <a:lnTo>
                  <a:pt x="7520" y="2138"/>
                </a:lnTo>
                <a:lnTo>
                  <a:pt x="7517" y="2136"/>
                </a:lnTo>
                <a:lnTo>
                  <a:pt x="7517" y="2135"/>
                </a:lnTo>
                <a:lnTo>
                  <a:pt x="7517" y="2131"/>
                </a:lnTo>
                <a:lnTo>
                  <a:pt x="7522" y="2104"/>
                </a:lnTo>
                <a:lnTo>
                  <a:pt x="7537" y="2055"/>
                </a:lnTo>
                <a:lnTo>
                  <a:pt x="7539" y="2045"/>
                </a:lnTo>
                <a:lnTo>
                  <a:pt x="7539" y="2037"/>
                </a:lnTo>
                <a:cubicBezTo>
                  <a:pt x="7539" y="2037"/>
                  <a:pt x="7539" y="2036"/>
                  <a:pt x="7539" y="2035"/>
                </a:cubicBezTo>
                <a:lnTo>
                  <a:pt x="7538" y="2030"/>
                </a:lnTo>
                <a:cubicBezTo>
                  <a:pt x="7538" y="2029"/>
                  <a:pt x="7537" y="2028"/>
                  <a:pt x="7536" y="2027"/>
                </a:cubicBezTo>
                <a:lnTo>
                  <a:pt x="7532" y="2024"/>
                </a:lnTo>
                <a:cubicBezTo>
                  <a:pt x="7532" y="2024"/>
                  <a:pt x="7531" y="2023"/>
                  <a:pt x="7531" y="2023"/>
                </a:cubicBezTo>
                <a:lnTo>
                  <a:pt x="7526" y="2022"/>
                </a:lnTo>
                <a:cubicBezTo>
                  <a:pt x="7526" y="2022"/>
                  <a:pt x="7525" y="2023"/>
                  <a:pt x="7524" y="2023"/>
                </a:cubicBezTo>
                <a:lnTo>
                  <a:pt x="7522" y="2025"/>
                </a:lnTo>
                <a:cubicBezTo>
                  <a:pt x="7521" y="2025"/>
                  <a:pt x="7521" y="2026"/>
                  <a:pt x="7521" y="2026"/>
                </a:cubicBezTo>
                <a:lnTo>
                  <a:pt x="7516" y="2034"/>
                </a:lnTo>
                <a:lnTo>
                  <a:pt x="7512" y="2033"/>
                </a:lnTo>
                <a:lnTo>
                  <a:pt x="7508" y="2032"/>
                </a:lnTo>
                <a:lnTo>
                  <a:pt x="7498" y="2025"/>
                </a:lnTo>
                <a:lnTo>
                  <a:pt x="7490" y="2020"/>
                </a:lnTo>
                <a:lnTo>
                  <a:pt x="7489" y="2016"/>
                </a:lnTo>
                <a:lnTo>
                  <a:pt x="7487" y="2009"/>
                </a:lnTo>
                <a:lnTo>
                  <a:pt x="7487" y="1993"/>
                </a:lnTo>
                <a:cubicBezTo>
                  <a:pt x="7487" y="1993"/>
                  <a:pt x="7487" y="1992"/>
                  <a:pt x="7487" y="1991"/>
                </a:cubicBezTo>
                <a:lnTo>
                  <a:pt x="7484" y="1986"/>
                </a:lnTo>
                <a:cubicBezTo>
                  <a:pt x="7484" y="1984"/>
                  <a:pt x="7483" y="1983"/>
                  <a:pt x="7482" y="1983"/>
                </a:cubicBezTo>
                <a:lnTo>
                  <a:pt x="7477" y="1982"/>
                </a:lnTo>
                <a:cubicBezTo>
                  <a:pt x="7476" y="1982"/>
                  <a:pt x="7474" y="1982"/>
                  <a:pt x="7474" y="1983"/>
                </a:cubicBezTo>
                <a:lnTo>
                  <a:pt x="7470" y="1987"/>
                </a:lnTo>
                <a:cubicBezTo>
                  <a:pt x="7470" y="1987"/>
                  <a:pt x="7470" y="1988"/>
                  <a:pt x="7470" y="1989"/>
                </a:cubicBezTo>
                <a:lnTo>
                  <a:pt x="7467" y="1993"/>
                </a:lnTo>
                <a:lnTo>
                  <a:pt x="7467" y="1994"/>
                </a:lnTo>
                <a:lnTo>
                  <a:pt x="7463" y="1993"/>
                </a:lnTo>
                <a:lnTo>
                  <a:pt x="7435" y="1975"/>
                </a:lnTo>
                <a:cubicBezTo>
                  <a:pt x="7434" y="1974"/>
                  <a:pt x="7433" y="1974"/>
                  <a:pt x="7433" y="1975"/>
                </a:cubicBezTo>
                <a:lnTo>
                  <a:pt x="7428" y="1976"/>
                </a:lnTo>
                <a:cubicBezTo>
                  <a:pt x="7428" y="1976"/>
                  <a:pt x="7427" y="1976"/>
                  <a:pt x="7427" y="1977"/>
                </a:cubicBezTo>
                <a:lnTo>
                  <a:pt x="7422" y="1982"/>
                </a:lnTo>
                <a:lnTo>
                  <a:pt x="7419" y="1988"/>
                </a:lnTo>
                <a:lnTo>
                  <a:pt x="7416" y="1994"/>
                </a:lnTo>
                <a:lnTo>
                  <a:pt x="7415" y="2002"/>
                </a:lnTo>
                <a:lnTo>
                  <a:pt x="7414" y="2008"/>
                </a:lnTo>
                <a:lnTo>
                  <a:pt x="7412" y="2018"/>
                </a:lnTo>
                <a:lnTo>
                  <a:pt x="7406" y="2020"/>
                </a:lnTo>
                <a:lnTo>
                  <a:pt x="7388" y="2016"/>
                </a:lnTo>
                <a:lnTo>
                  <a:pt x="7383" y="2017"/>
                </a:lnTo>
                <a:cubicBezTo>
                  <a:pt x="7382" y="2017"/>
                  <a:pt x="7381" y="2017"/>
                  <a:pt x="7381" y="2018"/>
                </a:cubicBezTo>
                <a:lnTo>
                  <a:pt x="7377" y="2021"/>
                </a:lnTo>
                <a:cubicBezTo>
                  <a:pt x="7377" y="2022"/>
                  <a:pt x="7377" y="2022"/>
                  <a:pt x="7376" y="2022"/>
                </a:cubicBezTo>
                <a:lnTo>
                  <a:pt x="7373" y="2029"/>
                </a:lnTo>
                <a:cubicBezTo>
                  <a:pt x="7373" y="2029"/>
                  <a:pt x="7373" y="2029"/>
                  <a:pt x="7373" y="2030"/>
                </a:cubicBezTo>
                <a:lnTo>
                  <a:pt x="7371" y="2039"/>
                </a:lnTo>
                <a:lnTo>
                  <a:pt x="7370" y="2054"/>
                </a:lnTo>
                <a:lnTo>
                  <a:pt x="7370" y="2064"/>
                </a:lnTo>
                <a:lnTo>
                  <a:pt x="7371" y="2069"/>
                </a:lnTo>
                <a:cubicBezTo>
                  <a:pt x="7371" y="2070"/>
                  <a:pt x="7370" y="2070"/>
                  <a:pt x="7371" y="2071"/>
                </a:cubicBezTo>
                <a:lnTo>
                  <a:pt x="7374" y="2078"/>
                </a:lnTo>
                <a:lnTo>
                  <a:pt x="7380" y="2085"/>
                </a:lnTo>
                <a:lnTo>
                  <a:pt x="7381" y="2090"/>
                </a:lnTo>
                <a:lnTo>
                  <a:pt x="7382" y="2096"/>
                </a:lnTo>
                <a:lnTo>
                  <a:pt x="7382" y="2104"/>
                </a:lnTo>
                <a:lnTo>
                  <a:pt x="7382" y="2111"/>
                </a:lnTo>
                <a:lnTo>
                  <a:pt x="7381" y="2118"/>
                </a:lnTo>
                <a:lnTo>
                  <a:pt x="7377" y="2133"/>
                </a:lnTo>
                <a:lnTo>
                  <a:pt x="7370" y="2142"/>
                </a:lnTo>
                <a:lnTo>
                  <a:pt x="7361" y="2148"/>
                </a:lnTo>
                <a:lnTo>
                  <a:pt x="7354" y="2150"/>
                </a:lnTo>
                <a:lnTo>
                  <a:pt x="7346" y="2149"/>
                </a:lnTo>
                <a:cubicBezTo>
                  <a:pt x="7345" y="2149"/>
                  <a:pt x="7345" y="2149"/>
                  <a:pt x="7345" y="2149"/>
                </a:cubicBezTo>
                <a:lnTo>
                  <a:pt x="7342" y="2150"/>
                </a:lnTo>
                <a:cubicBezTo>
                  <a:pt x="7342" y="2150"/>
                  <a:pt x="7341" y="2150"/>
                  <a:pt x="7341" y="2151"/>
                </a:cubicBezTo>
                <a:lnTo>
                  <a:pt x="7339" y="2152"/>
                </a:lnTo>
                <a:cubicBezTo>
                  <a:pt x="7338" y="2153"/>
                  <a:pt x="7338" y="2153"/>
                  <a:pt x="7338" y="2153"/>
                </a:cubicBezTo>
                <a:lnTo>
                  <a:pt x="7335" y="2158"/>
                </a:lnTo>
                <a:lnTo>
                  <a:pt x="7334" y="2160"/>
                </a:lnTo>
                <a:lnTo>
                  <a:pt x="7325" y="2165"/>
                </a:lnTo>
                <a:lnTo>
                  <a:pt x="7322" y="2168"/>
                </a:lnTo>
                <a:cubicBezTo>
                  <a:pt x="7322" y="2169"/>
                  <a:pt x="7321" y="2170"/>
                  <a:pt x="7321" y="2170"/>
                </a:cubicBezTo>
                <a:lnTo>
                  <a:pt x="7318" y="2178"/>
                </a:lnTo>
                <a:lnTo>
                  <a:pt x="7315" y="2192"/>
                </a:lnTo>
                <a:lnTo>
                  <a:pt x="7314" y="2194"/>
                </a:lnTo>
                <a:lnTo>
                  <a:pt x="7311" y="2194"/>
                </a:lnTo>
                <a:lnTo>
                  <a:pt x="7309" y="2193"/>
                </a:lnTo>
                <a:lnTo>
                  <a:pt x="7302" y="2182"/>
                </a:lnTo>
                <a:cubicBezTo>
                  <a:pt x="7301" y="2182"/>
                  <a:pt x="7301" y="2182"/>
                  <a:pt x="7301" y="2181"/>
                </a:cubicBezTo>
                <a:lnTo>
                  <a:pt x="7297" y="2179"/>
                </a:lnTo>
                <a:cubicBezTo>
                  <a:pt x="7295" y="2178"/>
                  <a:pt x="7295" y="2178"/>
                  <a:pt x="7294" y="2179"/>
                </a:cubicBezTo>
                <a:lnTo>
                  <a:pt x="7286" y="2184"/>
                </a:lnTo>
                <a:cubicBezTo>
                  <a:pt x="7284" y="2185"/>
                  <a:pt x="7284" y="2188"/>
                  <a:pt x="7284" y="2190"/>
                </a:cubicBezTo>
                <a:lnTo>
                  <a:pt x="7289" y="2205"/>
                </a:lnTo>
                <a:lnTo>
                  <a:pt x="7297" y="2222"/>
                </a:lnTo>
                <a:lnTo>
                  <a:pt x="7292" y="2218"/>
                </a:lnTo>
                <a:lnTo>
                  <a:pt x="7285" y="2209"/>
                </a:lnTo>
                <a:lnTo>
                  <a:pt x="7280" y="2199"/>
                </a:lnTo>
                <a:lnTo>
                  <a:pt x="7278" y="2193"/>
                </a:lnTo>
                <a:lnTo>
                  <a:pt x="7272" y="2168"/>
                </a:lnTo>
                <a:lnTo>
                  <a:pt x="7173" y="1890"/>
                </a:lnTo>
                <a:lnTo>
                  <a:pt x="7079" y="1659"/>
                </a:lnTo>
                <a:lnTo>
                  <a:pt x="6957" y="1359"/>
                </a:lnTo>
                <a:lnTo>
                  <a:pt x="6848" y="1108"/>
                </a:lnTo>
                <a:lnTo>
                  <a:pt x="6824" y="1059"/>
                </a:lnTo>
                <a:lnTo>
                  <a:pt x="6768" y="977"/>
                </a:lnTo>
                <a:lnTo>
                  <a:pt x="6533" y="728"/>
                </a:lnTo>
                <a:lnTo>
                  <a:pt x="6526" y="715"/>
                </a:lnTo>
                <a:lnTo>
                  <a:pt x="6524" y="696"/>
                </a:lnTo>
                <a:lnTo>
                  <a:pt x="6522" y="689"/>
                </a:lnTo>
                <a:lnTo>
                  <a:pt x="6501" y="640"/>
                </a:lnTo>
                <a:lnTo>
                  <a:pt x="6503" y="638"/>
                </a:lnTo>
                <a:lnTo>
                  <a:pt x="6506" y="636"/>
                </a:lnTo>
                <a:lnTo>
                  <a:pt x="6518" y="637"/>
                </a:lnTo>
                <a:lnTo>
                  <a:pt x="6545" y="651"/>
                </a:lnTo>
                <a:cubicBezTo>
                  <a:pt x="6546" y="651"/>
                  <a:pt x="6546" y="651"/>
                  <a:pt x="6547" y="651"/>
                </a:cubicBezTo>
                <a:lnTo>
                  <a:pt x="6560" y="652"/>
                </a:lnTo>
                <a:cubicBezTo>
                  <a:pt x="6561" y="652"/>
                  <a:pt x="6562" y="651"/>
                  <a:pt x="6562" y="650"/>
                </a:cubicBezTo>
                <a:lnTo>
                  <a:pt x="6574" y="631"/>
                </a:lnTo>
                <a:lnTo>
                  <a:pt x="6576" y="628"/>
                </a:lnTo>
                <a:lnTo>
                  <a:pt x="6582" y="621"/>
                </a:lnTo>
                <a:lnTo>
                  <a:pt x="6585" y="616"/>
                </a:lnTo>
                <a:lnTo>
                  <a:pt x="6587" y="610"/>
                </a:lnTo>
                <a:lnTo>
                  <a:pt x="6589" y="596"/>
                </a:lnTo>
                <a:lnTo>
                  <a:pt x="6592" y="588"/>
                </a:lnTo>
                <a:lnTo>
                  <a:pt x="6597" y="579"/>
                </a:lnTo>
                <a:lnTo>
                  <a:pt x="6601" y="570"/>
                </a:lnTo>
                <a:cubicBezTo>
                  <a:pt x="6601" y="569"/>
                  <a:pt x="6601" y="569"/>
                  <a:pt x="6601" y="569"/>
                </a:cubicBezTo>
                <a:lnTo>
                  <a:pt x="6602" y="556"/>
                </a:lnTo>
                <a:cubicBezTo>
                  <a:pt x="6602" y="555"/>
                  <a:pt x="6602" y="555"/>
                  <a:pt x="6602" y="555"/>
                </a:cubicBezTo>
                <a:lnTo>
                  <a:pt x="6600" y="544"/>
                </a:lnTo>
                <a:cubicBezTo>
                  <a:pt x="6600" y="543"/>
                  <a:pt x="6600" y="541"/>
                  <a:pt x="6600" y="541"/>
                </a:cubicBezTo>
                <a:lnTo>
                  <a:pt x="6595" y="536"/>
                </a:lnTo>
                <a:cubicBezTo>
                  <a:pt x="6595" y="536"/>
                  <a:pt x="6594" y="535"/>
                  <a:pt x="6594" y="535"/>
                </a:cubicBezTo>
                <a:lnTo>
                  <a:pt x="6585" y="531"/>
                </a:lnTo>
                <a:lnTo>
                  <a:pt x="6583" y="529"/>
                </a:lnTo>
                <a:lnTo>
                  <a:pt x="6585" y="525"/>
                </a:lnTo>
                <a:lnTo>
                  <a:pt x="6589" y="520"/>
                </a:lnTo>
                <a:lnTo>
                  <a:pt x="6592" y="516"/>
                </a:lnTo>
                <a:lnTo>
                  <a:pt x="6609" y="511"/>
                </a:lnTo>
                <a:cubicBezTo>
                  <a:pt x="6609" y="511"/>
                  <a:pt x="6610" y="510"/>
                  <a:pt x="6610" y="510"/>
                </a:cubicBezTo>
                <a:lnTo>
                  <a:pt x="6614" y="505"/>
                </a:lnTo>
                <a:cubicBezTo>
                  <a:pt x="6615" y="505"/>
                  <a:pt x="6615" y="503"/>
                  <a:pt x="6615" y="502"/>
                </a:cubicBezTo>
                <a:lnTo>
                  <a:pt x="6617" y="492"/>
                </a:lnTo>
                <a:cubicBezTo>
                  <a:pt x="6617" y="491"/>
                  <a:pt x="6617" y="488"/>
                  <a:pt x="6616" y="487"/>
                </a:cubicBezTo>
                <a:lnTo>
                  <a:pt x="6613" y="484"/>
                </a:lnTo>
                <a:cubicBezTo>
                  <a:pt x="6612" y="483"/>
                  <a:pt x="6611" y="482"/>
                  <a:pt x="6610" y="482"/>
                </a:cubicBezTo>
                <a:lnTo>
                  <a:pt x="6605" y="482"/>
                </a:lnTo>
                <a:cubicBezTo>
                  <a:pt x="6605" y="482"/>
                  <a:pt x="6605" y="482"/>
                  <a:pt x="6604" y="482"/>
                </a:cubicBezTo>
                <a:lnTo>
                  <a:pt x="6600" y="484"/>
                </a:lnTo>
                <a:lnTo>
                  <a:pt x="6585" y="494"/>
                </a:lnTo>
                <a:lnTo>
                  <a:pt x="6580" y="495"/>
                </a:lnTo>
                <a:lnTo>
                  <a:pt x="6568" y="493"/>
                </a:lnTo>
                <a:cubicBezTo>
                  <a:pt x="6568" y="493"/>
                  <a:pt x="6568" y="494"/>
                  <a:pt x="6567" y="494"/>
                </a:cubicBezTo>
                <a:lnTo>
                  <a:pt x="6561" y="495"/>
                </a:lnTo>
                <a:cubicBezTo>
                  <a:pt x="6560" y="495"/>
                  <a:pt x="6560" y="496"/>
                  <a:pt x="6560" y="497"/>
                </a:cubicBezTo>
                <a:lnTo>
                  <a:pt x="6555" y="503"/>
                </a:lnTo>
                <a:cubicBezTo>
                  <a:pt x="6554" y="504"/>
                  <a:pt x="6554" y="505"/>
                  <a:pt x="6554" y="506"/>
                </a:cubicBezTo>
                <a:lnTo>
                  <a:pt x="6553" y="515"/>
                </a:lnTo>
                <a:lnTo>
                  <a:pt x="6553" y="525"/>
                </a:lnTo>
                <a:lnTo>
                  <a:pt x="6552" y="532"/>
                </a:lnTo>
                <a:lnTo>
                  <a:pt x="6550" y="535"/>
                </a:lnTo>
                <a:lnTo>
                  <a:pt x="6548" y="535"/>
                </a:lnTo>
                <a:lnTo>
                  <a:pt x="6541" y="534"/>
                </a:lnTo>
                <a:lnTo>
                  <a:pt x="6538" y="534"/>
                </a:lnTo>
                <a:cubicBezTo>
                  <a:pt x="6537" y="534"/>
                  <a:pt x="6537" y="535"/>
                  <a:pt x="6536" y="535"/>
                </a:cubicBezTo>
                <a:lnTo>
                  <a:pt x="6532" y="537"/>
                </a:lnTo>
                <a:cubicBezTo>
                  <a:pt x="6532" y="537"/>
                  <a:pt x="6531" y="538"/>
                  <a:pt x="6531" y="538"/>
                </a:cubicBezTo>
                <a:lnTo>
                  <a:pt x="6518" y="551"/>
                </a:lnTo>
                <a:lnTo>
                  <a:pt x="6510" y="554"/>
                </a:lnTo>
                <a:lnTo>
                  <a:pt x="6468" y="539"/>
                </a:lnTo>
                <a:cubicBezTo>
                  <a:pt x="6467" y="539"/>
                  <a:pt x="6466" y="538"/>
                  <a:pt x="6465" y="539"/>
                </a:cubicBezTo>
                <a:lnTo>
                  <a:pt x="6461" y="542"/>
                </a:lnTo>
                <a:cubicBezTo>
                  <a:pt x="6460" y="542"/>
                  <a:pt x="6460" y="543"/>
                  <a:pt x="6460" y="544"/>
                </a:cubicBezTo>
                <a:lnTo>
                  <a:pt x="6455" y="552"/>
                </a:lnTo>
                <a:lnTo>
                  <a:pt x="6451" y="562"/>
                </a:lnTo>
                <a:lnTo>
                  <a:pt x="6449" y="570"/>
                </a:lnTo>
                <a:cubicBezTo>
                  <a:pt x="6449" y="570"/>
                  <a:pt x="6449" y="570"/>
                  <a:pt x="6449" y="571"/>
                </a:cubicBezTo>
                <a:lnTo>
                  <a:pt x="6450" y="580"/>
                </a:lnTo>
                <a:lnTo>
                  <a:pt x="6451" y="587"/>
                </a:lnTo>
                <a:lnTo>
                  <a:pt x="6337" y="660"/>
                </a:lnTo>
                <a:lnTo>
                  <a:pt x="6330" y="661"/>
                </a:lnTo>
                <a:lnTo>
                  <a:pt x="6307" y="659"/>
                </a:lnTo>
                <a:lnTo>
                  <a:pt x="6299" y="659"/>
                </a:lnTo>
                <a:cubicBezTo>
                  <a:pt x="6299" y="659"/>
                  <a:pt x="6298" y="659"/>
                  <a:pt x="6298" y="660"/>
                </a:cubicBezTo>
                <a:lnTo>
                  <a:pt x="6290" y="665"/>
                </a:lnTo>
                <a:lnTo>
                  <a:pt x="6275" y="680"/>
                </a:lnTo>
                <a:cubicBezTo>
                  <a:pt x="6273" y="681"/>
                  <a:pt x="6273" y="684"/>
                  <a:pt x="6274" y="686"/>
                </a:cubicBezTo>
                <a:lnTo>
                  <a:pt x="6288" y="717"/>
                </a:lnTo>
                <a:lnTo>
                  <a:pt x="6204" y="801"/>
                </a:lnTo>
                <a:lnTo>
                  <a:pt x="6199" y="801"/>
                </a:lnTo>
                <a:lnTo>
                  <a:pt x="6183" y="790"/>
                </a:lnTo>
                <a:lnTo>
                  <a:pt x="6174" y="787"/>
                </a:lnTo>
                <a:lnTo>
                  <a:pt x="6157" y="786"/>
                </a:lnTo>
                <a:cubicBezTo>
                  <a:pt x="6156" y="786"/>
                  <a:pt x="6156" y="787"/>
                  <a:pt x="6155" y="787"/>
                </a:cubicBezTo>
                <a:lnTo>
                  <a:pt x="6148" y="790"/>
                </a:lnTo>
                <a:cubicBezTo>
                  <a:pt x="6147" y="790"/>
                  <a:pt x="6146" y="791"/>
                  <a:pt x="6146" y="791"/>
                </a:cubicBezTo>
                <a:lnTo>
                  <a:pt x="6144" y="795"/>
                </a:lnTo>
                <a:cubicBezTo>
                  <a:pt x="6144" y="795"/>
                  <a:pt x="6144" y="797"/>
                  <a:pt x="6144" y="797"/>
                </a:cubicBezTo>
                <a:lnTo>
                  <a:pt x="6142" y="804"/>
                </a:lnTo>
                <a:lnTo>
                  <a:pt x="6140" y="818"/>
                </a:lnTo>
                <a:lnTo>
                  <a:pt x="6138" y="823"/>
                </a:lnTo>
                <a:lnTo>
                  <a:pt x="6137" y="824"/>
                </a:lnTo>
                <a:lnTo>
                  <a:pt x="6127" y="825"/>
                </a:lnTo>
                <a:lnTo>
                  <a:pt x="6125" y="826"/>
                </a:lnTo>
                <a:cubicBezTo>
                  <a:pt x="6124" y="826"/>
                  <a:pt x="6123" y="827"/>
                  <a:pt x="6122" y="828"/>
                </a:cubicBezTo>
                <a:lnTo>
                  <a:pt x="6120" y="832"/>
                </a:lnTo>
                <a:lnTo>
                  <a:pt x="6118" y="839"/>
                </a:lnTo>
                <a:lnTo>
                  <a:pt x="6115" y="861"/>
                </a:lnTo>
                <a:lnTo>
                  <a:pt x="6114" y="862"/>
                </a:lnTo>
                <a:lnTo>
                  <a:pt x="6080" y="860"/>
                </a:lnTo>
                <a:cubicBezTo>
                  <a:pt x="6079" y="860"/>
                  <a:pt x="6078" y="860"/>
                  <a:pt x="6077" y="862"/>
                </a:cubicBezTo>
                <a:lnTo>
                  <a:pt x="6074" y="867"/>
                </a:lnTo>
                <a:cubicBezTo>
                  <a:pt x="6074" y="868"/>
                  <a:pt x="6073" y="868"/>
                  <a:pt x="6073" y="869"/>
                </a:cubicBezTo>
                <a:lnTo>
                  <a:pt x="6071" y="879"/>
                </a:lnTo>
                <a:lnTo>
                  <a:pt x="6069" y="903"/>
                </a:lnTo>
                <a:cubicBezTo>
                  <a:pt x="6069" y="904"/>
                  <a:pt x="6069" y="905"/>
                  <a:pt x="6070" y="906"/>
                </a:cubicBezTo>
                <a:lnTo>
                  <a:pt x="6071" y="909"/>
                </a:lnTo>
                <a:cubicBezTo>
                  <a:pt x="6071" y="910"/>
                  <a:pt x="6071" y="910"/>
                  <a:pt x="6071" y="910"/>
                </a:cubicBezTo>
                <a:lnTo>
                  <a:pt x="6076" y="915"/>
                </a:lnTo>
                <a:lnTo>
                  <a:pt x="6077" y="918"/>
                </a:lnTo>
                <a:lnTo>
                  <a:pt x="6077" y="920"/>
                </a:lnTo>
                <a:lnTo>
                  <a:pt x="6067" y="962"/>
                </a:lnTo>
                <a:lnTo>
                  <a:pt x="6064" y="966"/>
                </a:lnTo>
                <a:lnTo>
                  <a:pt x="6061" y="965"/>
                </a:lnTo>
                <a:lnTo>
                  <a:pt x="6051" y="953"/>
                </a:lnTo>
                <a:lnTo>
                  <a:pt x="6043" y="944"/>
                </a:lnTo>
                <a:lnTo>
                  <a:pt x="6042" y="938"/>
                </a:lnTo>
                <a:lnTo>
                  <a:pt x="6043" y="928"/>
                </a:lnTo>
                <a:cubicBezTo>
                  <a:pt x="6044" y="926"/>
                  <a:pt x="6043" y="924"/>
                  <a:pt x="6041" y="923"/>
                </a:cubicBezTo>
                <a:lnTo>
                  <a:pt x="6038" y="922"/>
                </a:lnTo>
                <a:lnTo>
                  <a:pt x="6036" y="911"/>
                </a:lnTo>
                <a:lnTo>
                  <a:pt x="6033" y="906"/>
                </a:lnTo>
                <a:cubicBezTo>
                  <a:pt x="6032" y="905"/>
                  <a:pt x="6032" y="904"/>
                  <a:pt x="6031" y="904"/>
                </a:cubicBezTo>
                <a:lnTo>
                  <a:pt x="6029" y="903"/>
                </a:lnTo>
                <a:cubicBezTo>
                  <a:pt x="6029" y="902"/>
                  <a:pt x="6028" y="902"/>
                  <a:pt x="6028" y="902"/>
                </a:cubicBezTo>
                <a:lnTo>
                  <a:pt x="6014" y="902"/>
                </a:lnTo>
                <a:cubicBezTo>
                  <a:pt x="6013" y="902"/>
                  <a:pt x="6012" y="901"/>
                  <a:pt x="6011" y="902"/>
                </a:cubicBezTo>
                <a:lnTo>
                  <a:pt x="6009" y="905"/>
                </a:lnTo>
                <a:cubicBezTo>
                  <a:pt x="6009" y="905"/>
                  <a:pt x="6008" y="906"/>
                  <a:pt x="6008" y="906"/>
                </a:cubicBezTo>
                <a:lnTo>
                  <a:pt x="6004" y="917"/>
                </a:lnTo>
                <a:lnTo>
                  <a:pt x="6004" y="918"/>
                </a:lnTo>
                <a:lnTo>
                  <a:pt x="5999" y="917"/>
                </a:lnTo>
                <a:lnTo>
                  <a:pt x="5999" y="916"/>
                </a:lnTo>
                <a:lnTo>
                  <a:pt x="5998" y="910"/>
                </a:lnTo>
                <a:lnTo>
                  <a:pt x="5999" y="900"/>
                </a:lnTo>
                <a:lnTo>
                  <a:pt x="5997" y="892"/>
                </a:lnTo>
                <a:cubicBezTo>
                  <a:pt x="5997" y="891"/>
                  <a:pt x="5997" y="890"/>
                  <a:pt x="5996" y="890"/>
                </a:cubicBezTo>
                <a:lnTo>
                  <a:pt x="5993" y="887"/>
                </a:lnTo>
                <a:cubicBezTo>
                  <a:pt x="5993" y="886"/>
                  <a:pt x="5992" y="886"/>
                  <a:pt x="5991" y="886"/>
                </a:cubicBezTo>
                <a:lnTo>
                  <a:pt x="5977" y="884"/>
                </a:lnTo>
                <a:lnTo>
                  <a:pt x="5967" y="881"/>
                </a:lnTo>
                <a:lnTo>
                  <a:pt x="5960" y="882"/>
                </a:lnTo>
                <a:cubicBezTo>
                  <a:pt x="5960" y="882"/>
                  <a:pt x="5960" y="882"/>
                  <a:pt x="5959" y="882"/>
                </a:cubicBezTo>
                <a:lnTo>
                  <a:pt x="5952" y="886"/>
                </a:lnTo>
                <a:cubicBezTo>
                  <a:pt x="5952" y="886"/>
                  <a:pt x="5952" y="886"/>
                  <a:pt x="5952" y="886"/>
                </a:cubicBezTo>
                <a:lnTo>
                  <a:pt x="5937" y="902"/>
                </a:lnTo>
                <a:lnTo>
                  <a:pt x="5935" y="903"/>
                </a:lnTo>
                <a:lnTo>
                  <a:pt x="5930" y="898"/>
                </a:lnTo>
                <a:cubicBezTo>
                  <a:pt x="5929" y="898"/>
                  <a:pt x="5929" y="897"/>
                  <a:pt x="5929" y="897"/>
                </a:cubicBezTo>
                <a:lnTo>
                  <a:pt x="5925" y="896"/>
                </a:lnTo>
                <a:lnTo>
                  <a:pt x="5907" y="895"/>
                </a:lnTo>
                <a:cubicBezTo>
                  <a:pt x="5907" y="895"/>
                  <a:pt x="5907" y="895"/>
                  <a:pt x="5906" y="895"/>
                </a:cubicBezTo>
                <a:lnTo>
                  <a:pt x="5904" y="897"/>
                </a:lnTo>
                <a:cubicBezTo>
                  <a:pt x="5903" y="898"/>
                  <a:pt x="5903" y="899"/>
                  <a:pt x="5902" y="900"/>
                </a:cubicBezTo>
                <a:lnTo>
                  <a:pt x="5902" y="904"/>
                </a:lnTo>
                <a:lnTo>
                  <a:pt x="5902" y="906"/>
                </a:lnTo>
                <a:lnTo>
                  <a:pt x="5900" y="915"/>
                </a:lnTo>
                <a:lnTo>
                  <a:pt x="5900" y="919"/>
                </a:lnTo>
                <a:lnTo>
                  <a:pt x="5897" y="919"/>
                </a:lnTo>
                <a:cubicBezTo>
                  <a:pt x="5897" y="919"/>
                  <a:pt x="5896" y="919"/>
                  <a:pt x="5896" y="919"/>
                </a:cubicBezTo>
                <a:lnTo>
                  <a:pt x="5894" y="919"/>
                </a:lnTo>
                <a:cubicBezTo>
                  <a:pt x="5894" y="919"/>
                  <a:pt x="5894" y="918"/>
                  <a:pt x="5893" y="919"/>
                </a:cubicBezTo>
                <a:lnTo>
                  <a:pt x="5890" y="920"/>
                </a:lnTo>
                <a:cubicBezTo>
                  <a:pt x="5889" y="921"/>
                  <a:pt x="5888" y="922"/>
                  <a:pt x="5888" y="922"/>
                </a:cubicBezTo>
                <a:lnTo>
                  <a:pt x="5886" y="925"/>
                </a:lnTo>
                <a:cubicBezTo>
                  <a:pt x="5886" y="926"/>
                  <a:pt x="5886" y="926"/>
                  <a:pt x="5886" y="927"/>
                </a:cubicBezTo>
                <a:lnTo>
                  <a:pt x="5883" y="939"/>
                </a:lnTo>
                <a:lnTo>
                  <a:pt x="5882" y="944"/>
                </a:lnTo>
                <a:lnTo>
                  <a:pt x="5880" y="947"/>
                </a:lnTo>
                <a:lnTo>
                  <a:pt x="5875" y="953"/>
                </a:lnTo>
                <a:lnTo>
                  <a:pt x="5854" y="981"/>
                </a:lnTo>
                <a:lnTo>
                  <a:pt x="5843" y="971"/>
                </a:lnTo>
                <a:lnTo>
                  <a:pt x="5852" y="945"/>
                </a:lnTo>
                <a:cubicBezTo>
                  <a:pt x="5853" y="943"/>
                  <a:pt x="5852" y="940"/>
                  <a:pt x="5851" y="939"/>
                </a:cubicBezTo>
                <a:lnTo>
                  <a:pt x="5818" y="917"/>
                </a:lnTo>
                <a:lnTo>
                  <a:pt x="5823" y="904"/>
                </a:lnTo>
                <a:cubicBezTo>
                  <a:pt x="5824" y="902"/>
                  <a:pt x="5824" y="900"/>
                  <a:pt x="5823" y="899"/>
                </a:cubicBezTo>
                <a:lnTo>
                  <a:pt x="5816" y="889"/>
                </a:lnTo>
                <a:lnTo>
                  <a:pt x="5816" y="885"/>
                </a:lnTo>
                <a:lnTo>
                  <a:pt x="5817" y="877"/>
                </a:lnTo>
                <a:lnTo>
                  <a:pt x="5820" y="873"/>
                </a:lnTo>
                <a:lnTo>
                  <a:pt x="5823" y="870"/>
                </a:lnTo>
                <a:lnTo>
                  <a:pt x="5831" y="868"/>
                </a:lnTo>
                <a:cubicBezTo>
                  <a:pt x="5833" y="868"/>
                  <a:pt x="5834" y="866"/>
                  <a:pt x="5834" y="864"/>
                </a:cubicBezTo>
                <a:lnTo>
                  <a:pt x="5839" y="822"/>
                </a:lnTo>
                <a:lnTo>
                  <a:pt x="5842" y="819"/>
                </a:lnTo>
                <a:lnTo>
                  <a:pt x="5860" y="809"/>
                </a:lnTo>
                <a:cubicBezTo>
                  <a:pt x="5862" y="809"/>
                  <a:pt x="5862" y="807"/>
                  <a:pt x="5863" y="805"/>
                </a:cubicBezTo>
                <a:cubicBezTo>
                  <a:pt x="5863" y="804"/>
                  <a:pt x="5862" y="802"/>
                  <a:pt x="5861" y="801"/>
                </a:cubicBezTo>
                <a:lnTo>
                  <a:pt x="5853" y="794"/>
                </a:lnTo>
                <a:lnTo>
                  <a:pt x="5856" y="788"/>
                </a:lnTo>
                <a:lnTo>
                  <a:pt x="5860" y="781"/>
                </a:lnTo>
                <a:lnTo>
                  <a:pt x="5864" y="777"/>
                </a:lnTo>
                <a:lnTo>
                  <a:pt x="5869" y="777"/>
                </a:lnTo>
                <a:lnTo>
                  <a:pt x="5901" y="786"/>
                </a:lnTo>
                <a:cubicBezTo>
                  <a:pt x="5902" y="786"/>
                  <a:pt x="5902" y="786"/>
                  <a:pt x="5902" y="786"/>
                </a:cubicBezTo>
                <a:lnTo>
                  <a:pt x="5908" y="784"/>
                </a:lnTo>
                <a:cubicBezTo>
                  <a:pt x="5909" y="784"/>
                  <a:pt x="5910" y="784"/>
                  <a:pt x="5910" y="783"/>
                </a:cubicBezTo>
                <a:lnTo>
                  <a:pt x="5915" y="776"/>
                </a:lnTo>
                <a:cubicBezTo>
                  <a:pt x="5915" y="776"/>
                  <a:pt x="5916" y="775"/>
                  <a:pt x="5916" y="775"/>
                </a:cubicBezTo>
                <a:lnTo>
                  <a:pt x="5919" y="761"/>
                </a:lnTo>
                <a:lnTo>
                  <a:pt x="5928" y="685"/>
                </a:lnTo>
                <a:cubicBezTo>
                  <a:pt x="5928" y="683"/>
                  <a:pt x="5928" y="682"/>
                  <a:pt x="5927" y="681"/>
                </a:cubicBezTo>
                <a:cubicBezTo>
                  <a:pt x="5927" y="680"/>
                  <a:pt x="5925" y="680"/>
                  <a:pt x="5924" y="680"/>
                </a:cubicBezTo>
                <a:lnTo>
                  <a:pt x="5914" y="684"/>
                </a:lnTo>
                <a:lnTo>
                  <a:pt x="5913" y="676"/>
                </a:lnTo>
                <a:lnTo>
                  <a:pt x="5913" y="674"/>
                </a:lnTo>
                <a:cubicBezTo>
                  <a:pt x="5913" y="673"/>
                  <a:pt x="5912" y="671"/>
                  <a:pt x="5910" y="671"/>
                </a:cubicBezTo>
                <a:lnTo>
                  <a:pt x="5907" y="670"/>
                </a:lnTo>
                <a:cubicBezTo>
                  <a:pt x="5907" y="670"/>
                  <a:pt x="5906" y="670"/>
                  <a:pt x="5905" y="670"/>
                </a:cubicBezTo>
                <a:lnTo>
                  <a:pt x="5894" y="674"/>
                </a:lnTo>
                <a:cubicBezTo>
                  <a:pt x="5894" y="674"/>
                  <a:pt x="5893" y="673"/>
                  <a:pt x="5893" y="674"/>
                </a:cubicBezTo>
                <a:lnTo>
                  <a:pt x="5890" y="676"/>
                </a:lnTo>
                <a:cubicBezTo>
                  <a:pt x="5889" y="677"/>
                  <a:pt x="5888" y="679"/>
                  <a:pt x="5888" y="681"/>
                </a:cubicBezTo>
                <a:lnTo>
                  <a:pt x="5890" y="687"/>
                </a:lnTo>
                <a:lnTo>
                  <a:pt x="5891" y="691"/>
                </a:lnTo>
                <a:lnTo>
                  <a:pt x="5892" y="694"/>
                </a:lnTo>
                <a:lnTo>
                  <a:pt x="5890" y="699"/>
                </a:lnTo>
                <a:lnTo>
                  <a:pt x="5878" y="703"/>
                </a:lnTo>
                <a:cubicBezTo>
                  <a:pt x="5877" y="703"/>
                  <a:pt x="5876" y="705"/>
                  <a:pt x="5875" y="706"/>
                </a:cubicBezTo>
                <a:lnTo>
                  <a:pt x="5874" y="715"/>
                </a:lnTo>
                <a:cubicBezTo>
                  <a:pt x="5874" y="715"/>
                  <a:pt x="5873" y="716"/>
                  <a:pt x="5873" y="717"/>
                </a:cubicBezTo>
                <a:lnTo>
                  <a:pt x="5874" y="727"/>
                </a:lnTo>
                <a:lnTo>
                  <a:pt x="5873" y="732"/>
                </a:lnTo>
                <a:lnTo>
                  <a:pt x="5873" y="732"/>
                </a:lnTo>
                <a:lnTo>
                  <a:pt x="5868" y="734"/>
                </a:lnTo>
                <a:lnTo>
                  <a:pt x="5868" y="733"/>
                </a:lnTo>
                <a:lnTo>
                  <a:pt x="5863" y="727"/>
                </a:lnTo>
                <a:lnTo>
                  <a:pt x="5860" y="723"/>
                </a:lnTo>
                <a:cubicBezTo>
                  <a:pt x="5860" y="723"/>
                  <a:pt x="5860" y="722"/>
                  <a:pt x="5860" y="722"/>
                </a:cubicBezTo>
                <a:lnTo>
                  <a:pt x="5858" y="721"/>
                </a:lnTo>
                <a:cubicBezTo>
                  <a:pt x="5857" y="721"/>
                  <a:pt x="5857" y="721"/>
                  <a:pt x="5856" y="721"/>
                </a:cubicBezTo>
                <a:lnTo>
                  <a:pt x="5850" y="720"/>
                </a:lnTo>
                <a:cubicBezTo>
                  <a:pt x="5849" y="720"/>
                  <a:pt x="5848" y="721"/>
                  <a:pt x="5848" y="721"/>
                </a:cubicBezTo>
                <a:lnTo>
                  <a:pt x="5846" y="723"/>
                </a:lnTo>
                <a:cubicBezTo>
                  <a:pt x="5845" y="724"/>
                  <a:pt x="5844" y="725"/>
                  <a:pt x="5844" y="726"/>
                </a:cubicBezTo>
                <a:lnTo>
                  <a:pt x="5843" y="736"/>
                </a:lnTo>
                <a:lnTo>
                  <a:pt x="5843" y="737"/>
                </a:lnTo>
                <a:lnTo>
                  <a:pt x="5842" y="737"/>
                </a:lnTo>
                <a:lnTo>
                  <a:pt x="5779" y="718"/>
                </a:lnTo>
                <a:lnTo>
                  <a:pt x="5777" y="714"/>
                </a:lnTo>
                <a:lnTo>
                  <a:pt x="5775" y="702"/>
                </a:lnTo>
                <a:cubicBezTo>
                  <a:pt x="5775" y="701"/>
                  <a:pt x="5775" y="701"/>
                  <a:pt x="5775" y="701"/>
                </a:cubicBezTo>
                <a:lnTo>
                  <a:pt x="5772" y="694"/>
                </a:lnTo>
                <a:cubicBezTo>
                  <a:pt x="5772" y="693"/>
                  <a:pt x="5771" y="692"/>
                  <a:pt x="5771" y="691"/>
                </a:cubicBezTo>
                <a:lnTo>
                  <a:pt x="5762" y="687"/>
                </a:lnTo>
                <a:lnTo>
                  <a:pt x="5762" y="670"/>
                </a:lnTo>
                <a:lnTo>
                  <a:pt x="5761" y="661"/>
                </a:lnTo>
                <a:cubicBezTo>
                  <a:pt x="5761" y="661"/>
                  <a:pt x="5760" y="660"/>
                  <a:pt x="5760" y="660"/>
                </a:cubicBezTo>
                <a:lnTo>
                  <a:pt x="5758" y="653"/>
                </a:lnTo>
                <a:cubicBezTo>
                  <a:pt x="5758" y="652"/>
                  <a:pt x="5757" y="652"/>
                  <a:pt x="5757" y="651"/>
                </a:cubicBezTo>
                <a:lnTo>
                  <a:pt x="5753" y="649"/>
                </a:lnTo>
                <a:cubicBezTo>
                  <a:pt x="5752" y="649"/>
                  <a:pt x="5752" y="648"/>
                  <a:pt x="5751" y="648"/>
                </a:cubicBezTo>
                <a:lnTo>
                  <a:pt x="5739" y="651"/>
                </a:lnTo>
                <a:lnTo>
                  <a:pt x="5683" y="643"/>
                </a:lnTo>
                <a:cubicBezTo>
                  <a:pt x="5683" y="643"/>
                  <a:pt x="5682" y="643"/>
                  <a:pt x="5682" y="643"/>
                </a:cubicBezTo>
                <a:lnTo>
                  <a:pt x="5670" y="645"/>
                </a:lnTo>
                <a:cubicBezTo>
                  <a:pt x="5670" y="646"/>
                  <a:pt x="5669" y="646"/>
                  <a:pt x="5669" y="646"/>
                </a:cubicBezTo>
                <a:lnTo>
                  <a:pt x="5659" y="660"/>
                </a:lnTo>
                <a:cubicBezTo>
                  <a:pt x="5659" y="661"/>
                  <a:pt x="5658" y="662"/>
                  <a:pt x="5658" y="662"/>
                </a:cubicBezTo>
                <a:lnTo>
                  <a:pt x="5654" y="678"/>
                </a:lnTo>
                <a:lnTo>
                  <a:pt x="5653" y="687"/>
                </a:lnTo>
                <a:cubicBezTo>
                  <a:pt x="5652" y="688"/>
                  <a:pt x="5653" y="689"/>
                  <a:pt x="5653" y="689"/>
                </a:cubicBezTo>
                <a:lnTo>
                  <a:pt x="5655" y="693"/>
                </a:lnTo>
                <a:cubicBezTo>
                  <a:pt x="5655" y="695"/>
                  <a:pt x="5657" y="696"/>
                  <a:pt x="5658" y="696"/>
                </a:cubicBezTo>
                <a:lnTo>
                  <a:pt x="5677" y="690"/>
                </a:lnTo>
                <a:lnTo>
                  <a:pt x="5683" y="690"/>
                </a:lnTo>
                <a:lnTo>
                  <a:pt x="5687" y="695"/>
                </a:lnTo>
                <a:lnTo>
                  <a:pt x="5690" y="703"/>
                </a:lnTo>
                <a:lnTo>
                  <a:pt x="5695" y="717"/>
                </a:lnTo>
                <a:lnTo>
                  <a:pt x="5695" y="730"/>
                </a:lnTo>
                <a:lnTo>
                  <a:pt x="5693" y="732"/>
                </a:lnTo>
                <a:lnTo>
                  <a:pt x="5673" y="719"/>
                </a:lnTo>
                <a:cubicBezTo>
                  <a:pt x="5672" y="719"/>
                  <a:pt x="5672" y="719"/>
                  <a:pt x="5672" y="719"/>
                </a:cubicBezTo>
                <a:lnTo>
                  <a:pt x="5668" y="718"/>
                </a:lnTo>
                <a:cubicBezTo>
                  <a:pt x="5667" y="718"/>
                  <a:pt x="5666" y="720"/>
                  <a:pt x="5665" y="720"/>
                </a:cubicBezTo>
                <a:lnTo>
                  <a:pt x="5663" y="723"/>
                </a:lnTo>
                <a:cubicBezTo>
                  <a:pt x="5662" y="723"/>
                  <a:pt x="5662" y="724"/>
                  <a:pt x="5662" y="724"/>
                </a:cubicBezTo>
                <a:lnTo>
                  <a:pt x="5657" y="737"/>
                </a:lnTo>
                <a:lnTo>
                  <a:pt x="5648" y="751"/>
                </a:lnTo>
                <a:lnTo>
                  <a:pt x="5645" y="754"/>
                </a:lnTo>
                <a:lnTo>
                  <a:pt x="5639" y="754"/>
                </a:lnTo>
                <a:lnTo>
                  <a:pt x="5634" y="753"/>
                </a:lnTo>
                <a:lnTo>
                  <a:pt x="5631" y="749"/>
                </a:lnTo>
                <a:lnTo>
                  <a:pt x="5631" y="744"/>
                </a:lnTo>
                <a:lnTo>
                  <a:pt x="5633" y="735"/>
                </a:lnTo>
                <a:lnTo>
                  <a:pt x="5638" y="717"/>
                </a:lnTo>
                <a:cubicBezTo>
                  <a:pt x="5638" y="717"/>
                  <a:pt x="5639" y="717"/>
                  <a:pt x="5639" y="717"/>
                </a:cubicBezTo>
                <a:lnTo>
                  <a:pt x="5641" y="705"/>
                </a:lnTo>
                <a:cubicBezTo>
                  <a:pt x="5641" y="704"/>
                  <a:pt x="5641" y="704"/>
                  <a:pt x="5640" y="703"/>
                </a:cubicBezTo>
                <a:lnTo>
                  <a:pt x="5638" y="695"/>
                </a:lnTo>
                <a:cubicBezTo>
                  <a:pt x="5637" y="695"/>
                  <a:pt x="5637" y="694"/>
                  <a:pt x="5637" y="694"/>
                </a:cubicBezTo>
                <a:lnTo>
                  <a:pt x="5633" y="689"/>
                </a:lnTo>
                <a:lnTo>
                  <a:pt x="5629" y="682"/>
                </a:lnTo>
                <a:lnTo>
                  <a:pt x="5628" y="673"/>
                </a:lnTo>
                <a:lnTo>
                  <a:pt x="5628" y="671"/>
                </a:lnTo>
                <a:lnTo>
                  <a:pt x="5632" y="673"/>
                </a:lnTo>
                <a:cubicBezTo>
                  <a:pt x="5632" y="673"/>
                  <a:pt x="5633" y="674"/>
                  <a:pt x="5633" y="674"/>
                </a:cubicBezTo>
                <a:lnTo>
                  <a:pt x="5636" y="674"/>
                </a:lnTo>
                <a:cubicBezTo>
                  <a:pt x="5637" y="673"/>
                  <a:pt x="5638" y="673"/>
                  <a:pt x="5638" y="672"/>
                </a:cubicBezTo>
                <a:lnTo>
                  <a:pt x="5639" y="670"/>
                </a:lnTo>
                <a:cubicBezTo>
                  <a:pt x="5639" y="669"/>
                  <a:pt x="5640" y="669"/>
                  <a:pt x="5640" y="669"/>
                </a:cubicBezTo>
                <a:lnTo>
                  <a:pt x="5641" y="664"/>
                </a:lnTo>
                <a:lnTo>
                  <a:pt x="5642" y="664"/>
                </a:lnTo>
                <a:lnTo>
                  <a:pt x="5645" y="665"/>
                </a:lnTo>
                <a:cubicBezTo>
                  <a:pt x="5645" y="665"/>
                  <a:pt x="5646" y="665"/>
                  <a:pt x="5647" y="664"/>
                </a:cubicBezTo>
                <a:lnTo>
                  <a:pt x="5650" y="663"/>
                </a:lnTo>
                <a:cubicBezTo>
                  <a:pt x="5651" y="663"/>
                  <a:pt x="5651" y="662"/>
                  <a:pt x="5651" y="660"/>
                </a:cubicBezTo>
                <a:lnTo>
                  <a:pt x="5653" y="655"/>
                </a:lnTo>
                <a:lnTo>
                  <a:pt x="5655" y="652"/>
                </a:lnTo>
                <a:cubicBezTo>
                  <a:pt x="5655" y="652"/>
                  <a:pt x="5655" y="651"/>
                  <a:pt x="5655" y="651"/>
                </a:cubicBezTo>
                <a:lnTo>
                  <a:pt x="5655" y="649"/>
                </a:lnTo>
                <a:cubicBezTo>
                  <a:pt x="5656" y="648"/>
                  <a:pt x="5656" y="647"/>
                  <a:pt x="5655" y="646"/>
                </a:cubicBezTo>
                <a:lnTo>
                  <a:pt x="5655" y="645"/>
                </a:lnTo>
                <a:cubicBezTo>
                  <a:pt x="5655" y="644"/>
                  <a:pt x="5654" y="643"/>
                  <a:pt x="5653" y="643"/>
                </a:cubicBezTo>
                <a:lnTo>
                  <a:pt x="5616" y="623"/>
                </a:lnTo>
                <a:lnTo>
                  <a:pt x="5623" y="604"/>
                </a:lnTo>
                <a:lnTo>
                  <a:pt x="5623" y="598"/>
                </a:lnTo>
                <a:cubicBezTo>
                  <a:pt x="5624" y="597"/>
                  <a:pt x="5624" y="597"/>
                  <a:pt x="5623" y="596"/>
                </a:cubicBezTo>
                <a:lnTo>
                  <a:pt x="5621" y="587"/>
                </a:lnTo>
                <a:cubicBezTo>
                  <a:pt x="5620" y="586"/>
                  <a:pt x="5619" y="585"/>
                  <a:pt x="5618" y="585"/>
                </a:cubicBezTo>
                <a:lnTo>
                  <a:pt x="5610" y="581"/>
                </a:lnTo>
                <a:lnTo>
                  <a:pt x="5608" y="577"/>
                </a:lnTo>
                <a:lnTo>
                  <a:pt x="5605" y="563"/>
                </a:lnTo>
                <a:cubicBezTo>
                  <a:pt x="5605" y="563"/>
                  <a:pt x="5605" y="563"/>
                  <a:pt x="5605" y="562"/>
                </a:cubicBezTo>
                <a:lnTo>
                  <a:pt x="5598" y="547"/>
                </a:lnTo>
                <a:lnTo>
                  <a:pt x="5589" y="536"/>
                </a:lnTo>
                <a:cubicBezTo>
                  <a:pt x="5589" y="536"/>
                  <a:pt x="5589" y="535"/>
                  <a:pt x="5589" y="535"/>
                </a:cubicBezTo>
                <a:lnTo>
                  <a:pt x="5581" y="529"/>
                </a:lnTo>
                <a:cubicBezTo>
                  <a:pt x="5581" y="529"/>
                  <a:pt x="5581" y="529"/>
                  <a:pt x="5581" y="529"/>
                </a:cubicBezTo>
                <a:lnTo>
                  <a:pt x="5556" y="524"/>
                </a:lnTo>
                <a:cubicBezTo>
                  <a:pt x="5556" y="524"/>
                  <a:pt x="5555" y="524"/>
                  <a:pt x="5554" y="525"/>
                </a:cubicBezTo>
                <a:lnTo>
                  <a:pt x="5550" y="528"/>
                </a:lnTo>
                <a:cubicBezTo>
                  <a:pt x="5549" y="529"/>
                  <a:pt x="5549" y="531"/>
                  <a:pt x="5549" y="532"/>
                </a:cubicBezTo>
                <a:lnTo>
                  <a:pt x="5549" y="540"/>
                </a:lnTo>
                <a:cubicBezTo>
                  <a:pt x="5549" y="541"/>
                  <a:pt x="5550" y="541"/>
                  <a:pt x="5550" y="542"/>
                </a:cubicBezTo>
                <a:lnTo>
                  <a:pt x="5552" y="546"/>
                </a:lnTo>
                <a:cubicBezTo>
                  <a:pt x="5552" y="547"/>
                  <a:pt x="5553" y="547"/>
                  <a:pt x="5554" y="547"/>
                </a:cubicBezTo>
                <a:lnTo>
                  <a:pt x="5560" y="554"/>
                </a:lnTo>
                <a:lnTo>
                  <a:pt x="5565" y="559"/>
                </a:lnTo>
                <a:lnTo>
                  <a:pt x="5566" y="561"/>
                </a:lnTo>
                <a:lnTo>
                  <a:pt x="5565" y="564"/>
                </a:lnTo>
                <a:lnTo>
                  <a:pt x="5561" y="578"/>
                </a:lnTo>
                <a:lnTo>
                  <a:pt x="5558" y="589"/>
                </a:lnTo>
                <a:lnTo>
                  <a:pt x="5558" y="602"/>
                </a:lnTo>
                <a:lnTo>
                  <a:pt x="5558" y="605"/>
                </a:lnTo>
                <a:cubicBezTo>
                  <a:pt x="5558" y="606"/>
                  <a:pt x="5559" y="607"/>
                  <a:pt x="5559" y="608"/>
                </a:cubicBezTo>
                <a:lnTo>
                  <a:pt x="5563" y="612"/>
                </a:lnTo>
                <a:cubicBezTo>
                  <a:pt x="5563" y="612"/>
                  <a:pt x="5564" y="613"/>
                  <a:pt x="5564" y="613"/>
                </a:cubicBezTo>
                <a:lnTo>
                  <a:pt x="5570" y="616"/>
                </a:lnTo>
                <a:cubicBezTo>
                  <a:pt x="5570" y="617"/>
                  <a:pt x="5570" y="616"/>
                  <a:pt x="5571" y="616"/>
                </a:cubicBezTo>
                <a:lnTo>
                  <a:pt x="5576" y="617"/>
                </a:lnTo>
                <a:lnTo>
                  <a:pt x="5581" y="620"/>
                </a:lnTo>
                <a:lnTo>
                  <a:pt x="5584" y="627"/>
                </a:lnTo>
                <a:lnTo>
                  <a:pt x="5585" y="638"/>
                </a:lnTo>
                <a:lnTo>
                  <a:pt x="5583" y="643"/>
                </a:lnTo>
                <a:lnTo>
                  <a:pt x="5579" y="645"/>
                </a:lnTo>
                <a:lnTo>
                  <a:pt x="5575" y="646"/>
                </a:lnTo>
                <a:lnTo>
                  <a:pt x="5571" y="645"/>
                </a:lnTo>
                <a:lnTo>
                  <a:pt x="5566" y="638"/>
                </a:lnTo>
                <a:lnTo>
                  <a:pt x="5554" y="606"/>
                </a:lnTo>
                <a:cubicBezTo>
                  <a:pt x="5554" y="606"/>
                  <a:pt x="5554" y="606"/>
                  <a:pt x="5554" y="605"/>
                </a:cubicBezTo>
                <a:lnTo>
                  <a:pt x="5550" y="600"/>
                </a:lnTo>
                <a:cubicBezTo>
                  <a:pt x="5550" y="599"/>
                  <a:pt x="5550" y="599"/>
                  <a:pt x="5549" y="599"/>
                </a:cubicBezTo>
                <a:lnTo>
                  <a:pt x="5544" y="596"/>
                </a:lnTo>
                <a:lnTo>
                  <a:pt x="5538" y="593"/>
                </a:lnTo>
                <a:lnTo>
                  <a:pt x="5496" y="587"/>
                </a:lnTo>
                <a:cubicBezTo>
                  <a:pt x="5495" y="587"/>
                  <a:pt x="5494" y="587"/>
                  <a:pt x="5494" y="587"/>
                </a:cubicBezTo>
                <a:lnTo>
                  <a:pt x="5490" y="590"/>
                </a:lnTo>
                <a:cubicBezTo>
                  <a:pt x="5489" y="591"/>
                  <a:pt x="5488" y="591"/>
                  <a:pt x="5488" y="592"/>
                </a:cubicBezTo>
                <a:lnTo>
                  <a:pt x="5485" y="599"/>
                </a:lnTo>
                <a:cubicBezTo>
                  <a:pt x="5484" y="599"/>
                  <a:pt x="5484" y="599"/>
                  <a:pt x="5484" y="600"/>
                </a:cubicBezTo>
                <a:lnTo>
                  <a:pt x="5482" y="610"/>
                </a:lnTo>
                <a:lnTo>
                  <a:pt x="5481" y="620"/>
                </a:lnTo>
                <a:lnTo>
                  <a:pt x="5482" y="641"/>
                </a:lnTo>
                <a:lnTo>
                  <a:pt x="5481" y="645"/>
                </a:lnTo>
                <a:lnTo>
                  <a:pt x="5476" y="650"/>
                </a:lnTo>
                <a:lnTo>
                  <a:pt x="5469" y="655"/>
                </a:lnTo>
                <a:lnTo>
                  <a:pt x="5467" y="656"/>
                </a:lnTo>
                <a:lnTo>
                  <a:pt x="5465" y="655"/>
                </a:lnTo>
                <a:lnTo>
                  <a:pt x="5459" y="648"/>
                </a:lnTo>
                <a:cubicBezTo>
                  <a:pt x="5459" y="648"/>
                  <a:pt x="5459" y="648"/>
                  <a:pt x="5458" y="647"/>
                </a:cubicBezTo>
                <a:lnTo>
                  <a:pt x="5456" y="645"/>
                </a:lnTo>
                <a:cubicBezTo>
                  <a:pt x="5455" y="645"/>
                  <a:pt x="5455" y="645"/>
                  <a:pt x="5454" y="645"/>
                </a:cubicBezTo>
                <a:lnTo>
                  <a:pt x="5448" y="646"/>
                </a:lnTo>
                <a:cubicBezTo>
                  <a:pt x="5448" y="646"/>
                  <a:pt x="5448" y="646"/>
                  <a:pt x="5448" y="646"/>
                </a:cubicBezTo>
                <a:lnTo>
                  <a:pt x="5437" y="654"/>
                </a:lnTo>
                <a:lnTo>
                  <a:pt x="5436" y="654"/>
                </a:lnTo>
                <a:lnTo>
                  <a:pt x="5435" y="634"/>
                </a:lnTo>
                <a:lnTo>
                  <a:pt x="5433" y="628"/>
                </a:lnTo>
                <a:cubicBezTo>
                  <a:pt x="5433" y="627"/>
                  <a:pt x="5433" y="627"/>
                  <a:pt x="5433" y="627"/>
                </a:cubicBezTo>
                <a:lnTo>
                  <a:pt x="5431" y="622"/>
                </a:lnTo>
                <a:cubicBezTo>
                  <a:pt x="5431" y="621"/>
                  <a:pt x="5430" y="621"/>
                  <a:pt x="5430" y="620"/>
                </a:cubicBezTo>
                <a:lnTo>
                  <a:pt x="5428" y="618"/>
                </a:lnTo>
                <a:cubicBezTo>
                  <a:pt x="5427" y="618"/>
                  <a:pt x="5427" y="618"/>
                  <a:pt x="5426" y="618"/>
                </a:cubicBezTo>
                <a:lnTo>
                  <a:pt x="5420" y="618"/>
                </a:lnTo>
                <a:lnTo>
                  <a:pt x="5414" y="616"/>
                </a:lnTo>
                <a:lnTo>
                  <a:pt x="5406" y="612"/>
                </a:lnTo>
                <a:lnTo>
                  <a:pt x="5400" y="610"/>
                </a:lnTo>
                <a:cubicBezTo>
                  <a:pt x="5399" y="610"/>
                  <a:pt x="5398" y="610"/>
                  <a:pt x="5397" y="611"/>
                </a:cubicBezTo>
                <a:lnTo>
                  <a:pt x="5392" y="617"/>
                </a:lnTo>
                <a:cubicBezTo>
                  <a:pt x="5392" y="618"/>
                  <a:pt x="5392" y="618"/>
                  <a:pt x="5391" y="618"/>
                </a:cubicBezTo>
                <a:lnTo>
                  <a:pt x="5381" y="644"/>
                </a:lnTo>
                <a:lnTo>
                  <a:pt x="5375" y="653"/>
                </a:lnTo>
                <a:lnTo>
                  <a:pt x="5369" y="659"/>
                </a:lnTo>
                <a:lnTo>
                  <a:pt x="5366" y="659"/>
                </a:lnTo>
                <a:lnTo>
                  <a:pt x="5364" y="655"/>
                </a:lnTo>
                <a:lnTo>
                  <a:pt x="5357" y="637"/>
                </a:lnTo>
                <a:lnTo>
                  <a:pt x="5354" y="629"/>
                </a:lnTo>
                <a:lnTo>
                  <a:pt x="5350" y="625"/>
                </a:lnTo>
                <a:cubicBezTo>
                  <a:pt x="5350" y="625"/>
                  <a:pt x="5350" y="624"/>
                  <a:pt x="5349" y="624"/>
                </a:cubicBezTo>
                <a:lnTo>
                  <a:pt x="5344" y="619"/>
                </a:lnTo>
                <a:lnTo>
                  <a:pt x="5344" y="616"/>
                </a:lnTo>
                <a:lnTo>
                  <a:pt x="5345" y="603"/>
                </a:lnTo>
                <a:lnTo>
                  <a:pt x="5346" y="591"/>
                </a:lnTo>
                <a:lnTo>
                  <a:pt x="5344" y="584"/>
                </a:lnTo>
                <a:cubicBezTo>
                  <a:pt x="5344" y="582"/>
                  <a:pt x="5344" y="581"/>
                  <a:pt x="5343" y="580"/>
                </a:cubicBezTo>
                <a:lnTo>
                  <a:pt x="5340" y="578"/>
                </a:lnTo>
                <a:cubicBezTo>
                  <a:pt x="5340" y="578"/>
                  <a:pt x="5339" y="578"/>
                  <a:pt x="5339" y="578"/>
                </a:cubicBezTo>
                <a:lnTo>
                  <a:pt x="5328" y="577"/>
                </a:lnTo>
                <a:lnTo>
                  <a:pt x="5327" y="564"/>
                </a:lnTo>
                <a:lnTo>
                  <a:pt x="5328" y="558"/>
                </a:lnTo>
                <a:lnTo>
                  <a:pt x="5332" y="555"/>
                </a:lnTo>
                <a:lnTo>
                  <a:pt x="5338" y="555"/>
                </a:lnTo>
                <a:lnTo>
                  <a:pt x="5341" y="557"/>
                </a:lnTo>
                <a:lnTo>
                  <a:pt x="5349" y="563"/>
                </a:lnTo>
                <a:lnTo>
                  <a:pt x="5354" y="565"/>
                </a:lnTo>
                <a:cubicBezTo>
                  <a:pt x="5354" y="565"/>
                  <a:pt x="5355" y="565"/>
                  <a:pt x="5355" y="565"/>
                </a:cubicBezTo>
                <a:lnTo>
                  <a:pt x="5359" y="565"/>
                </a:lnTo>
                <a:lnTo>
                  <a:pt x="5372" y="562"/>
                </a:lnTo>
                <a:cubicBezTo>
                  <a:pt x="5374" y="562"/>
                  <a:pt x="5374" y="560"/>
                  <a:pt x="5374" y="558"/>
                </a:cubicBezTo>
                <a:lnTo>
                  <a:pt x="5376" y="537"/>
                </a:lnTo>
                <a:lnTo>
                  <a:pt x="5376" y="530"/>
                </a:lnTo>
                <a:lnTo>
                  <a:pt x="5376" y="522"/>
                </a:lnTo>
                <a:lnTo>
                  <a:pt x="5376" y="517"/>
                </a:lnTo>
                <a:cubicBezTo>
                  <a:pt x="5376" y="517"/>
                  <a:pt x="5376" y="516"/>
                  <a:pt x="5376" y="515"/>
                </a:cubicBezTo>
                <a:lnTo>
                  <a:pt x="5375" y="514"/>
                </a:lnTo>
                <a:cubicBezTo>
                  <a:pt x="5375" y="513"/>
                  <a:pt x="5374" y="512"/>
                  <a:pt x="5373" y="512"/>
                </a:cubicBezTo>
                <a:lnTo>
                  <a:pt x="5370" y="510"/>
                </a:lnTo>
                <a:lnTo>
                  <a:pt x="5369" y="509"/>
                </a:lnTo>
                <a:lnTo>
                  <a:pt x="5370" y="493"/>
                </a:lnTo>
                <a:cubicBezTo>
                  <a:pt x="5370" y="493"/>
                  <a:pt x="5370" y="492"/>
                  <a:pt x="5370" y="492"/>
                </a:cubicBezTo>
                <a:lnTo>
                  <a:pt x="5369" y="486"/>
                </a:lnTo>
                <a:cubicBezTo>
                  <a:pt x="5369" y="485"/>
                  <a:pt x="5369" y="484"/>
                  <a:pt x="5369" y="484"/>
                </a:cubicBezTo>
                <a:lnTo>
                  <a:pt x="5365" y="478"/>
                </a:lnTo>
                <a:lnTo>
                  <a:pt x="5365" y="473"/>
                </a:lnTo>
                <a:cubicBezTo>
                  <a:pt x="5365" y="473"/>
                  <a:pt x="5365" y="473"/>
                  <a:pt x="5365" y="472"/>
                </a:cubicBezTo>
                <a:lnTo>
                  <a:pt x="5364" y="438"/>
                </a:lnTo>
                <a:lnTo>
                  <a:pt x="5365" y="426"/>
                </a:lnTo>
                <a:lnTo>
                  <a:pt x="5371" y="419"/>
                </a:lnTo>
                <a:lnTo>
                  <a:pt x="5381" y="415"/>
                </a:lnTo>
                <a:cubicBezTo>
                  <a:pt x="5381" y="415"/>
                  <a:pt x="5381" y="415"/>
                  <a:pt x="5381" y="414"/>
                </a:cubicBezTo>
                <a:lnTo>
                  <a:pt x="5386" y="411"/>
                </a:lnTo>
                <a:cubicBezTo>
                  <a:pt x="5387" y="410"/>
                  <a:pt x="5387" y="410"/>
                  <a:pt x="5388" y="409"/>
                </a:cubicBezTo>
                <a:lnTo>
                  <a:pt x="5391" y="402"/>
                </a:lnTo>
                <a:cubicBezTo>
                  <a:pt x="5391" y="402"/>
                  <a:pt x="5391" y="401"/>
                  <a:pt x="5391" y="400"/>
                </a:cubicBezTo>
                <a:lnTo>
                  <a:pt x="5391" y="389"/>
                </a:lnTo>
                <a:cubicBezTo>
                  <a:pt x="5391" y="389"/>
                  <a:pt x="5391" y="388"/>
                  <a:pt x="5391" y="387"/>
                </a:cubicBezTo>
                <a:lnTo>
                  <a:pt x="5388" y="377"/>
                </a:lnTo>
                <a:lnTo>
                  <a:pt x="5380" y="361"/>
                </a:lnTo>
                <a:cubicBezTo>
                  <a:pt x="5380" y="361"/>
                  <a:pt x="5379" y="360"/>
                  <a:pt x="5379" y="360"/>
                </a:cubicBezTo>
                <a:lnTo>
                  <a:pt x="5376" y="356"/>
                </a:lnTo>
                <a:cubicBezTo>
                  <a:pt x="5375" y="355"/>
                  <a:pt x="5375" y="355"/>
                  <a:pt x="5374" y="355"/>
                </a:cubicBezTo>
                <a:lnTo>
                  <a:pt x="5370" y="353"/>
                </a:lnTo>
                <a:cubicBezTo>
                  <a:pt x="5370" y="353"/>
                  <a:pt x="5369" y="353"/>
                  <a:pt x="5369" y="353"/>
                </a:cubicBezTo>
                <a:lnTo>
                  <a:pt x="5360" y="353"/>
                </a:lnTo>
                <a:lnTo>
                  <a:pt x="5352" y="350"/>
                </a:lnTo>
                <a:lnTo>
                  <a:pt x="5342" y="342"/>
                </a:lnTo>
                <a:lnTo>
                  <a:pt x="5334" y="331"/>
                </a:lnTo>
                <a:lnTo>
                  <a:pt x="5332" y="317"/>
                </a:lnTo>
                <a:lnTo>
                  <a:pt x="5332" y="304"/>
                </a:lnTo>
                <a:cubicBezTo>
                  <a:pt x="5332" y="304"/>
                  <a:pt x="5332" y="303"/>
                  <a:pt x="5332" y="302"/>
                </a:cubicBezTo>
                <a:lnTo>
                  <a:pt x="5331" y="296"/>
                </a:lnTo>
                <a:cubicBezTo>
                  <a:pt x="5331" y="295"/>
                  <a:pt x="5330" y="294"/>
                  <a:pt x="5330" y="294"/>
                </a:cubicBezTo>
                <a:lnTo>
                  <a:pt x="5323" y="283"/>
                </a:lnTo>
                <a:lnTo>
                  <a:pt x="5322" y="277"/>
                </a:lnTo>
                <a:lnTo>
                  <a:pt x="5322" y="269"/>
                </a:lnTo>
                <a:lnTo>
                  <a:pt x="5323" y="262"/>
                </a:lnTo>
                <a:lnTo>
                  <a:pt x="5326" y="255"/>
                </a:lnTo>
                <a:lnTo>
                  <a:pt x="5327" y="250"/>
                </a:lnTo>
                <a:cubicBezTo>
                  <a:pt x="5328" y="249"/>
                  <a:pt x="5328" y="248"/>
                  <a:pt x="5327" y="247"/>
                </a:cubicBezTo>
                <a:lnTo>
                  <a:pt x="5324" y="235"/>
                </a:lnTo>
                <a:lnTo>
                  <a:pt x="5327" y="220"/>
                </a:lnTo>
                <a:lnTo>
                  <a:pt x="5327" y="213"/>
                </a:lnTo>
                <a:lnTo>
                  <a:pt x="5328" y="199"/>
                </a:lnTo>
                <a:cubicBezTo>
                  <a:pt x="5328" y="199"/>
                  <a:pt x="5328" y="198"/>
                  <a:pt x="5328" y="198"/>
                </a:cubicBezTo>
                <a:lnTo>
                  <a:pt x="5328" y="196"/>
                </a:lnTo>
                <a:lnTo>
                  <a:pt x="5329" y="189"/>
                </a:lnTo>
                <a:lnTo>
                  <a:pt x="5328" y="183"/>
                </a:lnTo>
                <a:cubicBezTo>
                  <a:pt x="5328" y="183"/>
                  <a:pt x="5328" y="182"/>
                  <a:pt x="5328" y="182"/>
                </a:cubicBezTo>
                <a:lnTo>
                  <a:pt x="5324" y="167"/>
                </a:lnTo>
                <a:cubicBezTo>
                  <a:pt x="5324" y="167"/>
                  <a:pt x="5324" y="167"/>
                  <a:pt x="5324" y="167"/>
                </a:cubicBezTo>
                <a:lnTo>
                  <a:pt x="5288" y="104"/>
                </a:lnTo>
                <a:lnTo>
                  <a:pt x="5286" y="97"/>
                </a:lnTo>
                <a:lnTo>
                  <a:pt x="5287" y="92"/>
                </a:lnTo>
                <a:lnTo>
                  <a:pt x="5290" y="84"/>
                </a:lnTo>
                <a:lnTo>
                  <a:pt x="5294" y="78"/>
                </a:lnTo>
                <a:cubicBezTo>
                  <a:pt x="5294" y="77"/>
                  <a:pt x="5294" y="75"/>
                  <a:pt x="5294" y="74"/>
                </a:cubicBezTo>
                <a:cubicBezTo>
                  <a:pt x="5294" y="73"/>
                  <a:pt x="5293" y="72"/>
                  <a:pt x="5292" y="71"/>
                </a:cubicBezTo>
                <a:lnTo>
                  <a:pt x="5283" y="65"/>
                </a:lnTo>
                <a:cubicBezTo>
                  <a:pt x="5283" y="64"/>
                  <a:pt x="5283" y="65"/>
                  <a:pt x="5282" y="65"/>
                </a:cubicBezTo>
                <a:lnTo>
                  <a:pt x="5270" y="62"/>
                </a:lnTo>
                <a:cubicBezTo>
                  <a:pt x="5269" y="62"/>
                  <a:pt x="5269" y="62"/>
                  <a:pt x="5269" y="62"/>
                </a:cubicBezTo>
                <a:lnTo>
                  <a:pt x="5257" y="64"/>
                </a:lnTo>
                <a:cubicBezTo>
                  <a:pt x="5256" y="64"/>
                  <a:pt x="5256" y="64"/>
                  <a:pt x="5255" y="65"/>
                </a:cubicBezTo>
                <a:lnTo>
                  <a:pt x="5246" y="73"/>
                </a:lnTo>
                <a:lnTo>
                  <a:pt x="5242" y="79"/>
                </a:lnTo>
                <a:lnTo>
                  <a:pt x="5238" y="81"/>
                </a:lnTo>
                <a:lnTo>
                  <a:pt x="5234" y="83"/>
                </a:lnTo>
                <a:lnTo>
                  <a:pt x="5230" y="83"/>
                </a:lnTo>
                <a:lnTo>
                  <a:pt x="5214" y="75"/>
                </a:lnTo>
                <a:cubicBezTo>
                  <a:pt x="5213" y="74"/>
                  <a:pt x="5212" y="74"/>
                  <a:pt x="5211" y="75"/>
                </a:cubicBezTo>
                <a:lnTo>
                  <a:pt x="5207" y="77"/>
                </a:lnTo>
                <a:cubicBezTo>
                  <a:pt x="5206" y="77"/>
                  <a:pt x="5206" y="78"/>
                  <a:pt x="5205" y="79"/>
                </a:cubicBezTo>
                <a:lnTo>
                  <a:pt x="5196" y="97"/>
                </a:lnTo>
                <a:lnTo>
                  <a:pt x="5193" y="107"/>
                </a:lnTo>
                <a:lnTo>
                  <a:pt x="5193" y="111"/>
                </a:lnTo>
                <a:lnTo>
                  <a:pt x="5193" y="114"/>
                </a:lnTo>
                <a:lnTo>
                  <a:pt x="5193" y="117"/>
                </a:lnTo>
                <a:lnTo>
                  <a:pt x="5191" y="118"/>
                </a:lnTo>
                <a:lnTo>
                  <a:pt x="5173" y="126"/>
                </a:lnTo>
                <a:cubicBezTo>
                  <a:pt x="5173" y="127"/>
                  <a:pt x="5172" y="127"/>
                  <a:pt x="5172" y="127"/>
                </a:cubicBezTo>
                <a:lnTo>
                  <a:pt x="5168" y="132"/>
                </a:lnTo>
                <a:cubicBezTo>
                  <a:pt x="5167" y="132"/>
                  <a:pt x="5167" y="133"/>
                  <a:pt x="5167" y="134"/>
                </a:cubicBezTo>
                <a:lnTo>
                  <a:pt x="5160" y="149"/>
                </a:lnTo>
                <a:lnTo>
                  <a:pt x="5158" y="152"/>
                </a:lnTo>
                <a:lnTo>
                  <a:pt x="5156" y="152"/>
                </a:lnTo>
                <a:lnTo>
                  <a:pt x="5126" y="124"/>
                </a:lnTo>
                <a:lnTo>
                  <a:pt x="5118" y="121"/>
                </a:lnTo>
                <a:cubicBezTo>
                  <a:pt x="5118" y="121"/>
                  <a:pt x="5117" y="120"/>
                  <a:pt x="5117" y="120"/>
                </a:cubicBezTo>
                <a:lnTo>
                  <a:pt x="5101" y="118"/>
                </a:lnTo>
                <a:lnTo>
                  <a:pt x="5096" y="113"/>
                </a:lnTo>
                <a:lnTo>
                  <a:pt x="5078" y="81"/>
                </a:lnTo>
                <a:lnTo>
                  <a:pt x="5071" y="72"/>
                </a:lnTo>
                <a:lnTo>
                  <a:pt x="5043" y="52"/>
                </a:lnTo>
                <a:cubicBezTo>
                  <a:pt x="5043" y="51"/>
                  <a:pt x="5043" y="51"/>
                  <a:pt x="5042" y="51"/>
                </a:cubicBezTo>
                <a:lnTo>
                  <a:pt x="5000" y="43"/>
                </a:lnTo>
                <a:lnTo>
                  <a:pt x="4969" y="25"/>
                </a:lnTo>
                <a:cubicBezTo>
                  <a:pt x="4968" y="25"/>
                  <a:pt x="4968" y="25"/>
                  <a:pt x="4967" y="25"/>
                </a:cubicBezTo>
                <a:lnTo>
                  <a:pt x="4962" y="27"/>
                </a:lnTo>
                <a:cubicBezTo>
                  <a:pt x="4961" y="27"/>
                  <a:pt x="4961" y="28"/>
                  <a:pt x="4961" y="28"/>
                </a:cubicBezTo>
                <a:lnTo>
                  <a:pt x="4943" y="52"/>
                </a:lnTo>
                <a:lnTo>
                  <a:pt x="4937" y="54"/>
                </a:lnTo>
                <a:lnTo>
                  <a:pt x="4934" y="48"/>
                </a:lnTo>
                <a:lnTo>
                  <a:pt x="4931" y="32"/>
                </a:lnTo>
                <a:cubicBezTo>
                  <a:pt x="4931" y="31"/>
                  <a:pt x="4930" y="31"/>
                  <a:pt x="4930" y="31"/>
                </a:cubicBezTo>
                <a:lnTo>
                  <a:pt x="4925" y="21"/>
                </a:lnTo>
                <a:cubicBezTo>
                  <a:pt x="4925" y="20"/>
                  <a:pt x="4923" y="19"/>
                  <a:pt x="4923" y="19"/>
                </a:cubicBezTo>
                <a:lnTo>
                  <a:pt x="4884" y="1"/>
                </a:lnTo>
                <a:cubicBezTo>
                  <a:pt x="4884" y="1"/>
                  <a:pt x="4883" y="0"/>
                  <a:pt x="4883" y="0"/>
                </a:cubicBezTo>
                <a:close/>
                <a:moveTo>
                  <a:pt x="20752" y="4461"/>
                </a:moveTo>
                <a:lnTo>
                  <a:pt x="20747" y="4463"/>
                </a:lnTo>
                <a:cubicBezTo>
                  <a:pt x="20746" y="4463"/>
                  <a:pt x="20746" y="4463"/>
                  <a:pt x="20746" y="4464"/>
                </a:cubicBezTo>
                <a:lnTo>
                  <a:pt x="20740" y="4469"/>
                </a:lnTo>
                <a:cubicBezTo>
                  <a:pt x="20740" y="4470"/>
                  <a:pt x="20739" y="4470"/>
                  <a:pt x="20739" y="4470"/>
                </a:cubicBezTo>
                <a:lnTo>
                  <a:pt x="20736" y="4477"/>
                </a:lnTo>
                <a:cubicBezTo>
                  <a:pt x="20735" y="4477"/>
                  <a:pt x="20736" y="4478"/>
                  <a:pt x="20736" y="4479"/>
                </a:cubicBezTo>
                <a:lnTo>
                  <a:pt x="20735" y="4483"/>
                </a:lnTo>
                <a:lnTo>
                  <a:pt x="20735" y="4489"/>
                </a:lnTo>
                <a:lnTo>
                  <a:pt x="20735" y="4492"/>
                </a:lnTo>
                <a:lnTo>
                  <a:pt x="20733" y="4493"/>
                </a:lnTo>
                <a:cubicBezTo>
                  <a:pt x="20732" y="4493"/>
                  <a:pt x="20732" y="4493"/>
                  <a:pt x="20732" y="4494"/>
                </a:cubicBezTo>
                <a:lnTo>
                  <a:pt x="20725" y="4500"/>
                </a:lnTo>
                <a:lnTo>
                  <a:pt x="20716" y="4504"/>
                </a:lnTo>
                <a:lnTo>
                  <a:pt x="20706" y="4506"/>
                </a:lnTo>
                <a:cubicBezTo>
                  <a:pt x="20705" y="4506"/>
                  <a:pt x="20705" y="4506"/>
                  <a:pt x="20705" y="4506"/>
                </a:cubicBezTo>
                <a:lnTo>
                  <a:pt x="20701" y="4509"/>
                </a:lnTo>
                <a:lnTo>
                  <a:pt x="20700" y="4503"/>
                </a:lnTo>
                <a:lnTo>
                  <a:pt x="20700" y="4498"/>
                </a:lnTo>
                <a:cubicBezTo>
                  <a:pt x="20700" y="4498"/>
                  <a:pt x="20699" y="4497"/>
                  <a:pt x="20699" y="4496"/>
                </a:cubicBezTo>
                <a:lnTo>
                  <a:pt x="20698" y="4494"/>
                </a:lnTo>
                <a:cubicBezTo>
                  <a:pt x="20698" y="4493"/>
                  <a:pt x="20697" y="4492"/>
                  <a:pt x="20697" y="4492"/>
                </a:cubicBezTo>
                <a:lnTo>
                  <a:pt x="20694" y="4490"/>
                </a:lnTo>
                <a:cubicBezTo>
                  <a:pt x="20693" y="4488"/>
                  <a:pt x="20691" y="4488"/>
                  <a:pt x="20690" y="4490"/>
                </a:cubicBezTo>
                <a:lnTo>
                  <a:pt x="20686" y="4496"/>
                </a:lnTo>
                <a:cubicBezTo>
                  <a:pt x="20686" y="4496"/>
                  <a:pt x="20686" y="4497"/>
                  <a:pt x="20686" y="4497"/>
                </a:cubicBezTo>
                <a:lnTo>
                  <a:pt x="20684" y="4504"/>
                </a:lnTo>
                <a:cubicBezTo>
                  <a:pt x="20684" y="4504"/>
                  <a:pt x="20684" y="4504"/>
                  <a:pt x="20684" y="4505"/>
                </a:cubicBezTo>
                <a:lnTo>
                  <a:pt x="20683" y="4512"/>
                </a:lnTo>
                <a:lnTo>
                  <a:pt x="20684" y="4519"/>
                </a:lnTo>
                <a:lnTo>
                  <a:pt x="20686" y="4531"/>
                </a:lnTo>
                <a:lnTo>
                  <a:pt x="20686" y="4537"/>
                </a:lnTo>
                <a:lnTo>
                  <a:pt x="20681" y="4546"/>
                </a:lnTo>
                <a:cubicBezTo>
                  <a:pt x="20681" y="4546"/>
                  <a:pt x="20681" y="4547"/>
                  <a:pt x="20681" y="4547"/>
                </a:cubicBezTo>
                <a:lnTo>
                  <a:pt x="20679" y="4558"/>
                </a:lnTo>
                <a:lnTo>
                  <a:pt x="20678" y="4561"/>
                </a:lnTo>
                <a:lnTo>
                  <a:pt x="20673" y="4568"/>
                </a:lnTo>
                <a:lnTo>
                  <a:pt x="20671" y="4571"/>
                </a:lnTo>
                <a:cubicBezTo>
                  <a:pt x="20671" y="4572"/>
                  <a:pt x="20672" y="4573"/>
                  <a:pt x="20671" y="4573"/>
                </a:cubicBezTo>
                <a:lnTo>
                  <a:pt x="20669" y="4591"/>
                </a:lnTo>
                <a:cubicBezTo>
                  <a:pt x="20669" y="4591"/>
                  <a:pt x="20669" y="4592"/>
                  <a:pt x="20669" y="4593"/>
                </a:cubicBezTo>
                <a:lnTo>
                  <a:pt x="20672" y="4611"/>
                </a:lnTo>
                <a:lnTo>
                  <a:pt x="20701" y="4695"/>
                </a:lnTo>
                <a:lnTo>
                  <a:pt x="20709" y="4722"/>
                </a:lnTo>
                <a:lnTo>
                  <a:pt x="20715" y="4770"/>
                </a:lnTo>
                <a:lnTo>
                  <a:pt x="20717" y="4818"/>
                </a:lnTo>
                <a:lnTo>
                  <a:pt x="20716" y="4836"/>
                </a:lnTo>
                <a:lnTo>
                  <a:pt x="20707" y="4904"/>
                </a:lnTo>
                <a:lnTo>
                  <a:pt x="20689" y="4948"/>
                </a:lnTo>
                <a:cubicBezTo>
                  <a:pt x="20689" y="4949"/>
                  <a:pt x="20689" y="4949"/>
                  <a:pt x="20689" y="4949"/>
                </a:cubicBezTo>
                <a:lnTo>
                  <a:pt x="20687" y="4963"/>
                </a:lnTo>
                <a:cubicBezTo>
                  <a:pt x="20687" y="4964"/>
                  <a:pt x="20687" y="4964"/>
                  <a:pt x="20687" y="4964"/>
                </a:cubicBezTo>
                <a:lnTo>
                  <a:pt x="20690" y="5047"/>
                </a:lnTo>
                <a:lnTo>
                  <a:pt x="20689" y="5063"/>
                </a:lnTo>
                <a:lnTo>
                  <a:pt x="20688" y="5079"/>
                </a:lnTo>
                <a:lnTo>
                  <a:pt x="20684" y="5096"/>
                </a:lnTo>
                <a:lnTo>
                  <a:pt x="20679" y="5109"/>
                </a:lnTo>
                <a:lnTo>
                  <a:pt x="20673" y="5119"/>
                </a:lnTo>
                <a:lnTo>
                  <a:pt x="20661" y="5133"/>
                </a:lnTo>
                <a:lnTo>
                  <a:pt x="20657" y="5135"/>
                </a:lnTo>
                <a:lnTo>
                  <a:pt x="20654" y="5137"/>
                </a:lnTo>
                <a:lnTo>
                  <a:pt x="20644" y="5140"/>
                </a:lnTo>
                <a:cubicBezTo>
                  <a:pt x="20644" y="5140"/>
                  <a:pt x="20644" y="5140"/>
                  <a:pt x="20644" y="5140"/>
                </a:cubicBezTo>
                <a:lnTo>
                  <a:pt x="20638" y="5144"/>
                </a:lnTo>
                <a:lnTo>
                  <a:pt x="20633" y="5148"/>
                </a:lnTo>
                <a:lnTo>
                  <a:pt x="20629" y="5153"/>
                </a:lnTo>
                <a:cubicBezTo>
                  <a:pt x="20629" y="5153"/>
                  <a:pt x="20629" y="5154"/>
                  <a:pt x="20629" y="5154"/>
                </a:cubicBezTo>
                <a:lnTo>
                  <a:pt x="20622" y="5168"/>
                </a:lnTo>
                <a:lnTo>
                  <a:pt x="20620" y="5178"/>
                </a:lnTo>
                <a:lnTo>
                  <a:pt x="20618" y="5186"/>
                </a:lnTo>
                <a:cubicBezTo>
                  <a:pt x="20618" y="5186"/>
                  <a:pt x="20618" y="5187"/>
                  <a:pt x="20618" y="5188"/>
                </a:cubicBezTo>
                <a:lnTo>
                  <a:pt x="20620" y="5198"/>
                </a:lnTo>
                <a:lnTo>
                  <a:pt x="20624" y="5214"/>
                </a:lnTo>
                <a:lnTo>
                  <a:pt x="20624" y="5220"/>
                </a:lnTo>
                <a:cubicBezTo>
                  <a:pt x="20624" y="5222"/>
                  <a:pt x="20623" y="5222"/>
                  <a:pt x="20624" y="5223"/>
                </a:cubicBezTo>
                <a:lnTo>
                  <a:pt x="20626" y="5226"/>
                </a:lnTo>
                <a:lnTo>
                  <a:pt x="20629" y="5239"/>
                </a:lnTo>
                <a:lnTo>
                  <a:pt x="20626" y="5245"/>
                </a:lnTo>
                <a:lnTo>
                  <a:pt x="20624" y="5251"/>
                </a:lnTo>
                <a:cubicBezTo>
                  <a:pt x="20624" y="5252"/>
                  <a:pt x="20623" y="5253"/>
                  <a:pt x="20623" y="5253"/>
                </a:cubicBezTo>
                <a:lnTo>
                  <a:pt x="20622" y="5261"/>
                </a:lnTo>
                <a:cubicBezTo>
                  <a:pt x="20622" y="5261"/>
                  <a:pt x="20623" y="5262"/>
                  <a:pt x="20623" y="5263"/>
                </a:cubicBezTo>
                <a:lnTo>
                  <a:pt x="20625" y="5273"/>
                </a:lnTo>
                <a:cubicBezTo>
                  <a:pt x="20625" y="5273"/>
                  <a:pt x="20625" y="5274"/>
                  <a:pt x="20625" y="5275"/>
                </a:cubicBezTo>
                <a:lnTo>
                  <a:pt x="20637" y="5298"/>
                </a:lnTo>
                <a:lnTo>
                  <a:pt x="20640" y="5307"/>
                </a:lnTo>
                <a:lnTo>
                  <a:pt x="20640" y="5324"/>
                </a:lnTo>
                <a:lnTo>
                  <a:pt x="20637" y="5340"/>
                </a:lnTo>
                <a:lnTo>
                  <a:pt x="20632" y="5354"/>
                </a:lnTo>
                <a:lnTo>
                  <a:pt x="20626" y="5365"/>
                </a:lnTo>
                <a:lnTo>
                  <a:pt x="20612" y="5386"/>
                </a:lnTo>
                <a:lnTo>
                  <a:pt x="20596" y="5402"/>
                </a:lnTo>
                <a:lnTo>
                  <a:pt x="20590" y="5406"/>
                </a:lnTo>
                <a:lnTo>
                  <a:pt x="20585" y="5407"/>
                </a:lnTo>
                <a:lnTo>
                  <a:pt x="20583" y="5406"/>
                </a:lnTo>
                <a:lnTo>
                  <a:pt x="20579" y="5403"/>
                </a:lnTo>
                <a:cubicBezTo>
                  <a:pt x="20579" y="5403"/>
                  <a:pt x="20579" y="5402"/>
                  <a:pt x="20578" y="5402"/>
                </a:cubicBezTo>
                <a:lnTo>
                  <a:pt x="20573" y="5401"/>
                </a:lnTo>
                <a:lnTo>
                  <a:pt x="20565" y="5396"/>
                </a:lnTo>
                <a:cubicBezTo>
                  <a:pt x="20564" y="5396"/>
                  <a:pt x="20564" y="5395"/>
                  <a:pt x="20563" y="5395"/>
                </a:cubicBezTo>
                <a:lnTo>
                  <a:pt x="20556" y="5394"/>
                </a:lnTo>
                <a:lnTo>
                  <a:pt x="20555" y="5394"/>
                </a:lnTo>
                <a:lnTo>
                  <a:pt x="20553" y="5390"/>
                </a:lnTo>
                <a:lnTo>
                  <a:pt x="20553" y="5386"/>
                </a:lnTo>
                <a:lnTo>
                  <a:pt x="20555" y="5381"/>
                </a:lnTo>
                <a:cubicBezTo>
                  <a:pt x="20556" y="5379"/>
                  <a:pt x="20556" y="5376"/>
                  <a:pt x="20555" y="5375"/>
                </a:cubicBezTo>
                <a:lnTo>
                  <a:pt x="20552" y="5373"/>
                </a:lnTo>
                <a:cubicBezTo>
                  <a:pt x="20551" y="5372"/>
                  <a:pt x="20550" y="5372"/>
                  <a:pt x="20550" y="5372"/>
                </a:cubicBezTo>
                <a:lnTo>
                  <a:pt x="20545" y="5373"/>
                </a:lnTo>
                <a:cubicBezTo>
                  <a:pt x="20544" y="5373"/>
                  <a:pt x="20544" y="5374"/>
                  <a:pt x="20544" y="5374"/>
                </a:cubicBezTo>
                <a:lnTo>
                  <a:pt x="20528" y="5382"/>
                </a:lnTo>
                <a:lnTo>
                  <a:pt x="20507" y="5386"/>
                </a:lnTo>
                <a:lnTo>
                  <a:pt x="20505" y="5386"/>
                </a:lnTo>
                <a:lnTo>
                  <a:pt x="20504" y="5384"/>
                </a:lnTo>
                <a:lnTo>
                  <a:pt x="20501" y="5379"/>
                </a:lnTo>
                <a:lnTo>
                  <a:pt x="20498" y="5376"/>
                </a:lnTo>
                <a:cubicBezTo>
                  <a:pt x="20498" y="5375"/>
                  <a:pt x="20498" y="5375"/>
                  <a:pt x="20498" y="5375"/>
                </a:cubicBezTo>
                <a:lnTo>
                  <a:pt x="20483" y="5365"/>
                </a:lnTo>
                <a:lnTo>
                  <a:pt x="20479" y="5362"/>
                </a:lnTo>
                <a:lnTo>
                  <a:pt x="20471" y="5350"/>
                </a:lnTo>
                <a:lnTo>
                  <a:pt x="20468" y="5345"/>
                </a:lnTo>
                <a:lnTo>
                  <a:pt x="20448" y="5326"/>
                </a:lnTo>
                <a:lnTo>
                  <a:pt x="20445" y="5324"/>
                </a:lnTo>
                <a:lnTo>
                  <a:pt x="20442" y="5320"/>
                </a:lnTo>
                <a:lnTo>
                  <a:pt x="20439" y="5317"/>
                </a:lnTo>
                <a:cubicBezTo>
                  <a:pt x="20438" y="5316"/>
                  <a:pt x="20437" y="5316"/>
                  <a:pt x="20437" y="5316"/>
                </a:cubicBezTo>
                <a:lnTo>
                  <a:pt x="20434" y="5316"/>
                </a:lnTo>
                <a:cubicBezTo>
                  <a:pt x="20433" y="5316"/>
                  <a:pt x="20432" y="5316"/>
                  <a:pt x="20431" y="5317"/>
                </a:cubicBezTo>
                <a:lnTo>
                  <a:pt x="20429" y="5319"/>
                </a:lnTo>
                <a:cubicBezTo>
                  <a:pt x="20429" y="5319"/>
                  <a:pt x="20429" y="5321"/>
                  <a:pt x="20429" y="5321"/>
                </a:cubicBezTo>
                <a:lnTo>
                  <a:pt x="20427" y="5329"/>
                </a:lnTo>
                <a:lnTo>
                  <a:pt x="20427" y="5331"/>
                </a:lnTo>
                <a:lnTo>
                  <a:pt x="20424" y="5334"/>
                </a:lnTo>
                <a:lnTo>
                  <a:pt x="20419" y="5335"/>
                </a:lnTo>
                <a:lnTo>
                  <a:pt x="20409" y="5335"/>
                </a:lnTo>
                <a:cubicBezTo>
                  <a:pt x="20407" y="5335"/>
                  <a:pt x="20406" y="5336"/>
                  <a:pt x="20406" y="5338"/>
                </a:cubicBezTo>
                <a:lnTo>
                  <a:pt x="20399" y="5367"/>
                </a:lnTo>
                <a:cubicBezTo>
                  <a:pt x="20399" y="5368"/>
                  <a:pt x="20399" y="5369"/>
                  <a:pt x="20399" y="5369"/>
                </a:cubicBezTo>
                <a:lnTo>
                  <a:pt x="20401" y="5385"/>
                </a:lnTo>
                <a:cubicBezTo>
                  <a:pt x="20401" y="5386"/>
                  <a:pt x="20401" y="5386"/>
                  <a:pt x="20402" y="5387"/>
                </a:cubicBezTo>
                <a:lnTo>
                  <a:pt x="20409" y="5398"/>
                </a:lnTo>
                <a:lnTo>
                  <a:pt x="20417" y="5407"/>
                </a:lnTo>
                <a:lnTo>
                  <a:pt x="20423" y="5416"/>
                </a:lnTo>
                <a:lnTo>
                  <a:pt x="20433" y="5436"/>
                </a:lnTo>
                <a:lnTo>
                  <a:pt x="20434" y="5440"/>
                </a:lnTo>
                <a:lnTo>
                  <a:pt x="20437" y="5450"/>
                </a:lnTo>
                <a:cubicBezTo>
                  <a:pt x="20437" y="5450"/>
                  <a:pt x="20436" y="5450"/>
                  <a:pt x="20437" y="5451"/>
                </a:cubicBezTo>
                <a:lnTo>
                  <a:pt x="20440" y="5456"/>
                </a:lnTo>
                <a:lnTo>
                  <a:pt x="20442" y="5461"/>
                </a:lnTo>
                <a:lnTo>
                  <a:pt x="20441" y="5466"/>
                </a:lnTo>
                <a:lnTo>
                  <a:pt x="20438" y="5470"/>
                </a:lnTo>
                <a:lnTo>
                  <a:pt x="20429" y="5479"/>
                </a:lnTo>
                <a:lnTo>
                  <a:pt x="20413" y="5498"/>
                </a:lnTo>
                <a:lnTo>
                  <a:pt x="20409" y="5506"/>
                </a:lnTo>
                <a:lnTo>
                  <a:pt x="20405" y="5521"/>
                </a:lnTo>
                <a:lnTo>
                  <a:pt x="20402" y="5527"/>
                </a:lnTo>
                <a:lnTo>
                  <a:pt x="20398" y="5529"/>
                </a:lnTo>
                <a:cubicBezTo>
                  <a:pt x="20398" y="5530"/>
                  <a:pt x="20397" y="5530"/>
                  <a:pt x="20397" y="5531"/>
                </a:cubicBezTo>
                <a:lnTo>
                  <a:pt x="20395" y="5536"/>
                </a:lnTo>
                <a:cubicBezTo>
                  <a:pt x="20395" y="5536"/>
                  <a:pt x="20395" y="5537"/>
                  <a:pt x="20395" y="5538"/>
                </a:cubicBezTo>
                <a:lnTo>
                  <a:pt x="20395" y="5545"/>
                </a:lnTo>
                <a:lnTo>
                  <a:pt x="20393" y="5553"/>
                </a:lnTo>
                <a:lnTo>
                  <a:pt x="20391" y="5555"/>
                </a:lnTo>
                <a:lnTo>
                  <a:pt x="20389" y="5554"/>
                </a:lnTo>
                <a:lnTo>
                  <a:pt x="20387" y="5552"/>
                </a:lnTo>
                <a:lnTo>
                  <a:pt x="20382" y="5540"/>
                </a:lnTo>
                <a:cubicBezTo>
                  <a:pt x="20381" y="5540"/>
                  <a:pt x="20381" y="5540"/>
                  <a:pt x="20381" y="5539"/>
                </a:cubicBezTo>
                <a:lnTo>
                  <a:pt x="20376" y="5535"/>
                </a:lnTo>
                <a:cubicBezTo>
                  <a:pt x="20375" y="5534"/>
                  <a:pt x="20374" y="5533"/>
                  <a:pt x="20373" y="5534"/>
                </a:cubicBezTo>
                <a:lnTo>
                  <a:pt x="20370" y="5536"/>
                </a:lnTo>
                <a:cubicBezTo>
                  <a:pt x="20369" y="5536"/>
                  <a:pt x="20368" y="5536"/>
                  <a:pt x="20367" y="5537"/>
                </a:cubicBezTo>
                <a:lnTo>
                  <a:pt x="20365" y="5543"/>
                </a:lnTo>
                <a:lnTo>
                  <a:pt x="20359" y="5558"/>
                </a:lnTo>
                <a:lnTo>
                  <a:pt x="20358" y="5561"/>
                </a:lnTo>
                <a:lnTo>
                  <a:pt x="20355" y="5562"/>
                </a:lnTo>
                <a:cubicBezTo>
                  <a:pt x="20355" y="5562"/>
                  <a:pt x="20355" y="5562"/>
                  <a:pt x="20355" y="5562"/>
                </a:cubicBezTo>
                <a:lnTo>
                  <a:pt x="20353" y="5563"/>
                </a:lnTo>
                <a:cubicBezTo>
                  <a:pt x="20352" y="5563"/>
                  <a:pt x="20352" y="5563"/>
                  <a:pt x="20352" y="5564"/>
                </a:cubicBezTo>
                <a:lnTo>
                  <a:pt x="20350" y="5566"/>
                </a:lnTo>
                <a:cubicBezTo>
                  <a:pt x="20349" y="5566"/>
                  <a:pt x="20349" y="5566"/>
                  <a:pt x="20349" y="5567"/>
                </a:cubicBezTo>
                <a:lnTo>
                  <a:pt x="20340" y="5582"/>
                </a:lnTo>
                <a:lnTo>
                  <a:pt x="20338" y="5583"/>
                </a:lnTo>
                <a:lnTo>
                  <a:pt x="20333" y="5585"/>
                </a:lnTo>
                <a:lnTo>
                  <a:pt x="20313" y="5586"/>
                </a:lnTo>
                <a:cubicBezTo>
                  <a:pt x="20312" y="5586"/>
                  <a:pt x="20312" y="5587"/>
                  <a:pt x="20311" y="5587"/>
                </a:cubicBezTo>
                <a:lnTo>
                  <a:pt x="20303" y="5593"/>
                </a:lnTo>
                <a:cubicBezTo>
                  <a:pt x="20302" y="5593"/>
                  <a:pt x="20302" y="5593"/>
                  <a:pt x="20301" y="5594"/>
                </a:cubicBezTo>
                <a:lnTo>
                  <a:pt x="20294" y="5608"/>
                </a:lnTo>
                <a:cubicBezTo>
                  <a:pt x="20294" y="5608"/>
                  <a:pt x="20294" y="5609"/>
                  <a:pt x="20293" y="5610"/>
                </a:cubicBezTo>
                <a:lnTo>
                  <a:pt x="20291" y="5625"/>
                </a:lnTo>
                <a:cubicBezTo>
                  <a:pt x="20291" y="5625"/>
                  <a:pt x="20291" y="5626"/>
                  <a:pt x="20291" y="5626"/>
                </a:cubicBezTo>
                <a:lnTo>
                  <a:pt x="20294" y="5654"/>
                </a:lnTo>
                <a:lnTo>
                  <a:pt x="20295" y="5670"/>
                </a:lnTo>
                <a:lnTo>
                  <a:pt x="20292" y="5687"/>
                </a:lnTo>
                <a:lnTo>
                  <a:pt x="20290" y="5695"/>
                </a:lnTo>
                <a:lnTo>
                  <a:pt x="20281" y="5715"/>
                </a:lnTo>
                <a:lnTo>
                  <a:pt x="20278" y="5724"/>
                </a:lnTo>
                <a:lnTo>
                  <a:pt x="20277" y="5731"/>
                </a:lnTo>
                <a:cubicBezTo>
                  <a:pt x="20277" y="5732"/>
                  <a:pt x="20277" y="5733"/>
                  <a:pt x="20277" y="5733"/>
                </a:cubicBezTo>
                <a:lnTo>
                  <a:pt x="20279" y="5749"/>
                </a:lnTo>
                <a:lnTo>
                  <a:pt x="20281" y="5758"/>
                </a:lnTo>
                <a:cubicBezTo>
                  <a:pt x="20281" y="5759"/>
                  <a:pt x="20282" y="5760"/>
                  <a:pt x="20282" y="5760"/>
                </a:cubicBezTo>
                <a:lnTo>
                  <a:pt x="20285" y="5765"/>
                </a:lnTo>
                <a:lnTo>
                  <a:pt x="20294" y="5775"/>
                </a:lnTo>
                <a:cubicBezTo>
                  <a:pt x="20294" y="5775"/>
                  <a:pt x="20295" y="5776"/>
                  <a:pt x="20296" y="5776"/>
                </a:cubicBezTo>
                <a:lnTo>
                  <a:pt x="20302" y="5779"/>
                </a:lnTo>
                <a:lnTo>
                  <a:pt x="20303" y="5780"/>
                </a:lnTo>
                <a:lnTo>
                  <a:pt x="20307" y="5791"/>
                </a:lnTo>
                <a:lnTo>
                  <a:pt x="20308" y="5793"/>
                </a:lnTo>
                <a:cubicBezTo>
                  <a:pt x="20308" y="5794"/>
                  <a:pt x="20308" y="5794"/>
                  <a:pt x="20308" y="5795"/>
                </a:cubicBezTo>
                <a:lnTo>
                  <a:pt x="20312" y="5801"/>
                </a:lnTo>
                <a:cubicBezTo>
                  <a:pt x="20312" y="5802"/>
                  <a:pt x="20313" y="5802"/>
                  <a:pt x="20313" y="5802"/>
                </a:cubicBezTo>
                <a:lnTo>
                  <a:pt x="20335" y="5815"/>
                </a:lnTo>
                <a:lnTo>
                  <a:pt x="20341" y="5824"/>
                </a:lnTo>
                <a:lnTo>
                  <a:pt x="20353" y="5850"/>
                </a:lnTo>
                <a:lnTo>
                  <a:pt x="20358" y="5859"/>
                </a:lnTo>
                <a:lnTo>
                  <a:pt x="20358" y="5863"/>
                </a:lnTo>
                <a:cubicBezTo>
                  <a:pt x="20357" y="5864"/>
                  <a:pt x="20357" y="5863"/>
                  <a:pt x="20358" y="5864"/>
                </a:cubicBezTo>
                <a:lnTo>
                  <a:pt x="20358" y="5872"/>
                </a:lnTo>
                <a:lnTo>
                  <a:pt x="20359" y="5880"/>
                </a:lnTo>
                <a:lnTo>
                  <a:pt x="20360" y="5885"/>
                </a:lnTo>
                <a:lnTo>
                  <a:pt x="20360" y="5886"/>
                </a:lnTo>
                <a:cubicBezTo>
                  <a:pt x="20359" y="5886"/>
                  <a:pt x="20360" y="5886"/>
                  <a:pt x="20360" y="5886"/>
                </a:cubicBezTo>
                <a:lnTo>
                  <a:pt x="20359" y="5895"/>
                </a:lnTo>
                <a:lnTo>
                  <a:pt x="20356" y="5898"/>
                </a:lnTo>
                <a:cubicBezTo>
                  <a:pt x="20356" y="5898"/>
                  <a:pt x="20356" y="5898"/>
                  <a:pt x="20355" y="5899"/>
                </a:cubicBezTo>
                <a:lnTo>
                  <a:pt x="20355" y="5900"/>
                </a:lnTo>
                <a:cubicBezTo>
                  <a:pt x="20354" y="5901"/>
                  <a:pt x="20354" y="5902"/>
                  <a:pt x="20354" y="5903"/>
                </a:cubicBezTo>
                <a:lnTo>
                  <a:pt x="20354" y="5905"/>
                </a:lnTo>
                <a:cubicBezTo>
                  <a:pt x="20354" y="5906"/>
                  <a:pt x="20354" y="5906"/>
                  <a:pt x="20355" y="5907"/>
                </a:cubicBezTo>
                <a:lnTo>
                  <a:pt x="20356" y="5910"/>
                </a:lnTo>
                <a:lnTo>
                  <a:pt x="20356" y="5911"/>
                </a:lnTo>
                <a:lnTo>
                  <a:pt x="20355" y="5918"/>
                </a:lnTo>
                <a:lnTo>
                  <a:pt x="20355" y="5921"/>
                </a:lnTo>
                <a:lnTo>
                  <a:pt x="20354" y="5922"/>
                </a:lnTo>
                <a:lnTo>
                  <a:pt x="20350" y="5922"/>
                </a:lnTo>
                <a:cubicBezTo>
                  <a:pt x="20348" y="5922"/>
                  <a:pt x="20348" y="5923"/>
                  <a:pt x="20347" y="5924"/>
                </a:cubicBezTo>
                <a:lnTo>
                  <a:pt x="20346" y="5925"/>
                </a:lnTo>
                <a:cubicBezTo>
                  <a:pt x="20346" y="5925"/>
                  <a:pt x="20346" y="5926"/>
                  <a:pt x="20345" y="5927"/>
                </a:cubicBezTo>
                <a:lnTo>
                  <a:pt x="20343" y="5942"/>
                </a:lnTo>
                <a:lnTo>
                  <a:pt x="20332" y="5965"/>
                </a:lnTo>
                <a:cubicBezTo>
                  <a:pt x="20332" y="5965"/>
                  <a:pt x="20332" y="5966"/>
                  <a:pt x="20332" y="5967"/>
                </a:cubicBezTo>
                <a:lnTo>
                  <a:pt x="20328" y="5989"/>
                </a:lnTo>
                <a:lnTo>
                  <a:pt x="20324" y="6001"/>
                </a:lnTo>
                <a:cubicBezTo>
                  <a:pt x="20324" y="6002"/>
                  <a:pt x="20324" y="6002"/>
                  <a:pt x="20324" y="6002"/>
                </a:cubicBezTo>
                <a:lnTo>
                  <a:pt x="20323" y="6011"/>
                </a:lnTo>
                <a:cubicBezTo>
                  <a:pt x="20323" y="6011"/>
                  <a:pt x="20323" y="6011"/>
                  <a:pt x="20323" y="6012"/>
                </a:cubicBezTo>
                <a:lnTo>
                  <a:pt x="20324" y="6021"/>
                </a:lnTo>
                <a:lnTo>
                  <a:pt x="20330" y="6042"/>
                </a:lnTo>
                <a:lnTo>
                  <a:pt x="20333" y="6059"/>
                </a:lnTo>
                <a:lnTo>
                  <a:pt x="20336" y="6066"/>
                </a:lnTo>
                <a:cubicBezTo>
                  <a:pt x="20336" y="6067"/>
                  <a:pt x="20336" y="6067"/>
                  <a:pt x="20337" y="6068"/>
                </a:cubicBezTo>
                <a:lnTo>
                  <a:pt x="20340" y="6071"/>
                </a:lnTo>
                <a:cubicBezTo>
                  <a:pt x="20340" y="6071"/>
                  <a:pt x="20340" y="6071"/>
                  <a:pt x="20340" y="6071"/>
                </a:cubicBezTo>
                <a:lnTo>
                  <a:pt x="20343" y="6073"/>
                </a:lnTo>
                <a:lnTo>
                  <a:pt x="20348" y="6077"/>
                </a:lnTo>
                <a:cubicBezTo>
                  <a:pt x="20348" y="6078"/>
                  <a:pt x="20349" y="6078"/>
                  <a:pt x="20349" y="6078"/>
                </a:cubicBezTo>
                <a:lnTo>
                  <a:pt x="20351" y="6079"/>
                </a:lnTo>
                <a:cubicBezTo>
                  <a:pt x="20352" y="6079"/>
                  <a:pt x="20353" y="6079"/>
                  <a:pt x="20353" y="6079"/>
                </a:cubicBezTo>
                <a:lnTo>
                  <a:pt x="20356" y="6078"/>
                </a:lnTo>
                <a:lnTo>
                  <a:pt x="20359" y="6076"/>
                </a:lnTo>
                <a:lnTo>
                  <a:pt x="20360" y="6076"/>
                </a:lnTo>
                <a:lnTo>
                  <a:pt x="20370" y="6083"/>
                </a:lnTo>
                <a:cubicBezTo>
                  <a:pt x="20370" y="6083"/>
                  <a:pt x="20370" y="6083"/>
                  <a:pt x="20370" y="6083"/>
                </a:cubicBezTo>
                <a:lnTo>
                  <a:pt x="20375" y="6084"/>
                </a:lnTo>
                <a:cubicBezTo>
                  <a:pt x="20375" y="6084"/>
                  <a:pt x="20376" y="6084"/>
                  <a:pt x="20376" y="6084"/>
                </a:cubicBezTo>
                <a:cubicBezTo>
                  <a:pt x="20377" y="6084"/>
                  <a:pt x="20378" y="6083"/>
                  <a:pt x="20379" y="6082"/>
                </a:cubicBezTo>
                <a:lnTo>
                  <a:pt x="20382" y="6074"/>
                </a:lnTo>
                <a:lnTo>
                  <a:pt x="20383" y="6067"/>
                </a:lnTo>
                <a:lnTo>
                  <a:pt x="20385" y="6061"/>
                </a:lnTo>
                <a:lnTo>
                  <a:pt x="20390" y="6056"/>
                </a:lnTo>
                <a:lnTo>
                  <a:pt x="20392" y="6053"/>
                </a:lnTo>
                <a:lnTo>
                  <a:pt x="20419" y="6042"/>
                </a:lnTo>
                <a:cubicBezTo>
                  <a:pt x="20419" y="6042"/>
                  <a:pt x="20419" y="6041"/>
                  <a:pt x="20419" y="6041"/>
                </a:cubicBezTo>
                <a:lnTo>
                  <a:pt x="20427" y="6034"/>
                </a:lnTo>
                <a:cubicBezTo>
                  <a:pt x="20427" y="6034"/>
                  <a:pt x="20428" y="6032"/>
                  <a:pt x="20428" y="6031"/>
                </a:cubicBezTo>
                <a:lnTo>
                  <a:pt x="20430" y="6019"/>
                </a:lnTo>
                <a:cubicBezTo>
                  <a:pt x="20430" y="6019"/>
                  <a:pt x="20430" y="6018"/>
                  <a:pt x="20430" y="6017"/>
                </a:cubicBezTo>
                <a:lnTo>
                  <a:pt x="20428" y="5987"/>
                </a:lnTo>
                <a:lnTo>
                  <a:pt x="20432" y="5976"/>
                </a:lnTo>
                <a:lnTo>
                  <a:pt x="20445" y="5971"/>
                </a:lnTo>
                <a:cubicBezTo>
                  <a:pt x="20446" y="5970"/>
                  <a:pt x="20446" y="5970"/>
                  <a:pt x="20447" y="5970"/>
                </a:cubicBezTo>
                <a:lnTo>
                  <a:pt x="20451" y="5965"/>
                </a:lnTo>
                <a:lnTo>
                  <a:pt x="20464" y="5957"/>
                </a:lnTo>
                <a:cubicBezTo>
                  <a:pt x="20464" y="5956"/>
                  <a:pt x="20465" y="5955"/>
                  <a:pt x="20465" y="5954"/>
                </a:cubicBezTo>
                <a:lnTo>
                  <a:pt x="20468" y="5946"/>
                </a:lnTo>
                <a:lnTo>
                  <a:pt x="20471" y="5930"/>
                </a:lnTo>
                <a:lnTo>
                  <a:pt x="20473" y="5925"/>
                </a:lnTo>
                <a:lnTo>
                  <a:pt x="20476" y="5922"/>
                </a:lnTo>
                <a:lnTo>
                  <a:pt x="20479" y="5921"/>
                </a:lnTo>
                <a:lnTo>
                  <a:pt x="20483" y="5923"/>
                </a:lnTo>
                <a:lnTo>
                  <a:pt x="20486" y="5926"/>
                </a:lnTo>
                <a:lnTo>
                  <a:pt x="20486" y="5929"/>
                </a:lnTo>
                <a:lnTo>
                  <a:pt x="20482" y="5934"/>
                </a:lnTo>
                <a:cubicBezTo>
                  <a:pt x="20482" y="5935"/>
                  <a:pt x="20482" y="5935"/>
                  <a:pt x="20481" y="5936"/>
                </a:cubicBezTo>
                <a:lnTo>
                  <a:pt x="20479" y="5942"/>
                </a:lnTo>
                <a:cubicBezTo>
                  <a:pt x="20479" y="5943"/>
                  <a:pt x="20479" y="5944"/>
                  <a:pt x="20479" y="5945"/>
                </a:cubicBezTo>
                <a:lnTo>
                  <a:pt x="20481" y="5951"/>
                </a:lnTo>
                <a:cubicBezTo>
                  <a:pt x="20482" y="5953"/>
                  <a:pt x="20484" y="5953"/>
                  <a:pt x="20486" y="5953"/>
                </a:cubicBezTo>
                <a:lnTo>
                  <a:pt x="20490" y="5951"/>
                </a:lnTo>
                <a:cubicBezTo>
                  <a:pt x="20490" y="5951"/>
                  <a:pt x="20490" y="5951"/>
                  <a:pt x="20491" y="5951"/>
                </a:cubicBezTo>
                <a:lnTo>
                  <a:pt x="20500" y="5944"/>
                </a:lnTo>
                <a:lnTo>
                  <a:pt x="20509" y="5944"/>
                </a:lnTo>
                <a:lnTo>
                  <a:pt x="20519" y="5948"/>
                </a:lnTo>
                <a:lnTo>
                  <a:pt x="20538" y="5962"/>
                </a:lnTo>
                <a:lnTo>
                  <a:pt x="20548" y="5966"/>
                </a:lnTo>
                <a:cubicBezTo>
                  <a:pt x="20549" y="5966"/>
                  <a:pt x="20550" y="5966"/>
                  <a:pt x="20550" y="5966"/>
                </a:cubicBezTo>
                <a:lnTo>
                  <a:pt x="20558" y="5961"/>
                </a:lnTo>
                <a:cubicBezTo>
                  <a:pt x="20559" y="5961"/>
                  <a:pt x="20559" y="5961"/>
                  <a:pt x="20560" y="5960"/>
                </a:cubicBezTo>
                <a:lnTo>
                  <a:pt x="20573" y="5943"/>
                </a:lnTo>
                <a:lnTo>
                  <a:pt x="20575" y="5940"/>
                </a:lnTo>
                <a:lnTo>
                  <a:pt x="20580" y="5938"/>
                </a:lnTo>
                <a:lnTo>
                  <a:pt x="20590" y="5936"/>
                </a:lnTo>
                <a:cubicBezTo>
                  <a:pt x="20590" y="5936"/>
                  <a:pt x="20591" y="5935"/>
                  <a:pt x="20592" y="5934"/>
                </a:cubicBezTo>
                <a:lnTo>
                  <a:pt x="20594" y="5931"/>
                </a:lnTo>
                <a:cubicBezTo>
                  <a:pt x="20595" y="5930"/>
                  <a:pt x="20595" y="5927"/>
                  <a:pt x="20594" y="5926"/>
                </a:cubicBezTo>
                <a:lnTo>
                  <a:pt x="20590" y="5917"/>
                </a:lnTo>
                <a:lnTo>
                  <a:pt x="20573" y="5897"/>
                </a:lnTo>
                <a:lnTo>
                  <a:pt x="20568" y="5893"/>
                </a:lnTo>
                <a:cubicBezTo>
                  <a:pt x="20567" y="5893"/>
                  <a:pt x="20567" y="5892"/>
                  <a:pt x="20567" y="5892"/>
                </a:cubicBezTo>
                <a:lnTo>
                  <a:pt x="20561" y="5890"/>
                </a:lnTo>
                <a:lnTo>
                  <a:pt x="20556" y="5890"/>
                </a:lnTo>
                <a:lnTo>
                  <a:pt x="20552" y="5888"/>
                </a:lnTo>
                <a:lnTo>
                  <a:pt x="20548" y="5886"/>
                </a:lnTo>
                <a:lnTo>
                  <a:pt x="20545" y="5882"/>
                </a:lnTo>
                <a:lnTo>
                  <a:pt x="20531" y="5857"/>
                </a:lnTo>
                <a:lnTo>
                  <a:pt x="20526" y="5851"/>
                </a:lnTo>
                <a:lnTo>
                  <a:pt x="20518" y="5844"/>
                </a:lnTo>
                <a:lnTo>
                  <a:pt x="20516" y="5840"/>
                </a:lnTo>
                <a:lnTo>
                  <a:pt x="20505" y="5821"/>
                </a:lnTo>
                <a:lnTo>
                  <a:pt x="20502" y="5811"/>
                </a:lnTo>
                <a:cubicBezTo>
                  <a:pt x="20502" y="5810"/>
                  <a:pt x="20501" y="5809"/>
                  <a:pt x="20501" y="5809"/>
                </a:cubicBezTo>
                <a:lnTo>
                  <a:pt x="20488" y="5797"/>
                </a:lnTo>
                <a:cubicBezTo>
                  <a:pt x="20487" y="5796"/>
                  <a:pt x="20485" y="5796"/>
                  <a:pt x="20484" y="5797"/>
                </a:cubicBezTo>
                <a:lnTo>
                  <a:pt x="20480" y="5799"/>
                </a:lnTo>
                <a:lnTo>
                  <a:pt x="20477" y="5800"/>
                </a:lnTo>
                <a:lnTo>
                  <a:pt x="20462" y="5802"/>
                </a:lnTo>
                <a:lnTo>
                  <a:pt x="20454" y="5806"/>
                </a:lnTo>
                <a:lnTo>
                  <a:pt x="20450" y="5807"/>
                </a:lnTo>
                <a:lnTo>
                  <a:pt x="20448" y="5805"/>
                </a:lnTo>
                <a:lnTo>
                  <a:pt x="20432" y="5782"/>
                </a:lnTo>
                <a:lnTo>
                  <a:pt x="20424" y="5774"/>
                </a:lnTo>
                <a:lnTo>
                  <a:pt x="20402" y="5758"/>
                </a:lnTo>
                <a:lnTo>
                  <a:pt x="20397" y="5750"/>
                </a:lnTo>
                <a:lnTo>
                  <a:pt x="20395" y="5735"/>
                </a:lnTo>
                <a:lnTo>
                  <a:pt x="20397" y="5718"/>
                </a:lnTo>
                <a:lnTo>
                  <a:pt x="20400" y="5702"/>
                </a:lnTo>
                <a:lnTo>
                  <a:pt x="20405" y="5688"/>
                </a:lnTo>
                <a:lnTo>
                  <a:pt x="20416" y="5660"/>
                </a:lnTo>
                <a:lnTo>
                  <a:pt x="20424" y="5648"/>
                </a:lnTo>
                <a:lnTo>
                  <a:pt x="20432" y="5639"/>
                </a:lnTo>
                <a:lnTo>
                  <a:pt x="20440" y="5633"/>
                </a:lnTo>
                <a:lnTo>
                  <a:pt x="20444" y="5633"/>
                </a:lnTo>
                <a:lnTo>
                  <a:pt x="20460" y="5637"/>
                </a:lnTo>
                <a:cubicBezTo>
                  <a:pt x="20460" y="5637"/>
                  <a:pt x="20460" y="5637"/>
                  <a:pt x="20461" y="5637"/>
                </a:cubicBezTo>
                <a:lnTo>
                  <a:pt x="20474" y="5633"/>
                </a:lnTo>
                <a:lnTo>
                  <a:pt x="20479" y="5634"/>
                </a:lnTo>
                <a:lnTo>
                  <a:pt x="20488" y="5639"/>
                </a:lnTo>
                <a:lnTo>
                  <a:pt x="20523" y="5692"/>
                </a:lnTo>
                <a:lnTo>
                  <a:pt x="20526" y="5707"/>
                </a:lnTo>
                <a:cubicBezTo>
                  <a:pt x="20526" y="5707"/>
                  <a:pt x="20525" y="5707"/>
                  <a:pt x="20526" y="5708"/>
                </a:cubicBezTo>
                <a:lnTo>
                  <a:pt x="20528" y="5712"/>
                </a:lnTo>
                <a:lnTo>
                  <a:pt x="20530" y="5715"/>
                </a:lnTo>
                <a:lnTo>
                  <a:pt x="20534" y="5720"/>
                </a:lnTo>
                <a:cubicBezTo>
                  <a:pt x="20533" y="5720"/>
                  <a:pt x="20532" y="5720"/>
                  <a:pt x="20531" y="5721"/>
                </a:cubicBezTo>
                <a:lnTo>
                  <a:pt x="20531" y="5723"/>
                </a:lnTo>
                <a:cubicBezTo>
                  <a:pt x="20530" y="5724"/>
                  <a:pt x="20529" y="5726"/>
                  <a:pt x="20530" y="5727"/>
                </a:cubicBezTo>
                <a:lnTo>
                  <a:pt x="20531" y="5731"/>
                </a:lnTo>
                <a:lnTo>
                  <a:pt x="20533" y="5736"/>
                </a:lnTo>
                <a:lnTo>
                  <a:pt x="20535" y="5738"/>
                </a:lnTo>
                <a:cubicBezTo>
                  <a:pt x="20535" y="5738"/>
                  <a:pt x="20536" y="5738"/>
                  <a:pt x="20536" y="5739"/>
                </a:cubicBezTo>
                <a:lnTo>
                  <a:pt x="20539" y="5741"/>
                </a:lnTo>
                <a:cubicBezTo>
                  <a:pt x="20539" y="5741"/>
                  <a:pt x="20539" y="5740"/>
                  <a:pt x="20540" y="5741"/>
                </a:cubicBezTo>
                <a:lnTo>
                  <a:pt x="20543" y="5741"/>
                </a:lnTo>
                <a:cubicBezTo>
                  <a:pt x="20543" y="5741"/>
                  <a:pt x="20543" y="5742"/>
                  <a:pt x="20543" y="5741"/>
                </a:cubicBezTo>
                <a:lnTo>
                  <a:pt x="20547" y="5741"/>
                </a:lnTo>
                <a:lnTo>
                  <a:pt x="20549" y="5739"/>
                </a:lnTo>
                <a:cubicBezTo>
                  <a:pt x="20549" y="5738"/>
                  <a:pt x="20550" y="5738"/>
                  <a:pt x="20550" y="5738"/>
                </a:cubicBezTo>
                <a:lnTo>
                  <a:pt x="20554" y="5733"/>
                </a:lnTo>
                <a:lnTo>
                  <a:pt x="20566" y="5710"/>
                </a:lnTo>
                <a:lnTo>
                  <a:pt x="20570" y="5705"/>
                </a:lnTo>
                <a:lnTo>
                  <a:pt x="20586" y="5689"/>
                </a:lnTo>
                <a:lnTo>
                  <a:pt x="20588" y="5688"/>
                </a:lnTo>
                <a:lnTo>
                  <a:pt x="20593" y="5686"/>
                </a:lnTo>
                <a:lnTo>
                  <a:pt x="20596" y="5685"/>
                </a:lnTo>
                <a:cubicBezTo>
                  <a:pt x="20596" y="5685"/>
                  <a:pt x="20596" y="5685"/>
                  <a:pt x="20597" y="5684"/>
                </a:cubicBezTo>
                <a:lnTo>
                  <a:pt x="20601" y="5679"/>
                </a:lnTo>
                <a:lnTo>
                  <a:pt x="20607" y="5675"/>
                </a:lnTo>
                <a:lnTo>
                  <a:pt x="20642" y="5639"/>
                </a:lnTo>
                <a:lnTo>
                  <a:pt x="20668" y="5625"/>
                </a:lnTo>
                <a:lnTo>
                  <a:pt x="20686" y="5619"/>
                </a:lnTo>
                <a:lnTo>
                  <a:pt x="20705" y="5619"/>
                </a:lnTo>
                <a:lnTo>
                  <a:pt x="20724" y="5625"/>
                </a:lnTo>
                <a:lnTo>
                  <a:pt x="20740" y="5637"/>
                </a:lnTo>
                <a:lnTo>
                  <a:pt x="20743" y="5639"/>
                </a:lnTo>
                <a:lnTo>
                  <a:pt x="20747" y="5640"/>
                </a:lnTo>
                <a:lnTo>
                  <a:pt x="20758" y="5658"/>
                </a:lnTo>
                <a:cubicBezTo>
                  <a:pt x="20759" y="5659"/>
                  <a:pt x="20759" y="5659"/>
                  <a:pt x="20759" y="5659"/>
                </a:cubicBezTo>
                <a:lnTo>
                  <a:pt x="20777" y="5675"/>
                </a:lnTo>
                <a:cubicBezTo>
                  <a:pt x="20777" y="5675"/>
                  <a:pt x="20778" y="5675"/>
                  <a:pt x="20778" y="5675"/>
                </a:cubicBezTo>
                <a:lnTo>
                  <a:pt x="20800" y="5679"/>
                </a:lnTo>
                <a:lnTo>
                  <a:pt x="20811" y="5697"/>
                </a:lnTo>
                <a:lnTo>
                  <a:pt x="20824" y="5714"/>
                </a:lnTo>
                <a:lnTo>
                  <a:pt x="20863" y="5751"/>
                </a:lnTo>
                <a:cubicBezTo>
                  <a:pt x="20863" y="5751"/>
                  <a:pt x="20863" y="5752"/>
                  <a:pt x="20864" y="5752"/>
                </a:cubicBezTo>
                <a:lnTo>
                  <a:pt x="20882" y="5759"/>
                </a:lnTo>
                <a:lnTo>
                  <a:pt x="20929" y="5795"/>
                </a:lnTo>
                <a:lnTo>
                  <a:pt x="20972" y="5815"/>
                </a:lnTo>
                <a:lnTo>
                  <a:pt x="21005" y="5844"/>
                </a:lnTo>
                <a:lnTo>
                  <a:pt x="21010" y="5851"/>
                </a:lnTo>
                <a:lnTo>
                  <a:pt x="21015" y="5857"/>
                </a:lnTo>
                <a:lnTo>
                  <a:pt x="21017" y="5865"/>
                </a:lnTo>
                <a:lnTo>
                  <a:pt x="21020" y="5870"/>
                </a:lnTo>
                <a:lnTo>
                  <a:pt x="21024" y="5876"/>
                </a:lnTo>
                <a:lnTo>
                  <a:pt x="21029" y="5881"/>
                </a:lnTo>
                <a:cubicBezTo>
                  <a:pt x="21029" y="5881"/>
                  <a:pt x="21030" y="5882"/>
                  <a:pt x="21030" y="5882"/>
                </a:cubicBezTo>
                <a:lnTo>
                  <a:pt x="21034" y="5884"/>
                </a:lnTo>
                <a:cubicBezTo>
                  <a:pt x="21035" y="5884"/>
                  <a:pt x="21037" y="5884"/>
                  <a:pt x="21037" y="5882"/>
                </a:cubicBezTo>
                <a:lnTo>
                  <a:pt x="21040" y="5876"/>
                </a:lnTo>
                <a:cubicBezTo>
                  <a:pt x="21040" y="5876"/>
                  <a:pt x="21040" y="5875"/>
                  <a:pt x="21040" y="5874"/>
                </a:cubicBezTo>
                <a:lnTo>
                  <a:pt x="21043" y="5859"/>
                </a:lnTo>
                <a:lnTo>
                  <a:pt x="21048" y="5853"/>
                </a:lnTo>
                <a:cubicBezTo>
                  <a:pt x="21048" y="5852"/>
                  <a:pt x="21049" y="5852"/>
                  <a:pt x="21049" y="5851"/>
                </a:cubicBezTo>
                <a:lnTo>
                  <a:pt x="21052" y="5842"/>
                </a:lnTo>
                <a:lnTo>
                  <a:pt x="21057" y="5812"/>
                </a:lnTo>
                <a:lnTo>
                  <a:pt x="21059" y="5802"/>
                </a:lnTo>
                <a:lnTo>
                  <a:pt x="21059" y="5794"/>
                </a:lnTo>
                <a:lnTo>
                  <a:pt x="21059" y="5784"/>
                </a:lnTo>
                <a:lnTo>
                  <a:pt x="21056" y="5764"/>
                </a:lnTo>
                <a:lnTo>
                  <a:pt x="21057" y="5746"/>
                </a:lnTo>
                <a:lnTo>
                  <a:pt x="21061" y="5731"/>
                </a:lnTo>
                <a:lnTo>
                  <a:pt x="21082" y="5680"/>
                </a:lnTo>
                <a:lnTo>
                  <a:pt x="21110" y="5623"/>
                </a:lnTo>
                <a:lnTo>
                  <a:pt x="21124" y="5601"/>
                </a:lnTo>
                <a:lnTo>
                  <a:pt x="21156" y="5563"/>
                </a:lnTo>
                <a:lnTo>
                  <a:pt x="21177" y="5530"/>
                </a:lnTo>
                <a:lnTo>
                  <a:pt x="21210" y="5498"/>
                </a:lnTo>
                <a:lnTo>
                  <a:pt x="21240" y="5480"/>
                </a:lnTo>
                <a:lnTo>
                  <a:pt x="21270" y="5469"/>
                </a:lnTo>
                <a:lnTo>
                  <a:pt x="21274" y="5469"/>
                </a:lnTo>
                <a:lnTo>
                  <a:pt x="21275" y="5469"/>
                </a:lnTo>
                <a:lnTo>
                  <a:pt x="21277" y="5476"/>
                </a:lnTo>
                <a:lnTo>
                  <a:pt x="21277" y="5480"/>
                </a:lnTo>
                <a:cubicBezTo>
                  <a:pt x="21278" y="5480"/>
                  <a:pt x="21278" y="5480"/>
                  <a:pt x="21278" y="5480"/>
                </a:cubicBezTo>
                <a:lnTo>
                  <a:pt x="21280" y="5484"/>
                </a:lnTo>
                <a:lnTo>
                  <a:pt x="21282" y="5486"/>
                </a:lnTo>
                <a:cubicBezTo>
                  <a:pt x="21283" y="5486"/>
                  <a:pt x="21283" y="5487"/>
                  <a:pt x="21283" y="5487"/>
                </a:cubicBezTo>
                <a:lnTo>
                  <a:pt x="21300" y="5495"/>
                </a:lnTo>
                <a:lnTo>
                  <a:pt x="21307" y="5496"/>
                </a:lnTo>
                <a:cubicBezTo>
                  <a:pt x="21307" y="5497"/>
                  <a:pt x="21308" y="5496"/>
                  <a:pt x="21309" y="5495"/>
                </a:cubicBezTo>
                <a:lnTo>
                  <a:pt x="21314" y="5492"/>
                </a:lnTo>
                <a:lnTo>
                  <a:pt x="21329" y="5490"/>
                </a:lnTo>
                <a:lnTo>
                  <a:pt x="21360" y="5500"/>
                </a:lnTo>
                <a:cubicBezTo>
                  <a:pt x="21361" y="5500"/>
                  <a:pt x="21361" y="5499"/>
                  <a:pt x="21362" y="5499"/>
                </a:cubicBezTo>
                <a:lnTo>
                  <a:pt x="21371" y="5495"/>
                </a:lnTo>
                <a:cubicBezTo>
                  <a:pt x="21372" y="5495"/>
                  <a:pt x="21372" y="5494"/>
                  <a:pt x="21373" y="5493"/>
                </a:cubicBezTo>
                <a:cubicBezTo>
                  <a:pt x="21373" y="5491"/>
                  <a:pt x="21373" y="5489"/>
                  <a:pt x="21372" y="5488"/>
                </a:cubicBezTo>
                <a:lnTo>
                  <a:pt x="21369" y="5484"/>
                </a:lnTo>
                <a:lnTo>
                  <a:pt x="21366" y="5480"/>
                </a:lnTo>
                <a:lnTo>
                  <a:pt x="21364" y="5477"/>
                </a:lnTo>
                <a:lnTo>
                  <a:pt x="21363" y="5474"/>
                </a:lnTo>
                <a:lnTo>
                  <a:pt x="21365" y="5466"/>
                </a:lnTo>
                <a:lnTo>
                  <a:pt x="21367" y="5462"/>
                </a:lnTo>
                <a:lnTo>
                  <a:pt x="21369" y="5460"/>
                </a:lnTo>
                <a:cubicBezTo>
                  <a:pt x="21370" y="5460"/>
                  <a:pt x="21370" y="5459"/>
                  <a:pt x="21371" y="5458"/>
                </a:cubicBezTo>
                <a:lnTo>
                  <a:pt x="21373" y="5453"/>
                </a:lnTo>
                <a:lnTo>
                  <a:pt x="21373" y="5452"/>
                </a:lnTo>
                <a:lnTo>
                  <a:pt x="21377" y="5452"/>
                </a:lnTo>
                <a:lnTo>
                  <a:pt x="21379" y="5453"/>
                </a:lnTo>
                <a:lnTo>
                  <a:pt x="21379" y="5454"/>
                </a:lnTo>
                <a:lnTo>
                  <a:pt x="21378" y="5459"/>
                </a:lnTo>
                <a:cubicBezTo>
                  <a:pt x="21378" y="5459"/>
                  <a:pt x="21378" y="5459"/>
                  <a:pt x="21378" y="5460"/>
                </a:cubicBezTo>
                <a:lnTo>
                  <a:pt x="21379" y="5464"/>
                </a:lnTo>
                <a:cubicBezTo>
                  <a:pt x="21379" y="5465"/>
                  <a:pt x="21379" y="5466"/>
                  <a:pt x="21380" y="5466"/>
                </a:cubicBezTo>
                <a:lnTo>
                  <a:pt x="21386" y="5474"/>
                </a:lnTo>
                <a:cubicBezTo>
                  <a:pt x="21386" y="5474"/>
                  <a:pt x="21387" y="5475"/>
                  <a:pt x="21387" y="5475"/>
                </a:cubicBezTo>
                <a:lnTo>
                  <a:pt x="21393" y="5478"/>
                </a:lnTo>
                <a:cubicBezTo>
                  <a:pt x="21394" y="5478"/>
                  <a:pt x="21394" y="5479"/>
                  <a:pt x="21395" y="5479"/>
                </a:cubicBezTo>
                <a:lnTo>
                  <a:pt x="21403" y="5479"/>
                </a:lnTo>
                <a:lnTo>
                  <a:pt x="21418" y="5476"/>
                </a:lnTo>
                <a:lnTo>
                  <a:pt x="21421" y="5474"/>
                </a:lnTo>
                <a:cubicBezTo>
                  <a:pt x="21422" y="5474"/>
                  <a:pt x="21422" y="5474"/>
                  <a:pt x="21422" y="5473"/>
                </a:cubicBezTo>
                <a:lnTo>
                  <a:pt x="21424" y="5470"/>
                </a:lnTo>
                <a:cubicBezTo>
                  <a:pt x="21425" y="5470"/>
                  <a:pt x="21425" y="5469"/>
                  <a:pt x="21425" y="5468"/>
                </a:cubicBezTo>
                <a:lnTo>
                  <a:pt x="21426" y="5464"/>
                </a:lnTo>
                <a:cubicBezTo>
                  <a:pt x="21426" y="5463"/>
                  <a:pt x="21426" y="5462"/>
                  <a:pt x="21426" y="5461"/>
                </a:cubicBezTo>
                <a:lnTo>
                  <a:pt x="21425" y="5456"/>
                </a:lnTo>
                <a:lnTo>
                  <a:pt x="21427" y="5457"/>
                </a:lnTo>
                <a:cubicBezTo>
                  <a:pt x="21427" y="5457"/>
                  <a:pt x="21428" y="5457"/>
                  <a:pt x="21428" y="5457"/>
                </a:cubicBezTo>
                <a:lnTo>
                  <a:pt x="21433" y="5457"/>
                </a:lnTo>
                <a:cubicBezTo>
                  <a:pt x="21434" y="5457"/>
                  <a:pt x="21434" y="5457"/>
                  <a:pt x="21435" y="5456"/>
                </a:cubicBezTo>
                <a:lnTo>
                  <a:pt x="21440" y="5452"/>
                </a:lnTo>
                <a:cubicBezTo>
                  <a:pt x="21441" y="5452"/>
                  <a:pt x="21441" y="5452"/>
                  <a:pt x="21441" y="5451"/>
                </a:cubicBezTo>
                <a:lnTo>
                  <a:pt x="21443" y="5448"/>
                </a:lnTo>
                <a:cubicBezTo>
                  <a:pt x="21443" y="5447"/>
                  <a:pt x="21443" y="5446"/>
                  <a:pt x="21443" y="5446"/>
                </a:cubicBezTo>
                <a:lnTo>
                  <a:pt x="21443" y="5445"/>
                </a:lnTo>
                <a:lnTo>
                  <a:pt x="21450" y="5445"/>
                </a:lnTo>
                <a:cubicBezTo>
                  <a:pt x="21450" y="5445"/>
                  <a:pt x="21451" y="5444"/>
                  <a:pt x="21451" y="5444"/>
                </a:cubicBezTo>
                <a:lnTo>
                  <a:pt x="21453" y="5442"/>
                </a:lnTo>
                <a:cubicBezTo>
                  <a:pt x="21454" y="5442"/>
                  <a:pt x="21454" y="5442"/>
                  <a:pt x="21454" y="5441"/>
                </a:cubicBezTo>
                <a:lnTo>
                  <a:pt x="21456" y="5437"/>
                </a:lnTo>
                <a:cubicBezTo>
                  <a:pt x="21457" y="5436"/>
                  <a:pt x="21457" y="5435"/>
                  <a:pt x="21457" y="5434"/>
                </a:cubicBezTo>
                <a:cubicBezTo>
                  <a:pt x="21457" y="5432"/>
                  <a:pt x="21456" y="5431"/>
                  <a:pt x="21455" y="5431"/>
                </a:cubicBezTo>
                <a:lnTo>
                  <a:pt x="21451" y="5429"/>
                </a:lnTo>
                <a:cubicBezTo>
                  <a:pt x="21451" y="5429"/>
                  <a:pt x="21450" y="5428"/>
                  <a:pt x="21450" y="5428"/>
                </a:cubicBezTo>
                <a:lnTo>
                  <a:pt x="21447" y="5429"/>
                </a:lnTo>
                <a:lnTo>
                  <a:pt x="21446" y="5425"/>
                </a:lnTo>
                <a:lnTo>
                  <a:pt x="21447" y="5422"/>
                </a:lnTo>
                <a:lnTo>
                  <a:pt x="21448" y="5420"/>
                </a:lnTo>
                <a:lnTo>
                  <a:pt x="21450" y="5419"/>
                </a:lnTo>
                <a:lnTo>
                  <a:pt x="21468" y="5415"/>
                </a:lnTo>
                <a:lnTo>
                  <a:pt x="21474" y="5412"/>
                </a:lnTo>
                <a:cubicBezTo>
                  <a:pt x="21474" y="5412"/>
                  <a:pt x="21475" y="5412"/>
                  <a:pt x="21475" y="5411"/>
                </a:cubicBezTo>
                <a:lnTo>
                  <a:pt x="21480" y="5406"/>
                </a:lnTo>
                <a:lnTo>
                  <a:pt x="21483" y="5403"/>
                </a:lnTo>
                <a:lnTo>
                  <a:pt x="21504" y="5402"/>
                </a:lnTo>
                <a:cubicBezTo>
                  <a:pt x="21505" y="5402"/>
                  <a:pt x="21505" y="5402"/>
                  <a:pt x="21505" y="5402"/>
                </a:cubicBezTo>
                <a:lnTo>
                  <a:pt x="21512" y="5399"/>
                </a:lnTo>
                <a:lnTo>
                  <a:pt x="21514" y="5399"/>
                </a:lnTo>
                <a:lnTo>
                  <a:pt x="21519" y="5403"/>
                </a:lnTo>
                <a:cubicBezTo>
                  <a:pt x="21519" y="5403"/>
                  <a:pt x="21519" y="5403"/>
                  <a:pt x="21519" y="5403"/>
                </a:cubicBezTo>
                <a:lnTo>
                  <a:pt x="21524" y="5405"/>
                </a:lnTo>
                <a:lnTo>
                  <a:pt x="21529" y="5406"/>
                </a:lnTo>
                <a:cubicBezTo>
                  <a:pt x="21530" y="5406"/>
                  <a:pt x="21530" y="5406"/>
                  <a:pt x="21530" y="5406"/>
                </a:cubicBezTo>
                <a:lnTo>
                  <a:pt x="21533" y="5405"/>
                </a:lnTo>
                <a:cubicBezTo>
                  <a:pt x="21534" y="5404"/>
                  <a:pt x="21535" y="5403"/>
                  <a:pt x="21535" y="5401"/>
                </a:cubicBezTo>
                <a:cubicBezTo>
                  <a:pt x="21535" y="5399"/>
                  <a:pt x="21535" y="5397"/>
                  <a:pt x="21534" y="5396"/>
                </a:cubicBezTo>
                <a:lnTo>
                  <a:pt x="21538" y="5390"/>
                </a:lnTo>
                <a:lnTo>
                  <a:pt x="21540" y="5386"/>
                </a:lnTo>
                <a:lnTo>
                  <a:pt x="21543" y="5372"/>
                </a:lnTo>
                <a:lnTo>
                  <a:pt x="21544" y="5368"/>
                </a:lnTo>
                <a:lnTo>
                  <a:pt x="21545" y="5365"/>
                </a:lnTo>
                <a:lnTo>
                  <a:pt x="21551" y="5358"/>
                </a:lnTo>
                <a:lnTo>
                  <a:pt x="21554" y="5350"/>
                </a:lnTo>
                <a:lnTo>
                  <a:pt x="21555" y="5350"/>
                </a:lnTo>
                <a:lnTo>
                  <a:pt x="21556" y="5349"/>
                </a:lnTo>
                <a:lnTo>
                  <a:pt x="21562" y="5350"/>
                </a:lnTo>
                <a:cubicBezTo>
                  <a:pt x="21563" y="5351"/>
                  <a:pt x="21563" y="5351"/>
                  <a:pt x="21564" y="5350"/>
                </a:cubicBezTo>
                <a:lnTo>
                  <a:pt x="21566" y="5350"/>
                </a:lnTo>
                <a:cubicBezTo>
                  <a:pt x="21567" y="5349"/>
                  <a:pt x="21567" y="5348"/>
                  <a:pt x="21568" y="5348"/>
                </a:cubicBezTo>
                <a:lnTo>
                  <a:pt x="21571" y="5344"/>
                </a:lnTo>
                <a:lnTo>
                  <a:pt x="21581" y="5340"/>
                </a:lnTo>
                <a:lnTo>
                  <a:pt x="21584" y="5338"/>
                </a:lnTo>
                <a:cubicBezTo>
                  <a:pt x="21584" y="5338"/>
                  <a:pt x="21585" y="5338"/>
                  <a:pt x="21585" y="5337"/>
                </a:cubicBezTo>
                <a:lnTo>
                  <a:pt x="21588" y="5331"/>
                </a:lnTo>
                <a:lnTo>
                  <a:pt x="21593" y="5330"/>
                </a:lnTo>
                <a:cubicBezTo>
                  <a:pt x="21593" y="5330"/>
                  <a:pt x="21594" y="5329"/>
                  <a:pt x="21594" y="5329"/>
                </a:cubicBezTo>
                <a:lnTo>
                  <a:pt x="21596" y="5328"/>
                </a:lnTo>
                <a:cubicBezTo>
                  <a:pt x="21597" y="5328"/>
                  <a:pt x="21597" y="5327"/>
                  <a:pt x="21598" y="5326"/>
                </a:cubicBezTo>
                <a:lnTo>
                  <a:pt x="21599" y="5322"/>
                </a:lnTo>
                <a:cubicBezTo>
                  <a:pt x="21600" y="5320"/>
                  <a:pt x="21599" y="5318"/>
                  <a:pt x="21598" y="5317"/>
                </a:cubicBezTo>
                <a:lnTo>
                  <a:pt x="21594" y="5314"/>
                </a:lnTo>
                <a:lnTo>
                  <a:pt x="21586" y="5311"/>
                </a:lnTo>
                <a:lnTo>
                  <a:pt x="21585" y="5310"/>
                </a:lnTo>
                <a:lnTo>
                  <a:pt x="21583" y="5309"/>
                </a:lnTo>
                <a:cubicBezTo>
                  <a:pt x="21582" y="5309"/>
                  <a:pt x="21583" y="5308"/>
                  <a:pt x="21582" y="5308"/>
                </a:cubicBezTo>
                <a:lnTo>
                  <a:pt x="21581" y="5307"/>
                </a:lnTo>
                <a:cubicBezTo>
                  <a:pt x="21580" y="5307"/>
                  <a:pt x="21578" y="5308"/>
                  <a:pt x="21578" y="5308"/>
                </a:cubicBezTo>
                <a:lnTo>
                  <a:pt x="21577" y="5309"/>
                </a:lnTo>
                <a:cubicBezTo>
                  <a:pt x="21577" y="5310"/>
                  <a:pt x="21576" y="5310"/>
                  <a:pt x="21576" y="5310"/>
                </a:cubicBezTo>
                <a:lnTo>
                  <a:pt x="21574" y="5313"/>
                </a:lnTo>
                <a:lnTo>
                  <a:pt x="21564" y="5312"/>
                </a:lnTo>
                <a:cubicBezTo>
                  <a:pt x="21563" y="5312"/>
                  <a:pt x="21563" y="5312"/>
                  <a:pt x="21563" y="5312"/>
                </a:cubicBezTo>
                <a:lnTo>
                  <a:pt x="21560" y="5313"/>
                </a:lnTo>
                <a:cubicBezTo>
                  <a:pt x="21560" y="5313"/>
                  <a:pt x="21559" y="5314"/>
                  <a:pt x="21559" y="5314"/>
                </a:cubicBezTo>
                <a:lnTo>
                  <a:pt x="21556" y="5317"/>
                </a:lnTo>
                <a:cubicBezTo>
                  <a:pt x="21555" y="5317"/>
                  <a:pt x="21555" y="5317"/>
                  <a:pt x="21555" y="5318"/>
                </a:cubicBezTo>
                <a:lnTo>
                  <a:pt x="21554" y="5321"/>
                </a:lnTo>
                <a:lnTo>
                  <a:pt x="21553" y="5323"/>
                </a:lnTo>
                <a:lnTo>
                  <a:pt x="21552" y="5325"/>
                </a:lnTo>
                <a:lnTo>
                  <a:pt x="21551" y="5326"/>
                </a:lnTo>
                <a:lnTo>
                  <a:pt x="21545" y="5328"/>
                </a:lnTo>
                <a:cubicBezTo>
                  <a:pt x="21545" y="5328"/>
                  <a:pt x="21544" y="5329"/>
                  <a:pt x="21544" y="5329"/>
                </a:cubicBezTo>
                <a:lnTo>
                  <a:pt x="21541" y="5332"/>
                </a:lnTo>
                <a:lnTo>
                  <a:pt x="21532" y="5345"/>
                </a:lnTo>
                <a:lnTo>
                  <a:pt x="21524" y="5354"/>
                </a:lnTo>
                <a:cubicBezTo>
                  <a:pt x="21523" y="5354"/>
                  <a:pt x="21523" y="5355"/>
                  <a:pt x="21523" y="5355"/>
                </a:cubicBezTo>
                <a:lnTo>
                  <a:pt x="21522" y="5358"/>
                </a:lnTo>
                <a:cubicBezTo>
                  <a:pt x="21521" y="5359"/>
                  <a:pt x="21521" y="5360"/>
                  <a:pt x="21522" y="5362"/>
                </a:cubicBezTo>
                <a:lnTo>
                  <a:pt x="21522" y="5364"/>
                </a:lnTo>
                <a:lnTo>
                  <a:pt x="21520" y="5364"/>
                </a:lnTo>
                <a:cubicBezTo>
                  <a:pt x="21520" y="5363"/>
                  <a:pt x="21519" y="5363"/>
                  <a:pt x="21519" y="5363"/>
                </a:cubicBezTo>
                <a:lnTo>
                  <a:pt x="21501" y="5361"/>
                </a:lnTo>
                <a:lnTo>
                  <a:pt x="21495" y="5359"/>
                </a:lnTo>
                <a:lnTo>
                  <a:pt x="21489" y="5355"/>
                </a:lnTo>
                <a:lnTo>
                  <a:pt x="21488" y="5354"/>
                </a:lnTo>
                <a:cubicBezTo>
                  <a:pt x="21489" y="5354"/>
                  <a:pt x="21489" y="5353"/>
                  <a:pt x="21490" y="5352"/>
                </a:cubicBezTo>
                <a:cubicBezTo>
                  <a:pt x="21490" y="5351"/>
                  <a:pt x="21490" y="5350"/>
                  <a:pt x="21490" y="5349"/>
                </a:cubicBezTo>
                <a:lnTo>
                  <a:pt x="21489" y="5347"/>
                </a:lnTo>
                <a:lnTo>
                  <a:pt x="21493" y="5351"/>
                </a:lnTo>
                <a:cubicBezTo>
                  <a:pt x="21494" y="5352"/>
                  <a:pt x="21495" y="5353"/>
                  <a:pt x="21496" y="5353"/>
                </a:cubicBezTo>
                <a:lnTo>
                  <a:pt x="21503" y="5351"/>
                </a:lnTo>
                <a:cubicBezTo>
                  <a:pt x="21504" y="5351"/>
                  <a:pt x="21505" y="5349"/>
                  <a:pt x="21505" y="5348"/>
                </a:cubicBezTo>
                <a:cubicBezTo>
                  <a:pt x="21506" y="5346"/>
                  <a:pt x="21506" y="5344"/>
                  <a:pt x="21504" y="5343"/>
                </a:cubicBezTo>
                <a:lnTo>
                  <a:pt x="21495" y="5333"/>
                </a:lnTo>
                <a:lnTo>
                  <a:pt x="21487" y="5321"/>
                </a:lnTo>
                <a:lnTo>
                  <a:pt x="21483" y="5307"/>
                </a:lnTo>
                <a:lnTo>
                  <a:pt x="21477" y="5273"/>
                </a:lnTo>
                <a:lnTo>
                  <a:pt x="21475" y="5264"/>
                </a:lnTo>
                <a:lnTo>
                  <a:pt x="21474" y="5258"/>
                </a:lnTo>
                <a:cubicBezTo>
                  <a:pt x="21474" y="5257"/>
                  <a:pt x="21473" y="5256"/>
                  <a:pt x="21472" y="5255"/>
                </a:cubicBezTo>
                <a:lnTo>
                  <a:pt x="21470" y="5252"/>
                </a:lnTo>
                <a:lnTo>
                  <a:pt x="21469" y="5242"/>
                </a:lnTo>
                <a:lnTo>
                  <a:pt x="21467" y="5234"/>
                </a:lnTo>
                <a:lnTo>
                  <a:pt x="21465" y="5226"/>
                </a:lnTo>
                <a:lnTo>
                  <a:pt x="21462" y="5220"/>
                </a:lnTo>
                <a:lnTo>
                  <a:pt x="21448" y="5201"/>
                </a:lnTo>
                <a:lnTo>
                  <a:pt x="21445" y="5195"/>
                </a:lnTo>
                <a:lnTo>
                  <a:pt x="21436" y="5170"/>
                </a:lnTo>
                <a:lnTo>
                  <a:pt x="21435" y="5163"/>
                </a:lnTo>
                <a:lnTo>
                  <a:pt x="21436" y="5161"/>
                </a:lnTo>
                <a:lnTo>
                  <a:pt x="21439" y="5155"/>
                </a:lnTo>
                <a:cubicBezTo>
                  <a:pt x="21439" y="5155"/>
                  <a:pt x="21439" y="5154"/>
                  <a:pt x="21439" y="5154"/>
                </a:cubicBezTo>
                <a:lnTo>
                  <a:pt x="21441" y="5146"/>
                </a:lnTo>
                <a:lnTo>
                  <a:pt x="21444" y="5137"/>
                </a:lnTo>
                <a:lnTo>
                  <a:pt x="21445" y="5129"/>
                </a:lnTo>
                <a:cubicBezTo>
                  <a:pt x="21446" y="5128"/>
                  <a:pt x="21446" y="5128"/>
                  <a:pt x="21445" y="5127"/>
                </a:cubicBezTo>
                <a:lnTo>
                  <a:pt x="21443" y="5121"/>
                </a:lnTo>
                <a:lnTo>
                  <a:pt x="21446" y="5108"/>
                </a:lnTo>
                <a:lnTo>
                  <a:pt x="21451" y="5095"/>
                </a:lnTo>
                <a:lnTo>
                  <a:pt x="21456" y="5082"/>
                </a:lnTo>
                <a:lnTo>
                  <a:pt x="21476" y="5049"/>
                </a:lnTo>
                <a:cubicBezTo>
                  <a:pt x="21476" y="5049"/>
                  <a:pt x="21477" y="5049"/>
                  <a:pt x="21477" y="5048"/>
                </a:cubicBezTo>
                <a:lnTo>
                  <a:pt x="21479" y="5041"/>
                </a:lnTo>
                <a:lnTo>
                  <a:pt x="21480" y="5022"/>
                </a:lnTo>
                <a:lnTo>
                  <a:pt x="21483" y="5015"/>
                </a:lnTo>
                <a:lnTo>
                  <a:pt x="21496" y="4992"/>
                </a:lnTo>
                <a:lnTo>
                  <a:pt x="21501" y="4977"/>
                </a:lnTo>
                <a:cubicBezTo>
                  <a:pt x="21501" y="4977"/>
                  <a:pt x="21501" y="4976"/>
                  <a:pt x="21501" y="4975"/>
                </a:cubicBezTo>
                <a:lnTo>
                  <a:pt x="21501" y="4959"/>
                </a:lnTo>
                <a:cubicBezTo>
                  <a:pt x="21501" y="4958"/>
                  <a:pt x="21501" y="4957"/>
                  <a:pt x="21501" y="4957"/>
                </a:cubicBezTo>
                <a:lnTo>
                  <a:pt x="21500" y="4952"/>
                </a:lnTo>
                <a:lnTo>
                  <a:pt x="21496" y="4944"/>
                </a:lnTo>
                <a:lnTo>
                  <a:pt x="21495" y="4936"/>
                </a:lnTo>
                <a:cubicBezTo>
                  <a:pt x="21494" y="4934"/>
                  <a:pt x="21492" y="4933"/>
                  <a:pt x="21491" y="4932"/>
                </a:cubicBezTo>
                <a:lnTo>
                  <a:pt x="21489" y="4932"/>
                </a:lnTo>
                <a:cubicBezTo>
                  <a:pt x="21488" y="4932"/>
                  <a:pt x="21487" y="4933"/>
                  <a:pt x="21487" y="4933"/>
                </a:cubicBezTo>
                <a:lnTo>
                  <a:pt x="21485" y="4934"/>
                </a:lnTo>
                <a:cubicBezTo>
                  <a:pt x="21484" y="4935"/>
                  <a:pt x="21484" y="4936"/>
                  <a:pt x="21484" y="4936"/>
                </a:cubicBezTo>
                <a:lnTo>
                  <a:pt x="21482" y="4939"/>
                </a:lnTo>
                <a:lnTo>
                  <a:pt x="21481" y="4946"/>
                </a:lnTo>
                <a:lnTo>
                  <a:pt x="21477" y="4952"/>
                </a:lnTo>
                <a:lnTo>
                  <a:pt x="21469" y="4963"/>
                </a:lnTo>
                <a:cubicBezTo>
                  <a:pt x="21469" y="4964"/>
                  <a:pt x="21468" y="4964"/>
                  <a:pt x="21468" y="4964"/>
                </a:cubicBezTo>
                <a:lnTo>
                  <a:pt x="21457" y="4989"/>
                </a:lnTo>
                <a:lnTo>
                  <a:pt x="21455" y="4992"/>
                </a:lnTo>
                <a:lnTo>
                  <a:pt x="21452" y="4994"/>
                </a:lnTo>
                <a:cubicBezTo>
                  <a:pt x="21451" y="4994"/>
                  <a:pt x="21451" y="4995"/>
                  <a:pt x="21450" y="4995"/>
                </a:cubicBezTo>
                <a:lnTo>
                  <a:pt x="21441" y="5009"/>
                </a:lnTo>
                <a:lnTo>
                  <a:pt x="21425" y="5022"/>
                </a:lnTo>
                <a:cubicBezTo>
                  <a:pt x="21425" y="5022"/>
                  <a:pt x="21425" y="5023"/>
                  <a:pt x="21425" y="5023"/>
                </a:cubicBezTo>
                <a:lnTo>
                  <a:pt x="21403" y="5058"/>
                </a:lnTo>
                <a:lnTo>
                  <a:pt x="21378" y="5093"/>
                </a:lnTo>
                <a:lnTo>
                  <a:pt x="21369" y="5101"/>
                </a:lnTo>
                <a:lnTo>
                  <a:pt x="21360" y="5104"/>
                </a:lnTo>
                <a:lnTo>
                  <a:pt x="21324" y="5099"/>
                </a:lnTo>
                <a:lnTo>
                  <a:pt x="21294" y="5092"/>
                </a:lnTo>
                <a:lnTo>
                  <a:pt x="21287" y="5089"/>
                </a:lnTo>
                <a:lnTo>
                  <a:pt x="21284" y="5088"/>
                </a:lnTo>
                <a:lnTo>
                  <a:pt x="21275" y="5077"/>
                </a:lnTo>
                <a:lnTo>
                  <a:pt x="21273" y="5076"/>
                </a:lnTo>
                <a:lnTo>
                  <a:pt x="21272" y="5075"/>
                </a:lnTo>
                <a:lnTo>
                  <a:pt x="21268" y="5063"/>
                </a:lnTo>
                <a:cubicBezTo>
                  <a:pt x="21268" y="5063"/>
                  <a:pt x="21268" y="5062"/>
                  <a:pt x="21268" y="5061"/>
                </a:cubicBezTo>
                <a:lnTo>
                  <a:pt x="21266" y="5059"/>
                </a:lnTo>
                <a:cubicBezTo>
                  <a:pt x="21266" y="5058"/>
                  <a:pt x="21265" y="5058"/>
                  <a:pt x="21265" y="5058"/>
                </a:cubicBezTo>
                <a:lnTo>
                  <a:pt x="21262" y="5056"/>
                </a:lnTo>
                <a:lnTo>
                  <a:pt x="21261" y="5053"/>
                </a:lnTo>
                <a:lnTo>
                  <a:pt x="21259" y="5043"/>
                </a:lnTo>
                <a:lnTo>
                  <a:pt x="21260" y="5032"/>
                </a:lnTo>
                <a:cubicBezTo>
                  <a:pt x="21261" y="5031"/>
                  <a:pt x="21260" y="5029"/>
                  <a:pt x="21259" y="5028"/>
                </a:cubicBezTo>
                <a:lnTo>
                  <a:pt x="21255" y="5023"/>
                </a:lnTo>
                <a:cubicBezTo>
                  <a:pt x="21254" y="5022"/>
                  <a:pt x="21252" y="5022"/>
                  <a:pt x="21251" y="5022"/>
                </a:cubicBezTo>
                <a:lnTo>
                  <a:pt x="21245" y="5026"/>
                </a:lnTo>
                <a:cubicBezTo>
                  <a:pt x="21244" y="5026"/>
                  <a:pt x="21244" y="5027"/>
                  <a:pt x="21243" y="5029"/>
                </a:cubicBezTo>
                <a:lnTo>
                  <a:pt x="21240" y="5041"/>
                </a:lnTo>
                <a:lnTo>
                  <a:pt x="21239" y="5046"/>
                </a:lnTo>
                <a:lnTo>
                  <a:pt x="21237" y="5052"/>
                </a:lnTo>
                <a:lnTo>
                  <a:pt x="21235" y="5057"/>
                </a:lnTo>
                <a:lnTo>
                  <a:pt x="21233" y="5060"/>
                </a:lnTo>
                <a:lnTo>
                  <a:pt x="21232" y="5061"/>
                </a:lnTo>
                <a:lnTo>
                  <a:pt x="21230" y="5061"/>
                </a:lnTo>
                <a:lnTo>
                  <a:pt x="21227" y="5059"/>
                </a:lnTo>
                <a:lnTo>
                  <a:pt x="21230" y="5045"/>
                </a:lnTo>
                <a:lnTo>
                  <a:pt x="21233" y="5041"/>
                </a:lnTo>
                <a:lnTo>
                  <a:pt x="21235" y="5038"/>
                </a:lnTo>
                <a:lnTo>
                  <a:pt x="21237" y="5038"/>
                </a:lnTo>
                <a:cubicBezTo>
                  <a:pt x="21239" y="5038"/>
                  <a:pt x="21240" y="5035"/>
                  <a:pt x="21240" y="5033"/>
                </a:cubicBezTo>
                <a:lnTo>
                  <a:pt x="21240" y="5032"/>
                </a:lnTo>
                <a:cubicBezTo>
                  <a:pt x="21240" y="5031"/>
                  <a:pt x="21240" y="5030"/>
                  <a:pt x="21239" y="5029"/>
                </a:cubicBezTo>
                <a:lnTo>
                  <a:pt x="21234" y="5023"/>
                </a:lnTo>
                <a:lnTo>
                  <a:pt x="21227" y="5018"/>
                </a:lnTo>
                <a:cubicBezTo>
                  <a:pt x="21226" y="5018"/>
                  <a:pt x="21226" y="5018"/>
                  <a:pt x="21225" y="5018"/>
                </a:cubicBezTo>
                <a:lnTo>
                  <a:pt x="21200" y="5017"/>
                </a:lnTo>
                <a:cubicBezTo>
                  <a:pt x="21199" y="5017"/>
                  <a:pt x="21199" y="5016"/>
                  <a:pt x="21198" y="5017"/>
                </a:cubicBezTo>
                <a:lnTo>
                  <a:pt x="21198" y="5017"/>
                </a:lnTo>
                <a:cubicBezTo>
                  <a:pt x="21198" y="5016"/>
                  <a:pt x="21198" y="5015"/>
                  <a:pt x="21198" y="5015"/>
                </a:cubicBezTo>
                <a:cubicBezTo>
                  <a:pt x="21198" y="5013"/>
                  <a:pt x="21197" y="5011"/>
                  <a:pt x="21195" y="5011"/>
                </a:cubicBezTo>
                <a:lnTo>
                  <a:pt x="21191" y="5009"/>
                </a:lnTo>
                <a:cubicBezTo>
                  <a:pt x="21191" y="5009"/>
                  <a:pt x="21191" y="5009"/>
                  <a:pt x="21191" y="5009"/>
                </a:cubicBezTo>
                <a:lnTo>
                  <a:pt x="21181" y="5009"/>
                </a:lnTo>
                <a:lnTo>
                  <a:pt x="21179" y="5008"/>
                </a:lnTo>
                <a:lnTo>
                  <a:pt x="21176" y="5004"/>
                </a:lnTo>
                <a:cubicBezTo>
                  <a:pt x="21175" y="5004"/>
                  <a:pt x="21175" y="5004"/>
                  <a:pt x="21175" y="5003"/>
                </a:cubicBezTo>
                <a:lnTo>
                  <a:pt x="21170" y="5002"/>
                </a:lnTo>
                <a:lnTo>
                  <a:pt x="21163" y="5000"/>
                </a:lnTo>
                <a:lnTo>
                  <a:pt x="21160" y="5000"/>
                </a:lnTo>
                <a:cubicBezTo>
                  <a:pt x="21159" y="5000"/>
                  <a:pt x="21158" y="5001"/>
                  <a:pt x="21157" y="5003"/>
                </a:cubicBezTo>
                <a:lnTo>
                  <a:pt x="21156" y="5005"/>
                </a:lnTo>
                <a:cubicBezTo>
                  <a:pt x="21155" y="5006"/>
                  <a:pt x="21155" y="5008"/>
                  <a:pt x="21156" y="5009"/>
                </a:cubicBezTo>
                <a:cubicBezTo>
                  <a:pt x="21156" y="5010"/>
                  <a:pt x="21157" y="5011"/>
                  <a:pt x="21158" y="5012"/>
                </a:cubicBezTo>
                <a:lnTo>
                  <a:pt x="21176" y="5020"/>
                </a:lnTo>
                <a:lnTo>
                  <a:pt x="21186" y="5023"/>
                </a:lnTo>
                <a:cubicBezTo>
                  <a:pt x="21186" y="5023"/>
                  <a:pt x="21187" y="5023"/>
                  <a:pt x="21188" y="5023"/>
                </a:cubicBezTo>
                <a:lnTo>
                  <a:pt x="21192" y="5021"/>
                </a:lnTo>
                <a:lnTo>
                  <a:pt x="21190" y="5023"/>
                </a:lnTo>
                <a:lnTo>
                  <a:pt x="21185" y="5031"/>
                </a:lnTo>
                <a:cubicBezTo>
                  <a:pt x="21185" y="5031"/>
                  <a:pt x="21184" y="5031"/>
                  <a:pt x="21184" y="5031"/>
                </a:cubicBezTo>
                <a:lnTo>
                  <a:pt x="21153" y="5030"/>
                </a:lnTo>
                <a:lnTo>
                  <a:pt x="21151" y="5029"/>
                </a:lnTo>
                <a:lnTo>
                  <a:pt x="21146" y="5023"/>
                </a:lnTo>
                <a:cubicBezTo>
                  <a:pt x="21145" y="5022"/>
                  <a:pt x="21144" y="5022"/>
                  <a:pt x="21143" y="5022"/>
                </a:cubicBezTo>
                <a:lnTo>
                  <a:pt x="21141" y="5013"/>
                </a:lnTo>
                <a:cubicBezTo>
                  <a:pt x="21141" y="5012"/>
                  <a:pt x="21141" y="5012"/>
                  <a:pt x="21141" y="5012"/>
                </a:cubicBezTo>
                <a:lnTo>
                  <a:pt x="21139" y="5008"/>
                </a:lnTo>
                <a:lnTo>
                  <a:pt x="21136" y="5003"/>
                </a:lnTo>
                <a:lnTo>
                  <a:pt x="21151" y="5006"/>
                </a:lnTo>
                <a:cubicBezTo>
                  <a:pt x="21152" y="5006"/>
                  <a:pt x="21153" y="5006"/>
                  <a:pt x="21153" y="5005"/>
                </a:cubicBezTo>
                <a:cubicBezTo>
                  <a:pt x="21154" y="5004"/>
                  <a:pt x="21154" y="5003"/>
                  <a:pt x="21154" y="5002"/>
                </a:cubicBezTo>
                <a:lnTo>
                  <a:pt x="21154" y="4999"/>
                </a:lnTo>
                <a:cubicBezTo>
                  <a:pt x="21154" y="4997"/>
                  <a:pt x="21153" y="4996"/>
                  <a:pt x="21152" y="4995"/>
                </a:cubicBezTo>
                <a:lnTo>
                  <a:pt x="21104" y="4970"/>
                </a:lnTo>
                <a:lnTo>
                  <a:pt x="21072" y="4945"/>
                </a:lnTo>
                <a:lnTo>
                  <a:pt x="21066" y="4935"/>
                </a:lnTo>
                <a:lnTo>
                  <a:pt x="21066" y="4934"/>
                </a:lnTo>
                <a:cubicBezTo>
                  <a:pt x="21066" y="4934"/>
                  <a:pt x="21065" y="4934"/>
                  <a:pt x="21065" y="4933"/>
                </a:cubicBezTo>
                <a:lnTo>
                  <a:pt x="21062" y="4921"/>
                </a:lnTo>
                <a:cubicBezTo>
                  <a:pt x="21061" y="4920"/>
                  <a:pt x="21061" y="4920"/>
                  <a:pt x="21060" y="4919"/>
                </a:cubicBezTo>
                <a:lnTo>
                  <a:pt x="21058" y="4916"/>
                </a:lnTo>
                <a:cubicBezTo>
                  <a:pt x="21058" y="4916"/>
                  <a:pt x="21057" y="4917"/>
                  <a:pt x="21057" y="4916"/>
                </a:cubicBezTo>
                <a:lnTo>
                  <a:pt x="21048" y="4914"/>
                </a:lnTo>
                <a:lnTo>
                  <a:pt x="21045" y="4910"/>
                </a:lnTo>
                <a:lnTo>
                  <a:pt x="21037" y="4898"/>
                </a:lnTo>
                <a:cubicBezTo>
                  <a:pt x="21037" y="4897"/>
                  <a:pt x="21036" y="4897"/>
                  <a:pt x="21036" y="4897"/>
                </a:cubicBezTo>
                <a:lnTo>
                  <a:pt x="21032" y="4894"/>
                </a:lnTo>
                <a:lnTo>
                  <a:pt x="21028" y="4892"/>
                </a:lnTo>
                <a:lnTo>
                  <a:pt x="21010" y="4873"/>
                </a:lnTo>
                <a:lnTo>
                  <a:pt x="20993" y="4850"/>
                </a:lnTo>
                <a:lnTo>
                  <a:pt x="20980" y="4838"/>
                </a:lnTo>
                <a:lnTo>
                  <a:pt x="20972" y="4819"/>
                </a:lnTo>
                <a:cubicBezTo>
                  <a:pt x="20972" y="4819"/>
                  <a:pt x="20971" y="4818"/>
                  <a:pt x="20971" y="4817"/>
                </a:cubicBezTo>
                <a:lnTo>
                  <a:pt x="20964" y="4813"/>
                </a:lnTo>
                <a:lnTo>
                  <a:pt x="20923" y="4751"/>
                </a:lnTo>
                <a:lnTo>
                  <a:pt x="20913" y="4727"/>
                </a:lnTo>
                <a:cubicBezTo>
                  <a:pt x="20913" y="4726"/>
                  <a:pt x="20912" y="4725"/>
                  <a:pt x="20911" y="4725"/>
                </a:cubicBezTo>
                <a:lnTo>
                  <a:pt x="20904" y="4719"/>
                </a:lnTo>
                <a:lnTo>
                  <a:pt x="20901" y="4712"/>
                </a:lnTo>
                <a:lnTo>
                  <a:pt x="20885" y="4665"/>
                </a:lnTo>
                <a:lnTo>
                  <a:pt x="20815" y="4551"/>
                </a:lnTo>
                <a:lnTo>
                  <a:pt x="20807" y="4540"/>
                </a:lnTo>
                <a:lnTo>
                  <a:pt x="20788" y="4522"/>
                </a:lnTo>
                <a:lnTo>
                  <a:pt x="20780" y="4510"/>
                </a:lnTo>
                <a:lnTo>
                  <a:pt x="20772" y="4489"/>
                </a:lnTo>
                <a:cubicBezTo>
                  <a:pt x="20772" y="4488"/>
                  <a:pt x="20772" y="4488"/>
                  <a:pt x="20771" y="4487"/>
                </a:cubicBezTo>
                <a:lnTo>
                  <a:pt x="20767" y="4484"/>
                </a:lnTo>
                <a:lnTo>
                  <a:pt x="20765" y="4482"/>
                </a:lnTo>
                <a:lnTo>
                  <a:pt x="20760" y="4467"/>
                </a:lnTo>
                <a:cubicBezTo>
                  <a:pt x="20760" y="4467"/>
                  <a:pt x="20759" y="4466"/>
                  <a:pt x="20759" y="4466"/>
                </a:cubicBezTo>
                <a:lnTo>
                  <a:pt x="20755" y="4462"/>
                </a:lnTo>
                <a:cubicBezTo>
                  <a:pt x="20755" y="4461"/>
                  <a:pt x="20753" y="4461"/>
                  <a:pt x="20752" y="4461"/>
                </a:cubicBezTo>
                <a:close/>
                <a:moveTo>
                  <a:pt x="1567" y="5797"/>
                </a:moveTo>
                <a:lnTo>
                  <a:pt x="1576" y="5803"/>
                </a:lnTo>
                <a:cubicBezTo>
                  <a:pt x="1577" y="5804"/>
                  <a:pt x="1578" y="5804"/>
                  <a:pt x="1579" y="5803"/>
                </a:cubicBezTo>
                <a:lnTo>
                  <a:pt x="1587" y="5800"/>
                </a:lnTo>
                <a:lnTo>
                  <a:pt x="1597" y="5804"/>
                </a:lnTo>
                <a:lnTo>
                  <a:pt x="1606" y="5812"/>
                </a:lnTo>
                <a:lnTo>
                  <a:pt x="1612" y="5820"/>
                </a:lnTo>
                <a:lnTo>
                  <a:pt x="1614" y="5825"/>
                </a:lnTo>
                <a:lnTo>
                  <a:pt x="1615" y="5831"/>
                </a:lnTo>
                <a:lnTo>
                  <a:pt x="1616" y="5844"/>
                </a:lnTo>
                <a:lnTo>
                  <a:pt x="1616" y="5847"/>
                </a:lnTo>
                <a:lnTo>
                  <a:pt x="1613" y="5857"/>
                </a:lnTo>
                <a:cubicBezTo>
                  <a:pt x="1613" y="5857"/>
                  <a:pt x="1613" y="5858"/>
                  <a:pt x="1613" y="5858"/>
                </a:cubicBezTo>
                <a:lnTo>
                  <a:pt x="1614" y="5871"/>
                </a:lnTo>
                <a:lnTo>
                  <a:pt x="1614" y="5872"/>
                </a:lnTo>
                <a:lnTo>
                  <a:pt x="1612" y="5879"/>
                </a:lnTo>
                <a:lnTo>
                  <a:pt x="1612" y="5883"/>
                </a:lnTo>
                <a:cubicBezTo>
                  <a:pt x="1612" y="5883"/>
                  <a:pt x="1612" y="5884"/>
                  <a:pt x="1612" y="5885"/>
                </a:cubicBezTo>
                <a:lnTo>
                  <a:pt x="1613" y="5889"/>
                </a:lnTo>
                <a:cubicBezTo>
                  <a:pt x="1613" y="5890"/>
                  <a:pt x="1614" y="5891"/>
                  <a:pt x="1614" y="5892"/>
                </a:cubicBezTo>
                <a:lnTo>
                  <a:pt x="1616" y="5893"/>
                </a:lnTo>
                <a:cubicBezTo>
                  <a:pt x="1616" y="5893"/>
                  <a:pt x="1617" y="5894"/>
                  <a:pt x="1617" y="5894"/>
                </a:cubicBezTo>
                <a:lnTo>
                  <a:pt x="1620" y="5895"/>
                </a:lnTo>
                <a:lnTo>
                  <a:pt x="1622" y="5904"/>
                </a:lnTo>
                <a:lnTo>
                  <a:pt x="1632" y="5927"/>
                </a:lnTo>
                <a:lnTo>
                  <a:pt x="1636" y="5938"/>
                </a:lnTo>
                <a:lnTo>
                  <a:pt x="1638" y="5950"/>
                </a:lnTo>
                <a:lnTo>
                  <a:pt x="1639" y="5964"/>
                </a:lnTo>
                <a:lnTo>
                  <a:pt x="1639" y="5997"/>
                </a:lnTo>
                <a:lnTo>
                  <a:pt x="1641" y="6013"/>
                </a:lnTo>
                <a:lnTo>
                  <a:pt x="1643" y="6027"/>
                </a:lnTo>
                <a:lnTo>
                  <a:pt x="1648" y="6039"/>
                </a:lnTo>
                <a:lnTo>
                  <a:pt x="1651" y="6045"/>
                </a:lnTo>
                <a:lnTo>
                  <a:pt x="1654" y="6050"/>
                </a:lnTo>
                <a:cubicBezTo>
                  <a:pt x="1654" y="6050"/>
                  <a:pt x="1655" y="6051"/>
                  <a:pt x="1655" y="6051"/>
                </a:cubicBezTo>
                <a:lnTo>
                  <a:pt x="1659" y="6055"/>
                </a:lnTo>
                <a:cubicBezTo>
                  <a:pt x="1660" y="6055"/>
                  <a:pt x="1660" y="6056"/>
                  <a:pt x="1660" y="6056"/>
                </a:cubicBezTo>
                <a:lnTo>
                  <a:pt x="1667" y="6058"/>
                </a:lnTo>
                <a:lnTo>
                  <a:pt x="1672" y="6067"/>
                </a:lnTo>
                <a:lnTo>
                  <a:pt x="1675" y="6074"/>
                </a:lnTo>
                <a:lnTo>
                  <a:pt x="1676" y="6075"/>
                </a:lnTo>
                <a:cubicBezTo>
                  <a:pt x="1676" y="6076"/>
                  <a:pt x="1676" y="6076"/>
                  <a:pt x="1676" y="6076"/>
                </a:cubicBezTo>
                <a:lnTo>
                  <a:pt x="1681" y="6081"/>
                </a:lnTo>
                <a:lnTo>
                  <a:pt x="1691" y="6088"/>
                </a:lnTo>
                <a:lnTo>
                  <a:pt x="1699" y="6100"/>
                </a:lnTo>
                <a:lnTo>
                  <a:pt x="1703" y="6103"/>
                </a:lnTo>
                <a:lnTo>
                  <a:pt x="1722" y="6114"/>
                </a:lnTo>
                <a:lnTo>
                  <a:pt x="1765" y="6158"/>
                </a:lnTo>
                <a:lnTo>
                  <a:pt x="1772" y="6167"/>
                </a:lnTo>
                <a:lnTo>
                  <a:pt x="1772" y="6177"/>
                </a:lnTo>
                <a:cubicBezTo>
                  <a:pt x="1772" y="6179"/>
                  <a:pt x="1773" y="6180"/>
                  <a:pt x="1774" y="6181"/>
                </a:cubicBezTo>
                <a:lnTo>
                  <a:pt x="1779" y="6184"/>
                </a:lnTo>
                <a:cubicBezTo>
                  <a:pt x="1779" y="6184"/>
                  <a:pt x="1780" y="6185"/>
                  <a:pt x="1780" y="6185"/>
                </a:cubicBezTo>
                <a:lnTo>
                  <a:pt x="1786" y="6186"/>
                </a:lnTo>
                <a:lnTo>
                  <a:pt x="1791" y="6188"/>
                </a:lnTo>
                <a:lnTo>
                  <a:pt x="1791" y="6189"/>
                </a:lnTo>
                <a:lnTo>
                  <a:pt x="1791" y="6190"/>
                </a:lnTo>
                <a:cubicBezTo>
                  <a:pt x="1791" y="6191"/>
                  <a:pt x="1790" y="6191"/>
                  <a:pt x="1790" y="6191"/>
                </a:cubicBezTo>
                <a:lnTo>
                  <a:pt x="1790" y="6194"/>
                </a:lnTo>
                <a:cubicBezTo>
                  <a:pt x="1790" y="6195"/>
                  <a:pt x="1790" y="6195"/>
                  <a:pt x="1790" y="6196"/>
                </a:cubicBezTo>
                <a:lnTo>
                  <a:pt x="1790" y="6197"/>
                </a:lnTo>
                <a:lnTo>
                  <a:pt x="1785" y="6196"/>
                </a:lnTo>
                <a:cubicBezTo>
                  <a:pt x="1784" y="6196"/>
                  <a:pt x="1783" y="6196"/>
                  <a:pt x="1782" y="6197"/>
                </a:cubicBezTo>
                <a:cubicBezTo>
                  <a:pt x="1782" y="6198"/>
                  <a:pt x="1781" y="6199"/>
                  <a:pt x="1781" y="6201"/>
                </a:cubicBezTo>
                <a:lnTo>
                  <a:pt x="1781" y="6203"/>
                </a:lnTo>
                <a:cubicBezTo>
                  <a:pt x="1781" y="6204"/>
                  <a:pt x="1782" y="6206"/>
                  <a:pt x="1783" y="6206"/>
                </a:cubicBezTo>
                <a:lnTo>
                  <a:pt x="1784" y="6208"/>
                </a:lnTo>
                <a:lnTo>
                  <a:pt x="1792" y="6222"/>
                </a:lnTo>
                <a:lnTo>
                  <a:pt x="1797" y="6231"/>
                </a:lnTo>
                <a:lnTo>
                  <a:pt x="1798" y="6235"/>
                </a:lnTo>
                <a:lnTo>
                  <a:pt x="1799" y="6240"/>
                </a:lnTo>
                <a:lnTo>
                  <a:pt x="1798" y="6245"/>
                </a:lnTo>
                <a:lnTo>
                  <a:pt x="1797" y="6250"/>
                </a:lnTo>
                <a:lnTo>
                  <a:pt x="1789" y="6267"/>
                </a:lnTo>
                <a:lnTo>
                  <a:pt x="1778" y="6275"/>
                </a:lnTo>
                <a:cubicBezTo>
                  <a:pt x="1778" y="6275"/>
                  <a:pt x="1778" y="6276"/>
                  <a:pt x="1777" y="6277"/>
                </a:cubicBezTo>
                <a:lnTo>
                  <a:pt x="1774" y="6284"/>
                </a:lnTo>
                <a:lnTo>
                  <a:pt x="1765" y="6288"/>
                </a:lnTo>
                <a:lnTo>
                  <a:pt x="1740" y="6294"/>
                </a:lnTo>
                <a:lnTo>
                  <a:pt x="1738" y="6293"/>
                </a:lnTo>
                <a:lnTo>
                  <a:pt x="1742" y="6285"/>
                </a:lnTo>
                <a:cubicBezTo>
                  <a:pt x="1742" y="6284"/>
                  <a:pt x="1743" y="6283"/>
                  <a:pt x="1742" y="6282"/>
                </a:cubicBezTo>
                <a:lnTo>
                  <a:pt x="1742" y="6277"/>
                </a:lnTo>
                <a:cubicBezTo>
                  <a:pt x="1742" y="6275"/>
                  <a:pt x="1741" y="6274"/>
                  <a:pt x="1740" y="6274"/>
                </a:cubicBezTo>
                <a:lnTo>
                  <a:pt x="1734" y="6268"/>
                </a:lnTo>
                <a:cubicBezTo>
                  <a:pt x="1733" y="6268"/>
                  <a:pt x="1733" y="6268"/>
                  <a:pt x="1733" y="6268"/>
                </a:cubicBezTo>
                <a:lnTo>
                  <a:pt x="1730" y="6268"/>
                </a:lnTo>
                <a:lnTo>
                  <a:pt x="1718" y="6255"/>
                </a:lnTo>
                <a:cubicBezTo>
                  <a:pt x="1717" y="6255"/>
                  <a:pt x="1717" y="6254"/>
                  <a:pt x="1717" y="6254"/>
                </a:cubicBezTo>
                <a:lnTo>
                  <a:pt x="1710" y="6250"/>
                </a:lnTo>
                <a:cubicBezTo>
                  <a:pt x="1710" y="6250"/>
                  <a:pt x="1709" y="6250"/>
                  <a:pt x="1708" y="6250"/>
                </a:cubicBezTo>
                <a:lnTo>
                  <a:pt x="1704" y="6251"/>
                </a:lnTo>
                <a:cubicBezTo>
                  <a:pt x="1704" y="6251"/>
                  <a:pt x="1704" y="6252"/>
                  <a:pt x="1703" y="6252"/>
                </a:cubicBezTo>
                <a:lnTo>
                  <a:pt x="1700" y="6256"/>
                </a:lnTo>
                <a:lnTo>
                  <a:pt x="1695" y="6263"/>
                </a:lnTo>
                <a:lnTo>
                  <a:pt x="1691" y="6263"/>
                </a:lnTo>
                <a:cubicBezTo>
                  <a:pt x="1690" y="6264"/>
                  <a:pt x="1689" y="6264"/>
                  <a:pt x="1688" y="6265"/>
                </a:cubicBezTo>
                <a:lnTo>
                  <a:pt x="1688" y="6267"/>
                </a:lnTo>
                <a:cubicBezTo>
                  <a:pt x="1687" y="6268"/>
                  <a:pt x="1687" y="6270"/>
                  <a:pt x="1687" y="6271"/>
                </a:cubicBezTo>
                <a:lnTo>
                  <a:pt x="1688" y="6275"/>
                </a:lnTo>
                <a:cubicBezTo>
                  <a:pt x="1688" y="6276"/>
                  <a:pt x="1689" y="6278"/>
                  <a:pt x="1691" y="6278"/>
                </a:cubicBezTo>
                <a:lnTo>
                  <a:pt x="1692" y="6279"/>
                </a:lnTo>
                <a:cubicBezTo>
                  <a:pt x="1692" y="6280"/>
                  <a:pt x="1692" y="6280"/>
                  <a:pt x="1692" y="6280"/>
                </a:cubicBezTo>
                <a:lnTo>
                  <a:pt x="1692" y="6283"/>
                </a:lnTo>
                <a:cubicBezTo>
                  <a:pt x="1692" y="6284"/>
                  <a:pt x="1692" y="6284"/>
                  <a:pt x="1692" y="6285"/>
                </a:cubicBezTo>
                <a:lnTo>
                  <a:pt x="1693" y="6289"/>
                </a:lnTo>
                <a:lnTo>
                  <a:pt x="1694" y="6294"/>
                </a:lnTo>
                <a:lnTo>
                  <a:pt x="1695" y="6304"/>
                </a:lnTo>
                <a:cubicBezTo>
                  <a:pt x="1696" y="6304"/>
                  <a:pt x="1696" y="6305"/>
                  <a:pt x="1696" y="6305"/>
                </a:cubicBezTo>
                <a:lnTo>
                  <a:pt x="1700" y="6315"/>
                </a:lnTo>
                <a:lnTo>
                  <a:pt x="1701" y="6329"/>
                </a:lnTo>
                <a:cubicBezTo>
                  <a:pt x="1701" y="6330"/>
                  <a:pt x="1702" y="6330"/>
                  <a:pt x="1702" y="6331"/>
                </a:cubicBezTo>
                <a:lnTo>
                  <a:pt x="1703" y="6334"/>
                </a:lnTo>
                <a:cubicBezTo>
                  <a:pt x="1704" y="6336"/>
                  <a:pt x="1704" y="6336"/>
                  <a:pt x="1705" y="6336"/>
                </a:cubicBezTo>
                <a:lnTo>
                  <a:pt x="1709" y="6336"/>
                </a:lnTo>
                <a:lnTo>
                  <a:pt x="1716" y="6336"/>
                </a:lnTo>
                <a:lnTo>
                  <a:pt x="1713" y="6342"/>
                </a:lnTo>
                <a:cubicBezTo>
                  <a:pt x="1713" y="6343"/>
                  <a:pt x="1713" y="6344"/>
                  <a:pt x="1713" y="6345"/>
                </a:cubicBezTo>
                <a:lnTo>
                  <a:pt x="1693" y="6344"/>
                </a:lnTo>
                <a:lnTo>
                  <a:pt x="1688" y="6342"/>
                </a:lnTo>
                <a:lnTo>
                  <a:pt x="1691" y="6334"/>
                </a:lnTo>
                <a:lnTo>
                  <a:pt x="1691" y="6333"/>
                </a:lnTo>
                <a:cubicBezTo>
                  <a:pt x="1692" y="6331"/>
                  <a:pt x="1691" y="6328"/>
                  <a:pt x="1691" y="6327"/>
                </a:cubicBezTo>
                <a:lnTo>
                  <a:pt x="1691" y="6326"/>
                </a:lnTo>
                <a:cubicBezTo>
                  <a:pt x="1690" y="6325"/>
                  <a:pt x="1689" y="6324"/>
                  <a:pt x="1688" y="6324"/>
                </a:cubicBezTo>
                <a:lnTo>
                  <a:pt x="1674" y="6324"/>
                </a:lnTo>
                <a:cubicBezTo>
                  <a:pt x="1673" y="6324"/>
                  <a:pt x="1673" y="6325"/>
                  <a:pt x="1673" y="6325"/>
                </a:cubicBezTo>
                <a:lnTo>
                  <a:pt x="1667" y="6329"/>
                </a:lnTo>
                <a:lnTo>
                  <a:pt x="1661" y="6330"/>
                </a:lnTo>
                <a:lnTo>
                  <a:pt x="1649" y="6330"/>
                </a:lnTo>
                <a:cubicBezTo>
                  <a:pt x="1648" y="6330"/>
                  <a:pt x="1646" y="6331"/>
                  <a:pt x="1646" y="6333"/>
                </a:cubicBezTo>
                <a:cubicBezTo>
                  <a:pt x="1645" y="6334"/>
                  <a:pt x="1645" y="6336"/>
                  <a:pt x="1646" y="6337"/>
                </a:cubicBezTo>
                <a:lnTo>
                  <a:pt x="1649" y="6340"/>
                </a:lnTo>
                <a:cubicBezTo>
                  <a:pt x="1649" y="6340"/>
                  <a:pt x="1649" y="6341"/>
                  <a:pt x="1649" y="6341"/>
                </a:cubicBezTo>
                <a:lnTo>
                  <a:pt x="1653" y="6343"/>
                </a:lnTo>
                <a:lnTo>
                  <a:pt x="1653" y="6345"/>
                </a:lnTo>
                <a:lnTo>
                  <a:pt x="1646" y="6347"/>
                </a:lnTo>
                <a:lnTo>
                  <a:pt x="1643" y="6349"/>
                </a:lnTo>
                <a:lnTo>
                  <a:pt x="1639" y="6351"/>
                </a:lnTo>
                <a:lnTo>
                  <a:pt x="1635" y="6350"/>
                </a:lnTo>
                <a:lnTo>
                  <a:pt x="1630" y="6347"/>
                </a:lnTo>
                <a:cubicBezTo>
                  <a:pt x="1630" y="6346"/>
                  <a:pt x="1629" y="6346"/>
                  <a:pt x="1629" y="6346"/>
                </a:cubicBezTo>
                <a:lnTo>
                  <a:pt x="1626" y="6345"/>
                </a:lnTo>
                <a:cubicBezTo>
                  <a:pt x="1626" y="6345"/>
                  <a:pt x="1626" y="6346"/>
                  <a:pt x="1625" y="6346"/>
                </a:cubicBezTo>
                <a:lnTo>
                  <a:pt x="1623" y="6346"/>
                </a:lnTo>
                <a:cubicBezTo>
                  <a:pt x="1623" y="6346"/>
                  <a:pt x="1622" y="6346"/>
                  <a:pt x="1622" y="6347"/>
                </a:cubicBezTo>
                <a:lnTo>
                  <a:pt x="1613" y="6353"/>
                </a:lnTo>
                <a:cubicBezTo>
                  <a:pt x="1613" y="6353"/>
                  <a:pt x="1612" y="6354"/>
                  <a:pt x="1611" y="6354"/>
                </a:cubicBezTo>
                <a:lnTo>
                  <a:pt x="1609" y="6360"/>
                </a:lnTo>
                <a:lnTo>
                  <a:pt x="1607" y="6363"/>
                </a:lnTo>
                <a:lnTo>
                  <a:pt x="1595" y="6361"/>
                </a:lnTo>
                <a:cubicBezTo>
                  <a:pt x="1595" y="6361"/>
                  <a:pt x="1595" y="6361"/>
                  <a:pt x="1594" y="6361"/>
                </a:cubicBezTo>
                <a:lnTo>
                  <a:pt x="1585" y="6363"/>
                </a:lnTo>
                <a:lnTo>
                  <a:pt x="1579" y="6363"/>
                </a:lnTo>
                <a:lnTo>
                  <a:pt x="1577" y="6358"/>
                </a:lnTo>
                <a:lnTo>
                  <a:pt x="1580" y="6349"/>
                </a:lnTo>
                <a:lnTo>
                  <a:pt x="1581" y="6346"/>
                </a:lnTo>
                <a:cubicBezTo>
                  <a:pt x="1581" y="6345"/>
                  <a:pt x="1581" y="6344"/>
                  <a:pt x="1581" y="6343"/>
                </a:cubicBezTo>
                <a:lnTo>
                  <a:pt x="1579" y="6339"/>
                </a:lnTo>
                <a:cubicBezTo>
                  <a:pt x="1579" y="6338"/>
                  <a:pt x="1579" y="6337"/>
                  <a:pt x="1578" y="6336"/>
                </a:cubicBezTo>
                <a:lnTo>
                  <a:pt x="1576" y="6335"/>
                </a:lnTo>
                <a:cubicBezTo>
                  <a:pt x="1576" y="6335"/>
                  <a:pt x="1576" y="6335"/>
                  <a:pt x="1575" y="6334"/>
                </a:cubicBezTo>
                <a:lnTo>
                  <a:pt x="1574" y="6334"/>
                </a:lnTo>
                <a:lnTo>
                  <a:pt x="1572" y="6334"/>
                </a:lnTo>
                <a:lnTo>
                  <a:pt x="1570" y="6328"/>
                </a:lnTo>
                <a:lnTo>
                  <a:pt x="1567" y="6313"/>
                </a:lnTo>
                <a:lnTo>
                  <a:pt x="1565" y="6309"/>
                </a:lnTo>
                <a:lnTo>
                  <a:pt x="1569" y="6300"/>
                </a:lnTo>
                <a:cubicBezTo>
                  <a:pt x="1569" y="6298"/>
                  <a:pt x="1569" y="6296"/>
                  <a:pt x="1567" y="6294"/>
                </a:cubicBezTo>
                <a:lnTo>
                  <a:pt x="1566" y="6293"/>
                </a:lnTo>
                <a:lnTo>
                  <a:pt x="1564" y="6286"/>
                </a:lnTo>
                <a:lnTo>
                  <a:pt x="1566" y="6281"/>
                </a:lnTo>
                <a:cubicBezTo>
                  <a:pt x="1566" y="6281"/>
                  <a:pt x="1566" y="6281"/>
                  <a:pt x="1566" y="6280"/>
                </a:cubicBezTo>
                <a:lnTo>
                  <a:pt x="1566" y="6277"/>
                </a:lnTo>
                <a:cubicBezTo>
                  <a:pt x="1566" y="6276"/>
                  <a:pt x="1565" y="6274"/>
                  <a:pt x="1564" y="6274"/>
                </a:cubicBezTo>
                <a:lnTo>
                  <a:pt x="1564" y="6273"/>
                </a:lnTo>
                <a:cubicBezTo>
                  <a:pt x="1564" y="6272"/>
                  <a:pt x="1563" y="6273"/>
                  <a:pt x="1563" y="6273"/>
                </a:cubicBezTo>
                <a:lnTo>
                  <a:pt x="1561" y="6272"/>
                </a:lnTo>
                <a:lnTo>
                  <a:pt x="1560" y="6270"/>
                </a:lnTo>
                <a:cubicBezTo>
                  <a:pt x="1560" y="6269"/>
                  <a:pt x="1560" y="6268"/>
                  <a:pt x="1560" y="6268"/>
                </a:cubicBezTo>
                <a:lnTo>
                  <a:pt x="1557" y="6265"/>
                </a:lnTo>
                <a:lnTo>
                  <a:pt x="1555" y="6264"/>
                </a:lnTo>
                <a:cubicBezTo>
                  <a:pt x="1555" y="6264"/>
                  <a:pt x="1555" y="6264"/>
                  <a:pt x="1555" y="6263"/>
                </a:cubicBezTo>
                <a:lnTo>
                  <a:pt x="1552" y="6262"/>
                </a:lnTo>
                <a:cubicBezTo>
                  <a:pt x="1552" y="6262"/>
                  <a:pt x="1552" y="6262"/>
                  <a:pt x="1552" y="6262"/>
                </a:cubicBezTo>
                <a:lnTo>
                  <a:pt x="1549" y="6262"/>
                </a:lnTo>
                <a:cubicBezTo>
                  <a:pt x="1548" y="6262"/>
                  <a:pt x="1548" y="6263"/>
                  <a:pt x="1547" y="6263"/>
                </a:cubicBezTo>
                <a:lnTo>
                  <a:pt x="1546" y="6263"/>
                </a:lnTo>
                <a:cubicBezTo>
                  <a:pt x="1545" y="6264"/>
                  <a:pt x="1545" y="6265"/>
                  <a:pt x="1545" y="6266"/>
                </a:cubicBezTo>
                <a:lnTo>
                  <a:pt x="1539" y="6280"/>
                </a:lnTo>
                <a:cubicBezTo>
                  <a:pt x="1539" y="6281"/>
                  <a:pt x="1539" y="6281"/>
                  <a:pt x="1539" y="6281"/>
                </a:cubicBezTo>
                <a:lnTo>
                  <a:pt x="1538" y="6289"/>
                </a:lnTo>
                <a:lnTo>
                  <a:pt x="1538" y="6304"/>
                </a:lnTo>
                <a:lnTo>
                  <a:pt x="1537" y="6310"/>
                </a:lnTo>
                <a:lnTo>
                  <a:pt x="1535" y="6313"/>
                </a:lnTo>
                <a:lnTo>
                  <a:pt x="1527" y="6318"/>
                </a:lnTo>
                <a:lnTo>
                  <a:pt x="1525" y="6320"/>
                </a:lnTo>
                <a:lnTo>
                  <a:pt x="1524" y="6321"/>
                </a:lnTo>
                <a:lnTo>
                  <a:pt x="1522" y="6322"/>
                </a:lnTo>
                <a:lnTo>
                  <a:pt x="1520" y="6319"/>
                </a:lnTo>
                <a:cubicBezTo>
                  <a:pt x="1519" y="6318"/>
                  <a:pt x="1519" y="6319"/>
                  <a:pt x="1518" y="6319"/>
                </a:cubicBezTo>
                <a:lnTo>
                  <a:pt x="1513" y="6316"/>
                </a:lnTo>
                <a:lnTo>
                  <a:pt x="1509" y="6313"/>
                </a:lnTo>
                <a:lnTo>
                  <a:pt x="1506" y="6308"/>
                </a:lnTo>
                <a:lnTo>
                  <a:pt x="1505" y="6303"/>
                </a:lnTo>
                <a:lnTo>
                  <a:pt x="1506" y="6294"/>
                </a:lnTo>
                <a:cubicBezTo>
                  <a:pt x="1506" y="6294"/>
                  <a:pt x="1507" y="6293"/>
                  <a:pt x="1507" y="6292"/>
                </a:cubicBezTo>
                <a:lnTo>
                  <a:pt x="1506" y="6290"/>
                </a:lnTo>
                <a:cubicBezTo>
                  <a:pt x="1506" y="6288"/>
                  <a:pt x="1505" y="6287"/>
                  <a:pt x="1504" y="6287"/>
                </a:cubicBezTo>
                <a:lnTo>
                  <a:pt x="1502" y="6285"/>
                </a:lnTo>
                <a:cubicBezTo>
                  <a:pt x="1501" y="6284"/>
                  <a:pt x="1499" y="6284"/>
                  <a:pt x="1498" y="6285"/>
                </a:cubicBezTo>
                <a:lnTo>
                  <a:pt x="1496" y="6288"/>
                </a:lnTo>
                <a:cubicBezTo>
                  <a:pt x="1496" y="6288"/>
                  <a:pt x="1496" y="6288"/>
                  <a:pt x="1495" y="6289"/>
                </a:cubicBezTo>
                <a:lnTo>
                  <a:pt x="1492" y="6294"/>
                </a:lnTo>
                <a:cubicBezTo>
                  <a:pt x="1492" y="6295"/>
                  <a:pt x="1491" y="6296"/>
                  <a:pt x="1491" y="6296"/>
                </a:cubicBezTo>
                <a:lnTo>
                  <a:pt x="1490" y="6299"/>
                </a:lnTo>
                <a:cubicBezTo>
                  <a:pt x="1490" y="6299"/>
                  <a:pt x="1490" y="6300"/>
                  <a:pt x="1490" y="6301"/>
                </a:cubicBezTo>
                <a:lnTo>
                  <a:pt x="1490" y="6305"/>
                </a:lnTo>
                <a:lnTo>
                  <a:pt x="1490" y="6307"/>
                </a:lnTo>
                <a:lnTo>
                  <a:pt x="1477" y="6309"/>
                </a:lnTo>
                <a:lnTo>
                  <a:pt x="1480" y="6298"/>
                </a:lnTo>
                <a:cubicBezTo>
                  <a:pt x="1481" y="6296"/>
                  <a:pt x="1481" y="6294"/>
                  <a:pt x="1480" y="6292"/>
                </a:cubicBezTo>
                <a:cubicBezTo>
                  <a:pt x="1480" y="6291"/>
                  <a:pt x="1477" y="6291"/>
                  <a:pt x="1476" y="6291"/>
                </a:cubicBezTo>
                <a:lnTo>
                  <a:pt x="1473" y="6293"/>
                </a:lnTo>
                <a:cubicBezTo>
                  <a:pt x="1473" y="6294"/>
                  <a:pt x="1472" y="6294"/>
                  <a:pt x="1472" y="6294"/>
                </a:cubicBezTo>
                <a:lnTo>
                  <a:pt x="1463" y="6307"/>
                </a:lnTo>
                <a:lnTo>
                  <a:pt x="1458" y="6309"/>
                </a:lnTo>
                <a:lnTo>
                  <a:pt x="1456" y="6310"/>
                </a:lnTo>
                <a:lnTo>
                  <a:pt x="1447" y="6309"/>
                </a:lnTo>
                <a:lnTo>
                  <a:pt x="1446" y="6309"/>
                </a:lnTo>
                <a:lnTo>
                  <a:pt x="1446" y="6304"/>
                </a:lnTo>
                <a:lnTo>
                  <a:pt x="1446" y="6300"/>
                </a:lnTo>
                <a:cubicBezTo>
                  <a:pt x="1446" y="6299"/>
                  <a:pt x="1445" y="6299"/>
                  <a:pt x="1445" y="6298"/>
                </a:cubicBezTo>
                <a:lnTo>
                  <a:pt x="1443" y="6295"/>
                </a:lnTo>
                <a:cubicBezTo>
                  <a:pt x="1443" y="6295"/>
                  <a:pt x="1443" y="6295"/>
                  <a:pt x="1443" y="6294"/>
                </a:cubicBezTo>
                <a:lnTo>
                  <a:pt x="1439" y="6291"/>
                </a:lnTo>
                <a:lnTo>
                  <a:pt x="1438" y="6290"/>
                </a:lnTo>
                <a:lnTo>
                  <a:pt x="1438" y="6288"/>
                </a:lnTo>
                <a:lnTo>
                  <a:pt x="1444" y="6285"/>
                </a:lnTo>
                <a:cubicBezTo>
                  <a:pt x="1445" y="6285"/>
                  <a:pt x="1445" y="6284"/>
                  <a:pt x="1446" y="6283"/>
                </a:cubicBezTo>
                <a:lnTo>
                  <a:pt x="1449" y="6278"/>
                </a:lnTo>
                <a:cubicBezTo>
                  <a:pt x="1450" y="6277"/>
                  <a:pt x="1450" y="6274"/>
                  <a:pt x="1449" y="6272"/>
                </a:cubicBezTo>
                <a:cubicBezTo>
                  <a:pt x="1448" y="6270"/>
                  <a:pt x="1446" y="6270"/>
                  <a:pt x="1445" y="6271"/>
                </a:cubicBezTo>
                <a:lnTo>
                  <a:pt x="1443" y="6273"/>
                </a:lnTo>
                <a:lnTo>
                  <a:pt x="1441" y="6274"/>
                </a:lnTo>
                <a:lnTo>
                  <a:pt x="1438" y="6273"/>
                </a:lnTo>
                <a:lnTo>
                  <a:pt x="1431" y="6267"/>
                </a:lnTo>
                <a:lnTo>
                  <a:pt x="1430" y="6263"/>
                </a:lnTo>
                <a:lnTo>
                  <a:pt x="1428" y="6249"/>
                </a:lnTo>
                <a:lnTo>
                  <a:pt x="1426" y="6243"/>
                </a:lnTo>
                <a:cubicBezTo>
                  <a:pt x="1426" y="6242"/>
                  <a:pt x="1425" y="6241"/>
                  <a:pt x="1425" y="6241"/>
                </a:cubicBezTo>
                <a:lnTo>
                  <a:pt x="1416" y="6226"/>
                </a:lnTo>
                <a:lnTo>
                  <a:pt x="1414" y="6220"/>
                </a:lnTo>
                <a:lnTo>
                  <a:pt x="1415" y="6214"/>
                </a:lnTo>
                <a:lnTo>
                  <a:pt x="1416" y="6209"/>
                </a:lnTo>
                <a:cubicBezTo>
                  <a:pt x="1416" y="6209"/>
                  <a:pt x="1416" y="6208"/>
                  <a:pt x="1416" y="6207"/>
                </a:cubicBezTo>
                <a:lnTo>
                  <a:pt x="1415" y="6203"/>
                </a:lnTo>
                <a:cubicBezTo>
                  <a:pt x="1415" y="6202"/>
                  <a:pt x="1415" y="6201"/>
                  <a:pt x="1414" y="6201"/>
                </a:cubicBezTo>
                <a:lnTo>
                  <a:pt x="1412" y="6198"/>
                </a:lnTo>
                <a:cubicBezTo>
                  <a:pt x="1412" y="6198"/>
                  <a:pt x="1412" y="6197"/>
                  <a:pt x="1411" y="6197"/>
                </a:cubicBezTo>
                <a:lnTo>
                  <a:pt x="1406" y="6193"/>
                </a:lnTo>
                <a:lnTo>
                  <a:pt x="1404" y="6191"/>
                </a:lnTo>
                <a:cubicBezTo>
                  <a:pt x="1403" y="6191"/>
                  <a:pt x="1403" y="6191"/>
                  <a:pt x="1402" y="6190"/>
                </a:cubicBezTo>
                <a:cubicBezTo>
                  <a:pt x="1402" y="6190"/>
                  <a:pt x="1403" y="6190"/>
                  <a:pt x="1403" y="6190"/>
                </a:cubicBezTo>
                <a:lnTo>
                  <a:pt x="1404" y="6182"/>
                </a:lnTo>
                <a:cubicBezTo>
                  <a:pt x="1404" y="6181"/>
                  <a:pt x="1404" y="6181"/>
                  <a:pt x="1404" y="6180"/>
                </a:cubicBezTo>
                <a:lnTo>
                  <a:pt x="1402" y="6173"/>
                </a:lnTo>
                <a:cubicBezTo>
                  <a:pt x="1402" y="6173"/>
                  <a:pt x="1391" y="6141"/>
                  <a:pt x="1391" y="6141"/>
                </a:cubicBezTo>
                <a:lnTo>
                  <a:pt x="1389" y="6136"/>
                </a:lnTo>
                <a:lnTo>
                  <a:pt x="1388" y="6112"/>
                </a:lnTo>
                <a:lnTo>
                  <a:pt x="1386" y="6095"/>
                </a:lnTo>
                <a:lnTo>
                  <a:pt x="1383" y="6087"/>
                </a:lnTo>
                <a:lnTo>
                  <a:pt x="1383" y="6084"/>
                </a:lnTo>
                <a:lnTo>
                  <a:pt x="1386" y="6070"/>
                </a:lnTo>
                <a:lnTo>
                  <a:pt x="1387" y="6063"/>
                </a:lnTo>
                <a:lnTo>
                  <a:pt x="1401" y="6014"/>
                </a:lnTo>
                <a:lnTo>
                  <a:pt x="1402" y="6004"/>
                </a:lnTo>
                <a:lnTo>
                  <a:pt x="1401" y="5992"/>
                </a:lnTo>
                <a:lnTo>
                  <a:pt x="1401" y="5989"/>
                </a:lnTo>
                <a:lnTo>
                  <a:pt x="1401" y="5987"/>
                </a:lnTo>
                <a:lnTo>
                  <a:pt x="1404" y="5979"/>
                </a:lnTo>
                <a:cubicBezTo>
                  <a:pt x="1405" y="5978"/>
                  <a:pt x="1405" y="5978"/>
                  <a:pt x="1405" y="5977"/>
                </a:cubicBezTo>
                <a:lnTo>
                  <a:pt x="1405" y="5973"/>
                </a:lnTo>
                <a:cubicBezTo>
                  <a:pt x="1405" y="5972"/>
                  <a:pt x="1405" y="5970"/>
                  <a:pt x="1405" y="5970"/>
                </a:cubicBezTo>
                <a:lnTo>
                  <a:pt x="1402" y="5963"/>
                </a:lnTo>
                <a:cubicBezTo>
                  <a:pt x="1402" y="5962"/>
                  <a:pt x="1401" y="5963"/>
                  <a:pt x="1401" y="5962"/>
                </a:cubicBezTo>
                <a:lnTo>
                  <a:pt x="1396" y="5958"/>
                </a:lnTo>
                <a:cubicBezTo>
                  <a:pt x="1395" y="5958"/>
                  <a:pt x="1395" y="5959"/>
                  <a:pt x="1394" y="5958"/>
                </a:cubicBezTo>
                <a:lnTo>
                  <a:pt x="1384" y="5957"/>
                </a:lnTo>
                <a:cubicBezTo>
                  <a:pt x="1383" y="5957"/>
                  <a:pt x="1382" y="5957"/>
                  <a:pt x="1382" y="5958"/>
                </a:cubicBezTo>
                <a:lnTo>
                  <a:pt x="1378" y="5960"/>
                </a:lnTo>
                <a:cubicBezTo>
                  <a:pt x="1378" y="5961"/>
                  <a:pt x="1377" y="5961"/>
                  <a:pt x="1377" y="5961"/>
                </a:cubicBezTo>
                <a:lnTo>
                  <a:pt x="1374" y="5968"/>
                </a:lnTo>
                <a:lnTo>
                  <a:pt x="1374" y="5962"/>
                </a:lnTo>
                <a:lnTo>
                  <a:pt x="1376" y="5955"/>
                </a:lnTo>
                <a:lnTo>
                  <a:pt x="1377" y="5951"/>
                </a:lnTo>
                <a:lnTo>
                  <a:pt x="1379" y="5948"/>
                </a:lnTo>
                <a:cubicBezTo>
                  <a:pt x="1380" y="5948"/>
                  <a:pt x="1380" y="5948"/>
                  <a:pt x="1380" y="5947"/>
                </a:cubicBezTo>
                <a:lnTo>
                  <a:pt x="1384" y="5939"/>
                </a:lnTo>
                <a:lnTo>
                  <a:pt x="1409" y="5867"/>
                </a:lnTo>
                <a:lnTo>
                  <a:pt x="1414" y="5857"/>
                </a:lnTo>
                <a:lnTo>
                  <a:pt x="1436" y="5833"/>
                </a:lnTo>
                <a:lnTo>
                  <a:pt x="1441" y="5826"/>
                </a:lnTo>
                <a:lnTo>
                  <a:pt x="1448" y="5817"/>
                </a:lnTo>
                <a:lnTo>
                  <a:pt x="1456" y="5813"/>
                </a:lnTo>
                <a:lnTo>
                  <a:pt x="1466" y="5820"/>
                </a:lnTo>
                <a:cubicBezTo>
                  <a:pt x="1467" y="5820"/>
                  <a:pt x="1467" y="5821"/>
                  <a:pt x="1468" y="5821"/>
                </a:cubicBezTo>
                <a:lnTo>
                  <a:pt x="1484" y="5822"/>
                </a:lnTo>
                <a:cubicBezTo>
                  <a:pt x="1484" y="5822"/>
                  <a:pt x="1485" y="5822"/>
                  <a:pt x="1485" y="5822"/>
                </a:cubicBezTo>
                <a:lnTo>
                  <a:pt x="1490" y="5820"/>
                </a:lnTo>
                <a:cubicBezTo>
                  <a:pt x="1490" y="5820"/>
                  <a:pt x="1490" y="5820"/>
                  <a:pt x="1490" y="5820"/>
                </a:cubicBezTo>
                <a:lnTo>
                  <a:pt x="1503" y="5812"/>
                </a:lnTo>
                <a:lnTo>
                  <a:pt x="1567" y="5797"/>
                </a:lnTo>
                <a:close/>
                <a:moveTo>
                  <a:pt x="20515" y="6016"/>
                </a:moveTo>
                <a:cubicBezTo>
                  <a:pt x="20514" y="6017"/>
                  <a:pt x="20513" y="6018"/>
                  <a:pt x="20512" y="6019"/>
                </a:cubicBezTo>
                <a:lnTo>
                  <a:pt x="20511" y="6022"/>
                </a:lnTo>
                <a:cubicBezTo>
                  <a:pt x="20510" y="6022"/>
                  <a:pt x="20511" y="6023"/>
                  <a:pt x="20511" y="6023"/>
                </a:cubicBezTo>
                <a:lnTo>
                  <a:pt x="20510" y="6027"/>
                </a:lnTo>
                <a:lnTo>
                  <a:pt x="20509" y="6027"/>
                </a:lnTo>
                <a:cubicBezTo>
                  <a:pt x="20508" y="6028"/>
                  <a:pt x="20509" y="6030"/>
                  <a:pt x="20509" y="6031"/>
                </a:cubicBezTo>
                <a:lnTo>
                  <a:pt x="20510" y="6035"/>
                </a:lnTo>
                <a:lnTo>
                  <a:pt x="20511" y="6039"/>
                </a:lnTo>
                <a:lnTo>
                  <a:pt x="20509" y="6045"/>
                </a:lnTo>
                <a:lnTo>
                  <a:pt x="20506" y="6048"/>
                </a:lnTo>
                <a:cubicBezTo>
                  <a:pt x="20506" y="6049"/>
                  <a:pt x="20506" y="6049"/>
                  <a:pt x="20506" y="6049"/>
                </a:cubicBezTo>
                <a:lnTo>
                  <a:pt x="20500" y="6062"/>
                </a:lnTo>
                <a:lnTo>
                  <a:pt x="20496" y="6067"/>
                </a:lnTo>
                <a:cubicBezTo>
                  <a:pt x="20496" y="6068"/>
                  <a:pt x="20495" y="6068"/>
                  <a:pt x="20495" y="6069"/>
                </a:cubicBezTo>
                <a:lnTo>
                  <a:pt x="20493" y="6081"/>
                </a:lnTo>
                <a:lnTo>
                  <a:pt x="20492" y="6089"/>
                </a:lnTo>
                <a:lnTo>
                  <a:pt x="20491" y="6099"/>
                </a:lnTo>
                <a:lnTo>
                  <a:pt x="20489" y="6101"/>
                </a:lnTo>
                <a:cubicBezTo>
                  <a:pt x="20488" y="6102"/>
                  <a:pt x="20488" y="6102"/>
                  <a:pt x="20488" y="6103"/>
                </a:cubicBezTo>
                <a:lnTo>
                  <a:pt x="20488" y="6106"/>
                </a:lnTo>
                <a:lnTo>
                  <a:pt x="20486" y="6121"/>
                </a:lnTo>
                <a:lnTo>
                  <a:pt x="20483" y="6132"/>
                </a:lnTo>
                <a:cubicBezTo>
                  <a:pt x="20483" y="6132"/>
                  <a:pt x="20483" y="6134"/>
                  <a:pt x="20483" y="6134"/>
                </a:cubicBezTo>
                <a:lnTo>
                  <a:pt x="20484" y="6140"/>
                </a:lnTo>
                <a:lnTo>
                  <a:pt x="20483" y="6148"/>
                </a:lnTo>
                <a:lnTo>
                  <a:pt x="20481" y="6151"/>
                </a:lnTo>
                <a:cubicBezTo>
                  <a:pt x="20480" y="6152"/>
                  <a:pt x="20480" y="6153"/>
                  <a:pt x="20480" y="6154"/>
                </a:cubicBezTo>
                <a:lnTo>
                  <a:pt x="20479" y="6159"/>
                </a:lnTo>
                <a:lnTo>
                  <a:pt x="20480" y="6174"/>
                </a:lnTo>
                <a:cubicBezTo>
                  <a:pt x="20480" y="6175"/>
                  <a:pt x="20480" y="6177"/>
                  <a:pt x="20481" y="6177"/>
                </a:cubicBezTo>
                <a:lnTo>
                  <a:pt x="20489" y="6184"/>
                </a:lnTo>
                <a:cubicBezTo>
                  <a:pt x="20489" y="6184"/>
                  <a:pt x="20489" y="6184"/>
                  <a:pt x="20490" y="6184"/>
                </a:cubicBezTo>
                <a:lnTo>
                  <a:pt x="20493" y="6184"/>
                </a:lnTo>
                <a:cubicBezTo>
                  <a:pt x="20495" y="6184"/>
                  <a:pt x="20496" y="6183"/>
                  <a:pt x="20496" y="6182"/>
                </a:cubicBezTo>
                <a:lnTo>
                  <a:pt x="20499" y="6176"/>
                </a:lnTo>
                <a:lnTo>
                  <a:pt x="20506" y="6171"/>
                </a:lnTo>
                <a:lnTo>
                  <a:pt x="20507" y="6170"/>
                </a:lnTo>
                <a:lnTo>
                  <a:pt x="20509" y="6171"/>
                </a:lnTo>
                <a:cubicBezTo>
                  <a:pt x="20510" y="6171"/>
                  <a:pt x="20512" y="6171"/>
                  <a:pt x="20513" y="6170"/>
                </a:cubicBezTo>
                <a:lnTo>
                  <a:pt x="20515" y="6167"/>
                </a:lnTo>
                <a:lnTo>
                  <a:pt x="20522" y="6167"/>
                </a:lnTo>
                <a:cubicBezTo>
                  <a:pt x="20523" y="6167"/>
                  <a:pt x="20524" y="6166"/>
                  <a:pt x="20525" y="6165"/>
                </a:cubicBezTo>
                <a:lnTo>
                  <a:pt x="20528" y="6160"/>
                </a:lnTo>
                <a:lnTo>
                  <a:pt x="20530" y="6159"/>
                </a:lnTo>
                <a:lnTo>
                  <a:pt x="20531" y="6160"/>
                </a:lnTo>
                <a:cubicBezTo>
                  <a:pt x="20532" y="6160"/>
                  <a:pt x="20533" y="6160"/>
                  <a:pt x="20533" y="6160"/>
                </a:cubicBezTo>
                <a:lnTo>
                  <a:pt x="20535" y="6159"/>
                </a:lnTo>
                <a:lnTo>
                  <a:pt x="20540" y="6162"/>
                </a:lnTo>
                <a:cubicBezTo>
                  <a:pt x="20540" y="6163"/>
                  <a:pt x="20541" y="6162"/>
                  <a:pt x="20541" y="6162"/>
                </a:cubicBezTo>
                <a:lnTo>
                  <a:pt x="20546" y="6163"/>
                </a:lnTo>
                <a:cubicBezTo>
                  <a:pt x="20547" y="6164"/>
                  <a:pt x="20548" y="6164"/>
                  <a:pt x="20549" y="6162"/>
                </a:cubicBezTo>
                <a:lnTo>
                  <a:pt x="20552" y="6158"/>
                </a:lnTo>
                <a:lnTo>
                  <a:pt x="20556" y="6153"/>
                </a:lnTo>
                <a:lnTo>
                  <a:pt x="20560" y="6152"/>
                </a:lnTo>
                <a:cubicBezTo>
                  <a:pt x="20560" y="6152"/>
                  <a:pt x="20561" y="6152"/>
                  <a:pt x="20561" y="6151"/>
                </a:cubicBezTo>
                <a:lnTo>
                  <a:pt x="20568" y="6143"/>
                </a:lnTo>
                <a:cubicBezTo>
                  <a:pt x="20568" y="6142"/>
                  <a:pt x="20569" y="6142"/>
                  <a:pt x="20569" y="6142"/>
                </a:cubicBezTo>
                <a:lnTo>
                  <a:pt x="20571" y="6137"/>
                </a:lnTo>
                <a:cubicBezTo>
                  <a:pt x="20571" y="6137"/>
                  <a:pt x="20571" y="6137"/>
                  <a:pt x="20571" y="6136"/>
                </a:cubicBezTo>
                <a:lnTo>
                  <a:pt x="20572" y="6132"/>
                </a:lnTo>
                <a:lnTo>
                  <a:pt x="20572" y="6132"/>
                </a:lnTo>
                <a:cubicBezTo>
                  <a:pt x="20572" y="6130"/>
                  <a:pt x="20572" y="6129"/>
                  <a:pt x="20571" y="6128"/>
                </a:cubicBezTo>
                <a:lnTo>
                  <a:pt x="20573" y="6128"/>
                </a:lnTo>
                <a:lnTo>
                  <a:pt x="20576" y="6132"/>
                </a:lnTo>
                <a:lnTo>
                  <a:pt x="20582" y="6141"/>
                </a:lnTo>
                <a:lnTo>
                  <a:pt x="20587" y="6150"/>
                </a:lnTo>
                <a:lnTo>
                  <a:pt x="20590" y="6160"/>
                </a:lnTo>
                <a:lnTo>
                  <a:pt x="20591" y="6170"/>
                </a:lnTo>
                <a:lnTo>
                  <a:pt x="20590" y="6175"/>
                </a:lnTo>
                <a:lnTo>
                  <a:pt x="20589" y="6177"/>
                </a:lnTo>
                <a:lnTo>
                  <a:pt x="20587" y="6180"/>
                </a:lnTo>
                <a:cubicBezTo>
                  <a:pt x="20586" y="6181"/>
                  <a:pt x="20586" y="6181"/>
                  <a:pt x="20585" y="6182"/>
                </a:cubicBezTo>
                <a:lnTo>
                  <a:pt x="20585" y="6187"/>
                </a:lnTo>
                <a:cubicBezTo>
                  <a:pt x="20584" y="6187"/>
                  <a:pt x="20584" y="6188"/>
                  <a:pt x="20584" y="6189"/>
                </a:cubicBezTo>
                <a:lnTo>
                  <a:pt x="20585" y="6191"/>
                </a:lnTo>
                <a:lnTo>
                  <a:pt x="20583" y="6197"/>
                </a:lnTo>
                <a:lnTo>
                  <a:pt x="20582" y="6221"/>
                </a:lnTo>
                <a:lnTo>
                  <a:pt x="20580" y="6232"/>
                </a:lnTo>
                <a:lnTo>
                  <a:pt x="20571" y="6260"/>
                </a:lnTo>
                <a:lnTo>
                  <a:pt x="20567" y="6266"/>
                </a:lnTo>
                <a:lnTo>
                  <a:pt x="20564" y="6270"/>
                </a:lnTo>
                <a:lnTo>
                  <a:pt x="20560" y="6272"/>
                </a:lnTo>
                <a:lnTo>
                  <a:pt x="20559" y="6272"/>
                </a:lnTo>
                <a:lnTo>
                  <a:pt x="20555" y="6268"/>
                </a:lnTo>
                <a:lnTo>
                  <a:pt x="20552" y="6260"/>
                </a:lnTo>
                <a:cubicBezTo>
                  <a:pt x="20552" y="6259"/>
                  <a:pt x="20552" y="6258"/>
                  <a:pt x="20551" y="6258"/>
                </a:cubicBezTo>
                <a:lnTo>
                  <a:pt x="20549" y="6256"/>
                </a:lnTo>
                <a:cubicBezTo>
                  <a:pt x="20548" y="6255"/>
                  <a:pt x="20547" y="6255"/>
                  <a:pt x="20546" y="6255"/>
                </a:cubicBezTo>
                <a:lnTo>
                  <a:pt x="20545" y="6256"/>
                </a:lnTo>
                <a:lnTo>
                  <a:pt x="20538" y="6250"/>
                </a:lnTo>
                <a:lnTo>
                  <a:pt x="20533" y="6248"/>
                </a:lnTo>
                <a:cubicBezTo>
                  <a:pt x="20533" y="6247"/>
                  <a:pt x="20533" y="6247"/>
                  <a:pt x="20533" y="6246"/>
                </a:cubicBezTo>
                <a:lnTo>
                  <a:pt x="20533" y="6243"/>
                </a:lnTo>
                <a:cubicBezTo>
                  <a:pt x="20533" y="6242"/>
                  <a:pt x="20533" y="6241"/>
                  <a:pt x="20532" y="6240"/>
                </a:cubicBezTo>
                <a:lnTo>
                  <a:pt x="20529" y="6237"/>
                </a:lnTo>
                <a:lnTo>
                  <a:pt x="20528" y="6234"/>
                </a:lnTo>
                <a:lnTo>
                  <a:pt x="20526" y="6230"/>
                </a:lnTo>
                <a:cubicBezTo>
                  <a:pt x="20525" y="6229"/>
                  <a:pt x="20525" y="6228"/>
                  <a:pt x="20524" y="6228"/>
                </a:cubicBezTo>
                <a:lnTo>
                  <a:pt x="20522" y="6226"/>
                </a:lnTo>
                <a:cubicBezTo>
                  <a:pt x="20522" y="6226"/>
                  <a:pt x="20522" y="6226"/>
                  <a:pt x="20521" y="6226"/>
                </a:cubicBezTo>
                <a:lnTo>
                  <a:pt x="20518" y="6225"/>
                </a:lnTo>
                <a:lnTo>
                  <a:pt x="20516" y="6222"/>
                </a:lnTo>
                <a:cubicBezTo>
                  <a:pt x="20515" y="6221"/>
                  <a:pt x="20514" y="6221"/>
                  <a:pt x="20513" y="6220"/>
                </a:cubicBezTo>
                <a:lnTo>
                  <a:pt x="20511" y="6219"/>
                </a:lnTo>
                <a:cubicBezTo>
                  <a:pt x="20510" y="6219"/>
                  <a:pt x="20508" y="6220"/>
                  <a:pt x="20508" y="6220"/>
                </a:cubicBezTo>
                <a:lnTo>
                  <a:pt x="20506" y="6221"/>
                </a:lnTo>
                <a:cubicBezTo>
                  <a:pt x="20506" y="6222"/>
                  <a:pt x="20506" y="6222"/>
                  <a:pt x="20506" y="6223"/>
                </a:cubicBezTo>
                <a:lnTo>
                  <a:pt x="20503" y="6230"/>
                </a:lnTo>
                <a:lnTo>
                  <a:pt x="20503" y="6232"/>
                </a:lnTo>
                <a:cubicBezTo>
                  <a:pt x="20502" y="6232"/>
                  <a:pt x="20502" y="6233"/>
                  <a:pt x="20502" y="6234"/>
                </a:cubicBezTo>
                <a:lnTo>
                  <a:pt x="20502" y="6235"/>
                </a:lnTo>
                <a:cubicBezTo>
                  <a:pt x="20501" y="6236"/>
                  <a:pt x="20501" y="6237"/>
                  <a:pt x="20501" y="6238"/>
                </a:cubicBezTo>
                <a:lnTo>
                  <a:pt x="20500" y="6240"/>
                </a:lnTo>
                <a:cubicBezTo>
                  <a:pt x="20500" y="6240"/>
                  <a:pt x="20500" y="6241"/>
                  <a:pt x="20500" y="6241"/>
                </a:cubicBezTo>
                <a:lnTo>
                  <a:pt x="20498" y="6242"/>
                </a:lnTo>
                <a:cubicBezTo>
                  <a:pt x="20497" y="6243"/>
                  <a:pt x="20497" y="6243"/>
                  <a:pt x="20496" y="6245"/>
                </a:cubicBezTo>
                <a:cubicBezTo>
                  <a:pt x="20496" y="6246"/>
                  <a:pt x="20496" y="6248"/>
                  <a:pt x="20497" y="6249"/>
                </a:cubicBezTo>
                <a:lnTo>
                  <a:pt x="20498" y="6251"/>
                </a:lnTo>
                <a:cubicBezTo>
                  <a:pt x="20499" y="6252"/>
                  <a:pt x="20499" y="6252"/>
                  <a:pt x="20499" y="6252"/>
                </a:cubicBezTo>
                <a:lnTo>
                  <a:pt x="20501" y="6253"/>
                </a:lnTo>
                <a:cubicBezTo>
                  <a:pt x="20501" y="6253"/>
                  <a:pt x="20501" y="6254"/>
                  <a:pt x="20501" y="6254"/>
                </a:cubicBezTo>
                <a:lnTo>
                  <a:pt x="20501" y="6259"/>
                </a:lnTo>
                <a:cubicBezTo>
                  <a:pt x="20501" y="6259"/>
                  <a:pt x="20502" y="6259"/>
                  <a:pt x="20502" y="6260"/>
                </a:cubicBezTo>
                <a:lnTo>
                  <a:pt x="20502" y="6261"/>
                </a:lnTo>
                <a:lnTo>
                  <a:pt x="20499" y="6269"/>
                </a:lnTo>
                <a:lnTo>
                  <a:pt x="20489" y="6285"/>
                </a:lnTo>
                <a:lnTo>
                  <a:pt x="20481" y="6286"/>
                </a:lnTo>
                <a:lnTo>
                  <a:pt x="20472" y="6280"/>
                </a:lnTo>
                <a:lnTo>
                  <a:pt x="20466" y="6266"/>
                </a:lnTo>
                <a:lnTo>
                  <a:pt x="20462" y="6224"/>
                </a:lnTo>
                <a:lnTo>
                  <a:pt x="20459" y="6212"/>
                </a:lnTo>
                <a:lnTo>
                  <a:pt x="20459" y="6200"/>
                </a:lnTo>
                <a:lnTo>
                  <a:pt x="20457" y="6193"/>
                </a:lnTo>
                <a:lnTo>
                  <a:pt x="20457" y="6189"/>
                </a:lnTo>
                <a:lnTo>
                  <a:pt x="20458" y="6185"/>
                </a:lnTo>
                <a:lnTo>
                  <a:pt x="20459" y="6175"/>
                </a:lnTo>
                <a:lnTo>
                  <a:pt x="20460" y="6164"/>
                </a:lnTo>
                <a:cubicBezTo>
                  <a:pt x="20460" y="6164"/>
                  <a:pt x="20459" y="6163"/>
                  <a:pt x="20459" y="6162"/>
                </a:cubicBezTo>
                <a:lnTo>
                  <a:pt x="20457" y="6154"/>
                </a:lnTo>
                <a:cubicBezTo>
                  <a:pt x="20457" y="6153"/>
                  <a:pt x="20457" y="6152"/>
                  <a:pt x="20456" y="6151"/>
                </a:cubicBezTo>
                <a:lnTo>
                  <a:pt x="20448" y="6142"/>
                </a:lnTo>
                <a:cubicBezTo>
                  <a:pt x="20447" y="6141"/>
                  <a:pt x="20447" y="6141"/>
                  <a:pt x="20447" y="6141"/>
                </a:cubicBezTo>
                <a:lnTo>
                  <a:pt x="20437" y="6138"/>
                </a:lnTo>
                <a:cubicBezTo>
                  <a:pt x="20436" y="6138"/>
                  <a:pt x="20436" y="6139"/>
                  <a:pt x="20435" y="6139"/>
                </a:cubicBezTo>
                <a:lnTo>
                  <a:pt x="20429" y="6141"/>
                </a:lnTo>
                <a:cubicBezTo>
                  <a:pt x="20429" y="6141"/>
                  <a:pt x="20428" y="6143"/>
                  <a:pt x="20428" y="6144"/>
                </a:cubicBezTo>
                <a:lnTo>
                  <a:pt x="20425" y="6150"/>
                </a:lnTo>
                <a:lnTo>
                  <a:pt x="20421" y="6155"/>
                </a:lnTo>
                <a:lnTo>
                  <a:pt x="20418" y="6154"/>
                </a:lnTo>
                <a:lnTo>
                  <a:pt x="20414" y="6150"/>
                </a:lnTo>
                <a:lnTo>
                  <a:pt x="20408" y="6141"/>
                </a:lnTo>
                <a:lnTo>
                  <a:pt x="20405" y="6134"/>
                </a:lnTo>
                <a:cubicBezTo>
                  <a:pt x="20404" y="6134"/>
                  <a:pt x="20404" y="6134"/>
                  <a:pt x="20403" y="6133"/>
                </a:cubicBezTo>
                <a:lnTo>
                  <a:pt x="20401" y="6132"/>
                </a:lnTo>
                <a:lnTo>
                  <a:pt x="20397" y="6129"/>
                </a:lnTo>
                <a:lnTo>
                  <a:pt x="20393" y="6125"/>
                </a:lnTo>
                <a:cubicBezTo>
                  <a:pt x="20392" y="6124"/>
                  <a:pt x="20391" y="6123"/>
                  <a:pt x="20390" y="6123"/>
                </a:cubicBezTo>
                <a:cubicBezTo>
                  <a:pt x="20389" y="6123"/>
                  <a:pt x="20389" y="6125"/>
                  <a:pt x="20388" y="6126"/>
                </a:cubicBezTo>
                <a:lnTo>
                  <a:pt x="20387" y="6129"/>
                </a:lnTo>
                <a:cubicBezTo>
                  <a:pt x="20387" y="6130"/>
                  <a:pt x="20387" y="6131"/>
                  <a:pt x="20387" y="6132"/>
                </a:cubicBezTo>
                <a:lnTo>
                  <a:pt x="20387" y="6134"/>
                </a:lnTo>
                <a:lnTo>
                  <a:pt x="20386" y="6136"/>
                </a:lnTo>
                <a:cubicBezTo>
                  <a:pt x="20386" y="6137"/>
                  <a:pt x="20386" y="6137"/>
                  <a:pt x="20386" y="6138"/>
                </a:cubicBezTo>
                <a:lnTo>
                  <a:pt x="20385" y="6152"/>
                </a:lnTo>
                <a:cubicBezTo>
                  <a:pt x="20385" y="6153"/>
                  <a:pt x="20384" y="6153"/>
                  <a:pt x="20385" y="6154"/>
                </a:cubicBezTo>
                <a:lnTo>
                  <a:pt x="20385" y="6157"/>
                </a:lnTo>
                <a:lnTo>
                  <a:pt x="20385" y="6162"/>
                </a:lnTo>
                <a:lnTo>
                  <a:pt x="20383" y="6170"/>
                </a:lnTo>
                <a:lnTo>
                  <a:pt x="20382" y="6172"/>
                </a:lnTo>
                <a:lnTo>
                  <a:pt x="20379" y="6171"/>
                </a:lnTo>
                <a:cubicBezTo>
                  <a:pt x="20379" y="6171"/>
                  <a:pt x="20378" y="6171"/>
                  <a:pt x="20377" y="6171"/>
                </a:cubicBezTo>
                <a:lnTo>
                  <a:pt x="20372" y="6172"/>
                </a:lnTo>
                <a:cubicBezTo>
                  <a:pt x="20372" y="6172"/>
                  <a:pt x="20371" y="6171"/>
                  <a:pt x="20370" y="6172"/>
                </a:cubicBezTo>
                <a:lnTo>
                  <a:pt x="20368" y="6174"/>
                </a:lnTo>
                <a:cubicBezTo>
                  <a:pt x="20367" y="6175"/>
                  <a:pt x="20366" y="6176"/>
                  <a:pt x="20367" y="6178"/>
                </a:cubicBezTo>
                <a:lnTo>
                  <a:pt x="20367" y="6183"/>
                </a:lnTo>
                <a:cubicBezTo>
                  <a:pt x="20368" y="6185"/>
                  <a:pt x="20369" y="6185"/>
                  <a:pt x="20370" y="6186"/>
                </a:cubicBezTo>
                <a:lnTo>
                  <a:pt x="20377" y="6188"/>
                </a:lnTo>
                <a:lnTo>
                  <a:pt x="20380" y="6190"/>
                </a:lnTo>
                <a:lnTo>
                  <a:pt x="20383" y="6198"/>
                </a:lnTo>
                <a:lnTo>
                  <a:pt x="20384" y="6211"/>
                </a:lnTo>
                <a:cubicBezTo>
                  <a:pt x="20384" y="6212"/>
                  <a:pt x="20384" y="6212"/>
                  <a:pt x="20384" y="6213"/>
                </a:cubicBezTo>
                <a:lnTo>
                  <a:pt x="20385" y="6215"/>
                </a:lnTo>
                <a:cubicBezTo>
                  <a:pt x="20384" y="6216"/>
                  <a:pt x="20383" y="6216"/>
                  <a:pt x="20383" y="6218"/>
                </a:cubicBezTo>
                <a:lnTo>
                  <a:pt x="20382" y="6228"/>
                </a:lnTo>
                <a:lnTo>
                  <a:pt x="20382" y="6236"/>
                </a:lnTo>
                <a:lnTo>
                  <a:pt x="20382" y="6245"/>
                </a:lnTo>
                <a:lnTo>
                  <a:pt x="20380" y="6251"/>
                </a:lnTo>
                <a:lnTo>
                  <a:pt x="20378" y="6275"/>
                </a:lnTo>
                <a:lnTo>
                  <a:pt x="20372" y="6296"/>
                </a:lnTo>
                <a:lnTo>
                  <a:pt x="20370" y="6302"/>
                </a:lnTo>
                <a:lnTo>
                  <a:pt x="20367" y="6305"/>
                </a:lnTo>
                <a:lnTo>
                  <a:pt x="20365" y="6306"/>
                </a:lnTo>
                <a:lnTo>
                  <a:pt x="20361" y="6305"/>
                </a:lnTo>
                <a:cubicBezTo>
                  <a:pt x="20360" y="6304"/>
                  <a:pt x="20359" y="6303"/>
                  <a:pt x="20358" y="6305"/>
                </a:cubicBezTo>
                <a:lnTo>
                  <a:pt x="20348" y="6315"/>
                </a:lnTo>
                <a:lnTo>
                  <a:pt x="20345" y="6319"/>
                </a:lnTo>
                <a:lnTo>
                  <a:pt x="20343" y="6320"/>
                </a:lnTo>
                <a:lnTo>
                  <a:pt x="20341" y="6320"/>
                </a:lnTo>
                <a:lnTo>
                  <a:pt x="20334" y="6313"/>
                </a:lnTo>
                <a:cubicBezTo>
                  <a:pt x="20334" y="6312"/>
                  <a:pt x="20333" y="6312"/>
                  <a:pt x="20333" y="6312"/>
                </a:cubicBezTo>
                <a:lnTo>
                  <a:pt x="20327" y="6311"/>
                </a:lnTo>
                <a:cubicBezTo>
                  <a:pt x="20326" y="6311"/>
                  <a:pt x="20325" y="6311"/>
                  <a:pt x="20325" y="6312"/>
                </a:cubicBezTo>
                <a:lnTo>
                  <a:pt x="20314" y="6321"/>
                </a:lnTo>
                <a:cubicBezTo>
                  <a:pt x="20314" y="6322"/>
                  <a:pt x="20314" y="6322"/>
                  <a:pt x="20313" y="6323"/>
                </a:cubicBezTo>
                <a:lnTo>
                  <a:pt x="20311" y="6333"/>
                </a:lnTo>
                <a:lnTo>
                  <a:pt x="20306" y="6346"/>
                </a:lnTo>
                <a:lnTo>
                  <a:pt x="20302" y="6349"/>
                </a:lnTo>
                <a:cubicBezTo>
                  <a:pt x="20301" y="6349"/>
                  <a:pt x="20301" y="6349"/>
                  <a:pt x="20301" y="6350"/>
                </a:cubicBezTo>
                <a:lnTo>
                  <a:pt x="20298" y="6357"/>
                </a:lnTo>
                <a:lnTo>
                  <a:pt x="20294" y="6358"/>
                </a:lnTo>
                <a:cubicBezTo>
                  <a:pt x="20293" y="6358"/>
                  <a:pt x="20293" y="6359"/>
                  <a:pt x="20293" y="6360"/>
                </a:cubicBezTo>
                <a:lnTo>
                  <a:pt x="20284" y="6372"/>
                </a:lnTo>
                <a:cubicBezTo>
                  <a:pt x="20284" y="6373"/>
                  <a:pt x="20283" y="6374"/>
                  <a:pt x="20283" y="6375"/>
                </a:cubicBezTo>
                <a:lnTo>
                  <a:pt x="20282" y="6381"/>
                </a:lnTo>
                <a:cubicBezTo>
                  <a:pt x="20282" y="6383"/>
                  <a:pt x="20283" y="6385"/>
                  <a:pt x="20284" y="6386"/>
                </a:cubicBezTo>
                <a:lnTo>
                  <a:pt x="20288" y="6389"/>
                </a:lnTo>
                <a:cubicBezTo>
                  <a:pt x="20289" y="6389"/>
                  <a:pt x="20290" y="6389"/>
                  <a:pt x="20291" y="6389"/>
                </a:cubicBezTo>
                <a:lnTo>
                  <a:pt x="20297" y="6389"/>
                </a:lnTo>
                <a:lnTo>
                  <a:pt x="20298" y="6391"/>
                </a:lnTo>
                <a:lnTo>
                  <a:pt x="20298" y="6396"/>
                </a:lnTo>
                <a:cubicBezTo>
                  <a:pt x="20299" y="6397"/>
                  <a:pt x="20299" y="6397"/>
                  <a:pt x="20299" y="6398"/>
                </a:cubicBezTo>
                <a:lnTo>
                  <a:pt x="20301" y="6401"/>
                </a:lnTo>
                <a:lnTo>
                  <a:pt x="20301" y="6423"/>
                </a:lnTo>
                <a:lnTo>
                  <a:pt x="20301" y="6441"/>
                </a:lnTo>
                <a:lnTo>
                  <a:pt x="20302" y="6447"/>
                </a:lnTo>
                <a:cubicBezTo>
                  <a:pt x="20302" y="6448"/>
                  <a:pt x="20302" y="6449"/>
                  <a:pt x="20303" y="6450"/>
                </a:cubicBezTo>
                <a:lnTo>
                  <a:pt x="20314" y="6465"/>
                </a:lnTo>
                <a:lnTo>
                  <a:pt x="20317" y="6468"/>
                </a:lnTo>
                <a:lnTo>
                  <a:pt x="20318" y="6471"/>
                </a:lnTo>
                <a:lnTo>
                  <a:pt x="20318" y="6478"/>
                </a:lnTo>
                <a:lnTo>
                  <a:pt x="20316" y="6513"/>
                </a:lnTo>
                <a:lnTo>
                  <a:pt x="20311" y="6530"/>
                </a:lnTo>
                <a:cubicBezTo>
                  <a:pt x="20311" y="6531"/>
                  <a:pt x="20311" y="6531"/>
                  <a:pt x="20311" y="6532"/>
                </a:cubicBezTo>
                <a:lnTo>
                  <a:pt x="20312" y="6538"/>
                </a:lnTo>
                <a:lnTo>
                  <a:pt x="20309" y="6553"/>
                </a:lnTo>
                <a:lnTo>
                  <a:pt x="20293" y="6593"/>
                </a:lnTo>
                <a:lnTo>
                  <a:pt x="20286" y="6605"/>
                </a:lnTo>
                <a:lnTo>
                  <a:pt x="20277" y="6612"/>
                </a:lnTo>
                <a:lnTo>
                  <a:pt x="20274" y="6611"/>
                </a:lnTo>
                <a:lnTo>
                  <a:pt x="20263" y="6605"/>
                </a:lnTo>
                <a:lnTo>
                  <a:pt x="20254" y="6596"/>
                </a:lnTo>
                <a:cubicBezTo>
                  <a:pt x="20253" y="6595"/>
                  <a:pt x="20252" y="6595"/>
                  <a:pt x="20251" y="6595"/>
                </a:cubicBezTo>
                <a:cubicBezTo>
                  <a:pt x="20250" y="6596"/>
                  <a:pt x="20249" y="6598"/>
                  <a:pt x="20249" y="6599"/>
                </a:cubicBezTo>
                <a:lnTo>
                  <a:pt x="20248" y="6607"/>
                </a:lnTo>
                <a:lnTo>
                  <a:pt x="20249" y="6617"/>
                </a:lnTo>
                <a:cubicBezTo>
                  <a:pt x="20249" y="6618"/>
                  <a:pt x="20249" y="6619"/>
                  <a:pt x="20249" y="6620"/>
                </a:cubicBezTo>
                <a:cubicBezTo>
                  <a:pt x="20249" y="6621"/>
                  <a:pt x="20249" y="6622"/>
                  <a:pt x="20249" y="6624"/>
                </a:cubicBezTo>
                <a:lnTo>
                  <a:pt x="20250" y="6631"/>
                </a:lnTo>
                <a:cubicBezTo>
                  <a:pt x="20250" y="6632"/>
                  <a:pt x="20250" y="6632"/>
                  <a:pt x="20251" y="6633"/>
                </a:cubicBezTo>
                <a:lnTo>
                  <a:pt x="20255" y="6640"/>
                </a:lnTo>
                <a:lnTo>
                  <a:pt x="20260" y="6653"/>
                </a:lnTo>
                <a:cubicBezTo>
                  <a:pt x="20260" y="6654"/>
                  <a:pt x="20260" y="6654"/>
                  <a:pt x="20260" y="6654"/>
                </a:cubicBezTo>
                <a:lnTo>
                  <a:pt x="20262" y="6657"/>
                </a:lnTo>
                <a:cubicBezTo>
                  <a:pt x="20263" y="6658"/>
                  <a:pt x="20264" y="6659"/>
                  <a:pt x="20265" y="6659"/>
                </a:cubicBezTo>
                <a:lnTo>
                  <a:pt x="20279" y="6659"/>
                </a:lnTo>
                <a:cubicBezTo>
                  <a:pt x="20279" y="6659"/>
                  <a:pt x="20280" y="6659"/>
                  <a:pt x="20280" y="6659"/>
                </a:cubicBezTo>
                <a:lnTo>
                  <a:pt x="20283" y="6657"/>
                </a:lnTo>
                <a:cubicBezTo>
                  <a:pt x="20284" y="6657"/>
                  <a:pt x="20285" y="6657"/>
                  <a:pt x="20286" y="6656"/>
                </a:cubicBezTo>
                <a:lnTo>
                  <a:pt x="20288" y="6653"/>
                </a:lnTo>
                <a:lnTo>
                  <a:pt x="20290" y="6649"/>
                </a:lnTo>
                <a:lnTo>
                  <a:pt x="20292" y="6646"/>
                </a:lnTo>
                <a:lnTo>
                  <a:pt x="20299" y="6644"/>
                </a:lnTo>
                <a:lnTo>
                  <a:pt x="20308" y="6650"/>
                </a:lnTo>
                <a:lnTo>
                  <a:pt x="20315" y="6660"/>
                </a:lnTo>
                <a:lnTo>
                  <a:pt x="20320" y="6669"/>
                </a:lnTo>
                <a:lnTo>
                  <a:pt x="20322" y="6680"/>
                </a:lnTo>
                <a:lnTo>
                  <a:pt x="20322" y="6687"/>
                </a:lnTo>
                <a:cubicBezTo>
                  <a:pt x="20322" y="6688"/>
                  <a:pt x="20322" y="6688"/>
                  <a:pt x="20322" y="6689"/>
                </a:cubicBezTo>
                <a:lnTo>
                  <a:pt x="20326" y="6704"/>
                </a:lnTo>
                <a:lnTo>
                  <a:pt x="20326" y="6713"/>
                </a:lnTo>
                <a:lnTo>
                  <a:pt x="20324" y="6784"/>
                </a:lnTo>
                <a:lnTo>
                  <a:pt x="20318" y="6820"/>
                </a:lnTo>
                <a:lnTo>
                  <a:pt x="20313" y="6848"/>
                </a:lnTo>
                <a:lnTo>
                  <a:pt x="20307" y="6857"/>
                </a:lnTo>
                <a:lnTo>
                  <a:pt x="20301" y="6861"/>
                </a:lnTo>
                <a:cubicBezTo>
                  <a:pt x="20300" y="6862"/>
                  <a:pt x="20299" y="6862"/>
                  <a:pt x="20299" y="6863"/>
                </a:cubicBezTo>
                <a:lnTo>
                  <a:pt x="20296" y="6873"/>
                </a:lnTo>
                <a:lnTo>
                  <a:pt x="20293" y="6887"/>
                </a:lnTo>
                <a:lnTo>
                  <a:pt x="20291" y="6899"/>
                </a:lnTo>
                <a:lnTo>
                  <a:pt x="20291" y="6914"/>
                </a:lnTo>
                <a:lnTo>
                  <a:pt x="20290" y="6920"/>
                </a:lnTo>
                <a:lnTo>
                  <a:pt x="20288" y="6927"/>
                </a:lnTo>
                <a:lnTo>
                  <a:pt x="20286" y="6934"/>
                </a:lnTo>
                <a:lnTo>
                  <a:pt x="20285" y="6946"/>
                </a:lnTo>
                <a:lnTo>
                  <a:pt x="20283" y="6957"/>
                </a:lnTo>
                <a:lnTo>
                  <a:pt x="20273" y="6991"/>
                </a:lnTo>
                <a:lnTo>
                  <a:pt x="20265" y="7035"/>
                </a:lnTo>
                <a:lnTo>
                  <a:pt x="20259" y="7048"/>
                </a:lnTo>
                <a:lnTo>
                  <a:pt x="20253" y="7060"/>
                </a:lnTo>
                <a:lnTo>
                  <a:pt x="20233" y="7085"/>
                </a:lnTo>
                <a:lnTo>
                  <a:pt x="20227" y="7097"/>
                </a:lnTo>
                <a:lnTo>
                  <a:pt x="20212" y="7147"/>
                </a:lnTo>
                <a:lnTo>
                  <a:pt x="20204" y="7168"/>
                </a:lnTo>
                <a:lnTo>
                  <a:pt x="20199" y="7184"/>
                </a:lnTo>
                <a:lnTo>
                  <a:pt x="20197" y="7198"/>
                </a:lnTo>
                <a:lnTo>
                  <a:pt x="20190" y="7271"/>
                </a:lnTo>
                <a:lnTo>
                  <a:pt x="20189" y="7277"/>
                </a:lnTo>
                <a:lnTo>
                  <a:pt x="20186" y="7283"/>
                </a:lnTo>
                <a:lnTo>
                  <a:pt x="20164" y="7315"/>
                </a:lnTo>
                <a:lnTo>
                  <a:pt x="20145" y="7333"/>
                </a:lnTo>
                <a:lnTo>
                  <a:pt x="20128" y="7344"/>
                </a:lnTo>
                <a:lnTo>
                  <a:pt x="20120" y="7346"/>
                </a:lnTo>
                <a:lnTo>
                  <a:pt x="20115" y="7346"/>
                </a:lnTo>
                <a:cubicBezTo>
                  <a:pt x="20114" y="7346"/>
                  <a:pt x="20113" y="7346"/>
                  <a:pt x="20112" y="7348"/>
                </a:cubicBezTo>
                <a:lnTo>
                  <a:pt x="20110" y="7349"/>
                </a:lnTo>
                <a:lnTo>
                  <a:pt x="20082" y="7376"/>
                </a:lnTo>
                <a:lnTo>
                  <a:pt x="20066" y="7392"/>
                </a:lnTo>
                <a:lnTo>
                  <a:pt x="20059" y="7404"/>
                </a:lnTo>
                <a:cubicBezTo>
                  <a:pt x="20059" y="7404"/>
                  <a:pt x="20059" y="7404"/>
                  <a:pt x="20059" y="7405"/>
                </a:cubicBezTo>
                <a:lnTo>
                  <a:pt x="20055" y="7419"/>
                </a:lnTo>
                <a:lnTo>
                  <a:pt x="20046" y="7464"/>
                </a:lnTo>
                <a:lnTo>
                  <a:pt x="20041" y="7476"/>
                </a:lnTo>
                <a:lnTo>
                  <a:pt x="20036" y="7487"/>
                </a:lnTo>
                <a:lnTo>
                  <a:pt x="20024" y="7501"/>
                </a:lnTo>
                <a:cubicBezTo>
                  <a:pt x="20023" y="7501"/>
                  <a:pt x="20023" y="7501"/>
                  <a:pt x="20023" y="7502"/>
                </a:cubicBezTo>
                <a:lnTo>
                  <a:pt x="20014" y="7520"/>
                </a:lnTo>
                <a:lnTo>
                  <a:pt x="20005" y="7546"/>
                </a:lnTo>
                <a:lnTo>
                  <a:pt x="19999" y="7553"/>
                </a:lnTo>
                <a:lnTo>
                  <a:pt x="19975" y="7574"/>
                </a:lnTo>
                <a:lnTo>
                  <a:pt x="19951" y="7606"/>
                </a:lnTo>
                <a:lnTo>
                  <a:pt x="19934" y="7623"/>
                </a:lnTo>
                <a:lnTo>
                  <a:pt x="19927" y="7627"/>
                </a:lnTo>
                <a:lnTo>
                  <a:pt x="19918" y="7630"/>
                </a:lnTo>
                <a:lnTo>
                  <a:pt x="19904" y="7626"/>
                </a:lnTo>
                <a:cubicBezTo>
                  <a:pt x="19903" y="7626"/>
                  <a:pt x="19902" y="7627"/>
                  <a:pt x="19901" y="7628"/>
                </a:cubicBezTo>
                <a:lnTo>
                  <a:pt x="19897" y="7636"/>
                </a:lnTo>
                <a:lnTo>
                  <a:pt x="19892" y="7642"/>
                </a:lnTo>
                <a:lnTo>
                  <a:pt x="19880" y="7649"/>
                </a:lnTo>
                <a:lnTo>
                  <a:pt x="19858" y="7667"/>
                </a:lnTo>
                <a:lnTo>
                  <a:pt x="19839" y="7677"/>
                </a:lnTo>
                <a:lnTo>
                  <a:pt x="19813" y="7692"/>
                </a:lnTo>
                <a:lnTo>
                  <a:pt x="19792" y="7698"/>
                </a:lnTo>
                <a:lnTo>
                  <a:pt x="19773" y="7703"/>
                </a:lnTo>
                <a:cubicBezTo>
                  <a:pt x="19773" y="7703"/>
                  <a:pt x="19773" y="7704"/>
                  <a:pt x="19772" y="7704"/>
                </a:cubicBezTo>
                <a:lnTo>
                  <a:pt x="19760" y="7711"/>
                </a:lnTo>
                <a:lnTo>
                  <a:pt x="19756" y="7716"/>
                </a:lnTo>
                <a:cubicBezTo>
                  <a:pt x="19755" y="7717"/>
                  <a:pt x="19755" y="7717"/>
                  <a:pt x="19754" y="7718"/>
                </a:cubicBezTo>
                <a:lnTo>
                  <a:pt x="19752" y="7726"/>
                </a:lnTo>
                <a:cubicBezTo>
                  <a:pt x="19751" y="7727"/>
                  <a:pt x="19751" y="7728"/>
                  <a:pt x="19752" y="7729"/>
                </a:cubicBezTo>
                <a:lnTo>
                  <a:pt x="19753" y="7735"/>
                </a:lnTo>
                <a:lnTo>
                  <a:pt x="19751" y="7745"/>
                </a:lnTo>
                <a:lnTo>
                  <a:pt x="19748" y="7752"/>
                </a:lnTo>
                <a:lnTo>
                  <a:pt x="19746" y="7760"/>
                </a:lnTo>
                <a:lnTo>
                  <a:pt x="19740" y="7766"/>
                </a:lnTo>
                <a:cubicBezTo>
                  <a:pt x="19739" y="7766"/>
                  <a:pt x="19739" y="7766"/>
                  <a:pt x="19739" y="7767"/>
                </a:cubicBezTo>
                <a:lnTo>
                  <a:pt x="19735" y="7772"/>
                </a:lnTo>
                <a:lnTo>
                  <a:pt x="19730" y="7773"/>
                </a:lnTo>
                <a:lnTo>
                  <a:pt x="19718" y="7771"/>
                </a:lnTo>
                <a:cubicBezTo>
                  <a:pt x="19718" y="7771"/>
                  <a:pt x="19717" y="7771"/>
                  <a:pt x="19717" y="7771"/>
                </a:cubicBezTo>
                <a:lnTo>
                  <a:pt x="19707" y="7773"/>
                </a:lnTo>
                <a:lnTo>
                  <a:pt x="19700" y="7772"/>
                </a:lnTo>
                <a:lnTo>
                  <a:pt x="19695" y="7768"/>
                </a:lnTo>
                <a:cubicBezTo>
                  <a:pt x="19694" y="7767"/>
                  <a:pt x="19694" y="7767"/>
                  <a:pt x="19694" y="7767"/>
                </a:cubicBezTo>
                <a:lnTo>
                  <a:pt x="19685" y="7763"/>
                </a:lnTo>
                <a:lnTo>
                  <a:pt x="19678" y="7755"/>
                </a:lnTo>
                <a:lnTo>
                  <a:pt x="19669" y="7747"/>
                </a:lnTo>
                <a:lnTo>
                  <a:pt x="19666" y="7739"/>
                </a:lnTo>
                <a:lnTo>
                  <a:pt x="19673" y="7725"/>
                </a:lnTo>
                <a:cubicBezTo>
                  <a:pt x="19674" y="7725"/>
                  <a:pt x="19674" y="7723"/>
                  <a:pt x="19674" y="7723"/>
                </a:cubicBezTo>
                <a:lnTo>
                  <a:pt x="19675" y="7715"/>
                </a:lnTo>
                <a:lnTo>
                  <a:pt x="19680" y="7707"/>
                </a:lnTo>
                <a:cubicBezTo>
                  <a:pt x="19680" y="7706"/>
                  <a:pt x="19680" y="7704"/>
                  <a:pt x="19680" y="7703"/>
                </a:cubicBezTo>
                <a:lnTo>
                  <a:pt x="19679" y="7684"/>
                </a:lnTo>
                <a:lnTo>
                  <a:pt x="19680" y="7664"/>
                </a:lnTo>
                <a:cubicBezTo>
                  <a:pt x="19680" y="7663"/>
                  <a:pt x="19681" y="7662"/>
                  <a:pt x="19680" y="7662"/>
                </a:cubicBezTo>
                <a:lnTo>
                  <a:pt x="19679" y="7655"/>
                </a:lnTo>
                <a:cubicBezTo>
                  <a:pt x="19679" y="7654"/>
                  <a:pt x="19678" y="7653"/>
                  <a:pt x="19677" y="7652"/>
                </a:cubicBezTo>
                <a:lnTo>
                  <a:pt x="19675" y="7652"/>
                </a:lnTo>
                <a:cubicBezTo>
                  <a:pt x="19674" y="7651"/>
                  <a:pt x="19673" y="7651"/>
                  <a:pt x="19672" y="7652"/>
                </a:cubicBezTo>
                <a:lnTo>
                  <a:pt x="19668" y="7654"/>
                </a:lnTo>
                <a:cubicBezTo>
                  <a:pt x="19668" y="7655"/>
                  <a:pt x="19668" y="7655"/>
                  <a:pt x="19668" y="7656"/>
                </a:cubicBezTo>
                <a:lnTo>
                  <a:pt x="19663" y="7668"/>
                </a:lnTo>
                <a:lnTo>
                  <a:pt x="19660" y="7670"/>
                </a:lnTo>
                <a:lnTo>
                  <a:pt x="19659" y="7669"/>
                </a:lnTo>
                <a:lnTo>
                  <a:pt x="19653" y="7661"/>
                </a:lnTo>
                <a:cubicBezTo>
                  <a:pt x="19653" y="7660"/>
                  <a:pt x="19652" y="7659"/>
                  <a:pt x="19651" y="7659"/>
                </a:cubicBezTo>
                <a:lnTo>
                  <a:pt x="19647" y="7658"/>
                </a:lnTo>
                <a:cubicBezTo>
                  <a:pt x="19646" y="7658"/>
                  <a:pt x="19646" y="7658"/>
                  <a:pt x="19645" y="7658"/>
                </a:cubicBezTo>
                <a:lnTo>
                  <a:pt x="19641" y="7662"/>
                </a:lnTo>
                <a:lnTo>
                  <a:pt x="19640" y="7662"/>
                </a:lnTo>
                <a:cubicBezTo>
                  <a:pt x="19640" y="7661"/>
                  <a:pt x="19640" y="7661"/>
                  <a:pt x="19640" y="7660"/>
                </a:cubicBezTo>
                <a:lnTo>
                  <a:pt x="19640" y="7657"/>
                </a:lnTo>
                <a:lnTo>
                  <a:pt x="19641" y="7657"/>
                </a:lnTo>
                <a:cubicBezTo>
                  <a:pt x="19642" y="7657"/>
                  <a:pt x="19643" y="7657"/>
                  <a:pt x="19643" y="7655"/>
                </a:cubicBezTo>
                <a:lnTo>
                  <a:pt x="19645" y="7652"/>
                </a:lnTo>
                <a:cubicBezTo>
                  <a:pt x="19645" y="7652"/>
                  <a:pt x="19646" y="7651"/>
                  <a:pt x="19646" y="7651"/>
                </a:cubicBezTo>
                <a:lnTo>
                  <a:pt x="19646" y="7643"/>
                </a:lnTo>
                <a:cubicBezTo>
                  <a:pt x="19646" y="7641"/>
                  <a:pt x="19646" y="7639"/>
                  <a:pt x="19644" y="7638"/>
                </a:cubicBezTo>
                <a:lnTo>
                  <a:pt x="19643" y="7637"/>
                </a:lnTo>
                <a:lnTo>
                  <a:pt x="19645" y="7632"/>
                </a:lnTo>
                <a:lnTo>
                  <a:pt x="19650" y="7623"/>
                </a:lnTo>
                <a:lnTo>
                  <a:pt x="19652" y="7619"/>
                </a:lnTo>
                <a:lnTo>
                  <a:pt x="19655" y="7622"/>
                </a:lnTo>
                <a:lnTo>
                  <a:pt x="19660" y="7626"/>
                </a:lnTo>
                <a:lnTo>
                  <a:pt x="19667" y="7630"/>
                </a:lnTo>
                <a:cubicBezTo>
                  <a:pt x="19668" y="7631"/>
                  <a:pt x="19670" y="7631"/>
                  <a:pt x="19670" y="7630"/>
                </a:cubicBezTo>
                <a:lnTo>
                  <a:pt x="19673" y="7627"/>
                </a:lnTo>
                <a:cubicBezTo>
                  <a:pt x="19673" y="7627"/>
                  <a:pt x="19674" y="7626"/>
                  <a:pt x="19674" y="7625"/>
                </a:cubicBezTo>
                <a:lnTo>
                  <a:pt x="19675" y="7623"/>
                </a:lnTo>
                <a:lnTo>
                  <a:pt x="19678" y="7622"/>
                </a:lnTo>
                <a:cubicBezTo>
                  <a:pt x="19679" y="7621"/>
                  <a:pt x="19679" y="7621"/>
                  <a:pt x="19679" y="7621"/>
                </a:cubicBezTo>
                <a:lnTo>
                  <a:pt x="19683" y="7618"/>
                </a:lnTo>
                <a:cubicBezTo>
                  <a:pt x="19684" y="7617"/>
                  <a:pt x="19684" y="7616"/>
                  <a:pt x="19684" y="7614"/>
                </a:cubicBezTo>
                <a:lnTo>
                  <a:pt x="19684" y="7608"/>
                </a:lnTo>
                <a:lnTo>
                  <a:pt x="19688" y="7601"/>
                </a:lnTo>
                <a:lnTo>
                  <a:pt x="19691" y="7594"/>
                </a:lnTo>
                <a:lnTo>
                  <a:pt x="19701" y="7589"/>
                </a:lnTo>
                <a:lnTo>
                  <a:pt x="19710" y="7592"/>
                </a:lnTo>
                <a:lnTo>
                  <a:pt x="19715" y="7592"/>
                </a:lnTo>
                <a:cubicBezTo>
                  <a:pt x="19717" y="7591"/>
                  <a:pt x="19717" y="7591"/>
                  <a:pt x="19718" y="7590"/>
                </a:cubicBezTo>
                <a:lnTo>
                  <a:pt x="19720" y="7587"/>
                </a:lnTo>
                <a:lnTo>
                  <a:pt x="19723" y="7582"/>
                </a:lnTo>
                <a:cubicBezTo>
                  <a:pt x="19723" y="7582"/>
                  <a:pt x="19724" y="7582"/>
                  <a:pt x="19724" y="7581"/>
                </a:cubicBezTo>
                <a:lnTo>
                  <a:pt x="19725" y="7578"/>
                </a:lnTo>
                <a:cubicBezTo>
                  <a:pt x="19725" y="7577"/>
                  <a:pt x="19725" y="7577"/>
                  <a:pt x="19725" y="7577"/>
                </a:cubicBezTo>
                <a:lnTo>
                  <a:pt x="19727" y="7565"/>
                </a:lnTo>
                <a:cubicBezTo>
                  <a:pt x="19727" y="7563"/>
                  <a:pt x="19726" y="7561"/>
                  <a:pt x="19724" y="7561"/>
                </a:cubicBezTo>
                <a:lnTo>
                  <a:pt x="19722" y="7560"/>
                </a:lnTo>
                <a:lnTo>
                  <a:pt x="19720" y="7556"/>
                </a:lnTo>
                <a:lnTo>
                  <a:pt x="19722" y="7546"/>
                </a:lnTo>
                <a:lnTo>
                  <a:pt x="19723" y="7541"/>
                </a:lnTo>
                <a:lnTo>
                  <a:pt x="19728" y="7538"/>
                </a:lnTo>
                <a:lnTo>
                  <a:pt x="19732" y="7539"/>
                </a:lnTo>
                <a:lnTo>
                  <a:pt x="19735" y="7539"/>
                </a:lnTo>
                <a:cubicBezTo>
                  <a:pt x="19736" y="7539"/>
                  <a:pt x="19736" y="7539"/>
                  <a:pt x="19737" y="7539"/>
                </a:cubicBezTo>
                <a:lnTo>
                  <a:pt x="19742" y="7537"/>
                </a:lnTo>
                <a:cubicBezTo>
                  <a:pt x="19743" y="7537"/>
                  <a:pt x="19744" y="7536"/>
                  <a:pt x="19745" y="7535"/>
                </a:cubicBezTo>
                <a:lnTo>
                  <a:pt x="19745" y="7532"/>
                </a:lnTo>
                <a:cubicBezTo>
                  <a:pt x="19745" y="7531"/>
                  <a:pt x="19746" y="7531"/>
                  <a:pt x="19746" y="7531"/>
                </a:cubicBezTo>
                <a:lnTo>
                  <a:pt x="19747" y="7526"/>
                </a:lnTo>
                <a:cubicBezTo>
                  <a:pt x="19747" y="7525"/>
                  <a:pt x="19746" y="7523"/>
                  <a:pt x="19745" y="7521"/>
                </a:cubicBezTo>
                <a:lnTo>
                  <a:pt x="19743" y="7520"/>
                </a:lnTo>
                <a:lnTo>
                  <a:pt x="19743" y="7519"/>
                </a:lnTo>
                <a:lnTo>
                  <a:pt x="19745" y="7512"/>
                </a:lnTo>
                <a:cubicBezTo>
                  <a:pt x="19745" y="7511"/>
                  <a:pt x="19745" y="7510"/>
                  <a:pt x="19745" y="7508"/>
                </a:cubicBezTo>
                <a:lnTo>
                  <a:pt x="19742" y="7505"/>
                </a:lnTo>
                <a:cubicBezTo>
                  <a:pt x="19742" y="7504"/>
                  <a:pt x="19741" y="7503"/>
                  <a:pt x="19740" y="7503"/>
                </a:cubicBezTo>
                <a:lnTo>
                  <a:pt x="19731" y="7498"/>
                </a:lnTo>
                <a:cubicBezTo>
                  <a:pt x="19730" y="7498"/>
                  <a:pt x="19730" y="7497"/>
                  <a:pt x="19729" y="7497"/>
                </a:cubicBezTo>
                <a:lnTo>
                  <a:pt x="19720" y="7500"/>
                </a:lnTo>
                <a:lnTo>
                  <a:pt x="19689" y="7513"/>
                </a:lnTo>
                <a:cubicBezTo>
                  <a:pt x="19689" y="7513"/>
                  <a:pt x="19688" y="7514"/>
                  <a:pt x="19688" y="7514"/>
                </a:cubicBezTo>
                <a:lnTo>
                  <a:pt x="19683" y="7521"/>
                </a:lnTo>
                <a:lnTo>
                  <a:pt x="19679" y="7526"/>
                </a:lnTo>
                <a:lnTo>
                  <a:pt x="19674" y="7527"/>
                </a:lnTo>
                <a:cubicBezTo>
                  <a:pt x="19674" y="7527"/>
                  <a:pt x="19674" y="7528"/>
                  <a:pt x="19673" y="7528"/>
                </a:cubicBezTo>
                <a:lnTo>
                  <a:pt x="19650" y="7545"/>
                </a:lnTo>
                <a:lnTo>
                  <a:pt x="19645" y="7545"/>
                </a:lnTo>
                <a:lnTo>
                  <a:pt x="19641" y="7542"/>
                </a:lnTo>
                <a:cubicBezTo>
                  <a:pt x="19640" y="7541"/>
                  <a:pt x="19639" y="7542"/>
                  <a:pt x="19638" y="7542"/>
                </a:cubicBezTo>
                <a:lnTo>
                  <a:pt x="19629" y="7545"/>
                </a:lnTo>
                <a:lnTo>
                  <a:pt x="19609" y="7560"/>
                </a:lnTo>
                <a:cubicBezTo>
                  <a:pt x="19609" y="7560"/>
                  <a:pt x="19608" y="7561"/>
                  <a:pt x="19608" y="7562"/>
                </a:cubicBezTo>
                <a:lnTo>
                  <a:pt x="19602" y="7573"/>
                </a:lnTo>
                <a:cubicBezTo>
                  <a:pt x="19602" y="7574"/>
                  <a:pt x="19601" y="7575"/>
                  <a:pt x="19601" y="7576"/>
                </a:cubicBezTo>
                <a:lnTo>
                  <a:pt x="19602" y="7586"/>
                </a:lnTo>
                <a:cubicBezTo>
                  <a:pt x="19602" y="7587"/>
                  <a:pt x="19602" y="7587"/>
                  <a:pt x="19602" y="7588"/>
                </a:cubicBezTo>
                <a:lnTo>
                  <a:pt x="19604" y="7591"/>
                </a:lnTo>
                <a:lnTo>
                  <a:pt x="19600" y="7599"/>
                </a:lnTo>
                <a:lnTo>
                  <a:pt x="19597" y="7603"/>
                </a:lnTo>
                <a:cubicBezTo>
                  <a:pt x="19596" y="7604"/>
                  <a:pt x="19596" y="7607"/>
                  <a:pt x="19596" y="7608"/>
                </a:cubicBezTo>
                <a:lnTo>
                  <a:pt x="19597" y="7609"/>
                </a:lnTo>
                <a:lnTo>
                  <a:pt x="19596" y="7612"/>
                </a:lnTo>
                <a:cubicBezTo>
                  <a:pt x="19595" y="7613"/>
                  <a:pt x="19595" y="7613"/>
                  <a:pt x="19595" y="7613"/>
                </a:cubicBezTo>
                <a:lnTo>
                  <a:pt x="19593" y="7620"/>
                </a:lnTo>
                <a:lnTo>
                  <a:pt x="19591" y="7629"/>
                </a:lnTo>
                <a:lnTo>
                  <a:pt x="19590" y="7637"/>
                </a:lnTo>
                <a:cubicBezTo>
                  <a:pt x="19590" y="7638"/>
                  <a:pt x="19591" y="7640"/>
                  <a:pt x="19591" y="7640"/>
                </a:cubicBezTo>
                <a:lnTo>
                  <a:pt x="19591" y="7644"/>
                </a:lnTo>
                <a:cubicBezTo>
                  <a:pt x="19592" y="7646"/>
                  <a:pt x="19594" y="7648"/>
                  <a:pt x="19595" y="7648"/>
                </a:cubicBezTo>
                <a:lnTo>
                  <a:pt x="19599" y="7648"/>
                </a:lnTo>
                <a:cubicBezTo>
                  <a:pt x="19600" y="7648"/>
                  <a:pt x="19601" y="7647"/>
                  <a:pt x="19602" y="7646"/>
                </a:cubicBezTo>
                <a:lnTo>
                  <a:pt x="19602" y="7647"/>
                </a:lnTo>
                <a:lnTo>
                  <a:pt x="19601" y="7665"/>
                </a:lnTo>
                <a:lnTo>
                  <a:pt x="19601" y="7672"/>
                </a:lnTo>
                <a:cubicBezTo>
                  <a:pt x="19601" y="7673"/>
                  <a:pt x="19601" y="7675"/>
                  <a:pt x="19602" y="7676"/>
                </a:cubicBezTo>
                <a:lnTo>
                  <a:pt x="19604" y="7678"/>
                </a:lnTo>
                <a:lnTo>
                  <a:pt x="19606" y="7688"/>
                </a:lnTo>
                <a:cubicBezTo>
                  <a:pt x="19606" y="7689"/>
                  <a:pt x="19607" y="7689"/>
                  <a:pt x="19607" y="7690"/>
                </a:cubicBezTo>
                <a:lnTo>
                  <a:pt x="19610" y="7695"/>
                </a:lnTo>
                <a:lnTo>
                  <a:pt x="19611" y="7699"/>
                </a:lnTo>
                <a:lnTo>
                  <a:pt x="19610" y="7707"/>
                </a:lnTo>
                <a:lnTo>
                  <a:pt x="19609" y="7713"/>
                </a:lnTo>
                <a:cubicBezTo>
                  <a:pt x="19608" y="7714"/>
                  <a:pt x="19608" y="7714"/>
                  <a:pt x="19608" y="7714"/>
                </a:cubicBezTo>
                <a:lnTo>
                  <a:pt x="19608" y="7718"/>
                </a:lnTo>
                <a:cubicBezTo>
                  <a:pt x="19608" y="7719"/>
                  <a:pt x="19608" y="7721"/>
                  <a:pt x="19609" y="7722"/>
                </a:cubicBezTo>
                <a:lnTo>
                  <a:pt x="19611" y="7724"/>
                </a:lnTo>
                <a:lnTo>
                  <a:pt x="19611" y="7730"/>
                </a:lnTo>
                <a:lnTo>
                  <a:pt x="19610" y="7736"/>
                </a:lnTo>
                <a:lnTo>
                  <a:pt x="19595" y="7785"/>
                </a:lnTo>
                <a:lnTo>
                  <a:pt x="19584" y="7809"/>
                </a:lnTo>
                <a:lnTo>
                  <a:pt x="19539" y="7890"/>
                </a:lnTo>
                <a:lnTo>
                  <a:pt x="19529" y="7904"/>
                </a:lnTo>
                <a:lnTo>
                  <a:pt x="19522" y="7912"/>
                </a:lnTo>
                <a:lnTo>
                  <a:pt x="19511" y="7919"/>
                </a:lnTo>
                <a:cubicBezTo>
                  <a:pt x="19510" y="7919"/>
                  <a:pt x="19511" y="7920"/>
                  <a:pt x="19510" y="7921"/>
                </a:cubicBezTo>
                <a:lnTo>
                  <a:pt x="19506" y="7928"/>
                </a:lnTo>
                <a:lnTo>
                  <a:pt x="19489" y="7948"/>
                </a:lnTo>
                <a:lnTo>
                  <a:pt x="19483" y="7952"/>
                </a:lnTo>
                <a:lnTo>
                  <a:pt x="19479" y="7951"/>
                </a:lnTo>
                <a:lnTo>
                  <a:pt x="19475" y="7952"/>
                </a:lnTo>
                <a:cubicBezTo>
                  <a:pt x="19474" y="7952"/>
                  <a:pt x="19472" y="7952"/>
                  <a:pt x="19472" y="7954"/>
                </a:cubicBezTo>
                <a:lnTo>
                  <a:pt x="19471" y="7956"/>
                </a:lnTo>
                <a:cubicBezTo>
                  <a:pt x="19471" y="7958"/>
                  <a:pt x="19471" y="7960"/>
                  <a:pt x="19471" y="7961"/>
                </a:cubicBezTo>
                <a:lnTo>
                  <a:pt x="19473" y="7967"/>
                </a:lnTo>
                <a:lnTo>
                  <a:pt x="19471" y="7972"/>
                </a:lnTo>
                <a:lnTo>
                  <a:pt x="19468" y="7978"/>
                </a:lnTo>
                <a:lnTo>
                  <a:pt x="19465" y="7985"/>
                </a:lnTo>
                <a:lnTo>
                  <a:pt x="19455" y="8003"/>
                </a:lnTo>
                <a:cubicBezTo>
                  <a:pt x="19454" y="8004"/>
                  <a:pt x="19454" y="8005"/>
                  <a:pt x="19454" y="8005"/>
                </a:cubicBezTo>
                <a:lnTo>
                  <a:pt x="19452" y="8015"/>
                </a:lnTo>
                <a:lnTo>
                  <a:pt x="19445" y="8034"/>
                </a:lnTo>
                <a:lnTo>
                  <a:pt x="19443" y="8038"/>
                </a:lnTo>
                <a:lnTo>
                  <a:pt x="19438" y="8042"/>
                </a:lnTo>
                <a:cubicBezTo>
                  <a:pt x="19438" y="8042"/>
                  <a:pt x="19437" y="8043"/>
                  <a:pt x="19437" y="8044"/>
                </a:cubicBezTo>
                <a:lnTo>
                  <a:pt x="19436" y="8054"/>
                </a:lnTo>
                <a:cubicBezTo>
                  <a:pt x="19435" y="8055"/>
                  <a:pt x="19436" y="8056"/>
                  <a:pt x="19436" y="8057"/>
                </a:cubicBezTo>
                <a:lnTo>
                  <a:pt x="19443" y="8070"/>
                </a:lnTo>
                <a:lnTo>
                  <a:pt x="19443" y="8075"/>
                </a:lnTo>
                <a:lnTo>
                  <a:pt x="19443" y="8086"/>
                </a:lnTo>
                <a:cubicBezTo>
                  <a:pt x="19443" y="8087"/>
                  <a:pt x="19443" y="8088"/>
                  <a:pt x="19444" y="8089"/>
                </a:cubicBezTo>
                <a:lnTo>
                  <a:pt x="19456" y="8105"/>
                </a:lnTo>
                <a:lnTo>
                  <a:pt x="19460" y="8110"/>
                </a:lnTo>
                <a:lnTo>
                  <a:pt x="19466" y="8125"/>
                </a:lnTo>
                <a:lnTo>
                  <a:pt x="19466" y="8129"/>
                </a:lnTo>
                <a:lnTo>
                  <a:pt x="19465" y="8134"/>
                </a:lnTo>
                <a:cubicBezTo>
                  <a:pt x="19465" y="8135"/>
                  <a:pt x="19465" y="8135"/>
                  <a:pt x="19465" y="8135"/>
                </a:cubicBezTo>
                <a:lnTo>
                  <a:pt x="19465" y="8144"/>
                </a:lnTo>
                <a:lnTo>
                  <a:pt x="19463" y="8146"/>
                </a:lnTo>
                <a:cubicBezTo>
                  <a:pt x="19463" y="8147"/>
                  <a:pt x="19463" y="8148"/>
                  <a:pt x="19463" y="8149"/>
                </a:cubicBezTo>
                <a:lnTo>
                  <a:pt x="19463" y="8153"/>
                </a:lnTo>
                <a:lnTo>
                  <a:pt x="19462" y="8155"/>
                </a:lnTo>
                <a:cubicBezTo>
                  <a:pt x="19461" y="8155"/>
                  <a:pt x="19461" y="8156"/>
                  <a:pt x="19461" y="8157"/>
                </a:cubicBezTo>
                <a:lnTo>
                  <a:pt x="19460" y="8158"/>
                </a:lnTo>
                <a:cubicBezTo>
                  <a:pt x="19460" y="8158"/>
                  <a:pt x="19460" y="8158"/>
                  <a:pt x="19460" y="8158"/>
                </a:cubicBezTo>
                <a:lnTo>
                  <a:pt x="19459" y="8157"/>
                </a:lnTo>
                <a:cubicBezTo>
                  <a:pt x="19460" y="8156"/>
                  <a:pt x="19460" y="8156"/>
                  <a:pt x="19460" y="8155"/>
                </a:cubicBezTo>
                <a:lnTo>
                  <a:pt x="19461" y="8150"/>
                </a:lnTo>
                <a:cubicBezTo>
                  <a:pt x="19461" y="8149"/>
                  <a:pt x="19461" y="8148"/>
                  <a:pt x="19461" y="8147"/>
                </a:cubicBezTo>
                <a:lnTo>
                  <a:pt x="19458" y="8137"/>
                </a:lnTo>
                <a:lnTo>
                  <a:pt x="19458" y="8135"/>
                </a:lnTo>
                <a:cubicBezTo>
                  <a:pt x="19458" y="8134"/>
                  <a:pt x="19459" y="8133"/>
                  <a:pt x="19458" y="8132"/>
                </a:cubicBezTo>
                <a:lnTo>
                  <a:pt x="19455" y="8125"/>
                </a:lnTo>
                <a:cubicBezTo>
                  <a:pt x="19455" y="8124"/>
                  <a:pt x="19454" y="8123"/>
                  <a:pt x="19453" y="8123"/>
                </a:cubicBezTo>
                <a:cubicBezTo>
                  <a:pt x="19452" y="8123"/>
                  <a:pt x="19451" y="8123"/>
                  <a:pt x="19450" y="8124"/>
                </a:cubicBezTo>
                <a:lnTo>
                  <a:pt x="19443" y="8132"/>
                </a:lnTo>
                <a:lnTo>
                  <a:pt x="19437" y="8137"/>
                </a:lnTo>
                <a:cubicBezTo>
                  <a:pt x="19436" y="8138"/>
                  <a:pt x="19435" y="8139"/>
                  <a:pt x="19435" y="8141"/>
                </a:cubicBezTo>
                <a:lnTo>
                  <a:pt x="19435" y="8150"/>
                </a:lnTo>
                <a:cubicBezTo>
                  <a:pt x="19435" y="8151"/>
                  <a:pt x="19435" y="8153"/>
                  <a:pt x="19436" y="8154"/>
                </a:cubicBezTo>
                <a:cubicBezTo>
                  <a:pt x="19437" y="8155"/>
                  <a:pt x="19438" y="8155"/>
                  <a:pt x="19439" y="8155"/>
                </a:cubicBezTo>
                <a:lnTo>
                  <a:pt x="19439" y="8158"/>
                </a:lnTo>
                <a:lnTo>
                  <a:pt x="19437" y="8164"/>
                </a:lnTo>
                <a:cubicBezTo>
                  <a:pt x="19436" y="8166"/>
                  <a:pt x="19436" y="8169"/>
                  <a:pt x="19438" y="8170"/>
                </a:cubicBezTo>
                <a:lnTo>
                  <a:pt x="19440" y="8172"/>
                </a:lnTo>
                <a:lnTo>
                  <a:pt x="19438" y="8171"/>
                </a:lnTo>
                <a:cubicBezTo>
                  <a:pt x="19436" y="8170"/>
                  <a:pt x="19436" y="8171"/>
                  <a:pt x="19435" y="8173"/>
                </a:cubicBezTo>
                <a:lnTo>
                  <a:pt x="19433" y="8175"/>
                </a:lnTo>
                <a:lnTo>
                  <a:pt x="19431" y="8177"/>
                </a:lnTo>
                <a:lnTo>
                  <a:pt x="19429" y="8174"/>
                </a:lnTo>
                <a:cubicBezTo>
                  <a:pt x="19428" y="8173"/>
                  <a:pt x="19427" y="8172"/>
                  <a:pt x="19426" y="8173"/>
                </a:cubicBezTo>
                <a:lnTo>
                  <a:pt x="19420" y="8174"/>
                </a:lnTo>
                <a:lnTo>
                  <a:pt x="19411" y="8166"/>
                </a:lnTo>
                <a:cubicBezTo>
                  <a:pt x="19411" y="8165"/>
                  <a:pt x="19410" y="8165"/>
                  <a:pt x="19409" y="8165"/>
                </a:cubicBezTo>
                <a:lnTo>
                  <a:pt x="19406" y="8166"/>
                </a:lnTo>
                <a:cubicBezTo>
                  <a:pt x="19405" y="8166"/>
                  <a:pt x="19405" y="8167"/>
                  <a:pt x="19404" y="8168"/>
                </a:cubicBezTo>
                <a:cubicBezTo>
                  <a:pt x="19404" y="8169"/>
                  <a:pt x="19403" y="8170"/>
                  <a:pt x="19403" y="8172"/>
                </a:cubicBezTo>
                <a:lnTo>
                  <a:pt x="19405" y="8176"/>
                </a:lnTo>
                <a:cubicBezTo>
                  <a:pt x="19405" y="8177"/>
                  <a:pt x="19405" y="8177"/>
                  <a:pt x="19406" y="8177"/>
                </a:cubicBezTo>
                <a:lnTo>
                  <a:pt x="19408" y="8182"/>
                </a:lnTo>
                <a:lnTo>
                  <a:pt x="19409" y="8187"/>
                </a:lnTo>
                <a:cubicBezTo>
                  <a:pt x="19409" y="8187"/>
                  <a:pt x="19410" y="8188"/>
                  <a:pt x="19410" y="8188"/>
                </a:cubicBezTo>
                <a:lnTo>
                  <a:pt x="19411" y="8190"/>
                </a:lnTo>
                <a:cubicBezTo>
                  <a:pt x="19410" y="8189"/>
                  <a:pt x="19408" y="8188"/>
                  <a:pt x="19407" y="8188"/>
                </a:cubicBezTo>
                <a:lnTo>
                  <a:pt x="19405" y="8189"/>
                </a:lnTo>
                <a:cubicBezTo>
                  <a:pt x="19404" y="8190"/>
                  <a:pt x="19402" y="8191"/>
                  <a:pt x="19402" y="8192"/>
                </a:cubicBezTo>
                <a:lnTo>
                  <a:pt x="19401" y="8195"/>
                </a:lnTo>
                <a:cubicBezTo>
                  <a:pt x="19401" y="8196"/>
                  <a:pt x="19402" y="8198"/>
                  <a:pt x="19402" y="8199"/>
                </a:cubicBezTo>
                <a:lnTo>
                  <a:pt x="19402" y="8201"/>
                </a:lnTo>
                <a:cubicBezTo>
                  <a:pt x="19401" y="8199"/>
                  <a:pt x="19401" y="8199"/>
                  <a:pt x="19400" y="8199"/>
                </a:cubicBezTo>
                <a:lnTo>
                  <a:pt x="19397" y="8199"/>
                </a:lnTo>
                <a:lnTo>
                  <a:pt x="19396" y="8196"/>
                </a:lnTo>
                <a:cubicBezTo>
                  <a:pt x="19396" y="8195"/>
                  <a:pt x="19396" y="8195"/>
                  <a:pt x="19396" y="8194"/>
                </a:cubicBezTo>
                <a:lnTo>
                  <a:pt x="19394" y="8192"/>
                </a:lnTo>
                <a:cubicBezTo>
                  <a:pt x="19393" y="8191"/>
                  <a:pt x="19391" y="8191"/>
                  <a:pt x="19390" y="8191"/>
                </a:cubicBezTo>
                <a:lnTo>
                  <a:pt x="19383" y="8194"/>
                </a:lnTo>
                <a:cubicBezTo>
                  <a:pt x="19382" y="8194"/>
                  <a:pt x="19382" y="8195"/>
                  <a:pt x="19381" y="8196"/>
                </a:cubicBezTo>
                <a:lnTo>
                  <a:pt x="19379" y="8202"/>
                </a:lnTo>
                <a:cubicBezTo>
                  <a:pt x="19378" y="8202"/>
                  <a:pt x="19378" y="8203"/>
                  <a:pt x="19378" y="8204"/>
                </a:cubicBezTo>
                <a:lnTo>
                  <a:pt x="19374" y="8202"/>
                </a:lnTo>
                <a:cubicBezTo>
                  <a:pt x="19373" y="8201"/>
                  <a:pt x="19371" y="8201"/>
                  <a:pt x="19370" y="8202"/>
                </a:cubicBezTo>
                <a:lnTo>
                  <a:pt x="19365" y="8205"/>
                </a:lnTo>
                <a:cubicBezTo>
                  <a:pt x="19365" y="8205"/>
                  <a:pt x="19365" y="8205"/>
                  <a:pt x="19364" y="8205"/>
                </a:cubicBezTo>
                <a:lnTo>
                  <a:pt x="19360" y="8211"/>
                </a:lnTo>
                <a:cubicBezTo>
                  <a:pt x="19360" y="8211"/>
                  <a:pt x="19359" y="8211"/>
                  <a:pt x="19359" y="8212"/>
                </a:cubicBezTo>
                <a:lnTo>
                  <a:pt x="19358" y="8216"/>
                </a:lnTo>
                <a:lnTo>
                  <a:pt x="19355" y="8217"/>
                </a:lnTo>
                <a:lnTo>
                  <a:pt x="19352" y="8218"/>
                </a:lnTo>
                <a:lnTo>
                  <a:pt x="19347" y="8218"/>
                </a:lnTo>
                <a:lnTo>
                  <a:pt x="19345" y="8217"/>
                </a:lnTo>
                <a:lnTo>
                  <a:pt x="19344" y="8216"/>
                </a:lnTo>
                <a:lnTo>
                  <a:pt x="19346" y="8210"/>
                </a:lnTo>
                <a:lnTo>
                  <a:pt x="19345" y="8203"/>
                </a:lnTo>
                <a:cubicBezTo>
                  <a:pt x="19345" y="8201"/>
                  <a:pt x="19345" y="8199"/>
                  <a:pt x="19343" y="8199"/>
                </a:cubicBezTo>
                <a:cubicBezTo>
                  <a:pt x="19341" y="8198"/>
                  <a:pt x="19339" y="8200"/>
                  <a:pt x="19339" y="8202"/>
                </a:cubicBezTo>
                <a:lnTo>
                  <a:pt x="19339" y="8201"/>
                </a:lnTo>
                <a:cubicBezTo>
                  <a:pt x="19339" y="8199"/>
                  <a:pt x="19338" y="8197"/>
                  <a:pt x="19337" y="8196"/>
                </a:cubicBezTo>
                <a:lnTo>
                  <a:pt x="19334" y="8193"/>
                </a:lnTo>
                <a:lnTo>
                  <a:pt x="19333" y="8192"/>
                </a:lnTo>
                <a:lnTo>
                  <a:pt x="19334" y="8186"/>
                </a:lnTo>
                <a:cubicBezTo>
                  <a:pt x="19335" y="8184"/>
                  <a:pt x="19335" y="8182"/>
                  <a:pt x="19334" y="8181"/>
                </a:cubicBezTo>
                <a:cubicBezTo>
                  <a:pt x="19333" y="8180"/>
                  <a:pt x="19331" y="8179"/>
                  <a:pt x="19329" y="8180"/>
                </a:cubicBezTo>
                <a:lnTo>
                  <a:pt x="19324" y="8185"/>
                </a:lnTo>
                <a:cubicBezTo>
                  <a:pt x="19324" y="8185"/>
                  <a:pt x="19323" y="8186"/>
                  <a:pt x="19323" y="8187"/>
                </a:cubicBezTo>
                <a:lnTo>
                  <a:pt x="19322" y="8190"/>
                </a:lnTo>
                <a:lnTo>
                  <a:pt x="19319" y="8195"/>
                </a:lnTo>
                <a:lnTo>
                  <a:pt x="19317" y="8196"/>
                </a:lnTo>
                <a:lnTo>
                  <a:pt x="19312" y="8196"/>
                </a:lnTo>
                <a:cubicBezTo>
                  <a:pt x="19311" y="8196"/>
                  <a:pt x="19311" y="8196"/>
                  <a:pt x="19311" y="8196"/>
                </a:cubicBezTo>
                <a:lnTo>
                  <a:pt x="19308" y="8197"/>
                </a:lnTo>
                <a:cubicBezTo>
                  <a:pt x="19308" y="8197"/>
                  <a:pt x="19307" y="8197"/>
                  <a:pt x="19307" y="8198"/>
                </a:cubicBezTo>
                <a:lnTo>
                  <a:pt x="19302" y="8203"/>
                </a:lnTo>
                <a:cubicBezTo>
                  <a:pt x="19301" y="8204"/>
                  <a:pt x="19301" y="8206"/>
                  <a:pt x="19301" y="8207"/>
                </a:cubicBezTo>
                <a:cubicBezTo>
                  <a:pt x="19300" y="8207"/>
                  <a:pt x="19299" y="8207"/>
                  <a:pt x="19299" y="8208"/>
                </a:cubicBezTo>
                <a:lnTo>
                  <a:pt x="19297" y="8210"/>
                </a:lnTo>
                <a:lnTo>
                  <a:pt x="19297" y="8211"/>
                </a:lnTo>
                <a:lnTo>
                  <a:pt x="19288" y="8204"/>
                </a:lnTo>
                <a:cubicBezTo>
                  <a:pt x="19289" y="8204"/>
                  <a:pt x="19289" y="8204"/>
                  <a:pt x="19290" y="8203"/>
                </a:cubicBezTo>
                <a:lnTo>
                  <a:pt x="19292" y="8202"/>
                </a:lnTo>
                <a:cubicBezTo>
                  <a:pt x="19293" y="8201"/>
                  <a:pt x="19293" y="8200"/>
                  <a:pt x="19293" y="8199"/>
                </a:cubicBezTo>
                <a:cubicBezTo>
                  <a:pt x="19293" y="8197"/>
                  <a:pt x="19292" y="8196"/>
                  <a:pt x="19292" y="8195"/>
                </a:cubicBezTo>
                <a:lnTo>
                  <a:pt x="19291" y="8194"/>
                </a:lnTo>
                <a:cubicBezTo>
                  <a:pt x="19291" y="8194"/>
                  <a:pt x="19290" y="8193"/>
                  <a:pt x="19290" y="8193"/>
                </a:cubicBezTo>
                <a:lnTo>
                  <a:pt x="19289" y="8192"/>
                </a:lnTo>
                <a:lnTo>
                  <a:pt x="19288" y="8187"/>
                </a:lnTo>
                <a:cubicBezTo>
                  <a:pt x="19288" y="8186"/>
                  <a:pt x="19287" y="8184"/>
                  <a:pt x="19286" y="8184"/>
                </a:cubicBezTo>
                <a:cubicBezTo>
                  <a:pt x="19285" y="8183"/>
                  <a:pt x="19284" y="8183"/>
                  <a:pt x="19283" y="8184"/>
                </a:cubicBezTo>
                <a:lnTo>
                  <a:pt x="19286" y="8181"/>
                </a:lnTo>
                <a:cubicBezTo>
                  <a:pt x="19286" y="8180"/>
                  <a:pt x="19287" y="8179"/>
                  <a:pt x="19287" y="8178"/>
                </a:cubicBezTo>
                <a:lnTo>
                  <a:pt x="19287" y="8175"/>
                </a:lnTo>
                <a:lnTo>
                  <a:pt x="19290" y="8169"/>
                </a:lnTo>
                <a:lnTo>
                  <a:pt x="19292" y="8167"/>
                </a:lnTo>
                <a:lnTo>
                  <a:pt x="19294" y="8169"/>
                </a:lnTo>
                <a:cubicBezTo>
                  <a:pt x="19295" y="8169"/>
                  <a:pt x="19296" y="8170"/>
                  <a:pt x="19297" y="8170"/>
                </a:cubicBezTo>
                <a:cubicBezTo>
                  <a:pt x="19298" y="8169"/>
                  <a:pt x="19298" y="8168"/>
                  <a:pt x="19299" y="8167"/>
                </a:cubicBezTo>
                <a:lnTo>
                  <a:pt x="19300" y="8162"/>
                </a:lnTo>
                <a:cubicBezTo>
                  <a:pt x="19300" y="8162"/>
                  <a:pt x="19301" y="8160"/>
                  <a:pt x="19301" y="8159"/>
                </a:cubicBezTo>
                <a:lnTo>
                  <a:pt x="19300" y="8154"/>
                </a:lnTo>
                <a:cubicBezTo>
                  <a:pt x="19300" y="8153"/>
                  <a:pt x="19300" y="8153"/>
                  <a:pt x="19300" y="8153"/>
                </a:cubicBezTo>
                <a:lnTo>
                  <a:pt x="19297" y="8144"/>
                </a:lnTo>
                <a:lnTo>
                  <a:pt x="19294" y="8137"/>
                </a:lnTo>
                <a:cubicBezTo>
                  <a:pt x="19294" y="8136"/>
                  <a:pt x="19294" y="8136"/>
                  <a:pt x="19293" y="8136"/>
                </a:cubicBezTo>
                <a:lnTo>
                  <a:pt x="19290" y="8133"/>
                </a:lnTo>
                <a:lnTo>
                  <a:pt x="19288" y="8129"/>
                </a:lnTo>
                <a:cubicBezTo>
                  <a:pt x="19288" y="8128"/>
                  <a:pt x="19288" y="8127"/>
                  <a:pt x="19287" y="8127"/>
                </a:cubicBezTo>
                <a:lnTo>
                  <a:pt x="19282" y="8121"/>
                </a:lnTo>
                <a:cubicBezTo>
                  <a:pt x="19281" y="8120"/>
                  <a:pt x="19279" y="8120"/>
                  <a:pt x="19278" y="8121"/>
                </a:cubicBezTo>
                <a:lnTo>
                  <a:pt x="19275" y="8124"/>
                </a:lnTo>
                <a:lnTo>
                  <a:pt x="19259" y="8128"/>
                </a:lnTo>
                <a:lnTo>
                  <a:pt x="19248" y="8132"/>
                </a:lnTo>
                <a:cubicBezTo>
                  <a:pt x="19247" y="8133"/>
                  <a:pt x="19245" y="8135"/>
                  <a:pt x="19245" y="8137"/>
                </a:cubicBezTo>
                <a:lnTo>
                  <a:pt x="19245" y="8139"/>
                </a:lnTo>
                <a:lnTo>
                  <a:pt x="19236" y="8148"/>
                </a:lnTo>
                <a:lnTo>
                  <a:pt x="19228" y="8149"/>
                </a:lnTo>
                <a:cubicBezTo>
                  <a:pt x="19227" y="8149"/>
                  <a:pt x="19227" y="8150"/>
                  <a:pt x="19226" y="8150"/>
                </a:cubicBezTo>
                <a:lnTo>
                  <a:pt x="19220" y="8156"/>
                </a:lnTo>
                <a:cubicBezTo>
                  <a:pt x="19219" y="8157"/>
                  <a:pt x="19218" y="8159"/>
                  <a:pt x="19218" y="8160"/>
                </a:cubicBezTo>
                <a:lnTo>
                  <a:pt x="19219" y="8161"/>
                </a:lnTo>
                <a:lnTo>
                  <a:pt x="19214" y="8166"/>
                </a:lnTo>
                <a:lnTo>
                  <a:pt x="19210" y="8164"/>
                </a:lnTo>
                <a:cubicBezTo>
                  <a:pt x="19209" y="8164"/>
                  <a:pt x="19209" y="8164"/>
                  <a:pt x="19208" y="8164"/>
                </a:cubicBezTo>
                <a:cubicBezTo>
                  <a:pt x="19208" y="8162"/>
                  <a:pt x="19206" y="8160"/>
                  <a:pt x="19205" y="8160"/>
                </a:cubicBezTo>
                <a:lnTo>
                  <a:pt x="19201" y="8160"/>
                </a:lnTo>
                <a:cubicBezTo>
                  <a:pt x="19200" y="8160"/>
                  <a:pt x="19200" y="8161"/>
                  <a:pt x="19199" y="8161"/>
                </a:cubicBezTo>
                <a:lnTo>
                  <a:pt x="19198" y="8163"/>
                </a:lnTo>
                <a:cubicBezTo>
                  <a:pt x="19197" y="8162"/>
                  <a:pt x="19196" y="8162"/>
                  <a:pt x="19196" y="8161"/>
                </a:cubicBezTo>
                <a:lnTo>
                  <a:pt x="19187" y="8158"/>
                </a:lnTo>
                <a:lnTo>
                  <a:pt x="19180" y="8158"/>
                </a:lnTo>
                <a:lnTo>
                  <a:pt x="19164" y="8158"/>
                </a:lnTo>
                <a:lnTo>
                  <a:pt x="19154" y="8158"/>
                </a:lnTo>
                <a:lnTo>
                  <a:pt x="19142" y="8160"/>
                </a:lnTo>
                <a:lnTo>
                  <a:pt x="19131" y="8156"/>
                </a:lnTo>
                <a:cubicBezTo>
                  <a:pt x="19130" y="8155"/>
                  <a:pt x="19130" y="8156"/>
                  <a:pt x="19129" y="8157"/>
                </a:cubicBezTo>
                <a:lnTo>
                  <a:pt x="19120" y="8163"/>
                </a:lnTo>
                <a:lnTo>
                  <a:pt x="19114" y="8168"/>
                </a:lnTo>
                <a:lnTo>
                  <a:pt x="19102" y="8173"/>
                </a:lnTo>
                <a:lnTo>
                  <a:pt x="19094" y="8177"/>
                </a:lnTo>
                <a:cubicBezTo>
                  <a:pt x="19094" y="8177"/>
                  <a:pt x="19093" y="8178"/>
                  <a:pt x="19092" y="8179"/>
                </a:cubicBezTo>
                <a:lnTo>
                  <a:pt x="19090" y="8183"/>
                </a:lnTo>
                <a:lnTo>
                  <a:pt x="19077" y="8186"/>
                </a:lnTo>
                <a:cubicBezTo>
                  <a:pt x="19076" y="8186"/>
                  <a:pt x="19075" y="8187"/>
                  <a:pt x="19075" y="8188"/>
                </a:cubicBezTo>
                <a:lnTo>
                  <a:pt x="19072" y="8195"/>
                </a:lnTo>
                <a:lnTo>
                  <a:pt x="19069" y="8198"/>
                </a:lnTo>
                <a:lnTo>
                  <a:pt x="19065" y="8200"/>
                </a:lnTo>
                <a:lnTo>
                  <a:pt x="19051" y="8203"/>
                </a:lnTo>
                <a:lnTo>
                  <a:pt x="19022" y="8209"/>
                </a:lnTo>
                <a:lnTo>
                  <a:pt x="19018" y="8203"/>
                </a:lnTo>
                <a:cubicBezTo>
                  <a:pt x="19017" y="8202"/>
                  <a:pt x="19016" y="8203"/>
                  <a:pt x="19015" y="8203"/>
                </a:cubicBezTo>
                <a:lnTo>
                  <a:pt x="18994" y="8211"/>
                </a:lnTo>
                <a:lnTo>
                  <a:pt x="18956" y="8215"/>
                </a:lnTo>
                <a:lnTo>
                  <a:pt x="18935" y="8208"/>
                </a:lnTo>
                <a:lnTo>
                  <a:pt x="18924" y="8204"/>
                </a:lnTo>
                <a:cubicBezTo>
                  <a:pt x="18923" y="8204"/>
                  <a:pt x="18922" y="8204"/>
                  <a:pt x="18921" y="8204"/>
                </a:cubicBezTo>
                <a:lnTo>
                  <a:pt x="18909" y="8208"/>
                </a:lnTo>
                <a:lnTo>
                  <a:pt x="18891" y="8219"/>
                </a:lnTo>
                <a:cubicBezTo>
                  <a:pt x="18890" y="8220"/>
                  <a:pt x="18890" y="8220"/>
                  <a:pt x="18889" y="8221"/>
                </a:cubicBezTo>
                <a:lnTo>
                  <a:pt x="18885" y="8231"/>
                </a:lnTo>
                <a:lnTo>
                  <a:pt x="18883" y="8231"/>
                </a:lnTo>
                <a:lnTo>
                  <a:pt x="18869" y="8228"/>
                </a:lnTo>
                <a:lnTo>
                  <a:pt x="18862" y="8223"/>
                </a:lnTo>
                <a:lnTo>
                  <a:pt x="18857" y="8218"/>
                </a:lnTo>
                <a:lnTo>
                  <a:pt x="18856" y="8215"/>
                </a:lnTo>
                <a:lnTo>
                  <a:pt x="18855" y="8212"/>
                </a:lnTo>
                <a:lnTo>
                  <a:pt x="18855" y="8210"/>
                </a:lnTo>
                <a:lnTo>
                  <a:pt x="18857" y="8207"/>
                </a:lnTo>
                <a:lnTo>
                  <a:pt x="18860" y="8205"/>
                </a:lnTo>
                <a:lnTo>
                  <a:pt x="18862" y="8204"/>
                </a:lnTo>
                <a:lnTo>
                  <a:pt x="18865" y="8203"/>
                </a:lnTo>
                <a:cubicBezTo>
                  <a:pt x="18866" y="8203"/>
                  <a:pt x="18866" y="8203"/>
                  <a:pt x="18866" y="8202"/>
                </a:cubicBezTo>
                <a:lnTo>
                  <a:pt x="18869" y="8201"/>
                </a:lnTo>
                <a:cubicBezTo>
                  <a:pt x="18870" y="8200"/>
                  <a:pt x="18871" y="8197"/>
                  <a:pt x="18871" y="8196"/>
                </a:cubicBezTo>
                <a:cubicBezTo>
                  <a:pt x="18871" y="8194"/>
                  <a:pt x="18870" y="8193"/>
                  <a:pt x="18869" y="8192"/>
                </a:cubicBezTo>
                <a:lnTo>
                  <a:pt x="18865" y="8189"/>
                </a:lnTo>
                <a:cubicBezTo>
                  <a:pt x="18865" y="8189"/>
                  <a:pt x="18864" y="8189"/>
                  <a:pt x="18863" y="8188"/>
                </a:cubicBezTo>
                <a:lnTo>
                  <a:pt x="18854" y="8190"/>
                </a:lnTo>
                <a:cubicBezTo>
                  <a:pt x="18854" y="8190"/>
                  <a:pt x="18853" y="8190"/>
                  <a:pt x="18853" y="8190"/>
                </a:cubicBezTo>
                <a:lnTo>
                  <a:pt x="18850" y="8192"/>
                </a:lnTo>
                <a:cubicBezTo>
                  <a:pt x="18849" y="8191"/>
                  <a:pt x="18849" y="8191"/>
                  <a:pt x="18849" y="8190"/>
                </a:cubicBezTo>
                <a:lnTo>
                  <a:pt x="18847" y="8188"/>
                </a:lnTo>
                <a:cubicBezTo>
                  <a:pt x="18846" y="8187"/>
                  <a:pt x="18845" y="8186"/>
                  <a:pt x="18843" y="8187"/>
                </a:cubicBezTo>
                <a:lnTo>
                  <a:pt x="18840" y="8190"/>
                </a:lnTo>
                <a:lnTo>
                  <a:pt x="18837" y="8190"/>
                </a:lnTo>
                <a:cubicBezTo>
                  <a:pt x="18837" y="8190"/>
                  <a:pt x="18837" y="8191"/>
                  <a:pt x="18837" y="8191"/>
                </a:cubicBezTo>
                <a:lnTo>
                  <a:pt x="18831" y="8193"/>
                </a:lnTo>
                <a:lnTo>
                  <a:pt x="18825" y="8187"/>
                </a:lnTo>
                <a:lnTo>
                  <a:pt x="18822" y="8183"/>
                </a:lnTo>
                <a:cubicBezTo>
                  <a:pt x="18821" y="8182"/>
                  <a:pt x="18821" y="8182"/>
                  <a:pt x="18820" y="8182"/>
                </a:cubicBezTo>
                <a:lnTo>
                  <a:pt x="18818" y="8181"/>
                </a:lnTo>
                <a:cubicBezTo>
                  <a:pt x="18817" y="8180"/>
                  <a:pt x="18815" y="8180"/>
                  <a:pt x="18814" y="8181"/>
                </a:cubicBezTo>
                <a:cubicBezTo>
                  <a:pt x="18813" y="8182"/>
                  <a:pt x="18813" y="8183"/>
                  <a:pt x="18813" y="8185"/>
                </a:cubicBezTo>
                <a:lnTo>
                  <a:pt x="18813" y="8188"/>
                </a:lnTo>
                <a:lnTo>
                  <a:pt x="18812" y="8188"/>
                </a:lnTo>
                <a:cubicBezTo>
                  <a:pt x="18811" y="8188"/>
                  <a:pt x="18809" y="8188"/>
                  <a:pt x="18808" y="8188"/>
                </a:cubicBezTo>
                <a:lnTo>
                  <a:pt x="18805" y="8190"/>
                </a:lnTo>
                <a:cubicBezTo>
                  <a:pt x="18805" y="8191"/>
                  <a:pt x="18805" y="8192"/>
                  <a:pt x="18805" y="8192"/>
                </a:cubicBezTo>
                <a:lnTo>
                  <a:pt x="18803" y="8197"/>
                </a:lnTo>
                <a:lnTo>
                  <a:pt x="18801" y="8201"/>
                </a:lnTo>
                <a:lnTo>
                  <a:pt x="18799" y="8202"/>
                </a:lnTo>
                <a:lnTo>
                  <a:pt x="18795" y="8201"/>
                </a:lnTo>
                <a:cubicBezTo>
                  <a:pt x="18795" y="8200"/>
                  <a:pt x="18794" y="8200"/>
                  <a:pt x="18794" y="8201"/>
                </a:cubicBezTo>
                <a:lnTo>
                  <a:pt x="18790" y="8202"/>
                </a:lnTo>
                <a:cubicBezTo>
                  <a:pt x="18788" y="8202"/>
                  <a:pt x="18787" y="8203"/>
                  <a:pt x="18787" y="8205"/>
                </a:cubicBezTo>
                <a:lnTo>
                  <a:pt x="18787" y="8210"/>
                </a:lnTo>
                <a:lnTo>
                  <a:pt x="18785" y="8209"/>
                </a:lnTo>
                <a:cubicBezTo>
                  <a:pt x="18784" y="8209"/>
                  <a:pt x="18784" y="8209"/>
                  <a:pt x="18784" y="8209"/>
                </a:cubicBezTo>
                <a:lnTo>
                  <a:pt x="18779" y="8211"/>
                </a:lnTo>
                <a:lnTo>
                  <a:pt x="18766" y="8212"/>
                </a:lnTo>
                <a:lnTo>
                  <a:pt x="18760" y="8214"/>
                </a:lnTo>
                <a:lnTo>
                  <a:pt x="18752" y="8218"/>
                </a:lnTo>
                <a:lnTo>
                  <a:pt x="18746" y="8223"/>
                </a:lnTo>
                <a:lnTo>
                  <a:pt x="18736" y="8226"/>
                </a:lnTo>
                <a:cubicBezTo>
                  <a:pt x="18734" y="8226"/>
                  <a:pt x="18734" y="8228"/>
                  <a:pt x="18734" y="8230"/>
                </a:cubicBezTo>
                <a:cubicBezTo>
                  <a:pt x="18733" y="8231"/>
                  <a:pt x="18734" y="8232"/>
                  <a:pt x="18734" y="8233"/>
                </a:cubicBezTo>
                <a:lnTo>
                  <a:pt x="18731" y="8233"/>
                </a:lnTo>
                <a:lnTo>
                  <a:pt x="18727" y="8233"/>
                </a:lnTo>
                <a:cubicBezTo>
                  <a:pt x="18727" y="8233"/>
                  <a:pt x="18727" y="8233"/>
                  <a:pt x="18726" y="8233"/>
                </a:cubicBezTo>
                <a:lnTo>
                  <a:pt x="18721" y="8236"/>
                </a:lnTo>
                <a:lnTo>
                  <a:pt x="18716" y="8236"/>
                </a:lnTo>
                <a:cubicBezTo>
                  <a:pt x="18716" y="8236"/>
                  <a:pt x="18716" y="8237"/>
                  <a:pt x="18715" y="8238"/>
                </a:cubicBezTo>
                <a:lnTo>
                  <a:pt x="18712" y="8241"/>
                </a:lnTo>
                <a:cubicBezTo>
                  <a:pt x="18711" y="8242"/>
                  <a:pt x="18711" y="8245"/>
                  <a:pt x="18711" y="8246"/>
                </a:cubicBezTo>
                <a:lnTo>
                  <a:pt x="18713" y="8250"/>
                </a:lnTo>
                <a:cubicBezTo>
                  <a:pt x="18713" y="8251"/>
                  <a:pt x="18714" y="8252"/>
                  <a:pt x="18714" y="8252"/>
                </a:cubicBezTo>
                <a:lnTo>
                  <a:pt x="18719" y="8257"/>
                </a:lnTo>
                <a:lnTo>
                  <a:pt x="18722" y="8259"/>
                </a:lnTo>
                <a:lnTo>
                  <a:pt x="18722" y="8264"/>
                </a:lnTo>
                <a:lnTo>
                  <a:pt x="18721" y="8270"/>
                </a:lnTo>
                <a:lnTo>
                  <a:pt x="18720" y="8278"/>
                </a:lnTo>
                <a:lnTo>
                  <a:pt x="18715" y="8289"/>
                </a:lnTo>
                <a:lnTo>
                  <a:pt x="18713" y="8291"/>
                </a:lnTo>
                <a:lnTo>
                  <a:pt x="18703" y="8295"/>
                </a:lnTo>
                <a:lnTo>
                  <a:pt x="18698" y="8299"/>
                </a:lnTo>
                <a:lnTo>
                  <a:pt x="18694" y="8301"/>
                </a:lnTo>
                <a:cubicBezTo>
                  <a:pt x="18692" y="8301"/>
                  <a:pt x="18692" y="8303"/>
                  <a:pt x="18692" y="8304"/>
                </a:cubicBezTo>
                <a:lnTo>
                  <a:pt x="18691" y="8306"/>
                </a:lnTo>
                <a:lnTo>
                  <a:pt x="18685" y="8309"/>
                </a:lnTo>
                <a:cubicBezTo>
                  <a:pt x="18685" y="8309"/>
                  <a:pt x="18685" y="8310"/>
                  <a:pt x="18684" y="8310"/>
                </a:cubicBezTo>
                <a:lnTo>
                  <a:pt x="18666" y="8330"/>
                </a:lnTo>
                <a:cubicBezTo>
                  <a:pt x="18665" y="8330"/>
                  <a:pt x="18665" y="8332"/>
                  <a:pt x="18664" y="8332"/>
                </a:cubicBezTo>
                <a:lnTo>
                  <a:pt x="18664" y="8336"/>
                </a:lnTo>
                <a:lnTo>
                  <a:pt x="18660" y="8341"/>
                </a:lnTo>
                <a:cubicBezTo>
                  <a:pt x="18659" y="8342"/>
                  <a:pt x="18659" y="8343"/>
                  <a:pt x="18659" y="8345"/>
                </a:cubicBezTo>
                <a:lnTo>
                  <a:pt x="18660" y="8347"/>
                </a:lnTo>
                <a:lnTo>
                  <a:pt x="18648" y="8359"/>
                </a:lnTo>
                <a:cubicBezTo>
                  <a:pt x="18647" y="8359"/>
                  <a:pt x="18647" y="8361"/>
                  <a:pt x="18647" y="8361"/>
                </a:cubicBezTo>
                <a:lnTo>
                  <a:pt x="18645" y="8370"/>
                </a:lnTo>
                <a:lnTo>
                  <a:pt x="18642" y="8374"/>
                </a:lnTo>
                <a:lnTo>
                  <a:pt x="18637" y="8376"/>
                </a:lnTo>
                <a:lnTo>
                  <a:pt x="18630" y="8377"/>
                </a:lnTo>
                <a:cubicBezTo>
                  <a:pt x="18629" y="8378"/>
                  <a:pt x="18629" y="8378"/>
                  <a:pt x="18628" y="8379"/>
                </a:cubicBezTo>
                <a:lnTo>
                  <a:pt x="18624" y="8386"/>
                </a:lnTo>
                <a:lnTo>
                  <a:pt x="18611" y="8399"/>
                </a:lnTo>
                <a:lnTo>
                  <a:pt x="18590" y="8423"/>
                </a:lnTo>
                <a:cubicBezTo>
                  <a:pt x="18590" y="8424"/>
                  <a:pt x="18590" y="8425"/>
                  <a:pt x="18590" y="8426"/>
                </a:cubicBezTo>
                <a:lnTo>
                  <a:pt x="18589" y="8433"/>
                </a:lnTo>
                <a:lnTo>
                  <a:pt x="18589" y="8434"/>
                </a:lnTo>
                <a:lnTo>
                  <a:pt x="18588" y="8433"/>
                </a:lnTo>
                <a:cubicBezTo>
                  <a:pt x="18586" y="8432"/>
                  <a:pt x="18585" y="8432"/>
                  <a:pt x="18584" y="8434"/>
                </a:cubicBezTo>
                <a:lnTo>
                  <a:pt x="18581" y="8438"/>
                </a:lnTo>
                <a:lnTo>
                  <a:pt x="18576" y="8448"/>
                </a:lnTo>
                <a:lnTo>
                  <a:pt x="18568" y="8456"/>
                </a:lnTo>
                <a:lnTo>
                  <a:pt x="18556" y="8470"/>
                </a:lnTo>
                <a:cubicBezTo>
                  <a:pt x="18555" y="8470"/>
                  <a:pt x="18555" y="8471"/>
                  <a:pt x="18555" y="8472"/>
                </a:cubicBezTo>
                <a:lnTo>
                  <a:pt x="18554" y="8472"/>
                </a:lnTo>
                <a:lnTo>
                  <a:pt x="18551" y="8473"/>
                </a:lnTo>
                <a:cubicBezTo>
                  <a:pt x="18550" y="8473"/>
                  <a:pt x="18549" y="8474"/>
                  <a:pt x="18548" y="8476"/>
                </a:cubicBezTo>
                <a:lnTo>
                  <a:pt x="18546" y="8484"/>
                </a:lnTo>
                <a:lnTo>
                  <a:pt x="18546" y="8491"/>
                </a:lnTo>
                <a:lnTo>
                  <a:pt x="18533" y="8499"/>
                </a:lnTo>
                <a:lnTo>
                  <a:pt x="18523" y="8502"/>
                </a:lnTo>
                <a:lnTo>
                  <a:pt x="18516" y="8504"/>
                </a:lnTo>
                <a:lnTo>
                  <a:pt x="18510" y="8503"/>
                </a:lnTo>
                <a:cubicBezTo>
                  <a:pt x="18509" y="8503"/>
                  <a:pt x="18508" y="8502"/>
                  <a:pt x="18508" y="8503"/>
                </a:cubicBezTo>
                <a:lnTo>
                  <a:pt x="18506" y="8505"/>
                </a:lnTo>
                <a:cubicBezTo>
                  <a:pt x="18506" y="8505"/>
                  <a:pt x="18505" y="8506"/>
                  <a:pt x="18505" y="8507"/>
                </a:cubicBezTo>
                <a:lnTo>
                  <a:pt x="18504" y="8508"/>
                </a:lnTo>
                <a:lnTo>
                  <a:pt x="18504" y="8509"/>
                </a:lnTo>
                <a:lnTo>
                  <a:pt x="18500" y="8508"/>
                </a:lnTo>
                <a:lnTo>
                  <a:pt x="18497" y="8506"/>
                </a:lnTo>
                <a:cubicBezTo>
                  <a:pt x="18496" y="8506"/>
                  <a:pt x="18495" y="8505"/>
                  <a:pt x="18494" y="8506"/>
                </a:cubicBezTo>
                <a:lnTo>
                  <a:pt x="18491" y="8507"/>
                </a:lnTo>
                <a:cubicBezTo>
                  <a:pt x="18489" y="8508"/>
                  <a:pt x="18488" y="8509"/>
                  <a:pt x="18488" y="8511"/>
                </a:cubicBezTo>
                <a:lnTo>
                  <a:pt x="18488" y="8518"/>
                </a:lnTo>
                <a:lnTo>
                  <a:pt x="18488" y="8521"/>
                </a:lnTo>
                <a:lnTo>
                  <a:pt x="18485" y="8521"/>
                </a:lnTo>
                <a:cubicBezTo>
                  <a:pt x="18484" y="8521"/>
                  <a:pt x="18484" y="8522"/>
                  <a:pt x="18483" y="8522"/>
                </a:cubicBezTo>
                <a:lnTo>
                  <a:pt x="18481" y="8524"/>
                </a:lnTo>
                <a:cubicBezTo>
                  <a:pt x="18480" y="8525"/>
                  <a:pt x="18479" y="8526"/>
                  <a:pt x="18479" y="8527"/>
                </a:cubicBezTo>
                <a:lnTo>
                  <a:pt x="18479" y="8535"/>
                </a:lnTo>
                <a:lnTo>
                  <a:pt x="18479" y="8536"/>
                </a:lnTo>
                <a:lnTo>
                  <a:pt x="18476" y="8541"/>
                </a:lnTo>
                <a:lnTo>
                  <a:pt x="18473" y="8546"/>
                </a:lnTo>
                <a:lnTo>
                  <a:pt x="18465" y="8553"/>
                </a:lnTo>
                <a:lnTo>
                  <a:pt x="18462" y="8554"/>
                </a:lnTo>
                <a:cubicBezTo>
                  <a:pt x="18461" y="8554"/>
                  <a:pt x="18461" y="8555"/>
                  <a:pt x="18460" y="8555"/>
                </a:cubicBezTo>
                <a:lnTo>
                  <a:pt x="18459" y="8557"/>
                </a:lnTo>
                <a:cubicBezTo>
                  <a:pt x="18458" y="8558"/>
                  <a:pt x="18457" y="8560"/>
                  <a:pt x="18457" y="8562"/>
                </a:cubicBezTo>
                <a:lnTo>
                  <a:pt x="18459" y="8567"/>
                </a:lnTo>
                <a:lnTo>
                  <a:pt x="18449" y="8580"/>
                </a:lnTo>
                <a:cubicBezTo>
                  <a:pt x="18449" y="8581"/>
                  <a:pt x="18448" y="8582"/>
                  <a:pt x="18448" y="8583"/>
                </a:cubicBezTo>
                <a:lnTo>
                  <a:pt x="18449" y="8590"/>
                </a:lnTo>
                <a:lnTo>
                  <a:pt x="18442" y="8592"/>
                </a:lnTo>
                <a:lnTo>
                  <a:pt x="18434" y="8592"/>
                </a:lnTo>
                <a:cubicBezTo>
                  <a:pt x="18433" y="8592"/>
                  <a:pt x="18432" y="8593"/>
                  <a:pt x="18432" y="8594"/>
                </a:cubicBezTo>
                <a:lnTo>
                  <a:pt x="18430" y="8600"/>
                </a:lnTo>
                <a:lnTo>
                  <a:pt x="18426" y="8602"/>
                </a:lnTo>
                <a:cubicBezTo>
                  <a:pt x="18426" y="8601"/>
                  <a:pt x="18427" y="8600"/>
                  <a:pt x="18427" y="8599"/>
                </a:cubicBezTo>
                <a:cubicBezTo>
                  <a:pt x="18427" y="8598"/>
                  <a:pt x="18426" y="8596"/>
                  <a:pt x="18425" y="8595"/>
                </a:cubicBezTo>
                <a:lnTo>
                  <a:pt x="18422" y="8589"/>
                </a:lnTo>
                <a:lnTo>
                  <a:pt x="18419" y="8585"/>
                </a:lnTo>
                <a:cubicBezTo>
                  <a:pt x="18418" y="8584"/>
                  <a:pt x="18417" y="8584"/>
                  <a:pt x="18416" y="8584"/>
                </a:cubicBezTo>
                <a:lnTo>
                  <a:pt x="18406" y="8587"/>
                </a:lnTo>
                <a:lnTo>
                  <a:pt x="18404" y="8589"/>
                </a:lnTo>
                <a:lnTo>
                  <a:pt x="18400" y="8587"/>
                </a:lnTo>
                <a:cubicBezTo>
                  <a:pt x="18399" y="8587"/>
                  <a:pt x="18398" y="8587"/>
                  <a:pt x="18397" y="8588"/>
                </a:cubicBezTo>
                <a:cubicBezTo>
                  <a:pt x="18397" y="8589"/>
                  <a:pt x="18396" y="8590"/>
                  <a:pt x="18396" y="8592"/>
                </a:cubicBezTo>
                <a:lnTo>
                  <a:pt x="18395" y="8595"/>
                </a:lnTo>
                <a:cubicBezTo>
                  <a:pt x="18395" y="8596"/>
                  <a:pt x="18396" y="8597"/>
                  <a:pt x="18396" y="8597"/>
                </a:cubicBezTo>
                <a:lnTo>
                  <a:pt x="18397" y="8600"/>
                </a:lnTo>
                <a:cubicBezTo>
                  <a:pt x="18397" y="8601"/>
                  <a:pt x="18396" y="8601"/>
                  <a:pt x="18397" y="8601"/>
                </a:cubicBezTo>
                <a:lnTo>
                  <a:pt x="18399" y="8604"/>
                </a:lnTo>
                <a:lnTo>
                  <a:pt x="18397" y="8607"/>
                </a:lnTo>
                <a:lnTo>
                  <a:pt x="18397" y="8607"/>
                </a:lnTo>
                <a:lnTo>
                  <a:pt x="18395" y="8607"/>
                </a:lnTo>
                <a:lnTo>
                  <a:pt x="18395" y="8597"/>
                </a:lnTo>
                <a:cubicBezTo>
                  <a:pt x="18394" y="8595"/>
                  <a:pt x="18392" y="8593"/>
                  <a:pt x="18390" y="8593"/>
                </a:cubicBezTo>
                <a:lnTo>
                  <a:pt x="18388" y="8593"/>
                </a:lnTo>
                <a:lnTo>
                  <a:pt x="18385" y="8593"/>
                </a:lnTo>
                <a:lnTo>
                  <a:pt x="18380" y="8589"/>
                </a:lnTo>
                <a:cubicBezTo>
                  <a:pt x="18379" y="8588"/>
                  <a:pt x="18378" y="8588"/>
                  <a:pt x="18377" y="8589"/>
                </a:cubicBezTo>
                <a:lnTo>
                  <a:pt x="18373" y="8591"/>
                </a:lnTo>
                <a:lnTo>
                  <a:pt x="18372" y="8593"/>
                </a:lnTo>
                <a:lnTo>
                  <a:pt x="18370" y="8593"/>
                </a:lnTo>
                <a:lnTo>
                  <a:pt x="18367" y="8593"/>
                </a:lnTo>
                <a:lnTo>
                  <a:pt x="18366" y="8593"/>
                </a:lnTo>
                <a:cubicBezTo>
                  <a:pt x="18366" y="8592"/>
                  <a:pt x="18366" y="8590"/>
                  <a:pt x="18365" y="8589"/>
                </a:cubicBezTo>
                <a:lnTo>
                  <a:pt x="18362" y="8586"/>
                </a:lnTo>
                <a:cubicBezTo>
                  <a:pt x="18362" y="8586"/>
                  <a:pt x="18362" y="8585"/>
                  <a:pt x="18361" y="8585"/>
                </a:cubicBezTo>
                <a:lnTo>
                  <a:pt x="18358" y="8584"/>
                </a:lnTo>
                <a:cubicBezTo>
                  <a:pt x="18357" y="8584"/>
                  <a:pt x="18356" y="8584"/>
                  <a:pt x="18355" y="8585"/>
                </a:cubicBezTo>
                <a:lnTo>
                  <a:pt x="18350" y="8589"/>
                </a:lnTo>
                <a:lnTo>
                  <a:pt x="18348" y="8593"/>
                </a:lnTo>
                <a:lnTo>
                  <a:pt x="18345" y="8597"/>
                </a:lnTo>
                <a:lnTo>
                  <a:pt x="18344" y="8601"/>
                </a:lnTo>
                <a:cubicBezTo>
                  <a:pt x="18344" y="8602"/>
                  <a:pt x="18344" y="8604"/>
                  <a:pt x="18345" y="8605"/>
                </a:cubicBezTo>
                <a:cubicBezTo>
                  <a:pt x="18345" y="8606"/>
                  <a:pt x="18345" y="8607"/>
                  <a:pt x="18346" y="8607"/>
                </a:cubicBezTo>
                <a:lnTo>
                  <a:pt x="18349" y="8608"/>
                </a:lnTo>
                <a:cubicBezTo>
                  <a:pt x="18350" y="8609"/>
                  <a:pt x="18352" y="8609"/>
                  <a:pt x="18353" y="8607"/>
                </a:cubicBezTo>
                <a:lnTo>
                  <a:pt x="18353" y="8606"/>
                </a:lnTo>
                <a:lnTo>
                  <a:pt x="18360" y="8607"/>
                </a:lnTo>
                <a:lnTo>
                  <a:pt x="18351" y="8610"/>
                </a:lnTo>
                <a:cubicBezTo>
                  <a:pt x="18351" y="8610"/>
                  <a:pt x="18351" y="8610"/>
                  <a:pt x="18350" y="8610"/>
                </a:cubicBezTo>
                <a:lnTo>
                  <a:pt x="18349" y="8612"/>
                </a:lnTo>
                <a:cubicBezTo>
                  <a:pt x="18349" y="8612"/>
                  <a:pt x="18348" y="8612"/>
                  <a:pt x="18348" y="8613"/>
                </a:cubicBezTo>
                <a:lnTo>
                  <a:pt x="18347" y="8614"/>
                </a:lnTo>
                <a:lnTo>
                  <a:pt x="18346" y="8615"/>
                </a:lnTo>
                <a:lnTo>
                  <a:pt x="18343" y="8614"/>
                </a:lnTo>
                <a:lnTo>
                  <a:pt x="18341" y="8613"/>
                </a:lnTo>
                <a:cubicBezTo>
                  <a:pt x="18340" y="8612"/>
                  <a:pt x="18338" y="8613"/>
                  <a:pt x="18337" y="8615"/>
                </a:cubicBezTo>
                <a:lnTo>
                  <a:pt x="18336" y="8620"/>
                </a:lnTo>
                <a:lnTo>
                  <a:pt x="18335" y="8624"/>
                </a:lnTo>
                <a:lnTo>
                  <a:pt x="18334" y="8635"/>
                </a:lnTo>
                <a:lnTo>
                  <a:pt x="18332" y="8637"/>
                </a:lnTo>
                <a:cubicBezTo>
                  <a:pt x="18332" y="8638"/>
                  <a:pt x="18332" y="8638"/>
                  <a:pt x="18332" y="8638"/>
                </a:cubicBezTo>
                <a:lnTo>
                  <a:pt x="18331" y="8641"/>
                </a:lnTo>
                <a:cubicBezTo>
                  <a:pt x="18330" y="8642"/>
                  <a:pt x="18330" y="8644"/>
                  <a:pt x="18331" y="8645"/>
                </a:cubicBezTo>
                <a:lnTo>
                  <a:pt x="18332" y="8648"/>
                </a:lnTo>
                <a:cubicBezTo>
                  <a:pt x="18332" y="8648"/>
                  <a:pt x="18332" y="8649"/>
                  <a:pt x="18333" y="8650"/>
                </a:cubicBezTo>
                <a:lnTo>
                  <a:pt x="18336" y="8652"/>
                </a:lnTo>
                <a:lnTo>
                  <a:pt x="18336" y="8656"/>
                </a:lnTo>
                <a:cubicBezTo>
                  <a:pt x="18336" y="8657"/>
                  <a:pt x="18336" y="8657"/>
                  <a:pt x="18336" y="8657"/>
                </a:cubicBezTo>
                <a:lnTo>
                  <a:pt x="18339" y="8664"/>
                </a:lnTo>
                <a:lnTo>
                  <a:pt x="18341" y="8671"/>
                </a:lnTo>
                <a:cubicBezTo>
                  <a:pt x="18341" y="8672"/>
                  <a:pt x="18340" y="8672"/>
                  <a:pt x="18341" y="8672"/>
                </a:cubicBezTo>
                <a:lnTo>
                  <a:pt x="18342" y="8676"/>
                </a:lnTo>
                <a:lnTo>
                  <a:pt x="18341" y="8679"/>
                </a:lnTo>
                <a:lnTo>
                  <a:pt x="18340" y="8683"/>
                </a:lnTo>
                <a:lnTo>
                  <a:pt x="18335" y="8688"/>
                </a:lnTo>
                <a:lnTo>
                  <a:pt x="18332" y="8692"/>
                </a:lnTo>
                <a:cubicBezTo>
                  <a:pt x="18332" y="8692"/>
                  <a:pt x="18331" y="8692"/>
                  <a:pt x="18331" y="8693"/>
                </a:cubicBezTo>
                <a:lnTo>
                  <a:pt x="18329" y="8698"/>
                </a:lnTo>
                <a:cubicBezTo>
                  <a:pt x="18329" y="8699"/>
                  <a:pt x="18328" y="8700"/>
                  <a:pt x="18328" y="8701"/>
                </a:cubicBezTo>
                <a:lnTo>
                  <a:pt x="18328" y="8705"/>
                </a:lnTo>
                <a:cubicBezTo>
                  <a:pt x="18328" y="8705"/>
                  <a:pt x="18329" y="8705"/>
                  <a:pt x="18329" y="8706"/>
                </a:cubicBezTo>
                <a:lnTo>
                  <a:pt x="18331" y="8709"/>
                </a:lnTo>
                <a:lnTo>
                  <a:pt x="18331" y="8714"/>
                </a:lnTo>
                <a:lnTo>
                  <a:pt x="18333" y="8717"/>
                </a:lnTo>
                <a:cubicBezTo>
                  <a:pt x="18333" y="8718"/>
                  <a:pt x="18334" y="8720"/>
                  <a:pt x="18336" y="8720"/>
                </a:cubicBezTo>
                <a:lnTo>
                  <a:pt x="18339" y="8721"/>
                </a:lnTo>
                <a:lnTo>
                  <a:pt x="18339" y="8722"/>
                </a:lnTo>
                <a:lnTo>
                  <a:pt x="18338" y="8727"/>
                </a:lnTo>
                <a:cubicBezTo>
                  <a:pt x="18338" y="8729"/>
                  <a:pt x="18338" y="8731"/>
                  <a:pt x="18338" y="8732"/>
                </a:cubicBezTo>
                <a:lnTo>
                  <a:pt x="18340" y="8734"/>
                </a:lnTo>
                <a:lnTo>
                  <a:pt x="18341" y="8736"/>
                </a:lnTo>
                <a:lnTo>
                  <a:pt x="18338" y="8743"/>
                </a:lnTo>
                <a:cubicBezTo>
                  <a:pt x="18338" y="8744"/>
                  <a:pt x="18338" y="8744"/>
                  <a:pt x="18338" y="8745"/>
                </a:cubicBezTo>
                <a:lnTo>
                  <a:pt x="18339" y="8748"/>
                </a:lnTo>
                <a:lnTo>
                  <a:pt x="18338" y="8752"/>
                </a:lnTo>
                <a:lnTo>
                  <a:pt x="18336" y="8752"/>
                </a:lnTo>
                <a:cubicBezTo>
                  <a:pt x="18334" y="8752"/>
                  <a:pt x="18333" y="8753"/>
                  <a:pt x="18333" y="8755"/>
                </a:cubicBezTo>
                <a:lnTo>
                  <a:pt x="18332" y="8760"/>
                </a:lnTo>
                <a:lnTo>
                  <a:pt x="18328" y="8760"/>
                </a:lnTo>
                <a:cubicBezTo>
                  <a:pt x="18328" y="8759"/>
                  <a:pt x="18328" y="8758"/>
                  <a:pt x="18328" y="8757"/>
                </a:cubicBezTo>
                <a:cubicBezTo>
                  <a:pt x="18327" y="8756"/>
                  <a:pt x="18326" y="8755"/>
                  <a:pt x="18325" y="8755"/>
                </a:cubicBezTo>
                <a:lnTo>
                  <a:pt x="18316" y="8753"/>
                </a:lnTo>
                <a:lnTo>
                  <a:pt x="18309" y="8753"/>
                </a:lnTo>
                <a:cubicBezTo>
                  <a:pt x="18309" y="8753"/>
                  <a:pt x="18308" y="8754"/>
                  <a:pt x="18307" y="8754"/>
                </a:cubicBezTo>
                <a:lnTo>
                  <a:pt x="18303" y="8757"/>
                </a:lnTo>
                <a:lnTo>
                  <a:pt x="18302" y="8756"/>
                </a:lnTo>
                <a:cubicBezTo>
                  <a:pt x="18302" y="8756"/>
                  <a:pt x="18301" y="8755"/>
                  <a:pt x="18301" y="8755"/>
                </a:cubicBezTo>
                <a:lnTo>
                  <a:pt x="18298" y="8755"/>
                </a:lnTo>
                <a:lnTo>
                  <a:pt x="18295" y="8756"/>
                </a:lnTo>
                <a:cubicBezTo>
                  <a:pt x="18295" y="8756"/>
                  <a:pt x="18294" y="8756"/>
                  <a:pt x="18294" y="8756"/>
                </a:cubicBezTo>
                <a:lnTo>
                  <a:pt x="18292" y="8757"/>
                </a:lnTo>
                <a:cubicBezTo>
                  <a:pt x="18292" y="8757"/>
                  <a:pt x="18291" y="8758"/>
                  <a:pt x="18291" y="8759"/>
                </a:cubicBezTo>
                <a:lnTo>
                  <a:pt x="18284" y="8771"/>
                </a:lnTo>
                <a:lnTo>
                  <a:pt x="18281" y="8775"/>
                </a:lnTo>
                <a:lnTo>
                  <a:pt x="18278" y="8776"/>
                </a:lnTo>
                <a:lnTo>
                  <a:pt x="18268" y="8774"/>
                </a:lnTo>
                <a:cubicBezTo>
                  <a:pt x="18268" y="8774"/>
                  <a:pt x="18267" y="8775"/>
                  <a:pt x="18266" y="8775"/>
                </a:cubicBezTo>
                <a:lnTo>
                  <a:pt x="18263" y="8775"/>
                </a:lnTo>
                <a:cubicBezTo>
                  <a:pt x="18262" y="8775"/>
                  <a:pt x="18262" y="8776"/>
                  <a:pt x="18261" y="8777"/>
                </a:cubicBezTo>
                <a:lnTo>
                  <a:pt x="18260" y="8778"/>
                </a:lnTo>
                <a:cubicBezTo>
                  <a:pt x="18260" y="8778"/>
                  <a:pt x="18260" y="8779"/>
                  <a:pt x="18259" y="8780"/>
                </a:cubicBezTo>
                <a:lnTo>
                  <a:pt x="18258" y="8782"/>
                </a:lnTo>
                <a:lnTo>
                  <a:pt x="18254" y="8786"/>
                </a:lnTo>
                <a:lnTo>
                  <a:pt x="18254" y="8785"/>
                </a:lnTo>
                <a:cubicBezTo>
                  <a:pt x="18253" y="8784"/>
                  <a:pt x="18251" y="8784"/>
                  <a:pt x="18250" y="8784"/>
                </a:cubicBezTo>
                <a:cubicBezTo>
                  <a:pt x="18249" y="8785"/>
                  <a:pt x="18248" y="8786"/>
                  <a:pt x="18248" y="8787"/>
                </a:cubicBezTo>
                <a:lnTo>
                  <a:pt x="18245" y="8796"/>
                </a:lnTo>
                <a:lnTo>
                  <a:pt x="18244" y="8798"/>
                </a:lnTo>
                <a:lnTo>
                  <a:pt x="18242" y="8801"/>
                </a:lnTo>
                <a:cubicBezTo>
                  <a:pt x="18241" y="8801"/>
                  <a:pt x="18241" y="8801"/>
                  <a:pt x="18241" y="8802"/>
                </a:cubicBezTo>
                <a:lnTo>
                  <a:pt x="18239" y="8804"/>
                </a:lnTo>
                <a:cubicBezTo>
                  <a:pt x="18239" y="8805"/>
                  <a:pt x="18239" y="8805"/>
                  <a:pt x="18239" y="8806"/>
                </a:cubicBezTo>
                <a:lnTo>
                  <a:pt x="18239" y="8810"/>
                </a:lnTo>
                <a:cubicBezTo>
                  <a:pt x="18239" y="8812"/>
                  <a:pt x="18239" y="8812"/>
                  <a:pt x="18239" y="8813"/>
                </a:cubicBezTo>
                <a:lnTo>
                  <a:pt x="18241" y="8816"/>
                </a:lnTo>
                <a:cubicBezTo>
                  <a:pt x="18241" y="8817"/>
                  <a:pt x="18242" y="8818"/>
                  <a:pt x="18243" y="8818"/>
                </a:cubicBezTo>
                <a:lnTo>
                  <a:pt x="18244" y="8820"/>
                </a:lnTo>
                <a:lnTo>
                  <a:pt x="18243" y="8824"/>
                </a:lnTo>
                <a:lnTo>
                  <a:pt x="18240" y="8829"/>
                </a:lnTo>
                <a:lnTo>
                  <a:pt x="18239" y="8832"/>
                </a:lnTo>
                <a:lnTo>
                  <a:pt x="18237" y="8833"/>
                </a:lnTo>
                <a:cubicBezTo>
                  <a:pt x="18236" y="8833"/>
                  <a:pt x="18236" y="8833"/>
                  <a:pt x="18235" y="8834"/>
                </a:cubicBezTo>
                <a:lnTo>
                  <a:pt x="18232" y="8838"/>
                </a:lnTo>
                <a:lnTo>
                  <a:pt x="18229" y="8842"/>
                </a:lnTo>
                <a:lnTo>
                  <a:pt x="18227" y="8845"/>
                </a:lnTo>
                <a:lnTo>
                  <a:pt x="18219" y="8850"/>
                </a:lnTo>
                <a:lnTo>
                  <a:pt x="18217" y="8849"/>
                </a:lnTo>
                <a:lnTo>
                  <a:pt x="18215" y="8848"/>
                </a:lnTo>
                <a:lnTo>
                  <a:pt x="18214" y="8844"/>
                </a:lnTo>
                <a:cubicBezTo>
                  <a:pt x="18214" y="8843"/>
                  <a:pt x="18213" y="8842"/>
                  <a:pt x="18212" y="8841"/>
                </a:cubicBezTo>
                <a:lnTo>
                  <a:pt x="18210" y="8840"/>
                </a:lnTo>
                <a:cubicBezTo>
                  <a:pt x="18208" y="8840"/>
                  <a:pt x="18207" y="8841"/>
                  <a:pt x="18206" y="8843"/>
                </a:cubicBezTo>
                <a:lnTo>
                  <a:pt x="18205" y="8846"/>
                </a:lnTo>
                <a:cubicBezTo>
                  <a:pt x="18204" y="8847"/>
                  <a:pt x="18204" y="8848"/>
                  <a:pt x="18205" y="8849"/>
                </a:cubicBezTo>
                <a:lnTo>
                  <a:pt x="18205" y="8855"/>
                </a:lnTo>
                <a:cubicBezTo>
                  <a:pt x="18205" y="8856"/>
                  <a:pt x="18206" y="8857"/>
                  <a:pt x="18207" y="8857"/>
                </a:cubicBezTo>
                <a:lnTo>
                  <a:pt x="18209" y="8860"/>
                </a:lnTo>
                <a:cubicBezTo>
                  <a:pt x="18210" y="8861"/>
                  <a:pt x="18211" y="8862"/>
                  <a:pt x="18212" y="8861"/>
                </a:cubicBezTo>
                <a:lnTo>
                  <a:pt x="18213" y="8861"/>
                </a:lnTo>
                <a:cubicBezTo>
                  <a:pt x="18213" y="8861"/>
                  <a:pt x="18214" y="8862"/>
                  <a:pt x="18214" y="8862"/>
                </a:cubicBezTo>
                <a:lnTo>
                  <a:pt x="18219" y="8866"/>
                </a:lnTo>
                <a:cubicBezTo>
                  <a:pt x="18220" y="8866"/>
                  <a:pt x="18221" y="8866"/>
                  <a:pt x="18222" y="8866"/>
                </a:cubicBezTo>
                <a:lnTo>
                  <a:pt x="18224" y="8864"/>
                </a:lnTo>
                <a:cubicBezTo>
                  <a:pt x="18225" y="8864"/>
                  <a:pt x="18226" y="8863"/>
                  <a:pt x="18226" y="8863"/>
                </a:cubicBezTo>
                <a:lnTo>
                  <a:pt x="18229" y="8859"/>
                </a:lnTo>
                <a:lnTo>
                  <a:pt x="18229" y="8859"/>
                </a:lnTo>
                <a:lnTo>
                  <a:pt x="18228" y="8868"/>
                </a:lnTo>
                <a:lnTo>
                  <a:pt x="18227" y="8869"/>
                </a:lnTo>
                <a:lnTo>
                  <a:pt x="18225" y="8870"/>
                </a:lnTo>
                <a:cubicBezTo>
                  <a:pt x="18225" y="8870"/>
                  <a:pt x="18225" y="8870"/>
                  <a:pt x="18224" y="8870"/>
                </a:cubicBezTo>
                <a:lnTo>
                  <a:pt x="18222" y="8872"/>
                </a:lnTo>
                <a:lnTo>
                  <a:pt x="18217" y="8872"/>
                </a:lnTo>
                <a:lnTo>
                  <a:pt x="18213" y="8872"/>
                </a:lnTo>
                <a:cubicBezTo>
                  <a:pt x="18212" y="8872"/>
                  <a:pt x="18211" y="8873"/>
                  <a:pt x="18210" y="8874"/>
                </a:cubicBezTo>
                <a:lnTo>
                  <a:pt x="18208" y="8879"/>
                </a:lnTo>
                <a:cubicBezTo>
                  <a:pt x="18208" y="8879"/>
                  <a:pt x="18208" y="8879"/>
                  <a:pt x="18207" y="8879"/>
                </a:cubicBezTo>
                <a:lnTo>
                  <a:pt x="18207" y="8879"/>
                </a:lnTo>
                <a:lnTo>
                  <a:pt x="18207" y="8877"/>
                </a:lnTo>
                <a:cubicBezTo>
                  <a:pt x="18208" y="8876"/>
                  <a:pt x="18208" y="8874"/>
                  <a:pt x="18208" y="8873"/>
                </a:cubicBezTo>
                <a:lnTo>
                  <a:pt x="18207" y="8870"/>
                </a:lnTo>
                <a:cubicBezTo>
                  <a:pt x="18207" y="8868"/>
                  <a:pt x="18205" y="8867"/>
                  <a:pt x="18203" y="8868"/>
                </a:cubicBezTo>
                <a:lnTo>
                  <a:pt x="18200" y="8868"/>
                </a:lnTo>
                <a:lnTo>
                  <a:pt x="18198" y="8867"/>
                </a:lnTo>
                <a:lnTo>
                  <a:pt x="18198" y="8865"/>
                </a:lnTo>
                <a:lnTo>
                  <a:pt x="18199" y="8864"/>
                </a:lnTo>
                <a:cubicBezTo>
                  <a:pt x="18200" y="8862"/>
                  <a:pt x="18200" y="8861"/>
                  <a:pt x="18200" y="8859"/>
                </a:cubicBezTo>
                <a:lnTo>
                  <a:pt x="18198" y="8855"/>
                </a:lnTo>
                <a:cubicBezTo>
                  <a:pt x="18198" y="8855"/>
                  <a:pt x="18197" y="8854"/>
                  <a:pt x="18197" y="8853"/>
                </a:cubicBezTo>
                <a:lnTo>
                  <a:pt x="18194" y="8852"/>
                </a:lnTo>
                <a:lnTo>
                  <a:pt x="18192" y="8850"/>
                </a:lnTo>
                <a:cubicBezTo>
                  <a:pt x="18191" y="8849"/>
                  <a:pt x="18189" y="8849"/>
                  <a:pt x="18188" y="8850"/>
                </a:cubicBezTo>
                <a:cubicBezTo>
                  <a:pt x="18187" y="8850"/>
                  <a:pt x="18187" y="8851"/>
                  <a:pt x="18187" y="8853"/>
                </a:cubicBezTo>
                <a:lnTo>
                  <a:pt x="18186" y="8860"/>
                </a:lnTo>
                <a:lnTo>
                  <a:pt x="18182" y="8861"/>
                </a:lnTo>
                <a:lnTo>
                  <a:pt x="18180" y="8861"/>
                </a:lnTo>
                <a:cubicBezTo>
                  <a:pt x="18178" y="8861"/>
                  <a:pt x="18177" y="8862"/>
                  <a:pt x="18176" y="8864"/>
                </a:cubicBezTo>
                <a:lnTo>
                  <a:pt x="18175" y="8868"/>
                </a:lnTo>
                <a:cubicBezTo>
                  <a:pt x="18175" y="8868"/>
                  <a:pt x="18174" y="8869"/>
                  <a:pt x="18175" y="8870"/>
                </a:cubicBezTo>
                <a:lnTo>
                  <a:pt x="18175" y="8871"/>
                </a:lnTo>
                <a:lnTo>
                  <a:pt x="18173" y="8873"/>
                </a:lnTo>
                <a:lnTo>
                  <a:pt x="18168" y="8875"/>
                </a:lnTo>
                <a:cubicBezTo>
                  <a:pt x="18167" y="8875"/>
                  <a:pt x="18167" y="8875"/>
                  <a:pt x="18166" y="8876"/>
                </a:cubicBezTo>
                <a:lnTo>
                  <a:pt x="18164" y="8879"/>
                </a:lnTo>
                <a:cubicBezTo>
                  <a:pt x="18164" y="8879"/>
                  <a:pt x="18163" y="8879"/>
                  <a:pt x="18163" y="8880"/>
                </a:cubicBezTo>
                <a:lnTo>
                  <a:pt x="18162" y="8882"/>
                </a:lnTo>
                <a:cubicBezTo>
                  <a:pt x="18162" y="8883"/>
                  <a:pt x="18162" y="8884"/>
                  <a:pt x="18162" y="8884"/>
                </a:cubicBezTo>
                <a:lnTo>
                  <a:pt x="18161" y="8886"/>
                </a:lnTo>
                <a:cubicBezTo>
                  <a:pt x="18161" y="8887"/>
                  <a:pt x="18161" y="8889"/>
                  <a:pt x="18162" y="8890"/>
                </a:cubicBezTo>
                <a:lnTo>
                  <a:pt x="18163" y="8892"/>
                </a:lnTo>
                <a:cubicBezTo>
                  <a:pt x="18164" y="8893"/>
                  <a:pt x="18165" y="8893"/>
                  <a:pt x="18165" y="8893"/>
                </a:cubicBezTo>
                <a:lnTo>
                  <a:pt x="18167" y="8894"/>
                </a:lnTo>
                <a:lnTo>
                  <a:pt x="18168" y="8896"/>
                </a:lnTo>
                <a:cubicBezTo>
                  <a:pt x="18168" y="8897"/>
                  <a:pt x="18168" y="8899"/>
                  <a:pt x="18170" y="8899"/>
                </a:cubicBezTo>
                <a:lnTo>
                  <a:pt x="18171" y="8900"/>
                </a:lnTo>
                <a:lnTo>
                  <a:pt x="18169" y="8902"/>
                </a:lnTo>
                <a:lnTo>
                  <a:pt x="18168" y="8901"/>
                </a:lnTo>
                <a:cubicBezTo>
                  <a:pt x="18168" y="8901"/>
                  <a:pt x="18167" y="8901"/>
                  <a:pt x="18166" y="8901"/>
                </a:cubicBezTo>
                <a:lnTo>
                  <a:pt x="18155" y="8907"/>
                </a:lnTo>
                <a:cubicBezTo>
                  <a:pt x="18155" y="8907"/>
                  <a:pt x="18154" y="8908"/>
                  <a:pt x="18154" y="8909"/>
                </a:cubicBezTo>
                <a:lnTo>
                  <a:pt x="18152" y="8911"/>
                </a:lnTo>
                <a:cubicBezTo>
                  <a:pt x="18151" y="8912"/>
                  <a:pt x="18151" y="8913"/>
                  <a:pt x="18151" y="8914"/>
                </a:cubicBezTo>
                <a:lnTo>
                  <a:pt x="18150" y="8921"/>
                </a:lnTo>
                <a:lnTo>
                  <a:pt x="18149" y="8923"/>
                </a:lnTo>
                <a:lnTo>
                  <a:pt x="18148" y="8924"/>
                </a:lnTo>
                <a:lnTo>
                  <a:pt x="18143" y="8923"/>
                </a:lnTo>
                <a:lnTo>
                  <a:pt x="18142" y="8922"/>
                </a:lnTo>
                <a:lnTo>
                  <a:pt x="18141" y="8921"/>
                </a:lnTo>
                <a:lnTo>
                  <a:pt x="18141" y="8919"/>
                </a:lnTo>
                <a:cubicBezTo>
                  <a:pt x="18141" y="8918"/>
                  <a:pt x="18141" y="8919"/>
                  <a:pt x="18140" y="8918"/>
                </a:cubicBezTo>
                <a:lnTo>
                  <a:pt x="18140" y="8914"/>
                </a:lnTo>
                <a:cubicBezTo>
                  <a:pt x="18139" y="8913"/>
                  <a:pt x="18139" y="8912"/>
                  <a:pt x="18138" y="8911"/>
                </a:cubicBezTo>
                <a:cubicBezTo>
                  <a:pt x="18139" y="8911"/>
                  <a:pt x="18138" y="8911"/>
                  <a:pt x="18138" y="8911"/>
                </a:cubicBezTo>
                <a:lnTo>
                  <a:pt x="18140" y="8907"/>
                </a:lnTo>
                <a:cubicBezTo>
                  <a:pt x="18140" y="8905"/>
                  <a:pt x="18140" y="8903"/>
                  <a:pt x="18139" y="8902"/>
                </a:cubicBezTo>
                <a:lnTo>
                  <a:pt x="18135" y="8896"/>
                </a:lnTo>
                <a:cubicBezTo>
                  <a:pt x="18134" y="8895"/>
                  <a:pt x="18134" y="8895"/>
                  <a:pt x="18134" y="8895"/>
                </a:cubicBezTo>
                <a:lnTo>
                  <a:pt x="18127" y="8890"/>
                </a:lnTo>
                <a:cubicBezTo>
                  <a:pt x="18126" y="8889"/>
                  <a:pt x="18124" y="8889"/>
                  <a:pt x="18123" y="8890"/>
                </a:cubicBezTo>
                <a:lnTo>
                  <a:pt x="18119" y="8893"/>
                </a:lnTo>
                <a:lnTo>
                  <a:pt x="18118" y="8892"/>
                </a:lnTo>
                <a:lnTo>
                  <a:pt x="18116" y="8889"/>
                </a:lnTo>
                <a:cubicBezTo>
                  <a:pt x="18115" y="8888"/>
                  <a:pt x="18113" y="8887"/>
                  <a:pt x="18111" y="8888"/>
                </a:cubicBezTo>
                <a:cubicBezTo>
                  <a:pt x="18110" y="8889"/>
                  <a:pt x="18109" y="8890"/>
                  <a:pt x="18109" y="8892"/>
                </a:cubicBezTo>
                <a:lnTo>
                  <a:pt x="18110" y="8897"/>
                </a:lnTo>
                <a:lnTo>
                  <a:pt x="18106" y="8902"/>
                </a:lnTo>
                <a:cubicBezTo>
                  <a:pt x="18106" y="8903"/>
                  <a:pt x="18105" y="8905"/>
                  <a:pt x="18106" y="8906"/>
                </a:cubicBezTo>
                <a:lnTo>
                  <a:pt x="18106" y="8911"/>
                </a:lnTo>
                <a:cubicBezTo>
                  <a:pt x="18106" y="8910"/>
                  <a:pt x="18106" y="8910"/>
                  <a:pt x="18105" y="8911"/>
                </a:cubicBezTo>
                <a:lnTo>
                  <a:pt x="18101" y="8911"/>
                </a:lnTo>
                <a:cubicBezTo>
                  <a:pt x="18100" y="8912"/>
                  <a:pt x="18100" y="8913"/>
                  <a:pt x="18099" y="8914"/>
                </a:cubicBezTo>
                <a:lnTo>
                  <a:pt x="18098" y="8918"/>
                </a:lnTo>
                <a:lnTo>
                  <a:pt x="18096" y="8923"/>
                </a:lnTo>
                <a:cubicBezTo>
                  <a:pt x="18095" y="8924"/>
                  <a:pt x="18095" y="8927"/>
                  <a:pt x="18096" y="8928"/>
                </a:cubicBezTo>
                <a:lnTo>
                  <a:pt x="18102" y="8938"/>
                </a:lnTo>
                <a:cubicBezTo>
                  <a:pt x="18102" y="8938"/>
                  <a:pt x="18102" y="8938"/>
                  <a:pt x="18103" y="8939"/>
                </a:cubicBezTo>
                <a:lnTo>
                  <a:pt x="18111" y="8946"/>
                </a:lnTo>
                <a:cubicBezTo>
                  <a:pt x="18111" y="8947"/>
                  <a:pt x="18111" y="8949"/>
                  <a:pt x="18112" y="8950"/>
                </a:cubicBezTo>
                <a:lnTo>
                  <a:pt x="18113" y="8951"/>
                </a:lnTo>
                <a:lnTo>
                  <a:pt x="18112" y="8952"/>
                </a:lnTo>
                <a:cubicBezTo>
                  <a:pt x="18112" y="8952"/>
                  <a:pt x="18111" y="8952"/>
                  <a:pt x="18111" y="8953"/>
                </a:cubicBezTo>
                <a:lnTo>
                  <a:pt x="18108" y="8959"/>
                </a:lnTo>
                <a:cubicBezTo>
                  <a:pt x="18108" y="8960"/>
                  <a:pt x="18108" y="8961"/>
                  <a:pt x="18108" y="8961"/>
                </a:cubicBezTo>
                <a:lnTo>
                  <a:pt x="18108" y="8965"/>
                </a:lnTo>
                <a:lnTo>
                  <a:pt x="18106" y="8960"/>
                </a:lnTo>
                <a:cubicBezTo>
                  <a:pt x="18106" y="8959"/>
                  <a:pt x="18105" y="8958"/>
                  <a:pt x="18104" y="8957"/>
                </a:cubicBezTo>
                <a:lnTo>
                  <a:pt x="18090" y="8952"/>
                </a:lnTo>
                <a:cubicBezTo>
                  <a:pt x="18089" y="8951"/>
                  <a:pt x="18088" y="8951"/>
                  <a:pt x="18088" y="8952"/>
                </a:cubicBezTo>
                <a:lnTo>
                  <a:pt x="18080" y="8955"/>
                </a:lnTo>
                <a:lnTo>
                  <a:pt x="18078" y="8954"/>
                </a:lnTo>
                <a:lnTo>
                  <a:pt x="18079" y="8948"/>
                </a:lnTo>
                <a:cubicBezTo>
                  <a:pt x="18079" y="8947"/>
                  <a:pt x="18078" y="8946"/>
                  <a:pt x="18078" y="8945"/>
                </a:cubicBezTo>
                <a:lnTo>
                  <a:pt x="18076" y="8942"/>
                </a:lnTo>
                <a:cubicBezTo>
                  <a:pt x="18076" y="8941"/>
                  <a:pt x="18075" y="8939"/>
                  <a:pt x="18074" y="8940"/>
                </a:cubicBezTo>
                <a:cubicBezTo>
                  <a:pt x="18072" y="8940"/>
                  <a:pt x="18071" y="8940"/>
                  <a:pt x="18071" y="8941"/>
                </a:cubicBezTo>
                <a:lnTo>
                  <a:pt x="18066" y="8953"/>
                </a:lnTo>
                <a:lnTo>
                  <a:pt x="18064" y="8953"/>
                </a:lnTo>
                <a:lnTo>
                  <a:pt x="18059" y="8947"/>
                </a:lnTo>
                <a:cubicBezTo>
                  <a:pt x="18057" y="8945"/>
                  <a:pt x="18055" y="8945"/>
                  <a:pt x="18054" y="8947"/>
                </a:cubicBezTo>
                <a:lnTo>
                  <a:pt x="18051" y="8951"/>
                </a:lnTo>
                <a:cubicBezTo>
                  <a:pt x="18051" y="8951"/>
                  <a:pt x="18050" y="8952"/>
                  <a:pt x="18050" y="8953"/>
                </a:cubicBezTo>
                <a:lnTo>
                  <a:pt x="18048" y="8970"/>
                </a:lnTo>
                <a:cubicBezTo>
                  <a:pt x="18048" y="8971"/>
                  <a:pt x="18048" y="8972"/>
                  <a:pt x="18049" y="8973"/>
                </a:cubicBezTo>
                <a:lnTo>
                  <a:pt x="18051" y="8979"/>
                </a:lnTo>
                <a:lnTo>
                  <a:pt x="18052" y="8982"/>
                </a:lnTo>
                <a:cubicBezTo>
                  <a:pt x="18052" y="8982"/>
                  <a:pt x="18051" y="8981"/>
                  <a:pt x="18050" y="8982"/>
                </a:cubicBezTo>
                <a:lnTo>
                  <a:pt x="18049" y="8984"/>
                </a:lnTo>
                <a:cubicBezTo>
                  <a:pt x="18048" y="8984"/>
                  <a:pt x="18047" y="8985"/>
                  <a:pt x="18047" y="8986"/>
                </a:cubicBezTo>
                <a:lnTo>
                  <a:pt x="18046" y="8992"/>
                </a:lnTo>
                <a:lnTo>
                  <a:pt x="18044" y="9001"/>
                </a:lnTo>
                <a:cubicBezTo>
                  <a:pt x="18044" y="9003"/>
                  <a:pt x="18044" y="9005"/>
                  <a:pt x="18044" y="9006"/>
                </a:cubicBezTo>
                <a:lnTo>
                  <a:pt x="18047" y="9011"/>
                </a:lnTo>
                <a:cubicBezTo>
                  <a:pt x="18048" y="9012"/>
                  <a:pt x="18049" y="9013"/>
                  <a:pt x="18050" y="9013"/>
                </a:cubicBezTo>
                <a:lnTo>
                  <a:pt x="18055" y="9013"/>
                </a:lnTo>
                <a:lnTo>
                  <a:pt x="18059" y="9017"/>
                </a:lnTo>
                <a:cubicBezTo>
                  <a:pt x="18060" y="9018"/>
                  <a:pt x="18060" y="9018"/>
                  <a:pt x="18061" y="9018"/>
                </a:cubicBezTo>
                <a:lnTo>
                  <a:pt x="18063" y="9019"/>
                </a:lnTo>
                <a:cubicBezTo>
                  <a:pt x="18063" y="9019"/>
                  <a:pt x="18064" y="9019"/>
                  <a:pt x="18064" y="9019"/>
                </a:cubicBezTo>
                <a:lnTo>
                  <a:pt x="18066" y="9019"/>
                </a:lnTo>
                <a:lnTo>
                  <a:pt x="18066" y="9021"/>
                </a:lnTo>
                <a:cubicBezTo>
                  <a:pt x="18066" y="9023"/>
                  <a:pt x="18066" y="9025"/>
                  <a:pt x="18068" y="9026"/>
                </a:cubicBezTo>
                <a:lnTo>
                  <a:pt x="18072" y="9028"/>
                </a:lnTo>
                <a:lnTo>
                  <a:pt x="18073" y="9030"/>
                </a:lnTo>
                <a:lnTo>
                  <a:pt x="18074" y="9031"/>
                </a:lnTo>
                <a:lnTo>
                  <a:pt x="18071" y="9032"/>
                </a:lnTo>
                <a:cubicBezTo>
                  <a:pt x="18069" y="9033"/>
                  <a:pt x="18068" y="9035"/>
                  <a:pt x="18068" y="9038"/>
                </a:cubicBezTo>
                <a:lnTo>
                  <a:pt x="18069" y="9046"/>
                </a:lnTo>
                <a:cubicBezTo>
                  <a:pt x="18069" y="9048"/>
                  <a:pt x="18070" y="9048"/>
                  <a:pt x="18071" y="9049"/>
                </a:cubicBezTo>
                <a:lnTo>
                  <a:pt x="18069" y="9054"/>
                </a:lnTo>
                <a:cubicBezTo>
                  <a:pt x="18068" y="9054"/>
                  <a:pt x="18069" y="9055"/>
                  <a:pt x="18069" y="9056"/>
                </a:cubicBezTo>
                <a:lnTo>
                  <a:pt x="18068" y="9064"/>
                </a:lnTo>
                <a:lnTo>
                  <a:pt x="18067" y="9065"/>
                </a:lnTo>
                <a:cubicBezTo>
                  <a:pt x="18066" y="9066"/>
                  <a:pt x="18066" y="9067"/>
                  <a:pt x="18066" y="9068"/>
                </a:cubicBezTo>
                <a:lnTo>
                  <a:pt x="18065" y="9073"/>
                </a:lnTo>
                <a:cubicBezTo>
                  <a:pt x="18065" y="9074"/>
                  <a:pt x="18066" y="9075"/>
                  <a:pt x="18066" y="9075"/>
                </a:cubicBezTo>
                <a:lnTo>
                  <a:pt x="18066" y="9078"/>
                </a:lnTo>
                <a:lnTo>
                  <a:pt x="18065" y="9081"/>
                </a:lnTo>
                <a:lnTo>
                  <a:pt x="18063" y="9084"/>
                </a:lnTo>
                <a:cubicBezTo>
                  <a:pt x="18062" y="9084"/>
                  <a:pt x="18061" y="9085"/>
                  <a:pt x="18061" y="9086"/>
                </a:cubicBezTo>
                <a:lnTo>
                  <a:pt x="18061" y="9094"/>
                </a:lnTo>
                <a:cubicBezTo>
                  <a:pt x="18061" y="9094"/>
                  <a:pt x="18061" y="9094"/>
                  <a:pt x="18061" y="9095"/>
                </a:cubicBezTo>
                <a:lnTo>
                  <a:pt x="18063" y="9105"/>
                </a:lnTo>
                <a:cubicBezTo>
                  <a:pt x="18063" y="9107"/>
                  <a:pt x="18064" y="9108"/>
                  <a:pt x="18065" y="9109"/>
                </a:cubicBezTo>
                <a:lnTo>
                  <a:pt x="18067" y="9110"/>
                </a:lnTo>
                <a:lnTo>
                  <a:pt x="18070" y="9114"/>
                </a:lnTo>
                <a:lnTo>
                  <a:pt x="18071" y="9121"/>
                </a:lnTo>
                <a:lnTo>
                  <a:pt x="18074" y="9131"/>
                </a:lnTo>
                <a:lnTo>
                  <a:pt x="18076" y="9136"/>
                </a:lnTo>
                <a:cubicBezTo>
                  <a:pt x="18077" y="9137"/>
                  <a:pt x="18077" y="9137"/>
                  <a:pt x="18077" y="9138"/>
                </a:cubicBezTo>
                <a:lnTo>
                  <a:pt x="18081" y="9141"/>
                </a:lnTo>
                <a:lnTo>
                  <a:pt x="18083" y="9147"/>
                </a:lnTo>
                <a:cubicBezTo>
                  <a:pt x="18084" y="9149"/>
                  <a:pt x="18086" y="9150"/>
                  <a:pt x="18088" y="9149"/>
                </a:cubicBezTo>
                <a:lnTo>
                  <a:pt x="18091" y="9148"/>
                </a:lnTo>
                <a:cubicBezTo>
                  <a:pt x="18091" y="9148"/>
                  <a:pt x="18091" y="9148"/>
                  <a:pt x="18091" y="9147"/>
                </a:cubicBezTo>
                <a:lnTo>
                  <a:pt x="18092" y="9146"/>
                </a:lnTo>
                <a:lnTo>
                  <a:pt x="18093" y="9151"/>
                </a:lnTo>
                <a:cubicBezTo>
                  <a:pt x="18094" y="9152"/>
                  <a:pt x="18094" y="9152"/>
                  <a:pt x="18094" y="9153"/>
                </a:cubicBezTo>
                <a:lnTo>
                  <a:pt x="18096" y="9156"/>
                </a:lnTo>
                <a:cubicBezTo>
                  <a:pt x="18096" y="9156"/>
                  <a:pt x="18096" y="9155"/>
                  <a:pt x="18096" y="9156"/>
                </a:cubicBezTo>
                <a:lnTo>
                  <a:pt x="18099" y="9159"/>
                </a:lnTo>
                <a:lnTo>
                  <a:pt x="18103" y="9170"/>
                </a:lnTo>
                <a:lnTo>
                  <a:pt x="18103" y="9173"/>
                </a:lnTo>
                <a:cubicBezTo>
                  <a:pt x="18103" y="9174"/>
                  <a:pt x="18103" y="9175"/>
                  <a:pt x="18103" y="9176"/>
                </a:cubicBezTo>
                <a:cubicBezTo>
                  <a:pt x="18103" y="9177"/>
                  <a:pt x="18102" y="9177"/>
                  <a:pt x="18102" y="9178"/>
                </a:cubicBezTo>
                <a:lnTo>
                  <a:pt x="18101" y="9179"/>
                </a:lnTo>
                <a:lnTo>
                  <a:pt x="18100" y="9179"/>
                </a:lnTo>
                <a:cubicBezTo>
                  <a:pt x="18098" y="9179"/>
                  <a:pt x="18097" y="9182"/>
                  <a:pt x="18097" y="9184"/>
                </a:cubicBezTo>
                <a:lnTo>
                  <a:pt x="18097" y="9186"/>
                </a:lnTo>
                <a:cubicBezTo>
                  <a:pt x="18097" y="9188"/>
                  <a:pt x="18097" y="9188"/>
                  <a:pt x="18098" y="9189"/>
                </a:cubicBezTo>
                <a:lnTo>
                  <a:pt x="18099" y="9191"/>
                </a:lnTo>
                <a:cubicBezTo>
                  <a:pt x="18100" y="9192"/>
                  <a:pt x="18100" y="9193"/>
                  <a:pt x="18101" y="9193"/>
                </a:cubicBezTo>
                <a:lnTo>
                  <a:pt x="18097" y="9202"/>
                </a:lnTo>
                <a:lnTo>
                  <a:pt x="18095" y="9210"/>
                </a:lnTo>
                <a:lnTo>
                  <a:pt x="18089" y="9214"/>
                </a:lnTo>
                <a:cubicBezTo>
                  <a:pt x="18089" y="9214"/>
                  <a:pt x="18089" y="9213"/>
                  <a:pt x="18088" y="9214"/>
                </a:cubicBezTo>
                <a:lnTo>
                  <a:pt x="18085" y="9217"/>
                </a:lnTo>
                <a:cubicBezTo>
                  <a:pt x="18084" y="9219"/>
                  <a:pt x="18083" y="9221"/>
                  <a:pt x="18083" y="9223"/>
                </a:cubicBezTo>
                <a:lnTo>
                  <a:pt x="18085" y="9227"/>
                </a:lnTo>
                <a:cubicBezTo>
                  <a:pt x="18085" y="9228"/>
                  <a:pt x="18086" y="9229"/>
                  <a:pt x="18087" y="9230"/>
                </a:cubicBezTo>
                <a:cubicBezTo>
                  <a:pt x="18088" y="9230"/>
                  <a:pt x="18089" y="9230"/>
                  <a:pt x="18090" y="9230"/>
                </a:cubicBezTo>
                <a:lnTo>
                  <a:pt x="18094" y="9227"/>
                </a:lnTo>
                <a:lnTo>
                  <a:pt x="18096" y="9228"/>
                </a:lnTo>
                <a:cubicBezTo>
                  <a:pt x="18097" y="9228"/>
                  <a:pt x="18098" y="9228"/>
                  <a:pt x="18099" y="9228"/>
                </a:cubicBezTo>
                <a:cubicBezTo>
                  <a:pt x="18100" y="9227"/>
                  <a:pt x="18100" y="9226"/>
                  <a:pt x="18101" y="9225"/>
                </a:cubicBezTo>
                <a:lnTo>
                  <a:pt x="18101" y="9223"/>
                </a:lnTo>
                <a:lnTo>
                  <a:pt x="18106" y="9219"/>
                </a:lnTo>
                <a:lnTo>
                  <a:pt x="18111" y="9213"/>
                </a:lnTo>
                <a:cubicBezTo>
                  <a:pt x="18111" y="9212"/>
                  <a:pt x="18111" y="9212"/>
                  <a:pt x="18111" y="9211"/>
                </a:cubicBezTo>
                <a:lnTo>
                  <a:pt x="18113" y="9206"/>
                </a:lnTo>
                <a:lnTo>
                  <a:pt x="18113" y="9205"/>
                </a:lnTo>
                <a:cubicBezTo>
                  <a:pt x="18114" y="9205"/>
                  <a:pt x="18114" y="9206"/>
                  <a:pt x="18115" y="9205"/>
                </a:cubicBezTo>
                <a:lnTo>
                  <a:pt x="18120" y="9201"/>
                </a:lnTo>
                <a:lnTo>
                  <a:pt x="18124" y="9197"/>
                </a:lnTo>
                <a:cubicBezTo>
                  <a:pt x="18125" y="9196"/>
                  <a:pt x="18125" y="9196"/>
                  <a:pt x="18125" y="9195"/>
                </a:cubicBezTo>
                <a:lnTo>
                  <a:pt x="18127" y="9190"/>
                </a:lnTo>
                <a:lnTo>
                  <a:pt x="18135" y="9173"/>
                </a:lnTo>
                <a:lnTo>
                  <a:pt x="18137" y="9170"/>
                </a:lnTo>
                <a:cubicBezTo>
                  <a:pt x="18137" y="9170"/>
                  <a:pt x="18138" y="9171"/>
                  <a:pt x="18139" y="9171"/>
                </a:cubicBezTo>
                <a:lnTo>
                  <a:pt x="18143" y="9170"/>
                </a:lnTo>
                <a:cubicBezTo>
                  <a:pt x="18144" y="9170"/>
                  <a:pt x="18144" y="9169"/>
                  <a:pt x="18144" y="9169"/>
                </a:cubicBezTo>
                <a:lnTo>
                  <a:pt x="18148" y="9167"/>
                </a:lnTo>
                <a:lnTo>
                  <a:pt x="18153" y="9165"/>
                </a:lnTo>
                <a:cubicBezTo>
                  <a:pt x="18153" y="9165"/>
                  <a:pt x="18154" y="9165"/>
                  <a:pt x="18154" y="9164"/>
                </a:cubicBezTo>
                <a:lnTo>
                  <a:pt x="18158" y="9159"/>
                </a:lnTo>
                <a:lnTo>
                  <a:pt x="18160" y="9157"/>
                </a:lnTo>
                <a:lnTo>
                  <a:pt x="18165" y="9154"/>
                </a:lnTo>
                <a:lnTo>
                  <a:pt x="18172" y="9156"/>
                </a:lnTo>
                <a:lnTo>
                  <a:pt x="18175" y="9156"/>
                </a:lnTo>
                <a:cubicBezTo>
                  <a:pt x="18175" y="9156"/>
                  <a:pt x="18176" y="9155"/>
                  <a:pt x="18177" y="9155"/>
                </a:cubicBezTo>
                <a:lnTo>
                  <a:pt x="18178" y="9154"/>
                </a:lnTo>
                <a:lnTo>
                  <a:pt x="18182" y="9154"/>
                </a:lnTo>
                <a:lnTo>
                  <a:pt x="18181" y="9156"/>
                </a:lnTo>
                <a:cubicBezTo>
                  <a:pt x="18181" y="9157"/>
                  <a:pt x="18181" y="9158"/>
                  <a:pt x="18181" y="9159"/>
                </a:cubicBezTo>
                <a:lnTo>
                  <a:pt x="18182" y="9162"/>
                </a:lnTo>
                <a:cubicBezTo>
                  <a:pt x="18183" y="9163"/>
                  <a:pt x="18183" y="9164"/>
                  <a:pt x="18184" y="9164"/>
                </a:cubicBezTo>
                <a:lnTo>
                  <a:pt x="18187" y="9166"/>
                </a:lnTo>
                <a:lnTo>
                  <a:pt x="18187" y="9169"/>
                </a:lnTo>
                <a:lnTo>
                  <a:pt x="18184" y="9172"/>
                </a:lnTo>
                <a:lnTo>
                  <a:pt x="18178" y="9178"/>
                </a:lnTo>
                <a:lnTo>
                  <a:pt x="18176" y="9182"/>
                </a:lnTo>
                <a:lnTo>
                  <a:pt x="18175" y="9183"/>
                </a:lnTo>
                <a:lnTo>
                  <a:pt x="18173" y="9182"/>
                </a:lnTo>
                <a:cubicBezTo>
                  <a:pt x="18172" y="9182"/>
                  <a:pt x="18171" y="9182"/>
                  <a:pt x="18170" y="9183"/>
                </a:cubicBezTo>
                <a:cubicBezTo>
                  <a:pt x="18170" y="9184"/>
                  <a:pt x="18169" y="9185"/>
                  <a:pt x="18169" y="9186"/>
                </a:cubicBezTo>
                <a:lnTo>
                  <a:pt x="18170" y="9201"/>
                </a:lnTo>
                <a:cubicBezTo>
                  <a:pt x="18170" y="9202"/>
                  <a:pt x="18170" y="9204"/>
                  <a:pt x="18171" y="9205"/>
                </a:cubicBezTo>
                <a:lnTo>
                  <a:pt x="18175" y="9207"/>
                </a:lnTo>
                <a:lnTo>
                  <a:pt x="18176" y="9209"/>
                </a:lnTo>
                <a:cubicBezTo>
                  <a:pt x="18176" y="9209"/>
                  <a:pt x="18176" y="9210"/>
                  <a:pt x="18177" y="9210"/>
                </a:cubicBezTo>
                <a:lnTo>
                  <a:pt x="18178" y="9211"/>
                </a:lnTo>
                <a:lnTo>
                  <a:pt x="18179" y="9213"/>
                </a:lnTo>
                <a:lnTo>
                  <a:pt x="18177" y="9215"/>
                </a:lnTo>
                <a:cubicBezTo>
                  <a:pt x="18177" y="9216"/>
                  <a:pt x="18177" y="9218"/>
                  <a:pt x="18177" y="9219"/>
                </a:cubicBezTo>
                <a:cubicBezTo>
                  <a:pt x="18178" y="9221"/>
                  <a:pt x="18179" y="9221"/>
                  <a:pt x="18180" y="9221"/>
                </a:cubicBezTo>
                <a:lnTo>
                  <a:pt x="18184" y="9222"/>
                </a:lnTo>
                <a:cubicBezTo>
                  <a:pt x="18185" y="9222"/>
                  <a:pt x="18185" y="9222"/>
                  <a:pt x="18186" y="9221"/>
                </a:cubicBezTo>
                <a:lnTo>
                  <a:pt x="18189" y="9218"/>
                </a:lnTo>
                <a:lnTo>
                  <a:pt x="18194" y="9217"/>
                </a:lnTo>
                <a:cubicBezTo>
                  <a:pt x="18194" y="9217"/>
                  <a:pt x="18194" y="9217"/>
                  <a:pt x="18195" y="9216"/>
                </a:cubicBezTo>
                <a:lnTo>
                  <a:pt x="18197" y="9215"/>
                </a:lnTo>
                <a:cubicBezTo>
                  <a:pt x="18197" y="9215"/>
                  <a:pt x="18198" y="9214"/>
                  <a:pt x="18198" y="9213"/>
                </a:cubicBezTo>
                <a:lnTo>
                  <a:pt x="18199" y="9211"/>
                </a:lnTo>
                <a:lnTo>
                  <a:pt x="18200" y="9211"/>
                </a:lnTo>
                <a:cubicBezTo>
                  <a:pt x="18201" y="9211"/>
                  <a:pt x="18203" y="9210"/>
                  <a:pt x="18203" y="9209"/>
                </a:cubicBezTo>
                <a:lnTo>
                  <a:pt x="18204" y="9206"/>
                </a:lnTo>
                <a:cubicBezTo>
                  <a:pt x="18204" y="9205"/>
                  <a:pt x="18205" y="9204"/>
                  <a:pt x="18205" y="9203"/>
                </a:cubicBezTo>
                <a:lnTo>
                  <a:pt x="18205" y="9202"/>
                </a:lnTo>
                <a:lnTo>
                  <a:pt x="18211" y="9201"/>
                </a:lnTo>
                <a:cubicBezTo>
                  <a:pt x="18211" y="9201"/>
                  <a:pt x="18212" y="9202"/>
                  <a:pt x="18212" y="9201"/>
                </a:cubicBezTo>
                <a:lnTo>
                  <a:pt x="18220" y="9196"/>
                </a:lnTo>
                <a:cubicBezTo>
                  <a:pt x="18221" y="9196"/>
                  <a:pt x="18221" y="9195"/>
                  <a:pt x="18222" y="9195"/>
                </a:cubicBezTo>
                <a:lnTo>
                  <a:pt x="18226" y="9187"/>
                </a:lnTo>
                <a:cubicBezTo>
                  <a:pt x="18227" y="9186"/>
                  <a:pt x="18227" y="9184"/>
                  <a:pt x="18226" y="9183"/>
                </a:cubicBezTo>
                <a:lnTo>
                  <a:pt x="18224" y="9179"/>
                </a:lnTo>
                <a:lnTo>
                  <a:pt x="18225" y="9177"/>
                </a:lnTo>
                <a:lnTo>
                  <a:pt x="18229" y="9171"/>
                </a:lnTo>
                <a:cubicBezTo>
                  <a:pt x="18229" y="9170"/>
                  <a:pt x="18229" y="9169"/>
                  <a:pt x="18229" y="9169"/>
                </a:cubicBezTo>
                <a:lnTo>
                  <a:pt x="18229" y="9165"/>
                </a:lnTo>
                <a:lnTo>
                  <a:pt x="18229" y="9153"/>
                </a:lnTo>
                <a:lnTo>
                  <a:pt x="18229" y="9147"/>
                </a:lnTo>
                <a:lnTo>
                  <a:pt x="18222" y="9127"/>
                </a:lnTo>
                <a:cubicBezTo>
                  <a:pt x="18221" y="9126"/>
                  <a:pt x="18221" y="9125"/>
                  <a:pt x="18220" y="9125"/>
                </a:cubicBezTo>
                <a:lnTo>
                  <a:pt x="18214" y="9118"/>
                </a:lnTo>
                <a:cubicBezTo>
                  <a:pt x="18213" y="9118"/>
                  <a:pt x="18212" y="9117"/>
                  <a:pt x="18212" y="9117"/>
                </a:cubicBezTo>
                <a:lnTo>
                  <a:pt x="18197" y="9117"/>
                </a:lnTo>
                <a:cubicBezTo>
                  <a:pt x="18197" y="9117"/>
                  <a:pt x="18196" y="9118"/>
                  <a:pt x="18195" y="9118"/>
                </a:cubicBezTo>
                <a:lnTo>
                  <a:pt x="18186" y="9128"/>
                </a:lnTo>
                <a:lnTo>
                  <a:pt x="18179" y="9128"/>
                </a:lnTo>
                <a:lnTo>
                  <a:pt x="18176" y="9125"/>
                </a:lnTo>
                <a:lnTo>
                  <a:pt x="18175" y="9122"/>
                </a:lnTo>
                <a:lnTo>
                  <a:pt x="18179" y="9118"/>
                </a:lnTo>
                <a:cubicBezTo>
                  <a:pt x="18179" y="9118"/>
                  <a:pt x="18179" y="9118"/>
                  <a:pt x="18180" y="9117"/>
                </a:cubicBezTo>
                <a:lnTo>
                  <a:pt x="18182" y="9114"/>
                </a:lnTo>
                <a:lnTo>
                  <a:pt x="18187" y="9113"/>
                </a:lnTo>
                <a:cubicBezTo>
                  <a:pt x="18187" y="9112"/>
                  <a:pt x="18188" y="9112"/>
                  <a:pt x="18188" y="9112"/>
                </a:cubicBezTo>
                <a:lnTo>
                  <a:pt x="18192" y="9107"/>
                </a:lnTo>
                <a:cubicBezTo>
                  <a:pt x="18192" y="9106"/>
                  <a:pt x="18192" y="9105"/>
                  <a:pt x="18192" y="9104"/>
                </a:cubicBezTo>
                <a:lnTo>
                  <a:pt x="18192" y="9099"/>
                </a:lnTo>
                <a:lnTo>
                  <a:pt x="18193" y="9099"/>
                </a:lnTo>
                <a:cubicBezTo>
                  <a:pt x="18194" y="9098"/>
                  <a:pt x="18196" y="9097"/>
                  <a:pt x="18196" y="9096"/>
                </a:cubicBezTo>
                <a:lnTo>
                  <a:pt x="18197" y="9088"/>
                </a:lnTo>
                <a:cubicBezTo>
                  <a:pt x="18197" y="9087"/>
                  <a:pt x="18196" y="9086"/>
                  <a:pt x="18195" y="9085"/>
                </a:cubicBezTo>
                <a:lnTo>
                  <a:pt x="18192" y="9080"/>
                </a:lnTo>
                <a:lnTo>
                  <a:pt x="18182" y="9059"/>
                </a:lnTo>
                <a:lnTo>
                  <a:pt x="18179" y="9048"/>
                </a:lnTo>
                <a:lnTo>
                  <a:pt x="18178" y="9046"/>
                </a:lnTo>
                <a:cubicBezTo>
                  <a:pt x="18179" y="9046"/>
                  <a:pt x="18179" y="9046"/>
                  <a:pt x="18180" y="9045"/>
                </a:cubicBezTo>
                <a:lnTo>
                  <a:pt x="18185" y="9038"/>
                </a:lnTo>
                <a:lnTo>
                  <a:pt x="18195" y="9029"/>
                </a:lnTo>
                <a:cubicBezTo>
                  <a:pt x="18195" y="9029"/>
                  <a:pt x="18195" y="9028"/>
                  <a:pt x="18195" y="9027"/>
                </a:cubicBezTo>
                <a:lnTo>
                  <a:pt x="18198" y="9022"/>
                </a:lnTo>
                <a:lnTo>
                  <a:pt x="18205" y="9032"/>
                </a:lnTo>
                <a:cubicBezTo>
                  <a:pt x="18206" y="9033"/>
                  <a:pt x="18207" y="9033"/>
                  <a:pt x="18208" y="9033"/>
                </a:cubicBezTo>
                <a:lnTo>
                  <a:pt x="18210" y="9033"/>
                </a:lnTo>
                <a:lnTo>
                  <a:pt x="18212" y="9033"/>
                </a:lnTo>
                <a:lnTo>
                  <a:pt x="18217" y="9035"/>
                </a:lnTo>
                <a:lnTo>
                  <a:pt x="18221" y="9036"/>
                </a:lnTo>
                <a:lnTo>
                  <a:pt x="18221" y="9037"/>
                </a:lnTo>
                <a:cubicBezTo>
                  <a:pt x="18221" y="9037"/>
                  <a:pt x="18221" y="9037"/>
                  <a:pt x="18222" y="9038"/>
                </a:cubicBezTo>
                <a:lnTo>
                  <a:pt x="18222" y="9042"/>
                </a:lnTo>
                <a:cubicBezTo>
                  <a:pt x="18222" y="9043"/>
                  <a:pt x="18223" y="9043"/>
                  <a:pt x="18223" y="9043"/>
                </a:cubicBezTo>
                <a:lnTo>
                  <a:pt x="18225" y="9046"/>
                </a:lnTo>
                <a:lnTo>
                  <a:pt x="18230" y="9051"/>
                </a:lnTo>
                <a:lnTo>
                  <a:pt x="18231" y="9052"/>
                </a:lnTo>
                <a:cubicBezTo>
                  <a:pt x="18231" y="9052"/>
                  <a:pt x="18232" y="9053"/>
                  <a:pt x="18232" y="9053"/>
                </a:cubicBezTo>
                <a:lnTo>
                  <a:pt x="18233" y="9053"/>
                </a:lnTo>
                <a:lnTo>
                  <a:pt x="18233" y="9056"/>
                </a:lnTo>
                <a:cubicBezTo>
                  <a:pt x="18233" y="9056"/>
                  <a:pt x="18233" y="9057"/>
                  <a:pt x="18233" y="9057"/>
                </a:cubicBezTo>
                <a:lnTo>
                  <a:pt x="18234" y="9063"/>
                </a:lnTo>
                <a:lnTo>
                  <a:pt x="18234" y="9077"/>
                </a:lnTo>
                <a:lnTo>
                  <a:pt x="18235" y="9099"/>
                </a:lnTo>
                <a:cubicBezTo>
                  <a:pt x="18235" y="9100"/>
                  <a:pt x="18236" y="9100"/>
                  <a:pt x="18236" y="9100"/>
                </a:cubicBezTo>
                <a:lnTo>
                  <a:pt x="18237" y="9107"/>
                </a:lnTo>
                <a:cubicBezTo>
                  <a:pt x="18238" y="9108"/>
                  <a:pt x="18238" y="9108"/>
                  <a:pt x="18239" y="9109"/>
                </a:cubicBezTo>
                <a:lnTo>
                  <a:pt x="18244" y="9114"/>
                </a:lnTo>
                <a:lnTo>
                  <a:pt x="18254" y="9128"/>
                </a:lnTo>
                <a:lnTo>
                  <a:pt x="18271" y="9144"/>
                </a:lnTo>
                <a:lnTo>
                  <a:pt x="18273" y="9150"/>
                </a:lnTo>
                <a:lnTo>
                  <a:pt x="18274" y="9152"/>
                </a:lnTo>
                <a:cubicBezTo>
                  <a:pt x="18274" y="9152"/>
                  <a:pt x="18273" y="9152"/>
                  <a:pt x="18274" y="9153"/>
                </a:cubicBezTo>
                <a:lnTo>
                  <a:pt x="18271" y="9157"/>
                </a:lnTo>
                <a:lnTo>
                  <a:pt x="18270" y="9161"/>
                </a:lnTo>
                <a:lnTo>
                  <a:pt x="18270" y="9163"/>
                </a:lnTo>
                <a:cubicBezTo>
                  <a:pt x="18270" y="9164"/>
                  <a:pt x="18270" y="9164"/>
                  <a:pt x="18270" y="9165"/>
                </a:cubicBezTo>
                <a:lnTo>
                  <a:pt x="18271" y="9169"/>
                </a:lnTo>
                <a:cubicBezTo>
                  <a:pt x="18271" y="9169"/>
                  <a:pt x="18271" y="9169"/>
                  <a:pt x="18271" y="9170"/>
                </a:cubicBezTo>
                <a:lnTo>
                  <a:pt x="18272" y="9174"/>
                </a:lnTo>
                <a:cubicBezTo>
                  <a:pt x="18272" y="9175"/>
                  <a:pt x="18273" y="9175"/>
                  <a:pt x="18273" y="9175"/>
                </a:cubicBezTo>
                <a:lnTo>
                  <a:pt x="18274" y="9177"/>
                </a:lnTo>
                <a:lnTo>
                  <a:pt x="18273" y="9177"/>
                </a:lnTo>
                <a:lnTo>
                  <a:pt x="18270" y="9177"/>
                </a:lnTo>
                <a:cubicBezTo>
                  <a:pt x="18269" y="9177"/>
                  <a:pt x="18269" y="9177"/>
                  <a:pt x="18269" y="9177"/>
                </a:cubicBezTo>
                <a:lnTo>
                  <a:pt x="18266" y="9179"/>
                </a:lnTo>
                <a:cubicBezTo>
                  <a:pt x="18265" y="9179"/>
                  <a:pt x="18265" y="9180"/>
                  <a:pt x="18265" y="9180"/>
                </a:cubicBezTo>
                <a:lnTo>
                  <a:pt x="18261" y="9186"/>
                </a:lnTo>
                <a:lnTo>
                  <a:pt x="18246" y="9195"/>
                </a:lnTo>
                <a:lnTo>
                  <a:pt x="18242" y="9200"/>
                </a:lnTo>
                <a:cubicBezTo>
                  <a:pt x="18242" y="9200"/>
                  <a:pt x="18241" y="9200"/>
                  <a:pt x="18241" y="9201"/>
                </a:cubicBezTo>
                <a:lnTo>
                  <a:pt x="18239" y="9205"/>
                </a:lnTo>
                <a:cubicBezTo>
                  <a:pt x="18238" y="9206"/>
                  <a:pt x="18238" y="9208"/>
                  <a:pt x="18239" y="9209"/>
                </a:cubicBezTo>
                <a:cubicBezTo>
                  <a:pt x="18239" y="9210"/>
                  <a:pt x="18239" y="9211"/>
                  <a:pt x="18240" y="9212"/>
                </a:cubicBezTo>
                <a:lnTo>
                  <a:pt x="18244" y="9214"/>
                </a:lnTo>
                <a:cubicBezTo>
                  <a:pt x="18245" y="9214"/>
                  <a:pt x="18246" y="9214"/>
                  <a:pt x="18247" y="9214"/>
                </a:cubicBezTo>
                <a:lnTo>
                  <a:pt x="18249" y="9212"/>
                </a:lnTo>
                <a:lnTo>
                  <a:pt x="18284" y="9203"/>
                </a:lnTo>
                <a:lnTo>
                  <a:pt x="18285" y="9203"/>
                </a:lnTo>
                <a:lnTo>
                  <a:pt x="18282" y="9209"/>
                </a:lnTo>
                <a:lnTo>
                  <a:pt x="18266" y="9227"/>
                </a:lnTo>
                <a:cubicBezTo>
                  <a:pt x="18266" y="9227"/>
                  <a:pt x="18266" y="9227"/>
                  <a:pt x="18266" y="9228"/>
                </a:cubicBezTo>
                <a:lnTo>
                  <a:pt x="18264" y="9230"/>
                </a:lnTo>
                <a:cubicBezTo>
                  <a:pt x="18264" y="9231"/>
                  <a:pt x="18264" y="9232"/>
                  <a:pt x="18264" y="9233"/>
                </a:cubicBezTo>
                <a:lnTo>
                  <a:pt x="18265" y="9238"/>
                </a:lnTo>
                <a:cubicBezTo>
                  <a:pt x="18265" y="9239"/>
                  <a:pt x="18265" y="9240"/>
                  <a:pt x="18266" y="9241"/>
                </a:cubicBezTo>
                <a:lnTo>
                  <a:pt x="18267" y="9243"/>
                </a:lnTo>
                <a:lnTo>
                  <a:pt x="18265" y="9244"/>
                </a:lnTo>
                <a:cubicBezTo>
                  <a:pt x="18264" y="9244"/>
                  <a:pt x="18264" y="9245"/>
                  <a:pt x="18264" y="9245"/>
                </a:cubicBezTo>
                <a:lnTo>
                  <a:pt x="18261" y="9248"/>
                </a:lnTo>
                <a:cubicBezTo>
                  <a:pt x="18261" y="9250"/>
                  <a:pt x="18261" y="9253"/>
                  <a:pt x="18262" y="9255"/>
                </a:cubicBezTo>
                <a:lnTo>
                  <a:pt x="18265" y="9258"/>
                </a:lnTo>
                <a:lnTo>
                  <a:pt x="18265" y="9264"/>
                </a:lnTo>
                <a:lnTo>
                  <a:pt x="18264" y="9270"/>
                </a:lnTo>
                <a:lnTo>
                  <a:pt x="18260" y="9273"/>
                </a:lnTo>
                <a:cubicBezTo>
                  <a:pt x="18260" y="9273"/>
                  <a:pt x="18260" y="9274"/>
                  <a:pt x="18259" y="9274"/>
                </a:cubicBezTo>
                <a:lnTo>
                  <a:pt x="18254" y="9285"/>
                </a:lnTo>
                <a:lnTo>
                  <a:pt x="18252" y="9287"/>
                </a:lnTo>
                <a:cubicBezTo>
                  <a:pt x="18252" y="9287"/>
                  <a:pt x="18252" y="9288"/>
                  <a:pt x="18252" y="9289"/>
                </a:cubicBezTo>
                <a:lnTo>
                  <a:pt x="18253" y="9299"/>
                </a:lnTo>
                <a:lnTo>
                  <a:pt x="18251" y="9296"/>
                </a:lnTo>
                <a:cubicBezTo>
                  <a:pt x="18250" y="9295"/>
                  <a:pt x="18248" y="9295"/>
                  <a:pt x="18247" y="9295"/>
                </a:cubicBezTo>
                <a:lnTo>
                  <a:pt x="18246" y="9296"/>
                </a:lnTo>
                <a:cubicBezTo>
                  <a:pt x="18245" y="9296"/>
                  <a:pt x="18244" y="9297"/>
                  <a:pt x="18244" y="9299"/>
                </a:cubicBezTo>
                <a:lnTo>
                  <a:pt x="18242" y="9306"/>
                </a:lnTo>
                <a:lnTo>
                  <a:pt x="18242" y="9309"/>
                </a:lnTo>
                <a:cubicBezTo>
                  <a:pt x="18242" y="9310"/>
                  <a:pt x="18241" y="9310"/>
                  <a:pt x="18242" y="9311"/>
                </a:cubicBezTo>
                <a:lnTo>
                  <a:pt x="18242" y="9313"/>
                </a:lnTo>
                <a:lnTo>
                  <a:pt x="18242" y="9314"/>
                </a:lnTo>
                <a:lnTo>
                  <a:pt x="18239" y="9316"/>
                </a:lnTo>
                <a:cubicBezTo>
                  <a:pt x="18239" y="9316"/>
                  <a:pt x="18238" y="9317"/>
                  <a:pt x="18238" y="9317"/>
                </a:cubicBezTo>
                <a:lnTo>
                  <a:pt x="18235" y="9328"/>
                </a:lnTo>
                <a:lnTo>
                  <a:pt x="18220" y="9349"/>
                </a:lnTo>
                <a:cubicBezTo>
                  <a:pt x="18220" y="9350"/>
                  <a:pt x="18220" y="9350"/>
                  <a:pt x="18219" y="9351"/>
                </a:cubicBezTo>
                <a:lnTo>
                  <a:pt x="18219" y="9354"/>
                </a:lnTo>
                <a:lnTo>
                  <a:pt x="18219" y="9357"/>
                </a:lnTo>
                <a:cubicBezTo>
                  <a:pt x="18219" y="9357"/>
                  <a:pt x="18218" y="9357"/>
                  <a:pt x="18217" y="9358"/>
                </a:cubicBezTo>
                <a:lnTo>
                  <a:pt x="18217" y="9359"/>
                </a:lnTo>
                <a:cubicBezTo>
                  <a:pt x="18216" y="9359"/>
                  <a:pt x="18217" y="9360"/>
                  <a:pt x="18217" y="9360"/>
                </a:cubicBezTo>
                <a:lnTo>
                  <a:pt x="18214" y="9369"/>
                </a:lnTo>
                <a:lnTo>
                  <a:pt x="18212" y="9373"/>
                </a:lnTo>
                <a:lnTo>
                  <a:pt x="18208" y="9376"/>
                </a:lnTo>
                <a:lnTo>
                  <a:pt x="18207" y="9377"/>
                </a:lnTo>
                <a:lnTo>
                  <a:pt x="18202" y="9369"/>
                </a:lnTo>
                <a:cubicBezTo>
                  <a:pt x="18201" y="9367"/>
                  <a:pt x="18199" y="9366"/>
                  <a:pt x="18197" y="9367"/>
                </a:cubicBezTo>
                <a:lnTo>
                  <a:pt x="18188" y="9372"/>
                </a:lnTo>
                <a:cubicBezTo>
                  <a:pt x="18188" y="9372"/>
                  <a:pt x="18187" y="9372"/>
                  <a:pt x="18187" y="9373"/>
                </a:cubicBezTo>
                <a:lnTo>
                  <a:pt x="18181" y="9382"/>
                </a:lnTo>
                <a:cubicBezTo>
                  <a:pt x="18180" y="9384"/>
                  <a:pt x="18180" y="9387"/>
                  <a:pt x="18181" y="9389"/>
                </a:cubicBezTo>
                <a:lnTo>
                  <a:pt x="18185" y="9394"/>
                </a:lnTo>
                <a:lnTo>
                  <a:pt x="18185" y="9399"/>
                </a:lnTo>
                <a:lnTo>
                  <a:pt x="18182" y="9404"/>
                </a:lnTo>
                <a:lnTo>
                  <a:pt x="18180" y="9407"/>
                </a:lnTo>
                <a:cubicBezTo>
                  <a:pt x="18179" y="9408"/>
                  <a:pt x="18179" y="9410"/>
                  <a:pt x="18179" y="9411"/>
                </a:cubicBezTo>
                <a:lnTo>
                  <a:pt x="18179" y="9417"/>
                </a:lnTo>
                <a:cubicBezTo>
                  <a:pt x="18179" y="9418"/>
                  <a:pt x="18180" y="9420"/>
                  <a:pt x="18180" y="9420"/>
                </a:cubicBezTo>
                <a:lnTo>
                  <a:pt x="18186" y="9428"/>
                </a:lnTo>
                <a:lnTo>
                  <a:pt x="18189" y="9440"/>
                </a:lnTo>
                <a:lnTo>
                  <a:pt x="18188" y="9453"/>
                </a:lnTo>
                <a:lnTo>
                  <a:pt x="18185" y="9461"/>
                </a:lnTo>
                <a:cubicBezTo>
                  <a:pt x="18184" y="9463"/>
                  <a:pt x="18184" y="9465"/>
                  <a:pt x="18185" y="9466"/>
                </a:cubicBezTo>
                <a:lnTo>
                  <a:pt x="18185" y="9467"/>
                </a:lnTo>
                <a:cubicBezTo>
                  <a:pt x="18185" y="9467"/>
                  <a:pt x="18184" y="9467"/>
                  <a:pt x="18184" y="9468"/>
                </a:cubicBezTo>
                <a:lnTo>
                  <a:pt x="18182" y="9471"/>
                </a:lnTo>
                <a:cubicBezTo>
                  <a:pt x="18181" y="9471"/>
                  <a:pt x="18181" y="9473"/>
                  <a:pt x="18181" y="9474"/>
                </a:cubicBezTo>
                <a:lnTo>
                  <a:pt x="18179" y="9486"/>
                </a:lnTo>
                <a:cubicBezTo>
                  <a:pt x="18179" y="9487"/>
                  <a:pt x="18179" y="9488"/>
                  <a:pt x="18179" y="9489"/>
                </a:cubicBezTo>
                <a:lnTo>
                  <a:pt x="18181" y="9495"/>
                </a:lnTo>
                <a:lnTo>
                  <a:pt x="18181" y="9498"/>
                </a:lnTo>
                <a:cubicBezTo>
                  <a:pt x="18181" y="9499"/>
                  <a:pt x="18183" y="9500"/>
                  <a:pt x="18184" y="9501"/>
                </a:cubicBezTo>
                <a:lnTo>
                  <a:pt x="18186" y="9503"/>
                </a:lnTo>
                <a:lnTo>
                  <a:pt x="18196" y="9510"/>
                </a:lnTo>
                <a:lnTo>
                  <a:pt x="18199" y="9513"/>
                </a:lnTo>
                <a:lnTo>
                  <a:pt x="18207" y="9530"/>
                </a:lnTo>
                <a:lnTo>
                  <a:pt x="18212" y="9538"/>
                </a:lnTo>
                <a:lnTo>
                  <a:pt x="18214" y="9543"/>
                </a:lnTo>
                <a:lnTo>
                  <a:pt x="18214" y="9547"/>
                </a:lnTo>
                <a:lnTo>
                  <a:pt x="18212" y="9552"/>
                </a:lnTo>
                <a:cubicBezTo>
                  <a:pt x="18212" y="9553"/>
                  <a:pt x="18211" y="9555"/>
                  <a:pt x="18212" y="9556"/>
                </a:cubicBezTo>
                <a:lnTo>
                  <a:pt x="18214" y="9563"/>
                </a:lnTo>
                <a:lnTo>
                  <a:pt x="18213" y="9573"/>
                </a:lnTo>
                <a:lnTo>
                  <a:pt x="18210" y="9584"/>
                </a:lnTo>
                <a:lnTo>
                  <a:pt x="18208" y="9589"/>
                </a:lnTo>
                <a:cubicBezTo>
                  <a:pt x="18208" y="9589"/>
                  <a:pt x="18207" y="9589"/>
                  <a:pt x="18207" y="9590"/>
                </a:cubicBezTo>
                <a:lnTo>
                  <a:pt x="18205" y="9599"/>
                </a:lnTo>
                <a:lnTo>
                  <a:pt x="18195" y="9612"/>
                </a:lnTo>
                <a:cubicBezTo>
                  <a:pt x="18195" y="9612"/>
                  <a:pt x="18195" y="9613"/>
                  <a:pt x="18195" y="9613"/>
                </a:cubicBezTo>
                <a:lnTo>
                  <a:pt x="18194" y="9616"/>
                </a:lnTo>
                <a:lnTo>
                  <a:pt x="18190" y="9610"/>
                </a:lnTo>
                <a:cubicBezTo>
                  <a:pt x="18190" y="9610"/>
                  <a:pt x="18189" y="9609"/>
                  <a:pt x="18189" y="9608"/>
                </a:cubicBezTo>
                <a:lnTo>
                  <a:pt x="18181" y="9606"/>
                </a:lnTo>
                <a:cubicBezTo>
                  <a:pt x="18181" y="9605"/>
                  <a:pt x="18181" y="9605"/>
                  <a:pt x="18180" y="9605"/>
                </a:cubicBezTo>
                <a:lnTo>
                  <a:pt x="18178" y="9605"/>
                </a:lnTo>
                <a:cubicBezTo>
                  <a:pt x="18178" y="9605"/>
                  <a:pt x="18177" y="9604"/>
                  <a:pt x="18177" y="9605"/>
                </a:cubicBezTo>
                <a:lnTo>
                  <a:pt x="18169" y="9609"/>
                </a:lnTo>
                <a:cubicBezTo>
                  <a:pt x="18168" y="9610"/>
                  <a:pt x="18167" y="9612"/>
                  <a:pt x="18167" y="9614"/>
                </a:cubicBezTo>
                <a:cubicBezTo>
                  <a:pt x="18167" y="9616"/>
                  <a:pt x="18168" y="9617"/>
                  <a:pt x="18169" y="9618"/>
                </a:cubicBezTo>
                <a:lnTo>
                  <a:pt x="18173" y="9621"/>
                </a:lnTo>
                <a:lnTo>
                  <a:pt x="18180" y="9627"/>
                </a:lnTo>
                <a:lnTo>
                  <a:pt x="18185" y="9635"/>
                </a:lnTo>
                <a:lnTo>
                  <a:pt x="18185" y="9636"/>
                </a:lnTo>
                <a:lnTo>
                  <a:pt x="18184" y="9636"/>
                </a:lnTo>
                <a:cubicBezTo>
                  <a:pt x="18182" y="9636"/>
                  <a:pt x="18181" y="9637"/>
                  <a:pt x="18180" y="9638"/>
                </a:cubicBezTo>
                <a:cubicBezTo>
                  <a:pt x="18180" y="9640"/>
                  <a:pt x="18180" y="9643"/>
                  <a:pt x="18181" y="9644"/>
                </a:cubicBezTo>
                <a:lnTo>
                  <a:pt x="18184" y="9648"/>
                </a:lnTo>
                <a:lnTo>
                  <a:pt x="18187" y="9657"/>
                </a:lnTo>
                <a:lnTo>
                  <a:pt x="18187" y="9664"/>
                </a:lnTo>
                <a:cubicBezTo>
                  <a:pt x="18188" y="9664"/>
                  <a:pt x="18188" y="9665"/>
                  <a:pt x="18188" y="9665"/>
                </a:cubicBezTo>
                <a:lnTo>
                  <a:pt x="18190" y="9670"/>
                </a:lnTo>
                <a:cubicBezTo>
                  <a:pt x="18191" y="9671"/>
                  <a:pt x="18191" y="9672"/>
                  <a:pt x="18192" y="9672"/>
                </a:cubicBezTo>
                <a:lnTo>
                  <a:pt x="18198" y="9673"/>
                </a:lnTo>
                <a:cubicBezTo>
                  <a:pt x="18199" y="9673"/>
                  <a:pt x="18200" y="9673"/>
                  <a:pt x="18200" y="9673"/>
                </a:cubicBezTo>
                <a:lnTo>
                  <a:pt x="18205" y="9670"/>
                </a:lnTo>
                <a:lnTo>
                  <a:pt x="18210" y="9670"/>
                </a:lnTo>
                <a:lnTo>
                  <a:pt x="18242" y="9671"/>
                </a:lnTo>
                <a:lnTo>
                  <a:pt x="18250" y="9678"/>
                </a:lnTo>
                <a:lnTo>
                  <a:pt x="18252" y="9681"/>
                </a:lnTo>
                <a:lnTo>
                  <a:pt x="18254" y="9687"/>
                </a:lnTo>
                <a:lnTo>
                  <a:pt x="18254" y="9692"/>
                </a:lnTo>
                <a:cubicBezTo>
                  <a:pt x="18254" y="9692"/>
                  <a:pt x="18254" y="9693"/>
                  <a:pt x="18254" y="9693"/>
                </a:cubicBezTo>
                <a:lnTo>
                  <a:pt x="18255" y="9695"/>
                </a:lnTo>
                <a:cubicBezTo>
                  <a:pt x="18255" y="9696"/>
                  <a:pt x="18256" y="9697"/>
                  <a:pt x="18257" y="9697"/>
                </a:cubicBezTo>
                <a:lnTo>
                  <a:pt x="18260" y="9700"/>
                </a:lnTo>
                <a:cubicBezTo>
                  <a:pt x="18261" y="9700"/>
                  <a:pt x="18261" y="9700"/>
                  <a:pt x="18261" y="9700"/>
                </a:cubicBezTo>
                <a:lnTo>
                  <a:pt x="18264" y="9700"/>
                </a:lnTo>
                <a:cubicBezTo>
                  <a:pt x="18265" y="9700"/>
                  <a:pt x="18265" y="9700"/>
                  <a:pt x="18266" y="9700"/>
                </a:cubicBezTo>
                <a:lnTo>
                  <a:pt x="18268" y="9698"/>
                </a:lnTo>
                <a:lnTo>
                  <a:pt x="18269" y="9701"/>
                </a:lnTo>
                <a:cubicBezTo>
                  <a:pt x="18270" y="9702"/>
                  <a:pt x="18271" y="9702"/>
                  <a:pt x="18272" y="9702"/>
                </a:cubicBezTo>
                <a:cubicBezTo>
                  <a:pt x="18273" y="9702"/>
                  <a:pt x="18274" y="9702"/>
                  <a:pt x="18275" y="9701"/>
                </a:cubicBezTo>
                <a:lnTo>
                  <a:pt x="18278" y="9696"/>
                </a:lnTo>
                <a:lnTo>
                  <a:pt x="18281" y="9694"/>
                </a:lnTo>
                <a:lnTo>
                  <a:pt x="18285" y="9692"/>
                </a:lnTo>
                <a:cubicBezTo>
                  <a:pt x="18286" y="9691"/>
                  <a:pt x="18287" y="9690"/>
                  <a:pt x="18287" y="9689"/>
                </a:cubicBezTo>
                <a:lnTo>
                  <a:pt x="18292" y="9664"/>
                </a:lnTo>
                <a:cubicBezTo>
                  <a:pt x="18292" y="9664"/>
                  <a:pt x="18292" y="9664"/>
                  <a:pt x="18292" y="9664"/>
                </a:cubicBezTo>
                <a:lnTo>
                  <a:pt x="18291" y="9659"/>
                </a:lnTo>
                <a:cubicBezTo>
                  <a:pt x="18291" y="9657"/>
                  <a:pt x="18290" y="9655"/>
                  <a:pt x="18289" y="9655"/>
                </a:cubicBezTo>
                <a:lnTo>
                  <a:pt x="18282" y="9654"/>
                </a:lnTo>
                <a:lnTo>
                  <a:pt x="18279" y="9647"/>
                </a:lnTo>
                <a:cubicBezTo>
                  <a:pt x="18278" y="9646"/>
                  <a:pt x="18278" y="9645"/>
                  <a:pt x="18277" y="9645"/>
                </a:cubicBezTo>
                <a:lnTo>
                  <a:pt x="18274" y="9644"/>
                </a:lnTo>
                <a:lnTo>
                  <a:pt x="18272" y="9642"/>
                </a:lnTo>
                <a:lnTo>
                  <a:pt x="18270" y="9637"/>
                </a:lnTo>
                <a:lnTo>
                  <a:pt x="18267" y="9623"/>
                </a:lnTo>
                <a:lnTo>
                  <a:pt x="18261" y="9605"/>
                </a:lnTo>
                <a:lnTo>
                  <a:pt x="18260" y="9599"/>
                </a:lnTo>
                <a:lnTo>
                  <a:pt x="18261" y="9593"/>
                </a:lnTo>
                <a:lnTo>
                  <a:pt x="18263" y="9580"/>
                </a:lnTo>
                <a:lnTo>
                  <a:pt x="18266" y="9572"/>
                </a:lnTo>
                <a:lnTo>
                  <a:pt x="18269" y="9563"/>
                </a:lnTo>
                <a:cubicBezTo>
                  <a:pt x="18269" y="9563"/>
                  <a:pt x="18269" y="9563"/>
                  <a:pt x="18269" y="9563"/>
                </a:cubicBezTo>
                <a:lnTo>
                  <a:pt x="18270" y="9557"/>
                </a:lnTo>
                <a:lnTo>
                  <a:pt x="18271" y="9561"/>
                </a:lnTo>
                <a:cubicBezTo>
                  <a:pt x="18272" y="9561"/>
                  <a:pt x="18272" y="9562"/>
                  <a:pt x="18273" y="9563"/>
                </a:cubicBezTo>
                <a:lnTo>
                  <a:pt x="18275" y="9564"/>
                </a:lnTo>
                <a:cubicBezTo>
                  <a:pt x="18275" y="9565"/>
                  <a:pt x="18276" y="9565"/>
                  <a:pt x="18276" y="9565"/>
                </a:cubicBezTo>
                <a:lnTo>
                  <a:pt x="18278" y="9566"/>
                </a:lnTo>
                <a:lnTo>
                  <a:pt x="18281" y="9569"/>
                </a:lnTo>
                <a:cubicBezTo>
                  <a:pt x="18282" y="9569"/>
                  <a:pt x="18282" y="9569"/>
                  <a:pt x="18282" y="9569"/>
                </a:cubicBezTo>
                <a:lnTo>
                  <a:pt x="18294" y="9572"/>
                </a:lnTo>
                <a:lnTo>
                  <a:pt x="18294" y="9574"/>
                </a:lnTo>
                <a:lnTo>
                  <a:pt x="18292" y="9587"/>
                </a:lnTo>
                <a:cubicBezTo>
                  <a:pt x="18292" y="9588"/>
                  <a:pt x="18292" y="9589"/>
                  <a:pt x="18292" y="9590"/>
                </a:cubicBezTo>
                <a:lnTo>
                  <a:pt x="18294" y="9598"/>
                </a:lnTo>
                <a:cubicBezTo>
                  <a:pt x="18295" y="9599"/>
                  <a:pt x="18295" y="9600"/>
                  <a:pt x="18296" y="9601"/>
                </a:cubicBezTo>
                <a:lnTo>
                  <a:pt x="18304" y="9608"/>
                </a:lnTo>
                <a:lnTo>
                  <a:pt x="18308" y="9618"/>
                </a:lnTo>
                <a:lnTo>
                  <a:pt x="18314" y="9636"/>
                </a:lnTo>
                <a:lnTo>
                  <a:pt x="18314" y="9641"/>
                </a:lnTo>
                <a:lnTo>
                  <a:pt x="18313" y="9657"/>
                </a:lnTo>
                <a:lnTo>
                  <a:pt x="18311" y="9667"/>
                </a:lnTo>
                <a:lnTo>
                  <a:pt x="18306" y="9679"/>
                </a:lnTo>
                <a:cubicBezTo>
                  <a:pt x="18305" y="9681"/>
                  <a:pt x="18305" y="9683"/>
                  <a:pt x="18306" y="9684"/>
                </a:cubicBezTo>
                <a:lnTo>
                  <a:pt x="18307" y="9688"/>
                </a:lnTo>
                <a:lnTo>
                  <a:pt x="18303" y="9707"/>
                </a:lnTo>
                <a:lnTo>
                  <a:pt x="18292" y="9716"/>
                </a:lnTo>
                <a:lnTo>
                  <a:pt x="18286" y="9723"/>
                </a:lnTo>
                <a:cubicBezTo>
                  <a:pt x="18286" y="9724"/>
                  <a:pt x="18286" y="9725"/>
                  <a:pt x="18286" y="9726"/>
                </a:cubicBezTo>
                <a:lnTo>
                  <a:pt x="18284" y="9748"/>
                </a:lnTo>
                <a:cubicBezTo>
                  <a:pt x="18284" y="9749"/>
                  <a:pt x="18284" y="9751"/>
                  <a:pt x="18285" y="9751"/>
                </a:cubicBezTo>
                <a:cubicBezTo>
                  <a:pt x="18286" y="9752"/>
                  <a:pt x="18287" y="9752"/>
                  <a:pt x="18288" y="9752"/>
                </a:cubicBezTo>
                <a:lnTo>
                  <a:pt x="18292" y="9752"/>
                </a:lnTo>
                <a:cubicBezTo>
                  <a:pt x="18293" y="9752"/>
                  <a:pt x="18294" y="9751"/>
                  <a:pt x="18294" y="9751"/>
                </a:cubicBezTo>
                <a:lnTo>
                  <a:pt x="18304" y="9737"/>
                </a:lnTo>
                <a:lnTo>
                  <a:pt x="18312" y="9735"/>
                </a:lnTo>
                <a:cubicBezTo>
                  <a:pt x="18313" y="9734"/>
                  <a:pt x="18314" y="9734"/>
                  <a:pt x="18314" y="9733"/>
                </a:cubicBezTo>
                <a:lnTo>
                  <a:pt x="18316" y="9731"/>
                </a:lnTo>
                <a:lnTo>
                  <a:pt x="18318" y="9727"/>
                </a:lnTo>
                <a:lnTo>
                  <a:pt x="18323" y="9725"/>
                </a:lnTo>
                <a:lnTo>
                  <a:pt x="18329" y="9724"/>
                </a:lnTo>
                <a:lnTo>
                  <a:pt x="18343" y="9718"/>
                </a:lnTo>
                <a:lnTo>
                  <a:pt x="18347" y="9716"/>
                </a:lnTo>
                <a:lnTo>
                  <a:pt x="18351" y="9713"/>
                </a:lnTo>
                <a:lnTo>
                  <a:pt x="18355" y="9709"/>
                </a:lnTo>
                <a:lnTo>
                  <a:pt x="18358" y="9705"/>
                </a:lnTo>
                <a:lnTo>
                  <a:pt x="18360" y="9700"/>
                </a:lnTo>
                <a:lnTo>
                  <a:pt x="18364" y="9690"/>
                </a:lnTo>
                <a:lnTo>
                  <a:pt x="18366" y="9685"/>
                </a:lnTo>
                <a:cubicBezTo>
                  <a:pt x="18366" y="9684"/>
                  <a:pt x="18367" y="9684"/>
                  <a:pt x="18367" y="9683"/>
                </a:cubicBezTo>
                <a:lnTo>
                  <a:pt x="18367" y="9679"/>
                </a:lnTo>
                <a:lnTo>
                  <a:pt x="18370" y="9679"/>
                </a:lnTo>
                <a:lnTo>
                  <a:pt x="18375" y="9679"/>
                </a:lnTo>
                <a:cubicBezTo>
                  <a:pt x="18375" y="9680"/>
                  <a:pt x="18377" y="9678"/>
                  <a:pt x="18378" y="9678"/>
                </a:cubicBezTo>
                <a:lnTo>
                  <a:pt x="18393" y="9660"/>
                </a:lnTo>
                <a:cubicBezTo>
                  <a:pt x="18395" y="9658"/>
                  <a:pt x="18394" y="9656"/>
                  <a:pt x="18393" y="9654"/>
                </a:cubicBezTo>
                <a:lnTo>
                  <a:pt x="18392" y="9651"/>
                </a:lnTo>
                <a:cubicBezTo>
                  <a:pt x="18391" y="9650"/>
                  <a:pt x="18389" y="9649"/>
                  <a:pt x="18388" y="9650"/>
                </a:cubicBezTo>
                <a:cubicBezTo>
                  <a:pt x="18388" y="9649"/>
                  <a:pt x="18387" y="9649"/>
                  <a:pt x="18388" y="9649"/>
                </a:cubicBezTo>
                <a:lnTo>
                  <a:pt x="18388" y="9646"/>
                </a:lnTo>
                <a:cubicBezTo>
                  <a:pt x="18388" y="9645"/>
                  <a:pt x="18389" y="9644"/>
                  <a:pt x="18389" y="9643"/>
                </a:cubicBezTo>
                <a:lnTo>
                  <a:pt x="18388" y="9639"/>
                </a:lnTo>
                <a:cubicBezTo>
                  <a:pt x="18387" y="9638"/>
                  <a:pt x="18387" y="9637"/>
                  <a:pt x="18386" y="9636"/>
                </a:cubicBezTo>
                <a:lnTo>
                  <a:pt x="18381" y="9633"/>
                </a:lnTo>
                <a:lnTo>
                  <a:pt x="18369" y="9628"/>
                </a:lnTo>
                <a:lnTo>
                  <a:pt x="18369" y="9627"/>
                </a:lnTo>
                <a:lnTo>
                  <a:pt x="18371" y="9619"/>
                </a:lnTo>
                <a:lnTo>
                  <a:pt x="18375" y="9610"/>
                </a:lnTo>
                <a:lnTo>
                  <a:pt x="18376" y="9606"/>
                </a:lnTo>
                <a:lnTo>
                  <a:pt x="18379" y="9604"/>
                </a:lnTo>
                <a:lnTo>
                  <a:pt x="18387" y="9599"/>
                </a:lnTo>
                <a:lnTo>
                  <a:pt x="18390" y="9598"/>
                </a:lnTo>
                <a:lnTo>
                  <a:pt x="18394" y="9597"/>
                </a:lnTo>
                <a:lnTo>
                  <a:pt x="18399" y="9603"/>
                </a:lnTo>
                <a:cubicBezTo>
                  <a:pt x="18400" y="9604"/>
                  <a:pt x="18401" y="9604"/>
                  <a:pt x="18402" y="9604"/>
                </a:cubicBezTo>
                <a:lnTo>
                  <a:pt x="18405" y="9602"/>
                </a:lnTo>
                <a:lnTo>
                  <a:pt x="18411" y="9609"/>
                </a:lnTo>
                <a:lnTo>
                  <a:pt x="18412" y="9613"/>
                </a:lnTo>
                <a:lnTo>
                  <a:pt x="18412" y="9618"/>
                </a:lnTo>
                <a:cubicBezTo>
                  <a:pt x="18412" y="9619"/>
                  <a:pt x="18412" y="9620"/>
                  <a:pt x="18412" y="9621"/>
                </a:cubicBezTo>
                <a:lnTo>
                  <a:pt x="18413" y="9622"/>
                </a:lnTo>
                <a:cubicBezTo>
                  <a:pt x="18413" y="9623"/>
                  <a:pt x="18414" y="9624"/>
                  <a:pt x="18415" y="9624"/>
                </a:cubicBezTo>
                <a:lnTo>
                  <a:pt x="18418" y="9627"/>
                </a:lnTo>
                <a:cubicBezTo>
                  <a:pt x="18419" y="9627"/>
                  <a:pt x="18419" y="9627"/>
                  <a:pt x="18420" y="9627"/>
                </a:cubicBezTo>
                <a:lnTo>
                  <a:pt x="18425" y="9627"/>
                </a:lnTo>
                <a:lnTo>
                  <a:pt x="18428" y="9626"/>
                </a:lnTo>
                <a:cubicBezTo>
                  <a:pt x="18428" y="9627"/>
                  <a:pt x="18429" y="9628"/>
                  <a:pt x="18430" y="9629"/>
                </a:cubicBezTo>
                <a:lnTo>
                  <a:pt x="18431" y="9630"/>
                </a:lnTo>
                <a:lnTo>
                  <a:pt x="18432" y="9630"/>
                </a:lnTo>
                <a:cubicBezTo>
                  <a:pt x="18433" y="9632"/>
                  <a:pt x="18435" y="9632"/>
                  <a:pt x="18436" y="9631"/>
                </a:cubicBezTo>
                <a:lnTo>
                  <a:pt x="18437" y="9629"/>
                </a:lnTo>
                <a:cubicBezTo>
                  <a:pt x="18438" y="9628"/>
                  <a:pt x="18439" y="9628"/>
                  <a:pt x="18439" y="9627"/>
                </a:cubicBezTo>
                <a:lnTo>
                  <a:pt x="18440" y="9621"/>
                </a:lnTo>
                <a:lnTo>
                  <a:pt x="18443" y="9615"/>
                </a:lnTo>
                <a:lnTo>
                  <a:pt x="18444" y="9612"/>
                </a:lnTo>
                <a:cubicBezTo>
                  <a:pt x="18444" y="9612"/>
                  <a:pt x="18444" y="9612"/>
                  <a:pt x="18444" y="9611"/>
                </a:cubicBezTo>
                <a:lnTo>
                  <a:pt x="18447" y="9595"/>
                </a:lnTo>
                <a:lnTo>
                  <a:pt x="18450" y="9589"/>
                </a:lnTo>
                <a:cubicBezTo>
                  <a:pt x="18451" y="9588"/>
                  <a:pt x="18451" y="9587"/>
                  <a:pt x="18451" y="9586"/>
                </a:cubicBezTo>
                <a:lnTo>
                  <a:pt x="18451" y="9579"/>
                </a:lnTo>
                <a:cubicBezTo>
                  <a:pt x="18451" y="9579"/>
                  <a:pt x="18451" y="9578"/>
                  <a:pt x="18451" y="9577"/>
                </a:cubicBezTo>
                <a:lnTo>
                  <a:pt x="18450" y="9577"/>
                </a:lnTo>
                <a:cubicBezTo>
                  <a:pt x="18450" y="9576"/>
                  <a:pt x="18450" y="9575"/>
                  <a:pt x="18449" y="9575"/>
                </a:cubicBezTo>
                <a:lnTo>
                  <a:pt x="18449" y="9574"/>
                </a:lnTo>
                <a:lnTo>
                  <a:pt x="18449" y="9571"/>
                </a:lnTo>
                <a:lnTo>
                  <a:pt x="18452" y="9563"/>
                </a:lnTo>
                <a:cubicBezTo>
                  <a:pt x="18453" y="9563"/>
                  <a:pt x="18454" y="9562"/>
                  <a:pt x="18454" y="9561"/>
                </a:cubicBezTo>
                <a:lnTo>
                  <a:pt x="18454" y="9557"/>
                </a:lnTo>
                <a:lnTo>
                  <a:pt x="18456" y="9554"/>
                </a:lnTo>
                <a:lnTo>
                  <a:pt x="18463" y="9547"/>
                </a:lnTo>
                <a:cubicBezTo>
                  <a:pt x="18464" y="9546"/>
                  <a:pt x="18465" y="9543"/>
                  <a:pt x="18464" y="9542"/>
                </a:cubicBezTo>
                <a:lnTo>
                  <a:pt x="18463" y="9533"/>
                </a:lnTo>
                <a:lnTo>
                  <a:pt x="18469" y="9497"/>
                </a:lnTo>
                <a:lnTo>
                  <a:pt x="18469" y="9495"/>
                </a:lnTo>
                <a:lnTo>
                  <a:pt x="18472" y="9490"/>
                </a:lnTo>
                <a:cubicBezTo>
                  <a:pt x="18472" y="9490"/>
                  <a:pt x="18472" y="9489"/>
                  <a:pt x="18472" y="9489"/>
                </a:cubicBezTo>
                <a:lnTo>
                  <a:pt x="18473" y="9486"/>
                </a:lnTo>
                <a:cubicBezTo>
                  <a:pt x="18473" y="9484"/>
                  <a:pt x="18473" y="9481"/>
                  <a:pt x="18471" y="9480"/>
                </a:cubicBezTo>
                <a:lnTo>
                  <a:pt x="18466" y="9478"/>
                </a:lnTo>
                <a:lnTo>
                  <a:pt x="18464" y="9474"/>
                </a:lnTo>
                <a:lnTo>
                  <a:pt x="18463" y="9467"/>
                </a:lnTo>
                <a:lnTo>
                  <a:pt x="18463" y="9464"/>
                </a:lnTo>
                <a:cubicBezTo>
                  <a:pt x="18463" y="9464"/>
                  <a:pt x="18463" y="9464"/>
                  <a:pt x="18463" y="9463"/>
                </a:cubicBezTo>
                <a:lnTo>
                  <a:pt x="18462" y="9458"/>
                </a:lnTo>
                <a:lnTo>
                  <a:pt x="18481" y="9381"/>
                </a:lnTo>
                <a:lnTo>
                  <a:pt x="18485" y="9360"/>
                </a:lnTo>
                <a:lnTo>
                  <a:pt x="18487" y="9345"/>
                </a:lnTo>
                <a:lnTo>
                  <a:pt x="18491" y="9332"/>
                </a:lnTo>
                <a:lnTo>
                  <a:pt x="18494" y="9317"/>
                </a:lnTo>
                <a:lnTo>
                  <a:pt x="18496" y="9310"/>
                </a:lnTo>
                <a:lnTo>
                  <a:pt x="18497" y="9309"/>
                </a:lnTo>
                <a:cubicBezTo>
                  <a:pt x="18498" y="9309"/>
                  <a:pt x="18498" y="9308"/>
                  <a:pt x="18499" y="9307"/>
                </a:cubicBezTo>
                <a:lnTo>
                  <a:pt x="18499" y="9305"/>
                </a:lnTo>
                <a:cubicBezTo>
                  <a:pt x="18500" y="9305"/>
                  <a:pt x="18500" y="9304"/>
                  <a:pt x="18500" y="9303"/>
                </a:cubicBezTo>
                <a:lnTo>
                  <a:pt x="18500" y="9297"/>
                </a:lnTo>
                <a:lnTo>
                  <a:pt x="18502" y="9288"/>
                </a:lnTo>
                <a:lnTo>
                  <a:pt x="18502" y="9287"/>
                </a:lnTo>
                <a:lnTo>
                  <a:pt x="18504" y="9286"/>
                </a:lnTo>
                <a:cubicBezTo>
                  <a:pt x="18505" y="9286"/>
                  <a:pt x="18505" y="9286"/>
                  <a:pt x="18506" y="9286"/>
                </a:cubicBezTo>
                <a:lnTo>
                  <a:pt x="18514" y="9278"/>
                </a:lnTo>
                <a:cubicBezTo>
                  <a:pt x="18515" y="9277"/>
                  <a:pt x="18515" y="9275"/>
                  <a:pt x="18514" y="9273"/>
                </a:cubicBezTo>
                <a:lnTo>
                  <a:pt x="18511" y="9265"/>
                </a:lnTo>
                <a:lnTo>
                  <a:pt x="18509" y="9261"/>
                </a:lnTo>
                <a:lnTo>
                  <a:pt x="18512" y="9263"/>
                </a:lnTo>
                <a:cubicBezTo>
                  <a:pt x="18513" y="9264"/>
                  <a:pt x="18513" y="9263"/>
                  <a:pt x="18514" y="9263"/>
                </a:cubicBezTo>
                <a:lnTo>
                  <a:pt x="18519" y="9262"/>
                </a:lnTo>
                <a:cubicBezTo>
                  <a:pt x="18519" y="9262"/>
                  <a:pt x="18520" y="9261"/>
                  <a:pt x="18521" y="9260"/>
                </a:cubicBezTo>
                <a:lnTo>
                  <a:pt x="18524" y="9254"/>
                </a:lnTo>
                <a:cubicBezTo>
                  <a:pt x="18525" y="9252"/>
                  <a:pt x="18525" y="9250"/>
                  <a:pt x="18524" y="9248"/>
                </a:cubicBezTo>
                <a:lnTo>
                  <a:pt x="18521" y="9243"/>
                </a:lnTo>
                <a:cubicBezTo>
                  <a:pt x="18520" y="9242"/>
                  <a:pt x="18520" y="9242"/>
                  <a:pt x="18520" y="9242"/>
                </a:cubicBezTo>
                <a:lnTo>
                  <a:pt x="18519" y="9241"/>
                </a:lnTo>
                <a:cubicBezTo>
                  <a:pt x="18518" y="9240"/>
                  <a:pt x="18517" y="9240"/>
                  <a:pt x="18516" y="9240"/>
                </a:cubicBezTo>
                <a:lnTo>
                  <a:pt x="18515" y="9240"/>
                </a:lnTo>
                <a:lnTo>
                  <a:pt x="18514" y="9239"/>
                </a:lnTo>
                <a:lnTo>
                  <a:pt x="18514" y="9237"/>
                </a:lnTo>
                <a:lnTo>
                  <a:pt x="18517" y="9228"/>
                </a:lnTo>
                <a:lnTo>
                  <a:pt x="18518" y="9224"/>
                </a:lnTo>
                <a:lnTo>
                  <a:pt x="18520" y="9225"/>
                </a:lnTo>
                <a:cubicBezTo>
                  <a:pt x="18520" y="9225"/>
                  <a:pt x="18521" y="9224"/>
                  <a:pt x="18521" y="9224"/>
                </a:cubicBezTo>
                <a:lnTo>
                  <a:pt x="18524" y="9223"/>
                </a:lnTo>
                <a:cubicBezTo>
                  <a:pt x="18525" y="9223"/>
                  <a:pt x="18526" y="9222"/>
                  <a:pt x="18526" y="9221"/>
                </a:cubicBezTo>
                <a:lnTo>
                  <a:pt x="18532" y="9209"/>
                </a:lnTo>
                <a:lnTo>
                  <a:pt x="18533" y="9205"/>
                </a:lnTo>
                <a:cubicBezTo>
                  <a:pt x="18533" y="9205"/>
                  <a:pt x="18533" y="9204"/>
                  <a:pt x="18533" y="9203"/>
                </a:cubicBezTo>
                <a:lnTo>
                  <a:pt x="18533" y="9201"/>
                </a:lnTo>
                <a:lnTo>
                  <a:pt x="18536" y="9197"/>
                </a:lnTo>
                <a:cubicBezTo>
                  <a:pt x="18536" y="9196"/>
                  <a:pt x="18536" y="9196"/>
                  <a:pt x="18536" y="9196"/>
                </a:cubicBezTo>
                <a:lnTo>
                  <a:pt x="18538" y="9190"/>
                </a:lnTo>
                <a:lnTo>
                  <a:pt x="18541" y="9188"/>
                </a:lnTo>
                <a:cubicBezTo>
                  <a:pt x="18542" y="9188"/>
                  <a:pt x="18542" y="9188"/>
                  <a:pt x="18542" y="9187"/>
                </a:cubicBezTo>
                <a:lnTo>
                  <a:pt x="18543" y="9189"/>
                </a:lnTo>
                <a:cubicBezTo>
                  <a:pt x="18544" y="9191"/>
                  <a:pt x="18546" y="9192"/>
                  <a:pt x="18548" y="9191"/>
                </a:cubicBezTo>
                <a:lnTo>
                  <a:pt x="18550" y="9189"/>
                </a:lnTo>
                <a:cubicBezTo>
                  <a:pt x="18551" y="9189"/>
                  <a:pt x="18551" y="9187"/>
                  <a:pt x="18551" y="9186"/>
                </a:cubicBezTo>
                <a:lnTo>
                  <a:pt x="18552" y="9177"/>
                </a:lnTo>
                <a:cubicBezTo>
                  <a:pt x="18552" y="9177"/>
                  <a:pt x="18552" y="9177"/>
                  <a:pt x="18553" y="9176"/>
                </a:cubicBezTo>
                <a:lnTo>
                  <a:pt x="18553" y="9174"/>
                </a:lnTo>
                <a:cubicBezTo>
                  <a:pt x="18554" y="9174"/>
                  <a:pt x="18554" y="9173"/>
                  <a:pt x="18554" y="9172"/>
                </a:cubicBezTo>
                <a:lnTo>
                  <a:pt x="18555" y="9172"/>
                </a:lnTo>
                <a:cubicBezTo>
                  <a:pt x="18555" y="9171"/>
                  <a:pt x="18555" y="9170"/>
                  <a:pt x="18555" y="9170"/>
                </a:cubicBezTo>
                <a:lnTo>
                  <a:pt x="18555" y="9160"/>
                </a:lnTo>
                <a:lnTo>
                  <a:pt x="18556" y="9157"/>
                </a:lnTo>
                <a:lnTo>
                  <a:pt x="18563" y="9159"/>
                </a:lnTo>
                <a:cubicBezTo>
                  <a:pt x="18564" y="9159"/>
                  <a:pt x="18565" y="9158"/>
                  <a:pt x="18566" y="9157"/>
                </a:cubicBezTo>
                <a:lnTo>
                  <a:pt x="18569" y="9154"/>
                </a:lnTo>
                <a:lnTo>
                  <a:pt x="18570" y="9154"/>
                </a:lnTo>
                <a:cubicBezTo>
                  <a:pt x="18571" y="9154"/>
                  <a:pt x="18572" y="9154"/>
                  <a:pt x="18573" y="9154"/>
                </a:cubicBezTo>
                <a:lnTo>
                  <a:pt x="18576" y="9152"/>
                </a:lnTo>
                <a:cubicBezTo>
                  <a:pt x="18576" y="9152"/>
                  <a:pt x="18577" y="9151"/>
                  <a:pt x="18577" y="9151"/>
                </a:cubicBezTo>
                <a:lnTo>
                  <a:pt x="18580" y="9147"/>
                </a:lnTo>
                <a:cubicBezTo>
                  <a:pt x="18581" y="9147"/>
                  <a:pt x="18582" y="9146"/>
                  <a:pt x="18582" y="9145"/>
                </a:cubicBezTo>
                <a:lnTo>
                  <a:pt x="18583" y="9141"/>
                </a:lnTo>
                <a:cubicBezTo>
                  <a:pt x="18584" y="9139"/>
                  <a:pt x="18583" y="9137"/>
                  <a:pt x="18583" y="9136"/>
                </a:cubicBezTo>
                <a:lnTo>
                  <a:pt x="18581" y="9134"/>
                </a:lnTo>
                <a:cubicBezTo>
                  <a:pt x="18581" y="9133"/>
                  <a:pt x="18580" y="9132"/>
                  <a:pt x="18579" y="9132"/>
                </a:cubicBezTo>
                <a:cubicBezTo>
                  <a:pt x="18579" y="9132"/>
                  <a:pt x="18580" y="9131"/>
                  <a:pt x="18580" y="9130"/>
                </a:cubicBezTo>
                <a:lnTo>
                  <a:pt x="18582" y="9125"/>
                </a:lnTo>
                <a:cubicBezTo>
                  <a:pt x="18582" y="9123"/>
                  <a:pt x="18582" y="9122"/>
                  <a:pt x="18582" y="9121"/>
                </a:cubicBezTo>
                <a:lnTo>
                  <a:pt x="18581" y="9118"/>
                </a:lnTo>
                <a:cubicBezTo>
                  <a:pt x="18581" y="9117"/>
                  <a:pt x="18580" y="9117"/>
                  <a:pt x="18580" y="9116"/>
                </a:cubicBezTo>
                <a:lnTo>
                  <a:pt x="18586" y="9110"/>
                </a:lnTo>
                <a:lnTo>
                  <a:pt x="18590" y="9108"/>
                </a:lnTo>
                <a:lnTo>
                  <a:pt x="18594" y="9106"/>
                </a:lnTo>
                <a:lnTo>
                  <a:pt x="18597" y="9107"/>
                </a:lnTo>
                <a:cubicBezTo>
                  <a:pt x="18598" y="9107"/>
                  <a:pt x="18599" y="9106"/>
                  <a:pt x="18600" y="9105"/>
                </a:cubicBezTo>
                <a:cubicBezTo>
                  <a:pt x="18600" y="9104"/>
                  <a:pt x="18601" y="9103"/>
                  <a:pt x="18600" y="9101"/>
                </a:cubicBezTo>
                <a:lnTo>
                  <a:pt x="18600" y="9098"/>
                </a:lnTo>
                <a:cubicBezTo>
                  <a:pt x="18600" y="9096"/>
                  <a:pt x="18599" y="9094"/>
                  <a:pt x="18598" y="9094"/>
                </a:cubicBezTo>
                <a:lnTo>
                  <a:pt x="18588" y="9092"/>
                </a:lnTo>
                <a:cubicBezTo>
                  <a:pt x="18586" y="9092"/>
                  <a:pt x="18585" y="9092"/>
                  <a:pt x="18584" y="9093"/>
                </a:cubicBezTo>
                <a:lnTo>
                  <a:pt x="18583" y="9095"/>
                </a:lnTo>
                <a:cubicBezTo>
                  <a:pt x="18582" y="9094"/>
                  <a:pt x="18581" y="9094"/>
                  <a:pt x="18580" y="9095"/>
                </a:cubicBezTo>
                <a:lnTo>
                  <a:pt x="18579" y="9095"/>
                </a:lnTo>
                <a:lnTo>
                  <a:pt x="18578" y="9095"/>
                </a:lnTo>
                <a:cubicBezTo>
                  <a:pt x="18578" y="9094"/>
                  <a:pt x="18578" y="9094"/>
                  <a:pt x="18578" y="9094"/>
                </a:cubicBezTo>
                <a:lnTo>
                  <a:pt x="18576" y="9092"/>
                </a:lnTo>
                <a:cubicBezTo>
                  <a:pt x="18575" y="9091"/>
                  <a:pt x="18575" y="9092"/>
                  <a:pt x="18574" y="9092"/>
                </a:cubicBezTo>
                <a:lnTo>
                  <a:pt x="18572" y="9093"/>
                </a:lnTo>
                <a:lnTo>
                  <a:pt x="18571" y="9091"/>
                </a:lnTo>
                <a:cubicBezTo>
                  <a:pt x="18571" y="9090"/>
                  <a:pt x="18570" y="9089"/>
                  <a:pt x="18568" y="9089"/>
                </a:cubicBezTo>
                <a:lnTo>
                  <a:pt x="18566" y="9089"/>
                </a:lnTo>
                <a:lnTo>
                  <a:pt x="18563" y="9084"/>
                </a:lnTo>
                <a:lnTo>
                  <a:pt x="18562" y="9083"/>
                </a:lnTo>
                <a:lnTo>
                  <a:pt x="18562" y="9077"/>
                </a:lnTo>
                <a:lnTo>
                  <a:pt x="18565" y="9072"/>
                </a:lnTo>
                <a:cubicBezTo>
                  <a:pt x="18565" y="9072"/>
                  <a:pt x="18565" y="9072"/>
                  <a:pt x="18565" y="9071"/>
                </a:cubicBezTo>
                <a:lnTo>
                  <a:pt x="18566" y="9068"/>
                </a:lnTo>
                <a:lnTo>
                  <a:pt x="18567" y="9068"/>
                </a:lnTo>
                <a:lnTo>
                  <a:pt x="18575" y="9069"/>
                </a:lnTo>
                <a:cubicBezTo>
                  <a:pt x="18576" y="9069"/>
                  <a:pt x="18577" y="9069"/>
                  <a:pt x="18577" y="9069"/>
                </a:cubicBezTo>
                <a:lnTo>
                  <a:pt x="18582" y="9067"/>
                </a:lnTo>
                <a:cubicBezTo>
                  <a:pt x="18583" y="9066"/>
                  <a:pt x="18584" y="9065"/>
                  <a:pt x="18585" y="9063"/>
                </a:cubicBezTo>
                <a:lnTo>
                  <a:pt x="18585" y="9059"/>
                </a:lnTo>
                <a:cubicBezTo>
                  <a:pt x="18586" y="9058"/>
                  <a:pt x="18586" y="9057"/>
                  <a:pt x="18585" y="9056"/>
                </a:cubicBezTo>
                <a:lnTo>
                  <a:pt x="18581" y="9046"/>
                </a:lnTo>
                <a:cubicBezTo>
                  <a:pt x="18580" y="9044"/>
                  <a:pt x="18579" y="9044"/>
                  <a:pt x="18578" y="9044"/>
                </a:cubicBezTo>
                <a:cubicBezTo>
                  <a:pt x="18576" y="9045"/>
                  <a:pt x="18575" y="9046"/>
                  <a:pt x="18575" y="9048"/>
                </a:cubicBezTo>
                <a:lnTo>
                  <a:pt x="18574" y="9055"/>
                </a:lnTo>
                <a:lnTo>
                  <a:pt x="18573" y="9055"/>
                </a:lnTo>
                <a:lnTo>
                  <a:pt x="18573" y="9054"/>
                </a:lnTo>
                <a:lnTo>
                  <a:pt x="18570" y="9046"/>
                </a:lnTo>
                <a:cubicBezTo>
                  <a:pt x="18569" y="9044"/>
                  <a:pt x="18568" y="9043"/>
                  <a:pt x="18566" y="9043"/>
                </a:cubicBezTo>
                <a:lnTo>
                  <a:pt x="18565" y="9044"/>
                </a:lnTo>
                <a:cubicBezTo>
                  <a:pt x="18563" y="9044"/>
                  <a:pt x="18561" y="9046"/>
                  <a:pt x="18561" y="9048"/>
                </a:cubicBezTo>
                <a:lnTo>
                  <a:pt x="18561" y="9050"/>
                </a:lnTo>
                <a:cubicBezTo>
                  <a:pt x="18561" y="9049"/>
                  <a:pt x="18560" y="9049"/>
                  <a:pt x="18559" y="9049"/>
                </a:cubicBezTo>
                <a:lnTo>
                  <a:pt x="18556" y="9048"/>
                </a:lnTo>
                <a:cubicBezTo>
                  <a:pt x="18556" y="9048"/>
                  <a:pt x="18555" y="9048"/>
                  <a:pt x="18555" y="9048"/>
                </a:cubicBezTo>
                <a:lnTo>
                  <a:pt x="18556" y="9046"/>
                </a:lnTo>
                <a:lnTo>
                  <a:pt x="18562" y="9041"/>
                </a:lnTo>
                <a:cubicBezTo>
                  <a:pt x="18563" y="9040"/>
                  <a:pt x="18563" y="9038"/>
                  <a:pt x="18563" y="9037"/>
                </a:cubicBezTo>
                <a:cubicBezTo>
                  <a:pt x="18563" y="9035"/>
                  <a:pt x="18562" y="9034"/>
                  <a:pt x="18561" y="9033"/>
                </a:cubicBezTo>
                <a:lnTo>
                  <a:pt x="18559" y="9032"/>
                </a:lnTo>
                <a:cubicBezTo>
                  <a:pt x="18559" y="9032"/>
                  <a:pt x="18558" y="9031"/>
                  <a:pt x="18558" y="9031"/>
                </a:cubicBezTo>
                <a:lnTo>
                  <a:pt x="18551" y="9031"/>
                </a:lnTo>
                <a:cubicBezTo>
                  <a:pt x="18550" y="9031"/>
                  <a:pt x="18549" y="9032"/>
                  <a:pt x="18548" y="9032"/>
                </a:cubicBezTo>
                <a:lnTo>
                  <a:pt x="18545" y="9036"/>
                </a:lnTo>
                <a:lnTo>
                  <a:pt x="18543" y="9034"/>
                </a:lnTo>
                <a:lnTo>
                  <a:pt x="18544" y="9030"/>
                </a:lnTo>
                <a:cubicBezTo>
                  <a:pt x="18544" y="9030"/>
                  <a:pt x="18545" y="9029"/>
                  <a:pt x="18545" y="9028"/>
                </a:cubicBezTo>
                <a:lnTo>
                  <a:pt x="18546" y="9024"/>
                </a:lnTo>
                <a:lnTo>
                  <a:pt x="18548" y="9020"/>
                </a:lnTo>
                <a:lnTo>
                  <a:pt x="18551" y="9018"/>
                </a:lnTo>
                <a:cubicBezTo>
                  <a:pt x="18552" y="9018"/>
                  <a:pt x="18552" y="9018"/>
                  <a:pt x="18552" y="9017"/>
                </a:cubicBezTo>
                <a:lnTo>
                  <a:pt x="18554" y="9014"/>
                </a:lnTo>
                <a:cubicBezTo>
                  <a:pt x="18555" y="9014"/>
                  <a:pt x="18555" y="9013"/>
                  <a:pt x="18555" y="9012"/>
                </a:cubicBezTo>
                <a:lnTo>
                  <a:pt x="18555" y="9007"/>
                </a:lnTo>
                <a:lnTo>
                  <a:pt x="18556" y="9001"/>
                </a:lnTo>
                <a:lnTo>
                  <a:pt x="18561" y="8992"/>
                </a:lnTo>
                <a:cubicBezTo>
                  <a:pt x="18562" y="8991"/>
                  <a:pt x="18562" y="8989"/>
                  <a:pt x="18561" y="8987"/>
                </a:cubicBezTo>
                <a:cubicBezTo>
                  <a:pt x="18561" y="8986"/>
                  <a:pt x="18560" y="8985"/>
                  <a:pt x="18558" y="8984"/>
                </a:cubicBezTo>
                <a:lnTo>
                  <a:pt x="18555" y="8984"/>
                </a:lnTo>
                <a:cubicBezTo>
                  <a:pt x="18554" y="8984"/>
                  <a:pt x="18553" y="8984"/>
                  <a:pt x="18553" y="8984"/>
                </a:cubicBezTo>
                <a:lnTo>
                  <a:pt x="18546" y="8990"/>
                </a:lnTo>
                <a:lnTo>
                  <a:pt x="18541" y="8992"/>
                </a:lnTo>
                <a:lnTo>
                  <a:pt x="18528" y="8989"/>
                </a:lnTo>
                <a:lnTo>
                  <a:pt x="18518" y="8984"/>
                </a:lnTo>
                <a:cubicBezTo>
                  <a:pt x="18516" y="8983"/>
                  <a:pt x="18514" y="8983"/>
                  <a:pt x="18514" y="8985"/>
                </a:cubicBezTo>
                <a:lnTo>
                  <a:pt x="18513" y="8987"/>
                </a:lnTo>
                <a:lnTo>
                  <a:pt x="18506" y="8984"/>
                </a:lnTo>
                <a:cubicBezTo>
                  <a:pt x="18505" y="8983"/>
                  <a:pt x="18504" y="8983"/>
                  <a:pt x="18503" y="8984"/>
                </a:cubicBezTo>
                <a:lnTo>
                  <a:pt x="18494" y="8989"/>
                </a:lnTo>
                <a:lnTo>
                  <a:pt x="18481" y="8988"/>
                </a:lnTo>
                <a:lnTo>
                  <a:pt x="18479" y="8987"/>
                </a:lnTo>
                <a:lnTo>
                  <a:pt x="18476" y="8984"/>
                </a:lnTo>
                <a:lnTo>
                  <a:pt x="18474" y="8964"/>
                </a:lnTo>
                <a:lnTo>
                  <a:pt x="18474" y="8960"/>
                </a:lnTo>
                <a:lnTo>
                  <a:pt x="18477" y="8960"/>
                </a:lnTo>
                <a:lnTo>
                  <a:pt x="18479" y="8964"/>
                </a:lnTo>
                <a:lnTo>
                  <a:pt x="18481" y="8966"/>
                </a:lnTo>
                <a:cubicBezTo>
                  <a:pt x="18481" y="8966"/>
                  <a:pt x="18482" y="8967"/>
                  <a:pt x="18483" y="8967"/>
                </a:cubicBezTo>
                <a:lnTo>
                  <a:pt x="18488" y="8967"/>
                </a:lnTo>
                <a:lnTo>
                  <a:pt x="18492" y="8966"/>
                </a:lnTo>
                <a:cubicBezTo>
                  <a:pt x="18493" y="8965"/>
                  <a:pt x="18495" y="8964"/>
                  <a:pt x="18495" y="8962"/>
                </a:cubicBezTo>
                <a:lnTo>
                  <a:pt x="18496" y="8958"/>
                </a:lnTo>
                <a:lnTo>
                  <a:pt x="18501" y="8957"/>
                </a:lnTo>
                <a:cubicBezTo>
                  <a:pt x="18502" y="8957"/>
                  <a:pt x="18503" y="8955"/>
                  <a:pt x="18503" y="8954"/>
                </a:cubicBezTo>
                <a:lnTo>
                  <a:pt x="18504" y="8950"/>
                </a:lnTo>
                <a:cubicBezTo>
                  <a:pt x="18504" y="8949"/>
                  <a:pt x="18504" y="8949"/>
                  <a:pt x="18504" y="8948"/>
                </a:cubicBezTo>
                <a:lnTo>
                  <a:pt x="18504" y="8943"/>
                </a:lnTo>
                <a:lnTo>
                  <a:pt x="18504" y="8941"/>
                </a:lnTo>
                <a:lnTo>
                  <a:pt x="18505" y="8940"/>
                </a:lnTo>
                <a:lnTo>
                  <a:pt x="18512" y="8945"/>
                </a:lnTo>
                <a:cubicBezTo>
                  <a:pt x="18513" y="8946"/>
                  <a:pt x="18514" y="8947"/>
                  <a:pt x="18515" y="8946"/>
                </a:cubicBezTo>
                <a:lnTo>
                  <a:pt x="18516" y="8944"/>
                </a:lnTo>
                <a:cubicBezTo>
                  <a:pt x="18517" y="8944"/>
                  <a:pt x="18518" y="8943"/>
                  <a:pt x="18519" y="8941"/>
                </a:cubicBezTo>
                <a:lnTo>
                  <a:pt x="18519" y="8934"/>
                </a:lnTo>
                <a:lnTo>
                  <a:pt x="18523" y="8924"/>
                </a:lnTo>
                <a:lnTo>
                  <a:pt x="18526" y="8917"/>
                </a:lnTo>
                <a:cubicBezTo>
                  <a:pt x="18526" y="8916"/>
                  <a:pt x="18526" y="8915"/>
                  <a:pt x="18526" y="8914"/>
                </a:cubicBezTo>
                <a:lnTo>
                  <a:pt x="18524" y="8906"/>
                </a:lnTo>
                <a:lnTo>
                  <a:pt x="18526" y="8897"/>
                </a:lnTo>
                <a:cubicBezTo>
                  <a:pt x="18526" y="8897"/>
                  <a:pt x="18526" y="8896"/>
                  <a:pt x="18526" y="8896"/>
                </a:cubicBezTo>
                <a:lnTo>
                  <a:pt x="18526" y="8888"/>
                </a:lnTo>
                <a:lnTo>
                  <a:pt x="18523" y="8881"/>
                </a:lnTo>
                <a:lnTo>
                  <a:pt x="18514" y="8859"/>
                </a:lnTo>
                <a:lnTo>
                  <a:pt x="18510" y="8850"/>
                </a:lnTo>
                <a:cubicBezTo>
                  <a:pt x="18509" y="8849"/>
                  <a:pt x="18508" y="8848"/>
                  <a:pt x="18507" y="8848"/>
                </a:cubicBezTo>
                <a:lnTo>
                  <a:pt x="18503" y="8847"/>
                </a:lnTo>
                <a:cubicBezTo>
                  <a:pt x="18502" y="8847"/>
                  <a:pt x="18502" y="8847"/>
                  <a:pt x="18502" y="8847"/>
                </a:cubicBezTo>
                <a:lnTo>
                  <a:pt x="18499" y="8848"/>
                </a:lnTo>
                <a:lnTo>
                  <a:pt x="18495" y="8845"/>
                </a:lnTo>
                <a:lnTo>
                  <a:pt x="18491" y="8843"/>
                </a:lnTo>
                <a:cubicBezTo>
                  <a:pt x="18491" y="8843"/>
                  <a:pt x="18490" y="8843"/>
                  <a:pt x="18489" y="8843"/>
                </a:cubicBezTo>
                <a:lnTo>
                  <a:pt x="18481" y="8844"/>
                </a:lnTo>
                <a:lnTo>
                  <a:pt x="18474" y="8845"/>
                </a:lnTo>
                <a:cubicBezTo>
                  <a:pt x="18474" y="8845"/>
                  <a:pt x="18474" y="8846"/>
                  <a:pt x="18474" y="8846"/>
                </a:cubicBezTo>
                <a:lnTo>
                  <a:pt x="18469" y="8849"/>
                </a:lnTo>
                <a:cubicBezTo>
                  <a:pt x="18468" y="8849"/>
                  <a:pt x="18468" y="8849"/>
                  <a:pt x="18468" y="8850"/>
                </a:cubicBezTo>
                <a:lnTo>
                  <a:pt x="18464" y="8854"/>
                </a:lnTo>
                <a:cubicBezTo>
                  <a:pt x="18464" y="8855"/>
                  <a:pt x="18464" y="8856"/>
                  <a:pt x="18464" y="8856"/>
                </a:cubicBezTo>
                <a:lnTo>
                  <a:pt x="18462" y="8863"/>
                </a:lnTo>
                <a:lnTo>
                  <a:pt x="18459" y="8867"/>
                </a:lnTo>
                <a:lnTo>
                  <a:pt x="18452" y="8876"/>
                </a:lnTo>
                <a:cubicBezTo>
                  <a:pt x="18451" y="8876"/>
                  <a:pt x="18451" y="8877"/>
                  <a:pt x="18451" y="8877"/>
                </a:cubicBezTo>
                <a:lnTo>
                  <a:pt x="18451" y="8878"/>
                </a:lnTo>
                <a:lnTo>
                  <a:pt x="18442" y="8880"/>
                </a:lnTo>
                <a:lnTo>
                  <a:pt x="18432" y="8878"/>
                </a:lnTo>
                <a:lnTo>
                  <a:pt x="18425" y="8877"/>
                </a:lnTo>
                <a:lnTo>
                  <a:pt x="18420" y="8870"/>
                </a:lnTo>
                <a:cubicBezTo>
                  <a:pt x="18420" y="8870"/>
                  <a:pt x="18419" y="8869"/>
                  <a:pt x="18418" y="8869"/>
                </a:cubicBezTo>
                <a:lnTo>
                  <a:pt x="18411" y="8868"/>
                </a:lnTo>
                <a:lnTo>
                  <a:pt x="18403" y="8866"/>
                </a:lnTo>
                <a:lnTo>
                  <a:pt x="18395" y="8864"/>
                </a:lnTo>
                <a:lnTo>
                  <a:pt x="18389" y="8862"/>
                </a:lnTo>
                <a:cubicBezTo>
                  <a:pt x="18389" y="8862"/>
                  <a:pt x="18388" y="8862"/>
                  <a:pt x="18388" y="8862"/>
                </a:cubicBezTo>
                <a:lnTo>
                  <a:pt x="18385" y="8863"/>
                </a:lnTo>
                <a:lnTo>
                  <a:pt x="18382" y="8860"/>
                </a:lnTo>
                <a:lnTo>
                  <a:pt x="18379" y="8855"/>
                </a:lnTo>
                <a:lnTo>
                  <a:pt x="18376" y="8845"/>
                </a:lnTo>
                <a:lnTo>
                  <a:pt x="18370" y="8831"/>
                </a:lnTo>
                <a:lnTo>
                  <a:pt x="18368" y="8824"/>
                </a:lnTo>
                <a:lnTo>
                  <a:pt x="18367" y="8816"/>
                </a:lnTo>
                <a:lnTo>
                  <a:pt x="18366" y="8814"/>
                </a:lnTo>
                <a:lnTo>
                  <a:pt x="18367" y="8803"/>
                </a:lnTo>
                <a:cubicBezTo>
                  <a:pt x="18367" y="8802"/>
                  <a:pt x="18366" y="8800"/>
                  <a:pt x="18365" y="8799"/>
                </a:cubicBezTo>
                <a:cubicBezTo>
                  <a:pt x="18365" y="8798"/>
                  <a:pt x="18364" y="8798"/>
                  <a:pt x="18363" y="8798"/>
                </a:cubicBezTo>
                <a:lnTo>
                  <a:pt x="18359" y="8800"/>
                </a:lnTo>
                <a:lnTo>
                  <a:pt x="18357" y="8799"/>
                </a:lnTo>
                <a:lnTo>
                  <a:pt x="18360" y="8796"/>
                </a:lnTo>
                <a:cubicBezTo>
                  <a:pt x="18360" y="8796"/>
                  <a:pt x="18360" y="8796"/>
                  <a:pt x="18360" y="8795"/>
                </a:cubicBezTo>
                <a:lnTo>
                  <a:pt x="18363" y="8790"/>
                </a:lnTo>
                <a:cubicBezTo>
                  <a:pt x="18363" y="8789"/>
                  <a:pt x="18364" y="8788"/>
                  <a:pt x="18363" y="8787"/>
                </a:cubicBezTo>
                <a:lnTo>
                  <a:pt x="18363" y="8786"/>
                </a:lnTo>
                <a:cubicBezTo>
                  <a:pt x="18364" y="8786"/>
                  <a:pt x="18365" y="8784"/>
                  <a:pt x="18365" y="8782"/>
                </a:cubicBezTo>
                <a:lnTo>
                  <a:pt x="18365" y="8778"/>
                </a:lnTo>
                <a:cubicBezTo>
                  <a:pt x="18366" y="8777"/>
                  <a:pt x="18366" y="8776"/>
                  <a:pt x="18365" y="8775"/>
                </a:cubicBezTo>
                <a:lnTo>
                  <a:pt x="18365" y="8774"/>
                </a:lnTo>
                <a:lnTo>
                  <a:pt x="18365" y="8772"/>
                </a:lnTo>
                <a:cubicBezTo>
                  <a:pt x="18366" y="8771"/>
                  <a:pt x="18366" y="8770"/>
                  <a:pt x="18366" y="8769"/>
                </a:cubicBezTo>
                <a:lnTo>
                  <a:pt x="18366" y="8767"/>
                </a:lnTo>
                <a:lnTo>
                  <a:pt x="18368" y="8764"/>
                </a:lnTo>
                <a:cubicBezTo>
                  <a:pt x="18369" y="8763"/>
                  <a:pt x="18368" y="8762"/>
                  <a:pt x="18368" y="8762"/>
                </a:cubicBezTo>
                <a:lnTo>
                  <a:pt x="18370" y="8754"/>
                </a:lnTo>
                <a:cubicBezTo>
                  <a:pt x="18370" y="8753"/>
                  <a:pt x="18369" y="8752"/>
                  <a:pt x="18368" y="8751"/>
                </a:cubicBezTo>
                <a:lnTo>
                  <a:pt x="18366" y="8748"/>
                </a:lnTo>
                <a:cubicBezTo>
                  <a:pt x="18365" y="8747"/>
                  <a:pt x="18364" y="8745"/>
                  <a:pt x="18363" y="8746"/>
                </a:cubicBezTo>
                <a:lnTo>
                  <a:pt x="18360" y="8747"/>
                </a:lnTo>
                <a:lnTo>
                  <a:pt x="18368" y="8736"/>
                </a:lnTo>
                <a:lnTo>
                  <a:pt x="18371" y="8728"/>
                </a:lnTo>
                <a:lnTo>
                  <a:pt x="18377" y="8731"/>
                </a:lnTo>
                <a:lnTo>
                  <a:pt x="18382" y="8733"/>
                </a:lnTo>
                <a:lnTo>
                  <a:pt x="18386" y="8741"/>
                </a:lnTo>
                <a:cubicBezTo>
                  <a:pt x="18386" y="8742"/>
                  <a:pt x="18386" y="8742"/>
                  <a:pt x="18387" y="8742"/>
                </a:cubicBezTo>
                <a:lnTo>
                  <a:pt x="18394" y="8750"/>
                </a:lnTo>
                <a:cubicBezTo>
                  <a:pt x="18394" y="8750"/>
                  <a:pt x="18394" y="8750"/>
                  <a:pt x="18394" y="8751"/>
                </a:cubicBezTo>
                <a:lnTo>
                  <a:pt x="18393" y="8754"/>
                </a:lnTo>
                <a:cubicBezTo>
                  <a:pt x="18393" y="8755"/>
                  <a:pt x="18393" y="8757"/>
                  <a:pt x="18394" y="8758"/>
                </a:cubicBezTo>
                <a:lnTo>
                  <a:pt x="18396" y="8761"/>
                </a:lnTo>
                <a:lnTo>
                  <a:pt x="18396" y="8763"/>
                </a:lnTo>
                <a:cubicBezTo>
                  <a:pt x="18396" y="8764"/>
                  <a:pt x="18397" y="8764"/>
                  <a:pt x="18397" y="8765"/>
                </a:cubicBezTo>
                <a:lnTo>
                  <a:pt x="18398" y="8766"/>
                </a:lnTo>
                <a:cubicBezTo>
                  <a:pt x="18399" y="8767"/>
                  <a:pt x="18401" y="8768"/>
                  <a:pt x="18402" y="8767"/>
                </a:cubicBezTo>
                <a:lnTo>
                  <a:pt x="18404" y="8766"/>
                </a:lnTo>
                <a:cubicBezTo>
                  <a:pt x="18404" y="8766"/>
                  <a:pt x="18404" y="8766"/>
                  <a:pt x="18405" y="8766"/>
                </a:cubicBezTo>
                <a:lnTo>
                  <a:pt x="18407" y="8762"/>
                </a:lnTo>
                <a:lnTo>
                  <a:pt x="18408" y="8763"/>
                </a:lnTo>
                <a:cubicBezTo>
                  <a:pt x="18409" y="8764"/>
                  <a:pt x="18409" y="8765"/>
                  <a:pt x="18410" y="8766"/>
                </a:cubicBezTo>
                <a:lnTo>
                  <a:pt x="18412" y="8766"/>
                </a:lnTo>
                <a:cubicBezTo>
                  <a:pt x="18412" y="8767"/>
                  <a:pt x="18413" y="8767"/>
                  <a:pt x="18413" y="8766"/>
                </a:cubicBezTo>
                <a:lnTo>
                  <a:pt x="18415" y="8766"/>
                </a:lnTo>
                <a:lnTo>
                  <a:pt x="18415" y="8766"/>
                </a:lnTo>
                <a:cubicBezTo>
                  <a:pt x="18416" y="8768"/>
                  <a:pt x="18417" y="8770"/>
                  <a:pt x="18419" y="8769"/>
                </a:cubicBezTo>
                <a:lnTo>
                  <a:pt x="18422" y="8768"/>
                </a:lnTo>
                <a:cubicBezTo>
                  <a:pt x="18422" y="8768"/>
                  <a:pt x="18423" y="8768"/>
                  <a:pt x="18423" y="8767"/>
                </a:cubicBezTo>
                <a:lnTo>
                  <a:pt x="18434" y="8758"/>
                </a:lnTo>
                <a:lnTo>
                  <a:pt x="18437" y="8754"/>
                </a:lnTo>
                <a:lnTo>
                  <a:pt x="18442" y="8745"/>
                </a:lnTo>
                <a:lnTo>
                  <a:pt x="18444" y="8741"/>
                </a:lnTo>
                <a:cubicBezTo>
                  <a:pt x="18444" y="8743"/>
                  <a:pt x="18444" y="8747"/>
                  <a:pt x="18446" y="8748"/>
                </a:cubicBezTo>
                <a:lnTo>
                  <a:pt x="18447" y="8749"/>
                </a:lnTo>
                <a:cubicBezTo>
                  <a:pt x="18448" y="8749"/>
                  <a:pt x="18449" y="8750"/>
                  <a:pt x="18450" y="8750"/>
                </a:cubicBezTo>
                <a:lnTo>
                  <a:pt x="18452" y="8749"/>
                </a:lnTo>
                <a:cubicBezTo>
                  <a:pt x="18452" y="8749"/>
                  <a:pt x="18453" y="8748"/>
                  <a:pt x="18453" y="8748"/>
                </a:cubicBezTo>
                <a:lnTo>
                  <a:pt x="18454" y="8749"/>
                </a:lnTo>
                <a:cubicBezTo>
                  <a:pt x="18454" y="8749"/>
                  <a:pt x="18454" y="8749"/>
                  <a:pt x="18455" y="8750"/>
                </a:cubicBezTo>
                <a:lnTo>
                  <a:pt x="18457" y="8751"/>
                </a:lnTo>
                <a:cubicBezTo>
                  <a:pt x="18458" y="8751"/>
                  <a:pt x="18459" y="8751"/>
                  <a:pt x="18459" y="8751"/>
                </a:cubicBezTo>
                <a:lnTo>
                  <a:pt x="18461" y="8749"/>
                </a:lnTo>
                <a:cubicBezTo>
                  <a:pt x="18462" y="8748"/>
                  <a:pt x="18462" y="8748"/>
                  <a:pt x="18462" y="8747"/>
                </a:cubicBezTo>
                <a:lnTo>
                  <a:pt x="18463" y="8746"/>
                </a:lnTo>
                <a:cubicBezTo>
                  <a:pt x="18463" y="8745"/>
                  <a:pt x="18464" y="8745"/>
                  <a:pt x="18464" y="8744"/>
                </a:cubicBezTo>
                <a:cubicBezTo>
                  <a:pt x="18464" y="8743"/>
                  <a:pt x="18464" y="8743"/>
                  <a:pt x="18464" y="8742"/>
                </a:cubicBezTo>
                <a:lnTo>
                  <a:pt x="18464" y="8741"/>
                </a:lnTo>
                <a:cubicBezTo>
                  <a:pt x="18465" y="8741"/>
                  <a:pt x="18466" y="8741"/>
                  <a:pt x="18467" y="8739"/>
                </a:cubicBezTo>
                <a:lnTo>
                  <a:pt x="18468" y="8737"/>
                </a:lnTo>
                <a:cubicBezTo>
                  <a:pt x="18468" y="8736"/>
                  <a:pt x="18469" y="8735"/>
                  <a:pt x="18469" y="8735"/>
                </a:cubicBezTo>
                <a:lnTo>
                  <a:pt x="18470" y="8738"/>
                </a:lnTo>
                <a:cubicBezTo>
                  <a:pt x="18470" y="8738"/>
                  <a:pt x="18471" y="8738"/>
                  <a:pt x="18472" y="8738"/>
                </a:cubicBezTo>
                <a:lnTo>
                  <a:pt x="18481" y="8743"/>
                </a:lnTo>
                <a:cubicBezTo>
                  <a:pt x="18481" y="8743"/>
                  <a:pt x="18481" y="8743"/>
                  <a:pt x="18481" y="8743"/>
                </a:cubicBezTo>
                <a:cubicBezTo>
                  <a:pt x="18482" y="8743"/>
                  <a:pt x="18481" y="8744"/>
                  <a:pt x="18481" y="8744"/>
                </a:cubicBezTo>
                <a:lnTo>
                  <a:pt x="18482" y="8746"/>
                </a:lnTo>
                <a:cubicBezTo>
                  <a:pt x="18483" y="8747"/>
                  <a:pt x="18483" y="8747"/>
                  <a:pt x="18484" y="8748"/>
                </a:cubicBezTo>
                <a:lnTo>
                  <a:pt x="18485" y="8748"/>
                </a:lnTo>
                <a:cubicBezTo>
                  <a:pt x="18485" y="8748"/>
                  <a:pt x="18486" y="8749"/>
                  <a:pt x="18486" y="8749"/>
                </a:cubicBezTo>
                <a:lnTo>
                  <a:pt x="18488" y="8749"/>
                </a:lnTo>
                <a:cubicBezTo>
                  <a:pt x="18488" y="8749"/>
                  <a:pt x="18489" y="8748"/>
                  <a:pt x="18489" y="8748"/>
                </a:cubicBezTo>
                <a:lnTo>
                  <a:pt x="18492" y="8746"/>
                </a:lnTo>
                <a:cubicBezTo>
                  <a:pt x="18493" y="8745"/>
                  <a:pt x="18494" y="8744"/>
                  <a:pt x="18494" y="8743"/>
                </a:cubicBezTo>
                <a:lnTo>
                  <a:pt x="18495" y="8739"/>
                </a:lnTo>
                <a:cubicBezTo>
                  <a:pt x="18495" y="8739"/>
                  <a:pt x="18495" y="8738"/>
                  <a:pt x="18495" y="8738"/>
                </a:cubicBezTo>
                <a:lnTo>
                  <a:pt x="18494" y="8735"/>
                </a:lnTo>
                <a:lnTo>
                  <a:pt x="18500" y="8734"/>
                </a:lnTo>
                <a:lnTo>
                  <a:pt x="18504" y="8733"/>
                </a:lnTo>
                <a:lnTo>
                  <a:pt x="18511" y="8729"/>
                </a:lnTo>
                <a:lnTo>
                  <a:pt x="18512" y="8727"/>
                </a:lnTo>
                <a:lnTo>
                  <a:pt x="18514" y="8728"/>
                </a:lnTo>
                <a:cubicBezTo>
                  <a:pt x="18514" y="8728"/>
                  <a:pt x="18515" y="8728"/>
                  <a:pt x="18516" y="8728"/>
                </a:cubicBezTo>
                <a:lnTo>
                  <a:pt x="18523" y="8724"/>
                </a:lnTo>
                <a:lnTo>
                  <a:pt x="18534" y="8730"/>
                </a:lnTo>
                <a:lnTo>
                  <a:pt x="18536" y="8732"/>
                </a:lnTo>
                <a:lnTo>
                  <a:pt x="18528" y="8740"/>
                </a:lnTo>
                <a:cubicBezTo>
                  <a:pt x="18528" y="8741"/>
                  <a:pt x="18527" y="8743"/>
                  <a:pt x="18527" y="8744"/>
                </a:cubicBezTo>
                <a:lnTo>
                  <a:pt x="18528" y="8750"/>
                </a:lnTo>
                <a:cubicBezTo>
                  <a:pt x="18528" y="8751"/>
                  <a:pt x="18529" y="8753"/>
                  <a:pt x="18530" y="8753"/>
                </a:cubicBezTo>
                <a:lnTo>
                  <a:pt x="18532" y="8755"/>
                </a:lnTo>
                <a:cubicBezTo>
                  <a:pt x="18533" y="8756"/>
                  <a:pt x="18533" y="8755"/>
                  <a:pt x="18534" y="8755"/>
                </a:cubicBezTo>
                <a:lnTo>
                  <a:pt x="18541" y="8755"/>
                </a:lnTo>
                <a:cubicBezTo>
                  <a:pt x="18543" y="8755"/>
                  <a:pt x="18545" y="8753"/>
                  <a:pt x="18545" y="8751"/>
                </a:cubicBezTo>
                <a:lnTo>
                  <a:pt x="18545" y="8749"/>
                </a:lnTo>
                <a:cubicBezTo>
                  <a:pt x="18545" y="8748"/>
                  <a:pt x="18545" y="8747"/>
                  <a:pt x="18544" y="8746"/>
                </a:cubicBezTo>
                <a:lnTo>
                  <a:pt x="18545" y="8745"/>
                </a:lnTo>
                <a:lnTo>
                  <a:pt x="18546" y="8744"/>
                </a:lnTo>
                <a:lnTo>
                  <a:pt x="18549" y="8746"/>
                </a:lnTo>
                <a:lnTo>
                  <a:pt x="18554" y="8752"/>
                </a:lnTo>
                <a:lnTo>
                  <a:pt x="18562" y="8757"/>
                </a:lnTo>
                <a:lnTo>
                  <a:pt x="18564" y="8759"/>
                </a:lnTo>
                <a:lnTo>
                  <a:pt x="18570" y="8769"/>
                </a:lnTo>
                <a:lnTo>
                  <a:pt x="18570" y="8770"/>
                </a:lnTo>
                <a:cubicBezTo>
                  <a:pt x="18571" y="8771"/>
                  <a:pt x="18572" y="8772"/>
                  <a:pt x="18573" y="8772"/>
                </a:cubicBezTo>
                <a:lnTo>
                  <a:pt x="18577" y="8773"/>
                </a:lnTo>
                <a:lnTo>
                  <a:pt x="18590" y="8779"/>
                </a:lnTo>
                <a:lnTo>
                  <a:pt x="18593" y="8781"/>
                </a:lnTo>
                <a:lnTo>
                  <a:pt x="18596" y="8784"/>
                </a:lnTo>
                <a:lnTo>
                  <a:pt x="18598" y="8786"/>
                </a:lnTo>
                <a:lnTo>
                  <a:pt x="18600" y="8788"/>
                </a:lnTo>
                <a:lnTo>
                  <a:pt x="18600" y="8792"/>
                </a:lnTo>
                <a:lnTo>
                  <a:pt x="18600" y="8795"/>
                </a:lnTo>
                <a:lnTo>
                  <a:pt x="18599" y="8793"/>
                </a:lnTo>
                <a:cubicBezTo>
                  <a:pt x="18598" y="8791"/>
                  <a:pt x="18597" y="8790"/>
                  <a:pt x="18595" y="8791"/>
                </a:cubicBezTo>
                <a:cubicBezTo>
                  <a:pt x="18594" y="8791"/>
                  <a:pt x="18593" y="8793"/>
                  <a:pt x="18593" y="8795"/>
                </a:cubicBezTo>
                <a:lnTo>
                  <a:pt x="18591" y="8801"/>
                </a:lnTo>
                <a:lnTo>
                  <a:pt x="18587" y="8806"/>
                </a:lnTo>
                <a:cubicBezTo>
                  <a:pt x="18586" y="8806"/>
                  <a:pt x="18586" y="8807"/>
                  <a:pt x="18585" y="8809"/>
                </a:cubicBezTo>
                <a:lnTo>
                  <a:pt x="18585" y="8815"/>
                </a:lnTo>
                <a:cubicBezTo>
                  <a:pt x="18585" y="8816"/>
                  <a:pt x="18585" y="8818"/>
                  <a:pt x="18585" y="8819"/>
                </a:cubicBezTo>
                <a:cubicBezTo>
                  <a:pt x="18586" y="8820"/>
                  <a:pt x="18587" y="8820"/>
                  <a:pt x="18588" y="8820"/>
                </a:cubicBezTo>
                <a:lnTo>
                  <a:pt x="18592" y="8820"/>
                </a:lnTo>
                <a:cubicBezTo>
                  <a:pt x="18592" y="8820"/>
                  <a:pt x="18593" y="8819"/>
                  <a:pt x="18593" y="8819"/>
                </a:cubicBezTo>
                <a:lnTo>
                  <a:pt x="18598" y="8815"/>
                </a:lnTo>
                <a:lnTo>
                  <a:pt x="18604" y="8809"/>
                </a:lnTo>
                <a:lnTo>
                  <a:pt x="18613" y="8801"/>
                </a:lnTo>
                <a:cubicBezTo>
                  <a:pt x="18614" y="8801"/>
                  <a:pt x="18614" y="8801"/>
                  <a:pt x="18615" y="8800"/>
                </a:cubicBezTo>
                <a:lnTo>
                  <a:pt x="18617" y="8796"/>
                </a:lnTo>
                <a:cubicBezTo>
                  <a:pt x="18617" y="8796"/>
                  <a:pt x="18618" y="8794"/>
                  <a:pt x="18617" y="8793"/>
                </a:cubicBezTo>
                <a:lnTo>
                  <a:pt x="18617" y="8787"/>
                </a:lnTo>
                <a:cubicBezTo>
                  <a:pt x="18617" y="8787"/>
                  <a:pt x="18617" y="8787"/>
                  <a:pt x="18617" y="8786"/>
                </a:cubicBezTo>
                <a:lnTo>
                  <a:pt x="18612" y="8774"/>
                </a:lnTo>
                <a:lnTo>
                  <a:pt x="18612" y="8768"/>
                </a:lnTo>
                <a:lnTo>
                  <a:pt x="18612" y="8762"/>
                </a:lnTo>
                <a:lnTo>
                  <a:pt x="18615" y="8761"/>
                </a:lnTo>
                <a:lnTo>
                  <a:pt x="18620" y="8757"/>
                </a:lnTo>
                <a:cubicBezTo>
                  <a:pt x="18620" y="8757"/>
                  <a:pt x="18621" y="8757"/>
                  <a:pt x="18621" y="8756"/>
                </a:cubicBezTo>
                <a:lnTo>
                  <a:pt x="18628" y="8745"/>
                </a:lnTo>
                <a:cubicBezTo>
                  <a:pt x="18629" y="8744"/>
                  <a:pt x="18629" y="8743"/>
                  <a:pt x="18629" y="8742"/>
                </a:cubicBezTo>
                <a:lnTo>
                  <a:pt x="18628" y="8729"/>
                </a:lnTo>
                <a:lnTo>
                  <a:pt x="18626" y="8716"/>
                </a:lnTo>
                <a:lnTo>
                  <a:pt x="18626" y="8703"/>
                </a:lnTo>
                <a:lnTo>
                  <a:pt x="18628" y="8699"/>
                </a:lnTo>
                <a:lnTo>
                  <a:pt x="18630" y="8697"/>
                </a:lnTo>
                <a:cubicBezTo>
                  <a:pt x="18631" y="8697"/>
                  <a:pt x="18631" y="8697"/>
                  <a:pt x="18631" y="8696"/>
                </a:cubicBezTo>
                <a:lnTo>
                  <a:pt x="18634" y="8693"/>
                </a:lnTo>
                <a:cubicBezTo>
                  <a:pt x="18634" y="8692"/>
                  <a:pt x="18634" y="8692"/>
                  <a:pt x="18635" y="8691"/>
                </a:cubicBezTo>
                <a:lnTo>
                  <a:pt x="18635" y="8682"/>
                </a:lnTo>
                <a:cubicBezTo>
                  <a:pt x="18635" y="8682"/>
                  <a:pt x="18635" y="8682"/>
                  <a:pt x="18635" y="8681"/>
                </a:cubicBezTo>
                <a:lnTo>
                  <a:pt x="18635" y="8667"/>
                </a:lnTo>
                <a:lnTo>
                  <a:pt x="18633" y="8661"/>
                </a:lnTo>
                <a:cubicBezTo>
                  <a:pt x="18633" y="8660"/>
                  <a:pt x="18633" y="8660"/>
                  <a:pt x="18632" y="8660"/>
                </a:cubicBezTo>
                <a:lnTo>
                  <a:pt x="18632" y="8657"/>
                </a:lnTo>
                <a:lnTo>
                  <a:pt x="18649" y="8630"/>
                </a:lnTo>
                <a:lnTo>
                  <a:pt x="18656" y="8623"/>
                </a:lnTo>
                <a:lnTo>
                  <a:pt x="18664" y="8618"/>
                </a:lnTo>
                <a:lnTo>
                  <a:pt x="18667" y="8617"/>
                </a:lnTo>
                <a:lnTo>
                  <a:pt x="18673" y="8622"/>
                </a:lnTo>
                <a:cubicBezTo>
                  <a:pt x="18673" y="8623"/>
                  <a:pt x="18675" y="8623"/>
                  <a:pt x="18675" y="8623"/>
                </a:cubicBezTo>
                <a:lnTo>
                  <a:pt x="18679" y="8623"/>
                </a:lnTo>
                <a:cubicBezTo>
                  <a:pt x="18680" y="8623"/>
                  <a:pt x="18680" y="8624"/>
                  <a:pt x="18680" y="8623"/>
                </a:cubicBezTo>
                <a:lnTo>
                  <a:pt x="18686" y="8621"/>
                </a:lnTo>
                <a:lnTo>
                  <a:pt x="18687" y="8620"/>
                </a:lnTo>
                <a:lnTo>
                  <a:pt x="18689" y="8622"/>
                </a:lnTo>
                <a:lnTo>
                  <a:pt x="18688" y="8622"/>
                </a:lnTo>
                <a:cubicBezTo>
                  <a:pt x="18687" y="8622"/>
                  <a:pt x="18686" y="8623"/>
                  <a:pt x="18686" y="8624"/>
                </a:cubicBezTo>
                <a:cubicBezTo>
                  <a:pt x="18685" y="8625"/>
                  <a:pt x="18685" y="8627"/>
                  <a:pt x="18685" y="8628"/>
                </a:cubicBezTo>
                <a:lnTo>
                  <a:pt x="18687" y="8631"/>
                </a:lnTo>
                <a:lnTo>
                  <a:pt x="18685" y="8635"/>
                </a:lnTo>
                <a:cubicBezTo>
                  <a:pt x="18685" y="8635"/>
                  <a:pt x="18685" y="8635"/>
                  <a:pt x="18685" y="8636"/>
                </a:cubicBezTo>
                <a:lnTo>
                  <a:pt x="18685" y="8640"/>
                </a:lnTo>
                <a:cubicBezTo>
                  <a:pt x="18685" y="8641"/>
                  <a:pt x="18685" y="8642"/>
                  <a:pt x="18686" y="8643"/>
                </a:cubicBezTo>
                <a:lnTo>
                  <a:pt x="18689" y="8649"/>
                </a:lnTo>
                <a:lnTo>
                  <a:pt x="18692" y="8657"/>
                </a:lnTo>
                <a:cubicBezTo>
                  <a:pt x="18692" y="8658"/>
                  <a:pt x="18693" y="8658"/>
                  <a:pt x="18693" y="8658"/>
                </a:cubicBezTo>
                <a:lnTo>
                  <a:pt x="18696" y="8662"/>
                </a:lnTo>
                <a:lnTo>
                  <a:pt x="18696" y="8664"/>
                </a:lnTo>
                <a:lnTo>
                  <a:pt x="18695" y="8665"/>
                </a:lnTo>
                <a:cubicBezTo>
                  <a:pt x="18694" y="8667"/>
                  <a:pt x="18693" y="8669"/>
                  <a:pt x="18694" y="8671"/>
                </a:cubicBezTo>
                <a:lnTo>
                  <a:pt x="18696" y="8676"/>
                </a:lnTo>
                <a:cubicBezTo>
                  <a:pt x="18697" y="8677"/>
                  <a:pt x="18698" y="8678"/>
                  <a:pt x="18699" y="8678"/>
                </a:cubicBezTo>
                <a:lnTo>
                  <a:pt x="18702" y="8678"/>
                </a:lnTo>
                <a:cubicBezTo>
                  <a:pt x="18703" y="8678"/>
                  <a:pt x="18703" y="8677"/>
                  <a:pt x="18704" y="8677"/>
                </a:cubicBezTo>
                <a:lnTo>
                  <a:pt x="18709" y="8673"/>
                </a:lnTo>
                <a:cubicBezTo>
                  <a:pt x="18710" y="8673"/>
                  <a:pt x="18710" y="8672"/>
                  <a:pt x="18711" y="8672"/>
                </a:cubicBezTo>
                <a:lnTo>
                  <a:pt x="18711" y="8671"/>
                </a:lnTo>
                <a:lnTo>
                  <a:pt x="18711" y="8671"/>
                </a:lnTo>
                <a:cubicBezTo>
                  <a:pt x="18712" y="8672"/>
                  <a:pt x="18712" y="8673"/>
                  <a:pt x="18712" y="8673"/>
                </a:cubicBezTo>
                <a:lnTo>
                  <a:pt x="18713" y="8674"/>
                </a:lnTo>
                <a:cubicBezTo>
                  <a:pt x="18714" y="8675"/>
                  <a:pt x="18715" y="8676"/>
                  <a:pt x="18716" y="8676"/>
                </a:cubicBezTo>
                <a:lnTo>
                  <a:pt x="18722" y="8675"/>
                </a:lnTo>
                <a:cubicBezTo>
                  <a:pt x="18723" y="8675"/>
                  <a:pt x="18723" y="8674"/>
                  <a:pt x="18724" y="8674"/>
                </a:cubicBezTo>
                <a:lnTo>
                  <a:pt x="18734" y="8665"/>
                </a:lnTo>
                <a:lnTo>
                  <a:pt x="18738" y="8664"/>
                </a:lnTo>
                <a:lnTo>
                  <a:pt x="18744" y="8664"/>
                </a:lnTo>
                <a:lnTo>
                  <a:pt x="18748" y="8663"/>
                </a:lnTo>
                <a:cubicBezTo>
                  <a:pt x="18749" y="8662"/>
                  <a:pt x="18749" y="8662"/>
                  <a:pt x="18749" y="8661"/>
                </a:cubicBezTo>
                <a:lnTo>
                  <a:pt x="18751" y="8658"/>
                </a:lnTo>
                <a:cubicBezTo>
                  <a:pt x="18751" y="8657"/>
                  <a:pt x="18752" y="8656"/>
                  <a:pt x="18751" y="8654"/>
                </a:cubicBezTo>
                <a:lnTo>
                  <a:pt x="18750" y="8651"/>
                </a:lnTo>
                <a:cubicBezTo>
                  <a:pt x="18750" y="8650"/>
                  <a:pt x="18750" y="8650"/>
                  <a:pt x="18750" y="8650"/>
                </a:cubicBezTo>
                <a:lnTo>
                  <a:pt x="18755" y="8645"/>
                </a:lnTo>
                <a:cubicBezTo>
                  <a:pt x="18755" y="8645"/>
                  <a:pt x="18755" y="8644"/>
                  <a:pt x="18756" y="8644"/>
                </a:cubicBezTo>
                <a:lnTo>
                  <a:pt x="18759" y="8638"/>
                </a:lnTo>
                <a:lnTo>
                  <a:pt x="18761" y="8642"/>
                </a:lnTo>
                <a:cubicBezTo>
                  <a:pt x="18762" y="8643"/>
                  <a:pt x="18762" y="8645"/>
                  <a:pt x="18763" y="8645"/>
                </a:cubicBezTo>
                <a:cubicBezTo>
                  <a:pt x="18764" y="8645"/>
                  <a:pt x="18765" y="8645"/>
                  <a:pt x="18766" y="8644"/>
                </a:cubicBezTo>
                <a:lnTo>
                  <a:pt x="18772" y="8638"/>
                </a:lnTo>
                <a:lnTo>
                  <a:pt x="18778" y="8636"/>
                </a:lnTo>
                <a:lnTo>
                  <a:pt x="18801" y="8632"/>
                </a:lnTo>
                <a:lnTo>
                  <a:pt x="18809" y="8630"/>
                </a:lnTo>
                <a:lnTo>
                  <a:pt x="18808" y="8644"/>
                </a:lnTo>
                <a:cubicBezTo>
                  <a:pt x="18808" y="8644"/>
                  <a:pt x="18808" y="8644"/>
                  <a:pt x="18808" y="8645"/>
                </a:cubicBezTo>
                <a:lnTo>
                  <a:pt x="18810" y="8651"/>
                </a:lnTo>
                <a:cubicBezTo>
                  <a:pt x="18810" y="8653"/>
                  <a:pt x="18810" y="8654"/>
                  <a:pt x="18811" y="8654"/>
                </a:cubicBezTo>
                <a:lnTo>
                  <a:pt x="18815" y="8656"/>
                </a:lnTo>
                <a:cubicBezTo>
                  <a:pt x="18816" y="8657"/>
                  <a:pt x="18817" y="8657"/>
                  <a:pt x="18818" y="8656"/>
                </a:cubicBezTo>
                <a:lnTo>
                  <a:pt x="18820" y="8654"/>
                </a:lnTo>
                <a:cubicBezTo>
                  <a:pt x="18821" y="8654"/>
                  <a:pt x="18821" y="8655"/>
                  <a:pt x="18821" y="8654"/>
                </a:cubicBezTo>
                <a:lnTo>
                  <a:pt x="18825" y="8648"/>
                </a:lnTo>
                <a:lnTo>
                  <a:pt x="18829" y="8646"/>
                </a:lnTo>
                <a:cubicBezTo>
                  <a:pt x="18829" y="8646"/>
                  <a:pt x="18830" y="8645"/>
                  <a:pt x="18830" y="8645"/>
                </a:cubicBezTo>
                <a:lnTo>
                  <a:pt x="18831" y="8643"/>
                </a:lnTo>
                <a:lnTo>
                  <a:pt x="18832" y="8645"/>
                </a:lnTo>
                <a:cubicBezTo>
                  <a:pt x="18833" y="8645"/>
                  <a:pt x="18833" y="8646"/>
                  <a:pt x="18834" y="8646"/>
                </a:cubicBezTo>
                <a:lnTo>
                  <a:pt x="18835" y="8647"/>
                </a:lnTo>
                <a:cubicBezTo>
                  <a:pt x="18836" y="8647"/>
                  <a:pt x="18837" y="8647"/>
                  <a:pt x="18838" y="8647"/>
                </a:cubicBezTo>
                <a:lnTo>
                  <a:pt x="18842" y="8644"/>
                </a:lnTo>
                <a:cubicBezTo>
                  <a:pt x="18843" y="8643"/>
                  <a:pt x="18844" y="8642"/>
                  <a:pt x="18844" y="8641"/>
                </a:cubicBezTo>
                <a:lnTo>
                  <a:pt x="18845" y="8635"/>
                </a:lnTo>
                <a:cubicBezTo>
                  <a:pt x="18845" y="8634"/>
                  <a:pt x="18845" y="8633"/>
                  <a:pt x="18845" y="8632"/>
                </a:cubicBezTo>
                <a:lnTo>
                  <a:pt x="18843" y="8625"/>
                </a:lnTo>
                <a:cubicBezTo>
                  <a:pt x="18843" y="8624"/>
                  <a:pt x="18843" y="8623"/>
                  <a:pt x="18842" y="8622"/>
                </a:cubicBezTo>
                <a:lnTo>
                  <a:pt x="18841" y="8622"/>
                </a:lnTo>
                <a:lnTo>
                  <a:pt x="18845" y="8618"/>
                </a:lnTo>
                <a:lnTo>
                  <a:pt x="18849" y="8613"/>
                </a:lnTo>
                <a:cubicBezTo>
                  <a:pt x="18849" y="8613"/>
                  <a:pt x="18849" y="8612"/>
                  <a:pt x="18850" y="8611"/>
                </a:cubicBezTo>
                <a:cubicBezTo>
                  <a:pt x="18850" y="8611"/>
                  <a:pt x="18850" y="8611"/>
                  <a:pt x="18850" y="8611"/>
                </a:cubicBezTo>
                <a:cubicBezTo>
                  <a:pt x="18851" y="8612"/>
                  <a:pt x="18851" y="8612"/>
                  <a:pt x="18852" y="8612"/>
                </a:cubicBezTo>
                <a:lnTo>
                  <a:pt x="18857" y="8612"/>
                </a:lnTo>
                <a:lnTo>
                  <a:pt x="18860" y="8613"/>
                </a:lnTo>
                <a:lnTo>
                  <a:pt x="18861" y="8614"/>
                </a:lnTo>
                <a:lnTo>
                  <a:pt x="18860" y="8616"/>
                </a:lnTo>
                <a:lnTo>
                  <a:pt x="18854" y="8618"/>
                </a:lnTo>
                <a:cubicBezTo>
                  <a:pt x="18853" y="8618"/>
                  <a:pt x="18852" y="8620"/>
                  <a:pt x="18852" y="8621"/>
                </a:cubicBezTo>
                <a:lnTo>
                  <a:pt x="18851" y="8622"/>
                </a:lnTo>
                <a:cubicBezTo>
                  <a:pt x="18850" y="8624"/>
                  <a:pt x="18851" y="8626"/>
                  <a:pt x="18851" y="8627"/>
                </a:cubicBezTo>
                <a:lnTo>
                  <a:pt x="18852" y="8630"/>
                </a:lnTo>
                <a:cubicBezTo>
                  <a:pt x="18852" y="8631"/>
                  <a:pt x="18853" y="8633"/>
                  <a:pt x="18855" y="8633"/>
                </a:cubicBezTo>
                <a:lnTo>
                  <a:pt x="18857" y="8633"/>
                </a:lnTo>
                <a:cubicBezTo>
                  <a:pt x="18858" y="8633"/>
                  <a:pt x="18858" y="8633"/>
                  <a:pt x="18859" y="8633"/>
                </a:cubicBezTo>
                <a:lnTo>
                  <a:pt x="18862" y="8632"/>
                </a:lnTo>
                <a:lnTo>
                  <a:pt x="18869" y="8627"/>
                </a:lnTo>
                <a:cubicBezTo>
                  <a:pt x="18869" y="8627"/>
                  <a:pt x="18869" y="8627"/>
                  <a:pt x="18870" y="8627"/>
                </a:cubicBezTo>
                <a:lnTo>
                  <a:pt x="18873" y="8622"/>
                </a:lnTo>
                <a:lnTo>
                  <a:pt x="18889" y="8596"/>
                </a:lnTo>
                <a:cubicBezTo>
                  <a:pt x="18889" y="8596"/>
                  <a:pt x="18889" y="8595"/>
                  <a:pt x="18889" y="8594"/>
                </a:cubicBezTo>
                <a:lnTo>
                  <a:pt x="18892" y="8588"/>
                </a:lnTo>
                <a:cubicBezTo>
                  <a:pt x="18892" y="8586"/>
                  <a:pt x="18891" y="8584"/>
                  <a:pt x="18890" y="8583"/>
                </a:cubicBezTo>
                <a:lnTo>
                  <a:pt x="18890" y="8582"/>
                </a:lnTo>
                <a:lnTo>
                  <a:pt x="18890" y="8581"/>
                </a:lnTo>
                <a:lnTo>
                  <a:pt x="18891" y="8581"/>
                </a:lnTo>
                <a:lnTo>
                  <a:pt x="18895" y="8581"/>
                </a:lnTo>
                <a:cubicBezTo>
                  <a:pt x="18896" y="8581"/>
                  <a:pt x="18897" y="8581"/>
                  <a:pt x="18897" y="8580"/>
                </a:cubicBezTo>
                <a:lnTo>
                  <a:pt x="18900" y="8578"/>
                </a:lnTo>
                <a:lnTo>
                  <a:pt x="18904" y="8575"/>
                </a:lnTo>
                <a:lnTo>
                  <a:pt x="18905" y="8575"/>
                </a:lnTo>
                <a:lnTo>
                  <a:pt x="18904" y="8578"/>
                </a:lnTo>
                <a:lnTo>
                  <a:pt x="18896" y="8591"/>
                </a:lnTo>
                <a:cubicBezTo>
                  <a:pt x="18895" y="8592"/>
                  <a:pt x="18895" y="8595"/>
                  <a:pt x="18896" y="8596"/>
                </a:cubicBezTo>
                <a:cubicBezTo>
                  <a:pt x="18897" y="8598"/>
                  <a:pt x="18898" y="8598"/>
                  <a:pt x="18899" y="8597"/>
                </a:cubicBezTo>
                <a:lnTo>
                  <a:pt x="18914" y="8590"/>
                </a:lnTo>
                <a:lnTo>
                  <a:pt x="18917" y="8586"/>
                </a:lnTo>
                <a:lnTo>
                  <a:pt x="18921" y="8585"/>
                </a:lnTo>
                <a:cubicBezTo>
                  <a:pt x="18921" y="8585"/>
                  <a:pt x="18921" y="8585"/>
                  <a:pt x="18921" y="8585"/>
                </a:cubicBezTo>
                <a:lnTo>
                  <a:pt x="18923" y="8584"/>
                </a:lnTo>
                <a:cubicBezTo>
                  <a:pt x="18923" y="8584"/>
                  <a:pt x="18923" y="8583"/>
                  <a:pt x="18924" y="8583"/>
                </a:cubicBezTo>
                <a:lnTo>
                  <a:pt x="18926" y="8581"/>
                </a:lnTo>
                <a:cubicBezTo>
                  <a:pt x="18926" y="8581"/>
                  <a:pt x="18926" y="8580"/>
                  <a:pt x="18926" y="8579"/>
                </a:cubicBezTo>
                <a:lnTo>
                  <a:pt x="18926" y="8578"/>
                </a:lnTo>
                <a:lnTo>
                  <a:pt x="18936" y="8571"/>
                </a:lnTo>
                <a:lnTo>
                  <a:pt x="18943" y="8567"/>
                </a:lnTo>
                <a:cubicBezTo>
                  <a:pt x="18943" y="8567"/>
                  <a:pt x="18943" y="8567"/>
                  <a:pt x="18944" y="8567"/>
                </a:cubicBezTo>
                <a:lnTo>
                  <a:pt x="18946" y="8564"/>
                </a:lnTo>
                <a:lnTo>
                  <a:pt x="18949" y="8564"/>
                </a:lnTo>
                <a:lnTo>
                  <a:pt x="18951" y="8564"/>
                </a:lnTo>
                <a:cubicBezTo>
                  <a:pt x="18951" y="8565"/>
                  <a:pt x="18951" y="8564"/>
                  <a:pt x="18951" y="8564"/>
                </a:cubicBezTo>
                <a:lnTo>
                  <a:pt x="18952" y="8566"/>
                </a:lnTo>
                <a:cubicBezTo>
                  <a:pt x="18952" y="8567"/>
                  <a:pt x="18952" y="8568"/>
                  <a:pt x="18953" y="8568"/>
                </a:cubicBezTo>
                <a:lnTo>
                  <a:pt x="18954" y="8570"/>
                </a:lnTo>
                <a:cubicBezTo>
                  <a:pt x="18955" y="8571"/>
                  <a:pt x="18957" y="8571"/>
                  <a:pt x="18958" y="8570"/>
                </a:cubicBezTo>
                <a:lnTo>
                  <a:pt x="18961" y="8574"/>
                </a:lnTo>
                <a:lnTo>
                  <a:pt x="18963" y="8582"/>
                </a:lnTo>
                <a:lnTo>
                  <a:pt x="18966" y="8589"/>
                </a:lnTo>
                <a:cubicBezTo>
                  <a:pt x="18966" y="8590"/>
                  <a:pt x="18968" y="8591"/>
                  <a:pt x="18968" y="8592"/>
                </a:cubicBezTo>
                <a:lnTo>
                  <a:pt x="18975" y="8593"/>
                </a:lnTo>
                <a:cubicBezTo>
                  <a:pt x="18975" y="8594"/>
                  <a:pt x="18975" y="8593"/>
                  <a:pt x="18976" y="8593"/>
                </a:cubicBezTo>
                <a:cubicBezTo>
                  <a:pt x="18978" y="8593"/>
                  <a:pt x="18979" y="8591"/>
                  <a:pt x="18979" y="8589"/>
                </a:cubicBezTo>
                <a:cubicBezTo>
                  <a:pt x="18979" y="8588"/>
                  <a:pt x="18979" y="8588"/>
                  <a:pt x="18979" y="8587"/>
                </a:cubicBezTo>
                <a:lnTo>
                  <a:pt x="18979" y="8584"/>
                </a:lnTo>
                <a:lnTo>
                  <a:pt x="18982" y="8584"/>
                </a:lnTo>
                <a:lnTo>
                  <a:pt x="18999" y="8589"/>
                </a:lnTo>
                <a:cubicBezTo>
                  <a:pt x="19000" y="8589"/>
                  <a:pt x="19002" y="8588"/>
                  <a:pt x="19003" y="8586"/>
                </a:cubicBezTo>
                <a:lnTo>
                  <a:pt x="19006" y="8578"/>
                </a:lnTo>
                <a:cubicBezTo>
                  <a:pt x="19006" y="8578"/>
                  <a:pt x="19007" y="8578"/>
                  <a:pt x="19007" y="8578"/>
                </a:cubicBezTo>
                <a:lnTo>
                  <a:pt x="19009" y="8567"/>
                </a:lnTo>
                <a:lnTo>
                  <a:pt x="19011" y="8563"/>
                </a:lnTo>
                <a:lnTo>
                  <a:pt x="19015" y="8564"/>
                </a:lnTo>
                <a:cubicBezTo>
                  <a:pt x="19015" y="8565"/>
                  <a:pt x="19016" y="8564"/>
                  <a:pt x="19016" y="8564"/>
                </a:cubicBezTo>
                <a:cubicBezTo>
                  <a:pt x="19018" y="8564"/>
                  <a:pt x="19020" y="8562"/>
                  <a:pt x="19020" y="8560"/>
                </a:cubicBezTo>
                <a:cubicBezTo>
                  <a:pt x="19020" y="8559"/>
                  <a:pt x="19019" y="8559"/>
                  <a:pt x="19019" y="8558"/>
                </a:cubicBezTo>
                <a:lnTo>
                  <a:pt x="19019" y="8556"/>
                </a:lnTo>
                <a:lnTo>
                  <a:pt x="19023" y="8552"/>
                </a:lnTo>
                <a:cubicBezTo>
                  <a:pt x="19023" y="8552"/>
                  <a:pt x="19023" y="8553"/>
                  <a:pt x="19023" y="8552"/>
                </a:cubicBezTo>
                <a:lnTo>
                  <a:pt x="19026" y="8548"/>
                </a:lnTo>
                <a:cubicBezTo>
                  <a:pt x="19027" y="8547"/>
                  <a:pt x="19027" y="8546"/>
                  <a:pt x="19027" y="8545"/>
                </a:cubicBezTo>
                <a:lnTo>
                  <a:pt x="19027" y="8541"/>
                </a:lnTo>
                <a:cubicBezTo>
                  <a:pt x="19027" y="8541"/>
                  <a:pt x="19027" y="8542"/>
                  <a:pt x="19028" y="8542"/>
                </a:cubicBezTo>
                <a:lnTo>
                  <a:pt x="19030" y="8543"/>
                </a:lnTo>
                <a:cubicBezTo>
                  <a:pt x="19031" y="8543"/>
                  <a:pt x="19032" y="8543"/>
                  <a:pt x="19033" y="8543"/>
                </a:cubicBezTo>
                <a:lnTo>
                  <a:pt x="19040" y="8542"/>
                </a:lnTo>
                <a:lnTo>
                  <a:pt x="19047" y="8537"/>
                </a:lnTo>
                <a:lnTo>
                  <a:pt x="19054" y="8531"/>
                </a:lnTo>
                <a:cubicBezTo>
                  <a:pt x="19054" y="8530"/>
                  <a:pt x="19055" y="8531"/>
                  <a:pt x="19055" y="8530"/>
                </a:cubicBezTo>
                <a:lnTo>
                  <a:pt x="19058" y="8521"/>
                </a:lnTo>
                <a:cubicBezTo>
                  <a:pt x="19059" y="8520"/>
                  <a:pt x="19058" y="8520"/>
                  <a:pt x="19058" y="8519"/>
                </a:cubicBezTo>
                <a:lnTo>
                  <a:pt x="19061" y="8516"/>
                </a:lnTo>
                <a:lnTo>
                  <a:pt x="19062" y="8515"/>
                </a:lnTo>
                <a:cubicBezTo>
                  <a:pt x="19063" y="8515"/>
                  <a:pt x="19063" y="8515"/>
                  <a:pt x="19064" y="8514"/>
                </a:cubicBezTo>
                <a:lnTo>
                  <a:pt x="19069" y="8505"/>
                </a:lnTo>
                <a:lnTo>
                  <a:pt x="19073" y="8504"/>
                </a:lnTo>
                <a:lnTo>
                  <a:pt x="19075" y="8503"/>
                </a:lnTo>
                <a:cubicBezTo>
                  <a:pt x="19077" y="8502"/>
                  <a:pt x="19077" y="8501"/>
                  <a:pt x="19077" y="8499"/>
                </a:cubicBezTo>
                <a:lnTo>
                  <a:pt x="19084" y="8501"/>
                </a:lnTo>
                <a:cubicBezTo>
                  <a:pt x="19084" y="8501"/>
                  <a:pt x="19084" y="8501"/>
                  <a:pt x="19085" y="8501"/>
                </a:cubicBezTo>
                <a:lnTo>
                  <a:pt x="19091" y="8501"/>
                </a:lnTo>
                <a:cubicBezTo>
                  <a:pt x="19092" y="8501"/>
                  <a:pt x="19092" y="8500"/>
                  <a:pt x="19093" y="8499"/>
                </a:cubicBezTo>
                <a:cubicBezTo>
                  <a:pt x="19094" y="8498"/>
                  <a:pt x="19094" y="8496"/>
                  <a:pt x="19094" y="8495"/>
                </a:cubicBezTo>
                <a:lnTo>
                  <a:pt x="19094" y="8493"/>
                </a:lnTo>
                <a:lnTo>
                  <a:pt x="19094" y="8491"/>
                </a:lnTo>
                <a:lnTo>
                  <a:pt x="19095" y="8490"/>
                </a:lnTo>
                <a:lnTo>
                  <a:pt x="19097" y="8489"/>
                </a:lnTo>
                <a:lnTo>
                  <a:pt x="19101" y="8492"/>
                </a:lnTo>
                <a:cubicBezTo>
                  <a:pt x="19101" y="8493"/>
                  <a:pt x="19102" y="8493"/>
                  <a:pt x="19102" y="8493"/>
                </a:cubicBezTo>
                <a:lnTo>
                  <a:pt x="19105" y="8493"/>
                </a:lnTo>
                <a:cubicBezTo>
                  <a:pt x="19106" y="8493"/>
                  <a:pt x="19107" y="8493"/>
                  <a:pt x="19107" y="8492"/>
                </a:cubicBezTo>
                <a:lnTo>
                  <a:pt x="19109" y="8491"/>
                </a:lnTo>
                <a:cubicBezTo>
                  <a:pt x="19110" y="8491"/>
                  <a:pt x="19110" y="8491"/>
                  <a:pt x="19110" y="8491"/>
                </a:cubicBezTo>
                <a:lnTo>
                  <a:pt x="19115" y="8481"/>
                </a:lnTo>
                <a:cubicBezTo>
                  <a:pt x="19116" y="8481"/>
                  <a:pt x="19116" y="8481"/>
                  <a:pt x="19117" y="8481"/>
                </a:cubicBezTo>
                <a:cubicBezTo>
                  <a:pt x="19117" y="8481"/>
                  <a:pt x="19118" y="8479"/>
                  <a:pt x="19119" y="8478"/>
                </a:cubicBezTo>
                <a:cubicBezTo>
                  <a:pt x="19119" y="8479"/>
                  <a:pt x="19120" y="8480"/>
                  <a:pt x="19120" y="8480"/>
                </a:cubicBezTo>
                <a:lnTo>
                  <a:pt x="19122" y="8481"/>
                </a:lnTo>
                <a:cubicBezTo>
                  <a:pt x="19123" y="8481"/>
                  <a:pt x="19123" y="8481"/>
                  <a:pt x="19123" y="8481"/>
                </a:cubicBezTo>
                <a:lnTo>
                  <a:pt x="19126" y="8482"/>
                </a:lnTo>
                <a:cubicBezTo>
                  <a:pt x="19126" y="8482"/>
                  <a:pt x="19127" y="8482"/>
                  <a:pt x="19127" y="8482"/>
                </a:cubicBezTo>
                <a:lnTo>
                  <a:pt x="19129" y="8481"/>
                </a:lnTo>
                <a:lnTo>
                  <a:pt x="19133" y="8478"/>
                </a:lnTo>
                <a:cubicBezTo>
                  <a:pt x="19133" y="8479"/>
                  <a:pt x="19134" y="8478"/>
                  <a:pt x="19134" y="8478"/>
                </a:cubicBezTo>
                <a:lnTo>
                  <a:pt x="19136" y="8479"/>
                </a:lnTo>
                <a:cubicBezTo>
                  <a:pt x="19136" y="8480"/>
                  <a:pt x="19137" y="8479"/>
                  <a:pt x="19137" y="8479"/>
                </a:cubicBezTo>
                <a:lnTo>
                  <a:pt x="19164" y="8477"/>
                </a:lnTo>
                <a:lnTo>
                  <a:pt x="19174" y="8479"/>
                </a:lnTo>
                <a:lnTo>
                  <a:pt x="19177" y="8482"/>
                </a:lnTo>
                <a:lnTo>
                  <a:pt x="19185" y="8491"/>
                </a:lnTo>
                <a:cubicBezTo>
                  <a:pt x="19185" y="8491"/>
                  <a:pt x="19186" y="8491"/>
                  <a:pt x="19186" y="8491"/>
                </a:cubicBezTo>
                <a:lnTo>
                  <a:pt x="19193" y="8494"/>
                </a:lnTo>
                <a:lnTo>
                  <a:pt x="19204" y="8505"/>
                </a:lnTo>
                <a:lnTo>
                  <a:pt x="19208" y="8509"/>
                </a:lnTo>
                <a:cubicBezTo>
                  <a:pt x="19209" y="8510"/>
                  <a:pt x="19209" y="8510"/>
                  <a:pt x="19209" y="8510"/>
                </a:cubicBezTo>
                <a:lnTo>
                  <a:pt x="19215" y="8513"/>
                </a:lnTo>
                <a:lnTo>
                  <a:pt x="19220" y="8520"/>
                </a:lnTo>
                <a:cubicBezTo>
                  <a:pt x="19220" y="8521"/>
                  <a:pt x="19221" y="8522"/>
                  <a:pt x="19222" y="8522"/>
                </a:cubicBezTo>
                <a:lnTo>
                  <a:pt x="19226" y="8523"/>
                </a:lnTo>
                <a:lnTo>
                  <a:pt x="19233" y="8522"/>
                </a:lnTo>
                <a:lnTo>
                  <a:pt x="19239" y="8528"/>
                </a:lnTo>
                <a:cubicBezTo>
                  <a:pt x="19240" y="8529"/>
                  <a:pt x="19240" y="8529"/>
                  <a:pt x="19241" y="8529"/>
                </a:cubicBezTo>
                <a:lnTo>
                  <a:pt x="19248" y="8527"/>
                </a:lnTo>
                <a:cubicBezTo>
                  <a:pt x="19249" y="8527"/>
                  <a:pt x="19249" y="8527"/>
                  <a:pt x="19250" y="8527"/>
                </a:cubicBezTo>
                <a:lnTo>
                  <a:pt x="19256" y="8523"/>
                </a:lnTo>
                <a:lnTo>
                  <a:pt x="19271" y="8520"/>
                </a:lnTo>
                <a:cubicBezTo>
                  <a:pt x="19272" y="8519"/>
                  <a:pt x="19274" y="8518"/>
                  <a:pt x="19274" y="8517"/>
                </a:cubicBezTo>
                <a:cubicBezTo>
                  <a:pt x="19274" y="8518"/>
                  <a:pt x="19275" y="8518"/>
                  <a:pt x="19276" y="8518"/>
                </a:cubicBezTo>
                <a:lnTo>
                  <a:pt x="19283" y="8520"/>
                </a:lnTo>
                <a:cubicBezTo>
                  <a:pt x="19285" y="8520"/>
                  <a:pt x="19287" y="8517"/>
                  <a:pt x="19287" y="8515"/>
                </a:cubicBezTo>
                <a:cubicBezTo>
                  <a:pt x="19287" y="8514"/>
                  <a:pt x="19287" y="8513"/>
                  <a:pt x="19286" y="8512"/>
                </a:cubicBezTo>
                <a:lnTo>
                  <a:pt x="19285" y="8510"/>
                </a:lnTo>
                <a:cubicBezTo>
                  <a:pt x="19286" y="8510"/>
                  <a:pt x="19286" y="8510"/>
                  <a:pt x="19286" y="8510"/>
                </a:cubicBezTo>
                <a:lnTo>
                  <a:pt x="19294" y="8509"/>
                </a:lnTo>
                <a:cubicBezTo>
                  <a:pt x="19296" y="8509"/>
                  <a:pt x="19297" y="8507"/>
                  <a:pt x="19297" y="8505"/>
                </a:cubicBezTo>
                <a:lnTo>
                  <a:pt x="19297" y="8501"/>
                </a:lnTo>
                <a:lnTo>
                  <a:pt x="19304" y="8500"/>
                </a:lnTo>
                <a:lnTo>
                  <a:pt x="19307" y="8505"/>
                </a:lnTo>
                <a:cubicBezTo>
                  <a:pt x="19308" y="8505"/>
                  <a:pt x="19308" y="8505"/>
                  <a:pt x="19308" y="8506"/>
                </a:cubicBezTo>
                <a:lnTo>
                  <a:pt x="19312" y="8508"/>
                </a:lnTo>
                <a:cubicBezTo>
                  <a:pt x="19313" y="8509"/>
                  <a:pt x="19314" y="8509"/>
                  <a:pt x="19314" y="8508"/>
                </a:cubicBezTo>
                <a:lnTo>
                  <a:pt x="19316" y="8508"/>
                </a:lnTo>
                <a:lnTo>
                  <a:pt x="19315" y="8511"/>
                </a:lnTo>
                <a:cubicBezTo>
                  <a:pt x="19315" y="8512"/>
                  <a:pt x="19315" y="8512"/>
                  <a:pt x="19315" y="8513"/>
                </a:cubicBezTo>
                <a:lnTo>
                  <a:pt x="19316" y="8522"/>
                </a:lnTo>
                <a:lnTo>
                  <a:pt x="19317" y="8530"/>
                </a:lnTo>
                <a:lnTo>
                  <a:pt x="19317" y="8547"/>
                </a:lnTo>
                <a:lnTo>
                  <a:pt x="19317" y="8550"/>
                </a:lnTo>
                <a:lnTo>
                  <a:pt x="19314" y="8555"/>
                </a:lnTo>
                <a:lnTo>
                  <a:pt x="19311" y="8556"/>
                </a:lnTo>
                <a:cubicBezTo>
                  <a:pt x="19309" y="8557"/>
                  <a:pt x="19308" y="8559"/>
                  <a:pt x="19308" y="8561"/>
                </a:cubicBezTo>
                <a:lnTo>
                  <a:pt x="19309" y="8564"/>
                </a:lnTo>
                <a:lnTo>
                  <a:pt x="19308" y="8571"/>
                </a:lnTo>
                <a:lnTo>
                  <a:pt x="19305" y="8576"/>
                </a:lnTo>
                <a:lnTo>
                  <a:pt x="19298" y="8589"/>
                </a:lnTo>
                <a:lnTo>
                  <a:pt x="19285" y="8607"/>
                </a:lnTo>
                <a:lnTo>
                  <a:pt x="19275" y="8618"/>
                </a:lnTo>
                <a:lnTo>
                  <a:pt x="19253" y="8625"/>
                </a:lnTo>
                <a:cubicBezTo>
                  <a:pt x="19252" y="8625"/>
                  <a:pt x="19252" y="8626"/>
                  <a:pt x="19251" y="8627"/>
                </a:cubicBezTo>
                <a:lnTo>
                  <a:pt x="19244" y="8637"/>
                </a:lnTo>
                <a:cubicBezTo>
                  <a:pt x="19244" y="8638"/>
                  <a:pt x="19243" y="8639"/>
                  <a:pt x="19243" y="8639"/>
                </a:cubicBezTo>
                <a:lnTo>
                  <a:pt x="19241" y="8645"/>
                </a:lnTo>
                <a:cubicBezTo>
                  <a:pt x="19241" y="8646"/>
                  <a:pt x="19241" y="8647"/>
                  <a:pt x="19241" y="8649"/>
                </a:cubicBezTo>
                <a:cubicBezTo>
                  <a:pt x="19242" y="8650"/>
                  <a:pt x="19242" y="8651"/>
                  <a:pt x="19243" y="8651"/>
                </a:cubicBezTo>
                <a:lnTo>
                  <a:pt x="19249" y="8654"/>
                </a:lnTo>
                <a:lnTo>
                  <a:pt x="19254" y="8659"/>
                </a:lnTo>
                <a:lnTo>
                  <a:pt x="19257" y="8663"/>
                </a:lnTo>
                <a:lnTo>
                  <a:pt x="19260" y="8677"/>
                </a:lnTo>
                <a:cubicBezTo>
                  <a:pt x="19260" y="8679"/>
                  <a:pt x="19262" y="8680"/>
                  <a:pt x="19263" y="8680"/>
                </a:cubicBezTo>
                <a:lnTo>
                  <a:pt x="19265" y="8680"/>
                </a:lnTo>
                <a:lnTo>
                  <a:pt x="19268" y="8688"/>
                </a:lnTo>
                <a:lnTo>
                  <a:pt x="19263" y="8687"/>
                </a:lnTo>
                <a:lnTo>
                  <a:pt x="19258" y="8687"/>
                </a:lnTo>
                <a:cubicBezTo>
                  <a:pt x="19256" y="8687"/>
                  <a:pt x="19255" y="8689"/>
                  <a:pt x="19255" y="8690"/>
                </a:cubicBezTo>
                <a:cubicBezTo>
                  <a:pt x="19254" y="8691"/>
                  <a:pt x="19254" y="8692"/>
                  <a:pt x="19254" y="8694"/>
                </a:cubicBezTo>
                <a:lnTo>
                  <a:pt x="19255" y="8698"/>
                </a:lnTo>
                <a:lnTo>
                  <a:pt x="19255" y="8699"/>
                </a:lnTo>
                <a:lnTo>
                  <a:pt x="19255" y="8699"/>
                </a:lnTo>
                <a:cubicBezTo>
                  <a:pt x="19254" y="8699"/>
                  <a:pt x="19254" y="8700"/>
                  <a:pt x="19253" y="8700"/>
                </a:cubicBezTo>
                <a:cubicBezTo>
                  <a:pt x="19253" y="8700"/>
                  <a:pt x="19253" y="8701"/>
                  <a:pt x="19253" y="8702"/>
                </a:cubicBezTo>
                <a:lnTo>
                  <a:pt x="19248" y="8714"/>
                </a:lnTo>
                <a:cubicBezTo>
                  <a:pt x="19248" y="8715"/>
                  <a:pt x="19248" y="8717"/>
                  <a:pt x="19248" y="8718"/>
                </a:cubicBezTo>
                <a:cubicBezTo>
                  <a:pt x="19249" y="8719"/>
                  <a:pt x="19250" y="8720"/>
                  <a:pt x="19251" y="8720"/>
                </a:cubicBezTo>
                <a:lnTo>
                  <a:pt x="19254" y="8721"/>
                </a:lnTo>
                <a:lnTo>
                  <a:pt x="19258" y="8723"/>
                </a:lnTo>
                <a:lnTo>
                  <a:pt x="19262" y="8726"/>
                </a:lnTo>
                <a:lnTo>
                  <a:pt x="19263" y="8727"/>
                </a:lnTo>
                <a:lnTo>
                  <a:pt x="19263" y="8729"/>
                </a:lnTo>
                <a:lnTo>
                  <a:pt x="19261" y="8732"/>
                </a:lnTo>
                <a:lnTo>
                  <a:pt x="19255" y="8737"/>
                </a:lnTo>
                <a:lnTo>
                  <a:pt x="19250" y="8738"/>
                </a:lnTo>
                <a:cubicBezTo>
                  <a:pt x="19250" y="8738"/>
                  <a:pt x="19249" y="8738"/>
                  <a:pt x="19248" y="8738"/>
                </a:cubicBezTo>
                <a:lnTo>
                  <a:pt x="19245" y="8744"/>
                </a:lnTo>
                <a:cubicBezTo>
                  <a:pt x="19244" y="8745"/>
                  <a:pt x="19244" y="8746"/>
                  <a:pt x="19244" y="8747"/>
                </a:cubicBezTo>
                <a:lnTo>
                  <a:pt x="19244" y="8753"/>
                </a:lnTo>
                <a:cubicBezTo>
                  <a:pt x="19244" y="8755"/>
                  <a:pt x="19245" y="8756"/>
                  <a:pt x="19245" y="8757"/>
                </a:cubicBezTo>
                <a:lnTo>
                  <a:pt x="19243" y="8759"/>
                </a:lnTo>
                <a:cubicBezTo>
                  <a:pt x="19242" y="8760"/>
                  <a:pt x="19242" y="8763"/>
                  <a:pt x="19243" y="8765"/>
                </a:cubicBezTo>
                <a:lnTo>
                  <a:pt x="19244" y="8766"/>
                </a:lnTo>
                <a:cubicBezTo>
                  <a:pt x="19244" y="8767"/>
                  <a:pt x="19243" y="8767"/>
                  <a:pt x="19243" y="8767"/>
                </a:cubicBezTo>
                <a:lnTo>
                  <a:pt x="19241" y="8769"/>
                </a:lnTo>
                <a:cubicBezTo>
                  <a:pt x="19240" y="8770"/>
                  <a:pt x="19240" y="8772"/>
                  <a:pt x="19240" y="8773"/>
                </a:cubicBezTo>
                <a:cubicBezTo>
                  <a:pt x="19240" y="8774"/>
                  <a:pt x="19240" y="8775"/>
                  <a:pt x="19240" y="8776"/>
                </a:cubicBezTo>
                <a:lnTo>
                  <a:pt x="19240" y="8779"/>
                </a:lnTo>
                <a:cubicBezTo>
                  <a:pt x="19240" y="8781"/>
                  <a:pt x="19241" y="8783"/>
                  <a:pt x="19242" y="8784"/>
                </a:cubicBezTo>
                <a:cubicBezTo>
                  <a:pt x="19243" y="8785"/>
                  <a:pt x="19245" y="8785"/>
                  <a:pt x="19246" y="8783"/>
                </a:cubicBezTo>
                <a:lnTo>
                  <a:pt x="19247" y="8782"/>
                </a:lnTo>
                <a:lnTo>
                  <a:pt x="19256" y="8781"/>
                </a:lnTo>
                <a:lnTo>
                  <a:pt x="19261" y="8784"/>
                </a:lnTo>
                <a:lnTo>
                  <a:pt x="19265" y="8796"/>
                </a:lnTo>
                <a:cubicBezTo>
                  <a:pt x="19265" y="8797"/>
                  <a:pt x="19266" y="8797"/>
                  <a:pt x="19266" y="8797"/>
                </a:cubicBezTo>
                <a:lnTo>
                  <a:pt x="19271" y="8805"/>
                </a:lnTo>
                <a:cubicBezTo>
                  <a:pt x="19271" y="8805"/>
                  <a:pt x="19271" y="8806"/>
                  <a:pt x="19272" y="8806"/>
                </a:cubicBezTo>
                <a:lnTo>
                  <a:pt x="19277" y="8810"/>
                </a:lnTo>
                <a:lnTo>
                  <a:pt x="19278" y="8814"/>
                </a:lnTo>
                <a:cubicBezTo>
                  <a:pt x="19278" y="8816"/>
                  <a:pt x="19279" y="8818"/>
                  <a:pt x="19281" y="8818"/>
                </a:cubicBezTo>
                <a:lnTo>
                  <a:pt x="19287" y="8818"/>
                </a:lnTo>
                <a:lnTo>
                  <a:pt x="19292" y="8824"/>
                </a:lnTo>
                <a:cubicBezTo>
                  <a:pt x="19293" y="8824"/>
                  <a:pt x="19294" y="8825"/>
                  <a:pt x="19295" y="8824"/>
                </a:cubicBezTo>
                <a:lnTo>
                  <a:pt x="19297" y="8824"/>
                </a:lnTo>
                <a:lnTo>
                  <a:pt x="19297" y="8825"/>
                </a:lnTo>
                <a:cubicBezTo>
                  <a:pt x="19298" y="8826"/>
                  <a:pt x="19298" y="8827"/>
                  <a:pt x="19299" y="8827"/>
                </a:cubicBezTo>
                <a:lnTo>
                  <a:pt x="19303" y="8830"/>
                </a:lnTo>
                <a:lnTo>
                  <a:pt x="19311" y="8838"/>
                </a:lnTo>
                <a:lnTo>
                  <a:pt x="19305" y="8839"/>
                </a:lnTo>
                <a:cubicBezTo>
                  <a:pt x="19303" y="8840"/>
                  <a:pt x="19303" y="8840"/>
                  <a:pt x="19302" y="8841"/>
                </a:cubicBezTo>
                <a:lnTo>
                  <a:pt x="19299" y="8849"/>
                </a:lnTo>
                <a:cubicBezTo>
                  <a:pt x="19298" y="8850"/>
                  <a:pt x="19299" y="8853"/>
                  <a:pt x="19300" y="8854"/>
                </a:cubicBezTo>
                <a:lnTo>
                  <a:pt x="19302" y="8859"/>
                </a:lnTo>
                <a:cubicBezTo>
                  <a:pt x="19303" y="8860"/>
                  <a:pt x="19304" y="8861"/>
                  <a:pt x="19305" y="8861"/>
                </a:cubicBezTo>
                <a:lnTo>
                  <a:pt x="19307" y="8861"/>
                </a:lnTo>
                <a:lnTo>
                  <a:pt x="19309" y="8864"/>
                </a:lnTo>
                <a:cubicBezTo>
                  <a:pt x="19309" y="8864"/>
                  <a:pt x="19309" y="8864"/>
                  <a:pt x="19309" y="8865"/>
                </a:cubicBezTo>
                <a:lnTo>
                  <a:pt x="19312" y="8869"/>
                </a:lnTo>
                <a:lnTo>
                  <a:pt x="19312" y="8871"/>
                </a:lnTo>
                <a:cubicBezTo>
                  <a:pt x="19311" y="8872"/>
                  <a:pt x="19312" y="8872"/>
                  <a:pt x="19312" y="8873"/>
                </a:cubicBezTo>
                <a:lnTo>
                  <a:pt x="19312" y="8878"/>
                </a:lnTo>
                <a:cubicBezTo>
                  <a:pt x="19312" y="8879"/>
                  <a:pt x="19312" y="8880"/>
                  <a:pt x="19312" y="8881"/>
                </a:cubicBezTo>
                <a:lnTo>
                  <a:pt x="19315" y="8885"/>
                </a:lnTo>
                <a:lnTo>
                  <a:pt x="19325" y="8896"/>
                </a:lnTo>
                <a:cubicBezTo>
                  <a:pt x="19326" y="8896"/>
                  <a:pt x="19326" y="8896"/>
                  <a:pt x="19327" y="8897"/>
                </a:cubicBezTo>
                <a:lnTo>
                  <a:pt x="19336" y="8900"/>
                </a:lnTo>
                <a:lnTo>
                  <a:pt x="19369" y="8916"/>
                </a:lnTo>
                <a:lnTo>
                  <a:pt x="19394" y="8920"/>
                </a:lnTo>
                <a:lnTo>
                  <a:pt x="19392" y="8924"/>
                </a:lnTo>
                <a:cubicBezTo>
                  <a:pt x="19391" y="8925"/>
                  <a:pt x="19391" y="8926"/>
                  <a:pt x="19391" y="8927"/>
                </a:cubicBezTo>
                <a:lnTo>
                  <a:pt x="19393" y="8934"/>
                </a:lnTo>
                <a:cubicBezTo>
                  <a:pt x="19393" y="8936"/>
                  <a:pt x="19394" y="8936"/>
                  <a:pt x="19395" y="8937"/>
                </a:cubicBezTo>
                <a:cubicBezTo>
                  <a:pt x="19396" y="8937"/>
                  <a:pt x="19398" y="8937"/>
                  <a:pt x="19398" y="8936"/>
                </a:cubicBezTo>
                <a:lnTo>
                  <a:pt x="19400" y="8934"/>
                </a:lnTo>
                <a:lnTo>
                  <a:pt x="19401" y="8934"/>
                </a:lnTo>
                <a:cubicBezTo>
                  <a:pt x="19402" y="8934"/>
                  <a:pt x="19403" y="8934"/>
                  <a:pt x="19404" y="8933"/>
                </a:cubicBezTo>
                <a:cubicBezTo>
                  <a:pt x="19405" y="8932"/>
                  <a:pt x="19406" y="8932"/>
                  <a:pt x="19406" y="8930"/>
                </a:cubicBezTo>
                <a:lnTo>
                  <a:pt x="19406" y="8926"/>
                </a:lnTo>
                <a:cubicBezTo>
                  <a:pt x="19406" y="8925"/>
                  <a:pt x="19406" y="8925"/>
                  <a:pt x="19406" y="8925"/>
                </a:cubicBezTo>
                <a:lnTo>
                  <a:pt x="19404" y="8920"/>
                </a:lnTo>
                <a:lnTo>
                  <a:pt x="19406" y="8914"/>
                </a:lnTo>
                <a:lnTo>
                  <a:pt x="19408" y="8911"/>
                </a:lnTo>
                <a:lnTo>
                  <a:pt x="19412" y="8910"/>
                </a:lnTo>
                <a:lnTo>
                  <a:pt x="19424" y="8904"/>
                </a:lnTo>
                <a:cubicBezTo>
                  <a:pt x="19425" y="8904"/>
                  <a:pt x="19425" y="8903"/>
                  <a:pt x="19426" y="8902"/>
                </a:cubicBezTo>
                <a:lnTo>
                  <a:pt x="19427" y="8899"/>
                </a:lnTo>
                <a:lnTo>
                  <a:pt x="19431" y="8897"/>
                </a:lnTo>
                <a:cubicBezTo>
                  <a:pt x="19431" y="8897"/>
                  <a:pt x="19431" y="8897"/>
                  <a:pt x="19431" y="8897"/>
                </a:cubicBezTo>
                <a:lnTo>
                  <a:pt x="19439" y="8886"/>
                </a:lnTo>
                <a:lnTo>
                  <a:pt x="19442" y="8881"/>
                </a:lnTo>
                <a:cubicBezTo>
                  <a:pt x="19443" y="8880"/>
                  <a:pt x="19443" y="8878"/>
                  <a:pt x="19443" y="8877"/>
                </a:cubicBezTo>
                <a:cubicBezTo>
                  <a:pt x="19442" y="8876"/>
                  <a:pt x="19442" y="8875"/>
                  <a:pt x="19441" y="8874"/>
                </a:cubicBezTo>
                <a:lnTo>
                  <a:pt x="19438" y="8872"/>
                </a:lnTo>
                <a:lnTo>
                  <a:pt x="19441" y="8871"/>
                </a:lnTo>
                <a:cubicBezTo>
                  <a:pt x="19441" y="8871"/>
                  <a:pt x="19442" y="8869"/>
                  <a:pt x="19442" y="8868"/>
                </a:cubicBezTo>
                <a:lnTo>
                  <a:pt x="19443" y="8864"/>
                </a:lnTo>
                <a:lnTo>
                  <a:pt x="19445" y="8861"/>
                </a:lnTo>
                <a:cubicBezTo>
                  <a:pt x="19446" y="8860"/>
                  <a:pt x="19447" y="8860"/>
                  <a:pt x="19447" y="8859"/>
                </a:cubicBezTo>
                <a:lnTo>
                  <a:pt x="19449" y="8850"/>
                </a:lnTo>
                <a:lnTo>
                  <a:pt x="19466" y="8794"/>
                </a:lnTo>
                <a:lnTo>
                  <a:pt x="19473" y="8781"/>
                </a:lnTo>
                <a:lnTo>
                  <a:pt x="19475" y="8781"/>
                </a:lnTo>
                <a:lnTo>
                  <a:pt x="19478" y="8781"/>
                </a:lnTo>
                <a:cubicBezTo>
                  <a:pt x="19479" y="8780"/>
                  <a:pt x="19479" y="8781"/>
                  <a:pt x="19480" y="8781"/>
                </a:cubicBezTo>
                <a:lnTo>
                  <a:pt x="19481" y="8779"/>
                </a:lnTo>
                <a:cubicBezTo>
                  <a:pt x="19481" y="8778"/>
                  <a:pt x="19482" y="8778"/>
                  <a:pt x="19482" y="8778"/>
                </a:cubicBezTo>
                <a:lnTo>
                  <a:pt x="19484" y="8774"/>
                </a:lnTo>
                <a:lnTo>
                  <a:pt x="19485" y="8772"/>
                </a:lnTo>
                <a:lnTo>
                  <a:pt x="19492" y="8770"/>
                </a:lnTo>
                <a:cubicBezTo>
                  <a:pt x="19492" y="8770"/>
                  <a:pt x="19493" y="8770"/>
                  <a:pt x="19494" y="8769"/>
                </a:cubicBezTo>
                <a:lnTo>
                  <a:pt x="19495" y="8767"/>
                </a:lnTo>
                <a:cubicBezTo>
                  <a:pt x="19496" y="8767"/>
                  <a:pt x="19496" y="8765"/>
                  <a:pt x="19496" y="8765"/>
                </a:cubicBezTo>
                <a:lnTo>
                  <a:pt x="19496" y="8764"/>
                </a:lnTo>
                <a:cubicBezTo>
                  <a:pt x="19498" y="8765"/>
                  <a:pt x="19499" y="8764"/>
                  <a:pt x="19500" y="8762"/>
                </a:cubicBezTo>
                <a:lnTo>
                  <a:pt x="19502" y="8759"/>
                </a:lnTo>
                <a:cubicBezTo>
                  <a:pt x="19502" y="8758"/>
                  <a:pt x="19502" y="8756"/>
                  <a:pt x="19502" y="8754"/>
                </a:cubicBezTo>
                <a:lnTo>
                  <a:pt x="19502" y="8754"/>
                </a:lnTo>
                <a:cubicBezTo>
                  <a:pt x="19503" y="8755"/>
                  <a:pt x="19504" y="8755"/>
                  <a:pt x="19505" y="8754"/>
                </a:cubicBezTo>
                <a:lnTo>
                  <a:pt x="19509" y="8752"/>
                </a:lnTo>
                <a:cubicBezTo>
                  <a:pt x="19510" y="8752"/>
                  <a:pt x="19511" y="8751"/>
                  <a:pt x="19511" y="8750"/>
                </a:cubicBezTo>
                <a:lnTo>
                  <a:pt x="19511" y="8746"/>
                </a:lnTo>
                <a:lnTo>
                  <a:pt x="19511" y="8737"/>
                </a:lnTo>
                <a:lnTo>
                  <a:pt x="19512" y="8735"/>
                </a:lnTo>
                <a:cubicBezTo>
                  <a:pt x="19512" y="8733"/>
                  <a:pt x="19512" y="8731"/>
                  <a:pt x="19512" y="8730"/>
                </a:cubicBezTo>
                <a:lnTo>
                  <a:pt x="19510" y="8726"/>
                </a:lnTo>
                <a:lnTo>
                  <a:pt x="19506" y="8722"/>
                </a:lnTo>
                <a:lnTo>
                  <a:pt x="19506" y="8719"/>
                </a:lnTo>
                <a:cubicBezTo>
                  <a:pt x="19506" y="8718"/>
                  <a:pt x="19506" y="8717"/>
                  <a:pt x="19505" y="8717"/>
                </a:cubicBezTo>
                <a:lnTo>
                  <a:pt x="19504" y="8714"/>
                </a:lnTo>
                <a:cubicBezTo>
                  <a:pt x="19503" y="8713"/>
                  <a:pt x="19503" y="8714"/>
                  <a:pt x="19502" y="8713"/>
                </a:cubicBezTo>
                <a:lnTo>
                  <a:pt x="19501" y="8712"/>
                </a:lnTo>
                <a:lnTo>
                  <a:pt x="19503" y="8709"/>
                </a:lnTo>
                <a:lnTo>
                  <a:pt x="19505" y="8711"/>
                </a:lnTo>
                <a:cubicBezTo>
                  <a:pt x="19505" y="8712"/>
                  <a:pt x="19505" y="8713"/>
                  <a:pt x="19506" y="8713"/>
                </a:cubicBezTo>
                <a:lnTo>
                  <a:pt x="19508" y="8715"/>
                </a:lnTo>
                <a:cubicBezTo>
                  <a:pt x="19509" y="8716"/>
                  <a:pt x="19510" y="8715"/>
                  <a:pt x="19510" y="8715"/>
                </a:cubicBezTo>
                <a:lnTo>
                  <a:pt x="19512" y="8715"/>
                </a:lnTo>
                <a:lnTo>
                  <a:pt x="19517" y="8712"/>
                </a:lnTo>
                <a:cubicBezTo>
                  <a:pt x="19517" y="8712"/>
                  <a:pt x="19517" y="8712"/>
                  <a:pt x="19517" y="8711"/>
                </a:cubicBezTo>
                <a:lnTo>
                  <a:pt x="19519" y="8709"/>
                </a:lnTo>
                <a:cubicBezTo>
                  <a:pt x="19519" y="8709"/>
                  <a:pt x="19519" y="8708"/>
                  <a:pt x="19520" y="8708"/>
                </a:cubicBezTo>
                <a:lnTo>
                  <a:pt x="19520" y="8703"/>
                </a:lnTo>
                <a:cubicBezTo>
                  <a:pt x="19521" y="8702"/>
                  <a:pt x="19521" y="8701"/>
                  <a:pt x="19520" y="8700"/>
                </a:cubicBezTo>
                <a:lnTo>
                  <a:pt x="19520" y="8698"/>
                </a:lnTo>
                <a:cubicBezTo>
                  <a:pt x="19519" y="8697"/>
                  <a:pt x="19519" y="8696"/>
                  <a:pt x="19518" y="8695"/>
                </a:cubicBezTo>
                <a:lnTo>
                  <a:pt x="19516" y="8694"/>
                </a:lnTo>
                <a:lnTo>
                  <a:pt x="19516" y="8688"/>
                </a:lnTo>
                <a:lnTo>
                  <a:pt x="19523" y="8680"/>
                </a:lnTo>
                <a:lnTo>
                  <a:pt x="19532" y="8673"/>
                </a:lnTo>
                <a:lnTo>
                  <a:pt x="19539" y="8673"/>
                </a:lnTo>
                <a:cubicBezTo>
                  <a:pt x="19540" y="8673"/>
                  <a:pt x="19540" y="8673"/>
                  <a:pt x="19541" y="8672"/>
                </a:cubicBezTo>
                <a:lnTo>
                  <a:pt x="19543" y="8669"/>
                </a:lnTo>
                <a:lnTo>
                  <a:pt x="19551" y="8662"/>
                </a:lnTo>
                <a:lnTo>
                  <a:pt x="19556" y="8665"/>
                </a:lnTo>
                <a:cubicBezTo>
                  <a:pt x="19556" y="8665"/>
                  <a:pt x="19557" y="8665"/>
                  <a:pt x="19557" y="8665"/>
                </a:cubicBezTo>
                <a:lnTo>
                  <a:pt x="19560" y="8665"/>
                </a:lnTo>
                <a:cubicBezTo>
                  <a:pt x="19561" y="8664"/>
                  <a:pt x="19562" y="8664"/>
                  <a:pt x="19563" y="8663"/>
                </a:cubicBezTo>
                <a:cubicBezTo>
                  <a:pt x="19564" y="8661"/>
                  <a:pt x="19563" y="8659"/>
                  <a:pt x="19563" y="8658"/>
                </a:cubicBezTo>
                <a:lnTo>
                  <a:pt x="19562" y="8655"/>
                </a:lnTo>
                <a:cubicBezTo>
                  <a:pt x="19562" y="8655"/>
                  <a:pt x="19562" y="8655"/>
                  <a:pt x="19562" y="8654"/>
                </a:cubicBezTo>
                <a:lnTo>
                  <a:pt x="19564" y="8651"/>
                </a:lnTo>
                <a:lnTo>
                  <a:pt x="19568" y="8654"/>
                </a:lnTo>
                <a:cubicBezTo>
                  <a:pt x="19569" y="8655"/>
                  <a:pt x="19571" y="8655"/>
                  <a:pt x="19572" y="8654"/>
                </a:cubicBezTo>
                <a:cubicBezTo>
                  <a:pt x="19573" y="8654"/>
                  <a:pt x="19573" y="8652"/>
                  <a:pt x="19573" y="8651"/>
                </a:cubicBezTo>
                <a:lnTo>
                  <a:pt x="19574" y="8651"/>
                </a:lnTo>
                <a:cubicBezTo>
                  <a:pt x="19575" y="8653"/>
                  <a:pt x="19576" y="8654"/>
                  <a:pt x="19577" y="8653"/>
                </a:cubicBezTo>
                <a:lnTo>
                  <a:pt x="19581" y="8652"/>
                </a:lnTo>
                <a:cubicBezTo>
                  <a:pt x="19581" y="8652"/>
                  <a:pt x="19582" y="8652"/>
                  <a:pt x="19582" y="8651"/>
                </a:cubicBezTo>
                <a:lnTo>
                  <a:pt x="19585" y="8649"/>
                </a:lnTo>
                <a:lnTo>
                  <a:pt x="19591" y="8645"/>
                </a:lnTo>
                <a:cubicBezTo>
                  <a:pt x="19592" y="8645"/>
                  <a:pt x="19593" y="8645"/>
                  <a:pt x="19593" y="8644"/>
                </a:cubicBezTo>
                <a:lnTo>
                  <a:pt x="19596" y="8639"/>
                </a:lnTo>
                <a:cubicBezTo>
                  <a:pt x="19596" y="8639"/>
                  <a:pt x="19596" y="8638"/>
                  <a:pt x="19596" y="8637"/>
                </a:cubicBezTo>
                <a:lnTo>
                  <a:pt x="19596" y="8633"/>
                </a:lnTo>
                <a:cubicBezTo>
                  <a:pt x="19596" y="8632"/>
                  <a:pt x="19597" y="8631"/>
                  <a:pt x="19596" y="8631"/>
                </a:cubicBezTo>
                <a:lnTo>
                  <a:pt x="19599" y="8630"/>
                </a:lnTo>
                <a:cubicBezTo>
                  <a:pt x="19598" y="8630"/>
                  <a:pt x="19599" y="8631"/>
                  <a:pt x="19599" y="8631"/>
                </a:cubicBezTo>
                <a:lnTo>
                  <a:pt x="19597" y="8636"/>
                </a:lnTo>
                <a:cubicBezTo>
                  <a:pt x="19597" y="8638"/>
                  <a:pt x="19597" y="8639"/>
                  <a:pt x="19598" y="8640"/>
                </a:cubicBezTo>
                <a:cubicBezTo>
                  <a:pt x="19598" y="8641"/>
                  <a:pt x="19599" y="8642"/>
                  <a:pt x="19600" y="8642"/>
                </a:cubicBezTo>
                <a:lnTo>
                  <a:pt x="19605" y="8643"/>
                </a:lnTo>
                <a:cubicBezTo>
                  <a:pt x="19605" y="8643"/>
                  <a:pt x="19606" y="8643"/>
                  <a:pt x="19606" y="8643"/>
                </a:cubicBezTo>
                <a:lnTo>
                  <a:pt x="19613" y="8642"/>
                </a:lnTo>
                <a:cubicBezTo>
                  <a:pt x="19613" y="8642"/>
                  <a:pt x="19614" y="8642"/>
                  <a:pt x="19614" y="8641"/>
                </a:cubicBezTo>
                <a:lnTo>
                  <a:pt x="19615" y="8641"/>
                </a:lnTo>
                <a:lnTo>
                  <a:pt x="19616" y="8639"/>
                </a:lnTo>
                <a:lnTo>
                  <a:pt x="19617" y="8640"/>
                </a:lnTo>
                <a:lnTo>
                  <a:pt x="19615" y="8641"/>
                </a:lnTo>
                <a:cubicBezTo>
                  <a:pt x="19613" y="8642"/>
                  <a:pt x="19613" y="8644"/>
                  <a:pt x="19613" y="8646"/>
                </a:cubicBezTo>
                <a:lnTo>
                  <a:pt x="19613" y="8650"/>
                </a:lnTo>
                <a:cubicBezTo>
                  <a:pt x="19613" y="8651"/>
                  <a:pt x="19614" y="8653"/>
                  <a:pt x="19615" y="8653"/>
                </a:cubicBezTo>
                <a:lnTo>
                  <a:pt x="19620" y="8656"/>
                </a:lnTo>
                <a:lnTo>
                  <a:pt x="19626" y="8658"/>
                </a:lnTo>
                <a:lnTo>
                  <a:pt x="19629" y="8659"/>
                </a:lnTo>
                <a:cubicBezTo>
                  <a:pt x="19630" y="8659"/>
                  <a:pt x="19630" y="8659"/>
                  <a:pt x="19630" y="8659"/>
                </a:cubicBezTo>
                <a:lnTo>
                  <a:pt x="19634" y="8658"/>
                </a:lnTo>
                <a:lnTo>
                  <a:pt x="19642" y="8653"/>
                </a:lnTo>
                <a:cubicBezTo>
                  <a:pt x="19642" y="8653"/>
                  <a:pt x="19642" y="8654"/>
                  <a:pt x="19643" y="8653"/>
                </a:cubicBezTo>
                <a:lnTo>
                  <a:pt x="19645" y="8651"/>
                </a:lnTo>
                <a:cubicBezTo>
                  <a:pt x="19645" y="8650"/>
                  <a:pt x="19645" y="8650"/>
                  <a:pt x="19646" y="8649"/>
                </a:cubicBezTo>
                <a:lnTo>
                  <a:pt x="19647" y="8643"/>
                </a:lnTo>
                <a:cubicBezTo>
                  <a:pt x="19647" y="8643"/>
                  <a:pt x="19647" y="8642"/>
                  <a:pt x="19647" y="8641"/>
                </a:cubicBezTo>
                <a:lnTo>
                  <a:pt x="19646" y="8635"/>
                </a:lnTo>
                <a:lnTo>
                  <a:pt x="19644" y="8627"/>
                </a:lnTo>
                <a:lnTo>
                  <a:pt x="19644" y="8626"/>
                </a:lnTo>
                <a:lnTo>
                  <a:pt x="19648" y="8621"/>
                </a:lnTo>
                <a:cubicBezTo>
                  <a:pt x="19649" y="8619"/>
                  <a:pt x="19649" y="8617"/>
                  <a:pt x="19648" y="8615"/>
                </a:cubicBezTo>
                <a:cubicBezTo>
                  <a:pt x="19648" y="8615"/>
                  <a:pt x="19649" y="8614"/>
                  <a:pt x="19648" y="8614"/>
                </a:cubicBezTo>
                <a:cubicBezTo>
                  <a:pt x="19649" y="8613"/>
                  <a:pt x="19650" y="8612"/>
                  <a:pt x="19651" y="8610"/>
                </a:cubicBezTo>
                <a:lnTo>
                  <a:pt x="19653" y="8598"/>
                </a:lnTo>
                <a:cubicBezTo>
                  <a:pt x="19653" y="8598"/>
                  <a:pt x="19653" y="8597"/>
                  <a:pt x="19653" y="8596"/>
                </a:cubicBezTo>
                <a:lnTo>
                  <a:pt x="19652" y="8593"/>
                </a:lnTo>
                <a:cubicBezTo>
                  <a:pt x="19652" y="8592"/>
                  <a:pt x="19652" y="8591"/>
                  <a:pt x="19651" y="8591"/>
                </a:cubicBezTo>
                <a:lnTo>
                  <a:pt x="19650" y="8587"/>
                </a:lnTo>
                <a:cubicBezTo>
                  <a:pt x="19649" y="8586"/>
                  <a:pt x="19648" y="8585"/>
                  <a:pt x="19647" y="8585"/>
                </a:cubicBezTo>
                <a:lnTo>
                  <a:pt x="19645" y="8585"/>
                </a:lnTo>
                <a:lnTo>
                  <a:pt x="19643" y="8585"/>
                </a:lnTo>
                <a:lnTo>
                  <a:pt x="19642" y="8585"/>
                </a:lnTo>
                <a:lnTo>
                  <a:pt x="19641" y="8583"/>
                </a:lnTo>
                <a:lnTo>
                  <a:pt x="19640" y="8578"/>
                </a:lnTo>
                <a:cubicBezTo>
                  <a:pt x="19640" y="8577"/>
                  <a:pt x="19640" y="8577"/>
                  <a:pt x="19640" y="8577"/>
                </a:cubicBezTo>
                <a:lnTo>
                  <a:pt x="19638" y="8572"/>
                </a:lnTo>
                <a:cubicBezTo>
                  <a:pt x="19638" y="8571"/>
                  <a:pt x="19637" y="8571"/>
                  <a:pt x="19637" y="8571"/>
                </a:cubicBezTo>
                <a:lnTo>
                  <a:pt x="19635" y="8568"/>
                </a:lnTo>
                <a:cubicBezTo>
                  <a:pt x="19635" y="8568"/>
                  <a:pt x="19635" y="8568"/>
                  <a:pt x="19634" y="8568"/>
                </a:cubicBezTo>
                <a:lnTo>
                  <a:pt x="19631" y="8566"/>
                </a:lnTo>
                <a:cubicBezTo>
                  <a:pt x="19631" y="8566"/>
                  <a:pt x="19631" y="8566"/>
                  <a:pt x="19631" y="8566"/>
                </a:cubicBezTo>
                <a:lnTo>
                  <a:pt x="19627" y="8566"/>
                </a:lnTo>
                <a:cubicBezTo>
                  <a:pt x="19627" y="8566"/>
                  <a:pt x="19626" y="8566"/>
                  <a:pt x="19626" y="8566"/>
                </a:cubicBezTo>
                <a:lnTo>
                  <a:pt x="19625" y="8565"/>
                </a:lnTo>
                <a:cubicBezTo>
                  <a:pt x="19625" y="8565"/>
                  <a:pt x="19625" y="8565"/>
                  <a:pt x="19624" y="8564"/>
                </a:cubicBezTo>
                <a:lnTo>
                  <a:pt x="19614" y="8559"/>
                </a:lnTo>
                <a:lnTo>
                  <a:pt x="19597" y="8545"/>
                </a:lnTo>
                <a:lnTo>
                  <a:pt x="19591" y="8536"/>
                </a:lnTo>
                <a:lnTo>
                  <a:pt x="19588" y="8533"/>
                </a:lnTo>
                <a:cubicBezTo>
                  <a:pt x="19587" y="8532"/>
                  <a:pt x="19587" y="8532"/>
                  <a:pt x="19586" y="8532"/>
                </a:cubicBezTo>
                <a:lnTo>
                  <a:pt x="19581" y="8530"/>
                </a:lnTo>
                <a:cubicBezTo>
                  <a:pt x="19581" y="8530"/>
                  <a:pt x="19581" y="8530"/>
                  <a:pt x="19581" y="8530"/>
                </a:cubicBezTo>
                <a:lnTo>
                  <a:pt x="19572" y="8529"/>
                </a:lnTo>
                <a:lnTo>
                  <a:pt x="19570" y="8528"/>
                </a:lnTo>
                <a:lnTo>
                  <a:pt x="19569" y="8526"/>
                </a:lnTo>
                <a:lnTo>
                  <a:pt x="19570" y="8519"/>
                </a:lnTo>
                <a:lnTo>
                  <a:pt x="19570" y="8515"/>
                </a:lnTo>
                <a:cubicBezTo>
                  <a:pt x="19570" y="8513"/>
                  <a:pt x="19570" y="8512"/>
                  <a:pt x="19569" y="8511"/>
                </a:cubicBezTo>
                <a:lnTo>
                  <a:pt x="19567" y="8510"/>
                </a:lnTo>
                <a:lnTo>
                  <a:pt x="19564" y="8505"/>
                </a:lnTo>
                <a:lnTo>
                  <a:pt x="19564" y="8504"/>
                </a:lnTo>
                <a:lnTo>
                  <a:pt x="19564" y="8499"/>
                </a:lnTo>
                <a:lnTo>
                  <a:pt x="19566" y="8491"/>
                </a:lnTo>
                <a:lnTo>
                  <a:pt x="19567" y="8477"/>
                </a:lnTo>
                <a:lnTo>
                  <a:pt x="19574" y="8466"/>
                </a:lnTo>
                <a:lnTo>
                  <a:pt x="19585" y="8448"/>
                </a:lnTo>
                <a:lnTo>
                  <a:pt x="19590" y="8434"/>
                </a:lnTo>
                <a:lnTo>
                  <a:pt x="19592" y="8426"/>
                </a:lnTo>
                <a:cubicBezTo>
                  <a:pt x="19592" y="8425"/>
                  <a:pt x="19592" y="8425"/>
                  <a:pt x="19592" y="8424"/>
                </a:cubicBezTo>
                <a:lnTo>
                  <a:pt x="19592" y="8420"/>
                </a:lnTo>
                <a:lnTo>
                  <a:pt x="19594" y="8419"/>
                </a:lnTo>
                <a:cubicBezTo>
                  <a:pt x="19595" y="8417"/>
                  <a:pt x="19595" y="8416"/>
                  <a:pt x="19595" y="8414"/>
                </a:cubicBezTo>
                <a:cubicBezTo>
                  <a:pt x="19595" y="8412"/>
                  <a:pt x="19594" y="8410"/>
                  <a:pt x="19592" y="8410"/>
                </a:cubicBezTo>
                <a:lnTo>
                  <a:pt x="19592" y="8409"/>
                </a:lnTo>
                <a:cubicBezTo>
                  <a:pt x="19592" y="8409"/>
                  <a:pt x="19592" y="8409"/>
                  <a:pt x="19592" y="8408"/>
                </a:cubicBezTo>
                <a:lnTo>
                  <a:pt x="19594" y="8403"/>
                </a:lnTo>
                <a:lnTo>
                  <a:pt x="19598" y="8398"/>
                </a:lnTo>
                <a:lnTo>
                  <a:pt x="19606" y="8390"/>
                </a:lnTo>
                <a:lnTo>
                  <a:pt x="19609" y="8390"/>
                </a:lnTo>
                <a:cubicBezTo>
                  <a:pt x="19610" y="8391"/>
                  <a:pt x="19611" y="8391"/>
                  <a:pt x="19611" y="8390"/>
                </a:cubicBezTo>
                <a:lnTo>
                  <a:pt x="19611" y="8390"/>
                </a:lnTo>
                <a:lnTo>
                  <a:pt x="19616" y="8391"/>
                </a:lnTo>
                <a:cubicBezTo>
                  <a:pt x="19617" y="8392"/>
                  <a:pt x="19617" y="8392"/>
                  <a:pt x="19618" y="8391"/>
                </a:cubicBezTo>
                <a:lnTo>
                  <a:pt x="19622" y="8390"/>
                </a:lnTo>
                <a:cubicBezTo>
                  <a:pt x="19623" y="8390"/>
                  <a:pt x="19623" y="8389"/>
                  <a:pt x="19623" y="8389"/>
                </a:cubicBezTo>
                <a:cubicBezTo>
                  <a:pt x="19624" y="8389"/>
                  <a:pt x="19625" y="8389"/>
                  <a:pt x="19626" y="8389"/>
                </a:cubicBezTo>
                <a:lnTo>
                  <a:pt x="19631" y="8388"/>
                </a:lnTo>
                <a:lnTo>
                  <a:pt x="19628" y="8396"/>
                </a:lnTo>
                <a:lnTo>
                  <a:pt x="19623" y="8408"/>
                </a:lnTo>
                <a:cubicBezTo>
                  <a:pt x="19623" y="8409"/>
                  <a:pt x="19623" y="8409"/>
                  <a:pt x="19623" y="8409"/>
                </a:cubicBezTo>
                <a:lnTo>
                  <a:pt x="19623" y="8422"/>
                </a:lnTo>
                <a:lnTo>
                  <a:pt x="19623" y="8431"/>
                </a:lnTo>
                <a:lnTo>
                  <a:pt x="19624" y="8439"/>
                </a:lnTo>
                <a:cubicBezTo>
                  <a:pt x="19624" y="8441"/>
                  <a:pt x="19626" y="8443"/>
                  <a:pt x="19628" y="8443"/>
                </a:cubicBezTo>
                <a:lnTo>
                  <a:pt x="19629" y="8443"/>
                </a:lnTo>
                <a:lnTo>
                  <a:pt x="19631" y="8446"/>
                </a:lnTo>
                <a:lnTo>
                  <a:pt x="19632" y="8451"/>
                </a:lnTo>
                <a:lnTo>
                  <a:pt x="19632" y="8455"/>
                </a:lnTo>
                <a:lnTo>
                  <a:pt x="19631" y="8461"/>
                </a:lnTo>
                <a:lnTo>
                  <a:pt x="19630" y="8466"/>
                </a:lnTo>
                <a:lnTo>
                  <a:pt x="19628" y="8473"/>
                </a:lnTo>
                <a:cubicBezTo>
                  <a:pt x="19628" y="8473"/>
                  <a:pt x="19628" y="8474"/>
                  <a:pt x="19628" y="8475"/>
                </a:cubicBezTo>
                <a:lnTo>
                  <a:pt x="19628" y="8480"/>
                </a:lnTo>
                <a:cubicBezTo>
                  <a:pt x="19628" y="8481"/>
                  <a:pt x="19628" y="8481"/>
                  <a:pt x="19628" y="8482"/>
                </a:cubicBezTo>
                <a:lnTo>
                  <a:pt x="19631" y="8487"/>
                </a:lnTo>
                <a:cubicBezTo>
                  <a:pt x="19632" y="8487"/>
                  <a:pt x="19632" y="8487"/>
                  <a:pt x="19632" y="8488"/>
                </a:cubicBezTo>
                <a:lnTo>
                  <a:pt x="19645" y="8498"/>
                </a:lnTo>
                <a:lnTo>
                  <a:pt x="19652" y="8503"/>
                </a:lnTo>
                <a:cubicBezTo>
                  <a:pt x="19652" y="8503"/>
                  <a:pt x="19652" y="8503"/>
                  <a:pt x="19653" y="8503"/>
                </a:cubicBezTo>
                <a:lnTo>
                  <a:pt x="19658" y="8504"/>
                </a:lnTo>
                <a:cubicBezTo>
                  <a:pt x="19659" y="8504"/>
                  <a:pt x="19660" y="8504"/>
                  <a:pt x="19661" y="8503"/>
                </a:cubicBezTo>
                <a:cubicBezTo>
                  <a:pt x="19662" y="8502"/>
                  <a:pt x="19663" y="8500"/>
                  <a:pt x="19663" y="8499"/>
                </a:cubicBezTo>
                <a:lnTo>
                  <a:pt x="19663" y="8493"/>
                </a:lnTo>
                <a:cubicBezTo>
                  <a:pt x="19663" y="8493"/>
                  <a:pt x="19663" y="8492"/>
                  <a:pt x="19663" y="8491"/>
                </a:cubicBezTo>
                <a:lnTo>
                  <a:pt x="19660" y="8485"/>
                </a:lnTo>
                <a:cubicBezTo>
                  <a:pt x="19660" y="8484"/>
                  <a:pt x="19659" y="8483"/>
                  <a:pt x="19658" y="8482"/>
                </a:cubicBezTo>
                <a:lnTo>
                  <a:pt x="19654" y="8478"/>
                </a:lnTo>
                <a:lnTo>
                  <a:pt x="19652" y="8474"/>
                </a:lnTo>
                <a:lnTo>
                  <a:pt x="19651" y="8471"/>
                </a:lnTo>
                <a:lnTo>
                  <a:pt x="19653" y="8455"/>
                </a:lnTo>
                <a:lnTo>
                  <a:pt x="19653" y="8453"/>
                </a:lnTo>
                <a:cubicBezTo>
                  <a:pt x="19653" y="8455"/>
                  <a:pt x="19654" y="8455"/>
                  <a:pt x="19655" y="8456"/>
                </a:cubicBezTo>
                <a:lnTo>
                  <a:pt x="19658" y="8459"/>
                </a:lnTo>
                <a:lnTo>
                  <a:pt x="19662" y="8463"/>
                </a:lnTo>
                <a:lnTo>
                  <a:pt x="19666" y="8472"/>
                </a:lnTo>
                <a:cubicBezTo>
                  <a:pt x="19667" y="8473"/>
                  <a:pt x="19668" y="8473"/>
                  <a:pt x="19668" y="8474"/>
                </a:cubicBezTo>
                <a:lnTo>
                  <a:pt x="19671" y="8475"/>
                </a:lnTo>
                <a:lnTo>
                  <a:pt x="19675" y="8476"/>
                </a:lnTo>
                <a:cubicBezTo>
                  <a:pt x="19676" y="8476"/>
                  <a:pt x="19677" y="8476"/>
                  <a:pt x="19678" y="8476"/>
                </a:cubicBezTo>
                <a:lnTo>
                  <a:pt x="19680" y="8474"/>
                </a:lnTo>
                <a:lnTo>
                  <a:pt x="19682" y="8476"/>
                </a:lnTo>
                <a:cubicBezTo>
                  <a:pt x="19683" y="8477"/>
                  <a:pt x="19685" y="8477"/>
                  <a:pt x="19686" y="8476"/>
                </a:cubicBezTo>
                <a:lnTo>
                  <a:pt x="19689" y="8473"/>
                </a:lnTo>
                <a:lnTo>
                  <a:pt x="19692" y="8472"/>
                </a:lnTo>
                <a:lnTo>
                  <a:pt x="19695" y="8472"/>
                </a:lnTo>
                <a:lnTo>
                  <a:pt x="19698" y="8474"/>
                </a:lnTo>
                <a:cubicBezTo>
                  <a:pt x="19699" y="8474"/>
                  <a:pt x="19699" y="8475"/>
                  <a:pt x="19699" y="8475"/>
                </a:cubicBezTo>
                <a:lnTo>
                  <a:pt x="19699" y="8476"/>
                </a:lnTo>
                <a:cubicBezTo>
                  <a:pt x="19699" y="8477"/>
                  <a:pt x="19699" y="8478"/>
                  <a:pt x="19700" y="8479"/>
                </a:cubicBezTo>
                <a:cubicBezTo>
                  <a:pt x="19701" y="8480"/>
                  <a:pt x="19703" y="8481"/>
                  <a:pt x="19704" y="8480"/>
                </a:cubicBezTo>
                <a:lnTo>
                  <a:pt x="19707" y="8478"/>
                </a:lnTo>
                <a:cubicBezTo>
                  <a:pt x="19709" y="8478"/>
                  <a:pt x="19710" y="8476"/>
                  <a:pt x="19710" y="8475"/>
                </a:cubicBezTo>
                <a:lnTo>
                  <a:pt x="19710" y="8467"/>
                </a:lnTo>
                <a:cubicBezTo>
                  <a:pt x="19712" y="8467"/>
                  <a:pt x="19712" y="8466"/>
                  <a:pt x="19712" y="8465"/>
                </a:cubicBezTo>
                <a:lnTo>
                  <a:pt x="19715" y="8463"/>
                </a:lnTo>
                <a:lnTo>
                  <a:pt x="19722" y="8466"/>
                </a:lnTo>
                <a:cubicBezTo>
                  <a:pt x="19723" y="8467"/>
                  <a:pt x="19724" y="8467"/>
                  <a:pt x="19725" y="8466"/>
                </a:cubicBezTo>
                <a:lnTo>
                  <a:pt x="19725" y="8466"/>
                </a:lnTo>
                <a:lnTo>
                  <a:pt x="19727" y="8467"/>
                </a:lnTo>
                <a:lnTo>
                  <a:pt x="19732" y="8475"/>
                </a:lnTo>
                <a:lnTo>
                  <a:pt x="19730" y="8484"/>
                </a:lnTo>
                <a:lnTo>
                  <a:pt x="19727" y="8483"/>
                </a:lnTo>
                <a:cubicBezTo>
                  <a:pt x="19726" y="8483"/>
                  <a:pt x="19725" y="8483"/>
                  <a:pt x="19724" y="8485"/>
                </a:cubicBezTo>
                <a:lnTo>
                  <a:pt x="19720" y="8493"/>
                </a:lnTo>
                <a:lnTo>
                  <a:pt x="19706" y="8504"/>
                </a:lnTo>
                <a:lnTo>
                  <a:pt x="19700" y="8509"/>
                </a:lnTo>
                <a:lnTo>
                  <a:pt x="19693" y="8513"/>
                </a:lnTo>
                <a:lnTo>
                  <a:pt x="19690" y="8516"/>
                </a:lnTo>
                <a:lnTo>
                  <a:pt x="19683" y="8507"/>
                </a:lnTo>
                <a:cubicBezTo>
                  <a:pt x="19683" y="8506"/>
                  <a:pt x="19682" y="8506"/>
                  <a:pt x="19681" y="8506"/>
                </a:cubicBezTo>
                <a:cubicBezTo>
                  <a:pt x="19680" y="8506"/>
                  <a:pt x="19679" y="8506"/>
                  <a:pt x="19678" y="8507"/>
                </a:cubicBezTo>
                <a:lnTo>
                  <a:pt x="19674" y="8513"/>
                </a:lnTo>
                <a:cubicBezTo>
                  <a:pt x="19674" y="8514"/>
                  <a:pt x="19673" y="8514"/>
                  <a:pt x="19673" y="8515"/>
                </a:cubicBezTo>
                <a:lnTo>
                  <a:pt x="19671" y="8524"/>
                </a:lnTo>
                <a:lnTo>
                  <a:pt x="19665" y="8538"/>
                </a:lnTo>
                <a:cubicBezTo>
                  <a:pt x="19665" y="8540"/>
                  <a:pt x="19665" y="8541"/>
                  <a:pt x="19665" y="8542"/>
                </a:cubicBezTo>
                <a:cubicBezTo>
                  <a:pt x="19666" y="8543"/>
                  <a:pt x="19668" y="8545"/>
                  <a:pt x="19669" y="8545"/>
                </a:cubicBezTo>
                <a:lnTo>
                  <a:pt x="19676" y="8544"/>
                </a:lnTo>
                <a:lnTo>
                  <a:pt x="19686" y="8539"/>
                </a:lnTo>
                <a:lnTo>
                  <a:pt x="19695" y="8541"/>
                </a:lnTo>
                <a:cubicBezTo>
                  <a:pt x="19696" y="8541"/>
                  <a:pt x="19696" y="8540"/>
                  <a:pt x="19697" y="8540"/>
                </a:cubicBezTo>
                <a:lnTo>
                  <a:pt x="19740" y="8520"/>
                </a:lnTo>
                <a:lnTo>
                  <a:pt x="19758" y="8514"/>
                </a:lnTo>
                <a:lnTo>
                  <a:pt x="19784" y="8510"/>
                </a:lnTo>
                <a:lnTo>
                  <a:pt x="19794" y="8510"/>
                </a:lnTo>
                <a:lnTo>
                  <a:pt x="19813" y="8512"/>
                </a:lnTo>
                <a:lnTo>
                  <a:pt x="19836" y="8523"/>
                </a:lnTo>
                <a:cubicBezTo>
                  <a:pt x="19837" y="8524"/>
                  <a:pt x="19838" y="8524"/>
                  <a:pt x="19838" y="8523"/>
                </a:cubicBezTo>
                <a:lnTo>
                  <a:pt x="19860" y="8514"/>
                </a:lnTo>
                <a:lnTo>
                  <a:pt x="19875" y="8514"/>
                </a:lnTo>
                <a:lnTo>
                  <a:pt x="19891" y="8518"/>
                </a:lnTo>
                <a:lnTo>
                  <a:pt x="19923" y="8536"/>
                </a:lnTo>
                <a:lnTo>
                  <a:pt x="19932" y="8539"/>
                </a:lnTo>
                <a:cubicBezTo>
                  <a:pt x="19934" y="8540"/>
                  <a:pt x="19935" y="8539"/>
                  <a:pt x="19936" y="8537"/>
                </a:cubicBezTo>
                <a:lnTo>
                  <a:pt x="19937" y="8535"/>
                </a:lnTo>
                <a:cubicBezTo>
                  <a:pt x="19938" y="8533"/>
                  <a:pt x="19939" y="8530"/>
                  <a:pt x="19937" y="8529"/>
                </a:cubicBezTo>
                <a:lnTo>
                  <a:pt x="19934" y="8524"/>
                </a:lnTo>
                <a:cubicBezTo>
                  <a:pt x="19933" y="8524"/>
                  <a:pt x="19933" y="8523"/>
                  <a:pt x="19932" y="8522"/>
                </a:cubicBezTo>
                <a:lnTo>
                  <a:pt x="19929" y="8521"/>
                </a:lnTo>
                <a:lnTo>
                  <a:pt x="19928" y="8519"/>
                </a:lnTo>
                <a:lnTo>
                  <a:pt x="19930" y="8513"/>
                </a:lnTo>
                <a:lnTo>
                  <a:pt x="19932" y="8496"/>
                </a:lnTo>
                <a:lnTo>
                  <a:pt x="19939" y="8488"/>
                </a:lnTo>
                <a:lnTo>
                  <a:pt x="19948" y="8479"/>
                </a:lnTo>
                <a:cubicBezTo>
                  <a:pt x="19949" y="8479"/>
                  <a:pt x="19949" y="8478"/>
                  <a:pt x="19949" y="8477"/>
                </a:cubicBezTo>
                <a:lnTo>
                  <a:pt x="19954" y="8466"/>
                </a:lnTo>
                <a:lnTo>
                  <a:pt x="19956" y="8463"/>
                </a:lnTo>
                <a:lnTo>
                  <a:pt x="19960" y="8457"/>
                </a:lnTo>
                <a:cubicBezTo>
                  <a:pt x="19960" y="8456"/>
                  <a:pt x="19960" y="8454"/>
                  <a:pt x="19960" y="8452"/>
                </a:cubicBezTo>
                <a:lnTo>
                  <a:pt x="19957" y="8447"/>
                </a:lnTo>
                <a:lnTo>
                  <a:pt x="19957" y="8445"/>
                </a:lnTo>
                <a:lnTo>
                  <a:pt x="19958" y="8440"/>
                </a:lnTo>
                <a:lnTo>
                  <a:pt x="19961" y="8434"/>
                </a:lnTo>
                <a:lnTo>
                  <a:pt x="19962" y="8430"/>
                </a:lnTo>
                <a:lnTo>
                  <a:pt x="19965" y="8426"/>
                </a:lnTo>
                <a:lnTo>
                  <a:pt x="19971" y="8421"/>
                </a:lnTo>
                <a:lnTo>
                  <a:pt x="19986" y="8412"/>
                </a:lnTo>
                <a:lnTo>
                  <a:pt x="19996" y="8405"/>
                </a:lnTo>
                <a:cubicBezTo>
                  <a:pt x="19997" y="8405"/>
                  <a:pt x="19997" y="8404"/>
                  <a:pt x="19997" y="8403"/>
                </a:cubicBezTo>
                <a:lnTo>
                  <a:pt x="20001" y="8390"/>
                </a:lnTo>
                <a:cubicBezTo>
                  <a:pt x="20001" y="8388"/>
                  <a:pt x="20001" y="8388"/>
                  <a:pt x="20001" y="8387"/>
                </a:cubicBezTo>
                <a:cubicBezTo>
                  <a:pt x="20000" y="8386"/>
                  <a:pt x="20000" y="8384"/>
                  <a:pt x="19999" y="8384"/>
                </a:cubicBezTo>
                <a:lnTo>
                  <a:pt x="19997" y="8383"/>
                </a:lnTo>
                <a:lnTo>
                  <a:pt x="19999" y="8380"/>
                </a:lnTo>
                <a:cubicBezTo>
                  <a:pt x="19999" y="8380"/>
                  <a:pt x="20000" y="8379"/>
                  <a:pt x="20000" y="8378"/>
                </a:cubicBezTo>
                <a:lnTo>
                  <a:pt x="20005" y="8364"/>
                </a:lnTo>
                <a:lnTo>
                  <a:pt x="20011" y="8359"/>
                </a:lnTo>
                <a:lnTo>
                  <a:pt x="20021" y="8359"/>
                </a:lnTo>
                <a:cubicBezTo>
                  <a:pt x="20021" y="8359"/>
                  <a:pt x="20022" y="8358"/>
                  <a:pt x="20022" y="8358"/>
                </a:cubicBezTo>
                <a:lnTo>
                  <a:pt x="20034" y="8350"/>
                </a:lnTo>
                <a:lnTo>
                  <a:pt x="20043" y="8352"/>
                </a:lnTo>
                <a:lnTo>
                  <a:pt x="20056" y="8356"/>
                </a:lnTo>
                <a:lnTo>
                  <a:pt x="20062" y="8362"/>
                </a:lnTo>
                <a:lnTo>
                  <a:pt x="20065" y="8370"/>
                </a:lnTo>
                <a:lnTo>
                  <a:pt x="20074" y="8383"/>
                </a:lnTo>
                <a:lnTo>
                  <a:pt x="20068" y="8383"/>
                </a:lnTo>
                <a:lnTo>
                  <a:pt x="20062" y="8381"/>
                </a:lnTo>
                <a:lnTo>
                  <a:pt x="20054" y="8380"/>
                </a:lnTo>
                <a:cubicBezTo>
                  <a:pt x="20051" y="8380"/>
                  <a:pt x="20050" y="8382"/>
                  <a:pt x="20050" y="8384"/>
                </a:cubicBezTo>
                <a:lnTo>
                  <a:pt x="20048" y="8391"/>
                </a:lnTo>
                <a:lnTo>
                  <a:pt x="20045" y="8399"/>
                </a:lnTo>
                <a:cubicBezTo>
                  <a:pt x="20045" y="8400"/>
                  <a:pt x="20044" y="8401"/>
                  <a:pt x="20044" y="8402"/>
                </a:cubicBezTo>
                <a:lnTo>
                  <a:pt x="20045" y="8410"/>
                </a:lnTo>
                <a:cubicBezTo>
                  <a:pt x="20045" y="8411"/>
                  <a:pt x="20045" y="8411"/>
                  <a:pt x="20045" y="8411"/>
                </a:cubicBezTo>
                <a:lnTo>
                  <a:pt x="20047" y="8419"/>
                </a:lnTo>
                <a:lnTo>
                  <a:pt x="20049" y="8424"/>
                </a:lnTo>
                <a:lnTo>
                  <a:pt x="20046" y="8428"/>
                </a:lnTo>
                <a:cubicBezTo>
                  <a:pt x="20045" y="8428"/>
                  <a:pt x="20045" y="8428"/>
                  <a:pt x="20045" y="8429"/>
                </a:cubicBezTo>
                <a:lnTo>
                  <a:pt x="20043" y="8434"/>
                </a:lnTo>
                <a:cubicBezTo>
                  <a:pt x="20042" y="8435"/>
                  <a:pt x="20042" y="8437"/>
                  <a:pt x="20043" y="8438"/>
                </a:cubicBezTo>
                <a:lnTo>
                  <a:pt x="20044" y="8441"/>
                </a:lnTo>
                <a:lnTo>
                  <a:pt x="20044" y="8447"/>
                </a:lnTo>
                <a:cubicBezTo>
                  <a:pt x="20044" y="8447"/>
                  <a:pt x="20044" y="8447"/>
                  <a:pt x="20044" y="8448"/>
                </a:cubicBezTo>
                <a:lnTo>
                  <a:pt x="20044" y="8451"/>
                </a:lnTo>
                <a:lnTo>
                  <a:pt x="20042" y="8457"/>
                </a:lnTo>
                <a:cubicBezTo>
                  <a:pt x="20042" y="8458"/>
                  <a:pt x="20041" y="8459"/>
                  <a:pt x="20041" y="8460"/>
                </a:cubicBezTo>
                <a:lnTo>
                  <a:pt x="20044" y="8471"/>
                </a:lnTo>
                <a:lnTo>
                  <a:pt x="20046" y="8477"/>
                </a:lnTo>
                <a:cubicBezTo>
                  <a:pt x="20045" y="8478"/>
                  <a:pt x="20045" y="8479"/>
                  <a:pt x="20045" y="8479"/>
                </a:cubicBezTo>
                <a:lnTo>
                  <a:pt x="20044" y="8482"/>
                </a:lnTo>
                <a:lnTo>
                  <a:pt x="20042" y="8485"/>
                </a:lnTo>
                <a:cubicBezTo>
                  <a:pt x="20041" y="8486"/>
                  <a:pt x="20041" y="8487"/>
                  <a:pt x="20041" y="8489"/>
                </a:cubicBezTo>
                <a:lnTo>
                  <a:pt x="20041" y="8501"/>
                </a:lnTo>
                <a:cubicBezTo>
                  <a:pt x="20041" y="8501"/>
                  <a:pt x="20041" y="8502"/>
                  <a:pt x="20041" y="8503"/>
                </a:cubicBezTo>
                <a:lnTo>
                  <a:pt x="20043" y="8506"/>
                </a:lnTo>
                <a:cubicBezTo>
                  <a:pt x="20043" y="8507"/>
                  <a:pt x="20044" y="8508"/>
                  <a:pt x="20044" y="8508"/>
                </a:cubicBezTo>
                <a:lnTo>
                  <a:pt x="20046" y="8510"/>
                </a:lnTo>
                <a:lnTo>
                  <a:pt x="20047" y="8510"/>
                </a:lnTo>
                <a:lnTo>
                  <a:pt x="20048" y="8511"/>
                </a:lnTo>
                <a:lnTo>
                  <a:pt x="20046" y="8515"/>
                </a:lnTo>
                <a:cubicBezTo>
                  <a:pt x="20046" y="8516"/>
                  <a:pt x="20046" y="8518"/>
                  <a:pt x="20047" y="8520"/>
                </a:cubicBezTo>
                <a:lnTo>
                  <a:pt x="20052" y="8526"/>
                </a:lnTo>
                <a:lnTo>
                  <a:pt x="20055" y="8531"/>
                </a:lnTo>
                <a:lnTo>
                  <a:pt x="20058" y="8535"/>
                </a:lnTo>
                <a:cubicBezTo>
                  <a:pt x="20058" y="8535"/>
                  <a:pt x="20059" y="8535"/>
                  <a:pt x="20059" y="8535"/>
                </a:cubicBezTo>
                <a:lnTo>
                  <a:pt x="20062" y="8538"/>
                </a:lnTo>
                <a:cubicBezTo>
                  <a:pt x="20063" y="8539"/>
                  <a:pt x="20065" y="8538"/>
                  <a:pt x="20066" y="8537"/>
                </a:cubicBezTo>
                <a:lnTo>
                  <a:pt x="20071" y="8532"/>
                </a:lnTo>
                <a:lnTo>
                  <a:pt x="20079" y="8526"/>
                </a:lnTo>
                <a:lnTo>
                  <a:pt x="20088" y="8517"/>
                </a:lnTo>
                <a:lnTo>
                  <a:pt x="20090" y="8519"/>
                </a:lnTo>
                <a:lnTo>
                  <a:pt x="20091" y="8520"/>
                </a:lnTo>
                <a:cubicBezTo>
                  <a:pt x="20092" y="8520"/>
                  <a:pt x="20093" y="8521"/>
                  <a:pt x="20093" y="8521"/>
                </a:cubicBezTo>
                <a:lnTo>
                  <a:pt x="20096" y="8521"/>
                </a:lnTo>
                <a:cubicBezTo>
                  <a:pt x="20096" y="8522"/>
                  <a:pt x="20097" y="8522"/>
                  <a:pt x="20098" y="8521"/>
                </a:cubicBezTo>
                <a:lnTo>
                  <a:pt x="20100" y="8520"/>
                </a:lnTo>
                <a:cubicBezTo>
                  <a:pt x="20101" y="8518"/>
                  <a:pt x="20102" y="8516"/>
                  <a:pt x="20101" y="8514"/>
                </a:cubicBezTo>
                <a:lnTo>
                  <a:pt x="20100" y="8510"/>
                </a:lnTo>
                <a:lnTo>
                  <a:pt x="20100" y="8505"/>
                </a:lnTo>
                <a:lnTo>
                  <a:pt x="20100" y="8499"/>
                </a:lnTo>
                <a:lnTo>
                  <a:pt x="20103" y="8493"/>
                </a:lnTo>
                <a:cubicBezTo>
                  <a:pt x="20104" y="8492"/>
                  <a:pt x="20104" y="8491"/>
                  <a:pt x="20103" y="8490"/>
                </a:cubicBezTo>
                <a:lnTo>
                  <a:pt x="20103" y="8488"/>
                </a:lnTo>
                <a:lnTo>
                  <a:pt x="20107" y="8481"/>
                </a:lnTo>
                <a:lnTo>
                  <a:pt x="20108" y="8479"/>
                </a:lnTo>
                <a:lnTo>
                  <a:pt x="20110" y="8479"/>
                </a:lnTo>
                <a:cubicBezTo>
                  <a:pt x="20111" y="8479"/>
                  <a:pt x="20111" y="8478"/>
                  <a:pt x="20112" y="8477"/>
                </a:cubicBezTo>
                <a:lnTo>
                  <a:pt x="20114" y="8473"/>
                </a:lnTo>
                <a:lnTo>
                  <a:pt x="20115" y="8468"/>
                </a:lnTo>
                <a:lnTo>
                  <a:pt x="20118" y="8463"/>
                </a:lnTo>
                <a:cubicBezTo>
                  <a:pt x="20119" y="8463"/>
                  <a:pt x="20119" y="8462"/>
                  <a:pt x="20119" y="8462"/>
                </a:cubicBezTo>
                <a:lnTo>
                  <a:pt x="20121" y="8455"/>
                </a:lnTo>
                <a:lnTo>
                  <a:pt x="20122" y="8450"/>
                </a:lnTo>
                <a:lnTo>
                  <a:pt x="20123" y="8448"/>
                </a:lnTo>
                <a:lnTo>
                  <a:pt x="20127" y="8445"/>
                </a:lnTo>
                <a:lnTo>
                  <a:pt x="20131" y="8444"/>
                </a:lnTo>
                <a:cubicBezTo>
                  <a:pt x="20133" y="8443"/>
                  <a:pt x="20133" y="8442"/>
                  <a:pt x="20133" y="8440"/>
                </a:cubicBezTo>
                <a:lnTo>
                  <a:pt x="20135" y="8428"/>
                </a:lnTo>
                <a:cubicBezTo>
                  <a:pt x="20135" y="8427"/>
                  <a:pt x="20135" y="8427"/>
                  <a:pt x="20135" y="8427"/>
                </a:cubicBezTo>
                <a:lnTo>
                  <a:pt x="20134" y="8414"/>
                </a:lnTo>
                <a:cubicBezTo>
                  <a:pt x="20134" y="8413"/>
                  <a:pt x="20134" y="8412"/>
                  <a:pt x="20134" y="8412"/>
                </a:cubicBezTo>
                <a:lnTo>
                  <a:pt x="20131" y="8405"/>
                </a:lnTo>
                <a:cubicBezTo>
                  <a:pt x="20131" y="8403"/>
                  <a:pt x="20130" y="8402"/>
                  <a:pt x="20129" y="8402"/>
                </a:cubicBezTo>
                <a:lnTo>
                  <a:pt x="20124" y="8400"/>
                </a:lnTo>
                <a:lnTo>
                  <a:pt x="20123" y="8395"/>
                </a:lnTo>
                <a:lnTo>
                  <a:pt x="20123" y="8392"/>
                </a:lnTo>
                <a:cubicBezTo>
                  <a:pt x="20123" y="8392"/>
                  <a:pt x="20124" y="8392"/>
                  <a:pt x="20124" y="8391"/>
                </a:cubicBezTo>
                <a:lnTo>
                  <a:pt x="20126" y="8378"/>
                </a:lnTo>
                <a:cubicBezTo>
                  <a:pt x="20126" y="8377"/>
                  <a:pt x="20126" y="8376"/>
                  <a:pt x="20125" y="8375"/>
                </a:cubicBezTo>
                <a:cubicBezTo>
                  <a:pt x="20125" y="8374"/>
                  <a:pt x="20124" y="8373"/>
                  <a:pt x="20123" y="8373"/>
                </a:cubicBezTo>
                <a:lnTo>
                  <a:pt x="20120" y="8372"/>
                </a:lnTo>
                <a:lnTo>
                  <a:pt x="20120" y="8369"/>
                </a:lnTo>
                <a:lnTo>
                  <a:pt x="20122" y="8358"/>
                </a:lnTo>
                <a:lnTo>
                  <a:pt x="20127" y="8347"/>
                </a:lnTo>
                <a:lnTo>
                  <a:pt x="20133" y="8351"/>
                </a:lnTo>
                <a:cubicBezTo>
                  <a:pt x="20133" y="8351"/>
                  <a:pt x="20133" y="8351"/>
                  <a:pt x="20134" y="8351"/>
                </a:cubicBezTo>
                <a:cubicBezTo>
                  <a:pt x="20136" y="8351"/>
                  <a:pt x="20138" y="8349"/>
                  <a:pt x="20138" y="8347"/>
                </a:cubicBezTo>
                <a:cubicBezTo>
                  <a:pt x="20138" y="8346"/>
                  <a:pt x="20137" y="8345"/>
                  <a:pt x="20137" y="8345"/>
                </a:cubicBezTo>
                <a:lnTo>
                  <a:pt x="20134" y="8330"/>
                </a:lnTo>
                <a:lnTo>
                  <a:pt x="20135" y="8315"/>
                </a:lnTo>
                <a:lnTo>
                  <a:pt x="20141" y="8306"/>
                </a:lnTo>
                <a:lnTo>
                  <a:pt x="20151" y="8300"/>
                </a:lnTo>
                <a:lnTo>
                  <a:pt x="20162" y="8296"/>
                </a:lnTo>
                <a:lnTo>
                  <a:pt x="20189" y="8288"/>
                </a:lnTo>
                <a:lnTo>
                  <a:pt x="20199" y="8289"/>
                </a:lnTo>
                <a:lnTo>
                  <a:pt x="20203" y="8293"/>
                </a:lnTo>
                <a:cubicBezTo>
                  <a:pt x="20204" y="8294"/>
                  <a:pt x="20205" y="8294"/>
                  <a:pt x="20206" y="8294"/>
                </a:cubicBezTo>
                <a:lnTo>
                  <a:pt x="20210" y="8293"/>
                </a:lnTo>
                <a:lnTo>
                  <a:pt x="20214" y="8294"/>
                </a:lnTo>
                <a:cubicBezTo>
                  <a:pt x="20214" y="8294"/>
                  <a:pt x="20215" y="8293"/>
                  <a:pt x="20215" y="8293"/>
                </a:cubicBezTo>
                <a:lnTo>
                  <a:pt x="20215" y="8295"/>
                </a:lnTo>
                <a:cubicBezTo>
                  <a:pt x="20215" y="8297"/>
                  <a:pt x="20217" y="8299"/>
                  <a:pt x="20219" y="8299"/>
                </a:cubicBezTo>
                <a:lnTo>
                  <a:pt x="20220" y="8303"/>
                </a:lnTo>
                <a:cubicBezTo>
                  <a:pt x="20220" y="8303"/>
                  <a:pt x="20221" y="8303"/>
                  <a:pt x="20221" y="8303"/>
                </a:cubicBezTo>
                <a:lnTo>
                  <a:pt x="20227" y="8314"/>
                </a:lnTo>
                <a:lnTo>
                  <a:pt x="20228" y="8318"/>
                </a:lnTo>
                <a:cubicBezTo>
                  <a:pt x="20228" y="8318"/>
                  <a:pt x="20228" y="8320"/>
                  <a:pt x="20229" y="8320"/>
                </a:cubicBezTo>
                <a:cubicBezTo>
                  <a:pt x="20227" y="8322"/>
                  <a:pt x="20227" y="8324"/>
                  <a:pt x="20227" y="8326"/>
                </a:cubicBezTo>
                <a:lnTo>
                  <a:pt x="20229" y="8334"/>
                </a:lnTo>
                <a:lnTo>
                  <a:pt x="20230" y="8341"/>
                </a:lnTo>
                <a:lnTo>
                  <a:pt x="20229" y="8344"/>
                </a:lnTo>
                <a:cubicBezTo>
                  <a:pt x="20229" y="8345"/>
                  <a:pt x="20229" y="8345"/>
                  <a:pt x="20229" y="8347"/>
                </a:cubicBezTo>
                <a:lnTo>
                  <a:pt x="20230" y="8349"/>
                </a:lnTo>
                <a:cubicBezTo>
                  <a:pt x="20230" y="8350"/>
                  <a:pt x="20231" y="8352"/>
                  <a:pt x="20232" y="8352"/>
                </a:cubicBezTo>
                <a:lnTo>
                  <a:pt x="20234" y="8353"/>
                </a:lnTo>
                <a:cubicBezTo>
                  <a:pt x="20235" y="8353"/>
                  <a:pt x="20236" y="8353"/>
                  <a:pt x="20237" y="8352"/>
                </a:cubicBezTo>
                <a:lnTo>
                  <a:pt x="20239" y="8350"/>
                </a:lnTo>
                <a:lnTo>
                  <a:pt x="20243" y="8352"/>
                </a:lnTo>
                <a:cubicBezTo>
                  <a:pt x="20243" y="8352"/>
                  <a:pt x="20244" y="8352"/>
                  <a:pt x="20244" y="8352"/>
                </a:cubicBezTo>
                <a:lnTo>
                  <a:pt x="20247" y="8351"/>
                </a:lnTo>
                <a:cubicBezTo>
                  <a:pt x="20247" y="8351"/>
                  <a:pt x="20248" y="8351"/>
                  <a:pt x="20248" y="8351"/>
                </a:cubicBezTo>
                <a:lnTo>
                  <a:pt x="20250" y="8349"/>
                </a:lnTo>
                <a:cubicBezTo>
                  <a:pt x="20252" y="8348"/>
                  <a:pt x="20252" y="8346"/>
                  <a:pt x="20251" y="8344"/>
                </a:cubicBezTo>
                <a:lnTo>
                  <a:pt x="20251" y="8341"/>
                </a:lnTo>
                <a:cubicBezTo>
                  <a:pt x="20251" y="8341"/>
                  <a:pt x="20250" y="8340"/>
                  <a:pt x="20250" y="8340"/>
                </a:cubicBezTo>
                <a:lnTo>
                  <a:pt x="20249" y="8337"/>
                </a:lnTo>
                <a:lnTo>
                  <a:pt x="20246" y="8332"/>
                </a:lnTo>
                <a:lnTo>
                  <a:pt x="20247" y="8330"/>
                </a:lnTo>
                <a:lnTo>
                  <a:pt x="20250" y="8326"/>
                </a:lnTo>
                <a:lnTo>
                  <a:pt x="20258" y="8327"/>
                </a:lnTo>
                <a:cubicBezTo>
                  <a:pt x="20260" y="8327"/>
                  <a:pt x="20261" y="8325"/>
                  <a:pt x="20261" y="8323"/>
                </a:cubicBezTo>
                <a:lnTo>
                  <a:pt x="20262" y="8318"/>
                </a:lnTo>
                <a:cubicBezTo>
                  <a:pt x="20262" y="8317"/>
                  <a:pt x="20262" y="8316"/>
                  <a:pt x="20262" y="8316"/>
                </a:cubicBezTo>
                <a:lnTo>
                  <a:pt x="20261" y="8314"/>
                </a:lnTo>
                <a:lnTo>
                  <a:pt x="20264" y="8311"/>
                </a:lnTo>
                <a:cubicBezTo>
                  <a:pt x="20265" y="8310"/>
                  <a:pt x="20265" y="8307"/>
                  <a:pt x="20264" y="8305"/>
                </a:cubicBezTo>
                <a:lnTo>
                  <a:pt x="20262" y="8300"/>
                </a:lnTo>
                <a:cubicBezTo>
                  <a:pt x="20262" y="8298"/>
                  <a:pt x="20260" y="8298"/>
                  <a:pt x="20259" y="8298"/>
                </a:cubicBezTo>
                <a:lnTo>
                  <a:pt x="20252" y="8297"/>
                </a:lnTo>
                <a:lnTo>
                  <a:pt x="20249" y="8290"/>
                </a:lnTo>
                <a:cubicBezTo>
                  <a:pt x="20249" y="8290"/>
                  <a:pt x="20249" y="8290"/>
                  <a:pt x="20249" y="8289"/>
                </a:cubicBezTo>
                <a:lnTo>
                  <a:pt x="20246" y="8287"/>
                </a:lnTo>
                <a:cubicBezTo>
                  <a:pt x="20245" y="8286"/>
                  <a:pt x="20245" y="8286"/>
                  <a:pt x="20244" y="8286"/>
                </a:cubicBezTo>
                <a:lnTo>
                  <a:pt x="20244" y="8281"/>
                </a:lnTo>
                <a:lnTo>
                  <a:pt x="20245" y="8277"/>
                </a:lnTo>
                <a:cubicBezTo>
                  <a:pt x="20245" y="8277"/>
                  <a:pt x="20245" y="8277"/>
                  <a:pt x="20245" y="8276"/>
                </a:cubicBezTo>
                <a:lnTo>
                  <a:pt x="20246" y="8263"/>
                </a:lnTo>
                <a:cubicBezTo>
                  <a:pt x="20246" y="8262"/>
                  <a:pt x="20246" y="8260"/>
                  <a:pt x="20245" y="8260"/>
                </a:cubicBezTo>
                <a:cubicBezTo>
                  <a:pt x="20245" y="8260"/>
                  <a:pt x="20246" y="8260"/>
                  <a:pt x="20246" y="8260"/>
                </a:cubicBezTo>
                <a:lnTo>
                  <a:pt x="20249" y="8260"/>
                </a:lnTo>
                <a:cubicBezTo>
                  <a:pt x="20251" y="8260"/>
                  <a:pt x="20252" y="8257"/>
                  <a:pt x="20252" y="8255"/>
                </a:cubicBezTo>
                <a:cubicBezTo>
                  <a:pt x="20252" y="8254"/>
                  <a:pt x="20252" y="8254"/>
                  <a:pt x="20252" y="8253"/>
                </a:cubicBezTo>
                <a:lnTo>
                  <a:pt x="20251" y="8249"/>
                </a:lnTo>
                <a:lnTo>
                  <a:pt x="20252" y="8245"/>
                </a:lnTo>
                <a:cubicBezTo>
                  <a:pt x="20253" y="8244"/>
                  <a:pt x="20252" y="8242"/>
                  <a:pt x="20251" y="8241"/>
                </a:cubicBezTo>
                <a:lnTo>
                  <a:pt x="20250" y="8239"/>
                </a:lnTo>
                <a:cubicBezTo>
                  <a:pt x="20250" y="8239"/>
                  <a:pt x="20249" y="8238"/>
                  <a:pt x="20249" y="8238"/>
                </a:cubicBezTo>
                <a:lnTo>
                  <a:pt x="20255" y="8237"/>
                </a:lnTo>
                <a:cubicBezTo>
                  <a:pt x="20256" y="8237"/>
                  <a:pt x="20257" y="8237"/>
                  <a:pt x="20257" y="8236"/>
                </a:cubicBezTo>
                <a:lnTo>
                  <a:pt x="20263" y="8230"/>
                </a:lnTo>
                <a:lnTo>
                  <a:pt x="20271" y="8223"/>
                </a:lnTo>
                <a:cubicBezTo>
                  <a:pt x="20271" y="8223"/>
                  <a:pt x="20271" y="8223"/>
                  <a:pt x="20271" y="8222"/>
                </a:cubicBezTo>
                <a:lnTo>
                  <a:pt x="20273" y="8218"/>
                </a:lnTo>
                <a:cubicBezTo>
                  <a:pt x="20274" y="8218"/>
                  <a:pt x="20274" y="8217"/>
                  <a:pt x="20274" y="8216"/>
                </a:cubicBezTo>
                <a:lnTo>
                  <a:pt x="20274" y="8212"/>
                </a:lnTo>
                <a:lnTo>
                  <a:pt x="20276" y="8209"/>
                </a:lnTo>
                <a:cubicBezTo>
                  <a:pt x="20276" y="8208"/>
                  <a:pt x="20277" y="8206"/>
                  <a:pt x="20276" y="8204"/>
                </a:cubicBezTo>
                <a:lnTo>
                  <a:pt x="20273" y="8196"/>
                </a:lnTo>
                <a:lnTo>
                  <a:pt x="20273" y="8192"/>
                </a:lnTo>
                <a:cubicBezTo>
                  <a:pt x="20273" y="8191"/>
                  <a:pt x="20273" y="8190"/>
                  <a:pt x="20273" y="8189"/>
                </a:cubicBezTo>
                <a:lnTo>
                  <a:pt x="20272" y="8188"/>
                </a:lnTo>
                <a:cubicBezTo>
                  <a:pt x="20273" y="8188"/>
                  <a:pt x="20274" y="8187"/>
                  <a:pt x="20274" y="8187"/>
                </a:cubicBezTo>
                <a:lnTo>
                  <a:pt x="20276" y="8181"/>
                </a:lnTo>
                <a:lnTo>
                  <a:pt x="20279" y="8184"/>
                </a:lnTo>
                <a:cubicBezTo>
                  <a:pt x="20280" y="8185"/>
                  <a:pt x="20282" y="8185"/>
                  <a:pt x="20283" y="8185"/>
                </a:cubicBezTo>
                <a:cubicBezTo>
                  <a:pt x="20284" y="8184"/>
                  <a:pt x="20285" y="8183"/>
                  <a:pt x="20285" y="8182"/>
                </a:cubicBezTo>
                <a:lnTo>
                  <a:pt x="20286" y="8178"/>
                </a:lnTo>
                <a:cubicBezTo>
                  <a:pt x="20286" y="8178"/>
                  <a:pt x="20287" y="8178"/>
                  <a:pt x="20287" y="8178"/>
                </a:cubicBezTo>
                <a:lnTo>
                  <a:pt x="20288" y="8180"/>
                </a:lnTo>
                <a:cubicBezTo>
                  <a:pt x="20289" y="8181"/>
                  <a:pt x="20289" y="8181"/>
                  <a:pt x="20290" y="8181"/>
                </a:cubicBezTo>
                <a:lnTo>
                  <a:pt x="20291" y="8181"/>
                </a:lnTo>
                <a:lnTo>
                  <a:pt x="20291" y="8183"/>
                </a:lnTo>
                <a:cubicBezTo>
                  <a:pt x="20292" y="8184"/>
                  <a:pt x="20292" y="8184"/>
                  <a:pt x="20293" y="8185"/>
                </a:cubicBezTo>
                <a:cubicBezTo>
                  <a:pt x="20294" y="8185"/>
                  <a:pt x="20295" y="8185"/>
                  <a:pt x="20296" y="8184"/>
                </a:cubicBezTo>
                <a:lnTo>
                  <a:pt x="20299" y="8181"/>
                </a:lnTo>
                <a:lnTo>
                  <a:pt x="20306" y="8176"/>
                </a:lnTo>
                <a:cubicBezTo>
                  <a:pt x="20306" y="8176"/>
                  <a:pt x="20307" y="8175"/>
                  <a:pt x="20307" y="8173"/>
                </a:cubicBezTo>
                <a:cubicBezTo>
                  <a:pt x="20307" y="8172"/>
                  <a:pt x="20307" y="8171"/>
                  <a:pt x="20306" y="8170"/>
                </a:cubicBezTo>
                <a:lnTo>
                  <a:pt x="20305" y="8166"/>
                </a:lnTo>
                <a:lnTo>
                  <a:pt x="20306" y="8165"/>
                </a:lnTo>
                <a:lnTo>
                  <a:pt x="20311" y="8166"/>
                </a:lnTo>
                <a:lnTo>
                  <a:pt x="20313" y="8169"/>
                </a:lnTo>
                <a:cubicBezTo>
                  <a:pt x="20314" y="8170"/>
                  <a:pt x="20316" y="8170"/>
                  <a:pt x="20317" y="8170"/>
                </a:cubicBezTo>
                <a:lnTo>
                  <a:pt x="20318" y="8170"/>
                </a:lnTo>
                <a:lnTo>
                  <a:pt x="20325" y="8177"/>
                </a:lnTo>
                <a:lnTo>
                  <a:pt x="20328" y="8184"/>
                </a:lnTo>
                <a:lnTo>
                  <a:pt x="20331" y="8187"/>
                </a:lnTo>
                <a:lnTo>
                  <a:pt x="20332" y="8198"/>
                </a:lnTo>
                <a:cubicBezTo>
                  <a:pt x="20332" y="8199"/>
                  <a:pt x="20333" y="8201"/>
                  <a:pt x="20334" y="8202"/>
                </a:cubicBezTo>
                <a:lnTo>
                  <a:pt x="20333" y="8201"/>
                </a:lnTo>
                <a:cubicBezTo>
                  <a:pt x="20331" y="8200"/>
                  <a:pt x="20331" y="8201"/>
                  <a:pt x="20330" y="8202"/>
                </a:cubicBezTo>
                <a:lnTo>
                  <a:pt x="20323" y="8213"/>
                </a:lnTo>
                <a:lnTo>
                  <a:pt x="20318" y="8221"/>
                </a:lnTo>
                <a:lnTo>
                  <a:pt x="20316" y="8227"/>
                </a:lnTo>
                <a:lnTo>
                  <a:pt x="20312" y="8231"/>
                </a:lnTo>
                <a:lnTo>
                  <a:pt x="20308" y="8231"/>
                </a:lnTo>
                <a:cubicBezTo>
                  <a:pt x="20307" y="8232"/>
                  <a:pt x="20306" y="8232"/>
                  <a:pt x="20306" y="8232"/>
                </a:cubicBezTo>
                <a:lnTo>
                  <a:pt x="20302" y="8236"/>
                </a:lnTo>
                <a:lnTo>
                  <a:pt x="20297" y="8239"/>
                </a:lnTo>
                <a:cubicBezTo>
                  <a:pt x="20296" y="8239"/>
                  <a:pt x="20296" y="8239"/>
                  <a:pt x="20296" y="8240"/>
                </a:cubicBezTo>
                <a:lnTo>
                  <a:pt x="20293" y="8244"/>
                </a:lnTo>
                <a:cubicBezTo>
                  <a:pt x="20292" y="8245"/>
                  <a:pt x="20292" y="8247"/>
                  <a:pt x="20292" y="8248"/>
                </a:cubicBezTo>
                <a:lnTo>
                  <a:pt x="20293" y="8258"/>
                </a:lnTo>
                <a:lnTo>
                  <a:pt x="20293" y="8261"/>
                </a:lnTo>
                <a:lnTo>
                  <a:pt x="20292" y="8262"/>
                </a:lnTo>
                <a:lnTo>
                  <a:pt x="20284" y="8260"/>
                </a:lnTo>
                <a:cubicBezTo>
                  <a:pt x="20283" y="8259"/>
                  <a:pt x="20282" y="8259"/>
                  <a:pt x="20281" y="8260"/>
                </a:cubicBezTo>
                <a:cubicBezTo>
                  <a:pt x="20281" y="8260"/>
                  <a:pt x="20280" y="8261"/>
                  <a:pt x="20280" y="8262"/>
                </a:cubicBezTo>
                <a:lnTo>
                  <a:pt x="20278" y="8267"/>
                </a:lnTo>
                <a:lnTo>
                  <a:pt x="20276" y="8271"/>
                </a:lnTo>
                <a:cubicBezTo>
                  <a:pt x="20276" y="8272"/>
                  <a:pt x="20276" y="8272"/>
                  <a:pt x="20276" y="8274"/>
                </a:cubicBezTo>
                <a:lnTo>
                  <a:pt x="20275" y="8277"/>
                </a:lnTo>
                <a:lnTo>
                  <a:pt x="20273" y="8279"/>
                </a:lnTo>
                <a:lnTo>
                  <a:pt x="20269" y="8279"/>
                </a:lnTo>
                <a:cubicBezTo>
                  <a:pt x="20268" y="8279"/>
                  <a:pt x="20267" y="8280"/>
                  <a:pt x="20266" y="8281"/>
                </a:cubicBezTo>
                <a:cubicBezTo>
                  <a:pt x="20266" y="8282"/>
                  <a:pt x="20265" y="8283"/>
                  <a:pt x="20266" y="8285"/>
                </a:cubicBezTo>
                <a:lnTo>
                  <a:pt x="20266" y="8286"/>
                </a:lnTo>
                <a:cubicBezTo>
                  <a:pt x="20267" y="8287"/>
                  <a:pt x="20268" y="8289"/>
                  <a:pt x="20269" y="8289"/>
                </a:cubicBezTo>
                <a:lnTo>
                  <a:pt x="20281" y="8295"/>
                </a:lnTo>
                <a:lnTo>
                  <a:pt x="20281" y="8300"/>
                </a:lnTo>
                <a:cubicBezTo>
                  <a:pt x="20281" y="8301"/>
                  <a:pt x="20280" y="8302"/>
                  <a:pt x="20281" y="8303"/>
                </a:cubicBezTo>
                <a:lnTo>
                  <a:pt x="20284" y="8310"/>
                </a:lnTo>
                <a:lnTo>
                  <a:pt x="20284" y="8315"/>
                </a:lnTo>
                <a:lnTo>
                  <a:pt x="20277" y="8321"/>
                </a:lnTo>
                <a:cubicBezTo>
                  <a:pt x="20276" y="8322"/>
                  <a:pt x="20276" y="8323"/>
                  <a:pt x="20276" y="8324"/>
                </a:cubicBezTo>
                <a:lnTo>
                  <a:pt x="20274" y="8329"/>
                </a:lnTo>
                <a:cubicBezTo>
                  <a:pt x="20274" y="8329"/>
                  <a:pt x="20274" y="8330"/>
                  <a:pt x="20274" y="8331"/>
                </a:cubicBezTo>
                <a:lnTo>
                  <a:pt x="20275" y="8335"/>
                </a:lnTo>
                <a:lnTo>
                  <a:pt x="20274" y="8339"/>
                </a:lnTo>
                <a:cubicBezTo>
                  <a:pt x="20274" y="8340"/>
                  <a:pt x="20274" y="8341"/>
                  <a:pt x="20275" y="8342"/>
                </a:cubicBezTo>
                <a:lnTo>
                  <a:pt x="20278" y="8348"/>
                </a:lnTo>
                <a:lnTo>
                  <a:pt x="20278" y="8361"/>
                </a:lnTo>
                <a:lnTo>
                  <a:pt x="20278" y="8365"/>
                </a:lnTo>
                <a:lnTo>
                  <a:pt x="20280" y="8371"/>
                </a:lnTo>
                <a:lnTo>
                  <a:pt x="20281" y="8374"/>
                </a:lnTo>
                <a:lnTo>
                  <a:pt x="20281" y="8376"/>
                </a:lnTo>
                <a:lnTo>
                  <a:pt x="20278" y="8378"/>
                </a:lnTo>
                <a:cubicBezTo>
                  <a:pt x="20278" y="8379"/>
                  <a:pt x="20278" y="8380"/>
                  <a:pt x="20278" y="8381"/>
                </a:cubicBezTo>
                <a:lnTo>
                  <a:pt x="20278" y="8385"/>
                </a:lnTo>
                <a:cubicBezTo>
                  <a:pt x="20278" y="8387"/>
                  <a:pt x="20279" y="8388"/>
                  <a:pt x="20280" y="8389"/>
                </a:cubicBezTo>
                <a:lnTo>
                  <a:pt x="20283" y="8391"/>
                </a:lnTo>
                <a:lnTo>
                  <a:pt x="20285" y="8392"/>
                </a:lnTo>
                <a:lnTo>
                  <a:pt x="20285" y="8393"/>
                </a:lnTo>
                <a:lnTo>
                  <a:pt x="20283" y="8393"/>
                </a:lnTo>
                <a:cubicBezTo>
                  <a:pt x="20282" y="8393"/>
                  <a:pt x="20282" y="8393"/>
                  <a:pt x="20282" y="8393"/>
                </a:cubicBezTo>
                <a:lnTo>
                  <a:pt x="20279" y="8393"/>
                </a:lnTo>
                <a:cubicBezTo>
                  <a:pt x="20278" y="8393"/>
                  <a:pt x="20277" y="8394"/>
                  <a:pt x="20276" y="8395"/>
                </a:cubicBezTo>
                <a:lnTo>
                  <a:pt x="20276" y="8397"/>
                </a:lnTo>
                <a:lnTo>
                  <a:pt x="20272" y="8399"/>
                </a:lnTo>
                <a:lnTo>
                  <a:pt x="20266" y="8398"/>
                </a:lnTo>
                <a:lnTo>
                  <a:pt x="20263" y="8398"/>
                </a:lnTo>
                <a:cubicBezTo>
                  <a:pt x="20261" y="8398"/>
                  <a:pt x="20260" y="8400"/>
                  <a:pt x="20260" y="8403"/>
                </a:cubicBezTo>
                <a:lnTo>
                  <a:pt x="20259" y="8406"/>
                </a:lnTo>
                <a:cubicBezTo>
                  <a:pt x="20259" y="8407"/>
                  <a:pt x="20260" y="8408"/>
                  <a:pt x="20260" y="8408"/>
                </a:cubicBezTo>
                <a:lnTo>
                  <a:pt x="20261" y="8411"/>
                </a:lnTo>
                <a:cubicBezTo>
                  <a:pt x="20261" y="8412"/>
                  <a:pt x="20262" y="8414"/>
                  <a:pt x="20264" y="8414"/>
                </a:cubicBezTo>
                <a:lnTo>
                  <a:pt x="20268" y="8415"/>
                </a:lnTo>
                <a:lnTo>
                  <a:pt x="20274" y="8418"/>
                </a:lnTo>
                <a:lnTo>
                  <a:pt x="20275" y="8419"/>
                </a:lnTo>
                <a:lnTo>
                  <a:pt x="20276" y="8421"/>
                </a:lnTo>
                <a:lnTo>
                  <a:pt x="20275" y="8423"/>
                </a:lnTo>
                <a:cubicBezTo>
                  <a:pt x="20275" y="8425"/>
                  <a:pt x="20275" y="8428"/>
                  <a:pt x="20276" y="8429"/>
                </a:cubicBezTo>
                <a:lnTo>
                  <a:pt x="20279" y="8431"/>
                </a:lnTo>
                <a:lnTo>
                  <a:pt x="20280" y="8432"/>
                </a:lnTo>
                <a:cubicBezTo>
                  <a:pt x="20281" y="8433"/>
                  <a:pt x="20282" y="8434"/>
                  <a:pt x="20283" y="8434"/>
                </a:cubicBezTo>
                <a:lnTo>
                  <a:pt x="20288" y="8432"/>
                </a:lnTo>
                <a:lnTo>
                  <a:pt x="20291" y="8433"/>
                </a:lnTo>
                <a:cubicBezTo>
                  <a:pt x="20291" y="8433"/>
                  <a:pt x="20292" y="8433"/>
                  <a:pt x="20292" y="8433"/>
                </a:cubicBezTo>
                <a:lnTo>
                  <a:pt x="20301" y="8431"/>
                </a:lnTo>
                <a:cubicBezTo>
                  <a:pt x="20302" y="8431"/>
                  <a:pt x="20302" y="8430"/>
                  <a:pt x="20303" y="8430"/>
                </a:cubicBezTo>
                <a:lnTo>
                  <a:pt x="20307" y="8425"/>
                </a:lnTo>
                <a:lnTo>
                  <a:pt x="20309" y="8421"/>
                </a:lnTo>
                <a:lnTo>
                  <a:pt x="20311" y="8417"/>
                </a:lnTo>
                <a:cubicBezTo>
                  <a:pt x="20311" y="8416"/>
                  <a:pt x="20312" y="8415"/>
                  <a:pt x="20312" y="8415"/>
                </a:cubicBezTo>
                <a:lnTo>
                  <a:pt x="20313" y="8408"/>
                </a:lnTo>
                <a:lnTo>
                  <a:pt x="20313" y="8404"/>
                </a:lnTo>
                <a:lnTo>
                  <a:pt x="20314" y="8400"/>
                </a:lnTo>
                <a:cubicBezTo>
                  <a:pt x="20314" y="8399"/>
                  <a:pt x="20315" y="8399"/>
                  <a:pt x="20315" y="8399"/>
                </a:cubicBezTo>
                <a:lnTo>
                  <a:pt x="20316" y="8393"/>
                </a:lnTo>
                <a:lnTo>
                  <a:pt x="20318" y="8390"/>
                </a:lnTo>
                <a:lnTo>
                  <a:pt x="20330" y="8378"/>
                </a:lnTo>
                <a:lnTo>
                  <a:pt x="20333" y="8378"/>
                </a:lnTo>
                <a:cubicBezTo>
                  <a:pt x="20334" y="8378"/>
                  <a:pt x="20335" y="8378"/>
                  <a:pt x="20335" y="8377"/>
                </a:cubicBezTo>
                <a:lnTo>
                  <a:pt x="20341" y="8372"/>
                </a:lnTo>
                <a:cubicBezTo>
                  <a:pt x="20342" y="8371"/>
                  <a:pt x="20342" y="8370"/>
                  <a:pt x="20342" y="8369"/>
                </a:cubicBezTo>
                <a:lnTo>
                  <a:pt x="20343" y="8362"/>
                </a:lnTo>
                <a:lnTo>
                  <a:pt x="20347" y="8357"/>
                </a:lnTo>
                <a:lnTo>
                  <a:pt x="20350" y="8358"/>
                </a:lnTo>
                <a:lnTo>
                  <a:pt x="20368" y="8360"/>
                </a:lnTo>
                <a:cubicBezTo>
                  <a:pt x="20370" y="8360"/>
                  <a:pt x="20370" y="8359"/>
                  <a:pt x="20371" y="8358"/>
                </a:cubicBezTo>
                <a:lnTo>
                  <a:pt x="20374" y="8352"/>
                </a:lnTo>
                <a:lnTo>
                  <a:pt x="20377" y="8353"/>
                </a:lnTo>
                <a:cubicBezTo>
                  <a:pt x="20378" y="8353"/>
                  <a:pt x="20380" y="8352"/>
                  <a:pt x="20380" y="8351"/>
                </a:cubicBezTo>
                <a:cubicBezTo>
                  <a:pt x="20381" y="8352"/>
                  <a:pt x="20381" y="8352"/>
                  <a:pt x="20382" y="8352"/>
                </a:cubicBezTo>
                <a:lnTo>
                  <a:pt x="20386" y="8353"/>
                </a:lnTo>
                <a:cubicBezTo>
                  <a:pt x="20387" y="8353"/>
                  <a:pt x="20388" y="8353"/>
                  <a:pt x="20389" y="8352"/>
                </a:cubicBezTo>
                <a:lnTo>
                  <a:pt x="20392" y="8347"/>
                </a:lnTo>
                <a:cubicBezTo>
                  <a:pt x="20392" y="8346"/>
                  <a:pt x="20393" y="8345"/>
                  <a:pt x="20392" y="8344"/>
                </a:cubicBezTo>
                <a:lnTo>
                  <a:pt x="20392" y="8341"/>
                </a:lnTo>
                <a:lnTo>
                  <a:pt x="20395" y="8336"/>
                </a:lnTo>
                <a:lnTo>
                  <a:pt x="20398" y="8337"/>
                </a:lnTo>
                <a:cubicBezTo>
                  <a:pt x="20399" y="8337"/>
                  <a:pt x="20401" y="8337"/>
                  <a:pt x="20402" y="8335"/>
                </a:cubicBezTo>
                <a:lnTo>
                  <a:pt x="20405" y="8329"/>
                </a:lnTo>
                <a:cubicBezTo>
                  <a:pt x="20405" y="8328"/>
                  <a:pt x="20406" y="8328"/>
                  <a:pt x="20406" y="8327"/>
                </a:cubicBezTo>
                <a:lnTo>
                  <a:pt x="20408" y="8304"/>
                </a:lnTo>
                <a:lnTo>
                  <a:pt x="20410" y="8290"/>
                </a:lnTo>
                <a:cubicBezTo>
                  <a:pt x="20410" y="8290"/>
                  <a:pt x="20410" y="8289"/>
                  <a:pt x="20409" y="8289"/>
                </a:cubicBezTo>
                <a:lnTo>
                  <a:pt x="20408" y="8278"/>
                </a:lnTo>
                <a:lnTo>
                  <a:pt x="20405" y="8261"/>
                </a:lnTo>
                <a:lnTo>
                  <a:pt x="20412" y="8226"/>
                </a:lnTo>
                <a:lnTo>
                  <a:pt x="20424" y="8201"/>
                </a:lnTo>
                <a:lnTo>
                  <a:pt x="20448" y="8171"/>
                </a:lnTo>
                <a:lnTo>
                  <a:pt x="20461" y="8158"/>
                </a:lnTo>
                <a:lnTo>
                  <a:pt x="20470" y="8157"/>
                </a:lnTo>
                <a:lnTo>
                  <a:pt x="20470" y="8158"/>
                </a:lnTo>
                <a:cubicBezTo>
                  <a:pt x="20470" y="8159"/>
                  <a:pt x="20471" y="8160"/>
                  <a:pt x="20471" y="8160"/>
                </a:cubicBezTo>
                <a:cubicBezTo>
                  <a:pt x="20472" y="8161"/>
                  <a:pt x="20473" y="8161"/>
                  <a:pt x="20474" y="8160"/>
                </a:cubicBezTo>
                <a:lnTo>
                  <a:pt x="20486" y="8156"/>
                </a:lnTo>
                <a:lnTo>
                  <a:pt x="20492" y="8152"/>
                </a:lnTo>
                <a:lnTo>
                  <a:pt x="20496" y="8150"/>
                </a:lnTo>
                <a:lnTo>
                  <a:pt x="20498" y="8155"/>
                </a:lnTo>
                <a:cubicBezTo>
                  <a:pt x="20498" y="8155"/>
                  <a:pt x="20499" y="8155"/>
                  <a:pt x="20499" y="8156"/>
                </a:cubicBezTo>
                <a:lnTo>
                  <a:pt x="20502" y="8158"/>
                </a:lnTo>
                <a:cubicBezTo>
                  <a:pt x="20504" y="8160"/>
                  <a:pt x="20505" y="8160"/>
                  <a:pt x="20506" y="8158"/>
                </a:cubicBezTo>
                <a:lnTo>
                  <a:pt x="20508" y="8154"/>
                </a:lnTo>
                <a:cubicBezTo>
                  <a:pt x="20509" y="8153"/>
                  <a:pt x="20508" y="8153"/>
                  <a:pt x="20508" y="8153"/>
                </a:cubicBezTo>
                <a:lnTo>
                  <a:pt x="20511" y="8144"/>
                </a:lnTo>
                <a:cubicBezTo>
                  <a:pt x="20512" y="8143"/>
                  <a:pt x="20511" y="8143"/>
                  <a:pt x="20511" y="8142"/>
                </a:cubicBezTo>
                <a:lnTo>
                  <a:pt x="20510" y="8138"/>
                </a:lnTo>
                <a:cubicBezTo>
                  <a:pt x="20510" y="8137"/>
                  <a:pt x="20509" y="8136"/>
                  <a:pt x="20508" y="8136"/>
                </a:cubicBezTo>
                <a:lnTo>
                  <a:pt x="20502" y="8132"/>
                </a:lnTo>
                <a:lnTo>
                  <a:pt x="20500" y="8127"/>
                </a:lnTo>
                <a:lnTo>
                  <a:pt x="20491" y="8110"/>
                </a:lnTo>
                <a:lnTo>
                  <a:pt x="20460" y="8039"/>
                </a:lnTo>
                <a:lnTo>
                  <a:pt x="20452" y="8011"/>
                </a:lnTo>
                <a:lnTo>
                  <a:pt x="20446" y="7987"/>
                </a:lnTo>
                <a:lnTo>
                  <a:pt x="20443" y="7958"/>
                </a:lnTo>
                <a:lnTo>
                  <a:pt x="20443" y="7947"/>
                </a:lnTo>
                <a:lnTo>
                  <a:pt x="20445" y="7941"/>
                </a:lnTo>
                <a:lnTo>
                  <a:pt x="20454" y="7929"/>
                </a:lnTo>
                <a:cubicBezTo>
                  <a:pt x="20454" y="7929"/>
                  <a:pt x="20454" y="7928"/>
                  <a:pt x="20454" y="7927"/>
                </a:cubicBezTo>
                <a:lnTo>
                  <a:pt x="20456" y="7918"/>
                </a:lnTo>
                <a:cubicBezTo>
                  <a:pt x="20456" y="7918"/>
                  <a:pt x="20456" y="7918"/>
                  <a:pt x="20456" y="7917"/>
                </a:cubicBezTo>
                <a:lnTo>
                  <a:pt x="20456" y="7911"/>
                </a:lnTo>
                <a:lnTo>
                  <a:pt x="20453" y="7898"/>
                </a:lnTo>
                <a:lnTo>
                  <a:pt x="20453" y="7893"/>
                </a:lnTo>
                <a:lnTo>
                  <a:pt x="20456" y="7869"/>
                </a:lnTo>
                <a:lnTo>
                  <a:pt x="20459" y="7857"/>
                </a:lnTo>
                <a:lnTo>
                  <a:pt x="20471" y="7829"/>
                </a:lnTo>
                <a:cubicBezTo>
                  <a:pt x="20471" y="7829"/>
                  <a:pt x="20471" y="7829"/>
                  <a:pt x="20471" y="7828"/>
                </a:cubicBezTo>
                <a:lnTo>
                  <a:pt x="20481" y="7776"/>
                </a:lnTo>
                <a:lnTo>
                  <a:pt x="20483" y="7770"/>
                </a:lnTo>
                <a:lnTo>
                  <a:pt x="20492" y="7751"/>
                </a:lnTo>
                <a:lnTo>
                  <a:pt x="20494" y="7744"/>
                </a:lnTo>
                <a:cubicBezTo>
                  <a:pt x="20494" y="7744"/>
                  <a:pt x="20494" y="7743"/>
                  <a:pt x="20494" y="7742"/>
                </a:cubicBezTo>
                <a:lnTo>
                  <a:pt x="20494" y="7738"/>
                </a:lnTo>
                <a:lnTo>
                  <a:pt x="20495" y="7735"/>
                </a:lnTo>
                <a:lnTo>
                  <a:pt x="20496" y="7733"/>
                </a:lnTo>
                <a:cubicBezTo>
                  <a:pt x="20497" y="7733"/>
                  <a:pt x="20497" y="7732"/>
                  <a:pt x="20498" y="7732"/>
                </a:cubicBezTo>
                <a:lnTo>
                  <a:pt x="20500" y="7728"/>
                </a:lnTo>
                <a:lnTo>
                  <a:pt x="20504" y="7726"/>
                </a:lnTo>
                <a:cubicBezTo>
                  <a:pt x="20505" y="7726"/>
                  <a:pt x="20505" y="7727"/>
                  <a:pt x="20506" y="7726"/>
                </a:cubicBezTo>
                <a:lnTo>
                  <a:pt x="20512" y="7720"/>
                </a:lnTo>
                <a:lnTo>
                  <a:pt x="20517" y="7719"/>
                </a:lnTo>
                <a:lnTo>
                  <a:pt x="20519" y="7718"/>
                </a:lnTo>
                <a:cubicBezTo>
                  <a:pt x="20520" y="7718"/>
                  <a:pt x="20520" y="7717"/>
                  <a:pt x="20521" y="7717"/>
                </a:cubicBezTo>
                <a:lnTo>
                  <a:pt x="20528" y="7707"/>
                </a:lnTo>
                <a:cubicBezTo>
                  <a:pt x="20528" y="7706"/>
                  <a:pt x="20528" y="7706"/>
                  <a:pt x="20528" y="7705"/>
                </a:cubicBezTo>
                <a:lnTo>
                  <a:pt x="20532" y="7692"/>
                </a:lnTo>
                <a:lnTo>
                  <a:pt x="20535" y="7661"/>
                </a:lnTo>
                <a:lnTo>
                  <a:pt x="20538" y="7649"/>
                </a:lnTo>
                <a:lnTo>
                  <a:pt x="20539" y="7644"/>
                </a:lnTo>
                <a:lnTo>
                  <a:pt x="20539" y="7612"/>
                </a:lnTo>
                <a:lnTo>
                  <a:pt x="20540" y="7608"/>
                </a:lnTo>
                <a:cubicBezTo>
                  <a:pt x="20541" y="7607"/>
                  <a:pt x="20540" y="7607"/>
                  <a:pt x="20540" y="7607"/>
                </a:cubicBezTo>
                <a:lnTo>
                  <a:pt x="20540" y="7596"/>
                </a:lnTo>
                <a:lnTo>
                  <a:pt x="20545" y="7569"/>
                </a:lnTo>
                <a:lnTo>
                  <a:pt x="20546" y="7557"/>
                </a:lnTo>
                <a:lnTo>
                  <a:pt x="20543" y="7459"/>
                </a:lnTo>
                <a:lnTo>
                  <a:pt x="20543" y="7456"/>
                </a:lnTo>
                <a:cubicBezTo>
                  <a:pt x="20543" y="7455"/>
                  <a:pt x="20542" y="7455"/>
                  <a:pt x="20542" y="7454"/>
                </a:cubicBezTo>
                <a:lnTo>
                  <a:pt x="20540" y="7449"/>
                </a:lnTo>
                <a:lnTo>
                  <a:pt x="20539" y="7449"/>
                </a:lnTo>
                <a:lnTo>
                  <a:pt x="20541" y="7444"/>
                </a:lnTo>
                <a:cubicBezTo>
                  <a:pt x="20541" y="7444"/>
                  <a:pt x="20541" y="7443"/>
                  <a:pt x="20541" y="7443"/>
                </a:cubicBezTo>
                <a:lnTo>
                  <a:pt x="20542" y="7440"/>
                </a:lnTo>
                <a:cubicBezTo>
                  <a:pt x="20542" y="7440"/>
                  <a:pt x="20542" y="7440"/>
                  <a:pt x="20542" y="7439"/>
                </a:cubicBezTo>
                <a:lnTo>
                  <a:pt x="20543" y="7432"/>
                </a:lnTo>
                <a:cubicBezTo>
                  <a:pt x="20543" y="7431"/>
                  <a:pt x="20542" y="7431"/>
                  <a:pt x="20542" y="7431"/>
                </a:cubicBezTo>
                <a:lnTo>
                  <a:pt x="20541" y="7426"/>
                </a:lnTo>
                <a:cubicBezTo>
                  <a:pt x="20541" y="7426"/>
                  <a:pt x="20541" y="7425"/>
                  <a:pt x="20540" y="7424"/>
                </a:cubicBezTo>
                <a:lnTo>
                  <a:pt x="20539" y="7421"/>
                </a:lnTo>
                <a:lnTo>
                  <a:pt x="20536" y="7404"/>
                </a:lnTo>
                <a:lnTo>
                  <a:pt x="20523" y="7372"/>
                </a:lnTo>
                <a:lnTo>
                  <a:pt x="20520" y="7346"/>
                </a:lnTo>
                <a:lnTo>
                  <a:pt x="20520" y="7332"/>
                </a:lnTo>
                <a:lnTo>
                  <a:pt x="20521" y="7317"/>
                </a:lnTo>
                <a:lnTo>
                  <a:pt x="20530" y="7274"/>
                </a:lnTo>
                <a:lnTo>
                  <a:pt x="20534" y="7261"/>
                </a:lnTo>
                <a:lnTo>
                  <a:pt x="20540" y="7248"/>
                </a:lnTo>
                <a:lnTo>
                  <a:pt x="20548" y="7236"/>
                </a:lnTo>
                <a:lnTo>
                  <a:pt x="20552" y="7232"/>
                </a:lnTo>
                <a:lnTo>
                  <a:pt x="20554" y="7231"/>
                </a:lnTo>
                <a:cubicBezTo>
                  <a:pt x="20555" y="7230"/>
                  <a:pt x="20555" y="7230"/>
                  <a:pt x="20555" y="7229"/>
                </a:cubicBezTo>
                <a:lnTo>
                  <a:pt x="20555" y="7226"/>
                </a:lnTo>
                <a:cubicBezTo>
                  <a:pt x="20556" y="7225"/>
                  <a:pt x="20556" y="7223"/>
                  <a:pt x="20555" y="7222"/>
                </a:cubicBezTo>
                <a:lnTo>
                  <a:pt x="20555" y="7219"/>
                </a:lnTo>
                <a:cubicBezTo>
                  <a:pt x="20554" y="7218"/>
                  <a:pt x="20553" y="7217"/>
                  <a:pt x="20553" y="7217"/>
                </a:cubicBezTo>
                <a:lnTo>
                  <a:pt x="20550" y="7216"/>
                </a:lnTo>
                <a:cubicBezTo>
                  <a:pt x="20550" y="7215"/>
                  <a:pt x="20549" y="7216"/>
                  <a:pt x="20549" y="7216"/>
                </a:cubicBezTo>
                <a:lnTo>
                  <a:pt x="20551" y="7211"/>
                </a:lnTo>
                <a:lnTo>
                  <a:pt x="20553" y="7206"/>
                </a:lnTo>
                <a:lnTo>
                  <a:pt x="20555" y="7205"/>
                </a:lnTo>
                <a:cubicBezTo>
                  <a:pt x="20556" y="7206"/>
                  <a:pt x="20556" y="7205"/>
                  <a:pt x="20556" y="7205"/>
                </a:cubicBezTo>
                <a:lnTo>
                  <a:pt x="20558" y="7206"/>
                </a:lnTo>
                <a:cubicBezTo>
                  <a:pt x="20559" y="7206"/>
                  <a:pt x="20559" y="7206"/>
                  <a:pt x="20560" y="7206"/>
                </a:cubicBezTo>
                <a:lnTo>
                  <a:pt x="20560" y="7205"/>
                </a:lnTo>
                <a:lnTo>
                  <a:pt x="20563" y="7217"/>
                </a:lnTo>
                <a:lnTo>
                  <a:pt x="20564" y="7219"/>
                </a:lnTo>
                <a:cubicBezTo>
                  <a:pt x="20565" y="7221"/>
                  <a:pt x="20566" y="7221"/>
                  <a:pt x="20567" y="7221"/>
                </a:cubicBezTo>
                <a:lnTo>
                  <a:pt x="20571" y="7221"/>
                </a:lnTo>
                <a:cubicBezTo>
                  <a:pt x="20571" y="7221"/>
                  <a:pt x="20571" y="7221"/>
                  <a:pt x="20572" y="7221"/>
                </a:cubicBezTo>
                <a:lnTo>
                  <a:pt x="20573" y="7220"/>
                </a:lnTo>
                <a:cubicBezTo>
                  <a:pt x="20575" y="7220"/>
                  <a:pt x="20576" y="7218"/>
                  <a:pt x="20575" y="7216"/>
                </a:cubicBezTo>
                <a:lnTo>
                  <a:pt x="20575" y="7208"/>
                </a:lnTo>
                <a:lnTo>
                  <a:pt x="20576" y="7202"/>
                </a:lnTo>
                <a:lnTo>
                  <a:pt x="20580" y="7198"/>
                </a:lnTo>
                <a:lnTo>
                  <a:pt x="20585" y="7195"/>
                </a:lnTo>
                <a:lnTo>
                  <a:pt x="20600" y="7190"/>
                </a:lnTo>
                <a:lnTo>
                  <a:pt x="20606" y="7190"/>
                </a:lnTo>
                <a:lnTo>
                  <a:pt x="20609" y="7192"/>
                </a:lnTo>
                <a:lnTo>
                  <a:pt x="20614" y="7198"/>
                </a:lnTo>
                <a:lnTo>
                  <a:pt x="20617" y="7200"/>
                </a:lnTo>
                <a:lnTo>
                  <a:pt x="20620" y="7202"/>
                </a:lnTo>
                <a:cubicBezTo>
                  <a:pt x="20620" y="7202"/>
                  <a:pt x="20620" y="7202"/>
                  <a:pt x="20620" y="7202"/>
                </a:cubicBezTo>
                <a:lnTo>
                  <a:pt x="20623" y="7202"/>
                </a:lnTo>
                <a:cubicBezTo>
                  <a:pt x="20623" y="7202"/>
                  <a:pt x="20624" y="7201"/>
                  <a:pt x="20624" y="7201"/>
                </a:cubicBezTo>
                <a:lnTo>
                  <a:pt x="20626" y="7201"/>
                </a:lnTo>
                <a:lnTo>
                  <a:pt x="20624" y="7204"/>
                </a:lnTo>
                <a:lnTo>
                  <a:pt x="20624" y="7207"/>
                </a:lnTo>
                <a:cubicBezTo>
                  <a:pt x="20623" y="7208"/>
                  <a:pt x="20623" y="7210"/>
                  <a:pt x="20623" y="7211"/>
                </a:cubicBezTo>
                <a:cubicBezTo>
                  <a:pt x="20623" y="7212"/>
                  <a:pt x="20624" y="7213"/>
                  <a:pt x="20625" y="7214"/>
                </a:cubicBezTo>
                <a:lnTo>
                  <a:pt x="20632" y="7217"/>
                </a:lnTo>
                <a:lnTo>
                  <a:pt x="20632" y="7218"/>
                </a:lnTo>
                <a:lnTo>
                  <a:pt x="20631" y="7221"/>
                </a:lnTo>
                <a:cubicBezTo>
                  <a:pt x="20631" y="7222"/>
                  <a:pt x="20631" y="7223"/>
                  <a:pt x="20631" y="7224"/>
                </a:cubicBezTo>
                <a:lnTo>
                  <a:pt x="20632" y="7227"/>
                </a:lnTo>
                <a:cubicBezTo>
                  <a:pt x="20632" y="7228"/>
                  <a:pt x="20632" y="7229"/>
                  <a:pt x="20633" y="7230"/>
                </a:cubicBezTo>
                <a:lnTo>
                  <a:pt x="20634" y="7231"/>
                </a:lnTo>
                <a:cubicBezTo>
                  <a:pt x="20635" y="7231"/>
                  <a:pt x="20635" y="7231"/>
                  <a:pt x="20636" y="7231"/>
                </a:cubicBezTo>
                <a:lnTo>
                  <a:pt x="20638" y="7232"/>
                </a:lnTo>
                <a:lnTo>
                  <a:pt x="20644" y="7239"/>
                </a:lnTo>
                <a:cubicBezTo>
                  <a:pt x="20645" y="7239"/>
                  <a:pt x="20645" y="7240"/>
                  <a:pt x="20645" y="7240"/>
                </a:cubicBezTo>
                <a:lnTo>
                  <a:pt x="20647" y="7241"/>
                </a:lnTo>
                <a:cubicBezTo>
                  <a:pt x="20647" y="7241"/>
                  <a:pt x="20649" y="7241"/>
                  <a:pt x="20649" y="7241"/>
                </a:cubicBezTo>
                <a:cubicBezTo>
                  <a:pt x="20650" y="7240"/>
                  <a:pt x="20651" y="7239"/>
                  <a:pt x="20652" y="7238"/>
                </a:cubicBezTo>
                <a:lnTo>
                  <a:pt x="20654" y="7229"/>
                </a:lnTo>
                <a:lnTo>
                  <a:pt x="20655" y="7227"/>
                </a:lnTo>
                <a:cubicBezTo>
                  <a:pt x="20656" y="7225"/>
                  <a:pt x="20655" y="7224"/>
                  <a:pt x="20654" y="7222"/>
                </a:cubicBezTo>
                <a:lnTo>
                  <a:pt x="20652" y="7217"/>
                </a:lnTo>
                <a:lnTo>
                  <a:pt x="20652" y="7210"/>
                </a:lnTo>
                <a:lnTo>
                  <a:pt x="20652" y="7203"/>
                </a:lnTo>
                <a:cubicBezTo>
                  <a:pt x="20651" y="7201"/>
                  <a:pt x="20651" y="7200"/>
                  <a:pt x="20650" y="7200"/>
                </a:cubicBezTo>
                <a:lnTo>
                  <a:pt x="20647" y="7198"/>
                </a:lnTo>
                <a:lnTo>
                  <a:pt x="20648" y="7197"/>
                </a:lnTo>
                <a:lnTo>
                  <a:pt x="20649" y="7197"/>
                </a:lnTo>
                <a:lnTo>
                  <a:pt x="20652" y="7199"/>
                </a:lnTo>
                <a:cubicBezTo>
                  <a:pt x="20653" y="7199"/>
                  <a:pt x="20653" y="7199"/>
                  <a:pt x="20653" y="7199"/>
                </a:cubicBezTo>
                <a:cubicBezTo>
                  <a:pt x="20655" y="7199"/>
                  <a:pt x="20657" y="7197"/>
                  <a:pt x="20657" y="7194"/>
                </a:cubicBezTo>
                <a:cubicBezTo>
                  <a:pt x="20657" y="7193"/>
                  <a:pt x="20657" y="7191"/>
                  <a:pt x="20656" y="7190"/>
                </a:cubicBezTo>
                <a:lnTo>
                  <a:pt x="20654" y="7187"/>
                </a:lnTo>
                <a:cubicBezTo>
                  <a:pt x="20653" y="7186"/>
                  <a:pt x="20652" y="7186"/>
                  <a:pt x="20652" y="7186"/>
                </a:cubicBezTo>
                <a:lnTo>
                  <a:pt x="20647" y="7184"/>
                </a:lnTo>
                <a:cubicBezTo>
                  <a:pt x="20647" y="7184"/>
                  <a:pt x="20646" y="7184"/>
                  <a:pt x="20646" y="7184"/>
                </a:cubicBezTo>
                <a:lnTo>
                  <a:pt x="20642" y="7185"/>
                </a:lnTo>
                <a:cubicBezTo>
                  <a:pt x="20641" y="7185"/>
                  <a:pt x="20641" y="7185"/>
                  <a:pt x="20641" y="7185"/>
                </a:cubicBezTo>
                <a:lnTo>
                  <a:pt x="20641" y="7182"/>
                </a:lnTo>
                <a:cubicBezTo>
                  <a:pt x="20641" y="7181"/>
                  <a:pt x="20641" y="7181"/>
                  <a:pt x="20641" y="7180"/>
                </a:cubicBezTo>
                <a:lnTo>
                  <a:pt x="20640" y="7178"/>
                </a:lnTo>
                <a:lnTo>
                  <a:pt x="20645" y="7176"/>
                </a:lnTo>
                <a:cubicBezTo>
                  <a:pt x="20646" y="7176"/>
                  <a:pt x="20647" y="7175"/>
                  <a:pt x="20647" y="7174"/>
                </a:cubicBezTo>
                <a:cubicBezTo>
                  <a:pt x="20648" y="7172"/>
                  <a:pt x="20648" y="7171"/>
                  <a:pt x="20647" y="7170"/>
                </a:cubicBezTo>
                <a:lnTo>
                  <a:pt x="20646" y="7166"/>
                </a:lnTo>
                <a:lnTo>
                  <a:pt x="20647" y="7161"/>
                </a:lnTo>
                <a:lnTo>
                  <a:pt x="20647" y="7161"/>
                </a:lnTo>
                <a:cubicBezTo>
                  <a:pt x="20648" y="7162"/>
                  <a:pt x="20648" y="7162"/>
                  <a:pt x="20649" y="7162"/>
                </a:cubicBezTo>
                <a:lnTo>
                  <a:pt x="20651" y="7163"/>
                </a:lnTo>
                <a:cubicBezTo>
                  <a:pt x="20652" y="7164"/>
                  <a:pt x="20653" y="7164"/>
                  <a:pt x="20654" y="7163"/>
                </a:cubicBezTo>
                <a:cubicBezTo>
                  <a:pt x="20655" y="7163"/>
                  <a:pt x="20655" y="7162"/>
                  <a:pt x="20655" y="7160"/>
                </a:cubicBezTo>
                <a:lnTo>
                  <a:pt x="20657" y="7152"/>
                </a:lnTo>
                <a:lnTo>
                  <a:pt x="20657" y="7145"/>
                </a:lnTo>
                <a:cubicBezTo>
                  <a:pt x="20657" y="7145"/>
                  <a:pt x="20657" y="7145"/>
                  <a:pt x="20657" y="7145"/>
                </a:cubicBezTo>
                <a:lnTo>
                  <a:pt x="20655" y="7139"/>
                </a:lnTo>
                <a:cubicBezTo>
                  <a:pt x="20655" y="7138"/>
                  <a:pt x="20655" y="7138"/>
                  <a:pt x="20654" y="7138"/>
                </a:cubicBezTo>
                <a:lnTo>
                  <a:pt x="20652" y="7132"/>
                </a:lnTo>
                <a:cubicBezTo>
                  <a:pt x="20651" y="7131"/>
                  <a:pt x="20651" y="7131"/>
                  <a:pt x="20649" y="7131"/>
                </a:cubicBezTo>
                <a:cubicBezTo>
                  <a:pt x="20648" y="7131"/>
                  <a:pt x="20647" y="7131"/>
                  <a:pt x="20647" y="7132"/>
                </a:cubicBezTo>
                <a:lnTo>
                  <a:pt x="20645" y="7134"/>
                </a:lnTo>
                <a:lnTo>
                  <a:pt x="20642" y="7129"/>
                </a:lnTo>
                <a:lnTo>
                  <a:pt x="20641" y="7128"/>
                </a:lnTo>
                <a:lnTo>
                  <a:pt x="20648" y="7120"/>
                </a:lnTo>
                <a:lnTo>
                  <a:pt x="20652" y="7112"/>
                </a:lnTo>
                <a:lnTo>
                  <a:pt x="20654" y="7106"/>
                </a:lnTo>
                <a:cubicBezTo>
                  <a:pt x="20654" y="7105"/>
                  <a:pt x="20654" y="7104"/>
                  <a:pt x="20654" y="7103"/>
                </a:cubicBezTo>
                <a:lnTo>
                  <a:pt x="20653" y="7101"/>
                </a:lnTo>
                <a:cubicBezTo>
                  <a:pt x="20653" y="7099"/>
                  <a:pt x="20651" y="7098"/>
                  <a:pt x="20650" y="7098"/>
                </a:cubicBezTo>
                <a:lnTo>
                  <a:pt x="20640" y="7097"/>
                </a:lnTo>
                <a:lnTo>
                  <a:pt x="20639" y="7096"/>
                </a:lnTo>
                <a:lnTo>
                  <a:pt x="20642" y="7092"/>
                </a:lnTo>
                <a:lnTo>
                  <a:pt x="20647" y="7090"/>
                </a:lnTo>
                <a:cubicBezTo>
                  <a:pt x="20648" y="7090"/>
                  <a:pt x="20648" y="7090"/>
                  <a:pt x="20648" y="7089"/>
                </a:cubicBezTo>
                <a:lnTo>
                  <a:pt x="20650" y="7087"/>
                </a:lnTo>
                <a:cubicBezTo>
                  <a:pt x="20650" y="7087"/>
                  <a:pt x="20651" y="7087"/>
                  <a:pt x="20651" y="7087"/>
                </a:cubicBezTo>
                <a:lnTo>
                  <a:pt x="20653" y="7083"/>
                </a:lnTo>
                <a:lnTo>
                  <a:pt x="20654" y="7084"/>
                </a:lnTo>
                <a:cubicBezTo>
                  <a:pt x="20655" y="7085"/>
                  <a:pt x="20657" y="7085"/>
                  <a:pt x="20658" y="7084"/>
                </a:cubicBezTo>
                <a:lnTo>
                  <a:pt x="20659" y="7082"/>
                </a:lnTo>
                <a:cubicBezTo>
                  <a:pt x="20660" y="7081"/>
                  <a:pt x="20660" y="7081"/>
                  <a:pt x="20660" y="7080"/>
                </a:cubicBezTo>
                <a:lnTo>
                  <a:pt x="20662" y="7074"/>
                </a:lnTo>
                <a:cubicBezTo>
                  <a:pt x="20662" y="7073"/>
                  <a:pt x="20662" y="7073"/>
                  <a:pt x="20662" y="7072"/>
                </a:cubicBezTo>
                <a:lnTo>
                  <a:pt x="20660" y="7068"/>
                </a:lnTo>
                <a:cubicBezTo>
                  <a:pt x="20660" y="7067"/>
                  <a:pt x="20660" y="7066"/>
                  <a:pt x="20659" y="7066"/>
                </a:cubicBezTo>
                <a:lnTo>
                  <a:pt x="20656" y="7062"/>
                </a:lnTo>
                <a:lnTo>
                  <a:pt x="20654" y="7057"/>
                </a:lnTo>
                <a:lnTo>
                  <a:pt x="20652" y="7054"/>
                </a:lnTo>
                <a:lnTo>
                  <a:pt x="20661" y="7044"/>
                </a:lnTo>
                <a:lnTo>
                  <a:pt x="20664" y="7040"/>
                </a:lnTo>
                <a:cubicBezTo>
                  <a:pt x="20665" y="7039"/>
                  <a:pt x="20665" y="7039"/>
                  <a:pt x="20665" y="7038"/>
                </a:cubicBezTo>
                <a:lnTo>
                  <a:pt x="20665" y="7035"/>
                </a:lnTo>
                <a:cubicBezTo>
                  <a:pt x="20665" y="7034"/>
                  <a:pt x="20665" y="7034"/>
                  <a:pt x="20665" y="7033"/>
                </a:cubicBezTo>
                <a:lnTo>
                  <a:pt x="20664" y="7024"/>
                </a:lnTo>
                <a:lnTo>
                  <a:pt x="20664" y="7017"/>
                </a:lnTo>
                <a:lnTo>
                  <a:pt x="20669" y="7016"/>
                </a:lnTo>
                <a:lnTo>
                  <a:pt x="20671" y="7016"/>
                </a:lnTo>
                <a:cubicBezTo>
                  <a:pt x="20671" y="7016"/>
                  <a:pt x="20671" y="7016"/>
                  <a:pt x="20671" y="7015"/>
                </a:cubicBezTo>
                <a:lnTo>
                  <a:pt x="20672" y="7020"/>
                </a:lnTo>
                <a:lnTo>
                  <a:pt x="20672" y="7022"/>
                </a:lnTo>
                <a:cubicBezTo>
                  <a:pt x="20672" y="7023"/>
                  <a:pt x="20673" y="7023"/>
                  <a:pt x="20674" y="7024"/>
                </a:cubicBezTo>
                <a:lnTo>
                  <a:pt x="20679" y="7029"/>
                </a:lnTo>
                <a:cubicBezTo>
                  <a:pt x="20679" y="7029"/>
                  <a:pt x="20679" y="7029"/>
                  <a:pt x="20680" y="7029"/>
                </a:cubicBezTo>
                <a:cubicBezTo>
                  <a:pt x="20682" y="7029"/>
                  <a:pt x="20684" y="7027"/>
                  <a:pt x="20684" y="7025"/>
                </a:cubicBezTo>
                <a:cubicBezTo>
                  <a:pt x="20684" y="7024"/>
                  <a:pt x="20684" y="7023"/>
                  <a:pt x="20684" y="7022"/>
                </a:cubicBezTo>
                <a:lnTo>
                  <a:pt x="20682" y="7015"/>
                </a:lnTo>
                <a:lnTo>
                  <a:pt x="20678" y="6998"/>
                </a:lnTo>
                <a:lnTo>
                  <a:pt x="20676" y="6977"/>
                </a:lnTo>
                <a:lnTo>
                  <a:pt x="20677" y="6976"/>
                </a:lnTo>
                <a:cubicBezTo>
                  <a:pt x="20677" y="6977"/>
                  <a:pt x="20677" y="6978"/>
                  <a:pt x="20677" y="6979"/>
                </a:cubicBezTo>
                <a:lnTo>
                  <a:pt x="20679" y="6984"/>
                </a:lnTo>
                <a:lnTo>
                  <a:pt x="20682" y="6988"/>
                </a:lnTo>
                <a:lnTo>
                  <a:pt x="20685" y="6992"/>
                </a:lnTo>
                <a:cubicBezTo>
                  <a:pt x="20685" y="6992"/>
                  <a:pt x="20685" y="6993"/>
                  <a:pt x="20686" y="6993"/>
                </a:cubicBezTo>
                <a:lnTo>
                  <a:pt x="20689" y="6994"/>
                </a:lnTo>
                <a:cubicBezTo>
                  <a:pt x="20689" y="6994"/>
                  <a:pt x="20691" y="6994"/>
                  <a:pt x="20691" y="6994"/>
                </a:cubicBezTo>
                <a:lnTo>
                  <a:pt x="20694" y="6992"/>
                </a:lnTo>
                <a:cubicBezTo>
                  <a:pt x="20695" y="6992"/>
                  <a:pt x="20695" y="6991"/>
                  <a:pt x="20696" y="6989"/>
                </a:cubicBezTo>
                <a:lnTo>
                  <a:pt x="20696" y="6986"/>
                </a:lnTo>
                <a:cubicBezTo>
                  <a:pt x="20697" y="6985"/>
                  <a:pt x="20697" y="6984"/>
                  <a:pt x="20696" y="6983"/>
                </a:cubicBezTo>
                <a:lnTo>
                  <a:pt x="20695" y="6980"/>
                </a:lnTo>
                <a:cubicBezTo>
                  <a:pt x="20695" y="6980"/>
                  <a:pt x="20695" y="6979"/>
                  <a:pt x="20695" y="6979"/>
                </a:cubicBezTo>
                <a:lnTo>
                  <a:pt x="20696" y="6979"/>
                </a:lnTo>
                <a:cubicBezTo>
                  <a:pt x="20696" y="6979"/>
                  <a:pt x="20696" y="6979"/>
                  <a:pt x="20696" y="6979"/>
                </a:cubicBezTo>
                <a:cubicBezTo>
                  <a:pt x="20698" y="6979"/>
                  <a:pt x="20700" y="6978"/>
                  <a:pt x="20700" y="6975"/>
                </a:cubicBezTo>
                <a:cubicBezTo>
                  <a:pt x="20700" y="6974"/>
                  <a:pt x="20700" y="6972"/>
                  <a:pt x="20699" y="6971"/>
                </a:cubicBezTo>
                <a:lnTo>
                  <a:pt x="20696" y="6966"/>
                </a:lnTo>
                <a:lnTo>
                  <a:pt x="20701" y="6966"/>
                </a:lnTo>
                <a:lnTo>
                  <a:pt x="20709" y="6964"/>
                </a:lnTo>
                <a:lnTo>
                  <a:pt x="20717" y="6967"/>
                </a:lnTo>
                <a:cubicBezTo>
                  <a:pt x="20718" y="6967"/>
                  <a:pt x="20719" y="6967"/>
                  <a:pt x="20720" y="6966"/>
                </a:cubicBezTo>
                <a:lnTo>
                  <a:pt x="20722" y="6965"/>
                </a:lnTo>
                <a:cubicBezTo>
                  <a:pt x="20723" y="6964"/>
                  <a:pt x="20723" y="6963"/>
                  <a:pt x="20723" y="6962"/>
                </a:cubicBezTo>
                <a:cubicBezTo>
                  <a:pt x="20724" y="6961"/>
                  <a:pt x="20723" y="6959"/>
                  <a:pt x="20723" y="6958"/>
                </a:cubicBezTo>
                <a:lnTo>
                  <a:pt x="20721" y="6956"/>
                </a:lnTo>
                <a:cubicBezTo>
                  <a:pt x="20721" y="6955"/>
                  <a:pt x="20721" y="6954"/>
                  <a:pt x="20721" y="6954"/>
                </a:cubicBezTo>
                <a:lnTo>
                  <a:pt x="20725" y="6952"/>
                </a:lnTo>
                <a:cubicBezTo>
                  <a:pt x="20726" y="6951"/>
                  <a:pt x="20727" y="6950"/>
                  <a:pt x="20727" y="6948"/>
                </a:cubicBezTo>
                <a:cubicBezTo>
                  <a:pt x="20727" y="6947"/>
                  <a:pt x="20726" y="6945"/>
                  <a:pt x="20726" y="6944"/>
                </a:cubicBezTo>
                <a:lnTo>
                  <a:pt x="20723" y="6941"/>
                </a:lnTo>
                <a:lnTo>
                  <a:pt x="20726" y="6942"/>
                </a:lnTo>
                <a:cubicBezTo>
                  <a:pt x="20727" y="6942"/>
                  <a:pt x="20728" y="6942"/>
                  <a:pt x="20729" y="6942"/>
                </a:cubicBezTo>
                <a:lnTo>
                  <a:pt x="20734" y="6939"/>
                </a:lnTo>
                <a:cubicBezTo>
                  <a:pt x="20736" y="6938"/>
                  <a:pt x="20736" y="6935"/>
                  <a:pt x="20736" y="6933"/>
                </a:cubicBezTo>
                <a:lnTo>
                  <a:pt x="20735" y="6929"/>
                </a:lnTo>
                <a:cubicBezTo>
                  <a:pt x="20735" y="6928"/>
                  <a:pt x="20734" y="6927"/>
                  <a:pt x="20733" y="6927"/>
                </a:cubicBezTo>
                <a:lnTo>
                  <a:pt x="20725" y="6918"/>
                </a:lnTo>
                <a:lnTo>
                  <a:pt x="20729" y="6916"/>
                </a:lnTo>
                <a:cubicBezTo>
                  <a:pt x="20730" y="6916"/>
                  <a:pt x="20730" y="6916"/>
                  <a:pt x="20731" y="6915"/>
                </a:cubicBezTo>
                <a:lnTo>
                  <a:pt x="20735" y="6912"/>
                </a:lnTo>
                <a:cubicBezTo>
                  <a:pt x="20735" y="6911"/>
                  <a:pt x="20736" y="6910"/>
                  <a:pt x="20736" y="6910"/>
                </a:cubicBezTo>
                <a:lnTo>
                  <a:pt x="20738" y="6904"/>
                </a:lnTo>
                <a:cubicBezTo>
                  <a:pt x="20739" y="6903"/>
                  <a:pt x="20739" y="6901"/>
                  <a:pt x="20738" y="6899"/>
                </a:cubicBezTo>
                <a:cubicBezTo>
                  <a:pt x="20738" y="6898"/>
                  <a:pt x="20736" y="6898"/>
                  <a:pt x="20736" y="6898"/>
                </a:cubicBezTo>
                <a:lnTo>
                  <a:pt x="20737" y="6897"/>
                </a:lnTo>
                <a:cubicBezTo>
                  <a:pt x="20737" y="6896"/>
                  <a:pt x="20738" y="6896"/>
                  <a:pt x="20738" y="6896"/>
                </a:cubicBezTo>
                <a:lnTo>
                  <a:pt x="20743" y="6890"/>
                </a:lnTo>
                <a:cubicBezTo>
                  <a:pt x="20743" y="6889"/>
                  <a:pt x="20743" y="6888"/>
                  <a:pt x="20743" y="6886"/>
                </a:cubicBezTo>
                <a:lnTo>
                  <a:pt x="20743" y="6880"/>
                </a:lnTo>
                <a:cubicBezTo>
                  <a:pt x="20744" y="6878"/>
                  <a:pt x="20743" y="6877"/>
                  <a:pt x="20742" y="6876"/>
                </a:cubicBezTo>
                <a:cubicBezTo>
                  <a:pt x="20741" y="6875"/>
                  <a:pt x="20740" y="6874"/>
                  <a:pt x="20739" y="6874"/>
                </a:cubicBezTo>
                <a:lnTo>
                  <a:pt x="20736" y="6875"/>
                </a:lnTo>
                <a:lnTo>
                  <a:pt x="20733" y="6875"/>
                </a:lnTo>
                <a:lnTo>
                  <a:pt x="20733" y="6874"/>
                </a:lnTo>
                <a:lnTo>
                  <a:pt x="20734" y="6874"/>
                </a:lnTo>
                <a:lnTo>
                  <a:pt x="20736" y="6874"/>
                </a:lnTo>
                <a:cubicBezTo>
                  <a:pt x="20738" y="6874"/>
                  <a:pt x="20740" y="6872"/>
                  <a:pt x="20740" y="6870"/>
                </a:cubicBezTo>
                <a:cubicBezTo>
                  <a:pt x="20740" y="6869"/>
                  <a:pt x="20740" y="6867"/>
                  <a:pt x="20740" y="6867"/>
                </a:cubicBezTo>
                <a:lnTo>
                  <a:pt x="20739" y="6865"/>
                </a:lnTo>
                <a:cubicBezTo>
                  <a:pt x="20739" y="6864"/>
                  <a:pt x="20739" y="6864"/>
                  <a:pt x="20738" y="6864"/>
                </a:cubicBezTo>
                <a:lnTo>
                  <a:pt x="20745" y="6860"/>
                </a:lnTo>
                <a:cubicBezTo>
                  <a:pt x="20745" y="6860"/>
                  <a:pt x="20745" y="6860"/>
                  <a:pt x="20746" y="6859"/>
                </a:cubicBezTo>
                <a:lnTo>
                  <a:pt x="20750" y="6854"/>
                </a:lnTo>
                <a:cubicBezTo>
                  <a:pt x="20751" y="6853"/>
                  <a:pt x="20751" y="6851"/>
                  <a:pt x="20751" y="6850"/>
                </a:cubicBezTo>
                <a:lnTo>
                  <a:pt x="20751" y="6841"/>
                </a:lnTo>
                <a:cubicBezTo>
                  <a:pt x="20750" y="6840"/>
                  <a:pt x="20750" y="6838"/>
                  <a:pt x="20748" y="6838"/>
                </a:cubicBezTo>
                <a:cubicBezTo>
                  <a:pt x="20747" y="6837"/>
                  <a:pt x="20746" y="6838"/>
                  <a:pt x="20745" y="6839"/>
                </a:cubicBezTo>
                <a:lnTo>
                  <a:pt x="20746" y="6835"/>
                </a:lnTo>
                <a:cubicBezTo>
                  <a:pt x="20747" y="6834"/>
                  <a:pt x="20747" y="6832"/>
                  <a:pt x="20747" y="6831"/>
                </a:cubicBezTo>
                <a:cubicBezTo>
                  <a:pt x="20747" y="6830"/>
                  <a:pt x="20746" y="6829"/>
                  <a:pt x="20745" y="6828"/>
                </a:cubicBezTo>
                <a:lnTo>
                  <a:pt x="20748" y="6824"/>
                </a:lnTo>
                <a:lnTo>
                  <a:pt x="20750" y="6823"/>
                </a:lnTo>
                <a:lnTo>
                  <a:pt x="20751" y="6823"/>
                </a:lnTo>
                <a:cubicBezTo>
                  <a:pt x="20752" y="6823"/>
                  <a:pt x="20752" y="6823"/>
                  <a:pt x="20753" y="6823"/>
                </a:cubicBezTo>
                <a:lnTo>
                  <a:pt x="20758" y="6822"/>
                </a:lnTo>
                <a:cubicBezTo>
                  <a:pt x="20759" y="6822"/>
                  <a:pt x="20760" y="6821"/>
                  <a:pt x="20760" y="6820"/>
                </a:cubicBezTo>
                <a:lnTo>
                  <a:pt x="20762" y="6817"/>
                </a:lnTo>
                <a:cubicBezTo>
                  <a:pt x="20762" y="6816"/>
                  <a:pt x="20763" y="6816"/>
                  <a:pt x="20763" y="6815"/>
                </a:cubicBezTo>
                <a:lnTo>
                  <a:pt x="20763" y="6805"/>
                </a:lnTo>
                <a:lnTo>
                  <a:pt x="20765" y="6803"/>
                </a:lnTo>
                <a:cubicBezTo>
                  <a:pt x="20767" y="6802"/>
                  <a:pt x="20768" y="6800"/>
                  <a:pt x="20767" y="6798"/>
                </a:cubicBezTo>
                <a:lnTo>
                  <a:pt x="20765" y="6793"/>
                </a:lnTo>
                <a:cubicBezTo>
                  <a:pt x="20765" y="6792"/>
                  <a:pt x="20765" y="6792"/>
                  <a:pt x="20764" y="6792"/>
                </a:cubicBezTo>
                <a:lnTo>
                  <a:pt x="20761" y="6789"/>
                </a:lnTo>
                <a:cubicBezTo>
                  <a:pt x="20761" y="6789"/>
                  <a:pt x="20761" y="6789"/>
                  <a:pt x="20760" y="6789"/>
                </a:cubicBezTo>
                <a:lnTo>
                  <a:pt x="20765" y="6782"/>
                </a:lnTo>
                <a:lnTo>
                  <a:pt x="20765" y="6781"/>
                </a:lnTo>
                <a:cubicBezTo>
                  <a:pt x="20766" y="6780"/>
                  <a:pt x="20767" y="6780"/>
                  <a:pt x="20767" y="6779"/>
                </a:cubicBezTo>
                <a:lnTo>
                  <a:pt x="20767" y="6777"/>
                </a:lnTo>
                <a:lnTo>
                  <a:pt x="20769" y="6775"/>
                </a:lnTo>
                <a:cubicBezTo>
                  <a:pt x="20770" y="6774"/>
                  <a:pt x="20770" y="6773"/>
                  <a:pt x="20770" y="6772"/>
                </a:cubicBezTo>
                <a:lnTo>
                  <a:pt x="20770" y="6769"/>
                </a:lnTo>
                <a:cubicBezTo>
                  <a:pt x="20770" y="6768"/>
                  <a:pt x="20770" y="6768"/>
                  <a:pt x="20770" y="6768"/>
                </a:cubicBezTo>
                <a:cubicBezTo>
                  <a:pt x="20770" y="6768"/>
                  <a:pt x="20769" y="6765"/>
                  <a:pt x="20769" y="6765"/>
                </a:cubicBezTo>
                <a:cubicBezTo>
                  <a:pt x="20769" y="6764"/>
                  <a:pt x="20769" y="6763"/>
                  <a:pt x="20768" y="6763"/>
                </a:cubicBezTo>
                <a:lnTo>
                  <a:pt x="20761" y="6754"/>
                </a:lnTo>
                <a:lnTo>
                  <a:pt x="20760" y="6753"/>
                </a:lnTo>
                <a:lnTo>
                  <a:pt x="20762" y="6747"/>
                </a:lnTo>
                <a:cubicBezTo>
                  <a:pt x="20762" y="6746"/>
                  <a:pt x="20763" y="6744"/>
                  <a:pt x="20762" y="6743"/>
                </a:cubicBezTo>
                <a:lnTo>
                  <a:pt x="20761" y="6741"/>
                </a:lnTo>
                <a:lnTo>
                  <a:pt x="20762" y="6738"/>
                </a:lnTo>
                <a:cubicBezTo>
                  <a:pt x="20762" y="6736"/>
                  <a:pt x="20763" y="6734"/>
                  <a:pt x="20762" y="6733"/>
                </a:cubicBezTo>
                <a:cubicBezTo>
                  <a:pt x="20761" y="6732"/>
                  <a:pt x="20760" y="6731"/>
                  <a:pt x="20758" y="6731"/>
                </a:cubicBezTo>
                <a:lnTo>
                  <a:pt x="20753" y="6732"/>
                </a:lnTo>
                <a:cubicBezTo>
                  <a:pt x="20753" y="6732"/>
                  <a:pt x="20752" y="6733"/>
                  <a:pt x="20751" y="6734"/>
                </a:cubicBezTo>
                <a:lnTo>
                  <a:pt x="20748" y="6739"/>
                </a:lnTo>
                <a:lnTo>
                  <a:pt x="20750" y="6734"/>
                </a:lnTo>
                <a:cubicBezTo>
                  <a:pt x="20750" y="6733"/>
                  <a:pt x="20750" y="6733"/>
                  <a:pt x="20750" y="6733"/>
                </a:cubicBezTo>
                <a:lnTo>
                  <a:pt x="20751" y="6711"/>
                </a:lnTo>
                <a:lnTo>
                  <a:pt x="20753" y="6704"/>
                </a:lnTo>
                <a:lnTo>
                  <a:pt x="20755" y="6699"/>
                </a:lnTo>
                <a:cubicBezTo>
                  <a:pt x="20755" y="6699"/>
                  <a:pt x="20755" y="6699"/>
                  <a:pt x="20755" y="6698"/>
                </a:cubicBezTo>
                <a:lnTo>
                  <a:pt x="20756" y="6696"/>
                </a:lnTo>
                <a:cubicBezTo>
                  <a:pt x="20756" y="6695"/>
                  <a:pt x="20756" y="6694"/>
                  <a:pt x="20756" y="6693"/>
                </a:cubicBezTo>
                <a:lnTo>
                  <a:pt x="20755" y="6688"/>
                </a:lnTo>
                <a:lnTo>
                  <a:pt x="20755" y="6687"/>
                </a:lnTo>
                <a:cubicBezTo>
                  <a:pt x="20756" y="6686"/>
                  <a:pt x="20756" y="6685"/>
                  <a:pt x="20755" y="6684"/>
                </a:cubicBezTo>
                <a:lnTo>
                  <a:pt x="20750" y="6661"/>
                </a:lnTo>
                <a:lnTo>
                  <a:pt x="20748" y="6645"/>
                </a:lnTo>
                <a:cubicBezTo>
                  <a:pt x="20748" y="6645"/>
                  <a:pt x="20749" y="6644"/>
                  <a:pt x="20748" y="6643"/>
                </a:cubicBezTo>
                <a:lnTo>
                  <a:pt x="20746" y="6639"/>
                </a:lnTo>
                <a:lnTo>
                  <a:pt x="20746" y="6638"/>
                </a:lnTo>
                <a:lnTo>
                  <a:pt x="20742" y="6630"/>
                </a:lnTo>
                <a:lnTo>
                  <a:pt x="20745" y="6625"/>
                </a:lnTo>
                <a:cubicBezTo>
                  <a:pt x="20745" y="6625"/>
                  <a:pt x="20745" y="6625"/>
                  <a:pt x="20745" y="6624"/>
                </a:cubicBezTo>
                <a:lnTo>
                  <a:pt x="20746" y="6621"/>
                </a:lnTo>
                <a:cubicBezTo>
                  <a:pt x="20746" y="6620"/>
                  <a:pt x="20746" y="6620"/>
                  <a:pt x="20746" y="6619"/>
                </a:cubicBezTo>
                <a:lnTo>
                  <a:pt x="20743" y="6602"/>
                </a:lnTo>
                <a:cubicBezTo>
                  <a:pt x="20743" y="6601"/>
                  <a:pt x="20743" y="6601"/>
                  <a:pt x="20743" y="6600"/>
                </a:cubicBezTo>
                <a:lnTo>
                  <a:pt x="20741" y="6598"/>
                </a:lnTo>
                <a:cubicBezTo>
                  <a:pt x="20740" y="6598"/>
                  <a:pt x="20740" y="6597"/>
                  <a:pt x="20740" y="6597"/>
                </a:cubicBezTo>
                <a:lnTo>
                  <a:pt x="20736" y="6595"/>
                </a:lnTo>
                <a:lnTo>
                  <a:pt x="20722" y="6579"/>
                </a:lnTo>
                <a:lnTo>
                  <a:pt x="20720" y="6574"/>
                </a:lnTo>
                <a:lnTo>
                  <a:pt x="20719" y="6567"/>
                </a:lnTo>
                <a:lnTo>
                  <a:pt x="20721" y="6562"/>
                </a:lnTo>
                <a:lnTo>
                  <a:pt x="20725" y="6557"/>
                </a:lnTo>
                <a:lnTo>
                  <a:pt x="20727" y="6553"/>
                </a:lnTo>
                <a:cubicBezTo>
                  <a:pt x="20728" y="6552"/>
                  <a:pt x="20728" y="6550"/>
                  <a:pt x="20728" y="6549"/>
                </a:cubicBezTo>
                <a:lnTo>
                  <a:pt x="20725" y="6541"/>
                </a:lnTo>
                <a:cubicBezTo>
                  <a:pt x="20725" y="6541"/>
                  <a:pt x="20725" y="6540"/>
                  <a:pt x="20724" y="6539"/>
                </a:cubicBezTo>
                <a:lnTo>
                  <a:pt x="20721" y="6537"/>
                </a:lnTo>
                <a:cubicBezTo>
                  <a:pt x="20721" y="6536"/>
                  <a:pt x="20721" y="6536"/>
                  <a:pt x="20721" y="6536"/>
                </a:cubicBezTo>
                <a:lnTo>
                  <a:pt x="20715" y="6533"/>
                </a:lnTo>
                <a:lnTo>
                  <a:pt x="20713" y="6531"/>
                </a:lnTo>
                <a:lnTo>
                  <a:pt x="20714" y="6529"/>
                </a:lnTo>
                <a:lnTo>
                  <a:pt x="20715" y="6527"/>
                </a:lnTo>
                <a:lnTo>
                  <a:pt x="20716" y="6526"/>
                </a:lnTo>
                <a:cubicBezTo>
                  <a:pt x="20717" y="6526"/>
                  <a:pt x="20718" y="6525"/>
                  <a:pt x="20718" y="6524"/>
                </a:cubicBezTo>
                <a:lnTo>
                  <a:pt x="20720" y="6521"/>
                </a:lnTo>
                <a:cubicBezTo>
                  <a:pt x="20720" y="6520"/>
                  <a:pt x="20720" y="6518"/>
                  <a:pt x="20720" y="6517"/>
                </a:cubicBezTo>
                <a:lnTo>
                  <a:pt x="20717" y="6507"/>
                </a:lnTo>
                <a:lnTo>
                  <a:pt x="20711" y="6492"/>
                </a:lnTo>
                <a:lnTo>
                  <a:pt x="20708" y="6485"/>
                </a:lnTo>
                <a:lnTo>
                  <a:pt x="20706" y="6483"/>
                </a:lnTo>
                <a:lnTo>
                  <a:pt x="20706" y="6479"/>
                </a:lnTo>
                <a:lnTo>
                  <a:pt x="20702" y="6467"/>
                </a:lnTo>
                <a:lnTo>
                  <a:pt x="20701" y="6463"/>
                </a:lnTo>
                <a:lnTo>
                  <a:pt x="20699" y="6457"/>
                </a:lnTo>
                <a:cubicBezTo>
                  <a:pt x="20698" y="6456"/>
                  <a:pt x="20698" y="6456"/>
                  <a:pt x="20698" y="6455"/>
                </a:cubicBezTo>
                <a:lnTo>
                  <a:pt x="20695" y="6452"/>
                </a:lnTo>
                <a:lnTo>
                  <a:pt x="20694" y="6447"/>
                </a:lnTo>
                <a:cubicBezTo>
                  <a:pt x="20693" y="6446"/>
                  <a:pt x="20693" y="6446"/>
                  <a:pt x="20693" y="6446"/>
                </a:cubicBezTo>
                <a:lnTo>
                  <a:pt x="20686" y="6435"/>
                </a:lnTo>
                <a:lnTo>
                  <a:pt x="20671" y="6412"/>
                </a:lnTo>
                <a:lnTo>
                  <a:pt x="20664" y="6405"/>
                </a:lnTo>
                <a:lnTo>
                  <a:pt x="20662" y="6398"/>
                </a:lnTo>
                <a:cubicBezTo>
                  <a:pt x="20661" y="6396"/>
                  <a:pt x="20659" y="6395"/>
                  <a:pt x="20658" y="6395"/>
                </a:cubicBezTo>
                <a:lnTo>
                  <a:pt x="20654" y="6397"/>
                </a:lnTo>
                <a:cubicBezTo>
                  <a:pt x="20654" y="6397"/>
                  <a:pt x="20653" y="6398"/>
                  <a:pt x="20653" y="6398"/>
                </a:cubicBezTo>
                <a:lnTo>
                  <a:pt x="20652" y="6400"/>
                </a:lnTo>
                <a:lnTo>
                  <a:pt x="20651" y="6400"/>
                </a:lnTo>
                <a:lnTo>
                  <a:pt x="20649" y="6398"/>
                </a:lnTo>
                <a:lnTo>
                  <a:pt x="20644" y="6391"/>
                </a:lnTo>
                <a:lnTo>
                  <a:pt x="20639" y="6379"/>
                </a:lnTo>
                <a:lnTo>
                  <a:pt x="20632" y="6351"/>
                </a:lnTo>
                <a:lnTo>
                  <a:pt x="20629" y="6331"/>
                </a:lnTo>
                <a:lnTo>
                  <a:pt x="20625" y="6297"/>
                </a:lnTo>
                <a:lnTo>
                  <a:pt x="20623" y="6257"/>
                </a:lnTo>
                <a:lnTo>
                  <a:pt x="20622" y="6253"/>
                </a:lnTo>
                <a:lnTo>
                  <a:pt x="20622" y="6218"/>
                </a:lnTo>
                <a:lnTo>
                  <a:pt x="20624" y="6193"/>
                </a:lnTo>
                <a:lnTo>
                  <a:pt x="20623" y="6185"/>
                </a:lnTo>
                <a:lnTo>
                  <a:pt x="20624" y="6181"/>
                </a:lnTo>
                <a:cubicBezTo>
                  <a:pt x="20624" y="6180"/>
                  <a:pt x="20624" y="6179"/>
                  <a:pt x="20624" y="6178"/>
                </a:cubicBezTo>
                <a:lnTo>
                  <a:pt x="20622" y="6168"/>
                </a:lnTo>
                <a:lnTo>
                  <a:pt x="20625" y="6146"/>
                </a:lnTo>
                <a:lnTo>
                  <a:pt x="20626" y="6132"/>
                </a:lnTo>
                <a:lnTo>
                  <a:pt x="20629" y="6112"/>
                </a:lnTo>
                <a:lnTo>
                  <a:pt x="20634" y="6092"/>
                </a:lnTo>
                <a:lnTo>
                  <a:pt x="20636" y="6088"/>
                </a:lnTo>
                <a:cubicBezTo>
                  <a:pt x="20636" y="6088"/>
                  <a:pt x="20637" y="6087"/>
                  <a:pt x="20637" y="6087"/>
                </a:cubicBezTo>
                <a:lnTo>
                  <a:pt x="20637" y="6083"/>
                </a:lnTo>
                <a:cubicBezTo>
                  <a:pt x="20637" y="6082"/>
                  <a:pt x="20638" y="6081"/>
                  <a:pt x="20637" y="6080"/>
                </a:cubicBezTo>
                <a:cubicBezTo>
                  <a:pt x="20638" y="6080"/>
                  <a:pt x="20637" y="6079"/>
                  <a:pt x="20637" y="6078"/>
                </a:cubicBezTo>
                <a:lnTo>
                  <a:pt x="20638" y="6077"/>
                </a:lnTo>
                <a:cubicBezTo>
                  <a:pt x="20638" y="6076"/>
                  <a:pt x="20638" y="6075"/>
                  <a:pt x="20638" y="6074"/>
                </a:cubicBezTo>
                <a:lnTo>
                  <a:pt x="20638" y="6074"/>
                </a:lnTo>
                <a:lnTo>
                  <a:pt x="20638" y="6073"/>
                </a:lnTo>
                <a:cubicBezTo>
                  <a:pt x="20639" y="6071"/>
                  <a:pt x="20639" y="6069"/>
                  <a:pt x="20639" y="6068"/>
                </a:cubicBezTo>
                <a:lnTo>
                  <a:pt x="20638" y="6065"/>
                </a:lnTo>
                <a:lnTo>
                  <a:pt x="20637" y="6063"/>
                </a:lnTo>
                <a:cubicBezTo>
                  <a:pt x="20636" y="6062"/>
                  <a:pt x="20636" y="6061"/>
                  <a:pt x="20634" y="6061"/>
                </a:cubicBezTo>
                <a:cubicBezTo>
                  <a:pt x="20633" y="6061"/>
                  <a:pt x="20632" y="6062"/>
                  <a:pt x="20632" y="6063"/>
                </a:cubicBezTo>
                <a:lnTo>
                  <a:pt x="20629" y="6067"/>
                </a:lnTo>
                <a:lnTo>
                  <a:pt x="20621" y="6077"/>
                </a:lnTo>
                <a:lnTo>
                  <a:pt x="20615" y="6084"/>
                </a:lnTo>
                <a:lnTo>
                  <a:pt x="20609" y="6088"/>
                </a:lnTo>
                <a:lnTo>
                  <a:pt x="20602" y="6090"/>
                </a:lnTo>
                <a:lnTo>
                  <a:pt x="20595" y="6090"/>
                </a:lnTo>
                <a:lnTo>
                  <a:pt x="20587" y="6086"/>
                </a:lnTo>
                <a:lnTo>
                  <a:pt x="20579" y="6078"/>
                </a:lnTo>
                <a:lnTo>
                  <a:pt x="20577" y="6075"/>
                </a:lnTo>
                <a:lnTo>
                  <a:pt x="20576" y="6074"/>
                </a:lnTo>
                <a:cubicBezTo>
                  <a:pt x="20576" y="6073"/>
                  <a:pt x="20576" y="6072"/>
                  <a:pt x="20575" y="6072"/>
                </a:cubicBezTo>
                <a:lnTo>
                  <a:pt x="20571" y="6067"/>
                </a:lnTo>
                <a:lnTo>
                  <a:pt x="20560" y="6050"/>
                </a:lnTo>
                <a:cubicBezTo>
                  <a:pt x="20559" y="6050"/>
                  <a:pt x="20559" y="6049"/>
                  <a:pt x="20559" y="6049"/>
                </a:cubicBezTo>
                <a:lnTo>
                  <a:pt x="20550" y="6043"/>
                </a:lnTo>
                <a:cubicBezTo>
                  <a:pt x="20549" y="6042"/>
                  <a:pt x="20549" y="6042"/>
                  <a:pt x="20548" y="6042"/>
                </a:cubicBezTo>
                <a:lnTo>
                  <a:pt x="20539" y="6041"/>
                </a:lnTo>
                <a:lnTo>
                  <a:pt x="20536" y="6040"/>
                </a:lnTo>
                <a:lnTo>
                  <a:pt x="20531" y="6036"/>
                </a:lnTo>
                <a:lnTo>
                  <a:pt x="20526" y="6028"/>
                </a:lnTo>
                <a:cubicBezTo>
                  <a:pt x="20526" y="6027"/>
                  <a:pt x="20525" y="6027"/>
                  <a:pt x="20525" y="6027"/>
                </a:cubicBezTo>
                <a:lnTo>
                  <a:pt x="20521" y="6023"/>
                </a:lnTo>
                <a:lnTo>
                  <a:pt x="20518" y="6018"/>
                </a:lnTo>
                <a:cubicBezTo>
                  <a:pt x="20517" y="6017"/>
                  <a:pt x="20516" y="6016"/>
                  <a:pt x="20515" y="6016"/>
                </a:cubicBezTo>
                <a:close/>
                <a:moveTo>
                  <a:pt x="16924" y="6585"/>
                </a:moveTo>
                <a:cubicBezTo>
                  <a:pt x="16924" y="6586"/>
                  <a:pt x="16924" y="6586"/>
                  <a:pt x="16924" y="6586"/>
                </a:cubicBezTo>
                <a:lnTo>
                  <a:pt x="16927" y="6589"/>
                </a:lnTo>
                <a:lnTo>
                  <a:pt x="16924" y="6593"/>
                </a:lnTo>
                <a:cubicBezTo>
                  <a:pt x="16924" y="6593"/>
                  <a:pt x="16924" y="6585"/>
                  <a:pt x="16924" y="6585"/>
                </a:cubicBezTo>
                <a:close/>
                <a:moveTo>
                  <a:pt x="1401" y="6599"/>
                </a:moveTo>
                <a:lnTo>
                  <a:pt x="1401" y="6599"/>
                </a:lnTo>
                <a:lnTo>
                  <a:pt x="1404" y="6608"/>
                </a:lnTo>
                <a:lnTo>
                  <a:pt x="1402" y="6605"/>
                </a:lnTo>
                <a:lnTo>
                  <a:pt x="1401" y="6601"/>
                </a:lnTo>
                <a:lnTo>
                  <a:pt x="1401" y="6599"/>
                </a:lnTo>
                <a:close/>
                <a:moveTo>
                  <a:pt x="17155" y="7059"/>
                </a:moveTo>
                <a:lnTo>
                  <a:pt x="17159" y="7069"/>
                </a:lnTo>
                <a:lnTo>
                  <a:pt x="17160" y="7072"/>
                </a:lnTo>
                <a:cubicBezTo>
                  <a:pt x="17159" y="7071"/>
                  <a:pt x="17159" y="7071"/>
                  <a:pt x="17158" y="7072"/>
                </a:cubicBezTo>
                <a:lnTo>
                  <a:pt x="17156" y="7073"/>
                </a:lnTo>
                <a:cubicBezTo>
                  <a:pt x="17155" y="7074"/>
                  <a:pt x="17154" y="7074"/>
                  <a:pt x="17154" y="7075"/>
                </a:cubicBezTo>
                <a:lnTo>
                  <a:pt x="17153" y="7078"/>
                </a:lnTo>
                <a:cubicBezTo>
                  <a:pt x="17153" y="7078"/>
                  <a:pt x="17152" y="7079"/>
                  <a:pt x="17152" y="7079"/>
                </a:cubicBezTo>
                <a:lnTo>
                  <a:pt x="17148" y="7077"/>
                </a:lnTo>
                <a:lnTo>
                  <a:pt x="17145" y="7076"/>
                </a:lnTo>
                <a:lnTo>
                  <a:pt x="17152" y="7072"/>
                </a:lnTo>
                <a:lnTo>
                  <a:pt x="17155" y="7069"/>
                </a:lnTo>
                <a:cubicBezTo>
                  <a:pt x="17156" y="7068"/>
                  <a:pt x="17156" y="7067"/>
                  <a:pt x="17157" y="7066"/>
                </a:cubicBezTo>
                <a:cubicBezTo>
                  <a:pt x="17157" y="7065"/>
                  <a:pt x="17156" y="7064"/>
                  <a:pt x="17156" y="7063"/>
                </a:cubicBezTo>
                <a:lnTo>
                  <a:pt x="17154" y="7060"/>
                </a:lnTo>
                <a:lnTo>
                  <a:pt x="17155" y="7059"/>
                </a:lnTo>
                <a:close/>
                <a:moveTo>
                  <a:pt x="17170" y="7074"/>
                </a:moveTo>
                <a:lnTo>
                  <a:pt x="17172" y="7075"/>
                </a:lnTo>
                <a:lnTo>
                  <a:pt x="17174" y="7077"/>
                </a:lnTo>
                <a:lnTo>
                  <a:pt x="17177" y="7082"/>
                </a:lnTo>
                <a:cubicBezTo>
                  <a:pt x="17176" y="7082"/>
                  <a:pt x="17175" y="7083"/>
                  <a:pt x="17174" y="7084"/>
                </a:cubicBezTo>
                <a:lnTo>
                  <a:pt x="17174" y="7086"/>
                </a:lnTo>
                <a:lnTo>
                  <a:pt x="17172" y="7082"/>
                </a:lnTo>
                <a:cubicBezTo>
                  <a:pt x="17172" y="7081"/>
                  <a:pt x="17171" y="7081"/>
                  <a:pt x="17171" y="7080"/>
                </a:cubicBezTo>
                <a:cubicBezTo>
                  <a:pt x="17171" y="7080"/>
                  <a:pt x="17168" y="7077"/>
                  <a:pt x="17166" y="7075"/>
                </a:cubicBezTo>
                <a:lnTo>
                  <a:pt x="17170" y="7074"/>
                </a:lnTo>
                <a:close/>
                <a:moveTo>
                  <a:pt x="17157" y="7369"/>
                </a:moveTo>
                <a:cubicBezTo>
                  <a:pt x="17157" y="7370"/>
                  <a:pt x="17158" y="7371"/>
                  <a:pt x="17159" y="7371"/>
                </a:cubicBezTo>
                <a:lnTo>
                  <a:pt x="17163" y="7374"/>
                </a:lnTo>
                <a:lnTo>
                  <a:pt x="17165" y="7374"/>
                </a:lnTo>
                <a:lnTo>
                  <a:pt x="17160" y="7380"/>
                </a:lnTo>
                <a:cubicBezTo>
                  <a:pt x="17159" y="7382"/>
                  <a:pt x="17159" y="7384"/>
                  <a:pt x="17160" y="7386"/>
                </a:cubicBezTo>
                <a:lnTo>
                  <a:pt x="17162" y="7390"/>
                </a:lnTo>
                <a:cubicBezTo>
                  <a:pt x="17162" y="7390"/>
                  <a:pt x="17162" y="7390"/>
                  <a:pt x="17162" y="7391"/>
                </a:cubicBezTo>
                <a:lnTo>
                  <a:pt x="17164" y="7393"/>
                </a:lnTo>
                <a:lnTo>
                  <a:pt x="17159" y="7391"/>
                </a:lnTo>
                <a:cubicBezTo>
                  <a:pt x="17158" y="7391"/>
                  <a:pt x="17158" y="7391"/>
                  <a:pt x="17158" y="7391"/>
                </a:cubicBezTo>
                <a:cubicBezTo>
                  <a:pt x="17158" y="7391"/>
                  <a:pt x="17159" y="7390"/>
                  <a:pt x="17159" y="7389"/>
                </a:cubicBezTo>
                <a:lnTo>
                  <a:pt x="17159" y="7383"/>
                </a:lnTo>
                <a:cubicBezTo>
                  <a:pt x="17159" y="7382"/>
                  <a:pt x="17159" y="7380"/>
                  <a:pt x="17158" y="7379"/>
                </a:cubicBezTo>
                <a:lnTo>
                  <a:pt x="17154" y="7375"/>
                </a:lnTo>
                <a:cubicBezTo>
                  <a:pt x="17154" y="7374"/>
                  <a:pt x="17154" y="7374"/>
                  <a:pt x="17154" y="7374"/>
                </a:cubicBezTo>
                <a:cubicBezTo>
                  <a:pt x="17155" y="7373"/>
                  <a:pt x="17157" y="7371"/>
                  <a:pt x="17157" y="7369"/>
                </a:cubicBezTo>
                <a:close/>
                <a:moveTo>
                  <a:pt x="17422" y="7402"/>
                </a:moveTo>
                <a:lnTo>
                  <a:pt x="17421" y="7406"/>
                </a:lnTo>
                <a:cubicBezTo>
                  <a:pt x="17421" y="7406"/>
                  <a:pt x="17421" y="7407"/>
                  <a:pt x="17421" y="7407"/>
                </a:cubicBezTo>
                <a:lnTo>
                  <a:pt x="17422" y="7414"/>
                </a:lnTo>
                <a:cubicBezTo>
                  <a:pt x="17422" y="7414"/>
                  <a:pt x="17422" y="7415"/>
                  <a:pt x="17422" y="7416"/>
                </a:cubicBezTo>
                <a:lnTo>
                  <a:pt x="17419" y="7413"/>
                </a:lnTo>
                <a:cubicBezTo>
                  <a:pt x="17418" y="7412"/>
                  <a:pt x="17417" y="7413"/>
                  <a:pt x="17416" y="7413"/>
                </a:cubicBezTo>
                <a:lnTo>
                  <a:pt x="17413" y="7414"/>
                </a:lnTo>
                <a:lnTo>
                  <a:pt x="17411" y="7415"/>
                </a:lnTo>
                <a:cubicBezTo>
                  <a:pt x="17413" y="7413"/>
                  <a:pt x="17417" y="7409"/>
                  <a:pt x="17417" y="7409"/>
                </a:cubicBezTo>
                <a:lnTo>
                  <a:pt x="17418" y="7409"/>
                </a:lnTo>
                <a:cubicBezTo>
                  <a:pt x="17419" y="7409"/>
                  <a:pt x="17420" y="7407"/>
                  <a:pt x="17421" y="7406"/>
                </a:cubicBezTo>
                <a:lnTo>
                  <a:pt x="17422" y="7402"/>
                </a:lnTo>
                <a:close/>
                <a:moveTo>
                  <a:pt x="17384" y="7718"/>
                </a:moveTo>
                <a:lnTo>
                  <a:pt x="17381" y="7730"/>
                </a:lnTo>
                <a:lnTo>
                  <a:pt x="17381" y="7723"/>
                </a:lnTo>
                <a:lnTo>
                  <a:pt x="17382" y="7720"/>
                </a:lnTo>
                <a:cubicBezTo>
                  <a:pt x="17382" y="7720"/>
                  <a:pt x="17384" y="7718"/>
                  <a:pt x="17384" y="7718"/>
                </a:cubicBezTo>
                <a:close/>
                <a:moveTo>
                  <a:pt x="19380" y="8208"/>
                </a:moveTo>
                <a:lnTo>
                  <a:pt x="19382" y="8210"/>
                </a:lnTo>
                <a:lnTo>
                  <a:pt x="19384" y="8215"/>
                </a:lnTo>
                <a:cubicBezTo>
                  <a:pt x="19385" y="8217"/>
                  <a:pt x="19387" y="8218"/>
                  <a:pt x="19389" y="8216"/>
                </a:cubicBezTo>
                <a:lnTo>
                  <a:pt x="19389" y="8217"/>
                </a:lnTo>
                <a:lnTo>
                  <a:pt x="19387" y="8219"/>
                </a:lnTo>
                <a:lnTo>
                  <a:pt x="19382" y="8218"/>
                </a:lnTo>
                <a:cubicBezTo>
                  <a:pt x="19382" y="8218"/>
                  <a:pt x="19382" y="8218"/>
                  <a:pt x="19381" y="8218"/>
                </a:cubicBezTo>
                <a:lnTo>
                  <a:pt x="19372" y="8222"/>
                </a:lnTo>
                <a:lnTo>
                  <a:pt x="19373" y="8216"/>
                </a:lnTo>
                <a:lnTo>
                  <a:pt x="19376" y="8214"/>
                </a:lnTo>
                <a:cubicBezTo>
                  <a:pt x="19377" y="8213"/>
                  <a:pt x="19377" y="8213"/>
                  <a:pt x="19378" y="8213"/>
                </a:cubicBezTo>
                <a:lnTo>
                  <a:pt x="19379" y="8211"/>
                </a:lnTo>
                <a:cubicBezTo>
                  <a:pt x="19379" y="8210"/>
                  <a:pt x="19380" y="8209"/>
                  <a:pt x="19380" y="8208"/>
                </a:cubicBezTo>
                <a:close/>
                <a:moveTo>
                  <a:pt x="17564" y="8490"/>
                </a:moveTo>
                <a:lnTo>
                  <a:pt x="17564" y="8492"/>
                </a:lnTo>
                <a:cubicBezTo>
                  <a:pt x="17565" y="8493"/>
                  <a:pt x="17565" y="8494"/>
                  <a:pt x="17565" y="8494"/>
                </a:cubicBezTo>
                <a:lnTo>
                  <a:pt x="17567" y="8498"/>
                </a:lnTo>
                <a:lnTo>
                  <a:pt x="17564" y="8506"/>
                </a:lnTo>
                <a:lnTo>
                  <a:pt x="17563" y="8508"/>
                </a:lnTo>
                <a:lnTo>
                  <a:pt x="17562" y="8508"/>
                </a:lnTo>
                <a:lnTo>
                  <a:pt x="17561" y="8508"/>
                </a:lnTo>
                <a:lnTo>
                  <a:pt x="17560" y="8507"/>
                </a:lnTo>
                <a:lnTo>
                  <a:pt x="17559" y="8505"/>
                </a:lnTo>
                <a:lnTo>
                  <a:pt x="17560" y="8504"/>
                </a:lnTo>
                <a:cubicBezTo>
                  <a:pt x="17560" y="8503"/>
                  <a:pt x="17560" y="8502"/>
                  <a:pt x="17560" y="8501"/>
                </a:cubicBezTo>
                <a:cubicBezTo>
                  <a:pt x="17560" y="8501"/>
                  <a:pt x="17560" y="8498"/>
                  <a:pt x="17560" y="8498"/>
                </a:cubicBezTo>
                <a:cubicBezTo>
                  <a:pt x="17560" y="8497"/>
                  <a:pt x="17560" y="8497"/>
                  <a:pt x="17559" y="8496"/>
                </a:cubicBezTo>
                <a:lnTo>
                  <a:pt x="17558" y="8493"/>
                </a:lnTo>
                <a:lnTo>
                  <a:pt x="17562" y="8491"/>
                </a:lnTo>
                <a:cubicBezTo>
                  <a:pt x="17563" y="8490"/>
                  <a:pt x="17563" y="8491"/>
                  <a:pt x="17563" y="8491"/>
                </a:cubicBezTo>
                <a:lnTo>
                  <a:pt x="17564" y="8490"/>
                </a:lnTo>
                <a:close/>
                <a:moveTo>
                  <a:pt x="17375" y="8491"/>
                </a:moveTo>
                <a:lnTo>
                  <a:pt x="17377" y="8491"/>
                </a:lnTo>
                <a:lnTo>
                  <a:pt x="17381" y="8492"/>
                </a:lnTo>
                <a:lnTo>
                  <a:pt x="17384" y="8494"/>
                </a:lnTo>
                <a:lnTo>
                  <a:pt x="17391" y="8506"/>
                </a:lnTo>
                <a:cubicBezTo>
                  <a:pt x="17391" y="8506"/>
                  <a:pt x="17391" y="8506"/>
                  <a:pt x="17391" y="8506"/>
                </a:cubicBezTo>
                <a:lnTo>
                  <a:pt x="17394" y="8507"/>
                </a:lnTo>
                <a:cubicBezTo>
                  <a:pt x="17393" y="8508"/>
                  <a:pt x="17394" y="8509"/>
                  <a:pt x="17394" y="8509"/>
                </a:cubicBezTo>
                <a:cubicBezTo>
                  <a:pt x="17393" y="8509"/>
                  <a:pt x="17392" y="8509"/>
                  <a:pt x="17391" y="8509"/>
                </a:cubicBezTo>
                <a:lnTo>
                  <a:pt x="17388" y="8509"/>
                </a:lnTo>
                <a:cubicBezTo>
                  <a:pt x="17387" y="8510"/>
                  <a:pt x="17386" y="8510"/>
                  <a:pt x="17386" y="8511"/>
                </a:cubicBezTo>
                <a:lnTo>
                  <a:pt x="17383" y="8510"/>
                </a:lnTo>
                <a:lnTo>
                  <a:pt x="17381" y="8507"/>
                </a:lnTo>
                <a:cubicBezTo>
                  <a:pt x="17381" y="8507"/>
                  <a:pt x="17379" y="8506"/>
                  <a:pt x="17379" y="8506"/>
                </a:cubicBezTo>
                <a:cubicBezTo>
                  <a:pt x="17379" y="8506"/>
                  <a:pt x="17379" y="8505"/>
                  <a:pt x="17379" y="8505"/>
                </a:cubicBezTo>
                <a:lnTo>
                  <a:pt x="17377" y="8504"/>
                </a:lnTo>
                <a:lnTo>
                  <a:pt x="17377" y="8503"/>
                </a:lnTo>
                <a:lnTo>
                  <a:pt x="17378" y="8498"/>
                </a:lnTo>
                <a:cubicBezTo>
                  <a:pt x="17378" y="8497"/>
                  <a:pt x="17378" y="8496"/>
                  <a:pt x="17377" y="8495"/>
                </a:cubicBezTo>
                <a:lnTo>
                  <a:pt x="17377" y="8492"/>
                </a:lnTo>
                <a:cubicBezTo>
                  <a:pt x="17376" y="8492"/>
                  <a:pt x="17375" y="8492"/>
                  <a:pt x="17375" y="8491"/>
                </a:cubicBezTo>
                <a:close/>
                <a:moveTo>
                  <a:pt x="19054" y="8592"/>
                </a:moveTo>
                <a:cubicBezTo>
                  <a:pt x="19053" y="8592"/>
                  <a:pt x="19051" y="8594"/>
                  <a:pt x="19051" y="8595"/>
                </a:cubicBezTo>
                <a:lnTo>
                  <a:pt x="19050" y="8597"/>
                </a:lnTo>
                <a:cubicBezTo>
                  <a:pt x="19050" y="8596"/>
                  <a:pt x="19048" y="8596"/>
                  <a:pt x="19047" y="8596"/>
                </a:cubicBezTo>
                <a:cubicBezTo>
                  <a:pt x="19046" y="8596"/>
                  <a:pt x="19046" y="8598"/>
                  <a:pt x="19045" y="8599"/>
                </a:cubicBezTo>
                <a:lnTo>
                  <a:pt x="19043" y="8606"/>
                </a:lnTo>
                <a:lnTo>
                  <a:pt x="19038" y="8604"/>
                </a:lnTo>
                <a:cubicBezTo>
                  <a:pt x="19037" y="8604"/>
                  <a:pt x="19036" y="8604"/>
                  <a:pt x="19036" y="8604"/>
                </a:cubicBezTo>
                <a:lnTo>
                  <a:pt x="19034" y="8604"/>
                </a:lnTo>
                <a:cubicBezTo>
                  <a:pt x="19034" y="8604"/>
                  <a:pt x="19034" y="8604"/>
                  <a:pt x="19033" y="8604"/>
                </a:cubicBezTo>
                <a:lnTo>
                  <a:pt x="19030" y="8606"/>
                </a:lnTo>
                <a:lnTo>
                  <a:pt x="19030" y="8606"/>
                </a:lnTo>
                <a:lnTo>
                  <a:pt x="19026" y="8603"/>
                </a:lnTo>
                <a:cubicBezTo>
                  <a:pt x="19026" y="8602"/>
                  <a:pt x="19025" y="8602"/>
                  <a:pt x="19025" y="8602"/>
                </a:cubicBezTo>
                <a:lnTo>
                  <a:pt x="19022" y="8601"/>
                </a:lnTo>
                <a:lnTo>
                  <a:pt x="19019" y="8598"/>
                </a:lnTo>
                <a:cubicBezTo>
                  <a:pt x="19019" y="8598"/>
                  <a:pt x="19018" y="8597"/>
                  <a:pt x="19018" y="8597"/>
                </a:cubicBezTo>
                <a:lnTo>
                  <a:pt x="19015" y="8596"/>
                </a:lnTo>
                <a:cubicBezTo>
                  <a:pt x="19015" y="8596"/>
                  <a:pt x="19015" y="8596"/>
                  <a:pt x="19014" y="8596"/>
                </a:cubicBezTo>
                <a:lnTo>
                  <a:pt x="19012" y="8597"/>
                </a:lnTo>
                <a:lnTo>
                  <a:pt x="19009" y="8598"/>
                </a:lnTo>
                <a:lnTo>
                  <a:pt x="19007" y="8599"/>
                </a:lnTo>
                <a:cubicBezTo>
                  <a:pt x="19007" y="8599"/>
                  <a:pt x="19006" y="8599"/>
                  <a:pt x="19005" y="8599"/>
                </a:cubicBezTo>
                <a:lnTo>
                  <a:pt x="19003" y="8601"/>
                </a:lnTo>
                <a:cubicBezTo>
                  <a:pt x="19003" y="8601"/>
                  <a:pt x="19002" y="8602"/>
                  <a:pt x="19002" y="8603"/>
                </a:cubicBezTo>
                <a:lnTo>
                  <a:pt x="19000" y="8607"/>
                </a:lnTo>
                <a:lnTo>
                  <a:pt x="18998" y="8611"/>
                </a:lnTo>
                <a:lnTo>
                  <a:pt x="18997" y="8614"/>
                </a:lnTo>
                <a:lnTo>
                  <a:pt x="18991" y="8619"/>
                </a:lnTo>
                <a:lnTo>
                  <a:pt x="18977" y="8628"/>
                </a:lnTo>
                <a:lnTo>
                  <a:pt x="18971" y="8635"/>
                </a:lnTo>
                <a:lnTo>
                  <a:pt x="18966" y="8640"/>
                </a:lnTo>
                <a:lnTo>
                  <a:pt x="18960" y="8647"/>
                </a:lnTo>
                <a:lnTo>
                  <a:pt x="18956" y="8649"/>
                </a:lnTo>
                <a:lnTo>
                  <a:pt x="18954" y="8645"/>
                </a:lnTo>
                <a:cubicBezTo>
                  <a:pt x="18953" y="8644"/>
                  <a:pt x="18951" y="8643"/>
                  <a:pt x="18950" y="8644"/>
                </a:cubicBezTo>
                <a:lnTo>
                  <a:pt x="18947" y="8645"/>
                </a:lnTo>
                <a:lnTo>
                  <a:pt x="18943" y="8644"/>
                </a:lnTo>
                <a:lnTo>
                  <a:pt x="18936" y="8640"/>
                </a:lnTo>
                <a:lnTo>
                  <a:pt x="18932" y="8637"/>
                </a:lnTo>
                <a:cubicBezTo>
                  <a:pt x="18931" y="8636"/>
                  <a:pt x="18929" y="8637"/>
                  <a:pt x="18928" y="8638"/>
                </a:cubicBezTo>
                <a:cubicBezTo>
                  <a:pt x="18927" y="8640"/>
                  <a:pt x="18927" y="8642"/>
                  <a:pt x="18928" y="8644"/>
                </a:cubicBezTo>
                <a:lnTo>
                  <a:pt x="18931" y="8650"/>
                </a:lnTo>
                <a:cubicBezTo>
                  <a:pt x="18931" y="8650"/>
                  <a:pt x="18931" y="8650"/>
                  <a:pt x="18931" y="8651"/>
                </a:cubicBezTo>
                <a:lnTo>
                  <a:pt x="18935" y="8654"/>
                </a:lnTo>
                <a:lnTo>
                  <a:pt x="18938" y="8657"/>
                </a:lnTo>
                <a:lnTo>
                  <a:pt x="18941" y="8660"/>
                </a:lnTo>
                <a:lnTo>
                  <a:pt x="18944" y="8664"/>
                </a:lnTo>
                <a:lnTo>
                  <a:pt x="18945" y="8668"/>
                </a:lnTo>
                <a:lnTo>
                  <a:pt x="18946" y="8673"/>
                </a:lnTo>
                <a:lnTo>
                  <a:pt x="18946" y="8687"/>
                </a:lnTo>
                <a:lnTo>
                  <a:pt x="18945" y="8702"/>
                </a:lnTo>
                <a:lnTo>
                  <a:pt x="18944" y="8708"/>
                </a:lnTo>
                <a:lnTo>
                  <a:pt x="18941" y="8711"/>
                </a:lnTo>
                <a:lnTo>
                  <a:pt x="18934" y="8720"/>
                </a:lnTo>
                <a:lnTo>
                  <a:pt x="18926" y="8733"/>
                </a:lnTo>
                <a:lnTo>
                  <a:pt x="18923" y="8736"/>
                </a:lnTo>
                <a:lnTo>
                  <a:pt x="18920" y="8738"/>
                </a:lnTo>
                <a:lnTo>
                  <a:pt x="18916" y="8738"/>
                </a:lnTo>
                <a:lnTo>
                  <a:pt x="18905" y="8732"/>
                </a:lnTo>
                <a:lnTo>
                  <a:pt x="18900" y="8731"/>
                </a:lnTo>
                <a:cubicBezTo>
                  <a:pt x="18900" y="8731"/>
                  <a:pt x="18899" y="8731"/>
                  <a:pt x="18899" y="8731"/>
                </a:cubicBezTo>
                <a:lnTo>
                  <a:pt x="18888" y="8732"/>
                </a:lnTo>
                <a:lnTo>
                  <a:pt x="18884" y="8729"/>
                </a:lnTo>
                <a:cubicBezTo>
                  <a:pt x="18884" y="8729"/>
                  <a:pt x="18883" y="8729"/>
                  <a:pt x="18883" y="8729"/>
                </a:cubicBezTo>
                <a:lnTo>
                  <a:pt x="18879" y="8729"/>
                </a:lnTo>
                <a:cubicBezTo>
                  <a:pt x="18879" y="8729"/>
                  <a:pt x="18879" y="8729"/>
                  <a:pt x="18878" y="8729"/>
                </a:cubicBezTo>
                <a:lnTo>
                  <a:pt x="18874" y="8732"/>
                </a:lnTo>
                <a:lnTo>
                  <a:pt x="18870" y="8731"/>
                </a:lnTo>
                <a:cubicBezTo>
                  <a:pt x="18870" y="8731"/>
                  <a:pt x="18869" y="8732"/>
                  <a:pt x="18869" y="8732"/>
                </a:cubicBezTo>
                <a:lnTo>
                  <a:pt x="18862" y="8735"/>
                </a:lnTo>
                <a:cubicBezTo>
                  <a:pt x="18861" y="8735"/>
                  <a:pt x="18861" y="8736"/>
                  <a:pt x="18860" y="8738"/>
                </a:cubicBezTo>
                <a:lnTo>
                  <a:pt x="18860" y="8741"/>
                </a:lnTo>
                <a:lnTo>
                  <a:pt x="18845" y="8746"/>
                </a:lnTo>
                <a:lnTo>
                  <a:pt x="18840" y="8749"/>
                </a:lnTo>
                <a:lnTo>
                  <a:pt x="18837" y="8749"/>
                </a:lnTo>
                <a:lnTo>
                  <a:pt x="18830" y="8744"/>
                </a:lnTo>
                <a:lnTo>
                  <a:pt x="18829" y="8742"/>
                </a:lnTo>
                <a:lnTo>
                  <a:pt x="18819" y="8710"/>
                </a:lnTo>
                <a:cubicBezTo>
                  <a:pt x="18819" y="8710"/>
                  <a:pt x="18819" y="8710"/>
                  <a:pt x="18819" y="8709"/>
                </a:cubicBezTo>
                <a:lnTo>
                  <a:pt x="18807" y="8690"/>
                </a:lnTo>
                <a:cubicBezTo>
                  <a:pt x="18807" y="8689"/>
                  <a:pt x="18806" y="8689"/>
                  <a:pt x="18806" y="8689"/>
                </a:cubicBezTo>
                <a:lnTo>
                  <a:pt x="18805" y="8688"/>
                </a:lnTo>
                <a:lnTo>
                  <a:pt x="18804" y="8686"/>
                </a:lnTo>
                <a:cubicBezTo>
                  <a:pt x="18804" y="8686"/>
                  <a:pt x="18803" y="8685"/>
                  <a:pt x="18803" y="8685"/>
                </a:cubicBezTo>
                <a:lnTo>
                  <a:pt x="18802" y="8684"/>
                </a:lnTo>
                <a:lnTo>
                  <a:pt x="18800" y="8680"/>
                </a:lnTo>
                <a:cubicBezTo>
                  <a:pt x="18799" y="8678"/>
                  <a:pt x="18798" y="8678"/>
                  <a:pt x="18797" y="8678"/>
                </a:cubicBezTo>
                <a:cubicBezTo>
                  <a:pt x="18796" y="8678"/>
                  <a:pt x="18794" y="8678"/>
                  <a:pt x="18793" y="8680"/>
                </a:cubicBezTo>
                <a:lnTo>
                  <a:pt x="18792" y="8684"/>
                </a:lnTo>
                <a:lnTo>
                  <a:pt x="18788" y="8683"/>
                </a:lnTo>
                <a:cubicBezTo>
                  <a:pt x="18786" y="8683"/>
                  <a:pt x="18784" y="8685"/>
                  <a:pt x="18783" y="8687"/>
                </a:cubicBezTo>
                <a:lnTo>
                  <a:pt x="18783" y="8691"/>
                </a:lnTo>
                <a:cubicBezTo>
                  <a:pt x="18783" y="8692"/>
                  <a:pt x="18783" y="8693"/>
                  <a:pt x="18784" y="8694"/>
                </a:cubicBezTo>
                <a:cubicBezTo>
                  <a:pt x="18785" y="8695"/>
                  <a:pt x="18785" y="8695"/>
                  <a:pt x="18786" y="8695"/>
                </a:cubicBezTo>
                <a:lnTo>
                  <a:pt x="18790" y="8696"/>
                </a:lnTo>
                <a:lnTo>
                  <a:pt x="18790" y="8698"/>
                </a:lnTo>
                <a:cubicBezTo>
                  <a:pt x="18789" y="8699"/>
                  <a:pt x="18789" y="8699"/>
                  <a:pt x="18789" y="8700"/>
                </a:cubicBezTo>
                <a:lnTo>
                  <a:pt x="18788" y="8703"/>
                </a:lnTo>
                <a:lnTo>
                  <a:pt x="18778" y="8707"/>
                </a:lnTo>
                <a:cubicBezTo>
                  <a:pt x="18778" y="8707"/>
                  <a:pt x="18777" y="8708"/>
                  <a:pt x="18776" y="8709"/>
                </a:cubicBezTo>
                <a:lnTo>
                  <a:pt x="18773" y="8713"/>
                </a:lnTo>
                <a:lnTo>
                  <a:pt x="18757" y="8728"/>
                </a:lnTo>
                <a:cubicBezTo>
                  <a:pt x="18756" y="8729"/>
                  <a:pt x="18756" y="8730"/>
                  <a:pt x="18756" y="8732"/>
                </a:cubicBezTo>
                <a:lnTo>
                  <a:pt x="18756" y="8744"/>
                </a:lnTo>
                <a:lnTo>
                  <a:pt x="18753" y="8750"/>
                </a:lnTo>
                <a:cubicBezTo>
                  <a:pt x="18753" y="8750"/>
                  <a:pt x="18753" y="8751"/>
                  <a:pt x="18753" y="8752"/>
                </a:cubicBezTo>
                <a:lnTo>
                  <a:pt x="18753" y="8757"/>
                </a:lnTo>
                <a:lnTo>
                  <a:pt x="18746" y="8758"/>
                </a:lnTo>
                <a:cubicBezTo>
                  <a:pt x="18745" y="8758"/>
                  <a:pt x="18744" y="8760"/>
                  <a:pt x="18743" y="8762"/>
                </a:cubicBezTo>
                <a:lnTo>
                  <a:pt x="18739" y="8793"/>
                </a:lnTo>
                <a:cubicBezTo>
                  <a:pt x="18738" y="8793"/>
                  <a:pt x="18738" y="8794"/>
                  <a:pt x="18739" y="8795"/>
                </a:cubicBezTo>
                <a:lnTo>
                  <a:pt x="18740" y="8803"/>
                </a:lnTo>
                <a:lnTo>
                  <a:pt x="18740" y="8812"/>
                </a:lnTo>
                <a:lnTo>
                  <a:pt x="18736" y="8824"/>
                </a:lnTo>
                <a:lnTo>
                  <a:pt x="18730" y="8833"/>
                </a:lnTo>
                <a:lnTo>
                  <a:pt x="18724" y="8839"/>
                </a:lnTo>
                <a:lnTo>
                  <a:pt x="18721" y="8842"/>
                </a:lnTo>
                <a:lnTo>
                  <a:pt x="18699" y="8854"/>
                </a:lnTo>
                <a:cubicBezTo>
                  <a:pt x="18699" y="8855"/>
                  <a:pt x="18699" y="8855"/>
                  <a:pt x="18699" y="8855"/>
                </a:cubicBezTo>
                <a:lnTo>
                  <a:pt x="18692" y="8863"/>
                </a:lnTo>
                <a:lnTo>
                  <a:pt x="18685" y="8874"/>
                </a:lnTo>
                <a:lnTo>
                  <a:pt x="18683" y="8878"/>
                </a:lnTo>
                <a:lnTo>
                  <a:pt x="18682" y="8882"/>
                </a:lnTo>
                <a:lnTo>
                  <a:pt x="18679" y="8885"/>
                </a:lnTo>
                <a:lnTo>
                  <a:pt x="18654" y="8902"/>
                </a:lnTo>
                <a:cubicBezTo>
                  <a:pt x="18654" y="8902"/>
                  <a:pt x="18654" y="8902"/>
                  <a:pt x="18654" y="8902"/>
                </a:cubicBezTo>
                <a:lnTo>
                  <a:pt x="18648" y="8909"/>
                </a:lnTo>
                <a:lnTo>
                  <a:pt x="18645" y="8909"/>
                </a:lnTo>
                <a:cubicBezTo>
                  <a:pt x="18644" y="8909"/>
                  <a:pt x="18643" y="8909"/>
                  <a:pt x="18642" y="8910"/>
                </a:cubicBezTo>
                <a:lnTo>
                  <a:pt x="18640" y="8912"/>
                </a:lnTo>
                <a:lnTo>
                  <a:pt x="18635" y="8911"/>
                </a:lnTo>
                <a:cubicBezTo>
                  <a:pt x="18635" y="8912"/>
                  <a:pt x="18634" y="8912"/>
                  <a:pt x="18634" y="8912"/>
                </a:cubicBezTo>
                <a:lnTo>
                  <a:pt x="18627" y="8915"/>
                </a:lnTo>
                <a:lnTo>
                  <a:pt x="18624" y="8919"/>
                </a:lnTo>
                <a:cubicBezTo>
                  <a:pt x="18623" y="8920"/>
                  <a:pt x="18622" y="8921"/>
                  <a:pt x="18622" y="8923"/>
                </a:cubicBezTo>
                <a:lnTo>
                  <a:pt x="18622" y="8924"/>
                </a:lnTo>
                <a:cubicBezTo>
                  <a:pt x="18622" y="8923"/>
                  <a:pt x="18621" y="8923"/>
                  <a:pt x="18620" y="8924"/>
                </a:cubicBezTo>
                <a:lnTo>
                  <a:pt x="18611" y="8927"/>
                </a:lnTo>
                <a:cubicBezTo>
                  <a:pt x="18611" y="8928"/>
                  <a:pt x="18611" y="8928"/>
                  <a:pt x="18610" y="8928"/>
                </a:cubicBezTo>
                <a:lnTo>
                  <a:pt x="18602" y="8940"/>
                </a:lnTo>
                <a:lnTo>
                  <a:pt x="18597" y="8943"/>
                </a:lnTo>
                <a:cubicBezTo>
                  <a:pt x="18597" y="8943"/>
                  <a:pt x="18596" y="8943"/>
                  <a:pt x="18596" y="8943"/>
                </a:cubicBezTo>
                <a:lnTo>
                  <a:pt x="18592" y="8949"/>
                </a:lnTo>
                <a:cubicBezTo>
                  <a:pt x="18591" y="8950"/>
                  <a:pt x="18591" y="8952"/>
                  <a:pt x="18591" y="8954"/>
                </a:cubicBezTo>
                <a:cubicBezTo>
                  <a:pt x="18591" y="8955"/>
                  <a:pt x="18592" y="8956"/>
                  <a:pt x="18593" y="8956"/>
                </a:cubicBezTo>
                <a:lnTo>
                  <a:pt x="18596" y="8958"/>
                </a:lnTo>
                <a:cubicBezTo>
                  <a:pt x="18597" y="8959"/>
                  <a:pt x="18598" y="8958"/>
                  <a:pt x="18599" y="8957"/>
                </a:cubicBezTo>
                <a:lnTo>
                  <a:pt x="18610" y="8950"/>
                </a:lnTo>
                <a:lnTo>
                  <a:pt x="18612" y="8948"/>
                </a:lnTo>
                <a:cubicBezTo>
                  <a:pt x="18612" y="8948"/>
                  <a:pt x="18612" y="8949"/>
                  <a:pt x="18612" y="8949"/>
                </a:cubicBezTo>
                <a:lnTo>
                  <a:pt x="18615" y="8951"/>
                </a:lnTo>
                <a:cubicBezTo>
                  <a:pt x="18616" y="8951"/>
                  <a:pt x="18616" y="8952"/>
                  <a:pt x="18617" y="8952"/>
                </a:cubicBezTo>
                <a:lnTo>
                  <a:pt x="18620" y="8952"/>
                </a:lnTo>
                <a:cubicBezTo>
                  <a:pt x="18622" y="8952"/>
                  <a:pt x="18622" y="8951"/>
                  <a:pt x="18623" y="8950"/>
                </a:cubicBezTo>
                <a:lnTo>
                  <a:pt x="18627" y="8941"/>
                </a:lnTo>
                <a:lnTo>
                  <a:pt x="18632" y="8937"/>
                </a:lnTo>
                <a:lnTo>
                  <a:pt x="18648" y="8926"/>
                </a:lnTo>
                <a:lnTo>
                  <a:pt x="18654" y="8923"/>
                </a:lnTo>
                <a:cubicBezTo>
                  <a:pt x="18654" y="8923"/>
                  <a:pt x="18654" y="8923"/>
                  <a:pt x="18654" y="8923"/>
                </a:cubicBezTo>
                <a:lnTo>
                  <a:pt x="18659" y="8918"/>
                </a:lnTo>
                <a:lnTo>
                  <a:pt x="18660" y="8919"/>
                </a:lnTo>
                <a:cubicBezTo>
                  <a:pt x="18661" y="8920"/>
                  <a:pt x="18663" y="8920"/>
                  <a:pt x="18664" y="8919"/>
                </a:cubicBezTo>
                <a:lnTo>
                  <a:pt x="18668" y="8916"/>
                </a:lnTo>
                <a:lnTo>
                  <a:pt x="18670" y="8916"/>
                </a:lnTo>
                <a:lnTo>
                  <a:pt x="18674" y="8917"/>
                </a:lnTo>
                <a:lnTo>
                  <a:pt x="18677" y="8920"/>
                </a:lnTo>
                <a:lnTo>
                  <a:pt x="18676" y="8922"/>
                </a:lnTo>
                <a:cubicBezTo>
                  <a:pt x="18676" y="8922"/>
                  <a:pt x="18675" y="8922"/>
                  <a:pt x="18675" y="8923"/>
                </a:cubicBezTo>
                <a:lnTo>
                  <a:pt x="18674" y="8926"/>
                </a:lnTo>
                <a:cubicBezTo>
                  <a:pt x="18674" y="8927"/>
                  <a:pt x="18674" y="8928"/>
                  <a:pt x="18674" y="8929"/>
                </a:cubicBezTo>
                <a:cubicBezTo>
                  <a:pt x="18675" y="8930"/>
                  <a:pt x="18676" y="8930"/>
                  <a:pt x="18676" y="8930"/>
                </a:cubicBezTo>
                <a:lnTo>
                  <a:pt x="18674" y="8933"/>
                </a:lnTo>
                <a:cubicBezTo>
                  <a:pt x="18674" y="8934"/>
                  <a:pt x="18674" y="8935"/>
                  <a:pt x="18674" y="8936"/>
                </a:cubicBezTo>
                <a:lnTo>
                  <a:pt x="18674" y="8943"/>
                </a:lnTo>
                <a:cubicBezTo>
                  <a:pt x="18674" y="8944"/>
                  <a:pt x="18674" y="8945"/>
                  <a:pt x="18674" y="8946"/>
                </a:cubicBezTo>
                <a:lnTo>
                  <a:pt x="18677" y="8951"/>
                </a:lnTo>
                <a:cubicBezTo>
                  <a:pt x="18677" y="8952"/>
                  <a:pt x="18678" y="8952"/>
                  <a:pt x="18679" y="8952"/>
                </a:cubicBezTo>
                <a:lnTo>
                  <a:pt x="18677" y="8953"/>
                </a:lnTo>
                <a:cubicBezTo>
                  <a:pt x="18676" y="8953"/>
                  <a:pt x="18676" y="8953"/>
                  <a:pt x="18675" y="8954"/>
                </a:cubicBezTo>
                <a:lnTo>
                  <a:pt x="18674" y="8955"/>
                </a:lnTo>
                <a:cubicBezTo>
                  <a:pt x="18673" y="8955"/>
                  <a:pt x="18673" y="8956"/>
                  <a:pt x="18672" y="8956"/>
                </a:cubicBezTo>
                <a:lnTo>
                  <a:pt x="18671" y="8961"/>
                </a:lnTo>
                <a:cubicBezTo>
                  <a:pt x="18671" y="8962"/>
                  <a:pt x="18670" y="8963"/>
                  <a:pt x="18671" y="8964"/>
                </a:cubicBezTo>
                <a:cubicBezTo>
                  <a:pt x="18671" y="8965"/>
                  <a:pt x="18672" y="8966"/>
                  <a:pt x="18673" y="8967"/>
                </a:cubicBezTo>
                <a:lnTo>
                  <a:pt x="18675" y="8968"/>
                </a:lnTo>
                <a:lnTo>
                  <a:pt x="18677" y="8969"/>
                </a:lnTo>
                <a:cubicBezTo>
                  <a:pt x="18678" y="8970"/>
                  <a:pt x="18678" y="8970"/>
                  <a:pt x="18678" y="8970"/>
                </a:cubicBezTo>
                <a:lnTo>
                  <a:pt x="18682" y="8971"/>
                </a:lnTo>
                <a:cubicBezTo>
                  <a:pt x="18683" y="8972"/>
                  <a:pt x="18683" y="8972"/>
                  <a:pt x="18684" y="8972"/>
                </a:cubicBezTo>
                <a:lnTo>
                  <a:pt x="18695" y="8969"/>
                </a:lnTo>
                <a:cubicBezTo>
                  <a:pt x="18694" y="8969"/>
                  <a:pt x="18694" y="8971"/>
                  <a:pt x="18694" y="8972"/>
                </a:cubicBezTo>
                <a:lnTo>
                  <a:pt x="18694" y="8977"/>
                </a:lnTo>
                <a:cubicBezTo>
                  <a:pt x="18694" y="8978"/>
                  <a:pt x="18694" y="8979"/>
                  <a:pt x="18695" y="8980"/>
                </a:cubicBezTo>
                <a:lnTo>
                  <a:pt x="18696" y="8983"/>
                </a:lnTo>
                <a:cubicBezTo>
                  <a:pt x="18697" y="8983"/>
                  <a:pt x="18697" y="8982"/>
                  <a:pt x="18697" y="8983"/>
                </a:cubicBezTo>
                <a:lnTo>
                  <a:pt x="18699" y="8984"/>
                </a:lnTo>
                <a:lnTo>
                  <a:pt x="18699" y="8985"/>
                </a:lnTo>
                <a:cubicBezTo>
                  <a:pt x="18700" y="8987"/>
                  <a:pt x="18701" y="8988"/>
                  <a:pt x="18703" y="8988"/>
                </a:cubicBezTo>
                <a:cubicBezTo>
                  <a:pt x="18703" y="8989"/>
                  <a:pt x="18703" y="8990"/>
                  <a:pt x="18704" y="8990"/>
                </a:cubicBezTo>
                <a:lnTo>
                  <a:pt x="18706" y="8992"/>
                </a:lnTo>
                <a:lnTo>
                  <a:pt x="18706" y="8993"/>
                </a:lnTo>
                <a:lnTo>
                  <a:pt x="18703" y="8994"/>
                </a:lnTo>
                <a:cubicBezTo>
                  <a:pt x="18702" y="8994"/>
                  <a:pt x="18701" y="8995"/>
                  <a:pt x="18701" y="8996"/>
                </a:cubicBezTo>
                <a:lnTo>
                  <a:pt x="18698" y="9001"/>
                </a:lnTo>
                <a:cubicBezTo>
                  <a:pt x="18697" y="9002"/>
                  <a:pt x="18698" y="9003"/>
                  <a:pt x="18698" y="9004"/>
                </a:cubicBezTo>
                <a:lnTo>
                  <a:pt x="18698" y="9006"/>
                </a:lnTo>
                <a:lnTo>
                  <a:pt x="18695" y="9003"/>
                </a:lnTo>
                <a:lnTo>
                  <a:pt x="18695" y="9001"/>
                </a:lnTo>
                <a:cubicBezTo>
                  <a:pt x="18695" y="8999"/>
                  <a:pt x="18694" y="8998"/>
                  <a:pt x="18692" y="8998"/>
                </a:cubicBezTo>
                <a:lnTo>
                  <a:pt x="18684" y="8996"/>
                </a:lnTo>
                <a:cubicBezTo>
                  <a:pt x="18683" y="8995"/>
                  <a:pt x="18683" y="8995"/>
                  <a:pt x="18682" y="8996"/>
                </a:cubicBezTo>
                <a:lnTo>
                  <a:pt x="18677" y="8998"/>
                </a:lnTo>
                <a:cubicBezTo>
                  <a:pt x="18675" y="8998"/>
                  <a:pt x="18674" y="9000"/>
                  <a:pt x="18674" y="9002"/>
                </a:cubicBezTo>
                <a:lnTo>
                  <a:pt x="18675" y="9008"/>
                </a:lnTo>
                <a:cubicBezTo>
                  <a:pt x="18675" y="9010"/>
                  <a:pt x="18677" y="9012"/>
                  <a:pt x="18679" y="9012"/>
                </a:cubicBezTo>
                <a:lnTo>
                  <a:pt x="18683" y="9011"/>
                </a:lnTo>
                <a:cubicBezTo>
                  <a:pt x="18684" y="9010"/>
                  <a:pt x="18685" y="9011"/>
                  <a:pt x="18685" y="9010"/>
                </a:cubicBezTo>
                <a:cubicBezTo>
                  <a:pt x="18684" y="9010"/>
                  <a:pt x="18684" y="9011"/>
                  <a:pt x="18684" y="9013"/>
                </a:cubicBezTo>
                <a:lnTo>
                  <a:pt x="18683" y="9017"/>
                </a:lnTo>
                <a:cubicBezTo>
                  <a:pt x="18683" y="9018"/>
                  <a:pt x="18683" y="9018"/>
                  <a:pt x="18683" y="9019"/>
                </a:cubicBezTo>
                <a:lnTo>
                  <a:pt x="18684" y="9024"/>
                </a:lnTo>
                <a:cubicBezTo>
                  <a:pt x="18685" y="9025"/>
                  <a:pt x="18685" y="9026"/>
                  <a:pt x="18686" y="9027"/>
                </a:cubicBezTo>
                <a:lnTo>
                  <a:pt x="18687" y="9028"/>
                </a:lnTo>
                <a:cubicBezTo>
                  <a:pt x="18687" y="9029"/>
                  <a:pt x="18686" y="9031"/>
                  <a:pt x="18686" y="9032"/>
                </a:cubicBezTo>
                <a:lnTo>
                  <a:pt x="18686" y="9034"/>
                </a:lnTo>
                <a:cubicBezTo>
                  <a:pt x="18686" y="9036"/>
                  <a:pt x="18687" y="9038"/>
                  <a:pt x="18689" y="9039"/>
                </a:cubicBezTo>
                <a:lnTo>
                  <a:pt x="18690" y="9039"/>
                </a:lnTo>
                <a:lnTo>
                  <a:pt x="18690" y="9040"/>
                </a:lnTo>
                <a:lnTo>
                  <a:pt x="18690" y="9042"/>
                </a:lnTo>
                <a:lnTo>
                  <a:pt x="18689" y="9046"/>
                </a:lnTo>
                <a:cubicBezTo>
                  <a:pt x="18689" y="9047"/>
                  <a:pt x="18689" y="9047"/>
                  <a:pt x="18689" y="9047"/>
                </a:cubicBezTo>
                <a:lnTo>
                  <a:pt x="18682" y="9043"/>
                </a:lnTo>
                <a:cubicBezTo>
                  <a:pt x="18681" y="9043"/>
                  <a:pt x="18679" y="9043"/>
                  <a:pt x="18678" y="9044"/>
                </a:cubicBezTo>
                <a:lnTo>
                  <a:pt x="18676" y="9048"/>
                </a:lnTo>
                <a:cubicBezTo>
                  <a:pt x="18675" y="9049"/>
                  <a:pt x="18675" y="9050"/>
                  <a:pt x="18675" y="9052"/>
                </a:cubicBezTo>
                <a:lnTo>
                  <a:pt x="18675" y="9055"/>
                </a:lnTo>
                <a:lnTo>
                  <a:pt x="18672" y="9061"/>
                </a:lnTo>
                <a:cubicBezTo>
                  <a:pt x="18672" y="9062"/>
                  <a:pt x="18671" y="9064"/>
                  <a:pt x="18672" y="9066"/>
                </a:cubicBezTo>
                <a:cubicBezTo>
                  <a:pt x="18672" y="9067"/>
                  <a:pt x="18673" y="9068"/>
                  <a:pt x="18674" y="9069"/>
                </a:cubicBezTo>
                <a:lnTo>
                  <a:pt x="18677" y="9070"/>
                </a:lnTo>
                <a:cubicBezTo>
                  <a:pt x="18679" y="9070"/>
                  <a:pt x="18680" y="9070"/>
                  <a:pt x="18681" y="9068"/>
                </a:cubicBezTo>
                <a:lnTo>
                  <a:pt x="18684" y="9059"/>
                </a:lnTo>
                <a:lnTo>
                  <a:pt x="18687" y="9060"/>
                </a:lnTo>
                <a:cubicBezTo>
                  <a:pt x="18687" y="9060"/>
                  <a:pt x="18687" y="9060"/>
                  <a:pt x="18687" y="9060"/>
                </a:cubicBezTo>
                <a:lnTo>
                  <a:pt x="18692" y="9061"/>
                </a:lnTo>
                <a:lnTo>
                  <a:pt x="18697" y="9073"/>
                </a:lnTo>
                <a:lnTo>
                  <a:pt x="18694" y="9078"/>
                </a:lnTo>
                <a:cubicBezTo>
                  <a:pt x="18694" y="9079"/>
                  <a:pt x="18693" y="9081"/>
                  <a:pt x="18694" y="9083"/>
                </a:cubicBezTo>
                <a:lnTo>
                  <a:pt x="18695" y="9086"/>
                </a:lnTo>
                <a:lnTo>
                  <a:pt x="18692" y="9090"/>
                </a:lnTo>
                <a:cubicBezTo>
                  <a:pt x="18691" y="9091"/>
                  <a:pt x="18691" y="9093"/>
                  <a:pt x="18692" y="9095"/>
                </a:cubicBezTo>
                <a:lnTo>
                  <a:pt x="18695" y="9106"/>
                </a:lnTo>
                <a:cubicBezTo>
                  <a:pt x="18695" y="9107"/>
                  <a:pt x="18696" y="9107"/>
                  <a:pt x="18696" y="9108"/>
                </a:cubicBezTo>
                <a:lnTo>
                  <a:pt x="18699" y="9111"/>
                </a:lnTo>
                <a:cubicBezTo>
                  <a:pt x="18700" y="9111"/>
                  <a:pt x="18700" y="9112"/>
                  <a:pt x="18701" y="9112"/>
                </a:cubicBezTo>
                <a:lnTo>
                  <a:pt x="18704" y="9113"/>
                </a:lnTo>
                <a:cubicBezTo>
                  <a:pt x="18705" y="9113"/>
                  <a:pt x="18706" y="9113"/>
                  <a:pt x="18706" y="9113"/>
                </a:cubicBezTo>
                <a:lnTo>
                  <a:pt x="18710" y="9110"/>
                </a:lnTo>
                <a:cubicBezTo>
                  <a:pt x="18711" y="9109"/>
                  <a:pt x="18712" y="9108"/>
                  <a:pt x="18712" y="9106"/>
                </a:cubicBezTo>
                <a:cubicBezTo>
                  <a:pt x="18712" y="9104"/>
                  <a:pt x="18712" y="9103"/>
                  <a:pt x="18711" y="9102"/>
                </a:cubicBezTo>
                <a:lnTo>
                  <a:pt x="18709" y="9099"/>
                </a:lnTo>
                <a:lnTo>
                  <a:pt x="18709" y="9099"/>
                </a:lnTo>
                <a:lnTo>
                  <a:pt x="18711" y="9100"/>
                </a:lnTo>
                <a:cubicBezTo>
                  <a:pt x="18711" y="9101"/>
                  <a:pt x="18711" y="9100"/>
                  <a:pt x="18711" y="9100"/>
                </a:cubicBezTo>
                <a:lnTo>
                  <a:pt x="18716" y="9101"/>
                </a:lnTo>
                <a:cubicBezTo>
                  <a:pt x="18716" y="9101"/>
                  <a:pt x="18716" y="9101"/>
                  <a:pt x="18716" y="9101"/>
                </a:cubicBezTo>
                <a:cubicBezTo>
                  <a:pt x="18717" y="9101"/>
                  <a:pt x="18718" y="9101"/>
                  <a:pt x="18719" y="9100"/>
                </a:cubicBezTo>
                <a:lnTo>
                  <a:pt x="18724" y="9106"/>
                </a:lnTo>
                <a:cubicBezTo>
                  <a:pt x="18725" y="9106"/>
                  <a:pt x="18725" y="9107"/>
                  <a:pt x="18726" y="9107"/>
                </a:cubicBezTo>
                <a:lnTo>
                  <a:pt x="18728" y="9107"/>
                </a:lnTo>
                <a:cubicBezTo>
                  <a:pt x="18728" y="9107"/>
                  <a:pt x="18729" y="9107"/>
                  <a:pt x="18729" y="9107"/>
                </a:cubicBezTo>
                <a:lnTo>
                  <a:pt x="18731" y="9106"/>
                </a:lnTo>
                <a:lnTo>
                  <a:pt x="18741" y="9106"/>
                </a:lnTo>
                <a:lnTo>
                  <a:pt x="18734" y="9116"/>
                </a:lnTo>
                <a:cubicBezTo>
                  <a:pt x="18733" y="9117"/>
                  <a:pt x="18733" y="9117"/>
                  <a:pt x="18733" y="9117"/>
                </a:cubicBezTo>
                <a:lnTo>
                  <a:pt x="18729" y="9127"/>
                </a:lnTo>
                <a:lnTo>
                  <a:pt x="18724" y="9136"/>
                </a:lnTo>
                <a:cubicBezTo>
                  <a:pt x="18724" y="9137"/>
                  <a:pt x="18724" y="9137"/>
                  <a:pt x="18724" y="9138"/>
                </a:cubicBezTo>
                <a:lnTo>
                  <a:pt x="18724" y="9147"/>
                </a:lnTo>
                <a:cubicBezTo>
                  <a:pt x="18724" y="9148"/>
                  <a:pt x="18723" y="9148"/>
                  <a:pt x="18724" y="9149"/>
                </a:cubicBezTo>
                <a:lnTo>
                  <a:pt x="18725" y="9156"/>
                </a:lnTo>
                <a:cubicBezTo>
                  <a:pt x="18725" y="9157"/>
                  <a:pt x="18726" y="9158"/>
                  <a:pt x="18727" y="9158"/>
                </a:cubicBezTo>
                <a:cubicBezTo>
                  <a:pt x="18728" y="9159"/>
                  <a:pt x="18730" y="9159"/>
                  <a:pt x="18731" y="9158"/>
                </a:cubicBezTo>
                <a:lnTo>
                  <a:pt x="18738" y="9150"/>
                </a:lnTo>
                <a:lnTo>
                  <a:pt x="18746" y="9147"/>
                </a:lnTo>
                <a:lnTo>
                  <a:pt x="18754" y="9157"/>
                </a:lnTo>
                <a:cubicBezTo>
                  <a:pt x="18754" y="9158"/>
                  <a:pt x="18755" y="9158"/>
                  <a:pt x="18755" y="9158"/>
                </a:cubicBezTo>
                <a:lnTo>
                  <a:pt x="18758" y="9161"/>
                </a:lnTo>
                <a:lnTo>
                  <a:pt x="18763" y="9163"/>
                </a:lnTo>
                <a:cubicBezTo>
                  <a:pt x="18763" y="9163"/>
                  <a:pt x="18764" y="9163"/>
                  <a:pt x="18764" y="9163"/>
                </a:cubicBezTo>
                <a:lnTo>
                  <a:pt x="18768" y="9163"/>
                </a:lnTo>
                <a:cubicBezTo>
                  <a:pt x="18769" y="9163"/>
                  <a:pt x="18769" y="9163"/>
                  <a:pt x="18770" y="9162"/>
                </a:cubicBezTo>
                <a:lnTo>
                  <a:pt x="18774" y="9159"/>
                </a:lnTo>
                <a:cubicBezTo>
                  <a:pt x="18774" y="9159"/>
                  <a:pt x="18775" y="9159"/>
                  <a:pt x="18775" y="9158"/>
                </a:cubicBezTo>
                <a:lnTo>
                  <a:pt x="18777" y="9156"/>
                </a:lnTo>
                <a:lnTo>
                  <a:pt x="18779" y="9154"/>
                </a:lnTo>
                <a:lnTo>
                  <a:pt x="18781" y="9157"/>
                </a:lnTo>
                <a:cubicBezTo>
                  <a:pt x="18781" y="9158"/>
                  <a:pt x="18782" y="9159"/>
                  <a:pt x="18783" y="9159"/>
                </a:cubicBezTo>
                <a:cubicBezTo>
                  <a:pt x="18785" y="9159"/>
                  <a:pt x="18786" y="9158"/>
                  <a:pt x="18786" y="9157"/>
                </a:cubicBezTo>
                <a:lnTo>
                  <a:pt x="18788" y="9151"/>
                </a:lnTo>
                <a:lnTo>
                  <a:pt x="18790" y="9151"/>
                </a:lnTo>
                <a:lnTo>
                  <a:pt x="18794" y="9152"/>
                </a:lnTo>
                <a:lnTo>
                  <a:pt x="18797" y="9156"/>
                </a:lnTo>
                <a:lnTo>
                  <a:pt x="18800" y="9164"/>
                </a:lnTo>
                <a:lnTo>
                  <a:pt x="18801" y="9166"/>
                </a:lnTo>
                <a:cubicBezTo>
                  <a:pt x="18801" y="9166"/>
                  <a:pt x="18802" y="9167"/>
                  <a:pt x="18802" y="9168"/>
                </a:cubicBezTo>
                <a:lnTo>
                  <a:pt x="18808" y="9172"/>
                </a:lnTo>
                <a:cubicBezTo>
                  <a:pt x="18809" y="9173"/>
                  <a:pt x="18809" y="9172"/>
                  <a:pt x="18810" y="9172"/>
                </a:cubicBezTo>
                <a:cubicBezTo>
                  <a:pt x="18810" y="9172"/>
                  <a:pt x="18811" y="9173"/>
                  <a:pt x="18811" y="9172"/>
                </a:cubicBezTo>
                <a:lnTo>
                  <a:pt x="18817" y="9170"/>
                </a:lnTo>
                <a:cubicBezTo>
                  <a:pt x="18818" y="9169"/>
                  <a:pt x="18819" y="9167"/>
                  <a:pt x="18819" y="9165"/>
                </a:cubicBezTo>
                <a:lnTo>
                  <a:pt x="18818" y="9158"/>
                </a:lnTo>
                <a:cubicBezTo>
                  <a:pt x="18818" y="9158"/>
                  <a:pt x="18818" y="9157"/>
                  <a:pt x="18818" y="9157"/>
                </a:cubicBezTo>
                <a:lnTo>
                  <a:pt x="18815" y="9150"/>
                </a:lnTo>
                <a:lnTo>
                  <a:pt x="18813" y="9144"/>
                </a:lnTo>
                <a:lnTo>
                  <a:pt x="18808" y="9140"/>
                </a:lnTo>
                <a:lnTo>
                  <a:pt x="18807" y="9138"/>
                </a:lnTo>
                <a:lnTo>
                  <a:pt x="18805" y="9134"/>
                </a:lnTo>
                <a:cubicBezTo>
                  <a:pt x="18805" y="9133"/>
                  <a:pt x="18805" y="9133"/>
                  <a:pt x="18805" y="9132"/>
                </a:cubicBezTo>
                <a:lnTo>
                  <a:pt x="18803" y="9131"/>
                </a:lnTo>
                <a:lnTo>
                  <a:pt x="18803" y="9126"/>
                </a:lnTo>
                <a:lnTo>
                  <a:pt x="18803" y="9121"/>
                </a:lnTo>
                <a:lnTo>
                  <a:pt x="18807" y="9122"/>
                </a:lnTo>
                <a:cubicBezTo>
                  <a:pt x="18808" y="9122"/>
                  <a:pt x="18808" y="9122"/>
                  <a:pt x="18809" y="9121"/>
                </a:cubicBezTo>
                <a:lnTo>
                  <a:pt x="18812" y="9119"/>
                </a:lnTo>
                <a:cubicBezTo>
                  <a:pt x="18813" y="9118"/>
                  <a:pt x="18813" y="9117"/>
                  <a:pt x="18813" y="9115"/>
                </a:cubicBezTo>
                <a:lnTo>
                  <a:pt x="18815" y="9104"/>
                </a:lnTo>
                <a:cubicBezTo>
                  <a:pt x="18815" y="9104"/>
                  <a:pt x="18815" y="9103"/>
                  <a:pt x="18815" y="9102"/>
                </a:cubicBezTo>
                <a:lnTo>
                  <a:pt x="18811" y="9087"/>
                </a:lnTo>
                <a:lnTo>
                  <a:pt x="18813" y="9077"/>
                </a:lnTo>
                <a:lnTo>
                  <a:pt x="18816" y="9066"/>
                </a:lnTo>
                <a:lnTo>
                  <a:pt x="18820" y="9062"/>
                </a:lnTo>
                <a:lnTo>
                  <a:pt x="18827" y="9068"/>
                </a:lnTo>
                <a:cubicBezTo>
                  <a:pt x="18828" y="9069"/>
                  <a:pt x="18829" y="9069"/>
                  <a:pt x="18830" y="9068"/>
                </a:cubicBezTo>
                <a:lnTo>
                  <a:pt x="18832" y="9067"/>
                </a:lnTo>
                <a:cubicBezTo>
                  <a:pt x="18833" y="9066"/>
                  <a:pt x="18834" y="9064"/>
                  <a:pt x="18834" y="9063"/>
                </a:cubicBezTo>
                <a:lnTo>
                  <a:pt x="18834" y="9059"/>
                </a:lnTo>
                <a:lnTo>
                  <a:pt x="18834" y="9056"/>
                </a:lnTo>
                <a:lnTo>
                  <a:pt x="18841" y="9042"/>
                </a:lnTo>
                <a:lnTo>
                  <a:pt x="18847" y="9027"/>
                </a:lnTo>
                <a:lnTo>
                  <a:pt x="18852" y="9021"/>
                </a:lnTo>
                <a:cubicBezTo>
                  <a:pt x="18852" y="9022"/>
                  <a:pt x="18853" y="9023"/>
                  <a:pt x="18854" y="9024"/>
                </a:cubicBezTo>
                <a:cubicBezTo>
                  <a:pt x="18855" y="9024"/>
                  <a:pt x="18856" y="9024"/>
                  <a:pt x="18857" y="9024"/>
                </a:cubicBezTo>
                <a:lnTo>
                  <a:pt x="18860" y="9021"/>
                </a:lnTo>
                <a:cubicBezTo>
                  <a:pt x="18861" y="9020"/>
                  <a:pt x="18862" y="9019"/>
                  <a:pt x="18862" y="9017"/>
                </a:cubicBezTo>
                <a:cubicBezTo>
                  <a:pt x="18862" y="9016"/>
                  <a:pt x="18862" y="9014"/>
                  <a:pt x="18861" y="9013"/>
                </a:cubicBezTo>
                <a:lnTo>
                  <a:pt x="18860" y="9013"/>
                </a:lnTo>
                <a:lnTo>
                  <a:pt x="18860" y="9010"/>
                </a:lnTo>
                <a:lnTo>
                  <a:pt x="18865" y="9004"/>
                </a:lnTo>
                <a:lnTo>
                  <a:pt x="18867" y="8999"/>
                </a:lnTo>
                <a:cubicBezTo>
                  <a:pt x="18867" y="8999"/>
                  <a:pt x="18867" y="8998"/>
                  <a:pt x="18867" y="8998"/>
                </a:cubicBezTo>
                <a:lnTo>
                  <a:pt x="18869" y="8990"/>
                </a:lnTo>
                <a:lnTo>
                  <a:pt x="18870" y="8988"/>
                </a:lnTo>
                <a:cubicBezTo>
                  <a:pt x="18871" y="8988"/>
                  <a:pt x="18871" y="8987"/>
                  <a:pt x="18871" y="8986"/>
                </a:cubicBezTo>
                <a:lnTo>
                  <a:pt x="18872" y="8984"/>
                </a:lnTo>
                <a:cubicBezTo>
                  <a:pt x="18872" y="8983"/>
                  <a:pt x="18872" y="8982"/>
                  <a:pt x="18872" y="8982"/>
                </a:cubicBezTo>
                <a:lnTo>
                  <a:pt x="18871" y="8980"/>
                </a:lnTo>
                <a:cubicBezTo>
                  <a:pt x="18871" y="8979"/>
                  <a:pt x="18871" y="8978"/>
                  <a:pt x="18870" y="8978"/>
                </a:cubicBezTo>
                <a:lnTo>
                  <a:pt x="18869" y="8973"/>
                </a:lnTo>
                <a:lnTo>
                  <a:pt x="18867" y="8971"/>
                </a:lnTo>
                <a:lnTo>
                  <a:pt x="18868" y="8969"/>
                </a:lnTo>
                <a:cubicBezTo>
                  <a:pt x="18868" y="8968"/>
                  <a:pt x="18869" y="8967"/>
                  <a:pt x="18869" y="8966"/>
                </a:cubicBezTo>
                <a:lnTo>
                  <a:pt x="18868" y="8961"/>
                </a:lnTo>
                <a:lnTo>
                  <a:pt x="18870" y="8955"/>
                </a:lnTo>
                <a:lnTo>
                  <a:pt x="18874" y="8951"/>
                </a:lnTo>
                <a:lnTo>
                  <a:pt x="18876" y="8949"/>
                </a:lnTo>
                <a:lnTo>
                  <a:pt x="18876" y="8951"/>
                </a:lnTo>
                <a:cubicBezTo>
                  <a:pt x="18876" y="8952"/>
                  <a:pt x="18876" y="8954"/>
                  <a:pt x="18877" y="8955"/>
                </a:cubicBezTo>
                <a:cubicBezTo>
                  <a:pt x="18878" y="8956"/>
                  <a:pt x="18880" y="8956"/>
                  <a:pt x="18881" y="8955"/>
                </a:cubicBezTo>
                <a:lnTo>
                  <a:pt x="18882" y="8955"/>
                </a:lnTo>
                <a:cubicBezTo>
                  <a:pt x="18883" y="8954"/>
                  <a:pt x="18883" y="8954"/>
                  <a:pt x="18883" y="8954"/>
                </a:cubicBezTo>
                <a:lnTo>
                  <a:pt x="18887" y="8947"/>
                </a:lnTo>
                <a:lnTo>
                  <a:pt x="18888" y="8944"/>
                </a:lnTo>
                <a:lnTo>
                  <a:pt x="18889" y="8943"/>
                </a:lnTo>
                <a:lnTo>
                  <a:pt x="18895" y="8943"/>
                </a:lnTo>
                <a:lnTo>
                  <a:pt x="18901" y="8941"/>
                </a:lnTo>
                <a:lnTo>
                  <a:pt x="18906" y="8939"/>
                </a:lnTo>
                <a:cubicBezTo>
                  <a:pt x="18906" y="8938"/>
                  <a:pt x="18907" y="8938"/>
                  <a:pt x="18907" y="8938"/>
                </a:cubicBezTo>
                <a:lnTo>
                  <a:pt x="18910" y="8933"/>
                </a:lnTo>
                <a:cubicBezTo>
                  <a:pt x="18911" y="8932"/>
                  <a:pt x="18912" y="8931"/>
                  <a:pt x="18912" y="8929"/>
                </a:cubicBezTo>
                <a:lnTo>
                  <a:pt x="18911" y="8926"/>
                </a:lnTo>
                <a:lnTo>
                  <a:pt x="18913" y="8920"/>
                </a:lnTo>
                <a:lnTo>
                  <a:pt x="18939" y="8904"/>
                </a:lnTo>
                <a:cubicBezTo>
                  <a:pt x="18939" y="8904"/>
                  <a:pt x="18939" y="8904"/>
                  <a:pt x="18939" y="8904"/>
                </a:cubicBezTo>
                <a:lnTo>
                  <a:pt x="18943" y="8899"/>
                </a:lnTo>
                <a:lnTo>
                  <a:pt x="18956" y="8896"/>
                </a:lnTo>
                <a:lnTo>
                  <a:pt x="18968" y="8893"/>
                </a:lnTo>
                <a:lnTo>
                  <a:pt x="18973" y="8897"/>
                </a:lnTo>
                <a:cubicBezTo>
                  <a:pt x="18973" y="8898"/>
                  <a:pt x="18974" y="8898"/>
                  <a:pt x="18974" y="8898"/>
                </a:cubicBezTo>
                <a:lnTo>
                  <a:pt x="18995" y="8905"/>
                </a:lnTo>
                <a:lnTo>
                  <a:pt x="19008" y="8907"/>
                </a:lnTo>
                <a:lnTo>
                  <a:pt x="19010" y="8916"/>
                </a:lnTo>
                <a:cubicBezTo>
                  <a:pt x="19011" y="8917"/>
                  <a:pt x="19011" y="8918"/>
                  <a:pt x="19011" y="8918"/>
                </a:cubicBezTo>
                <a:lnTo>
                  <a:pt x="19017" y="8926"/>
                </a:lnTo>
                <a:cubicBezTo>
                  <a:pt x="19017" y="8926"/>
                  <a:pt x="19018" y="8926"/>
                  <a:pt x="19018" y="8926"/>
                </a:cubicBezTo>
                <a:lnTo>
                  <a:pt x="19025" y="8931"/>
                </a:lnTo>
                <a:lnTo>
                  <a:pt x="19029" y="8933"/>
                </a:lnTo>
                <a:lnTo>
                  <a:pt x="19032" y="8942"/>
                </a:lnTo>
                <a:cubicBezTo>
                  <a:pt x="19032" y="8943"/>
                  <a:pt x="19032" y="8943"/>
                  <a:pt x="19033" y="8943"/>
                </a:cubicBezTo>
                <a:lnTo>
                  <a:pt x="19041" y="8959"/>
                </a:lnTo>
                <a:lnTo>
                  <a:pt x="19046" y="8966"/>
                </a:lnTo>
                <a:lnTo>
                  <a:pt x="19046" y="8970"/>
                </a:lnTo>
                <a:cubicBezTo>
                  <a:pt x="19046" y="8973"/>
                  <a:pt x="19047" y="8975"/>
                  <a:pt x="19048" y="8975"/>
                </a:cubicBezTo>
                <a:lnTo>
                  <a:pt x="19053" y="8977"/>
                </a:lnTo>
                <a:cubicBezTo>
                  <a:pt x="19054" y="8977"/>
                  <a:pt x="19054" y="8977"/>
                  <a:pt x="19055" y="8977"/>
                </a:cubicBezTo>
                <a:lnTo>
                  <a:pt x="19055" y="8977"/>
                </a:lnTo>
                <a:lnTo>
                  <a:pt x="19057" y="8981"/>
                </a:lnTo>
                <a:lnTo>
                  <a:pt x="19062" y="8993"/>
                </a:lnTo>
                <a:cubicBezTo>
                  <a:pt x="19062" y="8994"/>
                  <a:pt x="19063" y="8994"/>
                  <a:pt x="19064" y="8995"/>
                </a:cubicBezTo>
                <a:cubicBezTo>
                  <a:pt x="19065" y="8995"/>
                  <a:pt x="19067" y="8995"/>
                  <a:pt x="19067" y="8994"/>
                </a:cubicBezTo>
                <a:lnTo>
                  <a:pt x="19070" y="8990"/>
                </a:lnTo>
                <a:cubicBezTo>
                  <a:pt x="19071" y="8989"/>
                  <a:pt x="19071" y="8987"/>
                  <a:pt x="19071" y="8986"/>
                </a:cubicBezTo>
                <a:lnTo>
                  <a:pt x="19071" y="8980"/>
                </a:lnTo>
                <a:lnTo>
                  <a:pt x="19072" y="8970"/>
                </a:lnTo>
                <a:lnTo>
                  <a:pt x="19075" y="8956"/>
                </a:lnTo>
                <a:lnTo>
                  <a:pt x="19076" y="8944"/>
                </a:lnTo>
                <a:lnTo>
                  <a:pt x="19082" y="8916"/>
                </a:lnTo>
                <a:lnTo>
                  <a:pt x="19088" y="8901"/>
                </a:lnTo>
                <a:lnTo>
                  <a:pt x="19093" y="8894"/>
                </a:lnTo>
                <a:lnTo>
                  <a:pt x="19097" y="8890"/>
                </a:lnTo>
                <a:cubicBezTo>
                  <a:pt x="19097" y="8889"/>
                  <a:pt x="19098" y="8888"/>
                  <a:pt x="19098" y="8887"/>
                </a:cubicBezTo>
                <a:lnTo>
                  <a:pt x="19098" y="8882"/>
                </a:lnTo>
                <a:cubicBezTo>
                  <a:pt x="19098" y="8882"/>
                  <a:pt x="19098" y="8882"/>
                  <a:pt x="19098" y="8882"/>
                </a:cubicBezTo>
                <a:lnTo>
                  <a:pt x="19098" y="8879"/>
                </a:lnTo>
                <a:lnTo>
                  <a:pt x="19099" y="8879"/>
                </a:lnTo>
                <a:cubicBezTo>
                  <a:pt x="19100" y="8879"/>
                  <a:pt x="19101" y="8879"/>
                  <a:pt x="19102" y="8879"/>
                </a:cubicBezTo>
                <a:lnTo>
                  <a:pt x="19104" y="8877"/>
                </a:lnTo>
                <a:cubicBezTo>
                  <a:pt x="19105" y="8877"/>
                  <a:pt x="19106" y="8876"/>
                  <a:pt x="19106" y="8876"/>
                </a:cubicBezTo>
                <a:lnTo>
                  <a:pt x="19107" y="8874"/>
                </a:lnTo>
                <a:cubicBezTo>
                  <a:pt x="19108" y="8873"/>
                  <a:pt x="19108" y="8872"/>
                  <a:pt x="19108" y="8871"/>
                </a:cubicBezTo>
                <a:lnTo>
                  <a:pt x="19109" y="8868"/>
                </a:lnTo>
                <a:lnTo>
                  <a:pt x="19113" y="8862"/>
                </a:lnTo>
                <a:cubicBezTo>
                  <a:pt x="19114" y="8860"/>
                  <a:pt x="19115" y="8857"/>
                  <a:pt x="19114" y="8855"/>
                </a:cubicBezTo>
                <a:lnTo>
                  <a:pt x="19116" y="8853"/>
                </a:lnTo>
                <a:lnTo>
                  <a:pt x="19128" y="8846"/>
                </a:lnTo>
                <a:lnTo>
                  <a:pt x="19145" y="8831"/>
                </a:lnTo>
                <a:cubicBezTo>
                  <a:pt x="19146" y="8831"/>
                  <a:pt x="19146" y="8829"/>
                  <a:pt x="19146" y="8828"/>
                </a:cubicBezTo>
                <a:lnTo>
                  <a:pt x="19147" y="8825"/>
                </a:lnTo>
                <a:lnTo>
                  <a:pt x="19151" y="8824"/>
                </a:lnTo>
                <a:cubicBezTo>
                  <a:pt x="19152" y="8824"/>
                  <a:pt x="19153" y="8823"/>
                  <a:pt x="19154" y="8822"/>
                </a:cubicBezTo>
                <a:lnTo>
                  <a:pt x="19155" y="8815"/>
                </a:lnTo>
                <a:lnTo>
                  <a:pt x="19159" y="8814"/>
                </a:lnTo>
                <a:cubicBezTo>
                  <a:pt x="19160" y="8814"/>
                  <a:pt x="19161" y="8814"/>
                  <a:pt x="19161" y="8812"/>
                </a:cubicBezTo>
                <a:lnTo>
                  <a:pt x="19163" y="8809"/>
                </a:lnTo>
                <a:lnTo>
                  <a:pt x="19169" y="8808"/>
                </a:lnTo>
                <a:cubicBezTo>
                  <a:pt x="19169" y="8808"/>
                  <a:pt x="19170" y="8807"/>
                  <a:pt x="19171" y="8806"/>
                </a:cubicBezTo>
                <a:lnTo>
                  <a:pt x="19173" y="8803"/>
                </a:lnTo>
                <a:lnTo>
                  <a:pt x="19187" y="8794"/>
                </a:lnTo>
                <a:lnTo>
                  <a:pt x="19191" y="8791"/>
                </a:lnTo>
                <a:cubicBezTo>
                  <a:pt x="19192" y="8790"/>
                  <a:pt x="19193" y="8789"/>
                  <a:pt x="19193" y="8787"/>
                </a:cubicBezTo>
                <a:cubicBezTo>
                  <a:pt x="19193" y="8785"/>
                  <a:pt x="19192" y="8783"/>
                  <a:pt x="19191" y="8782"/>
                </a:cubicBezTo>
                <a:lnTo>
                  <a:pt x="19188" y="8781"/>
                </a:lnTo>
                <a:cubicBezTo>
                  <a:pt x="19188" y="8780"/>
                  <a:pt x="19187" y="8780"/>
                  <a:pt x="19186" y="8781"/>
                </a:cubicBezTo>
                <a:cubicBezTo>
                  <a:pt x="19185" y="8780"/>
                  <a:pt x="19185" y="8779"/>
                  <a:pt x="19184" y="8779"/>
                </a:cubicBezTo>
                <a:cubicBezTo>
                  <a:pt x="19184" y="8778"/>
                  <a:pt x="19183" y="8778"/>
                  <a:pt x="19182" y="8778"/>
                </a:cubicBezTo>
                <a:lnTo>
                  <a:pt x="19171" y="8778"/>
                </a:lnTo>
                <a:lnTo>
                  <a:pt x="19173" y="8776"/>
                </a:lnTo>
                <a:lnTo>
                  <a:pt x="19177" y="8773"/>
                </a:lnTo>
                <a:cubicBezTo>
                  <a:pt x="19178" y="8773"/>
                  <a:pt x="19178" y="8771"/>
                  <a:pt x="19178" y="8770"/>
                </a:cubicBezTo>
                <a:lnTo>
                  <a:pt x="19179" y="8768"/>
                </a:lnTo>
                <a:lnTo>
                  <a:pt x="19181" y="8766"/>
                </a:lnTo>
                <a:cubicBezTo>
                  <a:pt x="19182" y="8765"/>
                  <a:pt x="19183" y="8763"/>
                  <a:pt x="19183" y="8762"/>
                </a:cubicBezTo>
                <a:lnTo>
                  <a:pt x="19182" y="8757"/>
                </a:lnTo>
                <a:lnTo>
                  <a:pt x="19182" y="8752"/>
                </a:lnTo>
                <a:cubicBezTo>
                  <a:pt x="19182" y="8750"/>
                  <a:pt x="19182" y="8749"/>
                  <a:pt x="19181" y="8748"/>
                </a:cubicBezTo>
                <a:cubicBezTo>
                  <a:pt x="19181" y="8746"/>
                  <a:pt x="19181" y="8744"/>
                  <a:pt x="19179" y="8743"/>
                </a:cubicBezTo>
                <a:lnTo>
                  <a:pt x="19173" y="8738"/>
                </a:lnTo>
                <a:lnTo>
                  <a:pt x="19168" y="8724"/>
                </a:lnTo>
                <a:cubicBezTo>
                  <a:pt x="19167" y="8722"/>
                  <a:pt x="19165" y="8722"/>
                  <a:pt x="19164" y="8723"/>
                </a:cubicBezTo>
                <a:lnTo>
                  <a:pt x="19161" y="8723"/>
                </a:lnTo>
                <a:cubicBezTo>
                  <a:pt x="19161" y="8724"/>
                  <a:pt x="19160" y="8724"/>
                  <a:pt x="19160" y="8724"/>
                </a:cubicBezTo>
                <a:lnTo>
                  <a:pt x="19159" y="8720"/>
                </a:lnTo>
                <a:lnTo>
                  <a:pt x="19159" y="8717"/>
                </a:lnTo>
                <a:lnTo>
                  <a:pt x="19160" y="8711"/>
                </a:lnTo>
                <a:lnTo>
                  <a:pt x="19161" y="8710"/>
                </a:lnTo>
                <a:cubicBezTo>
                  <a:pt x="19162" y="8709"/>
                  <a:pt x="19162" y="8708"/>
                  <a:pt x="19161" y="8707"/>
                </a:cubicBezTo>
                <a:lnTo>
                  <a:pt x="19161" y="8701"/>
                </a:lnTo>
                <a:lnTo>
                  <a:pt x="19161" y="8694"/>
                </a:lnTo>
                <a:lnTo>
                  <a:pt x="19164" y="8686"/>
                </a:lnTo>
                <a:cubicBezTo>
                  <a:pt x="19165" y="8685"/>
                  <a:pt x="19165" y="8684"/>
                  <a:pt x="19165" y="8682"/>
                </a:cubicBezTo>
                <a:lnTo>
                  <a:pt x="19169" y="8670"/>
                </a:lnTo>
                <a:cubicBezTo>
                  <a:pt x="19170" y="8669"/>
                  <a:pt x="19169" y="8668"/>
                  <a:pt x="19169" y="8666"/>
                </a:cubicBezTo>
                <a:cubicBezTo>
                  <a:pt x="19168" y="8665"/>
                  <a:pt x="19167" y="8665"/>
                  <a:pt x="19166" y="8665"/>
                </a:cubicBezTo>
                <a:lnTo>
                  <a:pt x="19166" y="8664"/>
                </a:lnTo>
                <a:lnTo>
                  <a:pt x="19166" y="8660"/>
                </a:lnTo>
                <a:lnTo>
                  <a:pt x="19169" y="8655"/>
                </a:lnTo>
                <a:cubicBezTo>
                  <a:pt x="19169" y="8655"/>
                  <a:pt x="19168" y="8655"/>
                  <a:pt x="19169" y="8654"/>
                </a:cubicBezTo>
                <a:lnTo>
                  <a:pt x="19170" y="8650"/>
                </a:lnTo>
                <a:cubicBezTo>
                  <a:pt x="19170" y="8648"/>
                  <a:pt x="19170" y="8646"/>
                  <a:pt x="19169" y="8645"/>
                </a:cubicBezTo>
                <a:cubicBezTo>
                  <a:pt x="19168" y="8644"/>
                  <a:pt x="19167" y="8643"/>
                  <a:pt x="19166" y="8644"/>
                </a:cubicBezTo>
                <a:lnTo>
                  <a:pt x="19162" y="8646"/>
                </a:lnTo>
                <a:lnTo>
                  <a:pt x="19161" y="8643"/>
                </a:lnTo>
                <a:cubicBezTo>
                  <a:pt x="19161" y="8641"/>
                  <a:pt x="19160" y="8640"/>
                  <a:pt x="19159" y="8639"/>
                </a:cubicBezTo>
                <a:cubicBezTo>
                  <a:pt x="19157" y="8639"/>
                  <a:pt x="19156" y="8641"/>
                  <a:pt x="19155" y="8642"/>
                </a:cubicBezTo>
                <a:lnTo>
                  <a:pt x="19153" y="8647"/>
                </a:lnTo>
                <a:lnTo>
                  <a:pt x="19148" y="8650"/>
                </a:lnTo>
                <a:lnTo>
                  <a:pt x="19134" y="8649"/>
                </a:lnTo>
                <a:cubicBezTo>
                  <a:pt x="19134" y="8649"/>
                  <a:pt x="19133" y="8649"/>
                  <a:pt x="19132" y="8650"/>
                </a:cubicBezTo>
                <a:lnTo>
                  <a:pt x="19127" y="8654"/>
                </a:lnTo>
                <a:lnTo>
                  <a:pt x="19123" y="8654"/>
                </a:lnTo>
                <a:lnTo>
                  <a:pt x="19119" y="8651"/>
                </a:lnTo>
                <a:lnTo>
                  <a:pt x="19115" y="8642"/>
                </a:lnTo>
                <a:cubicBezTo>
                  <a:pt x="19115" y="8641"/>
                  <a:pt x="19114" y="8640"/>
                  <a:pt x="19113" y="8640"/>
                </a:cubicBezTo>
                <a:lnTo>
                  <a:pt x="19109" y="8640"/>
                </a:lnTo>
                <a:lnTo>
                  <a:pt x="19104" y="8641"/>
                </a:lnTo>
                <a:lnTo>
                  <a:pt x="19103" y="8640"/>
                </a:lnTo>
                <a:lnTo>
                  <a:pt x="19099" y="8635"/>
                </a:lnTo>
                <a:cubicBezTo>
                  <a:pt x="19098" y="8634"/>
                  <a:pt x="19098" y="8634"/>
                  <a:pt x="19097" y="8634"/>
                </a:cubicBezTo>
                <a:lnTo>
                  <a:pt x="19094" y="8632"/>
                </a:lnTo>
                <a:lnTo>
                  <a:pt x="19092" y="8632"/>
                </a:lnTo>
                <a:lnTo>
                  <a:pt x="19087" y="8627"/>
                </a:lnTo>
                <a:lnTo>
                  <a:pt x="19089" y="8621"/>
                </a:lnTo>
                <a:cubicBezTo>
                  <a:pt x="19089" y="8619"/>
                  <a:pt x="19089" y="8618"/>
                  <a:pt x="19088" y="8617"/>
                </a:cubicBezTo>
                <a:lnTo>
                  <a:pt x="19086" y="8612"/>
                </a:lnTo>
                <a:cubicBezTo>
                  <a:pt x="19086" y="8611"/>
                  <a:pt x="19084" y="8612"/>
                  <a:pt x="19084" y="8611"/>
                </a:cubicBezTo>
                <a:lnTo>
                  <a:pt x="19080" y="8609"/>
                </a:lnTo>
                <a:lnTo>
                  <a:pt x="19076" y="8605"/>
                </a:lnTo>
                <a:cubicBezTo>
                  <a:pt x="19075" y="8604"/>
                  <a:pt x="19073" y="8603"/>
                  <a:pt x="19072" y="8604"/>
                </a:cubicBezTo>
                <a:cubicBezTo>
                  <a:pt x="19071" y="8604"/>
                  <a:pt x="19071" y="8605"/>
                  <a:pt x="19070" y="8607"/>
                </a:cubicBezTo>
                <a:lnTo>
                  <a:pt x="19065" y="8615"/>
                </a:lnTo>
                <a:lnTo>
                  <a:pt x="19065" y="8605"/>
                </a:lnTo>
                <a:lnTo>
                  <a:pt x="19064" y="8600"/>
                </a:lnTo>
                <a:lnTo>
                  <a:pt x="19062" y="8596"/>
                </a:lnTo>
                <a:cubicBezTo>
                  <a:pt x="19062" y="8596"/>
                  <a:pt x="19062" y="8595"/>
                  <a:pt x="19062" y="8594"/>
                </a:cubicBezTo>
                <a:lnTo>
                  <a:pt x="19060" y="8592"/>
                </a:lnTo>
                <a:cubicBezTo>
                  <a:pt x="19059" y="8591"/>
                  <a:pt x="19058" y="8591"/>
                  <a:pt x="19057" y="8592"/>
                </a:cubicBezTo>
                <a:lnTo>
                  <a:pt x="19054" y="8592"/>
                </a:lnTo>
                <a:close/>
                <a:moveTo>
                  <a:pt x="18818" y="8611"/>
                </a:moveTo>
                <a:cubicBezTo>
                  <a:pt x="18818" y="8611"/>
                  <a:pt x="18818" y="8611"/>
                  <a:pt x="18818" y="8611"/>
                </a:cubicBezTo>
                <a:lnTo>
                  <a:pt x="18821" y="8611"/>
                </a:lnTo>
                <a:lnTo>
                  <a:pt x="18823" y="8611"/>
                </a:lnTo>
                <a:lnTo>
                  <a:pt x="18827" y="8614"/>
                </a:lnTo>
                <a:cubicBezTo>
                  <a:pt x="18827" y="8615"/>
                  <a:pt x="18826" y="8616"/>
                  <a:pt x="18825" y="8617"/>
                </a:cubicBezTo>
                <a:lnTo>
                  <a:pt x="18825" y="8619"/>
                </a:lnTo>
                <a:lnTo>
                  <a:pt x="18825" y="8617"/>
                </a:lnTo>
                <a:cubicBezTo>
                  <a:pt x="18824" y="8615"/>
                  <a:pt x="18823" y="8614"/>
                  <a:pt x="18822" y="8614"/>
                </a:cubicBezTo>
                <a:cubicBezTo>
                  <a:pt x="18821" y="8614"/>
                  <a:pt x="18821" y="8614"/>
                  <a:pt x="18821" y="8614"/>
                </a:cubicBezTo>
                <a:cubicBezTo>
                  <a:pt x="18820" y="8614"/>
                  <a:pt x="18820" y="8614"/>
                  <a:pt x="18819" y="8615"/>
                </a:cubicBezTo>
                <a:lnTo>
                  <a:pt x="18818" y="8616"/>
                </a:lnTo>
                <a:lnTo>
                  <a:pt x="18818" y="8611"/>
                </a:lnTo>
                <a:close/>
                <a:moveTo>
                  <a:pt x="18101" y="9059"/>
                </a:moveTo>
                <a:lnTo>
                  <a:pt x="18103" y="9061"/>
                </a:lnTo>
                <a:lnTo>
                  <a:pt x="18103" y="9065"/>
                </a:lnTo>
                <a:cubicBezTo>
                  <a:pt x="18103" y="9067"/>
                  <a:pt x="18104" y="9070"/>
                  <a:pt x="18106" y="9070"/>
                </a:cubicBezTo>
                <a:lnTo>
                  <a:pt x="18108" y="9070"/>
                </a:lnTo>
                <a:cubicBezTo>
                  <a:pt x="18109" y="9070"/>
                  <a:pt x="18110" y="9069"/>
                  <a:pt x="18111" y="9069"/>
                </a:cubicBezTo>
                <a:lnTo>
                  <a:pt x="18114" y="9065"/>
                </a:lnTo>
                <a:lnTo>
                  <a:pt x="18118" y="9063"/>
                </a:lnTo>
                <a:lnTo>
                  <a:pt x="18123" y="9070"/>
                </a:lnTo>
                <a:lnTo>
                  <a:pt x="18130" y="9077"/>
                </a:lnTo>
                <a:lnTo>
                  <a:pt x="18130" y="9081"/>
                </a:lnTo>
                <a:lnTo>
                  <a:pt x="18128" y="9086"/>
                </a:lnTo>
                <a:lnTo>
                  <a:pt x="18126" y="9092"/>
                </a:lnTo>
                <a:cubicBezTo>
                  <a:pt x="18126" y="9093"/>
                  <a:pt x="18126" y="9093"/>
                  <a:pt x="18126" y="9094"/>
                </a:cubicBezTo>
                <a:lnTo>
                  <a:pt x="18126" y="9104"/>
                </a:lnTo>
                <a:cubicBezTo>
                  <a:pt x="18126" y="9105"/>
                  <a:pt x="18127" y="9105"/>
                  <a:pt x="18127" y="9106"/>
                </a:cubicBezTo>
                <a:lnTo>
                  <a:pt x="18138" y="9126"/>
                </a:lnTo>
                <a:lnTo>
                  <a:pt x="18121" y="9117"/>
                </a:lnTo>
                <a:cubicBezTo>
                  <a:pt x="18119" y="9117"/>
                  <a:pt x="18117" y="9118"/>
                  <a:pt x="18116" y="9120"/>
                </a:cubicBezTo>
                <a:lnTo>
                  <a:pt x="18114" y="9126"/>
                </a:lnTo>
                <a:cubicBezTo>
                  <a:pt x="18114" y="9126"/>
                  <a:pt x="18112" y="9128"/>
                  <a:pt x="18112" y="9128"/>
                </a:cubicBezTo>
                <a:cubicBezTo>
                  <a:pt x="18112" y="9128"/>
                  <a:pt x="18111" y="9127"/>
                  <a:pt x="18111" y="9128"/>
                </a:cubicBezTo>
                <a:lnTo>
                  <a:pt x="18108" y="9124"/>
                </a:lnTo>
                <a:lnTo>
                  <a:pt x="18106" y="9121"/>
                </a:lnTo>
                <a:cubicBezTo>
                  <a:pt x="18106" y="9120"/>
                  <a:pt x="18106" y="9119"/>
                  <a:pt x="18106" y="9117"/>
                </a:cubicBezTo>
                <a:lnTo>
                  <a:pt x="18106" y="9112"/>
                </a:lnTo>
                <a:lnTo>
                  <a:pt x="18107" y="9109"/>
                </a:lnTo>
                <a:cubicBezTo>
                  <a:pt x="18107" y="9108"/>
                  <a:pt x="18108" y="9107"/>
                  <a:pt x="18108" y="9106"/>
                </a:cubicBezTo>
                <a:lnTo>
                  <a:pt x="18108" y="9100"/>
                </a:lnTo>
                <a:lnTo>
                  <a:pt x="18108" y="9093"/>
                </a:lnTo>
                <a:lnTo>
                  <a:pt x="18108" y="9091"/>
                </a:lnTo>
                <a:lnTo>
                  <a:pt x="18109" y="9089"/>
                </a:lnTo>
                <a:cubicBezTo>
                  <a:pt x="18110" y="9088"/>
                  <a:pt x="18110" y="9086"/>
                  <a:pt x="18109" y="9085"/>
                </a:cubicBezTo>
                <a:lnTo>
                  <a:pt x="18106" y="9078"/>
                </a:lnTo>
                <a:lnTo>
                  <a:pt x="18103" y="9073"/>
                </a:lnTo>
                <a:cubicBezTo>
                  <a:pt x="18103" y="9073"/>
                  <a:pt x="18102" y="9072"/>
                  <a:pt x="18101" y="9071"/>
                </a:cubicBezTo>
                <a:lnTo>
                  <a:pt x="18095" y="9070"/>
                </a:lnTo>
                <a:cubicBezTo>
                  <a:pt x="18094" y="9069"/>
                  <a:pt x="18094" y="9068"/>
                  <a:pt x="18093" y="9069"/>
                </a:cubicBezTo>
                <a:lnTo>
                  <a:pt x="18095" y="9067"/>
                </a:lnTo>
                <a:cubicBezTo>
                  <a:pt x="18095" y="9066"/>
                  <a:pt x="18095" y="9065"/>
                  <a:pt x="18096" y="9064"/>
                </a:cubicBezTo>
                <a:lnTo>
                  <a:pt x="18096" y="9064"/>
                </a:lnTo>
                <a:cubicBezTo>
                  <a:pt x="18097" y="9064"/>
                  <a:pt x="18098" y="9064"/>
                  <a:pt x="18098" y="9063"/>
                </a:cubicBezTo>
                <a:lnTo>
                  <a:pt x="18101" y="9059"/>
                </a:lnTo>
                <a:close/>
                <a:moveTo>
                  <a:pt x="15917" y="9310"/>
                </a:moveTo>
                <a:lnTo>
                  <a:pt x="15920" y="9310"/>
                </a:lnTo>
                <a:lnTo>
                  <a:pt x="15932" y="9314"/>
                </a:lnTo>
                <a:lnTo>
                  <a:pt x="15936" y="9317"/>
                </a:lnTo>
                <a:lnTo>
                  <a:pt x="15940" y="9323"/>
                </a:lnTo>
                <a:lnTo>
                  <a:pt x="15943" y="9328"/>
                </a:lnTo>
                <a:lnTo>
                  <a:pt x="15945" y="9345"/>
                </a:lnTo>
                <a:cubicBezTo>
                  <a:pt x="15946" y="9345"/>
                  <a:pt x="15945" y="9346"/>
                  <a:pt x="15945" y="9346"/>
                </a:cubicBezTo>
                <a:lnTo>
                  <a:pt x="15948" y="9351"/>
                </a:lnTo>
                <a:cubicBezTo>
                  <a:pt x="15949" y="9352"/>
                  <a:pt x="15950" y="9353"/>
                  <a:pt x="15951" y="9353"/>
                </a:cubicBezTo>
                <a:cubicBezTo>
                  <a:pt x="15951" y="9353"/>
                  <a:pt x="15952" y="9353"/>
                  <a:pt x="15952" y="9353"/>
                </a:cubicBezTo>
                <a:lnTo>
                  <a:pt x="15950" y="9361"/>
                </a:lnTo>
                <a:lnTo>
                  <a:pt x="15950" y="9368"/>
                </a:lnTo>
                <a:cubicBezTo>
                  <a:pt x="15950" y="9368"/>
                  <a:pt x="15950" y="9369"/>
                  <a:pt x="15950" y="9370"/>
                </a:cubicBezTo>
                <a:lnTo>
                  <a:pt x="15950" y="9374"/>
                </a:lnTo>
                <a:cubicBezTo>
                  <a:pt x="15950" y="9375"/>
                  <a:pt x="15950" y="9375"/>
                  <a:pt x="15950" y="9375"/>
                </a:cubicBezTo>
                <a:lnTo>
                  <a:pt x="15953" y="9381"/>
                </a:lnTo>
                <a:lnTo>
                  <a:pt x="15969" y="9413"/>
                </a:lnTo>
                <a:lnTo>
                  <a:pt x="15975" y="9422"/>
                </a:lnTo>
                <a:lnTo>
                  <a:pt x="15982" y="9429"/>
                </a:lnTo>
                <a:lnTo>
                  <a:pt x="15989" y="9433"/>
                </a:lnTo>
                <a:lnTo>
                  <a:pt x="15982" y="9430"/>
                </a:lnTo>
                <a:lnTo>
                  <a:pt x="15976" y="9428"/>
                </a:lnTo>
                <a:lnTo>
                  <a:pt x="15971" y="9422"/>
                </a:lnTo>
                <a:lnTo>
                  <a:pt x="15962" y="9406"/>
                </a:lnTo>
                <a:lnTo>
                  <a:pt x="15955" y="9397"/>
                </a:lnTo>
                <a:lnTo>
                  <a:pt x="15946" y="9386"/>
                </a:lnTo>
                <a:lnTo>
                  <a:pt x="15944" y="9383"/>
                </a:lnTo>
                <a:cubicBezTo>
                  <a:pt x="15944" y="9383"/>
                  <a:pt x="15943" y="9382"/>
                  <a:pt x="15943" y="9382"/>
                </a:cubicBezTo>
                <a:lnTo>
                  <a:pt x="15928" y="9374"/>
                </a:lnTo>
                <a:lnTo>
                  <a:pt x="15926" y="9370"/>
                </a:lnTo>
                <a:lnTo>
                  <a:pt x="15925" y="9366"/>
                </a:lnTo>
                <a:lnTo>
                  <a:pt x="15925" y="9361"/>
                </a:lnTo>
                <a:lnTo>
                  <a:pt x="15930" y="9351"/>
                </a:lnTo>
                <a:cubicBezTo>
                  <a:pt x="15931" y="9349"/>
                  <a:pt x="15931" y="9346"/>
                  <a:pt x="15929" y="9345"/>
                </a:cubicBezTo>
                <a:lnTo>
                  <a:pt x="15927" y="9343"/>
                </a:lnTo>
                <a:cubicBezTo>
                  <a:pt x="15926" y="9342"/>
                  <a:pt x="15925" y="9342"/>
                  <a:pt x="15925" y="9342"/>
                </a:cubicBezTo>
                <a:lnTo>
                  <a:pt x="15921" y="9342"/>
                </a:lnTo>
                <a:lnTo>
                  <a:pt x="15916" y="9340"/>
                </a:lnTo>
                <a:lnTo>
                  <a:pt x="15913" y="9337"/>
                </a:lnTo>
                <a:lnTo>
                  <a:pt x="15911" y="9334"/>
                </a:lnTo>
                <a:cubicBezTo>
                  <a:pt x="15910" y="9334"/>
                  <a:pt x="15909" y="9333"/>
                  <a:pt x="15908" y="9332"/>
                </a:cubicBezTo>
                <a:lnTo>
                  <a:pt x="15906" y="9331"/>
                </a:lnTo>
                <a:cubicBezTo>
                  <a:pt x="15905" y="9331"/>
                  <a:pt x="15904" y="9331"/>
                  <a:pt x="15903" y="9332"/>
                </a:cubicBezTo>
                <a:lnTo>
                  <a:pt x="15902" y="9334"/>
                </a:lnTo>
                <a:lnTo>
                  <a:pt x="15906" y="9323"/>
                </a:lnTo>
                <a:lnTo>
                  <a:pt x="15906" y="9321"/>
                </a:lnTo>
                <a:lnTo>
                  <a:pt x="15907" y="9320"/>
                </a:lnTo>
                <a:cubicBezTo>
                  <a:pt x="15908" y="9319"/>
                  <a:pt x="15908" y="9317"/>
                  <a:pt x="15908" y="9316"/>
                </a:cubicBezTo>
                <a:lnTo>
                  <a:pt x="15906" y="9312"/>
                </a:lnTo>
                <a:lnTo>
                  <a:pt x="15917" y="9310"/>
                </a:lnTo>
                <a:close/>
                <a:moveTo>
                  <a:pt x="15993" y="9435"/>
                </a:moveTo>
                <a:lnTo>
                  <a:pt x="16001" y="9438"/>
                </a:lnTo>
                <a:lnTo>
                  <a:pt x="16011" y="9441"/>
                </a:lnTo>
                <a:lnTo>
                  <a:pt x="16022" y="9441"/>
                </a:lnTo>
                <a:cubicBezTo>
                  <a:pt x="16022" y="9441"/>
                  <a:pt x="16012" y="9443"/>
                  <a:pt x="16012" y="9443"/>
                </a:cubicBezTo>
                <a:lnTo>
                  <a:pt x="16002" y="9440"/>
                </a:lnTo>
                <a:lnTo>
                  <a:pt x="15993" y="9435"/>
                </a:lnTo>
                <a:close/>
                <a:moveTo>
                  <a:pt x="18294" y="9513"/>
                </a:moveTo>
                <a:lnTo>
                  <a:pt x="18303" y="9518"/>
                </a:lnTo>
                <a:cubicBezTo>
                  <a:pt x="18304" y="9518"/>
                  <a:pt x="18304" y="9519"/>
                  <a:pt x="18305" y="9519"/>
                </a:cubicBezTo>
                <a:lnTo>
                  <a:pt x="18312" y="9518"/>
                </a:lnTo>
                <a:lnTo>
                  <a:pt x="18316" y="9523"/>
                </a:lnTo>
                <a:lnTo>
                  <a:pt x="18317" y="9533"/>
                </a:lnTo>
                <a:lnTo>
                  <a:pt x="18315" y="9545"/>
                </a:lnTo>
                <a:lnTo>
                  <a:pt x="18311" y="9553"/>
                </a:lnTo>
                <a:lnTo>
                  <a:pt x="18308" y="9559"/>
                </a:lnTo>
                <a:lnTo>
                  <a:pt x="18305" y="9559"/>
                </a:lnTo>
                <a:lnTo>
                  <a:pt x="18304" y="9559"/>
                </a:lnTo>
                <a:lnTo>
                  <a:pt x="18305" y="9551"/>
                </a:lnTo>
                <a:cubicBezTo>
                  <a:pt x="18305" y="9550"/>
                  <a:pt x="18305" y="9549"/>
                  <a:pt x="18305" y="9548"/>
                </a:cubicBezTo>
                <a:lnTo>
                  <a:pt x="18302" y="9543"/>
                </a:lnTo>
                <a:cubicBezTo>
                  <a:pt x="18302" y="9542"/>
                  <a:pt x="18301" y="9541"/>
                  <a:pt x="18300" y="9541"/>
                </a:cubicBezTo>
                <a:lnTo>
                  <a:pt x="18295" y="9539"/>
                </a:lnTo>
                <a:cubicBezTo>
                  <a:pt x="18295" y="9539"/>
                  <a:pt x="18294" y="9539"/>
                  <a:pt x="18294" y="9539"/>
                </a:cubicBezTo>
                <a:lnTo>
                  <a:pt x="18289" y="9539"/>
                </a:lnTo>
                <a:lnTo>
                  <a:pt x="18284" y="9538"/>
                </a:lnTo>
                <a:cubicBezTo>
                  <a:pt x="18283" y="9538"/>
                  <a:pt x="18282" y="9538"/>
                  <a:pt x="18281" y="9538"/>
                </a:cubicBezTo>
                <a:lnTo>
                  <a:pt x="18279" y="9539"/>
                </a:lnTo>
                <a:lnTo>
                  <a:pt x="18279" y="9536"/>
                </a:lnTo>
                <a:cubicBezTo>
                  <a:pt x="18279" y="9536"/>
                  <a:pt x="18280" y="9536"/>
                  <a:pt x="18280" y="9535"/>
                </a:cubicBezTo>
                <a:lnTo>
                  <a:pt x="18281" y="9527"/>
                </a:lnTo>
                <a:lnTo>
                  <a:pt x="18281" y="9524"/>
                </a:lnTo>
                <a:lnTo>
                  <a:pt x="18286" y="9516"/>
                </a:lnTo>
                <a:lnTo>
                  <a:pt x="18294" y="9513"/>
                </a:lnTo>
                <a:close/>
                <a:moveTo>
                  <a:pt x="16367" y="10229"/>
                </a:moveTo>
                <a:lnTo>
                  <a:pt x="16368" y="10229"/>
                </a:lnTo>
                <a:lnTo>
                  <a:pt x="16366" y="10235"/>
                </a:lnTo>
                <a:lnTo>
                  <a:pt x="16363" y="10242"/>
                </a:lnTo>
                <a:lnTo>
                  <a:pt x="16360" y="10245"/>
                </a:lnTo>
                <a:lnTo>
                  <a:pt x="16359" y="10246"/>
                </a:lnTo>
                <a:lnTo>
                  <a:pt x="16358" y="10242"/>
                </a:lnTo>
                <a:lnTo>
                  <a:pt x="16360" y="10236"/>
                </a:lnTo>
                <a:cubicBezTo>
                  <a:pt x="16360" y="10235"/>
                  <a:pt x="16360" y="10234"/>
                  <a:pt x="16360" y="10233"/>
                </a:cubicBezTo>
                <a:cubicBezTo>
                  <a:pt x="16360" y="10233"/>
                  <a:pt x="16360" y="10231"/>
                  <a:pt x="16360" y="10231"/>
                </a:cubicBezTo>
                <a:cubicBezTo>
                  <a:pt x="16360" y="10231"/>
                  <a:pt x="16360" y="10231"/>
                  <a:pt x="16361" y="10231"/>
                </a:cubicBezTo>
                <a:lnTo>
                  <a:pt x="16364" y="10230"/>
                </a:lnTo>
                <a:cubicBezTo>
                  <a:pt x="16364" y="10230"/>
                  <a:pt x="16365" y="10231"/>
                  <a:pt x="16366" y="10230"/>
                </a:cubicBezTo>
                <a:lnTo>
                  <a:pt x="16367" y="10229"/>
                </a:lnTo>
                <a:close/>
                <a:moveTo>
                  <a:pt x="16124" y="10718"/>
                </a:moveTo>
                <a:lnTo>
                  <a:pt x="16131" y="10720"/>
                </a:lnTo>
                <a:lnTo>
                  <a:pt x="16133" y="10721"/>
                </a:lnTo>
                <a:lnTo>
                  <a:pt x="16136" y="10726"/>
                </a:lnTo>
                <a:lnTo>
                  <a:pt x="16141" y="10730"/>
                </a:lnTo>
                <a:lnTo>
                  <a:pt x="16146" y="10734"/>
                </a:lnTo>
                <a:lnTo>
                  <a:pt x="16137" y="10731"/>
                </a:lnTo>
                <a:lnTo>
                  <a:pt x="16129" y="10721"/>
                </a:lnTo>
                <a:cubicBezTo>
                  <a:pt x="16129" y="10720"/>
                  <a:pt x="16128" y="10720"/>
                  <a:pt x="16128" y="10720"/>
                </a:cubicBezTo>
                <a:lnTo>
                  <a:pt x="16124" y="10718"/>
                </a:lnTo>
                <a:close/>
                <a:moveTo>
                  <a:pt x="16033" y="10954"/>
                </a:moveTo>
                <a:cubicBezTo>
                  <a:pt x="16033" y="10955"/>
                  <a:pt x="16034" y="10954"/>
                  <a:pt x="16034" y="10954"/>
                </a:cubicBezTo>
                <a:cubicBezTo>
                  <a:pt x="16035" y="10954"/>
                  <a:pt x="16035" y="10955"/>
                  <a:pt x="16035" y="10954"/>
                </a:cubicBezTo>
                <a:cubicBezTo>
                  <a:pt x="16035" y="10955"/>
                  <a:pt x="16035" y="10955"/>
                  <a:pt x="16035" y="10955"/>
                </a:cubicBezTo>
                <a:cubicBezTo>
                  <a:pt x="16035" y="10956"/>
                  <a:pt x="16034" y="10957"/>
                  <a:pt x="16034" y="10957"/>
                </a:cubicBezTo>
                <a:lnTo>
                  <a:pt x="16032" y="10961"/>
                </a:lnTo>
                <a:cubicBezTo>
                  <a:pt x="16032" y="10962"/>
                  <a:pt x="16032" y="10962"/>
                  <a:pt x="16032" y="10963"/>
                </a:cubicBezTo>
                <a:lnTo>
                  <a:pt x="16030" y="10961"/>
                </a:lnTo>
                <a:cubicBezTo>
                  <a:pt x="16030" y="10960"/>
                  <a:pt x="16029" y="10961"/>
                  <a:pt x="16029" y="10961"/>
                </a:cubicBezTo>
                <a:cubicBezTo>
                  <a:pt x="16028" y="10961"/>
                  <a:pt x="16028" y="10961"/>
                  <a:pt x="16027" y="10961"/>
                </a:cubicBezTo>
                <a:lnTo>
                  <a:pt x="16028" y="10960"/>
                </a:lnTo>
                <a:cubicBezTo>
                  <a:pt x="16029" y="10959"/>
                  <a:pt x="16029" y="10957"/>
                  <a:pt x="16029" y="10956"/>
                </a:cubicBezTo>
                <a:lnTo>
                  <a:pt x="16029" y="10955"/>
                </a:lnTo>
                <a:cubicBezTo>
                  <a:pt x="16030" y="10955"/>
                  <a:pt x="16030" y="10955"/>
                  <a:pt x="16030" y="10955"/>
                </a:cubicBezTo>
                <a:lnTo>
                  <a:pt x="16033" y="10954"/>
                </a:lnTo>
                <a:close/>
                <a:moveTo>
                  <a:pt x="15907" y="11111"/>
                </a:moveTo>
                <a:lnTo>
                  <a:pt x="15908" y="11112"/>
                </a:lnTo>
                <a:lnTo>
                  <a:pt x="15910" y="11117"/>
                </a:lnTo>
                <a:lnTo>
                  <a:pt x="15911" y="11123"/>
                </a:lnTo>
                <a:lnTo>
                  <a:pt x="15911" y="11126"/>
                </a:lnTo>
                <a:lnTo>
                  <a:pt x="15907" y="11123"/>
                </a:lnTo>
                <a:lnTo>
                  <a:pt x="15906" y="11121"/>
                </a:lnTo>
                <a:lnTo>
                  <a:pt x="15906" y="11118"/>
                </a:lnTo>
                <a:cubicBezTo>
                  <a:pt x="15906" y="11118"/>
                  <a:pt x="15906" y="11112"/>
                  <a:pt x="15906" y="11112"/>
                </a:cubicBezTo>
                <a:lnTo>
                  <a:pt x="15907" y="11111"/>
                </a:lnTo>
                <a:close/>
                <a:moveTo>
                  <a:pt x="15898" y="11213"/>
                </a:moveTo>
                <a:lnTo>
                  <a:pt x="15903" y="11221"/>
                </a:lnTo>
                <a:cubicBezTo>
                  <a:pt x="15903" y="11222"/>
                  <a:pt x="15904" y="11223"/>
                  <a:pt x="15904" y="11223"/>
                </a:cubicBezTo>
                <a:lnTo>
                  <a:pt x="15906" y="11224"/>
                </a:lnTo>
                <a:cubicBezTo>
                  <a:pt x="15906" y="11224"/>
                  <a:pt x="15907" y="11225"/>
                  <a:pt x="15907" y="11225"/>
                </a:cubicBezTo>
                <a:lnTo>
                  <a:pt x="15911" y="11226"/>
                </a:lnTo>
                <a:lnTo>
                  <a:pt x="15914" y="11228"/>
                </a:lnTo>
                <a:lnTo>
                  <a:pt x="15916" y="11230"/>
                </a:lnTo>
                <a:lnTo>
                  <a:pt x="15918" y="11237"/>
                </a:lnTo>
                <a:cubicBezTo>
                  <a:pt x="15918" y="11239"/>
                  <a:pt x="15919" y="11240"/>
                  <a:pt x="15921" y="11240"/>
                </a:cubicBezTo>
                <a:cubicBezTo>
                  <a:pt x="15921" y="11240"/>
                  <a:pt x="15923" y="11240"/>
                  <a:pt x="15923" y="11240"/>
                </a:cubicBezTo>
                <a:lnTo>
                  <a:pt x="15922" y="11243"/>
                </a:lnTo>
                <a:lnTo>
                  <a:pt x="15921" y="11242"/>
                </a:lnTo>
                <a:cubicBezTo>
                  <a:pt x="15920" y="11242"/>
                  <a:pt x="15919" y="11242"/>
                  <a:pt x="15918" y="11242"/>
                </a:cubicBezTo>
                <a:cubicBezTo>
                  <a:pt x="15918" y="11243"/>
                  <a:pt x="15917" y="11243"/>
                  <a:pt x="15916" y="11244"/>
                </a:cubicBezTo>
                <a:lnTo>
                  <a:pt x="15915" y="11249"/>
                </a:lnTo>
                <a:cubicBezTo>
                  <a:pt x="15915" y="11250"/>
                  <a:pt x="15915" y="11250"/>
                  <a:pt x="15915" y="11251"/>
                </a:cubicBezTo>
                <a:lnTo>
                  <a:pt x="15915" y="11257"/>
                </a:lnTo>
                <a:lnTo>
                  <a:pt x="15908" y="11259"/>
                </a:lnTo>
                <a:cubicBezTo>
                  <a:pt x="15909" y="11258"/>
                  <a:pt x="15909" y="11257"/>
                  <a:pt x="15908" y="11256"/>
                </a:cubicBezTo>
                <a:cubicBezTo>
                  <a:pt x="15908" y="11254"/>
                  <a:pt x="15907" y="11253"/>
                  <a:pt x="15906" y="11253"/>
                </a:cubicBezTo>
                <a:lnTo>
                  <a:pt x="15902" y="11253"/>
                </a:lnTo>
                <a:lnTo>
                  <a:pt x="15901" y="11251"/>
                </a:lnTo>
                <a:lnTo>
                  <a:pt x="15901" y="11228"/>
                </a:lnTo>
                <a:cubicBezTo>
                  <a:pt x="15901" y="11228"/>
                  <a:pt x="15901" y="11226"/>
                  <a:pt x="15901" y="11226"/>
                </a:cubicBezTo>
                <a:lnTo>
                  <a:pt x="15899" y="11224"/>
                </a:lnTo>
                <a:cubicBezTo>
                  <a:pt x="15899" y="11223"/>
                  <a:pt x="15899" y="11223"/>
                  <a:pt x="15898" y="11223"/>
                </a:cubicBezTo>
                <a:lnTo>
                  <a:pt x="15897" y="11220"/>
                </a:lnTo>
                <a:cubicBezTo>
                  <a:pt x="15897" y="11220"/>
                  <a:pt x="15897" y="11220"/>
                  <a:pt x="15896" y="11220"/>
                </a:cubicBezTo>
                <a:lnTo>
                  <a:pt x="15894" y="11218"/>
                </a:lnTo>
                <a:lnTo>
                  <a:pt x="15896" y="11216"/>
                </a:lnTo>
                <a:lnTo>
                  <a:pt x="15896" y="11215"/>
                </a:lnTo>
                <a:cubicBezTo>
                  <a:pt x="15897" y="11215"/>
                  <a:pt x="15897" y="11214"/>
                  <a:pt x="15898" y="11213"/>
                </a:cubicBezTo>
                <a:lnTo>
                  <a:pt x="15898" y="11213"/>
                </a:lnTo>
                <a:close/>
                <a:moveTo>
                  <a:pt x="15802" y="11339"/>
                </a:moveTo>
                <a:lnTo>
                  <a:pt x="15810" y="11348"/>
                </a:lnTo>
                <a:cubicBezTo>
                  <a:pt x="15810" y="11349"/>
                  <a:pt x="15811" y="11349"/>
                  <a:pt x="15811" y="11349"/>
                </a:cubicBezTo>
                <a:lnTo>
                  <a:pt x="15814" y="11351"/>
                </a:lnTo>
                <a:cubicBezTo>
                  <a:pt x="15815" y="11351"/>
                  <a:pt x="15815" y="11352"/>
                  <a:pt x="15815" y="11352"/>
                </a:cubicBezTo>
                <a:lnTo>
                  <a:pt x="15826" y="11354"/>
                </a:lnTo>
                <a:lnTo>
                  <a:pt x="15829" y="11355"/>
                </a:lnTo>
                <a:lnTo>
                  <a:pt x="15835" y="11361"/>
                </a:lnTo>
                <a:lnTo>
                  <a:pt x="15838" y="11362"/>
                </a:lnTo>
                <a:lnTo>
                  <a:pt x="15842" y="11364"/>
                </a:lnTo>
                <a:lnTo>
                  <a:pt x="15844" y="11365"/>
                </a:lnTo>
                <a:lnTo>
                  <a:pt x="15847" y="11372"/>
                </a:lnTo>
                <a:lnTo>
                  <a:pt x="15848" y="11373"/>
                </a:lnTo>
                <a:cubicBezTo>
                  <a:pt x="15848" y="11373"/>
                  <a:pt x="15844" y="11375"/>
                  <a:pt x="15844" y="11375"/>
                </a:cubicBezTo>
                <a:lnTo>
                  <a:pt x="15837" y="11378"/>
                </a:lnTo>
                <a:lnTo>
                  <a:pt x="15832" y="11378"/>
                </a:lnTo>
                <a:lnTo>
                  <a:pt x="15821" y="11373"/>
                </a:lnTo>
                <a:lnTo>
                  <a:pt x="15812" y="11372"/>
                </a:lnTo>
                <a:lnTo>
                  <a:pt x="15812" y="11365"/>
                </a:lnTo>
                <a:cubicBezTo>
                  <a:pt x="15812" y="11365"/>
                  <a:pt x="15812" y="11364"/>
                  <a:pt x="15812" y="11364"/>
                </a:cubicBezTo>
                <a:lnTo>
                  <a:pt x="15810" y="11360"/>
                </a:lnTo>
                <a:cubicBezTo>
                  <a:pt x="15810" y="11360"/>
                  <a:pt x="15810" y="11360"/>
                  <a:pt x="15810" y="11359"/>
                </a:cubicBezTo>
                <a:lnTo>
                  <a:pt x="15806" y="11353"/>
                </a:lnTo>
                <a:lnTo>
                  <a:pt x="15804" y="11349"/>
                </a:lnTo>
                <a:lnTo>
                  <a:pt x="15802" y="11339"/>
                </a:lnTo>
                <a:close/>
                <a:moveTo>
                  <a:pt x="16321" y="11584"/>
                </a:moveTo>
                <a:cubicBezTo>
                  <a:pt x="16320" y="11584"/>
                  <a:pt x="16320" y="11585"/>
                  <a:pt x="16319" y="11585"/>
                </a:cubicBezTo>
                <a:lnTo>
                  <a:pt x="16309" y="11588"/>
                </a:lnTo>
                <a:lnTo>
                  <a:pt x="16301" y="11592"/>
                </a:lnTo>
                <a:cubicBezTo>
                  <a:pt x="16301" y="11592"/>
                  <a:pt x="16301" y="11593"/>
                  <a:pt x="16301" y="11593"/>
                </a:cubicBezTo>
                <a:lnTo>
                  <a:pt x="16295" y="11600"/>
                </a:lnTo>
                <a:cubicBezTo>
                  <a:pt x="16295" y="11600"/>
                  <a:pt x="16295" y="11600"/>
                  <a:pt x="16294" y="11601"/>
                </a:cubicBezTo>
                <a:lnTo>
                  <a:pt x="16291" y="11608"/>
                </a:lnTo>
                <a:lnTo>
                  <a:pt x="16290" y="11613"/>
                </a:lnTo>
                <a:lnTo>
                  <a:pt x="16287" y="11615"/>
                </a:lnTo>
                <a:cubicBezTo>
                  <a:pt x="16287" y="11615"/>
                  <a:pt x="16287" y="11617"/>
                  <a:pt x="16286" y="11618"/>
                </a:cubicBezTo>
                <a:lnTo>
                  <a:pt x="16286" y="11620"/>
                </a:lnTo>
                <a:cubicBezTo>
                  <a:pt x="16285" y="11622"/>
                  <a:pt x="16286" y="11623"/>
                  <a:pt x="16286" y="11624"/>
                </a:cubicBezTo>
                <a:lnTo>
                  <a:pt x="16284" y="11625"/>
                </a:lnTo>
                <a:cubicBezTo>
                  <a:pt x="16284" y="11625"/>
                  <a:pt x="16284" y="11625"/>
                  <a:pt x="16284" y="11625"/>
                </a:cubicBezTo>
                <a:lnTo>
                  <a:pt x="16282" y="11627"/>
                </a:lnTo>
                <a:lnTo>
                  <a:pt x="16277" y="11632"/>
                </a:lnTo>
                <a:lnTo>
                  <a:pt x="16274" y="11633"/>
                </a:lnTo>
                <a:lnTo>
                  <a:pt x="16247" y="11640"/>
                </a:lnTo>
                <a:lnTo>
                  <a:pt x="16240" y="11644"/>
                </a:lnTo>
                <a:lnTo>
                  <a:pt x="16235" y="11647"/>
                </a:lnTo>
                <a:lnTo>
                  <a:pt x="16232" y="11650"/>
                </a:lnTo>
                <a:lnTo>
                  <a:pt x="16230" y="11652"/>
                </a:lnTo>
                <a:lnTo>
                  <a:pt x="16215" y="11659"/>
                </a:lnTo>
                <a:cubicBezTo>
                  <a:pt x="16214" y="11659"/>
                  <a:pt x="16213" y="11659"/>
                  <a:pt x="16213" y="11660"/>
                </a:cubicBezTo>
                <a:lnTo>
                  <a:pt x="16207" y="11667"/>
                </a:lnTo>
                <a:lnTo>
                  <a:pt x="16201" y="11676"/>
                </a:lnTo>
                <a:lnTo>
                  <a:pt x="16192" y="11696"/>
                </a:lnTo>
                <a:lnTo>
                  <a:pt x="16190" y="11703"/>
                </a:lnTo>
                <a:lnTo>
                  <a:pt x="16190" y="11705"/>
                </a:lnTo>
                <a:cubicBezTo>
                  <a:pt x="16189" y="11706"/>
                  <a:pt x="16189" y="11706"/>
                  <a:pt x="16188" y="11706"/>
                </a:cubicBezTo>
                <a:lnTo>
                  <a:pt x="16186" y="11708"/>
                </a:lnTo>
                <a:cubicBezTo>
                  <a:pt x="16186" y="11709"/>
                  <a:pt x="16186" y="11709"/>
                  <a:pt x="16185" y="11709"/>
                </a:cubicBezTo>
                <a:lnTo>
                  <a:pt x="16184" y="11712"/>
                </a:lnTo>
                <a:cubicBezTo>
                  <a:pt x="16184" y="11712"/>
                  <a:pt x="16183" y="11713"/>
                  <a:pt x="16183" y="11714"/>
                </a:cubicBezTo>
                <a:lnTo>
                  <a:pt x="16183" y="11720"/>
                </a:lnTo>
                <a:lnTo>
                  <a:pt x="16180" y="11723"/>
                </a:lnTo>
                <a:cubicBezTo>
                  <a:pt x="16180" y="11724"/>
                  <a:pt x="16180" y="11724"/>
                  <a:pt x="16180" y="11724"/>
                </a:cubicBezTo>
                <a:lnTo>
                  <a:pt x="16178" y="11728"/>
                </a:lnTo>
                <a:cubicBezTo>
                  <a:pt x="16178" y="11729"/>
                  <a:pt x="16178" y="11730"/>
                  <a:pt x="16178" y="11732"/>
                </a:cubicBezTo>
                <a:lnTo>
                  <a:pt x="16180" y="11735"/>
                </a:lnTo>
                <a:lnTo>
                  <a:pt x="16178" y="11739"/>
                </a:lnTo>
                <a:lnTo>
                  <a:pt x="16173" y="11752"/>
                </a:lnTo>
                <a:lnTo>
                  <a:pt x="16172" y="11756"/>
                </a:lnTo>
                <a:lnTo>
                  <a:pt x="16170" y="11757"/>
                </a:lnTo>
                <a:cubicBezTo>
                  <a:pt x="16170" y="11757"/>
                  <a:pt x="16169" y="11758"/>
                  <a:pt x="16169" y="11759"/>
                </a:cubicBezTo>
                <a:lnTo>
                  <a:pt x="16167" y="11767"/>
                </a:lnTo>
                <a:lnTo>
                  <a:pt x="16164" y="11771"/>
                </a:lnTo>
                <a:lnTo>
                  <a:pt x="16162" y="11775"/>
                </a:lnTo>
                <a:cubicBezTo>
                  <a:pt x="16161" y="11776"/>
                  <a:pt x="16161" y="11776"/>
                  <a:pt x="16161" y="11778"/>
                </a:cubicBezTo>
                <a:lnTo>
                  <a:pt x="16160" y="11778"/>
                </a:lnTo>
                <a:cubicBezTo>
                  <a:pt x="16159" y="11777"/>
                  <a:pt x="16159" y="11777"/>
                  <a:pt x="16158" y="11778"/>
                </a:cubicBezTo>
                <a:lnTo>
                  <a:pt x="16154" y="11779"/>
                </a:lnTo>
                <a:cubicBezTo>
                  <a:pt x="16154" y="11779"/>
                  <a:pt x="16153" y="11779"/>
                  <a:pt x="16153" y="11779"/>
                </a:cubicBezTo>
                <a:lnTo>
                  <a:pt x="16148" y="11784"/>
                </a:lnTo>
                <a:lnTo>
                  <a:pt x="16145" y="11789"/>
                </a:lnTo>
                <a:cubicBezTo>
                  <a:pt x="16145" y="11789"/>
                  <a:pt x="16144" y="11789"/>
                  <a:pt x="16144" y="11790"/>
                </a:cubicBezTo>
                <a:lnTo>
                  <a:pt x="16143" y="11794"/>
                </a:lnTo>
                <a:lnTo>
                  <a:pt x="16142" y="11795"/>
                </a:lnTo>
                <a:lnTo>
                  <a:pt x="16137" y="11797"/>
                </a:lnTo>
                <a:cubicBezTo>
                  <a:pt x="16136" y="11797"/>
                  <a:pt x="16136" y="11798"/>
                  <a:pt x="16136" y="11799"/>
                </a:cubicBezTo>
                <a:lnTo>
                  <a:pt x="16134" y="11803"/>
                </a:lnTo>
                <a:cubicBezTo>
                  <a:pt x="16134" y="11803"/>
                  <a:pt x="16134" y="11803"/>
                  <a:pt x="16133" y="11804"/>
                </a:cubicBezTo>
                <a:lnTo>
                  <a:pt x="16132" y="11809"/>
                </a:lnTo>
                <a:lnTo>
                  <a:pt x="16128" y="11821"/>
                </a:lnTo>
                <a:lnTo>
                  <a:pt x="16126" y="11828"/>
                </a:lnTo>
                <a:lnTo>
                  <a:pt x="16125" y="11835"/>
                </a:lnTo>
                <a:lnTo>
                  <a:pt x="16123" y="11837"/>
                </a:lnTo>
                <a:lnTo>
                  <a:pt x="16106" y="11863"/>
                </a:lnTo>
                <a:lnTo>
                  <a:pt x="16104" y="11868"/>
                </a:lnTo>
                <a:cubicBezTo>
                  <a:pt x="16104" y="11869"/>
                  <a:pt x="16104" y="11869"/>
                  <a:pt x="16104" y="11869"/>
                </a:cubicBezTo>
                <a:lnTo>
                  <a:pt x="16101" y="11879"/>
                </a:lnTo>
                <a:lnTo>
                  <a:pt x="16094" y="11896"/>
                </a:lnTo>
                <a:cubicBezTo>
                  <a:pt x="16093" y="11897"/>
                  <a:pt x="16094" y="11898"/>
                  <a:pt x="16094" y="11898"/>
                </a:cubicBezTo>
                <a:lnTo>
                  <a:pt x="16091" y="11910"/>
                </a:lnTo>
                <a:lnTo>
                  <a:pt x="16090" y="11916"/>
                </a:lnTo>
                <a:lnTo>
                  <a:pt x="16088" y="11919"/>
                </a:lnTo>
                <a:cubicBezTo>
                  <a:pt x="16087" y="11919"/>
                  <a:pt x="16087" y="11920"/>
                  <a:pt x="16086" y="11921"/>
                </a:cubicBezTo>
                <a:lnTo>
                  <a:pt x="16086" y="11923"/>
                </a:lnTo>
                <a:lnTo>
                  <a:pt x="16077" y="11937"/>
                </a:lnTo>
                <a:lnTo>
                  <a:pt x="16075" y="11940"/>
                </a:lnTo>
                <a:cubicBezTo>
                  <a:pt x="16075" y="11941"/>
                  <a:pt x="16075" y="11941"/>
                  <a:pt x="16074" y="11942"/>
                </a:cubicBezTo>
                <a:lnTo>
                  <a:pt x="16073" y="11946"/>
                </a:lnTo>
                <a:lnTo>
                  <a:pt x="16073" y="11956"/>
                </a:lnTo>
                <a:lnTo>
                  <a:pt x="16072" y="11958"/>
                </a:lnTo>
                <a:lnTo>
                  <a:pt x="16069" y="11962"/>
                </a:lnTo>
                <a:cubicBezTo>
                  <a:pt x="16068" y="11962"/>
                  <a:pt x="16068" y="11962"/>
                  <a:pt x="16068" y="11963"/>
                </a:cubicBezTo>
                <a:lnTo>
                  <a:pt x="16067" y="11967"/>
                </a:lnTo>
                <a:lnTo>
                  <a:pt x="16067" y="11969"/>
                </a:lnTo>
                <a:lnTo>
                  <a:pt x="16062" y="11972"/>
                </a:lnTo>
                <a:lnTo>
                  <a:pt x="16059" y="11976"/>
                </a:lnTo>
                <a:cubicBezTo>
                  <a:pt x="16059" y="11976"/>
                  <a:pt x="16059" y="11976"/>
                  <a:pt x="16059" y="11977"/>
                </a:cubicBezTo>
                <a:lnTo>
                  <a:pt x="16057" y="11982"/>
                </a:lnTo>
                <a:lnTo>
                  <a:pt x="16052" y="11999"/>
                </a:lnTo>
                <a:lnTo>
                  <a:pt x="16048" y="12009"/>
                </a:lnTo>
                <a:lnTo>
                  <a:pt x="16046" y="12016"/>
                </a:lnTo>
                <a:lnTo>
                  <a:pt x="16039" y="12025"/>
                </a:lnTo>
                <a:cubicBezTo>
                  <a:pt x="16039" y="12026"/>
                  <a:pt x="16038" y="12027"/>
                  <a:pt x="16038" y="12027"/>
                </a:cubicBezTo>
                <a:lnTo>
                  <a:pt x="16037" y="12031"/>
                </a:lnTo>
                <a:lnTo>
                  <a:pt x="16036" y="12038"/>
                </a:lnTo>
                <a:lnTo>
                  <a:pt x="16035" y="12039"/>
                </a:lnTo>
                <a:lnTo>
                  <a:pt x="16031" y="12044"/>
                </a:lnTo>
                <a:cubicBezTo>
                  <a:pt x="16031" y="12044"/>
                  <a:pt x="16030" y="12045"/>
                  <a:pt x="16030" y="12045"/>
                </a:cubicBezTo>
                <a:lnTo>
                  <a:pt x="16029" y="12050"/>
                </a:lnTo>
                <a:lnTo>
                  <a:pt x="16024" y="12059"/>
                </a:lnTo>
                <a:lnTo>
                  <a:pt x="16020" y="12073"/>
                </a:lnTo>
                <a:lnTo>
                  <a:pt x="16020" y="12082"/>
                </a:lnTo>
                <a:lnTo>
                  <a:pt x="16016" y="12091"/>
                </a:lnTo>
                <a:lnTo>
                  <a:pt x="16013" y="12103"/>
                </a:lnTo>
                <a:lnTo>
                  <a:pt x="16013" y="12116"/>
                </a:lnTo>
                <a:lnTo>
                  <a:pt x="16013" y="12132"/>
                </a:lnTo>
                <a:lnTo>
                  <a:pt x="16010" y="12137"/>
                </a:lnTo>
                <a:cubicBezTo>
                  <a:pt x="16010" y="12138"/>
                  <a:pt x="16009" y="12138"/>
                  <a:pt x="16009" y="12140"/>
                </a:cubicBezTo>
                <a:lnTo>
                  <a:pt x="16010" y="12149"/>
                </a:lnTo>
                <a:cubicBezTo>
                  <a:pt x="16010" y="12150"/>
                  <a:pt x="16010" y="12152"/>
                  <a:pt x="16010" y="12153"/>
                </a:cubicBezTo>
                <a:cubicBezTo>
                  <a:pt x="16011" y="12153"/>
                  <a:pt x="16012" y="12153"/>
                  <a:pt x="16013" y="12154"/>
                </a:cubicBezTo>
                <a:lnTo>
                  <a:pt x="16012" y="12156"/>
                </a:lnTo>
                <a:cubicBezTo>
                  <a:pt x="16011" y="12157"/>
                  <a:pt x="16011" y="12158"/>
                  <a:pt x="16011" y="12158"/>
                </a:cubicBezTo>
                <a:lnTo>
                  <a:pt x="16011" y="12160"/>
                </a:lnTo>
                <a:cubicBezTo>
                  <a:pt x="16011" y="12162"/>
                  <a:pt x="16011" y="12164"/>
                  <a:pt x="16012" y="12165"/>
                </a:cubicBezTo>
                <a:lnTo>
                  <a:pt x="16012" y="12167"/>
                </a:lnTo>
                <a:cubicBezTo>
                  <a:pt x="16011" y="12168"/>
                  <a:pt x="16011" y="12169"/>
                  <a:pt x="16012" y="12170"/>
                </a:cubicBezTo>
                <a:lnTo>
                  <a:pt x="16015" y="12179"/>
                </a:lnTo>
                <a:lnTo>
                  <a:pt x="16017" y="12184"/>
                </a:lnTo>
                <a:lnTo>
                  <a:pt x="16014" y="12184"/>
                </a:lnTo>
                <a:cubicBezTo>
                  <a:pt x="16013" y="12184"/>
                  <a:pt x="16011" y="12186"/>
                  <a:pt x="16011" y="12187"/>
                </a:cubicBezTo>
                <a:lnTo>
                  <a:pt x="16009" y="12193"/>
                </a:lnTo>
                <a:cubicBezTo>
                  <a:pt x="16009" y="12193"/>
                  <a:pt x="16008" y="12194"/>
                  <a:pt x="16008" y="12195"/>
                </a:cubicBezTo>
                <a:lnTo>
                  <a:pt x="16008" y="12198"/>
                </a:lnTo>
                <a:cubicBezTo>
                  <a:pt x="16008" y="12199"/>
                  <a:pt x="16008" y="12199"/>
                  <a:pt x="16008" y="12199"/>
                </a:cubicBezTo>
                <a:cubicBezTo>
                  <a:pt x="16008" y="12200"/>
                  <a:pt x="16008" y="12200"/>
                  <a:pt x="16007" y="12200"/>
                </a:cubicBezTo>
                <a:lnTo>
                  <a:pt x="16007" y="12205"/>
                </a:lnTo>
                <a:cubicBezTo>
                  <a:pt x="16006" y="12206"/>
                  <a:pt x="16006" y="12208"/>
                  <a:pt x="16007" y="12209"/>
                </a:cubicBezTo>
                <a:cubicBezTo>
                  <a:pt x="16006" y="12209"/>
                  <a:pt x="16006" y="12210"/>
                  <a:pt x="16006" y="12211"/>
                </a:cubicBezTo>
                <a:lnTo>
                  <a:pt x="16003" y="12221"/>
                </a:lnTo>
                <a:lnTo>
                  <a:pt x="16002" y="12223"/>
                </a:lnTo>
                <a:cubicBezTo>
                  <a:pt x="16002" y="12223"/>
                  <a:pt x="16002" y="12224"/>
                  <a:pt x="16002" y="12225"/>
                </a:cubicBezTo>
                <a:lnTo>
                  <a:pt x="16002" y="12226"/>
                </a:lnTo>
                <a:cubicBezTo>
                  <a:pt x="16001" y="12227"/>
                  <a:pt x="16002" y="12227"/>
                  <a:pt x="16002" y="12227"/>
                </a:cubicBezTo>
                <a:lnTo>
                  <a:pt x="16000" y="12235"/>
                </a:lnTo>
                <a:cubicBezTo>
                  <a:pt x="15999" y="12236"/>
                  <a:pt x="15999" y="12237"/>
                  <a:pt x="16000" y="12238"/>
                </a:cubicBezTo>
                <a:lnTo>
                  <a:pt x="16000" y="12241"/>
                </a:lnTo>
                <a:lnTo>
                  <a:pt x="16001" y="12243"/>
                </a:lnTo>
                <a:lnTo>
                  <a:pt x="15997" y="12245"/>
                </a:lnTo>
                <a:cubicBezTo>
                  <a:pt x="15997" y="12246"/>
                  <a:pt x="15996" y="12247"/>
                  <a:pt x="15996" y="12248"/>
                </a:cubicBezTo>
                <a:lnTo>
                  <a:pt x="15995" y="12253"/>
                </a:lnTo>
                <a:cubicBezTo>
                  <a:pt x="15995" y="12254"/>
                  <a:pt x="15995" y="12255"/>
                  <a:pt x="15996" y="12256"/>
                </a:cubicBezTo>
                <a:lnTo>
                  <a:pt x="15998" y="12259"/>
                </a:lnTo>
                <a:cubicBezTo>
                  <a:pt x="15997" y="12260"/>
                  <a:pt x="15995" y="12262"/>
                  <a:pt x="15995" y="12264"/>
                </a:cubicBezTo>
                <a:lnTo>
                  <a:pt x="15995" y="12266"/>
                </a:lnTo>
                <a:cubicBezTo>
                  <a:pt x="15995" y="12268"/>
                  <a:pt x="15996" y="12270"/>
                  <a:pt x="15997" y="12270"/>
                </a:cubicBezTo>
                <a:lnTo>
                  <a:pt x="16000" y="12271"/>
                </a:lnTo>
                <a:cubicBezTo>
                  <a:pt x="15999" y="12272"/>
                  <a:pt x="15997" y="12272"/>
                  <a:pt x="15997" y="12272"/>
                </a:cubicBezTo>
                <a:cubicBezTo>
                  <a:pt x="15996" y="12273"/>
                  <a:pt x="15996" y="12274"/>
                  <a:pt x="15995" y="12275"/>
                </a:cubicBezTo>
                <a:lnTo>
                  <a:pt x="15995" y="12277"/>
                </a:lnTo>
                <a:cubicBezTo>
                  <a:pt x="15994" y="12277"/>
                  <a:pt x="15995" y="12278"/>
                  <a:pt x="15995" y="12278"/>
                </a:cubicBezTo>
                <a:lnTo>
                  <a:pt x="15994" y="12282"/>
                </a:lnTo>
                <a:cubicBezTo>
                  <a:pt x="15994" y="12282"/>
                  <a:pt x="15994" y="12283"/>
                  <a:pt x="15994" y="12284"/>
                </a:cubicBezTo>
                <a:lnTo>
                  <a:pt x="15995" y="12287"/>
                </a:lnTo>
                <a:cubicBezTo>
                  <a:pt x="15995" y="12288"/>
                  <a:pt x="15995" y="12289"/>
                  <a:pt x="15995" y="12290"/>
                </a:cubicBezTo>
                <a:lnTo>
                  <a:pt x="15998" y="12293"/>
                </a:lnTo>
                <a:cubicBezTo>
                  <a:pt x="15999" y="12294"/>
                  <a:pt x="16000" y="12294"/>
                  <a:pt x="16001" y="12294"/>
                </a:cubicBezTo>
                <a:lnTo>
                  <a:pt x="16003" y="12293"/>
                </a:lnTo>
                <a:cubicBezTo>
                  <a:pt x="16004" y="12293"/>
                  <a:pt x="16005" y="12292"/>
                  <a:pt x="16005" y="12291"/>
                </a:cubicBezTo>
                <a:lnTo>
                  <a:pt x="16006" y="12289"/>
                </a:lnTo>
                <a:lnTo>
                  <a:pt x="16006" y="12295"/>
                </a:lnTo>
                <a:cubicBezTo>
                  <a:pt x="16006" y="12296"/>
                  <a:pt x="16006" y="12297"/>
                  <a:pt x="16007" y="12298"/>
                </a:cubicBezTo>
                <a:lnTo>
                  <a:pt x="16007" y="12300"/>
                </a:lnTo>
                <a:cubicBezTo>
                  <a:pt x="16008" y="12302"/>
                  <a:pt x="16009" y="12302"/>
                  <a:pt x="16010" y="12302"/>
                </a:cubicBezTo>
                <a:lnTo>
                  <a:pt x="16013" y="12302"/>
                </a:lnTo>
                <a:cubicBezTo>
                  <a:pt x="16014" y="12302"/>
                  <a:pt x="16015" y="12302"/>
                  <a:pt x="16016" y="12300"/>
                </a:cubicBezTo>
                <a:lnTo>
                  <a:pt x="16017" y="12298"/>
                </a:lnTo>
                <a:lnTo>
                  <a:pt x="16017" y="12299"/>
                </a:lnTo>
                <a:lnTo>
                  <a:pt x="16016" y="12300"/>
                </a:lnTo>
                <a:lnTo>
                  <a:pt x="16015" y="12302"/>
                </a:lnTo>
                <a:cubicBezTo>
                  <a:pt x="16014" y="12303"/>
                  <a:pt x="16013" y="12305"/>
                  <a:pt x="16013" y="12306"/>
                </a:cubicBezTo>
                <a:cubicBezTo>
                  <a:pt x="16013" y="12307"/>
                  <a:pt x="16013" y="12309"/>
                  <a:pt x="16014" y="12310"/>
                </a:cubicBezTo>
                <a:lnTo>
                  <a:pt x="16017" y="12313"/>
                </a:lnTo>
                <a:lnTo>
                  <a:pt x="16018" y="12315"/>
                </a:lnTo>
                <a:lnTo>
                  <a:pt x="16020" y="12338"/>
                </a:lnTo>
                <a:lnTo>
                  <a:pt x="16024" y="12345"/>
                </a:lnTo>
                <a:lnTo>
                  <a:pt x="16024" y="12347"/>
                </a:lnTo>
                <a:cubicBezTo>
                  <a:pt x="16024" y="12348"/>
                  <a:pt x="16024" y="12348"/>
                  <a:pt x="16024" y="12349"/>
                </a:cubicBezTo>
                <a:lnTo>
                  <a:pt x="16026" y="12351"/>
                </a:lnTo>
                <a:lnTo>
                  <a:pt x="16025" y="12355"/>
                </a:lnTo>
                <a:cubicBezTo>
                  <a:pt x="16025" y="12355"/>
                  <a:pt x="16025" y="12355"/>
                  <a:pt x="16025" y="12356"/>
                </a:cubicBezTo>
                <a:lnTo>
                  <a:pt x="16024" y="12359"/>
                </a:lnTo>
                <a:cubicBezTo>
                  <a:pt x="16024" y="12360"/>
                  <a:pt x="16025" y="12360"/>
                  <a:pt x="16025" y="12360"/>
                </a:cubicBezTo>
                <a:lnTo>
                  <a:pt x="16026" y="12366"/>
                </a:lnTo>
                <a:lnTo>
                  <a:pt x="16030" y="12377"/>
                </a:lnTo>
                <a:lnTo>
                  <a:pt x="16034" y="12386"/>
                </a:lnTo>
                <a:lnTo>
                  <a:pt x="16036" y="12390"/>
                </a:lnTo>
                <a:lnTo>
                  <a:pt x="16037" y="12396"/>
                </a:lnTo>
                <a:lnTo>
                  <a:pt x="16034" y="12403"/>
                </a:lnTo>
                <a:cubicBezTo>
                  <a:pt x="16034" y="12404"/>
                  <a:pt x="16034" y="12406"/>
                  <a:pt x="16034" y="12407"/>
                </a:cubicBezTo>
                <a:lnTo>
                  <a:pt x="16036" y="12412"/>
                </a:lnTo>
                <a:cubicBezTo>
                  <a:pt x="16036" y="12412"/>
                  <a:pt x="16036" y="12412"/>
                  <a:pt x="16037" y="12413"/>
                </a:cubicBezTo>
                <a:lnTo>
                  <a:pt x="16039" y="12418"/>
                </a:lnTo>
                <a:lnTo>
                  <a:pt x="16046" y="12426"/>
                </a:lnTo>
                <a:cubicBezTo>
                  <a:pt x="16044" y="12427"/>
                  <a:pt x="16044" y="12430"/>
                  <a:pt x="16045" y="12432"/>
                </a:cubicBezTo>
                <a:lnTo>
                  <a:pt x="16055" y="12451"/>
                </a:lnTo>
                <a:cubicBezTo>
                  <a:pt x="16055" y="12451"/>
                  <a:pt x="16056" y="12452"/>
                  <a:pt x="16056" y="12452"/>
                </a:cubicBezTo>
                <a:lnTo>
                  <a:pt x="16067" y="12462"/>
                </a:lnTo>
                <a:cubicBezTo>
                  <a:pt x="16067" y="12463"/>
                  <a:pt x="16068" y="12463"/>
                  <a:pt x="16069" y="12463"/>
                </a:cubicBezTo>
                <a:lnTo>
                  <a:pt x="16070" y="12463"/>
                </a:lnTo>
                <a:cubicBezTo>
                  <a:pt x="16070" y="12463"/>
                  <a:pt x="16071" y="12463"/>
                  <a:pt x="16071" y="12463"/>
                </a:cubicBezTo>
                <a:lnTo>
                  <a:pt x="16072" y="12462"/>
                </a:lnTo>
                <a:lnTo>
                  <a:pt x="16074" y="12463"/>
                </a:lnTo>
                <a:lnTo>
                  <a:pt x="16079" y="12469"/>
                </a:lnTo>
                <a:lnTo>
                  <a:pt x="16084" y="12472"/>
                </a:lnTo>
                <a:lnTo>
                  <a:pt x="16091" y="12478"/>
                </a:lnTo>
                <a:lnTo>
                  <a:pt x="16094" y="12480"/>
                </a:lnTo>
                <a:lnTo>
                  <a:pt x="16095" y="12484"/>
                </a:lnTo>
                <a:cubicBezTo>
                  <a:pt x="16095" y="12485"/>
                  <a:pt x="16096" y="12486"/>
                  <a:pt x="16096" y="12487"/>
                </a:cubicBezTo>
                <a:lnTo>
                  <a:pt x="16097" y="12487"/>
                </a:lnTo>
                <a:cubicBezTo>
                  <a:pt x="16097" y="12488"/>
                  <a:pt x="16098" y="12487"/>
                  <a:pt x="16098" y="12487"/>
                </a:cubicBezTo>
                <a:lnTo>
                  <a:pt x="16107" y="12496"/>
                </a:lnTo>
                <a:lnTo>
                  <a:pt x="16111" y="12508"/>
                </a:lnTo>
                <a:cubicBezTo>
                  <a:pt x="16111" y="12508"/>
                  <a:pt x="16112" y="12509"/>
                  <a:pt x="16112" y="12509"/>
                </a:cubicBezTo>
                <a:lnTo>
                  <a:pt x="16116" y="12516"/>
                </a:lnTo>
                <a:lnTo>
                  <a:pt x="16133" y="12573"/>
                </a:lnTo>
                <a:lnTo>
                  <a:pt x="16132" y="12577"/>
                </a:lnTo>
                <a:cubicBezTo>
                  <a:pt x="16132" y="12578"/>
                  <a:pt x="16131" y="12578"/>
                  <a:pt x="16131" y="12579"/>
                </a:cubicBezTo>
                <a:lnTo>
                  <a:pt x="16131" y="12583"/>
                </a:lnTo>
                <a:lnTo>
                  <a:pt x="16131" y="12594"/>
                </a:lnTo>
                <a:lnTo>
                  <a:pt x="16131" y="12600"/>
                </a:lnTo>
                <a:cubicBezTo>
                  <a:pt x="16131" y="12600"/>
                  <a:pt x="16131" y="12601"/>
                  <a:pt x="16131" y="12602"/>
                </a:cubicBezTo>
                <a:lnTo>
                  <a:pt x="16131" y="12603"/>
                </a:lnTo>
                <a:cubicBezTo>
                  <a:pt x="16131" y="12604"/>
                  <a:pt x="16131" y="12605"/>
                  <a:pt x="16131" y="12605"/>
                </a:cubicBezTo>
                <a:lnTo>
                  <a:pt x="16135" y="12614"/>
                </a:lnTo>
                <a:lnTo>
                  <a:pt x="16134" y="12619"/>
                </a:lnTo>
                <a:cubicBezTo>
                  <a:pt x="16134" y="12620"/>
                  <a:pt x="16134" y="12621"/>
                  <a:pt x="16134" y="12621"/>
                </a:cubicBezTo>
                <a:lnTo>
                  <a:pt x="16134" y="12623"/>
                </a:lnTo>
                <a:cubicBezTo>
                  <a:pt x="16134" y="12624"/>
                  <a:pt x="16135" y="12626"/>
                  <a:pt x="16136" y="12627"/>
                </a:cubicBezTo>
                <a:lnTo>
                  <a:pt x="16138" y="12630"/>
                </a:lnTo>
                <a:cubicBezTo>
                  <a:pt x="16139" y="12630"/>
                  <a:pt x="16139" y="12630"/>
                  <a:pt x="16140" y="12631"/>
                </a:cubicBezTo>
                <a:lnTo>
                  <a:pt x="16143" y="12632"/>
                </a:lnTo>
                <a:cubicBezTo>
                  <a:pt x="16144" y="12632"/>
                  <a:pt x="16145" y="12632"/>
                  <a:pt x="16146" y="12631"/>
                </a:cubicBezTo>
                <a:lnTo>
                  <a:pt x="16148" y="12628"/>
                </a:lnTo>
                <a:cubicBezTo>
                  <a:pt x="16148" y="12627"/>
                  <a:pt x="16149" y="12626"/>
                  <a:pt x="16149" y="12625"/>
                </a:cubicBezTo>
                <a:lnTo>
                  <a:pt x="16149" y="12623"/>
                </a:lnTo>
                <a:lnTo>
                  <a:pt x="16157" y="12627"/>
                </a:lnTo>
                <a:lnTo>
                  <a:pt x="16162" y="12632"/>
                </a:lnTo>
                <a:lnTo>
                  <a:pt x="16165" y="12639"/>
                </a:lnTo>
                <a:cubicBezTo>
                  <a:pt x="16166" y="12640"/>
                  <a:pt x="16167" y="12641"/>
                  <a:pt x="16168" y="12641"/>
                </a:cubicBezTo>
                <a:cubicBezTo>
                  <a:pt x="16169" y="12641"/>
                  <a:pt x="16169" y="12641"/>
                  <a:pt x="16169" y="12641"/>
                </a:cubicBezTo>
                <a:cubicBezTo>
                  <a:pt x="16170" y="12640"/>
                  <a:pt x="16172" y="12639"/>
                  <a:pt x="16172" y="12637"/>
                </a:cubicBezTo>
                <a:lnTo>
                  <a:pt x="16172" y="12630"/>
                </a:lnTo>
                <a:lnTo>
                  <a:pt x="16170" y="12620"/>
                </a:lnTo>
                <a:lnTo>
                  <a:pt x="16170" y="12613"/>
                </a:lnTo>
                <a:lnTo>
                  <a:pt x="16175" y="12608"/>
                </a:lnTo>
                <a:cubicBezTo>
                  <a:pt x="16176" y="12608"/>
                  <a:pt x="16176" y="12607"/>
                  <a:pt x="16176" y="12606"/>
                </a:cubicBezTo>
                <a:lnTo>
                  <a:pt x="16179" y="12599"/>
                </a:lnTo>
                <a:lnTo>
                  <a:pt x="16180" y="12590"/>
                </a:lnTo>
                <a:lnTo>
                  <a:pt x="16179" y="12519"/>
                </a:lnTo>
                <a:lnTo>
                  <a:pt x="16180" y="12502"/>
                </a:lnTo>
                <a:lnTo>
                  <a:pt x="16181" y="12497"/>
                </a:lnTo>
                <a:lnTo>
                  <a:pt x="16190" y="12478"/>
                </a:lnTo>
                <a:lnTo>
                  <a:pt x="16193" y="12459"/>
                </a:lnTo>
                <a:lnTo>
                  <a:pt x="16195" y="12447"/>
                </a:lnTo>
                <a:lnTo>
                  <a:pt x="16197" y="12443"/>
                </a:lnTo>
                <a:lnTo>
                  <a:pt x="16204" y="12430"/>
                </a:lnTo>
                <a:lnTo>
                  <a:pt x="16206" y="12425"/>
                </a:lnTo>
                <a:lnTo>
                  <a:pt x="16210" y="12411"/>
                </a:lnTo>
                <a:lnTo>
                  <a:pt x="16212" y="12409"/>
                </a:lnTo>
                <a:lnTo>
                  <a:pt x="16213" y="12408"/>
                </a:lnTo>
                <a:cubicBezTo>
                  <a:pt x="16213" y="12408"/>
                  <a:pt x="16214" y="12407"/>
                  <a:pt x="16214" y="12407"/>
                </a:cubicBezTo>
                <a:lnTo>
                  <a:pt x="16222" y="12395"/>
                </a:lnTo>
                <a:lnTo>
                  <a:pt x="16236" y="12383"/>
                </a:lnTo>
                <a:lnTo>
                  <a:pt x="16240" y="12378"/>
                </a:lnTo>
                <a:lnTo>
                  <a:pt x="16244" y="12371"/>
                </a:lnTo>
                <a:lnTo>
                  <a:pt x="16247" y="12366"/>
                </a:lnTo>
                <a:lnTo>
                  <a:pt x="16247" y="12363"/>
                </a:lnTo>
                <a:cubicBezTo>
                  <a:pt x="16247" y="12363"/>
                  <a:pt x="16247" y="12362"/>
                  <a:pt x="16247" y="12361"/>
                </a:cubicBezTo>
                <a:lnTo>
                  <a:pt x="16248" y="12357"/>
                </a:lnTo>
                <a:lnTo>
                  <a:pt x="16247" y="12352"/>
                </a:lnTo>
                <a:lnTo>
                  <a:pt x="16249" y="12348"/>
                </a:lnTo>
                <a:lnTo>
                  <a:pt x="16261" y="12335"/>
                </a:lnTo>
                <a:cubicBezTo>
                  <a:pt x="16261" y="12335"/>
                  <a:pt x="16261" y="12335"/>
                  <a:pt x="16262" y="12334"/>
                </a:cubicBezTo>
                <a:lnTo>
                  <a:pt x="16271" y="12315"/>
                </a:lnTo>
                <a:cubicBezTo>
                  <a:pt x="16271" y="12315"/>
                  <a:pt x="16271" y="12315"/>
                  <a:pt x="16271" y="12314"/>
                </a:cubicBezTo>
                <a:lnTo>
                  <a:pt x="16273" y="12307"/>
                </a:lnTo>
                <a:lnTo>
                  <a:pt x="16275" y="12294"/>
                </a:lnTo>
                <a:lnTo>
                  <a:pt x="16279" y="12284"/>
                </a:lnTo>
                <a:lnTo>
                  <a:pt x="16281" y="12279"/>
                </a:lnTo>
                <a:lnTo>
                  <a:pt x="16281" y="12277"/>
                </a:lnTo>
                <a:lnTo>
                  <a:pt x="16286" y="12271"/>
                </a:lnTo>
                <a:lnTo>
                  <a:pt x="16288" y="12270"/>
                </a:lnTo>
                <a:cubicBezTo>
                  <a:pt x="16288" y="12269"/>
                  <a:pt x="16288" y="12268"/>
                  <a:pt x="16289" y="12268"/>
                </a:cubicBezTo>
                <a:lnTo>
                  <a:pt x="16293" y="12257"/>
                </a:lnTo>
                <a:cubicBezTo>
                  <a:pt x="16293" y="12257"/>
                  <a:pt x="16293" y="12256"/>
                  <a:pt x="16293" y="12255"/>
                </a:cubicBezTo>
                <a:lnTo>
                  <a:pt x="16294" y="12245"/>
                </a:lnTo>
                <a:lnTo>
                  <a:pt x="16294" y="12235"/>
                </a:lnTo>
                <a:lnTo>
                  <a:pt x="16295" y="12223"/>
                </a:lnTo>
                <a:lnTo>
                  <a:pt x="16296" y="12217"/>
                </a:lnTo>
                <a:lnTo>
                  <a:pt x="16299" y="12212"/>
                </a:lnTo>
                <a:lnTo>
                  <a:pt x="16304" y="12201"/>
                </a:lnTo>
                <a:lnTo>
                  <a:pt x="16306" y="12197"/>
                </a:lnTo>
                <a:cubicBezTo>
                  <a:pt x="16307" y="12196"/>
                  <a:pt x="16306" y="12195"/>
                  <a:pt x="16306" y="12195"/>
                </a:cubicBezTo>
                <a:lnTo>
                  <a:pt x="16319" y="12098"/>
                </a:lnTo>
                <a:lnTo>
                  <a:pt x="16323" y="12088"/>
                </a:lnTo>
                <a:cubicBezTo>
                  <a:pt x="16323" y="12088"/>
                  <a:pt x="16323" y="12088"/>
                  <a:pt x="16324" y="12087"/>
                </a:cubicBezTo>
                <a:lnTo>
                  <a:pt x="16330" y="12044"/>
                </a:lnTo>
                <a:lnTo>
                  <a:pt x="16336" y="12025"/>
                </a:lnTo>
                <a:lnTo>
                  <a:pt x="16338" y="12007"/>
                </a:lnTo>
                <a:lnTo>
                  <a:pt x="16338" y="12001"/>
                </a:lnTo>
                <a:lnTo>
                  <a:pt x="16338" y="11998"/>
                </a:lnTo>
                <a:lnTo>
                  <a:pt x="16341" y="11993"/>
                </a:lnTo>
                <a:cubicBezTo>
                  <a:pt x="16341" y="11992"/>
                  <a:pt x="16342" y="11992"/>
                  <a:pt x="16342" y="11992"/>
                </a:cubicBezTo>
                <a:lnTo>
                  <a:pt x="16343" y="11987"/>
                </a:lnTo>
                <a:cubicBezTo>
                  <a:pt x="16343" y="11987"/>
                  <a:pt x="16343" y="11987"/>
                  <a:pt x="16343" y="11986"/>
                </a:cubicBezTo>
                <a:lnTo>
                  <a:pt x="16343" y="11982"/>
                </a:lnTo>
                <a:cubicBezTo>
                  <a:pt x="16343" y="11982"/>
                  <a:pt x="16342" y="11981"/>
                  <a:pt x="16342" y="11980"/>
                </a:cubicBezTo>
                <a:lnTo>
                  <a:pt x="16341" y="11979"/>
                </a:lnTo>
                <a:cubicBezTo>
                  <a:pt x="16341" y="11978"/>
                  <a:pt x="16341" y="11978"/>
                  <a:pt x="16341" y="11978"/>
                </a:cubicBezTo>
                <a:lnTo>
                  <a:pt x="16340" y="11977"/>
                </a:lnTo>
                <a:lnTo>
                  <a:pt x="16338" y="11971"/>
                </a:lnTo>
                <a:lnTo>
                  <a:pt x="16338" y="11967"/>
                </a:lnTo>
                <a:lnTo>
                  <a:pt x="16339" y="11965"/>
                </a:lnTo>
                <a:lnTo>
                  <a:pt x="16345" y="11953"/>
                </a:lnTo>
                <a:cubicBezTo>
                  <a:pt x="16345" y="11953"/>
                  <a:pt x="16345" y="11952"/>
                  <a:pt x="16346" y="11951"/>
                </a:cubicBezTo>
                <a:lnTo>
                  <a:pt x="16348" y="11939"/>
                </a:lnTo>
                <a:lnTo>
                  <a:pt x="16350" y="11934"/>
                </a:lnTo>
                <a:lnTo>
                  <a:pt x="16356" y="11926"/>
                </a:lnTo>
                <a:cubicBezTo>
                  <a:pt x="16357" y="11926"/>
                  <a:pt x="16357" y="11925"/>
                  <a:pt x="16358" y="11924"/>
                </a:cubicBezTo>
                <a:lnTo>
                  <a:pt x="16358" y="11923"/>
                </a:lnTo>
                <a:cubicBezTo>
                  <a:pt x="16359" y="11922"/>
                  <a:pt x="16359" y="11921"/>
                  <a:pt x="16358" y="11920"/>
                </a:cubicBezTo>
                <a:lnTo>
                  <a:pt x="16362" y="11916"/>
                </a:lnTo>
                <a:cubicBezTo>
                  <a:pt x="16362" y="11916"/>
                  <a:pt x="16362" y="11915"/>
                  <a:pt x="16362" y="11915"/>
                </a:cubicBezTo>
                <a:lnTo>
                  <a:pt x="16367" y="11907"/>
                </a:lnTo>
                <a:lnTo>
                  <a:pt x="16372" y="11900"/>
                </a:lnTo>
                <a:cubicBezTo>
                  <a:pt x="16372" y="11900"/>
                  <a:pt x="16372" y="11899"/>
                  <a:pt x="16373" y="11899"/>
                </a:cubicBezTo>
                <a:lnTo>
                  <a:pt x="16373" y="11896"/>
                </a:lnTo>
                <a:cubicBezTo>
                  <a:pt x="16374" y="11895"/>
                  <a:pt x="16374" y="11894"/>
                  <a:pt x="16374" y="11893"/>
                </a:cubicBezTo>
                <a:lnTo>
                  <a:pt x="16374" y="11893"/>
                </a:lnTo>
                <a:cubicBezTo>
                  <a:pt x="16374" y="11892"/>
                  <a:pt x="16374" y="11892"/>
                  <a:pt x="16373" y="11892"/>
                </a:cubicBezTo>
                <a:lnTo>
                  <a:pt x="16372" y="11888"/>
                </a:lnTo>
                <a:cubicBezTo>
                  <a:pt x="16372" y="11888"/>
                  <a:pt x="16372" y="11887"/>
                  <a:pt x="16372" y="11887"/>
                </a:cubicBezTo>
                <a:cubicBezTo>
                  <a:pt x="16372" y="11887"/>
                  <a:pt x="16372" y="11886"/>
                  <a:pt x="16372" y="11886"/>
                </a:cubicBezTo>
                <a:lnTo>
                  <a:pt x="16373" y="11883"/>
                </a:lnTo>
                <a:lnTo>
                  <a:pt x="16373" y="11877"/>
                </a:lnTo>
                <a:lnTo>
                  <a:pt x="16373" y="11874"/>
                </a:lnTo>
                <a:lnTo>
                  <a:pt x="16375" y="11869"/>
                </a:lnTo>
                <a:cubicBezTo>
                  <a:pt x="16376" y="11869"/>
                  <a:pt x="16376" y="11867"/>
                  <a:pt x="16375" y="11866"/>
                </a:cubicBezTo>
                <a:lnTo>
                  <a:pt x="16375" y="11860"/>
                </a:lnTo>
                <a:lnTo>
                  <a:pt x="16375" y="11858"/>
                </a:lnTo>
                <a:lnTo>
                  <a:pt x="16380" y="11850"/>
                </a:lnTo>
                <a:lnTo>
                  <a:pt x="16385" y="11847"/>
                </a:lnTo>
                <a:lnTo>
                  <a:pt x="16388" y="11844"/>
                </a:lnTo>
                <a:cubicBezTo>
                  <a:pt x="16388" y="11843"/>
                  <a:pt x="16389" y="11842"/>
                  <a:pt x="16388" y="11840"/>
                </a:cubicBezTo>
                <a:lnTo>
                  <a:pt x="16388" y="11837"/>
                </a:lnTo>
                <a:cubicBezTo>
                  <a:pt x="16388" y="11837"/>
                  <a:pt x="16388" y="11836"/>
                  <a:pt x="16388" y="11836"/>
                </a:cubicBezTo>
                <a:lnTo>
                  <a:pt x="16387" y="11834"/>
                </a:lnTo>
                <a:lnTo>
                  <a:pt x="16386" y="11832"/>
                </a:lnTo>
                <a:lnTo>
                  <a:pt x="16390" y="11829"/>
                </a:lnTo>
                <a:cubicBezTo>
                  <a:pt x="16391" y="11828"/>
                  <a:pt x="16391" y="11828"/>
                  <a:pt x="16391" y="11826"/>
                </a:cubicBezTo>
                <a:lnTo>
                  <a:pt x="16392" y="11820"/>
                </a:lnTo>
                <a:cubicBezTo>
                  <a:pt x="16392" y="11819"/>
                  <a:pt x="16392" y="11819"/>
                  <a:pt x="16392" y="11819"/>
                </a:cubicBezTo>
                <a:lnTo>
                  <a:pt x="16391" y="11811"/>
                </a:lnTo>
                <a:cubicBezTo>
                  <a:pt x="16391" y="11811"/>
                  <a:pt x="16391" y="11811"/>
                  <a:pt x="16390" y="11810"/>
                </a:cubicBezTo>
                <a:lnTo>
                  <a:pt x="16390" y="11809"/>
                </a:lnTo>
                <a:lnTo>
                  <a:pt x="16391" y="11808"/>
                </a:lnTo>
                <a:lnTo>
                  <a:pt x="16394" y="11809"/>
                </a:lnTo>
                <a:cubicBezTo>
                  <a:pt x="16395" y="11809"/>
                  <a:pt x="16396" y="11809"/>
                  <a:pt x="16397" y="11808"/>
                </a:cubicBezTo>
                <a:cubicBezTo>
                  <a:pt x="16398" y="11808"/>
                  <a:pt x="16398" y="11806"/>
                  <a:pt x="16398" y="11805"/>
                </a:cubicBezTo>
                <a:lnTo>
                  <a:pt x="16398" y="11803"/>
                </a:lnTo>
                <a:cubicBezTo>
                  <a:pt x="16398" y="11801"/>
                  <a:pt x="16396" y="11798"/>
                  <a:pt x="16395" y="11798"/>
                </a:cubicBezTo>
                <a:lnTo>
                  <a:pt x="16389" y="11797"/>
                </a:lnTo>
                <a:lnTo>
                  <a:pt x="16385" y="11793"/>
                </a:lnTo>
                <a:lnTo>
                  <a:pt x="16383" y="11789"/>
                </a:lnTo>
                <a:lnTo>
                  <a:pt x="16383" y="11782"/>
                </a:lnTo>
                <a:lnTo>
                  <a:pt x="16384" y="11778"/>
                </a:lnTo>
                <a:cubicBezTo>
                  <a:pt x="16384" y="11778"/>
                  <a:pt x="16384" y="11778"/>
                  <a:pt x="16384" y="11778"/>
                </a:cubicBezTo>
                <a:lnTo>
                  <a:pt x="16385" y="11773"/>
                </a:lnTo>
                <a:cubicBezTo>
                  <a:pt x="16385" y="11772"/>
                  <a:pt x="16384" y="11772"/>
                  <a:pt x="16384" y="11772"/>
                </a:cubicBezTo>
                <a:lnTo>
                  <a:pt x="16382" y="11756"/>
                </a:lnTo>
                <a:lnTo>
                  <a:pt x="16381" y="11749"/>
                </a:lnTo>
                <a:lnTo>
                  <a:pt x="16382" y="11741"/>
                </a:lnTo>
                <a:lnTo>
                  <a:pt x="16383" y="11733"/>
                </a:lnTo>
                <a:lnTo>
                  <a:pt x="16385" y="11727"/>
                </a:lnTo>
                <a:lnTo>
                  <a:pt x="16387" y="11722"/>
                </a:lnTo>
                <a:lnTo>
                  <a:pt x="16402" y="11698"/>
                </a:lnTo>
                <a:lnTo>
                  <a:pt x="16405" y="11693"/>
                </a:lnTo>
                <a:lnTo>
                  <a:pt x="16422" y="11682"/>
                </a:lnTo>
                <a:cubicBezTo>
                  <a:pt x="16423" y="11681"/>
                  <a:pt x="16424" y="11681"/>
                  <a:pt x="16425" y="11679"/>
                </a:cubicBezTo>
                <a:cubicBezTo>
                  <a:pt x="16425" y="11678"/>
                  <a:pt x="16425" y="11677"/>
                  <a:pt x="16424" y="11676"/>
                </a:cubicBezTo>
                <a:lnTo>
                  <a:pt x="16422" y="11673"/>
                </a:lnTo>
                <a:cubicBezTo>
                  <a:pt x="16422" y="11672"/>
                  <a:pt x="16422" y="11672"/>
                  <a:pt x="16421" y="11672"/>
                </a:cubicBezTo>
                <a:lnTo>
                  <a:pt x="16417" y="11669"/>
                </a:lnTo>
                <a:lnTo>
                  <a:pt x="16413" y="11668"/>
                </a:lnTo>
                <a:lnTo>
                  <a:pt x="16410" y="11667"/>
                </a:lnTo>
                <a:cubicBezTo>
                  <a:pt x="16410" y="11667"/>
                  <a:pt x="16410" y="11667"/>
                  <a:pt x="16410" y="11667"/>
                </a:cubicBezTo>
                <a:lnTo>
                  <a:pt x="16405" y="11668"/>
                </a:lnTo>
                <a:lnTo>
                  <a:pt x="16403" y="11665"/>
                </a:lnTo>
                <a:lnTo>
                  <a:pt x="16402" y="11658"/>
                </a:lnTo>
                <a:lnTo>
                  <a:pt x="16401" y="11653"/>
                </a:lnTo>
                <a:lnTo>
                  <a:pt x="16403" y="11647"/>
                </a:lnTo>
                <a:cubicBezTo>
                  <a:pt x="16403" y="11645"/>
                  <a:pt x="16403" y="11643"/>
                  <a:pt x="16401" y="11642"/>
                </a:cubicBezTo>
                <a:lnTo>
                  <a:pt x="16398" y="11639"/>
                </a:lnTo>
                <a:cubicBezTo>
                  <a:pt x="16398" y="11639"/>
                  <a:pt x="16398" y="11639"/>
                  <a:pt x="16398" y="11639"/>
                </a:cubicBezTo>
                <a:lnTo>
                  <a:pt x="16360" y="11627"/>
                </a:lnTo>
                <a:lnTo>
                  <a:pt x="16358" y="11626"/>
                </a:lnTo>
                <a:lnTo>
                  <a:pt x="16356" y="11624"/>
                </a:lnTo>
                <a:cubicBezTo>
                  <a:pt x="16356" y="11624"/>
                  <a:pt x="16356" y="11623"/>
                  <a:pt x="16356" y="11623"/>
                </a:cubicBezTo>
                <a:lnTo>
                  <a:pt x="16353" y="11621"/>
                </a:lnTo>
                <a:lnTo>
                  <a:pt x="16354" y="11619"/>
                </a:lnTo>
                <a:cubicBezTo>
                  <a:pt x="16355" y="11619"/>
                  <a:pt x="16355" y="11617"/>
                  <a:pt x="16355" y="11617"/>
                </a:cubicBezTo>
                <a:cubicBezTo>
                  <a:pt x="16355" y="11614"/>
                  <a:pt x="16354" y="11613"/>
                  <a:pt x="16353" y="11612"/>
                </a:cubicBezTo>
                <a:lnTo>
                  <a:pt x="16351" y="11611"/>
                </a:lnTo>
                <a:cubicBezTo>
                  <a:pt x="16350" y="11611"/>
                  <a:pt x="16350" y="11611"/>
                  <a:pt x="16349" y="11611"/>
                </a:cubicBezTo>
                <a:lnTo>
                  <a:pt x="16346" y="11612"/>
                </a:lnTo>
                <a:lnTo>
                  <a:pt x="16343" y="11606"/>
                </a:lnTo>
                <a:lnTo>
                  <a:pt x="16336" y="11591"/>
                </a:lnTo>
                <a:cubicBezTo>
                  <a:pt x="16335" y="11591"/>
                  <a:pt x="16335" y="11591"/>
                  <a:pt x="16335" y="11590"/>
                </a:cubicBezTo>
                <a:lnTo>
                  <a:pt x="16331" y="11587"/>
                </a:lnTo>
                <a:cubicBezTo>
                  <a:pt x="16331" y="11586"/>
                  <a:pt x="16330" y="11586"/>
                  <a:pt x="16329" y="11586"/>
                </a:cubicBezTo>
                <a:lnTo>
                  <a:pt x="16321" y="11584"/>
                </a:lnTo>
                <a:close/>
                <a:moveTo>
                  <a:pt x="4712" y="12020"/>
                </a:moveTo>
                <a:lnTo>
                  <a:pt x="4716" y="12034"/>
                </a:lnTo>
                <a:lnTo>
                  <a:pt x="4715" y="12037"/>
                </a:lnTo>
                <a:cubicBezTo>
                  <a:pt x="4715" y="12037"/>
                  <a:pt x="4715" y="12037"/>
                  <a:pt x="4715" y="12038"/>
                </a:cubicBezTo>
                <a:cubicBezTo>
                  <a:pt x="4715" y="12038"/>
                  <a:pt x="4714" y="12038"/>
                  <a:pt x="4714" y="12038"/>
                </a:cubicBezTo>
                <a:lnTo>
                  <a:pt x="4713" y="12035"/>
                </a:lnTo>
                <a:cubicBezTo>
                  <a:pt x="4713" y="12035"/>
                  <a:pt x="4712" y="12033"/>
                  <a:pt x="4712" y="12033"/>
                </a:cubicBezTo>
                <a:lnTo>
                  <a:pt x="4712" y="12030"/>
                </a:lnTo>
                <a:lnTo>
                  <a:pt x="4712" y="12020"/>
                </a:lnTo>
                <a:close/>
                <a:moveTo>
                  <a:pt x="4820" y="12046"/>
                </a:moveTo>
                <a:lnTo>
                  <a:pt x="4817" y="12050"/>
                </a:lnTo>
                <a:cubicBezTo>
                  <a:pt x="4817" y="12050"/>
                  <a:pt x="4817" y="12051"/>
                  <a:pt x="4817" y="12052"/>
                </a:cubicBezTo>
                <a:lnTo>
                  <a:pt x="4814" y="12061"/>
                </a:lnTo>
                <a:lnTo>
                  <a:pt x="4807" y="12065"/>
                </a:lnTo>
                <a:cubicBezTo>
                  <a:pt x="4808" y="12065"/>
                  <a:pt x="4807" y="12064"/>
                  <a:pt x="4807" y="12064"/>
                </a:cubicBezTo>
                <a:lnTo>
                  <a:pt x="4810" y="12062"/>
                </a:lnTo>
                <a:cubicBezTo>
                  <a:pt x="4810" y="12062"/>
                  <a:pt x="4811" y="12061"/>
                  <a:pt x="4811" y="12061"/>
                </a:cubicBezTo>
                <a:lnTo>
                  <a:pt x="4814" y="12056"/>
                </a:lnTo>
                <a:lnTo>
                  <a:pt x="4816" y="12048"/>
                </a:lnTo>
                <a:lnTo>
                  <a:pt x="4817" y="12047"/>
                </a:lnTo>
                <a:lnTo>
                  <a:pt x="4820" y="12046"/>
                </a:lnTo>
                <a:close/>
                <a:moveTo>
                  <a:pt x="9583" y="12168"/>
                </a:moveTo>
                <a:lnTo>
                  <a:pt x="9583" y="12180"/>
                </a:lnTo>
                <a:lnTo>
                  <a:pt x="9584" y="12186"/>
                </a:lnTo>
                <a:lnTo>
                  <a:pt x="9586" y="12196"/>
                </a:lnTo>
                <a:cubicBezTo>
                  <a:pt x="9586" y="12196"/>
                  <a:pt x="9587" y="12196"/>
                  <a:pt x="9587" y="12197"/>
                </a:cubicBezTo>
                <a:lnTo>
                  <a:pt x="9590" y="12203"/>
                </a:lnTo>
                <a:cubicBezTo>
                  <a:pt x="9591" y="12205"/>
                  <a:pt x="9593" y="12206"/>
                  <a:pt x="9594" y="12205"/>
                </a:cubicBezTo>
                <a:lnTo>
                  <a:pt x="9595" y="12208"/>
                </a:lnTo>
                <a:cubicBezTo>
                  <a:pt x="9595" y="12208"/>
                  <a:pt x="9595" y="12209"/>
                  <a:pt x="9595" y="12210"/>
                </a:cubicBezTo>
                <a:lnTo>
                  <a:pt x="9597" y="12215"/>
                </a:lnTo>
                <a:cubicBezTo>
                  <a:pt x="9597" y="12216"/>
                  <a:pt x="9597" y="12217"/>
                  <a:pt x="9597" y="12218"/>
                </a:cubicBezTo>
                <a:lnTo>
                  <a:pt x="9598" y="12223"/>
                </a:lnTo>
                <a:lnTo>
                  <a:pt x="9594" y="12233"/>
                </a:lnTo>
                <a:cubicBezTo>
                  <a:pt x="9594" y="12233"/>
                  <a:pt x="9593" y="12234"/>
                  <a:pt x="9593" y="12234"/>
                </a:cubicBezTo>
                <a:lnTo>
                  <a:pt x="9593" y="12227"/>
                </a:lnTo>
                <a:cubicBezTo>
                  <a:pt x="9593" y="12227"/>
                  <a:pt x="9592" y="12223"/>
                  <a:pt x="9592" y="12223"/>
                </a:cubicBezTo>
                <a:cubicBezTo>
                  <a:pt x="9592" y="12222"/>
                  <a:pt x="9591" y="12221"/>
                  <a:pt x="9591" y="12221"/>
                </a:cubicBezTo>
                <a:lnTo>
                  <a:pt x="9585" y="12209"/>
                </a:lnTo>
                <a:cubicBezTo>
                  <a:pt x="9585" y="12208"/>
                  <a:pt x="9584" y="12208"/>
                  <a:pt x="9584" y="12208"/>
                </a:cubicBezTo>
                <a:lnTo>
                  <a:pt x="9583" y="12206"/>
                </a:lnTo>
                <a:cubicBezTo>
                  <a:pt x="9582" y="12205"/>
                  <a:pt x="9581" y="12204"/>
                  <a:pt x="9581" y="12204"/>
                </a:cubicBezTo>
                <a:lnTo>
                  <a:pt x="9567" y="12202"/>
                </a:lnTo>
                <a:lnTo>
                  <a:pt x="9564" y="12201"/>
                </a:lnTo>
                <a:lnTo>
                  <a:pt x="9558" y="12197"/>
                </a:lnTo>
                <a:cubicBezTo>
                  <a:pt x="9558" y="12197"/>
                  <a:pt x="9557" y="12197"/>
                  <a:pt x="9557" y="12197"/>
                </a:cubicBezTo>
                <a:lnTo>
                  <a:pt x="9551" y="12196"/>
                </a:lnTo>
                <a:lnTo>
                  <a:pt x="9549" y="12190"/>
                </a:lnTo>
                <a:lnTo>
                  <a:pt x="9547" y="12186"/>
                </a:lnTo>
                <a:cubicBezTo>
                  <a:pt x="9547" y="12186"/>
                  <a:pt x="9547" y="12186"/>
                  <a:pt x="9546" y="12185"/>
                </a:cubicBezTo>
                <a:lnTo>
                  <a:pt x="9543" y="12181"/>
                </a:lnTo>
                <a:lnTo>
                  <a:pt x="9531" y="12172"/>
                </a:lnTo>
                <a:lnTo>
                  <a:pt x="9568" y="12181"/>
                </a:lnTo>
                <a:lnTo>
                  <a:pt x="9575" y="12185"/>
                </a:lnTo>
                <a:cubicBezTo>
                  <a:pt x="9576" y="12186"/>
                  <a:pt x="9577" y="12186"/>
                  <a:pt x="9578" y="12185"/>
                </a:cubicBezTo>
                <a:cubicBezTo>
                  <a:pt x="9579" y="12185"/>
                  <a:pt x="9580" y="12183"/>
                  <a:pt x="9580" y="12182"/>
                </a:cubicBezTo>
                <a:lnTo>
                  <a:pt x="9581" y="12178"/>
                </a:lnTo>
                <a:lnTo>
                  <a:pt x="9581" y="12173"/>
                </a:lnTo>
                <a:lnTo>
                  <a:pt x="9583" y="12169"/>
                </a:lnTo>
                <a:lnTo>
                  <a:pt x="9583" y="12168"/>
                </a:lnTo>
                <a:close/>
                <a:moveTo>
                  <a:pt x="15221" y="12174"/>
                </a:moveTo>
                <a:lnTo>
                  <a:pt x="15222" y="12177"/>
                </a:lnTo>
                <a:cubicBezTo>
                  <a:pt x="15222" y="12178"/>
                  <a:pt x="15222" y="12178"/>
                  <a:pt x="15223" y="12179"/>
                </a:cubicBezTo>
                <a:lnTo>
                  <a:pt x="15225" y="12183"/>
                </a:lnTo>
                <a:cubicBezTo>
                  <a:pt x="15225" y="12183"/>
                  <a:pt x="15226" y="12183"/>
                  <a:pt x="15226" y="12183"/>
                </a:cubicBezTo>
                <a:lnTo>
                  <a:pt x="15244" y="12194"/>
                </a:lnTo>
                <a:lnTo>
                  <a:pt x="15242" y="12197"/>
                </a:lnTo>
                <a:lnTo>
                  <a:pt x="15236" y="12197"/>
                </a:lnTo>
                <a:cubicBezTo>
                  <a:pt x="15236" y="12196"/>
                  <a:pt x="15236" y="12196"/>
                  <a:pt x="15236" y="12197"/>
                </a:cubicBezTo>
                <a:lnTo>
                  <a:pt x="15232" y="12197"/>
                </a:lnTo>
                <a:lnTo>
                  <a:pt x="15226" y="12192"/>
                </a:lnTo>
                <a:cubicBezTo>
                  <a:pt x="15226" y="12192"/>
                  <a:pt x="15223" y="12186"/>
                  <a:pt x="15223" y="12186"/>
                </a:cubicBezTo>
                <a:lnTo>
                  <a:pt x="15221" y="12183"/>
                </a:lnTo>
                <a:lnTo>
                  <a:pt x="15221" y="12174"/>
                </a:lnTo>
                <a:close/>
                <a:moveTo>
                  <a:pt x="9592" y="12243"/>
                </a:moveTo>
                <a:lnTo>
                  <a:pt x="9592" y="12254"/>
                </a:lnTo>
                <a:lnTo>
                  <a:pt x="9591" y="12256"/>
                </a:lnTo>
                <a:lnTo>
                  <a:pt x="9590" y="12244"/>
                </a:lnTo>
                <a:cubicBezTo>
                  <a:pt x="9591" y="12244"/>
                  <a:pt x="9591" y="12244"/>
                  <a:pt x="9592" y="12243"/>
                </a:cubicBezTo>
                <a:close/>
                <a:moveTo>
                  <a:pt x="5215" y="12267"/>
                </a:moveTo>
                <a:lnTo>
                  <a:pt x="5219" y="12270"/>
                </a:lnTo>
                <a:lnTo>
                  <a:pt x="5221" y="12274"/>
                </a:lnTo>
                <a:lnTo>
                  <a:pt x="5223" y="12279"/>
                </a:lnTo>
                <a:lnTo>
                  <a:pt x="5224" y="12285"/>
                </a:lnTo>
                <a:lnTo>
                  <a:pt x="5223" y="12292"/>
                </a:lnTo>
                <a:lnTo>
                  <a:pt x="5219" y="12304"/>
                </a:lnTo>
                <a:lnTo>
                  <a:pt x="5218" y="12306"/>
                </a:lnTo>
                <a:lnTo>
                  <a:pt x="5217" y="12307"/>
                </a:lnTo>
                <a:lnTo>
                  <a:pt x="5216" y="12307"/>
                </a:lnTo>
                <a:lnTo>
                  <a:pt x="5213" y="12306"/>
                </a:lnTo>
                <a:lnTo>
                  <a:pt x="5211" y="12306"/>
                </a:lnTo>
                <a:cubicBezTo>
                  <a:pt x="5210" y="12306"/>
                  <a:pt x="5210" y="12306"/>
                  <a:pt x="5209" y="12307"/>
                </a:cubicBezTo>
                <a:lnTo>
                  <a:pt x="5205" y="12311"/>
                </a:lnTo>
                <a:lnTo>
                  <a:pt x="5203" y="12313"/>
                </a:lnTo>
                <a:lnTo>
                  <a:pt x="5203" y="12304"/>
                </a:lnTo>
                <a:cubicBezTo>
                  <a:pt x="5203" y="12304"/>
                  <a:pt x="5203" y="12301"/>
                  <a:pt x="5203" y="12301"/>
                </a:cubicBezTo>
                <a:lnTo>
                  <a:pt x="5205" y="12294"/>
                </a:lnTo>
                <a:cubicBezTo>
                  <a:pt x="5205" y="12293"/>
                  <a:pt x="5205" y="12291"/>
                  <a:pt x="5205" y="12290"/>
                </a:cubicBezTo>
                <a:lnTo>
                  <a:pt x="5203" y="12288"/>
                </a:lnTo>
                <a:lnTo>
                  <a:pt x="5203" y="12282"/>
                </a:lnTo>
                <a:lnTo>
                  <a:pt x="5203" y="12280"/>
                </a:lnTo>
                <a:lnTo>
                  <a:pt x="5204" y="12277"/>
                </a:lnTo>
                <a:lnTo>
                  <a:pt x="5212" y="12271"/>
                </a:lnTo>
                <a:cubicBezTo>
                  <a:pt x="5212" y="12271"/>
                  <a:pt x="5212" y="12271"/>
                  <a:pt x="5213" y="12270"/>
                </a:cubicBezTo>
                <a:lnTo>
                  <a:pt x="5215" y="12268"/>
                </a:lnTo>
                <a:cubicBezTo>
                  <a:pt x="5215" y="12267"/>
                  <a:pt x="5215" y="12267"/>
                  <a:pt x="5215" y="12267"/>
                </a:cubicBezTo>
                <a:close/>
                <a:moveTo>
                  <a:pt x="16018" y="12294"/>
                </a:moveTo>
                <a:lnTo>
                  <a:pt x="16019" y="12295"/>
                </a:lnTo>
                <a:lnTo>
                  <a:pt x="16019" y="12296"/>
                </a:lnTo>
                <a:lnTo>
                  <a:pt x="16018" y="12297"/>
                </a:lnTo>
                <a:lnTo>
                  <a:pt x="16018" y="12294"/>
                </a:lnTo>
                <a:close/>
                <a:moveTo>
                  <a:pt x="14491" y="12443"/>
                </a:moveTo>
                <a:lnTo>
                  <a:pt x="14499" y="12462"/>
                </a:lnTo>
                <a:lnTo>
                  <a:pt x="14502" y="12468"/>
                </a:lnTo>
                <a:lnTo>
                  <a:pt x="14502" y="12471"/>
                </a:lnTo>
                <a:lnTo>
                  <a:pt x="14495" y="12461"/>
                </a:lnTo>
                <a:lnTo>
                  <a:pt x="14491" y="12458"/>
                </a:lnTo>
                <a:lnTo>
                  <a:pt x="14490" y="12452"/>
                </a:lnTo>
                <a:cubicBezTo>
                  <a:pt x="14490" y="12452"/>
                  <a:pt x="14491" y="12443"/>
                  <a:pt x="14491" y="12443"/>
                </a:cubicBezTo>
                <a:close/>
                <a:moveTo>
                  <a:pt x="5729" y="12527"/>
                </a:moveTo>
                <a:lnTo>
                  <a:pt x="5730" y="12529"/>
                </a:lnTo>
                <a:lnTo>
                  <a:pt x="5722" y="12530"/>
                </a:lnTo>
                <a:cubicBezTo>
                  <a:pt x="5722" y="12531"/>
                  <a:pt x="5721" y="12531"/>
                  <a:pt x="5721" y="12531"/>
                </a:cubicBezTo>
                <a:lnTo>
                  <a:pt x="5722" y="12530"/>
                </a:lnTo>
                <a:lnTo>
                  <a:pt x="5725" y="12528"/>
                </a:lnTo>
                <a:lnTo>
                  <a:pt x="5729" y="12527"/>
                </a:lnTo>
                <a:close/>
                <a:moveTo>
                  <a:pt x="5603" y="12528"/>
                </a:moveTo>
                <a:lnTo>
                  <a:pt x="5604" y="12530"/>
                </a:lnTo>
                <a:cubicBezTo>
                  <a:pt x="5605" y="12531"/>
                  <a:pt x="5606" y="12531"/>
                  <a:pt x="5607" y="12531"/>
                </a:cubicBezTo>
                <a:lnTo>
                  <a:pt x="5609" y="12531"/>
                </a:lnTo>
                <a:lnTo>
                  <a:pt x="5612" y="12532"/>
                </a:lnTo>
                <a:cubicBezTo>
                  <a:pt x="5612" y="12532"/>
                  <a:pt x="5606" y="12533"/>
                  <a:pt x="5606" y="12533"/>
                </a:cubicBezTo>
                <a:lnTo>
                  <a:pt x="5601" y="12530"/>
                </a:lnTo>
                <a:lnTo>
                  <a:pt x="5603" y="12528"/>
                </a:lnTo>
                <a:close/>
                <a:moveTo>
                  <a:pt x="9160" y="12599"/>
                </a:moveTo>
                <a:lnTo>
                  <a:pt x="9160" y="12601"/>
                </a:lnTo>
                <a:lnTo>
                  <a:pt x="9160" y="12604"/>
                </a:lnTo>
                <a:cubicBezTo>
                  <a:pt x="9160" y="12604"/>
                  <a:pt x="9156" y="12612"/>
                  <a:pt x="9156" y="12612"/>
                </a:cubicBezTo>
                <a:lnTo>
                  <a:pt x="9155" y="12613"/>
                </a:lnTo>
                <a:lnTo>
                  <a:pt x="9155" y="12610"/>
                </a:lnTo>
                <a:lnTo>
                  <a:pt x="9156" y="12607"/>
                </a:lnTo>
                <a:lnTo>
                  <a:pt x="9160" y="12601"/>
                </a:lnTo>
                <a:cubicBezTo>
                  <a:pt x="9160" y="12600"/>
                  <a:pt x="9160" y="12599"/>
                  <a:pt x="9160" y="12599"/>
                </a:cubicBezTo>
                <a:close/>
                <a:moveTo>
                  <a:pt x="14025" y="12755"/>
                </a:moveTo>
                <a:lnTo>
                  <a:pt x="14032" y="12759"/>
                </a:lnTo>
                <a:cubicBezTo>
                  <a:pt x="14032" y="12759"/>
                  <a:pt x="14032" y="12759"/>
                  <a:pt x="14032" y="12760"/>
                </a:cubicBezTo>
                <a:lnTo>
                  <a:pt x="14032" y="12761"/>
                </a:lnTo>
                <a:cubicBezTo>
                  <a:pt x="14031" y="12760"/>
                  <a:pt x="14031" y="12761"/>
                  <a:pt x="14031" y="12761"/>
                </a:cubicBezTo>
                <a:lnTo>
                  <a:pt x="14027" y="12760"/>
                </a:lnTo>
                <a:cubicBezTo>
                  <a:pt x="14027" y="12760"/>
                  <a:pt x="14026" y="12760"/>
                  <a:pt x="14026" y="12761"/>
                </a:cubicBezTo>
                <a:lnTo>
                  <a:pt x="14024" y="12762"/>
                </a:lnTo>
                <a:cubicBezTo>
                  <a:pt x="14023" y="12761"/>
                  <a:pt x="14023" y="12760"/>
                  <a:pt x="14022" y="12760"/>
                </a:cubicBezTo>
                <a:lnTo>
                  <a:pt x="14021" y="12760"/>
                </a:lnTo>
                <a:lnTo>
                  <a:pt x="14021" y="12758"/>
                </a:lnTo>
                <a:lnTo>
                  <a:pt x="14022" y="12758"/>
                </a:lnTo>
                <a:cubicBezTo>
                  <a:pt x="14022" y="12758"/>
                  <a:pt x="14022" y="12757"/>
                  <a:pt x="14022" y="12757"/>
                </a:cubicBezTo>
                <a:lnTo>
                  <a:pt x="14025" y="12755"/>
                </a:lnTo>
                <a:close/>
                <a:moveTo>
                  <a:pt x="13890" y="12801"/>
                </a:moveTo>
                <a:cubicBezTo>
                  <a:pt x="13890" y="12801"/>
                  <a:pt x="13891" y="12801"/>
                  <a:pt x="13891" y="12801"/>
                </a:cubicBezTo>
                <a:lnTo>
                  <a:pt x="13889" y="12807"/>
                </a:lnTo>
                <a:lnTo>
                  <a:pt x="13890" y="12802"/>
                </a:lnTo>
                <a:cubicBezTo>
                  <a:pt x="13890" y="12801"/>
                  <a:pt x="13890" y="12801"/>
                  <a:pt x="13890" y="12801"/>
                </a:cubicBezTo>
                <a:close/>
                <a:moveTo>
                  <a:pt x="13889" y="12808"/>
                </a:moveTo>
                <a:lnTo>
                  <a:pt x="13889" y="12812"/>
                </a:lnTo>
                <a:cubicBezTo>
                  <a:pt x="13889" y="12813"/>
                  <a:pt x="13890" y="12813"/>
                  <a:pt x="13890" y="12814"/>
                </a:cubicBezTo>
                <a:lnTo>
                  <a:pt x="13892" y="12820"/>
                </a:lnTo>
                <a:cubicBezTo>
                  <a:pt x="13892" y="12820"/>
                  <a:pt x="13892" y="12820"/>
                  <a:pt x="13891" y="12820"/>
                </a:cubicBezTo>
                <a:cubicBezTo>
                  <a:pt x="13890" y="12821"/>
                  <a:pt x="13889" y="12823"/>
                  <a:pt x="13889" y="12824"/>
                </a:cubicBezTo>
                <a:cubicBezTo>
                  <a:pt x="13889" y="12825"/>
                  <a:pt x="13890" y="12827"/>
                  <a:pt x="13891" y="12828"/>
                </a:cubicBezTo>
                <a:cubicBezTo>
                  <a:pt x="13890" y="12829"/>
                  <a:pt x="13890" y="12830"/>
                  <a:pt x="13890" y="12831"/>
                </a:cubicBezTo>
                <a:lnTo>
                  <a:pt x="13890" y="12833"/>
                </a:lnTo>
                <a:cubicBezTo>
                  <a:pt x="13890" y="12833"/>
                  <a:pt x="13891" y="12834"/>
                  <a:pt x="13891" y="12834"/>
                </a:cubicBezTo>
                <a:lnTo>
                  <a:pt x="13890" y="12834"/>
                </a:lnTo>
                <a:lnTo>
                  <a:pt x="13890" y="12833"/>
                </a:lnTo>
                <a:lnTo>
                  <a:pt x="13889" y="12832"/>
                </a:lnTo>
                <a:cubicBezTo>
                  <a:pt x="13889" y="12831"/>
                  <a:pt x="13890" y="12830"/>
                  <a:pt x="13889" y="12830"/>
                </a:cubicBezTo>
                <a:lnTo>
                  <a:pt x="13886" y="12826"/>
                </a:lnTo>
                <a:lnTo>
                  <a:pt x="13883" y="12822"/>
                </a:lnTo>
                <a:lnTo>
                  <a:pt x="13884" y="12820"/>
                </a:lnTo>
                <a:cubicBezTo>
                  <a:pt x="13884" y="12820"/>
                  <a:pt x="13884" y="12819"/>
                  <a:pt x="13884" y="12819"/>
                </a:cubicBezTo>
                <a:cubicBezTo>
                  <a:pt x="13884" y="12819"/>
                  <a:pt x="13884" y="12819"/>
                  <a:pt x="13884" y="12819"/>
                </a:cubicBezTo>
                <a:cubicBezTo>
                  <a:pt x="13886" y="12819"/>
                  <a:pt x="13887" y="12817"/>
                  <a:pt x="13887" y="12816"/>
                </a:cubicBezTo>
                <a:cubicBezTo>
                  <a:pt x="13888" y="12815"/>
                  <a:pt x="13888" y="12814"/>
                  <a:pt x="13889" y="12813"/>
                </a:cubicBezTo>
                <a:lnTo>
                  <a:pt x="13889" y="12808"/>
                </a:lnTo>
                <a:close/>
                <a:moveTo>
                  <a:pt x="5697" y="12868"/>
                </a:moveTo>
                <a:lnTo>
                  <a:pt x="5700" y="12868"/>
                </a:lnTo>
                <a:cubicBezTo>
                  <a:pt x="5701" y="12868"/>
                  <a:pt x="5701" y="12868"/>
                  <a:pt x="5701" y="12868"/>
                </a:cubicBezTo>
                <a:lnTo>
                  <a:pt x="5697" y="12878"/>
                </a:lnTo>
                <a:cubicBezTo>
                  <a:pt x="5697" y="12878"/>
                  <a:pt x="5697" y="12877"/>
                  <a:pt x="5697" y="12878"/>
                </a:cubicBezTo>
                <a:lnTo>
                  <a:pt x="5696" y="12871"/>
                </a:lnTo>
                <a:lnTo>
                  <a:pt x="5697" y="12869"/>
                </a:lnTo>
                <a:lnTo>
                  <a:pt x="5697" y="12868"/>
                </a:lnTo>
                <a:close/>
                <a:moveTo>
                  <a:pt x="13091" y="12908"/>
                </a:moveTo>
                <a:lnTo>
                  <a:pt x="13095" y="12911"/>
                </a:lnTo>
                <a:cubicBezTo>
                  <a:pt x="13096" y="12912"/>
                  <a:pt x="13096" y="12912"/>
                  <a:pt x="13097" y="12912"/>
                </a:cubicBezTo>
                <a:lnTo>
                  <a:pt x="13102" y="12912"/>
                </a:lnTo>
                <a:cubicBezTo>
                  <a:pt x="13102" y="12913"/>
                  <a:pt x="13102" y="12913"/>
                  <a:pt x="13103" y="12913"/>
                </a:cubicBezTo>
                <a:lnTo>
                  <a:pt x="13103" y="12916"/>
                </a:lnTo>
                <a:cubicBezTo>
                  <a:pt x="13104" y="12917"/>
                  <a:pt x="13104" y="12917"/>
                  <a:pt x="13105" y="12918"/>
                </a:cubicBezTo>
                <a:lnTo>
                  <a:pt x="13103" y="12918"/>
                </a:lnTo>
                <a:cubicBezTo>
                  <a:pt x="13103" y="12918"/>
                  <a:pt x="13102" y="12918"/>
                  <a:pt x="13102" y="12919"/>
                </a:cubicBezTo>
                <a:cubicBezTo>
                  <a:pt x="13102" y="12919"/>
                  <a:pt x="13098" y="12921"/>
                  <a:pt x="13098" y="12921"/>
                </a:cubicBezTo>
                <a:cubicBezTo>
                  <a:pt x="13097" y="12921"/>
                  <a:pt x="13096" y="12923"/>
                  <a:pt x="13096" y="12924"/>
                </a:cubicBezTo>
                <a:cubicBezTo>
                  <a:pt x="13096" y="12925"/>
                  <a:pt x="13096" y="12925"/>
                  <a:pt x="13096" y="12926"/>
                </a:cubicBezTo>
                <a:lnTo>
                  <a:pt x="13095" y="12925"/>
                </a:lnTo>
                <a:cubicBezTo>
                  <a:pt x="13095" y="12925"/>
                  <a:pt x="13095" y="12925"/>
                  <a:pt x="13094" y="12925"/>
                </a:cubicBezTo>
                <a:lnTo>
                  <a:pt x="13092" y="12925"/>
                </a:lnTo>
                <a:lnTo>
                  <a:pt x="13088" y="12922"/>
                </a:lnTo>
                <a:cubicBezTo>
                  <a:pt x="13088" y="12922"/>
                  <a:pt x="13087" y="12922"/>
                  <a:pt x="13087" y="12922"/>
                </a:cubicBezTo>
                <a:lnTo>
                  <a:pt x="13082" y="12921"/>
                </a:lnTo>
                <a:lnTo>
                  <a:pt x="13081" y="12921"/>
                </a:lnTo>
                <a:lnTo>
                  <a:pt x="13081" y="12917"/>
                </a:lnTo>
                <a:cubicBezTo>
                  <a:pt x="13081" y="12917"/>
                  <a:pt x="13081" y="12916"/>
                  <a:pt x="13082" y="12916"/>
                </a:cubicBezTo>
                <a:cubicBezTo>
                  <a:pt x="13083" y="12915"/>
                  <a:pt x="13083" y="12914"/>
                  <a:pt x="13083" y="12913"/>
                </a:cubicBezTo>
                <a:lnTo>
                  <a:pt x="13086" y="12914"/>
                </a:lnTo>
                <a:cubicBezTo>
                  <a:pt x="13087" y="12915"/>
                  <a:pt x="13089" y="12915"/>
                  <a:pt x="13090" y="12914"/>
                </a:cubicBezTo>
                <a:cubicBezTo>
                  <a:pt x="13091" y="12913"/>
                  <a:pt x="13091" y="12912"/>
                  <a:pt x="13091" y="12910"/>
                </a:cubicBezTo>
                <a:lnTo>
                  <a:pt x="13091" y="12908"/>
                </a:lnTo>
                <a:close/>
                <a:moveTo>
                  <a:pt x="9952" y="12935"/>
                </a:moveTo>
                <a:lnTo>
                  <a:pt x="9954" y="12938"/>
                </a:lnTo>
                <a:lnTo>
                  <a:pt x="9956" y="12944"/>
                </a:lnTo>
                <a:cubicBezTo>
                  <a:pt x="9956" y="12944"/>
                  <a:pt x="9954" y="12939"/>
                  <a:pt x="9954" y="12939"/>
                </a:cubicBezTo>
                <a:lnTo>
                  <a:pt x="9952" y="12935"/>
                </a:lnTo>
                <a:close/>
                <a:moveTo>
                  <a:pt x="13788" y="13081"/>
                </a:moveTo>
                <a:lnTo>
                  <a:pt x="13790" y="13082"/>
                </a:lnTo>
                <a:cubicBezTo>
                  <a:pt x="13791" y="13083"/>
                  <a:pt x="13792" y="13083"/>
                  <a:pt x="13793" y="13082"/>
                </a:cubicBezTo>
                <a:cubicBezTo>
                  <a:pt x="13794" y="13082"/>
                  <a:pt x="13794" y="13081"/>
                  <a:pt x="13795" y="13081"/>
                </a:cubicBezTo>
                <a:lnTo>
                  <a:pt x="13800" y="13086"/>
                </a:lnTo>
                <a:lnTo>
                  <a:pt x="13800" y="13088"/>
                </a:lnTo>
                <a:lnTo>
                  <a:pt x="13800" y="13091"/>
                </a:lnTo>
                <a:lnTo>
                  <a:pt x="13796" y="13096"/>
                </a:lnTo>
                <a:lnTo>
                  <a:pt x="13795" y="13098"/>
                </a:lnTo>
                <a:lnTo>
                  <a:pt x="13794" y="13096"/>
                </a:lnTo>
                <a:lnTo>
                  <a:pt x="13791" y="13092"/>
                </a:lnTo>
                <a:lnTo>
                  <a:pt x="13785" y="13085"/>
                </a:lnTo>
                <a:lnTo>
                  <a:pt x="13784" y="13084"/>
                </a:lnTo>
                <a:cubicBezTo>
                  <a:pt x="13784" y="13084"/>
                  <a:pt x="13785" y="13084"/>
                  <a:pt x="13785" y="13083"/>
                </a:cubicBezTo>
                <a:lnTo>
                  <a:pt x="13788" y="13081"/>
                </a:lnTo>
                <a:close/>
                <a:moveTo>
                  <a:pt x="13962" y="13140"/>
                </a:moveTo>
                <a:cubicBezTo>
                  <a:pt x="13961" y="13140"/>
                  <a:pt x="13960" y="13141"/>
                  <a:pt x="13959" y="13142"/>
                </a:cubicBezTo>
                <a:lnTo>
                  <a:pt x="13957" y="13146"/>
                </a:lnTo>
                <a:lnTo>
                  <a:pt x="13953" y="13156"/>
                </a:lnTo>
                <a:lnTo>
                  <a:pt x="13953" y="13157"/>
                </a:lnTo>
                <a:lnTo>
                  <a:pt x="13946" y="13157"/>
                </a:lnTo>
                <a:cubicBezTo>
                  <a:pt x="13945" y="13157"/>
                  <a:pt x="13945" y="13157"/>
                  <a:pt x="13945" y="13157"/>
                </a:cubicBezTo>
                <a:lnTo>
                  <a:pt x="13942" y="13158"/>
                </a:lnTo>
                <a:cubicBezTo>
                  <a:pt x="13941" y="13158"/>
                  <a:pt x="13941" y="13158"/>
                  <a:pt x="13941" y="13159"/>
                </a:cubicBezTo>
                <a:lnTo>
                  <a:pt x="13936" y="13167"/>
                </a:lnTo>
                <a:cubicBezTo>
                  <a:pt x="13935" y="13168"/>
                  <a:pt x="13935" y="13169"/>
                  <a:pt x="13935" y="13169"/>
                </a:cubicBezTo>
                <a:lnTo>
                  <a:pt x="13934" y="13172"/>
                </a:lnTo>
                <a:cubicBezTo>
                  <a:pt x="13934" y="13173"/>
                  <a:pt x="13934" y="13175"/>
                  <a:pt x="13934" y="13176"/>
                </a:cubicBezTo>
                <a:lnTo>
                  <a:pt x="13936" y="13179"/>
                </a:lnTo>
                <a:lnTo>
                  <a:pt x="13935" y="13182"/>
                </a:lnTo>
                <a:lnTo>
                  <a:pt x="13935" y="13185"/>
                </a:lnTo>
                <a:cubicBezTo>
                  <a:pt x="13935" y="13187"/>
                  <a:pt x="13936" y="13188"/>
                  <a:pt x="13937" y="13189"/>
                </a:cubicBezTo>
                <a:lnTo>
                  <a:pt x="13938" y="13191"/>
                </a:lnTo>
                <a:cubicBezTo>
                  <a:pt x="13938" y="13191"/>
                  <a:pt x="13937" y="13191"/>
                  <a:pt x="13937" y="13192"/>
                </a:cubicBezTo>
                <a:lnTo>
                  <a:pt x="13936" y="13194"/>
                </a:lnTo>
                <a:lnTo>
                  <a:pt x="13933" y="13191"/>
                </a:lnTo>
                <a:lnTo>
                  <a:pt x="13933" y="13189"/>
                </a:lnTo>
                <a:cubicBezTo>
                  <a:pt x="13933" y="13187"/>
                  <a:pt x="13931" y="13185"/>
                  <a:pt x="13929" y="13184"/>
                </a:cubicBezTo>
                <a:lnTo>
                  <a:pt x="13923" y="13183"/>
                </a:lnTo>
                <a:lnTo>
                  <a:pt x="13918" y="13182"/>
                </a:lnTo>
                <a:lnTo>
                  <a:pt x="13910" y="13175"/>
                </a:lnTo>
                <a:cubicBezTo>
                  <a:pt x="13909" y="13174"/>
                  <a:pt x="13908" y="13175"/>
                  <a:pt x="13907" y="13175"/>
                </a:cubicBezTo>
                <a:lnTo>
                  <a:pt x="13900" y="13167"/>
                </a:lnTo>
                <a:cubicBezTo>
                  <a:pt x="13899" y="13166"/>
                  <a:pt x="13898" y="13166"/>
                  <a:pt x="13897" y="13166"/>
                </a:cubicBezTo>
                <a:cubicBezTo>
                  <a:pt x="13896" y="13166"/>
                  <a:pt x="13896" y="13166"/>
                  <a:pt x="13895" y="13167"/>
                </a:cubicBezTo>
                <a:lnTo>
                  <a:pt x="13894" y="13170"/>
                </a:lnTo>
                <a:cubicBezTo>
                  <a:pt x="13893" y="13171"/>
                  <a:pt x="13893" y="13172"/>
                  <a:pt x="13893" y="13172"/>
                </a:cubicBezTo>
                <a:lnTo>
                  <a:pt x="13893" y="13174"/>
                </a:lnTo>
                <a:lnTo>
                  <a:pt x="13891" y="13173"/>
                </a:lnTo>
                <a:cubicBezTo>
                  <a:pt x="13891" y="13173"/>
                  <a:pt x="13890" y="13173"/>
                  <a:pt x="13890" y="13173"/>
                </a:cubicBezTo>
                <a:lnTo>
                  <a:pt x="13886" y="13172"/>
                </a:lnTo>
                <a:cubicBezTo>
                  <a:pt x="13885" y="13172"/>
                  <a:pt x="13884" y="13172"/>
                  <a:pt x="13884" y="13172"/>
                </a:cubicBezTo>
                <a:lnTo>
                  <a:pt x="13881" y="13174"/>
                </a:lnTo>
                <a:lnTo>
                  <a:pt x="13876" y="13179"/>
                </a:lnTo>
                <a:lnTo>
                  <a:pt x="13874" y="13181"/>
                </a:lnTo>
                <a:lnTo>
                  <a:pt x="13872" y="13181"/>
                </a:lnTo>
                <a:lnTo>
                  <a:pt x="13866" y="13177"/>
                </a:lnTo>
                <a:lnTo>
                  <a:pt x="13853" y="13172"/>
                </a:lnTo>
                <a:lnTo>
                  <a:pt x="13850" y="13170"/>
                </a:lnTo>
                <a:cubicBezTo>
                  <a:pt x="13849" y="13169"/>
                  <a:pt x="13847" y="13170"/>
                  <a:pt x="13846" y="13172"/>
                </a:cubicBezTo>
                <a:lnTo>
                  <a:pt x="13844" y="13176"/>
                </a:lnTo>
                <a:lnTo>
                  <a:pt x="13842" y="13185"/>
                </a:lnTo>
                <a:lnTo>
                  <a:pt x="13840" y="13188"/>
                </a:lnTo>
                <a:lnTo>
                  <a:pt x="13837" y="13190"/>
                </a:lnTo>
                <a:lnTo>
                  <a:pt x="13828" y="13195"/>
                </a:lnTo>
                <a:cubicBezTo>
                  <a:pt x="13827" y="13195"/>
                  <a:pt x="13826" y="13196"/>
                  <a:pt x="13826" y="13197"/>
                </a:cubicBezTo>
                <a:lnTo>
                  <a:pt x="13816" y="13203"/>
                </a:lnTo>
                <a:cubicBezTo>
                  <a:pt x="13815" y="13204"/>
                  <a:pt x="13814" y="13206"/>
                  <a:pt x="13814" y="13208"/>
                </a:cubicBezTo>
                <a:lnTo>
                  <a:pt x="13814" y="13211"/>
                </a:lnTo>
                <a:lnTo>
                  <a:pt x="13812" y="13212"/>
                </a:lnTo>
                <a:lnTo>
                  <a:pt x="13812" y="13210"/>
                </a:lnTo>
                <a:cubicBezTo>
                  <a:pt x="13812" y="13209"/>
                  <a:pt x="13811" y="13208"/>
                  <a:pt x="13811" y="13208"/>
                </a:cubicBezTo>
                <a:lnTo>
                  <a:pt x="13807" y="13201"/>
                </a:lnTo>
                <a:lnTo>
                  <a:pt x="13805" y="13198"/>
                </a:lnTo>
                <a:cubicBezTo>
                  <a:pt x="13805" y="13198"/>
                  <a:pt x="13805" y="13197"/>
                  <a:pt x="13805" y="13196"/>
                </a:cubicBezTo>
                <a:cubicBezTo>
                  <a:pt x="13805" y="13195"/>
                  <a:pt x="13804" y="13193"/>
                  <a:pt x="13802" y="13193"/>
                </a:cubicBezTo>
                <a:lnTo>
                  <a:pt x="13801" y="13193"/>
                </a:lnTo>
                <a:cubicBezTo>
                  <a:pt x="13800" y="13193"/>
                  <a:pt x="13799" y="13193"/>
                  <a:pt x="13798" y="13194"/>
                </a:cubicBezTo>
                <a:lnTo>
                  <a:pt x="13797" y="13194"/>
                </a:lnTo>
                <a:cubicBezTo>
                  <a:pt x="13796" y="13193"/>
                  <a:pt x="13796" y="13193"/>
                  <a:pt x="13795" y="13194"/>
                </a:cubicBezTo>
                <a:lnTo>
                  <a:pt x="13792" y="13195"/>
                </a:lnTo>
                <a:lnTo>
                  <a:pt x="13789" y="13195"/>
                </a:lnTo>
                <a:cubicBezTo>
                  <a:pt x="13787" y="13195"/>
                  <a:pt x="13786" y="13196"/>
                  <a:pt x="13785" y="13198"/>
                </a:cubicBezTo>
                <a:lnTo>
                  <a:pt x="13785" y="13203"/>
                </a:lnTo>
                <a:lnTo>
                  <a:pt x="13784" y="13206"/>
                </a:lnTo>
                <a:lnTo>
                  <a:pt x="13783" y="13207"/>
                </a:lnTo>
                <a:lnTo>
                  <a:pt x="13782" y="13202"/>
                </a:lnTo>
                <a:cubicBezTo>
                  <a:pt x="13782" y="13202"/>
                  <a:pt x="13782" y="13201"/>
                  <a:pt x="13782" y="13200"/>
                </a:cubicBezTo>
                <a:lnTo>
                  <a:pt x="13780" y="13196"/>
                </a:lnTo>
                <a:cubicBezTo>
                  <a:pt x="13779" y="13196"/>
                  <a:pt x="13779" y="13196"/>
                  <a:pt x="13779" y="13196"/>
                </a:cubicBezTo>
                <a:lnTo>
                  <a:pt x="13776" y="13194"/>
                </a:lnTo>
                <a:cubicBezTo>
                  <a:pt x="13775" y="13193"/>
                  <a:pt x="13774" y="13192"/>
                  <a:pt x="13773" y="13193"/>
                </a:cubicBezTo>
                <a:cubicBezTo>
                  <a:pt x="13772" y="13193"/>
                  <a:pt x="13772" y="13194"/>
                  <a:pt x="13771" y="13196"/>
                </a:cubicBezTo>
                <a:lnTo>
                  <a:pt x="13770" y="13198"/>
                </a:lnTo>
                <a:cubicBezTo>
                  <a:pt x="13770" y="13199"/>
                  <a:pt x="13770" y="13200"/>
                  <a:pt x="13770" y="13200"/>
                </a:cubicBezTo>
                <a:lnTo>
                  <a:pt x="13770" y="13202"/>
                </a:lnTo>
                <a:lnTo>
                  <a:pt x="13765" y="13198"/>
                </a:lnTo>
                <a:cubicBezTo>
                  <a:pt x="13764" y="13198"/>
                  <a:pt x="13764" y="13198"/>
                  <a:pt x="13763" y="13198"/>
                </a:cubicBezTo>
                <a:lnTo>
                  <a:pt x="13758" y="13197"/>
                </a:lnTo>
                <a:cubicBezTo>
                  <a:pt x="13759" y="13196"/>
                  <a:pt x="13759" y="13195"/>
                  <a:pt x="13759" y="13194"/>
                </a:cubicBezTo>
                <a:lnTo>
                  <a:pt x="13758" y="13192"/>
                </a:lnTo>
                <a:cubicBezTo>
                  <a:pt x="13758" y="13191"/>
                  <a:pt x="13758" y="13190"/>
                  <a:pt x="13757" y="13189"/>
                </a:cubicBezTo>
                <a:lnTo>
                  <a:pt x="13755" y="13188"/>
                </a:lnTo>
                <a:cubicBezTo>
                  <a:pt x="13755" y="13188"/>
                  <a:pt x="13754" y="13187"/>
                  <a:pt x="13753" y="13187"/>
                </a:cubicBezTo>
                <a:lnTo>
                  <a:pt x="13752" y="13187"/>
                </a:lnTo>
                <a:cubicBezTo>
                  <a:pt x="13752" y="13187"/>
                  <a:pt x="13751" y="13187"/>
                  <a:pt x="13750" y="13187"/>
                </a:cubicBezTo>
                <a:lnTo>
                  <a:pt x="13750" y="13188"/>
                </a:lnTo>
                <a:lnTo>
                  <a:pt x="13746" y="13188"/>
                </a:lnTo>
                <a:lnTo>
                  <a:pt x="13741" y="13188"/>
                </a:lnTo>
                <a:lnTo>
                  <a:pt x="13738" y="13190"/>
                </a:lnTo>
                <a:cubicBezTo>
                  <a:pt x="13737" y="13190"/>
                  <a:pt x="13737" y="13190"/>
                  <a:pt x="13736" y="13191"/>
                </a:cubicBezTo>
                <a:lnTo>
                  <a:pt x="13736" y="13192"/>
                </a:lnTo>
                <a:lnTo>
                  <a:pt x="13735" y="13192"/>
                </a:lnTo>
                <a:cubicBezTo>
                  <a:pt x="13734" y="13191"/>
                  <a:pt x="13734" y="13191"/>
                  <a:pt x="13733" y="13191"/>
                </a:cubicBezTo>
                <a:lnTo>
                  <a:pt x="13730" y="13191"/>
                </a:lnTo>
                <a:cubicBezTo>
                  <a:pt x="13730" y="13191"/>
                  <a:pt x="13729" y="13191"/>
                  <a:pt x="13729" y="13191"/>
                </a:cubicBezTo>
                <a:lnTo>
                  <a:pt x="13726" y="13193"/>
                </a:lnTo>
                <a:cubicBezTo>
                  <a:pt x="13725" y="13193"/>
                  <a:pt x="13725" y="13193"/>
                  <a:pt x="13725" y="13193"/>
                </a:cubicBezTo>
                <a:lnTo>
                  <a:pt x="13710" y="13206"/>
                </a:lnTo>
                <a:cubicBezTo>
                  <a:pt x="13709" y="13207"/>
                  <a:pt x="13709" y="13207"/>
                  <a:pt x="13708" y="13209"/>
                </a:cubicBezTo>
                <a:lnTo>
                  <a:pt x="13708" y="13212"/>
                </a:lnTo>
                <a:cubicBezTo>
                  <a:pt x="13708" y="13213"/>
                  <a:pt x="13708" y="13214"/>
                  <a:pt x="13708" y="13214"/>
                </a:cubicBezTo>
                <a:lnTo>
                  <a:pt x="13709" y="13218"/>
                </a:lnTo>
                <a:lnTo>
                  <a:pt x="13707" y="13220"/>
                </a:lnTo>
                <a:cubicBezTo>
                  <a:pt x="13706" y="13221"/>
                  <a:pt x="13705" y="13223"/>
                  <a:pt x="13706" y="13225"/>
                </a:cubicBezTo>
                <a:lnTo>
                  <a:pt x="13707" y="13231"/>
                </a:lnTo>
                <a:cubicBezTo>
                  <a:pt x="13707" y="13232"/>
                  <a:pt x="13707" y="13233"/>
                  <a:pt x="13708" y="13234"/>
                </a:cubicBezTo>
                <a:lnTo>
                  <a:pt x="13703" y="13236"/>
                </a:lnTo>
                <a:lnTo>
                  <a:pt x="13701" y="13238"/>
                </a:lnTo>
                <a:lnTo>
                  <a:pt x="13699" y="13234"/>
                </a:lnTo>
                <a:cubicBezTo>
                  <a:pt x="13699" y="13233"/>
                  <a:pt x="13698" y="13233"/>
                  <a:pt x="13698" y="13232"/>
                </a:cubicBezTo>
                <a:lnTo>
                  <a:pt x="13696" y="13229"/>
                </a:lnTo>
                <a:cubicBezTo>
                  <a:pt x="13695" y="13228"/>
                  <a:pt x="13693" y="13228"/>
                  <a:pt x="13692" y="13229"/>
                </a:cubicBezTo>
                <a:lnTo>
                  <a:pt x="13689" y="13231"/>
                </a:lnTo>
                <a:lnTo>
                  <a:pt x="13687" y="13232"/>
                </a:lnTo>
                <a:lnTo>
                  <a:pt x="13685" y="13230"/>
                </a:lnTo>
                <a:lnTo>
                  <a:pt x="13679" y="13225"/>
                </a:lnTo>
                <a:cubicBezTo>
                  <a:pt x="13679" y="13224"/>
                  <a:pt x="13678" y="13224"/>
                  <a:pt x="13677" y="13224"/>
                </a:cubicBezTo>
                <a:lnTo>
                  <a:pt x="13671" y="13224"/>
                </a:lnTo>
                <a:lnTo>
                  <a:pt x="13669" y="13223"/>
                </a:lnTo>
                <a:lnTo>
                  <a:pt x="13668" y="13218"/>
                </a:lnTo>
                <a:cubicBezTo>
                  <a:pt x="13668" y="13216"/>
                  <a:pt x="13667" y="13216"/>
                  <a:pt x="13666" y="13215"/>
                </a:cubicBezTo>
                <a:lnTo>
                  <a:pt x="13664" y="13214"/>
                </a:lnTo>
                <a:cubicBezTo>
                  <a:pt x="13663" y="13214"/>
                  <a:pt x="13662" y="13214"/>
                  <a:pt x="13661" y="13215"/>
                </a:cubicBezTo>
                <a:lnTo>
                  <a:pt x="13657" y="13220"/>
                </a:lnTo>
                <a:lnTo>
                  <a:pt x="13656" y="13220"/>
                </a:lnTo>
                <a:lnTo>
                  <a:pt x="13654" y="13220"/>
                </a:lnTo>
                <a:cubicBezTo>
                  <a:pt x="13654" y="13220"/>
                  <a:pt x="13653" y="13221"/>
                  <a:pt x="13653" y="13221"/>
                </a:cubicBezTo>
                <a:lnTo>
                  <a:pt x="13652" y="13221"/>
                </a:lnTo>
                <a:cubicBezTo>
                  <a:pt x="13650" y="13221"/>
                  <a:pt x="13650" y="13223"/>
                  <a:pt x="13649" y="13225"/>
                </a:cubicBezTo>
                <a:lnTo>
                  <a:pt x="13649" y="13231"/>
                </a:lnTo>
                <a:lnTo>
                  <a:pt x="13647" y="13233"/>
                </a:lnTo>
                <a:lnTo>
                  <a:pt x="13644" y="13234"/>
                </a:lnTo>
                <a:cubicBezTo>
                  <a:pt x="13644" y="13234"/>
                  <a:pt x="13643" y="13234"/>
                  <a:pt x="13643" y="13235"/>
                </a:cubicBezTo>
                <a:lnTo>
                  <a:pt x="13640" y="13238"/>
                </a:lnTo>
                <a:lnTo>
                  <a:pt x="13638" y="13242"/>
                </a:lnTo>
                <a:lnTo>
                  <a:pt x="13634" y="13247"/>
                </a:lnTo>
                <a:cubicBezTo>
                  <a:pt x="13633" y="13247"/>
                  <a:pt x="13633" y="13248"/>
                  <a:pt x="13633" y="13248"/>
                </a:cubicBezTo>
                <a:lnTo>
                  <a:pt x="13631" y="13250"/>
                </a:lnTo>
                <a:cubicBezTo>
                  <a:pt x="13630" y="13250"/>
                  <a:pt x="13630" y="13252"/>
                  <a:pt x="13630" y="13253"/>
                </a:cubicBezTo>
                <a:lnTo>
                  <a:pt x="13629" y="13257"/>
                </a:lnTo>
                <a:cubicBezTo>
                  <a:pt x="13629" y="13258"/>
                  <a:pt x="13629" y="13258"/>
                  <a:pt x="13629" y="13258"/>
                </a:cubicBezTo>
                <a:lnTo>
                  <a:pt x="13630" y="13272"/>
                </a:lnTo>
                <a:lnTo>
                  <a:pt x="13629" y="13277"/>
                </a:lnTo>
                <a:cubicBezTo>
                  <a:pt x="13629" y="13278"/>
                  <a:pt x="13629" y="13280"/>
                  <a:pt x="13630" y="13281"/>
                </a:cubicBezTo>
                <a:cubicBezTo>
                  <a:pt x="13631" y="13282"/>
                  <a:pt x="13632" y="13283"/>
                  <a:pt x="13633" y="13283"/>
                </a:cubicBezTo>
                <a:lnTo>
                  <a:pt x="13634" y="13283"/>
                </a:lnTo>
                <a:cubicBezTo>
                  <a:pt x="13635" y="13283"/>
                  <a:pt x="13636" y="13282"/>
                  <a:pt x="13637" y="13281"/>
                </a:cubicBezTo>
                <a:lnTo>
                  <a:pt x="13637" y="13280"/>
                </a:lnTo>
                <a:lnTo>
                  <a:pt x="13638" y="13280"/>
                </a:lnTo>
                <a:lnTo>
                  <a:pt x="13639" y="13284"/>
                </a:lnTo>
                <a:lnTo>
                  <a:pt x="13637" y="13289"/>
                </a:lnTo>
                <a:lnTo>
                  <a:pt x="13629" y="13297"/>
                </a:lnTo>
                <a:lnTo>
                  <a:pt x="13625" y="13298"/>
                </a:lnTo>
                <a:cubicBezTo>
                  <a:pt x="13625" y="13298"/>
                  <a:pt x="13624" y="13299"/>
                  <a:pt x="13624" y="13299"/>
                </a:cubicBezTo>
                <a:lnTo>
                  <a:pt x="13621" y="13302"/>
                </a:lnTo>
                <a:lnTo>
                  <a:pt x="13618" y="13303"/>
                </a:lnTo>
                <a:lnTo>
                  <a:pt x="13613" y="13307"/>
                </a:lnTo>
                <a:lnTo>
                  <a:pt x="13611" y="13308"/>
                </a:lnTo>
                <a:lnTo>
                  <a:pt x="13600" y="13311"/>
                </a:lnTo>
                <a:cubicBezTo>
                  <a:pt x="13600" y="13311"/>
                  <a:pt x="13599" y="13311"/>
                  <a:pt x="13599" y="13312"/>
                </a:cubicBezTo>
                <a:lnTo>
                  <a:pt x="13597" y="13312"/>
                </a:lnTo>
                <a:cubicBezTo>
                  <a:pt x="13597" y="13313"/>
                  <a:pt x="13596" y="13314"/>
                  <a:pt x="13596" y="13314"/>
                </a:cubicBezTo>
                <a:lnTo>
                  <a:pt x="13593" y="13323"/>
                </a:lnTo>
                <a:lnTo>
                  <a:pt x="13585" y="13332"/>
                </a:lnTo>
                <a:lnTo>
                  <a:pt x="13582" y="13339"/>
                </a:lnTo>
                <a:cubicBezTo>
                  <a:pt x="13582" y="13339"/>
                  <a:pt x="13581" y="13338"/>
                  <a:pt x="13581" y="13339"/>
                </a:cubicBezTo>
                <a:cubicBezTo>
                  <a:pt x="13580" y="13339"/>
                  <a:pt x="13580" y="13339"/>
                  <a:pt x="13579" y="13340"/>
                </a:cubicBezTo>
                <a:lnTo>
                  <a:pt x="13575" y="13343"/>
                </a:lnTo>
                <a:cubicBezTo>
                  <a:pt x="13574" y="13344"/>
                  <a:pt x="13574" y="13344"/>
                  <a:pt x="13574" y="13344"/>
                </a:cubicBezTo>
                <a:lnTo>
                  <a:pt x="13567" y="13355"/>
                </a:lnTo>
                <a:lnTo>
                  <a:pt x="13558" y="13358"/>
                </a:lnTo>
                <a:lnTo>
                  <a:pt x="13552" y="13364"/>
                </a:lnTo>
                <a:lnTo>
                  <a:pt x="13550" y="13364"/>
                </a:lnTo>
                <a:cubicBezTo>
                  <a:pt x="13550" y="13364"/>
                  <a:pt x="13549" y="13365"/>
                  <a:pt x="13549" y="13366"/>
                </a:cubicBezTo>
                <a:lnTo>
                  <a:pt x="13545" y="13374"/>
                </a:lnTo>
                <a:lnTo>
                  <a:pt x="13542" y="13375"/>
                </a:lnTo>
                <a:lnTo>
                  <a:pt x="13538" y="13378"/>
                </a:lnTo>
                <a:lnTo>
                  <a:pt x="13535" y="13378"/>
                </a:lnTo>
                <a:lnTo>
                  <a:pt x="13532" y="13377"/>
                </a:lnTo>
                <a:cubicBezTo>
                  <a:pt x="13531" y="13377"/>
                  <a:pt x="13530" y="13377"/>
                  <a:pt x="13530" y="13377"/>
                </a:cubicBezTo>
                <a:lnTo>
                  <a:pt x="13528" y="13378"/>
                </a:lnTo>
                <a:cubicBezTo>
                  <a:pt x="13527" y="13378"/>
                  <a:pt x="13526" y="13379"/>
                  <a:pt x="13526" y="13381"/>
                </a:cubicBezTo>
                <a:lnTo>
                  <a:pt x="13526" y="13384"/>
                </a:lnTo>
                <a:lnTo>
                  <a:pt x="13523" y="13387"/>
                </a:lnTo>
                <a:cubicBezTo>
                  <a:pt x="13523" y="13388"/>
                  <a:pt x="13523" y="13388"/>
                  <a:pt x="13523" y="13388"/>
                </a:cubicBezTo>
                <a:lnTo>
                  <a:pt x="13522" y="13391"/>
                </a:lnTo>
                <a:cubicBezTo>
                  <a:pt x="13521" y="13392"/>
                  <a:pt x="13522" y="13394"/>
                  <a:pt x="13523" y="13395"/>
                </a:cubicBezTo>
                <a:cubicBezTo>
                  <a:pt x="13523" y="13395"/>
                  <a:pt x="13522" y="13395"/>
                  <a:pt x="13522" y="13395"/>
                </a:cubicBezTo>
                <a:lnTo>
                  <a:pt x="13521" y="13397"/>
                </a:lnTo>
                <a:cubicBezTo>
                  <a:pt x="13521" y="13397"/>
                  <a:pt x="13521" y="13397"/>
                  <a:pt x="13521" y="13398"/>
                </a:cubicBezTo>
                <a:lnTo>
                  <a:pt x="13519" y="13398"/>
                </a:lnTo>
                <a:cubicBezTo>
                  <a:pt x="13518" y="13398"/>
                  <a:pt x="13517" y="13399"/>
                  <a:pt x="13517" y="13400"/>
                </a:cubicBezTo>
                <a:cubicBezTo>
                  <a:pt x="13516" y="13402"/>
                  <a:pt x="13517" y="13403"/>
                  <a:pt x="13517" y="13404"/>
                </a:cubicBezTo>
                <a:lnTo>
                  <a:pt x="13515" y="13406"/>
                </a:lnTo>
                <a:cubicBezTo>
                  <a:pt x="13514" y="13406"/>
                  <a:pt x="13514" y="13407"/>
                  <a:pt x="13514" y="13408"/>
                </a:cubicBezTo>
                <a:lnTo>
                  <a:pt x="13513" y="13412"/>
                </a:lnTo>
                <a:cubicBezTo>
                  <a:pt x="13512" y="13413"/>
                  <a:pt x="13512" y="13413"/>
                  <a:pt x="13513" y="13414"/>
                </a:cubicBezTo>
                <a:lnTo>
                  <a:pt x="13515" y="13420"/>
                </a:lnTo>
                <a:lnTo>
                  <a:pt x="13513" y="13424"/>
                </a:lnTo>
                <a:cubicBezTo>
                  <a:pt x="13512" y="13425"/>
                  <a:pt x="13512" y="13426"/>
                  <a:pt x="13512" y="13428"/>
                </a:cubicBezTo>
                <a:lnTo>
                  <a:pt x="13512" y="13430"/>
                </a:lnTo>
                <a:cubicBezTo>
                  <a:pt x="13512" y="13432"/>
                  <a:pt x="13512" y="13433"/>
                  <a:pt x="13513" y="13434"/>
                </a:cubicBezTo>
                <a:lnTo>
                  <a:pt x="13516" y="13436"/>
                </a:lnTo>
                <a:cubicBezTo>
                  <a:pt x="13517" y="13436"/>
                  <a:pt x="13517" y="13436"/>
                  <a:pt x="13518" y="13436"/>
                </a:cubicBezTo>
                <a:lnTo>
                  <a:pt x="13521" y="13436"/>
                </a:lnTo>
                <a:lnTo>
                  <a:pt x="13522" y="13437"/>
                </a:lnTo>
                <a:lnTo>
                  <a:pt x="13523" y="13444"/>
                </a:lnTo>
                <a:cubicBezTo>
                  <a:pt x="13522" y="13445"/>
                  <a:pt x="13521" y="13446"/>
                  <a:pt x="13521" y="13447"/>
                </a:cubicBezTo>
                <a:lnTo>
                  <a:pt x="13520" y="13452"/>
                </a:lnTo>
                <a:lnTo>
                  <a:pt x="13518" y="13455"/>
                </a:lnTo>
                <a:lnTo>
                  <a:pt x="13515" y="13458"/>
                </a:lnTo>
                <a:lnTo>
                  <a:pt x="13512" y="13461"/>
                </a:lnTo>
                <a:cubicBezTo>
                  <a:pt x="13511" y="13462"/>
                  <a:pt x="13510" y="13465"/>
                  <a:pt x="13511" y="13467"/>
                </a:cubicBezTo>
                <a:lnTo>
                  <a:pt x="13516" y="13491"/>
                </a:lnTo>
                <a:lnTo>
                  <a:pt x="13516" y="13500"/>
                </a:lnTo>
                <a:cubicBezTo>
                  <a:pt x="13516" y="13501"/>
                  <a:pt x="13517" y="13503"/>
                  <a:pt x="13517" y="13503"/>
                </a:cubicBezTo>
                <a:lnTo>
                  <a:pt x="13518" y="13505"/>
                </a:lnTo>
                <a:lnTo>
                  <a:pt x="13519" y="13512"/>
                </a:lnTo>
                <a:lnTo>
                  <a:pt x="13519" y="13518"/>
                </a:lnTo>
                <a:lnTo>
                  <a:pt x="13518" y="13523"/>
                </a:lnTo>
                <a:lnTo>
                  <a:pt x="13513" y="13534"/>
                </a:lnTo>
                <a:lnTo>
                  <a:pt x="13512" y="13540"/>
                </a:lnTo>
                <a:cubicBezTo>
                  <a:pt x="13512" y="13541"/>
                  <a:pt x="13512" y="13541"/>
                  <a:pt x="13512" y="13542"/>
                </a:cubicBezTo>
                <a:lnTo>
                  <a:pt x="13513" y="13546"/>
                </a:lnTo>
                <a:cubicBezTo>
                  <a:pt x="13513" y="13547"/>
                  <a:pt x="13513" y="13548"/>
                  <a:pt x="13513" y="13548"/>
                </a:cubicBezTo>
                <a:lnTo>
                  <a:pt x="13518" y="13554"/>
                </a:lnTo>
                <a:lnTo>
                  <a:pt x="13522" y="13561"/>
                </a:lnTo>
                <a:lnTo>
                  <a:pt x="13526" y="13570"/>
                </a:lnTo>
                <a:lnTo>
                  <a:pt x="13527" y="13580"/>
                </a:lnTo>
                <a:lnTo>
                  <a:pt x="13528" y="13590"/>
                </a:lnTo>
                <a:lnTo>
                  <a:pt x="13527" y="13613"/>
                </a:lnTo>
                <a:lnTo>
                  <a:pt x="13526" y="13617"/>
                </a:lnTo>
                <a:lnTo>
                  <a:pt x="13524" y="13622"/>
                </a:lnTo>
                <a:lnTo>
                  <a:pt x="13523" y="13628"/>
                </a:lnTo>
                <a:cubicBezTo>
                  <a:pt x="13523" y="13628"/>
                  <a:pt x="13523" y="13629"/>
                  <a:pt x="13523" y="13630"/>
                </a:cubicBezTo>
                <a:lnTo>
                  <a:pt x="13523" y="13636"/>
                </a:lnTo>
                <a:cubicBezTo>
                  <a:pt x="13523" y="13637"/>
                  <a:pt x="13524" y="13637"/>
                  <a:pt x="13524" y="13637"/>
                </a:cubicBezTo>
                <a:lnTo>
                  <a:pt x="13526" y="13643"/>
                </a:lnTo>
                <a:cubicBezTo>
                  <a:pt x="13526" y="13643"/>
                  <a:pt x="13526" y="13643"/>
                  <a:pt x="13526" y="13644"/>
                </a:cubicBezTo>
                <a:lnTo>
                  <a:pt x="13528" y="13647"/>
                </a:lnTo>
                <a:cubicBezTo>
                  <a:pt x="13529" y="13648"/>
                  <a:pt x="13529" y="13648"/>
                  <a:pt x="13530" y="13648"/>
                </a:cubicBezTo>
                <a:lnTo>
                  <a:pt x="13533" y="13650"/>
                </a:lnTo>
                <a:cubicBezTo>
                  <a:pt x="13534" y="13650"/>
                  <a:pt x="13534" y="13650"/>
                  <a:pt x="13534" y="13650"/>
                </a:cubicBezTo>
                <a:lnTo>
                  <a:pt x="13543" y="13651"/>
                </a:lnTo>
                <a:lnTo>
                  <a:pt x="13548" y="13652"/>
                </a:lnTo>
                <a:lnTo>
                  <a:pt x="13551" y="13653"/>
                </a:lnTo>
                <a:lnTo>
                  <a:pt x="13558" y="13659"/>
                </a:lnTo>
                <a:lnTo>
                  <a:pt x="13566" y="13665"/>
                </a:lnTo>
                <a:lnTo>
                  <a:pt x="13568" y="13668"/>
                </a:lnTo>
                <a:cubicBezTo>
                  <a:pt x="13568" y="13668"/>
                  <a:pt x="13568" y="13669"/>
                  <a:pt x="13568" y="13669"/>
                </a:cubicBezTo>
                <a:lnTo>
                  <a:pt x="13570" y="13671"/>
                </a:lnTo>
                <a:cubicBezTo>
                  <a:pt x="13571" y="13671"/>
                  <a:pt x="13571" y="13672"/>
                  <a:pt x="13571" y="13672"/>
                </a:cubicBezTo>
                <a:lnTo>
                  <a:pt x="13582" y="13676"/>
                </a:lnTo>
                <a:lnTo>
                  <a:pt x="13585" y="13678"/>
                </a:lnTo>
                <a:lnTo>
                  <a:pt x="13588" y="13683"/>
                </a:lnTo>
                <a:lnTo>
                  <a:pt x="13590" y="13686"/>
                </a:lnTo>
                <a:cubicBezTo>
                  <a:pt x="13591" y="13686"/>
                  <a:pt x="13591" y="13686"/>
                  <a:pt x="13591" y="13687"/>
                </a:cubicBezTo>
                <a:lnTo>
                  <a:pt x="13594" y="13689"/>
                </a:lnTo>
                <a:cubicBezTo>
                  <a:pt x="13594" y="13689"/>
                  <a:pt x="13594" y="13689"/>
                  <a:pt x="13595" y="13689"/>
                </a:cubicBezTo>
                <a:lnTo>
                  <a:pt x="13597" y="13689"/>
                </a:lnTo>
                <a:lnTo>
                  <a:pt x="13617" y="13689"/>
                </a:lnTo>
                <a:lnTo>
                  <a:pt x="13620" y="13691"/>
                </a:lnTo>
                <a:lnTo>
                  <a:pt x="13622" y="13691"/>
                </a:lnTo>
                <a:cubicBezTo>
                  <a:pt x="13622" y="13692"/>
                  <a:pt x="13622" y="13694"/>
                  <a:pt x="13623" y="13695"/>
                </a:cubicBezTo>
                <a:lnTo>
                  <a:pt x="13624" y="13696"/>
                </a:lnTo>
                <a:lnTo>
                  <a:pt x="13625" y="13702"/>
                </a:lnTo>
                <a:cubicBezTo>
                  <a:pt x="13625" y="13702"/>
                  <a:pt x="13625" y="13702"/>
                  <a:pt x="13625" y="13703"/>
                </a:cubicBezTo>
                <a:lnTo>
                  <a:pt x="13627" y="13707"/>
                </a:lnTo>
                <a:cubicBezTo>
                  <a:pt x="13627" y="13708"/>
                  <a:pt x="13627" y="13708"/>
                  <a:pt x="13627" y="13708"/>
                </a:cubicBezTo>
                <a:lnTo>
                  <a:pt x="13630" y="13712"/>
                </a:lnTo>
                <a:cubicBezTo>
                  <a:pt x="13631" y="13713"/>
                  <a:pt x="13631" y="13714"/>
                  <a:pt x="13632" y="13714"/>
                </a:cubicBezTo>
                <a:lnTo>
                  <a:pt x="13635" y="13713"/>
                </a:lnTo>
                <a:cubicBezTo>
                  <a:pt x="13636" y="13713"/>
                  <a:pt x="13636" y="13713"/>
                  <a:pt x="13637" y="13713"/>
                </a:cubicBezTo>
                <a:lnTo>
                  <a:pt x="13640" y="13709"/>
                </a:lnTo>
                <a:lnTo>
                  <a:pt x="13644" y="13708"/>
                </a:lnTo>
                <a:lnTo>
                  <a:pt x="13669" y="13708"/>
                </a:lnTo>
                <a:lnTo>
                  <a:pt x="13692" y="13713"/>
                </a:lnTo>
                <a:lnTo>
                  <a:pt x="13696" y="13715"/>
                </a:lnTo>
                <a:lnTo>
                  <a:pt x="13699" y="13718"/>
                </a:lnTo>
                <a:lnTo>
                  <a:pt x="13701" y="13724"/>
                </a:lnTo>
                <a:lnTo>
                  <a:pt x="13700" y="13726"/>
                </a:lnTo>
                <a:cubicBezTo>
                  <a:pt x="13700" y="13726"/>
                  <a:pt x="13699" y="13728"/>
                  <a:pt x="13699" y="13728"/>
                </a:cubicBezTo>
                <a:lnTo>
                  <a:pt x="13696" y="13731"/>
                </a:lnTo>
                <a:cubicBezTo>
                  <a:pt x="13696" y="13731"/>
                  <a:pt x="13695" y="13732"/>
                  <a:pt x="13695" y="13733"/>
                </a:cubicBezTo>
                <a:cubicBezTo>
                  <a:pt x="13695" y="13735"/>
                  <a:pt x="13695" y="13736"/>
                  <a:pt x="13696" y="13737"/>
                </a:cubicBezTo>
                <a:lnTo>
                  <a:pt x="13699" y="13741"/>
                </a:lnTo>
                <a:cubicBezTo>
                  <a:pt x="13700" y="13742"/>
                  <a:pt x="13702" y="13742"/>
                  <a:pt x="13703" y="13741"/>
                </a:cubicBezTo>
                <a:lnTo>
                  <a:pt x="13709" y="13735"/>
                </a:lnTo>
                <a:lnTo>
                  <a:pt x="13713" y="13736"/>
                </a:lnTo>
                <a:cubicBezTo>
                  <a:pt x="13713" y="13736"/>
                  <a:pt x="13713" y="13736"/>
                  <a:pt x="13713" y="13736"/>
                </a:cubicBezTo>
                <a:cubicBezTo>
                  <a:pt x="13714" y="13736"/>
                  <a:pt x="13715" y="13736"/>
                  <a:pt x="13716" y="13735"/>
                </a:cubicBezTo>
                <a:cubicBezTo>
                  <a:pt x="13716" y="13735"/>
                  <a:pt x="13716" y="13736"/>
                  <a:pt x="13716" y="13736"/>
                </a:cubicBezTo>
                <a:lnTo>
                  <a:pt x="13717" y="13737"/>
                </a:lnTo>
                <a:lnTo>
                  <a:pt x="13716" y="13741"/>
                </a:lnTo>
                <a:lnTo>
                  <a:pt x="13716" y="13744"/>
                </a:lnTo>
                <a:cubicBezTo>
                  <a:pt x="13715" y="13745"/>
                  <a:pt x="13716" y="13746"/>
                  <a:pt x="13716" y="13747"/>
                </a:cubicBezTo>
                <a:cubicBezTo>
                  <a:pt x="13717" y="13748"/>
                  <a:pt x="13718" y="13748"/>
                  <a:pt x="13719" y="13748"/>
                </a:cubicBezTo>
                <a:lnTo>
                  <a:pt x="13721" y="13748"/>
                </a:lnTo>
                <a:cubicBezTo>
                  <a:pt x="13722" y="13748"/>
                  <a:pt x="13723" y="13748"/>
                  <a:pt x="13723" y="13747"/>
                </a:cubicBezTo>
                <a:lnTo>
                  <a:pt x="13724" y="13746"/>
                </a:lnTo>
                <a:lnTo>
                  <a:pt x="13726" y="13745"/>
                </a:lnTo>
                <a:lnTo>
                  <a:pt x="13727" y="13746"/>
                </a:lnTo>
                <a:lnTo>
                  <a:pt x="13730" y="13746"/>
                </a:lnTo>
                <a:cubicBezTo>
                  <a:pt x="13730" y="13747"/>
                  <a:pt x="13731" y="13746"/>
                  <a:pt x="13731" y="13746"/>
                </a:cubicBezTo>
                <a:cubicBezTo>
                  <a:pt x="13733" y="13746"/>
                  <a:pt x="13735" y="13744"/>
                  <a:pt x="13735" y="13742"/>
                </a:cubicBezTo>
                <a:cubicBezTo>
                  <a:pt x="13735" y="13741"/>
                  <a:pt x="13735" y="13740"/>
                  <a:pt x="13734" y="13739"/>
                </a:cubicBezTo>
                <a:lnTo>
                  <a:pt x="13732" y="13735"/>
                </a:lnTo>
                <a:lnTo>
                  <a:pt x="13733" y="13733"/>
                </a:lnTo>
                <a:cubicBezTo>
                  <a:pt x="13734" y="13733"/>
                  <a:pt x="13734" y="13733"/>
                  <a:pt x="13734" y="13732"/>
                </a:cubicBezTo>
                <a:lnTo>
                  <a:pt x="13736" y="13731"/>
                </a:lnTo>
                <a:lnTo>
                  <a:pt x="13742" y="13728"/>
                </a:lnTo>
                <a:lnTo>
                  <a:pt x="13744" y="13734"/>
                </a:lnTo>
                <a:cubicBezTo>
                  <a:pt x="13744" y="13735"/>
                  <a:pt x="13745" y="13736"/>
                  <a:pt x="13745" y="13736"/>
                </a:cubicBezTo>
                <a:lnTo>
                  <a:pt x="13748" y="13738"/>
                </a:lnTo>
                <a:cubicBezTo>
                  <a:pt x="13749" y="13739"/>
                  <a:pt x="13750" y="13739"/>
                  <a:pt x="13751" y="13738"/>
                </a:cubicBezTo>
                <a:lnTo>
                  <a:pt x="13753" y="13737"/>
                </a:lnTo>
                <a:cubicBezTo>
                  <a:pt x="13753" y="13737"/>
                  <a:pt x="13753" y="13736"/>
                  <a:pt x="13753" y="13736"/>
                </a:cubicBezTo>
                <a:lnTo>
                  <a:pt x="13756" y="13733"/>
                </a:lnTo>
                <a:lnTo>
                  <a:pt x="13758" y="13731"/>
                </a:lnTo>
                <a:cubicBezTo>
                  <a:pt x="13758" y="13730"/>
                  <a:pt x="13758" y="13730"/>
                  <a:pt x="13758" y="13730"/>
                </a:cubicBezTo>
                <a:lnTo>
                  <a:pt x="13759" y="13727"/>
                </a:lnTo>
                <a:lnTo>
                  <a:pt x="13761" y="13724"/>
                </a:lnTo>
                <a:lnTo>
                  <a:pt x="13761" y="13721"/>
                </a:lnTo>
                <a:cubicBezTo>
                  <a:pt x="13761" y="13720"/>
                  <a:pt x="13762" y="13719"/>
                  <a:pt x="13762" y="13718"/>
                </a:cubicBezTo>
                <a:lnTo>
                  <a:pt x="13761" y="13717"/>
                </a:lnTo>
                <a:cubicBezTo>
                  <a:pt x="13761" y="13715"/>
                  <a:pt x="13760" y="13714"/>
                  <a:pt x="13760" y="13714"/>
                </a:cubicBezTo>
                <a:cubicBezTo>
                  <a:pt x="13760" y="13714"/>
                  <a:pt x="13760" y="13713"/>
                  <a:pt x="13760" y="13713"/>
                </a:cubicBezTo>
                <a:cubicBezTo>
                  <a:pt x="13760" y="13712"/>
                  <a:pt x="13759" y="13712"/>
                  <a:pt x="13759" y="13711"/>
                </a:cubicBezTo>
                <a:lnTo>
                  <a:pt x="13758" y="13704"/>
                </a:lnTo>
                <a:lnTo>
                  <a:pt x="13763" y="13685"/>
                </a:lnTo>
                <a:cubicBezTo>
                  <a:pt x="13763" y="13684"/>
                  <a:pt x="13763" y="13684"/>
                  <a:pt x="13763" y="13683"/>
                </a:cubicBezTo>
                <a:lnTo>
                  <a:pt x="13763" y="13679"/>
                </a:lnTo>
                <a:lnTo>
                  <a:pt x="13770" y="13678"/>
                </a:lnTo>
                <a:lnTo>
                  <a:pt x="13773" y="13679"/>
                </a:lnTo>
                <a:lnTo>
                  <a:pt x="13773" y="13682"/>
                </a:lnTo>
                <a:cubicBezTo>
                  <a:pt x="13774" y="13683"/>
                  <a:pt x="13775" y="13683"/>
                  <a:pt x="13775" y="13684"/>
                </a:cubicBezTo>
                <a:lnTo>
                  <a:pt x="13778" y="13685"/>
                </a:lnTo>
                <a:cubicBezTo>
                  <a:pt x="13778" y="13685"/>
                  <a:pt x="13780" y="13685"/>
                  <a:pt x="13780" y="13685"/>
                </a:cubicBezTo>
                <a:lnTo>
                  <a:pt x="13790" y="13677"/>
                </a:lnTo>
                <a:lnTo>
                  <a:pt x="13793" y="13675"/>
                </a:lnTo>
                <a:lnTo>
                  <a:pt x="13796" y="13674"/>
                </a:lnTo>
                <a:lnTo>
                  <a:pt x="13802" y="13675"/>
                </a:lnTo>
                <a:lnTo>
                  <a:pt x="13804" y="13675"/>
                </a:lnTo>
                <a:lnTo>
                  <a:pt x="13804" y="13678"/>
                </a:lnTo>
                <a:cubicBezTo>
                  <a:pt x="13804" y="13680"/>
                  <a:pt x="13805" y="13682"/>
                  <a:pt x="13807" y="13683"/>
                </a:cubicBezTo>
                <a:lnTo>
                  <a:pt x="13813" y="13685"/>
                </a:lnTo>
                <a:lnTo>
                  <a:pt x="13820" y="13686"/>
                </a:lnTo>
                <a:lnTo>
                  <a:pt x="13824" y="13685"/>
                </a:lnTo>
                <a:cubicBezTo>
                  <a:pt x="13824" y="13685"/>
                  <a:pt x="13825" y="13685"/>
                  <a:pt x="13825" y="13685"/>
                </a:cubicBezTo>
                <a:lnTo>
                  <a:pt x="13828" y="13682"/>
                </a:lnTo>
                <a:cubicBezTo>
                  <a:pt x="13829" y="13681"/>
                  <a:pt x="13830" y="13679"/>
                  <a:pt x="13830" y="13677"/>
                </a:cubicBezTo>
                <a:cubicBezTo>
                  <a:pt x="13831" y="13677"/>
                  <a:pt x="13832" y="13675"/>
                  <a:pt x="13832" y="13673"/>
                </a:cubicBezTo>
                <a:lnTo>
                  <a:pt x="13833" y="13669"/>
                </a:lnTo>
                <a:lnTo>
                  <a:pt x="13835" y="13657"/>
                </a:lnTo>
                <a:lnTo>
                  <a:pt x="13836" y="13652"/>
                </a:lnTo>
                <a:cubicBezTo>
                  <a:pt x="13836" y="13651"/>
                  <a:pt x="13836" y="13650"/>
                  <a:pt x="13835" y="13649"/>
                </a:cubicBezTo>
                <a:lnTo>
                  <a:pt x="13834" y="13648"/>
                </a:lnTo>
                <a:cubicBezTo>
                  <a:pt x="13835" y="13648"/>
                  <a:pt x="13836" y="13647"/>
                  <a:pt x="13837" y="13645"/>
                </a:cubicBezTo>
                <a:lnTo>
                  <a:pt x="13839" y="13636"/>
                </a:lnTo>
                <a:lnTo>
                  <a:pt x="13843" y="13632"/>
                </a:lnTo>
                <a:lnTo>
                  <a:pt x="13851" y="13625"/>
                </a:lnTo>
                <a:lnTo>
                  <a:pt x="13866" y="13607"/>
                </a:lnTo>
                <a:lnTo>
                  <a:pt x="13874" y="13600"/>
                </a:lnTo>
                <a:lnTo>
                  <a:pt x="13880" y="13602"/>
                </a:lnTo>
                <a:lnTo>
                  <a:pt x="13881" y="13602"/>
                </a:lnTo>
                <a:cubicBezTo>
                  <a:pt x="13882" y="13602"/>
                  <a:pt x="13883" y="13600"/>
                  <a:pt x="13884" y="13600"/>
                </a:cubicBezTo>
                <a:lnTo>
                  <a:pt x="13886" y="13598"/>
                </a:lnTo>
                <a:lnTo>
                  <a:pt x="13886" y="13600"/>
                </a:lnTo>
                <a:cubicBezTo>
                  <a:pt x="13887" y="13601"/>
                  <a:pt x="13889" y="13601"/>
                  <a:pt x="13890" y="13601"/>
                </a:cubicBezTo>
                <a:lnTo>
                  <a:pt x="13898" y="13598"/>
                </a:lnTo>
                <a:lnTo>
                  <a:pt x="13900" y="13600"/>
                </a:lnTo>
                <a:cubicBezTo>
                  <a:pt x="13901" y="13601"/>
                  <a:pt x="13903" y="13602"/>
                  <a:pt x="13904" y="13601"/>
                </a:cubicBezTo>
                <a:lnTo>
                  <a:pt x="13907" y="13598"/>
                </a:lnTo>
                <a:lnTo>
                  <a:pt x="13909" y="13594"/>
                </a:lnTo>
                <a:cubicBezTo>
                  <a:pt x="13910" y="13594"/>
                  <a:pt x="13910" y="13594"/>
                  <a:pt x="13910" y="13593"/>
                </a:cubicBezTo>
                <a:lnTo>
                  <a:pt x="13911" y="13589"/>
                </a:lnTo>
                <a:cubicBezTo>
                  <a:pt x="13912" y="13588"/>
                  <a:pt x="13912" y="13587"/>
                  <a:pt x="13911" y="13586"/>
                </a:cubicBezTo>
                <a:lnTo>
                  <a:pt x="13911" y="13585"/>
                </a:lnTo>
                <a:lnTo>
                  <a:pt x="13915" y="13571"/>
                </a:lnTo>
                <a:lnTo>
                  <a:pt x="13917" y="13568"/>
                </a:lnTo>
                <a:lnTo>
                  <a:pt x="13919" y="13568"/>
                </a:lnTo>
                <a:cubicBezTo>
                  <a:pt x="13920" y="13568"/>
                  <a:pt x="13920" y="13569"/>
                  <a:pt x="13920" y="13569"/>
                </a:cubicBezTo>
                <a:lnTo>
                  <a:pt x="13921" y="13569"/>
                </a:lnTo>
                <a:cubicBezTo>
                  <a:pt x="13923" y="13569"/>
                  <a:pt x="13924" y="13567"/>
                  <a:pt x="13924" y="13566"/>
                </a:cubicBezTo>
                <a:lnTo>
                  <a:pt x="13925" y="13565"/>
                </a:lnTo>
                <a:lnTo>
                  <a:pt x="13928" y="13565"/>
                </a:lnTo>
                <a:lnTo>
                  <a:pt x="13931" y="13564"/>
                </a:lnTo>
                <a:cubicBezTo>
                  <a:pt x="13932" y="13564"/>
                  <a:pt x="13933" y="13563"/>
                  <a:pt x="13933" y="13562"/>
                </a:cubicBezTo>
                <a:cubicBezTo>
                  <a:pt x="13934" y="13561"/>
                  <a:pt x="13934" y="13560"/>
                  <a:pt x="13933" y="13558"/>
                </a:cubicBezTo>
                <a:lnTo>
                  <a:pt x="13928" y="13533"/>
                </a:lnTo>
                <a:lnTo>
                  <a:pt x="13927" y="13529"/>
                </a:lnTo>
                <a:cubicBezTo>
                  <a:pt x="13927" y="13529"/>
                  <a:pt x="13928" y="13529"/>
                  <a:pt x="13928" y="13529"/>
                </a:cubicBezTo>
                <a:lnTo>
                  <a:pt x="13929" y="13526"/>
                </a:lnTo>
                <a:cubicBezTo>
                  <a:pt x="13929" y="13525"/>
                  <a:pt x="13929" y="13524"/>
                  <a:pt x="13929" y="13523"/>
                </a:cubicBezTo>
                <a:lnTo>
                  <a:pt x="13929" y="13521"/>
                </a:lnTo>
                <a:cubicBezTo>
                  <a:pt x="13929" y="13521"/>
                  <a:pt x="13929" y="13520"/>
                  <a:pt x="13928" y="13519"/>
                </a:cubicBezTo>
                <a:lnTo>
                  <a:pt x="13928" y="13517"/>
                </a:lnTo>
                <a:lnTo>
                  <a:pt x="13928" y="13507"/>
                </a:lnTo>
                <a:lnTo>
                  <a:pt x="13930" y="13500"/>
                </a:lnTo>
                <a:lnTo>
                  <a:pt x="13933" y="13493"/>
                </a:lnTo>
                <a:lnTo>
                  <a:pt x="13936" y="13486"/>
                </a:lnTo>
                <a:lnTo>
                  <a:pt x="13939" y="13482"/>
                </a:lnTo>
                <a:cubicBezTo>
                  <a:pt x="13939" y="13481"/>
                  <a:pt x="13940" y="13481"/>
                  <a:pt x="13940" y="13481"/>
                </a:cubicBezTo>
                <a:lnTo>
                  <a:pt x="13941" y="13478"/>
                </a:lnTo>
                <a:cubicBezTo>
                  <a:pt x="13941" y="13478"/>
                  <a:pt x="13941" y="13477"/>
                  <a:pt x="13941" y="13476"/>
                </a:cubicBezTo>
                <a:lnTo>
                  <a:pt x="13941" y="13467"/>
                </a:lnTo>
                <a:lnTo>
                  <a:pt x="13944" y="13452"/>
                </a:lnTo>
                <a:cubicBezTo>
                  <a:pt x="13944" y="13451"/>
                  <a:pt x="13944" y="13450"/>
                  <a:pt x="13944" y="13449"/>
                </a:cubicBezTo>
                <a:lnTo>
                  <a:pt x="13945" y="13445"/>
                </a:lnTo>
                <a:lnTo>
                  <a:pt x="13949" y="13438"/>
                </a:lnTo>
                <a:lnTo>
                  <a:pt x="13953" y="13428"/>
                </a:lnTo>
                <a:lnTo>
                  <a:pt x="13956" y="13416"/>
                </a:lnTo>
                <a:lnTo>
                  <a:pt x="13956" y="13408"/>
                </a:lnTo>
                <a:lnTo>
                  <a:pt x="13956" y="13405"/>
                </a:lnTo>
                <a:lnTo>
                  <a:pt x="13960" y="13404"/>
                </a:lnTo>
                <a:cubicBezTo>
                  <a:pt x="13960" y="13404"/>
                  <a:pt x="13962" y="13403"/>
                  <a:pt x="13962" y="13402"/>
                </a:cubicBezTo>
                <a:lnTo>
                  <a:pt x="13964" y="13398"/>
                </a:lnTo>
                <a:cubicBezTo>
                  <a:pt x="13965" y="13397"/>
                  <a:pt x="13965" y="13396"/>
                  <a:pt x="13965" y="13395"/>
                </a:cubicBezTo>
                <a:lnTo>
                  <a:pt x="13965" y="13390"/>
                </a:lnTo>
                <a:lnTo>
                  <a:pt x="13963" y="13385"/>
                </a:lnTo>
                <a:lnTo>
                  <a:pt x="13963" y="13384"/>
                </a:lnTo>
                <a:lnTo>
                  <a:pt x="13965" y="13381"/>
                </a:lnTo>
                <a:cubicBezTo>
                  <a:pt x="13966" y="13380"/>
                  <a:pt x="13966" y="13380"/>
                  <a:pt x="13966" y="13380"/>
                </a:cubicBezTo>
                <a:lnTo>
                  <a:pt x="13968" y="13374"/>
                </a:lnTo>
                <a:lnTo>
                  <a:pt x="13971" y="13375"/>
                </a:lnTo>
                <a:cubicBezTo>
                  <a:pt x="13971" y="13375"/>
                  <a:pt x="13972" y="13375"/>
                  <a:pt x="13972" y="13375"/>
                </a:cubicBezTo>
                <a:lnTo>
                  <a:pt x="13974" y="13375"/>
                </a:lnTo>
                <a:cubicBezTo>
                  <a:pt x="13974" y="13375"/>
                  <a:pt x="13974" y="13374"/>
                  <a:pt x="13975" y="13374"/>
                </a:cubicBezTo>
                <a:lnTo>
                  <a:pt x="13978" y="13372"/>
                </a:lnTo>
                <a:lnTo>
                  <a:pt x="13981" y="13370"/>
                </a:lnTo>
                <a:cubicBezTo>
                  <a:pt x="13982" y="13369"/>
                  <a:pt x="13982" y="13369"/>
                  <a:pt x="13982" y="13369"/>
                </a:cubicBezTo>
                <a:lnTo>
                  <a:pt x="13983" y="13366"/>
                </a:lnTo>
                <a:cubicBezTo>
                  <a:pt x="13984" y="13365"/>
                  <a:pt x="13984" y="13363"/>
                  <a:pt x="13984" y="13362"/>
                </a:cubicBezTo>
                <a:lnTo>
                  <a:pt x="13983" y="13361"/>
                </a:lnTo>
                <a:cubicBezTo>
                  <a:pt x="13984" y="13361"/>
                  <a:pt x="13984" y="13360"/>
                  <a:pt x="13985" y="13360"/>
                </a:cubicBezTo>
                <a:lnTo>
                  <a:pt x="13988" y="13356"/>
                </a:lnTo>
                <a:lnTo>
                  <a:pt x="13990" y="13353"/>
                </a:lnTo>
                <a:cubicBezTo>
                  <a:pt x="13990" y="13352"/>
                  <a:pt x="13990" y="13352"/>
                  <a:pt x="13990" y="13352"/>
                </a:cubicBezTo>
                <a:lnTo>
                  <a:pt x="13992" y="13348"/>
                </a:lnTo>
                <a:cubicBezTo>
                  <a:pt x="13992" y="13348"/>
                  <a:pt x="13992" y="13348"/>
                  <a:pt x="13992" y="13347"/>
                </a:cubicBezTo>
                <a:lnTo>
                  <a:pt x="13992" y="13341"/>
                </a:lnTo>
                <a:lnTo>
                  <a:pt x="13993" y="13339"/>
                </a:lnTo>
                <a:lnTo>
                  <a:pt x="13994" y="13335"/>
                </a:lnTo>
                <a:lnTo>
                  <a:pt x="13995" y="13337"/>
                </a:lnTo>
                <a:cubicBezTo>
                  <a:pt x="13996" y="13337"/>
                  <a:pt x="13996" y="13338"/>
                  <a:pt x="13996" y="13338"/>
                </a:cubicBezTo>
                <a:lnTo>
                  <a:pt x="14000" y="13340"/>
                </a:lnTo>
                <a:cubicBezTo>
                  <a:pt x="14000" y="13340"/>
                  <a:pt x="14001" y="13340"/>
                  <a:pt x="14002" y="13340"/>
                </a:cubicBezTo>
                <a:lnTo>
                  <a:pt x="14006" y="13338"/>
                </a:lnTo>
                <a:cubicBezTo>
                  <a:pt x="14007" y="13338"/>
                  <a:pt x="14007" y="13337"/>
                  <a:pt x="14008" y="13337"/>
                </a:cubicBezTo>
                <a:lnTo>
                  <a:pt x="14010" y="13333"/>
                </a:lnTo>
                <a:lnTo>
                  <a:pt x="14015" y="13324"/>
                </a:lnTo>
                <a:lnTo>
                  <a:pt x="14026" y="13308"/>
                </a:lnTo>
                <a:lnTo>
                  <a:pt x="14030" y="13307"/>
                </a:lnTo>
                <a:lnTo>
                  <a:pt x="14032" y="13307"/>
                </a:lnTo>
                <a:lnTo>
                  <a:pt x="14035" y="13309"/>
                </a:lnTo>
                <a:cubicBezTo>
                  <a:pt x="14036" y="13309"/>
                  <a:pt x="14036" y="13309"/>
                  <a:pt x="14037" y="13309"/>
                </a:cubicBezTo>
                <a:lnTo>
                  <a:pt x="14041" y="13307"/>
                </a:lnTo>
                <a:cubicBezTo>
                  <a:pt x="14042" y="13306"/>
                  <a:pt x="14042" y="13305"/>
                  <a:pt x="14042" y="13304"/>
                </a:cubicBezTo>
                <a:cubicBezTo>
                  <a:pt x="14043" y="13303"/>
                  <a:pt x="14043" y="13301"/>
                  <a:pt x="14042" y="13300"/>
                </a:cubicBezTo>
                <a:lnTo>
                  <a:pt x="14038" y="13290"/>
                </a:lnTo>
                <a:cubicBezTo>
                  <a:pt x="14038" y="13290"/>
                  <a:pt x="14038" y="13289"/>
                  <a:pt x="14037" y="13289"/>
                </a:cubicBezTo>
                <a:lnTo>
                  <a:pt x="14037" y="13287"/>
                </a:lnTo>
                <a:cubicBezTo>
                  <a:pt x="14036" y="13287"/>
                  <a:pt x="14035" y="13286"/>
                  <a:pt x="14035" y="13285"/>
                </a:cubicBezTo>
                <a:lnTo>
                  <a:pt x="14034" y="13285"/>
                </a:lnTo>
                <a:lnTo>
                  <a:pt x="14035" y="13280"/>
                </a:lnTo>
                <a:cubicBezTo>
                  <a:pt x="14035" y="13279"/>
                  <a:pt x="14035" y="13278"/>
                  <a:pt x="14035" y="13278"/>
                </a:cubicBezTo>
                <a:lnTo>
                  <a:pt x="14035" y="13269"/>
                </a:lnTo>
                <a:lnTo>
                  <a:pt x="14032" y="13253"/>
                </a:lnTo>
                <a:lnTo>
                  <a:pt x="14030" y="13234"/>
                </a:lnTo>
                <a:lnTo>
                  <a:pt x="14021" y="13195"/>
                </a:lnTo>
                <a:cubicBezTo>
                  <a:pt x="14021" y="13194"/>
                  <a:pt x="14021" y="13194"/>
                  <a:pt x="14020" y="13194"/>
                </a:cubicBezTo>
                <a:lnTo>
                  <a:pt x="14017" y="13188"/>
                </a:lnTo>
                <a:cubicBezTo>
                  <a:pt x="14016" y="13187"/>
                  <a:pt x="14016" y="13186"/>
                  <a:pt x="14015" y="13186"/>
                </a:cubicBezTo>
                <a:cubicBezTo>
                  <a:pt x="14014" y="13186"/>
                  <a:pt x="14013" y="13186"/>
                  <a:pt x="14012" y="13187"/>
                </a:cubicBezTo>
                <a:lnTo>
                  <a:pt x="14010" y="13189"/>
                </a:lnTo>
                <a:cubicBezTo>
                  <a:pt x="14010" y="13189"/>
                  <a:pt x="14009" y="13189"/>
                  <a:pt x="14008" y="13189"/>
                </a:cubicBezTo>
                <a:cubicBezTo>
                  <a:pt x="14007" y="13189"/>
                  <a:pt x="14007" y="13190"/>
                  <a:pt x="14006" y="13191"/>
                </a:cubicBezTo>
                <a:lnTo>
                  <a:pt x="14003" y="13191"/>
                </a:lnTo>
                <a:lnTo>
                  <a:pt x="13987" y="13187"/>
                </a:lnTo>
                <a:lnTo>
                  <a:pt x="13985" y="13185"/>
                </a:lnTo>
                <a:lnTo>
                  <a:pt x="13980" y="13178"/>
                </a:lnTo>
                <a:cubicBezTo>
                  <a:pt x="13980" y="13177"/>
                  <a:pt x="13980" y="13177"/>
                  <a:pt x="13980" y="13177"/>
                </a:cubicBezTo>
                <a:lnTo>
                  <a:pt x="13974" y="13172"/>
                </a:lnTo>
                <a:lnTo>
                  <a:pt x="13972" y="13169"/>
                </a:lnTo>
                <a:lnTo>
                  <a:pt x="13966" y="13147"/>
                </a:lnTo>
                <a:cubicBezTo>
                  <a:pt x="13966" y="13147"/>
                  <a:pt x="13966" y="13146"/>
                  <a:pt x="13966" y="13146"/>
                </a:cubicBezTo>
                <a:lnTo>
                  <a:pt x="13965" y="13143"/>
                </a:lnTo>
                <a:cubicBezTo>
                  <a:pt x="13964" y="13142"/>
                  <a:pt x="13963" y="13140"/>
                  <a:pt x="13962" y="13140"/>
                </a:cubicBezTo>
                <a:close/>
                <a:moveTo>
                  <a:pt x="8471" y="13249"/>
                </a:moveTo>
                <a:lnTo>
                  <a:pt x="8482" y="13253"/>
                </a:lnTo>
                <a:lnTo>
                  <a:pt x="8490" y="13254"/>
                </a:lnTo>
                <a:lnTo>
                  <a:pt x="8491" y="13255"/>
                </a:lnTo>
                <a:lnTo>
                  <a:pt x="8490" y="13279"/>
                </a:lnTo>
                <a:lnTo>
                  <a:pt x="8491" y="13283"/>
                </a:lnTo>
                <a:lnTo>
                  <a:pt x="8490" y="13283"/>
                </a:lnTo>
                <a:cubicBezTo>
                  <a:pt x="8490" y="13284"/>
                  <a:pt x="8490" y="13285"/>
                  <a:pt x="8490" y="13285"/>
                </a:cubicBezTo>
                <a:lnTo>
                  <a:pt x="8490" y="13287"/>
                </a:lnTo>
                <a:cubicBezTo>
                  <a:pt x="8490" y="13288"/>
                  <a:pt x="8489" y="13289"/>
                  <a:pt x="8490" y="13290"/>
                </a:cubicBezTo>
                <a:lnTo>
                  <a:pt x="8488" y="13292"/>
                </a:lnTo>
                <a:lnTo>
                  <a:pt x="8487" y="13291"/>
                </a:lnTo>
                <a:cubicBezTo>
                  <a:pt x="8486" y="13289"/>
                  <a:pt x="8484" y="13288"/>
                  <a:pt x="8483" y="13289"/>
                </a:cubicBezTo>
                <a:lnTo>
                  <a:pt x="8473" y="13294"/>
                </a:lnTo>
                <a:lnTo>
                  <a:pt x="8468" y="13297"/>
                </a:lnTo>
                <a:cubicBezTo>
                  <a:pt x="8467" y="13297"/>
                  <a:pt x="8467" y="13296"/>
                  <a:pt x="8466" y="13297"/>
                </a:cubicBezTo>
                <a:lnTo>
                  <a:pt x="8464" y="13299"/>
                </a:lnTo>
                <a:lnTo>
                  <a:pt x="8463" y="13299"/>
                </a:lnTo>
                <a:cubicBezTo>
                  <a:pt x="8461" y="13300"/>
                  <a:pt x="8460" y="13302"/>
                  <a:pt x="8460" y="13304"/>
                </a:cubicBezTo>
                <a:lnTo>
                  <a:pt x="8460" y="13306"/>
                </a:lnTo>
                <a:cubicBezTo>
                  <a:pt x="8460" y="13307"/>
                  <a:pt x="8460" y="13308"/>
                  <a:pt x="8461" y="13309"/>
                </a:cubicBezTo>
                <a:lnTo>
                  <a:pt x="8461" y="13311"/>
                </a:lnTo>
                <a:cubicBezTo>
                  <a:pt x="8462" y="13312"/>
                  <a:pt x="8463" y="13312"/>
                  <a:pt x="8464" y="13312"/>
                </a:cubicBezTo>
                <a:lnTo>
                  <a:pt x="8465" y="13316"/>
                </a:lnTo>
                <a:cubicBezTo>
                  <a:pt x="8465" y="13317"/>
                  <a:pt x="8466" y="13318"/>
                  <a:pt x="8467" y="13319"/>
                </a:cubicBezTo>
                <a:lnTo>
                  <a:pt x="8468" y="13320"/>
                </a:lnTo>
                <a:cubicBezTo>
                  <a:pt x="8469" y="13320"/>
                  <a:pt x="8468" y="13321"/>
                  <a:pt x="8468" y="13321"/>
                </a:cubicBezTo>
                <a:lnTo>
                  <a:pt x="8461" y="13326"/>
                </a:lnTo>
                <a:cubicBezTo>
                  <a:pt x="8462" y="13325"/>
                  <a:pt x="8462" y="13323"/>
                  <a:pt x="8462" y="13322"/>
                </a:cubicBezTo>
                <a:lnTo>
                  <a:pt x="8462" y="13316"/>
                </a:lnTo>
                <a:lnTo>
                  <a:pt x="8461" y="13313"/>
                </a:lnTo>
                <a:cubicBezTo>
                  <a:pt x="8461" y="13313"/>
                  <a:pt x="8461" y="13313"/>
                  <a:pt x="8461" y="13312"/>
                </a:cubicBezTo>
                <a:lnTo>
                  <a:pt x="8458" y="13306"/>
                </a:lnTo>
                <a:cubicBezTo>
                  <a:pt x="8458" y="13305"/>
                  <a:pt x="8457" y="13304"/>
                  <a:pt x="8456" y="13304"/>
                </a:cubicBezTo>
                <a:cubicBezTo>
                  <a:pt x="8454" y="13304"/>
                  <a:pt x="8453" y="13305"/>
                  <a:pt x="8453" y="13306"/>
                </a:cubicBezTo>
                <a:lnTo>
                  <a:pt x="8452" y="13308"/>
                </a:lnTo>
                <a:lnTo>
                  <a:pt x="8451" y="13308"/>
                </a:lnTo>
                <a:cubicBezTo>
                  <a:pt x="8450" y="13308"/>
                  <a:pt x="8450" y="13307"/>
                  <a:pt x="8449" y="13308"/>
                </a:cubicBezTo>
                <a:lnTo>
                  <a:pt x="8446" y="13308"/>
                </a:lnTo>
                <a:cubicBezTo>
                  <a:pt x="8446" y="13308"/>
                  <a:pt x="8445" y="13308"/>
                  <a:pt x="8444" y="13309"/>
                </a:cubicBezTo>
                <a:lnTo>
                  <a:pt x="8437" y="13318"/>
                </a:lnTo>
                <a:lnTo>
                  <a:pt x="8429" y="13314"/>
                </a:lnTo>
                <a:cubicBezTo>
                  <a:pt x="8428" y="13314"/>
                  <a:pt x="8427" y="13314"/>
                  <a:pt x="8427" y="13314"/>
                </a:cubicBezTo>
                <a:lnTo>
                  <a:pt x="8424" y="13314"/>
                </a:lnTo>
                <a:cubicBezTo>
                  <a:pt x="8423" y="13314"/>
                  <a:pt x="8423" y="13315"/>
                  <a:pt x="8422" y="13316"/>
                </a:cubicBezTo>
                <a:cubicBezTo>
                  <a:pt x="8422" y="13317"/>
                  <a:pt x="8422" y="13317"/>
                  <a:pt x="8421" y="13318"/>
                </a:cubicBezTo>
                <a:lnTo>
                  <a:pt x="8419" y="13322"/>
                </a:lnTo>
                <a:lnTo>
                  <a:pt x="8419" y="13323"/>
                </a:lnTo>
                <a:cubicBezTo>
                  <a:pt x="8418" y="13324"/>
                  <a:pt x="8418" y="13325"/>
                  <a:pt x="8418" y="13327"/>
                </a:cubicBezTo>
                <a:lnTo>
                  <a:pt x="8418" y="13328"/>
                </a:lnTo>
                <a:cubicBezTo>
                  <a:pt x="8418" y="13329"/>
                  <a:pt x="8418" y="13330"/>
                  <a:pt x="8419" y="13330"/>
                </a:cubicBezTo>
                <a:lnTo>
                  <a:pt x="8419" y="13331"/>
                </a:lnTo>
                <a:cubicBezTo>
                  <a:pt x="8419" y="13331"/>
                  <a:pt x="8419" y="13332"/>
                  <a:pt x="8419" y="13332"/>
                </a:cubicBezTo>
                <a:lnTo>
                  <a:pt x="8417" y="13335"/>
                </a:lnTo>
                <a:lnTo>
                  <a:pt x="8416" y="13337"/>
                </a:lnTo>
                <a:lnTo>
                  <a:pt x="8412" y="13337"/>
                </a:lnTo>
                <a:cubicBezTo>
                  <a:pt x="8410" y="13337"/>
                  <a:pt x="8409" y="13339"/>
                  <a:pt x="8409" y="13341"/>
                </a:cubicBezTo>
                <a:lnTo>
                  <a:pt x="8409" y="13343"/>
                </a:lnTo>
                <a:cubicBezTo>
                  <a:pt x="8409" y="13345"/>
                  <a:pt x="8410" y="13346"/>
                  <a:pt x="8411" y="13347"/>
                </a:cubicBezTo>
                <a:cubicBezTo>
                  <a:pt x="8411" y="13347"/>
                  <a:pt x="8411" y="13348"/>
                  <a:pt x="8411" y="13348"/>
                </a:cubicBezTo>
                <a:lnTo>
                  <a:pt x="8410" y="13354"/>
                </a:lnTo>
                <a:cubicBezTo>
                  <a:pt x="8410" y="13355"/>
                  <a:pt x="8410" y="13355"/>
                  <a:pt x="8410" y="13356"/>
                </a:cubicBezTo>
                <a:lnTo>
                  <a:pt x="8411" y="13358"/>
                </a:lnTo>
                <a:lnTo>
                  <a:pt x="8409" y="13360"/>
                </a:lnTo>
                <a:lnTo>
                  <a:pt x="8407" y="13360"/>
                </a:lnTo>
                <a:lnTo>
                  <a:pt x="8406" y="13360"/>
                </a:lnTo>
                <a:cubicBezTo>
                  <a:pt x="8405" y="13360"/>
                  <a:pt x="8405" y="13360"/>
                  <a:pt x="8404" y="13360"/>
                </a:cubicBezTo>
                <a:lnTo>
                  <a:pt x="8402" y="13362"/>
                </a:lnTo>
                <a:cubicBezTo>
                  <a:pt x="8402" y="13362"/>
                  <a:pt x="8402" y="13361"/>
                  <a:pt x="8401" y="13361"/>
                </a:cubicBezTo>
                <a:lnTo>
                  <a:pt x="8401" y="13358"/>
                </a:lnTo>
                <a:cubicBezTo>
                  <a:pt x="8400" y="13357"/>
                  <a:pt x="8400" y="13356"/>
                  <a:pt x="8399" y="13356"/>
                </a:cubicBezTo>
                <a:lnTo>
                  <a:pt x="8401" y="13353"/>
                </a:lnTo>
                <a:lnTo>
                  <a:pt x="8404" y="13352"/>
                </a:lnTo>
                <a:cubicBezTo>
                  <a:pt x="8406" y="13351"/>
                  <a:pt x="8407" y="13349"/>
                  <a:pt x="8407" y="13347"/>
                </a:cubicBezTo>
                <a:lnTo>
                  <a:pt x="8407" y="13345"/>
                </a:lnTo>
                <a:cubicBezTo>
                  <a:pt x="8407" y="13344"/>
                  <a:pt x="8406" y="13343"/>
                  <a:pt x="8406" y="13342"/>
                </a:cubicBezTo>
                <a:lnTo>
                  <a:pt x="8404" y="13340"/>
                </a:lnTo>
                <a:lnTo>
                  <a:pt x="8404" y="13338"/>
                </a:lnTo>
                <a:lnTo>
                  <a:pt x="8406" y="13334"/>
                </a:lnTo>
                <a:lnTo>
                  <a:pt x="8409" y="13330"/>
                </a:lnTo>
                <a:lnTo>
                  <a:pt x="8411" y="13327"/>
                </a:lnTo>
                <a:cubicBezTo>
                  <a:pt x="8412" y="13327"/>
                  <a:pt x="8411" y="13327"/>
                  <a:pt x="8411" y="13327"/>
                </a:cubicBezTo>
                <a:lnTo>
                  <a:pt x="8415" y="13317"/>
                </a:lnTo>
                <a:lnTo>
                  <a:pt x="8418" y="13313"/>
                </a:lnTo>
                <a:cubicBezTo>
                  <a:pt x="8419" y="13312"/>
                  <a:pt x="8419" y="13311"/>
                  <a:pt x="8419" y="13310"/>
                </a:cubicBezTo>
                <a:lnTo>
                  <a:pt x="8419" y="13304"/>
                </a:lnTo>
                <a:lnTo>
                  <a:pt x="8421" y="13298"/>
                </a:lnTo>
                <a:lnTo>
                  <a:pt x="8426" y="13290"/>
                </a:lnTo>
                <a:lnTo>
                  <a:pt x="8431" y="13285"/>
                </a:lnTo>
                <a:lnTo>
                  <a:pt x="8434" y="13283"/>
                </a:lnTo>
                <a:lnTo>
                  <a:pt x="8440" y="13282"/>
                </a:lnTo>
                <a:cubicBezTo>
                  <a:pt x="8441" y="13282"/>
                  <a:pt x="8442" y="13281"/>
                  <a:pt x="8442" y="13281"/>
                </a:cubicBezTo>
                <a:lnTo>
                  <a:pt x="8454" y="13267"/>
                </a:lnTo>
                <a:lnTo>
                  <a:pt x="8463" y="13254"/>
                </a:lnTo>
                <a:lnTo>
                  <a:pt x="8468" y="13251"/>
                </a:lnTo>
                <a:lnTo>
                  <a:pt x="8471" y="13249"/>
                </a:lnTo>
                <a:close/>
                <a:moveTo>
                  <a:pt x="13919" y="13535"/>
                </a:moveTo>
                <a:lnTo>
                  <a:pt x="13919" y="13538"/>
                </a:lnTo>
                <a:lnTo>
                  <a:pt x="13919" y="13544"/>
                </a:lnTo>
                <a:lnTo>
                  <a:pt x="13920" y="13551"/>
                </a:lnTo>
                <a:lnTo>
                  <a:pt x="13916" y="13550"/>
                </a:lnTo>
                <a:lnTo>
                  <a:pt x="13913" y="13550"/>
                </a:lnTo>
                <a:cubicBezTo>
                  <a:pt x="13913" y="13550"/>
                  <a:pt x="13912" y="13549"/>
                  <a:pt x="13912" y="13549"/>
                </a:cubicBezTo>
                <a:lnTo>
                  <a:pt x="13916" y="13545"/>
                </a:lnTo>
                <a:lnTo>
                  <a:pt x="13916" y="13544"/>
                </a:lnTo>
                <a:cubicBezTo>
                  <a:pt x="13917" y="13544"/>
                  <a:pt x="13917" y="13543"/>
                  <a:pt x="13917" y="13543"/>
                </a:cubicBezTo>
                <a:lnTo>
                  <a:pt x="13918" y="13539"/>
                </a:lnTo>
                <a:lnTo>
                  <a:pt x="13919" y="13535"/>
                </a:lnTo>
                <a:close/>
                <a:moveTo>
                  <a:pt x="16163" y="13619"/>
                </a:moveTo>
                <a:lnTo>
                  <a:pt x="16158" y="13620"/>
                </a:lnTo>
                <a:cubicBezTo>
                  <a:pt x="16158" y="13620"/>
                  <a:pt x="16157" y="13620"/>
                  <a:pt x="16157" y="13620"/>
                </a:cubicBezTo>
                <a:lnTo>
                  <a:pt x="16153" y="13623"/>
                </a:lnTo>
                <a:cubicBezTo>
                  <a:pt x="16152" y="13623"/>
                  <a:pt x="16152" y="13623"/>
                  <a:pt x="16151" y="13624"/>
                </a:cubicBezTo>
                <a:lnTo>
                  <a:pt x="16148" y="13629"/>
                </a:lnTo>
                <a:cubicBezTo>
                  <a:pt x="16148" y="13629"/>
                  <a:pt x="16148" y="13630"/>
                  <a:pt x="16148" y="13631"/>
                </a:cubicBezTo>
                <a:lnTo>
                  <a:pt x="16147" y="13637"/>
                </a:lnTo>
                <a:lnTo>
                  <a:pt x="16147" y="13643"/>
                </a:lnTo>
                <a:lnTo>
                  <a:pt x="16146" y="13646"/>
                </a:lnTo>
                <a:lnTo>
                  <a:pt x="16144" y="13647"/>
                </a:lnTo>
                <a:lnTo>
                  <a:pt x="16141" y="13649"/>
                </a:lnTo>
                <a:lnTo>
                  <a:pt x="16131" y="13653"/>
                </a:lnTo>
                <a:lnTo>
                  <a:pt x="16127" y="13654"/>
                </a:lnTo>
                <a:lnTo>
                  <a:pt x="16118" y="13651"/>
                </a:lnTo>
                <a:cubicBezTo>
                  <a:pt x="16118" y="13651"/>
                  <a:pt x="16117" y="13651"/>
                  <a:pt x="16117" y="13651"/>
                </a:cubicBezTo>
                <a:lnTo>
                  <a:pt x="16113" y="13652"/>
                </a:lnTo>
                <a:cubicBezTo>
                  <a:pt x="16113" y="13652"/>
                  <a:pt x="16113" y="13652"/>
                  <a:pt x="16112" y="13653"/>
                </a:cubicBezTo>
                <a:lnTo>
                  <a:pt x="16108" y="13659"/>
                </a:lnTo>
                <a:lnTo>
                  <a:pt x="16103" y="13665"/>
                </a:lnTo>
                <a:lnTo>
                  <a:pt x="16101" y="13670"/>
                </a:lnTo>
                <a:cubicBezTo>
                  <a:pt x="16100" y="13671"/>
                  <a:pt x="16100" y="13671"/>
                  <a:pt x="16100" y="13672"/>
                </a:cubicBezTo>
                <a:lnTo>
                  <a:pt x="16100" y="13677"/>
                </a:lnTo>
                <a:cubicBezTo>
                  <a:pt x="16100" y="13678"/>
                  <a:pt x="16100" y="13678"/>
                  <a:pt x="16101" y="13678"/>
                </a:cubicBezTo>
                <a:lnTo>
                  <a:pt x="16103" y="13686"/>
                </a:lnTo>
                <a:lnTo>
                  <a:pt x="16106" y="13697"/>
                </a:lnTo>
                <a:lnTo>
                  <a:pt x="16106" y="13707"/>
                </a:lnTo>
                <a:lnTo>
                  <a:pt x="16104" y="13718"/>
                </a:lnTo>
                <a:lnTo>
                  <a:pt x="16101" y="13728"/>
                </a:lnTo>
                <a:lnTo>
                  <a:pt x="16095" y="13745"/>
                </a:lnTo>
                <a:lnTo>
                  <a:pt x="16094" y="13747"/>
                </a:lnTo>
                <a:lnTo>
                  <a:pt x="16094" y="13747"/>
                </a:lnTo>
                <a:cubicBezTo>
                  <a:pt x="16093" y="13748"/>
                  <a:pt x="16092" y="13748"/>
                  <a:pt x="16092" y="13748"/>
                </a:cubicBezTo>
                <a:cubicBezTo>
                  <a:pt x="16091" y="13749"/>
                  <a:pt x="16091" y="13751"/>
                  <a:pt x="16091" y="13752"/>
                </a:cubicBezTo>
                <a:lnTo>
                  <a:pt x="16091" y="13754"/>
                </a:lnTo>
                <a:cubicBezTo>
                  <a:pt x="16091" y="13755"/>
                  <a:pt x="16091" y="13755"/>
                  <a:pt x="16091" y="13756"/>
                </a:cubicBezTo>
                <a:lnTo>
                  <a:pt x="16091" y="13758"/>
                </a:lnTo>
                <a:lnTo>
                  <a:pt x="16081" y="13790"/>
                </a:lnTo>
                <a:lnTo>
                  <a:pt x="16080" y="13793"/>
                </a:lnTo>
                <a:cubicBezTo>
                  <a:pt x="16080" y="13794"/>
                  <a:pt x="16080" y="13795"/>
                  <a:pt x="16080" y="13796"/>
                </a:cubicBezTo>
                <a:lnTo>
                  <a:pt x="16081" y="13799"/>
                </a:lnTo>
                <a:lnTo>
                  <a:pt x="16082" y="13804"/>
                </a:lnTo>
                <a:lnTo>
                  <a:pt x="16082" y="13810"/>
                </a:lnTo>
                <a:lnTo>
                  <a:pt x="16082" y="13815"/>
                </a:lnTo>
                <a:lnTo>
                  <a:pt x="16077" y="13830"/>
                </a:lnTo>
                <a:lnTo>
                  <a:pt x="16072" y="13839"/>
                </a:lnTo>
                <a:cubicBezTo>
                  <a:pt x="16072" y="13840"/>
                  <a:pt x="16072" y="13840"/>
                  <a:pt x="16071" y="13841"/>
                </a:cubicBezTo>
                <a:lnTo>
                  <a:pt x="16071" y="13846"/>
                </a:lnTo>
                <a:cubicBezTo>
                  <a:pt x="16071" y="13846"/>
                  <a:pt x="16071" y="13846"/>
                  <a:pt x="16071" y="13847"/>
                </a:cubicBezTo>
                <a:lnTo>
                  <a:pt x="16071" y="13859"/>
                </a:lnTo>
                <a:lnTo>
                  <a:pt x="16071" y="13864"/>
                </a:lnTo>
                <a:lnTo>
                  <a:pt x="16071" y="13867"/>
                </a:lnTo>
                <a:lnTo>
                  <a:pt x="16065" y="13876"/>
                </a:lnTo>
                <a:lnTo>
                  <a:pt x="16064" y="13880"/>
                </a:lnTo>
                <a:cubicBezTo>
                  <a:pt x="16063" y="13882"/>
                  <a:pt x="16063" y="13883"/>
                  <a:pt x="16064" y="13884"/>
                </a:cubicBezTo>
                <a:lnTo>
                  <a:pt x="16065" y="13888"/>
                </a:lnTo>
                <a:cubicBezTo>
                  <a:pt x="16065" y="13888"/>
                  <a:pt x="16066" y="13888"/>
                  <a:pt x="16066" y="13889"/>
                </a:cubicBezTo>
                <a:lnTo>
                  <a:pt x="16067" y="13891"/>
                </a:lnTo>
                <a:lnTo>
                  <a:pt x="16069" y="13894"/>
                </a:lnTo>
                <a:lnTo>
                  <a:pt x="16069" y="13896"/>
                </a:lnTo>
                <a:lnTo>
                  <a:pt x="16068" y="13901"/>
                </a:lnTo>
                <a:lnTo>
                  <a:pt x="16067" y="13904"/>
                </a:lnTo>
                <a:lnTo>
                  <a:pt x="16065" y="13906"/>
                </a:lnTo>
                <a:lnTo>
                  <a:pt x="16060" y="13906"/>
                </a:lnTo>
                <a:cubicBezTo>
                  <a:pt x="16059" y="13906"/>
                  <a:pt x="16059" y="13907"/>
                  <a:pt x="16059" y="13907"/>
                </a:cubicBezTo>
                <a:lnTo>
                  <a:pt x="16056" y="13910"/>
                </a:lnTo>
                <a:cubicBezTo>
                  <a:pt x="16055" y="13911"/>
                  <a:pt x="16055" y="13911"/>
                  <a:pt x="16055" y="13912"/>
                </a:cubicBezTo>
                <a:lnTo>
                  <a:pt x="16051" y="13949"/>
                </a:lnTo>
                <a:cubicBezTo>
                  <a:pt x="16051" y="13949"/>
                  <a:pt x="16051" y="13951"/>
                  <a:pt x="16051" y="13951"/>
                </a:cubicBezTo>
                <a:lnTo>
                  <a:pt x="16052" y="13956"/>
                </a:lnTo>
                <a:cubicBezTo>
                  <a:pt x="16053" y="13957"/>
                  <a:pt x="16054" y="13958"/>
                  <a:pt x="16054" y="13959"/>
                </a:cubicBezTo>
                <a:lnTo>
                  <a:pt x="16059" y="13962"/>
                </a:lnTo>
                <a:lnTo>
                  <a:pt x="16066" y="13964"/>
                </a:lnTo>
                <a:lnTo>
                  <a:pt x="16066" y="13967"/>
                </a:lnTo>
                <a:cubicBezTo>
                  <a:pt x="16066" y="13968"/>
                  <a:pt x="16066" y="13969"/>
                  <a:pt x="16066" y="13969"/>
                </a:cubicBezTo>
                <a:lnTo>
                  <a:pt x="16073" y="13990"/>
                </a:lnTo>
                <a:lnTo>
                  <a:pt x="16074" y="14000"/>
                </a:lnTo>
                <a:lnTo>
                  <a:pt x="16074" y="14002"/>
                </a:lnTo>
                <a:lnTo>
                  <a:pt x="16074" y="14006"/>
                </a:lnTo>
                <a:lnTo>
                  <a:pt x="16068" y="14015"/>
                </a:lnTo>
                <a:lnTo>
                  <a:pt x="16067" y="14017"/>
                </a:lnTo>
                <a:cubicBezTo>
                  <a:pt x="16067" y="14018"/>
                  <a:pt x="16067" y="14018"/>
                  <a:pt x="16067" y="14019"/>
                </a:cubicBezTo>
                <a:lnTo>
                  <a:pt x="16068" y="14036"/>
                </a:lnTo>
                <a:lnTo>
                  <a:pt x="16066" y="14049"/>
                </a:lnTo>
                <a:lnTo>
                  <a:pt x="16066" y="14053"/>
                </a:lnTo>
                <a:cubicBezTo>
                  <a:pt x="16066" y="14054"/>
                  <a:pt x="16066" y="14054"/>
                  <a:pt x="16066" y="14054"/>
                </a:cubicBezTo>
                <a:lnTo>
                  <a:pt x="16067" y="14057"/>
                </a:lnTo>
                <a:cubicBezTo>
                  <a:pt x="16067" y="14058"/>
                  <a:pt x="16066" y="14058"/>
                  <a:pt x="16067" y="14058"/>
                </a:cubicBezTo>
                <a:lnTo>
                  <a:pt x="16069" y="14062"/>
                </a:lnTo>
                <a:lnTo>
                  <a:pt x="16073" y="14112"/>
                </a:lnTo>
                <a:lnTo>
                  <a:pt x="16073" y="14119"/>
                </a:lnTo>
                <a:lnTo>
                  <a:pt x="16071" y="14123"/>
                </a:lnTo>
                <a:lnTo>
                  <a:pt x="16056" y="14156"/>
                </a:lnTo>
                <a:lnTo>
                  <a:pt x="16050" y="14161"/>
                </a:lnTo>
                <a:cubicBezTo>
                  <a:pt x="16050" y="14161"/>
                  <a:pt x="16050" y="14162"/>
                  <a:pt x="16049" y="14163"/>
                </a:cubicBezTo>
                <a:lnTo>
                  <a:pt x="16048" y="14166"/>
                </a:lnTo>
                <a:lnTo>
                  <a:pt x="16047" y="14174"/>
                </a:lnTo>
                <a:lnTo>
                  <a:pt x="16046" y="14181"/>
                </a:lnTo>
                <a:lnTo>
                  <a:pt x="16047" y="14188"/>
                </a:lnTo>
                <a:lnTo>
                  <a:pt x="16049" y="14194"/>
                </a:lnTo>
                <a:lnTo>
                  <a:pt x="16049" y="14199"/>
                </a:lnTo>
                <a:lnTo>
                  <a:pt x="16045" y="14210"/>
                </a:lnTo>
                <a:lnTo>
                  <a:pt x="16044" y="14217"/>
                </a:lnTo>
                <a:lnTo>
                  <a:pt x="16044" y="14223"/>
                </a:lnTo>
                <a:cubicBezTo>
                  <a:pt x="16043" y="14222"/>
                  <a:pt x="16042" y="14223"/>
                  <a:pt x="16042" y="14224"/>
                </a:cubicBezTo>
                <a:lnTo>
                  <a:pt x="16039" y="14226"/>
                </a:lnTo>
                <a:cubicBezTo>
                  <a:pt x="16038" y="14228"/>
                  <a:pt x="16038" y="14229"/>
                  <a:pt x="16039" y="14231"/>
                </a:cubicBezTo>
                <a:lnTo>
                  <a:pt x="16040" y="14238"/>
                </a:lnTo>
                <a:lnTo>
                  <a:pt x="16043" y="14244"/>
                </a:lnTo>
                <a:lnTo>
                  <a:pt x="16045" y="14250"/>
                </a:lnTo>
                <a:lnTo>
                  <a:pt x="16043" y="14264"/>
                </a:lnTo>
                <a:cubicBezTo>
                  <a:pt x="16043" y="14264"/>
                  <a:pt x="16044" y="14265"/>
                  <a:pt x="16044" y="14266"/>
                </a:cubicBezTo>
                <a:lnTo>
                  <a:pt x="16046" y="14276"/>
                </a:lnTo>
                <a:lnTo>
                  <a:pt x="16052" y="14325"/>
                </a:lnTo>
                <a:cubicBezTo>
                  <a:pt x="16052" y="14325"/>
                  <a:pt x="16052" y="14327"/>
                  <a:pt x="16052" y="14327"/>
                </a:cubicBezTo>
                <a:lnTo>
                  <a:pt x="16056" y="14333"/>
                </a:lnTo>
                <a:cubicBezTo>
                  <a:pt x="16057" y="14335"/>
                  <a:pt x="16058" y="14335"/>
                  <a:pt x="16059" y="14335"/>
                </a:cubicBezTo>
                <a:cubicBezTo>
                  <a:pt x="16060" y="14335"/>
                  <a:pt x="16060" y="14334"/>
                  <a:pt x="16060" y="14334"/>
                </a:cubicBezTo>
                <a:lnTo>
                  <a:pt x="16062" y="14338"/>
                </a:lnTo>
                <a:lnTo>
                  <a:pt x="16065" y="14344"/>
                </a:lnTo>
                <a:lnTo>
                  <a:pt x="16066" y="14350"/>
                </a:lnTo>
                <a:lnTo>
                  <a:pt x="16066" y="14361"/>
                </a:lnTo>
                <a:lnTo>
                  <a:pt x="16065" y="14363"/>
                </a:lnTo>
                <a:lnTo>
                  <a:pt x="16062" y="14368"/>
                </a:lnTo>
                <a:cubicBezTo>
                  <a:pt x="16061" y="14368"/>
                  <a:pt x="16061" y="14369"/>
                  <a:pt x="16061" y="14369"/>
                </a:cubicBezTo>
                <a:lnTo>
                  <a:pt x="16059" y="14375"/>
                </a:lnTo>
                <a:lnTo>
                  <a:pt x="16051" y="14383"/>
                </a:lnTo>
                <a:cubicBezTo>
                  <a:pt x="16050" y="14384"/>
                  <a:pt x="16050" y="14385"/>
                  <a:pt x="16050" y="14386"/>
                </a:cubicBezTo>
                <a:lnTo>
                  <a:pt x="16049" y="14390"/>
                </a:lnTo>
                <a:cubicBezTo>
                  <a:pt x="16049" y="14391"/>
                  <a:pt x="16049" y="14392"/>
                  <a:pt x="16049" y="14393"/>
                </a:cubicBezTo>
                <a:lnTo>
                  <a:pt x="16047" y="14390"/>
                </a:lnTo>
                <a:cubicBezTo>
                  <a:pt x="16047" y="14389"/>
                  <a:pt x="16046" y="14389"/>
                  <a:pt x="16045" y="14389"/>
                </a:cubicBezTo>
                <a:lnTo>
                  <a:pt x="16037" y="14390"/>
                </a:lnTo>
                <a:cubicBezTo>
                  <a:pt x="16037" y="14390"/>
                  <a:pt x="16037" y="14391"/>
                  <a:pt x="16037" y="14391"/>
                </a:cubicBezTo>
                <a:lnTo>
                  <a:pt x="16034" y="14392"/>
                </a:lnTo>
                <a:lnTo>
                  <a:pt x="16030" y="14395"/>
                </a:lnTo>
                <a:lnTo>
                  <a:pt x="16027" y="14397"/>
                </a:lnTo>
                <a:lnTo>
                  <a:pt x="16023" y="14397"/>
                </a:lnTo>
                <a:lnTo>
                  <a:pt x="16013" y="14393"/>
                </a:lnTo>
                <a:lnTo>
                  <a:pt x="16010" y="14390"/>
                </a:lnTo>
                <a:lnTo>
                  <a:pt x="16007" y="14387"/>
                </a:lnTo>
                <a:lnTo>
                  <a:pt x="16005" y="14365"/>
                </a:lnTo>
                <a:cubicBezTo>
                  <a:pt x="16004" y="14364"/>
                  <a:pt x="16004" y="14363"/>
                  <a:pt x="16004" y="14362"/>
                </a:cubicBezTo>
                <a:lnTo>
                  <a:pt x="16003" y="14361"/>
                </a:lnTo>
                <a:cubicBezTo>
                  <a:pt x="16002" y="14360"/>
                  <a:pt x="16001" y="14359"/>
                  <a:pt x="16000" y="14359"/>
                </a:cubicBezTo>
                <a:lnTo>
                  <a:pt x="15997" y="14355"/>
                </a:lnTo>
                <a:lnTo>
                  <a:pt x="15995" y="14354"/>
                </a:lnTo>
                <a:cubicBezTo>
                  <a:pt x="15994" y="14353"/>
                  <a:pt x="15994" y="14353"/>
                  <a:pt x="15993" y="14353"/>
                </a:cubicBezTo>
                <a:lnTo>
                  <a:pt x="15990" y="14352"/>
                </a:lnTo>
                <a:lnTo>
                  <a:pt x="15986" y="14352"/>
                </a:lnTo>
                <a:lnTo>
                  <a:pt x="15980" y="14343"/>
                </a:lnTo>
                <a:lnTo>
                  <a:pt x="15978" y="14340"/>
                </a:lnTo>
                <a:cubicBezTo>
                  <a:pt x="15978" y="14340"/>
                  <a:pt x="15977" y="14340"/>
                  <a:pt x="15977" y="14340"/>
                </a:cubicBezTo>
                <a:lnTo>
                  <a:pt x="15974" y="14338"/>
                </a:lnTo>
                <a:lnTo>
                  <a:pt x="15965" y="14335"/>
                </a:lnTo>
                <a:lnTo>
                  <a:pt x="15964" y="14334"/>
                </a:lnTo>
                <a:lnTo>
                  <a:pt x="15969" y="14309"/>
                </a:lnTo>
                <a:cubicBezTo>
                  <a:pt x="15969" y="14309"/>
                  <a:pt x="15969" y="14303"/>
                  <a:pt x="15969" y="14303"/>
                </a:cubicBezTo>
                <a:cubicBezTo>
                  <a:pt x="15969" y="14302"/>
                  <a:pt x="15969" y="14301"/>
                  <a:pt x="15968" y="14300"/>
                </a:cubicBezTo>
                <a:lnTo>
                  <a:pt x="15967" y="14296"/>
                </a:lnTo>
                <a:cubicBezTo>
                  <a:pt x="15966" y="14295"/>
                  <a:pt x="15966" y="14294"/>
                  <a:pt x="15965" y="14294"/>
                </a:cubicBezTo>
                <a:lnTo>
                  <a:pt x="15959" y="14292"/>
                </a:lnTo>
                <a:cubicBezTo>
                  <a:pt x="15959" y="14292"/>
                  <a:pt x="15958" y="14292"/>
                  <a:pt x="15958" y="14292"/>
                </a:cubicBezTo>
                <a:lnTo>
                  <a:pt x="15953" y="14292"/>
                </a:lnTo>
                <a:lnTo>
                  <a:pt x="15948" y="14294"/>
                </a:lnTo>
                <a:lnTo>
                  <a:pt x="15944" y="14297"/>
                </a:lnTo>
                <a:lnTo>
                  <a:pt x="15943" y="14297"/>
                </a:lnTo>
                <a:cubicBezTo>
                  <a:pt x="15942" y="14297"/>
                  <a:pt x="15942" y="14297"/>
                  <a:pt x="15941" y="14297"/>
                </a:cubicBezTo>
                <a:lnTo>
                  <a:pt x="15940" y="14297"/>
                </a:lnTo>
                <a:cubicBezTo>
                  <a:pt x="15940" y="14298"/>
                  <a:pt x="15939" y="14298"/>
                  <a:pt x="15938" y="14298"/>
                </a:cubicBezTo>
                <a:lnTo>
                  <a:pt x="15935" y="14302"/>
                </a:lnTo>
                <a:lnTo>
                  <a:pt x="15933" y="14308"/>
                </a:lnTo>
                <a:lnTo>
                  <a:pt x="15931" y="14313"/>
                </a:lnTo>
                <a:cubicBezTo>
                  <a:pt x="15931" y="14314"/>
                  <a:pt x="15931" y="14314"/>
                  <a:pt x="15931" y="14314"/>
                </a:cubicBezTo>
                <a:lnTo>
                  <a:pt x="15930" y="14326"/>
                </a:lnTo>
                <a:lnTo>
                  <a:pt x="15926" y="14346"/>
                </a:lnTo>
                <a:lnTo>
                  <a:pt x="15926" y="14351"/>
                </a:lnTo>
                <a:lnTo>
                  <a:pt x="15926" y="14361"/>
                </a:lnTo>
                <a:lnTo>
                  <a:pt x="15926" y="14364"/>
                </a:lnTo>
                <a:cubicBezTo>
                  <a:pt x="15926" y="14364"/>
                  <a:pt x="15927" y="14365"/>
                  <a:pt x="15927" y="14366"/>
                </a:cubicBezTo>
                <a:lnTo>
                  <a:pt x="15930" y="14369"/>
                </a:lnTo>
                <a:lnTo>
                  <a:pt x="15930" y="14370"/>
                </a:lnTo>
                <a:lnTo>
                  <a:pt x="15930" y="14374"/>
                </a:lnTo>
                <a:lnTo>
                  <a:pt x="15926" y="14387"/>
                </a:lnTo>
                <a:lnTo>
                  <a:pt x="15926" y="14393"/>
                </a:lnTo>
                <a:lnTo>
                  <a:pt x="15926" y="14427"/>
                </a:lnTo>
                <a:cubicBezTo>
                  <a:pt x="15926" y="14427"/>
                  <a:pt x="15925" y="14428"/>
                  <a:pt x="15926" y="14428"/>
                </a:cubicBezTo>
                <a:lnTo>
                  <a:pt x="15929" y="14438"/>
                </a:lnTo>
                <a:cubicBezTo>
                  <a:pt x="15930" y="14439"/>
                  <a:pt x="15930" y="14439"/>
                  <a:pt x="15931" y="14440"/>
                </a:cubicBezTo>
                <a:cubicBezTo>
                  <a:pt x="15932" y="14440"/>
                  <a:pt x="15933" y="14440"/>
                  <a:pt x="15934" y="14439"/>
                </a:cubicBezTo>
                <a:lnTo>
                  <a:pt x="15936" y="14436"/>
                </a:lnTo>
                <a:lnTo>
                  <a:pt x="15938" y="14437"/>
                </a:lnTo>
                <a:cubicBezTo>
                  <a:pt x="15939" y="14437"/>
                  <a:pt x="15940" y="14436"/>
                  <a:pt x="15941" y="14435"/>
                </a:cubicBezTo>
                <a:lnTo>
                  <a:pt x="15943" y="14431"/>
                </a:lnTo>
                <a:lnTo>
                  <a:pt x="15945" y="14428"/>
                </a:lnTo>
                <a:lnTo>
                  <a:pt x="15948" y="14429"/>
                </a:lnTo>
                <a:lnTo>
                  <a:pt x="15950" y="14432"/>
                </a:lnTo>
                <a:lnTo>
                  <a:pt x="15952" y="14437"/>
                </a:lnTo>
                <a:lnTo>
                  <a:pt x="15955" y="14448"/>
                </a:lnTo>
                <a:lnTo>
                  <a:pt x="15956" y="14454"/>
                </a:lnTo>
                <a:lnTo>
                  <a:pt x="15954" y="14467"/>
                </a:lnTo>
                <a:cubicBezTo>
                  <a:pt x="15954" y="14467"/>
                  <a:pt x="15954" y="14468"/>
                  <a:pt x="15954" y="14469"/>
                </a:cubicBezTo>
                <a:lnTo>
                  <a:pt x="15955" y="14480"/>
                </a:lnTo>
                <a:lnTo>
                  <a:pt x="15955" y="14481"/>
                </a:lnTo>
                <a:lnTo>
                  <a:pt x="15952" y="14482"/>
                </a:lnTo>
                <a:cubicBezTo>
                  <a:pt x="15951" y="14482"/>
                  <a:pt x="15950" y="14483"/>
                  <a:pt x="15950" y="14485"/>
                </a:cubicBezTo>
                <a:cubicBezTo>
                  <a:pt x="15949" y="14486"/>
                  <a:pt x="15949" y="14487"/>
                  <a:pt x="15950" y="14488"/>
                </a:cubicBezTo>
                <a:lnTo>
                  <a:pt x="15953" y="14496"/>
                </a:lnTo>
                <a:cubicBezTo>
                  <a:pt x="15953" y="14496"/>
                  <a:pt x="15953" y="14497"/>
                  <a:pt x="15954" y="14498"/>
                </a:cubicBezTo>
                <a:lnTo>
                  <a:pt x="15958" y="14500"/>
                </a:lnTo>
                <a:lnTo>
                  <a:pt x="15961" y="14504"/>
                </a:lnTo>
                <a:lnTo>
                  <a:pt x="15961" y="14510"/>
                </a:lnTo>
                <a:lnTo>
                  <a:pt x="15958" y="14521"/>
                </a:lnTo>
                <a:lnTo>
                  <a:pt x="15957" y="14524"/>
                </a:lnTo>
                <a:cubicBezTo>
                  <a:pt x="15957" y="14524"/>
                  <a:pt x="15957" y="14525"/>
                  <a:pt x="15957" y="14526"/>
                </a:cubicBezTo>
                <a:lnTo>
                  <a:pt x="15958" y="14530"/>
                </a:lnTo>
                <a:cubicBezTo>
                  <a:pt x="15958" y="14531"/>
                  <a:pt x="15957" y="14531"/>
                  <a:pt x="15958" y="14531"/>
                </a:cubicBezTo>
                <a:lnTo>
                  <a:pt x="15962" y="14543"/>
                </a:lnTo>
                <a:cubicBezTo>
                  <a:pt x="15962" y="14544"/>
                  <a:pt x="15963" y="14545"/>
                  <a:pt x="15965" y="14545"/>
                </a:cubicBezTo>
                <a:cubicBezTo>
                  <a:pt x="15965" y="14545"/>
                  <a:pt x="15966" y="14545"/>
                  <a:pt x="15966" y="14544"/>
                </a:cubicBezTo>
                <a:lnTo>
                  <a:pt x="15967" y="14548"/>
                </a:lnTo>
                <a:cubicBezTo>
                  <a:pt x="15967" y="14549"/>
                  <a:pt x="15968" y="14550"/>
                  <a:pt x="15968" y="14551"/>
                </a:cubicBezTo>
                <a:lnTo>
                  <a:pt x="15970" y="14553"/>
                </a:lnTo>
                <a:lnTo>
                  <a:pt x="15970" y="14557"/>
                </a:lnTo>
                <a:lnTo>
                  <a:pt x="15967" y="14560"/>
                </a:lnTo>
                <a:lnTo>
                  <a:pt x="15965" y="14561"/>
                </a:lnTo>
                <a:lnTo>
                  <a:pt x="15963" y="14559"/>
                </a:lnTo>
                <a:cubicBezTo>
                  <a:pt x="15961" y="14558"/>
                  <a:pt x="15959" y="14558"/>
                  <a:pt x="15958" y="14559"/>
                </a:cubicBezTo>
                <a:cubicBezTo>
                  <a:pt x="15957" y="14561"/>
                  <a:pt x="15956" y="14562"/>
                  <a:pt x="15957" y="14564"/>
                </a:cubicBezTo>
                <a:lnTo>
                  <a:pt x="15958" y="14568"/>
                </a:lnTo>
                <a:lnTo>
                  <a:pt x="15958" y="14571"/>
                </a:lnTo>
                <a:lnTo>
                  <a:pt x="15956" y="14572"/>
                </a:lnTo>
                <a:cubicBezTo>
                  <a:pt x="15955" y="14573"/>
                  <a:pt x="15955" y="14574"/>
                  <a:pt x="15955" y="14575"/>
                </a:cubicBezTo>
                <a:lnTo>
                  <a:pt x="15954" y="14577"/>
                </a:lnTo>
                <a:cubicBezTo>
                  <a:pt x="15954" y="14578"/>
                  <a:pt x="15954" y="14580"/>
                  <a:pt x="15954" y="14581"/>
                </a:cubicBezTo>
                <a:lnTo>
                  <a:pt x="15956" y="14586"/>
                </a:lnTo>
                <a:cubicBezTo>
                  <a:pt x="15956" y="14586"/>
                  <a:pt x="15957" y="14587"/>
                  <a:pt x="15957" y="14587"/>
                </a:cubicBezTo>
                <a:lnTo>
                  <a:pt x="15969" y="14602"/>
                </a:lnTo>
                <a:lnTo>
                  <a:pt x="15971" y="14606"/>
                </a:lnTo>
                <a:lnTo>
                  <a:pt x="15975" y="14616"/>
                </a:lnTo>
                <a:lnTo>
                  <a:pt x="15979" y="14625"/>
                </a:lnTo>
                <a:lnTo>
                  <a:pt x="15980" y="14627"/>
                </a:lnTo>
                <a:lnTo>
                  <a:pt x="15980" y="14631"/>
                </a:lnTo>
                <a:lnTo>
                  <a:pt x="15979" y="14637"/>
                </a:lnTo>
                <a:lnTo>
                  <a:pt x="15979" y="14641"/>
                </a:lnTo>
                <a:cubicBezTo>
                  <a:pt x="15979" y="14642"/>
                  <a:pt x="15980" y="14643"/>
                  <a:pt x="15980" y="14644"/>
                </a:cubicBezTo>
                <a:lnTo>
                  <a:pt x="15982" y="14646"/>
                </a:lnTo>
                <a:lnTo>
                  <a:pt x="15990" y="14687"/>
                </a:lnTo>
                <a:lnTo>
                  <a:pt x="15990" y="14698"/>
                </a:lnTo>
                <a:lnTo>
                  <a:pt x="15989" y="14726"/>
                </a:lnTo>
                <a:lnTo>
                  <a:pt x="15991" y="14737"/>
                </a:lnTo>
                <a:lnTo>
                  <a:pt x="15996" y="14760"/>
                </a:lnTo>
                <a:cubicBezTo>
                  <a:pt x="15996" y="14760"/>
                  <a:pt x="15996" y="14760"/>
                  <a:pt x="15996" y="14760"/>
                </a:cubicBezTo>
                <a:cubicBezTo>
                  <a:pt x="15996" y="14761"/>
                  <a:pt x="15996" y="14761"/>
                  <a:pt x="15996" y="14761"/>
                </a:cubicBezTo>
                <a:cubicBezTo>
                  <a:pt x="15996" y="14763"/>
                  <a:pt x="15996" y="14764"/>
                  <a:pt x="15997" y="14765"/>
                </a:cubicBezTo>
                <a:lnTo>
                  <a:pt x="15999" y="14768"/>
                </a:lnTo>
                <a:cubicBezTo>
                  <a:pt x="15999" y="14768"/>
                  <a:pt x="16000" y="14769"/>
                  <a:pt x="16000" y="14769"/>
                </a:cubicBezTo>
                <a:lnTo>
                  <a:pt x="16005" y="14772"/>
                </a:lnTo>
                <a:lnTo>
                  <a:pt x="16005" y="14773"/>
                </a:lnTo>
                <a:cubicBezTo>
                  <a:pt x="16005" y="14773"/>
                  <a:pt x="16005" y="14774"/>
                  <a:pt x="16005" y="14774"/>
                </a:cubicBezTo>
                <a:lnTo>
                  <a:pt x="16007" y="14776"/>
                </a:lnTo>
                <a:cubicBezTo>
                  <a:pt x="16007" y="14777"/>
                  <a:pt x="16008" y="14777"/>
                  <a:pt x="16008" y="14777"/>
                </a:cubicBezTo>
                <a:lnTo>
                  <a:pt x="16012" y="14779"/>
                </a:lnTo>
                <a:lnTo>
                  <a:pt x="16016" y="14780"/>
                </a:lnTo>
                <a:cubicBezTo>
                  <a:pt x="16016" y="14780"/>
                  <a:pt x="16017" y="14781"/>
                  <a:pt x="16017" y="14781"/>
                </a:cubicBezTo>
                <a:lnTo>
                  <a:pt x="16020" y="14780"/>
                </a:lnTo>
                <a:cubicBezTo>
                  <a:pt x="16021" y="14780"/>
                  <a:pt x="16022" y="14779"/>
                  <a:pt x="16022" y="14778"/>
                </a:cubicBezTo>
                <a:lnTo>
                  <a:pt x="16025" y="14774"/>
                </a:lnTo>
                <a:cubicBezTo>
                  <a:pt x="16025" y="14773"/>
                  <a:pt x="16026" y="14772"/>
                  <a:pt x="16026" y="14772"/>
                </a:cubicBezTo>
                <a:lnTo>
                  <a:pt x="16028" y="14761"/>
                </a:lnTo>
                <a:lnTo>
                  <a:pt x="16029" y="14751"/>
                </a:lnTo>
                <a:cubicBezTo>
                  <a:pt x="16029" y="14751"/>
                  <a:pt x="16029" y="14751"/>
                  <a:pt x="16029" y="14750"/>
                </a:cubicBezTo>
                <a:lnTo>
                  <a:pt x="16029" y="14748"/>
                </a:lnTo>
                <a:cubicBezTo>
                  <a:pt x="16029" y="14749"/>
                  <a:pt x="16029" y="14749"/>
                  <a:pt x="16029" y="14749"/>
                </a:cubicBezTo>
                <a:lnTo>
                  <a:pt x="16032" y="14752"/>
                </a:lnTo>
                <a:cubicBezTo>
                  <a:pt x="16033" y="14753"/>
                  <a:pt x="16033" y="14753"/>
                  <a:pt x="16034" y="14753"/>
                </a:cubicBezTo>
                <a:lnTo>
                  <a:pt x="16036" y="14752"/>
                </a:lnTo>
                <a:lnTo>
                  <a:pt x="16036" y="14753"/>
                </a:lnTo>
                <a:cubicBezTo>
                  <a:pt x="16036" y="14754"/>
                  <a:pt x="16036" y="14754"/>
                  <a:pt x="16036" y="14755"/>
                </a:cubicBezTo>
                <a:lnTo>
                  <a:pt x="16037" y="14757"/>
                </a:lnTo>
                <a:cubicBezTo>
                  <a:pt x="16037" y="14758"/>
                  <a:pt x="16038" y="14758"/>
                  <a:pt x="16039" y="14759"/>
                </a:cubicBezTo>
                <a:cubicBezTo>
                  <a:pt x="16039" y="14759"/>
                  <a:pt x="16038" y="14759"/>
                  <a:pt x="16038" y="14760"/>
                </a:cubicBezTo>
                <a:lnTo>
                  <a:pt x="16033" y="14767"/>
                </a:lnTo>
                <a:cubicBezTo>
                  <a:pt x="16033" y="14767"/>
                  <a:pt x="16032" y="14768"/>
                  <a:pt x="16032" y="14769"/>
                </a:cubicBezTo>
                <a:lnTo>
                  <a:pt x="16032" y="14772"/>
                </a:lnTo>
                <a:cubicBezTo>
                  <a:pt x="16031" y="14774"/>
                  <a:pt x="16032" y="14776"/>
                  <a:pt x="16033" y="14777"/>
                </a:cubicBezTo>
                <a:lnTo>
                  <a:pt x="16034" y="14778"/>
                </a:lnTo>
                <a:lnTo>
                  <a:pt x="16032" y="14780"/>
                </a:lnTo>
                <a:cubicBezTo>
                  <a:pt x="16031" y="14781"/>
                  <a:pt x="16030" y="14784"/>
                  <a:pt x="16031" y="14786"/>
                </a:cubicBezTo>
                <a:lnTo>
                  <a:pt x="16034" y="14794"/>
                </a:lnTo>
                <a:cubicBezTo>
                  <a:pt x="16034" y="14795"/>
                  <a:pt x="16034" y="14796"/>
                  <a:pt x="16034" y="14796"/>
                </a:cubicBezTo>
                <a:lnTo>
                  <a:pt x="16041" y="14809"/>
                </a:lnTo>
                <a:cubicBezTo>
                  <a:pt x="16041" y="14810"/>
                  <a:pt x="16042" y="14811"/>
                  <a:pt x="16043" y="14811"/>
                </a:cubicBezTo>
                <a:cubicBezTo>
                  <a:pt x="16043" y="14812"/>
                  <a:pt x="16044" y="14812"/>
                  <a:pt x="16044" y="14813"/>
                </a:cubicBezTo>
                <a:lnTo>
                  <a:pt x="16047" y="14814"/>
                </a:lnTo>
                <a:cubicBezTo>
                  <a:pt x="16047" y="14814"/>
                  <a:pt x="16047" y="14815"/>
                  <a:pt x="16048" y="14815"/>
                </a:cubicBezTo>
                <a:lnTo>
                  <a:pt x="16050" y="14815"/>
                </a:lnTo>
                <a:cubicBezTo>
                  <a:pt x="16051" y="14815"/>
                  <a:pt x="16051" y="14814"/>
                  <a:pt x="16052" y="14814"/>
                </a:cubicBezTo>
                <a:lnTo>
                  <a:pt x="16052" y="14814"/>
                </a:lnTo>
                <a:lnTo>
                  <a:pt x="16059" y="14819"/>
                </a:lnTo>
                <a:lnTo>
                  <a:pt x="16061" y="14823"/>
                </a:lnTo>
                <a:lnTo>
                  <a:pt x="16062" y="14831"/>
                </a:lnTo>
                <a:lnTo>
                  <a:pt x="16060" y="14848"/>
                </a:lnTo>
                <a:cubicBezTo>
                  <a:pt x="16060" y="14849"/>
                  <a:pt x="16060" y="14849"/>
                  <a:pt x="16060" y="14849"/>
                </a:cubicBezTo>
                <a:lnTo>
                  <a:pt x="16062" y="14858"/>
                </a:lnTo>
                <a:cubicBezTo>
                  <a:pt x="16062" y="14858"/>
                  <a:pt x="16062" y="14859"/>
                  <a:pt x="16062" y="14860"/>
                </a:cubicBezTo>
                <a:lnTo>
                  <a:pt x="16067" y="14867"/>
                </a:lnTo>
                <a:cubicBezTo>
                  <a:pt x="16067" y="14868"/>
                  <a:pt x="16067" y="14868"/>
                  <a:pt x="16068" y="14868"/>
                </a:cubicBezTo>
                <a:lnTo>
                  <a:pt x="16079" y="14873"/>
                </a:lnTo>
                <a:lnTo>
                  <a:pt x="16079" y="14876"/>
                </a:lnTo>
                <a:cubicBezTo>
                  <a:pt x="16080" y="14876"/>
                  <a:pt x="16080" y="14877"/>
                  <a:pt x="16080" y="14877"/>
                </a:cubicBezTo>
                <a:lnTo>
                  <a:pt x="16081" y="14878"/>
                </a:lnTo>
                <a:cubicBezTo>
                  <a:pt x="16082" y="14879"/>
                  <a:pt x="16083" y="14880"/>
                  <a:pt x="16084" y="14879"/>
                </a:cubicBezTo>
                <a:lnTo>
                  <a:pt x="16087" y="14878"/>
                </a:lnTo>
                <a:cubicBezTo>
                  <a:pt x="16088" y="14878"/>
                  <a:pt x="16088" y="14877"/>
                  <a:pt x="16089" y="14876"/>
                </a:cubicBezTo>
                <a:lnTo>
                  <a:pt x="16090" y="14875"/>
                </a:lnTo>
                <a:cubicBezTo>
                  <a:pt x="16090" y="14874"/>
                  <a:pt x="16091" y="14873"/>
                  <a:pt x="16091" y="14873"/>
                </a:cubicBezTo>
                <a:lnTo>
                  <a:pt x="16093" y="14874"/>
                </a:lnTo>
                <a:lnTo>
                  <a:pt x="16095" y="14875"/>
                </a:lnTo>
                <a:cubicBezTo>
                  <a:pt x="16095" y="14875"/>
                  <a:pt x="16096" y="14875"/>
                  <a:pt x="16096" y="14875"/>
                </a:cubicBezTo>
                <a:lnTo>
                  <a:pt x="16105" y="14873"/>
                </a:lnTo>
                <a:cubicBezTo>
                  <a:pt x="16106" y="14873"/>
                  <a:pt x="16107" y="14873"/>
                  <a:pt x="16107" y="14872"/>
                </a:cubicBezTo>
                <a:lnTo>
                  <a:pt x="16112" y="14864"/>
                </a:lnTo>
                <a:cubicBezTo>
                  <a:pt x="16112" y="14864"/>
                  <a:pt x="16113" y="14863"/>
                  <a:pt x="16113" y="14862"/>
                </a:cubicBezTo>
                <a:lnTo>
                  <a:pt x="16115" y="14851"/>
                </a:lnTo>
                <a:cubicBezTo>
                  <a:pt x="16115" y="14851"/>
                  <a:pt x="16115" y="14850"/>
                  <a:pt x="16115" y="14849"/>
                </a:cubicBezTo>
                <a:lnTo>
                  <a:pt x="16114" y="14835"/>
                </a:lnTo>
                <a:lnTo>
                  <a:pt x="16110" y="14816"/>
                </a:lnTo>
                <a:lnTo>
                  <a:pt x="16111" y="14813"/>
                </a:lnTo>
                <a:lnTo>
                  <a:pt x="16111" y="14810"/>
                </a:lnTo>
                <a:cubicBezTo>
                  <a:pt x="16112" y="14809"/>
                  <a:pt x="16112" y="14807"/>
                  <a:pt x="16111" y="14806"/>
                </a:cubicBezTo>
                <a:lnTo>
                  <a:pt x="16111" y="14803"/>
                </a:lnTo>
                <a:cubicBezTo>
                  <a:pt x="16111" y="14803"/>
                  <a:pt x="16110" y="14802"/>
                  <a:pt x="16110" y="14802"/>
                </a:cubicBezTo>
                <a:lnTo>
                  <a:pt x="16102" y="14790"/>
                </a:lnTo>
                <a:lnTo>
                  <a:pt x="16101" y="14786"/>
                </a:lnTo>
                <a:lnTo>
                  <a:pt x="16104" y="14767"/>
                </a:lnTo>
                <a:lnTo>
                  <a:pt x="16104" y="14755"/>
                </a:lnTo>
                <a:lnTo>
                  <a:pt x="16105" y="14756"/>
                </a:lnTo>
                <a:cubicBezTo>
                  <a:pt x="16106" y="14756"/>
                  <a:pt x="16107" y="14756"/>
                  <a:pt x="16108" y="14756"/>
                </a:cubicBezTo>
                <a:lnTo>
                  <a:pt x="16107" y="14758"/>
                </a:lnTo>
                <a:cubicBezTo>
                  <a:pt x="16107" y="14760"/>
                  <a:pt x="16108" y="14761"/>
                  <a:pt x="16109" y="14762"/>
                </a:cubicBezTo>
                <a:cubicBezTo>
                  <a:pt x="16110" y="14763"/>
                  <a:pt x="16111" y="14763"/>
                  <a:pt x="16112" y="14762"/>
                </a:cubicBezTo>
                <a:cubicBezTo>
                  <a:pt x="16112" y="14763"/>
                  <a:pt x="16112" y="14762"/>
                  <a:pt x="16113" y="14762"/>
                </a:cubicBezTo>
                <a:cubicBezTo>
                  <a:pt x="16113" y="14762"/>
                  <a:pt x="16114" y="14763"/>
                  <a:pt x="16115" y="14762"/>
                </a:cubicBezTo>
                <a:lnTo>
                  <a:pt x="16116" y="14766"/>
                </a:lnTo>
                <a:cubicBezTo>
                  <a:pt x="16116" y="14767"/>
                  <a:pt x="16117" y="14767"/>
                  <a:pt x="16117" y="14768"/>
                </a:cubicBezTo>
                <a:lnTo>
                  <a:pt x="16119" y="14771"/>
                </a:lnTo>
                <a:cubicBezTo>
                  <a:pt x="16119" y="14771"/>
                  <a:pt x="16120" y="14772"/>
                  <a:pt x="16120" y="14772"/>
                </a:cubicBezTo>
                <a:lnTo>
                  <a:pt x="16123" y="14774"/>
                </a:lnTo>
                <a:lnTo>
                  <a:pt x="16141" y="14777"/>
                </a:lnTo>
                <a:lnTo>
                  <a:pt x="16161" y="14778"/>
                </a:lnTo>
                <a:lnTo>
                  <a:pt x="16162" y="14778"/>
                </a:lnTo>
                <a:cubicBezTo>
                  <a:pt x="16162" y="14779"/>
                  <a:pt x="16162" y="14780"/>
                  <a:pt x="16162" y="14781"/>
                </a:cubicBezTo>
                <a:lnTo>
                  <a:pt x="16163" y="14782"/>
                </a:lnTo>
                <a:cubicBezTo>
                  <a:pt x="16163" y="14783"/>
                  <a:pt x="16164" y="14783"/>
                  <a:pt x="16165" y="14784"/>
                </a:cubicBezTo>
                <a:lnTo>
                  <a:pt x="16174" y="14789"/>
                </a:lnTo>
                <a:lnTo>
                  <a:pt x="16175" y="14792"/>
                </a:lnTo>
                <a:cubicBezTo>
                  <a:pt x="16176" y="14793"/>
                  <a:pt x="16176" y="14793"/>
                  <a:pt x="16176" y="14793"/>
                </a:cubicBezTo>
                <a:lnTo>
                  <a:pt x="16182" y="14804"/>
                </a:lnTo>
                <a:lnTo>
                  <a:pt x="16183" y="14808"/>
                </a:lnTo>
                <a:lnTo>
                  <a:pt x="16185" y="14820"/>
                </a:lnTo>
                <a:lnTo>
                  <a:pt x="16187" y="14827"/>
                </a:lnTo>
                <a:lnTo>
                  <a:pt x="16191" y="14836"/>
                </a:lnTo>
                <a:lnTo>
                  <a:pt x="16192" y="14841"/>
                </a:lnTo>
                <a:lnTo>
                  <a:pt x="16191" y="14845"/>
                </a:lnTo>
                <a:lnTo>
                  <a:pt x="16190" y="14847"/>
                </a:lnTo>
                <a:lnTo>
                  <a:pt x="16184" y="14853"/>
                </a:lnTo>
                <a:lnTo>
                  <a:pt x="16181" y="14858"/>
                </a:lnTo>
                <a:lnTo>
                  <a:pt x="16176" y="14858"/>
                </a:lnTo>
                <a:lnTo>
                  <a:pt x="16174" y="14858"/>
                </a:lnTo>
                <a:cubicBezTo>
                  <a:pt x="16174" y="14858"/>
                  <a:pt x="16173" y="14858"/>
                  <a:pt x="16173" y="14859"/>
                </a:cubicBezTo>
                <a:lnTo>
                  <a:pt x="16171" y="14860"/>
                </a:lnTo>
                <a:cubicBezTo>
                  <a:pt x="16171" y="14860"/>
                  <a:pt x="16170" y="14860"/>
                  <a:pt x="16170" y="14861"/>
                </a:cubicBezTo>
                <a:lnTo>
                  <a:pt x="16151" y="14886"/>
                </a:lnTo>
                <a:lnTo>
                  <a:pt x="16146" y="14894"/>
                </a:lnTo>
                <a:lnTo>
                  <a:pt x="16140" y="14898"/>
                </a:lnTo>
                <a:cubicBezTo>
                  <a:pt x="16139" y="14898"/>
                  <a:pt x="16139" y="14898"/>
                  <a:pt x="16139" y="14899"/>
                </a:cubicBezTo>
                <a:lnTo>
                  <a:pt x="16138" y="14901"/>
                </a:lnTo>
                <a:cubicBezTo>
                  <a:pt x="16137" y="14901"/>
                  <a:pt x="16137" y="14901"/>
                  <a:pt x="16137" y="14902"/>
                </a:cubicBezTo>
                <a:lnTo>
                  <a:pt x="16136" y="14905"/>
                </a:lnTo>
                <a:lnTo>
                  <a:pt x="16135" y="14906"/>
                </a:lnTo>
                <a:lnTo>
                  <a:pt x="16132" y="14909"/>
                </a:lnTo>
                <a:lnTo>
                  <a:pt x="16130" y="14910"/>
                </a:lnTo>
                <a:lnTo>
                  <a:pt x="16121" y="14912"/>
                </a:lnTo>
                <a:cubicBezTo>
                  <a:pt x="16120" y="14912"/>
                  <a:pt x="16120" y="14913"/>
                  <a:pt x="16120" y="14913"/>
                </a:cubicBezTo>
                <a:lnTo>
                  <a:pt x="16116" y="14915"/>
                </a:lnTo>
                <a:cubicBezTo>
                  <a:pt x="16116" y="14915"/>
                  <a:pt x="16115" y="14917"/>
                  <a:pt x="16115" y="14918"/>
                </a:cubicBezTo>
                <a:lnTo>
                  <a:pt x="16112" y="14925"/>
                </a:lnTo>
                <a:lnTo>
                  <a:pt x="16109" y="14931"/>
                </a:lnTo>
                <a:cubicBezTo>
                  <a:pt x="16108" y="14931"/>
                  <a:pt x="16108" y="14931"/>
                  <a:pt x="16108" y="14932"/>
                </a:cubicBezTo>
                <a:lnTo>
                  <a:pt x="16106" y="14937"/>
                </a:lnTo>
                <a:cubicBezTo>
                  <a:pt x="16106" y="14939"/>
                  <a:pt x="16105" y="14941"/>
                  <a:pt x="16106" y="14942"/>
                </a:cubicBezTo>
                <a:cubicBezTo>
                  <a:pt x="16105" y="14942"/>
                  <a:pt x="16103" y="14944"/>
                  <a:pt x="16103" y="14946"/>
                </a:cubicBezTo>
                <a:cubicBezTo>
                  <a:pt x="16102" y="14948"/>
                  <a:pt x="16104" y="14949"/>
                  <a:pt x="16105" y="14950"/>
                </a:cubicBezTo>
                <a:lnTo>
                  <a:pt x="16106" y="14952"/>
                </a:lnTo>
                <a:cubicBezTo>
                  <a:pt x="16105" y="14953"/>
                  <a:pt x="16104" y="14955"/>
                  <a:pt x="16104" y="14957"/>
                </a:cubicBezTo>
                <a:lnTo>
                  <a:pt x="16104" y="14959"/>
                </a:lnTo>
                <a:cubicBezTo>
                  <a:pt x="16104" y="14961"/>
                  <a:pt x="16106" y="14963"/>
                  <a:pt x="16107" y="14963"/>
                </a:cubicBezTo>
                <a:lnTo>
                  <a:pt x="16111" y="14965"/>
                </a:lnTo>
                <a:lnTo>
                  <a:pt x="16113" y="14968"/>
                </a:lnTo>
                <a:lnTo>
                  <a:pt x="16113" y="14975"/>
                </a:lnTo>
                <a:lnTo>
                  <a:pt x="16113" y="14993"/>
                </a:lnTo>
                <a:lnTo>
                  <a:pt x="16113" y="14997"/>
                </a:lnTo>
                <a:cubicBezTo>
                  <a:pt x="16113" y="14998"/>
                  <a:pt x="16114" y="15000"/>
                  <a:pt x="16115" y="15001"/>
                </a:cubicBezTo>
                <a:lnTo>
                  <a:pt x="16114" y="15002"/>
                </a:lnTo>
                <a:lnTo>
                  <a:pt x="16111" y="15002"/>
                </a:lnTo>
                <a:cubicBezTo>
                  <a:pt x="16110" y="15002"/>
                  <a:pt x="16110" y="15003"/>
                  <a:pt x="16109" y="15005"/>
                </a:cubicBezTo>
                <a:cubicBezTo>
                  <a:pt x="16109" y="15006"/>
                  <a:pt x="16109" y="15007"/>
                  <a:pt x="16109" y="15008"/>
                </a:cubicBezTo>
                <a:lnTo>
                  <a:pt x="16113" y="15019"/>
                </a:lnTo>
                <a:lnTo>
                  <a:pt x="16113" y="15043"/>
                </a:lnTo>
                <a:lnTo>
                  <a:pt x="16115" y="15054"/>
                </a:lnTo>
                <a:cubicBezTo>
                  <a:pt x="16115" y="15055"/>
                  <a:pt x="16115" y="15056"/>
                  <a:pt x="16116" y="15056"/>
                </a:cubicBezTo>
                <a:lnTo>
                  <a:pt x="16120" y="15064"/>
                </a:lnTo>
                <a:cubicBezTo>
                  <a:pt x="16120" y="15064"/>
                  <a:pt x="16120" y="15064"/>
                  <a:pt x="16121" y="15064"/>
                </a:cubicBezTo>
                <a:lnTo>
                  <a:pt x="16124" y="15067"/>
                </a:lnTo>
                <a:cubicBezTo>
                  <a:pt x="16125" y="15068"/>
                  <a:pt x="16125" y="15068"/>
                  <a:pt x="16126" y="15067"/>
                </a:cubicBezTo>
                <a:cubicBezTo>
                  <a:pt x="16127" y="15067"/>
                  <a:pt x="16128" y="15067"/>
                  <a:pt x="16128" y="15065"/>
                </a:cubicBezTo>
                <a:lnTo>
                  <a:pt x="16130" y="15062"/>
                </a:lnTo>
                <a:cubicBezTo>
                  <a:pt x="16130" y="15061"/>
                  <a:pt x="16131" y="15060"/>
                  <a:pt x="16131" y="15059"/>
                </a:cubicBezTo>
                <a:lnTo>
                  <a:pt x="16129" y="15052"/>
                </a:lnTo>
                <a:lnTo>
                  <a:pt x="16128" y="15048"/>
                </a:lnTo>
                <a:lnTo>
                  <a:pt x="16127" y="15044"/>
                </a:lnTo>
                <a:lnTo>
                  <a:pt x="16134" y="15046"/>
                </a:lnTo>
                <a:cubicBezTo>
                  <a:pt x="16135" y="15046"/>
                  <a:pt x="16134" y="15046"/>
                  <a:pt x="16135" y="15046"/>
                </a:cubicBezTo>
                <a:lnTo>
                  <a:pt x="16139" y="15044"/>
                </a:lnTo>
                <a:cubicBezTo>
                  <a:pt x="16140" y="15044"/>
                  <a:pt x="16141" y="15043"/>
                  <a:pt x="16142" y="15042"/>
                </a:cubicBezTo>
                <a:cubicBezTo>
                  <a:pt x="16142" y="15041"/>
                  <a:pt x="16142" y="15039"/>
                  <a:pt x="16142" y="15038"/>
                </a:cubicBezTo>
                <a:lnTo>
                  <a:pt x="16140" y="15031"/>
                </a:lnTo>
                <a:lnTo>
                  <a:pt x="16137" y="15026"/>
                </a:lnTo>
                <a:lnTo>
                  <a:pt x="16137" y="15023"/>
                </a:lnTo>
                <a:lnTo>
                  <a:pt x="16137" y="15022"/>
                </a:lnTo>
                <a:lnTo>
                  <a:pt x="16140" y="15021"/>
                </a:lnTo>
                <a:lnTo>
                  <a:pt x="16143" y="15021"/>
                </a:lnTo>
                <a:lnTo>
                  <a:pt x="16152" y="15024"/>
                </a:lnTo>
                <a:lnTo>
                  <a:pt x="16171" y="15028"/>
                </a:lnTo>
                <a:lnTo>
                  <a:pt x="16174" y="15029"/>
                </a:lnTo>
                <a:lnTo>
                  <a:pt x="16175" y="15031"/>
                </a:lnTo>
                <a:lnTo>
                  <a:pt x="16176" y="15033"/>
                </a:lnTo>
                <a:lnTo>
                  <a:pt x="16177" y="15041"/>
                </a:lnTo>
                <a:lnTo>
                  <a:pt x="16175" y="15050"/>
                </a:lnTo>
                <a:cubicBezTo>
                  <a:pt x="16175" y="15051"/>
                  <a:pt x="16175" y="15051"/>
                  <a:pt x="16175" y="15051"/>
                </a:cubicBezTo>
                <a:lnTo>
                  <a:pt x="16175" y="15055"/>
                </a:lnTo>
                <a:cubicBezTo>
                  <a:pt x="16175" y="15056"/>
                  <a:pt x="16176" y="15056"/>
                  <a:pt x="16176" y="15057"/>
                </a:cubicBezTo>
                <a:lnTo>
                  <a:pt x="16180" y="15063"/>
                </a:lnTo>
                <a:lnTo>
                  <a:pt x="16180" y="15064"/>
                </a:lnTo>
                <a:lnTo>
                  <a:pt x="16178" y="15064"/>
                </a:lnTo>
                <a:cubicBezTo>
                  <a:pt x="16177" y="15065"/>
                  <a:pt x="16176" y="15065"/>
                  <a:pt x="16175" y="15066"/>
                </a:cubicBezTo>
                <a:lnTo>
                  <a:pt x="16175" y="15068"/>
                </a:lnTo>
                <a:cubicBezTo>
                  <a:pt x="16174" y="15069"/>
                  <a:pt x="16174" y="15069"/>
                  <a:pt x="16174" y="15069"/>
                </a:cubicBezTo>
                <a:lnTo>
                  <a:pt x="16173" y="15074"/>
                </a:lnTo>
                <a:lnTo>
                  <a:pt x="16172" y="15075"/>
                </a:lnTo>
                <a:cubicBezTo>
                  <a:pt x="16172" y="15075"/>
                  <a:pt x="16171" y="15075"/>
                  <a:pt x="16171" y="15076"/>
                </a:cubicBezTo>
                <a:lnTo>
                  <a:pt x="16170" y="15078"/>
                </a:lnTo>
                <a:cubicBezTo>
                  <a:pt x="16170" y="15078"/>
                  <a:pt x="16170" y="15080"/>
                  <a:pt x="16170" y="15081"/>
                </a:cubicBezTo>
                <a:lnTo>
                  <a:pt x="16170" y="15084"/>
                </a:lnTo>
                <a:cubicBezTo>
                  <a:pt x="16170" y="15085"/>
                  <a:pt x="16170" y="15085"/>
                  <a:pt x="16170" y="15085"/>
                </a:cubicBezTo>
                <a:lnTo>
                  <a:pt x="16171" y="15089"/>
                </a:lnTo>
                <a:cubicBezTo>
                  <a:pt x="16171" y="15089"/>
                  <a:pt x="16172" y="15090"/>
                  <a:pt x="16173" y="15091"/>
                </a:cubicBezTo>
                <a:lnTo>
                  <a:pt x="16174" y="15093"/>
                </a:lnTo>
                <a:cubicBezTo>
                  <a:pt x="16175" y="15094"/>
                  <a:pt x="16176" y="15094"/>
                  <a:pt x="16178" y="15093"/>
                </a:cubicBezTo>
                <a:lnTo>
                  <a:pt x="16180" y="15091"/>
                </a:lnTo>
                <a:cubicBezTo>
                  <a:pt x="16180" y="15090"/>
                  <a:pt x="16180" y="15091"/>
                  <a:pt x="16180" y="15091"/>
                </a:cubicBezTo>
                <a:lnTo>
                  <a:pt x="16197" y="15065"/>
                </a:lnTo>
                <a:lnTo>
                  <a:pt x="16198" y="15065"/>
                </a:lnTo>
                <a:lnTo>
                  <a:pt x="16204" y="15070"/>
                </a:lnTo>
                <a:lnTo>
                  <a:pt x="16207" y="15079"/>
                </a:lnTo>
                <a:lnTo>
                  <a:pt x="16207" y="15082"/>
                </a:lnTo>
                <a:lnTo>
                  <a:pt x="16206" y="15088"/>
                </a:lnTo>
                <a:lnTo>
                  <a:pt x="16206" y="15094"/>
                </a:lnTo>
                <a:lnTo>
                  <a:pt x="16205" y="15096"/>
                </a:lnTo>
                <a:lnTo>
                  <a:pt x="16203" y="15100"/>
                </a:lnTo>
                <a:cubicBezTo>
                  <a:pt x="16203" y="15101"/>
                  <a:pt x="16203" y="15103"/>
                  <a:pt x="16203" y="15105"/>
                </a:cubicBezTo>
                <a:lnTo>
                  <a:pt x="16205" y="15107"/>
                </a:lnTo>
                <a:cubicBezTo>
                  <a:pt x="16205" y="15107"/>
                  <a:pt x="16205" y="15108"/>
                  <a:pt x="16205" y="15108"/>
                </a:cubicBezTo>
                <a:lnTo>
                  <a:pt x="16207" y="15110"/>
                </a:lnTo>
                <a:cubicBezTo>
                  <a:pt x="16208" y="15111"/>
                  <a:pt x="16208" y="15111"/>
                  <a:pt x="16208" y="15111"/>
                </a:cubicBezTo>
                <a:lnTo>
                  <a:pt x="16213" y="15112"/>
                </a:lnTo>
                <a:lnTo>
                  <a:pt x="16215" y="15113"/>
                </a:lnTo>
                <a:cubicBezTo>
                  <a:pt x="16216" y="15114"/>
                  <a:pt x="16217" y="15114"/>
                  <a:pt x="16218" y="15113"/>
                </a:cubicBezTo>
                <a:lnTo>
                  <a:pt x="16221" y="15110"/>
                </a:lnTo>
                <a:lnTo>
                  <a:pt x="16224" y="15109"/>
                </a:lnTo>
                <a:lnTo>
                  <a:pt x="16230" y="15107"/>
                </a:lnTo>
                <a:lnTo>
                  <a:pt x="16232" y="15107"/>
                </a:lnTo>
                <a:lnTo>
                  <a:pt x="16236" y="15109"/>
                </a:lnTo>
                <a:cubicBezTo>
                  <a:pt x="16236" y="15110"/>
                  <a:pt x="16236" y="15110"/>
                  <a:pt x="16237" y="15110"/>
                </a:cubicBezTo>
                <a:lnTo>
                  <a:pt x="16245" y="15112"/>
                </a:lnTo>
                <a:lnTo>
                  <a:pt x="16250" y="15115"/>
                </a:lnTo>
                <a:lnTo>
                  <a:pt x="16255" y="15119"/>
                </a:lnTo>
                <a:lnTo>
                  <a:pt x="16259" y="15121"/>
                </a:lnTo>
                <a:cubicBezTo>
                  <a:pt x="16260" y="15121"/>
                  <a:pt x="16261" y="15120"/>
                  <a:pt x="16262" y="15119"/>
                </a:cubicBezTo>
                <a:lnTo>
                  <a:pt x="16266" y="15114"/>
                </a:lnTo>
                <a:lnTo>
                  <a:pt x="16278" y="15102"/>
                </a:lnTo>
                <a:lnTo>
                  <a:pt x="16281" y="15099"/>
                </a:lnTo>
                <a:lnTo>
                  <a:pt x="16291" y="15102"/>
                </a:lnTo>
                <a:cubicBezTo>
                  <a:pt x="16293" y="15102"/>
                  <a:pt x="16294" y="15102"/>
                  <a:pt x="16295" y="15100"/>
                </a:cubicBezTo>
                <a:lnTo>
                  <a:pt x="16302" y="15090"/>
                </a:lnTo>
                <a:cubicBezTo>
                  <a:pt x="16303" y="15089"/>
                  <a:pt x="16303" y="15087"/>
                  <a:pt x="16303" y="15086"/>
                </a:cubicBezTo>
                <a:cubicBezTo>
                  <a:pt x="16303" y="15085"/>
                  <a:pt x="16302" y="15083"/>
                  <a:pt x="16301" y="15082"/>
                </a:cubicBezTo>
                <a:lnTo>
                  <a:pt x="16298" y="15081"/>
                </a:lnTo>
                <a:lnTo>
                  <a:pt x="16298" y="15078"/>
                </a:lnTo>
                <a:cubicBezTo>
                  <a:pt x="16298" y="15078"/>
                  <a:pt x="16298" y="15077"/>
                  <a:pt x="16298" y="15077"/>
                </a:cubicBezTo>
                <a:lnTo>
                  <a:pt x="16296" y="15059"/>
                </a:lnTo>
                <a:lnTo>
                  <a:pt x="16306" y="15044"/>
                </a:lnTo>
                <a:lnTo>
                  <a:pt x="16308" y="15043"/>
                </a:lnTo>
                <a:lnTo>
                  <a:pt x="16312" y="15043"/>
                </a:lnTo>
                <a:lnTo>
                  <a:pt x="16316" y="15041"/>
                </a:lnTo>
                <a:lnTo>
                  <a:pt x="16320" y="15037"/>
                </a:lnTo>
                <a:lnTo>
                  <a:pt x="16326" y="15035"/>
                </a:lnTo>
                <a:cubicBezTo>
                  <a:pt x="16326" y="15034"/>
                  <a:pt x="16326" y="15034"/>
                  <a:pt x="16326" y="15034"/>
                </a:cubicBezTo>
                <a:lnTo>
                  <a:pt x="16329" y="15033"/>
                </a:lnTo>
                <a:lnTo>
                  <a:pt x="16331" y="15034"/>
                </a:lnTo>
                <a:cubicBezTo>
                  <a:pt x="16332" y="15034"/>
                  <a:pt x="16332" y="15034"/>
                  <a:pt x="16332" y="15034"/>
                </a:cubicBezTo>
                <a:lnTo>
                  <a:pt x="16334" y="15034"/>
                </a:lnTo>
                <a:cubicBezTo>
                  <a:pt x="16335" y="15034"/>
                  <a:pt x="16336" y="15033"/>
                  <a:pt x="16336" y="15032"/>
                </a:cubicBezTo>
                <a:lnTo>
                  <a:pt x="16339" y="15027"/>
                </a:lnTo>
                <a:lnTo>
                  <a:pt x="16350" y="15023"/>
                </a:lnTo>
                <a:cubicBezTo>
                  <a:pt x="16350" y="15023"/>
                  <a:pt x="16350" y="15024"/>
                  <a:pt x="16351" y="15023"/>
                </a:cubicBezTo>
                <a:lnTo>
                  <a:pt x="16353" y="15021"/>
                </a:lnTo>
                <a:cubicBezTo>
                  <a:pt x="16353" y="15021"/>
                  <a:pt x="16353" y="15020"/>
                  <a:pt x="16353" y="15019"/>
                </a:cubicBezTo>
                <a:lnTo>
                  <a:pt x="16354" y="15017"/>
                </a:lnTo>
                <a:lnTo>
                  <a:pt x="16357" y="15015"/>
                </a:lnTo>
                <a:cubicBezTo>
                  <a:pt x="16358" y="15014"/>
                  <a:pt x="16357" y="15014"/>
                  <a:pt x="16358" y="15013"/>
                </a:cubicBezTo>
                <a:lnTo>
                  <a:pt x="16367" y="15017"/>
                </a:lnTo>
                <a:cubicBezTo>
                  <a:pt x="16367" y="15017"/>
                  <a:pt x="16367" y="15017"/>
                  <a:pt x="16368" y="15017"/>
                </a:cubicBezTo>
                <a:lnTo>
                  <a:pt x="16370" y="15020"/>
                </a:lnTo>
                <a:lnTo>
                  <a:pt x="16373" y="15025"/>
                </a:lnTo>
                <a:lnTo>
                  <a:pt x="16376" y="15030"/>
                </a:lnTo>
                <a:cubicBezTo>
                  <a:pt x="16377" y="15030"/>
                  <a:pt x="16377" y="15031"/>
                  <a:pt x="16378" y="15031"/>
                </a:cubicBezTo>
                <a:lnTo>
                  <a:pt x="16384" y="15034"/>
                </a:lnTo>
                <a:lnTo>
                  <a:pt x="16386" y="15035"/>
                </a:lnTo>
                <a:lnTo>
                  <a:pt x="16393" y="15042"/>
                </a:lnTo>
                <a:cubicBezTo>
                  <a:pt x="16393" y="15042"/>
                  <a:pt x="16394" y="15043"/>
                  <a:pt x="16394" y="15043"/>
                </a:cubicBezTo>
                <a:lnTo>
                  <a:pt x="16400" y="15045"/>
                </a:lnTo>
                <a:lnTo>
                  <a:pt x="16403" y="15047"/>
                </a:lnTo>
                <a:lnTo>
                  <a:pt x="16411" y="15056"/>
                </a:lnTo>
                <a:lnTo>
                  <a:pt x="16412" y="15057"/>
                </a:lnTo>
                <a:cubicBezTo>
                  <a:pt x="16412" y="15057"/>
                  <a:pt x="16413" y="15058"/>
                  <a:pt x="16414" y="15058"/>
                </a:cubicBezTo>
                <a:lnTo>
                  <a:pt x="16417" y="15057"/>
                </a:lnTo>
                <a:lnTo>
                  <a:pt x="16422" y="15063"/>
                </a:lnTo>
                <a:cubicBezTo>
                  <a:pt x="16423" y="15063"/>
                  <a:pt x="16423" y="15063"/>
                  <a:pt x="16423" y="15064"/>
                </a:cubicBezTo>
                <a:lnTo>
                  <a:pt x="16427" y="15064"/>
                </a:lnTo>
                <a:cubicBezTo>
                  <a:pt x="16429" y="15065"/>
                  <a:pt x="16430" y="15064"/>
                  <a:pt x="16431" y="15062"/>
                </a:cubicBezTo>
                <a:lnTo>
                  <a:pt x="16434" y="15064"/>
                </a:lnTo>
                <a:lnTo>
                  <a:pt x="16439" y="15072"/>
                </a:lnTo>
                <a:lnTo>
                  <a:pt x="16453" y="15102"/>
                </a:lnTo>
                <a:lnTo>
                  <a:pt x="16455" y="15107"/>
                </a:lnTo>
                <a:lnTo>
                  <a:pt x="16455" y="15109"/>
                </a:lnTo>
                <a:cubicBezTo>
                  <a:pt x="16456" y="15110"/>
                  <a:pt x="16456" y="15111"/>
                  <a:pt x="16457" y="15111"/>
                </a:cubicBezTo>
                <a:lnTo>
                  <a:pt x="16460" y="15114"/>
                </a:lnTo>
                <a:cubicBezTo>
                  <a:pt x="16460" y="15114"/>
                  <a:pt x="16460" y="15115"/>
                  <a:pt x="16461" y="15115"/>
                </a:cubicBezTo>
                <a:lnTo>
                  <a:pt x="16468" y="15115"/>
                </a:lnTo>
                <a:lnTo>
                  <a:pt x="16469" y="15116"/>
                </a:lnTo>
                <a:lnTo>
                  <a:pt x="16469" y="15117"/>
                </a:lnTo>
                <a:cubicBezTo>
                  <a:pt x="16469" y="15118"/>
                  <a:pt x="16469" y="15119"/>
                  <a:pt x="16469" y="15120"/>
                </a:cubicBezTo>
                <a:cubicBezTo>
                  <a:pt x="16470" y="15121"/>
                  <a:pt x="16471" y="15122"/>
                  <a:pt x="16472" y="15122"/>
                </a:cubicBezTo>
                <a:lnTo>
                  <a:pt x="16484" y="15122"/>
                </a:lnTo>
                <a:lnTo>
                  <a:pt x="16486" y="15124"/>
                </a:lnTo>
                <a:lnTo>
                  <a:pt x="16487" y="15128"/>
                </a:lnTo>
                <a:cubicBezTo>
                  <a:pt x="16488" y="15129"/>
                  <a:pt x="16488" y="15129"/>
                  <a:pt x="16489" y="15130"/>
                </a:cubicBezTo>
                <a:lnTo>
                  <a:pt x="16494" y="15133"/>
                </a:lnTo>
                <a:lnTo>
                  <a:pt x="16499" y="15139"/>
                </a:lnTo>
                <a:lnTo>
                  <a:pt x="16500" y="15144"/>
                </a:lnTo>
                <a:lnTo>
                  <a:pt x="16500" y="15146"/>
                </a:lnTo>
                <a:cubicBezTo>
                  <a:pt x="16500" y="15146"/>
                  <a:pt x="16501" y="15147"/>
                  <a:pt x="16501" y="15148"/>
                </a:cubicBezTo>
                <a:lnTo>
                  <a:pt x="16522" y="15184"/>
                </a:lnTo>
                <a:lnTo>
                  <a:pt x="16526" y="15199"/>
                </a:lnTo>
                <a:lnTo>
                  <a:pt x="16526" y="15202"/>
                </a:lnTo>
                <a:lnTo>
                  <a:pt x="16523" y="15213"/>
                </a:lnTo>
                <a:lnTo>
                  <a:pt x="16522" y="15219"/>
                </a:lnTo>
                <a:cubicBezTo>
                  <a:pt x="16522" y="15220"/>
                  <a:pt x="16523" y="15223"/>
                  <a:pt x="16524" y="15223"/>
                </a:cubicBezTo>
                <a:lnTo>
                  <a:pt x="16539" y="15239"/>
                </a:lnTo>
                <a:lnTo>
                  <a:pt x="16542" y="15242"/>
                </a:lnTo>
                <a:cubicBezTo>
                  <a:pt x="16543" y="15243"/>
                  <a:pt x="16544" y="15243"/>
                  <a:pt x="16545" y="15243"/>
                </a:cubicBezTo>
                <a:lnTo>
                  <a:pt x="16549" y="15241"/>
                </a:lnTo>
                <a:lnTo>
                  <a:pt x="16555" y="15238"/>
                </a:lnTo>
                <a:lnTo>
                  <a:pt x="16560" y="15235"/>
                </a:lnTo>
                <a:cubicBezTo>
                  <a:pt x="16560" y="15234"/>
                  <a:pt x="16560" y="15234"/>
                  <a:pt x="16561" y="15234"/>
                </a:cubicBezTo>
                <a:lnTo>
                  <a:pt x="16563" y="15230"/>
                </a:lnTo>
                <a:lnTo>
                  <a:pt x="16567" y="15227"/>
                </a:lnTo>
                <a:lnTo>
                  <a:pt x="16568" y="15226"/>
                </a:lnTo>
                <a:cubicBezTo>
                  <a:pt x="16569" y="15226"/>
                  <a:pt x="16569" y="15225"/>
                  <a:pt x="16569" y="15223"/>
                </a:cubicBezTo>
                <a:lnTo>
                  <a:pt x="16570" y="15216"/>
                </a:lnTo>
                <a:lnTo>
                  <a:pt x="16570" y="15210"/>
                </a:lnTo>
                <a:cubicBezTo>
                  <a:pt x="16570" y="15210"/>
                  <a:pt x="16569" y="15209"/>
                  <a:pt x="16569" y="15209"/>
                </a:cubicBezTo>
                <a:lnTo>
                  <a:pt x="16567" y="15203"/>
                </a:lnTo>
                <a:lnTo>
                  <a:pt x="16566" y="15189"/>
                </a:lnTo>
                <a:lnTo>
                  <a:pt x="16566" y="15178"/>
                </a:lnTo>
                <a:lnTo>
                  <a:pt x="16563" y="15165"/>
                </a:lnTo>
                <a:lnTo>
                  <a:pt x="16561" y="15159"/>
                </a:lnTo>
                <a:lnTo>
                  <a:pt x="16558" y="15153"/>
                </a:lnTo>
                <a:lnTo>
                  <a:pt x="16550" y="15140"/>
                </a:lnTo>
                <a:lnTo>
                  <a:pt x="16552" y="15141"/>
                </a:lnTo>
                <a:cubicBezTo>
                  <a:pt x="16553" y="15142"/>
                  <a:pt x="16554" y="15142"/>
                  <a:pt x="16555" y="15141"/>
                </a:cubicBezTo>
                <a:cubicBezTo>
                  <a:pt x="16556" y="15141"/>
                  <a:pt x="16557" y="15140"/>
                  <a:pt x="16557" y="15138"/>
                </a:cubicBezTo>
                <a:lnTo>
                  <a:pt x="16558" y="15134"/>
                </a:lnTo>
                <a:cubicBezTo>
                  <a:pt x="16558" y="15132"/>
                  <a:pt x="16558" y="15131"/>
                  <a:pt x="16557" y="15130"/>
                </a:cubicBezTo>
                <a:lnTo>
                  <a:pt x="16553" y="15125"/>
                </a:lnTo>
                <a:cubicBezTo>
                  <a:pt x="16553" y="15125"/>
                  <a:pt x="16553" y="15125"/>
                  <a:pt x="16553" y="15124"/>
                </a:cubicBezTo>
                <a:lnTo>
                  <a:pt x="16538" y="15112"/>
                </a:lnTo>
                <a:lnTo>
                  <a:pt x="16530" y="15103"/>
                </a:lnTo>
                <a:lnTo>
                  <a:pt x="16527" y="15097"/>
                </a:lnTo>
                <a:lnTo>
                  <a:pt x="16526" y="15092"/>
                </a:lnTo>
                <a:lnTo>
                  <a:pt x="16525" y="15079"/>
                </a:lnTo>
                <a:lnTo>
                  <a:pt x="16525" y="15078"/>
                </a:lnTo>
                <a:lnTo>
                  <a:pt x="16526" y="15079"/>
                </a:lnTo>
                <a:cubicBezTo>
                  <a:pt x="16527" y="15079"/>
                  <a:pt x="16527" y="15079"/>
                  <a:pt x="16527" y="15079"/>
                </a:cubicBezTo>
                <a:cubicBezTo>
                  <a:pt x="16529" y="15079"/>
                  <a:pt x="16531" y="15077"/>
                  <a:pt x="16531" y="15075"/>
                </a:cubicBezTo>
                <a:cubicBezTo>
                  <a:pt x="16531" y="15074"/>
                  <a:pt x="16531" y="15074"/>
                  <a:pt x="16531" y="15073"/>
                </a:cubicBezTo>
                <a:lnTo>
                  <a:pt x="16529" y="15064"/>
                </a:lnTo>
                <a:lnTo>
                  <a:pt x="16529" y="15059"/>
                </a:lnTo>
                <a:lnTo>
                  <a:pt x="16530" y="15055"/>
                </a:lnTo>
                <a:cubicBezTo>
                  <a:pt x="16530" y="15055"/>
                  <a:pt x="16530" y="15055"/>
                  <a:pt x="16530" y="15054"/>
                </a:cubicBezTo>
                <a:lnTo>
                  <a:pt x="16530" y="15050"/>
                </a:lnTo>
                <a:cubicBezTo>
                  <a:pt x="16530" y="15050"/>
                  <a:pt x="16530" y="15048"/>
                  <a:pt x="16530" y="15048"/>
                </a:cubicBezTo>
                <a:lnTo>
                  <a:pt x="16527" y="15042"/>
                </a:lnTo>
                <a:lnTo>
                  <a:pt x="16517" y="15023"/>
                </a:lnTo>
                <a:lnTo>
                  <a:pt x="16516" y="15020"/>
                </a:lnTo>
                <a:lnTo>
                  <a:pt x="16528" y="15021"/>
                </a:lnTo>
                <a:cubicBezTo>
                  <a:pt x="16529" y="15022"/>
                  <a:pt x="16530" y="15021"/>
                  <a:pt x="16531" y="15020"/>
                </a:cubicBezTo>
                <a:lnTo>
                  <a:pt x="16533" y="15017"/>
                </a:lnTo>
                <a:lnTo>
                  <a:pt x="16534" y="15019"/>
                </a:lnTo>
                <a:lnTo>
                  <a:pt x="16535" y="15020"/>
                </a:lnTo>
                <a:cubicBezTo>
                  <a:pt x="16535" y="15022"/>
                  <a:pt x="16536" y="15023"/>
                  <a:pt x="16537" y="15023"/>
                </a:cubicBezTo>
                <a:cubicBezTo>
                  <a:pt x="16538" y="15024"/>
                  <a:pt x="16538" y="15024"/>
                  <a:pt x="16539" y="15023"/>
                </a:cubicBezTo>
                <a:lnTo>
                  <a:pt x="16539" y="15024"/>
                </a:lnTo>
                <a:cubicBezTo>
                  <a:pt x="16539" y="15025"/>
                  <a:pt x="16539" y="15025"/>
                  <a:pt x="16539" y="15025"/>
                </a:cubicBezTo>
                <a:lnTo>
                  <a:pt x="16540" y="15027"/>
                </a:lnTo>
                <a:cubicBezTo>
                  <a:pt x="16540" y="15028"/>
                  <a:pt x="16542" y="15029"/>
                  <a:pt x="16543" y="15029"/>
                </a:cubicBezTo>
                <a:lnTo>
                  <a:pt x="16544" y="15030"/>
                </a:lnTo>
                <a:lnTo>
                  <a:pt x="16549" y="15033"/>
                </a:lnTo>
                <a:lnTo>
                  <a:pt x="16554" y="15039"/>
                </a:lnTo>
                <a:lnTo>
                  <a:pt x="16554" y="15040"/>
                </a:lnTo>
                <a:cubicBezTo>
                  <a:pt x="16554" y="15041"/>
                  <a:pt x="16554" y="15040"/>
                  <a:pt x="16553" y="15041"/>
                </a:cubicBezTo>
                <a:lnTo>
                  <a:pt x="16553" y="15043"/>
                </a:lnTo>
                <a:cubicBezTo>
                  <a:pt x="16552" y="15045"/>
                  <a:pt x="16552" y="15046"/>
                  <a:pt x="16553" y="15048"/>
                </a:cubicBezTo>
                <a:lnTo>
                  <a:pt x="16556" y="15051"/>
                </a:lnTo>
                <a:cubicBezTo>
                  <a:pt x="16556" y="15052"/>
                  <a:pt x="16556" y="15052"/>
                  <a:pt x="16556" y="15052"/>
                </a:cubicBezTo>
                <a:lnTo>
                  <a:pt x="16559" y="15054"/>
                </a:lnTo>
                <a:cubicBezTo>
                  <a:pt x="16560" y="15055"/>
                  <a:pt x="16561" y="15055"/>
                  <a:pt x="16561" y="15055"/>
                </a:cubicBezTo>
                <a:lnTo>
                  <a:pt x="16564" y="15054"/>
                </a:lnTo>
                <a:cubicBezTo>
                  <a:pt x="16565" y="15054"/>
                  <a:pt x="16565" y="15054"/>
                  <a:pt x="16566" y="15053"/>
                </a:cubicBezTo>
                <a:lnTo>
                  <a:pt x="16566" y="15052"/>
                </a:lnTo>
                <a:cubicBezTo>
                  <a:pt x="16567" y="15052"/>
                  <a:pt x="16567" y="15053"/>
                  <a:pt x="16568" y="15053"/>
                </a:cubicBezTo>
                <a:lnTo>
                  <a:pt x="16576" y="15055"/>
                </a:lnTo>
                <a:lnTo>
                  <a:pt x="16578" y="15057"/>
                </a:lnTo>
                <a:lnTo>
                  <a:pt x="16577" y="15058"/>
                </a:lnTo>
                <a:cubicBezTo>
                  <a:pt x="16576" y="15060"/>
                  <a:pt x="16576" y="15062"/>
                  <a:pt x="16577" y="15064"/>
                </a:cubicBezTo>
                <a:lnTo>
                  <a:pt x="16578" y="15065"/>
                </a:lnTo>
                <a:cubicBezTo>
                  <a:pt x="16579" y="15067"/>
                  <a:pt x="16581" y="15068"/>
                  <a:pt x="16582" y="15067"/>
                </a:cubicBezTo>
                <a:lnTo>
                  <a:pt x="16586" y="15068"/>
                </a:lnTo>
                <a:lnTo>
                  <a:pt x="16591" y="15074"/>
                </a:lnTo>
                <a:lnTo>
                  <a:pt x="16598" y="15086"/>
                </a:lnTo>
                <a:lnTo>
                  <a:pt x="16591" y="15095"/>
                </a:lnTo>
                <a:cubicBezTo>
                  <a:pt x="16590" y="15096"/>
                  <a:pt x="16590" y="15098"/>
                  <a:pt x="16590" y="15099"/>
                </a:cubicBezTo>
                <a:cubicBezTo>
                  <a:pt x="16590" y="15100"/>
                  <a:pt x="16590" y="15101"/>
                  <a:pt x="16591" y="15102"/>
                </a:cubicBezTo>
                <a:lnTo>
                  <a:pt x="16593" y="15105"/>
                </a:lnTo>
                <a:lnTo>
                  <a:pt x="16600" y="15116"/>
                </a:lnTo>
                <a:cubicBezTo>
                  <a:pt x="16600" y="15116"/>
                  <a:pt x="16601" y="15117"/>
                  <a:pt x="16601" y="15117"/>
                </a:cubicBezTo>
                <a:lnTo>
                  <a:pt x="16604" y="15119"/>
                </a:lnTo>
                <a:lnTo>
                  <a:pt x="16606" y="15120"/>
                </a:lnTo>
                <a:lnTo>
                  <a:pt x="16620" y="15132"/>
                </a:lnTo>
                <a:lnTo>
                  <a:pt x="16625" y="15138"/>
                </a:lnTo>
                <a:cubicBezTo>
                  <a:pt x="16625" y="15139"/>
                  <a:pt x="16625" y="15139"/>
                  <a:pt x="16625" y="15139"/>
                </a:cubicBezTo>
                <a:lnTo>
                  <a:pt x="16628" y="15141"/>
                </a:lnTo>
                <a:cubicBezTo>
                  <a:pt x="16628" y="15141"/>
                  <a:pt x="16629" y="15141"/>
                  <a:pt x="16629" y="15141"/>
                </a:cubicBezTo>
                <a:lnTo>
                  <a:pt x="16632" y="15142"/>
                </a:lnTo>
                <a:lnTo>
                  <a:pt x="16636" y="15144"/>
                </a:lnTo>
                <a:cubicBezTo>
                  <a:pt x="16636" y="15144"/>
                  <a:pt x="16636" y="15145"/>
                  <a:pt x="16637" y="15145"/>
                </a:cubicBezTo>
                <a:lnTo>
                  <a:pt x="16640" y="15145"/>
                </a:lnTo>
                <a:lnTo>
                  <a:pt x="16646" y="15147"/>
                </a:lnTo>
                <a:lnTo>
                  <a:pt x="16657" y="15156"/>
                </a:lnTo>
                <a:cubicBezTo>
                  <a:pt x="16657" y="15156"/>
                  <a:pt x="16658" y="15157"/>
                  <a:pt x="16658" y="15157"/>
                </a:cubicBezTo>
                <a:lnTo>
                  <a:pt x="16663" y="15159"/>
                </a:lnTo>
                <a:lnTo>
                  <a:pt x="16667" y="15162"/>
                </a:lnTo>
                <a:lnTo>
                  <a:pt x="16671" y="15168"/>
                </a:lnTo>
                <a:lnTo>
                  <a:pt x="16672" y="15177"/>
                </a:lnTo>
                <a:lnTo>
                  <a:pt x="16672" y="15184"/>
                </a:lnTo>
                <a:cubicBezTo>
                  <a:pt x="16671" y="15186"/>
                  <a:pt x="16672" y="15187"/>
                  <a:pt x="16672" y="15188"/>
                </a:cubicBezTo>
                <a:lnTo>
                  <a:pt x="16678" y="15195"/>
                </a:lnTo>
                <a:lnTo>
                  <a:pt x="16680" y="15202"/>
                </a:lnTo>
                <a:lnTo>
                  <a:pt x="16681" y="15205"/>
                </a:lnTo>
                <a:cubicBezTo>
                  <a:pt x="16681" y="15205"/>
                  <a:pt x="16681" y="15205"/>
                  <a:pt x="16681" y="15206"/>
                </a:cubicBezTo>
                <a:lnTo>
                  <a:pt x="16684" y="15210"/>
                </a:lnTo>
                <a:cubicBezTo>
                  <a:pt x="16685" y="15211"/>
                  <a:pt x="16685" y="15211"/>
                  <a:pt x="16685" y="15211"/>
                </a:cubicBezTo>
                <a:lnTo>
                  <a:pt x="16692" y="15218"/>
                </a:lnTo>
                <a:lnTo>
                  <a:pt x="16695" y="15223"/>
                </a:lnTo>
                <a:lnTo>
                  <a:pt x="16696" y="15231"/>
                </a:lnTo>
                <a:lnTo>
                  <a:pt x="16691" y="15252"/>
                </a:lnTo>
                <a:cubicBezTo>
                  <a:pt x="16691" y="15253"/>
                  <a:pt x="16691" y="15255"/>
                  <a:pt x="16691" y="15256"/>
                </a:cubicBezTo>
                <a:lnTo>
                  <a:pt x="16693" y="15264"/>
                </a:lnTo>
                <a:lnTo>
                  <a:pt x="16692" y="15266"/>
                </a:lnTo>
                <a:cubicBezTo>
                  <a:pt x="16692" y="15267"/>
                  <a:pt x="16691" y="15268"/>
                  <a:pt x="16692" y="15269"/>
                </a:cubicBezTo>
                <a:lnTo>
                  <a:pt x="16693" y="15275"/>
                </a:lnTo>
                <a:lnTo>
                  <a:pt x="16694" y="15280"/>
                </a:lnTo>
                <a:lnTo>
                  <a:pt x="16695" y="15284"/>
                </a:lnTo>
                <a:cubicBezTo>
                  <a:pt x="16695" y="15285"/>
                  <a:pt x="16696" y="15286"/>
                  <a:pt x="16697" y="15287"/>
                </a:cubicBezTo>
                <a:lnTo>
                  <a:pt x="16699" y="15289"/>
                </a:lnTo>
                <a:cubicBezTo>
                  <a:pt x="16700" y="15290"/>
                  <a:pt x="16701" y="15290"/>
                  <a:pt x="16702" y="15290"/>
                </a:cubicBezTo>
                <a:lnTo>
                  <a:pt x="16707" y="15288"/>
                </a:lnTo>
                <a:lnTo>
                  <a:pt x="16713" y="15282"/>
                </a:lnTo>
                <a:lnTo>
                  <a:pt x="16717" y="15281"/>
                </a:lnTo>
                <a:lnTo>
                  <a:pt x="16720" y="15281"/>
                </a:lnTo>
                <a:lnTo>
                  <a:pt x="16724" y="15282"/>
                </a:lnTo>
                <a:lnTo>
                  <a:pt x="16728" y="15282"/>
                </a:lnTo>
                <a:lnTo>
                  <a:pt x="16732" y="15293"/>
                </a:lnTo>
                <a:cubicBezTo>
                  <a:pt x="16733" y="15293"/>
                  <a:pt x="16733" y="15294"/>
                  <a:pt x="16734" y="15295"/>
                </a:cubicBezTo>
                <a:lnTo>
                  <a:pt x="16737" y="15296"/>
                </a:lnTo>
                <a:lnTo>
                  <a:pt x="16740" y="15302"/>
                </a:lnTo>
                <a:cubicBezTo>
                  <a:pt x="16740" y="15302"/>
                  <a:pt x="16741" y="15303"/>
                  <a:pt x="16741" y="15303"/>
                </a:cubicBezTo>
                <a:lnTo>
                  <a:pt x="16743" y="15305"/>
                </a:lnTo>
                <a:cubicBezTo>
                  <a:pt x="16743" y="15305"/>
                  <a:pt x="16743" y="15306"/>
                  <a:pt x="16744" y="15306"/>
                </a:cubicBezTo>
                <a:lnTo>
                  <a:pt x="16753" y="15310"/>
                </a:lnTo>
                <a:lnTo>
                  <a:pt x="16755" y="15313"/>
                </a:lnTo>
                <a:lnTo>
                  <a:pt x="16761" y="15323"/>
                </a:lnTo>
                <a:cubicBezTo>
                  <a:pt x="16761" y="15323"/>
                  <a:pt x="16761" y="15323"/>
                  <a:pt x="16761" y="15324"/>
                </a:cubicBezTo>
                <a:lnTo>
                  <a:pt x="16764" y="15324"/>
                </a:lnTo>
                <a:lnTo>
                  <a:pt x="16771" y="15327"/>
                </a:lnTo>
                <a:lnTo>
                  <a:pt x="16773" y="15327"/>
                </a:lnTo>
                <a:cubicBezTo>
                  <a:pt x="16774" y="15327"/>
                  <a:pt x="16775" y="15326"/>
                  <a:pt x="16775" y="15326"/>
                </a:cubicBezTo>
                <a:cubicBezTo>
                  <a:pt x="16776" y="15326"/>
                  <a:pt x="16777" y="15326"/>
                  <a:pt x="16777" y="15324"/>
                </a:cubicBezTo>
                <a:cubicBezTo>
                  <a:pt x="16777" y="15325"/>
                  <a:pt x="16777" y="15326"/>
                  <a:pt x="16778" y="15326"/>
                </a:cubicBezTo>
                <a:lnTo>
                  <a:pt x="16783" y="15332"/>
                </a:lnTo>
                <a:cubicBezTo>
                  <a:pt x="16783" y="15333"/>
                  <a:pt x="16784" y="15333"/>
                  <a:pt x="16785" y="15333"/>
                </a:cubicBezTo>
                <a:cubicBezTo>
                  <a:pt x="16785" y="15333"/>
                  <a:pt x="16786" y="15333"/>
                  <a:pt x="16787" y="15333"/>
                </a:cubicBezTo>
                <a:lnTo>
                  <a:pt x="16788" y="15336"/>
                </a:lnTo>
                <a:cubicBezTo>
                  <a:pt x="16788" y="15338"/>
                  <a:pt x="16790" y="15339"/>
                  <a:pt x="16792" y="15339"/>
                </a:cubicBezTo>
                <a:lnTo>
                  <a:pt x="16793" y="15339"/>
                </a:lnTo>
                <a:cubicBezTo>
                  <a:pt x="16793" y="15338"/>
                  <a:pt x="16794" y="15338"/>
                  <a:pt x="16794" y="15338"/>
                </a:cubicBezTo>
                <a:lnTo>
                  <a:pt x="16794" y="15337"/>
                </a:lnTo>
                <a:cubicBezTo>
                  <a:pt x="16794" y="15337"/>
                  <a:pt x="16795" y="15336"/>
                  <a:pt x="16796" y="15336"/>
                </a:cubicBezTo>
                <a:lnTo>
                  <a:pt x="16798" y="15335"/>
                </a:lnTo>
                <a:cubicBezTo>
                  <a:pt x="16798" y="15334"/>
                  <a:pt x="16798" y="15333"/>
                  <a:pt x="16798" y="15333"/>
                </a:cubicBezTo>
                <a:lnTo>
                  <a:pt x="16800" y="15331"/>
                </a:lnTo>
                <a:cubicBezTo>
                  <a:pt x="16800" y="15332"/>
                  <a:pt x="16801" y="15332"/>
                  <a:pt x="16801" y="15332"/>
                </a:cubicBezTo>
                <a:lnTo>
                  <a:pt x="16803" y="15333"/>
                </a:lnTo>
                <a:cubicBezTo>
                  <a:pt x="16803" y="15333"/>
                  <a:pt x="16803" y="15333"/>
                  <a:pt x="16804" y="15333"/>
                </a:cubicBezTo>
                <a:lnTo>
                  <a:pt x="16806" y="15333"/>
                </a:lnTo>
                <a:cubicBezTo>
                  <a:pt x="16806" y="15333"/>
                  <a:pt x="16806" y="15332"/>
                  <a:pt x="16806" y="15332"/>
                </a:cubicBezTo>
                <a:lnTo>
                  <a:pt x="16808" y="15331"/>
                </a:lnTo>
                <a:lnTo>
                  <a:pt x="16813" y="15329"/>
                </a:lnTo>
                <a:cubicBezTo>
                  <a:pt x="16813" y="15329"/>
                  <a:pt x="16814" y="15329"/>
                  <a:pt x="16814" y="15328"/>
                </a:cubicBezTo>
                <a:lnTo>
                  <a:pt x="16817" y="15325"/>
                </a:lnTo>
                <a:lnTo>
                  <a:pt x="16815" y="15329"/>
                </a:lnTo>
                <a:lnTo>
                  <a:pt x="16813" y="15332"/>
                </a:lnTo>
                <a:lnTo>
                  <a:pt x="16811" y="15334"/>
                </a:lnTo>
                <a:lnTo>
                  <a:pt x="16806" y="15334"/>
                </a:lnTo>
                <a:cubicBezTo>
                  <a:pt x="16804" y="15334"/>
                  <a:pt x="16803" y="15335"/>
                  <a:pt x="16803" y="15337"/>
                </a:cubicBezTo>
                <a:cubicBezTo>
                  <a:pt x="16802" y="15339"/>
                  <a:pt x="16803" y="15341"/>
                  <a:pt x="16804" y="15342"/>
                </a:cubicBezTo>
                <a:lnTo>
                  <a:pt x="16808" y="15346"/>
                </a:lnTo>
                <a:lnTo>
                  <a:pt x="16812" y="15348"/>
                </a:lnTo>
                <a:lnTo>
                  <a:pt x="16813" y="15350"/>
                </a:lnTo>
                <a:lnTo>
                  <a:pt x="16814" y="15354"/>
                </a:lnTo>
                <a:lnTo>
                  <a:pt x="16814" y="15359"/>
                </a:lnTo>
                <a:lnTo>
                  <a:pt x="16813" y="15366"/>
                </a:lnTo>
                <a:lnTo>
                  <a:pt x="16813" y="15371"/>
                </a:lnTo>
                <a:cubicBezTo>
                  <a:pt x="16813" y="15372"/>
                  <a:pt x="16813" y="15373"/>
                  <a:pt x="16813" y="15374"/>
                </a:cubicBezTo>
                <a:lnTo>
                  <a:pt x="16818" y="15384"/>
                </a:lnTo>
                <a:lnTo>
                  <a:pt x="16819" y="15390"/>
                </a:lnTo>
                <a:lnTo>
                  <a:pt x="16821" y="15395"/>
                </a:lnTo>
                <a:cubicBezTo>
                  <a:pt x="16822" y="15395"/>
                  <a:pt x="16822" y="15396"/>
                  <a:pt x="16823" y="15397"/>
                </a:cubicBezTo>
                <a:lnTo>
                  <a:pt x="16827" y="15398"/>
                </a:lnTo>
                <a:lnTo>
                  <a:pt x="16829" y="15403"/>
                </a:lnTo>
                <a:cubicBezTo>
                  <a:pt x="16830" y="15404"/>
                  <a:pt x="16831" y="15404"/>
                  <a:pt x="16833" y="15404"/>
                </a:cubicBezTo>
                <a:lnTo>
                  <a:pt x="16840" y="15418"/>
                </a:lnTo>
                <a:lnTo>
                  <a:pt x="16845" y="15425"/>
                </a:lnTo>
                <a:cubicBezTo>
                  <a:pt x="16845" y="15425"/>
                  <a:pt x="16845" y="15425"/>
                  <a:pt x="16845" y="15426"/>
                </a:cubicBezTo>
                <a:lnTo>
                  <a:pt x="16852" y="15428"/>
                </a:lnTo>
                <a:cubicBezTo>
                  <a:pt x="16852" y="15428"/>
                  <a:pt x="16852" y="15428"/>
                  <a:pt x="16853" y="15428"/>
                </a:cubicBezTo>
                <a:lnTo>
                  <a:pt x="16860" y="15428"/>
                </a:lnTo>
                <a:cubicBezTo>
                  <a:pt x="16860" y="15428"/>
                  <a:pt x="16860" y="15428"/>
                  <a:pt x="16860" y="15428"/>
                </a:cubicBezTo>
                <a:lnTo>
                  <a:pt x="16864" y="15428"/>
                </a:lnTo>
                <a:lnTo>
                  <a:pt x="16866" y="15426"/>
                </a:lnTo>
                <a:cubicBezTo>
                  <a:pt x="16866" y="15426"/>
                  <a:pt x="16866" y="15427"/>
                  <a:pt x="16867" y="15426"/>
                </a:cubicBezTo>
                <a:lnTo>
                  <a:pt x="16870" y="15423"/>
                </a:lnTo>
                <a:lnTo>
                  <a:pt x="16872" y="15423"/>
                </a:lnTo>
                <a:cubicBezTo>
                  <a:pt x="16873" y="15422"/>
                  <a:pt x="16874" y="15421"/>
                  <a:pt x="16875" y="15420"/>
                </a:cubicBezTo>
                <a:cubicBezTo>
                  <a:pt x="16875" y="15419"/>
                  <a:pt x="16875" y="15417"/>
                  <a:pt x="16875" y="15416"/>
                </a:cubicBezTo>
                <a:lnTo>
                  <a:pt x="16872" y="15411"/>
                </a:lnTo>
                <a:lnTo>
                  <a:pt x="16873" y="15411"/>
                </a:lnTo>
                <a:cubicBezTo>
                  <a:pt x="16874" y="15410"/>
                  <a:pt x="16874" y="15409"/>
                  <a:pt x="16875" y="15408"/>
                </a:cubicBezTo>
                <a:lnTo>
                  <a:pt x="16875" y="15406"/>
                </a:lnTo>
                <a:cubicBezTo>
                  <a:pt x="16875" y="15405"/>
                  <a:pt x="16875" y="15404"/>
                  <a:pt x="16875" y="15403"/>
                </a:cubicBezTo>
                <a:lnTo>
                  <a:pt x="16874" y="15401"/>
                </a:lnTo>
                <a:lnTo>
                  <a:pt x="16873" y="15397"/>
                </a:lnTo>
                <a:lnTo>
                  <a:pt x="16874" y="15396"/>
                </a:lnTo>
                <a:lnTo>
                  <a:pt x="16879" y="15391"/>
                </a:lnTo>
                <a:cubicBezTo>
                  <a:pt x="16879" y="15390"/>
                  <a:pt x="16880" y="15390"/>
                  <a:pt x="16880" y="15389"/>
                </a:cubicBezTo>
                <a:lnTo>
                  <a:pt x="16882" y="15384"/>
                </a:lnTo>
                <a:cubicBezTo>
                  <a:pt x="16882" y="15384"/>
                  <a:pt x="16882" y="15384"/>
                  <a:pt x="16882" y="15383"/>
                </a:cubicBezTo>
                <a:lnTo>
                  <a:pt x="16885" y="15348"/>
                </a:lnTo>
                <a:lnTo>
                  <a:pt x="16885" y="15342"/>
                </a:lnTo>
                <a:lnTo>
                  <a:pt x="16883" y="15324"/>
                </a:lnTo>
                <a:cubicBezTo>
                  <a:pt x="16883" y="15323"/>
                  <a:pt x="16883" y="15323"/>
                  <a:pt x="16882" y="15323"/>
                </a:cubicBezTo>
                <a:lnTo>
                  <a:pt x="16880" y="15316"/>
                </a:lnTo>
                <a:lnTo>
                  <a:pt x="16880" y="15313"/>
                </a:lnTo>
                <a:lnTo>
                  <a:pt x="16884" y="15302"/>
                </a:lnTo>
                <a:lnTo>
                  <a:pt x="16885" y="15295"/>
                </a:lnTo>
                <a:lnTo>
                  <a:pt x="16887" y="15290"/>
                </a:lnTo>
                <a:cubicBezTo>
                  <a:pt x="16889" y="15291"/>
                  <a:pt x="16891" y="15291"/>
                  <a:pt x="16892" y="15289"/>
                </a:cubicBezTo>
                <a:lnTo>
                  <a:pt x="16894" y="15286"/>
                </a:lnTo>
                <a:cubicBezTo>
                  <a:pt x="16894" y="15285"/>
                  <a:pt x="16894" y="15284"/>
                  <a:pt x="16895" y="15283"/>
                </a:cubicBezTo>
                <a:lnTo>
                  <a:pt x="16895" y="15279"/>
                </a:lnTo>
                <a:cubicBezTo>
                  <a:pt x="16895" y="15278"/>
                  <a:pt x="16895" y="15277"/>
                  <a:pt x="16895" y="15277"/>
                </a:cubicBezTo>
                <a:lnTo>
                  <a:pt x="16894" y="15272"/>
                </a:lnTo>
                <a:cubicBezTo>
                  <a:pt x="16894" y="15271"/>
                  <a:pt x="16893" y="15269"/>
                  <a:pt x="16892" y="15268"/>
                </a:cubicBezTo>
                <a:lnTo>
                  <a:pt x="16884" y="15264"/>
                </a:lnTo>
                <a:lnTo>
                  <a:pt x="16879" y="15262"/>
                </a:lnTo>
                <a:cubicBezTo>
                  <a:pt x="16878" y="15262"/>
                  <a:pt x="16877" y="15261"/>
                  <a:pt x="16877" y="15262"/>
                </a:cubicBezTo>
                <a:lnTo>
                  <a:pt x="16875" y="15264"/>
                </a:lnTo>
                <a:cubicBezTo>
                  <a:pt x="16874" y="15264"/>
                  <a:pt x="16873" y="15265"/>
                  <a:pt x="16872" y="15266"/>
                </a:cubicBezTo>
                <a:lnTo>
                  <a:pt x="16872" y="15269"/>
                </a:lnTo>
                <a:lnTo>
                  <a:pt x="16867" y="15281"/>
                </a:lnTo>
                <a:lnTo>
                  <a:pt x="16859" y="15270"/>
                </a:lnTo>
                <a:lnTo>
                  <a:pt x="16858" y="15268"/>
                </a:lnTo>
                <a:cubicBezTo>
                  <a:pt x="16858" y="15268"/>
                  <a:pt x="16858" y="15267"/>
                  <a:pt x="16857" y="15266"/>
                </a:cubicBezTo>
                <a:lnTo>
                  <a:pt x="16855" y="15263"/>
                </a:lnTo>
                <a:lnTo>
                  <a:pt x="16850" y="15259"/>
                </a:lnTo>
                <a:lnTo>
                  <a:pt x="16847" y="15256"/>
                </a:lnTo>
                <a:lnTo>
                  <a:pt x="16840" y="15253"/>
                </a:lnTo>
                <a:cubicBezTo>
                  <a:pt x="16840" y="15253"/>
                  <a:pt x="16839" y="15253"/>
                  <a:pt x="16839" y="15252"/>
                </a:cubicBezTo>
                <a:lnTo>
                  <a:pt x="16838" y="15251"/>
                </a:lnTo>
                <a:cubicBezTo>
                  <a:pt x="16838" y="15250"/>
                  <a:pt x="16837" y="15250"/>
                  <a:pt x="16837" y="15250"/>
                </a:cubicBezTo>
                <a:lnTo>
                  <a:pt x="16835" y="15249"/>
                </a:lnTo>
                <a:cubicBezTo>
                  <a:pt x="16835" y="15249"/>
                  <a:pt x="16834" y="15249"/>
                  <a:pt x="16834" y="15249"/>
                </a:cubicBezTo>
                <a:lnTo>
                  <a:pt x="16833" y="15248"/>
                </a:lnTo>
                <a:lnTo>
                  <a:pt x="16830" y="15245"/>
                </a:lnTo>
                <a:cubicBezTo>
                  <a:pt x="16830" y="15244"/>
                  <a:pt x="16829" y="15243"/>
                  <a:pt x="16828" y="15243"/>
                </a:cubicBezTo>
                <a:lnTo>
                  <a:pt x="16826" y="15242"/>
                </a:lnTo>
                <a:cubicBezTo>
                  <a:pt x="16826" y="15242"/>
                  <a:pt x="16825" y="15242"/>
                  <a:pt x="16824" y="15242"/>
                </a:cubicBezTo>
                <a:lnTo>
                  <a:pt x="16822" y="15243"/>
                </a:lnTo>
                <a:cubicBezTo>
                  <a:pt x="16821" y="15243"/>
                  <a:pt x="16820" y="15244"/>
                  <a:pt x="16820" y="15245"/>
                </a:cubicBezTo>
                <a:lnTo>
                  <a:pt x="16818" y="15247"/>
                </a:lnTo>
                <a:cubicBezTo>
                  <a:pt x="16818" y="15247"/>
                  <a:pt x="16818" y="15247"/>
                  <a:pt x="16818" y="15248"/>
                </a:cubicBezTo>
                <a:lnTo>
                  <a:pt x="16808" y="15266"/>
                </a:lnTo>
                <a:lnTo>
                  <a:pt x="16805" y="15269"/>
                </a:lnTo>
                <a:lnTo>
                  <a:pt x="16802" y="15270"/>
                </a:lnTo>
                <a:lnTo>
                  <a:pt x="16800" y="15268"/>
                </a:lnTo>
                <a:lnTo>
                  <a:pt x="16800" y="15266"/>
                </a:lnTo>
                <a:cubicBezTo>
                  <a:pt x="16800" y="15266"/>
                  <a:pt x="16800" y="15266"/>
                  <a:pt x="16800" y="15266"/>
                </a:cubicBezTo>
                <a:lnTo>
                  <a:pt x="16801" y="15265"/>
                </a:lnTo>
                <a:cubicBezTo>
                  <a:pt x="16803" y="15264"/>
                  <a:pt x="16803" y="15263"/>
                  <a:pt x="16803" y="15261"/>
                </a:cubicBezTo>
                <a:lnTo>
                  <a:pt x="16804" y="15258"/>
                </a:lnTo>
                <a:cubicBezTo>
                  <a:pt x="16804" y="15257"/>
                  <a:pt x="16804" y="15255"/>
                  <a:pt x="16803" y="15254"/>
                </a:cubicBezTo>
                <a:lnTo>
                  <a:pt x="16800" y="15247"/>
                </a:lnTo>
                <a:lnTo>
                  <a:pt x="16800" y="15244"/>
                </a:lnTo>
                <a:lnTo>
                  <a:pt x="16801" y="15238"/>
                </a:lnTo>
                <a:lnTo>
                  <a:pt x="16801" y="15233"/>
                </a:lnTo>
                <a:lnTo>
                  <a:pt x="16803" y="15227"/>
                </a:lnTo>
                <a:lnTo>
                  <a:pt x="16806" y="15226"/>
                </a:lnTo>
                <a:lnTo>
                  <a:pt x="16819" y="15227"/>
                </a:lnTo>
                <a:cubicBezTo>
                  <a:pt x="16821" y="15227"/>
                  <a:pt x="16823" y="15225"/>
                  <a:pt x="16823" y="15223"/>
                </a:cubicBezTo>
                <a:cubicBezTo>
                  <a:pt x="16823" y="15221"/>
                  <a:pt x="16823" y="15221"/>
                  <a:pt x="16822" y="15220"/>
                </a:cubicBezTo>
                <a:lnTo>
                  <a:pt x="16820" y="15216"/>
                </a:lnTo>
                <a:lnTo>
                  <a:pt x="16818" y="15212"/>
                </a:lnTo>
                <a:cubicBezTo>
                  <a:pt x="16817" y="15212"/>
                  <a:pt x="16817" y="15211"/>
                  <a:pt x="16816" y="15210"/>
                </a:cubicBezTo>
                <a:lnTo>
                  <a:pt x="16814" y="15209"/>
                </a:lnTo>
                <a:cubicBezTo>
                  <a:pt x="16814" y="15209"/>
                  <a:pt x="16813" y="15209"/>
                  <a:pt x="16813" y="15209"/>
                </a:cubicBezTo>
                <a:lnTo>
                  <a:pt x="16811" y="15204"/>
                </a:lnTo>
                <a:lnTo>
                  <a:pt x="16809" y="15197"/>
                </a:lnTo>
                <a:cubicBezTo>
                  <a:pt x="16809" y="15196"/>
                  <a:pt x="16808" y="15196"/>
                  <a:pt x="16808" y="15195"/>
                </a:cubicBezTo>
                <a:lnTo>
                  <a:pt x="16803" y="15193"/>
                </a:lnTo>
                <a:lnTo>
                  <a:pt x="16800" y="15191"/>
                </a:lnTo>
                <a:lnTo>
                  <a:pt x="16798" y="15188"/>
                </a:lnTo>
                <a:lnTo>
                  <a:pt x="16796" y="15182"/>
                </a:lnTo>
                <a:lnTo>
                  <a:pt x="16794" y="15173"/>
                </a:lnTo>
                <a:lnTo>
                  <a:pt x="16794" y="15170"/>
                </a:lnTo>
                <a:cubicBezTo>
                  <a:pt x="16794" y="15169"/>
                  <a:pt x="16794" y="15168"/>
                  <a:pt x="16794" y="15167"/>
                </a:cubicBezTo>
                <a:lnTo>
                  <a:pt x="16793" y="15166"/>
                </a:lnTo>
                <a:cubicBezTo>
                  <a:pt x="16793" y="15166"/>
                  <a:pt x="16792" y="15165"/>
                  <a:pt x="16792" y="15165"/>
                </a:cubicBezTo>
                <a:lnTo>
                  <a:pt x="16790" y="15163"/>
                </a:lnTo>
                <a:lnTo>
                  <a:pt x="16783" y="15150"/>
                </a:lnTo>
                <a:lnTo>
                  <a:pt x="16781" y="15145"/>
                </a:lnTo>
                <a:cubicBezTo>
                  <a:pt x="16780" y="15144"/>
                  <a:pt x="16780" y="15144"/>
                  <a:pt x="16780" y="15144"/>
                </a:cubicBezTo>
                <a:lnTo>
                  <a:pt x="16767" y="15135"/>
                </a:lnTo>
                <a:lnTo>
                  <a:pt x="16758" y="15120"/>
                </a:lnTo>
                <a:cubicBezTo>
                  <a:pt x="16757" y="15119"/>
                  <a:pt x="16757" y="15119"/>
                  <a:pt x="16756" y="15119"/>
                </a:cubicBezTo>
                <a:cubicBezTo>
                  <a:pt x="16755" y="15119"/>
                  <a:pt x="16754" y="15119"/>
                  <a:pt x="16753" y="15120"/>
                </a:cubicBezTo>
                <a:lnTo>
                  <a:pt x="16754" y="15116"/>
                </a:lnTo>
                <a:cubicBezTo>
                  <a:pt x="16754" y="15114"/>
                  <a:pt x="16754" y="15112"/>
                  <a:pt x="16753" y="15110"/>
                </a:cubicBezTo>
                <a:lnTo>
                  <a:pt x="16751" y="15109"/>
                </a:lnTo>
                <a:lnTo>
                  <a:pt x="16758" y="15085"/>
                </a:lnTo>
                <a:lnTo>
                  <a:pt x="16759" y="15082"/>
                </a:lnTo>
                <a:lnTo>
                  <a:pt x="16761" y="15081"/>
                </a:lnTo>
                <a:lnTo>
                  <a:pt x="16768" y="15086"/>
                </a:lnTo>
                <a:lnTo>
                  <a:pt x="16773" y="15089"/>
                </a:lnTo>
                <a:cubicBezTo>
                  <a:pt x="16774" y="15089"/>
                  <a:pt x="16775" y="15089"/>
                  <a:pt x="16776" y="15088"/>
                </a:cubicBezTo>
                <a:lnTo>
                  <a:pt x="16779" y="15084"/>
                </a:lnTo>
                <a:lnTo>
                  <a:pt x="16782" y="15084"/>
                </a:lnTo>
                <a:lnTo>
                  <a:pt x="16793" y="15087"/>
                </a:lnTo>
                <a:lnTo>
                  <a:pt x="16802" y="15092"/>
                </a:lnTo>
                <a:lnTo>
                  <a:pt x="16806" y="15093"/>
                </a:lnTo>
                <a:cubicBezTo>
                  <a:pt x="16806" y="15094"/>
                  <a:pt x="16807" y="15093"/>
                  <a:pt x="16808" y="15093"/>
                </a:cubicBezTo>
                <a:lnTo>
                  <a:pt x="16813" y="15091"/>
                </a:lnTo>
                <a:cubicBezTo>
                  <a:pt x="16813" y="15090"/>
                  <a:pt x="16813" y="15090"/>
                  <a:pt x="16813" y="15090"/>
                </a:cubicBezTo>
                <a:lnTo>
                  <a:pt x="16818" y="15083"/>
                </a:lnTo>
                <a:lnTo>
                  <a:pt x="16820" y="15078"/>
                </a:lnTo>
                <a:lnTo>
                  <a:pt x="16821" y="15078"/>
                </a:lnTo>
                <a:lnTo>
                  <a:pt x="16826" y="15078"/>
                </a:lnTo>
                <a:lnTo>
                  <a:pt x="16830" y="15078"/>
                </a:lnTo>
                <a:lnTo>
                  <a:pt x="16833" y="15080"/>
                </a:lnTo>
                <a:cubicBezTo>
                  <a:pt x="16834" y="15081"/>
                  <a:pt x="16836" y="15081"/>
                  <a:pt x="16837" y="15079"/>
                </a:cubicBezTo>
                <a:lnTo>
                  <a:pt x="16841" y="15084"/>
                </a:lnTo>
                <a:cubicBezTo>
                  <a:pt x="16842" y="15085"/>
                  <a:pt x="16843" y="15085"/>
                  <a:pt x="16844" y="15085"/>
                </a:cubicBezTo>
                <a:cubicBezTo>
                  <a:pt x="16845" y="15085"/>
                  <a:pt x="16846" y="15084"/>
                  <a:pt x="16846" y="15083"/>
                </a:cubicBezTo>
                <a:lnTo>
                  <a:pt x="16848" y="15078"/>
                </a:lnTo>
                <a:cubicBezTo>
                  <a:pt x="16848" y="15077"/>
                  <a:pt x="16848" y="15076"/>
                  <a:pt x="16848" y="15075"/>
                </a:cubicBezTo>
                <a:lnTo>
                  <a:pt x="16847" y="15072"/>
                </a:lnTo>
                <a:cubicBezTo>
                  <a:pt x="16847" y="15071"/>
                  <a:pt x="16846" y="15071"/>
                  <a:pt x="16846" y="15070"/>
                </a:cubicBezTo>
                <a:lnTo>
                  <a:pt x="16843" y="15066"/>
                </a:lnTo>
                <a:lnTo>
                  <a:pt x="16840" y="15059"/>
                </a:lnTo>
                <a:cubicBezTo>
                  <a:pt x="16840" y="15058"/>
                  <a:pt x="16840" y="15058"/>
                  <a:pt x="16840" y="15058"/>
                </a:cubicBezTo>
                <a:lnTo>
                  <a:pt x="16838" y="15056"/>
                </a:lnTo>
                <a:cubicBezTo>
                  <a:pt x="16838" y="15055"/>
                  <a:pt x="16837" y="15054"/>
                  <a:pt x="16837" y="15054"/>
                </a:cubicBezTo>
                <a:lnTo>
                  <a:pt x="16834" y="15053"/>
                </a:lnTo>
                <a:cubicBezTo>
                  <a:pt x="16834" y="15053"/>
                  <a:pt x="16834" y="15053"/>
                  <a:pt x="16833" y="15053"/>
                </a:cubicBezTo>
                <a:lnTo>
                  <a:pt x="16828" y="15053"/>
                </a:lnTo>
                <a:lnTo>
                  <a:pt x="16828" y="15053"/>
                </a:lnTo>
                <a:cubicBezTo>
                  <a:pt x="16828" y="15053"/>
                  <a:pt x="16827" y="15053"/>
                  <a:pt x="16827" y="15052"/>
                </a:cubicBezTo>
                <a:lnTo>
                  <a:pt x="16826" y="15051"/>
                </a:lnTo>
                <a:cubicBezTo>
                  <a:pt x="16826" y="15051"/>
                  <a:pt x="16825" y="15050"/>
                  <a:pt x="16825" y="15049"/>
                </a:cubicBezTo>
                <a:lnTo>
                  <a:pt x="16810" y="15041"/>
                </a:lnTo>
                <a:lnTo>
                  <a:pt x="16802" y="15035"/>
                </a:lnTo>
                <a:lnTo>
                  <a:pt x="16796" y="15025"/>
                </a:lnTo>
                <a:lnTo>
                  <a:pt x="16791" y="15015"/>
                </a:lnTo>
                <a:cubicBezTo>
                  <a:pt x="16790" y="15014"/>
                  <a:pt x="16789" y="15012"/>
                  <a:pt x="16788" y="15012"/>
                </a:cubicBezTo>
                <a:cubicBezTo>
                  <a:pt x="16787" y="15012"/>
                  <a:pt x="16785" y="15014"/>
                  <a:pt x="16785" y="15015"/>
                </a:cubicBezTo>
                <a:lnTo>
                  <a:pt x="16780" y="15026"/>
                </a:lnTo>
                <a:lnTo>
                  <a:pt x="16768" y="15023"/>
                </a:lnTo>
                <a:lnTo>
                  <a:pt x="16751" y="15015"/>
                </a:lnTo>
                <a:cubicBezTo>
                  <a:pt x="16751" y="15015"/>
                  <a:pt x="16751" y="15015"/>
                  <a:pt x="16750" y="15015"/>
                </a:cubicBezTo>
                <a:lnTo>
                  <a:pt x="16743" y="15016"/>
                </a:lnTo>
                <a:lnTo>
                  <a:pt x="16742" y="15014"/>
                </a:lnTo>
                <a:cubicBezTo>
                  <a:pt x="16742" y="15013"/>
                  <a:pt x="16742" y="15013"/>
                  <a:pt x="16741" y="15012"/>
                </a:cubicBezTo>
                <a:lnTo>
                  <a:pt x="16740" y="15009"/>
                </a:lnTo>
                <a:cubicBezTo>
                  <a:pt x="16740" y="15009"/>
                  <a:pt x="16739" y="15009"/>
                  <a:pt x="16739" y="15008"/>
                </a:cubicBezTo>
                <a:lnTo>
                  <a:pt x="16735" y="15006"/>
                </a:lnTo>
                <a:lnTo>
                  <a:pt x="16731" y="15005"/>
                </a:lnTo>
                <a:cubicBezTo>
                  <a:pt x="16730" y="15004"/>
                  <a:pt x="16729" y="15005"/>
                  <a:pt x="16728" y="15006"/>
                </a:cubicBezTo>
                <a:cubicBezTo>
                  <a:pt x="16727" y="15006"/>
                  <a:pt x="16727" y="15007"/>
                  <a:pt x="16726" y="15008"/>
                </a:cubicBezTo>
                <a:lnTo>
                  <a:pt x="16726" y="15014"/>
                </a:lnTo>
                <a:lnTo>
                  <a:pt x="16726" y="15015"/>
                </a:lnTo>
                <a:lnTo>
                  <a:pt x="16725" y="15012"/>
                </a:lnTo>
                <a:lnTo>
                  <a:pt x="16726" y="15010"/>
                </a:lnTo>
                <a:cubicBezTo>
                  <a:pt x="16726" y="15009"/>
                  <a:pt x="16726" y="15007"/>
                  <a:pt x="16726" y="15006"/>
                </a:cubicBezTo>
                <a:lnTo>
                  <a:pt x="16722" y="14999"/>
                </a:lnTo>
                <a:lnTo>
                  <a:pt x="16723" y="14995"/>
                </a:lnTo>
                <a:cubicBezTo>
                  <a:pt x="16723" y="14994"/>
                  <a:pt x="16722" y="14993"/>
                  <a:pt x="16722" y="14991"/>
                </a:cubicBezTo>
                <a:lnTo>
                  <a:pt x="16721" y="14990"/>
                </a:lnTo>
                <a:cubicBezTo>
                  <a:pt x="16722" y="14988"/>
                  <a:pt x="16722" y="14986"/>
                  <a:pt x="16721" y="14984"/>
                </a:cubicBezTo>
                <a:cubicBezTo>
                  <a:pt x="16720" y="14982"/>
                  <a:pt x="16719" y="14982"/>
                  <a:pt x="16717" y="14982"/>
                </a:cubicBezTo>
                <a:lnTo>
                  <a:pt x="16715" y="14983"/>
                </a:lnTo>
                <a:lnTo>
                  <a:pt x="16714" y="14974"/>
                </a:lnTo>
                <a:cubicBezTo>
                  <a:pt x="16714" y="14973"/>
                  <a:pt x="16713" y="14972"/>
                  <a:pt x="16713" y="14972"/>
                </a:cubicBezTo>
                <a:lnTo>
                  <a:pt x="16712" y="14968"/>
                </a:lnTo>
                <a:cubicBezTo>
                  <a:pt x="16711" y="14967"/>
                  <a:pt x="16710" y="14967"/>
                  <a:pt x="16709" y="14966"/>
                </a:cubicBezTo>
                <a:lnTo>
                  <a:pt x="16707" y="14964"/>
                </a:lnTo>
                <a:cubicBezTo>
                  <a:pt x="16705" y="14964"/>
                  <a:pt x="16704" y="14964"/>
                  <a:pt x="16703" y="14965"/>
                </a:cubicBezTo>
                <a:lnTo>
                  <a:pt x="16702" y="14966"/>
                </a:lnTo>
                <a:cubicBezTo>
                  <a:pt x="16701" y="14968"/>
                  <a:pt x="16701" y="14970"/>
                  <a:pt x="16702" y="14972"/>
                </a:cubicBezTo>
                <a:lnTo>
                  <a:pt x="16702" y="14973"/>
                </a:lnTo>
                <a:lnTo>
                  <a:pt x="16699" y="14972"/>
                </a:lnTo>
                <a:cubicBezTo>
                  <a:pt x="16697" y="14972"/>
                  <a:pt x="16697" y="14973"/>
                  <a:pt x="16696" y="14974"/>
                </a:cubicBezTo>
                <a:lnTo>
                  <a:pt x="16691" y="14972"/>
                </a:lnTo>
                <a:cubicBezTo>
                  <a:pt x="16690" y="14972"/>
                  <a:pt x="16690" y="14971"/>
                  <a:pt x="16689" y="14972"/>
                </a:cubicBezTo>
                <a:lnTo>
                  <a:pt x="16687" y="14974"/>
                </a:lnTo>
                <a:cubicBezTo>
                  <a:pt x="16685" y="14975"/>
                  <a:pt x="16685" y="14977"/>
                  <a:pt x="16685" y="14979"/>
                </a:cubicBezTo>
                <a:lnTo>
                  <a:pt x="16687" y="14985"/>
                </a:lnTo>
                <a:lnTo>
                  <a:pt x="16684" y="14987"/>
                </a:lnTo>
                <a:cubicBezTo>
                  <a:pt x="16683" y="14987"/>
                  <a:pt x="16682" y="14989"/>
                  <a:pt x="16682" y="14991"/>
                </a:cubicBezTo>
                <a:cubicBezTo>
                  <a:pt x="16682" y="14991"/>
                  <a:pt x="16682" y="14993"/>
                  <a:pt x="16682" y="14993"/>
                </a:cubicBezTo>
                <a:lnTo>
                  <a:pt x="16682" y="14993"/>
                </a:lnTo>
                <a:cubicBezTo>
                  <a:pt x="16681" y="14994"/>
                  <a:pt x="16681" y="14994"/>
                  <a:pt x="16680" y="14994"/>
                </a:cubicBezTo>
                <a:lnTo>
                  <a:pt x="16679" y="14996"/>
                </a:lnTo>
                <a:cubicBezTo>
                  <a:pt x="16678" y="14997"/>
                  <a:pt x="16677" y="14999"/>
                  <a:pt x="16677" y="15001"/>
                </a:cubicBezTo>
                <a:lnTo>
                  <a:pt x="16678" y="15006"/>
                </a:lnTo>
                <a:cubicBezTo>
                  <a:pt x="16678" y="15006"/>
                  <a:pt x="16679" y="15007"/>
                  <a:pt x="16680" y="15007"/>
                </a:cubicBezTo>
                <a:lnTo>
                  <a:pt x="16682" y="15011"/>
                </a:lnTo>
                <a:cubicBezTo>
                  <a:pt x="16682" y="15011"/>
                  <a:pt x="16682" y="15012"/>
                  <a:pt x="16682" y="15012"/>
                </a:cubicBezTo>
                <a:lnTo>
                  <a:pt x="16692" y="15020"/>
                </a:lnTo>
                <a:lnTo>
                  <a:pt x="16692" y="15021"/>
                </a:lnTo>
                <a:cubicBezTo>
                  <a:pt x="16691" y="15022"/>
                  <a:pt x="16691" y="15024"/>
                  <a:pt x="16691" y="15025"/>
                </a:cubicBezTo>
                <a:lnTo>
                  <a:pt x="16691" y="15030"/>
                </a:lnTo>
                <a:cubicBezTo>
                  <a:pt x="16691" y="15031"/>
                  <a:pt x="16691" y="15031"/>
                  <a:pt x="16692" y="15032"/>
                </a:cubicBezTo>
                <a:lnTo>
                  <a:pt x="16694" y="15037"/>
                </a:lnTo>
                <a:lnTo>
                  <a:pt x="16697" y="15049"/>
                </a:lnTo>
                <a:lnTo>
                  <a:pt x="16698" y="15050"/>
                </a:lnTo>
                <a:lnTo>
                  <a:pt x="16696" y="15057"/>
                </a:lnTo>
                <a:lnTo>
                  <a:pt x="16689" y="15067"/>
                </a:lnTo>
                <a:lnTo>
                  <a:pt x="16682" y="15072"/>
                </a:lnTo>
                <a:lnTo>
                  <a:pt x="16680" y="15072"/>
                </a:lnTo>
                <a:lnTo>
                  <a:pt x="16668" y="15071"/>
                </a:lnTo>
                <a:lnTo>
                  <a:pt x="16663" y="15071"/>
                </a:lnTo>
                <a:cubicBezTo>
                  <a:pt x="16663" y="15071"/>
                  <a:pt x="16662" y="15072"/>
                  <a:pt x="16662" y="15072"/>
                </a:cubicBezTo>
                <a:lnTo>
                  <a:pt x="16658" y="15074"/>
                </a:lnTo>
                <a:lnTo>
                  <a:pt x="16655" y="15069"/>
                </a:lnTo>
                <a:lnTo>
                  <a:pt x="16650" y="15065"/>
                </a:lnTo>
                <a:lnTo>
                  <a:pt x="16647" y="15062"/>
                </a:lnTo>
                <a:lnTo>
                  <a:pt x="16647" y="15053"/>
                </a:lnTo>
                <a:lnTo>
                  <a:pt x="16649" y="15040"/>
                </a:lnTo>
                <a:lnTo>
                  <a:pt x="16650" y="15037"/>
                </a:lnTo>
                <a:lnTo>
                  <a:pt x="16652" y="15035"/>
                </a:lnTo>
                <a:cubicBezTo>
                  <a:pt x="16653" y="15035"/>
                  <a:pt x="16653" y="15034"/>
                  <a:pt x="16654" y="15034"/>
                </a:cubicBezTo>
                <a:lnTo>
                  <a:pt x="16655" y="15031"/>
                </a:lnTo>
                <a:cubicBezTo>
                  <a:pt x="16656" y="15030"/>
                  <a:pt x="16656" y="15030"/>
                  <a:pt x="16656" y="15029"/>
                </a:cubicBezTo>
                <a:lnTo>
                  <a:pt x="16656" y="15027"/>
                </a:lnTo>
                <a:cubicBezTo>
                  <a:pt x="16656" y="15027"/>
                  <a:pt x="16656" y="15026"/>
                  <a:pt x="16656" y="15025"/>
                </a:cubicBezTo>
                <a:lnTo>
                  <a:pt x="16655" y="15018"/>
                </a:lnTo>
                <a:lnTo>
                  <a:pt x="16655" y="15005"/>
                </a:lnTo>
                <a:lnTo>
                  <a:pt x="16655" y="15000"/>
                </a:lnTo>
                <a:cubicBezTo>
                  <a:pt x="16654" y="14999"/>
                  <a:pt x="16653" y="14998"/>
                  <a:pt x="16652" y="14997"/>
                </a:cubicBezTo>
                <a:cubicBezTo>
                  <a:pt x="16652" y="14997"/>
                  <a:pt x="16651" y="14996"/>
                  <a:pt x="16651" y="14996"/>
                </a:cubicBezTo>
                <a:lnTo>
                  <a:pt x="16647" y="14993"/>
                </a:lnTo>
                <a:lnTo>
                  <a:pt x="16644" y="14989"/>
                </a:lnTo>
                <a:lnTo>
                  <a:pt x="16643" y="14986"/>
                </a:lnTo>
                <a:lnTo>
                  <a:pt x="16646" y="14979"/>
                </a:lnTo>
                <a:cubicBezTo>
                  <a:pt x="16646" y="14979"/>
                  <a:pt x="16646" y="14979"/>
                  <a:pt x="16646" y="14978"/>
                </a:cubicBezTo>
                <a:lnTo>
                  <a:pt x="16647" y="14974"/>
                </a:lnTo>
                <a:cubicBezTo>
                  <a:pt x="16647" y="14973"/>
                  <a:pt x="16647" y="14972"/>
                  <a:pt x="16647" y="14971"/>
                </a:cubicBezTo>
                <a:lnTo>
                  <a:pt x="16646" y="14967"/>
                </a:lnTo>
                <a:cubicBezTo>
                  <a:pt x="16646" y="14967"/>
                  <a:pt x="16645" y="14967"/>
                  <a:pt x="16645" y="14966"/>
                </a:cubicBezTo>
                <a:lnTo>
                  <a:pt x="16643" y="14963"/>
                </a:lnTo>
                <a:cubicBezTo>
                  <a:pt x="16643" y="14963"/>
                  <a:pt x="16642" y="14962"/>
                  <a:pt x="16642" y="14962"/>
                </a:cubicBezTo>
                <a:lnTo>
                  <a:pt x="16639" y="14961"/>
                </a:lnTo>
                <a:cubicBezTo>
                  <a:pt x="16638" y="14960"/>
                  <a:pt x="16637" y="14960"/>
                  <a:pt x="16637" y="14961"/>
                </a:cubicBezTo>
                <a:lnTo>
                  <a:pt x="16628" y="14948"/>
                </a:lnTo>
                <a:lnTo>
                  <a:pt x="16626" y="14946"/>
                </a:lnTo>
                <a:lnTo>
                  <a:pt x="16621" y="14936"/>
                </a:lnTo>
                <a:cubicBezTo>
                  <a:pt x="16621" y="14936"/>
                  <a:pt x="16621" y="14935"/>
                  <a:pt x="16620" y="14934"/>
                </a:cubicBezTo>
                <a:lnTo>
                  <a:pt x="16618" y="14934"/>
                </a:lnTo>
                <a:lnTo>
                  <a:pt x="16618" y="14933"/>
                </a:lnTo>
                <a:cubicBezTo>
                  <a:pt x="16617" y="14932"/>
                  <a:pt x="16617" y="14933"/>
                  <a:pt x="16616" y="14933"/>
                </a:cubicBezTo>
                <a:cubicBezTo>
                  <a:pt x="16616" y="14932"/>
                  <a:pt x="16616" y="14932"/>
                  <a:pt x="16616" y="14932"/>
                </a:cubicBezTo>
                <a:lnTo>
                  <a:pt x="16615" y="14930"/>
                </a:lnTo>
                <a:cubicBezTo>
                  <a:pt x="16615" y="14929"/>
                  <a:pt x="16615" y="14928"/>
                  <a:pt x="16615" y="14928"/>
                </a:cubicBezTo>
                <a:lnTo>
                  <a:pt x="16608" y="14918"/>
                </a:lnTo>
                <a:cubicBezTo>
                  <a:pt x="16608" y="14917"/>
                  <a:pt x="16608" y="14917"/>
                  <a:pt x="16608" y="14917"/>
                </a:cubicBezTo>
                <a:lnTo>
                  <a:pt x="16603" y="14912"/>
                </a:lnTo>
                <a:cubicBezTo>
                  <a:pt x="16603" y="14912"/>
                  <a:pt x="16602" y="14912"/>
                  <a:pt x="16602" y="14912"/>
                </a:cubicBezTo>
                <a:lnTo>
                  <a:pt x="16595" y="14910"/>
                </a:lnTo>
                <a:lnTo>
                  <a:pt x="16593" y="14910"/>
                </a:lnTo>
                <a:lnTo>
                  <a:pt x="16590" y="14906"/>
                </a:lnTo>
                <a:cubicBezTo>
                  <a:pt x="16590" y="14905"/>
                  <a:pt x="16590" y="14904"/>
                  <a:pt x="16590" y="14904"/>
                </a:cubicBezTo>
                <a:cubicBezTo>
                  <a:pt x="16589" y="14902"/>
                  <a:pt x="16588" y="14901"/>
                  <a:pt x="16587" y="14901"/>
                </a:cubicBezTo>
                <a:lnTo>
                  <a:pt x="16584" y="14900"/>
                </a:lnTo>
                <a:lnTo>
                  <a:pt x="16583" y="14900"/>
                </a:lnTo>
                <a:lnTo>
                  <a:pt x="16583" y="14898"/>
                </a:lnTo>
                <a:cubicBezTo>
                  <a:pt x="16582" y="14897"/>
                  <a:pt x="16581" y="14896"/>
                  <a:pt x="16580" y="14896"/>
                </a:cubicBezTo>
                <a:cubicBezTo>
                  <a:pt x="16579" y="14896"/>
                  <a:pt x="16578" y="14896"/>
                  <a:pt x="16577" y="14897"/>
                </a:cubicBezTo>
                <a:lnTo>
                  <a:pt x="16575" y="14901"/>
                </a:lnTo>
                <a:lnTo>
                  <a:pt x="16572" y="14894"/>
                </a:lnTo>
                <a:cubicBezTo>
                  <a:pt x="16572" y="14893"/>
                  <a:pt x="16571" y="14893"/>
                  <a:pt x="16570" y="14892"/>
                </a:cubicBezTo>
                <a:cubicBezTo>
                  <a:pt x="16569" y="14892"/>
                  <a:pt x="16568" y="14892"/>
                  <a:pt x="16567" y="14892"/>
                </a:cubicBezTo>
                <a:lnTo>
                  <a:pt x="16566" y="14891"/>
                </a:lnTo>
                <a:cubicBezTo>
                  <a:pt x="16564" y="14890"/>
                  <a:pt x="16562" y="14890"/>
                  <a:pt x="16561" y="14892"/>
                </a:cubicBezTo>
                <a:lnTo>
                  <a:pt x="16559" y="14895"/>
                </a:lnTo>
                <a:cubicBezTo>
                  <a:pt x="16559" y="14896"/>
                  <a:pt x="16558" y="14898"/>
                  <a:pt x="16558" y="14899"/>
                </a:cubicBezTo>
                <a:lnTo>
                  <a:pt x="16559" y="14905"/>
                </a:lnTo>
                <a:cubicBezTo>
                  <a:pt x="16559" y="14906"/>
                  <a:pt x="16559" y="14906"/>
                  <a:pt x="16559" y="14906"/>
                </a:cubicBezTo>
                <a:lnTo>
                  <a:pt x="16558" y="14906"/>
                </a:lnTo>
                <a:cubicBezTo>
                  <a:pt x="16557" y="14906"/>
                  <a:pt x="16556" y="14906"/>
                  <a:pt x="16555" y="14907"/>
                </a:cubicBezTo>
                <a:lnTo>
                  <a:pt x="16555" y="14905"/>
                </a:lnTo>
                <a:cubicBezTo>
                  <a:pt x="16555" y="14904"/>
                  <a:pt x="16553" y="14903"/>
                  <a:pt x="16552" y="14903"/>
                </a:cubicBezTo>
                <a:cubicBezTo>
                  <a:pt x="16551" y="14902"/>
                  <a:pt x="16551" y="14902"/>
                  <a:pt x="16550" y="14903"/>
                </a:cubicBezTo>
                <a:cubicBezTo>
                  <a:pt x="16550" y="14901"/>
                  <a:pt x="16549" y="14898"/>
                  <a:pt x="16547" y="14898"/>
                </a:cubicBezTo>
                <a:lnTo>
                  <a:pt x="16542" y="14897"/>
                </a:lnTo>
                <a:lnTo>
                  <a:pt x="16532" y="14891"/>
                </a:lnTo>
                <a:cubicBezTo>
                  <a:pt x="16532" y="14891"/>
                  <a:pt x="16531" y="14891"/>
                  <a:pt x="16530" y="14891"/>
                </a:cubicBezTo>
                <a:lnTo>
                  <a:pt x="16526" y="14892"/>
                </a:lnTo>
                <a:cubicBezTo>
                  <a:pt x="16525" y="14892"/>
                  <a:pt x="16524" y="14893"/>
                  <a:pt x="16524" y="14893"/>
                </a:cubicBezTo>
                <a:lnTo>
                  <a:pt x="16522" y="14892"/>
                </a:lnTo>
                <a:cubicBezTo>
                  <a:pt x="16522" y="14892"/>
                  <a:pt x="16521" y="14891"/>
                  <a:pt x="16521" y="14891"/>
                </a:cubicBezTo>
                <a:lnTo>
                  <a:pt x="16518" y="14892"/>
                </a:lnTo>
                <a:cubicBezTo>
                  <a:pt x="16517" y="14892"/>
                  <a:pt x="16517" y="14892"/>
                  <a:pt x="16516" y="14892"/>
                </a:cubicBezTo>
                <a:lnTo>
                  <a:pt x="16513" y="14896"/>
                </a:lnTo>
                <a:lnTo>
                  <a:pt x="16511" y="14899"/>
                </a:lnTo>
                <a:lnTo>
                  <a:pt x="16509" y="14900"/>
                </a:lnTo>
                <a:lnTo>
                  <a:pt x="16508" y="14899"/>
                </a:lnTo>
                <a:cubicBezTo>
                  <a:pt x="16507" y="14898"/>
                  <a:pt x="16506" y="14898"/>
                  <a:pt x="16505" y="14899"/>
                </a:cubicBezTo>
                <a:cubicBezTo>
                  <a:pt x="16504" y="14900"/>
                  <a:pt x="16503" y="14900"/>
                  <a:pt x="16503" y="14902"/>
                </a:cubicBezTo>
                <a:lnTo>
                  <a:pt x="16503" y="14905"/>
                </a:lnTo>
                <a:cubicBezTo>
                  <a:pt x="16502" y="14904"/>
                  <a:pt x="16501" y="14904"/>
                  <a:pt x="16501" y="14904"/>
                </a:cubicBezTo>
                <a:cubicBezTo>
                  <a:pt x="16500" y="14904"/>
                  <a:pt x="16499" y="14905"/>
                  <a:pt x="16498" y="14906"/>
                </a:cubicBezTo>
                <a:lnTo>
                  <a:pt x="16496" y="14910"/>
                </a:lnTo>
                <a:lnTo>
                  <a:pt x="16492" y="14919"/>
                </a:lnTo>
                <a:cubicBezTo>
                  <a:pt x="16492" y="14920"/>
                  <a:pt x="16492" y="14920"/>
                  <a:pt x="16492" y="14920"/>
                </a:cubicBezTo>
                <a:lnTo>
                  <a:pt x="16492" y="14923"/>
                </a:lnTo>
                <a:cubicBezTo>
                  <a:pt x="16492" y="14924"/>
                  <a:pt x="16492" y="14925"/>
                  <a:pt x="16493" y="14926"/>
                </a:cubicBezTo>
                <a:lnTo>
                  <a:pt x="16494" y="14928"/>
                </a:lnTo>
                <a:lnTo>
                  <a:pt x="16492" y="14928"/>
                </a:lnTo>
                <a:cubicBezTo>
                  <a:pt x="16490" y="14928"/>
                  <a:pt x="16489" y="14929"/>
                  <a:pt x="16489" y="14931"/>
                </a:cubicBezTo>
                <a:cubicBezTo>
                  <a:pt x="16489" y="14931"/>
                  <a:pt x="16488" y="14932"/>
                  <a:pt x="16488" y="14933"/>
                </a:cubicBezTo>
                <a:cubicBezTo>
                  <a:pt x="16487" y="14933"/>
                  <a:pt x="16487" y="14934"/>
                  <a:pt x="16487" y="14934"/>
                </a:cubicBezTo>
                <a:lnTo>
                  <a:pt x="16485" y="14936"/>
                </a:lnTo>
                <a:cubicBezTo>
                  <a:pt x="16485" y="14937"/>
                  <a:pt x="16485" y="14938"/>
                  <a:pt x="16485" y="14938"/>
                </a:cubicBezTo>
                <a:lnTo>
                  <a:pt x="16484" y="14941"/>
                </a:lnTo>
                <a:cubicBezTo>
                  <a:pt x="16483" y="14942"/>
                  <a:pt x="16483" y="14943"/>
                  <a:pt x="16484" y="14944"/>
                </a:cubicBezTo>
                <a:lnTo>
                  <a:pt x="16484" y="14947"/>
                </a:lnTo>
                <a:cubicBezTo>
                  <a:pt x="16485" y="14947"/>
                  <a:pt x="16485" y="14947"/>
                  <a:pt x="16485" y="14948"/>
                </a:cubicBezTo>
                <a:lnTo>
                  <a:pt x="16488" y="14953"/>
                </a:lnTo>
                <a:lnTo>
                  <a:pt x="16488" y="14958"/>
                </a:lnTo>
                <a:lnTo>
                  <a:pt x="16487" y="14962"/>
                </a:lnTo>
                <a:lnTo>
                  <a:pt x="16484" y="14963"/>
                </a:lnTo>
                <a:lnTo>
                  <a:pt x="16484" y="14959"/>
                </a:lnTo>
                <a:cubicBezTo>
                  <a:pt x="16484" y="14958"/>
                  <a:pt x="16484" y="14958"/>
                  <a:pt x="16484" y="14958"/>
                </a:cubicBezTo>
                <a:lnTo>
                  <a:pt x="16483" y="14955"/>
                </a:lnTo>
                <a:cubicBezTo>
                  <a:pt x="16482" y="14953"/>
                  <a:pt x="16481" y="14952"/>
                  <a:pt x="16480" y="14952"/>
                </a:cubicBezTo>
                <a:cubicBezTo>
                  <a:pt x="16479" y="14952"/>
                  <a:pt x="16479" y="14952"/>
                  <a:pt x="16478" y="14952"/>
                </a:cubicBezTo>
                <a:lnTo>
                  <a:pt x="16478" y="14948"/>
                </a:lnTo>
                <a:lnTo>
                  <a:pt x="16477" y="14945"/>
                </a:lnTo>
                <a:cubicBezTo>
                  <a:pt x="16477" y="14944"/>
                  <a:pt x="16477" y="14943"/>
                  <a:pt x="16477" y="14943"/>
                </a:cubicBezTo>
                <a:lnTo>
                  <a:pt x="16476" y="14942"/>
                </a:lnTo>
                <a:lnTo>
                  <a:pt x="16477" y="14938"/>
                </a:lnTo>
                <a:lnTo>
                  <a:pt x="16477" y="14931"/>
                </a:lnTo>
                <a:lnTo>
                  <a:pt x="16477" y="14925"/>
                </a:lnTo>
                <a:cubicBezTo>
                  <a:pt x="16476" y="14923"/>
                  <a:pt x="16476" y="14922"/>
                  <a:pt x="16474" y="14921"/>
                </a:cubicBezTo>
                <a:lnTo>
                  <a:pt x="16472" y="14920"/>
                </a:lnTo>
                <a:cubicBezTo>
                  <a:pt x="16470" y="14920"/>
                  <a:pt x="16468" y="14921"/>
                  <a:pt x="16467" y="14923"/>
                </a:cubicBezTo>
                <a:lnTo>
                  <a:pt x="16467" y="14927"/>
                </a:lnTo>
                <a:cubicBezTo>
                  <a:pt x="16467" y="14927"/>
                  <a:pt x="16467" y="14928"/>
                  <a:pt x="16467" y="14929"/>
                </a:cubicBezTo>
                <a:lnTo>
                  <a:pt x="16467" y="14934"/>
                </a:lnTo>
                <a:cubicBezTo>
                  <a:pt x="16466" y="14934"/>
                  <a:pt x="16466" y="14934"/>
                  <a:pt x="16465" y="14934"/>
                </a:cubicBezTo>
                <a:lnTo>
                  <a:pt x="16457" y="14940"/>
                </a:lnTo>
                <a:cubicBezTo>
                  <a:pt x="16456" y="14940"/>
                  <a:pt x="16456" y="14940"/>
                  <a:pt x="16456" y="14941"/>
                </a:cubicBezTo>
                <a:lnTo>
                  <a:pt x="16454" y="14945"/>
                </a:lnTo>
                <a:cubicBezTo>
                  <a:pt x="16453" y="14944"/>
                  <a:pt x="16451" y="14944"/>
                  <a:pt x="16450" y="14945"/>
                </a:cubicBezTo>
                <a:cubicBezTo>
                  <a:pt x="16448" y="14946"/>
                  <a:pt x="16448" y="14948"/>
                  <a:pt x="16448" y="14949"/>
                </a:cubicBezTo>
                <a:lnTo>
                  <a:pt x="16450" y="14958"/>
                </a:lnTo>
                <a:cubicBezTo>
                  <a:pt x="16450" y="14958"/>
                  <a:pt x="16450" y="14958"/>
                  <a:pt x="16450" y="14959"/>
                </a:cubicBezTo>
                <a:lnTo>
                  <a:pt x="16454" y="14967"/>
                </a:lnTo>
                <a:cubicBezTo>
                  <a:pt x="16454" y="14968"/>
                  <a:pt x="16454" y="14968"/>
                  <a:pt x="16454" y="14968"/>
                </a:cubicBezTo>
                <a:lnTo>
                  <a:pt x="16459" y="14975"/>
                </a:lnTo>
                <a:cubicBezTo>
                  <a:pt x="16459" y="14975"/>
                  <a:pt x="16460" y="14976"/>
                  <a:pt x="16460" y="14977"/>
                </a:cubicBezTo>
                <a:lnTo>
                  <a:pt x="16465" y="14978"/>
                </a:lnTo>
                <a:lnTo>
                  <a:pt x="16469" y="14981"/>
                </a:lnTo>
                <a:lnTo>
                  <a:pt x="16477" y="14993"/>
                </a:lnTo>
                <a:cubicBezTo>
                  <a:pt x="16477" y="14994"/>
                  <a:pt x="16477" y="14994"/>
                  <a:pt x="16477" y="14994"/>
                </a:cubicBezTo>
                <a:cubicBezTo>
                  <a:pt x="16477" y="14995"/>
                  <a:pt x="16477" y="14997"/>
                  <a:pt x="16477" y="14998"/>
                </a:cubicBezTo>
                <a:lnTo>
                  <a:pt x="16477" y="15001"/>
                </a:lnTo>
                <a:lnTo>
                  <a:pt x="16461" y="14995"/>
                </a:lnTo>
                <a:cubicBezTo>
                  <a:pt x="16460" y="14995"/>
                  <a:pt x="16459" y="14995"/>
                  <a:pt x="16459" y="14995"/>
                </a:cubicBezTo>
                <a:lnTo>
                  <a:pt x="16455" y="14996"/>
                </a:lnTo>
                <a:cubicBezTo>
                  <a:pt x="16454" y="14997"/>
                  <a:pt x="16453" y="14998"/>
                  <a:pt x="16452" y="15000"/>
                </a:cubicBezTo>
                <a:cubicBezTo>
                  <a:pt x="16452" y="15001"/>
                  <a:pt x="16453" y="15003"/>
                  <a:pt x="16454" y="15004"/>
                </a:cubicBezTo>
                <a:lnTo>
                  <a:pt x="16462" y="15014"/>
                </a:lnTo>
                <a:lnTo>
                  <a:pt x="16463" y="15019"/>
                </a:lnTo>
                <a:lnTo>
                  <a:pt x="16463" y="15020"/>
                </a:lnTo>
                <a:lnTo>
                  <a:pt x="16437" y="15012"/>
                </a:lnTo>
                <a:lnTo>
                  <a:pt x="16404" y="14995"/>
                </a:lnTo>
                <a:lnTo>
                  <a:pt x="16400" y="14991"/>
                </a:lnTo>
                <a:lnTo>
                  <a:pt x="16385" y="14971"/>
                </a:lnTo>
                <a:lnTo>
                  <a:pt x="16371" y="14958"/>
                </a:lnTo>
                <a:lnTo>
                  <a:pt x="16363" y="14943"/>
                </a:lnTo>
                <a:cubicBezTo>
                  <a:pt x="16363" y="14943"/>
                  <a:pt x="16363" y="14943"/>
                  <a:pt x="16363" y="14943"/>
                </a:cubicBezTo>
                <a:lnTo>
                  <a:pt x="16363" y="14942"/>
                </a:lnTo>
                <a:cubicBezTo>
                  <a:pt x="16363" y="14942"/>
                  <a:pt x="16363" y="14941"/>
                  <a:pt x="16363" y="14941"/>
                </a:cubicBezTo>
                <a:lnTo>
                  <a:pt x="16365" y="14937"/>
                </a:lnTo>
                <a:cubicBezTo>
                  <a:pt x="16365" y="14937"/>
                  <a:pt x="16365" y="14937"/>
                  <a:pt x="16366" y="14936"/>
                </a:cubicBezTo>
                <a:lnTo>
                  <a:pt x="16367" y="14931"/>
                </a:lnTo>
                <a:lnTo>
                  <a:pt x="16367" y="14926"/>
                </a:lnTo>
                <a:cubicBezTo>
                  <a:pt x="16367" y="14925"/>
                  <a:pt x="16367" y="14925"/>
                  <a:pt x="16367" y="14924"/>
                </a:cubicBezTo>
                <a:lnTo>
                  <a:pt x="16366" y="14921"/>
                </a:lnTo>
                <a:cubicBezTo>
                  <a:pt x="16366" y="14921"/>
                  <a:pt x="16365" y="14920"/>
                  <a:pt x="16365" y="14919"/>
                </a:cubicBezTo>
                <a:lnTo>
                  <a:pt x="16361" y="14915"/>
                </a:lnTo>
                <a:lnTo>
                  <a:pt x="16362" y="14905"/>
                </a:lnTo>
                <a:lnTo>
                  <a:pt x="16362" y="14901"/>
                </a:lnTo>
                <a:cubicBezTo>
                  <a:pt x="16362" y="14900"/>
                  <a:pt x="16361" y="14899"/>
                  <a:pt x="16361" y="14899"/>
                </a:cubicBezTo>
                <a:lnTo>
                  <a:pt x="16359" y="14894"/>
                </a:lnTo>
                <a:cubicBezTo>
                  <a:pt x="16359" y="14894"/>
                  <a:pt x="16359" y="14894"/>
                  <a:pt x="16358" y="14893"/>
                </a:cubicBezTo>
                <a:lnTo>
                  <a:pt x="16350" y="14882"/>
                </a:lnTo>
                <a:lnTo>
                  <a:pt x="16348" y="14878"/>
                </a:lnTo>
                <a:lnTo>
                  <a:pt x="16346" y="14875"/>
                </a:lnTo>
                <a:lnTo>
                  <a:pt x="16343" y="14863"/>
                </a:lnTo>
                <a:lnTo>
                  <a:pt x="16343" y="14852"/>
                </a:lnTo>
                <a:lnTo>
                  <a:pt x="16335" y="14818"/>
                </a:lnTo>
                <a:lnTo>
                  <a:pt x="16334" y="14813"/>
                </a:lnTo>
                <a:lnTo>
                  <a:pt x="16334" y="14801"/>
                </a:lnTo>
                <a:lnTo>
                  <a:pt x="16335" y="14798"/>
                </a:lnTo>
                <a:lnTo>
                  <a:pt x="16337" y="14796"/>
                </a:lnTo>
                <a:lnTo>
                  <a:pt x="16341" y="14794"/>
                </a:lnTo>
                <a:lnTo>
                  <a:pt x="16345" y="14793"/>
                </a:lnTo>
                <a:lnTo>
                  <a:pt x="16353" y="14792"/>
                </a:lnTo>
                <a:lnTo>
                  <a:pt x="16358" y="14791"/>
                </a:lnTo>
                <a:cubicBezTo>
                  <a:pt x="16359" y="14791"/>
                  <a:pt x="16360" y="14789"/>
                  <a:pt x="16360" y="14787"/>
                </a:cubicBezTo>
                <a:lnTo>
                  <a:pt x="16360" y="14783"/>
                </a:lnTo>
                <a:cubicBezTo>
                  <a:pt x="16360" y="14782"/>
                  <a:pt x="16360" y="14782"/>
                  <a:pt x="16359" y="14781"/>
                </a:cubicBezTo>
                <a:lnTo>
                  <a:pt x="16356" y="14776"/>
                </a:lnTo>
                <a:lnTo>
                  <a:pt x="16343" y="14762"/>
                </a:lnTo>
                <a:lnTo>
                  <a:pt x="16340" y="14757"/>
                </a:lnTo>
                <a:lnTo>
                  <a:pt x="16333" y="14746"/>
                </a:lnTo>
                <a:lnTo>
                  <a:pt x="16334" y="14746"/>
                </a:lnTo>
                <a:cubicBezTo>
                  <a:pt x="16335" y="14746"/>
                  <a:pt x="16335" y="14744"/>
                  <a:pt x="16336" y="14743"/>
                </a:cubicBezTo>
                <a:cubicBezTo>
                  <a:pt x="16336" y="14741"/>
                  <a:pt x="16336" y="14740"/>
                  <a:pt x="16335" y="14739"/>
                </a:cubicBezTo>
                <a:lnTo>
                  <a:pt x="16331" y="14733"/>
                </a:lnTo>
                <a:lnTo>
                  <a:pt x="16329" y="14727"/>
                </a:lnTo>
                <a:lnTo>
                  <a:pt x="16326" y="14719"/>
                </a:lnTo>
                <a:lnTo>
                  <a:pt x="16325" y="14711"/>
                </a:lnTo>
                <a:lnTo>
                  <a:pt x="16324" y="14705"/>
                </a:lnTo>
                <a:lnTo>
                  <a:pt x="16316" y="14690"/>
                </a:lnTo>
                <a:cubicBezTo>
                  <a:pt x="16316" y="14690"/>
                  <a:pt x="16316" y="14690"/>
                  <a:pt x="16316" y="14689"/>
                </a:cubicBezTo>
                <a:lnTo>
                  <a:pt x="16314" y="14687"/>
                </a:lnTo>
                <a:lnTo>
                  <a:pt x="16312" y="14685"/>
                </a:lnTo>
                <a:lnTo>
                  <a:pt x="16308" y="14656"/>
                </a:lnTo>
                <a:lnTo>
                  <a:pt x="16306" y="14650"/>
                </a:lnTo>
                <a:cubicBezTo>
                  <a:pt x="16306" y="14649"/>
                  <a:pt x="16306" y="14649"/>
                  <a:pt x="16306" y="14648"/>
                </a:cubicBezTo>
                <a:lnTo>
                  <a:pt x="16303" y="14644"/>
                </a:lnTo>
                <a:cubicBezTo>
                  <a:pt x="16303" y="14644"/>
                  <a:pt x="16302" y="14644"/>
                  <a:pt x="16302" y="14644"/>
                </a:cubicBezTo>
                <a:lnTo>
                  <a:pt x="16297" y="14640"/>
                </a:lnTo>
                <a:lnTo>
                  <a:pt x="16291" y="14633"/>
                </a:lnTo>
                <a:lnTo>
                  <a:pt x="16287" y="14625"/>
                </a:lnTo>
                <a:lnTo>
                  <a:pt x="16284" y="14614"/>
                </a:lnTo>
                <a:lnTo>
                  <a:pt x="16285" y="14601"/>
                </a:lnTo>
                <a:lnTo>
                  <a:pt x="16286" y="14598"/>
                </a:lnTo>
                <a:lnTo>
                  <a:pt x="16291" y="14600"/>
                </a:lnTo>
                <a:cubicBezTo>
                  <a:pt x="16292" y="14600"/>
                  <a:pt x="16293" y="14599"/>
                  <a:pt x="16294" y="14598"/>
                </a:cubicBezTo>
                <a:lnTo>
                  <a:pt x="16303" y="14583"/>
                </a:lnTo>
                <a:lnTo>
                  <a:pt x="16305" y="14577"/>
                </a:lnTo>
                <a:lnTo>
                  <a:pt x="16306" y="14572"/>
                </a:lnTo>
                <a:lnTo>
                  <a:pt x="16308" y="14554"/>
                </a:lnTo>
                <a:lnTo>
                  <a:pt x="16309" y="14551"/>
                </a:lnTo>
                <a:lnTo>
                  <a:pt x="16321" y="14538"/>
                </a:lnTo>
                <a:lnTo>
                  <a:pt x="16324" y="14533"/>
                </a:lnTo>
                <a:cubicBezTo>
                  <a:pt x="16324" y="14533"/>
                  <a:pt x="16324" y="14533"/>
                  <a:pt x="16324" y="14532"/>
                </a:cubicBezTo>
                <a:lnTo>
                  <a:pt x="16325" y="14527"/>
                </a:lnTo>
                <a:lnTo>
                  <a:pt x="16326" y="14523"/>
                </a:lnTo>
                <a:lnTo>
                  <a:pt x="16329" y="14520"/>
                </a:lnTo>
                <a:lnTo>
                  <a:pt x="16337" y="14514"/>
                </a:lnTo>
                <a:cubicBezTo>
                  <a:pt x="16338" y="14514"/>
                  <a:pt x="16339" y="14512"/>
                  <a:pt x="16339" y="14511"/>
                </a:cubicBezTo>
                <a:cubicBezTo>
                  <a:pt x="16339" y="14509"/>
                  <a:pt x="16339" y="14508"/>
                  <a:pt x="16338" y="14507"/>
                </a:cubicBezTo>
                <a:lnTo>
                  <a:pt x="16335" y="14504"/>
                </a:lnTo>
                <a:lnTo>
                  <a:pt x="16334" y="14504"/>
                </a:lnTo>
                <a:lnTo>
                  <a:pt x="16340" y="14495"/>
                </a:lnTo>
                <a:cubicBezTo>
                  <a:pt x="16340" y="14494"/>
                  <a:pt x="16340" y="14494"/>
                  <a:pt x="16341" y="14494"/>
                </a:cubicBezTo>
                <a:lnTo>
                  <a:pt x="16341" y="14489"/>
                </a:lnTo>
                <a:cubicBezTo>
                  <a:pt x="16342" y="14488"/>
                  <a:pt x="16342" y="14487"/>
                  <a:pt x="16341" y="14486"/>
                </a:cubicBezTo>
                <a:lnTo>
                  <a:pt x="16339" y="14480"/>
                </a:lnTo>
                <a:cubicBezTo>
                  <a:pt x="16339" y="14479"/>
                  <a:pt x="16338" y="14478"/>
                  <a:pt x="16337" y="14478"/>
                </a:cubicBezTo>
                <a:lnTo>
                  <a:pt x="16331" y="14476"/>
                </a:lnTo>
                <a:lnTo>
                  <a:pt x="16327" y="14475"/>
                </a:lnTo>
                <a:lnTo>
                  <a:pt x="16327" y="14474"/>
                </a:lnTo>
                <a:lnTo>
                  <a:pt x="16326" y="14470"/>
                </a:lnTo>
                <a:lnTo>
                  <a:pt x="16323" y="14459"/>
                </a:lnTo>
                <a:lnTo>
                  <a:pt x="16322" y="14455"/>
                </a:lnTo>
                <a:lnTo>
                  <a:pt x="16324" y="14442"/>
                </a:lnTo>
                <a:lnTo>
                  <a:pt x="16325" y="14438"/>
                </a:lnTo>
                <a:lnTo>
                  <a:pt x="16327" y="14433"/>
                </a:lnTo>
                <a:lnTo>
                  <a:pt x="16329" y="14430"/>
                </a:lnTo>
                <a:lnTo>
                  <a:pt x="16340" y="14424"/>
                </a:lnTo>
                <a:cubicBezTo>
                  <a:pt x="16340" y="14423"/>
                  <a:pt x="16341" y="14422"/>
                  <a:pt x="16341" y="14422"/>
                </a:cubicBezTo>
                <a:lnTo>
                  <a:pt x="16349" y="14410"/>
                </a:lnTo>
                <a:lnTo>
                  <a:pt x="16351" y="14407"/>
                </a:lnTo>
                <a:lnTo>
                  <a:pt x="16364" y="14392"/>
                </a:lnTo>
                <a:lnTo>
                  <a:pt x="16367" y="14393"/>
                </a:lnTo>
                <a:cubicBezTo>
                  <a:pt x="16368" y="14393"/>
                  <a:pt x="16368" y="14393"/>
                  <a:pt x="16369" y="14393"/>
                </a:cubicBezTo>
                <a:lnTo>
                  <a:pt x="16374" y="14390"/>
                </a:lnTo>
                <a:lnTo>
                  <a:pt x="16380" y="14388"/>
                </a:lnTo>
                <a:cubicBezTo>
                  <a:pt x="16380" y="14388"/>
                  <a:pt x="16381" y="14388"/>
                  <a:pt x="16381" y="14387"/>
                </a:cubicBezTo>
                <a:lnTo>
                  <a:pt x="16389" y="14379"/>
                </a:lnTo>
                <a:lnTo>
                  <a:pt x="16395" y="14377"/>
                </a:lnTo>
                <a:lnTo>
                  <a:pt x="16404" y="14375"/>
                </a:lnTo>
                <a:lnTo>
                  <a:pt x="16408" y="14373"/>
                </a:lnTo>
                <a:lnTo>
                  <a:pt x="16420" y="14365"/>
                </a:lnTo>
                <a:lnTo>
                  <a:pt x="16429" y="14361"/>
                </a:lnTo>
                <a:lnTo>
                  <a:pt x="16432" y="14358"/>
                </a:lnTo>
                <a:lnTo>
                  <a:pt x="16431" y="14364"/>
                </a:lnTo>
                <a:lnTo>
                  <a:pt x="16422" y="14372"/>
                </a:lnTo>
                <a:cubicBezTo>
                  <a:pt x="16421" y="14373"/>
                  <a:pt x="16421" y="14373"/>
                  <a:pt x="16420" y="14373"/>
                </a:cubicBezTo>
                <a:lnTo>
                  <a:pt x="16419" y="14378"/>
                </a:lnTo>
                <a:cubicBezTo>
                  <a:pt x="16419" y="14378"/>
                  <a:pt x="16418" y="14378"/>
                  <a:pt x="16418" y="14379"/>
                </a:cubicBezTo>
                <a:lnTo>
                  <a:pt x="16417" y="14384"/>
                </a:lnTo>
                <a:lnTo>
                  <a:pt x="16416" y="14388"/>
                </a:lnTo>
                <a:lnTo>
                  <a:pt x="16412" y="14397"/>
                </a:lnTo>
                <a:cubicBezTo>
                  <a:pt x="16411" y="14398"/>
                  <a:pt x="16411" y="14401"/>
                  <a:pt x="16412" y="14402"/>
                </a:cubicBezTo>
                <a:lnTo>
                  <a:pt x="16413" y="14404"/>
                </a:lnTo>
                <a:cubicBezTo>
                  <a:pt x="16414" y="14405"/>
                  <a:pt x="16414" y="14406"/>
                  <a:pt x="16415" y="14406"/>
                </a:cubicBezTo>
                <a:cubicBezTo>
                  <a:pt x="16416" y="14406"/>
                  <a:pt x="16418" y="14405"/>
                  <a:pt x="16418" y="14404"/>
                </a:cubicBezTo>
                <a:lnTo>
                  <a:pt x="16422" y="14398"/>
                </a:lnTo>
                <a:lnTo>
                  <a:pt x="16431" y="14391"/>
                </a:lnTo>
                <a:cubicBezTo>
                  <a:pt x="16431" y="14391"/>
                  <a:pt x="16431" y="14391"/>
                  <a:pt x="16432" y="14390"/>
                </a:cubicBezTo>
                <a:lnTo>
                  <a:pt x="16435" y="14383"/>
                </a:lnTo>
                <a:cubicBezTo>
                  <a:pt x="16436" y="14383"/>
                  <a:pt x="16435" y="14382"/>
                  <a:pt x="16435" y="14381"/>
                </a:cubicBezTo>
                <a:lnTo>
                  <a:pt x="16435" y="14375"/>
                </a:lnTo>
                <a:lnTo>
                  <a:pt x="16435" y="14374"/>
                </a:lnTo>
                <a:lnTo>
                  <a:pt x="16436" y="14374"/>
                </a:lnTo>
                <a:cubicBezTo>
                  <a:pt x="16436" y="14374"/>
                  <a:pt x="16437" y="14373"/>
                  <a:pt x="16437" y="14373"/>
                </a:cubicBezTo>
                <a:lnTo>
                  <a:pt x="16443" y="14364"/>
                </a:lnTo>
                <a:lnTo>
                  <a:pt x="16451" y="14355"/>
                </a:lnTo>
                <a:lnTo>
                  <a:pt x="16457" y="14346"/>
                </a:lnTo>
                <a:lnTo>
                  <a:pt x="16460" y="14346"/>
                </a:lnTo>
                <a:cubicBezTo>
                  <a:pt x="16460" y="14346"/>
                  <a:pt x="16461" y="14345"/>
                  <a:pt x="16461" y="14345"/>
                </a:cubicBezTo>
                <a:lnTo>
                  <a:pt x="16462" y="14344"/>
                </a:lnTo>
                <a:cubicBezTo>
                  <a:pt x="16463" y="14344"/>
                  <a:pt x="16464" y="14343"/>
                  <a:pt x="16464" y="14341"/>
                </a:cubicBezTo>
                <a:lnTo>
                  <a:pt x="16464" y="14340"/>
                </a:lnTo>
                <a:cubicBezTo>
                  <a:pt x="16464" y="14339"/>
                  <a:pt x="16464" y="14339"/>
                  <a:pt x="16464" y="14339"/>
                </a:cubicBezTo>
                <a:lnTo>
                  <a:pt x="16464" y="14335"/>
                </a:lnTo>
                <a:lnTo>
                  <a:pt x="16469" y="14323"/>
                </a:lnTo>
                <a:cubicBezTo>
                  <a:pt x="16469" y="14322"/>
                  <a:pt x="16469" y="14322"/>
                  <a:pt x="16469" y="14322"/>
                </a:cubicBezTo>
                <a:lnTo>
                  <a:pt x="16469" y="14317"/>
                </a:lnTo>
                <a:cubicBezTo>
                  <a:pt x="16470" y="14315"/>
                  <a:pt x="16469" y="14313"/>
                  <a:pt x="16468" y="14312"/>
                </a:cubicBezTo>
                <a:cubicBezTo>
                  <a:pt x="16467" y="14311"/>
                  <a:pt x="16466" y="14311"/>
                  <a:pt x="16464" y="14312"/>
                </a:cubicBezTo>
                <a:lnTo>
                  <a:pt x="16462" y="14314"/>
                </a:lnTo>
                <a:lnTo>
                  <a:pt x="16468" y="14300"/>
                </a:lnTo>
                <a:cubicBezTo>
                  <a:pt x="16468" y="14300"/>
                  <a:pt x="16468" y="14299"/>
                  <a:pt x="16468" y="14298"/>
                </a:cubicBezTo>
                <a:lnTo>
                  <a:pt x="16470" y="14289"/>
                </a:lnTo>
                <a:cubicBezTo>
                  <a:pt x="16470" y="14288"/>
                  <a:pt x="16470" y="14286"/>
                  <a:pt x="16469" y="14285"/>
                </a:cubicBezTo>
                <a:cubicBezTo>
                  <a:pt x="16469" y="14284"/>
                  <a:pt x="16468" y="14283"/>
                  <a:pt x="16467" y="14283"/>
                </a:cubicBezTo>
                <a:lnTo>
                  <a:pt x="16465" y="14283"/>
                </a:lnTo>
                <a:cubicBezTo>
                  <a:pt x="16465" y="14283"/>
                  <a:pt x="16464" y="14283"/>
                  <a:pt x="16464" y="14283"/>
                </a:cubicBezTo>
                <a:lnTo>
                  <a:pt x="16464" y="14282"/>
                </a:lnTo>
                <a:lnTo>
                  <a:pt x="16464" y="14281"/>
                </a:lnTo>
                <a:lnTo>
                  <a:pt x="16468" y="14278"/>
                </a:lnTo>
                <a:cubicBezTo>
                  <a:pt x="16468" y="14277"/>
                  <a:pt x="16469" y="14277"/>
                  <a:pt x="16469" y="14276"/>
                </a:cubicBezTo>
                <a:lnTo>
                  <a:pt x="16469" y="14275"/>
                </a:lnTo>
                <a:cubicBezTo>
                  <a:pt x="16470" y="14274"/>
                  <a:pt x="16470" y="14274"/>
                  <a:pt x="16470" y="14273"/>
                </a:cubicBezTo>
                <a:lnTo>
                  <a:pt x="16470" y="14268"/>
                </a:lnTo>
                <a:lnTo>
                  <a:pt x="16471" y="14264"/>
                </a:lnTo>
                <a:lnTo>
                  <a:pt x="16481" y="14252"/>
                </a:lnTo>
                <a:lnTo>
                  <a:pt x="16484" y="14245"/>
                </a:lnTo>
                <a:lnTo>
                  <a:pt x="16489" y="14231"/>
                </a:lnTo>
                <a:lnTo>
                  <a:pt x="16492" y="14226"/>
                </a:lnTo>
                <a:lnTo>
                  <a:pt x="16499" y="14210"/>
                </a:lnTo>
                <a:lnTo>
                  <a:pt x="16500" y="14201"/>
                </a:lnTo>
                <a:lnTo>
                  <a:pt x="16511" y="14177"/>
                </a:lnTo>
                <a:lnTo>
                  <a:pt x="16516" y="14156"/>
                </a:lnTo>
                <a:lnTo>
                  <a:pt x="16520" y="14148"/>
                </a:lnTo>
                <a:cubicBezTo>
                  <a:pt x="16520" y="14147"/>
                  <a:pt x="16520" y="14145"/>
                  <a:pt x="16520" y="14144"/>
                </a:cubicBezTo>
                <a:lnTo>
                  <a:pt x="16519" y="14140"/>
                </a:lnTo>
                <a:lnTo>
                  <a:pt x="16522" y="14120"/>
                </a:lnTo>
                <a:lnTo>
                  <a:pt x="16524" y="14113"/>
                </a:lnTo>
                <a:lnTo>
                  <a:pt x="16526" y="14111"/>
                </a:lnTo>
                <a:cubicBezTo>
                  <a:pt x="16526" y="14111"/>
                  <a:pt x="16527" y="14110"/>
                  <a:pt x="16527" y="14109"/>
                </a:cubicBezTo>
                <a:lnTo>
                  <a:pt x="16529" y="14103"/>
                </a:lnTo>
                <a:lnTo>
                  <a:pt x="16532" y="14096"/>
                </a:lnTo>
                <a:cubicBezTo>
                  <a:pt x="16532" y="14096"/>
                  <a:pt x="16533" y="14095"/>
                  <a:pt x="16533" y="14094"/>
                </a:cubicBezTo>
                <a:lnTo>
                  <a:pt x="16534" y="14090"/>
                </a:lnTo>
                <a:cubicBezTo>
                  <a:pt x="16534" y="14089"/>
                  <a:pt x="16534" y="14088"/>
                  <a:pt x="16534" y="14088"/>
                </a:cubicBezTo>
                <a:lnTo>
                  <a:pt x="16534" y="14082"/>
                </a:lnTo>
                <a:cubicBezTo>
                  <a:pt x="16534" y="14082"/>
                  <a:pt x="16535" y="14081"/>
                  <a:pt x="16534" y="14080"/>
                </a:cubicBezTo>
                <a:lnTo>
                  <a:pt x="16532" y="14075"/>
                </a:lnTo>
                <a:cubicBezTo>
                  <a:pt x="16532" y="14074"/>
                  <a:pt x="16531" y="14073"/>
                  <a:pt x="16531" y="14073"/>
                </a:cubicBezTo>
                <a:lnTo>
                  <a:pt x="16527" y="14069"/>
                </a:lnTo>
                <a:cubicBezTo>
                  <a:pt x="16526" y="14068"/>
                  <a:pt x="16524" y="14068"/>
                  <a:pt x="16523" y="14069"/>
                </a:cubicBezTo>
                <a:lnTo>
                  <a:pt x="16520" y="14072"/>
                </a:lnTo>
                <a:lnTo>
                  <a:pt x="16519" y="14073"/>
                </a:lnTo>
                <a:lnTo>
                  <a:pt x="16518" y="14072"/>
                </a:lnTo>
                <a:cubicBezTo>
                  <a:pt x="16517" y="14072"/>
                  <a:pt x="16515" y="14073"/>
                  <a:pt x="16514" y="14074"/>
                </a:cubicBezTo>
                <a:cubicBezTo>
                  <a:pt x="16514" y="14074"/>
                  <a:pt x="16515" y="14073"/>
                  <a:pt x="16514" y="14073"/>
                </a:cubicBezTo>
                <a:lnTo>
                  <a:pt x="16509" y="14068"/>
                </a:lnTo>
                <a:lnTo>
                  <a:pt x="16509" y="14065"/>
                </a:lnTo>
                <a:lnTo>
                  <a:pt x="16511" y="14054"/>
                </a:lnTo>
                <a:lnTo>
                  <a:pt x="16511" y="14050"/>
                </a:lnTo>
                <a:cubicBezTo>
                  <a:pt x="16512" y="14049"/>
                  <a:pt x="16512" y="14049"/>
                  <a:pt x="16511" y="14049"/>
                </a:cubicBezTo>
                <a:lnTo>
                  <a:pt x="16509" y="14038"/>
                </a:lnTo>
                <a:lnTo>
                  <a:pt x="16510" y="14039"/>
                </a:lnTo>
                <a:cubicBezTo>
                  <a:pt x="16511" y="14040"/>
                  <a:pt x="16511" y="14040"/>
                  <a:pt x="16512" y="14040"/>
                </a:cubicBezTo>
                <a:cubicBezTo>
                  <a:pt x="16514" y="14040"/>
                  <a:pt x="16516" y="14038"/>
                  <a:pt x="16516" y="14036"/>
                </a:cubicBezTo>
                <a:cubicBezTo>
                  <a:pt x="16516" y="14035"/>
                  <a:pt x="16516" y="14034"/>
                  <a:pt x="16516" y="14034"/>
                </a:cubicBezTo>
                <a:lnTo>
                  <a:pt x="16514" y="14026"/>
                </a:lnTo>
                <a:cubicBezTo>
                  <a:pt x="16514" y="14026"/>
                  <a:pt x="16514" y="14026"/>
                  <a:pt x="16514" y="14025"/>
                </a:cubicBezTo>
                <a:lnTo>
                  <a:pt x="16509" y="14017"/>
                </a:lnTo>
                <a:cubicBezTo>
                  <a:pt x="16508" y="14016"/>
                  <a:pt x="16508" y="14016"/>
                  <a:pt x="16508" y="14016"/>
                </a:cubicBezTo>
                <a:lnTo>
                  <a:pt x="16504" y="14013"/>
                </a:lnTo>
                <a:cubicBezTo>
                  <a:pt x="16504" y="14013"/>
                  <a:pt x="16503" y="14012"/>
                  <a:pt x="16503" y="14012"/>
                </a:cubicBezTo>
                <a:lnTo>
                  <a:pt x="16502" y="14010"/>
                </a:lnTo>
                <a:cubicBezTo>
                  <a:pt x="16502" y="14009"/>
                  <a:pt x="16501" y="14008"/>
                  <a:pt x="16500" y="14007"/>
                </a:cubicBezTo>
                <a:lnTo>
                  <a:pt x="16497" y="14006"/>
                </a:lnTo>
                <a:cubicBezTo>
                  <a:pt x="16496" y="14005"/>
                  <a:pt x="16496" y="14005"/>
                  <a:pt x="16495" y="14006"/>
                </a:cubicBezTo>
                <a:lnTo>
                  <a:pt x="16492" y="14007"/>
                </a:lnTo>
                <a:lnTo>
                  <a:pt x="16486" y="14009"/>
                </a:lnTo>
                <a:lnTo>
                  <a:pt x="16485" y="14009"/>
                </a:lnTo>
                <a:lnTo>
                  <a:pt x="16481" y="14005"/>
                </a:lnTo>
                <a:cubicBezTo>
                  <a:pt x="16480" y="14004"/>
                  <a:pt x="16480" y="14003"/>
                  <a:pt x="16479" y="14003"/>
                </a:cubicBezTo>
                <a:lnTo>
                  <a:pt x="16477" y="14003"/>
                </a:lnTo>
                <a:cubicBezTo>
                  <a:pt x="16476" y="14003"/>
                  <a:pt x="16476" y="14003"/>
                  <a:pt x="16475" y="14003"/>
                </a:cubicBezTo>
                <a:lnTo>
                  <a:pt x="16474" y="14005"/>
                </a:lnTo>
                <a:lnTo>
                  <a:pt x="16472" y="13998"/>
                </a:lnTo>
                <a:cubicBezTo>
                  <a:pt x="16472" y="13998"/>
                  <a:pt x="16472" y="13997"/>
                  <a:pt x="16472" y="13996"/>
                </a:cubicBezTo>
                <a:lnTo>
                  <a:pt x="16472" y="13994"/>
                </a:lnTo>
                <a:lnTo>
                  <a:pt x="16472" y="13988"/>
                </a:lnTo>
                <a:cubicBezTo>
                  <a:pt x="16472" y="13987"/>
                  <a:pt x="16471" y="13987"/>
                  <a:pt x="16471" y="13986"/>
                </a:cubicBezTo>
                <a:lnTo>
                  <a:pt x="16467" y="13978"/>
                </a:lnTo>
                <a:lnTo>
                  <a:pt x="16464" y="13972"/>
                </a:lnTo>
                <a:lnTo>
                  <a:pt x="16462" y="13966"/>
                </a:lnTo>
                <a:lnTo>
                  <a:pt x="16462" y="13960"/>
                </a:lnTo>
                <a:cubicBezTo>
                  <a:pt x="16462" y="13959"/>
                  <a:pt x="16462" y="13959"/>
                  <a:pt x="16462" y="13959"/>
                </a:cubicBezTo>
                <a:lnTo>
                  <a:pt x="16455" y="13937"/>
                </a:lnTo>
                <a:lnTo>
                  <a:pt x="16454" y="13931"/>
                </a:lnTo>
                <a:lnTo>
                  <a:pt x="16453" y="13905"/>
                </a:lnTo>
                <a:cubicBezTo>
                  <a:pt x="16453" y="13904"/>
                  <a:pt x="16453" y="13903"/>
                  <a:pt x="16453" y="13903"/>
                </a:cubicBezTo>
                <a:lnTo>
                  <a:pt x="16452" y="13901"/>
                </a:lnTo>
                <a:cubicBezTo>
                  <a:pt x="16452" y="13900"/>
                  <a:pt x="16452" y="13899"/>
                  <a:pt x="16452" y="13899"/>
                </a:cubicBezTo>
                <a:lnTo>
                  <a:pt x="16450" y="13895"/>
                </a:lnTo>
                <a:lnTo>
                  <a:pt x="16449" y="13894"/>
                </a:lnTo>
                <a:lnTo>
                  <a:pt x="16450" y="13891"/>
                </a:lnTo>
                <a:cubicBezTo>
                  <a:pt x="16450" y="13891"/>
                  <a:pt x="16450" y="13890"/>
                  <a:pt x="16450" y="13890"/>
                </a:cubicBezTo>
                <a:lnTo>
                  <a:pt x="16450" y="13887"/>
                </a:lnTo>
                <a:lnTo>
                  <a:pt x="16450" y="13880"/>
                </a:lnTo>
                <a:lnTo>
                  <a:pt x="16450" y="13878"/>
                </a:lnTo>
                <a:lnTo>
                  <a:pt x="16460" y="13822"/>
                </a:lnTo>
                <a:lnTo>
                  <a:pt x="16460" y="13818"/>
                </a:lnTo>
                <a:lnTo>
                  <a:pt x="16458" y="13808"/>
                </a:lnTo>
                <a:lnTo>
                  <a:pt x="16458" y="13798"/>
                </a:lnTo>
                <a:lnTo>
                  <a:pt x="16457" y="13795"/>
                </a:lnTo>
                <a:cubicBezTo>
                  <a:pt x="16457" y="13795"/>
                  <a:pt x="16458" y="13795"/>
                  <a:pt x="16457" y="13794"/>
                </a:cubicBezTo>
                <a:lnTo>
                  <a:pt x="16456" y="13790"/>
                </a:lnTo>
                <a:lnTo>
                  <a:pt x="16457" y="13788"/>
                </a:lnTo>
                <a:lnTo>
                  <a:pt x="16457" y="13785"/>
                </a:lnTo>
                <a:lnTo>
                  <a:pt x="16464" y="13776"/>
                </a:lnTo>
                <a:lnTo>
                  <a:pt x="16472" y="13769"/>
                </a:lnTo>
                <a:lnTo>
                  <a:pt x="16476" y="13764"/>
                </a:lnTo>
                <a:lnTo>
                  <a:pt x="16482" y="13754"/>
                </a:lnTo>
                <a:lnTo>
                  <a:pt x="16486" y="13744"/>
                </a:lnTo>
                <a:lnTo>
                  <a:pt x="16489" y="13731"/>
                </a:lnTo>
                <a:lnTo>
                  <a:pt x="16490" y="13717"/>
                </a:lnTo>
                <a:cubicBezTo>
                  <a:pt x="16490" y="13717"/>
                  <a:pt x="16490" y="13716"/>
                  <a:pt x="16490" y="13716"/>
                </a:cubicBezTo>
                <a:lnTo>
                  <a:pt x="16489" y="13703"/>
                </a:lnTo>
                <a:cubicBezTo>
                  <a:pt x="16489" y="13703"/>
                  <a:pt x="16488" y="13702"/>
                  <a:pt x="16488" y="13702"/>
                </a:cubicBezTo>
                <a:lnTo>
                  <a:pt x="16484" y="13694"/>
                </a:lnTo>
                <a:cubicBezTo>
                  <a:pt x="16483" y="13694"/>
                  <a:pt x="16483" y="13693"/>
                  <a:pt x="16482" y="13693"/>
                </a:cubicBezTo>
                <a:lnTo>
                  <a:pt x="16475" y="13686"/>
                </a:lnTo>
                <a:lnTo>
                  <a:pt x="16474" y="13683"/>
                </a:lnTo>
                <a:lnTo>
                  <a:pt x="16473" y="13679"/>
                </a:lnTo>
                <a:lnTo>
                  <a:pt x="16472" y="13668"/>
                </a:lnTo>
                <a:cubicBezTo>
                  <a:pt x="16472" y="13667"/>
                  <a:pt x="16472" y="13667"/>
                  <a:pt x="16472" y="13666"/>
                </a:cubicBezTo>
                <a:lnTo>
                  <a:pt x="16470" y="13661"/>
                </a:lnTo>
                <a:cubicBezTo>
                  <a:pt x="16470" y="13660"/>
                  <a:pt x="16469" y="13660"/>
                  <a:pt x="16469" y="13660"/>
                </a:cubicBezTo>
                <a:lnTo>
                  <a:pt x="16465" y="13657"/>
                </a:lnTo>
                <a:cubicBezTo>
                  <a:pt x="16465" y="13656"/>
                  <a:pt x="16464" y="13657"/>
                  <a:pt x="16464" y="13657"/>
                </a:cubicBezTo>
                <a:lnTo>
                  <a:pt x="16459" y="13657"/>
                </a:lnTo>
                <a:lnTo>
                  <a:pt x="16449" y="13658"/>
                </a:lnTo>
                <a:cubicBezTo>
                  <a:pt x="16448" y="13658"/>
                  <a:pt x="16447" y="13658"/>
                  <a:pt x="16447" y="13660"/>
                </a:cubicBezTo>
                <a:lnTo>
                  <a:pt x="16445" y="13664"/>
                </a:lnTo>
                <a:lnTo>
                  <a:pt x="16440" y="13687"/>
                </a:lnTo>
                <a:lnTo>
                  <a:pt x="16439" y="13695"/>
                </a:lnTo>
                <a:lnTo>
                  <a:pt x="16435" y="13697"/>
                </a:lnTo>
                <a:cubicBezTo>
                  <a:pt x="16435" y="13697"/>
                  <a:pt x="16434" y="13697"/>
                  <a:pt x="16434" y="13698"/>
                </a:cubicBezTo>
                <a:lnTo>
                  <a:pt x="16431" y="13701"/>
                </a:lnTo>
                <a:cubicBezTo>
                  <a:pt x="16431" y="13701"/>
                  <a:pt x="16431" y="13701"/>
                  <a:pt x="16430" y="13702"/>
                </a:cubicBezTo>
                <a:lnTo>
                  <a:pt x="16422" y="13718"/>
                </a:lnTo>
                <a:lnTo>
                  <a:pt x="16412" y="13726"/>
                </a:lnTo>
                <a:lnTo>
                  <a:pt x="16410" y="13728"/>
                </a:lnTo>
                <a:lnTo>
                  <a:pt x="16398" y="13730"/>
                </a:lnTo>
                <a:lnTo>
                  <a:pt x="16394" y="13730"/>
                </a:lnTo>
                <a:lnTo>
                  <a:pt x="16385" y="13727"/>
                </a:lnTo>
                <a:lnTo>
                  <a:pt x="16347" y="13707"/>
                </a:lnTo>
                <a:lnTo>
                  <a:pt x="16344" y="13704"/>
                </a:lnTo>
                <a:cubicBezTo>
                  <a:pt x="16344" y="13704"/>
                  <a:pt x="16344" y="13705"/>
                  <a:pt x="16343" y="13704"/>
                </a:cubicBezTo>
                <a:lnTo>
                  <a:pt x="16340" y="13703"/>
                </a:lnTo>
                <a:cubicBezTo>
                  <a:pt x="16338" y="13702"/>
                  <a:pt x="16337" y="13703"/>
                  <a:pt x="16336" y="13704"/>
                </a:cubicBezTo>
                <a:lnTo>
                  <a:pt x="16335" y="13707"/>
                </a:lnTo>
                <a:lnTo>
                  <a:pt x="16330" y="13700"/>
                </a:lnTo>
                <a:cubicBezTo>
                  <a:pt x="16330" y="13699"/>
                  <a:pt x="16329" y="13698"/>
                  <a:pt x="16329" y="13698"/>
                </a:cubicBezTo>
                <a:lnTo>
                  <a:pt x="16319" y="13694"/>
                </a:lnTo>
                <a:lnTo>
                  <a:pt x="16317" y="13689"/>
                </a:lnTo>
                <a:lnTo>
                  <a:pt x="16316" y="13688"/>
                </a:lnTo>
                <a:cubicBezTo>
                  <a:pt x="16315" y="13687"/>
                  <a:pt x="16315" y="13687"/>
                  <a:pt x="16314" y="13687"/>
                </a:cubicBezTo>
                <a:lnTo>
                  <a:pt x="16313" y="13686"/>
                </a:lnTo>
                <a:cubicBezTo>
                  <a:pt x="16313" y="13685"/>
                  <a:pt x="16312" y="13686"/>
                  <a:pt x="16312" y="13686"/>
                </a:cubicBezTo>
                <a:lnTo>
                  <a:pt x="16310" y="13686"/>
                </a:lnTo>
                <a:lnTo>
                  <a:pt x="16293" y="13671"/>
                </a:lnTo>
                <a:cubicBezTo>
                  <a:pt x="16293" y="13670"/>
                  <a:pt x="16293" y="13671"/>
                  <a:pt x="16292" y="13671"/>
                </a:cubicBezTo>
                <a:lnTo>
                  <a:pt x="16286" y="13668"/>
                </a:lnTo>
                <a:lnTo>
                  <a:pt x="16279" y="13662"/>
                </a:lnTo>
                <a:lnTo>
                  <a:pt x="16259" y="13647"/>
                </a:lnTo>
                <a:lnTo>
                  <a:pt x="16253" y="13642"/>
                </a:lnTo>
                <a:cubicBezTo>
                  <a:pt x="16253" y="13641"/>
                  <a:pt x="16253" y="13641"/>
                  <a:pt x="16252" y="13641"/>
                </a:cubicBezTo>
                <a:lnTo>
                  <a:pt x="16242" y="13634"/>
                </a:lnTo>
                <a:lnTo>
                  <a:pt x="16239" y="13628"/>
                </a:lnTo>
                <a:cubicBezTo>
                  <a:pt x="16238" y="13627"/>
                  <a:pt x="16237" y="13626"/>
                  <a:pt x="16237" y="13626"/>
                </a:cubicBezTo>
                <a:lnTo>
                  <a:pt x="16234" y="13625"/>
                </a:lnTo>
                <a:lnTo>
                  <a:pt x="16230" y="13624"/>
                </a:lnTo>
                <a:lnTo>
                  <a:pt x="16227" y="13624"/>
                </a:lnTo>
                <a:lnTo>
                  <a:pt x="16226" y="13622"/>
                </a:lnTo>
                <a:lnTo>
                  <a:pt x="16223" y="13621"/>
                </a:lnTo>
                <a:cubicBezTo>
                  <a:pt x="16222" y="13621"/>
                  <a:pt x="16221" y="13621"/>
                  <a:pt x="16220" y="13621"/>
                </a:cubicBezTo>
                <a:lnTo>
                  <a:pt x="16214" y="13627"/>
                </a:lnTo>
                <a:lnTo>
                  <a:pt x="16213" y="13628"/>
                </a:lnTo>
                <a:lnTo>
                  <a:pt x="16208" y="13627"/>
                </a:lnTo>
                <a:lnTo>
                  <a:pt x="16206" y="13627"/>
                </a:lnTo>
                <a:cubicBezTo>
                  <a:pt x="16206" y="13627"/>
                  <a:pt x="16205" y="13627"/>
                  <a:pt x="16205" y="13627"/>
                </a:cubicBezTo>
                <a:lnTo>
                  <a:pt x="16201" y="13629"/>
                </a:lnTo>
                <a:lnTo>
                  <a:pt x="16193" y="13634"/>
                </a:lnTo>
                <a:cubicBezTo>
                  <a:pt x="16192" y="13634"/>
                  <a:pt x="16192" y="13635"/>
                  <a:pt x="16192" y="13635"/>
                </a:cubicBezTo>
                <a:lnTo>
                  <a:pt x="16190" y="13638"/>
                </a:lnTo>
                <a:lnTo>
                  <a:pt x="16189" y="13640"/>
                </a:lnTo>
                <a:lnTo>
                  <a:pt x="16186" y="13642"/>
                </a:lnTo>
                <a:lnTo>
                  <a:pt x="16183" y="13644"/>
                </a:lnTo>
                <a:lnTo>
                  <a:pt x="16180" y="13644"/>
                </a:lnTo>
                <a:lnTo>
                  <a:pt x="16178" y="13641"/>
                </a:lnTo>
                <a:lnTo>
                  <a:pt x="16173" y="13630"/>
                </a:lnTo>
                <a:lnTo>
                  <a:pt x="16169" y="13624"/>
                </a:lnTo>
                <a:cubicBezTo>
                  <a:pt x="16169" y="13623"/>
                  <a:pt x="16168" y="13622"/>
                  <a:pt x="16168" y="13622"/>
                </a:cubicBezTo>
                <a:lnTo>
                  <a:pt x="16164" y="13620"/>
                </a:lnTo>
                <a:cubicBezTo>
                  <a:pt x="16164" y="13620"/>
                  <a:pt x="16163" y="13619"/>
                  <a:pt x="16163" y="13619"/>
                </a:cubicBezTo>
                <a:close/>
                <a:moveTo>
                  <a:pt x="5758" y="13732"/>
                </a:moveTo>
                <a:lnTo>
                  <a:pt x="5761" y="13734"/>
                </a:lnTo>
                <a:cubicBezTo>
                  <a:pt x="5761" y="13735"/>
                  <a:pt x="5762" y="13734"/>
                  <a:pt x="5762" y="13734"/>
                </a:cubicBezTo>
                <a:lnTo>
                  <a:pt x="5766" y="13736"/>
                </a:lnTo>
                <a:cubicBezTo>
                  <a:pt x="5766" y="13736"/>
                  <a:pt x="5767" y="13736"/>
                  <a:pt x="5767" y="13736"/>
                </a:cubicBezTo>
                <a:lnTo>
                  <a:pt x="5773" y="13735"/>
                </a:lnTo>
                <a:lnTo>
                  <a:pt x="5775" y="13735"/>
                </a:lnTo>
                <a:lnTo>
                  <a:pt x="5775" y="13736"/>
                </a:lnTo>
                <a:cubicBezTo>
                  <a:pt x="5775" y="13737"/>
                  <a:pt x="5775" y="13738"/>
                  <a:pt x="5775" y="13739"/>
                </a:cubicBezTo>
                <a:lnTo>
                  <a:pt x="5776" y="13742"/>
                </a:lnTo>
                <a:lnTo>
                  <a:pt x="5773" y="13740"/>
                </a:lnTo>
                <a:cubicBezTo>
                  <a:pt x="5773" y="13740"/>
                  <a:pt x="5772" y="13740"/>
                  <a:pt x="5772" y="13740"/>
                </a:cubicBezTo>
                <a:lnTo>
                  <a:pt x="5767" y="13738"/>
                </a:lnTo>
                <a:lnTo>
                  <a:pt x="5763" y="13737"/>
                </a:lnTo>
                <a:lnTo>
                  <a:pt x="5760" y="13738"/>
                </a:lnTo>
                <a:lnTo>
                  <a:pt x="5759" y="13734"/>
                </a:lnTo>
                <a:lnTo>
                  <a:pt x="5758" y="13732"/>
                </a:lnTo>
                <a:cubicBezTo>
                  <a:pt x="5758" y="13732"/>
                  <a:pt x="5758" y="13732"/>
                  <a:pt x="5758" y="13732"/>
                </a:cubicBezTo>
                <a:close/>
                <a:moveTo>
                  <a:pt x="10608" y="14442"/>
                </a:moveTo>
                <a:lnTo>
                  <a:pt x="10607" y="14445"/>
                </a:lnTo>
                <a:lnTo>
                  <a:pt x="10606" y="14448"/>
                </a:lnTo>
                <a:lnTo>
                  <a:pt x="10604" y="14449"/>
                </a:lnTo>
                <a:cubicBezTo>
                  <a:pt x="10605" y="14449"/>
                  <a:pt x="10605" y="14448"/>
                  <a:pt x="10605" y="14447"/>
                </a:cubicBezTo>
                <a:lnTo>
                  <a:pt x="10608" y="14442"/>
                </a:lnTo>
                <a:close/>
                <a:moveTo>
                  <a:pt x="11183" y="14776"/>
                </a:moveTo>
                <a:cubicBezTo>
                  <a:pt x="11183" y="14777"/>
                  <a:pt x="11184" y="14779"/>
                  <a:pt x="11184" y="14779"/>
                </a:cubicBezTo>
                <a:lnTo>
                  <a:pt x="11185" y="14781"/>
                </a:lnTo>
                <a:cubicBezTo>
                  <a:pt x="11184" y="14780"/>
                  <a:pt x="11182" y="14780"/>
                  <a:pt x="11181" y="14780"/>
                </a:cubicBezTo>
                <a:lnTo>
                  <a:pt x="11176" y="14782"/>
                </a:lnTo>
                <a:cubicBezTo>
                  <a:pt x="11177" y="14781"/>
                  <a:pt x="11177" y="14780"/>
                  <a:pt x="11177" y="14778"/>
                </a:cubicBezTo>
                <a:lnTo>
                  <a:pt x="11178" y="14779"/>
                </a:lnTo>
                <a:cubicBezTo>
                  <a:pt x="11179" y="14780"/>
                  <a:pt x="11181" y="14779"/>
                  <a:pt x="11182" y="14778"/>
                </a:cubicBezTo>
                <a:lnTo>
                  <a:pt x="11183" y="14776"/>
                </a:lnTo>
                <a:close/>
                <a:moveTo>
                  <a:pt x="7319" y="15087"/>
                </a:moveTo>
                <a:lnTo>
                  <a:pt x="7321" y="15092"/>
                </a:lnTo>
                <a:lnTo>
                  <a:pt x="7324" y="15101"/>
                </a:lnTo>
                <a:cubicBezTo>
                  <a:pt x="7324" y="15101"/>
                  <a:pt x="7325" y="15102"/>
                  <a:pt x="7325" y="15103"/>
                </a:cubicBezTo>
                <a:lnTo>
                  <a:pt x="7335" y="15117"/>
                </a:lnTo>
                <a:lnTo>
                  <a:pt x="7344" y="15147"/>
                </a:lnTo>
                <a:cubicBezTo>
                  <a:pt x="7344" y="15146"/>
                  <a:pt x="7343" y="15146"/>
                  <a:pt x="7342" y="15146"/>
                </a:cubicBezTo>
                <a:lnTo>
                  <a:pt x="7340" y="15146"/>
                </a:lnTo>
                <a:lnTo>
                  <a:pt x="7339" y="15145"/>
                </a:lnTo>
                <a:lnTo>
                  <a:pt x="7336" y="15142"/>
                </a:lnTo>
                <a:cubicBezTo>
                  <a:pt x="7336" y="15142"/>
                  <a:pt x="7336" y="15141"/>
                  <a:pt x="7335" y="15141"/>
                </a:cubicBezTo>
                <a:lnTo>
                  <a:pt x="7332" y="15140"/>
                </a:lnTo>
                <a:lnTo>
                  <a:pt x="7324" y="15140"/>
                </a:lnTo>
                <a:lnTo>
                  <a:pt x="7318" y="15138"/>
                </a:lnTo>
                <a:lnTo>
                  <a:pt x="7314" y="15138"/>
                </a:lnTo>
                <a:lnTo>
                  <a:pt x="7313" y="15137"/>
                </a:lnTo>
                <a:lnTo>
                  <a:pt x="7310" y="15129"/>
                </a:lnTo>
                <a:cubicBezTo>
                  <a:pt x="7310" y="15129"/>
                  <a:pt x="7310" y="15128"/>
                  <a:pt x="7309" y="15127"/>
                </a:cubicBezTo>
                <a:lnTo>
                  <a:pt x="7302" y="15117"/>
                </a:lnTo>
                <a:lnTo>
                  <a:pt x="7300" y="15112"/>
                </a:lnTo>
                <a:lnTo>
                  <a:pt x="7299" y="15107"/>
                </a:lnTo>
                <a:lnTo>
                  <a:pt x="7304" y="15101"/>
                </a:lnTo>
                <a:lnTo>
                  <a:pt x="7306" y="15098"/>
                </a:lnTo>
                <a:cubicBezTo>
                  <a:pt x="7307" y="15098"/>
                  <a:pt x="7307" y="15098"/>
                  <a:pt x="7307" y="15098"/>
                </a:cubicBezTo>
                <a:lnTo>
                  <a:pt x="7306" y="15100"/>
                </a:lnTo>
                <a:cubicBezTo>
                  <a:pt x="7306" y="15101"/>
                  <a:pt x="7307" y="15101"/>
                  <a:pt x="7307" y="15102"/>
                </a:cubicBezTo>
                <a:lnTo>
                  <a:pt x="7308" y="15106"/>
                </a:lnTo>
                <a:cubicBezTo>
                  <a:pt x="7308" y="15107"/>
                  <a:pt x="7309" y="15108"/>
                  <a:pt x="7309" y="15108"/>
                </a:cubicBezTo>
                <a:lnTo>
                  <a:pt x="7312" y="15110"/>
                </a:lnTo>
                <a:cubicBezTo>
                  <a:pt x="7313" y="15111"/>
                  <a:pt x="7315" y="15111"/>
                  <a:pt x="7316" y="15110"/>
                </a:cubicBezTo>
                <a:cubicBezTo>
                  <a:pt x="7317" y="15110"/>
                  <a:pt x="7317" y="15109"/>
                  <a:pt x="7317" y="15107"/>
                </a:cubicBezTo>
                <a:lnTo>
                  <a:pt x="7319" y="15098"/>
                </a:lnTo>
                <a:lnTo>
                  <a:pt x="7319" y="15087"/>
                </a:lnTo>
                <a:close/>
                <a:moveTo>
                  <a:pt x="13639" y="15149"/>
                </a:moveTo>
                <a:lnTo>
                  <a:pt x="13645" y="15154"/>
                </a:lnTo>
                <a:lnTo>
                  <a:pt x="13643" y="15155"/>
                </a:lnTo>
                <a:cubicBezTo>
                  <a:pt x="13642" y="15156"/>
                  <a:pt x="13641" y="15156"/>
                  <a:pt x="13641" y="15157"/>
                </a:cubicBezTo>
                <a:lnTo>
                  <a:pt x="13640" y="15159"/>
                </a:lnTo>
                <a:cubicBezTo>
                  <a:pt x="13640" y="15159"/>
                  <a:pt x="13639" y="15159"/>
                  <a:pt x="13639" y="15159"/>
                </a:cubicBezTo>
                <a:lnTo>
                  <a:pt x="13638" y="15158"/>
                </a:lnTo>
                <a:lnTo>
                  <a:pt x="13639" y="15156"/>
                </a:lnTo>
                <a:cubicBezTo>
                  <a:pt x="13639" y="15155"/>
                  <a:pt x="13639" y="15154"/>
                  <a:pt x="13638" y="15152"/>
                </a:cubicBezTo>
                <a:lnTo>
                  <a:pt x="13639" y="15150"/>
                </a:lnTo>
                <a:lnTo>
                  <a:pt x="13639" y="15149"/>
                </a:lnTo>
                <a:close/>
                <a:moveTo>
                  <a:pt x="16828" y="15301"/>
                </a:moveTo>
                <a:lnTo>
                  <a:pt x="16836" y="15306"/>
                </a:lnTo>
                <a:cubicBezTo>
                  <a:pt x="16836" y="15306"/>
                  <a:pt x="16837" y="15306"/>
                  <a:pt x="16837" y="15306"/>
                </a:cubicBezTo>
                <a:lnTo>
                  <a:pt x="16841" y="15307"/>
                </a:lnTo>
                <a:cubicBezTo>
                  <a:pt x="16841" y="15307"/>
                  <a:pt x="16841" y="15307"/>
                  <a:pt x="16842" y="15307"/>
                </a:cubicBezTo>
                <a:lnTo>
                  <a:pt x="16851" y="15305"/>
                </a:lnTo>
                <a:lnTo>
                  <a:pt x="16853" y="15306"/>
                </a:lnTo>
                <a:lnTo>
                  <a:pt x="16855" y="15310"/>
                </a:lnTo>
                <a:lnTo>
                  <a:pt x="16854" y="15313"/>
                </a:lnTo>
                <a:lnTo>
                  <a:pt x="16852" y="15317"/>
                </a:lnTo>
                <a:lnTo>
                  <a:pt x="16849" y="15321"/>
                </a:lnTo>
                <a:lnTo>
                  <a:pt x="16847" y="15322"/>
                </a:lnTo>
                <a:lnTo>
                  <a:pt x="16845" y="15321"/>
                </a:lnTo>
                <a:cubicBezTo>
                  <a:pt x="16845" y="15321"/>
                  <a:pt x="16845" y="15320"/>
                  <a:pt x="16845" y="15320"/>
                </a:cubicBezTo>
                <a:lnTo>
                  <a:pt x="16842" y="15320"/>
                </a:lnTo>
                <a:cubicBezTo>
                  <a:pt x="16841" y="15320"/>
                  <a:pt x="16841" y="15319"/>
                  <a:pt x="16840" y="15320"/>
                </a:cubicBezTo>
                <a:lnTo>
                  <a:pt x="16838" y="15322"/>
                </a:lnTo>
                <a:cubicBezTo>
                  <a:pt x="16838" y="15322"/>
                  <a:pt x="16836" y="15323"/>
                  <a:pt x="16836" y="15324"/>
                </a:cubicBezTo>
                <a:lnTo>
                  <a:pt x="16835" y="15326"/>
                </a:lnTo>
                <a:cubicBezTo>
                  <a:pt x="16835" y="15327"/>
                  <a:pt x="16835" y="15328"/>
                  <a:pt x="16835" y="15328"/>
                </a:cubicBezTo>
                <a:lnTo>
                  <a:pt x="16835" y="15330"/>
                </a:lnTo>
                <a:lnTo>
                  <a:pt x="16830" y="15331"/>
                </a:lnTo>
                <a:lnTo>
                  <a:pt x="16830" y="15330"/>
                </a:lnTo>
                <a:lnTo>
                  <a:pt x="16825" y="15324"/>
                </a:lnTo>
                <a:cubicBezTo>
                  <a:pt x="16825" y="15324"/>
                  <a:pt x="16825" y="15324"/>
                  <a:pt x="16825" y="15324"/>
                </a:cubicBezTo>
                <a:lnTo>
                  <a:pt x="16823" y="15323"/>
                </a:lnTo>
                <a:cubicBezTo>
                  <a:pt x="16822" y="15322"/>
                  <a:pt x="16821" y="15321"/>
                  <a:pt x="16820" y="15322"/>
                </a:cubicBezTo>
                <a:cubicBezTo>
                  <a:pt x="16820" y="15322"/>
                  <a:pt x="16823" y="15318"/>
                  <a:pt x="16823" y="15318"/>
                </a:cubicBezTo>
                <a:cubicBezTo>
                  <a:pt x="16824" y="15318"/>
                  <a:pt x="16824" y="15317"/>
                  <a:pt x="16824" y="15316"/>
                </a:cubicBezTo>
                <a:lnTo>
                  <a:pt x="16825" y="15311"/>
                </a:lnTo>
                <a:lnTo>
                  <a:pt x="16826" y="15306"/>
                </a:lnTo>
                <a:lnTo>
                  <a:pt x="16828" y="15302"/>
                </a:lnTo>
                <a:lnTo>
                  <a:pt x="16828" y="15301"/>
                </a:lnTo>
                <a:close/>
                <a:moveTo>
                  <a:pt x="17037" y="15386"/>
                </a:moveTo>
                <a:cubicBezTo>
                  <a:pt x="17036" y="15387"/>
                  <a:pt x="17035" y="15389"/>
                  <a:pt x="17035" y="15390"/>
                </a:cubicBezTo>
                <a:lnTo>
                  <a:pt x="17035" y="15393"/>
                </a:lnTo>
                <a:cubicBezTo>
                  <a:pt x="17035" y="15393"/>
                  <a:pt x="17036" y="15393"/>
                  <a:pt x="17036" y="15394"/>
                </a:cubicBezTo>
                <a:lnTo>
                  <a:pt x="17037" y="15397"/>
                </a:lnTo>
                <a:cubicBezTo>
                  <a:pt x="17037" y="15398"/>
                  <a:pt x="17037" y="15399"/>
                  <a:pt x="17038" y="15399"/>
                </a:cubicBezTo>
                <a:lnTo>
                  <a:pt x="17039" y="15401"/>
                </a:lnTo>
                <a:lnTo>
                  <a:pt x="17038" y="15403"/>
                </a:lnTo>
                <a:cubicBezTo>
                  <a:pt x="17038" y="15403"/>
                  <a:pt x="16996" y="15408"/>
                  <a:pt x="16996" y="15408"/>
                </a:cubicBezTo>
                <a:lnTo>
                  <a:pt x="16979" y="15406"/>
                </a:lnTo>
                <a:lnTo>
                  <a:pt x="16974" y="15404"/>
                </a:lnTo>
                <a:lnTo>
                  <a:pt x="16969" y="15404"/>
                </a:lnTo>
                <a:cubicBezTo>
                  <a:pt x="16968" y="15404"/>
                  <a:pt x="16968" y="15404"/>
                  <a:pt x="16967" y="15404"/>
                </a:cubicBezTo>
                <a:lnTo>
                  <a:pt x="16966" y="15405"/>
                </a:lnTo>
                <a:lnTo>
                  <a:pt x="16964" y="15402"/>
                </a:lnTo>
                <a:lnTo>
                  <a:pt x="16962" y="15402"/>
                </a:lnTo>
                <a:cubicBezTo>
                  <a:pt x="16962" y="15402"/>
                  <a:pt x="16962" y="15401"/>
                  <a:pt x="16961" y="15401"/>
                </a:cubicBezTo>
                <a:lnTo>
                  <a:pt x="16948" y="15401"/>
                </a:lnTo>
                <a:lnTo>
                  <a:pt x="16939" y="15397"/>
                </a:lnTo>
                <a:lnTo>
                  <a:pt x="16939" y="15396"/>
                </a:lnTo>
                <a:cubicBezTo>
                  <a:pt x="16938" y="15395"/>
                  <a:pt x="16937" y="15395"/>
                  <a:pt x="16937" y="15396"/>
                </a:cubicBezTo>
                <a:lnTo>
                  <a:pt x="16934" y="15397"/>
                </a:lnTo>
                <a:lnTo>
                  <a:pt x="16929" y="15399"/>
                </a:lnTo>
                <a:lnTo>
                  <a:pt x="16928" y="15399"/>
                </a:lnTo>
                <a:lnTo>
                  <a:pt x="16918" y="15390"/>
                </a:lnTo>
                <a:lnTo>
                  <a:pt x="16917" y="15388"/>
                </a:lnTo>
                <a:cubicBezTo>
                  <a:pt x="16916" y="15388"/>
                  <a:pt x="16915" y="15388"/>
                  <a:pt x="16914" y="15388"/>
                </a:cubicBezTo>
                <a:lnTo>
                  <a:pt x="16912" y="15389"/>
                </a:lnTo>
                <a:cubicBezTo>
                  <a:pt x="16911" y="15389"/>
                  <a:pt x="16911" y="15389"/>
                  <a:pt x="16910" y="15390"/>
                </a:cubicBezTo>
                <a:lnTo>
                  <a:pt x="16908" y="15393"/>
                </a:lnTo>
                <a:cubicBezTo>
                  <a:pt x="16908" y="15393"/>
                  <a:pt x="16907" y="15393"/>
                  <a:pt x="16907" y="15394"/>
                </a:cubicBezTo>
                <a:lnTo>
                  <a:pt x="16906" y="15397"/>
                </a:lnTo>
                <a:cubicBezTo>
                  <a:pt x="16906" y="15398"/>
                  <a:pt x="16905" y="15398"/>
                  <a:pt x="16905" y="15398"/>
                </a:cubicBezTo>
                <a:lnTo>
                  <a:pt x="16905" y="15402"/>
                </a:lnTo>
                <a:cubicBezTo>
                  <a:pt x="16905" y="15403"/>
                  <a:pt x="16905" y="15403"/>
                  <a:pt x="16905" y="15404"/>
                </a:cubicBezTo>
                <a:lnTo>
                  <a:pt x="16906" y="15409"/>
                </a:lnTo>
                <a:lnTo>
                  <a:pt x="16920" y="15451"/>
                </a:lnTo>
                <a:lnTo>
                  <a:pt x="16931" y="15499"/>
                </a:lnTo>
                <a:lnTo>
                  <a:pt x="16934" y="15508"/>
                </a:lnTo>
                <a:cubicBezTo>
                  <a:pt x="16935" y="15509"/>
                  <a:pt x="16935" y="15509"/>
                  <a:pt x="16936" y="15510"/>
                </a:cubicBezTo>
                <a:lnTo>
                  <a:pt x="16938" y="15512"/>
                </a:lnTo>
                <a:cubicBezTo>
                  <a:pt x="16938" y="15513"/>
                  <a:pt x="16938" y="15514"/>
                  <a:pt x="16939" y="15515"/>
                </a:cubicBezTo>
                <a:lnTo>
                  <a:pt x="16943" y="15520"/>
                </a:lnTo>
                <a:lnTo>
                  <a:pt x="16954" y="15536"/>
                </a:lnTo>
                <a:cubicBezTo>
                  <a:pt x="16954" y="15536"/>
                  <a:pt x="16954" y="15537"/>
                  <a:pt x="16954" y="15537"/>
                </a:cubicBezTo>
                <a:lnTo>
                  <a:pt x="16964" y="15547"/>
                </a:lnTo>
                <a:lnTo>
                  <a:pt x="16971" y="15551"/>
                </a:lnTo>
                <a:cubicBezTo>
                  <a:pt x="16971" y="15551"/>
                  <a:pt x="16972" y="15552"/>
                  <a:pt x="16973" y="15552"/>
                </a:cubicBezTo>
                <a:lnTo>
                  <a:pt x="16979" y="15551"/>
                </a:lnTo>
                <a:lnTo>
                  <a:pt x="16986" y="15553"/>
                </a:lnTo>
                <a:lnTo>
                  <a:pt x="16994" y="15557"/>
                </a:lnTo>
                <a:lnTo>
                  <a:pt x="17004" y="15570"/>
                </a:lnTo>
                <a:lnTo>
                  <a:pt x="17006" y="15575"/>
                </a:lnTo>
                <a:lnTo>
                  <a:pt x="17006" y="15584"/>
                </a:lnTo>
                <a:cubicBezTo>
                  <a:pt x="17006" y="15585"/>
                  <a:pt x="17007" y="15587"/>
                  <a:pt x="17008" y="15587"/>
                </a:cubicBezTo>
                <a:cubicBezTo>
                  <a:pt x="17008" y="15587"/>
                  <a:pt x="17008" y="15587"/>
                  <a:pt x="17008" y="15587"/>
                </a:cubicBezTo>
                <a:cubicBezTo>
                  <a:pt x="17008" y="15589"/>
                  <a:pt x="17009" y="15590"/>
                  <a:pt x="17010" y="15591"/>
                </a:cubicBezTo>
                <a:lnTo>
                  <a:pt x="17012" y="15594"/>
                </a:lnTo>
                <a:cubicBezTo>
                  <a:pt x="17013" y="15595"/>
                  <a:pt x="17013" y="15595"/>
                  <a:pt x="17013" y="15595"/>
                </a:cubicBezTo>
                <a:lnTo>
                  <a:pt x="17018" y="15596"/>
                </a:lnTo>
                <a:cubicBezTo>
                  <a:pt x="17018" y="15596"/>
                  <a:pt x="17019" y="15596"/>
                  <a:pt x="17019" y="15596"/>
                </a:cubicBezTo>
                <a:lnTo>
                  <a:pt x="17018" y="15597"/>
                </a:lnTo>
                <a:cubicBezTo>
                  <a:pt x="17018" y="15598"/>
                  <a:pt x="17018" y="15599"/>
                  <a:pt x="17018" y="15600"/>
                </a:cubicBezTo>
                <a:cubicBezTo>
                  <a:pt x="17018" y="15601"/>
                  <a:pt x="17018" y="15601"/>
                  <a:pt x="17018" y="15601"/>
                </a:cubicBezTo>
                <a:lnTo>
                  <a:pt x="17018" y="15603"/>
                </a:lnTo>
                <a:cubicBezTo>
                  <a:pt x="17018" y="15605"/>
                  <a:pt x="17019" y="15606"/>
                  <a:pt x="17021" y="15607"/>
                </a:cubicBezTo>
                <a:lnTo>
                  <a:pt x="17028" y="15611"/>
                </a:lnTo>
                <a:lnTo>
                  <a:pt x="17040" y="15633"/>
                </a:lnTo>
                <a:cubicBezTo>
                  <a:pt x="17040" y="15634"/>
                  <a:pt x="17041" y="15635"/>
                  <a:pt x="17041" y="15635"/>
                </a:cubicBezTo>
                <a:lnTo>
                  <a:pt x="17049" y="15641"/>
                </a:lnTo>
                <a:cubicBezTo>
                  <a:pt x="17050" y="15641"/>
                  <a:pt x="17050" y="15641"/>
                  <a:pt x="17051" y="15641"/>
                </a:cubicBezTo>
                <a:lnTo>
                  <a:pt x="17056" y="15639"/>
                </a:lnTo>
                <a:lnTo>
                  <a:pt x="17064" y="15632"/>
                </a:lnTo>
                <a:lnTo>
                  <a:pt x="17067" y="15631"/>
                </a:lnTo>
                <a:lnTo>
                  <a:pt x="17070" y="15632"/>
                </a:lnTo>
                <a:lnTo>
                  <a:pt x="17073" y="15635"/>
                </a:lnTo>
                <a:lnTo>
                  <a:pt x="17073" y="15636"/>
                </a:lnTo>
                <a:cubicBezTo>
                  <a:pt x="17072" y="15636"/>
                  <a:pt x="17072" y="15637"/>
                  <a:pt x="17071" y="15638"/>
                </a:cubicBezTo>
                <a:lnTo>
                  <a:pt x="17068" y="15643"/>
                </a:lnTo>
                <a:lnTo>
                  <a:pt x="17063" y="15650"/>
                </a:lnTo>
                <a:cubicBezTo>
                  <a:pt x="17062" y="15650"/>
                  <a:pt x="17062" y="15651"/>
                  <a:pt x="17062" y="15652"/>
                </a:cubicBezTo>
                <a:lnTo>
                  <a:pt x="17061" y="15656"/>
                </a:lnTo>
                <a:cubicBezTo>
                  <a:pt x="17061" y="15656"/>
                  <a:pt x="17061" y="15658"/>
                  <a:pt x="17061" y="15658"/>
                </a:cubicBezTo>
                <a:lnTo>
                  <a:pt x="17063" y="15667"/>
                </a:lnTo>
                <a:lnTo>
                  <a:pt x="17063" y="15670"/>
                </a:lnTo>
                <a:lnTo>
                  <a:pt x="17059" y="15676"/>
                </a:lnTo>
                <a:lnTo>
                  <a:pt x="17055" y="15681"/>
                </a:lnTo>
                <a:lnTo>
                  <a:pt x="17054" y="15682"/>
                </a:lnTo>
                <a:lnTo>
                  <a:pt x="17042" y="15682"/>
                </a:lnTo>
                <a:cubicBezTo>
                  <a:pt x="17041" y="15682"/>
                  <a:pt x="17040" y="15683"/>
                  <a:pt x="17039" y="15685"/>
                </a:cubicBezTo>
                <a:cubicBezTo>
                  <a:pt x="17039" y="15686"/>
                  <a:pt x="17039" y="15688"/>
                  <a:pt x="17040" y="15689"/>
                </a:cubicBezTo>
                <a:lnTo>
                  <a:pt x="17037" y="15690"/>
                </a:lnTo>
                <a:cubicBezTo>
                  <a:pt x="17036" y="15690"/>
                  <a:pt x="17036" y="15690"/>
                  <a:pt x="17035" y="15690"/>
                </a:cubicBezTo>
                <a:lnTo>
                  <a:pt x="17033" y="15693"/>
                </a:lnTo>
                <a:cubicBezTo>
                  <a:pt x="17033" y="15693"/>
                  <a:pt x="17033" y="15694"/>
                  <a:pt x="17033" y="15694"/>
                </a:cubicBezTo>
                <a:lnTo>
                  <a:pt x="17030" y="15699"/>
                </a:lnTo>
                <a:lnTo>
                  <a:pt x="17028" y="15700"/>
                </a:lnTo>
                <a:cubicBezTo>
                  <a:pt x="17027" y="15700"/>
                  <a:pt x="17026" y="15701"/>
                  <a:pt x="17026" y="15702"/>
                </a:cubicBezTo>
                <a:cubicBezTo>
                  <a:pt x="17025" y="15704"/>
                  <a:pt x="17025" y="15705"/>
                  <a:pt x="17026" y="15706"/>
                </a:cubicBezTo>
                <a:lnTo>
                  <a:pt x="17028" y="15711"/>
                </a:lnTo>
                <a:lnTo>
                  <a:pt x="17030" y="15715"/>
                </a:lnTo>
                <a:cubicBezTo>
                  <a:pt x="17030" y="15715"/>
                  <a:pt x="17030" y="15715"/>
                  <a:pt x="17031" y="15715"/>
                </a:cubicBezTo>
                <a:lnTo>
                  <a:pt x="17033" y="15718"/>
                </a:lnTo>
                <a:cubicBezTo>
                  <a:pt x="17033" y="15719"/>
                  <a:pt x="17033" y="15718"/>
                  <a:pt x="17033" y="15718"/>
                </a:cubicBezTo>
                <a:lnTo>
                  <a:pt x="17038" y="15720"/>
                </a:lnTo>
                <a:lnTo>
                  <a:pt x="17041" y="15721"/>
                </a:lnTo>
                <a:cubicBezTo>
                  <a:pt x="17042" y="15721"/>
                  <a:pt x="17043" y="15721"/>
                  <a:pt x="17043" y="15720"/>
                </a:cubicBezTo>
                <a:lnTo>
                  <a:pt x="17045" y="15719"/>
                </a:lnTo>
                <a:cubicBezTo>
                  <a:pt x="17046" y="15719"/>
                  <a:pt x="17047" y="15718"/>
                  <a:pt x="17047" y="15717"/>
                </a:cubicBezTo>
                <a:lnTo>
                  <a:pt x="17050" y="15721"/>
                </a:lnTo>
                <a:lnTo>
                  <a:pt x="17053" y="15724"/>
                </a:lnTo>
                <a:cubicBezTo>
                  <a:pt x="17054" y="15724"/>
                  <a:pt x="17054" y="15724"/>
                  <a:pt x="17055" y="15724"/>
                </a:cubicBezTo>
                <a:lnTo>
                  <a:pt x="17057" y="15725"/>
                </a:lnTo>
                <a:lnTo>
                  <a:pt x="17059" y="15726"/>
                </a:lnTo>
                <a:lnTo>
                  <a:pt x="17063" y="15730"/>
                </a:lnTo>
                <a:lnTo>
                  <a:pt x="17063" y="15733"/>
                </a:lnTo>
                <a:lnTo>
                  <a:pt x="17063" y="15735"/>
                </a:lnTo>
                <a:lnTo>
                  <a:pt x="17061" y="15759"/>
                </a:lnTo>
                <a:cubicBezTo>
                  <a:pt x="17061" y="15759"/>
                  <a:pt x="17061" y="15760"/>
                  <a:pt x="17061" y="15760"/>
                </a:cubicBezTo>
                <a:lnTo>
                  <a:pt x="17063" y="15769"/>
                </a:lnTo>
                <a:cubicBezTo>
                  <a:pt x="17064" y="15770"/>
                  <a:pt x="17064" y="15771"/>
                  <a:pt x="17065" y="15772"/>
                </a:cubicBezTo>
                <a:lnTo>
                  <a:pt x="17075" y="15774"/>
                </a:lnTo>
                <a:cubicBezTo>
                  <a:pt x="17075" y="15775"/>
                  <a:pt x="17075" y="15774"/>
                  <a:pt x="17075" y="15774"/>
                </a:cubicBezTo>
                <a:lnTo>
                  <a:pt x="17085" y="15773"/>
                </a:lnTo>
                <a:lnTo>
                  <a:pt x="17094" y="15774"/>
                </a:lnTo>
                <a:lnTo>
                  <a:pt x="17101" y="15778"/>
                </a:lnTo>
                <a:lnTo>
                  <a:pt x="17106" y="15788"/>
                </a:lnTo>
                <a:lnTo>
                  <a:pt x="17108" y="15798"/>
                </a:lnTo>
                <a:lnTo>
                  <a:pt x="17110" y="15815"/>
                </a:lnTo>
                <a:lnTo>
                  <a:pt x="17110" y="15819"/>
                </a:lnTo>
                <a:lnTo>
                  <a:pt x="17112" y="15823"/>
                </a:lnTo>
                <a:cubicBezTo>
                  <a:pt x="17112" y="15823"/>
                  <a:pt x="17112" y="15824"/>
                  <a:pt x="17112" y="15824"/>
                </a:cubicBezTo>
                <a:lnTo>
                  <a:pt x="17114" y="15826"/>
                </a:lnTo>
                <a:cubicBezTo>
                  <a:pt x="17114" y="15826"/>
                  <a:pt x="17115" y="15827"/>
                  <a:pt x="17115" y="15827"/>
                </a:cubicBezTo>
                <a:lnTo>
                  <a:pt x="17118" y="15829"/>
                </a:lnTo>
                <a:cubicBezTo>
                  <a:pt x="17119" y="15829"/>
                  <a:pt x="17120" y="15829"/>
                  <a:pt x="17121" y="15829"/>
                </a:cubicBezTo>
                <a:lnTo>
                  <a:pt x="17122" y="15828"/>
                </a:lnTo>
                <a:cubicBezTo>
                  <a:pt x="17123" y="15827"/>
                  <a:pt x="17123" y="15826"/>
                  <a:pt x="17124" y="15825"/>
                </a:cubicBezTo>
                <a:lnTo>
                  <a:pt x="17128" y="15816"/>
                </a:lnTo>
                <a:lnTo>
                  <a:pt x="17133" y="15813"/>
                </a:lnTo>
                <a:cubicBezTo>
                  <a:pt x="17133" y="15813"/>
                  <a:pt x="17134" y="15814"/>
                  <a:pt x="17134" y="15814"/>
                </a:cubicBezTo>
                <a:lnTo>
                  <a:pt x="17135" y="15815"/>
                </a:lnTo>
                <a:cubicBezTo>
                  <a:pt x="17136" y="15815"/>
                  <a:pt x="17136" y="15815"/>
                  <a:pt x="17137" y="15816"/>
                </a:cubicBezTo>
                <a:lnTo>
                  <a:pt x="17144" y="15817"/>
                </a:lnTo>
                <a:lnTo>
                  <a:pt x="17150" y="15824"/>
                </a:lnTo>
                <a:cubicBezTo>
                  <a:pt x="17151" y="15825"/>
                  <a:pt x="17152" y="15825"/>
                  <a:pt x="17153" y="15825"/>
                </a:cubicBezTo>
                <a:cubicBezTo>
                  <a:pt x="17154" y="15825"/>
                  <a:pt x="17155" y="15825"/>
                  <a:pt x="17155" y="15824"/>
                </a:cubicBezTo>
                <a:lnTo>
                  <a:pt x="17155" y="15825"/>
                </a:lnTo>
                <a:cubicBezTo>
                  <a:pt x="17155" y="15826"/>
                  <a:pt x="17156" y="15828"/>
                  <a:pt x="17157" y="15829"/>
                </a:cubicBezTo>
                <a:cubicBezTo>
                  <a:pt x="17158" y="15829"/>
                  <a:pt x="17158" y="15829"/>
                  <a:pt x="17159" y="15829"/>
                </a:cubicBezTo>
                <a:lnTo>
                  <a:pt x="17163" y="15827"/>
                </a:lnTo>
                <a:cubicBezTo>
                  <a:pt x="17163" y="15827"/>
                  <a:pt x="17163" y="15827"/>
                  <a:pt x="17164" y="15827"/>
                </a:cubicBezTo>
                <a:lnTo>
                  <a:pt x="17166" y="15823"/>
                </a:lnTo>
                <a:lnTo>
                  <a:pt x="17169" y="15818"/>
                </a:lnTo>
                <a:lnTo>
                  <a:pt x="17172" y="15821"/>
                </a:lnTo>
                <a:lnTo>
                  <a:pt x="17179" y="15829"/>
                </a:lnTo>
                <a:cubicBezTo>
                  <a:pt x="17179" y="15830"/>
                  <a:pt x="17180" y="15830"/>
                  <a:pt x="17181" y="15830"/>
                </a:cubicBezTo>
                <a:cubicBezTo>
                  <a:pt x="17183" y="15829"/>
                  <a:pt x="17184" y="15827"/>
                  <a:pt x="17184" y="15826"/>
                </a:cubicBezTo>
                <a:lnTo>
                  <a:pt x="17186" y="15813"/>
                </a:lnTo>
                <a:lnTo>
                  <a:pt x="17186" y="15813"/>
                </a:lnTo>
                <a:cubicBezTo>
                  <a:pt x="17187" y="15813"/>
                  <a:pt x="17187" y="15812"/>
                  <a:pt x="17188" y="15812"/>
                </a:cubicBezTo>
                <a:lnTo>
                  <a:pt x="17189" y="15811"/>
                </a:lnTo>
                <a:lnTo>
                  <a:pt x="17190" y="15815"/>
                </a:lnTo>
                <a:lnTo>
                  <a:pt x="17191" y="15817"/>
                </a:lnTo>
                <a:cubicBezTo>
                  <a:pt x="17191" y="15819"/>
                  <a:pt x="17192" y="15820"/>
                  <a:pt x="17193" y="15820"/>
                </a:cubicBezTo>
                <a:lnTo>
                  <a:pt x="17196" y="15821"/>
                </a:lnTo>
                <a:cubicBezTo>
                  <a:pt x="17196" y="15822"/>
                  <a:pt x="17197" y="15822"/>
                  <a:pt x="17198" y="15821"/>
                </a:cubicBezTo>
                <a:lnTo>
                  <a:pt x="17201" y="15819"/>
                </a:lnTo>
                <a:lnTo>
                  <a:pt x="17208" y="15814"/>
                </a:lnTo>
                <a:lnTo>
                  <a:pt x="17211" y="15817"/>
                </a:lnTo>
                <a:lnTo>
                  <a:pt x="17212" y="15818"/>
                </a:lnTo>
                <a:cubicBezTo>
                  <a:pt x="17212" y="15819"/>
                  <a:pt x="17213" y="15819"/>
                  <a:pt x="17213" y="15819"/>
                </a:cubicBezTo>
                <a:lnTo>
                  <a:pt x="17216" y="15821"/>
                </a:lnTo>
                <a:lnTo>
                  <a:pt x="17216" y="15825"/>
                </a:lnTo>
                <a:lnTo>
                  <a:pt x="17216" y="15826"/>
                </a:lnTo>
                <a:cubicBezTo>
                  <a:pt x="17216" y="15826"/>
                  <a:pt x="17217" y="15828"/>
                  <a:pt x="17217" y="15829"/>
                </a:cubicBezTo>
                <a:lnTo>
                  <a:pt x="17219" y="15838"/>
                </a:lnTo>
                <a:cubicBezTo>
                  <a:pt x="17219" y="15839"/>
                  <a:pt x="17220" y="15840"/>
                  <a:pt x="17221" y="15841"/>
                </a:cubicBezTo>
                <a:lnTo>
                  <a:pt x="17228" y="15846"/>
                </a:lnTo>
                <a:lnTo>
                  <a:pt x="17229" y="15848"/>
                </a:lnTo>
                <a:cubicBezTo>
                  <a:pt x="17230" y="15849"/>
                  <a:pt x="17230" y="15849"/>
                  <a:pt x="17231" y="15849"/>
                </a:cubicBezTo>
                <a:cubicBezTo>
                  <a:pt x="17231" y="15849"/>
                  <a:pt x="17232" y="15849"/>
                  <a:pt x="17232" y="15849"/>
                </a:cubicBezTo>
                <a:cubicBezTo>
                  <a:pt x="17233" y="15849"/>
                  <a:pt x="17234" y="15849"/>
                  <a:pt x="17234" y="15847"/>
                </a:cubicBezTo>
                <a:lnTo>
                  <a:pt x="17238" y="15838"/>
                </a:lnTo>
                <a:cubicBezTo>
                  <a:pt x="17239" y="15837"/>
                  <a:pt x="17239" y="15835"/>
                  <a:pt x="17238" y="15833"/>
                </a:cubicBezTo>
                <a:lnTo>
                  <a:pt x="17233" y="15824"/>
                </a:lnTo>
                <a:lnTo>
                  <a:pt x="17227" y="15815"/>
                </a:lnTo>
                <a:lnTo>
                  <a:pt x="17224" y="15807"/>
                </a:lnTo>
                <a:lnTo>
                  <a:pt x="17223" y="15799"/>
                </a:lnTo>
                <a:cubicBezTo>
                  <a:pt x="17223" y="15798"/>
                  <a:pt x="17222" y="15797"/>
                  <a:pt x="17222" y="15797"/>
                </a:cubicBezTo>
                <a:lnTo>
                  <a:pt x="17219" y="15792"/>
                </a:lnTo>
                <a:cubicBezTo>
                  <a:pt x="17219" y="15792"/>
                  <a:pt x="17219" y="15791"/>
                  <a:pt x="17218" y="15791"/>
                </a:cubicBezTo>
                <a:lnTo>
                  <a:pt x="17215" y="15788"/>
                </a:lnTo>
                <a:lnTo>
                  <a:pt x="17205" y="15779"/>
                </a:lnTo>
                <a:cubicBezTo>
                  <a:pt x="17204" y="15778"/>
                  <a:pt x="17203" y="15778"/>
                  <a:pt x="17202" y="15778"/>
                </a:cubicBezTo>
                <a:lnTo>
                  <a:pt x="17199" y="15779"/>
                </a:lnTo>
                <a:cubicBezTo>
                  <a:pt x="17198" y="15780"/>
                  <a:pt x="17196" y="15782"/>
                  <a:pt x="17196" y="15784"/>
                </a:cubicBezTo>
                <a:lnTo>
                  <a:pt x="17196" y="15788"/>
                </a:lnTo>
                <a:cubicBezTo>
                  <a:pt x="17196" y="15789"/>
                  <a:pt x="17197" y="15790"/>
                  <a:pt x="17197" y="15790"/>
                </a:cubicBezTo>
                <a:lnTo>
                  <a:pt x="17197" y="15791"/>
                </a:lnTo>
                <a:lnTo>
                  <a:pt x="17196" y="15792"/>
                </a:lnTo>
                <a:lnTo>
                  <a:pt x="17192" y="15791"/>
                </a:lnTo>
                <a:lnTo>
                  <a:pt x="17190" y="15788"/>
                </a:lnTo>
                <a:lnTo>
                  <a:pt x="17190" y="15781"/>
                </a:lnTo>
                <a:lnTo>
                  <a:pt x="17191" y="15776"/>
                </a:lnTo>
                <a:lnTo>
                  <a:pt x="17204" y="15764"/>
                </a:lnTo>
                <a:cubicBezTo>
                  <a:pt x="17205" y="15764"/>
                  <a:pt x="17205" y="15764"/>
                  <a:pt x="17205" y="15763"/>
                </a:cubicBezTo>
                <a:lnTo>
                  <a:pt x="17207" y="15759"/>
                </a:lnTo>
                <a:cubicBezTo>
                  <a:pt x="17207" y="15759"/>
                  <a:pt x="17207" y="15758"/>
                  <a:pt x="17207" y="15758"/>
                </a:cubicBezTo>
                <a:lnTo>
                  <a:pt x="17208" y="15752"/>
                </a:lnTo>
                <a:lnTo>
                  <a:pt x="17208" y="15744"/>
                </a:lnTo>
                <a:cubicBezTo>
                  <a:pt x="17208" y="15743"/>
                  <a:pt x="17207" y="15741"/>
                  <a:pt x="17206" y="15741"/>
                </a:cubicBezTo>
                <a:lnTo>
                  <a:pt x="17201" y="15735"/>
                </a:lnTo>
                <a:lnTo>
                  <a:pt x="17201" y="15734"/>
                </a:lnTo>
                <a:cubicBezTo>
                  <a:pt x="17201" y="15733"/>
                  <a:pt x="17200" y="15732"/>
                  <a:pt x="17199" y="15731"/>
                </a:cubicBezTo>
                <a:lnTo>
                  <a:pt x="17196" y="15730"/>
                </a:lnTo>
                <a:lnTo>
                  <a:pt x="17194" y="15728"/>
                </a:lnTo>
                <a:cubicBezTo>
                  <a:pt x="17193" y="15727"/>
                  <a:pt x="17193" y="15727"/>
                  <a:pt x="17192" y="15727"/>
                </a:cubicBezTo>
                <a:lnTo>
                  <a:pt x="17191" y="15726"/>
                </a:lnTo>
                <a:lnTo>
                  <a:pt x="17190" y="15726"/>
                </a:lnTo>
                <a:lnTo>
                  <a:pt x="17189" y="15717"/>
                </a:lnTo>
                <a:cubicBezTo>
                  <a:pt x="17188" y="15716"/>
                  <a:pt x="17188" y="15715"/>
                  <a:pt x="17187" y="15715"/>
                </a:cubicBezTo>
                <a:cubicBezTo>
                  <a:pt x="17186" y="15714"/>
                  <a:pt x="17186" y="15713"/>
                  <a:pt x="17185" y="15714"/>
                </a:cubicBezTo>
                <a:lnTo>
                  <a:pt x="17185" y="15709"/>
                </a:lnTo>
                <a:cubicBezTo>
                  <a:pt x="17185" y="15708"/>
                  <a:pt x="17184" y="15708"/>
                  <a:pt x="17184" y="15707"/>
                </a:cubicBezTo>
                <a:lnTo>
                  <a:pt x="17183" y="15702"/>
                </a:lnTo>
                <a:lnTo>
                  <a:pt x="17178" y="15693"/>
                </a:lnTo>
                <a:lnTo>
                  <a:pt x="17176" y="15687"/>
                </a:lnTo>
                <a:lnTo>
                  <a:pt x="17176" y="15681"/>
                </a:lnTo>
                <a:cubicBezTo>
                  <a:pt x="17176" y="15680"/>
                  <a:pt x="17177" y="15680"/>
                  <a:pt x="17176" y="15679"/>
                </a:cubicBezTo>
                <a:lnTo>
                  <a:pt x="17176" y="15677"/>
                </a:lnTo>
                <a:cubicBezTo>
                  <a:pt x="17175" y="15676"/>
                  <a:pt x="17175" y="15676"/>
                  <a:pt x="17174" y="15675"/>
                </a:cubicBezTo>
                <a:lnTo>
                  <a:pt x="17173" y="15674"/>
                </a:lnTo>
                <a:cubicBezTo>
                  <a:pt x="17172" y="15674"/>
                  <a:pt x="17172" y="15673"/>
                  <a:pt x="17171" y="15673"/>
                </a:cubicBezTo>
                <a:lnTo>
                  <a:pt x="17171" y="15673"/>
                </a:lnTo>
                <a:lnTo>
                  <a:pt x="17172" y="15669"/>
                </a:lnTo>
                <a:cubicBezTo>
                  <a:pt x="17172" y="15668"/>
                  <a:pt x="17173" y="15668"/>
                  <a:pt x="17173" y="15668"/>
                </a:cubicBezTo>
                <a:lnTo>
                  <a:pt x="17174" y="15665"/>
                </a:lnTo>
                <a:cubicBezTo>
                  <a:pt x="17174" y="15664"/>
                  <a:pt x="17173" y="15662"/>
                  <a:pt x="17173" y="15661"/>
                </a:cubicBezTo>
                <a:cubicBezTo>
                  <a:pt x="17173" y="15661"/>
                  <a:pt x="17173" y="15661"/>
                  <a:pt x="17174" y="15661"/>
                </a:cubicBezTo>
                <a:lnTo>
                  <a:pt x="17176" y="15659"/>
                </a:lnTo>
                <a:cubicBezTo>
                  <a:pt x="17177" y="15659"/>
                  <a:pt x="17178" y="15657"/>
                  <a:pt x="17178" y="15656"/>
                </a:cubicBezTo>
                <a:lnTo>
                  <a:pt x="17178" y="15649"/>
                </a:lnTo>
                <a:cubicBezTo>
                  <a:pt x="17178" y="15649"/>
                  <a:pt x="17178" y="15648"/>
                  <a:pt x="17178" y="15647"/>
                </a:cubicBezTo>
                <a:lnTo>
                  <a:pt x="17176" y="15636"/>
                </a:lnTo>
                <a:lnTo>
                  <a:pt x="17174" y="15630"/>
                </a:lnTo>
                <a:lnTo>
                  <a:pt x="17174" y="15628"/>
                </a:lnTo>
                <a:cubicBezTo>
                  <a:pt x="17175" y="15628"/>
                  <a:pt x="17176" y="15627"/>
                  <a:pt x="17176" y="15627"/>
                </a:cubicBezTo>
                <a:lnTo>
                  <a:pt x="17176" y="15624"/>
                </a:lnTo>
                <a:cubicBezTo>
                  <a:pt x="17177" y="15623"/>
                  <a:pt x="17177" y="15622"/>
                  <a:pt x="17176" y="15621"/>
                </a:cubicBezTo>
                <a:lnTo>
                  <a:pt x="17176" y="15618"/>
                </a:lnTo>
                <a:cubicBezTo>
                  <a:pt x="17176" y="15618"/>
                  <a:pt x="17175" y="15617"/>
                  <a:pt x="17175" y="15616"/>
                </a:cubicBezTo>
                <a:lnTo>
                  <a:pt x="17170" y="15610"/>
                </a:lnTo>
                <a:lnTo>
                  <a:pt x="17169" y="15609"/>
                </a:lnTo>
                <a:lnTo>
                  <a:pt x="17169" y="15608"/>
                </a:lnTo>
                <a:lnTo>
                  <a:pt x="17169" y="15599"/>
                </a:lnTo>
                <a:cubicBezTo>
                  <a:pt x="17169" y="15599"/>
                  <a:pt x="17169" y="15598"/>
                  <a:pt x="17169" y="15598"/>
                </a:cubicBezTo>
                <a:lnTo>
                  <a:pt x="17166" y="15589"/>
                </a:lnTo>
                <a:lnTo>
                  <a:pt x="17166" y="15584"/>
                </a:lnTo>
                <a:lnTo>
                  <a:pt x="17166" y="15579"/>
                </a:lnTo>
                <a:lnTo>
                  <a:pt x="17167" y="15574"/>
                </a:lnTo>
                <a:lnTo>
                  <a:pt x="17171" y="15568"/>
                </a:lnTo>
                <a:lnTo>
                  <a:pt x="17174" y="15562"/>
                </a:lnTo>
                <a:lnTo>
                  <a:pt x="17175" y="15560"/>
                </a:lnTo>
                <a:lnTo>
                  <a:pt x="17182" y="15552"/>
                </a:lnTo>
                <a:cubicBezTo>
                  <a:pt x="17183" y="15551"/>
                  <a:pt x="17184" y="15550"/>
                  <a:pt x="17184" y="15549"/>
                </a:cubicBezTo>
                <a:lnTo>
                  <a:pt x="17184" y="15545"/>
                </a:lnTo>
                <a:cubicBezTo>
                  <a:pt x="17184" y="15544"/>
                  <a:pt x="17183" y="15543"/>
                  <a:pt x="17183" y="15542"/>
                </a:cubicBezTo>
                <a:lnTo>
                  <a:pt x="17181" y="15538"/>
                </a:lnTo>
                <a:lnTo>
                  <a:pt x="17177" y="15534"/>
                </a:lnTo>
                <a:cubicBezTo>
                  <a:pt x="17178" y="15532"/>
                  <a:pt x="17179" y="15531"/>
                  <a:pt x="17178" y="15529"/>
                </a:cubicBezTo>
                <a:cubicBezTo>
                  <a:pt x="17177" y="15528"/>
                  <a:pt x="17176" y="15527"/>
                  <a:pt x="17174" y="15527"/>
                </a:cubicBezTo>
                <a:lnTo>
                  <a:pt x="17169" y="15527"/>
                </a:lnTo>
                <a:lnTo>
                  <a:pt x="17169" y="15527"/>
                </a:lnTo>
                <a:lnTo>
                  <a:pt x="17177" y="15524"/>
                </a:lnTo>
                <a:cubicBezTo>
                  <a:pt x="17178" y="15523"/>
                  <a:pt x="17179" y="15522"/>
                  <a:pt x="17179" y="15521"/>
                </a:cubicBezTo>
                <a:cubicBezTo>
                  <a:pt x="17180" y="15519"/>
                  <a:pt x="17179" y="15517"/>
                  <a:pt x="17179" y="15516"/>
                </a:cubicBezTo>
                <a:lnTo>
                  <a:pt x="17178" y="15515"/>
                </a:lnTo>
                <a:cubicBezTo>
                  <a:pt x="17178" y="15515"/>
                  <a:pt x="17179" y="15515"/>
                  <a:pt x="17179" y="15514"/>
                </a:cubicBezTo>
                <a:lnTo>
                  <a:pt x="17181" y="15516"/>
                </a:lnTo>
                <a:cubicBezTo>
                  <a:pt x="17182" y="15517"/>
                  <a:pt x="17183" y="15516"/>
                  <a:pt x="17184" y="15515"/>
                </a:cubicBezTo>
                <a:cubicBezTo>
                  <a:pt x="17185" y="15515"/>
                  <a:pt x="17186" y="15513"/>
                  <a:pt x="17186" y="15512"/>
                </a:cubicBezTo>
                <a:lnTo>
                  <a:pt x="17186" y="15509"/>
                </a:lnTo>
                <a:cubicBezTo>
                  <a:pt x="17186" y="15508"/>
                  <a:pt x="17187" y="15507"/>
                  <a:pt x="17186" y="15507"/>
                </a:cubicBezTo>
                <a:lnTo>
                  <a:pt x="17184" y="15499"/>
                </a:lnTo>
                <a:cubicBezTo>
                  <a:pt x="17183" y="15499"/>
                  <a:pt x="17184" y="15498"/>
                  <a:pt x="17184" y="15498"/>
                </a:cubicBezTo>
                <a:lnTo>
                  <a:pt x="17179" y="15491"/>
                </a:lnTo>
                <a:lnTo>
                  <a:pt x="17178" y="15487"/>
                </a:lnTo>
                <a:cubicBezTo>
                  <a:pt x="17177" y="15486"/>
                  <a:pt x="17176" y="15485"/>
                  <a:pt x="17174" y="15485"/>
                </a:cubicBezTo>
                <a:lnTo>
                  <a:pt x="17173" y="15485"/>
                </a:lnTo>
                <a:lnTo>
                  <a:pt x="17166" y="15479"/>
                </a:lnTo>
                <a:lnTo>
                  <a:pt x="17162" y="15476"/>
                </a:lnTo>
                <a:cubicBezTo>
                  <a:pt x="17161" y="15476"/>
                  <a:pt x="17160" y="15475"/>
                  <a:pt x="17159" y="15475"/>
                </a:cubicBezTo>
                <a:lnTo>
                  <a:pt x="17154" y="15476"/>
                </a:lnTo>
                <a:lnTo>
                  <a:pt x="17154" y="15475"/>
                </a:lnTo>
                <a:cubicBezTo>
                  <a:pt x="17155" y="15473"/>
                  <a:pt x="17154" y="15472"/>
                  <a:pt x="17153" y="15470"/>
                </a:cubicBezTo>
                <a:cubicBezTo>
                  <a:pt x="17152" y="15469"/>
                  <a:pt x="17150" y="15469"/>
                  <a:pt x="17149" y="15470"/>
                </a:cubicBezTo>
                <a:lnTo>
                  <a:pt x="17147" y="15472"/>
                </a:lnTo>
                <a:lnTo>
                  <a:pt x="17147" y="15470"/>
                </a:lnTo>
                <a:cubicBezTo>
                  <a:pt x="17147" y="15469"/>
                  <a:pt x="17147" y="15468"/>
                  <a:pt x="17146" y="15467"/>
                </a:cubicBezTo>
                <a:cubicBezTo>
                  <a:pt x="17145" y="15466"/>
                  <a:pt x="17143" y="15465"/>
                  <a:pt x="17142" y="15466"/>
                </a:cubicBezTo>
                <a:lnTo>
                  <a:pt x="17141" y="15467"/>
                </a:lnTo>
                <a:cubicBezTo>
                  <a:pt x="17141" y="15466"/>
                  <a:pt x="17140" y="15465"/>
                  <a:pt x="17139" y="15465"/>
                </a:cubicBezTo>
                <a:lnTo>
                  <a:pt x="17137" y="15461"/>
                </a:lnTo>
                <a:lnTo>
                  <a:pt x="17137" y="15457"/>
                </a:lnTo>
                <a:lnTo>
                  <a:pt x="17140" y="15453"/>
                </a:lnTo>
                <a:lnTo>
                  <a:pt x="17144" y="15450"/>
                </a:lnTo>
                <a:cubicBezTo>
                  <a:pt x="17145" y="15449"/>
                  <a:pt x="17145" y="15448"/>
                  <a:pt x="17145" y="15446"/>
                </a:cubicBezTo>
                <a:cubicBezTo>
                  <a:pt x="17145" y="15445"/>
                  <a:pt x="17145" y="15443"/>
                  <a:pt x="17144" y="15442"/>
                </a:cubicBezTo>
                <a:lnTo>
                  <a:pt x="17141" y="15440"/>
                </a:lnTo>
                <a:lnTo>
                  <a:pt x="17140" y="15437"/>
                </a:lnTo>
                <a:lnTo>
                  <a:pt x="17137" y="15429"/>
                </a:lnTo>
                <a:lnTo>
                  <a:pt x="17135" y="15426"/>
                </a:lnTo>
                <a:cubicBezTo>
                  <a:pt x="17135" y="15426"/>
                  <a:pt x="17135" y="15425"/>
                  <a:pt x="17134" y="15425"/>
                </a:cubicBezTo>
                <a:lnTo>
                  <a:pt x="17130" y="15422"/>
                </a:lnTo>
                <a:lnTo>
                  <a:pt x="17129" y="15420"/>
                </a:lnTo>
                <a:lnTo>
                  <a:pt x="17129" y="15416"/>
                </a:lnTo>
                <a:cubicBezTo>
                  <a:pt x="17129" y="15415"/>
                  <a:pt x="17128" y="15414"/>
                  <a:pt x="17127" y="15413"/>
                </a:cubicBezTo>
                <a:lnTo>
                  <a:pt x="17122" y="15407"/>
                </a:lnTo>
                <a:lnTo>
                  <a:pt x="17112" y="15399"/>
                </a:lnTo>
                <a:lnTo>
                  <a:pt x="17107" y="15392"/>
                </a:lnTo>
                <a:cubicBezTo>
                  <a:pt x="17106" y="15391"/>
                  <a:pt x="17106" y="15391"/>
                  <a:pt x="17105" y="15391"/>
                </a:cubicBezTo>
                <a:lnTo>
                  <a:pt x="17104" y="15390"/>
                </a:lnTo>
                <a:cubicBezTo>
                  <a:pt x="17103" y="15390"/>
                  <a:pt x="17102" y="15390"/>
                  <a:pt x="17101" y="15390"/>
                </a:cubicBezTo>
                <a:lnTo>
                  <a:pt x="17097" y="15392"/>
                </a:lnTo>
                <a:lnTo>
                  <a:pt x="17096" y="15392"/>
                </a:lnTo>
                <a:lnTo>
                  <a:pt x="17091" y="15389"/>
                </a:lnTo>
                <a:cubicBezTo>
                  <a:pt x="17090" y="15389"/>
                  <a:pt x="17089" y="15389"/>
                  <a:pt x="17088" y="15390"/>
                </a:cubicBezTo>
                <a:lnTo>
                  <a:pt x="17086" y="15391"/>
                </a:lnTo>
                <a:cubicBezTo>
                  <a:pt x="17085" y="15392"/>
                  <a:pt x="17085" y="15393"/>
                  <a:pt x="17085" y="15395"/>
                </a:cubicBezTo>
                <a:lnTo>
                  <a:pt x="17084" y="15399"/>
                </a:lnTo>
                <a:lnTo>
                  <a:pt x="17082" y="15401"/>
                </a:lnTo>
                <a:lnTo>
                  <a:pt x="17079" y="15404"/>
                </a:lnTo>
                <a:lnTo>
                  <a:pt x="17077" y="15404"/>
                </a:lnTo>
                <a:lnTo>
                  <a:pt x="17076" y="15403"/>
                </a:lnTo>
                <a:cubicBezTo>
                  <a:pt x="17076" y="15403"/>
                  <a:pt x="17076" y="15402"/>
                  <a:pt x="17075" y="15402"/>
                </a:cubicBezTo>
                <a:cubicBezTo>
                  <a:pt x="17075" y="15401"/>
                  <a:pt x="17074" y="15401"/>
                  <a:pt x="17074" y="15400"/>
                </a:cubicBezTo>
                <a:lnTo>
                  <a:pt x="17070" y="15397"/>
                </a:lnTo>
                <a:lnTo>
                  <a:pt x="17065" y="15395"/>
                </a:lnTo>
                <a:cubicBezTo>
                  <a:pt x="17065" y="15394"/>
                  <a:pt x="17064" y="15395"/>
                  <a:pt x="17064" y="15395"/>
                </a:cubicBezTo>
                <a:lnTo>
                  <a:pt x="17063" y="15393"/>
                </a:lnTo>
                <a:cubicBezTo>
                  <a:pt x="17063" y="15391"/>
                  <a:pt x="17061" y="15389"/>
                  <a:pt x="17060" y="15390"/>
                </a:cubicBezTo>
                <a:lnTo>
                  <a:pt x="17056" y="15391"/>
                </a:lnTo>
                <a:cubicBezTo>
                  <a:pt x="17056" y="15391"/>
                  <a:pt x="17056" y="15392"/>
                  <a:pt x="17055" y="15392"/>
                </a:cubicBezTo>
                <a:lnTo>
                  <a:pt x="17052" y="15395"/>
                </a:lnTo>
                <a:lnTo>
                  <a:pt x="17050" y="15395"/>
                </a:lnTo>
                <a:lnTo>
                  <a:pt x="17045" y="15388"/>
                </a:lnTo>
                <a:cubicBezTo>
                  <a:pt x="17045" y="15388"/>
                  <a:pt x="17044" y="15388"/>
                  <a:pt x="17044" y="15388"/>
                </a:cubicBezTo>
                <a:lnTo>
                  <a:pt x="17040" y="15386"/>
                </a:lnTo>
                <a:cubicBezTo>
                  <a:pt x="17039" y="15386"/>
                  <a:pt x="17038" y="15385"/>
                  <a:pt x="17037" y="15386"/>
                </a:cubicBezTo>
                <a:close/>
                <a:moveTo>
                  <a:pt x="16407" y="15596"/>
                </a:moveTo>
                <a:cubicBezTo>
                  <a:pt x="16406" y="15596"/>
                  <a:pt x="16405" y="15596"/>
                  <a:pt x="16405" y="15597"/>
                </a:cubicBezTo>
                <a:lnTo>
                  <a:pt x="16404" y="15598"/>
                </a:lnTo>
                <a:cubicBezTo>
                  <a:pt x="16404" y="15598"/>
                  <a:pt x="16403" y="15597"/>
                  <a:pt x="16403" y="15598"/>
                </a:cubicBezTo>
                <a:lnTo>
                  <a:pt x="16401" y="15599"/>
                </a:lnTo>
                <a:cubicBezTo>
                  <a:pt x="16401" y="15600"/>
                  <a:pt x="16401" y="15600"/>
                  <a:pt x="16400" y="15600"/>
                </a:cubicBezTo>
                <a:lnTo>
                  <a:pt x="16398" y="15605"/>
                </a:lnTo>
                <a:lnTo>
                  <a:pt x="16395" y="15606"/>
                </a:lnTo>
                <a:cubicBezTo>
                  <a:pt x="16395" y="15606"/>
                  <a:pt x="16394" y="15606"/>
                  <a:pt x="16394" y="15606"/>
                </a:cubicBezTo>
                <a:lnTo>
                  <a:pt x="16392" y="15607"/>
                </a:lnTo>
                <a:cubicBezTo>
                  <a:pt x="16391" y="15607"/>
                  <a:pt x="16391" y="15608"/>
                  <a:pt x="16390" y="15609"/>
                </a:cubicBezTo>
                <a:lnTo>
                  <a:pt x="16390" y="15612"/>
                </a:lnTo>
                <a:cubicBezTo>
                  <a:pt x="16390" y="15612"/>
                  <a:pt x="16389" y="15612"/>
                  <a:pt x="16389" y="15613"/>
                </a:cubicBezTo>
                <a:lnTo>
                  <a:pt x="16388" y="15617"/>
                </a:lnTo>
                <a:cubicBezTo>
                  <a:pt x="16388" y="15618"/>
                  <a:pt x="16388" y="15618"/>
                  <a:pt x="16388" y="15619"/>
                </a:cubicBezTo>
                <a:lnTo>
                  <a:pt x="16389" y="15622"/>
                </a:lnTo>
                <a:lnTo>
                  <a:pt x="16389" y="15627"/>
                </a:lnTo>
                <a:lnTo>
                  <a:pt x="16388" y="15632"/>
                </a:lnTo>
                <a:lnTo>
                  <a:pt x="16384" y="15638"/>
                </a:lnTo>
                <a:lnTo>
                  <a:pt x="16382" y="15642"/>
                </a:lnTo>
                <a:cubicBezTo>
                  <a:pt x="16382" y="15642"/>
                  <a:pt x="16381" y="15643"/>
                  <a:pt x="16381" y="15643"/>
                </a:cubicBezTo>
                <a:lnTo>
                  <a:pt x="16381" y="15646"/>
                </a:lnTo>
                <a:cubicBezTo>
                  <a:pt x="16381" y="15648"/>
                  <a:pt x="16381" y="15650"/>
                  <a:pt x="16383" y="15651"/>
                </a:cubicBezTo>
                <a:lnTo>
                  <a:pt x="16385" y="15653"/>
                </a:lnTo>
                <a:cubicBezTo>
                  <a:pt x="16385" y="15653"/>
                  <a:pt x="16386" y="15654"/>
                  <a:pt x="16386" y="15654"/>
                </a:cubicBezTo>
                <a:lnTo>
                  <a:pt x="16390" y="15655"/>
                </a:lnTo>
                <a:lnTo>
                  <a:pt x="16398" y="15654"/>
                </a:lnTo>
                <a:lnTo>
                  <a:pt x="16403" y="15655"/>
                </a:lnTo>
                <a:lnTo>
                  <a:pt x="16414" y="15660"/>
                </a:lnTo>
                <a:lnTo>
                  <a:pt x="16422" y="15662"/>
                </a:lnTo>
                <a:lnTo>
                  <a:pt x="16428" y="15662"/>
                </a:lnTo>
                <a:lnTo>
                  <a:pt x="16432" y="15664"/>
                </a:lnTo>
                <a:lnTo>
                  <a:pt x="16435" y="15671"/>
                </a:lnTo>
                <a:lnTo>
                  <a:pt x="16436" y="15680"/>
                </a:lnTo>
                <a:lnTo>
                  <a:pt x="16431" y="15726"/>
                </a:lnTo>
                <a:lnTo>
                  <a:pt x="16430" y="15728"/>
                </a:lnTo>
                <a:cubicBezTo>
                  <a:pt x="16430" y="15728"/>
                  <a:pt x="16430" y="15728"/>
                  <a:pt x="16430" y="15729"/>
                </a:cubicBezTo>
                <a:lnTo>
                  <a:pt x="16429" y="15730"/>
                </a:lnTo>
                <a:cubicBezTo>
                  <a:pt x="16429" y="15731"/>
                  <a:pt x="16429" y="15731"/>
                  <a:pt x="16429" y="15731"/>
                </a:cubicBezTo>
                <a:lnTo>
                  <a:pt x="16427" y="15765"/>
                </a:lnTo>
                <a:lnTo>
                  <a:pt x="16426" y="15771"/>
                </a:lnTo>
                <a:lnTo>
                  <a:pt x="16424" y="15775"/>
                </a:lnTo>
                <a:lnTo>
                  <a:pt x="16422" y="15781"/>
                </a:lnTo>
                <a:cubicBezTo>
                  <a:pt x="16422" y="15782"/>
                  <a:pt x="16422" y="15783"/>
                  <a:pt x="16422" y="15784"/>
                </a:cubicBezTo>
                <a:lnTo>
                  <a:pt x="16422" y="15791"/>
                </a:lnTo>
                <a:lnTo>
                  <a:pt x="16424" y="15797"/>
                </a:lnTo>
                <a:lnTo>
                  <a:pt x="16424" y="15802"/>
                </a:lnTo>
                <a:lnTo>
                  <a:pt x="16424" y="15851"/>
                </a:lnTo>
                <a:lnTo>
                  <a:pt x="16422" y="15863"/>
                </a:lnTo>
                <a:lnTo>
                  <a:pt x="16408" y="15896"/>
                </a:lnTo>
                <a:lnTo>
                  <a:pt x="16404" y="15911"/>
                </a:lnTo>
                <a:lnTo>
                  <a:pt x="16403" y="15919"/>
                </a:lnTo>
                <a:lnTo>
                  <a:pt x="16400" y="15928"/>
                </a:lnTo>
                <a:cubicBezTo>
                  <a:pt x="16400" y="15928"/>
                  <a:pt x="16400" y="15928"/>
                  <a:pt x="16400" y="15929"/>
                </a:cubicBezTo>
                <a:lnTo>
                  <a:pt x="16399" y="15934"/>
                </a:lnTo>
                <a:cubicBezTo>
                  <a:pt x="16399" y="15935"/>
                  <a:pt x="16399" y="15936"/>
                  <a:pt x="16399" y="15936"/>
                </a:cubicBezTo>
                <a:lnTo>
                  <a:pt x="16400" y="15943"/>
                </a:lnTo>
                <a:cubicBezTo>
                  <a:pt x="16401" y="15943"/>
                  <a:pt x="16401" y="15944"/>
                  <a:pt x="16401" y="15945"/>
                </a:cubicBezTo>
                <a:lnTo>
                  <a:pt x="16407" y="15952"/>
                </a:lnTo>
                <a:lnTo>
                  <a:pt x="16408" y="15955"/>
                </a:lnTo>
                <a:lnTo>
                  <a:pt x="16410" y="15972"/>
                </a:lnTo>
                <a:lnTo>
                  <a:pt x="16410" y="15977"/>
                </a:lnTo>
                <a:cubicBezTo>
                  <a:pt x="16410" y="15977"/>
                  <a:pt x="16407" y="15989"/>
                  <a:pt x="16407" y="15989"/>
                </a:cubicBezTo>
                <a:lnTo>
                  <a:pt x="16398" y="16009"/>
                </a:lnTo>
                <a:cubicBezTo>
                  <a:pt x="16398" y="16010"/>
                  <a:pt x="16398" y="16010"/>
                  <a:pt x="16398" y="16011"/>
                </a:cubicBezTo>
                <a:lnTo>
                  <a:pt x="16398" y="16023"/>
                </a:lnTo>
                <a:cubicBezTo>
                  <a:pt x="16398" y="16024"/>
                  <a:pt x="16397" y="16025"/>
                  <a:pt x="16398" y="16026"/>
                </a:cubicBezTo>
                <a:lnTo>
                  <a:pt x="16403" y="16035"/>
                </a:lnTo>
                <a:cubicBezTo>
                  <a:pt x="16403" y="16037"/>
                  <a:pt x="16404" y="16038"/>
                  <a:pt x="16405" y="16038"/>
                </a:cubicBezTo>
                <a:lnTo>
                  <a:pt x="16412" y="16039"/>
                </a:lnTo>
                <a:cubicBezTo>
                  <a:pt x="16412" y="16039"/>
                  <a:pt x="16413" y="16038"/>
                  <a:pt x="16413" y="16038"/>
                </a:cubicBezTo>
                <a:lnTo>
                  <a:pt x="16421" y="16034"/>
                </a:lnTo>
                <a:cubicBezTo>
                  <a:pt x="16421" y="16034"/>
                  <a:pt x="16422" y="16034"/>
                  <a:pt x="16422" y="16034"/>
                </a:cubicBezTo>
                <a:lnTo>
                  <a:pt x="16427" y="16027"/>
                </a:lnTo>
                <a:cubicBezTo>
                  <a:pt x="16427" y="16027"/>
                  <a:pt x="16427" y="16026"/>
                  <a:pt x="16427" y="16026"/>
                </a:cubicBezTo>
                <a:lnTo>
                  <a:pt x="16441" y="15997"/>
                </a:lnTo>
                <a:lnTo>
                  <a:pt x="16445" y="15992"/>
                </a:lnTo>
                <a:lnTo>
                  <a:pt x="16452" y="15991"/>
                </a:lnTo>
                <a:cubicBezTo>
                  <a:pt x="16452" y="15991"/>
                  <a:pt x="16453" y="15992"/>
                  <a:pt x="16453" y="15991"/>
                </a:cubicBezTo>
                <a:lnTo>
                  <a:pt x="16456" y="15989"/>
                </a:lnTo>
                <a:lnTo>
                  <a:pt x="16464" y="15979"/>
                </a:lnTo>
                <a:lnTo>
                  <a:pt x="16466" y="15977"/>
                </a:lnTo>
                <a:lnTo>
                  <a:pt x="16469" y="15978"/>
                </a:lnTo>
                <a:cubicBezTo>
                  <a:pt x="16469" y="15978"/>
                  <a:pt x="16470" y="15979"/>
                  <a:pt x="16470" y="15979"/>
                </a:cubicBezTo>
                <a:lnTo>
                  <a:pt x="16472" y="15979"/>
                </a:lnTo>
                <a:cubicBezTo>
                  <a:pt x="16473" y="15979"/>
                  <a:pt x="16473" y="15979"/>
                  <a:pt x="16474" y="15978"/>
                </a:cubicBezTo>
                <a:lnTo>
                  <a:pt x="16477" y="15976"/>
                </a:lnTo>
                <a:lnTo>
                  <a:pt x="16479" y="15974"/>
                </a:lnTo>
                <a:lnTo>
                  <a:pt x="16482" y="15973"/>
                </a:lnTo>
                <a:lnTo>
                  <a:pt x="16489" y="15973"/>
                </a:lnTo>
                <a:cubicBezTo>
                  <a:pt x="16490" y="15973"/>
                  <a:pt x="16490" y="15973"/>
                  <a:pt x="16491" y="15973"/>
                </a:cubicBezTo>
                <a:lnTo>
                  <a:pt x="16495" y="15969"/>
                </a:lnTo>
                <a:lnTo>
                  <a:pt x="16514" y="15965"/>
                </a:lnTo>
                <a:lnTo>
                  <a:pt x="16535" y="15964"/>
                </a:lnTo>
                <a:lnTo>
                  <a:pt x="16545" y="15961"/>
                </a:lnTo>
                <a:cubicBezTo>
                  <a:pt x="16546" y="15961"/>
                  <a:pt x="16547" y="15959"/>
                  <a:pt x="16548" y="15958"/>
                </a:cubicBezTo>
                <a:lnTo>
                  <a:pt x="16549" y="15953"/>
                </a:lnTo>
                <a:lnTo>
                  <a:pt x="16549" y="15952"/>
                </a:lnTo>
                <a:cubicBezTo>
                  <a:pt x="16550" y="15951"/>
                  <a:pt x="16550" y="15951"/>
                  <a:pt x="16551" y="15949"/>
                </a:cubicBezTo>
                <a:lnTo>
                  <a:pt x="16551" y="15947"/>
                </a:lnTo>
                <a:cubicBezTo>
                  <a:pt x="16551" y="15946"/>
                  <a:pt x="16551" y="15946"/>
                  <a:pt x="16551" y="15945"/>
                </a:cubicBezTo>
                <a:lnTo>
                  <a:pt x="16555" y="15939"/>
                </a:lnTo>
                <a:lnTo>
                  <a:pt x="16559" y="15936"/>
                </a:lnTo>
                <a:lnTo>
                  <a:pt x="16561" y="15935"/>
                </a:lnTo>
                <a:cubicBezTo>
                  <a:pt x="16562" y="15935"/>
                  <a:pt x="16562" y="15935"/>
                  <a:pt x="16563" y="15934"/>
                </a:cubicBezTo>
                <a:lnTo>
                  <a:pt x="16566" y="15932"/>
                </a:lnTo>
                <a:lnTo>
                  <a:pt x="16567" y="15932"/>
                </a:lnTo>
                <a:lnTo>
                  <a:pt x="16571" y="15934"/>
                </a:lnTo>
                <a:cubicBezTo>
                  <a:pt x="16571" y="15935"/>
                  <a:pt x="16571" y="15934"/>
                  <a:pt x="16571" y="15934"/>
                </a:cubicBezTo>
                <a:lnTo>
                  <a:pt x="16573" y="15935"/>
                </a:lnTo>
                <a:cubicBezTo>
                  <a:pt x="16574" y="15936"/>
                  <a:pt x="16575" y="15936"/>
                  <a:pt x="16576" y="15935"/>
                </a:cubicBezTo>
                <a:lnTo>
                  <a:pt x="16579" y="15933"/>
                </a:lnTo>
                <a:cubicBezTo>
                  <a:pt x="16580" y="15933"/>
                  <a:pt x="16580" y="15933"/>
                  <a:pt x="16580" y="15932"/>
                </a:cubicBezTo>
                <a:lnTo>
                  <a:pt x="16584" y="15927"/>
                </a:lnTo>
                <a:lnTo>
                  <a:pt x="16590" y="15918"/>
                </a:lnTo>
                <a:cubicBezTo>
                  <a:pt x="16590" y="15917"/>
                  <a:pt x="16590" y="15917"/>
                  <a:pt x="16591" y="15917"/>
                </a:cubicBezTo>
                <a:lnTo>
                  <a:pt x="16593" y="15907"/>
                </a:lnTo>
                <a:cubicBezTo>
                  <a:pt x="16593" y="15907"/>
                  <a:pt x="16593" y="15906"/>
                  <a:pt x="16593" y="15905"/>
                </a:cubicBezTo>
                <a:lnTo>
                  <a:pt x="16592" y="15897"/>
                </a:lnTo>
                <a:lnTo>
                  <a:pt x="16590" y="15890"/>
                </a:lnTo>
                <a:lnTo>
                  <a:pt x="16589" y="15883"/>
                </a:lnTo>
                <a:lnTo>
                  <a:pt x="16591" y="15879"/>
                </a:lnTo>
                <a:lnTo>
                  <a:pt x="16595" y="15874"/>
                </a:lnTo>
                <a:lnTo>
                  <a:pt x="16600" y="15869"/>
                </a:lnTo>
                <a:lnTo>
                  <a:pt x="16600" y="15868"/>
                </a:lnTo>
                <a:cubicBezTo>
                  <a:pt x="16601" y="15869"/>
                  <a:pt x="16601" y="15870"/>
                  <a:pt x="16602" y="15870"/>
                </a:cubicBezTo>
                <a:cubicBezTo>
                  <a:pt x="16603" y="15871"/>
                  <a:pt x="16604" y="15870"/>
                  <a:pt x="16605" y="15869"/>
                </a:cubicBezTo>
                <a:lnTo>
                  <a:pt x="16610" y="15864"/>
                </a:lnTo>
                <a:lnTo>
                  <a:pt x="16613" y="15866"/>
                </a:lnTo>
                <a:cubicBezTo>
                  <a:pt x="16614" y="15867"/>
                  <a:pt x="16615" y="15867"/>
                  <a:pt x="16615" y="15867"/>
                </a:cubicBezTo>
                <a:lnTo>
                  <a:pt x="16618" y="15866"/>
                </a:lnTo>
                <a:cubicBezTo>
                  <a:pt x="16618" y="15866"/>
                  <a:pt x="16619" y="15865"/>
                  <a:pt x="16620" y="15864"/>
                </a:cubicBezTo>
                <a:lnTo>
                  <a:pt x="16620" y="15863"/>
                </a:lnTo>
                <a:cubicBezTo>
                  <a:pt x="16622" y="15864"/>
                  <a:pt x="16623" y="15864"/>
                  <a:pt x="16624" y="15863"/>
                </a:cubicBezTo>
                <a:lnTo>
                  <a:pt x="16629" y="15860"/>
                </a:lnTo>
                <a:cubicBezTo>
                  <a:pt x="16629" y="15859"/>
                  <a:pt x="16630" y="15858"/>
                  <a:pt x="16630" y="15858"/>
                </a:cubicBezTo>
                <a:lnTo>
                  <a:pt x="16631" y="15856"/>
                </a:lnTo>
                <a:cubicBezTo>
                  <a:pt x="16632" y="15855"/>
                  <a:pt x="16632" y="15853"/>
                  <a:pt x="16632" y="15852"/>
                </a:cubicBezTo>
                <a:lnTo>
                  <a:pt x="16634" y="15851"/>
                </a:lnTo>
                <a:lnTo>
                  <a:pt x="16638" y="15847"/>
                </a:lnTo>
                <a:cubicBezTo>
                  <a:pt x="16639" y="15847"/>
                  <a:pt x="16639" y="15847"/>
                  <a:pt x="16639" y="15846"/>
                </a:cubicBezTo>
                <a:lnTo>
                  <a:pt x="16642" y="15841"/>
                </a:lnTo>
                <a:cubicBezTo>
                  <a:pt x="16643" y="15840"/>
                  <a:pt x="16642" y="15840"/>
                  <a:pt x="16642" y="15839"/>
                </a:cubicBezTo>
                <a:lnTo>
                  <a:pt x="16645" y="15826"/>
                </a:lnTo>
                <a:lnTo>
                  <a:pt x="16647" y="15826"/>
                </a:lnTo>
                <a:lnTo>
                  <a:pt x="16650" y="15827"/>
                </a:lnTo>
                <a:lnTo>
                  <a:pt x="16655" y="15831"/>
                </a:lnTo>
                <a:cubicBezTo>
                  <a:pt x="16656" y="15831"/>
                  <a:pt x="16657" y="15830"/>
                  <a:pt x="16658" y="15830"/>
                </a:cubicBezTo>
                <a:cubicBezTo>
                  <a:pt x="16659" y="15829"/>
                  <a:pt x="16660" y="15828"/>
                  <a:pt x="16660" y="15827"/>
                </a:cubicBezTo>
                <a:lnTo>
                  <a:pt x="16660" y="15824"/>
                </a:lnTo>
                <a:lnTo>
                  <a:pt x="16664" y="15821"/>
                </a:lnTo>
                <a:cubicBezTo>
                  <a:pt x="16664" y="15821"/>
                  <a:pt x="16665" y="15819"/>
                  <a:pt x="16665" y="15818"/>
                </a:cubicBezTo>
                <a:lnTo>
                  <a:pt x="16666" y="15815"/>
                </a:lnTo>
                <a:cubicBezTo>
                  <a:pt x="16666" y="15814"/>
                  <a:pt x="16666" y="15813"/>
                  <a:pt x="16666" y="15812"/>
                </a:cubicBezTo>
                <a:lnTo>
                  <a:pt x="16665" y="15808"/>
                </a:lnTo>
                <a:cubicBezTo>
                  <a:pt x="16665" y="15807"/>
                  <a:pt x="16665" y="15807"/>
                  <a:pt x="16665" y="15806"/>
                </a:cubicBezTo>
                <a:lnTo>
                  <a:pt x="16662" y="15802"/>
                </a:lnTo>
                <a:lnTo>
                  <a:pt x="16661" y="15793"/>
                </a:lnTo>
                <a:lnTo>
                  <a:pt x="16663" y="15785"/>
                </a:lnTo>
                <a:cubicBezTo>
                  <a:pt x="16663" y="15784"/>
                  <a:pt x="16663" y="15783"/>
                  <a:pt x="16663" y="15783"/>
                </a:cubicBezTo>
                <a:lnTo>
                  <a:pt x="16664" y="15775"/>
                </a:lnTo>
                <a:cubicBezTo>
                  <a:pt x="16664" y="15775"/>
                  <a:pt x="16663" y="15774"/>
                  <a:pt x="16663" y="15773"/>
                </a:cubicBezTo>
                <a:lnTo>
                  <a:pt x="16664" y="15773"/>
                </a:lnTo>
                <a:lnTo>
                  <a:pt x="16666" y="15773"/>
                </a:lnTo>
                <a:cubicBezTo>
                  <a:pt x="16667" y="15772"/>
                  <a:pt x="16668" y="15771"/>
                  <a:pt x="16669" y="15770"/>
                </a:cubicBezTo>
                <a:lnTo>
                  <a:pt x="16669" y="15769"/>
                </a:lnTo>
                <a:cubicBezTo>
                  <a:pt x="16669" y="15768"/>
                  <a:pt x="16669" y="15767"/>
                  <a:pt x="16669" y="15767"/>
                </a:cubicBezTo>
                <a:lnTo>
                  <a:pt x="16671" y="15762"/>
                </a:lnTo>
                <a:cubicBezTo>
                  <a:pt x="16671" y="15762"/>
                  <a:pt x="16672" y="15761"/>
                  <a:pt x="16672" y="15760"/>
                </a:cubicBezTo>
                <a:lnTo>
                  <a:pt x="16672" y="15756"/>
                </a:lnTo>
                <a:lnTo>
                  <a:pt x="16671" y="15748"/>
                </a:lnTo>
                <a:lnTo>
                  <a:pt x="16671" y="15745"/>
                </a:lnTo>
                <a:lnTo>
                  <a:pt x="16673" y="15741"/>
                </a:lnTo>
                <a:lnTo>
                  <a:pt x="16675" y="15736"/>
                </a:lnTo>
                <a:cubicBezTo>
                  <a:pt x="16675" y="15735"/>
                  <a:pt x="16675" y="15734"/>
                  <a:pt x="16675" y="15733"/>
                </a:cubicBezTo>
                <a:lnTo>
                  <a:pt x="16674" y="15730"/>
                </a:lnTo>
                <a:cubicBezTo>
                  <a:pt x="16673" y="15727"/>
                  <a:pt x="16671" y="15726"/>
                  <a:pt x="16670" y="15727"/>
                </a:cubicBezTo>
                <a:cubicBezTo>
                  <a:pt x="16669" y="15726"/>
                  <a:pt x="16669" y="15725"/>
                  <a:pt x="16669" y="15725"/>
                </a:cubicBezTo>
                <a:cubicBezTo>
                  <a:pt x="16669" y="15724"/>
                  <a:pt x="16668" y="15723"/>
                  <a:pt x="16668" y="15723"/>
                </a:cubicBezTo>
                <a:lnTo>
                  <a:pt x="16669" y="15723"/>
                </a:lnTo>
                <a:cubicBezTo>
                  <a:pt x="16670" y="15723"/>
                  <a:pt x="16670" y="15722"/>
                  <a:pt x="16670" y="15721"/>
                </a:cubicBezTo>
                <a:lnTo>
                  <a:pt x="16672" y="15716"/>
                </a:lnTo>
                <a:cubicBezTo>
                  <a:pt x="16673" y="15716"/>
                  <a:pt x="16672" y="15715"/>
                  <a:pt x="16672" y="15715"/>
                </a:cubicBezTo>
                <a:lnTo>
                  <a:pt x="16672" y="15697"/>
                </a:lnTo>
                <a:cubicBezTo>
                  <a:pt x="16672" y="15694"/>
                  <a:pt x="16671" y="15692"/>
                  <a:pt x="16669" y="15692"/>
                </a:cubicBezTo>
                <a:lnTo>
                  <a:pt x="16667" y="15692"/>
                </a:lnTo>
                <a:cubicBezTo>
                  <a:pt x="16666" y="15692"/>
                  <a:pt x="16665" y="15694"/>
                  <a:pt x="16665" y="15695"/>
                </a:cubicBezTo>
                <a:lnTo>
                  <a:pt x="16662" y="15701"/>
                </a:lnTo>
                <a:lnTo>
                  <a:pt x="16657" y="15708"/>
                </a:lnTo>
                <a:lnTo>
                  <a:pt x="16651" y="15713"/>
                </a:lnTo>
                <a:lnTo>
                  <a:pt x="16642" y="15716"/>
                </a:lnTo>
                <a:cubicBezTo>
                  <a:pt x="16641" y="15717"/>
                  <a:pt x="16641" y="15717"/>
                  <a:pt x="16641" y="15717"/>
                </a:cubicBezTo>
                <a:lnTo>
                  <a:pt x="16633" y="15725"/>
                </a:lnTo>
                <a:lnTo>
                  <a:pt x="16628" y="15727"/>
                </a:lnTo>
                <a:lnTo>
                  <a:pt x="16622" y="15730"/>
                </a:lnTo>
                <a:lnTo>
                  <a:pt x="16616" y="15735"/>
                </a:lnTo>
                <a:lnTo>
                  <a:pt x="16611" y="15739"/>
                </a:lnTo>
                <a:lnTo>
                  <a:pt x="16610" y="15738"/>
                </a:lnTo>
                <a:lnTo>
                  <a:pt x="16613" y="15732"/>
                </a:lnTo>
                <a:lnTo>
                  <a:pt x="16623" y="15723"/>
                </a:lnTo>
                <a:cubicBezTo>
                  <a:pt x="16624" y="15722"/>
                  <a:pt x="16625" y="15720"/>
                  <a:pt x="16625" y="15718"/>
                </a:cubicBezTo>
                <a:cubicBezTo>
                  <a:pt x="16625" y="15717"/>
                  <a:pt x="16624" y="15715"/>
                  <a:pt x="16623" y="15715"/>
                </a:cubicBezTo>
                <a:lnTo>
                  <a:pt x="16612" y="15709"/>
                </a:lnTo>
                <a:lnTo>
                  <a:pt x="16610" y="15709"/>
                </a:lnTo>
                <a:lnTo>
                  <a:pt x="16608" y="15708"/>
                </a:lnTo>
                <a:lnTo>
                  <a:pt x="16607" y="15701"/>
                </a:lnTo>
                <a:lnTo>
                  <a:pt x="16605" y="15697"/>
                </a:lnTo>
                <a:cubicBezTo>
                  <a:pt x="16604" y="15696"/>
                  <a:pt x="16604" y="15695"/>
                  <a:pt x="16603" y="15695"/>
                </a:cubicBezTo>
                <a:lnTo>
                  <a:pt x="16598" y="15691"/>
                </a:lnTo>
                <a:cubicBezTo>
                  <a:pt x="16598" y="15691"/>
                  <a:pt x="16597" y="15690"/>
                  <a:pt x="16597" y="15690"/>
                </a:cubicBezTo>
                <a:lnTo>
                  <a:pt x="16588" y="15688"/>
                </a:lnTo>
                <a:lnTo>
                  <a:pt x="16580" y="15688"/>
                </a:lnTo>
                <a:lnTo>
                  <a:pt x="16573" y="15688"/>
                </a:lnTo>
                <a:cubicBezTo>
                  <a:pt x="16572" y="15688"/>
                  <a:pt x="16571" y="15690"/>
                  <a:pt x="16571" y="15691"/>
                </a:cubicBezTo>
                <a:cubicBezTo>
                  <a:pt x="16570" y="15693"/>
                  <a:pt x="16570" y="15695"/>
                  <a:pt x="16571" y="15696"/>
                </a:cubicBezTo>
                <a:lnTo>
                  <a:pt x="16571" y="15697"/>
                </a:lnTo>
                <a:lnTo>
                  <a:pt x="16568" y="15701"/>
                </a:lnTo>
                <a:lnTo>
                  <a:pt x="16566" y="15703"/>
                </a:lnTo>
                <a:cubicBezTo>
                  <a:pt x="16565" y="15704"/>
                  <a:pt x="16565" y="15704"/>
                  <a:pt x="16565" y="15704"/>
                </a:cubicBezTo>
                <a:cubicBezTo>
                  <a:pt x="16565" y="15704"/>
                  <a:pt x="16564" y="15704"/>
                  <a:pt x="16564" y="15704"/>
                </a:cubicBezTo>
                <a:lnTo>
                  <a:pt x="16561" y="15701"/>
                </a:lnTo>
                <a:cubicBezTo>
                  <a:pt x="16560" y="15701"/>
                  <a:pt x="16559" y="15701"/>
                  <a:pt x="16558" y="15701"/>
                </a:cubicBezTo>
                <a:lnTo>
                  <a:pt x="16557" y="15702"/>
                </a:lnTo>
                <a:cubicBezTo>
                  <a:pt x="16556" y="15703"/>
                  <a:pt x="16555" y="15704"/>
                  <a:pt x="16555" y="15705"/>
                </a:cubicBezTo>
                <a:lnTo>
                  <a:pt x="16554" y="15710"/>
                </a:lnTo>
                <a:cubicBezTo>
                  <a:pt x="16554" y="15711"/>
                  <a:pt x="16553" y="15711"/>
                  <a:pt x="16553" y="15712"/>
                </a:cubicBezTo>
                <a:lnTo>
                  <a:pt x="16554" y="15715"/>
                </a:lnTo>
                <a:lnTo>
                  <a:pt x="16551" y="15718"/>
                </a:lnTo>
                <a:lnTo>
                  <a:pt x="16550" y="15717"/>
                </a:lnTo>
                <a:lnTo>
                  <a:pt x="16549" y="15710"/>
                </a:lnTo>
                <a:lnTo>
                  <a:pt x="16547" y="15705"/>
                </a:lnTo>
                <a:cubicBezTo>
                  <a:pt x="16547" y="15704"/>
                  <a:pt x="16546" y="15704"/>
                  <a:pt x="16546" y="15703"/>
                </a:cubicBezTo>
                <a:lnTo>
                  <a:pt x="16542" y="15701"/>
                </a:lnTo>
                <a:cubicBezTo>
                  <a:pt x="16542" y="15700"/>
                  <a:pt x="16542" y="15700"/>
                  <a:pt x="16541" y="15700"/>
                </a:cubicBezTo>
                <a:lnTo>
                  <a:pt x="16529" y="15693"/>
                </a:lnTo>
                <a:lnTo>
                  <a:pt x="16519" y="15680"/>
                </a:lnTo>
                <a:lnTo>
                  <a:pt x="16516" y="15677"/>
                </a:lnTo>
                <a:cubicBezTo>
                  <a:pt x="16516" y="15677"/>
                  <a:pt x="16516" y="15677"/>
                  <a:pt x="16516" y="15677"/>
                </a:cubicBezTo>
                <a:lnTo>
                  <a:pt x="16514" y="15676"/>
                </a:lnTo>
                <a:lnTo>
                  <a:pt x="16511" y="15673"/>
                </a:lnTo>
                <a:lnTo>
                  <a:pt x="16503" y="15657"/>
                </a:lnTo>
                <a:cubicBezTo>
                  <a:pt x="16503" y="15657"/>
                  <a:pt x="16503" y="15656"/>
                  <a:pt x="16502" y="15656"/>
                </a:cubicBezTo>
                <a:lnTo>
                  <a:pt x="16499" y="15654"/>
                </a:lnTo>
                <a:cubicBezTo>
                  <a:pt x="16499" y="15653"/>
                  <a:pt x="16498" y="15654"/>
                  <a:pt x="16498" y="15654"/>
                </a:cubicBezTo>
                <a:lnTo>
                  <a:pt x="16490" y="15653"/>
                </a:lnTo>
                <a:lnTo>
                  <a:pt x="16488" y="15651"/>
                </a:lnTo>
                <a:lnTo>
                  <a:pt x="16483" y="15646"/>
                </a:lnTo>
                <a:lnTo>
                  <a:pt x="16475" y="15639"/>
                </a:lnTo>
                <a:lnTo>
                  <a:pt x="16467" y="15634"/>
                </a:lnTo>
                <a:lnTo>
                  <a:pt x="16443" y="15628"/>
                </a:lnTo>
                <a:lnTo>
                  <a:pt x="16438" y="15625"/>
                </a:lnTo>
                <a:lnTo>
                  <a:pt x="16434" y="15621"/>
                </a:lnTo>
                <a:lnTo>
                  <a:pt x="16430" y="15616"/>
                </a:lnTo>
                <a:lnTo>
                  <a:pt x="16425" y="15608"/>
                </a:lnTo>
                <a:cubicBezTo>
                  <a:pt x="16425" y="15608"/>
                  <a:pt x="16425" y="15607"/>
                  <a:pt x="16425" y="15607"/>
                </a:cubicBezTo>
                <a:lnTo>
                  <a:pt x="16422" y="15605"/>
                </a:lnTo>
                <a:cubicBezTo>
                  <a:pt x="16422" y="15605"/>
                  <a:pt x="16421" y="15604"/>
                  <a:pt x="16421" y="15604"/>
                </a:cubicBezTo>
                <a:lnTo>
                  <a:pt x="16415" y="15601"/>
                </a:lnTo>
                <a:lnTo>
                  <a:pt x="16413" y="15598"/>
                </a:lnTo>
                <a:cubicBezTo>
                  <a:pt x="16412" y="15597"/>
                  <a:pt x="16412" y="15597"/>
                  <a:pt x="16411" y="15597"/>
                </a:cubicBezTo>
                <a:lnTo>
                  <a:pt x="16410" y="15596"/>
                </a:lnTo>
                <a:cubicBezTo>
                  <a:pt x="16409" y="15595"/>
                  <a:pt x="16408" y="15596"/>
                  <a:pt x="16408" y="15596"/>
                </a:cubicBezTo>
                <a:lnTo>
                  <a:pt x="16407" y="15596"/>
                </a:lnTo>
                <a:close/>
                <a:moveTo>
                  <a:pt x="13627" y="15599"/>
                </a:moveTo>
                <a:lnTo>
                  <a:pt x="13627" y="15603"/>
                </a:lnTo>
                <a:cubicBezTo>
                  <a:pt x="13627" y="15604"/>
                  <a:pt x="13627" y="15605"/>
                  <a:pt x="13627" y="15605"/>
                </a:cubicBezTo>
                <a:lnTo>
                  <a:pt x="13629" y="15611"/>
                </a:lnTo>
                <a:cubicBezTo>
                  <a:pt x="13629" y="15611"/>
                  <a:pt x="13627" y="15611"/>
                  <a:pt x="13627" y="15611"/>
                </a:cubicBezTo>
                <a:cubicBezTo>
                  <a:pt x="13626" y="15610"/>
                  <a:pt x="13625" y="15611"/>
                  <a:pt x="13624" y="15613"/>
                </a:cubicBezTo>
                <a:lnTo>
                  <a:pt x="13620" y="15617"/>
                </a:lnTo>
                <a:lnTo>
                  <a:pt x="13617" y="15623"/>
                </a:lnTo>
                <a:lnTo>
                  <a:pt x="13615" y="15623"/>
                </a:lnTo>
                <a:lnTo>
                  <a:pt x="13614" y="15617"/>
                </a:lnTo>
                <a:lnTo>
                  <a:pt x="13616" y="15612"/>
                </a:lnTo>
                <a:lnTo>
                  <a:pt x="13618" y="15611"/>
                </a:lnTo>
                <a:cubicBezTo>
                  <a:pt x="13619" y="15611"/>
                  <a:pt x="13620" y="15610"/>
                  <a:pt x="13620" y="15610"/>
                </a:cubicBezTo>
                <a:lnTo>
                  <a:pt x="13625" y="15603"/>
                </a:lnTo>
                <a:cubicBezTo>
                  <a:pt x="13625" y="15603"/>
                  <a:pt x="13626" y="15603"/>
                  <a:pt x="13626" y="15602"/>
                </a:cubicBezTo>
                <a:lnTo>
                  <a:pt x="13627" y="15599"/>
                </a:lnTo>
                <a:close/>
                <a:moveTo>
                  <a:pt x="16676" y="15864"/>
                </a:moveTo>
                <a:cubicBezTo>
                  <a:pt x="16675" y="15864"/>
                  <a:pt x="16675" y="15865"/>
                  <a:pt x="16675" y="15865"/>
                </a:cubicBezTo>
                <a:lnTo>
                  <a:pt x="16665" y="15871"/>
                </a:lnTo>
                <a:lnTo>
                  <a:pt x="16647" y="15886"/>
                </a:lnTo>
                <a:lnTo>
                  <a:pt x="16644" y="15888"/>
                </a:lnTo>
                <a:lnTo>
                  <a:pt x="16640" y="15889"/>
                </a:lnTo>
                <a:lnTo>
                  <a:pt x="16630" y="15889"/>
                </a:lnTo>
                <a:cubicBezTo>
                  <a:pt x="16629" y="15889"/>
                  <a:pt x="16629" y="15889"/>
                  <a:pt x="16628" y="15889"/>
                </a:cubicBezTo>
                <a:lnTo>
                  <a:pt x="16625" y="15892"/>
                </a:lnTo>
                <a:lnTo>
                  <a:pt x="16620" y="15902"/>
                </a:lnTo>
                <a:lnTo>
                  <a:pt x="16618" y="15905"/>
                </a:lnTo>
                <a:lnTo>
                  <a:pt x="16616" y="15908"/>
                </a:lnTo>
                <a:lnTo>
                  <a:pt x="16615" y="15918"/>
                </a:lnTo>
                <a:cubicBezTo>
                  <a:pt x="16615" y="15919"/>
                  <a:pt x="16616" y="15920"/>
                  <a:pt x="16616" y="15920"/>
                </a:cubicBezTo>
                <a:lnTo>
                  <a:pt x="16617" y="15922"/>
                </a:lnTo>
                <a:cubicBezTo>
                  <a:pt x="16617" y="15923"/>
                  <a:pt x="16617" y="15923"/>
                  <a:pt x="16618" y="15923"/>
                </a:cubicBezTo>
                <a:lnTo>
                  <a:pt x="16620" y="15926"/>
                </a:lnTo>
                <a:lnTo>
                  <a:pt x="16621" y="15942"/>
                </a:lnTo>
                <a:lnTo>
                  <a:pt x="16620" y="15947"/>
                </a:lnTo>
                <a:lnTo>
                  <a:pt x="16613" y="15964"/>
                </a:lnTo>
                <a:cubicBezTo>
                  <a:pt x="16612" y="15965"/>
                  <a:pt x="16612" y="15965"/>
                  <a:pt x="16612" y="15966"/>
                </a:cubicBezTo>
                <a:lnTo>
                  <a:pt x="16612" y="15968"/>
                </a:lnTo>
                <a:lnTo>
                  <a:pt x="16608" y="15982"/>
                </a:lnTo>
                <a:lnTo>
                  <a:pt x="16600" y="15992"/>
                </a:lnTo>
                <a:lnTo>
                  <a:pt x="16598" y="15994"/>
                </a:lnTo>
                <a:lnTo>
                  <a:pt x="16594" y="15996"/>
                </a:lnTo>
                <a:lnTo>
                  <a:pt x="16590" y="15999"/>
                </a:lnTo>
                <a:cubicBezTo>
                  <a:pt x="16589" y="15999"/>
                  <a:pt x="16589" y="16000"/>
                  <a:pt x="16588" y="16001"/>
                </a:cubicBezTo>
                <a:lnTo>
                  <a:pt x="16586" y="16006"/>
                </a:lnTo>
                <a:cubicBezTo>
                  <a:pt x="16586" y="16007"/>
                  <a:pt x="16586" y="16008"/>
                  <a:pt x="16586" y="16009"/>
                </a:cubicBezTo>
                <a:lnTo>
                  <a:pt x="16588" y="16021"/>
                </a:lnTo>
                <a:cubicBezTo>
                  <a:pt x="16588" y="16022"/>
                  <a:pt x="16588" y="16022"/>
                  <a:pt x="16588" y="16022"/>
                </a:cubicBezTo>
                <a:lnTo>
                  <a:pt x="16595" y="16044"/>
                </a:lnTo>
                <a:lnTo>
                  <a:pt x="16598" y="16056"/>
                </a:lnTo>
                <a:lnTo>
                  <a:pt x="16595" y="16091"/>
                </a:lnTo>
                <a:cubicBezTo>
                  <a:pt x="16595" y="16091"/>
                  <a:pt x="16595" y="16091"/>
                  <a:pt x="16595" y="16092"/>
                </a:cubicBezTo>
                <a:lnTo>
                  <a:pt x="16596" y="16105"/>
                </a:lnTo>
                <a:lnTo>
                  <a:pt x="16599" y="16116"/>
                </a:lnTo>
                <a:lnTo>
                  <a:pt x="16600" y="16122"/>
                </a:lnTo>
                <a:lnTo>
                  <a:pt x="16599" y="16125"/>
                </a:lnTo>
                <a:lnTo>
                  <a:pt x="16594" y="16134"/>
                </a:lnTo>
                <a:lnTo>
                  <a:pt x="16592" y="16135"/>
                </a:lnTo>
                <a:lnTo>
                  <a:pt x="16590" y="16133"/>
                </a:lnTo>
                <a:cubicBezTo>
                  <a:pt x="16589" y="16132"/>
                  <a:pt x="16587" y="16132"/>
                  <a:pt x="16586" y="16133"/>
                </a:cubicBezTo>
                <a:lnTo>
                  <a:pt x="16580" y="16138"/>
                </a:lnTo>
                <a:lnTo>
                  <a:pt x="16568" y="16153"/>
                </a:lnTo>
                <a:lnTo>
                  <a:pt x="16565" y="16156"/>
                </a:lnTo>
                <a:lnTo>
                  <a:pt x="16554" y="16159"/>
                </a:lnTo>
                <a:cubicBezTo>
                  <a:pt x="16554" y="16159"/>
                  <a:pt x="16554" y="16160"/>
                  <a:pt x="16553" y="16160"/>
                </a:cubicBezTo>
                <a:lnTo>
                  <a:pt x="16551" y="16161"/>
                </a:lnTo>
                <a:lnTo>
                  <a:pt x="16549" y="16160"/>
                </a:lnTo>
                <a:lnTo>
                  <a:pt x="16534" y="16156"/>
                </a:lnTo>
                <a:lnTo>
                  <a:pt x="16529" y="16156"/>
                </a:lnTo>
                <a:lnTo>
                  <a:pt x="16519" y="16159"/>
                </a:lnTo>
                <a:lnTo>
                  <a:pt x="16515" y="16160"/>
                </a:lnTo>
                <a:cubicBezTo>
                  <a:pt x="16515" y="16160"/>
                  <a:pt x="16514" y="16159"/>
                  <a:pt x="16514" y="16160"/>
                </a:cubicBezTo>
                <a:lnTo>
                  <a:pt x="16511" y="16163"/>
                </a:lnTo>
                <a:cubicBezTo>
                  <a:pt x="16510" y="16163"/>
                  <a:pt x="16510" y="16164"/>
                  <a:pt x="16509" y="16164"/>
                </a:cubicBezTo>
                <a:lnTo>
                  <a:pt x="16506" y="16177"/>
                </a:lnTo>
                <a:lnTo>
                  <a:pt x="16498" y="16196"/>
                </a:lnTo>
                <a:lnTo>
                  <a:pt x="16496" y="16198"/>
                </a:lnTo>
                <a:cubicBezTo>
                  <a:pt x="16495" y="16199"/>
                  <a:pt x="16495" y="16201"/>
                  <a:pt x="16495" y="16202"/>
                </a:cubicBezTo>
                <a:lnTo>
                  <a:pt x="16495" y="16204"/>
                </a:lnTo>
                <a:cubicBezTo>
                  <a:pt x="16495" y="16204"/>
                  <a:pt x="16495" y="16205"/>
                  <a:pt x="16495" y="16206"/>
                </a:cubicBezTo>
                <a:lnTo>
                  <a:pt x="16498" y="16212"/>
                </a:lnTo>
                <a:lnTo>
                  <a:pt x="16498" y="16221"/>
                </a:lnTo>
                <a:lnTo>
                  <a:pt x="16497" y="16232"/>
                </a:lnTo>
                <a:lnTo>
                  <a:pt x="16497" y="16243"/>
                </a:lnTo>
                <a:cubicBezTo>
                  <a:pt x="16497" y="16245"/>
                  <a:pt x="16497" y="16246"/>
                  <a:pt x="16498" y="16247"/>
                </a:cubicBezTo>
                <a:cubicBezTo>
                  <a:pt x="16499" y="16248"/>
                  <a:pt x="16500" y="16248"/>
                  <a:pt x="16502" y="16247"/>
                </a:cubicBezTo>
                <a:lnTo>
                  <a:pt x="16502" y="16247"/>
                </a:lnTo>
                <a:lnTo>
                  <a:pt x="16501" y="16254"/>
                </a:lnTo>
                <a:cubicBezTo>
                  <a:pt x="16501" y="16256"/>
                  <a:pt x="16502" y="16258"/>
                  <a:pt x="16503" y="16259"/>
                </a:cubicBezTo>
                <a:cubicBezTo>
                  <a:pt x="16504" y="16260"/>
                  <a:pt x="16505" y="16259"/>
                  <a:pt x="16506" y="16258"/>
                </a:cubicBezTo>
                <a:lnTo>
                  <a:pt x="16509" y="16256"/>
                </a:lnTo>
                <a:lnTo>
                  <a:pt x="16509" y="16258"/>
                </a:lnTo>
                <a:cubicBezTo>
                  <a:pt x="16508" y="16260"/>
                  <a:pt x="16508" y="16262"/>
                  <a:pt x="16509" y="16264"/>
                </a:cubicBezTo>
                <a:lnTo>
                  <a:pt x="16511" y="16266"/>
                </a:lnTo>
                <a:lnTo>
                  <a:pt x="16517" y="16284"/>
                </a:lnTo>
                <a:cubicBezTo>
                  <a:pt x="16517" y="16285"/>
                  <a:pt x="16518" y="16286"/>
                  <a:pt x="16518" y="16286"/>
                </a:cubicBezTo>
                <a:lnTo>
                  <a:pt x="16519" y="16288"/>
                </a:lnTo>
                <a:cubicBezTo>
                  <a:pt x="16520" y="16288"/>
                  <a:pt x="16520" y="16290"/>
                  <a:pt x="16521" y="16290"/>
                </a:cubicBezTo>
                <a:lnTo>
                  <a:pt x="16523" y="16291"/>
                </a:lnTo>
                <a:lnTo>
                  <a:pt x="16525" y="16293"/>
                </a:lnTo>
                <a:lnTo>
                  <a:pt x="16529" y="16305"/>
                </a:lnTo>
                <a:cubicBezTo>
                  <a:pt x="16529" y="16305"/>
                  <a:pt x="16530" y="16306"/>
                  <a:pt x="16530" y="16307"/>
                </a:cubicBezTo>
                <a:lnTo>
                  <a:pt x="16534" y="16310"/>
                </a:lnTo>
                <a:lnTo>
                  <a:pt x="16538" y="16317"/>
                </a:lnTo>
                <a:lnTo>
                  <a:pt x="16539" y="16322"/>
                </a:lnTo>
                <a:cubicBezTo>
                  <a:pt x="16540" y="16323"/>
                  <a:pt x="16540" y="16324"/>
                  <a:pt x="16541" y="16324"/>
                </a:cubicBezTo>
                <a:lnTo>
                  <a:pt x="16545" y="16325"/>
                </a:lnTo>
                <a:lnTo>
                  <a:pt x="16547" y="16325"/>
                </a:lnTo>
                <a:lnTo>
                  <a:pt x="16549" y="16325"/>
                </a:lnTo>
                <a:lnTo>
                  <a:pt x="16553" y="16332"/>
                </a:lnTo>
                <a:cubicBezTo>
                  <a:pt x="16553" y="16332"/>
                  <a:pt x="16554" y="16333"/>
                  <a:pt x="16554" y="16333"/>
                </a:cubicBezTo>
                <a:lnTo>
                  <a:pt x="16556" y="16334"/>
                </a:lnTo>
                <a:lnTo>
                  <a:pt x="16558" y="16335"/>
                </a:lnTo>
                <a:lnTo>
                  <a:pt x="16568" y="16341"/>
                </a:lnTo>
                <a:cubicBezTo>
                  <a:pt x="16569" y="16341"/>
                  <a:pt x="16569" y="16342"/>
                  <a:pt x="16569" y="16342"/>
                </a:cubicBezTo>
                <a:lnTo>
                  <a:pt x="16574" y="16343"/>
                </a:lnTo>
                <a:lnTo>
                  <a:pt x="16588" y="16344"/>
                </a:lnTo>
                <a:lnTo>
                  <a:pt x="16591" y="16345"/>
                </a:lnTo>
                <a:lnTo>
                  <a:pt x="16593" y="16348"/>
                </a:lnTo>
                <a:lnTo>
                  <a:pt x="16598" y="16353"/>
                </a:lnTo>
                <a:lnTo>
                  <a:pt x="16600" y="16357"/>
                </a:lnTo>
                <a:lnTo>
                  <a:pt x="16602" y="16362"/>
                </a:lnTo>
                <a:lnTo>
                  <a:pt x="16603" y="16381"/>
                </a:lnTo>
                <a:cubicBezTo>
                  <a:pt x="16603" y="16381"/>
                  <a:pt x="16603" y="16382"/>
                  <a:pt x="16603" y="16382"/>
                </a:cubicBezTo>
                <a:lnTo>
                  <a:pt x="16613" y="16411"/>
                </a:lnTo>
                <a:lnTo>
                  <a:pt x="16618" y="16424"/>
                </a:lnTo>
                <a:lnTo>
                  <a:pt x="16625" y="16433"/>
                </a:lnTo>
                <a:cubicBezTo>
                  <a:pt x="16626" y="16433"/>
                  <a:pt x="16626" y="16434"/>
                  <a:pt x="16627" y="16434"/>
                </a:cubicBezTo>
                <a:lnTo>
                  <a:pt x="16636" y="16438"/>
                </a:lnTo>
                <a:cubicBezTo>
                  <a:pt x="16636" y="16438"/>
                  <a:pt x="16636" y="16439"/>
                  <a:pt x="16637" y="16439"/>
                </a:cubicBezTo>
                <a:cubicBezTo>
                  <a:pt x="16637" y="16439"/>
                  <a:pt x="16637" y="16439"/>
                  <a:pt x="16637" y="16439"/>
                </a:cubicBezTo>
                <a:lnTo>
                  <a:pt x="16640" y="16438"/>
                </a:lnTo>
                <a:cubicBezTo>
                  <a:pt x="16640" y="16437"/>
                  <a:pt x="16640" y="16437"/>
                  <a:pt x="16640" y="16437"/>
                </a:cubicBezTo>
                <a:lnTo>
                  <a:pt x="16643" y="16435"/>
                </a:lnTo>
                <a:lnTo>
                  <a:pt x="16648" y="16434"/>
                </a:lnTo>
                <a:lnTo>
                  <a:pt x="16652" y="16431"/>
                </a:lnTo>
                <a:lnTo>
                  <a:pt x="16654" y="16431"/>
                </a:lnTo>
                <a:lnTo>
                  <a:pt x="16662" y="16431"/>
                </a:lnTo>
                <a:cubicBezTo>
                  <a:pt x="16662" y="16431"/>
                  <a:pt x="16662" y="16430"/>
                  <a:pt x="16662" y="16430"/>
                </a:cubicBezTo>
                <a:lnTo>
                  <a:pt x="16665" y="16429"/>
                </a:lnTo>
                <a:cubicBezTo>
                  <a:pt x="16666" y="16429"/>
                  <a:pt x="16666" y="16429"/>
                  <a:pt x="16667" y="16429"/>
                </a:cubicBezTo>
                <a:lnTo>
                  <a:pt x="16682" y="16417"/>
                </a:lnTo>
                <a:cubicBezTo>
                  <a:pt x="16682" y="16417"/>
                  <a:pt x="16682" y="16416"/>
                  <a:pt x="16682" y="16415"/>
                </a:cubicBezTo>
                <a:lnTo>
                  <a:pt x="16684" y="16412"/>
                </a:lnTo>
                <a:cubicBezTo>
                  <a:pt x="16685" y="16412"/>
                  <a:pt x="16684" y="16411"/>
                  <a:pt x="16684" y="16410"/>
                </a:cubicBezTo>
                <a:lnTo>
                  <a:pt x="16686" y="16407"/>
                </a:lnTo>
                <a:lnTo>
                  <a:pt x="16697" y="16384"/>
                </a:lnTo>
                <a:lnTo>
                  <a:pt x="16702" y="16371"/>
                </a:lnTo>
                <a:lnTo>
                  <a:pt x="16704" y="16358"/>
                </a:lnTo>
                <a:cubicBezTo>
                  <a:pt x="16705" y="16358"/>
                  <a:pt x="16705" y="16357"/>
                  <a:pt x="16704" y="16356"/>
                </a:cubicBezTo>
                <a:lnTo>
                  <a:pt x="16703" y="16345"/>
                </a:lnTo>
                <a:cubicBezTo>
                  <a:pt x="16703" y="16344"/>
                  <a:pt x="16703" y="16343"/>
                  <a:pt x="16702" y="16342"/>
                </a:cubicBezTo>
                <a:lnTo>
                  <a:pt x="16698" y="16337"/>
                </a:lnTo>
                <a:lnTo>
                  <a:pt x="16694" y="16332"/>
                </a:lnTo>
                <a:lnTo>
                  <a:pt x="16691" y="16327"/>
                </a:lnTo>
                <a:lnTo>
                  <a:pt x="16687" y="16315"/>
                </a:lnTo>
                <a:cubicBezTo>
                  <a:pt x="16687" y="16314"/>
                  <a:pt x="16687" y="16314"/>
                  <a:pt x="16687" y="16313"/>
                </a:cubicBezTo>
                <a:lnTo>
                  <a:pt x="16682" y="16309"/>
                </a:lnTo>
                <a:lnTo>
                  <a:pt x="16678" y="16305"/>
                </a:lnTo>
                <a:lnTo>
                  <a:pt x="16676" y="16302"/>
                </a:lnTo>
                <a:lnTo>
                  <a:pt x="16675" y="16297"/>
                </a:lnTo>
                <a:lnTo>
                  <a:pt x="16675" y="16293"/>
                </a:lnTo>
                <a:cubicBezTo>
                  <a:pt x="16674" y="16292"/>
                  <a:pt x="16674" y="16291"/>
                  <a:pt x="16674" y="16290"/>
                </a:cubicBezTo>
                <a:lnTo>
                  <a:pt x="16672" y="16287"/>
                </a:lnTo>
                <a:cubicBezTo>
                  <a:pt x="16671" y="16286"/>
                  <a:pt x="16670" y="16285"/>
                  <a:pt x="16670" y="16285"/>
                </a:cubicBezTo>
                <a:cubicBezTo>
                  <a:pt x="16670" y="16285"/>
                  <a:pt x="16670" y="16284"/>
                  <a:pt x="16670" y="16283"/>
                </a:cubicBezTo>
                <a:lnTo>
                  <a:pt x="16672" y="16276"/>
                </a:lnTo>
                <a:cubicBezTo>
                  <a:pt x="16672" y="16274"/>
                  <a:pt x="16671" y="16272"/>
                  <a:pt x="16670" y="16271"/>
                </a:cubicBezTo>
                <a:lnTo>
                  <a:pt x="16662" y="16264"/>
                </a:lnTo>
                <a:lnTo>
                  <a:pt x="16662" y="16263"/>
                </a:lnTo>
                <a:cubicBezTo>
                  <a:pt x="16663" y="16263"/>
                  <a:pt x="16663" y="16263"/>
                  <a:pt x="16663" y="16263"/>
                </a:cubicBezTo>
                <a:lnTo>
                  <a:pt x="16665" y="16263"/>
                </a:lnTo>
                <a:cubicBezTo>
                  <a:pt x="16666" y="16262"/>
                  <a:pt x="16668" y="16261"/>
                  <a:pt x="16668" y="16259"/>
                </a:cubicBezTo>
                <a:lnTo>
                  <a:pt x="16670" y="16245"/>
                </a:lnTo>
                <a:cubicBezTo>
                  <a:pt x="16670" y="16244"/>
                  <a:pt x="16670" y="16244"/>
                  <a:pt x="16670" y="16244"/>
                </a:cubicBezTo>
                <a:lnTo>
                  <a:pt x="16667" y="16195"/>
                </a:lnTo>
                <a:lnTo>
                  <a:pt x="16668" y="16190"/>
                </a:lnTo>
                <a:cubicBezTo>
                  <a:pt x="16668" y="16190"/>
                  <a:pt x="16677" y="16177"/>
                  <a:pt x="16677" y="16177"/>
                </a:cubicBezTo>
                <a:cubicBezTo>
                  <a:pt x="16677" y="16176"/>
                  <a:pt x="16677" y="16176"/>
                  <a:pt x="16677" y="16176"/>
                </a:cubicBezTo>
                <a:lnTo>
                  <a:pt x="16680" y="16163"/>
                </a:lnTo>
                <a:lnTo>
                  <a:pt x="16683" y="16159"/>
                </a:lnTo>
                <a:cubicBezTo>
                  <a:pt x="16683" y="16158"/>
                  <a:pt x="16684" y="16158"/>
                  <a:pt x="16684" y="16157"/>
                </a:cubicBezTo>
                <a:lnTo>
                  <a:pt x="16686" y="16151"/>
                </a:lnTo>
                <a:lnTo>
                  <a:pt x="16695" y="16132"/>
                </a:lnTo>
                <a:cubicBezTo>
                  <a:pt x="16695" y="16131"/>
                  <a:pt x="16696" y="16131"/>
                  <a:pt x="16696" y="16131"/>
                </a:cubicBezTo>
                <a:lnTo>
                  <a:pt x="16697" y="16125"/>
                </a:lnTo>
                <a:lnTo>
                  <a:pt x="16698" y="16119"/>
                </a:lnTo>
                <a:lnTo>
                  <a:pt x="16698" y="16112"/>
                </a:lnTo>
                <a:lnTo>
                  <a:pt x="16699" y="16106"/>
                </a:lnTo>
                <a:lnTo>
                  <a:pt x="16706" y="16088"/>
                </a:lnTo>
                <a:lnTo>
                  <a:pt x="16707" y="16081"/>
                </a:lnTo>
                <a:lnTo>
                  <a:pt x="16707" y="16063"/>
                </a:lnTo>
                <a:lnTo>
                  <a:pt x="16708" y="16058"/>
                </a:lnTo>
                <a:lnTo>
                  <a:pt x="16715" y="16037"/>
                </a:lnTo>
                <a:lnTo>
                  <a:pt x="16717" y="16034"/>
                </a:lnTo>
                <a:lnTo>
                  <a:pt x="16735" y="16007"/>
                </a:lnTo>
                <a:cubicBezTo>
                  <a:pt x="16735" y="16007"/>
                  <a:pt x="16736" y="16007"/>
                  <a:pt x="16736" y="16006"/>
                </a:cubicBezTo>
                <a:lnTo>
                  <a:pt x="16738" y="16001"/>
                </a:lnTo>
                <a:cubicBezTo>
                  <a:pt x="16738" y="16000"/>
                  <a:pt x="16739" y="15999"/>
                  <a:pt x="16739" y="15999"/>
                </a:cubicBezTo>
                <a:lnTo>
                  <a:pt x="16745" y="15961"/>
                </a:lnTo>
                <a:lnTo>
                  <a:pt x="16749" y="15951"/>
                </a:lnTo>
                <a:lnTo>
                  <a:pt x="16755" y="15939"/>
                </a:lnTo>
                <a:lnTo>
                  <a:pt x="16756" y="15933"/>
                </a:lnTo>
                <a:cubicBezTo>
                  <a:pt x="16757" y="15933"/>
                  <a:pt x="16757" y="15933"/>
                  <a:pt x="16757" y="15932"/>
                </a:cubicBezTo>
                <a:lnTo>
                  <a:pt x="16758" y="15918"/>
                </a:lnTo>
                <a:cubicBezTo>
                  <a:pt x="16758" y="15918"/>
                  <a:pt x="16758" y="15918"/>
                  <a:pt x="16758" y="15918"/>
                </a:cubicBezTo>
                <a:lnTo>
                  <a:pt x="16758" y="15916"/>
                </a:lnTo>
                <a:cubicBezTo>
                  <a:pt x="16758" y="15915"/>
                  <a:pt x="16757" y="15914"/>
                  <a:pt x="16757" y="15914"/>
                </a:cubicBezTo>
                <a:lnTo>
                  <a:pt x="16756" y="15913"/>
                </a:lnTo>
                <a:cubicBezTo>
                  <a:pt x="16756" y="15912"/>
                  <a:pt x="16754" y="15911"/>
                  <a:pt x="16754" y="15911"/>
                </a:cubicBezTo>
                <a:lnTo>
                  <a:pt x="16751" y="15907"/>
                </a:lnTo>
                <a:lnTo>
                  <a:pt x="16751" y="15905"/>
                </a:lnTo>
                <a:lnTo>
                  <a:pt x="16749" y="15895"/>
                </a:lnTo>
                <a:cubicBezTo>
                  <a:pt x="16749" y="15894"/>
                  <a:pt x="16749" y="15893"/>
                  <a:pt x="16749" y="15892"/>
                </a:cubicBezTo>
                <a:lnTo>
                  <a:pt x="16746" y="15889"/>
                </a:lnTo>
                <a:cubicBezTo>
                  <a:pt x="16745" y="15888"/>
                  <a:pt x="16745" y="15887"/>
                  <a:pt x="16744" y="15887"/>
                </a:cubicBezTo>
                <a:lnTo>
                  <a:pt x="16739" y="15885"/>
                </a:lnTo>
                <a:lnTo>
                  <a:pt x="16732" y="15882"/>
                </a:lnTo>
                <a:lnTo>
                  <a:pt x="16729" y="15881"/>
                </a:lnTo>
                <a:lnTo>
                  <a:pt x="16727" y="15880"/>
                </a:lnTo>
                <a:cubicBezTo>
                  <a:pt x="16727" y="15880"/>
                  <a:pt x="16726" y="15880"/>
                  <a:pt x="16726" y="15880"/>
                </a:cubicBezTo>
                <a:lnTo>
                  <a:pt x="16722" y="15881"/>
                </a:lnTo>
                <a:cubicBezTo>
                  <a:pt x="16722" y="15881"/>
                  <a:pt x="16722" y="15882"/>
                  <a:pt x="16722" y="15882"/>
                </a:cubicBezTo>
                <a:lnTo>
                  <a:pt x="16721" y="15883"/>
                </a:lnTo>
                <a:cubicBezTo>
                  <a:pt x="16721" y="15881"/>
                  <a:pt x="16720" y="15878"/>
                  <a:pt x="16719" y="15877"/>
                </a:cubicBezTo>
                <a:lnTo>
                  <a:pt x="16716" y="15875"/>
                </a:lnTo>
                <a:cubicBezTo>
                  <a:pt x="16715" y="15875"/>
                  <a:pt x="16714" y="15875"/>
                  <a:pt x="16714" y="15875"/>
                </a:cubicBezTo>
                <a:lnTo>
                  <a:pt x="16712" y="15875"/>
                </a:lnTo>
                <a:cubicBezTo>
                  <a:pt x="16711" y="15875"/>
                  <a:pt x="16711" y="15876"/>
                  <a:pt x="16711" y="15876"/>
                </a:cubicBezTo>
                <a:lnTo>
                  <a:pt x="16706" y="15879"/>
                </a:lnTo>
                <a:lnTo>
                  <a:pt x="16704" y="15879"/>
                </a:lnTo>
                <a:lnTo>
                  <a:pt x="16703" y="15878"/>
                </a:lnTo>
                <a:lnTo>
                  <a:pt x="16699" y="15874"/>
                </a:lnTo>
                <a:lnTo>
                  <a:pt x="16697" y="15872"/>
                </a:lnTo>
                <a:cubicBezTo>
                  <a:pt x="16696" y="15871"/>
                  <a:pt x="16696" y="15871"/>
                  <a:pt x="16696" y="15871"/>
                </a:cubicBezTo>
                <a:lnTo>
                  <a:pt x="16694" y="15871"/>
                </a:lnTo>
                <a:cubicBezTo>
                  <a:pt x="16694" y="15871"/>
                  <a:pt x="16694" y="15871"/>
                  <a:pt x="16694" y="15871"/>
                </a:cubicBezTo>
                <a:lnTo>
                  <a:pt x="16690" y="15871"/>
                </a:lnTo>
                <a:lnTo>
                  <a:pt x="16689" y="15868"/>
                </a:lnTo>
                <a:lnTo>
                  <a:pt x="16689" y="15867"/>
                </a:lnTo>
                <a:cubicBezTo>
                  <a:pt x="16688" y="15866"/>
                  <a:pt x="16687" y="15865"/>
                  <a:pt x="16686" y="15865"/>
                </a:cubicBezTo>
                <a:lnTo>
                  <a:pt x="16676" y="15864"/>
                </a:lnTo>
                <a:close/>
                <a:moveTo>
                  <a:pt x="12972" y="16107"/>
                </a:moveTo>
                <a:lnTo>
                  <a:pt x="12990" y="16132"/>
                </a:lnTo>
                <a:cubicBezTo>
                  <a:pt x="12990" y="16132"/>
                  <a:pt x="12981" y="16123"/>
                  <a:pt x="12981" y="16123"/>
                </a:cubicBezTo>
                <a:lnTo>
                  <a:pt x="12977" y="16118"/>
                </a:lnTo>
                <a:lnTo>
                  <a:pt x="12974" y="16114"/>
                </a:lnTo>
                <a:lnTo>
                  <a:pt x="12973" y="16111"/>
                </a:lnTo>
                <a:lnTo>
                  <a:pt x="12972" y="16107"/>
                </a:lnTo>
                <a:close/>
                <a:moveTo>
                  <a:pt x="6469" y="16145"/>
                </a:moveTo>
                <a:lnTo>
                  <a:pt x="6471" y="16147"/>
                </a:lnTo>
                <a:lnTo>
                  <a:pt x="6471" y="16150"/>
                </a:lnTo>
                <a:cubicBezTo>
                  <a:pt x="6471" y="16150"/>
                  <a:pt x="6471" y="16151"/>
                  <a:pt x="6471" y="16151"/>
                </a:cubicBezTo>
                <a:lnTo>
                  <a:pt x="6471" y="16156"/>
                </a:lnTo>
                <a:lnTo>
                  <a:pt x="6470" y="16152"/>
                </a:lnTo>
                <a:lnTo>
                  <a:pt x="6469" y="16148"/>
                </a:lnTo>
                <a:lnTo>
                  <a:pt x="6469" y="16145"/>
                </a:lnTo>
                <a:close/>
                <a:moveTo>
                  <a:pt x="13001" y="16146"/>
                </a:moveTo>
                <a:lnTo>
                  <a:pt x="13013" y="16163"/>
                </a:lnTo>
                <a:lnTo>
                  <a:pt x="13003" y="16150"/>
                </a:lnTo>
                <a:lnTo>
                  <a:pt x="13001" y="16146"/>
                </a:lnTo>
                <a:close/>
                <a:moveTo>
                  <a:pt x="6472" y="16159"/>
                </a:moveTo>
                <a:lnTo>
                  <a:pt x="6473" y="16163"/>
                </a:lnTo>
                <a:lnTo>
                  <a:pt x="6472" y="16162"/>
                </a:lnTo>
                <a:cubicBezTo>
                  <a:pt x="6472" y="16161"/>
                  <a:pt x="6472" y="16162"/>
                  <a:pt x="6471" y="16162"/>
                </a:cubicBezTo>
                <a:cubicBezTo>
                  <a:pt x="6472" y="16161"/>
                  <a:pt x="6472" y="16160"/>
                  <a:pt x="6472" y="16159"/>
                </a:cubicBezTo>
                <a:close/>
                <a:moveTo>
                  <a:pt x="6483" y="16171"/>
                </a:moveTo>
                <a:lnTo>
                  <a:pt x="6491" y="16182"/>
                </a:lnTo>
                <a:lnTo>
                  <a:pt x="6492" y="16186"/>
                </a:lnTo>
                <a:lnTo>
                  <a:pt x="6496" y="16197"/>
                </a:lnTo>
                <a:lnTo>
                  <a:pt x="6498" y="16202"/>
                </a:lnTo>
                <a:lnTo>
                  <a:pt x="6498" y="16206"/>
                </a:lnTo>
                <a:lnTo>
                  <a:pt x="6497" y="16207"/>
                </a:lnTo>
                <a:lnTo>
                  <a:pt x="6496" y="16202"/>
                </a:lnTo>
                <a:lnTo>
                  <a:pt x="6492" y="16195"/>
                </a:lnTo>
                <a:lnTo>
                  <a:pt x="6491" y="16191"/>
                </a:lnTo>
                <a:cubicBezTo>
                  <a:pt x="6491" y="16189"/>
                  <a:pt x="6490" y="16188"/>
                  <a:pt x="6489" y="16188"/>
                </a:cubicBezTo>
                <a:cubicBezTo>
                  <a:pt x="6489" y="16188"/>
                  <a:pt x="6488" y="16188"/>
                  <a:pt x="6488" y="16188"/>
                </a:cubicBezTo>
                <a:cubicBezTo>
                  <a:pt x="6487" y="16188"/>
                  <a:pt x="6487" y="16188"/>
                  <a:pt x="6486" y="16189"/>
                </a:cubicBezTo>
                <a:cubicBezTo>
                  <a:pt x="6486" y="16187"/>
                  <a:pt x="6485" y="16186"/>
                  <a:pt x="6484" y="16185"/>
                </a:cubicBezTo>
                <a:cubicBezTo>
                  <a:pt x="6483" y="16185"/>
                  <a:pt x="6481" y="16185"/>
                  <a:pt x="6481" y="16186"/>
                </a:cubicBezTo>
                <a:lnTo>
                  <a:pt x="6481" y="16185"/>
                </a:lnTo>
                <a:lnTo>
                  <a:pt x="6481" y="16185"/>
                </a:lnTo>
                <a:cubicBezTo>
                  <a:pt x="6482" y="16184"/>
                  <a:pt x="6482" y="16182"/>
                  <a:pt x="6482" y="16180"/>
                </a:cubicBezTo>
                <a:cubicBezTo>
                  <a:pt x="6482" y="16180"/>
                  <a:pt x="6481" y="16175"/>
                  <a:pt x="6481" y="16175"/>
                </a:cubicBezTo>
                <a:cubicBezTo>
                  <a:pt x="6481" y="16174"/>
                  <a:pt x="6481" y="16174"/>
                  <a:pt x="6481" y="16174"/>
                </a:cubicBezTo>
                <a:cubicBezTo>
                  <a:pt x="6481" y="16174"/>
                  <a:pt x="6482" y="16173"/>
                  <a:pt x="6482" y="16173"/>
                </a:cubicBezTo>
                <a:lnTo>
                  <a:pt x="6483" y="16171"/>
                </a:lnTo>
                <a:close/>
                <a:moveTo>
                  <a:pt x="7341" y="16193"/>
                </a:moveTo>
                <a:lnTo>
                  <a:pt x="7331" y="16194"/>
                </a:lnTo>
                <a:lnTo>
                  <a:pt x="7325" y="16196"/>
                </a:lnTo>
                <a:cubicBezTo>
                  <a:pt x="7325" y="16196"/>
                  <a:pt x="7325" y="16196"/>
                  <a:pt x="7324" y="16196"/>
                </a:cubicBezTo>
                <a:lnTo>
                  <a:pt x="7321" y="16198"/>
                </a:lnTo>
                <a:cubicBezTo>
                  <a:pt x="7320" y="16197"/>
                  <a:pt x="7319" y="16197"/>
                  <a:pt x="7319" y="16197"/>
                </a:cubicBezTo>
                <a:lnTo>
                  <a:pt x="7314" y="16196"/>
                </a:lnTo>
                <a:lnTo>
                  <a:pt x="7306" y="16198"/>
                </a:lnTo>
                <a:lnTo>
                  <a:pt x="7289" y="16195"/>
                </a:lnTo>
                <a:cubicBezTo>
                  <a:pt x="7288" y="16195"/>
                  <a:pt x="7288" y="16196"/>
                  <a:pt x="7287" y="16196"/>
                </a:cubicBezTo>
                <a:lnTo>
                  <a:pt x="7284" y="16198"/>
                </a:lnTo>
                <a:cubicBezTo>
                  <a:pt x="7283" y="16198"/>
                  <a:pt x="7283" y="16199"/>
                  <a:pt x="7283" y="16199"/>
                </a:cubicBezTo>
                <a:lnTo>
                  <a:pt x="7274" y="16209"/>
                </a:lnTo>
                <a:lnTo>
                  <a:pt x="7270" y="16212"/>
                </a:lnTo>
                <a:cubicBezTo>
                  <a:pt x="7269" y="16213"/>
                  <a:pt x="7269" y="16214"/>
                  <a:pt x="7269" y="16215"/>
                </a:cubicBezTo>
                <a:cubicBezTo>
                  <a:pt x="7268" y="16216"/>
                  <a:pt x="7268" y="16217"/>
                  <a:pt x="7269" y="16218"/>
                </a:cubicBezTo>
                <a:lnTo>
                  <a:pt x="7274" y="16229"/>
                </a:lnTo>
                <a:lnTo>
                  <a:pt x="7276" y="16236"/>
                </a:lnTo>
                <a:lnTo>
                  <a:pt x="7277" y="16239"/>
                </a:lnTo>
                <a:cubicBezTo>
                  <a:pt x="7277" y="16240"/>
                  <a:pt x="7277" y="16241"/>
                  <a:pt x="7278" y="16241"/>
                </a:cubicBezTo>
                <a:lnTo>
                  <a:pt x="7280" y="16243"/>
                </a:lnTo>
                <a:cubicBezTo>
                  <a:pt x="7281" y="16244"/>
                  <a:pt x="7283" y="16245"/>
                  <a:pt x="7284" y="16244"/>
                </a:cubicBezTo>
                <a:lnTo>
                  <a:pt x="7284" y="16244"/>
                </a:lnTo>
                <a:cubicBezTo>
                  <a:pt x="7285" y="16244"/>
                  <a:pt x="7286" y="16245"/>
                  <a:pt x="7286" y="16245"/>
                </a:cubicBezTo>
                <a:lnTo>
                  <a:pt x="7290" y="16247"/>
                </a:lnTo>
                <a:lnTo>
                  <a:pt x="7299" y="16255"/>
                </a:lnTo>
                <a:lnTo>
                  <a:pt x="7306" y="16261"/>
                </a:lnTo>
                <a:lnTo>
                  <a:pt x="7303" y="16261"/>
                </a:lnTo>
                <a:cubicBezTo>
                  <a:pt x="7302" y="16261"/>
                  <a:pt x="7301" y="16262"/>
                  <a:pt x="7300" y="16264"/>
                </a:cubicBezTo>
                <a:cubicBezTo>
                  <a:pt x="7299" y="16265"/>
                  <a:pt x="7299" y="16267"/>
                  <a:pt x="7300" y="16268"/>
                </a:cubicBezTo>
                <a:lnTo>
                  <a:pt x="7304" y="16274"/>
                </a:lnTo>
                <a:cubicBezTo>
                  <a:pt x="7304" y="16274"/>
                  <a:pt x="7304" y="16275"/>
                  <a:pt x="7304" y="16275"/>
                </a:cubicBezTo>
                <a:lnTo>
                  <a:pt x="7320" y="16287"/>
                </a:lnTo>
                <a:lnTo>
                  <a:pt x="7324" y="16291"/>
                </a:lnTo>
                <a:lnTo>
                  <a:pt x="7327" y="16294"/>
                </a:lnTo>
                <a:lnTo>
                  <a:pt x="7329" y="16298"/>
                </a:lnTo>
                <a:lnTo>
                  <a:pt x="7325" y="16301"/>
                </a:lnTo>
                <a:cubicBezTo>
                  <a:pt x="7325" y="16301"/>
                  <a:pt x="7324" y="16302"/>
                  <a:pt x="7324" y="16302"/>
                </a:cubicBezTo>
                <a:lnTo>
                  <a:pt x="7320" y="16309"/>
                </a:lnTo>
                <a:lnTo>
                  <a:pt x="7314" y="16311"/>
                </a:lnTo>
                <a:lnTo>
                  <a:pt x="7309" y="16313"/>
                </a:lnTo>
                <a:lnTo>
                  <a:pt x="7304" y="16317"/>
                </a:lnTo>
                <a:cubicBezTo>
                  <a:pt x="7304" y="16317"/>
                  <a:pt x="7303" y="16317"/>
                  <a:pt x="7303" y="16318"/>
                </a:cubicBezTo>
                <a:lnTo>
                  <a:pt x="7301" y="16322"/>
                </a:lnTo>
                <a:cubicBezTo>
                  <a:pt x="7300" y="16322"/>
                  <a:pt x="7299" y="16323"/>
                  <a:pt x="7299" y="16324"/>
                </a:cubicBezTo>
                <a:lnTo>
                  <a:pt x="7300" y="16329"/>
                </a:lnTo>
                <a:lnTo>
                  <a:pt x="7301" y="16336"/>
                </a:lnTo>
                <a:cubicBezTo>
                  <a:pt x="7301" y="16336"/>
                  <a:pt x="7301" y="16337"/>
                  <a:pt x="7301" y="16338"/>
                </a:cubicBezTo>
                <a:lnTo>
                  <a:pt x="7303" y="16343"/>
                </a:lnTo>
                <a:cubicBezTo>
                  <a:pt x="7303" y="16344"/>
                  <a:pt x="7303" y="16345"/>
                  <a:pt x="7304" y="16345"/>
                </a:cubicBezTo>
                <a:lnTo>
                  <a:pt x="7306" y="16348"/>
                </a:lnTo>
                <a:cubicBezTo>
                  <a:pt x="7306" y="16348"/>
                  <a:pt x="7306" y="16348"/>
                  <a:pt x="7306" y="16348"/>
                </a:cubicBezTo>
                <a:lnTo>
                  <a:pt x="7313" y="16352"/>
                </a:lnTo>
                <a:lnTo>
                  <a:pt x="7314" y="16368"/>
                </a:lnTo>
                <a:lnTo>
                  <a:pt x="7312" y="16376"/>
                </a:lnTo>
                <a:lnTo>
                  <a:pt x="7304" y="16404"/>
                </a:lnTo>
                <a:lnTo>
                  <a:pt x="7303" y="16413"/>
                </a:lnTo>
                <a:lnTo>
                  <a:pt x="7300" y="16421"/>
                </a:lnTo>
                <a:lnTo>
                  <a:pt x="7299" y="16426"/>
                </a:lnTo>
                <a:lnTo>
                  <a:pt x="7297" y="16428"/>
                </a:lnTo>
                <a:lnTo>
                  <a:pt x="7291" y="16433"/>
                </a:lnTo>
                <a:cubicBezTo>
                  <a:pt x="7291" y="16433"/>
                  <a:pt x="7290" y="16433"/>
                  <a:pt x="7290" y="16433"/>
                </a:cubicBezTo>
                <a:lnTo>
                  <a:pt x="7278" y="16448"/>
                </a:lnTo>
                <a:lnTo>
                  <a:pt x="7274" y="16449"/>
                </a:lnTo>
                <a:cubicBezTo>
                  <a:pt x="7274" y="16449"/>
                  <a:pt x="7274" y="16449"/>
                  <a:pt x="7274" y="16449"/>
                </a:cubicBezTo>
                <a:lnTo>
                  <a:pt x="7272" y="16451"/>
                </a:lnTo>
                <a:cubicBezTo>
                  <a:pt x="7270" y="16452"/>
                  <a:pt x="7270" y="16454"/>
                  <a:pt x="7270" y="16456"/>
                </a:cubicBezTo>
                <a:lnTo>
                  <a:pt x="7272" y="16462"/>
                </a:lnTo>
                <a:lnTo>
                  <a:pt x="7273" y="16470"/>
                </a:lnTo>
                <a:lnTo>
                  <a:pt x="7272" y="16490"/>
                </a:lnTo>
                <a:lnTo>
                  <a:pt x="7272" y="16493"/>
                </a:lnTo>
                <a:cubicBezTo>
                  <a:pt x="7272" y="16494"/>
                  <a:pt x="7272" y="16495"/>
                  <a:pt x="7272" y="16496"/>
                </a:cubicBezTo>
                <a:lnTo>
                  <a:pt x="7277" y="16512"/>
                </a:lnTo>
                <a:lnTo>
                  <a:pt x="7275" y="16539"/>
                </a:lnTo>
                <a:lnTo>
                  <a:pt x="7274" y="16544"/>
                </a:lnTo>
                <a:lnTo>
                  <a:pt x="7273" y="16545"/>
                </a:lnTo>
                <a:cubicBezTo>
                  <a:pt x="7273" y="16546"/>
                  <a:pt x="7272" y="16546"/>
                  <a:pt x="7272" y="16547"/>
                </a:cubicBezTo>
                <a:lnTo>
                  <a:pt x="7270" y="16555"/>
                </a:lnTo>
                <a:lnTo>
                  <a:pt x="7269" y="16558"/>
                </a:lnTo>
                <a:lnTo>
                  <a:pt x="7264" y="16562"/>
                </a:lnTo>
                <a:lnTo>
                  <a:pt x="7262" y="16566"/>
                </a:lnTo>
                <a:cubicBezTo>
                  <a:pt x="7261" y="16566"/>
                  <a:pt x="7261" y="16567"/>
                  <a:pt x="7261" y="16568"/>
                </a:cubicBezTo>
                <a:lnTo>
                  <a:pt x="7260" y="16574"/>
                </a:lnTo>
                <a:cubicBezTo>
                  <a:pt x="7259" y="16575"/>
                  <a:pt x="7260" y="16575"/>
                  <a:pt x="7260" y="16575"/>
                </a:cubicBezTo>
                <a:lnTo>
                  <a:pt x="7260" y="16586"/>
                </a:lnTo>
                <a:lnTo>
                  <a:pt x="7259" y="16590"/>
                </a:lnTo>
                <a:lnTo>
                  <a:pt x="7257" y="16591"/>
                </a:lnTo>
                <a:cubicBezTo>
                  <a:pt x="7257" y="16591"/>
                  <a:pt x="7257" y="16592"/>
                  <a:pt x="7257" y="16593"/>
                </a:cubicBezTo>
                <a:lnTo>
                  <a:pt x="7255" y="16596"/>
                </a:lnTo>
                <a:cubicBezTo>
                  <a:pt x="7255" y="16596"/>
                  <a:pt x="7255" y="16597"/>
                  <a:pt x="7255" y="16598"/>
                </a:cubicBezTo>
                <a:lnTo>
                  <a:pt x="7253" y="16625"/>
                </a:lnTo>
                <a:lnTo>
                  <a:pt x="7251" y="16638"/>
                </a:lnTo>
                <a:lnTo>
                  <a:pt x="7251" y="16642"/>
                </a:lnTo>
                <a:lnTo>
                  <a:pt x="7250" y="16645"/>
                </a:lnTo>
                <a:lnTo>
                  <a:pt x="7247" y="16650"/>
                </a:lnTo>
                <a:lnTo>
                  <a:pt x="7247" y="16651"/>
                </a:lnTo>
                <a:cubicBezTo>
                  <a:pt x="7247" y="16649"/>
                  <a:pt x="7247" y="16647"/>
                  <a:pt x="7246" y="16646"/>
                </a:cubicBezTo>
                <a:cubicBezTo>
                  <a:pt x="7245" y="16645"/>
                  <a:pt x="7244" y="16644"/>
                  <a:pt x="7243" y="16644"/>
                </a:cubicBezTo>
                <a:lnTo>
                  <a:pt x="7242" y="16644"/>
                </a:lnTo>
                <a:lnTo>
                  <a:pt x="7240" y="16644"/>
                </a:lnTo>
                <a:lnTo>
                  <a:pt x="7240" y="16643"/>
                </a:lnTo>
                <a:lnTo>
                  <a:pt x="7243" y="16635"/>
                </a:lnTo>
                <a:lnTo>
                  <a:pt x="7247" y="16625"/>
                </a:lnTo>
                <a:cubicBezTo>
                  <a:pt x="7247" y="16623"/>
                  <a:pt x="7246" y="16620"/>
                  <a:pt x="7245" y="16619"/>
                </a:cubicBezTo>
                <a:cubicBezTo>
                  <a:pt x="7243" y="16618"/>
                  <a:pt x="7241" y="16619"/>
                  <a:pt x="7240" y="16621"/>
                </a:cubicBezTo>
                <a:lnTo>
                  <a:pt x="7234" y="16635"/>
                </a:lnTo>
                <a:lnTo>
                  <a:pt x="7232" y="16639"/>
                </a:lnTo>
                <a:lnTo>
                  <a:pt x="7232" y="16643"/>
                </a:lnTo>
                <a:lnTo>
                  <a:pt x="7230" y="16649"/>
                </a:lnTo>
                <a:lnTo>
                  <a:pt x="7227" y="16655"/>
                </a:lnTo>
                <a:lnTo>
                  <a:pt x="7224" y="16656"/>
                </a:lnTo>
                <a:cubicBezTo>
                  <a:pt x="7223" y="16658"/>
                  <a:pt x="7222" y="16660"/>
                  <a:pt x="7222" y="16662"/>
                </a:cubicBezTo>
                <a:lnTo>
                  <a:pt x="7223" y="16666"/>
                </a:lnTo>
                <a:lnTo>
                  <a:pt x="7225" y="16682"/>
                </a:lnTo>
                <a:cubicBezTo>
                  <a:pt x="7224" y="16682"/>
                  <a:pt x="7224" y="16683"/>
                  <a:pt x="7224" y="16683"/>
                </a:cubicBezTo>
                <a:cubicBezTo>
                  <a:pt x="7223" y="16683"/>
                  <a:pt x="7222" y="16685"/>
                  <a:pt x="7222" y="16686"/>
                </a:cubicBezTo>
                <a:lnTo>
                  <a:pt x="7222" y="16697"/>
                </a:lnTo>
                <a:lnTo>
                  <a:pt x="7228" y="16729"/>
                </a:lnTo>
                <a:lnTo>
                  <a:pt x="7231" y="16740"/>
                </a:lnTo>
                <a:lnTo>
                  <a:pt x="7233" y="16755"/>
                </a:lnTo>
                <a:cubicBezTo>
                  <a:pt x="7233" y="16755"/>
                  <a:pt x="7234" y="16755"/>
                  <a:pt x="7234" y="16756"/>
                </a:cubicBezTo>
                <a:lnTo>
                  <a:pt x="7236" y="16762"/>
                </a:lnTo>
                <a:lnTo>
                  <a:pt x="7242" y="16797"/>
                </a:lnTo>
                <a:lnTo>
                  <a:pt x="7242" y="16808"/>
                </a:lnTo>
                <a:lnTo>
                  <a:pt x="7242" y="16814"/>
                </a:lnTo>
                <a:cubicBezTo>
                  <a:pt x="7242" y="16814"/>
                  <a:pt x="7242" y="16814"/>
                  <a:pt x="7242" y="16815"/>
                </a:cubicBezTo>
                <a:lnTo>
                  <a:pt x="7245" y="16821"/>
                </a:lnTo>
                <a:lnTo>
                  <a:pt x="7244" y="16831"/>
                </a:lnTo>
                <a:cubicBezTo>
                  <a:pt x="7243" y="16832"/>
                  <a:pt x="7242" y="16832"/>
                  <a:pt x="7242" y="16832"/>
                </a:cubicBezTo>
                <a:lnTo>
                  <a:pt x="7241" y="16834"/>
                </a:lnTo>
                <a:cubicBezTo>
                  <a:pt x="7240" y="16836"/>
                  <a:pt x="7240" y="16837"/>
                  <a:pt x="7240" y="16839"/>
                </a:cubicBezTo>
                <a:lnTo>
                  <a:pt x="7242" y="16842"/>
                </a:lnTo>
                <a:lnTo>
                  <a:pt x="7252" y="16943"/>
                </a:lnTo>
                <a:lnTo>
                  <a:pt x="7251" y="16945"/>
                </a:lnTo>
                <a:cubicBezTo>
                  <a:pt x="7251" y="16945"/>
                  <a:pt x="7251" y="16946"/>
                  <a:pt x="7251" y="16946"/>
                </a:cubicBezTo>
                <a:cubicBezTo>
                  <a:pt x="7250" y="16947"/>
                  <a:pt x="7249" y="16948"/>
                  <a:pt x="7249" y="16949"/>
                </a:cubicBezTo>
                <a:lnTo>
                  <a:pt x="7247" y="16957"/>
                </a:lnTo>
                <a:cubicBezTo>
                  <a:pt x="7247" y="16958"/>
                  <a:pt x="7247" y="16958"/>
                  <a:pt x="7247" y="16959"/>
                </a:cubicBezTo>
                <a:lnTo>
                  <a:pt x="7258" y="17006"/>
                </a:lnTo>
                <a:lnTo>
                  <a:pt x="7258" y="17008"/>
                </a:lnTo>
                <a:lnTo>
                  <a:pt x="7255" y="17018"/>
                </a:lnTo>
                <a:cubicBezTo>
                  <a:pt x="7255" y="17019"/>
                  <a:pt x="7255" y="17020"/>
                  <a:pt x="7255" y="17020"/>
                </a:cubicBezTo>
                <a:lnTo>
                  <a:pt x="7255" y="17042"/>
                </a:lnTo>
                <a:lnTo>
                  <a:pt x="7259" y="17066"/>
                </a:lnTo>
                <a:lnTo>
                  <a:pt x="7282" y="17143"/>
                </a:lnTo>
                <a:lnTo>
                  <a:pt x="7283" y="17154"/>
                </a:lnTo>
                <a:cubicBezTo>
                  <a:pt x="7282" y="17155"/>
                  <a:pt x="7281" y="17156"/>
                  <a:pt x="7281" y="17158"/>
                </a:cubicBezTo>
                <a:lnTo>
                  <a:pt x="7280" y="17160"/>
                </a:lnTo>
                <a:cubicBezTo>
                  <a:pt x="7280" y="17161"/>
                  <a:pt x="7281" y="17162"/>
                  <a:pt x="7281" y="17163"/>
                </a:cubicBezTo>
                <a:lnTo>
                  <a:pt x="7282" y="17163"/>
                </a:lnTo>
                <a:cubicBezTo>
                  <a:pt x="7282" y="17164"/>
                  <a:pt x="7282" y="17165"/>
                  <a:pt x="7282" y="17165"/>
                </a:cubicBezTo>
                <a:lnTo>
                  <a:pt x="7284" y="17167"/>
                </a:lnTo>
                <a:lnTo>
                  <a:pt x="7287" y="17183"/>
                </a:lnTo>
                <a:cubicBezTo>
                  <a:pt x="7287" y="17183"/>
                  <a:pt x="7287" y="17185"/>
                  <a:pt x="7287" y="17185"/>
                </a:cubicBezTo>
                <a:lnTo>
                  <a:pt x="7291" y="17193"/>
                </a:lnTo>
                <a:lnTo>
                  <a:pt x="7292" y="17206"/>
                </a:lnTo>
                <a:cubicBezTo>
                  <a:pt x="7292" y="17206"/>
                  <a:pt x="7293" y="17207"/>
                  <a:pt x="7293" y="17207"/>
                </a:cubicBezTo>
                <a:lnTo>
                  <a:pt x="7294" y="17211"/>
                </a:lnTo>
                <a:lnTo>
                  <a:pt x="7294" y="17212"/>
                </a:lnTo>
                <a:lnTo>
                  <a:pt x="7294" y="17216"/>
                </a:lnTo>
                <a:cubicBezTo>
                  <a:pt x="7294" y="17216"/>
                  <a:pt x="7294" y="17217"/>
                  <a:pt x="7294" y="17217"/>
                </a:cubicBezTo>
                <a:lnTo>
                  <a:pt x="7295" y="17221"/>
                </a:lnTo>
                <a:lnTo>
                  <a:pt x="7306" y="17250"/>
                </a:lnTo>
                <a:lnTo>
                  <a:pt x="7308" y="17252"/>
                </a:lnTo>
                <a:lnTo>
                  <a:pt x="7308" y="17253"/>
                </a:lnTo>
                <a:lnTo>
                  <a:pt x="7308" y="17255"/>
                </a:lnTo>
                <a:cubicBezTo>
                  <a:pt x="7308" y="17256"/>
                  <a:pt x="7309" y="17256"/>
                  <a:pt x="7309" y="17256"/>
                </a:cubicBezTo>
                <a:lnTo>
                  <a:pt x="7309" y="17257"/>
                </a:lnTo>
                <a:cubicBezTo>
                  <a:pt x="7309" y="17258"/>
                  <a:pt x="7310" y="17259"/>
                  <a:pt x="7310" y="17260"/>
                </a:cubicBezTo>
                <a:cubicBezTo>
                  <a:pt x="7310" y="17260"/>
                  <a:pt x="7310" y="17260"/>
                  <a:pt x="7311" y="17261"/>
                </a:cubicBezTo>
                <a:lnTo>
                  <a:pt x="7329" y="17286"/>
                </a:lnTo>
                <a:lnTo>
                  <a:pt x="7334" y="17291"/>
                </a:lnTo>
                <a:cubicBezTo>
                  <a:pt x="7335" y="17292"/>
                  <a:pt x="7337" y="17292"/>
                  <a:pt x="7338" y="17291"/>
                </a:cubicBezTo>
                <a:lnTo>
                  <a:pt x="7343" y="17295"/>
                </a:lnTo>
                <a:cubicBezTo>
                  <a:pt x="7343" y="17296"/>
                  <a:pt x="7344" y="17296"/>
                  <a:pt x="7344" y="17296"/>
                </a:cubicBezTo>
                <a:lnTo>
                  <a:pt x="7351" y="17298"/>
                </a:lnTo>
                <a:lnTo>
                  <a:pt x="7361" y="17303"/>
                </a:lnTo>
                <a:lnTo>
                  <a:pt x="7362" y="17305"/>
                </a:lnTo>
                <a:cubicBezTo>
                  <a:pt x="7362" y="17305"/>
                  <a:pt x="7363" y="17306"/>
                  <a:pt x="7363" y="17307"/>
                </a:cubicBezTo>
                <a:cubicBezTo>
                  <a:pt x="7364" y="17307"/>
                  <a:pt x="7365" y="17307"/>
                  <a:pt x="7366" y="17308"/>
                </a:cubicBezTo>
                <a:lnTo>
                  <a:pt x="7366" y="17308"/>
                </a:lnTo>
                <a:cubicBezTo>
                  <a:pt x="7367" y="17308"/>
                  <a:pt x="7368" y="17307"/>
                  <a:pt x="7368" y="17307"/>
                </a:cubicBezTo>
                <a:lnTo>
                  <a:pt x="7369" y="17306"/>
                </a:lnTo>
                <a:lnTo>
                  <a:pt x="7370" y="17307"/>
                </a:lnTo>
                <a:cubicBezTo>
                  <a:pt x="7370" y="17307"/>
                  <a:pt x="7371" y="17308"/>
                  <a:pt x="7371" y="17308"/>
                </a:cubicBezTo>
                <a:lnTo>
                  <a:pt x="7372" y="17308"/>
                </a:lnTo>
                <a:cubicBezTo>
                  <a:pt x="7372" y="17309"/>
                  <a:pt x="7373" y="17309"/>
                  <a:pt x="7373" y="17309"/>
                </a:cubicBezTo>
                <a:lnTo>
                  <a:pt x="7381" y="17310"/>
                </a:lnTo>
                <a:lnTo>
                  <a:pt x="7385" y="17310"/>
                </a:lnTo>
                <a:cubicBezTo>
                  <a:pt x="7385" y="17310"/>
                  <a:pt x="7386" y="17310"/>
                  <a:pt x="7386" y="17309"/>
                </a:cubicBezTo>
                <a:lnTo>
                  <a:pt x="7387" y="17309"/>
                </a:lnTo>
                <a:lnTo>
                  <a:pt x="7388" y="17311"/>
                </a:lnTo>
                <a:cubicBezTo>
                  <a:pt x="7388" y="17312"/>
                  <a:pt x="7388" y="17312"/>
                  <a:pt x="7388" y="17312"/>
                </a:cubicBezTo>
                <a:lnTo>
                  <a:pt x="7390" y="17315"/>
                </a:lnTo>
                <a:cubicBezTo>
                  <a:pt x="7390" y="17316"/>
                  <a:pt x="7391" y="17316"/>
                  <a:pt x="7392" y="17316"/>
                </a:cubicBezTo>
                <a:lnTo>
                  <a:pt x="7395" y="17317"/>
                </a:lnTo>
                <a:cubicBezTo>
                  <a:pt x="7396" y="17317"/>
                  <a:pt x="7396" y="17317"/>
                  <a:pt x="7396" y="17317"/>
                </a:cubicBezTo>
                <a:lnTo>
                  <a:pt x="7408" y="17315"/>
                </a:lnTo>
                <a:lnTo>
                  <a:pt x="7415" y="17319"/>
                </a:lnTo>
                <a:lnTo>
                  <a:pt x="7418" y="17321"/>
                </a:lnTo>
                <a:cubicBezTo>
                  <a:pt x="7419" y="17321"/>
                  <a:pt x="7419" y="17321"/>
                  <a:pt x="7420" y="17321"/>
                </a:cubicBezTo>
                <a:cubicBezTo>
                  <a:pt x="7420" y="17321"/>
                  <a:pt x="7420" y="17321"/>
                  <a:pt x="7420" y="17321"/>
                </a:cubicBezTo>
                <a:lnTo>
                  <a:pt x="7423" y="17320"/>
                </a:lnTo>
                <a:cubicBezTo>
                  <a:pt x="7424" y="17320"/>
                  <a:pt x="7424" y="17319"/>
                  <a:pt x="7425" y="17319"/>
                </a:cubicBezTo>
                <a:lnTo>
                  <a:pt x="7430" y="17314"/>
                </a:lnTo>
                <a:lnTo>
                  <a:pt x="7435" y="17311"/>
                </a:lnTo>
                <a:lnTo>
                  <a:pt x="7437" y="17310"/>
                </a:lnTo>
                <a:lnTo>
                  <a:pt x="7447" y="17311"/>
                </a:lnTo>
                <a:cubicBezTo>
                  <a:pt x="7448" y="17311"/>
                  <a:pt x="7448" y="17310"/>
                  <a:pt x="7449" y="17309"/>
                </a:cubicBezTo>
                <a:lnTo>
                  <a:pt x="7452" y="17305"/>
                </a:lnTo>
                <a:lnTo>
                  <a:pt x="7469" y="17289"/>
                </a:lnTo>
                <a:lnTo>
                  <a:pt x="7473" y="17287"/>
                </a:lnTo>
                <a:lnTo>
                  <a:pt x="7478" y="17288"/>
                </a:lnTo>
                <a:cubicBezTo>
                  <a:pt x="7479" y="17288"/>
                  <a:pt x="7481" y="17287"/>
                  <a:pt x="7482" y="17286"/>
                </a:cubicBezTo>
                <a:lnTo>
                  <a:pt x="7484" y="17281"/>
                </a:lnTo>
                <a:lnTo>
                  <a:pt x="7488" y="17279"/>
                </a:lnTo>
                <a:lnTo>
                  <a:pt x="7501" y="17276"/>
                </a:lnTo>
                <a:lnTo>
                  <a:pt x="7512" y="17271"/>
                </a:lnTo>
                <a:lnTo>
                  <a:pt x="7534" y="17264"/>
                </a:lnTo>
                <a:lnTo>
                  <a:pt x="7539" y="17262"/>
                </a:lnTo>
                <a:lnTo>
                  <a:pt x="7544" y="17258"/>
                </a:lnTo>
                <a:lnTo>
                  <a:pt x="7548" y="17256"/>
                </a:lnTo>
                <a:cubicBezTo>
                  <a:pt x="7548" y="17256"/>
                  <a:pt x="7549" y="17256"/>
                  <a:pt x="7549" y="17255"/>
                </a:cubicBezTo>
                <a:lnTo>
                  <a:pt x="7551" y="17253"/>
                </a:lnTo>
                <a:cubicBezTo>
                  <a:pt x="7551" y="17253"/>
                  <a:pt x="7551" y="17253"/>
                  <a:pt x="7551" y="17252"/>
                </a:cubicBezTo>
                <a:cubicBezTo>
                  <a:pt x="7552" y="17253"/>
                  <a:pt x="7553" y="17253"/>
                  <a:pt x="7554" y="17252"/>
                </a:cubicBezTo>
                <a:lnTo>
                  <a:pt x="7581" y="17240"/>
                </a:lnTo>
                <a:lnTo>
                  <a:pt x="7589" y="17234"/>
                </a:lnTo>
                <a:lnTo>
                  <a:pt x="7629" y="17193"/>
                </a:lnTo>
                <a:lnTo>
                  <a:pt x="7634" y="17190"/>
                </a:lnTo>
                <a:lnTo>
                  <a:pt x="7638" y="17188"/>
                </a:lnTo>
                <a:cubicBezTo>
                  <a:pt x="7639" y="17188"/>
                  <a:pt x="7639" y="17187"/>
                  <a:pt x="7639" y="17187"/>
                </a:cubicBezTo>
                <a:lnTo>
                  <a:pt x="7653" y="17175"/>
                </a:lnTo>
                <a:lnTo>
                  <a:pt x="7660" y="17165"/>
                </a:lnTo>
                <a:lnTo>
                  <a:pt x="7680" y="17122"/>
                </a:lnTo>
                <a:lnTo>
                  <a:pt x="7682" y="17114"/>
                </a:lnTo>
                <a:cubicBezTo>
                  <a:pt x="7683" y="17113"/>
                  <a:pt x="7683" y="17112"/>
                  <a:pt x="7683" y="17111"/>
                </a:cubicBezTo>
                <a:lnTo>
                  <a:pt x="7682" y="17106"/>
                </a:lnTo>
                <a:lnTo>
                  <a:pt x="7687" y="17094"/>
                </a:lnTo>
                <a:lnTo>
                  <a:pt x="7689" y="17089"/>
                </a:lnTo>
                <a:lnTo>
                  <a:pt x="7690" y="17087"/>
                </a:lnTo>
                <a:lnTo>
                  <a:pt x="7692" y="17078"/>
                </a:lnTo>
                <a:cubicBezTo>
                  <a:pt x="7693" y="17078"/>
                  <a:pt x="7692" y="17078"/>
                  <a:pt x="7692" y="17077"/>
                </a:cubicBezTo>
                <a:lnTo>
                  <a:pt x="7693" y="17072"/>
                </a:lnTo>
                <a:lnTo>
                  <a:pt x="7694" y="17066"/>
                </a:lnTo>
                <a:lnTo>
                  <a:pt x="7704" y="17016"/>
                </a:lnTo>
                <a:lnTo>
                  <a:pt x="7705" y="17004"/>
                </a:lnTo>
                <a:lnTo>
                  <a:pt x="7705" y="16996"/>
                </a:lnTo>
                <a:cubicBezTo>
                  <a:pt x="7705" y="16996"/>
                  <a:pt x="7703" y="16987"/>
                  <a:pt x="7703" y="16987"/>
                </a:cubicBezTo>
                <a:lnTo>
                  <a:pt x="7702" y="16983"/>
                </a:lnTo>
                <a:lnTo>
                  <a:pt x="7703" y="16916"/>
                </a:lnTo>
                <a:cubicBezTo>
                  <a:pt x="7703" y="16915"/>
                  <a:pt x="7703" y="16915"/>
                  <a:pt x="7703" y="16915"/>
                </a:cubicBezTo>
                <a:lnTo>
                  <a:pt x="7698" y="16890"/>
                </a:lnTo>
                <a:cubicBezTo>
                  <a:pt x="7698" y="16890"/>
                  <a:pt x="7698" y="16890"/>
                  <a:pt x="7697" y="16889"/>
                </a:cubicBezTo>
                <a:lnTo>
                  <a:pt x="7695" y="16883"/>
                </a:lnTo>
                <a:lnTo>
                  <a:pt x="7694" y="16878"/>
                </a:lnTo>
                <a:cubicBezTo>
                  <a:pt x="7694" y="16878"/>
                  <a:pt x="7694" y="16878"/>
                  <a:pt x="7694" y="16877"/>
                </a:cubicBezTo>
                <a:lnTo>
                  <a:pt x="7693" y="16874"/>
                </a:lnTo>
                <a:cubicBezTo>
                  <a:pt x="7693" y="16874"/>
                  <a:pt x="7693" y="16874"/>
                  <a:pt x="7692" y="16873"/>
                </a:cubicBezTo>
                <a:lnTo>
                  <a:pt x="7690" y="16871"/>
                </a:lnTo>
                <a:cubicBezTo>
                  <a:pt x="7690" y="16870"/>
                  <a:pt x="7691" y="16869"/>
                  <a:pt x="7691" y="16869"/>
                </a:cubicBezTo>
                <a:lnTo>
                  <a:pt x="7691" y="16862"/>
                </a:lnTo>
                <a:lnTo>
                  <a:pt x="7687" y="16837"/>
                </a:lnTo>
                <a:cubicBezTo>
                  <a:pt x="7687" y="16836"/>
                  <a:pt x="7687" y="16837"/>
                  <a:pt x="7687" y="16836"/>
                </a:cubicBezTo>
                <a:lnTo>
                  <a:pt x="7680" y="16821"/>
                </a:lnTo>
                <a:lnTo>
                  <a:pt x="7677" y="16811"/>
                </a:lnTo>
                <a:lnTo>
                  <a:pt x="7675" y="16808"/>
                </a:lnTo>
                <a:lnTo>
                  <a:pt x="7672" y="16800"/>
                </a:lnTo>
                <a:cubicBezTo>
                  <a:pt x="7672" y="16799"/>
                  <a:pt x="7671" y="16799"/>
                  <a:pt x="7671" y="16799"/>
                </a:cubicBezTo>
                <a:lnTo>
                  <a:pt x="7669" y="16795"/>
                </a:lnTo>
                <a:cubicBezTo>
                  <a:pt x="7668" y="16794"/>
                  <a:pt x="7666" y="16793"/>
                  <a:pt x="7665" y="16794"/>
                </a:cubicBezTo>
                <a:cubicBezTo>
                  <a:pt x="7664" y="16794"/>
                  <a:pt x="7664" y="16794"/>
                  <a:pt x="7664" y="16794"/>
                </a:cubicBezTo>
                <a:lnTo>
                  <a:pt x="7662" y="16791"/>
                </a:lnTo>
                <a:lnTo>
                  <a:pt x="7654" y="16779"/>
                </a:lnTo>
                <a:lnTo>
                  <a:pt x="7652" y="16775"/>
                </a:lnTo>
                <a:lnTo>
                  <a:pt x="7650" y="16769"/>
                </a:lnTo>
                <a:cubicBezTo>
                  <a:pt x="7650" y="16767"/>
                  <a:pt x="7648" y="16766"/>
                  <a:pt x="7647" y="16766"/>
                </a:cubicBezTo>
                <a:lnTo>
                  <a:pt x="7642" y="16767"/>
                </a:lnTo>
                <a:lnTo>
                  <a:pt x="7639" y="16762"/>
                </a:lnTo>
                <a:lnTo>
                  <a:pt x="7638" y="16755"/>
                </a:lnTo>
                <a:lnTo>
                  <a:pt x="7638" y="16752"/>
                </a:lnTo>
                <a:cubicBezTo>
                  <a:pt x="7640" y="16752"/>
                  <a:pt x="7641" y="16750"/>
                  <a:pt x="7641" y="16749"/>
                </a:cubicBezTo>
                <a:cubicBezTo>
                  <a:pt x="7642" y="16748"/>
                  <a:pt x="7642" y="16746"/>
                  <a:pt x="7641" y="16744"/>
                </a:cubicBezTo>
                <a:lnTo>
                  <a:pt x="7640" y="16742"/>
                </a:lnTo>
                <a:cubicBezTo>
                  <a:pt x="7639" y="16741"/>
                  <a:pt x="7639" y="16740"/>
                  <a:pt x="7638" y="16740"/>
                </a:cubicBezTo>
                <a:lnTo>
                  <a:pt x="7635" y="16736"/>
                </a:lnTo>
                <a:lnTo>
                  <a:pt x="7634" y="16734"/>
                </a:lnTo>
                <a:lnTo>
                  <a:pt x="7634" y="16732"/>
                </a:lnTo>
                <a:lnTo>
                  <a:pt x="7635" y="16729"/>
                </a:lnTo>
                <a:cubicBezTo>
                  <a:pt x="7635" y="16728"/>
                  <a:pt x="7635" y="16727"/>
                  <a:pt x="7635" y="16726"/>
                </a:cubicBezTo>
                <a:lnTo>
                  <a:pt x="7633" y="16722"/>
                </a:lnTo>
                <a:cubicBezTo>
                  <a:pt x="7633" y="16721"/>
                  <a:pt x="7632" y="16720"/>
                  <a:pt x="7631" y="16719"/>
                </a:cubicBezTo>
                <a:cubicBezTo>
                  <a:pt x="7630" y="16719"/>
                  <a:pt x="7629" y="16719"/>
                  <a:pt x="7628" y="16720"/>
                </a:cubicBezTo>
                <a:lnTo>
                  <a:pt x="7628" y="16717"/>
                </a:lnTo>
                <a:cubicBezTo>
                  <a:pt x="7627" y="16716"/>
                  <a:pt x="7626" y="16716"/>
                  <a:pt x="7625" y="16715"/>
                </a:cubicBezTo>
                <a:cubicBezTo>
                  <a:pt x="7624" y="16715"/>
                  <a:pt x="7623" y="16715"/>
                  <a:pt x="7623" y="16715"/>
                </a:cubicBezTo>
                <a:lnTo>
                  <a:pt x="7620" y="16709"/>
                </a:lnTo>
                <a:lnTo>
                  <a:pt x="7618" y="16706"/>
                </a:lnTo>
                <a:lnTo>
                  <a:pt x="7616" y="16703"/>
                </a:lnTo>
                <a:lnTo>
                  <a:pt x="7615" y="16693"/>
                </a:lnTo>
                <a:cubicBezTo>
                  <a:pt x="7615" y="16693"/>
                  <a:pt x="7614" y="16691"/>
                  <a:pt x="7614" y="16691"/>
                </a:cubicBezTo>
                <a:lnTo>
                  <a:pt x="7613" y="16688"/>
                </a:lnTo>
                <a:cubicBezTo>
                  <a:pt x="7612" y="16687"/>
                  <a:pt x="7611" y="16685"/>
                  <a:pt x="7610" y="16685"/>
                </a:cubicBezTo>
                <a:lnTo>
                  <a:pt x="7608" y="16672"/>
                </a:lnTo>
                <a:lnTo>
                  <a:pt x="7603" y="16653"/>
                </a:lnTo>
                <a:lnTo>
                  <a:pt x="7602" y="16645"/>
                </a:lnTo>
                <a:lnTo>
                  <a:pt x="7600" y="16637"/>
                </a:lnTo>
                <a:lnTo>
                  <a:pt x="7599" y="16626"/>
                </a:lnTo>
                <a:cubicBezTo>
                  <a:pt x="7599" y="16624"/>
                  <a:pt x="7598" y="16622"/>
                  <a:pt x="7597" y="16622"/>
                </a:cubicBezTo>
                <a:lnTo>
                  <a:pt x="7596" y="16622"/>
                </a:lnTo>
                <a:cubicBezTo>
                  <a:pt x="7597" y="16621"/>
                  <a:pt x="7597" y="16620"/>
                  <a:pt x="7597" y="16619"/>
                </a:cubicBezTo>
                <a:cubicBezTo>
                  <a:pt x="7597" y="16619"/>
                  <a:pt x="7597" y="16619"/>
                  <a:pt x="7597" y="16618"/>
                </a:cubicBezTo>
                <a:lnTo>
                  <a:pt x="7596" y="16612"/>
                </a:lnTo>
                <a:cubicBezTo>
                  <a:pt x="7596" y="16611"/>
                  <a:pt x="7596" y="16611"/>
                  <a:pt x="7596" y="16611"/>
                </a:cubicBezTo>
                <a:lnTo>
                  <a:pt x="7593" y="16596"/>
                </a:lnTo>
                <a:lnTo>
                  <a:pt x="7591" y="16584"/>
                </a:lnTo>
                <a:cubicBezTo>
                  <a:pt x="7591" y="16584"/>
                  <a:pt x="7591" y="16583"/>
                  <a:pt x="7591" y="16583"/>
                </a:cubicBezTo>
                <a:lnTo>
                  <a:pt x="7589" y="16578"/>
                </a:lnTo>
                <a:lnTo>
                  <a:pt x="7586" y="16575"/>
                </a:lnTo>
                <a:cubicBezTo>
                  <a:pt x="7586" y="16575"/>
                  <a:pt x="7586" y="16574"/>
                  <a:pt x="7586" y="16574"/>
                </a:cubicBezTo>
                <a:lnTo>
                  <a:pt x="7583" y="16572"/>
                </a:lnTo>
                <a:cubicBezTo>
                  <a:pt x="7583" y="16572"/>
                  <a:pt x="7582" y="16571"/>
                  <a:pt x="7581" y="16571"/>
                </a:cubicBezTo>
                <a:lnTo>
                  <a:pt x="7579" y="16571"/>
                </a:lnTo>
                <a:cubicBezTo>
                  <a:pt x="7579" y="16571"/>
                  <a:pt x="7578" y="16571"/>
                  <a:pt x="7578" y="16571"/>
                </a:cubicBezTo>
                <a:lnTo>
                  <a:pt x="7569" y="16576"/>
                </a:lnTo>
                <a:cubicBezTo>
                  <a:pt x="7567" y="16577"/>
                  <a:pt x="7567" y="16579"/>
                  <a:pt x="7568" y="16582"/>
                </a:cubicBezTo>
                <a:lnTo>
                  <a:pt x="7568" y="16585"/>
                </a:lnTo>
                <a:lnTo>
                  <a:pt x="7560" y="16585"/>
                </a:lnTo>
                <a:lnTo>
                  <a:pt x="7556" y="16584"/>
                </a:lnTo>
                <a:lnTo>
                  <a:pt x="7556" y="16583"/>
                </a:lnTo>
                <a:cubicBezTo>
                  <a:pt x="7557" y="16582"/>
                  <a:pt x="7557" y="16581"/>
                  <a:pt x="7558" y="16580"/>
                </a:cubicBezTo>
                <a:lnTo>
                  <a:pt x="7559" y="16576"/>
                </a:lnTo>
                <a:cubicBezTo>
                  <a:pt x="7560" y="16575"/>
                  <a:pt x="7559" y="16573"/>
                  <a:pt x="7559" y="16572"/>
                </a:cubicBezTo>
                <a:lnTo>
                  <a:pt x="7564" y="16571"/>
                </a:lnTo>
                <a:cubicBezTo>
                  <a:pt x="7565" y="16571"/>
                  <a:pt x="7567" y="16569"/>
                  <a:pt x="7566" y="16567"/>
                </a:cubicBezTo>
                <a:lnTo>
                  <a:pt x="7566" y="16559"/>
                </a:lnTo>
                <a:cubicBezTo>
                  <a:pt x="7566" y="16559"/>
                  <a:pt x="7566" y="16559"/>
                  <a:pt x="7566" y="16558"/>
                </a:cubicBezTo>
                <a:lnTo>
                  <a:pt x="7561" y="16546"/>
                </a:lnTo>
                <a:lnTo>
                  <a:pt x="7561" y="16545"/>
                </a:lnTo>
                <a:cubicBezTo>
                  <a:pt x="7562" y="16544"/>
                  <a:pt x="7562" y="16544"/>
                  <a:pt x="7562" y="16542"/>
                </a:cubicBezTo>
                <a:lnTo>
                  <a:pt x="7562" y="16537"/>
                </a:lnTo>
                <a:cubicBezTo>
                  <a:pt x="7562" y="16536"/>
                  <a:pt x="7562" y="16536"/>
                  <a:pt x="7562" y="16535"/>
                </a:cubicBezTo>
                <a:lnTo>
                  <a:pt x="7559" y="16529"/>
                </a:lnTo>
                <a:lnTo>
                  <a:pt x="7555" y="16523"/>
                </a:lnTo>
                <a:cubicBezTo>
                  <a:pt x="7555" y="16520"/>
                  <a:pt x="7555" y="16518"/>
                  <a:pt x="7554" y="16517"/>
                </a:cubicBezTo>
                <a:lnTo>
                  <a:pt x="7551" y="16516"/>
                </a:lnTo>
                <a:cubicBezTo>
                  <a:pt x="7551" y="16516"/>
                  <a:pt x="7551" y="16515"/>
                  <a:pt x="7550" y="16515"/>
                </a:cubicBezTo>
                <a:lnTo>
                  <a:pt x="7549" y="16515"/>
                </a:lnTo>
                <a:lnTo>
                  <a:pt x="7547" y="16506"/>
                </a:lnTo>
                <a:lnTo>
                  <a:pt x="7544" y="16498"/>
                </a:lnTo>
                <a:cubicBezTo>
                  <a:pt x="7544" y="16497"/>
                  <a:pt x="7544" y="16497"/>
                  <a:pt x="7543" y="16497"/>
                </a:cubicBezTo>
                <a:lnTo>
                  <a:pt x="7538" y="16494"/>
                </a:lnTo>
                <a:lnTo>
                  <a:pt x="7532" y="16478"/>
                </a:lnTo>
                <a:cubicBezTo>
                  <a:pt x="7532" y="16477"/>
                  <a:pt x="7531" y="16476"/>
                  <a:pt x="7531" y="16476"/>
                </a:cubicBezTo>
                <a:lnTo>
                  <a:pt x="7528" y="16472"/>
                </a:lnTo>
                <a:cubicBezTo>
                  <a:pt x="7528" y="16472"/>
                  <a:pt x="7527" y="16471"/>
                  <a:pt x="7526" y="16471"/>
                </a:cubicBezTo>
                <a:lnTo>
                  <a:pt x="7524" y="16470"/>
                </a:lnTo>
                <a:lnTo>
                  <a:pt x="7522" y="16468"/>
                </a:lnTo>
                <a:lnTo>
                  <a:pt x="7514" y="16452"/>
                </a:lnTo>
                <a:lnTo>
                  <a:pt x="7507" y="16439"/>
                </a:lnTo>
                <a:cubicBezTo>
                  <a:pt x="7506" y="16438"/>
                  <a:pt x="7505" y="16437"/>
                  <a:pt x="7504" y="16438"/>
                </a:cubicBezTo>
                <a:cubicBezTo>
                  <a:pt x="7503" y="16438"/>
                  <a:pt x="7501" y="16439"/>
                  <a:pt x="7501" y="16440"/>
                </a:cubicBezTo>
                <a:lnTo>
                  <a:pt x="7499" y="16445"/>
                </a:lnTo>
                <a:lnTo>
                  <a:pt x="7497" y="16449"/>
                </a:lnTo>
                <a:cubicBezTo>
                  <a:pt x="7498" y="16447"/>
                  <a:pt x="7498" y="16445"/>
                  <a:pt x="7497" y="16443"/>
                </a:cubicBezTo>
                <a:lnTo>
                  <a:pt x="7495" y="16442"/>
                </a:lnTo>
                <a:lnTo>
                  <a:pt x="7495" y="16440"/>
                </a:lnTo>
                <a:cubicBezTo>
                  <a:pt x="7496" y="16441"/>
                  <a:pt x="7497" y="16441"/>
                  <a:pt x="7498" y="16440"/>
                </a:cubicBezTo>
                <a:lnTo>
                  <a:pt x="7499" y="16439"/>
                </a:lnTo>
                <a:cubicBezTo>
                  <a:pt x="7500" y="16439"/>
                  <a:pt x="7501" y="16439"/>
                  <a:pt x="7502" y="16439"/>
                </a:cubicBezTo>
                <a:lnTo>
                  <a:pt x="7502" y="16436"/>
                </a:lnTo>
                <a:cubicBezTo>
                  <a:pt x="7503" y="16435"/>
                  <a:pt x="7503" y="16435"/>
                  <a:pt x="7503" y="16434"/>
                </a:cubicBezTo>
                <a:lnTo>
                  <a:pt x="7503" y="16432"/>
                </a:lnTo>
                <a:cubicBezTo>
                  <a:pt x="7503" y="16431"/>
                  <a:pt x="7502" y="16428"/>
                  <a:pt x="7501" y="16427"/>
                </a:cubicBezTo>
                <a:lnTo>
                  <a:pt x="7497" y="16424"/>
                </a:lnTo>
                <a:lnTo>
                  <a:pt x="7494" y="16417"/>
                </a:lnTo>
                <a:lnTo>
                  <a:pt x="7491" y="16408"/>
                </a:lnTo>
                <a:lnTo>
                  <a:pt x="7489" y="16402"/>
                </a:lnTo>
                <a:cubicBezTo>
                  <a:pt x="7489" y="16401"/>
                  <a:pt x="7488" y="16400"/>
                  <a:pt x="7487" y="16399"/>
                </a:cubicBezTo>
                <a:cubicBezTo>
                  <a:pt x="7486" y="16399"/>
                  <a:pt x="7485" y="16399"/>
                  <a:pt x="7484" y="16399"/>
                </a:cubicBezTo>
                <a:cubicBezTo>
                  <a:pt x="7486" y="16399"/>
                  <a:pt x="7487" y="16397"/>
                  <a:pt x="7487" y="16396"/>
                </a:cubicBezTo>
                <a:cubicBezTo>
                  <a:pt x="7487" y="16394"/>
                  <a:pt x="7486" y="16393"/>
                  <a:pt x="7486" y="16392"/>
                </a:cubicBezTo>
                <a:lnTo>
                  <a:pt x="7476" y="16367"/>
                </a:lnTo>
                <a:lnTo>
                  <a:pt x="7474" y="16358"/>
                </a:lnTo>
                <a:cubicBezTo>
                  <a:pt x="7474" y="16357"/>
                  <a:pt x="7473" y="16356"/>
                  <a:pt x="7472" y="16355"/>
                </a:cubicBezTo>
                <a:lnTo>
                  <a:pt x="7471" y="16354"/>
                </a:lnTo>
                <a:cubicBezTo>
                  <a:pt x="7470" y="16354"/>
                  <a:pt x="7469" y="16353"/>
                  <a:pt x="7468" y="16353"/>
                </a:cubicBezTo>
                <a:cubicBezTo>
                  <a:pt x="7468" y="16352"/>
                  <a:pt x="7468" y="16351"/>
                  <a:pt x="7467" y="16350"/>
                </a:cubicBezTo>
                <a:lnTo>
                  <a:pt x="7465" y="16344"/>
                </a:lnTo>
                <a:lnTo>
                  <a:pt x="7460" y="16338"/>
                </a:lnTo>
                <a:lnTo>
                  <a:pt x="7458" y="16335"/>
                </a:lnTo>
                <a:lnTo>
                  <a:pt x="7456" y="16331"/>
                </a:lnTo>
                <a:cubicBezTo>
                  <a:pt x="7456" y="16331"/>
                  <a:pt x="7456" y="16330"/>
                  <a:pt x="7455" y="16330"/>
                </a:cubicBezTo>
                <a:lnTo>
                  <a:pt x="7395" y="16265"/>
                </a:lnTo>
                <a:lnTo>
                  <a:pt x="7387" y="16260"/>
                </a:lnTo>
                <a:lnTo>
                  <a:pt x="7383" y="16256"/>
                </a:lnTo>
                <a:lnTo>
                  <a:pt x="7355" y="16213"/>
                </a:lnTo>
                <a:lnTo>
                  <a:pt x="7353" y="16209"/>
                </a:lnTo>
                <a:lnTo>
                  <a:pt x="7351" y="16201"/>
                </a:lnTo>
                <a:cubicBezTo>
                  <a:pt x="7351" y="16200"/>
                  <a:pt x="7351" y="16199"/>
                  <a:pt x="7350" y="16198"/>
                </a:cubicBezTo>
                <a:lnTo>
                  <a:pt x="7347" y="16195"/>
                </a:lnTo>
                <a:cubicBezTo>
                  <a:pt x="7347" y="16195"/>
                  <a:pt x="7346" y="16195"/>
                  <a:pt x="7346" y="16195"/>
                </a:cubicBezTo>
                <a:lnTo>
                  <a:pt x="7341" y="16193"/>
                </a:lnTo>
                <a:close/>
                <a:moveTo>
                  <a:pt x="17157" y="16194"/>
                </a:moveTo>
                <a:cubicBezTo>
                  <a:pt x="17156" y="16195"/>
                  <a:pt x="17156" y="16196"/>
                  <a:pt x="17155" y="16197"/>
                </a:cubicBezTo>
                <a:lnTo>
                  <a:pt x="17144" y="16222"/>
                </a:lnTo>
                <a:lnTo>
                  <a:pt x="17142" y="16228"/>
                </a:lnTo>
                <a:lnTo>
                  <a:pt x="17141" y="16235"/>
                </a:lnTo>
                <a:lnTo>
                  <a:pt x="17142" y="16240"/>
                </a:lnTo>
                <a:lnTo>
                  <a:pt x="17149" y="16279"/>
                </a:lnTo>
                <a:lnTo>
                  <a:pt x="17150" y="16285"/>
                </a:lnTo>
                <a:lnTo>
                  <a:pt x="17155" y="16304"/>
                </a:lnTo>
                <a:lnTo>
                  <a:pt x="17156" y="16308"/>
                </a:lnTo>
                <a:lnTo>
                  <a:pt x="17156" y="16318"/>
                </a:lnTo>
                <a:cubicBezTo>
                  <a:pt x="17156" y="16319"/>
                  <a:pt x="17156" y="16319"/>
                  <a:pt x="17157" y="16320"/>
                </a:cubicBezTo>
                <a:lnTo>
                  <a:pt x="17159" y="16324"/>
                </a:lnTo>
                <a:lnTo>
                  <a:pt x="17160" y="16332"/>
                </a:lnTo>
                <a:cubicBezTo>
                  <a:pt x="17160" y="16332"/>
                  <a:pt x="17160" y="16333"/>
                  <a:pt x="17160" y="16334"/>
                </a:cubicBezTo>
                <a:lnTo>
                  <a:pt x="17164" y="16342"/>
                </a:lnTo>
                <a:lnTo>
                  <a:pt x="17166" y="16350"/>
                </a:lnTo>
                <a:lnTo>
                  <a:pt x="17167" y="16354"/>
                </a:lnTo>
                <a:lnTo>
                  <a:pt x="17168" y="16357"/>
                </a:lnTo>
                <a:lnTo>
                  <a:pt x="17168" y="16358"/>
                </a:lnTo>
                <a:lnTo>
                  <a:pt x="17168" y="16364"/>
                </a:lnTo>
                <a:lnTo>
                  <a:pt x="17168" y="16367"/>
                </a:lnTo>
                <a:cubicBezTo>
                  <a:pt x="17168" y="16367"/>
                  <a:pt x="17168" y="16367"/>
                  <a:pt x="17168" y="16367"/>
                </a:cubicBezTo>
                <a:lnTo>
                  <a:pt x="17169" y="16371"/>
                </a:lnTo>
                <a:cubicBezTo>
                  <a:pt x="17169" y="16372"/>
                  <a:pt x="17169" y="16372"/>
                  <a:pt x="17169" y="16372"/>
                </a:cubicBezTo>
                <a:lnTo>
                  <a:pt x="17172" y="16377"/>
                </a:lnTo>
                <a:lnTo>
                  <a:pt x="17172" y="16381"/>
                </a:lnTo>
                <a:lnTo>
                  <a:pt x="17172" y="16410"/>
                </a:lnTo>
                <a:lnTo>
                  <a:pt x="17171" y="16419"/>
                </a:lnTo>
                <a:lnTo>
                  <a:pt x="17169" y="16425"/>
                </a:lnTo>
                <a:lnTo>
                  <a:pt x="17168" y="16426"/>
                </a:lnTo>
                <a:lnTo>
                  <a:pt x="17157" y="16435"/>
                </a:lnTo>
                <a:lnTo>
                  <a:pt x="17154" y="16436"/>
                </a:lnTo>
                <a:lnTo>
                  <a:pt x="17150" y="16436"/>
                </a:lnTo>
                <a:lnTo>
                  <a:pt x="17140" y="16433"/>
                </a:lnTo>
                <a:lnTo>
                  <a:pt x="17127" y="16432"/>
                </a:lnTo>
                <a:lnTo>
                  <a:pt x="17122" y="16431"/>
                </a:lnTo>
                <a:lnTo>
                  <a:pt x="17119" y="16427"/>
                </a:lnTo>
                <a:lnTo>
                  <a:pt x="17113" y="16417"/>
                </a:lnTo>
                <a:lnTo>
                  <a:pt x="17110" y="16410"/>
                </a:lnTo>
                <a:cubicBezTo>
                  <a:pt x="17110" y="16410"/>
                  <a:pt x="17110" y="16410"/>
                  <a:pt x="17110" y="16410"/>
                </a:cubicBezTo>
                <a:lnTo>
                  <a:pt x="17108" y="16407"/>
                </a:lnTo>
                <a:cubicBezTo>
                  <a:pt x="17107" y="16406"/>
                  <a:pt x="17106" y="16405"/>
                  <a:pt x="17105" y="16405"/>
                </a:cubicBezTo>
                <a:lnTo>
                  <a:pt x="17103" y="16406"/>
                </a:lnTo>
                <a:cubicBezTo>
                  <a:pt x="17102" y="16406"/>
                  <a:pt x="17101" y="16406"/>
                  <a:pt x="17101" y="16407"/>
                </a:cubicBezTo>
                <a:lnTo>
                  <a:pt x="17097" y="16411"/>
                </a:lnTo>
                <a:cubicBezTo>
                  <a:pt x="17097" y="16412"/>
                  <a:pt x="17097" y="16413"/>
                  <a:pt x="17097" y="16413"/>
                </a:cubicBezTo>
                <a:lnTo>
                  <a:pt x="17097" y="16415"/>
                </a:lnTo>
                <a:cubicBezTo>
                  <a:pt x="17097" y="16416"/>
                  <a:pt x="17097" y="16416"/>
                  <a:pt x="17097" y="16416"/>
                </a:cubicBezTo>
                <a:lnTo>
                  <a:pt x="17096" y="16422"/>
                </a:lnTo>
                <a:lnTo>
                  <a:pt x="17094" y="16428"/>
                </a:lnTo>
                <a:lnTo>
                  <a:pt x="17093" y="16432"/>
                </a:lnTo>
                <a:cubicBezTo>
                  <a:pt x="17093" y="16433"/>
                  <a:pt x="17093" y="16433"/>
                  <a:pt x="17093" y="16434"/>
                </a:cubicBezTo>
                <a:lnTo>
                  <a:pt x="17094" y="16437"/>
                </a:lnTo>
                <a:cubicBezTo>
                  <a:pt x="17094" y="16437"/>
                  <a:pt x="17094" y="16437"/>
                  <a:pt x="17094" y="16438"/>
                </a:cubicBezTo>
                <a:lnTo>
                  <a:pt x="17096" y="16441"/>
                </a:lnTo>
                <a:lnTo>
                  <a:pt x="17097" y="16446"/>
                </a:lnTo>
                <a:lnTo>
                  <a:pt x="17095" y="16468"/>
                </a:lnTo>
                <a:lnTo>
                  <a:pt x="17094" y="16471"/>
                </a:lnTo>
                <a:lnTo>
                  <a:pt x="17092" y="16473"/>
                </a:lnTo>
                <a:lnTo>
                  <a:pt x="17086" y="16476"/>
                </a:lnTo>
                <a:lnTo>
                  <a:pt x="17082" y="16479"/>
                </a:lnTo>
                <a:lnTo>
                  <a:pt x="17081" y="16478"/>
                </a:lnTo>
                <a:lnTo>
                  <a:pt x="17077" y="16469"/>
                </a:lnTo>
                <a:cubicBezTo>
                  <a:pt x="17077" y="16469"/>
                  <a:pt x="17077" y="16468"/>
                  <a:pt x="17076" y="16468"/>
                </a:cubicBezTo>
                <a:lnTo>
                  <a:pt x="17073" y="16466"/>
                </a:lnTo>
                <a:lnTo>
                  <a:pt x="17068" y="16457"/>
                </a:lnTo>
                <a:lnTo>
                  <a:pt x="17065" y="16454"/>
                </a:lnTo>
                <a:lnTo>
                  <a:pt x="17049" y="16442"/>
                </a:lnTo>
                <a:lnTo>
                  <a:pt x="17048" y="16440"/>
                </a:lnTo>
                <a:lnTo>
                  <a:pt x="17046" y="16438"/>
                </a:lnTo>
                <a:cubicBezTo>
                  <a:pt x="17046" y="16437"/>
                  <a:pt x="17046" y="16437"/>
                  <a:pt x="17045" y="16437"/>
                </a:cubicBezTo>
                <a:lnTo>
                  <a:pt x="17041" y="16433"/>
                </a:lnTo>
                <a:lnTo>
                  <a:pt x="17036" y="16430"/>
                </a:lnTo>
                <a:lnTo>
                  <a:pt x="17032" y="16428"/>
                </a:lnTo>
                <a:cubicBezTo>
                  <a:pt x="17032" y="16428"/>
                  <a:pt x="17032" y="16428"/>
                  <a:pt x="17031" y="16428"/>
                </a:cubicBezTo>
                <a:lnTo>
                  <a:pt x="17028" y="16428"/>
                </a:lnTo>
                <a:lnTo>
                  <a:pt x="17026" y="16429"/>
                </a:lnTo>
                <a:lnTo>
                  <a:pt x="17025" y="16429"/>
                </a:lnTo>
                <a:lnTo>
                  <a:pt x="17023" y="16427"/>
                </a:lnTo>
                <a:lnTo>
                  <a:pt x="17021" y="16426"/>
                </a:lnTo>
                <a:cubicBezTo>
                  <a:pt x="17020" y="16426"/>
                  <a:pt x="17018" y="16426"/>
                  <a:pt x="17018" y="16426"/>
                </a:cubicBezTo>
                <a:lnTo>
                  <a:pt x="17016" y="16428"/>
                </a:lnTo>
                <a:cubicBezTo>
                  <a:pt x="17015" y="16428"/>
                  <a:pt x="17014" y="16429"/>
                  <a:pt x="17014" y="16429"/>
                </a:cubicBezTo>
                <a:lnTo>
                  <a:pt x="17012" y="16432"/>
                </a:lnTo>
                <a:lnTo>
                  <a:pt x="17010" y="16436"/>
                </a:lnTo>
                <a:lnTo>
                  <a:pt x="17008" y="16441"/>
                </a:lnTo>
                <a:cubicBezTo>
                  <a:pt x="17007" y="16442"/>
                  <a:pt x="17007" y="16443"/>
                  <a:pt x="17007" y="16443"/>
                </a:cubicBezTo>
                <a:lnTo>
                  <a:pt x="17007" y="16450"/>
                </a:lnTo>
                <a:lnTo>
                  <a:pt x="17008" y="16462"/>
                </a:lnTo>
                <a:lnTo>
                  <a:pt x="17008" y="16486"/>
                </a:lnTo>
                <a:lnTo>
                  <a:pt x="17007" y="16499"/>
                </a:lnTo>
                <a:lnTo>
                  <a:pt x="17007" y="16506"/>
                </a:lnTo>
                <a:cubicBezTo>
                  <a:pt x="17007" y="16506"/>
                  <a:pt x="17007" y="16507"/>
                  <a:pt x="17007" y="16508"/>
                </a:cubicBezTo>
                <a:lnTo>
                  <a:pt x="17008" y="16511"/>
                </a:lnTo>
                <a:lnTo>
                  <a:pt x="17007" y="16513"/>
                </a:lnTo>
                <a:lnTo>
                  <a:pt x="17004" y="16516"/>
                </a:lnTo>
                <a:lnTo>
                  <a:pt x="17001" y="16520"/>
                </a:lnTo>
                <a:cubicBezTo>
                  <a:pt x="17001" y="16521"/>
                  <a:pt x="17001" y="16521"/>
                  <a:pt x="17001" y="16522"/>
                </a:cubicBezTo>
                <a:lnTo>
                  <a:pt x="17000" y="16528"/>
                </a:lnTo>
                <a:cubicBezTo>
                  <a:pt x="17000" y="16529"/>
                  <a:pt x="17000" y="16530"/>
                  <a:pt x="17000" y="16530"/>
                </a:cubicBezTo>
                <a:lnTo>
                  <a:pt x="17001" y="16537"/>
                </a:lnTo>
                <a:cubicBezTo>
                  <a:pt x="17001" y="16537"/>
                  <a:pt x="17001" y="16537"/>
                  <a:pt x="17001" y="16538"/>
                </a:cubicBezTo>
                <a:lnTo>
                  <a:pt x="17005" y="16546"/>
                </a:lnTo>
                <a:lnTo>
                  <a:pt x="17006" y="16550"/>
                </a:lnTo>
                <a:lnTo>
                  <a:pt x="17003" y="16556"/>
                </a:lnTo>
                <a:lnTo>
                  <a:pt x="17001" y="16559"/>
                </a:lnTo>
                <a:lnTo>
                  <a:pt x="17000" y="16571"/>
                </a:lnTo>
                <a:cubicBezTo>
                  <a:pt x="17000" y="16572"/>
                  <a:pt x="17000" y="16573"/>
                  <a:pt x="17000" y="16574"/>
                </a:cubicBezTo>
                <a:cubicBezTo>
                  <a:pt x="17000" y="16574"/>
                  <a:pt x="17000" y="16575"/>
                  <a:pt x="17001" y="16575"/>
                </a:cubicBezTo>
                <a:lnTo>
                  <a:pt x="16998" y="16576"/>
                </a:lnTo>
                <a:cubicBezTo>
                  <a:pt x="16998" y="16576"/>
                  <a:pt x="16998" y="16577"/>
                  <a:pt x="16998" y="16577"/>
                </a:cubicBezTo>
                <a:lnTo>
                  <a:pt x="16994" y="16581"/>
                </a:lnTo>
                <a:lnTo>
                  <a:pt x="16991" y="16579"/>
                </a:lnTo>
                <a:cubicBezTo>
                  <a:pt x="16990" y="16579"/>
                  <a:pt x="16989" y="16579"/>
                  <a:pt x="16988" y="16579"/>
                </a:cubicBezTo>
                <a:lnTo>
                  <a:pt x="16985" y="16581"/>
                </a:lnTo>
                <a:lnTo>
                  <a:pt x="16987" y="16576"/>
                </a:lnTo>
                <a:cubicBezTo>
                  <a:pt x="16988" y="16575"/>
                  <a:pt x="16987" y="16574"/>
                  <a:pt x="16986" y="16572"/>
                </a:cubicBezTo>
                <a:cubicBezTo>
                  <a:pt x="16986" y="16571"/>
                  <a:pt x="16985" y="16570"/>
                  <a:pt x="16984" y="16569"/>
                </a:cubicBezTo>
                <a:lnTo>
                  <a:pt x="16972" y="16569"/>
                </a:lnTo>
                <a:lnTo>
                  <a:pt x="16969" y="16569"/>
                </a:lnTo>
                <a:lnTo>
                  <a:pt x="16961" y="16557"/>
                </a:lnTo>
                <a:cubicBezTo>
                  <a:pt x="16961" y="16557"/>
                  <a:pt x="16960" y="16557"/>
                  <a:pt x="16960" y="16556"/>
                </a:cubicBezTo>
                <a:lnTo>
                  <a:pt x="16956" y="16554"/>
                </a:lnTo>
                <a:lnTo>
                  <a:pt x="16954" y="16553"/>
                </a:lnTo>
                <a:lnTo>
                  <a:pt x="16953" y="16553"/>
                </a:lnTo>
                <a:cubicBezTo>
                  <a:pt x="16953" y="16552"/>
                  <a:pt x="16953" y="16552"/>
                  <a:pt x="16952" y="16552"/>
                </a:cubicBezTo>
                <a:lnTo>
                  <a:pt x="16948" y="16551"/>
                </a:lnTo>
                <a:lnTo>
                  <a:pt x="16948" y="16550"/>
                </a:lnTo>
                <a:lnTo>
                  <a:pt x="16948" y="16546"/>
                </a:lnTo>
                <a:cubicBezTo>
                  <a:pt x="16948" y="16545"/>
                  <a:pt x="16948" y="16544"/>
                  <a:pt x="16947" y="16543"/>
                </a:cubicBezTo>
                <a:lnTo>
                  <a:pt x="16946" y="16540"/>
                </a:lnTo>
                <a:cubicBezTo>
                  <a:pt x="16945" y="16539"/>
                  <a:pt x="16944" y="16538"/>
                  <a:pt x="16943" y="16538"/>
                </a:cubicBezTo>
                <a:lnTo>
                  <a:pt x="16937" y="16539"/>
                </a:lnTo>
                <a:cubicBezTo>
                  <a:pt x="16937" y="16539"/>
                  <a:pt x="16937" y="16538"/>
                  <a:pt x="16937" y="16539"/>
                </a:cubicBezTo>
                <a:lnTo>
                  <a:pt x="16928" y="16543"/>
                </a:lnTo>
                <a:cubicBezTo>
                  <a:pt x="16928" y="16543"/>
                  <a:pt x="16927" y="16544"/>
                  <a:pt x="16927" y="16544"/>
                </a:cubicBezTo>
                <a:lnTo>
                  <a:pt x="16919" y="16552"/>
                </a:lnTo>
                <a:lnTo>
                  <a:pt x="16912" y="16562"/>
                </a:lnTo>
                <a:lnTo>
                  <a:pt x="16907" y="16572"/>
                </a:lnTo>
                <a:lnTo>
                  <a:pt x="16904" y="16585"/>
                </a:lnTo>
                <a:lnTo>
                  <a:pt x="16903" y="16592"/>
                </a:lnTo>
                <a:lnTo>
                  <a:pt x="16903" y="16601"/>
                </a:lnTo>
                <a:lnTo>
                  <a:pt x="16900" y="16610"/>
                </a:lnTo>
                <a:lnTo>
                  <a:pt x="16899" y="16611"/>
                </a:lnTo>
                <a:cubicBezTo>
                  <a:pt x="16899" y="16611"/>
                  <a:pt x="16898" y="16611"/>
                  <a:pt x="16898" y="16612"/>
                </a:cubicBezTo>
                <a:lnTo>
                  <a:pt x="16897" y="16613"/>
                </a:lnTo>
                <a:cubicBezTo>
                  <a:pt x="16897" y="16614"/>
                  <a:pt x="16897" y="16615"/>
                  <a:pt x="16897" y="16615"/>
                </a:cubicBezTo>
                <a:lnTo>
                  <a:pt x="16897" y="16616"/>
                </a:lnTo>
                <a:cubicBezTo>
                  <a:pt x="16897" y="16617"/>
                  <a:pt x="16897" y="16618"/>
                  <a:pt x="16897" y="16618"/>
                </a:cubicBezTo>
                <a:lnTo>
                  <a:pt x="16897" y="16620"/>
                </a:lnTo>
                <a:lnTo>
                  <a:pt x="16895" y="16627"/>
                </a:lnTo>
                <a:cubicBezTo>
                  <a:pt x="16894" y="16627"/>
                  <a:pt x="16895" y="16628"/>
                  <a:pt x="16895" y="16628"/>
                </a:cubicBezTo>
                <a:lnTo>
                  <a:pt x="16894" y="16632"/>
                </a:lnTo>
                <a:cubicBezTo>
                  <a:pt x="16894" y="16633"/>
                  <a:pt x="16894" y="16633"/>
                  <a:pt x="16895" y="16634"/>
                </a:cubicBezTo>
                <a:lnTo>
                  <a:pt x="16895" y="16637"/>
                </a:lnTo>
                <a:cubicBezTo>
                  <a:pt x="16895" y="16637"/>
                  <a:pt x="16895" y="16637"/>
                  <a:pt x="16895" y="16638"/>
                </a:cubicBezTo>
                <a:lnTo>
                  <a:pt x="16897" y="16640"/>
                </a:lnTo>
                <a:lnTo>
                  <a:pt x="16897" y="16641"/>
                </a:lnTo>
                <a:lnTo>
                  <a:pt x="16894" y="16646"/>
                </a:lnTo>
                <a:lnTo>
                  <a:pt x="16891" y="16655"/>
                </a:lnTo>
                <a:lnTo>
                  <a:pt x="16890" y="16657"/>
                </a:lnTo>
                <a:lnTo>
                  <a:pt x="16883" y="16661"/>
                </a:lnTo>
                <a:lnTo>
                  <a:pt x="16875" y="16662"/>
                </a:lnTo>
                <a:lnTo>
                  <a:pt x="16848" y="16663"/>
                </a:lnTo>
                <a:lnTo>
                  <a:pt x="16840" y="16666"/>
                </a:lnTo>
                <a:lnTo>
                  <a:pt x="16832" y="16670"/>
                </a:lnTo>
                <a:lnTo>
                  <a:pt x="16826" y="16676"/>
                </a:lnTo>
                <a:lnTo>
                  <a:pt x="16822" y="16683"/>
                </a:lnTo>
                <a:lnTo>
                  <a:pt x="16820" y="16685"/>
                </a:lnTo>
                <a:lnTo>
                  <a:pt x="16815" y="16686"/>
                </a:lnTo>
                <a:lnTo>
                  <a:pt x="16813" y="16687"/>
                </a:lnTo>
                <a:cubicBezTo>
                  <a:pt x="16812" y="16687"/>
                  <a:pt x="16812" y="16688"/>
                  <a:pt x="16811" y="16688"/>
                </a:cubicBezTo>
                <a:lnTo>
                  <a:pt x="16798" y="16702"/>
                </a:lnTo>
                <a:lnTo>
                  <a:pt x="16816" y="16681"/>
                </a:lnTo>
                <a:lnTo>
                  <a:pt x="16818" y="16677"/>
                </a:lnTo>
                <a:cubicBezTo>
                  <a:pt x="16819" y="16676"/>
                  <a:pt x="16819" y="16676"/>
                  <a:pt x="16819" y="16675"/>
                </a:cubicBezTo>
                <a:lnTo>
                  <a:pt x="16819" y="16669"/>
                </a:lnTo>
                <a:cubicBezTo>
                  <a:pt x="16819" y="16668"/>
                  <a:pt x="16819" y="16668"/>
                  <a:pt x="16819" y="16668"/>
                </a:cubicBezTo>
                <a:lnTo>
                  <a:pt x="16816" y="16652"/>
                </a:lnTo>
                <a:lnTo>
                  <a:pt x="16815" y="16616"/>
                </a:lnTo>
                <a:lnTo>
                  <a:pt x="16813" y="16603"/>
                </a:lnTo>
                <a:lnTo>
                  <a:pt x="16811" y="16590"/>
                </a:lnTo>
                <a:lnTo>
                  <a:pt x="16806" y="16580"/>
                </a:lnTo>
                <a:lnTo>
                  <a:pt x="16798" y="16565"/>
                </a:lnTo>
                <a:lnTo>
                  <a:pt x="16794" y="16554"/>
                </a:lnTo>
                <a:cubicBezTo>
                  <a:pt x="16794" y="16553"/>
                  <a:pt x="16794" y="16553"/>
                  <a:pt x="16794" y="16553"/>
                </a:cubicBezTo>
                <a:cubicBezTo>
                  <a:pt x="16794" y="16552"/>
                  <a:pt x="16793" y="16551"/>
                  <a:pt x="16793" y="16550"/>
                </a:cubicBezTo>
                <a:lnTo>
                  <a:pt x="16792" y="16546"/>
                </a:lnTo>
                <a:cubicBezTo>
                  <a:pt x="16792" y="16545"/>
                  <a:pt x="16791" y="16544"/>
                  <a:pt x="16791" y="16543"/>
                </a:cubicBezTo>
                <a:lnTo>
                  <a:pt x="16789" y="16543"/>
                </a:lnTo>
                <a:cubicBezTo>
                  <a:pt x="16788" y="16542"/>
                  <a:pt x="16787" y="16542"/>
                  <a:pt x="16786" y="16543"/>
                </a:cubicBezTo>
                <a:lnTo>
                  <a:pt x="16786" y="16542"/>
                </a:lnTo>
                <a:cubicBezTo>
                  <a:pt x="16785" y="16542"/>
                  <a:pt x="16785" y="16542"/>
                  <a:pt x="16785" y="16541"/>
                </a:cubicBezTo>
                <a:lnTo>
                  <a:pt x="16783" y="16539"/>
                </a:lnTo>
                <a:cubicBezTo>
                  <a:pt x="16783" y="16538"/>
                  <a:pt x="16782" y="16538"/>
                  <a:pt x="16782" y="16538"/>
                </a:cubicBezTo>
                <a:lnTo>
                  <a:pt x="16778" y="16536"/>
                </a:lnTo>
                <a:lnTo>
                  <a:pt x="16764" y="16531"/>
                </a:lnTo>
                <a:cubicBezTo>
                  <a:pt x="16764" y="16530"/>
                  <a:pt x="16765" y="16528"/>
                  <a:pt x="16764" y="16527"/>
                </a:cubicBezTo>
                <a:cubicBezTo>
                  <a:pt x="16764" y="16526"/>
                  <a:pt x="16762" y="16526"/>
                  <a:pt x="16761" y="16526"/>
                </a:cubicBezTo>
                <a:lnTo>
                  <a:pt x="16758" y="16525"/>
                </a:lnTo>
                <a:cubicBezTo>
                  <a:pt x="16757" y="16524"/>
                  <a:pt x="16756" y="16525"/>
                  <a:pt x="16756" y="16526"/>
                </a:cubicBezTo>
                <a:lnTo>
                  <a:pt x="16753" y="16527"/>
                </a:lnTo>
                <a:cubicBezTo>
                  <a:pt x="16752" y="16528"/>
                  <a:pt x="16752" y="16530"/>
                  <a:pt x="16751" y="16531"/>
                </a:cubicBezTo>
                <a:cubicBezTo>
                  <a:pt x="16751" y="16533"/>
                  <a:pt x="16751" y="16534"/>
                  <a:pt x="16752" y="16535"/>
                </a:cubicBezTo>
                <a:lnTo>
                  <a:pt x="16753" y="16536"/>
                </a:lnTo>
                <a:lnTo>
                  <a:pt x="16750" y="16540"/>
                </a:lnTo>
                <a:cubicBezTo>
                  <a:pt x="16750" y="16541"/>
                  <a:pt x="16749" y="16541"/>
                  <a:pt x="16749" y="16541"/>
                </a:cubicBezTo>
                <a:lnTo>
                  <a:pt x="16749" y="16543"/>
                </a:lnTo>
                <a:cubicBezTo>
                  <a:pt x="16749" y="16543"/>
                  <a:pt x="16749" y="16543"/>
                  <a:pt x="16749" y="16543"/>
                </a:cubicBezTo>
                <a:lnTo>
                  <a:pt x="16744" y="16540"/>
                </a:lnTo>
                <a:lnTo>
                  <a:pt x="16743" y="16539"/>
                </a:lnTo>
                <a:cubicBezTo>
                  <a:pt x="16742" y="16538"/>
                  <a:pt x="16742" y="16539"/>
                  <a:pt x="16741" y="16539"/>
                </a:cubicBezTo>
                <a:lnTo>
                  <a:pt x="16739" y="16539"/>
                </a:lnTo>
                <a:lnTo>
                  <a:pt x="16739" y="16536"/>
                </a:lnTo>
                <a:lnTo>
                  <a:pt x="16739" y="16521"/>
                </a:lnTo>
                <a:cubicBezTo>
                  <a:pt x="16739" y="16519"/>
                  <a:pt x="16738" y="16518"/>
                  <a:pt x="16737" y="16517"/>
                </a:cubicBezTo>
                <a:cubicBezTo>
                  <a:pt x="16736" y="16516"/>
                  <a:pt x="16735" y="16516"/>
                  <a:pt x="16734" y="16517"/>
                </a:cubicBezTo>
                <a:lnTo>
                  <a:pt x="16731" y="16519"/>
                </a:lnTo>
                <a:lnTo>
                  <a:pt x="16730" y="16519"/>
                </a:lnTo>
                <a:lnTo>
                  <a:pt x="16726" y="16515"/>
                </a:lnTo>
                <a:lnTo>
                  <a:pt x="16720" y="16511"/>
                </a:lnTo>
                <a:cubicBezTo>
                  <a:pt x="16720" y="16510"/>
                  <a:pt x="16720" y="16511"/>
                  <a:pt x="16719" y="16511"/>
                </a:cubicBezTo>
                <a:lnTo>
                  <a:pt x="16718" y="16510"/>
                </a:lnTo>
                <a:cubicBezTo>
                  <a:pt x="16717" y="16509"/>
                  <a:pt x="16717" y="16508"/>
                  <a:pt x="16716" y="16509"/>
                </a:cubicBezTo>
                <a:lnTo>
                  <a:pt x="16712" y="16509"/>
                </a:lnTo>
                <a:lnTo>
                  <a:pt x="16709" y="16511"/>
                </a:lnTo>
                <a:lnTo>
                  <a:pt x="16707" y="16511"/>
                </a:lnTo>
                <a:cubicBezTo>
                  <a:pt x="16705" y="16512"/>
                  <a:pt x="16705" y="16514"/>
                  <a:pt x="16705" y="16516"/>
                </a:cubicBezTo>
                <a:lnTo>
                  <a:pt x="16705" y="16519"/>
                </a:lnTo>
                <a:cubicBezTo>
                  <a:pt x="16705" y="16520"/>
                  <a:pt x="16706" y="16520"/>
                  <a:pt x="16706" y="16521"/>
                </a:cubicBezTo>
                <a:lnTo>
                  <a:pt x="16714" y="16534"/>
                </a:lnTo>
                <a:lnTo>
                  <a:pt x="16712" y="16536"/>
                </a:lnTo>
                <a:lnTo>
                  <a:pt x="16712" y="16537"/>
                </a:lnTo>
                <a:lnTo>
                  <a:pt x="16711" y="16536"/>
                </a:lnTo>
                <a:cubicBezTo>
                  <a:pt x="16711" y="16536"/>
                  <a:pt x="16710" y="16535"/>
                  <a:pt x="16710" y="16535"/>
                </a:cubicBezTo>
                <a:lnTo>
                  <a:pt x="16709" y="16535"/>
                </a:lnTo>
                <a:cubicBezTo>
                  <a:pt x="16708" y="16535"/>
                  <a:pt x="16707" y="16535"/>
                  <a:pt x="16707" y="16535"/>
                </a:cubicBezTo>
                <a:lnTo>
                  <a:pt x="16704" y="16536"/>
                </a:lnTo>
                <a:cubicBezTo>
                  <a:pt x="16703" y="16536"/>
                  <a:pt x="16702" y="16537"/>
                  <a:pt x="16702" y="16538"/>
                </a:cubicBezTo>
                <a:lnTo>
                  <a:pt x="16700" y="16540"/>
                </a:lnTo>
                <a:cubicBezTo>
                  <a:pt x="16700" y="16541"/>
                  <a:pt x="16700" y="16541"/>
                  <a:pt x="16699" y="16541"/>
                </a:cubicBezTo>
                <a:lnTo>
                  <a:pt x="16697" y="16555"/>
                </a:lnTo>
                <a:lnTo>
                  <a:pt x="16693" y="16562"/>
                </a:lnTo>
                <a:lnTo>
                  <a:pt x="16691" y="16565"/>
                </a:lnTo>
                <a:lnTo>
                  <a:pt x="16688" y="16567"/>
                </a:lnTo>
                <a:lnTo>
                  <a:pt x="16677" y="16569"/>
                </a:lnTo>
                <a:lnTo>
                  <a:pt x="16675" y="16569"/>
                </a:lnTo>
                <a:lnTo>
                  <a:pt x="16672" y="16564"/>
                </a:lnTo>
                <a:lnTo>
                  <a:pt x="16672" y="16563"/>
                </a:lnTo>
                <a:cubicBezTo>
                  <a:pt x="16671" y="16562"/>
                  <a:pt x="16670" y="16562"/>
                  <a:pt x="16670" y="16562"/>
                </a:cubicBezTo>
                <a:lnTo>
                  <a:pt x="16666" y="16562"/>
                </a:lnTo>
                <a:cubicBezTo>
                  <a:pt x="16666" y="16562"/>
                  <a:pt x="16666" y="16562"/>
                  <a:pt x="16665" y="16562"/>
                </a:cubicBezTo>
                <a:lnTo>
                  <a:pt x="16658" y="16565"/>
                </a:lnTo>
                <a:lnTo>
                  <a:pt x="16640" y="16569"/>
                </a:lnTo>
                <a:lnTo>
                  <a:pt x="16637" y="16569"/>
                </a:lnTo>
                <a:cubicBezTo>
                  <a:pt x="16637" y="16570"/>
                  <a:pt x="16636" y="16570"/>
                  <a:pt x="16636" y="16570"/>
                </a:cubicBezTo>
                <a:lnTo>
                  <a:pt x="16633" y="16574"/>
                </a:lnTo>
                <a:lnTo>
                  <a:pt x="16630" y="16579"/>
                </a:lnTo>
                <a:lnTo>
                  <a:pt x="16628" y="16584"/>
                </a:lnTo>
                <a:lnTo>
                  <a:pt x="16625" y="16592"/>
                </a:lnTo>
                <a:lnTo>
                  <a:pt x="16621" y="16600"/>
                </a:lnTo>
                <a:cubicBezTo>
                  <a:pt x="16621" y="16601"/>
                  <a:pt x="16621" y="16601"/>
                  <a:pt x="16620" y="16601"/>
                </a:cubicBezTo>
                <a:lnTo>
                  <a:pt x="16619" y="16606"/>
                </a:lnTo>
                <a:cubicBezTo>
                  <a:pt x="16619" y="16606"/>
                  <a:pt x="16618" y="16607"/>
                  <a:pt x="16618" y="16608"/>
                </a:cubicBezTo>
                <a:lnTo>
                  <a:pt x="16618" y="16611"/>
                </a:lnTo>
                <a:cubicBezTo>
                  <a:pt x="16618" y="16611"/>
                  <a:pt x="16619" y="16612"/>
                  <a:pt x="16619" y="16613"/>
                </a:cubicBezTo>
                <a:lnTo>
                  <a:pt x="16620" y="16617"/>
                </a:lnTo>
                <a:lnTo>
                  <a:pt x="16620" y="16620"/>
                </a:lnTo>
                <a:lnTo>
                  <a:pt x="16620" y="16622"/>
                </a:lnTo>
                <a:lnTo>
                  <a:pt x="16618" y="16624"/>
                </a:lnTo>
                <a:cubicBezTo>
                  <a:pt x="16618" y="16624"/>
                  <a:pt x="16618" y="16624"/>
                  <a:pt x="16618" y="16625"/>
                </a:cubicBezTo>
                <a:lnTo>
                  <a:pt x="16614" y="16627"/>
                </a:lnTo>
                <a:cubicBezTo>
                  <a:pt x="16614" y="16628"/>
                  <a:pt x="16614" y="16628"/>
                  <a:pt x="16613" y="16628"/>
                </a:cubicBezTo>
                <a:lnTo>
                  <a:pt x="16612" y="16630"/>
                </a:lnTo>
                <a:cubicBezTo>
                  <a:pt x="16611" y="16631"/>
                  <a:pt x="16611" y="16632"/>
                  <a:pt x="16611" y="16633"/>
                </a:cubicBezTo>
                <a:lnTo>
                  <a:pt x="16613" y="16642"/>
                </a:lnTo>
                <a:lnTo>
                  <a:pt x="16613" y="16644"/>
                </a:lnTo>
                <a:cubicBezTo>
                  <a:pt x="16613" y="16645"/>
                  <a:pt x="16613" y="16647"/>
                  <a:pt x="16614" y="16647"/>
                </a:cubicBezTo>
                <a:lnTo>
                  <a:pt x="16622" y="16653"/>
                </a:lnTo>
                <a:lnTo>
                  <a:pt x="16623" y="16656"/>
                </a:lnTo>
                <a:lnTo>
                  <a:pt x="16622" y="16659"/>
                </a:lnTo>
                <a:lnTo>
                  <a:pt x="16610" y="16671"/>
                </a:lnTo>
                <a:lnTo>
                  <a:pt x="16606" y="16674"/>
                </a:lnTo>
                <a:lnTo>
                  <a:pt x="16605" y="16675"/>
                </a:lnTo>
                <a:lnTo>
                  <a:pt x="16597" y="16676"/>
                </a:lnTo>
                <a:lnTo>
                  <a:pt x="16595" y="16676"/>
                </a:lnTo>
                <a:cubicBezTo>
                  <a:pt x="16594" y="16676"/>
                  <a:pt x="16594" y="16677"/>
                  <a:pt x="16593" y="16677"/>
                </a:cubicBezTo>
                <a:lnTo>
                  <a:pt x="16591" y="16679"/>
                </a:lnTo>
                <a:lnTo>
                  <a:pt x="16571" y="16684"/>
                </a:lnTo>
                <a:lnTo>
                  <a:pt x="16567" y="16685"/>
                </a:lnTo>
                <a:lnTo>
                  <a:pt x="16562" y="16683"/>
                </a:lnTo>
                <a:lnTo>
                  <a:pt x="16560" y="16681"/>
                </a:lnTo>
                <a:lnTo>
                  <a:pt x="16558" y="16675"/>
                </a:lnTo>
                <a:lnTo>
                  <a:pt x="16557" y="16672"/>
                </a:lnTo>
                <a:cubicBezTo>
                  <a:pt x="16557" y="16671"/>
                  <a:pt x="16555" y="16671"/>
                  <a:pt x="16554" y="16671"/>
                </a:cubicBezTo>
                <a:cubicBezTo>
                  <a:pt x="16553" y="16671"/>
                  <a:pt x="16552" y="16670"/>
                  <a:pt x="16551" y="16671"/>
                </a:cubicBezTo>
                <a:lnTo>
                  <a:pt x="16549" y="16676"/>
                </a:lnTo>
                <a:lnTo>
                  <a:pt x="16545" y="16685"/>
                </a:lnTo>
                <a:lnTo>
                  <a:pt x="16536" y="16690"/>
                </a:lnTo>
                <a:lnTo>
                  <a:pt x="16519" y="16696"/>
                </a:lnTo>
                <a:lnTo>
                  <a:pt x="16516" y="16697"/>
                </a:lnTo>
                <a:cubicBezTo>
                  <a:pt x="16516" y="16696"/>
                  <a:pt x="16516" y="16696"/>
                  <a:pt x="16515" y="16696"/>
                </a:cubicBezTo>
                <a:lnTo>
                  <a:pt x="16513" y="16696"/>
                </a:lnTo>
                <a:cubicBezTo>
                  <a:pt x="16512" y="16696"/>
                  <a:pt x="16511" y="16696"/>
                  <a:pt x="16511" y="16697"/>
                </a:cubicBezTo>
                <a:lnTo>
                  <a:pt x="16509" y="16698"/>
                </a:lnTo>
                <a:lnTo>
                  <a:pt x="16509" y="16698"/>
                </a:lnTo>
                <a:cubicBezTo>
                  <a:pt x="16508" y="16697"/>
                  <a:pt x="16507" y="16697"/>
                  <a:pt x="16506" y="16697"/>
                </a:cubicBezTo>
                <a:lnTo>
                  <a:pt x="16501" y="16699"/>
                </a:lnTo>
                <a:lnTo>
                  <a:pt x="16483" y="16706"/>
                </a:lnTo>
                <a:lnTo>
                  <a:pt x="16475" y="16713"/>
                </a:lnTo>
                <a:lnTo>
                  <a:pt x="16469" y="16714"/>
                </a:lnTo>
                <a:cubicBezTo>
                  <a:pt x="16469" y="16715"/>
                  <a:pt x="16468" y="16715"/>
                  <a:pt x="16468" y="16715"/>
                </a:cubicBezTo>
                <a:lnTo>
                  <a:pt x="16462" y="16721"/>
                </a:lnTo>
                <a:lnTo>
                  <a:pt x="16459" y="16725"/>
                </a:lnTo>
                <a:lnTo>
                  <a:pt x="16456" y="16729"/>
                </a:lnTo>
                <a:lnTo>
                  <a:pt x="16450" y="16742"/>
                </a:lnTo>
                <a:lnTo>
                  <a:pt x="16432" y="16772"/>
                </a:lnTo>
                <a:lnTo>
                  <a:pt x="16426" y="16786"/>
                </a:lnTo>
                <a:lnTo>
                  <a:pt x="16424" y="16793"/>
                </a:lnTo>
                <a:cubicBezTo>
                  <a:pt x="16424" y="16794"/>
                  <a:pt x="16424" y="16796"/>
                  <a:pt x="16425" y="16797"/>
                </a:cubicBezTo>
                <a:lnTo>
                  <a:pt x="16427" y="16801"/>
                </a:lnTo>
                <a:cubicBezTo>
                  <a:pt x="16427" y="16801"/>
                  <a:pt x="16427" y="16801"/>
                  <a:pt x="16427" y="16801"/>
                </a:cubicBezTo>
                <a:lnTo>
                  <a:pt x="16429" y="16803"/>
                </a:lnTo>
                <a:lnTo>
                  <a:pt x="16430" y="16807"/>
                </a:lnTo>
                <a:lnTo>
                  <a:pt x="16430" y="16819"/>
                </a:lnTo>
                <a:lnTo>
                  <a:pt x="16427" y="16829"/>
                </a:lnTo>
                <a:cubicBezTo>
                  <a:pt x="16427" y="16829"/>
                  <a:pt x="16427" y="16830"/>
                  <a:pt x="16427" y="16830"/>
                </a:cubicBezTo>
                <a:lnTo>
                  <a:pt x="16427" y="16836"/>
                </a:lnTo>
                <a:cubicBezTo>
                  <a:pt x="16428" y="16838"/>
                  <a:pt x="16429" y="16838"/>
                  <a:pt x="16430" y="16839"/>
                </a:cubicBezTo>
                <a:lnTo>
                  <a:pt x="16433" y="16842"/>
                </a:lnTo>
                <a:lnTo>
                  <a:pt x="16430" y="16844"/>
                </a:lnTo>
                <a:lnTo>
                  <a:pt x="16424" y="16850"/>
                </a:lnTo>
                <a:lnTo>
                  <a:pt x="16421" y="16853"/>
                </a:lnTo>
                <a:cubicBezTo>
                  <a:pt x="16421" y="16853"/>
                  <a:pt x="16421" y="16854"/>
                  <a:pt x="16420" y="16855"/>
                </a:cubicBezTo>
                <a:lnTo>
                  <a:pt x="16419" y="16859"/>
                </a:lnTo>
                <a:cubicBezTo>
                  <a:pt x="16419" y="16859"/>
                  <a:pt x="16418" y="16860"/>
                  <a:pt x="16418" y="16860"/>
                </a:cubicBezTo>
                <a:lnTo>
                  <a:pt x="16418" y="16866"/>
                </a:lnTo>
                <a:lnTo>
                  <a:pt x="16417" y="16868"/>
                </a:lnTo>
                <a:lnTo>
                  <a:pt x="16415" y="16873"/>
                </a:lnTo>
                <a:lnTo>
                  <a:pt x="16414" y="16876"/>
                </a:lnTo>
                <a:cubicBezTo>
                  <a:pt x="16414" y="16877"/>
                  <a:pt x="16413" y="16877"/>
                  <a:pt x="16413" y="16877"/>
                </a:cubicBezTo>
                <a:lnTo>
                  <a:pt x="16413" y="16881"/>
                </a:lnTo>
                <a:lnTo>
                  <a:pt x="16413" y="16889"/>
                </a:lnTo>
                <a:lnTo>
                  <a:pt x="16410" y="16902"/>
                </a:lnTo>
                <a:lnTo>
                  <a:pt x="16410" y="16910"/>
                </a:lnTo>
                <a:cubicBezTo>
                  <a:pt x="16410" y="16911"/>
                  <a:pt x="16410" y="16913"/>
                  <a:pt x="16411" y="16914"/>
                </a:cubicBezTo>
                <a:lnTo>
                  <a:pt x="16413" y="16917"/>
                </a:lnTo>
                <a:cubicBezTo>
                  <a:pt x="16414" y="16917"/>
                  <a:pt x="16414" y="16917"/>
                  <a:pt x="16415" y="16917"/>
                </a:cubicBezTo>
                <a:lnTo>
                  <a:pt x="16406" y="16923"/>
                </a:lnTo>
                <a:cubicBezTo>
                  <a:pt x="16406" y="16923"/>
                  <a:pt x="16406" y="16924"/>
                  <a:pt x="16405" y="16924"/>
                </a:cubicBezTo>
                <a:lnTo>
                  <a:pt x="16390" y="16942"/>
                </a:lnTo>
                <a:cubicBezTo>
                  <a:pt x="16389" y="16942"/>
                  <a:pt x="16389" y="16943"/>
                  <a:pt x="16389" y="16944"/>
                </a:cubicBezTo>
                <a:lnTo>
                  <a:pt x="16381" y="16965"/>
                </a:lnTo>
                <a:cubicBezTo>
                  <a:pt x="16381" y="16966"/>
                  <a:pt x="16381" y="16966"/>
                  <a:pt x="16381" y="16967"/>
                </a:cubicBezTo>
                <a:lnTo>
                  <a:pt x="16381" y="16991"/>
                </a:lnTo>
                <a:cubicBezTo>
                  <a:pt x="16381" y="16992"/>
                  <a:pt x="16381" y="16993"/>
                  <a:pt x="16381" y="16993"/>
                </a:cubicBezTo>
                <a:lnTo>
                  <a:pt x="16390" y="17016"/>
                </a:lnTo>
                <a:cubicBezTo>
                  <a:pt x="16390" y="17016"/>
                  <a:pt x="16390" y="17016"/>
                  <a:pt x="16390" y="17017"/>
                </a:cubicBezTo>
                <a:lnTo>
                  <a:pt x="16397" y="17023"/>
                </a:lnTo>
                <a:lnTo>
                  <a:pt x="16413" y="17035"/>
                </a:lnTo>
                <a:lnTo>
                  <a:pt x="16425" y="17041"/>
                </a:lnTo>
                <a:lnTo>
                  <a:pt x="16427" y="17041"/>
                </a:lnTo>
                <a:lnTo>
                  <a:pt x="16432" y="17042"/>
                </a:lnTo>
                <a:cubicBezTo>
                  <a:pt x="16433" y="17042"/>
                  <a:pt x="16433" y="17041"/>
                  <a:pt x="16434" y="17041"/>
                </a:cubicBezTo>
                <a:lnTo>
                  <a:pt x="16435" y="17040"/>
                </a:lnTo>
                <a:cubicBezTo>
                  <a:pt x="16436" y="17040"/>
                  <a:pt x="16436" y="17040"/>
                  <a:pt x="16436" y="17039"/>
                </a:cubicBezTo>
                <a:lnTo>
                  <a:pt x="16438" y="17035"/>
                </a:lnTo>
                <a:lnTo>
                  <a:pt x="16442" y="17032"/>
                </a:lnTo>
                <a:cubicBezTo>
                  <a:pt x="16442" y="17031"/>
                  <a:pt x="16443" y="17030"/>
                  <a:pt x="16443" y="17030"/>
                </a:cubicBezTo>
                <a:lnTo>
                  <a:pt x="16446" y="17022"/>
                </a:lnTo>
                <a:lnTo>
                  <a:pt x="16454" y="16998"/>
                </a:lnTo>
                <a:lnTo>
                  <a:pt x="16462" y="16982"/>
                </a:lnTo>
                <a:cubicBezTo>
                  <a:pt x="16463" y="16982"/>
                  <a:pt x="16462" y="16981"/>
                  <a:pt x="16462" y="16980"/>
                </a:cubicBezTo>
                <a:lnTo>
                  <a:pt x="16464" y="16974"/>
                </a:lnTo>
                <a:lnTo>
                  <a:pt x="16464" y="16961"/>
                </a:lnTo>
                <a:lnTo>
                  <a:pt x="16467" y="16938"/>
                </a:lnTo>
                <a:lnTo>
                  <a:pt x="16470" y="16926"/>
                </a:lnTo>
                <a:lnTo>
                  <a:pt x="16474" y="16919"/>
                </a:lnTo>
                <a:lnTo>
                  <a:pt x="16474" y="16919"/>
                </a:lnTo>
                <a:lnTo>
                  <a:pt x="16477" y="16919"/>
                </a:lnTo>
                <a:lnTo>
                  <a:pt x="16479" y="16919"/>
                </a:lnTo>
                <a:cubicBezTo>
                  <a:pt x="16480" y="16919"/>
                  <a:pt x="16480" y="16919"/>
                  <a:pt x="16481" y="16918"/>
                </a:cubicBezTo>
                <a:lnTo>
                  <a:pt x="16483" y="16917"/>
                </a:lnTo>
                <a:cubicBezTo>
                  <a:pt x="16483" y="16916"/>
                  <a:pt x="16484" y="16915"/>
                  <a:pt x="16484" y="16915"/>
                </a:cubicBezTo>
                <a:lnTo>
                  <a:pt x="16488" y="16907"/>
                </a:lnTo>
                <a:lnTo>
                  <a:pt x="16490" y="16903"/>
                </a:lnTo>
                <a:cubicBezTo>
                  <a:pt x="16490" y="16903"/>
                  <a:pt x="16491" y="16903"/>
                  <a:pt x="16491" y="16902"/>
                </a:cubicBezTo>
                <a:lnTo>
                  <a:pt x="16492" y="16897"/>
                </a:lnTo>
                <a:cubicBezTo>
                  <a:pt x="16493" y="16896"/>
                  <a:pt x="16492" y="16894"/>
                  <a:pt x="16492" y="16893"/>
                </a:cubicBezTo>
                <a:lnTo>
                  <a:pt x="16489" y="16888"/>
                </a:lnTo>
                <a:lnTo>
                  <a:pt x="16487" y="16883"/>
                </a:lnTo>
                <a:lnTo>
                  <a:pt x="16486" y="16879"/>
                </a:lnTo>
                <a:lnTo>
                  <a:pt x="16487" y="16875"/>
                </a:lnTo>
                <a:lnTo>
                  <a:pt x="16497" y="16869"/>
                </a:lnTo>
                <a:cubicBezTo>
                  <a:pt x="16497" y="16869"/>
                  <a:pt x="16497" y="16868"/>
                  <a:pt x="16497" y="16868"/>
                </a:cubicBezTo>
                <a:lnTo>
                  <a:pt x="16499" y="16865"/>
                </a:lnTo>
                <a:cubicBezTo>
                  <a:pt x="16499" y="16866"/>
                  <a:pt x="16500" y="16868"/>
                  <a:pt x="16501" y="16869"/>
                </a:cubicBezTo>
                <a:cubicBezTo>
                  <a:pt x="16502" y="16870"/>
                  <a:pt x="16504" y="16869"/>
                  <a:pt x="16505" y="16868"/>
                </a:cubicBezTo>
                <a:lnTo>
                  <a:pt x="16508" y="16865"/>
                </a:lnTo>
                <a:lnTo>
                  <a:pt x="16511" y="16860"/>
                </a:lnTo>
                <a:lnTo>
                  <a:pt x="16514" y="16855"/>
                </a:lnTo>
                <a:lnTo>
                  <a:pt x="16515" y="16851"/>
                </a:lnTo>
                <a:cubicBezTo>
                  <a:pt x="16515" y="16850"/>
                  <a:pt x="16515" y="16850"/>
                  <a:pt x="16515" y="16849"/>
                </a:cubicBezTo>
                <a:lnTo>
                  <a:pt x="16516" y="16843"/>
                </a:lnTo>
                <a:cubicBezTo>
                  <a:pt x="16516" y="16840"/>
                  <a:pt x="16514" y="16838"/>
                  <a:pt x="16512" y="16838"/>
                </a:cubicBezTo>
                <a:lnTo>
                  <a:pt x="16509" y="16837"/>
                </a:lnTo>
                <a:cubicBezTo>
                  <a:pt x="16509" y="16837"/>
                  <a:pt x="16508" y="16837"/>
                  <a:pt x="16508" y="16837"/>
                </a:cubicBezTo>
                <a:lnTo>
                  <a:pt x="16504" y="16839"/>
                </a:lnTo>
                <a:lnTo>
                  <a:pt x="16514" y="16820"/>
                </a:lnTo>
                <a:lnTo>
                  <a:pt x="16520" y="16812"/>
                </a:lnTo>
                <a:lnTo>
                  <a:pt x="16538" y="16794"/>
                </a:lnTo>
                <a:lnTo>
                  <a:pt x="16542" y="16790"/>
                </a:lnTo>
                <a:lnTo>
                  <a:pt x="16544" y="16790"/>
                </a:lnTo>
                <a:cubicBezTo>
                  <a:pt x="16545" y="16790"/>
                  <a:pt x="16545" y="16789"/>
                  <a:pt x="16545" y="16789"/>
                </a:cubicBezTo>
                <a:lnTo>
                  <a:pt x="16549" y="16787"/>
                </a:lnTo>
                <a:lnTo>
                  <a:pt x="16558" y="16787"/>
                </a:lnTo>
                <a:lnTo>
                  <a:pt x="16563" y="16793"/>
                </a:lnTo>
                <a:cubicBezTo>
                  <a:pt x="16563" y="16793"/>
                  <a:pt x="16563" y="16794"/>
                  <a:pt x="16563" y="16794"/>
                </a:cubicBezTo>
                <a:lnTo>
                  <a:pt x="16565" y="16796"/>
                </a:lnTo>
                <a:cubicBezTo>
                  <a:pt x="16566" y="16797"/>
                  <a:pt x="16567" y="16797"/>
                  <a:pt x="16568" y="16797"/>
                </a:cubicBezTo>
                <a:lnTo>
                  <a:pt x="16576" y="16795"/>
                </a:lnTo>
                <a:lnTo>
                  <a:pt x="16579" y="16795"/>
                </a:lnTo>
                <a:lnTo>
                  <a:pt x="16580" y="16796"/>
                </a:lnTo>
                <a:lnTo>
                  <a:pt x="16579" y="16804"/>
                </a:lnTo>
                <a:lnTo>
                  <a:pt x="16578" y="16810"/>
                </a:lnTo>
                <a:lnTo>
                  <a:pt x="16576" y="16814"/>
                </a:lnTo>
                <a:cubicBezTo>
                  <a:pt x="16576" y="16815"/>
                  <a:pt x="16575" y="16816"/>
                  <a:pt x="16576" y="16817"/>
                </a:cubicBezTo>
                <a:lnTo>
                  <a:pt x="16577" y="16821"/>
                </a:lnTo>
                <a:lnTo>
                  <a:pt x="16578" y="16840"/>
                </a:lnTo>
                <a:lnTo>
                  <a:pt x="16580" y="16844"/>
                </a:lnTo>
                <a:cubicBezTo>
                  <a:pt x="16580" y="16845"/>
                  <a:pt x="16580" y="16845"/>
                  <a:pt x="16581" y="16845"/>
                </a:cubicBezTo>
                <a:lnTo>
                  <a:pt x="16582" y="16848"/>
                </a:lnTo>
                <a:lnTo>
                  <a:pt x="16582" y="16849"/>
                </a:lnTo>
                <a:lnTo>
                  <a:pt x="16579" y="16850"/>
                </a:lnTo>
                <a:cubicBezTo>
                  <a:pt x="16578" y="16850"/>
                  <a:pt x="16577" y="16851"/>
                  <a:pt x="16576" y="16853"/>
                </a:cubicBezTo>
                <a:lnTo>
                  <a:pt x="16576" y="16857"/>
                </a:lnTo>
                <a:cubicBezTo>
                  <a:pt x="16575" y="16857"/>
                  <a:pt x="16576" y="16858"/>
                  <a:pt x="16576" y="16859"/>
                </a:cubicBezTo>
                <a:lnTo>
                  <a:pt x="16576" y="16862"/>
                </a:lnTo>
                <a:cubicBezTo>
                  <a:pt x="16575" y="16863"/>
                  <a:pt x="16575" y="16863"/>
                  <a:pt x="16575" y="16863"/>
                </a:cubicBezTo>
                <a:lnTo>
                  <a:pt x="16574" y="16865"/>
                </a:lnTo>
                <a:cubicBezTo>
                  <a:pt x="16574" y="16866"/>
                  <a:pt x="16574" y="16867"/>
                  <a:pt x="16574" y="16868"/>
                </a:cubicBezTo>
                <a:lnTo>
                  <a:pt x="16574" y="16870"/>
                </a:lnTo>
                <a:cubicBezTo>
                  <a:pt x="16574" y="16871"/>
                  <a:pt x="16575" y="16873"/>
                  <a:pt x="16576" y="16873"/>
                </a:cubicBezTo>
                <a:cubicBezTo>
                  <a:pt x="16577" y="16874"/>
                  <a:pt x="16578" y="16874"/>
                  <a:pt x="16578" y="16873"/>
                </a:cubicBezTo>
                <a:cubicBezTo>
                  <a:pt x="16578" y="16874"/>
                  <a:pt x="16578" y="16875"/>
                  <a:pt x="16578" y="16876"/>
                </a:cubicBezTo>
                <a:cubicBezTo>
                  <a:pt x="16579" y="16877"/>
                  <a:pt x="16580" y="16878"/>
                  <a:pt x="16581" y="16878"/>
                </a:cubicBezTo>
                <a:lnTo>
                  <a:pt x="16583" y="16880"/>
                </a:lnTo>
                <a:cubicBezTo>
                  <a:pt x="16584" y="16880"/>
                  <a:pt x="16584" y="16881"/>
                  <a:pt x="16585" y="16881"/>
                </a:cubicBezTo>
                <a:lnTo>
                  <a:pt x="16589" y="16881"/>
                </a:lnTo>
                <a:lnTo>
                  <a:pt x="16593" y="16880"/>
                </a:lnTo>
                <a:lnTo>
                  <a:pt x="16595" y="16878"/>
                </a:lnTo>
                <a:cubicBezTo>
                  <a:pt x="16596" y="16878"/>
                  <a:pt x="16596" y="16878"/>
                  <a:pt x="16596" y="16878"/>
                </a:cubicBezTo>
                <a:lnTo>
                  <a:pt x="16599" y="16875"/>
                </a:lnTo>
                <a:cubicBezTo>
                  <a:pt x="16600" y="16875"/>
                  <a:pt x="16600" y="16874"/>
                  <a:pt x="16600" y="16873"/>
                </a:cubicBezTo>
                <a:lnTo>
                  <a:pt x="16600" y="16870"/>
                </a:lnTo>
                <a:cubicBezTo>
                  <a:pt x="16601" y="16869"/>
                  <a:pt x="16601" y="16869"/>
                  <a:pt x="16600" y="16868"/>
                </a:cubicBezTo>
                <a:lnTo>
                  <a:pt x="16600" y="16866"/>
                </a:lnTo>
                <a:lnTo>
                  <a:pt x="16600" y="16864"/>
                </a:lnTo>
                <a:lnTo>
                  <a:pt x="16603" y="16859"/>
                </a:lnTo>
                <a:lnTo>
                  <a:pt x="16605" y="16856"/>
                </a:lnTo>
                <a:lnTo>
                  <a:pt x="16608" y="16867"/>
                </a:lnTo>
                <a:lnTo>
                  <a:pt x="16610" y="16871"/>
                </a:lnTo>
                <a:cubicBezTo>
                  <a:pt x="16610" y="16872"/>
                  <a:pt x="16611" y="16872"/>
                  <a:pt x="16612" y="16873"/>
                </a:cubicBezTo>
                <a:lnTo>
                  <a:pt x="16616" y="16874"/>
                </a:lnTo>
                <a:cubicBezTo>
                  <a:pt x="16616" y="16875"/>
                  <a:pt x="16617" y="16874"/>
                  <a:pt x="16617" y="16874"/>
                </a:cubicBezTo>
                <a:lnTo>
                  <a:pt x="16618" y="16875"/>
                </a:lnTo>
                <a:lnTo>
                  <a:pt x="16619" y="16876"/>
                </a:lnTo>
                <a:cubicBezTo>
                  <a:pt x="16619" y="16877"/>
                  <a:pt x="16619" y="16877"/>
                  <a:pt x="16620" y="16877"/>
                </a:cubicBezTo>
                <a:lnTo>
                  <a:pt x="16621" y="16878"/>
                </a:lnTo>
                <a:cubicBezTo>
                  <a:pt x="16622" y="16879"/>
                  <a:pt x="16623" y="16879"/>
                  <a:pt x="16624" y="16878"/>
                </a:cubicBezTo>
                <a:lnTo>
                  <a:pt x="16627" y="16876"/>
                </a:lnTo>
                <a:cubicBezTo>
                  <a:pt x="16627" y="16876"/>
                  <a:pt x="16628" y="16875"/>
                  <a:pt x="16628" y="16874"/>
                </a:cubicBezTo>
                <a:lnTo>
                  <a:pt x="16630" y="16872"/>
                </a:lnTo>
                <a:cubicBezTo>
                  <a:pt x="16630" y="16871"/>
                  <a:pt x="16630" y="16871"/>
                  <a:pt x="16630" y="16870"/>
                </a:cubicBezTo>
                <a:lnTo>
                  <a:pt x="16630" y="16861"/>
                </a:lnTo>
                <a:lnTo>
                  <a:pt x="16630" y="16858"/>
                </a:lnTo>
                <a:lnTo>
                  <a:pt x="16630" y="16855"/>
                </a:lnTo>
                <a:lnTo>
                  <a:pt x="16634" y="16849"/>
                </a:lnTo>
                <a:cubicBezTo>
                  <a:pt x="16634" y="16849"/>
                  <a:pt x="16635" y="16848"/>
                  <a:pt x="16635" y="16847"/>
                </a:cubicBezTo>
                <a:lnTo>
                  <a:pt x="16635" y="16843"/>
                </a:lnTo>
                <a:cubicBezTo>
                  <a:pt x="16635" y="16842"/>
                  <a:pt x="16636" y="16842"/>
                  <a:pt x="16636" y="16842"/>
                </a:cubicBezTo>
                <a:lnTo>
                  <a:pt x="16636" y="16839"/>
                </a:lnTo>
                <a:cubicBezTo>
                  <a:pt x="16636" y="16838"/>
                  <a:pt x="16636" y="16838"/>
                  <a:pt x="16635" y="16837"/>
                </a:cubicBezTo>
                <a:lnTo>
                  <a:pt x="16635" y="16836"/>
                </a:lnTo>
                <a:lnTo>
                  <a:pt x="16637" y="16834"/>
                </a:lnTo>
                <a:lnTo>
                  <a:pt x="16638" y="16832"/>
                </a:lnTo>
                <a:cubicBezTo>
                  <a:pt x="16639" y="16832"/>
                  <a:pt x="16639" y="16831"/>
                  <a:pt x="16639" y="16830"/>
                </a:cubicBezTo>
                <a:lnTo>
                  <a:pt x="16639" y="16827"/>
                </a:lnTo>
                <a:cubicBezTo>
                  <a:pt x="16639" y="16826"/>
                  <a:pt x="16639" y="16825"/>
                  <a:pt x="16639" y="16825"/>
                </a:cubicBezTo>
                <a:lnTo>
                  <a:pt x="16638" y="16821"/>
                </a:lnTo>
                <a:lnTo>
                  <a:pt x="16645" y="16811"/>
                </a:lnTo>
                <a:lnTo>
                  <a:pt x="16649" y="16802"/>
                </a:lnTo>
                <a:lnTo>
                  <a:pt x="16650" y="16812"/>
                </a:lnTo>
                <a:lnTo>
                  <a:pt x="16651" y="16819"/>
                </a:lnTo>
                <a:cubicBezTo>
                  <a:pt x="16651" y="16820"/>
                  <a:pt x="16651" y="16821"/>
                  <a:pt x="16652" y="16822"/>
                </a:cubicBezTo>
                <a:lnTo>
                  <a:pt x="16655" y="16825"/>
                </a:lnTo>
                <a:cubicBezTo>
                  <a:pt x="16655" y="16825"/>
                  <a:pt x="16656" y="16826"/>
                  <a:pt x="16656" y="16826"/>
                </a:cubicBezTo>
                <a:lnTo>
                  <a:pt x="16660" y="16828"/>
                </a:lnTo>
                <a:lnTo>
                  <a:pt x="16661" y="16830"/>
                </a:lnTo>
                <a:lnTo>
                  <a:pt x="16661" y="16833"/>
                </a:lnTo>
                <a:lnTo>
                  <a:pt x="16660" y="16835"/>
                </a:lnTo>
                <a:lnTo>
                  <a:pt x="16658" y="16837"/>
                </a:lnTo>
                <a:lnTo>
                  <a:pt x="16654" y="16837"/>
                </a:lnTo>
                <a:cubicBezTo>
                  <a:pt x="16653" y="16837"/>
                  <a:pt x="16654" y="16838"/>
                  <a:pt x="16653" y="16838"/>
                </a:cubicBezTo>
                <a:lnTo>
                  <a:pt x="16650" y="16840"/>
                </a:lnTo>
                <a:cubicBezTo>
                  <a:pt x="16649" y="16840"/>
                  <a:pt x="16648" y="16841"/>
                  <a:pt x="16648" y="16843"/>
                </a:cubicBezTo>
                <a:lnTo>
                  <a:pt x="16647" y="16849"/>
                </a:lnTo>
                <a:cubicBezTo>
                  <a:pt x="16647" y="16850"/>
                  <a:pt x="16647" y="16850"/>
                  <a:pt x="16647" y="16851"/>
                </a:cubicBezTo>
                <a:lnTo>
                  <a:pt x="16648" y="16857"/>
                </a:lnTo>
                <a:cubicBezTo>
                  <a:pt x="16648" y="16857"/>
                  <a:pt x="16649" y="16858"/>
                  <a:pt x="16649" y="16859"/>
                </a:cubicBezTo>
                <a:lnTo>
                  <a:pt x="16652" y="16864"/>
                </a:lnTo>
                <a:lnTo>
                  <a:pt x="16658" y="16872"/>
                </a:lnTo>
                <a:cubicBezTo>
                  <a:pt x="16658" y="16872"/>
                  <a:pt x="16659" y="16872"/>
                  <a:pt x="16660" y="16873"/>
                </a:cubicBezTo>
                <a:lnTo>
                  <a:pt x="16662" y="16874"/>
                </a:lnTo>
                <a:cubicBezTo>
                  <a:pt x="16663" y="16875"/>
                  <a:pt x="16663" y="16874"/>
                  <a:pt x="16664" y="16874"/>
                </a:cubicBezTo>
                <a:lnTo>
                  <a:pt x="16667" y="16874"/>
                </a:lnTo>
                <a:cubicBezTo>
                  <a:pt x="16668" y="16874"/>
                  <a:pt x="16668" y="16874"/>
                  <a:pt x="16669" y="16873"/>
                </a:cubicBezTo>
                <a:lnTo>
                  <a:pt x="16672" y="16872"/>
                </a:lnTo>
                <a:cubicBezTo>
                  <a:pt x="16672" y="16871"/>
                  <a:pt x="16673" y="16871"/>
                  <a:pt x="16673" y="16870"/>
                </a:cubicBezTo>
                <a:lnTo>
                  <a:pt x="16674" y="16866"/>
                </a:lnTo>
                <a:lnTo>
                  <a:pt x="16675" y="16863"/>
                </a:lnTo>
                <a:lnTo>
                  <a:pt x="16677" y="16862"/>
                </a:lnTo>
                <a:lnTo>
                  <a:pt x="16681" y="16861"/>
                </a:lnTo>
                <a:lnTo>
                  <a:pt x="16682" y="16862"/>
                </a:lnTo>
                <a:lnTo>
                  <a:pt x="16682" y="16870"/>
                </a:lnTo>
                <a:cubicBezTo>
                  <a:pt x="16682" y="16871"/>
                  <a:pt x="16683" y="16872"/>
                  <a:pt x="16683" y="16873"/>
                </a:cubicBezTo>
                <a:lnTo>
                  <a:pt x="16684" y="16873"/>
                </a:lnTo>
                <a:cubicBezTo>
                  <a:pt x="16684" y="16874"/>
                  <a:pt x="16684" y="16874"/>
                  <a:pt x="16684" y="16874"/>
                </a:cubicBezTo>
                <a:lnTo>
                  <a:pt x="16687" y="16877"/>
                </a:lnTo>
                <a:lnTo>
                  <a:pt x="16689" y="16881"/>
                </a:lnTo>
                <a:cubicBezTo>
                  <a:pt x="16689" y="16881"/>
                  <a:pt x="16689" y="16882"/>
                  <a:pt x="16689" y="16882"/>
                </a:cubicBezTo>
                <a:lnTo>
                  <a:pt x="16696" y="16891"/>
                </a:lnTo>
                <a:lnTo>
                  <a:pt x="16699" y="16894"/>
                </a:lnTo>
                <a:lnTo>
                  <a:pt x="16706" y="16898"/>
                </a:lnTo>
                <a:lnTo>
                  <a:pt x="16713" y="16904"/>
                </a:lnTo>
                <a:cubicBezTo>
                  <a:pt x="16713" y="16905"/>
                  <a:pt x="16713" y="16905"/>
                  <a:pt x="16714" y="16905"/>
                </a:cubicBezTo>
                <a:lnTo>
                  <a:pt x="16717" y="16906"/>
                </a:lnTo>
                <a:cubicBezTo>
                  <a:pt x="16717" y="16906"/>
                  <a:pt x="16718" y="16907"/>
                  <a:pt x="16719" y="16906"/>
                </a:cubicBezTo>
                <a:lnTo>
                  <a:pt x="16721" y="16905"/>
                </a:lnTo>
                <a:cubicBezTo>
                  <a:pt x="16721" y="16905"/>
                  <a:pt x="16722" y="16904"/>
                  <a:pt x="16722" y="16903"/>
                </a:cubicBezTo>
                <a:lnTo>
                  <a:pt x="16724" y="16899"/>
                </a:lnTo>
                <a:cubicBezTo>
                  <a:pt x="16725" y="16898"/>
                  <a:pt x="16725" y="16898"/>
                  <a:pt x="16725" y="16898"/>
                </a:cubicBezTo>
                <a:lnTo>
                  <a:pt x="16726" y="16892"/>
                </a:lnTo>
                <a:cubicBezTo>
                  <a:pt x="16727" y="16892"/>
                  <a:pt x="16726" y="16892"/>
                  <a:pt x="16726" y="16891"/>
                </a:cubicBezTo>
                <a:lnTo>
                  <a:pt x="16726" y="16885"/>
                </a:lnTo>
                <a:cubicBezTo>
                  <a:pt x="16727" y="16884"/>
                  <a:pt x="16727" y="16883"/>
                  <a:pt x="16726" y="16883"/>
                </a:cubicBezTo>
                <a:lnTo>
                  <a:pt x="16725" y="16876"/>
                </a:lnTo>
                <a:cubicBezTo>
                  <a:pt x="16725" y="16876"/>
                  <a:pt x="16725" y="16876"/>
                  <a:pt x="16724" y="16875"/>
                </a:cubicBezTo>
                <a:lnTo>
                  <a:pt x="16720" y="16870"/>
                </a:lnTo>
                <a:lnTo>
                  <a:pt x="16717" y="16867"/>
                </a:lnTo>
                <a:lnTo>
                  <a:pt x="16714" y="16864"/>
                </a:lnTo>
                <a:lnTo>
                  <a:pt x="16713" y="16859"/>
                </a:lnTo>
                <a:cubicBezTo>
                  <a:pt x="16713" y="16858"/>
                  <a:pt x="16713" y="16858"/>
                  <a:pt x="16713" y="16858"/>
                </a:cubicBezTo>
                <a:lnTo>
                  <a:pt x="16710" y="16852"/>
                </a:lnTo>
                <a:lnTo>
                  <a:pt x="16707" y="16847"/>
                </a:lnTo>
                <a:cubicBezTo>
                  <a:pt x="16708" y="16848"/>
                  <a:pt x="16710" y="16848"/>
                  <a:pt x="16711" y="16846"/>
                </a:cubicBezTo>
                <a:lnTo>
                  <a:pt x="16712" y="16845"/>
                </a:lnTo>
                <a:cubicBezTo>
                  <a:pt x="16712" y="16845"/>
                  <a:pt x="16713" y="16843"/>
                  <a:pt x="16713" y="16842"/>
                </a:cubicBezTo>
                <a:lnTo>
                  <a:pt x="16713" y="16836"/>
                </a:lnTo>
                <a:lnTo>
                  <a:pt x="16713" y="16834"/>
                </a:lnTo>
                <a:lnTo>
                  <a:pt x="16721" y="16831"/>
                </a:lnTo>
                <a:cubicBezTo>
                  <a:pt x="16721" y="16831"/>
                  <a:pt x="16722" y="16832"/>
                  <a:pt x="16722" y="16831"/>
                </a:cubicBezTo>
                <a:lnTo>
                  <a:pt x="16727" y="16827"/>
                </a:lnTo>
                <a:lnTo>
                  <a:pt x="16730" y="16824"/>
                </a:lnTo>
                <a:lnTo>
                  <a:pt x="16731" y="16821"/>
                </a:lnTo>
                <a:cubicBezTo>
                  <a:pt x="16732" y="16821"/>
                  <a:pt x="16732" y="16820"/>
                  <a:pt x="16732" y="16819"/>
                </a:cubicBezTo>
                <a:lnTo>
                  <a:pt x="16735" y="16806"/>
                </a:lnTo>
                <a:cubicBezTo>
                  <a:pt x="16735" y="16805"/>
                  <a:pt x="16735" y="16803"/>
                  <a:pt x="16734" y="16802"/>
                </a:cubicBezTo>
                <a:lnTo>
                  <a:pt x="16729" y="16793"/>
                </a:lnTo>
                <a:lnTo>
                  <a:pt x="16724" y="16787"/>
                </a:lnTo>
                <a:lnTo>
                  <a:pt x="16724" y="16780"/>
                </a:lnTo>
                <a:lnTo>
                  <a:pt x="16729" y="16776"/>
                </a:lnTo>
                <a:lnTo>
                  <a:pt x="16734" y="16774"/>
                </a:lnTo>
                <a:lnTo>
                  <a:pt x="16737" y="16773"/>
                </a:lnTo>
                <a:lnTo>
                  <a:pt x="16751" y="16772"/>
                </a:lnTo>
                <a:lnTo>
                  <a:pt x="16755" y="16772"/>
                </a:lnTo>
                <a:lnTo>
                  <a:pt x="16766" y="16778"/>
                </a:lnTo>
                <a:cubicBezTo>
                  <a:pt x="16766" y="16778"/>
                  <a:pt x="16766" y="16778"/>
                  <a:pt x="16766" y="16778"/>
                </a:cubicBezTo>
                <a:lnTo>
                  <a:pt x="16771" y="16779"/>
                </a:lnTo>
                <a:lnTo>
                  <a:pt x="16775" y="16780"/>
                </a:lnTo>
                <a:lnTo>
                  <a:pt x="16778" y="16784"/>
                </a:lnTo>
                <a:lnTo>
                  <a:pt x="16791" y="16804"/>
                </a:lnTo>
                <a:lnTo>
                  <a:pt x="16794" y="16808"/>
                </a:lnTo>
                <a:cubicBezTo>
                  <a:pt x="16795" y="16808"/>
                  <a:pt x="16795" y="16809"/>
                  <a:pt x="16796" y="16809"/>
                </a:cubicBezTo>
                <a:lnTo>
                  <a:pt x="16801" y="16811"/>
                </a:lnTo>
                <a:lnTo>
                  <a:pt x="16811" y="16811"/>
                </a:lnTo>
                <a:lnTo>
                  <a:pt x="16815" y="16812"/>
                </a:lnTo>
                <a:lnTo>
                  <a:pt x="16818" y="16814"/>
                </a:lnTo>
                <a:cubicBezTo>
                  <a:pt x="16820" y="16814"/>
                  <a:pt x="16821" y="16815"/>
                  <a:pt x="16822" y="16814"/>
                </a:cubicBezTo>
                <a:lnTo>
                  <a:pt x="16830" y="16818"/>
                </a:lnTo>
                <a:lnTo>
                  <a:pt x="16842" y="16830"/>
                </a:lnTo>
                <a:cubicBezTo>
                  <a:pt x="16842" y="16830"/>
                  <a:pt x="16843" y="16830"/>
                  <a:pt x="16843" y="16830"/>
                </a:cubicBezTo>
                <a:lnTo>
                  <a:pt x="16853" y="16839"/>
                </a:lnTo>
                <a:lnTo>
                  <a:pt x="16858" y="16849"/>
                </a:lnTo>
                <a:lnTo>
                  <a:pt x="16869" y="16878"/>
                </a:lnTo>
                <a:lnTo>
                  <a:pt x="16872" y="16883"/>
                </a:lnTo>
                <a:cubicBezTo>
                  <a:pt x="16872" y="16883"/>
                  <a:pt x="16872" y="16883"/>
                  <a:pt x="16872" y="16884"/>
                </a:cubicBezTo>
                <a:lnTo>
                  <a:pt x="16874" y="16885"/>
                </a:lnTo>
                <a:lnTo>
                  <a:pt x="16876" y="16891"/>
                </a:lnTo>
                <a:cubicBezTo>
                  <a:pt x="16876" y="16892"/>
                  <a:pt x="16877" y="16893"/>
                  <a:pt x="16877" y="16893"/>
                </a:cubicBezTo>
                <a:lnTo>
                  <a:pt x="16880" y="16894"/>
                </a:lnTo>
                <a:cubicBezTo>
                  <a:pt x="16881" y="16894"/>
                  <a:pt x="16882" y="16895"/>
                  <a:pt x="16882" y="16895"/>
                </a:cubicBezTo>
                <a:lnTo>
                  <a:pt x="16889" y="16893"/>
                </a:lnTo>
                <a:lnTo>
                  <a:pt x="16890" y="16893"/>
                </a:lnTo>
                <a:lnTo>
                  <a:pt x="16887" y="16902"/>
                </a:lnTo>
                <a:lnTo>
                  <a:pt x="16885" y="16908"/>
                </a:lnTo>
                <a:lnTo>
                  <a:pt x="16885" y="16916"/>
                </a:lnTo>
                <a:lnTo>
                  <a:pt x="16885" y="16924"/>
                </a:lnTo>
                <a:lnTo>
                  <a:pt x="16885" y="16926"/>
                </a:lnTo>
                <a:lnTo>
                  <a:pt x="16881" y="16931"/>
                </a:lnTo>
                <a:cubicBezTo>
                  <a:pt x="16881" y="16932"/>
                  <a:pt x="16880" y="16933"/>
                  <a:pt x="16880" y="16933"/>
                </a:cubicBezTo>
                <a:lnTo>
                  <a:pt x="16878" y="16940"/>
                </a:lnTo>
                <a:lnTo>
                  <a:pt x="16875" y="16945"/>
                </a:lnTo>
                <a:lnTo>
                  <a:pt x="16867" y="16953"/>
                </a:lnTo>
                <a:lnTo>
                  <a:pt x="16859" y="16960"/>
                </a:lnTo>
                <a:lnTo>
                  <a:pt x="16855" y="16962"/>
                </a:lnTo>
                <a:lnTo>
                  <a:pt x="16851" y="16964"/>
                </a:lnTo>
                <a:cubicBezTo>
                  <a:pt x="16851" y="16964"/>
                  <a:pt x="16850" y="16965"/>
                  <a:pt x="16850" y="16965"/>
                </a:cubicBezTo>
                <a:lnTo>
                  <a:pt x="16845" y="16972"/>
                </a:lnTo>
                <a:cubicBezTo>
                  <a:pt x="16844" y="16972"/>
                  <a:pt x="16844" y="16972"/>
                  <a:pt x="16844" y="16973"/>
                </a:cubicBezTo>
                <a:lnTo>
                  <a:pt x="16835" y="17002"/>
                </a:lnTo>
                <a:lnTo>
                  <a:pt x="16832" y="17018"/>
                </a:lnTo>
                <a:lnTo>
                  <a:pt x="16832" y="17047"/>
                </a:lnTo>
                <a:lnTo>
                  <a:pt x="16830" y="17054"/>
                </a:lnTo>
                <a:cubicBezTo>
                  <a:pt x="16830" y="17055"/>
                  <a:pt x="16830" y="17055"/>
                  <a:pt x="16830" y="17056"/>
                </a:cubicBezTo>
                <a:lnTo>
                  <a:pt x="16830" y="17059"/>
                </a:lnTo>
                <a:cubicBezTo>
                  <a:pt x="16830" y="17059"/>
                  <a:pt x="16830" y="17060"/>
                  <a:pt x="16830" y="17061"/>
                </a:cubicBezTo>
                <a:lnTo>
                  <a:pt x="16831" y="17063"/>
                </a:lnTo>
                <a:lnTo>
                  <a:pt x="16833" y="17067"/>
                </a:lnTo>
                <a:lnTo>
                  <a:pt x="16835" y="17069"/>
                </a:lnTo>
                <a:cubicBezTo>
                  <a:pt x="16835" y="17069"/>
                  <a:pt x="16836" y="17070"/>
                  <a:pt x="16836" y="17070"/>
                </a:cubicBezTo>
                <a:lnTo>
                  <a:pt x="16837" y="17070"/>
                </a:lnTo>
                <a:cubicBezTo>
                  <a:pt x="16837" y="17071"/>
                  <a:pt x="16838" y="17072"/>
                  <a:pt x="16838" y="17073"/>
                </a:cubicBezTo>
                <a:cubicBezTo>
                  <a:pt x="16839" y="17074"/>
                  <a:pt x="16841" y="17074"/>
                  <a:pt x="16843" y="17073"/>
                </a:cubicBezTo>
                <a:lnTo>
                  <a:pt x="16844" y="17071"/>
                </a:lnTo>
                <a:cubicBezTo>
                  <a:pt x="16844" y="17071"/>
                  <a:pt x="16844" y="17070"/>
                  <a:pt x="16845" y="17070"/>
                </a:cubicBezTo>
                <a:lnTo>
                  <a:pt x="16845" y="17068"/>
                </a:lnTo>
                <a:lnTo>
                  <a:pt x="16846" y="17071"/>
                </a:lnTo>
                <a:lnTo>
                  <a:pt x="16845" y="17083"/>
                </a:lnTo>
                <a:cubicBezTo>
                  <a:pt x="16845" y="17084"/>
                  <a:pt x="16845" y="17084"/>
                  <a:pt x="16845" y="17085"/>
                </a:cubicBezTo>
                <a:lnTo>
                  <a:pt x="16849" y="17103"/>
                </a:lnTo>
                <a:lnTo>
                  <a:pt x="16850" y="17108"/>
                </a:lnTo>
                <a:lnTo>
                  <a:pt x="16850" y="17132"/>
                </a:lnTo>
                <a:lnTo>
                  <a:pt x="16849" y="17133"/>
                </a:lnTo>
                <a:cubicBezTo>
                  <a:pt x="16848" y="17133"/>
                  <a:pt x="16847" y="17133"/>
                  <a:pt x="16847" y="17134"/>
                </a:cubicBezTo>
                <a:lnTo>
                  <a:pt x="16845" y="17135"/>
                </a:lnTo>
                <a:cubicBezTo>
                  <a:pt x="16845" y="17136"/>
                  <a:pt x="16845" y="17138"/>
                  <a:pt x="16845" y="17139"/>
                </a:cubicBezTo>
                <a:lnTo>
                  <a:pt x="16845" y="17143"/>
                </a:lnTo>
                <a:lnTo>
                  <a:pt x="16847" y="17148"/>
                </a:lnTo>
                <a:lnTo>
                  <a:pt x="16847" y="17155"/>
                </a:lnTo>
                <a:lnTo>
                  <a:pt x="16850" y="17170"/>
                </a:lnTo>
                <a:lnTo>
                  <a:pt x="16854" y="17181"/>
                </a:lnTo>
                <a:lnTo>
                  <a:pt x="16860" y="17192"/>
                </a:lnTo>
                <a:lnTo>
                  <a:pt x="16874" y="17211"/>
                </a:lnTo>
                <a:lnTo>
                  <a:pt x="16876" y="17216"/>
                </a:lnTo>
                <a:lnTo>
                  <a:pt x="16880" y="17227"/>
                </a:lnTo>
                <a:lnTo>
                  <a:pt x="16882" y="17232"/>
                </a:lnTo>
                <a:cubicBezTo>
                  <a:pt x="16882" y="17232"/>
                  <a:pt x="16882" y="17232"/>
                  <a:pt x="16882" y="17233"/>
                </a:cubicBezTo>
                <a:lnTo>
                  <a:pt x="16889" y="17240"/>
                </a:lnTo>
                <a:lnTo>
                  <a:pt x="16893" y="17244"/>
                </a:lnTo>
                <a:lnTo>
                  <a:pt x="16931" y="17265"/>
                </a:lnTo>
                <a:lnTo>
                  <a:pt x="16961" y="17288"/>
                </a:lnTo>
                <a:cubicBezTo>
                  <a:pt x="16962" y="17288"/>
                  <a:pt x="16962" y="17289"/>
                  <a:pt x="16962" y="17289"/>
                </a:cubicBezTo>
                <a:lnTo>
                  <a:pt x="16966" y="17290"/>
                </a:lnTo>
                <a:lnTo>
                  <a:pt x="16966" y="17293"/>
                </a:lnTo>
                <a:lnTo>
                  <a:pt x="16967" y="17295"/>
                </a:lnTo>
                <a:cubicBezTo>
                  <a:pt x="16967" y="17296"/>
                  <a:pt x="16968" y="17297"/>
                  <a:pt x="16969" y="17297"/>
                </a:cubicBezTo>
                <a:lnTo>
                  <a:pt x="16971" y="17299"/>
                </a:lnTo>
                <a:lnTo>
                  <a:pt x="16978" y="17303"/>
                </a:lnTo>
                <a:cubicBezTo>
                  <a:pt x="16979" y="17303"/>
                  <a:pt x="16980" y="17304"/>
                  <a:pt x="16981" y="17303"/>
                </a:cubicBezTo>
                <a:lnTo>
                  <a:pt x="16993" y="17312"/>
                </a:lnTo>
                <a:lnTo>
                  <a:pt x="16999" y="17315"/>
                </a:lnTo>
                <a:cubicBezTo>
                  <a:pt x="17000" y="17315"/>
                  <a:pt x="17000" y="17315"/>
                  <a:pt x="17000" y="17315"/>
                </a:cubicBezTo>
                <a:lnTo>
                  <a:pt x="17003" y="17315"/>
                </a:lnTo>
                <a:lnTo>
                  <a:pt x="17005" y="17315"/>
                </a:lnTo>
                <a:lnTo>
                  <a:pt x="17007" y="17315"/>
                </a:lnTo>
                <a:lnTo>
                  <a:pt x="17016" y="17321"/>
                </a:lnTo>
                <a:lnTo>
                  <a:pt x="17021" y="17322"/>
                </a:lnTo>
                <a:lnTo>
                  <a:pt x="17044" y="17336"/>
                </a:lnTo>
                <a:lnTo>
                  <a:pt x="17050" y="17337"/>
                </a:lnTo>
                <a:cubicBezTo>
                  <a:pt x="17050" y="17338"/>
                  <a:pt x="17051" y="17338"/>
                  <a:pt x="17051" y="17337"/>
                </a:cubicBezTo>
                <a:lnTo>
                  <a:pt x="17059" y="17334"/>
                </a:lnTo>
                <a:lnTo>
                  <a:pt x="17069" y="17337"/>
                </a:lnTo>
                <a:lnTo>
                  <a:pt x="17073" y="17337"/>
                </a:lnTo>
                <a:cubicBezTo>
                  <a:pt x="17074" y="17336"/>
                  <a:pt x="17075" y="17337"/>
                  <a:pt x="17076" y="17336"/>
                </a:cubicBezTo>
                <a:lnTo>
                  <a:pt x="17080" y="17329"/>
                </a:lnTo>
                <a:cubicBezTo>
                  <a:pt x="17081" y="17329"/>
                  <a:pt x="17080" y="17328"/>
                  <a:pt x="17080" y="17327"/>
                </a:cubicBezTo>
                <a:lnTo>
                  <a:pt x="17092" y="17281"/>
                </a:lnTo>
                <a:lnTo>
                  <a:pt x="17095" y="17277"/>
                </a:lnTo>
                <a:cubicBezTo>
                  <a:pt x="17095" y="17276"/>
                  <a:pt x="17095" y="17276"/>
                  <a:pt x="17095" y="17276"/>
                </a:cubicBezTo>
                <a:lnTo>
                  <a:pt x="17096" y="17273"/>
                </a:lnTo>
                <a:cubicBezTo>
                  <a:pt x="17096" y="17272"/>
                  <a:pt x="17096" y="17272"/>
                  <a:pt x="17096" y="17271"/>
                </a:cubicBezTo>
                <a:lnTo>
                  <a:pt x="17095" y="17266"/>
                </a:lnTo>
                <a:lnTo>
                  <a:pt x="17097" y="17269"/>
                </a:lnTo>
                <a:cubicBezTo>
                  <a:pt x="17098" y="17270"/>
                  <a:pt x="17099" y="17270"/>
                  <a:pt x="17100" y="17270"/>
                </a:cubicBezTo>
                <a:lnTo>
                  <a:pt x="17107" y="17270"/>
                </a:lnTo>
                <a:lnTo>
                  <a:pt x="17111" y="17271"/>
                </a:lnTo>
                <a:lnTo>
                  <a:pt x="17115" y="17283"/>
                </a:lnTo>
                <a:lnTo>
                  <a:pt x="17116" y="17288"/>
                </a:lnTo>
                <a:lnTo>
                  <a:pt x="17115" y="17297"/>
                </a:lnTo>
                <a:lnTo>
                  <a:pt x="17113" y="17304"/>
                </a:lnTo>
                <a:lnTo>
                  <a:pt x="17104" y="17318"/>
                </a:lnTo>
                <a:lnTo>
                  <a:pt x="17100" y="17326"/>
                </a:lnTo>
                <a:lnTo>
                  <a:pt x="17099" y="17332"/>
                </a:lnTo>
                <a:lnTo>
                  <a:pt x="17097" y="17339"/>
                </a:lnTo>
                <a:lnTo>
                  <a:pt x="17095" y="17343"/>
                </a:lnTo>
                <a:cubicBezTo>
                  <a:pt x="17095" y="17343"/>
                  <a:pt x="17095" y="17345"/>
                  <a:pt x="17095" y="17345"/>
                </a:cubicBezTo>
                <a:lnTo>
                  <a:pt x="17094" y="17350"/>
                </a:lnTo>
                <a:cubicBezTo>
                  <a:pt x="17094" y="17351"/>
                  <a:pt x="17094" y="17351"/>
                  <a:pt x="17095" y="17352"/>
                </a:cubicBezTo>
                <a:lnTo>
                  <a:pt x="17097" y="17358"/>
                </a:lnTo>
                <a:cubicBezTo>
                  <a:pt x="17097" y="17359"/>
                  <a:pt x="17098" y="17359"/>
                  <a:pt x="17098" y="17360"/>
                </a:cubicBezTo>
                <a:lnTo>
                  <a:pt x="17100" y="17361"/>
                </a:lnTo>
                <a:lnTo>
                  <a:pt x="17102" y="17362"/>
                </a:lnTo>
                <a:lnTo>
                  <a:pt x="17104" y="17363"/>
                </a:lnTo>
                <a:lnTo>
                  <a:pt x="17105" y="17367"/>
                </a:lnTo>
                <a:lnTo>
                  <a:pt x="17106" y="17370"/>
                </a:lnTo>
                <a:lnTo>
                  <a:pt x="17107" y="17373"/>
                </a:lnTo>
                <a:cubicBezTo>
                  <a:pt x="17107" y="17374"/>
                  <a:pt x="17108" y="17374"/>
                  <a:pt x="17108" y="17374"/>
                </a:cubicBezTo>
                <a:lnTo>
                  <a:pt x="17110" y="17375"/>
                </a:lnTo>
                <a:cubicBezTo>
                  <a:pt x="17110" y="17375"/>
                  <a:pt x="17110" y="17376"/>
                  <a:pt x="17111" y="17376"/>
                </a:cubicBezTo>
                <a:lnTo>
                  <a:pt x="17115" y="17377"/>
                </a:lnTo>
                <a:lnTo>
                  <a:pt x="17117" y="17378"/>
                </a:lnTo>
                <a:lnTo>
                  <a:pt x="17118" y="17380"/>
                </a:lnTo>
                <a:lnTo>
                  <a:pt x="17120" y="17387"/>
                </a:lnTo>
                <a:lnTo>
                  <a:pt x="17120" y="17409"/>
                </a:lnTo>
                <a:cubicBezTo>
                  <a:pt x="17120" y="17410"/>
                  <a:pt x="17121" y="17411"/>
                  <a:pt x="17121" y="17411"/>
                </a:cubicBezTo>
                <a:lnTo>
                  <a:pt x="17122" y="17414"/>
                </a:lnTo>
                <a:cubicBezTo>
                  <a:pt x="17123" y="17415"/>
                  <a:pt x="17124" y="17417"/>
                  <a:pt x="17124" y="17417"/>
                </a:cubicBezTo>
                <a:lnTo>
                  <a:pt x="17128" y="17418"/>
                </a:lnTo>
                <a:lnTo>
                  <a:pt x="17139" y="17419"/>
                </a:lnTo>
                <a:lnTo>
                  <a:pt x="17142" y="17419"/>
                </a:lnTo>
                <a:cubicBezTo>
                  <a:pt x="17143" y="17419"/>
                  <a:pt x="17143" y="17418"/>
                  <a:pt x="17144" y="17418"/>
                </a:cubicBezTo>
                <a:lnTo>
                  <a:pt x="17147" y="17416"/>
                </a:lnTo>
                <a:cubicBezTo>
                  <a:pt x="17148" y="17416"/>
                  <a:pt x="17148" y="17416"/>
                  <a:pt x="17148" y="17416"/>
                </a:cubicBezTo>
                <a:lnTo>
                  <a:pt x="17152" y="17410"/>
                </a:lnTo>
                <a:lnTo>
                  <a:pt x="17156" y="17404"/>
                </a:lnTo>
                <a:lnTo>
                  <a:pt x="17169" y="17373"/>
                </a:lnTo>
                <a:lnTo>
                  <a:pt x="17190" y="17335"/>
                </a:lnTo>
                <a:lnTo>
                  <a:pt x="17206" y="17310"/>
                </a:lnTo>
                <a:cubicBezTo>
                  <a:pt x="17206" y="17310"/>
                  <a:pt x="17206" y="17309"/>
                  <a:pt x="17206" y="17308"/>
                </a:cubicBezTo>
                <a:lnTo>
                  <a:pt x="17211" y="17296"/>
                </a:lnTo>
                <a:lnTo>
                  <a:pt x="17211" y="17289"/>
                </a:lnTo>
                <a:lnTo>
                  <a:pt x="17213" y="17282"/>
                </a:lnTo>
                <a:cubicBezTo>
                  <a:pt x="17214" y="17281"/>
                  <a:pt x="17214" y="17280"/>
                  <a:pt x="17213" y="17279"/>
                </a:cubicBezTo>
                <a:lnTo>
                  <a:pt x="17212" y="17276"/>
                </a:lnTo>
                <a:lnTo>
                  <a:pt x="17215" y="17269"/>
                </a:lnTo>
                <a:cubicBezTo>
                  <a:pt x="17215" y="17269"/>
                  <a:pt x="17215" y="17269"/>
                  <a:pt x="17215" y="17268"/>
                </a:cubicBezTo>
                <a:lnTo>
                  <a:pt x="17216" y="17261"/>
                </a:lnTo>
                <a:lnTo>
                  <a:pt x="17216" y="17254"/>
                </a:lnTo>
                <a:lnTo>
                  <a:pt x="17215" y="17249"/>
                </a:lnTo>
                <a:lnTo>
                  <a:pt x="17204" y="17211"/>
                </a:lnTo>
                <a:cubicBezTo>
                  <a:pt x="17204" y="17211"/>
                  <a:pt x="17204" y="17211"/>
                  <a:pt x="17204" y="17210"/>
                </a:cubicBezTo>
                <a:lnTo>
                  <a:pt x="17202" y="17207"/>
                </a:lnTo>
                <a:lnTo>
                  <a:pt x="17201" y="17205"/>
                </a:lnTo>
                <a:lnTo>
                  <a:pt x="17202" y="17198"/>
                </a:lnTo>
                <a:lnTo>
                  <a:pt x="17201" y="17194"/>
                </a:lnTo>
                <a:cubicBezTo>
                  <a:pt x="17201" y="17194"/>
                  <a:pt x="17202" y="17193"/>
                  <a:pt x="17201" y="17192"/>
                </a:cubicBezTo>
                <a:lnTo>
                  <a:pt x="17200" y="17190"/>
                </a:lnTo>
                <a:lnTo>
                  <a:pt x="17198" y="17187"/>
                </a:lnTo>
                <a:lnTo>
                  <a:pt x="17192" y="17170"/>
                </a:lnTo>
                <a:lnTo>
                  <a:pt x="17191" y="17166"/>
                </a:lnTo>
                <a:lnTo>
                  <a:pt x="17191" y="17155"/>
                </a:lnTo>
                <a:cubicBezTo>
                  <a:pt x="17191" y="17155"/>
                  <a:pt x="17191" y="17155"/>
                  <a:pt x="17191" y="17154"/>
                </a:cubicBezTo>
                <a:lnTo>
                  <a:pt x="17189" y="17148"/>
                </a:lnTo>
                <a:cubicBezTo>
                  <a:pt x="17189" y="17148"/>
                  <a:pt x="17189" y="17148"/>
                  <a:pt x="17189" y="17148"/>
                </a:cubicBezTo>
                <a:lnTo>
                  <a:pt x="17185" y="17142"/>
                </a:lnTo>
                <a:cubicBezTo>
                  <a:pt x="17185" y="17141"/>
                  <a:pt x="17185" y="17141"/>
                  <a:pt x="17184" y="17141"/>
                </a:cubicBezTo>
                <a:lnTo>
                  <a:pt x="17179" y="17139"/>
                </a:lnTo>
                <a:cubicBezTo>
                  <a:pt x="17178" y="17139"/>
                  <a:pt x="17177" y="17138"/>
                  <a:pt x="17176" y="17139"/>
                </a:cubicBezTo>
                <a:lnTo>
                  <a:pt x="17175" y="17141"/>
                </a:lnTo>
                <a:lnTo>
                  <a:pt x="17171" y="17136"/>
                </a:lnTo>
                <a:lnTo>
                  <a:pt x="17162" y="17120"/>
                </a:lnTo>
                <a:cubicBezTo>
                  <a:pt x="17161" y="17120"/>
                  <a:pt x="17161" y="17120"/>
                  <a:pt x="17161" y="17119"/>
                </a:cubicBezTo>
                <a:lnTo>
                  <a:pt x="17154" y="17113"/>
                </a:lnTo>
                <a:cubicBezTo>
                  <a:pt x="17153" y="17112"/>
                  <a:pt x="17151" y="17112"/>
                  <a:pt x="17150" y="17113"/>
                </a:cubicBezTo>
                <a:cubicBezTo>
                  <a:pt x="17149" y="17114"/>
                  <a:pt x="17149" y="17116"/>
                  <a:pt x="17149" y="17118"/>
                </a:cubicBezTo>
                <a:lnTo>
                  <a:pt x="17149" y="17121"/>
                </a:lnTo>
                <a:lnTo>
                  <a:pt x="17148" y="17120"/>
                </a:lnTo>
                <a:lnTo>
                  <a:pt x="17147" y="17115"/>
                </a:lnTo>
                <a:lnTo>
                  <a:pt x="17144" y="17105"/>
                </a:lnTo>
                <a:lnTo>
                  <a:pt x="17144" y="17101"/>
                </a:lnTo>
                <a:lnTo>
                  <a:pt x="17144" y="17088"/>
                </a:lnTo>
                <a:lnTo>
                  <a:pt x="17146" y="17076"/>
                </a:lnTo>
                <a:lnTo>
                  <a:pt x="17149" y="17063"/>
                </a:lnTo>
                <a:lnTo>
                  <a:pt x="17153" y="17053"/>
                </a:lnTo>
                <a:lnTo>
                  <a:pt x="17162" y="17038"/>
                </a:lnTo>
                <a:lnTo>
                  <a:pt x="17165" y="17035"/>
                </a:lnTo>
                <a:cubicBezTo>
                  <a:pt x="17166" y="17035"/>
                  <a:pt x="17166" y="17034"/>
                  <a:pt x="17166" y="17033"/>
                </a:cubicBezTo>
                <a:lnTo>
                  <a:pt x="17166" y="17026"/>
                </a:lnTo>
                <a:lnTo>
                  <a:pt x="17167" y="17015"/>
                </a:lnTo>
                <a:lnTo>
                  <a:pt x="17171" y="17006"/>
                </a:lnTo>
                <a:lnTo>
                  <a:pt x="17176" y="17004"/>
                </a:lnTo>
                <a:lnTo>
                  <a:pt x="17184" y="17001"/>
                </a:lnTo>
                <a:cubicBezTo>
                  <a:pt x="17185" y="17001"/>
                  <a:pt x="17185" y="17001"/>
                  <a:pt x="17185" y="17001"/>
                </a:cubicBezTo>
                <a:lnTo>
                  <a:pt x="17191" y="16995"/>
                </a:lnTo>
                <a:lnTo>
                  <a:pt x="17199" y="16986"/>
                </a:lnTo>
                <a:cubicBezTo>
                  <a:pt x="17200" y="16985"/>
                  <a:pt x="17200" y="16984"/>
                  <a:pt x="17200" y="16984"/>
                </a:cubicBezTo>
                <a:lnTo>
                  <a:pt x="17201" y="16981"/>
                </a:lnTo>
                <a:cubicBezTo>
                  <a:pt x="17202" y="16981"/>
                  <a:pt x="17201" y="16981"/>
                  <a:pt x="17201" y="16980"/>
                </a:cubicBezTo>
                <a:lnTo>
                  <a:pt x="17201" y="16978"/>
                </a:lnTo>
                <a:lnTo>
                  <a:pt x="17203" y="16976"/>
                </a:lnTo>
                <a:cubicBezTo>
                  <a:pt x="17203" y="16976"/>
                  <a:pt x="17203" y="16975"/>
                  <a:pt x="17204" y="16975"/>
                </a:cubicBezTo>
                <a:lnTo>
                  <a:pt x="17204" y="16972"/>
                </a:lnTo>
                <a:cubicBezTo>
                  <a:pt x="17204" y="16971"/>
                  <a:pt x="17204" y="16971"/>
                  <a:pt x="17204" y="16971"/>
                </a:cubicBezTo>
                <a:lnTo>
                  <a:pt x="17205" y="16964"/>
                </a:lnTo>
                <a:lnTo>
                  <a:pt x="17204" y="16946"/>
                </a:lnTo>
                <a:lnTo>
                  <a:pt x="17204" y="16941"/>
                </a:lnTo>
                <a:lnTo>
                  <a:pt x="17206" y="16937"/>
                </a:lnTo>
                <a:lnTo>
                  <a:pt x="17207" y="16935"/>
                </a:lnTo>
                <a:cubicBezTo>
                  <a:pt x="17207" y="16935"/>
                  <a:pt x="17208" y="16935"/>
                  <a:pt x="17208" y="16934"/>
                </a:cubicBezTo>
                <a:lnTo>
                  <a:pt x="17209" y="16933"/>
                </a:lnTo>
                <a:lnTo>
                  <a:pt x="17222" y="16923"/>
                </a:lnTo>
                <a:lnTo>
                  <a:pt x="17235" y="16911"/>
                </a:lnTo>
                <a:lnTo>
                  <a:pt x="17238" y="16911"/>
                </a:lnTo>
                <a:lnTo>
                  <a:pt x="17239" y="16911"/>
                </a:lnTo>
                <a:lnTo>
                  <a:pt x="17240" y="16913"/>
                </a:lnTo>
                <a:lnTo>
                  <a:pt x="17240" y="16917"/>
                </a:lnTo>
                <a:lnTo>
                  <a:pt x="17239" y="16924"/>
                </a:lnTo>
                <a:lnTo>
                  <a:pt x="17239" y="16935"/>
                </a:lnTo>
                <a:cubicBezTo>
                  <a:pt x="17239" y="16936"/>
                  <a:pt x="17240" y="16937"/>
                  <a:pt x="17240" y="16937"/>
                </a:cubicBezTo>
                <a:lnTo>
                  <a:pt x="17248" y="16963"/>
                </a:lnTo>
                <a:lnTo>
                  <a:pt x="17250" y="16975"/>
                </a:lnTo>
                <a:lnTo>
                  <a:pt x="17251" y="16980"/>
                </a:lnTo>
                <a:cubicBezTo>
                  <a:pt x="17251" y="16981"/>
                  <a:pt x="17251" y="16981"/>
                  <a:pt x="17251" y="16981"/>
                </a:cubicBezTo>
                <a:lnTo>
                  <a:pt x="17255" y="16987"/>
                </a:lnTo>
                <a:lnTo>
                  <a:pt x="17267" y="17003"/>
                </a:lnTo>
                <a:lnTo>
                  <a:pt x="17269" y="17006"/>
                </a:lnTo>
                <a:lnTo>
                  <a:pt x="17269" y="17011"/>
                </a:lnTo>
                <a:lnTo>
                  <a:pt x="17267" y="17024"/>
                </a:lnTo>
                <a:cubicBezTo>
                  <a:pt x="17267" y="17025"/>
                  <a:pt x="17267" y="17025"/>
                  <a:pt x="17267" y="17026"/>
                </a:cubicBezTo>
                <a:lnTo>
                  <a:pt x="17268" y="17032"/>
                </a:lnTo>
                <a:cubicBezTo>
                  <a:pt x="17268" y="17032"/>
                  <a:pt x="17269" y="17032"/>
                  <a:pt x="17269" y="17033"/>
                </a:cubicBezTo>
                <a:lnTo>
                  <a:pt x="17278" y="17048"/>
                </a:lnTo>
                <a:cubicBezTo>
                  <a:pt x="17278" y="17049"/>
                  <a:pt x="17278" y="17049"/>
                  <a:pt x="17278" y="17049"/>
                </a:cubicBezTo>
                <a:lnTo>
                  <a:pt x="17283" y="17053"/>
                </a:lnTo>
                <a:lnTo>
                  <a:pt x="17288" y="17055"/>
                </a:lnTo>
                <a:lnTo>
                  <a:pt x="17290" y="17056"/>
                </a:lnTo>
                <a:lnTo>
                  <a:pt x="17290" y="17064"/>
                </a:lnTo>
                <a:lnTo>
                  <a:pt x="17290" y="17071"/>
                </a:lnTo>
                <a:lnTo>
                  <a:pt x="17293" y="17080"/>
                </a:lnTo>
                <a:lnTo>
                  <a:pt x="17293" y="17085"/>
                </a:lnTo>
                <a:lnTo>
                  <a:pt x="17290" y="17104"/>
                </a:lnTo>
                <a:lnTo>
                  <a:pt x="17290" y="17111"/>
                </a:lnTo>
                <a:lnTo>
                  <a:pt x="17293" y="17148"/>
                </a:lnTo>
                <a:lnTo>
                  <a:pt x="17294" y="17153"/>
                </a:lnTo>
                <a:cubicBezTo>
                  <a:pt x="17294" y="17154"/>
                  <a:pt x="17294" y="17155"/>
                  <a:pt x="17295" y="17155"/>
                </a:cubicBezTo>
                <a:lnTo>
                  <a:pt x="17297" y="17159"/>
                </a:lnTo>
                <a:lnTo>
                  <a:pt x="17302" y="17171"/>
                </a:lnTo>
                <a:lnTo>
                  <a:pt x="17302" y="17173"/>
                </a:lnTo>
                <a:lnTo>
                  <a:pt x="17302" y="17177"/>
                </a:lnTo>
                <a:lnTo>
                  <a:pt x="17302" y="17180"/>
                </a:lnTo>
                <a:cubicBezTo>
                  <a:pt x="17302" y="17181"/>
                  <a:pt x="17302" y="17182"/>
                  <a:pt x="17302" y="17182"/>
                </a:cubicBezTo>
                <a:lnTo>
                  <a:pt x="17303" y="17184"/>
                </a:lnTo>
                <a:cubicBezTo>
                  <a:pt x="17303" y="17185"/>
                  <a:pt x="17303" y="17186"/>
                  <a:pt x="17304" y="17187"/>
                </a:cubicBezTo>
                <a:lnTo>
                  <a:pt x="17310" y="17192"/>
                </a:lnTo>
                <a:lnTo>
                  <a:pt x="17312" y="17208"/>
                </a:lnTo>
                <a:lnTo>
                  <a:pt x="17312" y="17212"/>
                </a:lnTo>
                <a:cubicBezTo>
                  <a:pt x="17313" y="17214"/>
                  <a:pt x="17313" y="17215"/>
                  <a:pt x="17315" y="17216"/>
                </a:cubicBezTo>
                <a:lnTo>
                  <a:pt x="17318" y="17217"/>
                </a:lnTo>
                <a:cubicBezTo>
                  <a:pt x="17320" y="17217"/>
                  <a:pt x="17321" y="17216"/>
                  <a:pt x="17322" y="17214"/>
                </a:cubicBezTo>
                <a:lnTo>
                  <a:pt x="17323" y="17209"/>
                </a:lnTo>
                <a:cubicBezTo>
                  <a:pt x="17323" y="17209"/>
                  <a:pt x="17324" y="17208"/>
                  <a:pt x="17324" y="17207"/>
                </a:cubicBezTo>
                <a:lnTo>
                  <a:pt x="17325" y="17182"/>
                </a:lnTo>
                <a:lnTo>
                  <a:pt x="17328" y="17159"/>
                </a:lnTo>
                <a:lnTo>
                  <a:pt x="17328" y="17118"/>
                </a:lnTo>
                <a:lnTo>
                  <a:pt x="17332" y="17093"/>
                </a:lnTo>
                <a:lnTo>
                  <a:pt x="17335" y="17082"/>
                </a:lnTo>
                <a:cubicBezTo>
                  <a:pt x="17335" y="17081"/>
                  <a:pt x="17335" y="17081"/>
                  <a:pt x="17335" y="17080"/>
                </a:cubicBezTo>
                <a:lnTo>
                  <a:pt x="17334" y="17074"/>
                </a:lnTo>
                <a:cubicBezTo>
                  <a:pt x="17334" y="17073"/>
                  <a:pt x="17334" y="17072"/>
                  <a:pt x="17333" y="17071"/>
                </a:cubicBezTo>
                <a:lnTo>
                  <a:pt x="17330" y="17068"/>
                </a:lnTo>
                <a:lnTo>
                  <a:pt x="17327" y="17064"/>
                </a:lnTo>
                <a:lnTo>
                  <a:pt x="17323" y="17061"/>
                </a:lnTo>
                <a:lnTo>
                  <a:pt x="17320" y="17050"/>
                </a:lnTo>
                <a:lnTo>
                  <a:pt x="17317" y="17046"/>
                </a:lnTo>
                <a:cubicBezTo>
                  <a:pt x="17319" y="17046"/>
                  <a:pt x="17321" y="17043"/>
                  <a:pt x="17321" y="17041"/>
                </a:cubicBezTo>
                <a:cubicBezTo>
                  <a:pt x="17321" y="17040"/>
                  <a:pt x="17320" y="17040"/>
                  <a:pt x="17320" y="17039"/>
                </a:cubicBezTo>
                <a:lnTo>
                  <a:pt x="17320" y="17032"/>
                </a:lnTo>
                <a:lnTo>
                  <a:pt x="17322" y="17032"/>
                </a:lnTo>
                <a:lnTo>
                  <a:pt x="17326" y="17034"/>
                </a:lnTo>
                <a:lnTo>
                  <a:pt x="17331" y="17041"/>
                </a:lnTo>
                <a:lnTo>
                  <a:pt x="17336" y="17060"/>
                </a:lnTo>
                <a:lnTo>
                  <a:pt x="17339" y="17067"/>
                </a:lnTo>
                <a:cubicBezTo>
                  <a:pt x="17340" y="17068"/>
                  <a:pt x="17340" y="17069"/>
                  <a:pt x="17341" y="17069"/>
                </a:cubicBezTo>
                <a:lnTo>
                  <a:pt x="17348" y="17073"/>
                </a:lnTo>
                <a:cubicBezTo>
                  <a:pt x="17349" y="17073"/>
                  <a:pt x="17351" y="17073"/>
                  <a:pt x="17352" y="17072"/>
                </a:cubicBezTo>
                <a:lnTo>
                  <a:pt x="17353" y="17069"/>
                </a:lnTo>
                <a:cubicBezTo>
                  <a:pt x="17354" y="17068"/>
                  <a:pt x="17354" y="17068"/>
                  <a:pt x="17354" y="17067"/>
                </a:cubicBezTo>
                <a:lnTo>
                  <a:pt x="17354" y="17061"/>
                </a:lnTo>
                <a:lnTo>
                  <a:pt x="17354" y="17054"/>
                </a:lnTo>
                <a:lnTo>
                  <a:pt x="17353" y="17049"/>
                </a:lnTo>
                <a:cubicBezTo>
                  <a:pt x="17353" y="17049"/>
                  <a:pt x="17353" y="17048"/>
                  <a:pt x="17352" y="17047"/>
                </a:cubicBezTo>
                <a:lnTo>
                  <a:pt x="17345" y="17038"/>
                </a:lnTo>
                <a:lnTo>
                  <a:pt x="17344" y="17037"/>
                </a:lnTo>
                <a:lnTo>
                  <a:pt x="17344" y="17032"/>
                </a:lnTo>
                <a:lnTo>
                  <a:pt x="17346" y="17023"/>
                </a:lnTo>
                <a:lnTo>
                  <a:pt x="17349" y="17017"/>
                </a:lnTo>
                <a:lnTo>
                  <a:pt x="17352" y="17013"/>
                </a:lnTo>
                <a:lnTo>
                  <a:pt x="17357" y="17016"/>
                </a:lnTo>
                <a:lnTo>
                  <a:pt x="17365" y="17018"/>
                </a:lnTo>
                <a:cubicBezTo>
                  <a:pt x="17365" y="17018"/>
                  <a:pt x="17366" y="17018"/>
                  <a:pt x="17367" y="17018"/>
                </a:cubicBezTo>
                <a:lnTo>
                  <a:pt x="17374" y="17017"/>
                </a:lnTo>
                <a:cubicBezTo>
                  <a:pt x="17375" y="17016"/>
                  <a:pt x="17375" y="17016"/>
                  <a:pt x="17376" y="17015"/>
                </a:cubicBezTo>
                <a:lnTo>
                  <a:pt x="17379" y="17009"/>
                </a:lnTo>
                <a:cubicBezTo>
                  <a:pt x="17380" y="17008"/>
                  <a:pt x="17380" y="17008"/>
                  <a:pt x="17380" y="17007"/>
                </a:cubicBezTo>
                <a:lnTo>
                  <a:pt x="17380" y="16998"/>
                </a:lnTo>
                <a:lnTo>
                  <a:pt x="17382" y="16990"/>
                </a:lnTo>
                <a:lnTo>
                  <a:pt x="17384" y="16986"/>
                </a:lnTo>
                <a:lnTo>
                  <a:pt x="17391" y="16976"/>
                </a:lnTo>
                <a:cubicBezTo>
                  <a:pt x="17392" y="16976"/>
                  <a:pt x="17392" y="16976"/>
                  <a:pt x="17392" y="16975"/>
                </a:cubicBezTo>
                <a:lnTo>
                  <a:pt x="17394" y="16973"/>
                </a:lnTo>
                <a:lnTo>
                  <a:pt x="17398" y="16958"/>
                </a:lnTo>
                <a:lnTo>
                  <a:pt x="17399" y="16956"/>
                </a:lnTo>
                <a:lnTo>
                  <a:pt x="17402" y="16954"/>
                </a:lnTo>
                <a:cubicBezTo>
                  <a:pt x="17403" y="16953"/>
                  <a:pt x="17404" y="16953"/>
                  <a:pt x="17404" y="16952"/>
                </a:cubicBezTo>
                <a:lnTo>
                  <a:pt x="17406" y="16945"/>
                </a:lnTo>
                <a:lnTo>
                  <a:pt x="17411" y="16936"/>
                </a:lnTo>
                <a:cubicBezTo>
                  <a:pt x="17412" y="16936"/>
                  <a:pt x="17411" y="16936"/>
                  <a:pt x="17411" y="16935"/>
                </a:cubicBezTo>
                <a:lnTo>
                  <a:pt x="17413" y="16930"/>
                </a:lnTo>
                <a:cubicBezTo>
                  <a:pt x="17413" y="16928"/>
                  <a:pt x="17413" y="16927"/>
                  <a:pt x="17412" y="16926"/>
                </a:cubicBezTo>
                <a:cubicBezTo>
                  <a:pt x="17411" y="16925"/>
                  <a:pt x="17410" y="16924"/>
                  <a:pt x="17409" y="16924"/>
                </a:cubicBezTo>
                <a:lnTo>
                  <a:pt x="17404" y="16920"/>
                </a:lnTo>
                <a:lnTo>
                  <a:pt x="17404" y="16918"/>
                </a:lnTo>
                <a:cubicBezTo>
                  <a:pt x="17405" y="16918"/>
                  <a:pt x="17405" y="16917"/>
                  <a:pt x="17405" y="16917"/>
                </a:cubicBezTo>
                <a:lnTo>
                  <a:pt x="17405" y="16903"/>
                </a:lnTo>
                <a:lnTo>
                  <a:pt x="17406" y="16898"/>
                </a:lnTo>
                <a:cubicBezTo>
                  <a:pt x="17407" y="16896"/>
                  <a:pt x="17407" y="16893"/>
                  <a:pt x="17406" y="16892"/>
                </a:cubicBezTo>
                <a:lnTo>
                  <a:pt x="17401" y="16888"/>
                </a:lnTo>
                <a:lnTo>
                  <a:pt x="17404" y="16887"/>
                </a:lnTo>
                <a:lnTo>
                  <a:pt x="17407" y="16884"/>
                </a:lnTo>
                <a:cubicBezTo>
                  <a:pt x="17408" y="16883"/>
                  <a:pt x="17408" y="16883"/>
                  <a:pt x="17408" y="16883"/>
                </a:cubicBezTo>
                <a:lnTo>
                  <a:pt x="17411" y="16876"/>
                </a:lnTo>
                <a:cubicBezTo>
                  <a:pt x="17411" y="16876"/>
                  <a:pt x="17411" y="16875"/>
                  <a:pt x="17411" y="16874"/>
                </a:cubicBezTo>
                <a:lnTo>
                  <a:pt x="17411" y="16868"/>
                </a:lnTo>
                <a:lnTo>
                  <a:pt x="17409" y="16862"/>
                </a:lnTo>
                <a:lnTo>
                  <a:pt x="17407" y="16847"/>
                </a:lnTo>
                <a:lnTo>
                  <a:pt x="17404" y="16834"/>
                </a:lnTo>
                <a:lnTo>
                  <a:pt x="17402" y="16829"/>
                </a:lnTo>
                <a:lnTo>
                  <a:pt x="17403" y="16815"/>
                </a:lnTo>
                <a:lnTo>
                  <a:pt x="17404" y="16810"/>
                </a:lnTo>
                <a:lnTo>
                  <a:pt x="17405" y="16803"/>
                </a:lnTo>
                <a:cubicBezTo>
                  <a:pt x="17406" y="16801"/>
                  <a:pt x="17405" y="16799"/>
                  <a:pt x="17403" y="16798"/>
                </a:cubicBezTo>
                <a:lnTo>
                  <a:pt x="17399" y="16795"/>
                </a:lnTo>
                <a:cubicBezTo>
                  <a:pt x="17398" y="16795"/>
                  <a:pt x="17398" y="16795"/>
                  <a:pt x="17398" y="16795"/>
                </a:cubicBezTo>
                <a:lnTo>
                  <a:pt x="17387" y="16794"/>
                </a:lnTo>
                <a:lnTo>
                  <a:pt x="17384" y="16790"/>
                </a:lnTo>
                <a:lnTo>
                  <a:pt x="17379" y="16783"/>
                </a:lnTo>
                <a:lnTo>
                  <a:pt x="17378" y="16780"/>
                </a:lnTo>
                <a:cubicBezTo>
                  <a:pt x="17378" y="16780"/>
                  <a:pt x="17378" y="16778"/>
                  <a:pt x="17378" y="16778"/>
                </a:cubicBezTo>
                <a:lnTo>
                  <a:pt x="17377" y="16777"/>
                </a:lnTo>
                <a:cubicBezTo>
                  <a:pt x="17376" y="16777"/>
                  <a:pt x="17376" y="16776"/>
                  <a:pt x="17376" y="16775"/>
                </a:cubicBezTo>
                <a:lnTo>
                  <a:pt x="17370" y="16772"/>
                </a:lnTo>
                <a:lnTo>
                  <a:pt x="17367" y="16767"/>
                </a:lnTo>
                <a:lnTo>
                  <a:pt x="17364" y="16761"/>
                </a:lnTo>
                <a:lnTo>
                  <a:pt x="17362" y="16754"/>
                </a:lnTo>
                <a:lnTo>
                  <a:pt x="17362" y="16748"/>
                </a:lnTo>
                <a:lnTo>
                  <a:pt x="17364" y="16743"/>
                </a:lnTo>
                <a:lnTo>
                  <a:pt x="17372" y="16736"/>
                </a:lnTo>
                <a:lnTo>
                  <a:pt x="17377" y="16730"/>
                </a:lnTo>
                <a:cubicBezTo>
                  <a:pt x="17378" y="16729"/>
                  <a:pt x="17378" y="16727"/>
                  <a:pt x="17377" y="16725"/>
                </a:cubicBezTo>
                <a:lnTo>
                  <a:pt x="17373" y="16718"/>
                </a:lnTo>
                <a:lnTo>
                  <a:pt x="17372" y="16709"/>
                </a:lnTo>
                <a:lnTo>
                  <a:pt x="17374" y="16701"/>
                </a:lnTo>
                <a:lnTo>
                  <a:pt x="17379" y="16698"/>
                </a:lnTo>
                <a:cubicBezTo>
                  <a:pt x="17380" y="16696"/>
                  <a:pt x="17380" y="16694"/>
                  <a:pt x="17379" y="16692"/>
                </a:cubicBezTo>
                <a:lnTo>
                  <a:pt x="17378" y="16687"/>
                </a:lnTo>
                <a:lnTo>
                  <a:pt x="17377" y="16685"/>
                </a:lnTo>
                <a:lnTo>
                  <a:pt x="17378" y="16681"/>
                </a:lnTo>
                <a:lnTo>
                  <a:pt x="17379" y="16656"/>
                </a:lnTo>
                <a:cubicBezTo>
                  <a:pt x="17379" y="16655"/>
                  <a:pt x="17380" y="16655"/>
                  <a:pt x="17379" y="16655"/>
                </a:cubicBezTo>
                <a:lnTo>
                  <a:pt x="17379" y="16651"/>
                </a:lnTo>
                <a:cubicBezTo>
                  <a:pt x="17378" y="16649"/>
                  <a:pt x="17377" y="16648"/>
                  <a:pt x="17376" y="16648"/>
                </a:cubicBezTo>
                <a:cubicBezTo>
                  <a:pt x="17375" y="16648"/>
                  <a:pt x="17374" y="16648"/>
                  <a:pt x="17373" y="16649"/>
                </a:cubicBezTo>
                <a:lnTo>
                  <a:pt x="17366" y="16657"/>
                </a:lnTo>
                <a:lnTo>
                  <a:pt x="17359" y="16660"/>
                </a:lnTo>
                <a:lnTo>
                  <a:pt x="17357" y="16662"/>
                </a:lnTo>
                <a:lnTo>
                  <a:pt x="17354" y="16663"/>
                </a:lnTo>
                <a:lnTo>
                  <a:pt x="17353" y="16662"/>
                </a:lnTo>
                <a:lnTo>
                  <a:pt x="17352" y="16660"/>
                </a:lnTo>
                <a:lnTo>
                  <a:pt x="17354" y="16657"/>
                </a:lnTo>
                <a:lnTo>
                  <a:pt x="17360" y="16648"/>
                </a:lnTo>
                <a:cubicBezTo>
                  <a:pt x="17360" y="16648"/>
                  <a:pt x="17360" y="16648"/>
                  <a:pt x="17360" y="16647"/>
                </a:cubicBezTo>
                <a:lnTo>
                  <a:pt x="17363" y="16640"/>
                </a:lnTo>
                <a:cubicBezTo>
                  <a:pt x="17364" y="16638"/>
                  <a:pt x="17363" y="16636"/>
                  <a:pt x="17362" y="16635"/>
                </a:cubicBezTo>
                <a:lnTo>
                  <a:pt x="17360" y="16632"/>
                </a:lnTo>
                <a:cubicBezTo>
                  <a:pt x="17360" y="16631"/>
                  <a:pt x="17359" y="16630"/>
                  <a:pt x="17359" y="16630"/>
                </a:cubicBezTo>
                <a:lnTo>
                  <a:pt x="17356" y="16630"/>
                </a:lnTo>
                <a:lnTo>
                  <a:pt x="17353" y="16622"/>
                </a:lnTo>
                <a:lnTo>
                  <a:pt x="17354" y="16622"/>
                </a:lnTo>
                <a:cubicBezTo>
                  <a:pt x="17354" y="16622"/>
                  <a:pt x="17355" y="16621"/>
                  <a:pt x="17356" y="16620"/>
                </a:cubicBezTo>
                <a:lnTo>
                  <a:pt x="17361" y="16611"/>
                </a:lnTo>
                <a:cubicBezTo>
                  <a:pt x="17361" y="16610"/>
                  <a:pt x="17361" y="16610"/>
                  <a:pt x="17361" y="16610"/>
                </a:cubicBezTo>
                <a:lnTo>
                  <a:pt x="17363" y="16604"/>
                </a:lnTo>
                <a:cubicBezTo>
                  <a:pt x="17363" y="16603"/>
                  <a:pt x="17363" y="16602"/>
                  <a:pt x="17363" y="16601"/>
                </a:cubicBezTo>
                <a:lnTo>
                  <a:pt x="17362" y="16597"/>
                </a:lnTo>
                <a:cubicBezTo>
                  <a:pt x="17362" y="16595"/>
                  <a:pt x="17361" y="16594"/>
                  <a:pt x="17360" y="16594"/>
                </a:cubicBezTo>
                <a:cubicBezTo>
                  <a:pt x="17360" y="16593"/>
                  <a:pt x="17359" y="16594"/>
                  <a:pt x="17359" y="16594"/>
                </a:cubicBezTo>
                <a:lnTo>
                  <a:pt x="17359" y="16592"/>
                </a:lnTo>
                <a:lnTo>
                  <a:pt x="17359" y="16592"/>
                </a:lnTo>
                <a:lnTo>
                  <a:pt x="17364" y="16593"/>
                </a:lnTo>
                <a:cubicBezTo>
                  <a:pt x="17365" y="16593"/>
                  <a:pt x="17365" y="16593"/>
                  <a:pt x="17365" y="16593"/>
                </a:cubicBezTo>
                <a:cubicBezTo>
                  <a:pt x="17367" y="16593"/>
                  <a:pt x="17369" y="16591"/>
                  <a:pt x="17369" y="16588"/>
                </a:cubicBezTo>
                <a:cubicBezTo>
                  <a:pt x="17369" y="16586"/>
                  <a:pt x="17368" y="16585"/>
                  <a:pt x="17367" y="16584"/>
                </a:cubicBezTo>
                <a:lnTo>
                  <a:pt x="17366" y="16584"/>
                </a:lnTo>
                <a:lnTo>
                  <a:pt x="17367" y="16583"/>
                </a:lnTo>
                <a:cubicBezTo>
                  <a:pt x="17367" y="16581"/>
                  <a:pt x="17367" y="16580"/>
                  <a:pt x="17367" y="16579"/>
                </a:cubicBezTo>
                <a:lnTo>
                  <a:pt x="17366" y="16576"/>
                </a:lnTo>
                <a:cubicBezTo>
                  <a:pt x="17366" y="16575"/>
                  <a:pt x="17365" y="16575"/>
                  <a:pt x="17364" y="16574"/>
                </a:cubicBezTo>
                <a:lnTo>
                  <a:pt x="17361" y="16570"/>
                </a:lnTo>
                <a:lnTo>
                  <a:pt x="17359" y="16567"/>
                </a:lnTo>
                <a:cubicBezTo>
                  <a:pt x="17359" y="16566"/>
                  <a:pt x="17359" y="16564"/>
                  <a:pt x="17358" y="16563"/>
                </a:cubicBezTo>
                <a:cubicBezTo>
                  <a:pt x="17357" y="16562"/>
                  <a:pt x="17357" y="16562"/>
                  <a:pt x="17356" y="16562"/>
                </a:cubicBezTo>
                <a:lnTo>
                  <a:pt x="17354" y="16562"/>
                </a:lnTo>
                <a:cubicBezTo>
                  <a:pt x="17354" y="16562"/>
                  <a:pt x="17353" y="16562"/>
                  <a:pt x="17353" y="16562"/>
                </a:cubicBezTo>
                <a:lnTo>
                  <a:pt x="17352" y="16563"/>
                </a:lnTo>
                <a:cubicBezTo>
                  <a:pt x="17351" y="16563"/>
                  <a:pt x="17351" y="16564"/>
                  <a:pt x="17351" y="16564"/>
                </a:cubicBezTo>
                <a:lnTo>
                  <a:pt x="17339" y="16561"/>
                </a:lnTo>
                <a:lnTo>
                  <a:pt x="17335" y="16558"/>
                </a:lnTo>
                <a:cubicBezTo>
                  <a:pt x="17334" y="16558"/>
                  <a:pt x="17333" y="16558"/>
                  <a:pt x="17332" y="16559"/>
                </a:cubicBezTo>
                <a:lnTo>
                  <a:pt x="17330" y="16560"/>
                </a:lnTo>
                <a:lnTo>
                  <a:pt x="17327" y="16558"/>
                </a:lnTo>
                <a:cubicBezTo>
                  <a:pt x="17326" y="16558"/>
                  <a:pt x="17326" y="16558"/>
                  <a:pt x="17326" y="16558"/>
                </a:cubicBezTo>
                <a:lnTo>
                  <a:pt x="17323" y="16558"/>
                </a:lnTo>
                <a:cubicBezTo>
                  <a:pt x="17322" y="16558"/>
                  <a:pt x="17321" y="16558"/>
                  <a:pt x="17320" y="16559"/>
                </a:cubicBezTo>
                <a:lnTo>
                  <a:pt x="17320" y="16562"/>
                </a:lnTo>
                <a:cubicBezTo>
                  <a:pt x="17319" y="16563"/>
                  <a:pt x="17318" y="16564"/>
                  <a:pt x="17319" y="16566"/>
                </a:cubicBezTo>
                <a:lnTo>
                  <a:pt x="17312" y="16567"/>
                </a:lnTo>
                <a:lnTo>
                  <a:pt x="17310" y="16565"/>
                </a:lnTo>
                <a:lnTo>
                  <a:pt x="17307" y="16552"/>
                </a:lnTo>
                <a:cubicBezTo>
                  <a:pt x="17307" y="16551"/>
                  <a:pt x="17306" y="16551"/>
                  <a:pt x="17306" y="16551"/>
                </a:cubicBezTo>
                <a:lnTo>
                  <a:pt x="17303" y="16546"/>
                </a:lnTo>
                <a:lnTo>
                  <a:pt x="17304" y="16543"/>
                </a:lnTo>
                <a:lnTo>
                  <a:pt x="17307" y="16538"/>
                </a:lnTo>
                <a:lnTo>
                  <a:pt x="17315" y="16534"/>
                </a:lnTo>
                <a:cubicBezTo>
                  <a:pt x="17315" y="16534"/>
                  <a:pt x="17315" y="16533"/>
                  <a:pt x="17315" y="16533"/>
                </a:cubicBezTo>
                <a:lnTo>
                  <a:pt x="17320" y="16528"/>
                </a:lnTo>
                <a:lnTo>
                  <a:pt x="17322" y="16527"/>
                </a:lnTo>
                <a:lnTo>
                  <a:pt x="17325" y="16527"/>
                </a:lnTo>
                <a:lnTo>
                  <a:pt x="17330" y="16529"/>
                </a:lnTo>
                <a:cubicBezTo>
                  <a:pt x="17331" y="16530"/>
                  <a:pt x="17332" y="16529"/>
                  <a:pt x="17333" y="16527"/>
                </a:cubicBezTo>
                <a:lnTo>
                  <a:pt x="17334" y="16527"/>
                </a:lnTo>
                <a:cubicBezTo>
                  <a:pt x="17335" y="16527"/>
                  <a:pt x="17336" y="16524"/>
                  <a:pt x="17336" y="16523"/>
                </a:cubicBezTo>
                <a:lnTo>
                  <a:pt x="17336" y="16521"/>
                </a:lnTo>
                <a:cubicBezTo>
                  <a:pt x="17336" y="16519"/>
                  <a:pt x="17335" y="16518"/>
                  <a:pt x="17334" y="16517"/>
                </a:cubicBezTo>
                <a:lnTo>
                  <a:pt x="17330" y="16514"/>
                </a:lnTo>
                <a:lnTo>
                  <a:pt x="17337" y="16508"/>
                </a:lnTo>
                <a:lnTo>
                  <a:pt x="17342" y="16506"/>
                </a:lnTo>
                <a:cubicBezTo>
                  <a:pt x="17342" y="16506"/>
                  <a:pt x="17343" y="16505"/>
                  <a:pt x="17343" y="16504"/>
                </a:cubicBezTo>
                <a:lnTo>
                  <a:pt x="17347" y="16498"/>
                </a:lnTo>
                <a:cubicBezTo>
                  <a:pt x="17347" y="16498"/>
                  <a:pt x="17347" y="16498"/>
                  <a:pt x="17347" y="16497"/>
                </a:cubicBezTo>
                <a:lnTo>
                  <a:pt x="17350" y="16490"/>
                </a:lnTo>
                <a:lnTo>
                  <a:pt x="17352" y="16484"/>
                </a:lnTo>
                <a:lnTo>
                  <a:pt x="17353" y="16482"/>
                </a:lnTo>
                <a:cubicBezTo>
                  <a:pt x="17353" y="16481"/>
                  <a:pt x="17353" y="16481"/>
                  <a:pt x="17353" y="16481"/>
                </a:cubicBezTo>
                <a:lnTo>
                  <a:pt x="17354" y="16478"/>
                </a:lnTo>
                <a:cubicBezTo>
                  <a:pt x="17354" y="16476"/>
                  <a:pt x="17354" y="16474"/>
                  <a:pt x="17352" y="16473"/>
                </a:cubicBezTo>
                <a:lnTo>
                  <a:pt x="17351" y="16472"/>
                </a:lnTo>
                <a:lnTo>
                  <a:pt x="17352" y="16469"/>
                </a:lnTo>
                <a:cubicBezTo>
                  <a:pt x="17352" y="16469"/>
                  <a:pt x="17352" y="16467"/>
                  <a:pt x="17352" y="16467"/>
                </a:cubicBezTo>
                <a:lnTo>
                  <a:pt x="17349" y="16457"/>
                </a:lnTo>
                <a:lnTo>
                  <a:pt x="17349" y="16453"/>
                </a:lnTo>
                <a:cubicBezTo>
                  <a:pt x="17349" y="16452"/>
                  <a:pt x="17349" y="16452"/>
                  <a:pt x="17349" y="16452"/>
                </a:cubicBezTo>
                <a:lnTo>
                  <a:pt x="17347" y="16446"/>
                </a:lnTo>
                <a:cubicBezTo>
                  <a:pt x="17346" y="16446"/>
                  <a:pt x="17346" y="16445"/>
                  <a:pt x="17346" y="16444"/>
                </a:cubicBezTo>
                <a:lnTo>
                  <a:pt x="17330" y="16424"/>
                </a:lnTo>
                <a:lnTo>
                  <a:pt x="17327" y="16414"/>
                </a:lnTo>
                <a:lnTo>
                  <a:pt x="17325" y="16411"/>
                </a:lnTo>
                <a:cubicBezTo>
                  <a:pt x="17325" y="16411"/>
                  <a:pt x="17325" y="16410"/>
                  <a:pt x="17324" y="16410"/>
                </a:cubicBezTo>
                <a:lnTo>
                  <a:pt x="17321" y="16409"/>
                </a:lnTo>
                <a:lnTo>
                  <a:pt x="17318" y="16409"/>
                </a:lnTo>
                <a:lnTo>
                  <a:pt x="17317" y="16408"/>
                </a:lnTo>
                <a:lnTo>
                  <a:pt x="17319" y="16396"/>
                </a:lnTo>
                <a:lnTo>
                  <a:pt x="17319" y="16386"/>
                </a:lnTo>
                <a:lnTo>
                  <a:pt x="17321" y="16374"/>
                </a:lnTo>
                <a:lnTo>
                  <a:pt x="17322" y="16367"/>
                </a:lnTo>
                <a:lnTo>
                  <a:pt x="17326" y="16359"/>
                </a:lnTo>
                <a:cubicBezTo>
                  <a:pt x="17326" y="16359"/>
                  <a:pt x="17326" y="16358"/>
                  <a:pt x="17326" y="16358"/>
                </a:cubicBezTo>
                <a:lnTo>
                  <a:pt x="17327" y="16352"/>
                </a:lnTo>
                <a:cubicBezTo>
                  <a:pt x="17328" y="16352"/>
                  <a:pt x="17328" y="16351"/>
                  <a:pt x="17327" y="16350"/>
                </a:cubicBezTo>
                <a:lnTo>
                  <a:pt x="17327" y="16346"/>
                </a:lnTo>
                <a:cubicBezTo>
                  <a:pt x="17326" y="16344"/>
                  <a:pt x="17325" y="16343"/>
                  <a:pt x="17324" y="16343"/>
                </a:cubicBezTo>
                <a:lnTo>
                  <a:pt x="17320" y="16342"/>
                </a:lnTo>
                <a:cubicBezTo>
                  <a:pt x="17319" y="16342"/>
                  <a:pt x="17318" y="16342"/>
                  <a:pt x="17317" y="16342"/>
                </a:cubicBezTo>
                <a:lnTo>
                  <a:pt x="17312" y="16346"/>
                </a:lnTo>
                <a:cubicBezTo>
                  <a:pt x="17312" y="16346"/>
                  <a:pt x="17312" y="16346"/>
                  <a:pt x="17312" y="16346"/>
                </a:cubicBezTo>
                <a:lnTo>
                  <a:pt x="17305" y="16356"/>
                </a:lnTo>
                <a:lnTo>
                  <a:pt x="17297" y="16359"/>
                </a:lnTo>
                <a:lnTo>
                  <a:pt x="17294" y="16362"/>
                </a:lnTo>
                <a:lnTo>
                  <a:pt x="17292" y="16362"/>
                </a:lnTo>
                <a:lnTo>
                  <a:pt x="17291" y="16361"/>
                </a:lnTo>
                <a:lnTo>
                  <a:pt x="17280" y="16348"/>
                </a:lnTo>
                <a:lnTo>
                  <a:pt x="17278" y="16340"/>
                </a:lnTo>
                <a:lnTo>
                  <a:pt x="17277" y="16332"/>
                </a:lnTo>
                <a:lnTo>
                  <a:pt x="17278" y="16321"/>
                </a:lnTo>
                <a:cubicBezTo>
                  <a:pt x="17278" y="16319"/>
                  <a:pt x="17277" y="16318"/>
                  <a:pt x="17276" y="16317"/>
                </a:cubicBezTo>
                <a:cubicBezTo>
                  <a:pt x="17275" y="16316"/>
                  <a:pt x="17274" y="16316"/>
                  <a:pt x="17273" y="16317"/>
                </a:cubicBezTo>
                <a:lnTo>
                  <a:pt x="17268" y="16320"/>
                </a:lnTo>
                <a:lnTo>
                  <a:pt x="17265" y="16321"/>
                </a:lnTo>
                <a:lnTo>
                  <a:pt x="17261" y="16320"/>
                </a:lnTo>
                <a:lnTo>
                  <a:pt x="17260" y="16318"/>
                </a:lnTo>
                <a:lnTo>
                  <a:pt x="17260" y="16317"/>
                </a:lnTo>
                <a:lnTo>
                  <a:pt x="17265" y="16314"/>
                </a:lnTo>
                <a:lnTo>
                  <a:pt x="17268" y="16313"/>
                </a:lnTo>
                <a:cubicBezTo>
                  <a:pt x="17269" y="16313"/>
                  <a:pt x="17269" y="16313"/>
                  <a:pt x="17269" y="16312"/>
                </a:cubicBezTo>
                <a:lnTo>
                  <a:pt x="17270" y="16309"/>
                </a:lnTo>
                <a:cubicBezTo>
                  <a:pt x="17271" y="16309"/>
                  <a:pt x="17271" y="16309"/>
                  <a:pt x="17271" y="16309"/>
                </a:cubicBezTo>
                <a:lnTo>
                  <a:pt x="17272" y="16307"/>
                </a:lnTo>
                <a:cubicBezTo>
                  <a:pt x="17272" y="16306"/>
                  <a:pt x="17273" y="16305"/>
                  <a:pt x="17273" y="16305"/>
                </a:cubicBezTo>
                <a:lnTo>
                  <a:pt x="17273" y="16297"/>
                </a:lnTo>
                <a:cubicBezTo>
                  <a:pt x="17273" y="16296"/>
                  <a:pt x="17273" y="16294"/>
                  <a:pt x="17272" y="16294"/>
                </a:cubicBezTo>
                <a:cubicBezTo>
                  <a:pt x="17271" y="16293"/>
                  <a:pt x="17271" y="16293"/>
                  <a:pt x="17270" y="16293"/>
                </a:cubicBezTo>
                <a:lnTo>
                  <a:pt x="17268" y="16293"/>
                </a:lnTo>
                <a:cubicBezTo>
                  <a:pt x="17267" y="16293"/>
                  <a:pt x="17266" y="16293"/>
                  <a:pt x="17265" y="16294"/>
                </a:cubicBezTo>
                <a:cubicBezTo>
                  <a:pt x="17265" y="16294"/>
                  <a:pt x="17265" y="16294"/>
                  <a:pt x="17265" y="16294"/>
                </a:cubicBezTo>
                <a:lnTo>
                  <a:pt x="17264" y="16292"/>
                </a:lnTo>
                <a:cubicBezTo>
                  <a:pt x="17264" y="16290"/>
                  <a:pt x="17263" y="16289"/>
                  <a:pt x="17262" y="16289"/>
                </a:cubicBezTo>
                <a:lnTo>
                  <a:pt x="17258" y="16289"/>
                </a:lnTo>
                <a:lnTo>
                  <a:pt x="17256" y="16289"/>
                </a:lnTo>
                <a:lnTo>
                  <a:pt x="17248" y="16280"/>
                </a:lnTo>
                <a:lnTo>
                  <a:pt x="17244" y="16277"/>
                </a:lnTo>
                <a:cubicBezTo>
                  <a:pt x="17244" y="16276"/>
                  <a:pt x="17244" y="16276"/>
                  <a:pt x="17243" y="16276"/>
                </a:cubicBezTo>
                <a:lnTo>
                  <a:pt x="17231" y="16274"/>
                </a:lnTo>
                <a:lnTo>
                  <a:pt x="17229" y="16273"/>
                </a:lnTo>
                <a:lnTo>
                  <a:pt x="17224" y="16266"/>
                </a:lnTo>
                <a:cubicBezTo>
                  <a:pt x="17224" y="16266"/>
                  <a:pt x="17223" y="16266"/>
                  <a:pt x="17222" y="16265"/>
                </a:cubicBezTo>
                <a:lnTo>
                  <a:pt x="17219" y="16265"/>
                </a:lnTo>
                <a:lnTo>
                  <a:pt x="17215" y="16265"/>
                </a:lnTo>
                <a:lnTo>
                  <a:pt x="17214" y="16265"/>
                </a:lnTo>
                <a:cubicBezTo>
                  <a:pt x="17214" y="16264"/>
                  <a:pt x="17214" y="16263"/>
                  <a:pt x="17213" y="16263"/>
                </a:cubicBezTo>
                <a:lnTo>
                  <a:pt x="17212" y="16262"/>
                </a:lnTo>
                <a:cubicBezTo>
                  <a:pt x="17212" y="16261"/>
                  <a:pt x="17212" y="16260"/>
                  <a:pt x="17211" y="16259"/>
                </a:cubicBezTo>
                <a:cubicBezTo>
                  <a:pt x="17211" y="16258"/>
                  <a:pt x="17209" y="16257"/>
                  <a:pt x="17208" y="16257"/>
                </a:cubicBezTo>
                <a:lnTo>
                  <a:pt x="17204" y="16258"/>
                </a:lnTo>
                <a:lnTo>
                  <a:pt x="17200" y="16255"/>
                </a:lnTo>
                <a:lnTo>
                  <a:pt x="17196" y="16251"/>
                </a:lnTo>
                <a:lnTo>
                  <a:pt x="17194" y="16247"/>
                </a:lnTo>
                <a:lnTo>
                  <a:pt x="17193" y="16239"/>
                </a:lnTo>
                <a:lnTo>
                  <a:pt x="17190" y="16232"/>
                </a:lnTo>
                <a:lnTo>
                  <a:pt x="17189" y="16224"/>
                </a:lnTo>
                <a:lnTo>
                  <a:pt x="17189" y="16219"/>
                </a:lnTo>
                <a:cubicBezTo>
                  <a:pt x="17189" y="16217"/>
                  <a:pt x="17189" y="16216"/>
                  <a:pt x="17189" y="16215"/>
                </a:cubicBezTo>
                <a:cubicBezTo>
                  <a:pt x="17188" y="16214"/>
                  <a:pt x="17187" y="16213"/>
                  <a:pt x="17186" y="16213"/>
                </a:cubicBezTo>
                <a:lnTo>
                  <a:pt x="17183" y="16213"/>
                </a:lnTo>
                <a:lnTo>
                  <a:pt x="17176" y="16209"/>
                </a:lnTo>
                <a:lnTo>
                  <a:pt x="17170" y="16207"/>
                </a:lnTo>
                <a:lnTo>
                  <a:pt x="17166" y="16204"/>
                </a:lnTo>
                <a:lnTo>
                  <a:pt x="17163" y="16200"/>
                </a:lnTo>
                <a:lnTo>
                  <a:pt x="17161" y="16195"/>
                </a:lnTo>
                <a:cubicBezTo>
                  <a:pt x="17160" y="16194"/>
                  <a:pt x="17158" y="16194"/>
                  <a:pt x="17157" y="16194"/>
                </a:cubicBezTo>
                <a:close/>
                <a:moveTo>
                  <a:pt x="6503" y="16258"/>
                </a:moveTo>
                <a:lnTo>
                  <a:pt x="6503" y="16266"/>
                </a:lnTo>
                <a:lnTo>
                  <a:pt x="6503" y="16271"/>
                </a:lnTo>
                <a:lnTo>
                  <a:pt x="6501" y="16277"/>
                </a:lnTo>
                <a:cubicBezTo>
                  <a:pt x="6501" y="16279"/>
                  <a:pt x="6501" y="16281"/>
                  <a:pt x="6502" y="16282"/>
                </a:cubicBezTo>
                <a:lnTo>
                  <a:pt x="6505" y="16285"/>
                </a:lnTo>
                <a:lnTo>
                  <a:pt x="6507" y="16287"/>
                </a:lnTo>
                <a:cubicBezTo>
                  <a:pt x="6508" y="16288"/>
                  <a:pt x="6509" y="16288"/>
                  <a:pt x="6510" y="16287"/>
                </a:cubicBezTo>
                <a:lnTo>
                  <a:pt x="6513" y="16285"/>
                </a:lnTo>
                <a:lnTo>
                  <a:pt x="6515" y="16286"/>
                </a:lnTo>
                <a:lnTo>
                  <a:pt x="6520" y="16291"/>
                </a:lnTo>
                <a:lnTo>
                  <a:pt x="6518" y="16294"/>
                </a:lnTo>
                <a:cubicBezTo>
                  <a:pt x="6518" y="16294"/>
                  <a:pt x="6515" y="16294"/>
                  <a:pt x="6515" y="16294"/>
                </a:cubicBezTo>
                <a:lnTo>
                  <a:pt x="6512" y="16293"/>
                </a:lnTo>
                <a:cubicBezTo>
                  <a:pt x="6511" y="16292"/>
                  <a:pt x="6511" y="16293"/>
                  <a:pt x="6511" y="16293"/>
                </a:cubicBezTo>
                <a:cubicBezTo>
                  <a:pt x="6510" y="16293"/>
                  <a:pt x="6509" y="16293"/>
                  <a:pt x="6509" y="16293"/>
                </a:cubicBezTo>
                <a:lnTo>
                  <a:pt x="6508" y="16293"/>
                </a:lnTo>
                <a:lnTo>
                  <a:pt x="6498" y="16291"/>
                </a:lnTo>
                <a:lnTo>
                  <a:pt x="6496" y="16290"/>
                </a:lnTo>
                <a:lnTo>
                  <a:pt x="6496" y="16289"/>
                </a:lnTo>
                <a:lnTo>
                  <a:pt x="6500" y="16265"/>
                </a:lnTo>
                <a:lnTo>
                  <a:pt x="6503" y="16258"/>
                </a:lnTo>
                <a:close/>
                <a:moveTo>
                  <a:pt x="7336" y="16259"/>
                </a:moveTo>
                <a:lnTo>
                  <a:pt x="7346" y="16264"/>
                </a:lnTo>
                <a:lnTo>
                  <a:pt x="7354" y="16270"/>
                </a:lnTo>
                <a:lnTo>
                  <a:pt x="7369" y="16288"/>
                </a:lnTo>
                <a:cubicBezTo>
                  <a:pt x="7369" y="16288"/>
                  <a:pt x="7370" y="16289"/>
                  <a:pt x="7371" y="16289"/>
                </a:cubicBezTo>
                <a:lnTo>
                  <a:pt x="7373" y="16290"/>
                </a:lnTo>
                <a:cubicBezTo>
                  <a:pt x="7373" y="16290"/>
                  <a:pt x="7373" y="16290"/>
                  <a:pt x="7373" y="16290"/>
                </a:cubicBezTo>
                <a:lnTo>
                  <a:pt x="7380" y="16290"/>
                </a:lnTo>
                <a:lnTo>
                  <a:pt x="7363" y="16299"/>
                </a:lnTo>
                <a:lnTo>
                  <a:pt x="7354" y="16302"/>
                </a:lnTo>
                <a:lnTo>
                  <a:pt x="7354" y="16301"/>
                </a:lnTo>
                <a:cubicBezTo>
                  <a:pt x="7354" y="16300"/>
                  <a:pt x="7354" y="16300"/>
                  <a:pt x="7353" y="16299"/>
                </a:cubicBezTo>
                <a:cubicBezTo>
                  <a:pt x="7354" y="16299"/>
                  <a:pt x="7355" y="16297"/>
                  <a:pt x="7355" y="16296"/>
                </a:cubicBezTo>
                <a:cubicBezTo>
                  <a:pt x="7355" y="16295"/>
                  <a:pt x="7355" y="16294"/>
                  <a:pt x="7355" y="16293"/>
                </a:cubicBezTo>
                <a:lnTo>
                  <a:pt x="7353" y="16290"/>
                </a:lnTo>
                <a:cubicBezTo>
                  <a:pt x="7353" y="16289"/>
                  <a:pt x="7353" y="16289"/>
                  <a:pt x="7353" y="16289"/>
                </a:cubicBezTo>
                <a:lnTo>
                  <a:pt x="7347" y="16282"/>
                </a:lnTo>
                <a:lnTo>
                  <a:pt x="7344" y="16280"/>
                </a:lnTo>
                <a:cubicBezTo>
                  <a:pt x="7344" y="16279"/>
                  <a:pt x="7343" y="16279"/>
                  <a:pt x="7343" y="16279"/>
                </a:cubicBezTo>
                <a:lnTo>
                  <a:pt x="7331" y="16275"/>
                </a:lnTo>
                <a:lnTo>
                  <a:pt x="7321" y="16267"/>
                </a:lnTo>
                <a:cubicBezTo>
                  <a:pt x="7322" y="16267"/>
                  <a:pt x="7322" y="16268"/>
                  <a:pt x="7323" y="16267"/>
                </a:cubicBezTo>
                <a:lnTo>
                  <a:pt x="7326" y="16270"/>
                </a:lnTo>
                <a:lnTo>
                  <a:pt x="7329" y="16272"/>
                </a:lnTo>
                <a:lnTo>
                  <a:pt x="7330" y="16273"/>
                </a:lnTo>
                <a:cubicBezTo>
                  <a:pt x="7331" y="16274"/>
                  <a:pt x="7332" y="16273"/>
                  <a:pt x="7333" y="16273"/>
                </a:cubicBezTo>
                <a:lnTo>
                  <a:pt x="7334" y="16273"/>
                </a:lnTo>
                <a:cubicBezTo>
                  <a:pt x="7335" y="16273"/>
                  <a:pt x="7336" y="16271"/>
                  <a:pt x="7336" y="16270"/>
                </a:cubicBezTo>
                <a:lnTo>
                  <a:pt x="7338" y="16266"/>
                </a:lnTo>
                <a:cubicBezTo>
                  <a:pt x="7338" y="16265"/>
                  <a:pt x="7338" y="16264"/>
                  <a:pt x="7338" y="16263"/>
                </a:cubicBezTo>
                <a:lnTo>
                  <a:pt x="7336" y="16259"/>
                </a:lnTo>
                <a:close/>
                <a:moveTo>
                  <a:pt x="7246" y="16654"/>
                </a:moveTo>
                <a:lnTo>
                  <a:pt x="7246" y="16657"/>
                </a:lnTo>
                <a:cubicBezTo>
                  <a:pt x="7246" y="16658"/>
                  <a:pt x="7246" y="16659"/>
                  <a:pt x="7246" y="16660"/>
                </a:cubicBezTo>
                <a:lnTo>
                  <a:pt x="7247" y="16661"/>
                </a:lnTo>
                <a:cubicBezTo>
                  <a:pt x="7247" y="16661"/>
                  <a:pt x="7247" y="16662"/>
                  <a:pt x="7247" y="16662"/>
                </a:cubicBezTo>
                <a:lnTo>
                  <a:pt x="7247" y="16665"/>
                </a:lnTo>
                <a:lnTo>
                  <a:pt x="7247" y="16671"/>
                </a:lnTo>
                <a:lnTo>
                  <a:pt x="7247" y="16674"/>
                </a:lnTo>
                <a:cubicBezTo>
                  <a:pt x="7247" y="16675"/>
                  <a:pt x="7248" y="16676"/>
                  <a:pt x="7248" y="16676"/>
                </a:cubicBezTo>
                <a:lnTo>
                  <a:pt x="7250" y="16683"/>
                </a:lnTo>
                <a:lnTo>
                  <a:pt x="7250" y="16684"/>
                </a:lnTo>
                <a:lnTo>
                  <a:pt x="7244" y="16700"/>
                </a:lnTo>
                <a:cubicBezTo>
                  <a:pt x="7243" y="16701"/>
                  <a:pt x="7243" y="16703"/>
                  <a:pt x="7243" y="16704"/>
                </a:cubicBezTo>
                <a:lnTo>
                  <a:pt x="7244" y="16707"/>
                </a:lnTo>
                <a:cubicBezTo>
                  <a:pt x="7244" y="16708"/>
                  <a:pt x="7245" y="16709"/>
                  <a:pt x="7245" y="16710"/>
                </a:cubicBezTo>
                <a:lnTo>
                  <a:pt x="7247" y="16711"/>
                </a:lnTo>
                <a:lnTo>
                  <a:pt x="7249" y="16714"/>
                </a:lnTo>
                <a:lnTo>
                  <a:pt x="7251" y="16719"/>
                </a:lnTo>
                <a:lnTo>
                  <a:pt x="7252" y="16721"/>
                </a:lnTo>
                <a:lnTo>
                  <a:pt x="7250" y="16723"/>
                </a:lnTo>
                <a:lnTo>
                  <a:pt x="7242" y="16722"/>
                </a:lnTo>
                <a:lnTo>
                  <a:pt x="7237" y="16718"/>
                </a:lnTo>
                <a:lnTo>
                  <a:pt x="7241" y="16710"/>
                </a:lnTo>
                <a:cubicBezTo>
                  <a:pt x="7242" y="16708"/>
                  <a:pt x="7241" y="16706"/>
                  <a:pt x="7240" y="16705"/>
                </a:cubicBezTo>
                <a:lnTo>
                  <a:pt x="7236" y="16699"/>
                </a:lnTo>
                <a:lnTo>
                  <a:pt x="7236" y="16692"/>
                </a:lnTo>
                <a:lnTo>
                  <a:pt x="7240" y="16677"/>
                </a:lnTo>
                <a:lnTo>
                  <a:pt x="7240" y="16674"/>
                </a:lnTo>
                <a:lnTo>
                  <a:pt x="7240" y="16668"/>
                </a:lnTo>
                <a:cubicBezTo>
                  <a:pt x="7240" y="16668"/>
                  <a:pt x="7240" y="16667"/>
                  <a:pt x="7240" y="16667"/>
                </a:cubicBezTo>
                <a:lnTo>
                  <a:pt x="7241" y="16666"/>
                </a:lnTo>
                <a:cubicBezTo>
                  <a:pt x="7241" y="16665"/>
                  <a:pt x="7242" y="16665"/>
                  <a:pt x="7242" y="16665"/>
                </a:cubicBezTo>
                <a:lnTo>
                  <a:pt x="7245" y="16658"/>
                </a:lnTo>
                <a:lnTo>
                  <a:pt x="7246" y="16654"/>
                </a:lnTo>
                <a:close/>
                <a:moveTo>
                  <a:pt x="16791" y="16710"/>
                </a:moveTo>
                <a:cubicBezTo>
                  <a:pt x="16791" y="16710"/>
                  <a:pt x="16783" y="16717"/>
                  <a:pt x="16783" y="16717"/>
                </a:cubicBezTo>
                <a:lnTo>
                  <a:pt x="16775" y="16724"/>
                </a:lnTo>
                <a:lnTo>
                  <a:pt x="16773" y="16725"/>
                </a:lnTo>
                <a:lnTo>
                  <a:pt x="16774" y="16719"/>
                </a:lnTo>
                <a:lnTo>
                  <a:pt x="16776" y="16714"/>
                </a:lnTo>
                <a:lnTo>
                  <a:pt x="16777" y="16713"/>
                </a:lnTo>
                <a:lnTo>
                  <a:pt x="16786" y="16713"/>
                </a:lnTo>
                <a:cubicBezTo>
                  <a:pt x="16786" y="16713"/>
                  <a:pt x="16787" y="16712"/>
                  <a:pt x="16787" y="16712"/>
                </a:cubicBezTo>
                <a:lnTo>
                  <a:pt x="16791" y="16710"/>
                </a:lnTo>
                <a:close/>
                <a:moveTo>
                  <a:pt x="11687" y="16792"/>
                </a:moveTo>
                <a:lnTo>
                  <a:pt x="11689" y="16793"/>
                </a:lnTo>
                <a:lnTo>
                  <a:pt x="11692" y="16801"/>
                </a:lnTo>
                <a:lnTo>
                  <a:pt x="11695" y="16814"/>
                </a:lnTo>
                <a:lnTo>
                  <a:pt x="11696" y="16828"/>
                </a:lnTo>
                <a:lnTo>
                  <a:pt x="11696" y="16837"/>
                </a:lnTo>
                <a:lnTo>
                  <a:pt x="11694" y="16841"/>
                </a:lnTo>
                <a:lnTo>
                  <a:pt x="11686" y="16846"/>
                </a:lnTo>
                <a:cubicBezTo>
                  <a:pt x="11686" y="16847"/>
                  <a:pt x="11685" y="16848"/>
                  <a:pt x="11685" y="16849"/>
                </a:cubicBezTo>
                <a:lnTo>
                  <a:pt x="11684" y="16855"/>
                </a:lnTo>
                <a:cubicBezTo>
                  <a:pt x="11684" y="16855"/>
                  <a:pt x="11684" y="16855"/>
                  <a:pt x="11684" y="16856"/>
                </a:cubicBezTo>
                <a:lnTo>
                  <a:pt x="11684" y="16862"/>
                </a:lnTo>
                <a:cubicBezTo>
                  <a:pt x="11684" y="16863"/>
                  <a:pt x="11684" y="16863"/>
                  <a:pt x="11684" y="16863"/>
                </a:cubicBezTo>
                <a:lnTo>
                  <a:pt x="11685" y="16865"/>
                </a:lnTo>
                <a:cubicBezTo>
                  <a:pt x="11685" y="16865"/>
                  <a:pt x="11685" y="16866"/>
                  <a:pt x="11685" y="16866"/>
                </a:cubicBezTo>
                <a:lnTo>
                  <a:pt x="11686" y="16868"/>
                </a:lnTo>
                <a:cubicBezTo>
                  <a:pt x="11687" y="16868"/>
                  <a:pt x="11688" y="16869"/>
                  <a:pt x="11688" y="16870"/>
                </a:cubicBezTo>
                <a:lnTo>
                  <a:pt x="11690" y="16871"/>
                </a:lnTo>
                <a:cubicBezTo>
                  <a:pt x="11691" y="16872"/>
                  <a:pt x="11693" y="16872"/>
                  <a:pt x="11694" y="16871"/>
                </a:cubicBezTo>
                <a:lnTo>
                  <a:pt x="11695" y="16869"/>
                </a:lnTo>
                <a:cubicBezTo>
                  <a:pt x="11695" y="16868"/>
                  <a:pt x="11696" y="16868"/>
                  <a:pt x="11696" y="16867"/>
                </a:cubicBezTo>
                <a:lnTo>
                  <a:pt x="11697" y="16863"/>
                </a:lnTo>
                <a:lnTo>
                  <a:pt x="11701" y="16855"/>
                </a:lnTo>
                <a:lnTo>
                  <a:pt x="11706" y="16855"/>
                </a:lnTo>
                <a:lnTo>
                  <a:pt x="11711" y="16857"/>
                </a:lnTo>
                <a:lnTo>
                  <a:pt x="11714" y="16865"/>
                </a:lnTo>
                <a:lnTo>
                  <a:pt x="11714" y="16884"/>
                </a:lnTo>
                <a:lnTo>
                  <a:pt x="11714" y="16907"/>
                </a:lnTo>
                <a:cubicBezTo>
                  <a:pt x="11714" y="16909"/>
                  <a:pt x="11715" y="16910"/>
                  <a:pt x="11716" y="16911"/>
                </a:cubicBezTo>
                <a:lnTo>
                  <a:pt x="11717" y="16912"/>
                </a:lnTo>
                <a:lnTo>
                  <a:pt x="11719" y="16923"/>
                </a:lnTo>
                <a:lnTo>
                  <a:pt x="11721" y="16931"/>
                </a:lnTo>
                <a:lnTo>
                  <a:pt x="11718" y="16937"/>
                </a:lnTo>
                <a:cubicBezTo>
                  <a:pt x="11718" y="16937"/>
                  <a:pt x="11717" y="16937"/>
                  <a:pt x="11717" y="16937"/>
                </a:cubicBezTo>
                <a:lnTo>
                  <a:pt x="11716" y="16937"/>
                </a:lnTo>
                <a:lnTo>
                  <a:pt x="11715" y="16936"/>
                </a:lnTo>
                <a:lnTo>
                  <a:pt x="11714" y="16926"/>
                </a:lnTo>
                <a:cubicBezTo>
                  <a:pt x="11714" y="16925"/>
                  <a:pt x="11714" y="16925"/>
                  <a:pt x="11714" y="16925"/>
                </a:cubicBezTo>
                <a:lnTo>
                  <a:pt x="11712" y="16918"/>
                </a:lnTo>
                <a:cubicBezTo>
                  <a:pt x="11712" y="16917"/>
                  <a:pt x="11711" y="16916"/>
                  <a:pt x="11710" y="16916"/>
                </a:cubicBezTo>
                <a:lnTo>
                  <a:pt x="11706" y="16914"/>
                </a:lnTo>
                <a:cubicBezTo>
                  <a:pt x="11705" y="16914"/>
                  <a:pt x="11705" y="16914"/>
                  <a:pt x="11705" y="16914"/>
                </a:cubicBezTo>
                <a:lnTo>
                  <a:pt x="11700" y="16914"/>
                </a:lnTo>
                <a:lnTo>
                  <a:pt x="11696" y="16913"/>
                </a:lnTo>
                <a:lnTo>
                  <a:pt x="11692" y="16909"/>
                </a:lnTo>
                <a:lnTo>
                  <a:pt x="11689" y="16901"/>
                </a:lnTo>
                <a:lnTo>
                  <a:pt x="11682" y="16877"/>
                </a:lnTo>
                <a:lnTo>
                  <a:pt x="11679" y="16873"/>
                </a:lnTo>
                <a:cubicBezTo>
                  <a:pt x="11679" y="16873"/>
                  <a:pt x="11679" y="16873"/>
                  <a:pt x="11679" y="16873"/>
                </a:cubicBezTo>
                <a:lnTo>
                  <a:pt x="11674" y="16868"/>
                </a:lnTo>
                <a:lnTo>
                  <a:pt x="11674" y="16867"/>
                </a:lnTo>
                <a:cubicBezTo>
                  <a:pt x="11673" y="16867"/>
                  <a:pt x="11673" y="16867"/>
                  <a:pt x="11673" y="16867"/>
                </a:cubicBezTo>
                <a:lnTo>
                  <a:pt x="11672" y="16865"/>
                </a:lnTo>
                <a:lnTo>
                  <a:pt x="11669" y="16851"/>
                </a:lnTo>
                <a:lnTo>
                  <a:pt x="11666" y="16839"/>
                </a:lnTo>
                <a:lnTo>
                  <a:pt x="11663" y="16815"/>
                </a:lnTo>
                <a:lnTo>
                  <a:pt x="11664" y="16811"/>
                </a:lnTo>
                <a:lnTo>
                  <a:pt x="11676" y="16796"/>
                </a:lnTo>
                <a:lnTo>
                  <a:pt x="11680" y="16795"/>
                </a:lnTo>
                <a:lnTo>
                  <a:pt x="11684" y="16793"/>
                </a:lnTo>
                <a:lnTo>
                  <a:pt x="11687" y="16792"/>
                </a:lnTo>
                <a:close/>
                <a:moveTo>
                  <a:pt x="11725" y="16946"/>
                </a:moveTo>
                <a:cubicBezTo>
                  <a:pt x="11725" y="16946"/>
                  <a:pt x="11725" y="16946"/>
                  <a:pt x="11726" y="16946"/>
                </a:cubicBezTo>
                <a:lnTo>
                  <a:pt x="11731" y="16946"/>
                </a:lnTo>
                <a:lnTo>
                  <a:pt x="11735" y="16949"/>
                </a:lnTo>
                <a:lnTo>
                  <a:pt x="11743" y="16959"/>
                </a:lnTo>
                <a:lnTo>
                  <a:pt x="11746" y="16962"/>
                </a:lnTo>
                <a:cubicBezTo>
                  <a:pt x="11746" y="16963"/>
                  <a:pt x="11747" y="16963"/>
                  <a:pt x="11748" y="16963"/>
                </a:cubicBezTo>
                <a:lnTo>
                  <a:pt x="11753" y="16964"/>
                </a:lnTo>
                <a:lnTo>
                  <a:pt x="11748" y="16970"/>
                </a:lnTo>
                <a:cubicBezTo>
                  <a:pt x="11748" y="16970"/>
                  <a:pt x="11742" y="16972"/>
                  <a:pt x="11742" y="16972"/>
                </a:cubicBezTo>
                <a:lnTo>
                  <a:pt x="11737" y="16972"/>
                </a:lnTo>
                <a:lnTo>
                  <a:pt x="11732" y="16967"/>
                </a:lnTo>
                <a:cubicBezTo>
                  <a:pt x="11731" y="16966"/>
                  <a:pt x="11730" y="16966"/>
                  <a:pt x="11729" y="16966"/>
                </a:cubicBezTo>
                <a:lnTo>
                  <a:pt x="11727" y="16966"/>
                </a:lnTo>
                <a:lnTo>
                  <a:pt x="11726" y="16965"/>
                </a:lnTo>
                <a:lnTo>
                  <a:pt x="11724" y="16963"/>
                </a:lnTo>
                <a:lnTo>
                  <a:pt x="11721" y="16957"/>
                </a:lnTo>
                <a:cubicBezTo>
                  <a:pt x="11720" y="16956"/>
                  <a:pt x="11721" y="16955"/>
                  <a:pt x="11720" y="16955"/>
                </a:cubicBezTo>
                <a:lnTo>
                  <a:pt x="11719" y="16954"/>
                </a:lnTo>
                <a:lnTo>
                  <a:pt x="11718" y="16953"/>
                </a:lnTo>
                <a:lnTo>
                  <a:pt x="11723" y="16949"/>
                </a:lnTo>
                <a:cubicBezTo>
                  <a:pt x="11724" y="16949"/>
                  <a:pt x="11725" y="16947"/>
                  <a:pt x="11725" y="16946"/>
                </a:cubicBezTo>
                <a:close/>
                <a:moveTo>
                  <a:pt x="15279" y="17002"/>
                </a:moveTo>
                <a:lnTo>
                  <a:pt x="15277" y="17003"/>
                </a:lnTo>
                <a:cubicBezTo>
                  <a:pt x="15276" y="17003"/>
                  <a:pt x="15276" y="17003"/>
                  <a:pt x="15276" y="17004"/>
                </a:cubicBezTo>
                <a:lnTo>
                  <a:pt x="15273" y="17005"/>
                </a:lnTo>
                <a:lnTo>
                  <a:pt x="15271" y="17008"/>
                </a:lnTo>
                <a:cubicBezTo>
                  <a:pt x="15270" y="17009"/>
                  <a:pt x="15270" y="17009"/>
                  <a:pt x="15270" y="17009"/>
                </a:cubicBezTo>
                <a:lnTo>
                  <a:pt x="15269" y="17012"/>
                </a:lnTo>
                <a:lnTo>
                  <a:pt x="15267" y="17017"/>
                </a:lnTo>
                <a:lnTo>
                  <a:pt x="15266" y="17018"/>
                </a:lnTo>
                <a:cubicBezTo>
                  <a:pt x="15265" y="17018"/>
                  <a:pt x="15264" y="17019"/>
                  <a:pt x="15264" y="17020"/>
                </a:cubicBezTo>
                <a:lnTo>
                  <a:pt x="15263" y="17023"/>
                </a:lnTo>
                <a:lnTo>
                  <a:pt x="15263" y="17029"/>
                </a:lnTo>
                <a:lnTo>
                  <a:pt x="15261" y="17039"/>
                </a:lnTo>
                <a:lnTo>
                  <a:pt x="15260" y="17042"/>
                </a:lnTo>
                <a:lnTo>
                  <a:pt x="15255" y="17046"/>
                </a:lnTo>
                <a:cubicBezTo>
                  <a:pt x="15254" y="17046"/>
                  <a:pt x="15254" y="17047"/>
                  <a:pt x="15253" y="17048"/>
                </a:cubicBezTo>
                <a:lnTo>
                  <a:pt x="15252" y="17053"/>
                </a:lnTo>
                <a:cubicBezTo>
                  <a:pt x="15252" y="17053"/>
                  <a:pt x="15252" y="17055"/>
                  <a:pt x="15252" y="17055"/>
                </a:cubicBezTo>
                <a:lnTo>
                  <a:pt x="15253" y="17064"/>
                </a:lnTo>
                <a:lnTo>
                  <a:pt x="15249" y="17071"/>
                </a:lnTo>
                <a:lnTo>
                  <a:pt x="15248" y="17073"/>
                </a:lnTo>
                <a:cubicBezTo>
                  <a:pt x="15248" y="17073"/>
                  <a:pt x="15249" y="17074"/>
                  <a:pt x="15248" y="17075"/>
                </a:cubicBezTo>
                <a:lnTo>
                  <a:pt x="15248" y="17078"/>
                </a:lnTo>
                <a:lnTo>
                  <a:pt x="15248" y="17088"/>
                </a:lnTo>
                <a:lnTo>
                  <a:pt x="15248" y="17094"/>
                </a:lnTo>
                <a:lnTo>
                  <a:pt x="15247" y="17098"/>
                </a:lnTo>
                <a:lnTo>
                  <a:pt x="15245" y="17101"/>
                </a:lnTo>
                <a:lnTo>
                  <a:pt x="15241" y="17105"/>
                </a:lnTo>
                <a:lnTo>
                  <a:pt x="15229" y="17129"/>
                </a:lnTo>
                <a:lnTo>
                  <a:pt x="15226" y="17132"/>
                </a:lnTo>
                <a:lnTo>
                  <a:pt x="15223" y="17134"/>
                </a:lnTo>
                <a:cubicBezTo>
                  <a:pt x="15222" y="17134"/>
                  <a:pt x="15222" y="17134"/>
                  <a:pt x="15221" y="17135"/>
                </a:cubicBezTo>
                <a:lnTo>
                  <a:pt x="15219" y="17139"/>
                </a:lnTo>
                <a:cubicBezTo>
                  <a:pt x="15219" y="17140"/>
                  <a:pt x="15219" y="17141"/>
                  <a:pt x="15219" y="17141"/>
                </a:cubicBezTo>
                <a:lnTo>
                  <a:pt x="15219" y="17147"/>
                </a:lnTo>
                <a:lnTo>
                  <a:pt x="15219" y="17151"/>
                </a:lnTo>
                <a:lnTo>
                  <a:pt x="15217" y="17156"/>
                </a:lnTo>
                <a:lnTo>
                  <a:pt x="15216" y="17157"/>
                </a:lnTo>
                <a:lnTo>
                  <a:pt x="15211" y="17161"/>
                </a:lnTo>
                <a:lnTo>
                  <a:pt x="15206" y="17164"/>
                </a:lnTo>
                <a:lnTo>
                  <a:pt x="15204" y="17168"/>
                </a:lnTo>
                <a:lnTo>
                  <a:pt x="15184" y="17189"/>
                </a:lnTo>
                <a:lnTo>
                  <a:pt x="15182" y="17192"/>
                </a:lnTo>
                <a:lnTo>
                  <a:pt x="15180" y="17195"/>
                </a:lnTo>
                <a:lnTo>
                  <a:pt x="15178" y="17206"/>
                </a:lnTo>
                <a:cubicBezTo>
                  <a:pt x="15178" y="17207"/>
                  <a:pt x="15177" y="17207"/>
                  <a:pt x="15177" y="17207"/>
                </a:cubicBezTo>
                <a:lnTo>
                  <a:pt x="15174" y="17207"/>
                </a:lnTo>
                <a:lnTo>
                  <a:pt x="15172" y="17207"/>
                </a:lnTo>
                <a:cubicBezTo>
                  <a:pt x="15172" y="17208"/>
                  <a:pt x="15171" y="17208"/>
                  <a:pt x="15170" y="17208"/>
                </a:cubicBezTo>
                <a:lnTo>
                  <a:pt x="15166" y="17214"/>
                </a:lnTo>
                <a:lnTo>
                  <a:pt x="15161" y="17218"/>
                </a:lnTo>
                <a:cubicBezTo>
                  <a:pt x="15160" y="17219"/>
                  <a:pt x="15159" y="17220"/>
                  <a:pt x="15159" y="17221"/>
                </a:cubicBezTo>
                <a:lnTo>
                  <a:pt x="15159" y="17223"/>
                </a:lnTo>
                <a:cubicBezTo>
                  <a:pt x="15159" y="17224"/>
                  <a:pt x="15160" y="17225"/>
                  <a:pt x="15160" y="17226"/>
                </a:cubicBezTo>
                <a:lnTo>
                  <a:pt x="15158" y="17228"/>
                </a:lnTo>
                <a:cubicBezTo>
                  <a:pt x="15158" y="17228"/>
                  <a:pt x="15158" y="17229"/>
                  <a:pt x="15157" y="17229"/>
                </a:cubicBezTo>
                <a:lnTo>
                  <a:pt x="15152" y="17235"/>
                </a:lnTo>
                <a:lnTo>
                  <a:pt x="15142" y="17254"/>
                </a:lnTo>
                <a:lnTo>
                  <a:pt x="15140" y="17256"/>
                </a:lnTo>
                <a:lnTo>
                  <a:pt x="15133" y="17259"/>
                </a:lnTo>
                <a:cubicBezTo>
                  <a:pt x="15132" y="17259"/>
                  <a:pt x="15131" y="17261"/>
                  <a:pt x="15131" y="17262"/>
                </a:cubicBezTo>
                <a:lnTo>
                  <a:pt x="15129" y="17266"/>
                </a:lnTo>
                <a:cubicBezTo>
                  <a:pt x="15128" y="17268"/>
                  <a:pt x="15128" y="17270"/>
                  <a:pt x="15129" y="17271"/>
                </a:cubicBezTo>
                <a:lnTo>
                  <a:pt x="15131" y="17275"/>
                </a:lnTo>
                <a:cubicBezTo>
                  <a:pt x="15132" y="17277"/>
                  <a:pt x="15133" y="17277"/>
                  <a:pt x="15135" y="17277"/>
                </a:cubicBezTo>
                <a:lnTo>
                  <a:pt x="15137" y="17276"/>
                </a:lnTo>
                <a:lnTo>
                  <a:pt x="15138" y="17279"/>
                </a:lnTo>
                <a:lnTo>
                  <a:pt x="15136" y="17289"/>
                </a:lnTo>
                <a:lnTo>
                  <a:pt x="15122" y="17317"/>
                </a:lnTo>
                <a:cubicBezTo>
                  <a:pt x="15122" y="17317"/>
                  <a:pt x="15123" y="17317"/>
                  <a:pt x="15122" y="17318"/>
                </a:cubicBezTo>
                <a:lnTo>
                  <a:pt x="15121" y="17324"/>
                </a:lnTo>
                <a:lnTo>
                  <a:pt x="15120" y="17337"/>
                </a:lnTo>
                <a:lnTo>
                  <a:pt x="15119" y="17342"/>
                </a:lnTo>
                <a:lnTo>
                  <a:pt x="15117" y="17346"/>
                </a:lnTo>
                <a:lnTo>
                  <a:pt x="15097" y="17360"/>
                </a:lnTo>
                <a:lnTo>
                  <a:pt x="15094" y="17364"/>
                </a:lnTo>
                <a:cubicBezTo>
                  <a:pt x="15094" y="17364"/>
                  <a:pt x="15093" y="17364"/>
                  <a:pt x="15093" y="17365"/>
                </a:cubicBezTo>
                <a:lnTo>
                  <a:pt x="15091" y="17369"/>
                </a:lnTo>
                <a:cubicBezTo>
                  <a:pt x="15091" y="17370"/>
                  <a:pt x="15090" y="17370"/>
                  <a:pt x="15090" y="17370"/>
                </a:cubicBezTo>
                <a:lnTo>
                  <a:pt x="15089" y="17377"/>
                </a:lnTo>
                <a:lnTo>
                  <a:pt x="15088" y="17388"/>
                </a:lnTo>
                <a:lnTo>
                  <a:pt x="15085" y="17399"/>
                </a:lnTo>
                <a:lnTo>
                  <a:pt x="15081" y="17411"/>
                </a:lnTo>
                <a:lnTo>
                  <a:pt x="15075" y="17422"/>
                </a:lnTo>
                <a:lnTo>
                  <a:pt x="15070" y="17428"/>
                </a:lnTo>
                <a:lnTo>
                  <a:pt x="15065" y="17430"/>
                </a:lnTo>
                <a:lnTo>
                  <a:pt x="15060" y="17431"/>
                </a:lnTo>
                <a:lnTo>
                  <a:pt x="15041" y="17429"/>
                </a:lnTo>
                <a:lnTo>
                  <a:pt x="15038" y="17427"/>
                </a:lnTo>
                <a:lnTo>
                  <a:pt x="15031" y="17419"/>
                </a:lnTo>
                <a:cubicBezTo>
                  <a:pt x="15030" y="17418"/>
                  <a:pt x="15029" y="17418"/>
                  <a:pt x="15028" y="17418"/>
                </a:cubicBezTo>
                <a:lnTo>
                  <a:pt x="15031" y="17412"/>
                </a:lnTo>
                <a:cubicBezTo>
                  <a:pt x="15032" y="17411"/>
                  <a:pt x="15032" y="17409"/>
                  <a:pt x="15031" y="17408"/>
                </a:cubicBezTo>
                <a:lnTo>
                  <a:pt x="15028" y="17401"/>
                </a:lnTo>
                <a:cubicBezTo>
                  <a:pt x="15028" y="17400"/>
                  <a:pt x="15027" y="17399"/>
                  <a:pt x="15026" y="17399"/>
                </a:cubicBezTo>
                <a:cubicBezTo>
                  <a:pt x="15025" y="17399"/>
                  <a:pt x="15024" y="17399"/>
                  <a:pt x="15023" y="17400"/>
                </a:cubicBezTo>
                <a:lnTo>
                  <a:pt x="15018" y="17406"/>
                </a:lnTo>
                <a:cubicBezTo>
                  <a:pt x="15018" y="17406"/>
                  <a:pt x="15018" y="17406"/>
                  <a:pt x="15018" y="17407"/>
                </a:cubicBezTo>
                <a:lnTo>
                  <a:pt x="15011" y="17427"/>
                </a:lnTo>
                <a:lnTo>
                  <a:pt x="14996" y="17441"/>
                </a:lnTo>
                <a:cubicBezTo>
                  <a:pt x="14995" y="17442"/>
                  <a:pt x="14995" y="17442"/>
                  <a:pt x="14995" y="17442"/>
                </a:cubicBezTo>
                <a:lnTo>
                  <a:pt x="14991" y="17452"/>
                </a:lnTo>
                <a:lnTo>
                  <a:pt x="14979" y="17460"/>
                </a:lnTo>
                <a:lnTo>
                  <a:pt x="14976" y="17464"/>
                </a:lnTo>
                <a:cubicBezTo>
                  <a:pt x="14976" y="17464"/>
                  <a:pt x="14976" y="17464"/>
                  <a:pt x="14976" y="17465"/>
                </a:cubicBezTo>
                <a:lnTo>
                  <a:pt x="14972" y="17473"/>
                </a:lnTo>
                <a:cubicBezTo>
                  <a:pt x="14972" y="17473"/>
                  <a:pt x="14972" y="17475"/>
                  <a:pt x="14972" y="17475"/>
                </a:cubicBezTo>
                <a:lnTo>
                  <a:pt x="14971" y="17483"/>
                </a:lnTo>
                <a:lnTo>
                  <a:pt x="14969" y="17488"/>
                </a:lnTo>
                <a:lnTo>
                  <a:pt x="14969" y="17493"/>
                </a:lnTo>
                <a:cubicBezTo>
                  <a:pt x="14968" y="17494"/>
                  <a:pt x="14968" y="17495"/>
                  <a:pt x="14969" y="17496"/>
                </a:cubicBezTo>
                <a:lnTo>
                  <a:pt x="14970" y="17498"/>
                </a:lnTo>
                <a:cubicBezTo>
                  <a:pt x="14971" y="17500"/>
                  <a:pt x="14971" y="17501"/>
                  <a:pt x="14972" y="17501"/>
                </a:cubicBezTo>
                <a:cubicBezTo>
                  <a:pt x="14973" y="17501"/>
                  <a:pt x="14974" y="17501"/>
                  <a:pt x="14975" y="17500"/>
                </a:cubicBezTo>
                <a:lnTo>
                  <a:pt x="14977" y="17498"/>
                </a:lnTo>
                <a:lnTo>
                  <a:pt x="14978" y="17500"/>
                </a:lnTo>
                <a:cubicBezTo>
                  <a:pt x="14978" y="17501"/>
                  <a:pt x="14978" y="17502"/>
                  <a:pt x="14979" y="17502"/>
                </a:cubicBezTo>
                <a:lnTo>
                  <a:pt x="14998" y="17525"/>
                </a:lnTo>
                <a:cubicBezTo>
                  <a:pt x="14998" y="17525"/>
                  <a:pt x="14998" y="17524"/>
                  <a:pt x="14999" y="17525"/>
                </a:cubicBezTo>
                <a:lnTo>
                  <a:pt x="15006" y="17529"/>
                </a:lnTo>
                <a:cubicBezTo>
                  <a:pt x="15007" y="17529"/>
                  <a:pt x="15007" y="17529"/>
                  <a:pt x="15008" y="17529"/>
                </a:cubicBezTo>
                <a:lnTo>
                  <a:pt x="15016" y="17530"/>
                </a:lnTo>
                <a:cubicBezTo>
                  <a:pt x="15016" y="17530"/>
                  <a:pt x="15017" y="17530"/>
                  <a:pt x="15017" y="17529"/>
                </a:cubicBezTo>
                <a:lnTo>
                  <a:pt x="15015" y="17535"/>
                </a:lnTo>
                <a:lnTo>
                  <a:pt x="15014" y="17539"/>
                </a:lnTo>
                <a:lnTo>
                  <a:pt x="15014" y="17548"/>
                </a:lnTo>
                <a:lnTo>
                  <a:pt x="15013" y="17559"/>
                </a:lnTo>
                <a:lnTo>
                  <a:pt x="15012" y="17563"/>
                </a:lnTo>
                <a:lnTo>
                  <a:pt x="15011" y="17565"/>
                </a:lnTo>
                <a:lnTo>
                  <a:pt x="15008" y="17568"/>
                </a:lnTo>
                <a:lnTo>
                  <a:pt x="15004" y="17569"/>
                </a:lnTo>
                <a:lnTo>
                  <a:pt x="15000" y="17570"/>
                </a:lnTo>
                <a:cubicBezTo>
                  <a:pt x="15000" y="17570"/>
                  <a:pt x="15000" y="17571"/>
                  <a:pt x="14999" y="17571"/>
                </a:cubicBezTo>
                <a:lnTo>
                  <a:pt x="14996" y="17573"/>
                </a:lnTo>
                <a:cubicBezTo>
                  <a:pt x="14996" y="17573"/>
                  <a:pt x="14996" y="17574"/>
                  <a:pt x="14996" y="17574"/>
                </a:cubicBezTo>
                <a:lnTo>
                  <a:pt x="14989" y="17585"/>
                </a:lnTo>
                <a:lnTo>
                  <a:pt x="14980" y="17596"/>
                </a:lnTo>
                <a:lnTo>
                  <a:pt x="14972" y="17606"/>
                </a:lnTo>
                <a:lnTo>
                  <a:pt x="14970" y="17608"/>
                </a:lnTo>
                <a:lnTo>
                  <a:pt x="14968" y="17609"/>
                </a:lnTo>
                <a:lnTo>
                  <a:pt x="14964" y="17609"/>
                </a:lnTo>
                <a:lnTo>
                  <a:pt x="14962" y="17608"/>
                </a:lnTo>
                <a:lnTo>
                  <a:pt x="14961" y="17603"/>
                </a:lnTo>
                <a:cubicBezTo>
                  <a:pt x="14961" y="17602"/>
                  <a:pt x="14960" y="17603"/>
                  <a:pt x="14959" y="17602"/>
                </a:cubicBezTo>
                <a:lnTo>
                  <a:pt x="14957" y="17599"/>
                </a:lnTo>
                <a:lnTo>
                  <a:pt x="14954" y="17598"/>
                </a:lnTo>
                <a:lnTo>
                  <a:pt x="14952" y="17597"/>
                </a:lnTo>
                <a:lnTo>
                  <a:pt x="14948" y="17598"/>
                </a:lnTo>
                <a:lnTo>
                  <a:pt x="14945" y="17594"/>
                </a:lnTo>
                <a:cubicBezTo>
                  <a:pt x="14945" y="17593"/>
                  <a:pt x="14944" y="17592"/>
                  <a:pt x="14943" y="17592"/>
                </a:cubicBezTo>
                <a:lnTo>
                  <a:pt x="14940" y="17591"/>
                </a:lnTo>
                <a:cubicBezTo>
                  <a:pt x="14939" y="17591"/>
                  <a:pt x="14938" y="17591"/>
                  <a:pt x="14937" y="17592"/>
                </a:cubicBezTo>
                <a:lnTo>
                  <a:pt x="14935" y="17595"/>
                </a:lnTo>
                <a:cubicBezTo>
                  <a:pt x="14935" y="17595"/>
                  <a:pt x="14934" y="17597"/>
                  <a:pt x="14934" y="17597"/>
                </a:cubicBezTo>
                <a:lnTo>
                  <a:pt x="14932" y="17605"/>
                </a:lnTo>
                <a:lnTo>
                  <a:pt x="14929" y="17606"/>
                </a:lnTo>
                <a:lnTo>
                  <a:pt x="14926" y="17606"/>
                </a:lnTo>
                <a:cubicBezTo>
                  <a:pt x="14925" y="17606"/>
                  <a:pt x="14924" y="17606"/>
                  <a:pt x="14923" y="17607"/>
                </a:cubicBezTo>
                <a:cubicBezTo>
                  <a:pt x="14922" y="17608"/>
                  <a:pt x="14922" y="17609"/>
                  <a:pt x="14922" y="17611"/>
                </a:cubicBezTo>
                <a:lnTo>
                  <a:pt x="14922" y="17617"/>
                </a:lnTo>
                <a:cubicBezTo>
                  <a:pt x="14922" y="17618"/>
                  <a:pt x="14922" y="17619"/>
                  <a:pt x="14923" y="17620"/>
                </a:cubicBezTo>
                <a:lnTo>
                  <a:pt x="14925" y="17623"/>
                </a:lnTo>
                <a:cubicBezTo>
                  <a:pt x="14926" y="17623"/>
                  <a:pt x="14926" y="17623"/>
                  <a:pt x="14926" y="17624"/>
                </a:cubicBezTo>
                <a:lnTo>
                  <a:pt x="14931" y="17627"/>
                </a:lnTo>
                <a:lnTo>
                  <a:pt x="14936" y="17636"/>
                </a:lnTo>
                <a:lnTo>
                  <a:pt x="14949" y="17688"/>
                </a:lnTo>
                <a:lnTo>
                  <a:pt x="14951" y="17695"/>
                </a:lnTo>
                <a:lnTo>
                  <a:pt x="14949" y="17711"/>
                </a:lnTo>
                <a:lnTo>
                  <a:pt x="14949" y="17722"/>
                </a:lnTo>
                <a:lnTo>
                  <a:pt x="14950" y="17735"/>
                </a:lnTo>
                <a:lnTo>
                  <a:pt x="14953" y="17746"/>
                </a:lnTo>
                <a:cubicBezTo>
                  <a:pt x="14953" y="17747"/>
                  <a:pt x="14953" y="17747"/>
                  <a:pt x="14953" y="17747"/>
                </a:cubicBezTo>
                <a:lnTo>
                  <a:pt x="14959" y="17756"/>
                </a:lnTo>
                <a:lnTo>
                  <a:pt x="14966" y="17766"/>
                </a:lnTo>
                <a:lnTo>
                  <a:pt x="14969" y="17771"/>
                </a:lnTo>
                <a:lnTo>
                  <a:pt x="14969" y="17773"/>
                </a:lnTo>
                <a:lnTo>
                  <a:pt x="14968" y="17775"/>
                </a:lnTo>
                <a:lnTo>
                  <a:pt x="14965" y="17775"/>
                </a:lnTo>
                <a:lnTo>
                  <a:pt x="14962" y="17772"/>
                </a:lnTo>
                <a:lnTo>
                  <a:pt x="14957" y="17769"/>
                </a:lnTo>
                <a:lnTo>
                  <a:pt x="14954" y="17768"/>
                </a:lnTo>
                <a:cubicBezTo>
                  <a:pt x="14954" y="17768"/>
                  <a:pt x="14954" y="17768"/>
                  <a:pt x="14953" y="17768"/>
                </a:cubicBezTo>
                <a:lnTo>
                  <a:pt x="14950" y="17768"/>
                </a:lnTo>
                <a:lnTo>
                  <a:pt x="14946" y="17764"/>
                </a:lnTo>
                <a:cubicBezTo>
                  <a:pt x="14946" y="17764"/>
                  <a:pt x="14945" y="17763"/>
                  <a:pt x="14944" y="17763"/>
                </a:cubicBezTo>
                <a:lnTo>
                  <a:pt x="14943" y="17762"/>
                </a:lnTo>
                <a:cubicBezTo>
                  <a:pt x="14943" y="17762"/>
                  <a:pt x="14942" y="17762"/>
                  <a:pt x="14942" y="17762"/>
                </a:cubicBezTo>
                <a:lnTo>
                  <a:pt x="14935" y="17763"/>
                </a:lnTo>
                <a:lnTo>
                  <a:pt x="14932" y="17762"/>
                </a:lnTo>
                <a:lnTo>
                  <a:pt x="14920" y="17756"/>
                </a:lnTo>
                <a:lnTo>
                  <a:pt x="14918" y="17755"/>
                </a:lnTo>
                <a:lnTo>
                  <a:pt x="14917" y="17752"/>
                </a:lnTo>
                <a:lnTo>
                  <a:pt x="14915" y="17724"/>
                </a:lnTo>
                <a:lnTo>
                  <a:pt x="14912" y="17713"/>
                </a:lnTo>
                <a:lnTo>
                  <a:pt x="14905" y="17691"/>
                </a:lnTo>
                <a:lnTo>
                  <a:pt x="14903" y="17681"/>
                </a:lnTo>
                <a:lnTo>
                  <a:pt x="14902" y="17658"/>
                </a:lnTo>
                <a:lnTo>
                  <a:pt x="14904" y="17636"/>
                </a:lnTo>
                <a:cubicBezTo>
                  <a:pt x="14904" y="17635"/>
                  <a:pt x="14904" y="17635"/>
                  <a:pt x="14904" y="17634"/>
                </a:cubicBezTo>
                <a:lnTo>
                  <a:pt x="14902" y="17625"/>
                </a:lnTo>
                <a:lnTo>
                  <a:pt x="14902" y="17613"/>
                </a:lnTo>
                <a:cubicBezTo>
                  <a:pt x="14902" y="17613"/>
                  <a:pt x="14902" y="17613"/>
                  <a:pt x="14902" y="17612"/>
                </a:cubicBezTo>
                <a:lnTo>
                  <a:pt x="14900" y="17607"/>
                </a:lnTo>
                <a:cubicBezTo>
                  <a:pt x="14900" y="17605"/>
                  <a:pt x="14899" y="17604"/>
                  <a:pt x="14897" y="17604"/>
                </a:cubicBezTo>
                <a:cubicBezTo>
                  <a:pt x="14896" y="17604"/>
                  <a:pt x="14895" y="17604"/>
                  <a:pt x="14895" y="17606"/>
                </a:cubicBezTo>
                <a:lnTo>
                  <a:pt x="14893" y="17608"/>
                </a:lnTo>
                <a:lnTo>
                  <a:pt x="14888" y="17612"/>
                </a:lnTo>
                <a:cubicBezTo>
                  <a:pt x="14888" y="17612"/>
                  <a:pt x="14888" y="17612"/>
                  <a:pt x="14887" y="17612"/>
                </a:cubicBezTo>
                <a:lnTo>
                  <a:pt x="14883" y="17619"/>
                </a:lnTo>
                <a:cubicBezTo>
                  <a:pt x="14882" y="17620"/>
                  <a:pt x="14882" y="17621"/>
                  <a:pt x="14882" y="17622"/>
                </a:cubicBezTo>
                <a:lnTo>
                  <a:pt x="14881" y="17626"/>
                </a:lnTo>
                <a:lnTo>
                  <a:pt x="14880" y="17630"/>
                </a:lnTo>
                <a:lnTo>
                  <a:pt x="14880" y="17633"/>
                </a:lnTo>
                <a:lnTo>
                  <a:pt x="14878" y="17634"/>
                </a:lnTo>
                <a:lnTo>
                  <a:pt x="14876" y="17634"/>
                </a:lnTo>
                <a:lnTo>
                  <a:pt x="14872" y="17633"/>
                </a:lnTo>
                <a:lnTo>
                  <a:pt x="14868" y="17633"/>
                </a:lnTo>
                <a:cubicBezTo>
                  <a:pt x="14867" y="17633"/>
                  <a:pt x="14867" y="17633"/>
                  <a:pt x="14867" y="17633"/>
                </a:cubicBezTo>
                <a:lnTo>
                  <a:pt x="14862" y="17635"/>
                </a:lnTo>
                <a:cubicBezTo>
                  <a:pt x="14862" y="17635"/>
                  <a:pt x="14861" y="17636"/>
                  <a:pt x="14860" y="17636"/>
                </a:cubicBezTo>
                <a:lnTo>
                  <a:pt x="14856" y="17640"/>
                </a:lnTo>
                <a:lnTo>
                  <a:pt x="14850" y="17647"/>
                </a:lnTo>
                <a:lnTo>
                  <a:pt x="14847" y="17650"/>
                </a:lnTo>
                <a:lnTo>
                  <a:pt x="14838" y="17655"/>
                </a:lnTo>
                <a:cubicBezTo>
                  <a:pt x="14838" y="17655"/>
                  <a:pt x="14838" y="17655"/>
                  <a:pt x="14838" y="17655"/>
                </a:cubicBezTo>
                <a:lnTo>
                  <a:pt x="14836" y="17657"/>
                </a:lnTo>
                <a:cubicBezTo>
                  <a:pt x="14835" y="17658"/>
                  <a:pt x="14834" y="17660"/>
                  <a:pt x="14834" y="17661"/>
                </a:cubicBezTo>
                <a:lnTo>
                  <a:pt x="14834" y="17666"/>
                </a:lnTo>
                <a:cubicBezTo>
                  <a:pt x="14834" y="17666"/>
                  <a:pt x="14835" y="17667"/>
                  <a:pt x="14835" y="17668"/>
                </a:cubicBezTo>
                <a:lnTo>
                  <a:pt x="14836" y="17673"/>
                </a:lnTo>
                <a:lnTo>
                  <a:pt x="14840" y="17683"/>
                </a:lnTo>
                <a:lnTo>
                  <a:pt x="14841" y="17688"/>
                </a:lnTo>
                <a:lnTo>
                  <a:pt x="14842" y="17694"/>
                </a:lnTo>
                <a:lnTo>
                  <a:pt x="14843" y="17728"/>
                </a:lnTo>
                <a:lnTo>
                  <a:pt x="14845" y="17739"/>
                </a:lnTo>
                <a:cubicBezTo>
                  <a:pt x="14845" y="17739"/>
                  <a:pt x="14845" y="17739"/>
                  <a:pt x="14845" y="17740"/>
                </a:cubicBezTo>
                <a:lnTo>
                  <a:pt x="14849" y="17748"/>
                </a:lnTo>
                <a:cubicBezTo>
                  <a:pt x="14849" y="17749"/>
                  <a:pt x="14850" y="17750"/>
                  <a:pt x="14850" y="17750"/>
                </a:cubicBezTo>
                <a:lnTo>
                  <a:pt x="14855" y="17752"/>
                </a:lnTo>
                <a:cubicBezTo>
                  <a:pt x="14855" y="17752"/>
                  <a:pt x="14856" y="17752"/>
                  <a:pt x="14857" y="17752"/>
                </a:cubicBezTo>
                <a:lnTo>
                  <a:pt x="14855" y="17765"/>
                </a:lnTo>
                <a:lnTo>
                  <a:pt x="14852" y="17773"/>
                </a:lnTo>
                <a:lnTo>
                  <a:pt x="14845" y="17783"/>
                </a:lnTo>
                <a:lnTo>
                  <a:pt x="14843" y="17785"/>
                </a:lnTo>
                <a:cubicBezTo>
                  <a:pt x="14843" y="17786"/>
                  <a:pt x="14843" y="17786"/>
                  <a:pt x="14843" y="17787"/>
                </a:cubicBezTo>
                <a:lnTo>
                  <a:pt x="14843" y="17794"/>
                </a:lnTo>
                <a:cubicBezTo>
                  <a:pt x="14843" y="17795"/>
                  <a:pt x="14844" y="17797"/>
                  <a:pt x="14845" y="17798"/>
                </a:cubicBezTo>
                <a:cubicBezTo>
                  <a:pt x="14846" y="17798"/>
                  <a:pt x="14847" y="17798"/>
                  <a:pt x="14848" y="17798"/>
                </a:cubicBezTo>
                <a:lnTo>
                  <a:pt x="14850" y="17797"/>
                </a:lnTo>
                <a:lnTo>
                  <a:pt x="14845" y="17808"/>
                </a:lnTo>
                <a:lnTo>
                  <a:pt x="14843" y="17814"/>
                </a:lnTo>
                <a:lnTo>
                  <a:pt x="14841" y="17826"/>
                </a:lnTo>
                <a:lnTo>
                  <a:pt x="14840" y="17829"/>
                </a:lnTo>
                <a:lnTo>
                  <a:pt x="14821" y="17852"/>
                </a:lnTo>
                <a:lnTo>
                  <a:pt x="14812" y="17859"/>
                </a:lnTo>
                <a:lnTo>
                  <a:pt x="14806" y="17858"/>
                </a:lnTo>
                <a:lnTo>
                  <a:pt x="14804" y="17851"/>
                </a:lnTo>
                <a:lnTo>
                  <a:pt x="14803" y="17848"/>
                </a:lnTo>
                <a:cubicBezTo>
                  <a:pt x="14803" y="17848"/>
                  <a:pt x="14803" y="17848"/>
                  <a:pt x="14803" y="17847"/>
                </a:cubicBezTo>
                <a:lnTo>
                  <a:pt x="14801" y="17844"/>
                </a:lnTo>
                <a:lnTo>
                  <a:pt x="14796" y="17841"/>
                </a:lnTo>
                <a:lnTo>
                  <a:pt x="14783" y="17825"/>
                </a:lnTo>
                <a:lnTo>
                  <a:pt x="14780" y="17820"/>
                </a:lnTo>
                <a:lnTo>
                  <a:pt x="14779" y="17815"/>
                </a:lnTo>
                <a:lnTo>
                  <a:pt x="14774" y="17797"/>
                </a:lnTo>
                <a:cubicBezTo>
                  <a:pt x="14773" y="17796"/>
                  <a:pt x="14773" y="17796"/>
                  <a:pt x="14773" y="17796"/>
                </a:cubicBezTo>
                <a:lnTo>
                  <a:pt x="14770" y="17792"/>
                </a:lnTo>
                <a:cubicBezTo>
                  <a:pt x="14769" y="17791"/>
                  <a:pt x="14769" y="17790"/>
                  <a:pt x="14768" y="17790"/>
                </a:cubicBezTo>
                <a:lnTo>
                  <a:pt x="14764" y="17790"/>
                </a:lnTo>
                <a:lnTo>
                  <a:pt x="14755" y="17792"/>
                </a:lnTo>
                <a:lnTo>
                  <a:pt x="14746" y="17789"/>
                </a:lnTo>
                <a:lnTo>
                  <a:pt x="14740" y="17789"/>
                </a:lnTo>
                <a:lnTo>
                  <a:pt x="14740" y="17787"/>
                </a:lnTo>
                <a:lnTo>
                  <a:pt x="14743" y="17785"/>
                </a:lnTo>
                <a:cubicBezTo>
                  <a:pt x="14743" y="17784"/>
                  <a:pt x="14743" y="17783"/>
                  <a:pt x="14744" y="17783"/>
                </a:cubicBezTo>
                <a:lnTo>
                  <a:pt x="14744" y="17780"/>
                </a:lnTo>
                <a:cubicBezTo>
                  <a:pt x="14745" y="17779"/>
                  <a:pt x="14744" y="17779"/>
                  <a:pt x="14744" y="17778"/>
                </a:cubicBezTo>
                <a:lnTo>
                  <a:pt x="14743" y="17765"/>
                </a:lnTo>
                <a:cubicBezTo>
                  <a:pt x="14743" y="17764"/>
                  <a:pt x="14743" y="17764"/>
                  <a:pt x="14742" y="17763"/>
                </a:cubicBezTo>
                <a:lnTo>
                  <a:pt x="14740" y="17758"/>
                </a:lnTo>
                <a:lnTo>
                  <a:pt x="14740" y="17752"/>
                </a:lnTo>
                <a:cubicBezTo>
                  <a:pt x="14740" y="17751"/>
                  <a:pt x="14740" y="17751"/>
                  <a:pt x="14740" y="17751"/>
                </a:cubicBezTo>
                <a:lnTo>
                  <a:pt x="14738" y="17742"/>
                </a:lnTo>
                <a:lnTo>
                  <a:pt x="14737" y="17738"/>
                </a:lnTo>
                <a:lnTo>
                  <a:pt x="14734" y="17735"/>
                </a:lnTo>
                <a:lnTo>
                  <a:pt x="14733" y="17730"/>
                </a:lnTo>
                <a:cubicBezTo>
                  <a:pt x="14733" y="17729"/>
                  <a:pt x="14732" y="17728"/>
                  <a:pt x="14731" y="17728"/>
                </a:cubicBezTo>
                <a:lnTo>
                  <a:pt x="14729" y="17727"/>
                </a:lnTo>
                <a:cubicBezTo>
                  <a:pt x="14729" y="17726"/>
                  <a:pt x="14729" y="17727"/>
                  <a:pt x="14729" y="17727"/>
                </a:cubicBezTo>
                <a:lnTo>
                  <a:pt x="14727" y="17727"/>
                </a:lnTo>
                <a:lnTo>
                  <a:pt x="14725" y="17723"/>
                </a:lnTo>
                <a:cubicBezTo>
                  <a:pt x="14725" y="17722"/>
                  <a:pt x="14724" y="17721"/>
                  <a:pt x="14724" y="17721"/>
                </a:cubicBezTo>
                <a:lnTo>
                  <a:pt x="14721" y="17718"/>
                </a:lnTo>
                <a:lnTo>
                  <a:pt x="14716" y="17715"/>
                </a:lnTo>
                <a:lnTo>
                  <a:pt x="14709" y="17708"/>
                </a:lnTo>
                <a:lnTo>
                  <a:pt x="14704" y="17705"/>
                </a:lnTo>
                <a:cubicBezTo>
                  <a:pt x="14703" y="17705"/>
                  <a:pt x="14703" y="17704"/>
                  <a:pt x="14703" y="17704"/>
                </a:cubicBezTo>
                <a:lnTo>
                  <a:pt x="14692" y="17702"/>
                </a:lnTo>
                <a:lnTo>
                  <a:pt x="14677" y="17694"/>
                </a:lnTo>
                <a:cubicBezTo>
                  <a:pt x="14677" y="17693"/>
                  <a:pt x="14676" y="17694"/>
                  <a:pt x="14675" y="17694"/>
                </a:cubicBezTo>
                <a:lnTo>
                  <a:pt x="14670" y="17696"/>
                </a:lnTo>
                <a:cubicBezTo>
                  <a:pt x="14669" y="17696"/>
                  <a:pt x="14669" y="17696"/>
                  <a:pt x="14668" y="17698"/>
                </a:cubicBezTo>
                <a:lnTo>
                  <a:pt x="14667" y="17702"/>
                </a:lnTo>
                <a:cubicBezTo>
                  <a:pt x="14667" y="17703"/>
                  <a:pt x="14667" y="17704"/>
                  <a:pt x="14667" y="17705"/>
                </a:cubicBezTo>
                <a:lnTo>
                  <a:pt x="14672" y="17731"/>
                </a:lnTo>
                <a:lnTo>
                  <a:pt x="14672" y="17743"/>
                </a:lnTo>
                <a:lnTo>
                  <a:pt x="14670" y="17755"/>
                </a:lnTo>
                <a:lnTo>
                  <a:pt x="14665" y="17763"/>
                </a:lnTo>
                <a:cubicBezTo>
                  <a:pt x="14665" y="17764"/>
                  <a:pt x="14664" y="17766"/>
                  <a:pt x="14665" y="17767"/>
                </a:cubicBezTo>
                <a:lnTo>
                  <a:pt x="14666" y="17776"/>
                </a:lnTo>
                <a:lnTo>
                  <a:pt x="14663" y="17788"/>
                </a:lnTo>
                <a:lnTo>
                  <a:pt x="14617" y="17865"/>
                </a:lnTo>
                <a:lnTo>
                  <a:pt x="14565" y="17924"/>
                </a:lnTo>
                <a:lnTo>
                  <a:pt x="14556" y="17930"/>
                </a:lnTo>
                <a:lnTo>
                  <a:pt x="14551" y="17935"/>
                </a:lnTo>
                <a:cubicBezTo>
                  <a:pt x="14551" y="17936"/>
                  <a:pt x="14551" y="17936"/>
                  <a:pt x="14551" y="17937"/>
                </a:cubicBezTo>
                <a:lnTo>
                  <a:pt x="14549" y="17943"/>
                </a:lnTo>
                <a:cubicBezTo>
                  <a:pt x="14548" y="17943"/>
                  <a:pt x="14549" y="17943"/>
                  <a:pt x="14549" y="17944"/>
                </a:cubicBezTo>
                <a:lnTo>
                  <a:pt x="14548" y="17949"/>
                </a:lnTo>
                <a:lnTo>
                  <a:pt x="14546" y="17955"/>
                </a:lnTo>
                <a:lnTo>
                  <a:pt x="14542" y="17966"/>
                </a:lnTo>
                <a:lnTo>
                  <a:pt x="14532" y="17981"/>
                </a:lnTo>
                <a:lnTo>
                  <a:pt x="14530" y="17984"/>
                </a:lnTo>
                <a:lnTo>
                  <a:pt x="14524" y="17990"/>
                </a:lnTo>
                <a:cubicBezTo>
                  <a:pt x="14524" y="17991"/>
                  <a:pt x="14524" y="17991"/>
                  <a:pt x="14524" y="17991"/>
                </a:cubicBezTo>
                <a:lnTo>
                  <a:pt x="14522" y="17995"/>
                </a:lnTo>
                <a:cubicBezTo>
                  <a:pt x="14522" y="17996"/>
                  <a:pt x="14522" y="17995"/>
                  <a:pt x="14522" y="17996"/>
                </a:cubicBezTo>
                <a:lnTo>
                  <a:pt x="14522" y="18002"/>
                </a:lnTo>
                <a:lnTo>
                  <a:pt x="14522" y="18003"/>
                </a:lnTo>
                <a:lnTo>
                  <a:pt x="14517" y="18012"/>
                </a:lnTo>
                <a:lnTo>
                  <a:pt x="14501" y="18032"/>
                </a:lnTo>
                <a:cubicBezTo>
                  <a:pt x="14501" y="18032"/>
                  <a:pt x="14500" y="18032"/>
                  <a:pt x="14500" y="18032"/>
                </a:cubicBezTo>
                <a:lnTo>
                  <a:pt x="14492" y="18047"/>
                </a:lnTo>
                <a:lnTo>
                  <a:pt x="14492" y="18049"/>
                </a:lnTo>
                <a:lnTo>
                  <a:pt x="14490" y="18050"/>
                </a:lnTo>
                <a:lnTo>
                  <a:pt x="14480" y="18062"/>
                </a:lnTo>
                <a:lnTo>
                  <a:pt x="14475" y="18067"/>
                </a:lnTo>
                <a:cubicBezTo>
                  <a:pt x="14474" y="18067"/>
                  <a:pt x="14474" y="18068"/>
                  <a:pt x="14474" y="18068"/>
                </a:cubicBezTo>
                <a:lnTo>
                  <a:pt x="14472" y="18071"/>
                </a:lnTo>
                <a:cubicBezTo>
                  <a:pt x="14471" y="18072"/>
                  <a:pt x="14471" y="18074"/>
                  <a:pt x="14472" y="18075"/>
                </a:cubicBezTo>
                <a:lnTo>
                  <a:pt x="14473" y="18080"/>
                </a:lnTo>
                <a:lnTo>
                  <a:pt x="14470" y="18088"/>
                </a:lnTo>
                <a:lnTo>
                  <a:pt x="14459" y="18104"/>
                </a:lnTo>
                <a:lnTo>
                  <a:pt x="14453" y="18107"/>
                </a:lnTo>
                <a:lnTo>
                  <a:pt x="14415" y="18122"/>
                </a:lnTo>
                <a:lnTo>
                  <a:pt x="14413" y="18122"/>
                </a:lnTo>
                <a:cubicBezTo>
                  <a:pt x="14413" y="18122"/>
                  <a:pt x="14413" y="18123"/>
                  <a:pt x="14413" y="18123"/>
                </a:cubicBezTo>
                <a:lnTo>
                  <a:pt x="14400" y="18130"/>
                </a:lnTo>
                <a:lnTo>
                  <a:pt x="14366" y="18139"/>
                </a:lnTo>
                <a:lnTo>
                  <a:pt x="14245" y="18180"/>
                </a:lnTo>
                <a:lnTo>
                  <a:pt x="14211" y="18182"/>
                </a:lnTo>
                <a:lnTo>
                  <a:pt x="14170" y="18192"/>
                </a:lnTo>
                <a:cubicBezTo>
                  <a:pt x="14170" y="18192"/>
                  <a:pt x="14169" y="18193"/>
                  <a:pt x="14169" y="18193"/>
                </a:cubicBezTo>
                <a:lnTo>
                  <a:pt x="14162" y="18198"/>
                </a:lnTo>
                <a:lnTo>
                  <a:pt x="14138" y="18217"/>
                </a:lnTo>
                <a:lnTo>
                  <a:pt x="14122" y="18233"/>
                </a:lnTo>
                <a:lnTo>
                  <a:pt x="14120" y="18236"/>
                </a:lnTo>
                <a:cubicBezTo>
                  <a:pt x="14120" y="18237"/>
                  <a:pt x="14119" y="18237"/>
                  <a:pt x="14119" y="18237"/>
                </a:cubicBezTo>
                <a:lnTo>
                  <a:pt x="14118" y="18242"/>
                </a:lnTo>
                <a:cubicBezTo>
                  <a:pt x="14118" y="18242"/>
                  <a:pt x="14117" y="18242"/>
                  <a:pt x="14117" y="18243"/>
                </a:cubicBezTo>
                <a:lnTo>
                  <a:pt x="14116" y="18253"/>
                </a:lnTo>
                <a:lnTo>
                  <a:pt x="14112" y="18271"/>
                </a:lnTo>
                <a:cubicBezTo>
                  <a:pt x="14112" y="18271"/>
                  <a:pt x="14112" y="18271"/>
                  <a:pt x="14112" y="18272"/>
                </a:cubicBezTo>
                <a:lnTo>
                  <a:pt x="14112" y="18278"/>
                </a:lnTo>
                <a:cubicBezTo>
                  <a:pt x="14112" y="18279"/>
                  <a:pt x="14112" y="18280"/>
                  <a:pt x="14112" y="18280"/>
                </a:cubicBezTo>
                <a:lnTo>
                  <a:pt x="14114" y="18285"/>
                </a:lnTo>
                <a:cubicBezTo>
                  <a:pt x="14114" y="18286"/>
                  <a:pt x="14114" y="18286"/>
                  <a:pt x="14114" y="18287"/>
                </a:cubicBezTo>
                <a:lnTo>
                  <a:pt x="14117" y="18290"/>
                </a:lnTo>
                <a:lnTo>
                  <a:pt x="14120" y="18293"/>
                </a:lnTo>
                <a:lnTo>
                  <a:pt x="14124" y="18296"/>
                </a:lnTo>
                <a:lnTo>
                  <a:pt x="14120" y="18295"/>
                </a:lnTo>
                <a:lnTo>
                  <a:pt x="14113" y="18294"/>
                </a:lnTo>
                <a:cubicBezTo>
                  <a:pt x="14112" y="18294"/>
                  <a:pt x="14111" y="18295"/>
                  <a:pt x="14110" y="18296"/>
                </a:cubicBezTo>
                <a:cubicBezTo>
                  <a:pt x="14109" y="18298"/>
                  <a:pt x="14109" y="18299"/>
                  <a:pt x="14110" y="18301"/>
                </a:cubicBezTo>
                <a:lnTo>
                  <a:pt x="14111" y="18305"/>
                </a:lnTo>
                <a:lnTo>
                  <a:pt x="14114" y="18317"/>
                </a:lnTo>
                <a:cubicBezTo>
                  <a:pt x="14114" y="18317"/>
                  <a:pt x="14114" y="18317"/>
                  <a:pt x="14114" y="18318"/>
                </a:cubicBezTo>
                <a:lnTo>
                  <a:pt x="14116" y="18322"/>
                </a:lnTo>
                <a:lnTo>
                  <a:pt x="14121" y="18326"/>
                </a:lnTo>
                <a:lnTo>
                  <a:pt x="14114" y="18328"/>
                </a:lnTo>
                <a:lnTo>
                  <a:pt x="14112" y="18329"/>
                </a:lnTo>
                <a:cubicBezTo>
                  <a:pt x="14112" y="18329"/>
                  <a:pt x="14112" y="18329"/>
                  <a:pt x="14111" y="18329"/>
                </a:cubicBezTo>
                <a:lnTo>
                  <a:pt x="14105" y="18335"/>
                </a:lnTo>
                <a:lnTo>
                  <a:pt x="14104" y="18334"/>
                </a:lnTo>
                <a:cubicBezTo>
                  <a:pt x="14103" y="18333"/>
                  <a:pt x="14103" y="18333"/>
                  <a:pt x="14103" y="18333"/>
                </a:cubicBezTo>
                <a:lnTo>
                  <a:pt x="14095" y="18322"/>
                </a:lnTo>
                <a:lnTo>
                  <a:pt x="14093" y="18320"/>
                </a:lnTo>
                <a:cubicBezTo>
                  <a:pt x="14093" y="18319"/>
                  <a:pt x="14092" y="18319"/>
                  <a:pt x="14092" y="18319"/>
                </a:cubicBezTo>
                <a:lnTo>
                  <a:pt x="14084" y="18316"/>
                </a:lnTo>
                <a:lnTo>
                  <a:pt x="14083" y="18314"/>
                </a:lnTo>
                <a:lnTo>
                  <a:pt x="14082" y="18310"/>
                </a:lnTo>
                <a:cubicBezTo>
                  <a:pt x="14081" y="18309"/>
                  <a:pt x="14080" y="18309"/>
                  <a:pt x="14079" y="18308"/>
                </a:cubicBezTo>
                <a:cubicBezTo>
                  <a:pt x="14078" y="18308"/>
                  <a:pt x="14077" y="18308"/>
                  <a:pt x="14077" y="18309"/>
                </a:cubicBezTo>
                <a:lnTo>
                  <a:pt x="14071" y="18315"/>
                </a:lnTo>
                <a:cubicBezTo>
                  <a:pt x="14070" y="18315"/>
                  <a:pt x="14070" y="18316"/>
                  <a:pt x="14070" y="18317"/>
                </a:cubicBezTo>
                <a:lnTo>
                  <a:pt x="14067" y="18324"/>
                </a:lnTo>
                <a:cubicBezTo>
                  <a:pt x="14067" y="18325"/>
                  <a:pt x="14067" y="18325"/>
                  <a:pt x="14067" y="18325"/>
                </a:cubicBezTo>
                <a:lnTo>
                  <a:pt x="14065" y="18345"/>
                </a:lnTo>
                <a:lnTo>
                  <a:pt x="14062" y="18359"/>
                </a:lnTo>
                <a:lnTo>
                  <a:pt x="14062" y="18364"/>
                </a:lnTo>
                <a:cubicBezTo>
                  <a:pt x="14062" y="18365"/>
                  <a:pt x="14062" y="18366"/>
                  <a:pt x="14063" y="18367"/>
                </a:cubicBezTo>
                <a:lnTo>
                  <a:pt x="14064" y="18370"/>
                </a:lnTo>
                <a:cubicBezTo>
                  <a:pt x="14065" y="18371"/>
                  <a:pt x="14066" y="18371"/>
                  <a:pt x="14067" y="18371"/>
                </a:cubicBezTo>
                <a:lnTo>
                  <a:pt x="14069" y="18372"/>
                </a:lnTo>
                <a:lnTo>
                  <a:pt x="14067" y="18373"/>
                </a:lnTo>
                <a:cubicBezTo>
                  <a:pt x="14067" y="18373"/>
                  <a:pt x="14066" y="18373"/>
                  <a:pt x="14066" y="18374"/>
                </a:cubicBezTo>
                <a:lnTo>
                  <a:pt x="14063" y="18378"/>
                </a:lnTo>
                <a:cubicBezTo>
                  <a:pt x="14063" y="18378"/>
                  <a:pt x="14062" y="18379"/>
                  <a:pt x="14062" y="18379"/>
                </a:cubicBezTo>
                <a:lnTo>
                  <a:pt x="14061" y="18384"/>
                </a:lnTo>
                <a:cubicBezTo>
                  <a:pt x="14061" y="18385"/>
                  <a:pt x="14060" y="18385"/>
                  <a:pt x="14060" y="18386"/>
                </a:cubicBezTo>
                <a:lnTo>
                  <a:pt x="14061" y="18393"/>
                </a:lnTo>
                <a:cubicBezTo>
                  <a:pt x="14061" y="18393"/>
                  <a:pt x="14061" y="18394"/>
                  <a:pt x="14061" y="18394"/>
                </a:cubicBezTo>
                <a:lnTo>
                  <a:pt x="14062" y="18397"/>
                </a:lnTo>
                <a:cubicBezTo>
                  <a:pt x="14063" y="18399"/>
                  <a:pt x="14063" y="18400"/>
                  <a:pt x="14064" y="18400"/>
                </a:cubicBezTo>
                <a:lnTo>
                  <a:pt x="14068" y="18400"/>
                </a:lnTo>
                <a:cubicBezTo>
                  <a:pt x="14068" y="18400"/>
                  <a:pt x="14068" y="18400"/>
                  <a:pt x="14069" y="18400"/>
                </a:cubicBezTo>
                <a:lnTo>
                  <a:pt x="14077" y="18398"/>
                </a:lnTo>
                <a:lnTo>
                  <a:pt x="14075" y="18401"/>
                </a:lnTo>
                <a:cubicBezTo>
                  <a:pt x="14074" y="18402"/>
                  <a:pt x="14074" y="18403"/>
                  <a:pt x="14074" y="18405"/>
                </a:cubicBezTo>
                <a:lnTo>
                  <a:pt x="14074" y="18411"/>
                </a:lnTo>
                <a:lnTo>
                  <a:pt x="14072" y="18411"/>
                </a:lnTo>
                <a:cubicBezTo>
                  <a:pt x="14071" y="18411"/>
                  <a:pt x="14069" y="18411"/>
                  <a:pt x="14069" y="18412"/>
                </a:cubicBezTo>
                <a:lnTo>
                  <a:pt x="14067" y="18413"/>
                </a:lnTo>
                <a:cubicBezTo>
                  <a:pt x="14067" y="18414"/>
                  <a:pt x="14067" y="18416"/>
                  <a:pt x="14067" y="18417"/>
                </a:cubicBezTo>
                <a:lnTo>
                  <a:pt x="14066" y="18422"/>
                </a:lnTo>
                <a:lnTo>
                  <a:pt x="14060" y="18448"/>
                </a:lnTo>
                <a:lnTo>
                  <a:pt x="14054" y="18466"/>
                </a:lnTo>
                <a:lnTo>
                  <a:pt x="14048" y="18476"/>
                </a:lnTo>
                <a:lnTo>
                  <a:pt x="14047" y="18481"/>
                </a:lnTo>
                <a:cubicBezTo>
                  <a:pt x="14047" y="18482"/>
                  <a:pt x="14046" y="18482"/>
                  <a:pt x="14046" y="18482"/>
                </a:cubicBezTo>
                <a:lnTo>
                  <a:pt x="14045" y="18488"/>
                </a:lnTo>
                <a:cubicBezTo>
                  <a:pt x="14045" y="18489"/>
                  <a:pt x="14046" y="18490"/>
                  <a:pt x="14046" y="18491"/>
                </a:cubicBezTo>
                <a:lnTo>
                  <a:pt x="14047" y="18493"/>
                </a:lnTo>
                <a:cubicBezTo>
                  <a:pt x="14047" y="18493"/>
                  <a:pt x="14047" y="18493"/>
                  <a:pt x="14047" y="18494"/>
                </a:cubicBezTo>
                <a:lnTo>
                  <a:pt x="14046" y="18495"/>
                </a:lnTo>
                <a:cubicBezTo>
                  <a:pt x="14045" y="18495"/>
                  <a:pt x="14045" y="18495"/>
                  <a:pt x="14045" y="18495"/>
                </a:cubicBezTo>
                <a:lnTo>
                  <a:pt x="14043" y="18497"/>
                </a:lnTo>
                <a:cubicBezTo>
                  <a:pt x="14042" y="18498"/>
                  <a:pt x="14042" y="18500"/>
                  <a:pt x="14042" y="18501"/>
                </a:cubicBezTo>
                <a:lnTo>
                  <a:pt x="14043" y="18506"/>
                </a:lnTo>
                <a:lnTo>
                  <a:pt x="14045" y="18510"/>
                </a:lnTo>
                <a:lnTo>
                  <a:pt x="14049" y="18520"/>
                </a:lnTo>
                <a:lnTo>
                  <a:pt x="14045" y="18521"/>
                </a:lnTo>
                <a:lnTo>
                  <a:pt x="14032" y="18524"/>
                </a:lnTo>
                <a:cubicBezTo>
                  <a:pt x="14032" y="18524"/>
                  <a:pt x="14031" y="18524"/>
                  <a:pt x="14030" y="18525"/>
                </a:cubicBezTo>
                <a:lnTo>
                  <a:pt x="14028" y="18529"/>
                </a:lnTo>
                <a:cubicBezTo>
                  <a:pt x="14028" y="18530"/>
                  <a:pt x="14028" y="18530"/>
                  <a:pt x="14028" y="18531"/>
                </a:cubicBezTo>
                <a:lnTo>
                  <a:pt x="14026" y="18540"/>
                </a:lnTo>
                <a:lnTo>
                  <a:pt x="14023" y="18552"/>
                </a:lnTo>
                <a:lnTo>
                  <a:pt x="14023" y="18554"/>
                </a:lnTo>
                <a:lnTo>
                  <a:pt x="14023" y="18563"/>
                </a:lnTo>
                <a:cubicBezTo>
                  <a:pt x="14023" y="18563"/>
                  <a:pt x="14023" y="18563"/>
                  <a:pt x="14023" y="18564"/>
                </a:cubicBezTo>
                <a:lnTo>
                  <a:pt x="14024" y="18567"/>
                </a:lnTo>
                <a:cubicBezTo>
                  <a:pt x="14024" y="18568"/>
                  <a:pt x="14025" y="18569"/>
                  <a:pt x="14025" y="18569"/>
                </a:cubicBezTo>
                <a:lnTo>
                  <a:pt x="14029" y="18574"/>
                </a:lnTo>
                <a:lnTo>
                  <a:pt x="14032" y="18586"/>
                </a:lnTo>
                <a:cubicBezTo>
                  <a:pt x="14033" y="18587"/>
                  <a:pt x="14033" y="18588"/>
                  <a:pt x="14033" y="18588"/>
                </a:cubicBezTo>
                <a:lnTo>
                  <a:pt x="14037" y="18592"/>
                </a:lnTo>
                <a:cubicBezTo>
                  <a:pt x="14037" y="18592"/>
                  <a:pt x="14038" y="18593"/>
                  <a:pt x="14038" y="18593"/>
                </a:cubicBezTo>
                <a:lnTo>
                  <a:pt x="14047" y="18597"/>
                </a:lnTo>
                <a:lnTo>
                  <a:pt x="14050" y="18600"/>
                </a:lnTo>
                <a:lnTo>
                  <a:pt x="14054" y="18606"/>
                </a:lnTo>
                <a:lnTo>
                  <a:pt x="14057" y="18609"/>
                </a:lnTo>
                <a:cubicBezTo>
                  <a:pt x="14058" y="18609"/>
                  <a:pt x="14058" y="18609"/>
                  <a:pt x="14058" y="18609"/>
                </a:cubicBezTo>
                <a:lnTo>
                  <a:pt x="14062" y="18611"/>
                </a:lnTo>
                <a:lnTo>
                  <a:pt x="14059" y="18611"/>
                </a:lnTo>
                <a:lnTo>
                  <a:pt x="14045" y="18602"/>
                </a:lnTo>
                <a:lnTo>
                  <a:pt x="14037" y="18596"/>
                </a:lnTo>
                <a:lnTo>
                  <a:pt x="14020" y="18573"/>
                </a:lnTo>
                <a:lnTo>
                  <a:pt x="14010" y="18566"/>
                </a:lnTo>
                <a:lnTo>
                  <a:pt x="13990" y="18555"/>
                </a:lnTo>
                <a:lnTo>
                  <a:pt x="13980" y="18553"/>
                </a:lnTo>
                <a:cubicBezTo>
                  <a:pt x="13980" y="18553"/>
                  <a:pt x="13979" y="18554"/>
                  <a:pt x="13978" y="18554"/>
                </a:cubicBezTo>
                <a:lnTo>
                  <a:pt x="13972" y="18560"/>
                </a:lnTo>
                <a:cubicBezTo>
                  <a:pt x="13971" y="18561"/>
                  <a:pt x="13971" y="18562"/>
                  <a:pt x="13971" y="18564"/>
                </a:cubicBezTo>
                <a:lnTo>
                  <a:pt x="13971" y="18568"/>
                </a:lnTo>
                <a:lnTo>
                  <a:pt x="13968" y="18563"/>
                </a:lnTo>
                <a:cubicBezTo>
                  <a:pt x="13968" y="18562"/>
                  <a:pt x="13968" y="18561"/>
                  <a:pt x="13968" y="18561"/>
                </a:cubicBezTo>
                <a:lnTo>
                  <a:pt x="13961" y="18556"/>
                </a:lnTo>
                <a:lnTo>
                  <a:pt x="13949" y="18552"/>
                </a:lnTo>
                <a:lnTo>
                  <a:pt x="13940" y="18545"/>
                </a:lnTo>
                <a:lnTo>
                  <a:pt x="13937" y="18544"/>
                </a:lnTo>
                <a:cubicBezTo>
                  <a:pt x="13937" y="18544"/>
                  <a:pt x="13936" y="18543"/>
                  <a:pt x="13936" y="18543"/>
                </a:cubicBezTo>
                <a:lnTo>
                  <a:pt x="13933" y="18544"/>
                </a:lnTo>
                <a:cubicBezTo>
                  <a:pt x="13932" y="18544"/>
                  <a:pt x="13932" y="18544"/>
                  <a:pt x="13932" y="18544"/>
                </a:cubicBezTo>
                <a:lnTo>
                  <a:pt x="13928" y="18547"/>
                </a:lnTo>
                <a:lnTo>
                  <a:pt x="13927" y="18547"/>
                </a:lnTo>
                <a:lnTo>
                  <a:pt x="13926" y="18544"/>
                </a:lnTo>
                <a:cubicBezTo>
                  <a:pt x="13926" y="18543"/>
                  <a:pt x="13926" y="18543"/>
                  <a:pt x="13926" y="18542"/>
                </a:cubicBezTo>
                <a:lnTo>
                  <a:pt x="13923" y="18539"/>
                </a:lnTo>
                <a:cubicBezTo>
                  <a:pt x="13923" y="18539"/>
                  <a:pt x="13923" y="18538"/>
                  <a:pt x="13922" y="18538"/>
                </a:cubicBezTo>
                <a:lnTo>
                  <a:pt x="13919" y="18537"/>
                </a:lnTo>
                <a:cubicBezTo>
                  <a:pt x="13919" y="18536"/>
                  <a:pt x="13918" y="18536"/>
                  <a:pt x="13918" y="18536"/>
                </a:cubicBezTo>
                <a:cubicBezTo>
                  <a:pt x="13918" y="18535"/>
                  <a:pt x="13918" y="18534"/>
                  <a:pt x="13919" y="18534"/>
                </a:cubicBezTo>
                <a:lnTo>
                  <a:pt x="13919" y="18529"/>
                </a:lnTo>
                <a:lnTo>
                  <a:pt x="13919" y="18525"/>
                </a:lnTo>
                <a:lnTo>
                  <a:pt x="13923" y="18518"/>
                </a:lnTo>
                <a:cubicBezTo>
                  <a:pt x="13924" y="18516"/>
                  <a:pt x="13924" y="18514"/>
                  <a:pt x="13923" y="18512"/>
                </a:cubicBezTo>
                <a:lnTo>
                  <a:pt x="13921" y="18508"/>
                </a:lnTo>
                <a:cubicBezTo>
                  <a:pt x="13920" y="18506"/>
                  <a:pt x="13919" y="18506"/>
                  <a:pt x="13918" y="18506"/>
                </a:cubicBezTo>
                <a:lnTo>
                  <a:pt x="13914" y="18506"/>
                </a:lnTo>
                <a:cubicBezTo>
                  <a:pt x="13914" y="18506"/>
                  <a:pt x="13913" y="18506"/>
                  <a:pt x="13913" y="18507"/>
                </a:cubicBezTo>
                <a:lnTo>
                  <a:pt x="13909" y="18509"/>
                </a:lnTo>
                <a:lnTo>
                  <a:pt x="13903" y="18512"/>
                </a:lnTo>
                <a:cubicBezTo>
                  <a:pt x="13902" y="18513"/>
                  <a:pt x="13902" y="18512"/>
                  <a:pt x="13901" y="18513"/>
                </a:cubicBezTo>
                <a:lnTo>
                  <a:pt x="13899" y="18518"/>
                </a:lnTo>
                <a:lnTo>
                  <a:pt x="13899" y="18518"/>
                </a:lnTo>
                <a:lnTo>
                  <a:pt x="13895" y="18518"/>
                </a:lnTo>
                <a:lnTo>
                  <a:pt x="13894" y="18518"/>
                </a:lnTo>
                <a:lnTo>
                  <a:pt x="13891" y="18516"/>
                </a:lnTo>
                <a:lnTo>
                  <a:pt x="13890" y="18513"/>
                </a:lnTo>
                <a:lnTo>
                  <a:pt x="13890" y="18509"/>
                </a:lnTo>
                <a:lnTo>
                  <a:pt x="13890" y="18507"/>
                </a:lnTo>
                <a:cubicBezTo>
                  <a:pt x="13890" y="18506"/>
                  <a:pt x="13890" y="18505"/>
                  <a:pt x="13890" y="18505"/>
                </a:cubicBezTo>
                <a:lnTo>
                  <a:pt x="13887" y="18500"/>
                </a:lnTo>
                <a:lnTo>
                  <a:pt x="13886" y="18493"/>
                </a:lnTo>
                <a:cubicBezTo>
                  <a:pt x="13885" y="18491"/>
                  <a:pt x="13885" y="18490"/>
                  <a:pt x="13884" y="18490"/>
                </a:cubicBezTo>
                <a:lnTo>
                  <a:pt x="13881" y="18488"/>
                </a:lnTo>
                <a:cubicBezTo>
                  <a:pt x="13880" y="18488"/>
                  <a:pt x="13878" y="18488"/>
                  <a:pt x="13877" y="18489"/>
                </a:cubicBezTo>
                <a:lnTo>
                  <a:pt x="13874" y="18492"/>
                </a:lnTo>
                <a:cubicBezTo>
                  <a:pt x="13874" y="18492"/>
                  <a:pt x="13873" y="18492"/>
                  <a:pt x="13873" y="18493"/>
                </a:cubicBezTo>
                <a:lnTo>
                  <a:pt x="13870" y="18499"/>
                </a:lnTo>
                <a:cubicBezTo>
                  <a:pt x="13870" y="18500"/>
                  <a:pt x="13870" y="18501"/>
                  <a:pt x="13870" y="18501"/>
                </a:cubicBezTo>
                <a:lnTo>
                  <a:pt x="13869" y="18504"/>
                </a:lnTo>
                <a:lnTo>
                  <a:pt x="13870" y="18513"/>
                </a:lnTo>
                <a:cubicBezTo>
                  <a:pt x="13870" y="18514"/>
                  <a:pt x="13870" y="18514"/>
                  <a:pt x="13870" y="18514"/>
                </a:cubicBezTo>
                <a:lnTo>
                  <a:pt x="13872" y="18518"/>
                </a:lnTo>
                <a:lnTo>
                  <a:pt x="13869" y="18521"/>
                </a:lnTo>
                <a:lnTo>
                  <a:pt x="13867" y="18518"/>
                </a:lnTo>
                <a:cubicBezTo>
                  <a:pt x="13866" y="18518"/>
                  <a:pt x="13866" y="18517"/>
                  <a:pt x="13866" y="18517"/>
                </a:cubicBezTo>
                <a:lnTo>
                  <a:pt x="13865" y="18516"/>
                </a:lnTo>
                <a:cubicBezTo>
                  <a:pt x="13864" y="18516"/>
                  <a:pt x="13863" y="18515"/>
                  <a:pt x="13862" y="18515"/>
                </a:cubicBezTo>
                <a:lnTo>
                  <a:pt x="13858" y="18517"/>
                </a:lnTo>
                <a:lnTo>
                  <a:pt x="13853" y="18522"/>
                </a:lnTo>
                <a:lnTo>
                  <a:pt x="13849" y="18518"/>
                </a:lnTo>
                <a:cubicBezTo>
                  <a:pt x="13848" y="18518"/>
                  <a:pt x="13848" y="18518"/>
                  <a:pt x="13848" y="18518"/>
                </a:cubicBezTo>
                <a:lnTo>
                  <a:pt x="13844" y="18516"/>
                </a:lnTo>
                <a:lnTo>
                  <a:pt x="13816" y="18516"/>
                </a:lnTo>
                <a:lnTo>
                  <a:pt x="13812" y="18517"/>
                </a:lnTo>
                <a:cubicBezTo>
                  <a:pt x="13811" y="18517"/>
                  <a:pt x="13811" y="18518"/>
                  <a:pt x="13810" y="18518"/>
                </a:cubicBezTo>
                <a:lnTo>
                  <a:pt x="13807" y="18520"/>
                </a:lnTo>
                <a:lnTo>
                  <a:pt x="13796" y="18520"/>
                </a:lnTo>
                <a:lnTo>
                  <a:pt x="13794" y="18520"/>
                </a:lnTo>
                <a:lnTo>
                  <a:pt x="13792" y="18517"/>
                </a:lnTo>
                <a:lnTo>
                  <a:pt x="13789" y="18507"/>
                </a:lnTo>
                <a:lnTo>
                  <a:pt x="13786" y="18502"/>
                </a:lnTo>
                <a:cubicBezTo>
                  <a:pt x="13786" y="18502"/>
                  <a:pt x="13786" y="18501"/>
                  <a:pt x="13785" y="18501"/>
                </a:cubicBezTo>
                <a:lnTo>
                  <a:pt x="13781" y="18496"/>
                </a:lnTo>
                <a:lnTo>
                  <a:pt x="13773" y="18493"/>
                </a:lnTo>
                <a:lnTo>
                  <a:pt x="13764" y="18485"/>
                </a:lnTo>
                <a:lnTo>
                  <a:pt x="13752" y="18479"/>
                </a:lnTo>
                <a:lnTo>
                  <a:pt x="13748" y="18475"/>
                </a:lnTo>
                <a:lnTo>
                  <a:pt x="13744" y="18470"/>
                </a:lnTo>
                <a:lnTo>
                  <a:pt x="13738" y="18459"/>
                </a:lnTo>
                <a:lnTo>
                  <a:pt x="13736" y="18453"/>
                </a:lnTo>
                <a:lnTo>
                  <a:pt x="13738" y="18442"/>
                </a:lnTo>
                <a:cubicBezTo>
                  <a:pt x="13738" y="18442"/>
                  <a:pt x="13738" y="18442"/>
                  <a:pt x="13738" y="18441"/>
                </a:cubicBezTo>
                <a:lnTo>
                  <a:pt x="13738" y="18435"/>
                </a:lnTo>
                <a:lnTo>
                  <a:pt x="13736" y="18423"/>
                </a:lnTo>
                <a:lnTo>
                  <a:pt x="13735" y="18417"/>
                </a:lnTo>
                <a:lnTo>
                  <a:pt x="13734" y="18411"/>
                </a:lnTo>
                <a:cubicBezTo>
                  <a:pt x="13734" y="18411"/>
                  <a:pt x="13734" y="18411"/>
                  <a:pt x="13733" y="18410"/>
                </a:cubicBezTo>
                <a:cubicBezTo>
                  <a:pt x="13733" y="18410"/>
                  <a:pt x="13733" y="18410"/>
                  <a:pt x="13733" y="18409"/>
                </a:cubicBezTo>
                <a:cubicBezTo>
                  <a:pt x="13732" y="18409"/>
                  <a:pt x="13732" y="18409"/>
                  <a:pt x="13732" y="18408"/>
                </a:cubicBezTo>
                <a:cubicBezTo>
                  <a:pt x="13732" y="18408"/>
                  <a:pt x="13731" y="18408"/>
                  <a:pt x="13731" y="18408"/>
                </a:cubicBezTo>
                <a:cubicBezTo>
                  <a:pt x="13730" y="18408"/>
                  <a:pt x="13730" y="18408"/>
                  <a:pt x="13730" y="18408"/>
                </a:cubicBezTo>
                <a:cubicBezTo>
                  <a:pt x="13729" y="18409"/>
                  <a:pt x="13729" y="18409"/>
                  <a:pt x="13728" y="18409"/>
                </a:cubicBezTo>
                <a:lnTo>
                  <a:pt x="13726" y="18412"/>
                </a:lnTo>
                <a:cubicBezTo>
                  <a:pt x="13726" y="18413"/>
                  <a:pt x="13726" y="18413"/>
                  <a:pt x="13726" y="18413"/>
                </a:cubicBezTo>
                <a:lnTo>
                  <a:pt x="13719" y="18427"/>
                </a:lnTo>
                <a:lnTo>
                  <a:pt x="13718" y="18431"/>
                </a:lnTo>
                <a:lnTo>
                  <a:pt x="13715" y="18433"/>
                </a:lnTo>
                <a:lnTo>
                  <a:pt x="13711" y="18435"/>
                </a:lnTo>
                <a:lnTo>
                  <a:pt x="13682" y="18444"/>
                </a:lnTo>
                <a:lnTo>
                  <a:pt x="13668" y="18447"/>
                </a:lnTo>
                <a:cubicBezTo>
                  <a:pt x="13667" y="18447"/>
                  <a:pt x="13667" y="18447"/>
                  <a:pt x="13666" y="18448"/>
                </a:cubicBezTo>
                <a:lnTo>
                  <a:pt x="13663" y="18451"/>
                </a:lnTo>
                <a:cubicBezTo>
                  <a:pt x="13662" y="18452"/>
                  <a:pt x="13662" y="18453"/>
                  <a:pt x="13661" y="18454"/>
                </a:cubicBezTo>
                <a:lnTo>
                  <a:pt x="13660" y="18465"/>
                </a:lnTo>
                <a:lnTo>
                  <a:pt x="13660" y="18474"/>
                </a:lnTo>
                <a:lnTo>
                  <a:pt x="13660" y="18478"/>
                </a:lnTo>
                <a:lnTo>
                  <a:pt x="13659" y="18481"/>
                </a:lnTo>
                <a:lnTo>
                  <a:pt x="13657" y="18484"/>
                </a:lnTo>
                <a:lnTo>
                  <a:pt x="13654" y="18488"/>
                </a:lnTo>
                <a:lnTo>
                  <a:pt x="13651" y="18491"/>
                </a:lnTo>
                <a:cubicBezTo>
                  <a:pt x="13650" y="18491"/>
                  <a:pt x="13650" y="18493"/>
                  <a:pt x="13650" y="18494"/>
                </a:cubicBezTo>
                <a:lnTo>
                  <a:pt x="13649" y="18498"/>
                </a:lnTo>
                <a:cubicBezTo>
                  <a:pt x="13649" y="18500"/>
                  <a:pt x="13650" y="18502"/>
                  <a:pt x="13652" y="18503"/>
                </a:cubicBezTo>
                <a:cubicBezTo>
                  <a:pt x="13652" y="18504"/>
                  <a:pt x="13653" y="18504"/>
                  <a:pt x="13654" y="18504"/>
                </a:cubicBezTo>
                <a:lnTo>
                  <a:pt x="13647" y="18521"/>
                </a:lnTo>
                <a:lnTo>
                  <a:pt x="13643" y="18527"/>
                </a:lnTo>
                <a:lnTo>
                  <a:pt x="13610" y="18557"/>
                </a:lnTo>
                <a:cubicBezTo>
                  <a:pt x="13609" y="18557"/>
                  <a:pt x="13609" y="18558"/>
                  <a:pt x="13609" y="18558"/>
                </a:cubicBezTo>
                <a:lnTo>
                  <a:pt x="13604" y="18566"/>
                </a:lnTo>
                <a:cubicBezTo>
                  <a:pt x="13604" y="18566"/>
                  <a:pt x="13603" y="18567"/>
                  <a:pt x="13603" y="18567"/>
                </a:cubicBezTo>
                <a:lnTo>
                  <a:pt x="13600" y="18577"/>
                </a:lnTo>
                <a:cubicBezTo>
                  <a:pt x="13600" y="18577"/>
                  <a:pt x="13600" y="18578"/>
                  <a:pt x="13600" y="18579"/>
                </a:cubicBezTo>
                <a:lnTo>
                  <a:pt x="13600" y="18611"/>
                </a:lnTo>
                <a:lnTo>
                  <a:pt x="13600" y="18618"/>
                </a:lnTo>
                <a:lnTo>
                  <a:pt x="13597" y="18627"/>
                </a:lnTo>
                <a:lnTo>
                  <a:pt x="13589" y="18640"/>
                </a:lnTo>
                <a:lnTo>
                  <a:pt x="13585" y="18648"/>
                </a:lnTo>
                <a:cubicBezTo>
                  <a:pt x="13585" y="18648"/>
                  <a:pt x="13585" y="18648"/>
                  <a:pt x="13585" y="18649"/>
                </a:cubicBezTo>
                <a:lnTo>
                  <a:pt x="13584" y="18658"/>
                </a:lnTo>
                <a:cubicBezTo>
                  <a:pt x="13584" y="18660"/>
                  <a:pt x="13584" y="18661"/>
                  <a:pt x="13585" y="18662"/>
                </a:cubicBezTo>
                <a:cubicBezTo>
                  <a:pt x="13585" y="18662"/>
                  <a:pt x="13586" y="18663"/>
                  <a:pt x="13586" y="18663"/>
                </a:cubicBezTo>
                <a:lnTo>
                  <a:pt x="13579" y="18664"/>
                </a:lnTo>
                <a:lnTo>
                  <a:pt x="13575" y="18665"/>
                </a:lnTo>
                <a:cubicBezTo>
                  <a:pt x="13574" y="18665"/>
                  <a:pt x="13574" y="18667"/>
                  <a:pt x="13573" y="18668"/>
                </a:cubicBezTo>
                <a:lnTo>
                  <a:pt x="13571" y="18671"/>
                </a:lnTo>
                <a:cubicBezTo>
                  <a:pt x="13571" y="18672"/>
                  <a:pt x="13571" y="18673"/>
                  <a:pt x="13571" y="18674"/>
                </a:cubicBezTo>
                <a:lnTo>
                  <a:pt x="13572" y="18682"/>
                </a:lnTo>
                <a:lnTo>
                  <a:pt x="13583" y="18722"/>
                </a:lnTo>
                <a:lnTo>
                  <a:pt x="13583" y="18731"/>
                </a:lnTo>
                <a:lnTo>
                  <a:pt x="13580" y="18741"/>
                </a:lnTo>
                <a:lnTo>
                  <a:pt x="13578" y="18746"/>
                </a:lnTo>
                <a:lnTo>
                  <a:pt x="13576" y="18749"/>
                </a:lnTo>
                <a:lnTo>
                  <a:pt x="13573" y="18751"/>
                </a:lnTo>
                <a:lnTo>
                  <a:pt x="13569" y="18752"/>
                </a:lnTo>
                <a:lnTo>
                  <a:pt x="13566" y="18754"/>
                </a:lnTo>
                <a:cubicBezTo>
                  <a:pt x="13566" y="18754"/>
                  <a:pt x="13566" y="18753"/>
                  <a:pt x="13565" y="18754"/>
                </a:cubicBezTo>
                <a:lnTo>
                  <a:pt x="13562" y="18757"/>
                </a:lnTo>
                <a:lnTo>
                  <a:pt x="13558" y="18762"/>
                </a:lnTo>
                <a:lnTo>
                  <a:pt x="13557" y="18765"/>
                </a:lnTo>
                <a:cubicBezTo>
                  <a:pt x="13556" y="18766"/>
                  <a:pt x="13556" y="18767"/>
                  <a:pt x="13556" y="18768"/>
                </a:cubicBezTo>
                <a:lnTo>
                  <a:pt x="13556" y="18773"/>
                </a:lnTo>
                <a:cubicBezTo>
                  <a:pt x="13556" y="18774"/>
                  <a:pt x="13556" y="18775"/>
                  <a:pt x="13557" y="18776"/>
                </a:cubicBezTo>
                <a:lnTo>
                  <a:pt x="13562" y="18785"/>
                </a:lnTo>
                <a:lnTo>
                  <a:pt x="13563" y="18790"/>
                </a:lnTo>
                <a:lnTo>
                  <a:pt x="13563" y="18794"/>
                </a:lnTo>
                <a:lnTo>
                  <a:pt x="13561" y="18796"/>
                </a:lnTo>
                <a:cubicBezTo>
                  <a:pt x="13561" y="18796"/>
                  <a:pt x="13560" y="18797"/>
                  <a:pt x="13560" y="18798"/>
                </a:cubicBezTo>
                <a:lnTo>
                  <a:pt x="13560" y="18800"/>
                </a:lnTo>
                <a:cubicBezTo>
                  <a:pt x="13560" y="18802"/>
                  <a:pt x="13561" y="18802"/>
                  <a:pt x="13561" y="18803"/>
                </a:cubicBezTo>
                <a:lnTo>
                  <a:pt x="13570" y="18818"/>
                </a:lnTo>
                <a:lnTo>
                  <a:pt x="13572" y="18823"/>
                </a:lnTo>
                <a:lnTo>
                  <a:pt x="13572" y="18828"/>
                </a:lnTo>
                <a:lnTo>
                  <a:pt x="13572" y="18840"/>
                </a:lnTo>
                <a:lnTo>
                  <a:pt x="13572" y="18842"/>
                </a:lnTo>
                <a:lnTo>
                  <a:pt x="13569" y="18848"/>
                </a:lnTo>
                <a:lnTo>
                  <a:pt x="13568" y="18851"/>
                </a:lnTo>
                <a:cubicBezTo>
                  <a:pt x="13568" y="18852"/>
                  <a:pt x="13567" y="18853"/>
                  <a:pt x="13568" y="18854"/>
                </a:cubicBezTo>
                <a:lnTo>
                  <a:pt x="13568" y="18861"/>
                </a:lnTo>
                <a:cubicBezTo>
                  <a:pt x="13568" y="18862"/>
                  <a:pt x="13569" y="18863"/>
                  <a:pt x="13569" y="18863"/>
                </a:cubicBezTo>
                <a:lnTo>
                  <a:pt x="13574" y="18873"/>
                </a:lnTo>
                <a:lnTo>
                  <a:pt x="13575" y="18878"/>
                </a:lnTo>
                <a:lnTo>
                  <a:pt x="13575" y="18883"/>
                </a:lnTo>
                <a:lnTo>
                  <a:pt x="13575" y="18886"/>
                </a:lnTo>
                <a:lnTo>
                  <a:pt x="13572" y="18895"/>
                </a:lnTo>
                <a:lnTo>
                  <a:pt x="13570" y="18906"/>
                </a:lnTo>
                <a:cubicBezTo>
                  <a:pt x="13570" y="18907"/>
                  <a:pt x="13570" y="18907"/>
                  <a:pt x="13570" y="18908"/>
                </a:cubicBezTo>
                <a:lnTo>
                  <a:pt x="13572" y="18915"/>
                </a:lnTo>
                <a:cubicBezTo>
                  <a:pt x="13572" y="18917"/>
                  <a:pt x="13572" y="18918"/>
                  <a:pt x="13573" y="18918"/>
                </a:cubicBezTo>
                <a:lnTo>
                  <a:pt x="13579" y="18922"/>
                </a:lnTo>
                <a:cubicBezTo>
                  <a:pt x="13579" y="18922"/>
                  <a:pt x="13580" y="18922"/>
                  <a:pt x="13580" y="18922"/>
                </a:cubicBezTo>
                <a:lnTo>
                  <a:pt x="13593" y="18924"/>
                </a:lnTo>
                <a:lnTo>
                  <a:pt x="13597" y="18925"/>
                </a:lnTo>
                <a:lnTo>
                  <a:pt x="13599" y="18926"/>
                </a:lnTo>
                <a:lnTo>
                  <a:pt x="13610" y="18938"/>
                </a:lnTo>
                <a:lnTo>
                  <a:pt x="13624" y="18973"/>
                </a:lnTo>
                <a:cubicBezTo>
                  <a:pt x="13624" y="18974"/>
                  <a:pt x="13624" y="18975"/>
                  <a:pt x="13625" y="18975"/>
                </a:cubicBezTo>
                <a:lnTo>
                  <a:pt x="13627" y="18977"/>
                </a:lnTo>
                <a:lnTo>
                  <a:pt x="13640" y="18991"/>
                </a:lnTo>
                <a:lnTo>
                  <a:pt x="13644" y="18994"/>
                </a:lnTo>
                <a:lnTo>
                  <a:pt x="13634" y="18992"/>
                </a:lnTo>
                <a:lnTo>
                  <a:pt x="13629" y="18989"/>
                </a:lnTo>
                <a:cubicBezTo>
                  <a:pt x="13629" y="18989"/>
                  <a:pt x="13629" y="18989"/>
                  <a:pt x="13628" y="18989"/>
                </a:cubicBezTo>
                <a:lnTo>
                  <a:pt x="13625" y="18989"/>
                </a:lnTo>
                <a:cubicBezTo>
                  <a:pt x="13624" y="18989"/>
                  <a:pt x="13623" y="18990"/>
                  <a:pt x="13622" y="18992"/>
                </a:cubicBezTo>
                <a:lnTo>
                  <a:pt x="13622" y="18996"/>
                </a:lnTo>
                <a:cubicBezTo>
                  <a:pt x="13622" y="18996"/>
                  <a:pt x="13621" y="18997"/>
                  <a:pt x="13621" y="18998"/>
                </a:cubicBezTo>
                <a:lnTo>
                  <a:pt x="13622" y="19007"/>
                </a:lnTo>
                <a:lnTo>
                  <a:pt x="13622" y="19011"/>
                </a:lnTo>
                <a:cubicBezTo>
                  <a:pt x="13622" y="19011"/>
                  <a:pt x="13622" y="19012"/>
                  <a:pt x="13622" y="19013"/>
                </a:cubicBezTo>
                <a:lnTo>
                  <a:pt x="13627" y="19021"/>
                </a:lnTo>
                <a:lnTo>
                  <a:pt x="13628" y="19027"/>
                </a:lnTo>
                <a:lnTo>
                  <a:pt x="13629" y="19042"/>
                </a:lnTo>
                <a:lnTo>
                  <a:pt x="13628" y="19055"/>
                </a:lnTo>
                <a:lnTo>
                  <a:pt x="13629" y="19058"/>
                </a:lnTo>
                <a:cubicBezTo>
                  <a:pt x="13629" y="19058"/>
                  <a:pt x="13629" y="19058"/>
                  <a:pt x="13629" y="19059"/>
                </a:cubicBezTo>
                <a:lnTo>
                  <a:pt x="13623" y="19057"/>
                </a:lnTo>
                <a:lnTo>
                  <a:pt x="13616" y="19057"/>
                </a:lnTo>
                <a:lnTo>
                  <a:pt x="13608" y="19058"/>
                </a:lnTo>
                <a:lnTo>
                  <a:pt x="13605" y="19059"/>
                </a:lnTo>
                <a:lnTo>
                  <a:pt x="13602" y="19060"/>
                </a:lnTo>
                <a:cubicBezTo>
                  <a:pt x="13602" y="19061"/>
                  <a:pt x="13601" y="19062"/>
                  <a:pt x="13601" y="19062"/>
                </a:cubicBezTo>
                <a:lnTo>
                  <a:pt x="13599" y="19066"/>
                </a:lnTo>
                <a:cubicBezTo>
                  <a:pt x="13599" y="19067"/>
                  <a:pt x="13598" y="19066"/>
                  <a:pt x="13598" y="19067"/>
                </a:cubicBezTo>
                <a:lnTo>
                  <a:pt x="13597" y="19072"/>
                </a:lnTo>
                <a:cubicBezTo>
                  <a:pt x="13597" y="19072"/>
                  <a:pt x="13597" y="19074"/>
                  <a:pt x="13597" y="19074"/>
                </a:cubicBezTo>
                <a:lnTo>
                  <a:pt x="13598" y="19079"/>
                </a:lnTo>
                <a:cubicBezTo>
                  <a:pt x="13598" y="19080"/>
                  <a:pt x="13599" y="19081"/>
                  <a:pt x="13600" y="19082"/>
                </a:cubicBezTo>
                <a:lnTo>
                  <a:pt x="13604" y="19084"/>
                </a:lnTo>
                <a:cubicBezTo>
                  <a:pt x="13605" y="19085"/>
                  <a:pt x="13606" y="19085"/>
                  <a:pt x="13607" y="19084"/>
                </a:cubicBezTo>
                <a:cubicBezTo>
                  <a:pt x="13607" y="19085"/>
                  <a:pt x="13607" y="19086"/>
                  <a:pt x="13607" y="19087"/>
                </a:cubicBezTo>
                <a:lnTo>
                  <a:pt x="13610" y="19095"/>
                </a:lnTo>
                <a:lnTo>
                  <a:pt x="13614" y="19102"/>
                </a:lnTo>
                <a:lnTo>
                  <a:pt x="13612" y="19102"/>
                </a:lnTo>
                <a:cubicBezTo>
                  <a:pt x="13611" y="19102"/>
                  <a:pt x="13610" y="19103"/>
                  <a:pt x="13610" y="19104"/>
                </a:cubicBezTo>
                <a:lnTo>
                  <a:pt x="13609" y="19107"/>
                </a:lnTo>
                <a:cubicBezTo>
                  <a:pt x="13609" y="19108"/>
                  <a:pt x="13609" y="19108"/>
                  <a:pt x="13609" y="19108"/>
                </a:cubicBezTo>
                <a:lnTo>
                  <a:pt x="13610" y="19120"/>
                </a:lnTo>
                <a:lnTo>
                  <a:pt x="13614" y="19146"/>
                </a:lnTo>
                <a:lnTo>
                  <a:pt x="13616" y="19152"/>
                </a:lnTo>
                <a:lnTo>
                  <a:pt x="13619" y="19157"/>
                </a:lnTo>
                <a:lnTo>
                  <a:pt x="13624" y="19162"/>
                </a:lnTo>
                <a:lnTo>
                  <a:pt x="13626" y="19165"/>
                </a:lnTo>
                <a:cubicBezTo>
                  <a:pt x="13626" y="19166"/>
                  <a:pt x="13627" y="19165"/>
                  <a:pt x="13628" y="19165"/>
                </a:cubicBezTo>
                <a:lnTo>
                  <a:pt x="13629" y="19165"/>
                </a:lnTo>
                <a:cubicBezTo>
                  <a:pt x="13630" y="19165"/>
                  <a:pt x="13630" y="19165"/>
                  <a:pt x="13631" y="19165"/>
                </a:cubicBezTo>
                <a:lnTo>
                  <a:pt x="13633" y="19164"/>
                </a:lnTo>
                <a:lnTo>
                  <a:pt x="13636" y="19164"/>
                </a:lnTo>
                <a:lnTo>
                  <a:pt x="13637" y="19165"/>
                </a:lnTo>
                <a:lnTo>
                  <a:pt x="13639" y="19169"/>
                </a:lnTo>
                <a:cubicBezTo>
                  <a:pt x="13639" y="19170"/>
                  <a:pt x="13639" y="19170"/>
                  <a:pt x="13640" y="19171"/>
                </a:cubicBezTo>
                <a:lnTo>
                  <a:pt x="13643" y="19173"/>
                </a:lnTo>
                <a:lnTo>
                  <a:pt x="13646" y="19175"/>
                </a:lnTo>
                <a:cubicBezTo>
                  <a:pt x="13647" y="19175"/>
                  <a:pt x="13648" y="19176"/>
                  <a:pt x="13649" y="19175"/>
                </a:cubicBezTo>
                <a:lnTo>
                  <a:pt x="13652" y="19174"/>
                </a:lnTo>
                <a:lnTo>
                  <a:pt x="13665" y="19174"/>
                </a:lnTo>
                <a:lnTo>
                  <a:pt x="13666" y="19174"/>
                </a:lnTo>
                <a:cubicBezTo>
                  <a:pt x="13666" y="19174"/>
                  <a:pt x="13665" y="19174"/>
                  <a:pt x="13665" y="19175"/>
                </a:cubicBezTo>
                <a:cubicBezTo>
                  <a:pt x="13664" y="19175"/>
                  <a:pt x="13664" y="19176"/>
                  <a:pt x="13664" y="19177"/>
                </a:cubicBezTo>
                <a:lnTo>
                  <a:pt x="13664" y="19179"/>
                </a:lnTo>
                <a:cubicBezTo>
                  <a:pt x="13664" y="19180"/>
                  <a:pt x="13664" y="19181"/>
                  <a:pt x="13665" y="19182"/>
                </a:cubicBezTo>
                <a:cubicBezTo>
                  <a:pt x="13665" y="19183"/>
                  <a:pt x="13664" y="19184"/>
                  <a:pt x="13664" y="19185"/>
                </a:cubicBezTo>
                <a:lnTo>
                  <a:pt x="13664" y="19187"/>
                </a:lnTo>
                <a:cubicBezTo>
                  <a:pt x="13664" y="19188"/>
                  <a:pt x="13665" y="19191"/>
                  <a:pt x="13666" y="19191"/>
                </a:cubicBezTo>
                <a:lnTo>
                  <a:pt x="13668" y="19192"/>
                </a:lnTo>
                <a:cubicBezTo>
                  <a:pt x="13668" y="19193"/>
                  <a:pt x="13669" y="19192"/>
                  <a:pt x="13669" y="19192"/>
                </a:cubicBezTo>
                <a:lnTo>
                  <a:pt x="13672" y="19193"/>
                </a:lnTo>
                <a:lnTo>
                  <a:pt x="13679" y="19195"/>
                </a:lnTo>
                <a:lnTo>
                  <a:pt x="13683" y="19199"/>
                </a:lnTo>
                <a:lnTo>
                  <a:pt x="13684" y="19201"/>
                </a:lnTo>
                <a:lnTo>
                  <a:pt x="13686" y="19205"/>
                </a:lnTo>
                <a:lnTo>
                  <a:pt x="13685" y="19205"/>
                </a:lnTo>
                <a:lnTo>
                  <a:pt x="13679" y="19199"/>
                </a:lnTo>
                <a:lnTo>
                  <a:pt x="13675" y="19197"/>
                </a:lnTo>
                <a:cubicBezTo>
                  <a:pt x="13675" y="19197"/>
                  <a:pt x="13674" y="19196"/>
                  <a:pt x="13674" y="19196"/>
                </a:cubicBezTo>
                <a:lnTo>
                  <a:pt x="13659" y="19196"/>
                </a:lnTo>
                <a:lnTo>
                  <a:pt x="13657" y="19194"/>
                </a:lnTo>
                <a:lnTo>
                  <a:pt x="13654" y="19190"/>
                </a:lnTo>
                <a:cubicBezTo>
                  <a:pt x="13653" y="19189"/>
                  <a:pt x="13652" y="19189"/>
                  <a:pt x="13652" y="19189"/>
                </a:cubicBezTo>
                <a:lnTo>
                  <a:pt x="13648" y="19189"/>
                </a:lnTo>
                <a:cubicBezTo>
                  <a:pt x="13647" y="19189"/>
                  <a:pt x="13646" y="19189"/>
                  <a:pt x="13645" y="19190"/>
                </a:cubicBezTo>
                <a:lnTo>
                  <a:pt x="13643" y="19192"/>
                </a:lnTo>
                <a:cubicBezTo>
                  <a:pt x="13643" y="19193"/>
                  <a:pt x="13642" y="19193"/>
                  <a:pt x="13642" y="19194"/>
                </a:cubicBezTo>
                <a:lnTo>
                  <a:pt x="13641" y="19200"/>
                </a:lnTo>
                <a:cubicBezTo>
                  <a:pt x="13641" y="19201"/>
                  <a:pt x="13641" y="19201"/>
                  <a:pt x="13641" y="19202"/>
                </a:cubicBezTo>
                <a:lnTo>
                  <a:pt x="13647" y="19247"/>
                </a:lnTo>
                <a:cubicBezTo>
                  <a:pt x="13647" y="19248"/>
                  <a:pt x="13647" y="19248"/>
                  <a:pt x="13648" y="19248"/>
                </a:cubicBezTo>
                <a:lnTo>
                  <a:pt x="13651" y="19252"/>
                </a:lnTo>
                <a:lnTo>
                  <a:pt x="13659" y="19258"/>
                </a:lnTo>
                <a:cubicBezTo>
                  <a:pt x="13659" y="19258"/>
                  <a:pt x="13660" y="19259"/>
                  <a:pt x="13660" y="19259"/>
                </a:cubicBezTo>
                <a:lnTo>
                  <a:pt x="13671" y="19265"/>
                </a:lnTo>
                <a:lnTo>
                  <a:pt x="13676" y="19266"/>
                </a:lnTo>
                <a:lnTo>
                  <a:pt x="13679" y="19266"/>
                </a:lnTo>
                <a:cubicBezTo>
                  <a:pt x="13680" y="19266"/>
                  <a:pt x="13680" y="19266"/>
                  <a:pt x="13681" y="19265"/>
                </a:cubicBezTo>
                <a:lnTo>
                  <a:pt x="13684" y="19263"/>
                </a:lnTo>
                <a:cubicBezTo>
                  <a:pt x="13684" y="19263"/>
                  <a:pt x="13685" y="19262"/>
                  <a:pt x="13685" y="19261"/>
                </a:cubicBezTo>
                <a:lnTo>
                  <a:pt x="13686" y="19255"/>
                </a:lnTo>
                <a:cubicBezTo>
                  <a:pt x="13686" y="19254"/>
                  <a:pt x="13686" y="19254"/>
                  <a:pt x="13686" y="19253"/>
                </a:cubicBezTo>
                <a:lnTo>
                  <a:pt x="13685" y="19250"/>
                </a:lnTo>
                <a:cubicBezTo>
                  <a:pt x="13685" y="19250"/>
                  <a:pt x="13685" y="19249"/>
                  <a:pt x="13685" y="19248"/>
                </a:cubicBezTo>
                <a:lnTo>
                  <a:pt x="13684" y="19248"/>
                </a:lnTo>
                <a:lnTo>
                  <a:pt x="13686" y="19248"/>
                </a:lnTo>
                <a:lnTo>
                  <a:pt x="13696" y="19249"/>
                </a:lnTo>
                <a:lnTo>
                  <a:pt x="13703" y="19252"/>
                </a:lnTo>
                <a:lnTo>
                  <a:pt x="13711" y="19256"/>
                </a:lnTo>
                <a:lnTo>
                  <a:pt x="13714" y="19260"/>
                </a:lnTo>
                <a:lnTo>
                  <a:pt x="13718" y="19274"/>
                </a:lnTo>
                <a:cubicBezTo>
                  <a:pt x="13718" y="19274"/>
                  <a:pt x="13718" y="19274"/>
                  <a:pt x="13718" y="19275"/>
                </a:cubicBezTo>
                <a:lnTo>
                  <a:pt x="13719" y="19277"/>
                </a:lnTo>
                <a:cubicBezTo>
                  <a:pt x="13720" y="19279"/>
                  <a:pt x="13721" y="19280"/>
                  <a:pt x="13723" y="19279"/>
                </a:cubicBezTo>
                <a:lnTo>
                  <a:pt x="13726" y="19278"/>
                </a:lnTo>
                <a:lnTo>
                  <a:pt x="13726" y="19277"/>
                </a:lnTo>
                <a:lnTo>
                  <a:pt x="13730" y="19281"/>
                </a:lnTo>
                <a:lnTo>
                  <a:pt x="13736" y="19286"/>
                </a:lnTo>
                <a:cubicBezTo>
                  <a:pt x="13738" y="19287"/>
                  <a:pt x="13739" y="19287"/>
                  <a:pt x="13740" y="19286"/>
                </a:cubicBezTo>
                <a:lnTo>
                  <a:pt x="13746" y="19278"/>
                </a:lnTo>
                <a:lnTo>
                  <a:pt x="13748" y="19277"/>
                </a:lnTo>
                <a:lnTo>
                  <a:pt x="13748" y="19279"/>
                </a:lnTo>
                <a:cubicBezTo>
                  <a:pt x="13748" y="19280"/>
                  <a:pt x="13749" y="19280"/>
                  <a:pt x="13749" y="19280"/>
                </a:cubicBezTo>
                <a:lnTo>
                  <a:pt x="13753" y="19287"/>
                </a:lnTo>
                <a:lnTo>
                  <a:pt x="13756" y="19295"/>
                </a:lnTo>
                <a:lnTo>
                  <a:pt x="13758" y="19299"/>
                </a:lnTo>
                <a:cubicBezTo>
                  <a:pt x="13759" y="19300"/>
                  <a:pt x="13759" y="19300"/>
                  <a:pt x="13760" y="19300"/>
                </a:cubicBezTo>
                <a:lnTo>
                  <a:pt x="13764" y="19303"/>
                </a:lnTo>
                <a:lnTo>
                  <a:pt x="13766" y="19310"/>
                </a:lnTo>
                <a:cubicBezTo>
                  <a:pt x="13766" y="19311"/>
                  <a:pt x="13766" y="19312"/>
                  <a:pt x="13767" y="19312"/>
                </a:cubicBezTo>
                <a:lnTo>
                  <a:pt x="13770" y="19315"/>
                </a:lnTo>
                <a:cubicBezTo>
                  <a:pt x="13770" y="19316"/>
                  <a:pt x="13772" y="19316"/>
                  <a:pt x="13773" y="19316"/>
                </a:cubicBezTo>
                <a:lnTo>
                  <a:pt x="13777" y="19316"/>
                </a:lnTo>
                <a:lnTo>
                  <a:pt x="13778" y="19316"/>
                </a:lnTo>
                <a:lnTo>
                  <a:pt x="13784" y="19319"/>
                </a:lnTo>
                <a:lnTo>
                  <a:pt x="13790" y="19320"/>
                </a:lnTo>
                <a:lnTo>
                  <a:pt x="13790" y="19321"/>
                </a:lnTo>
                <a:lnTo>
                  <a:pt x="13790" y="19323"/>
                </a:lnTo>
                <a:lnTo>
                  <a:pt x="13788" y="19336"/>
                </a:lnTo>
                <a:lnTo>
                  <a:pt x="13788" y="19344"/>
                </a:lnTo>
                <a:cubicBezTo>
                  <a:pt x="13787" y="19344"/>
                  <a:pt x="13787" y="19345"/>
                  <a:pt x="13788" y="19346"/>
                </a:cubicBezTo>
                <a:lnTo>
                  <a:pt x="13790" y="19351"/>
                </a:lnTo>
                <a:cubicBezTo>
                  <a:pt x="13790" y="19353"/>
                  <a:pt x="13791" y="19354"/>
                  <a:pt x="13792" y="19354"/>
                </a:cubicBezTo>
                <a:lnTo>
                  <a:pt x="13793" y="19355"/>
                </a:lnTo>
                <a:lnTo>
                  <a:pt x="13793" y="19357"/>
                </a:lnTo>
                <a:cubicBezTo>
                  <a:pt x="13793" y="19358"/>
                  <a:pt x="13794" y="19361"/>
                  <a:pt x="13795" y="19362"/>
                </a:cubicBezTo>
                <a:lnTo>
                  <a:pt x="13797" y="19365"/>
                </a:lnTo>
                <a:cubicBezTo>
                  <a:pt x="13798" y="19366"/>
                  <a:pt x="13798" y="19366"/>
                  <a:pt x="13799" y="19366"/>
                </a:cubicBezTo>
                <a:lnTo>
                  <a:pt x="13805" y="19369"/>
                </a:lnTo>
                <a:lnTo>
                  <a:pt x="13809" y="19370"/>
                </a:lnTo>
                <a:lnTo>
                  <a:pt x="13812" y="19372"/>
                </a:lnTo>
                <a:lnTo>
                  <a:pt x="13815" y="19376"/>
                </a:lnTo>
                <a:lnTo>
                  <a:pt x="13818" y="19386"/>
                </a:lnTo>
                <a:lnTo>
                  <a:pt x="13820" y="19398"/>
                </a:lnTo>
                <a:lnTo>
                  <a:pt x="13820" y="19408"/>
                </a:lnTo>
                <a:lnTo>
                  <a:pt x="13813" y="19446"/>
                </a:lnTo>
                <a:lnTo>
                  <a:pt x="13813" y="19464"/>
                </a:lnTo>
                <a:lnTo>
                  <a:pt x="13812" y="19468"/>
                </a:lnTo>
                <a:lnTo>
                  <a:pt x="13806" y="19487"/>
                </a:lnTo>
                <a:lnTo>
                  <a:pt x="13804" y="19491"/>
                </a:lnTo>
                <a:lnTo>
                  <a:pt x="13799" y="19494"/>
                </a:lnTo>
                <a:lnTo>
                  <a:pt x="13788" y="19502"/>
                </a:lnTo>
                <a:lnTo>
                  <a:pt x="13786" y="19505"/>
                </a:lnTo>
                <a:cubicBezTo>
                  <a:pt x="13785" y="19505"/>
                  <a:pt x="13786" y="19506"/>
                  <a:pt x="13785" y="19507"/>
                </a:cubicBezTo>
                <a:lnTo>
                  <a:pt x="13785" y="19510"/>
                </a:lnTo>
                <a:cubicBezTo>
                  <a:pt x="13785" y="19511"/>
                  <a:pt x="13785" y="19512"/>
                  <a:pt x="13785" y="19512"/>
                </a:cubicBezTo>
                <a:lnTo>
                  <a:pt x="13785" y="19515"/>
                </a:lnTo>
                <a:cubicBezTo>
                  <a:pt x="13785" y="19516"/>
                  <a:pt x="13785" y="19515"/>
                  <a:pt x="13785" y="19516"/>
                </a:cubicBezTo>
                <a:lnTo>
                  <a:pt x="13785" y="19517"/>
                </a:lnTo>
                <a:cubicBezTo>
                  <a:pt x="13784" y="19518"/>
                  <a:pt x="13783" y="19519"/>
                  <a:pt x="13783" y="19521"/>
                </a:cubicBezTo>
                <a:cubicBezTo>
                  <a:pt x="13783" y="19522"/>
                  <a:pt x="13784" y="19523"/>
                  <a:pt x="13785" y="19524"/>
                </a:cubicBezTo>
                <a:lnTo>
                  <a:pt x="13795" y="19538"/>
                </a:lnTo>
                <a:cubicBezTo>
                  <a:pt x="13796" y="19539"/>
                  <a:pt x="13796" y="19538"/>
                  <a:pt x="13796" y="19538"/>
                </a:cubicBezTo>
                <a:lnTo>
                  <a:pt x="13800" y="19541"/>
                </a:lnTo>
                <a:cubicBezTo>
                  <a:pt x="13800" y="19541"/>
                  <a:pt x="13800" y="19541"/>
                  <a:pt x="13800" y="19541"/>
                </a:cubicBezTo>
                <a:lnTo>
                  <a:pt x="13804" y="19542"/>
                </a:lnTo>
                <a:lnTo>
                  <a:pt x="13815" y="19549"/>
                </a:lnTo>
                <a:lnTo>
                  <a:pt x="13820" y="19552"/>
                </a:lnTo>
                <a:lnTo>
                  <a:pt x="13822" y="19552"/>
                </a:lnTo>
                <a:lnTo>
                  <a:pt x="13825" y="19558"/>
                </a:lnTo>
                <a:lnTo>
                  <a:pt x="13832" y="19579"/>
                </a:lnTo>
                <a:lnTo>
                  <a:pt x="13832" y="19590"/>
                </a:lnTo>
                <a:lnTo>
                  <a:pt x="13831" y="19601"/>
                </a:lnTo>
                <a:lnTo>
                  <a:pt x="13827" y="19613"/>
                </a:lnTo>
                <a:lnTo>
                  <a:pt x="13825" y="19626"/>
                </a:lnTo>
                <a:lnTo>
                  <a:pt x="13825" y="19632"/>
                </a:lnTo>
                <a:lnTo>
                  <a:pt x="13825" y="19638"/>
                </a:lnTo>
                <a:cubicBezTo>
                  <a:pt x="13825" y="19638"/>
                  <a:pt x="13826" y="19639"/>
                  <a:pt x="13826" y="19639"/>
                </a:cubicBezTo>
                <a:lnTo>
                  <a:pt x="13827" y="19644"/>
                </a:lnTo>
                <a:cubicBezTo>
                  <a:pt x="13828" y="19645"/>
                  <a:pt x="13828" y="19646"/>
                  <a:pt x="13829" y="19646"/>
                </a:cubicBezTo>
                <a:lnTo>
                  <a:pt x="13832" y="19648"/>
                </a:lnTo>
                <a:lnTo>
                  <a:pt x="13834" y="19650"/>
                </a:lnTo>
                <a:lnTo>
                  <a:pt x="13835" y="19653"/>
                </a:lnTo>
                <a:lnTo>
                  <a:pt x="13838" y="19678"/>
                </a:lnTo>
                <a:lnTo>
                  <a:pt x="13839" y="19690"/>
                </a:lnTo>
                <a:lnTo>
                  <a:pt x="13839" y="19695"/>
                </a:lnTo>
                <a:cubicBezTo>
                  <a:pt x="13840" y="19695"/>
                  <a:pt x="13839" y="19696"/>
                  <a:pt x="13839" y="19696"/>
                </a:cubicBezTo>
                <a:lnTo>
                  <a:pt x="13849" y="19717"/>
                </a:lnTo>
                <a:lnTo>
                  <a:pt x="13852" y="19723"/>
                </a:lnTo>
                <a:lnTo>
                  <a:pt x="13852" y="19723"/>
                </a:lnTo>
                <a:cubicBezTo>
                  <a:pt x="13850" y="19722"/>
                  <a:pt x="13849" y="19723"/>
                  <a:pt x="13848" y="19725"/>
                </a:cubicBezTo>
                <a:lnTo>
                  <a:pt x="13844" y="19733"/>
                </a:lnTo>
                <a:lnTo>
                  <a:pt x="13844" y="19736"/>
                </a:lnTo>
                <a:lnTo>
                  <a:pt x="13840" y="19741"/>
                </a:lnTo>
                <a:cubicBezTo>
                  <a:pt x="13840" y="19742"/>
                  <a:pt x="13840" y="19742"/>
                  <a:pt x="13839" y="19742"/>
                </a:cubicBezTo>
                <a:lnTo>
                  <a:pt x="13839" y="19745"/>
                </a:lnTo>
                <a:cubicBezTo>
                  <a:pt x="13838" y="19747"/>
                  <a:pt x="13839" y="19749"/>
                  <a:pt x="13839" y="19750"/>
                </a:cubicBezTo>
                <a:lnTo>
                  <a:pt x="13842" y="19753"/>
                </a:lnTo>
                <a:cubicBezTo>
                  <a:pt x="13842" y="19753"/>
                  <a:pt x="13843" y="19754"/>
                  <a:pt x="13844" y="19754"/>
                </a:cubicBezTo>
                <a:lnTo>
                  <a:pt x="13850" y="19756"/>
                </a:lnTo>
                <a:lnTo>
                  <a:pt x="13853" y="19770"/>
                </a:lnTo>
                <a:lnTo>
                  <a:pt x="13854" y="19782"/>
                </a:lnTo>
                <a:cubicBezTo>
                  <a:pt x="13854" y="19782"/>
                  <a:pt x="13854" y="19782"/>
                  <a:pt x="13854" y="19783"/>
                </a:cubicBezTo>
                <a:lnTo>
                  <a:pt x="13858" y="19795"/>
                </a:lnTo>
                <a:lnTo>
                  <a:pt x="13858" y="19801"/>
                </a:lnTo>
                <a:lnTo>
                  <a:pt x="13857" y="19809"/>
                </a:lnTo>
                <a:lnTo>
                  <a:pt x="13854" y="19816"/>
                </a:lnTo>
                <a:lnTo>
                  <a:pt x="13849" y="19822"/>
                </a:lnTo>
                <a:cubicBezTo>
                  <a:pt x="13849" y="19823"/>
                  <a:pt x="13849" y="19825"/>
                  <a:pt x="13849" y="19827"/>
                </a:cubicBezTo>
                <a:lnTo>
                  <a:pt x="13853" y="19836"/>
                </a:lnTo>
                <a:lnTo>
                  <a:pt x="13857" y="19848"/>
                </a:lnTo>
                <a:cubicBezTo>
                  <a:pt x="13857" y="19848"/>
                  <a:pt x="13857" y="19849"/>
                  <a:pt x="13857" y="19849"/>
                </a:cubicBezTo>
                <a:lnTo>
                  <a:pt x="13862" y="19857"/>
                </a:lnTo>
                <a:cubicBezTo>
                  <a:pt x="13863" y="19859"/>
                  <a:pt x="13864" y="19859"/>
                  <a:pt x="13865" y="19859"/>
                </a:cubicBezTo>
                <a:lnTo>
                  <a:pt x="13874" y="19858"/>
                </a:lnTo>
                <a:cubicBezTo>
                  <a:pt x="13874" y="19858"/>
                  <a:pt x="13875" y="19858"/>
                  <a:pt x="13875" y="19857"/>
                </a:cubicBezTo>
                <a:lnTo>
                  <a:pt x="13897" y="19836"/>
                </a:lnTo>
                <a:lnTo>
                  <a:pt x="13919" y="19823"/>
                </a:lnTo>
                <a:lnTo>
                  <a:pt x="13927" y="19821"/>
                </a:lnTo>
                <a:lnTo>
                  <a:pt x="13933" y="19823"/>
                </a:lnTo>
                <a:lnTo>
                  <a:pt x="13939" y="19831"/>
                </a:lnTo>
                <a:lnTo>
                  <a:pt x="13941" y="19841"/>
                </a:lnTo>
                <a:lnTo>
                  <a:pt x="13942" y="19847"/>
                </a:lnTo>
                <a:lnTo>
                  <a:pt x="13943" y="19854"/>
                </a:lnTo>
                <a:lnTo>
                  <a:pt x="13944" y="19860"/>
                </a:lnTo>
                <a:lnTo>
                  <a:pt x="13944" y="19861"/>
                </a:lnTo>
                <a:cubicBezTo>
                  <a:pt x="13944" y="19861"/>
                  <a:pt x="13944" y="19862"/>
                  <a:pt x="13943" y="19862"/>
                </a:cubicBezTo>
                <a:lnTo>
                  <a:pt x="13943" y="19862"/>
                </a:lnTo>
                <a:cubicBezTo>
                  <a:pt x="13941" y="19863"/>
                  <a:pt x="13940" y="19866"/>
                  <a:pt x="13941" y="19868"/>
                </a:cubicBezTo>
                <a:lnTo>
                  <a:pt x="13941" y="19870"/>
                </a:lnTo>
                <a:cubicBezTo>
                  <a:pt x="13941" y="19871"/>
                  <a:pt x="13942" y="19872"/>
                  <a:pt x="13943" y="19872"/>
                </a:cubicBezTo>
                <a:lnTo>
                  <a:pt x="13949" y="19881"/>
                </a:lnTo>
                <a:cubicBezTo>
                  <a:pt x="13950" y="19882"/>
                  <a:pt x="13952" y="19882"/>
                  <a:pt x="13953" y="19881"/>
                </a:cubicBezTo>
                <a:lnTo>
                  <a:pt x="13961" y="19876"/>
                </a:lnTo>
                <a:cubicBezTo>
                  <a:pt x="13962" y="19876"/>
                  <a:pt x="13962" y="19876"/>
                  <a:pt x="13962" y="19875"/>
                </a:cubicBezTo>
                <a:lnTo>
                  <a:pt x="13968" y="19864"/>
                </a:lnTo>
                <a:cubicBezTo>
                  <a:pt x="13969" y="19865"/>
                  <a:pt x="13970" y="19865"/>
                  <a:pt x="13970" y="19866"/>
                </a:cubicBezTo>
                <a:lnTo>
                  <a:pt x="13974" y="19868"/>
                </a:lnTo>
                <a:cubicBezTo>
                  <a:pt x="13974" y="19868"/>
                  <a:pt x="13974" y="19868"/>
                  <a:pt x="13975" y="19868"/>
                </a:cubicBezTo>
                <a:lnTo>
                  <a:pt x="13982" y="19868"/>
                </a:lnTo>
                <a:lnTo>
                  <a:pt x="13985" y="19869"/>
                </a:lnTo>
                <a:lnTo>
                  <a:pt x="14003" y="19882"/>
                </a:lnTo>
                <a:cubicBezTo>
                  <a:pt x="14003" y="19882"/>
                  <a:pt x="14004" y="19883"/>
                  <a:pt x="14004" y="19883"/>
                </a:cubicBezTo>
                <a:lnTo>
                  <a:pt x="14012" y="19885"/>
                </a:lnTo>
                <a:cubicBezTo>
                  <a:pt x="14012" y="19885"/>
                  <a:pt x="14012" y="19885"/>
                  <a:pt x="14012" y="19885"/>
                </a:cubicBezTo>
                <a:lnTo>
                  <a:pt x="14023" y="19884"/>
                </a:lnTo>
                <a:lnTo>
                  <a:pt x="14040" y="19875"/>
                </a:lnTo>
                <a:lnTo>
                  <a:pt x="14091" y="19841"/>
                </a:lnTo>
                <a:lnTo>
                  <a:pt x="14096" y="19838"/>
                </a:lnTo>
                <a:lnTo>
                  <a:pt x="14104" y="19837"/>
                </a:lnTo>
                <a:lnTo>
                  <a:pt x="14121" y="19839"/>
                </a:lnTo>
                <a:lnTo>
                  <a:pt x="14129" y="19841"/>
                </a:lnTo>
                <a:lnTo>
                  <a:pt x="14134" y="19847"/>
                </a:lnTo>
                <a:lnTo>
                  <a:pt x="14136" y="19856"/>
                </a:lnTo>
                <a:lnTo>
                  <a:pt x="14138" y="19860"/>
                </a:lnTo>
                <a:cubicBezTo>
                  <a:pt x="14138" y="19861"/>
                  <a:pt x="14139" y="19862"/>
                  <a:pt x="14140" y="19862"/>
                </a:cubicBezTo>
                <a:lnTo>
                  <a:pt x="14143" y="19864"/>
                </a:lnTo>
                <a:cubicBezTo>
                  <a:pt x="14144" y="19864"/>
                  <a:pt x="14145" y="19864"/>
                  <a:pt x="14146" y="19864"/>
                </a:cubicBezTo>
                <a:lnTo>
                  <a:pt x="14149" y="19863"/>
                </a:lnTo>
                <a:cubicBezTo>
                  <a:pt x="14149" y="19863"/>
                  <a:pt x="14150" y="19863"/>
                  <a:pt x="14150" y="19863"/>
                </a:cubicBezTo>
                <a:lnTo>
                  <a:pt x="14154" y="19860"/>
                </a:lnTo>
                <a:lnTo>
                  <a:pt x="14168" y="19847"/>
                </a:lnTo>
                <a:lnTo>
                  <a:pt x="14176" y="19843"/>
                </a:lnTo>
                <a:cubicBezTo>
                  <a:pt x="14177" y="19843"/>
                  <a:pt x="14177" y="19843"/>
                  <a:pt x="14178" y="19842"/>
                </a:cubicBezTo>
                <a:cubicBezTo>
                  <a:pt x="14179" y="19843"/>
                  <a:pt x="14180" y="19842"/>
                  <a:pt x="14181" y="19841"/>
                </a:cubicBezTo>
                <a:lnTo>
                  <a:pt x="14181" y="19840"/>
                </a:lnTo>
                <a:cubicBezTo>
                  <a:pt x="14182" y="19839"/>
                  <a:pt x="14182" y="19837"/>
                  <a:pt x="14182" y="19836"/>
                </a:cubicBezTo>
                <a:lnTo>
                  <a:pt x="14181" y="19834"/>
                </a:lnTo>
                <a:cubicBezTo>
                  <a:pt x="14181" y="19833"/>
                  <a:pt x="14181" y="19832"/>
                  <a:pt x="14181" y="19831"/>
                </a:cubicBezTo>
                <a:lnTo>
                  <a:pt x="14179" y="19830"/>
                </a:lnTo>
                <a:cubicBezTo>
                  <a:pt x="14179" y="19830"/>
                  <a:pt x="14179" y="19829"/>
                  <a:pt x="14178" y="19829"/>
                </a:cubicBezTo>
                <a:lnTo>
                  <a:pt x="14177" y="19827"/>
                </a:lnTo>
                <a:cubicBezTo>
                  <a:pt x="14177" y="19827"/>
                  <a:pt x="14176" y="19827"/>
                  <a:pt x="14176" y="19827"/>
                </a:cubicBezTo>
                <a:lnTo>
                  <a:pt x="14174" y="19826"/>
                </a:lnTo>
                <a:lnTo>
                  <a:pt x="14176" y="19825"/>
                </a:lnTo>
                <a:cubicBezTo>
                  <a:pt x="14176" y="19824"/>
                  <a:pt x="14176" y="19824"/>
                  <a:pt x="14176" y="19824"/>
                </a:cubicBezTo>
                <a:lnTo>
                  <a:pt x="14181" y="19818"/>
                </a:lnTo>
                <a:cubicBezTo>
                  <a:pt x="14182" y="19818"/>
                  <a:pt x="14182" y="19817"/>
                  <a:pt x="14182" y="19816"/>
                </a:cubicBezTo>
                <a:lnTo>
                  <a:pt x="14183" y="19813"/>
                </a:lnTo>
                <a:cubicBezTo>
                  <a:pt x="14184" y="19813"/>
                  <a:pt x="14183" y="19811"/>
                  <a:pt x="14183" y="19811"/>
                </a:cubicBezTo>
                <a:lnTo>
                  <a:pt x="14183" y="19804"/>
                </a:lnTo>
                <a:lnTo>
                  <a:pt x="14185" y="19807"/>
                </a:lnTo>
                <a:lnTo>
                  <a:pt x="14185" y="19818"/>
                </a:lnTo>
                <a:lnTo>
                  <a:pt x="14187" y="19828"/>
                </a:lnTo>
                <a:cubicBezTo>
                  <a:pt x="14187" y="19829"/>
                  <a:pt x="14187" y="19830"/>
                  <a:pt x="14187" y="19830"/>
                </a:cubicBezTo>
                <a:lnTo>
                  <a:pt x="14200" y="19861"/>
                </a:lnTo>
                <a:lnTo>
                  <a:pt x="14203" y="19871"/>
                </a:lnTo>
                <a:lnTo>
                  <a:pt x="14199" y="19895"/>
                </a:lnTo>
                <a:lnTo>
                  <a:pt x="14198" y="19909"/>
                </a:lnTo>
                <a:lnTo>
                  <a:pt x="14205" y="19957"/>
                </a:lnTo>
                <a:lnTo>
                  <a:pt x="14205" y="19963"/>
                </a:lnTo>
                <a:lnTo>
                  <a:pt x="14203" y="19980"/>
                </a:lnTo>
                <a:lnTo>
                  <a:pt x="14202" y="19986"/>
                </a:lnTo>
                <a:lnTo>
                  <a:pt x="14198" y="19998"/>
                </a:lnTo>
                <a:cubicBezTo>
                  <a:pt x="14197" y="19998"/>
                  <a:pt x="14197" y="19999"/>
                  <a:pt x="14197" y="20000"/>
                </a:cubicBezTo>
                <a:lnTo>
                  <a:pt x="14198" y="20005"/>
                </a:lnTo>
                <a:cubicBezTo>
                  <a:pt x="14198" y="20006"/>
                  <a:pt x="14198" y="20008"/>
                  <a:pt x="14198" y="20009"/>
                </a:cubicBezTo>
                <a:lnTo>
                  <a:pt x="14201" y="20013"/>
                </a:lnTo>
                <a:cubicBezTo>
                  <a:pt x="14202" y="20013"/>
                  <a:pt x="14202" y="20013"/>
                  <a:pt x="14203" y="20014"/>
                </a:cubicBezTo>
                <a:lnTo>
                  <a:pt x="14212" y="20017"/>
                </a:lnTo>
                <a:lnTo>
                  <a:pt x="14216" y="20020"/>
                </a:lnTo>
                <a:cubicBezTo>
                  <a:pt x="14217" y="20020"/>
                  <a:pt x="14217" y="20020"/>
                  <a:pt x="14218" y="20020"/>
                </a:cubicBezTo>
                <a:lnTo>
                  <a:pt x="14221" y="20021"/>
                </a:lnTo>
                <a:cubicBezTo>
                  <a:pt x="14222" y="20021"/>
                  <a:pt x="14223" y="20021"/>
                  <a:pt x="14223" y="20021"/>
                </a:cubicBezTo>
                <a:lnTo>
                  <a:pt x="14230" y="20016"/>
                </a:lnTo>
                <a:lnTo>
                  <a:pt x="14239" y="20007"/>
                </a:lnTo>
                <a:lnTo>
                  <a:pt x="14270" y="19967"/>
                </a:lnTo>
                <a:lnTo>
                  <a:pt x="14287" y="19952"/>
                </a:lnTo>
                <a:lnTo>
                  <a:pt x="14308" y="19948"/>
                </a:lnTo>
                <a:lnTo>
                  <a:pt x="14316" y="19950"/>
                </a:lnTo>
                <a:lnTo>
                  <a:pt x="14325" y="19955"/>
                </a:lnTo>
                <a:lnTo>
                  <a:pt x="14354" y="19982"/>
                </a:lnTo>
                <a:cubicBezTo>
                  <a:pt x="14355" y="19982"/>
                  <a:pt x="14355" y="19983"/>
                  <a:pt x="14355" y="19983"/>
                </a:cubicBezTo>
                <a:lnTo>
                  <a:pt x="14360" y="19985"/>
                </a:lnTo>
                <a:cubicBezTo>
                  <a:pt x="14360" y="19985"/>
                  <a:pt x="14361" y="19985"/>
                  <a:pt x="14361" y="19985"/>
                </a:cubicBezTo>
                <a:lnTo>
                  <a:pt x="14363" y="19985"/>
                </a:lnTo>
                <a:cubicBezTo>
                  <a:pt x="14364" y="19985"/>
                  <a:pt x="14364" y="19984"/>
                  <a:pt x="14364" y="19984"/>
                </a:cubicBezTo>
                <a:lnTo>
                  <a:pt x="14366" y="19983"/>
                </a:lnTo>
                <a:cubicBezTo>
                  <a:pt x="14367" y="19982"/>
                  <a:pt x="14367" y="19982"/>
                  <a:pt x="14368" y="19982"/>
                </a:cubicBezTo>
                <a:lnTo>
                  <a:pt x="14369" y="19980"/>
                </a:lnTo>
                <a:cubicBezTo>
                  <a:pt x="14370" y="19979"/>
                  <a:pt x="14370" y="19979"/>
                  <a:pt x="14370" y="19978"/>
                </a:cubicBezTo>
                <a:lnTo>
                  <a:pt x="14376" y="19979"/>
                </a:lnTo>
                <a:cubicBezTo>
                  <a:pt x="14376" y="19979"/>
                  <a:pt x="14377" y="19979"/>
                  <a:pt x="14378" y="19979"/>
                </a:cubicBezTo>
                <a:lnTo>
                  <a:pt x="14382" y="19977"/>
                </a:lnTo>
                <a:cubicBezTo>
                  <a:pt x="14382" y="19977"/>
                  <a:pt x="14383" y="19977"/>
                  <a:pt x="14383" y="19976"/>
                </a:cubicBezTo>
                <a:lnTo>
                  <a:pt x="14390" y="19969"/>
                </a:lnTo>
                <a:lnTo>
                  <a:pt x="14466" y="19904"/>
                </a:lnTo>
                <a:cubicBezTo>
                  <a:pt x="14467" y="19903"/>
                  <a:pt x="14467" y="19902"/>
                  <a:pt x="14467" y="19900"/>
                </a:cubicBezTo>
                <a:lnTo>
                  <a:pt x="14467" y="19899"/>
                </a:lnTo>
                <a:cubicBezTo>
                  <a:pt x="14467" y="19897"/>
                  <a:pt x="14467" y="19895"/>
                  <a:pt x="14465" y="19895"/>
                </a:cubicBezTo>
                <a:lnTo>
                  <a:pt x="14457" y="19893"/>
                </a:lnTo>
                <a:lnTo>
                  <a:pt x="14455" y="19891"/>
                </a:lnTo>
                <a:lnTo>
                  <a:pt x="14451" y="19887"/>
                </a:lnTo>
                <a:lnTo>
                  <a:pt x="14450" y="19885"/>
                </a:lnTo>
                <a:lnTo>
                  <a:pt x="14451" y="19881"/>
                </a:lnTo>
                <a:lnTo>
                  <a:pt x="14454" y="19877"/>
                </a:lnTo>
                <a:lnTo>
                  <a:pt x="14457" y="19873"/>
                </a:lnTo>
                <a:lnTo>
                  <a:pt x="14458" y="19871"/>
                </a:lnTo>
                <a:lnTo>
                  <a:pt x="14460" y="19872"/>
                </a:lnTo>
                <a:cubicBezTo>
                  <a:pt x="14460" y="19872"/>
                  <a:pt x="14461" y="19872"/>
                  <a:pt x="14461" y="19872"/>
                </a:cubicBezTo>
                <a:lnTo>
                  <a:pt x="14462" y="19871"/>
                </a:lnTo>
                <a:cubicBezTo>
                  <a:pt x="14462" y="19871"/>
                  <a:pt x="14463" y="19871"/>
                  <a:pt x="14464" y="19870"/>
                </a:cubicBezTo>
                <a:lnTo>
                  <a:pt x="14466" y="19868"/>
                </a:lnTo>
                <a:cubicBezTo>
                  <a:pt x="14466" y="19867"/>
                  <a:pt x="14467" y="19867"/>
                  <a:pt x="14467" y="19867"/>
                </a:cubicBezTo>
                <a:lnTo>
                  <a:pt x="14468" y="19861"/>
                </a:lnTo>
                <a:lnTo>
                  <a:pt x="14469" y="19859"/>
                </a:lnTo>
                <a:cubicBezTo>
                  <a:pt x="14469" y="19859"/>
                  <a:pt x="14469" y="19859"/>
                  <a:pt x="14470" y="19858"/>
                </a:cubicBezTo>
                <a:lnTo>
                  <a:pt x="14471" y="19854"/>
                </a:lnTo>
                <a:cubicBezTo>
                  <a:pt x="14471" y="19853"/>
                  <a:pt x="14471" y="19852"/>
                  <a:pt x="14471" y="19852"/>
                </a:cubicBezTo>
                <a:lnTo>
                  <a:pt x="14478" y="19869"/>
                </a:lnTo>
                <a:cubicBezTo>
                  <a:pt x="14478" y="19869"/>
                  <a:pt x="14480" y="19870"/>
                  <a:pt x="14480" y="19870"/>
                </a:cubicBezTo>
                <a:lnTo>
                  <a:pt x="14486" y="19874"/>
                </a:lnTo>
                <a:lnTo>
                  <a:pt x="14492" y="19876"/>
                </a:lnTo>
                <a:lnTo>
                  <a:pt x="14497" y="19880"/>
                </a:lnTo>
                <a:lnTo>
                  <a:pt x="14501" y="19884"/>
                </a:lnTo>
                <a:lnTo>
                  <a:pt x="14502" y="19885"/>
                </a:lnTo>
                <a:lnTo>
                  <a:pt x="14503" y="19894"/>
                </a:lnTo>
                <a:lnTo>
                  <a:pt x="14504" y="19899"/>
                </a:lnTo>
                <a:lnTo>
                  <a:pt x="14507" y="19904"/>
                </a:lnTo>
                <a:lnTo>
                  <a:pt x="14510" y="19908"/>
                </a:lnTo>
                <a:lnTo>
                  <a:pt x="14513" y="19912"/>
                </a:lnTo>
                <a:lnTo>
                  <a:pt x="14519" y="19915"/>
                </a:lnTo>
                <a:lnTo>
                  <a:pt x="14522" y="19918"/>
                </a:lnTo>
                <a:lnTo>
                  <a:pt x="14533" y="19934"/>
                </a:lnTo>
                <a:cubicBezTo>
                  <a:pt x="14534" y="19935"/>
                  <a:pt x="14535" y="19936"/>
                  <a:pt x="14536" y="19936"/>
                </a:cubicBezTo>
                <a:cubicBezTo>
                  <a:pt x="14538" y="19936"/>
                  <a:pt x="14539" y="19934"/>
                  <a:pt x="14539" y="19931"/>
                </a:cubicBezTo>
                <a:cubicBezTo>
                  <a:pt x="14539" y="19931"/>
                  <a:pt x="14539" y="19931"/>
                  <a:pt x="14539" y="19930"/>
                </a:cubicBezTo>
                <a:lnTo>
                  <a:pt x="14551" y="19928"/>
                </a:lnTo>
                <a:cubicBezTo>
                  <a:pt x="14552" y="19928"/>
                  <a:pt x="14552" y="19929"/>
                  <a:pt x="14553" y="19928"/>
                </a:cubicBezTo>
                <a:lnTo>
                  <a:pt x="14556" y="19926"/>
                </a:lnTo>
                <a:cubicBezTo>
                  <a:pt x="14557" y="19925"/>
                  <a:pt x="14558" y="19925"/>
                  <a:pt x="14558" y="19924"/>
                </a:cubicBezTo>
                <a:lnTo>
                  <a:pt x="14560" y="19918"/>
                </a:lnTo>
                <a:lnTo>
                  <a:pt x="14561" y="19913"/>
                </a:lnTo>
                <a:lnTo>
                  <a:pt x="14563" y="19910"/>
                </a:lnTo>
                <a:lnTo>
                  <a:pt x="14566" y="19908"/>
                </a:lnTo>
                <a:lnTo>
                  <a:pt x="14570" y="19907"/>
                </a:lnTo>
                <a:lnTo>
                  <a:pt x="14588" y="19907"/>
                </a:lnTo>
                <a:lnTo>
                  <a:pt x="14591" y="19908"/>
                </a:lnTo>
                <a:lnTo>
                  <a:pt x="14591" y="19909"/>
                </a:lnTo>
                <a:lnTo>
                  <a:pt x="14596" y="19928"/>
                </a:lnTo>
                <a:lnTo>
                  <a:pt x="14596" y="19938"/>
                </a:lnTo>
                <a:lnTo>
                  <a:pt x="14595" y="19950"/>
                </a:lnTo>
                <a:lnTo>
                  <a:pt x="14592" y="19961"/>
                </a:lnTo>
                <a:cubicBezTo>
                  <a:pt x="14592" y="19962"/>
                  <a:pt x="14592" y="19962"/>
                  <a:pt x="14592" y="19963"/>
                </a:cubicBezTo>
                <a:lnTo>
                  <a:pt x="14593" y="19985"/>
                </a:lnTo>
                <a:cubicBezTo>
                  <a:pt x="14594" y="19987"/>
                  <a:pt x="14595" y="19988"/>
                  <a:pt x="14596" y="19988"/>
                </a:cubicBezTo>
                <a:lnTo>
                  <a:pt x="14613" y="19993"/>
                </a:lnTo>
                <a:cubicBezTo>
                  <a:pt x="14614" y="19993"/>
                  <a:pt x="14614" y="19993"/>
                  <a:pt x="14615" y="19993"/>
                </a:cubicBezTo>
                <a:lnTo>
                  <a:pt x="14638" y="19987"/>
                </a:lnTo>
                <a:lnTo>
                  <a:pt x="14653" y="19980"/>
                </a:lnTo>
                <a:lnTo>
                  <a:pt x="14666" y="19971"/>
                </a:lnTo>
                <a:lnTo>
                  <a:pt x="14674" y="19968"/>
                </a:lnTo>
                <a:lnTo>
                  <a:pt x="14687" y="19959"/>
                </a:lnTo>
                <a:cubicBezTo>
                  <a:pt x="14688" y="19959"/>
                  <a:pt x="14688" y="19958"/>
                  <a:pt x="14689" y="19957"/>
                </a:cubicBezTo>
                <a:lnTo>
                  <a:pt x="14696" y="19943"/>
                </a:lnTo>
                <a:lnTo>
                  <a:pt x="14697" y="19954"/>
                </a:lnTo>
                <a:cubicBezTo>
                  <a:pt x="14697" y="19955"/>
                  <a:pt x="14697" y="19955"/>
                  <a:pt x="14697" y="19956"/>
                </a:cubicBezTo>
                <a:lnTo>
                  <a:pt x="14702" y="19961"/>
                </a:lnTo>
                <a:cubicBezTo>
                  <a:pt x="14702" y="19962"/>
                  <a:pt x="14703" y="19963"/>
                  <a:pt x="14703" y="19963"/>
                </a:cubicBezTo>
                <a:lnTo>
                  <a:pt x="14709" y="19966"/>
                </a:lnTo>
                <a:cubicBezTo>
                  <a:pt x="14709" y="19966"/>
                  <a:pt x="14709" y="19966"/>
                  <a:pt x="14709" y="19966"/>
                </a:cubicBezTo>
                <a:lnTo>
                  <a:pt x="14717" y="19967"/>
                </a:lnTo>
                <a:cubicBezTo>
                  <a:pt x="14717" y="19967"/>
                  <a:pt x="14718" y="19967"/>
                  <a:pt x="14718" y="19967"/>
                </a:cubicBezTo>
                <a:lnTo>
                  <a:pt x="14731" y="19961"/>
                </a:lnTo>
                <a:lnTo>
                  <a:pt x="14730" y="19967"/>
                </a:lnTo>
                <a:cubicBezTo>
                  <a:pt x="14730" y="19968"/>
                  <a:pt x="14731" y="19969"/>
                  <a:pt x="14731" y="19970"/>
                </a:cubicBezTo>
                <a:lnTo>
                  <a:pt x="14733" y="19973"/>
                </a:lnTo>
                <a:cubicBezTo>
                  <a:pt x="14733" y="19974"/>
                  <a:pt x="14733" y="19975"/>
                  <a:pt x="14734" y="19975"/>
                </a:cubicBezTo>
                <a:lnTo>
                  <a:pt x="14738" y="19979"/>
                </a:lnTo>
                <a:lnTo>
                  <a:pt x="14755" y="19988"/>
                </a:lnTo>
                <a:lnTo>
                  <a:pt x="14765" y="19996"/>
                </a:lnTo>
                <a:lnTo>
                  <a:pt x="14774" y="20000"/>
                </a:lnTo>
                <a:cubicBezTo>
                  <a:pt x="14774" y="20001"/>
                  <a:pt x="14774" y="20000"/>
                  <a:pt x="14774" y="20000"/>
                </a:cubicBezTo>
                <a:lnTo>
                  <a:pt x="14780" y="20000"/>
                </a:lnTo>
                <a:cubicBezTo>
                  <a:pt x="14781" y="20000"/>
                  <a:pt x="14782" y="20001"/>
                  <a:pt x="14783" y="20000"/>
                </a:cubicBezTo>
                <a:lnTo>
                  <a:pt x="14785" y="19996"/>
                </a:lnTo>
                <a:cubicBezTo>
                  <a:pt x="14785" y="19995"/>
                  <a:pt x="14786" y="19994"/>
                  <a:pt x="14786" y="19993"/>
                </a:cubicBezTo>
                <a:lnTo>
                  <a:pt x="14789" y="19965"/>
                </a:lnTo>
                <a:lnTo>
                  <a:pt x="14790" y="19962"/>
                </a:lnTo>
                <a:lnTo>
                  <a:pt x="14791" y="19961"/>
                </a:lnTo>
                <a:lnTo>
                  <a:pt x="14787" y="19989"/>
                </a:lnTo>
                <a:lnTo>
                  <a:pt x="14786" y="20001"/>
                </a:lnTo>
                <a:cubicBezTo>
                  <a:pt x="14786" y="20002"/>
                  <a:pt x="14787" y="20003"/>
                  <a:pt x="14787" y="20003"/>
                </a:cubicBezTo>
                <a:lnTo>
                  <a:pt x="14790" y="20015"/>
                </a:lnTo>
                <a:cubicBezTo>
                  <a:pt x="14790" y="20016"/>
                  <a:pt x="14790" y="20017"/>
                  <a:pt x="14791" y="20017"/>
                </a:cubicBezTo>
                <a:lnTo>
                  <a:pt x="14803" y="20038"/>
                </a:lnTo>
                <a:lnTo>
                  <a:pt x="14806" y="20049"/>
                </a:lnTo>
                <a:lnTo>
                  <a:pt x="14804" y="20098"/>
                </a:lnTo>
                <a:lnTo>
                  <a:pt x="14806" y="20118"/>
                </a:lnTo>
                <a:lnTo>
                  <a:pt x="14811" y="20142"/>
                </a:lnTo>
                <a:lnTo>
                  <a:pt x="14806" y="20163"/>
                </a:lnTo>
                <a:lnTo>
                  <a:pt x="14805" y="20175"/>
                </a:lnTo>
                <a:cubicBezTo>
                  <a:pt x="14805" y="20176"/>
                  <a:pt x="14805" y="20177"/>
                  <a:pt x="14806" y="20177"/>
                </a:cubicBezTo>
                <a:lnTo>
                  <a:pt x="14809" y="20189"/>
                </a:lnTo>
                <a:cubicBezTo>
                  <a:pt x="14810" y="20190"/>
                  <a:pt x="14810" y="20191"/>
                  <a:pt x="14811" y="20191"/>
                </a:cubicBezTo>
                <a:lnTo>
                  <a:pt x="14820" y="20195"/>
                </a:lnTo>
                <a:cubicBezTo>
                  <a:pt x="14820" y="20195"/>
                  <a:pt x="14821" y="20195"/>
                  <a:pt x="14821" y="20195"/>
                </a:cubicBezTo>
                <a:cubicBezTo>
                  <a:pt x="14822" y="20195"/>
                  <a:pt x="14822" y="20195"/>
                  <a:pt x="14822" y="20195"/>
                </a:cubicBezTo>
                <a:lnTo>
                  <a:pt x="14833" y="20191"/>
                </a:lnTo>
                <a:cubicBezTo>
                  <a:pt x="14833" y="20191"/>
                  <a:pt x="14833" y="20191"/>
                  <a:pt x="14833" y="20190"/>
                </a:cubicBezTo>
                <a:lnTo>
                  <a:pt x="14868" y="20162"/>
                </a:lnTo>
                <a:lnTo>
                  <a:pt x="14908" y="20138"/>
                </a:lnTo>
                <a:lnTo>
                  <a:pt x="14963" y="20109"/>
                </a:lnTo>
                <a:lnTo>
                  <a:pt x="15022" y="20080"/>
                </a:lnTo>
                <a:lnTo>
                  <a:pt x="15060" y="20056"/>
                </a:lnTo>
                <a:lnTo>
                  <a:pt x="15069" y="20047"/>
                </a:lnTo>
                <a:lnTo>
                  <a:pt x="15078" y="20038"/>
                </a:lnTo>
                <a:lnTo>
                  <a:pt x="15082" y="20034"/>
                </a:lnTo>
                <a:lnTo>
                  <a:pt x="15085" y="20033"/>
                </a:lnTo>
                <a:lnTo>
                  <a:pt x="15100" y="20033"/>
                </a:lnTo>
                <a:cubicBezTo>
                  <a:pt x="15101" y="20033"/>
                  <a:pt x="15101" y="20033"/>
                  <a:pt x="15101" y="20033"/>
                </a:cubicBezTo>
                <a:lnTo>
                  <a:pt x="15105" y="20031"/>
                </a:lnTo>
                <a:cubicBezTo>
                  <a:pt x="15106" y="20031"/>
                  <a:pt x="15106" y="20030"/>
                  <a:pt x="15107" y="20029"/>
                </a:cubicBezTo>
                <a:lnTo>
                  <a:pt x="15112" y="20023"/>
                </a:lnTo>
                <a:cubicBezTo>
                  <a:pt x="15112" y="20022"/>
                  <a:pt x="15112" y="20022"/>
                  <a:pt x="15112" y="20021"/>
                </a:cubicBezTo>
                <a:lnTo>
                  <a:pt x="15115" y="20008"/>
                </a:lnTo>
                <a:lnTo>
                  <a:pt x="15116" y="19984"/>
                </a:lnTo>
                <a:lnTo>
                  <a:pt x="15119" y="19973"/>
                </a:lnTo>
                <a:lnTo>
                  <a:pt x="15133" y="19942"/>
                </a:lnTo>
                <a:lnTo>
                  <a:pt x="15135" y="19934"/>
                </a:lnTo>
                <a:cubicBezTo>
                  <a:pt x="15135" y="19935"/>
                  <a:pt x="15136" y="19936"/>
                  <a:pt x="15137" y="19937"/>
                </a:cubicBezTo>
                <a:cubicBezTo>
                  <a:pt x="15138" y="19938"/>
                  <a:pt x="15138" y="19938"/>
                  <a:pt x="15140" y="19938"/>
                </a:cubicBezTo>
                <a:lnTo>
                  <a:pt x="15145" y="19935"/>
                </a:lnTo>
                <a:lnTo>
                  <a:pt x="15149" y="19934"/>
                </a:lnTo>
                <a:cubicBezTo>
                  <a:pt x="15149" y="19934"/>
                  <a:pt x="15149" y="19933"/>
                  <a:pt x="15149" y="19933"/>
                </a:cubicBezTo>
                <a:lnTo>
                  <a:pt x="15152" y="19930"/>
                </a:lnTo>
                <a:cubicBezTo>
                  <a:pt x="15153" y="19930"/>
                  <a:pt x="15154" y="19929"/>
                  <a:pt x="15154" y="19928"/>
                </a:cubicBezTo>
                <a:lnTo>
                  <a:pt x="15155" y="19921"/>
                </a:lnTo>
                <a:cubicBezTo>
                  <a:pt x="15155" y="19920"/>
                  <a:pt x="15155" y="19920"/>
                  <a:pt x="15155" y="19919"/>
                </a:cubicBezTo>
                <a:lnTo>
                  <a:pt x="15154" y="19913"/>
                </a:lnTo>
                <a:cubicBezTo>
                  <a:pt x="15154" y="19912"/>
                  <a:pt x="15154" y="19911"/>
                  <a:pt x="15154" y="19911"/>
                </a:cubicBezTo>
                <a:lnTo>
                  <a:pt x="15151" y="19904"/>
                </a:lnTo>
                <a:cubicBezTo>
                  <a:pt x="15151" y="19904"/>
                  <a:pt x="15151" y="19904"/>
                  <a:pt x="15152" y="19904"/>
                </a:cubicBezTo>
                <a:lnTo>
                  <a:pt x="15159" y="19900"/>
                </a:lnTo>
                <a:lnTo>
                  <a:pt x="15169" y="19898"/>
                </a:lnTo>
                <a:cubicBezTo>
                  <a:pt x="15171" y="19897"/>
                  <a:pt x="15172" y="19896"/>
                  <a:pt x="15172" y="19894"/>
                </a:cubicBezTo>
                <a:lnTo>
                  <a:pt x="15172" y="19890"/>
                </a:lnTo>
                <a:cubicBezTo>
                  <a:pt x="15172" y="19889"/>
                  <a:pt x="15172" y="19887"/>
                  <a:pt x="15172" y="19886"/>
                </a:cubicBezTo>
                <a:lnTo>
                  <a:pt x="15169" y="19883"/>
                </a:lnTo>
                <a:cubicBezTo>
                  <a:pt x="15169" y="19882"/>
                  <a:pt x="15169" y="19882"/>
                  <a:pt x="15169" y="19882"/>
                </a:cubicBezTo>
                <a:lnTo>
                  <a:pt x="15155" y="19869"/>
                </a:lnTo>
                <a:lnTo>
                  <a:pt x="15152" y="19866"/>
                </a:lnTo>
                <a:lnTo>
                  <a:pt x="15151" y="19862"/>
                </a:lnTo>
                <a:lnTo>
                  <a:pt x="15151" y="19858"/>
                </a:lnTo>
                <a:cubicBezTo>
                  <a:pt x="15151" y="19858"/>
                  <a:pt x="15150" y="19857"/>
                  <a:pt x="15150" y="19856"/>
                </a:cubicBezTo>
                <a:lnTo>
                  <a:pt x="15149" y="19853"/>
                </a:lnTo>
                <a:cubicBezTo>
                  <a:pt x="15149" y="19851"/>
                  <a:pt x="15148" y="19851"/>
                  <a:pt x="15147" y="19851"/>
                </a:cubicBezTo>
                <a:lnTo>
                  <a:pt x="15141" y="19849"/>
                </a:lnTo>
                <a:lnTo>
                  <a:pt x="15142" y="19847"/>
                </a:lnTo>
                <a:cubicBezTo>
                  <a:pt x="15142" y="19846"/>
                  <a:pt x="15142" y="19845"/>
                  <a:pt x="15142" y="19843"/>
                </a:cubicBezTo>
                <a:lnTo>
                  <a:pt x="15139" y="19834"/>
                </a:lnTo>
                <a:lnTo>
                  <a:pt x="15140" y="19830"/>
                </a:lnTo>
                <a:lnTo>
                  <a:pt x="15142" y="19825"/>
                </a:lnTo>
                <a:lnTo>
                  <a:pt x="15143" y="19822"/>
                </a:lnTo>
                <a:lnTo>
                  <a:pt x="15144" y="19825"/>
                </a:lnTo>
                <a:lnTo>
                  <a:pt x="15146" y="19829"/>
                </a:lnTo>
                <a:cubicBezTo>
                  <a:pt x="15146" y="19830"/>
                  <a:pt x="15146" y="19830"/>
                  <a:pt x="15147" y="19830"/>
                </a:cubicBezTo>
                <a:lnTo>
                  <a:pt x="15149" y="19833"/>
                </a:lnTo>
                <a:lnTo>
                  <a:pt x="15152" y="19834"/>
                </a:lnTo>
                <a:lnTo>
                  <a:pt x="15154" y="19835"/>
                </a:lnTo>
                <a:lnTo>
                  <a:pt x="15155" y="19850"/>
                </a:lnTo>
                <a:cubicBezTo>
                  <a:pt x="15155" y="19851"/>
                  <a:pt x="15156" y="19851"/>
                  <a:pt x="15156" y="19852"/>
                </a:cubicBezTo>
                <a:lnTo>
                  <a:pt x="15158" y="19857"/>
                </a:lnTo>
                <a:cubicBezTo>
                  <a:pt x="15158" y="19858"/>
                  <a:pt x="15159" y="19858"/>
                  <a:pt x="15159" y="19858"/>
                </a:cubicBezTo>
                <a:lnTo>
                  <a:pt x="15162" y="19861"/>
                </a:lnTo>
                <a:cubicBezTo>
                  <a:pt x="15163" y="19862"/>
                  <a:pt x="15164" y="19861"/>
                  <a:pt x="15164" y="19861"/>
                </a:cubicBezTo>
                <a:lnTo>
                  <a:pt x="15169" y="19860"/>
                </a:lnTo>
                <a:cubicBezTo>
                  <a:pt x="15169" y="19860"/>
                  <a:pt x="15170" y="19860"/>
                  <a:pt x="15170" y="19859"/>
                </a:cubicBezTo>
                <a:lnTo>
                  <a:pt x="15176" y="19855"/>
                </a:lnTo>
                <a:cubicBezTo>
                  <a:pt x="15176" y="19854"/>
                  <a:pt x="15176" y="19854"/>
                  <a:pt x="15177" y="19854"/>
                </a:cubicBezTo>
                <a:lnTo>
                  <a:pt x="15187" y="19835"/>
                </a:lnTo>
                <a:lnTo>
                  <a:pt x="15191" y="19827"/>
                </a:lnTo>
                <a:lnTo>
                  <a:pt x="15194" y="19815"/>
                </a:lnTo>
                <a:lnTo>
                  <a:pt x="15195" y="19804"/>
                </a:lnTo>
                <a:lnTo>
                  <a:pt x="15194" y="19756"/>
                </a:lnTo>
                <a:lnTo>
                  <a:pt x="15194" y="19752"/>
                </a:lnTo>
                <a:lnTo>
                  <a:pt x="15199" y="19739"/>
                </a:lnTo>
                <a:lnTo>
                  <a:pt x="15200" y="19734"/>
                </a:lnTo>
                <a:cubicBezTo>
                  <a:pt x="15200" y="19733"/>
                  <a:pt x="15200" y="19732"/>
                  <a:pt x="15199" y="19731"/>
                </a:cubicBezTo>
                <a:lnTo>
                  <a:pt x="15197" y="19726"/>
                </a:lnTo>
                <a:cubicBezTo>
                  <a:pt x="15197" y="19725"/>
                  <a:pt x="15195" y="19725"/>
                  <a:pt x="15194" y="19725"/>
                </a:cubicBezTo>
                <a:lnTo>
                  <a:pt x="15191" y="19724"/>
                </a:lnTo>
                <a:cubicBezTo>
                  <a:pt x="15190" y="19723"/>
                  <a:pt x="15190" y="19724"/>
                  <a:pt x="15189" y="19725"/>
                </a:cubicBezTo>
                <a:lnTo>
                  <a:pt x="15184" y="19726"/>
                </a:lnTo>
                <a:cubicBezTo>
                  <a:pt x="15185" y="19724"/>
                  <a:pt x="15184" y="19723"/>
                  <a:pt x="15183" y="19722"/>
                </a:cubicBezTo>
                <a:lnTo>
                  <a:pt x="15181" y="19721"/>
                </a:lnTo>
                <a:lnTo>
                  <a:pt x="15190" y="19718"/>
                </a:lnTo>
                <a:lnTo>
                  <a:pt x="15192" y="19720"/>
                </a:lnTo>
                <a:cubicBezTo>
                  <a:pt x="15193" y="19720"/>
                  <a:pt x="15193" y="19720"/>
                  <a:pt x="15194" y="19720"/>
                </a:cubicBezTo>
                <a:lnTo>
                  <a:pt x="15195" y="19720"/>
                </a:lnTo>
                <a:cubicBezTo>
                  <a:pt x="15195" y="19720"/>
                  <a:pt x="15196" y="19720"/>
                  <a:pt x="15196" y="19720"/>
                </a:cubicBezTo>
                <a:lnTo>
                  <a:pt x="15198" y="19719"/>
                </a:lnTo>
                <a:cubicBezTo>
                  <a:pt x="15198" y="19719"/>
                  <a:pt x="15198" y="19718"/>
                  <a:pt x="15199" y="19718"/>
                </a:cubicBezTo>
                <a:lnTo>
                  <a:pt x="15200" y="19716"/>
                </a:lnTo>
                <a:lnTo>
                  <a:pt x="15201" y="19716"/>
                </a:lnTo>
                <a:lnTo>
                  <a:pt x="15206" y="19716"/>
                </a:lnTo>
                <a:lnTo>
                  <a:pt x="15209" y="19717"/>
                </a:lnTo>
                <a:lnTo>
                  <a:pt x="15211" y="19726"/>
                </a:lnTo>
                <a:cubicBezTo>
                  <a:pt x="15211" y="19727"/>
                  <a:pt x="15210" y="19728"/>
                  <a:pt x="15211" y="19728"/>
                </a:cubicBezTo>
                <a:lnTo>
                  <a:pt x="15213" y="19732"/>
                </a:lnTo>
                <a:cubicBezTo>
                  <a:pt x="15214" y="19733"/>
                  <a:pt x="15215" y="19734"/>
                  <a:pt x="15216" y="19734"/>
                </a:cubicBezTo>
                <a:lnTo>
                  <a:pt x="15224" y="19732"/>
                </a:lnTo>
                <a:cubicBezTo>
                  <a:pt x="15225" y="19732"/>
                  <a:pt x="15226" y="19731"/>
                  <a:pt x="15226" y="19730"/>
                </a:cubicBezTo>
                <a:lnTo>
                  <a:pt x="15231" y="19718"/>
                </a:lnTo>
                <a:cubicBezTo>
                  <a:pt x="15232" y="19718"/>
                  <a:pt x="15231" y="19717"/>
                  <a:pt x="15231" y="19717"/>
                </a:cubicBezTo>
                <a:lnTo>
                  <a:pt x="15246" y="19635"/>
                </a:lnTo>
                <a:lnTo>
                  <a:pt x="15246" y="19625"/>
                </a:lnTo>
                <a:cubicBezTo>
                  <a:pt x="15246" y="19624"/>
                  <a:pt x="15246" y="19623"/>
                  <a:pt x="15246" y="19623"/>
                </a:cubicBezTo>
                <a:lnTo>
                  <a:pt x="15244" y="19620"/>
                </a:lnTo>
                <a:cubicBezTo>
                  <a:pt x="15243" y="19618"/>
                  <a:pt x="15241" y="19617"/>
                  <a:pt x="15240" y="19618"/>
                </a:cubicBezTo>
                <a:lnTo>
                  <a:pt x="15237" y="19620"/>
                </a:lnTo>
                <a:cubicBezTo>
                  <a:pt x="15237" y="19620"/>
                  <a:pt x="15237" y="19620"/>
                  <a:pt x="15236" y="19620"/>
                </a:cubicBezTo>
                <a:lnTo>
                  <a:pt x="15232" y="19623"/>
                </a:lnTo>
                <a:lnTo>
                  <a:pt x="15231" y="19624"/>
                </a:lnTo>
                <a:lnTo>
                  <a:pt x="15230" y="19621"/>
                </a:lnTo>
                <a:lnTo>
                  <a:pt x="15230" y="19618"/>
                </a:lnTo>
                <a:cubicBezTo>
                  <a:pt x="15230" y="19616"/>
                  <a:pt x="15229" y="19615"/>
                  <a:pt x="15227" y="19614"/>
                </a:cubicBezTo>
                <a:lnTo>
                  <a:pt x="15224" y="19613"/>
                </a:lnTo>
                <a:cubicBezTo>
                  <a:pt x="15224" y="19613"/>
                  <a:pt x="15223" y="19613"/>
                  <a:pt x="15223" y="19613"/>
                </a:cubicBezTo>
                <a:lnTo>
                  <a:pt x="15219" y="19614"/>
                </a:lnTo>
                <a:lnTo>
                  <a:pt x="15205" y="19623"/>
                </a:lnTo>
                <a:lnTo>
                  <a:pt x="15201" y="19624"/>
                </a:lnTo>
                <a:lnTo>
                  <a:pt x="15199" y="19622"/>
                </a:lnTo>
                <a:lnTo>
                  <a:pt x="15199" y="19613"/>
                </a:lnTo>
                <a:cubicBezTo>
                  <a:pt x="15199" y="19612"/>
                  <a:pt x="15198" y="19611"/>
                  <a:pt x="15197" y="19610"/>
                </a:cubicBezTo>
                <a:lnTo>
                  <a:pt x="15194" y="19607"/>
                </a:lnTo>
                <a:cubicBezTo>
                  <a:pt x="15193" y="19606"/>
                  <a:pt x="15192" y="19604"/>
                  <a:pt x="15191" y="19605"/>
                </a:cubicBezTo>
                <a:lnTo>
                  <a:pt x="15184" y="19608"/>
                </a:lnTo>
                <a:lnTo>
                  <a:pt x="15190" y="19601"/>
                </a:lnTo>
                <a:lnTo>
                  <a:pt x="15204" y="19596"/>
                </a:lnTo>
                <a:cubicBezTo>
                  <a:pt x="15205" y="19596"/>
                  <a:pt x="15205" y="19596"/>
                  <a:pt x="15206" y="19595"/>
                </a:cubicBezTo>
                <a:lnTo>
                  <a:pt x="15209" y="19593"/>
                </a:lnTo>
                <a:lnTo>
                  <a:pt x="15213" y="19585"/>
                </a:lnTo>
                <a:cubicBezTo>
                  <a:pt x="15213" y="19585"/>
                  <a:pt x="15213" y="19584"/>
                  <a:pt x="15214" y="19583"/>
                </a:cubicBezTo>
                <a:lnTo>
                  <a:pt x="15215" y="19577"/>
                </a:lnTo>
                <a:cubicBezTo>
                  <a:pt x="15215" y="19576"/>
                  <a:pt x="15215" y="19576"/>
                  <a:pt x="15215" y="19575"/>
                </a:cubicBezTo>
                <a:lnTo>
                  <a:pt x="15212" y="19559"/>
                </a:lnTo>
                <a:lnTo>
                  <a:pt x="15216" y="19546"/>
                </a:lnTo>
                <a:cubicBezTo>
                  <a:pt x="15216" y="19545"/>
                  <a:pt x="15216" y="19543"/>
                  <a:pt x="15215" y="19542"/>
                </a:cubicBezTo>
                <a:lnTo>
                  <a:pt x="15211" y="19535"/>
                </a:lnTo>
                <a:lnTo>
                  <a:pt x="15206" y="19526"/>
                </a:lnTo>
                <a:lnTo>
                  <a:pt x="15208" y="19523"/>
                </a:lnTo>
                <a:lnTo>
                  <a:pt x="15211" y="19515"/>
                </a:lnTo>
                <a:cubicBezTo>
                  <a:pt x="15212" y="19514"/>
                  <a:pt x="15212" y="19513"/>
                  <a:pt x="15211" y="19511"/>
                </a:cubicBezTo>
                <a:lnTo>
                  <a:pt x="15210" y="19506"/>
                </a:lnTo>
                <a:cubicBezTo>
                  <a:pt x="15210" y="19505"/>
                  <a:pt x="15209" y="19503"/>
                  <a:pt x="15209" y="19503"/>
                </a:cubicBezTo>
                <a:lnTo>
                  <a:pt x="15205" y="19500"/>
                </a:lnTo>
                <a:cubicBezTo>
                  <a:pt x="15205" y="19500"/>
                  <a:pt x="15204" y="19500"/>
                  <a:pt x="15204" y="19500"/>
                </a:cubicBezTo>
                <a:lnTo>
                  <a:pt x="15199" y="19499"/>
                </a:lnTo>
                <a:lnTo>
                  <a:pt x="15193" y="19499"/>
                </a:lnTo>
                <a:cubicBezTo>
                  <a:pt x="15192" y="19499"/>
                  <a:pt x="15191" y="19501"/>
                  <a:pt x="15191" y="19502"/>
                </a:cubicBezTo>
                <a:cubicBezTo>
                  <a:pt x="15190" y="19502"/>
                  <a:pt x="15189" y="19501"/>
                  <a:pt x="15189" y="19501"/>
                </a:cubicBezTo>
                <a:lnTo>
                  <a:pt x="15187" y="19501"/>
                </a:lnTo>
                <a:cubicBezTo>
                  <a:pt x="15187" y="19501"/>
                  <a:pt x="15187" y="19502"/>
                  <a:pt x="15187" y="19502"/>
                </a:cubicBezTo>
                <a:lnTo>
                  <a:pt x="15182" y="19504"/>
                </a:lnTo>
                <a:lnTo>
                  <a:pt x="15179" y="19505"/>
                </a:lnTo>
                <a:cubicBezTo>
                  <a:pt x="15179" y="19505"/>
                  <a:pt x="15178" y="19506"/>
                  <a:pt x="15178" y="19507"/>
                </a:cubicBezTo>
                <a:lnTo>
                  <a:pt x="15176" y="19510"/>
                </a:lnTo>
                <a:lnTo>
                  <a:pt x="15173" y="19511"/>
                </a:lnTo>
                <a:lnTo>
                  <a:pt x="15168" y="19511"/>
                </a:lnTo>
                <a:lnTo>
                  <a:pt x="15165" y="19511"/>
                </a:lnTo>
                <a:lnTo>
                  <a:pt x="15164" y="19510"/>
                </a:lnTo>
                <a:lnTo>
                  <a:pt x="15169" y="19507"/>
                </a:lnTo>
                <a:cubicBezTo>
                  <a:pt x="15170" y="19506"/>
                  <a:pt x="15171" y="19506"/>
                  <a:pt x="15171" y="19506"/>
                </a:cubicBezTo>
                <a:lnTo>
                  <a:pt x="15173" y="19503"/>
                </a:lnTo>
                <a:lnTo>
                  <a:pt x="15184" y="19491"/>
                </a:lnTo>
                <a:lnTo>
                  <a:pt x="15187" y="19489"/>
                </a:lnTo>
                <a:lnTo>
                  <a:pt x="15196" y="19485"/>
                </a:lnTo>
                <a:cubicBezTo>
                  <a:pt x="15197" y="19485"/>
                  <a:pt x="15198" y="19485"/>
                  <a:pt x="15198" y="19485"/>
                </a:cubicBezTo>
                <a:lnTo>
                  <a:pt x="15206" y="19478"/>
                </a:lnTo>
                <a:lnTo>
                  <a:pt x="15225" y="19471"/>
                </a:lnTo>
                <a:lnTo>
                  <a:pt x="15230" y="19467"/>
                </a:lnTo>
                <a:cubicBezTo>
                  <a:pt x="15230" y="19467"/>
                  <a:pt x="15230" y="19467"/>
                  <a:pt x="15231" y="19466"/>
                </a:cubicBezTo>
                <a:lnTo>
                  <a:pt x="15234" y="19462"/>
                </a:lnTo>
                <a:cubicBezTo>
                  <a:pt x="15235" y="19461"/>
                  <a:pt x="15235" y="19461"/>
                  <a:pt x="15236" y="19460"/>
                </a:cubicBezTo>
                <a:lnTo>
                  <a:pt x="15237" y="19453"/>
                </a:lnTo>
                <a:cubicBezTo>
                  <a:pt x="15237" y="19453"/>
                  <a:pt x="15237" y="19452"/>
                  <a:pt x="15237" y="19451"/>
                </a:cubicBezTo>
                <a:lnTo>
                  <a:pt x="15236" y="19446"/>
                </a:lnTo>
                <a:cubicBezTo>
                  <a:pt x="15236" y="19445"/>
                  <a:pt x="15236" y="19444"/>
                  <a:pt x="15236" y="19444"/>
                </a:cubicBezTo>
                <a:lnTo>
                  <a:pt x="15234" y="19440"/>
                </a:lnTo>
                <a:lnTo>
                  <a:pt x="15232" y="19438"/>
                </a:lnTo>
                <a:lnTo>
                  <a:pt x="15231" y="19435"/>
                </a:lnTo>
                <a:lnTo>
                  <a:pt x="15231" y="19425"/>
                </a:lnTo>
                <a:lnTo>
                  <a:pt x="15236" y="19417"/>
                </a:lnTo>
                <a:lnTo>
                  <a:pt x="15245" y="19410"/>
                </a:lnTo>
                <a:lnTo>
                  <a:pt x="15268" y="19398"/>
                </a:lnTo>
                <a:lnTo>
                  <a:pt x="15273" y="19397"/>
                </a:lnTo>
                <a:lnTo>
                  <a:pt x="15278" y="19394"/>
                </a:lnTo>
                <a:cubicBezTo>
                  <a:pt x="15279" y="19394"/>
                  <a:pt x="15280" y="19393"/>
                  <a:pt x="15280" y="19392"/>
                </a:cubicBezTo>
                <a:lnTo>
                  <a:pt x="15281" y="19386"/>
                </a:lnTo>
                <a:cubicBezTo>
                  <a:pt x="15281" y="19385"/>
                  <a:pt x="15281" y="19385"/>
                  <a:pt x="15281" y="19384"/>
                </a:cubicBezTo>
                <a:lnTo>
                  <a:pt x="15280" y="19372"/>
                </a:lnTo>
                <a:lnTo>
                  <a:pt x="15280" y="19371"/>
                </a:lnTo>
                <a:lnTo>
                  <a:pt x="15283" y="19367"/>
                </a:lnTo>
                <a:cubicBezTo>
                  <a:pt x="15283" y="19367"/>
                  <a:pt x="15283" y="19367"/>
                  <a:pt x="15283" y="19366"/>
                </a:cubicBezTo>
                <a:lnTo>
                  <a:pt x="15285" y="19362"/>
                </a:lnTo>
                <a:cubicBezTo>
                  <a:pt x="15286" y="19363"/>
                  <a:pt x="15287" y="19365"/>
                  <a:pt x="15288" y="19365"/>
                </a:cubicBezTo>
                <a:lnTo>
                  <a:pt x="15290" y="19366"/>
                </a:lnTo>
                <a:cubicBezTo>
                  <a:pt x="15290" y="19367"/>
                  <a:pt x="15291" y="19366"/>
                  <a:pt x="15292" y="19366"/>
                </a:cubicBezTo>
                <a:lnTo>
                  <a:pt x="15297" y="19366"/>
                </a:lnTo>
                <a:lnTo>
                  <a:pt x="15320" y="19359"/>
                </a:lnTo>
                <a:lnTo>
                  <a:pt x="15326" y="19356"/>
                </a:lnTo>
                <a:lnTo>
                  <a:pt x="15332" y="19351"/>
                </a:lnTo>
                <a:lnTo>
                  <a:pt x="15335" y="19348"/>
                </a:lnTo>
                <a:cubicBezTo>
                  <a:pt x="15336" y="19347"/>
                  <a:pt x="15337" y="19347"/>
                  <a:pt x="15337" y="19346"/>
                </a:cubicBezTo>
                <a:lnTo>
                  <a:pt x="15338" y="19340"/>
                </a:lnTo>
                <a:lnTo>
                  <a:pt x="15339" y="19334"/>
                </a:lnTo>
                <a:lnTo>
                  <a:pt x="15340" y="19329"/>
                </a:lnTo>
                <a:lnTo>
                  <a:pt x="15345" y="19325"/>
                </a:lnTo>
                <a:cubicBezTo>
                  <a:pt x="15345" y="19325"/>
                  <a:pt x="15345" y="19325"/>
                  <a:pt x="15345" y="19324"/>
                </a:cubicBezTo>
                <a:lnTo>
                  <a:pt x="15367" y="19285"/>
                </a:lnTo>
                <a:lnTo>
                  <a:pt x="15373" y="19276"/>
                </a:lnTo>
                <a:lnTo>
                  <a:pt x="15382" y="19269"/>
                </a:lnTo>
                <a:lnTo>
                  <a:pt x="15385" y="19264"/>
                </a:lnTo>
                <a:cubicBezTo>
                  <a:pt x="15386" y="19264"/>
                  <a:pt x="15386" y="19263"/>
                  <a:pt x="15386" y="19262"/>
                </a:cubicBezTo>
                <a:lnTo>
                  <a:pt x="15387" y="19255"/>
                </a:lnTo>
                <a:lnTo>
                  <a:pt x="15388" y="19248"/>
                </a:lnTo>
                <a:lnTo>
                  <a:pt x="15389" y="19240"/>
                </a:lnTo>
                <a:lnTo>
                  <a:pt x="15391" y="19238"/>
                </a:lnTo>
                <a:lnTo>
                  <a:pt x="15392" y="19239"/>
                </a:lnTo>
                <a:lnTo>
                  <a:pt x="15397" y="19245"/>
                </a:lnTo>
                <a:lnTo>
                  <a:pt x="15397" y="19246"/>
                </a:lnTo>
                <a:lnTo>
                  <a:pt x="15397" y="19253"/>
                </a:lnTo>
                <a:lnTo>
                  <a:pt x="15397" y="19257"/>
                </a:lnTo>
                <a:cubicBezTo>
                  <a:pt x="15397" y="19258"/>
                  <a:pt x="15398" y="19258"/>
                  <a:pt x="15398" y="19259"/>
                </a:cubicBezTo>
                <a:lnTo>
                  <a:pt x="15399" y="19262"/>
                </a:lnTo>
                <a:cubicBezTo>
                  <a:pt x="15400" y="19263"/>
                  <a:pt x="15402" y="19264"/>
                  <a:pt x="15403" y="19263"/>
                </a:cubicBezTo>
                <a:lnTo>
                  <a:pt x="15406" y="19262"/>
                </a:lnTo>
                <a:cubicBezTo>
                  <a:pt x="15406" y="19261"/>
                  <a:pt x="15407" y="19261"/>
                  <a:pt x="15407" y="19261"/>
                </a:cubicBezTo>
                <a:lnTo>
                  <a:pt x="15410" y="19254"/>
                </a:lnTo>
                <a:lnTo>
                  <a:pt x="15412" y="19249"/>
                </a:lnTo>
                <a:lnTo>
                  <a:pt x="15415" y="19254"/>
                </a:lnTo>
                <a:cubicBezTo>
                  <a:pt x="15415" y="19255"/>
                  <a:pt x="15416" y="19256"/>
                  <a:pt x="15416" y="19256"/>
                </a:cubicBezTo>
                <a:lnTo>
                  <a:pt x="15420" y="19257"/>
                </a:lnTo>
                <a:cubicBezTo>
                  <a:pt x="15421" y="19257"/>
                  <a:pt x="15421" y="19258"/>
                  <a:pt x="15421" y="19258"/>
                </a:cubicBezTo>
                <a:lnTo>
                  <a:pt x="15426" y="19257"/>
                </a:lnTo>
                <a:cubicBezTo>
                  <a:pt x="15427" y="19257"/>
                  <a:pt x="15428" y="19255"/>
                  <a:pt x="15429" y="19254"/>
                </a:cubicBezTo>
                <a:lnTo>
                  <a:pt x="15429" y="19251"/>
                </a:lnTo>
                <a:cubicBezTo>
                  <a:pt x="15430" y="19250"/>
                  <a:pt x="15430" y="19249"/>
                  <a:pt x="15430" y="19248"/>
                </a:cubicBezTo>
                <a:lnTo>
                  <a:pt x="15429" y="19243"/>
                </a:lnTo>
                <a:lnTo>
                  <a:pt x="15430" y="19241"/>
                </a:lnTo>
                <a:lnTo>
                  <a:pt x="15435" y="19243"/>
                </a:lnTo>
                <a:cubicBezTo>
                  <a:pt x="15435" y="19243"/>
                  <a:pt x="15435" y="19243"/>
                  <a:pt x="15436" y="19243"/>
                </a:cubicBezTo>
                <a:cubicBezTo>
                  <a:pt x="15438" y="19243"/>
                  <a:pt x="15439" y="19241"/>
                  <a:pt x="15439" y="19238"/>
                </a:cubicBezTo>
                <a:cubicBezTo>
                  <a:pt x="15439" y="19237"/>
                  <a:pt x="15439" y="19237"/>
                  <a:pt x="15439" y="19236"/>
                </a:cubicBezTo>
                <a:lnTo>
                  <a:pt x="15444" y="19238"/>
                </a:lnTo>
                <a:cubicBezTo>
                  <a:pt x="15445" y="19239"/>
                  <a:pt x="15446" y="19239"/>
                  <a:pt x="15446" y="19238"/>
                </a:cubicBezTo>
                <a:lnTo>
                  <a:pt x="15448" y="19236"/>
                </a:lnTo>
                <a:cubicBezTo>
                  <a:pt x="15448" y="19236"/>
                  <a:pt x="15449" y="19237"/>
                  <a:pt x="15449" y="19236"/>
                </a:cubicBezTo>
                <a:lnTo>
                  <a:pt x="15451" y="19233"/>
                </a:lnTo>
                <a:lnTo>
                  <a:pt x="15452" y="19233"/>
                </a:lnTo>
                <a:lnTo>
                  <a:pt x="15455" y="19233"/>
                </a:lnTo>
                <a:cubicBezTo>
                  <a:pt x="15455" y="19233"/>
                  <a:pt x="15456" y="19233"/>
                  <a:pt x="15456" y="19233"/>
                </a:cubicBezTo>
                <a:lnTo>
                  <a:pt x="15463" y="19231"/>
                </a:lnTo>
                <a:cubicBezTo>
                  <a:pt x="15463" y="19231"/>
                  <a:pt x="15463" y="19230"/>
                  <a:pt x="15463" y="19230"/>
                </a:cubicBezTo>
                <a:lnTo>
                  <a:pt x="15466" y="19229"/>
                </a:lnTo>
                <a:cubicBezTo>
                  <a:pt x="15466" y="19228"/>
                  <a:pt x="15467" y="19228"/>
                  <a:pt x="15467" y="19227"/>
                </a:cubicBezTo>
                <a:lnTo>
                  <a:pt x="15468" y="19223"/>
                </a:lnTo>
                <a:cubicBezTo>
                  <a:pt x="15468" y="19223"/>
                  <a:pt x="15468" y="19223"/>
                  <a:pt x="15468" y="19222"/>
                </a:cubicBezTo>
                <a:lnTo>
                  <a:pt x="15468" y="19218"/>
                </a:lnTo>
                <a:cubicBezTo>
                  <a:pt x="15468" y="19217"/>
                  <a:pt x="15468" y="19217"/>
                  <a:pt x="15468" y="19217"/>
                </a:cubicBezTo>
                <a:lnTo>
                  <a:pt x="15466" y="19213"/>
                </a:lnTo>
                <a:cubicBezTo>
                  <a:pt x="15466" y="19212"/>
                  <a:pt x="15466" y="19211"/>
                  <a:pt x="15466" y="19211"/>
                </a:cubicBezTo>
                <a:lnTo>
                  <a:pt x="15464" y="19208"/>
                </a:lnTo>
                <a:cubicBezTo>
                  <a:pt x="15464" y="19208"/>
                  <a:pt x="15463" y="19208"/>
                  <a:pt x="15463" y="19207"/>
                </a:cubicBezTo>
                <a:lnTo>
                  <a:pt x="15459" y="19206"/>
                </a:lnTo>
                <a:lnTo>
                  <a:pt x="15454" y="19205"/>
                </a:lnTo>
                <a:lnTo>
                  <a:pt x="15449" y="19204"/>
                </a:lnTo>
                <a:cubicBezTo>
                  <a:pt x="15450" y="19203"/>
                  <a:pt x="15451" y="19201"/>
                  <a:pt x="15451" y="19200"/>
                </a:cubicBezTo>
                <a:cubicBezTo>
                  <a:pt x="15452" y="19198"/>
                  <a:pt x="15451" y="19197"/>
                  <a:pt x="15451" y="19196"/>
                </a:cubicBezTo>
                <a:lnTo>
                  <a:pt x="15450" y="19195"/>
                </a:lnTo>
                <a:lnTo>
                  <a:pt x="15452" y="19193"/>
                </a:lnTo>
                <a:lnTo>
                  <a:pt x="15455" y="19190"/>
                </a:lnTo>
                <a:cubicBezTo>
                  <a:pt x="15455" y="19190"/>
                  <a:pt x="15455" y="19190"/>
                  <a:pt x="15456" y="19189"/>
                </a:cubicBezTo>
                <a:lnTo>
                  <a:pt x="15456" y="19183"/>
                </a:lnTo>
                <a:cubicBezTo>
                  <a:pt x="15457" y="19181"/>
                  <a:pt x="15456" y="19179"/>
                  <a:pt x="15455" y="19178"/>
                </a:cubicBezTo>
                <a:lnTo>
                  <a:pt x="15454" y="19177"/>
                </a:lnTo>
                <a:lnTo>
                  <a:pt x="15456" y="19176"/>
                </a:lnTo>
                <a:cubicBezTo>
                  <a:pt x="15456" y="19176"/>
                  <a:pt x="15457" y="19175"/>
                  <a:pt x="15457" y="19175"/>
                </a:cubicBezTo>
                <a:lnTo>
                  <a:pt x="15460" y="19169"/>
                </a:lnTo>
                <a:cubicBezTo>
                  <a:pt x="15460" y="19168"/>
                  <a:pt x="15461" y="19168"/>
                  <a:pt x="15461" y="19167"/>
                </a:cubicBezTo>
                <a:lnTo>
                  <a:pt x="15461" y="19162"/>
                </a:lnTo>
                <a:lnTo>
                  <a:pt x="15462" y="19151"/>
                </a:lnTo>
                <a:cubicBezTo>
                  <a:pt x="15462" y="19150"/>
                  <a:pt x="15461" y="19149"/>
                  <a:pt x="15461" y="19148"/>
                </a:cubicBezTo>
                <a:lnTo>
                  <a:pt x="15459" y="19146"/>
                </a:lnTo>
                <a:cubicBezTo>
                  <a:pt x="15459" y="19145"/>
                  <a:pt x="15458" y="19144"/>
                  <a:pt x="15457" y="19144"/>
                </a:cubicBezTo>
                <a:lnTo>
                  <a:pt x="15461" y="19143"/>
                </a:lnTo>
                <a:cubicBezTo>
                  <a:pt x="15461" y="19142"/>
                  <a:pt x="15462" y="19142"/>
                  <a:pt x="15463" y="19141"/>
                </a:cubicBezTo>
                <a:lnTo>
                  <a:pt x="15466" y="19136"/>
                </a:lnTo>
                <a:lnTo>
                  <a:pt x="15468" y="19134"/>
                </a:lnTo>
                <a:cubicBezTo>
                  <a:pt x="15468" y="19134"/>
                  <a:pt x="15468" y="19133"/>
                  <a:pt x="15468" y="19132"/>
                </a:cubicBezTo>
                <a:lnTo>
                  <a:pt x="15470" y="19130"/>
                </a:lnTo>
                <a:cubicBezTo>
                  <a:pt x="15471" y="19128"/>
                  <a:pt x="15470" y="19126"/>
                  <a:pt x="15470" y="19125"/>
                </a:cubicBezTo>
                <a:lnTo>
                  <a:pt x="15468" y="19120"/>
                </a:lnTo>
                <a:cubicBezTo>
                  <a:pt x="15468" y="19119"/>
                  <a:pt x="15467" y="19118"/>
                  <a:pt x="15466" y="19117"/>
                </a:cubicBezTo>
                <a:lnTo>
                  <a:pt x="15463" y="19117"/>
                </a:lnTo>
                <a:cubicBezTo>
                  <a:pt x="15462" y="19116"/>
                  <a:pt x="15461" y="19116"/>
                  <a:pt x="15461" y="19117"/>
                </a:cubicBezTo>
                <a:lnTo>
                  <a:pt x="15456" y="19119"/>
                </a:lnTo>
                <a:lnTo>
                  <a:pt x="15431" y="19142"/>
                </a:lnTo>
                <a:cubicBezTo>
                  <a:pt x="15432" y="19141"/>
                  <a:pt x="15432" y="19140"/>
                  <a:pt x="15432" y="19140"/>
                </a:cubicBezTo>
                <a:lnTo>
                  <a:pt x="15433" y="19134"/>
                </a:lnTo>
                <a:cubicBezTo>
                  <a:pt x="15433" y="19133"/>
                  <a:pt x="15433" y="19132"/>
                  <a:pt x="15433" y="19132"/>
                </a:cubicBezTo>
                <a:lnTo>
                  <a:pt x="15431" y="19127"/>
                </a:lnTo>
                <a:lnTo>
                  <a:pt x="15431" y="19126"/>
                </a:lnTo>
                <a:lnTo>
                  <a:pt x="15437" y="19117"/>
                </a:lnTo>
                <a:cubicBezTo>
                  <a:pt x="15437" y="19116"/>
                  <a:pt x="15438" y="19115"/>
                  <a:pt x="15438" y="19115"/>
                </a:cubicBezTo>
                <a:lnTo>
                  <a:pt x="15439" y="19110"/>
                </a:lnTo>
                <a:lnTo>
                  <a:pt x="15440" y="19103"/>
                </a:lnTo>
                <a:cubicBezTo>
                  <a:pt x="15440" y="19103"/>
                  <a:pt x="15440" y="19103"/>
                  <a:pt x="15440" y="19103"/>
                </a:cubicBezTo>
                <a:lnTo>
                  <a:pt x="15439" y="19098"/>
                </a:lnTo>
                <a:cubicBezTo>
                  <a:pt x="15439" y="19097"/>
                  <a:pt x="15439" y="19095"/>
                  <a:pt x="15438" y="19094"/>
                </a:cubicBezTo>
                <a:cubicBezTo>
                  <a:pt x="15437" y="19093"/>
                  <a:pt x="15436" y="19094"/>
                  <a:pt x="15435" y="19094"/>
                </a:cubicBezTo>
                <a:lnTo>
                  <a:pt x="15434" y="19094"/>
                </a:lnTo>
                <a:lnTo>
                  <a:pt x="15431" y="19088"/>
                </a:lnTo>
                <a:lnTo>
                  <a:pt x="15427" y="19082"/>
                </a:lnTo>
                <a:lnTo>
                  <a:pt x="15426" y="19077"/>
                </a:lnTo>
                <a:lnTo>
                  <a:pt x="15426" y="19073"/>
                </a:lnTo>
                <a:lnTo>
                  <a:pt x="15430" y="19064"/>
                </a:lnTo>
                <a:cubicBezTo>
                  <a:pt x="15430" y="19064"/>
                  <a:pt x="15431" y="19064"/>
                  <a:pt x="15431" y="19063"/>
                </a:cubicBezTo>
                <a:lnTo>
                  <a:pt x="15432" y="19057"/>
                </a:lnTo>
                <a:lnTo>
                  <a:pt x="15433" y="19045"/>
                </a:lnTo>
                <a:lnTo>
                  <a:pt x="15434" y="19042"/>
                </a:lnTo>
                <a:lnTo>
                  <a:pt x="15436" y="19032"/>
                </a:lnTo>
                <a:lnTo>
                  <a:pt x="15441" y="19027"/>
                </a:lnTo>
                <a:cubicBezTo>
                  <a:pt x="15441" y="19026"/>
                  <a:pt x="15441" y="19025"/>
                  <a:pt x="15441" y="19025"/>
                </a:cubicBezTo>
                <a:lnTo>
                  <a:pt x="15446" y="19015"/>
                </a:lnTo>
                <a:cubicBezTo>
                  <a:pt x="15447" y="19014"/>
                  <a:pt x="15447" y="19013"/>
                  <a:pt x="15447" y="19012"/>
                </a:cubicBezTo>
                <a:lnTo>
                  <a:pt x="15446" y="19008"/>
                </a:lnTo>
                <a:lnTo>
                  <a:pt x="15445" y="19001"/>
                </a:lnTo>
                <a:lnTo>
                  <a:pt x="15444" y="18996"/>
                </a:lnTo>
                <a:lnTo>
                  <a:pt x="15441" y="18993"/>
                </a:lnTo>
                <a:cubicBezTo>
                  <a:pt x="15441" y="18993"/>
                  <a:pt x="15441" y="18992"/>
                  <a:pt x="15441" y="18992"/>
                </a:cubicBezTo>
                <a:lnTo>
                  <a:pt x="15439" y="18991"/>
                </a:lnTo>
                <a:cubicBezTo>
                  <a:pt x="15440" y="18989"/>
                  <a:pt x="15440" y="18987"/>
                  <a:pt x="15439" y="18986"/>
                </a:cubicBezTo>
                <a:lnTo>
                  <a:pt x="15437" y="18985"/>
                </a:lnTo>
                <a:cubicBezTo>
                  <a:pt x="15437" y="18984"/>
                  <a:pt x="15436" y="18984"/>
                  <a:pt x="15435" y="18984"/>
                </a:cubicBezTo>
                <a:lnTo>
                  <a:pt x="15435" y="18980"/>
                </a:lnTo>
                <a:cubicBezTo>
                  <a:pt x="15435" y="18980"/>
                  <a:pt x="15435" y="18979"/>
                  <a:pt x="15435" y="18978"/>
                </a:cubicBezTo>
                <a:lnTo>
                  <a:pt x="15434" y="18974"/>
                </a:lnTo>
                <a:lnTo>
                  <a:pt x="15434" y="18973"/>
                </a:lnTo>
                <a:lnTo>
                  <a:pt x="15440" y="18970"/>
                </a:lnTo>
                <a:lnTo>
                  <a:pt x="15443" y="18968"/>
                </a:lnTo>
                <a:cubicBezTo>
                  <a:pt x="15444" y="18967"/>
                  <a:pt x="15444" y="18965"/>
                  <a:pt x="15444" y="18964"/>
                </a:cubicBezTo>
                <a:cubicBezTo>
                  <a:pt x="15444" y="18963"/>
                  <a:pt x="15444" y="18961"/>
                  <a:pt x="15443" y="18960"/>
                </a:cubicBezTo>
                <a:lnTo>
                  <a:pt x="15441" y="18958"/>
                </a:lnTo>
                <a:cubicBezTo>
                  <a:pt x="15441" y="18958"/>
                  <a:pt x="15440" y="18957"/>
                  <a:pt x="15439" y="18957"/>
                </a:cubicBezTo>
                <a:lnTo>
                  <a:pt x="15436" y="18957"/>
                </a:lnTo>
                <a:lnTo>
                  <a:pt x="15436" y="18955"/>
                </a:lnTo>
                <a:lnTo>
                  <a:pt x="15443" y="18946"/>
                </a:lnTo>
                <a:lnTo>
                  <a:pt x="15445" y="18942"/>
                </a:lnTo>
                <a:cubicBezTo>
                  <a:pt x="15445" y="18941"/>
                  <a:pt x="15445" y="18941"/>
                  <a:pt x="15445" y="18941"/>
                </a:cubicBezTo>
                <a:lnTo>
                  <a:pt x="15446" y="18936"/>
                </a:lnTo>
                <a:cubicBezTo>
                  <a:pt x="15446" y="18935"/>
                  <a:pt x="15446" y="18935"/>
                  <a:pt x="15446" y="18934"/>
                </a:cubicBezTo>
                <a:lnTo>
                  <a:pt x="15446" y="18929"/>
                </a:lnTo>
                <a:cubicBezTo>
                  <a:pt x="15446" y="18928"/>
                  <a:pt x="15445" y="18927"/>
                  <a:pt x="15445" y="18927"/>
                </a:cubicBezTo>
                <a:lnTo>
                  <a:pt x="15444" y="18925"/>
                </a:lnTo>
                <a:cubicBezTo>
                  <a:pt x="15444" y="18924"/>
                  <a:pt x="15444" y="18924"/>
                  <a:pt x="15444" y="18924"/>
                </a:cubicBezTo>
                <a:lnTo>
                  <a:pt x="15452" y="18906"/>
                </a:lnTo>
                <a:lnTo>
                  <a:pt x="15455" y="18896"/>
                </a:lnTo>
                <a:lnTo>
                  <a:pt x="15458" y="18892"/>
                </a:lnTo>
                <a:lnTo>
                  <a:pt x="15464" y="18887"/>
                </a:lnTo>
                <a:cubicBezTo>
                  <a:pt x="15465" y="18887"/>
                  <a:pt x="15465" y="18887"/>
                  <a:pt x="15466" y="18886"/>
                </a:cubicBezTo>
                <a:lnTo>
                  <a:pt x="15467" y="18883"/>
                </a:lnTo>
                <a:cubicBezTo>
                  <a:pt x="15468" y="18882"/>
                  <a:pt x="15468" y="18881"/>
                  <a:pt x="15468" y="18880"/>
                </a:cubicBezTo>
                <a:lnTo>
                  <a:pt x="15468" y="18877"/>
                </a:lnTo>
                <a:cubicBezTo>
                  <a:pt x="15468" y="18877"/>
                  <a:pt x="15468" y="18877"/>
                  <a:pt x="15468" y="18876"/>
                </a:cubicBezTo>
                <a:lnTo>
                  <a:pt x="15465" y="18870"/>
                </a:lnTo>
                <a:lnTo>
                  <a:pt x="15465" y="18868"/>
                </a:lnTo>
                <a:lnTo>
                  <a:pt x="15466" y="18863"/>
                </a:lnTo>
                <a:lnTo>
                  <a:pt x="15478" y="18846"/>
                </a:lnTo>
                <a:cubicBezTo>
                  <a:pt x="15478" y="18846"/>
                  <a:pt x="15478" y="18846"/>
                  <a:pt x="15478" y="18845"/>
                </a:cubicBezTo>
                <a:lnTo>
                  <a:pt x="15479" y="18842"/>
                </a:lnTo>
                <a:lnTo>
                  <a:pt x="15480" y="18836"/>
                </a:lnTo>
                <a:lnTo>
                  <a:pt x="15481" y="18834"/>
                </a:lnTo>
                <a:lnTo>
                  <a:pt x="15482" y="18831"/>
                </a:lnTo>
                <a:lnTo>
                  <a:pt x="15487" y="18827"/>
                </a:lnTo>
                <a:cubicBezTo>
                  <a:pt x="15487" y="18826"/>
                  <a:pt x="15487" y="18825"/>
                  <a:pt x="15488" y="18825"/>
                </a:cubicBezTo>
                <a:lnTo>
                  <a:pt x="15489" y="18820"/>
                </a:lnTo>
                <a:cubicBezTo>
                  <a:pt x="15489" y="18820"/>
                  <a:pt x="15489" y="18820"/>
                  <a:pt x="15489" y="18819"/>
                </a:cubicBezTo>
                <a:lnTo>
                  <a:pt x="15490" y="18802"/>
                </a:lnTo>
                <a:lnTo>
                  <a:pt x="15492" y="18797"/>
                </a:lnTo>
                <a:lnTo>
                  <a:pt x="15502" y="18783"/>
                </a:lnTo>
                <a:lnTo>
                  <a:pt x="15506" y="18777"/>
                </a:lnTo>
                <a:lnTo>
                  <a:pt x="15509" y="18775"/>
                </a:lnTo>
                <a:lnTo>
                  <a:pt x="15513" y="18774"/>
                </a:lnTo>
                <a:lnTo>
                  <a:pt x="15520" y="18774"/>
                </a:lnTo>
                <a:cubicBezTo>
                  <a:pt x="15521" y="18774"/>
                  <a:pt x="15521" y="18773"/>
                  <a:pt x="15522" y="18773"/>
                </a:cubicBezTo>
                <a:lnTo>
                  <a:pt x="15523" y="18773"/>
                </a:lnTo>
                <a:cubicBezTo>
                  <a:pt x="15523" y="18773"/>
                  <a:pt x="15524" y="18773"/>
                  <a:pt x="15524" y="18772"/>
                </a:cubicBezTo>
                <a:lnTo>
                  <a:pt x="15525" y="18770"/>
                </a:lnTo>
                <a:lnTo>
                  <a:pt x="15527" y="18770"/>
                </a:lnTo>
                <a:lnTo>
                  <a:pt x="15530" y="18770"/>
                </a:lnTo>
                <a:lnTo>
                  <a:pt x="15533" y="18773"/>
                </a:lnTo>
                <a:lnTo>
                  <a:pt x="15537" y="18779"/>
                </a:lnTo>
                <a:cubicBezTo>
                  <a:pt x="15537" y="18779"/>
                  <a:pt x="15537" y="18780"/>
                  <a:pt x="15538" y="18781"/>
                </a:cubicBezTo>
                <a:lnTo>
                  <a:pt x="15540" y="18783"/>
                </a:lnTo>
                <a:cubicBezTo>
                  <a:pt x="15540" y="18783"/>
                  <a:pt x="15541" y="18783"/>
                  <a:pt x="15541" y="18784"/>
                </a:cubicBezTo>
                <a:lnTo>
                  <a:pt x="15543" y="18784"/>
                </a:lnTo>
                <a:cubicBezTo>
                  <a:pt x="15544" y="18785"/>
                  <a:pt x="15544" y="18785"/>
                  <a:pt x="15544" y="18784"/>
                </a:cubicBezTo>
                <a:lnTo>
                  <a:pt x="15550" y="18784"/>
                </a:lnTo>
                <a:cubicBezTo>
                  <a:pt x="15551" y="18783"/>
                  <a:pt x="15551" y="18783"/>
                  <a:pt x="15552" y="18783"/>
                </a:cubicBezTo>
                <a:lnTo>
                  <a:pt x="15555" y="18780"/>
                </a:lnTo>
                <a:cubicBezTo>
                  <a:pt x="15555" y="18779"/>
                  <a:pt x="15556" y="18778"/>
                  <a:pt x="15556" y="18777"/>
                </a:cubicBezTo>
                <a:lnTo>
                  <a:pt x="15557" y="18771"/>
                </a:lnTo>
                <a:cubicBezTo>
                  <a:pt x="15557" y="18771"/>
                  <a:pt x="15557" y="18771"/>
                  <a:pt x="15557" y="18770"/>
                </a:cubicBezTo>
                <a:lnTo>
                  <a:pt x="15556" y="18763"/>
                </a:lnTo>
                <a:lnTo>
                  <a:pt x="15555" y="18758"/>
                </a:lnTo>
                <a:lnTo>
                  <a:pt x="15554" y="18754"/>
                </a:lnTo>
                <a:lnTo>
                  <a:pt x="15552" y="18750"/>
                </a:lnTo>
                <a:cubicBezTo>
                  <a:pt x="15551" y="18749"/>
                  <a:pt x="15551" y="18748"/>
                  <a:pt x="15551" y="18748"/>
                </a:cubicBezTo>
                <a:cubicBezTo>
                  <a:pt x="15551" y="18748"/>
                  <a:pt x="15550" y="18748"/>
                  <a:pt x="15550" y="18748"/>
                </a:cubicBezTo>
                <a:lnTo>
                  <a:pt x="15549" y="18747"/>
                </a:lnTo>
                <a:lnTo>
                  <a:pt x="15545" y="18740"/>
                </a:lnTo>
                <a:lnTo>
                  <a:pt x="15545" y="18728"/>
                </a:lnTo>
                <a:lnTo>
                  <a:pt x="15543" y="18724"/>
                </a:lnTo>
                <a:cubicBezTo>
                  <a:pt x="15543" y="18723"/>
                  <a:pt x="15543" y="18722"/>
                  <a:pt x="15542" y="18722"/>
                </a:cubicBezTo>
                <a:lnTo>
                  <a:pt x="15527" y="18696"/>
                </a:lnTo>
                <a:lnTo>
                  <a:pt x="15525" y="18692"/>
                </a:lnTo>
                <a:lnTo>
                  <a:pt x="15525" y="18691"/>
                </a:lnTo>
                <a:lnTo>
                  <a:pt x="15527" y="18689"/>
                </a:lnTo>
                <a:lnTo>
                  <a:pt x="15529" y="18693"/>
                </a:lnTo>
                <a:cubicBezTo>
                  <a:pt x="15529" y="18693"/>
                  <a:pt x="15530" y="18694"/>
                  <a:pt x="15530" y="18694"/>
                </a:cubicBezTo>
                <a:lnTo>
                  <a:pt x="15538" y="18698"/>
                </a:lnTo>
                <a:lnTo>
                  <a:pt x="15540" y="18701"/>
                </a:lnTo>
                <a:lnTo>
                  <a:pt x="15543" y="18707"/>
                </a:lnTo>
                <a:lnTo>
                  <a:pt x="15549" y="18726"/>
                </a:lnTo>
                <a:lnTo>
                  <a:pt x="15552" y="18736"/>
                </a:lnTo>
                <a:lnTo>
                  <a:pt x="15558" y="18743"/>
                </a:lnTo>
                <a:lnTo>
                  <a:pt x="15565" y="18750"/>
                </a:lnTo>
                <a:lnTo>
                  <a:pt x="15572" y="18755"/>
                </a:lnTo>
                <a:lnTo>
                  <a:pt x="15586" y="18760"/>
                </a:lnTo>
                <a:lnTo>
                  <a:pt x="15613" y="18764"/>
                </a:lnTo>
                <a:lnTo>
                  <a:pt x="15616" y="18766"/>
                </a:lnTo>
                <a:lnTo>
                  <a:pt x="15618" y="18769"/>
                </a:lnTo>
                <a:lnTo>
                  <a:pt x="15620" y="18773"/>
                </a:lnTo>
                <a:lnTo>
                  <a:pt x="15623" y="18777"/>
                </a:lnTo>
                <a:cubicBezTo>
                  <a:pt x="15623" y="18778"/>
                  <a:pt x="15624" y="18778"/>
                  <a:pt x="15624" y="18778"/>
                </a:cubicBezTo>
                <a:lnTo>
                  <a:pt x="15628" y="18780"/>
                </a:lnTo>
                <a:cubicBezTo>
                  <a:pt x="15629" y="18780"/>
                  <a:pt x="15629" y="18780"/>
                  <a:pt x="15630" y="18780"/>
                </a:cubicBezTo>
                <a:lnTo>
                  <a:pt x="15632" y="18778"/>
                </a:lnTo>
                <a:lnTo>
                  <a:pt x="15635" y="18776"/>
                </a:lnTo>
                <a:lnTo>
                  <a:pt x="15637" y="18774"/>
                </a:lnTo>
                <a:cubicBezTo>
                  <a:pt x="15638" y="18774"/>
                  <a:pt x="15638" y="18773"/>
                  <a:pt x="15638" y="18772"/>
                </a:cubicBezTo>
                <a:lnTo>
                  <a:pt x="15639" y="18770"/>
                </a:lnTo>
                <a:lnTo>
                  <a:pt x="15648" y="18770"/>
                </a:lnTo>
                <a:lnTo>
                  <a:pt x="15656" y="18775"/>
                </a:lnTo>
                <a:lnTo>
                  <a:pt x="15661" y="18776"/>
                </a:lnTo>
                <a:lnTo>
                  <a:pt x="15665" y="18779"/>
                </a:lnTo>
                <a:lnTo>
                  <a:pt x="15667" y="18780"/>
                </a:lnTo>
                <a:cubicBezTo>
                  <a:pt x="15668" y="18780"/>
                  <a:pt x="15669" y="18780"/>
                  <a:pt x="15670" y="18780"/>
                </a:cubicBezTo>
                <a:lnTo>
                  <a:pt x="15685" y="18770"/>
                </a:lnTo>
                <a:lnTo>
                  <a:pt x="15689" y="18768"/>
                </a:lnTo>
                <a:lnTo>
                  <a:pt x="15693" y="18768"/>
                </a:lnTo>
                <a:lnTo>
                  <a:pt x="15700" y="18772"/>
                </a:lnTo>
                <a:cubicBezTo>
                  <a:pt x="15700" y="18773"/>
                  <a:pt x="15700" y="18773"/>
                  <a:pt x="15701" y="18773"/>
                </a:cubicBezTo>
                <a:lnTo>
                  <a:pt x="15706" y="18774"/>
                </a:lnTo>
                <a:lnTo>
                  <a:pt x="15710" y="18778"/>
                </a:lnTo>
                <a:cubicBezTo>
                  <a:pt x="15710" y="18778"/>
                  <a:pt x="15710" y="18779"/>
                  <a:pt x="15711" y="18779"/>
                </a:cubicBezTo>
                <a:lnTo>
                  <a:pt x="15713" y="18780"/>
                </a:lnTo>
                <a:lnTo>
                  <a:pt x="15716" y="18780"/>
                </a:lnTo>
                <a:lnTo>
                  <a:pt x="15720" y="18780"/>
                </a:lnTo>
                <a:lnTo>
                  <a:pt x="15724" y="18778"/>
                </a:lnTo>
                <a:lnTo>
                  <a:pt x="15728" y="18775"/>
                </a:lnTo>
                <a:lnTo>
                  <a:pt x="15730" y="18771"/>
                </a:lnTo>
                <a:cubicBezTo>
                  <a:pt x="15731" y="18771"/>
                  <a:pt x="15731" y="18770"/>
                  <a:pt x="15731" y="18770"/>
                </a:cubicBezTo>
                <a:lnTo>
                  <a:pt x="15733" y="18763"/>
                </a:lnTo>
                <a:lnTo>
                  <a:pt x="15735" y="18761"/>
                </a:lnTo>
                <a:lnTo>
                  <a:pt x="15751" y="18752"/>
                </a:lnTo>
                <a:lnTo>
                  <a:pt x="15755" y="18749"/>
                </a:lnTo>
                <a:cubicBezTo>
                  <a:pt x="15756" y="18749"/>
                  <a:pt x="15756" y="18748"/>
                  <a:pt x="15756" y="18747"/>
                </a:cubicBezTo>
                <a:lnTo>
                  <a:pt x="15759" y="18741"/>
                </a:lnTo>
                <a:lnTo>
                  <a:pt x="15765" y="18734"/>
                </a:lnTo>
                <a:cubicBezTo>
                  <a:pt x="15766" y="18734"/>
                  <a:pt x="15766" y="18733"/>
                  <a:pt x="15766" y="18733"/>
                </a:cubicBezTo>
                <a:lnTo>
                  <a:pt x="15768" y="18729"/>
                </a:lnTo>
                <a:cubicBezTo>
                  <a:pt x="15769" y="18729"/>
                  <a:pt x="15769" y="18727"/>
                  <a:pt x="15769" y="18726"/>
                </a:cubicBezTo>
                <a:lnTo>
                  <a:pt x="15768" y="18723"/>
                </a:lnTo>
                <a:cubicBezTo>
                  <a:pt x="15768" y="18722"/>
                  <a:pt x="15768" y="18722"/>
                  <a:pt x="15767" y="18721"/>
                </a:cubicBezTo>
                <a:lnTo>
                  <a:pt x="15767" y="18719"/>
                </a:lnTo>
                <a:cubicBezTo>
                  <a:pt x="15767" y="18719"/>
                  <a:pt x="15766" y="18718"/>
                  <a:pt x="15766" y="18718"/>
                </a:cubicBezTo>
                <a:lnTo>
                  <a:pt x="15765" y="18717"/>
                </a:lnTo>
                <a:lnTo>
                  <a:pt x="15767" y="18711"/>
                </a:lnTo>
                <a:cubicBezTo>
                  <a:pt x="15768" y="18710"/>
                  <a:pt x="15767" y="18709"/>
                  <a:pt x="15767" y="18708"/>
                </a:cubicBezTo>
                <a:lnTo>
                  <a:pt x="15766" y="18705"/>
                </a:lnTo>
                <a:cubicBezTo>
                  <a:pt x="15766" y="18704"/>
                  <a:pt x="15765" y="18703"/>
                  <a:pt x="15765" y="18702"/>
                </a:cubicBezTo>
                <a:lnTo>
                  <a:pt x="15760" y="18699"/>
                </a:lnTo>
                <a:lnTo>
                  <a:pt x="15749" y="18694"/>
                </a:lnTo>
                <a:lnTo>
                  <a:pt x="15745" y="18693"/>
                </a:lnTo>
                <a:cubicBezTo>
                  <a:pt x="15744" y="18693"/>
                  <a:pt x="15744" y="18694"/>
                  <a:pt x="15743" y="18694"/>
                </a:cubicBezTo>
                <a:lnTo>
                  <a:pt x="15741" y="18695"/>
                </a:lnTo>
                <a:cubicBezTo>
                  <a:pt x="15741" y="18695"/>
                  <a:pt x="15740" y="18695"/>
                  <a:pt x="15740" y="18696"/>
                </a:cubicBezTo>
                <a:lnTo>
                  <a:pt x="15738" y="18698"/>
                </a:lnTo>
                <a:lnTo>
                  <a:pt x="15736" y="18699"/>
                </a:lnTo>
                <a:lnTo>
                  <a:pt x="15734" y="18699"/>
                </a:lnTo>
                <a:lnTo>
                  <a:pt x="15728" y="18683"/>
                </a:lnTo>
                <a:lnTo>
                  <a:pt x="15723" y="18677"/>
                </a:lnTo>
                <a:lnTo>
                  <a:pt x="15721" y="18674"/>
                </a:lnTo>
                <a:cubicBezTo>
                  <a:pt x="15721" y="18674"/>
                  <a:pt x="15720" y="18673"/>
                  <a:pt x="15720" y="18673"/>
                </a:cubicBezTo>
                <a:lnTo>
                  <a:pt x="15718" y="18672"/>
                </a:lnTo>
                <a:lnTo>
                  <a:pt x="15718" y="18671"/>
                </a:lnTo>
                <a:cubicBezTo>
                  <a:pt x="15719" y="18670"/>
                  <a:pt x="15720" y="18668"/>
                  <a:pt x="15719" y="18667"/>
                </a:cubicBezTo>
                <a:lnTo>
                  <a:pt x="15717" y="18661"/>
                </a:lnTo>
                <a:cubicBezTo>
                  <a:pt x="15717" y="18661"/>
                  <a:pt x="15717" y="18660"/>
                  <a:pt x="15717" y="18660"/>
                </a:cubicBezTo>
                <a:lnTo>
                  <a:pt x="15712" y="18652"/>
                </a:lnTo>
                <a:lnTo>
                  <a:pt x="15706" y="18644"/>
                </a:lnTo>
                <a:lnTo>
                  <a:pt x="15702" y="18641"/>
                </a:lnTo>
                <a:lnTo>
                  <a:pt x="15694" y="18637"/>
                </a:lnTo>
                <a:lnTo>
                  <a:pt x="15681" y="18617"/>
                </a:lnTo>
                <a:cubicBezTo>
                  <a:pt x="15681" y="18617"/>
                  <a:pt x="15680" y="18616"/>
                  <a:pt x="15680" y="18616"/>
                </a:cubicBezTo>
                <a:lnTo>
                  <a:pt x="15673" y="18611"/>
                </a:lnTo>
                <a:cubicBezTo>
                  <a:pt x="15673" y="18611"/>
                  <a:pt x="15673" y="18611"/>
                  <a:pt x="15672" y="18611"/>
                </a:cubicBezTo>
                <a:lnTo>
                  <a:pt x="15663" y="18611"/>
                </a:lnTo>
                <a:lnTo>
                  <a:pt x="15661" y="18610"/>
                </a:lnTo>
                <a:lnTo>
                  <a:pt x="15654" y="18604"/>
                </a:lnTo>
                <a:lnTo>
                  <a:pt x="15650" y="18602"/>
                </a:lnTo>
                <a:cubicBezTo>
                  <a:pt x="15649" y="18602"/>
                  <a:pt x="15648" y="18601"/>
                  <a:pt x="15647" y="18602"/>
                </a:cubicBezTo>
                <a:lnTo>
                  <a:pt x="15646" y="18597"/>
                </a:lnTo>
                <a:lnTo>
                  <a:pt x="15646" y="18596"/>
                </a:lnTo>
                <a:cubicBezTo>
                  <a:pt x="15646" y="18594"/>
                  <a:pt x="15645" y="18593"/>
                  <a:pt x="15644" y="18593"/>
                </a:cubicBezTo>
                <a:lnTo>
                  <a:pt x="15642" y="18591"/>
                </a:lnTo>
                <a:cubicBezTo>
                  <a:pt x="15642" y="18591"/>
                  <a:pt x="15641" y="18591"/>
                  <a:pt x="15641" y="18591"/>
                </a:cubicBezTo>
                <a:lnTo>
                  <a:pt x="15637" y="18591"/>
                </a:lnTo>
                <a:lnTo>
                  <a:pt x="15639" y="18590"/>
                </a:lnTo>
                <a:cubicBezTo>
                  <a:pt x="15639" y="18590"/>
                  <a:pt x="15639" y="18589"/>
                  <a:pt x="15639" y="18588"/>
                </a:cubicBezTo>
                <a:lnTo>
                  <a:pt x="15641" y="18584"/>
                </a:lnTo>
                <a:cubicBezTo>
                  <a:pt x="15642" y="18582"/>
                  <a:pt x="15641" y="18580"/>
                  <a:pt x="15640" y="18579"/>
                </a:cubicBezTo>
                <a:lnTo>
                  <a:pt x="15638" y="18577"/>
                </a:lnTo>
                <a:cubicBezTo>
                  <a:pt x="15638" y="18576"/>
                  <a:pt x="15637" y="18576"/>
                  <a:pt x="15636" y="18576"/>
                </a:cubicBezTo>
                <a:lnTo>
                  <a:pt x="15633" y="18575"/>
                </a:lnTo>
                <a:lnTo>
                  <a:pt x="15628" y="18567"/>
                </a:lnTo>
                <a:lnTo>
                  <a:pt x="15624" y="18565"/>
                </a:lnTo>
                <a:cubicBezTo>
                  <a:pt x="15623" y="18564"/>
                  <a:pt x="15623" y="18565"/>
                  <a:pt x="15623" y="18565"/>
                </a:cubicBezTo>
                <a:lnTo>
                  <a:pt x="15614" y="18562"/>
                </a:lnTo>
                <a:lnTo>
                  <a:pt x="15607" y="18557"/>
                </a:lnTo>
                <a:lnTo>
                  <a:pt x="15588" y="18538"/>
                </a:lnTo>
                <a:cubicBezTo>
                  <a:pt x="15588" y="18537"/>
                  <a:pt x="15587" y="18537"/>
                  <a:pt x="15587" y="18537"/>
                </a:cubicBezTo>
                <a:lnTo>
                  <a:pt x="15575" y="18531"/>
                </a:lnTo>
                <a:lnTo>
                  <a:pt x="15560" y="18509"/>
                </a:lnTo>
                <a:lnTo>
                  <a:pt x="15559" y="18508"/>
                </a:lnTo>
                <a:lnTo>
                  <a:pt x="15559" y="18507"/>
                </a:lnTo>
                <a:lnTo>
                  <a:pt x="15560" y="18501"/>
                </a:lnTo>
                <a:cubicBezTo>
                  <a:pt x="15560" y="18500"/>
                  <a:pt x="15560" y="18499"/>
                  <a:pt x="15560" y="18498"/>
                </a:cubicBezTo>
                <a:lnTo>
                  <a:pt x="15558" y="18495"/>
                </a:lnTo>
                <a:cubicBezTo>
                  <a:pt x="15558" y="18494"/>
                  <a:pt x="15557" y="18494"/>
                  <a:pt x="15556" y="18494"/>
                </a:cubicBezTo>
                <a:lnTo>
                  <a:pt x="15553" y="18493"/>
                </a:lnTo>
                <a:lnTo>
                  <a:pt x="15548" y="18493"/>
                </a:lnTo>
                <a:lnTo>
                  <a:pt x="15543" y="18489"/>
                </a:lnTo>
                <a:lnTo>
                  <a:pt x="15540" y="18487"/>
                </a:lnTo>
                <a:cubicBezTo>
                  <a:pt x="15539" y="18487"/>
                  <a:pt x="15539" y="18486"/>
                  <a:pt x="15538" y="18486"/>
                </a:cubicBezTo>
                <a:lnTo>
                  <a:pt x="15535" y="18485"/>
                </a:lnTo>
                <a:lnTo>
                  <a:pt x="15531" y="18484"/>
                </a:lnTo>
                <a:lnTo>
                  <a:pt x="15530" y="18480"/>
                </a:lnTo>
                <a:lnTo>
                  <a:pt x="15528" y="18475"/>
                </a:lnTo>
                <a:lnTo>
                  <a:pt x="15525" y="18469"/>
                </a:lnTo>
                <a:lnTo>
                  <a:pt x="15523" y="18466"/>
                </a:lnTo>
                <a:cubicBezTo>
                  <a:pt x="15523" y="18466"/>
                  <a:pt x="15523" y="18466"/>
                  <a:pt x="15523" y="18466"/>
                </a:cubicBezTo>
                <a:cubicBezTo>
                  <a:pt x="15522" y="18465"/>
                  <a:pt x="15520" y="18465"/>
                  <a:pt x="15519" y="18466"/>
                </a:cubicBezTo>
                <a:lnTo>
                  <a:pt x="15518" y="18466"/>
                </a:lnTo>
                <a:lnTo>
                  <a:pt x="15518" y="18464"/>
                </a:lnTo>
                <a:lnTo>
                  <a:pt x="15520" y="18461"/>
                </a:lnTo>
                <a:cubicBezTo>
                  <a:pt x="15521" y="18460"/>
                  <a:pt x="15521" y="18459"/>
                  <a:pt x="15521" y="18458"/>
                </a:cubicBezTo>
                <a:lnTo>
                  <a:pt x="15522" y="18451"/>
                </a:lnTo>
                <a:lnTo>
                  <a:pt x="15521" y="18439"/>
                </a:lnTo>
                <a:cubicBezTo>
                  <a:pt x="15521" y="18437"/>
                  <a:pt x="15520" y="18435"/>
                  <a:pt x="15518" y="18435"/>
                </a:cubicBezTo>
                <a:lnTo>
                  <a:pt x="15517" y="18435"/>
                </a:lnTo>
                <a:cubicBezTo>
                  <a:pt x="15516" y="18435"/>
                  <a:pt x="15515" y="18435"/>
                  <a:pt x="15515" y="18436"/>
                </a:cubicBezTo>
                <a:lnTo>
                  <a:pt x="15514" y="18436"/>
                </a:lnTo>
                <a:lnTo>
                  <a:pt x="15511" y="18432"/>
                </a:lnTo>
                <a:lnTo>
                  <a:pt x="15510" y="18430"/>
                </a:lnTo>
                <a:lnTo>
                  <a:pt x="15516" y="18430"/>
                </a:lnTo>
                <a:lnTo>
                  <a:pt x="15525" y="18426"/>
                </a:lnTo>
                <a:cubicBezTo>
                  <a:pt x="15526" y="18426"/>
                  <a:pt x="15527" y="18425"/>
                  <a:pt x="15527" y="18423"/>
                </a:cubicBezTo>
                <a:cubicBezTo>
                  <a:pt x="15527" y="18422"/>
                  <a:pt x="15527" y="18420"/>
                  <a:pt x="15526" y="18419"/>
                </a:cubicBezTo>
                <a:lnTo>
                  <a:pt x="15523" y="18414"/>
                </a:lnTo>
                <a:lnTo>
                  <a:pt x="15527" y="18414"/>
                </a:lnTo>
                <a:cubicBezTo>
                  <a:pt x="15528" y="18414"/>
                  <a:pt x="15528" y="18414"/>
                  <a:pt x="15529" y="18413"/>
                </a:cubicBezTo>
                <a:cubicBezTo>
                  <a:pt x="15530" y="18412"/>
                  <a:pt x="15530" y="18412"/>
                  <a:pt x="15530" y="18410"/>
                </a:cubicBezTo>
                <a:lnTo>
                  <a:pt x="15530" y="18408"/>
                </a:lnTo>
                <a:lnTo>
                  <a:pt x="15534" y="18405"/>
                </a:lnTo>
                <a:cubicBezTo>
                  <a:pt x="15535" y="18404"/>
                  <a:pt x="15535" y="18403"/>
                  <a:pt x="15535" y="18402"/>
                </a:cubicBezTo>
                <a:lnTo>
                  <a:pt x="15535" y="18396"/>
                </a:lnTo>
                <a:lnTo>
                  <a:pt x="15536" y="18392"/>
                </a:lnTo>
                <a:lnTo>
                  <a:pt x="15538" y="18388"/>
                </a:lnTo>
                <a:lnTo>
                  <a:pt x="15541" y="18386"/>
                </a:lnTo>
                <a:lnTo>
                  <a:pt x="15556" y="18381"/>
                </a:lnTo>
                <a:cubicBezTo>
                  <a:pt x="15557" y="18381"/>
                  <a:pt x="15557" y="18381"/>
                  <a:pt x="15557" y="18380"/>
                </a:cubicBezTo>
                <a:lnTo>
                  <a:pt x="15561" y="18377"/>
                </a:lnTo>
                <a:lnTo>
                  <a:pt x="15568" y="18364"/>
                </a:lnTo>
                <a:lnTo>
                  <a:pt x="15570" y="18360"/>
                </a:lnTo>
                <a:cubicBezTo>
                  <a:pt x="15571" y="18359"/>
                  <a:pt x="15570" y="18358"/>
                  <a:pt x="15570" y="18357"/>
                </a:cubicBezTo>
                <a:lnTo>
                  <a:pt x="15570" y="18349"/>
                </a:lnTo>
                <a:lnTo>
                  <a:pt x="15566" y="18338"/>
                </a:lnTo>
                <a:lnTo>
                  <a:pt x="15562" y="18330"/>
                </a:lnTo>
                <a:cubicBezTo>
                  <a:pt x="15562" y="18329"/>
                  <a:pt x="15561" y="18329"/>
                  <a:pt x="15561" y="18329"/>
                </a:cubicBezTo>
                <a:lnTo>
                  <a:pt x="15557" y="18324"/>
                </a:lnTo>
                <a:cubicBezTo>
                  <a:pt x="15557" y="18323"/>
                  <a:pt x="15556" y="18324"/>
                  <a:pt x="15555" y="18324"/>
                </a:cubicBezTo>
                <a:cubicBezTo>
                  <a:pt x="15554" y="18324"/>
                  <a:pt x="15553" y="18324"/>
                  <a:pt x="15553" y="18324"/>
                </a:cubicBezTo>
                <a:lnTo>
                  <a:pt x="15550" y="18314"/>
                </a:lnTo>
                <a:cubicBezTo>
                  <a:pt x="15550" y="18314"/>
                  <a:pt x="15550" y="18313"/>
                  <a:pt x="15550" y="18313"/>
                </a:cubicBezTo>
                <a:lnTo>
                  <a:pt x="15545" y="18304"/>
                </a:lnTo>
                <a:lnTo>
                  <a:pt x="15543" y="18301"/>
                </a:lnTo>
                <a:lnTo>
                  <a:pt x="15523" y="18278"/>
                </a:lnTo>
                <a:lnTo>
                  <a:pt x="15520" y="18271"/>
                </a:lnTo>
                <a:cubicBezTo>
                  <a:pt x="15520" y="18271"/>
                  <a:pt x="15519" y="18270"/>
                  <a:pt x="15519" y="18270"/>
                </a:cubicBezTo>
                <a:lnTo>
                  <a:pt x="15510" y="18261"/>
                </a:lnTo>
                <a:lnTo>
                  <a:pt x="15507" y="18254"/>
                </a:lnTo>
                <a:lnTo>
                  <a:pt x="15505" y="18249"/>
                </a:lnTo>
                <a:lnTo>
                  <a:pt x="15505" y="18230"/>
                </a:lnTo>
                <a:lnTo>
                  <a:pt x="15503" y="18224"/>
                </a:lnTo>
                <a:lnTo>
                  <a:pt x="15502" y="18220"/>
                </a:lnTo>
                <a:cubicBezTo>
                  <a:pt x="15502" y="18219"/>
                  <a:pt x="15501" y="18218"/>
                  <a:pt x="15500" y="18218"/>
                </a:cubicBezTo>
                <a:lnTo>
                  <a:pt x="15494" y="18210"/>
                </a:lnTo>
                <a:cubicBezTo>
                  <a:pt x="15494" y="18210"/>
                  <a:pt x="15493" y="18209"/>
                  <a:pt x="15493" y="18209"/>
                </a:cubicBezTo>
                <a:lnTo>
                  <a:pt x="15484" y="18206"/>
                </a:lnTo>
                <a:lnTo>
                  <a:pt x="15476" y="18205"/>
                </a:lnTo>
                <a:lnTo>
                  <a:pt x="15468" y="18202"/>
                </a:lnTo>
                <a:lnTo>
                  <a:pt x="15474" y="18195"/>
                </a:lnTo>
                <a:lnTo>
                  <a:pt x="15478" y="18192"/>
                </a:lnTo>
                <a:lnTo>
                  <a:pt x="15483" y="18191"/>
                </a:lnTo>
                <a:lnTo>
                  <a:pt x="15487" y="18190"/>
                </a:lnTo>
                <a:cubicBezTo>
                  <a:pt x="15488" y="18189"/>
                  <a:pt x="15488" y="18188"/>
                  <a:pt x="15488" y="18188"/>
                </a:cubicBezTo>
                <a:lnTo>
                  <a:pt x="15491" y="18183"/>
                </a:lnTo>
                <a:cubicBezTo>
                  <a:pt x="15492" y="18182"/>
                  <a:pt x="15492" y="18180"/>
                  <a:pt x="15491" y="18178"/>
                </a:cubicBezTo>
                <a:cubicBezTo>
                  <a:pt x="15491" y="18177"/>
                  <a:pt x="15490" y="18177"/>
                  <a:pt x="15488" y="18176"/>
                </a:cubicBezTo>
                <a:lnTo>
                  <a:pt x="15468" y="18175"/>
                </a:lnTo>
                <a:lnTo>
                  <a:pt x="15466" y="18174"/>
                </a:lnTo>
                <a:lnTo>
                  <a:pt x="15474" y="18169"/>
                </a:lnTo>
                <a:lnTo>
                  <a:pt x="15478" y="18167"/>
                </a:lnTo>
                <a:cubicBezTo>
                  <a:pt x="15479" y="18167"/>
                  <a:pt x="15480" y="18166"/>
                  <a:pt x="15481" y="18164"/>
                </a:cubicBezTo>
                <a:lnTo>
                  <a:pt x="15481" y="18162"/>
                </a:lnTo>
                <a:cubicBezTo>
                  <a:pt x="15481" y="18161"/>
                  <a:pt x="15481" y="18159"/>
                  <a:pt x="15481" y="18158"/>
                </a:cubicBezTo>
                <a:lnTo>
                  <a:pt x="15478" y="18154"/>
                </a:lnTo>
                <a:cubicBezTo>
                  <a:pt x="15477" y="18154"/>
                  <a:pt x="15477" y="18153"/>
                  <a:pt x="15477" y="18153"/>
                </a:cubicBezTo>
                <a:lnTo>
                  <a:pt x="15473" y="18149"/>
                </a:lnTo>
                <a:cubicBezTo>
                  <a:pt x="15472" y="18149"/>
                  <a:pt x="15471" y="18149"/>
                  <a:pt x="15470" y="18149"/>
                </a:cubicBezTo>
                <a:lnTo>
                  <a:pt x="15466" y="18150"/>
                </a:lnTo>
                <a:cubicBezTo>
                  <a:pt x="15466" y="18150"/>
                  <a:pt x="15465" y="18150"/>
                  <a:pt x="15465" y="18150"/>
                </a:cubicBezTo>
                <a:lnTo>
                  <a:pt x="15463" y="18152"/>
                </a:lnTo>
                <a:lnTo>
                  <a:pt x="15458" y="18154"/>
                </a:lnTo>
                <a:lnTo>
                  <a:pt x="15461" y="18149"/>
                </a:lnTo>
                <a:lnTo>
                  <a:pt x="15462" y="18147"/>
                </a:lnTo>
                <a:lnTo>
                  <a:pt x="15463" y="18147"/>
                </a:lnTo>
                <a:cubicBezTo>
                  <a:pt x="15464" y="18147"/>
                  <a:pt x="15465" y="18147"/>
                  <a:pt x="15465" y="18147"/>
                </a:cubicBezTo>
                <a:lnTo>
                  <a:pt x="15467" y="18144"/>
                </a:lnTo>
                <a:cubicBezTo>
                  <a:pt x="15467" y="18143"/>
                  <a:pt x="15468" y="18143"/>
                  <a:pt x="15468" y="18143"/>
                </a:cubicBezTo>
                <a:lnTo>
                  <a:pt x="15469" y="18140"/>
                </a:lnTo>
                <a:cubicBezTo>
                  <a:pt x="15470" y="18139"/>
                  <a:pt x="15470" y="18137"/>
                  <a:pt x="15469" y="18136"/>
                </a:cubicBezTo>
                <a:lnTo>
                  <a:pt x="15468" y="18133"/>
                </a:lnTo>
                <a:cubicBezTo>
                  <a:pt x="15468" y="18133"/>
                  <a:pt x="15468" y="18133"/>
                  <a:pt x="15468" y="18133"/>
                </a:cubicBezTo>
                <a:lnTo>
                  <a:pt x="15466" y="18126"/>
                </a:lnTo>
                <a:cubicBezTo>
                  <a:pt x="15465" y="18125"/>
                  <a:pt x="15465" y="18124"/>
                  <a:pt x="15464" y="18124"/>
                </a:cubicBezTo>
                <a:lnTo>
                  <a:pt x="15462" y="18122"/>
                </a:lnTo>
                <a:cubicBezTo>
                  <a:pt x="15462" y="18122"/>
                  <a:pt x="15461" y="18121"/>
                  <a:pt x="15461" y="18121"/>
                </a:cubicBezTo>
                <a:lnTo>
                  <a:pt x="15451" y="18119"/>
                </a:lnTo>
                <a:cubicBezTo>
                  <a:pt x="15451" y="18119"/>
                  <a:pt x="15451" y="18119"/>
                  <a:pt x="15451" y="18119"/>
                </a:cubicBezTo>
                <a:lnTo>
                  <a:pt x="15441" y="18120"/>
                </a:lnTo>
                <a:lnTo>
                  <a:pt x="15434" y="18119"/>
                </a:lnTo>
                <a:lnTo>
                  <a:pt x="15431" y="18115"/>
                </a:lnTo>
                <a:lnTo>
                  <a:pt x="15430" y="18112"/>
                </a:lnTo>
                <a:lnTo>
                  <a:pt x="15431" y="18108"/>
                </a:lnTo>
                <a:cubicBezTo>
                  <a:pt x="15431" y="18107"/>
                  <a:pt x="15431" y="18106"/>
                  <a:pt x="15431" y="18105"/>
                </a:cubicBezTo>
                <a:lnTo>
                  <a:pt x="15430" y="18103"/>
                </a:lnTo>
                <a:cubicBezTo>
                  <a:pt x="15430" y="18101"/>
                  <a:pt x="15428" y="18100"/>
                  <a:pt x="15427" y="18100"/>
                </a:cubicBezTo>
                <a:lnTo>
                  <a:pt x="15422" y="18098"/>
                </a:lnTo>
                <a:lnTo>
                  <a:pt x="15414" y="18099"/>
                </a:lnTo>
                <a:lnTo>
                  <a:pt x="15410" y="18098"/>
                </a:lnTo>
                <a:lnTo>
                  <a:pt x="15407" y="18097"/>
                </a:lnTo>
                <a:lnTo>
                  <a:pt x="15400" y="18091"/>
                </a:lnTo>
                <a:lnTo>
                  <a:pt x="15403" y="18091"/>
                </a:lnTo>
                <a:cubicBezTo>
                  <a:pt x="15404" y="18092"/>
                  <a:pt x="15405" y="18091"/>
                  <a:pt x="15406" y="18090"/>
                </a:cubicBezTo>
                <a:lnTo>
                  <a:pt x="15409" y="18087"/>
                </a:lnTo>
                <a:cubicBezTo>
                  <a:pt x="15409" y="18086"/>
                  <a:pt x="15409" y="18086"/>
                  <a:pt x="15409" y="18085"/>
                </a:cubicBezTo>
                <a:lnTo>
                  <a:pt x="15411" y="18081"/>
                </a:lnTo>
                <a:lnTo>
                  <a:pt x="15411" y="18070"/>
                </a:lnTo>
                <a:lnTo>
                  <a:pt x="15411" y="18068"/>
                </a:lnTo>
                <a:lnTo>
                  <a:pt x="15416" y="18063"/>
                </a:lnTo>
                <a:cubicBezTo>
                  <a:pt x="15416" y="18063"/>
                  <a:pt x="15416" y="18063"/>
                  <a:pt x="15416" y="18062"/>
                </a:cubicBezTo>
                <a:lnTo>
                  <a:pt x="15419" y="18058"/>
                </a:lnTo>
                <a:lnTo>
                  <a:pt x="15421" y="18055"/>
                </a:lnTo>
                <a:lnTo>
                  <a:pt x="15424" y="18053"/>
                </a:lnTo>
                <a:cubicBezTo>
                  <a:pt x="15424" y="18053"/>
                  <a:pt x="15425" y="18053"/>
                  <a:pt x="15425" y="18052"/>
                </a:cubicBezTo>
                <a:lnTo>
                  <a:pt x="15427" y="18049"/>
                </a:lnTo>
                <a:cubicBezTo>
                  <a:pt x="15427" y="18049"/>
                  <a:pt x="15427" y="18049"/>
                  <a:pt x="15427" y="18048"/>
                </a:cubicBezTo>
                <a:lnTo>
                  <a:pt x="15429" y="18045"/>
                </a:lnTo>
                <a:cubicBezTo>
                  <a:pt x="15429" y="18044"/>
                  <a:pt x="15429" y="18044"/>
                  <a:pt x="15429" y="18044"/>
                </a:cubicBezTo>
                <a:lnTo>
                  <a:pt x="15429" y="18040"/>
                </a:lnTo>
                <a:lnTo>
                  <a:pt x="15429" y="18031"/>
                </a:lnTo>
                <a:lnTo>
                  <a:pt x="15429" y="18029"/>
                </a:lnTo>
                <a:cubicBezTo>
                  <a:pt x="15428" y="18027"/>
                  <a:pt x="15427" y="18025"/>
                  <a:pt x="15426" y="18025"/>
                </a:cubicBezTo>
                <a:lnTo>
                  <a:pt x="15425" y="18025"/>
                </a:lnTo>
                <a:cubicBezTo>
                  <a:pt x="15425" y="18025"/>
                  <a:pt x="15424" y="18025"/>
                  <a:pt x="15424" y="18025"/>
                </a:cubicBezTo>
                <a:lnTo>
                  <a:pt x="15423" y="18025"/>
                </a:lnTo>
                <a:lnTo>
                  <a:pt x="15416" y="18022"/>
                </a:lnTo>
                <a:lnTo>
                  <a:pt x="15409" y="18021"/>
                </a:lnTo>
                <a:lnTo>
                  <a:pt x="15403" y="18021"/>
                </a:lnTo>
                <a:cubicBezTo>
                  <a:pt x="15402" y="18021"/>
                  <a:pt x="15402" y="18022"/>
                  <a:pt x="15402" y="18022"/>
                </a:cubicBezTo>
                <a:lnTo>
                  <a:pt x="15400" y="18023"/>
                </a:lnTo>
                <a:lnTo>
                  <a:pt x="15399" y="18018"/>
                </a:lnTo>
                <a:lnTo>
                  <a:pt x="15397" y="18017"/>
                </a:lnTo>
                <a:cubicBezTo>
                  <a:pt x="15397" y="18016"/>
                  <a:pt x="15396" y="18016"/>
                  <a:pt x="15396" y="18016"/>
                </a:cubicBezTo>
                <a:lnTo>
                  <a:pt x="15393" y="18014"/>
                </a:lnTo>
                <a:cubicBezTo>
                  <a:pt x="15393" y="18014"/>
                  <a:pt x="15393" y="18013"/>
                  <a:pt x="15392" y="18013"/>
                </a:cubicBezTo>
                <a:lnTo>
                  <a:pt x="15384" y="18011"/>
                </a:lnTo>
                <a:lnTo>
                  <a:pt x="15383" y="18010"/>
                </a:lnTo>
                <a:lnTo>
                  <a:pt x="15380" y="18006"/>
                </a:lnTo>
                <a:lnTo>
                  <a:pt x="15377" y="18001"/>
                </a:lnTo>
                <a:lnTo>
                  <a:pt x="15375" y="17995"/>
                </a:lnTo>
                <a:lnTo>
                  <a:pt x="15376" y="17990"/>
                </a:lnTo>
                <a:lnTo>
                  <a:pt x="15379" y="17983"/>
                </a:lnTo>
                <a:cubicBezTo>
                  <a:pt x="15379" y="17981"/>
                  <a:pt x="15379" y="17979"/>
                  <a:pt x="15377" y="17978"/>
                </a:cubicBezTo>
                <a:lnTo>
                  <a:pt x="15374" y="17974"/>
                </a:lnTo>
                <a:cubicBezTo>
                  <a:pt x="15373" y="17974"/>
                  <a:pt x="15373" y="17974"/>
                  <a:pt x="15372" y="17974"/>
                </a:cubicBezTo>
                <a:lnTo>
                  <a:pt x="15375" y="17974"/>
                </a:lnTo>
                <a:lnTo>
                  <a:pt x="15394" y="17977"/>
                </a:lnTo>
                <a:lnTo>
                  <a:pt x="15421" y="17977"/>
                </a:lnTo>
                <a:lnTo>
                  <a:pt x="15425" y="17978"/>
                </a:lnTo>
                <a:lnTo>
                  <a:pt x="15434" y="17984"/>
                </a:lnTo>
                <a:cubicBezTo>
                  <a:pt x="15435" y="17984"/>
                  <a:pt x="15435" y="17985"/>
                  <a:pt x="15436" y="17985"/>
                </a:cubicBezTo>
                <a:lnTo>
                  <a:pt x="15439" y="17985"/>
                </a:lnTo>
                <a:cubicBezTo>
                  <a:pt x="15440" y="17985"/>
                  <a:pt x="15441" y="17984"/>
                  <a:pt x="15441" y="17983"/>
                </a:cubicBezTo>
                <a:lnTo>
                  <a:pt x="15445" y="17978"/>
                </a:lnTo>
                <a:cubicBezTo>
                  <a:pt x="15445" y="17977"/>
                  <a:pt x="15446" y="17976"/>
                  <a:pt x="15446" y="17975"/>
                </a:cubicBezTo>
                <a:lnTo>
                  <a:pt x="15446" y="17968"/>
                </a:lnTo>
                <a:lnTo>
                  <a:pt x="15451" y="17971"/>
                </a:lnTo>
                <a:lnTo>
                  <a:pt x="15454" y="17972"/>
                </a:lnTo>
                <a:lnTo>
                  <a:pt x="15464" y="17977"/>
                </a:lnTo>
                <a:lnTo>
                  <a:pt x="15469" y="17979"/>
                </a:lnTo>
                <a:cubicBezTo>
                  <a:pt x="15469" y="17979"/>
                  <a:pt x="15470" y="17979"/>
                  <a:pt x="15470" y="17979"/>
                </a:cubicBezTo>
                <a:lnTo>
                  <a:pt x="15491" y="17976"/>
                </a:lnTo>
                <a:cubicBezTo>
                  <a:pt x="15492" y="17976"/>
                  <a:pt x="15492" y="17976"/>
                  <a:pt x="15493" y="17975"/>
                </a:cubicBezTo>
                <a:lnTo>
                  <a:pt x="15496" y="17974"/>
                </a:lnTo>
                <a:cubicBezTo>
                  <a:pt x="15496" y="17973"/>
                  <a:pt x="15496" y="17973"/>
                  <a:pt x="15496" y="17973"/>
                </a:cubicBezTo>
                <a:lnTo>
                  <a:pt x="15500" y="17966"/>
                </a:lnTo>
                <a:lnTo>
                  <a:pt x="15501" y="17964"/>
                </a:lnTo>
                <a:lnTo>
                  <a:pt x="15508" y="17959"/>
                </a:lnTo>
                <a:cubicBezTo>
                  <a:pt x="15508" y="17959"/>
                  <a:pt x="15508" y="17959"/>
                  <a:pt x="15508" y="17959"/>
                </a:cubicBezTo>
                <a:lnTo>
                  <a:pt x="15510" y="17956"/>
                </a:lnTo>
                <a:cubicBezTo>
                  <a:pt x="15510" y="17955"/>
                  <a:pt x="15511" y="17955"/>
                  <a:pt x="15511" y="17954"/>
                </a:cubicBezTo>
                <a:lnTo>
                  <a:pt x="15512" y="17948"/>
                </a:lnTo>
                <a:cubicBezTo>
                  <a:pt x="15512" y="17947"/>
                  <a:pt x="15511" y="17946"/>
                  <a:pt x="15510" y="17945"/>
                </a:cubicBezTo>
                <a:lnTo>
                  <a:pt x="15508" y="17942"/>
                </a:lnTo>
                <a:cubicBezTo>
                  <a:pt x="15508" y="17941"/>
                  <a:pt x="15507" y="17941"/>
                  <a:pt x="15507" y="17941"/>
                </a:cubicBezTo>
                <a:lnTo>
                  <a:pt x="15498" y="17939"/>
                </a:lnTo>
                <a:lnTo>
                  <a:pt x="15495" y="17938"/>
                </a:lnTo>
                <a:lnTo>
                  <a:pt x="15498" y="17937"/>
                </a:lnTo>
                <a:cubicBezTo>
                  <a:pt x="15498" y="17937"/>
                  <a:pt x="15499" y="17937"/>
                  <a:pt x="15499" y="17936"/>
                </a:cubicBezTo>
                <a:lnTo>
                  <a:pt x="15500" y="17935"/>
                </a:lnTo>
                <a:cubicBezTo>
                  <a:pt x="15501" y="17934"/>
                  <a:pt x="15502" y="17933"/>
                  <a:pt x="15502" y="17931"/>
                </a:cubicBezTo>
                <a:lnTo>
                  <a:pt x="15501" y="17929"/>
                </a:lnTo>
                <a:cubicBezTo>
                  <a:pt x="15501" y="17928"/>
                  <a:pt x="15501" y="17928"/>
                  <a:pt x="15501" y="17928"/>
                </a:cubicBezTo>
                <a:lnTo>
                  <a:pt x="15500" y="17924"/>
                </a:lnTo>
                <a:cubicBezTo>
                  <a:pt x="15500" y="17923"/>
                  <a:pt x="15500" y="17923"/>
                  <a:pt x="15500" y="17923"/>
                </a:cubicBezTo>
                <a:lnTo>
                  <a:pt x="15488" y="17909"/>
                </a:lnTo>
                <a:lnTo>
                  <a:pt x="15488" y="17906"/>
                </a:lnTo>
                <a:cubicBezTo>
                  <a:pt x="15487" y="17906"/>
                  <a:pt x="15487" y="17905"/>
                  <a:pt x="15486" y="17904"/>
                </a:cubicBezTo>
                <a:lnTo>
                  <a:pt x="15480" y="17899"/>
                </a:lnTo>
                <a:cubicBezTo>
                  <a:pt x="15481" y="17898"/>
                  <a:pt x="15481" y="17896"/>
                  <a:pt x="15481" y="17895"/>
                </a:cubicBezTo>
                <a:lnTo>
                  <a:pt x="15481" y="17891"/>
                </a:lnTo>
                <a:cubicBezTo>
                  <a:pt x="15481" y="17890"/>
                  <a:pt x="15481" y="17888"/>
                  <a:pt x="15481" y="17887"/>
                </a:cubicBezTo>
                <a:lnTo>
                  <a:pt x="15478" y="17885"/>
                </a:lnTo>
                <a:cubicBezTo>
                  <a:pt x="15477" y="17884"/>
                  <a:pt x="15477" y="17884"/>
                  <a:pt x="15477" y="17884"/>
                </a:cubicBezTo>
                <a:lnTo>
                  <a:pt x="15473" y="17881"/>
                </a:lnTo>
                <a:lnTo>
                  <a:pt x="15466" y="17879"/>
                </a:lnTo>
                <a:lnTo>
                  <a:pt x="15444" y="17851"/>
                </a:lnTo>
                <a:cubicBezTo>
                  <a:pt x="15443" y="17851"/>
                  <a:pt x="15443" y="17851"/>
                  <a:pt x="15443" y="17851"/>
                </a:cubicBezTo>
                <a:lnTo>
                  <a:pt x="15441" y="17849"/>
                </a:lnTo>
                <a:cubicBezTo>
                  <a:pt x="15440" y="17849"/>
                  <a:pt x="15439" y="17849"/>
                  <a:pt x="15438" y="17849"/>
                </a:cubicBezTo>
                <a:lnTo>
                  <a:pt x="15435" y="17851"/>
                </a:lnTo>
                <a:cubicBezTo>
                  <a:pt x="15435" y="17850"/>
                  <a:pt x="15435" y="17848"/>
                  <a:pt x="15434" y="17847"/>
                </a:cubicBezTo>
                <a:lnTo>
                  <a:pt x="15432" y="17843"/>
                </a:lnTo>
                <a:cubicBezTo>
                  <a:pt x="15432" y="17843"/>
                  <a:pt x="15432" y="17842"/>
                  <a:pt x="15431" y="17842"/>
                </a:cubicBezTo>
                <a:lnTo>
                  <a:pt x="15428" y="17840"/>
                </a:lnTo>
                <a:cubicBezTo>
                  <a:pt x="15428" y="17840"/>
                  <a:pt x="15427" y="17839"/>
                  <a:pt x="15427" y="17839"/>
                </a:cubicBezTo>
                <a:lnTo>
                  <a:pt x="15422" y="17838"/>
                </a:lnTo>
                <a:lnTo>
                  <a:pt x="15419" y="17838"/>
                </a:lnTo>
                <a:lnTo>
                  <a:pt x="15419" y="17836"/>
                </a:lnTo>
                <a:cubicBezTo>
                  <a:pt x="15420" y="17835"/>
                  <a:pt x="15420" y="17834"/>
                  <a:pt x="15420" y="17832"/>
                </a:cubicBezTo>
                <a:lnTo>
                  <a:pt x="15419" y="17829"/>
                </a:lnTo>
                <a:lnTo>
                  <a:pt x="15439" y="17838"/>
                </a:lnTo>
                <a:lnTo>
                  <a:pt x="15441" y="17839"/>
                </a:lnTo>
                <a:cubicBezTo>
                  <a:pt x="15441" y="17839"/>
                  <a:pt x="15442" y="17838"/>
                  <a:pt x="15443" y="17838"/>
                </a:cubicBezTo>
                <a:lnTo>
                  <a:pt x="15445" y="17836"/>
                </a:lnTo>
                <a:lnTo>
                  <a:pt x="15451" y="17829"/>
                </a:lnTo>
                <a:lnTo>
                  <a:pt x="15453" y="17828"/>
                </a:lnTo>
                <a:lnTo>
                  <a:pt x="15461" y="17823"/>
                </a:lnTo>
                <a:lnTo>
                  <a:pt x="15462" y="17823"/>
                </a:lnTo>
                <a:lnTo>
                  <a:pt x="15464" y="17823"/>
                </a:lnTo>
                <a:cubicBezTo>
                  <a:pt x="15466" y="17823"/>
                  <a:pt x="15468" y="17821"/>
                  <a:pt x="15468" y="17818"/>
                </a:cubicBezTo>
                <a:cubicBezTo>
                  <a:pt x="15468" y="17817"/>
                  <a:pt x="15467" y="17815"/>
                  <a:pt x="15466" y="17814"/>
                </a:cubicBezTo>
                <a:lnTo>
                  <a:pt x="15462" y="17809"/>
                </a:lnTo>
                <a:lnTo>
                  <a:pt x="15464" y="17806"/>
                </a:lnTo>
                <a:lnTo>
                  <a:pt x="15470" y="17800"/>
                </a:lnTo>
                <a:lnTo>
                  <a:pt x="15472" y="17798"/>
                </a:lnTo>
                <a:cubicBezTo>
                  <a:pt x="15472" y="17797"/>
                  <a:pt x="15473" y="17796"/>
                  <a:pt x="15473" y="17796"/>
                </a:cubicBezTo>
                <a:lnTo>
                  <a:pt x="15473" y="17793"/>
                </a:lnTo>
                <a:cubicBezTo>
                  <a:pt x="15474" y="17792"/>
                  <a:pt x="15474" y="17792"/>
                  <a:pt x="15473" y="17791"/>
                </a:cubicBezTo>
                <a:lnTo>
                  <a:pt x="15473" y="17787"/>
                </a:lnTo>
                <a:cubicBezTo>
                  <a:pt x="15473" y="17786"/>
                  <a:pt x="15473" y="17785"/>
                  <a:pt x="15472" y="17785"/>
                </a:cubicBezTo>
                <a:lnTo>
                  <a:pt x="15470" y="17781"/>
                </a:lnTo>
                <a:lnTo>
                  <a:pt x="15469" y="17769"/>
                </a:lnTo>
                <a:cubicBezTo>
                  <a:pt x="15469" y="17768"/>
                  <a:pt x="15469" y="17767"/>
                  <a:pt x="15469" y="17767"/>
                </a:cubicBezTo>
                <a:lnTo>
                  <a:pt x="15468" y="17764"/>
                </a:lnTo>
                <a:cubicBezTo>
                  <a:pt x="15467" y="17763"/>
                  <a:pt x="15467" y="17763"/>
                  <a:pt x="15466" y="17762"/>
                </a:cubicBezTo>
                <a:lnTo>
                  <a:pt x="15464" y="17760"/>
                </a:lnTo>
                <a:lnTo>
                  <a:pt x="15468" y="17756"/>
                </a:lnTo>
                <a:lnTo>
                  <a:pt x="15472" y="17753"/>
                </a:lnTo>
                <a:lnTo>
                  <a:pt x="15473" y="17753"/>
                </a:lnTo>
                <a:lnTo>
                  <a:pt x="15475" y="17756"/>
                </a:lnTo>
                <a:lnTo>
                  <a:pt x="15476" y="17761"/>
                </a:lnTo>
                <a:lnTo>
                  <a:pt x="15479" y="17766"/>
                </a:lnTo>
                <a:cubicBezTo>
                  <a:pt x="15479" y="17766"/>
                  <a:pt x="15479" y="17766"/>
                  <a:pt x="15480" y="17767"/>
                </a:cubicBezTo>
                <a:lnTo>
                  <a:pt x="15485" y="17771"/>
                </a:lnTo>
                <a:cubicBezTo>
                  <a:pt x="15485" y="17772"/>
                  <a:pt x="15485" y="17772"/>
                  <a:pt x="15486" y="17772"/>
                </a:cubicBezTo>
                <a:lnTo>
                  <a:pt x="15493" y="17774"/>
                </a:lnTo>
                <a:lnTo>
                  <a:pt x="15500" y="17778"/>
                </a:lnTo>
                <a:cubicBezTo>
                  <a:pt x="15500" y="17778"/>
                  <a:pt x="15500" y="17778"/>
                  <a:pt x="15500" y="17778"/>
                </a:cubicBezTo>
                <a:lnTo>
                  <a:pt x="15502" y="17778"/>
                </a:lnTo>
                <a:lnTo>
                  <a:pt x="15503" y="17782"/>
                </a:lnTo>
                <a:cubicBezTo>
                  <a:pt x="15503" y="17782"/>
                  <a:pt x="15503" y="17783"/>
                  <a:pt x="15503" y="17784"/>
                </a:cubicBezTo>
                <a:lnTo>
                  <a:pt x="15504" y="17785"/>
                </a:lnTo>
                <a:cubicBezTo>
                  <a:pt x="15505" y="17785"/>
                  <a:pt x="15505" y="17786"/>
                  <a:pt x="15506" y="17786"/>
                </a:cubicBezTo>
                <a:lnTo>
                  <a:pt x="15508" y="17786"/>
                </a:lnTo>
                <a:lnTo>
                  <a:pt x="15511" y="17789"/>
                </a:lnTo>
                <a:lnTo>
                  <a:pt x="15520" y="17799"/>
                </a:lnTo>
                <a:cubicBezTo>
                  <a:pt x="15520" y="17799"/>
                  <a:pt x="15520" y="17799"/>
                  <a:pt x="15520" y="17800"/>
                </a:cubicBezTo>
                <a:lnTo>
                  <a:pt x="15523" y="17801"/>
                </a:lnTo>
                <a:cubicBezTo>
                  <a:pt x="15524" y="17802"/>
                  <a:pt x="15524" y="17801"/>
                  <a:pt x="15524" y="17801"/>
                </a:cubicBezTo>
                <a:lnTo>
                  <a:pt x="15528" y="17802"/>
                </a:lnTo>
                <a:lnTo>
                  <a:pt x="15541" y="17807"/>
                </a:lnTo>
                <a:cubicBezTo>
                  <a:pt x="15541" y="17807"/>
                  <a:pt x="15541" y="17808"/>
                  <a:pt x="15542" y="17808"/>
                </a:cubicBezTo>
                <a:lnTo>
                  <a:pt x="15547" y="17807"/>
                </a:lnTo>
                <a:cubicBezTo>
                  <a:pt x="15547" y="17807"/>
                  <a:pt x="15548" y="17807"/>
                  <a:pt x="15548" y="17807"/>
                </a:cubicBezTo>
                <a:lnTo>
                  <a:pt x="15576" y="17788"/>
                </a:lnTo>
                <a:lnTo>
                  <a:pt x="15581" y="17786"/>
                </a:lnTo>
                <a:lnTo>
                  <a:pt x="15599" y="17784"/>
                </a:lnTo>
                <a:lnTo>
                  <a:pt x="15619" y="17777"/>
                </a:lnTo>
                <a:cubicBezTo>
                  <a:pt x="15619" y="17777"/>
                  <a:pt x="15619" y="17776"/>
                  <a:pt x="15619" y="17776"/>
                </a:cubicBezTo>
                <a:lnTo>
                  <a:pt x="15622" y="17774"/>
                </a:lnTo>
                <a:cubicBezTo>
                  <a:pt x="15622" y="17774"/>
                  <a:pt x="15622" y="17774"/>
                  <a:pt x="15622" y="17773"/>
                </a:cubicBezTo>
                <a:lnTo>
                  <a:pt x="15623" y="17772"/>
                </a:lnTo>
                <a:lnTo>
                  <a:pt x="15624" y="17772"/>
                </a:lnTo>
                <a:cubicBezTo>
                  <a:pt x="15624" y="17773"/>
                  <a:pt x="15625" y="17773"/>
                  <a:pt x="15625" y="17773"/>
                </a:cubicBezTo>
                <a:lnTo>
                  <a:pt x="15631" y="17774"/>
                </a:lnTo>
                <a:lnTo>
                  <a:pt x="15641" y="17774"/>
                </a:lnTo>
                <a:lnTo>
                  <a:pt x="15645" y="17773"/>
                </a:lnTo>
                <a:lnTo>
                  <a:pt x="15651" y="17771"/>
                </a:lnTo>
                <a:lnTo>
                  <a:pt x="15655" y="17771"/>
                </a:lnTo>
                <a:lnTo>
                  <a:pt x="15664" y="17771"/>
                </a:lnTo>
                <a:cubicBezTo>
                  <a:pt x="15664" y="17771"/>
                  <a:pt x="15664" y="17771"/>
                  <a:pt x="15664" y="17771"/>
                </a:cubicBezTo>
                <a:lnTo>
                  <a:pt x="15667" y="17770"/>
                </a:lnTo>
                <a:cubicBezTo>
                  <a:pt x="15667" y="17769"/>
                  <a:pt x="15668" y="17769"/>
                  <a:pt x="15669" y="17769"/>
                </a:cubicBezTo>
                <a:lnTo>
                  <a:pt x="15672" y="17766"/>
                </a:lnTo>
                <a:lnTo>
                  <a:pt x="15675" y="17762"/>
                </a:lnTo>
                <a:lnTo>
                  <a:pt x="15677" y="17758"/>
                </a:lnTo>
                <a:cubicBezTo>
                  <a:pt x="15677" y="17758"/>
                  <a:pt x="15678" y="17758"/>
                  <a:pt x="15678" y="17757"/>
                </a:cubicBezTo>
                <a:lnTo>
                  <a:pt x="15678" y="17754"/>
                </a:lnTo>
                <a:cubicBezTo>
                  <a:pt x="15679" y="17754"/>
                  <a:pt x="15679" y="17754"/>
                  <a:pt x="15679" y="17754"/>
                </a:cubicBezTo>
                <a:lnTo>
                  <a:pt x="15681" y="17754"/>
                </a:lnTo>
                <a:cubicBezTo>
                  <a:pt x="15681" y="17754"/>
                  <a:pt x="15683" y="17754"/>
                  <a:pt x="15683" y="17754"/>
                </a:cubicBezTo>
                <a:lnTo>
                  <a:pt x="15686" y="17752"/>
                </a:lnTo>
                <a:cubicBezTo>
                  <a:pt x="15686" y="17752"/>
                  <a:pt x="15686" y="17750"/>
                  <a:pt x="15686" y="17750"/>
                </a:cubicBezTo>
                <a:lnTo>
                  <a:pt x="15688" y="17747"/>
                </a:lnTo>
                <a:cubicBezTo>
                  <a:pt x="15689" y="17746"/>
                  <a:pt x="15689" y="17745"/>
                  <a:pt x="15689" y="17744"/>
                </a:cubicBezTo>
                <a:lnTo>
                  <a:pt x="15689" y="17742"/>
                </a:lnTo>
                <a:cubicBezTo>
                  <a:pt x="15689" y="17741"/>
                  <a:pt x="15689" y="17740"/>
                  <a:pt x="15688" y="17740"/>
                </a:cubicBezTo>
                <a:lnTo>
                  <a:pt x="15680" y="17728"/>
                </a:lnTo>
                <a:lnTo>
                  <a:pt x="15678" y="17725"/>
                </a:lnTo>
                <a:lnTo>
                  <a:pt x="15679" y="17723"/>
                </a:lnTo>
                <a:cubicBezTo>
                  <a:pt x="15680" y="17722"/>
                  <a:pt x="15680" y="17720"/>
                  <a:pt x="15679" y="17719"/>
                </a:cubicBezTo>
                <a:cubicBezTo>
                  <a:pt x="15679" y="17718"/>
                  <a:pt x="15678" y="17718"/>
                  <a:pt x="15677" y="17717"/>
                </a:cubicBezTo>
                <a:lnTo>
                  <a:pt x="15673" y="17715"/>
                </a:lnTo>
                <a:lnTo>
                  <a:pt x="15669" y="17714"/>
                </a:lnTo>
                <a:lnTo>
                  <a:pt x="15667" y="17713"/>
                </a:lnTo>
                <a:cubicBezTo>
                  <a:pt x="15666" y="17713"/>
                  <a:pt x="15665" y="17712"/>
                  <a:pt x="15664" y="17713"/>
                </a:cubicBezTo>
                <a:lnTo>
                  <a:pt x="15658" y="17719"/>
                </a:lnTo>
                <a:lnTo>
                  <a:pt x="15656" y="17721"/>
                </a:lnTo>
                <a:lnTo>
                  <a:pt x="15655" y="17719"/>
                </a:lnTo>
                <a:cubicBezTo>
                  <a:pt x="15655" y="17719"/>
                  <a:pt x="15654" y="17718"/>
                  <a:pt x="15654" y="17718"/>
                </a:cubicBezTo>
                <a:lnTo>
                  <a:pt x="15652" y="17716"/>
                </a:lnTo>
                <a:lnTo>
                  <a:pt x="15651" y="17715"/>
                </a:lnTo>
                <a:lnTo>
                  <a:pt x="15654" y="17712"/>
                </a:lnTo>
                <a:cubicBezTo>
                  <a:pt x="15654" y="17711"/>
                  <a:pt x="15653" y="17711"/>
                  <a:pt x="15654" y="17711"/>
                </a:cubicBezTo>
                <a:lnTo>
                  <a:pt x="15655" y="17707"/>
                </a:lnTo>
                <a:cubicBezTo>
                  <a:pt x="15655" y="17706"/>
                  <a:pt x="15655" y="17705"/>
                  <a:pt x="15655" y="17704"/>
                </a:cubicBezTo>
                <a:lnTo>
                  <a:pt x="15655" y="17701"/>
                </a:lnTo>
                <a:cubicBezTo>
                  <a:pt x="15655" y="17701"/>
                  <a:pt x="15655" y="17699"/>
                  <a:pt x="15654" y="17699"/>
                </a:cubicBezTo>
                <a:lnTo>
                  <a:pt x="15651" y="17695"/>
                </a:lnTo>
                <a:cubicBezTo>
                  <a:pt x="15651" y="17694"/>
                  <a:pt x="15651" y="17694"/>
                  <a:pt x="15651" y="17694"/>
                </a:cubicBezTo>
                <a:lnTo>
                  <a:pt x="15648" y="17691"/>
                </a:lnTo>
                <a:cubicBezTo>
                  <a:pt x="15648" y="17691"/>
                  <a:pt x="15647" y="17691"/>
                  <a:pt x="15647" y="17691"/>
                </a:cubicBezTo>
                <a:lnTo>
                  <a:pt x="15643" y="17689"/>
                </a:lnTo>
                <a:cubicBezTo>
                  <a:pt x="15642" y="17689"/>
                  <a:pt x="15641" y="17689"/>
                  <a:pt x="15641" y="17689"/>
                </a:cubicBezTo>
                <a:lnTo>
                  <a:pt x="15638" y="17691"/>
                </a:lnTo>
                <a:cubicBezTo>
                  <a:pt x="15637" y="17691"/>
                  <a:pt x="15636" y="17692"/>
                  <a:pt x="15636" y="17693"/>
                </a:cubicBezTo>
                <a:lnTo>
                  <a:pt x="15634" y="17692"/>
                </a:lnTo>
                <a:lnTo>
                  <a:pt x="15632" y="17685"/>
                </a:lnTo>
                <a:cubicBezTo>
                  <a:pt x="15632" y="17685"/>
                  <a:pt x="15632" y="17685"/>
                  <a:pt x="15631" y="17684"/>
                </a:cubicBezTo>
                <a:lnTo>
                  <a:pt x="15631" y="17684"/>
                </a:lnTo>
                <a:cubicBezTo>
                  <a:pt x="15630" y="17683"/>
                  <a:pt x="15630" y="17682"/>
                  <a:pt x="15629" y="17682"/>
                </a:cubicBezTo>
                <a:lnTo>
                  <a:pt x="15627" y="17681"/>
                </a:lnTo>
                <a:lnTo>
                  <a:pt x="15622" y="17680"/>
                </a:lnTo>
                <a:lnTo>
                  <a:pt x="15621" y="17680"/>
                </a:lnTo>
                <a:lnTo>
                  <a:pt x="15619" y="17680"/>
                </a:lnTo>
                <a:lnTo>
                  <a:pt x="15615" y="17674"/>
                </a:lnTo>
                <a:lnTo>
                  <a:pt x="15608" y="17668"/>
                </a:lnTo>
                <a:lnTo>
                  <a:pt x="15602" y="17660"/>
                </a:lnTo>
                <a:lnTo>
                  <a:pt x="15596" y="17651"/>
                </a:lnTo>
                <a:lnTo>
                  <a:pt x="15591" y="17641"/>
                </a:lnTo>
                <a:lnTo>
                  <a:pt x="15588" y="17632"/>
                </a:lnTo>
                <a:lnTo>
                  <a:pt x="15587" y="17630"/>
                </a:lnTo>
                <a:cubicBezTo>
                  <a:pt x="15586" y="17630"/>
                  <a:pt x="15587" y="17630"/>
                  <a:pt x="15587" y="17629"/>
                </a:cubicBezTo>
                <a:lnTo>
                  <a:pt x="15578" y="17622"/>
                </a:lnTo>
                <a:lnTo>
                  <a:pt x="15578" y="17621"/>
                </a:lnTo>
                <a:lnTo>
                  <a:pt x="15578" y="17620"/>
                </a:lnTo>
                <a:lnTo>
                  <a:pt x="15583" y="17615"/>
                </a:lnTo>
                <a:lnTo>
                  <a:pt x="15594" y="17597"/>
                </a:lnTo>
                <a:lnTo>
                  <a:pt x="15601" y="17593"/>
                </a:lnTo>
                <a:lnTo>
                  <a:pt x="15608" y="17595"/>
                </a:lnTo>
                <a:cubicBezTo>
                  <a:pt x="15608" y="17595"/>
                  <a:pt x="15608" y="17595"/>
                  <a:pt x="15609" y="17595"/>
                </a:cubicBezTo>
                <a:cubicBezTo>
                  <a:pt x="15611" y="17595"/>
                  <a:pt x="15612" y="17593"/>
                  <a:pt x="15612" y="17591"/>
                </a:cubicBezTo>
                <a:cubicBezTo>
                  <a:pt x="15612" y="17590"/>
                  <a:pt x="15612" y="17590"/>
                  <a:pt x="15612" y="17589"/>
                </a:cubicBezTo>
                <a:cubicBezTo>
                  <a:pt x="15613" y="17589"/>
                  <a:pt x="15613" y="17589"/>
                  <a:pt x="15614" y="17588"/>
                </a:cubicBezTo>
                <a:lnTo>
                  <a:pt x="15620" y="17581"/>
                </a:lnTo>
                <a:lnTo>
                  <a:pt x="15624" y="17578"/>
                </a:lnTo>
                <a:lnTo>
                  <a:pt x="15624" y="17579"/>
                </a:lnTo>
                <a:cubicBezTo>
                  <a:pt x="15625" y="17579"/>
                  <a:pt x="15626" y="17578"/>
                  <a:pt x="15627" y="17578"/>
                </a:cubicBezTo>
                <a:lnTo>
                  <a:pt x="15628" y="17578"/>
                </a:lnTo>
                <a:lnTo>
                  <a:pt x="15630" y="17579"/>
                </a:lnTo>
                <a:lnTo>
                  <a:pt x="15636" y="17583"/>
                </a:lnTo>
                <a:lnTo>
                  <a:pt x="15643" y="17593"/>
                </a:lnTo>
                <a:lnTo>
                  <a:pt x="15647" y="17602"/>
                </a:lnTo>
                <a:lnTo>
                  <a:pt x="15649" y="17604"/>
                </a:lnTo>
                <a:cubicBezTo>
                  <a:pt x="15649" y="17604"/>
                  <a:pt x="15649" y="17605"/>
                  <a:pt x="15649" y="17605"/>
                </a:cubicBezTo>
                <a:lnTo>
                  <a:pt x="15652" y="17608"/>
                </a:lnTo>
                <a:cubicBezTo>
                  <a:pt x="15653" y="17608"/>
                  <a:pt x="15653" y="17609"/>
                  <a:pt x="15654" y="17609"/>
                </a:cubicBezTo>
                <a:lnTo>
                  <a:pt x="15656" y="17609"/>
                </a:lnTo>
                <a:cubicBezTo>
                  <a:pt x="15656" y="17609"/>
                  <a:pt x="15657" y="17608"/>
                  <a:pt x="15658" y="17608"/>
                </a:cubicBezTo>
                <a:lnTo>
                  <a:pt x="15663" y="17604"/>
                </a:lnTo>
                <a:lnTo>
                  <a:pt x="15669" y="17597"/>
                </a:lnTo>
                <a:lnTo>
                  <a:pt x="15671" y="17597"/>
                </a:lnTo>
                <a:lnTo>
                  <a:pt x="15672" y="17597"/>
                </a:lnTo>
                <a:lnTo>
                  <a:pt x="15676" y="17598"/>
                </a:lnTo>
                <a:lnTo>
                  <a:pt x="15682" y="17599"/>
                </a:lnTo>
                <a:lnTo>
                  <a:pt x="15689" y="17603"/>
                </a:lnTo>
                <a:lnTo>
                  <a:pt x="15693" y="17605"/>
                </a:lnTo>
                <a:cubicBezTo>
                  <a:pt x="15693" y="17605"/>
                  <a:pt x="15694" y="17605"/>
                  <a:pt x="15694" y="17605"/>
                </a:cubicBezTo>
                <a:lnTo>
                  <a:pt x="15699" y="17604"/>
                </a:lnTo>
                <a:lnTo>
                  <a:pt x="15705" y="17601"/>
                </a:lnTo>
                <a:lnTo>
                  <a:pt x="15711" y="17598"/>
                </a:lnTo>
                <a:lnTo>
                  <a:pt x="15718" y="17593"/>
                </a:lnTo>
                <a:lnTo>
                  <a:pt x="15758" y="17577"/>
                </a:lnTo>
                <a:lnTo>
                  <a:pt x="15798" y="17558"/>
                </a:lnTo>
                <a:lnTo>
                  <a:pt x="15807" y="17552"/>
                </a:lnTo>
                <a:cubicBezTo>
                  <a:pt x="15807" y="17551"/>
                  <a:pt x="15807" y="17551"/>
                  <a:pt x="15807" y="17551"/>
                </a:cubicBezTo>
                <a:lnTo>
                  <a:pt x="15818" y="17536"/>
                </a:lnTo>
                <a:lnTo>
                  <a:pt x="15823" y="17530"/>
                </a:lnTo>
                <a:cubicBezTo>
                  <a:pt x="15824" y="17529"/>
                  <a:pt x="15824" y="17528"/>
                  <a:pt x="15824" y="17527"/>
                </a:cubicBezTo>
                <a:lnTo>
                  <a:pt x="15824" y="17520"/>
                </a:lnTo>
                <a:lnTo>
                  <a:pt x="15824" y="17508"/>
                </a:lnTo>
                <a:lnTo>
                  <a:pt x="15824" y="17503"/>
                </a:lnTo>
                <a:lnTo>
                  <a:pt x="15826" y="17493"/>
                </a:lnTo>
                <a:lnTo>
                  <a:pt x="15827" y="17487"/>
                </a:lnTo>
                <a:cubicBezTo>
                  <a:pt x="15827" y="17487"/>
                  <a:pt x="15827" y="17486"/>
                  <a:pt x="15827" y="17485"/>
                </a:cubicBezTo>
                <a:lnTo>
                  <a:pt x="15826" y="17481"/>
                </a:lnTo>
                <a:cubicBezTo>
                  <a:pt x="15826" y="17480"/>
                  <a:pt x="15825" y="17479"/>
                  <a:pt x="15825" y="17479"/>
                </a:cubicBezTo>
                <a:lnTo>
                  <a:pt x="15822" y="17475"/>
                </a:lnTo>
                <a:lnTo>
                  <a:pt x="15818" y="17469"/>
                </a:lnTo>
                <a:lnTo>
                  <a:pt x="15813" y="17459"/>
                </a:lnTo>
                <a:lnTo>
                  <a:pt x="15809" y="17455"/>
                </a:lnTo>
                <a:cubicBezTo>
                  <a:pt x="15809" y="17455"/>
                  <a:pt x="15809" y="17455"/>
                  <a:pt x="15809" y="17454"/>
                </a:cubicBezTo>
                <a:lnTo>
                  <a:pt x="15805" y="17452"/>
                </a:lnTo>
                <a:cubicBezTo>
                  <a:pt x="15805" y="17451"/>
                  <a:pt x="15804" y="17451"/>
                  <a:pt x="15803" y="17452"/>
                </a:cubicBezTo>
                <a:lnTo>
                  <a:pt x="15798" y="17452"/>
                </a:lnTo>
                <a:cubicBezTo>
                  <a:pt x="15798" y="17453"/>
                  <a:pt x="15797" y="17453"/>
                  <a:pt x="15797" y="17453"/>
                </a:cubicBezTo>
                <a:lnTo>
                  <a:pt x="15780" y="17463"/>
                </a:lnTo>
                <a:lnTo>
                  <a:pt x="15776" y="17463"/>
                </a:lnTo>
                <a:lnTo>
                  <a:pt x="15766" y="17456"/>
                </a:lnTo>
                <a:cubicBezTo>
                  <a:pt x="15766" y="17456"/>
                  <a:pt x="15765" y="17455"/>
                  <a:pt x="15765" y="17455"/>
                </a:cubicBezTo>
                <a:lnTo>
                  <a:pt x="15759" y="17455"/>
                </a:lnTo>
                <a:cubicBezTo>
                  <a:pt x="15758" y="17455"/>
                  <a:pt x="15758" y="17456"/>
                  <a:pt x="15758" y="17456"/>
                </a:cubicBezTo>
                <a:lnTo>
                  <a:pt x="15755" y="17459"/>
                </a:lnTo>
                <a:cubicBezTo>
                  <a:pt x="15753" y="17460"/>
                  <a:pt x="15753" y="17462"/>
                  <a:pt x="15753" y="17464"/>
                </a:cubicBezTo>
                <a:lnTo>
                  <a:pt x="15752" y="17460"/>
                </a:lnTo>
                <a:cubicBezTo>
                  <a:pt x="15752" y="17459"/>
                  <a:pt x="15751" y="17459"/>
                  <a:pt x="15751" y="17458"/>
                </a:cubicBezTo>
                <a:lnTo>
                  <a:pt x="15748" y="17452"/>
                </a:lnTo>
                <a:cubicBezTo>
                  <a:pt x="15747" y="17451"/>
                  <a:pt x="15747" y="17451"/>
                  <a:pt x="15746" y="17451"/>
                </a:cubicBezTo>
                <a:lnTo>
                  <a:pt x="15741" y="17448"/>
                </a:lnTo>
                <a:lnTo>
                  <a:pt x="15738" y="17447"/>
                </a:lnTo>
                <a:lnTo>
                  <a:pt x="15728" y="17437"/>
                </a:lnTo>
                <a:cubicBezTo>
                  <a:pt x="15727" y="17436"/>
                  <a:pt x="15726" y="17436"/>
                  <a:pt x="15725" y="17437"/>
                </a:cubicBezTo>
                <a:cubicBezTo>
                  <a:pt x="15725" y="17437"/>
                  <a:pt x="15724" y="17437"/>
                  <a:pt x="15724" y="17438"/>
                </a:cubicBezTo>
                <a:lnTo>
                  <a:pt x="15722" y="17433"/>
                </a:lnTo>
                <a:cubicBezTo>
                  <a:pt x="15722" y="17432"/>
                  <a:pt x="15722" y="17432"/>
                  <a:pt x="15721" y="17432"/>
                </a:cubicBezTo>
                <a:lnTo>
                  <a:pt x="15717" y="17428"/>
                </a:lnTo>
                <a:cubicBezTo>
                  <a:pt x="15717" y="17428"/>
                  <a:pt x="15716" y="17427"/>
                  <a:pt x="15716" y="17427"/>
                </a:cubicBezTo>
                <a:lnTo>
                  <a:pt x="15711" y="17426"/>
                </a:lnTo>
                <a:lnTo>
                  <a:pt x="15708" y="17424"/>
                </a:lnTo>
                <a:lnTo>
                  <a:pt x="15704" y="17421"/>
                </a:lnTo>
                <a:lnTo>
                  <a:pt x="15693" y="17404"/>
                </a:lnTo>
                <a:cubicBezTo>
                  <a:pt x="15693" y="17404"/>
                  <a:pt x="15693" y="17403"/>
                  <a:pt x="15693" y="17403"/>
                </a:cubicBezTo>
                <a:lnTo>
                  <a:pt x="15689" y="17399"/>
                </a:lnTo>
                <a:cubicBezTo>
                  <a:pt x="15689" y="17399"/>
                  <a:pt x="15688" y="17398"/>
                  <a:pt x="15687" y="17398"/>
                </a:cubicBezTo>
                <a:lnTo>
                  <a:pt x="15682" y="17398"/>
                </a:lnTo>
                <a:cubicBezTo>
                  <a:pt x="15681" y="17398"/>
                  <a:pt x="15680" y="17399"/>
                  <a:pt x="15680" y="17399"/>
                </a:cubicBezTo>
                <a:lnTo>
                  <a:pt x="15674" y="17405"/>
                </a:lnTo>
                <a:lnTo>
                  <a:pt x="15674" y="17403"/>
                </a:lnTo>
                <a:lnTo>
                  <a:pt x="15677" y="17400"/>
                </a:lnTo>
                <a:cubicBezTo>
                  <a:pt x="15678" y="17400"/>
                  <a:pt x="15678" y="17399"/>
                  <a:pt x="15678" y="17398"/>
                </a:cubicBezTo>
                <a:lnTo>
                  <a:pt x="15679" y="17395"/>
                </a:lnTo>
                <a:cubicBezTo>
                  <a:pt x="15680" y="17394"/>
                  <a:pt x="15680" y="17393"/>
                  <a:pt x="15679" y="17392"/>
                </a:cubicBezTo>
                <a:lnTo>
                  <a:pt x="15678" y="17388"/>
                </a:lnTo>
                <a:cubicBezTo>
                  <a:pt x="15678" y="17387"/>
                  <a:pt x="15677" y="17387"/>
                  <a:pt x="15676" y="17386"/>
                </a:cubicBezTo>
                <a:lnTo>
                  <a:pt x="15666" y="17380"/>
                </a:lnTo>
                <a:lnTo>
                  <a:pt x="15659" y="17370"/>
                </a:lnTo>
                <a:lnTo>
                  <a:pt x="15636" y="17353"/>
                </a:lnTo>
                <a:cubicBezTo>
                  <a:pt x="15636" y="17353"/>
                  <a:pt x="15636" y="17353"/>
                  <a:pt x="15636" y="17353"/>
                </a:cubicBezTo>
                <a:lnTo>
                  <a:pt x="15631" y="17352"/>
                </a:lnTo>
                <a:lnTo>
                  <a:pt x="15628" y="17350"/>
                </a:lnTo>
                <a:lnTo>
                  <a:pt x="15626" y="17349"/>
                </a:lnTo>
                <a:cubicBezTo>
                  <a:pt x="15625" y="17348"/>
                  <a:pt x="15624" y="17348"/>
                  <a:pt x="15624" y="17349"/>
                </a:cubicBezTo>
                <a:lnTo>
                  <a:pt x="15622" y="17350"/>
                </a:lnTo>
                <a:cubicBezTo>
                  <a:pt x="15621" y="17350"/>
                  <a:pt x="15620" y="17350"/>
                  <a:pt x="15620" y="17351"/>
                </a:cubicBezTo>
                <a:lnTo>
                  <a:pt x="15619" y="17353"/>
                </a:lnTo>
                <a:lnTo>
                  <a:pt x="15609" y="17346"/>
                </a:lnTo>
                <a:cubicBezTo>
                  <a:pt x="15608" y="17346"/>
                  <a:pt x="15608" y="17346"/>
                  <a:pt x="15608" y="17346"/>
                </a:cubicBezTo>
                <a:lnTo>
                  <a:pt x="15603" y="17344"/>
                </a:lnTo>
                <a:cubicBezTo>
                  <a:pt x="15602" y="17344"/>
                  <a:pt x="15602" y="17344"/>
                  <a:pt x="15601" y="17344"/>
                </a:cubicBezTo>
                <a:lnTo>
                  <a:pt x="15592" y="17350"/>
                </a:lnTo>
                <a:lnTo>
                  <a:pt x="15583" y="17351"/>
                </a:lnTo>
                <a:cubicBezTo>
                  <a:pt x="15582" y="17351"/>
                  <a:pt x="15582" y="17351"/>
                  <a:pt x="15582" y="17351"/>
                </a:cubicBezTo>
                <a:lnTo>
                  <a:pt x="15578" y="17355"/>
                </a:lnTo>
                <a:cubicBezTo>
                  <a:pt x="15577" y="17356"/>
                  <a:pt x="15577" y="17357"/>
                  <a:pt x="15577" y="17358"/>
                </a:cubicBezTo>
                <a:lnTo>
                  <a:pt x="15577" y="17361"/>
                </a:lnTo>
                <a:cubicBezTo>
                  <a:pt x="15577" y="17362"/>
                  <a:pt x="15576" y="17363"/>
                  <a:pt x="15577" y="17364"/>
                </a:cubicBezTo>
                <a:lnTo>
                  <a:pt x="15578" y="17366"/>
                </a:lnTo>
                <a:lnTo>
                  <a:pt x="15577" y="17368"/>
                </a:lnTo>
                <a:lnTo>
                  <a:pt x="15575" y="17377"/>
                </a:lnTo>
                <a:cubicBezTo>
                  <a:pt x="15574" y="17378"/>
                  <a:pt x="15574" y="17378"/>
                  <a:pt x="15575" y="17380"/>
                </a:cubicBezTo>
                <a:lnTo>
                  <a:pt x="15575" y="17382"/>
                </a:lnTo>
                <a:lnTo>
                  <a:pt x="15575" y="17382"/>
                </a:lnTo>
                <a:lnTo>
                  <a:pt x="15574" y="17380"/>
                </a:lnTo>
                <a:cubicBezTo>
                  <a:pt x="15573" y="17380"/>
                  <a:pt x="15573" y="17379"/>
                  <a:pt x="15572" y="17379"/>
                </a:cubicBezTo>
                <a:lnTo>
                  <a:pt x="15570" y="17378"/>
                </a:lnTo>
                <a:cubicBezTo>
                  <a:pt x="15570" y="17377"/>
                  <a:pt x="15569" y="17376"/>
                  <a:pt x="15568" y="17377"/>
                </a:cubicBezTo>
                <a:lnTo>
                  <a:pt x="15563" y="17379"/>
                </a:lnTo>
                <a:lnTo>
                  <a:pt x="15562" y="17378"/>
                </a:lnTo>
                <a:cubicBezTo>
                  <a:pt x="15561" y="17377"/>
                  <a:pt x="15560" y="17376"/>
                  <a:pt x="15560" y="17376"/>
                </a:cubicBezTo>
                <a:lnTo>
                  <a:pt x="15558" y="17376"/>
                </a:lnTo>
                <a:cubicBezTo>
                  <a:pt x="15558" y="17376"/>
                  <a:pt x="15557" y="17376"/>
                  <a:pt x="15557" y="17376"/>
                </a:cubicBezTo>
                <a:lnTo>
                  <a:pt x="15552" y="17377"/>
                </a:lnTo>
                <a:lnTo>
                  <a:pt x="15544" y="17382"/>
                </a:lnTo>
                <a:lnTo>
                  <a:pt x="15538" y="17384"/>
                </a:lnTo>
                <a:lnTo>
                  <a:pt x="15532" y="17363"/>
                </a:lnTo>
                <a:lnTo>
                  <a:pt x="15530" y="17360"/>
                </a:lnTo>
                <a:cubicBezTo>
                  <a:pt x="15530" y="17359"/>
                  <a:pt x="15530" y="17359"/>
                  <a:pt x="15530" y="17359"/>
                </a:cubicBezTo>
                <a:lnTo>
                  <a:pt x="15530" y="17358"/>
                </a:lnTo>
                <a:lnTo>
                  <a:pt x="15533" y="17357"/>
                </a:lnTo>
                <a:lnTo>
                  <a:pt x="15545" y="17358"/>
                </a:lnTo>
                <a:cubicBezTo>
                  <a:pt x="15546" y="17358"/>
                  <a:pt x="15546" y="17358"/>
                  <a:pt x="15547" y="17358"/>
                </a:cubicBezTo>
                <a:lnTo>
                  <a:pt x="15549" y="17357"/>
                </a:lnTo>
                <a:lnTo>
                  <a:pt x="15552" y="17359"/>
                </a:lnTo>
                <a:cubicBezTo>
                  <a:pt x="15552" y="17359"/>
                  <a:pt x="15553" y="17359"/>
                  <a:pt x="15553" y="17359"/>
                </a:cubicBezTo>
                <a:lnTo>
                  <a:pt x="15559" y="17358"/>
                </a:lnTo>
                <a:lnTo>
                  <a:pt x="15564" y="17356"/>
                </a:lnTo>
                <a:cubicBezTo>
                  <a:pt x="15564" y="17356"/>
                  <a:pt x="15564" y="17356"/>
                  <a:pt x="15565" y="17356"/>
                </a:cubicBezTo>
                <a:lnTo>
                  <a:pt x="15568" y="17353"/>
                </a:lnTo>
                <a:cubicBezTo>
                  <a:pt x="15569" y="17353"/>
                  <a:pt x="15569" y="17353"/>
                  <a:pt x="15569" y="17352"/>
                </a:cubicBezTo>
                <a:lnTo>
                  <a:pt x="15575" y="17341"/>
                </a:lnTo>
                <a:cubicBezTo>
                  <a:pt x="15576" y="17340"/>
                  <a:pt x="15576" y="17339"/>
                  <a:pt x="15576" y="17338"/>
                </a:cubicBezTo>
                <a:lnTo>
                  <a:pt x="15576" y="17337"/>
                </a:lnTo>
                <a:cubicBezTo>
                  <a:pt x="15576" y="17335"/>
                  <a:pt x="15575" y="17334"/>
                  <a:pt x="15575" y="17333"/>
                </a:cubicBezTo>
                <a:lnTo>
                  <a:pt x="15565" y="17317"/>
                </a:lnTo>
                <a:lnTo>
                  <a:pt x="15565" y="17312"/>
                </a:lnTo>
                <a:lnTo>
                  <a:pt x="15565" y="17307"/>
                </a:lnTo>
                <a:cubicBezTo>
                  <a:pt x="15565" y="17306"/>
                  <a:pt x="15565" y="17306"/>
                  <a:pt x="15565" y="17306"/>
                </a:cubicBezTo>
                <a:lnTo>
                  <a:pt x="15565" y="17302"/>
                </a:lnTo>
                <a:cubicBezTo>
                  <a:pt x="15564" y="17301"/>
                  <a:pt x="15563" y="17300"/>
                  <a:pt x="15562" y="17299"/>
                </a:cubicBezTo>
                <a:lnTo>
                  <a:pt x="15560" y="17297"/>
                </a:lnTo>
                <a:lnTo>
                  <a:pt x="15560" y="17295"/>
                </a:lnTo>
                <a:cubicBezTo>
                  <a:pt x="15560" y="17295"/>
                  <a:pt x="15560" y="17294"/>
                  <a:pt x="15560" y="17293"/>
                </a:cubicBezTo>
                <a:lnTo>
                  <a:pt x="15560" y="17291"/>
                </a:lnTo>
                <a:cubicBezTo>
                  <a:pt x="15559" y="17290"/>
                  <a:pt x="15559" y="17289"/>
                  <a:pt x="15559" y="17289"/>
                </a:cubicBezTo>
                <a:lnTo>
                  <a:pt x="15552" y="17279"/>
                </a:lnTo>
                <a:cubicBezTo>
                  <a:pt x="15551" y="17279"/>
                  <a:pt x="15550" y="17278"/>
                  <a:pt x="15550" y="17278"/>
                </a:cubicBezTo>
                <a:lnTo>
                  <a:pt x="15547" y="17277"/>
                </a:lnTo>
                <a:cubicBezTo>
                  <a:pt x="15546" y="17276"/>
                  <a:pt x="15545" y="17276"/>
                  <a:pt x="15545" y="17277"/>
                </a:cubicBezTo>
                <a:lnTo>
                  <a:pt x="15543" y="17278"/>
                </a:lnTo>
                <a:cubicBezTo>
                  <a:pt x="15543" y="17278"/>
                  <a:pt x="15542" y="17279"/>
                  <a:pt x="15542" y="17279"/>
                </a:cubicBezTo>
                <a:lnTo>
                  <a:pt x="15538" y="17282"/>
                </a:lnTo>
                <a:cubicBezTo>
                  <a:pt x="15538" y="17283"/>
                  <a:pt x="15537" y="17283"/>
                  <a:pt x="15537" y="17283"/>
                </a:cubicBezTo>
                <a:lnTo>
                  <a:pt x="15530" y="17294"/>
                </a:lnTo>
                <a:lnTo>
                  <a:pt x="15525" y="17300"/>
                </a:lnTo>
                <a:lnTo>
                  <a:pt x="15521" y="17304"/>
                </a:lnTo>
                <a:cubicBezTo>
                  <a:pt x="15521" y="17304"/>
                  <a:pt x="15521" y="17304"/>
                  <a:pt x="15520" y="17305"/>
                </a:cubicBezTo>
                <a:lnTo>
                  <a:pt x="15520" y="17308"/>
                </a:lnTo>
                <a:lnTo>
                  <a:pt x="15510" y="17310"/>
                </a:lnTo>
                <a:lnTo>
                  <a:pt x="15507" y="17311"/>
                </a:lnTo>
                <a:lnTo>
                  <a:pt x="15500" y="17309"/>
                </a:lnTo>
                <a:lnTo>
                  <a:pt x="15498" y="17309"/>
                </a:lnTo>
                <a:cubicBezTo>
                  <a:pt x="15498" y="17309"/>
                  <a:pt x="15497" y="17309"/>
                  <a:pt x="15496" y="17309"/>
                </a:cubicBezTo>
                <a:lnTo>
                  <a:pt x="15494" y="17311"/>
                </a:lnTo>
                <a:cubicBezTo>
                  <a:pt x="15493" y="17312"/>
                  <a:pt x="15492" y="17315"/>
                  <a:pt x="15493" y="17317"/>
                </a:cubicBezTo>
                <a:lnTo>
                  <a:pt x="15494" y="17322"/>
                </a:lnTo>
                <a:lnTo>
                  <a:pt x="15493" y="17322"/>
                </a:lnTo>
                <a:lnTo>
                  <a:pt x="15481" y="17321"/>
                </a:lnTo>
                <a:lnTo>
                  <a:pt x="15467" y="17322"/>
                </a:lnTo>
                <a:lnTo>
                  <a:pt x="15461" y="17322"/>
                </a:lnTo>
                <a:lnTo>
                  <a:pt x="15465" y="17322"/>
                </a:lnTo>
                <a:lnTo>
                  <a:pt x="15473" y="17314"/>
                </a:lnTo>
                <a:lnTo>
                  <a:pt x="15476" y="17310"/>
                </a:lnTo>
                <a:cubicBezTo>
                  <a:pt x="15477" y="17310"/>
                  <a:pt x="15477" y="17309"/>
                  <a:pt x="15477" y="17308"/>
                </a:cubicBezTo>
                <a:lnTo>
                  <a:pt x="15478" y="17304"/>
                </a:lnTo>
                <a:cubicBezTo>
                  <a:pt x="15478" y="17303"/>
                  <a:pt x="15479" y="17303"/>
                  <a:pt x="15478" y="17302"/>
                </a:cubicBezTo>
                <a:lnTo>
                  <a:pt x="15477" y="17294"/>
                </a:lnTo>
                <a:cubicBezTo>
                  <a:pt x="15477" y="17293"/>
                  <a:pt x="15476" y="17292"/>
                  <a:pt x="15475" y="17292"/>
                </a:cubicBezTo>
                <a:lnTo>
                  <a:pt x="15471" y="17290"/>
                </a:lnTo>
                <a:lnTo>
                  <a:pt x="15470" y="17289"/>
                </a:lnTo>
                <a:lnTo>
                  <a:pt x="15469" y="17288"/>
                </a:lnTo>
                <a:lnTo>
                  <a:pt x="15471" y="17287"/>
                </a:lnTo>
                <a:cubicBezTo>
                  <a:pt x="15472" y="17287"/>
                  <a:pt x="15472" y="17287"/>
                  <a:pt x="15473" y="17286"/>
                </a:cubicBezTo>
                <a:lnTo>
                  <a:pt x="15474" y="17283"/>
                </a:lnTo>
                <a:cubicBezTo>
                  <a:pt x="15474" y="17283"/>
                  <a:pt x="15475" y="17282"/>
                  <a:pt x="15475" y="17281"/>
                </a:cubicBezTo>
                <a:lnTo>
                  <a:pt x="15476" y="17279"/>
                </a:lnTo>
                <a:cubicBezTo>
                  <a:pt x="15476" y="17278"/>
                  <a:pt x="15476" y="17277"/>
                  <a:pt x="15476" y="17277"/>
                </a:cubicBezTo>
                <a:lnTo>
                  <a:pt x="15476" y="17274"/>
                </a:lnTo>
                <a:cubicBezTo>
                  <a:pt x="15476" y="17273"/>
                  <a:pt x="15476" y="17273"/>
                  <a:pt x="15476" y="17273"/>
                </a:cubicBezTo>
                <a:lnTo>
                  <a:pt x="15476" y="17269"/>
                </a:lnTo>
                <a:cubicBezTo>
                  <a:pt x="15476" y="17269"/>
                  <a:pt x="15475" y="17268"/>
                  <a:pt x="15475" y="17267"/>
                </a:cubicBezTo>
                <a:lnTo>
                  <a:pt x="15474" y="17265"/>
                </a:lnTo>
                <a:cubicBezTo>
                  <a:pt x="15474" y="17265"/>
                  <a:pt x="15473" y="17264"/>
                  <a:pt x="15473" y="17264"/>
                </a:cubicBezTo>
                <a:lnTo>
                  <a:pt x="15471" y="17263"/>
                </a:lnTo>
                <a:lnTo>
                  <a:pt x="15468" y="17253"/>
                </a:lnTo>
                <a:cubicBezTo>
                  <a:pt x="15468" y="17253"/>
                  <a:pt x="15467" y="17253"/>
                  <a:pt x="15467" y="17252"/>
                </a:cubicBezTo>
                <a:lnTo>
                  <a:pt x="15463" y="17246"/>
                </a:lnTo>
                <a:lnTo>
                  <a:pt x="15462" y="17244"/>
                </a:lnTo>
                <a:lnTo>
                  <a:pt x="15463" y="17241"/>
                </a:lnTo>
                <a:lnTo>
                  <a:pt x="15468" y="17235"/>
                </a:lnTo>
                <a:lnTo>
                  <a:pt x="15472" y="17232"/>
                </a:lnTo>
                <a:lnTo>
                  <a:pt x="15475" y="17230"/>
                </a:lnTo>
                <a:lnTo>
                  <a:pt x="15481" y="17232"/>
                </a:lnTo>
                <a:cubicBezTo>
                  <a:pt x="15482" y="17232"/>
                  <a:pt x="15482" y="17232"/>
                  <a:pt x="15483" y="17232"/>
                </a:cubicBezTo>
                <a:lnTo>
                  <a:pt x="15486" y="17232"/>
                </a:lnTo>
                <a:cubicBezTo>
                  <a:pt x="15487" y="17232"/>
                  <a:pt x="15488" y="17230"/>
                  <a:pt x="15488" y="17229"/>
                </a:cubicBezTo>
                <a:lnTo>
                  <a:pt x="15490" y="17224"/>
                </a:lnTo>
                <a:cubicBezTo>
                  <a:pt x="15490" y="17224"/>
                  <a:pt x="15490" y="17224"/>
                  <a:pt x="15490" y="17223"/>
                </a:cubicBezTo>
                <a:lnTo>
                  <a:pt x="15492" y="17205"/>
                </a:lnTo>
                <a:cubicBezTo>
                  <a:pt x="15492" y="17204"/>
                  <a:pt x="15492" y="17203"/>
                  <a:pt x="15492" y="17202"/>
                </a:cubicBezTo>
                <a:lnTo>
                  <a:pt x="15491" y="17196"/>
                </a:lnTo>
                <a:lnTo>
                  <a:pt x="15492" y="17193"/>
                </a:lnTo>
                <a:cubicBezTo>
                  <a:pt x="15492" y="17193"/>
                  <a:pt x="15492" y="17193"/>
                  <a:pt x="15492" y="17192"/>
                </a:cubicBezTo>
                <a:lnTo>
                  <a:pt x="15493" y="17190"/>
                </a:lnTo>
                <a:cubicBezTo>
                  <a:pt x="15493" y="17189"/>
                  <a:pt x="15494" y="17188"/>
                  <a:pt x="15493" y="17187"/>
                </a:cubicBezTo>
                <a:lnTo>
                  <a:pt x="15493" y="17184"/>
                </a:lnTo>
                <a:lnTo>
                  <a:pt x="15491" y="17180"/>
                </a:lnTo>
                <a:lnTo>
                  <a:pt x="15490" y="17170"/>
                </a:lnTo>
                <a:cubicBezTo>
                  <a:pt x="15490" y="17169"/>
                  <a:pt x="15489" y="17169"/>
                  <a:pt x="15489" y="17168"/>
                </a:cubicBezTo>
                <a:lnTo>
                  <a:pt x="15488" y="17166"/>
                </a:lnTo>
                <a:cubicBezTo>
                  <a:pt x="15488" y="17166"/>
                  <a:pt x="15487" y="17166"/>
                  <a:pt x="15487" y="17165"/>
                </a:cubicBezTo>
                <a:lnTo>
                  <a:pt x="15486" y="17163"/>
                </a:lnTo>
                <a:cubicBezTo>
                  <a:pt x="15486" y="17163"/>
                  <a:pt x="15485" y="17164"/>
                  <a:pt x="15484" y="17163"/>
                </a:cubicBezTo>
                <a:lnTo>
                  <a:pt x="15483" y="17163"/>
                </a:lnTo>
                <a:cubicBezTo>
                  <a:pt x="15483" y="17162"/>
                  <a:pt x="15481" y="17163"/>
                  <a:pt x="15481" y="17163"/>
                </a:cubicBezTo>
                <a:lnTo>
                  <a:pt x="15478" y="17157"/>
                </a:lnTo>
                <a:lnTo>
                  <a:pt x="15472" y="17149"/>
                </a:lnTo>
                <a:cubicBezTo>
                  <a:pt x="15472" y="17149"/>
                  <a:pt x="15472" y="17149"/>
                  <a:pt x="15471" y="17148"/>
                </a:cubicBezTo>
                <a:lnTo>
                  <a:pt x="15469" y="17147"/>
                </a:lnTo>
                <a:cubicBezTo>
                  <a:pt x="15469" y="17146"/>
                  <a:pt x="15468" y="17146"/>
                  <a:pt x="15467" y="17147"/>
                </a:cubicBezTo>
                <a:lnTo>
                  <a:pt x="15465" y="17147"/>
                </a:lnTo>
                <a:cubicBezTo>
                  <a:pt x="15465" y="17147"/>
                  <a:pt x="15464" y="17147"/>
                  <a:pt x="15463" y="17148"/>
                </a:cubicBezTo>
                <a:lnTo>
                  <a:pt x="15461" y="17148"/>
                </a:lnTo>
                <a:lnTo>
                  <a:pt x="15461" y="17148"/>
                </a:lnTo>
                <a:lnTo>
                  <a:pt x="15456" y="17144"/>
                </a:lnTo>
                <a:cubicBezTo>
                  <a:pt x="15456" y="17143"/>
                  <a:pt x="15456" y="17143"/>
                  <a:pt x="15456" y="17143"/>
                </a:cubicBezTo>
                <a:lnTo>
                  <a:pt x="15454" y="17143"/>
                </a:lnTo>
                <a:cubicBezTo>
                  <a:pt x="15454" y="17142"/>
                  <a:pt x="15454" y="17142"/>
                  <a:pt x="15454" y="17141"/>
                </a:cubicBezTo>
                <a:cubicBezTo>
                  <a:pt x="15454" y="17139"/>
                  <a:pt x="15454" y="17138"/>
                  <a:pt x="15453" y="17137"/>
                </a:cubicBezTo>
                <a:lnTo>
                  <a:pt x="15449" y="17132"/>
                </a:lnTo>
                <a:lnTo>
                  <a:pt x="15449" y="17126"/>
                </a:lnTo>
                <a:lnTo>
                  <a:pt x="15448" y="17121"/>
                </a:lnTo>
                <a:cubicBezTo>
                  <a:pt x="15447" y="17119"/>
                  <a:pt x="15446" y="17118"/>
                  <a:pt x="15444" y="17118"/>
                </a:cubicBezTo>
                <a:lnTo>
                  <a:pt x="15442" y="17118"/>
                </a:lnTo>
                <a:cubicBezTo>
                  <a:pt x="15441" y="17118"/>
                  <a:pt x="15441" y="17118"/>
                  <a:pt x="15440" y="17119"/>
                </a:cubicBezTo>
                <a:lnTo>
                  <a:pt x="15436" y="17125"/>
                </a:lnTo>
                <a:lnTo>
                  <a:pt x="15431" y="17136"/>
                </a:lnTo>
                <a:lnTo>
                  <a:pt x="15430" y="17138"/>
                </a:lnTo>
                <a:lnTo>
                  <a:pt x="15428" y="17139"/>
                </a:lnTo>
                <a:lnTo>
                  <a:pt x="15426" y="17138"/>
                </a:lnTo>
                <a:lnTo>
                  <a:pt x="15423" y="17134"/>
                </a:lnTo>
                <a:lnTo>
                  <a:pt x="15418" y="17129"/>
                </a:lnTo>
                <a:lnTo>
                  <a:pt x="15413" y="17121"/>
                </a:lnTo>
                <a:lnTo>
                  <a:pt x="15409" y="17118"/>
                </a:lnTo>
                <a:cubicBezTo>
                  <a:pt x="15409" y="17117"/>
                  <a:pt x="15409" y="17117"/>
                  <a:pt x="15409" y="17117"/>
                </a:cubicBezTo>
                <a:lnTo>
                  <a:pt x="15405" y="17116"/>
                </a:lnTo>
                <a:cubicBezTo>
                  <a:pt x="15405" y="17116"/>
                  <a:pt x="15405" y="17115"/>
                  <a:pt x="15404" y="17115"/>
                </a:cubicBezTo>
                <a:lnTo>
                  <a:pt x="15397" y="17116"/>
                </a:lnTo>
                <a:lnTo>
                  <a:pt x="15395" y="17115"/>
                </a:lnTo>
                <a:lnTo>
                  <a:pt x="15393" y="17110"/>
                </a:lnTo>
                <a:lnTo>
                  <a:pt x="15392" y="17107"/>
                </a:lnTo>
                <a:lnTo>
                  <a:pt x="15392" y="17090"/>
                </a:lnTo>
                <a:cubicBezTo>
                  <a:pt x="15392" y="17089"/>
                  <a:pt x="15392" y="17089"/>
                  <a:pt x="15392" y="17089"/>
                </a:cubicBezTo>
                <a:lnTo>
                  <a:pt x="15391" y="17083"/>
                </a:lnTo>
                <a:cubicBezTo>
                  <a:pt x="15391" y="17083"/>
                  <a:pt x="15390" y="17082"/>
                  <a:pt x="15390" y="17082"/>
                </a:cubicBezTo>
                <a:lnTo>
                  <a:pt x="15382" y="17069"/>
                </a:lnTo>
                <a:lnTo>
                  <a:pt x="15382" y="17066"/>
                </a:lnTo>
                <a:lnTo>
                  <a:pt x="15382" y="17061"/>
                </a:lnTo>
                <a:lnTo>
                  <a:pt x="15382" y="17059"/>
                </a:lnTo>
                <a:lnTo>
                  <a:pt x="15384" y="17057"/>
                </a:lnTo>
                <a:cubicBezTo>
                  <a:pt x="15384" y="17056"/>
                  <a:pt x="15385" y="17056"/>
                  <a:pt x="15385" y="17055"/>
                </a:cubicBezTo>
                <a:lnTo>
                  <a:pt x="15386" y="17052"/>
                </a:lnTo>
                <a:cubicBezTo>
                  <a:pt x="15386" y="17052"/>
                  <a:pt x="15386" y="17052"/>
                  <a:pt x="15386" y="17051"/>
                </a:cubicBezTo>
                <a:lnTo>
                  <a:pt x="15387" y="17036"/>
                </a:lnTo>
                <a:lnTo>
                  <a:pt x="15387" y="17032"/>
                </a:lnTo>
                <a:cubicBezTo>
                  <a:pt x="15387" y="17031"/>
                  <a:pt x="15388" y="17030"/>
                  <a:pt x="15387" y="17030"/>
                </a:cubicBezTo>
                <a:lnTo>
                  <a:pt x="15386" y="17028"/>
                </a:lnTo>
                <a:cubicBezTo>
                  <a:pt x="15386" y="17027"/>
                  <a:pt x="15386" y="17026"/>
                  <a:pt x="15385" y="17026"/>
                </a:cubicBezTo>
                <a:lnTo>
                  <a:pt x="15373" y="17016"/>
                </a:lnTo>
                <a:lnTo>
                  <a:pt x="15372" y="17016"/>
                </a:lnTo>
                <a:cubicBezTo>
                  <a:pt x="15372" y="17015"/>
                  <a:pt x="15372" y="17014"/>
                  <a:pt x="15371" y="17014"/>
                </a:cubicBezTo>
                <a:lnTo>
                  <a:pt x="15365" y="17011"/>
                </a:lnTo>
                <a:lnTo>
                  <a:pt x="15362" y="17009"/>
                </a:lnTo>
                <a:cubicBezTo>
                  <a:pt x="15362" y="17009"/>
                  <a:pt x="15361" y="17009"/>
                  <a:pt x="15361" y="17009"/>
                </a:cubicBezTo>
                <a:lnTo>
                  <a:pt x="15360" y="17009"/>
                </a:lnTo>
                <a:cubicBezTo>
                  <a:pt x="15359" y="17009"/>
                  <a:pt x="15358" y="17009"/>
                  <a:pt x="15357" y="17010"/>
                </a:cubicBezTo>
                <a:lnTo>
                  <a:pt x="15355" y="17013"/>
                </a:lnTo>
                <a:lnTo>
                  <a:pt x="15354" y="17014"/>
                </a:lnTo>
                <a:lnTo>
                  <a:pt x="15348" y="17011"/>
                </a:lnTo>
                <a:cubicBezTo>
                  <a:pt x="15348" y="17011"/>
                  <a:pt x="15347" y="17011"/>
                  <a:pt x="15347" y="17011"/>
                </a:cubicBezTo>
                <a:lnTo>
                  <a:pt x="15345" y="17012"/>
                </a:lnTo>
                <a:cubicBezTo>
                  <a:pt x="15344" y="17012"/>
                  <a:pt x="15343" y="17013"/>
                  <a:pt x="15342" y="17014"/>
                </a:cubicBezTo>
                <a:lnTo>
                  <a:pt x="15342" y="17016"/>
                </a:lnTo>
                <a:cubicBezTo>
                  <a:pt x="15342" y="17016"/>
                  <a:pt x="15341" y="17017"/>
                  <a:pt x="15341" y="17018"/>
                </a:cubicBezTo>
                <a:lnTo>
                  <a:pt x="15340" y="17020"/>
                </a:lnTo>
                <a:cubicBezTo>
                  <a:pt x="15340" y="17021"/>
                  <a:pt x="15340" y="17022"/>
                  <a:pt x="15340" y="17022"/>
                </a:cubicBezTo>
                <a:lnTo>
                  <a:pt x="15341" y="17025"/>
                </a:lnTo>
                <a:cubicBezTo>
                  <a:pt x="15341" y="17026"/>
                  <a:pt x="15341" y="17026"/>
                  <a:pt x="15342" y="17027"/>
                </a:cubicBezTo>
                <a:lnTo>
                  <a:pt x="15340" y="17026"/>
                </a:lnTo>
                <a:cubicBezTo>
                  <a:pt x="15339" y="17026"/>
                  <a:pt x="15339" y="17026"/>
                  <a:pt x="15338" y="17026"/>
                </a:cubicBezTo>
                <a:lnTo>
                  <a:pt x="15336" y="17026"/>
                </a:lnTo>
                <a:cubicBezTo>
                  <a:pt x="15335" y="17026"/>
                  <a:pt x="15334" y="17027"/>
                  <a:pt x="15334" y="17028"/>
                </a:cubicBezTo>
                <a:lnTo>
                  <a:pt x="15332" y="17032"/>
                </a:lnTo>
                <a:cubicBezTo>
                  <a:pt x="15331" y="17032"/>
                  <a:pt x="15332" y="17033"/>
                  <a:pt x="15332" y="17033"/>
                </a:cubicBezTo>
                <a:lnTo>
                  <a:pt x="15331" y="17040"/>
                </a:lnTo>
                <a:cubicBezTo>
                  <a:pt x="15331" y="17041"/>
                  <a:pt x="15331" y="17041"/>
                  <a:pt x="15332" y="17042"/>
                </a:cubicBezTo>
                <a:lnTo>
                  <a:pt x="15336" y="17054"/>
                </a:lnTo>
                <a:lnTo>
                  <a:pt x="15337" y="17058"/>
                </a:lnTo>
                <a:lnTo>
                  <a:pt x="15337" y="17060"/>
                </a:lnTo>
                <a:lnTo>
                  <a:pt x="15330" y="17070"/>
                </a:lnTo>
                <a:cubicBezTo>
                  <a:pt x="15329" y="17070"/>
                  <a:pt x="15329" y="17070"/>
                  <a:pt x="15329" y="17071"/>
                </a:cubicBezTo>
                <a:lnTo>
                  <a:pt x="15326" y="17078"/>
                </a:lnTo>
                <a:lnTo>
                  <a:pt x="15325" y="17078"/>
                </a:lnTo>
                <a:cubicBezTo>
                  <a:pt x="15324" y="17079"/>
                  <a:pt x="15324" y="17079"/>
                  <a:pt x="15324" y="17079"/>
                </a:cubicBezTo>
                <a:lnTo>
                  <a:pt x="15322" y="17081"/>
                </a:lnTo>
                <a:cubicBezTo>
                  <a:pt x="15322" y="17082"/>
                  <a:pt x="15321" y="17083"/>
                  <a:pt x="15321" y="17084"/>
                </a:cubicBezTo>
                <a:lnTo>
                  <a:pt x="15320" y="17092"/>
                </a:lnTo>
                <a:lnTo>
                  <a:pt x="15320" y="17094"/>
                </a:lnTo>
                <a:lnTo>
                  <a:pt x="15313" y="17101"/>
                </a:lnTo>
                <a:lnTo>
                  <a:pt x="15304" y="17113"/>
                </a:lnTo>
                <a:lnTo>
                  <a:pt x="15302" y="17114"/>
                </a:lnTo>
                <a:cubicBezTo>
                  <a:pt x="15302" y="17114"/>
                  <a:pt x="15301" y="17115"/>
                  <a:pt x="15300" y="17115"/>
                </a:cubicBezTo>
                <a:lnTo>
                  <a:pt x="15298" y="17117"/>
                </a:lnTo>
                <a:cubicBezTo>
                  <a:pt x="15298" y="17117"/>
                  <a:pt x="15298" y="17117"/>
                  <a:pt x="15298" y="17118"/>
                </a:cubicBezTo>
                <a:lnTo>
                  <a:pt x="15295" y="17122"/>
                </a:lnTo>
                <a:lnTo>
                  <a:pt x="15293" y="17127"/>
                </a:lnTo>
                <a:lnTo>
                  <a:pt x="15290" y="17129"/>
                </a:lnTo>
                <a:lnTo>
                  <a:pt x="15284" y="17127"/>
                </a:lnTo>
                <a:lnTo>
                  <a:pt x="15283" y="17121"/>
                </a:lnTo>
                <a:lnTo>
                  <a:pt x="15286" y="17110"/>
                </a:lnTo>
                <a:lnTo>
                  <a:pt x="15290" y="17101"/>
                </a:lnTo>
                <a:lnTo>
                  <a:pt x="15298" y="17087"/>
                </a:lnTo>
                <a:lnTo>
                  <a:pt x="15300" y="17079"/>
                </a:lnTo>
                <a:cubicBezTo>
                  <a:pt x="15300" y="17079"/>
                  <a:pt x="15300" y="17079"/>
                  <a:pt x="15300" y="17078"/>
                </a:cubicBezTo>
                <a:lnTo>
                  <a:pt x="15301" y="17067"/>
                </a:lnTo>
                <a:cubicBezTo>
                  <a:pt x="15301" y="17067"/>
                  <a:pt x="15301" y="17066"/>
                  <a:pt x="15301" y="17065"/>
                </a:cubicBezTo>
                <a:lnTo>
                  <a:pt x="15300" y="17059"/>
                </a:lnTo>
                <a:cubicBezTo>
                  <a:pt x="15299" y="17058"/>
                  <a:pt x="15299" y="17057"/>
                  <a:pt x="15298" y="17057"/>
                </a:cubicBezTo>
                <a:lnTo>
                  <a:pt x="15294" y="17053"/>
                </a:lnTo>
                <a:lnTo>
                  <a:pt x="15291" y="17052"/>
                </a:lnTo>
                <a:lnTo>
                  <a:pt x="15290" y="17051"/>
                </a:lnTo>
                <a:lnTo>
                  <a:pt x="15291" y="17047"/>
                </a:lnTo>
                <a:lnTo>
                  <a:pt x="15294" y="17049"/>
                </a:lnTo>
                <a:cubicBezTo>
                  <a:pt x="15295" y="17050"/>
                  <a:pt x="15296" y="17050"/>
                  <a:pt x="15296" y="17050"/>
                </a:cubicBezTo>
                <a:cubicBezTo>
                  <a:pt x="15298" y="17050"/>
                  <a:pt x="15300" y="17048"/>
                  <a:pt x="15300" y="17046"/>
                </a:cubicBezTo>
                <a:cubicBezTo>
                  <a:pt x="15300" y="17045"/>
                  <a:pt x="15299" y="17044"/>
                  <a:pt x="15299" y="17044"/>
                </a:cubicBezTo>
                <a:lnTo>
                  <a:pt x="15296" y="17024"/>
                </a:lnTo>
                <a:cubicBezTo>
                  <a:pt x="15296" y="17024"/>
                  <a:pt x="15296" y="17024"/>
                  <a:pt x="15296" y="17023"/>
                </a:cubicBezTo>
                <a:lnTo>
                  <a:pt x="15295" y="17019"/>
                </a:lnTo>
                <a:cubicBezTo>
                  <a:pt x="15294" y="17019"/>
                  <a:pt x="15294" y="17019"/>
                  <a:pt x="15293" y="17018"/>
                </a:cubicBezTo>
                <a:lnTo>
                  <a:pt x="15285" y="17011"/>
                </a:lnTo>
                <a:lnTo>
                  <a:pt x="15284" y="17005"/>
                </a:lnTo>
                <a:cubicBezTo>
                  <a:pt x="15284" y="17005"/>
                  <a:pt x="15284" y="17005"/>
                  <a:pt x="15283" y="17004"/>
                </a:cubicBezTo>
                <a:lnTo>
                  <a:pt x="15283" y="17004"/>
                </a:lnTo>
                <a:cubicBezTo>
                  <a:pt x="15282" y="17002"/>
                  <a:pt x="15280" y="17001"/>
                  <a:pt x="15279" y="17002"/>
                </a:cubicBezTo>
                <a:close/>
                <a:moveTo>
                  <a:pt x="10648" y="17392"/>
                </a:moveTo>
                <a:lnTo>
                  <a:pt x="10643" y="17393"/>
                </a:lnTo>
                <a:cubicBezTo>
                  <a:pt x="10643" y="17393"/>
                  <a:pt x="10643" y="17393"/>
                  <a:pt x="10643" y="17394"/>
                </a:cubicBezTo>
                <a:lnTo>
                  <a:pt x="10634" y="17401"/>
                </a:lnTo>
                <a:lnTo>
                  <a:pt x="10631" y="17402"/>
                </a:lnTo>
                <a:lnTo>
                  <a:pt x="10629" y="17403"/>
                </a:lnTo>
                <a:lnTo>
                  <a:pt x="10626" y="17404"/>
                </a:lnTo>
                <a:cubicBezTo>
                  <a:pt x="10626" y="17404"/>
                  <a:pt x="10626" y="17404"/>
                  <a:pt x="10626" y="17404"/>
                </a:cubicBezTo>
                <a:lnTo>
                  <a:pt x="10621" y="17408"/>
                </a:lnTo>
                <a:lnTo>
                  <a:pt x="10619" y="17410"/>
                </a:lnTo>
                <a:lnTo>
                  <a:pt x="10616" y="17413"/>
                </a:lnTo>
                <a:lnTo>
                  <a:pt x="10614" y="17414"/>
                </a:lnTo>
                <a:lnTo>
                  <a:pt x="10609" y="17413"/>
                </a:lnTo>
                <a:cubicBezTo>
                  <a:pt x="10609" y="17413"/>
                  <a:pt x="10608" y="17413"/>
                  <a:pt x="10608" y="17413"/>
                </a:cubicBezTo>
                <a:lnTo>
                  <a:pt x="10606" y="17414"/>
                </a:lnTo>
                <a:lnTo>
                  <a:pt x="10604" y="17412"/>
                </a:lnTo>
                <a:cubicBezTo>
                  <a:pt x="10603" y="17412"/>
                  <a:pt x="10602" y="17412"/>
                  <a:pt x="10601" y="17413"/>
                </a:cubicBezTo>
                <a:lnTo>
                  <a:pt x="10599" y="17415"/>
                </a:lnTo>
                <a:cubicBezTo>
                  <a:pt x="10599" y="17415"/>
                  <a:pt x="10598" y="17416"/>
                  <a:pt x="10598" y="17417"/>
                </a:cubicBezTo>
                <a:lnTo>
                  <a:pt x="10594" y="17424"/>
                </a:lnTo>
                <a:cubicBezTo>
                  <a:pt x="10594" y="17426"/>
                  <a:pt x="10594" y="17427"/>
                  <a:pt x="10594" y="17428"/>
                </a:cubicBezTo>
                <a:lnTo>
                  <a:pt x="10596" y="17433"/>
                </a:lnTo>
                <a:lnTo>
                  <a:pt x="10600" y="17439"/>
                </a:lnTo>
                <a:lnTo>
                  <a:pt x="10600" y="17442"/>
                </a:lnTo>
                <a:cubicBezTo>
                  <a:pt x="10600" y="17443"/>
                  <a:pt x="10600" y="17445"/>
                  <a:pt x="10601" y="17446"/>
                </a:cubicBezTo>
                <a:lnTo>
                  <a:pt x="10603" y="17450"/>
                </a:lnTo>
                <a:cubicBezTo>
                  <a:pt x="10601" y="17451"/>
                  <a:pt x="10601" y="17454"/>
                  <a:pt x="10602" y="17456"/>
                </a:cubicBezTo>
                <a:lnTo>
                  <a:pt x="10606" y="17463"/>
                </a:lnTo>
                <a:lnTo>
                  <a:pt x="10606" y="17466"/>
                </a:lnTo>
                <a:lnTo>
                  <a:pt x="10606" y="17468"/>
                </a:lnTo>
                <a:lnTo>
                  <a:pt x="10602" y="17478"/>
                </a:lnTo>
                <a:cubicBezTo>
                  <a:pt x="10602" y="17478"/>
                  <a:pt x="10602" y="17479"/>
                  <a:pt x="10602" y="17480"/>
                </a:cubicBezTo>
                <a:lnTo>
                  <a:pt x="10601" y="17482"/>
                </a:lnTo>
                <a:lnTo>
                  <a:pt x="10600" y="17486"/>
                </a:lnTo>
                <a:lnTo>
                  <a:pt x="10596" y="17492"/>
                </a:lnTo>
                <a:cubicBezTo>
                  <a:pt x="10596" y="17492"/>
                  <a:pt x="10596" y="17492"/>
                  <a:pt x="10596" y="17493"/>
                </a:cubicBezTo>
                <a:lnTo>
                  <a:pt x="10594" y="17497"/>
                </a:lnTo>
                <a:cubicBezTo>
                  <a:pt x="10594" y="17499"/>
                  <a:pt x="10595" y="17500"/>
                  <a:pt x="10595" y="17501"/>
                </a:cubicBezTo>
                <a:cubicBezTo>
                  <a:pt x="10595" y="17502"/>
                  <a:pt x="10596" y="17503"/>
                  <a:pt x="10597" y="17503"/>
                </a:cubicBezTo>
                <a:lnTo>
                  <a:pt x="10601" y="17505"/>
                </a:lnTo>
                <a:lnTo>
                  <a:pt x="10603" y="17505"/>
                </a:lnTo>
                <a:lnTo>
                  <a:pt x="10604" y="17507"/>
                </a:lnTo>
                <a:lnTo>
                  <a:pt x="10605" y="17514"/>
                </a:lnTo>
                <a:lnTo>
                  <a:pt x="10605" y="17518"/>
                </a:lnTo>
                <a:cubicBezTo>
                  <a:pt x="10605" y="17519"/>
                  <a:pt x="10606" y="17519"/>
                  <a:pt x="10606" y="17520"/>
                </a:cubicBezTo>
                <a:lnTo>
                  <a:pt x="10609" y="17522"/>
                </a:lnTo>
                <a:lnTo>
                  <a:pt x="10611" y="17525"/>
                </a:lnTo>
                <a:lnTo>
                  <a:pt x="10615" y="17530"/>
                </a:lnTo>
                <a:lnTo>
                  <a:pt x="10616" y="17534"/>
                </a:lnTo>
                <a:lnTo>
                  <a:pt x="10616" y="17538"/>
                </a:lnTo>
                <a:lnTo>
                  <a:pt x="10613" y="17545"/>
                </a:lnTo>
                <a:cubicBezTo>
                  <a:pt x="10612" y="17546"/>
                  <a:pt x="10612" y="17548"/>
                  <a:pt x="10612" y="17549"/>
                </a:cubicBezTo>
                <a:cubicBezTo>
                  <a:pt x="10612" y="17550"/>
                  <a:pt x="10613" y="17551"/>
                  <a:pt x="10614" y="17552"/>
                </a:cubicBezTo>
                <a:lnTo>
                  <a:pt x="10617" y="17553"/>
                </a:lnTo>
                <a:lnTo>
                  <a:pt x="10620" y="17560"/>
                </a:lnTo>
                <a:lnTo>
                  <a:pt x="10623" y="17565"/>
                </a:lnTo>
                <a:lnTo>
                  <a:pt x="10625" y="17569"/>
                </a:lnTo>
                <a:lnTo>
                  <a:pt x="10627" y="17573"/>
                </a:lnTo>
                <a:lnTo>
                  <a:pt x="10634" y="17595"/>
                </a:lnTo>
                <a:lnTo>
                  <a:pt x="10635" y="17601"/>
                </a:lnTo>
                <a:cubicBezTo>
                  <a:pt x="10635" y="17602"/>
                  <a:pt x="10635" y="17603"/>
                  <a:pt x="10636" y="17603"/>
                </a:cubicBezTo>
                <a:lnTo>
                  <a:pt x="10638" y="17610"/>
                </a:lnTo>
                <a:lnTo>
                  <a:pt x="10640" y="17616"/>
                </a:lnTo>
                <a:lnTo>
                  <a:pt x="10642" y="17623"/>
                </a:lnTo>
                <a:lnTo>
                  <a:pt x="10643" y="17626"/>
                </a:lnTo>
                <a:lnTo>
                  <a:pt x="10643" y="17628"/>
                </a:lnTo>
                <a:lnTo>
                  <a:pt x="10643" y="17629"/>
                </a:lnTo>
                <a:cubicBezTo>
                  <a:pt x="10643" y="17630"/>
                  <a:pt x="10643" y="17631"/>
                  <a:pt x="10643" y="17631"/>
                </a:cubicBezTo>
                <a:lnTo>
                  <a:pt x="10644" y="17633"/>
                </a:lnTo>
                <a:cubicBezTo>
                  <a:pt x="10644" y="17633"/>
                  <a:pt x="10645" y="17634"/>
                  <a:pt x="10645" y="17634"/>
                </a:cubicBezTo>
                <a:lnTo>
                  <a:pt x="10646" y="17638"/>
                </a:lnTo>
                <a:lnTo>
                  <a:pt x="10652" y="17643"/>
                </a:lnTo>
                <a:lnTo>
                  <a:pt x="10658" y="17652"/>
                </a:lnTo>
                <a:lnTo>
                  <a:pt x="10663" y="17666"/>
                </a:lnTo>
                <a:lnTo>
                  <a:pt x="10666" y="17670"/>
                </a:lnTo>
                <a:cubicBezTo>
                  <a:pt x="10666" y="17671"/>
                  <a:pt x="10667" y="17671"/>
                  <a:pt x="10667" y="17671"/>
                </a:cubicBezTo>
                <a:lnTo>
                  <a:pt x="10673" y="17678"/>
                </a:lnTo>
                <a:cubicBezTo>
                  <a:pt x="10673" y="17678"/>
                  <a:pt x="10674" y="17679"/>
                  <a:pt x="10674" y="17679"/>
                </a:cubicBezTo>
                <a:cubicBezTo>
                  <a:pt x="10674" y="17679"/>
                  <a:pt x="10674" y="17679"/>
                  <a:pt x="10674" y="17680"/>
                </a:cubicBezTo>
                <a:lnTo>
                  <a:pt x="10673" y="17681"/>
                </a:lnTo>
                <a:cubicBezTo>
                  <a:pt x="10673" y="17682"/>
                  <a:pt x="10673" y="17684"/>
                  <a:pt x="10673" y="17685"/>
                </a:cubicBezTo>
                <a:lnTo>
                  <a:pt x="10675" y="17687"/>
                </a:lnTo>
                <a:cubicBezTo>
                  <a:pt x="10675" y="17688"/>
                  <a:pt x="10675" y="17689"/>
                  <a:pt x="10676" y="17689"/>
                </a:cubicBezTo>
                <a:lnTo>
                  <a:pt x="10679" y="17690"/>
                </a:lnTo>
                <a:cubicBezTo>
                  <a:pt x="10679" y="17690"/>
                  <a:pt x="10679" y="17690"/>
                  <a:pt x="10680" y="17690"/>
                </a:cubicBezTo>
                <a:lnTo>
                  <a:pt x="10684" y="17690"/>
                </a:lnTo>
                <a:lnTo>
                  <a:pt x="10686" y="17692"/>
                </a:lnTo>
                <a:lnTo>
                  <a:pt x="10695" y="17704"/>
                </a:lnTo>
                <a:cubicBezTo>
                  <a:pt x="10695" y="17704"/>
                  <a:pt x="10695" y="17705"/>
                  <a:pt x="10695" y="17705"/>
                </a:cubicBezTo>
                <a:lnTo>
                  <a:pt x="10710" y="17718"/>
                </a:lnTo>
                <a:lnTo>
                  <a:pt x="10717" y="17731"/>
                </a:lnTo>
                <a:cubicBezTo>
                  <a:pt x="10717" y="17732"/>
                  <a:pt x="10717" y="17732"/>
                  <a:pt x="10718" y="17732"/>
                </a:cubicBezTo>
                <a:lnTo>
                  <a:pt x="10727" y="17742"/>
                </a:lnTo>
                <a:lnTo>
                  <a:pt x="10728" y="17745"/>
                </a:lnTo>
                <a:cubicBezTo>
                  <a:pt x="10728" y="17746"/>
                  <a:pt x="10729" y="17746"/>
                  <a:pt x="10729" y="17746"/>
                </a:cubicBezTo>
                <a:lnTo>
                  <a:pt x="10748" y="17771"/>
                </a:lnTo>
                <a:lnTo>
                  <a:pt x="10772" y="17805"/>
                </a:lnTo>
                <a:cubicBezTo>
                  <a:pt x="10772" y="17806"/>
                  <a:pt x="10773" y="17806"/>
                  <a:pt x="10773" y="17806"/>
                </a:cubicBezTo>
                <a:lnTo>
                  <a:pt x="10778" y="17809"/>
                </a:lnTo>
                <a:lnTo>
                  <a:pt x="10782" y="17810"/>
                </a:lnTo>
                <a:lnTo>
                  <a:pt x="10784" y="17812"/>
                </a:lnTo>
                <a:lnTo>
                  <a:pt x="10794" y="17828"/>
                </a:lnTo>
                <a:lnTo>
                  <a:pt x="10797" y="17831"/>
                </a:lnTo>
                <a:cubicBezTo>
                  <a:pt x="10797" y="17832"/>
                  <a:pt x="10799" y="17833"/>
                  <a:pt x="10800" y="17832"/>
                </a:cubicBezTo>
                <a:lnTo>
                  <a:pt x="10802" y="17830"/>
                </a:lnTo>
                <a:lnTo>
                  <a:pt x="10804" y="17830"/>
                </a:lnTo>
                <a:lnTo>
                  <a:pt x="10805" y="17830"/>
                </a:lnTo>
                <a:lnTo>
                  <a:pt x="10809" y="17833"/>
                </a:lnTo>
                <a:lnTo>
                  <a:pt x="10811" y="17834"/>
                </a:lnTo>
                <a:lnTo>
                  <a:pt x="10812" y="17835"/>
                </a:lnTo>
                <a:lnTo>
                  <a:pt x="10814" y="17840"/>
                </a:lnTo>
                <a:lnTo>
                  <a:pt x="10815" y="17843"/>
                </a:lnTo>
                <a:lnTo>
                  <a:pt x="10830" y="17862"/>
                </a:lnTo>
                <a:lnTo>
                  <a:pt x="10863" y="17919"/>
                </a:lnTo>
                <a:lnTo>
                  <a:pt x="10874" y="17933"/>
                </a:lnTo>
                <a:lnTo>
                  <a:pt x="10883" y="17940"/>
                </a:lnTo>
                <a:cubicBezTo>
                  <a:pt x="10883" y="17940"/>
                  <a:pt x="10884" y="17941"/>
                  <a:pt x="10884" y="17941"/>
                </a:cubicBezTo>
                <a:lnTo>
                  <a:pt x="10893" y="17943"/>
                </a:lnTo>
                <a:lnTo>
                  <a:pt x="10937" y="17943"/>
                </a:lnTo>
                <a:lnTo>
                  <a:pt x="10940" y="17944"/>
                </a:lnTo>
                <a:lnTo>
                  <a:pt x="10946" y="17949"/>
                </a:lnTo>
                <a:lnTo>
                  <a:pt x="10952" y="17952"/>
                </a:lnTo>
                <a:cubicBezTo>
                  <a:pt x="10952" y="17952"/>
                  <a:pt x="10953" y="17954"/>
                  <a:pt x="10953" y="17954"/>
                </a:cubicBezTo>
                <a:lnTo>
                  <a:pt x="10961" y="17959"/>
                </a:lnTo>
                <a:lnTo>
                  <a:pt x="10965" y="17973"/>
                </a:lnTo>
                <a:lnTo>
                  <a:pt x="10969" y="17981"/>
                </a:lnTo>
                <a:cubicBezTo>
                  <a:pt x="10969" y="17981"/>
                  <a:pt x="10970" y="17982"/>
                  <a:pt x="10970" y="17982"/>
                </a:cubicBezTo>
                <a:lnTo>
                  <a:pt x="10987" y="17998"/>
                </a:lnTo>
                <a:lnTo>
                  <a:pt x="10990" y="18004"/>
                </a:lnTo>
                <a:lnTo>
                  <a:pt x="11022" y="18076"/>
                </a:lnTo>
                <a:lnTo>
                  <a:pt x="11023" y="18080"/>
                </a:lnTo>
                <a:cubicBezTo>
                  <a:pt x="11023" y="18081"/>
                  <a:pt x="11024" y="18082"/>
                  <a:pt x="11024" y="18082"/>
                </a:cubicBezTo>
                <a:lnTo>
                  <a:pt x="11027" y="18084"/>
                </a:lnTo>
                <a:cubicBezTo>
                  <a:pt x="11027" y="18084"/>
                  <a:pt x="11027" y="18085"/>
                  <a:pt x="11028" y="18085"/>
                </a:cubicBezTo>
                <a:lnTo>
                  <a:pt x="11034" y="18087"/>
                </a:lnTo>
                <a:lnTo>
                  <a:pt x="11040" y="18088"/>
                </a:lnTo>
                <a:lnTo>
                  <a:pt x="11045" y="18092"/>
                </a:lnTo>
                <a:lnTo>
                  <a:pt x="11048" y="18101"/>
                </a:lnTo>
                <a:lnTo>
                  <a:pt x="11051" y="18126"/>
                </a:lnTo>
                <a:lnTo>
                  <a:pt x="11054" y="18135"/>
                </a:lnTo>
                <a:lnTo>
                  <a:pt x="11059" y="18145"/>
                </a:lnTo>
                <a:lnTo>
                  <a:pt x="11075" y="18170"/>
                </a:lnTo>
                <a:lnTo>
                  <a:pt x="11078" y="18175"/>
                </a:lnTo>
                <a:cubicBezTo>
                  <a:pt x="11079" y="18175"/>
                  <a:pt x="11079" y="18174"/>
                  <a:pt x="11080" y="18175"/>
                </a:cubicBezTo>
                <a:lnTo>
                  <a:pt x="11085" y="18177"/>
                </a:lnTo>
                <a:lnTo>
                  <a:pt x="11088" y="18177"/>
                </a:lnTo>
                <a:lnTo>
                  <a:pt x="11093" y="18179"/>
                </a:lnTo>
                <a:lnTo>
                  <a:pt x="11104" y="18187"/>
                </a:lnTo>
                <a:lnTo>
                  <a:pt x="11114" y="18191"/>
                </a:lnTo>
                <a:lnTo>
                  <a:pt x="11116" y="18191"/>
                </a:lnTo>
                <a:lnTo>
                  <a:pt x="11117" y="18191"/>
                </a:lnTo>
                <a:lnTo>
                  <a:pt x="11125" y="18245"/>
                </a:lnTo>
                <a:lnTo>
                  <a:pt x="11129" y="18284"/>
                </a:lnTo>
                <a:lnTo>
                  <a:pt x="11128" y="18318"/>
                </a:lnTo>
                <a:cubicBezTo>
                  <a:pt x="11128" y="18318"/>
                  <a:pt x="11129" y="18318"/>
                  <a:pt x="11129" y="18319"/>
                </a:cubicBezTo>
                <a:lnTo>
                  <a:pt x="11130" y="18324"/>
                </a:lnTo>
                <a:cubicBezTo>
                  <a:pt x="11130" y="18325"/>
                  <a:pt x="11130" y="18326"/>
                  <a:pt x="11130" y="18326"/>
                </a:cubicBezTo>
                <a:lnTo>
                  <a:pt x="11133" y="18331"/>
                </a:lnTo>
                <a:lnTo>
                  <a:pt x="11140" y="18338"/>
                </a:lnTo>
                <a:lnTo>
                  <a:pt x="11148" y="18357"/>
                </a:lnTo>
                <a:cubicBezTo>
                  <a:pt x="11148" y="18358"/>
                  <a:pt x="11149" y="18358"/>
                  <a:pt x="11149" y="18358"/>
                </a:cubicBezTo>
                <a:lnTo>
                  <a:pt x="11152" y="18361"/>
                </a:lnTo>
                <a:cubicBezTo>
                  <a:pt x="11152" y="18361"/>
                  <a:pt x="11153" y="18362"/>
                  <a:pt x="11154" y="18362"/>
                </a:cubicBezTo>
                <a:lnTo>
                  <a:pt x="11160" y="18360"/>
                </a:lnTo>
                <a:lnTo>
                  <a:pt x="11162" y="18362"/>
                </a:lnTo>
                <a:cubicBezTo>
                  <a:pt x="11163" y="18362"/>
                  <a:pt x="11163" y="18363"/>
                  <a:pt x="11163" y="18364"/>
                </a:cubicBezTo>
                <a:lnTo>
                  <a:pt x="11165" y="18364"/>
                </a:lnTo>
                <a:cubicBezTo>
                  <a:pt x="11166" y="18365"/>
                  <a:pt x="11167" y="18365"/>
                  <a:pt x="11168" y="18364"/>
                </a:cubicBezTo>
                <a:lnTo>
                  <a:pt x="11169" y="18364"/>
                </a:lnTo>
                <a:lnTo>
                  <a:pt x="11172" y="18366"/>
                </a:lnTo>
                <a:cubicBezTo>
                  <a:pt x="11172" y="18367"/>
                  <a:pt x="11173" y="18367"/>
                  <a:pt x="11173" y="18367"/>
                </a:cubicBezTo>
                <a:lnTo>
                  <a:pt x="11177" y="18368"/>
                </a:lnTo>
                <a:cubicBezTo>
                  <a:pt x="11177" y="18368"/>
                  <a:pt x="11178" y="18368"/>
                  <a:pt x="11178" y="18368"/>
                </a:cubicBezTo>
                <a:lnTo>
                  <a:pt x="11182" y="18367"/>
                </a:lnTo>
                <a:lnTo>
                  <a:pt x="11192" y="18362"/>
                </a:lnTo>
                <a:lnTo>
                  <a:pt x="11195" y="18362"/>
                </a:lnTo>
                <a:lnTo>
                  <a:pt x="11200" y="18368"/>
                </a:lnTo>
                <a:cubicBezTo>
                  <a:pt x="11201" y="18369"/>
                  <a:pt x="11201" y="18369"/>
                  <a:pt x="11201" y="18369"/>
                </a:cubicBezTo>
                <a:lnTo>
                  <a:pt x="11224" y="18382"/>
                </a:lnTo>
                <a:lnTo>
                  <a:pt x="11237" y="18393"/>
                </a:lnTo>
                <a:lnTo>
                  <a:pt x="11250" y="18407"/>
                </a:lnTo>
                <a:lnTo>
                  <a:pt x="11257" y="18413"/>
                </a:lnTo>
                <a:lnTo>
                  <a:pt x="11259" y="18415"/>
                </a:lnTo>
                <a:lnTo>
                  <a:pt x="11259" y="18422"/>
                </a:lnTo>
                <a:cubicBezTo>
                  <a:pt x="11259" y="18422"/>
                  <a:pt x="11260" y="18423"/>
                  <a:pt x="11260" y="18423"/>
                </a:cubicBezTo>
                <a:lnTo>
                  <a:pt x="11262" y="18426"/>
                </a:lnTo>
                <a:cubicBezTo>
                  <a:pt x="11263" y="18427"/>
                  <a:pt x="11263" y="18428"/>
                  <a:pt x="11264" y="18428"/>
                </a:cubicBezTo>
                <a:lnTo>
                  <a:pt x="11269" y="18428"/>
                </a:lnTo>
                <a:lnTo>
                  <a:pt x="11274" y="18427"/>
                </a:lnTo>
                <a:lnTo>
                  <a:pt x="11277" y="18428"/>
                </a:lnTo>
                <a:lnTo>
                  <a:pt x="11279" y="18428"/>
                </a:lnTo>
                <a:lnTo>
                  <a:pt x="11279" y="18432"/>
                </a:lnTo>
                <a:cubicBezTo>
                  <a:pt x="11279" y="18433"/>
                  <a:pt x="11279" y="18435"/>
                  <a:pt x="11280" y="18436"/>
                </a:cubicBezTo>
                <a:lnTo>
                  <a:pt x="11281" y="18437"/>
                </a:lnTo>
                <a:cubicBezTo>
                  <a:pt x="11282" y="18437"/>
                  <a:pt x="11282" y="18437"/>
                  <a:pt x="11283" y="18437"/>
                </a:cubicBezTo>
                <a:lnTo>
                  <a:pt x="11286" y="18437"/>
                </a:lnTo>
                <a:lnTo>
                  <a:pt x="11290" y="18437"/>
                </a:lnTo>
                <a:lnTo>
                  <a:pt x="11294" y="18438"/>
                </a:lnTo>
                <a:lnTo>
                  <a:pt x="11298" y="18439"/>
                </a:lnTo>
                <a:lnTo>
                  <a:pt x="11301" y="18440"/>
                </a:lnTo>
                <a:lnTo>
                  <a:pt x="11321" y="18455"/>
                </a:lnTo>
                <a:lnTo>
                  <a:pt x="11328" y="18468"/>
                </a:lnTo>
                <a:lnTo>
                  <a:pt x="11346" y="18504"/>
                </a:lnTo>
                <a:cubicBezTo>
                  <a:pt x="11346" y="18504"/>
                  <a:pt x="11347" y="18505"/>
                  <a:pt x="11347" y="18505"/>
                </a:cubicBezTo>
                <a:lnTo>
                  <a:pt x="11355" y="18513"/>
                </a:lnTo>
                <a:lnTo>
                  <a:pt x="11359" y="18516"/>
                </a:lnTo>
                <a:cubicBezTo>
                  <a:pt x="11360" y="18517"/>
                  <a:pt x="11362" y="18516"/>
                  <a:pt x="11363" y="18515"/>
                </a:cubicBezTo>
                <a:lnTo>
                  <a:pt x="11365" y="18513"/>
                </a:lnTo>
                <a:cubicBezTo>
                  <a:pt x="11365" y="18513"/>
                  <a:pt x="11366" y="18511"/>
                  <a:pt x="11366" y="18510"/>
                </a:cubicBezTo>
                <a:lnTo>
                  <a:pt x="11367" y="18508"/>
                </a:lnTo>
                <a:cubicBezTo>
                  <a:pt x="11367" y="18507"/>
                  <a:pt x="11368" y="18506"/>
                  <a:pt x="11368" y="18506"/>
                </a:cubicBezTo>
                <a:lnTo>
                  <a:pt x="11368" y="18504"/>
                </a:lnTo>
                <a:cubicBezTo>
                  <a:pt x="11368" y="18504"/>
                  <a:pt x="11368" y="18503"/>
                  <a:pt x="11368" y="18503"/>
                </a:cubicBezTo>
                <a:lnTo>
                  <a:pt x="11372" y="18508"/>
                </a:lnTo>
                <a:lnTo>
                  <a:pt x="11373" y="18512"/>
                </a:lnTo>
                <a:lnTo>
                  <a:pt x="11373" y="18516"/>
                </a:lnTo>
                <a:lnTo>
                  <a:pt x="11373" y="18519"/>
                </a:lnTo>
                <a:cubicBezTo>
                  <a:pt x="11373" y="18520"/>
                  <a:pt x="11373" y="18521"/>
                  <a:pt x="11373" y="18522"/>
                </a:cubicBezTo>
                <a:lnTo>
                  <a:pt x="11375" y="18524"/>
                </a:lnTo>
                <a:cubicBezTo>
                  <a:pt x="11375" y="18525"/>
                  <a:pt x="11376" y="18526"/>
                  <a:pt x="11377" y="18526"/>
                </a:cubicBezTo>
                <a:lnTo>
                  <a:pt x="11380" y="18526"/>
                </a:lnTo>
                <a:lnTo>
                  <a:pt x="11381" y="18527"/>
                </a:lnTo>
                <a:lnTo>
                  <a:pt x="11382" y="18529"/>
                </a:lnTo>
                <a:lnTo>
                  <a:pt x="11382" y="18538"/>
                </a:lnTo>
                <a:lnTo>
                  <a:pt x="11381" y="18539"/>
                </a:lnTo>
                <a:lnTo>
                  <a:pt x="11377" y="18545"/>
                </a:lnTo>
                <a:lnTo>
                  <a:pt x="11375" y="18549"/>
                </a:lnTo>
                <a:lnTo>
                  <a:pt x="11371" y="18557"/>
                </a:lnTo>
                <a:lnTo>
                  <a:pt x="11370" y="18555"/>
                </a:lnTo>
                <a:cubicBezTo>
                  <a:pt x="11369" y="18555"/>
                  <a:pt x="11370" y="18555"/>
                  <a:pt x="11370" y="18554"/>
                </a:cubicBezTo>
                <a:lnTo>
                  <a:pt x="11368" y="18553"/>
                </a:lnTo>
                <a:cubicBezTo>
                  <a:pt x="11367" y="18552"/>
                  <a:pt x="11367" y="18552"/>
                  <a:pt x="11367" y="18552"/>
                </a:cubicBezTo>
                <a:lnTo>
                  <a:pt x="11365" y="18552"/>
                </a:lnTo>
                <a:cubicBezTo>
                  <a:pt x="11365" y="18551"/>
                  <a:pt x="11364" y="18551"/>
                  <a:pt x="11363" y="18551"/>
                </a:cubicBezTo>
                <a:lnTo>
                  <a:pt x="11360" y="18552"/>
                </a:lnTo>
                <a:cubicBezTo>
                  <a:pt x="11359" y="18552"/>
                  <a:pt x="11358" y="18554"/>
                  <a:pt x="11358" y="18555"/>
                </a:cubicBezTo>
                <a:lnTo>
                  <a:pt x="11357" y="18556"/>
                </a:lnTo>
                <a:cubicBezTo>
                  <a:pt x="11357" y="18557"/>
                  <a:pt x="11357" y="18559"/>
                  <a:pt x="11358" y="18560"/>
                </a:cubicBezTo>
                <a:lnTo>
                  <a:pt x="11360" y="18565"/>
                </a:lnTo>
                <a:lnTo>
                  <a:pt x="11361" y="18571"/>
                </a:lnTo>
                <a:lnTo>
                  <a:pt x="11362" y="18574"/>
                </a:lnTo>
                <a:cubicBezTo>
                  <a:pt x="11362" y="18575"/>
                  <a:pt x="11363" y="18575"/>
                  <a:pt x="11363" y="18576"/>
                </a:cubicBezTo>
                <a:lnTo>
                  <a:pt x="11365" y="18577"/>
                </a:lnTo>
                <a:cubicBezTo>
                  <a:pt x="11365" y="18577"/>
                  <a:pt x="11365" y="18578"/>
                  <a:pt x="11365" y="18578"/>
                </a:cubicBezTo>
                <a:lnTo>
                  <a:pt x="11367" y="18578"/>
                </a:lnTo>
                <a:lnTo>
                  <a:pt x="11370" y="18580"/>
                </a:lnTo>
                <a:lnTo>
                  <a:pt x="11371" y="18591"/>
                </a:lnTo>
                <a:lnTo>
                  <a:pt x="11375" y="18602"/>
                </a:lnTo>
                <a:cubicBezTo>
                  <a:pt x="11375" y="18602"/>
                  <a:pt x="11374" y="18603"/>
                  <a:pt x="11375" y="18603"/>
                </a:cubicBezTo>
                <a:lnTo>
                  <a:pt x="11378" y="18608"/>
                </a:lnTo>
                <a:lnTo>
                  <a:pt x="11386" y="18619"/>
                </a:lnTo>
                <a:lnTo>
                  <a:pt x="11386" y="18621"/>
                </a:lnTo>
                <a:lnTo>
                  <a:pt x="11385" y="18628"/>
                </a:lnTo>
                <a:cubicBezTo>
                  <a:pt x="11385" y="18629"/>
                  <a:pt x="11385" y="18630"/>
                  <a:pt x="11385" y="18630"/>
                </a:cubicBezTo>
                <a:lnTo>
                  <a:pt x="11385" y="18634"/>
                </a:lnTo>
                <a:lnTo>
                  <a:pt x="11402" y="18686"/>
                </a:lnTo>
                <a:lnTo>
                  <a:pt x="11415" y="18741"/>
                </a:lnTo>
                <a:lnTo>
                  <a:pt x="11416" y="18750"/>
                </a:lnTo>
                <a:lnTo>
                  <a:pt x="11415" y="18760"/>
                </a:lnTo>
                <a:cubicBezTo>
                  <a:pt x="11415" y="18761"/>
                  <a:pt x="11415" y="18761"/>
                  <a:pt x="11415" y="18762"/>
                </a:cubicBezTo>
                <a:lnTo>
                  <a:pt x="11416" y="18767"/>
                </a:lnTo>
                <a:cubicBezTo>
                  <a:pt x="11416" y="18768"/>
                  <a:pt x="11417" y="18769"/>
                  <a:pt x="11418" y="18770"/>
                </a:cubicBezTo>
                <a:lnTo>
                  <a:pt x="11421" y="18771"/>
                </a:lnTo>
                <a:lnTo>
                  <a:pt x="11429" y="18783"/>
                </a:lnTo>
                <a:lnTo>
                  <a:pt x="11430" y="18791"/>
                </a:lnTo>
                <a:lnTo>
                  <a:pt x="11429" y="18816"/>
                </a:lnTo>
                <a:cubicBezTo>
                  <a:pt x="11429" y="18817"/>
                  <a:pt x="11429" y="18818"/>
                  <a:pt x="11429" y="18818"/>
                </a:cubicBezTo>
                <a:lnTo>
                  <a:pt x="11431" y="18827"/>
                </a:lnTo>
                <a:cubicBezTo>
                  <a:pt x="11431" y="18828"/>
                  <a:pt x="11431" y="18829"/>
                  <a:pt x="11432" y="18829"/>
                </a:cubicBezTo>
                <a:cubicBezTo>
                  <a:pt x="11433" y="18830"/>
                  <a:pt x="11434" y="18830"/>
                  <a:pt x="11435" y="18829"/>
                </a:cubicBezTo>
                <a:lnTo>
                  <a:pt x="11439" y="18828"/>
                </a:lnTo>
                <a:lnTo>
                  <a:pt x="11440" y="18828"/>
                </a:lnTo>
                <a:lnTo>
                  <a:pt x="11442" y="18832"/>
                </a:lnTo>
                <a:lnTo>
                  <a:pt x="11442" y="18837"/>
                </a:lnTo>
                <a:lnTo>
                  <a:pt x="11441" y="18851"/>
                </a:lnTo>
                <a:lnTo>
                  <a:pt x="11442" y="18856"/>
                </a:lnTo>
                <a:cubicBezTo>
                  <a:pt x="11442" y="18857"/>
                  <a:pt x="11443" y="18859"/>
                  <a:pt x="11444" y="18859"/>
                </a:cubicBezTo>
                <a:cubicBezTo>
                  <a:pt x="11445" y="18860"/>
                  <a:pt x="11446" y="18860"/>
                  <a:pt x="11447" y="18859"/>
                </a:cubicBezTo>
                <a:lnTo>
                  <a:pt x="11448" y="18864"/>
                </a:lnTo>
                <a:lnTo>
                  <a:pt x="11449" y="18885"/>
                </a:lnTo>
                <a:lnTo>
                  <a:pt x="11448" y="18888"/>
                </a:lnTo>
                <a:lnTo>
                  <a:pt x="11444" y="18901"/>
                </a:lnTo>
                <a:cubicBezTo>
                  <a:pt x="11444" y="18903"/>
                  <a:pt x="11444" y="18904"/>
                  <a:pt x="11444" y="18905"/>
                </a:cubicBezTo>
                <a:cubicBezTo>
                  <a:pt x="11445" y="18906"/>
                  <a:pt x="11446" y="18908"/>
                  <a:pt x="11447" y="18908"/>
                </a:cubicBezTo>
                <a:lnTo>
                  <a:pt x="11451" y="18909"/>
                </a:lnTo>
                <a:lnTo>
                  <a:pt x="11454" y="18911"/>
                </a:lnTo>
                <a:lnTo>
                  <a:pt x="11454" y="18912"/>
                </a:lnTo>
                <a:lnTo>
                  <a:pt x="11454" y="18915"/>
                </a:lnTo>
                <a:lnTo>
                  <a:pt x="11452" y="18920"/>
                </a:lnTo>
                <a:cubicBezTo>
                  <a:pt x="11451" y="18921"/>
                  <a:pt x="11450" y="18922"/>
                  <a:pt x="11450" y="18923"/>
                </a:cubicBezTo>
                <a:lnTo>
                  <a:pt x="11450" y="18926"/>
                </a:lnTo>
                <a:cubicBezTo>
                  <a:pt x="11450" y="18927"/>
                  <a:pt x="11450" y="18929"/>
                  <a:pt x="11451" y="18929"/>
                </a:cubicBezTo>
                <a:lnTo>
                  <a:pt x="11452" y="18931"/>
                </a:lnTo>
                <a:cubicBezTo>
                  <a:pt x="11452" y="18932"/>
                  <a:pt x="11452" y="18931"/>
                  <a:pt x="11452" y="18931"/>
                </a:cubicBezTo>
                <a:lnTo>
                  <a:pt x="11457" y="18936"/>
                </a:lnTo>
                <a:lnTo>
                  <a:pt x="11459" y="18937"/>
                </a:lnTo>
                <a:cubicBezTo>
                  <a:pt x="11459" y="18937"/>
                  <a:pt x="11460" y="18937"/>
                  <a:pt x="11461" y="18937"/>
                </a:cubicBezTo>
                <a:lnTo>
                  <a:pt x="11464" y="18936"/>
                </a:lnTo>
                <a:lnTo>
                  <a:pt x="11467" y="18941"/>
                </a:lnTo>
                <a:cubicBezTo>
                  <a:pt x="11467" y="18941"/>
                  <a:pt x="11468" y="18941"/>
                  <a:pt x="11468" y="18942"/>
                </a:cubicBezTo>
                <a:lnTo>
                  <a:pt x="11471" y="18944"/>
                </a:lnTo>
                <a:lnTo>
                  <a:pt x="11474" y="18944"/>
                </a:lnTo>
                <a:lnTo>
                  <a:pt x="11476" y="18944"/>
                </a:lnTo>
                <a:cubicBezTo>
                  <a:pt x="11477" y="18944"/>
                  <a:pt x="11477" y="18945"/>
                  <a:pt x="11477" y="18944"/>
                </a:cubicBezTo>
                <a:lnTo>
                  <a:pt x="11481" y="18943"/>
                </a:lnTo>
                <a:lnTo>
                  <a:pt x="11489" y="18938"/>
                </a:lnTo>
                <a:lnTo>
                  <a:pt x="11492" y="18937"/>
                </a:lnTo>
                <a:lnTo>
                  <a:pt x="11496" y="18938"/>
                </a:lnTo>
                <a:lnTo>
                  <a:pt x="11499" y="18940"/>
                </a:lnTo>
                <a:lnTo>
                  <a:pt x="11503" y="18951"/>
                </a:lnTo>
                <a:lnTo>
                  <a:pt x="11506" y="18956"/>
                </a:lnTo>
                <a:cubicBezTo>
                  <a:pt x="11507" y="18956"/>
                  <a:pt x="11507" y="18956"/>
                  <a:pt x="11507" y="18957"/>
                </a:cubicBezTo>
                <a:lnTo>
                  <a:pt x="11511" y="18958"/>
                </a:lnTo>
                <a:cubicBezTo>
                  <a:pt x="11511" y="18959"/>
                  <a:pt x="11511" y="18959"/>
                  <a:pt x="11511" y="18959"/>
                </a:cubicBezTo>
                <a:lnTo>
                  <a:pt x="11516" y="18960"/>
                </a:lnTo>
                <a:lnTo>
                  <a:pt x="11521" y="18960"/>
                </a:lnTo>
                <a:lnTo>
                  <a:pt x="11529" y="18961"/>
                </a:lnTo>
                <a:lnTo>
                  <a:pt x="11538" y="18965"/>
                </a:lnTo>
                <a:lnTo>
                  <a:pt x="11554" y="18977"/>
                </a:lnTo>
                <a:lnTo>
                  <a:pt x="11558" y="18981"/>
                </a:lnTo>
                <a:lnTo>
                  <a:pt x="11571" y="18999"/>
                </a:lnTo>
                <a:lnTo>
                  <a:pt x="11583" y="19013"/>
                </a:lnTo>
                <a:lnTo>
                  <a:pt x="11585" y="19017"/>
                </a:lnTo>
                <a:lnTo>
                  <a:pt x="11587" y="19023"/>
                </a:lnTo>
                <a:lnTo>
                  <a:pt x="11586" y="19027"/>
                </a:lnTo>
                <a:lnTo>
                  <a:pt x="11585" y="19033"/>
                </a:lnTo>
                <a:lnTo>
                  <a:pt x="11584" y="19041"/>
                </a:lnTo>
                <a:lnTo>
                  <a:pt x="11585" y="19046"/>
                </a:lnTo>
                <a:lnTo>
                  <a:pt x="11585" y="19051"/>
                </a:lnTo>
                <a:lnTo>
                  <a:pt x="11587" y="19055"/>
                </a:lnTo>
                <a:lnTo>
                  <a:pt x="11590" y="19059"/>
                </a:lnTo>
                <a:lnTo>
                  <a:pt x="11594" y="19065"/>
                </a:lnTo>
                <a:lnTo>
                  <a:pt x="11595" y="19068"/>
                </a:lnTo>
                <a:lnTo>
                  <a:pt x="11596" y="19072"/>
                </a:lnTo>
                <a:lnTo>
                  <a:pt x="11596" y="19079"/>
                </a:lnTo>
                <a:lnTo>
                  <a:pt x="11597" y="19086"/>
                </a:lnTo>
                <a:cubicBezTo>
                  <a:pt x="11597" y="19086"/>
                  <a:pt x="11597" y="19086"/>
                  <a:pt x="11597" y="19087"/>
                </a:cubicBezTo>
                <a:lnTo>
                  <a:pt x="11600" y="19092"/>
                </a:lnTo>
                <a:cubicBezTo>
                  <a:pt x="11600" y="19093"/>
                  <a:pt x="11600" y="19093"/>
                  <a:pt x="11600" y="19093"/>
                </a:cubicBezTo>
                <a:lnTo>
                  <a:pt x="11605" y="19100"/>
                </a:lnTo>
                <a:lnTo>
                  <a:pt x="11615" y="19106"/>
                </a:lnTo>
                <a:lnTo>
                  <a:pt x="11618" y="19110"/>
                </a:lnTo>
                <a:lnTo>
                  <a:pt x="11620" y="19116"/>
                </a:lnTo>
                <a:cubicBezTo>
                  <a:pt x="11620" y="19116"/>
                  <a:pt x="11621" y="19117"/>
                  <a:pt x="11621" y="19117"/>
                </a:cubicBezTo>
                <a:lnTo>
                  <a:pt x="11624" y="19121"/>
                </a:lnTo>
                <a:lnTo>
                  <a:pt x="11639" y="19133"/>
                </a:lnTo>
                <a:lnTo>
                  <a:pt x="11646" y="19143"/>
                </a:lnTo>
                <a:lnTo>
                  <a:pt x="11657" y="19161"/>
                </a:lnTo>
                <a:lnTo>
                  <a:pt x="11667" y="19184"/>
                </a:lnTo>
                <a:lnTo>
                  <a:pt x="11673" y="19193"/>
                </a:lnTo>
                <a:lnTo>
                  <a:pt x="11704" y="19235"/>
                </a:lnTo>
                <a:lnTo>
                  <a:pt x="11709" y="19246"/>
                </a:lnTo>
                <a:lnTo>
                  <a:pt x="11712" y="19260"/>
                </a:lnTo>
                <a:lnTo>
                  <a:pt x="11714" y="19278"/>
                </a:lnTo>
                <a:cubicBezTo>
                  <a:pt x="11714" y="19279"/>
                  <a:pt x="11714" y="19280"/>
                  <a:pt x="11714" y="19280"/>
                </a:cubicBezTo>
                <a:lnTo>
                  <a:pt x="11720" y="19295"/>
                </a:lnTo>
                <a:cubicBezTo>
                  <a:pt x="11720" y="19296"/>
                  <a:pt x="11720" y="19296"/>
                  <a:pt x="11721" y="19296"/>
                </a:cubicBezTo>
                <a:lnTo>
                  <a:pt x="11723" y="19300"/>
                </a:lnTo>
                <a:cubicBezTo>
                  <a:pt x="11722" y="19300"/>
                  <a:pt x="11722" y="19300"/>
                  <a:pt x="11722" y="19300"/>
                </a:cubicBezTo>
                <a:lnTo>
                  <a:pt x="11720" y="19302"/>
                </a:lnTo>
                <a:cubicBezTo>
                  <a:pt x="11719" y="19302"/>
                  <a:pt x="11718" y="19302"/>
                  <a:pt x="11718" y="19304"/>
                </a:cubicBezTo>
                <a:cubicBezTo>
                  <a:pt x="11718" y="19305"/>
                  <a:pt x="11718" y="19306"/>
                  <a:pt x="11719" y="19307"/>
                </a:cubicBezTo>
                <a:lnTo>
                  <a:pt x="11721" y="19314"/>
                </a:lnTo>
                <a:lnTo>
                  <a:pt x="11720" y="19314"/>
                </a:lnTo>
                <a:cubicBezTo>
                  <a:pt x="11720" y="19314"/>
                  <a:pt x="11719" y="19315"/>
                  <a:pt x="11719" y="19315"/>
                </a:cubicBezTo>
                <a:lnTo>
                  <a:pt x="11719" y="19316"/>
                </a:lnTo>
                <a:cubicBezTo>
                  <a:pt x="11718" y="19316"/>
                  <a:pt x="11718" y="19317"/>
                  <a:pt x="11718" y="19318"/>
                </a:cubicBezTo>
                <a:lnTo>
                  <a:pt x="11717" y="19327"/>
                </a:lnTo>
                <a:cubicBezTo>
                  <a:pt x="11717" y="19328"/>
                  <a:pt x="11717" y="19328"/>
                  <a:pt x="11717" y="19329"/>
                </a:cubicBezTo>
                <a:lnTo>
                  <a:pt x="11718" y="19332"/>
                </a:lnTo>
                <a:cubicBezTo>
                  <a:pt x="11719" y="19334"/>
                  <a:pt x="11720" y="19335"/>
                  <a:pt x="11722" y="19334"/>
                </a:cubicBezTo>
                <a:lnTo>
                  <a:pt x="11724" y="19334"/>
                </a:lnTo>
                <a:lnTo>
                  <a:pt x="11731" y="19342"/>
                </a:lnTo>
                <a:lnTo>
                  <a:pt x="11731" y="19344"/>
                </a:lnTo>
                <a:lnTo>
                  <a:pt x="11731" y="19349"/>
                </a:lnTo>
                <a:lnTo>
                  <a:pt x="11731" y="19351"/>
                </a:lnTo>
                <a:lnTo>
                  <a:pt x="11727" y="19354"/>
                </a:lnTo>
                <a:cubicBezTo>
                  <a:pt x="11727" y="19354"/>
                  <a:pt x="11727" y="19356"/>
                  <a:pt x="11727" y="19356"/>
                </a:cubicBezTo>
                <a:lnTo>
                  <a:pt x="11726" y="19357"/>
                </a:lnTo>
                <a:cubicBezTo>
                  <a:pt x="11725" y="19359"/>
                  <a:pt x="11725" y="19361"/>
                  <a:pt x="11726" y="19363"/>
                </a:cubicBezTo>
                <a:lnTo>
                  <a:pt x="11729" y="19365"/>
                </a:lnTo>
                <a:cubicBezTo>
                  <a:pt x="11729" y="19366"/>
                  <a:pt x="11730" y="19367"/>
                  <a:pt x="11731" y="19367"/>
                </a:cubicBezTo>
                <a:lnTo>
                  <a:pt x="11733" y="19367"/>
                </a:lnTo>
                <a:cubicBezTo>
                  <a:pt x="11733" y="19367"/>
                  <a:pt x="11733" y="19367"/>
                  <a:pt x="11733" y="19367"/>
                </a:cubicBezTo>
                <a:lnTo>
                  <a:pt x="11739" y="19366"/>
                </a:lnTo>
                <a:cubicBezTo>
                  <a:pt x="11739" y="19366"/>
                  <a:pt x="11739" y="19366"/>
                  <a:pt x="11740" y="19365"/>
                </a:cubicBezTo>
                <a:lnTo>
                  <a:pt x="11743" y="19368"/>
                </a:lnTo>
                <a:cubicBezTo>
                  <a:pt x="11743" y="19368"/>
                  <a:pt x="11743" y="19369"/>
                  <a:pt x="11743" y="19369"/>
                </a:cubicBezTo>
                <a:lnTo>
                  <a:pt x="11747" y="19371"/>
                </a:lnTo>
                <a:lnTo>
                  <a:pt x="11756" y="19378"/>
                </a:lnTo>
                <a:cubicBezTo>
                  <a:pt x="11757" y="19378"/>
                  <a:pt x="11757" y="19378"/>
                  <a:pt x="11757" y="19378"/>
                </a:cubicBezTo>
                <a:lnTo>
                  <a:pt x="11761" y="19379"/>
                </a:lnTo>
                <a:lnTo>
                  <a:pt x="11761" y="19380"/>
                </a:lnTo>
                <a:lnTo>
                  <a:pt x="11763" y="19386"/>
                </a:lnTo>
                <a:lnTo>
                  <a:pt x="11764" y="19394"/>
                </a:lnTo>
                <a:lnTo>
                  <a:pt x="11762" y="19398"/>
                </a:lnTo>
                <a:cubicBezTo>
                  <a:pt x="11761" y="19400"/>
                  <a:pt x="11761" y="19401"/>
                  <a:pt x="11762" y="19403"/>
                </a:cubicBezTo>
                <a:cubicBezTo>
                  <a:pt x="11762" y="19403"/>
                  <a:pt x="11763" y="19404"/>
                  <a:pt x="11763" y="19405"/>
                </a:cubicBezTo>
                <a:lnTo>
                  <a:pt x="11763" y="19407"/>
                </a:lnTo>
                <a:cubicBezTo>
                  <a:pt x="11761" y="19408"/>
                  <a:pt x="11761" y="19411"/>
                  <a:pt x="11762" y="19413"/>
                </a:cubicBezTo>
                <a:lnTo>
                  <a:pt x="11766" y="19419"/>
                </a:lnTo>
                <a:lnTo>
                  <a:pt x="11773" y="19428"/>
                </a:lnTo>
                <a:lnTo>
                  <a:pt x="11775" y="19431"/>
                </a:lnTo>
                <a:lnTo>
                  <a:pt x="11775" y="19442"/>
                </a:lnTo>
                <a:lnTo>
                  <a:pt x="11778" y="19455"/>
                </a:lnTo>
                <a:lnTo>
                  <a:pt x="11780" y="19463"/>
                </a:lnTo>
                <a:lnTo>
                  <a:pt x="11783" y="19469"/>
                </a:lnTo>
                <a:lnTo>
                  <a:pt x="11794" y="19485"/>
                </a:lnTo>
                <a:lnTo>
                  <a:pt x="11803" y="19506"/>
                </a:lnTo>
                <a:lnTo>
                  <a:pt x="11805" y="19512"/>
                </a:lnTo>
                <a:lnTo>
                  <a:pt x="11807" y="19516"/>
                </a:lnTo>
                <a:lnTo>
                  <a:pt x="11820" y="19535"/>
                </a:lnTo>
                <a:lnTo>
                  <a:pt x="11824" y="19539"/>
                </a:lnTo>
                <a:lnTo>
                  <a:pt x="11825" y="19544"/>
                </a:lnTo>
                <a:lnTo>
                  <a:pt x="11827" y="19556"/>
                </a:lnTo>
                <a:lnTo>
                  <a:pt x="11829" y="19567"/>
                </a:lnTo>
                <a:lnTo>
                  <a:pt x="11830" y="19579"/>
                </a:lnTo>
                <a:lnTo>
                  <a:pt x="11828" y="19589"/>
                </a:lnTo>
                <a:lnTo>
                  <a:pt x="11822" y="19599"/>
                </a:lnTo>
                <a:lnTo>
                  <a:pt x="11818" y="19606"/>
                </a:lnTo>
                <a:cubicBezTo>
                  <a:pt x="11818" y="19607"/>
                  <a:pt x="11818" y="19607"/>
                  <a:pt x="11818" y="19609"/>
                </a:cubicBezTo>
                <a:lnTo>
                  <a:pt x="11818" y="19614"/>
                </a:lnTo>
                <a:cubicBezTo>
                  <a:pt x="11818" y="19615"/>
                  <a:pt x="11819" y="19615"/>
                  <a:pt x="11819" y="19616"/>
                </a:cubicBezTo>
                <a:lnTo>
                  <a:pt x="11838" y="19666"/>
                </a:lnTo>
                <a:lnTo>
                  <a:pt x="11859" y="19704"/>
                </a:lnTo>
                <a:lnTo>
                  <a:pt x="11879" y="19739"/>
                </a:lnTo>
                <a:lnTo>
                  <a:pt x="11887" y="19747"/>
                </a:lnTo>
                <a:lnTo>
                  <a:pt x="11895" y="19754"/>
                </a:lnTo>
                <a:lnTo>
                  <a:pt x="11913" y="19766"/>
                </a:lnTo>
                <a:lnTo>
                  <a:pt x="11921" y="19772"/>
                </a:lnTo>
                <a:lnTo>
                  <a:pt x="11926" y="19780"/>
                </a:lnTo>
                <a:lnTo>
                  <a:pt x="11944" y="19821"/>
                </a:lnTo>
                <a:lnTo>
                  <a:pt x="11946" y="19832"/>
                </a:lnTo>
                <a:cubicBezTo>
                  <a:pt x="11946" y="19833"/>
                  <a:pt x="11945" y="19834"/>
                  <a:pt x="11946" y="19834"/>
                </a:cubicBezTo>
                <a:lnTo>
                  <a:pt x="11978" y="19900"/>
                </a:lnTo>
                <a:cubicBezTo>
                  <a:pt x="11978" y="19901"/>
                  <a:pt x="11978" y="19901"/>
                  <a:pt x="11978" y="19901"/>
                </a:cubicBezTo>
                <a:lnTo>
                  <a:pt x="11982" y="19905"/>
                </a:lnTo>
                <a:lnTo>
                  <a:pt x="11988" y="19918"/>
                </a:lnTo>
                <a:cubicBezTo>
                  <a:pt x="11988" y="19919"/>
                  <a:pt x="11988" y="19919"/>
                  <a:pt x="11988" y="19919"/>
                </a:cubicBezTo>
                <a:lnTo>
                  <a:pt x="11994" y="19927"/>
                </a:lnTo>
                <a:lnTo>
                  <a:pt x="12047" y="19975"/>
                </a:lnTo>
                <a:lnTo>
                  <a:pt x="12087" y="20012"/>
                </a:lnTo>
                <a:lnTo>
                  <a:pt x="12121" y="20038"/>
                </a:lnTo>
                <a:lnTo>
                  <a:pt x="12123" y="20042"/>
                </a:lnTo>
                <a:lnTo>
                  <a:pt x="12124" y="20044"/>
                </a:lnTo>
                <a:lnTo>
                  <a:pt x="12124" y="20056"/>
                </a:lnTo>
                <a:lnTo>
                  <a:pt x="12125" y="20059"/>
                </a:lnTo>
                <a:cubicBezTo>
                  <a:pt x="12125" y="20060"/>
                  <a:pt x="12125" y="20061"/>
                  <a:pt x="12125" y="20061"/>
                </a:cubicBezTo>
                <a:lnTo>
                  <a:pt x="12126" y="20064"/>
                </a:lnTo>
                <a:lnTo>
                  <a:pt x="12128" y="20066"/>
                </a:lnTo>
                <a:lnTo>
                  <a:pt x="12129" y="20069"/>
                </a:lnTo>
                <a:lnTo>
                  <a:pt x="12129" y="20073"/>
                </a:lnTo>
                <a:cubicBezTo>
                  <a:pt x="12129" y="20074"/>
                  <a:pt x="12129" y="20075"/>
                  <a:pt x="12129" y="20075"/>
                </a:cubicBezTo>
                <a:lnTo>
                  <a:pt x="12129" y="20078"/>
                </a:lnTo>
                <a:cubicBezTo>
                  <a:pt x="12129" y="20079"/>
                  <a:pt x="12129" y="20080"/>
                  <a:pt x="12129" y="20080"/>
                </a:cubicBezTo>
                <a:lnTo>
                  <a:pt x="12132" y="20085"/>
                </a:lnTo>
                <a:lnTo>
                  <a:pt x="12138" y="20094"/>
                </a:lnTo>
                <a:lnTo>
                  <a:pt x="12139" y="20098"/>
                </a:lnTo>
                <a:lnTo>
                  <a:pt x="12139" y="20102"/>
                </a:lnTo>
                <a:lnTo>
                  <a:pt x="12135" y="20110"/>
                </a:lnTo>
                <a:cubicBezTo>
                  <a:pt x="12135" y="20110"/>
                  <a:pt x="12134" y="20110"/>
                  <a:pt x="12134" y="20111"/>
                </a:cubicBezTo>
                <a:lnTo>
                  <a:pt x="12134" y="20116"/>
                </a:lnTo>
                <a:cubicBezTo>
                  <a:pt x="12133" y="20116"/>
                  <a:pt x="12133" y="20117"/>
                  <a:pt x="12134" y="20117"/>
                </a:cubicBezTo>
                <a:lnTo>
                  <a:pt x="12135" y="20127"/>
                </a:lnTo>
                <a:cubicBezTo>
                  <a:pt x="12135" y="20127"/>
                  <a:pt x="12135" y="20128"/>
                  <a:pt x="12136" y="20129"/>
                </a:cubicBezTo>
                <a:lnTo>
                  <a:pt x="12140" y="20136"/>
                </a:lnTo>
                <a:cubicBezTo>
                  <a:pt x="12140" y="20136"/>
                  <a:pt x="12140" y="20137"/>
                  <a:pt x="12141" y="20137"/>
                </a:cubicBezTo>
                <a:lnTo>
                  <a:pt x="12147" y="20143"/>
                </a:lnTo>
                <a:lnTo>
                  <a:pt x="12153" y="20147"/>
                </a:lnTo>
                <a:lnTo>
                  <a:pt x="12188" y="20183"/>
                </a:lnTo>
                <a:lnTo>
                  <a:pt x="12225" y="20217"/>
                </a:lnTo>
                <a:lnTo>
                  <a:pt x="12263" y="20259"/>
                </a:lnTo>
                <a:lnTo>
                  <a:pt x="12265" y="20262"/>
                </a:lnTo>
                <a:lnTo>
                  <a:pt x="12268" y="20274"/>
                </a:lnTo>
                <a:cubicBezTo>
                  <a:pt x="12268" y="20274"/>
                  <a:pt x="12269" y="20275"/>
                  <a:pt x="12269" y="20275"/>
                </a:cubicBezTo>
                <a:lnTo>
                  <a:pt x="12272" y="20279"/>
                </a:lnTo>
                <a:cubicBezTo>
                  <a:pt x="12273" y="20280"/>
                  <a:pt x="12273" y="20280"/>
                  <a:pt x="12274" y="20280"/>
                </a:cubicBezTo>
                <a:lnTo>
                  <a:pt x="12302" y="20294"/>
                </a:lnTo>
                <a:lnTo>
                  <a:pt x="12327" y="20315"/>
                </a:lnTo>
                <a:lnTo>
                  <a:pt x="12351" y="20343"/>
                </a:lnTo>
                <a:lnTo>
                  <a:pt x="12355" y="20348"/>
                </a:lnTo>
                <a:lnTo>
                  <a:pt x="12358" y="20358"/>
                </a:lnTo>
                <a:cubicBezTo>
                  <a:pt x="12358" y="20358"/>
                  <a:pt x="12358" y="20359"/>
                  <a:pt x="12358" y="20360"/>
                </a:cubicBezTo>
                <a:lnTo>
                  <a:pt x="12361" y="20364"/>
                </a:lnTo>
                <a:cubicBezTo>
                  <a:pt x="12361" y="20365"/>
                  <a:pt x="12362" y="20366"/>
                  <a:pt x="12362" y="20366"/>
                </a:cubicBezTo>
                <a:lnTo>
                  <a:pt x="12366" y="20368"/>
                </a:lnTo>
                <a:cubicBezTo>
                  <a:pt x="12367" y="20369"/>
                  <a:pt x="12368" y="20368"/>
                  <a:pt x="12369" y="20367"/>
                </a:cubicBezTo>
                <a:lnTo>
                  <a:pt x="12371" y="20365"/>
                </a:lnTo>
                <a:lnTo>
                  <a:pt x="12372" y="20367"/>
                </a:lnTo>
                <a:lnTo>
                  <a:pt x="12375" y="20370"/>
                </a:lnTo>
                <a:lnTo>
                  <a:pt x="12379" y="20382"/>
                </a:lnTo>
                <a:lnTo>
                  <a:pt x="12379" y="20385"/>
                </a:lnTo>
                <a:cubicBezTo>
                  <a:pt x="12380" y="20386"/>
                  <a:pt x="12381" y="20388"/>
                  <a:pt x="12382" y="20388"/>
                </a:cubicBezTo>
                <a:lnTo>
                  <a:pt x="12384" y="20388"/>
                </a:lnTo>
                <a:cubicBezTo>
                  <a:pt x="12385" y="20388"/>
                  <a:pt x="12385" y="20388"/>
                  <a:pt x="12386" y="20388"/>
                </a:cubicBezTo>
                <a:lnTo>
                  <a:pt x="12393" y="20384"/>
                </a:lnTo>
                <a:lnTo>
                  <a:pt x="12397" y="20384"/>
                </a:lnTo>
                <a:lnTo>
                  <a:pt x="12401" y="20387"/>
                </a:lnTo>
                <a:lnTo>
                  <a:pt x="12406" y="20392"/>
                </a:lnTo>
                <a:lnTo>
                  <a:pt x="12408" y="20394"/>
                </a:lnTo>
                <a:lnTo>
                  <a:pt x="12408" y="20395"/>
                </a:lnTo>
                <a:cubicBezTo>
                  <a:pt x="12409" y="20396"/>
                  <a:pt x="12409" y="20397"/>
                  <a:pt x="12409" y="20397"/>
                </a:cubicBezTo>
                <a:lnTo>
                  <a:pt x="12410" y="20398"/>
                </a:lnTo>
                <a:cubicBezTo>
                  <a:pt x="12410" y="20399"/>
                  <a:pt x="12411" y="20399"/>
                  <a:pt x="12412" y="20399"/>
                </a:cubicBezTo>
                <a:lnTo>
                  <a:pt x="12414" y="20399"/>
                </a:lnTo>
                <a:lnTo>
                  <a:pt x="12419" y="20399"/>
                </a:lnTo>
                <a:lnTo>
                  <a:pt x="12424" y="20402"/>
                </a:lnTo>
                <a:lnTo>
                  <a:pt x="12426" y="20404"/>
                </a:lnTo>
                <a:lnTo>
                  <a:pt x="12431" y="20417"/>
                </a:lnTo>
                <a:cubicBezTo>
                  <a:pt x="12432" y="20418"/>
                  <a:pt x="12433" y="20418"/>
                  <a:pt x="12434" y="20419"/>
                </a:cubicBezTo>
                <a:cubicBezTo>
                  <a:pt x="12435" y="20419"/>
                  <a:pt x="12436" y="20419"/>
                  <a:pt x="12437" y="20418"/>
                </a:cubicBezTo>
                <a:lnTo>
                  <a:pt x="12440" y="20413"/>
                </a:lnTo>
                <a:lnTo>
                  <a:pt x="12442" y="20411"/>
                </a:lnTo>
                <a:lnTo>
                  <a:pt x="12443" y="20411"/>
                </a:lnTo>
                <a:lnTo>
                  <a:pt x="12444" y="20412"/>
                </a:lnTo>
                <a:lnTo>
                  <a:pt x="12448" y="20415"/>
                </a:lnTo>
                <a:lnTo>
                  <a:pt x="12447" y="20420"/>
                </a:lnTo>
                <a:cubicBezTo>
                  <a:pt x="12447" y="20421"/>
                  <a:pt x="12446" y="20422"/>
                  <a:pt x="12446" y="20422"/>
                </a:cubicBezTo>
                <a:lnTo>
                  <a:pt x="12447" y="20425"/>
                </a:lnTo>
                <a:cubicBezTo>
                  <a:pt x="12447" y="20427"/>
                  <a:pt x="12447" y="20428"/>
                  <a:pt x="12448" y="20429"/>
                </a:cubicBezTo>
                <a:lnTo>
                  <a:pt x="12450" y="20431"/>
                </a:lnTo>
                <a:cubicBezTo>
                  <a:pt x="12451" y="20431"/>
                  <a:pt x="12451" y="20432"/>
                  <a:pt x="12451" y="20432"/>
                </a:cubicBezTo>
                <a:lnTo>
                  <a:pt x="12455" y="20433"/>
                </a:lnTo>
                <a:lnTo>
                  <a:pt x="12460" y="20433"/>
                </a:lnTo>
                <a:lnTo>
                  <a:pt x="12463" y="20434"/>
                </a:lnTo>
                <a:lnTo>
                  <a:pt x="12465" y="20435"/>
                </a:lnTo>
                <a:lnTo>
                  <a:pt x="12470" y="20443"/>
                </a:lnTo>
                <a:cubicBezTo>
                  <a:pt x="12471" y="20443"/>
                  <a:pt x="12471" y="20444"/>
                  <a:pt x="12471" y="20444"/>
                </a:cubicBezTo>
                <a:lnTo>
                  <a:pt x="12484" y="20453"/>
                </a:lnTo>
                <a:lnTo>
                  <a:pt x="12487" y="20458"/>
                </a:lnTo>
                <a:lnTo>
                  <a:pt x="12487" y="20465"/>
                </a:lnTo>
                <a:lnTo>
                  <a:pt x="12487" y="20467"/>
                </a:lnTo>
                <a:lnTo>
                  <a:pt x="12485" y="20472"/>
                </a:lnTo>
                <a:cubicBezTo>
                  <a:pt x="12484" y="20472"/>
                  <a:pt x="12484" y="20473"/>
                  <a:pt x="12484" y="20474"/>
                </a:cubicBezTo>
                <a:lnTo>
                  <a:pt x="12483" y="20477"/>
                </a:lnTo>
                <a:cubicBezTo>
                  <a:pt x="12483" y="20478"/>
                  <a:pt x="12483" y="20478"/>
                  <a:pt x="12483" y="20479"/>
                </a:cubicBezTo>
                <a:lnTo>
                  <a:pt x="12485" y="20484"/>
                </a:lnTo>
                <a:cubicBezTo>
                  <a:pt x="12485" y="20485"/>
                  <a:pt x="12486" y="20487"/>
                  <a:pt x="12487" y="20487"/>
                </a:cubicBezTo>
                <a:lnTo>
                  <a:pt x="12491" y="20488"/>
                </a:lnTo>
                <a:cubicBezTo>
                  <a:pt x="12491" y="20488"/>
                  <a:pt x="12492" y="20489"/>
                  <a:pt x="12492" y="20489"/>
                </a:cubicBezTo>
                <a:lnTo>
                  <a:pt x="12497" y="20488"/>
                </a:lnTo>
                <a:lnTo>
                  <a:pt x="12500" y="20489"/>
                </a:lnTo>
                <a:lnTo>
                  <a:pt x="12505" y="20493"/>
                </a:lnTo>
                <a:lnTo>
                  <a:pt x="12507" y="20496"/>
                </a:lnTo>
                <a:lnTo>
                  <a:pt x="12504" y="20503"/>
                </a:lnTo>
                <a:cubicBezTo>
                  <a:pt x="12503" y="20504"/>
                  <a:pt x="12504" y="20504"/>
                  <a:pt x="12504" y="20506"/>
                </a:cubicBezTo>
                <a:lnTo>
                  <a:pt x="12505" y="20510"/>
                </a:lnTo>
                <a:cubicBezTo>
                  <a:pt x="12505" y="20511"/>
                  <a:pt x="12506" y="20512"/>
                  <a:pt x="12506" y="20512"/>
                </a:cubicBezTo>
                <a:lnTo>
                  <a:pt x="12515" y="20524"/>
                </a:lnTo>
                <a:lnTo>
                  <a:pt x="12531" y="20550"/>
                </a:lnTo>
                <a:lnTo>
                  <a:pt x="12535" y="20555"/>
                </a:lnTo>
                <a:lnTo>
                  <a:pt x="12539" y="20559"/>
                </a:lnTo>
                <a:cubicBezTo>
                  <a:pt x="12540" y="20559"/>
                  <a:pt x="12540" y="20560"/>
                  <a:pt x="12540" y="20560"/>
                </a:cubicBezTo>
                <a:lnTo>
                  <a:pt x="12546" y="20562"/>
                </a:lnTo>
                <a:lnTo>
                  <a:pt x="12548" y="20566"/>
                </a:lnTo>
                <a:lnTo>
                  <a:pt x="12549" y="20569"/>
                </a:lnTo>
                <a:cubicBezTo>
                  <a:pt x="12550" y="20570"/>
                  <a:pt x="12550" y="20570"/>
                  <a:pt x="12550" y="20570"/>
                </a:cubicBezTo>
                <a:lnTo>
                  <a:pt x="12553" y="20572"/>
                </a:lnTo>
                <a:cubicBezTo>
                  <a:pt x="12553" y="20572"/>
                  <a:pt x="12553" y="20573"/>
                  <a:pt x="12554" y="20573"/>
                </a:cubicBezTo>
                <a:lnTo>
                  <a:pt x="12559" y="20575"/>
                </a:lnTo>
                <a:lnTo>
                  <a:pt x="12564" y="20578"/>
                </a:lnTo>
                <a:lnTo>
                  <a:pt x="12572" y="20590"/>
                </a:lnTo>
                <a:lnTo>
                  <a:pt x="12574" y="20592"/>
                </a:lnTo>
                <a:lnTo>
                  <a:pt x="12571" y="20595"/>
                </a:lnTo>
                <a:cubicBezTo>
                  <a:pt x="12570" y="20597"/>
                  <a:pt x="12569" y="20598"/>
                  <a:pt x="12569" y="20600"/>
                </a:cubicBezTo>
                <a:lnTo>
                  <a:pt x="12571" y="20605"/>
                </a:lnTo>
                <a:cubicBezTo>
                  <a:pt x="12571" y="20606"/>
                  <a:pt x="12572" y="20607"/>
                  <a:pt x="12572" y="20608"/>
                </a:cubicBezTo>
                <a:lnTo>
                  <a:pt x="12588" y="20620"/>
                </a:lnTo>
                <a:lnTo>
                  <a:pt x="12591" y="20622"/>
                </a:lnTo>
                <a:lnTo>
                  <a:pt x="12604" y="20637"/>
                </a:lnTo>
                <a:lnTo>
                  <a:pt x="12606" y="20642"/>
                </a:lnTo>
                <a:lnTo>
                  <a:pt x="12607" y="20646"/>
                </a:lnTo>
                <a:cubicBezTo>
                  <a:pt x="12607" y="20647"/>
                  <a:pt x="12608" y="20646"/>
                  <a:pt x="12608" y="20647"/>
                </a:cubicBezTo>
                <a:lnTo>
                  <a:pt x="12611" y="20649"/>
                </a:lnTo>
                <a:lnTo>
                  <a:pt x="12625" y="20663"/>
                </a:lnTo>
                <a:lnTo>
                  <a:pt x="12626" y="20666"/>
                </a:lnTo>
                <a:lnTo>
                  <a:pt x="12627" y="20672"/>
                </a:lnTo>
                <a:lnTo>
                  <a:pt x="12626" y="20681"/>
                </a:lnTo>
                <a:cubicBezTo>
                  <a:pt x="12626" y="20683"/>
                  <a:pt x="12626" y="20684"/>
                  <a:pt x="12627" y="20685"/>
                </a:cubicBezTo>
                <a:lnTo>
                  <a:pt x="12629" y="20688"/>
                </a:lnTo>
                <a:cubicBezTo>
                  <a:pt x="12630" y="20689"/>
                  <a:pt x="12630" y="20689"/>
                  <a:pt x="12631" y="20689"/>
                </a:cubicBezTo>
                <a:lnTo>
                  <a:pt x="12661" y="20690"/>
                </a:lnTo>
                <a:cubicBezTo>
                  <a:pt x="12661" y="20690"/>
                  <a:pt x="12662" y="20690"/>
                  <a:pt x="12662" y="20690"/>
                </a:cubicBezTo>
                <a:lnTo>
                  <a:pt x="12665" y="20689"/>
                </a:lnTo>
                <a:cubicBezTo>
                  <a:pt x="12666" y="20689"/>
                  <a:pt x="12666" y="20688"/>
                  <a:pt x="12667" y="20687"/>
                </a:cubicBezTo>
                <a:lnTo>
                  <a:pt x="12668" y="20685"/>
                </a:lnTo>
                <a:cubicBezTo>
                  <a:pt x="12668" y="20684"/>
                  <a:pt x="12668" y="20683"/>
                  <a:pt x="12668" y="20681"/>
                </a:cubicBezTo>
                <a:lnTo>
                  <a:pt x="12668" y="20679"/>
                </a:lnTo>
                <a:cubicBezTo>
                  <a:pt x="12668" y="20678"/>
                  <a:pt x="12668" y="20678"/>
                  <a:pt x="12668" y="20678"/>
                </a:cubicBezTo>
                <a:lnTo>
                  <a:pt x="12665" y="20671"/>
                </a:lnTo>
                <a:lnTo>
                  <a:pt x="12664" y="20660"/>
                </a:lnTo>
                <a:lnTo>
                  <a:pt x="12663" y="20650"/>
                </a:lnTo>
                <a:cubicBezTo>
                  <a:pt x="12663" y="20649"/>
                  <a:pt x="12662" y="20648"/>
                  <a:pt x="12662" y="20648"/>
                </a:cubicBezTo>
                <a:lnTo>
                  <a:pt x="12628" y="20578"/>
                </a:lnTo>
                <a:lnTo>
                  <a:pt x="12628" y="20575"/>
                </a:lnTo>
                <a:lnTo>
                  <a:pt x="12628" y="20572"/>
                </a:lnTo>
                <a:lnTo>
                  <a:pt x="12631" y="20569"/>
                </a:lnTo>
                <a:lnTo>
                  <a:pt x="12633" y="20567"/>
                </a:lnTo>
                <a:lnTo>
                  <a:pt x="12643" y="20567"/>
                </a:lnTo>
                <a:cubicBezTo>
                  <a:pt x="12644" y="20567"/>
                  <a:pt x="12645" y="20567"/>
                  <a:pt x="12646" y="20565"/>
                </a:cubicBezTo>
                <a:lnTo>
                  <a:pt x="12656" y="20568"/>
                </a:lnTo>
                <a:lnTo>
                  <a:pt x="12659" y="20571"/>
                </a:lnTo>
                <a:lnTo>
                  <a:pt x="12675" y="20593"/>
                </a:lnTo>
                <a:lnTo>
                  <a:pt x="12679" y="20597"/>
                </a:lnTo>
                <a:cubicBezTo>
                  <a:pt x="12679" y="20598"/>
                  <a:pt x="12680" y="20598"/>
                  <a:pt x="12680" y="20598"/>
                </a:cubicBezTo>
                <a:lnTo>
                  <a:pt x="12690" y="20602"/>
                </a:lnTo>
                <a:lnTo>
                  <a:pt x="12704" y="20616"/>
                </a:lnTo>
                <a:lnTo>
                  <a:pt x="12741" y="20637"/>
                </a:lnTo>
                <a:lnTo>
                  <a:pt x="12750" y="20647"/>
                </a:lnTo>
                <a:cubicBezTo>
                  <a:pt x="12750" y="20647"/>
                  <a:pt x="12751" y="20647"/>
                  <a:pt x="12751" y="20647"/>
                </a:cubicBezTo>
                <a:lnTo>
                  <a:pt x="12754" y="20649"/>
                </a:lnTo>
                <a:cubicBezTo>
                  <a:pt x="12754" y="20649"/>
                  <a:pt x="12755" y="20649"/>
                  <a:pt x="12755" y="20649"/>
                </a:cubicBezTo>
                <a:lnTo>
                  <a:pt x="12763" y="20649"/>
                </a:lnTo>
                <a:lnTo>
                  <a:pt x="12768" y="20647"/>
                </a:lnTo>
                <a:lnTo>
                  <a:pt x="12772" y="20645"/>
                </a:lnTo>
                <a:cubicBezTo>
                  <a:pt x="12773" y="20645"/>
                  <a:pt x="12773" y="20645"/>
                  <a:pt x="12773" y="20644"/>
                </a:cubicBezTo>
                <a:lnTo>
                  <a:pt x="12776" y="20639"/>
                </a:lnTo>
                <a:cubicBezTo>
                  <a:pt x="12777" y="20638"/>
                  <a:pt x="12777" y="20637"/>
                  <a:pt x="12777" y="20636"/>
                </a:cubicBezTo>
                <a:cubicBezTo>
                  <a:pt x="12776" y="20634"/>
                  <a:pt x="12776" y="20632"/>
                  <a:pt x="12775" y="20632"/>
                </a:cubicBezTo>
                <a:lnTo>
                  <a:pt x="12772" y="20631"/>
                </a:lnTo>
                <a:cubicBezTo>
                  <a:pt x="12771" y="20631"/>
                  <a:pt x="12771" y="20630"/>
                  <a:pt x="12771" y="20630"/>
                </a:cubicBezTo>
                <a:lnTo>
                  <a:pt x="12767" y="20630"/>
                </a:lnTo>
                <a:lnTo>
                  <a:pt x="12765" y="20629"/>
                </a:lnTo>
                <a:lnTo>
                  <a:pt x="12772" y="20625"/>
                </a:lnTo>
                <a:lnTo>
                  <a:pt x="12775" y="20623"/>
                </a:lnTo>
                <a:cubicBezTo>
                  <a:pt x="12777" y="20621"/>
                  <a:pt x="12777" y="20619"/>
                  <a:pt x="12777" y="20617"/>
                </a:cubicBezTo>
                <a:lnTo>
                  <a:pt x="12777" y="20616"/>
                </a:lnTo>
                <a:cubicBezTo>
                  <a:pt x="12776" y="20615"/>
                  <a:pt x="12775" y="20615"/>
                  <a:pt x="12775" y="20614"/>
                </a:cubicBezTo>
                <a:lnTo>
                  <a:pt x="12773" y="20611"/>
                </a:lnTo>
                <a:lnTo>
                  <a:pt x="12773" y="20603"/>
                </a:lnTo>
                <a:cubicBezTo>
                  <a:pt x="12773" y="20602"/>
                  <a:pt x="12772" y="20601"/>
                  <a:pt x="12772" y="20601"/>
                </a:cubicBezTo>
                <a:lnTo>
                  <a:pt x="12771" y="20594"/>
                </a:lnTo>
                <a:lnTo>
                  <a:pt x="12769" y="20589"/>
                </a:lnTo>
                <a:lnTo>
                  <a:pt x="12769" y="20588"/>
                </a:lnTo>
                <a:lnTo>
                  <a:pt x="12771" y="20587"/>
                </a:lnTo>
                <a:lnTo>
                  <a:pt x="12774" y="20589"/>
                </a:lnTo>
                <a:lnTo>
                  <a:pt x="12777" y="20589"/>
                </a:lnTo>
                <a:cubicBezTo>
                  <a:pt x="12777" y="20589"/>
                  <a:pt x="12779" y="20589"/>
                  <a:pt x="12779" y="20588"/>
                </a:cubicBezTo>
                <a:lnTo>
                  <a:pt x="12781" y="20585"/>
                </a:lnTo>
                <a:cubicBezTo>
                  <a:pt x="12782" y="20585"/>
                  <a:pt x="12781" y="20584"/>
                  <a:pt x="12781" y="20583"/>
                </a:cubicBezTo>
                <a:lnTo>
                  <a:pt x="12784" y="20576"/>
                </a:lnTo>
                <a:cubicBezTo>
                  <a:pt x="12784" y="20575"/>
                  <a:pt x="12784" y="20574"/>
                  <a:pt x="12784" y="20574"/>
                </a:cubicBezTo>
                <a:lnTo>
                  <a:pt x="12786" y="20569"/>
                </a:lnTo>
                <a:cubicBezTo>
                  <a:pt x="12786" y="20568"/>
                  <a:pt x="12786" y="20567"/>
                  <a:pt x="12786" y="20566"/>
                </a:cubicBezTo>
                <a:lnTo>
                  <a:pt x="12784" y="20556"/>
                </a:lnTo>
                <a:lnTo>
                  <a:pt x="12784" y="20554"/>
                </a:lnTo>
                <a:lnTo>
                  <a:pt x="12787" y="20552"/>
                </a:lnTo>
                <a:lnTo>
                  <a:pt x="12791" y="20556"/>
                </a:lnTo>
                <a:lnTo>
                  <a:pt x="12806" y="20582"/>
                </a:lnTo>
                <a:lnTo>
                  <a:pt x="12811" y="20589"/>
                </a:lnTo>
                <a:lnTo>
                  <a:pt x="12822" y="20601"/>
                </a:lnTo>
                <a:lnTo>
                  <a:pt x="12829" y="20611"/>
                </a:lnTo>
                <a:cubicBezTo>
                  <a:pt x="12829" y="20612"/>
                  <a:pt x="12830" y="20612"/>
                  <a:pt x="12830" y="20612"/>
                </a:cubicBezTo>
                <a:lnTo>
                  <a:pt x="12836" y="20617"/>
                </a:lnTo>
                <a:cubicBezTo>
                  <a:pt x="12837" y="20617"/>
                  <a:pt x="12838" y="20618"/>
                  <a:pt x="12838" y="20618"/>
                </a:cubicBezTo>
                <a:lnTo>
                  <a:pt x="12841" y="20618"/>
                </a:lnTo>
                <a:cubicBezTo>
                  <a:pt x="12841" y="20618"/>
                  <a:pt x="12842" y="20617"/>
                  <a:pt x="12843" y="20617"/>
                </a:cubicBezTo>
                <a:lnTo>
                  <a:pt x="12843" y="20617"/>
                </a:lnTo>
                <a:cubicBezTo>
                  <a:pt x="12844" y="20617"/>
                  <a:pt x="12845" y="20615"/>
                  <a:pt x="12845" y="20615"/>
                </a:cubicBezTo>
                <a:lnTo>
                  <a:pt x="12846" y="20614"/>
                </a:lnTo>
                <a:lnTo>
                  <a:pt x="12847" y="20617"/>
                </a:lnTo>
                <a:lnTo>
                  <a:pt x="12849" y="20624"/>
                </a:lnTo>
                <a:lnTo>
                  <a:pt x="12851" y="20646"/>
                </a:lnTo>
                <a:cubicBezTo>
                  <a:pt x="12851" y="20647"/>
                  <a:pt x="12851" y="20648"/>
                  <a:pt x="12851" y="20649"/>
                </a:cubicBezTo>
                <a:lnTo>
                  <a:pt x="12855" y="20653"/>
                </a:lnTo>
                <a:cubicBezTo>
                  <a:pt x="12855" y="20654"/>
                  <a:pt x="12856" y="20655"/>
                  <a:pt x="12857" y="20655"/>
                </a:cubicBezTo>
                <a:lnTo>
                  <a:pt x="12874" y="20658"/>
                </a:lnTo>
                <a:lnTo>
                  <a:pt x="12879" y="20661"/>
                </a:lnTo>
                <a:lnTo>
                  <a:pt x="12880" y="20663"/>
                </a:lnTo>
                <a:lnTo>
                  <a:pt x="12880" y="20673"/>
                </a:lnTo>
                <a:cubicBezTo>
                  <a:pt x="12880" y="20674"/>
                  <a:pt x="12880" y="20675"/>
                  <a:pt x="12880" y="20676"/>
                </a:cubicBezTo>
                <a:lnTo>
                  <a:pt x="12883" y="20679"/>
                </a:lnTo>
                <a:cubicBezTo>
                  <a:pt x="12883" y="20680"/>
                  <a:pt x="12884" y="20681"/>
                  <a:pt x="12885" y="20681"/>
                </a:cubicBezTo>
                <a:cubicBezTo>
                  <a:pt x="12886" y="20680"/>
                  <a:pt x="12888" y="20679"/>
                  <a:pt x="12888" y="20678"/>
                </a:cubicBezTo>
                <a:lnTo>
                  <a:pt x="12895" y="20666"/>
                </a:lnTo>
                <a:lnTo>
                  <a:pt x="12900" y="20659"/>
                </a:lnTo>
                <a:cubicBezTo>
                  <a:pt x="12900" y="20659"/>
                  <a:pt x="12900" y="20658"/>
                  <a:pt x="12900" y="20658"/>
                </a:cubicBezTo>
                <a:lnTo>
                  <a:pt x="12903" y="20648"/>
                </a:lnTo>
                <a:lnTo>
                  <a:pt x="12905" y="20626"/>
                </a:lnTo>
                <a:lnTo>
                  <a:pt x="12906" y="20621"/>
                </a:lnTo>
                <a:lnTo>
                  <a:pt x="12910" y="20608"/>
                </a:lnTo>
                <a:lnTo>
                  <a:pt x="12911" y="20601"/>
                </a:lnTo>
                <a:lnTo>
                  <a:pt x="12911" y="20589"/>
                </a:lnTo>
                <a:lnTo>
                  <a:pt x="12909" y="20572"/>
                </a:lnTo>
                <a:lnTo>
                  <a:pt x="12912" y="20561"/>
                </a:lnTo>
                <a:lnTo>
                  <a:pt x="12912" y="20553"/>
                </a:lnTo>
                <a:lnTo>
                  <a:pt x="12911" y="20530"/>
                </a:lnTo>
                <a:lnTo>
                  <a:pt x="12912" y="20518"/>
                </a:lnTo>
                <a:lnTo>
                  <a:pt x="12918" y="20493"/>
                </a:lnTo>
                <a:lnTo>
                  <a:pt x="12918" y="20480"/>
                </a:lnTo>
                <a:lnTo>
                  <a:pt x="12917" y="20457"/>
                </a:lnTo>
                <a:lnTo>
                  <a:pt x="12918" y="20433"/>
                </a:lnTo>
                <a:lnTo>
                  <a:pt x="12921" y="20424"/>
                </a:lnTo>
                <a:lnTo>
                  <a:pt x="12925" y="20415"/>
                </a:lnTo>
                <a:lnTo>
                  <a:pt x="12927" y="20406"/>
                </a:lnTo>
                <a:cubicBezTo>
                  <a:pt x="12928" y="20405"/>
                  <a:pt x="12927" y="20404"/>
                  <a:pt x="12927" y="20404"/>
                </a:cubicBezTo>
                <a:lnTo>
                  <a:pt x="12927" y="20394"/>
                </a:lnTo>
                <a:cubicBezTo>
                  <a:pt x="12927" y="20394"/>
                  <a:pt x="12927" y="20393"/>
                  <a:pt x="12927" y="20392"/>
                </a:cubicBezTo>
                <a:lnTo>
                  <a:pt x="12920" y="20376"/>
                </a:lnTo>
                <a:lnTo>
                  <a:pt x="12918" y="20371"/>
                </a:lnTo>
                <a:lnTo>
                  <a:pt x="12919" y="20359"/>
                </a:lnTo>
                <a:lnTo>
                  <a:pt x="12922" y="20335"/>
                </a:lnTo>
                <a:lnTo>
                  <a:pt x="12922" y="20332"/>
                </a:lnTo>
                <a:lnTo>
                  <a:pt x="12925" y="20331"/>
                </a:lnTo>
                <a:cubicBezTo>
                  <a:pt x="12926" y="20330"/>
                  <a:pt x="12927" y="20327"/>
                  <a:pt x="12927" y="20325"/>
                </a:cubicBezTo>
                <a:lnTo>
                  <a:pt x="12923" y="20311"/>
                </a:lnTo>
                <a:lnTo>
                  <a:pt x="12923" y="20307"/>
                </a:lnTo>
                <a:lnTo>
                  <a:pt x="12924" y="20304"/>
                </a:lnTo>
                <a:lnTo>
                  <a:pt x="12926" y="20298"/>
                </a:lnTo>
                <a:lnTo>
                  <a:pt x="12927" y="20293"/>
                </a:lnTo>
                <a:cubicBezTo>
                  <a:pt x="12928" y="20292"/>
                  <a:pt x="12928" y="20291"/>
                  <a:pt x="12927" y="20290"/>
                </a:cubicBezTo>
                <a:lnTo>
                  <a:pt x="12925" y="20281"/>
                </a:lnTo>
                <a:lnTo>
                  <a:pt x="12927" y="20270"/>
                </a:lnTo>
                <a:cubicBezTo>
                  <a:pt x="12927" y="20269"/>
                  <a:pt x="12927" y="20269"/>
                  <a:pt x="12927" y="20268"/>
                </a:cubicBezTo>
                <a:lnTo>
                  <a:pt x="12926" y="20263"/>
                </a:lnTo>
                <a:cubicBezTo>
                  <a:pt x="12926" y="20262"/>
                  <a:pt x="12925" y="20261"/>
                  <a:pt x="12924" y="20261"/>
                </a:cubicBezTo>
                <a:cubicBezTo>
                  <a:pt x="12923" y="20260"/>
                  <a:pt x="12923" y="20260"/>
                  <a:pt x="12922" y="20260"/>
                </a:cubicBezTo>
                <a:lnTo>
                  <a:pt x="12921" y="20255"/>
                </a:lnTo>
                <a:cubicBezTo>
                  <a:pt x="12921" y="20255"/>
                  <a:pt x="12921" y="20254"/>
                  <a:pt x="12920" y="20254"/>
                </a:cubicBezTo>
                <a:lnTo>
                  <a:pt x="12918" y="20250"/>
                </a:lnTo>
                <a:cubicBezTo>
                  <a:pt x="12918" y="20250"/>
                  <a:pt x="12917" y="20250"/>
                  <a:pt x="12917" y="20249"/>
                </a:cubicBezTo>
                <a:lnTo>
                  <a:pt x="12916" y="20248"/>
                </a:lnTo>
                <a:lnTo>
                  <a:pt x="12916" y="20246"/>
                </a:lnTo>
                <a:cubicBezTo>
                  <a:pt x="12916" y="20245"/>
                  <a:pt x="12916" y="20244"/>
                  <a:pt x="12916" y="20243"/>
                </a:cubicBezTo>
                <a:lnTo>
                  <a:pt x="12913" y="20234"/>
                </a:lnTo>
                <a:lnTo>
                  <a:pt x="12910" y="20227"/>
                </a:lnTo>
                <a:lnTo>
                  <a:pt x="12908" y="20220"/>
                </a:lnTo>
                <a:lnTo>
                  <a:pt x="12907" y="20214"/>
                </a:lnTo>
                <a:lnTo>
                  <a:pt x="12907" y="20204"/>
                </a:lnTo>
                <a:lnTo>
                  <a:pt x="12910" y="20177"/>
                </a:lnTo>
                <a:lnTo>
                  <a:pt x="12916" y="20157"/>
                </a:lnTo>
                <a:lnTo>
                  <a:pt x="12917" y="20147"/>
                </a:lnTo>
                <a:lnTo>
                  <a:pt x="12919" y="20139"/>
                </a:lnTo>
                <a:lnTo>
                  <a:pt x="12933" y="20112"/>
                </a:lnTo>
                <a:lnTo>
                  <a:pt x="12937" y="20101"/>
                </a:lnTo>
                <a:cubicBezTo>
                  <a:pt x="12937" y="20100"/>
                  <a:pt x="12937" y="20099"/>
                  <a:pt x="12937" y="20099"/>
                </a:cubicBezTo>
                <a:lnTo>
                  <a:pt x="12937" y="20088"/>
                </a:lnTo>
                <a:cubicBezTo>
                  <a:pt x="12937" y="20088"/>
                  <a:pt x="12937" y="20087"/>
                  <a:pt x="12937" y="20087"/>
                </a:cubicBezTo>
                <a:lnTo>
                  <a:pt x="12932" y="20077"/>
                </a:lnTo>
                <a:cubicBezTo>
                  <a:pt x="12932" y="20077"/>
                  <a:pt x="12932" y="20077"/>
                  <a:pt x="12932" y="20076"/>
                </a:cubicBezTo>
                <a:lnTo>
                  <a:pt x="12914" y="20059"/>
                </a:lnTo>
                <a:lnTo>
                  <a:pt x="12909" y="20052"/>
                </a:lnTo>
                <a:lnTo>
                  <a:pt x="12908" y="20044"/>
                </a:lnTo>
                <a:lnTo>
                  <a:pt x="12921" y="19982"/>
                </a:lnTo>
                <a:lnTo>
                  <a:pt x="12925" y="19971"/>
                </a:lnTo>
                <a:lnTo>
                  <a:pt x="12931" y="19958"/>
                </a:lnTo>
                <a:lnTo>
                  <a:pt x="12938" y="19949"/>
                </a:lnTo>
                <a:lnTo>
                  <a:pt x="12945" y="19942"/>
                </a:lnTo>
                <a:lnTo>
                  <a:pt x="12959" y="19931"/>
                </a:lnTo>
                <a:cubicBezTo>
                  <a:pt x="12960" y="19931"/>
                  <a:pt x="12960" y="19931"/>
                  <a:pt x="12960" y="19930"/>
                </a:cubicBezTo>
                <a:lnTo>
                  <a:pt x="12962" y="19928"/>
                </a:lnTo>
                <a:cubicBezTo>
                  <a:pt x="12963" y="19927"/>
                  <a:pt x="12963" y="19926"/>
                  <a:pt x="12963" y="19925"/>
                </a:cubicBezTo>
                <a:lnTo>
                  <a:pt x="12964" y="19915"/>
                </a:lnTo>
                <a:lnTo>
                  <a:pt x="12964" y="19913"/>
                </a:lnTo>
                <a:cubicBezTo>
                  <a:pt x="12964" y="19912"/>
                  <a:pt x="12965" y="19911"/>
                  <a:pt x="12964" y="19911"/>
                </a:cubicBezTo>
                <a:lnTo>
                  <a:pt x="12964" y="19908"/>
                </a:lnTo>
                <a:cubicBezTo>
                  <a:pt x="12964" y="19908"/>
                  <a:pt x="12964" y="19907"/>
                  <a:pt x="12964" y="19907"/>
                </a:cubicBezTo>
                <a:lnTo>
                  <a:pt x="12961" y="19901"/>
                </a:lnTo>
                <a:lnTo>
                  <a:pt x="12960" y="19899"/>
                </a:lnTo>
                <a:lnTo>
                  <a:pt x="12959" y="19888"/>
                </a:lnTo>
                <a:lnTo>
                  <a:pt x="12959" y="19864"/>
                </a:lnTo>
                <a:lnTo>
                  <a:pt x="12957" y="19855"/>
                </a:lnTo>
                <a:cubicBezTo>
                  <a:pt x="12957" y="19854"/>
                  <a:pt x="12957" y="19854"/>
                  <a:pt x="12957" y="19854"/>
                </a:cubicBezTo>
                <a:lnTo>
                  <a:pt x="12952" y="19844"/>
                </a:lnTo>
                <a:lnTo>
                  <a:pt x="12950" y="19841"/>
                </a:lnTo>
                <a:cubicBezTo>
                  <a:pt x="12949" y="19840"/>
                  <a:pt x="12949" y="19839"/>
                  <a:pt x="12949" y="19839"/>
                </a:cubicBezTo>
                <a:lnTo>
                  <a:pt x="12945" y="19838"/>
                </a:lnTo>
                <a:lnTo>
                  <a:pt x="12943" y="19837"/>
                </a:lnTo>
                <a:lnTo>
                  <a:pt x="12940" y="19835"/>
                </a:lnTo>
                <a:cubicBezTo>
                  <a:pt x="12940" y="19835"/>
                  <a:pt x="12939" y="19834"/>
                  <a:pt x="12939" y="19834"/>
                </a:cubicBezTo>
                <a:lnTo>
                  <a:pt x="12936" y="19833"/>
                </a:lnTo>
                <a:lnTo>
                  <a:pt x="12932" y="19834"/>
                </a:lnTo>
                <a:lnTo>
                  <a:pt x="12929" y="19835"/>
                </a:lnTo>
                <a:lnTo>
                  <a:pt x="12927" y="19836"/>
                </a:lnTo>
                <a:lnTo>
                  <a:pt x="12919" y="19834"/>
                </a:lnTo>
                <a:lnTo>
                  <a:pt x="12911" y="19828"/>
                </a:lnTo>
                <a:lnTo>
                  <a:pt x="12905" y="19821"/>
                </a:lnTo>
                <a:lnTo>
                  <a:pt x="12902" y="19812"/>
                </a:lnTo>
                <a:lnTo>
                  <a:pt x="12903" y="19774"/>
                </a:lnTo>
                <a:cubicBezTo>
                  <a:pt x="12903" y="19773"/>
                  <a:pt x="12903" y="19772"/>
                  <a:pt x="12903" y="19771"/>
                </a:cubicBezTo>
                <a:lnTo>
                  <a:pt x="12899" y="19762"/>
                </a:lnTo>
                <a:cubicBezTo>
                  <a:pt x="12899" y="19761"/>
                  <a:pt x="12898" y="19761"/>
                  <a:pt x="12898" y="19760"/>
                </a:cubicBezTo>
                <a:lnTo>
                  <a:pt x="12895" y="19758"/>
                </a:lnTo>
                <a:cubicBezTo>
                  <a:pt x="12895" y="19758"/>
                  <a:pt x="12894" y="19758"/>
                  <a:pt x="12894" y="19758"/>
                </a:cubicBezTo>
                <a:lnTo>
                  <a:pt x="12891" y="19757"/>
                </a:lnTo>
                <a:lnTo>
                  <a:pt x="12887" y="19757"/>
                </a:lnTo>
                <a:lnTo>
                  <a:pt x="12885" y="19757"/>
                </a:lnTo>
                <a:lnTo>
                  <a:pt x="12880" y="19754"/>
                </a:lnTo>
                <a:lnTo>
                  <a:pt x="12875" y="19753"/>
                </a:lnTo>
                <a:lnTo>
                  <a:pt x="12871" y="19749"/>
                </a:lnTo>
                <a:lnTo>
                  <a:pt x="12868" y="19745"/>
                </a:lnTo>
                <a:lnTo>
                  <a:pt x="12866" y="19740"/>
                </a:lnTo>
                <a:lnTo>
                  <a:pt x="12864" y="19736"/>
                </a:lnTo>
                <a:lnTo>
                  <a:pt x="12863" y="19730"/>
                </a:lnTo>
                <a:lnTo>
                  <a:pt x="12862" y="19725"/>
                </a:lnTo>
                <a:lnTo>
                  <a:pt x="12862" y="19719"/>
                </a:lnTo>
                <a:lnTo>
                  <a:pt x="12863" y="19713"/>
                </a:lnTo>
                <a:lnTo>
                  <a:pt x="12867" y="19701"/>
                </a:lnTo>
                <a:lnTo>
                  <a:pt x="12868" y="19696"/>
                </a:lnTo>
                <a:cubicBezTo>
                  <a:pt x="12868" y="19695"/>
                  <a:pt x="12868" y="19694"/>
                  <a:pt x="12868" y="19694"/>
                </a:cubicBezTo>
                <a:lnTo>
                  <a:pt x="12868" y="19686"/>
                </a:lnTo>
                <a:cubicBezTo>
                  <a:pt x="12868" y="19685"/>
                  <a:pt x="12867" y="19684"/>
                  <a:pt x="12867" y="19683"/>
                </a:cubicBezTo>
                <a:lnTo>
                  <a:pt x="12865" y="19680"/>
                </a:lnTo>
                <a:cubicBezTo>
                  <a:pt x="12864" y="19679"/>
                  <a:pt x="12864" y="19678"/>
                  <a:pt x="12863" y="19678"/>
                </a:cubicBezTo>
                <a:lnTo>
                  <a:pt x="12860" y="19677"/>
                </a:lnTo>
                <a:cubicBezTo>
                  <a:pt x="12859" y="19677"/>
                  <a:pt x="12859" y="19676"/>
                  <a:pt x="12859" y="19676"/>
                </a:cubicBezTo>
                <a:lnTo>
                  <a:pt x="12855" y="19676"/>
                </a:lnTo>
                <a:cubicBezTo>
                  <a:pt x="12854" y="19675"/>
                  <a:pt x="12854" y="19676"/>
                  <a:pt x="12853" y="19677"/>
                </a:cubicBezTo>
                <a:lnTo>
                  <a:pt x="12851" y="19679"/>
                </a:lnTo>
                <a:lnTo>
                  <a:pt x="12849" y="19680"/>
                </a:lnTo>
                <a:cubicBezTo>
                  <a:pt x="12849" y="19679"/>
                  <a:pt x="12848" y="19678"/>
                  <a:pt x="12848" y="19678"/>
                </a:cubicBezTo>
                <a:lnTo>
                  <a:pt x="12843" y="19676"/>
                </a:lnTo>
                <a:lnTo>
                  <a:pt x="12838" y="19675"/>
                </a:lnTo>
                <a:lnTo>
                  <a:pt x="12828" y="19674"/>
                </a:lnTo>
                <a:lnTo>
                  <a:pt x="12809" y="19670"/>
                </a:lnTo>
                <a:lnTo>
                  <a:pt x="12799" y="19669"/>
                </a:lnTo>
                <a:lnTo>
                  <a:pt x="12794" y="19668"/>
                </a:lnTo>
                <a:lnTo>
                  <a:pt x="12787" y="19663"/>
                </a:lnTo>
                <a:cubicBezTo>
                  <a:pt x="12787" y="19663"/>
                  <a:pt x="12786" y="19663"/>
                  <a:pt x="12786" y="19663"/>
                </a:cubicBezTo>
                <a:lnTo>
                  <a:pt x="12780" y="19661"/>
                </a:lnTo>
                <a:lnTo>
                  <a:pt x="12774" y="19661"/>
                </a:lnTo>
                <a:lnTo>
                  <a:pt x="12769" y="19663"/>
                </a:lnTo>
                <a:lnTo>
                  <a:pt x="12756" y="19670"/>
                </a:lnTo>
                <a:lnTo>
                  <a:pt x="12752" y="19671"/>
                </a:lnTo>
                <a:lnTo>
                  <a:pt x="12750" y="19668"/>
                </a:lnTo>
                <a:cubicBezTo>
                  <a:pt x="12750" y="19668"/>
                  <a:pt x="12749" y="19668"/>
                  <a:pt x="12749" y="19667"/>
                </a:cubicBezTo>
                <a:lnTo>
                  <a:pt x="12747" y="19667"/>
                </a:lnTo>
                <a:cubicBezTo>
                  <a:pt x="12746" y="19666"/>
                  <a:pt x="12746" y="19667"/>
                  <a:pt x="12745" y="19667"/>
                </a:cubicBezTo>
                <a:lnTo>
                  <a:pt x="12742" y="19667"/>
                </a:lnTo>
                <a:lnTo>
                  <a:pt x="12738" y="19667"/>
                </a:lnTo>
                <a:lnTo>
                  <a:pt x="12737" y="19667"/>
                </a:lnTo>
                <a:lnTo>
                  <a:pt x="12735" y="19667"/>
                </a:lnTo>
                <a:lnTo>
                  <a:pt x="12732" y="19663"/>
                </a:lnTo>
                <a:lnTo>
                  <a:pt x="12730" y="19659"/>
                </a:lnTo>
                <a:cubicBezTo>
                  <a:pt x="12729" y="19659"/>
                  <a:pt x="12729" y="19658"/>
                  <a:pt x="12728" y="19658"/>
                </a:cubicBezTo>
                <a:lnTo>
                  <a:pt x="12723" y="19656"/>
                </a:lnTo>
                <a:cubicBezTo>
                  <a:pt x="12723" y="19656"/>
                  <a:pt x="12723" y="19656"/>
                  <a:pt x="12722" y="19656"/>
                </a:cubicBezTo>
                <a:lnTo>
                  <a:pt x="12717" y="19657"/>
                </a:lnTo>
                <a:cubicBezTo>
                  <a:pt x="12717" y="19657"/>
                  <a:pt x="12716" y="19657"/>
                  <a:pt x="12716" y="19657"/>
                </a:cubicBezTo>
                <a:lnTo>
                  <a:pt x="12712" y="19659"/>
                </a:lnTo>
                <a:cubicBezTo>
                  <a:pt x="12712" y="19659"/>
                  <a:pt x="12711" y="19660"/>
                  <a:pt x="12711" y="19661"/>
                </a:cubicBezTo>
                <a:lnTo>
                  <a:pt x="12710" y="19663"/>
                </a:lnTo>
                <a:lnTo>
                  <a:pt x="12710" y="19657"/>
                </a:lnTo>
                <a:cubicBezTo>
                  <a:pt x="12710" y="19657"/>
                  <a:pt x="12710" y="19656"/>
                  <a:pt x="12710" y="19655"/>
                </a:cubicBezTo>
                <a:lnTo>
                  <a:pt x="12708" y="19650"/>
                </a:lnTo>
                <a:cubicBezTo>
                  <a:pt x="12708" y="19649"/>
                  <a:pt x="12708" y="19647"/>
                  <a:pt x="12707" y="19647"/>
                </a:cubicBezTo>
                <a:lnTo>
                  <a:pt x="12702" y="19645"/>
                </a:lnTo>
                <a:cubicBezTo>
                  <a:pt x="12702" y="19645"/>
                  <a:pt x="12702" y="19645"/>
                  <a:pt x="12701" y="19645"/>
                </a:cubicBezTo>
                <a:lnTo>
                  <a:pt x="12696" y="19646"/>
                </a:lnTo>
                <a:cubicBezTo>
                  <a:pt x="12696" y="19646"/>
                  <a:pt x="12695" y="19646"/>
                  <a:pt x="12695" y="19647"/>
                </a:cubicBezTo>
                <a:lnTo>
                  <a:pt x="12691" y="19651"/>
                </a:lnTo>
                <a:cubicBezTo>
                  <a:pt x="12691" y="19651"/>
                  <a:pt x="12690" y="19652"/>
                  <a:pt x="12690" y="19653"/>
                </a:cubicBezTo>
                <a:lnTo>
                  <a:pt x="12688" y="19664"/>
                </a:lnTo>
                <a:lnTo>
                  <a:pt x="12685" y="19668"/>
                </a:lnTo>
                <a:lnTo>
                  <a:pt x="12677" y="19678"/>
                </a:lnTo>
                <a:lnTo>
                  <a:pt x="12674" y="19683"/>
                </a:lnTo>
                <a:cubicBezTo>
                  <a:pt x="12674" y="19684"/>
                  <a:pt x="12674" y="19684"/>
                  <a:pt x="12674" y="19684"/>
                </a:cubicBezTo>
                <a:lnTo>
                  <a:pt x="12673" y="19689"/>
                </a:lnTo>
                <a:cubicBezTo>
                  <a:pt x="12673" y="19689"/>
                  <a:pt x="12673" y="19690"/>
                  <a:pt x="12673" y="19691"/>
                </a:cubicBezTo>
                <a:lnTo>
                  <a:pt x="12673" y="19702"/>
                </a:lnTo>
                <a:lnTo>
                  <a:pt x="12673" y="19708"/>
                </a:lnTo>
                <a:lnTo>
                  <a:pt x="12669" y="19725"/>
                </a:lnTo>
                <a:lnTo>
                  <a:pt x="12668" y="19730"/>
                </a:lnTo>
                <a:lnTo>
                  <a:pt x="12668" y="19726"/>
                </a:lnTo>
                <a:lnTo>
                  <a:pt x="12668" y="19714"/>
                </a:lnTo>
                <a:lnTo>
                  <a:pt x="12670" y="19706"/>
                </a:lnTo>
                <a:cubicBezTo>
                  <a:pt x="12671" y="19705"/>
                  <a:pt x="12670" y="19705"/>
                  <a:pt x="12670" y="19705"/>
                </a:cubicBezTo>
                <a:lnTo>
                  <a:pt x="12672" y="19696"/>
                </a:lnTo>
                <a:lnTo>
                  <a:pt x="12671" y="19684"/>
                </a:lnTo>
                <a:cubicBezTo>
                  <a:pt x="12671" y="19684"/>
                  <a:pt x="12671" y="19683"/>
                  <a:pt x="12671" y="19682"/>
                </a:cubicBezTo>
                <a:lnTo>
                  <a:pt x="12667" y="19671"/>
                </a:lnTo>
                <a:cubicBezTo>
                  <a:pt x="12667" y="19671"/>
                  <a:pt x="12666" y="19671"/>
                  <a:pt x="12666" y="19670"/>
                </a:cubicBezTo>
                <a:lnTo>
                  <a:pt x="12672" y="19669"/>
                </a:lnTo>
                <a:cubicBezTo>
                  <a:pt x="12672" y="19669"/>
                  <a:pt x="12673" y="19669"/>
                  <a:pt x="12673" y="19668"/>
                </a:cubicBezTo>
                <a:lnTo>
                  <a:pt x="12677" y="19665"/>
                </a:lnTo>
                <a:lnTo>
                  <a:pt x="12693" y="19640"/>
                </a:lnTo>
                <a:lnTo>
                  <a:pt x="12700" y="19626"/>
                </a:lnTo>
                <a:lnTo>
                  <a:pt x="12703" y="19617"/>
                </a:lnTo>
                <a:cubicBezTo>
                  <a:pt x="12703" y="19617"/>
                  <a:pt x="12703" y="19616"/>
                  <a:pt x="12703" y="19616"/>
                </a:cubicBezTo>
                <a:lnTo>
                  <a:pt x="12705" y="19605"/>
                </a:lnTo>
                <a:cubicBezTo>
                  <a:pt x="12705" y="19604"/>
                  <a:pt x="12705" y="19603"/>
                  <a:pt x="12705" y="19603"/>
                </a:cubicBezTo>
                <a:lnTo>
                  <a:pt x="12702" y="19590"/>
                </a:lnTo>
                <a:cubicBezTo>
                  <a:pt x="12702" y="19589"/>
                  <a:pt x="12703" y="19589"/>
                  <a:pt x="12702" y="19589"/>
                </a:cubicBezTo>
                <a:lnTo>
                  <a:pt x="12697" y="19577"/>
                </a:lnTo>
                <a:cubicBezTo>
                  <a:pt x="12697" y="19576"/>
                  <a:pt x="12696" y="19576"/>
                  <a:pt x="12696" y="19576"/>
                </a:cubicBezTo>
                <a:lnTo>
                  <a:pt x="12688" y="19567"/>
                </a:lnTo>
                <a:cubicBezTo>
                  <a:pt x="12688" y="19567"/>
                  <a:pt x="12688" y="19567"/>
                  <a:pt x="12688" y="19566"/>
                </a:cubicBezTo>
                <a:lnTo>
                  <a:pt x="12678" y="19564"/>
                </a:lnTo>
                <a:cubicBezTo>
                  <a:pt x="12678" y="19563"/>
                  <a:pt x="12677" y="19563"/>
                  <a:pt x="12676" y="19564"/>
                </a:cubicBezTo>
                <a:lnTo>
                  <a:pt x="12667" y="19567"/>
                </a:lnTo>
                <a:cubicBezTo>
                  <a:pt x="12666" y="19568"/>
                  <a:pt x="12666" y="19568"/>
                  <a:pt x="12665" y="19568"/>
                </a:cubicBezTo>
                <a:lnTo>
                  <a:pt x="12662" y="19573"/>
                </a:lnTo>
                <a:lnTo>
                  <a:pt x="12660" y="19574"/>
                </a:lnTo>
                <a:cubicBezTo>
                  <a:pt x="12660" y="19574"/>
                  <a:pt x="12659" y="19575"/>
                  <a:pt x="12658" y="19576"/>
                </a:cubicBezTo>
                <a:lnTo>
                  <a:pt x="12657" y="19574"/>
                </a:lnTo>
                <a:lnTo>
                  <a:pt x="12656" y="19565"/>
                </a:lnTo>
                <a:lnTo>
                  <a:pt x="12655" y="19559"/>
                </a:lnTo>
                <a:cubicBezTo>
                  <a:pt x="12654" y="19557"/>
                  <a:pt x="12654" y="19556"/>
                  <a:pt x="12653" y="19555"/>
                </a:cubicBezTo>
                <a:cubicBezTo>
                  <a:pt x="12651" y="19555"/>
                  <a:pt x="12650" y="19555"/>
                  <a:pt x="12649" y="19556"/>
                </a:cubicBezTo>
                <a:lnTo>
                  <a:pt x="12650" y="19555"/>
                </a:lnTo>
                <a:lnTo>
                  <a:pt x="12651" y="19547"/>
                </a:lnTo>
                <a:cubicBezTo>
                  <a:pt x="12652" y="19545"/>
                  <a:pt x="12651" y="19543"/>
                  <a:pt x="12650" y="19542"/>
                </a:cubicBezTo>
                <a:lnTo>
                  <a:pt x="12647" y="19538"/>
                </a:lnTo>
                <a:lnTo>
                  <a:pt x="12643" y="19537"/>
                </a:lnTo>
                <a:lnTo>
                  <a:pt x="12639" y="19530"/>
                </a:lnTo>
                <a:lnTo>
                  <a:pt x="12634" y="19524"/>
                </a:lnTo>
                <a:cubicBezTo>
                  <a:pt x="12634" y="19524"/>
                  <a:pt x="12633" y="19524"/>
                  <a:pt x="12633" y="19523"/>
                </a:cubicBezTo>
                <a:lnTo>
                  <a:pt x="12627" y="19523"/>
                </a:lnTo>
                <a:cubicBezTo>
                  <a:pt x="12626" y="19522"/>
                  <a:pt x="12624" y="19523"/>
                  <a:pt x="12623" y="19524"/>
                </a:cubicBezTo>
                <a:lnTo>
                  <a:pt x="12621" y="19528"/>
                </a:lnTo>
                <a:cubicBezTo>
                  <a:pt x="12621" y="19529"/>
                  <a:pt x="12621" y="19528"/>
                  <a:pt x="12621" y="19529"/>
                </a:cubicBezTo>
                <a:lnTo>
                  <a:pt x="12618" y="19541"/>
                </a:lnTo>
                <a:lnTo>
                  <a:pt x="12618" y="19535"/>
                </a:lnTo>
                <a:lnTo>
                  <a:pt x="12619" y="19530"/>
                </a:lnTo>
                <a:lnTo>
                  <a:pt x="12628" y="19508"/>
                </a:lnTo>
                <a:lnTo>
                  <a:pt x="12629" y="19505"/>
                </a:lnTo>
                <a:cubicBezTo>
                  <a:pt x="12629" y="19504"/>
                  <a:pt x="12630" y="19504"/>
                  <a:pt x="12630" y="19504"/>
                </a:cubicBezTo>
                <a:lnTo>
                  <a:pt x="12630" y="19499"/>
                </a:lnTo>
                <a:lnTo>
                  <a:pt x="12628" y="19494"/>
                </a:lnTo>
                <a:lnTo>
                  <a:pt x="12625" y="19478"/>
                </a:lnTo>
                <a:lnTo>
                  <a:pt x="12617" y="19458"/>
                </a:lnTo>
                <a:lnTo>
                  <a:pt x="12613" y="19447"/>
                </a:lnTo>
                <a:lnTo>
                  <a:pt x="12611" y="19436"/>
                </a:lnTo>
                <a:lnTo>
                  <a:pt x="12612" y="19392"/>
                </a:lnTo>
                <a:lnTo>
                  <a:pt x="12611" y="19374"/>
                </a:lnTo>
                <a:cubicBezTo>
                  <a:pt x="12611" y="19373"/>
                  <a:pt x="12611" y="19373"/>
                  <a:pt x="12611" y="19373"/>
                </a:cubicBezTo>
                <a:lnTo>
                  <a:pt x="12609" y="19369"/>
                </a:lnTo>
                <a:cubicBezTo>
                  <a:pt x="12609" y="19369"/>
                  <a:pt x="12609" y="19369"/>
                  <a:pt x="12608" y="19368"/>
                </a:cubicBezTo>
                <a:lnTo>
                  <a:pt x="12603" y="19359"/>
                </a:lnTo>
                <a:lnTo>
                  <a:pt x="12600" y="19349"/>
                </a:lnTo>
                <a:lnTo>
                  <a:pt x="12599" y="19339"/>
                </a:lnTo>
                <a:lnTo>
                  <a:pt x="12602" y="19322"/>
                </a:lnTo>
                <a:cubicBezTo>
                  <a:pt x="12602" y="19322"/>
                  <a:pt x="12602" y="19320"/>
                  <a:pt x="12602" y="19320"/>
                </a:cubicBezTo>
                <a:lnTo>
                  <a:pt x="12596" y="19294"/>
                </a:lnTo>
                <a:lnTo>
                  <a:pt x="12594" y="19291"/>
                </a:lnTo>
                <a:cubicBezTo>
                  <a:pt x="12594" y="19290"/>
                  <a:pt x="12593" y="19290"/>
                  <a:pt x="12591" y="19290"/>
                </a:cubicBezTo>
                <a:lnTo>
                  <a:pt x="12579" y="19290"/>
                </a:lnTo>
                <a:cubicBezTo>
                  <a:pt x="12578" y="19290"/>
                  <a:pt x="12578" y="19289"/>
                  <a:pt x="12578" y="19290"/>
                </a:cubicBezTo>
                <a:lnTo>
                  <a:pt x="12565" y="19295"/>
                </a:lnTo>
                <a:lnTo>
                  <a:pt x="12555" y="19301"/>
                </a:lnTo>
                <a:lnTo>
                  <a:pt x="12552" y="19300"/>
                </a:lnTo>
                <a:lnTo>
                  <a:pt x="12539" y="19290"/>
                </a:lnTo>
                <a:cubicBezTo>
                  <a:pt x="12538" y="19289"/>
                  <a:pt x="12538" y="19290"/>
                  <a:pt x="12537" y="19290"/>
                </a:cubicBezTo>
                <a:lnTo>
                  <a:pt x="12533" y="19289"/>
                </a:lnTo>
                <a:lnTo>
                  <a:pt x="12522" y="19288"/>
                </a:lnTo>
                <a:lnTo>
                  <a:pt x="12520" y="19287"/>
                </a:lnTo>
                <a:lnTo>
                  <a:pt x="12516" y="19283"/>
                </a:lnTo>
                <a:lnTo>
                  <a:pt x="12502" y="19274"/>
                </a:lnTo>
                <a:cubicBezTo>
                  <a:pt x="12501" y="19273"/>
                  <a:pt x="12500" y="19273"/>
                  <a:pt x="12499" y="19274"/>
                </a:cubicBezTo>
                <a:lnTo>
                  <a:pt x="12496" y="19276"/>
                </a:lnTo>
                <a:lnTo>
                  <a:pt x="12487" y="19277"/>
                </a:lnTo>
                <a:lnTo>
                  <a:pt x="12481" y="19280"/>
                </a:lnTo>
                <a:lnTo>
                  <a:pt x="12477" y="19285"/>
                </a:lnTo>
                <a:cubicBezTo>
                  <a:pt x="12477" y="19285"/>
                  <a:pt x="12476" y="19286"/>
                  <a:pt x="12476" y="19286"/>
                </a:cubicBezTo>
                <a:lnTo>
                  <a:pt x="12472" y="19291"/>
                </a:lnTo>
                <a:cubicBezTo>
                  <a:pt x="12471" y="19291"/>
                  <a:pt x="12471" y="19292"/>
                  <a:pt x="12471" y="19292"/>
                </a:cubicBezTo>
                <a:lnTo>
                  <a:pt x="12470" y="19290"/>
                </a:lnTo>
                <a:lnTo>
                  <a:pt x="12468" y="19285"/>
                </a:lnTo>
                <a:cubicBezTo>
                  <a:pt x="12467" y="19285"/>
                  <a:pt x="12467" y="19284"/>
                  <a:pt x="12467" y="19284"/>
                </a:cubicBezTo>
                <a:lnTo>
                  <a:pt x="12464" y="19281"/>
                </a:lnTo>
                <a:cubicBezTo>
                  <a:pt x="12464" y="19281"/>
                  <a:pt x="12463" y="19280"/>
                  <a:pt x="12463" y="19280"/>
                </a:cubicBezTo>
                <a:lnTo>
                  <a:pt x="12458" y="19278"/>
                </a:lnTo>
                <a:lnTo>
                  <a:pt x="12454" y="19277"/>
                </a:lnTo>
                <a:lnTo>
                  <a:pt x="12452" y="19277"/>
                </a:lnTo>
                <a:lnTo>
                  <a:pt x="12447" y="19270"/>
                </a:lnTo>
                <a:lnTo>
                  <a:pt x="12444" y="19267"/>
                </a:lnTo>
                <a:cubicBezTo>
                  <a:pt x="12444" y="19267"/>
                  <a:pt x="12443" y="19266"/>
                  <a:pt x="12443" y="19266"/>
                </a:cubicBezTo>
                <a:lnTo>
                  <a:pt x="12435" y="19264"/>
                </a:lnTo>
                <a:lnTo>
                  <a:pt x="12433" y="19260"/>
                </a:lnTo>
                <a:cubicBezTo>
                  <a:pt x="12432" y="19259"/>
                  <a:pt x="12432" y="19258"/>
                  <a:pt x="12431" y="19258"/>
                </a:cubicBezTo>
                <a:lnTo>
                  <a:pt x="12427" y="19256"/>
                </a:lnTo>
                <a:lnTo>
                  <a:pt x="12425" y="19252"/>
                </a:lnTo>
                <a:lnTo>
                  <a:pt x="12423" y="19250"/>
                </a:lnTo>
                <a:lnTo>
                  <a:pt x="12423" y="19248"/>
                </a:lnTo>
                <a:cubicBezTo>
                  <a:pt x="12423" y="19248"/>
                  <a:pt x="12423" y="19247"/>
                  <a:pt x="12423" y="19247"/>
                </a:cubicBezTo>
                <a:cubicBezTo>
                  <a:pt x="12422" y="19245"/>
                  <a:pt x="12421" y="19245"/>
                  <a:pt x="12420" y="19245"/>
                </a:cubicBezTo>
                <a:lnTo>
                  <a:pt x="12419" y="19245"/>
                </a:lnTo>
                <a:cubicBezTo>
                  <a:pt x="12419" y="19245"/>
                  <a:pt x="12418" y="19245"/>
                  <a:pt x="12418" y="19245"/>
                </a:cubicBezTo>
                <a:lnTo>
                  <a:pt x="12416" y="19245"/>
                </a:lnTo>
                <a:lnTo>
                  <a:pt x="12415" y="19243"/>
                </a:lnTo>
                <a:lnTo>
                  <a:pt x="12412" y="19233"/>
                </a:lnTo>
                <a:lnTo>
                  <a:pt x="12410" y="19230"/>
                </a:lnTo>
                <a:cubicBezTo>
                  <a:pt x="12410" y="19229"/>
                  <a:pt x="12409" y="19229"/>
                  <a:pt x="12408" y="19229"/>
                </a:cubicBezTo>
                <a:lnTo>
                  <a:pt x="12404" y="19225"/>
                </a:lnTo>
                <a:cubicBezTo>
                  <a:pt x="12404" y="19225"/>
                  <a:pt x="12403" y="19225"/>
                  <a:pt x="12403" y="19225"/>
                </a:cubicBezTo>
                <a:lnTo>
                  <a:pt x="12397" y="19225"/>
                </a:lnTo>
                <a:lnTo>
                  <a:pt x="12396" y="19225"/>
                </a:lnTo>
                <a:cubicBezTo>
                  <a:pt x="12396" y="19225"/>
                  <a:pt x="12396" y="19224"/>
                  <a:pt x="12396" y="19224"/>
                </a:cubicBezTo>
                <a:lnTo>
                  <a:pt x="12397" y="19219"/>
                </a:lnTo>
                <a:cubicBezTo>
                  <a:pt x="12397" y="19218"/>
                  <a:pt x="12397" y="19218"/>
                  <a:pt x="12397" y="19217"/>
                </a:cubicBezTo>
                <a:lnTo>
                  <a:pt x="12396" y="19214"/>
                </a:lnTo>
                <a:cubicBezTo>
                  <a:pt x="12395" y="19213"/>
                  <a:pt x="12395" y="19212"/>
                  <a:pt x="12395" y="19212"/>
                </a:cubicBezTo>
                <a:lnTo>
                  <a:pt x="12391" y="19209"/>
                </a:lnTo>
                <a:lnTo>
                  <a:pt x="12388" y="19208"/>
                </a:lnTo>
                <a:cubicBezTo>
                  <a:pt x="12388" y="19208"/>
                  <a:pt x="12388" y="19208"/>
                  <a:pt x="12388" y="19208"/>
                </a:cubicBezTo>
                <a:lnTo>
                  <a:pt x="12380" y="19206"/>
                </a:lnTo>
                <a:lnTo>
                  <a:pt x="12376" y="19204"/>
                </a:lnTo>
                <a:lnTo>
                  <a:pt x="12374" y="19202"/>
                </a:lnTo>
                <a:lnTo>
                  <a:pt x="12378" y="19198"/>
                </a:lnTo>
                <a:cubicBezTo>
                  <a:pt x="12378" y="19197"/>
                  <a:pt x="12379" y="19196"/>
                  <a:pt x="12379" y="19195"/>
                </a:cubicBezTo>
                <a:lnTo>
                  <a:pt x="12380" y="19190"/>
                </a:lnTo>
                <a:cubicBezTo>
                  <a:pt x="12380" y="19189"/>
                  <a:pt x="12380" y="19188"/>
                  <a:pt x="12379" y="19187"/>
                </a:cubicBezTo>
                <a:lnTo>
                  <a:pt x="12378" y="19186"/>
                </a:lnTo>
                <a:lnTo>
                  <a:pt x="12380" y="19184"/>
                </a:lnTo>
                <a:cubicBezTo>
                  <a:pt x="12380" y="19184"/>
                  <a:pt x="12380" y="19183"/>
                  <a:pt x="12381" y="19183"/>
                </a:cubicBezTo>
                <a:lnTo>
                  <a:pt x="12384" y="19174"/>
                </a:lnTo>
                <a:lnTo>
                  <a:pt x="12386" y="19165"/>
                </a:lnTo>
                <a:cubicBezTo>
                  <a:pt x="12386" y="19165"/>
                  <a:pt x="12386" y="19165"/>
                  <a:pt x="12386" y="19164"/>
                </a:cubicBezTo>
                <a:lnTo>
                  <a:pt x="12386" y="19158"/>
                </a:lnTo>
                <a:cubicBezTo>
                  <a:pt x="12386" y="19157"/>
                  <a:pt x="12385" y="19156"/>
                  <a:pt x="12385" y="19155"/>
                </a:cubicBezTo>
                <a:lnTo>
                  <a:pt x="12384" y="19152"/>
                </a:lnTo>
                <a:lnTo>
                  <a:pt x="12406" y="19147"/>
                </a:lnTo>
                <a:lnTo>
                  <a:pt x="12413" y="19144"/>
                </a:lnTo>
                <a:lnTo>
                  <a:pt x="12418" y="19140"/>
                </a:lnTo>
                <a:cubicBezTo>
                  <a:pt x="12419" y="19140"/>
                  <a:pt x="12419" y="19139"/>
                  <a:pt x="12419" y="19139"/>
                </a:cubicBezTo>
                <a:lnTo>
                  <a:pt x="12423" y="19133"/>
                </a:lnTo>
                <a:cubicBezTo>
                  <a:pt x="12424" y="19133"/>
                  <a:pt x="12424" y="19132"/>
                  <a:pt x="12424" y="19132"/>
                </a:cubicBezTo>
                <a:lnTo>
                  <a:pt x="12426" y="19127"/>
                </a:lnTo>
                <a:cubicBezTo>
                  <a:pt x="12426" y="19126"/>
                  <a:pt x="12425" y="19123"/>
                  <a:pt x="12425" y="19122"/>
                </a:cubicBezTo>
                <a:lnTo>
                  <a:pt x="12423" y="19119"/>
                </a:lnTo>
                <a:cubicBezTo>
                  <a:pt x="12423" y="19119"/>
                  <a:pt x="12423" y="19118"/>
                  <a:pt x="12423" y="19117"/>
                </a:cubicBezTo>
                <a:lnTo>
                  <a:pt x="12414" y="19111"/>
                </a:lnTo>
                <a:cubicBezTo>
                  <a:pt x="12414" y="19111"/>
                  <a:pt x="12413" y="19110"/>
                  <a:pt x="12413" y="19110"/>
                </a:cubicBezTo>
                <a:lnTo>
                  <a:pt x="12408" y="19109"/>
                </a:lnTo>
                <a:lnTo>
                  <a:pt x="12405" y="19106"/>
                </a:lnTo>
                <a:lnTo>
                  <a:pt x="12403" y="19104"/>
                </a:lnTo>
                <a:lnTo>
                  <a:pt x="12397" y="19103"/>
                </a:lnTo>
                <a:lnTo>
                  <a:pt x="12385" y="19103"/>
                </a:lnTo>
                <a:lnTo>
                  <a:pt x="12388" y="19102"/>
                </a:lnTo>
                <a:cubicBezTo>
                  <a:pt x="12389" y="19101"/>
                  <a:pt x="12390" y="19100"/>
                  <a:pt x="12390" y="19099"/>
                </a:cubicBezTo>
                <a:lnTo>
                  <a:pt x="12393" y="19092"/>
                </a:lnTo>
                <a:lnTo>
                  <a:pt x="12394" y="19086"/>
                </a:lnTo>
                <a:lnTo>
                  <a:pt x="12402" y="19076"/>
                </a:lnTo>
                <a:cubicBezTo>
                  <a:pt x="12402" y="19076"/>
                  <a:pt x="12403" y="19075"/>
                  <a:pt x="12403" y="19074"/>
                </a:cubicBezTo>
                <a:lnTo>
                  <a:pt x="12405" y="19068"/>
                </a:lnTo>
                <a:cubicBezTo>
                  <a:pt x="12405" y="19067"/>
                  <a:pt x="12405" y="19065"/>
                  <a:pt x="12404" y="19064"/>
                </a:cubicBezTo>
                <a:lnTo>
                  <a:pt x="12401" y="19059"/>
                </a:lnTo>
                <a:cubicBezTo>
                  <a:pt x="12401" y="19057"/>
                  <a:pt x="12399" y="19056"/>
                  <a:pt x="12398" y="19057"/>
                </a:cubicBezTo>
                <a:lnTo>
                  <a:pt x="12395" y="19058"/>
                </a:lnTo>
                <a:lnTo>
                  <a:pt x="12396" y="19057"/>
                </a:lnTo>
                <a:cubicBezTo>
                  <a:pt x="12396" y="19056"/>
                  <a:pt x="12396" y="19056"/>
                  <a:pt x="12396" y="19056"/>
                </a:cubicBezTo>
                <a:lnTo>
                  <a:pt x="12400" y="19049"/>
                </a:lnTo>
                <a:cubicBezTo>
                  <a:pt x="12400" y="19049"/>
                  <a:pt x="12401" y="19048"/>
                  <a:pt x="12401" y="19047"/>
                </a:cubicBezTo>
                <a:lnTo>
                  <a:pt x="12401" y="19040"/>
                </a:lnTo>
                <a:lnTo>
                  <a:pt x="12402" y="19039"/>
                </a:lnTo>
                <a:lnTo>
                  <a:pt x="12411" y="19038"/>
                </a:lnTo>
                <a:lnTo>
                  <a:pt x="12415" y="19037"/>
                </a:lnTo>
                <a:lnTo>
                  <a:pt x="12418" y="19035"/>
                </a:lnTo>
                <a:cubicBezTo>
                  <a:pt x="12419" y="19035"/>
                  <a:pt x="12420" y="19035"/>
                  <a:pt x="12420" y="19034"/>
                </a:cubicBezTo>
                <a:lnTo>
                  <a:pt x="12422" y="19031"/>
                </a:lnTo>
                <a:cubicBezTo>
                  <a:pt x="12423" y="19030"/>
                  <a:pt x="12423" y="19029"/>
                  <a:pt x="12423" y="19027"/>
                </a:cubicBezTo>
                <a:lnTo>
                  <a:pt x="12421" y="19022"/>
                </a:lnTo>
                <a:lnTo>
                  <a:pt x="12423" y="19017"/>
                </a:lnTo>
                <a:lnTo>
                  <a:pt x="12423" y="19015"/>
                </a:lnTo>
                <a:lnTo>
                  <a:pt x="12425" y="19017"/>
                </a:lnTo>
                <a:cubicBezTo>
                  <a:pt x="12425" y="19018"/>
                  <a:pt x="12425" y="19018"/>
                  <a:pt x="12426" y="19018"/>
                </a:cubicBezTo>
                <a:lnTo>
                  <a:pt x="12428" y="19019"/>
                </a:lnTo>
                <a:cubicBezTo>
                  <a:pt x="12428" y="19020"/>
                  <a:pt x="12428" y="19020"/>
                  <a:pt x="12429" y="19019"/>
                </a:cubicBezTo>
                <a:lnTo>
                  <a:pt x="12435" y="19018"/>
                </a:lnTo>
                <a:cubicBezTo>
                  <a:pt x="12436" y="19018"/>
                  <a:pt x="12436" y="19018"/>
                  <a:pt x="12437" y="19017"/>
                </a:cubicBezTo>
                <a:lnTo>
                  <a:pt x="12438" y="19016"/>
                </a:lnTo>
                <a:cubicBezTo>
                  <a:pt x="12439" y="19016"/>
                  <a:pt x="12440" y="19014"/>
                  <a:pt x="12440" y="19013"/>
                </a:cubicBezTo>
                <a:lnTo>
                  <a:pt x="12440" y="19011"/>
                </a:lnTo>
                <a:lnTo>
                  <a:pt x="12456" y="19009"/>
                </a:lnTo>
                <a:lnTo>
                  <a:pt x="12462" y="19009"/>
                </a:lnTo>
                <a:lnTo>
                  <a:pt x="12465" y="19009"/>
                </a:lnTo>
                <a:cubicBezTo>
                  <a:pt x="12465" y="19009"/>
                  <a:pt x="12466" y="19009"/>
                  <a:pt x="12466" y="19009"/>
                </a:cubicBezTo>
                <a:lnTo>
                  <a:pt x="12468" y="19007"/>
                </a:lnTo>
                <a:cubicBezTo>
                  <a:pt x="12469" y="19007"/>
                  <a:pt x="12469" y="19006"/>
                  <a:pt x="12470" y="19005"/>
                </a:cubicBezTo>
                <a:lnTo>
                  <a:pt x="12471" y="19001"/>
                </a:lnTo>
                <a:cubicBezTo>
                  <a:pt x="12471" y="19001"/>
                  <a:pt x="12472" y="19000"/>
                  <a:pt x="12472" y="19000"/>
                </a:cubicBezTo>
                <a:lnTo>
                  <a:pt x="12473" y="18997"/>
                </a:lnTo>
                <a:cubicBezTo>
                  <a:pt x="12473" y="18995"/>
                  <a:pt x="12472" y="18993"/>
                  <a:pt x="12471" y="18992"/>
                </a:cubicBezTo>
                <a:lnTo>
                  <a:pt x="12470" y="18989"/>
                </a:lnTo>
                <a:lnTo>
                  <a:pt x="12460" y="18931"/>
                </a:lnTo>
                <a:lnTo>
                  <a:pt x="12457" y="18921"/>
                </a:lnTo>
                <a:cubicBezTo>
                  <a:pt x="12457" y="18921"/>
                  <a:pt x="12456" y="18920"/>
                  <a:pt x="12456" y="18920"/>
                </a:cubicBezTo>
                <a:lnTo>
                  <a:pt x="12453" y="18915"/>
                </a:lnTo>
                <a:lnTo>
                  <a:pt x="12449" y="18909"/>
                </a:lnTo>
                <a:lnTo>
                  <a:pt x="12444" y="18905"/>
                </a:lnTo>
                <a:cubicBezTo>
                  <a:pt x="12444" y="18905"/>
                  <a:pt x="12444" y="18904"/>
                  <a:pt x="12443" y="18904"/>
                </a:cubicBezTo>
                <a:lnTo>
                  <a:pt x="12438" y="18902"/>
                </a:lnTo>
                <a:lnTo>
                  <a:pt x="12434" y="18900"/>
                </a:lnTo>
                <a:cubicBezTo>
                  <a:pt x="12434" y="18899"/>
                  <a:pt x="12433" y="18899"/>
                  <a:pt x="12433" y="18899"/>
                </a:cubicBezTo>
                <a:lnTo>
                  <a:pt x="12430" y="18899"/>
                </a:lnTo>
                <a:cubicBezTo>
                  <a:pt x="12430" y="18899"/>
                  <a:pt x="12429" y="18899"/>
                  <a:pt x="12428" y="18900"/>
                </a:cubicBezTo>
                <a:lnTo>
                  <a:pt x="12426" y="18901"/>
                </a:lnTo>
                <a:cubicBezTo>
                  <a:pt x="12426" y="18902"/>
                  <a:pt x="12426" y="18902"/>
                  <a:pt x="12426" y="18902"/>
                </a:cubicBezTo>
                <a:lnTo>
                  <a:pt x="12423" y="18893"/>
                </a:lnTo>
                <a:cubicBezTo>
                  <a:pt x="12423" y="18892"/>
                  <a:pt x="12423" y="18893"/>
                  <a:pt x="12423" y="18892"/>
                </a:cubicBezTo>
                <a:lnTo>
                  <a:pt x="12412" y="18874"/>
                </a:lnTo>
                <a:lnTo>
                  <a:pt x="12398" y="18860"/>
                </a:lnTo>
                <a:lnTo>
                  <a:pt x="12385" y="18851"/>
                </a:lnTo>
                <a:lnTo>
                  <a:pt x="12378" y="18846"/>
                </a:lnTo>
                <a:lnTo>
                  <a:pt x="12371" y="18844"/>
                </a:lnTo>
                <a:cubicBezTo>
                  <a:pt x="12371" y="18844"/>
                  <a:pt x="12371" y="18844"/>
                  <a:pt x="12371" y="18844"/>
                </a:cubicBezTo>
                <a:lnTo>
                  <a:pt x="12364" y="18846"/>
                </a:lnTo>
                <a:cubicBezTo>
                  <a:pt x="12364" y="18846"/>
                  <a:pt x="12364" y="18847"/>
                  <a:pt x="12364" y="18847"/>
                </a:cubicBezTo>
                <a:lnTo>
                  <a:pt x="12358" y="18852"/>
                </a:lnTo>
                <a:lnTo>
                  <a:pt x="12352" y="18856"/>
                </a:lnTo>
                <a:lnTo>
                  <a:pt x="12340" y="18858"/>
                </a:lnTo>
                <a:cubicBezTo>
                  <a:pt x="12339" y="18859"/>
                  <a:pt x="12339" y="18859"/>
                  <a:pt x="12339" y="18859"/>
                </a:cubicBezTo>
                <a:lnTo>
                  <a:pt x="12334" y="18865"/>
                </a:lnTo>
                <a:cubicBezTo>
                  <a:pt x="12333" y="18865"/>
                  <a:pt x="12333" y="18865"/>
                  <a:pt x="12333" y="18866"/>
                </a:cubicBezTo>
                <a:lnTo>
                  <a:pt x="12329" y="18877"/>
                </a:lnTo>
                <a:lnTo>
                  <a:pt x="12327" y="18882"/>
                </a:lnTo>
                <a:lnTo>
                  <a:pt x="12323" y="18884"/>
                </a:lnTo>
                <a:lnTo>
                  <a:pt x="12318" y="18884"/>
                </a:lnTo>
                <a:lnTo>
                  <a:pt x="12312" y="18886"/>
                </a:lnTo>
                <a:lnTo>
                  <a:pt x="12307" y="18888"/>
                </a:lnTo>
                <a:lnTo>
                  <a:pt x="12303" y="18891"/>
                </a:lnTo>
                <a:cubicBezTo>
                  <a:pt x="12303" y="18891"/>
                  <a:pt x="12303" y="18892"/>
                  <a:pt x="12302" y="18892"/>
                </a:cubicBezTo>
                <a:lnTo>
                  <a:pt x="12292" y="18905"/>
                </a:lnTo>
                <a:lnTo>
                  <a:pt x="12285" y="18908"/>
                </a:lnTo>
                <a:cubicBezTo>
                  <a:pt x="12285" y="18908"/>
                  <a:pt x="12285" y="18909"/>
                  <a:pt x="12285" y="18909"/>
                </a:cubicBezTo>
                <a:lnTo>
                  <a:pt x="12270" y="18921"/>
                </a:lnTo>
                <a:lnTo>
                  <a:pt x="12267" y="18923"/>
                </a:lnTo>
                <a:lnTo>
                  <a:pt x="12253" y="18925"/>
                </a:lnTo>
                <a:cubicBezTo>
                  <a:pt x="12252" y="18925"/>
                  <a:pt x="12251" y="18925"/>
                  <a:pt x="12251" y="18925"/>
                </a:cubicBezTo>
                <a:lnTo>
                  <a:pt x="12240" y="18932"/>
                </a:lnTo>
                <a:lnTo>
                  <a:pt x="12237" y="18932"/>
                </a:lnTo>
                <a:lnTo>
                  <a:pt x="12233" y="18932"/>
                </a:lnTo>
                <a:lnTo>
                  <a:pt x="12236" y="18929"/>
                </a:lnTo>
                <a:lnTo>
                  <a:pt x="12239" y="18927"/>
                </a:lnTo>
                <a:lnTo>
                  <a:pt x="12263" y="18911"/>
                </a:lnTo>
                <a:lnTo>
                  <a:pt x="12271" y="18908"/>
                </a:lnTo>
                <a:cubicBezTo>
                  <a:pt x="12271" y="18908"/>
                  <a:pt x="12272" y="18908"/>
                  <a:pt x="12272" y="18908"/>
                </a:cubicBezTo>
                <a:lnTo>
                  <a:pt x="12277" y="18903"/>
                </a:lnTo>
                <a:lnTo>
                  <a:pt x="12285" y="18896"/>
                </a:lnTo>
                <a:lnTo>
                  <a:pt x="12302" y="18886"/>
                </a:lnTo>
                <a:lnTo>
                  <a:pt x="12310" y="18880"/>
                </a:lnTo>
                <a:cubicBezTo>
                  <a:pt x="12311" y="18880"/>
                  <a:pt x="12311" y="18879"/>
                  <a:pt x="12312" y="18878"/>
                </a:cubicBezTo>
                <a:lnTo>
                  <a:pt x="12315" y="18871"/>
                </a:lnTo>
                <a:cubicBezTo>
                  <a:pt x="12316" y="18870"/>
                  <a:pt x="12316" y="18869"/>
                  <a:pt x="12316" y="18868"/>
                </a:cubicBezTo>
                <a:lnTo>
                  <a:pt x="12314" y="18855"/>
                </a:lnTo>
                <a:cubicBezTo>
                  <a:pt x="12314" y="18854"/>
                  <a:pt x="12313" y="18853"/>
                  <a:pt x="12313" y="18853"/>
                </a:cubicBezTo>
                <a:lnTo>
                  <a:pt x="12307" y="18840"/>
                </a:lnTo>
                <a:lnTo>
                  <a:pt x="12285" y="18806"/>
                </a:lnTo>
                <a:lnTo>
                  <a:pt x="12277" y="18798"/>
                </a:lnTo>
                <a:cubicBezTo>
                  <a:pt x="12276" y="18797"/>
                  <a:pt x="12276" y="18797"/>
                  <a:pt x="12276" y="18797"/>
                </a:cubicBezTo>
                <a:lnTo>
                  <a:pt x="12267" y="18791"/>
                </a:lnTo>
                <a:cubicBezTo>
                  <a:pt x="12266" y="18791"/>
                  <a:pt x="12266" y="18791"/>
                  <a:pt x="12266" y="18791"/>
                </a:cubicBezTo>
                <a:lnTo>
                  <a:pt x="12245" y="18789"/>
                </a:lnTo>
                <a:lnTo>
                  <a:pt x="12220" y="18784"/>
                </a:lnTo>
                <a:cubicBezTo>
                  <a:pt x="12220" y="18784"/>
                  <a:pt x="12220" y="18784"/>
                  <a:pt x="12220" y="18784"/>
                </a:cubicBezTo>
                <a:lnTo>
                  <a:pt x="12215" y="18784"/>
                </a:lnTo>
                <a:lnTo>
                  <a:pt x="12208" y="18787"/>
                </a:lnTo>
                <a:lnTo>
                  <a:pt x="12205" y="18788"/>
                </a:lnTo>
                <a:lnTo>
                  <a:pt x="12196" y="18787"/>
                </a:lnTo>
                <a:lnTo>
                  <a:pt x="12192" y="18786"/>
                </a:lnTo>
                <a:lnTo>
                  <a:pt x="12187" y="18784"/>
                </a:lnTo>
                <a:lnTo>
                  <a:pt x="12178" y="18778"/>
                </a:lnTo>
                <a:lnTo>
                  <a:pt x="12170" y="18770"/>
                </a:lnTo>
                <a:lnTo>
                  <a:pt x="12147" y="18738"/>
                </a:lnTo>
                <a:lnTo>
                  <a:pt x="12130" y="18720"/>
                </a:lnTo>
                <a:lnTo>
                  <a:pt x="12124" y="18709"/>
                </a:lnTo>
                <a:lnTo>
                  <a:pt x="12121" y="18698"/>
                </a:lnTo>
                <a:lnTo>
                  <a:pt x="12120" y="18689"/>
                </a:lnTo>
                <a:lnTo>
                  <a:pt x="12122" y="18667"/>
                </a:lnTo>
                <a:cubicBezTo>
                  <a:pt x="12122" y="18666"/>
                  <a:pt x="12122" y="18666"/>
                  <a:pt x="12122" y="18666"/>
                </a:cubicBezTo>
                <a:lnTo>
                  <a:pt x="12122" y="18660"/>
                </a:lnTo>
                <a:cubicBezTo>
                  <a:pt x="12121" y="18660"/>
                  <a:pt x="12121" y="18660"/>
                  <a:pt x="12121" y="18659"/>
                </a:cubicBezTo>
                <a:lnTo>
                  <a:pt x="12119" y="18654"/>
                </a:lnTo>
                <a:cubicBezTo>
                  <a:pt x="12119" y="18653"/>
                  <a:pt x="12118" y="18653"/>
                  <a:pt x="12118" y="18653"/>
                </a:cubicBezTo>
                <a:lnTo>
                  <a:pt x="12115" y="18649"/>
                </a:lnTo>
                <a:cubicBezTo>
                  <a:pt x="12115" y="18648"/>
                  <a:pt x="12114" y="18648"/>
                  <a:pt x="12114" y="18648"/>
                </a:cubicBezTo>
                <a:lnTo>
                  <a:pt x="12111" y="18647"/>
                </a:lnTo>
                <a:lnTo>
                  <a:pt x="12110" y="18646"/>
                </a:lnTo>
                <a:lnTo>
                  <a:pt x="12110" y="18641"/>
                </a:lnTo>
                <a:lnTo>
                  <a:pt x="12112" y="18630"/>
                </a:lnTo>
                <a:cubicBezTo>
                  <a:pt x="12112" y="18630"/>
                  <a:pt x="12112" y="18629"/>
                  <a:pt x="12112" y="18628"/>
                </a:cubicBezTo>
                <a:lnTo>
                  <a:pt x="12109" y="18615"/>
                </a:lnTo>
                <a:cubicBezTo>
                  <a:pt x="12109" y="18614"/>
                  <a:pt x="12109" y="18614"/>
                  <a:pt x="12109" y="18613"/>
                </a:cubicBezTo>
                <a:lnTo>
                  <a:pt x="12103" y="18605"/>
                </a:lnTo>
                <a:cubicBezTo>
                  <a:pt x="12103" y="18604"/>
                  <a:pt x="12103" y="18604"/>
                  <a:pt x="12102" y="18604"/>
                </a:cubicBezTo>
                <a:lnTo>
                  <a:pt x="12082" y="18590"/>
                </a:lnTo>
                <a:lnTo>
                  <a:pt x="12029" y="18531"/>
                </a:lnTo>
                <a:lnTo>
                  <a:pt x="12023" y="18526"/>
                </a:lnTo>
                <a:cubicBezTo>
                  <a:pt x="12022" y="18526"/>
                  <a:pt x="12021" y="18526"/>
                  <a:pt x="12021" y="18525"/>
                </a:cubicBezTo>
                <a:lnTo>
                  <a:pt x="12013" y="18524"/>
                </a:lnTo>
                <a:cubicBezTo>
                  <a:pt x="12013" y="18523"/>
                  <a:pt x="12013" y="18522"/>
                  <a:pt x="12013" y="18523"/>
                </a:cubicBezTo>
                <a:lnTo>
                  <a:pt x="12003" y="18524"/>
                </a:lnTo>
                <a:lnTo>
                  <a:pt x="11986" y="18527"/>
                </a:lnTo>
                <a:lnTo>
                  <a:pt x="11982" y="18527"/>
                </a:lnTo>
                <a:lnTo>
                  <a:pt x="11973" y="18524"/>
                </a:lnTo>
                <a:lnTo>
                  <a:pt x="11967" y="18522"/>
                </a:lnTo>
                <a:lnTo>
                  <a:pt x="11953" y="18513"/>
                </a:lnTo>
                <a:lnTo>
                  <a:pt x="11947" y="18506"/>
                </a:lnTo>
                <a:lnTo>
                  <a:pt x="11944" y="18497"/>
                </a:lnTo>
                <a:lnTo>
                  <a:pt x="11937" y="18472"/>
                </a:lnTo>
                <a:lnTo>
                  <a:pt x="11932" y="18456"/>
                </a:lnTo>
                <a:lnTo>
                  <a:pt x="11931" y="18451"/>
                </a:lnTo>
                <a:lnTo>
                  <a:pt x="11932" y="18439"/>
                </a:lnTo>
                <a:lnTo>
                  <a:pt x="11932" y="18434"/>
                </a:lnTo>
                <a:cubicBezTo>
                  <a:pt x="11932" y="18433"/>
                  <a:pt x="11932" y="18432"/>
                  <a:pt x="11932" y="18432"/>
                </a:cubicBezTo>
                <a:lnTo>
                  <a:pt x="11930" y="18425"/>
                </a:lnTo>
                <a:cubicBezTo>
                  <a:pt x="11930" y="18425"/>
                  <a:pt x="11929" y="18425"/>
                  <a:pt x="11929" y="18424"/>
                </a:cubicBezTo>
                <a:lnTo>
                  <a:pt x="11925" y="18418"/>
                </a:lnTo>
                <a:lnTo>
                  <a:pt x="11899" y="18390"/>
                </a:lnTo>
                <a:lnTo>
                  <a:pt x="11875" y="18369"/>
                </a:lnTo>
                <a:lnTo>
                  <a:pt x="11874" y="18364"/>
                </a:lnTo>
                <a:lnTo>
                  <a:pt x="11874" y="18355"/>
                </a:lnTo>
                <a:cubicBezTo>
                  <a:pt x="11874" y="18354"/>
                  <a:pt x="11874" y="18353"/>
                  <a:pt x="11873" y="18352"/>
                </a:cubicBezTo>
                <a:lnTo>
                  <a:pt x="11872" y="18349"/>
                </a:lnTo>
                <a:cubicBezTo>
                  <a:pt x="11871" y="18348"/>
                  <a:pt x="11870" y="18347"/>
                  <a:pt x="11869" y="18347"/>
                </a:cubicBezTo>
                <a:lnTo>
                  <a:pt x="11837" y="18345"/>
                </a:lnTo>
                <a:lnTo>
                  <a:pt x="11833" y="18345"/>
                </a:lnTo>
                <a:cubicBezTo>
                  <a:pt x="11833" y="18345"/>
                  <a:pt x="11832" y="18346"/>
                  <a:pt x="11832" y="18346"/>
                </a:cubicBezTo>
                <a:lnTo>
                  <a:pt x="11822" y="18350"/>
                </a:lnTo>
                <a:cubicBezTo>
                  <a:pt x="11822" y="18351"/>
                  <a:pt x="11821" y="18351"/>
                  <a:pt x="11821" y="18351"/>
                </a:cubicBezTo>
                <a:lnTo>
                  <a:pt x="11815" y="18360"/>
                </a:lnTo>
                <a:cubicBezTo>
                  <a:pt x="11814" y="18360"/>
                  <a:pt x="11814" y="18361"/>
                  <a:pt x="11814" y="18362"/>
                </a:cubicBezTo>
                <a:lnTo>
                  <a:pt x="11811" y="18374"/>
                </a:lnTo>
                <a:cubicBezTo>
                  <a:pt x="11811" y="18374"/>
                  <a:pt x="11811" y="18374"/>
                  <a:pt x="11811" y="18375"/>
                </a:cubicBezTo>
                <a:lnTo>
                  <a:pt x="11812" y="18389"/>
                </a:lnTo>
                <a:cubicBezTo>
                  <a:pt x="11812" y="18389"/>
                  <a:pt x="11812" y="18389"/>
                  <a:pt x="11812" y="18390"/>
                </a:cubicBezTo>
                <a:lnTo>
                  <a:pt x="11817" y="18404"/>
                </a:lnTo>
                <a:lnTo>
                  <a:pt x="11830" y="18425"/>
                </a:lnTo>
                <a:lnTo>
                  <a:pt x="11834" y="18437"/>
                </a:lnTo>
                <a:lnTo>
                  <a:pt x="11835" y="18447"/>
                </a:lnTo>
                <a:lnTo>
                  <a:pt x="11833" y="18439"/>
                </a:lnTo>
                <a:lnTo>
                  <a:pt x="11830" y="18432"/>
                </a:lnTo>
                <a:cubicBezTo>
                  <a:pt x="11829" y="18431"/>
                  <a:pt x="11829" y="18431"/>
                  <a:pt x="11829" y="18431"/>
                </a:cubicBezTo>
                <a:lnTo>
                  <a:pt x="11825" y="18427"/>
                </a:lnTo>
                <a:lnTo>
                  <a:pt x="11824" y="18426"/>
                </a:lnTo>
                <a:lnTo>
                  <a:pt x="11820" y="18420"/>
                </a:lnTo>
                <a:cubicBezTo>
                  <a:pt x="11819" y="18419"/>
                  <a:pt x="11819" y="18419"/>
                  <a:pt x="11818" y="18419"/>
                </a:cubicBezTo>
                <a:lnTo>
                  <a:pt x="11814" y="18416"/>
                </a:lnTo>
                <a:lnTo>
                  <a:pt x="11788" y="18393"/>
                </a:lnTo>
                <a:cubicBezTo>
                  <a:pt x="11787" y="18392"/>
                  <a:pt x="11786" y="18392"/>
                  <a:pt x="11785" y="18392"/>
                </a:cubicBezTo>
                <a:lnTo>
                  <a:pt x="11775" y="18393"/>
                </a:lnTo>
                <a:lnTo>
                  <a:pt x="11765" y="18386"/>
                </a:lnTo>
                <a:lnTo>
                  <a:pt x="11753" y="18375"/>
                </a:lnTo>
                <a:lnTo>
                  <a:pt x="11738" y="18354"/>
                </a:lnTo>
                <a:lnTo>
                  <a:pt x="11731" y="18343"/>
                </a:lnTo>
                <a:lnTo>
                  <a:pt x="11727" y="18332"/>
                </a:lnTo>
                <a:lnTo>
                  <a:pt x="11712" y="18276"/>
                </a:lnTo>
                <a:lnTo>
                  <a:pt x="11712" y="18274"/>
                </a:lnTo>
                <a:cubicBezTo>
                  <a:pt x="11712" y="18273"/>
                  <a:pt x="11712" y="18272"/>
                  <a:pt x="11711" y="18272"/>
                </a:cubicBezTo>
                <a:lnTo>
                  <a:pt x="11711" y="18270"/>
                </a:lnTo>
                <a:cubicBezTo>
                  <a:pt x="11710" y="18269"/>
                  <a:pt x="11709" y="18268"/>
                  <a:pt x="11709" y="18268"/>
                </a:cubicBezTo>
                <a:lnTo>
                  <a:pt x="11707" y="18268"/>
                </a:lnTo>
                <a:lnTo>
                  <a:pt x="11703" y="18263"/>
                </a:lnTo>
                <a:lnTo>
                  <a:pt x="11700" y="18257"/>
                </a:lnTo>
                <a:lnTo>
                  <a:pt x="11699" y="18248"/>
                </a:lnTo>
                <a:cubicBezTo>
                  <a:pt x="11699" y="18247"/>
                  <a:pt x="11699" y="18247"/>
                  <a:pt x="11699" y="18247"/>
                </a:cubicBezTo>
                <a:lnTo>
                  <a:pt x="11698" y="18245"/>
                </a:lnTo>
                <a:cubicBezTo>
                  <a:pt x="11698" y="18244"/>
                  <a:pt x="11697" y="18243"/>
                  <a:pt x="11696" y="18243"/>
                </a:cubicBezTo>
                <a:lnTo>
                  <a:pt x="11694" y="18241"/>
                </a:lnTo>
                <a:lnTo>
                  <a:pt x="11691" y="18239"/>
                </a:lnTo>
                <a:lnTo>
                  <a:pt x="11691" y="18238"/>
                </a:lnTo>
                <a:lnTo>
                  <a:pt x="11690" y="18233"/>
                </a:lnTo>
                <a:cubicBezTo>
                  <a:pt x="11690" y="18231"/>
                  <a:pt x="11689" y="18230"/>
                  <a:pt x="11688" y="18230"/>
                </a:cubicBezTo>
                <a:lnTo>
                  <a:pt x="11686" y="18229"/>
                </a:lnTo>
                <a:cubicBezTo>
                  <a:pt x="11686" y="18229"/>
                  <a:pt x="11685" y="18228"/>
                  <a:pt x="11684" y="18228"/>
                </a:cubicBezTo>
                <a:lnTo>
                  <a:pt x="11679" y="18229"/>
                </a:lnTo>
                <a:lnTo>
                  <a:pt x="11674" y="18230"/>
                </a:lnTo>
                <a:cubicBezTo>
                  <a:pt x="11674" y="18230"/>
                  <a:pt x="11674" y="18231"/>
                  <a:pt x="11674" y="18231"/>
                </a:cubicBezTo>
                <a:lnTo>
                  <a:pt x="11670" y="18233"/>
                </a:lnTo>
                <a:cubicBezTo>
                  <a:pt x="11670" y="18233"/>
                  <a:pt x="11670" y="18233"/>
                  <a:pt x="11669" y="18234"/>
                </a:cubicBezTo>
                <a:lnTo>
                  <a:pt x="11667" y="18237"/>
                </a:lnTo>
                <a:cubicBezTo>
                  <a:pt x="11666" y="18238"/>
                  <a:pt x="11666" y="18238"/>
                  <a:pt x="11666" y="18238"/>
                </a:cubicBezTo>
                <a:lnTo>
                  <a:pt x="11664" y="18244"/>
                </a:lnTo>
                <a:cubicBezTo>
                  <a:pt x="11664" y="18244"/>
                  <a:pt x="11664" y="18244"/>
                  <a:pt x="11664" y="18245"/>
                </a:cubicBezTo>
                <a:lnTo>
                  <a:pt x="11663" y="18251"/>
                </a:lnTo>
                <a:lnTo>
                  <a:pt x="11663" y="18261"/>
                </a:lnTo>
                <a:lnTo>
                  <a:pt x="11661" y="18253"/>
                </a:lnTo>
                <a:lnTo>
                  <a:pt x="11661" y="18250"/>
                </a:lnTo>
                <a:lnTo>
                  <a:pt x="11661" y="18242"/>
                </a:lnTo>
                <a:lnTo>
                  <a:pt x="11661" y="18238"/>
                </a:lnTo>
                <a:cubicBezTo>
                  <a:pt x="11661" y="18237"/>
                  <a:pt x="11660" y="18237"/>
                  <a:pt x="11660" y="18236"/>
                </a:cubicBezTo>
                <a:lnTo>
                  <a:pt x="11655" y="18225"/>
                </a:lnTo>
                <a:cubicBezTo>
                  <a:pt x="11655" y="18224"/>
                  <a:pt x="11654" y="18223"/>
                  <a:pt x="11653" y="18223"/>
                </a:cubicBezTo>
                <a:lnTo>
                  <a:pt x="11645" y="18222"/>
                </a:lnTo>
                <a:cubicBezTo>
                  <a:pt x="11645" y="18222"/>
                  <a:pt x="11644" y="18222"/>
                  <a:pt x="11644" y="18222"/>
                </a:cubicBezTo>
                <a:lnTo>
                  <a:pt x="11637" y="18225"/>
                </a:lnTo>
                <a:lnTo>
                  <a:pt x="11637" y="18224"/>
                </a:lnTo>
                <a:lnTo>
                  <a:pt x="11641" y="18218"/>
                </a:lnTo>
                <a:lnTo>
                  <a:pt x="11643" y="18213"/>
                </a:lnTo>
                <a:cubicBezTo>
                  <a:pt x="11643" y="18212"/>
                  <a:pt x="11643" y="18213"/>
                  <a:pt x="11643" y="18212"/>
                </a:cubicBezTo>
                <a:lnTo>
                  <a:pt x="11644" y="18207"/>
                </a:lnTo>
                <a:lnTo>
                  <a:pt x="11642" y="18174"/>
                </a:lnTo>
                <a:lnTo>
                  <a:pt x="11640" y="18163"/>
                </a:lnTo>
                <a:cubicBezTo>
                  <a:pt x="11639" y="18162"/>
                  <a:pt x="11639" y="18162"/>
                  <a:pt x="11638" y="18162"/>
                </a:cubicBezTo>
                <a:lnTo>
                  <a:pt x="11633" y="18157"/>
                </a:lnTo>
                <a:lnTo>
                  <a:pt x="11627" y="18154"/>
                </a:lnTo>
                <a:lnTo>
                  <a:pt x="11624" y="18147"/>
                </a:lnTo>
                <a:lnTo>
                  <a:pt x="11619" y="18142"/>
                </a:lnTo>
                <a:cubicBezTo>
                  <a:pt x="11618" y="18141"/>
                  <a:pt x="11617" y="18141"/>
                  <a:pt x="11616" y="18141"/>
                </a:cubicBezTo>
                <a:lnTo>
                  <a:pt x="11612" y="18142"/>
                </a:lnTo>
                <a:lnTo>
                  <a:pt x="11612" y="18136"/>
                </a:lnTo>
                <a:cubicBezTo>
                  <a:pt x="11612" y="18136"/>
                  <a:pt x="11612" y="18135"/>
                  <a:pt x="11612" y="18134"/>
                </a:cubicBezTo>
                <a:lnTo>
                  <a:pt x="11607" y="18127"/>
                </a:lnTo>
                <a:lnTo>
                  <a:pt x="11596" y="18114"/>
                </a:lnTo>
                <a:lnTo>
                  <a:pt x="11590" y="18097"/>
                </a:lnTo>
                <a:cubicBezTo>
                  <a:pt x="11589" y="18096"/>
                  <a:pt x="11589" y="18096"/>
                  <a:pt x="11588" y="18095"/>
                </a:cubicBezTo>
                <a:lnTo>
                  <a:pt x="11585" y="18093"/>
                </a:lnTo>
                <a:cubicBezTo>
                  <a:pt x="11585" y="18093"/>
                  <a:pt x="11584" y="18092"/>
                  <a:pt x="11584" y="18092"/>
                </a:cubicBezTo>
                <a:lnTo>
                  <a:pt x="11581" y="18092"/>
                </a:lnTo>
                <a:lnTo>
                  <a:pt x="11573" y="18088"/>
                </a:lnTo>
                <a:lnTo>
                  <a:pt x="11553" y="18081"/>
                </a:lnTo>
                <a:lnTo>
                  <a:pt x="11547" y="18077"/>
                </a:lnTo>
                <a:lnTo>
                  <a:pt x="11541" y="18071"/>
                </a:lnTo>
                <a:lnTo>
                  <a:pt x="11536" y="18064"/>
                </a:lnTo>
                <a:lnTo>
                  <a:pt x="11535" y="18060"/>
                </a:lnTo>
                <a:lnTo>
                  <a:pt x="11533" y="18054"/>
                </a:lnTo>
                <a:cubicBezTo>
                  <a:pt x="11533" y="18053"/>
                  <a:pt x="11532" y="18053"/>
                  <a:pt x="11532" y="18052"/>
                </a:cubicBezTo>
                <a:lnTo>
                  <a:pt x="11529" y="18048"/>
                </a:lnTo>
                <a:lnTo>
                  <a:pt x="11524" y="18045"/>
                </a:lnTo>
                <a:lnTo>
                  <a:pt x="11519" y="18038"/>
                </a:lnTo>
                <a:lnTo>
                  <a:pt x="11517" y="18035"/>
                </a:lnTo>
                <a:cubicBezTo>
                  <a:pt x="11517" y="18035"/>
                  <a:pt x="11516" y="18035"/>
                  <a:pt x="11516" y="18035"/>
                </a:cubicBezTo>
                <a:lnTo>
                  <a:pt x="11508" y="18033"/>
                </a:lnTo>
                <a:lnTo>
                  <a:pt x="11506" y="18032"/>
                </a:lnTo>
                <a:lnTo>
                  <a:pt x="11484" y="18009"/>
                </a:lnTo>
                <a:lnTo>
                  <a:pt x="11464" y="17991"/>
                </a:lnTo>
                <a:lnTo>
                  <a:pt x="11447" y="17981"/>
                </a:lnTo>
                <a:lnTo>
                  <a:pt x="11442" y="17974"/>
                </a:lnTo>
                <a:lnTo>
                  <a:pt x="11436" y="17970"/>
                </a:lnTo>
                <a:lnTo>
                  <a:pt x="11427" y="17966"/>
                </a:lnTo>
                <a:lnTo>
                  <a:pt x="11416" y="17956"/>
                </a:lnTo>
                <a:cubicBezTo>
                  <a:pt x="11416" y="17955"/>
                  <a:pt x="11415" y="17956"/>
                  <a:pt x="11415" y="17956"/>
                </a:cubicBezTo>
                <a:lnTo>
                  <a:pt x="11402" y="17953"/>
                </a:lnTo>
                <a:lnTo>
                  <a:pt x="11381" y="17941"/>
                </a:lnTo>
                <a:lnTo>
                  <a:pt x="11363" y="17919"/>
                </a:lnTo>
                <a:lnTo>
                  <a:pt x="11362" y="17913"/>
                </a:lnTo>
                <a:lnTo>
                  <a:pt x="11362" y="17901"/>
                </a:lnTo>
                <a:cubicBezTo>
                  <a:pt x="11362" y="17901"/>
                  <a:pt x="11361" y="17900"/>
                  <a:pt x="11361" y="17900"/>
                </a:cubicBezTo>
                <a:lnTo>
                  <a:pt x="11356" y="17888"/>
                </a:lnTo>
                <a:cubicBezTo>
                  <a:pt x="11356" y="17887"/>
                  <a:pt x="11355" y="17887"/>
                  <a:pt x="11354" y="17887"/>
                </a:cubicBezTo>
                <a:lnTo>
                  <a:pt x="11340" y="17881"/>
                </a:lnTo>
                <a:lnTo>
                  <a:pt x="11335" y="17876"/>
                </a:lnTo>
                <a:lnTo>
                  <a:pt x="11333" y="17873"/>
                </a:lnTo>
                <a:lnTo>
                  <a:pt x="11331" y="17865"/>
                </a:lnTo>
                <a:cubicBezTo>
                  <a:pt x="11330" y="17864"/>
                  <a:pt x="11329" y="17863"/>
                  <a:pt x="11328" y="17862"/>
                </a:cubicBezTo>
                <a:lnTo>
                  <a:pt x="11326" y="17860"/>
                </a:lnTo>
                <a:cubicBezTo>
                  <a:pt x="11325" y="17860"/>
                  <a:pt x="11325" y="17860"/>
                  <a:pt x="11324" y="17860"/>
                </a:cubicBezTo>
                <a:lnTo>
                  <a:pt x="11321" y="17861"/>
                </a:lnTo>
                <a:lnTo>
                  <a:pt x="11318" y="17860"/>
                </a:lnTo>
                <a:lnTo>
                  <a:pt x="11313" y="17851"/>
                </a:lnTo>
                <a:cubicBezTo>
                  <a:pt x="11312" y="17850"/>
                  <a:pt x="11312" y="17849"/>
                  <a:pt x="11311" y="17849"/>
                </a:cubicBezTo>
                <a:lnTo>
                  <a:pt x="11308" y="17847"/>
                </a:lnTo>
                <a:lnTo>
                  <a:pt x="11303" y="17846"/>
                </a:lnTo>
                <a:lnTo>
                  <a:pt x="11296" y="17840"/>
                </a:lnTo>
                <a:lnTo>
                  <a:pt x="11291" y="17838"/>
                </a:lnTo>
                <a:cubicBezTo>
                  <a:pt x="11290" y="17838"/>
                  <a:pt x="11290" y="17837"/>
                  <a:pt x="11290" y="17837"/>
                </a:cubicBezTo>
                <a:lnTo>
                  <a:pt x="11285" y="17837"/>
                </a:lnTo>
                <a:lnTo>
                  <a:pt x="11274" y="17839"/>
                </a:lnTo>
                <a:lnTo>
                  <a:pt x="11266" y="17814"/>
                </a:lnTo>
                <a:cubicBezTo>
                  <a:pt x="11266" y="17814"/>
                  <a:pt x="11266" y="17813"/>
                  <a:pt x="11266" y="17813"/>
                </a:cubicBezTo>
                <a:cubicBezTo>
                  <a:pt x="11266" y="17812"/>
                  <a:pt x="11266" y="17811"/>
                  <a:pt x="11266" y="17810"/>
                </a:cubicBezTo>
                <a:lnTo>
                  <a:pt x="11267" y="17808"/>
                </a:lnTo>
                <a:cubicBezTo>
                  <a:pt x="11267" y="17807"/>
                  <a:pt x="11268" y="17807"/>
                  <a:pt x="11268" y="17806"/>
                </a:cubicBezTo>
                <a:lnTo>
                  <a:pt x="11268" y="17785"/>
                </a:lnTo>
                <a:lnTo>
                  <a:pt x="11271" y="17764"/>
                </a:lnTo>
                <a:cubicBezTo>
                  <a:pt x="11271" y="17764"/>
                  <a:pt x="11271" y="17763"/>
                  <a:pt x="11271" y="17762"/>
                </a:cubicBezTo>
                <a:lnTo>
                  <a:pt x="11270" y="17747"/>
                </a:lnTo>
                <a:lnTo>
                  <a:pt x="11269" y="17744"/>
                </a:lnTo>
                <a:cubicBezTo>
                  <a:pt x="11269" y="17744"/>
                  <a:pt x="11269" y="17743"/>
                  <a:pt x="11269" y="17742"/>
                </a:cubicBezTo>
                <a:lnTo>
                  <a:pt x="11261" y="17734"/>
                </a:lnTo>
                <a:lnTo>
                  <a:pt x="11256" y="17726"/>
                </a:lnTo>
                <a:lnTo>
                  <a:pt x="11254" y="17722"/>
                </a:lnTo>
                <a:cubicBezTo>
                  <a:pt x="11252" y="17720"/>
                  <a:pt x="11250" y="17720"/>
                  <a:pt x="11249" y="17722"/>
                </a:cubicBezTo>
                <a:lnTo>
                  <a:pt x="11248" y="17723"/>
                </a:lnTo>
                <a:lnTo>
                  <a:pt x="11248" y="17721"/>
                </a:lnTo>
                <a:cubicBezTo>
                  <a:pt x="11248" y="17721"/>
                  <a:pt x="11247" y="17720"/>
                  <a:pt x="11247" y="17720"/>
                </a:cubicBezTo>
                <a:lnTo>
                  <a:pt x="11244" y="17715"/>
                </a:lnTo>
                <a:cubicBezTo>
                  <a:pt x="11243" y="17715"/>
                  <a:pt x="11243" y="17715"/>
                  <a:pt x="11243" y="17714"/>
                </a:cubicBezTo>
                <a:lnTo>
                  <a:pt x="11238" y="17711"/>
                </a:lnTo>
                <a:cubicBezTo>
                  <a:pt x="11238" y="17710"/>
                  <a:pt x="11237" y="17710"/>
                  <a:pt x="11237" y="17710"/>
                </a:cubicBezTo>
                <a:lnTo>
                  <a:pt x="11232" y="17709"/>
                </a:lnTo>
                <a:cubicBezTo>
                  <a:pt x="11231" y="17709"/>
                  <a:pt x="11231" y="17709"/>
                  <a:pt x="11230" y="17709"/>
                </a:cubicBezTo>
                <a:lnTo>
                  <a:pt x="11228" y="17710"/>
                </a:lnTo>
                <a:lnTo>
                  <a:pt x="11227" y="17711"/>
                </a:lnTo>
                <a:lnTo>
                  <a:pt x="11226" y="17709"/>
                </a:lnTo>
                <a:cubicBezTo>
                  <a:pt x="11226" y="17708"/>
                  <a:pt x="11225" y="17707"/>
                  <a:pt x="11224" y="17707"/>
                </a:cubicBezTo>
                <a:lnTo>
                  <a:pt x="11222" y="17705"/>
                </a:lnTo>
                <a:cubicBezTo>
                  <a:pt x="11221" y="17705"/>
                  <a:pt x="11220" y="17704"/>
                  <a:pt x="11219" y="17704"/>
                </a:cubicBezTo>
                <a:lnTo>
                  <a:pt x="11217" y="17705"/>
                </a:lnTo>
                <a:cubicBezTo>
                  <a:pt x="11217" y="17705"/>
                  <a:pt x="11216" y="17705"/>
                  <a:pt x="11216" y="17705"/>
                </a:cubicBezTo>
                <a:cubicBezTo>
                  <a:pt x="11216" y="17705"/>
                  <a:pt x="11216" y="17705"/>
                  <a:pt x="11215" y="17705"/>
                </a:cubicBezTo>
                <a:lnTo>
                  <a:pt x="11212" y="17705"/>
                </a:lnTo>
                <a:cubicBezTo>
                  <a:pt x="11212" y="17705"/>
                  <a:pt x="11211" y="17705"/>
                  <a:pt x="11211" y="17705"/>
                </a:cubicBezTo>
                <a:lnTo>
                  <a:pt x="11209" y="17706"/>
                </a:lnTo>
                <a:lnTo>
                  <a:pt x="11211" y="17699"/>
                </a:lnTo>
                <a:cubicBezTo>
                  <a:pt x="11211" y="17698"/>
                  <a:pt x="11211" y="17697"/>
                  <a:pt x="11211" y="17697"/>
                </a:cubicBezTo>
                <a:lnTo>
                  <a:pt x="11212" y="17688"/>
                </a:lnTo>
                <a:lnTo>
                  <a:pt x="11211" y="17685"/>
                </a:lnTo>
                <a:cubicBezTo>
                  <a:pt x="11211" y="17685"/>
                  <a:pt x="11211" y="17685"/>
                  <a:pt x="11211" y="17684"/>
                </a:cubicBezTo>
                <a:lnTo>
                  <a:pt x="11206" y="17672"/>
                </a:lnTo>
                <a:lnTo>
                  <a:pt x="11204" y="17665"/>
                </a:lnTo>
                <a:lnTo>
                  <a:pt x="11202" y="17641"/>
                </a:lnTo>
                <a:lnTo>
                  <a:pt x="11200" y="17635"/>
                </a:lnTo>
                <a:lnTo>
                  <a:pt x="11189" y="17611"/>
                </a:lnTo>
                <a:lnTo>
                  <a:pt x="11185" y="17605"/>
                </a:lnTo>
                <a:lnTo>
                  <a:pt x="11180" y="17601"/>
                </a:lnTo>
                <a:lnTo>
                  <a:pt x="11171" y="17596"/>
                </a:lnTo>
                <a:lnTo>
                  <a:pt x="11136" y="17558"/>
                </a:lnTo>
                <a:lnTo>
                  <a:pt x="11106" y="17510"/>
                </a:lnTo>
                <a:cubicBezTo>
                  <a:pt x="11106" y="17510"/>
                  <a:pt x="11105" y="17509"/>
                  <a:pt x="11104" y="17509"/>
                </a:cubicBezTo>
                <a:lnTo>
                  <a:pt x="11098" y="17506"/>
                </a:lnTo>
                <a:cubicBezTo>
                  <a:pt x="11097" y="17506"/>
                  <a:pt x="11096" y="17505"/>
                  <a:pt x="11096" y="17506"/>
                </a:cubicBezTo>
                <a:lnTo>
                  <a:pt x="11046" y="17534"/>
                </a:lnTo>
                <a:lnTo>
                  <a:pt x="11039" y="17536"/>
                </a:lnTo>
                <a:lnTo>
                  <a:pt x="11032" y="17533"/>
                </a:lnTo>
                <a:lnTo>
                  <a:pt x="11029" y="17532"/>
                </a:lnTo>
                <a:lnTo>
                  <a:pt x="11024" y="17523"/>
                </a:lnTo>
                <a:cubicBezTo>
                  <a:pt x="11024" y="17522"/>
                  <a:pt x="11024" y="17522"/>
                  <a:pt x="11023" y="17522"/>
                </a:cubicBezTo>
                <a:lnTo>
                  <a:pt x="11015" y="17517"/>
                </a:lnTo>
                <a:lnTo>
                  <a:pt x="11007" y="17510"/>
                </a:lnTo>
                <a:cubicBezTo>
                  <a:pt x="11007" y="17510"/>
                  <a:pt x="11006" y="17510"/>
                  <a:pt x="11006" y="17510"/>
                </a:cubicBezTo>
                <a:lnTo>
                  <a:pt x="10997" y="17507"/>
                </a:lnTo>
                <a:lnTo>
                  <a:pt x="10984" y="17500"/>
                </a:lnTo>
                <a:cubicBezTo>
                  <a:pt x="10984" y="17500"/>
                  <a:pt x="10984" y="17500"/>
                  <a:pt x="10983" y="17500"/>
                </a:cubicBezTo>
                <a:lnTo>
                  <a:pt x="10972" y="17501"/>
                </a:lnTo>
                <a:cubicBezTo>
                  <a:pt x="10971" y="17501"/>
                  <a:pt x="10971" y="17501"/>
                  <a:pt x="10971" y="17501"/>
                </a:cubicBezTo>
                <a:lnTo>
                  <a:pt x="10968" y="17503"/>
                </a:lnTo>
                <a:lnTo>
                  <a:pt x="10967" y="17503"/>
                </a:lnTo>
                <a:lnTo>
                  <a:pt x="10957" y="17499"/>
                </a:lnTo>
                <a:lnTo>
                  <a:pt x="10952" y="17498"/>
                </a:lnTo>
                <a:cubicBezTo>
                  <a:pt x="10952" y="17498"/>
                  <a:pt x="10951" y="17498"/>
                  <a:pt x="10950" y="17498"/>
                </a:cubicBezTo>
                <a:lnTo>
                  <a:pt x="10941" y="17504"/>
                </a:lnTo>
                <a:lnTo>
                  <a:pt x="10920" y="17513"/>
                </a:lnTo>
                <a:lnTo>
                  <a:pt x="10913" y="17516"/>
                </a:lnTo>
                <a:lnTo>
                  <a:pt x="10896" y="17518"/>
                </a:lnTo>
                <a:lnTo>
                  <a:pt x="10887" y="17518"/>
                </a:lnTo>
                <a:lnTo>
                  <a:pt x="10883" y="17516"/>
                </a:lnTo>
                <a:lnTo>
                  <a:pt x="10878" y="17512"/>
                </a:lnTo>
                <a:lnTo>
                  <a:pt x="10874" y="17510"/>
                </a:lnTo>
                <a:cubicBezTo>
                  <a:pt x="10873" y="17510"/>
                  <a:pt x="10873" y="17510"/>
                  <a:pt x="10872" y="17510"/>
                </a:cubicBezTo>
                <a:lnTo>
                  <a:pt x="10868" y="17513"/>
                </a:lnTo>
                <a:lnTo>
                  <a:pt x="10864" y="17515"/>
                </a:lnTo>
                <a:lnTo>
                  <a:pt x="10861" y="17516"/>
                </a:lnTo>
                <a:lnTo>
                  <a:pt x="10851" y="17513"/>
                </a:lnTo>
                <a:lnTo>
                  <a:pt x="10849" y="17512"/>
                </a:lnTo>
                <a:lnTo>
                  <a:pt x="10839" y="17506"/>
                </a:lnTo>
                <a:lnTo>
                  <a:pt x="10836" y="17504"/>
                </a:lnTo>
                <a:lnTo>
                  <a:pt x="10800" y="17497"/>
                </a:lnTo>
                <a:lnTo>
                  <a:pt x="10792" y="17494"/>
                </a:lnTo>
                <a:lnTo>
                  <a:pt x="10786" y="17489"/>
                </a:lnTo>
                <a:lnTo>
                  <a:pt x="10760" y="17461"/>
                </a:lnTo>
                <a:lnTo>
                  <a:pt x="10754" y="17452"/>
                </a:lnTo>
                <a:lnTo>
                  <a:pt x="10752" y="17440"/>
                </a:lnTo>
                <a:lnTo>
                  <a:pt x="10750" y="17435"/>
                </a:lnTo>
                <a:cubicBezTo>
                  <a:pt x="10750" y="17434"/>
                  <a:pt x="10750" y="17432"/>
                  <a:pt x="10749" y="17432"/>
                </a:cubicBezTo>
                <a:lnTo>
                  <a:pt x="10746" y="17430"/>
                </a:lnTo>
                <a:cubicBezTo>
                  <a:pt x="10746" y="17430"/>
                  <a:pt x="10745" y="17430"/>
                  <a:pt x="10745" y="17430"/>
                </a:cubicBezTo>
                <a:lnTo>
                  <a:pt x="10742" y="17429"/>
                </a:lnTo>
                <a:lnTo>
                  <a:pt x="10739" y="17428"/>
                </a:lnTo>
                <a:lnTo>
                  <a:pt x="10721" y="17413"/>
                </a:lnTo>
                <a:lnTo>
                  <a:pt x="10688" y="17399"/>
                </a:lnTo>
                <a:lnTo>
                  <a:pt x="10680" y="17398"/>
                </a:lnTo>
                <a:cubicBezTo>
                  <a:pt x="10680" y="17398"/>
                  <a:pt x="10679" y="17398"/>
                  <a:pt x="10679" y="17398"/>
                </a:cubicBezTo>
                <a:lnTo>
                  <a:pt x="10670" y="17400"/>
                </a:lnTo>
                <a:cubicBezTo>
                  <a:pt x="10669" y="17400"/>
                  <a:pt x="10669" y="17401"/>
                  <a:pt x="10668" y="17402"/>
                </a:cubicBezTo>
                <a:lnTo>
                  <a:pt x="10666" y="17405"/>
                </a:lnTo>
                <a:lnTo>
                  <a:pt x="10666" y="17406"/>
                </a:lnTo>
                <a:lnTo>
                  <a:pt x="10661" y="17401"/>
                </a:lnTo>
                <a:lnTo>
                  <a:pt x="10655" y="17394"/>
                </a:lnTo>
                <a:cubicBezTo>
                  <a:pt x="10654" y="17393"/>
                  <a:pt x="10654" y="17393"/>
                  <a:pt x="10653" y="17393"/>
                </a:cubicBezTo>
                <a:lnTo>
                  <a:pt x="10649" y="17392"/>
                </a:lnTo>
                <a:cubicBezTo>
                  <a:pt x="10649" y="17391"/>
                  <a:pt x="10648" y="17391"/>
                  <a:pt x="10648" y="17392"/>
                </a:cubicBezTo>
                <a:close/>
                <a:moveTo>
                  <a:pt x="15753" y="17466"/>
                </a:moveTo>
                <a:lnTo>
                  <a:pt x="15754" y="17467"/>
                </a:lnTo>
                <a:lnTo>
                  <a:pt x="15755" y="17468"/>
                </a:lnTo>
                <a:lnTo>
                  <a:pt x="15754" y="17469"/>
                </a:lnTo>
                <a:lnTo>
                  <a:pt x="15753" y="17469"/>
                </a:lnTo>
                <a:cubicBezTo>
                  <a:pt x="15753" y="17468"/>
                  <a:pt x="15753" y="17467"/>
                  <a:pt x="15753" y="17466"/>
                </a:cubicBezTo>
                <a:close/>
                <a:moveTo>
                  <a:pt x="15390" y="18083"/>
                </a:moveTo>
                <a:lnTo>
                  <a:pt x="15394" y="18085"/>
                </a:lnTo>
                <a:lnTo>
                  <a:pt x="15399" y="18090"/>
                </a:lnTo>
                <a:lnTo>
                  <a:pt x="15392" y="18086"/>
                </a:lnTo>
                <a:lnTo>
                  <a:pt x="15390" y="18084"/>
                </a:lnTo>
                <a:lnTo>
                  <a:pt x="15390" y="18083"/>
                </a:lnTo>
                <a:close/>
                <a:moveTo>
                  <a:pt x="11837" y="18456"/>
                </a:moveTo>
                <a:cubicBezTo>
                  <a:pt x="11837" y="18456"/>
                  <a:pt x="11838" y="18458"/>
                  <a:pt x="11838" y="18458"/>
                </a:cubicBezTo>
                <a:cubicBezTo>
                  <a:pt x="11838" y="18458"/>
                  <a:pt x="11839" y="18459"/>
                  <a:pt x="11839" y="18459"/>
                </a:cubicBezTo>
                <a:lnTo>
                  <a:pt x="11841" y="18464"/>
                </a:lnTo>
                <a:lnTo>
                  <a:pt x="11843" y="18468"/>
                </a:lnTo>
                <a:lnTo>
                  <a:pt x="11842" y="18476"/>
                </a:lnTo>
                <a:lnTo>
                  <a:pt x="11840" y="18472"/>
                </a:lnTo>
                <a:lnTo>
                  <a:pt x="11839" y="18466"/>
                </a:lnTo>
                <a:lnTo>
                  <a:pt x="11837" y="18456"/>
                </a:lnTo>
                <a:close/>
                <a:moveTo>
                  <a:pt x="17062" y="18498"/>
                </a:moveTo>
                <a:lnTo>
                  <a:pt x="17058" y="18499"/>
                </a:lnTo>
                <a:cubicBezTo>
                  <a:pt x="17057" y="18499"/>
                  <a:pt x="17056" y="18500"/>
                  <a:pt x="17056" y="18500"/>
                </a:cubicBezTo>
                <a:lnTo>
                  <a:pt x="17051" y="18503"/>
                </a:lnTo>
                <a:lnTo>
                  <a:pt x="17049" y="18506"/>
                </a:lnTo>
                <a:cubicBezTo>
                  <a:pt x="17048" y="18506"/>
                  <a:pt x="17048" y="18507"/>
                  <a:pt x="17048" y="18509"/>
                </a:cubicBezTo>
                <a:lnTo>
                  <a:pt x="17047" y="18511"/>
                </a:lnTo>
                <a:cubicBezTo>
                  <a:pt x="17047" y="18512"/>
                  <a:pt x="17047" y="18512"/>
                  <a:pt x="17047" y="18512"/>
                </a:cubicBezTo>
                <a:lnTo>
                  <a:pt x="17047" y="18517"/>
                </a:lnTo>
                <a:cubicBezTo>
                  <a:pt x="17046" y="18516"/>
                  <a:pt x="17044" y="18516"/>
                  <a:pt x="17043" y="18517"/>
                </a:cubicBezTo>
                <a:lnTo>
                  <a:pt x="17040" y="18523"/>
                </a:lnTo>
                <a:lnTo>
                  <a:pt x="17019" y="18544"/>
                </a:lnTo>
                <a:cubicBezTo>
                  <a:pt x="17019" y="18544"/>
                  <a:pt x="17019" y="18545"/>
                  <a:pt x="17018" y="18545"/>
                </a:cubicBezTo>
                <a:lnTo>
                  <a:pt x="17016" y="18549"/>
                </a:lnTo>
                <a:cubicBezTo>
                  <a:pt x="17016" y="18549"/>
                  <a:pt x="17016" y="18550"/>
                  <a:pt x="17016" y="18551"/>
                </a:cubicBezTo>
                <a:lnTo>
                  <a:pt x="17015" y="18558"/>
                </a:lnTo>
                <a:cubicBezTo>
                  <a:pt x="17015" y="18559"/>
                  <a:pt x="17015" y="18559"/>
                  <a:pt x="17015" y="18560"/>
                </a:cubicBezTo>
                <a:lnTo>
                  <a:pt x="17016" y="18567"/>
                </a:lnTo>
                <a:cubicBezTo>
                  <a:pt x="17016" y="18567"/>
                  <a:pt x="17017" y="18567"/>
                  <a:pt x="17017" y="18567"/>
                </a:cubicBezTo>
                <a:lnTo>
                  <a:pt x="17020" y="18572"/>
                </a:lnTo>
                <a:lnTo>
                  <a:pt x="17021" y="18575"/>
                </a:lnTo>
                <a:lnTo>
                  <a:pt x="17019" y="18578"/>
                </a:lnTo>
                <a:lnTo>
                  <a:pt x="17016" y="18580"/>
                </a:lnTo>
                <a:lnTo>
                  <a:pt x="17007" y="18581"/>
                </a:lnTo>
                <a:cubicBezTo>
                  <a:pt x="17007" y="18581"/>
                  <a:pt x="17007" y="18581"/>
                  <a:pt x="17006" y="18582"/>
                </a:cubicBezTo>
                <a:lnTo>
                  <a:pt x="17002" y="18584"/>
                </a:lnTo>
                <a:cubicBezTo>
                  <a:pt x="17002" y="18585"/>
                  <a:pt x="17002" y="18585"/>
                  <a:pt x="17001" y="18585"/>
                </a:cubicBezTo>
                <a:lnTo>
                  <a:pt x="16996" y="18593"/>
                </a:lnTo>
                <a:lnTo>
                  <a:pt x="16994" y="18595"/>
                </a:lnTo>
                <a:lnTo>
                  <a:pt x="16990" y="18596"/>
                </a:lnTo>
                <a:lnTo>
                  <a:pt x="16975" y="18592"/>
                </a:lnTo>
                <a:cubicBezTo>
                  <a:pt x="16974" y="18592"/>
                  <a:pt x="16974" y="18591"/>
                  <a:pt x="16973" y="18592"/>
                </a:cubicBezTo>
                <a:lnTo>
                  <a:pt x="16970" y="18594"/>
                </a:lnTo>
                <a:cubicBezTo>
                  <a:pt x="16970" y="18594"/>
                  <a:pt x="16970" y="18594"/>
                  <a:pt x="16969" y="18595"/>
                </a:cubicBezTo>
                <a:lnTo>
                  <a:pt x="16968" y="18597"/>
                </a:lnTo>
                <a:lnTo>
                  <a:pt x="16956" y="18609"/>
                </a:lnTo>
                <a:cubicBezTo>
                  <a:pt x="16956" y="18609"/>
                  <a:pt x="16956" y="18610"/>
                  <a:pt x="16956" y="18611"/>
                </a:cubicBezTo>
                <a:lnTo>
                  <a:pt x="16954" y="18616"/>
                </a:lnTo>
                <a:lnTo>
                  <a:pt x="16952" y="18624"/>
                </a:lnTo>
                <a:cubicBezTo>
                  <a:pt x="16952" y="18624"/>
                  <a:pt x="16952" y="18625"/>
                  <a:pt x="16952" y="18625"/>
                </a:cubicBezTo>
                <a:lnTo>
                  <a:pt x="16952" y="18633"/>
                </a:lnTo>
                <a:cubicBezTo>
                  <a:pt x="16952" y="18634"/>
                  <a:pt x="16953" y="18635"/>
                  <a:pt x="16954" y="18636"/>
                </a:cubicBezTo>
                <a:lnTo>
                  <a:pt x="16957" y="18640"/>
                </a:lnTo>
                <a:cubicBezTo>
                  <a:pt x="16958" y="18640"/>
                  <a:pt x="16959" y="18641"/>
                  <a:pt x="16959" y="18640"/>
                </a:cubicBezTo>
                <a:lnTo>
                  <a:pt x="16967" y="18640"/>
                </a:lnTo>
                <a:lnTo>
                  <a:pt x="16969" y="18640"/>
                </a:lnTo>
                <a:lnTo>
                  <a:pt x="16970" y="18642"/>
                </a:lnTo>
                <a:lnTo>
                  <a:pt x="16970" y="18646"/>
                </a:lnTo>
                <a:lnTo>
                  <a:pt x="16969" y="18651"/>
                </a:lnTo>
                <a:lnTo>
                  <a:pt x="16966" y="18655"/>
                </a:lnTo>
                <a:lnTo>
                  <a:pt x="16965" y="18656"/>
                </a:lnTo>
                <a:lnTo>
                  <a:pt x="16964" y="18653"/>
                </a:lnTo>
                <a:cubicBezTo>
                  <a:pt x="16963" y="18652"/>
                  <a:pt x="16963" y="18651"/>
                  <a:pt x="16962" y="18651"/>
                </a:cubicBezTo>
                <a:lnTo>
                  <a:pt x="16961" y="18649"/>
                </a:lnTo>
                <a:cubicBezTo>
                  <a:pt x="16960" y="18648"/>
                  <a:pt x="16959" y="18649"/>
                  <a:pt x="16959" y="18649"/>
                </a:cubicBezTo>
                <a:lnTo>
                  <a:pt x="16956" y="18649"/>
                </a:lnTo>
                <a:cubicBezTo>
                  <a:pt x="16955" y="18649"/>
                  <a:pt x="16954" y="18649"/>
                  <a:pt x="16954" y="18650"/>
                </a:cubicBezTo>
                <a:lnTo>
                  <a:pt x="16951" y="18654"/>
                </a:lnTo>
                <a:lnTo>
                  <a:pt x="16950" y="18654"/>
                </a:lnTo>
                <a:lnTo>
                  <a:pt x="16947" y="18655"/>
                </a:lnTo>
                <a:lnTo>
                  <a:pt x="16932" y="18654"/>
                </a:lnTo>
                <a:lnTo>
                  <a:pt x="16927" y="18655"/>
                </a:lnTo>
                <a:lnTo>
                  <a:pt x="16922" y="18657"/>
                </a:lnTo>
                <a:lnTo>
                  <a:pt x="16919" y="18661"/>
                </a:lnTo>
                <a:lnTo>
                  <a:pt x="16916" y="18663"/>
                </a:lnTo>
                <a:cubicBezTo>
                  <a:pt x="16916" y="18663"/>
                  <a:pt x="16915" y="18664"/>
                  <a:pt x="16915" y="18665"/>
                </a:cubicBezTo>
                <a:lnTo>
                  <a:pt x="16912" y="18672"/>
                </a:lnTo>
                <a:cubicBezTo>
                  <a:pt x="16911" y="18673"/>
                  <a:pt x="16912" y="18673"/>
                  <a:pt x="16912" y="18673"/>
                </a:cubicBezTo>
                <a:lnTo>
                  <a:pt x="16908" y="18692"/>
                </a:lnTo>
                <a:lnTo>
                  <a:pt x="16905" y="18700"/>
                </a:lnTo>
                <a:lnTo>
                  <a:pt x="16901" y="18705"/>
                </a:lnTo>
                <a:lnTo>
                  <a:pt x="16887" y="18711"/>
                </a:lnTo>
                <a:lnTo>
                  <a:pt x="16880" y="18715"/>
                </a:lnTo>
                <a:cubicBezTo>
                  <a:pt x="16879" y="18716"/>
                  <a:pt x="16878" y="18716"/>
                  <a:pt x="16878" y="18716"/>
                </a:cubicBezTo>
                <a:lnTo>
                  <a:pt x="16874" y="18723"/>
                </a:lnTo>
                <a:lnTo>
                  <a:pt x="16871" y="18726"/>
                </a:lnTo>
                <a:lnTo>
                  <a:pt x="16865" y="18727"/>
                </a:lnTo>
                <a:lnTo>
                  <a:pt x="16840" y="18739"/>
                </a:lnTo>
                <a:cubicBezTo>
                  <a:pt x="16840" y="18739"/>
                  <a:pt x="16839" y="18739"/>
                  <a:pt x="16839" y="18740"/>
                </a:cubicBezTo>
                <a:lnTo>
                  <a:pt x="16836" y="18744"/>
                </a:lnTo>
                <a:lnTo>
                  <a:pt x="16828" y="18748"/>
                </a:lnTo>
                <a:lnTo>
                  <a:pt x="16824" y="18750"/>
                </a:lnTo>
                <a:cubicBezTo>
                  <a:pt x="16823" y="18751"/>
                  <a:pt x="16823" y="18753"/>
                  <a:pt x="16823" y="18755"/>
                </a:cubicBezTo>
                <a:cubicBezTo>
                  <a:pt x="16823" y="18755"/>
                  <a:pt x="16823" y="18756"/>
                  <a:pt x="16823" y="18756"/>
                </a:cubicBezTo>
                <a:lnTo>
                  <a:pt x="16818" y="18755"/>
                </a:lnTo>
                <a:cubicBezTo>
                  <a:pt x="16818" y="18755"/>
                  <a:pt x="16818" y="18755"/>
                  <a:pt x="16818" y="18755"/>
                </a:cubicBezTo>
                <a:lnTo>
                  <a:pt x="16803" y="18757"/>
                </a:lnTo>
                <a:lnTo>
                  <a:pt x="16773" y="18752"/>
                </a:lnTo>
                <a:lnTo>
                  <a:pt x="16770" y="18750"/>
                </a:lnTo>
                <a:lnTo>
                  <a:pt x="16761" y="18743"/>
                </a:lnTo>
                <a:cubicBezTo>
                  <a:pt x="16761" y="18743"/>
                  <a:pt x="16761" y="18743"/>
                  <a:pt x="16761" y="18743"/>
                </a:cubicBezTo>
                <a:lnTo>
                  <a:pt x="16756" y="18742"/>
                </a:lnTo>
                <a:cubicBezTo>
                  <a:pt x="16756" y="18742"/>
                  <a:pt x="16755" y="18742"/>
                  <a:pt x="16754" y="18742"/>
                </a:cubicBezTo>
                <a:lnTo>
                  <a:pt x="16751" y="18743"/>
                </a:lnTo>
                <a:lnTo>
                  <a:pt x="16744" y="18747"/>
                </a:lnTo>
                <a:lnTo>
                  <a:pt x="16737" y="18742"/>
                </a:lnTo>
                <a:cubicBezTo>
                  <a:pt x="16737" y="18742"/>
                  <a:pt x="16736" y="18742"/>
                  <a:pt x="16736" y="18741"/>
                </a:cubicBezTo>
                <a:lnTo>
                  <a:pt x="16720" y="18738"/>
                </a:lnTo>
                <a:lnTo>
                  <a:pt x="16715" y="18733"/>
                </a:lnTo>
                <a:cubicBezTo>
                  <a:pt x="16714" y="18732"/>
                  <a:pt x="16713" y="18731"/>
                  <a:pt x="16712" y="18732"/>
                </a:cubicBezTo>
                <a:lnTo>
                  <a:pt x="16710" y="18733"/>
                </a:lnTo>
                <a:lnTo>
                  <a:pt x="16709" y="18732"/>
                </a:lnTo>
                <a:cubicBezTo>
                  <a:pt x="16709" y="18732"/>
                  <a:pt x="16709" y="18732"/>
                  <a:pt x="16709" y="18732"/>
                </a:cubicBezTo>
                <a:lnTo>
                  <a:pt x="16707" y="18730"/>
                </a:lnTo>
                <a:cubicBezTo>
                  <a:pt x="16707" y="18730"/>
                  <a:pt x="16707" y="18730"/>
                  <a:pt x="16706" y="18730"/>
                </a:cubicBezTo>
                <a:lnTo>
                  <a:pt x="16702" y="18730"/>
                </a:lnTo>
                <a:cubicBezTo>
                  <a:pt x="16702" y="18730"/>
                  <a:pt x="16701" y="18730"/>
                  <a:pt x="16701" y="18730"/>
                </a:cubicBezTo>
                <a:lnTo>
                  <a:pt x="16699" y="18732"/>
                </a:lnTo>
                <a:lnTo>
                  <a:pt x="16697" y="18733"/>
                </a:lnTo>
                <a:lnTo>
                  <a:pt x="16689" y="18735"/>
                </a:lnTo>
                <a:lnTo>
                  <a:pt x="16687" y="18734"/>
                </a:lnTo>
                <a:lnTo>
                  <a:pt x="16687" y="18733"/>
                </a:lnTo>
                <a:lnTo>
                  <a:pt x="16686" y="18731"/>
                </a:lnTo>
                <a:cubicBezTo>
                  <a:pt x="16686" y="18731"/>
                  <a:pt x="16686" y="18730"/>
                  <a:pt x="16686" y="18729"/>
                </a:cubicBezTo>
                <a:lnTo>
                  <a:pt x="16684" y="18726"/>
                </a:lnTo>
                <a:cubicBezTo>
                  <a:pt x="16684" y="18726"/>
                  <a:pt x="16684" y="18725"/>
                  <a:pt x="16684" y="18725"/>
                </a:cubicBezTo>
                <a:lnTo>
                  <a:pt x="16680" y="18722"/>
                </a:lnTo>
                <a:cubicBezTo>
                  <a:pt x="16679" y="18721"/>
                  <a:pt x="16678" y="18720"/>
                  <a:pt x="16677" y="18721"/>
                </a:cubicBezTo>
                <a:lnTo>
                  <a:pt x="16672" y="18724"/>
                </a:lnTo>
                <a:lnTo>
                  <a:pt x="16665" y="18718"/>
                </a:lnTo>
                <a:cubicBezTo>
                  <a:pt x="16664" y="18717"/>
                  <a:pt x="16663" y="18717"/>
                  <a:pt x="16662" y="18717"/>
                </a:cubicBezTo>
                <a:cubicBezTo>
                  <a:pt x="16661" y="18718"/>
                  <a:pt x="16660" y="18719"/>
                  <a:pt x="16660" y="18720"/>
                </a:cubicBezTo>
                <a:lnTo>
                  <a:pt x="16659" y="18724"/>
                </a:lnTo>
                <a:cubicBezTo>
                  <a:pt x="16659" y="18724"/>
                  <a:pt x="16659" y="18726"/>
                  <a:pt x="16659" y="18726"/>
                </a:cubicBezTo>
                <a:lnTo>
                  <a:pt x="16660" y="18730"/>
                </a:lnTo>
                <a:lnTo>
                  <a:pt x="16652" y="18727"/>
                </a:lnTo>
                <a:cubicBezTo>
                  <a:pt x="16652" y="18727"/>
                  <a:pt x="16651" y="18727"/>
                  <a:pt x="16650" y="18727"/>
                </a:cubicBezTo>
                <a:lnTo>
                  <a:pt x="16646" y="18729"/>
                </a:lnTo>
                <a:lnTo>
                  <a:pt x="16643" y="18729"/>
                </a:lnTo>
                <a:lnTo>
                  <a:pt x="16639" y="18728"/>
                </a:lnTo>
                <a:lnTo>
                  <a:pt x="16624" y="18721"/>
                </a:lnTo>
                <a:lnTo>
                  <a:pt x="16620" y="18721"/>
                </a:lnTo>
                <a:lnTo>
                  <a:pt x="16615" y="18720"/>
                </a:lnTo>
                <a:cubicBezTo>
                  <a:pt x="16615" y="18720"/>
                  <a:pt x="16614" y="18720"/>
                  <a:pt x="16613" y="18721"/>
                </a:cubicBezTo>
                <a:lnTo>
                  <a:pt x="16612" y="18723"/>
                </a:lnTo>
                <a:cubicBezTo>
                  <a:pt x="16611" y="18723"/>
                  <a:pt x="16611" y="18725"/>
                  <a:pt x="16610" y="18726"/>
                </a:cubicBezTo>
                <a:lnTo>
                  <a:pt x="16610" y="18729"/>
                </a:lnTo>
                <a:lnTo>
                  <a:pt x="16610" y="18733"/>
                </a:lnTo>
                <a:lnTo>
                  <a:pt x="16606" y="18738"/>
                </a:lnTo>
                <a:cubicBezTo>
                  <a:pt x="16606" y="18738"/>
                  <a:pt x="16606" y="18738"/>
                  <a:pt x="16605" y="18739"/>
                </a:cubicBezTo>
                <a:lnTo>
                  <a:pt x="16602" y="18751"/>
                </a:lnTo>
                <a:lnTo>
                  <a:pt x="16598" y="18753"/>
                </a:lnTo>
                <a:cubicBezTo>
                  <a:pt x="16597" y="18753"/>
                  <a:pt x="16597" y="18753"/>
                  <a:pt x="16596" y="18754"/>
                </a:cubicBezTo>
                <a:lnTo>
                  <a:pt x="16589" y="18761"/>
                </a:lnTo>
                <a:lnTo>
                  <a:pt x="16588" y="18760"/>
                </a:lnTo>
                <a:lnTo>
                  <a:pt x="16583" y="18754"/>
                </a:lnTo>
                <a:cubicBezTo>
                  <a:pt x="16582" y="18753"/>
                  <a:pt x="16582" y="18753"/>
                  <a:pt x="16581" y="18753"/>
                </a:cubicBezTo>
                <a:lnTo>
                  <a:pt x="16578" y="18752"/>
                </a:lnTo>
                <a:lnTo>
                  <a:pt x="16578" y="18751"/>
                </a:lnTo>
                <a:cubicBezTo>
                  <a:pt x="16578" y="18749"/>
                  <a:pt x="16577" y="18748"/>
                  <a:pt x="16576" y="18747"/>
                </a:cubicBezTo>
                <a:lnTo>
                  <a:pt x="16573" y="18745"/>
                </a:lnTo>
                <a:lnTo>
                  <a:pt x="16571" y="18745"/>
                </a:lnTo>
                <a:lnTo>
                  <a:pt x="16571" y="18744"/>
                </a:lnTo>
                <a:cubicBezTo>
                  <a:pt x="16570" y="18744"/>
                  <a:pt x="16570" y="18744"/>
                  <a:pt x="16570" y="18743"/>
                </a:cubicBezTo>
                <a:lnTo>
                  <a:pt x="16568" y="18741"/>
                </a:lnTo>
                <a:cubicBezTo>
                  <a:pt x="16567" y="18740"/>
                  <a:pt x="16567" y="18741"/>
                  <a:pt x="16567" y="18741"/>
                </a:cubicBezTo>
                <a:lnTo>
                  <a:pt x="16558" y="18736"/>
                </a:lnTo>
                <a:lnTo>
                  <a:pt x="16555" y="18734"/>
                </a:lnTo>
                <a:lnTo>
                  <a:pt x="16553" y="18732"/>
                </a:lnTo>
                <a:lnTo>
                  <a:pt x="16552" y="18727"/>
                </a:lnTo>
                <a:cubicBezTo>
                  <a:pt x="16552" y="18727"/>
                  <a:pt x="16552" y="18726"/>
                  <a:pt x="16551" y="18726"/>
                </a:cubicBezTo>
                <a:lnTo>
                  <a:pt x="16547" y="18722"/>
                </a:lnTo>
                <a:cubicBezTo>
                  <a:pt x="16547" y="18722"/>
                  <a:pt x="16547" y="18722"/>
                  <a:pt x="16546" y="18722"/>
                </a:cubicBezTo>
                <a:lnTo>
                  <a:pt x="16541" y="18719"/>
                </a:lnTo>
                <a:lnTo>
                  <a:pt x="16529" y="18718"/>
                </a:lnTo>
                <a:lnTo>
                  <a:pt x="16520" y="18715"/>
                </a:lnTo>
                <a:lnTo>
                  <a:pt x="16512" y="18712"/>
                </a:lnTo>
                <a:lnTo>
                  <a:pt x="16506" y="18705"/>
                </a:lnTo>
                <a:cubicBezTo>
                  <a:pt x="16505" y="18704"/>
                  <a:pt x="16505" y="18704"/>
                  <a:pt x="16504" y="18704"/>
                </a:cubicBezTo>
                <a:lnTo>
                  <a:pt x="16502" y="18703"/>
                </a:lnTo>
                <a:cubicBezTo>
                  <a:pt x="16501" y="18703"/>
                  <a:pt x="16500" y="18704"/>
                  <a:pt x="16500" y="18704"/>
                </a:cubicBezTo>
                <a:lnTo>
                  <a:pt x="16491" y="18707"/>
                </a:lnTo>
                <a:lnTo>
                  <a:pt x="16487" y="18707"/>
                </a:lnTo>
                <a:lnTo>
                  <a:pt x="16477" y="18703"/>
                </a:lnTo>
                <a:cubicBezTo>
                  <a:pt x="16477" y="18703"/>
                  <a:pt x="16477" y="18703"/>
                  <a:pt x="16477" y="18703"/>
                </a:cubicBezTo>
                <a:lnTo>
                  <a:pt x="16473" y="18703"/>
                </a:lnTo>
                <a:cubicBezTo>
                  <a:pt x="16472" y="18703"/>
                  <a:pt x="16472" y="18703"/>
                  <a:pt x="16472" y="18703"/>
                </a:cubicBezTo>
                <a:lnTo>
                  <a:pt x="16470" y="18704"/>
                </a:lnTo>
                <a:cubicBezTo>
                  <a:pt x="16470" y="18704"/>
                  <a:pt x="16470" y="18705"/>
                  <a:pt x="16469" y="18705"/>
                </a:cubicBezTo>
                <a:lnTo>
                  <a:pt x="16469" y="18706"/>
                </a:lnTo>
                <a:lnTo>
                  <a:pt x="16466" y="18705"/>
                </a:lnTo>
                <a:cubicBezTo>
                  <a:pt x="16465" y="18705"/>
                  <a:pt x="16465" y="18705"/>
                  <a:pt x="16464" y="18705"/>
                </a:cubicBezTo>
                <a:lnTo>
                  <a:pt x="16462" y="18705"/>
                </a:lnTo>
                <a:lnTo>
                  <a:pt x="16458" y="18707"/>
                </a:lnTo>
                <a:lnTo>
                  <a:pt x="16457" y="18707"/>
                </a:lnTo>
                <a:lnTo>
                  <a:pt x="16455" y="18707"/>
                </a:lnTo>
                <a:lnTo>
                  <a:pt x="16447" y="18701"/>
                </a:lnTo>
                <a:lnTo>
                  <a:pt x="16444" y="18699"/>
                </a:lnTo>
                <a:lnTo>
                  <a:pt x="16438" y="18699"/>
                </a:lnTo>
                <a:lnTo>
                  <a:pt x="16425" y="18692"/>
                </a:lnTo>
                <a:lnTo>
                  <a:pt x="16420" y="18691"/>
                </a:lnTo>
                <a:cubicBezTo>
                  <a:pt x="16419" y="18691"/>
                  <a:pt x="16419" y="18692"/>
                  <a:pt x="16418" y="18692"/>
                </a:cubicBezTo>
                <a:lnTo>
                  <a:pt x="16415" y="18693"/>
                </a:lnTo>
                <a:cubicBezTo>
                  <a:pt x="16414" y="18693"/>
                  <a:pt x="16414" y="18694"/>
                  <a:pt x="16413" y="18695"/>
                </a:cubicBezTo>
                <a:lnTo>
                  <a:pt x="16409" y="18701"/>
                </a:lnTo>
                <a:lnTo>
                  <a:pt x="16407" y="18703"/>
                </a:lnTo>
                <a:lnTo>
                  <a:pt x="16403" y="18703"/>
                </a:lnTo>
                <a:lnTo>
                  <a:pt x="16400" y="18702"/>
                </a:lnTo>
                <a:lnTo>
                  <a:pt x="16398" y="18699"/>
                </a:lnTo>
                <a:lnTo>
                  <a:pt x="16396" y="18687"/>
                </a:lnTo>
                <a:cubicBezTo>
                  <a:pt x="16396" y="18686"/>
                  <a:pt x="16395" y="18685"/>
                  <a:pt x="16394" y="18684"/>
                </a:cubicBezTo>
                <a:lnTo>
                  <a:pt x="16390" y="18683"/>
                </a:lnTo>
                <a:cubicBezTo>
                  <a:pt x="16390" y="18682"/>
                  <a:pt x="16389" y="18681"/>
                  <a:pt x="16388" y="18682"/>
                </a:cubicBezTo>
                <a:lnTo>
                  <a:pt x="16325" y="18692"/>
                </a:lnTo>
                <a:lnTo>
                  <a:pt x="16316" y="18692"/>
                </a:lnTo>
                <a:lnTo>
                  <a:pt x="16308" y="18689"/>
                </a:lnTo>
                <a:lnTo>
                  <a:pt x="16305" y="18687"/>
                </a:lnTo>
                <a:lnTo>
                  <a:pt x="16295" y="18677"/>
                </a:lnTo>
                <a:lnTo>
                  <a:pt x="16294" y="18673"/>
                </a:lnTo>
                <a:lnTo>
                  <a:pt x="16293" y="18671"/>
                </a:lnTo>
                <a:cubicBezTo>
                  <a:pt x="16293" y="18671"/>
                  <a:pt x="16293" y="18670"/>
                  <a:pt x="16292" y="18669"/>
                </a:cubicBezTo>
                <a:lnTo>
                  <a:pt x="16289" y="18665"/>
                </a:lnTo>
                <a:lnTo>
                  <a:pt x="16288" y="18662"/>
                </a:lnTo>
                <a:lnTo>
                  <a:pt x="16288" y="18658"/>
                </a:lnTo>
                <a:lnTo>
                  <a:pt x="16287" y="18655"/>
                </a:lnTo>
                <a:lnTo>
                  <a:pt x="16286" y="18651"/>
                </a:lnTo>
                <a:lnTo>
                  <a:pt x="16289" y="18650"/>
                </a:lnTo>
                <a:lnTo>
                  <a:pt x="16291" y="18648"/>
                </a:lnTo>
                <a:cubicBezTo>
                  <a:pt x="16291" y="18647"/>
                  <a:pt x="16293" y="18647"/>
                  <a:pt x="16293" y="18646"/>
                </a:cubicBezTo>
                <a:lnTo>
                  <a:pt x="16294" y="18643"/>
                </a:lnTo>
                <a:cubicBezTo>
                  <a:pt x="16294" y="18643"/>
                  <a:pt x="16294" y="18642"/>
                  <a:pt x="16294" y="18641"/>
                </a:cubicBezTo>
                <a:lnTo>
                  <a:pt x="16294" y="18637"/>
                </a:lnTo>
                <a:lnTo>
                  <a:pt x="16294" y="18633"/>
                </a:lnTo>
                <a:cubicBezTo>
                  <a:pt x="16294" y="18632"/>
                  <a:pt x="16293" y="18632"/>
                  <a:pt x="16293" y="18632"/>
                </a:cubicBezTo>
                <a:lnTo>
                  <a:pt x="16291" y="18629"/>
                </a:lnTo>
                <a:cubicBezTo>
                  <a:pt x="16291" y="18628"/>
                  <a:pt x="16291" y="18628"/>
                  <a:pt x="16290" y="18627"/>
                </a:cubicBezTo>
                <a:lnTo>
                  <a:pt x="16287" y="18625"/>
                </a:lnTo>
                <a:cubicBezTo>
                  <a:pt x="16286" y="18625"/>
                  <a:pt x="16286" y="18625"/>
                  <a:pt x="16285" y="18625"/>
                </a:cubicBezTo>
                <a:lnTo>
                  <a:pt x="16283" y="18626"/>
                </a:lnTo>
                <a:cubicBezTo>
                  <a:pt x="16282" y="18627"/>
                  <a:pt x="16282" y="18627"/>
                  <a:pt x="16282" y="18627"/>
                </a:cubicBezTo>
                <a:lnTo>
                  <a:pt x="16278" y="18632"/>
                </a:lnTo>
                <a:lnTo>
                  <a:pt x="16273" y="18636"/>
                </a:lnTo>
                <a:lnTo>
                  <a:pt x="16270" y="18637"/>
                </a:lnTo>
                <a:lnTo>
                  <a:pt x="16261" y="18637"/>
                </a:lnTo>
                <a:lnTo>
                  <a:pt x="16257" y="18638"/>
                </a:lnTo>
                <a:cubicBezTo>
                  <a:pt x="16256" y="18638"/>
                  <a:pt x="16255" y="18638"/>
                  <a:pt x="16255" y="18639"/>
                </a:cubicBezTo>
                <a:lnTo>
                  <a:pt x="16245" y="18644"/>
                </a:lnTo>
                <a:lnTo>
                  <a:pt x="16230" y="18634"/>
                </a:lnTo>
                <a:lnTo>
                  <a:pt x="16225" y="18625"/>
                </a:lnTo>
                <a:cubicBezTo>
                  <a:pt x="16225" y="18625"/>
                  <a:pt x="16224" y="18625"/>
                  <a:pt x="16224" y="18625"/>
                </a:cubicBezTo>
                <a:lnTo>
                  <a:pt x="16218" y="18621"/>
                </a:lnTo>
                <a:lnTo>
                  <a:pt x="16207" y="18616"/>
                </a:lnTo>
                <a:cubicBezTo>
                  <a:pt x="16206" y="18616"/>
                  <a:pt x="16205" y="18616"/>
                  <a:pt x="16205" y="18616"/>
                </a:cubicBezTo>
                <a:lnTo>
                  <a:pt x="16201" y="18617"/>
                </a:lnTo>
                <a:lnTo>
                  <a:pt x="16182" y="18611"/>
                </a:lnTo>
                <a:cubicBezTo>
                  <a:pt x="16181" y="18611"/>
                  <a:pt x="16181" y="18611"/>
                  <a:pt x="16180" y="18611"/>
                </a:cubicBezTo>
                <a:lnTo>
                  <a:pt x="16177" y="18612"/>
                </a:lnTo>
                <a:cubicBezTo>
                  <a:pt x="16176" y="18612"/>
                  <a:pt x="16176" y="18612"/>
                  <a:pt x="16175" y="18612"/>
                </a:cubicBezTo>
                <a:lnTo>
                  <a:pt x="16173" y="18614"/>
                </a:lnTo>
                <a:cubicBezTo>
                  <a:pt x="16172" y="18614"/>
                  <a:pt x="16172" y="18614"/>
                  <a:pt x="16172" y="18614"/>
                </a:cubicBezTo>
                <a:cubicBezTo>
                  <a:pt x="16172" y="18612"/>
                  <a:pt x="16171" y="18610"/>
                  <a:pt x="16170" y="18610"/>
                </a:cubicBezTo>
                <a:cubicBezTo>
                  <a:pt x="16169" y="18609"/>
                  <a:pt x="16167" y="18609"/>
                  <a:pt x="16166" y="18611"/>
                </a:cubicBezTo>
                <a:lnTo>
                  <a:pt x="16161" y="18617"/>
                </a:lnTo>
                <a:lnTo>
                  <a:pt x="16160" y="18617"/>
                </a:lnTo>
                <a:lnTo>
                  <a:pt x="16159" y="18617"/>
                </a:lnTo>
                <a:lnTo>
                  <a:pt x="16154" y="18617"/>
                </a:lnTo>
                <a:cubicBezTo>
                  <a:pt x="16154" y="18617"/>
                  <a:pt x="16153" y="18617"/>
                  <a:pt x="16153" y="18617"/>
                </a:cubicBezTo>
                <a:lnTo>
                  <a:pt x="16151" y="18617"/>
                </a:lnTo>
                <a:cubicBezTo>
                  <a:pt x="16150" y="18617"/>
                  <a:pt x="16150" y="18618"/>
                  <a:pt x="16149" y="18619"/>
                </a:cubicBezTo>
                <a:lnTo>
                  <a:pt x="16146" y="18624"/>
                </a:lnTo>
                <a:cubicBezTo>
                  <a:pt x="16146" y="18624"/>
                  <a:pt x="16146" y="18626"/>
                  <a:pt x="16146" y="18626"/>
                </a:cubicBezTo>
                <a:lnTo>
                  <a:pt x="16146" y="18631"/>
                </a:lnTo>
                <a:cubicBezTo>
                  <a:pt x="16146" y="18631"/>
                  <a:pt x="16145" y="18633"/>
                  <a:pt x="16146" y="18633"/>
                </a:cubicBezTo>
                <a:lnTo>
                  <a:pt x="16147" y="18642"/>
                </a:lnTo>
                <a:lnTo>
                  <a:pt x="16147" y="18653"/>
                </a:lnTo>
                <a:lnTo>
                  <a:pt x="16147" y="18657"/>
                </a:lnTo>
                <a:lnTo>
                  <a:pt x="16146" y="18662"/>
                </a:lnTo>
                <a:lnTo>
                  <a:pt x="16142" y="18668"/>
                </a:lnTo>
                <a:cubicBezTo>
                  <a:pt x="16142" y="18669"/>
                  <a:pt x="16142" y="18670"/>
                  <a:pt x="16142" y="18671"/>
                </a:cubicBezTo>
                <a:lnTo>
                  <a:pt x="16141" y="18671"/>
                </a:lnTo>
                <a:cubicBezTo>
                  <a:pt x="16141" y="18672"/>
                  <a:pt x="16141" y="18672"/>
                  <a:pt x="16141" y="18673"/>
                </a:cubicBezTo>
                <a:lnTo>
                  <a:pt x="16141" y="18678"/>
                </a:lnTo>
                <a:lnTo>
                  <a:pt x="16142" y="18695"/>
                </a:lnTo>
                <a:lnTo>
                  <a:pt x="16141" y="18697"/>
                </a:lnTo>
                <a:lnTo>
                  <a:pt x="16141" y="18700"/>
                </a:lnTo>
                <a:lnTo>
                  <a:pt x="16136" y="18702"/>
                </a:lnTo>
                <a:cubicBezTo>
                  <a:pt x="16135" y="18702"/>
                  <a:pt x="16135" y="18703"/>
                  <a:pt x="16135" y="18703"/>
                </a:cubicBezTo>
                <a:lnTo>
                  <a:pt x="16133" y="18704"/>
                </a:lnTo>
                <a:cubicBezTo>
                  <a:pt x="16132" y="18704"/>
                  <a:pt x="16132" y="18705"/>
                  <a:pt x="16132" y="18706"/>
                </a:cubicBezTo>
                <a:lnTo>
                  <a:pt x="16130" y="18710"/>
                </a:lnTo>
                <a:lnTo>
                  <a:pt x="16128" y="18714"/>
                </a:lnTo>
                <a:lnTo>
                  <a:pt x="16128" y="18716"/>
                </a:lnTo>
                <a:lnTo>
                  <a:pt x="16125" y="18712"/>
                </a:lnTo>
                <a:cubicBezTo>
                  <a:pt x="16125" y="18712"/>
                  <a:pt x="16124" y="18713"/>
                  <a:pt x="16124" y="18712"/>
                </a:cubicBezTo>
                <a:lnTo>
                  <a:pt x="16122" y="18712"/>
                </a:lnTo>
                <a:cubicBezTo>
                  <a:pt x="16121" y="18711"/>
                  <a:pt x="16120" y="18711"/>
                  <a:pt x="16119" y="18712"/>
                </a:cubicBezTo>
                <a:lnTo>
                  <a:pt x="16118" y="18712"/>
                </a:lnTo>
                <a:cubicBezTo>
                  <a:pt x="16117" y="18713"/>
                  <a:pt x="16117" y="18713"/>
                  <a:pt x="16116" y="18713"/>
                </a:cubicBezTo>
                <a:lnTo>
                  <a:pt x="16112" y="18721"/>
                </a:lnTo>
                <a:lnTo>
                  <a:pt x="16101" y="18741"/>
                </a:lnTo>
                <a:lnTo>
                  <a:pt x="16099" y="18754"/>
                </a:lnTo>
                <a:cubicBezTo>
                  <a:pt x="16098" y="18755"/>
                  <a:pt x="16098" y="18756"/>
                  <a:pt x="16099" y="18757"/>
                </a:cubicBezTo>
                <a:lnTo>
                  <a:pt x="16100" y="18761"/>
                </a:lnTo>
                <a:lnTo>
                  <a:pt x="16096" y="18769"/>
                </a:lnTo>
                <a:lnTo>
                  <a:pt x="16093" y="18771"/>
                </a:lnTo>
                <a:lnTo>
                  <a:pt x="16090" y="18769"/>
                </a:lnTo>
                <a:lnTo>
                  <a:pt x="16087" y="18766"/>
                </a:lnTo>
                <a:cubicBezTo>
                  <a:pt x="16087" y="18765"/>
                  <a:pt x="16087" y="18765"/>
                  <a:pt x="16086" y="18765"/>
                </a:cubicBezTo>
                <a:lnTo>
                  <a:pt x="16082" y="18763"/>
                </a:lnTo>
                <a:lnTo>
                  <a:pt x="16077" y="18763"/>
                </a:lnTo>
                <a:cubicBezTo>
                  <a:pt x="16076" y="18763"/>
                  <a:pt x="16075" y="18763"/>
                  <a:pt x="16074" y="18764"/>
                </a:cubicBezTo>
                <a:lnTo>
                  <a:pt x="16074" y="18765"/>
                </a:lnTo>
                <a:cubicBezTo>
                  <a:pt x="16073" y="18765"/>
                  <a:pt x="16073" y="18765"/>
                  <a:pt x="16073" y="18766"/>
                </a:cubicBezTo>
                <a:lnTo>
                  <a:pt x="16072" y="18767"/>
                </a:lnTo>
                <a:lnTo>
                  <a:pt x="16071" y="18766"/>
                </a:lnTo>
                <a:cubicBezTo>
                  <a:pt x="16071" y="18766"/>
                  <a:pt x="16070" y="18765"/>
                  <a:pt x="16070" y="18765"/>
                </a:cubicBezTo>
                <a:lnTo>
                  <a:pt x="16064" y="18763"/>
                </a:lnTo>
                <a:lnTo>
                  <a:pt x="16060" y="18761"/>
                </a:lnTo>
                <a:lnTo>
                  <a:pt x="16057" y="18758"/>
                </a:lnTo>
                <a:lnTo>
                  <a:pt x="16055" y="18755"/>
                </a:lnTo>
                <a:lnTo>
                  <a:pt x="16054" y="18750"/>
                </a:lnTo>
                <a:cubicBezTo>
                  <a:pt x="16053" y="18748"/>
                  <a:pt x="16052" y="18748"/>
                  <a:pt x="16051" y="18748"/>
                </a:cubicBezTo>
                <a:lnTo>
                  <a:pt x="16049" y="18748"/>
                </a:lnTo>
                <a:cubicBezTo>
                  <a:pt x="16049" y="18748"/>
                  <a:pt x="16048" y="18748"/>
                  <a:pt x="16048" y="18748"/>
                </a:cubicBezTo>
                <a:lnTo>
                  <a:pt x="16048" y="18738"/>
                </a:lnTo>
                <a:lnTo>
                  <a:pt x="16049" y="18726"/>
                </a:lnTo>
                <a:cubicBezTo>
                  <a:pt x="16049" y="18725"/>
                  <a:pt x="16050" y="18724"/>
                  <a:pt x="16049" y="18724"/>
                </a:cubicBezTo>
                <a:lnTo>
                  <a:pt x="16048" y="18718"/>
                </a:lnTo>
                <a:cubicBezTo>
                  <a:pt x="16048" y="18717"/>
                  <a:pt x="16047" y="18716"/>
                  <a:pt x="16047" y="18715"/>
                </a:cubicBezTo>
                <a:lnTo>
                  <a:pt x="16042" y="18712"/>
                </a:lnTo>
                <a:cubicBezTo>
                  <a:pt x="16041" y="18711"/>
                  <a:pt x="16041" y="18710"/>
                  <a:pt x="16040" y="18711"/>
                </a:cubicBezTo>
                <a:lnTo>
                  <a:pt x="16031" y="18712"/>
                </a:lnTo>
                <a:cubicBezTo>
                  <a:pt x="16030" y="18712"/>
                  <a:pt x="16029" y="18712"/>
                  <a:pt x="16029" y="18712"/>
                </a:cubicBezTo>
                <a:lnTo>
                  <a:pt x="16024" y="18720"/>
                </a:lnTo>
                <a:cubicBezTo>
                  <a:pt x="16023" y="18720"/>
                  <a:pt x="16023" y="18721"/>
                  <a:pt x="16023" y="18722"/>
                </a:cubicBezTo>
                <a:lnTo>
                  <a:pt x="16021" y="18732"/>
                </a:lnTo>
                <a:lnTo>
                  <a:pt x="16019" y="18760"/>
                </a:lnTo>
                <a:lnTo>
                  <a:pt x="16017" y="18764"/>
                </a:lnTo>
                <a:lnTo>
                  <a:pt x="16014" y="18768"/>
                </a:lnTo>
                <a:lnTo>
                  <a:pt x="16010" y="18771"/>
                </a:lnTo>
                <a:lnTo>
                  <a:pt x="15996" y="18780"/>
                </a:lnTo>
                <a:lnTo>
                  <a:pt x="15991" y="18781"/>
                </a:lnTo>
                <a:lnTo>
                  <a:pt x="15986" y="18783"/>
                </a:lnTo>
                <a:lnTo>
                  <a:pt x="15984" y="18783"/>
                </a:lnTo>
                <a:cubicBezTo>
                  <a:pt x="15984" y="18783"/>
                  <a:pt x="15984" y="18782"/>
                  <a:pt x="15983" y="18783"/>
                </a:cubicBezTo>
                <a:lnTo>
                  <a:pt x="15979" y="18785"/>
                </a:lnTo>
                <a:cubicBezTo>
                  <a:pt x="15978" y="18786"/>
                  <a:pt x="15978" y="18787"/>
                  <a:pt x="15978" y="18787"/>
                </a:cubicBezTo>
                <a:lnTo>
                  <a:pt x="15975" y="18793"/>
                </a:lnTo>
                <a:cubicBezTo>
                  <a:pt x="15975" y="18793"/>
                  <a:pt x="15975" y="18793"/>
                  <a:pt x="15975" y="18794"/>
                </a:cubicBezTo>
                <a:lnTo>
                  <a:pt x="15973" y="18802"/>
                </a:lnTo>
                <a:lnTo>
                  <a:pt x="15973" y="18809"/>
                </a:lnTo>
                <a:lnTo>
                  <a:pt x="15974" y="18821"/>
                </a:lnTo>
                <a:lnTo>
                  <a:pt x="15976" y="18831"/>
                </a:lnTo>
                <a:lnTo>
                  <a:pt x="15977" y="18842"/>
                </a:lnTo>
                <a:lnTo>
                  <a:pt x="15975" y="18848"/>
                </a:lnTo>
                <a:lnTo>
                  <a:pt x="15973" y="18850"/>
                </a:lnTo>
                <a:lnTo>
                  <a:pt x="15963" y="18851"/>
                </a:lnTo>
                <a:cubicBezTo>
                  <a:pt x="15962" y="18851"/>
                  <a:pt x="15962" y="18852"/>
                  <a:pt x="15962" y="18852"/>
                </a:cubicBezTo>
                <a:lnTo>
                  <a:pt x="15958" y="18854"/>
                </a:lnTo>
                <a:lnTo>
                  <a:pt x="15950" y="18859"/>
                </a:lnTo>
                <a:cubicBezTo>
                  <a:pt x="15949" y="18860"/>
                  <a:pt x="15949" y="18860"/>
                  <a:pt x="15949" y="18860"/>
                </a:cubicBezTo>
                <a:lnTo>
                  <a:pt x="15947" y="18864"/>
                </a:lnTo>
                <a:cubicBezTo>
                  <a:pt x="15947" y="18864"/>
                  <a:pt x="15946" y="18864"/>
                  <a:pt x="15946" y="18865"/>
                </a:cubicBezTo>
                <a:lnTo>
                  <a:pt x="15945" y="18868"/>
                </a:lnTo>
                <a:cubicBezTo>
                  <a:pt x="15945" y="18868"/>
                  <a:pt x="15945" y="18869"/>
                  <a:pt x="15945" y="18870"/>
                </a:cubicBezTo>
                <a:lnTo>
                  <a:pt x="15945" y="18874"/>
                </a:lnTo>
                <a:lnTo>
                  <a:pt x="15945" y="18877"/>
                </a:lnTo>
                <a:lnTo>
                  <a:pt x="15943" y="18882"/>
                </a:lnTo>
                <a:lnTo>
                  <a:pt x="15937" y="18892"/>
                </a:lnTo>
                <a:cubicBezTo>
                  <a:pt x="15937" y="18893"/>
                  <a:pt x="15937" y="18892"/>
                  <a:pt x="15937" y="18893"/>
                </a:cubicBezTo>
                <a:lnTo>
                  <a:pt x="15935" y="18900"/>
                </a:lnTo>
                <a:cubicBezTo>
                  <a:pt x="15935" y="18900"/>
                  <a:pt x="15935" y="18901"/>
                  <a:pt x="15935" y="18901"/>
                </a:cubicBezTo>
                <a:lnTo>
                  <a:pt x="15937" y="18908"/>
                </a:lnTo>
                <a:cubicBezTo>
                  <a:pt x="15937" y="18908"/>
                  <a:pt x="15937" y="18909"/>
                  <a:pt x="15937" y="18909"/>
                </a:cubicBezTo>
                <a:lnTo>
                  <a:pt x="15938" y="18914"/>
                </a:lnTo>
                <a:lnTo>
                  <a:pt x="15939" y="18915"/>
                </a:lnTo>
                <a:lnTo>
                  <a:pt x="15937" y="18917"/>
                </a:lnTo>
                <a:lnTo>
                  <a:pt x="15925" y="18923"/>
                </a:lnTo>
                <a:cubicBezTo>
                  <a:pt x="15924" y="18923"/>
                  <a:pt x="15924" y="18923"/>
                  <a:pt x="15923" y="18924"/>
                </a:cubicBezTo>
                <a:lnTo>
                  <a:pt x="15921" y="18927"/>
                </a:lnTo>
                <a:cubicBezTo>
                  <a:pt x="15921" y="18928"/>
                  <a:pt x="15921" y="18928"/>
                  <a:pt x="15921" y="18929"/>
                </a:cubicBezTo>
                <a:lnTo>
                  <a:pt x="15921" y="18936"/>
                </a:lnTo>
                <a:lnTo>
                  <a:pt x="15921" y="18940"/>
                </a:lnTo>
                <a:cubicBezTo>
                  <a:pt x="15921" y="18940"/>
                  <a:pt x="15921" y="18940"/>
                  <a:pt x="15921" y="18941"/>
                </a:cubicBezTo>
                <a:lnTo>
                  <a:pt x="15923" y="18944"/>
                </a:lnTo>
                <a:lnTo>
                  <a:pt x="15940" y="18970"/>
                </a:lnTo>
                <a:lnTo>
                  <a:pt x="15943" y="18978"/>
                </a:lnTo>
                <a:lnTo>
                  <a:pt x="15941" y="18984"/>
                </a:lnTo>
                <a:lnTo>
                  <a:pt x="15936" y="19007"/>
                </a:lnTo>
                <a:lnTo>
                  <a:pt x="15935" y="19013"/>
                </a:lnTo>
                <a:lnTo>
                  <a:pt x="15932" y="19018"/>
                </a:lnTo>
                <a:lnTo>
                  <a:pt x="15928" y="19017"/>
                </a:lnTo>
                <a:lnTo>
                  <a:pt x="15925" y="19016"/>
                </a:lnTo>
                <a:lnTo>
                  <a:pt x="15923" y="19013"/>
                </a:lnTo>
                <a:lnTo>
                  <a:pt x="15918" y="19003"/>
                </a:lnTo>
                <a:lnTo>
                  <a:pt x="15911" y="18994"/>
                </a:lnTo>
                <a:lnTo>
                  <a:pt x="15907" y="18989"/>
                </a:lnTo>
                <a:lnTo>
                  <a:pt x="15902" y="18986"/>
                </a:lnTo>
                <a:cubicBezTo>
                  <a:pt x="15900" y="18984"/>
                  <a:pt x="15898" y="18984"/>
                  <a:pt x="15897" y="18987"/>
                </a:cubicBezTo>
                <a:lnTo>
                  <a:pt x="15896" y="18989"/>
                </a:lnTo>
                <a:lnTo>
                  <a:pt x="15896" y="18992"/>
                </a:lnTo>
                <a:lnTo>
                  <a:pt x="15893" y="18990"/>
                </a:lnTo>
                <a:cubicBezTo>
                  <a:pt x="15892" y="18990"/>
                  <a:pt x="15891" y="18990"/>
                  <a:pt x="15890" y="18990"/>
                </a:cubicBezTo>
                <a:cubicBezTo>
                  <a:pt x="15889" y="18991"/>
                  <a:pt x="15888" y="18993"/>
                  <a:pt x="15888" y="18994"/>
                </a:cubicBezTo>
                <a:lnTo>
                  <a:pt x="15886" y="19001"/>
                </a:lnTo>
                <a:cubicBezTo>
                  <a:pt x="15886" y="19002"/>
                  <a:pt x="15886" y="19004"/>
                  <a:pt x="15886" y="19004"/>
                </a:cubicBezTo>
                <a:lnTo>
                  <a:pt x="15889" y="19014"/>
                </a:lnTo>
                <a:cubicBezTo>
                  <a:pt x="15889" y="19014"/>
                  <a:pt x="15889" y="19014"/>
                  <a:pt x="15889" y="19015"/>
                </a:cubicBezTo>
                <a:lnTo>
                  <a:pt x="15893" y="19023"/>
                </a:lnTo>
                <a:lnTo>
                  <a:pt x="15898" y="19029"/>
                </a:lnTo>
                <a:cubicBezTo>
                  <a:pt x="15898" y="19029"/>
                  <a:pt x="15898" y="19029"/>
                  <a:pt x="15898" y="19030"/>
                </a:cubicBezTo>
                <a:lnTo>
                  <a:pt x="15904" y="19034"/>
                </a:lnTo>
                <a:cubicBezTo>
                  <a:pt x="15904" y="19034"/>
                  <a:pt x="15905" y="19034"/>
                  <a:pt x="15905" y="19034"/>
                </a:cubicBezTo>
                <a:lnTo>
                  <a:pt x="15911" y="19036"/>
                </a:lnTo>
                <a:cubicBezTo>
                  <a:pt x="15912" y="19036"/>
                  <a:pt x="15912" y="19036"/>
                  <a:pt x="15913" y="19036"/>
                </a:cubicBezTo>
                <a:lnTo>
                  <a:pt x="15919" y="19036"/>
                </a:lnTo>
                <a:cubicBezTo>
                  <a:pt x="15920" y="19036"/>
                  <a:pt x="15920" y="19036"/>
                  <a:pt x="15921" y="19036"/>
                </a:cubicBezTo>
                <a:lnTo>
                  <a:pt x="15924" y="19033"/>
                </a:lnTo>
                <a:lnTo>
                  <a:pt x="15926" y="19042"/>
                </a:lnTo>
                <a:lnTo>
                  <a:pt x="15926" y="19048"/>
                </a:lnTo>
                <a:lnTo>
                  <a:pt x="15925" y="19050"/>
                </a:lnTo>
                <a:lnTo>
                  <a:pt x="15923" y="19054"/>
                </a:lnTo>
                <a:cubicBezTo>
                  <a:pt x="15922" y="19054"/>
                  <a:pt x="15922" y="19055"/>
                  <a:pt x="15922" y="19056"/>
                </a:cubicBezTo>
                <a:lnTo>
                  <a:pt x="15920" y="19065"/>
                </a:lnTo>
                <a:lnTo>
                  <a:pt x="15915" y="19131"/>
                </a:lnTo>
                <a:cubicBezTo>
                  <a:pt x="15915" y="19131"/>
                  <a:pt x="15915" y="19131"/>
                  <a:pt x="15915" y="19132"/>
                </a:cubicBezTo>
                <a:lnTo>
                  <a:pt x="15916" y="19138"/>
                </a:lnTo>
                <a:lnTo>
                  <a:pt x="15918" y="19146"/>
                </a:lnTo>
                <a:lnTo>
                  <a:pt x="15920" y="19161"/>
                </a:lnTo>
                <a:lnTo>
                  <a:pt x="15923" y="19172"/>
                </a:lnTo>
                <a:lnTo>
                  <a:pt x="15928" y="19184"/>
                </a:lnTo>
                <a:lnTo>
                  <a:pt x="15928" y="19189"/>
                </a:lnTo>
                <a:lnTo>
                  <a:pt x="15929" y="19191"/>
                </a:lnTo>
                <a:cubicBezTo>
                  <a:pt x="15929" y="19192"/>
                  <a:pt x="15930" y="19192"/>
                  <a:pt x="15930" y="19192"/>
                </a:cubicBezTo>
                <a:lnTo>
                  <a:pt x="15935" y="19199"/>
                </a:lnTo>
                <a:lnTo>
                  <a:pt x="15935" y="19202"/>
                </a:lnTo>
                <a:lnTo>
                  <a:pt x="15935" y="19204"/>
                </a:lnTo>
                <a:lnTo>
                  <a:pt x="15935" y="19213"/>
                </a:lnTo>
                <a:cubicBezTo>
                  <a:pt x="15935" y="19213"/>
                  <a:pt x="15935" y="19214"/>
                  <a:pt x="15935" y="19215"/>
                </a:cubicBezTo>
                <a:lnTo>
                  <a:pt x="15936" y="19217"/>
                </a:lnTo>
                <a:cubicBezTo>
                  <a:pt x="15936" y="19217"/>
                  <a:pt x="15937" y="19218"/>
                  <a:pt x="15937" y="19219"/>
                </a:cubicBezTo>
                <a:lnTo>
                  <a:pt x="15938" y="19221"/>
                </a:lnTo>
                <a:lnTo>
                  <a:pt x="15938" y="19222"/>
                </a:lnTo>
                <a:lnTo>
                  <a:pt x="15938" y="19228"/>
                </a:lnTo>
                <a:lnTo>
                  <a:pt x="15938" y="19233"/>
                </a:lnTo>
                <a:lnTo>
                  <a:pt x="15935" y="19238"/>
                </a:lnTo>
                <a:lnTo>
                  <a:pt x="15933" y="19233"/>
                </a:lnTo>
                <a:lnTo>
                  <a:pt x="15928" y="19217"/>
                </a:lnTo>
                <a:lnTo>
                  <a:pt x="15921" y="19196"/>
                </a:lnTo>
                <a:lnTo>
                  <a:pt x="15920" y="19189"/>
                </a:lnTo>
                <a:lnTo>
                  <a:pt x="15916" y="19178"/>
                </a:lnTo>
                <a:lnTo>
                  <a:pt x="15916" y="19176"/>
                </a:lnTo>
                <a:cubicBezTo>
                  <a:pt x="15916" y="19175"/>
                  <a:pt x="15915" y="19174"/>
                  <a:pt x="15914" y="19174"/>
                </a:cubicBezTo>
                <a:cubicBezTo>
                  <a:pt x="15913" y="19173"/>
                  <a:pt x="15912" y="19173"/>
                  <a:pt x="15911" y="19174"/>
                </a:cubicBezTo>
                <a:lnTo>
                  <a:pt x="15909" y="19175"/>
                </a:lnTo>
                <a:cubicBezTo>
                  <a:pt x="15909" y="19175"/>
                  <a:pt x="15909" y="19176"/>
                  <a:pt x="15908" y="19176"/>
                </a:cubicBezTo>
                <a:lnTo>
                  <a:pt x="15904" y="19184"/>
                </a:lnTo>
                <a:lnTo>
                  <a:pt x="15902" y="19187"/>
                </a:lnTo>
                <a:lnTo>
                  <a:pt x="15897" y="19190"/>
                </a:lnTo>
                <a:lnTo>
                  <a:pt x="15895" y="19191"/>
                </a:lnTo>
                <a:cubicBezTo>
                  <a:pt x="15894" y="19192"/>
                  <a:pt x="15894" y="19193"/>
                  <a:pt x="15893" y="19193"/>
                </a:cubicBezTo>
                <a:lnTo>
                  <a:pt x="15893" y="19196"/>
                </a:lnTo>
                <a:cubicBezTo>
                  <a:pt x="15892" y="19197"/>
                  <a:pt x="15892" y="19199"/>
                  <a:pt x="15893" y="19200"/>
                </a:cubicBezTo>
                <a:lnTo>
                  <a:pt x="15894" y="19203"/>
                </a:lnTo>
                <a:lnTo>
                  <a:pt x="15897" y="19206"/>
                </a:lnTo>
                <a:lnTo>
                  <a:pt x="15889" y="19215"/>
                </a:lnTo>
                <a:lnTo>
                  <a:pt x="15884" y="19218"/>
                </a:lnTo>
                <a:cubicBezTo>
                  <a:pt x="15883" y="19218"/>
                  <a:pt x="15882" y="19218"/>
                  <a:pt x="15882" y="19219"/>
                </a:cubicBezTo>
                <a:lnTo>
                  <a:pt x="15881" y="19220"/>
                </a:lnTo>
                <a:cubicBezTo>
                  <a:pt x="15881" y="19221"/>
                  <a:pt x="15881" y="19221"/>
                  <a:pt x="15881" y="19221"/>
                </a:cubicBezTo>
                <a:lnTo>
                  <a:pt x="15879" y="19227"/>
                </a:lnTo>
                <a:lnTo>
                  <a:pt x="15868" y="19235"/>
                </a:lnTo>
                <a:lnTo>
                  <a:pt x="15865" y="19238"/>
                </a:lnTo>
                <a:cubicBezTo>
                  <a:pt x="15865" y="19239"/>
                  <a:pt x="15865" y="19239"/>
                  <a:pt x="15864" y="19240"/>
                </a:cubicBezTo>
                <a:lnTo>
                  <a:pt x="15863" y="19245"/>
                </a:lnTo>
                <a:lnTo>
                  <a:pt x="15861" y="19257"/>
                </a:lnTo>
                <a:lnTo>
                  <a:pt x="15857" y="19263"/>
                </a:lnTo>
                <a:cubicBezTo>
                  <a:pt x="15857" y="19264"/>
                  <a:pt x="15857" y="19264"/>
                  <a:pt x="15856" y="19264"/>
                </a:cubicBezTo>
                <a:lnTo>
                  <a:pt x="15855" y="19269"/>
                </a:lnTo>
                <a:cubicBezTo>
                  <a:pt x="15855" y="19269"/>
                  <a:pt x="15855" y="19270"/>
                  <a:pt x="15855" y="19270"/>
                </a:cubicBezTo>
                <a:lnTo>
                  <a:pt x="15854" y="19286"/>
                </a:lnTo>
                <a:lnTo>
                  <a:pt x="15850" y="19297"/>
                </a:lnTo>
                <a:lnTo>
                  <a:pt x="15849" y="19306"/>
                </a:lnTo>
                <a:lnTo>
                  <a:pt x="15847" y="19310"/>
                </a:lnTo>
                <a:lnTo>
                  <a:pt x="15845" y="19312"/>
                </a:lnTo>
                <a:lnTo>
                  <a:pt x="15839" y="19315"/>
                </a:lnTo>
                <a:cubicBezTo>
                  <a:pt x="15838" y="19315"/>
                  <a:pt x="15838" y="19315"/>
                  <a:pt x="15837" y="19316"/>
                </a:cubicBezTo>
                <a:lnTo>
                  <a:pt x="15832" y="19325"/>
                </a:lnTo>
                <a:lnTo>
                  <a:pt x="15827" y="19332"/>
                </a:lnTo>
                <a:lnTo>
                  <a:pt x="15822" y="19339"/>
                </a:lnTo>
                <a:cubicBezTo>
                  <a:pt x="15822" y="19339"/>
                  <a:pt x="15822" y="19340"/>
                  <a:pt x="15822" y="19340"/>
                </a:cubicBezTo>
                <a:lnTo>
                  <a:pt x="15819" y="19349"/>
                </a:lnTo>
                <a:cubicBezTo>
                  <a:pt x="15819" y="19349"/>
                  <a:pt x="15818" y="19350"/>
                  <a:pt x="15818" y="19350"/>
                </a:cubicBezTo>
                <a:lnTo>
                  <a:pt x="15818" y="19362"/>
                </a:lnTo>
                <a:cubicBezTo>
                  <a:pt x="15818" y="19362"/>
                  <a:pt x="15818" y="19363"/>
                  <a:pt x="15818" y="19363"/>
                </a:cubicBezTo>
                <a:lnTo>
                  <a:pt x="15822" y="19376"/>
                </a:lnTo>
                <a:lnTo>
                  <a:pt x="15822" y="19379"/>
                </a:lnTo>
                <a:lnTo>
                  <a:pt x="15817" y="19386"/>
                </a:lnTo>
                <a:lnTo>
                  <a:pt x="15816" y="19388"/>
                </a:lnTo>
                <a:cubicBezTo>
                  <a:pt x="15816" y="19388"/>
                  <a:pt x="15815" y="19389"/>
                  <a:pt x="15815" y="19390"/>
                </a:cubicBezTo>
                <a:lnTo>
                  <a:pt x="15814" y="19392"/>
                </a:lnTo>
                <a:cubicBezTo>
                  <a:pt x="15814" y="19393"/>
                  <a:pt x="15814" y="19394"/>
                  <a:pt x="15814" y="19394"/>
                </a:cubicBezTo>
                <a:lnTo>
                  <a:pt x="15814" y="19396"/>
                </a:lnTo>
                <a:cubicBezTo>
                  <a:pt x="15814" y="19397"/>
                  <a:pt x="15814" y="19397"/>
                  <a:pt x="15814" y="19397"/>
                </a:cubicBezTo>
                <a:lnTo>
                  <a:pt x="15816" y="19421"/>
                </a:lnTo>
                <a:cubicBezTo>
                  <a:pt x="15816" y="19422"/>
                  <a:pt x="15816" y="19423"/>
                  <a:pt x="15817" y="19423"/>
                </a:cubicBezTo>
                <a:lnTo>
                  <a:pt x="15817" y="19425"/>
                </a:lnTo>
                <a:lnTo>
                  <a:pt x="15822" y="19444"/>
                </a:lnTo>
                <a:lnTo>
                  <a:pt x="15822" y="19448"/>
                </a:lnTo>
                <a:lnTo>
                  <a:pt x="15818" y="19458"/>
                </a:lnTo>
                <a:cubicBezTo>
                  <a:pt x="15818" y="19458"/>
                  <a:pt x="15817" y="19459"/>
                  <a:pt x="15817" y="19459"/>
                </a:cubicBezTo>
                <a:lnTo>
                  <a:pt x="15817" y="19465"/>
                </a:lnTo>
                <a:cubicBezTo>
                  <a:pt x="15817" y="19466"/>
                  <a:pt x="15817" y="19466"/>
                  <a:pt x="15817" y="19466"/>
                </a:cubicBezTo>
                <a:lnTo>
                  <a:pt x="15817" y="19479"/>
                </a:lnTo>
                <a:lnTo>
                  <a:pt x="15822" y="19505"/>
                </a:lnTo>
                <a:lnTo>
                  <a:pt x="15823" y="19509"/>
                </a:lnTo>
                <a:cubicBezTo>
                  <a:pt x="15823" y="19510"/>
                  <a:pt x="15824" y="19510"/>
                  <a:pt x="15824" y="19510"/>
                </a:cubicBezTo>
                <a:lnTo>
                  <a:pt x="15827" y="19516"/>
                </a:lnTo>
                <a:lnTo>
                  <a:pt x="15830" y="19519"/>
                </a:lnTo>
                <a:lnTo>
                  <a:pt x="15830" y="19521"/>
                </a:lnTo>
                <a:lnTo>
                  <a:pt x="15827" y="19545"/>
                </a:lnTo>
                <a:lnTo>
                  <a:pt x="15826" y="19551"/>
                </a:lnTo>
                <a:lnTo>
                  <a:pt x="15825" y="19552"/>
                </a:lnTo>
                <a:lnTo>
                  <a:pt x="15820" y="19550"/>
                </a:lnTo>
                <a:lnTo>
                  <a:pt x="15817" y="19549"/>
                </a:lnTo>
                <a:cubicBezTo>
                  <a:pt x="15816" y="19549"/>
                  <a:pt x="15816" y="19549"/>
                  <a:pt x="15815" y="19549"/>
                </a:cubicBezTo>
                <a:lnTo>
                  <a:pt x="15810" y="19550"/>
                </a:lnTo>
                <a:cubicBezTo>
                  <a:pt x="15810" y="19550"/>
                  <a:pt x="15809" y="19550"/>
                  <a:pt x="15809" y="19551"/>
                </a:cubicBezTo>
                <a:lnTo>
                  <a:pt x="15802" y="19556"/>
                </a:lnTo>
                <a:cubicBezTo>
                  <a:pt x="15802" y="19557"/>
                  <a:pt x="15802" y="19557"/>
                  <a:pt x="15802" y="19557"/>
                </a:cubicBezTo>
                <a:lnTo>
                  <a:pt x="15797" y="19565"/>
                </a:lnTo>
                <a:cubicBezTo>
                  <a:pt x="15797" y="19565"/>
                  <a:pt x="15797" y="19566"/>
                  <a:pt x="15797" y="19566"/>
                </a:cubicBezTo>
                <a:lnTo>
                  <a:pt x="15791" y="19597"/>
                </a:lnTo>
                <a:lnTo>
                  <a:pt x="15788" y="19605"/>
                </a:lnTo>
                <a:lnTo>
                  <a:pt x="15780" y="19620"/>
                </a:lnTo>
                <a:cubicBezTo>
                  <a:pt x="15779" y="19621"/>
                  <a:pt x="15779" y="19623"/>
                  <a:pt x="15780" y="19624"/>
                </a:cubicBezTo>
                <a:lnTo>
                  <a:pt x="15781" y="19627"/>
                </a:lnTo>
                <a:lnTo>
                  <a:pt x="15778" y="19636"/>
                </a:lnTo>
                <a:cubicBezTo>
                  <a:pt x="15778" y="19636"/>
                  <a:pt x="15777" y="19637"/>
                  <a:pt x="15777" y="19638"/>
                </a:cubicBezTo>
                <a:lnTo>
                  <a:pt x="15779" y="19667"/>
                </a:lnTo>
                <a:lnTo>
                  <a:pt x="15780" y="19672"/>
                </a:lnTo>
                <a:lnTo>
                  <a:pt x="15781" y="19689"/>
                </a:lnTo>
                <a:lnTo>
                  <a:pt x="15780" y="19691"/>
                </a:lnTo>
                <a:lnTo>
                  <a:pt x="15770" y="19701"/>
                </a:lnTo>
                <a:lnTo>
                  <a:pt x="15766" y="19703"/>
                </a:lnTo>
                <a:lnTo>
                  <a:pt x="15762" y="19706"/>
                </a:lnTo>
                <a:cubicBezTo>
                  <a:pt x="15761" y="19706"/>
                  <a:pt x="15761" y="19707"/>
                  <a:pt x="15761" y="19708"/>
                </a:cubicBezTo>
                <a:lnTo>
                  <a:pt x="15758" y="19713"/>
                </a:lnTo>
                <a:cubicBezTo>
                  <a:pt x="15757" y="19714"/>
                  <a:pt x="15757" y="19714"/>
                  <a:pt x="15757" y="19714"/>
                </a:cubicBezTo>
                <a:lnTo>
                  <a:pt x="15755" y="19724"/>
                </a:lnTo>
                <a:lnTo>
                  <a:pt x="15754" y="19725"/>
                </a:lnTo>
                <a:lnTo>
                  <a:pt x="15748" y="19731"/>
                </a:lnTo>
                <a:lnTo>
                  <a:pt x="15743" y="19737"/>
                </a:lnTo>
                <a:lnTo>
                  <a:pt x="15734" y="19744"/>
                </a:lnTo>
                <a:lnTo>
                  <a:pt x="15730" y="19746"/>
                </a:lnTo>
                <a:lnTo>
                  <a:pt x="15727" y="19746"/>
                </a:lnTo>
                <a:lnTo>
                  <a:pt x="15721" y="19740"/>
                </a:lnTo>
                <a:cubicBezTo>
                  <a:pt x="15721" y="19739"/>
                  <a:pt x="15721" y="19739"/>
                  <a:pt x="15720" y="19739"/>
                </a:cubicBezTo>
                <a:lnTo>
                  <a:pt x="15716" y="19737"/>
                </a:lnTo>
                <a:cubicBezTo>
                  <a:pt x="15715" y="19736"/>
                  <a:pt x="15714" y="19736"/>
                  <a:pt x="15713" y="19737"/>
                </a:cubicBezTo>
                <a:lnTo>
                  <a:pt x="15710" y="19740"/>
                </a:lnTo>
                <a:cubicBezTo>
                  <a:pt x="15709" y="19740"/>
                  <a:pt x="15709" y="19740"/>
                  <a:pt x="15708" y="19740"/>
                </a:cubicBezTo>
                <a:lnTo>
                  <a:pt x="15706" y="19747"/>
                </a:lnTo>
                <a:lnTo>
                  <a:pt x="15703" y="19754"/>
                </a:lnTo>
                <a:lnTo>
                  <a:pt x="15702" y="19759"/>
                </a:lnTo>
                <a:cubicBezTo>
                  <a:pt x="15702" y="19760"/>
                  <a:pt x="15702" y="19760"/>
                  <a:pt x="15702" y="19760"/>
                </a:cubicBezTo>
                <a:lnTo>
                  <a:pt x="15702" y="19772"/>
                </a:lnTo>
                <a:lnTo>
                  <a:pt x="15698" y="19779"/>
                </a:lnTo>
                <a:cubicBezTo>
                  <a:pt x="15698" y="19779"/>
                  <a:pt x="15699" y="19780"/>
                  <a:pt x="15698" y="19781"/>
                </a:cubicBezTo>
                <a:lnTo>
                  <a:pt x="15698" y="19783"/>
                </a:lnTo>
                <a:cubicBezTo>
                  <a:pt x="15698" y="19784"/>
                  <a:pt x="15698" y="19785"/>
                  <a:pt x="15698" y="19785"/>
                </a:cubicBezTo>
                <a:lnTo>
                  <a:pt x="15698" y="19792"/>
                </a:lnTo>
                <a:lnTo>
                  <a:pt x="15701" y="19803"/>
                </a:lnTo>
                <a:lnTo>
                  <a:pt x="15701" y="19810"/>
                </a:lnTo>
                <a:cubicBezTo>
                  <a:pt x="15701" y="19811"/>
                  <a:pt x="15701" y="19813"/>
                  <a:pt x="15702" y="19813"/>
                </a:cubicBezTo>
                <a:cubicBezTo>
                  <a:pt x="15703" y="19814"/>
                  <a:pt x="15704" y="19814"/>
                  <a:pt x="15706" y="19813"/>
                </a:cubicBezTo>
                <a:lnTo>
                  <a:pt x="15714" y="19809"/>
                </a:lnTo>
                <a:lnTo>
                  <a:pt x="15718" y="19808"/>
                </a:lnTo>
                <a:lnTo>
                  <a:pt x="15722" y="19810"/>
                </a:lnTo>
                <a:lnTo>
                  <a:pt x="15724" y="19811"/>
                </a:lnTo>
                <a:lnTo>
                  <a:pt x="15725" y="19812"/>
                </a:lnTo>
                <a:lnTo>
                  <a:pt x="15725" y="19814"/>
                </a:lnTo>
                <a:lnTo>
                  <a:pt x="15725" y="19822"/>
                </a:lnTo>
                <a:lnTo>
                  <a:pt x="15725" y="19825"/>
                </a:lnTo>
                <a:lnTo>
                  <a:pt x="15721" y="19829"/>
                </a:lnTo>
                <a:cubicBezTo>
                  <a:pt x="15721" y="19830"/>
                  <a:pt x="15721" y="19830"/>
                  <a:pt x="15720" y="19831"/>
                </a:cubicBezTo>
                <a:lnTo>
                  <a:pt x="15719" y="19841"/>
                </a:lnTo>
                <a:lnTo>
                  <a:pt x="15718" y="19863"/>
                </a:lnTo>
                <a:lnTo>
                  <a:pt x="15718" y="19865"/>
                </a:lnTo>
                <a:lnTo>
                  <a:pt x="15711" y="19861"/>
                </a:lnTo>
                <a:lnTo>
                  <a:pt x="15709" y="19861"/>
                </a:lnTo>
                <a:cubicBezTo>
                  <a:pt x="15708" y="19861"/>
                  <a:pt x="15707" y="19861"/>
                  <a:pt x="15706" y="19862"/>
                </a:cubicBezTo>
                <a:lnTo>
                  <a:pt x="15705" y="19863"/>
                </a:lnTo>
                <a:cubicBezTo>
                  <a:pt x="15705" y="19863"/>
                  <a:pt x="15704" y="19864"/>
                  <a:pt x="15704" y="19864"/>
                </a:cubicBezTo>
                <a:lnTo>
                  <a:pt x="15700" y="19870"/>
                </a:lnTo>
                <a:lnTo>
                  <a:pt x="15699" y="19872"/>
                </a:lnTo>
                <a:cubicBezTo>
                  <a:pt x="15699" y="19873"/>
                  <a:pt x="15699" y="19874"/>
                  <a:pt x="15699" y="19875"/>
                </a:cubicBezTo>
                <a:lnTo>
                  <a:pt x="15699" y="19878"/>
                </a:lnTo>
                <a:cubicBezTo>
                  <a:pt x="15699" y="19878"/>
                  <a:pt x="15700" y="19879"/>
                  <a:pt x="15700" y="19880"/>
                </a:cubicBezTo>
                <a:lnTo>
                  <a:pt x="15701" y="19885"/>
                </a:lnTo>
                <a:lnTo>
                  <a:pt x="15703" y="19891"/>
                </a:lnTo>
                <a:cubicBezTo>
                  <a:pt x="15703" y="19892"/>
                  <a:pt x="15704" y="19892"/>
                  <a:pt x="15704" y="19893"/>
                </a:cubicBezTo>
                <a:lnTo>
                  <a:pt x="15707" y="19896"/>
                </a:lnTo>
                <a:lnTo>
                  <a:pt x="15709" y="19897"/>
                </a:lnTo>
                <a:lnTo>
                  <a:pt x="15710" y="19898"/>
                </a:lnTo>
                <a:lnTo>
                  <a:pt x="15712" y="19904"/>
                </a:lnTo>
                <a:lnTo>
                  <a:pt x="15714" y="19923"/>
                </a:lnTo>
                <a:cubicBezTo>
                  <a:pt x="15714" y="19923"/>
                  <a:pt x="15715" y="19923"/>
                  <a:pt x="15715" y="19924"/>
                </a:cubicBezTo>
                <a:lnTo>
                  <a:pt x="15718" y="19933"/>
                </a:lnTo>
                <a:lnTo>
                  <a:pt x="15718" y="19936"/>
                </a:lnTo>
                <a:lnTo>
                  <a:pt x="15716" y="19941"/>
                </a:lnTo>
                <a:lnTo>
                  <a:pt x="15716" y="19946"/>
                </a:lnTo>
                <a:cubicBezTo>
                  <a:pt x="15715" y="19947"/>
                  <a:pt x="15715" y="19948"/>
                  <a:pt x="15716" y="19948"/>
                </a:cubicBezTo>
                <a:lnTo>
                  <a:pt x="15716" y="19955"/>
                </a:lnTo>
                <a:lnTo>
                  <a:pt x="15718" y="19961"/>
                </a:lnTo>
                <a:lnTo>
                  <a:pt x="15720" y="19968"/>
                </a:lnTo>
                <a:lnTo>
                  <a:pt x="15724" y="19976"/>
                </a:lnTo>
                <a:lnTo>
                  <a:pt x="15733" y="20006"/>
                </a:lnTo>
                <a:lnTo>
                  <a:pt x="15735" y="20011"/>
                </a:lnTo>
                <a:cubicBezTo>
                  <a:pt x="15735" y="20011"/>
                  <a:pt x="15735" y="20012"/>
                  <a:pt x="15735" y="20013"/>
                </a:cubicBezTo>
                <a:lnTo>
                  <a:pt x="15738" y="20015"/>
                </a:lnTo>
                <a:cubicBezTo>
                  <a:pt x="15739" y="20016"/>
                  <a:pt x="15741" y="20016"/>
                  <a:pt x="15742" y="20015"/>
                </a:cubicBezTo>
                <a:lnTo>
                  <a:pt x="15744" y="20014"/>
                </a:lnTo>
                <a:cubicBezTo>
                  <a:pt x="15745" y="20013"/>
                  <a:pt x="15745" y="20013"/>
                  <a:pt x="15745" y="20012"/>
                </a:cubicBezTo>
                <a:lnTo>
                  <a:pt x="15748" y="20007"/>
                </a:lnTo>
                <a:lnTo>
                  <a:pt x="15749" y="20010"/>
                </a:lnTo>
                <a:cubicBezTo>
                  <a:pt x="15749" y="20011"/>
                  <a:pt x="15750" y="20011"/>
                  <a:pt x="15751" y="20011"/>
                </a:cubicBezTo>
                <a:lnTo>
                  <a:pt x="15754" y="20012"/>
                </a:lnTo>
                <a:cubicBezTo>
                  <a:pt x="15754" y="20012"/>
                  <a:pt x="15754" y="20012"/>
                  <a:pt x="15755" y="20012"/>
                </a:cubicBezTo>
                <a:cubicBezTo>
                  <a:pt x="15757" y="20012"/>
                  <a:pt x="15758" y="20010"/>
                  <a:pt x="15758" y="20007"/>
                </a:cubicBezTo>
                <a:cubicBezTo>
                  <a:pt x="15758" y="20006"/>
                  <a:pt x="15758" y="20006"/>
                  <a:pt x="15758" y="20005"/>
                </a:cubicBezTo>
                <a:lnTo>
                  <a:pt x="15757" y="20000"/>
                </a:lnTo>
                <a:lnTo>
                  <a:pt x="15760" y="19998"/>
                </a:lnTo>
                <a:lnTo>
                  <a:pt x="15776" y="19996"/>
                </a:lnTo>
                <a:lnTo>
                  <a:pt x="15780" y="19995"/>
                </a:lnTo>
                <a:cubicBezTo>
                  <a:pt x="15781" y="19995"/>
                  <a:pt x="15781" y="19994"/>
                  <a:pt x="15781" y="19994"/>
                </a:cubicBezTo>
                <a:lnTo>
                  <a:pt x="15785" y="19989"/>
                </a:lnTo>
                <a:lnTo>
                  <a:pt x="15788" y="19989"/>
                </a:lnTo>
                <a:lnTo>
                  <a:pt x="15791" y="19989"/>
                </a:lnTo>
                <a:lnTo>
                  <a:pt x="15795" y="19991"/>
                </a:lnTo>
                <a:lnTo>
                  <a:pt x="15798" y="19992"/>
                </a:lnTo>
                <a:cubicBezTo>
                  <a:pt x="15799" y="19992"/>
                  <a:pt x="15799" y="19992"/>
                  <a:pt x="15800" y="19992"/>
                </a:cubicBezTo>
                <a:lnTo>
                  <a:pt x="15804" y="19990"/>
                </a:lnTo>
                <a:cubicBezTo>
                  <a:pt x="15804" y="19990"/>
                  <a:pt x="15805" y="19990"/>
                  <a:pt x="15805" y="19990"/>
                </a:cubicBezTo>
                <a:lnTo>
                  <a:pt x="15809" y="19987"/>
                </a:lnTo>
                <a:lnTo>
                  <a:pt x="15817" y="19979"/>
                </a:lnTo>
                <a:cubicBezTo>
                  <a:pt x="15818" y="19979"/>
                  <a:pt x="15818" y="19978"/>
                  <a:pt x="15818" y="19977"/>
                </a:cubicBezTo>
                <a:lnTo>
                  <a:pt x="15819" y="19975"/>
                </a:lnTo>
                <a:lnTo>
                  <a:pt x="15819" y="19974"/>
                </a:lnTo>
                <a:lnTo>
                  <a:pt x="15821" y="19974"/>
                </a:lnTo>
                <a:lnTo>
                  <a:pt x="15828" y="19975"/>
                </a:lnTo>
                <a:lnTo>
                  <a:pt x="15833" y="19978"/>
                </a:lnTo>
                <a:lnTo>
                  <a:pt x="15839" y="19984"/>
                </a:lnTo>
                <a:lnTo>
                  <a:pt x="15846" y="19987"/>
                </a:lnTo>
                <a:cubicBezTo>
                  <a:pt x="15846" y="19988"/>
                  <a:pt x="15847" y="19987"/>
                  <a:pt x="15848" y="19987"/>
                </a:cubicBezTo>
                <a:lnTo>
                  <a:pt x="15852" y="19986"/>
                </a:lnTo>
                <a:lnTo>
                  <a:pt x="15853" y="19987"/>
                </a:lnTo>
                <a:cubicBezTo>
                  <a:pt x="15853" y="19988"/>
                  <a:pt x="15853" y="19988"/>
                  <a:pt x="15854" y="19988"/>
                </a:cubicBezTo>
                <a:lnTo>
                  <a:pt x="15857" y="19989"/>
                </a:lnTo>
                <a:lnTo>
                  <a:pt x="15859" y="19990"/>
                </a:lnTo>
                <a:lnTo>
                  <a:pt x="15861" y="20004"/>
                </a:lnTo>
                <a:lnTo>
                  <a:pt x="15861" y="20008"/>
                </a:lnTo>
                <a:lnTo>
                  <a:pt x="15861" y="20010"/>
                </a:lnTo>
                <a:lnTo>
                  <a:pt x="15858" y="20015"/>
                </a:lnTo>
                <a:lnTo>
                  <a:pt x="15856" y="20021"/>
                </a:lnTo>
                <a:cubicBezTo>
                  <a:pt x="15856" y="20021"/>
                  <a:pt x="15855" y="20022"/>
                  <a:pt x="15855" y="20022"/>
                </a:cubicBezTo>
                <a:lnTo>
                  <a:pt x="15853" y="20036"/>
                </a:lnTo>
                <a:lnTo>
                  <a:pt x="15849" y="20045"/>
                </a:lnTo>
                <a:cubicBezTo>
                  <a:pt x="15849" y="20046"/>
                  <a:pt x="15849" y="20047"/>
                  <a:pt x="15849" y="20048"/>
                </a:cubicBezTo>
                <a:lnTo>
                  <a:pt x="15849" y="20052"/>
                </a:lnTo>
                <a:cubicBezTo>
                  <a:pt x="15849" y="20053"/>
                  <a:pt x="15850" y="20053"/>
                  <a:pt x="15850" y="20054"/>
                </a:cubicBezTo>
                <a:lnTo>
                  <a:pt x="15856" y="20065"/>
                </a:lnTo>
                <a:lnTo>
                  <a:pt x="15859" y="20075"/>
                </a:lnTo>
                <a:cubicBezTo>
                  <a:pt x="15859" y="20076"/>
                  <a:pt x="15858" y="20076"/>
                  <a:pt x="15859" y="20076"/>
                </a:cubicBezTo>
                <a:lnTo>
                  <a:pt x="15864" y="20085"/>
                </a:lnTo>
                <a:lnTo>
                  <a:pt x="15874" y="20117"/>
                </a:lnTo>
                <a:lnTo>
                  <a:pt x="15877" y="20126"/>
                </a:lnTo>
                <a:lnTo>
                  <a:pt x="15878" y="20135"/>
                </a:lnTo>
                <a:cubicBezTo>
                  <a:pt x="15878" y="20136"/>
                  <a:pt x="15878" y="20136"/>
                  <a:pt x="15878" y="20136"/>
                </a:cubicBezTo>
                <a:lnTo>
                  <a:pt x="15879" y="20142"/>
                </a:lnTo>
                <a:cubicBezTo>
                  <a:pt x="15880" y="20144"/>
                  <a:pt x="15881" y="20145"/>
                  <a:pt x="15882" y="20145"/>
                </a:cubicBezTo>
                <a:cubicBezTo>
                  <a:pt x="15883" y="20144"/>
                  <a:pt x="15884" y="20144"/>
                  <a:pt x="15884" y="20144"/>
                </a:cubicBezTo>
                <a:lnTo>
                  <a:pt x="15885" y="20148"/>
                </a:lnTo>
                <a:lnTo>
                  <a:pt x="15885" y="20150"/>
                </a:lnTo>
                <a:lnTo>
                  <a:pt x="15883" y="20157"/>
                </a:lnTo>
                <a:cubicBezTo>
                  <a:pt x="15883" y="20157"/>
                  <a:pt x="15882" y="20158"/>
                  <a:pt x="15882" y="20159"/>
                </a:cubicBezTo>
                <a:lnTo>
                  <a:pt x="15882" y="20161"/>
                </a:lnTo>
                <a:cubicBezTo>
                  <a:pt x="15882" y="20163"/>
                  <a:pt x="15882" y="20164"/>
                  <a:pt x="15883" y="20165"/>
                </a:cubicBezTo>
                <a:cubicBezTo>
                  <a:pt x="15883" y="20165"/>
                  <a:pt x="15884" y="20166"/>
                  <a:pt x="15884" y="20166"/>
                </a:cubicBezTo>
                <a:lnTo>
                  <a:pt x="15885" y="20169"/>
                </a:lnTo>
                <a:lnTo>
                  <a:pt x="15886" y="20179"/>
                </a:lnTo>
                <a:lnTo>
                  <a:pt x="15886" y="20183"/>
                </a:lnTo>
                <a:lnTo>
                  <a:pt x="15881" y="20195"/>
                </a:lnTo>
                <a:lnTo>
                  <a:pt x="15881" y="20201"/>
                </a:lnTo>
                <a:cubicBezTo>
                  <a:pt x="15881" y="20202"/>
                  <a:pt x="15880" y="20202"/>
                  <a:pt x="15881" y="20203"/>
                </a:cubicBezTo>
                <a:lnTo>
                  <a:pt x="15881" y="20205"/>
                </a:lnTo>
                <a:cubicBezTo>
                  <a:pt x="15882" y="20206"/>
                  <a:pt x="15882" y="20207"/>
                  <a:pt x="15882" y="20207"/>
                </a:cubicBezTo>
                <a:lnTo>
                  <a:pt x="15885" y="20210"/>
                </a:lnTo>
                <a:lnTo>
                  <a:pt x="15886" y="20221"/>
                </a:lnTo>
                <a:lnTo>
                  <a:pt x="15886" y="20232"/>
                </a:lnTo>
                <a:lnTo>
                  <a:pt x="15882" y="20251"/>
                </a:lnTo>
                <a:lnTo>
                  <a:pt x="15879" y="20291"/>
                </a:lnTo>
                <a:lnTo>
                  <a:pt x="15878" y="20295"/>
                </a:lnTo>
                <a:lnTo>
                  <a:pt x="15869" y="20316"/>
                </a:lnTo>
                <a:cubicBezTo>
                  <a:pt x="15868" y="20316"/>
                  <a:pt x="15868" y="20316"/>
                  <a:pt x="15868" y="20317"/>
                </a:cubicBezTo>
                <a:lnTo>
                  <a:pt x="15867" y="20320"/>
                </a:lnTo>
                <a:lnTo>
                  <a:pt x="15865" y="20328"/>
                </a:lnTo>
                <a:lnTo>
                  <a:pt x="15860" y="20332"/>
                </a:lnTo>
                <a:lnTo>
                  <a:pt x="15859" y="20333"/>
                </a:lnTo>
                <a:cubicBezTo>
                  <a:pt x="15859" y="20334"/>
                  <a:pt x="15858" y="20334"/>
                  <a:pt x="15858" y="20335"/>
                </a:cubicBezTo>
                <a:lnTo>
                  <a:pt x="15857" y="20346"/>
                </a:lnTo>
                <a:cubicBezTo>
                  <a:pt x="15857" y="20346"/>
                  <a:pt x="15857" y="20347"/>
                  <a:pt x="15857" y="20348"/>
                </a:cubicBezTo>
                <a:lnTo>
                  <a:pt x="15864" y="20384"/>
                </a:lnTo>
                <a:lnTo>
                  <a:pt x="15863" y="20391"/>
                </a:lnTo>
                <a:lnTo>
                  <a:pt x="15855" y="20411"/>
                </a:lnTo>
                <a:lnTo>
                  <a:pt x="15852" y="20420"/>
                </a:lnTo>
                <a:cubicBezTo>
                  <a:pt x="15852" y="20421"/>
                  <a:pt x="15852" y="20422"/>
                  <a:pt x="15852" y="20422"/>
                </a:cubicBezTo>
                <a:lnTo>
                  <a:pt x="15851" y="20431"/>
                </a:lnTo>
                <a:lnTo>
                  <a:pt x="15850" y="20435"/>
                </a:lnTo>
                <a:lnTo>
                  <a:pt x="15848" y="20440"/>
                </a:lnTo>
                <a:lnTo>
                  <a:pt x="15842" y="20444"/>
                </a:lnTo>
                <a:lnTo>
                  <a:pt x="15840" y="20446"/>
                </a:lnTo>
                <a:cubicBezTo>
                  <a:pt x="15840" y="20446"/>
                  <a:pt x="15840" y="20447"/>
                  <a:pt x="15839" y="20448"/>
                </a:cubicBezTo>
                <a:lnTo>
                  <a:pt x="15838" y="20449"/>
                </a:lnTo>
                <a:cubicBezTo>
                  <a:pt x="15838" y="20450"/>
                  <a:pt x="15838" y="20450"/>
                  <a:pt x="15838" y="20450"/>
                </a:cubicBezTo>
                <a:lnTo>
                  <a:pt x="15836" y="20460"/>
                </a:lnTo>
                <a:lnTo>
                  <a:pt x="15833" y="20470"/>
                </a:lnTo>
                <a:lnTo>
                  <a:pt x="15832" y="20477"/>
                </a:lnTo>
                <a:lnTo>
                  <a:pt x="15831" y="20494"/>
                </a:lnTo>
                <a:lnTo>
                  <a:pt x="15829" y="20504"/>
                </a:lnTo>
                <a:lnTo>
                  <a:pt x="15827" y="20517"/>
                </a:lnTo>
                <a:cubicBezTo>
                  <a:pt x="15827" y="20517"/>
                  <a:pt x="15827" y="20518"/>
                  <a:pt x="15827" y="20519"/>
                </a:cubicBezTo>
                <a:lnTo>
                  <a:pt x="15829" y="20531"/>
                </a:lnTo>
                <a:cubicBezTo>
                  <a:pt x="15829" y="20531"/>
                  <a:pt x="15829" y="20531"/>
                  <a:pt x="15829" y="20532"/>
                </a:cubicBezTo>
                <a:lnTo>
                  <a:pt x="15833" y="20543"/>
                </a:lnTo>
                <a:lnTo>
                  <a:pt x="15841" y="20556"/>
                </a:lnTo>
                <a:lnTo>
                  <a:pt x="15843" y="20563"/>
                </a:lnTo>
                <a:lnTo>
                  <a:pt x="15844" y="20564"/>
                </a:lnTo>
                <a:lnTo>
                  <a:pt x="15845" y="20565"/>
                </a:lnTo>
                <a:lnTo>
                  <a:pt x="15844" y="20568"/>
                </a:lnTo>
                <a:cubicBezTo>
                  <a:pt x="15843" y="20569"/>
                  <a:pt x="15843" y="20569"/>
                  <a:pt x="15843" y="20569"/>
                </a:cubicBezTo>
                <a:lnTo>
                  <a:pt x="15842" y="20572"/>
                </a:lnTo>
                <a:cubicBezTo>
                  <a:pt x="15842" y="20573"/>
                  <a:pt x="15841" y="20573"/>
                  <a:pt x="15842" y="20574"/>
                </a:cubicBezTo>
                <a:lnTo>
                  <a:pt x="15842" y="20580"/>
                </a:lnTo>
                <a:cubicBezTo>
                  <a:pt x="15842" y="20581"/>
                  <a:pt x="15843" y="20582"/>
                  <a:pt x="15843" y="20582"/>
                </a:cubicBezTo>
                <a:lnTo>
                  <a:pt x="15844" y="20586"/>
                </a:lnTo>
                <a:cubicBezTo>
                  <a:pt x="15845" y="20587"/>
                  <a:pt x="15846" y="20588"/>
                  <a:pt x="15847" y="20588"/>
                </a:cubicBezTo>
                <a:lnTo>
                  <a:pt x="15849" y="20590"/>
                </a:lnTo>
                <a:cubicBezTo>
                  <a:pt x="15850" y="20590"/>
                  <a:pt x="15850" y="20591"/>
                  <a:pt x="15851" y="20591"/>
                </a:cubicBezTo>
                <a:lnTo>
                  <a:pt x="15856" y="20591"/>
                </a:lnTo>
                <a:cubicBezTo>
                  <a:pt x="15858" y="20591"/>
                  <a:pt x="15859" y="20589"/>
                  <a:pt x="15859" y="20586"/>
                </a:cubicBezTo>
                <a:cubicBezTo>
                  <a:pt x="15859" y="20585"/>
                  <a:pt x="15859" y="20584"/>
                  <a:pt x="15858" y="20583"/>
                </a:cubicBezTo>
                <a:lnTo>
                  <a:pt x="15857" y="20581"/>
                </a:lnTo>
                <a:lnTo>
                  <a:pt x="15863" y="20579"/>
                </a:lnTo>
                <a:lnTo>
                  <a:pt x="15864" y="20580"/>
                </a:lnTo>
                <a:cubicBezTo>
                  <a:pt x="15864" y="20581"/>
                  <a:pt x="15864" y="20583"/>
                  <a:pt x="15864" y="20583"/>
                </a:cubicBezTo>
                <a:lnTo>
                  <a:pt x="15866" y="20586"/>
                </a:lnTo>
                <a:lnTo>
                  <a:pt x="15868" y="20587"/>
                </a:lnTo>
                <a:lnTo>
                  <a:pt x="15869" y="20588"/>
                </a:lnTo>
                <a:lnTo>
                  <a:pt x="15869" y="20590"/>
                </a:lnTo>
                <a:lnTo>
                  <a:pt x="15869" y="20596"/>
                </a:lnTo>
                <a:cubicBezTo>
                  <a:pt x="15869" y="20597"/>
                  <a:pt x="15869" y="20598"/>
                  <a:pt x="15869" y="20598"/>
                </a:cubicBezTo>
                <a:lnTo>
                  <a:pt x="15871" y="20602"/>
                </a:lnTo>
                <a:cubicBezTo>
                  <a:pt x="15871" y="20603"/>
                  <a:pt x="15871" y="20603"/>
                  <a:pt x="15871" y="20604"/>
                </a:cubicBezTo>
                <a:lnTo>
                  <a:pt x="15876" y="20608"/>
                </a:lnTo>
                <a:cubicBezTo>
                  <a:pt x="15877" y="20609"/>
                  <a:pt x="15879" y="20609"/>
                  <a:pt x="15880" y="20607"/>
                </a:cubicBezTo>
                <a:lnTo>
                  <a:pt x="15883" y="20602"/>
                </a:lnTo>
                <a:lnTo>
                  <a:pt x="15884" y="20596"/>
                </a:lnTo>
                <a:lnTo>
                  <a:pt x="15886" y="20595"/>
                </a:lnTo>
                <a:lnTo>
                  <a:pt x="15889" y="20596"/>
                </a:lnTo>
                <a:lnTo>
                  <a:pt x="15890" y="20599"/>
                </a:lnTo>
                <a:lnTo>
                  <a:pt x="15890" y="20606"/>
                </a:lnTo>
                <a:lnTo>
                  <a:pt x="15891" y="20611"/>
                </a:lnTo>
                <a:cubicBezTo>
                  <a:pt x="15891" y="20612"/>
                  <a:pt x="15892" y="20613"/>
                  <a:pt x="15893" y="20614"/>
                </a:cubicBezTo>
                <a:lnTo>
                  <a:pt x="15898" y="20619"/>
                </a:lnTo>
                <a:cubicBezTo>
                  <a:pt x="15899" y="20619"/>
                  <a:pt x="15899" y="20620"/>
                  <a:pt x="15900" y="20620"/>
                </a:cubicBezTo>
                <a:lnTo>
                  <a:pt x="15910" y="20622"/>
                </a:lnTo>
                <a:cubicBezTo>
                  <a:pt x="15910" y="20622"/>
                  <a:pt x="15910" y="20622"/>
                  <a:pt x="15911" y="20622"/>
                </a:cubicBezTo>
                <a:lnTo>
                  <a:pt x="15922" y="20621"/>
                </a:lnTo>
                <a:lnTo>
                  <a:pt x="15929" y="20618"/>
                </a:lnTo>
                <a:cubicBezTo>
                  <a:pt x="15930" y="20618"/>
                  <a:pt x="15930" y="20618"/>
                  <a:pt x="15931" y="20618"/>
                </a:cubicBezTo>
                <a:lnTo>
                  <a:pt x="15935" y="20613"/>
                </a:lnTo>
                <a:lnTo>
                  <a:pt x="15939" y="20608"/>
                </a:lnTo>
                <a:cubicBezTo>
                  <a:pt x="15939" y="20608"/>
                  <a:pt x="15940" y="20607"/>
                  <a:pt x="15940" y="20607"/>
                </a:cubicBezTo>
                <a:lnTo>
                  <a:pt x="15940" y="20605"/>
                </a:lnTo>
                <a:cubicBezTo>
                  <a:pt x="15941" y="20604"/>
                  <a:pt x="15941" y="20603"/>
                  <a:pt x="15941" y="20603"/>
                </a:cubicBezTo>
                <a:lnTo>
                  <a:pt x="15942" y="20598"/>
                </a:lnTo>
                <a:lnTo>
                  <a:pt x="15950" y="20585"/>
                </a:lnTo>
                <a:lnTo>
                  <a:pt x="15953" y="20583"/>
                </a:lnTo>
                <a:lnTo>
                  <a:pt x="15956" y="20582"/>
                </a:lnTo>
                <a:lnTo>
                  <a:pt x="15962" y="20581"/>
                </a:lnTo>
                <a:lnTo>
                  <a:pt x="15967" y="20581"/>
                </a:lnTo>
                <a:lnTo>
                  <a:pt x="15972" y="20585"/>
                </a:lnTo>
                <a:cubicBezTo>
                  <a:pt x="15972" y="20585"/>
                  <a:pt x="15972" y="20586"/>
                  <a:pt x="15973" y="20586"/>
                </a:cubicBezTo>
                <a:lnTo>
                  <a:pt x="15987" y="20589"/>
                </a:lnTo>
                <a:lnTo>
                  <a:pt x="15989" y="20589"/>
                </a:lnTo>
                <a:lnTo>
                  <a:pt x="15990" y="20590"/>
                </a:lnTo>
                <a:cubicBezTo>
                  <a:pt x="15991" y="20591"/>
                  <a:pt x="15993" y="20591"/>
                  <a:pt x="15994" y="20591"/>
                </a:cubicBezTo>
                <a:lnTo>
                  <a:pt x="15997" y="20589"/>
                </a:lnTo>
                <a:lnTo>
                  <a:pt x="16006" y="20585"/>
                </a:lnTo>
                <a:lnTo>
                  <a:pt x="16010" y="20583"/>
                </a:lnTo>
                <a:cubicBezTo>
                  <a:pt x="16011" y="20583"/>
                  <a:pt x="16011" y="20583"/>
                  <a:pt x="16011" y="20582"/>
                </a:cubicBezTo>
                <a:lnTo>
                  <a:pt x="16016" y="20578"/>
                </a:lnTo>
                <a:lnTo>
                  <a:pt x="16027" y="20575"/>
                </a:lnTo>
                <a:lnTo>
                  <a:pt x="16032" y="20572"/>
                </a:lnTo>
                <a:lnTo>
                  <a:pt x="16037" y="20568"/>
                </a:lnTo>
                <a:lnTo>
                  <a:pt x="16042" y="20566"/>
                </a:lnTo>
                <a:lnTo>
                  <a:pt x="16044" y="20567"/>
                </a:lnTo>
                <a:lnTo>
                  <a:pt x="16048" y="20576"/>
                </a:lnTo>
                <a:lnTo>
                  <a:pt x="16049" y="20579"/>
                </a:lnTo>
                <a:lnTo>
                  <a:pt x="16050" y="20583"/>
                </a:lnTo>
                <a:cubicBezTo>
                  <a:pt x="16050" y="20584"/>
                  <a:pt x="16051" y="20584"/>
                  <a:pt x="16051" y="20584"/>
                </a:cubicBezTo>
                <a:lnTo>
                  <a:pt x="16059" y="20595"/>
                </a:lnTo>
                <a:cubicBezTo>
                  <a:pt x="16060" y="20597"/>
                  <a:pt x="16061" y="20597"/>
                  <a:pt x="16062" y="20596"/>
                </a:cubicBezTo>
                <a:lnTo>
                  <a:pt x="16064" y="20596"/>
                </a:lnTo>
                <a:lnTo>
                  <a:pt x="16069" y="20599"/>
                </a:lnTo>
                <a:cubicBezTo>
                  <a:pt x="16070" y="20600"/>
                  <a:pt x="16072" y="20600"/>
                  <a:pt x="16073" y="20598"/>
                </a:cubicBezTo>
                <a:lnTo>
                  <a:pt x="16074" y="20596"/>
                </a:lnTo>
                <a:cubicBezTo>
                  <a:pt x="16074" y="20595"/>
                  <a:pt x="16075" y="20594"/>
                  <a:pt x="16075" y="20593"/>
                </a:cubicBezTo>
                <a:lnTo>
                  <a:pt x="16074" y="20587"/>
                </a:lnTo>
                <a:cubicBezTo>
                  <a:pt x="16074" y="20586"/>
                  <a:pt x="16074" y="20586"/>
                  <a:pt x="16074" y="20586"/>
                </a:cubicBezTo>
                <a:lnTo>
                  <a:pt x="16069" y="20579"/>
                </a:lnTo>
                <a:lnTo>
                  <a:pt x="16069" y="20577"/>
                </a:lnTo>
                <a:lnTo>
                  <a:pt x="16068" y="20565"/>
                </a:lnTo>
                <a:lnTo>
                  <a:pt x="16059" y="20522"/>
                </a:lnTo>
                <a:lnTo>
                  <a:pt x="16059" y="20517"/>
                </a:lnTo>
                <a:cubicBezTo>
                  <a:pt x="16059" y="20516"/>
                  <a:pt x="16058" y="20515"/>
                  <a:pt x="16058" y="20515"/>
                </a:cubicBezTo>
                <a:lnTo>
                  <a:pt x="16057" y="20511"/>
                </a:lnTo>
                <a:cubicBezTo>
                  <a:pt x="16056" y="20511"/>
                  <a:pt x="16056" y="20511"/>
                  <a:pt x="16056" y="20510"/>
                </a:cubicBezTo>
                <a:lnTo>
                  <a:pt x="16047" y="20495"/>
                </a:lnTo>
                <a:lnTo>
                  <a:pt x="16045" y="20492"/>
                </a:lnTo>
                <a:lnTo>
                  <a:pt x="16042" y="20480"/>
                </a:lnTo>
                <a:lnTo>
                  <a:pt x="16040" y="20475"/>
                </a:lnTo>
                <a:lnTo>
                  <a:pt x="16032" y="20460"/>
                </a:lnTo>
                <a:lnTo>
                  <a:pt x="16034" y="20456"/>
                </a:lnTo>
                <a:lnTo>
                  <a:pt x="16036" y="20449"/>
                </a:lnTo>
                <a:lnTo>
                  <a:pt x="16041" y="20415"/>
                </a:lnTo>
                <a:lnTo>
                  <a:pt x="16042" y="20381"/>
                </a:lnTo>
                <a:lnTo>
                  <a:pt x="16044" y="20376"/>
                </a:lnTo>
                <a:lnTo>
                  <a:pt x="16052" y="20375"/>
                </a:lnTo>
                <a:lnTo>
                  <a:pt x="16056" y="20373"/>
                </a:lnTo>
                <a:cubicBezTo>
                  <a:pt x="16057" y="20372"/>
                  <a:pt x="16058" y="20371"/>
                  <a:pt x="16058" y="20370"/>
                </a:cubicBezTo>
                <a:lnTo>
                  <a:pt x="16059" y="20365"/>
                </a:lnTo>
                <a:cubicBezTo>
                  <a:pt x="16060" y="20365"/>
                  <a:pt x="16060" y="20364"/>
                  <a:pt x="16060" y="20363"/>
                </a:cubicBezTo>
                <a:lnTo>
                  <a:pt x="16060" y="20357"/>
                </a:lnTo>
                <a:lnTo>
                  <a:pt x="16064" y="20330"/>
                </a:lnTo>
                <a:lnTo>
                  <a:pt x="16064" y="20329"/>
                </a:lnTo>
                <a:lnTo>
                  <a:pt x="16069" y="20325"/>
                </a:lnTo>
                <a:lnTo>
                  <a:pt x="16070" y="20322"/>
                </a:lnTo>
                <a:cubicBezTo>
                  <a:pt x="16070" y="20322"/>
                  <a:pt x="16071" y="20321"/>
                  <a:pt x="16071" y="20320"/>
                </a:cubicBezTo>
                <a:lnTo>
                  <a:pt x="16071" y="20318"/>
                </a:lnTo>
                <a:cubicBezTo>
                  <a:pt x="16072" y="20317"/>
                  <a:pt x="16072" y="20316"/>
                  <a:pt x="16071" y="20315"/>
                </a:cubicBezTo>
                <a:lnTo>
                  <a:pt x="16071" y="20309"/>
                </a:lnTo>
                <a:cubicBezTo>
                  <a:pt x="16071" y="20309"/>
                  <a:pt x="16070" y="20308"/>
                  <a:pt x="16070" y="20307"/>
                </a:cubicBezTo>
                <a:lnTo>
                  <a:pt x="16064" y="20298"/>
                </a:lnTo>
                <a:lnTo>
                  <a:pt x="16062" y="20294"/>
                </a:lnTo>
                <a:lnTo>
                  <a:pt x="16059" y="20284"/>
                </a:lnTo>
                <a:lnTo>
                  <a:pt x="16059" y="20277"/>
                </a:lnTo>
                <a:lnTo>
                  <a:pt x="16062" y="20268"/>
                </a:lnTo>
                <a:cubicBezTo>
                  <a:pt x="16062" y="20267"/>
                  <a:pt x="16061" y="20265"/>
                  <a:pt x="16061" y="20264"/>
                </a:cubicBezTo>
                <a:lnTo>
                  <a:pt x="16059" y="20259"/>
                </a:lnTo>
                <a:lnTo>
                  <a:pt x="16054" y="20251"/>
                </a:lnTo>
                <a:lnTo>
                  <a:pt x="16053" y="20243"/>
                </a:lnTo>
                <a:lnTo>
                  <a:pt x="16058" y="20228"/>
                </a:lnTo>
                <a:cubicBezTo>
                  <a:pt x="16058" y="20227"/>
                  <a:pt x="16058" y="20226"/>
                  <a:pt x="16058" y="20226"/>
                </a:cubicBezTo>
                <a:lnTo>
                  <a:pt x="16059" y="20217"/>
                </a:lnTo>
                <a:cubicBezTo>
                  <a:pt x="16059" y="20216"/>
                  <a:pt x="16058" y="20215"/>
                  <a:pt x="16058" y="20215"/>
                </a:cubicBezTo>
                <a:lnTo>
                  <a:pt x="16056" y="20206"/>
                </a:lnTo>
                <a:lnTo>
                  <a:pt x="16055" y="20203"/>
                </a:lnTo>
                <a:lnTo>
                  <a:pt x="16057" y="20195"/>
                </a:lnTo>
                <a:lnTo>
                  <a:pt x="16057" y="20191"/>
                </a:lnTo>
                <a:lnTo>
                  <a:pt x="16057" y="20180"/>
                </a:lnTo>
                <a:cubicBezTo>
                  <a:pt x="16057" y="20180"/>
                  <a:pt x="16057" y="20180"/>
                  <a:pt x="16057" y="20179"/>
                </a:cubicBezTo>
                <a:lnTo>
                  <a:pt x="16056" y="20174"/>
                </a:lnTo>
                <a:cubicBezTo>
                  <a:pt x="16056" y="20174"/>
                  <a:pt x="16056" y="20174"/>
                  <a:pt x="16056" y="20174"/>
                </a:cubicBezTo>
                <a:lnTo>
                  <a:pt x="16051" y="20163"/>
                </a:lnTo>
                <a:lnTo>
                  <a:pt x="16051" y="20161"/>
                </a:lnTo>
                <a:lnTo>
                  <a:pt x="16051" y="20114"/>
                </a:lnTo>
                <a:lnTo>
                  <a:pt x="16052" y="20103"/>
                </a:lnTo>
                <a:lnTo>
                  <a:pt x="16054" y="20095"/>
                </a:lnTo>
                <a:lnTo>
                  <a:pt x="16058" y="20086"/>
                </a:lnTo>
                <a:lnTo>
                  <a:pt x="16067" y="20068"/>
                </a:lnTo>
                <a:lnTo>
                  <a:pt x="16071" y="20058"/>
                </a:lnTo>
                <a:cubicBezTo>
                  <a:pt x="16071" y="20057"/>
                  <a:pt x="16071" y="20055"/>
                  <a:pt x="16071" y="20055"/>
                </a:cubicBezTo>
                <a:lnTo>
                  <a:pt x="16071" y="20044"/>
                </a:lnTo>
                <a:cubicBezTo>
                  <a:pt x="16071" y="20043"/>
                  <a:pt x="16070" y="20042"/>
                  <a:pt x="16069" y="20042"/>
                </a:cubicBezTo>
                <a:lnTo>
                  <a:pt x="16066" y="20037"/>
                </a:lnTo>
                <a:lnTo>
                  <a:pt x="16066" y="20013"/>
                </a:lnTo>
                <a:lnTo>
                  <a:pt x="16064" y="20007"/>
                </a:lnTo>
                <a:lnTo>
                  <a:pt x="16061" y="19995"/>
                </a:lnTo>
                <a:lnTo>
                  <a:pt x="16061" y="19991"/>
                </a:lnTo>
                <a:lnTo>
                  <a:pt x="16062" y="19977"/>
                </a:lnTo>
                <a:lnTo>
                  <a:pt x="16062" y="19972"/>
                </a:lnTo>
                <a:cubicBezTo>
                  <a:pt x="16062" y="19972"/>
                  <a:pt x="16063" y="19972"/>
                  <a:pt x="16063" y="19971"/>
                </a:cubicBezTo>
                <a:lnTo>
                  <a:pt x="16063" y="19968"/>
                </a:lnTo>
                <a:lnTo>
                  <a:pt x="16062" y="19965"/>
                </a:lnTo>
                <a:cubicBezTo>
                  <a:pt x="16062" y="19965"/>
                  <a:pt x="16062" y="19964"/>
                  <a:pt x="16062" y="19964"/>
                </a:cubicBezTo>
                <a:lnTo>
                  <a:pt x="16060" y="19958"/>
                </a:lnTo>
                <a:lnTo>
                  <a:pt x="16060" y="19957"/>
                </a:lnTo>
                <a:lnTo>
                  <a:pt x="16062" y="19948"/>
                </a:lnTo>
                <a:lnTo>
                  <a:pt x="16063" y="19943"/>
                </a:lnTo>
                <a:cubicBezTo>
                  <a:pt x="16063" y="19943"/>
                  <a:pt x="16063" y="19942"/>
                  <a:pt x="16063" y="19942"/>
                </a:cubicBezTo>
                <a:lnTo>
                  <a:pt x="16062" y="19933"/>
                </a:lnTo>
                <a:lnTo>
                  <a:pt x="16065" y="19928"/>
                </a:lnTo>
                <a:cubicBezTo>
                  <a:pt x="16065" y="19927"/>
                  <a:pt x="16066" y="19926"/>
                  <a:pt x="16066" y="19926"/>
                </a:cubicBezTo>
                <a:lnTo>
                  <a:pt x="16067" y="19923"/>
                </a:lnTo>
                <a:cubicBezTo>
                  <a:pt x="16067" y="19921"/>
                  <a:pt x="16067" y="19919"/>
                  <a:pt x="16066" y="19918"/>
                </a:cubicBezTo>
                <a:cubicBezTo>
                  <a:pt x="16065" y="19917"/>
                  <a:pt x="16064" y="19916"/>
                  <a:pt x="16063" y="19916"/>
                </a:cubicBezTo>
                <a:lnTo>
                  <a:pt x="16061" y="19917"/>
                </a:lnTo>
                <a:lnTo>
                  <a:pt x="16059" y="19914"/>
                </a:lnTo>
                <a:lnTo>
                  <a:pt x="16058" y="19909"/>
                </a:lnTo>
                <a:cubicBezTo>
                  <a:pt x="16058" y="19908"/>
                  <a:pt x="16058" y="19907"/>
                  <a:pt x="16057" y="19906"/>
                </a:cubicBezTo>
                <a:lnTo>
                  <a:pt x="16057" y="19905"/>
                </a:lnTo>
                <a:cubicBezTo>
                  <a:pt x="16056" y="19905"/>
                  <a:pt x="16056" y="19904"/>
                  <a:pt x="16056" y="19904"/>
                </a:cubicBezTo>
                <a:lnTo>
                  <a:pt x="16049" y="19899"/>
                </a:lnTo>
                <a:lnTo>
                  <a:pt x="16039" y="19894"/>
                </a:lnTo>
                <a:lnTo>
                  <a:pt x="16034" y="19891"/>
                </a:lnTo>
                <a:lnTo>
                  <a:pt x="16033" y="19888"/>
                </a:lnTo>
                <a:lnTo>
                  <a:pt x="16034" y="19887"/>
                </a:lnTo>
                <a:cubicBezTo>
                  <a:pt x="16035" y="19887"/>
                  <a:pt x="16036" y="19886"/>
                  <a:pt x="16036" y="19885"/>
                </a:cubicBezTo>
                <a:cubicBezTo>
                  <a:pt x="16036" y="19883"/>
                  <a:pt x="16036" y="19882"/>
                  <a:pt x="16036" y="19881"/>
                </a:cubicBezTo>
                <a:lnTo>
                  <a:pt x="16034" y="19876"/>
                </a:lnTo>
                <a:lnTo>
                  <a:pt x="16031" y="19861"/>
                </a:lnTo>
                <a:cubicBezTo>
                  <a:pt x="16031" y="19860"/>
                  <a:pt x="16030" y="19860"/>
                  <a:pt x="16029" y="19859"/>
                </a:cubicBezTo>
                <a:lnTo>
                  <a:pt x="16026" y="19856"/>
                </a:lnTo>
                <a:lnTo>
                  <a:pt x="16025" y="19856"/>
                </a:lnTo>
                <a:lnTo>
                  <a:pt x="16024" y="19848"/>
                </a:lnTo>
                <a:lnTo>
                  <a:pt x="16023" y="19843"/>
                </a:lnTo>
                <a:cubicBezTo>
                  <a:pt x="16023" y="19843"/>
                  <a:pt x="16023" y="19842"/>
                  <a:pt x="16022" y="19841"/>
                </a:cubicBezTo>
                <a:lnTo>
                  <a:pt x="16020" y="19840"/>
                </a:lnTo>
                <a:lnTo>
                  <a:pt x="16022" y="19839"/>
                </a:lnTo>
                <a:cubicBezTo>
                  <a:pt x="16022" y="19839"/>
                  <a:pt x="16023" y="19838"/>
                  <a:pt x="16023" y="19838"/>
                </a:cubicBezTo>
                <a:lnTo>
                  <a:pt x="16028" y="19834"/>
                </a:lnTo>
                <a:lnTo>
                  <a:pt x="16036" y="19825"/>
                </a:lnTo>
                <a:lnTo>
                  <a:pt x="16091" y="19780"/>
                </a:lnTo>
                <a:lnTo>
                  <a:pt x="16095" y="19775"/>
                </a:lnTo>
                <a:cubicBezTo>
                  <a:pt x="16095" y="19775"/>
                  <a:pt x="16096" y="19775"/>
                  <a:pt x="16096" y="19774"/>
                </a:cubicBezTo>
                <a:lnTo>
                  <a:pt x="16098" y="19769"/>
                </a:lnTo>
                <a:lnTo>
                  <a:pt x="16099" y="19764"/>
                </a:lnTo>
                <a:lnTo>
                  <a:pt x="16100" y="19762"/>
                </a:lnTo>
                <a:lnTo>
                  <a:pt x="16102" y="19761"/>
                </a:lnTo>
                <a:lnTo>
                  <a:pt x="16108" y="19760"/>
                </a:lnTo>
                <a:lnTo>
                  <a:pt x="16112" y="19759"/>
                </a:lnTo>
                <a:lnTo>
                  <a:pt x="16123" y="19751"/>
                </a:lnTo>
                <a:lnTo>
                  <a:pt x="16126" y="19750"/>
                </a:lnTo>
                <a:lnTo>
                  <a:pt x="16131" y="19749"/>
                </a:lnTo>
                <a:lnTo>
                  <a:pt x="16134" y="19748"/>
                </a:lnTo>
                <a:cubicBezTo>
                  <a:pt x="16135" y="19748"/>
                  <a:pt x="16135" y="19747"/>
                  <a:pt x="16136" y="19747"/>
                </a:cubicBezTo>
                <a:lnTo>
                  <a:pt x="16138" y="19745"/>
                </a:lnTo>
                <a:lnTo>
                  <a:pt x="16140" y="19743"/>
                </a:lnTo>
                <a:lnTo>
                  <a:pt x="16143" y="19743"/>
                </a:lnTo>
                <a:lnTo>
                  <a:pt x="16148" y="19745"/>
                </a:lnTo>
                <a:lnTo>
                  <a:pt x="16152" y="19750"/>
                </a:lnTo>
                <a:lnTo>
                  <a:pt x="16154" y="19752"/>
                </a:lnTo>
                <a:cubicBezTo>
                  <a:pt x="16155" y="19752"/>
                  <a:pt x="16156" y="19753"/>
                  <a:pt x="16156" y="19753"/>
                </a:cubicBezTo>
                <a:lnTo>
                  <a:pt x="16158" y="19753"/>
                </a:lnTo>
                <a:cubicBezTo>
                  <a:pt x="16158" y="19753"/>
                  <a:pt x="16159" y="19753"/>
                  <a:pt x="16159" y="19753"/>
                </a:cubicBezTo>
                <a:lnTo>
                  <a:pt x="16163" y="19752"/>
                </a:lnTo>
                <a:lnTo>
                  <a:pt x="16188" y="19756"/>
                </a:lnTo>
                <a:lnTo>
                  <a:pt x="16193" y="19761"/>
                </a:lnTo>
                <a:cubicBezTo>
                  <a:pt x="16193" y="19762"/>
                  <a:pt x="16193" y="19763"/>
                  <a:pt x="16194" y="19764"/>
                </a:cubicBezTo>
                <a:lnTo>
                  <a:pt x="16196" y="19766"/>
                </a:lnTo>
                <a:lnTo>
                  <a:pt x="16200" y="19775"/>
                </a:lnTo>
                <a:cubicBezTo>
                  <a:pt x="16200" y="19775"/>
                  <a:pt x="16200" y="19776"/>
                  <a:pt x="16200" y="19776"/>
                </a:cubicBezTo>
                <a:lnTo>
                  <a:pt x="16197" y="19782"/>
                </a:lnTo>
                <a:lnTo>
                  <a:pt x="16197" y="19783"/>
                </a:lnTo>
                <a:lnTo>
                  <a:pt x="16195" y="19782"/>
                </a:lnTo>
                <a:cubicBezTo>
                  <a:pt x="16194" y="19781"/>
                  <a:pt x="16193" y="19781"/>
                  <a:pt x="16192" y="19782"/>
                </a:cubicBezTo>
                <a:cubicBezTo>
                  <a:pt x="16191" y="19782"/>
                  <a:pt x="16191" y="19783"/>
                  <a:pt x="16190" y="19784"/>
                </a:cubicBezTo>
                <a:lnTo>
                  <a:pt x="16189" y="19789"/>
                </a:lnTo>
                <a:lnTo>
                  <a:pt x="16185" y="19791"/>
                </a:lnTo>
                <a:cubicBezTo>
                  <a:pt x="16184" y="19791"/>
                  <a:pt x="16183" y="19792"/>
                  <a:pt x="16183" y="19793"/>
                </a:cubicBezTo>
                <a:lnTo>
                  <a:pt x="16181" y="19797"/>
                </a:lnTo>
                <a:cubicBezTo>
                  <a:pt x="16181" y="19798"/>
                  <a:pt x="16181" y="19798"/>
                  <a:pt x="16181" y="19799"/>
                </a:cubicBezTo>
                <a:lnTo>
                  <a:pt x="16182" y="19802"/>
                </a:lnTo>
                <a:cubicBezTo>
                  <a:pt x="16182" y="19803"/>
                  <a:pt x="16182" y="19803"/>
                  <a:pt x="16183" y="19803"/>
                </a:cubicBezTo>
                <a:lnTo>
                  <a:pt x="16183" y="19806"/>
                </a:lnTo>
                <a:cubicBezTo>
                  <a:pt x="16183" y="19806"/>
                  <a:pt x="16184" y="19807"/>
                  <a:pt x="16185" y="19807"/>
                </a:cubicBezTo>
                <a:lnTo>
                  <a:pt x="16186" y="19809"/>
                </a:lnTo>
                <a:cubicBezTo>
                  <a:pt x="16187" y="19809"/>
                  <a:pt x="16188" y="19810"/>
                  <a:pt x="16188" y="19810"/>
                </a:cubicBezTo>
                <a:lnTo>
                  <a:pt x="16190" y="19810"/>
                </a:lnTo>
                <a:cubicBezTo>
                  <a:pt x="16191" y="19810"/>
                  <a:pt x="16193" y="19810"/>
                  <a:pt x="16193" y="19809"/>
                </a:cubicBezTo>
                <a:lnTo>
                  <a:pt x="16194" y="19807"/>
                </a:lnTo>
                <a:cubicBezTo>
                  <a:pt x="16194" y="19807"/>
                  <a:pt x="16194" y="19806"/>
                  <a:pt x="16195" y="19806"/>
                </a:cubicBezTo>
                <a:lnTo>
                  <a:pt x="16196" y="19812"/>
                </a:lnTo>
                <a:cubicBezTo>
                  <a:pt x="16197" y="19813"/>
                  <a:pt x="16198" y="19813"/>
                  <a:pt x="16200" y="19813"/>
                </a:cubicBezTo>
                <a:lnTo>
                  <a:pt x="16201" y="19813"/>
                </a:lnTo>
                <a:cubicBezTo>
                  <a:pt x="16202" y="19813"/>
                  <a:pt x="16202" y="19814"/>
                  <a:pt x="16202" y="19813"/>
                </a:cubicBezTo>
                <a:lnTo>
                  <a:pt x="16203" y="19822"/>
                </a:lnTo>
                <a:lnTo>
                  <a:pt x="16203" y="19826"/>
                </a:lnTo>
                <a:lnTo>
                  <a:pt x="16202" y="19828"/>
                </a:lnTo>
                <a:cubicBezTo>
                  <a:pt x="16202" y="19829"/>
                  <a:pt x="16202" y="19830"/>
                  <a:pt x="16202" y="19830"/>
                </a:cubicBezTo>
                <a:lnTo>
                  <a:pt x="16202" y="19841"/>
                </a:lnTo>
                <a:lnTo>
                  <a:pt x="16200" y="19849"/>
                </a:lnTo>
                <a:cubicBezTo>
                  <a:pt x="16200" y="19849"/>
                  <a:pt x="16200" y="19849"/>
                  <a:pt x="16200" y="19850"/>
                </a:cubicBezTo>
                <a:lnTo>
                  <a:pt x="16199" y="19854"/>
                </a:lnTo>
                <a:lnTo>
                  <a:pt x="16196" y="19861"/>
                </a:lnTo>
                <a:lnTo>
                  <a:pt x="16195" y="19866"/>
                </a:lnTo>
                <a:cubicBezTo>
                  <a:pt x="16195" y="19867"/>
                  <a:pt x="16195" y="19869"/>
                  <a:pt x="16196" y="19870"/>
                </a:cubicBezTo>
                <a:lnTo>
                  <a:pt x="16199" y="19874"/>
                </a:lnTo>
                <a:lnTo>
                  <a:pt x="16200" y="19881"/>
                </a:lnTo>
                <a:lnTo>
                  <a:pt x="16200" y="19887"/>
                </a:lnTo>
                <a:lnTo>
                  <a:pt x="16199" y="19902"/>
                </a:lnTo>
                <a:lnTo>
                  <a:pt x="16198" y="19906"/>
                </a:lnTo>
                <a:lnTo>
                  <a:pt x="16193" y="19909"/>
                </a:lnTo>
                <a:cubicBezTo>
                  <a:pt x="16192" y="19909"/>
                  <a:pt x="16191" y="19910"/>
                  <a:pt x="16191" y="19911"/>
                </a:cubicBezTo>
                <a:lnTo>
                  <a:pt x="16190" y="19913"/>
                </a:lnTo>
                <a:lnTo>
                  <a:pt x="16190" y="19915"/>
                </a:lnTo>
                <a:lnTo>
                  <a:pt x="16189" y="19916"/>
                </a:lnTo>
                <a:lnTo>
                  <a:pt x="16186" y="19917"/>
                </a:lnTo>
                <a:cubicBezTo>
                  <a:pt x="16186" y="19917"/>
                  <a:pt x="16186" y="19918"/>
                  <a:pt x="16185" y="19918"/>
                </a:cubicBezTo>
                <a:lnTo>
                  <a:pt x="16182" y="19920"/>
                </a:lnTo>
                <a:cubicBezTo>
                  <a:pt x="16181" y="19920"/>
                  <a:pt x="16181" y="19921"/>
                  <a:pt x="16180" y="19922"/>
                </a:cubicBezTo>
                <a:lnTo>
                  <a:pt x="16178" y="19928"/>
                </a:lnTo>
                <a:lnTo>
                  <a:pt x="16174" y="19939"/>
                </a:lnTo>
                <a:lnTo>
                  <a:pt x="16171" y="19943"/>
                </a:lnTo>
                <a:lnTo>
                  <a:pt x="16165" y="19950"/>
                </a:lnTo>
                <a:lnTo>
                  <a:pt x="16161" y="19956"/>
                </a:lnTo>
                <a:cubicBezTo>
                  <a:pt x="16161" y="19956"/>
                  <a:pt x="16161" y="19957"/>
                  <a:pt x="16160" y="19957"/>
                </a:cubicBezTo>
                <a:lnTo>
                  <a:pt x="16156" y="19974"/>
                </a:lnTo>
                <a:lnTo>
                  <a:pt x="16155" y="19978"/>
                </a:lnTo>
                <a:lnTo>
                  <a:pt x="16156" y="19983"/>
                </a:lnTo>
                <a:lnTo>
                  <a:pt x="16158" y="19992"/>
                </a:lnTo>
                <a:lnTo>
                  <a:pt x="16162" y="20003"/>
                </a:lnTo>
                <a:cubicBezTo>
                  <a:pt x="16162" y="20004"/>
                  <a:pt x="16162" y="20005"/>
                  <a:pt x="16163" y="20005"/>
                </a:cubicBezTo>
                <a:lnTo>
                  <a:pt x="16208" y="20058"/>
                </a:lnTo>
                <a:lnTo>
                  <a:pt x="16220" y="20077"/>
                </a:lnTo>
                <a:cubicBezTo>
                  <a:pt x="16221" y="20078"/>
                  <a:pt x="16221" y="20078"/>
                  <a:pt x="16221" y="20078"/>
                </a:cubicBezTo>
                <a:lnTo>
                  <a:pt x="16225" y="20081"/>
                </a:lnTo>
                <a:cubicBezTo>
                  <a:pt x="16225" y="20081"/>
                  <a:pt x="16226" y="20081"/>
                  <a:pt x="16226" y="20081"/>
                </a:cubicBezTo>
                <a:lnTo>
                  <a:pt x="16232" y="20082"/>
                </a:lnTo>
                <a:lnTo>
                  <a:pt x="16240" y="20082"/>
                </a:lnTo>
                <a:lnTo>
                  <a:pt x="16241" y="20084"/>
                </a:lnTo>
                <a:lnTo>
                  <a:pt x="16242" y="20086"/>
                </a:lnTo>
                <a:lnTo>
                  <a:pt x="16240" y="20096"/>
                </a:lnTo>
                <a:lnTo>
                  <a:pt x="16238" y="20102"/>
                </a:lnTo>
                <a:cubicBezTo>
                  <a:pt x="16238" y="20103"/>
                  <a:pt x="16238" y="20104"/>
                  <a:pt x="16239" y="20105"/>
                </a:cubicBezTo>
                <a:lnTo>
                  <a:pt x="16241" y="20108"/>
                </a:lnTo>
                <a:cubicBezTo>
                  <a:pt x="16242" y="20109"/>
                  <a:pt x="16243" y="20109"/>
                  <a:pt x="16244" y="20109"/>
                </a:cubicBezTo>
                <a:lnTo>
                  <a:pt x="16248" y="20108"/>
                </a:lnTo>
                <a:cubicBezTo>
                  <a:pt x="16248" y="20108"/>
                  <a:pt x="16249" y="20107"/>
                  <a:pt x="16249" y="20107"/>
                </a:cubicBezTo>
                <a:lnTo>
                  <a:pt x="16251" y="20105"/>
                </a:lnTo>
                <a:lnTo>
                  <a:pt x="16252" y="20105"/>
                </a:lnTo>
                <a:lnTo>
                  <a:pt x="16254" y="20107"/>
                </a:lnTo>
                <a:lnTo>
                  <a:pt x="16256" y="20110"/>
                </a:lnTo>
                <a:lnTo>
                  <a:pt x="16258" y="20117"/>
                </a:lnTo>
                <a:cubicBezTo>
                  <a:pt x="16258" y="20118"/>
                  <a:pt x="16258" y="20119"/>
                  <a:pt x="16259" y="20119"/>
                </a:cubicBezTo>
                <a:lnTo>
                  <a:pt x="16261" y="20123"/>
                </a:lnTo>
                <a:lnTo>
                  <a:pt x="16262" y="20125"/>
                </a:lnTo>
                <a:cubicBezTo>
                  <a:pt x="16262" y="20126"/>
                  <a:pt x="16263" y="20127"/>
                  <a:pt x="16264" y="20128"/>
                </a:cubicBezTo>
                <a:lnTo>
                  <a:pt x="16281" y="20137"/>
                </a:lnTo>
                <a:lnTo>
                  <a:pt x="16307" y="20143"/>
                </a:lnTo>
                <a:lnTo>
                  <a:pt x="16315" y="20147"/>
                </a:lnTo>
                <a:lnTo>
                  <a:pt x="16321" y="20159"/>
                </a:lnTo>
                <a:lnTo>
                  <a:pt x="16319" y="20178"/>
                </a:lnTo>
                <a:lnTo>
                  <a:pt x="16313" y="20194"/>
                </a:lnTo>
                <a:cubicBezTo>
                  <a:pt x="16312" y="20193"/>
                  <a:pt x="16311" y="20192"/>
                  <a:pt x="16309" y="20192"/>
                </a:cubicBezTo>
                <a:lnTo>
                  <a:pt x="16306" y="20192"/>
                </a:lnTo>
                <a:cubicBezTo>
                  <a:pt x="16306" y="20192"/>
                  <a:pt x="16305" y="20192"/>
                  <a:pt x="16305" y="20192"/>
                </a:cubicBezTo>
                <a:lnTo>
                  <a:pt x="16303" y="20194"/>
                </a:lnTo>
                <a:cubicBezTo>
                  <a:pt x="16302" y="20195"/>
                  <a:pt x="16302" y="20195"/>
                  <a:pt x="16301" y="20196"/>
                </a:cubicBezTo>
                <a:lnTo>
                  <a:pt x="16301" y="20199"/>
                </a:lnTo>
                <a:cubicBezTo>
                  <a:pt x="16301" y="20199"/>
                  <a:pt x="16300" y="20199"/>
                  <a:pt x="16300" y="20200"/>
                </a:cubicBezTo>
                <a:lnTo>
                  <a:pt x="16301" y="20203"/>
                </a:lnTo>
                <a:lnTo>
                  <a:pt x="16299" y="20212"/>
                </a:lnTo>
                <a:lnTo>
                  <a:pt x="16300" y="20233"/>
                </a:lnTo>
                <a:lnTo>
                  <a:pt x="16299" y="20245"/>
                </a:lnTo>
                <a:lnTo>
                  <a:pt x="16298" y="20256"/>
                </a:lnTo>
                <a:lnTo>
                  <a:pt x="16293" y="20274"/>
                </a:lnTo>
                <a:lnTo>
                  <a:pt x="16289" y="20297"/>
                </a:lnTo>
                <a:lnTo>
                  <a:pt x="16288" y="20309"/>
                </a:lnTo>
                <a:cubicBezTo>
                  <a:pt x="16288" y="20310"/>
                  <a:pt x="16289" y="20310"/>
                  <a:pt x="16289" y="20310"/>
                </a:cubicBezTo>
                <a:lnTo>
                  <a:pt x="16290" y="20319"/>
                </a:lnTo>
                <a:cubicBezTo>
                  <a:pt x="16290" y="20320"/>
                  <a:pt x="16290" y="20321"/>
                  <a:pt x="16291" y="20321"/>
                </a:cubicBezTo>
                <a:lnTo>
                  <a:pt x="16291" y="20323"/>
                </a:lnTo>
                <a:cubicBezTo>
                  <a:pt x="16292" y="20324"/>
                  <a:pt x="16293" y="20325"/>
                  <a:pt x="16294" y="20325"/>
                </a:cubicBezTo>
                <a:lnTo>
                  <a:pt x="16306" y="20347"/>
                </a:lnTo>
                <a:cubicBezTo>
                  <a:pt x="16306" y="20347"/>
                  <a:pt x="16306" y="20347"/>
                  <a:pt x="16306" y="20348"/>
                </a:cubicBezTo>
                <a:lnTo>
                  <a:pt x="16310" y="20350"/>
                </a:lnTo>
                <a:lnTo>
                  <a:pt x="16323" y="20358"/>
                </a:lnTo>
                <a:lnTo>
                  <a:pt x="16326" y="20359"/>
                </a:lnTo>
                <a:lnTo>
                  <a:pt x="16329" y="20360"/>
                </a:lnTo>
                <a:lnTo>
                  <a:pt x="16334" y="20369"/>
                </a:lnTo>
                <a:cubicBezTo>
                  <a:pt x="16334" y="20369"/>
                  <a:pt x="16335" y="20370"/>
                  <a:pt x="16335" y="20370"/>
                </a:cubicBezTo>
                <a:lnTo>
                  <a:pt x="16339" y="20374"/>
                </a:lnTo>
                <a:cubicBezTo>
                  <a:pt x="16340" y="20374"/>
                  <a:pt x="16340" y="20375"/>
                  <a:pt x="16341" y="20375"/>
                </a:cubicBezTo>
                <a:lnTo>
                  <a:pt x="16343" y="20375"/>
                </a:lnTo>
                <a:cubicBezTo>
                  <a:pt x="16343" y="20375"/>
                  <a:pt x="16344" y="20375"/>
                  <a:pt x="16344" y="20375"/>
                </a:cubicBezTo>
                <a:lnTo>
                  <a:pt x="16349" y="20372"/>
                </a:lnTo>
                <a:cubicBezTo>
                  <a:pt x="16349" y="20372"/>
                  <a:pt x="16350" y="20371"/>
                  <a:pt x="16350" y="20371"/>
                </a:cubicBezTo>
                <a:lnTo>
                  <a:pt x="16351" y="20370"/>
                </a:lnTo>
                <a:cubicBezTo>
                  <a:pt x="16351" y="20370"/>
                  <a:pt x="16351" y="20369"/>
                  <a:pt x="16351" y="20369"/>
                </a:cubicBezTo>
                <a:lnTo>
                  <a:pt x="16354" y="20370"/>
                </a:lnTo>
                <a:cubicBezTo>
                  <a:pt x="16355" y="20370"/>
                  <a:pt x="16355" y="20371"/>
                  <a:pt x="16356" y="20371"/>
                </a:cubicBezTo>
                <a:lnTo>
                  <a:pt x="16361" y="20370"/>
                </a:lnTo>
                <a:lnTo>
                  <a:pt x="16364" y="20368"/>
                </a:lnTo>
                <a:lnTo>
                  <a:pt x="16366" y="20368"/>
                </a:lnTo>
                <a:lnTo>
                  <a:pt x="16368" y="20370"/>
                </a:lnTo>
                <a:lnTo>
                  <a:pt x="16375" y="20376"/>
                </a:lnTo>
                <a:cubicBezTo>
                  <a:pt x="16375" y="20376"/>
                  <a:pt x="16375" y="20375"/>
                  <a:pt x="16375" y="20376"/>
                </a:cubicBezTo>
                <a:lnTo>
                  <a:pt x="16380" y="20377"/>
                </a:lnTo>
                <a:lnTo>
                  <a:pt x="16404" y="20380"/>
                </a:lnTo>
                <a:lnTo>
                  <a:pt x="16408" y="20379"/>
                </a:lnTo>
                <a:lnTo>
                  <a:pt x="16417" y="20377"/>
                </a:lnTo>
                <a:lnTo>
                  <a:pt x="16422" y="20377"/>
                </a:lnTo>
                <a:cubicBezTo>
                  <a:pt x="16423" y="20376"/>
                  <a:pt x="16423" y="20376"/>
                  <a:pt x="16423" y="20376"/>
                </a:cubicBezTo>
                <a:lnTo>
                  <a:pt x="16426" y="20375"/>
                </a:lnTo>
                <a:cubicBezTo>
                  <a:pt x="16427" y="20374"/>
                  <a:pt x="16427" y="20373"/>
                  <a:pt x="16427" y="20373"/>
                </a:cubicBezTo>
                <a:lnTo>
                  <a:pt x="16431" y="20367"/>
                </a:lnTo>
                <a:lnTo>
                  <a:pt x="16434" y="20366"/>
                </a:lnTo>
                <a:cubicBezTo>
                  <a:pt x="16435" y="20366"/>
                  <a:pt x="16437" y="20364"/>
                  <a:pt x="16437" y="20362"/>
                </a:cubicBezTo>
                <a:lnTo>
                  <a:pt x="16437" y="20360"/>
                </a:lnTo>
                <a:cubicBezTo>
                  <a:pt x="16437" y="20358"/>
                  <a:pt x="16435" y="20356"/>
                  <a:pt x="16434" y="20356"/>
                </a:cubicBezTo>
                <a:lnTo>
                  <a:pt x="16430" y="20354"/>
                </a:lnTo>
                <a:lnTo>
                  <a:pt x="16426" y="20348"/>
                </a:lnTo>
                <a:lnTo>
                  <a:pt x="16421" y="20341"/>
                </a:lnTo>
                <a:lnTo>
                  <a:pt x="16417" y="20333"/>
                </a:lnTo>
                <a:lnTo>
                  <a:pt x="16417" y="20321"/>
                </a:lnTo>
                <a:lnTo>
                  <a:pt x="16419" y="20312"/>
                </a:lnTo>
                <a:lnTo>
                  <a:pt x="16422" y="20300"/>
                </a:lnTo>
                <a:lnTo>
                  <a:pt x="16427" y="20290"/>
                </a:lnTo>
                <a:lnTo>
                  <a:pt x="16430" y="20284"/>
                </a:lnTo>
                <a:lnTo>
                  <a:pt x="16439" y="20283"/>
                </a:lnTo>
                <a:cubicBezTo>
                  <a:pt x="16439" y="20283"/>
                  <a:pt x="16439" y="20282"/>
                  <a:pt x="16440" y="20282"/>
                </a:cubicBezTo>
                <a:lnTo>
                  <a:pt x="16445" y="20277"/>
                </a:lnTo>
                <a:lnTo>
                  <a:pt x="16450" y="20276"/>
                </a:lnTo>
                <a:cubicBezTo>
                  <a:pt x="16450" y="20276"/>
                  <a:pt x="16450" y="20276"/>
                  <a:pt x="16450" y="20275"/>
                </a:cubicBezTo>
                <a:lnTo>
                  <a:pt x="16455" y="20271"/>
                </a:lnTo>
                <a:lnTo>
                  <a:pt x="16457" y="20270"/>
                </a:lnTo>
                <a:lnTo>
                  <a:pt x="16472" y="20268"/>
                </a:lnTo>
                <a:lnTo>
                  <a:pt x="16482" y="20265"/>
                </a:lnTo>
                <a:lnTo>
                  <a:pt x="16492" y="20261"/>
                </a:lnTo>
                <a:lnTo>
                  <a:pt x="16499" y="20256"/>
                </a:lnTo>
                <a:lnTo>
                  <a:pt x="16504" y="20259"/>
                </a:lnTo>
                <a:cubicBezTo>
                  <a:pt x="16505" y="20259"/>
                  <a:pt x="16505" y="20260"/>
                  <a:pt x="16505" y="20260"/>
                </a:cubicBezTo>
                <a:lnTo>
                  <a:pt x="16513" y="20261"/>
                </a:lnTo>
                <a:cubicBezTo>
                  <a:pt x="16513" y="20261"/>
                  <a:pt x="16513" y="20261"/>
                  <a:pt x="16514" y="20261"/>
                </a:cubicBezTo>
                <a:lnTo>
                  <a:pt x="16521" y="20259"/>
                </a:lnTo>
                <a:cubicBezTo>
                  <a:pt x="16522" y="20259"/>
                  <a:pt x="16522" y="20258"/>
                  <a:pt x="16522" y="20258"/>
                </a:cubicBezTo>
                <a:lnTo>
                  <a:pt x="16529" y="20252"/>
                </a:lnTo>
                <a:lnTo>
                  <a:pt x="16535" y="20250"/>
                </a:lnTo>
                <a:lnTo>
                  <a:pt x="16543" y="20253"/>
                </a:lnTo>
                <a:lnTo>
                  <a:pt x="16547" y="20258"/>
                </a:lnTo>
                <a:lnTo>
                  <a:pt x="16547" y="20262"/>
                </a:lnTo>
                <a:cubicBezTo>
                  <a:pt x="16547" y="20263"/>
                  <a:pt x="16547" y="20265"/>
                  <a:pt x="16548" y="20265"/>
                </a:cubicBezTo>
                <a:lnTo>
                  <a:pt x="16551" y="20271"/>
                </a:lnTo>
                <a:cubicBezTo>
                  <a:pt x="16551" y="20272"/>
                  <a:pt x="16551" y="20273"/>
                  <a:pt x="16552" y="20274"/>
                </a:cubicBezTo>
                <a:lnTo>
                  <a:pt x="16554" y="20275"/>
                </a:lnTo>
                <a:cubicBezTo>
                  <a:pt x="16555" y="20275"/>
                  <a:pt x="16557" y="20275"/>
                  <a:pt x="16558" y="20274"/>
                </a:cubicBezTo>
                <a:lnTo>
                  <a:pt x="16561" y="20270"/>
                </a:lnTo>
                <a:lnTo>
                  <a:pt x="16562" y="20273"/>
                </a:lnTo>
                <a:cubicBezTo>
                  <a:pt x="16562" y="20273"/>
                  <a:pt x="16563" y="20273"/>
                  <a:pt x="16563" y="20274"/>
                </a:cubicBezTo>
                <a:lnTo>
                  <a:pt x="16566" y="20275"/>
                </a:lnTo>
                <a:cubicBezTo>
                  <a:pt x="16566" y="20275"/>
                  <a:pt x="16567" y="20276"/>
                  <a:pt x="16568" y="20275"/>
                </a:cubicBezTo>
                <a:lnTo>
                  <a:pt x="16571" y="20275"/>
                </a:lnTo>
                <a:cubicBezTo>
                  <a:pt x="16571" y="20274"/>
                  <a:pt x="16571" y="20275"/>
                  <a:pt x="16571" y="20275"/>
                </a:cubicBezTo>
                <a:lnTo>
                  <a:pt x="16574" y="20273"/>
                </a:lnTo>
                <a:cubicBezTo>
                  <a:pt x="16575" y="20272"/>
                  <a:pt x="16575" y="20271"/>
                  <a:pt x="16576" y="20270"/>
                </a:cubicBezTo>
                <a:lnTo>
                  <a:pt x="16576" y="20267"/>
                </a:lnTo>
                <a:cubicBezTo>
                  <a:pt x="16576" y="20267"/>
                  <a:pt x="16576" y="20266"/>
                  <a:pt x="16576" y="20265"/>
                </a:cubicBezTo>
                <a:lnTo>
                  <a:pt x="16576" y="20260"/>
                </a:lnTo>
                <a:lnTo>
                  <a:pt x="16575" y="20254"/>
                </a:lnTo>
                <a:cubicBezTo>
                  <a:pt x="16575" y="20254"/>
                  <a:pt x="16575" y="20254"/>
                  <a:pt x="16576" y="20254"/>
                </a:cubicBezTo>
                <a:lnTo>
                  <a:pt x="16576" y="20253"/>
                </a:lnTo>
                <a:cubicBezTo>
                  <a:pt x="16576" y="20252"/>
                  <a:pt x="16576" y="20250"/>
                  <a:pt x="16576" y="20248"/>
                </a:cubicBezTo>
                <a:lnTo>
                  <a:pt x="16583" y="20255"/>
                </a:lnTo>
                <a:lnTo>
                  <a:pt x="16586" y="20260"/>
                </a:lnTo>
                <a:cubicBezTo>
                  <a:pt x="16586" y="20261"/>
                  <a:pt x="16587" y="20261"/>
                  <a:pt x="16588" y="20261"/>
                </a:cubicBezTo>
                <a:cubicBezTo>
                  <a:pt x="16588" y="20262"/>
                  <a:pt x="16590" y="20261"/>
                  <a:pt x="16591" y="20260"/>
                </a:cubicBezTo>
                <a:lnTo>
                  <a:pt x="16593" y="20256"/>
                </a:lnTo>
                <a:cubicBezTo>
                  <a:pt x="16594" y="20255"/>
                  <a:pt x="16594" y="20255"/>
                  <a:pt x="16594" y="20255"/>
                </a:cubicBezTo>
                <a:lnTo>
                  <a:pt x="16595" y="20251"/>
                </a:lnTo>
                <a:lnTo>
                  <a:pt x="16595" y="20250"/>
                </a:lnTo>
                <a:lnTo>
                  <a:pt x="16598" y="20249"/>
                </a:lnTo>
                <a:cubicBezTo>
                  <a:pt x="16599" y="20249"/>
                  <a:pt x="16599" y="20250"/>
                  <a:pt x="16599" y="20249"/>
                </a:cubicBezTo>
                <a:lnTo>
                  <a:pt x="16603" y="20246"/>
                </a:lnTo>
                <a:cubicBezTo>
                  <a:pt x="16603" y="20246"/>
                  <a:pt x="16604" y="20245"/>
                  <a:pt x="16604" y="20244"/>
                </a:cubicBezTo>
                <a:lnTo>
                  <a:pt x="16605" y="20239"/>
                </a:lnTo>
                <a:cubicBezTo>
                  <a:pt x="16605" y="20239"/>
                  <a:pt x="16605" y="20238"/>
                  <a:pt x="16605" y="20237"/>
                </a:cubicBezTo>
                <a:lnTo>
                  <a:pt x="16605" y="20225"/>
                </a:lnTo>
                <a:lnTo>
                  <a:pt x="16603" y="20214"/>
                </a:lnTo>
                <a:lnTo>
                  <a:pt x="16603" y="20209"/>
                </a:lnTo>
                <a:lnTo>
                  <a:pt x="16605" y="20202"/>
                </a:lnTo>
                <a:cubicBezTo>
                  <a:pt x="16606" y="20201"/>
                  <a:pt x="16605" y="20200"/>
                  <a:pt x="16605" y="20200"/>
                </a:cubicBezTo>
                <a:lnTo>
                  <a:pt x="16606" y="20193"/>
                </a:lnTo>
                <a:lnTo>
                  <a:pt x="16605" y="20187"/>
                </a:lnTo>
                <a:lnTo>
                  <a:pt x="16602" y="20170"/>
                </a:lnTo>
                <a:lnTo>
                  <a:pt x="16598" y="20157"/>
                </a:lnTo>
                <a:cubicBezTo>
                  <a:pt x="16597" y="20156"/>
                  <a:pt x="16598" y="20156"/>
                  <a:pt x="16598" y="20156"/>
                </a:cubicBezTo>
                <a:lnTo>
                  <a:pt x="16591" y="20146"/>
                </a:lnTo>
                <a:cubicBezTo>
                  <a:pt x="16591" y="20146"/>
                  <a:pt x="16590" y="20145"/>
                  <a:pt x="16590" y="20145"/>
                </a:cubicBezTo>
                <a:lnTo>
                  <a:pt x="16582" y="20140"/>
                </a:lnTo>
                <a:cubicBezTo>
                  <a:pt x="16581" y="20139"/>
                  <a:pt x="16581" y="20140"/>
                  <a:pt x="16580" y="20140"/>
                </a:cubicBezTo>
                <a:lnTo>
                  <a:pt x="16573" y="20142"/>
                </a:lnTo>
                <a:cubicBezTo>
                  <a:pt x="16572" y="20142"/>
                  <a:pt x="16571" y="20143"/>
                  <a:pt x="16571" y="20145"/>
                </a:cubicBezTo>
                <a:cubicBezTo>
                  <a:pt x="16570" y="20146"/>
                  <a:pt x="16570" y="20147"/>
                  <a:pt x="16571" y="20148"/>
                </a:cubicBezTo>
                <a:lnTo>
                  <a:pt x="16573" y="20156"/>
                </a:lnTo>
                <a:cubicBezTo>
                  <a:pt x="16574" y="20156"/>
                  <a:pt x="16574" y="20156"/>
                  <a:pt x="16574" y="20157"/>
                </a:cubicBezTo>
                <a:lnTo>
                  <a:pt x="16582" y="20167"/>
                </a:lnTo>
                <a:lnTo>
                  <a:pt x="16575" y="20167"/>
                </a:lnTo>
                <a:lnTo>
                  <a:pt x="16567" y="20165"/>
                </a:lnTo>
                <a:lnTo>
                  <a:pt x="16561" y="20161"/>
                </a:lnTo>
                <a:cubicBezTo>
                  <a:pt x="16560" y="20161"/>
                  <a:pt x="16559" y="20161"/>
                  <a:pt x="16558" y="20161"/>
                </a:cubicBezTo>
                <a:cubicBezTo>
                  <a:pt x="16557" y="20162"/>
                  <a:pt x="16556" y="20164"/>
                  <a:pt x="16556" y="20165"/>
                </a:cubicBezTo>
                <a:lnTo>
                  <a:pt x="16556" y="20167"/>
                </a:lnTo>
                <a:lnTo>
                  <a:pt x="16555" y="20165"/>
                </a:lnTo>
                <a:lnTo>
                  <a:pt x="16553" y="20160"/>
                </a:lnTo>
                <a:lnTo>
                  <a:pt x="16553" y="20157"/>
                </a:lnTo>
                <a:lnTo>
                  <a:pt x="16553" y="20144"/>
                </a:lnTo>
                <a:lnTo>
                  <a:pt x="16553" y="20139"/>
                </a:lnTo>
                <a:cubicBezTo>
                  <a:pt x="16553" y="20138"/>
                  <a:pt x="16553" y="20138"/>
                  <a:pt x="16553" y="20137"/>
                </a:cubicBezTo>
                <a:lnTo>
                  <a:pt x="16551" y="20132"/>
                </a:lnTo>
                <a:cubicBezTo>
                  <a:pt x="16550" y="20132"/>
                  <a:pt x="16550" y="20131"/>
                  <a:pt x="16550" y="20131"/>
                </a:cubicBezTo>
                <a:lnTo>
                  <a:pt x="16547" y="20128"/>
                </a:lnTo>
                <a:cubicBezTo>
                  <a:pt x="16547" y="20127"/>
                  <a:pt x="16546" y="20127"/>
                  <a:pt x="16546" y="20127"/>
                </a:cubicBezTo>
                <a:lnTo>
                  <a:pt x="16541" y="20124"/>
                </a:lnTo>
                <a:lnTo>
                  <a:pt x="16542" y="20123"/>
                </a:lnTo>
                <a:cubicBezTo>
                  <a:pt x="16543" y="20123"/>
                  <a:pt x="16544" y="20122"/>
                  <a:pt x="16544" y="20121"/>
                </a:cubicBezTo>
                <a:lnTo>
                  <a:pt x="16545" y="20116"/>
                </a:lnTo>
                <a:lnTo>
                  <a:pt x="16551" y="20114"/>
                </a:lnTo>
                <a:cubicBezTo>
                  <a:pt x="16553" y="20113"/>
                  <a:pt x="16553" y="20112"/>
                  <a:pt x="16553" y="20110"/>
                </a:cubicBezTo>
                <a:lnTo>
                  <a:pt x="16553" y="20107"/>
                </a:lnTo>
                <a:cubicBezTo>
                  <a:pt x="16554" y="20106"/>
                  <a:pt x="16554" y="20105"/>
                  <a:pt x="16553" y="20104"/>
                </a:cubicBezTo>
                <a:lnTo>
                  <a:pt x="16552" y="20102"/>
                </a:lnTo>
                <a:cubicBezTo>
                  <a:pt x="16552" y="20101"/>
                  <a:pt x="16552" y="20101"/>
                  <a:pt x="16552" y="20101"/>
                </a:cubicBezTo>
                <a:lnTo>
                  <a:pt x="16550" y="20098"/>
                </a:lnTo>
                <a:cubicBezTo>
                  <a:pt x="16550" y="20097"/>
                  <a:pt x="16550" y="20097"/>
                  <a:pt x="16549" y="20097"/>
                </a:cubicBezTo>
                <a:lnTo>
                  <a:pt x="16547" y="20096"/>
                </a:lnTo>
                <a:cubicBezTo>
                  <a:pt x="16547" y="20096"/>
                  <a:pt x="16547" y="20095"/>
                  <a:pt x="16546" y="20095"/>
                </a:cubicBezTo>
                <a:lnTo>
                  <a:pt x="16529" y="20095"/>
                </a:lnTo>
                <a:lnTo>
                  <a:pt x="16526" y="20094"/>
                </a:lnTo>
                <a:lnTo>
                  <a:pt x="16523" y="20091"/>
                </a:lnTo>
                <a:lnTo>
                  <a:pt x="16511" y="20070"/>
                </a:lnTo>
                <a:lnTo>
                  <a:pt x="16506" y="20058"/>
                </a:lnTo>
                <a:lnTo>
                  <a:pt x="16504" y="20053"/>
                </a:lnTo>
                <a:cubicBezTo>
                  <a:pt x="16503" y="20052"/>
                  <a:pt x="16503" y="20052"/>
                  <a:pt x="16502" y="20052"/>
                </a:cubicBezTo>
                <a:lnTo>
                  <a:pt x="16497" y="20050"/>
                </a:lnTo>
                <a:cubicBezTo>
                  <a:pt x="16497" y="20050"/>
                  <a:pt x="16496" y="20050"/>
                  <a:pt x="16496" y="20050"/>
                </a:cubicBezTo>
                <a:lnTo>
                  <a:pt x="16487" y="20051"/>
                </a:lnTo>
                <a:lnTo>
                  <a:pt x="16483" y="20051"/>
                </a:lnTo>
                <a:lnTo>
                  <a:pt x="16480" y="20048"/>
                </a:lnTo>
                <a:lnTo>
                  <a:pt x="16479" y="20046"/>
                </a:lnTo>
                <a:lnTo>
                  <a:pt x="16477" y="20041"/>
                </a:lnTo>
                <a:lnTo>
                  <a:pt x="16474" y="20037"/>
                </a:lnTo>
                <a:cubicBezTo>
                  <a:pt x="16474" y="20036"/>
                  <a:pt x="16473" y="20036"/>
                  <a:pt x="16472" y="20036"/>
                </a:cubicBezTo>
                <a:lnTo>
                  <a:pt x="16469" y="20034"/>
                </a:lnTo>
                <a:lnTo>
                  <a:pt x="16464" y="20033"/>
                </a:lnTo>
                <a:lnTo>
                  <a:pt x="16462" y="20031"/>
                </a:lnTo>
                <a:lnTo>
                  <a:pt x="16459" y="20029"/>
                </a:lnTo>
                <a:lnTo>
                  <a:pt x="16457" y="20025"/>
                </a:lnTo>
                <a:lnTo>
                  <a:pt x="16453" y="20015"/>
                </a:lnTo>
                <a:lnTo>
                  <a:pt x="16452" y="20011"/>
                </a:lnTo>
                <a:lnTo>
                  <a:pt x="16452" y="20009"/>
                </a:lnTo>
                <a:lnTo>
                  <a:pt x="16457" y="20007"/>
                </a:lnTo>
                <a:lnTo>
                  <a:pt x="16460" y="20005"/>
                </a:lnTo>
                <a:lnTo>
                  <a:pt x="16464" y="20002"/>
                </a:lnTo>
                <a:cubicBezTo>
                  <a:pt x="16465" y="20002"/>
                  <a:pt x="16465" y="20002"/>
                  <a:pt x="16465" y="20001"/>
                </a:cubicBezTo>
                <a:lnTo>
                  <a:pt x="16469" y="19990"/>
                </a:lnTo>
                <a:lnTo>
                  <a:pt x="16472" y="19984"/>
                </a:lnTo>
                <a:cubicBezTo>
                  <a:pt x="16472" y="19983"/>
                  <a:pt x="16472" y="19983"/>
                  <a:pt x="16472" y="19983"/>
                </a:cubicBezTo>
                <a:lnTo>
                  <a:pt x="16472" y="19977"/>
                </a:lnTo>
                <a:cubicBezTo>
                  <a:pt x="16472" y="19976"/>
                  <a:pt x="16472" y="19975"/>
                  <a:pt x="16472" y="19974"/>
                </a:cubicBezTo>
                <a:lnTo>
                  <a:pt x="16469" y="19970"/>
                </a:lnTo>
                <a:cubicBezTo>
                  <a:pt x="16469" y="19969"/>
                  <a:pt x="16469" y="19969"/>
                  <a:pt x="16469" y="19969"/>
                </a:cubicBezTo>
                <a:lnTo>
                  <a:pt x="16465" y="19963"/>
                </a:lnTo>
                <a:lnTo>
                  <a:pt x="16464" y="19960"/>
                </a:lnTo>
                <a:lnTo>
                  <a:pt x="16466" y="19959"/>
                </a:lnTo>
                <a:cubicBezTo>
                  <a:pt x="16466" y="19959"/>
                  <a:pt x="16467" y="19958"/>
                  <a:pt x="16467" y="19957"/>
                </a:cubicBezTo>
                <a:lnTo>
                  <a:pt x="16468" y="19956"/>
                </a:lnTo>
                <a:lnTo>
                  <a:pt x="16471" y="19957"/>
                </a:lnTo>
                <a:lnTo>
                  <a:pt x="16474" y="19958"/>
                </a:lnTo>
                <a:lnTo>
                  <a:pt x="16474" y="19959"/>
                </a:lnTo>
                <a:lnTo>
                  <a:pt x="16473" y="19961"/>
                </a:lnTo>
                <a:cubicBezTo>
                  <a:pt x="16473" y="19963"/>
                  <a:pt x="16472" y="19964"/>
                  <a:pt x="16473" y="19965"/>
                </a:cubicBezTo>
                <a:cubicBezTo>
                  <a:pt x="16474" y="19966"/>
                  <a:pt x="16475" y="19968"/>
                  <a:pt x="16476" y="19968"/>
                </a:cubicBezTo>
                <a:lnTo>
                  <a:pt x="16479" y="19968"/>
                </a:lnTo>
                <a:lnTo>
                  <a:pt x="16482" y="19969"/>
                </a:lnTo>
                <a:lnTo>
                  <a:pt x="16481" y="19971"/>
                </a:lnTo>
                <a:cubicBezTo>
                  <a:pt x="16480" y="19972"/>
                  <a:pt x="16480" y="19973"/>
                  <a:pt x="16481" y="19974"/>
                </a:cubicBezTo>
                <a:cubicBezTo>
                  <a:pt x="16481" y="19976"/>
                  <a:pt x="16483" y="19977"/>
                  <a:pt x="16484" y="19977"/>
                </a:cubicBezTo>
                <a:lnTo>
                  <a:pt x="16487" y="19977"/>
                </a:lnTo>
                <a:cubicBezTo>
                  <a:pt x="16489" y="19977"/>
                  <a:pt x="16490" y="19976"/>
                  <a:pt x="16491" y="19974"/>
                </a:cubicBezTo>
                <a:lnTo>
                  <a:pt x="16492" y="19969"/>
                </a:lnTo>
                <a:cubicBezTo>
                  <a:pt x="16492" y="19968"/>
                  <a:pt x="16492" y="19967"/>
                  <a:pt x="16492" y="19967"/>
                </a:cubicBezTo>
                <a:lnTo>
                  <a:pt x="16492" y="19959"/>
                </a:lnTo>
                <a:cubicBezTo>
                  <a:pt x="16491" y="19959"/>
                  <a:pt x="16491" y="19958"/>
                  <a:pt x="16491" y="19957"/>
                </a:cubicBezTo>
                <a:lnTo>
                  <a:pt x="16489" y="19953"/>
                </a:lnTo>
                <a:cubicBezTo>
                  <a:pt x="16489" y="19952"/>
                  <a:pt x="16489" y="19950"/>
                  <a:pt x="16488" y="19950"/>
                </a:cubicBezTo>
                <a:lnTo>
                  <a:pt x="16484" y="19947"/>
                </a:lnTo>
                <a:lnTo>
                  <a:pt x="16475" y="19942"/>
                </a:lnTo>
                <a:lnTo>
                  <a:pt x="16474" y="19942"/>
                </a:lnTo>
                <a:lnTo>
                  <a:pt x="16473" y="19938"/>
                </a:lnTo>
                <a:lnTo>
                  <a:pt x="16478" y="19924"/>
                </a:lnTo>
                <a:lnTo>
                  <a:pt x="16483" y="19916"/>
                </a:lnTo>
                <a:lnTo>
                  <a:pt x="16486" y="19919"/>
                </a:lnTo>
                <a:cubicBezTo>
                  <a:pt x="16487" y="19921"/>
                  <a:pt x="16490" y="19921"/>
                  <a:pt x="16491" y="19919"/>
                </a:cubicBezTo>
                <a:lnTo>
                  <a:pt x="16492" y="19918"/>
                </a:lnTo>
                <a:lnTo>
                  <a:pt x="16492" y="19919"/>
                </a:lnTo>
                <a:cubicBezTo>
                  <a:pt x="16493" y="19921"/>
                  <a:pt x="16494" y="19923"/>
                  <a:pt x="16496" y="19923"/>
                </a:cubicBezTo>
                <a:lnTo>
                  <a:pt x="16498" y="19923"/>
                </a:lnTo>
                <a:cubicBezTo>
                  <a:pt x="16499" y="19923"/>
                  <a:pt x="16500" y="19922"/>
                  <a:pt x="16500" y="19922"/>
                </a:cubicBezTo>
                <a:lnTo>
                  <a:pt x="16502" y="19921"/>
                </a:lnTo>
                <a:cubicBezTo>
                  <a:pt x="16502" y="19920"/>
                  <a:pt x="16503" y="19919"/>
                  <a:pt x="16503" y="19917"/>
                </a:cubicBezTo>
                <a:lnTo>
                  <a:pt x="16504" y="19911"/>
                </a:lnTo>
                <a:lnTo>
                  <a:pt x="16504" y="19908"/>
                </a:lnTo>
                <a:lnTo>
                  <a:pt x="16503" y="19905"/>
                </a:lnTo>
                <a:lnTo>
                  <a:pt x="16506" y="19903"/>
                </a:lnTo>
                <a:lnTo>
                  <a:pt x="16508" y="19902"/>
                </a:lnTo>
                <a:cubicBezTo>
                  <a:pt x="16508" y="19902"/>
                  <a:pt x="16509" y="19901"/>
                  <a:pt x="16509" y="19900"/>
                </a:cubicBezTo>
                <a:lnTo>
                  <a:pt x="16511" y="19897"/>
                </a:lnTo>
                <a:cubicBezTo>
                  <a:pt x="16511" y="19896"/>
                  <a:pt x="16511" y="19895"/>
                  <a:pt x="16511" y="19895"/>
                </a:cubicBezTo>
                <a:lnTo>
                  <a:pt x="16511" y="19892"/>
                </a:lnTo>
                <a:cubicBezTo>
                  <a:pt x="16512" y="19890"/>
                  <a:pt x="16511" y="19888"/>
                  <a:pt x="16509" y="19887"/>
                </a:cubicBezTo>
                <a:lnTo>
                  <a:pt x="16509" y="19886"/>
                </a:lnTo>
                <a:cubicBezTo>
                  <a:pt x="16507" y="19886"/>
                  <a:pt x="16505" y="19886"/>
                  <a:pt x="16504" y="19887"/>
                </a:cubicBezTo>
                <a:lnTo>
                  <a:pt x="16504" y="19885"/>
                </a:lnTo>
                <a:lnTo>
                  <a:pt x="16502" y="19880"/>
                </a:lnTo>
                <a:cubicBezTo>
                  <a:pt x="16502" y="19879"/>
                  <a:pt x="16501" y="19878"/>
                  <a:pt x="16500" y="19877"/>
                </a:cubicBezTo>
                <a:cubicBezTo>
                  <a:pt x="16499" y="19876"/>
                  <a:pt x="16498" y="19876"/>
                  <a:pt x="16497" y="19877"/>
                </a:cubicBezTo>
                <a:lnTo>
                  <a:pt x="16491" y="19882"/>
                </a:lnTo>
                <a:lnTo>
                  <a:pt x="16476" y="19862"/>
                </a:lnTo>
                <a:cubicBezTo>
                  <a:pt x="16476" y="19862"/>
                  <a:pt x="16475" y="19862"/>
                  <a:pt x="16475" y="19862"/>
                </a:cubicBezTo>
                <a:lnTo>
                  <a:pt x="16469" y="19857"/>
                </a:lnTo>
                <a:lnTo>
                  <a:pt x="16467" y="19850"/>
                </a:lnTo>
                <a:lnTo>
                  <a:pt x="16472" y="19841"/>
                </a:lnTo>
                <a:lnTo>
                  <a:pt x="16476" y="19829"/>
                </a:lnTo>
                <a:cubicBezTo>
                  <a:pt x="16476" y="19828"/>
                  <a:pt x="16477" y="19827"/>
                  <a:pt x="16476" y="19826"/>
                </a:cubicBezTo>
                <a:lnTo>
                  <a:pt x="16470" y="19814"/>
                </a:lnTo>
                <a:cubicBezTo>
                  <a:pt x="16470" y="19814"/>
                  <a:pt x="16469" y="19813"/>
                  <a:pt x="16469" y="19812"/>
                </a:cubicBezTo>
                <a:lnTo>
                  <a:pt x="16464" y="19810"/>
                </a:lnTo>
                <a:lnTo>
                  <a:pt x="16459" y="19809"/>
                </a:lnTo>
                <a:lnTo>
                  <a:pt x="16451" y="19809"/>
                </a:lnTo>
                <a:lnTo>
                  <a:pt x="16450" y="19808"/>
                </a:lnTo>
                <a:lnTo>
                  <a:pt x="16449" y="19804"/>
                </a:lnTo>
                <a:lnTo>
                  <a:pt x="16448" y="19797"/>
                </a:lnTo>
                <a:lnTo>
                  <a:pt x="16447" y="19793"/>
                </a:lnTo>
                <a:cubicBezTo>
                  <a:pt x="16446" y="19792"/>
                  <a:pt x="16446" y="19791"/>
                  <a:pt x="16445" y="19790"/>
                </a:cubicBezTo>
                <a:lnTo>
                  <a:pt x="16444" y="19788"/>
                </a:lnTo>
                <a:cubicBezTo>
                  <a:pt x="16444" y="19788"/>
                  <a:pt x="16443" y="19788"/>
                  <a:pt x="16443" y="19788"/>
                </a:cubicBezTo>
                <a:lnTo>
                  <a:pt x="16441" y="19787"/>
                </a:lnTo>
                <a:lnTo>
                  <a:pt x="16441" y="19785"/>
                </a:lnTo>
                <a:cubicBezTo>
                  <a:pt x="16441" y="19785"/>
                  <a:pt x="16441" y="19784"/>
                  <a:pt x="16440" y="19783"/>
                </a:cubicBezTo>
                <a:lnTo>
                  <a:pt x="16440" y="19783"/>
                </a:lnTo>
                <a:cubicBezTo>
                  <a:pt x="16439" y="19782"/>
                  <a:pt x="16439" y="19782"/>
                  <a:pt x="16438" y="19782"/>
                </a:cubicBezTo>
                <a:lnTo>
                  <a:pt x="16435" y="19781"/>
                </a:lnTo>
                <a:lnTo>
                  <a:pt x="16427" y="19779"/>
                </a:lnTo>
                <a:lnTo>
                  <a:pt x="16425" y="19778"/>
                </a:lnTo>
                <a:lnTo>
                  <a:pt x="16421" y="19773"/>
                </a:lnTo>
                <a:lnTo>
                  <a:pt x="16412" y="19759"/>
                </a:lnTo>
                <a:lnTo>
                  <a:pt x="16412" y="19757"/>
                </a:lnTo>
                <a:lnTo>
                  <a:pt x="16413" y="19745"/>
                </a:lnTo>
                <a:lnTo>
                  <a:pt x="16413" y="19740"/>
                </a:lnTo>
                <a:cubicBezTo>
                  <a:pt x="16412" y="19739"/>
                  <a:pt x="16413" y="19738"/>
                  <a:pt x="16413" y="19738"/>
                </a:cubicBezTo>
                <a:lnTo>
                  <a:pt x="16410" y="19730"/>
                </a:lnTo>
                <a:lnTo>
                  <a:pt x="16403" y="19720"/>
                </a:lnTo>
                <a:lnTo>
                  <a:pt x="16400" y="19710"/>
                </a:lnTo>
                <a:lnTo>
                  <a:pt x="16393" y="19693"/>
                </a:lnTo>
                <a:lnTo>
                  <a:pt x="16383" y="19680"/>
                </a:lnTo>
                <a:lnTo>
                  <a:pt x="16381" y="19676"/>
                </a:lnTo>
                <a:lnTo>
                  <a:pt x="16380" y="19671"/>
                </a:lnTo>
                <a:lnTo>
                  <a:pt x="16379" y="19665"/>
                </a:lnTo>
                <a:lnTo>
                  <a:pt x="16375" y="19653"/>
                </a:lnTo>
                <a:lnTo>
                  <a:pt x="16370" y="19643"/>
                </a:lnTo>
                <a:cubicBezTo>
                  <a:pt x="16370" y="19643"/>
                  <a:pt x="16369" y="19642"/>
                  <a:pt x="16369" y="19642"/>
                </a:cubicBezTo>
                <a:lnTo>
                  <a:pt x="16357" y="19630"/>
                </a:lnTo>
                <a:lnTo>
                  <a:pt x="16351" y="19621"/>
                </a:lnTo>
                <a:lnTo>
                  <a:pt x="16342" y="19612"/>
                </a:lnTo>
                <a:cubicBezTo>
                  <a:pt x="16341" y="19612"/>
                  <a:pt x="16341" y="19611"/>
                  <a:pt x="16341" y="19611"/>
                </a:cubicBezTo>
                <a:lnTo>
                  <a:pt x="16331" y="19610"/>
                </a:lnTo>
                <a:lnTo>
                  <a:pt x="16323" y="19610"/>
                </a:lnTo>
                <a:lnTo>
                  <a:pt x="16315" y="19607"/>
                </a:lnTo>
                <a:lnTo>
                  <a:pt x="16311" y="19601"/>
                </a:lnTo>
                <a:lnTo>
                  <a:pt x="16307" y="19581"/>
                </a:lnTo>
                <a:cubicBezTo>
                  <a:pt x="16307" y="19580"/>
                  <a:pt x="16307" y="19579"/>
                  <a:pt x="16306" y="19579"/>
                </a:cubicBezTo>
                <a:lnTo>
                  <a:pt x="16301" y="19571"/>
                </a:lnTo>
                <a:cubicBezTo>
                  <a:pt x="16301" y="19570"/>
                  <a:pt x="16300" y="19569"/>
                  <a:pt x="16299" y="19569"/>
                </a:cubicBezTo>
                <a:lnTo>
                  <a:pt x="16296" y="19570"/>
                </a:lnTo>
                <a:lnTo>
                  <a:pt x="16292" y="19563"/>
                </a:lnTo>
                <a:cubicBezTo>
                  <a:pt x="16292" y="19562"/>
                  <a:pt x="16292" y="19561"/>
                  <a:pt x="16291" y="19561"/>
                </a:cubicBezTo>
                <a:lnTo>
                  <a:pt x="16286" y="19556"/>
                </a:lnTo>
                <a:lnTo>
                  <a:pt x="16281" y="19541"/>
                </a:lnTo>
                <a:lnTo>
                  <a:pt x="16278" y="19537"/>
                </a:lnTo>
                <a:cubicBezTo>
                  <a:pt x="16277" y="19535"/>
                  <a:pt x="16275" y="19534"/>
                  <a:pt x="16274" y="19535"/>
                </a:cubicBezTo>
                <a:lnTo>
                  <a:pt x="16271" y="19537"/>
                </a:lnTo>
                <a:cubicBezTo>
                  <a:pt x="16270" y="19538"/>
                  <a:pt x="16270" y="19539"/>
                  <a:pt x="16269" y="19539"/>
                </a:cubicBezTo>
                <a:lnTo>
                  <a:pt x="16267" y="19551"/>
                </a:lnTo>
                <a:lnTo>
                  <a:pt x="16265" y="19552"/>
                </a:lnTo>
                <a:lnTo>
                  <a:pt x="16265" y="19550"/>
                </a:lnTo>
                <a:cubicBezTo>
                  <a:pt x="16265" y="19549"/>
                  <a:pt x="16265" y="19549"/>
                  <a:pt x="16265" y="19549"/>
                </a:cubicBezTo>
                <a:lnTo>
                  <a:pt x="16264" y="19546"/>
                </a:lnTo>
                <a:cubicBezTo>
                  <a:pt x="16264" y="19545"/>
                  <a:pt x="16264" y="19545"/>
                  <a:pt x="16264" y="19544"/>
                </a:cubicBezTo>
                <a:lnTo>
                  <a:pt x="16262" y="19542"/>
                </a:lnTo>
                <a:lnTo>
                  <a:pt x="16262" y="19541"/>
                </a:lnTo>
                <a:lnTo>
                  <a:pt x="16263" y="19537"/>
                </a:lnTo>
                <a:lnTo>
                  <a:pt x="16265" y="19531"/>
                </a:lnTo>
                <a:lnTo>
                  <a:pt x="16267" y="19525"/>
                </a:lnTo>
                <a:cubicBezTo>
                  <a:pt x="16267" y="19524"/>
                  <a:pt x="16267" y="19523"/>
                  <a:pt x="16267" y="19523"/>
                </a:cubicBezTo>
                <a:lnTo>
                  <a:pt x="16265" y="19518"/>
                </a:lnTo>
                <a:cubicBezTo>
                  <a:pt x="16265" y="19516"/>
                  <a:pt x="16263" y="19515"/>
                  <a:pt x="16262" y="19515"/>
                </a:cubicBezTo>
                <a:lnTo>
                  <a:pt x="16257" y="19516"/>
                </a:lnTo>
                <a:lnTo>
                  <a:pt x="16256" y="19513"/>
                </a:lnTo>
                <a:lnTo>
                  <a:pt x="16258" y="19508"/>
                </a:lnTo>
                <a:lnTo>
                  <a:pt x="16262" y="19507"/>
                </a:lnTo>
                <a:lnTo>
                  <a:pt x="16264" y="19511"/>
                </a:lnTo>
                <a:cubicBezTo>
                  <a:pt x="16265" y="19512"/>
                  <a:pt x="16265" y="19512"/>
                  <a:pt x="16266" y="19512"/>
                </a:cubicBezTo>
                <a:lnTo>
                  <a:pt x="16267" y="19513"/>
                </a:lnTo>
                <a:cubicBezTo>
                  <a:pt x="16268" y="19513"/>
                  <a:pt x="16268" y="19514"/>
                  <a:pt x="16269" y="19514"/>
                </a:cubicBezTo>
                <a:lnTo>
                  <a:pt x="16278" y="19514"/>
                </a:lnTo>
                <a:lnTo>
                  <a:pt x="16281" y="19515"/>
                </a:lnTo>
                <a:lnTo>
                  <a:pt x="16282" y="19516"/>
                </a:lnTo>
                <a:lnTo>
                  <a:pt x="16282" y="19520"/>
                </a:lnTo>
                <a:cubicBezTo>
                  <a:pt x="16282" y="19521"/>
                  <a:pt x="16281" y="19522"/>
                  <a:pt x="16282" y="19523"/>
                </a:cubicBezTo>
                <a:lnTo>
                  <a:pt x="16284" y="19527"/>
                </a:lnTo>
                <a:cubicBezTo>
                  <a:pt x="16285" y="19528"/>
                  <a:pt x="16285" y="19529"/>
                  <a:pt x="16286" y="19529"/>
                </a:cubicBezTo>
                <a:lnTo>
                  <a:pt x="16296" y="19534"/>
                </a:lnTo>
                <a:lnTo>
                  <a:pt x="16300" y="19540"/>
                </a:lnTo>
                <a:lnTo>
                  <a:pt x="16301" y="19544"/>
                </a:lnTo>
                <a:lnTo>
                  <a:pt x="16303" y="19546"/>
                </a:lnTo>
                <a:cubicBezTo>
                  <a:pt x="16303" y="19546"/>
                  <a:pt x="16303" y="19547"/>
                  <a:pt x="16304" y="19547"/>
                </a:cubicBezTo>
                <a:lnTo>
                  <a:pt x="16306" y="19549"/>
                </a:lnTo>
                <a:cubicBezTo>
                  <a:pt x="16307" y="19549"/>
                  <a:pt x="16308" y="19549"/>
                  <a:pt x="16308" y="19549"/>
                </a:cubicBezTo>
                <a:lnTo>
                  <a:pt x="16310" y="19550"/>
                </a:lnTo>
                <a:lnTo>
                  <a:pt x="16325" y="19549"/>
                </a:lnTo>
                <a:lnTo>
                  <a:pt x="16333" y="19546"/>
                </a:lnTo>
                <a:lnTo>
                  <a:pt x="16339" y="19543"/>
                </a:lnTo>
                <a:cubicBezTo>
                  <a:pt x="16339" y="19543"/>
                  <a:pt x="16340" y="19542"/>
                  <a:pt x="16341" y="19542"/>
                </a:cubicBezTo>
                <a:lnTo>
                  <a:pt x="16346" y="19536"/>
                </a:lnTo>
                <a:lnTo>
                  <a:pt x="16351" y="19528"/>
                </a:lnTo>
                <a:lnTo>
                  <a:pt x="16355" y="19519"/>
                </a:lnTo>
                <a:lnTo>
                  <a:pt x="16361" y="19501"/>
                </a:lnTo>
                <a:lnTo>
                  <a:pt x="16363" y="19492"/>
                </a:lnTo>
                <a:lnTo>
                  <a:pt x="16364" y="19488"/>
                </a:lnTo>
                <a:lnTo>
                  <a:pt x="16366" y="19487"/>
                </a:lnTo>
                <a:lnTo>
                  <a:pt x="16368" y="19486"/>
                </a:lnTo>
                <a:lnTo>
                  <a:pt x="16373" y="19481"/>
                </a:lnTo>
                <a:lnTo>
                  <a:pt x="16375" y="19480"/>
                </a:lnTo>
                <a:cubicBezTo>
                  <a:pt x="16376" y="19480"/>
                  <a:pt x="16377" y="19479"/>
                  <a:pt x="16377" y="19478"/>
                </a:cubicBezTo>
                <a:lnTo>
                  <a:pt x="16378" y="19476"/>
                </a:lnTo>
                <a:lnTo>
                  <a:pt x="16383" y="19477"/>
                </a:lnTo>
                <a:cubicBezTo>
                  <a:pt x="16384" y="19477"/>
                  <a:pt x="16384" y="19477"/>
                  <a:pt x="16384" y="19477"/>
                </a:cubicBezTo>
                <a:lnTo>
                  <a:pt x="16388" y="19477"/>
                </a:lnTo>
                <a:cubicBezTo>
                  <a:pt x="16389" y="19477"/>
                  <a:pt x="16389" y="19476"/>
                  <a:pt x="16389" y="19476"/>
                </a:cubicBezTo>
                <a:lnTo>
                  <a:pt x="16393" y="19474"/>
                </a:lnTo>
                <a:lnTo>
                  <a:pt x="16395" y="19474"/>
                </a:lnTo>
                <a:cubicBezTo>
                  <a:pt x="16395" y="19474"/>
                  <a:pt x="16396" y="19474"/>
                  <a:pt x="16397" y="19474"/>
                </a:cubicBezTo>
                <a:lnTo>
                  <a:pt x="16401" y="19471"/>
                </a:lnTo>
                <a:lnTo>
                  <a:pt x="16408" y="19465"/>
                </a:lnTo>
                <a:cubicBezTo>
                  <a:pt x="16408" y="19464"/>
                  <a:pt x="16409" y="19465"/>
                  <a:pt x="16409" y="19465"/>
                </a:cubicBezTo>
                <a:lnTo>
                  <a:pt x="16411" y="19460"/>
                </a:lnTo>
                <a:lnTo>
                  <a:pt x="16413" y="19460"/>
                </a:lnTo>
                <a:lnTo>
                  <a:pt x="16416" y="19462"/>
                </a:lnTo>
                <a:lnTo>
                  <a:pt x="16418" y="19462"/>
                </a:lnTo>
                <a:cubicBezTo>
                  <a:pt x="16419" y="19462"/>
                  <a:pt x="16419" y="19462"/>
                  <a:pt x="16420" y="19462"/>
                </a:cubicBezTo>
                <a:lnTo>
                  <a:pt x="16425" y="19460"/>
                </a:lnTo>
                <a:lnTo>
                  <a:pt x="16433" y="19455"/>
                </a:lnTo>
                <a:lnTo>
                  <a:pt x="16436" y="19454"/>
                </a:lnTo>
                <a:lnTo>
                  <a:pt x="16438" y="19455"/>
                </a:lnTo>
                <a:lnTo>
                  <a:pt x="16440" y="19458"/>
                </a:lnTo>
                <a:cubicBezTo>
                  <a:pt x="16441" y="19458"/>
                  <a:pt x="16441" y="19458"/>
                  <a:pt x="16441" y="19458"/>
                </a:cubicBezTo>
                <a:lnTo>
                  <a:pt x="16444" y="19460"/>
                </a:lnTo>
                <a:cubicBezTo>
                  <a:pt x="16445" y="19460"/>
                  <a:pt x="16446" y="19460"/>
                  <a:pt x="16447" y="19459"/>
                </a:cubicBezTo>
                <a:lnTo>
                  <a:pt x="16451" y="19456"/>
                </a:lnTo>
                <a:lnTo>
                  <a:pt x="16457" y="19448"/>
                </a:lnTo>
                <a:lnTo>
                  <a:pt x="16473" y="19434"/>
                </a:lnTo>
                <a:lnTo>
                  <a:pt x="16487" y="19425"/>
                </a:lnTo>
                <a:cubicBezTo>
                  <a:pt x="16487" y="19425"/>
                  <a:pt x="16488" y="19425"/>
                  <a:pt x="16488" y="19424"/>
                </a:cubicBezTo>
                <a:lnTo>
                  <a:pt x="16491" y="19420"/>
                </a:lnTo>
                <a:lnTo>
                  <a:pt x="16496" y="19411"/>
                </a:lnTo>
                <a:lnTo>
                  <a:pt x="16511" y="19392"/>
                </a:lnTo>
                <a:lnTo>
                  <a:pt x="16516" y="19382"/>
                </a:lnTo>
                <a:lnTo>
                  <a:pt x="16517" y="19378"/>
                </a:lnTo>
                <a:lnTo>
                  <a:pt x="16522" y="19375"/>
                </a:lnTo>
                <a:cubicBezTo>
                  <a:pt x="16523" y="19374"/>
                  <a:pt x="16523" y="19373"/>
                  <a:pt x="16523" y="19373"/>
                </a:cubicBezTo>
                <a:lnTo>
                  <a:pt x="16532" y="19356"/>
                </a:lnTo>
                <a:lnTo>
                  <a:pt x="16535" y="19352"/>
                </a:lnTo>
                <a:lnTo>
                  <a:pt x="16543" y="19347"/>
                </a:lnTo>
                <a:cubicBezTo>
                  <a:pt x="16543" y="19346"/>
                  <a:pt x="16543" y="19347"/>
                  <a:pt x="16544" y="19347"/>
                </a:cubicBezTo>
                <a:lnTo>
                  <a:pt x="16546" y="19343"/>
                </a:lnTo>
                <a:cubicBezTo>
                  <a:pt x="16547" y="19342"/>
                  <a:pt x="16547" y="19341"/>
                  <a:pt x="16547" y="19340"/>
                </a:cubicBezTo>
                <a:lnTo>
                  <a:pt x="16549" y="19328"/>
                </a:lnTo>
                <a:lnTo>
                  <a:pt x="16551" y="19325"/>
                </a:lnTo>
                <a:lnTo>
                  <a:pt x="16556" y="19320"/>
                </a:lnTo>
                <a:lnTo>
                  <a:pt x="16561" y="19318"/>
                </a:lnTo>
                <a:cubicBezTo>
                  <a:pt x="16561" y="19318"/>
                  <a:pt x="16561" y="19318"/>
                  <a:pt x="16561" y="19318"/>
                </a:cubicBezTo>
                <a:lnTo>
                  <a:pt x="16563" y="19316"/>
                </a:lnTo>
                <a:cubicBezTo>
                  <a:pt x="16564" y="19315"/>
                  <a:pt x="16565" y="19314"/>
                  <a:pt x="16565" y="19313"/>
                </a:cubicBezTo>
                <a:lnTo>
                  <a:pt x="16566" y="19310"/>
                </a:lnTo>
                <a:cubicBezTo>
                  <a:pt x="16566" y="19310"/>
                  <a:pt x="16566" y="19310"/>
                  <a:pt x="16566" y="19309"/>
                </a:cubicBezTo>
                <a:lnTo>
                  <a:pt x="16566" y="19306"/>
                </a:lnTo>
                <a:lnTo>
                  <a:pt x="16566" y="19304"/>
                </a:lnTo>
                <a:lnTo>
                  <a:pt x="16573" y="19293"/>
                </a:lnTo>
                <a:lnTo>
                  <a:pt x="16576" y="19289"/>
                </a:lnTo>
                <a:lnTo>
                  <a:pt x="16584" y="19262"/>
                </a:lnTo>
                <a:lnTo>
                  <a:pt x="16588" y="19258"/>
                </a:lnTo>
                <a:lnTo>
                  <a:pt x="16595" y="19260"/>
                </a:lnTo>
                <a:cubicBezTo>
                  <a:pt x="16595" y="19260"/>
                  <a:pt x="16596" y="19260"/>
                  <a:pt x="16596" y="19260"/>
                </a:cubicBezTo>
                <a:lnTo>
                  <a:pt x="16605" y="19257"/>
                </a:lnTo>
                <a:lnTo>
                  <a:pt x="16625" y="19256"/>
                </a:lnTo>
                <a:cubicBezTo>
                  <a:pt x="16625" y="19256"/>
                  <a:pt x="16625" y="19255"/>
                  <a:pt x="16625" y="19255"/>
                </a:cubicBezTo>
                <a:lnTo>
                  <a:pt x="16632" y="19252"/>
                </a:lnTo>
                <a:lnTo>
                  <a:pt x="16635" y="19252"/>
                </a:lnTo>
                <a:cubicBezTo>
                  <a:pt x="16636" y="19252"/>
                  <a:pt x="16638" y="19251"/>
                  <a:pt x="16638" y="19250"/>
                </a:cubicBezTo>
                <a:lnTo>
                  <a:pt x="16645" y="19240"/>
                </a:lnTo>
                <a:lnTo>
                  <a:pt x="16647" y="19241"/>
                </a:lnTo>
                <a:lnTo>
                  <a:pt x="16650" y="19246"/>
                </a:lnTo>
                <a:lnTo>
                  <a:pt x="16652" y="19248"/>
                </a:lnTo>
                <a:lnTo>
                  <a:pt x="16653" y="19250"/>
                </a:lnTo>
                <a:lnTo>
                  <a:pt x="16651" y="19258"/>
                </a:lnTo>
                <a:cubicBezTo>
                  <a:pt x="16651" y="19258"/>
                  <a:pt x="16651" y="19259"/>
                  <a:pt x="16651" y="19260"/>
                </a:cubicBezTo>
                <a:lnTo>
                  <a:pt x="16652" y="19263"/>
                </a:lnTo>
                <a:cubicBezTo>
                  <a:pt x="16652" y="19265"/>
                  <a:pt x="16652" y="19266"/>
                  <a:pt x="16653" y="19266"/>
                </a:cubicBezTo>
                <a:lnTo>
                  <a:pt x="16662" y="19276"/>
                </a:lnTo>
                <a:lnTo>
                  <a:pt x="16663" y="19277"/>
                </a:lnTo>
                <a:cubicBezTo>
                  <a:pt x="16663" y="19278"/>
                  <a:pt x="16663" y="19278"/>
                  <a:pt x="16664" y="19278"/>
                </a:cubicBezTo>
                <a:lnTo>
                  <a:pt x="16666" y="19279"/>
                </a:lnTo>
                <a:lnTo>
                  <a:pt x="16672" y="19291"/>
                </a:lnTo>
                <a:cubicBezTo>
                  <a:pt x="16672" y="19291"/>
                  <a:pt x="16672" y="19292"/>
                  <a:pt x="16672" y="19292"/>
                </a:cubicBezTo>
                <a:lnTo>
                  <a:pt x="16679" y="19298"/>
                </a:lnTo>
                <a:cubicBezTo>
                  <a:pt x="16679" y="19298"/>
                  <a:pt x="16680" y="19298"/>
                  <a:pt x="16680" y="19298"/>
                </a:cubicBezTo>
                <a:lnTo>
                  <a:pt x="16689" y="19300"/>
                </a:lnTo>
                <a:cubicBezTo>
                  <a:pt x="16690" y="19300"/>
                  <a:pt x="16690" y="19300"/>
                  <a:pt x="16691" y="19300"/>
                </a:cubicBezTo>
                <a:lnTo>
                  <a:pt x="16700" y="19297"/>
                </a:lnTo>
                <a:cubicBezTo>
                  <a:pt x="16701" y="19297"/>
                  <a:pt x="16701" y="19296"/>
                  <a:pt x="16702" y="19295"/>
                </a:cubicBezTo>
                <a:lnTo>
                  <a:pt x="16708" y="19285"/>
                </a:lnTo>
                <a:cubicBezTo>
                  <a:pt x="16708" y="19284"/>
                  <a:pt x="16709" y="19285"/>
                  <a:pt x="16709" y="19284"/>
                </a:cubicBezTo>
                <a:lnTo>
                  <a:pt x="16710" y="19277"/>
                </a:lnTo>
                <a:lnTo>
                  <a:pt x="16712" y="19253"/>
                </a:lnTo>
                <a:lnTo>
                  <a:pt x="16714" y="19250"/>
                </a:lnTo>
                <a:lnTo>
                  <a:pt x="16720" y="19243"/>
                </a:lnTo>
                <a:cubicBezTo>
                  <a:pt x="16720" y="19242"/>
                  <a:pt x="16721" y="19242"/>
                  <a:pt x="16721" y="19241"/>
                </a:cubicBezTo>
                <a:lnTo>
                  <a:pt x="16722" y="19235"/>
                </a:lnTo>
                <a:cubicBezTo>
                  <a:pt x="16722" y="19235"/>
                  <a:pt x="16722" y="19234"/>
                  <a:pt x="16722" y="19233"/>
                </a:cubicBezTo>
                <a:lnTo>
                  <a:pt x="16722" y="19223"/>
                </a:lnTo>
                <a:lnTo>
                  <a:pt x="16724" y="19214"/>
                </a:lnTo>
                <a:cubicBezTo>
                  <a:pt x="16725" y="19213"/>
                  <a:pt x="16724" y="19211"/>
                  <a:pt x="16724" y="19210"/>
                </a:cubicBezTo>
                <a:lnTo>
                  <a:pt x="16722" y="19204"/>
                </a:lnTo>
                <a:lnTo>
                  <a:pt x="16722" y="19200"/>
                </a:lnTo>
                <a:cubicBezTo>
                  <a:pt x="16723" y="19198"/>
                  <a:pt x="16722" y="19197"/>
                  <a:pt x="16722" y="19196"/>
                </a:cubicBezTo>
                <a:cubicBezTo>
                  <a:pt x="16721" y="19195"/>
                  <a:pt x="16720" y="19194"/>
                  <a:pt x="16719" y="19194"/>
                </a:cubicBezTo>
                <a:lnTo>
                  <a:pt x="16717" y="19194"/>
                </a:lnTo>
                <a:lnTo>
                  <a:pt x="16716" y="19191"/>
                </a:lnTo>
                <a:cubicBezTo>
                  <a:pt x="16716" y="19191"/>
                  <a:pt x="16716" y="19190"/>
                  <a:pt x="16715" y="19190"/>
                </a:cubicBezTo>
                <a:lnTo>
                  <a:pt x="16714" y="19189"/>
                </a:lnTo>
                <a:lnTo>
                  <a:pt x="16716" y="19186"/>
                </a:lnTo>
                <a:cubicBezTo>
                  <a:pt x="16717" y="19184"/>
                  <a:pt x="16716" y="19182"/>
                  <a:pt x="16715" y="19180"/>
                </a:cubicBezTo>
                <a:lnTo>
                  <a:pt x="16712" y="19176"/>
                </a:lnTo>
                <a:cubicBezTo>
                  <a:pt x="16712" y="19176"/>
                  <a:pt x="16711" y="19176"/>
                  <a:pt x="16711" y="19175"/>
                </a:cubicBezTo>
                <a:lnTo>
                  <a:pt x="16698" y="19170"/>
                </a:lnTo>
                <a:lnTo>
                  <a:pt x="16683" y="19159"/>
                </a:lnTo>
                <a:lnTo>
                  <a:pt x="16675" y="19155"/>
                </a:lnTo>
                <a:cubicBezTo>
                  <a:pt x="16675" y="19155"/>
                  <a:pt x="16675" y="19155"/>
                  <a:pt x="16675" y="19155"/>
                </a:cubicBezTo>
                <a:lnTo>
                  <a:pt x="16638" y="19151"/>
                </a:lnTo>
                <a:lnTo>
                  <a:pt x="16635" y="19151"/>
                </a:lnTo>
                <a:cubicBezTo>
                  <a:pt x="16634" y="19151"/>
                  <a:pt x="16634" y="19152"/>
                  <a:pt x="16633" y="19152"/>
                </a:cubicBezTo>
                <a:lnTo>
                  <a:pt x="16631" y="19155"/>
                </a:lnTo>
                <a:cubicBezTo>
                  <a:pt x="16631" y="19155"/>
                  <a:pt x="16631" y="19155"/>
                  <a:pt x="16630" y="19156"/>
                </a:cubicBezTo>
                <a:lnTo>
                  <a:pt x="16628" y="19162"/>
                </a:lnTo>
                <a:lnTo>
                  <a:pt x="16626" y="19163"/>
                </a:lnTo>
                <a:lnTo>
                  <a:pt x="16621" y="19165"/>
                </a:lnTo>
                <a:lnTo>
                  <a:pt x="16618" y="19165"/>
                </a:lnTo>
                <a:lnTo>
                  <a:pt x="16616" y="19164"/>
                </a:lnTo>
                <a:cubicBezTo>
                  <a:pt x="16615" y="19164"/>
                  <a:pt x="16615" y="19163"/>
                  <a:pt x="16614" y="19163"/>
                </a:cubicBezTo>
                <a:lnTo>
                  <a:pt x="16610" y="19164"/>
                </a:lnTo>
                <a:lnTo>
                  <a:pt x="16591" y="19166"/>
                </a:lnTo>
                <a:cubicBezTo>
                  <a:pt x="16589" y="19166"/>
                  <a:pt x="16588" y="19168"/>
                  <a:pt x="16588" y="19169"/>
                </a:cubicBezTo>
                <a:lnTo>
                  <a:pt x="16586" y="19167"/>
                </a:lnTo>
                <a:cubicBezTo>
                  <a:pt x="16584" y="19166"/>
                  <a:pt x="16583" y="19166"/>
                  <a:pt x="16582" y="19167"/>
                </a:cubicBezTo>
                <a:lnTo>
                  <a:pt x="16581" y="19168"/>
                </a:lnTo>
                <a:cubicBezTo>
                  <a:pt x="16581" y="19168"/>
                  <a:pt x="16580" y="19169"/>
                  <a:pt x="16580" y="19170"/>
                </a:cubicBezTo>
                <a:lnTo>
                  <a:pt x="16579" y="19171"/>
                </a:lnTo>
                <a:lnTo>
                  <a:pt x="16573" y="19176"/>
                </a:lnTo>
                <a:lnTo>
                  <a:pt x="16572" y="19177"/>
                </a:lnTo>
                <a:lnTo>
                  <a:pt x="16571" y="19175"/>
                </a:lnTo>
                <a:cubicBezTo>
                  <a:pt x="16570" y="19175"/>
                  <a:pt x="16569" y="19175"/>
                  <a:pt x="16568" y="19175"/>
                </a:cubicBezTo>
                <a:lnTo>
                  <a:pt x="16563" y="19177"/>
                </a:lnTo>
                <a:cubicBezTo>
                  <a:pt x="16562" y="19178"/>
                  <a:pt x="16561" y="19179"/>
                  <a:pt x="16561" y="19181"/>
                </a:cubicBezTo>
                <a:lnTo>
                  <a:pt x="16561" y="19184"/>
                </a:lnTo>
                <a:cubicBezTo>
                  <a:pt x="16561" y="19185"/>
                  <a:pt x="16561" y="19186"/>
                  <a:pt x="16562" y="19187"/>
                </a:cubicBezTo>
                <a:lnTo>
                  <a:pt x="16564" y="19190"/>
                </a:lnTo>
                <a:lnTo>
                  <a:pt x="16567" y="19193"/>
                </a:lnTo>
                <a:lnTo>
                  <a:pt x="16571" y="19195"/>
                </a:lnTo>
                <a:lnTo>
                  <a:pt x="16574" y="19197"/>
                </a:lnTo>
                <a:lnTo>
                  <a:pt x="16593" y="19198"/>
                </a:lnTo>
                <a:lnTo>
                  <a:pt x="16595" y="19199"/>
                </a:lnTo>
                <a:lnTo>
                  <a:pt x="16597" y="19203"/>
                </a:lnTo>
                <a:lnTo>
                  <a:pt x="16598" y="19204"/>
                </a:lnTo>
                <a:cubicBezTo>
                  <a:pt x="16598" y="19204"/>
                  <a:pt x="16598" y="19205"/>
                  <a:pt x="16599" y="19205"/>
                </a:cubicBezTo>
                <a:lnTo>
                  <a:pt x="16608" y="19207"/>
                </a:lnTo>
                <a:lnTo>
                  <a:pt x="16605" y="19208"/>
                </a:lnTo>
                <a:lnTo>
                  <a:pt x="16603" y="19209"/>
                </a:lnTo>
                <a:lnTo>
                  <a:pt x="16576" y="19213"/>
                </a:lnTo>
                <a:cubicBezTo>
                  <a:pt x="16575" y="19213"/>
                  <a:pt x="16575" y="19213"/>
                  <a:pt x="16575" y="19213"/>
                </a:cubicBezTo>
                <a:lnTo>
                  <a:pt x="16565" y="19218"/>
                </a:lnTo>
                <a:lnTo>
                  <a:pt x="16561" y="19218"/>
                </a:lnTo>
                <a:lnTo>
                  <a:pt x="16558" y="19217"/>
                </a:lnTo>
                <a:lnTo>
                  <a:pt x="16556" y="19214"/>
                </a:lnTo>
                <a:cubicBezTo>
                  <a:pt x="16555" y="19214"/>
                  <a:pt x="16554" y="19213"/>
                  <a:pt x="16554" y="19213"/>
                </a:cubicBezTo>
                <a:lnTo>
                  <a:pt x="16549" y="19211"/>
                </a:lnTo>
                <a:lnTo>
                  <a:pt x="16545" y="19207"/>
                </a:lnTo>
                <a:cubicBezTo>
                  <a:pt x="16545" y="19207"/>
                  <a:pt x="16545" y="19207"/>
                  <a:pt x="16544" y="19207"/>
                </a:cubicBezTo>
                <a:lnTo>
                  <a:pt x="16541" y="19206"/>
                </a:lnTo>
                <a:cubicBezTo>
                  <a:pt x="16541" y="19206"/>
                  <a:pt x="16540" y="19206"/>
                  <a:pt x="16540" y="19206"/>
                </a:cubicBezTo>
                <a:lnTo>
                  <a:pt x="16538" y="19206"/>
                </a:lnTo>
                <a:cubicBezTo>
                  <a:pt x="16537" y="19206"/>
                  <a:pt x="16537" y="19207"/>
                  <a:pt x="16536" y="19207"/>
                </a:cubicBezTo>
                <a:lnTo>
                  <a:pt x="16534" y="19209"/>
                </a:lnTo>
                <a:lnTo>
                  <a:pt x="16534" y="19209"/>
                </a:lnTo>
                <a:lnTo>
                  <a:pt x="16526" y="19211"/>
                </a:lnTo>
                <a:lnTo>
                  <a:pt x="16512" y="19205"/>
                </a:lnTo>
                <a:cubicBezTo>
                  <a:pt x="16512" y="19205"/>
                  <a:pt x="16511" y="19205"/>
                  <a:pt x="16511" y="19205"/>
                </a:cubicBezTo>
                <a:lnTo>
                  <a:pt x="16502" y="19206"/>
                </a:lnTo>
                <a:lnTo>
                  <a:pt x="16494" y="19208"/>
                </a:lnTo>
                <a:lnTo>
                  <a:pt x="16450" y="19210"/>
                </a:lnTo>
                <a:cubicBezTo>
                  <a:pt x="16450" y="19210"/>
                  <a:pt x="16450" y="19210"/>
                  <a:pt x="16450" y="19210"/>
                </a:cubicBezTo>
                <a:lnTo>
                  <a:pt x="16446" y="19211"/>
                </a:lnTo>
                <a:cubicBezTo>
                  <a:pt x="16446" y="19211"/>
                  <a:pt x="16446" y="19212"/>
                  <a:pt x="16445" y="19212"/>
                </a:cubicBezTo>
                <a:lnTo>
                  <a:pt x="16437" y="19220"/>
                </a:lnTo>
                <a:cubicBezTo>
                  <a:pt x="16436" y="19221"/>
                  <a:pt x="16436" y="19223"/>
                  <a:pt x="16436" y="19225"/>
                </a:cubicBezTo>
                <a:lnTo>
                  <a:pt x="16436" y="19230"/>
                </a:lnTo>
                <a:lnTo>
                  <a:pt x="16435" y="19238"/>
                </a:lnTo>
                <a:lnTo>
                  <a:pt x="16433" y="19247"/>
                </a:lnTo>
                <a:lnTo>
                  <a:pt x="16430" y="19252"/>
                </a:lnTo>
                <a:lnTo>
                  <a:pt x="16427" y="19256"/>
                </a:lnTo>
                <a:lnTo>
                  <a:pt x="16425" y="19256"/>
                </a:lnTo>
                <a:lnTo>
                  <a:pt x="16420" y="19254"/>
                </a:lnTo>
                <a:lnTo>
                  <a:pt x="16415" y="19252"/>
                </a:lnTo>
                <a:cubicBezTo>
                  <a:pt x="16415" y="19252"/>
                  <a:pt x="16414" y="19252"/>
                  <a:pt x="16414" y="19252"/>
                </a:cubicBezTo>
                <a:lnTo>
                  <a:pt x="16408" y="19253"/>
                </a:lnTo>
                <a:lnTo>
                  <a:pt x="16404" y="19255"/>
                </a:lnTo>
                <a:cubicBezTo>
                  <a:pt x="16404" y="19255"/>
                  <a:pt x="16404" y="19255"/>
                  <a:pt x="16403" y="19255"/>
                </a:cubicBezTo>
                <a:lnTo>
                  <a:pt x="16396" y="19261"/>
                </a:lnTo>
                <a:lnTo>
                  <a:pt x="16389" y="19263"/>
                </a:lnTo>
                <a:lnTo>
                  <a:pt x="16381" y="19263"/>
                </a:lnTo>
                <a:lnTo>
                  <a:pt x="16372" y="19260"/>
                </a:lnTo>
                <a:lnTo>
                  <a:pt x="16362" y="19259"/>
                </a:lnTo>
                <a:lnTo>
                  <a:pt x="16344" y="19259"/>
                </a:lnTo>
                <a:lnTo>
                  <a:pt x="16341" y="19253"/>
                </a:lnTo>
                <a:cubicBezTo>
                  <a:pt x="16340" y="19253"/>
                  <a:pt x="16340" y="19252"/>
                  <a:pt x="16340" y="19251"/>
                </a:cubicBezTo>
                <a:lnTo>
                  <a:pt x="16335" y="19247"/>
                </a:lnTo>
                <a:lnTo>
                  <a:pt x="16335" y="19228"/>
                </a:lnTo>
                <a:cubicBezTo>
                  <a:pt x="16335" y="19226"/>
                  <a:pt x="16334" y="19225"/>
                  <a:pt x="16333" y="19224"/>
                </a:cubicBezTo>
                <a:lnTo>
                  <a:pt x="16329" y="19220"/>
                </a:lnTo>
                <a:cubicBezTo>
                  <a:pt x="16328" y="19220"/>
                  <a:pt x="16328" y="19220"/>
                  <a:pt x="16328" y="19220"/>
                </a:cubicBezTo>
                <a:lnTo>
                  <a:pt x="16325" y="19219"/>
                </a:lnTo>
                <a:cubicBezTo>
                  <a:pt x="16325" y="19219"/>
                  <a:pt x="16325" y="19219"/>
                  <a:pt x="16324" y="19219"/>
                </a:cubicBezTo>
                <a:lnTo>
                  <a:pt x="16316" y="19223"/>
                </a:lnTo>
                <a:lnTo>
                  <a:pt x="16314" y="19224"/>
                </a:lnTo>
                <a:cubicBezTo>
                  <a:pt x="16313" y="19225"/>
                  <a:pt x="16312" y="19226"/>
                  <a:pt x="16312" y="19227"/>
                </a:cubicBezTo>
                <a:lnTo>
                  <a:pt x="16311" y="19230"/>
                </a:lnTo>
                <a:cubicBezTo>
                  <a:pt x="16311" y="19230"/>
                  <a:pt x="16311" y="19230"/>
                  <a:pt x="16311" y="19231"/>
                </a:cubicBezTo>
                <a:lnTo>
                  <a:pt x="16311" y="19233"/>
                </a:lnTo>
                <a:lnTo>
                  <a:pt x="16304" y="19233"/>
                </a:lnTo>
                <a:lnTo>
                  <a:pt x="16299" y="19234"/>
                </a:lnTo>
                <a:cubicBezTo>
                  <a:pt x="16299" y="19234"/>
                  <a:pt x="16299" y="19234"/>
                  <a:pt x="16299" y="19234"/>
                </a:cubicBezTo>
                <a:lnTo>
                  <a:pt x="16294" y="19238"/>
                </a:lnTo>
                <a:lnTo>
                  <a:pt x="16284" y="19251"/>
                </a:lnTo>
                <a:lnTo>
                  <a:pt x="16279" y="19260"/>
                </a:lnTo>
                <a:lnTo>
                  <a:pt x="16267" y="19284"/>
                </a:lnTo>
                <a:lnTo>
                  <a:pt x="16254" y="19297"/>
                </a:lnTo>
                <a:lnTo>
                  <a:pt x="16248" y="19307"/>
                </a:lnTo>
                <a:lnTo>
                  <a:pt x="16245" y="19317"/>
                </a:lnTo>
                <a:lnTo>
                  <a:pt x="16243" y="19320"/>
                </a:lnTo>
                <a:lnTo>
                  <a:pt x="16239" y="19322"/>
                </a:lnTo>
                <a:cubicBezTo>
                  <a:pt x="16239" y="19322"/>
                  <a:pt x="16238" y="19323"/>
                  <a:pt x="16238" y="19323"/>
                </a:cubicBezTo>
                <a:lnTo>
                  <a:pt x="16234" y="19328"/>
                </a:lnTo>
                <a:lnTo>
                  <a:pt x="16230" y="19333"/>
                </a:lnTo>
                <a:lnTo>
                  <a:pt x="16228" y="19335"/>
                </a:lnTo>
                <a:cubicBezTo>
                  <a:pt x="16228" y="19336"/>
                  <a:pt x="16228" y="19337"/>
                  <a:pt x="16227" y="19337"/>
                </a:cubicBezTo>
                <a:lnTo>
                  <a:pt x="16226" y="19343"/>
                </a:lnTo>
                <a:lnTo>
                  <a:pt x="16223" y="19357"/>
                </a:lnTo>
                <a:lnTo>
                  <a:pt x="16222" y="19366"/>
                </a:lnTo>
                <a:lnTo>
                  <a:pt x="16221" y="19370"/>
                </a:lnTo>
                <a:lnTo>
                  <a:pt x="16214" y="19386"/>
                </a:lnTo>
                <a:lnTo>
                  <a:pt x="16209" y="19392"/>
                </a:lnTo>
                <a:lnTo>
                  <a:pt x="16203" y="19396"/>
                </a:lnTo>
                <a:lnTo>
                  <a:pt x="16196" y="19394"/>
                </a:lnTo>
                <a:lnTo>
                  <a:pt x="16190" y="19387"/>
                </a:lnTo>
                <a:cubicBezTo>
                  <a:pt x="16189" y="19387"/>
                  <a:pt x="16189" y="19387"/>
                  <a:pt x="16189" y="19387"/>
                </a:cubicBezTo>
                <a:lnTo>
                  <a:pt x="16187" y="19385"/>
                </a:lnTo>
                <a:cubicBezTo>
                  <a:pt x="16186" y="19385"/>
                  <a:pt x="16185" y="19385"/>
                  <a:pt x="16185" y="19385"/>
                </a:cubicBezTo>
                <a:lnTo>
                  <a:pt x="16182" y="19385"/>
                </a:lnTo>
                <a:lnTo>
                  <a:pt x="16178" y="19386"/>
                </a:lnTo>
                <a:lnTo>
                  <a:pt x="16164" y="19389"/>
                </a:lnTo>
                <a:lnTo>
                  <a:pt x="16160" y="19389"/>
                </a:lnTo>
                <a:lnTo>
                  <a:pt x="16155" y="19388"/>
                </a:lnTo>
                <a:lnTo>
                  <a:pt x="16154" y="19387"/>
                </a:lnTo>
                <a:lnTo>
                  <a:pt x="16155" y="19379"/>
                </a:lnTo>
                <a:cubicBezTo>
                  <a:pt x="16155" y="19378"/>
                  <a:pt x="16155" y="19378"/>
                  <a:pt x="16155" y="19377"/>
                </a:cubicBezTo>
                <a:lnTo>
                  <a:pt x="16154" y="19376"/>
                </a:lnTo>
                <a:cubicBezTo>
                  <a:pt x="16153" y="19374"/>
                  <a:pt x="16152" y="19373"/>
                  <a:pt x="16151" y="19373"/>
                </a:cubicBezTo>
                <a:lnTo>
                  <a:pt x="16144" y="19374"/>
                </a:lnTo>
                <a:lnTo>
                  <a:pt x="16130" y="19379"/>
                </a:lnTo>
                <a:cubicBezTo>
                  <a:pt x="16129" y="19380"/>
                  <a:pt x="16128" y="19381"/>
                  <a:pt x="16128" y="19382"/>
                </a:cubicBezTo>
                <a:lnTo>
                  <a:pt x="16118" y="19388"/>
                </a:lnTo>
                <a:lnTo>
                  <a:pt x="16117" y="19387"/>
                </a:lnTo>
                <a:lnTo>
                  <a:pt x="16115" y="19382"/>
                </a:lnTo>
                <a:lnTo>
                  <a:pt x="16113" y="19377"/>
                </a:lnTo>
                <a:lnTo>
                  <a:pt x="16111" y="19365"/>
                </a:lnTo>
                <a:cubicBezTo>
                  <a:pt x="16111" y="19365"/>
                  <a:pt x="16111" y="19365"/>
                  <a:pt x="16111" y="19364"/>
                </a:cubicBezTo>
                <a:lnTo>
                  <a:pt x="16108" y="19358"/>
                </a:lnTo>
                <a:lnTo>
                  <a:pt x="16098" y="19344"/>
                </a:lnTo>
                <a:lnTo>
                  <a:pt x="16097" y="19341"/>
                </a:lnTo>
                <a:lnTo>
                  <a:pt x="16099" y="19332"/>
                </a:lnTo>
                <a:lnTo>
                  <a:pt x="16099" y="19328"/>
                </a:lnTo>
                <a:lnTo>
                  <a:pt x="16099" y="19326"/>
                </a:lnTo>
                <a:lnTo>
                  <a:pt x="16100" y="19323"/>
                </a:lnTo>
                <a:cubicBezTo>
                  <a:pt x="16100" y="19323"/>
                  <a:pt x="16101" y="19323"/>
                  <a:pt x="16101" y="19322"/>
                </a:cubicBezTo>
                <a:lnTo>
                  <a:pt x="16101" y="19320"/>
                </a:lnTo>
                <a:cubicBezTo>
                  <a:pt x="16102" y="19319"/>
                  <a:pt x="16102" y="19317"/>
                  <a:pt x="16102" y="19317"/>
                </a:cubicBezTo>
                <a:lnTo>
                  <a:pt x="16101" y="19314"/>
                </a:lnTo>
                <a:cubicBezTo>
                  <a:pt x="16101" y="19314"/>
                  <a:pt x="16101" y="19313"/>
                  <a:pt x="16101" y="19313"/>
                </a:cubicBezTo>
                <a:lnTo>
                  <a:pt x="16100" y="19308"/>
                </a:lnTo>
                <a:lnTo>
                  <a:pt x="16086" y="19283"/>
                </a:lnTo>
                <a:lnTo>
                  <a:pt x="16084" y="19275"/>
                </a:lnTo>
                <a:lnTo>
                  <a:pt x="16082" y="19272"/>
                </a:lnTo>
                <a:cubicBezTo>
                  <a:pt x="16082" y="19271"/>
                  <a:pt x="16081" y="19270"/>
                  <a:pt x="16081" y="19270"/>
                </a:cubicBezTo>
                <a:lnTo>
                  <a:pt x="16078" y="19268"/>
                </a:lnTo>
                <a:cubicBezTo>
                  <a:pt x="16078" y="19268"/>
                  <a:pt x="16078" y="19268"/>
                  <a:pt x="16077" y="19268"/>
                </a:cubicBezTo>
                <a:lnTo>
                  <a:pt x="16073" y="19268"/>
                </a:lnTo>
                <a:lnTo>
                  <a:pt x="16071" y="19267"/>
                </a:lnTo>
                <a:lnTo>
                  <a:pt x="16069" y="19262"/>
                </a:lnTo>
                <a:lnTo>
                  <a:pt x="16067" y="19257"/>
                </a:lnTo>
                <a:cubicBezTo>
                  <a:pt x="16066" y="19256"/>
                  <a:pt x="16066" y="19256"/>
                  <a:pt x="16066" y="19256"/>
                </a:cubicBezTo>
                <a:lnTo>
                  <a:pt x="16063" y="19251"/>
                </a:lnTo>
                <a:cubicBezTo>
                  <a:pt x="16062" y="19250"/>
                  <a:pt x="16062" y="19250"/>
                  <a:pt x="16061" y="19249"/>
                </a:cubicBezTo>
                <a:lnTo>
                  <a:pt x="16055" y="19248"/>
                </a:lnTo>
                <a:cubicBezTo>
                  <a:pt x="16054" y="19248"/>
                  <a:pt x="16054" y="19249"/>
                  <a:pt x="16054" y="19249"/>
                </a:cubicBezTo>
                <a:lnTo>
                  <a:pt x="16049" y="19252"/>
                </a:lnTo>
                <a:lnTo>
                  <a:pt x="16044" y="19257"/>
                </a:lnTo>
                <a:lnTo>
                  <a:pt x="16041" y="19259"/>
                </a:lnTo>
                <a:lnTo>
                  <a:pt x="16038" y="19258"/>
                </a:lnTo>
                <a:lnTo>
                  <a:pt x="16029" y="19249"/>
                </a:lnTo>
                <a:lnTo>
                  <a:pt x="16027" y="19247"/>
                </a:lnTo>
                <a:lnTo>
                  <a:pt x="15993" y="19182"/>
                </a:lnTo>
                <a:lnTo>
                  <a:pt x="15990" y="19171"/>
                </a:lnTo>
                <a:lnTo>
                  <a:pt x="15986" y="19143"/>
                </a:lnTo>
                <a:lnTo>
                  <a:pt x="15985" y="19137"/>
                </a:lnTo>
                <a:lnTo>
                  <a:pt x="15984" y="19134"/>
                </a:lnTo>
                <a:lnTo>
                  <a:pt x="15986" y="19128"/>
                </a:lnTo>
                <a:cubicBezTo>
                  <a:pt x="15986" y="19127"/>
                  <a:pt x="15987" y="19127"/>
                  <a:pt x="15987" y="19127"/>
                </a:cubicBezTo>
                <a:lnTo>
                  <a:pt x="15987" y="19124"/>
                </a:lnTo>
                <a:cubicBezTo>
                  <a:pt x="15987" y="19123"/>
                  <a:pt x="15987" y="19122"/>
                  <a:pt x="15987" y="19121"/>
                </a:cubicBezTo>
                <a:lnTo>
                  <a:pt x="15985" y="19116"/>
                </a:lnTo>
                <a:cubicBezTo>
                  <a:pt x="15985" y="19115"/>
                  <a:pt x="15985" y="19114"/>
                  <a:pt x="15985" y="19114"/>
                </a:cubicBezTo>
                <a:lnTo>
                  <a:pt x="15979" y="19104"/>
                </a:lnTo>
                <a:lnTo>
                  <a:pt x="15978" y="19100"/>
                </a:lnTo>
                <a:lnTo>
                  <a:pt x="15973" y="19064"/>
                </a:lnTo>
                <a:lnTo>
                  <a:pt x="15973" y="19058"/>
                </a:lnTo>
                <a:lnTo>
                  <a:pt x="15974" y="19055"/>
                </a:lnTo>
                <a:lnTo>
                  <a:pt x="15977" y="19048"/>
                </a:lnTo>
                <a:lnTo>
                  <a:pt x="15978" y="19042"/>
                </a:lnTo>
                <a:lnTo>
                  <a:pt x="15980" y="19028"/>
                </a:lnTo>
                <a:lnTo>
                  <a:pt x="15979" y="19021"/>
                </a:lnTo>
                <a:lnTo>
                  <a:pt x="15979" y="19019"/>
                </a:lnTo>
                <a:lnTo>
                  <a:pt x="15987" y="19011"/>
                </a:lnTo>
                <a:cubicBezTo>
                  <a:pt x="15987" y="19011"/>
                  <a:pt x="15987" y="19010"/>
                  <a:pt x="15987" y="19010"/>
                </a:cubicBezTo>
                <a:lnTo>
                  <a:pt x="15990" y="19004"/>
                </a:lnTo>
                <a:lnTo>
                  <a:pt x="15992" y="18997"/>
                </a:lnTo>
                <a:lnTo>
                  <a:pt x="15995" y="18984"/>
                </a:lnTo>
                <a:lnTo>
                  <a:pt x="15995" y="18972"/>
                </a:lnTo>
                <a:lnTo>
                  <a:pt x="15997" y="18966"/>
                </a:lnTo>
                <a:lnTo>
                  <a:pt x="16000" y="18960"/>
                </a:lnTo>
                <a:lnTo>
                  <a:pt x="16000" y="18958"/>
                </a:lnTo>
                <a:lnTo>
                  <a:pt x="16002" y="18948"/>
                </a:lnTo>
                <a:lnTo>
                  <a:pt x="16007" y="18936"/>
                </a:lnTo>
                <a:lnTo>
                  <a:pt x="16020" y="18917"/>
                </a:lnTo>
                <a:lnTo>
                  <a:pt x="16032" y="18894"/>
                </a:lnTo>
                <a:lnTo>
                  <a:pt x="16041" y="18882"/>
                </a:lnTo>
                <a:lnTo>
                  <a:pt x="16047" y="18875"/>
                </a:lnTo>
                <a:lnTo>
                  <a:pt x="16049" y="18872"/>
                </a:lnTo>
                <a:lnTo>
                  <a:pt x="16052" y="18869"/>
                </a:lnTo>
                <a:lnTo>
                  <a:pt x="16054" y="18866"/>
                </a:lnTo>
                <a:lnTo>
                  <a:pt x="16060" y="18864"/>
                </a:lnTo>
                <a:cubicBezTo>
                  <a:pt x="16060" y="18864"/>
                  <a:pt x="16060" y="18864"/>
                  <a:pt x="16061" y="18864"/>
                </a:cubicBezTo>
                <a:lnTo>
                  <a:pt x="16077" y="18854"/>
                </a:lnTo>
                <a:lnTo>
                  <a:pt x="16081" y="18852"/>
                </a:lnTo>
                <a:lnTo>
                  <a:pt x="16118" y="18852"/>
                </a:lnTo>
                <a:lnTo>
                  <a:pt x="16121" y="18853"/>
                </a:lnTo>
                <a:lnTo>
                  <a:pt x="16127" y="18861"/>
                </a:lnTo>
                <a:cubicBezTo>
                  <a:pt x="16127" y="18862"/>
                  <a:pt x="16127" y="18862"/>
                  <a:pt x="16128" y="18862"/>
                </a:cubicBezTo>
                <a:lnTo>
                  <a:pt x="16132" y="18865"/>
                </a:lnTo>
                <a:cubicBezTo>
                  <a:pt x="16132" y="18865"/>
                  <a:pt x="16133" y="18865"/>
                  <a:pt x="16133" y="18865"/>
                </a:cubicBezTo>
                <a:lnTo>
                  <a:pt x="16136" y="18865"/>
                </a:lnTo>
                <a:cubicBezTo>
                  <a:pt x="16136" y="18865"/>
                  <a:pt x="16137" y="18865"/>
                  <a:pt x="16137" y="18865"/>
                </a:cubicBezTo>
                <a:lnTo>
                  <a:pt x="16140" y="18864"/>
                </a:lnTo>
                <a:lnTo>
                  <a:pt x="16142" y="18863"/>
                </a:lnTo>
                <a:lnTo>
                  <a:pt x="16143" y="18865"/>
                </a:lnTo>
                <a:cubicBezTo>
                  <a:pt x="16143" y="18866"/>
                  <a:pt x="16143" y="18866"/>
                  <a:pt x="16143" y="18867"/>
                </a:cubicBezTo>
                <a:lnTo>
                  <a:pt x="16144" y="18868"/>
                </a:lnTo>
                <a:cubicBezTo>
                  <a:pt x="16145" y="18868"/>
                  <a:pt x="16146" y="18869"/>
                  <a:pt x="16146" y="18869"/>
                </a:cubicBezTo>
                <a:lnTo>
                  <a:pt x="16152" y="18871"/>
                </a:lnTo>
                <a:lnTo>
                  <a:pt x="16153" y="18871"/>
                </a:lnTo>
                <a:lnTo>
                  <a:pt x="16154" y="18875"/>
                </a:lnTo>
                <a:lnTo>
                  <a:pt x="16155" y="18877"/>
                </a:lnTo>
                <a:cubicBezTo>
                  <a:pt x="16155" y="18878"/>
                  <a:pt x="16156" y="18878"/>
                  <a:pt x="16156" y="18878"/>
                </a:cubicBezTo>
                <a:lnTo>
                  <a:pt x="16159" y="18881"/>
                </a:lnTo>
                <a:cubicBezTo>
                  <a:pt x="16160" y="18881"/>
                  <a:pt x="16161" y="18882"/>
                  <a:pt x="16161" y="18882"/>
                </a:cubicBezTo>
                <a:lnTo>
                  <a:pt x="16165" y="18882"/>
                </a:lnTo>
                <a:lnTo>
                  <a:pt x="16179" y="18880"/>
                </a:lnTo>
                <a:cubicBezTo>
                  <a:pt x="16179" y="18880"/>
                  <a:pt x="16179" y="18879"/>
                  <a:pt x="16180" y="18879"/>
                </a:cubicBezTo>
                <a:lnTo>
                  <a:pt x="16186" y="18875"/>
                </a:lnTo>
                <a:lnTo>
                  <a:pt x="16188" y="18875"/>
                </a:lnTo>
                <a:lnTo>
                  <a:pt x="16190" y="18876"/>
                </a:lnTo>
                <a:lnTo>
                  <a:pt x="16196" y="18883"/>
                </a:lnTo>
                <a:cubicBezTo>
                  <a:pt x="16196" y="18883"/>
                  <a:pt x="16197" y="18883"/>
                  <a:pt x="16198" y="18883"/>
                </a:cubicBezTo>
                <a:lnTo>
                  <a:pt x="16201" y="18885"/>
                </a:lnTo>
                <a:lnTo>
                  <a:pt x="16210" y="18886"/>
                </a:lnTo>
                <a:lnTo>
                  <a:pt x="16211" y="18886"/>
                </a:lnTo>
                <a:cubicBezTo>
                  <a:pt x="16211" y="18887"/>
                  <a:pt x="16212" y="18887"/>
                  <a:pt x="16212" y="18886"/>
                </a:cubicBezTo>
                <a:lnTo>
                  <a:pt x="16215" y="18886"/>
                </a:lnTo>
                <a:cubicBezTo>
                  <a:pt x="16216" y="18885"/>
                  <a:pt x="16216" y="18884"/>
                  <a:pt x="16216" y="18884"/>
                </a:cubicBezTo>
                <a:lnTo>
                  <a:pt x="16218" y="18882"/>
                </a:lnTo>
                <a:lnTo>
                  <a:pt x="16220" y="18878"/>
                </a:lnTo>
                <a:lnTo>
                  <a:pt x="16222" y="18874"/>
                </a:lnTo>
                <a:lnTo>
                  <a:pt x="16225" y="18872"/>
                </a:lnTo>
                <a:lnTo>
                  <a:pt x="16227" y="18871"/>
                </a:lnTo>
                <a:lnTo>
                  <a:pt x="16232" y="18871"/>
                </a:lnTo>
                <a:lnTo>
                  <a:pt x="16237" y="18870"/>
                </a:lnTo>
                <a:lnTo>
                  <a:pt x="16245" y="18865"/>
                </a:lnTo>
                <a:lnTo>
                  <a:pt x="16249" y="18865"/>
                </a:lnTo>
                <a:lnTo>
                  <a:pt x="16256" y="18870"/>
                </a:lnTo>
                <a:cubicBezTo>
                  <a:pt x="16256" y="18870"/>
                  <a:pt x="16256" y="18870"/>
                  <a:pt x="16257" y="18871"/>
                </a:cubicBezTo>
                <a:lnTo>
                  <a:pt x="16259" y="18871"/>
                </a:lnTo>
                <a:cubicBezTo>
                  <a:pt x="16259" y="18872"/>
                  <a:pt x="16260" y="18872"/>
                  <a:pt x="16260" y="18871"/>
                </a:cubicBezTo>
                <a:lnTo>
                  <a:pt x="16263" y="18871"/>
                </a:lnTo>
                <a:cubicBezTo>
                  <a:pt x="16263" y="18870"/>
                  <a:pt x="16263" y="18871"/>
                  <a:pt x="16264" y="18871"/>
                </a:cubicBezTo>
                <a:lnTo>
                  <a:pt x="16267" y="18868"/>
                </a:lnTo>
                <a:lnTo>
                  <a:pt x="16275" y="18867"/>
                </a:lnTo>
                <a:lnTo>
                  <a:pt x="16278" y="18865"/>
                </a:lnTo>
                <a:lnTo>
                  <a:pt x="16279" y="18865"/>
                </a:lnTo>
                <a:lnTo>
                  <a:pt x="16282" y="18868"/>
                </a:lnTo>
                <a:cubicBezTo>
                  <a:pt x="16283" y="18869"/>
                  <a:pt x="16285" y="18870"/>
                  <a:pt x="16286" y="18869"/>
                </a:cubicBezTo>
                <a:lnTo>
                  <a:pt x="16289" y="18866"/>
                </a:lnTo>
                <a:lnTo>
                  <a:pt x="16296" y="18865"/>
                </a:lnTo>
                <a:cubicBezTo>
                  <a:pt x="16296" y="18865"/>
                  <a:pt x="16296" y="18865"/>
                  <a:pt x="16296" y="18865"/>
                </a:cubicBezTo>
                <a:lnTo>
                  <a:pt x="16299" y="18864"/>
                </a:lnTo>
                <a:cubicBezTo>
                  <a:pt x="16300" y="18864"/>
                  <a:pt x="16301" y="18862"/>
                  <a:pt x="16301" y="18861"/>
                </a:cubicBezTo>
                <a:lnTo>
                  <a:pt x="16302" y="18858"/>
                </a:lnTo>
                <a:cubicBezTo>
                  <a:pt x="16302" y="18858"/>
                  <a:pt x="16303" y="18858"/>
                  <a:pt x="16303" y="18857"/>
                </a:cubicBezTo>
                <a:lnTo>
                  <a:pt x="16304" y="18851"/>
                </a:lnTo>
                <a:lnTo>
                  <a:pt x="16304" y="18850"/>
                </a:lnTo>
                <a:lnTo>
                  <a:pt x="16308" y="18852"/>
                </a:lnTo>
                <a:cubicBezTo>
                  <a:pt x="16308" y="18852"/>
                  <a:pt x="16308" y="18852"/>
                  <a:pt x="16309" y="18852"/>
                </a:cubicBezTo>
                <a:lnTo>
                  <a:pt x="16314" y="18852"/>
                </a:lnTo>
                <a:lnTo>
                  <a:pt x="16316" y="18851"/>
                </a:lnTo>
                <a:cubicBezTo>
                  <a:pt x="16317" y="18851"/>
                  <a:pt x="16317" y="18850"/>
                  <a:pt x="16317" y="18850"/>
                </a:cubicBezTo>
                <a:lnTo>
                  <a:pt x="16319" y="18849"/>
                </a:lnTo>
                <a:lnTo>
                  <a:pt x="16321" y="18852"/>
                </a:lnTo>
                <a:cubicBezTo>
                  <a:pt x="16321" y="18852"/>
                  <a:pt x="16322" y="18853"/>
                  <a:pt x="16322" y="18854"/>
                </a:cubicBezTo>
                <a:lnTo>
                  <a:pt x="16324" y="18856"/>
                </a:lnTo>
                <a:cubicBezTo>
                  <a:pt x="16325" y="18856"/>
                  <a:pt x="16326" y="18855"/>
                  <a:pt x="16326" y="18856"/>
                </a:cubicBezTo>
                <a:lnTo>
                  <a:pt x="16335" y="18854"/>
                </a:lnTo>
                <a:lnTo>
                  <a:pt x="16337" y="18854"/>
                </a:lnTo>
                <a:lnTo>
                  <a:pt x="16341" y="18856"/>
                </a:lnTo>
                <a:lnTo>
                  <a:pt x="16344" y="18858"/>
                </a:lnTo>
                <a:lnTo>
                  <a:pt x="16354" y="18877"/>
                </a:lnTo>
                <a:cubicBezTo>
                  <a:pt x="16354" y="18877"/>
                  <a:pt x="16355" y="18878"/>
                  <a:pt x="16355" y="18878"/>
                </a:cubicBezTo>
                <a:lnTo>
                  <a:pt x="16357" y="18880"/>
                </a:lnTo>
                <a:cubicBezTo>
                  <a:pt x="16357" y="18880"/>
                  <a:pt x="16358" y="18881"/>
                  <a:pt x="16358" y="18881"/>
                </a:cubicBezTo>
                <a:lnTo>
                  <a:pt x="16361" y="18881"/>
                </a:lnTo>
                <a:cubicBezTo>
                  <a:pt x="16362" y="18881"/>
                  <a:pt x="16362" y="18881"/>
                  <a:pt x="16363" y="18881"/>
                </a:cubicBezTo>
                <a:lnTo>
                  <a:pt x="16371" y="18879"/>
                </a:lnTo>
                <a:lnTo>
                  <a:pt x="16383" y="18879"/>
                </a:lnTo>
                <a:lnTo>
                  <a:pt x="16403" y="18875"/>
                </a:lnTo>
                <a:lnTo>
                  <a:pt x="16407" y="18873"/>
                </a:lnTo>
                <a:cubicBezTo>
                  <a:pt x="16407" y="18873"/>
                  <a:pt x="16409" y="18872"/>
                  <a:pt x="16409" y="18871"/>
                </a:cubicBezTo>
                <a:lnTo>
                  <a:pt x="16412" y="18866"/>
                </a:lnTo>
                <a:lnTo>
                  <a:pt x="16414" y="18866"/>
                </a:lnTo>
                <a:lnTo>
                  <a:pt x="16427" y="18866"/>
                </a:lnTo>
                <a:lnTo>
                  <a:pt x="16436" y="18869"/>
                </a:lnTo>
                <a:lnTo>
                  <a:pt x="16441" y="18869"/>
                </a:lnTo>
                <a:cubicBezTo>
                  <a:pt x="16441" y="18869"/>
                  <a:pt x="16442" y="18869"/>
                  <a:pt x="16442" y="18869"/>
                </a:cubicBezTo>
                <a:lnTo>
                  <a:pt x="16445" y="18868"/>
                </a:lnTo>
                <a:lnTo>
                  <a:pt x="16447" y="18866"/>
                </a:lnTo>
                <a:lnTo>
                  <a:pt x="16450" y="18865"/>
                </a:lnTo>
                <a:lnTo>
                  <a:pt x="16467" y="18865"/>
                </a:lnTo>
                <a:lnTo>
                  <a:pt x="16469" y="18865"/>
                </a:lnTo>
                <a:cubicBezTo>
                  <a:pt x="16470" y="18865"/>
                  <a:pt x="16470" y="18864"/>
                  <a:pt x="16470" y="18864"/>
                </a:cubicBezTo>
                <a:lnTo>
                  <a:pt x="16474" y="18861"/>
                </a:lnTo>
                <a:lnTo>
                  <a:pt x="16476" y="18861"/>
                </a:lnTo>
                <a:lnTo>
                  <a:pt x="16528" y="18861"/>
                </a:lnTo>
                <a:lnTo>
                  <a:pt x="16531" y="18862"/>
                </a:lnTo>
                <a:lnTo>
                  <a:pt x="16533" y="18863"/>
                </a:lnTo>
                <a:lnTo>
                  <a:pt x="16535" y="18865"/>
                </a:lnTo>
                <a:cubicBezTo>
                  <a:pt x="16535" y="18865"/>
                  <a:pt x="16536" y="18866"/>
                  <a:pt x="16536" y="18866"/>
                </a:cubicBezTo>
                <a:lnTo>
                  <a:pt x="16540" y="18867"/>
                </a:lnTo>
                <a:lnTo>
                  <a:pt x="16544" y="18868"/>
                </a:lnTo>
                <a:cubicBezTo>
                  <a:pt x="16544" y="18868"/>
                  <a:pt x="16544" y="18867"/>
                  <a:pt x="16545" y="18867"/>
                </a:cubicBezTo>
                <a:lnTo>
                  <a:pt x="16549" y="18866"/>
                </a:lnTo>
                <a:cubicBezTo>
                  <a:pt x="16550" y="18865"/>
                  <a:pt x="16550" y="18864"/>
                  <a:pt x="16551" y="18862"/>
                </a:cubicBezTo>
                <a:cubicBezTo>
                  <a:pt x="16551" y="18863"/>
                  <a:pt x="16552" y="18863"/>
                  <a:pt x="16552" y="18863"/>
                </a:cubicBezTo>
                <a:lnTo>
                  <a:pt x="16554" y="18865"/>
                </a:lnTo>
                <a:cubicBezTo>
                  <a:pt x="16555" y="18865"/>
                  <a:pt x="16555" y="18865"/>
                  <a:pt x="16556" y="18865"/>
                </a:cubicBezTo>
                <a:lnTo>
                  <a:pt x="16566" y="18866"/>
                </a:lnTo>
                <a:lnTo>
                  <a:pt x="16586" y="18862"/>
                </a:lnTo>
                <a:lnTo>
                  <a:pt x="16618" y="18865"/>
                </a:lnTo>
                <a:lnTo>
                  <a:pt x="16630" y="18863"/>
                </a:lnTo>
                <a:cubicBezTo>
                  <a:pt x="16630" y="18863"/>
                  <a:pt x="16631" y="18862"/>
                  <a:pt x="16631" y="18862"/>
                </a:cubicBezTo>
                <a:lnTo>
                  <a:pt x="16635" y="18859"/>
                </a:lnTo>
                <a:cubicBezTo>
                  <a:pt x="16636" y="18859"/>
                  <a:pt x="16636" y="18859"/>
                  <a:pt x="16637" y="18858"/>
                </a:cubicBezTo>
                <a:lnTo>
                  <a:pt x="16637" y="18857"/>
                </a:lnTo>
                <a:lnTo>
                  <a:pt x="16639" y="18860"/>
                </a:lnTo>
                <a:lnTo>
                  <a:pt x="16648" y="18873"/>
                </a:lnTo>
                <a:lnTo>
                  <a:pt x="16655" y="18886"/>
                </a:lnTo>
                <a:lnTo>
                  <a:pt x="16655" y="18886"/>
                </a:lnTo>
                <a:cubicBezTo>
                  <a:pt x="16655" y="18887"/>
                  <a:pt x="16655" y="18888"/>
                  <a:pt x="16655" y="18888"/>
                </a:cubicBezTo>
                <a:lnTo>
                  <a:pt x="16657" y="18889"/>
                </a:lnTo>
                <a:cubicBezTo>
                  <a:pt x="16657" y="18890"/>
                  <a:pt x="16658" y="18891"/>
                  <a:pt x="16659" y="18891"/>
                </a:cubicBezTo>
                <a:lnTo>
                  <a:pt x="16662" y="18890"/>
                </a:lnTo>
                <a:lnTo>
                  <a:pt x="16667" y="18900"/>
                </a:lnTo>
                <a:lnTo>
                  <a:pt x="16668" y="18902"/>
                </a:lnTo>
                <a:cubicBezTo>
                  <a:pt x="16668" y="18903"/>
                  <a:pt x="16669" y="18903"/>
                  <a:pt x="16669" y="18903"/>
                </a:cubicBezTo>
                <a:lnTo>
                  <a:pt x="16671" y="18907"/>
                </a:lnTo>
                <a:lnTo>
                  <a:pt x="16672" y="18909"/>
                </a:lnTo>
                <a:cubicBezTo>
                  <a:pt x="16672" y="18910"/>
                  <a:pt x="16672" y="18910"/>
                  <a:pt x="16673" y="18910"/>
                </a:cubicBezTo>
                <a:lnTo>
                  <a:pt x="16675" y="18911"/>
                </a:lnTo>
                <a:lnTo>
                  <a:pt x="16678" y="18911"/>
                </a:lnTo>
                <a:lnTo>
                  <a:pt x="16684" y="18915"/>
                </a:lnTo>
                <a:cubicBezTo>
                  <a:pt x="16685" y="18915"/>
                  <a:pt x="16685" y="18914"/>
                  <a:pt x="16685" y="18915"/>
                </a:cubicBezTo>
                <a:lnTo>
                  <a:pt x="16707" y="18917"/>
                </a:lnTo>
                <a:cubicBezTo>
                  <a:pt x="16707" y="18917"/>
                  <a:pt x="16707" y="18917"/>
                  <a:pt x="16707" y="18917"/>
                </a:cubicBezTo>
                <a:lnTo>
                  <a:pt x="16712" y="18916"/>
                </a:lnTo>
                <a:lnTo>
                  <a:pt x="16719" y="18914"/>
                </a:lnTo>
                <a:lnTo>
                  <a:pt x="16724" y="18914"/>
                </a:lnTo>
                <a:lnTo>
                  <a:pt x="16746" y="18916"/>
                </a:lnTo>
                <a:lnTo>
                  <a:pt x="16747" y="18916"/>
                </a:lnTo>
                <a:lnTo>
                  <a:pt x="16754" y="18925"/>
                </a:lnTo>
                <a:lnTo>
                  <a:pt x="16756" y="18926"/>
                </a:lnTo>
                <a:cubicBezTo>
                  <a:pt x="16757" y="18926"/>
                  <a:pt x="16758" y="18927"/>
                  <a:pt x="16759" y="18927"/>
                </a:cubicBezTo>
                <a:lnTo>
                  <a:pt x="16760" y="18927"/>
                </a:lnTo>
                <a:cubicBezTo>
                  <a:pt x="16761" y="18927"/>
                  <a:pt x="16761" y="18926"/>
                  <a:pt x="16762" y="18925"/>
                </a:cubicBezTo>
                <a:lnTo>
                  <a:pt x="16765" y="18922"/>
                </a:lnTo>
                <a:lnTo>
                  <a:pt x="16766" y="18920"/>
                </a:lnTo>
                <a:lnTo>
                  <a:pt x="16773" y="18918"/>
                </a:lnTo>
                <a:lnTo>
                  <a:pt x="16781" y="18915"/>
                </a:lnTo>
                <a:lnTo>
                  <a:pt x="16784" y="18915"/>
                </a:lnTo>
                <a:lnTo>
                  <a:pt x="16791" y="18917"/>
                </a:lnTo>
                <a:cubicBezTo>
                  <a:pt x="16792" y="18918"/>
                  <a:pt x="16793" y="18918"/>
                  <a:pt x="16793" y="18917"/>
                </a:cubicBezTo>
                <a:lnTo>
                  <a:pt x="16796" y="18916"/>
                </a:lnTo>
                <a:lnTo>
                  <a:pt x="16799" y="18914"/>
                </a:lnTo>
                <a:lnTo>
                  <a:pt x="16802" y="18912"/>
                </a:lnTo>
                <a:lnTo>
                  <a:pt x="16809" y="18913"/>
                </a:lnTo>
                <a:lnTo>
                  <a:pt x="16812" y="18912"/>
                </a:lnTo>
                <a:lnTo>
                  <a:pt x="16821" y="18908"/>
                </a:lnTo>
                <a:lnTo>
                  <a:pt x="16825" y="18907"/>
                </a:lnTo>
                <a:lnTo>
                  <a:pt x="16840" y="18906"/>
                </a:lnTo>
                <a:lnTo>
                  <a:pt x="16842" y="18905"/>
                </a:lnTo>
                <a:cubicBezTo>
                  <a:pt x="16842" y="18905"/>
                  <a:pt x="16842" y="18905"/>
                  <a:pt x="16843" y="18904"/>
                </a:cubicBezTo>
                <a:lnTo>
                  <a:pt x="16846" y="18901"/>
                </a:lnTo>
                <a:lnTo>
                  <a:pt x="16848" y="18900"/>
                </a:lnTo>
                <a:lnTo>
                  <a:pt x="16853" y="18902"/>
                </a:lnTo>
                <a:cubicBezTo>
                  <a:pt x="16854" y="18903"/>
                  <a:pt x="16856" y="18902"/>
                  <a:pt x="16857" y="18901"/>
                </a:cubicBezTo>
                <a:lnTo>
                  <a:pt x="16862" y="18894"/>
                </a:lnTo>
                <a:lnTo>
                  <a:pt x="16864" y="18893"/>
                </a:lnTo>
                <a:lnTo>
                  <a:pt x="16871" y="18897"/>
                </a:lnTo>
                <a:cubicBezTo>
                  <a:pt x="16872" y="18897"/>
                  <a:pt x="16872" y="18898"/>
                  <a:pt x="16872" y="18898"/>
                </a:cubicBezTo>
                <a:lnTo>
                  <a:pt x="16884" y="18896"/>
                </a:lnTo>
                <a:lnTo>
                  <a:pt x="16910" y="18889"/>
                </a:lnTo>
                <a:cubicBezTo>
                  <a:pt x="16911" y="18889"/>
                  <a:pt x="16911" y="18889"/>
                  <a:pt x="16912" y="18888"/>
                </a:cubicBezTo>
                <a:lnTo>
                  <a:pt x="16917" y="18882"/>
                </a:lnTo>
                <a:lnTo>
                  <a:pt x="16922" y="18881"/>
                </a:lnTo>
                <a:lnTo>
                  <a:pt x="16927" y="18878"/>
                </a:lnTo>
                <a:lnTo>
                  <a:pt x="16931" y="18875"/>
                </a:lnTo>
                <a:lnTo>
                  <a:pt x="16935" y="18873"/>
                </a:lnTo>
                <a:lnTo>
                  <a:pt x="16940" y="18874"/>
                </a:lnTo>
                <a:cubicBezTo>
                  <a:pt x="16942" y="18875"/>
                  <a:pt x="16943" y="18874"/>
                  <a:pt x="16944" y="18872"/>
                </a:cubicBezTo>
                <a:lnTo>
                  <a:pt x="16947" y="18863"/>
                </a:lnTo>
                <a:lnTo>
                  <a:pt x="16949" y="18861"/>
                </a:lnTo>
                <a:lnTo>
                  <a:pt x="16952" y="18859"/>
                </a:lnTo>
                <a:cubicBezTo>
                  <a:pt x="16954" y="18859"/>
                  <a:pt x="16954" y="18857"/>
                  <a:pt x="16954" y="18855"/>
                </a:cubicBezTo>
                <a:lnTo>
                  <a:pt x="16954" y="18853"/>
                </a:lnTo>
                <a:cubicBezTo>
                  <a:pt x="16954" y="18851"/>
                  <a:pt x="16954" y="18850"/>
                  <a:pt x="16953" y="18849"/>
                </a:cubicBezTo>
                <a:lnTo>
                  <a:pt x="16952" y="18848"/>
                </a:lnTo>
                <a:lnTo>
                  <a:pt x="16960" y="18834"/>
                </a:lnTo>
                <a:lnTo>
                  <a:pt x="16965" y="18834"/>
                </a:lnTo>
                <a:cubicBezTo>
                  <a:pt x="16966" y="18834"/>
                  <a:pt x="16966" y="18834"/>
                  <a:pt x="16967" y="18833"/>
                </a:cubicBezTo>
                <a:lnTo>
                  <a:pt x="16969" y="18832"/>
                </a:lnTo>
                <a:cubicBezTo>
                  <a:pt x="16969" y="18831"/>
                  <a:pt x="16969" y="18830"/>
                  <a:pt x="16969" y="18828"/>
                </a:cubicBezTo>
                <a:lnTo>
                  <a:pt x="16969" y="18824"/>
                </a:lnTo>
                <a:cubicBezTo>
                  <a:pt x="16969" y="18823"/>
                  <a:pt x="16969" y="18822"/>
                  <a:pt x="16969" y="18822"/>
                </a:cubicBezTo>
                <a:lnTo>
                  <a:pt x="16969" y="18820"/>
                </a:lnTo>
                <a:cubicBezTo>
                  <a:pt x="16968" y="18820"/>
                  <a:pt x="16968" y="18819"/>
                  <a:pt x="16968" y="18818"/>
                </a:cubicBezTo>
                <a:lnTo>
                  <a:pt x="16967" y="18817"/>
                </a:lnTo>
                <a:lnTo>
                  <a:pt x="16970" y="18809"/>
                </a:lnTo>
                <a:lnTo>
                  <a:pt x="16978" y="18799"/>
                </a:lnTo>
                <a:lnTo>
                  <a:pt x="16981" y="18795"/>
                </a:lnTo>
                <a:cubicBezTo>
                  <a:pt x="16981" y="18794"/>
                  <a:pt x="16981" y="18794"/>
                  <a:pt x="16981" y="18793"/>
                </a:cubicBezTo>
                <a:lnTo>
                  <a:pt x="16981" y="18790"/>
                </a:lnTo>
                <a:lnTo>
                  <a:pt x="16981" y="18786"/>
                </a:lnTo>
                <a:lnTo>
                  <a:pt x="16981" y="18784"/>
                </a:lnTo>
                <a:lnTo>
                  <a:pt x="16984" y="18780"/>
                </a:lnTo>
                <a:cubicBezTo>
                  <a:pt x="16984" y="18779"/>
                  <a:pt x="16985" y="18779"/>
                  <a:pt x="16985" y="18779"/>
                </a:cubicBezTo>
                <a:lnTo>
                  <a:pt x="16986" y="18771"/>
                </a:lnTo>
                <a:lnTo>
                  <a:pt x="16989" y="18769"/>
                </a:lnTo>
                <a:lnTo>
                  <a:pt x="16997" y="18761"/>
                </a:lnTo>
                <a:lnTo>
                  <a:pt x="17003" y="18752"/>
                </a:lnTo>
                <a:lnTo>
                  <a:pt x="17008" y="18748"/>
                </a:lnTo>
                <a:lnTo>
                  <a:pt x="17012" y="18747"/>
                </a:lnTo>
                <a:cubicBezTo>
                  <a:pt x="17012" y="18747"/>
                  <a:pt x="17013" y="18746"/>
                  <a:pt x="17013" y="18746"/>
                </a:cubicBezTo>
                <a:lnTo>
                  <a:pt x="17015" y="18744"/>
                </a:lnTo>
                <a:cubicBezTo>
                  <a:pt x="17015" y="18744"/>
                  <a:pt x="17016" y="18744"/>
                  <a:pt x="17016" y="18743"/>
                </a:cubicBezTo>
                <a:lnTo>
                  <a:pt x="17019" y="18736"/>
                </a:lnTo>
                <a:lnTo>
                  <a:pt x="17021" y="18734"/>
                </a:lnTo>
                <a:lnTo>
                  <a:pt x="17028" y="18731"/>
                </a:lnTo>
                <a:lnTo>
                  <a:pt x="17036" y="18726"/>
                </a:lnTo>
                <a:cubicBezTo>
                  <a:pt x="17037" y="18725"/>
                  <a:pt x="17037" y="18725"/>
                  <a:pt x="17038" y="18725"/>
                </a:cubicBezTo>
                <a:lnTo>
                  <a:pt x="17038" y="18723"/>
                </a:lnTo>
                <a:cubicBezTo>
                  <a:pt x="17039" y="18722"/>
                  <a:pt x="17039" y="18722"/>
                  <a:pt x="17039" y="18721"/>
                </a:cubicBezTo>
                <a:lnTo>
                  <a:pt x="17041" y="18713"/>
                </a:lnTo>
                <a:lnTo>
                  <a:pt x="17050" y="18702"/>
                </a:lnTo>
                <a:lnTo>
                  <a:pt x="17057" y="18690"/>
                </a:lnTo>
                <a:lnTo>
                  <a:pt x="17068" y="18666"/>
                </a:lnTo>
                <a:lnTo>
                  <a:pt x="17080" y="18617"/>
                </a:lnTo>
                <a:lnTo>
                  <a:pt x="17085" y="18608"/>
                </a:lnTo>
                <a:lnTo>
                  <a:pt x="17090" y="18598"/>
                </a:lnTo>
                <a:lnTo>
                  <a:pt x="17097" y="18594"/>
                </a:lnTo>
                <a:lnTo>
                  <a:pt x="17106" y="18588"/>
                </a:lnTo>
                <a:cubicBezTo>
                  <a:pt x="17106" y="18588"/>
                  <a:pt x="17106" y="18587"/>
                  <a:pt x="17107" y="18587"/>
                </a:cubicBezTo>
                <a:lnTo>
                  <a:pt x="17113" y="18581"/>
                </a:lnTo>
                <a:cubicBezTo>
                  <a:pt x="17114" y="18579"/>
                  <a:pt x="17115" y="18578"/>
                  <a:pt x="17115" y="18576"/>
                </a:cubicBezTo>
                <a:lnTo>
                  <a:pt x="17112" y="18565"/>
                </a:lnTo>
                <a:cubicBezTo>
                  <a:pt x="17112" y="18564"/>
                  <a:pt x="17112" y="18562"/>
                  <a:pt x="17111" y="18562"/>
                </a:cubicBezTo>
                <a:lnTo>
                  <a:pt x="17105" y="18556"/>
                </a:lnTo>
                <a:lnTo>
                  <a:pt x="17100" y="18552"/>
                </a:lnTo>
                <a:lnTo>
                  <a:pt x="17097" y="18547"/>
                </a:lnTo>
                <a:lnTo>
                  <a:pt x="17096" y="18537"/>
                </a:lnTo>
                <a:lnTo>
                  <a:pt x="17099" y="18526"/>
                </a:lnTo>
                <a:cubicBezTo>
                  <a:pt x="17099" y="18525"/>
                  <a:pt x="17099" y="18525"/>
                  <a:pt x="17099" y="18524"/>
                </a:cubicBezTo>
                <a:lnTo>
                  <a:pt x="17098" y="18520"/>
                </a:lnTo>
                <a:cubicBezTo>
                  <a:pt x="17098" y="18518"/>
                  <a:pt x="17096" y="18518"/>
                  <a:pt x="17095" y="18518"/>
                </a:cubicBezTo>
                <a:lnTo>
                  <a:pt x="17090" y="18516"/>
                </a:lnTo>
                <a:cubicBezTo>
                  <a:pt x="17089" y="18516"/>
                  <a:pt x="17088" y="18516"/>
                  <a:pt x="17088" y="18516"/>
                </a:cubicBezTo>
                <a:lnTo>
                  <a:pt x="17075" y="18519"/>
                </a:lnTo>
                <a:lnTo>
                  <a:pt x="17070" y="18519"/>
                </a:lnTo>
                <a:lnTo>
                  <a:pt x="17068" y="18517"/>
                </a:lnTo>
                <a:lnTo>
                  <a:pt x="17068" y="18516"/>
                </a:lnTo>
                <a:lnTo>
                  <a:pt x="17068" y="18506"/>
                </a:lnTo>
                <a:cubicBezTo>
                  <a:pt x="17068" y="18505"/>
                  <a:pt x="17067" y="18504"/>
                  <a:pt x="17067" y="18503"/>
                </a:cubicBezTo>
                <a:lnTo>
                  <a:pt x="17065" y="18500"/>
                </a:lnTo>
                <a:cubicBezTo>
                  <a:pt x="17064" y="18499"/>
                  <a:pt x="17063" y="18498"/>
                  <a:pt x="17062" y="18498"/>
                </a:cubicBezTo>
                <a:close/>
                <a:moveTo>
                  <a:pt x="13972" y="18572"/>
                </a:moveTo>
                <a:lnTo>
                  <a:pt x="13973" y="18578"/>
                </a:lnTo>
                <a:lnTo>
                  <a:pt x="13971" y="18582"/>
                </a:lnTo>
                <a:lnTo>
                  <a:pt x="13968" y="18585"/>
                </a:lnTo>
                <a:lnTo>
                  <a:pt x="13966" y="18585"/>
                </a:lnTo>
                <a:cubicBezTo>
                  <a:pt x="13966" y="18585"/>
                  <a:pt x="13970" y="18582"/>
                  <a:pt x="13970" y="18582"/>
                </a:cubicBezTo>
                <a:cubicBezTo>
                  <a:pt x="13970" y="18581"/>
                  <a:pt x="13970" y="18580"/>
                  <a:pt x="13970" y="18580"/>
                </a:cubicBezTo>
                <a:lnTo>
                  <a:pt x="13972" y="18572"/>
                </a:lnTo>
                <a:close/>
                <a:moveTo>
                  <a:pt x="14079" y="18605"/>
                </a:moveTo>
                <a:cubicBezTo>
                  <a:pt x="14079" y="18605"/>
                  <a:pt x="14081" y="18605"/>
                  <a:pt x="14081" y="18605"/>
                </a:cubicBezTo>
                <a:lnTo>
                  <a:pt x="14087" y="18608"/>
                </a:lnTo>
                <a:lnTo>
                  <a:pt x="14089" y="18609"/>
                </a:lnTo>
                <a:lnTo>
                  <a:pt x="14092" y="18615"/>
                </a:lnTo>
                <a:lnTo>
                  <a:pt x="14085" y="18609"/>
                </a:lnTo>
                <a:cubicBezTo>
                  <a:pt x="14085" y="18608"/>
                  <a:pt x="14084" y="18608"/>
                  <a:pt x="14084" y="18608"/>
                </a:cubicBezTo>
                <a:lnTo>
                  <a:pt x="14079" y="18605"/>
                </a:lnTo>
                <a:close/>
                <a:moveTo>
                  <a:pt x="18667" y="19097"/>
                </a:moveTo>
                <a:lnTo>
                  <a:pt x="18657" y="19100"/>
                </a:lnTo>
                <a:lnTo>
                  <a:pt x="18640" y="19106"/>
                </a:lnTo>
                <a:lnTo>
                  <a:pt x="18634" y="19107"/>
                </a:lnTo>
                <a:lnTo>
                  <a:pt x="18630" y="19108"/>
                </a:lnTo>
                <a:cubicBezTo>
                  <a:pt x="18630" y="19108"/>
                  <a:pt x="18629" y="19108"/>
                  <a:pt x="18629" y="19108"/>
                </a:cubicBezTo>
                <a:lnTo>
                  <a:pt x="18622" y="19113"/>
                </a:lnTo>
                <a:lnTo>
                  <a:pt x="18614" y="19117"/>
                </a:lnTo>
                <a:lnTo>
                  <a:pt x="18607" y="19121"/>
                </a:lnTo>
                <a:lnTo>
                  <a:pt x="18604" y="19122"/>
                </a:lnTo>
                <a:cubicBezTo>
                  <a:pt x="18604" y="19122"/>
                  <a:pt x="18604" y="19123"/>
                  <a:pt x="18603" y="19123"/>
                </a:cubicBezTo>
                <a:lnTo>
                  <a:pt x="18592" y="19132"/>
                </a:lnTo>
                <a:cubicBezTo>
                  <a:pt x="18591" y="19133"/>
                  <a:pt x="18591" y="19134"/>
                  <a:pt x="18590" y="19134"/>
                </a:cubicBezTo>
                <a:lnTo>
                  <a:pt x="18589" y="19139"/>
                </a:lnTo>
                <a:lnTo>
                  <a:pt x="18585" y="19149"/>
                </a:lnTo>
                <a:lnTo>
                  <a:pt x="18585" y="19150"/>
                </a:lnTo>
                <a:lnTo>
                  <a:pt x="18571" y="19156"/>
                </a:lnTo>
                <a:lnTo>
                  <a:pt x="18565" y="19161"/>
                </a:lnTo>
                <a:lnTo>
                  <a:pt x="18559" y="19167"/>
                </a:lnTo>
                <a:lnTo>
                  <a:pt x="18550" y="19180"/>
                </a:lnTo>
                <a:cubicBezTo>
                  <a:pt x="18550" y="19180"/>
                  <a:pt x="18549" y="19181"/>
                  <a:pt x="18549" y="19181"/>
                </a:cubicBezTo>
                <a:lnTo>
                  <a:pt x="18544" y="19194"/>
                </a:lnTo>
                <a:lnTo>
                  <a:pt x="18523" y="19203"/>
                </a:lnTo>
                <a:lnTo>
                  <a:pt x="18481" y="19214"/>
                </a:lnTo>
                <a:lnTo>
                  <a:pt x="18479" y="19215"/>
                </a:lnTo>
                <a:cubicBezTo>
                  <a:pt x="18479" y="19215"/>
                  <a:pt x="18478" y="19215"/>
                  <a:pt x="18478" y="19216"/>
                </a:cubicBezTo>
                <a:lnTo>
                  <a:pt x="18477" y="19218"/>
                </a:lnTo>
                <a:lnTo>
                  <a:pt x="18473" y="19219"/>
                </a:lnTo>
                <a:lnTo>
                  <a:pt x="18476" y="19216"/>
                </a:lnTo>
                <a:cubicBezTo>
                  <a:pt x="18477" y="19215"/>
                  <a:pt x="18477" y="19212"/>
                  <a:pt x="18477" y="19211"/>
                </a:cubicBezTo>
                <a:cubicBezTo>
                  <a:pt x="18476" y="19210"/>
                  <a:pt x="18475" y="19209"/>
                  <a:pt x="18474" y="19208"/>
                </a:cubicBezTo>
                <a:lnTo>
                  <a:pt x="18472" y="19207"/>
                </a:lnTo>
                <a:lnTo>
                  <a:pt x="18467" y="19206"/>
                </a:lnTo>
                <a:lnTo>
                  <a:pt x="18464" y="19206"/>
                </a:lnTo>
                <a:cubicBezTo>
                  <a:pt x="18463" y="19206"/>
                  <a:pt x="18462" y="19207"/>
                  <a:pt x="18462" y="19208"/>
                </a:cubicBezTo>
                <a:lnTo>
                  <a:pt x="18459" y="19211"/>
                </a:lnTo>
                <a:lnTo>
                  <a:pt x="18452" y="19212"/>
                </a:lnTo>
                <a:lnTo>
                  <a:pt x="18449" y="19213"/>
                </a:lnTo>
                <a:lnTo>
                  <a:pt x="18447" y="19215"/>
                </a:lnTo>
                <a:lnTo>
                  <a:pt x="18441" y="19217"/>
                </a:lnTo>
                <a:cubicBezTo>
                  <a:pt x="18440" y="19217"/>
                  <a:pt x="18439" y="19218"/>
                  <a:pt x="18439" y="19219"/>
                </a:cubicBezTo>
                <a:lnTo>
                  <a:pt x="18437" y="19221"/>
                </a:lnTo>
                <a:lnTo>
                  <a:pt x="18426" y="19224"/>
                </a:lnTo>
                <a:lnTo>
                  <a:pt x="18407" y="19232"/>
                </a:lnTo>
                <a:cubicBezTo>
                  <a:pt x="18406" y="19232"/>
                  <a:pt x="18405" y="19233"/>
                  <a:pt x="18405" y="19234"/>
                </a:cubicBezTo>
                <a:lnTo>
                  <a:pt x="18402" y="19242"/>
                </a:lnTo>
                <a:cubicBezTo>
                  <a:pt x="18402" y="19243"/>
                  <a:pt x="18403" y="19245"/>
                  <a:pt x="18403" y="19246"/>
                </a:cubicBezTo>
                <a:lnTo>
                  <a:pt x="18406" y="19253"/>
                </a:lnTo>
                <a:cubicBezTo>
                  <a:pt x="18406" y="19253"/>
                  <a:pt x="18407" y="19254"/>
                  <a:pt x="18407" y="19254"/>
                </a:cubicBezTo>
                <a:lnTo>
                  <a:pt x="18412" y="19262"/>
                </a:lnTo>
                <a:lnTo>
                  <a:pt x="18411" y="19262"/>
                </a:lnTo>
                <a:cubicBezTo>
                  <a:pt x="18410" y="19263"/>
                  <a:pt x="18409" y="19264"/>
                  <a:pt x="18409" y="19265"/>
                </a:cubicBezTo>
                <a:cubicBezTo>
                  <a:pt x="18409" y="19266"/>
                  <a:pt x="18409" y="19267"/>
                  <a:pt x="18409" y="19268"/>
                </a:cubicBezTo>
                <a:lnTo>
                  <a:pt x="18410" y="19273"/>
                </a:lnTo>
                <a:lnTo>
                  <a:pt x="18410" y="19283"/>
                </a:lnTo>
                <a:cubicBezTo>
                  <a:pt x="18410" y="19284"/>
                  <a:pt x="18409" y="19284"/>
                  <a:pt x="18410" y="19285"/>
                </a:cubicBezTo>
                <a:lnTo>
                  <a:pt x="18410" y="19286"/>
                </a:lnTo>
                <a:lnTo>
                  <a:pt x="18409" y="19288"/>
                </a:lnTo>
                <a:cubicBezTo>
                  <a:pt x="18408" y="19288"/>
                  <a:pt x="18408" y="19289"/>
                  <a:pt x="18407" y="19290"/>
                </a:cubicBezTo>
                <a:lnTo>
                  <a:pt x="18407" y="19293"/>
                </a:lnTo>
                <a:cubicBezTo>
                  <a:pt x="18407" y="19294"/>
                  <a:pt x="18407" y="19295"/>
                  <a:pt x="18407" y="19295"/>
                </a:cubicBezTo>
                <a:lnTo>
                  <a:pt x="18407" y="19305"/>
                </a:lnTo>
                <a:lnTo>
                  <a:pt x="18407" y="19308"/>
                </a:lnTo>
                <a:lnTo>
                  <a:pt x="18404" y="19316"/>
                </a:lnTo>
                <a:lnTo>
                  <a:pt x="18403" y="19318"/>
                </a:lnTo>
                <a:lnTo>
                  <a:pt x="18396" y="19330"/>
                </a:lnTo>
                <a:cubicBezTo>
                  <a:pt x="18396" y="19330"/>
                  <a:pt x="18395" y="19331"/>
                  <a:pt x="18395" y="19332"/>
                </a:cubicBezTo>
                <a:lnTo>
                  <a:pt x="18392" y="19344"/>
                </a:lnTo>
                <a:lnTo>
                  <a:pt x="18392" y="19345"/>
                </a:lnTo>
                <a:lnTo>
                  <a:pt x="18388" y="19346"/>
                </a:lnTo>
                <a:lnTo>
                  <a:pt x="18370" y="19349"/>
                </a:lnTo>
                <a:cubicBezTo>
                  <a:pt x="18370" y="19350"/>
                  <a:pt x="18369" y="19350"/>
                  <a:pt x="18369" y="19350"/>
                </a:cubicBezTo>
                <a:lnTo>
                  <a:pt x="18365" y="19353"/>
                </a:lnTo>
                <a:cubicBezTo>
                  <a:pt x="18365" y="19353"/>
                  <a:pt x="18365" y="19354"/>
                  <a:pt x="18365" y="19354"/>
                </a:cubicBezTo>
                <a:lnTo>
                  <a:pt x="18361" y="19360"/>
                </a:lnTo>
                <a:cubicBezTo>
                  <a:pt x="18361" y="19360"/>
                  <a:pt x="18361" y="19361"/>
                  <a:pt x="18361" y="19361"/>
                </a:cubicBezTo>
                <a:lnTo>
                  <a:pt x="18360" y="19361"/>
                </a:lnTo>
                <a:cubicBezTo>
                  <a:pt x="18359" y="19361"/>
                  <a:pt x="18359" y="19362"/>
                  <a:pt x="18358" y="19363"/>
                </a:cubicBezTo>
                <a:lnTo>
                  <a:pt x="18358" y="19366"/>
                </a:lnTo>
                <a:cubicBezTo>
                  <a:pt x="18357" y="19367"/>
                  <a:pt x="18358" y="19367"/>
                  <a:pt x="18358" y="19368"/>
                </a:cubicBezTo>
                <a:lnTo>
                  <a:pt x="18358" y="19371"/>
                </a:lnTo>
                <a:lnTo>
                  <a:pt x="18353" y="19391"/>
                </a:lnTo>
                <a:lnTo>
                  <a:pt x="18350" y="19394"/>
                </a:lnTo>
                <a:lnTo>
                  <a:pt x="18343" y="19397"/>
                </a:lnTo>
                <a:cubicBezTo>
                  <a:pt x="18343" y="19398"/>
                  <a:pt x="18342" y="19398"/>
                  <a:pt x="18342" y="19399"/>
                </a:cubicBezTo>
                <a:lnTo>
                  <a:pt x="18341" y="19401"/>
                </a:lnTo>
                <a:cubicBezTo>
                  <a:pt x="18340" y="19402"/>
                  <a:pt x="18340" y="19404"/>
                  <a:pt x="18341" y="19405"/>
                </a:cubicBezTo>
                <a:lnTo>
                  <a:pt x="18341" y="19410"/>
                </a:lnTo>
                <a:cubicBezTo>
                  <a:pt x="18341" y="19411"/>
                  <a:pt x="18341" y="19412"/>
                  <a:pt x="18341" y="19412"/>
                </a:cubicBezTo>
                <a:lnTo>
                  <a:pt x="18343" y="19416"/>
                </a:lnTo>
                <a:cubicBezTo>
                  <a:pt x="18344" y="19417"/>
                  <a:pt x="18344" y="19417"/>
                  <a:pt x="18345" y="19418"/>
                </a:cubicBezTo>
                <a:lnTo>
                  <a:pt x="18349" y="19420"/>
                </a:lnTo>
                <a:cubicBezTo>
                  <a:pt x="18349" y="19420"/>
                  <a:pt x="18349" y="19420"/>
                  <a:pt x="18350" y="19420"/>
                </a:cubicBezTo>
                <a:lnTo>
                  <a:pt x="18356" y="19421"/>
                </a:lnTo>
                <a:lnTo>
                  <a:pt x="18373" y="19420"/>
                </a:lnTo>
                <a:lnTo>
                  <a:pt x="18382" y="19420"/>
                </a:lnTo>
                <a:lnTo>
                  <a:pt x="18390" y="19424"/>
                </a:lnTo>
                <a:lnTo>
                  <a:pt x="18392" y="19427"/>
                </a:lnTo>
                <a:lnTo>
                  <a:pt x="18394" y="19429"/>
                </a:lnTo>
                <a:lnTo>
                  <a:pt x="18395" y="19436"/>
                </a:lnTo>
                <a:cubicBezTo>
                  <a:pt x="18395" y="19437"/>
                  <a:pt x="18396" y="19439"/>
                  <a:pt x="18397" y="19439"/>
                </a:cubicBezTo>
                <a:lnTo>
                  <a:pt x="18398" y="19439"/>
                </a:lnTo>
                <a:cubicBezTo>
                  <a:pt x="18399" y="19440"/>
                  <a:pt x="18400" y="19440"/>
                  <a:pt x="18401" y="19439"/>
                </a:cubicBezTo>
                <a:lnTo>
                  <a:pt x="18405" y="19437"/>
                </a:lnTo>
                <a:lnTo>
                  <a:pt x="18412" y="19433"/>
                </a:lnTo>
                <a:lnTo>
                  <a:pt x="18419" y="19431"/>
                </a:lnTo>
                <a:cubicBezTo>
                  <a:pt x="18419" y="19431"/>
                  <a:pt x="18420" y="19430"/>
                  <a:pt x="18420" y="19430"/>
                </a:cubicBezTo>
                <a:lnTo>
                  <a:pt x="18427" y="19423"/>
                </a:lnTo>
                <a:cubicBezTo>
                  <a:pt x="18428" y="19423"/>
                  <a:pt x="18428" y="19423"/>
                  <a:pt x="18428" y="19422"/>
                </a:cubicBezTo>
                <a:lnTo>
                  <a:pt x="18431" y="19418"/>
                </a:lnTo>
                <a:cubicBezTo>
                  <a:pt x="18432" y="19417"/>
                  <a:pt x="18432" y="19416"/>
                  <a:pt x="18432" y="19415"/>
                </a:cubicBezTo>
                <a:lnTo>
                  <a:pt x="18431" y="19411"/>
                </a:lnTo>
                <a:cubicBezTo>
                  <a:pt x="18431" y="19410"/>
                  <a:pt x="18430" y="19408"/>
                  <a:pt x="18430" y="19407"/>
                </a:cubicBezTo>
                <a:lnTo>
                  <a:pt x="18427" y="19406"/>
                </a:lnTo>
                <a:lnTo>
                  <a:pt x="18429" y="19406"/>
                </a:lnTo>
                <a:cubicBezTo>
                  <a:pt x="18429" y="19406"/>
                  <a:pt x="18430" y="19406"/>
                  <a:pt x="18430" y="19406"/>
                </a:cubicBezTo>
                <a:lnTo>
                  <a:pt x="18435" y="19404"/>
                </a:lnTo>
                <a:lnTo>
                  <a:pt x="18438" y="19407"/>
                </a:lnTo>
                <a:lnTo>
                  <a:pt x="18439" y="19408"/>
                </a:lnTo>
                <a:lnTo>
                  <a:pt x="18437" y="19412"/>
                </a:lnTo>
                <a:cubicBezTo>
                  <a:pt x="18436" y="19413"/>
                  <a:pt x="18435" y="19415"/>
                  <a:pt x="18436" y="19417"/>
                </a:cubicBezTo>
                <a:lnTo>
                  <a:pt x="18437" y="19419"/>
                </a:lnTo>
                <a:cubicBezTo>
                  <a:pt x="18437" y="19419"/>
                  <a:pt x="18437" y="19420"/>
                  <a:pt x="18438" y="19421"/>
                </a:cubicBezTo>
                <a:lnTo>
                  <a:pt x="18439" y="19421"/>
                </a:lnTo>
                <a:cubicBezTo>
                  <a:pt x="18439" y="19422"/>
                  <a:pt x="18440" y="19423"/>
                  <a:pt x="18440" y="19423"/>
                </a:cubicBezTo>
                <a:lnTo>
                  <a:pt x="18445" y="19431"/>
                </a:lnTo>
                <a:cubicBezTo>
                  <a:pt x="18446" y="19431"/>
                  <a:pt x="18446" y="19431"/>
                  <a:pt x="18447" y="19432"/>
                </a:cubicBezTo>
                <a:lnTo>
                  <a:pt x="18449" y="19434"/>
                </a:lnTo>
                <a:lnTo>
                  <a:pt x="18451" y="19434"/>
                </a:lnTo>
                <a:cubicBezTo>
                  <a:pt x="18451" y="19434"/>
                  <a:pt x="18452" y="19435"/>
                  <a:pt x="18452" y="19435"/>
                </a:cubicBezTo>
                <a:lnTo>
                  <a:pt x="18454" y="19434"/>
                </a:lnTo>
                <a:cubicBezTo>
                  <a:pt x="18455" y="19434"/>
                  <a:pt x="18455" y="19434"/>
                  <a:pt x="18455" y="19434"/>
                </a:cubicBezTo>
                <a:lnTo>
                  <a:pt x="18458" y="19432"/>
                </a:lnTo>
                <a:cubicBezTo>
                  <a:pt x="18460" y="19431"/>
                  <a:pt x="18461" y="19429"/>
                  <a:pt x="18460" y="19427"/>
                </a:cubicBezTo>
                <a:lnTo>
                  <a:pt x="18459" y="19425"/>
                </a:lnTo>
                <a:lnTo>
                  <a:pt x="18462" y="19424"/>
                </a:lnTo>
                <a:lnTo>
                  <a:pt x="18463" y="19424"/>
                </a:lnTo>
                <a:lnTo>
                  <a:pt x="18465" y="19425"/>
                </a:lnTo>
                <a:cubicBezTo>
                  <a:pt x="18465" y="19425"/>
                  <a:pt x="18466" y="19426"/>
                  <a:pt x="18466" y="19426"/>
                </a:cubicBezTo>
                <a:lnTo>
                  <a:pt x="18468" y="19426"/>
                </a:lnTo>
                <a:lnTo>
                  <a:pt x="18474" y="19426"/>
                </a:lnTo>
                <a:lnTo>
                  <a:pt x="18479" y="19427"/>
                </a:lnTo>
                <a:lnTo>
                  <a:pt x="18481" y="19429"/>
                </a:lnTo>
                <a:lnTo>
                  <a:pt x="18486" y="19436"/>
                </a:lnTo>
                <a:lnTo>
                  <a:pt x="18489" y="19438"/>
                </a:lnTo>
                <a:cubicBezTo>
                  <a:pt x="18490" y="19439"/>
                  <a:pt x="18490" y="19439"/>
                  <a:pt x="18491" y="19439"/>
                </a:cubicBezTo>
                <a:lnTo>
                  <a:pt x="18494" y="19440"/>
                </a:lnTo>
                <a:cubicBezTo>
                  <a:pt x="18495" y="19440"/>
                  <a:pt x="18495" y="19440"/>
                  <a:pt x="18496" y="19440"/>
                </a:cubicBezTo>
                <a:lnTo>
                  <a:pt x="18501" y="19439"/>
                </a:lnTo>
                <a:lnTo>
                  <a:pt x="18504" y="19437"/>
                </a:lnTo>
                <a:lnTo>
                  <a:pt x="18505" y="19437"/>
                </a:lnTo>
                <a:cubicBezTo>
                  <a:pt x="18505" y="19438"/>
                  <a:pt x="18505" y="19438"/>
                  <a:pt x="18505" y="19438"/>
                </a:cubicBezTo>
                <a:lnTo>
                  <a:pt x="18505" y="19445"/>
                </a:lnTo>
                <a:cubicBezTo>
                  <a:pt x="18505" y="19446"/>
                  <a:pt x="18506" y="19447"/>
                  <a:pt x="18506" y="19448"/>
                </a:cubicBezTo>
                <a:lnTo>
                  <a:pt x="18509" y="19452"/>
                </a:lnTo>
                <a:cubicBezTo>
                  <a:pt x="18510" y="19453"/>
                  <a:pt x="18511" y="19453"/>
                  <a:pt x="18512" y="19453"/>
                </a:cubicBezTo>
                <a:lnTo>
                  <a:pt x="18518" y="19454"/>
                </a:lnTo>
                <a:cubicBezTo>
                  <a:pt x="18518" y="19455"/>
                  <a:pt x="18519" y="19454"/>
                  <a:pt x="18519" y="19453"/>
                </a:cubicBezTo>
                <a:lnTo>
                  <a:pt x="18524" y="19450"/>
                </a:lnTo>
                <a:cubicBezTo>
                  <a:pt x="18524" y="19450"/>
                  <a:pt x="18525" y="19451"/>
                  <a:pt x="18525" y="19450"/>
                </a:cubicBezTo>
                <a:cubicBezTo>
                  <a:pt x="18525" y="19451"/>
                  <a:pt x="18525" y="19452"/>
                  <a:pt x="18525" y="19452"/>
                </a:cubicBezTo>
                <a:lnTo>
                  <a:pt x="18526" y="19461"/>
                </a:lnTo>
                <a:cubicBezTo>
                  <a:pt x="18527" y="19462"/>
                  <a:pt x="18527" y="19463"/>
                  <a:pt x="18528" y="19464"/>
                </a:cubicBezTo>
                <a:cubicBezTo>
                  <a:pt x="18529" y="19464"/>
                  <a:pt x="18530" y="19463"/>
                  <a:pt x="18531" y="19463"/>
                </a:cubicBezTo>
                <a:lnTo>
                  <a:pt x="18535" y="19461"/>
                </a:lnTo>
                <a:cubicBezTo>
                  <a:pt x="18535" y="19461"/>
                  <a:pt x="18535" y="19460"/>
                  <a:pt x="18536" y="19460"/>
                </a:cubicBezTo>
                <a:lnTo>
                  <a:pt x="18543" y="19450"/>
                </a:lnTo>
                <a:cubicBezTo>
                  <a:pt x="18543" y="19451"/>
                  <a:pt x="18543" y="19452"/>
                  <a:pt x="18543" y="19452"/>
                </a:cubicBezTo>
                <a:cubicBezTo>
                  <a:pt x="18544" y="19454"/>
                  <a:pt x="18546" y="19455"/>
                  <a:pt x="18547" y="19454"/>
                </a:cubicBezTo>
                <a:cubicBezTo>
                  <a:pt x="18547" y="19455"/>
                  <a:pt x="18546" y="19455"/>
                  <a:pt x="18546" y="19456"/>
                </a:cubicBezTo>
                <a:lnTo>
                  <a:pt x="18544" y="19471"/>
                </a:lnTo>
                <a:cubicBezTo>
                  <a:pt x="18544" y="19472"/>
                  <a:pt x="18544" y="19473"/>
                  <a:pt x="18544" y="19474"/>
                </a:cubicBezTo>
                <a:lnTo>
                  <a:pt x="18545" y="19476"/>
                </a:lnTo>
                <a:cubicBezTo>
                  <a:pt x="18545" y="19476"/>
                  <a:pt x="18545" y="19476"/>
                  <a:pt x="18546" y="19477"/>
                </a:cubicBezTo>
                <a:lnTo>
                  <a:pt x="18548" y="19479"/>
                </a:lnTo>
                <a:cubicBezTo>
                  <a:pt x="18548" y="19479"/>
                  <a:pt x="18547" y="19480"/>
                  <a:pt x="18547" y="19480"/>
                </a:cubicBezTo>
                <a:lnTo>
                  <a:pt x="18547" y="19481"/>
                </a:lnTo>
                <a:cubicBezTo>
                  <a:pt x="18547" y="19483"/>
                  <a:pt x="18547" y="19484"/>
                  <a:pt x="18548" y="19485"/>
                </a:cubicBezTo>
                <a:lnTo>
                  <a:pt x="18550" y="19489"/>
                </a:lnTo>
                <a:cubicBezTo>
                  <a:pt x="18550" y="19489"/>
                  <a:pt x="18551" y="19490"/>
                  <a:pt x="18551" y="19491"/>
                </a:cubicBezTo>
                <a:lnTo>
                  <a:pt x="18553" y="19492"/>
                </a:lnTo>
                <a:cubicBezTo>
                  <a:pt x="18553" y="19492"/>
                  <a:pt x="18554" y="19492"/>
                  <a:pt x="18555" y="19492"/>
                </a:cubicBezTo>
                <a:lnTo>
                  <a:pt x="18565" y="19489"/>
                </a:lnTo>
                <a:cubicBezTo>
                  <a:pt x="18566" y="19489"/>
                  <a:pt x="18567" y="19489"/>
                  <a:pt x="18567" y="19489"/>
                </a:cubicBezTo>
                <a:lnTo>
                  <a:pt x="18573" y="19484"/>
                </a:lnTo>
                <a:lnTo>
                  <a:pt x="18573" y="19487"/>
                </a:lnTo>
                <a:lnTo>
                  <a:pt x="18573" y="19489"/>
                </a:lnTo>
                <a:lnTo>
                  <a:pt x="18568" y="19495"/>
                </a:lnTo>
                <a:lnTo>
                  <a:pt x="18564" y="19500"/>
                </a:lnTo>
                <a:lnTo>
                  <a:pt x="18561" y="19505"/>
                </a:lnTo>
                <a:lnTo>
                  <a:pt x="18559" y="19508"/>
                </a:lnTo>
                <a:lnTo>
                  <a:pt x="18555" y="19511"/>
                </a:lnTo>
                <a:cubicBezTo>
                  <a:pt x="18553" y="19512"/>
                  <a:pt x="18553" y="19515"/>
                  <a:pt x="18553" y="19517"/>
                </a:cubicBezTo>
                <a:lnTo>
                  <a:pt x="18556" y="19523"/>
                </a:lnTo>
                <a:lnTo>
                  <a:pt x="18556" y="19527"/>
                </a:lnTo>
                <a:lnTo>
                  <a:pt x="18556" y="19537"/>
                </a:lnTo>
                <a:cubicBezTo>
                  <a:pt x="18555" y="19537"/>
                  <a:pt x="18555" y="19538"/>
                  <a:pt x="18556" y="19538"/>
                </a:cubicBezTo>
                <a:lnTo>
                  <a:pt x="18556" y="19542"/>
                </a:lnTo>
                <a:cubicBezTo>
                  <a:pt x="18556" y="19543"/>
                  <a:pt x="18557" y="19543"/>
                  <a:pt x="18557" y="19543"/>
                </a:cubicBezTo>
                <a:lnTo>
                  <a:pt x="18558" y="19546"/>
                </a:lnTo>
                <a:cubicBezTo>
                  <a:pt x="18559" y="19547"/>
                  <a:pt x="18559" y="19547"/>
                  <a:pt x="18560" y="19548"/>
                </a:cubicBezTo>
                <a:lnTo>
                  <a:pt x="18563" y="19549"/>
                </a:lnTo>
                <a:lnTo>
                  <a:pt x="18562" y="19556"/>
                </a:lnTo>
                <a:cubicBezTo>
                  <a:pt x="18562" y="19557"/>
                  <a:pt x="18562" y="19558"/>
                  <a:pt x="18562" y="19559"/>
                </a:cubicBezTo>
                <a:lnTo>
                  <a:pt x="18563" y="19562"/>
                </a:lnTo>
                <a:cubicBezTo>
                  <a:pt x="18563" y="19563"/>
                  <a:pt x="18564" y="19563"/>
                  <a:pt x="18564" y="19564"/>
                </a:cubicBezTo>
                <a:lnTo>
                  <a:pt x="18567" y="19566"/>
                </a:lnTo>
                <a:lnTo>
                  <a:pt x="18570" y="19569"/>
                </a:lnTo>
                <a:lnTo>
                  <a:pt x="18575" y="19579"/>
                </a:lnTo>
                <a:cubicBezTo>
                  <a:pt x="18576" y="19580"/>
                  <a:pt x="18577" y="19580"/>
                  <a:pt x="18578" y="19581"/>
                </a:cubicBezTo>
                <a:lnTo>
                  <a:pt x="18585" y="19580"/>
                </a:lnTo>
                <a:lnTo>
                  <a:pt x="18581" y="19582"/>
                </a:lnTo>
                <a:lnTo>
                  <a:pt x="18580" y="19584"/>
                </a:lnTo>
                <a:cubicBezTo>
                  <a:pt x="18579" y="19585"/>
                  <a:pt x="18578" y="19586"/>
                  <a:pt x="18578" y="19588"/>
                </a:cubicBezTo>
                <a:lnTo>
                  <a:pt x="18579" y="19595"/>
                </a:lnTo>
                <a:cubicBezTo>
                  <a:pt x="18579" y="19596"/>
                  <a:pt x="18580" y="19597"/>
                  <a:pt x="18580" y="19597"/>
                </a:cubicBezTo>
                <a:lnTo>
                  <a:pt x="18585" y="19604"/>
                </a:lnTo>
                <a:cubicBezTo>
                  <a:pt x="18586" y="19604"/>
                  <a:pt x="18587" y="19605"/>
                  <a:pt x="18587" y="19605"/>
                </a:cubicBezTo>
                <a:lnTo>
                  <a:pt x="18617" y="19622"/>
                </a:lnTo>
                <a:lnTo>
                  <a:pt x="18621" y="19625"/>
                </a:lnTo>
                <a:lnTo>
                  <a:pt x="18624" y="19631"/>
                </a:lnTo>
                <a:lnTo>
                  <a:pt x="18627" y="19638"/>
                </a:lnTo>
                <a:lnTo>
                  <a:pt x="18630" y="19644"/>
                </a:lnTo>
                <a:cubicBezTo>
                  <a:pt x="18631" y="19645"/>
                  <a:pt x="18631" y="19645"/>
                  <a:pt x="18631" y="19645"/>
                </a:cubicBezTo>
                <a:lnTo>
                  <a:pt x="18637" y="19650"/>
                </a:lnTo>
                <a:cubicBezTo>
                  <a:pt x="18637" y="19650"/>
                  <a:pt x="18638" y="19651"/>
                  <a:pt x="18638" y="19651"/>
                </a:cubicBezTo>
                <a:lnTo>
                  <a:pt x="18647" y="19652"/>
                </a:lnTo>
                <a:cubicBezTo>
                  <a:pt x="18648" y="19652"/>
                  <a:pt x="18648" y="19652"/>
                  <a:pt x="18649" y="19652"/>
                </a:cubicBezTo>
                <a:lnTo>
                  <a:pt x="18657" y="19647"/>
                </a:lnTo>
                <a:lnTo>
                  <a:pt x="18672" y="19637"/>
                </a:lnTo>
                <a:lnTo>
                  <a:pt x="18687" y="19633"/>
                </a:lnTo>
                <a:cubicBezTo>
                  <a:pt x="18687" y="19633"/>
                  <a:pt x="18688" y="19632"/>
                  <a:pt x="18688" y="19632"/>
                </a:cubicBezTo>
                <a:lnTo>
                  <a:pt x="18691" y="19629"/>
                </a:lnTo>
                <a:lnTo>
                  <a:pt x="18694" y="19628"/>
                </a:lnTo>
                <a:lnTo>
                  <a:pt x="18697" y="19629"/>
                </a:lnTo>
                <a:lnTo>
                  <a:pt x="18701" y="19631"/>
                </a:lnTo>
                <a:lnTo>
                  <a:pt x="18702" y="19633"/>
                </a:lnTo>
                <a:lnTo>
                  <a:pt x="18705" y="19645"/>
                </a:lnTo>
                <a:lnTo>
                  <a:pt x="18707" y="19651"/>
                </a:lnTo>
                <a:cubicBezTo>
                  <a:pt x="18708" y="19652"/>
                  <a:pt x="18709" y="19653"/>
                  <a:pt x="18709" y="19653"/>
                </a:cubicBezTo>
                <a:lnTo>
                  <a:pt x="18714" y="19656"/>
                </a:lnTo>
                <a:lnTo>
                  <a:pt x="18716" y="19656"/>
                </a:lnTo>
                <a:lnTo>
                  <a:pt x="18717" y="19659"/>
                </a:lnTo>
                <a:cubicBezTo>
                  <a:pt x="18717" y="19660"/>
                  <a:pt x="18718" y="19660"/>
                  <a:pt x="18719" y="19660"/>
                </a:cubicBezTo>
                <a:lnTo>
                  <a:pt x="18720" y="19662"/>
                </a:lnTo>
                <a:cubicBezTo>
                  <a:pt x="18721" y="19662"/>
                  <a:pt x="18721" y="19662"/>
                  <a:pt x="18722" y="19662"/>
                </a:cubicBezTo>
                <a:lnTo>
                  <a:pt x="18724" y="19662"/>
                </a:lnTo>
                <a:cubicBezTo>
                  <a:pt x="18725" y="19662"/>
                  <a:pt x="18725" y="19661"/>
                  <a:pt x="18726" y="19661"/>
                </a:cubicBezTo>
                <a:lnTo>
                  <a:pt x="18741" y="19648"/>
                </a:lnTo>
                <a:lnTo>
                  <a:pt x="18746" y="19645"/>
                </a:lnTo>
                <a:lnTo>
                  <a:pt x="18749" y="19644"/>
                </a:lnTo>
                <a:lnTo>
                  <a:pt x="18753" y="19645"/>
                </a:lnTo>
                <a:lnTo>
                  <a:pt x="18766" y="19653"/>
                </a:lnTo>
                <a:cubicBezTo>
                  <a:pt x="18767" y="19654"/>
                  <a:pt x="18767" y="19654"/>
                  <a:pt x="18768" y="19654"/>
                </a:cubicBezTo>
                <a:lnTo>
                  <a:pt x="18777" y="19655"/>
                </a:lnTo>
                <a:cubicBezTo>
                  <a:pt x="18777" y="19655"/>
                  <a:pt x="18777" y="19655"/>
                  <a:pt x="18778" y="19655"/>
                </a:cubicBezTo>
                <a:lnTo>
                  <a:pt x="18786" y="19652"/>
                </a:lnTo>
                <a:lnTo>
                  <a:pt x="18795" y="19647"/>
                </a:lnTo>
                <a:lnTo>
                  <a:pt x="18804" y="19644"/>
                </a:lnTo>
                <a:lnTo>
                  <a:pt x="18815" y="19644"/>
                </a:lnTo>
                <a:lnTo>
                  <a:pt x="18819" y="19642"/>
                </a:lnTo>
                <a:cubicBezTo>
                  <a:pt x="18819" y="19642"/>
                  <a:pt x="18820" y="19643"/>
                  <a:pt x="18820" y="19642"/>
                </a:cubicBezTo>
                <a:lnTo>
                  <a:pt x="18827" y="19637"/>
                </a:lnTo>
                <a:lnTo>
                  <a:pt x="18831" y="19636"/>
                </a:lnTo>
                <a:lnTo>
                  <a:pt x="18840" y="19637"/>
                </a:lnTo>
                <a:cubicBezTo>
                  <a:pt x="18840" y="19637"/>
                  <a:pt x="18840" y="19637"/>
                  <a:pt x="18840" y="19637"/>
                </a:cubicBezTo>
                <a:lnTo>
                  <a:pt x="18849" y="19634"/>
                </a:lnTo>
                <a:lnTo>
                  <a:pt x="18852" y="19633"/>
                </a:lnTo>
                <a:lnTo>
                  <a:pt x="18856" y="19638"/>
                </a:lnTo>
                <a:cubicBezTo>
                  <a:pt x="18857" y="19638"/>
                  <a:pt x="18857" y="19638"/>
                  <a:pt x="18858" y="19638"/>
                </a:cubicBezTo>
                <a:lnTo>
                  <a:pt x="18864" y="19638"/>
                </a:lnTo>
                <a:lnTo>
                  <a:pt x="18873" y="19637"/>
                </a:lnTo>
                <a:lnTo>
                  <a:pt x="18877" y="19638"/>
                </a:lnTo>
                <a:lnTo>
                  <a:pt x="18884" y="19642"/>
                </a:lnTo>
                <a:cubicBezTo>
                  <a:pt x="18885" y="19643"/>
                  <a:pt x="18886" y="19642"/>
                  <a:pt x="18887" y="19642"/>
                </a:cubicBezTo>
                <a:lnTo>
                  <a:pt x="18893" y="19640"/>
                </a:lnTo>
                <a:lnTo>
                  <a:pt x="18898" y="19640"/>
                </a:lnTo>
                <a:cubicBezTo>
                  <a:pt x="18898" y="19640"/>
                  <a:pt x="18898" y="19640"/>
                  <a:pt x="18899" y="19640"/>
                </a:cubicBezTo>
                <a:lnTo>
                  <a:pt x="18902" y="19639"/>
                </a:lnTo>
                <a:lnTo>
                  <a:pt x="18902" y="19639"/>
                </a:lnTo>
                <a:cubicBezTo>
                  <a:pt x="18903" y="19641"/>
                  <a:pt x="18903" y="19642"/>
                  <a:pt x="18904" y="19642"/>
                </a:cubicBezTo>
                <a:lnTo>
                  <a:pt x="18907" y="19644"/>
                </a:lnTo>
                <a:cubicBezTo>
                  <a:pt x="18908" y="19645"/>
                  <a:pt x="18909" y="19645"/>
                  <a:pt x="18910" y="19644"/>
                </a:cubicBezTo>
                <a:lnTo>
                  <a:pt x="18914" y="19642"/>
                </a:lnTo>
                <a:cubicBezTo>
                  <a:pt x="18914" y="19642"/>
                  <a:pt x="18914" y="19641"/>
                  <a:pt x="18914" y="19640"/>
                </a:cubicBezTo>
                <a:lnTo>
                  <a:pt x="18915" y="19639"/>
                </a:lnTo>
                <a:cubicBezTo>
                  <a:pt x="18915" y="19640"/>
                  <a:pt x="18916" y="19641"/>
                  <a:pt x="18916" y="19641"/>
                </a:cubicBezTo>
                <a:cubicBezTo>
                  <a:pt x="18917" y="19642"/>
                  <a:pt x="18919" y="19643"/>
                  <a:pt x="18920" y="19642"/>
                </a:cubicBezTo>
                <a:lnTo>
                  <a:pt x="18924" y="19639"/>
                </a:lnTo>
                <a:lnTo>
                  <a:pt x="18924" y="19639"/>
                </a:lnTo>
                <a:lnTo>
                  <a:pt x="18926" y="19640"/>
                </a:lnTo>
                <a:cubicBezTo>
                  <a:pt x="18926" y="19641"/>
                  <a:pt x="18927" y="19641"/>
                  <a:pt x="18927" y="19641"/>
                </a:cubicBezTo>
                <a:lnTo>
                  <a:pt x="18929" y="19641"/>
                </a:lnTo>
                <a:cubicBezTo>
                  <a:pt x="18929" y="19642"/>
                  <a:pt x="18930" y="19642"/>
                  <a:pt x="18931" y="19641"/>
                </a:cubicBezTo>
                <a:lnTo>
                  <a:pt x="18932" y="19641"/>
                </a:lnTo>
                <a:cubicBezTo>
                  <a:pt x="18933" y="19641"/>
                  <a:pt x="18934" y="19640"/>
                  <a:pt x="18934" y="19638"/>
                </a:cubicBezTo>
                <a:lnTo>
                  <a:pt x="18936" y="19635"/>
                </a:lnTo>
                <a:lnTo>
                  <a:pt x="18938" y="19633"/>
                </a:lnTo>
                <a:lnTo>
                  <a:pt x="18942" y="19630"/>
                </a:lnTo>
                <a:lnTo>
                  <a:pt x="18944" y="19629"/>
                </a:lnTo>
                <a:cubicBezTo>
                  <a:pt x="18944" y="19629"/>
                  <a:pt x="18945" y="19628"/>
                  <a:pt x="18945" y="19627"/>
                </a:cubicBezTo>
                <a:lnTo>
                  <a:pt x="18946" y="19624"/>
                </a:lnTo>
                <a:lnTo>
                  <a:pt x="18956" y="19623"/>
                </a:lnTo>
                <a:cubicBezTo>
                  <a:pt x="18956" y="19623"/>
                  <a:pt x="18956" y="19623"/>
                  <a:pt x="18956" y="19623"/>
                </a:cubicBezTo>
                <a:lnTo>
                  <a:pt x="18964" y="19617"/>
                </a:lnTo>
                <a:lnTo>
                  <a:pt x="18968" y="19616"/>
                </a:lnTo>
                <a:cubicBezTo>
                  <a:pt x="18969" y="19616"/>
                  <a:pt x="18969" y="19616"/>
                  <a:pt x="18969" y="19616"/>
                </a:cubicBezTo>
                <a:lnTo>
                  <a:pt x="18971" y="19615"/>
                </a:lnTo>
                <a:cubicBezTo>
                  <a:pt x="18972" y="19615"/>
                  <a:pt x="18972" y="19614"/>
                  <a:pt x="18973" y="19613"/>
                </a:cubicBezTo>
                <a:lnTo>
                  <a:pt x="18977" y="19606"/>
                </a:lnTo>
                <a:lnTo>
                  <a:pt x="18981" y="19607"/>
                </a:lnTo>
                <a:cubicBezTo>
                  <a:pt x="18982" y="19607"/>
                  <a:pt x="18982" y="19607"/>
                  <a:pt x="18983" y="19607"/>
                </a:cubicBezTo>
                <a:lnTo>
                  <a:pt x="18985" y="19605"/>
                </a:lnTo>
                <a:lnTo>
                  <a:pt x="18989" y="19605"/>
                </a:lnTo>
                <a:cubicBezTo>
                  <a:pt x="18989" y="19605"/>
                  <a:pt x="18989" y="19605"/>
                  <a:pt x="18989" y="19606"/>
                </a:cubicBezTo>
                <a:lnTo>
                  <a:pt x="18988" y="19609"/>
                </a:lnTo>
                <a:lnTo>
                  <a:pt x="18984" y="19611"/>
                </a:lnTo>
                <a:cubicBezTo>
                  <a:pt x="18984" y="19611"/>
                  <a:pt x="18983" y="19611"/>
                  <a:pt x="18983" y="19611"/>
                </a:cubicBezTo>
                <a:lnTo>
                  <a:pt x="18982" y="19612"/>
                </a:lnTo>
                <a:cubicBezTo>
                  <a:pt x="18981" y="19613"/>
                  <a:pt x="18980" y="19616"/>
                  <a:pt x="18981" y="19618"/>
                </a:cubicBezTo>
                <a:lnTo>
                  <a:pt x="18981" y="19620"/>
                </a:lnTo>
                <a:cubicBezTo>
                  <a:pt x="18979" y="19620"/>
                  <a:pt x="18978" y="19621"/>
                  <a:pt x="18978" y="19623"/>
                </a:cubicBezTo>
                <a:lnTo>
                  <a:pt x="18976" y="19626"/>
                </a:lnTo>
                <a:lnTo>
                  <a:pt x="18975" y="19629"/>
                </a:lnTo>
                <a:lnTo>
                  <a:pt x="18972" y="19631"/>
                </a:lnTo>
                <a:lnTo>
                  <a:pt x="18965" y="19633"/>
                </a:lnTo>
                <a:cubicBezTo>
                  <a:pt x="18964" y="19633"/>
                  <a:pt x="18964" y="19633"/>
                  <a:pt x="18963" y="19634"/>
                </a:cubicBezTo>
                <a:lnTo>
                  <a:pt x="18961" y="19638"/>
                </a:lnTo>
                <a:cubicBezTo>
                  <a:pt x="18960" y="19638"/>
                  <a:pt x="18960" y="19638"/>
                  <a:pt x="18960" y="19638"/>
                </a:cubicBezTo>
                <a:lnTo>
                  <a:pt x="18959" y="19642"/>
                </a:lnTo>
                <a:cubicBezTo>
                  <a:pt x="18958" y="19644"/>
                  <a:pt x="18958" y="19645"/>
                  <a:pt x="18959" y="19647"/>
                </a:cubicBezTo>
                <a:lnTo>
                  <a:pt x="18959" y="19648"/>
                </a:lnTo>
                <a:cubicBezTo>
                  <a:pt x="18960" y="19648"/>
                  <a:pt x="18960" y="19649"/>
                  <a:pt x="18961" y="19650"/>
                </a:cubicBezTo>
                <a:lnTo>
                  <a:pt x="18962" y="19651"/>
                </a:lnTo>
                <a:lnTo>
                  <a:pt x="18966" y="19656"/>
                </a:lnTo>
                <a:cubicBezTo>
                  <a:pt x="18966" y="19657"/>
                  <a:pt x="18966" y="19658"/>
                  <a:pt x="18967" y="19658"/>
                </a:cubicBezTo>
                <a:lnTo>
                  <a:pt x="18971" y="19660"/>
                </a:lnTo>
                <a:cubicBezTo>
                  <a:pt x="18971" y="19660"/>
                  <a:pt x="18972" y="19660"/>
                  <a:pt x="18973" y="19660"/>
                </a:cubicBezTo>
                <a:lnTo>
                  <a:pt x="18977" y="19657"/>
                </a:lnTo>
                <a:lnTo>
                  <a:pt x="18981" y="19653"/>
                </a:lnTo>
                <a:lnTo>
                  <a:pt x="18986" y="19649"/>
                </a:lnTo>
                <a:lnTo>
                  <a:pt x="18989" y="19652"/>
                </a:lnTo>
                <a:cubicBezTo>
                  <a:pt x="18990" y="19652"/>
                  <a:pt x="18990" y="19652"/>
                  <a:pt x="18991" y="19653"/>
                </a:cubicBezTo>
                <a:lnTo>
                  <a:pt x="18990" y="19654"/>
                </a:lnTo>
                <a:lnTo>
                  <a:pt x="18987" y="19657"/>
                </a:lnTo>
                <a:lnTo>
                  <a:pt x="18977" y="19661"/>
                </a:lnTo>
                <a:cubicBezTo>
                  <a:pt x="18976" y="19662"/>
                  <a:pt x="18974" y="19663"/>
                  <a:pt x="18974" y="19665"/>
                </a:cubicBezTo>
                <a:lnTo>
                  <a:pt x="18974" y="19667"/>
                </a:lnTo>
                <a:cubicBezTo>
                  <a:pt x="18974" y="19669"/>
                  <a:pt x="18975" y="19669"/>
                  <a:pt x="18976" y="19670"/>
                </a:cubicBezTo>
                <a:cubicBezTo>
                  <a:pt x="18976" y="19671"/>
                  <a:pt x="18977" y="19672"/>
                  <a:pt x="18978" y="19672"/>
                </a:cubicBezTo>
                <a:lnTo>
                  <a:pt x="18981" y="19671"/>
                </a:lnTo>
                <a:cubicBezTo>
                  <a:pt x="18980" y="19672"/>
                  <a:pt x="18980" y="19674"/>
                  <a:pt x="18981" y="19675"/>
                </a:cubicBezTo>
                <a:lnTo>
                  <a:pt x="18981" y="19679"/>
                </a:lnTo>
                <a:cubicBezTo>
                  <a:pt x="18981" y="19679"/>
                  <a:pt x="18981" y="19679"/>
                  <a:pt x="18981" y="19680"/>
                </a:cubicBezTo>
                <a:cubicBezTo>
                  <a:pt x="18981" y="19679"/>
                  <a:pt x="18980" y="19680"/>
                  <a:pt x="18980" y="19681"/>
                </a:cubicBezTo>
                <a:lnTo>
                  <a:pt x="18976" y="19683"/>
                </a:lnTo>
                <a:cubicBezTo>
                  <a:pt x="18975" y="19684"/>
                  <a:pt x="18974" y="19685"/>
                  <a:pt x="18974" y="19686"/>
                </a:cubicBezTo>
                <a:cubicBezTo>
                  <a:pt x="18974" y="19686"/>
                  <a:pt x="18974" y="19686"/>
                  <a:pt x="18973" y="19686"/>
                </a:cubicBezTo>
                <a:lnTo>
                  <a:pt x="18968" y="19687"/>
                </a:lnTo>
                <a:lnTo>
                  <a:pt x="18959" y="19690"/>
                </a:lnTo>
                <a:lnTo>
                  <a:pt x="18954" y="19690"/>
                </a:lnTo>
                <a:lnTo>
                  <a:pt x="18951" y="19690"/>
                </a:lnTo>
                <a:cubicBezTo>
                  <a:pt x="18951" y="19690"/>
                  <a:pt x="18950" y="19691"/>
                  <a:pt x="18949" y="19692"/>
                </a:cubicBezTo>
                <a:lnTo>
                  <a:pt x="18948" y="19695"/>
                </a:lnTo>
                <a:cubicBezTo>
                  <a:pt x="18947" y="19696"/>
                  <a:pt x="18946" y="19698"/>
                  <a:pt x="18947" y="19699"/>
                </a:cubicBezTo>
                <a:lnTo>
                  <a:pt x="18949" y="19704"/>
                </a:lnTo>
                <a:cubicBezTo>
                  <a:pt x="18950" y="19705"/>
                  <a:pt x="18950" y="19705"/>
                  <a:pt x="18951" y="19706"/>
                </a:cubicBezTo>
                <a:lnTo>
                  <a:pt x="18954" y="19709"/>
                </a:lnTo>
                <a:cubicBezTo>
                  <a:pt x="18955" y="19709"/>
                  <a:pt x="18956" y="19709"/>
                  <a:pt x="18956" y="19709"/>
                </a:cubicBezTo>
                <a:lnTo>
                  <a:pt x="18961" y="19709"/>
                </a:lnTo>
                <a:lnTo>
                  <a:pt x="18961" y="19710"/>
                </a:lnTo>
                <a:cubicBezTo>
                  <a:pt x="18961" y="19710"/>
                  <a:pt x="18961" y="19710"/>
                  <a:pt x="18961" y="19711"/>
                </a:cubicBezTo>
                <a:lnTo>
                  <a:pt x="18961" y="19713"/>
                </a:lnTo>
                <a:cubicBezTo>
                  <a:pt x="18961" y="19714"/>
                  <a:pt x="18961" y="19715"/>
                  <a:pt x="18961" y="19715"/>
                </a:cubicBezTo>
                <a:lnTo>
                  <a:pt x="18961" y="19718"/>
                </a:lnTo>
                <a:cubicBezTo>
                  <a:pt x="18961" y="19719"/>
                  <a:pt x="18962" y="19720"/>
                  <a:pt x="18963" y="19721"/>
                </a:cubicBezTo>
                <a:lnTo>
                  <a:pt x="18965" y="19725"/>
                </a:lnTo>
                <a:cubicBezTo>
                  <a:pt x="18965" y="19725"/>
                  <a:pt x="18965" y="19725"/>
                  <a:pt x="18965" y="19725"/>
                </a:cubicBezTo>
                <a:lnTo>
                  <a:pt x="18966" y="19727"/>
                </a:lnTo>
                <a:lnTo>
                  <a:pt x="18964" y="19742"/>
                </a:lnTo>
                <a:lnTo>
                  <a:pt x="18963" y="19739"/>
                </a:lnTo>
                <a:cubicBezTo>
                  <a:pt x="18963" y="19738"/>
                  <a:pt x="18963" y="19738"/>
                  <a:pt x="18963" y="19738"/>
                </a:cubicBezTo>
                <a:lnTo>
                  <a:pt x="18959" y="19729"/>
                </a:lnTo>
                <a:lnTo>
                  <a:pt x="18955" y="19719"/>
                </a:lnTo>
                <a:cubicBezTo>
                  <a:pt x="18955" y="19718"/>
                  <a:pt x="18955" y="19717"/>
                  <a:pt x="18954" y="19717"/>
                </a:cubicBezTo>
                <a:lnTo>
                  <a:pt x="18951" y="19714"/>
                </a:lnTo>
                <a:cubicBezTo>
                  <a:pt x="18951" y="19714"/>
                  <a:pt x="18951" y="19713"/>
                  <a:pt x="18950" y="19712"/>
                </a:cubicBezTo>
                <a:lnTo>
                  <a:pt x="18945" y="19711"/>
                </a:lnTo>
                <a:cubicBezTo>
                  <a:pt x="18943" y="19711"/>
                  <a:pt x="18941" y="19712"/>
                  <a:pt x="18941" y="19714"/>
                </a:cubicBezTo>
                <a:lnTo>
                  <a:pt x="18940" y="19717"/>
                </a:lnTo>
                <a:cubicBezTo>
                  <a:pt x="18940" y="19718"/>
                  <a:pt x="18940" y="19717"/>
                  <a:pt x="18940" y="19718"/>
                </a:cubicBezTo>
                <a:lnTo>
                  <a:pt x="18940" y="19734"/>
                </a:lnTo>
                <a:lnTo>
                  <a:pt x="18939" y="19739"/>
                </a:lnTo>
                <a:lnTo>
                  <a:pt x="18939" y="19733"/>
                </a:lnTo>
                <a:cubicBezTo>
                  <a:pt x="18939" y="19732"/>
                  <a:pt x="18939" y="19732"/>
                  <a:pt x="18939" y="19731"/>
                </a:cubicBezTo>
                <a:lnTo>
                  <a:pt x="18937" y="19728"/>
                </a:lnTo>
                <a:cubicBezTo>
                  <a:pt x="18937" y="19728"/>
                  <a:pt x="18937" y="19727"/>
                  <a:pt x="18936" y="19726"/>
                </a:cubicBezTo>
                <a:lnTo>
                  <a:pt x="18930" y="19721"/>
                </a:lnTo>
                <a:lnTo>
                  <a:pt x="18929" y="19720"/>
                </a:lnTo>
                <a:cubicBezTo>
                  <a:pt x="18928" y="19720"/>
                  <a:pt x="18928" y="19719"/>
                  <a:pt x="18927" y="19719"/>
                </a:cubicBezTo>
                <a:lnTo>
                  <a:pt x="18926" y="19719"/>
                </a:lnTo>
                <a:cubicBezTo>
                  <a:pt x="18925" y="19719"/>
                  <a:pt x="18925" y="19719"/>
                  <a:pt x="18924" y="19719"/>
                </a:cubicBezTo>
                <a:lnTo>
                  <a:pt x="18924" y="19718"/>
                </a:lnTo>
                <a:cubicBezTo>
                  <a:pt x="18923" y="19717"/>
                  <a:pt x="18922" y="19717"/>
                  <a:pt x="18921" y="19717"/>
                </a:cubicBezTo>
                <a:cubicBezTo>
                  <a:pt x="18920" y="19717"/>
                  <a:pt x="18919" y="19718"/>
                  <a:pt x="18919" y="19719"/>
                </a:cubicBezTo>
                <a:lnTo>
                  <a:pt x="18916" y="19722"/>
                </a:lnTo>
                <a:lnTo>
                  <a:pt x="18915" y="19723"/>
                </a:lnTo>
                <a:lnTo>
                  <a:pt x="18912" y="19725"/>
                </a:lnTo>
                <a:lnTo>
                  <a:pt x="18911" y="19725"/>
                </a:lnTo>
                <a:lnTo>
                  <a:pt x="18909" y="19725"/>
                </a:lnTo>
                <a:cubicBezTo>
                  <a:pt x="18908" y="19726"/>
                  <a:pt x="18907" y="19725"/>
                  <a:pt x="18907" y="19725"/>
                </a:cubicBezTo>
                <a:lnTo>
                  <a:pt x="18906" y="19726"/>
                </a:lnTo>
                <a:cubicBezTo>
                  <a:pt x="18905" y="19727"/>
                  <a:pt x="18904" y="19727"/>
                  <a:pt x="18904" y="19728"/>
                </a:cubicBezTo>
                <a:lnTo>
                  <a:pt x="18904" y="19725"/>
                </a:lnTo>
                <a:cubicBezTo>
                  <a:pt x="18904" y="19725"/>
                  <a:pt x="18903" y="19724"/>
                  <a:pt x="18903" y="19724"/>
                </a:cubicBezTo>
                <a:lnTo>
                  <a:pt x="18900" y="19720"/>
                </a:lnTo>
                <a:lnTo>
                  <a:pt x="18899" y="19717"/>
                </a:lnTo>
                <a:cubicBezTo>
                  <a:pt x="18899" y="19717"/>
                  <a:pt x="18899" y="19717"/>
                  <a:pt x="18899" y="19716"/>
                </a:cubicBezTo>
                <a:lnTo>
                  <a:pt x="18897" y="19713"/>
                </a:lnTo>
                <a:cubicBezTo>
                  <a:pt x="18896" y="19712"/>
                  <a:pt x="18894" y="19712"/>
                  <a:pt x="18893" y="19712"/>
                </a:cubicBezTo>
                <a:lnTo>
                  <a:pt x="18892" y="19713"/>
                </a:lnTo>
                <a:lnTo>
                  <a:pt x="18892" y="19711"/>
                </a:lnTo>
                <a:cubicBezTo>
                  <a:pt x="18891" y="19709"/>
                  <a:pt x="18891" y="19708"/>
                  <a:pt x="18889" y="19708"/>
                </a:cubicBezTo>
                <a:lnTo>
                  <a:pt x="18887" y="19707"/>
                </a:lnTo>
                <a:cubicBezTo>
                  <a:pt x="18886" y="19706"/>
                  <a:pt x="18885" y="19706"/>
                  <a:pt x="18884" y="19708"/>
                </a:cubicBezTo>
                <a:lnTo>
                  <a:pt x="18882" y="19710"/>
                </a:lnTo>
                <a:cubicBezTo>
                  <a:pt x="18881" y="19710"/>
                  <a:pt x="18882" y="19711"/>
                  <a:pt x="18882" y="19711"/>
                </a:cubicBezTo>
                <a:lnTo>
                  <a:pt x="18878" y="19722"/>
                </a:lnTo>
                <a:lnTo>
                  <a:pt x="18877" y="19719"/>
                </a:lnTo>
                <a:cubicBezTo>
                  <a:pt x="18877" y="19718"/>
                  <a:pt x="18877" y="19718"/>
                  <a:pt x="18877" y="19717"/>
                </a:cubicBezTo>
                <a:lnTo>
                  <a:pt x="18874" y="19713"/>
                </a:lnTo>
                <a:cubicBezTo>
                  <a:pt x="18874" y="19713"/>
                  <a:pt x="18874" y="19713"/>
                  <a:pt x="18874" y="19712"/>
                </a:cubicBezTo>
                <a:lnTo>
                  <a:pt x="18872" y="19710"/>
                </a:lnTo>
                <a:cubicBezTo>
                  <a:pt x="18871" y="19709"/>
                  <a:pt x="18871" y="19709"/>
                  <a:pt x="18871" y="19709"/>
                </a:cubicBezTo>
                <a:lnTo>
                  <a:pt x="18867" y="19707"/>
                </a:lnTo>
                <a:cubicBezTo>
                  <a:pt x="18867" y="19707"/>
                  <a:pt x="18866" y="19707"/>
                  <a:pt x="18866" y="19707"/>
                </a:cubicBezTo>
                <a:lnTo>
                  <a:pt x="18863" y="19707"/>
                </a:lnTo>
                <a:cubicBezTo>
                  <a:pt x="18863" y="19707"/>
                  <a:pt x="18863" y="19707"/>
                  <a:pt x="18862" y="19707"/>
                </a:cubicBezTo>
                <a:lnTo>
                  <a:pt x="18862" y="19699"/>
                </a:lnTo>
                <a:cubicBezTo>
                  <a:pt x="18862" y="19699"/>
                  <a:pt x="18862" y="19699"/>
                  <a:pt x="18862" y="19698"/>
                </a:cubicBezTo>
                <a:lnTo>
                  <a:pt x="18860" y="19695"/>
                </a:lnTo>
                <a:cubicBezTo>
                  <a:pt x="18860" y="19694"/>
                  <a:pt x="18860" y="19692"/>
                  <a:pt x="18859" y="19692"/>
                </a:cubicBezTo>
                <a:lnTo>
                  <a:pt x="18847" y="19684"/>
                </a:lnTo>
                <a:cubicBezTo>
                  <a:pt x="18846" y="19684"/>
                  <a:pt x="18846" y="19685"/>
                  <a:pt x="18845" y="19684"/>
                </a:cubicBezTo>
                <a:lnTo>
                  <a:pt x="18841" y="19684"/>
                </a:lnTo>
                <a:cubicBezTo>
                  <a:pt x="18841" y="19684"/>
                  <a:pt x="18841" y="19684"/>
                  <a:pt x="18840" y="19684"/>
                </a:cubicBezTo>
                <a:lnTo>
                  <a:pt x="18835" y="19687"/>
                </a:lnTo>
                <a:lnTo>
                  <a:pt x="18832" y="19688"/>
                </a:lnTo>
                <a:lnTo>
                  <a:pt x="18827" y="19686"/>
                </a:lnTo>
                <a:cubicBezTo>
                  <a:pt x="18827" y="19686"/>
                  <a:pt x="18826" y="19686"/>
                  <a:pt x="18825" y="19686"/>
                </a:cubicBezTo>
                <a:lnTo>
                  <a:pt x="18823" y="19687"/>
                </a:lnTo>
                <a:lnTo>
                  <a:pt x="18813" y="19692"/>
                </a:lnTo>
                <a:lnTo>
                  <a:pt x="18795" y="19702"/>
                </a:lnTo>
                <a:cubicBezTo>
                  <a:pt x="18795" y="19702"/>
                  <a:pt x="18794" y="19703"/>
                  <a:pt x="18794" y="19703"/>
                </a:cubicBezTo>
                <a:lnTo>
                  <a:pt x="18790" y="19708"/>
                </a:lnTo>
                <a:cubicBezTo>
                  <a:pt x="18790" y="19708"/>
                  <a:pt x="18790" y="19708"/>
                  <a:pt x="18790" y="19709"/>
                </a:cubicBezTo>
                <a:lnTo>
                  <a:pt x="18788" y="19714"/>
                </a:lnTo>
                <a:lnTo>
                  <a:pt x="18776" y="19732"/>
                </a:lnTo>
                <a:cubicBezTo>
                  <a:pt x="18775" y="19732"/>
                  <a:pt x="18776" y="19733"/>
                  <a:pt x="18776" y="19733"/>
                </a:cubicBezTo>
                <a:lnTo>
                  <a:pt x="18771" y="19745"/>
                </a:lnTo>
                <a:lnTo>
                  <a:pt x="18766" y="19750"/>
                </a:lnTo>
                <a:cubicBezTo>
                  <a:pt x="18766" y="19750"/>
                  <a:pt x="18766" y="19750"/>
                  <a:pt x="18766" y="19751"/>
                </a:cubicBezTo>
                <a:lnTo>
                  <a:pt x="18755" y="19771"/>
                </a:lnTo>
                <a:lnTo>
                  <a:pt x="18751" y="19776"/>
                </a:lnTo>
                <a:lnTo>
                  <a:pt x="18739" y="19787"/>
                </a:lnTo>
                <a:lnTo>
                  <a:pt x="18736" y="19790"/>
                </a:lnTo>
                <a:cubicBezTo>
                  <a:pt x="18736" y="19790"/>
                  <a:pt x="18736" y="19791"/>
                  <a:pt x="18736" y="19791"/>
                </a:cubicBezTo>
                <a:lnTo>
                  <a:pt x="18734" y="19793"/>
                </a:lnTo>
                <a:lnTo>
                  <a:pt x="18731" y="19797"/>
                </a:lnTo>
                <a:lnTo>
                  <a:pt x="18728" y="19797"/>
                </a:lnTo>
                <a:lnTo>
                  <a:pt x="18721" y="19794"/>
                </a:lnTo>
                <a:lnTo>
                  <a:pt x="18709" y="19777"/>
                </a:lnTo>
                <a:lnTo>
                  <a:pt x="18701" y="19770"/>
                </a:lnTo>
                <a:cubicBezTo>
                  <a:pt x="18701" y="19770"/>
                  <a:pt x="18701" y="19770"/>
                  <a:pt x="18700" y="19769"/>
                </a:cubicBezTo>
                <a:lnTo>
                  <a:pt x="18695" y="19769"/>
                </a:lnTo>
                <a:lnTo>
                  <a:pt x="18691" y="19769"/>
                </a:lnTo>
                <a:lnTo>
                  <a:pt x="18688" y="19768"/>
                </a:lnTo>
                <a:lnTo>
                  <a:pt x="18687" y="19767"/>
                </a:lnTo>
                <a:cubicBezTo>
                  <a:pt x="18687" y="19766"/>
                  <a:pt x="18686" y="19765"/>
                  <a:pt x="18685" y="19765"/>
                </a:cubicBezTo>
                <a:lnTo>
                  <a:pt x="18683" y="19764"/>
                </a:lnTo>
                <a:cubicBezTo>
                  <a:pt x="18683" y="19764"/>
                  <a:pt x="18682" y="19764"/>
                  <a:pt x="18682" y="19764"/>
                </a:cubicBezTo>
                <a:lnTo>
                  <a:pt x="18677" y="19765"/>
                </a:lnTo>
                <a:cubicBezTo>
                  <a:pt x="18677" y="19765"/>
                  <a:pt x="18676" y="19765"/>
                  <a:pt x="18676" y="19765"/>
                </a:cubicBezTo>
                <a:lnTo>
                  <a:pt x="18672" y="19768"/>
                </a:lnTo>
                <a:cubicBezTo>
                  <a:pt x="18671" y="19769"/>
                  <a:pt x="18670" y="19771"/>
                  <a:pt x="18671" y="19773"/>
                </a:cubicBezTo>
                <a:lnTo>
                  <a:pt x="18671" y="19774"/>
                </a:lnTo>
                <a:cubicBezTo>
                  <a:pt x="18671" y="19774"/>
                  <a:pt x="18670" y="19774"/>
                  <a:pt x="18670" y="19774"/>
                </a:cubicBezTo>
                <a:lnTo>
                  <a:pt x="18669" y="19775"/>
                </a:lnTo>
                <a:lnTo>
                  <a:pt x="18668" y="19771"/>
                </a:lnTo>
                <a:lnTo>
                  <a:pt x="18669" y="19769"/>
                </a:lnTo>
                <a:cubicBezTo>
                  <a:pt x="18669" y="19768"/>
                  <a:pt x="18669" y="19767"/>
                  <a:pt x="18668" y="19766"/>
                </a:cubicBezTo>
                <a:cubicBezTo>
                  <a:pt x="18667" y="19765"/>
                  <a:pt x="18666" y="19764"/>
                  <a:pt x="18665" y="19764"/>
                </a:cubicBezTo>
                <a:lnTo>
                  <a:pt x="18662" y="19764"/>
                </a:lnTo>
                <a:lnTo>
                  <a:pt x="18660" y="19764"/>
                </a:lnTo>
                <a:cubicBezTo>
                  <a:pt x="18660" y="19764"/>
                  <a:pt x="18660" y="19764"/>
                  <a:pt x="18659" y="19764"/>
                </a:cubicBezTo>
                <a:lnTo>
                  <a:pt x="18656" y="19765"/>
                </a:lnTo>
                <a:lnTo>
                  <a:pt x="18653" y="19764"/>
                </a:lnTo>
                <a:lnTo>
                  <a:pt x="18644" y="19759"/>
                </a:lnTo>
                <a:lnTo>
                  <a:pt x="18640" y="19758"/>
                </a:lnTo>
                <a:lnTo>
                  <a:pt x="18616" y="19758"/>
                </a:lnTo>
                <a:cubicBezTo>
                  <a:pt x="18616" y="19758"/>
                  <a:pt x="18616" y="19758"/>
                  <a:pt x="18615" y="19758"/>
                </a:cubicBezTo>
                <a:lnTo>
                  <a:pt x="18611" y="19760"/>
                </a:lnTo>
                <a:lnTo>
                  <a:pt x="18608" y="19760"/>
                </a:lnTo>
                <a:cubicBezTo>
                  <a:pt x="18607" y="19760"/>
                  <a:pt x="18606" y="19760"/>
                  <a:pt x="18606" y="19760"/>
                </a:cubicBezTo>
                <a:lnTo>
                  <a:pt x="18598" y="19764"/>
                </a:lnTo>
                <a:cubicBezTo>
                  <a:pt x="18597" y="19764"/>
                  <a:pt x="18596" y="19764"/>
                  <a:pt x="18596" y="19765"/>
                </a:cubicBezTo>
                <a:lnTo>
                  <a:pt x="18595" y="19767"/>
                </a:lnTo>
                <a:cubicBezTo>
                  <a:pt x="18594" y="19767"/>
                  <a:pt x="18593" y="19768"/>
                  <a:pt x="18593" y="19769"/>
                </a:cubicBezTo>
                <a:lnTo>
                  <a:pt x="18593" y="19774"/>
                </a:lnTo>
                <a:cubicBezTo>
                  <a:pt x="18593" y="19774"/>
                  <a:pt x="18593" y="19775"/>
                  <a:pt x="18593" y="19775"/>
                </a:cubicBezTo>
                <a:lnTo>
                  <a:pt x="18591" y="19775"/>
                </a:lnTo>
                <a:cubicBezTo>
                  <a:pt x="18591" y="19775"/>
                  <a:pt x="18591" y="19775"/>
                  <a:pt x="18590" y="19775"/>
                </a:cubicBezTo>
                <a:lnTo>
                  <a:pt x="18588" y="19776"/>
                </a:lnTo>
                <a:cubicBezTo>
                  <a:pt x="18588" y="19776"/>
                  <a:pt x="18587" y="19776"/>
                  <a:pt x="18586" y="19777"/>
                </a:cubicBezTo>
                <a:cubicBezTo>
                  <a:pt x="18585" y="19777"/>
                  <a:pt x="18584" y="19778"/>
                  <a:pt x="18583" y="19780"/>
                </a:cubicBezTo>
                <a:lnTo>
                  <a:pt x="18583" y="19782"/>
                </a:lnTo>
                <a:lnTo>
                  <a:pt x="18582" y="19782"/>
                </a:lnTo>
                <a:lnTo>
                  <a:pt x="18578" y="19782"/>
                </a:lnTo>
                <a:lnTo>
                  <a:pt x="18574" y="19782"/>
                </a:lnTo>
                <a:cubicBezTo>
                  <a:pt x="18574" y="19782"/>
                  <a:pt x="18573" y="19781"/>
                  <a:pt x="18573" y="19782"/>
                </a:cubicBezTo>
                <a:lnTo>
                  <a:pt x="18564" y="19787"/>
                </a:lnTo>
                <a:lnTo>
                  <a:pt x="18561" y="19790"/>
                </a:lnTo>
                <a:cubicBezTo>
                  <a:pt x="18560" y="19791"/>
                  <a:pt x="18560" y="19792"/>
                  <a:pt x="18560" y="19794"/>
                </a:cubicBezTo>
                <a:cubicBezTo>
                  <a:pt x="18560" y="19795"/>
                  <a:pt x="18560" y="19797"/>
                  <a:pt x="18561" y="19798"/>
                </a:cubicBezTo>
                <a:lnTo>
                  <a:pt x="18563" y="19799"/>
                </a:lnTo>
                <a:cubicBezTo>
                  <a:pt x="18563" y="19800"/>
                  <a:pt x="18564" y="19801"/>
                  <a:pt x="18565" y="19800"/>
                </a:cubicBezTo>
                <a:lnTo>
                  <a:pt x="18575" y="19799"/>
                </a:lnTo>
                <a:lnTo>
                  <a:pt x="18578" y="19799"/>
                </a:lnTo>
                <a:lnTo>
                  <a:pt x="18575" y="19801"/>
                </a:lnTo>
                <a:lnTo>
                  <a:pt x="18572" y="19803"/>
                </a:lnTo>
                <a:lnTo>
                  <a:pt x="18569" y="19805"/>
                </a:lnTo>
                <a:cubicBezTo>
                  <a:pt x="18568" y="19806"/>
                  <a:pt x="18566" y="19807"/>
                  <a:pt x="18566" y="19809"/>
                </a:cubicBezTo>
                <a:lnTo>
                  <a:pt x="18566" y="19812"/>
                </a:lnTo>
                <a:cubicBezTo>
                  <a:pt x="18566" y="19814"/>
                  <a:pt x="18568" y="19815"/>
                  <a:pt x="18569" y="19815"/>
                </a:cubicBezTo>
                <a:lnTo>
                  <a:pt x="18573" y="19817"/>
                </a:lnTo>
                <a:lnTo>
                  <a:pt x="18571" y="19821"/>
                </a:lnTo>
                <a:lnTo>
                  <a:pt x="18567" y="19824"/>
                </a:lnTo>
                <a:cubicBezTo>
                  <a:pt x="18567" y="19824"/>
                  <a:pt x="18566" y="19824"/>
                  <a:pt x="18566" y="19825"/>
                </a:cubicBezTo>
                <a:lnTo>
                  <a:pt x="18565" y="19827"/>
                </a:lnTo>
                <a:cubicBezTo>
                  <a:pt x="18564" y="19827"/>
                  <a:pt x="18564" y="19828"/>
                  <a:pt x="18564" y="19829"/>
                </a:cubicBezTo>
                <a:lnTo>
                  <a:pt x="18563" y="19834"/>
                </a:lnTo>
                <a:cubicBezTo>
                  <a:pt x="18563" y="19835"/>
                  <a:pt x="18563" y="19836"/>
                  <a:pt x="18564" y="19837"/>
                </a:cubicBezTo>
                <a:cubicBezTo>
                  <a:pt x="18565" y="19838"/>
                  <a:pt x="18566" y="19839"/>
                  <a:pt x="18567" y="19839"/>
                </a:cubicBezTo>
                <a:lnTo>
                  <a:pt x="18568" y="19839"/>
                </a:lnTo>
                <a:cubicBezTo>
                  <a:pt x="18569" y="19839"/>
                  <a:pt x="18570" y="19839"/>
                  <a:pt x="18570" y="19838"/>
                </a:cubicBezTo>
                <a:lnTo>
                  <a:pt x="18573" y="19835"/>
                </a:lnTo>
                <a:lnTo>
                  <a:pt x="18580" y="19838"/>
                </a:lnTo>
                <a:cubicBezTo>
                  <a:pt x="18581" y="19838"/>
                  <a:pt x="18581" y="19838"/>
                  <a:pt x="18582" y="19838"/>
                </a:cubicBezTo>
                <a:lnTo>
                  <a:pt x="18583" y="19837"/>
                </a:lnTo>
                <a:lnTo>
                  <a:pt x="18585" y="19841"/>
                </a:lnTo>
                <a:lnTo>
                  <a:pt x="18585" y="19843"/>
                </a:lnTo>
                <a:cubicBezTo>
                  <a:pt x="18586" y="19845"/>
                  <a:pt x="18587" y="19847"/>
                  <a:pt x="18588" y="19847"/>
                </a:cubicBezTo>
                <a:lnTo>
                  <a:pt x="18594" y="19847"/>
                </a:lnTo>
                <a:cubicBezTo>
                  <a:pt x="18595" y="19847"/>
                  <a:pt x="18596" y="19848"/>
                  <a:pt x="18596" y="19847"/>
                </a:cubicBezTo>
                <a:lnTo>
                  <a:pt x="18598" y="19845"/>
                </a:lnTo>
                <a:cubicBezTo>
                  <a:pt x="18599" y="19845"/>
                  <a:pt x="18599" y="19844"/>
                  <a:pt x="18600" y="19842"/>
                </a:cubicBezTo>
                <a:lnTo>
                  <a:pt x="18601" y="19842"/>
                </a:lnTo>
                <a:cubicBezTo>
                  <a:pt x="18601" y="19842"/>
                  <a:pt x="18602" y="19842"/>
                  <a:pt x="18602" y="19841"/>
                </a:cubicBezTo>
                <a:lnTo>
                  <a:pt x="18603" y="19842"/>
                </a:lnTo>
                <a:cubicBezTo>
                  <a:pt x="18603" y="19843"/>
                  <a:pt x="18604" y="19843"/>
                  <a:pt x="18605" y="19843"/>
                </a:cubicBezTo>
                <a:lnTo>
                  <a:pt x="18609" y="19843"/>
                </a:lnTo>
                <a:cubicBezTo>
                  <a:pt x="18610" y="19843"/>
                  <a:pt x="18610" y="19843"/>
                  <a:pt x="18610" y="19842"/>
                </a:cubicBezTo>
                <a:lnTo>
                  <a:pt x="18614" y="19840"/>
                </a:lnTo>
                <a:cubicBezTo>
                  <a:pt x="18615" y="19839"/>
                  <a:pt x="18615" y="19839"/>
                  <a:pt x="18615" y="19838"/>
                </a:cubicBezTo>
                <a:lnTo>
                  <a:pt x="18618" y="19840"/>
                </a:lnTo>
                <a:cubicBezTo>
                  <a:pt x="18618" y="19840"/>
                  <a:pt x="18619" y="19840"/>
                  <a:pt x="18619" y="19840"/>
                </a:cubicBezTo>
                <a:lnTo>
                  <a:pt x="18623" y="19841"/>
                </a:lnTo>
                <a:lnTo>
                  <a:pt x="18630" y="19841"/>
                </a:lnTo>
                <a:lnTo>
                  <a:pt x="18642" y="19843"/>
                </a:lnTo>
                <a:lnTo>
                  <a:pt x="18643" y="19844"/>
                </a:lnTo>
                <a:lnTo>
                  <a:pt x="18642" y="19847"/>
                </a:lnTo>
                <a:cubicBezTo>
                  <a:pt x="18642" y="19849"/>
                  <a:pt x="18644" y="19851"/>
                  <a:pt x="18645" y="19852"/>
                </a:cubicBezTo>
                <a:lnTo>
                  <a:pt x="18650" y="19854"/>
                </a:lnTo>
                <a:lnTo>
                  <a:pt x="18673" y="19871"/>
                </a:lnTo>
                <a:lnTo>
                  <a:pt x="18676" y="19875"/>
                </a:lnTo>
                <a:lnTo>
                  <a:pt x="18677" y="19877"/>
                </a:lnTo>
                <a:cubicBezTo>
                  <a:pt x="18678" y="19878"/>
                  <a:pt x="18678" y="19879"/>
                  <a:pt x="18679" y="19879"/>
                </a:cubicBezTo>
                <a:lnTo>
                  <a:pt x="18681" y="19879"/>
                </a:lnTo>
                <a:lnTo>
                  <a:pt x="18686" y="19885"/>
                </a:lnTo>
                <a:cubicBezTo>
                  <a:pt x="18686" y="19885"/>
                  <a:pt x="18686" y="19885"/>
                  <a:pt x="18687" y="19885"/>
                </a:cubicBezTo>
                <a:lnTo>
                  <a:pt x="18690" y="19888"/>
                </a:lnTo>
                <a:lnTo>
                  <a:pt x="18692" y="19893"/>
                </a:lnTo>
                <a:cubicBezTo>
                  <a:pt x="18692" y="19894"/>
                  <a:pt x="18692" y="19894"/>
                  <a:pt x="18692" y="19895"/>
                </a:cubicBezTo>
                <a:lnTo>
                  <a:pt x="18693" y="19895"/>
                </a:lnTo>
                <a:lnTo>
                  <a:pt x="18695" y="19904"/>
                </a:lnTo>
                <a:cubicBezTo>
                  <a:pt x="18695" y="19905"/>
                  <a:pt x="18696" y="19905"/>
                  <a:pt x="18696" y="19906"/>
                </a:cubicBezTo>
                <a:lnTo>
                  <a:pt x="18698" y="19908"/>
                </a:lnTo>
                <a:cubicBezTo>
                  <a:pt x="18698" y="19908"/>
                  <a:pt x="18699" y="19909"/>
                  <a:pt x="18699" y="19909"/>
                </a:cubicBezTo>
                <a:lnTo>
                  <a:pt x="18705" y="19913"/>
                </a:lnTo>
                <a:lnTo>
                  <a:pt x="18705" y="19913"/>
                </a:lnTo>
                <a:lnTo>
                  <a:pt x="18701" y="19916"/>
                </a:lnTo>
                <a:cubicBezTo>
                  <a:pt x="18700" y="19917"/>
                  <a:pt x="18699" y="19918"/>
                  <a:pt x="18699" y="19920"/>
                </a:cubicBezTo>
                <a:lnTo>
                  <a:pt x="18699" y="19923"/>
                </a:lnTo>
                <a:cubicBezTo>
                  <a:pt x="18699" y="19924"/>
                  <a:pt x="18700" y="19926"/>
                  <a:pt x="18701" y="19927"/>
                </a:cubicBezTo>
                <a:lnTo>
                  <a:pt x="18706" y="19931"/>
                </a:lnTo>
                <a:lnTo>
                  <a:pt x="18707" y="19934"/>
                </a:lnTo>
                <a:lnTo>
                  <a:pt x="18710" y="19943"/>
                </a:lnTo>
                <a:lnTo>
                  <a:pt x="18711" y="19945"/>
                </a:lnTo>
                <a:cubicBezTo>
                  <a:pt x="18712" y="19946"/>
                  <a:pt x="18712" y="19946"/>
                  <a:pt x="18712" y="19946"/>
                </a:cubicBezTo>
                <a:lnTo>
                  <a:pt x="18716" y="19951"/>
                </a:lnTo>
                <a:cubicBezTo>
                  <a:pt x="18716" y="19951"/>
                  <a:pt x="18716" y="19952"/>
                  <a:pt x="18716" y="19952"/>
                </a:cubicBezTo>
                <a:lnTo>
                  <a:pt x="18721" y="19955"/>
                </a:lnTo>
                <a:cubicBezTo>
                  <a:pt x="18721" y="19955"/>
                  <a:pt x="18722" y="19955"/>
                  <a:pt x="18722" y="19955"/>
                </a:cubicBezTo>
                <a:lnTo>
                  <a:pt x="18727" y="19956"/>
                </a:lnTo>
                <a:cubicBezTo>
                  <a:pt x="18728" y="19956"/>
                  <a:pt x="18728" y="19955"/>
                  <a:pt x="18729" y="19955"/>
                </a:cubicBezTo>
                <a:lnTo>
                  <a:pt x="18733" y="19952"/>
                </a:lnTo>
                <a:cubicBezTo>
                  <a:pt x="18734" y="19951"/>
                  <a:pt x="18734" y="19951"/>
                  <a:pt x="18734" y="19950"/>
                </a:cubicBezTo>
                <a:lnTo>
                  <a:pt x="18736" y="19947"/>
                </a:lnTo>
                <a:cubicBezTo>
                  <a:pt x="18736" y="19946"/>
                  <a:pt x="18736" y="19945"/>
                  <a:pt x="18736" y="19943"/>
                </a:cubicBezTo>
                <a:lnTo>
                  <a:pt x="18734" y="19938"/>
                </a:lnTo>
                <a:lnTo>
                  <a:pt x="18734" y="19937"/>
                </a:lnTo>
                <a:lnTo>
                  <a:pt x="18741" y="19935"/>
                </a:lnTo>
                <a:lnTo>
                  <a:pt x="18743" y="19936"/>
                </a:lnTo>
                <a:lnTo>
                  <a:pt x="18746" y="19937"/>
                </a:lnTo>
                <a:lnTo>
                  <a:pt x="18746" y="19941"/>
                </a:lnTo>
                <a:lnTo>
                  <a:pt x="18745" y="19958"/>
                </a:lnTo>
                <a:lnTo>
                  <a:pt x="18745" y="19966"/>
                </a:lnTo>
                <a:lnTo>
                  <a:pt x="18747" y="19980"/>
                </a:lnTo>
                <a:lnTo>
                  <a:pt x="18750" y="19986"/>
                </a:lnTo>
                <a:cubicBezTo>
                  <a:pt x="18750" y="19987"/>
                  <a:pt x="18751" y="19989"/>
                  <a:pt x="18751" y="19989"/>
                </a:cubicBezTo>
                <a:lnTo>
                  <a:pt x="18755" y="19992"/>
                </a:lnTo>
                <a:cubicBezTo>
                  <a:pt x="18755" y="19992"/>
                  <a:pt x="18756" y="19992"/>
                  <a:pt x="18757" y="19992"/>
                </a:cubicBezTo>
                <a:lnTo>
                  <a:pt x="18761" y="19992"/>
                </a:lnTo>
                <a:lnTo>
                  <a:pt x="18763" y="20001"/>
                </a:lnTo>
                <a:lnTo>
                  <a:pt x="18765" y="20005"/>
                </a:lnTo>
                <a:cubicBezTo>
                  <a:pt x="18765" y="20006"/>
                  <a:pt x="18765" y="20006"/>
                  <a:pt x="18766" y="20006"/>
                </a:cubicBezTo>
                <a:lnTo>
                  <a:pt x="18770" y="20011"/>
                </a:lnTo>
                <a:lnTo>
                  <a:pt x="18768" y="20013"/>
                </a:lnTo>
                <a:cubicBezTo>
                  <a:pt x="18768" y="20013"/>
                  <a:pt x="18768" y="20012"/>
                  <a:pt x="18768" y="20013"/>
                </a:cubicBezTo>
                <a:lnTo>
                  <a:pt x="18764" y="20017"/>
                </a:lnTo>
                <a:cubicBezTo>
                  <a:pt x="18764" y="20018"/>
                  <a:pt x="18764" y="20018"/>
                  <a:pt x="18763" y="20018"/>
                </a:cubicBezTo>
                <a:lnTo>
                  <a:pt x="18763" y="20022"/>
                </a:lnTo>
                <a:lnTo>
                  <a:pt x="18762" y="20026"/>
                </a:lnTo>
                <a:cubicBezTo>
                  <a:pt x="18762" y="20026"/>
                  <a:pt x="18761" y="20027"/>
                  <a:pt x="18761" y="20028"/>
                </a:cubicBezTo>
                <a:lnTo>
                  <a:pt x="18762" y="20031"/>
                </a:lnTo>
                <a:lnTo>
                  <a:pt x="18762" y="20032"/>
                </a:lnTo>
                <a:lnTo>
                  <a:pt x="18756" y="20033"/>
                </a:lnTo>
                <a:lnTo>
                  <a:pt x="18746" y="20029"/>
                </a:lnTo>
                <a:lnTo>
                  <a:pt x="18737" y="20028"/>
                </a:lnTo>
                <a:cubicBezTo>
                  <a:pt x="18736" y="20027"/>
                  <a:pt x="18735" y="20028"/>
                  <a:pt x="18734" y="20029"/>
                </a:cubicBezTo>
                <a:lnTo>
                  <a:pt x="18729" y="20035"/>
                </a:lnTo>
                <a:cubicBezTo>
                  <a:pt x="18728" y="20036"/>
                  <a:pt x="18727" y="20037"/>
                  <a:pt x="18727" y="20039"/>
                </a:cubicBezTo>
                <a:lnTo>
                  <a:pt x="18727" y="20048"/>
                </a:lnTo>
                <a:cubicBezTo>
                  <a:pt x="18727" y="20049"/>
                  <a:pt x="18728" y="20050"/>
                  <a:pt x="18728" y="20050"/>
                </a:cubicBezTo>
                <a:lnTo>
                  <a:pt x="18739" y="20081"/>
                </a:lnTo>
                <a:lnTo>
                  <a:pt x="18739" y="20082"/>
                </a:lnTo>
                <a:lnTo>
                  <a:pt x="18739" y="20092"/>
                </a:lnTo>
                <a:cubicBezTo>
                  <a:pt x="18739" y="20093"/>
                  <a:pt x="18739" y="20093"/>
                  <a:pt x="18739" y="20094"/>
                </a:cubicBezTo>
                <a:lnTo>
                  <a:pt x="18740" y="20096"/>
                </a:lnTo>
                <a:cubicBezTo>
                  <a:pt x="18740" y="20096"/>
                  <a:pt x="18740" y="20096"/>
                  <a:pt x="18741" y="20097"/>
                </a:cubicBezTo>
                <a:lnTo>
                  <a:pt x="18743" y="20101"/>
                </a:lnTo>
                <a:lnTo>
                  <a:pt x="18746" y="20111"/>
                </a:lnTo>
                <a:cubicBezTo>
                  <a:pt x="18745" y="20110"/>
                  <a:pt x="18743" y="20111"/>
                  <a:pt x="18742" y="20113"/>
                </a:cubicBezTo>
                <a:lnTo>
                  <a:pt x="18741" y="20116"/>
                </a:lnTo>
                <a:cubicBezTo>
                  <a:pt x="18741" y="20117"/>
                  <a:pt x="18740" y="20118"/>
                  <a:pt x="18741" y="20119"/>
                </a:cubicBezTo>
                <a:lnTo>
                  <a:pt x="18742" y="20123"/>
                </a:lnTo>
                <a:cubicBezTo>
                  <a:pt x="18742" y="20124"/>
                  <a:pt x="18742" y="20124"/>
                  <a:pt x="18743" y="20125"/>
                </a:cubicBezTo>
                <a:lnTo>
                  <a:pt x="18748" y="20131"/>
                </a:lnTo>
                <a:lnTo>
                  <a:pt x="18751" y="20140"/>
                </a:lnTo>
                <a:cubicBezTo>
                  <a:pt x="18751" y="20140"/>
                  <a:pt x="18752" y="20140"/>
                  <a:pt x="18752" y="20141"/>
                </a:cubicBezTo>
                <a:lnTo>
                  <a:pt x="18754" y="20144"/>
                </a:lnTo>
                <a:cubicBezTo>
                  <a:pt x="18754" y="20144"/>
                  <a:pt x="18755" y="20144"/>
                  <a:pt x="18755" y="20145"/>
                </a:cubicBezTo>
                <a:lnTo>
                  <a:pt x="18757" y="20147"/>
                </a:lnTo>
                <a:lnTo>
                  <a:pt x="18761" y="20149"/>
                </a:lnTo>
                <a:lnTo>
                  <a:pt x="18763" y="20151"/>
                </a:lnTo>
                <a:lnTo>
                  <a:pt x="18763" y="20153"/>
                </a:lnTo>
                <a:lnTo>
                  <a:pt x="18763" y="20158"/>
                </a:lnTo>
                <a:cubicBezTo>
                  <a:pt x="18763" y="20158"/>
                  <a:pt x="18763" y="20159"/>
                  <a:pt x="18763" y="20160"/>
                </a:cubicBezTo>
                <a:lnTo>
                  <a:pt x="18765" y="20163"/>
                </a:lnTo>
                <a:cubicBezTo>
                  <a:pt x="18765" y="20164"/>
                  <a:pt x="18765" y="20164"/>
                  <a:pt x="18766" y="20164"/>
                </a:cubicBezTo>
                <a:lnTo>
                  <a:pt x="18767" y="20166"/>
                </a:lnTo>
                <a:cubicBezTo>
                  <a:pt x="18767" y="20167"/>
                  <a:pt x="18767" y="20167"/>
                  <a:pt x="18768" y="20167"/>
                </a:cubicBezTo>
                <a:lnTo>
                  <a:pt x="18769" y="20168"/>
                </a:lnTo>
                <a:cubicBezTo>
                  <a:pt x="18769" y="20168"/>
                  <a:pt x="18769" y="20168"/>
                  <a:pt x="18770" y="20168"/>
                </a:cubicBezTo>
                <a:lnTo>
                  <a:pt x="18781" y="20174"/>
                </a:lnTo>
                <a:cubicBezTo>
                  <a:pt x="18782" y="20175"/>
                  <a:pt x="18782" y="20174"/>
                  <a:pt x="18783" y="20174"/>
                </a:cubicBezTo>
                <a:lnTo>
                  <a:pt x="18787" y="20175"/>
                </a:lnTo>
                <a:cubicBezTo>
                  <a:pt x="18787" y="20175"/>
                  <a:pt x="18788" y="20175"/>
                  <a:pt x="18789" y="20174"/>
                </a:cubicBezTo>
                <a:lnTo>
                  <a:pt x="18793" y="20172"/>
                </a:lnTo>
                <a:cubicBezTo>
                  <a:pt x="18793" y="20171"/>
                  <a:pt x="18793" y="20171"/>
                  <a:pt x="18793" y="20171"/>
                </a:cubicBezTo>
                <a:lnTo>
                  <a:pt x="18799" y="20161"/>
                </a:lnTo>
                <a:lnTo>
                  <a:pt x="18801" y="20160"/>
                </a:lnTo>
                <a:lnTo>
                  <a:pt x="18806" y="20160"/>
                </a:lnTo>
                <a:lnTo>
                  <a:pt x="18825" y="20164"/>
                </a:lnTo>
                <a:lnTo>
                  <a:pt x="18835" y="20165"/>
                </a:lnTo>
                <a:cubicBezTo>
                  <a:pt x="18835" y="20165"/>
                  <a:pt x="18836" y="20165"/>
                  <a:pt x="18836" y="20165"/>
                </a:cubicBezTo>
                <a:lnTo>
                  <a:pt x="18845" y="20161"/>
                </a:lnTo>
                <a:cubicBezTo>
                  <a:pt x="18845" y="20161"/>
                  <a:pt x="18846" y="20161"/>
                  <a:pt x="18846" y="20160"/>
                </a:cubicBezTo>
                <a:lnTo>
                  <a:pt x="18850" y="20156"/>
                </a:lnTo>
                <a:lnTo>
                  <a:pt x="18877" y="20118"/>
                </a:lnTo>
                <a:lnTo>
                  <a:pt x="18879" y="20112"/>
                </a:lnTo>
                <a:lnTo>
                  <a:pt x="18881" y="20109"/>
                </a:lnTo>
                <a:lnTo>
                  <a:pt x="18887" y="20106"/>
                </a:lnTo>
                <a:cubicBezTo>
                  <a:pt x="18887" y="20106"/>
                  <a:pt x="18887" y="20105"/>
                  <a:pt x="18887" y="20105"/>
                </a:cubicBezTo>
                <a:lnTo>
                  <a:pt x="18889" y="20103"/>
                </a:lnTo>
                <a:cubicBezTo>
                  <a:pt x="18890" y="20103"/>
                  <a:pt x="18891" y="20102"/>
                  <a:pt x="18891" y="20101"/>
                </a:cubicBezTo>
                <a:lnTo>
                  <a:pt x="18892" y="20095"/>
                </a:lnTo>
                <a:cubicBezTo>
                  <a:pt x="18892" y="20094"/>
                  <a:pt x="18891" y="20093"/>
                  <a:pt x="18891" y="20092"/>
                </a:cubicBezTo>
                <a:lnTo>
                  <a:pt x="18887" y="20086"/>
                </a:lnTo>
                <a:lnTo>
                  <a:pt x="18881" y="20079"/>
                </a:lnTo>
                <a:lnTo>
                  <a:pt x="18879" y="20069"/>
                </a:lnTo>
                <a:lnTo>
                  <a:pt x="18881" y="20061"/>
                </a:lnTo>
                <a:lnTo>
                  <a:pt x="18901" y="20034"/>
                </a:lnTo>
                <a:lnTo>
                  <a:pt x="18907" y="20031"/>
                </a:lnTo>
                <a:cubicBezTo>
                  <a:pt x="18908" y="20031"/>
                  <a:pt x="18908" y="20032"/>
                  <a:pt x="18909" y="20031"/>
                </a:cubicBezTo>
                <a:lnTo>
                  <a:pt x="18913" y="20027"/>
                </a:lnTo>
                <a:lnTo>
                  <a:pt x="18917" y="20022"/>
                </a:lnTo>
                <a:lnTo>
                  <a:pt x="18919" y="20017"/>
                </a:lnTo>
                <a:cubicBezTo>
                  <a:pt x="18920" y="20017"/>
                  <a:pt x="18920" y="20017"/>
                  <a:pt x="18920" y="20016"/>
                </a:cubicBezTo>
                <a:lnTo>
                  <a:pt x="18921" y="20010"/>
                </a:lnTo>
                <a:cubicBezTo>
                  <a:pt x="18922" y="20009"/>
                  <a:pt x="18921" y="20009"/>
                  <a:pt x="18921" y="20009"/>
                </a:cubicBezTo>
                <a:lnTo>
                  <a:pt x="18921" y="20002"/>
                </a:lnTo>
                <a:cubicBezTo>
                  <a:pt x="18921" y="20002"/>
                  <a:pt x="18921" y="20002"/>
                  <a:pt x="18921" y="20001"/>
                </a:cubicBezTo>
                <a:lnTo>
                  <a:pt x="18919" y="19995"/>
                </a:lnTo>
                <a:cubicBezTo>
                  <a:pt x="18919" y="19994"/>
                  <a:pt x="18919" y="19994"/>
                  <a:pt x="18919" y="19994"/>
                </a:cubicBezTo>
                <a:lnTo>
                  <a:pt x="18916" y="19988"/>
                </a:lnTo>
                <a:cubicBezTo>
                  <a:pt x="18916" y="19988"/>
                  <a:pt x="18915" y="19988"/>
                  <a:pt x="18915" y="19987"/>
                </a:cubicBezTo>
                <a:lnTo>
                  <a:pt x="18911" y="19984"/>
                </a:lnTo>
                <a:cubicBezTo>
                  <a:pt x="18911" y="19983"/>
                  <a:pt x="18910" y="19983"/>
                  <a:pt x="18910" y="19983"/>
                </a:cubicBezTo>
                <a:lnTo>
                  <a:pt x="18904" y="19980"/>
                </a:lnTo>
                <a:cubicBezTo>
                  <a:pt x="18905" y="19979"/>
                  <a:pt x="18905" y="19979"/>
                  <a:pt x="18905" y="19978"/>
                </a:cubicBezTo>
                <a:lnTo>
                  <a:pt x="18907" y="19979"/>
                </a:lnTo>
                <a:cubicBezTo>
                  <a:pt x="18907" y="19980"/>
                  <a:pt x="18907" y="19981"/>
                  <a:pt x="18908" y="19981"/>
                </a:cubicBezTo>
                <a:lnTo>
                  <a:pt x="18910" y="19982"/>
                </a:lnTo>
                <a:cubicBezTo>
                  <a:pt x="18911" y="19982"/>
                  <a:pt x="18911" y="19982"/>
                  <a:pt x="18912" y="19982"/>
                </a:cubicBezTo>
                <a:lnTo>
                  <a:pt x="18924" y="19978"/>
                </a:lnTo>
                <a:lnTo>
                  <a:pt x="18927" y="19976"/>
                </a:lnTo>
                <a:cubicBezTo>
                  <a:pt x="18928" y="19976"/>
                  <a:pt x="18928" y="19976"/>
                  <a:pt x="18929" y="19975"/>
                </a:cubicBezTo>
                <a:lnTo>
                  <a:pt x="18936" y="19959"/>
                </a:lnTo>
                <a:cubicBezTo>
                  <a:pt x="18937" y="19959"/>
                  <a:pt x="18936" y="19957"/>
                  <a:pt x="18936" y="19957"/>
                </a:cubicBezTo>
                <a:lnTo>
                  <a:pt x="18938" y="19962"/>
                </a:lnTo>
                <a:lnTo>
                  <a:pt x="18939" y="19969"/>
                </a:lnTo>
                <a:lnTo>
                  <a:pt x="18938" y="19972"/>
                </a:lnTo>
                <a:lnTo>
                  <a:pt x="18936" y="19974"/>
                </a:lnTo>
                <a:lnTo>
                  <a:pt x="18930" y="19976"/>
                </a:lnTo>
                <a:cubicBezTo>
                  <a:pt x="18929" y="19976"/>
                  <a:pt x="18929" y="19977"/>
                  <a:pt x="18929" y="19978"/>
                </a:cubicBezTo>
                <a:lnTo>
                  <a:pt x="18926" y="19983"/>
                </a:lnTo>
                <a:cubicBezTo>
                  <a:pt x="18925" y="19983"/>
                  <a:pt x="18925" y="19985"/>
                  <a:pt x="18925" y="19986"/>
                </a:cubicBezTo>
                <a:lnTo>
                  <a:pt x="18925" y="19991"/>
                </a:lnTo>
                <a:cubicBezTo>
                  <a:pt x="18925" y="19992"/>
                  <a:pt x="18925" y="19993"/>
                  <a:pt x="18925" y="19993"/>
                </a:cubicBezTo>
                <a:lnTo>
                  <a:pt x="18926" y="19999"/>
                </a:lnTo>
                <a:cubicBezTo>
                  <a:pt x="18927" y="19999"/>
                  <a:pt x="18927" y="20000"/>
                  <a:pt x="18927" y="20000"/>
                </a:cubicBezTo>
                <a:lnTo>
                  <a:pt x="18936" y="20016"/>
                </a:lnTo>
                <a:lnTo>
                  <a:pt x="18938" y="20024"/>
                </a:lnTo>
                <a:lnTo>
                  <a:pt x="18940" y="20029"/>
                </a:lnTo>
                <a:lnTo>
                  <a:pt x="18940" y="20030"/>
                </a:lnTo>
                <a:lnTo>
                  <a:pt x="18938" y="20036"/>
                </a:lnTo>
                <a:cubicBezTo>
                  <a:pt x="18937" y="20037"/>
                  <a:pt x="18937" y="20039"/>
                  <a:pt x="18937" y="20040"/>
                </a:cubicBezTo>
                <a:lnTo>
                  <a:pt x="18939" y="20046"/>
                </a:lnTo>
                <a:cubicBezTo>
                  <a:pt x="18939" y="20048"/>
                  <a:pt x="18941" y="20050"/>
                  <a:pt x="18942" y="20050"/>
                </a:cubicBezTo>
                <a:lnTo>
                  <a:pt x="18945" y="20050"/>
                </a:lnTo>
                <a:cubicBezTo>
                  <a:pt x="18946" y="20050"/>
                  <a:pt x="18946" y="20050"/>
                  <a:pt x="18946" y="20049"/>
                </a:cubicBezTo>
                <a:lnTo>
                  <a:pt x="18950" y="20046"/>
                </a:lnTo>
                <a:lnTo>
                  <a:pt x="18952" y="20045"/>
                </a:lnTo>
                <a:lnTo>
                  <a:pt x="18954" y="20046"/>
                </a:lnTo>
                <a:lnTo>
                  <a:pt x="18956" y="20047"/>
                </a:lnTo>
                <a:lnTo>
                  <a:pt x="18960" y="20053"/>
                </a:lnTo>
                <a:lnTo>
                  <a:pt x="18962" y="20060"/>
                </a:lnTo>
                <a:cubicBezTo>
                  <a:pt x="18962" y="20061"/>
                  <a:pt x="18963" y="20062"/>
                  <a:pt x="18963" y="20062"/>
                </a:cubicBezTo>
                <a:lnTo>
                  <a:pt x="18964" y="20063"/>
                </a:lnTo>
                <a:cubicBezTo>
                  <a:pt x="18965" y="20064"/>
                  <a:pt x="18966" y="20064"/>
                  <a:pt x="18967" y="20064"/>
                </a:cubicBezTo>
                <a:lnTo>
                  <a:pt x="18970" y="20063"/>
                </a:lnTo>
                <a:cubicBezTo>
                  <a:pt x="18971" y="20063"/>
                  <a:pt x="18973" y="20062"/>
                  <a:pt x="18973" y="20059"/>
                </a:cubicBezTo>
                <a:lnTo>
                  <a:pt x="18973" y="20057"/>
                </a:lnTo>
                <a:cubicBezTo>
                  <a:pt x="18973" y="20056"/>
                  <a:pt x="18972" y="20055"/>
                  <a:pt x="18972" y="20055"/>
                </a:cubicBezTo>
                <a:lnTo>
                  <a:pt x="18971" y="20053"/>
                </a:lnTo>
                <a:lnTo>
                  <a:pt x="18969" y="20044"/>
                </a:lnTo>
                <a:lnTo>
                  <a:pt x="18967" y="20039"/>
                </a:lnTo>
                <a:lnTo>
                  <a:pt x="18966" y="20033"/>
                </a:lnTo>
                <a:lnTo>
                  <a:pt x="18966" y="20029"/>
                </a:lnTo>
                <a:lnTo>
                  <a:pt x="18968" y="20027"/>
                </a:lnTo>
                <a:lnTo>
                  <a:pt x="18968" y="20030"/>
                </a:lnTo>
                <a:lnTo>
                  <a:pt x="18969" y="20036"/>
                </a:lnTo>
                <a:cubicBezTo>
                  <a:pt x="18969" y="20037"/>
                  <a:pt x="18970" y="20037"/>
                  <a:pt x="18970" y="20038"/>
                </a:cubicBezTo>
                <a:lnTo>
                  <a:pt x="18972" y="20043"/>
                </a:lnTo>
                <a:lnTo>
                  <a:pt x="18981" y="20056"/>
                </a:lnTo>
                <a:lnTo>
                  <a:pt x="18985" y="20063"/>
                </a:lnTo>
                <a:lnTo>
                  <a:pt x="18994" y="20094"/>
                </a:lnTo>
                <a:cubicBezTo>
                  <a:pt x="18994" y="20095"/>
                  <a:pt x="18995" y="20095"/>
                  <a:pt x="18995" y="20095"/>
                </a:cubicBezTo>
                <a:lnTo>
                  <a:pt x="18998" y="20099"/>
                </a:lnTo>
                <a:cubicBezTo>
                  <a:pt x="18998" y="20099"/>
                  <a:pt x="18999" y="20099"/>
                  <a:pt x="18999" y="20100"/>
                </a:cubicBezTo>
                <a:lnTo>
                  <a:pt x="19003" y="20102"/>
                </a:lnTo>
                <a:cubicBezTo>
                  <a:pt x="19004" y="20102"/>
                  <a:pt x="19005" y="20101"/>
                  <a:pt x="19006" y="20101"/>
                </a:cubicBezTo>
                <a:lnTo>
                  <a:pt x="19008" y="20098"/>
                </a:lnTo>
                <a:cubicBezTo>
                  <a:pt x="19009" y="20097"/>
                  <a:pt x="19009" y="20097"/>
                  <a:pt x="19009" y="20097"/>
                </a:cubicBezTo>
                <a:lnTo>
                  <a:pt x="19014" y="20086"/>
                </a:lnTo>
                <a:lnTo>
                  <a:pt x="19015" y="20085"/>
                </a:lnTo>
                <a:lnTo>
                  <a:pt x="19018" y="20085"/>
                </a:lnTo>
                <a:lnTo>
                  <a:pt x="19021" y="20088"/>
                </a:lnTo>
                <a:lnTo>
                  <a:pt x="19025" y="20092"/>
                </a:lnTo>
                <a:cubicBezTo>
                  <a:pt x="19026" y="20093"/>
                  <a:pt x="19027" y="20093"/>
                  <a:pt x="19028" y="20092"/>
                </a:cubicBezTo>
                <a:lnTo>
                  <a:pt x="19032" y="20090"/>
                </a:lnTo>
                <a:cubicBezTo>
                  <a:pt x="19032" y="20090"/>
                  <a:pt x="19033" y="20090"/>
                  <a:pt x="19033" y="20089"/>
                </a:cubicBezTo>
                <a:lnTo>
                  <a:pt x="19036" y="20086"/>
                </a:lnTo>
                <a:lnTo>
                  <a:pt x="19037" y="20084"/>
                </a:lnTo>
                <a:cubicBezTo>
                  <a:pt x="19037" y="20083"/>
                  <a:pt x="19038" y="20082"/>
                  <a:pt x="19038" y="20081"/>
                </a:cubicBezTo>
                <a:lnTo>
                  <a:pt x="19038" y="20075"/>
                </a:lnTo>
                <a:lnTo>
                  <a:pt x="19041" y="20080"/>
                </a:lnTo>
                <a:lnTo>
                  <a:pt x="19045" y="20089"/>
                </a:lnTo>
                <a:lnTo>
                  <a:pt x="19045" y="20090"/>
                </a:lnTo>
                <a:lnTo>
                  <a:pt x="19035" y="20099"/>
                </a:lnTo>
                <a:cubicBezTo>
                  <a:pt x="19035" y="20099"/>
                  <a:pt x="19035" y="20099"/>
                  <a:pt x="19035" y="20100"/>
                </a:cubicBezTo>
                <a:lnTo>
                  <a:pt x="19033" y="20104"/>
                </a:lnTo>
                <a:cubicBezTo>
                  <a:pt x="19032" y="20106"/>
                  <a:pt x="19032" y="20108"/>
                  <a:pt x="19033" y="20109"/>
                </a:cubicBezTo>
                <a:lnTo>
                  <a:pt x="19034" y="20113"/>
                </a:lnTo>
                <a:cubicBezTo>
                  <a:pt x="19035" y="20115"/>
                  <a:pt x="19037" y="20116"/>
                  <a:pt x="19038" y="20115"/>
                </a:cubicBezTo>
                <a:lnTo>
                  <a:pt x="19042" y="20113"/>
                </a:lnTo>
                <a:lnTo>
                  <a:pt x="19043" y="20116"/>
                </a:lnTo>
                <a:lnTo>
                  <a:pt x="19043" y="20118"/>
                </a:lnTo>
                <a:cubicBezTo>
                  <a:pt x="19043" y="20119"/>
                  <a:pt x="19043" y="20119"/>
                  <a:pt x="19043" y="20119"/>
                </a:cubicBezTo>
                <a:lnTo>
                  <a:pt x="19045" y="20124"/>
                </a:lnTo>
                <a:cubicBezTo>
                  <a:pt x="19045" y="20125"/>
                  <a:pt x="19045" y="20125"/>
                  <a:pt x="19046" y="20126"/>
                </a:cubicBezTo>
                <a:lnTo>
                  <a:pt x="19051" y="20130"/>
                </a:lnTo>
                <a:lnTo>
                  <a:pt x="19057" y="20132"/>
                </a:lnTo>
                <a:lnTo>
                  <a:pt x="19060" y="20132"/>
                </a:lnTo>
                <a:lnTo>
                  <a:pt x="19064" y="20134"/>
                </a:lnTo>
                <a:lnTo>
                  <a:pt x="19067" y="20141"/>
                </a:lnTo>
                <a:cubicBezTo>
                  <a:pt x="19068" y="20141"/>
                  <a:pt x="19068" y="20141"/>
                  <a:pt x="19068" y="20142"/>
                </a:cubicBezTo>
                <a:lnTo>
                  <a:pt x="19070" y="20144"/>
                </a:lnTo>
                <a:lnTo>
                  <a:pt x="19071" y="20145"/>
                </a:lnTo>
                <a:cubicBezTo>
                  <a:pt x="19071" y="20145"/>
                  <a:pt x="19071" y="20146"/>
                  <a:pt x="19072" y="20146"/>
                </a:cubicBezTo>
                <a:lnTo>
                  <a:pt x="19073" y="20147"/>
                </a:lnTo>
                <a:cubicBezTo>
                  <a:pt x="19074" y="20148"/>
                  <a:pt x="19074" y="20149"/>
                  <a:pt x="19075" y="20148"/>
                </a:cubicBezTo>
                <a:lnTo>
                  <a:pt x="19077" y="20148"/>
                </a:lnTo>
                <a:cubicBezTo>
                  <a:pt x="19079" y="20148"/>
                  <a:pt x="19080" y="20148"/>
                  <a:pt x="19080" y="20146"/>
                </a:cubicBezTo>
                <a:lnTo>
                  <a:pt x="19083" y="20139"/>
                </a:lnTo>
                <a:cubicBezTo>
                  <a:pt x="19083" y="20138"/>
                  <a:pt x="19084" y="20137"/>
                  <a:pt x="19084" y="20136"/>
                </a:cubicBezTo>
                <a:lnTo>
                  <a:pt x="19083" y="20132"/>
                </a:lnTo>
                <a:cubicBezTo>
                  <a:pt x="19083" y="20132"/>
                  <a:pt x="19083" y="20131"/>
                  <a:pt x="19082" y="20131"/>
                </a:cubicBezTo>
                <a:lnTo>
                  <a:pt x="19081" y="20127"/>
                </a:lnTo>
                <a:lnTo>
                  <a:pt x="19082" y="20127"/>
                </a:lnTo>
                <a:cubicBezTo>
                  <a:pt x="19084" y="20127"/>
                  <a:pt x="19085" y="20126"/>
                  <a:pt x="19085" y="20125"/>
                </a:cubicBezTo>
                <a:lnTo>
                  <a:pt x="19087" y="20119"/>
                </a:lnTo>
                <a:cubicBezTo>
                  <a:pt x="19088" y="20118"/>
                  <a:pt x="19088" y="20117"/>
                  <a:pt x="19088" y="20116"/>
                </a:cubicBezTo>
                <a:lnTo>
                  <a:pt x="19087" y="20114"/>
                </a:lnTo>
                <a:lnTo>
                  <a:pt x="19092" y="20115"/>
                </a:lnTo>
                <a:lnTo>
                  <a:pt x="19096" y="20116"/>
                </a:lnTo>
                <a:lnTo>
                  <a:pt x="19098" y="20116"/>
                </a:lnTo>
                <a:lnTo>
                  <a:pt x="19102" y="20121"/>
                </a:lnTo>
                <a:lnTo>
                  <a:pt x="19105" y="20125"/>
                </a:lnTo>
                <a:lnTo>
                  <a:pt x="19106" y="20127"/>
                </a:lnTo>
                <a:lnTo>
                  <a:pt x="19104" y="20130"/>
                </a:lnTo>
                <a:cubicBezTo>
                  <a:pt x="19104" y="20131"/>
                  <a:pt x="19104" y="20132"/>
                  <a:pt x="19104" y="20133"/>
                </a:cubicBezTo>
                <a:cubicBezTo>
                  <a:pt x="19104" y="20135"/>
                  <a:pt x="19105" y="20135"/>
                  <a:pt x="19106" y="20136"/>
                </a:cubicBezTo>
                <a:lnTo>
                  <a:pt x="19109" y="20139"/>
                </a:lnTo>
                <a:lnTo>
                  <a:pt x="19115" y="20146"/>
                </a:lnTo>
                <a:lnTo>
                  <a:pt x="19119" y="20149"/>
                </a:lnTo>
                <a:cubicBezTo>
                  <a:pt x="19120" y="20150"/>
                  <a:pt x="19121" y="20150"/>
                  <a:pt x="19122" y="20149"/>
                </a:cubicBezTo>
                <a:lnTo>
                  <a:pt x="19136" y="20145"/>
                </a:lnTo>
                <a:lnTo>
                  <a:pt x="19139" y="20143"/>
                </a:lnTo>
                <a:cubicBezTo>
                  <a:pt x="19139" y="20142"/>
                  <a:pt x="19140" y="20141"/>
                  <a:pt x="19140" y="20141"/>
                </a:cubicBezTo>
                <a:lnTo>
                  <a:pt x="19142" y="20137"/>
                </a:lnTo>
                <a:cubicBezTo>
                  <a:pt x="19142" y="20136"/>
                  <a:pt x="19143" y="20136"/>
                  <a:pt x="19143" y="20135"/>
                </a:cubicBezTo>
                <a:lnTo>
                  <a:pt x="19143" y="20131"/>
                </a:lnTo>
                <a:lnTo>
                  <a:pt x="19144" y="20128"/>
                </a:lnTo>
                <a:lnTo>
                  <a:pt x="19152" y="20123"/>
                </a:lnTo>
                <a:lnTo>
                  <a:pt x="19151" y="20125"/>
                </a:lnTo>
                <a:cubicBezTo>
                  <a:pt x="19151" y="20126"/>
                  <a:pt x="19151" y="20126"/>
                  <a:pt x="19151" y="20127"/>
                </a:cubicBezTo>
                <a:lnTo>
                  <a:pt x="19149" y="20144"/>
                </a:lnTo>
                <a:lnTo>
                  <a:pt x="19150" y="20146"/>
                </a:lnTo>
                <a:cubicBezTo>
                  <a:pt x="19150" y="20147"/>
                  <a:pt x="19150" y="20148"/>
                  <a:pt x="19151" y="20148"/>
                </a:cubicBezTo>
                <a:lnTo>
                  <a:pt x="19152" y="20151"/>
                </a:lnTo>
                <a:lnTo>
                  <a:pt x="19154" y="20153"/>
                </a:lnTo>
                <a:lnTo>
                  <a:pt x="19153" y="20156"/>
                </a:lnTo>
                <a:lnTo>
                  <a:pt x="19146" y="20163"/>
                </a:lnTo>
                <a:cubicBezTo>
                  <a:pt x="19146" y="20164"/>
                  <a:pt x="19146" y="20164"/>
                  <a:pt x="19146" y="20165"/>
                </a:cubicBezTo>
                <a:lnTo>
                  <a:pt x="19144" y="20171"/>
                </a:lnTo>
                <a:cubicBezTo>
                  <a:pt x="19144" y="20172"/>
                  <a:pt x="19144" y="20173"/>
                  <a:pt x="19144" y="20174"/>
                </a:cubicBezTo>
                <a:lnTo>
                  <a:pt x="19146" y="20178"/>
                </a:lnTo>
                <a:cubicBezTo>
                  <a:pt x="19147" y="20179"/>
                  <a:pt x="19148" y="20180"/>
                  <a:pt x="19149" y="20180"/>
                </a:cubicBezTo>
                <a:lnTo>
                  <a:pt x="19154" y="20182"/>
                </a:lnTo>
                <a:lnTo>
                  <a:pt x="19159" y="20182"/>
                </a:lnTo>
                <a:lnTo>
                  <a:pt x="19161" y="20182"/>
                </a:lnTo>
                <a:lnTo>
                  <a:pt x="19162" y="20193"/>
                </a:lnTo>
                <a:lnTo>
                  <a:pt x="19163" y="20196"/>
                </a:lnTo>
                <a:cubicBezTo>
                  <a:pt x="19163" y="20197"/>
                  <a:pt x="19163" y="20197"/>
                  <a:pt x="19164" y="20198"/>
                </a:cubicBezTo>
                <a:lnTo>
                  <a:pt x="19165" y="20200"/>
                </a:lnTo>
                <a:lnTo>
                  <a:pt x="19176" y="20209"/>
                </a:lnTo>
                <a:lnTo>
                  <a:pt x="19180" y="20214"/>
                </a:lnTo>
                <a:cubicBezTo>
                  <a:pt x="19180" y="20214"/>
                  <a:pt x="19180" y="20215"/>
                  <a:pt x="19181" y="20215"/>
                </a:cubicBezTo>
                <a:lnTo>
                  <a:pt x="19183" y="20216"/>
                </a:lnTo>
                <a:cubicBezTo>
                  <a:pt x="19183" y="20216"/>
                  <a:pt x="19184" y="20217"/>
                  <a:pt x="19184" y="20217"/>
                </a:cubicBezTo>
                <a:cubicBezTo>
                  <a:pt x="19184" y="20217"/>
                  <a:pt x="19186" y="20217"/>
                  <a:pt x="19186" y="20217"/>
                </a:cubicBezTo>
                <a:lnTo>
                  <a:pt x="19193" y="20215"/>
                </a:lnTo>
                <a:lnTo>
                  <a:pt x="19197" y="20216"/>
                </a:lnTo>
                <a:lnTo>
                  <a:pt x="19202" y="20217"/>
                </a:lnTo>
                <a:lnTo>
                  <a:pt x="19206" y="20220"/>
                </a:lnTo>
                <a:lnTo>
                  <a:pt x="19208" y="20227"/>
                </a:lnTo>
                <a:cubicBezTo>
                  <a:pt x="19209" y="20227"/>
                  <a:pt x="19209" y="20228"/>
                  <a:pt x="19209" y="20229"/>
                </a:cubicBezTo>
                <a:lnTo>
                  <a:pt x="19213" y="20232"/>
                </a:lnTo>
                <a:lnTo>
                  <a:pt x="19263" y="20270"/>
                </a:lnTo>
                <a:lnTo>
                  <a:pt x="19272" y="20274"/>
                </a:lnTo>
                <a:cubicBezTo>
                  <a:pt x="19273" y="20274"/>
                  <a:pt x="19273" y="20274"/>
                  <a:pt x="19273" y="20274"/>
                </a:cubicBezTo>
                <a:lnTo>
                  <a:pt x="19284" y="20273"/>
                </a:lnTo>
                <a:lnTo>
                  <a:pt x="19296" y="20268"/>
                </a:lnTo>
                <a:lnTo>
                  <a:pt x="19301" y="20269"/>
                </a:lnTo>
                <a:cubicBezTo>
                  <a:pt x="19301" y="20269"/>
                  <a:pt x="19302" y="20269"/>
                  <a:pt x="19302" y="20269"/>
                </a:cubicBezTo>
                <a:lnTo>
                  <a:pt x="19314" y="20266"/>
                </a:lnTo>
                <a:lnTo>
                  <a:pt x="19317" y="20265"/>
                </a:lnTo>
                <a:lnTo>
                  <a:pt x="19318" y="20267"/>
                </a:lnTo>
                <a:cubicBezTo>
                  <a:pt x="19318" y="20267"/>
                  <a:pt x="19319" y="20268"/>
                  <a:pt x="19319" y="20268"/>
                </a:cubicBezTo>
                <a:lnTo>
                  <a:pt x="19324" y="20270"/>
                </a:lnTo>
                <a:lnTo>
                  <a:pt x="19350" y="20274"/>
                </a:lnTo>
                <a:lnTo>
                  <a:pt x="19353" y="20275"/>
                </a:lnTo>
                <a:lnTo>
                  <a:pt x="19355" y="20276"/>
                </a:lnTo>
                <a:cubicBezTo>
                  <a:pt x="19355" y="20277"/>
                  <a:pt x="19356" y="20277"/>
                  <a:pt x="19356" y="20277"/>
                </a:cubicBezTo>
                <a:lnTo>
                  <a:pt x="19366" y="20281"/>
                </a:lnTo>
                <a:lnTo>
                  <a:pt x="19375" y="20281"/>
                </a:lnTo>
                <a:lnTo>
                  <a:pt x="19380" y="20283"/>
                </a:lnTo>
                <a:cubicBezTo>
                  <a:pt x="19380" y="20283"/>
                  <a:pt x="19380" y="20283"/>
                  <a:pt x="19381" y="20283"/>
                </a:cubicBezTo>
                <a:lnTo>
                  <a:pt x="19387" y="20284"/>
                </a:lnTo>
                <a:lnTo>
                  <a:pt x="19393" y="20283"/>
                </a:lnTo>
                <a:cubicBezTo>
                  <a:pt x="19393" y="20283"/>
                  <a:pt x="19394" y="20283"/>
                  <a:pt x="19394" y="20283"/>
                </a:cubicBezTo>
                <a:lnTo>
                  <a:pt x="19396" y="20281"/>
                </a:lnTo>
                <a:lnTo>
                  <a:pt x="19403" y="20284"/>
                </a:lnTo>
                <a:cubicBezTo>
                  <a:pt x="19403" y="20284"/>
                  <a:pt x="19403" y="20285"/>
                  <a:pt x="19403" y="20285"/>
                </a:cubicBezTo>
                <a:lnTo>
                  <a:pt x="19421" y="20284"/>
                </a:lnTo>
                <a:lnTo>
                  <a:pt x="19429" y="20287"/>
                </a:lnTo>
                <a:lnTo>
                  <a:pt x="19432" y="20290"/>
                </a:lnTo>
                <a:lnTo>
                  <a:pt x="19443" y="20304"/>
                </a:lnTo>
                <a:lnTo>
                  <a:pt x="19447" y="20308"/>
                </a:lnTo>
                <a:cubicBezTo>
                  <a:pt x="19447" y="20309"/>
                  <a:pt x="19447" y="20309"/>
                  <a:pt x="19448" y="20309"/>
                </a:cubicBezTo>
                <a:lnTo>
                  <a:pt x="19451" y="20310"/>
                </a:lnTo>
                <a:lnTo>
                  <a:pt x="19454" y="20310"/>
                </a:lnTo>
                <a:lnTo>
                  <a:pt x="19457" y="20311"/>
                </a:lnTo>
                <a:lnTo>
                  <a:pt x="19463" y="20317"/>
                </a:lnTo>
                <a:lnTo>
                  <a:pt x="19466" y="20319"/>
                </a:lnTo>
                <a:cubicBezTo>
                  <a:pt x="19466" y="20319"/>
                  <a:pt x="19466" y="20318"/>
                  <a:pt x="19467" y="20319"/>
                </a:cubicBezTo>
                <a:lnTo>
                  <a:pt x="19470" y="20319"/>
                </a:lnTo>
                <a:lnTo>
                  <a:pt x="19478" y="20326"/>
                </a:lnTo>
                <a:cubicBezTo>
                  <a:pt x="19478" y="20326"/>
                  <a:pt x="19478" y="20327"/>
                  <a:pt x="19478" y="20327"/>
                </a:cubicBezTo>
                <a:lnTo>
                  <a:pt x="19498" y="20334"/>
                </a:lnTo>
                <a:cubicBezTo>
                  <a:pt x="19498" y="20335"/>
                  <a:pt x="19499" y="20335"/>
                  <a:pt x="19499" y="20335"/>
                </a:cubicBezTo>
                <a:lnTo>
                  <a:pt x="19517" y="20335"/>
                </a:lnTo>
                <a:lnTo>
                  <a:pt x="19521" y="20336"/>
                </a:lnTo>
                <a:lnTo>
                  <a:pt x="19526" y="20343"/>
                </a:lnTo>
                <a:cubicBezTo>
                  <a:pt x="19526" y="20343"/>
                  <a:pt x="19527" y="20344"/>
                  <a:pt x="19527" y="20344"/>
                </a:cubicBezTo>
                <a:lnTo>
                  <a:pt x="19529" y="20345"/>
                </a:lnTo>
                <a:cubicBezTo>
                  <a:pt x="19530" y="20345"/>
                  <a:pt x="19530" y="20345"/>
                  <a:pt x="19530" y="20345"/>
                </a:cubicBezTo>
                <a:lnTo>
                  <a:pt x="19534" y="20345"/>
                </a:lnTo>
                <a:lnTo>
                  <a:pt x="19539" y="20351"/>
                </a:lnTo>
                <a:cubicBezTo>
                  <a:pt x="19540" y="20352"/>
                  <a:pt x="19540" y="20351"/>
                  <a:pt x="19540" y="20351"/>
                </a:cubicBezTo>
                <a:lnTo>
                  <a:pt x="19556" y="20362"/>
                </a:lnTo>
                <a:lnTo>
                  <a:pt x="19576" y="20377"/>
                </a:lnTo>
                <a:lnTo>
                  <a:pt x="19591" y="20383"/>
                </a:lnTo>
                <a:lnTo>
                  <a:pt x="19600" y="20392"/>
                </a:lnTo>
                <a:cubicBezTo>
                  <a:pt x="19601" y="20393"/>
                  <a:pt x="19602" y="20393"/>
                  <a:pt x="19603" y="20393"/>
                </a:cubicBezTo>
                <a:lnTo>
                  <a:pt x="19605" y="20392"/>
                </a:lnTo>
                <a:cubicBezTo>
                  <a:pt x="19605" y="20392"/>
                  <a:pt x="19606" y="20393"/>
                  <a:pt x="19606" y="20392"/>
                </a:cubicBezTo>
                <a:lnTo>
                  <a:pt x="19608" y="20391"/>
                </a:lnTo>
                <a:lnTo>
                  <a:pt x="19611" y="20391"/>
                </a:lnTo>
                <a:lnTo>
                  <a:pt x="19611" y="20391"/>
                </a:lnTo>
                <a:lnTo>
                  <a:pt x="19611" y="20393"/>
                </a:lnTo>
                <a:cubicBezTo>
                  <a:pt x="19611" y="20394"/>
                  <a:pt x="19611" y="20395"/>
                  <a:pt x="19611" y="20395"/>
                </a:cubicBezTo>
                <a:lnTo>
                  <a:pt x="19612" y="20398"/>
                </a:lnTo>
                <a:cubicBezTo>
                  <a:pt x="19612" y="20399"/>
                  <a:pt x="19613" y="20399"/>
                  <a:pt x="19613" y="20400"/>
                </a:cubicBezTo>
                <a:lnTo>
                  <a:pt x="19615" y="20404"/>
                </a:lnTo>
                <a:lnTo>
                  <a:pt x="19617" y="20406"/>
                </a:lnTo>
                <a:cubicBezTo>
                  <a:pt x="19617" y="20406"/>
                  <a:pt x="19618" y="20406"/>
                  <a:pt x="19618" y="20406"/>
                </a:cubicBezTo>
                <a:lnTo>
                  <a:pt x="19621" y="20407"/>
                </a:lnTo>
                <a:cubicBezTo>
                  <a:pt x="19621" y="20408"/>
                  <a:pt x="19622" y="20407"/>
                  <a:pt x="19622" y="20407"/>
                </a:cubicBezTo>
                <a:lnTo>
                  <a:pt x="19628" y="20406"/>
                </a:lnTo>
                <a:lnTo>
                  <a:pt x="19633" y="20404"/>
                </a:lnTo>
                <a:lnTo>
                  <a:pt x="19643" y="20395"/>
                </a:lnTo>
                <a:cubicBezTo>
                  <a:pt x="19642" y="20396"/>
                  <a:pt x="19642" y="20397"/>
                  <a:pt x="19643" y="20398"/>
                </a:cubicBezTo>
                <a:lnTo>
                  <a:pt x="19643" y="20401"/>
                </a:lnTo>
                <a:cubicBezTo>
                  <a:pt x="19644" y="20402"/>
                  <a:pt x="19644" y="20402"/>
                  <a:pt x="19645" y="20403"/>
                </a:cubicBezTo>
                <a:lnTo>
                  <a:pt x="19647" y="20405"/>
                </a:lnTo>
                <a:lnTo>
                  <a:pt x="19658" y="20411"/>
                </a:lnTo>
                <a:cubicBezTo>
                  <a:pt x="19659" y="20411"/>
                  <a:pt x="19659" y="20411"/>
                  <a:pt x="19660" y="20411"/>
                </a:cubicBezTo>
                <a:lnTo>
                  <a:pt x="19668" y="20411"/>
                </a:lnTo>
                <a:cubicBezTo>
                  <a:pt x="19668" y="20411"/>
                  <a:pt x="19669" y="20411"/>
                  <a:pt x="19669" y="20410"/>
                </a:cubicBezTo>
                <a:lnTo>
                  <a:pt x="19674" y="20406"/>
                </a:lnTo>
                <a:cubicBezTo>
                  <a:pt x="19674" y="20407"/>
                  <a:pt x="19674" y="20407"/>
                  <a:pt x="19674" y="20407"/>
                </a:cubicBezTo>
                <a:lnTo>
                  <a:pt x="19674" y="20412"/>
                </a:lnTo>
                <a:cubicBezTo>
                  <a:pt x="19674" y="20413"/>
                  <a:pt x="19675" y="20414"/>
                  <a:pt x="19675" y="20415"/>
                </a:cubicBezTo>
                <a:lnTo>
                  <a:pt x="19681" y="20420"/>
                </a:lnTo>
                <a:cubicBezTo>
                  <a:pt x="19682" y="20422"/>
                  <a:pt x="19684" y="20421"/>
                  <a:pt x="19685" y="20420"/>
                </a:cubicBezTo>
                <a:lnTo>
                  <a:pt x="19688" y="20417"/>
                </a:lnTo>
                <a:cubicBezTo>
                  <a:pt x="19688" y="20417"/>
                  <a:pt x="19689" y="20418"/>
                  <a:pt x="19689" y="20419"/>
                </a:cubicBezTo>
                <a:lnTo>
                  <a:pt x="19693" y="20423"/>
                </a:lnTo>
                <a:cubicBezTo>
                  <a:pt x="19693" y="20424"/>
                  <a:pt x="19693" y="20424"/>
                  <a:pt x="19693" y="20424"/>
                </a:cubicBezTo>
                <a:lnTo>
                  <a:pt x="19704" y="20431"/>
                </a:lnTo>
                <a:cubicBezTo>
                  <a:pt x="19705" y="20432"/>
                  <a:pt x="19707" y="20431"/>
                  <a:pt x="19708" y="20430"/>
                </a:cubicBezTo>
                <a:lnTo>
                  <a:pt x="19711" y="20425"/>
                </a:lnTo>
                <a:cubicBezTo>
                  <a:pt x="19712" y="20424"/>
                  <a:pt x="19712" y="20422"/>
                  <a:pt x="19712" y="20420"/>
                </a:cubicBezTo>
                <a:lnTo>
                  <a:pt x="19711" y="20418"/>
                </a:lnTo>
                <a:lnTo>
                  <a:pt x="19715" y="20414"/>
                </a:lnTo>
                <a:lnTo>
                  <a:pt x="19713" y="20421"/>
                </a:lnTo>
                <a:cubicBezTo>
                  <a:pt x="19713" y="20422"/>
                  <a:pt x="19712" y="20422"/>
                  <a:pt x="19712" y="20422"/>
                </a:cubicBezTo>
                <a:lnTo>
                  <a:pt x="19713" y="20427"/>
                </a:lnTo>
                <a:cubicBezTo>
                  <a:pt x="19713" y="20428"/>
                  <a:pt x="19714" y="20429"/>
                  <a:pt x="19715" y="20430"/>
                </a:cubicBezTo>
                <a:lnTo>
                  <a:pt x="19716" y="20432"/>
                </a:lnTo>
                <a:cubicBezTo>
                  <a:pt x="19716" y="20432"/>
                  <a:pt x="19717" y="20432"/>
                  <a:pt x="19717" y="20433"/>
                </a:cubicBezTo>
                <a:lnTo>
                  <a:pt x="19722" y="20435"/>
                </a:lnTo>
                <a:cubicBezTo>
                  <a:pt x="19723" y="20435"/>
                  <a:pt x="19725" y="20434"/>
                  <a:pt x="19725" y="20434"/>
                </a:cubicBezTo>
                <a:lnTo>
                  <a:pt x="19727" y="20433"/>
                </a:lnTo>
                <a:lnTo>
                  <a:pt x="19728" y="20435"/>
                </a:lnTo>
                <a:cubicBezTo>
                  <a:pt x="19728" y="20435"/>
                  <a:pt x="19729" y="20435"/>
                  <a:pt x="19729" y="20435"/>
                </a:cubicBezTo>
                <a:lnTo>
                  <a:pt x="19732" y="20438"/>
                </a:lnTo>
                <a:cubicBezTo>
                  <a:pt x="19732" y="20439"/>
                  <a:pt x="19732" y="20439"/>
                  <a:pt x="19732" y="20440"/>
                </a:cubicBezTo>
                <a:cubicBezTo>
                  <a:pt x="19732" y="20441"/>
                  <a:pt x="19732" y="20442"/>
                  <a:pt x="19733" y="20443"/>
                </a:cubicBezTo>
                <a:lnTo>
                  <a:pt x="19738" y="20449"/>
                </a:lnTo>
                <a:lnTo>
                  <a:pt x="19744" y="20454"/>
                </a:lnTo>
                <a:cubicBezTo>
                  <a:pt x="19744" y="20454"/>
                  <a:pt x="19745" y="20455"/>
                  <a:pt x="19745" y="20455"/>
                </a:cubicBezTo>
                <a:lnTo>
                  <a:pt x="19752" y="20456"/>
                </a:lnTo>
                <a:cubicBezTo>
                  <a:pt x="19752" y="20456"/>
                  <a:pt x="19753" y="20456"/>
                  <a:pt x="19753" y="20456"/>
                </a:cubicBezTo>
                <a:lnTo>
                  <a:pt x="19757" y="20455"/>
                </a:lnTo>
                <a:cubicBezTo>
                  <a:pt x="19757" y="20456"/>
                  <a:pt x="19757" y="20456"/>
                  <a:pt x="19757" y="20457"/>
                </a:cubicBezTo>
                <a:lnTo>
                  <a:pt x="19759" y="20459"/>
                </a:lnTo>
                <a:cubicBezTo>
                  <a:pt x="19759" y="20459"/>
                  <a:pt x="19760" y="20460"/>
                  <a:pt x="19760" y="20460"/>
                </a:cubicBezTo>
                <a:lnTo>
                  <a:pt x="19763" y="20461"/>
                </a:lnTo>
                <a:lnTo>
                  <a:pt x="19767" y="20466"/>
                </a:lnTo>
                <a:lnTo>
                  <a:pt x="19769" y="20468"/>
                </a:lnTo>
                <a:cubicBezTo>
                  <a:pt x="19769" y="20469"/>
                  <a:pt x="19770" y="20469"/>
                  <a:pt x="19771" y="20469"/>
                </a:cubicBezTo>
                <a:lnTo>
                  <a:pt x="19774" y="20470"/>
                </a:lnTo>
                <a:cubicBezTo>
                  <a:pt x="19775" y="20470"/>
                  <a:pt x="19775" y="20470"/>
                  <a:pt x="19776" y="20469"/>
                </a:cubicBezTo>
                <a:lnTo>
                  <a:pt x="19778" y="20467"/>
                </a:lnTo>
                <a:cubicBezTo>
                  <a:pt x="19778" y="20467"/>
                  <a:pt x="19778" y="20467"/>
                  <a:pt x="19778" y="20466"/>
                </a:cubicBezTo>
                <a:lnTo>
                  <a:pt x="19780" y="20463"/>
                </a:lnTo>
                <a:lnTo>
                  <a:pt x="19781" y="20464"/>
                </a:lnTo>
                <a:cubicBezTo>
                  <a:pt x="19781" y="20465"/>
                  <a:pt x="19781" y="20466"/>
                  <a:pt x="19782" y="20466"/>
                </a:cubicBezTo>
                <a:cubicBezTo>
                  <a:pt x="19780" y="20467"/>
                  <a:pt x="19779" y="20470"/>
                  <a:pt x="19779" y="20472"/>
                </a:cubicBezTo>
                <a:lnTo>
                  <a:pt x="19781" y="20476"/>
                </a:lnTo>
                <a:cubicBezTo>
                  <a:pt x="19781" y="20476"/>
                  <a:pt x="19782" y="20477"/>
                  <a:pt x="19782" y="20478"/>
                </a:cubicBezTo>
                <a:lnTo>
                  <a:pt x="19787" y="20482"/>
                </a:lnTo>
                <a:lnTo>
                  <a:pt x="19791" y="20485"/>
                </a:lnTo>
                <a:lnTo>
                  <a:pt x="19797" y="20487"/>
                </a:lnTo>
                <a:lnTo>
                  <a:pt x="19801" y="20489"/>
                </a:lnTo>
                <a:cubicBezTo>
                  <a:pt x="19802" y="20489"/>
                  <a:pt x="19802" y="20490"/>
                  <a:pt x="19803" y="20490"/>
                </a:cubicBezTo>
                <a:lnTo>
                  <a:pt x="19807" y="20488"/>
                </a:lnTo>
                <a:lnTo>
                  <a:pt x="19809" y="20489"/>
                </a:lnTo>
                <a:lnTo>
                  <a:pt x="19810" y="20496"/>
                </a:lnTo>
                <a:cubicBezTo>
                  <a:pt x="19810" y="20497"/>
                  <a:pt x="19811" y="20498"/>
                  <a:pt x="19811" y="20499"/>
                </a:cubicBezTo>
                <a:lnTo>
                  <a:pt x="19815" y="20504"/>
                </a:lnTo>
                <a:cubicBezTo>
                  <a:pt x="19815" y="20504"/>
                  <a:pt x="19816" y="20504"/>
                  <a:pt x="19816" y="20505"/>
                </a:cubicBezTo>
                <a:lnTo>
                  <a:pt x="19821" y="20506"/>
                </a:lnTo>
                <a:cubicBezTo>
                  <a:pt x="19821" y="20506"/>
                  <a:pt x="19822" y="20506"/>
                  <a:pt x="19822" y="20506"/>
                </a:cubicBezTo>
                <a:lnTo>
                  <a:pt x="19825" y="20505"/>
                </a:lnTo>
                <a:cubicBezTo>
                  <a:pt x="19825" y="20505"/>
                  <a:pt x="19825" y="20506"/>
                  <a:pt x="19825" y="20507"/>
                </a:cubicBezTo>
                <a:lnTo>
                  <a:pt x="19824" y="20511"/>
                </a:lnTo>
                <a:cubicBezTo>
                  <a:pt x="19824" y="20513"/>
                  <a:pt x="19824" y="20514"/>
                  <a:pt x="19825" y="20515"/>
                </a:cubicBezTo>
                <a:lnTo>
                  <a:pt x="19831" y="20526"/>
                </a:lnTo>
                <a:lnTo>
                  <a:pt x="19833" y="20528"/>
                </a:lnTo>
                <a:cubicBezTo>
                  <a:pt x="19833" y="20528"/>
                  <a:pt x="19833" y="20528"/>
                  <a:pt x="19834" y="20528"/>
                </a:cubicBezTo>
                <a:lnTo>
                  <a:pt x="19835" y="20530"/>
                </a:lnTo>
                <a:cubicBezTo>
                  <a:pt x="19835" y="20530"/>
                  <a:pt x="19836" y="20530"/>
                  <a:pt x="19837" y="20530"/>
                </a:cubicBezTo>
                <a:lnTo>
                  <a:pt x="19843" y="20530"/>
                </a:lnTo>
                <a:cubicBezTo>
                  <a:pt x="19844" y="20530"/>
                  <a:pt x="19845" y="20530"/>
                  <a:pt x="19846" y="20529"/>
                </a:cubicBezTo>
                <a:lnTo>
                  <a:pt x="19853" y="20521"/>
                </a:lnTo>
                <a:lnTo>
                  <a:pt x="19852" y="20524"/>
                </a:lnTo>
                <a:cubicBezTo>
                  <a:pt x="19852" y="20525"/>
                  <a:pt x="19852" y="20526"/>
                  <a:pt x="19852" y="20527"/>
                </a:cubicBezTo>
                <a:lnTo>
                  <a:pt x="19853" y="20534"/>
                </a:lnTo>
                <a:cubicBezTo>
                  <a:pt x="19854" y="20534"/>
                  <a:pt x="19854" y="20535"/>
                  <a:pt x="19854" y="20536"/>
                </a:cubicBezTo>
                <a:lnTo>
                  <a:pt x="19863" y="20548"/>
                </a:lnTo>
                <a:lnTo>
                  <a:pt x="19870" y="20559"/>
                </a:lnTo>
                <a:cubicBezTo>
                  <a:pt x="19870" y="20559"/>
                  <a:pt x="19870" y="20560"/>
                  <a:pt x="19871" y="20560"/>
                </a:cubicBezTo>
                <a:lnTo>
                  <a:pt x="19873" y="20563"/>
                </a:lnTo>
                <a:cubicBezTo>
                  <a:pt x="19874" y="20563"/>
                  <a:pt x="19874" y="20563"/>
                  <a:pt x="19874" y="20564"/>
                </a:cubicBezTo>
                <a:lnTo>
                  <a:pt x="19880" y="20565"/>
                </a:lnTo>
                <a:cubicBezTo>
                  <a:pt x="19882" y="20565"/>
                  <a:pt x="19883" y="20565"/>
                  <a:pt x="19883" y="20564"/>
                </a:cubicBezTo>
                <a:lnTo>
                  <a:pt x="19885" y="20561"/>
                </a:lnTo>
                <a:cubicBezTo>
                  <a:pt x="19886" y="20560"/>
                  <a:pt x="19886" y="20560"/>
                  <a:pt x="19886" y="20560"/>
                </a:cubicBezTo>
                <a:lnTo>
                  <a:pt x="19886" y="20568"/>
                </a:lnTo>
                <a:cubicBezTo>
                  <a:pt x="19886" y="20570"/>
                  <a:pt x="19887" y="20571"/>
                  <a:pt x="19888" y="20572"/>
                </a:cubicBezTo>
                <a:lnTo>
                  <a:pt x="19890" y="20575"/>
                </a:lnTo>
                <a:cubicBezTo>
                  <a:pt x="19891" y="20575"/>
                  <a:pt x="19891" y="20575"/>
                  <a:pt x="19891" y="20575"/>
                </a:cubicBezTo>
                <a:lnTo>
                  <a:pt x="19893" y="20576"/>
                </a:lnTo>
                <a:lnTo>
                  <a:pt x="19891" y="20577"/>
                </a:lnTo>
                <a:lnTo>
                  <a:pt x="19888" y="20580"/>
                </a:lnTo>
                <a:lnTo>
                  <a:pt x="19885" y="20583"/>
                </a:lnTo>
                <a:cubicBezTo>
                  <a:pt x="19885" y="20584"/>
                  <a:pt x="19885" y="20585"/>
                  <a:pt x="19885" y="20585"/>
                </a:cubicBezTo>
                <a:lnTo>
                  <a:pt x="19884" y="20589"/>
                </a:lnTo>
                <a:cubicBezTo>
                  <a:pt x="19884" y="20589"/>
                  <a:pt x="19884" y="20589"/>
                  <a:pt x="19884" y="20590"/>
                </a:cubicBezTo>
                <a:lnTo>
                  <a:pt x="19883" y="20597"/>
                </a:lnTo>
                <a:lnTo>
                  <a:pt x="19885" y="20611"/>
                </a:lnTo>
                <a:lnTo>
                  <a:pt x="19887" y="20622"/>
                </a:lnTo>
                <a:lnTo>
                  <a:pt x="19887" y="20628"/>
                </a:lnTo>
                <a:lnTo>
                  <a:pt x="19888" y="20631"/>
                </a:lnTo>
                <a:cubicBezTo>
                  <a:pt x="19888" y="20632"/>
                  <a:pt x="19888" y="20633"/>
                  <a:pt x="19889" y="20634"/>
                </a:cubicBezTo>
                <a:lnTo>
                  <a:pt x="19890" y="20635"/>
                </a:lnTo>
                <a:cubicBezTo>
                  <a:pt x="19891" y="20635"/>
                  <a:pt x="19891" y="20636"/>
                  <a:pt x="19892" y="20637"/>
                </a:cubicBezTo>
                <a:cubicBezTo>
                  <a:pt x="19893" y="20638"/>
                  <a:pt x="19895" y="20638"/>
                  <a:pt x="19896" y="20637"/>
                </a:cubicBezTo>
                <a:lnTo>
                  <a:pt x="19900" y="20634"/>
                </a:lnTo>
                <a:lnTo>
                  <a:pt x="19910" y="20633"/>
                </a:lnTo>
                <a:lnTo>
                  <a:pt x="19915" y="20631"/>
                </a:lnTo>
                <a:lnTo>
                  <a:pt x="19923" y="20623"/>
                </a:lnTo>
                <a:lnTo>
                  <a:pt x="19927" y="20622"/>
                </a:lnTo>
                <a:lnTo>
                  <a:pt x="19930" y="20621"/>
                </a:lnTo>
                <a:lnTo>
                  <a:pt x="19934" y="20621"/>
                </a:lnTo>
                <a:lnTo>
                  <a:pt x="19928" y="20623"/>
                </a:lnTo>
                <a:lnTo>
                  <a:pt x="19908" y="20639"/>
                </a:lnTo>
                <a:cubicBezTo>
                  <a:pt x="19907" y="20640"/>
                  <a:pt x="19906" y="20641"/>
                  <a:pt x="19906" y="20642"/>
                </a:cubicBezTo>
                <a:cubicBezTo>
                  <a:pt x="19906" y="20644"/>
                  <a:pt x="19906" y="20645"/>
                  <a:pt x="19907" y="20646"/>
                </a:cubicBezTo>
                <a:lnTo>
                  <a:pt x="19909" y="20649"/>
                </a:lnTo>
                <a:lnTo>
                  <a:pt x="19910" y="20651"/>
                </a:lnTo>
                <a:lnTo>
                  <a:pt x="19910" y="20652"/>
                </a:lnTo>
                <a:cubicBezTo>
                  <a:pt x="19911" y="20653"/>
                  <a:pt x="19911" y="20654"/>
                  <a:pt x="19911" y="20654"/>
                </a:cubicBezTo>
                <a:lnTo>
                  <a:pt x="19913" y="20656"/>
                </a:lnTo>
                <a:cubicBezTo>
                  <a:pt x="19913" y="20657"/>
                  <a:pt x="19913" y="20657"/>
                  <a:pt x="19913" y="20657"/>
                </a:cubicBezTo>
                <a:lnTo>
                  <a:pt x="19919" y="20662"/>
                </a:lnTo>
                <a:cubicBezTo>
                  <a:pt x="19919" y="20662"/>
                  <a:pt x="19919" y="20662"/>
                  <a:pt x="19920" y="20662"/>
                </a:cubicBezTo>
                <a:lnTo>
                  <a:pt x="19938" y="20667"/>
                </a:lnTo>
                <a:lnTo>
                  <a:pt x="19932" y="20671"/>
                </a:lnTo>
                <a:cubicBezTo>
                  <a:pt x="19932" y="20672"/>
                  <a:pt x="19931" y="20673"/>
                  <a:pt x="19931" y="20674"/>
                </a:cubicBezTo>
                <a:lnTo>
                  <a:pt x="19929" y="20681"/>
                </a:lnTo>
                <a:cubicBezTo>
                  <a:pt x="19929" y="20682"/>
                  <a:pt x="19929" y="20684"/>
                  <a:pt x="19929" y="20685"/>
                </a:cubicBezTo>
                <a:lnTo>
                  <a:pt x="19932" y="20695"/>
                </a:lnTo>
                <a:lnTo>
                  <a:pt x="19946" y="20722"/>
                </a:lnTo>
                <a:lnTo>
                  <a:pt x="19947" y="20729"/>
                </a:lnTo>
                <a:cubicBezTo>
                  <a:pt x="19948" y="20730"/>
                  <a:pt x="19948" y="20731"/>
                  <a:pt x="19948" y="20731"/>
                </a:cubicBezTo>
                <a:lnTo>
                  <a:pt x="19952" y="20736"/>
                </a:lnTo>
                <a:lnTo>
                  <a:pt x="19953" y="20744"/>
                </a:lnTo>
                <a:lnTo>
                  <a:pt x="19957" y="20757"/>
                </a:lnTo>
                <a:lnTo>
                  <a:pt x="19957" y="20760"/>
                </a:lnTo>
                <a:lnTo>
                  <a:pt x="19957" y="20774"/>
                </a:lnTo>
                <a:cubicBezTo>
                  <a:pt x="19957" y="20774"/>
                  <a:pt x="19957" y="20775"/>
                  <a:pt x="19957" y="20775"/>
                </a:cubicBezTo>
                <a:lnTo>
                  <a:pt x="19958" y="20782"/>
                </a:lnTo>
                <a:lnTo>
                  <a:pt x="19962" y="20792"/>
                </a:lnTo>
                <a:lnTo>
                  <a:pt x="19964" y="20800"/>
                </a:lnTo>
                <a:lnTo>
                  <a:pt x="19974" y="20825"/>
                </a:lnTo>
                <a:cubicBezTo>
                  <a:pt x="19974" y="20825"/>
                  <a:pt x="19974" y="20825"/>
                  <a:pt x="19974" y="20825"/>
                </a:cubicBezTo>
                <a:lnTo>
                  <a:pt x="20004" y="20861"/>
                </a:lnTo>
                <a:cubicBezTo>
                  <a:pt x="20005" y="20861"/>
                  <a:pt x="20005" y="20862"/>
                  <a:pt x="20005" y="20862"/>
                </a:cubicBezTo>
                <a:lnTo>
                  <a:pt x="20008" y="20864"/>
                </a:lnTo>
                <a:lnTo>
                  <a:pt x="20010" y="20866"/>
                </a:lnTo>
                <a:lnTo>
                  <a:pt x="20020" y="20883"/>
                </a:lnTo>
                <a:lnTo>
                  <a:pt x="20024" y="20887"/>
                </a:lnTo>
                <a:cubicBezTo>
                  <a:pt x="20022" y="20887"/>
                  <a:pt x="20021" y="20887"/>
                  <a:pt x="20021" y="20889"/>
                </a:cubicBezTo>
                <a:lnTo>
                  <a:pt x="20018" y="20898"/>
                </a:lnTo>
                <a:cubicBezTo>
                  <a:pt x="20018" y="20898"/>
                  <a:pt x="20018" y="20899"/>
                  <a:pt x="20018" y="20899"/>
                </a:cubicBezTo>
                <a:lnTo>
                  <a:pt x="20018" y="20906"/>
                </a:lnTo>
                <a:cubicBezTo>
                  <a:pt x="20018" y="20907"/>
                  <a:pt x="20018" y="20907"/>
                  <a:pt x="20019" y="20908"/>
                </a:cubicBezTo>
                <a:lnTo>
                  <a:pt x="20021" y="20913"/>
                </a:lnTo>
                <a:cubicBezTo>
                  <a:pt x="20021" y="20914"/>
                  <a:pt x="20021" y="20914"/>
                  <a:pt x="20021" y="20914"/>
                </a:cubicBezTo>
                <a:lnTo>
                  <a:pt x="20025" y="20918"/>
                </a:lnTo>
                <a:cubicBezTo>
                  <a:pt x="20025" y="20918"/>
                  <a:pt x="20026" y="20919"/>
                  <a:pt x="20026" y="20919"/>
                </a:cubicBezTo>
                <a:lnTo>
                  <a:pt x="20036" y="20923"/>
                </a:lnTo>
                <a:lnTo>
                  <a:pt x="20040" y="20927"/>
                </a:lnTo>
                <a:lnTo>
                  <a:pt x="20052" y="20941"/>
                </a:lnTo>
                <a:lnTo>
                  <a:pt x="20056" y="20944"/>
                </a:lnTo>
                <a:lnTo>
                  <a:pt x="20061" y="20946"/>
                </a:lnTo>
                <a:lnTo>
                  <a:pt x="20049" y="20947"/>
                </a:lnTo>
                <a:cubicBezTo>
                  <a:pt x="20048" y="20947"/>
                  <a:pt x="20048" y="20947"/>
                  <a:pt x="20048" y="20947"/>
                </a:cubicBezTo>
                <a:lnTo>
                  <a:pt x="20044" y="20949"/>
                </a:lnTo>
                <a:cubicBezTo>
                  <a:pt x="20044" y="20949"/>
                  <a:pt x="20043" y="20949"/>
                  <a:pt x="20043" y="20950"/>
                </a:cubicBezTo>
                <a:lnTo>
                  <a:pt x="20038" y="20957"/>
                </a:lnTo>
                <a:lnTo>
                  <a:pt x="20035" y="20959"/>
                </a:lnTo>
                <a:lnTo>
                  <a:pt x="20031" y="20959"/>
                </a:lnTo>
                <a:lnTo>
                  <a:pt x="20023" y="20955"/>
                </a:lnTo>
                <a:lnTo>
                  <a:pt x="20017" y="20953"/>
                </a:lnTo>
                <a:lnTo>
                  <a:pt x="20009" y="20953"/>
                </a:lnTo>
                <a:cubicBezTo>
                  <a:pt x="20008" y="20953"/>
                  <a:pt x="20008" y="20954"/>
                  <a:pt x="20007" y="20954"/>
                </a:cubicBezTo>
                <a:lnTo>
                  <a:pt x="20004" y="20955"/>
                </a:lnTo>
                <a:cubicBezTo>
                  <a:pt x="20004" y="20955"/>
                  <a:pt x="20004" y="20954"/>
                  <a:pt x="20004" y="20955"/>
                </a:cubicBezTo>
                <a:lnTo>
                  <a:pt x="20000" y="20957"/>
                </a:lnTo>
                <a:cubicBezTo>
                  <a:pt x="20000" y="20958"/>
                  <a:pt x="19999" y="20959"/>
                  <a:pt x="19999" y="20959"/>
                </a:cubicBezTo>
                <a:lnTo>
                  <a:pt x="19994" y="20967"/>
                </a:lnTo>
                <a:cubicBezTo>
                  <a:pt x="19994" y="20968"/>
                  <a:pt x="19994" y="20970"/>
                  <a:pt x="19994" y="20971"/>
                </a:cubicBezTo>
                <a:lnTo>
                  <a:pt x="19997" y="20978"/>
                </a:lnTo>
                <a:cubicBezTo>
                  <a:pt x="19997" y="20979"/>
                  <a:pt x="19997" y="20979"/>
                  <a:pt x="19997" y="20980"/>
                </a:cubicBezTo>
                <a:lnTo>
                  <a:pt x="20014" y="20996"/>
                </a:lnTo>
                <a:lnTo>
                  <a:pt x="20035" y="21023"/>
                </a:lnTo>
                <a:lnTo>
                  <a:pt x="20036" y="21026"/>
                </a:lnTo>
                <a:cubicBezTo>
                  <a:pt x="20037" y="21026"/>
                  <a:pt x="20037" y="21026"/>
                  <a:pt x="20037" y="21027"/>
                </a:cubicBezTo>
                <a:lnTo>
                  <a:pt x="20039" y="21028"/>
                </a:lnTo>
                <a:cubicBezTo>
                  <a:pt x="20039" y="21029"/>
                  <a:pt x="20040" y="21029"/>
                  <a:pt x="20040" y="21029"/>
                </a:cubicBezTo>
                <a:lnTo>
                  <a:pt x="20051" y="21034"/>
                </a:lnTo>
                <a:lnTo>
                  <a:pt x="20058" y="21039"/>
                </a:lnTo>
                <a:lnTo>
                  <a:pt x="20061" y="21040"/>
                </a:lnTo>
                <a:lnTo>
                  <a:pt x="20076" y="21041"/>
                </a:lnTo>
                <a:lnTo>
                  <a:pt x="20080" y="21042"/>
                </a:lnTo>
                <a:lnTo>
                  <a:pt x="20083" y="21043"/>
                </a:lnTo>
                <a:lnTo>
                  <a:pt x="20094" y="21052"/>
                </a:lnTo>
                <a:lnTo>
                  <a:pt x="20098" y="21057"/>
                </a:lnTo>
                <a:lnTo>
                  <a:pt x="20094" y="21057"/>
                </a:lnTo>
                <a:lnTo>
                  <a:pt x="20092" y="21056"/>
                </a:lnTo>
                <a:lnTo>
                  <a:pt x="20086" y="21050"/>
                </a:lnTo>
                <a:lnTo>
                  <a:pt x="20082" y="21047"/>
                </a:lnTo>
                <a:cubicBezTo>
                  <a:pt x="20082" y="21047"/>
                  <a:pt x="20082" y="21047"/>
                  <a:pt x="20081" y="21047"/>
                </a:cubicBezTo>
                <a:lnTo>
                  <a:pt x="20072" y="21045"/>
                </a:lnTo>
                <a:lnTo>
                  <a:pt x="20025" y="21043"/>
                </a:lnTo>
                <a:cubicBezTo>
                  <a:pt x="20025" y="21043"/>
                  <a:pt x="20025" y="21043"/>
                  <a:pt x="20024" y="21043"/>
                </a:cubicBezTo>
                <a:lnTo>
                  <a:pt x="20019" y="21044"/>
                </a:lnTo>
                <a:cubicBezTo>
                  <a:pt x="20018" y="21045"/>
                  <a:pt x="20017" y="21047"/>
                  <a:pt x="20017" y="21049"/>
                </a:cubicBezTo>
                <a:lnTo>
                  <a:pt x="20016" y="21052"/>
                </a:lnTo>
                <a:cubicBezTo>
                  <a:pt x="20016" y="21053"/>
                  <a:pt x="20017" y="21055"/>
                  <a:pt x="20017" y="21056"/>
                </a:cubicBezTo>
                <a:lnTo>
                  <a:pt x="20019" y="21059"/>
                </a:lnTo>
                <a:cubicBezTo>
                  <a:pt x="20020" y="21060"/>
                  <a:pt x="20020" y="21060"/>
                  <a:pt x="20020" y="21060"/>
                </a:cubicBezTo>
                <a:lnTo>
                  <a:pt x="20024" y="21063"/>
                </a:lnTo>
                <a:lnTo>
                  <a:pt x="20026" y="21065"/>
                </a:lnTo>
                <a:lnTo>
                  <a:pt x="20033" y="21066"/>
                </a:lnTo>
                <a:lnTo>
                  <a:pt x="20034" y="21066"/>
                </a:lnTo>
                <a:lnTo>
                  <a:pt x="20036" y="21069"/>
                </a:lnTo>
                <a:cubicBezTo>
                  <a:pt x="20036" y="21069"/>
                  <a:pt x="20037" y="21070"/>
                  <a:pt x="20037" y="21071"/>
                </a:cubicBezTo>
                <a:lnTo>
                  <a:pt x="20040" y="21072"/>
                </a:lnTo>
                <a:lnTo>
                  <a:pt x="20056" y="21086"/>
                </a:lnTo>
                <a:lnTo>
                  <a:pt x="20061" y="21091"/>
                </a:lnTo>
                <a:lnTo>
                  <a:pt x="20065" y="21098"/>
                </a:lnTo>
                <a:lnTo>
                  <a:pt x="20073" y="21116"/>
                </a:lnTo>
                <a:lnTo>
                  <a:pt x="20075" y="21122"/>
                </a:lnTo>
                <a:lnTo>
                  <a:pt x="20077" y="21135"/>
                </a:lnTo>
                <a:cubicBezTo>
                  <a:pt x="20077" y="21136"/>
                  <a:pt x="20078" y="21137"/>
                  <a:pt x="20078" y="21138"/>
                </a:cubicBezTo>
                <a:lnTo>
                  <a:pt x="20081" y="21141"/>
                </a:lnTo>
                <a:cubicBezTo>
                  <a:pt x="20082" y="21141"/>
                  <a:pt x="20083" y="21142"/>
                  <a:pt x="20083" y="21142"/>
                </a:cubicBezTo>
                <a:lnTo>
                  <a:pt x="20092" y="21143"/>
                </a:lnTo>
                <a:lnTo>
                  <a:pt x="20099" y="21144"/>
                </a:lnTo>
                <a:lnTo>
                  <a:pt x="20105" y="21148"/>
                </a:lnTo>
                <a:lnTo>
                  <a:pt x="20109" y="21154"/>
                </a:lnTo>
                <a:lnTo>
                  <a:pt x="20108" y="21161"/>
                </a:lnTo>
                <a:lnTo>
                  <a:pt x="20103" y="21167"/>
                </a:lnTo>
                <a:cubicBezTo>
                  <a:pt x="20103" y="21167"/>
                  <a:pt x="20102" y="21168"/>
                  <a:pt x="20102" y="21169"/>
                </a:cubicBezTo>
                <a:lnTo>
                  <a:pt x="20101" y="21173"/>
                </a:lnTo>
                <a:lnTo>
                  <a:pt x="20100" y="21182"/>
                </a:lnTo>
                <a:lnTo>
                  <a:pt x="20097" y="21188"/>
                </a:lnTo>
                <a:lnTo>
                  <a:pt x="20091" y="21206"/>
                </a:lnTo>
                <a:cubicBezTo>
                  <a:pt x="20091" y="21207"/>
                  <a:pt x="20091" y="21208"/>
                  <a:pt x="20091" y="21208"/>
                </a:cubicBezTo>
                <a:lnTo>
                  <a:pt x="20090" y="21231"/>
                </a:lnTo>
                <a:lnTo>
                  <a:pt x="20088" y="21237"/>
                </a:lnTo>
                <a:lnTo>
                  <a:pt x="20084" y="21242"/>
                </a:lnTo>
                <a:lnTo>
                  <a:pt x="20076" y="21244"/>
                </a:lnTo>
                <a:cubicBezTo>
                  <a:pt x="20076" y="21244"/>
                  <a:pt x="20075" y="21244"/>
                  <a:pt x="20075" y="21245"/>
                </a:cubicBezTo>
                <a:lnTo>
                  <a:pt x="20072" y="21247"/>
                </a:lnTo>
                <a:cubicBezTo>
                  <a:pt x="20071" y="21248"/>
                  <a:pt x="20071" y="21249"/>
                  <a:pt x="20071" y="21250"/>
                </a:cubicBezTo>
                <a:lnTo>
                  <a:pt x="20070" y="21257"/>
                </a:lnTo>
                <a:lnTo>
                  <a:pt x="20070" y="21280"/>
                </a:lnTo>
                <a:lnTo>
                  <a:pt x="20068" y="21288"/>
                </a:lnTo>
                <a:lnTo>
                  <a:pt x="20068" y="21291"/>
                </a:lnTo>
                <a:cubicBezTo>
                  <a:pt x="20068" y="21293"/>
                  <a:pt x="20070" y="21294"/>
                  <a:pt x="20071" y="21295"/>
                </a:cubicBezTo>
                <a:lnTo>
                  <a:pt x="20073" y="21297"/>
                </a:lnTo>
                <a:lnTo>
                  <a:pt x="20073" y="21298"/>
                </a:lnTo>
                <a:lnTo>
                  <a:pt x="20070" y="21301"/>
                </a:lnTo>
                <a:lnTo>
                  <a:pt x="20061" y="21303"/>
                </a:lnTo>
                <a:cubicBezTo>
                  <a:pt x="20061" y="21304"/>
                  <a:pt x="20060" y="21304"/>
                  <a:pt x="20059" y="21304"/>
                </a:cubicBezTo>
                <a:lnTo>
                  <a:pt x="20056" y="21309"/>
                </a:lnTo>
                <a:cubicBezTo>
                  <a:pt x="20055" y="21310"/>
                  <a:pt x="20055" y="21310"/>
                  <a:pt x="20055" y="21311"/>
                </a:cubicBezTo>
                <a:lnTo>
                  <a:pt x="20054" y="21318"/>
                </a:lnTo>
                <a:cubicBezTo>
                  <a:pt x="20054" y="21318"/>
                  <a:pt x="20054" y="21319"/>
                  <a:pt x="20054" y="21319"/>
                </a:cubicBezTo>
                <a:lnTo>
                  <a:pt x="20055" y="21327"/>
                </a:lnTo>
                <a:lnTo>
                  <a:pt x="20058" y="21333"/>
                </a:lnTo>
                <a:lnTo>
                  <a:pt x="20063" y="21343"/>
                </a:lnTo>
                <a:lnTo>
                  <a:pt x="20071" y="21364"/>
                </a:lnTo>
                <a:cubicBezTo>
                  <a:pt x="20071" y="21365"/>
                  <a:pt x="20072" y="21366"/>
                  <a:pt x="20073" y="21366"/>
                </a:cubicBezTo>
                <a:lnTo>
                  <a:pt x="20074" y="21367"/>
                </a:lnTo>
                <a:cubicBezTo>
                  <a:pt x="20075" y="21367"/>
                  <a:pt x="20075" y="21367"/>
                  <a:pt x="20076" y="21367"/>
                </a:cubicBezTo>
                <a:lnTo>
                  <a:pt x="20078" y="21368"/>
                </a:lnTo>
                <a:cubicBezTo>
                  <a:pt x="20079" y="21368"/>
                  <a:pt x="20079" y="21367"/>
                  <a:pt x="20080" y="21367"/>
                </a:cubicBezTo>
                <a:lnTo>
                  <a:pt x="20082" y="21366"/>
                </a:lnTo>
                <a:cubicBezTo>
                  <a:pt x="20082" y="21366"/>
                  <a:pt x="20082" y="21365"/>
                  <a:pt x="20083" y="21364"/>
                </a:cubicBezTo>
                <a:lnTo>
                  <a:pt x="20085" y="21361"/>
                </a:lnTo>
                <a:lnTo>
                  <a:pt x="20086" y="21358"/>
                </a:lnTo>
                <a:lnTo>
                  <a:pt x="20088" y="21350"/>
                </a:lnTo>
                <a:lnTo>
                  <a:pt x="20089" y="21347"/>
                </a:lnTo>
                <a:lnTo>
                  <a:pt x="20113" y="21321"/>
                </a:lnTo>
                <a:lnTo>
                  <a:pt x="20120" y="21317"/>
                </a:lnTo>
                <a:lnTo>
                  <a:pt x="20137" y="21310"/>
                </a:lnTo>
                <a:cubicBezTo>
                  <a:pt x="20137" y="21310"/>
                  <a:pt x="20138" y="21310"/>
                  <a:pt x="20138" y="21309"/>
                </a:cubicBezTo>
                <a:lnTo>
                  <a:pt x="20142" y="21305"/>
                </a:lnTo>
                <a:lnTo>
                  <a:pt x="20141" y="21310"/>
                </a:lnTo>
                <a:cubicBezTo>
                  <a:pt x="20141" y="21311"/>
                  <a:pt x="20142" y="21311"/>
                  <a:pt x="20142" y="21312"/>
                </a:cubicBezTo>
                <a:lnTo>
                  <a:pt x="20145" y="21322"/>
                </a:lnTo>
                <a:cubicBezTo>
                  <a:pt x="20145" y="21323"/>
                  <a:pt x="20145" y="21324"/>
                  <a:pt x="20145" y="21324"/>
                </a:cubicBezTo>
                <a:lnTo>
                  <a:pt x="20152" y="21332"/>
                </a:lnTo>
                <a:cubicBezTo>
                  <a:pt x="20152" y="21332"/>
                  <a:pt x="20152" y="21332"/>
                  <a:pt x="20152" y="21332"/>
                </a:cubicBezTo>
                <a:lnTo>
                  <a:pt x="20161" y="21337"/>
                </a:lnTo>
                <a:lnTo>
                  <a:pt x="20170" y="21340"/>
                </a:lnTo>
                <a:lnTo>
                  <a:pt x="20179" y="21341"/>
                </a:lnTo>
                <a:lnTo>
                  <a:pt x="20188" y="21339"/>
                </a:lnTo>
                <a:lnTo>
                  <a:pt x="20206" y="21334"/>
                </a:lnTo>
                <a:lnTo>
                  <a:pt x="20213" y="21330"/>
                </a:lnTo>
                <a:lnTo>
                  <a:pt x="20224" y="21321"/>
                </a:lnTo>
                <a:lnTo>
                  <a:pt x="20230" y="21318"/>
                </a:lnTo>
                <a:lnTo>
                  <a:pt x="20259" y="21315"/>
                </a:lnTo>
                <a:lnTo>
                  <a:pt x="20295" y="21314"/>
                </a:lnTo>
                <a:cubicBezTo>
                  <a:pt x="20295" y="21314"/>
                  <a:pt x="20296" y="21314"/>
                  <a:pt x="20296" y="21314"/>
                </a:cubicBezTo>
                <a:lnTo>
                  <a:pt x="20302" y="21312"/>
                </a:lnTo>
                <a:lnTo>
                  <a:pt x="20301" y="21318"/>
                </a:lnTo>
                <a:cubicBezTo>
                  <a:pt x="20300" y="21318"/>
                  <a:pt x="20300" y="21319"/>
                  <a:pt x="20300" y="21319"/>
                </a:cubicBezTo>
                <a:lnTo>
                  <a:pt x="20301" y="21326"/>
                </a:lnTo>
                <a:cubicBezTo>
                  <a:pt x="20301" y="21326"/>
                  <a:pt x="20301" y="21327"/>
                  <a:pt x="20301" y="21328"/>
                </a:cubicBezTo>
                <a:lnTo>
                  <a:pt x="20305" y="21336"/>
                </a:lnTo>
                <a:lnTo>
                  <a:pt x="20315" y="21353"/>
                </a:lnTo>
                <a:lnTo>
                  <a:pt x="20362" y="21399"/>
                </a:lnTo>
                <a:lnTo>
                  <a:pt x="20365" y="21405"/>
                </a:lnTo>
                <a:lnTo>
                  <a:pt x="20372" y="21416"/>
                </a:lnTo>
                <a:cubicBezTo>
                  <a:pt x="20373" y="21416"/>
                  <a:pt x="20373" y="21416"/>
                  <a:pt x="20374" y="21417"/>
                </a:cubicBezTo>
                <a:lnTo>
                  <a:pt x="20386" y="21423"/>
                </a:lnTo>
                <a:lnTo>
                  <a:pt x="20386" y="21425"/>
                </a:lnTo>
                <a:cubicBezTo>
                  <a:pt x="20386" y="21426"/>
                  <a:pt x="20386" y="21426"/>
                  <a:pt x="20387" y="21427"/>
                </a:cubicBezTo>
                <a:lnTo>
                  <a:pt x="20390" y="21432"/>
                </a:lnTo>
                <a:lnTo>
                  <a:pt x="20405" y="21448"/>
                </a:lnTo>
                <a:lnTo>
                  <a:pt x="20406" y="21450"/>
                </a:lnTo>
                <a:lnTo>
                  <a:pt x="20417" y="21464"/>
                </a:lnTo>
                <a:lnTo>
                  <a:pt x="20442" y="21513"/>
                </a:lnTo>
                <a:lnTo>
                  <a:pt x="20493" y="21582"/>
                </a:lnTo>
                <a:cubicBezTo>
                  <a:pt x="20494" y="21583"/>
                  <a:pt x="20494" y="21583"/>
                  <a:pt x="20494" y="21583"/>
                </a:cubicBezTo>
                <a:lnTo>
                  <a:pt x="20508" y="21592"/>
                </a:lnTo>
                <a:cubicBezTo>
                  <a:pt x="20509" y="21592"/>
                  <a:pt x="20509" y="21592"/>
                  <a:pt x="20510" y="21593"/>
                </a:cubicBezTo>
                <a:lnTo>
                  <a:pt x="20511" y="21593"/>
                </a:lnTo>
                <a:lnTo>
                  <a:pt x="20520" y="21599"/>
                </a:lnTo>
                <a:cubicBezTo>
                  <a:pt x="20520" y="21599"/>
                  <a:pt x="20521" y="21600"/>
                  <a:pt x="20522" y="21600"/>
                </a:cubicBezTo>
                <a:cubicBezTo>
                  <a:pt x="20524" y="21600"/>
                  <a:pt x="20526" y="21598"/>
                  <a:pt x="20526" y="21595"/>
                </a:cubicBezTo>
                <a:lnTo>
                  <a:pt x="20526" y="21454"/>
                </a:lnTo>
                <a:lnTo>
                  <a:pt x="20526" y="21327"/>
                </a:lnTo>
                <a:cubicBezTo>
                  <a:pt x="20526" y="21327"/>
                  <a:pt x="20526" y="20963"/>
                  <a:pt x="20526" y="20963"/>
                </a:cubicBezTo>
                <a:cubicBezTo>
                  <a:pt x="20526" y="20962"/>
                  <a:pt x="20525" y="20961"/>
                  <a:pt x="20524" y="20960"/>
                </a:cubicBezTo>
                <a:cubicBezTo>
                  <a:pt x="20523" y="20959"/>
                  <a:pt x="20523" y="20958"/>
                  <a:pt x="20522" y="20958"/>
                </a:cubicBezTo>
                <a:lnTo>
                  <a:pt x="20519" y="20959"/>
                </a:lnTo>
                <a:lnTo>
                  <a:pt x="20518" y="20957"/>
                </a:lnTo>
                <a:lnTo>
                  <a:pt x="20517" y="20951"/>
                </a:lnTo>
                <a:cubicBezTo>
                  <a:pt x="20517" y="20950"/>
                  <a:pt x="20516" y="20949"/>
                  <a:pt x="20516" y="20948"/>
                </a:cubicBezTo>
                <a:cubicBezTo>
                  <a:pt x="20515" y="20947"/>
                  <a:pt x="20514" y="20947"/>
                  <a:pt x="20513" y="20947"/>
                </a:cubicBezTo>
                <a:lnTo>
                  <a:pt x="20511" y="20948"/>
                </a:lnTo>
                <a:lnTo>
                  <a:pt x="20510" y="20942"/>
                </a:lnTo>
                <a:lnTo>
                  <a:pt x="20509" y="20938"/>
                </a:lnTo>
                <a:cubicBezTo>
                  <a:pt x="20509" y="20937"/>
                  <a:pt x="20508" y="20935"/>
                  <a:pt x="20508" y="20935"/>
                </a:cubicBezTo>
                <a:lnTo>
                  <a:pt x="20504" y="20932"/>
                </a:lnTo>
                <a:lnTo>
                  <a:pt x="20503" y="20930"/>
                </a:lnTo>
                <a:lnTo>
                  <a:pt x="20504" y="20927"/>
                </a:lnTo>
                <a:cubicBezTo>
                  <a:pt x="20504" y="20926"/>
                  <a:pt x="20505" y="20926"/>
                  <a:pt x="20505" y="20926"/>
                </a:cubicBezTo>
                <a:lnTo>
                  <a:pt x="20505" y="20924"/>
                </a:lnTo>
                <a:cubicBezTo>
                  <a:pt x="20505" y="20923"/>
                  <a:pt x="20505" y="20921"/>
                  <a:pt x="20505" y="20920"/>
                </a:cubicBezTo>
                <a:lnTo>
                  <a:pt x="20503" y="20917"/>
                </a:lnTo>
                <a:cubicBezTo>
                  <a:pt x="20503" y="20917"/>
                  <a:pt x="20503" y="20916"/>
                  <a:pt x="20503" y="20915"/>
                </a:cubicBezTo>
                <a:lnTo>
                  <a:pt x="20499" y="20912"/>
                </a:lnTo>
                <a:lnTo>
                  <a:pt x="20498" y="20909"/>
                </a:lnTo>
                <a:lnTo>
                  <a:pt x="20498" y="20908"/>
                </a:lnTo>
                <a:lnTo>
                  <a:pt x="20499" y="20903"/>
                </a:lnTo>
                <a:lnTo>
                  <a:pt x="20501" y="20894"/>
                </a:lnTo>
                <a:cubicBezTo>
                  <a:pt x="20501" y="20893"/>
                  <a:pt x="20501" y="20892"/>
                  <a:pt x="20501" y="20892"/>
                </a:cubicBezTo>
                <a:lnTo>
                  <a:pt x="20501" y="20887"/>
                </a:lnTo>
                <a:cubicBezTo>
                  <a:pt x="20501" y="20886"/>
                  <a:pt x="20501" y="20884"/>
                  <a:pt x="20500" y="20883"/>
                </a:cubicBezTo>
                <a:lnTo>
                  <a:pt x="20504" y="20883"/>
                </a:lnTo>
                <a:cubicBezTo>
                  <a:pt x="20505" y="20882"/>
                  <a:pt x="20505" y="20882"/>
                  <a:pt x="20505" y="20882"/>
                </a:cubicBezTo>
                <a:lnTo>
                  <a:pt x="20508" y="20879"/>
                </a:lnTo>
                <a:cubicBezTo>
                  <a:pt x="20510" y="20878"/>
                  <a:pt x="20510" y="20876"/>
                  <a:pt x="20510" y="20874"/>
                </a:cubicBezTo>
                <a:lnTo>
                  <a:pt x="20509" y="20872"/>
                </a:lnTo>
                <a:cubicBezTo>
                  <a:pt x="20509" y="20872"/>
                  <a:pt x="20509" y="20872"/>
                  <a:pt x="20509" y="20871"/>
                </a:cubicBezTo>
                <a:lnTo>
                  <a:pt x="20510" y="20870"/>
                </a:lnTo>
                <a:cubicBezTo>
                  <a:pt x="20510" y="20870"/>
                  <a:pt x="20511" y="20869"/>
                  <a:pt x="20511" y="20869"/>
                </a:cubicBezTo>
                <a:lnTo>
                  <a:pt x="20512" y="20867"/>
                </a:lnTo>
                <a:cubicBezTo>
                  <a:pt x="20512" y="20866"/>
                  <a:pt x="20513" y="20866"/>
                  <a:pt x="20513" y="20866"/>
                </a:cubicBezTo>
                <a:lnTo>
                  <a:pt x="20513" y="20858"/>
                </a:lnTo>
                <a:lnTo>
                  <a:pt x="20513" y="20857"/>
                </a:lnTo>
                <a:lnTo>
                  <a:pt x="20515" y="20856"/>
                </a:lnTo>
                <a:cubicBezTo>
                  <a:pt x="20516" y="20856"/>
                  <a:pt x="20516" y="20855"/>
                  <a:pt x="20517" y="20854"/>
                </a:cubicBezTo>
                <a:lnTo>
                  <a:pt x="20519" y="20853"/>
                </a:lnTo>
                <a:cubicBezTo>
                  <a:pt x="20520" y="20852"/>
                  <a:pt x="20520" y="20851"/>
                  <a:pt x="20520" y="20850"/>
                </a:cubicBezTo>
                <a:lnTo>
                  <a:pt x="20520" y="20845"/>
                </a:lnTo>
                <a:cubicBezTo>
                  <a:pt x="20520" y="20844"/>
                  <a:pt x="20520" y="20844"/>
                  <a:pt x="20520" y="20843"/>
                </a:cubicBezTo>
                <a:lnTo>
                  <a:pt x="20519" y="20839"/>
                </a:lnTo>
                <a:cubicBezTo>
                  <a:pt x="20519" y="20837"/>
                  <a:pt x="20517" y="20836"/>
                  <a:pt x="20516" y="20836"/>
                </a:cubicBezTo>
                <a:cubicBezTo>
                  <a:pt x="20515" y="20836"/>
                  <a:pt x="20516" y="20835"/>
                  <a:pt x="20516" y="20835"/>
                </a:cubicBezTo>
                <a:lnTo>
                  <a:pt x="20516" y="20835"/>
                </a:lnTo>
                <a:cubicBezTo>
                  <a:pt x="20517" y="20835"/>
                  <a:pt x="20517" y="20835"/>
                  <a:pt x="20517" y="20835"/>
                </a:cubicBezTo>
                <a:cubicBezTo>
                  <a:pt x="20519" y="20835"/>
                  <a:pt x="20521" y="20833"/>
                  <a:pt x="20521" y="20830"/>
                </a:cubicBezTo>
                <a:cubicBezTo>
                  <a:pt x="20521" y="20829"/>
                  <a:pt x="20520" y="20829"/>
                  <a:pt x="20520" y="20828"/>
                </a:cubicBezTo>
                <a:lnTo>
                  <a:pt x="20520" y="20827"/>
                </a:lnTo>
                <a:lnTo>
                  <a:pt x="20521" y="20825"/>
                </a:lnTo>
                <a:cubicBezTo>
                  <a:pt x="20522" y="20825"/>
                  <a:pt x="20522" y="20825"/>
                  <a:pt x="20522" y="20825"/>
                </a:cubicBezTo>
                <a:lnTo>
                  <a:pt x="20523" y="20821"/>
                </a:lnTo>
                <a:cubicBezTo>
                  <a:pt x="20523" y="20820"/>
                  <a:pt x="20523" y="20819"/>
                  <a:pt x="20523" y="20818"/>
                </a:cubicBezTo>
                <a:lnTo>
                  <a:pt x="20523" y="20816"/>
                </a:lnTo>
                <a:cubicBezTo>
                  <a:pt x="20522" y="20816"/>
                  <a:pt x="20522" y="20815"/>
                  <a:pt x="20521" y="20814"/>
                </a:cubicBezTo>
                <a:cubicBezTo>
                  <a:pt x="20521" y="20814"/>
                  <a:pt x="20521" y="20814"/>
                  <a:pt x="20521" y="20813"/>
                </a:cubicBezTo>
                <a:lnTo>
                  <a:pt x="20522" y="20809"/>
                </a:lnTo>
                <a:lnTo>
                  <a:pt x="20523" y="20807"/>
                </a:lnTo>
                <a:cubicBezTo>
                  <a:pt x="20525" y="20806"/>
                  <a:pt x="20526" y="20805"/>
                  <a:pt x="20526" y="20803"/>
                </a:cubicBezTo>
                <a:lnTo>
                  <a:pt x="20525" y="19740"/>
                </a:lnTo>
                <a:cubicBezTo>
                  <a:pt x="20525" y="19739"/>
                  <a:pt x="20524" y="19738"/>
                  <a:pt x="20523" y="19738"/>
                </a:cubicBezTo>
                <a:cubicBezTo>
                  <a:pt x="20523" y="19737"/>
                  <a:pt x="20522" y="19736"/>
                  <a:pt x="20521" y="19737"/>
                </a:cubicBezTo>
                <a:lnTo>
                  <a:pt x="20510" y="19739"/>
                </a:lnTo>
                <a:lnTo>
                  <a:pt x="20489" y="19739"/>
                </a:lnTo>
                <a:lnTo>
                  <a:pt x="20486" y="19740"/>
                </a:lnTo>
                <a:lnTo>
                  <a:pt x="20482" y="19741"/>
                </a:lnTo>
                <a:lnTo>
                  <a:pt x="20481" y="19742"/>
                </a:lnTo>
                <a:lnTo>
                  <a:pt x="20476" y="19738"/>
                </a:lnTo>
                <a:lnTo>
                  <a:pt x="20475" y="19737"/>
                </a:lnTo>
                <a:cubicBezTo>
                  <a:pt x="20474" y="19736"/>
                  <a:pt x="20472" y="19736"/>
                  <a:pt x="20471" y="19737"/>
                </a:cubicBezTo>
                <a:lnTo>
                  <a:pt x="20469" y="19739"/>
                </a:lnTo>
                <a:lnTo>
                  <a:pt x="20472" y="19733"/>
                </a:lnTo>
                <a:cubicBezTo>
                  <a:pt x="20472" y="19733"/>
                  <a:pt x="20473" y="19733"/>
                  <a:pt x="20473" y="19732"/>
                </a:cubicBezTo>
                <a:lnTo>
                  <a:pt x="20474" y="19727"/>
                </a:lnTo>
                <a:lnTo>
                  <a:pt x="20475" y="19718"/>
                </a:lnTo>
                <a:cubicBezTo>
                  <a:pt x="20475" y="19718"/>
                  <a:pt x="20475" y="19717"/>
                  <a:pt x="20475" y="19716"/>
                </a:cubicBezTo>
                <a:lnTo>
                  <a:pt x="20475" y="19711"/>
                </a:lnTo>
                <a:cubicBezTo>
                  <a:pt x="20475" y="19710"/>
                  <a:pt x="20474" y="19708"/>
                  <a:pt x="20473" y="19708"/>
                </a:cubicBezTo>
                <a:lnTo>
                  <a:pt x="20443" y="19691"/>
                </a:lnTo>
                <a:cubicBezTo>
                  <a:pt x="20443" y="19691"/>
                  <a:pt x="20442" y="19691"/>
                  <a:pt x="20442" y="19691"/>
                </a:cubicBezTo>
                <a:lnTo>
                  <a:pt x="20419" y="19690"/>
                </a:lnTo>
                <a:lnTo>
                  <a:pt x="20416" y="19689"/>
                </a:lnTo>
                <a:lnTo>
                  <a:pt x="20395" y="19679"/>
                </a:lnTo>
                <a:lnTo>
                  <a:pt x="20392" y="19678"/>
                </a:lnTo>
                <a:cubicBezTo>
                  <a:pt x="20392" y="19678"/>
                  <a:pt x="20390" y="19678"/>
                  <a:pt x="20390" y="19679"/>
                </a:cubicBezTo>
                <a:lnTo>
                  <a:pt x="20387" y="19682"/>
                </a:lnTo>
                <a:cubicBezTo>
                  <a:pt x="20385" y="19683"/>
                  <a:pt x="20385" y="19686"/>
                  <a:pt x="20386" y="19688"/>
                </a:cubicBezTo>
                <a:lnTo>
                  <a:pt x="20387" y="19690"/>
                </a:lnTo>
                <a:cubicBezTo>
                  <a:pt x="20388" y="19690"/>
                  <a:pt x="20388" y="19691"/>
                  <a:pt x="20388" y="19691"/>
                </a:cubicBezTo>
                <a:lnTo>
                  <a:pt x="20390" y="19693"/>
                </a:lnTo>
                <a:lnTo>
                  <a:pt x="20389" y="19694"/>
                </a:lnTo>
                <a:lnTo>
                  <a:pt x="20387" y="19693"/>
                </a:lnTo>
                <a:cubicBezTo>
                  <a:pt x="20386" y="19692"/>
                  <a:pt x="20385" y="19692"/>
                  <a:pt x="20384" y="19693"/>
                </a:cubicBezTo>
                <a:lnTo>
                  <a:pt x="20382" y="19695"/>
                </a:lnTo>
                <a:lnTo>
                  <a:pt x="20380" y="19694"/>
                </a:lnTo>
                <a:lnTo>
                  <a:pt x="20374" y="19689"/>
                </a:lnTo>
                <a:lnTo>
                  <a:pt x="20360" y="19681"/>
                </a:lnTo>
                <a:lnTo>
                  <a:pt x="20358" y="19681"/>
                </a:lnTo>
                <a:lnTo>
                  <a:pt x="20350" y="19667"/>
                </a:lnTo>
                <a:lnTo>
                  <a:pt x="20349" y="19661"/>
                </a:lnTo>
                <a:cubicBezTo>
                  <a:pt x="20349" y="19660"/>
                  <a:pt x="20348" y="19660"/>
                  <a:pt x="20348" y="19659"/>
                </a:cubicBezTo>
                <a:lnTo>
                  <a:pt x="20345" y="19657"/>
                </a:lnTo>
                <a:cubicBezTo>
                  <a:pt x="20345" y="19657"/>
                  <a:pt x="20344" y="19657"/>
                  <a:pt x="20343" y="19657"/>
                </a:cubicBezTo>
                <a:lnTo>
                  <a:pt x="20342" y="19657"/>
                </a:lnTo>
                <a:cubicBezTo>
                  <a:pt x="20341" y="19658"/>
                  <a:pt x="20340" y="19659"/>
                  <a:pt x="20340" y="19661"/>
                </a:cubicBezTo>
                <a:lnTo>
                  <a:pt x="20334" y="19657"/>
                </a:lnTo>
                <a:cubicBezTo>
                  <a:pt x="20333" y="19657"/>
                  <a:pt x="20332" y="19657"/>
                  <a:pt x="20331" y="19657"/>
                </a:cubicBezTo>
                <a:lnTo>
                  <a:pt x="20330" y="19658"/>
                </a:lnTo>
                <a:cubicBezTo>
                  <a:pt x="20329" y="19659"/>
                  <a:pt x="20328" y="19659"/>
                  <a:pt x="20328" y="19660"/>
                </a:cubicBezTo>
                <a:lnTo>
                  <a:pt x="20326" y="19665"/>
                </a:lnTo>
                <a:lnTo>
                  <a:pt x="20322" y="19667"/>
                </a:lnTo>
                <a:lnTo>
                  <a:pt x="20281" y="19671"/>
                </a:lnTo>
                <a:lnTo>
                  <a:pt x="20272" y="19670"/>
                </a:lnTo>
                <a:lnTo>
                  <a:pt x="20264" y="19667"/>
                </a:lnTo>
                <a:lnTo>
                  <a:pt x="20241" y="19650"/>
                </a:lnTo>
                <a:lnTo>
                  <a:pt x="20206" y="19632"/>
                </a:lnTo>
                <a:lnTo>
                  <a:pt x="20197" y="19623"/>
                </a:lnTo>
                <a:cubicBezTo>
                  <a:pt x="20196" y="19622"/>
                  <a:pt x="20196" y="19622"/>
                  <a:pt x="20196" y="19622"/>
                </a:cubicBezTo>
                <a:lnTo>
                  <a:pt x="20189" y="19619"/>
                </a:lnTo>
                <a:lnTo>
                  <a:pt x="20177" y="19610"/>
                </a:lnTo>
                <a:lnTo>
                  <a:pt x="20156" y="19601"/>
                </a:lnTo>
                <a:lnTo>
                  <a:pt x="20117" y="19570"/>
                </a:lnTo>
                <a:lnTo>
                  <a:pt x="20082" y="19554"/>
                </a:lnTo>
                <a:lnTo>
                  <a:pt x="20077" y="19553"/>
                </a:lnTo>
                <a:lnTo>
                  <a:pt x="20063" y="19553"/>
                </a:lnTo>
                <a:lnTo>
                  <a:pt x="20060" y="19552"/>
                </a:lnTo>
                <a:lnTo>
                  <a:pt x="20052" y="19545"/>
                </a:lnTo>
                <a:lnTo>
                  <a:pt x="20037" y="19523"/>
                </a:lnTo>
                <a:lnTo>
                  <a:pt x="20022" y="19508"/>
                </a:lnTo>
                <a:cubicBezTo>
                  <a:pt x="20022" y="19507"/>
                  <a:pt x="20021" y="19507"/>
                  <a:pt x="20021" y="19507"/>
                </a:cubicBezTo>
                <a:lnTo>
                  <a:pt x="20011" y="19503"/>
                </a:lnTo>
                <a:lnTo>
                  <a:pt x="20006" y="19501"/>
                </a:lnTo>
                <a:lnTo>
                  <a:pt x="19991" y="19497"/>
                </a:lnTo>
                <a:lnTo>
                  <a:pt x="19955" y="19484"/>
                </a:lnTo>
                <a:lnTo>
                  <a:pt x="19926" y="19466"/>
                </a:lnTo>
                <a:lnTo>
                  <a:pt x="19902" y="19457"/>
                </a:lnTo>
                <a:lnTo>
                  <a:pt x="19893" y="19455"/>
                </a:lnTo>
                <a:lnTo>
                  <a:pt x="19890" y="19453"/>
                </a:lnTo>
                <a:lnTo>
                  <a:pt x="19880" y="19440"/>
                </a:lnTo>
                <a:cubicBezTo>
                  <a:pt x="19880" y="19440"/>
                  <a:pt x="19879" y="19439"/>
                  <a:pt x="19879" y="19439"/>
                </a:cubicBezTo>
                <a:lnTo>
                  <a:pt x="19877" y="19438"/>
                </a:lnTo>
                <a:cubicBezTo>
                  <a:pt x="19877" y="19438"/>
                  <a:pt x="19877" y="19437"/>
                  <a:pt x="19876" y="19437"/>
                </a:cubicBezTo>
                <a:lnTo>
                  <a:pt x="19874" y="19437"/>
                </a:lnTo>
                <a:lnTo>
                  <a:pt x="19871" y="19432"/>
                </a:lnTo>
                <a:cubicBezTo>
                  <a:pt x="19870" y="19431"/>
                  <a:pt x="19870" y="19431"/>
                  <a:pt x="19869" y="19431"/>
                </a:cubicBezTo>
                <a:lnTo>
                  <a:pt x="19868" y="19430"/>
                </a:lnTo>
                <a:lnTo>
                  <a:pt x="19863" y="19423"/>
                </a:lnTo>
                <a:lnTo>
                  <a:pt x="19861" y="19421"/>
                </a:lnTo>
                <a:cubicBezTo>
                  <a:pt x="19861" y="19420"/>
                  <a:pt x="19860" y="19420"/>
                  <a:pt x="19860" y="19420"/>
                </a:cubicBezTo>
                <a:lnTo>
                  <a:pt x="19851" y="19416"/>
                </a:lnTo>
                <a:cubicBezTo>
                  <a:pt x="19851" y="19416"/>
                  <a:pt x="19850" y="19416"/>
                  <a:pt x="19850" y="19416"/>
                </a:cubicBezTo>
                <a:lnTo>
                  <a:pt x="19841" y="19416"/>
                </a:lnTo>
                <a:cubicBezTo>
                  <a:pt x="19840" y="19416"/>
                  <a:pt x="19839" y="19416"/>
                  <a:pt x="19839" y="19416"/>
                </a:cubicBezTo>
                <a:lnTo>
                  <a:pt x="19829" y="19420"/>
                </a:lnTo>
                <a:lnTo>
                  <a:pt x="19773" y="19452"/>
                </a:lnTo>
                <a:lnTo>
                  <a:pt x="19769" y="19452"/>
                </a:lnTo>
                <a:cubicBezTo>
                  <a:pt x="19769" y="19452"/>
                  <a:pt x="19769" y="19453"/>
                  <a:pt x="19769" y="19453"/>
                </a:cubicBezTo>
                <a:lnTo>
                  <a:pt x="19767" y="19454"/>
                </a:lnTo>
                <a:cubicBezTo>
                  <a:pt x="19767" y="19455"/>
                  <a:pt x="19766" y="19455"/>
                  <a:pt x="19766" y="19455"/>
                </a:cubicBezTo>
                <a:lnTo>
                  <a:pt x="19762" y="19462"/>
                </a:lnTo>
                <a:lnTo>
                  <a:pt x="19757" y="19465"/>
                </a:lnTo>
                <a:lnTo>
                  <a:pt x="19732" y="19484"/>
                </a:lnTo>
                <a:lnTo>
                  <a:pt x="19688" y="19506"/>
                </a:lnTo>
                <a:lnTo>
                  <a:pt x="19683" y="19509"/>
                </a:lnTo>
                <a:cubicBezTo>
                  <a:pt x="19683" y="19510"/>
                  <a:pt x="19682" y="19510"/>
                  <a:pt x="19682" y="19510"/>
                </a:cubicBezTo>
                <a:lnTo>
                  <a:pt x="19680" y="19514"/>
                </a:lnTo>
                <a:cubicBezTo>
                  <a:pt x="19680" y="19515"/>
                  <a:pt x="19680" y="19515"/>
                  <a:pt x="19680" y="19516"/>
                </a:cubicBezTo>
                <a:lnTo>
                  <a:pt x="19680" y="19528"/>
                </a:lnTo>
                <a:lnTo>
                  <a:pt x="19679" y="19533"/>
                </a:lnTo>
                <a:lnTo>
                  <a:pt x="19678" y="19536"/>
                </a:lnTo>
                <a:cubicBezTo>
                  <a:pt x="19677" y="19537"/>
                  <a:pt x="19677" y="19538"/>
                  <a:pt x="19677" y="19539"/>
                </a:cubicBezTo>
                <a:cubicBezTo>
                  <a:pt x="19677" y="19541"/>
                  <a:pt x="19678" y="19541"/>
                  <a:pt x="19678" y="19542"/>
                </a:cubicBezTo>
                <a:lnTo>
                  <a:pt x="19690" y="19554"/>
                </a:lnTo>
                <a:lnTo>
                  <a:pt x="19699" y="19558"/>
                </a:lnTo>
                <a:lnTo>
                  <a:pt x="19700" y="19559"/>
                </a:lnTo>
                <a:lnTo>
                  <a:pt x="19700" y="19564"/>
                </a:lnTo>
                <a:lnTo>
                  <a:pt x="19700" y="19566"/>
                </a:lnTo>
                <a:lnTo>
                  <a:pt x="19699" y="19566"/>
                </a:lnTo>
                <a:cubicBezTo>
                  <a:pt x="19698" y="19566"/>
                  <a:pt x="19698" y="19567"/>
                  <a:pt x="19698" y="19567"/>
                </a:cubicBezTo>
                <a:lnTo>
                  <a:pt x="19697" y="19569"/>
                </a:lnTo>
                <a:cubicBezTo>
                  <a:pt x="19696" y="19571"/>
                  <a:pt x="19696" y="19573"/>
                  <a:pt x="19697" y="19575"/>
                </a:cubicBezTo>
                <a:lnTo>
                  <a:pt x="19700" y="19580"/>
                </a:lnTo>
                <a:lnTo>
                  <a:pt x="19704" y="19584"/>
                </a:lnTo>
                <a:lnTo>
                  <a:pt x="19705" y="19587"/>
                </a:lnTo>
                <a:lnTo>
                  <a:pt x="19699" y="19595"/>
                </a:lnTo>
                <a:lnTo>
                  <a:pt x="19695" y="19596"/>
                </a:lnTo>
                <a:lnTo>
                  <a:pt x="19692" y="19597"/>
                </a:lnTo>
                <a:lnTo>
                  <a:pt x="19663" y="19599"/>
                </a:lnTo>
                <a:lnTo>
                  <a:pt x="19653" y="19602"/>
                </a:lnTo>
                <a:cubicBezTo>
                  <a:pt x="19653" y="19602"/>
                  <a:pt x="19653" y="19602"/>
                  <a:pt x="19653" y="19602"/>
                </a:cubicBezTo>
                <a:lnTo>
                  <a:pt x="19646" y="19607"/>
                </a:lnTo>
                <a:cubicBezTo>
                  <a:pt x="19646" y="19607"/>
                  <a:pt x="19645" y="19608"/>
                  <a:pt x="19645" y="19609"/>
                </a:cubicBezTo>
                <a:lnTo>
                  <a:pt x="19643" y="19611"/>
                </a:lnTo>
                <a:cubicBezTo>
                  <a:pt x="19643" y="19612"/>
                  <a:pt x="19643" y="19612"/>
                  <a:pt x="19643" y="19612"/>
                </a:cubicBezTo>
                <a:lnTo>
                  <a:pt x="19643" y="19615"/>
                </a:lnTo>
                <a:lnTo>
                  <a:pt x="19642" y="19616"/>
                </a:lnTo>
                <a:lnTo>
                  <a:pt x="19628" y="19620"/>
                </a:lnTo>
                <a:cubicBezTo>
                  <a:pt x="19628" y="19620"/>
                  <a:pt x="19627" y="19619"/>
                  <a:pt x="19627" y="19620"/>
                </a:cubicBezTo>
                <a:lnTo>
                  <a:pt x="19616" y="19630"/>
                </a:lnTo>
                <a:lnTo>
                  <a:pt x="19609" y="19632"/>
                </a:lnTo>
                <a:cubicBezTo>
                  <a:pt x="19609" y="19632"/>
                  <a:pt x="19608" y="19632"/>
                  <a:pt x="19608" y="19632"/>
                </a:cubicBezTo>
                <a:lnTo>
                  <a:pt x="19607" y="19633"/>
                </a:lnTo>
                <a:cubicBezTo>
                  <a:pt x="19607" y="19633"/>
                  <a:pt x="19606" y="19633"/>
                  <a:pt x="19606" y="19634"/>
                </a:cubicBezTo>
                <a:lnTo>
                  <a:pt x="19604" y="19638"/>
                </a:lnTo>
                <a:lnTo>
                  <a:pt x="19598" y="19634"/>
                </a:lnTo>
                <a:cubicBezTo>
                  <a:pt x="19598" y="19634"/>
                  <a:pt x="19598" y="19634"/>
                  <a:pt x="19597" y="19634"/>
                </a:cubicBezTo>
                <a:lnTo>
                  <a:pt x="19594" y="19634"/>
                </a:lnTo>
                <a:cubicBezTo>
                  <a:pt x="19593" y="19634"/>
                  <a:pt x="19592" y="19634"/>
                  <a:pt x="19591" y="19635"/>
                </a:cubicBezTo>
                <a:lnTo>
                  <a:pt x="19589" y="19638"/>
                </a:lnTo>
                <a:lnTo>
                  <a:pt x="19581" y="19636"/>
                </a:lnTo>
                <a:lnTo>
                  <a:pt x="19578" y="19636"/>
                </a:lnTo>
                <a:lnTo>
                  <a:pt x="19574" y="19638"/>
                </a:lnTo>
                <a:lnTo>
                  <a:pt x="19573" y="19636"/>
                </a:lnTo>
                <a:cubicBezTo>
                  <a:pt x="19572" y="19635"/>
                  <a:pt x="19572" y="19634"/>
                  <a:pt x="19571" y="19634"/>
                </a:cubicBezTo>
                <a:lnTo>
                  <a:pt x="19564" y="19632"/>
                </a:lnTo>
                <a:lnTo>
                  <a:pt x="19560" y="19632"/>
                </a:lnTo>
                <a:lnTo>
                  <a:pt x="19561" y="19628"/>
                </a:lnTo>
                <a:cubicBezTo>
                  <a:pt x="19561" y="19627"/>
                  <a:pt x="19561" y="19626"/>
                  <a:pt x="19561" y="19625"/>
                </a:cubicBezTo>
                <a:lnTo>
                  <a:pt x="19559" y="19623"/>
                </a:lnTo>
                <a:cubicBezTo>
                  <a:pt x="19559" y="19621"/>
                  <a:pt x="19557" y="19619"/>
                  <a:pt x="19556" y="19620"/>
                </a:cubicBezTo>
                <a:lnTo>
                  <a:pt x="19554" y="19620"/>
                </a:lnTo>
                <a:cubicBezTo>
                  <a:pt x="19553" y="19620"/>
                  <a:pt x="19553" y="19620"/>
                  <a:pt x="19553" y="19621"/>
                </a:cubicBezTo>
                <a:lnTo>
                  <a:pt x="19547" y="19625"/>
                </a:lnTo>
                <a:lnTo>
                  <a:pt x="19545" y="19625"/>
                </a:lnTo>
                <a:lnTo>
                  <a:pt x="19534" y="19625"/>
                </a:lnTo>
                <a:cubicBezTo>
                  <a:pt x="19534" y="19625"/>
                  <a:pt x="19533" y="19626"/>
                  <a:pt x="19533" y="19626"/>
                </a:cubicBezTo>
                <a:lnTo>
                  <a:pt x="19527" y="19629"/>
                </a:lnTo>
                <a:lnTo>
                  <a:pt x="19521" y="19634"/>
                </a:lnTo>
                <a:lnTo>
                  <a:pt x="19517" y="19639"/>
                </a:lnTo>
                <a:lnTo>
                  <a:pt x="19514" y="19645"/>
                </a:lnTo>
                <a:lnTo>
                  <a:pt x="19512" y="19650"/>
                </a:lnTo>
                <a:lnTo>
                  <a:pt x="19512" y="19651"/>
                </a:lnTo>
                <a:cubicBezTo>
                  <a:pt x="19512" y="19651"/>
                  <a:pt x="19512" y="19652"/>
                  <a:pt x="19512" y="19653"/>
                </a:cubicBezTo>
                <a:lnTo>
                  <a:pt x="19512" y="19662"/>
                </a:lnTo>
                <a:lnTo>
                  <a:pt x="19513" y="19667"/>
                </a:lnTo>
                <a:lnTo>
                  <a:pt x="19513" y="19669"/>
                </a:lnTo>
                <a:lnTo>
                  <a:pt x="19512" y="19673"/>
                </a:lnTo>
                <a:lnTo>
                  <a:pt x="19511" y="19677"/>
                </a:lnTo>
                <a:lnTo>
                  <a:pt x="19504" y="19687"/>
                </a:lnTo>
                <a:lnTo>
                  <a:pt x="19502" y="19691"/>
                </a:lnTo>
                <a:cubicBezTo>
                  <a:pt x="19502" y="19691"/>
                  <a:pt x="19502" y="19691"/>
                  <a:pt x="19502" y="19692"/>
                </a:cubicBezTo>
                <a:lnTo>
                  <a:pt x="19500" y="19697"/>
                </a:lnTo>
                <a:lnTo>
                  <a:pt x="19499" y="19716"/>
                </a:lnTo>
                <a:lnTo>
                  <a:pt x="19497" y="19722"/>
                </a:lnTo>
                <a:lnTo>
                  <a:pt x="19496" y="19726"/>
                </a:lnTo>
                <a:lnTo>
                  <a:pt x="19490" y="19737"/>
                </a:lnTo>
                <a:lnTo>
                  <a:pt x="19483" y="19743"/>
                </a:lnTo>
                <a:lnTo>
                  <a:pt x="19464" y="19754"/>
                </a:lnTo>
                <a:lnTo>
                  <a:pt x="19458" y="19755"/>
                </a:lnTo>
                <a:lnTo>
                  <a:pt x="19455" y="19757"/>
                </a:lnTo>
                <a:cubicBezTo>
                  <a:pt x="19455" y="19758"/>
                  <a:pt x="19454" y="19757"/>
                  <a:pt x="19454" y="19758"/>
                </a:cubicBezTo>
                <a:lnTo>
                  <a:pt x="19453" y="19762"/>
                </a:lnTo>
                <a:lnTo>
                  <a:pt x="19452" y="19763"/>
                </a:lnTo>
                <a:lnTo>
                  <a:pt x="19448" y="19764"/>
                </a:lnTo>
                <a:cubicBezTo>
                  <a:pt x="19448" y="19764"/>
                  <a:pt x="19447" y="19764"/>
                  <a:pt x="19447" y="19765"/>
                </a:cubicBezTo>
                <a:lnTo>
                  <a:pt x="19444" y="19768"/>
                </a:lnTo>
                <a:cubicBezTo>
                  <a:pt x="19444" y="19768"/>
                  <a:pt x="19443" y="19769"/>
                  <a:pt x="19443" y="19770"/>
                </a:cubicBezTo>
                <a:lnTo>
                  <a:pt x="19441" y="19777"/>
                </a:lnTo>
                <a:cubicBezTo>
                  <a:pt x="19440" y="19777"/>
                  <a:pt x="19439" y="19778"/>
                  <a:pt x="19438" y="19779"/>
                </a:cubicBezTo>
                <a:lnTo>
                  <a:pt x="19432" y="19786"/>
                </a:lnTo>
                <a:lnTo>
                  <a:pt x="19431" y="19787"/>
                </a:lnTo>
                <a:cubicBezTo>
                  <a:pt x="19430" y="19788"/>
                  <a:pt x="19430" y="19790"/>
                  <a:pt x="19430" y="19791"/>
                </a:cubicBezTo>
                <a:lnTo>
                  <a:pt x="19430" y="19802"/>
                </a:lnTo>
                <a:lnTo>
                  <a:pt x="19429" y="19807"/>
                </a:lnTo>
                <a:lnTo>
                  <a:pt x="19428" y="19809"/>
                </a:lnTo>
                <a:lnTo>
                  <a:pt x="19423" y="19816"/>
                </a:lnTo>
                <a:cubicBezTo>
                  <a:pt x="19422" y="19817"/>
                  <a:pt x="19422" y="19818"/>
                  <a:pt x="19422" y="19819"/>
                </a:cubicBezTo>
                <a:lnTo>
                  <a:pt x="19421" y="19823"/>
                </a:lnTo>
                <a:cubicBezTo>
                  <a:pt x="19421" y="19823"/>
                  <a:pt x="19421" y="19824"/>
                  <a:pt x="19421" y="19825"/>
                </a:cubicBezTo>
                <a:lnTo>
                  <a:pt x="19423" y="19834"/>
                </a:lnTo>
                <a:lnTo>
                  <a:pt x="19423" y="19837"/>
                </a:lnTo>
                <a:lnTo>
                  <a:pt x="19422" y="19842"/>
                </a:lnTo>
                <a:lnTo>
                  <a:pt x="19419" y="19847"/>
                </a:lnTo>
                <a:lnTo>
                  <a:pt x="19416" y="19850"/>
                </a:lnTo>
                <a:lnTo>
                  <a:pt x="19406" y="19854"/>
                </a:lnTo>
                <a:cubicBezTo>
                  <a:pt x="19405" y="19854"/>
                  <a:pt x="19405" y="19854"/>
                  <a:pt x="19404" y="19855"/>
                </a:cubicBezTo>
                <a:lnTo>
                  <a:pt x="19399" y="19863"/>
                </a:lnTo>
                <a:lnTo>
                  <a:pt x="19397" y="19865"/>
                </a:lnTo>
                <a:lnTo>
                  <a:pt x="19393" y="19863"/>
                </a:lnTo>
                <a:cubicBezTo>
                  <a:pt x="19392" y="19863"/>
                  <a:pt x="19392" y="19863"/>
                  <a:pt x="19391" y="19863"/>
                </a:cubicBezTo>
                <a:lnTo>
                  <a:pt x="19391" y="19863"/>
                </a:lnTo>
                <a:cubicBezTo>
                  <a:pt x="19390" y="19863"/>
                  <a:pt x="19389" y="19863"/>
                  <a:pt x="19389" y="19864"/>
                </a:cubicBezTo>
                <a:lnTo>
                  <a:pt x="19388" y="19865"/>
                </a:lnTo>
                <a:lnTo>
                  <a:pt x="19386" y="19866"/>
                </a:lnTo>
                <a:cubicBezTo>
                  <a:pt x="19386" y="19866"/>
                  <a:pt x="19386" y="19866"/>
                  <a:pt x="19386" y="19867"/>
                </a:cubicBezTo>
                <a:lnTo>
                  <a:pt x="19384" y="19870"/>
                </a:lnTo>
                <a:lnTo>
                  <a:pt x="19383" y="19871"/>
                </a:lnTo>
                <a:cubicBezTo>
                  <a:pt x="19383" y="19872"/>
                  <a:pt x="19383" y="19873"/>
                  <a:pt x="19383" y="19873"/>
                </a:cubicBezTo>
                <a:lnTo>
                  <a:pt x="19382" y="19875"/>
                </a:lnTo>
                <a:cubicBezTo>
                  <a:pt x="19382" y="19876"/>
                  <a:pt x="19383" y="19877"/>
                  <a:pt x="19383" y="19878"/>
                </a:cubicBezTo>
                <a:lnTo>
                  <a:pt x="19384" y="19882"/>
                </a:lnTo>
                <a:cubicBezTo>
                  <a:pt x="19385" y="19882"/>
                  <a:pt x="19384" y="19883"/>
                  <a:pt x="19385" y="19884"/>
                </a:cubicBezTo>
                <a:lnTo>
                  <a:pt x="19386" y="19885"/>
                </a:lnTo>
                <a:lnTo>
                  <a:pt x="19385" y="19887"/>
                </a:lnTo>
                <a:lnTo>
                  <a:pt x="19379" y="19892"/>
                </a:lnTo>
                <a:lnTo>
                  <a:pt x="19361" y="19900"/>
                </a:lnTo>
                <a:cubicBezTo>
                  <a:pt x="19361" y="19901"/>
                  <a:pt x="19361" y="19901"/>
                  <a:pt x="19361" y="19901"/>
                </a:cubicBezTo>
                <a:lnTo>
                  <a:pt x="19352" y="19909"/>
                </a:lnTo>
                <a:cubicBezTo>
                  <a:pt x="19352" y="19909"/>
                  <a:pt x="19352" y="19909"/>
                  <a:pt x="19352" y="19910"/>
                </a:cubicBezTo>
                <a:lnTo>
                  <a:pt x="19345" y="19921"/>
                </a:lnTo>
                <a:lnTo>
                  <a:pt x="19344" y="19923"/>
                </a:lnTo>
                <a:cubicBezTo>
                  <a:pt x="19344" y="19924"/>
                  <a:pt x="19344" y="19926"/>
                  <a:pt x="19344" y="19927"/>
                </a:cubicBezTo>
                <a:lnTo>
                  <a:pt x="19345" y="19928"/>
                </a:lnTo>
                <a:lnTo>
                  <a:pt x="19344" y="19932"/>
                </a:lnTo>
                <a:lnTo>
                  <a:pt x="19335" y="19946"/>
                </a:lnTo>
                <a:lnTo>
                  <a:pt x="19332" y="19949"/>
                </a:lnTo>
                <a:lnTo>
                  <a:pt x="19329" y="19951"/>
                </a:lnTo>
                <a:lnTo>
                  <a:pt x="19325" y="19953"/>
                </a:lnTo>
                <a:lnTo>
                  <a:pt x="19310" y="19956"/>
                </a:lnTo>
                <a:lnTo>
                  <a:pt x="19302" y="19959"/>
                </a:lnTo>
                <a:lnTo>
                  <a:pt x="19298" y="19960"/>
                </a:lnTo>
                <a:lnTo>
                  <a:pt x="19295" y="19959"/>
                </a:lnTo>
                <a:lnTo>
                  <a:pt x="19290" y="19956"/>
                </a:lnTo>
                <a:cubicBezTo>
                  <a:pt x="19289" y="19955"/>
                  <a:pt x="19289" y="19956"/>
                  <a:pt x="19289" y="19956"/>
                </a:cubicBezTo>
                <a:lnTo>
                  <a:pt x="19284" y="19955"/>
                </a:lnTo>
                <a:lnTo>
                  <a:pt x="19249" y="19953"/>
                </a:lnTo>
                <a:lnTo>
                  <a:pt x="19246" y="19952"/>
                </a:lnTo>
                <a:lnTo>
                  <a:pt x="19240" y="19946"/>
                </a:lnTo>
                <a:cubicBezTo>
                  <a:pt x="19240" y="19946"/>
                  <a:pt x="19240" y="19946"/>
                  <a:pt x="19239" y="19946"/>
                </a:cubicBezTo>
                <a:lnTo>
                  <a:pt x="19233" y="19944"/>
                </a:lnTo>
                <a:lnTo>
                  <a:pt x="19225" y="19945"/>
                </a:lnTo>
                <a:lnTo>
                  <a:pt x="19223" y="19944"/>
                </a:lnTo>
                <a:lnTo>
                  <a:pt x="19221" y="19938"/>
                </a:lnTo>
                <a:cubicBezTo>
                  <a:pt x="19221" y="19937"/>
                  <a:pt x="19221" y="19937"/>
                  <a:pt x="19221" y="19937"/>
                </a:cubicBezTo>
                <a:lnTo>
                  <a:pt x="19218" y="19932"/>
                </a:lnTo>
                <a:lnTo>
                  <a:pt x="19219" y="19926"/>
                </a:lnTo>
                <a:lnTo>
                  <a:pt x="19219" y="19922"/>
                </a:lnTo>
                <a:cubicBezTo>
                  <a:pt x="19219" y="19920"/>
                  <a:pt x="19219" y="19919"/>
                  <a:pt x="19218" y="19918"/>
                </a:cubicBezTo>
                <a:cubicBezTo>
                  <a:pt x="19216" y="19917"/>
                  <a:pt x="19215" y="19917"/>
                  <a:pt x="19214" y="19918"/>
                </a:cubicBezTo>
                <a:lnTo>
                  <a:pt x="19208" y="19925"/>
                </a:lnTo>
                <a:lnTo>
                  <a:pt x="19205" y="19926"/>
                </a:lnTo>
                <a:lnTo>
                  <a:pt x="19203" y="19925"/>
                </a:lnTo>
                <a:lnTo>
                  <a:pt x="19202" y="19923"/>
                </a:lnTo>
                <a:lnTo>
                  <a:pt x="19200" y="19919"/>
                </a:lnTo>
                <a:lnTo>
                  <a:pt x="19200" y="19916"/>
                </a:lnTo>
                <a:cubicBezTo>
                  <a:pt x="19200" y="19916"/>
                  <a:pt x="19200" y="19915"/>
                  <a:pt x="19200" y="19914"/>
                </a:cubicBezTo>
                <a:lnTo>
                  <a:pt x="19199" y="19913"/>
                </a:lnTo>
                <a:cubicBezTo>
                  <a:pt x="19199" y="19913"/>
                  <a:pt x="19199" y="19912"/>
                  <a:pt x="19198" y="19912"/>
                </a:cubicBezTo>
                <a:lnTo>
                  <a:pt x="19197" y="19899"/>
                </a:lnTo>
                <a:cubicBezTo>
                  <a:pt x="19197" y="19899"/>
                  <a:pt x="19196" y="19899"/>
                  <a:pt x="19196" y="19899"/>
                </a:cubicBezTo>
                <a:lnTo>
                  <a:pt x="19195" y="19894"/>
                </a:lnTo>
                <a:cubicBezTo>
                  <a:pt x="19194" y="19893"/>
                  <a:pt x="19194" y="19892"/>
                  <a:pt x="19193" y="19892"/>
                </a:cubicBezTo>
                <a:lnTo>
                  <a:pt x="19188" y="19889"/>
                </a:lnTo>
                <a:lnTo>
                  <a:pt x="19187" y="19889"/>
                </a:lnTo>
                <a:lnTo>
                  <a:pt x="19189" y="19879"/>
                </a:lnTo>
                <a:cubicBezTo>
                  <a:pt x="19189" y="19878"/>
                  <a:pt x="19189" y="19878"/>
                  <a:pt x="19189" y="19878"/>
                </a:cubicBezTo>
                <a:lnTo>
                  <a:pt x="19189" y="19870"/>
                </a:lnTo>
                <a:lnTo>
                  <a:pt x="19189" y="19867"/>
                </a:lnTo>
                <a:lnTo>
                  <a:pt x="19190" y="19866"/>
                </a:lnTo>
                <a:lnTo>
                  <a:pt x="19191" y="19865"/>
                </a:lnTo>
                <a:cubicBezTo>
                  <a:pt x="19192" y="19865"/>
                  <a:pt x="19192" y="19864"/>
                  <a:pt x="19192" y="19864"/>
                </a:cubicBezTo>
                <a:lnTo>
                  <a:pt x="19193" y="19863"/>
                </a:lnTo>
                <a:cubicBezTo>
                  <a:pt x="19193" y="19862"/>
                  <a:pt x="19193" y="19862"/>
                  <a:pt x="19193" y="19861"/>
                </a:cubicBezTo>
                <a:lnTo>
                  <a:pt x="19195" y="19856"/>
                </a:lnTo>
                <a:lnTo>
                  <a:pt x="19197" y="19838"/>
                </a:lnTo>
                <a:cubicBezTo>
                  <a:pt x="19197" y="19837"/>
                  <a:pt x="19197" y="19836"/>
                  <a:pt x="19197" y="19836"/>
                </a:cubicBezTo>
                <a:lnTo>
                  <a:pt x="19195" y="19825"/>
                </a:lnTo>
                <a:cubicBezTo>
                  <a:pt x="19195" y="19823"/>
                  <a:pt x="19194" y="19822"/>
                  <a:pt x="19193" y="19822"/>
                </a:cubicBezTo>
                <a:cubicBezTo>
                  <a:pt x="19192" y="19821"/>
                  <a:pt x="19191" y="19821"/>
                  <a:pt x="19190" y="19822"/>
                </a:cubicBezTo>
                <a:lnTo>
                  <a:pt x="19185" y="19826"/>
                </a:lnTo>
                <a:cubicBezTo>
                  <a:pt x="19185" y="19826"/>
                  <a:pt x="19184" y="19826"/>
                  <a:pt x="19183" y="19827"/>
                </a:cubicBezTo>
                <a:lnTo>
                  <a:pt x="19173" y="19843"/>
                </a:lnTo>
                <a:lnTo>
                  <a:pt x="19166" y="19845"/>
                </a:lnTo>
                <a:lnTo>
                  <a:pt x="19162" y="19841"/>
                </a:lnTo>
                <a:lnTo>
                  <a:pt x="19155" y="19807"/>
                </a:lnTo>
                <a:lnTo>
                  <a:pt x="19155" y="19804"/>
                </a:lnTo>
                <a:lnTo>
                  <a:pt x="19153" y="19729"/>
                </a:lnTo>
                <a:lnTo>
                  <a:pt x="19151" y="19718"/>
                </a:lnTo>
                <a:cubicBezTo>
                  <a:pt x="19151" y="19717"/>
                  <a:pt x="19150" y="19718"/>
                  <a:pt x="19150" y="19717"/>
                </a:cubicBezTo>
                <a:lnTo>
                  <a:pt x="19148" y="19712"/>
                </a:lnTo>
                <a:cubicBezTo>
                  <a:pt x="19148" y="19712"/>
                  <a:pt x="19147" y="19713"/>
                  <a:pt x="19147" y="19712"/>
                </a:cubicBezTo>
                <a:lnTo>
                  <a:pt x="19144" y="19708"/>
                </a:lnTo>
                <a:lnTo>
                  <a:pt x="19139" y="19705"/>
                </a:lnTo>
                <a:cubicBezTo>
                  <a:pt x="19139" y="19705"/>
                  <a:pt x="19139" y="19705"/>
                  <a:pt x="19139" y="19705"/>
                </a:cubicBezTo>
                <a:lnTo>
                  <a:pt x="19134" y="19704"/>
                </a:lnTo>
                <a:lnTo>
                  <a:pt x="19129" y="19698"/>
                </a:lnTo>
                <a:cubicBezTo>
                  <a:pt x="19129" y="19698"/>
                  <a:pt x="19129" y="19698"/>
                  <a:pt x="19128" y="19697"/>
                </a:cubicBezTo>
                <a:lnTo>
                  <a:pt x="19126" y="19697"/>
                </a:lnTo>
                <a:cubicBezTo>
                  <a:pt x="19125" y="19697"/>
                  <a:pt x="19124" y="19698"/>
                  <a:pt x="19123" y="19698"/>
                </a:cubicBezTo>
                <a:lnTo>
                  <a:pt x="19121" y="19700"/>
                </a:lnTo>
                <a:cubicBezTo>
                  <a:pt x="19120" y="19701"/>
                  <a:pt x="19120" y="19702"/>
                  <a:pt x="19119" y="19703"/>
                </a:cubicBezTo>
                <a:lnTo>
                  <a:pt x="19119" y="19706"/>
                </a:lnTo>
                <a:cubicBezTo>
                  <a:pt x="19119" y="19707"/>
                  <a:pt x="19119" y="19708"/>
                  <a:pt x="19119" y="19709"/>
                </a:cubicBezTo>
                <a:lnTo>
                  <a:pt x="19116" y="19711"/>
                </a:lnTo>
                <a:cubicBezTo>
                  <a:pt x="19116" y="19711"/>
                  <a:pt x="19115" y="19710"/>
                  <a:pt x="19115" y="19711"/>
                </a:cubicBezTo>
                <a:lnTo>
                  <a:pt x="19112" y="19714"/>
                </a:lnTo>
                <a:cubicBezTo>
                  <a:pt x="19112" y="19715"/>
                  <a:pt x="19112" y="19715"/>
                  <a:pt x="19112" y="19715"/>
                </a:cubicBezTo>
                <a:lnTo>
                  <a:pt x="19109" y="19722"/>
                </a:lnTo>
                <a:lnTo>
                  <a:pt x="19107" y="19728"/>
                </a:lnTo>
                <a:lnTo>
                  <a:pt x="19106" y="19735"/>
                </a:lnTo>
                <a:lnTo>
                  <a:pt x="19106" y="19743"/>
                </a:lnTo>
                <a:lnTo>
                  <a:pt x="19107" y="19752"/>
                </a:lnTo>
                <a:lnTo>
                  <a:pt x="19111" y="19762"/>
                </a:lnTo>
                <a:lnTo>
                  <a:pt x="19112" y="19765"/>
                </a:lnTo>
                <a:lnTo>
                  <a:pt x="19112" y="19768"/>
                </a:lnTo>
                <a:lnTo>
                  <a:pt x="19112" y="19776"/>
                </a:lnTo>
                <a:lnTo>
                  <a:pt x="19112" y="19782"/>
                </a:lnTo>
                <a:lnTo>
                  <a:pt x="19113" y="19785"/>
                </a:lnTo>
                <a:lnTo>
                  <a:pt x="19115" y="19791"/>
                </a:lnTo>
                <a:lnTo>
                  <a:pt x="19116" y="19793"/>
                </a:lnTo>
                <a:lnTo>
                  <a:pt x="19117" y="19804"/>
                </a:lnTo>
                <a:cubicBezTo>
                  <a:pt x="19117" y="19804"/>
                  <a:pt x="19118" y="19806"/>
                  <a:pt x="19118" y="19806"/>
                </a:cubicBezTo>
                <a:lnTo>
                  <a:pt x="19115" y="19809"/>
                </a:lnTo>
                <a:lnTo>
                  <a:pt x="19112" y="19811"/>
                </a:lnTo>
                <a:lnTo>
                  <a:pt x="19110" y="19811"/>
                </a:lnTo>
                <a:lnTo>
                  <a:pt x="19105" y="19798"/>
                </a:lnTo>
                <a:lnTo>
                  <a:pt x="19104" y="19790"/>
                </a:lnTo>
                <a:cubicBezTo>
                  <a:pt x="19104" y="19789"/>
                  <a:pt x="19103" y="19790"/>
                  <a:pt x="19103" y="19789"/>
                </a:cubicBezTo>
                <a:lnTo>
                  <a:pt x="19100" y="19784"/>
                </a:lnTo>
                <a:lnTo>
                  <a:pt x="19098" y="19782"/>
                </a:lnTo>
                <a:lnTo>
                  <a:pt x="19097" y="19780"/>
                </a:lnTo>
                <a:lnTo>
                  <a:pt x="19094" y="19762"/>
                </a:lnTo>
                <a:lnTo>
                  <a:pt x="19092" y="19754"/>
                </a:lnTo>
                <a:cubicBezTo>
                  <a:pt x="19092" y="19754"/>
                  <a:pt x="19092" y="19753"/>
                  <a:pt x="19092" y="19753"/>
                </a:cubicBezTo>
                <a:lnTo>
                  <a:pt x="19089" y="19749"/>
                </a:lnTo>
                <a:lnTo>
                  <a:pt x="19089" y="19746"/>
                </a:lnTo>
                <a:cubicBezTo>
                  <a:pt x="19089" y="19745"/>
                  <a:pt x="19089" y="19745"/>
                  <a:pt x="19089" y="19744"/>
                </a:cubicBezTo>
                <a:lnTo>
                  <a:pt x="19085" y="19733"/>
                </a:lnTo>
                <a:lnTo>
                  <a:pt x="19083" y="19723"/>
                </a:lnTo>
                <a:lnTo>
                  <a:pt x="19081" y="19716"/>
                </a:lnTo>
                <a:lnTo>
                  <a:pt x="19078" y="19711"/>
                </a:lnTo>
                <a:lnTo>
                  <a:pt x="19077" y="19709"/>
                </a:lnTo>
                <a:cubicBezTo>
                  <a:pt x="19076" y="19708"/>
                  <a:pt x="19076" y="19708"/>
                  <a:pt x="19076" y="19708"/>
                </a:cubicBezTo>
                <a:lnTo>
                  <a:pt x="19074" y="19707"/>
                </a:lnTo>
                <a:lnTo>
                  <a:pt x="19071" y="19703"/>
                </a:lnTo>
                <a:lnTo>
                  <a:pt x="19068" y="19700"/>
                </a:lnTo>
                <a:lnTo>
                  <a:pt x="19066" y="19694"/>
                </a:lnTo>
                <a:cubicBezTo>
                  <a:pt x="19066" y="19693"/>
                  <a:pt x="19065" y="19692"/>
                  <a:pt x="19065" y="19692"/>
                </a:cubicBezTo>
                <a:lnTo>
                  <a:pt x="19056" y="19683"/>
                </a:lnTo>
                <a:lnTo>
                  <a:pt x="19054" y="19680"/>
                </a:lnTo>
                <a:lnTo>
                  <a:pt x="19052" y="19676"/>
                </a:lnTo>
                <a:lnTo>
                  <a:pt x="19050" y="19672"/>
                </a:lnTo>
                <a:lnTo>
                  <a:pt x="19050" y="19667"/>
                </a:lnTo>
                <a:lnTo>
                  <a:pt x="19049" y="19664"/>
                </a:lnTo>
                <a:cubicBezTo>
                  <a:pt x="19049" y="19663"/>
                  <a:pt x="19049" y="19663"/>
                  <a:pt x="19048" y="19663"/>
                </a:cubicBezTo>
                <a:lnTo>
                  <a:pt x="19045" y="19659"/>
                </a:lnTo>
                <a:lnTo>
                  <a:pt x="19045" y="19658"/>
                </a:lnTo>
                <a:lnTo>
                  <a:pt x="19047" y="19651"/>
                </a:lnTo>
                <a:cubicBezTo>
                  <a:pt x="19047" y="19650"/>
                  <a:pt x="19047" y="19649"/>
                  <a:pt x="19047" y="19649"/>
                </a:cubicBezTo>
                <a:lnTo>
                  <a:pt x="19045" y="19642"/>
                </a:lnTo>
                <a:lnTo>
                  <a:pt x="19043" y="19634"/>
                </a:lnTo>
                <a:lnTo>
                  <a:pt x="19043" y="19629"/>
                </a:lnTo>
                <a:lnTo>
                  <a:pt x="19043" y="19621"/>
                </a:lnTo>
                <a:cubicBezTo>
                  <a:pt x="19043" y="19620"/>
                  <a:pt x="19043" y="19619"/>
                  <a:pt x="19043" y="19619"/>
                </a:cubicBezTo>
                <a:lnTo>
                  <a:pt x="19042" y="19615"/>
                </a:lnTo>
                <a:cubicBezTo>
                  <a:pt x="19042" y="19614"/>
                  <a:pt x="19042" y="19615"/>
                  <a:pt x="19042" y="19614"/>
                </a:cubicBezTo>
                <a:lnTo>
                  <a:pt x="19040" y="19611"/>
                </a:lnTo>
                <a:cubicBezTo>
                  <a:pt x="19040" y="19611"/>
                  <a:pt x="19039" y="19611"/>
                  <a:pt x="19039" y="19610"/>
                </a:cubicBezTo>
                <a:lnTo>
                  <a:pt x="19036" y="19609"/>
                </a:lnTo>
                <a:lnTo>
                  <a:pt x="19036" y="19603"/>
                </a:lnTo>
                <a:lnTo>
                  <a:pt x="19039" y="19588"/>
                </a:lnTo>
                <a:cubicBezTo>
                  <a:pt x="19040" y="19588"/>
                  <a:pt x="19040" y="19588"/>
                  <a:pt x="19040" y="19588"/>
                </a:cubicBezTo>
                <a:lnTo>
                  <a:pt x="19041" y="19588"/>
                </a:lnTo>
                <a:cubicBezTo>
                  <a:pt x="19042" y="19587"/>
                  <a:pt x="19044" y="19585"/>
                  <a:pt x="19044" y="19583"/>
                </a:cubicBezTo>
                <a:lnTo>
                  <a:pt x="19044" y="19581"/>
                </a:lnTo>
                <a:cubicBezTo>
                  <a:pt x="19044" y="19581"/>
                  <a:pt x="19043" y="19580"/>
                  <a:pt x="19043" y="19580"/>
                </a:cubicBezTo>
                <a:lnTo>
                  <a:pt x="19043" y="19577"/>
                </a:lnTo>
                <a:lnTo>
                  <a:pt x="19043" y="19575"/>
                </a:lnTo>
                <a:lnTo>
                  <a:pt x="19041" y="19552"/>
                </a:lnTo>
                <a:lnTo>
                  <a:pt x="19033" y="19494"/>
                </a:lnTo>
                <a:lnTo>
                  <a:pt x="19029" y="19484"/>
                </a:lnTo>
                <a:lnTo>
                  <a:pt x="19029" y="19480"/>
                </a:lnTo>
                <a:lnTo>
                  <a:pt x="19030" y="19479"/>
                </a:lnTo>
                <a:lnTo>
                  <a:pt x="19035" y="19476"/>
                </a:lnTo>
                <a:cubicBezTo>
                  <a:pt x="19035" y="19475"/>
                  <a:pt x="19036" y="19475"/>
                  <a:pt x="19036" y="19475"/>
                </a:cubicBezTo>
                <a:lnTo>
                  <a:pt x="19039" y="19471"/>
                </a:lnTo>
                <a:lnTo>
                  <a:pt x="19043" y="19468"/>
                </a:lnTo>
                <a:lnTo>
                  <a:pt x="19055" y="19452"/>
                </a:lnTo>
                <a:lnTo>
                  <a:pt x="19057" y="19448"/>
                </a:lnTo>
                <a:lnTo>
                  <a:pt x="19058" y="19442"/>
                </a:lnTo>
                <a:lnTo>
                  <a:pt x="19060" y="19422"/>
                </a:lnTo>
                <a:lnTo>
                  <a:pt x="19060" y="19411"/>
                </a:lnTo>
                <a:lnTo>
                  <a:pt x="19061" y="19407"/>
                </a:lnTo>
                <a:lnTo>
                  <a:pt x="19070" y="19389"/>
                </a:lnTo>
                <a:cubicBezTo>
                  <a:pt x="19071" y="19387"/>
                  <a:pt x="19071" y="19385"/>
                  <a:pt x="19070" y="19383"/>
                </a:cubicBezTo>
                <a:lnTo>
                  <a:pt x="19067" y="19378"/>
                </a:lnTo>
                <a:lnTo>
                  <a:pt x="19054" y="19345"/>
                </a:lnTo>
                <a:cubicBezTo>
                  <a:pt x="19054" y="19344"/>
                  <a:pt x="19054" y="19344"/>
                  <a:pt x="19053" y="19344"/>
                </a:cubicBezTo>
                <a:lnTo>
                  <a:pt x="19050" y="19341"/>
                </a:lnTo>
                <a:cubicBezTo>
                  <a:pt x="19050" y="19341"/>
                  <a:pt x="19050" y="19340"/>
                  <a:pt x="19050" y="19340"/>
                </a:cubicBezTo>
                <a:lnTo>
                  <a:pt x="19047" y="19339"/>
                </a:lnTo>
                <a:lnTo>
                  <a:pt x="19044" y="19335"/>
                </a:lnTo>
                <a:lnTo>
                  <a:pt x="19040" y="19331"/>
                </a:lnTo>
                <a:lnTo>
                  <a:pt x="19038" y="19327"/>
                </a:lnTo>
                <a:lnTo>
                  <a:pt x="19033" y="19317"/>
                </a:lnTo>
                <a:lnTo>
                  <a:pt x="19031" y="19312"/>
                </a:lnTo>
                <a:lnTo>
                  <a:pt x="19030" y="19306"/>
                </a:lnTo>
                <a:cubicBezTo>
                  <a:pt x="19030" y="19306"/>
                  <a:pt x="19031" y="19306"/>
                  <a:pt x="19030" y="19305"/>
                </a:cubicBezTo>
                <a:lnTo>
                  <a:pt x="19029" y="19302"/>
                </a:lnTo>
                <a:lnTo>
                  <a:pt x="19027" y="19298"/>
                </a:lnTo>
                <a:lnTo>
                  <a:pt x="19019" y="19277"/>
                </a:lnTo>
                <a:lnTo>
                  <a:pt x="19020" y="19277"/>
                </a:lnTo>
                <a:cubicBezTo>
                  <a:pt x="19021" y="19276"/>
                  <a:pt x="19022" y="19275"/>
                  <a:pt x="19023" y="19274"/>
                </a:cubicBezTo>
                <a:lnTo>
                  <a:pt x="19024" y="19270"/>
                </a:lnTo>
                <a:cubicBezTo>
                  <a:pt x="19024" y="19269"/>
                  <a:pt x="19025" y="19269"/>
                  <a:pt x="19025" y="19268"/>
                </a:cubicBezTo>
                <a:lnTo>
                  <a:pt x="19025" y="19262"/>
                </a:lnTo>
                <a:lnTo>
                  <a:pt x="19025" y="19261"/>
                </a:lnTo>
                <a:lnTo>
                  <a:pt x="19040" y="19258"/>
                </a:lnTo>
                <a:lnTo>
                  <a:pt x="19045" y="19256"/>
                </a:lnTo>
                <a:cubicBezTo>
                  <a:pt x="19046" y="19255"/>
                  <a:pt x="19047" y="19254"/>
                  <a:pt x="19047" y="19252"/>
                </a:cubicBezTo>
                <a:lnTo>
                  <a:pt x="19047" y="19248"/>
                </a:lnTo>
                <a:cubicBezTo>
                  <a:pt x="19048" y="19247"/>
                  <a:pt x="19047" y="19246"/>
                  <a:pt x="19046" y="19245"/>
                </a:cubicBezTo>
                <a:lnTo>
                  <a:pt x="19043" y="19243"/>
                </a:lnTo>
                <a:lnTo>
                  <a:pt x="19038" y="19239"/>
                </a:lnTo>
                <a:lnTo>
                  <a:pt x="19033" y="19233"/>
                </a:lnTo>
                <a:lnTo>
                  <a:pt x="19030" y="19231"/>
                </a:lnTo>
                <a:cubicBezTo>
                  <a:pt x="19030" y="19230"/>
                  <a:pt x="19030" y="19230"/>
                  <a:pt x="19030" y="19230"/>
                </a:cubicBezTo>
                <a:lnTo>
                  <a:pt x="19027" y="19228"/>
                </a:lnTo>
                <a:lnTo>
                  <a:pt x="19023" y="19227"/>
                </a:lnTo>
                <a:lnTo>
                  <a:pt x="19008" y="19208"/>
                </a:lnTo>
                <a:cubicBezTo>
                  <a:pt x="19007" y="19208"/>
                  <a:pt x="19007" y="19207"/>
                  <a:pt x="19007" y="19207"/>
                </a:cubicBezTo>
                <a:lnTo>
                  <a:pt x="19003" y="19204"/>
                </a:lnTo>
                <a:cubicBezTo>
                  <a:pt x="19002" y="19204"/>
                  <a:pt x="19002" y="19204"/>
                  <a:pt x="19001" y="19204"/>
                </a:cubicBezTo>
                <a:lnTo>
                  <a:pt x="18998" y="19205"/>
                </a:lnTo>
                <a:lnTo>
                  <a:pt x="18996" y="19206"/>
                </a:lnTo>
                <a:lnTo>
                  <a:pt x="18986" y="19206"/>
                </a:lnTo>
                <a:lnTo>
                  <a:pt x="18973" y="19208"/>
                </a:lnTo>
                <a:lnTo>
                  <a:pt x="18971" y="19209"/>
                </a:lnTo>
                <a:lnTo>
                  <a:pt x="18971" y="19209"/>
                </a:lnTo>
                <a:lnTo>
                  <a:pt x="18968" y="19206"/>
                </a:lnTo>
                <a:lnTo>
                  <a:pt x="18966" y="19204"/>
                </a:lnTo>
                <a:cubicBezTo>
                  <a:pt x="18966" y="19204"/>
                  <a:pt x="18966" y="19205"/>
                  <a:pt x="18966" y="19204"/>
                </a:cubicBezTo>
                <a:lnTo>
                  <a:pt x="18961" y="19203"/>
                </a:lnTo>
                <a:lnTo>
                  <a:pt x="18958" y="19203"/>
                </a:lnTo>
                <a:cubicBezTo>
                  <a:pt x="18957" y="19203"/>
                  <a:pt x="18957" y="19202"/>
                  <a:pt x="18956" y="19203"/>
                </a:cubicBezTo>
                <a:lnTo>
                  <a:pt x="18954" y="19204"/>
                </a:lnTo>
                <a:cubicBezTo>
                  <a:pt x="18953" y="19204"/>
                  <a:pt x="18953" y="19204"/>
                  <a:pt x="18952" y="19204"/>
                </a:cubicBezTo>
                <a:lnTo>
                  <a:pt x="18950" y="19207"/>
                </a:lnTo>
                <a:cubicBezTo>
                  <a:pt x="18949" y="19208"/>
                  <a:pt x="18949" y="19211"/>
                  <a:pt x="18949" y="19212"/>
                </a:cubicBezTo>
                <a:lnTo>
                  <a:pt x="18933" y="19211"/>
                </a:lnTo>
                <a:lnTo>
                  <a:pt x="18928" y="19209"/>
                </a:lnTo>
                <a:lnTo>
                  <a:pt x="18922" y="19205"/>
                </a:lnTo>
                <a:cubicBezTo>
                  <a:pt x="18921" y="19205"/>
                  <a:pt x="18921" y="19204"/>
                  <a:pt x="18920" y="19204"/>
                </a:cubicBezTo>
                <a:lnTo>
                  <a:pt x="18919" y="19205"/>
                </a:lnTo>
                <a:cubicBezTo>
                  <a:pt x="18918" y="19206"/>
                  <a:pt x="18917" y="19206"/>
                  <a:pt x="18916" y="19206"/>
                </a:cubicBezTo>
                <a:lnTo>
                  <a:pt x="18914" y="19209"/>
                </a:lnTo>
                <a:cubicBezTo>
                  <a:pt x="18914" y="19210"/>
                  <a:pt x="18914" y="19210"/>
                  <a:pt x="18914" y="19210"/>
                </a:cubicBezTo>
                <a:cubicBezTo>
                  <a:pt x="18914" y="19210"/>
                  <a:pt x="18913" y="19210"/>
                  <a:pt x="18913" y="19210"/>
                </a:cubicBezTo>
                <a:lnTo>
                  <a:pt x="18875" y="19204"/>
                </a:lnTo>
                <a:lnTo>
                  <a:pt x="18865" y="19196"/>
                </a:lnTo>
                <a:lnTo>
                  <a:pt x="18863" y="19193"/>
                </a:lnTo>
                <a:lnTo>
                  <a:pt x="18861" y="19187"/>
                </a:lnTo>
                <a:cubicBezTo>
                  <a:pt x="18861" y="19186"/>
                  <a:pt x="18861" y="19186"/>
                  <a:pt x="18860" y="19186"/>
                </a:cubicBezTo>
                <a:lnTo>
                  <a:pt x="18854" y="19178"/>
                </a:lnTo>
                <a:lnTo>
                  <a:pt x="18825" y="19150"/>
                </a:lnTo>
                <a:cubicBezTo>
                  <a:pt x="18824" y="19150"/>
                  <a:pt x="18824" y="19149"/>
                  <a:pt x="18823" y="19149"/>
                </a:cubicBezTo>
                <a:lnTo>
                  <a:pt x="18820" y="19149"/>
                </a:lnTo>
                <a:lnTo>
                  <a:pt x="18816" y="19150"/>
                </a:lnTo>
                <a:lnTo>
                  <a:pt x="18815" y="19150"/>
                </a:lnTo>
                <a:lnTo>
                  <a:pt x="18813" y="19146"/>
                </a:lnTo>
                <a:cubicBezTo>
                  <a:pt x="18812" y="19146"/>
                  <a:pt x="18812" y="19146"/>
                  <a:pt x="18812" y="19146"/>
                </a:cubicBezTo>
                <a:lnTo>
                  <a:pt x="18810" y="19145"/>
                </a:lnTo>
                <a:cubicBezTo>
                  <a:pt x="18810" y="19144"/>
                  <a:pt x="18810" y="19143"/>
                  <a:pt x="18809" y="19144"/>
                </a:cubicBezTo>
                <a:lnTo>
                  <a:pt x="18805" y="19144"/>
                </a:lnTo>
                <a:lnTo>
                  <a:pt x="18803" y="19144"/>
                </a:lnTo>
                <a:lnTo>
                  <a:pt x="18798" y="19140"/>
                </a:lnTo>
                <a:lnTo>
                  <a:pt x="18791" y="19136"/>
                </a:lnTo>
                <a:lnTo>
                  <a:pt x="18788" y="19133"/>
                </a:lnTo>
                <a:lnTo>
                  <a:pt x="18788" y="19132"/>
                </a:lnTo>
                <a:cubicBezTo>
                  <a:pt x="18788" y="19131"/>
                  <a:pt x="18788" y="19130"/>
                  <a:pt x="18788" y="19130"/>
                </a:cubicBezTo>
                <a:lnTo>
                  <a:pt x="18787" y="19128"/>
                </a:lnTo>
                <a:cubicBezTo>
                  <a:pt x="18786" y="19127"/>
                  <a:pt x="18786" y="19125"/>
                  <a:pt x="18785" y="19125"/>
                </a:cubicBezTo>
                <a:lnTo>
                  <a:pt x="18781" y="19124"/>
                </a:lnTo>
                <a:cubicBezTo>
                  <a:pt x="18781" y="19124"/>
                  <a:pt x="18780" y="19124"/>
                  <a:pt x="18779" y="19125"/>
                </a:cubicBezTo>
                <a:lnTo>
                  <a:pt x="18774" y="19128"/>
                </a:lnTo>
                <a:lnTo>
                  <a:pt x="18773" y="19128"/>
                </a:lnTo>
                <a:lnTo>
                  <a:pt x="18770" y="19128"/>
                </a:lnTo>
                <a:lnTo>
                  <a:pt x="18728" y="19102"/>
                </a:lnTo>
                <a:cubicBezTo>
                  <a:pt x="18727" y="19101"/>
                  <a:pt x="18726" y="19101"/>
                  <a:pt x="18725" y="19102"/>
                </a:cubicBezTo>
                <a:lnTo>
                  <a:pt x="18719" y="19103"/>
                </a:lnTo>
                <a:lnTo>
                  <a:pt x="18667" y="19097"/>
                </a:lnTo>
                <a:close/>
                <a:moveTo>
                  <a:pt x="15270" y="19320"/>
                </a:moveTo>
                <a:cubicBezTo>
                  <a:pt x="15270" y="19320"/>
                  <a:pt x="15270" y="19321"/>
                  <a:pt x="15271" y="19321"/>
                </a:cubicBezTo>
                <a:lnTo>
                  <a:pt x="15279" y="19334"/>
                </a:lnTo>
                <a:lnTo>
                  <a:pt x="15280" y="19336"/>
                </a:lnTo>
                <a:lnTo>
                  <a:pt x="15280" y="19345"/>
                </a:lnTo>
                <a:cubicBezTo>
                  <a:pt x="15280" y="19345"/>
                  <a:pt x="15280" y="19345"/>
                  <a:pt x="15280" y="19346"/>
                </a:cubicBezTo>
                <a:lnTo>
                  <a:pt x="15280" y="19349"/>
                </a:lnTo>
                <a:lnTo>
                  <a:pt x="15276" y="19348"/>
                </a:lnTo>
                <a:cubicBezTo>
                  <a:pt x="15276" y="19347"/>
                  <a:pt x="15277" y="19347"/>
                  <a:pt x="15277" y="19347"/>
                </a:cubicBezTo>
                <a:lnTo>
                  <a:pt x="15278" y="19343"/>
                </a:lnTo>
                <a:cubicBezTo>
                  <a:pt x="15279" y="19342"/>
                  <a:pt x="15279" y="19341"/>
                  <a:pt x="15279" y="19340"/>
                </a:cubicBezTo>
                <a:cubicBezTo>
                  <a:pt x="15279" y="19340"/>
                  <a:pt x="15279" y="19338"/>
                  <a:pt x="15279" y="19338"/>
                </a:cubicBezTo>
                <a:cubicBezTo>
                  <a:pt x="15279" y="19338"/>
                  <a:pt x="15279" y="19337"/>
                  <a:pt x="15278" y="19336"/>
                </a:cubicBezTo>
                <a:lnTo>
                  <a:pt x="15276" y="19332"/>
                </a:lnTo>
                <a:lnTo>
                  <a:pt x="15271" y="19323"/>
                </a:lnTo>
                <a:lnTo>
                  <a:pt x="15270" y="19321"/>
                </a:lnTo>
                <a:lnTo>
                  <a:pt x="15270" y="19320"/>
                </a:lnTo>
                <a:close/>
                <a:moveTo>
                  <a:pt x="20468" y="19741"/>
                </a:moveTo>
                <a:lnTo>
                  <a:pt x="20467" y="19745"/>
                </a:lnTo>
                <a:lnTo>
                  <a:pt x="20466" y="19743"/>
                </a:lnTo>
                <a:lnTo>
                  <a:pt x="20468" y="19741"/>
                </a:lnTo>
                <a:close/>
                <a:moveTo>
                  <a:pt x="18972" y="19838"/>
                </a:moveTo>
                <a:lnTo>
                  <a:pt x="18975" y="19838"/>
                </a:lnTo>
                <a:lnTo>
                  <a:pt x="18977" y="19842"/>
                </a:lnTo>
                <a:lnTo>
                  <a:pt x="18977" y="19843"/>
                </a:lnTo>
                <a:lnTo>
                  <a:pt x="18977" y="19846"/>
                </a:lnTo>
                <a:lnTo>
                  <a:pt x="18973" y="19855"/>
                </a:lnTo>
                <a:cubicBezTo>
                  <a:pt x="18973" y="19855"/>
                  <a:pt x="18973" y="19855"/>
                  <a:pt x="18973" y="19856"/>
                </a:cubicBezTo>
                <a:lnTo>
                  <a:pt x="18973" y="19861"/>
                </a:lnTo>
                <a:cubicBezTo>
                  <a:pt x="18973" y="19862"/>
                  <a:pt x="18973" y="19862"/>
                  <a:pt x="18973" y="19862"/>
                </a:cubicBezTo>
                <a:lnTo>
                  <a:pt x="18974" y="19868"/>
                </a:lnTo>
                <a:lnTo>
                  <a:pt x="18976" y="19872"/>
                </a:lnTo>
                <a:lnTo>
                  <a:pt x="18972" y="19874"/>
                </a:lnTo>
                <a:cubicBezTo>
                  <a:pt x="18971" y="19874"/>
                  <a:pt x="18971" y="19875"/>
                  <a:pt x="18971" y="19876"/>
                </a:cubicBezTo>
                <a:lnTo>
                  <a:pt x="18966" y="19884"/>
                </a:lnTo>
                <a:lnTo>
                  <a:pt x="18962" y="19885"/>
                </a:lnTo>
                <a:lnTo>
                  <a:pt x="18958" y="19887"/>
                </a:lnTo>
                <a:cubicBezTo>
                  <a:pt x="18957" y="19888"/>
                  <a:pt x="18957" y="19889"/>
                  <a:pt x="18956" y="19890"/>
                </a:cubicBezTo>
                <a:lnTo>
                  <a:pt x="18954" y="19901"/>
                </a:lnTo>
                <a:lnTo>
                  <a:pt x="18953" y="19903"/>
                </a:lnTo>
                <a:lnTo>
                  <a:pt x="18950" y="19902"/>
                </a:lnTo>
                <a:cubicBezTo>
                  <a:pt x="18950" y="19902"/>
                  <a:pt x="18950" y="19901"/>
                  <a:pt x="18949" y="19901"/>
                </a:cubicBezTo>
                <a:lnTo>
                  <a:pt x="18946" y="19901"/>
                </a:lnTo>
                <a:cubicBezTo>
                  <a:pt x="18945" y="19901"/>
                  <a:pt x="18943" y="19903"/>
                  <a:pt x="18943" y="19904"/>
                </a:cubicBezTo>
                <a:lnTo>
                  <a:pt x="18942" y="19907"/>
                </a:lnTo>
                <a:cubicBezTo>
                  <a:pt x="18942" y="19908"/>
                  <a:pt x="18941" y="19908"/>
                  <a:pt x="18941" y="19909"/>
                </a:cubicBezTo>
                <a:lnTo>
                  <a:pt x="18941" y="19912"/>
                </a:lnTo>
                <a:cubicBezTo>
                  <a:pt x="18941" y="19911"/>
                  <a:pt x="18940" y="19910"/>
                  <a:pt x="18939" y="19911"/>
                </a:cubicBezTo>
                <a:cubicBezTo>
                  <a:pt x="18938" y="19911"/>
                  <a:pt x="18937" y="19912"/>
                  <a:pt x="18936" y="19913"/>
                </a:cubicBezTo>
                <a:lnTo>
                  <a:pt x="18935" y="19916"/>
                </a:lnTo>
                <a:lnTo>
                  <a:pt x="18935" y="19909"/>
                </a:lnTo>
                <a:lnTo>
                  <a:pt x="18938" y="19891"/>
                </a:lnTo>
                <a:lnTo>
                  <a:pt x="18942" y="19884"/>
                </a:lnTo>
                <a:lnTo>
                  <a:pt x="18948" y="19876"/>
                </a:lnTo>
                <a:lnTo>
                  <a:pt x="18951" y="19873"/>
                </a:lnTo>
                <a:lnTo>
                  <a:pt x="18965" y="19863"/>
                </a:lnTo>
                <a:cubicBezTo>
                  <a:pt x="18965" y="19863"/>
                  <a:pt x="18965" y="19862"/>
                  <a:pt x="18966" y="19862"/>
                </a:cubicBezTo>
                <a:lnTo>
                  <a:pt x="18968" y="19860"/>
                </a:lnTo>
                <a:cubicBezTo>
                  <a:pt x="18968" y="19860"/>
                  <a:pt x="18968" y="19859"/>
                  <a:pt x="18968" y="19858"/>
                </a:cubicBezTo>
                <a:lnTo>
                  <a:pt x="18970" y="19851"/>
                </a:lnTo>
                <a:lnTo>
                  <a:pt x="18972" y="19844"/>
                </a:lnTo>
                <a:lnTo>
                  <a:pt x="18973" y="19842"/>
                </a:lnTo>
                <a:cubicBezTo>
                  <a:pt x="18973" y="19841"/>
                  <a:pt x="18973" y="19840"/>
                  <a:pt x="18973" y="19839"/>
                </a:cubicBezTo>
                <a:lnTo>
                  <a:pt x="18972" y="19838"/>
                </a:lnTo>
                <a:close/>
                <a:moveTo>
                  <a:pt x="12942" y="20654"/>
                </a:moveTo>
                <a:lnTo>
                  <a:pt x="12935" y="20657"/>
                </a:lnTo>
                <a:cubicBezTo>
                  <a:pt x="12935" y="20657"/>
                  <a:pt x="12934" y="20659"/>
                  <a:pt x="12934" y="20659"/>
                </a:cubicBezTo>
                <a:lnTo>
                  <a:pt x="12929" y="20666"/>
                </a:lnTo>
                <a:cubicBezTo>
                  <a:pt x="12929" y="20666"/>
                  <a:pt x="12928" y="20667"/>
                  <a:pt x="12928" y="20667"/>
                </a:cubicBezTo>
                <a:lnTo>
                  <a:pt x="12924" y="20685"/>
                </a:lnTo>
                <a:lnTo>
                  <a:pt x="12921" y="20688"/>
                </a:lnTo>
                <a:cubicBezTo>
                  <a:pt x="12921" y="20688"/>
                  <a:pt x="12921" y="20689"/>
                  <a:pt x="12920" y="20689"/>
                </a:cubicBezTo>
                <a:lnTo>
                  <a:pt x="12905" y="20710"/>
                </a:lnTo>
                <a:cubicBezTo>
                  <a:pt x="12905" y="20710"/>
                  <a:pt x="12905" y="20710"/>
                  <a:pt x="12905" y="20710"/>
                </a:cubicBezTo>
                <a:lnTo>
                  <a:pt x="12900" y="20723"/>
                </a:lnTo>
                <a:lnTo>
                  <a:pt x="12894" y="20746"/>
                </a:lnTo>
                <a:lnTo>
                  <a:pt x="12892" y="20757"/>
                </a:lnTo>
                <a:lnTo>
                  <a:pt x="12890" y="20807"/>
                </a:lnTo>
                <a:lnTo>
                  <a:pt x="12890" y="20815"/>
                </a:lnTo>
                <a:lnTo>
                  <a:pt x="12888" y="20826"/>
                </a:lnTo>
                <a:lnTo>
                  <a:pt x="12883" y="20835"/>
                </a:lnTo>
                <a:lnTo>
                  <a:pt x="12875" y="20839"/>
                </a:lnTo>
                <a:lnTo>
                  <a:pt x="12870" y="20840"/>
                </a:lnTo>
                <a:lnTo>
                  <a:pt x="12869" y="20838"/>
                </a:lnTo>
                <a:cubicBezTo>
                  <a:pt x="12869" y="20837"/>
                  <a:pt x="12869" y="20837"/>
                  <a:pt x="12868" y="20837"/>
                </a:cubicBezTo>
                <a:lnTo>
                  <a:pt x="12866" y="20835"/>
                </a:lnTo>
                <a:lnTo>
                  <a:pt x="12866" y="20827"/>
                </a:lnTo>
                <a:cubicBezTo>
                  <a:pt x="12865" y="20825"/>
                  <a:pt x="12864" y="20824"/>
                  <a:pt x="12862" y="20824"/>
                </a:cubicBezTo>
                <a:lnTo>
                  <a:pt x="12858" y="20823"/>
                </a:lnTo>
                <a:cubicBezTo>
                  <a:pt x="12857" y="20823"/>
                  <a:pt x="12856" y="20823"/>
                  <a:pt x="12856" y="20824"/>
                </a:cubicBezTo>
                <a:lnTo>
                  <a:pt x="12853" y="20826"/>
                </a:lnTo>
                <a:cubicBezTo>
                  <a:pt x="12852" y="20827"/>
                  <a:pt x="12852" y="20827"/>
                  <a:pt x="12851" y="20827"/>
                </a:cubicBezTo>
                <a:lnTo>
                  <a:pt x="12846" y="20842"/>
                </a:lnTo>
                <a:cubicBezTo>
                  <a:pt x="12846" y="20843"/>
                  <a:pt x="12846" y="20843"/>
                  <a:pt x="12846" y="20844"/>
                </a:cubicBezTo>
                <a:lnTo>
                  <a:pt x="12848" y="20868"/>
                </a:lnTo>
                <a:lnTo>
                  <a:pt x="12847" y="20870"/>
                </a:lnTo>
                <a:lnTo>
                  <a:pt x="12844" y="20875"/>
                </a:lnTo>
                <a:lnTo>
                  <a:pt x="12827" y="20896"/>
                </a:lnTo>
                <a:cubicBezTo>
                  <a:pt x="12827" y="20896"/>
                  <a:pt x="12827" y="20896"/>
                  <a:pt x="12826" y="20897"/>
                </a:cubicBezTo>
                <a:lnTo>
                  <a:pt x="12824" y="20903"/>
                </a:lnTo>
                <a:lnTo>
                  <a:pt x="12821" y="20916"/>
                </a:lnTo>
                <a:lnTo>
                  <a:pt x="12819" y="20919"/>
                </a:lnTo>
                <a:lnTo>
                  <a:pt x="12817" y="20920"/>
                </a:lnTo>
                <a:lnTo>
                  <a:pt x="12815" y="20919"/>
                </a:lnTo>
                <a:lnTo>
                  <a:pt x="12814" y="20916"/>
                </a:lnTo>
                <a:lnTo>
                  <a:pt x="12812" y="20912"/>
                </a:lnTo>
                <a:lnTo>
                  <a:pt x="12807" y="20901"/>
                </a:lnTo>
                <a:lnTo>
                  <a:pt x="12807" y="20900"/>
                </a:lnTo>
                <a:lnTo>
                  <a:pt x="12807" y="20898"/>
                </a:lnTo>
                <a:cubicBezTo>
                  <a:pt x="12807" y="20897"/>
                  <a:pt x="12807" y="20897"/>
                  <a:pt x="12807" y="20897"/>
                </a:cubicBezTo>
                <a:lnTo>
                  <a:pt x="12806" y="20893"/>
                </a:lnTo>
                <a:cubicBezTo>
                  <a:pt x="12806" y="20892"/>
                  <a:pt x="12807" y="20891"/>
                  <a:pt x="12806" y="20891"/>
                </a:cubicBezTo>
                <a:lnTo>
                  <a:pt x="12804" y="20887"/>
                </a:lnTo>
                <a:lnTo>
                  <a:pt x="12801" y="20883"/>
                </a:lnTo>
                <a:lnTo>
                  <a:pt x="12799" y="20880"/>
                </a:lnTo>
                <a:cubicBezTo>
                  <a:pt x="12798" y="20879"/>
                  <a:pt x="12798" y="20879"/>
                  <a:pt x="12798" y="20879"/>
                </a:cubicBezTo>
                <a:lnTo>
                  <a:pt x="12795" y="20878"/>
                </a:lnTo>
                <a:cubicBezTo>
                  <a:pt x="12794" y="20877"/>
                  <a:pt x="12794" y="20878"/>
                  <a:pt x="12793" y="20878"/>
                </a:cubicBezTo>
                <a:lnTo>
                  <a:pt x="12789" y="20879"/>
                </a:lnTo>
                <a:cubicBezTo>
                  <a:pt x="12788" y="20879"/>
                  <a:pt x="12788" y="20880"/>
                  <a:pt x="12787" y="20881"/>
                </a:cubicBezTo>
                <a:lnTo>
                  <a:pt x="12784" y="20885"/>
                </a:lnTo>
                <a:lnTo>
                  <a:pt x="12783" y="20890"/>
                </a:lnTo>
                <a:lnTo>
                  <a:pt x="12781" y="20895"/>
                </a:lnTo>
                <a:lnTo>
                  <a:pt x="12776" y="20902"/>
                </a:lnTo>
                <a:lnTo>
                  <a:pt x="12773" y="20906"/>
                </a:lnTo>
                <a:lnTo>
                  <a:pt x="12771" y="20907"/>
                </a:lnTo>
                <a:lnTo>
                  <a:pt x="12764" y="20905"/>
                </a:lnTo>
                <a:cubicBezTo>
                  <a:pt x="12764" y="20905"/>
                  <a:pt x="12763" y="20905"/>
                  <a:pt x="12763" y="20905"/>
                </a:cubicBezTo>
                <a:lnTo>
                  <a:pt x="12762" y="20906"/>
                </a:lnTo>
                <a:cubicBezTo>
                  <a:pt x="12760" y="20906"/>
                  <a:pt x="12760" y="20907"/>
                  <a:pt x="12759" y="20909"/>
                </a:cubicBezTo>
                <a:lnTo>
                  <a:pt x="12759" y="20911"/>
                </a:lnTo>
                <a:cubicBezTo>
                  <a:pt x="12758" y="20912"/>
                  <a:pt x="12759" y="20914"/>
                  <a:pt x="12759" y="20915"/>
                </a:cubicBezTo>
                <a:lnTo>
                  <a:pt x="12760" y="20917"/>
                </a:lnTo>
                <a:cubicBezTo>
                  <a:pt x="12760" y="20917"/>
                  <a:pt x="12761" y="20918"/>
                  <a:pt x="12761" y="20918"/>
                </a:cubicBezTo>
                <a:lnTo>
                  <a:pt x="12763" y="20920"/>
                </a:lnTo>
                <a:lnTo>
                  <a:pt x="12765" y="20929"/>
                </a:lnTo>
                <a:lnTo>
                  <a:pt x="12767" y="20935"/>
                </a:lnTo>
                <a:cubicBezTo>
                  <a:pt x="12768" y="20936"/>
                  <a:pt x="12769" y="20936"/>
                  <a:pt x="12769" y="20937"/>
                </a:cubicBezTo>
                <a:lnTo>
                  <a:pt x="12773" y="20939"/>
                </a:lnTo>
                <a:cubicBezTo>
                  <a:pt x="12774" y="20939"/>
                  <a:pt x="12774" y="20939"/>
                  <a:pt x="12775" y="20939"/>
                </a:cubicBezTo>
                <a:lnTo>
                  <a:pt x="12777" y="20938"/>
                </a:lnTo>
                <a:cubicBezTo>
                  <a:pt x="12778" y="20938"/>
                  <a:pt x="12778" y="20938"/>
                  <a:pt x="12779" y="20938"/>
                </a:cubicBezTo>
                <a:lnTo>
                  <a:pt x="12780" y="20936"/>
                </a:lnTo>
                <a:cubicBezTo>
                  <a:pt x="12780" y="20936"/>
                  <a:pt x="12781" y="20935"/>
                  <a:pt x="12781" y="20935"/>
                </a:cubicBezTo>
                <a:lnTo>
                  <a:pt x="12782" y="20932"/>
                </a:lnTo>
                <a:cubicBezTo>
                  <a:pt x="12782" y="20932"/>
                  <a:pt x="12782" y="20932"/>
                  <a:pt x="12782" y="20931"/>
                </a:cubicBezTo>
                <a:lnTo>
                  <a:pt x="12783" y="20928"/>
                </a:lnTo>
                <a:lnTo>
                  <a:pt x="12791" y="20928"/>
                </a:lnTo>
                <a:lnTo>
                  <a:pt x="12799" y="20933"/>
                </a:lnTo>
                <a:lnTo>
                  <a:pt x="12801" y="20933"/>
                </a:lnTo>
                <a:lnTo>
                  <a:pt x="12801" y="20935"/>
                </a:lnTo>
                <a:lnTo>
                  <a:pt x="12801" y="20937"/>
                </a:lnTo>
                <a:cubicBezTo>
                  <a:pt x="12802" y="20938"/>
                  <a:pt x="12802" y="20938"/>
                  <a:pt x="12803" y="20939"/>
                </a:cubicBezTo>
                <a:lnTo>
                  <a:pt x="12804" y="20940"/>
                </a:lnTo>
                <a:cubicBezTo>
                  <a:pt x="12805" y="20941"/>
                  <a:pt x="12806" y="20941"/>
                  <a:pt x="12807" y="20941"/>
                </a:cubicBezTo>
                <a:lnTo>
                  <a:pt x="12810" y="20939"/>
                </a:lnTo>
                <a:lnTo>
                  <a:pt x="12812" y="20938"/>
                </a:lnTo>
                <a:lnTo>
                  <a:pt x="12814" y="20938"/>
                </a:lnTo>
                <a:lnTo>
                  <a:pt x="12818" y="20943"/>
                </a:lnTo>
                <a:cubicBezTo>
                  <a:pt x="12819" y="20945"/>
                  <a:pt x="12821" y="20944"/>
                  <a:pt x="12822" y="20943"/>
                </a:cubicBezTo>
                <a:lnTo>
                  <a:pt x="12824" y="20942"/>
                </a:lnTo>
                <a:lnTo>
                  <a:pt x="12830" y="20945"/>
                </a:lnTo>
                <a:cubicBezTo>
                  <a:pt x="12831" y="20946"/>
                  <a:pt x="12833" y="20945"/>
                  <a:pt x="12833" y="20944"/>
                </a:cubicBezTo>
                <a:lnTo>
                  <a:pt x="12837" y="20941"/>
                </a:lnTo>
                <a:lnTo>
                  <a:pt x="12868" y="20935"/>
                </a:lnTo>
                <a:lnTo>
                  <a:pt x="12878" y="20938"/>
                </a:lnTo>
                <a:lnTo>
                  <a:pt x="12882" y="20939"/>
                </a:lnTo>
                <a:cubicBezTo>
                  <a:pt x="12882" y="20939"/>
                  <a:pt x="12883" y="20939"/>
                  <a:pt x="12884" y="20939"/>
                </a:cubicBezTo>
                <a:lnTo>
                  <a:pt x="12893" y="20936"/>
                </a:lnTo>
                <a:lnTo>
                  <a:pt x="12901" y="20936"/>
                </a:lnTo>
                <a:lnTo>
                  <a:pt x="12903" y="20935"/>
                </a:lnTo>
                <a:lnTo>
                  <a:pt x="12904" y="20937"/>
                </a:lnTo>
                <a:cubicBezTo>
                  <a:pt x="12905" y="20938"/>
                  <a:pt x="12906" y="20939"/>
                  <a:pt x="12908" y="20939"/>
                </a:cubicBezTo>
                <a:lnTo>
                  <a:pt x="12911" y="20937"/>
                </a:lnTo>
                <a:cubicBezTo>
                  <a:pt x="12912" y="20936"/>
                  <a:pt x="12913" y="20936"/>
                  <a:pt x="12913" y="20934"/>
                </a:cubicBezTo>
                <a:lnTo>
                  <a:pt x="12913" y="20932"/>
                </a:lnTo>
                <a:lnTo>
                  <a:pt x="12923" y="20930"/>
                </a:lnTo>
                <a:lnTo>
                  <a:pt x="12927" y="20930"/>
                </a:lnTo>
                <a:lnTo>
                  <a:pt x="12932" y="20931"/>
                </a:lnTo>
                <a:lnTo>
                  <a:pt x="12942" y="20935"/>
                </a:lnTo>
                <a:lnTo>
                  <a:pt x="12957" y="20952"/>
                </a:lnTo>
                <a:cubicBezTo>
                  <a:pt x="12957" y="20952"/>
                  <a:pt x="12957" y="20952"/>
                  <a:pt x="12957" y="20952"/>
                </a:cubicBezTo>
                <a:lnTo>
                  <a:pt x="12967" y="20957"/>
                </a:lnTo>
                <a:cubicBezTo>
                  <a:pt x="12968" y="20958"/>
                  <a:pt x="12968" y="20959"/>
                  <a:pt x="12969" y="20958"/>
                </a:cubicBezTo>
                <a:lnTo>
                  <a:pt x="12974" y="20957"/>
                </a:lnTo>
                <a:lnTo>
                  <a:pt x="12982" y="20965"/>
                </a:lnTo>
                <a:lnTo>
                  <a:pt x="12983" y="20967"/>
                </a:lnTo>
                <a:cubicBezTo>
                  <a:pt x="12983" y="20968"/>
                  <a:pt x="12983" y="20968"/>
                  <a:pt x="12984" y="20969"/>
                </a:cubicBezTo>
                <a:lnTo>
                  <a:pt x="12984" y="20970"/>
                </a:lnTo>
                <a:cubicBezTo>
                  <a:pt x="12985" y="20971"/>
                  <a:pt x="12986" y="20971"/>
                  <a:pt x="12987" y="20971"/>
                </a:cubicBezTo>
                <a:lnTo>
                  <a:pt x="12989" y="20972"/>
                </a:lnTo>
                <a:lnTo>
                  <a:pt x="12991" y="20975"/>
                </a:lnTo>
                <a:cubicBezTo>
                  <a:pt x="12991" y="20976"/>
                  <a:pt x="12991" y="20977"/>
                  <a:pt x="12992" y="20977"/>
                </a:cubicBezTo>
                <a:lnTo>
                  <a:pt x="12993" y="20978"/>
                </a:lnTo>
                <a:cubicBezTo>
                  <a:pt x="12993" y="20978"/>
                  <a:pt x="12994" y="20978"/>
                  <a:pt x="12994" y="20978"/>
                </a:cubicBezTo>
                <a:lnTo>
                  <a:pt x="12997" y="20979"/>
                </a:lnTo>
                <a:lnTo>
                  <a:pt x="13000" y="20981"/>
                </a:lnTo>
                <a:lnTo>
                  <a:pt x="13004" y="20983"/>
                </a:lnTo>
                <a:lnTo>
                  <a:pt x="13009" y="20983"/>
                </a:lnTo>
                <a:lnTo>
                  <a:pt x="13015" y="20982"/>
                </a:lnTo>
                <a:lnTo>
                  <a:pt x="13020" y="20980"/>
                </a:lnTo>
                <a:cubicBezTo>
                  <a:pt x="13020" y="20980"/>
                  <a:pt x="13021" y="20979"/>
                  <a:pt x="13021" y="20979"/>
                </a:cubicBezTo>
                <a:cubicBezTo>
                  <a:pt x="13022" y="20979"/>
                  <a:pt x="13023" y="20979"/>
                  <a:pt x="13023" y="20978"/>
                </a:cubicBezTo>
                <a:lnTo>
                  <a:pt x="13026" y="20970"/>
                </a:lnTo>
                <a:lnTo>
                  <a:pt x="13030" y="20970"/>
                </a:lnTo>
                <a:lnTo>
                  <a:pt x="13035" y="20972"/>
                </a:lnTo>
                <a:cubicBezTo>
                  <a:pt x="13035" y="20973"/>
                  <a:pt x="13037" y="20972"/>
                  <a:pt x="13037" y="20972"/>
                </a:cubicBezTo>
                <a:lnTo>
                  <a:pt x="13042" y="20971"/>
                </a:lnTo>
                <a:lnTo>
                  <a:pt x="13046" y="20975"/>
                </a:lnTo>
                <a:lnTo>
                  <a:pt x="13046" y="20982"/>
                </a:lnTo>
                <a:lnTo>
                  <a:pt x="13046" y="20991"/>
                </a:lnTo>
                <a:lnTo>
                  <a:pt x="13041" y="20998"/>
                </a:lnTo>
                <a:lnTo>
                  <a:pt x="13033" y="21011"/>
                </a:lnTo>
                <a:lnTo>
                  <a:pt x="13029" y="21015"/>
                </a:lnTo>
                <a:cubicBezTo>
                  <a:pt x="13027" y="21017"/>
                  <a:pt x="13028" y="21020"/>
                  <a:pt x="13029" y="21022"/>
                </a:cubicBezTo>
                <a:lnTo>
                  <a:pt x="13030" y="21024"/>
                </a:lnTo>
                <a:lnTo>
                  <a:pt x="13026" y="21024"/>
                </a:lnTo>
                <a:cubicBezTo>
                  <a:pt x="13025" y="21024"/>
                  <a:pt x="13025" y="21024"/>
                  <a:pt x="13024" y="21025"/>
                </a:cubicBezTo>
                <a:lnTo>
                  <a:pt x="13021" y="21028"/>
                </a:lnTo>
                <a:cubicBezTo>
                  <a:pt x="13020" y="21028"/>
                  <a:pt x="13020" y="21028"/>
                  <a:pt x="13019" y="21028"/>
                </a:cubicBezTo>
                <a:lnTo>
                  <a:pt x="13016" y="21035"/>
                </a:lnTo>
                <a:lnTo>
                  <a:pt x="13012" y="21043"/>
                </a:lnTo>
                <a:lnTo>
                  <a:pt x="13011" y="21047"/>
                </a:lnTo>
                <a:cubicBezTo>
                  <a:pt x="13011" y="21048"/>
                  <a:pt x="13011" y="21048"/>
                  <a:pt x="13011" y="21049"/>
                </a:cubicBezTo>
                <a:lnTo>
                  <a:pt x="13011" y="21054"/>
                </a:lnTo>
                <a:lnTo>
                  <a:pt x="13010" y="21065"/>
                </a:lnTo>
                <a:cubicBezTo>
                  <a:pt x="13010" y="21066"/>
                  <a:pt x="13010" y="21069"/>
                  <a:pt x="13011" y="21070"/>
                </a:cubicBezTo>
                <a:lnTo>
                  <a:pt x="13015" y="21075"/>
                </a:lnTo>
                <a:lnTo>
                  <a:pt x="13015" y="21080"/>
                </a:lnTo>
                <a:lnTo>
                  <a:pt x="13015" y="21086"/>
                </a:lnTo>
                <a:cubicBezTo>
                  <a:pt x="13015" y="21087"/>
                  <a:pt x="13016" y="21088"/>
                  <a:pt x="13016" y="21089"/>
                </a:cubicBezTo>
                <a:cubicBezTo>
                  <a:pt x="13017" y="21090"/>
                  <a:pt x="13018" y="21091"/>
                  <a:pt x="13019" y="21090"/>
                </a:cubicBezTo>
                <a:lnTo>
                  <a:pt x="13026" y="21086"/>
                </a:lnTo>
                <a:lnTo>
                  <a:pt x="13031" y="21086"/>
                </a:lnTo>
                <a:lnTo>
                  <a:pt x="13034" y="21088"/>
                </a:lnTo>
                <a:lnTo>
                  <a:pt x="13044" y="21099"/>
                </a:lnTo>
                <a:cubicBezTo>
                  <a:pt x="13044" y="21099"/>
                  <a:pt x="13044" y="21100"/>
                  <a:pt x="13045" y="21100"/>
                </a:cubicBezTo>
                <a:lnTo>
                  <a:pt x="13103" y="21106"/>
                </a:lnTo>
                <a:lnTo>
                  <a:pt x="13121" y="21107"/>
                </a:lnTo>
                <a:lnTo>
                  <a:pt x="13172" y="21113"/>
                </a:lnTo>
                <a:lnTo>
                  <a:pt x="13194" y="21121"/>
                </a:lnTo>
                <a:lnTo>
                  <a:pt x="13227" y="21126"/>
                </a:lnTo>
                <a:cubicBezTo>
                  <a:pt x="13228" y="21126"/>
                  <a:pt x="13228" y="21126"/>
                  <a:pt x="13228" y="21126"/>
                </a:cubicBezTo>
                <a:lnTo>
                  <a:pt x="13237" y="21124"/>
                </a:lnTo>
                <a:lnTo>
                  <a:pt x="13238" y="21125"/>
                </a:lnTo>
                <a:cubicBezTo>
                  <a:pt x="13238" y="21125"/>
                  <a:pt x="13239" y="21126"/>
                  <a:pt x="13239" y="21127"/>
                </a:cubicBezTo>
                <a:lnTo>
                  <a:pt x="13241" y="21127"/>
                </a:lnTo>
                <a:cubicBezTo>
                  <a:pt x="13241" y="21127"/>
                  <a:pt x="13242" y="21127"/>
                  <a:pt x="13243" y="21127"/>
                </a:cubicBezTo>
                <a:lnTo>
                  <a:pt x="13249" y="21130"/>
                </a:lnTo>
                <a:lnTo>
                  <a:pt x="13251" y="21133"/>
                </a:lnTo>
                <a:cubicBezTo>
                  <a:pt x="13251" y="21134"/>
                  <a:pt x="13252" y="21136"/>
                  <a:pt x="13253" y="21136"/>
                </a:cubicBezTo>
                <a:lnTo>
                  <a:pt x="13263" y="21139"/>
                </a:lnTo>
                <a:lnTo>
                  <a:pt x="13269" y="21143"/>
                </a:lnTo>
                <a:lnTo>
                  <a:pt x="13276" y="21144"/>
                </a:lnTo>
                <a:lnTo>
                  <a:pt x="13283" y="21153"/>
                </a:lnTo>
                <a:lnTo>
                  <a:pt x="13291" y="21157"/>
                </a:lnTo>
                <a:lnTo>
                  <a:pt x="13293" y="21162"/>
                </a:lnTo>
                <a:lnTo>
                  <a:pt x="13295" y="21169"/>
                </a:lnTo>
                <a:cubicBezTo>
                  <a:pt x="13295" y="21170"/>
                  <a:pt x="13296" y="21170"/>
                  <a:pt x="13297" y="21171"/>
                </a:cubicBezTo>
                <a:lnTo>
                  <a:pt x="13304" y="21173"/>
                </a:lnTo>
                <a:lnTo>
                  <a:pt x="13318" y="21176"/>
                </a:lnTo>
                <a:lnTo>
                  <a:pt x="13323" y="21178"/>
                </a:lnTo>
                <a:lnTo>
                  <a:pt x="13325" y="21180"/>
                </a:lnTo>
                <a:lnTo>
                  <a:pt x="13326" y="21187"/>
                </a:lnTo>
                <a:cubicBezTo>
                  <a:pt x="13326" y="21188"/>
                  <a:pt x="13327" y="21190"/>
                  <a:pt x="13328" y="21190"/>
                </a:cubicBezTo>
                <a:lnTo>
                  <a:pt x="13335" y="21195"/>
                </a:lnTo>
                <a:cubicBezTo>
                  <a:pt x="13336" y="21195"/>
                  <a:pt x="13337" y="21195"/>
                  <a:pt x="13338" y="21195"/>
                </a:cubicBezTo>
                <a:lnTo>
                  <a:pt x="13345" y="21193"/>
                </a:lnTo>
                <a:lnTo>
                  <a:pt x="13355" y="21193"/>
                </a:lnTo>
                <a:lnTo>
                  <a:pt x="13396" y="21207"/>
                </a:lnTo>
                <a:lnTo>
                  <a:pt x="13437" y="21216"/>
                </a:lnTo>
                <a:lnTo>
                  <a:pt x="13465" y="21216"/>
                </a:lnTo>
                <a:cubicBezTo>
                  <a:pt x="13466" y="21216"/>
                  <a:pt x="13466" y="21216"/>
                  <a:pt x="13466" y="21216"/>
                </a:cubicBezTo>
                <a:lnTo>
                  <a:pt x="13476" y="21208"/>
                </a:lnTo>
                <a:cubicBezTo>
                  <a:pt x="13476" y="21207"/>
                  <a:pt x="13477" y="21206"/>
                  <a:pt x="13477" y="21205"/>
                </a:cubicBezTo>
                <a:lnTo>
                  <a:pt x="13479" y="21197"/>
                </a:lnTo>
                <a:lnTo>
                  <a:pt x="13480" y="21186"/>
                </a:lnTo>
                <a:lnTo>
                  <a:pt x="13485" y="21179"/>
                </a:lnTo>
                <a:lnTo>
                  <a:pt x="13488" y="21178"/>
                </a:lnTo>
                <a:lnTo>
                  <a:pt x="13502" y="21178"/>
                </a:lnTo>
                <a:lnTo>
                  <a:pt x="13503" y="21178"/>
                </a:lnTo>
                <a:lnTo>
                  <a:pt x="13505" y="21183"/>
                </a:lnTo>
                <a:cubicBezTo>
                  <a:pt x="13505" y="21185"/>
                  <a:pt x="13506" y="21186"/>
                  <a:pt x="13507" y="21187"/>
                </a:cubicBezTo>
                <a:lnTo>
                  <a:pt x="13512" y="21187"/>
                </a:lnTo>
                <a:cubicBezTo>
                  <a:pt x="13513" y="21188"/>
                  <a:pt x="13513" y="21188"/>
                  <a:pt x="13513" y="21187"/>
                </a:cubicBezTo>
                <a:lnTo>
                  <a:pt x="13515" y="21187"/>
                </a:lnTo>
                <a:cubicBezTo>
                  <a:pt x="13516" y="21187"/>
                  <a:pt x="13517" y="21185"/>
                  <a:pt x="13517" y="21184"/>
                </a:cubicBezTo>
                <a:lnTo>
                  <a:pt x="13517" y="21181"/>
                </a:lnTo>
                <a:cubicBezTo>
                  <a:pt x="13517" y="21180"/>
                  <a:pt x="13517" y="21180"/>
                  <a:pt x="13517" y="21179"/>
                </a:cubicBezTo>
                <a:lnTo>
                  <a:pt x="13516" y="21176"/>
                </a:lnTo>
                <a:lnTo>
                  <a:pt x="13518" y="21173"/>
                </a:lnTo>
                <a:lnTo>
                  <a:pt x="13520" y="21173"/>
                </a:lnTo>
                <a:lnTo>
                  <a:pt x="13523" y="21174"/>
                </a:lnTo>
                <a:cubicBezTo>
                  <a:pt x="13523" y="21175"/>
                  <a:pt x="13523" y="21175"/>
                  <a:pt x="13523" y="21175"/>
                </a:cubicBezTo>
                <a:lnTo>
                  <a:pt x="13530" y="21179"/>
                </a:lnTo>
                <a:cubicBezTo>
                  <a:pt x="13531" y="21180"/>
                  <a:pt x="13532" y="21180"/>
                  <a:pt x="13533" y="21179"/>
                </a:cubicBezTo>
                <a:lnTo>
                  <a:pt x="13540" y="21173"/>
                </a:lnTo>
                <a:lnTo>
                  <a:pt x="13544" y="21169"/>
                </a:lnTo>
                <a:cubicBezTo>
                  <a:pt x="13544" y="21169"/>
                  <a:pt x="13545" y="21168"/>
                  <a:pt x="13545" y="21168"/>
                </a:cubicBezTo>
                <a:lnTo>
                  <a:pt x="13547" y="21163"/>
                </a:lnTo>
                <a:lnTo>
                  <a:pt x="13548" y="21161"/>
                </a:lnTo>
                <a:lnTo>
                  <a:pt x="13553" y="21158"/>
                </a:lnTo>
                <a:lnTo>
                  <a:pt x="13554" y="21158"/>
                </a:lnTo>
                <a:lnTo>
                  <a:pt x="13556" y="21173"/>
                </a:lnTo>
                <a:cubicBezTo>
                  <a:pt x="13556" y="21174"/>
                  <a:pt x="13557" y="21174"/>
                  <a:pt x="13558" y="21174"/>
                </a:cubicBezTo>
                <a:lnTo>
                  <a:pt x="13560" y="21178"/>
                </a:lnTo>
                <a:cubicBezTo>
                  <a:pt x="13560" y="21178"/>
                  <a:pt x="13561" y="21179"/>
                  <a:pt x="13561" y="21179"/>
                </a:cubicBezTo>
                <a:lnTo>
                  <a:pt x="13565" y="21181"/>
                </a:lnTo>
                <a:lnTo>
                  <a:pt x="13570" y="21182"/>
                </a:lnTo>
                <a:lnTo>
                  <a:pt x="13575" y="21182"/>
                </a:lnTo>
                <a:lnTo>
                  <a:pt x="13577" y="21183"/>
                </a:lnTo>
                <a:lnTo>
                  <a:pt x="13585" y="21190"/>
                </a:lnTo>
                <a:cubicBezTo>
                  <a:pt x="13585" y="21191"/>
                  <a:pt x="13586" y="21191"/>
                  <a:pt x="13587" y="21191"/>
                </a:cubicBezTo>
                <a:lnTo>
                  <a:pt x="13588" y="21191"/>
                </a:lnTo>
                <a:cubicBezTo>
                  <a:pt x="13589" y="21191"/>
                  <a:pt x="13590" y="21191"/>
                  <a:pt x="13590" y="21190"/>
                </a:cubicBezTo>
                <a:lnTo>
                  <a:pt x="13593" y="21186"/>
                </a:lnTo>
                <a:lnTo>
                  <a:pt x="13596" y="21182"/>
                </a:lnTo>
                <a:lnTo>
                  <a:pt x="13605" y="21178"/>
                </a:lnTo>
                <a:lnTo>
                  <a:pt x="13663" y="21186"/>
                </a:lnTo>
                <a:lnTo>
                  <a:pt x="13666" y="21187"/>
                </a:lnTo>
                <a:cubicBezTo>
                  <a:pt x="13666" y="21188"/>
                  <a:pt x="13667" y="21189"/>
                  <a:pt x="13666" y="21189"/>
                </a:cubicBezTo>
                <a:lnTo>
                  <a:pt x="13666" y="21190"/>
                </a:lnTo>
                <a:cubicBezTo>
                  <a:pt x="13666" y="21192"/>
                  <a:pt x="13666" y="21193"/>
                  <a:pt x="13667" y="21194"/>
                </a:cubicBezTo>
                <a:lnTo>
                  <a:pt x="13669" y="21196"/>
                </a:lnTo>
                <a:cubicBezTo>
                  <a:pt x="13669" y="21196"/>
                  <a:pt x="13669" y="21197"/>
                  <a:pt x="13670" y="21197"/>
                </a:cubicBezTo>
                <a:lnTo>
                  <a:pt x="13671" y="21198"/>
                </a:lnTo>
                <a:cubicBezTo>
                  <a:pt x="13671" y="21198"/>
                  <a:pt x="13671" y="21199"/>
                  <a:pt x="13671" y="21200"/>
                </a:cubicBezTo>
                <a:lnTo>
                  <a:pt x="13674" y="21202"/>
                </a:lnTo>
                <a:cubicBezTo>
                  <a:pt x="13674" y="21203"/>
                  <a:pt x="13675" y="21203"/>
                  <a:pt x="13676" y="21203"/>
                </a:cubicBezTo>
                <a:lnTo>
                  <a:pt x="13681" y="21202"/>
                </a:lnTo>
                <a:lnTo>
                  <a:pt x="13689" y="21200"/>
                </a:lnTo>
                <a:lnTo>
                  <a:pt x="13725" y="21205"/>
                </a:lnTo>
                <a:lnTo>
                  <a:pt x="13746" y="21214"/>
                </a:lnTo>
                <a:lnTo>
                  <a:pt x="13759" y="21217"/>
                </a:lnTo>
                <a:lnTo>
                  <a:pt x="13767" y="21221"/>
                </a:lnTo>
                <a:lnTo>
                  <a:pt x="13775" y="21223"/>
                </a:lnTo>
                <a:cubicBezTo>
                  <a:pt x="13775" y="21223"/>
                  <a:pt x="13776" y="21223"/>
                  <a:pt x="13776" y="21223"/>
                </a:cubicBezTo>
                <a:lnTo>
                  <a:pt x="13780" y="21222"/>
                </a:lnTo>
                <a:lnTo>
                  <a:pt x="13784" y="21226"/>
                </a:lnTo>
                <a:cubicBezTo>
                  <a:pt x="13784" y="21226"/>
                  <a:pt x="13784" y="21226"/>
                  <a:pt x="13785" y="21226"/>
                </a:cubicBezTo>
                <a:lnTo>
                  <a:pt x="13807" y="21234"/>
                </a:lnTo>
                <a:lnTo>
                  <a:pt x="13862" y="21272"/>
                </a:lnTo>
                <a:cubicBezTo>
                  <a:pt x="13862" y="21272"/>
                  <a:pt x="13863" y="21273"/>
                  <a:pt x="13863" y="21273"/>
                </a:cubicBezTo>
                <a:lnTo>
                  <a:pt x="13869" y="21274"/>
                </a:lnTo>
                <a:lnTo>
                  <a:pt x="13870" y="21274"/>
                </a:lnTo>
                <a:lnTo>
                  <a:pt x="13880" y="21285"/>
                </a:lnTo>
                <a:lnTo>
                  <a:pt x="13880" y="21287"/>
                </a:lnTo>
                <a:cubicBezTo>
                  <a:pt x="13881" y="21288"/>
                  <a:pt x="13882" y="21288"/>
                  <a:pt x="13883" y="21289"/>
                </a:cubicBezTo>
                <a:lnTo>
                  <a:pt x="13886" y="21289"/>
                </a:lnTo>
                <a:lnTo>
                  <a:pt x="13887" y="21289"/>
                </a:lnTo>
                <a:lnTo>
                  <a:pt x="13889" y="21289"/>
                </a:lnTo>
                <a:lnTo>
                  <a:pt x="13904" y="21300"/>
                </a:lnTo>
                <a:lnTo>
                  <a:pt x="13909" y="21302"/>
                </a:lnTo>
                <a:lnTo>
                  <a:pt x="13913" y="21303"/>
                </a:lnTo>
                <a:lnTo>
                  <a:pt x="13919" y="21304"/>
                </a:lnTo>
                <a:lnTo>
                  <a:pt x="13931" y="21311"/>
                </a:lnTo>
                <a:cubicBezTo>
                  <a:pt x="13932" y="21311"/>
                  <a:pt x="13933" y="21312"/>
                  <a:pt x="13933" y="21311"/>
                </a:cubicBezTo>
                <a:lnTo>
                  <a:pt x="13938" y="21315"/>
                </a:lnTo>
                <a:lnTo>
                  <a:pt x="13944" y="21317"/>
                </a:lnTo>
                <a:lnTo>
                  <a:pt x="13948" y="21318"/>
                </a:lnTo>
                <a:lnTo>
                  <a:pt x="13949" y="21318"/>
                </a:lnTo>
                <a:lnTo>
                  <a:pt x="13952" y="21321"/>
                </a:lnTo>
                <a:cubicBezTo>
                  <a:pt x="13952" y="21322"/>
                  <a:pt x="13952" y="21322"/>
                  <a:pt x="13953" y="21322"/>
                </a:cubicBezTo>
                <a:lnTo>
                  <a:pt x="13955" y="21323"/>
                </a:lnTo>
                <a:cubicBezTo>
                  <a:pt x="13955" y="21323"/>
                  <a:pt x="13956" y="21323"/>
                  <a:pt x="13956" y="21323"/>
                </a:cubicBezTo>
                <a:lnTo>
                  <a:pt x="13984" y="21325"/>
                </a:lnTo>
                <a:lnTo>
                  <a:pt x="14002" y="21331"/>
                </a:lnTo>
                <a:lnTo>
                  <a:pt x="14017" y="21339"/>
                </a:lnTo>
                <a:lnTo>
                  <a:pt x="14022" y="21341"/>
                </a:lnTo>
                <a:lnTo>
                  <a:pt x="14032" y="21341"/>
                </a:lnTo>
                <a:lnTo>
                  <a:pt x="14033" y="21340"/>
                </a:lnTo>
                <a:cubicBezTo>
                  <a:pt x="14034" y="21340"/>
                  <a:pt x="14034" y="21340"/>
                  <a:pt x="14035" y="21339"/>
                </a:cubicBezTo>
                <a:lnTo>
                  <a:pt x="14039" y="21332"/>
                </a:lnTo>
                <a:lnTo>
                  <a:pt x="14040" y="21334"/>
                </a:lnTo>
                <a:cubicBezTo>
                  <a:pt x="14040" y="21336"/>
                  <a:pt x="14041" y="21337"/>
                  <a:pt x="14042" y="21337"/>
                </a:cubicBezTo>
                <a:lnTo>
                  <a:pt x="14044" y="21338"/>
                </a:lnTo>
                <a:cubicBezTo>
                  <a:pt x="14044" y="21338"/>
                  <a:pt x="14045" y="21339"/>
                  <a:pt x="14045" y="21339"/>
                </a:cubicBezTo>
                <a:lnTo>
                  <a:pt x="14047" y="21339"/>
                </a:lnTo>
                <a:lnTo>
                  <a:pt x="14048" y="21340"/>
                </a:lnTo>
                <a:lnTo>
                  <a:pt x="14050" y="21346"/>
                </a:lnTo>
                <a:cubicBezTo>
                  <a:pt x="14051" y="21347"/>
                  <a:pt x="14052" y="21348"/>
                  <a:pt x="14053" y="21348"/>
                </a:cubicBezTo>
                <a:lnTo>
                  <a:pt x="14055" y="21349"/>
                </a:lnTo>
                <a:cubicBezTo>
                  <a:pt x="14056" y="21349"/>
                  <a:pt x="14056" y="21349"/>
                  <a:pt x="14056" y="21348"/>
                </a:cubicBezTo>
                <a:lnTo>
                  <a:pt x="14074" y="21342"/>
                </a:lnTo>
                <a:cubicBezTo>
                  <a:pt x="14074" y="21342"/>
                  <a:pt x="14075" y="21341"/>
                  <a:pt x="14076" y="21340"/>
                </a:cubicBezTo>
                <a:lnTo>
                  <a:pt x="14077" y="21339"/>
                </a:lnTo>
                <a:lnTo>
                  <a:pt x="14080" y="21342"/>
                </a:lnTo>
                <a:cubicBezTo>
                  <a:pt x="14080" y="21342"/>
                  <a:pt x="14081" y="21342"/>
                  <a:pt x="14081" y="21342"/>
                </a:cubicBezTo>
                <a:lnTo>
                  <a:pt x="14082" y="21343"/>
                </a:lnTo>
                <a:cubicBezTo>
                  <a:pt x="14082" y="21343"/>
                  <a:pt x="14083" y="21343"/>
                  <a:pt x="14084" y="21343"/>
                </a:cubicBezTo>
                <a:lnTo>
                  <a:pt x="14096" y="21343"/>
                </a:lnTo>
                <a:lnTo>
                  <a:pt x="14099" y="21346"/>
                </a:lnTo>
                <a:cubicBezTo>
                  <a:pt x="14100" y="21346"/>
                  <a:pt x="14100" y="21345"/>
                  <a:pt x="14100" y="21346"/>
                </a:cubicBezTo>
                <a:lnTo>
                  <a:pt x="14101" y="21347"/>
                </a:lnTo>
                <a:cubicBezTo>
                  <a:pt x="14102" y="21347"/>
                  <a:pt x="14102" y="21347"/>
                  <a:pt x="14103" y="21347"/>
                </a:cubicBezTo>
                <a:lnTo>
                  <a:pt x="14106" y="21347"/>
                </a:lnTo>
                <a:lnTo>
                  <a:pt x="14109" y="21345"/>
                </a:lnTo>
                <a:lnTo>
                  <a:pt x="14110" y="21345"/>
                </a:lnTo>
                <a:lnTo>
                  <a:pt x="14111" y="21346"/>
                </a:lnTo>
                <a:lnTo>
                  <a:pt x="14111" y="21347"/>
                </a:lnTo>
                <a:cubicBezTo>
                  <a:pt x="14111" y="21348"/>
                  <a:pt x="14110" y="21349"/>
                  <a:pt x="14111" y="21350"/>
                </a:cubicBezTo>
                <a:lnTo>
                  <a:pt x="14112" y="21355"/>
                </a:lnTo>
                <a:cubicBezTo>
                  <a:pt x="14113" y="21356"/>
                  <a:pt x="14113" y="21357"/>
                  <a:pt x="14114" y="21358"/>
                </a:cubicBezTo>
                <a:lnTo>
                  <a:pt x="14130" y="21362"/>
                </a:lnTo>
                <a:cubicBezTo>
                  <a:pt x="14130" y="21363"/>
                  <a:pt x="14131" y="21363"/>
                  <a:pt x="14131" y="21362"/>
                </a:cubicBezTo>
                <a:lnTo>
                  <a:pt x="14134" y="21361"/>
                </a:lnTo>
                <a:cubicBezTo>
                  <a:pt x="14135" y="21361"/>
                  <a:pt x="14135" y="21361"/>
                  <a:pt x="14136" y="21361"/>
                </a:cubicBezTo>
                <a:lnTo>
                  <a:pt x="14138" y="21359"/>
                </a:lnTo>
                <a:lnTo>
                  <a:pt x="14146" y="21363"/>
                </a:lnTo>
                <a:cubicBezTo>
                  <a:pt x="14146" y="21364"/>
                  <a:pt x="14147" y="21363"/>
                  <a:pt x="14147" y="21363"/>
                </a:cubicBezTo>
                <a:lnTo>
                  <a:pt x="14151" y="21364"/>
                </a:lnTo>
                <a:cubicBezTo>
                  <a:pt x="14152" y="21364"/>
                  <a:pt x="14153" y="21364"/>
                  <a:pt x="14153" y="21363"/>
                </a:cubicBezTo>
                <a:cubicBezTo>
                  <a:pt x="14154" y="21364"/>
                  <a:pt x="14154" y="21365"/>
                  <a:pt x="14154" y="21365"/>
                </a:cubicBezTo>
                <a:lnTo>
                  <a:pt x="14158" y="21369"/>
                </a:lnTo>
                <a:cubicBezTo>
                  <a:pt x="14158" y="21369"/>
                  <a:pt x="14158" y="21370"/>
                  <a:pt x="14158" y="21370"/>
                </a:cubicBezTo>
                <a:lnTo>
                  <a:pt x="14163" y="21373"/>
                </a:lnTo>
                <a:cubicBezTo>
                  <a:pt x="14163" y="21373"/>
                  <a:pt x="14163" y="21374"/>
                  <a:pt x="14163" y="21374"/>
                </a:cubicBezTo>
                <a:lnTo>
                  <a:pt x="14168" y="21375"/>
                </a:lnTo>
                <a:cubicBezTo>
                  <a:pt x="14169" y="21375"/>
                  <a:pt x="14169" y="21375"/>
                  <a:pt x="14170" y="21375"/>
                </a:cubicBezTo>
                <a:lnTo>
                  <a:pt x="14173" y="21374"/>
                </a:lnTo>
                <a:cubicBezTo>
                  <a:pt x="14174" y="21373"/>
                  <a:pt x="14174" y="21372"/>
                  <a:pt x="14175" y="21371"/>
                </a:cubicBezTo>
                <a:lnTo>
                  <a:pt x="14176" y="21369"/>
                </a:lnTo>
                <a:cubicBezTo>
                  <a:pt x="14176" y="21368"/>
                  <a:pt x="14176" y="21366"/>
                  <a:pt x="14176" y="21365"/>
                </a:cubicBezTo>
                <a:lnTo>
                  <a:pt x="14176" y="21363"/>
                </a:lnTo>
                <a:cubicBezTo>
                  <a:pt x="14175" y="21362"/>
                  <a:pt x="14174" y="21361"/>
                  <a:pt x="14173" y="21361"/>
                </a:cubicBezTo>
                <a:lnTo>
                  <a:pt x="14174" y="21359"/>
                </a:lnTo>
                <a:cubicBezTo>
                  <a:pt x="14174" y="21358"/>
                  <a:pt x="14175" y="21358"/>
                  <a:pt x="14175" y="21358"/>
                </a:cubicBezTo>
                <a:lnTo>
                  <a:pt x="14176" y="21352"/>
                </a:lnTo>
                <a:lnTo>
                  <a:pt x="14177" y="21356"/>
                </a:lnTo>
                <a:cubicBezTo>
                  <a:pt x="14177" y="21356"/>
                  <a:pt x="14177" y="21357"/>
                  <a:pt x="14178" y="21357"/>
                </a:cubicBezTo>
                <a:lnTo>
                  <a:pt x="14178" y="21359"/>
                </a:lnTo>
                <a:cubicBezTo>
                  <a:pt x="14179" y="21360"/>
                  <a:pt x="14181" y="21361"/>
                  <a:pt x="14182" y="21361"/>
                </a:cubicBezTo>
                <a:lnTo>
                  <a:pt x="14186" y="21359"/>
                </a:lnTo>
                <a:cubicBezTo>
                  <a:pt x="14187" y="21358"/>
                  <a:pt x="14188" y="21357"/>
                  <a:pt x="14188" y="21355"/>
                </a:cubicBezTo>
                <a:lnTo>
                  <a:pt x="14189" y="21349"/>
                </a:lnTo>
                <a:lnTo>
                  <a:pt x="14189" y="21345"/>
                </a:lnTo>
                <a:lnTo>
                  <a:pt x="14190" y="21342"/>
                </a:lnTo>
                <a:lnTo>
                  <a:pt x="14196" y="21345"/>
                </a:lnTo>
                <a:lnTo>
                  <a:pt x="14199" y="21346"/>
                </a:lnTo>
                <a:lnTo>
                  <a:pt x="14204" y="21345"/>
                </a:lnTo>
                <a:lnTo>
                  <a:pt x="14206" y="21346"/>
                </a:lnTo>
                <a:lnTo>
                  <a:pt x="14211" y="21351"/>
                </a:lnTo>
                <a:cubicBezTo>
                  <a:pt x="14211" y="21352"/>
                  <a:pt x="14211" y="21353"/>
                  <a:pt x="14212" y="21353"/>
                </a:cubicBezTo>
                <a:lnTo>
                  <a:pt x="14216" y="21355"/>
                </a:lnTo>
                <a:cubicBezTo>
                  <a:pt x="14217" y="21355"/>
                  <a:pt x="14217" y="21355"/>
                  <a:pt x="14218" y="21355"/>
                </a:cubicBezTo>
                <a:lnTo>
                  <a:pt x="14220" y="21355"/>
                </a:lnTo>
                <a:cubicBezTo>
                  <a:pt x="14220" y="21355"/>
                  <a:pt x="14221" y="21354"/>
                  <a:pt x="14221" y="21354"/>
                </a:cubicBezTo>
                <a:lnTo>
                  <a:pt x="14227" y="21347"/>
                </a:lnTo>
                <a:lnTo>
                  <a:pt x="14235" y="21353"/>
                </a:lnTo>
                <a:lnTo>
                  <a:pt x="14240" y="21355"/>
                </a:lnTo>
                <a:lnTo>
                  <a:pt x="14279" y="21361"/>
                </a:lnTo>
                <a:lnTo>
                  <a:pt x="14283" y="21362"/>
                </a:lnTo>
                <a:lnTo>
                  <a:pt x="14284" y="21363"/>
                </a:lnTo>
                <a:cubicBezTo>
                  <a:pt x="14285" y="21364"/>
                  <a:pt x="14285" y="21364"/>
                  <a:pt x="14285" y="21364"/>
                </a:cubicBezTo>
                <a:lnTo>
                  <a:pt x="14287" y="21365"/>
                </a:lnTo>
                <a:cubicBezTo>
                  <a:pt x="14287" y="21366"/>
                  <a:pt x="14288" y="21366"/>
                  <a:pt x="14288" y="21366"/>
                </a:cubicBezTo>
                <a:lnTo>
                  <a:pt x="14291" y="21366"/>
                </a:lnTo>
                <a:cubicBezTo>
                  <a:pt x="14291" y="21366"/>
                  <a:pt x="14292" y="21366"/>
                  <a:pt x="14292" y="21366"/>
                </a:cubicBezTo>
                <a:lnTo>
                  <a:pt x="14298" y="21363"/>
                </a:lnTo>
                <a:lnTo>
                  <a:pt x="14304" y="21362"/>
                </a:lnTo>
                <a:lnTo>
                  <a:pt x="14308" y="21363"/>
                </a:lnTo>
                <a:lnTo>
                  <a:pt x="14313" y="21365"/>
                </a:lnTo>
                <a:lnTo>
                  <a:pt x="14314" y="21367"/>
                </a:lnTo>
                <a:lnTo>
                  <a:pt x="14314" y="21368"/>
                </a:lnTo>
                <a:cubicBezTo>
                  <a:pt x="14313" y="21369"/>
                  <a:pt x="14314" y="21370"/>
                  <a:pt x="14314" y="21372"/>
                </a:cubicBezTo>
                <a:cubicBezTo>
                  <a:pt x="14315" y="21373"/>
                  <a:pt x="14316" y="21375"/>
                  <a:pt x="14317" y="21375"/>
                </a:cubicBezTo>
                <a:lnTo>
                  <a:pt x="14321" y="21375"/>
                </a:lnTo>
                <a:lnTo>
                  <a:pt x="14326" y="21378"/>
                </a:lnTo>
                <a:cubicBezTo>
                  <a:pt x="14326" y="21379"/>
                  <a:pt x="14327" y="21379"/>
                  <a:pt x="14327" y="21379"/>
                </a:cubicBezTo>
                <a:lnTo>
                  <a:pt x="14331" y="21380"/>
                </a:lnTo>
                <a:lnTo>
                  <a:pt x="14348" y="21380"/>
                </a:lnTo>
                <a:lnTo>
                  <a:pt x="14359" y="21386"/>
                </a:lnTo>
                <a:lnTo>
                  <a:pt x="14367" y="21387"/>
                </a:lnTo>
                <a:lnTo>
                  <a:pt x="14376" y="21392"/>
                </a:lnTo>
                <a:lnTo>
                  <a:pt x="14379" y="21395"/>
                </a:lnTo>
                <a:cubicBezTo>
                  <a:pt x="14380" y="21396"/>
                  <a:pt x="14382" y="21397"/>
                  <a:pt x="14383" y="21395"/>
                </a:cubicBezTo>
                <a:lnTo>
                  <a:pt x="14387" y="21390"/>
                </a:lnTo>
                <a:lnTo>
                  <a:pt x="14389" y="21389"/>
                </a:lnTo>
                <a:lnTo>
                  <a:pt x="14395" y="21388"/>
                </a:lnTo>
                <a:cubicBezTo>
                  <a:pt x="14395" y="21388"/>
                  <a:pt x="14395" y="21388"/>
                  <a:pt x="14396" y="21388"/>
                </a:cubicBezTo>
                <a:lnTo>
                  <a:pt x="14400" y="21386"/>
                </a:lnTo>
                <a:lnTo>
                  <a:pt x="14404" y="21380"/>
                </a:lnTo>
                <a:lnTo>
                  <a:pt x="14405" y="21379"/>
                </a:lnTo>
                <a:lnTo>
                  <a:pt x="14407" y="21380"/>
                </a:lnTo>
                <a:cubicBezTo>
                  <a:pt x="14407" y="21380"/>
                  <a:pt x="14407" y="21381"/>
                  <a:pt x="14408" y="21381"/>
                </a:cubicBezTo>
                <a:lnTo>
                  <a:pt x="14409" y="21382"/>
                </a:lnTo>
                <a:cubicBezTo>
                  <a:pt x="14410" y="21382"/>
                  <a:pt x="14410" y="21382"/>
                  <a:pt x="14411" y="21382"/>
                </a:cubicBezTo>
                <a:lnTo>
                  <a:pt x="14413" y="21381"/>
                </a:lnTo>
                <a:cubicBezTo>
                  <a:pt x="14414" y="21381"/>
                  <a:pt x="14414" y="21381"/>
                  <a:pt x="14415" y="21380"/>
                </a:cubicBezTo>
                <a:lnTo>
                  <a:pt x="14417" y="21378"/>
                </a:lnTo>
                <a:cubicBezTo>
                  <a:pt x="14417" y="21378"/>
                  <a:pt x="14417" y="21378"/>
                  <a:pt x="14418" y="21377"/>
                </a:cubicBezTo>
                <a:lnTo>
                  <a:pt x="14420" y="21379"/>
                </a:lnTo>
                <a:cubicBezTo>
                  <a:pt x="14420" y="21380"/>
                  <a:pt x="14421" y="21380"/>
                  <a:pt x="14422" y="21380"/>
                </a:cubicBezTo>
                <a:lnTo>
                  <a:pt x="14424" y="21380"/>
                </a:lnTo>
                <a:lnTo>
                  <a:pt x="14430" y="21383"/>
                </a:lnTo>
                <a:cubicBezTo>
                  <a:pt x="14431" y="21384"/>
                  <a:pt x="14432" y="21384"/>
                  <a:pt x="14433" y="21383"/>
                </a:cubicBezTo>
                <a:lnTo>
                  <a:pt x="14440" y="21376"/>
                </a:lnTo>
                <a:cubicBezTo>
                  <a:pt x="14441" y="21376"/>
                  <a:pt x="14441" y="21376"/>
                  <a:pt x="14441" y="21376"/>
                </a:cubicBezTo>
                <a:lnTo>
                  <a:pt x="14452" y="21360"/>
                </a:lnTo>
                <a:lnTo>
                  <a:pt x="14459" y="21355"/>
                </a:lnTo>
                <a:lnTo>
                  <a:pt x="14468" y="21352"/>
                </a:lnTo>
                <a:lnTo>
                  <a:pt x="14495" y="21347"/>
                </a:lnTo>
                <a:lnTo>
                  <a:pt x="14504" y="21348"/>
                </a:lnTo>
                <a:lnTo>
                  <a:pt x="14512" y="21351"/>
                </a:lnTo>
                <a:lnTo>
                  <a:pt x="14521" y="21356"/>
                </a:lnTo>
                <a:lnTo>
                  <a:pt x="14525" y="21360"/>
                </a:lnTo>
                <a:lnTo>
                  <a:pt x="14536" y="21376"/>
                </a:lnTo>
                <a:cubicBezTo>
                  <a:pt x="14536" y="21376"/>
                  <a:pt x="14536" y="21376"/>
                  <a:pt x="14536" y="21376"/>
                </a:cubicBezTo>
                <a:lnTo>
                  <a:pt x="14541" y="21379"/>
                </a:lnTo>
                <a:cubicBezTo>
                  <a:pt x="14542" y="21380"/>
                  <a:pt x="14543" y="21380"/>
                  <a:pt x="14544" y="21379"/>
                </a:cubicBezTo>
                <a:lnTo>
                  <a:pt x="14550" y="21376"/>
                </a:lnTo>
                <a:lnTo>
                  <a:pt x="14552" y="21376"/>
                </a:lnTo>
                <a:lnTo>
                  <a:pt x="14554" y="21379"/>
                </a:lnTo>
                <a:lnTo>
                  <a:pt x="14555" y="21382"/>
                </a:lnTo>
                <a:lnTo>
                  <a:pt x="14557" y="21384"/>
                </a:lnTo>
                <a:lnTo>
                  <a:pt x="14565" y="21390"/>
                </a:lnTo>
                <a:cubicBezTo>
                  <a:pt x="14565" y="21391"/>
                  <a:pt x="14566" y="21390"/>
                  <a:pt x="14566" y="21390"/>
                </a:cubicBezTo>
                <a:lnTo>
                  <a:pt x="14571" y="21391"/>
                </a:lnTo>
                <a:lnTo>
                  <a:pt x="14576" y="21390"/>
                </a:lnTo>
                <a:lnTo>
                  <a:pt x="14578" y="21393"/>
                </a:lnTo>
                <a:lnTo>
                  <a:pt x="14580" y="21395"/>
                </a:lnTo>
                <a:cubicBezTo>
                  <a:pt x="14580" y="21396"/>
                  <a:pt x="14581" y="21396"/>
                  <a:pt x="14581" y="21396"/>
                </a:cubicBezTo>
                <a:lnTo>
                  <a:pt x="14588" y="21397"/>
                </a:lnTo>
                <a:lnTo>
                  <a:pt x="14589" y="21398"/>
                </a:lnTo>
                <a:lnTo>
                  <a:pt x="14593" y="21405"/>
                </a:lnTo>
                <a:cubicBezTo>
                  <a:pt x="14593" y="21405"/>
                  <a:pt x="14593" y="21406"/>
                  <a:pt x="14593" y="21406"/>
                </a:cubicBezTo>
                <a:lnTo>
                  <a:pt x="14596" y="21409"/>
                </a:lnTo>
                <a:cubicBezTo>
                  <a:pt x="14597" y="21410"/>
                  <a:pt x="14597" y="21409"/>
                  <a:pt x="14598" y="21409"/>
                </a:cubicBezTo>
                <a:lnTo>
                  <a:pt x="14601" y="21410"/>
                </a:lnTo>
                <a:cubicBezTo>
                  <a:pt x="14602" y="21410"/>
                  <a:pt x="14603" y="21410"/>
                  <a:pt x="14603" y="21410"/>
                </a:cubicBezTo>
                <a:lnTo>
                  <a:pt x="14606" y="21409"/>
                </a:lnTo>
                <a:lnTo>
                  <a:pt x="14606" y="21413"/>
                </a:lnTo>
                <a:cubicBezTo>
                  <a:pt x="14605" y="21414"/>
                  <a:pt x="14605" y="21416"/>
                  <a:pt x="14606" y="21417"/>
                </a:cubicBezTo>
                <a:lnTo>
                  <a:pt x="14607" y="21419"/>
                </a:lnTo>
                <a:cubicBezTo>
                  <a:pt x="14608" y="21419"/>
                  <a:pt x="14608" y="21419"/>
                  <a:pt x="14609" y="21419"/>
                </a:cubicBezTo>
                <a:lnTo>
                  <a:pt x="14614" y="21419"/>
                </a:lnTo>
                <a:lnTo>
                  <a:pt x="14616" y="21419"/>
                </a:lnTo>
                <a:cubicBezTo>
                  <a:pt x="14616" y="21419"/>
                  <a:pt x="14617" y="21419"/>
                  <a:pt x="14618" y="21419"/>
                </a:cubicBezTo>
                <a:lnTo>
                  <a:pt x="14618" y="21418"/>
                </a:lnTo>
                <a:cubicBezTo>
                  <a:pt x="14619" y="21417"/>
                  <a:pt x="14619" y="21417"/>
                  <a:pt x="14619" y="21417"/>
                </a:cubicBezTo>
                <a:lnTo>
                  <a:pt x="14620" y="21415"/>
                </a:lnTo>
                <a:lnTo>
                  <a:pt x="14625" y="21412"/>
                </a:lnTo>
                <a:lnTo>
                  <a:pt x="14626" y="21412"/>
                </a:lnTo>
                <a:lnTo>
                  <a:pt x="14627" y="21420"/>
                </a:lnTo>
                <a:lnTo>
                  <a:pt x="14628" y="21424"/>
                </a:lnTo>
                <a:cubicBezTo>
                  <a:pt x="14629" y="21426"/>
                  <a:pt x="14630" y="21427"/>
                  <a:pt x="14631" y="21427"/>
                </a:cubicBezTo>
                <a:cubicBezTo>
                  <a:pt x="14632" y="21427"/>
                  <a:pt x="14634" y="21427"/>
                  <a:pt x="14635" y="21425"/>
                </a:cubicBezTo>
                <a:lnTo>
                  <a:pt x="14635" y="21426"/>
                </a:lnTo>
                <a:cubicBezTo>
                  <a:pt x="14636" y="21426"/>
                  <a:pt x="14636" y="21427"/>
                  <a:pt x="14636" y="21427"/>
                </a:cubicBezTo>
                <a:lnTo>
                  <a:pt x="14643" y="21430"/>
                </a:lnTo>
                <a:lnTo>
                  <a:pt x="14648" y="21433"/>
                </a:lnTo>
                <a:lnTo>
                  <a:pt x="14653" y="21434"/>
                </a:lnTo>
                <a:cubicBezTo>
                  <a:pt x="14653" y="21434"/>
                  <a:pt x="14653" y="21434"/>
                  <a:pt x="14653" y="21434"/>
                </a:cubicBezTo>
                <a:lnTo>
                  <a:pt x="14657" y="21432"/>
                </a:lnTo>
                <a:lnTo>
                  <a:pt x="14660" y="21430"/>
                </a:lnTo>
                <a:lnTo>
                  <a:pt x="14659" y="21436"/>
                </a:lnTo>
                <a:cubicBezTo>
                  <a:pt x="14659" y="21437"/>
                  <a:pt x="14659" y="21438"/>
                  <a:pt x="14660" y="21439"/>
                </a:cubicBezTo>
                <a:lnTo>
                  <a:pt x="14663" y="21444"/>
                </a:lnTo>
                <a:cubicBezTo>
                  <a:pt x="14663" y="21445"/>
                  <a:pt x="14664" y="21446"/>
                  <a:pt x="14665" y="21446"/>
                </a:cubicBezTo>
                <a:lnTo>
                  <a:pt x="14669" y="21445"/>
                </a:lnTo>
                <a:cubicBezTo>
                  <a:pt x="14669" y="21445"/>
                  <a:pt x="14670" y="21445"/>
                  <a:pt x="14670" y="21445"/>
                </a:cubicBezTo>
                <a:lnTo>
                  <a:pt x="14673" y="21443"/>
                </a:lnTo>
                <a:lnTo>
                  <a:pt x="14676" y="21441"/>
                </a:lnTo>
                <a:lnTo>
                  <a:pt x="14677" y="21445"/>
                </a:lnTo>
                <a:cubicBezTo>
                  <a:pt x="14678" y="21446"/>
                  <a:pt x="14678" y="21447"/>
                  <a:pt x="14679" y="21448"/>
                </a:cubicBezTo>
                <a:lnTo>
                  <a:pt x="14681" y="21448"/>
                </a:lnTo>
                <a:cubicBezTo>
                  <a:pt x="14681" y="21449"/>
                  <a:pt x="14681" y="21448"/>
                  <a:pt x="14682" y="21448"/>
                </a:cubicBezTo>
                <a:lnTo>
                  <a:pt x="14690" y="21450"/>
                </a:lnTo>
                <a:lnTo>
                  <a:pt x="14692" y="21450"/>
                </a:lnTo>
                <a:cubicBezTo>
                  <a:pt x="14693" y="21450"/>
                  <a:pt x="14693" y="21450"/>
                  <a:pt x="14693" y="21450"/>
                </a:cubicBezTo>
                <a:lnTo>
                  <a:pt x="14702" y="21447"/>
                </a:lnTo>
                <a:lnTo>
                  <a:pt x="14706" y="21446"/>
                </a:lnTo>
                <a:lnTo>
                  <a:pt x="14710" y="21451"/>
                </a:lnTo>
                <a:cubicBezTo>
                  <a:pt x="14711" y="21453"/>
                  <a:pt x="14713" y="21453"/>
                  <a:pt x="14714" y="21452"/>
                </a:cubicBezTo>
                <a:lnTo>
                  <a:pt x="14719" y="21449"/>
                </a:lnTo>
                <a:lnTo>
                  <a:pt x="14727" y="21443"/>
                </a:lnTo>
                <a:lnTo>
                  <a:pt x="14734" y="21443"/>
                </a:lnTo>
                <a:lnTo>
                  <a:pt x="14744" y="21448"/>
                </a:lnTo>
                <a:lnTo>
                  <a:pt x="14750" y="21456"/>
                </a:lnTo>
                <a:lnTo>
                  <a:pt x="14751" y="21462"/>
                </a:lnTo>
                <a:lnTo>
                  <a:pt x="14747" y="21469"/>
                </a:lnTo>
                <a:cubicBezTo>
                  <a:pt x="14747" y="21470"/>
                  <a:pt x="14747" y="21470"/>
                  <a:pt x="14747" y="21471"/>
                </a:cubicBezTo>
                <a:lnTo>
                  <a:pt x="14746" y="21475"/>
                </a:lnTo>
                <a:cubicBezTo>
                  <a:pt x="14745" y="21477"/>
                  <a:pt x="14747" y="21480"/>
                  <a:pt x="14749" y="21480"/>
                </a:cubicBezTo>
                <a:lnTo>
                  <a:pt x="14753" y="21482"/>
                </a:lnTo>
                <a:cubicBezTo>
                  <a:pt x="14753" y="21482"/>
                  <a:pt x="14754" y="21482"/>
                  <a:pt x="14754" y="21482"/>
                </a:cubicBezTo>
                <a:lnTo>
                  <a:pt x="14766" y="21481"/>
                </a:lnTo>
                <a:lnTo>
                  <a:pt x="14770" y="21482"/>
                </a:lnTo>
                <a:lnTo>
                  <a:pt x="14789" y="21491"/>
                </a:lnTo>
                <a:cubicBezTo>
                  <a:pt x="14790" y="21491"/>
                  <a:pt x="14790" y="21491"/>
                  <a:pt x="14790" y="21491"/>
                </a:cubicBezTo>
                <a:lnTo>
                  <a:pt x="14799" y="21491"/>
                </a:lnTo>
                <a:cubicBezTo>
                  <a:pt x="14800" y="21491"/>
                  <a:pt x="14801" y="21490"/>
                  <a:pt x="14802" y="21489"/>
                </a:cubicBezTo>
                <a:lnTo>
                  <a:pt x="14808" y="21478"/>
                </a:lnTo>
                <a:cubicBezTo>
                  <a:pt x="14808" y="21478"/>
                  <a:pt x="14808" y="21477"/>
                  <a:pt x="14808" y="21476"/>
                </a:cubicBezTo>
                <a:lnTo>
                  <a:pt x="14809" y="21469"/>
                </a:lnTo>
                <a:cubicBezTo>
                  <a:pt x="14809" y="21468"/>
                  <a:pt x="14809" y="21467"/>
                  <a:pt x="14808" y="21466"/>
                </a:cubicBezTo>
                <a:cubicBezTo>
                  <a:pt x="14808" y="21466"/>
                  <a:pt x="14806" y="21461"/>
                  <a:pt x="14806" y="21461"/>
                </a:cubicBezTo>
                <a:lnTo>
                  <a:pt x="14803" y="21458"/>
                </a:lnTo>
                <a:lnTo>
                  <a:pt x="14802" y="21454"/>
                </a:lnTo>
                <a:lnTo>
                  <a:pt x="14801" y="21451"/>
                </a:lnTo>
                <a:cubicBezTo>
                  <a:pt x="14800" y="21451"/>
                  <a:pt x="14799" y="21450"/>
                  <a:pt x="14798" y="21449"/>
                </a:cubicBezTo>
                <a:lnTo>
                  <a:pt x="14788" y="21445"/>
                </a:lnTo>
                <a:lnTo>
                  <a:pt x="14782" y="21440"/>
                </a:lnTo>
                <a:cubicBezTo>
                  <a:pt x="14782" y="21440"/>
                  <a:pt x="14782" y="21439"/>
                  <a:pt x="14781" y="21439"/>
                </a:cubicBezTo>
                <a:lnTo>
                  <a:pt x="14778" y="21438"/>
                </a:lnTo>
                <a:lnTo>
                  <a:pt x="14774" y="21438"/>
                </a:lnTo>
                <a:lnTo>
                  <a:pt x="14771" y="21436"/>
                </a:lnTo>
                <a:lnTo>
                  <a:pt x="14769" y="21434"/>
                </a:lnTo>
                <a:lnTo>
                  <a:pt x="14767" y="21429"/>
                </a:lnTo>
                <a:lnTo>
                  <a:pt x="14766" y="21424"/>
                </a:lnTo>
                <a:lnTo>
                  <a:pt x="14766" y="21405"/>
                </a:lnTo>
                <a:lnTo>
                  <a:pt x="14765" y="21396"/>
                </a:lnTo>
                <a:cubicBezTo>
                  <a:pt x="14765" y="21395"/>
                  <a:pt x="14764" y="21394"/>
                  <a:pt x="14764" y="21393"/>
                </a:cubicBezTo>
                <a:lnTo>
                  <a:pt x="14760" y="21389"/>
                </a:lnTo>
                <a:cubicBezTo>
                  <a:pt x="14759" y="21387"/>
                  <a:pt x="14758" y="21387"/>
                  <a:pt x="14756" y="21388"/>
                </a:cubicBezTo>
                <a:cubicBezTo>
                  <a:pt x="14755" y="21388"/>
                  <a:pt x="14754" y="21390"/>
                  <a:pt x="14754" y="21391"/>
                </a:cubicBezTo>
                <a:lnTo>
                  <a:pt x="14754" y="21404"/>
                </a:lnTo>
                <a:lnTo>
                  <a:pt x="14754" y="21393"/>
                </a:lnTo>
                <a:cubicBezTo>
                  <a:pt x="14754" y="21393"/>
                  <a:pt x="14754" y="21392"/>
                  <a:pt x="14754" y="21391"/>
                </a:cubicBezTo>
                <a:lnTo>
                  <a:pt x="14751" y="21385"/>
                </a:lnTo>
                <a:lnTo>
                  <a:pt x="14751" y="21384"/>
                </a:lnTo>
                <a:lnTo>
                  <a:pt x="14752" y="21375"/>
                </a:lnTo>
                <a:lnTo>
                  <a:pt x="14752" y="21367"/>
                </a:lnTo>
                <a:lnTo>
                  <a:pt x="14761" y="21310"/>
                </a:lnTo>
                <a:lnTo>
                  <a:pt x="14770" y="21269"/>
                </a:lnTo>
                <a:cubicBezTo>
                  <a:pt x="14770" y="21268"/>
                  <a:pt x="14770" y="21268"/>
                  <a:pt x="14770" y="21268"/>
                </a:cubicBezTo>
                <a:lnTo>
                  <a:pt x="14770" y="21254"/>
                </a:lnTo>
                <a:cubicBezTo>
                  <a:pt x="14770" y="21253"/>
                  <a:pt x="14770" y="21253"/>
                  <a:pt x="14770" y="21253"/>
                </a:cubicBezTo>
                <a:lnTo>
                  <a:pt x="14769" y="21248"/>
                </a:lnTo>
                <a:lnTo>
                  <a:pt x="14769" y="21245"/>
                </a:lnTo>
                <a:lnTo>
                  <a:pt x="14769" y="21243"/>
                </a:lnTo>
                <a:lnTo>
                  <a:pt x="14771" y="21238"/>
                </a:lnTo>
                <a:cubicBezTo>
                  <a:pt x="14772" y="21238"/>
                  <a:pt x="14772" y="21237"/>
                  <a:pt x="14772" y="21237"/>
                </a:cubicBezTo>
                <a:lnTo>
                  <a:pt x="14773" y="21234"/>
                </a:lnTo>
                <a:lnTo>
                  <a:pt x="14774" y="21221"/>
                </a:lnTo>
                <a:lnTo>
                  <a:pt x="14774" y="21216"/>
                </a:lnTo>
                <a:cubicBezTo>
                  <a:pt x="14774" y="21215"/>
                  <a:pt x="14774" y="21214"/>
                  <a:pt x="14774" y="21214"/>
                </a:cubicBezTo>
                <a:lnTo>
                  <a:pt x="14773" y="21207"/>
                </a:lnTo>
                <a:cubicBezTo>
                  <a:pt x="14773" y="21207"/>
                  <a:pt x="14773" y="21207"/>
                  <a:pt x="14772" y="21206"/>
                </a:cubicBezTo>
                <a:lnTo>
                  <a:pt x="14769" y="21202"/>
                </a:lnTo>
                <a:cubicBezTo>
                  <a:pt x="14768" y="21201"/>
                  <a:pt x="14768" y="21201"/>
                  <a:pt x="14768" y="21201"/>
                </a:cubicBezTo>
                <a:lnTo>
                  <a:pt x="14760" y="21195"/>
                </a:lnTo>
                <a:lnTo>
                  <a:pt x="14756" y="21190"/>
                </a:lnTo>
                <a:lnTo>
                  <a:pt x="14754" y="21189"/>
                </a:lnTo>
                <a:cubicBezTo>
                  <a:pt x="14753" y="21189"/>
                  <a:pt x="14753" y="21188"/>
                  <a:pt x="14753" y="21188"/>
                </a:cubicBezTo>
                <a:lnTo>
                  <a:pt x="14749" y="21188"/>
                </a:lnTo>
                <a:lnTo>
                  <a:pt x="14745" y="21188"/>
                </a:lnTo>
                <a:lnTo>
                  <a:pt x="14743" y="21188"/>
                </a:lnTo>
                <a:lnTo>
                  <a:pt x="14742" y="21187"/>
                </a:lnTo>
                <a:lnTo>
                  <a:pt x="14739" y="21186"/>
                </a:lnTo>
                <a:lnTo>
                  <a:pt x="14732" y="21176"/>
                </a:lnTo>
                <a:cubicBezTo>
                  <a:pt x="14731" y="21176"/>
                  <a:pt x="14731" y="21176"/>
                  <a:pt x="14730" y="21175"/>
                </a:cubicBezTo>
                <a:lnTo>
                  <a:pt x="14727" y="21173"/>
                </a:lnTo>
                <a:cubicBezTo>
                  <a:pt x="14726" y="21173"/>
                  <a:pt x="14726" y="21173"/>
                  <a:pt x="14725" y="21173"/>
                </a:cubicBezTo>
                <a:lnTo>
                  <a:pt x="14720" y="21174"/>
                </a:lnTo>
                <a:lnTo>
                  <a:pt x="14712" y="21177"/>
                </a:lnTo>
                <a:lnTo>
                  <a:pt x="14707" y="21177"/>
                </a:lnTo>
                <a:lnTo>
                  <a:pt x="14702" y="21174"/>
                </a:lnTo>
                <a:lnTo>
                  <a:pt x="14697" y="21169"/>
                </a:lnTo>
                <a:lnTo>
                  <a:pt x="14689" y="21155"/>
                </a:lnTo>
                <a:cubicBezTo>
                  <a:pt x="14689" y="21154"/>
                  <a:pt x="14688" y="21154"/>
                  <a:pt x="14688" y="21154"/>
                </a:cubicBezTo>
                <a:lnTo>
                  <a:pt x="14681" y="21148"/>
                </a:lnTo>
                <a:cubicBezTo>
                  <a:pt x="14680" y="21148"/>
                  <a:pt x="14680" y="21148"/>
                  <a:pt x="14679" y="21148"/>
                </a:cubicBezTo>
                <a:lnTo>
                  <a:pt x="14672" y="21150"/>
                </a:lnTo>
                <a:cubicBezTo>
                  <a:pt x="14672" y="21150"/>
                  <a:pt x="14671" y="21151"/>
                  <a:pt x="14671" y="21151"/>
                </a:cubicBezTo>
                <a:lnTo>
                  <a:pt x="14656" y="21168"/>
                </a:lnTo>
                <a:lnTo>
                  <a:pt x="14654" y="21169"/>
                </a:lnTo>
                <a:lnTo>
                  <a:pt x="14650" y="21169"/>
                </a:lnTo>
                <a:lnTo>
                  <a:pt x="14646" y="21169"/>
                </a:lnTo>
                <a:lnTo>
                  <a:pt x="14641" y="21167"/>
                </a:lnTo>
                <a:lnTo>
                  <a:pt x="14638" y="21167"/>
                </a:lnTo>
                <a:cubicBezTo>
                  <a:pt x="14638" y="21167"/>
                  <a:pt x="14637" y="21167"/>
                  <a:pt x="14636" y="21167"/>
                </a:cubicBezTo>
                <a:lnTo>
                  <a:pt x="14633" y="21170"/>
                </a:lnTo>
                <a:cubicBezTo>
                  <a:pt x="14632" y="21170"/>
                  <a:pt x="14632" y="21170"/>
                  <a:pt x="14632" y="21171"/>
                </a:cubicBezTo>
                <a:lnTo>
                  <a:pt x="14628" y="21177"/>
                </a:lnTo>
                <a:lnTo>
                  <a:pt x="14625" y="21180"/>
                </a:lnTo>
                <a:lnTo>
                  <a:pt x="14623" y="21181"/>
                </a:lnTo>
                <a:lnTo>
                  <a:pt x="14619" y="21180"/>
                </a:lnTo>
                <a:lnTo>
                  <a:pt x="14611" y="21175"/>
                </a:lnTo>
                <a:cubicBezTo>
                  <a:pt x="14610" y="21175"/>
                  <a:pt x="14610" y="21175"/>
                  <a:pt x="14610" y="21175"/>
                </a:cubicBezTo>
                <a:lnTo>
                  <a:pt x="14605" y="21175"/>
                </a:lnTo>
                <a:cubicBezTo>
                  <a:pt x="14604" y="21175"/>
                  <a:pt x="14604" y="21175"/>
                  <a:pt x="14603" y="21175"/>
                </a:cubicBezTo>
                <a:lnTo>
                  <a:pt x="14598" y="21178"/>
                </a:lnTo>
                <a:lnTo>
                  <a:pt x="14596" y="21179"/>
                </a:lnTo>
                <a:lnTo>
                  <a:pt x="14568" y="21173"/>
                </a:lnTo>
                <a:cubicBezTo>
                  <a:pt x="14568" y="21173"/>
                  <a:pt x="14567" y="21173"/>
                  <a:pt x="14566" y="21173"/>
                </a:cubicBezTo>
                <a:lnTo>
                  <a:pt x="14561" y="21174"/>
                </a:lnTo>
                <a:cubicBezTo>
                  <a:pt x="14561" y="21174"/>
                  <a:pt x="14560" y="21174"/>
                  <a:pt x="14560" y="21174"/>
                </a:cubicBezTo>
                <a:lnTo>
                  <a:pt x="14554" y="21180"/>
                </a:lnTo>
                <a:lnTo>
                  <a:pt x="14546" y="21182"/>
                </a:lnTo>
                <a:lnTo>
                  <a:pt x="14541" y="21184"/>
                </a:lnTo>
                <a:lnTo>
                  <a:pt x="14532" y="21189"/>
                </a:lnTo>
                <a:lnTo>
                  <a:pt x="14526" y="21196"/>
                </a:lnTo>
                <a:lnTo>
                  <a:pt x="14522" y="21198"/>
                </a:lnTo>
                <a:lnTo>
                  <a:pt x="14518" y="21199"/>
                </a:lnTo>
                <a:lnTo>
                  <a:pt x="14517" y="21198"/>
                </a:lnTo>
                <a:lnTo>
                  <a:pt x="14512" y="21189"/>
                </a:lnTo>
                <a:cubicBezTo>
                  <a:pt x="14511" y="21189"/>
                  <a:pt x="14511" y="21188"/>
                  <a:pt x="14511" y="21187"/>
                </a:cubicBezTo>
                <a:lnTo>
                  <a:pt x="14507" y="21186"/>
                </a:lnTo>
                <a:cubicBezTo>
                  <a:pt x="14506" y="21185"/>
                  <a:pt x="14505" y="21185"/>
                  <a:pt x="14504" y="21185"/>
                </a:cubicBezTo>
                <a:lnTo>
                  <a:pt x="14502" y="21185"/>
                </a:lnTo>
                <a:lnTo>
                  <a:pt x="14497" y="21187"/>
                </a:lnTo>
                <a:lnTo>
                  <a:pt x="14496" y="21187"/>
                </a:lnTo>
                <a:lnTo>
                  <a:pt x="14489" y="21184"/>
                </a:lnTo>
                <a:lnTo>
                  <a:pt x="14482" y="21181"/>
                </a:lnTo>
                <a:lnTo>
                  <a:pt x="14479" y="21178"/>
                </a:lnTo>
                <a:lnTo>
                  <a:pt x="14471" y="21168"/>
                </a:lnTo>
                <a:lnTo>
                  <a:pt x="14467" y="21163"/>
                </a:lnTo>
                <a:cubicBezTo>
                  <a:pt x="14466" y="21163"/>
                  <a:pt x="14466" y="21163"/>
                  <a:pt x="14466" y="21163"/>
                </a:cubicBezTo>
                <a:lnTo>
                  <a:pt x="14462" y="21160"/>
                </a:lnTo>
                <a:cubicBezTo>
                  <a:pt x="14461" y="21160"/>
                  <a:pt x="14461" y="21160"/>
                  <a:pt x="14461" y="21160"/>
                </a:cubicBezTo>
                <a:lnTo>
                  <a:pt x="14456" y="21159"/>
                </a:lnTo>
                <a:lnTo>
                  <a:pt x="14451" y="21159"/>
                </a:lnTo>
                <a:lnTo>
                  <a:pt x="14447" y="21158"/>
                </a:lnTo>
                <a:lnTo>
                  <a:pt x="14420" y="21144"/>
                </a:lnTo>
                <a:lnTo>
                  <a:pt x="14404" y="21127"/>
                </a:lnTo>
                <a:lnTo>
                  <a:pt x="14404" y="21107"/>
                </a:lnTo>
                <a:lnTo>
                  <a:pt x="14405" y="21104"/>
                </a:lnTo>
                <a:lnTo>
                  <a:pt x="14413" y="21098"/>
                </a:lnTo>
                <a:cubicBezTo>
                  <a:pt x="14413" y="21097"/>
                  <a:pt x="14414" y="21097"/>
                  <a:pt x="14414" y="21096"/>
                </a:cubicBezTo>
                <a:lnTo>
                  <a:pt x="14415" y="21090"/>
                </a:lnTo>
                <a:cubicBezTo>
                  <a:pt x="14416" y="21090"/>
                  <a:pt x="14416" y="21089"/>
                  <a:pt x="14416" y="21088"/>
                </a:cubicBezTo>
                <a:lnTo>
                  <a:pt x="14416" y="21077"/>
                </a:lnTo>
                <a:lnTo>
                  <a:pt x="14418" y="21061"/>
                </a:lnTo>
                <a:lnTo>
                  <a:pt x="14418" y="21056"/>
                </a:lnTo>
                <a:lnTo>
                  <a:pt x="14417" y="21051"/>
                </a:lnTo>
                <a:lnTo>
                  <a:pt x="14413" y="21042"/>
                </a:lnTo>
                <a:lnTo>
                  <a:pt x="14411" y="21037"/>
                </a:lnTo>
                <a:lnTo>
                  <a:pt x="14408" y="21033"/>
                </a:lnTo>
                <a:cubicBezTo>
                  <a:pt x="14407" y="21033"/>
                  <a:pt x="14407" y="21032"/>
                  <a:pt x="14407" y="21032"/>
                </a:cubicBezTo>
                <a:lnTo>
                  <a:pt x="14403" y="21030"/>
                </a:lnTo>
                <a:cubicBezTo>
                  <a:pt x="14403" y="21030"/>
                  <a:pt x="14402" y="21030"/>
                  <a:pt x="14401" y="21030"/>
                </a:cubicBezTo>
                <a:lnTo>
                  <a:pt x="14396" y="21032"/>
                </a:lnTo>
                <a:cubicBezTo>
                  <a:pt x="14396" y="21032"/>
                  <a:pt x="14395" y="21033"/>
                  <a:pt x="14395" y="21033"/>
                </a:cubicBezTo>
                <a:lnTo>
                  <a:pt x="14391" y="21038"/>
                </a:lnTo>
                <a:lnTo>
                  <a:pt x="14388" y="21043"/>
                </a:lnTo>
                <a:lnTo>
                  <a:pt x="14387" y="21045"/>
                </a:lnTo>
                <a:lnTo>
                  <a:pt x="14377" y="21040"/>
                </a:lnTo>
                <a:lnTo>
                  <a:pt x="14376" y="21039"/>
                </a:lnTo>
                <a:lnTo>
                  <a:pt x="14379" y="21039"/>
                </a:lnTo>
                <a:cubicBezTo>
                  <a:pt x="14380" y="21039"/>
                  <a:pt x="14380" y="21039"/>
                  <a:pt x="14381" y="21039"/>
                </a:cubicBezTo>
                <a:lnTo>
                  <a:pt x="14384" y="21037"/>
                </a:lnTo>
                <a:cubicBezTo>
                  <a:pt x="14385" y="21036"/>
                  <a:pt x="14386" y="21035"/>
                  <a:pt x="14386" y="21034"/>
                </a:cubicBezTo>
                <a:lnTo>
                  <a:pt x="14387" y="21028"/>
                </a:lnTo>
                <a:cubicBezTo>
                  <a:pt x="14387" y="21027"/>
                  <a:pt x="14387" y="21027"/>
                  <a:pt x="14387" y="21026"/>
                </a:cubicBezTo>
                <a:lnTo>
                  <a:pt x="14385" y="21020"/>
                </a:lnTo>
                <a:cubicBezTo>
                  <a:pt x="14385" y="21020"/>
                  <a:pt x="14384" y="21019"/>
                  <a:pt x="14384" y="21018"/>
                </a:cubicBezTo>
                <a:lnTo>
                  <a:pt x="14381" y="21014"/>
                </a:lnTo>
                <a:cubicBezTo>
                  <a:pt x="14380" y="21013"/>
                  <a:pt x="14380" y="21013"/>
                  <a:pt x="14379" y="21013"/>
                </a:cubicBezTo>
                <a:lnTo>
                  <a:pt x="14376" y="21011"/>
                </a:lnTo>
                <a:lnTo>
                  <a:pt x="14375" y="21010"/>
                </a:lnTo>
                <a:lnTo>
                  <a:pt x="14372" y="21002"/>
                </a:lnTo>
                <a:lnTo>
                  <a:pt x="14371" y="21001"/>
                </a:lnTo>
                <a:lnTo>
                  <a:pt x="14381" y="20998"/>
                </a:lnTo>
                <a:cubicBezTo>
                  <a:pt x="14382" y="20997"/>
                  <a:pt x="14382" y="20996"/>
                  <a:pt x="14383" y="20995"/>
                </a:cubicBezTo>
                <a:cubicBezTo>
                  <a:pt x="14383" y="20994"/>
                  <a:pt x="14383" y="20992"/>
                  <a:pt x="14383" y="20991"/>
                </a:cubicBezTo>
                <a:lnTo>
                  <a:pt x="14381" y="20986"/>
                </a:lnTo>
                <a:cubicBezTo>
                  <a:pt x="14381" y="20985"/>
                  <a:pt x="14379" y="20983"/>
                  <a:pt x="14378" y="20984"/>
                </a:cubicBezTo>
                <a:lnTo>
                  <a:pt x="14373" y="20985"/>
                </a:lnTo>
                <a:lnTo>
                  <a:pt x="14372" y="20985"/>
                </a:lnTo>
                <a:lnTo>
                  <a:pt x="14366" y="20975"/>
                </a:lnTo>
                <a:lnTo>
                  <a:pt x="14366" y="20974"/>
                </a:lnTo>
                <a:lnTo>
                  <a:pt x="14366" y="20970"/>
                </a:lnTo>
                <a:lnTo>
                  <a:pt x="14369" y="20958"/>
                </a:lnTo>
                <a:cubicBezTo>
                  <a:pt x="14369" y="20958"/>
                  <a:pt x="14369" y="20957"/>
                  <a:pt x="14369" y="20956"/>
                </a:cubicBezTo>
                <a:lnTo>
                  <a:pt x="14370" y="20951"/>
                </a:lnTo>
                <a:cubicBezTo>
                  <a:pt x="14370" y="20950"/>
                  <a:pt x="14370" y="20949"/>
                  <a:pt x="14370" y="20949"/>
                </a:cubicBezTo>
                <a:lnTo>
                  <a:pt x="14368" y="20942"/>
                </a:lnTo>
                <a:lnTo>
                  <a:pt x="14366" y="20940"/>
                </a:lnTo>
                <a:cubicBezTo>
                  <a:pt x="14366" y="20939"/>
                  <a:pt x="14366" y="20939"/>
                  <a:pt x="14366" y="20939"/>
                </a:cubicBezTo>
                <a:lnTo>
                  <a:pt x="14364" y="20937"/>
                </a:lnTo>
                <a:cubicBezTo>
                  <a:pt x="14364" y="20937"/>
                  <a:pt x="14363" y="20936"/>
                  <a:pt x="14363" y="20936"/>
                </a:cubicBezTo>
                <a:lnTo>
                  <a:pt x="14360" y="20935"/>
                </a:lnTo>
                <a:cubicBezTo>
                  <a:pt x="14359" y="20935"/>
                  <a:pt x="14358" y="20935"/>
                  <a:pt x="14358" y="20935"/>
                </a:cubicBezTo>
                <a:lnTo>
                  <a:pt x="14356" y="20935"/>
                </a:lnTo>
                <a:cubicBezTo>
                  <a:pt x="14355" y="20935"/>
                  <a:pt x="14354" y="20938"/>
                  <a:pt x="14354" y="20940"/>
                </a:cubicBezTo>
                <a:lnTo>
                  <a:pt x="14354" y="20941"/>
                </a:lnTo>
                <a:lnTo>
                  <a:pt x="14354" y="20945"/>
                </a:lnTo>
                <a:lnTo>
                  <a:pt x="14354" y="20948"/>
                </a:lnTo>
                <a:lnTo>
                  <a:pt x="14352" y="20950"/>
                </a:lnTo>
                <a:lnTo>
                  <a:pt x="14349" y="20950"/>
                </a:lnTo>
                <a:lnTo>
                  <a:pt x="14346" y="20948"/>
                </a:lnTo>
                <a:lnTo>
                  <a:pt x="14339" y="20941"/>
                </a:lnTo>
                <a:lnTo>
                  <a:pt x="14336" y="20939"/>
                </a:lnTo>
                <a:cubicBezTo>
                  <a:pt x="14335" y="20938"/>
                  <a:pt x="14335" y="20938"/>
                  <a:pt x="14335" y="20938"/>
                </a:cubicBezTo>
                <a:lnTo>
                  <a:pt x="14331" y="20936"/>
                </a:lnTo>
                <a:cubicBezTo>
                  <a:pt x="14330" y="20936"/>
                  <a:pt x="14329" y="20936"/>
                  <a:pt x="14329" y="20937"/>
                </a:cubicBezTo>
                <a:lnTo>
                  <a:pt x="14327" y="20937"/>
                </a:lnTo>
                <a:cubicBezTo>
                  <a:pt x="14327" y="20937"/>
                  <a:pt x="14327" y="20937"/>
                  <a:pt x="14326" y="20938"/>
                </a:cubicBezTo>
                <a:lnTo>
                  <a:pt x="14325" y="20939"/>
                </a:lnTo>
                <a:lnTo>
                  <a:pt x="14323" y="20938"/>
                </a:lnTo>
                <a:lnTo>
                  <a:pt x="14314" y="20936"/>
                </a:lnTo>
                <a:cubicBezTo>
                  <a:pt x="14314" y="20936"/>
                  <a:pt x="14314" y="20936"/>
                  <a:pt x="14314" y="20936"/>
                </a:cubicBezTo>
                <a:lnTo>
                  <a:pt x="14308" y="20937"/>
                </a:lnTo>
                <a:lnTo>
                  <a:pt x="14299" y="20941"/>
                </a:lnTo>
                <a:lnTo>
                  <a:pt x="14296" y="20941"/>
                </a:lnTo>
                <a:lnTo>
                  <a:pt x="14286" y="20941"/>
                </a:lnTo>
                <a:lnTo>
                  <a:pt x="14283" y="20942"/>
                </a:lnTo>
                <a:lnTo>
                  <a:pt x="14277" y="20946"/>
                </a:lnTo>
                <a:lnTo>
                  <a:pt x="14268" y="20947"/>
                </a:lnTo>
                <a:lnTo>
                  <a:pt x="14259" y="20948"/>
                </a:lnTo>
                <a:lnTo>
                  <a:pt x="14255" y="20946"/>
                </a:lnTo>
                <a:lnTo>
                  <a:pt x="14252" y="20944"/>
                </a:lnTo>
                <a:lnTo>
                  <a:pt x="14240" y="20923"/>
                </a:lnTo>
                <a:lnTo>
                  <a:pt x="14232" y="20912"/>
                </a:lnTo>
                <a:cubicBezTo>
                  <a:pt x="14232" y="20912"/>
                  <a:pt x="14232" y="20912"/>
                  <a:pt x="14231" y="20912"/>
                </a:cubicBezTo>
                <a:lnTo>
                  <a:pt x="14227" y="20911"/>
                </a:lnTo>
                <a:cubicBezTo>
                  <a:pt x="14227" y="20910"/>
                  <a:pt x="14226" y="20910"/>
                  <a:pt x="14225" y="20910"/>
                </a:cubicBezTo>
                <a:lnTo>
                  <a:pt x="14220" y="20912"/>
                </a:lnTo>
                <a:lnTo>
                  <a:pt x="14213" y="20916"/>
                </a:lnTo>
                <a:lnTo>
                  <a:pt x="14209" y="20918"/>
                </a:lnTo>
                <a:lnTo>
                  <a:pt x="14203" y="20917"/>
                </a:lnTo>
                <a:lnTo>
                  <a:pt x="14194" y="20916"/>
                </a:lnTo>
                <a:lnTo>
                  <a:pt x="14181" y="20912"/>
                </a:lnTo>
                <a:lnTo>
                  <a:pt x="14176" y="20909"/>
                </a:lnTo>
                <a:lnTo>
                  <a:pt x="14171" y="20904"/>
                </a:lnTo>
                <a:lnTo>
                  <a:pt x="14163" y="20894"/>
                </a:lnTo>
                <a:lnTo>
                  <a:pt x="14155" y="20882"/>
                </a:lnTo>
                <a:lnTo>
                  <a:pt x="14153" y="20879"/>
                </a:lnTo>
                <a:cubicBezTo>
                  <a:pt x="14152" y="20878"/>
                  <a:pt x="14152" y="20878"/>
                  <a:pt x="14152" y="20878"/>
                </a:cubicBezTo>
                <a:lnTo>
                  <a:pt x="14144" y="20873"/>
                </a:lnTo>
                <a:lnTo>
                  <a:pt x="14132" y="20870"/>
                </a:lnTo>
                <a:lnTo>
                  <a:pt x="14127" y="20867"/>
                </a:lnTo>
                <a:cubicBezTo>
                  <a:pt x="14126" y="20865"/>
                  <a:pt x="14124" y="20865"/>
                  <a:pt x="14123" y="20867"/>
                </a:cubicBezTo>
                <a:lnTo>
                  <a:pt x="14119" y="20872"/>
                </a:lnTo>
                <a:lnTo>
                  <a:pt x="14112" y="20885"/>
                </a:lnTo>
                <a:lnTo>
                  <a:pt x="14110" y="20887"/>
                </a:lnTo>
                <a:lnTo>
                  <a:pt x="14106" y="20888"/>
                </a:lnTo>
                <a:lnTo>
                  <a:pt x="14097" y="20891"/>
                </a:lnTo>
                <a:lnTo>
                  <a:pt x="14093" y="20891"/>
                </a:lnTo>
                <a:lnTo>
                  <a:pt x="14052" y="20885"/>
                </a:lnTo>
                <a:lnTo>
                  <a:pt x="14051" y="20885"/>
                </a:lnTo>
                <a:lnTo>
                  <a:pt x="14047" y="20876"/>
                </a:lnTo>
                <a:lnTo>
                  <a:pt x="14039" y="20845"/>
                </a:lnTo>
                <a:lnTo>
                  <a:pt x="14035" y="20836"/>
                </a:lnTo>
                <a:lnTo>
                  <a:pt x="14035" y="20825"/>
                </a:lnTo>
                <a:cubicBezTo>
                  <a:pt x="14034" y="20825"/>
                  <a:pt x="14034" y="20824"/>
                  <a:pt x="14034" y="20824"/>
                </a:cubicBezTo>
                <a:lnTo>
                  <a:pt x="14032" y="20820"/>
                </a:lnTo>
                <a:cubicBezTo>
                  <a:pt x="14032" y="20819"/>
                  <a:pt x="14032" y="20819"/>
                  <a:pt x="14032" y="20819"/>
                </a:cubicBezTo>
                <a:lnTo>
                  <a:pt x="14027" y="20814"/>
                </a:lnTo>
                <a:cubicBezTo>
                  <a:pt x="14027" y="20814"/>
                  <a:pt x="14027" y="20814"/>
                  <a:pt x="14027" y="20813"/>
                </a:cubicBezTo>
                <a:lnTo>
                  <a:pt x="14025" y="20811"/>
                </a:lnTo>
                <a:cubicBezTo>
                  <a:pt x="14024" y="20810"/>
                  <a:pt x="14024" y="20810"/>
                  <a:pt x="14024" y="20810"/>
                </a:cubicBezTo>
                <a:lnTo>
                  <a:pt x="14022" y="20809"/>
                </a:lnTo>
                <a:cubicBezTo>
                  <a:pt x="14022" y="20808"/>
                  <a:pt x="14021" y="20807"/>
                  <a:pt x="14020" y="20808"/>
                </a:cubicBezTo>
                <a:cubicBezTo>
                  <a:pt x="14019" y="20808"/>
                  <a:pt x="14018" y="20809"/>
                  <a:pt x="14017" y="20811"/>
                </a:cubicBezTo>
                <a:lnTo>
                  <a:pt x="14017" y="20811"/>
                </a:lnTo>
                <a:lnTo>
                  <a:pt x="14016" y="20811"/>
                </a:lnTo>
                <a:lnTo>
                  <a:pt x="14012" y="20811"/>
                </a:lnTo>
                <a:lnTo>
                  <a:pt x="14006" y="20806"/>
                </a:lnTo>
                <a:lnTo>
                  <a:pt x="14004" y="20804"/>
                </a:lnTo>
                <a:cubicBezTo>
                  <a:pt x="14003" y="20803"/>
                  <a:pt x="14001" y="20803"/>
                  <a:pt x="14000" y="20803"/>
                </a:cubicBezTo>
                <a:lnTo>
                  <a:pt x="13997" y="20805"/>
                </a:lnTo>
                <a:lnTo>
                  <a:pt x="13983" y="20807"/>
                </a:lnTo>
                <a:lnTo>
                  <a:pt x="13978" y="20810"/>
                </a:lnTo>
                <a:lnTo>
                  <a:pt x="13969" y="20812"/>
                </a:lnTo>
                <a:lnTo>
                  <a:pt x="13958" y="20818"/>
                </a:lnTo>
                <a:cubicBezTo>
                  <a:pt x="13958" y="20818"/>
                  <a:pt x="13958" y="20819"/>
                  <a:pt x="13958" y="20819"/>
                </a:cubicBezTo>
                <a:lnTo>
                  <a:pt x="13955" y="20822"/>
                </a:lnTo>
                <a:cubicBezTo>
                  <a:pt x="13955" y="20822"/>
                  <a:pt x="13954" y="20822"/>
                  <a:pt x="13954" y="20823"/>
                </a:cubicBezTo>
                <a:lnTo>
                  <a:pt x="13951" y="20828"/>
                </a:lnTo>
                <a:lnTo>
                  <a:pt x="13950" y="20829"/>
                </a:lnTo>
                <a:lnTo>
                  <a:pt x="13946" y="20830"/>
                </a:lnTo>
                <a:cubicBezTo>
                  <a:pt x="13945" y="20830"/>
                  <a:pt x="13944" y="20832"/>
                  <a:pt x="13943" y="20833"/>
                </a:cubicBezTo>
                <a:cubicBezTo>
                  <a:pt x="13943" y="20834"/>
                  <a:pt x="13943" y="20835"/>
                  <a:pt x="13943" y="20837"/>
                </a:cubicBezTo>
                <a:lnTo>
                  <a:pt x="13946" y="20841"/>
                </a:lnTo>
                <a:lnTo>
                  <a:pt x="13943" y="20845"/>
                </a:lnTo>
                <a:cubicBezTo>
                  <a:pt x="13943" y="20846"/>
                  <a:pt x="13943" y="20846"/>
                  <a:pt x="13943" y="20847"/>
                </a:cubicBezTo>
                <a:lnTo>
                  <a:pt x="13942" y="20854"/>
                </a:lnTo>
                <a:lnTo>
                  <a:pt x="13941" y="20865"/>
                </a:lnTo>
                <a:lnTo>
                  <a:pt x="13941" y="20875"/>
                </a:lnTo>
                <a:lnTo>
                  <a:pt x="13938" y="20886"/>
                </a:lnTo>
                <a:lnTo>
                  <a:pt x="13922" y="20928"/>
                </a:lnTo>
                <a:lnTo>
                  <a:pt x="13913" y="20944"/>
                </a:lnTo>
                <a:lnTo>
                  <a:pt x="13904" y="20956"/>
                </a:lnTo>
                <a:lnTo>
                  <a:pt x="13902" y="20958"/>
                </a:lnTo>
                <a:lnTo>
                  <a:pt x="13899" y="20959"/>
                </a:lnTo>
                <a:lnTo>
                  <a:pt x="13894" y="20959"/>
                </a:lnTo>
                <a:lnTo>
                  <a:pt x="13890" y="20961"/>
                </a:lnTo>
                <a:cubicBezTo>
                  <a:pt x="13890" y="20961"/>
                  <a:pt x="13890" y="20962"/>
                  <a:pt x="13889" y="20962"/>
                </a:cubicBezTo>
                <a:lnTo>
                  <a:pt x="13886" y="20964"/>
                </a:lnTo>
                <a:lnTo>
                  <a:pt x="13883" y="20966"/>
                </a:lnTo>
                <a:lnTo>
                  <a:pt x="13879" y="20966"/>
                </a:lnTo>
                <a:lnTo>
                  <a:pt x="13876" y="20963"/>
                </a:lnTo>
                <a:lnTo>
                  <a:pt x="13867" y="20955"/>
                </a:lnTo>
                <a:cubicBezTo>
                  <a:pt x="13866" y="20954"/>
                  <a:pt x="13865" y="20954"/>
                  <a:pt x="13865" y="20954"/>
                </a:cubicBezTo>
                <a:lnTo>
                  <a:pt x="13859" y="20951"/>
                </a:lnTo>
                <a:lnTo>
                  <a:pt x="13849" y="20945"/>
                </a:lnTo>
                <a:lnTo>
                  <a:pt x="13847" y="20943"/>
                </a:lnTo>
                <a:lnTo>
                  <a:pt x="13846" y="20939"/>
                </a:lnTo>
                <a:lnTo>
                  <a:pt x="13845" y="20936"/>
                </a:lnTo>
                <a:cubicBezTo>
                  <a:pt x="13845" y="20935"/>
                  <a:pt x="13844" y="20934"/>
                  <a:pt x="13843" y="20933"/>
                </a:cubicBezTo>
                <a:lnTo>
                  <a:pt x="13840" y="20932"/>
                </a:lnTo>
                <a:cubicBezTo>
                  <a:pt x="13839" y="20932"/>
                  <a:pt x="13838" y="20932"/>
                  <a:pt x="13837" y="20933"/>
                </a:cubicBezTo>
                <a:lnTo>
                  <a:pt x="13836" y="20934"/>
                </a:lnTo>
                <a:cubicBezTo>
                  <a:pt x="13836" y="20934"/>
                  <a:pt x="13835" y="20935"/>
                  <a:pt x="13835" y="20935"/>
                </a:cubicBezTo>
                <a:lnTo>
                  <a:pt x="13831" y="20941"/>
                </a:lnTo>
                <a:lnTo>
                  <a:pt x="13830" y="20944"/>
                </a:lnTo>
                <a:lnTo>
                  <a:pt x="13825" y="20945"/>
                </a:lnTo>
                <a:lnTo>
                  <a:pt x="13797" y="20951"/>
                </a:lnTo>
                <a:lnTo>
                  <a:pt x="13788" y="20951"/>
                </a:lnTo>
                <a:lnTo>
                  <a:pt x="13779" y="20950"/>
                </a:lnTo>
                <a:lnTo>
                  <a:pt x="13742" y="20934"/>
                </a:lnTo>
                <a:lnTo>
                  <a:pt x="13701" y="20927"/>
                </a:lnTo>
                <a:lnTo>
                  <a:pt x="13693" y="20917"/>
                </a:lnTo>
                <a:cubicBezTo>
                  <a:pt x="13691" y="20916"/>
                  <a:pt x="13689" y="20916"/>
                  <a:pt x="13688" y="20918"/>
                </a:cubicBezTo>
                <a:lnTo>
                  <a:pt x="13677" y="20933"/>
                </a:lnTo>
                <a:lnTo>
                  <a:pt x="13660" y="20938"/>
                </a:lnTo>
                <a:lnTo>
                  <a:pt x="13622" y="20932"/>
                </a:lnTo>
                <a:lnTo>
                  <a:pt x="13617" y="20932"/>
                </a:lnTo>
                <a:lnTo>
                  <a:pt x="13610" y="20927"/>
                </a:lnTo>
                <a:cubicBezTo>
                  <a:pt x="13610" y="20927"/>
                  <a:pt x="13610" y="20928"/>
                  <a:pt x="13610" y="20927"/>
                </a:cubicBezTo>
                <a:lnTo>
                  <a:pt x="13605" y="20926"/>
                </a:lnTo>
                <a:lnTo>
                  <a:pt x="13597" y="20917"/>
                </a:lnTo>
                <a:lnTo>
                  <a:pt x="13589" y="20912"/>
                </a:lnTo>
                <a:cubicBezTo>
                  <a:pt x="13589" y="20912"/>
                  <a:pt x="13589" y="20912"/>
                  <a:pt x="13588" y="20912"/>
                </a:cubicBezTo>
                <a:lnTo>
                  <a:pt x="13584" y="20912"/>
                </a:lnTo>
                <a:cubicBezTo>
                  <a:pt x="13583" y="20913"/>
                  <a:pt x="13582" y="20914"/>
                  <a:pt x="13581" y="20915"/>
                </a:cubicBezTo>
                <a:lnTo>
                  <a:pt x="13579" y="20920"/>
                </a:lnTo>
                <a:cubicBezTo>
                  <a:pt x="13579" y="20921"/>
                  <a:pt x="13579" y="20921"/>
                  <a:pt x="13579" y="20922"/>
                </a:cubicBezTo>
                <a:lnTo>
                  <a:pt x="13578" y="20927"/>
                </a:lnTo>
                <a:lnTo>
                  <a:pt x="13577" y="20929"/>
                </a:lnTo>
                <a:lnTo>
                  <a:pt x="13576" y="20929"/>
                </a:lnTo>
                <a:lnTo>
                  <a:pt x="13572" y="20930"/>
                </a:lnTo>
                <a:lnTo>
                  <a:pt x="13568" y="20929"/>
                </a:lnTo>
                <a:lnTo>
                  <a:pt x="13567" y="20927"/>
                </a:lnTo>
                <a:lnTo>
                  <a:pt x="13565" y="20924"/>
                </a:lnTo>
                <a:lnTo>
                  <a:pt x="13562" y="20920"/>
                </a:lnTo>
                <a:cubicBezTo>
                  <a:pt x="13561" y="20920"/>
                  <a:pt x="13561" y="20919"/>
                  <a:pt x="13560" y="20919"/>
                </a:cubicBezTo>
                <a:lnTo>
                  <a:pt x="13557" y="20917"/>
                </a:lnTo>
                <a:lnTo>
                  <a:pt x="13554" y="20917"/>
                </a:lnTo>
                <a:lnTo>
                  <a:pt x="13551" y="20916"/>
                </a:lnTo>
                <a:lnTo>
                  <a:pt x="13550" y="20914"/>
                </a:lnTo>
                <a:cubicBezTo>
                  <a:pt x="13549" y="20913"/>
                  <a:pt x="13548" y="20912"/>
                  <a:pt x="13546" y="20913"/>
                </a:cubicBezTo>
                <a:lnTo>
                  <a:pt x="13538" y="20919"/>
                </a:lnTo>
                <a:lnTo>
                  <a:pt x="13530" y="20919"/>
                </a:lnTo>
                <a:lnTo>
                  <a:pt x="13521" y="20915"/>
                </a:lnTo>
                <a:lnTo>
                  <a:pt x="13512" y="20908"/>
                </a:lnTo>
                <a:cubicBezTo>
                  <a:pt x="13511" y="20907"/>
                  <a:pt x="13511" y="20907"/>
                  <a:pt x="13511" y="20907"/>
                </a:cubicBezTo>
                <a:lnTo>
                  <a:pt x="13501" y="20905"/>
                </a:lnTo>
                <a:lnTo>
                  <a:pt x="13494" y="20883"/>
                </a:lnTo>
                <a:lnTo>
                  <a:pt x="13487" y="20830"/>
                </a:lnTo>
                <a:cubicBezTo>
                  <a:pt x="13487" y="20829"/>
                  <a:pt x="13486" y="20828"/>
                  <a:pt x="13485" y="20827"/>
                </a:cubicBezTo>
                <a:lnTo>
                  <a:pt x="13474" y="20818"/>
                </a:lnTo>
                <a:lnTo>
                  <a:pt x="13468" y="20814"/>
                </a:lnTo>
                <a:lnTo>
                  <a:pt x="13451" y="20787"/>
                </a:lnTo>
                <a:lnTo>
                  <a:pt x="13449" y="20769"/>
                </a:lnTo>
                <a:lnTo>
                  <a:pt x="13448" y="20762"/>
                </a:lnTo>
                <a:cubicBezTo>
                  <a:pt x="13448" y="20761"/>
                  <a:pt x="13447" y="20760"/>
                  <a:pt x="13446" y="20759"/>
                </a:cubicBezTo>
                <a:cubicBezTo>
                  <a:pt x="13446" y="20758"/>
                  <a:pt x="13445" y="20758"/>
                  <a:pt x="13444" y="20758"/>
                </a:cubicBezTo>
                <a:lnTo>
                  <a:pt x="13439" y="20759"/>
                </a:lnTo>
                <a:cubicBezTo>
                  <a:pt x="13439" y="20759"/>
                  <a:pt x="13438" y="20760"/>
                  <a:pt x="13437" y="20761"/>
                </a:cubicBezTo>
                <a:lnTo>
                  <a:pt x="13436" y="20759"/>
                </a:lnTo>
                <a:cubicBezTo>
                  <a:pt x="13435" y="20759"/>
                  <a:pt x="13434" y="20759"/>
                  <a:pt x="13434" y="20759"/>
                </a:cubicBezTo>
                <a:lnTo>
                  <a:pt x="13421" y="20758"/>
                </a:lnTo>
                <a:lnTo>
                  <a:pt x="13415" y="20756"/>
                </a:lnTo>
                <a:lnTo>
                  <a:pt x="13411" y="20753"/>
                </a:lnTo>
                <a:cubicBezTo>
                  <a:pt x="13410" y="20753"/>
                  <a:pt x="13410" y="20752"/>
                  <a:pt x="13409" y="20753"/>
                </a:cubicBezTo>
                <a:lnTo>
                  <a:pt x="13406" y="20753"/>
                </a:lnTo>
                <a:cubicBezTo>
                  <a:pt x="13405" y="20754"/>
                  <a:pt x="13404" y="20756"/>
                  <a:pt x="13404" y="20757"/>
                </a:cubicBezTo>
                <a:cubicBezTo>
                  <a:pt x="13404" y="20759"/>
                  <a:pt x="13403" y="20761"/>
                  <a:pt x="13404" y="20762"/>
                </a:cubicBezTo>
                <a:lnTo>
                  <a:pt x="13407" y="20764"/>
                </a:lnTo>
                <a:lnTo>
                  <a:pt x="13408" y="20765"/>
                </a:lnTo>
                <a:lnTo>
                  <a:pt x="13408" y="20767"/>
                </a:lnTo>
                <a:lnTo>
                  <a:pt x="13407" y="20769"/>
                </a:lnTo>
                <a:lnTo>
                  <a:pt x="13405" y="20772"/>
                </a:lnTo>
                <a:lnTo>
                  <a:pt x="13399" y="20778"/>
                </a:lnTo>
                <a:lnTo>
                  <a:pt x="13396" y="20780"/>
                </a:lnTo>
                <a:lnTo>
                  <a:pt x="13394" y="20781"/>
                </a:lnTo>
                <a:lnTo>
                  <a:pt x="13387" y="20781"/>
                </a:lnTo>
                <a:lnTo>
                  <a:pt x="13379" y="20777"/>
                </a:lnTo>
                <a:lnTo>
                  <a:pt x="13365" y="20768"/>
                </a:lnTo>
                <a:lnTo>
                  <a:pt x="13357" y="20764"/>
                </a:lnTo>
                <a:lnTo>
                  <a:pt x="13347" y="20755"/>
                </a:lnTo>
                <a:lnTo>
                  <a:pt x="13347" y="20752"/>
                </a:lnTo>
                <a:cubicBezTo>
                  <a:pt x="13347" y="20751"/>
                  <a:pt x="13347" y="20751"/>
                  <a:pt x="13347" y="20751"/>
                </a:cubicBezTo>
                <a:lnTo>
                  <a:pt x="13345" y="20743"/>
                </a:lnTo>
                <a:cubicBezTo>
                  <a:pt x="13344" y="20742"/>
                  <a:pt x="13343" y="20742"/>
                  <a:pt x="13343" y="20741"/>
                </a:cubicBezTo>
                <a:cubicBezTo>
                  <a:pt x="13342" y="20741"/>
                  <a:pt x="13341" y="20741"/>
                  <a:pt x="13340" y="20741"/>
                </a:cubicBezTo>
                <a:lnTo>
                  <a:pt x="13338" y="20743"/>
                </a:lnTo>
                <a:cubicBezTo>
                  <a:pt x="13338" y="20743"/>
                  <a:pt x="13338" y="20744"/>
                  <a:pt x="13338" y="20744"/>
                </a:cubicBezTo>
                <a:lnTo>
                  <a:pt x="13336" y="20745"/>
                </a:lnTo>
                <a:cubicBezTo>
                  <a:pt x="13336" y="20744"/>
                  <a:pt x="13335" y="20743"/>
                  <a:pt x="13334" y="20742"/>
                </a:cubicBezTo>
                <a:lnTo>
                  <a:pt x="13330" y="20740"/>
                </a:lnTo>
                <a:cubicBezTo>
                  <a:pt x="13329" y="20740"/>
                  <a:pt x="13328" y="20740"/>
                  <a:pt x="13328" y="20740"/>
                </a:cubicBezTo>
                <a:lnTo>
                  <a:pt x="13324" y="20742"/>
                </a:lnTo>
                <a:cubicBezTo>
                  <a:pt x="13322" y="20743"/>
                  <a:pt x="13322" y="20745"/>
                  <a:pt x="13322" y="20747"/>
                </a:cubicBezTo>
                <a:lnTo>
                  <a:pt x="13320" y="20747"/>
                </a:lnTo>
                <a:cubicBezTo>
                  <a:pt x="13319" y="20747"/>
                  <a:pt x="13319" y="20747"/>
                  <a:pt x="13318" y="20747"/>
                </a:cubicBezTo>
                <a:lnTo>
                  <a:pt x="13316" y="20747"/>
                </a:lnTo>
                <a:cubicBezTo>
                  <a:pt x="13316" y="20747"/>
                  <a:pt x="13315" y="20747"/>
                  <a:pt x="13315" y="20748"/>
                </a:cubicBezTo>
                <a:lnTo>
                  <a:pt x="13309" y="20753"/>
                </a:lnTo>
                <a:lnTo>
                  <a:pt x="13307" y="20754"/>
                </a:lnTo>
                <a:lnTo>
                  <a:pt x="13305" y="20754"/>
                </a:lnTo>
                <a:lnTo>
                  <a:pt x="13303" y="20753"/>
                </a:lnTo>
                <a:cubicBezTo>
                  <a:pt x="13302" y="20752"/>
                  <a:pt x="13301" y="20752"/>
                  <a:pt x="13300" y="20753"/>
                </a:cubicBezTo>
                <a:lnTo>
                  <a:pt x="13296" y="20755"/>
                </a:lnTo>
                <a:lnTo>
                  <a:pt x="13293" y="20753"/>
                </a:lnTo>
                <a:lnTo>
                  <a:pt x="13286" y="20742"/>
                </a:lnTo>
                <a:cubicBezTo>
                  <a:pt x="13286" y="20741"/>
                  <a:pt x="13285" y="20741"/>
                  <a:pt x="13284" y="20741"/>
                </a:cubicBezTo>
                <a:lnTo>
                  <a:pt x="13272" y="20740"/>
                </a:lnTo>
                <a:lnTo>
                  <a:pt x="13261" y="20735"/>
                </a:lnTo>
                <a:lnTo>
                  <a:pt x="13254" y="20730"/>
                </a:lnTo>
                <a:lnTo>
                  <a:pt x="13249" y="20719"/>
                </a:lnTo>
                <a:lnTo>
                  <a:pt x="13242" y="20708"/>
                </a:lnTo>
                <a:lnTo>
                  <a:pt x="13234" y="20692"/>
                </a:lnTo>
                <a:lnTo>
                  <a:pt x="13229" y="20682"/>
                </a:lnTo>
                <a:cubicBezTo>
                  <a:pt x="13228" y="20682"/>
                  <a:pt x="13228" y="20682"/>
                  <a:pt x="13227" y="20681"/>
                </a:cubicBezTo>
                <a:lnTo>
                  <a:pt x="13219" y="20677"/>
                </a:lnTo>
                <a:lnTo>
                  <a:pt x="13211" y="20675"/>
                </a:lnTo>
                <a:cubicBezTo>
                  <a:pt x="13210" y="20675"/>
                  <a:pt x="13210" y="20675"/>
                  <a:pt x="13209" y="20675"/>
                </a:cubicBezTo>
                <a:lnTo>
                  <a:pt x="13193" y="20681"/>
                </a:lnTo>
                <a:lnTo>
                  <a:pt x="13190" y="20682"/>
                </a:lnTo>
                <a:lnTo>
                  <a:pt x="13187" y="20682"/>
                </a:lnTo>
                <a:lnTo>
                  <a:pt x="13184" y="20681"/>
                </a:lnTo>
                <a:lnTo>
                  <a:pt x="13182" y="20679"/>
                </a:lnTo>
                <a:lnTo>
                  <a:pt x="13179" y="20674"/>
                </a:lnTo>
                <a:lnTo>
                  <a:pt x="13177" y="20671"/>
                </a:lnTo>
                <a:cubicBezTo>
                  <a:pt x="13176" y="20671"/>
                  <a:pt x="13176" y="20670"/>
                  <a:pt x="13175" y="20670"/>
                </a:cubicBezTo>
                <a:lnTo>
                  <a:pt x="13168" y="20666"/>
                </a:lnTo>
                <a:cubicBezTo>
                  <a:pt x="13168" y="20665"/>
                  <a:pt x="13168" y="20666"/>
                  <a:pt x="13167" y="20666"/>
                </a:cubicBezTo>
                <a:lnTo>
                  <a:pt x="13160" y="20664"/>
                </a:lnTo>
                <a:cubicBezTo>
                  <a:pt x="13159" y="20663"/>
                  <a:pt x="13158" y="20663"/>
                  <a:pt x="13157" y="20664"/>
                </a:cubicBezTo>
                <a:lnTo>
                  <a:pt x="13152" y="20666"/>
                </a:lnTo>
                <a:cubicBezTo>
                  <a:pt x="13151" y="20667"/>
                  <a:pt x="13150" y="20669"/>
                  <a:pt x="13150" y="20671"/>
                </a:cubicBezTo>
                <a:lnTo>
                  <a:pt x="13151" y="20680"/>
                </a:lnTo>
                <a:lnTo>
                  <a:pt x="13147" y="20686"/>
                </a:lnTo>
                <a:cubicBezTo>
                  <a:pt x="13147" y="20686"/>
                  <a:pt x="13147" y="20687"/>
                  <a:pt x="13147" y="20687"/>
                </a:cubicBezTo>
                <a:lnTo>
                  <a:pt x="13146" y="20692"/>
                </a:lnTo>
                <a:cubicBezTo>
                  <a:pt x="13146" y="20693"/>
                  <a:pt x="13146" y="20694"/>
                  <a:pt x="13146" y="20695"/>
                </a:cubicBezTo>
                <a:lnTo>
                  <a:pt x="13149" y="20702"/>
                </a:lnTo>
                <a:lnTo>
                  <a:pt x="13147" y="20707"/>
                </a:lnTo>
                <a:lnTo>
                  <a:pt x="13147" y="20710"/>
                </a:lnTo>
                <a:lnTo>
                  <a:pt x="13114" y="20717"/>
                </a:lnTo>
                <a:lnTo>
                  <a:pt x="13105" y="20718"/>
                </a:lnTo>
                <a:lnTo>
                  <a:pt x="13097" y="20715"/>
                </a:lnTo>
                <a:lnTo>
                  <a:pt x="13095" y="20713"/>
                </a:lnTo>
                <a:lnTo>
                  <a:pt x="13093" y="20705"/>
                </a:lnTo>
                <a:cubicBezTo>
                  <a:pt x="13093" y="20704"/>
                  <a:pt x="13093" y="20704"/>
                  <a:pt x="13093" y="20704"/>
                </a:cubicBezTo>
                <a:lnTo>
                  <a:pt x="13092" y="20699"/>
                </a:lnTo>
                <a:cubicBezTo>
                  <a:pt x="13092" y="20699"/>
                  <a:pt x="13091" y="20698"/>
                  <a:pt x="13090" y="20697"/>
                </a:cubicBezTo>
                <a:lnTo>
                  <a:pt x="13087" y="20695"/>
                </a:lnTo>
                <a:cubicBezTo>
                  <a:pt x="13087" y="20694"/>
                  <a:pt x="13086" y="20694"/>
                  <a:pt x="13086" y="20694"/>
                </a:cubicBezTo>
                <a:lnTo>
                  <a:pt x="13081" y="20692"/>
                </a:lnTo>
                <a:lnTo>
                  <a:pt x="13076" y="20690"/>
                </a:lnTo>
                <a:lnTo>
                  <a:pt x="13051" y="20690"/>
                </a:lnTo>
                <a:cubicBezTo>
                  <a:pt x="13051" y="20690"/>
                  <a:pt x="13051" y="20690"/>
                  <a:pt x="13051" y="20690"/>
                </a:cubicBezTo>
                <a:lnTo>
                  <a:pt x="13046" y="20692"/>
                </a:lnTo>
                <a:cubicBezTo>
                  <a:pt x="13045" y="20692"/>
                  <a:pt x="13045" y="20691"/>
                  <a:pt x="13044" y="20692"/>
                </a:cubicBezTo>
                <a:lnTo>
                  <a:pt x="13041" y="20695"/>
                </a:lnTo>
                <a:lnTo>
                  <a:pt x="13039" y="20697"/>
                </a:lnTo>
                <a:lnTo>
                  <a:pt x="13035" y="20697"/>
                </a:lnTo>
                <a:lnTo>
                  <a:pt x="13022" y="20689"/>
                </a:lnTo>
                <a:cubicBezTo>
                  <a:pt x="13022" y="20689"/>
                  <a:pt x="13022" y="20689"/>
                  <a:pt x="13021" y="20689"/>
                </a:cubicBezTo>
                <a:lnTo>
                  <a:pt x="13016" y="20688"/>
                </a:lnTo>
                <a:lnTo>
                  <a:pt x="13012" y="20686"/>
                </a:lnTo>
                <a:lnTo>
                  <a:pt x="12999" y="20673"/>
                </a:lnTo>
                <a:cubicBezTo>
                  <a:pt x="12998" y="20672"/>
                  <a:pt x="12998" y="20672"/>
                  <a:pt x="12997" y="20672"/>
                </a:cubicBezTo>
                <a:lnTo>
                  <a:pt x="12988" y="20671"/>
                </a:lnTo>
                <a:cubicBezTo>
                  <a:pt x="12987" y="20671"/>
                  <a:pt x="12986" y="20671"/>
                  <a:pt x="12985" y="20672"/>
                </a:cubicBezTo>
                <a:lnTo>
                  <a:pt x="12979" y="20681"/>
                </a:lnTo>
                <a:lnTo>
                  <a:pt x="12975" y="20688"/>
                </a:lnTo>
                <a:lnTo>
                  <a:pt x="12970" y="20692"/>
                </a:lnTo>
                <a:lnTo>
                  <a:pt x="12968" y="20691"/>
                </a:lnTo>
                <a:lnTo>
                  <a:pt x="12961" y="20685"/>
                </a:lnTo>
                <a:lnTo>
                  <a:pt x="12960" y="20684"/>
                </a:lnTo>
                <a:lnTo>
                  <a:pt x="12959" y="20666"/>
                </a:lnTo>
                <a:cubicBezTo>
                  <a:pt x="12959" y="20666"/>
                  <a:pt x="12959" y="20664"/>
                  <a:pt x="12958" y="20664"/>
                </a:cubicBezTo>
                <a:lnTo>
                  <a:pt x="12953" y="20656"/>
                </a:lnTo>
                <a:cubicBezTo>
                  <a:pt x="12953" y="20655"/>
                  <a:pt x="12952" y="20655"/>
                  <a:pt x="12951" y="20655"/>
                </a:cubicBezTo>
                <a:lnTo>
                  <a:pt x="12944" y="20654"/>
                </a:lnTo>
                <a:cubicBezTo>
                  <a:pt x="12943" y="20654"/>
                  <a:pt x="12943" y="20654"/>
                  <a:pt x="12942" y="20654"/>
                </a:cubicBezTo>
                <a:close/>
                <a:moveTo>
                  <a:pt x="20130" y="21054"/>
                </a:moveTo>
                <a:lnTo>
                  <a:pt x="20128" y="21057"/>
                </a:lnTo>
                <a:lnTo>
                  <a:pt x="20126" y="21057"/>
                </a:lnTo>
                <a:lnTo>
                  <a:pt x="20109" y="21057"/>
                </a:lnTo>
                <a:cubicBezTo>
                  <a:pt x="20109" y="21057"/>
                  <a:pt x="20115" y="21056"/>
                  <a:pt x="20115" y="21056"/>
                </a:cubicBezTo>
                <a:lnTo>
                  <a:pt x="20125" y="21056"/>
                </a:lnTo>
                <a:lnTo>
                  <a:pt x="20128" y="21055"/>
                </a:lnTo>
                <a:cubicBezTo>
                  <a:pt x="20129" y="21055"/>
                  <a:pt x="20129" y="21054"/>
                  <a:pt x="20130" y="21054"/>
                </a:cubicBezTo>
                <a:close/>
              </a:path>
            </a:pathLst>
          </a:custGeom>
          <a:solidFill>
            <a:schemeClr val="tx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 name="Shape 19980"/>
          <p:cNvSpPr/>
          <p:nvPr/>
        </p:nvSpPr>
        <p:spPr>
          <a:xfrm>
            <a:off x="2121169" y="2318616"/>
            <a:ext cx="574839" cy="574718"/>
          </a:xfrm>
          <a:custGeom>
            <a:avLst/>
            <a:gdLst/>
            <a:ahLst/>
            <a:cxnLst>
              <a:cxn ang="0">
                <a:pos x="wd2" y="hd2"/>
              </a:cxn>
              <a:cxn ang="5400000">
                <a:pos x="wd2" y="hd2"/>
              </a:cxn>
              <a:cxn ang="10800000">
                <a:pos x="wd2" y="hd2"/>
              </a:cxn>
              <a:cxn ang="16200000">
                <a:pos x="wd2" y="hd2"/>
              </a:cxn>
            </a:cxnLst>
            <a:rect l="0" t="0" r="r" b="b"/>
            <a:pathLst>
              <a:path w="19679" h="20594" extrusionOk="0">
                <a:moveTo>
                  <a:pt x="9839" y="0"/>
                </a:moveTo>
                <a:cubicBezTo>
                  <a:pt x="7321" y="0"/>
                  <a:pt x="4803" y="1001"/>
                  <a:pt x="2881" y="3012"/>
                </a:cubicBezTo>
                <a:cubicBezTo>
                  <a:pt x="-961" y="7034"/>
                  <a:pt x="-961" y="13556"/>
                  <a:pt x="2881" y="17578"/>
                </a:cubicBezTo>
                <a:cubicBezTo>
                  <a:pt x="6724" y="21600"/>
                  <a:pt x="12954" y="21600"/>
                  <a:pt x="16797" y="17578"/>
                </a:cubicBezTo>
                <a:cubicBezTo>
                  <a:pt x="20639" y="13556"/>
                  <a:pt x="20639" y="7034"/>
                  <a:pt x="16797" y="3012"/>
                </a:cubicBezTo>
                <a:cubicBezTo>
                  <a:pt x="14875" y="1001"/>
                  <a:pt x="12357" y="0"/>
                  <a:pt x="9839" y="0"/>
                </a:cubicBezTo>
                <a:close/>
                <a:moveTo>
                  <a:pt x="9839" y="618"/>
                </a:moveTo>
                <a:cubicBezTo>
                  <a:pt x="12204" y="618"/>
                  <a:pt x="14563" y="1562"/>
                  <a:pt x="16367" y="3450"/>
                </a:cubicBezTo>
                <a:cubicBezTo>
                  <a:pt x="19975" y="7227"/>
                  <a:pt x="19975" y="13351"/>
                  <a:pt x="16367" y="17128"/>
                </a:cubicBezTo>
                <a:cubicBezTo>
                  <a:pt x="12759" y="20905"/>
                  <a:pt x="6908" y="20905"/>
                  <a:pt x="3300" y="17128"/>
                </a:cubicBezTo>
                <a:cubicBezTo>
                  <a:pt x="-308" y="13351"/>
                  <a:pt x="-308" y="7227"/>
                  <a:pt x="3300" y="3450"/>
                </a:cubicBezTo>
                <a:cubicBezTo>
                  <a:pt x="5104" y="1562"/>
                  <a:pt x="7474" y="618"/>
                  <a:pt x="9839" y="618"/>
                </a:cubicBezTo>
                <a:close/>
                <a:moveTo>
                  <a:pt x="9839" y="2248"/>
                </a:moveTo>
                <a:cubicBezTo>
                  <a:pt x="7873" y="2248"/>
                  <a:pt x="5906" y="3038"/>
                  <a:pt x="4406" y="4608"/>
                </a:cubicBezTo>
                <a:cubicBezTo>
                  <a:pt x="1406" y="7748"/>
                  <a:pt x="1406" y="12842"/>
                  <a:pt x="4406" y="15982"/>
                </a:cubicBezTo>
                <a:cubicBezTo>
                  <a:pt x="7406" y="19122"/>
                  <a:pt x="12272" y="19122"/>
                  <a:pt x="15272" y="15982"/>
                </a:cubicBezTo>
                <a:cubicBezTo>
                  <a:pt x="18272" y="12842"/>
                  <a:pt x="18272" y="7748"/>
                  <a:pt x="15272" y="4608"/>
                </a:cubicBezTo>
                <a:cubicBezTo>
                  <a:pt x="13772" y="3038"/>
                  <a:pt x="11805" y="2248"/>
                  <a:pt x="9839" y="2248"/>
                </a:cubicBezTo>
                <a:close/>
                <a:moveTo>
                  <a:pt x="9839" y="2877"/>
                </a:moveTo>
                <a:cubicBezTo>
                  <a:pt x="11651" y="2877"/>
                  <a:pt x="13460" y="3610"/>
                  <a:pt x="14843" y="5058"/>
                </a:cubicBezTo>
                <a:cubicBezTo>
                  <a:pt x="17608" y="7952"/>
                  <a:pt x="17608" y="12638"/>
                  <a:pt x="14843" y="15532"/>
                </a:cubicBezTo>
                <a:cubicBezTo>
                  <a:pt x="12078" y="18427"/>
                  <a:pt x="7590" y="18427"/>
                  <a:pt x="4825" y="15532"/>
                </a:cubicBezTo>
                <a:cubicBezTo>
                  <a:pt x="2060" y="12638"/>
                  <a:pt x="2060" y="7952"/>
                  <a:pt x="4825" y="5058"/>
                </a:cubicBezTo>
                <a:cubicBezTo>
                  <a:pt x="6207" y="3610"/>
                  <a:pt x="8027" y="2877"/>
                  <a:pt x="9839" y="2877"/>
                </a:cubicBezTo>
                <a:close/>
                <a:moveTo>
                  <a:pt x="9839" y="4541"/>
                </a:moveTo>
                <a:cubicBezTo>
                  <a:pt x="8432" y="4541"/>
                  <a:pt x="7026" y="5103"/>
                  <a:pt x="5952" y="6226"/>
                </a:cubicBezTo>
                <a:cubicBezTo>
                  <a:pt x="3805" y="8474"/>
                  <a:pt x="3805" y="12116"/>
                  <a:pt x="5952" y="14364"/>
                </a:cubicBezTo>
                <a:cubicBezTo>
                  <a:pt x="8099" y="16611"/>
                  <a:pt x="11579" y="16611"/>
                  <a:pt x="13726" y="14364"/>
                </a:cubicBezTo>
                <a:cubicBezTo>
                  <a:pt x="15873" y="12116"/>
                  <a:pt x="15873" y="8474"/>
                  <a:pt x="13726" y="6226"/>
                </a:cubicBezTo>
                <a:cubicBezTo>
                  <a:pt x="12652" y="5103"/>
                  <a:pt x="11246" y="4541"/>
                  <a:pt x="9839" y="4541"/>
                </a:cubicBezTo>
                <a:close/>
                <a:moveTo>
                  <a:pt x="9839" y="5125"/>
                </a:moveTo>
                <a:cubicBezTo>
                  <a:pt x="11103" y="5125"/>
                  <a:pt x="12364" y="5633"/>
                  <a:pt x="13329" y="6642"/>
                </a:cubicBezTo>
                <a:cubicBezTo>
                  <a:pt x="15257" y="8661"/>
                  <a:pt x="15257" y="11929"/>
                  <a:pt x="13329" y="13948"/>
                </a:cubicBezTo>
                <a:cubicBezTo>
                  <a:pt x="11400" y="15966"/>
                  <a:pt x="8278" y="15966"/>
                  <a:pt x="6349" y="13948"/>
                </a:cubicBezTo>
                <a:cubicBezTo>
                  <a:pt x="4421" y="11929"/>
                  <a:pt x="4421" y="8661"/>
                  <a:pt x="6349" y="6642"/>
                </a:cubicBezTo>
                <a:cubicBezTo>
                  <a:pt x="7314" y="5633"/>
                  <a:pt x="8575" y="5125"/>
                  <a:pt x="9839" y="5125"/>
                </a:cubicBezTo>
                <a:close/>
                <a:moveTo>
                  <a:pt x="9839" y="6856"/>
                </a:moveTo>
                <a:cubicBezTo>
                  <a:pt x="8998" y="6856"/>
                  <a:pt x="8151" y="7184"/>
                  <a:pt x="7509" y="7856"/>
                </a:cubicBezTo>
                <a:cubicBezTo>
                  <a:pt x="6226" y="9200"/>
                  <a:pt x="6226" y="11379"/>
                  <a:pt x="7509" y="12723"/>
                </a:cubicBezTo>
                <a:cubicBezTo>
                  <a:pt x="8792" y="14066"/>
                  <a:pt x="10875" y="14066"/>
                  <a:pt x="12158" y="12723"/>
                </a:cubicBezTo>
                <a:cubicBezTo>
                  <a:pt x="13442" y="11379"/>
                  <a:pt x="13442" y="9200"/>
                  <a:pt x="12158" y="7856"/>
                </a:cubicBezTo>
                <a:cubicBezTo>
                  <a:pt x="11516" y="7184"/>
                  <a:pt x="10680" y="6856"/>
                  <a:pt x="9839" y="6856"/>
                </a:cubicBezTo>
                <a:close/>
              </a:path>
            </a:pathLst>
          </a:custGeom>
          <a:solidFill>
            <a:schemeClr val="accent1"/>
          </a:solidFill>
          <a:ln w="12700">
            <a:miter lim="400000"/>
          </a:ln>
        </p:spPr>
        <p:txBody>
          <a:bodyPr lIns="25400" tIns="25400" rIns="25400" bIns="25400" anchor="ctr"/>
          <a:lstStyle/>
          <a:p>
            <a:pPr>
              <a:defRPr sz="3200">
                <a:solidFill>
                  <a:srgbClr val="FFFFFF"/>
                </a:solidFill>
              </a:defRPr>
            </a:pPr>
            <a:endParaRPr sz="1600"/>
          </a:p>
        </p:txBody>
      </p:sp>
      <p:grpSp>
        <p:nvGrpSpPr>
          <p:cNvPr id="7" name="Group 20017"/>
          <p:cNvGrpSpPr/>
          <p:nvPr/>
        </p:nvGrpSpPr>
        <p:grpSpPr>
          <a:xfrm>
            <a:off x="1900965" y="1139412"/>
            <a:ext cx="2518570" cy="1435498"/>
            <a:chOff x="-1" y="197"/>
            <a:chExt cx="5037139" cy="2870995"/>
          </a:xfrm>
        </p:grpSpPr>
        <p:sp>
          <p:nvSpPr>
            <p:cNvPr id="8" name="Shape 20014"/>
            <p:cNvSpPr/>
            <p:nvPr/>
          </p:nvSpPr>
          <p:spPr>
            <a:xfrm rot="16200000">
              <a:off x="1083071" y="-1082875"/>
              <a:ext cx="2870995" cy="5037139"/>
            </a:xfrm>
            <a:custGeom>
              <a:avLst/>
              <a:gdLst/>
              <a:ahLst/>
              <a:cxnLst>
                <a:cxn ang="0">
                  <a:pos x="wd2" y="hd2"/>
                </a:cxn>
                <a:cxn ang="5400000">
                  <a:pos x="wd2" y="hd2"/>
                </a:cxn>
                <a:cxn ang="10800000">
                  <a:pos x="wd2" y="hd2"/>
                </a:cxn>
                <a:cxn ang="16200000">
                  <a:pos x="wd2" y="hd2"/>
                </a:cxn>
              </a:cxnLst>
              <a:rect l="0" t="0" r="r" b="b"/>
              <a:pathLst>
                <a:path w="21600" h="21600" extrusionOk="0">
                  <a:moveTo>
                    <a:pt x="5739" y="0"/>
                  </a:moveTo>
                  <a:cubicBezTo>
                    <a:pt x="5275" y="0"/>
                    <a:pt x="4900" y="214"/>
                    <a:pt x="4900" y="478"/>
                  </a:cubicBezTo>
                  <a:lnTo>
                    <a:pt x="4900" y="3494"/>
                  </a:lnTo>
                  <a:lnTo>
                    <a:pt x="0" y="4365"/>
                  </a:lnTo>
                  <a:lnTo>
                    <a:pt x="4900" y="5238"/>
                  </a:lnTo>
                  <a:lnTo>
                    <a:pt x="4900" y="21120"/>
                  </a:lnTo>
                  <a:cubicBezTo>
                    <a:pt x="4900" y="21385"/>
                    <a:pt x="5275" y="21600"/>
                    <a:pt x="5739" y="21600"/>
                  </a:cubicBezTo>
                  <a:lnTo>
                    <a:pt x="20761" y="21600"/>
                  </a:lnTo>
                  <a:cubicBezTo>
                    <a:pt x="21225" y="21600"/>
                    <a:pt x="21600" y="21385"/>
                    <a:pt x="21600" y="21120"/>
                  </a:cubicBezTo>
                  <a:lnTo>
                    <a:pt x="21600" y="478"/>
                  </a:lnTo>
                  <a:cubicBezTo>
                    <a:pt x="21600" y="214"/>
                    <a:pt x="21225" y="0"/>
                    <a:pt x="20761" y="0"/>
                  </a:cubicBezTo>
                  <a:lnTo>
                    <a:pt x="5739" y="0"/>
                  </a:lnTo>
                  <a:close/>
                </a:path>
              </a:pathLst>
            </a:cu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9" name="Shape 20015"/>
            <p:cNvSpPr/>
            <p:nvPr/>
          </p:nvSpPr>
          <p:spPr>
            <a:xfrm>
              <a:off x="524143" y="185243"/>
              <a:ext cx="4496853" cy="164147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defRPr sz="10000" b="1">
                  <a:solidFill>
                    <a:srgbClr val="00B18D"/>
                  </a:solidFill>
                  <a:latin typeface="Helvetica"/>
                  <a:ea typeface="Helvetica"/>
                  <a:cs typeface="Helvetica"/>
                  <a:sym typeface="Helvetica"/>
                </a:defRPr>
              </a:lvl1pPr>
            </a:lstStyle>
            <a:p>
              <a:r>
                <a:rPr sz="5000" dirty="0">
                  <a:solidFill>
                    <a:schemeClr val="bg1"/>
                  </a:solidFill>
                  <a:latin typeface="Caviar Dreams" panose="020B0402020204020504" pitchFamily="34" charset="0"/>
                </a:rPr>
                <a:t>4298m</a:t>
              </a:r>
            </a:p>
          </p:txBody>
        </p:sp>
        <p:sp>
          <p:nvSpPr>
            <p:cNvPr id="10" name="Shape 20016"/>
            <p:cNvSpPr/>
            <p:nvPr/>
          </p:nvSpPr>
          <p:spPr>
            <a:xfrm>
              <a:off x="524143" y="1521938"/>
              <a:ext cx="3897919" cy="4488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b="1">
                  <a:solidFill>
                    <a:srgbClr val="4C6077"/>
                  </a:solidFill>
                  <a:latin typeface="Helvetica"/>
                  <a:ea typeface="Helvetica"/>
                  <a:cs typeface="Helvetica"/>
                  <a:sym typeface="Helvetica"/>
                </a:defRPr>
              </a:lvl1pPr>
            </a:lstStyle>
            <a:p>
              <a:r>
                <a:rPr sz="1000">
                  <a:solidFill>
                    <a:schemeClr val="bg1"/>
                  </a:solidFill>
                  <a:latin typeface="Caviar Dreams" panose="020B0402020204020504" pitchFamily="34" charset="0"/>
                </a:rPr>
                <a:t>BY WORLD CALCULATION</a:t>
              </a:r>
            </a:p>
          </p:txBody>
        </p:sp>
      </p:grpSp>
      <p:sp>
        <p:nvSpPr>
          <p:cNvPr id="11" name="Shape 19980"/>
          <p:cNvSpPr/>
          <p:nvPr/>
        </p:nvSpPr>
        <p:spPr>
          <a:xfrm>
            <a:off x="4844564" y="4744824"/>
            <a:ext cx="574839" cy="574718"/>
          </a:xfrm>
          <a:custGeom>
            <a:avLst/>
            <a:gdLst/>
            <a:ahLst/>
            <a:cxnLst>
              <a:cxn ang="0">
                <a:pos x="wd2" y="hd2"/>
              </a:cxn>
              <a:cxn ang="5400000">
                <a:pos x="wd2" y="hd2"/>
              </a:cxn>
              <a:cxn ang="10800000">
                <a:pos x="wd2" y="hd2"/>
              </a:cxn>
              <a:cxn ang="16200000">
                <a:pos x="wd2" y="hd2"/>
              </a:cxn>
            </a:cxnLst>
            <a:rect l="0" t="0" r="r" b="b"/>
            <a:pathLst>
              <a:path w="19679" h="20594" extrusionOk="0">
                <a:moveTo>
                  <a:pt x="9839" y="0"/>
                </a:moveTo>
                <a:cubicBezTo>
                  <a:pt x="7321" y="0"/>
                  <a:pt x="4803" y="1001"/>
                  <a:pt x="2881" y="3012"/>
                </a:cubicBezTo>
                <a:cubicBezTo>
                  <a:pt x="-961" y="7034"/>
                  <a:pt x="-961" y="13556"/>
                  <a:pt x="2881" y="17578"/>
                </a:cubicBezTo>
                <a:cubicBezTo>
                  <a:pt x="6724" y="21600"/>
                  <a:pt x="12954" y="21600"/>
                  <a:pt x="16797" y="17578"/>
                </a:cubicBezTo>
                <a:cubicBezTo>
                  <a:pt x="20639" y="13556"/>
                  <a:pt x="20639" y="7034"/>
                  <a:pt x="16797" y="3012"/>
                </a:cubicBezTo>
                <a:cubicBezTo>
                  <a:pt x="14875" y="1001"/>
                  <a:pt x="12357" y="0"/>
                  <a:pt x="9839" y="0"/>
                </a:cubicBezTo>
                <a:close/>
                <a:moveTo>
                  <a:pt x="9839" y="618"/>
                </a:moveTo>
                <a:cubicBezTo>
                  <a:pt x="12204" y="618"/>
                  <a:pt x="14563" y="1562"/>
                  <a:pt x="16367" y="3450"/>
                </a:cubicBezTo>
                <a:cubicBezTo>
                  <a:pt x="19975" y="7227"/>
                  <a:pt x="19975" y="13351"/>
                  <a:pt x="16367" y="17128"/>
                </a:cubicBezTo>
                <a:cubicBezTo>
                  <a:pt x="12759" y="20905"/>
                  <a:pt x="6908" y="20905"/>
                  <a:pt x="3300" y="17128"/>
                </a:cubicBezTo>
                <a:cubicBezTo>
                  <a:pt x="-308" y="13351"/>
                  <a:pt x="-308" y="7227"/>
                  <a:pt x="3300" y="3450"/>
                </a:cubicBezTo>
                <a:cubicBezTo>
                  <a:pt x="5104" y="1562"/>
                  <a:pt x="7474" y="618"/>
                  <a:pt x="9839" y="618"/>
                </a:cubicBezTo>
                <a:close/>
                <a:moveTo>
                  <a:pt x="9839" y="2248"/>
                </a:moveTo>
                <a:cubicBezTo>
                  <a:pt x="7873" y="2248"/>
                  <a:pt x="5906" y="3038"/>
                  <a:pt x="4406" y="4608"/>
                </a:cubicBezTo>
                <a:cubicBezTo>
                  <a:pt x="1406" y="7748"/>
                  <a:pt x="1406" y="12842"/>
                  <a:pt x="4406" y="15982"/>
                </a:cubicBezTo>
                <a:cubicBezTo>
                  <a:pt x="7406" y="19122"/>
                  <a:pt x="12272" y="19122"/>
                  <a:pt x="15272" y="15982"/>
                </a:cubicBezTo>
                <a:cubicBezTo>
                  <a:pt x="18272" y="12842"/>
                  <a:pt x="18272" y="7748"/>
                  <a:pt x="15272" y="4608"/>
                </a:cubicBezTo>
                <a:cubicBezTo>
                  <a:pt x="13772" y="3038"/>
                  <a:pt x="11805" y="2248"/>
                  <a:pt x="9839" y="2248"/>
                </a:cubicBezTo>
                <a:close/>
                <a:moveTo>
                  <a:pt x="9839" y="2877"/>
                </a:moveTo>
                <a:cubicBezTo>
                  <a:pt x="11651" y="2877"/>
                  <a:pt x="13460" y="3610"/>
                  <a:pt x="14843" y="5058"/>
                </a:cubicBezTo>
                <a:cubicBezTo>
                  <a:pt x="17608" y="7952"/>
                  <a:pt x="17608" y="12638"/>
                  <a:pt x="14843" y="15532"/>
                </a:cubicBezTo>
                <a:cubicBezTo>
                  <a:pt x="12078" y="18427"/>
                  <a:pt x="7590" y="18427"/>
                  <a:pt x="4825" y="15532"/>
                </a:cubicBezTo>
                <a:cubicBezTo>
                  <a:pt x="2060" y="12638"/>
                  <a:pt x="2060" y="7952"/>
                  <a:pt x="4825" y="5058"/>
                </a:cubicBezTo>
                <a:cubicBezTo>
                  <a:pt x="6207" y="3610"/>
                  <a:pt x="8027" y="2877"/>
                  <a:pt x="9839" y="2877"/>
                </a:cubicBezTo>
                <a:close/>
                <a:moveTo>
                  <a:pt x="9839" y="4541"/>
                </a:moveTo>
                <a:cubicBezTo>
                  <a:pt x="8432" y="4541"/>
                  <a:pt x="7026" y="5103"/>
                  <a:pt x="5952" y="6226"/>
                </a:cubicBezTo>
                <a:cubicBezTo>
                  <a:pt x="3805" y="8474"/>
                  <a:pt x="3805" y="12116"/>
                  <a:pt x="5952" y="14364"/>
                </a:cubicBezTo>
                <a:cubicBezTo>
                  <a:pt x="8099" y="16611"/>
                  <a:pt x="11579" y="16611"/>
                  <a:pt x="13726" y="14364"/>
                </a:cubicBezTo>
                <a:cubicBezTo>
                  <a:pt x="15873" y="12116"/>
                  <a:pt x="15873" y="8474"/>
                  <a:pt x="13726" y="6226"/>
                </a:cubicBezTo>
                <a:cubicBezTo>
                  <a:pt x="12652" y="5103"/>
                  <a:pt x="11246" y="4541"/>
                  <a:pt x="9839" y="4541"/>
                </a:cubicBezTo>
                <a:close/>
                <a:moveTo>
                  <a:pt x="9839" y="5125"/>
                </a:moveTo>
                <a:cubicBezTo>
                  <a:pt x="11103" y="5125"/>
                  <a:pt x="12364" y="5633"/>
                  <a:pt x="13329" y="6642"/>
                </a:cubicBezTo>
                <a:cubicBezTo>
                  <a:pt x="15257" y="8661"/>
                  <a:pt x="15257" y="11929"/>
                  <a:pt x="13329" y="13948"/>
                </a:cubicBezTo>
                <a:cubicBezTo>
                  <a:pt x="11400" y="15966"/>
                  <a:pt x="8278" y="15966"/>
                  <a:pt x="6349" y="13948"/>
                </a:cubicBezTo>
                <a:cubicBezTo>
                  <a:pt x="4421" y="11929"/>
                  <a:pt x="4421" y="8661"/>
                  <a:pt x="6349" y="6642"/>
                </a:cubicBezTo>
                <a:cubicBezTo>
                  <a:pt x="7314" y="5633"/>
                  <a:pt x="8575" y="5125"/>
                  <a:pt x="9839" y="5125"/>
                </a:cubicBezTo>
                <a:close/>
                <a:moveTo>
                  <a:pt x="9839" y="6856"/>
                </a:moveTo>
                <a:cubicBezTo>
                  <a:pt x="8998" y="6856"/>
                  <a:pt x="8151" y="7184"/>
                  <a:pt x="7509" y="7856"/>
                </a:cubicBezTo>
                <a:cubicBezTo>
                  <a:pt x="6226" y="9200"/>
                  <a:pt x="6226" y="11379"/>
                  <a:pt x="7509" y="12723"/>
                </a:cubicBezTo>
                <a:cubicBezTo>
                  <a:pt x="8792" y="14066"/>
                  <a:pt x="10875" y="14066"/>
                  <a:pt x="12158" y="12723"/>
                </a:cubicBezTo>
                <a:cubicBezTo>
                  <a:pt x="13442" y="11379"/>
                  <a:pt x="13442" y="9200"/>
                  <a:pt x="12158" y="7856"/>
                </a:cubicBezTo>
                <a:cubicBezTo>
                  <a:pt x="11516" y="7184"/>
                  <a:pt x="10680" y="6856"/>
                  <a:pt x="9839" y="6856"/>
                </a:cubicBezTo>
                <a:close/>
              </a:path>
            </a:pathLst>
          </a:custGeom>
          <a:solidFill>
            <a:schemeClr val="accent2"/>
          </a:solidFill>
          <a:ln w="12700">
            <a:miter lim="400000"/>
          </a:ln>
        </p:spPr>
        <p:txBody>
          <a:bodyPr lIns="25400" tIns="25400" rIns="25400" bIns="25400" anchor="ctr"/>
          <a:lstStyle/>
          <a:p>
            <a:pPr>
              <a:defRPr sz="3200">
                <a:solidFill>
                  <a:srgbClr val="FFFFFF"/>
                </a:solidFill>
              </a:defRPr>
            </a:pPr>
            <a:endParaRPr sz="1600"/>
          </a:p>
        </p:txBody>
      </p:sp>
      <p:grpSp>
        <p:nvGrpSpPr>
          <p:cNvPr id="12" name="Group 20017"/>
          <p:cNvGrpSpPr/>
          <p:nvPr/>
        </p:nvGrpSpPr>
        <p:grpSpPr>
          <a:xfrm>
            <a:off x="4624360" y="3565620"/>
            <a:ext cx="2518570" cy="1435498"/>
            <a:chOff x="-1" y="197"/>
            <a:chExt cx="5037139" cy="2870995"/>
          </a:xfrm>
        </p:grpSpPr>
        <p:sp>
          <p:nvSpPr>
            <p:cNvPr id="13" name="Shape 20014"/>
            <p:cNvSpPr/>
            <p:nvPr/>
          </p:nvSpPr>
          <p:spPr>
            <a:xfrm rot="16200000">
              <a:off x="1083071" y="-1082875"/>
              <a:ext cx="2870995" cy="5037139"/>
            </a:xfrm>
            <a:custGeom>
              <a:avLst/>
              <a:gdLst/>
              <a:ahLst/>
              <a:cxnLst>
                <a:cxn ang="0">
                  <a:pos x="wd2" y="hd2"/>
                </a:cxn>
                <a:cxn ang="5400000">
                  <a:pos x="wd2" y="hd2"/>
                </a:cxn>
                <a:cxn ang="10800000">
                  <a:pos x="wd2" y="hd2"/>
                </a:cxn>
                <a:cxn ang="16200000">
                  <a:pos x="wd2" y="hd2"/>
                </a:cxn>
              </a:cxnLst>
              <a:rect l="0" t="0" r="r" b="b"/>
              <a:pathLst>
                <a:path w="21600" h="21600" extrusionOk="0">
                  <a:moveTo>
                    <a:pt x="5739" y="0"/>
                  </a:moveTo>
                  <a:cubicBezTo>
                    <a:pt x="5275" y="0"/>
                    <a:pt x="4900" y="214"/>
                    <a:pt x="4900" y="478"/>
                  </a:cubicBezTo>
                  <a:lnTo>
                    <a:pt x="4900" y="3494"/>
                  </a:lnTo>
                  <a:lnTo>
                    <a:pt x="0" y="4365"/>
                  </a:lnTo>
                  <a:lnTo>
                    <a:pt x="4900" y="5238"/>
                  </a:lnTo>
                  <a:lnTo>
                    <a:pt x="4900" y="21120"/>
                  </a:lnTo>
                  <a:cubicBezTo>
                    <a:pt x="4900" y="21385"/>
                    <a:pt x="5275" y="21600"/>
                    <a:pt x="5739" y="21600"/>
                  </a:cubicBezTo>
                  <a:lnTo>
                    <a:pt x="20761" y="21600"/>
                  </a:lnTo>
                  <a:cubicBezTo>
                    <a:pt x="21225" y="21600"/>
                    <a:pt x="21600" y="21385"/>
                    <a:pt x="21600" y="21120"/>
                  </a:cubicBezTo>
                  <a:lnTo>
                    <a:pt x="21600" y="478"/>
                  </a:lnTo>
                  <a:cubicBezTo>
                    <a:pt x="21600" y="214"/>
                    <a:pt x="21225" y="0"/>
                    <a:pt x="20761" y="0"/>
                  </a:cubicBezTo>
                  <a:lnTo>
                    <a:pt x="5739" y="0"/>
                  </a:lnTo>
                  <a:close/>
                </a:path>
              </a:pathLst>
            </a:cu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4" name="Shape 20015"/>
            <p:cNvSpPr/>
            <p:nvPr/>
          </p:nvSpPr>
          <p:spPr>
            <a:xfrm>
              <a:off x="524143" y="185243"/>
              <a:ext cx="4496853" cy="164147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defRPr sz="10000" b="1">
                  <a:solidFill>
                    <a:srgbClr val="00B18D"/>
                  </a:solidFill>
                  <a:latin typeface="Helvetica"/>
                  <a:ea typeface="Helvetica"/>
                  <a:cs typeface="Helvetica"/>
                  <a:sym typeface="Helvetica"/>
                </a:defRPr>
              </a:lvl1pPr>
            </a:lstStyle>
            <a:p>
              <a:r>
                <a:rPr sz="5000" dirty="0" smtClean="0">
                  <a:solidFill>
                    <a:schemeClr val="bg1"/>
                  </a:solidFill>
                  <a:latin typeface="Caviar Dreams" panose="020B0402020204020504" pitchFamily="34" charset="0"/>
                </a:rPr>
                <a:t>45m</a:t>
              </a:r>
              <a:endParaRPr sz="5000" dirty="0">
                <a:solidFill>
                  <a:schemeClr val="bg1"/>
                </a:solidFill>
                <a:latin typeface="Caviar Dreams" panose="020B0402020204020504" pitchFamily="34" charset="0"/>
              </a:endParaRPr>
            </a:p>
          </p:txBody>
        </p:sp>
        <p:sp>
          <p:nvSpPr>
            <p:cNvPr id="15" name="Shape 20016"/>
            <p:cNvSpPr/>
            <p:nvPr/>
          </p:nvSpPr>
          <p:spPr>
            <a:xfrm>
              <a:off x="524143" y="1521938"/>
              <a:ext cx="3897919" cy="4488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b="1">
                  <a:solidFill>
                    <a:srgbClr val="4C6077"/>
                  </a:solidFill>
                  <a:latin typeface="Helvetica"/>
                  <a:ea typeface="Helvetica"/>
                  <a:cs typeface="Helvetica"/>
                  <a:sym typeface="Helvetica"/>
                </a:defRPr>
              </a:lvl1pPr>
            </a:lstStyle>
            <a:p>
              <a:r>
                <a:rPr sz="1000" dirty="0">
                  <a:solidFill>
                    <a:schemeClr val="bg1"/>
                  </a:solidFill>
                  <a:latin typeface="Caviar Dreams" panose="020B0402020204020504" pitchFamily="34" charset="0"/>
                </a:rPr>
                <a:t>BY WORLD CALCULATION</a:t>
              </a:r>
            </a:p>
          </p:txBody>
        </p:sp>
      </p:grpSp>
      <p:grpSp>
        <p:nvGrpSpPr>
          <p:cNvPr id="18" name="Group 20027"/>
          <p:cNvGrpSpPr/>
          <p:nvPr/>
        </p:nvGrpSpPr>
        <p:grpSpPr>
          <a:xfrm>
            <a:off x="8019505" y="2348502"/>
            <a:ext cx="514946" cy="514946"/>
            <a:chOff x="0" y="0"/>
            <a:chExt cx="1029890" cy="1029890"/>
          </a:xfrm>
        </p:grpSpPr>
        <p:sp>
          <p:nvSpPr>
            <p:cNvPr id="19" name="Shape 20025"/>
            <p:cNvSpPr/>
            <p:nvPr/>
          </p:nvSpPr>
          <p:spPr>
            <a:xfrm>
              <a:off x="0" y="0"/>
              <a:ext cx="1029891" cy="1029891"/>
            </a:xfrm>
            <a:prstGeom prst="rect">
              <a:avLst/>
            </a:prstGeom>
            <a:solidFill>
              <a:schemeClr val="accent1"/>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0" name="Shape 20026"/>
            <p:cNvSpPr/>
            <p:nvPr/>
          </p:nvSpPr>
          <p:spPr>
            <a:xfrm>
              <a:off x="232100" y="159957"/>
              <a:ext cx="565691" cy="709976"/>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6440" y="0"/>
                    <a:pt x="2886" y="2896"/>
                    <a:pt x="2886" y="6457"/>
                  </a:cubicBezTo>
                  <a:lnTo>
                    <a:pt x="2886" y="8516"/>
                  </a:lnTo>
                  <a:lnTo>
                    <a:pt x="2507" y="8516"/>
                  </a:lnTo>
                  <a:cubicBezTo>
                    <a:pt x="1127" y="8516"/>
                    <a:pt x="0" y="9439"/>
                    <a:pt x="0" y="10568"/>
                  </a:cubicBezTo>
                  <a:lnTo>
                    <a:pt x="0" y="19556"/>
                  </a:lnTo>
                  <a:cubicBezTo>
                    <a:pt x="0" y="20684"/>
                    <a:pt x="1127" y="21600"/>
                    <a:pt x="2507" y="21600"/>
                  </a:cubicBezTo>
                  <a:lnTo>
                    <a:pt x="19093" y="21600"/>
                  </a:lnTo>
                  <a:cubicBezTo>
                    <a:pt x="20472" y="21600"/>
                    <a:pt x="21600" y="20684"/>
                    <a:pt x="21600" y="19556"/>
                  </a:cubicBezTo>
                  <a:lnTo>
                    <a:pt x="21600" y="10568"/>
                  </a:lnTo>
                  <a:cubicBezTo>
                    <a:pt x="21600" y="9439"/>
                    <a:pt x="20472" y="8516"/>
                    <a:pt x="19093" y="8516"/>
                  </a:cubicBezTo>
                  <a:lnTo>
                    <a:pt x="18714" y="8516"/>
                  </a:lnTo>
                  <a:lnTo>
                    <a:pt x="18714" y="6457"/>
                  </a:lnTo>
                  <a:cubicBezTo>
                    <a:pt x="18714" y="2896"/>
                    <a:pt x="15169" y="0"/>
                    <a:pt x="10805" y="0"/>
                  </a:cubicBezTo>
                  <a:close/>
                  <a:moveTo>
                    <a:pt x="10805" y="1355"/>
                  </a:moveTo>
                  <a:cubicBezTo>
                    <a:pt x="14235" y="1355"/>
                    <a:pt x="17023" y="3640"/>
                    <a:pt x="17023" y="6457"/>
                  </a:cubicBezTo>
                  <a:lnTo>
                    <a:pt x="17023" y="8516"/>
                  </a:lnTo>
                  <a:lnTo>
                    <a:pt x="15751" y="8516"/>
                  </a:lnTo>
                  <a:lnTo>
                    <a:pt x="15751" y="6457"/>
                  </a:lnTo>
                  <a:cubicBezTo>
                    <a:pt x="15751" y="4199"/>
                    <a:pt x="13534" y="2361"/>
                    <a:pt x="10805" y="2361"/>
                  </a:cubicBezTo>
                  <a:cubicBezTo>
                    <a:pt x="8075" y="2361"/>
                    <a:pt x="5849" y="4199"/>
                    <a:pt x="5849" y="6457"/>
                  </a:cubicBezTo>
                  <a:lnTo>
                    <a:pt x="5849" y="8516"/>
                  </a:lnTo>
                  <a:lnTo>
                    <a:pt x="4577" y="8516"/>
                  </a:lnTo>
                  <a:cubicBezTo>
                    <a:pt x="4577" y="8516"/>
                    <a:pt x="4577" y="6457"/>
                    <a:pt x="4577" y="6457"/>
                  </a:cubicBezTo>
                  <a:cubicBezTo>
                    <a:pt x="4577" y="3640"/>
                    <a:pt x="7375" y="1355"/>
                    <a:pt x="10805" y="1355"/>
                  </a:cubicBezTo>
                  <a:close/>
                  <a:moveTo>
                    <a:pt x="10805" y="3716"/>
                  </a:moveTo>
                  <a:cubicBezTo>
                    <a:pt x="12599" y="3716"/>
                    <a:pt x="14060" y="4943"/>
                    <a:pt x="14060" y="6457"/>
                  </a:cubicBezTo>
                  <a:lnTo>
                    <a:pt x="14060" y="8516"/>
                  </a:lnTo>
                  <a:cubicBezTo>
                    <a:pt x="14060" y="8516"/>
                    <a:pt x="7550" y="8516"/>
                    <a:pt x="7550" y="8516"/>
                  </a:cubicBezTo>
                  <a:lnTo>
                    <a:pt x="7550" y="6457"/>
                  </a:lnTo>
                  <a:cubicBezTo>
                    <a:pt x="7550" y="4943"/>
                    <a:pt x="9009" y="3716"/>
                    <a:pt x="10805" y="3716"/>
                  </a:cubicBezTo>
                  <a:close/>
                  <a:moveTo>
                    <a:pt x="2507" y="9871"/>
                  </a:moveTo>
                  <a:lnTo>
                    <a:pt x="19093" y="9871"/>
                  </a:lnTo>
                  <a:cubicBezTo>
                    <a:pt x="19538" y="9871"/>
                    <a:pt x="19900" y="10184"/>
                    <a:pt x="19900" y="10568"/>
                  </a:cubicBezTo>
                  <a:cubicBezTo>
                    <a:pt x="19900" y="10568"/>
                    <a:pt x="19900" y="19556"/>
                    <a:pt x="19900" y="19556"/>
                  </a:cubicBezTo>
                  <a:cubicBezTo>
                    <a:pt x="19900" y="19940"/>
                    <a:pt x="19538" y="20253"/>
                    <a:pt x="19093" y="20253"/>
                  </a:cubicBezTo>
                  <a:lnTo>
                    <a:pt x="2507" y="20253"/>
                  </a:lnTo>
                  <a:cubicBezTo>
                    <a:pt x="2062" y="20253"/>
                    <a:pt x="1700" y="19940"/>
                    <a:pt x="1700" y="19556"/>
                  </a:cubicBezTo>
                  <a:lnTo>
                    <a:pt x="1700" y="10568"/>
                  </a:lnTo>
                  <a:cubicBezTo>
                    <a:pt x="1700" y="10184"/>
                    <a:pt x="2062" y="9871"/>
                    <a:pt x="2507" y="9871"/>
                  </a:cubicBezTo>
                  <a:close/>
                  <a:moveTo>
                    <a:pt x="10902" y="11892"/>
                  </a:moveTo>
                  <a:cubicBezTo>
                    <a:pt x="9523" y="11892"/>
                    <a:pt x="8395" y="12790"/>
                    <a:pt x="8395" y="13889"/>
                  </a:cubicBezTo>
                  <a:cubicBezTo>
                    <a:pt x="8395" y="14450"/>
                    <a:pt x="8693" y="14966"/>
                    <a:pt x="9192" y="15337"/>
                  </a:cubicBezTo>
                  <a:lnTo>
                    <a:pt x="8589" y="17481"/>
                  </a:lnTo>
                  <a:cubicBezTo>
                    <a:pt x="8577" y="17529"/>
                    <a:pt x="8570" y="17579"/>
                    <a:pt x="8570" y="17628"/>
                  </a:cubicBezTo>
                  <a:cubicBezTo>
                    <a:pt x="8570" y="18213"/>
                    <a:pt x="9288" y="18658"/>
                    <a:pt x="10241" y="18658"/>
                  </a:cubicBezTo>
                  <a:lnTo>
                    <a:pt x="11553" y="18658"/>
                  </a:lnTo>
                  <a:cubicBezTo>
                    <a:pt x="12506" y="18658"/>
                    <a:pt x="13224" y="18213"/>
                    <a:pt x="13224" y="17628"/>
                  </a:cubicBezTo>
                  <a:cubicBezTo>
                    <a:pt x="13224" y="17579"/>
                    <a:pt x="13218" y="17529"/>
                    <a:pt x="13205" y="17481"/>
                  </a:cubicBezTo>
                  <a:lnTo>
                    <a:pt x="12602" y="15337"/>
                  </a:lnTo>
                  <a:cubicBezTo>
                    <a:pt x="13102" y="14966"/>
                    <a:pt x="13399" y="14450"/>
                    <a:pt x="13399" y="13889"/>
                  </a:cubicBezTo>
                  <a:cubicBezTo>
                    <a:pt x="13399" y="12790"/>
                    <a:pt x="12280" y="11892"/>
                    <a:pt x="10902" y="11892"/>
                  </a:cubicBezTo>
                  <a:close/>
                  <a:moveTo>
                    <a:pt x="10902" y="13246"/>
                  </a:moveTo>
                  <a:cubicBezTo>
                    <a:pt x="11346" y="13246"/>
                    <a:pt x="11708" y="13535"/>
                    <a:pt x="11709" y="13889"/>
                  </a:cubicBezTo>
                  <a:cubicBezTo>
                    <a:pt x="11709" y="14130"/>
                    <a:pt x="11540" y="14343"/>
                    <a:pt x="11271" y="14454"/>
                  </a:cubicBezTo>
                  <a:cubicBezTo>
                    <a:pt x="11106" y="14522"/>
                    <a:pt x="10979" y="14630"/>
                    <a:pt x="10902" y="14756"/>
                  </a:cubicBezTo>
                  <a:cubicBezTo>
                    <a:pt x="10824" y="14630"/>
                    <a:pt x="10698" y="14522"/>
                    <a:pt x="10533" y="14454"/>
                  </a:cubicBezTo>
                  <a:cubicBezTo>
                    <a:pt x="10265" y="14343"/>
                    <a:pt x="10096" y="14130"/>
                    <a:pt x="10096" y="13889"/>
                  </a:cubicBezTo>
                  <a:cubicBezTo>
                    <a:pt x="10096" y="13535"/>
                    <a:pt x="10458" y="13246"/>
                    <a:pt x="10902" y="13246"/>
                  </a:cubicBezTo>
                  <a:close/>
                  <a:moveTo>
                    <a:pt x="10902" y="15437"/>
                  </a:moveTo>
                  <a:lnTo>
                    <a:pt x="11417" y="17303"/>
                  </a:lnTo>
                  <a:cubicBezTo>
                    <a:pt x="11417" y="17303"/>
                    <a:pt x="10377" y="17303"/>
                    <a:pt x="10377" y="17303"/>
                  </a:cubicBezTo>
                  <a:lnTo>
                    <a:pt x="10902" y="15437"/>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1" name="Group 20039"/>
          <p:cNvGrpSpPr/>
          <p:nvPr/>
        </p:nvGrpSpPr>
        <p:grpSpPr>
          <a:xfrm>
            <a:off x="8019505" y="4069018"/>
            <a:ext cx="514946" cy="514946"/>
            <a:chOff x="0" y="0"/>
            <a:chExt cx="1029890" cy="1029890"/>
          </a:xfrm>
        </p:grpSpPr>
        <p:sp>
          <p:nvSpPr>
            <p:cNvPr id="22" name="Shape 20037"/>
            <p:cNvSpPr/>
            <p:nvPr/>
          </p:nvSpPr>
          <p:spPr>
            <a:xfrm>
              <a:off x="0" y="0"/>
              <a:ext cx="1029891" cy="1029891"/>
            </a:xfrm>
            <a:prstGeom prst="rect">
              <a:avLst/>
            </a:prstGeom>
            <a:solidFill>
              <a:schemeClr val="accent2"/>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3" name="Shape 20038"/>
            <p:cNvSpPr/>
            <p:nvPr/>
          </p:nvSpPr>
          <p:spPr>
            <a:xfrm>
              <a:off x="232100" y="184531"/>
              <a:ext cx="565691" cy="692513"/>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10404" y="0"/>
                    <a:pt x="10106" y="244"/>
                    <a:pt x="10106" y="539"/>
                  </a:cubicBezTo>
                  <a:lnTo>
                    <a:pt x="10106" y="4847"/>
                  </a:lnTo>
                  <a:cubicBezTo>
                    <a:pt x="10106" y="5143"/>
                    <a:pt x="10404" y="5386"/>
                    <a:pt x="10767" y="5386"/>
                  </a:cubicBezTo>
                  <a:cubicBezTo>
                    <a:pt x="11129" y="5386"/>
                    <a:pt x="11427" y="5143"/>
                    <a:pt x="11427" y="4847"/>
                  </a:cubicBezTo>
                  <a:lnTo>
                    <a:pt x="11427" y="539"/>
                  </a:lnTo>
                  <a:cubicBezTo>
                    <a:pt x="11427" y="244"/>
                    <a:pt x="11129" y="0"/>
                    <a:pt x="10767" y="0"/>
                  </a:cubicBezTo>
                  <a:close/>
                  <a:moveTo>
                    <a:pt x="3723" y="2251"/>
                  </a:moveTo>
                  <a:cubicBezTo>
                    <a:pt x="3554" y="2251"/>
                    <a:pt x="3392" y="2303"/>
                    <a:pt x="3263" y="2408"/>
                  </a:cubicBezTo>
                  <a:cubicBezTo>
                    <a:pt x="3006" y="2619"/>
                    <a:pt x="3006" y="2963"/>
                    <a:pt x="3263" y="3174"/>
                  </a:cubicBezTo>
                  <a:cubicBezTo>
                    <a:pt x="3263" y="3174"/>
                    <a:pt x="6996" y="6223"/>
                    <a:pt x="6996" y="6223"/>
                  </a:cubicBezTo>
                  <a:cubicBezTo>
                    <a:pt x="7122" y="6326"/>
                    <a:pt x="7295" y="6379"/>
                    <a:pt x="7465" y="6379"/>
                  </a:cubicBezTo>
                  <a:cubicBezTo>
                    <a:pt x="7635" y="6379"/>
                    <a:pt x="7792" y="6326"/>
                    <a:pt x="7924" y="6223"/>
                  </a:cubicBezTo>
                  <a:cubicBezTo>
                    <a:pt x="8181" y="6012"/>
                    <a:pt x="8181" y="5675"/>
                    <a:pt x="7924" y="5464"/>
                  </a:cubicBezTo>
                  <a:lnTo>
                    <a:pt x="4192" y="2408"/>
                  </a:lnTo>
                  <a:cubicBezTo>
                    <a:pt x="4063" y="2303"/>
                    <a:pt x="3891" y="2251"/>
                    <a:pt x="3723" y="2251"/>
                  </a:cubicBezTo>
                  <a:close/>
                  <a:moveTo>
                    <a:pt x="18183" y="2251"/>
                  </a:moveTo>
                  <a:cubicBezTo>
                    <a:pt x="18015" y="2251"/>
                    <a:pt x="17843" y="2303"/>
                    <a:pt x="17714" y="2408"/>
                  </a:cubicBezTo>
                  <a:lnTo>
                    <a:pt x="13982" y="5464"/>
                  </a:lnTo>
                  <a:cubicBezTo>
                    <a:pt x="13724" y="5675"/>
                    <a:pt x="13724" y="6012"/>
                    <a:pt x="13982" y="6223"/>
                  </a:cubicBezTo>
                  <a:cubicBezTo>
                    <a:pt x="14113" y="6326"/>
                    <a:pt x="14277" y="6379"/>
                    <a:pt x="14441" y="6379"/>
                  </a:cubicBezTo>
                  <a:cubicBezTo>
                    <a:pt x="14612" y="6379"/>
                    <a:pt x="14778" y="6326"/>
                    <a:pt x="14910" y="6223"/>
                  </a:cubicBezTo>
                  <a:lnTo>
                    <a:pt x="18643" y="3174"/>
                  </a:lnTo>
                  <a:cubicBezTo>
                    <a:pt x="18901" y="2963"/>
                    <a:pt x="18901" y="2619"/>
                    <a:pt x="18643" y="2408"/>
                  </a:cubicBezTo>
                  <a:cubicBezTo>
                    <a:pt x="18514" y="2303"/>
                    <a:pt x="18352" y="2251"/>
                    <a:pt x="18183" y="2251"/>
                  </a:cubicBezTo>
                  <a:close/>
                  <a:moveTo>
                    <a:pt x="10240" y="6754"/>
                  </a:moveTo>
                  <a:cubicBezTo>
                    <a:pt x="9681" y="6768"/>
                    <a:pt x="9261" y="6878"/>
                    <a:pt x="9226" y="6887"/>
                  </a:cubicBezTo>
                  <a:cubicBezTo>
                    <a:pt x="8951" y="6959"/>
                    <a:pt x="8766" y="7162"/>
                    <a:pt x="8766" y="7395"/>
                  </a:cubicBezTo>
                  <a:lnTo>
                    <a:pt x="8766" y="10014"/>
                  </a:lnTo>
                  <a:cubicBezTo>
                    <a:pt x="8766" y="10812"/>
                    <a:pt x="8296" y="11489"/>
                    <a:pt x="7369" y="12031"/>
                  </a:cubicBezTo>
                  <a:cubicBezTo>
                    <a:pt x="6667" y="12444"/>
                    <a:pt x="5950" y="12634"/>
                    <a:pt x="5857" y="12657"/>
                  </a:cubicBezTo>
                  <a:lnTo>
                    <a:pt x="5790" y="12672"/>
                  </a:lnTo>
                  <a:cubicBezTo>
                    <a:pt x="5544" y="12444"/>
                    <a:pt x="5181" y="12297"/>
                    <a:pt x="4776" y="12297"/>
                  </a:cubicBezTo>
                  <a:lnTo>
                    <a:pt x="2278" y="12297"/>
                  </a:lnTo>
                  <a:cubicBezTo>
                    <a:pt x="1532" y="12297"/>
                    <a:pt x="919" y="12798"/>
                    <a:pt x="919" y="13407"/>
                  </a:cubicBezTo>
                  <a:lnTo>
                    <a:pt x="919" y="20107"/>
                  </a:lnTo>
                  <a:cubicBezTo>
                    <a:pt x="919" y="20716"/>
                    <a:pt x="1532" y="21217"/>
                    <a:pt x="2278" y="21217"/>
                  </a:cubicBezTo>
                  <a:lnTo>
                    <a:pt x="4785" y="21217"/>
                  </a:lnTo>
                  <a:cubicBezTo>
                    <a:pt x="5114" y="21217"/>
                    <a:pt x="5425" y="21112"/>
                    <a:pt x="5656" y="20951"/>
                  </a:cubicBezTo>
                  <a:cubicBezTo>
                    <a:pt x="6161" y="21354"/>
                    <a:pt x="6849" y="21600"/>
                    <a:pt x="7589" y="21600"/>
                  </a:cubicBezTo>
                  <a:lnTo>
                    <a:pt x="15446" y="21600"/>
                  </a:lnTo>
                  <a:cubicBezTo>
                    <a:pt x="16236" y="21600"/>
                    <a:pt x="16934" y="21446"/>
                    <a:pt x="17466" y="21154"/>
                  </a:cubicBezTo>
                  <a:cubicBezTo>
                    <a:pt x="18145" y="20778"/>
                    <a:pt x="18570" y="20181"/>
                    <a:pt x="18691" y="19419"/>
                  </a:cubicBezTo>
                  <a:lnTo>
                    <a:pt x="19705" y="14267"/>
                  </a:lnTo>
                  <a:cubicBezTo>
                    <a:pt x="19864" y="13470"/>
                    <a:pt x="19498" y="12656"/>
                    <a:pt x="18758" y="12141"/>
                  </a:cubicBezTo>
                  <a:cubicBezTo>
                    <a:pt x="18258" y="11791"/>
                    <a:pt x="17628" y="11601"/>
                    <a:pt x="16987" y="11601"/>
                  </a:cubicBezTo>
                  <a:lnTo>
                    <a:pt x="13216" y="11601"/>
                  </a:lnTo>
                  <a:lnTo>
                    <a:pt x="13216" y="9428"/>
                  </a:lnTo>
                  <a:cubicBezTo>
                    <a:pt x="13216" y="8389"/>
                    <a:pt x="12838" y="7629"/>
                    <a:pt x="12087" y="7177"/>
                  </a:cubicBezTo>
                  <a:cubicBezTo>
                    <a:pt x="11495" y="6823"/>
                    <a:pt x="10799" y="6741"/>
                    <a:pt x="10240" y="6754"/>
                  </a:cubicBezTo>
                  <a:close/>
                  <a:moveTo>
                    <a:pt x="10087" y="7841"/>
                  </a:moveTo>
                  <a:cubicBezTo>
                    <a:pt x="10449" y="7809"/>
                    <a:pt x="10945" y="7817"/>
                    <a:pt x="11312" y="8036"/>
                  </a:cubicBezTo>
                  <a:cubicBezTo>
                    <a:pt x="11707" y="8274"/>
                    <a:pt x="11905" y="8744"/>
                    <a:pt x="11905" y="9420"/>
                  </a:cubicBezTo>
                  <a:lnTo>
                    <a:pt x="11905" y="12133"/>
                  </a:lnTo>
                  <a:cubicBezTo>
                    <a:pt x="11905" y="12428"/>
                    <a:pt x="12204" y="12672"/>
                    <a:pt x="12566" y="12672"/>
                  </a:cubicBezTo>
                  <a:lnTo>
                    <a:pt x="16987" y="12672"/>
                  </a:lnTo>
                  <a:cubicBezTo>
                    <a:pt x="17316" y="12672"/>
                    <a:pt x="17643" y="12774"/>
                    <a:pt x="17906" y="12954"/>
                  </a:cubicBezTo>
                  <a:cubicBezTo>
                    <a:pt x="18301" y="13232"/>
                    <a:pt x="18486" y="13668"/>
                    <a:pt x="18404" y="14103"/>
                  </a:cubicBezTo>
                  <a:lnTo>
                    <a:pt x="17389" y="19263"/>
                  </a:lnTo>
                  <a:cubicBezTo>
                    <a:pt x="17389" y="19267"/>
                    <a:pt x="17394" y="19277"/>
                    <a:pt x="17389" y="19286"/>
                  </a:cubicBezTo>
                  <a:cubicBezTo>
                    <a:pt x="17345" y="19595"/>
                    <a:pt x="17196" y="20529"/>
                    <a:pt x="15446" y="20529"/>
                  </a:cubicBezTo>
                  <a:lnTo>
                    <a:pt x="7589" y="20529"/>
                  </a:lnTo>
                  <a:cubicBezTo>
                    <a:pt x="6887" y="20529"/>
                    <a:pt x="6273" y="20105"/>
                    <a:pt x="6163" y="19536"/>
                  </a:cubicBezTo>
                  <a:cubicBezTo>
                    <a:pt x="6158" y="19514"/>
                    <a:pt x="6150" y="19492"/>
                    <a:pt x="6144" y="19474"/>
                  </a:cubicBezTo>
                  <a:lnTo>
                    <a:pt x="6144" y="13712"/>
                  </a:lnTo>
                  <a:lnTo>
                    <a:pt x="6182" y="13696"/>
                  </a:lnTo>
                  <a:cubicBezTo>
                    <a:pt x="6193" y="13696"/>
                    <a:pt x="6200" y="13696"/>
                    <a:pt x="6211" y="13696"/>
                  </a:cubicBezTo>
                  <a:cubicBezTo>
                    <a:pt x="6249" y="13688"/>
                    <a:pt x="7179" y="13472"/>
                    <a:pt x="8106" y="12930"/>
                  </a:cubicBezTo>
                  <a:cubicBezTo>
                    <a:pt x="9395" y="12182"/>
                    <a:pt x="10087" y="11170"/>
                    <a:pt x="10087" y="10014"/>
                  </a:cubicBezTo>
                  <a:lnTo>
                    <a:pt x="10087" y="7841"/>
                  </a:lnTo>
                  <a:close/>
                  <a:moveTo>
                    <a:pt x="660" y="8255"/>
                  </a:moveTo>
                  <a:cubicBezTo>
                    <a:pt x="298" y="8255"/>
                    <a:pt x="0" y="8499"/>
                    <a:pt x="0" y="8795"/>
                  </a:cubicBezTo>
                  <a:cubicBezTo>
                    <a:pt x="0" y="9090"/>
                    <a:pt x="298" y="9334"/>
                    <a:pt x="660" y="9334"/>
                  </a:cubicBezTo>
                  <a:lnTo>
                    <a:pt x="5943" y="9334"/>
                  </a:lnTo>
                  <a:cubicBezTo>
                    <a:pt x="6306" y="9334"/>
                    <a:pt x="6594" y="9090"/>
                    <a:pt x="6594" y="8795"/>
                  </a:cubicBezTo>
                  <a:cubicBezTo>
                    <a:pt x="6594" y="8499"/>
                    <a:pt x="6306" y="8255"/>
                    <a:pt x="5943" y="8255"/>
                  </a:cubicBezTo>
                  <a:lnTo>
                    <a:pt x="660" y="8255"/>
                  </a:lnTo>
                  <a:close/>
                  <a:moveTo>
                    <a:pt x="15666" y="8255"/>
                  </a:moveTo>
                  <a:cubicBezTo>
                    <a:pt x="15304" y="8255"/>
                    <a:pt x="15006" y="8499"/>
                    <a:pt x="15006" y="8795"/>
                  </a:cubicBezTo>
                  <a:cubicBezTo>
                    <a:pt x="15006" y="9090"/>
                    <a:pt x="15304" y="9334"/>
                    <a:pt x="15666" y="9334"/>
                  </a:cubicBezTo>
                  <a:lnTo>
                    <a:pt x="20949" y="9334"/>
                  </a:lnTo>
                  <a:cubicBezTo>
                    <a:pt x="21312" y="9334"/>
                    <a:pt x="21600" y="9090"/>
                    <a:pt x="21600" y="8795"/>
                  </a:cubicBezTo>
                  <a:cubicBezTo>
                    <a:pt x="21600" y="8499"/>
                    <a:pt x="21317" y="8255"/>
                    <a:pt x="20949" y="8255"/>
                  </a:cubicBezTo>
                  <a:lnTo>
                    <a:pt x="15666" y="8255"/>
                  </a:lnTo>
                  <a:close/>
                  <a:moveTo>
                    <a:pt x="2278" y="13376"/>
                  </a:moveTo>
                  <a:lnTo>
                    <a:pt x="4785" y="13376"/>
                  </a:lnTo>
                  <a:cubicBezTo>
                    <a:pt x="4807" y="13376"/>
                    <a:pt x="4823" y="13389"/>
                    <a:pt x="4823" y="13407"/>
                  </a:cubicBezTo>
                  <a:cubicBezTo>
                    <a:pt x="4823" y="13407"/>
                    <a:pt x="4823" y="20107"/>
                    <a:pt x="4823" y="20107"/>
                  </a:cubicBezTo>
                  <a:cubicBezTo>
                    <a:pt x="4823" y="20125"/>
                    <a:pt x="4807" y="20138"/>
                    <a:pt x="4785" y="20138"/>
                  </a:cubicBezTo>
                  <a:lnTo>
                    <a:pt x="2278" y="20138"/>
                  </a:lnTo>
                  <a:cubicBezTo>
                    <a:pt x="2256" y="20138"/>
                    <a:pt x="2239" y="20125"/>
                    <a:pt x="2239" y="20107"/>
                  </a:cubicBezTo>
                  <a:lnTo>
                    <a:pt x="2239" y="13407"/>
                  </a:lnTo>
                  <a:cubicBezTo>
                    <a:pt x="2239" y="13389"/>
                    <a:pt x="2256" y="13376"/>
                    <a:pt x="2278" y="13376"/>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4" name="Rectangle 23"/>
          <p:cNvSpPr/>
          <p:nvPr/>
        </p:nvSpPr>
        <p:spPr>
          <a:xfrm>
            <a:off x="8876392" y="2649259"/>
            <a:ext cx="2368891" cy="646331"/>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5" name="Title 1"/>
          <p:cNvSpPr txBox="1">
            <a:spLocks/>
          </p:cNvSpPr>
          <p:nvPr/>
        </p:nvSpPr>
        <p:spPr>
          <a:xfrm>
            <a:off x="8876393" y="2320240"/>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
        <p:nvSpPr>
          <p:cNvPr id="26" name="Rectangle 25"/>
          <p:cNvSpPr/>
          <p:nvPr/>
        </p:nvSpPr>
        <p:spPr>
          <a:xfrm>
            <a:off x="8876392" y="4420296"/>
            <a:ext cx="2368891" cy="646331"/>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7" name="Title 1"/>
          <p:cNvSpPr txBox="1">
            <a:spLocks/>
          </p:cNvSpPr>
          <p:nvPr/>
        </p:nvSpPr>
        <p:spPr>
          <a:xfrm>
            <a:off x="8876393" y="4091277"/>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Tree>
    <p:extLst>
      <p:ext uri="{BB962C8B-B14F-4D97-AF65-F5344CB8AC3E}">
        <p14:creationId xmlns:p14="http://schemas.microsoft.com/office/powerpoint/2010/main" val="5178071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122</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Australia</a:t>
            </a:r>
            <a:r>
              <a:rPr lang="id-ID"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6" name="Group 5"/>
          <p:cNvGrpSpPr/>
          <p:nvPr/>
        </p:nvGrpSpPr>
        <p:grpSpPr>
          <a:xfrm>
            <a:off x="677545" y="1687220"/>
            <a:ext cx="4634690" cy="4240118"/>
            <a:chOff x="3778655" y="1772952"/>
            <a:chExt cx="4634690" cy="4240118"/>
          </a:xfrm>
          <a:solidFill>
            <a:schemeClr val="tx2"/>
          </a:solidFill>
        </p:grpSpPr>
        <p:grpSp>
          <p:nvGrpSpPr>
            <p:cNvPr id="55" name="Group 4"/>
            <p:cNvGrpSpPr>
              <a:grpSpLocks noChangeAspect="1"/>
            </p:cNvGrpSpPr>
            <p:nvPr/>
          </p:nvGrpSpPr>
          <p:grpSpPr bwMode="auto">
            <a:xfrm>
              <a:off x="3778655" y="1772952"/>
              <a:ext cx="4634690" cy="4240118"/>
              <a:chOff x="519" y="0"/>
              <a:chExt cx="4722" cy="4320"/>
            </a:xfrm>
            <a:grpFill/>
            <a:effectLst/>
          </p:grpSpPr>
          <p:sp>
            <p:nvSpPr>
              <p:cNvPr id="57" name="Freeform 6"/>
              <p:cNvSpPr>
                <a:spLocks/>
              </p:cNvSpPr>
              <p:nvPr/>
            </p:nvSpPr>
            <p:spPr bwMode="auto">
              <a:xfrm>
                <a:off x="2253" y="233"/>
                <a:ext cx="125" cy="90"/>
              </a:xfrm>
              <a:custGeom>
                <a:avLst/>
                <a:gdLst/>
                <a:ahLst/>
                <a:cxnLst>
                  <a:cxn ang="0">
                    <a:pos x="371" y="21"/>
                  </a:cxn>
                  <a:cxn ang="0">
                    <a:pos x="476" y="41"/>
                  </a:cxn>
                  <a:cxn ang="0">
                    <a:pos x="503" y="111"/>
                  </a:cxn>
                  <a:cxn ang="0">
                    <a:pos x="459" y="152"/>
                  </a:cxn>
                  <a:cxn ang="0">
                    <a:pos x="446" y="178"/>
                  </a:cxn>
                  <a:cxn ang="0">
                    <a:pos x="435" y="191"/>
                  </a:cxn>
                  <a:cxn ang="0">
                    <a:pos x="404" y="211"/>
                  </a:cxn>
                  <a:cxn ang="0">
                    <a:pos x="386" y="221"/>
                  </a:cxn>
                  <a:cxn ang="0">
                    <a:pos x="373" y="243"/>
                  </a:cxn>
                  <a:cxn ang="0">
                    <a:pos x="361" y="278"/>
                  </a:cxn>
                  <a:cxn ang="0">
                    <a:pos x="313" y="306"/>
                  </a:cxn>
                  <a:cxn ang="0">
                    <a:pos x="292" y="315"/>
                  </a:cxn>
                  <a:cxn ang="0">
                    <a:pos x="262" y="345"/>
                  </a:cxn>
                  <a:cxn ang="0">
                    <a:pos x="239" y="352"/>
                  </a:cxn>
                  <a:cxn ang="0">
                    <a:pos x="216" y="358"/>
                  </a:cxn>
                  <a:cxn ang="0">
                    <a:pos x="210" y="353"/>
                  </a:cxn>
                  <a:cxn ang="0">
                    <a:pos x="209" y="347"/>
                  </a:cxn>
                  <a:cxn ang="0">
                    <a:pos x="208" y="342"/>
                  </a:cxn>
                  <a:cxn ang="0">
                    <a:pos x="177" y="326"/>
                  </a:cxn>
                  <a:cxn ang="0">
                    <a:pos x="164" y="316"/>
                  </a:cxn>
                  <a:cxn ang="0">
                    <a:pos x="144" y="314"/>
                  </a:cxn>
                  <a:cxn ang="0">
                    <a:pos x="111" y="312"/>
                  </a:cxn>
                  <a:cxn ang="0">
                    <a:pos x="91" y="284"/>
                  </a:cxn>
                  <a:cxn ang="0">
                    <a:pos x="86" y="273"/>
                  </a:cxn>
                  <a:cxn ang="0">
                    <a:pos x="90" y="269"/>
                  </a:cxn>
                  <a:cxn ang="0">
                    <a:pos x="81" y="264"/>
                  </a:cxn>
                  <a:cxn ang="0">
                    <a:pos x="63" y="254"/>
                  </a:cxn>
                  <a:cxn ang="0">
                    <a:pos x="47" y="244"/>
                  </a:cxn>
                  <a:cxn ang="0">
                    <a:pos x="47" y="237"/>
                  </a:cxn>
                  <a:cxn ang="0">
                    <a:pos x="36" y="217"/>
                  </a:cxn>
                  <a:cxn ang="0">
                    <a:pos x="6" y="195"/>
                  </a:cxn>
                  <a:cxn ang="0">
                    <a:pos x="47" y="175"/>
                  </a:cxn>
                  <a:cxn ang="0">
                    <a:pos x="55" y="191"/>
                  </a:cxn>
                  <a:cxn ang="0">
                    <a:pos x="64" y="191"/>
                  </a:cxn>
                  <a:cxn ang="0">
                    <a:pos x="84" y="172"/>
                  </a:cxn>
                  <a:cxn ang="0">
                    <a:pos x="97" y="154"/>
                  </a:cxn>
                  <a:cxn ang="0">
                    <a:pos x="101" y="145"/>
                  </a:cxn>
                  <a:cxn ang="0">
                    <a:pos x="134" y="138"/>
                  </a:cxn>
                  <a:cxn ang="0">
                    <a:pos x="163" y="147"/>
                  </a:cxn>
                  <a:cxn ang="0">
                    <a:pos x="169" y="146"/>
                  </a:cxn>
                  <a:cxn ang="0">
                    <a:pos x="180" y="132"/>
                  </a:cxn>
                  <a:cxn ang="0">
                    <a:pos x="196" y="120"/>
                  </a:cxn>
                  <a:cxn ang="0">
                    <a:pos x="212" y="118"/>
                  </a:cxn>
                  <a:cxn ang="0">
                    <a:pos x="235" y="123"/>
                  </a:cxn>
                  <a:cxn ang="0">
                    <a:pos x="239" y="118"/>
                  </a:cxn>
                  <a:cxn ang="0">
                    <a:pos x="247" y="85"/>
                  </a:cxn>
                  <a:cxn ang="0">
                    <a:pos x="292" y="97"/>
                  </a:cxn>
                  <a:cxn ang="0">
                    <a:pos x="328" y="82"/>
                  </a:cxn>
                  <a:cxn ang="0">
                    <a:pos x="336" y="87"/>
                  </a:cxn>
                  <a:cxn ang="0">
                    <a:pos x="359" y="85"/>
                  </a:cxn>
                </a:cxnLst>
                <a:rect l="0" t="0" r="r" b="b"/>
                <a:pathLst>
                  <a:path w="503" h="358">
                    <a:moveTo>
                      <a:pt x="359" y="85"/>
                    </a:moveTo>
                    <a:lnTo>
                      <a:pt x="378" y="47"/>
                    </a:lnTo>
                    <a:lnTo>
                      <a:pt x="371" y="21"/>
                    </a:lnTo>
                    <a:lnTo>
                      <a:pt x="411" y="0"/>
                    </a:lnTo>
                    <a:lnTo>
                      <a:pt x="439" y="32"/>
                    </a:lnTo>
                    <a:lnTo>
                      <a:pt x="476" y="41"/>
                    </a:lnTo>
                    <a:lnTo>
                      <a:pt x="482" y="65"/>
                    </a:lnTo>
                    <a:lnTo>
                      <a:pt x="503" y="92"/>
                    </a:lnTo>
                    <a:lnTo>
                      <a:pt x="503" y="111"/>
                    </a:lnTo>
                    <a:lnTo>
                      <a:pt x="467" y="138"/>
                    </a:lnTo>
                    <a:lnTo>
                      <a:pt x="464" y="143"/>
                    </a:lnTo>
                    <a:lnTo>
                      <a:pt x="459" y="152"/>
                    </a:lnTo>
                    <a:lnTo>
                      <a:pt x="454" y="164"/>
                    </a:lnTo>
                    <a:lnTo>
                      <a:pt x="449" y="175"/>
                    </a:lnTo>
                    <a:lnTo>
                      <a:pt x="446" y="178"/>
                    </a:lnTo>
                    <a:lnTo>
                      <a:pt x="444" y="183"/>
                    </a:lnTo>
                    <a:lnTo>
                      <a:pt x="439" y="186"/>
                    </a:lnTo>
                    <a:lnTo>
                      <a:pt x="435" y="191"/>
                    </a:lnTo>
                    <a:lnTo>
                      <a:pt x="424" y="198"/>
                    </a:lnTo>
                    <a:lnTo>
                      <a:pt x="415" y="205"/>
                    </a:lnTo>
                    <a:lnTo>
                      <a:pt x="404" y="211"/>
                    </a:lnTo>
                    <a:lnTo>
                      <a:pt x="395" y="215"/>
                    </a:lnTo>
                    <a:lnTo>
                      <a:pt x="390" y="218"/>
                    </a:lnTo>
                    <a:lnTo>
                      <a:pt x="386" y="221"/>
                    </a:lnTo>
                    <a:lnTo>
                      <a:pt x="383" y="224"/>
                    </a:lnTo>
                    <a:lnTo>
                      <a:pt x="379" y="229"/>
                    </a:lnTo>
                    <a:lnTo>
                      <a:pt x="373" y="243"/>
                    </a:lnTo>
                    <a:lnTo>
                      <a:pt x="367" y="260"/>
                    </a:lnTo>
                    <a:lnTo>
                      <a:pt x="363" y="273"/>
                    </a:lnTo>
                    <a:lnTo>
                      <a:pt x="361" y="278"/>
                    </a:lnTo>
                    <a:lnTo>
                      <a:pt x="347" y="304"/>
                    </a:lnTo>
                    <a:lnTo>
                      <a:pt x="315" y="306"/>
                    </a:lnTo>
                    <a:lnTo>
                      <a:pt x="313" y="306"/>
                    </a:lnTo>
                    <a:lnTo>
                      <a:pt x="308" y="307"/>
                    </a:lnTo>
                    <a:lnTo>
                      <a:pt x="300" y="309"/>
                    </a:lnTo>
                    <a:lnTo>
                      <a:pt x="292" y="315"/>
                    </a:lnTo>
                    <a:lnTo>
                      <a:pt x="280" y="329"/>
                    </a:lnTo>
                    <a:lnTo>
                      <a:pt x="268" y="340"/>
                    </a:lnTo>
                    <a:lnTo>
                      <a:pt x="262" y="345"/>
                    </a:lnTo>
                    <a:lnTo>
                      <a:pt x="259" y="347"/>
                    </a:lnTo>
                    <a:lnTo>
                      <a:pt x="252" y="349"/>
                    </a:lnTo>
                    <a:lnTo>
                      <a:pt x="239" y="352"/>
                    </a:lnTo>
                    <a:lnTo>
                      <a:pt x="226" y="354"/>
                    </a:lnTo>
                    <a:lnTo>
                      <a:pt x="219" y="356"/>
                    </a:lnTo>
                    <a:lnTo>
                      <a:pt x="216" y="358"/>
                    </a:lnTo>
                    <a:lnTo>
                      <a:pt x="214" y="358"/>
                    </a:lnTo>
                    <a:lnTo>
                      <a:pt x="213" y="355"/>
                    </a:lnTo>
                    <a:lnTo>
                      <a:pt x="210" y="353"/>
                    </a:lnTo>
                    <a:lnTo>
                      <a:pt x="208" y="350"/>
                    </a:lnTo>
                    <a:lnTo>
                      <a:pt x="208" y="348"/>
                    </a:lnTo>
                    <a:lnTo>
                      <a:pt x="209" y="347"/>
                    </a:lnTo>
                    <a:lnTo>
                      <a:pt x="210" y="346"/>
                    </a:lnTo>
                    <a:lnTo>
                      <a:pt x="209" y="345"/>
                    </a:lnTo>
                    <a:lnTo>
                      <a:pt x="208" y="342"/>
                    </a:lnTo>
                    <a:lnTo>
                      <a:pt x="202" y="340"/>
                    </a:lnTo>
                    <a:lnTo>
                      <a:pt x="194" y="335"/>
                    </a:lnTo>
                    <a:lnTo>
                      <a:pt x="177" y="326"/>
                    </a:lnTo>
                    <a:lnTo>
                      <a:pt x="170" y="320"/>
                    </a:lnTo>
                    <a:lnTo>
                      <a:pt x="168" y="319"/>
                    </a:lnTo>
                    <a:lnTo>
                      <a:pt x="164" y="316"/>
                    </a:lnTo>
                    <a:lnTo>
                      <a:pt x="162" y="316"/>
                    </a:lnTo>
                    <a:lnTo>
                      <a:pt x="157" y="315"/>
                    </a:lnTo>
                    <a:lnTo>
                      <a:pt x="144" y="314"/>
                    </a:lnTo>
                    <a:lnTo>
                      <a:pt x="129" y="313"/>
                    </a:lnTo>
                    <a:lnTo>
                      <a:pt x="117" y="312"/>
                    </a:lnTo>
                    <a:lnTo>
                      <a:pt x="111" y="312"/>
                    </a:lnTo>
                    <a:lnTo>
                      <a:pt x="109" y="309"/>
                    </a:lnTo>
                    <a:lnTo>
                      <a:pt x="98" y="296"/>
                    </a:lnTo>
                    <a:lnTo>
                      <a:pt x="91" y="284"/>
                    </a:lnTo>
                    <a:lnTo>
                      <a:pt x="86" y="276"/>
                    </a:lnTo>
                    <a:lnTo>
                      <a:pt x="85" y="274"/>
                    </a:lnTo>
                    <a:lnTo>
                      <a:pt x="86" y="273"/>
                    </a:lnTo>
                    <a:lnTo>
                      <a:pt x="88" y="271"/>
                    </a:lnTo>
                    <a:lnTo>
                      <a:pt x="90" y="270"/>
                    </a:lnTo>
                    <a:lnTo>
                      <a:pt x="90" y="269"/>
                    </a:lnTo>
                    <a:lnTo>
                      <a:pt x="90" y="268"/>
                    </a:lnTo>
                    <a:lnTo>
                      <a:pt x="86" y="267"/>
                    </a:lnTo>
                    <a:lnTo>
                      <a:pt x="81" y="264"/>
                    </a:lnTo>
                    <a:lnTo>
                      <a:pt x="69" y="258"/>
                    </a:lnTo>
                    <a:lnTo>
                      <a:pt x="65" y="256"/>
                    </a:lnTo>
                    <a:lnTo>
                      <a:pt x="63" y="254"/>
                    </a:lnTo>
                    <a:lnTo>
                      <a:pt x="58" y="251"/>
                    </a:lnTo>
                    <a:lnTo>
                      <a:pt x="50" y="245"/>
                    </a:lnTo>
                    <a:lnTo>
                      <a:pt x="47" y="244"/>
                    </a:lnTo>
                    <a:lnTo>
                      <a:pt x="49" y="243"/>
                    </a:lnTo>
                    <a:lnTo>
                      <a:pt x="49" y="241"/>
                    </a:lnTo>
                    <a:lnTo>
                      <a:pt x="47" y="237"/>
                    </a:lnTo>
                    <a:lnTo>
                      <a:pt x="43" y="229"/>
                    </a:lnTo>
                    <a:lnTo>
                      <a:pt x="37" y="222"/>
                    </a:lnTo>
                    <a:lnTo>
                      <a:pt x="36" y="217"/>
                    </a:lnTo>
                    <a:lnTo>
                      <a:pt x="32" y="214"/>
                    </a:lnTo>
                    <a:lnTo>
                      <a:pt x="24" y="208"/>
                    </a:lnTo>
                    <a:lnTo>
                      <a:pt x="6" y="195"/>
                    </a:lnTo>
                    <a:lnTo>
                      <a:pt x="0" y="191"/>
                    </a:lnTo>
                    <a:lnTo>
                      <a:pt x="17" y="178"/>
                    </a:lnTo>
                    <a:lnTo>
                      <a:pt x="47" y="175"/>
                    </a:lnTo>
                    <a:lnTo>
                      <a:pt x="49" y="179"/>
                    </a:lnTo>
                    <a:lnTo>
                      <a:pt x="51" y="188"/>
                    </a:lnTo>
                    <a:lnTo>
                      <a:pt x="55" y="191"/>
                    </a:lnTo>
                    <a:lnTo>
                      <a:pt x="58" y="192"/>
                    </a:lnTo>
                    <a:lnTo>
                      <a:pt x="62" y="192"/>
                    </a:lnTo>
                    <a:lnTo>
                      <a:pt x="64" y="191"/>
                    </a:lnTo>
                    <a:lnTo>
                      <a:pt x="68" y="189"/>
                    </a:lnTo>
                    <a:lnTo>
                      <a:pt x="71" y="185"/>
                    </a:lnTo>
                    <a:lnTo>
                      <a:pt x="84" y="172"/>
                    </a:lnTo>
                    <a:lnTo>
                      <a:pt x="92" y="163"/>
                    </a:lnTo>
                    <a:lnTo>
                      <a:pt x="96" y="157"/>
                    </a:lnTo>
                    <a:lnTo>
                      <a:pt x="97" y="154"/>
                    </a:lnTo>
                    <a:lnTo>
                      <a:pt x="97" y="153"/>
                    </a:lnTo>
                    <a:lnTo>
                      <a:pt x="98" y="150"/>
                    </a:lnTo>
                    <a:lnTo>
                      <a:pt x="101" y="145"/>
                    </a:lnTo>
                    <a:lnTo>
                      <a:pt x="107" y="141"/>
                    </a:lnTo>
                    <a:lnTo>
                      <a:pt x="123" y="138"/>
                    </a:lnTo>
                    <a:lnTo>
                      <a:pt x="134" y="138"/>
                    </a:lnTo>
                    <a:lnTo>
                      <a:pt x="161" y="144"/>
                    </a:lnTo>
                    <a:lnTo>
                      <a:pt x="162" y="145"/>
                    </a:lnTo>
                    <a:lnTo>
                      <a:pt x="163" y="147"/>
                    </a:lnTo>
                    <a:lnTo>
                      <a:pt x="166" y="147"/>
                    </a:lnTo>
                    <a:lnTo>
                      <a:pt x="167" y="147"/>
                    </a:lnTo>
                    <a:lnTo>
                      <a:pt x="169" y="146"/>
                    </a:lnTo>
                    <a:lnTo>
                      <a:pt x="171" y="144"/>
                    </a:lnTo>
                    <a:lnTo>
                      <a:pt x="176" y="137"/>
                    </a:lnTo>
                    <a:lnTo>
                      <a:pt x="180" y="132"/>
                    </a:lnTo>
                    <a:lnTo>
                      <a:pt x="183" y="127"/>
                    </a:lnTo>
                    <a:lnTo>
                      <a:pt x="188" y="124"/>
                    </a:lnTo>
                    <a:lnTo>
                      <a:pt x="196" y="120"/>
                    </a:lnTo>
                    <a:lnTo>
                      <a:pt x="203" y="119"/>
                    </a:lnTo>
                    <a:lnTo>
                      <a:pt x="209" y="118"/>
                    </a:lnTo>
                    <a:lnTo>
                      <a:pt x="212" y="118"/>
                    </a:lnTo>
                    <a:lnTo>
                      <a:pt x="232" y="121"/>
                    </a:lnTo>
                    <a:lnTo>
                      <a:pt x="233" y="123"/>
                    </a:lnTo>
                    <a:lnTo>
                      <a:pt x="235" y="123"/>
                    </a:lnTo>
                    <a:lnTo>
                      <a:pt x="236" y="123"/>
                    </a:lnTo>
                    <a:lnTo>
                      <a:pt x="238" y="120"/>
                    </a:lnTo>
                    <a:lnTo>
                      <a:pt x="239" y="118"/>
                    </a:lnTo>
                    <a:lnTo>
                      <a:pt x="239" y="112"/>
                    </a:lnTo>
                    <a:lnTo>
                      <a:pt x="243" y="93"/>
                    </a:lnTo>
                    <a:lnTo>
                      <a:pt x="247" y="85"/>
                    </a:lnTo>
                    <a:lnTo>
                      <a:pt x="262" y="78"/>
                    </a:lnTo>
                    <a:lnTo>
                      <a:pt x="282" y="92"/>
                    </a:lnTo>
                    <a:lnTo>
                      <a:pt x="292" y="97"/>
                    </a:lnTo>
                    <a:lnTo>
                      <a:pt x="319" y="67"/>
                    </a:lnTo>
                    <a:lnTo>
                      <a:pt x="325" y="77"/>
                    </a:lnTo>
                    <a:lnTo>
                      <a:pt x="328" y="82"/>
                    </a:lnTo>
                    <a:lnTo>
                      <a:pt x="330" y="85"/>
                    </a:lnTo>
                    <a:lnTo>
                      <a:pt x="332" y="86"/>
                    </a:lnTo>
                    <a:lnTo>
                      <a:pt x="336" y="87"/>
                    </a:lnTo>
                    <a:lnTo>
                      <a:pt x="339" y="87"/>
                    </a:lnTo>
                    <a:lnTo>
                      <a:pt x="354" y="86"/>
                    </a:lnTo>
                    <a:lnTo>
                      <a:pt x="359" y="85"/>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58" name="Freeform 7"/>
              <p:cNvSpPr>
                <a:spLocks/>
              </p:cNvSpPr>
              <p:nvPr/>
            </p:nvSpPr>
            <p:spPr bwMode="auto">
              <a:xfrm>
                <a:off x="2206" y="281"/>
                <a:ext cx="40" cy="47"/>
              </a:xfrm>
              <a:custGeom>
                <a:avLst/>
                <a:gdLst/>
                <a:ahLst/>
                <a:cxnLst>
                  <a:cxn ang="0">
                    <a:pos x="158" y="87"/>
                  </a:cxn>
                  <a:cxn ang="0">
                    <a:pos x="151" y="77"/>
                  </a:cxn>
                  <a:cxn ang="0">
                    <a:pos x="140" y="64"/>
                  </a:cxn>
                  <a:cxn ang="0">
                    <a:pos x="130" y="52"/>
                  </a:cxn>
                  <a:cxn ang="0">
                    <a:pos x="125" y="47"/>
                  </a:cxn>
                  <a:cxn ang="0">
                    <a:pos x="98" y="33"/>
                  </a:cxn>
                  <a:cxn ang="0">
                    <a:pos x="93" y="28"/>
                  </a:cxn>
                  <a:cxn ang="0">
                    <a:pos x="87" y="18"/>
                  </a:cxn>
                  <a:cxn ang="0">
                    <a:pos x="86" y="13"/>
                  </a:cxn>
                  <a:cxn ang="0">
                    <a:pos x="86" y="8"/>
                  </a:cxn>
                  <a:cxn ang="0">
                    <a:pos x="86" y="7"/>
                  </a:cxn>
                  <a:cxn ang="0">
                    <a:pos x="85" y="6"/>
                  </a:cxn>
                  <a:cxn ang="0">
                    <a:pos x="83" y="5"/>
                  </a:cxn>
                  <a:cxn ang="0">
                    <a:pos x="79" y="4"/>
                  </a:cxn>
                  <a:cxn ang="0">
                    <a:pos x="70" y="0"/>
                  </a:cxn>
                  <a:cxn ang="0">
                    <a:pos x="68" y="0"/>
                  </a:cxn>
                  <a:cxn ang="0">
                    <a:pos x="52" y="7"/>
                  </a:cxn>
                  <a:cxn ang="0">
                    <a:pos x="47" y="30"/>
                  </a:cxn>
                  <a:cxn ang="0">
                    <a:pos x="48" y="40"/>
                  </a:cxn>
                  <a:cxn ang="0">
                    <a:pos x="24" y="50"/>
                  </a:cxn>
                  <a:cxn ang="0">
                    <a:pos x="15" y="51"/>
                  </a:cxn>
                  <a:cxn ang="0">
                    <a:pos x="20" y="67"/>
                  </a:cxn>
                  <a:cxn ang="0">
                    <a:pos x="20" y="82"/>
                  </a:cxn>
                  <a:cxn ang="0">
                    <a:pos x="8" y="95"/>
                  </a:cxn>
                  <a:cxn ang="0">
                    <a:pos x="2" y="113"/>
                  </a:cxn>
                  <a:cxn ang="0">
                    <a:pos x="0" y="121"/>
                  </a:cxn>
                  <a:cxn ang="0">
                    <a:pos x="12" y="145"/>
                  </a:cxn>
                  <a:cxn ang="0">
                    <a:pos x="18" y="157"/>
                  </a:cxn>
                  <a:cxn ang="0">
                    <a:pos x="14" y="171"/>
                  </a:cxn>
                  <a:cxn ang="0">
                    <a:pos x="35" y="184"/>
                  </a:cxn>
                  <a:cxn ang="0">
                    <a:pos x="38" y="185"/>
                  </a:cxn>
                  <a:cxn ang="0">
                    <a:pos x="41" y="188"/>
                  </a:cxn>
                  <a:cxn ang="0">
                    <a:pos x="44" y="188"/>
                  </a:cxn>
                  <a:cxn ang="0">
                    <a:pos x="46" y="188"/>
                  </a:cxn>
                  <a:cxn ang="0">
                    <a:pos x="48" y="187"/>
                  </a:cxn>
                  <a:cxn ang="0">
                    <a:pos x="51" y="184"/>
                  </a:cxn>
                  <a:cxn ang="0">
                    <a:pos x="60" y="171"/>
                  </a:cxn>
                  <a:cxn ang="0">
                    <a:pos x="65" y="165"/>
                  </a:cxn>
                  <a:cxn ang="0">
                    <a:pos x="88" y="155"/>
                  </a:cxn>
                  <a:cxn ang="0">
                    <a:pos x="104" y="155"/>
                  </a:cxn>
                  <a:cxn ang="0">
                    <a:pos x="106" y="155"/>
                  </a:cxn>
                  <a:cxn ang="0">
                    <a:pos x="112" y="154"/>
                  </a:cxn>
                  <a:cxn ang="0">
                    <a:pos x="114" y="152"/>
                  </a:cxn>
                  <a:cxn ang="0">
                    <a:pos x="117" y="150"/>
                  </a:cxn>
                  <a:cxn ang="0">
                    <a:pos x="117" y="146"/>
                  </a:cxn>
                  <a:cxn ang="0">
                    <a:pos x="116" y="142"/>
                  </a:cxn>
                  <a:cxn ang="0">
                    <a:pos x="112" y="128"/>
                  </a:cxn>
                  <a:cxn ang="0">
                    <a:pos x="112" y="124"/>
                  </a:cxn>
                  <a:cxn ang="0">
                    <a:pos x="131" y="125"/>
                  </a:cxn>
                  <a:cxn ang="0">
                    <a:pos x="149" y="111"/>
                  </a:cxn>
                  <a:cxn ang="0">
                    <a:pos x="156" y="100"/>
                  </a:cxn>
                  <a:cxn ang="0">
                    <a:pos x="158" y="87"/>
                  </a:cxn>
                </a:cxnLst>
                <a:rect l="0" t="0" r="r" b="b"/>
                <a:pathLst>
                  <a:path w="158" h="188">
                    <a:moveTo>
                      <a:pt x="158" y="87"/>
                    </a:moveTo>
                    <a:lnTo>
                      <a:pt x="151" y="77"/>
                    </a:lnTo>
                    <a:lnTo>
                      <a:pt x="140" y="64"/>
                    </a:lnTo>
                    <a:lnTo>
                      <a:pt x="130" y="52"/>
                    </a:lnTo>
                    <a:lnTo>
                      <a:pt x="125" y="47"/>
                    </a:lnTo>
                    <a:lnTo>
                      <a:pt x="98" y="33"/>
                    </a:lnTo>
                    <a:lnTo>
                      <a:pt x="93" y="28"/>
                    </a:lnTo>
                    <a:lnTo>
                      <a:pt x="87" y="18"/>
                    </a:lnTo>
                    <a:lnTo>
                      <a:pt x="86" y="13"/>
                    </a:lnTo>
                    <a:lnTo>
                      <a:pt x="86" y="8"/>
                    </a:lnTo>
                    <a:lnTo>
                      <a:pt x="86" y="7"/>
                    </a:lnTo>
                    <a:lnTo>
                      <a:pt x="85" y="6"/>
                    </a:lnTo>
                    <a:lnTo>
                      <a:pt x="83" y="5"/>
                    </a:lnTo>
                    <a:lnTo>
                      <a:pt x="79" y="4"/>
                    </a:lnTo>
                    <a:lnTo>
                      <a:pt x="70" y="0"/>
                    </a:lnTo>
                    <a:lnTo>
                      <a:pt x="68" y="0"/>
                    </a:lnTo>
                    <a:lnTo>
                      <a:pt x="52" y="7"/>
                    </a:lnTo>
                    <a:lnTo>
                      <a:pt x="47" y="30"/>
                    </a:lnTo>
                    <a:lnTo>
                      <a:pt x="48" y="40"/>
                    </a:lnTo>
                    <a:lnTo>
                      <a:pt x="24" y="50"/>
                    </a:lnTo>
                    <a:lnTo>
                      <a:pt x="15" y="51"/>
                    </a:lnTo>
                    <a:lnTo>
                      <a:pt x="20" y="67"/>
                    </a:lnTo>
                    <a:lnTo>
                      <a:pt x="20" y="82"/>
                    </a:lnTo>
                    <a:lnTo>
                      <a:pt x="8" y="95"/>
                    </a:lnTo>
                    <a:lnTo>
                      <a:pt x="2" y="113"/>
                    </a:lnTo>
                    <a:lnTo>
                      <a:pt x="0" y="121"/>
                    </a:lnTo>
                    <a:lnTo>
                      <a:pt x="12" y="145"/>
                    </a:lnTo>
                    <a:lnTo>
                      <a:pt x="18" y="157"/>
                    </a:lnTo>
                    <a:lnTo>
                      <a:pt x="14" y="171"/>
                    </a:lnTo>
                    <a:lnTo>
                      <a:pt x="35" y="184"/>
                    </a:lnTo>
                    <a:lnTo>
                      <a:pt x="38" y="185"/>
                    </a:lnTo>
                    <a:lnTo>
                      <a:pt x="41" y="188"/>
                    </a:lnTo>
                    <a:lnTo>
                      <a:pt x="44" y="188"/>
                    </a:lnTo>
                    <a:lnTo>
                      <a:pt x="46" y="188"/>
                    </a:lnTo>
                    <a:lnTo>
                      <a:pt x="48" y="187"/>
                    </a:lnTo>
                    <a:lnTo>
                      <a:pt x="51" y="184"/>
                    </a:lnTo>
                    <a:lnTo>
                      <a:pt x="60" y="171"/>
                    </a:lnTo>
                    <a:lnTo>
                      <a:pt x="65" y="165"/>
                    </a:lnTo>
                    <a:lnTo>
                      <a:pt x="88" y="155"/>
                    </a:lnTo>
                    <a:lnTo>
                      <a:pt x="104" y="155"/>
                    </a:lnTo>
                    <a:lnTo>
                      <a:pt x="106" y="155"/>
                    </a:lnTo>
                    <a:lnTo>
                      <a:pt x="112" y="154"/>
                    </a:lnTo>
                    <a:lnTo>
                      <a:pt x="114" y="152"/>
                    </a:lnTo>
                    <a:lnTo>
                      <a:pt x="117" y="150"/>
                    </a:lnTo>
                    <a:lnTo>
                      <a:pt x="117" y="146"/>
                    </a:lnTo>
                    <a:lnTo>
                      <a:pt x="116" y="142"/>
                    </a:lnTo>
                    <a:lnTo>
                      <a:pt x="112" y="128"/>
                    </a:lnTo>
                    <a:lnTo>
                      <a:pt x="112" y="124"/>
                    </a:lnTo>
                    <a:lnTo>
                      <a:pt x="131" y="125"/>
                    </a:lnTo>
                    <a:lnTo>
                      <a:pt x="149" y="111"/>
                    </a:lnTo>
                    <a:lnTo>
                      <a:pt x="156" y="100"/>
                    </a:lnTo>
                    <a:lnTo>
                      <a:pt x="158" y="87"/>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59" name="Freeform 8"/>
              <p:cNvSpPr>
                <a:spLocks/>
              </p:cNvSpPr>
              <p:nvPr/>
            </p:nvSpPr>
            <p:spPr bwMode="auto">
              <a:xfrm>
                <a:off x="519" y="668"/>
                <a:ext cx="1965" cy="3122"/>
              </a:xfrm>
              <a:custGeom>
                <a:avLst/>
                <a:gdLst/>
                <a:ahLst/>
                <a:cxnLst>
                  <a:cxn ang="0">
                    <a:pos x="6116" y="332"/>
                  </a:cxn>
                  <a:cxn ang="0">
                    <a:pos x="5972" y="629"/>
                  </a:cxn>
                  <a:cxn ang="0">
                    <a:pos x="5911" y="468"/>
                  </a:cxn>
                  <a:cxn ang="0">
                    <a:pos x="5668" y="176"/>
                  </a:cxn>
                  <a:cxn ang="0">
                    <a:pos x="5322" y="14"/>
                  </a:cxn>
                  <a:cxn ang="0">
                    <a:pos x="5151" y="178"/>
                  </a:cxn>
                  <a:cxn ang="0">
                    <a:pos x="4743" y="545"/>
                  </a:cxn>
                  <a:cxn ang="0">
                    <a:pos x="4687" y="956"/>
                  </a:cxn>
                  <a:cxn ang="0">
                    <a:pos x="4455" y="1264"/>
                  </a:cxn>
                  <a:cxn ang="0">
                    <a:pos x="4420" y="1544"/>
                  </a:cxn>
                  <a:cxn ang="0">
                    <a:pos x="4615" y="1611"/>
                  </a:cxn>
                  <a:cxn ang="0">
                    <a:pos x="4374" y="1642"/>
                  </a:cxn>
                  <a:cxn ang="0">
                    <a:pos x="4203" y="1735"/>
                  </a:cxn>
                  <a:cxn ang="0">
                    <a:pos x="4276" y="1889"/>
                  </a:cxn>
                  <a:cxn ang="0">
                    <a:pos x="4162" y="2244"/>
                  </a:cxn>
                  <a:cxn ang="0">
                    <a:pos x="3687" y="2010"/>
                  </a:cxn>
                  <a:cxn ang="0">
                    <a:pos x="3485" y="2496"/>
                  </a:cxn>
                  <a:cxn ang="0">
                    <a:pos x="3475" y="2906"/>
                  </a:cxn>
                  <a:cxn ang="0">
                    <a:pos x="3338" y="3070"/>
                  </a:cxn>
                  <a:cxn ang="0">
                    <a:pos x="3278" y="3327"/>
                  </a:cxn>
                  <a:cxn ang="0">
                    <a:pos x="3088" y="3726"/>
                  </a:cxn>
                  <a:cxn ang="0">
                    <a:pos x="2697" y="3975"/>
                  </a:cxn>
                  <a:cxn ang="0">
                    <a:pos x="2421" y="4139"/>
                  </a:cxn>
                  <a:cxn ang="0">
                    <a:pos x="2071" y="4322"/>
                  </a:cxn>
                  <a:cxn ang="0">
                    <a:pos x="1858" y="4430"/>
                  </a:cxn>
                  <a:cxn ang="0">
                    <a:pos x="1417" y="4727"/>
                  </a:cxn>
                  <a:cxn ang="0">
                    <a:pos x="1055" y="4870"/>
                  </a:cxn>
                  <a:cxn ang="0">
                    <a:pos x="702" y="5345"/>
                  </a:cxn>
                  <a:cxn ang="0">
                    <a:pos x="367" y="5652"/>
                  </a:cxn>
                  <a:cxn ang="0">
                    <a:pos x="272" y="6035"/>
                  </a:cxn>
                  <a:cxn ang="0">
                    <a:pos x="129" y="5904"/>
                  </a:cxn>
                  <a:cxn ang="0">
                    <a:pos x="2" y="6103"/>
                  </a:cxn>
                  <a:cxn ang="0">
                    <a:pos x="183" y="6743"/>
                  </a:cxn>
                  <a:cxn ang="0">
                    <a:pos x="143" y="7260"/>
                  </a:cxn>
                  <a:cxn ang="0">
                    <a:pos x="414" y="7613"/>
                  </a:cxn>
                  <a:cxn ang="0">
                    <a:pos x="601" y="7782"/>
                  </a:cxn>
                  <a:cxn ang="0">
                    <a:pos x="759" y="8136"/>
                  </a:cxn>
                  <a:cxn ang="0">
                    <a:pos x="516" y="8305"/>
                  </a:cxn>
                  <a:cxn ang="0">
                    <a:pos x="318" y="8240"/>
                  </a:cxn>
                  <a:cxn ang="0">
                    <a:pos x="627" y="8507"/>
                  </a:cxn>
                  <a:cxn ang="0">
                    <a:pos x="901" y="8816"/>
                  </a:cxn>
                  <a:cxn ang="0">
                    <a:pos x="1225" y="9300"/>
                  </a:cxn>
                  <a:cxn ang="0">
                    <a:pos x="1478" y="9587"/>
                  </a:cxn>
                  <a:cxn ang="0">
                    <a:pos x="1609" y="9854"/>
                  </a:cxn>
                  <a:cxn ang="0">
                    <a:pos x="1712" y="10214"/>
                  </a:cxn>
                  <a:cxn ang="0">
                    <a:pos x="1924" y="10481"/>
                  </a:cxn>
                  <a:cxn ang="0">
                    <a:pos x="2119" y="10690"/>
                  </a:cxn>
                  <a:cxn ang="0">
                    <a:pos x="2248" y="10957"/>
                  </a:cxn>
                  <a:cxn ang="0">
                    <a:pos x="2370" y="11370"/>
                  </a:cxn>
                  <a:cxn ang="0">
                    <a:pos x="2505" y="11666"/>
                  </a:cxn>
                  <a:cxn ang="0">
                    <a:pos x="2316" y="12092"/>
                  </a:cxn>
                  <a:cxn ang="0">
                    <a:pos x="2565" y="12304"/>
                  </a:cxn>
                  <a:cxn ang="0">
                    <a:pos x="2869" y="12404"/>
                  </a:cxn>
                  <a:cxn ang="0">
                    <a:pos x="3418" y="12389"/>
                  </a:cxn>
                  <a:cxn ang="0">
                    <a:pos x="3687" y="12326"/>
                  </a:cxn>
                  <a:cxn ang="0">
                    <a:pos x="3990" y="11984"/>
                  </a:cxn>
                  <a:cxn ang="0">
                    <a:pos x="4694" y="11325"/>
                  </a:cxn>
                  <a:cxn ang="0">
                    <a:pos x="5155" y="11223"/>
                  </a:cxn>
                  <a:cxn ang="0">
                    <a:pos x="5433" y="11114"/>
                  </a:cxn>
                  <a:cxn ang="0">
                    <a:pos x="5766" y="11029"/>
                  </a:cxn>
                  <a:cxn ang="0">
                    <a:pos x="5915" y="10682"/>
                  </a:cxn>
                  <a:cxn ang="0">
                    <a:pos x="6132" y="10381"/>
                  </a:cxn>
                  <a:cxn ang="0">
                    <a:pos x="7194" y="9740"/>
                  </a:cxn>
                </a:cxnLst>
                <a:rect l="0" t="0" r="r" b="b"/>
                <a:pathLst>
                  <a:path w="7861" h="12487">
                    <a:moveTo>
                      <a:pt x="6359" y="373"/>
                    </a:moveTo>
                    <a:lnTo>
                      <a:pt x="6355" y="371"/>
                    </a:lnTo>
                    <a:lnTo>
                      <a:pt x="6343" y="366"/>
                    </a:lnTo>
                    <a:lnTo>
                      <a:pt x="6335" y="365"/>
                    </a:lnTo>
                    <a:lnTo>
                      <a:pt x="6327" y="362"/>
                    </a:lnTo>
                    <a:lnTo>
                      <a:pt x="6322" y="361"/>
                    </a:lnTo>
                    <a:lnTo>
                      <a:pt x="6316" y="362"/>
                    </a:lnTo>
                    <a:lnTo>
                      <a:pt x="6293" y="366"/>
                    </a:lnTo>
                    <a:lnTo>
                      <a:pt x="6283" y="367"/>
                    </a:lnTo>
                    <a:lnTo>
                      <a:pt x="6283" y="368"/>
                    </a:lnTo>
                    <a:lnTo>
                      <a:pt x="6280" y="368"/>
                    </a:lnTo>
                    <a:lnTo>
                      <a:pt x="6274" y="363"/>
                    </a:lnTo>
                    <a:lnTo>
                      <a:pt x="6264" y="354"/>
                    </a:lnTo>
                    <a:lnTo>
                      <a:pt x="6258" y="347"/>
                    </a:lnTo>
                    <a:lnTo>
                      <a:pt x="6257" y="342"/>
                    </a:lnTo>
                    <a:lnTo>
                      <a:pt x="6258" y="339"/>
                    </a:lnTo>
                    <a:lnTo>
                      <a:pt x="6259" y="335"/>
                    </a:lnTo>
                    <a:lnTo>
                      <a:pt x="6259" y="334"/>
                    </a:lnTo>
                    <a:lnTo>
                      <a:pt x="6257" y="333"/>
                    </a:lnTo>
                    <a:lnTo>
                      <a:pt x="6252" y="332"/>
                    </a:lnTo>
                    <a:lnTo>
                      <a:pt x="6241" y="332"/>
                    </a:lnTo>
                    <a:lnTo>
                      <a:pt x="6219" y="333"/>
                    </a:lnTo>
                    <a:lnTo>
                      <a:pt x="6205" y="333"/>
                    </a:lnTo>
                    <a:lnTo>
                      <a:pt x="6198" y="334"/>
                    </a:lnTo>
                    <a:lnTo>
                      <a:pt x="6195" y="335"/>
                    </a:lnTo>
                    <a:lnTo>
                      <a:pt x="6199" y="336"/>
                    </a:lnTo>
                    <a:lnTo>
                      <a:pt x="6204" y="341"/>
                    </a:lnTo>
                    <a:lnTo>
                      <a:pt x="6204" y="342"/>
                    </a:lnTo>
                    <a:lnTo>
                      <a:pt x="6204" y="342"/>
                    </a:lnTo>
                    <a:lnTo>
                      <a:pt x="6202" y="343"/>
                    </a:lnTo>
                    <a:lnTo>
                      <a:pt x="6201" y="343"/>
                    </a:lnTo>
                    <a:lnTo>
                      <a:pt x="6194" y="345"/>
                    </a:lnTo>
                    <a:lnTo>
                      <a:pt x="6181" y="342"/>
                    </a:lnTo>
                    <a:lnTo>
                      <a:pt x="6156" y="339"/>
                    </a:lnTo>
                    <a:lnTo>
                      <a:pt x="6142" y="336"/>
                    </a:lnTo>
                    <a:lnTo>
                      <a:pt x="6136" y="335"/>
                    </a:lnTo>
                    <a:lnTo>
                      <a:pt x="6135" y="335"/>
                    </a:lnTo>
                    <a:lnTo>
                      <a:pt x="6136" y="333"/>
                    </a:lnTo>
                    <a:lnTo>
                      <a:pt x="6136" y="330"/>
                    </a:lnTo>
                    <a:lnTo>
                      <a:pt x="6135" y="329"/>
                    </a:lnTo>
                    <a:lnTo>
                      <a:pt x="6132" y="329"/>
                    </a:lnTo>
                    <a:lnTo>
                      <a:pt x="6126" y="329"/>
                    </a:lnTo>
                    <a:lnTo>
                      <a:pt x="6116" y="332"/>
                    </a:lnTo>
                    <a:lnTo>
                      <a:pt x="6095" y="337"/>
                    </a:lnTo>
                    <a:lnTo>
                      <a:pt x="6080" y="342"/>
                    </a:lnTo>
                    <a:lnTo>
                      <a:pt x="6070" y="345"/>
                    </a:lnTo>
                    <a:lnTo>
                      <a:pt x="6067" y="346"/>
                    </a:lnTo>
                    <a:lnTo>
                      <a:pt x="6056" y="371"/>
                    </a:lnTo>
                    <a:lnTo>
                      <a:pt x="6049" y="387"/>
                    </a:lnTo>
                    <a:lnTo>
                      <a:pt x="6043" y="398"/>
                    </a:lnTo>
                    <a:lnTo>
                      <a:pt x="6038" y="404"/>
                    </a:lnTo>
                    <a:lnTo>
                      <a:pt x="6036" y="406"/>
                    </a:lnTo>
                    <a:lnTo>
                      <a:pt x="6028" y="427"/>
                    </a:lnTo>
                    <a:lnTo>
                      <a:pt x="6031" y="433"/>
                    </a:lnTo>
                    <a:lnTo>
                      <a:pt x="6038" y="444"/>
                    </a:lnTo>
                    <a:lnTo>
                      <a:pt x="6041" y="450"/>
                    </a:lnTo>
                    <a:lnTo>
                      <a:pt x="6041" y="456"/>
                    </a:lnTo>
                    <a:lnTo>
                      <a:pt x="6041" y="458"/>
                    </a:lnTo>
                    <a:lnTo>
                      <a:pt x="6039" y="459"/>
                    </a:lnTo>
                    <a:lnTo>
                      <a:pt x="6037" y="460"/>
                    </a:lnTo>
                    <a:lnTo>
                      <a:pt x="6034" y="460"/>
                    </a:lnTo>
                    <a:lnTo>
                      <a:pt x="6021" y="461"/>
                    </a:lnTo>
                    <a:lnTo>
                      <a:pt x="6010" y="465"/>
                    </a:lnTo>
                    <a:lnTo>
                      <a:pt x="6003" y="467"/>
                    </a:lnTo>
                    <a:lnTo>
                      <a:pt x="6000" y="468"/>
                    </a:lnTo>
                    <a:lnTo>
                      <a:pt x="6000" y="493"/>
                    </a:lnTo>
                    <a:lnTo>
                      <a:pt x="6006" y="520"/>
                    </a:lnTo>
                    <a:lnTo>
                      <a:pt x="6023" y="543"/>
                    </a:lnTo>
                    <a:lnTo>
                      <a:pt x="6000" y="581"/>
                    </a:lnTo>
                    <a:lnTo>
                      <a:pt x="6006" y="611"/>
                    </a:lnTo>
                    <a:lnTo>
                      <a:pt x="6023" y="647"/>
                    </a:lnTo>
                    <a:lnTo>
                      <a:pt x="6061" y="649"/>
                    </a:lnTo>
                    <a:lnTo>
                      <a:pt x="6057" y="650"/>
                    </a:lnTo>
                    <a:lnTo>
                      <a:pt x="6047" y="653"/>
                    </a:lnTo>
                    <a:lnTo>
                      <a:pt x="6032" y="656"/>
                    </a:lnTo>
                    <a:lnTo>
                      <a:pt x="6017" y="657"/>
                    </a:lnTo>
                    <a:lnTo>
                      <a:pt x="6002" y="659"/>
                    </a:lnTo>
                    <a:lnTo>
                      <a:pt x="5987" y="661"/>
                    </a:lnTo>
                    <a:lnTo>
                      <a:pt x="5982" y="660"/>
                    </a:lnTo>
                    <a:lnTo>
                      <a:pt x="5977" y="657"/>
                    </a:lnTo>
                    <a:lnTo>
                      <a:pt x="5975" y="655"/>
                    </a:lnTo>
                    <a:lnTo>
                      <a:pt x="5972" y="651"/>
                    </a:lnTo>
                    <a:lnTo>
                      <a:pt x="5971" y="648"/>
                    </a:lnTo>
                    <a:lnTo>
                      <a:pt x="5971" y="643"/>
                    </a:lnTo>
                    <a:lnTo>
                      <a:pt x="5971" y="635"/>
                    </a:lnTo>
                    <a:lnTo>
                      <a:pt x="5972" y="629"/>
                    </a:lnTo>
                    <a:lnTo>
                      <a:pt x="5975" y="627"/>
                    </a:lnTo>
                    <a:lnTo>
                      <a:pt x="5977" y="624"/>
                    </a:lnTo>
                    <a:lnTo>
                      <a:pt x="5978" y="622"/>
                    </a:lnTo>
                    <a:lnTo>
                      <a:pt x="5977" y="618"/>
                    </a:lnTo>
                    <a:lnTo>
                      <a:pt x="5975" y="615"/>
                    </a:lnTo>
                    <a:lnTo>
                      <a:pt x="5967" y="608"/>
                    </a:lnTo>
                    <a:lnTo>
                      <a:pt x="5957" y="595"/>
                    </a:lnTo>
                    <a:lnTo>
                      <a:pt x="5952" y="588"/>
                    </a:lnTo>
                    <a:lnTo>
                      <a:pt x="5950" y="587"/>
                    </a:lnTo>
                    <a:lnTo>
                      <a:pt x="5947" y="584"/>
                    </a:lnTo>
                    <a:lnTo>
                      <a:pt x="5944" y="583"/>
                    </a:lnTo>
                    <a:lnTo>
                      <a:pt x="5938" y="581"/>
                    </a:lnTo>
                    <a:lnTo>
                      <a:pt x="5931" y="579"/>
                    </a:lnTo>
                    <a:lnTo>
                      <a:pt x="5924" y="581"/>
                    </a:lnTo>
                    <a:lnTo>
                      <a:pt x="5917" y="582"/>
                    </a:lnTo>
                    <a:lnTo>
                      <a:pt x="5911" y="583"/>
                    </a:lnTo>
                    <a:lnTo>
                      <a:pt x="5907" y="583"/>
                    </a:lnTo>
                    <a:lnTo>
                      <a:pt x="5904" y="582"/>
                    </a:lnTo>
                    <a:lnTo>
                      <a:pt x="5904" y="579"/>
                    </a:lnTo>
                    <a:lnTo>
                      <a:pt x="5905" y="572"/>
                    </a:lnTo>
                    <a:lnTo>
                      <a:pt x="5907" y="566"/>
                    </a:lnTo>
                    <a:lnTo>
                      <a:pt x="5910" y="564"/>
                    </a:lnTo>
                    <a:lnTo>
                      <a:pt x="5911" y="564"/>
                    </a:lnTo>
                    <a:lnTo>
                      <a:pt x="5911" y="565"/>
                    </a:lnTo>
                    <a:lnTo>
                      <a:pt x="5912" y="563"/>
                    </a:lnTo>
                    <a:lnTo>
                      <a:pt x="5913" y="545"/>
                    </a:lnTo>
                    <a:lnTo>
                      <a:pt x="5914" y="533"/>
                    </a:lnTo>
                    <a:lnTo>
                      <a:pt x="5915" y="526"/>
                    </a:lnTo>
                    <a:lnTo>
                      <a:pt x="5918" y="522"/>
                    </a:lnTo>
                    <a:lnTo>
                      <a:pt x="5919" y="519"/>
                    </a:lnTo>
                    <a:lnTo>
                      <a:pt x="5919" y="517"/>
                    </a:lnTo>
                    <a:lnTo>
                      <a:pt x="5919" y="515"/>
                    </a:lnTo>
                    <a:lnTo>
                      <a:pt x="5918" y="510"/>
                    </a:lnTo>
                    <a:lnTo>
                      <a:pt x="5915" y="502"/>
                    </a:lnTo>
                    <a:lnTo>
                      <a:pt x="5912" y="493"/>
                    </a:lnTo>
                    <a:lnTo>
                      <a:pt x="5908" y="489"/>
                    </a:lnTo>
                    <a:lnTo>
                      <a:pt x="5905" y="487"/>
                    </a:lnTo>
                    <a:lnTo>
                      <a:pt x="5901" y="486"/>
                    </a:lnTo>
                    <a:lnTo>
                      <a:pt x="5900" y="486"/>
                    </a:lnTo>
                    <a:lnTo>
                      <a:pt x="5900" y="485"/>
                    </a:lnTo>
                    <a:lnTo>
                      <a:pt x="5903" y="481"/>
                    </a:lnTo>
                    <a:lnTo>
                      <a:pt x="5907" y="474"/>
                    </a:lnTo>
                    <a:lnTo>
                      <a:pt x="5911" y="468"/>
                    </a:lnTo>
                    <a:lnTo>
                      <a:pt x="5913" y="463"/>
                    </a:lnTo>
                    <a:lnTo>
                      <a:pt x="5914" y="457"/>
                    </a:lnTo>
                    <a:lnTo>
                      <a:pt x="5915" y="450"/>
                    </a:lnTo>
                    <a:lnTo>
                      <a:pt x="5917" y="434"/>
                    </a:lnTo>
                    <a:lnTo>
                      <a:pt x="5915" y="420"/>
                    </a:lnTo>
                    <a:lnTo>
                      <a:pt x="5911" y="394"/>
                    </a:lnTo>
                    <a:lnTo>
                      <a:pt x="5907" y="383"/>
                    </a:lnTo>
                    <a:lnTo>
                      <a:pt x="5907" y="379"/>
                    </a:lnTo>
                    <a:lnTo>
                      <a:pt x="5904" y="368"/>
                    </a:lnTo>
                    <a:lnTo>
                      <a:pt x="5900" y="362"/>
                    </a:lnTo>
                    <a:lnTo>
                      <a:pt x="5895" y="356"/>
                    </a:lnTo>
                    <a:lnTo>
                      <a:pt x="5888" y="350"/>
                    </a:lnTo>
                    <a:lnTo>
                      <a:pt x="5880" y="346"/>
                    </a:lnTo>
                    <a:lnTo>
                      <a:pt x="5855" y="336"/>
                    </a:lnTo>
                    <a:lnTo>
                      <a:pt x="5825" y="324"/>
                    </a:lnTo>
                    <a:lnTo>
                      <a:pt x="5799" y="316"/>
                    </a:lnTo>
                    <a:lnTo>
                      <a:pt x="5788" y="313"/>
                    </a:lnTo>
                    <a:lnTo>
                      <a:pt x="5781" y="304"/>
                    </a:lnTo>
                    <a:lnTo>
                      <a:pt x="5760" y="283"/>
                    </a:lnTo>
                    <a:lnTo>
                      <a:pt x="5740" y="261"/>
                    </a:lnTo>
                    <a:lnTo>
                      <a:pt x="5733" y="252"/>
                    </a:lnTo>
                    <a:lnTo>
                      <a:pt x="5731" y="249"/>
                    </a:lnTo>
                    <a:lnTo>
                      <a:pt x="5725" y="243"/>
                    </a:lnTo>
                    <a:lnTo>
                      <a:pt x="5721" y="238"/>
                    </a:lnTo>
                    <a:lnTo>
                      <a:pt x="5717" y="235"/>
                    </a:lnTo>
                    <a:lnTo>
                      <a:pt x="5711" y="232"/>
                    </a:lnTo>
                    <a:lnTo>
                      <a:pt x="5705" y="230"/>
                    </a:lnTo>
                    <a:lnTo>
                      <a:pt x="5685" y="225"/>
                    </a:lnTo>
                    <a:lnTo>
                      <a:pt x="5678" y="223"/>
                    </a:lnTo>
                    <a:lnTo>
                      <a:pt x="5673" y="225"/>
                    </a:lnTo>
                    <a:lnTo>
                      <a:pt x="5665" y="228"/>
                    </a:lnTo>
                    <a:lnTo>
                      <a:pt x="5663" y="229"/>
                    </a:lnTo>
                    <a:lnTo>
                      <a:pt x="5662" y="228"/>
                    </a:lnTo>
                    <a:lnTo>
                      <a:pt x="5659" y="228"/>
                    </a:lnTo>
                    <a:lnTo>
                      <a:pt x="5658" y="225"/>
                    </a:lnTo>
                    <a:lnTo>
                      <a:pt x="5658" y="224"/>
                    </a:lnTo>
                    <a:lnTo>
                      <a:pt x="5657" y="221"/>
                    </a:lnTo>
                    <a:lnTo>
                      <a:pt x="5658" y="217"/>
                    </a:lnTo>
                    <a:lnTo>
                      <a:pt x="5659" y="211"/>
                    </a:lnTo>
                    <a:lnTo>
                      <a:pt x="5664" y="193"/>
                    </a:lnTo>
                    <a:lnTo>
                      <a:pt x="5666" y="183"/>
                    </a:lnTo>
                    <a:lnTo>
                      <a:pt x="5666" y="177"/>
                    </a:lnTo>
                    <a:lnTo>
                      <a:pt x="5668" y="176"/>
                    </a:lnTo>
                    <a:lnTo>
                      <a:pt x="5670" y="176"/>
                    </a:lnTo>
                    <a:lnTo>
                      <a:pt x="5673" y="175"/>
                    </a:lnTo>
                    <a:lnTo>
                      <a:pt x="5673" y="172"/>
                    </a:lnTo>
                    <a:lnTo>
                      <a:pt x="5672" y="167"/>
                    </a:lnTo>
                    <a:lnTo>
                      <a:pt x="5668" y="162"/>
                    </a:lnTo>
                    <a:lnTo>
                      <a:pt x="5659" y="154"/>
                    </a:lnTo>
                    <a:lnTo>
                      <a:pt x="5644" y="139"/>
                    </a:lnTo>
                    <a:lnTo>
                      <a:pt x="5638" y="131"/>
                    </a:lnTo>
                    <a:lnTo>
                      <a:pt x="5637" y="128"/>
                    </a:lnTo>
                    <a:lnTo>
                      <a:pt x="5635" y="126"/>
                    </a:lnTo>
                    <a:lnTo>
                      <a:pt x="5631" y="125"/>
                    </a:lnTo>
                    <a:lnTo>
                      <a:pt x="5626" y="124"/>
                    </a:lnTo>
                    <a:lnTo>
                      <a:pt x="5609" y="121"/>
                    </a:lnTo>
                    <a:lnTo>
                      <a:pt x="5587" y="118"/>
                    </a:lnTo>
                    <a:lnTo>
                      <a:pt x="5568" y="114"/>
                    </a:lnTo>
                    <a:lnTo>
                      <a:pt x="5560" y="113"/>
                    </a:lnTo>
                    <a:lnTo>
                      <a:pt x="5533" y="82"/>
                    </a:lnTo>
                    <a:lnTo>
                      <a:pt x="5528" y="78"/>
                    </a:lnTo>
                    <a:lnTo>
                      <a:pt x="5514" y="64"/>
                    </a:lnTo>
                    <a:lnTo>
                      <a:pt x="5508" y="60"/>
                    </a:lnTo>
                    <a:lnTo>
                      <a:pt x="5502" y="56"/>
                    </a:lnTo>
                    <a:lnTo>
                      <a:pt x="5495" y="54"/>
                    </a:lnTo>
                    <a:lnTo>
                      <a:pt x="5488" y="52"/>
                    </a:lnTo>
                    <a:lnTo>
                      <a:pt x="5478" y="48"/>
                    </a:lnTo>
                    <a:lnTo>
                      <a:pt x="5473" y="47"/>
                    </a:lnTo>
                    <a:lnTo>
                      <a:pt x="5456" y="53"/>
                    </a:lnTo>
                    <a:lnTo>
                      <a:pt x="5427" y="64"/>
                    </a:lnTo>
                    <a:lnTo>
                      <a:pt x="5424" y="65"/>
                    </a:lnTo>
                    <a:lnTo>
                      <a:pt x="5418" y="67"/>
                    </a:lnTo>
                    <a:lnTo>
                      <a:pt x="5414" y="68"/>
                    </a:lnTo>
                    <a:lnTo>
                      <a:pt x="5409" y="68"/>
                    </a:lnTo>
                    <a:lnTo>
                      <a:pt x="5403" y="68"/>
                    </a:lnTo>
                    <a:lnTo>
                      <a:pt x="5396" y="66"/>
                    </a:lnTo>
                    <a:lnTo>
                      <a:pt x="5383" y="62"/>
                    </a:lnTo>
                    <a:lnTo>
                      <a:pt x="5371" y="59"/>
                    </a:lnTo>
                    <a:lnTo>
                      <a:pt x="5364" y="56"/>
                    </a:lnTo>
                    <a:lnTo>
                      <a:pt x="5361" y="55"/>
                    </a:lnTo>
                    <a:lnTo>
                      <a:pt x="5350" y="42"/>
                    </a:lnTo>
                    <a:lnTo>
                      <a:pt x="5333" y="31"/>
                    </a:lnTo>
                    <a:lnTo>
                      <a:pt x="5332" y="28"/>
                    </a:lnTo>
                    <a:lnTo>
                      <a:pt x="5329" y="21"/>
                    </a:lnTo>
                    <a:lnTo>
                      <a:pt x="5326" y="18"/>
                    </a:lnTo>
                    <a:lnTo>
                      <a:pt x="5322" y="14"/>
                    </a:lnTo>
                    <a:lnTo>
                      <a:pt x="5316" y="10"/>
                    </a:lnTo>
                    <a:lnTo>
                      <a:pt x="5309" y="9"/>
                    </a:lnTo>
                    <a:lnTo>
                      <a:pt x="5302" y="8"/>
                    </a:lnTo>
                    <a:lnTo>
                      <a:pt x="5298" y="6"/>
                    </a:lnTo>
                    <a:lnTo>
                      <a:pt x="5295" y="3"/>
                    </a:lnTo>
                    <a:lnTo>
                      <a:pt x="5293" y="1"/>
                    </a:lnTo>
                    <a:lnTo>
                      <a:pt x="5292" y="0"/>
                    </a:lnTo>
                    <a:lnTo>
                      <a:pt x="5291" y="0"/>
                    </a:lnTo>
                    <a:lnTo>
                      <a:pt x="5289" y="1"/>
                    </a:lnTo>
                    <a:lnTo>
                      <a:pt x="5284" y="3"/>
                    </a:lnTo>
                    <a:lnTo>
                      <a:pt x="5279" y="9"/>
                    </a:lnTo>
                    <a:lnTo>
                      <a:pt x="5277" y="16"/>
                    </a:lnTo>
                    <a:lnTo>
                      <a:pt x="5273" y="23"/>
                    </a:lnTo>
                    <a:lnTo>
                      <a:pt x="5272" y="33"/>
                    </a:lnTo>
                    <a:lnTo>
                      <a:pt x="5271" y="47"/>
                    </a:lnTo>
                    <a:lnTo>
                      <a:pt x="5271" y="53"/>
                    </a:lnTo>
                    <a:lnTo>
                      <a:pt x="5279" y="82"/>
                    </a:lnTo>
                    <a:lnTo>
                      <a:pt x="5261" y="101"/>
                    </a:lnTo>
                    <a:lnTo>
                      <a:pt x="5254" y="111"/>
                    </a:lnTo>
                    <a:lnTo>
                      <a:pt x="5254" y="112"/>
                    </a:lnTo>
                    <a:lnTo>
                      <a:pt x="5252" y="116"/>
                    </a:lnTo>
                    <a:lnTo>
                      <a:pt x="5250" y="118"/>
                    </a:lnTo>
                    <a:lnTo>
                      <a:pt x="5247" y="120"/>
                    </a:lnTo>
                    <a:lnTo>
                      <a:pt x="5243" y="123"/>
                    </a:lnTo>
                    <a:lnTo>
                      <a:pt x="5238" y="124"/>
                    </a:lnTo>
                    <a:lnTo>
                      <a:pt x="5217" y="126"/>
                    </a:lnTo>
                    <a:lnTo>
                      <a:pt x="5207" y="126"/>
                    </a:lnTo>
                    <a:lnTo>
                      <a:pt x="5206" y="126"/>
                    </a:lnTo>
                    <a:lnTo>
                      <a:pt x="5202" y="127"/>
                    </a:lnTo>
                    <a:lnTo>
                      <a:pt x="5199" y="131"/>
                    </a:lnTo>
                    <a:lnTo>
                      <a:pt x="5197" y="134"/>
                    </a:lnTo>
                    <a:lnTo>
                      <a:pt x="5193" y="141"/>
                    </a:lnTo>
                    <a:lnTo>
                      <a:pt x="5188" y="151"/>
                    </a:lnTo>
                    <a:lnTo>
                      <a:pt x="5186" y="162"/>
                    </a:lnTo>
                    <a:lnTo>
                      <a:pt x="5185" y="169"/>
                    </a:lnTo>
                    <a:lnTo>
                      <a:pt x="5185" y="175"/>
                    </a:lnTo>
                    <a:lnTo>
                      <a:pt x="5185" y="178"/>
                    </a:lnTo>
                    <a:lnTo>
                      <a:pt x="5185" y="179"/>
                    </a:lnTo>
                    <a:lnTo>
                      <a:pt x="5185" y="180"/>
                    </a:lnTo>
                    <a:lnTo>
                      <a:pt x="5182" y="182"/>
                    </a:lnTo>
                    <a:lnTo>
                      <a:pt x="5178" y="182"/>
                    </a:lnTo>
                    <a:lnTo>
                      <a:pt x="5158" y="180"/>
                    </a:lnTo>
                    <a:lnTo>
                      <a:pt x="5151" y="178"/>
                    </a:lnTo>
                    <a:lnTo>
                      <a:pt x="5151" y="217"/>
                    </a:lnTo>
                    <a:lnTo>
                      <a:pt x="5093" y="236"/>
                    </a:lnTo>
                    <a:lnTo>
                      <a:pt x="5055" y="238"/>
                    </a:lnTo>
                    <a:lnTo>
                      <a:pt x="5014" y="275"/>
                    </a:lnTo>
                    <a:lnTo>
                      <a:pt x="5015" y="276"/>
                    </a:lnTo>
                    <a:lnTo>
                      <a:pt x="5014" y="280"/>
                    </a:lnTo>
                    <a:lnTo>
                      <a:pt x="5012" y="282"/>
                    </a:lnTo>
                    <a:lnTo>
                      <a:pt x="5009" y="283"/>
                    </a:lnTo>
                    <a:lnTo>
                      <a:pt x="5003" y="284"/>
                    </a:lnTo>
                    <a:lnTo>
                      <a:pt x="4995" y="286"/>
                    </a:lnTo>
                    <a:lnTo>
                      <a:pt x="4969" y="286"/>
                    </a:lnTo>
                    <a:lnTo>
                      <a:pt x="4964" y="286"/>
                    </a:lnTo>
                    <a:lnTo>
                      <a:pt x="4923" y="313"/>
                    </a:lnTo>
                    <a:lnTo>
                      <a:pt x="4907" y="340"/>
                    </a:lnTo>
                    <a:lnTo>
                      <a:pt x="4918" y="367"/>
                    </a:lnTo>
                    <a:lnTo>
                      <a:pt x="4939" y="402"/>
                    </a:lnTo>
                    <a:lnTo>
                      <a:pt x="4929" y="431"/>
                    </a:lnTo>
                    <a:lnTo>
                      <a:pt x="4893" y="447"/>
                    </a:lnTo>
                    <a:lnTo>
                      <a:pt x="4879" y="479"/>
                    </a:lnTo>
                    <a:lnTo>
                      <a:pt x="4879" y="506"/>
                    </a:lnTo>
                    <a:lnTo>
                      <a:pt x="4849" y="506"/>
                    </a:lnTo>
                    <a:lnTo>
                      <a:pt x="4851" y="509"/>
                    </a:lnTo>
                    <a:lnTo>
                      <a:pt x="4852" y="511"/>
                    </a:lnTo>
                    <a:lnTo>
                      <a:pt x="4849" y="512"/>
                    </a:lnTo>
                    <a:lnTo>
                      <a:pt x="4846" y="511"/>
                    </a:lnTo>
                    <a:lnTo>
                      <a:pt x="4839" y="510"/>
                    </a:lnTo>
                    <a:lnTo>
                      <a:pt x="4827" y="506"/>
                    </a:lnTo>
                    <a:lnTo>
                      <a:pt x="4808" y="500"/>
                    </a:lnTo>
                    <a:lnTo>
                      <a:pt x="4799" y="497"/>
                    </a:lnTo>
                    <a:lnTo>
                      <a:pt x="4793" y="494"/>
                    </a:lnTo>
                    <a:lnTo>
                      <a:pt x="4783" y="493"/>
                    </a:lnTo>
                    <a:lnTo>
                      <a:pt x="4774" y="491"/>
                    </a:lnTo>
                    <a:lnTo>
                      <a:pt x="4769" y="491"/>
                    </a:lnTo>
                    <a:lnTo>
                      <a:pt x="4767" y="492"/>
                    </a:lnTo>
                    <a:lnTo>
                      <a:pt x="4766" y="494"/>
                    </a:lnTo>
                    <a:lnTo>
                      <a:pt x="4763" y="497"/>
                    </a:lnTo>
                    <a:lnTo>
                      <a:pt x="4762" y="502"/>
                    </a:lnTo>
                    <a:lnTo>
                      <a:pt x="4759" y="513"/>
                    </a:lnTo>
                    <a:lnTo>
                      <a:pt x="4756" y="525"/>
                    </a:lnTo>
                    <a:lnTo>
                      <a:pt x="4755" y="531"/>
                    </a:lnTo>
                    <a:lnTo>
                      <a:pt x="4752" y="537"/>
                    </a:lnTo>
                    <a:lnTo>
                      <a:pt x="4748" y="542"/>
                    </a:lnTo>
                    <a:lnTo>
                      <a:pt x="4743" y="545"/>
                    </a:lnTo>
                    <a:lnTo>
                      <a:pt x="4734" y="550"/>
                    </a:lnTo>
                    <a:lnTo>
                      <a:pt x="4727" y="552"/>
                    </a:lnTo>
                    <a:lnTo>
                      <a:pt x="4721" y="556"/>
                    </a:lnTo>
                    <a:lnTo>
                      <a:pt x="4710" y="562"/>
                    </a:lnTo>
                    <a:lnTo>
                      <a:pt x="4696" y="570"/>
                    </a:lnTo>
                    <a:lnTo>
                      <a:pt x="4685" y="579"/>
                    </a:lnTo>
                    <a:lnTo>
                      <a:pt x="4677" y="587"/>
                    </a:lnTo>
                    <a:lnTo>
                      <a:pt x="4675" y="589"/>
                    </a:lnTo>
                    <a:lnTo>
                      <a:pt x="4675" y="633"/>
                    </a:lnTo>
                    <a:lnTo>
                      <a:pt x="4690" y="663"/>
                    </a:lnTo>
                    <a:lnTo>
                      <a:pt x="4723" y="695"/>
                    </a:lnTo>
                    <a:lnTo>
                      <a:pt x="4731" y="731"/>
                    </a:lnTo>
                    <a:lnTo>
                      <a:pt x="4729" y="778"/>
                    </a:lnTo>
                    <a:lnTo>
                      <a:pt x="4775" y="811"/>
                    </a:lnTo>
                    <a:lnTo>
                      <a:pt x="4773" y="836"/>
                    </a:lnTo>
                    <a:lnTo>
                      <a:pt x="4774" y="836"/>
                    </a:lnTo>
                    <a:lnTo>
                      <a:pt x="4774" y="839"/>
                    </a:lnTo>
                    <a:lnTo>
                      <a:pt x="4773" y="842"/>
                    </a:lnTo>
                    <a:lnTo>
                      <a:pt x="4770" y="844"/>
                    </a:lnTo>
                    <a:lnTo>
                      <a:pt x="4767" y="847"/>
                    </a:lnTo>
                    <a:lnTo>
                      <a:pt x="4762" y="851"/>
                    </a:lnTo>
                    <a:lnTo>
                      <a:pt x="4756" y="856"/>
                    </a:lnTo>
                    <a:lnTo>
                      <a:pt x="4754" y="859"/>
                    </a:lnTo>
                    <a:lnTo>
                      <a:pt x="4752" y="862"/>
                    </a:lnTo>
                    <a:lnTo>
                      <a:pt x="4750" y="865"/>
                    </a:lnTo>
                    <a:lnTo>
                      <a:pt x="4748" y="868"/>
                    </a:lnTo>
                    <a:lnTo>
                      <a:pt x="4746" y="870"/>
                    </a:lnTo>
                    <a:lnTo>
                      <a:pt x="4741" y="873"/>
                    </a:lnTo>
                    <a:lnTo>
                      <a:pt x="4735" y="876"/>
                    </a:lnTo>
                    <a:lnTo>
                      <a:pt x="4722" y="881"/>
                    </a:lnTo>
                    <a:lnTo>
                      <a:pt x="4716" y="884"/>
                    </a:lnTo>
                    <a:lnTo>
                      <a:pt x="4711" y="888"/>
                    </a:lnTo>
                    <a:lnTo>
                      <a:pt x="4704" y="892"/>
                    </a:lnTo>
                    <a:lnTo>
                      <a:pt x="4700" y="897"/>
                    </a:lnTo>
                    <a:lnTo>
                      <a:pt x="4696" y="904"/>
                    </a:lnTo>
                    <a:lnTo>
                      <a:pt x="4694" y="911"/>
                    </a:lnTo>
                    <a:lnTo>
                      <a:pt x="4691" y="921"/>
                    </a:lnTo>
                    <a:lnTo>
                      <a:pt x="4689" y="935"/>
                    </a:lnTo>
                    <a:lnTo>
                      <a:pt x="4688" y="942"/>
                    </a:lnTo>
                    <a:lnTo>
                      <a:pt x="4689" y="943"/>
                    </a:lnTo>
                    <a:lnTo>
                      <a:pt x="4690" y="949"/>
                    </a:lnTo>
                    <a:lnTo>
                      <a:pt x="4689" y="951"/>
                    </a:lnTo>
                    <a:lnTo>
                      <a:pt x="4687" y="956"/>
                    </a:lnTo>
                    <a:lnTo>
                      <a:pt x="4682" y="960"/>
                    </a:lnTo>
                    <a:lnTo>
                      <a:pt x="4675" y="963"/>
                    </a:lnTo>
                    <a:lnTo>
                      <a:pt x="4662" y="969"/>
                    </a:lnTo>
                    <a:lnTo>
                      <a:pt x="4657" y="970"/>
                    </a:lnTo>
                    <a:lnTo>
                      <a:pt x="4654" y="974"/>
                    </a:lnTo>
                    <a:lnTo>
                      <a:pt x="4644" y="980"/>
                    </a:lnTo>
                    <a:lnTo>
                      <a:pt x="4638" y="984"/>
                    </a:lnTo>
                    <a:lnTo>
                      <a:pt x="4633" y="989"/>
                    </a:lnTo>
                    <a:lnTo>
                      <a:pt x="4631" y="993"/>
                    </a:lnTo>
                    <a:lnTo>
                      <a:pt x="4629" y="996"/>
                    </a:lnTo>
                    <a:lnTo>
                      <a:pt x="4624" y="1004"/>
                    </a:lnTo>
                    <a:lnTo>
                      <a:pt x="4617" y="1013"/>
                    </a:lnTo>
                    <a:lnTo>
                      <a:pt x="4609" y="1022"/>
                    </a:lnTo>
                    <a:lnTo>
                      <a:pt x="4603" y="1028"/>
                    </a:lnTo>
                    <a:lnTo>
                      <a:pt x="4597" y="1034"/>
                    </a:lnTo>
                    <a:lnTo>
                      <a:pt x="4586" y="1040"/>
                    </a:lnTo>
                    <a:lnTo>
                      <a:pt x="4572" y="1051"/>
                    </a:lnTo>
                    <a:lnTo>
                      <a:pt x="4556" y="1064"/>
                    </a:lnTo>
                    <a:lnTo>
                      <a:pt x="4543" y="1076"/>
                    </a:lnTo>
                    <a:lnTo>
                      <a:pt x="4538" y="1081"/>
                    </a:lnTo>
                    <a:lnTo>
                      <a:pt x="4534" y="1086"/>
                    </a:lnTo>
                    <a:lnTo>
                      <a:pt x="4527" y="1095"/>
                    </a:lnTo>
                    <a:lnTo>
                      <a:pt x="4518" y="1110"/>
                    </a:lnTo>
                    <a:lnTo>
                      <a:pt x="4507" y="1125"/>
                    </a:lnTo>
                    <a:lnTo>
                      <a:pt x="4502" y="1132"/>
                    </a:lnTo>
                    <a:lnTo>
                      <a:pt x="4500" y="1139"/>
                    </a:lnTo>
                    <a:lnTo>
                      <a:pt x="4498" y="1145"/>
                    </a:lnTo>
                    <a:lnTo>
                      <a:pt x="4495" y="1150"/>
                    </a:lnTo>
                    <a:lnTo>
                      <a:pt x="4494" y="1158"/>
                    </a:lnTo>
                    <a:lnTo>
                      <a:pt x="4494" y="1160"/>
                    </a:lnTo>
                    <a:lnTo>
                      <a:pt x="4494" y="1179"/>
                    </a:lnTo>
                    <a:lnTo>
                      <a:pt x="4489" y="1180"/>
                    </a:lnTo>
                    <a:lnTo>
                      <a:pt x="4480" y="1185"/>
                    </a:lnTo>
                    <a:lnTo>
                      <a:pt x="4474" y="1189"/>
                    </a:lnTo>
                    <a:lnTo>
                      <a:pt x="4468" y="1192"/>
                    </a:lnTo>
                    <a:lnTo>
                      <a:pt x="4463" y="1198"/>
                    </a:lnTo>
                    <a:lnTo>
                      <a:pt x="4459" y="1204"/>
                    </a:lnTo>
                    <a:lnTo>
                      <a:pt x="4455" y="1212"/>
                    </a:lnTo>
                    <a:lnTo>
                      <a:pt x="4453" y="1222"/>
                    </a:lnTo>
                    <a:lnTo>
                      <a:pt x="4453" y="1232"/>
                    </a:lnTo>
                    <a:lnTo>
                      <a:pt x="4453" y="1242"/>
                    </a:lnTo>
                    <a:lnTo>
                      <a:pt x="4454" y="1258"/>
                    </a:lnTo>
                    <a:lnTo>
                      <a:pt x="4455" y="1264"/>
                    </a:lnTo>
                    <a:lnTo>
                      <a:pt x="4515" y="1262"/>
                    </a:lnTo>
                    <a:lnTo>
                      <a:pt x="4551" y="1289"/>
                    </a:lnTo>
                    <a:lnTo>
                      <a:pt x="4559" y="1324"/>
                    </a:lnTo>
                    <a:lnTo>
                      <a:pt x="4538" y="1352"/>
                    </a:lnTo>
                    <a:lnTo>
                      <a:pt x="4540" y="1393"/>
                    </a:lnTo>
                    <a:lnTo>
                      <a:pt x="4539" y="1396"/>
                    </a:lnTo>
                    <a:lnTo>
                      <a:pt x="4532" y="1409"/>
                    </a:lnTo>
                    <a:lnTo>
                      <a:pt x="4525" y="1419"/>
                    </a:lnTo>
                    <a:lnTo>
                      <a:pt x="4517" y="1428"/>
                    </a:lnTo>
                    <a:lnTo>
                      <a:pt x="4513" y="1433"/>
                    </a:lnTo>
                    <a:lnTo>
                      <a:pt x="4511" y="1438"/>
                    </a:lnTo>
                    <a:lnTo>
                      <a:pt x="4508" y="1442"/>
                    </a:lnTo>
                    <a:lnTo>
                      <a:pt x="4507" y="1447"/>
                    </a:lnTo>
                    <a:lnTo>
                      <a:pt x="4508" y="1455"/>
                    </a:lnTo>
                    <a:lnTo>
                      <a:pt x="4510" y="1461"/>
                    </a:lnTo>
                    <a:lnTo>
                      <a:pt x="4510" y="1465"/>
                    </a:lnTo>
                    <a:lnTo>
                      <a:pt x="4507" y="1468"/>
                    </a:lnTo>
                    <a:lnTo>
                      <a:pt x="4505" y="1472"/>
                    </a:lnTo>
                    <a:lnTo>
                      <a:pt x="4499" y="1478"/>
                    </a:lnTo>
                    <a:lnTo>
                      <a:pt x="4489" y="1487"/>
                    </a:lnTo>
                    <a:lnTo>
                      <a:pt x="4485" y="1494"/>
                    </a:lnTo>
                    <a:lnTo>
                      <a:pt x="4481" y="1496"/>
                    </a:lnTo>
                    <a:lnTo>
                      <a:pt x="4479" y="1498"/>
                    </a:lnTo>
                    <a:lnTo>
                      <a:pt x="4474" y="1499"/>
                    </a:lnTo>
                    <a:lnTo>
                      <a:pt x="4469" y="1499"/>
                    </a:lnTo>
                    <a:lnTo>
                      <a:pt x="4465" y="1500"/>
                    </a:lnTo>
                    <a:lnTo>
                      <a:pt x="4462" y="1499"/>
                    </a:lnTo>
                    <a:lnTo>
                      <a:pt x="4461" y="1498"/>
                    </a:lnTo>
                    <a:lnTo>
                      <a:pt x="4460" y="1497"/>
                    </a:lnTo>
                    <a:lnTo>
                      <a:pt x="4459" y="1497"/>
                    </a:lnTo>
                    <a:lnTo>
                      <a:pt x="4456" y="1497"/>
                    </a:lnTo>
                    <a:lnTo>
                      <a:pt x="4452" y="1498"/>
                    </a:lnTo>
                    <a:lnTo>
                      <a:pt x="4445" y="1503"/>
                    </a:lnTo>
                    <a:lnTo>
                      <a:pt x="4436" y="1506"/>
                    </a:lnTo>
                    <a:lnTo>
                      <a:pt x="4428" y="1507"/>
                    </a:lnTo>
                    <a:lnTo>
                      <a:pt x="4421" y="1509"/>
                    </a:lnTo>
                    <a:lnTo>
                      <a:pt x="4416" y="1509"/>
                    </a:lnTo>
                    <a:lnTo>
                      <a:pt x="4413" y="1509"/>
                    </a:lnTo>
                    <a:lnTo>
                      <a:pt x="4412" y="1511"/>
                    </a:lnTo>
                    <a:lnTo>
                      <a:pt x="4412" y="1516"/>
                    </a:lnTo>
                    <a:lnTo>
                      <a:pt x="4414" y="1524"/>
                    </a:lnTo>
                    <a:lnTo>
                      <a:pt x="4417" y="1535"/>
                    </a:lnTo>
                    <a:lnTo>
                      <a:pt x="4420" y="1544"/>
                    </a:lnTo>
                    <a:lnTo>
                      <a:pt x="4422" y="1552"/>
                    </a:lnTo>
                    <a:lnTo>
                      <a:pt x="4422" y="1559"/>
                    </a:lnTo>
                    <a:lnTo>
                      <a:pt x="4423" y="1570"/>
                    </a:lnTo>
                    <a:lnTo>
                      <a:pt x="4422" y="1574"/>
                    </a:lnTo>
                    <a:lnTo>
                      <a:pt x="4459" y="1579"/>
                    </a:lnTo>
                    <a:lnTo>
                      <a:pt x="4463" y="1577"/>
                    </a:lnTo>
                    <a:lnTo>
                      <a:pt x="4476" y="1571"/>
                    </a:lnTo>
                    <a:lnTo>
                      <a:pt x="4485" y="1569"/>
                    </a:lnTo>
                    <a:lnTo>
                      <a:pt x="4493" y="1566"/>
                    </a:lnTo>
                    <a:lnTo>
                      <a:pt x="4500" y="1565"/>
                    </a:lnTo>
                    <a:lnTo>
                      <a:pt x="4507" y="1565"/>
                    </a:lnTo>
                    <a:lnTo>
                      <a:pt x="4518" y="1568"/>
                    </a:lnTo>
                    <a:lnTo>
                      <a:pt x="4527" y="1570"/>
                    </a:lnTo>
                    <a:lnTo>
                      <a:pt x="4537" y="1572"/>
                    </a:lnTo>
                    <a:lnTo>
                      <a:pt x="4548" y="1576"/>
                    </a:lnTo>
                    <a:lnTo>
                      <a:pt x="4564" y="1579"/>
                    </a:lnTo>
                    <a:lnTo>
                      <a:pt x="4578" y="1583"/>
                    </a:lnTo>
                    <a:lnTo>
                      <a:pt x="4589" y="1584"/>
                    </a:lnTo>
                    <a:lnTo>
                      <a:pt x="4592" y="1584"/>
                    </a:lnTo>
                    <a:lnTo>
                      <a:pt x="4619" y="1579"/>
                    </a:lnTo>
                    <a:lnTo>
                      <a:pt x="4642" y="1582"/>
                    </a:lnTo>
                    <a:lnTo>
                      <a:pt x="4663" y="1596"/>
                    </a:lnTo>
                    <a:lnTo>
                      <a:pt x="4664" y="1595"/>
                    </a:lnTo>
                    <a:lnTo>
                      <a:pt x="4669" y="1596"/>
                    </a:lnTo>
                    <a:lnTo>
                      <a:pt x="4677" y="1598"/>
                    </a:lnTo>
                    <a:lnTo>
                      <a:pt x="4690" y="1604"/>
                    </a:lnTo>
                    <a:lnTo>
                      <a:pt x="4714" y="1615"/>
                    </a:lnTo>
                    <a:lnTo>
                      <a:pt x="4721" y="1617"/>
                    </a:lnTo>
                    <a:lnTo>
                      <a:pt x="4702" y="1628"/>
                    </a:lnTo>
                    <a:lnTo>
                      <a:pt x="4700" y="1627"/>
                    </a:lnTo>
                    <a:lnTo>
                      <a:pt x="4694" y="1624"/>
                    </a:lnTo>
                    <a:lnTo>
                      <a:pt x="4684" y="1622"/>
                    </a:lnTo>
                    <a:lnTo>
                      <a:pt x="4675" y="1620"/>
                    </a:lnTo>
                    <a:lnTo>
                      <a:pt x="4667" y="1618"/>
                    </a:lnTo>
                    <a:lnTo>
                      <a:pt x="4662" y="1616"/>
                    </a:lnTo>
                    <a:lnTo>
                      <a:pt x="4658" y="1615"/>
                    </a:lnTo>
                    <a:lnTo>
                      <a:pt x="4655" y="1614"/>
                    </a:lnTo>
                    <a:lnTo>
                      <a:pt x="4650" y="1612"/>
                    </a:lnTo>
                    <a:lnTo>
                      <a:pt x="4644" y="1611"/>
                    </a:lnTo>
                    <a:lnTo>
                      <a:pt x="4633" y="1611"/>
                    </a:lnTo>
                    <a:lnTo>
                      <a:pt x="4628" y="1610"/>
                    </a:lnTo>
                    <a:lnTo>
                      <a:pt x="4622" y="1610"/>
                    </a:lnTo>
                    <a:lnTo>
                      <a:pt x="4615" y="1611"/>
                    </a:lnTo>
                    <a:lnTo>
                      <a:pt x="4611" y="1614"/>
                    </a:lnTo>
                    <a:lnTo>
                      <a:pt x="4610" y="1615"/>
                    </a:lnTo>
                    <a:lnTo>
                      <a:pt x="4611" y="1616"/>
                    </a:lnTo>
                    <a:lnTo>
                      <a:pt x="4612" y="1616"/>
                    </a:lnTo>
                    <a:lnTo>
                      <a:pt x="4611" y="1617"/>
                    </a:lnTo>
                    <a:lnTo>
                      <a:pt x="4595" y="1620"/>
                    </a:lnTo>
                    <a:lnTo>
                      <a:pt x="4574" y="1622"/>
                    </a:lnTo>
                    <a:lnTo>
                      <a:pt x="4565" y="1621"/>
                    </a:lnTo>
                    <a:lnTo>
                      <a:pt x="4561" y="1621"/>
                    </a:lnTo>
                    <a:lnTo>
                      <a:pt x="4558" y="1622"/>
                    </a:lnTo>
                    <a:lnTo>
                      <a:pt x="4553" y="1624"/>
                    </a:lnTo>
                    <a:lnTo>
                      <a:pt x="4548" y="1628"/>
                    </a:lnTo>
                    <a:lnTo>
                      <a:pt x="4534" y="1642"/>
                    </a:lnTo>
                    <a:lnTo>
                      <a:pt x="4532" y="1644"/>
                    </a:lnTo>
                    <a:lnTo>
                      <a:pt x="4515" y="1659"/>
                    </a:lnTo>
                    <a:lnTo>
                      <a:pt x="4515" y="1661"/>
                    </a:lnTo>
                    <a:lnTo>
                      <a:pt x="4513" y="1663"/>
                    </a:lnTo>
                    <a:lnTo>
                      <a:pt x="4511" y="1666"/>
                    </a:lnTo>
                    <a:lnTo>
                      <a:pt x="4507" y="1666"/>
                    </a:lnTo>
                    <a:lnTo>
                      <a:pt x="4502" y="1664"/>
                    </a:lnTo>
                    <a:lnTo>
                      <a:pt x="4497" y="1661"/>
                    </a:lnTo>
                    <a:lnTo>
                      <a:pt x="4488" y="1655"/>
                    </a:lnTo>
                    <a:lnTo>
                      <a:pt x="4486" y="1653"/>
                    </a:lnTo>
                    <a:lnTo>
                      <a:pt x="4485" y="1651"/>
                    </a:lnTo>
                    <a:lnTo>
                      <a:pt x="4478" y="1650"/>
                    </a:lnTo>
                    <a:lnTo>
                      <a:pt x="4473" y="1649"/>
                    </a:lnTo>
                    <a:lnTo>
                      <a:pt x="4471" y="1648"/>
                    </a:lnTo>
                    <a:lnTo>
                      <a:pt x="4469" y="1647"/>
                    </a:lnTo>
                    <a:lnTo>
                      <a:pt x="4469" y="1646"/>
                    </a:lnTo>
                    <a:lnTo>
                      <a:pt x="4468" y="1646"/>
                    </a:lnTo>
                    <a:lnTo>
                      <a:pt x="4459" y="1648"/>
                    </a:lnTo>
                    <a:lnTo>
                      <a:pt x="4435" y="1653"/>
                    </a:lnTo>
                    <a:lnTo>
                      <a:pt x="4428" y="1653"/>
                    </a:lnTo>
                    <a:lnTo>
                      <a:pt x="4428" y="1651"/>
                    </a:lnTo>
                    <a:lnTo>
                      <a:pt x="4414" y="1653"/>
                    </a:lnTo>
                    <a:lnTo>
                      <a:pt x="4406" y="1655"/>
                    </a:lnTo>
                    <a:lnTo>
                      <a:pt x="4401" y="1656"/>
                    </a:lnTo>
                    <a:lnTo>
                      <a:pt x="4397" y="1656"/>
                    </a:lnTo>
                    <a:lnTo>
                      <a:pt x="4390" y="1653"/>
                    </a:lnTo>
                    <a:lnTo>
                      <a:pt x="4384" y="1651"/>
                    </a:lnTo>
                    <a:lnTo>
                      <a:pt x="4383" y="1651"/>
                    </a:lnTo>
                    <a:lnTo>
                      <a:pt x="4381" y="1650"/>
                    </a:lnTo>
                    <a:lnTo>
                      <a:pt x="4374" y="1642"/>
                    </a:lnTo>
                    <a:lnTo>
                      <a:pt x="4363" y="1630"/>
                    </a:lnTo>
                    <a:lnTo>
                      <a:pt x="4356" y="1622"/>
                    </a:lnTo>
                    <a:lnTo>
                      <a:pt x="4353" y="1618"/>
                    </a:lnTo>
                    <a:lnTo>
                      <a:pt x="4348" y="1616"/>
                    </a:lnTo>
                    <a:lnTo>
                      <a:pt x="4342" y="1616"/>
                    </a:lnTo>
                    <a:lnTo>
                      <a:pt x="4335" y="1617"/>
                    </a:lnTo>
                    <a:lnTo>
                      <a:pt x="4323" y="1620"/>
                    </a:lnTo>
                    <a:lnTo>
                      <a:pt x="4316" y="1620"/>
                    </a:lnTo>
                    <a:lnTo>
                      <a:pt x="4312" y="1618"/>
                    </a:lnTo>
                    <a:lnTo>
                      <a:pt x="4310" y="1620"/>
                    </a:lnTo>
                    <a:lnTo>
                      <a:pt x="4306" y="1621"/>
                    </a:lnTo>
                    <a:lnTo>
                      <a:pt x="4303" y="1623"/>
                    </a:lnTo>
                    <a:lnTo>
                      <a:pt x="4298" y="1627"/>
                    </a:lnTo>
                    <a:lnTo>
                      <a:pt x="4293" y="1630"/>
                    </a:lnTo>
                    <a:lnTo>
                      <a:pt x="4291" y="1635"/>
                    </a:lnTo>
                    <a:lnTo>
                      <a:pt x="4289" y="1640"/>
                    </a:lnTo>
                    <a:lnTo>
                      <a:pt x="4286" y="1647"/>
                    </a:lnTo>
                    <a:lnTo>
                      <a:pt x="4286" y="1650"/>
                    </a:lnTo>
                    <a:lnTo>
                      <a:pt x="4288" y="1651"/>
                    </a:lnTo>
                    <a:lnTo>
                      <a:pt x="4290" y="1654"/>
                    </a:lnTo>
                    <a:lnTo>
                      <a:pt x="4290" y="1656"/>
                    </a:lnTo>
                    <a:lnTo>
                      <a:pt x="4290" y="1659"/>
                    </a:lnTo>
                    <a:lnTo>
                      <a:pt x="4288" y="1661"/>
                    </a:lnTo>
                    <a:lnTo>
                      <a:pt x="4283" y="1663"/>
                    </a:lnTo>
                    <a:lnTo>
                      <a:pt x="4279" y="1667"/>
                    </a:lnTo>
                    <a:lnTo>
                      <a:pt x="4279" y="1668"/>
                    </a:lnTo>
                    <a:lnTo>
                      <a:pt x="4280" y="1669"/>
                    </a:lnTo>
                    <a:lnTo>
                      <a:pt x="4282" y="1669"/>
                    </a:lnTo>
                    <a:lnTo>
                      <a:pt x="4282" y="1670"/>
                    </a:lnTo>
                    <a:lnTo>
                      <a:pt x="4266" y="1675"/>
                    </a:lnTo>
                    <a:lnTo>
                      <a:pt x="4250" y="1679"/>
                    </a:lnTo>
                    <a:lnTo>
                      <a:pt x="4242" y="1679"/>
                    </a:lnTo>
                    <a:lnTo>
                      <a:pt x="4237" y="1680"/>
                    </a:lnTo>
                    <a:lnTo>
                      <a:pt x="4229" y="1683"/>
                    </a:lnTo>
                    <a:lnTo>
                      <a:pt x="4218" y="1686"/>
                    </a:lnTo>
                    <a:lnTo>
                      <a:pt x="4212" y="1686"/>
                    </a:lnTo>
                    <a:lnTo>
                      <a:pt x="4210" y="1687"/>
                    </a:lnTo>
                    <a:lnTo>
                      <a:pt x="4207" y="1689"/>
                    </a:lnTo>
                    <a:lnTo>
                      <a:pt x="4206" y="1693"/>
                    </a:lnTo>
                    <a:lnTo>
                      <a:pt x="4204" y="1700"/>
                    </a:lnTo>
                    <a:lnTo>
                      <a:pt x="4201" y="1715"/>
                    </a:lnTo>
                    <a:lnTo>
                      <a:pt x="4201" y="1727"/>
                    </a:lnTo>
                    <a:lnTo>
                      <a:pt x="4203" y="1735"/>
                    </a:lnTo>
                    <a:lnTo>
                      <a:pt x="4204" y="1738"/>
                    </a:lnTo>
                    <a:lnTo>
                      <a:pt x="4199" y="1739"/>
                    </a:lnTo>
                    <a:lnTo>
                      <a:pt x="4174" y="1740"/>
                    </a:lnTo>
                    <a:lnTo>
                      <a:pt x="4165" y="1740"/>
                    </a:lnTo>
                    <a:lnTo>
                      <a:pt x="4159" y="1738"/>
                    </a:lnTo>
                    <a:lnTo>
                      <a:pt x="4154" y="1734"/>
                    </a:lnTo>
                    <a:lnTo>
                      <a:pt x="4152" y="1732"/>
                    </a:lnTo>
                    <a:lnTo>
                      <a:pt x="4148" y="1731"/>
                    </a:lnTo>
                    <a:lnTo>
                      <a:pt x="4146" y="1731"/>
                    </a:lnTo>
                    <a:lnTo>
                      <a:pt x="4141" y="1733"/>
                    </a:lnTo>
                    <a:lnTo>
                      <a:pt x="4135" y="1738"/>
                    </a:lnTo>
                    <a:lnTo>
                      <a:pt x="4129" y="1745"/>
                    </a:lnTo>
                    <a:lnTo>
                      <a:pt x="4125" y="1752"/>
                    </a:lnTo>
                    <a:lnTo>
                      <a:pt x="4121" y="1759"/>
                    </a:lnTo>
                    <a:lnTo>
                      <a:pt x="4119" y="1766"/>
                    </a:lnTo>
                    <a:lnTo>
                      <a:pt x="4115" y="1780"/>
                    </a:lnTo>
                    <a:lnTo>
                      <a:pt x="4111" y="1792"/>
                    </a:lnTo>
                    <a:lnTo>
                      <a:pt x="4109" y="1798"/>
                    </a:lnTo>
                    <a:lnTo>
                      <a:pt x="4109" y="1804"/>
                    </a:lnTo>
                    <a:lnTo>
                      <a:pt x="4109" y="1807"/>
                    </a:lnTo>
                    <a:lnTo>
                      <a:pt x="4111" y="1812"/>
                    </a:lnTo>
                    <a:lnTo>
                      <a:pt x="4111" y="1814"/>
                    </a:lnTo>
                    <a:lnTo>
                      <a:pt x="4109" y="1818"/>
                    </a:lnTo>
                    <a:lnTo>
                      <a:pt x="4106" y="1820"/>
                    </a:lnTo>
                    <a:lnTo>
                      <a:pt x="4100" y="1823"/>
                    </a:lnTo>
                    <a:lnTo>
                      <a:pt x="4075" y="1829"/>
                    </a:lnTo>
                    <a:lnTo>
                      <a:pt x="4067" y="1831"/>
                    </a:lnTo>
                    <a:lnTo>
                      <a:pt x="4108" y="1852"/>
                    </a:lnTo>
                    <a:lnTo>
                      <a:pt x="4131" y="1908"/>
                    </a:lnTo>
                    <a:lnTo>
                      <a:pt x="4171" y="1924"/>
                    </a:lnTo>
                    <a:lnTo>
                      <a:pt x="4175" y="1925"/>
                    </a:lnTo>
                    <a:lnTo>
                      <a:pt x="4187" y="1926"/>
                    </a:lnTo>
                    <a:lnTo>
                      <a:pt x="4194" y="1926"/>
                    </a:lnTo>
                    <a:lnTo>
                      <a:pt x="4201" y="1925"/>
                    </a:lnTo>
                    <a:lnTo>
                      <a:pt x="4204" y="1923"/>
                    </a:lnTo>
                    <a:lnTo>
                      <a:pt x="4207" y="1922"/>
                    </a:lnTo>
                    <a:lnTo>
                      <a:pt x="4210" y="1918"/>
                    </a:lnTo>
                    <a:lnTo>
                      <a:pt x="4212" y="1916"/>
                    </a:lnTo>
                    <a:lnTo>
                      <a:pt x="4229" y="1892"/>
                    </a:lnTo>
                    <a:lnTo>
                      <a:pt x="4237" y="1883"/>
                    </a:lnTo>
                    <a:lnTo>
                      <a:pt x="4250" y="1877"/>
                    </a:lnTo>
                    <a:lnTo>
                      <a:pt x="4275" y="1888"/>
                    </a:lnTo>
                    <a:lnTo>
                      <a:pt x="4276" y="1889"/>
                    </a:lnTo>
                    <a:lnTo>
                      <a:pt x="4278" y="1893"/>
                    </a:lnTo>
                    <a:lnTo>
                      <a:pt x="4279" y="1899"/>
                    </a:lnTo>
                    <a:lnTo>
                      <a:pt x="4280" y="1910"/>
                    </a:lnTo>
                    <a:lnTo>
                      <a:pt x="4282" y="1919"/>
                    </a:lnTo>
                    <a:lnTo>
                      <a:pt x="4284" y="1924"/>
                    </a:lnTo>
                    <a:lnTo>
                      <a:pt x="4284" y="1925"/>
                    </a:lnTo>
                    <a:lnTo>
                      <a:pt x="4284" y="1929"/>
                    </a:lnTo>
                    <a:lnTo>
                      <a:pt x="4282" y="1932"/>
                    </a:lnTo>
                    <a:lnTo>
                      <a:pt x="4278" y="1937"/>
                    </a:lnTo>
                    <a:lnTo>
                      <a:pt x="4271" y="1945"/>
                    </a:lnTo>
                    <a:lnTo>
                      <a:pt x="4270" y="1949"/>
                    </a:lnTo>
                    <a:lnTo>
                      <a:pt x="4269" y="1952"/>
                    </a:lnTo>
                    <a:lnTo>
                      <a:pt x="4264" y="1962"/>
                    </a:lnTo>
                    <a:lnTo>
                      <a:pt x="4253" y="1986"/>
                    </a:lnTo>
                    <a:lnTo>
                      <a:pt x="4250" y="1995"/>
                    </a:lnTo>
                    <a:lnTo>
                      <a:pt x="4250" y="2041"/>
                    </a:lnTo>
                    <a:lnTo>
                      <a:pt x="4237" y="2063"/>
                    </a:lnTo>
                    <a:lnTo>
                      <a:pt x="4233" y="2062"/>
                    </a:lnTo>
                    <a:lnTo>
                      <a:pt x="4218" y="2063"/>
                    </a:lnTo>
                    <a:lnTo>
                      <a:pt x="4211" y="2063"/>
                    </a:lnTo>
                    <a:lnTo>
                      <a:pt x="4211" y="2062"/>
                    </a:lnTo>
                    <a:lnTo>
                      <a:pt x="4211" y="2062"/>
                    </a:lnTo>
                    <a:lnTo>
                      <a:pt x="4201" y="2066"/>
                    </a:lnTo>
                    <a:lnTo>
                      <a:pt x="4194" y="2068"/>
                    </a:lnTo>
                    <a:lnTo>
                      <a:pt x="4190" y="2068"/>
                    </a:lnTo>
                    <a:lnTo>
                      <a:pt x="4187" y="2068"/>
                    </a:lnTo>
                    <a:lnTo>
                      <a:pt x="4185" y="2067"/>
                    </a:lnTo>
                    <a:lnTo>
                      <a:pt x="4184" y="2067"/>
                    </a:lnTo>
                    <a:lnTo>
                      <a:pt x="4181" y="2068"/>
                    </a:lnTo>
                    <a:lnTo>
                      <a:pt x="4177" y="2072"/>
                    </a:lnTo>
                    <a:lnTo>
                      <a:pt x="4171" y="2076"/>
                    </a:lnTo>
                    <a:lnTo>
                      <a:pt x="4160" y="2087"/>
                    </a:lnTo>
                    <a:lnTo>
                      <a:pt x="4155" y="2093"/>
                    </a:lnTo>
                    <a:lnTo>
                      <a:pt x="4153" y="2097"/>
                    </a:lnTo>
                    <a:lnTo>
                      <a:pt x="4152" y="2104"/>
                    </a:lnTo>
                    <a:lnTo>
                      <a:pt x="4151" y="2115"/>
                    </a:lnTo>
                    <a:lnTo>
                      <a:pt x="4149" y="2127"/>
                    </a:lnTo>
                    <a:lnTo>
                      <a:pt x="4149" y="2137"/>
                    </a:lnTo>
                    <a:lnTo>
                      <a:pt x="4149" y="2140"/>
                    </a:lnTo>
                    <a:lnTo>
                      <a:pt x="4154" y="2176"/>
                    </a:lnTo>
                    <a:lnTo>
                      <a:pt x="4168" y="2219"/>
                    </a:lnTo>
                    <a:lnTo>
                      <a:pt x="4168" y="2241"/>
                    </a:lnTo>
                    <a:lnTo>
                      <a:pt x="4162" y="2244"/>
                    </a:lnTo>
                    <a:lnTo>
                      <a:pt x="4159" y="2248"/>
                    </a:lnTo>
                    <a:lnTo>
                      <a:pt x="4155" y="2251"/>
                    </a:lnTo>
                    <a:lnTo>
                      <a:pt x="4153" y="2255"/>
                    </a:lnTo>
                    <a:lnTo>
                      <a:pt x="4149" y="2261"/>
                    </a:lnTo>
                    <a:lnTo>
                      <a:pt x="4149" y="2263"/>
                    </a:lnTo>
                    <a:lnTo>
                      <a:pt x="4160" y="2292"/>
                    </a:lnTo>
                    <a:lnTo>
                      <a:pt x="4141" y="2340"/>
                    </a:lnTo>
                    <a:lnTo>
                      <a:pt x="4114" y="2323"/>
                    </a:lnTo>
                    <a:lnTo>
                      <a:pt x="4056" y="2309"/>
                    </a:lnTo>
                    <a:lnTo>
                      <a:pt x="4046" y="2274"/>
                    </a:lnTo>
                    <a:lnTo>
                      <a:pt x="4015" y="2205"/>
                    </a:lnTo>
                    <a:lnTo>
                      <a:pt x="3966" y="2180"/>
                    </a:lnTo>
                    <a:lnTo>
                      <a:pt x="3936" y="2140"/>
                    </a:lnTo>
                    <a:lnTo>
                      <a:pt x="3922" y="2109"/>
                    </a:lnTo>
                    <a:lnTo>
                      <a:pt x="3911" y="2076"/>
                    </a:lnTo>
                    <a:lnTo>
                      <a:pt x="3884" y="2052"/>
                    </a:lnTo>
                    <a:lnTo>
                      <a:pt x="3883" y="2050"/>
                    </a:lnTo>
                    <a:lnTo>
                      <a:pt x="3880" y="2046"/>
                    </a:lnTo>
                    <a:lnTo>
                      <a:pt x="3876" y="2039"/>
                    </a:lnTo>
                    <a:lnTo>
                      <a:pt x="3867" y="2030"/>
                    </a:lnTo>
                    <a:lnTo>
                      <a:pt x="3857" y="2023"/>
                    </a:lnTo>
                    <a:lnTo>
                      <a:pt x="3847" y="2019"/>
                    </a:lnTo>
                    <a:lnTo>
                      <a:pt x="3843" y="2016"/>
                    </a:lnTo>
                    <a:lnTo>
                      <a:pt x="3839" y="2013"/>
                    </a:lnTo>
                    <a:lnTo>
                      <a:pt x="3837" y="2008"/>
                    </a:lnTo>
                    <a:lnTo>
                      <a:pt x="3834" y="2003"/>
                    </a:lnTo>
                    <a:lnTo>
                      <a:pt x="3832" y="1990"/>
                    </a:lnTo>
                    <a:lnTo>
                      <a:pt x="3830" y="1980"/>
                    </a:lnTo>
                    <a:lnTo>
                      <a:pt x="3827" y="1970"/>
                    </a:lnTo>
                    <a:lnTo>
                      <a:pt x="3826" y="1968"/>
                    </a:lnTo>
                    <a:lnTo>
                      <a:pt x="3809" y="1945"/>
                    </a:lnTo>
                    <a:lnTo>
                      <a:pt x="3791" y="1929"/>
                    </a:lnTo>
                    <a:lnTo>
                      <a:pt x="3774" y="1921"/>
                    </a:lnTo>
                    <a:lnTo>
                      <a:pt x="3726" y="1932"/>
                    </a:lnTo>
                    <a:lnTo>
                      <a:pt x="3722" y="1968"/>
                    </a:lnTo>
                    <a:lnTo>
                      <a:pt x="3717" y="1989"/>
                    </a:lnTo>
                    <a:lnTo>
                      <a:pt x="3717" y="1991"/>
                    </a:lnTo>
                    <a:lnTo>
                      <a:pt x="3716" y="1997"/>
                    </a:lnTo>
                    <a:lnTo>
                      <a:pt x="3714" y="2001"/>
                    </a:lnTo>
                    <a:lnTo>
                      <a:pt x="3711" y="2004"/>
                    </a:lnTo>
                    <a:lnTo>
                      <a:pt x="3707" y="2007"/>
                    </a:lnTo>
                    <a:lnTo>
                      <a:pt x="3701" y="2008"/>
                    </a:lnTo>
                    <a:lnTo>
                      <a:pt x="3687" y="2010"/>
                    </a:lnTo>
                    <a:lnTo>
                      <a:pt x="3673" y="2010"/>
                    </a:lnTo>
                    <a:lnTo>
                      <a:pt x="3663" y="2012"/>
                    </a:lnTo>
                    <a:lnTo>
                      <a:pt x="3660" y="2012"/>
                    </a:lnTo>
                    <a:lnTo>
                      <a:pt x="3657" y="2013"/>
                    </a:lnTo>
                    <a:lnTo>
                      <a:pt x="3651" y="2019"/>
                    </a:lnTo>
                    <a:lnTo>
                      <a:pt x="3648" y="2022"/>
                    </a:lnTo>
                    <a:lnTo>
                      <a:pt x="3644" y="2026"/>
                    </a:lnTo>
                    <a:lnTo>
                      <a:pt x="3642" y="2030"/>
                    </a:lnTo>
                    <a:lnTo>
                      <a:pt x="3641" y="2036"/>
                    </a:lnTo>
                    <a:lnTo>
                      <a:pt x="3635" y="2053"/>
                    </a:lnTo>
                    <a:lnTo>
                      <a:pt x="3632" y="2060"/>
                    </a:lnTo>
                    <a:lnTo>
                      <a:pt x="3599" y="2072"/>
                    </a:lnTo>
                    <a:lnTo>
                      <a:pt x="3550" y="2112"/>
                    </a:lnTo>
                    <a:lnTo>
                      <a:pt x="3545" y="2151"/>
                    </a:lnTo>
                    <a:lnTo>
                      <a:pt x="3529" y="2164"/>
                    </a:lnTo>
                    <a:lnTo>
                      <a:pt x="3490" y="2176"/>
                    </a:lnTo>
                    <a:lnTo>
                      <a:pt x="3493" y="2211"/>
                    </a:lnTo>
                    <a:lnTo>
                      <a:pt x="3494" y="2213"/>
                    </a:lnTo>
                    <a:lnTo>
                      <a:pt x="3495" y="2219"/>
                    </a:lnTo>
                    <a:lnTo>
                      <a:pt x="3497" y="2224"/>
                    </a:lnTo>
                    <a:lnTo>
                      <a:pt x="3497" y="2229"/>
                    </a:lnTo>
                    <a:lnTo>
                      <a:pt x="3495" y="2233"/>
                    </a:lnTo>
                    <a:lnTo>
                      <a:pt x="3493" y="2238"/>
                    </a:lnTo>
                    <a:lnTo>
                      <a:pt x="3486" y="2246"/>
                    </a:lnTo>
                    <a:lnTo>
                      <a:pt x="3480" y="2252"/>
                    </a:lnTo>
                    <a:lnTo>
                      <a:pt x="3475" y="2256"/>
                    </a:lnTo>
                    <a:lnTo>
                      <a:pt x="3474" y="2257"/>
                    </a:lnTo>
                    <a:lnTo>
                      <a:pt x="3454" y="2282"/>
                    </a:lnTo>
                    <a:lnTo>
                      <a:pt x="3471" y="2309"/>
                    </a:lnTo>
                    <a:lnTo>
                      <a:pt x="3466" y="2323"/>
                    </a:lnTo>
                    <a:lnTo>
                      <a:pt x="3460" y="2344"/>
                    </a:lnTo>
                    <a:lnTo>
                      <a:pt x="3446" y="2364"/>
                    </a:lnTo>
                    <a:lnTo>
                      <a:pt x="3460" y="2392"/>
                    </a:lnTo>
                    <a:lnTo>
                      <a:pt x="3461" y="2393"/>
                    </a:lnTo>
                    <a:lnTo>
                      <a:pt x="3462" y="2396"/>
                    </a:lnTo>
                    <a:lnTo>
                      <a:pt x="3464" y="2402"/>
                    </a:lnTo>
                    <a:lnTo>
                      <a:pt x="3462" y="2411"/>
                    </a:lnTo>
                    <a:lnTo>
                      <a:pt x="3460" y="2422"/>
                    </a:lnTo>
                    <a:lnTo>
                      <a:pt x="3457" y="2435"/>
                    </a:lnTo>
                    <a:lnTo>
                      <a:pt x="3453" y="2445"/>
                    </a:lnTo>
                    <a:lnTo>
                      <a:pt x="3452" y="2448"/>
                    </a:lnTo>
                    <a:lnTo>
                      <a:pt x="3462" y="2473"/>
                    </a:lnTo>
                    <a:lnTo>
                      <a:pt x="3485" y="2496"/>
                    </a:lnTo>
                    <a:lnTo>
                      <a:pt x="3487" y="2498"/>
                    </a:lnTo>
                    <a:lnTo>
                      <a:pt x="3492" y="2505"/>
                    </a:lnTo>
                    <a:lnTo>
                      <a:pt x="3495" y="2511"/>
                    </a:lnTo>
                    <a:lnTo>
                      <a:pt x="3498" y="2516"/>
                    </a:lnTo>
                    <a:lnTo>
                      <a:pt x="3499" y="2522"/>
                    </a:lnTo>
                    <a:lnTo>
                      <a:pt x="3498" y="2529"/>
                    </a:lnTo>
                    <a:lnTo>
                      <a:pt x="3497" y="2540"/>
                    </a:lnTo>
                    <a:lnTo>
                      <a:pt x="3497" y="2552"/>
                    </a:lnTo>
                    <a:lnTo>
                      <a:pt x="3498" y="2560"/>
                    </a:lnTo>
                    <a:lnTo>
                      <a:pt x="3498" y="2564"/>
                    </a:lnTo>
                    <a:lnTo>
                      <a:pt x="3504" y="2585"/>
                    </a:lnTo>
                    <a:lnTo>
                      <a:pt x="3529" y="2602"/>
                    </a:lnTo>
                    <a:lnTo>
                      <a:pt x="3532" y="2608"/>
                    </a:lnTo>
                    <a:lnTo>
                      <a:pt x="3534" y="2614"/>
                    </a:lnTo>
                    <a:lnTo>
                      <a:pt x="3536" y="2619"/>
                    </a:lnTo>
                    <a:lnTo>
                      <a:pt x="3537" y="2625"/>
                    </a:lnTo>
                    <a:lnTo>
                      <a:pt x="3537" y="2634"/>
                    </a:lnTo>
                    <a:lnTo>
                      <a:pt x="3537" y="2637"/>
                    </a:lnTo>
                    <a:lnTo>
                      <a:pt x="3547" y="2656"/>
                    </a:lnTo>
                    <a:lnTo>
                      <a:pt x="3572" y="2654"/>
                    </a:lnTo>
                    <a:lnTo>
                      <a:pt x="3597" y="2670"/>
                    </a:lnTo>
                    <a:lnTo>
                      <a:pt x="3602" y="2701"/>
                    </a:lnTo>
                    <a:lnTo>
                      <a:pt x="3599" y="2703"/>
                    </a:lnTo>
                    <a:lnTo>
                      <a:pt x="3595" y="2709"/>
                    </a:lnTo>
                    <a:lnTo>
                      <a:pt x="3591" y="2714"/>
                    </a:lnTo>
                    <a:lnTo>
                      <a:pt x="3590" y="2719"/>
                    </a:lnTo>
                    <a:lnTo>
                      <a:pt x="3589" y="2725"/>
                    </a:lnTo>
                    <a:lnTo>
                      <a:pt x="3589" y="2730"/>
                    </a:lnTo>
                    <a:lnTo>
                      <a:pt x="3590" y="2736"/>
                    </a:lnTo>
                    <a:lnTo>
                      <a:pt x="3592" y="2742"/>
                    </a:lnTo>
                    <a:lnTo>
                      <a:pt x="3596" y="2746"/>
                    </a:lnTo>
                    <a:lnTo>
                      <a:pt x="3599" y="2751"/>
                    </a:lnTo>
                    <a:lnTo>
                      <a:pt x="3605" y="2756"/>
                    </a:lnTo>
                    <a:lnTo>
                      <a:pt x="3608" y="2758"/>
                    </a:lnTo>
                    <a:lnTo>
                      <a:pt x="3575" y="2782"/>
                    </a:lnTo>
                    <a:lnTo>
                      <a:pt x="3537" y="2832"/>
                    </a:lnTo>
                    <a:lnTo>
                      <a:pt x="3523" y="2880"/>
                    </a:lnTo>
                    <a:lnTo>
                      <a:pt x="3519" y="2884"/>
                    </a:lnTo>
                    <a:lnTo>
                      <a:pt x="3510" y="2891"/>
                    </a:lnTo>
                    <a:lnTo>
                      <a:pt x="3499" y="2899"/>
                    </a:lnTo>
                    <a:lnTo>
                      <a:pt x="3487" y="2905"/>
                    </a:lnTo>
                    <a:lnTo>
                      <a:pt x="3481" y="2906"/>
                    </a:lnTo>
                    <a:lnTo>
                      <a:pt x="3475" y="2906"/>
                    </a:lnTo>
                    <a:lnTo>
                      <a:pt x="3469" y="2905"/>
                    </a:lnTo>
                    <a:lnTo>
                      <a:pt x="3465" y="2903"/>
                    </a:lnTo>
                    <a:lnTo>
                      <a:pt x="3459" y="2903"/>
                    </a:lnTo>
                    <a:lnTo>
                      <a:pt x="3455" y="2903"/>
                    </a:lnTo>
                    <a:lnTo>
                      <a:pt x="3454" y="2904"/>
                    </a:lnTo>
                    <a:lnTo>
                      <a:pt x="3453" y="2905"/>
                    </a:lnTo>
                    <a:lnTo>
                      <a:pt x="3452" y="2908"/>
                    </a:lnTo>
                    <a:lnTo>
                      <a:pt x="3452" y="2911"/>
                    </a:lnTo>
                    <a:lnTo>
                      <a:pt x="3452" y="2925"/>
                    </a:lnTo>
                    <a:lnTo>
                      <a:pt x="3452" y="2936"/>
                    </a:lnTo>
                    <a:lnTo>
                      <a:pt x="3452" y="2944"/>
                    </a:lnTo>
                    <a:lnTo>
                      <a:pt x="3452" y="2947"/>
                    </a:lnTo>
                    <a:lnTo>
                      <a:pt x="3452" y="2948"/>
                    </a:lnTo>
                    <a:lnTo>
                      <a:pt x="3451" y="2950"/>
                    </a:lnTo>
                    <a:lnTo>
                      <a:pt x="3446" y="2955"/>
                    </a:lnTo>
                    <a:lnTo>
                      <a:pt x="3435" y="2963"/>
                    </a:lnTo>
                    <a:lnTo>
                      <a:pt x="3425" y="2970"/>
                    </a:lnTo>
                    <a:lnTo>
                      <a:pt x="3420" y="2972"/>
                    </a:lnTo>
                    <a:lnTo>
                      <a:pt x="3415" y="2974"/>
                    </a:lnTo>
                    <a:lnTo>
                      <a:pt x="3408" y="2980"/>
                    </a:lnTo>
                    <a:lnTo>
                      <a:pt x="3399" y="2988"/>
                    </a:lnTo>
                    <a:lnTo>
                      <a:pt x="3393" y="2997"/>
                    </a:lnTo>
                    <a:lnTo>
                      <a:pt x="3390" y="3004"/>
                    </a:lnTo>
                    <a:lnTo>
                      <a:pt x="3389" y="3007"/>
                    </a:lnTo>
                    <a:lnTo>
                      <a:pt x="3390" y="3008"/>
                    </a:lnTo>
                    <a:lnTo>
                      <a:pt x="3392" y="3013"/>
                    </a:lnTo>
                    <a:lnTo>
                      <a:pt x="3392" y="3016"/>
                    </a:lnTo>
                    <a:lnTo>
                      <a:pt x="3392" y="3020"/>
                    </a:lnTo>
                    <a:lnTo>
                      <a:pt x="3389" y="3023"/>
                    </a:lnTo>
                    <a:lnTo>
                      <a:pt x="3386" y="3029"/>
                    </a:lnTo>
                    <a:lnTo>
                      <a:pt x="3381" y="3037"/>
                    </a:lnTo>
                    <a:lnTo>
                      <a:pt x="3377" y="3044"/>
                    </a:lnTo>
                    <a:lnTo>
                      <a:pt x="3375" y="3047"/>
                    </a:lnTo>
                    <a:lnTo>
                      <a:pt x="3373" y="3049"/>
                    </a:lnTo>
                    <a:lnTo>
                      <a:pt x="3369" y="3052"/>
                    </a:lnTo>
                    <a:lnTo>
                      <a:pt x="3364" y="3053"/>
                    </a:lnTo>
                    <a:lnTo>
                      <a:pt x="3355" y="3055"/>
                    </a:lnTo>
                    <a:lnTo>
                      <a:pt x="3349" y="3054"/>
                    </a:lnTo>
                    <a:lnTo>
                      <a:pt x="3348" y="3054"/>
                    </a:lnTo>
                    <a:lnTo>
                      <a:pt x="3346" y="3055"/>
                    </a:lnTo>
                    <a:lnTo>
                      <a:pt x="3344" y="3057"/>
                    </a:lnTo>
                    <a:lnTo>
                      <a:pt x="3342" y="3061"/>
                    </a:lnTo>
                    <a:lnTo>
                      <a:pt x="3338" y="3070"/>
                    </a:lnTo>
                    <a:lnTo>
                      <a:pt x="3335" y="3076"/>
                    </a:lnTo>
                    <a:lnTo>
                      <a:pt x="3333" y="3085"/>
                    </a:lnTo>
                    <a:lnTo>
                      <a:pt x="3331" y="3094"/>
                    </a:lnTo>
                    <a:lnTo>
                      <a:pt x="3333" y="3114"/>
                    </a:lnTo>
                    <a:lnTo>
                      <a:pt x="3334" y="3121"/>
                    </a:lnTo>
                    <a:lnTo>
                      <a:pt x="3335" y="3122"/>
                    </a:lnTo>
                    <a:lnTo>
                      <a:pt x="3338" y="3125"/>
                    </a:lnTo>
                    <a:lnTo>
                      <a:pt x="3340" y="3127"/>
                    </a:lnTo>
                    <a:lnTo>
                      <a:pt x="3340" y="3131"/>
                    </a:lnTo>
                    <a:lnTo>
                      <a:pt x="3340" y="3135"/>
                    </a:lnTo>
                    <a:lnTo>
                      <a:pt x="3340" y="3141"/>
                    </a:lnTo>
                    <a:lnTo>
                      <a:pt x="3335" y="3164"/>
                    </a:lnTo>
                    <a:lnTo>
                      <a:pt x="3331" y="3173"/>
                    </a:lnTo>
                    <a:lnTo>
                      <a:pt x="3331" y="3174"/>
                    </a:lnTo>
                    <a:lnTo>
                      <a:pt x="3331" y="3178"/>
                    </a:lnTo>
                    <a:lnTo>
                      <a:pt x="3328" y="3181"/>
                    </a:lnTo>
                    <a:lnTo>
                      <a:pt x="3321" y="3187"/>
                    </a:lnTo>
                    <a:lnTo>
                      <a:pt x="3312" y="3191"/>
                    </a:lnTo>
                    <a:lnTo>
                      <a:pt x="3309" y="3191"/>
                    </a:lnTo>
                    <a:lnTo>
                      <a:pt x="3308" y="3191"/>
                    </a:lnTo>
                    <a:lnTo>
                      <a:pt x="3305" y="3192"/>
                    </a:lnTo>
                    <a:lnTo>
                      <a:pt x="3304" y="3194"/>
                    </a:lnTo>
                    <a:lnTo>
                      <a:pt x="3302" y="3198"/>
                    </a:lnTo>
                    <a:lnTo>
                      <a:pt x="3296" y="3205"/>
                    </a:lnTo>
                    <a:lnTo>
                      <a:pt x="3291" y="3209"/>
                    </a:lnTo>
                    <a:lnTo>
                      <a:pt x="3290" y="3211"/>
                    </a:lnTo>
                    <a:lnTo>
                      <a:pt x="3290" y="3215"/>
                    </a:lnTo>
                    <a:lnTo>
                      <a:pt x="3290" y="3219"/>
                    </a:lnTo>
                    <a:lnTo>
                      <a:pt x="3290" y="3225"/>
                    </a:lnTo>
                    <a:lnTo>
                      <a:pt x="3294" y="3242"/>
                    </a:lnTo>
                    <a:lnTo>
                      <a:pt x="3297" y="3256"/>
                    </a:lnTo>
                    <a:lnTo>
                      <a:pt x="3299" y="3265"/>
                    </a:lnTo>
                    <a:lnTo>
                      <a:pt x="3302" y="3269"/>
                    </a:lnTo>
                    <a:lnTo>
                      <a:pt x="3302" y="3270"/>
                    </a:lnTo>
                    <a:lnTo>
                      <a:pt x="3298" y="3285"/>
                    </a:lnTo>
                    <a:lnTo>
                      <a:pt x="3297" y="3296"/>
                    </a:lnTo>
                    <a:lnTo>
                      <a:pt x="3297" y="3300"/>
                    </a:lnTo>
                    <a:lnTo>
                      <a:pt x="3297" y="3304"/>
                    </a:lnTo>
                    <a:lnTo>
                      <a:pt x="3290" y="3316"/>
                    </a:lnTo>
                    <a:lnTo>
                      <a:pt x="3287" y="3322"/>
                    </a:lnTo>
                    <a:lnTo>
                      <a:pt x="3283" y="3325"/>
                    </a:lnTo>
                    <a:lnTo>
                      <a:pt x="3281" y="3327"/>
                    </a:lnTo>
                    <a:lnTo>
                      <a:pt x="3278" y="3327"/>
                    </a:lnTo>
                    <a:lnTo>
                      <a:pt x="3277" y="3328"/>
                    </a:lnTo>
                    <a:lnTo>
                      <a:pt x="3276" y="3330"/>
                    </a:lnTo>
                    <a:lnTo>
                      <a:pt x="3274" y="3336"/>
                    </a:lnTo>
                    <a:lnTo>
                      <a:pt x="3271" y="3346"/>
                    </a:lnTo>
                    <a:lnTo>
                      <a:pt x="3269" y="3357"/>
                    </a:lnTo>
                    <a:lnTo>
                      <a:pt x="3269" y="3367"/>
                    </a:lnTo>
                    <a:lnTo>
                      <a:pt x="3270" y="3376"/>
                    </a:lnTo>
                    <a:lnTo>
                      <a:pt x="3272" y="3383"/>
                    </a:lnTo>
                    <a:lnTo>
                      <a:pt x="3274" y="3389"/>
                    </a:lnTo>
                    <a:lnTo>
                      <a:pt x="3274" y="3395"/>
                    </a:lnTo>
                    <a:lnTo>
                      <a:pt x="3272" y="3401"/>
                    </a:lnTo>
                    <a:lnTo>
                      <a:pt x="3269" y="3406"/>
                    </a:lnTo>
                    <a:lnTo>
                      <a:pt x="3264" y="3410"/>
                    </a:lnTo>
                    <a:lnTo>
                      <a:pt x="3263" y="3414"/>
                    </a:lnTo>
                    <a:lnTo>
                      <a:pt x="3262" y="3416"/>
                    </a:lnTo>
                    <a:lnTo>
                      <a:pt x="3262" y="3418"/>
                    </a:lnTo>
                    <a:lnTo>
                      <a:pt x="3262" y="3420"/>
                    </a:lnTo>
                    <a:lnTo>
                      <a:pt x="3261" y="3422"/>
                    </a:lnTo>
                    <a:lnTo>
                      <a:pt x="3259" y="3425"/>
                    </a:lnTo>
                    <a:lnTo>
                      <a:pt x="3255" y="3428"/>
                    </a:lnTo>
                    <a:lnTo>
                      <a:pt x="3245" y="3438"/>
                    </a:lnTo>
                    <a:lnTo>
                      <a:pt x="3239" y="3447"/>
                    </a:lnTo>
                    <a:lnTo>
                      <a:pt x="3235" y="3455"/>
                    </a:lnTo>
                    <a:lnTo>
                      <a:pt x="3233" y="3458"/>
                    </a:lnTo>
                    <a:lnTo>
                      <a:pt x="3225" y="3482"/>
                    </a:lnTo>
                    <a:lnTo>
                      <a:pt x="3219" y="3513"/>
                    </a:lnTo>
                    <a:lnTo>
                      <a:pt x="3220" y="3513"/>
                    </a:lnTo>
                    <a:lnTo>
                      <a:pt x="3223" y="3514"/>
                    </a:lnTo>
                    <a:lnTo>
                      <a:pt x="3223" y="3516"/>
                    </a:lnTo>
                    <a:lnTo>
                      <a:pt x="3222" y="3519"/>
                    </a:lnTo>
                    <a:lnTo>
                      <a:pt x="3219" y="3521"/>
                    </a:lnTo>
                    <a:lnTo>
                      <a:pt x="3213" y="3526"/>
                    </a:lnTo>
                    <a:lnTo>
                      <a:pt x="3194" y="3545"/>
                    </a:lnTo>
                    <a:lnTo>
                      <a:pt x="3186" y="3553"/>
                    </a:lnTo>
                    <a:lnTo>
                      <a:pt x="3173" y="3576"/>
                    </a:lnTo>
                    <a:lnTo>
                      <a:pt x="3178" y="3605"/>
                    </a:lnTo>
                    <a:lnTo>
                      <a:pt x="3165" y="3619"/>
                    </a:lnTo>
                    <a:lnTo>
                      <a:pt x="3118" y="3686"/>
                    </a:lnTo>
                    <a:lnTo>
                      <a:pt x="3114" y="3691"/>
                    </a:lnTo>
                    <a:lnTo>
                      <a:pt x="3106" y="3706"/>
                    </a:lnTo>
                    <a:lnTo>
                      <a:pt x="3100" y="3714"/>
                    </a:lnTo>
                    <a:lnTo>
                      <a:pt x="3094" y="3721"/>
                    </a:lnTo>
                    <a:lnTo>
                      <a:pt x="3088" y="3726"/>
                    </a:lnTo>
                    <a:lnTo>
                      <a:pt x="3082" y="3729"/>
                    </a:lnTo>
                    <a:lnTo>
                      <a:pt x="3069" y="3730"/>
                    </a:lnTo>
                    <a:lnTo>
                      <a:pt x="3053" y="3732"/>
                    </a:lnTo>
                    <a:lnTo>
                      <a:pt x="3039" y="3732"/>
                    </a:lnTo>
                    <a:lnTo>
                      <a:pt x="3034" y="3732"/>
                    </a:lnTo>
                    <a:lnTo>
                      <a:pt x="3017" y="3754"/>
                    </a:lnTo>
                    <a:lnTo>
                      <a:pt x="2987" y="3775"/>
                    </a:lnTo>
                    <a:lnTo>
                      <a:pt x="2983" y="3774"/>
                    </a:lnTo>
                    <a:lnTo>
                      <a:pt x="2974" y="3773"/>
                    </a:lnTo>
                    <a:lnTo>
                      <a:pt x="2969" y="3774"/>
                    </a:lnTo>
                    <a:lnTo>
                      <a:pt x="2963" y="3778"/>
                    </a:lnTo>
                    <a:lnTo>
                      <a:pt x="2957" y="3784"/>
                    </a:lnTo>
                    <a:lnTo>
                      <a:pt x="2951" y="3792"/>
                    </a:lnTo>
                    <a:lnTo>
                      <a:pt x="2943" y="3810"/>
                    </a:lnTo>
                    <a:lnTo>
                      <a:pt x="2937" y="3821"/>
                    </a:lnTo>
                    <a:lnTo>
                      <a:pt x="2934" y="3828"/>
                    </a:lnTo>
                    <a:lnTo>
                      <a:pt x="2932" y="3830"/>
                    </a:lnTo>
                    <a:lnTo>
                      <a:pt x="2924" y="3834"/>
                    </a:lnTo>
                    <a:lnTo>
                      <a:pt x="2902" y="3846"/>
                    </a:lnTo>
                    <a:lnTo>
                      <a:pt x="2889" y="3853"/>
                    </a:lnTo>
                    <a:lnTo>
                      <a:pt x="2879" y="3856"/>
                    </a:lnTo>
                    <a:lnTo>
                      <a:pt x="2875" y="3857"/>
                    </a:lnTo>
                    <a:lnTo>
                      <a:pt x="2872" y="3858"/>
                    </a:lnTo>
                    <a:lnTo>
                      <a:pt x="2850" y="3877"/>
                    </a:lnTo>
                    <a:lnTo>
                      <a:pt x="2831" y="3898"/>
                    </a:lnTo>
                    <a:lnTo>
                      <a:pt x="2833" y="3899"/>
                    </a:lnTo>
                    <a:lnTo>
                      <a:pt x="2837" y="3903"/>
                    </a:lnTo>
                    <a:lnTo>
                      <a:pt x="2836" y="3905"/>
                    </a:lnTo>
                    <a:lnTo>
                      <a:pt x="2832" y="3909"/>
                    </a:lnTo>
                    <a:lnTo>
                      <a:pt x="2825" y="3913"/>
                    </a:lnTo>
                    <a:lnTo>
                      <a:pt x="2812" y="3918"/>
                    </a:lnTo>
                    <a:lnTo>
                      <a:pt x="2786" y="3925"/>
                    </a:lnTo>
                    <a:lnTo>
                      <a:pt x="2771" y="3930"/>
                    </a:lnTo>
                    <a:lnTo>
                      <a:pt x="2762" y="3931"/>
                    </a:lnTo>
                    <a:lnTo>
                      <a:pt x="2760" y="3931"/>
                    </a:lnTo>
                    <a:lnTo>
                      <a:pt x="2733" y="3945"/>
                    </a:lnTo>
                    <a:lnTo>
                      <a:pt x="2719" y="3964"/>
                    </a:lnTo>
                    <a:lnTo>
                      <a:pt x="2719" y="3965"/>
                    </a:lnTo>
                    <a:lnTo>
                      <a:pt x="2718" y="3970"/>
                    </a:lnTo>
                    <a:lnTo>
                      <a:pt x="2715" y="3971"/>
                    </a:lnTo>
                    <a:lnTo>
                      <a:pt x="2710" y="3974"/>
                    </a:lnTo>
                    <a:lnTo>
                      <a:pt x="2705" y="3975"/>
                    </a:lnTo>
                    <a:lnTo>
                      <a:pt x="2697" y="3975"/>
                    </a:lnTo>
                    <a:lnTo>
                      <a:pt x="2681" y="3975"/>
                    </a:lnTo>
                    <a:lnTo>
                      <a:pt x="2670" y="3974"/>
                    </a:lnTo>
                    <a:lnTo>
                      <a:pt x="2663" y="3972"/>
                    </a:lnTo>
                    <a:lnTo>
                      <a:pt x="2661" y="3972"/>
                    </a:lnTo>
                    <a:lnTo>
                      <a:pt x="2634" y="3989"/>
                    </a:lnTo>
                    <a:lnTo>
                      <a:pt x="2634" y="3990"/>
                    </a:lnTo>
                    <a:lnTo>
                      <a:pt x="2633" y="3991"/>
                    </a:lnTo>
                    <a:lnTo>
                      <a:pt x="2627" y="3995"/>
                    </a:lnTo>
                    <a:lnTo>
                      <a:pt x="2615" y="3997"/>
                    </a:lnTo>
                    <a:lnTo>
                      <a:pt x="2604" y="3997"/>
                    </a:lnTo>
                    <a:lnTo>
                      <a:pt x="2601" y="3997"/>
                    </a:lnTo>
                    <a:lnTo>
                      <a:pt x="2596" y="3997"/>
                    </a:lnTo>
                    <a:lnTo>
                      <a:pt x="2582" y="4000"/>
                    </a:lnTo>
                    <a:lnTo>
                      <a:pt x="2565" y="4003"/>
                    </a:lnTo>
                    <a:lnTo>
                      <a:pt x="2553" y="4004"/>
                    </a:lnTo>
                    <a:lnTo>
                      <a:pt x="2549" y="4005"/>
                    </a:lnTo>
                    <a:lnTo>
                      <a:pt x="2546" y="4005"/>
                    </a:lnTo>
                    <a:lnTo>
                      <a:pt x="2536" y="4018"/>
                    </a:lnTo>
                    <a:lnTo>
                      <a:pt x="2527" y="4026"/>
                    </a:lnTo>
                    <a:lnTo>
                      <a:pt x="2522" y="4029"/>
                    </a:lnTo>
                    <a:lnTo>
                      <a:pt x="2517" y="4031"/>
                    </a:lnTo>
                    <a:lnTo>
                      <a:pt x="2513" y="4031"/>
                    </a:lnTo>
                    <a:lnTo>
                      <a:pt x="2510" y="4033"/>
                    </a:lnTo>
                    <a:lnTo>
                      <a:pt x="2506" y="4034"/>
                    </a:lnTo>
                    <a:lnTo>
                      <a:pt x="2503" y="4036"/>
                    </a:lnTo>
                    <a:lnTo>
                      <a:pt x="2497" y="4041"/>
                    </a:lnTo>
                    <a:lnTo>
                      <a:pt x="2479" y="4061"/>
                    </a:lnTo>
                    <a:lnTo>
                      <a:pt x="2473" y="4068"/>
                    </a:lnTo>
                    <a:lnTo>
                      <a:pt x="2470" y="4095"/>
                    </a:lnTo>
                    <a:lnTo>
                      <a:pt x="2471" y="4098"/>
                    </a:lnTo>
                    <a:lnTo>
                      <a:pt x="2473" y="4101"/>
                    </a:lnTo>
                    <a:lnTo>
                      <a:pt x="2472" y="4103"/>
                    </a:lnTo>
                    <a:lnTo>
                      <a:pt x="2470" y="4106"/>
                    </a:lnTo>
                    <a:lnTo>
                      <a:pt x="2466" y="4108"/>
                    </a:lnTo>
                    <a:lnTo>
                      <a:pt x="2459" y="4109"/>
                    </a:lnTo>
                    <a:lnTo>
                      <a:pt x="2445" y="4109"/>
                    </a:lnTo>
                    <a:lnTo>
                      <a:pt x="2437" y="4108"/>
                    </a:lnTo>
                    <a:lnTo>
                      <a:pt x="2433" y="4107"/>
                    </a:lnTo>
                    <a:lnTo>
                      <a:pt x="2431" y="4108"/>
                    </a:lnTo>
                    <a:lnTo>
                      <a:pt x="2428" y="4111"/>
                    </a:lnTo>
                    <a:lnTo>
                      <a:pt x="2426" y="4114"/>
                    </a:lnTo>
                    <a:lnTo>
                      <a:pt x="2421" y="4132"/>
                    </a:lnTo>
                    <a:lnTo>
                      <a:pt x="2421" y="4139"/>
                    </a:lnTo>
                    <a:lnTo>
                      <a:pt x="2424" y="4140"/>
                    </a:lnTo>
                    <a:lnTo>
                      <a:pt x="2427" y="4144"/>
                    </a:lnTo>
                    <a:lnTo>
                      <a:pt x="2427" y="4146"/>
                    </a:lnTo>
                    <a:lnTo>
                      <a:pt x="2425" y="4148"/>
                    </a:lnTo>
                    <a:lnTo>
                      <a:pt x="2421" y="4151"/>
                    </a:lnTo>
                    <a:lnTo>
                      <a:pt x="2413" y="4153"/>
                    </a:lnTo>
                    <a:lnTo>
                      <a:pt x="2405" y="4155"/>
                    </a:lnTo>
                    <a:lnTo>
                      <a:pt x="2399" y="4158"/>
                    </a:lnTo>
                    <a:lnTo>
                      <a:pt x="2395" y="4161"/>
                    </a:lnTo>
                    <a:lnTo>
                      <a:pt x="2393" y="4164"/>
                    </a:lnTo>
                    <a:lnTo>
                      <a:pt x="2391" y="4165"/>
                    </a:lnTo>
                    <a:lnTo>
                      <a:pt x="2386" y="4165"/>
                    </a:lnTo>
                    <a:lnTo>
                      <a:pt x="2378" y="4162"/>
                    </a:lnTo>
                    <a:lnTo>
                      <a:pt x="2366" y="4158"/>
                    </a:lnTo>
                    <a:lnTo>
                      <a:pt x="2354" y="4153"/>
                    </a:lnTo>
                    <a:lnTo>
                      <a:pt x="2346" y="4152"/>
                    </a:lnTo>
                    <a:lnTo>
                      <a:pt x="2341" y="4151"/>
                    </a:lnTo>
                    <a:lnTo>
                      <a:pt x="2337" y="4151"/>
                    </a:lnTo>
                    <a:lnTo>
                      <a:pt x="2335" y="4151"/>
                    </a:lnTo>
                    <a:lnTo>
                      <a:pt x="2333" y="4150"/>
                    </a:lnTo>
                    <a:lnTo>
                      <a:pt x="2329" y="4146"/>
                    </a:lnTo>
                    <a:lnTo>
                      <a:pt x="2322" y="4139"/>
                    </a:lnTo>
                    <a:lnTo>
                      <a:pt x="2310" y="4127"/>
                    </a:lnTo>
                    <a:lnTo>
                      <a:pt x="2304" y="4121"/>
                    </a:lnTo>
                    <a:lnTo>
                      <a:pt x="2300" y="4116"/>
                    </a:lnTo>
                    <a:lnTo>
                      <a:pt x="2293" y="4109"/>
                    </a:lnTo>
                    <a:lnTo>
                      <a:pt x="2274" y="4092"/>
                    </a:lnTo>
                    <a:lnTo>
                      <a:pt x="2264" y="4085"/>
                    </a:lnTo>
                    <a:lnTo>
                      <a:pt x="2221" y="4098"/>
                    </a:lnTo>
                    <a:lnTo>
                      <a:pt x="2205" y="4134"/>
                    </a:lnTo>
                    <a:lnTo>
                      <a:pt x="2193" y="4147"/>
                    </a:lnTo>
                    <a:lnTo>
                      <a:pt x="2169" y="4153"/>
                    </a:lnTo>
                    <a:lnTo>
                      <a:pt x="2172" y="4178"/>
                    </a:lnTo>
                    <a:lnTo>
                      <a:pt x="2160" y="4205"/>
                    </a:lnTo>
                    <a:lnTo>
                      <a:pt x="2150" y="4235"/>
                    </a:lnTo>
                    <a:lnTo>
                      <a:pt x="2133" y="4259"/>
                    </a:lnTo>
                    <a:lnTo>
                      <a:pt x="2098" y="4276"/>
                    </a:lnTo>
                    <a:lnTo>
                      <a:pt x="2098" y="4303"/>
                    </a:lnTo>
                    <a:lnTo>
                      <a:pt x="2085" y="4314"/>
                    </a:lnTo>
                    <a:lnTo>
                      <a:pt x="2086" y="4315"/>
                    </a:lnTo>
                    <a:lnTo>
                      <a:pt x="2087" y="4315"/>
                    </a:lnTo>
                    <a:lnTo>
                      <a:pt x="2085" y="4317"/>
                    </a:lnTo>
                    <a:lnTo>
                      <a:pt x="2071" y="4322"/>
                    </a:lnTo>
                    <a:lnTo>
                      <a:pt x="2055" y="4327"/>
                    </a:lnTo>
                    <a:lnTo>
                      <a:pt x="2047" y="4328"/>
                    </a:lnTo>
                    <a:lnTo>
                      <a:pt x="2040" y="4329"/>
                    </a:lnTo>
                    <a:lnTo>
                      <a:pt x="2029" y="4334"/>
                    </a:lnTo>
                    <a:lnTo>
                      <a:pt x="2023" y="4337"/>
                    </a:lnTo>
                    <a:lnTo>
                      <a:pt x="2017" y="4341"/>
                    </a:lnTo>
                    <a:lnTo>
                      <a:pt x="2013" y="4344"/>
                    </a:lnTo>
                    <a:lnTo>
                      <a:pt x="2010" y="4349"/>
                    </a:lnTo>
                    <a:lnTo>
                      <a:pt x="2006" y="4355"/>
                    </a:lnTo>
                    <a:lnTo>
                      <a:pt x="2004" y="4358"/>
                    </a:lnTo>
                    <a:lnTo>
                      <a:pt x="2004" y="4360"/>
                    </a:lnTo>
                    <a:lnTo>
                      <a:pt x="2003" y="4363"/>
                    </a:lnTo>
                    <a:lnTo>
                      <a:pt x="2002" y="4366"/>
                    </a:lnTo>
                    <a:lnTo>
                      <a:pt x="1999" y="4367"/>
                    </a:lnTo>
                    <a:lnTo>
                      <a:pt x="1996" y="4368"/>
                    </a:lnTo>
                    <a:lnTo>
                      <a:pt x="1992" y="4369"/>
                    </a:lnTo>
                    <a:lnTo>
                      <a:pt x="1984" y="4369"/>
                    </a:lnTo>
                    <a:lnTo>
                      <a:pt x="1981" y="4371"/>
                    </a:lnTo>
                    <a:lnTo>
                      <a:pt x="1975" y="4374"/>
                    </a:lnTo>
                    <a:lnTo>
                      <a:pt x="1964" y="4377"/>
                    </a:lnTo>
                    <a:lnTo>
                      <a:pt x="1956" y="4379"/>
                    </a:lnTo>
                    <a:lnTo>
                      <a:pt x="1950" y="4379"/>
                    </a:lnTo>
                    <a:lnTo>
                      <a:pt x="1947" y="4377"/>
                    </a:lnTo>
                    <a:lnTo>
                      <a:pt x="1943" y="4376"/>
                    </a:lnTo>
                    <a:lnTo>
                      <a:pt x="1940" y="4376"/>
                    </a:lnTo>
                    <a:lnTo>
                      <a:pt x="1937" y="4376"/>
                    </a:lnTo>
                    <a:lnTo>
                      <a:pt x="1936" y="4379"/>
                    </a:lnTo>
                    <a:lnTo>
                      <a:pt x="1934" y="4382"/>
                    </a:lnTo>
                    <a:lnTo>
                      <a:pt x="1932" y="4387"/>
                    </a:lnTo>
                    <a:lnTo>
                      <a:pt x="1934" y="4392"/>
                    </a:lnTo>
                    <a:lnTo>
                      <a:pt x="1935" y="4394"/>
                    </a:lnTo>
                    <a:lnTo>
                      <a:pt x="1936" y="4397"/>
                    </a:lnTo>
                    <a:lnTo>
                      <a:pt x="1936" y="4400"/>
                    </a:lnTo>
                    <a:lnTo>
                      <a:pt x="1934" y="4402"/>
                    </a:lnTo>
                    <a:lnTo>
                      <a:pt x="1930" y="4405"/>
                    </a:lnTo>
                    <a:lnTo>
                      <a:pt x="1923" y="4407"/>
                    </a:lnTo>
                    <a:lnTo>
                      <a:pt x="1909" y="4412"/>
                    </a:lnTo>
                    <a:lnTo>
                      <a:pt x="1902" y="4413"/>
                    </a:lnTo>
                    <a:lnTo>
                      <a:pt x="1894" y="4414"/>
                    </a:lnTo>
                    <a:lnTo>
                      <a:pt x="1882" y="4419"/>
                    </a:lnTo>
                    <a:lnTo>
                      <a:pt x="1869" y="4423"/>
                    </a:lnTo>
                    <a:lnTo>
                      <a:pt x="1862" y="4428"/>
                    </a:lnTo>
                    <a:lnTo>
                      <a:pt x="1858" y="4430"/>
                    </a:lnTo>
                    <a:lnTo>
                      <a:pt x="1857" y="4432"/>
                    </a:lnTo>
                    <a:lnTo>
                      <a:pt x="1838" y="4451"/>
                    </a:lnTo>
                    <a:lnTo>
                      <a:pt x="1813" y="4454"/>
                    </a:lnTo>
                    <a:lnTo>
                      <a:pt x="1751" y="4490"/>
                    </a:lnTo>
                    <a:lnTo>
                      <a:pt x="1685" y="4536"/>
                    </a:lnTo>
                    <a:lnTo>
                      <a:pt x="1682" y="4541"/>
                    </a:lnTo>
                    <a:lnTo>
                      <a:pt x="1675" y="4554"/>
                    </a:lnTo>
                    <a:lnTo>
                      <a:pt x="1668" y="4571"/>
                    </a:lnTo>
                    <a:lnTo>
                      <a:pt x="1660" y="4588"/>
                    </a:lnTo>
                    <a:lnTo>
                      <a:pt x="1656" y="4599"/>
                    </a:lnTo>
                    <a:lnTo>
                      <a:pt x="1654" y="4609"/>
                    </a:lnTo>
                    <a:lnTo>
                      <a:pt x="1652" y="4613"/>
                    </a:lnTo>
                    <a:lnTo>
                      <a:pt x="1649" y="4617"/>
                    </a:lnTo>
                    <a:lnTo>
                      <a:pt x="1644" y="4622"/>
                    </a:lnTo>
                    <a:lnTo>
                      <a:pt x="1639" y="4626"/>
                    </a:lnTo>
                    <a:lnTo>
                      <a:pt x="1615" y="4643"/>
                    </a:lnTo>
                    <a:lnTo>
                      <a:pt x="1605" y="4650"/>
                    </a:lnTo>
                    <a:lnTo>
                      <a:pt x="1592" y="4658"/>
                    </a:lnTo>
                    <a:lnTo>
                      <a:pt x="1584" y="4675"/>
                    </a:lnTo>
                    <a:lnTo>
                      <a:pt x="1584" y="4676"/>
                    </a:lnTo>
                    <a:lnTo>
                      <a:pt x="1583" y="4678"/>
                    </a:lnTo>
                    <a:lnTo>
                      <a:pt x="1580" y="4682"/>
                    </a:lnTo>
                    <a:lnTo>
                      <a:pt x="1570" y="4689"/>
                    </a:lnTo>
                    <a:lnTo>
                      <a:pt x="1561" y="4696"/>
                    </a:lnTo>
                    <a:lnTo>
                      <a:pt x="1554" y="4703"/>
                    </a:lnTo>
                    <a:lnTo>
                      <a:pt x="1550" y="4707"/>
                    </a:lnTo>
                    <a:lnTo>
                      <a:pt x="1546" y="4709"/>
                    </a:lnTo>
                    <a:lnTo>
                      <a:pt x="1543" y="4711"/>
                    </a:lnTo>
                    <a:lnTo>
                      <a:pt x="1537" y="4714"/>
                    </a:lnTo>
                    <a:lnTo>
                      <a:pt x="1529" y="4717"/>
                    </a:lnTo>
                    <a:lnTo>
                      <a:pt x="1525" y="4720"/>
                    </a:lnTo>
                    <a:lnTo>
                      <a:pt x="1522" y="4722"/>
                    </a:lnTo>
                    <a:lnTo>
                      <a:pt x="1512" y="4724"/>
                    </a:lnTo>
                    <a:lnTo>
                      <a:pt x="1495" y="4727"/>
                    </a:lnTo>
                    <a:lnTo>
                      <a:pt x="1487" y="4727"/>
                    </a:lnTo>
                    <a:lnTo>
                      <a:pt x="1485" y="4727"/>
                    </a:lnTo>
                    <a:lnTo>
                      <a:pt x="1478" y="4724"/>
                    </a:lnTo>
                    <a:lnTo>
                      <a:pt x="1466" y="4722"/>
                    </a:lnTo>
                    <a:lnTo>
                      <a:pt x="1452" y="4722"/>
                    </a:lnTo>
                    <a:lnTo>
                      <a:pt x="1439" y="4722"/>
                    </a:lnTo>
                    <a:lnTo>
                      <a:pt x="1427" y="4724"/>
                    </a:lnTo>
                    <a:lnTo>
                      <a:pt x="1420" y="4727"/>
                    </a:lnTo>
                    <a:lnTo>
                      <a:pt x="1417" y="4727"/>
                    </a:lnTo>
                    <a:lnTo>
                      <a:pt x="1404" y="4735"/>
                    </a:lnTo>
                    <a:lnTo>
                      <a:pt x="1371" y="4719"/>
                    </a:lnTo>
                    <a:lnTo>
                      <a:pt x="1373" y="4719"/>
                    </a:lnTo>
                    <a:lnTo>
                      <a:pt x="1375" y="4719"/>
                    </a:lnTo>
                    <a:lnTo>
                      <a:pt x="1371" y="4719"/>
                    </a:lnTo>
                    <a:lnTo>
                      <a:pt x="1352" y="4719"/>
                    </a:lnTo>
                    <a:lnTo>
                      <a:pt x="1327" y="4719"/>
                    </a:lnTo>
                    <a:lnTo>
                      <a:pt x="1313" y="4719"/>
                    </a:lnTo>
                    <a:lnTo>
                      <a:pt x="1304" y="4719"/>
                    </a:lnTo>
                    <a:lnTo>
                      <a:pt x="1302" y="4719"/>
                    </a:lnTo>
                    <a:lnTo>
                      <a:pt x="1286" y="4739"/>
                    </a:lnTo>
                    <a:lnTo>
                      <a:pt x="1287" y="4742"/>
                    </a:lnTo>
                    <a:lnTo>
                      <a:pt x="1286" y="4752"/>
                    </a:lnTo>
                    <a:lnTo>
                      <a:pt x="1284" y="4758"/>
                    </a:lnTo>
                    <a:lnTo>
                      <a:pt x="1282" y="4763"/>
                    </a:lnTo>
                    <a:lnTo>
                      <a:pt x="1278" y="4769"/>
                    </a:lnTo>
                    <a:lnTo>
                      <a:pt x="1271" y="4774"/>
                    </a:lnTo>
                    <a:lnTo>
                      <a:pt x="1253" y="4783"/>
                    </a:lnTo>
                    <a:lnTo>
                      <a:pt x="1248" y="4785"/>
                    </a:lnTo>
                    <a:lnTo>
                      <a:pt x="1231" y="4787"/>
                    </a:lnTo>
                    <a:lnTo>
                      <a:pt x="1219" y="4786"/>
                    </a:lnTo>
                    <a:lnTo>
                      <a:pt x="1211" y="4786"/>
                    </a:lnTo>
                    <a:lnTo>
                      <a:pt x="1208" y="4785"/>
                    </a:lnTo>
                    <a:lnTo>
                      <a:pt x="1203" y="4782"/>
                    </a:lnTo>
                    <a:lnTo>
                      <a:pt x="1197" y="4779"/>
                    </a:lnTo>
                    <a:lnTo>
                      <a:pt x="1190" y="4774"/>
                    </a:lnTo>
                    <a:lnTo>
                      <a:pt x="1166" y="4756"/>
                    </a:lnTo>
                    <a:lnTo>
                      <a:pt x="1159" y="4752"/>
                    </a:lnTo>
                    <a:lnTo>
                      <a:pt x="1140" y="4752"/>
                    </a:lnTo>
                    <a:lnTo>
                      <a:pt x="1119" y="4776"/>
                    </a:lnTo>
                    <a:lnTo>
                      <a:pt x="1113" y="4793"/>
                    </a:lnTo>
                    <a:lnTo>
                      <a:pt x="1127" y="4822"/>
                    </a:lnTo>
                    <a:lnTo>
                      <a:pt x="1107" y="4843"/>
                    </a:lnTo>
                    <a:lnTo>
                      <a:pt x="1103" y="4847"/>
                    </a:lnTo>
                    <a:lnTo>
                      <a:pt x="1104" y="4846"/>
                    </a:lnTo>
                    <a:lnTo>
                      <a:pt x="1104" y="4844"/>
                    </a:lnTo>
                    <a:lnTo>
                      <a:pt x="1103" y="4843"/>
                    </a:lnTo>
                    <a:lnTo>
                      <a:pt x="1100" y="4843"/>
                    </a:lnTo>
                    <a:lnTo>
                      <a:pt x="1096" y="4845"/>
                    </a:lnTo>
                    <a:lnTo>
                      <a:pt x="1088" y="4847"/>
                    </a:lnTo>
                    <a:lnTo>
                      <a:pt x="1074" y="4855"/>
                    </a:lnTo>
                    <a:lnTo>
                      <a:pt x="1062" y="4864"/>
                    </a:lnTo>
                    <a:lnTo>
                      <a:pt x="1055" y="4870"/>
                    </a:lnTo>
                    <a:lnTo>
                      <a:pt x="1053" y="4872"/>
                    </a:lnTo>
                    <a:lnTo>
                      <a:pt x="1045" y="4891"/>
                    </a:lnTo>
                    <a:lnTo>
                      <a:pt x="1036" y="4907"/>
                    </a:lnTo>
                    <a:lnTo>
                      <a:pt x="1038" y="4907"/>
                    </a:lnTo>
                    <a:lnTo>
                      <a:pt x="1028" y="4924"/>
                    </a:lnTo>
                    <a:lnTo>
                      <a:pt x="1022" y="4937"/>
                    </a:lnTo>
                    <a:lnTo>
                      <a:pt x="1019" y="4945"/>
                    </a:lnTo>
                    <a:lnTo>
                      <a:pt x="1018" y="4949"/>
                    </a:lnTo>
                    <a:lnTo>
                      <a:pt x="1015" y="4951"/>
                    </a:lnTo>
                    <a:lnTo>
                      <a:pt x="1011" y="4953"/>
                    </a:lnTo>
                    <a:lnTo>
                      <a:pt x="1003" y="4957"/>
                    </a:lnTo>
                    <a:lnTo>
                      <a:pt x="981" y="4965"/>
                    </a:lnTo>
                    <a:lnTo>
                      <a:pt x="974" y="4968"/>
                    </a:lnTo>
                    <a:lnTo>
                      <a:pt x="960" y="4995"/>
                    </a:lnTo>
                    <a:lnTo>
                      <a:pt x="941" y="5030"/>
                    </a:lnTo>
                    <a:lnTo>
                      <a:pt x="916" y="5047"/>
                    </a:lnTo>
                    <a:lnTo>
                      <a:pt x="905" y="5069"/>
                    </a:lnTo>
                    <a:lnTo>
                      <a:pt x="889" y="5099"/>
                    </a:lnTo>
                    <a:lnTo>
                      <a:pt x="870" y="5113"/>
                    </a:lnTo>
                    <a:lnTo>
                      <a:pt x="868" y="5113"/>
                    </a:lnTo>
                    <a:lnTo>
                      <a:pt x="862" y="5115"/>
                    </a:lnTo>
                    <a:lnTo>
                      <a:pt x="858" y="5118"/>
                    </a:lnTo>
                    <a:lnTo>
                      <a:pt x="855" y="5121"/>
                    </a:lnTo>
                    <a:lnTo>
                      <a:pt x="851" y="5126"/>
                    </a:lnTo>
                    <a:lnTo>
                      <a:pt x="848" y="5132"/>
                    </a:lnTo>
                    <a:lnTo>
                      <a:pt x="843" y="5146"/>
                    </a:lnTo>
                    <a:lnTo>
                      <a:pt x="838" y="5157"/>
                    </a:lnTo>
                    <a:lnTo>
                      <a:pt x="836" y="5165"/>
                    </a:lnTo>
                    <a:lnTo>
                      <a:pt x="835" y="5167"/>
                    </a:lnTo>
                    <a:lnTo>
                      <a:pt x="804" y="5200"/>
                    </a:lnTo>
                    <a:lnTo>
                      <a:pt x="791" y="5252"/>
                    </a:lnTo>
                    <a:lnTo>
                      <a:pt x="780" y="5262"/>
                    </a:lnTo>
                    <a:lnTo>
                      <a:pt x="771" y="5268"/>
                    </a:lnTo>
                    <a:lnTo>
                      <a:pt x="764" y="5270"/>
                    </a:lnTo>
                    <a:lnTo>
                      <a:pt x="760" y="5271"/>
                    </a:lnTo>
                    <a:lnTo>
                      <a:pt x="758" y="5277"/>
                    </a:lnTo>
                    <a:lnTo>
                      <a:pt x="750" y="5289"/>
                    </a:lnTo>
                    <a:lnTo>
                      <a:pt x="741" y="5303"/>
                    </a:lnTo>
                    <a:lnTo>
                      <a:pt x="733" y="5315"/>
                    </a:lnTo>
                    <a:lnTo>
                      <a:pt x="721" y="5337"/>
                    </a:lnTo>
                    <a:lnTo>
                      <a:pt x="717" y="5348"/>
                    </a:lnTo>
                    <a:lnTo>
                      <a:pt x="712" y="5347"/>
                    </a:lnTo>
                    <a:lnTo>
                      <a:pt x="702" y="5345"/>
                    </a:lnTo>
                    <a:lnTo>
                      <a:pt x="696" y="5347"/>
                    </a:lnTo>
                    <a:lnTo>
                      <a:pt x="691" y="5348"/>
                    </a:lnTo>
                    <a:lnTo>
                      <a:pt x="685" y="5351"/>
                    </a:lnTo>
                    <a:lnTo>
                      <a:pt x="681" y="5356"/>
                    </a:lnTo>
                    <a:lnTo>
                      <a:pt x="675" y="5373"/>
                    </a:lnTo>
                    <a:lnTo>
                      <a:pt x="668" y="5393"/>
                    </a:lnTo>
                    <a:lnTo>
                      <a:pt x="663" y="5409"/>
                    </a:lnTo>
                    <a:lnTo>
                      <a:pt x="662" y="5416"/>
                    </a:lnTo>
                    <a:lnTo>
                      <a:pt x="629" y="5433"/>
                    </a:lnTo>
                    <a:lnTo>
                      <a:pt x="610" y="5468"/>
                    </a:lnTo>
                    <a:lnTo>
                      <a:pt x="607" y="5474"/>
                    </a:lnTo>
                    <a:lnTo>
                      <a:pt x="599" y="5487"/>
                    </a:lnTo>
                    <a:lnTo>
                      <a:pt x="593" y="5494"/>
                    </a:lnTo>
                    <a:lnTo>
                      <a:pt x="586" y="5501"/>
                    </a:lnTo>
                    <a:lnTo>
                      <a:pt x="582" y="5504"/>
                    </a:lnTo>
                    <a:lnTo>
                      <a:pt x="578" y="5505"/>
                    </a:lnTo>
                    <a:lnTo>
                      <a:pt x="575" y="5506"/>
                    </a:lnTo>
                    <a:lnTo>
                      <a:pt x="571" y="5507"/>
                    </a:lnTo>
                    <a:lnTo>
                      <a:pt x="556" y="5506"/>
                    </a:lnTo>
                    <a:lnTo>
                      <a:pt x="539" y="5502"/>
                    </a:lnTo>
                    <a:lnTo>
                      <a:pt x="528" y="5500"/>
                    </a:lnTo>
                    <a:lnTo>
                      <a:pt x="523" y="5499"/>
                    </a:lnTo>
                    <a:lnTo>
                      <a:pt x="519" y="5504"/>
                    </a:lnTo>
                    <a:lnTo>
                      <a:pt x="503" y="5520"/>
                    </a:lnTo>
                    <a:lnTo>
                      <a:pt x="488" y="5534"/>
                    </a:lnTo>
                    <a:lnTo>
                      <a:pt x="470" y="5550"/>
                    </a:lnTo>
                    <a:lnTo>
                      <a:pt x="454" y="5561"/>
                    </a:lnTo>
                    <a:lnTo>
                      <a:pt x="449" y="5567"/>
                    </a:lnTo>
                    <a:lnTo>
                      <a:pt x="436" y="5591"/>
                    </a:lnTo>
                    <a:lnTo>
                      <a:pt x="433" y="5591"/>
                    </a:lnTo>
                    <a:lnTo>
                      <a:pt x="429" y="5592"/>
                    </a:lnTo>
                    <a:lnTo>
                      <a:pt x="425" y="5595"/>
                    </a:lnTo>
                    <a:lnTo>
                      <a:pt x="420" y="5597"/>
                    </a:lnTo>
                    <a:lnTo>
                      <a:pt x="414" y="5602"/>
                    </a:lnTo>
                    <a:lnTo>
                      <a:pt x="407" y="5608"/>
                    </a:lnTo>
                    <a:lnTo>
                      <a:pt x="397" y="5617"/>
                    </a:lnTo>
                    <a:lnTo>
                      <a:pt x="392" y="5619"/>
                    </a:lnTo>
                    <a:lnTo>
                      <a:pt x="390" y="5622"/>
                    </a:lnTo>
                    <a:lnTo>
                      <a:pt x="386" y="5624"/>
                    </a:lnTo>
                    <a:lnTo>
                      <a:pt x="382" y="5630"/>
                    </a:lnTo>
                    <a:lnTo>
                      <a:pt x="378" y="5638"/>
                    </a:lnTo>
                    <a:lnTo>
                      <a:pt x="372" y="5646"/>
                    </a:lnTo>
                    <a:lnTo>
                      <a:pt x="367" y="5652"/>
                    </a:lnTo>
                    <a:lnTo>
                      <a:pt x="364" y="5656"/>
                    </a:lnTo>
                    <a:lnTo>
                      <a:pt x="360" y="5658"/>
                    </a:lnTo>
                    <a:lnTo>
                      <a:pt x="359" y="5659"/>
                    </a:lnTo>
                    <a:lnTo>
                      <a:pt x="357" y="5663"/>
                    </a:lnTo>
                    <a:lnTo>
                      <a:pt x="357" y="5667"/>
                    </a:lnTo>
                    <a:lnTo>
                      <a:pt x="355" y="5674"/>
                    </a:lnTo>
                    <a:lnTo>
                      <a:pt x="354" y="5698"/>
                    </a:lnTo>
                    <a:lnTo>
                      <a:pt x="353" y="5707"/>
                    </a:lnTo>
                    <a:lnTo>
                      <a:pt x="342" y="5720"/>
                    </a:lnTo>
                    <a:lnTo>
                      <a:pt x="339" y="5722"/>
                    </a:lnTo>
                    <a:lnTo>
                      <a:pt x="333" y="5728"/>
                    </a:lnTo>
                    <a:lnTo>
                      <a:pt x="329" y="5731"/>
                    </a:lnTo>
                    <a:lnTo>
                      <a:pt x="326" y="5736"/>
                    </a:lnTo>
                    <a:lnTo>
                      <a:pt x="322" y="5741"/>
                    </a:lnTo>
                    <a:lnTo>
                      <a:pt x="320" y="5747"/>
                    </a:lnTo>
                    <a:lnTo>
                      <a:pt x="315" y="5760"/>
                    </a:lnTo>
                    <a:lnTo>
                      <a:pt x="310" y="5772"/>
                    </a:lnTo>
                    <a:lnTo>
                      <a:pt x="306" y="5780"/>
                    </a:lnTo>
                    <a:lnTo>
                      <a:pt x="303" y="5783"/>
                    </a:lnTo>
                    <a:lnTo>
                      <a:pt x="305" y="5788"/>
                    </a:lnTo>
                    <a:lnTo>
                      <a:pt x="307" y="5800"/>
                    </a:lnTo>
                    <a:lnTo>
                      <a:pt x="309" y="5814"/>
                    </a:lnTo>
                    <a:lnTo>
                      <a:pt x="309" y="5827"/>
                    </a:lnTo>
                    <a:lnTo>
                      <a:pt x="306" y="5835"/>
                    </a:lnTo>
                    <a:lnTo>
                      <a:pt x="302" y="5841"/>
                    </a:lnTo>
                    <a:lnTo>
                      <a:pt x="296" y="5850"/>
                    </a:lnTo>
                    <a:lnTo>
                      <a:pt x="290" y="5863"/>
                    </a:lnTo>
                    <a:lnTo>
                      <a:pt x="286" y="5874"/>
                    </a:lnTo>
                    <a:lnTo>
                      <a:pt x="285" y="5883"/>
                    </a:lnTo>
                    <a:lnTo>
                      <a:pt x="286" y="5888"/>
                    </a:lnTo>
                    <a:lnTo>
                      <a:pt x="287" y="5898"/>
                    </a:lnTo>
                    <a:lnTo>
                      <a:pt x="289" y="5909"/>
                    </a:lnTo>
                    <a:lnTo>
                      <a:pt x="289" y="5917"/>
                    </a:lnTo>
                    <a:lnTo>
                      <a:pt x="290" y="5925"/>
                    </a:lnTo>
                    <a:lnTo>
                      <a:pt x="290" y="5939"/>
                    </a:lnTo>
                    <a:lnTo>
                      <a:pt x="290" y="5950"/>
                    </a:lnTo>
                    <a:lnTo>
                      <a:pt x="290" y="5955"/>
                    </a:lnTo>
                    <a:lnTo>
                      <a:pt x="289" y="5962"/>
                    </a:lnTo>
                    <a:lnTo>
                      <a:pt x="285" y="5977"/>
                    </a:lnTo>
                    <a:lnTo>
                      <a:pt x="279" y="5996"/>
                    </a:lnTo>
                    <a:lnTo>
                      <a:pt x="275" y="6010"/>
                    </a:lnTo>
                    <a:lnTo>
                      <a:pt x="272" y="6022"/>
                    </a:lnTo>
                    <a:lnTo>
                      <a:pt x="272" y="6035"/>
                    </a:lnTo>
                    <a:lnTo>
                      <a:pt x="272" y="6041"/>
                    </a:lnTo>
                    <a:lnTo>
                      <a:pt x="273" y="6047"/>
                    </a:lnTo>
                    <a:lnTo>
                      <a:pt x="275" y="6053"/>
                    </a:lnTo>
                    <a:lnTo>
                      <a:pt x="276" y="6057"/>
                    </a:lnTo>
                    <a:lnTo>
                      <a:pt x="279" y="6062"/>
                    </a:lnTo>
                    <a:lnTo>
                      <a:pt x="279" y="6066"/>
                    </a:lnTo>
                    <a:lnTo>
                      <a:pt x="279" y="6070"/>
                    </a:lnTo>
                    <a:lnTo>
                      <a:pt x="276" y="6075"/>
                    </a:lnTo>
                    <a:lnTo>
                      <a:pt x="273" y="6083"/>
                    </a:lnTo>
                    <a:lnTo>
                      <a:pt x="272" y="6088"/>
                    </a:lnTo>
                    <a:lnTo>
                      <a:pt x="270" y="6090"/>
                    </a:lnTo>
                    <a:lnTo>
                      <a:pt x="267" y="6092"/>
                    </a:lnTo>
                    <a:lnTo>
                      <a:pt x="262" y="6093"/>
                    </a:lnTo>
                    <a:lnTo>
                      <a:pt x="255" y="6095"/>
                    </a:lnTo>
                    <a:lnTo>
                      <a:pt x="231" y="6100"/>
                    </a:lnTo>
                    <a:lnTo>
                      <a:pt x="227" y="6100"/>
                    </a:lnTo>
                    <a:lnTo>
                      <a:pt x="211" y="6083"/>
                    </a:lnTo>
                    <a:lnTo>
                      <a:pt x="210" y="6077"/>
                    </a:lnTo>
                    <a:lnTo>
                      <a:pt x="210" y="6073"/>
                    </a:lnTo>
                    <a:lnTo>
                      <a:pt x="211" y="6069"/>
                    </a:lnTo>
                    <a:lnTo>
                      <a:pt x="214" y="6067"/>
                    </a:lnTo>
                    <a:lnTo>
                      <a:pt x="214" y="6063"/>
                    </a:lnTo>
                    <a:lnTo>
                      <a:pt x="214" y="6061"/>
                    </a:lnTo>
                    <a:lnTo>
                      <a:pt x="211" y="6056"/>
                    </a:lnTo>
                    <a:lnTo>
                      <a:pt x="205" y="6051"/>
                    </a:lnTo>
                    <a:lnTo>
                      <a:pt x="183" y="6030"/>
                    </a:lnTo>
                    <a:lnTo>
                      <a:pt x="175" y="6021"/>
                    </a:lnTo>
                    <a:lnTo>
                      <a:pt x="148" y="5991"/>
                    </a:lnTo>
                    <a:lnTo>
                      <a:pt x="150" y="5990"/>
                    </a:lnTo>
                    <a:lnTo>
                      <a:pt x="153" y="5986"/>
                    </a:lnTo>
                    <a:lnTo>
                      <a:pt x="155" y="5982"/>
                    </a:lnTo>
                    <a:lnTo>
                      <a:pt x="155" y="5977"/>
                    </a:lnTo>
                    <a:lnTo>
                      <a:pt x="152" y="5970"/>
                    </a:lnTo>
                    <a:lnTo>
                      <a:pt x="148" y="5961"/>
                    </a:lnTo>
                    <a:lnTo>
                      <a:pt x="136" y="5943"/>
                    </a:lnTo>
                    <a:lnTo>
                      <a:pt x="126" y="5930"/>
                    </a:lnTo>
                    <a:lnTo>
                      <a:pt x="120" y="5923"/>
                    </a:lnTo>
                    <a:lnTo>
                      <a:pt x="118" y="5919"/>
                    </a:lnTo>
                    <a:lnTo>
                      <a:pt x="119" y="5919"/>
                    </a:lnTo>
                    <a:lnTo>
                      <a:pt x="123" y="5916"/>
                    </a:lnTo>
                    <a:lnTo>
                      <a:pt x="125" y="5913"/>
                    </a:lnTo>
                    <a:lnTo>
                      <a:pt x="127" y="5910"/>
                    </a:lnTo>
                    <a:lnTo>
                      <a:pt x="129" y="5904"/>
                    </a:lnTo>
                    <a:lnTo>
                      <a:pt x="129" y="5898"/>
                    </a:lnTo>
                    <a:lnTo>
                      <a:pt x="130" y="5887"/>
                    </a:lnTo>
                    <a:lnTo>
                      <a:pt x="132" y="5883"/>
                    </a:lnTo>
                    <a:lnTo>
                      <a:pt x="133" y="5880"/>
                    </a:lnTo>
                    <a:lnTo>
                      <a:pt x="132" y="5878"/>
                    </a:lnTo>
                    <a:lnTo>
                      <a:pt x="130" y="5873"/>
                    </a:lnTo>
                    <a:lnTo>
                      <a:pt x="126" y="5867"/>
                    </a:lnTo>
                    <a:lnTo>
                      <a:pt x="112" y="5850"/>
                    </a:lnTo>
                    <a:lnTo>
                      <a:pt x="110" y="5846"/>
                    </a:lnTo>
                    <a:lnTo>
                      <a:pt x="87" y="5832"/>
                    </a:lnTo>
                    <a:lnTo>
                      <a:pt x="85" y="5873"/>
                    </a:lnTo>
                    <a:lnTo>
                      <a:pt x="86" y="5874"/>
                    </a:lnTo>
                    <a:lnTo>
                      <a:pt x="87" y="5880"/>
                    </a:lnTo>
                    <a:lnTo>
                      <a:pt x="87" y="5884"/>
                    </a:lnTo>
                    <a:lnTo>
                      <a:pt x="85" y="5888"/>
                    </a:lnTo>
                    <a:lnTo>
                      <a:pt x="80" y="5894"/>
                    </a:lnTo>
                    <a:lnTo>
                      <a:pt x="74" y="5900"/>
                    </a:lnTo>
                    <a:lnTo>
                      <a:pt x="60" y="5913"/>
                    </a:lnTo>
                    <a:lnTo>
                      <a:pt x="51" y="5923"/>
                    </a:lnTo>
                    <a:lnTo>
                      <a:pt x="42" y="5932"/>
                    </a:lnTo>
                    <a:lnTo>
                      <a:pt x="33" y="5942"/>
                    </a:lnTo>
                    <a:lnTo>
                      <a:pt x="24" y="5950"/>
                    </a:lnTo>
                    <a:lnTo>
                      <a:pt x="15" y="5956"/>
                    </a:lnTo>
                    <a:lnTo>
                      <a:pt x="12" y="5959"/>
                    </a:lnTo>
                    <a:lnTo>
                      <a:pt x="11" y="5963"/>
                    </a:lnTo>
                    <a:lnTo>
                      <a:pt x="9" y="5968"/>
                    </a:lnTo>
                    <a:lnTo>
                      <a:pt x="11" y="5975"/>
                    </a:lnTo>
                    <a:lnTo>
                      <a:pt x="15" y="5989"/>
                    </a:lnTo>
                    <a:lnTo>
                      <a:pt x="19" y="6001"/>
                    </a:lnTo>
                    <a:lnTo>
                      <a:pt x="21" y="6009"/>
                    </a:lnTo>
                    <a:lnTo>
                      <a:pt x="22" y="6012"/>
                    </a:lnTo>
                    <a:lnTo>
                      <a:pt x="22" y="6015"/>
                    </a:lnTo>
                    <a:lnTo>
                      <a:pt x="24" y="6022"/>
                    </a:lnTo>
                    <a:lnTo>
                      <a:pt x="24" y="6027"/>
                    </a:lnTo>
                    <a:lnTo>
                      <a:pt x="24" y="6031"/>
                    </a:lnTo>
                    <a:lnTo>
                      <a:pt x="21" y="6037"/>
                    </a:lnTo>
                    <a:lnTo>
                      <a:pt x="19" y="6043"/>
                    </a:lnTo>
                    <a:lnTo>
                      <a:pt x="12" y="6058"/>
                    </a:lnTo>
                    <a:lnTo>
                      <a:pt x="6" y="6073"/>
                    </a:lnTo>
                    <a:lnTo>
                      <a:pt x="2" y="6083"/>
                    </a:lnTo>
                    <a:lnTo>
                      <a:pt x="2" y="6093"/>
                    </a:lnTo>
                    <a:lnTo>
                      <a:pt x="2" y="6100"/>
                    </a:lnTo>
                    <a:lnTo>
                      <a:pt x="2" y="6103"/>
                    </a:lnTo>
                    <a:lnTo>
                      <a:pt x="14" y="6131"/>
                    </a:lnTo>
                    <a:lnTo>
                      <a:pt x="8" y="6160"/>
                    </a:lnTo>
                    <a:lnTo>
                      <a:pt x="7" y="6161"/>
                    </a:lnTo>
                    <a:lnTo>
                      <a:pt x="5" y="6164"/>
                    </a:lnTo>
                    <a:lnTo>
                      <a:pt x="2" y="6171"/>
                    </a:lnTo>
                    <a:lnTo>
                      <a:pt x="0" y="6182"/>
                    </a:lnTo>
                    <a:lnTo>
                      <a:pt x="0" y="6190"/>
                    </a:lnTo>
                    <a:lnTo>
                      <a:pt x="2" y="6195"/>
                    </a:lnTo>
                    <a:lnTo>
                      <a:pt x="7" y="6201"/>
                    </a:lnTo>
                    <a:lnTo>
                      <a:pt x="12" y="6207"/>
                    </a:lnTo>
                    <a:lnTo>
                      <a:pt x="20" y="6216"/>
                    </a:lnTo>
                    <a:lnTo>
                      <a:pt x="25" y="6218"/>
                    </a:lnTo>
                    <a:lnTo>
                      <a:pt x="22" y="6243"/>
                    </a:lnTo>
                    <a:lnTo>
                      <a:pt x="17" y="6262"/>
                    </a:lnTo>
                    <a:lnTo>
                      <a:pt x="25" y="6292"/>
                    </a:lnTo>
                    <a:lnTo>
                      <a:pt x="39" y="6316"/>
                    </a:lnTo>
                    <a:lnTo>
                      <a:pt x="60" y="6355"/>
                    </a:lnTo>
                    <a:lnTo>
                      <a:pt x="96" y="6365"/>
                    </a:lnTo>
                    <a:lnTo>
                      <a:pt x="98" y="6364"/>
                    </a:lnTo>
                    <a:lnTo>
                      <a:pt x="104" y="6362"/>
                    </a:lnTo>
                    <a:lnTo>
                      <a:pt x="107" y="6363"/>
                    </a:lnTo>
                    <a:lnTo>
                      <a:pt x="110" y="6365"/>
                    </a:lnTo>
                    <a:lnTo>
                      <a:pt x="112" y="6370"/>
                    </a:lnTo>
                    <a:lnTo>
                      <a:pt x="112" y="6380"/>
                    </a:lnTo>
                    <a:lnTo>
                      <a:pt x="112" y="6397"/>
                    </a:lnTo>
                    <a:lnTo>
                      <a:pt x="111" y="6410"/>
                    </a:lnTo>
                    <a:lnTo>
                      <a:pt x="110" y="6417"/>
                    </a:lnTo>
                    <a:lnTo>
                      <a:pt x="110" y="6420"/>
                    </a:lnTo>
                    <a:lnTo>
                      <a:pt x="115" y="6450"/>
                    </a:lnTo>
                    <a:lnTo>
                      <a:pt x="110" y="6505"/>
                    </a:lnTo>
                    <a:lnTo>
                      <a:pt x="129" y="6569"/>
                    </a:lnTo>
                    <a:lnTo>
                      <a:pt x="130" y="6566"/>
                    </a:lnTo>
                    <a:lnTo>
                      <a:pt x="135" y="6565"/>
                    </a:lnTo>
                    <a:lnTo>
                      <a:pt x="137" y="6565"/>
                    </a:lnTo>
                    <a:lnTo>
                      <a:pt x="140" y="6567"/>
                    </a:lnTo>
                    <a:lnTo>
                      <a:pt x="144" y="6571"/>
                    </a:lnTo>
                    <a:lnTo>
                      <a:pt x="148" y="6576"/>
                    </a:lnTo>
                    <a:lnTo>
                      <a:pt x="156" y="6590"/>
                    </a:lnTo>
                    <a:lnTo>
                      <a:pt x="164" y="6602"/>
                    </a:lnTo>
                    <a:lnTo>
                      <a:pt x="170" y="6609"/>
                    </a:lnTo>
                    <a:lnTo>
                      <a:pt x="172" y="6612"/>
                    </a:lnTo>
                    <a:lnTo>
                      <a:pt x="164" y="6644"/>
                    </a:lnTo>
                    <a:lnTo>
                      <a:pt x="183" y="6743"/>
                    </a:lnTo>
                    <a:lnTo>
                      <a:pt x="135" y="6820"/>
                    </a:lnTo>
                    <a:lnTo>
                      <a:pt x="130" y="6827"/>
                    </a:lnTo>
                    <a:lnTo>
                      <a:pt x="119" y="6846"/>
                    </a:lnTo>
                    <a:lnTo>
                      <a:pt x="113" y="6858"/>
                    </a:lnTo>
                    <a:lnTo>
                      <a:pt x="109" y="6868"/>
                    </a:lnTo>
                    <a:lnTo>
                      <a:pt x="105" y="6878"/>
                    </a:lnTo>
                    <a:lnTo>
                      <a:pt x="104" y="6885"/>
                    </a:lnTo>
                    <a:lnTo>
                      <a:pt x="103" y="6899"/>
                    </a:lnTo>
                    <a:lnTo>
                      <a:pt x="100" y="6916"/>
                    </a:lnTo>
                    <a:lnTo>
                      <a:pt x="98" y="6931"/>
                    </a:lnTo>
                    <a:lnTo>
                      <a:pt x="99" y="6945"/>
                    </a:lnTo>
                    <a:lnTo>
                      <a:pt x="102" y="6957"/>
                    </a:lnTo>
                    <a:lnTo>
                      <a:pt x="104" y="6966"/>
                    </a:lnTo>
                    <a:lnTo>
                      <a:pt x="105" y="6979"/>
                    </a:lnTo>
                    <a:lnTo>
                      <a:pt x="104" y="6995"/>
                    </a:lnTo>
                    <a:lnTo>
                      <a:pt x="102" y="7010"/>
                    </a:lnTo>
                    <a:lnTo>
                      <a:pt x="100" y="7023"/>
                    </a:lnTo>
                    <a:lnTo>
                      <a:pt x="99" y="7034"/>
                    </a:lnTo>
                    <a:lnTo>
                      <a:pt x="99" y="7047"/>
                    </a:lnTo>
                    <a:lnTo>
                      <a:pt x="98" y="7061"/>
                    </a:lnTo>
                    <a:lnTo>
                      <a:pt x="97" y="7074"/>
                    </a:lnTo>
                    <a:lnTo>
                      <a:pt x="97" y="7084"/>
                    </a:lnTo>
                    <a:lnTo>
                      <a:pt x="96" y="7088"/>
                    </a:lnTo>
                    <a:lnTo>
                      <a:pt x="100" y="7093"/>
                    </a:lnTo>
                    <a:lnTo>
                      <a:pt x="110" y="7104"/>
                    </a:lnTo>
                    <a:lnTo>
                      <a:pt x="115" y="7112"/>
                    </a:lnTo>
                    <a:lnTo>
                      <a:pt x="119" y="7119"/>
                    </a:lnTo>
                    <a:lnTo>
                      <a:pt x="122" y="7126"/>
                    </a:lnTo>
                    <a:lnTo>
                      <a:pt x="123" y="7132"/>
                    </a:lnTo>
                    <a:lnTo>
                      <a:pt x="123" y="7141"/>
                    </a:lnTo>
                    <a:lnTo>
                      <a:pt x="122" y="7151"/>
                    </a:lnTo>
                    <a:lnTo>
                      <a:pt x="120" y="7161"/>
                    </a:lnTo>
                    <a:lnTo>
                      <a:pt x="120" y="7173"/>
                    </a:lnTo>
                    <a:lnTo>
                      <a:pt x="122" y="7184"/>
                    </a:lnTo>
                    <a:lnTo>
                      <a:pt x="123" y="7192"/>
                    </a:lnTo>
                    <a:lnTo>
                      <a:pt x="125" y="7201"/>
                    </a:lnTo>
                    <a:lnTo>
                      <a:pt x="126" y="7213"/>
                    </a:lnTo>
                    <a:lnTo>
                      <a:pt x="126" y="7220"/>
                    </a:lnTo>
                    <a:lnTo>
                      <a:pt x="129" y="7227"/>
                    </a:lnTo>
                    <a:lnTo>
                      <a:pt x="130" y="7233"/>
                    </a:lnTo>
                    <a:lnTo>
                      <a:pt x="133" y="7239"/>
                    </a:lnTo>
                    <a:lnTo>
                      <a:pt x="138" y="7250"/>
                    </a:lnTo>
                    <a:lnTo>
                      <a:pt x="143" y="7260"/>
                    </a:lnTo>
                    <a:lnTo>
                      <a:pt x="152" y="7274"/>
                    </a:lnTo>
                    <a:lnTo>
                      <a:pt x="162" y="7290"/>
                    </a:lnTo>
                    <a:lnTo>
                      <a:pt x="164" y="7299"/>
                    </a:lnTo>
                    <a:lnTo>
                      <a:pt x="168" y="7308"/>
                    </a:lnTo>
                    <a:lnTo>
                      <a:pt x="171" y="7316"/>
                    </a:lnTo>
                    <a:lnTo>
                      <a:pt x="172" y="7325"/>
                    </a:lnTo>
                    <a:lnTo>
                      <a:pt x="172" y="7330"/>
                    </a:lnTo>
                    <a:lnTo>
                      <a:pt x="174" y="7332"/>
                    </a:lnTo>
                    <a:lnTo>
                      <a:pt x="175" y="7335"/>
                    </a:lnTo>
                    <a:lnTo>
                      <a:pt x="177" y="7337"/>
                    </a:lnTo>
                    <a:lnTo>
                      <a:pt x="185" y="7343"/>
                    </a:lnTo>
                    <a:lnTo>
                      <a:pt x="200" y="7356"/>
                    </a:lnTo>
                    <a:lnTo>
                      <a:pt x="217" y="7371"/>
                    </a:lnTo>
                    <a:lnTo>
                      <a:pt x="231" y="7383"/>
                    </a:lnTo>
                    <a:lnTo>
                      <a:pt x="244" y="7395"/>
                    </a:lnTo>
                    <a:lnTo>
                      <a:pt x="257" y="7408"/>
                    </a:lnTo>
                    <a:lnTo>
                      <a:pt x="266" y="7415"/>
                    </a:lnTo>
                    <a:lnTo>
                      <a:pt x="279" y="7423"/>
                    </a:lnTo>
                    <a:lnTo>
                      <a:pt x="294" y="7430"/>
                    </a:lnTo>
                    <a:lnTo>
                      <a:pt x="310" y="7439"/>
                    </a:lnTo>
                    <a:lnTo>
                      <a:pt x="327" y="7447"/>
                    </a:lnTo>
                    <a:lnTo>
                      <a:pt x="340" y="7454"/>
                    </a:lnTo>
                    <a:lnTo>
                      <a:pt x="346" y="7457"/>
                    </a:lnTo>
                    <a:lnTo>
                      <a:pt x="351" y="7461"/>
                    </a:lnTo>
                    <a:lnTo>
                      <a:pt x="354" y="7465"/>
                    </a:lnTo>
                    <a:lnTo>
                      <a:pt x="355" y="7468"/>
                    </a:lnTo>
                    <a:lnTo>
                      <a:pt x="357" y="7475"/>
                    </a:lnTo>
                    <a:lnTo>
                      <a:pt x="355" y="7483"/>
                    </a:lnTo>
                    <a:lnTo>
                      <a:pt x="354" y="7493"/>
                    </a:lnTo>
                    <a:lnTo>
                      <a:pt x="352" y="7504"/>
                    </a:lnTo>
                    <a:lnTo>
                      <a:pt x="349" y="7514"/>
                    </a:lnTo>
                    <a:lnTo>
                      <a:pt x="348" y="7525"/>
                    </a:lnTo>
                    <a:lnTo>
                      <a:pt x="348" y="7529"/>
                    </a:lnTo>
                    <a:lnTo>
                      <a:pt x="349" y="7534"/>
                    </a:lnTo>
                    <a:lnTo>
                      <a:pt x="351" y="7540"/>
                    </a:lnTo>
                    <a:lnTo>
                      <a:pt x="353" y="7545"/>
                    </a:lnTo>
                    <a:lnTo>
                      <a:pt x="364" y="7561"/>
                    </a:lnTo>
                    <a:lnTo>
                      <a:pt x="372" y="7576"/>
                    </a:lnTo>
                    <a:lnTo>
                      <a:pt x="378" y="7585"/>
                    </a:lnTo>
                    <a:lnTo>
                      <a:pt x="380" y="7589"/>
                    </a:lnTo>
                    <a:lnTo>
                      <a:pt x="382" y="7591"/>
                    </a:lnTo>
                    <a:lnTo>
                      <a:pt x="399" y="7605"/>
                    </a:lnTo>
                    <a:lnTo>
                      <a:pt x="414" y="7613"/>
                    </a:lnTo>
                    <a:lnTo>
                      <a:pt x="429" y="7619"/>
                    </a:lnTo>
                    <a:lnTo>
                      <a:pt x="436" y="7623"/>
                    </a:lnTo>
                    <a:lnTo>
                      <a:pt x="440" y="7626"/>
                    </a:lnTo>
                    <a:lnTo>
                      <a:pt x="444" y="7631"/>
                    </a:lnTo>
                    <a:lnTo>
                      <a:pt x="446" y="7637"/>
                    </a:lnTo>
                    <a:lnTo>
                      <a:pt x="447" y="7648"/>
                    </a:lnTo>
                    <a:lnTo>
                      <a:pt x="449" y="7652"/>
                    </a:lnTo>
                    <a:lnTo>
                      <a:pt x="450" y="7657"/>
                    </a:lnTo>
                    <a:lnTo>
                      <a:pt x="454" y="7668"/>
                    </a:lnTo>
                    <a:lnTo>
                      <a:pt x="458" y="7678"/>
                    </a:lnTo>
                    <a:lnTo>
                      <a:pt x="459" y="7683"/>
                    </a:lnTo>
                    <a:lnTo>
                      <a:pt x="462" y="7685"/>
                    </a:lnTo>
                    <a:lnTo>
                      <a:pt x="467" y="7689"/>
                    </a:lnTo>
                    <a:lnTo>
                      <a:pt x="472" y="7691"/>
                    </a:lnTo>
                    <a:lnTo>
                      <a:pt x="477" y="7692"/>
                    </a:lnTo>
                    <a:lnTo>
                      <a:pt x="480" y="7692"/>
                    </a:lnTo>
                    <a:lnTo>
                      <a:pt x="483" y="7692"/>
                    </a:lnTo>
                    <a:lnTo>
                      <a:pt x="486" y="7692"/>
                    </a:lnTo>
                    <a:lnTo>
                      <a:pt x="489" y="7694"/>
                    </a:lnTo>
                    <a:lnTo>
                      <a:pt x="490" y="7696"/>
                    </a:lnTo>
                    <a:lnTo>
                      <a:pt x="492" y="7701"/>
                    </a:lnTo>
                    <a:lnTo>
                      <a:pt x="495" y="7704"/>
                    </a:lnTo>
                    <a:lnTo>
                      <a:pt x="496" y="7705"/>
                    </a:lnTo>
                    <a:lnTo>
                      <a:pt x="497" y="7705"/>
                    </a:lnTo>
                    <a:lnTo>
                      <a:pt x="498" y="7705"/>
                    </a:lnTo>
                    <a:lnTo>
                      <a:pt x="501" y="7707"/>
                    </a:lnTo>
                    <a:lnTo>
                      <a:pt x="504" y="7709"/>
                    </a:lnTo>
                    <a:lnTo>
                      <a:pt x="508" y="7715"/>
                    </a:lnTo>
                    <a:lnTo>
                      <a:pt x="515" y="7725"/>
                    </a:lnTo>
                    <a:lnTo>
                      <a:pt x="525" y="7743"/>
                    </a:lnTo>
                    <a:lnTo>
                      <a:pt x="531" y="7753"/>
                    </a:lnTo>
                    <a:lnTo>
                      <a:pt x="537" y="7757"/>
                    </a:lnTo>
                    <a:lnTo>
                      <a:pt x="548" y="7763"/>
                    </a:lnTo>
                    <a:lnTo>
                      <a:pt x="557" y="7769"/>
                    </a:lnTo>
                    <a:lnTo>
                      <a:pt x="563" y="7773"/>
                    </a:lnTo>
                    <a:lnTo>
                      <a:pt x="568" y="7775"/>
                    </a:lnTo>
                    <a:lnTo>
                      <a:pt x="577" y="7780"/>
                    </a:lnTo>
                    <a:lnTo>
                      <a:pt x="583" y="7781"/>
                    </a:lnTo>
                    <a:lnTo>
                      <a:pt x="588" y="7782"/>
                    </a:lnTo>
                    <a:lnTo>
                      <a:pt x="591" y="7781"/>
                    </a:lnTo>
                    <a:lnTo>
                      <a:pt x="595" y="7780"/>
                    </a:lnTo>
                    <a:lnTo>
                      <a:pt x="597" y="7780"/>
                    </a:lnTo>
                    <a:lnTo>
                      <a:pt x="601" y="7782"/>
                    </a:lnTo>
                    <a:lnTo>
                      <a:pt x="602" y="7786"/>
                    </a:lnTo>
                    <a:lnTo>
                      <a:pt x="604" y="7793"/>
                    </a:lnTo>
                    <a:lnTo>
                      <a:pt x="608" y="7807"/>
                    </a:lnTo>
                    <a:lnTo>
                      <a:pt x="611" y="7814"/>
                    </a:lnTo>
                    <a:lnTo>
                      <a:pt x="619" y="7821"/>
                    </a:lnTo>
                    <a:lnTo>
                      <a:pt x="629" y="7832"/>
                    </a:lnTo>
                    <a:lnTo>
                      <a:pt x="635" y="7838"/>
                    </a:lnTo>
                    <a:lnTo>
                      <a:pt x="637" y="7841"/>
                    </a:lnTo>
                    <a:lnTo>
                      <a:pt x="637" y="7844"/>
                    </a:lnTo>
                    <a:lnTo>
                      <a:pt x="637" y="7845"/>
                    </a:lnTo>
                    <a:lnTo>
                      <a:pt x="639" y="7846"/>
                    </a:lnTo>
                    <a:lnTo>
                      <a:pt x="648" y="7851"/>
                    </a:lnTo>
                    <a:lnTo>
                      <a:pt x="662" y="7857"/>
                    </a:lnTo>
                    <a:lnTo>
                      <a:pt x="672" y="7859"/>
                    </a:lnTo>
                    <a:lnTo>
                      <a:pt x="675" y="7861"/>
                    </a:lnTo>
                    <a:lnTo>
                      <a:pt x="679" y="7864"/>
                    </a:lnTo>
                    <a:lnTo>
                      <a:pt x="682" y="7868"/>
                    </a:lnTo>
                    <a:lnTo>
                      <a:pt x="687" y="7875"/>
                    </a:lnTo>
                    <a:lnTo>
                      <a:pt x="694" y="7890"/>
                    </a:lnTo>
                    <a:lnTo>
                      <a:pt x="701" y="7903"/>
                    </a:lnTo>
                    <a:lnTo>
                      <a:pt x="708" y="7917"/>
                    </a:lnTo>
                    <a:lnTo>
                      <a:pt x="717" y="7933"/>
                    </a:lnTo>
                    <a:lnTo>
                      <a:pt x="725" y="7945"/>
                    </a:lnTo>
                    <a:lnTo>
                      <a:pt x="728" y="7949"/>
                    </a:lnTo>
                    <a:lnTo>
                      <a:pt x="731" y="7951"/>
                    </a:lnTo>
                    <a:lnTo>
                      <a:pt x="731" y="7960"/>
                    </a:lnTo>
                    <a:lnTo>
                      <a:pt x="731" y="7973"/>
                    </a:lnTo>
                    <a:lnTo>
                      <a:pt x="733" y="7985"/>
                    </a:lnTo>
                    <a:lnTo>
                      <a:pt x="735" y="7992"/>
                    </a:lnTo>
                    <a:lnTo>
                      <a:pt x="735" y="7996"/>
                    </a:lnTo>
                    <a:lnTo>
                      <a:pt x="725" y="8064"/>
                    </a:lnTo>
                    <a:lnTo>
                      <a:pt x="727" y="8065"/>
                    </a:lnTo>
                    <a:lnTo>
                      <a:pt x="733" y="8070"/>
                    </a:lnTo>
                    <a:lnTo>
                      <a:pt x="735" y="8073"/>
                    </a:lnTo>
                    <a:lnTo>
                      <a:pt x="738" y="8077"/>
                    </a:lnTo>
                    <a:lnTo>
                      <a:pt x="739" y="8081"/>
                    </a:lnTo>
                    <a:lnTo>
                      <a:pt x="739" y="8086"/>
                    </a:lnTo>
                    <a:lnTo>
                      <a:pt x="737" y="8094"/>
                    </a:lnTo>
                    <a:lnTo>
                      <a:pt x="737" y="8099"/>
                    </a:lnTo>
                    <a:lnTo>
                      <a:pt x="738" y="8106"/>
                    </a:lnTo>
                    <a:lnTo>
                      <a:pt x="744" y="8116"/>
                    </a:lnTo>
                    <a:lnTo>
                      <a:pt x="752" y="8128"/>
                    </a:lnTo>
                    <a:lnTo>
                      <a:pt x="759" y="8136"/>
                    </a:lnTo>
                    <a:lnTo>
                      <a:pt x="761" y="8140"/>
                    </a:lnTo>
                    <a:lnTo>
                      <a:pt x="764" y="8146"/>
                    </a:lnTo>
                    <a:lnTo>
                      <a:pt x="765" y="8152"/>
                    </a:lnTo>
                    <a:lnTo>
                      <a:pt x="766" y="8160"/>
                    </a:lnTo>
                    <a:lnTo>
                      <a:pt x="765" y="8175"/>
                    </a:lnTo>
                    <a:lnTo>
                      <a:pt x="764" y="8187"/>
                    </a:lnTo>
                    <a:lnTo>
                      <a:pt x="761" y="8193"/>
                    </a:lnTo>
                    <a:lnTo>
                      <a:pt x="760" y="8195"/>
                    </a:lnTo>
                    <a:lnTo>
                      <a:pt x="761" y="8198"/>
                    </a:lnTo>
                    <a:lnTo>
                      <a:pt x="761" y="8204"/>
                    </a:lnTo>
                    <a:lnTo>
                      <a:pt x="761" y="8207"/>
                    </a:lnTo>
                    <a:lnTo>
                      <a:pt x="759" y="8211"/>
                    </a:lnTo>
                    <a:lnTo>
                      <a:pt x="757" y="8214"/>
                    </a:lnTo>
                    <a:lnTo>
                      <a:pt x="752" y="8218"/>
                    </a:lnTo>
                    <a:lnTo>
                      <a:pt x="731" y="8228"/>
                    </a:lnTo>
                    <a:lnTo>
                      <a:pt x="719" y="8233"/>
                    </a:lnTo>
                    <a:lnTo>
                      <a:pt x="662" y="8256"/>
                    </a:lnTo>
                    <a:lnTo>
                      <a:pt x="662" y="8302"/>
                    </a:lnTo>
                    <a:lnTo>
                      <a:pt x="666" y="8303"/>
                    </a:lnTo>
                    <a:lnTo>
                      <a:pt x="672" y="8305"/>
                    </a:lnTo>
                    <a:lnTo>
                      <a:pt x="674" y="8307"/>
                    </a:lnTo>
                    <a:lnTo>
                      <a:pt x="675" y="8311"/>
                    </a:lnTo>
                    <a:lnTo>
                      <a:pt x="673" y="8317"/>
                    </a:lnTo>
                    <a:lnTo>
                      <a:pt x="667" y="8324"/>
                    </a:lnTo>
                    <a:lnTo>
                      <a:pt x="654" y="8339"/>
                    </a:lnTo>
                    <a:lnTo>
                      <a:pt x="643" y="8354"/>
                    </a:lnTo>
                    <a:lnTo>
                      <a:pt x="637" y="8364"/>
                    </a:lnTo>
                    <a:lnTo>
                      <a:pt x="635" y="8368"/>
                    </a:lnTo>
                    <a:lnTo>
                      <a:pt x="639" y="8371"/>
                    </a:lnTo>
                    <a:lnTo>
                      <a:pt x="646" y="8377"/>
                    </a:lnTo>
                    <a:lnTo>
                      <a:pt x="646" y="8378"/>
                    </a:lnTo>
                    <a:lnTo>
                      <a:pt x="646" y="8379"/>
                    </a:lnTo>
                    <a:lnTo>
                      <a:pt x="645" y="8381"/>
                    </a:lnTo>
                    <a:lnTo>
                      <a:pt x="642" y="8382"/>
                    </a:lnTo>
                    <a:lnTo>
                      <a:pt x="635" y="8381"/>
                    </a:lnTo>
                    <a:lnTo>
                      <a:pt x="621" y="8378"/>
                    </a:lnTo>
                    <a:lnTo>
                      <a:pt x="594" y="8372"/>
                    </a:lnTo>
                    <a:lnTo>
                      <a:pt x="578" y="8368"/>
                    </a:lnTo>
                    <a:lnTo>
                      <a:pt x="573" y="8365"/>
                    </a:lnTo>
                    <a:lnTo>
                      <a:pt x="571" y="8365"/>
                    </a:lnTo>
                    <a:lnTo>
                      <a:pt x="548" y="8349"/>
                    </a:lnTo>
                    <a:lnTo>
                      <a:pt x="511" y="8307"/>
                    </a:lnTo>
                    <a:lnTo>
                      <a:pt x="516" y="8305"/>
                    </a:lnTo>
                    <a:lnTo>
                      <a:pt x="521" y="8298"/>
                    </a:lnTo>
                    <a:lnTo>
                      <a:pt x="522" y="8296"/>
                    </a:lnTo>
                    <a:lnTo>
                      <a:pt x="522" y="8293"/>
                    </a:lnTo>
                    <a:lnTo>
                      <a:pt x="521" y="8291"/>
                    </a:lnTo>
                    <a:lnTo>
                      <a:pt x="518" y="8289"/>
                    </a:lnTo>
                    <a:lnTo>
                      <a:pt x="516" y="8286"/>
                    </a:lnTo>
                    <a:lnTo>
                      <a:pt x="511" y="8284"/>
                    </a:lnTo>
                    <a:lnTo>
                      <a:pt x="505" y="8283"/>
                    </a:lnTo>
                    <a:lnTo>
                      <a:pt x="498" y="8280"/>
                    </a:lnTo>
                    <a:lnTo>
                      <a:pt x="471" y="8273"/>
                    </a:lnTo>
                    <a:lnTo>
                      <a:pt x="456" y="8270"/>
                    </a:lnTo>
                    <a:lnTo>
                      <a:pt x="447" y="8267"/>
                    </a:lnTo>
                    <a:lnTo>
                      <a:pt x="446" y="8266"/>
                    </a:lnTo>
                    <a:lnTo>
                      <a:pt x="447" y="8267"/>
                    </a:lnTo>
                    <a:lnTo>
                      <a:pt x="447" y="8265"/>
                    </a:lnTo>
                    <a:lnTo>
                      <a:pt x="444" y="8258"/>
                    </a:lnTo>
                    <a:lnTo>
                      <a:pt x="432" y="8241"/>
                    </a:lnTo>
                    <a:lnTo>
                      <a:pt x="419" y="8224"/>
                    </a:lnTo>
                    <a:lnTo>
                      <a:pt x="411" y="8213"/>
                    </a:lnTo>
                    <a:lnTo>
                      <a:pt x="406" y="8207"/>
                    </a:lnTo>
                    <a:lnTo>
                      <a:pt x="405" y="8206"/>
                    </a:lnTo>
                    <a:lnTo>
                      <a:pt x="404" y="8201"/>
                    </a:lnTo>
                    <a:lnTo>
                      <a:pt x="400" y="8191"/>
                    </a:lnTo>
                    <a:lnTo>
                      <a:pt x="397" y="8186"/>
                    </a:lnTo>
                    <a:lnTo>
                      <a:pt x="391" y="8182"/>
                    </a:lnTo>
                    <a:lnTo>
                      <a:pt x="387" y="8181"/>
                    </a:lnTo>
                    <a:lnTo>
                      <a:pt x="384" y="8180"/>
                    </a:lnTo>
                    <a:lnTo>
                      <a:pt x="380" y="8181"/>
                    </a:lnTo>
                    <a:lnTo>
                      <a:pt x="375" y="8181"/>
                    </a:lnTo>
                    <a:lnTo>
                      <a:pt x="358" y="8186"/>
                    </a:lnTo>
                    <a:lnTo>
                      <a:pt x="346" y="8188"/>
                    </a:lnTo>
                    <a:lnTo>
                      <a:pt x="342" y="8189"/>
                    </a:lnTo>
                    <a:lnTo>
                      <a:pt x="339" y="8192"/>
                    </a:lnTo>
                    <a:lnTo>
                      <a:pt x="336" y="8195"/>
                    </a:lnTo>
                    <a:lnTo>
                      <a:pt x="334" y="8201"/>
                    </a:lnTo>
                    <a:lnTo>
                      <a:pt x="332" y="8209"/>
                    </a:lnTo>
                    <a:lnTo>
                      <a:pt x="332" y="8212"/>
                    </a:lnTo>
                    <a:lnTo>
                      <a:pt x="332" y="8217"/>
                    </a:lnTo>
                    <a:lnTo>
                      <a:pt x="328" y="8228"/>
                    </a:lnTo>
                    <a:lnTo>
                      <a:pt x="325" y="8234"/>
                    </a:lnTo>
                    <a:lnTo>
                      <a:pt x="322" y="8238"/>
                    </a:lnTo>
                    <a:lnTo>
                      <a:pt x="319" y="8239"/>
                    </a:lnTo>
                    <a:lnTo>
                      <a:pt x="318" y="8240"/>
                    </a:lnTo>
                    <a:lnTo>
                      <a:pt x="315" y="8241"/>
                    </a:lnTo>
                    <a:lnTo>
                      <a:pt x="315" y="8245"/>
                    </a:lnTo>
                    <a:lnTo>
                      <a:pt x="318" y="8251"/>
                    </a:lnTo>
                    <a:lnTo>
                      <a:pt x="320" y="8261"/>
                    </a:lnTo>
                    <a:lnTo>
                      <a:pt x="321" y="8266"/>
                    </a:lnTo>
                    <a:lnTo>
                      <a:pt x="322" y="8271"/>
                    </a:lnTo>
                    <a:lnTo>
                      <a:pt x="322" y="8274"/>
                    </a:lnTo>
                    <a:lnTo>
                      <a:pt x="321" y="8277"/>
                    </a:lnTo>
                    <a:lnTo>
                      <a:pt x="320" y="8279"/>
                    </a:lnTo>
                    <a:lnTo>
                      <a:pt x="319" y="8280"/>
                    </a:lnTo>
                    <a:lnTo>
                      <a:pt x="325" y="8286"/>
                    </a:lnTo>
                    <a:lnTo>
                      <a:pt x="355" y="8305"/>
                    </a:lnTo>
                    <a:lnTo>
                      <a:pt x="378" y="8317"/>
                    </a:lnTo>
                    <a:lnTo>
                      <a:pt x="395" y="8324"/>
                    </a:lnTo>
                    <a:lnTo>
                      <a:pt x="410" y="8330"/>
                    </a:lnTo>
                    <a:lnTo>
                      <a:pt x="421" y="8332"/>
                    </a:lnTo>
                    <a:lnTo>
                      <a:pt x="430" y="8336"/>
                    </a:lnTo>
                    <a:lnTo>
                      <a:pt x="436" y="8341"/>
                    </a:lnTo>
                    <a:lnTo>
                      <a:pt x="438" y="8343"/>
                    </a:lnTo>
                    <a:lnTo>
                      <a:pt x="439" y="8346"/>
                    </a:lnTo>
                    <a:lnTo>
                      <a:pt x="440" y="8351"/>
                    </a:lnTo>
                    <a:lnTo>
                      <a:pt x="440" y="8357"/>
                    </a:lnTo>
                    <a:lnTo>
                      <a:pt x="442" y="8368"/>
                    </a:lnTo>
                    <a:lnTo>
                      <a:pt x="444" y="8378"/>
                    </a:lnTo>
                    <a:lnTo>
                      <a:pt x="446" y="8387"/>
                    </a:lnTo>
                    <a:lnTo>
                      <a:pt x="450" y="8394"/>
                    </a:lnTo>
                    <a:lnTo>
                      <a:pt x="457" y="8403"/>
                    </a:lnTo>
                    <a:lnTo>
                      <a:pt x="459" y="8405"/>
                    </a:lnTo>
                    <a:lnTo>
                      <a:pt x="550" y="8426"/>
                    </a:lnTo>
                    <a:lnTo>
                      <a:pt x="554" y="8429"/>
                    </a:lnTo>
                    <a:lnTo>
                      <a:pt x="562" y="8437"/>
                    </a:lnTo>
                    <a:lnTo>
                      <a:pt x="567" y="8443"/>
                    </a:lnTo>
                    <a:lnTo>
                      <a:pt x="570" y="8449"/>
                    </a:lnTo>
                    <a:lnTo>
                      <a:pt x="574" y="8455"/>
                    </a:lnTo>
                    <a:lnTo>
                      <a:pt x="575" y="8461"/>
                    </a:lnTo>
                    <a:lnTo>
                      <a:pt x="575" y="8463"/>
                    </a:lnTo>
                    <a:lnTo>
                      <a:pt x="577" y="8467"/>
                    </a:lnTo>
                    <a:lnTo>
                      <a:pt x="580" y="8470"/>
                    </a:lnTo>
                    <a:lnTo>
                      <a:pt x="583" y="8474"/>
                    </a:lnTo>
                    <a:lnTo>
                      <a:pt x="591" y="8481"/>
                    </a:lnTo>
                    <a:lnTo>
                      <a:pt x="601" y="8489"/>
                    </a:lnTo>
                    <a:lnTo>
                      <a:pt x="619" y="8502"/>
                    </a:lnTo>
                    <a:lnTo>
                      <a:pt x="627" y="8507"/>
                    </a:lnTo>
                    <a:lnTo>
                      <a:pt x="632" y="8509"/>
                    </a:lnTo>
                    <a:lnTo>
                      <a:pt x="642" y="8518"/>
                    </a:lnTo>
                    <a:lnTo>
                      <a:pt x="648" y="8521"/>
                    </a:lnTo>
                    <a:lnTo>
                      <a:pt x="654" y="8527"/>
                    </a:lnTo>
                    <a:lnTo>
                      <a:pt x="659" y="8532"/>
                    </a:lnTo>
                    <a:lnTo>
                      <a:pt x="662" y="8538"/>
                    </a:lnTo>
                    <a:lnTo>
                      <a:pt x="669" y="8549"/>
                    </a:lnTo>
                    <a:lnTo>
                      <a:pt x="680" y="8564"/>
                    </a:lnTo>
                    <a:lnTo>
                      <a:pt x="691" y="8577"/>
                    </a:lnTo>
                    <a:lnTo>
                      <a:pt x="695" y="8581"/>
                    </a:lnTo>
                    <a:lnTo>
                      <a:pt x="747" y="8592"/>
                    </a:lnTo>
                    <a:lnTo>
                      <a:pt x="752" y="8600"/>
                    </a:lnTo>
                    <a:lnTo>
                      <a:pt x="764" y="8618"/>
                    </a:lnTo>
                    <a:lnTo>
                      <a:pt x="776" y="8639"/>
                    </a:lnTo>
                    <a:lnTo>
                      <a:pt x="783" y="8655"/>
                    </a:lnTo>
                    <a:lnTo>
                      <a:pt x="785" y="8666"/>
                    </a:lnTo>
                    <a:lnTo>
                      <a:pt x="787" y="8678"/>
                    </a:lnTo>
                    <a:lnTo>
                      <a:pt x="790" y="8685"/>
                    </a:lnTo>
                    <a:lnTo>
                      <a:pt x="793" y="8690"/>
                    </a:lnTo>
                    <a:lnTo>
                      <a:pt x="797" y="8695"/>
                    </a:lnTo>
                    <a:lnTo>
                      <a:pt x="802" y="8698"/>
                    </a:lnTo>
                    <a:lnTo>
                      <a:pt x="806" y="8701"/>
                    </a:lnTo>
                    <a:lnTo>
                      <a:pt x="811" y="8701"/>
                    </a:lnTo>
                    <a:lnTo>
                      <a:pt x="815" y="8701"/>
                    </a:lnTo>
                    <a:lnTo>
                      <a:pt x="819" y="8701"/>
                    </a:lnTo>
                    <a:lnTo>
                      <a:pt x="823" y="8701"/>
                    </a:lnTo>
                    <a:lnTo>
                      <a:pt x="826" y="8703"/>
                    </a:lnTo>
                    <a:lnTo>
                      <a:pt x="830" y="8708"/>
                    </a:lnTo>
                    <a:lnTo>
                      <a:pt x="835" y="8715"/>
                    </a:lnTo>
                    <a:lnTo>
                      <a:pt x="841" y="8725"/>
                    </a:lnTo>
                    <a:lnTo>
                      <a:pt x="842" y="8728"/>
                    </a:lnTo>
                    <a:lnTo>
                      <a:pt x="844" y="8734"/>
                    </a:lnTo>
                    <a:lnTo>
                      <a:pt x="848" y="8754"/>
                    </a:lnTo>
                    <a:lnTo>
                      <a:pt x="852" y="8776"/>
                    </a:lnTo>
                    <a:lnTo>
                      <a:pt x="856" y="8789"/>
                    </a:lnTo>
                    <a:lnTo>
                      <a:pt x="857" y="8793"/>
                    </a:lnTo>
                    <a:lnTo>
                      <a:pt x="859" y="8796"/>
                    </a:lnTo>
                    <a:lnTo>
                      <a:pt x="863" y="8799"/>
                    </a:lnTo>
                    <a:lnTo>
                      <a:pt x="868" y="8802"/>
                    </a:lnTo>
                    <a:lnTo>
                      <a:pt x="878" y="8809"/>
                    </a:lnTo>
                    <a:lnTo>
                      <a:pt x="890" y="8813"/>
                    </a:lnTo>
                    <a:lnTo>
                      <a:pt x="895" y="8814"/>
                    </a:lnTo>
                    <a:lnTo>
                      <a:pt x="901" y="8816"/>
                    </a:lnTo>
                    <a:lnTo>
                      <a:pt x="904" y="8820"/>
                    </a:lnTo>
                    <a:lnTo>
                      <a:pt x="908" y="8825"/>
                    </a:lnTo>
                    <a:lnTo>
                      <a:pt x="916" y="8835"/>
                    </a:lnTo>
                    <a:lnTo>
                      <a:pt x="926" y="8846"/>
                    </a:lnTo>
                    <a:lnTo>
                      <a:pt x="935" y="8858"/>
                    </a:lnTo>
                    <a:lnTo>
                      <a:pt x="943" y="8871"/>
                    </a:lnTo>
                    <a:lnTo>
                      <a:pt x="951" y="8885"/>
                    </a:lnTo>
                    <a:lnTo>
                      <a:pt x="956" y="8898"/>
                    </a:lnTo>
                    <a:lnTo>
                      <a:pt x="959" y="8910"/>
                    </a:lnTo>
                    <a:lnTo>
                      <a:pt x="960" y="8920"/>
                    </a:lnTo>
                    <a:lnTo>
                      <a:pt x="961" y="8927"/>
                    </a:lnTo>
                    <a:lnTo>
                      <a:pt x="963" y="8930"/>
                    </a:lnTo>
                    <a:lnTo>
                      <a:pt x="964" y="8932"/>
                    </a:lnTo>
                    <a:lnTo>
                      <a:pt x="966" y="8939"/>
                    </a:lnTo>
                    <a:lnTo>
                      <a:pt x="964" y="8946"/>
                    </a:lnTo>
                    <a:lnTo>
                      <a:pt x="964" y="8951"/>
                    </a:lnTo>
                    <a:lnTo>
                      <a:pt x="964" y="8956"/>
                    </a:lnTo>
                    <a:lnTo>
                      <a:pt x="968" y="8964"/>
                    </a:lnTo>
                    <a:lnTo>
                      <a:pt x="975" y="8976"/>
                    </a:lnTo>
                    <a:lnTo>
                      <a:pt x="982" y="8984"/>
                    </a:lnTo>
                    <a:lnTo>
                      <a:pt x="988" y="8990"/>
                    </a:lnTo>
                    <a:lnTo>
                      <a:pt x="990" y="8991"/>
                    </a:lnTo>
                    <a:lnTo>
                      <a:pt x="992" y="8992"/>
                    </a:lnTo>
                    <a:lnTo>
                      <a:pt x="993" y="8996"/>
                    </a:lnTo>
                    <a:lnTo>
                      <a:pt x="995" y="9002"/>
                    </a:lnTo>
                    <a:lnTo>
                      <a:pt x="995" y="9010"/>
                    </a:lnTo>
                    <a:lnTo>
                      <a:pt x="998" y="9029"/>
                    </a:lnTo>
                    <a:lnTo>
                      <a:pt x="999" y="9038"/>
                    </a:lnTo>
                    <a:lnTo>
                      <a:pt x="1001" y="9051"/>
                    </a:lnTo>
                    <a:lnTo>
                      <a:pt x="1026" y="9076"/>
                    </a:lnTo>
                    <a:lnTo>
                      <a:pt x="1023" y="9098"/>
                    </a:lnTo>
                    <a:lnTo>
                      <a:pt x="1026" y="9155"/>
                    </a:lnTo>
                    <a:lnTo>
                      <a:pt x="1111" y="9174"/>
                    </a:lnTo>
                    <a:lnTo>
                      <a:pt x="1146" y="9213"/>
                    </a:lnTo>
                    <a:lnTo>
                      <a:pt x="1168" y="9230"/>
                    </a:lnTo>
                    <a:lnTo>
                      <a:pt x="1192" y="9240"/>
                    </a:lnTo>
                    <a:lnTo>
                      <a:pt x="1196" y="9244"/>
                    </a:lnTo>
                    <a:lnTo>
                      <a:pt x="1204" y="9254"/>
                    </a:lnTo>
                    <a:lnTo>
                      <a:pt x="1209" y="9260"/>
                    </a:lnTo>
                    <a:lnTo>
                      <a:pt x="1212" y="9266"/>
                    </a:lnTo>
                    <a:lnTo>
                      <a:pt x="1216" y="9273"/>
                    </a:lnTo>
                    <a:lnTo>
                      <a:pt x="1217" y="9278"/>
                    </a:lnTo>
                    <a:lnTo>
                      <a:pt x="1225" y="9300"/>
                    </a:lnTo>
                    <a:lnTo>
                      <a:pt x="1231" y="9311"/>
                    </a:lnTo>
                    <a:lnTo>
                      <a:pt x="1261" y="9323"/>
                    </a:lnTo>
                    <a:lnTo>
                      <a:pt x="1265" y="9324"/>
                    </a:lnTo>
                    <a:lnTo>
                      <a:pt x="1275" y="9330"/>
                    </a:lnTo>
                    <a:lnTo>
                      <a:pt x="1280" y="9335"/>
                    </a:lnTo>
                    <a:lnTo>
                      <a:pt x="1284" y="9342"/>
                    </a:lnTo>
                    <a:lnTo>
                      <a:pt x="1287" y="9350"/>
                    </a:lnTo>
                    <a:lnTo>
                      <a:pt x="1288" y="9361"/>
                    </a:lnTo>
                    <a:lnTo>
                      <a:pt x="1289" y="9378"/>
                    </a:lnTo>
                    <a:lnTo>
                      <a:pt x="1290" y="9390"/>
                    </a:lnTo>
                    <a:lnTo>
                      <a:pt x="1290" y="9395"/>
                    </a:lnTo>
                    <a:lnTo>
                      <a:pt x="1291" y="9396"/>
                    </a:lnTo>
                    <a:lnTo>
                      <a:pt x="1304" y="9407"/>
                    </a:lnTo>
                    <a:lnTo>
                      <a:pt x="1306" y="9407"/>
                    </a:lnTo>
                    <a:lnTo>
                      <a:pt x="1310" y="9408"/>
                    </a:lnTo>
                    <a:lnTo>
                      <a:pt x="1313" y="9409"/>
                    </a:lnTo>
                    <a:lnTo>
                      <a:pt x="1316" y="9411"/>
                    </a:lnTo>
                    <a:lnTo>
                      <a:pt x="1320" y="9415"/>
                    </a:lnTo>
                    <a:lnTo>
                      <a:pt x="1323" y="9421"/>
                    </a:lnTo>
                    <a:lnTo>
                      <a:pt x="1339" y="9440"/>
                    </a:lnTo>
                    <a:lnTo>
                      <a:pt x="1346" y="9446"/>
                    </a:lnTo>
                    <a:lnTo>
                      <a:pt x="1346" y="9464"/>
                    </a:lnTo>
                    <a:lnTo>
                      <a:pt x="1354" y="9487"/>
                    </a:lnTo>
                    <a:lnTo>
                      <a:pt x="1387" y="9497"/>
                    </a:lnTo>
                    <a:lnTo>
                      <a:pt x="1391" y="9497"/>
                    </a:lnTo>
                    <a:lnTo>
                      <a:pt x="1399" y="9499"/>
                    </a:lnTo>
                    <a:lnTo>
                      <a:pt x="1404" y="9501"/>
                    </a:lnTo>
                    <a:lnTo>
                      <a:pt x="1407" y="9505"/>
                    </a:lnTo>
                    <a:lnTo>
                      <a:pt x="1411" y="9509"/>
                    </a:lnTo>
                    <a:lnTo>
                      <a:pt x="1412" y="9516"/>
                    </a:lnTo>
                    <a:lnTo>
                      <a:pt x="1410" y="9527"/>
                    </a:lnTo>
                    <a:lnTo>
                      <a:pt x="1408" y="9532"/>
                    </a:lnTo>
                    <a:lnTo>
                      <a:pt x="1413" y="9536"/>
                    </a:lnTo>
                    <a:lnTo>
                      <a:pt x="1428" y="9549"/>
                    </a:lnTo>
                    <a:lnTo>
                      <a:pt x="1438" y="9557"/>
                    </a:lnTo>
                    <a:lnTo>
                      <a:pt x="1446" y="9562"/>
                    </a:lnTo>
                    <a:lnTo>
                      <a:pt x="1453" y="9566"/>
                    </a:lnTo>
                    <a:lnTo>
                      <a:pt x="1458" y="9568"/>
                    </a:lnTo>
                    <a:lnTo>
                      <a:pt x="1463" y="9571"/>
                    </a:lnTo>
                    <a:lnTo>
                      <a:pt x="1465" y="9572"/>
                    </a:lnTo>
                    <a:lnTo>
                      <a:pt x="1469" y="9575"/>
                    </a:lnTo>
                    <a:lnTo>
                      <a:pt x="1472" y="9579"/>
                    </a:lnTo>
                    <a:lnTo>
                      <a:pt x="1478" y="9587"/>
                    </a:lnTo>
                    <a:lnTo>
                      <a:pt x="1484" y="9593"/>
                    </a:lnTo>
                    <a:lnTo>
                      <a:pt x="1489" y="9595"/>
                    </a:lnTo>
                    <a:lnTo>
                      <a:pt x="1491" y="9595"/>
                    </a:lnTo>
                    <a:lnTo>
                      <a:pt x="1490" y="9593"/>
                    </a:lnTo>
                    <a:lnTo>
                      <a:pt x="1490" y="9588"/>
                    </a:lnTo>
                    <a:lnTo>
                      <a:pt x="1491" y="9587"/>
                    </a:lnTo>
                    <a:lnTo>
                      <a:pt x="1493" y="9587"/>
                    </a:lnTo>
                    <a:lnTo>
                      <a:pt x="1498" y="9591"/>
                    </a:lnTo>
                    <a:lnTo>
                      <a:pt x="1504" y="9599"/>
                    </a:lnTo>
                    <a:lnTo>
                      <a:pt x="1513" y="9607"/>
                    </a:lnTo>
                    <a:lnTo>
                      <a:pt x="1524" y="9617"/>
                    </a:lnTo>
                    <a:lnTo>
                      <a:pt x="1536" y="9625"/>
                    </a:lnTo>
                    <a:lnTo>
                      <a:pt x="1546" y="9632"/>
                    </a:lnTo>
                    <a:lnTo>
                      <a:pt x="1565" y="9644"/>
                    </a:lnTo>
                    <a:lnTo>
                      <a:pt x="1572" y="9647"/>
                    </a:lnTo>
                    <a:lnTo>
                      <a:pt x="1570" y="9649"/>
                    </a:lnTo>
                    <a:lnTo>
                      <a:pt x="1565" y="9653"/>
                    </a:lnTo>
                    <a:lnTo>
                      <a:pt x="1564" y="9658"/>
                    </a:lnTo>
                    <a:lnTo>
                      <a:pt x="1563" y="9664"/>
                    </a:lnTo>
                    <a:lnTo>
                      <a:pt x="1563" y="9671"/>
                    </a:lnTo>
                    <a:lnTo>
                      <a:pt x="1564" y="9680"/>
                    </a:lnTo>
                    <a:lnTo>
                      <a:pt x="1570" y="9695"/>
                    </a:lnTo>
                    <a:lnTo>
                      <a:pt x="1574" y="9701"/>
                    </a:lnTo>
                    <a:lnTo>
                      <a:pt x="1576" y="9705"/>
                    </a:lnTo>
                    <a:lnTo>
                      <a:pt x="1578" y="9716"/>
                    </a:lnTo>
                    <a:lnTo>
                      <a:pt x="1580" y="9723"/>
                    </a:lnTo>
                    <a:lnTo>
                      <a:pt x="1582" y="9729"/>
                    </a:lnTo>
                    <a:lnTo>
                      <a:pt x="1584" y="9734"/>
                    </a:lnTo>
                    <a:lnTo>
                      <a:pt x="1587" y="9738"/>
                    </a:lnTo>
                    <a:lnTo>
                      <a:pt x="1588" y="9743"/>
                    </a:lnTo>
                    <a:lnTo>
                      <a:pt x="1590" y="9749"/>
                    </a:lnTo>
                    <a:lnTo>
                      <a:pt x="1591" y="9756"/>
                    </a:lnTo>
                    <a:lnTo>
                      <a:pt x="1592" y="9765"/>
                    </a:lnTo>
                    <a:lnTo>
                      <a:pt x="1590" y="9781"/>
                    </a:lnTo>
                    <a:lnTo>
                      <a:pt x="1588" y="9791"/>
                    </a:lnTo>
                    <a:lnTo>
                      <a:pt x="1587" y="9795"/>
                    </a:lnTo>
                    <a:lnTo>
                      <a:pt x="1587" y="9799"/>
                    </a:lnTo>
                    <a:lnTo>
                      <a:pt x="1585" y="9802"/>
                    </a:lnTo>
                    <a:lnTo>
                      <a:pt x="1587" y="9807"/>
                    </a:lnTo>
                    <a:lnTo>
                      <a:pt x="1594" y="9819"/>
                    </a:lnTo>
                    <a:lnTo>
                      <a:pt x="1600" y="9830"/>
                    </a:lnTo>
                    <a:lnTo>
                      <a:pt x="1604" y="9842"/>
                    </a:lnTo>
                    <a:lnTo>
                      <a:pt x="1609" y="9854"/>
                    </a:lnTo>
                    <a:lnTo>
                      <a:pt x="1615" y="9862"/>
                    </a:lnTo>
                    <a:lnTo>
                      <a:pt x="1616" y="9867"/>
                    </a:lnTo>
                    <a:lnTo>
                      <a:pt x="1617" y="9868"/>
                    </a:lnTo>
                    <a:lnTo>
                      <a:pt x="1618" y="9873"/>
                    </a:lnTo>
                    <a:lnTo>
                      <a:pt x="1622" y="9880"/>
                    </a:lnTo>
                    <a:lnTo>
                      <a:pt x="1630" y="9891"/>
                    </a:lnTo>
                    <a:lnTo>
                      <a:pt x="1635" y="9897"/>
                    </a:lnTo>
                    <a:lnTo>
                      <a:pt x="1640" y="9899"/>
                    </a:lnTo>
                    <a:lnTo>
                      <a:pt x="1643" y="9901"/>
                    </a:lnTo>
                    <a:lnTo>
                      <a:pt x="1647" y="9902"/>
                    </a:lnTo>
                    <a:lnTo>
                      <a:pt x="1649" y="9904"/>
                    </a:lnTo>
                    <a:lnTo>
                      <a:pt x="1652" y="9905"/>
                    </a:lnTo>
                    <a:lnTo>
                      <a:pt x="1654" y="9908"/>
                    </a:lnTo>
                    <a:lnTo>
                      <a:pt x="1655" y="9913"/>
                    </a:lnTo>
                    <a:lnTo>
                      <a:pt x="1656" y="9924"/>
                    </a:lnTo>
                    <a:lnTo>
                      <a:pt x="1657" y="9932"/>
                    </a:lnTo>
                    <a:lnTo>
                      <a:pt x="1657" y="9941"/>
                    </a:lnTo>
                    <a:lnTo>
                      <a:pt x="1657" y="9954"/>
                    </a:lnTo>
                    <a:lnTo>
                      <a:pt x="1656" y="9964"/>
                    </a:lnTo>
                    <a:lnTo>
                      <a:pt x="1655" y="9969"/>
                    </a:lnTo>
                    <a:lnTo>
                      <a:pt x="1655" y="9972"/>
                    </a:lnTo>
                    <a:lnTo>
                      <a:pt x="1657" y="9979"/>
                    </a:lnTo>
                    <a:lnTo>
                      <a:pt x="1660" y="9983"/>
                    </a:lnTo>
                    <a:lnTo>
                      <a:pt x="1662" y="9985"/>
                    </a:lnTo>
                    <a:lnTo>
                      <a:pt x="1665" y="9986"/>
                    </a:lnTo>
                    <a:lnTo>
                      <a:pt x="1667" y="9986"/>
                    </a:lnTo>
                    <a:lnTo>
                      <a:pt x="1669" y="9987"/>
                    </a:lnTo>
                    <a:lnTo>
                      <a:pt x="1672" y="9989"/>
                    </a:lnTo>
                    <a:lnTo>
                      <a:pt x="1673" y="9991"/>
                    </a:lnTo>
                    <a:lnTo>
                      <a:pt x="1674" y="9995"/>
                    </a:lnTo>
                    <a:lnTo>
                      <a:pt x="1674" y="10005"/>
                    </a:lnTo>
                    <a:lnTo>
                      <a:pt x="1673" y="10017"/>
                    </a:lnTo>
                    <a:lnTo>
                      <a:pt x="1669" y="10028"/>
                    </a:lnTo>
                    <a:lnTo>
                      <a:pt x="1668" y="10039"/>
                    </a:lnTo>
                    <a:lnTo>
                      <a:pt x="1669" y="10048"/>
                    </a:lnTo>
                    <a:lnTo>
                      <a:pt x="1672" y="10055"/>
                    </a:lnTo>
                    <a:lnTo>
                      <a:pt x="1673" y="10059"/>
                    </a:lnTo>
                    <a:lnTo>
                      <a:pt x="1674" y="10061"/>
                    </a:lnTo>
                    <a:lnTo>
                      <a:pt x="1693" y="10085"/>
                    </a:lnTo>
                    <a:lnTo>
                      <a:pt x="1712" y="10080"/>
                    </a:lnTo>
                    <a:lnTo>
                      <a:pt x="1724" y="10140"/>
                    </a:lnTo>
                    <a:lnTo>
                      <a:pt x="1705" y="10175"/>
                    </a:lnTo>
                    <a:lnTo>
                      <a:pt x="1712" y="10214"/>
                    </a:lnTo>
                    <a:lnTo>
                      <a:pt x="1732" y="10244"/>
                    </a:lnTo>
                    <a:lnTo>
                      <a:pt x="1735" y="10244"/>
                    </a:lnTo>
                    <a:lnTo>
                      <a:pt x="1744" y="10245"/>
                    </a:lnTo>
                    <a:lnTo>
                      <a:pt x="1747" y="10246"/>
                    </a:lnTo>
                    <a:lnTo>
                      <a:pt x="1752" y="10248"/>
                    </a:lnTo>
                    <a:lnTo>
                      <a:pt x="1757" y="10252"/>
                    </a:lnTo>
                    <a:lnTo>
                      <a:pt x="1759" y="10258"/>
                    </a:lnTo>
                    <a:lnTo>
                      <a:pt x="1770" y="10280"/>
                    </a:lnTo>
                    <a:lnTo>
                      <a:pt x="1775" y="10291"/>
                    </a:lnTo>
                    <a:lnTo>
                      <a:pt x="1780" y="10318"/>
                    </a:lnTo>
                    <a:lnTo>
                      <a:pt x="1794" y="10329"/>
                    </a:lnTo>
                    <a:lnTo>
                      <a:pt x="1797" y="10331"/>
                    </a:lnTo>
                    <a:lnTo>
                      <a:pt x="1803" y="10337"/>
                    </a:lnTo>
                    <a:lnTo>
                      <a:pt x="1806" y="10342"/>
                    </a:lnTo>
                    <a:lnTo>
                      <a:pt x="1810" y="10346"/>
                    </a:lnTo>
                    <a:lnTo>
                      <a:pt x="1812" y="10351"/>
                    </a:lnTo>
                    <a:lnTo>
                      <a:pt x="1813" y="10356"/>
                    </a:lnTo>
                    <a:lnTo>
                      <a:pt x="1819" y="10373"/>
                    </a:lnTo>
                    <a:lnTo>
                      <a:pt x="1822" y="10381"/>
                    </a:lnTo>
                    <a:lnTo>
                      <a:pt x="1844" y="10391"/>
                    </a:lnTo>
                    <a:lnTo>
                      <a:pt x="1845" y="10390"/>
                    </a:lnTo>
                    <a:lnTo>
                      <a:pt x="1850" y="10386"/>
                    </a:lnTo>
                    <a:lnTo>
                      <a:pt x="1853" y="10386"/>
                    </a:lnTo>
                    <a:lnTo>
                      <a:pt x="1857" y="10386"/>
                    </a:lnTo>
                    <a:lnTo>
                      <a:pt x="1863" y="10390"/>
                    </a:lnTo>
                    <a:lnTo>
                      <a:pt x="1869" y="10395"/>
                    </a:lnTo>
                    <a:lnTo>
                      <a:pt x="1879" y="10404"/>
                    </a:lnTo>
                    <a:lnTo>
                      <a:pt x="1886" y="10409"/>
                    </a:lnTo>
                    <a:lnTo>
                      <a:pt x="1890" y="10411"/>
                    </a:lnTo>
                    <a:lnTo>
                      <a:pt x="1892" y="10414"/>
                    </a:lnTo>
                    <a:lnTo>
                      <a:pt x="1895" y="10417"/>
                    </a:lnTo>
                    <a:lnTo>
                      <a:pt x="1896" y="10422"/>
                    </a:lnTo>
                    <a:lnTo>
                      <a:pt x="1897" y="10428"/>
                    </a:lnTo>
                    <a:lnTo>
                      <a:pt x="1897" y="10428"/>
                    </a:lnTo>
                    <a:lnTo>
                      <a:pt x="1899" y="10430"/>
                    </a:lnTo>
                    <a:lnTo>
                      <a:pt x="1904" y="10441"/>
                    </a:lnTo>
                    <a:lnTo>
                      <a:pt x="1909" y="10453"/>
                    </a:lnTo>
                    <a:lnTo>
                      <a:pt x="1914" y="10458"/>
                    </a:lnTo>
                    <a:lnTo>
                      <a:pt x="1917" y="10463"/>
                    </a:lnTo>
                    <a:lnTo>
                      <a:pt x="1923" y="10471"/>
                    </a:lnTo>
                    <a:lnTo>
                      <a:pt x="1925" y="10475"/>
                    </a:lnTo>
                    <a:lnTo>
                      <a:pt x="1925" y="10479"/>
                    </a:lnTo>
                    <a:lnTo>
                      <a:pt x="1924" y="10481"/>
                    </a:lnTo>
                    <a:lnTo>
                      <a:pt x="1924" y="10482"/>
                    </a:lnTo>
                    <a:lnTo>
                      <a:pt x="1924" y="10484"/>
                    </a:lnTo>
                    <a:lnTo>
                      <a:pt x="1927" y="10486"/>
                    </a:lnTo>
                    <a:lnTo>
                      <a:pt x="1931" y="10488"/>
                    </a:lnTo>
                    <a:lnTo>
                      <a:pt x="1940" y="10490"/>
                    </a:lnTo>
                    <a:lnTo>
                      <a:pt x="1949" y="10493"/>
                    </a:lnTo>
                    <a:lnTo>
                      <a:pt x="1956" y="10493"/>
                    </a:lnTo>
                    <a:lnTo>
                      <a:pt x="1962" y="10493"/>
                    </a:lnTo>
                    <a:lnTo>
                      <a:pt x="1968" y="10493"/>
                    </a:lnTo>
                    <a:lnTo>
                      <a:pt x="1970" y="10492"/>
                    </a:lnTo>
                    <a:lnTo>
                      <a:pt x="1973" y="10493"/>
                    </a:lnTo>
                    <a:lnTo>
                      <a:pt x="1975" y="10494"/>
                    </a:lnTo>
                    <a:lnTo>
                      <a:pt x="1975" y="10499"/>
                    </a:lnTo>
                    <a:lnTo>
                      <a:pt x="1975" y="10506"/>
                    </a:lnTo>
                    <a:lnTo>
                      <a:pt x="1975" y="10510"/>
                    </a:lnTo>
                    <a:lnTo>
                      <a:pt x="1976" y="10515"/>
                    </a:lnTo>
                    <a:lnTo>
                      <a:pt x="1977" y="10526"/>
                    </a:lnTo>
                    <a:lnTo>
                      <a:pt x="1979" y="10535"/>
                    </a:lnTo>
                    <a:lnTo>
                      <a:pt x="1977" y="10540"/>
                    </a:lnTo>
                    <a:lnTo>
                      <a:pt x="1979" y="10543"/>
                    </a:lnTo>
                    <a:lnTo>
                      <a:pt x="1986" y="10551"/>
                    </a:lnTo>
                    <a:lnTo>
                      <a:pt x="2001" y="10564"/>
                    </a:lnTo>
                    <a:lnTo>
                      <a:pt x="2004" y="10567"/>
                    </a:lnTo>
                    <a:lnTo>
                      <a:pt x="2007" y="10567"/>
                    </a:lnTo>
                    <a:lnTo>
                      <a:pt x="2013" y="10569"/>
                    </a:lnTo>
                    <a:lnTo>
                      <a:pt x="2015" y="10572"/>
                    </a:lnTo>
                    <a:lnTo>
                      <a:pt x="2019" y="10574"/>
                    </a:lnTo>
                    <a:lnTo>
                      <a:pt x="2022" y="10579"/>
                    </a:lnTo>
                    <a:lnTo>
                      <a:pt x="2025" y="10584"/>
                    </a:lnTo>
                    <a:lnTo>
                      <a:pt x="2027" y="10590"/>
                    </a:lnTo>
                    <a:lnTo>
                      <a:pt x="2027" y="10592"/>
                    </a:lnTo>
                    <a:lnTo>
                      <a:pt x="2027" y="10597"/>
                    </a:lnTo>
                    <a:lnTo>
                      <a:pt x="2029" y="10607"/>
                    </a:lnTo>
                    <a:lnTo>
                      <a:pt x="2032" y="10615"/>
                    </a:lnTo>
                    <a:lnTo>
                      <a:pt x="2034" y="10621"/>
                    </a:lnTo>
                    <a:lnTo>
                      <a:pt x="2038" y="10626"/>
                    </a:lnTo>
                    <a:lnTo>
                      <a:pt x="2040" y="10630"/>
                    </a:lnTo>
                    <a:lnTo>
                      <a:pt x="2045" y="10634"/>
                    </a:lnTo>
                    <a:lnTo>
                      <a:pt x="2046" y="10636"/>
                    </a:lnTo>
                    <a:lnTo>
                      <a:pt x="2100" y="10667"/>
                    </a:lnTo>
                    <a:lnTo>
                      <a:pt x="2105" y="10672"/>
                    </a:lnTo>
                    <a:lnTo>
                      <a:pt x="2114" y="10683"/>
                    </a:lnTo>
                    <a:lnTo>
                      <a:pt x="2119" y="10690"/>
                    </a:lnTo>
                    <a:lnTo>
                      <a:pt x="2124" y="10697"/>
                    </a:lnTo>
                    <a:lnTo>
                      <a:pt x="2127" y="10703"/>
                    </a:lnTo>
                    <a:lnTo>
                      <a:pt x="2128" y="10709"/>
                    </a:lnTo>
                    <a:lnTo>
                      <a:pt x="2130" y="10719"/>
                    </a:lnTo>
                    <a:lnTo>
                      <a:pt x="2133" y="10729"/>
                    </a:lnTo>
                    <a:lnTo>
                      <a:pt x="2137" y="10736"/>
                    </a:lnTo>
                    <a:lnTo>
                      <a:pt x="2139" y="10739"/>
                    </a:lnTo>
                    <a:lnTo>
                      <a:pt x="2169" y="10752"/>
                    </a:lnTo>
                    <a:lnTo>
                      <a:pt x="2172" y="10756"/>
                    </a:lnTo>
                    <a:lnTo>
                      <a:pt x="2183" y="10775"/>
                    </a:lnTo>
                    <a:lnTo>
                      <a:pt x="2191" y="10789"/>
                    </a:lnTo>
                    <a:lnTo>
                      <a:pt x="2200" y="10801"/>
                    </a:lnTo>
                    <a:lnTo>
                      <a:pt x="2208" y="10808"/>
                    </a:lnTo>
                    <a:lnTo>
                      <a:pt x="2210" y="10810"/>
                    </a:lnTo>
                    <a:lnTo>
                      <a:pt x="2229" y="10827"/>
                    </a:lnTo>
                    <a:lnTo>
                      <a:pt x="2230" y="10826"/>
                    </a:lnTo>
                    <a:lnTo>
                      <a:pt x="2232" y="10824"/>
                    </a:lnTo>
                    <a:lnTo>
                      <a:pt x="2234" y="10826"/>
                    </a:lnTo>
                    <a:lnTo>
                      <a:pt x="2235" y="10828"/>
                    </a:lnTo>
                    <a:lnTo>
                      <a:pt x="2236" y="10833"/>
                    </a:lnTo>
                    <a:lnTo>
                      <a:pt x="2237" y="10840"/>
                    </a:lnTo>
                    <a:lnTo>
                      <a:pt x="2238" y="10855"/>
                    </a:lnTo>
                    <a:lnTo>
                      <a:pt x="2237" y="10863"/>
                    </a:lnTo>
                    <a:lnTo>
                      <a:pt x="2237" y="10870"/>
                    </a:lnTo>
                    <a:lnTo>
                      <a:pt x="2237" y="10879"/>
                    </a:lnTo>
                    <a:lnTo>
                      <a:pt x="2242" y="10889"/>
                    </a:lnTo>
                    <a:lnTo>
                      <a:pt x="2248" y="10900"/>
                    </a:lnTo>
                    <a:lnTo>
                      <a:pt x="2254" y="10908"/>
                    </a:lnTo>
                    <a:lnTo>
                      <a:pt x="2257" y="10912"/>
                    </a:lnTo>
                    <a:lnTo>
                      <a:pt x="2258" y="10911"/>
                    </a:lnTo>
                    <a:lnTo>
                      <a:pt x="2262" y="10911"/>
                    </a:lnTo>
                    <a:lnTo>
                      <a:pt x="2264" y="10912"/>
                    </a:lnTo>
                    <a:lnTo>
                      <a:pt x="2265" y="10915"/>
                    </a:lnTo>
                    <a:lnTo>
                      <a:pt x="2267" y="10921"/>
                    </a:lnTo>
                    <a:lnTo>
                      <a:pt x="2268" y="10931"/>
                    </a:lnTo>
                    <a:lnTo>
                      <a:pt x="2267" y="10935"/>
                    </a:lnTo>
                    <a:lnTo>
                      <a:pt x="2265" y="10939"/>
                    </a:lnTo>
                    <a:lnTo>
                      <a:pt x="2264" y="10943"/>
                    </a:lnTo>
                    <a:lnTo>
                      <a:pt x="2262" y="10945"/>
                    </a:lnTo>
                    <a:lnTo>
                      <a:pt x="2256" y="10950"/>
                    </a:lnTo>
                    <a:lnTo>
                      <a:pt x="2251" y="10953"/>
                    </a:lnTo>
                    <a:lnTo>
                      <a:pt x="2249" y="10955"/>
                    </a:lnTo>
                    <a:lnTo>
                      <a:pt x="2248" y="10957"/>
                    </a:lnTo>
                    <a:lnTo>
                      <a:pt x="2248" y="10959"/>
                    </a:lnTo>
                    <a:lnTo>
                      <a:pt x="2248" y="10961"/>
                    </a:lnTo>
                    <a:lnTo>
                      <a:pt x="2254" y="10966"/>
                    </a:lnTo>
                    <a:lnTo>
                      <a:pt x="2264" y="10974"/>
                    </a:lnTo>
                    <a:lnTo>
                      <a:pt x="2277" y="10983"/>
                    </a:lnTo>
                    <a:lnTo>
                      <a:pt x="2287" y="10991"/>
                    </a:lnTo>
                    <a:lnTo>
                      <a:pt x="2291" y="10997"/>
                    </a:lnTo>
                    <a:lnTo>
                      <a:pt x="2294" y="11003"/>
                    </a:lnTo>
                    <a:lnTo>
                      <a:pt x="2294" y="11010"/>
                    </a:lnTo>
                    <a:lnTo>
                      <a:pt x="2293" y="11012"/>
                    </a:lnTo>
                    <a:lnTo>
                      <a:pt x="2320" y="11048"/>
                    </a:lnTo>
                    <a:lnTo>
                      <a:pt x="2320" y="11087"/>
                    </a:lnTo>
                    <a:lnTo>
                      <a:pt x="2339" y="11103"/>
                    </a:lnTo>
                    <a:lnTo>
                      <a:pt x="2353" y="11133"/>
                    </a:lnTo>
                    <a:lnTo>
                      <a:pt x="2376" y="11155"/>
                    </a:lnTo>
                    <a:lnTo>
                      <a:pt x="2382" y="11180"/>
                    </a:lnTo>
                    <a:lnTo>
                      <a:pt x="2380" y="11182"/>
                    </a:lnTo>
                    <a:lnTo>
                      <a:pt x="2376" y="11188"/>
                    </a:lnTo>
                    <a:lnTo>
                      <a:pt x="2375" y="11192"/>
                    </a:lnTo>
                    <a:lnTo>
                      <a:pt x="2375" y="11196"/>
                    </a:lnTo>
                    <a:lnTo>
                      <a:pt x="2376" y="11201"/>
                    </a:lnTo>
                    <a:lnTo>
                      <a:pt x="2380" y="11207"/>
                    </a:lnTo>
                    <a:lnTo>
                      <a:pt x="2392" y="11226"/>
                    </a:lnTo>
                    <a:lnTo>
                      <a:pt x="2396" y="11234"/>
                    </a:lnTo>
                    <a:lnTo>
                      <a:pt x="2398" y="11241"/>
                    </a:lnTo>
                    <a:lnTo>
                      <a:pt x="2396" y="11259"/>
                    </a:lnTo>
                    <a:lnTo>
                      <a:pt x="2391" y="11277"/>
                    </a:lnTo>
                    <a:lnTo>
                      <a:pt x="2388" y="11284"/>
                    </a:lnTo>
                    <a:lnTo>
                      <a:pt x="2385" y="11283"/>
                    </a:lnTo>
                    <a:lnTo>
                      <a:pt x="2379" y="11281"/>
                    </a:lnTo>
                    <a:lnTo>
                      <a:pt x="2375" y="11283"/>
                    </a:lnTo>
                    <a:lnTo>
                      <a:pt x="2372" y="11285"/>
                    </a:lnTo>
                    <a:lnTo>
                      <a:pt x="2369" y="11288"/>
                    </a:lnTo>
                    <a:lnTo>
                      <a:pt x="2369" y="11294"/>
                    </a:lnTo>
                    <a:lnTo>
                      <a:pt x="2373" y="11313"/>
                    </a:lnTo>
                    <a:lnTo>
                      <a:pt x="2376" y="11327"/>
                    </a:lnTo>
                    <a:lnTo>
                      <a:pt x="2379" y="11343"/>
                    </a:lnTo>
                    <a:lnTo>
                      <a:pt x="2380" y="11349"/>
                    </a:lnTo>
                    <a:lnTo>
                      <a:pt x="2372" y="11363"/>
                    </a:lnTo>
                    <a:lnTo>
                      <a:pt x="2370" y="11363"/>
                    </a:lnTo>
                    <a:lnTo>
                      <a:pt x="2368" y="11365"/>
                    </a:lnTo>
                    <a:lnTo>
                      <a:pt x="2368" y="11366"/>
                    </a:lnTo>
                    <a:lnTo>
                      <a:pt x="2370" y="11370"/>
                    </a:lnTo>
                    <a:lnTo>
                      <a:pt x="2374" y="11373"/>
                    </a:lnTo>
                    <a:lnTo>
                      <a:pt x="2380" y="11379"/>
                    </a:lnTo>
                    <a:lnTo>
                      <a:pt x="2386" y="11384"/>
                    </a:lnTo>
                    <a:lnTo>
                      <a:pt x="2392" y="11386"/>
                    </a:lnTo>
                    <a:lnTo>
                      <a:pt x="2396" y="11388"/>
                    </a:lnTo>
                    <a:lnTo>
                      <a:pt x="2400" y="11389"/>
                    </a:lnTo>
                    <a:lnTo>
                      <a:pt x="2403" y="11390"/>
                    </a:lnTo>
                    <a:lnTo>
                      <a:pt x="2406" y="11391"/>
                    </a:lnTo>
                    <a:lnTo>
                      <a:pt x="2407" y="11395"/>
                    </a:lnTo>
                    <a:lnTo>
                      <a:pt x="2407" y="11401"/>
                    </a:lnTo>
                    <a:lnTo>
                      <a:pt x="2407" y="11412"/>
                    </a:lnTo>
                    <a:lnTo>
                      <a:pt x="2406" y="11422"/>
                    </a:lnTo>
                    <a:lnTo>
                      <a:pt x="2407" y="11430"/>
                    </a:lnTo>
                    <a:lnTo>
                      <a:pt x="2409" y="11442"/>
                    </a:lnTo>
                    <a:lnTo>
                      <a:pt x="2419" y="11464"/>
                    </a:lnTo>
                    <a:lnTo>
                      <a:pt x="2424" y="11473"/>
                    </a:lnTo>
                    <a:lnTo>
                      <a:pt x="2424" y="11471"/>
                    </a:lnTo>
                    <a:lnTo>
                      <a:pt x="2425" y="11471"/>
                    </a:lnTo>
                    <a:lnTo>
                      <a:pt x="2429" y="11474"/>
                    </a:lnTo>
                    <a:lnTo>
                      <a:pt x="2437" y="11483"/>
                    </a:lnTo>
                    <a:lnTo>
                      <a:pt x="2446" y="11493"/>
                    </a:lnTo>
                    <a:lnTo>
                      <a:pt x="2452" y="11497"/>
                    </a:lnTo>
                    <a:lnTo>
                      <a:pt x="2454" y="11500"/>
                    </a:lnTo>
                    <a:lnTo>
                      <a:pt x="2457" y="11502"/>
                    </a:lnTo>
                    <a:lnTo>
                      <a:pt x="2458" y="11506"/>
                    </a:lnTo>
                    <a:lnTo>
                      <a:pt x="2459" y="11510"/>
                    </a:lnTo>
                    <a:lnTo>
                      <a:pt x="2460" y="11517"/>
                    </a:lnTo>
                    <a:lnTo>
                      <a:pt x="2463" y="11522"/>
                    </a:lnTo>
                    <a:lnTo>
                      <a:pt x="2464" y="11527"/>
                    </a:lnTo>
                    <a:lnTo>
                      <a:pt x="2467" y="11538"/>
                    </a:lnTo>
                    <a:lnTo>
                      <a:pt x="2468" y="11547"/>
                    </a:lnTo>
                    <a:lnTo>
                      <a:pt x="2467" y="11551"/>
                    </a:lnTo>
                    <a:lnTo>
                      <a:pt x="2470" y="11553"/>
                    </a:lnTo>
                    <a:lnTo>
                      <a:pt x="2478" y="11560"/>
                    </a:lnTo>
                    <a:lnTo>
                      <a:pt x="2494" y="11573"/>
                    </a:lnTo>
                    <a:lnTo>
                      <a:pt x="2497" y="11576"/>
                    </a:lnTo>
                    <a:lnTo>
                      <a:pt x="2497" y="11584"/>
                    </a:lnTo>
                    <a:lnTo>
                      <a:pt x="2497" y="11608"/>
                    </a:lnTo>
                    <a:lnTo>
                      <a:pt x="2499" y="11624"/>
                    </a:lnTo>
                    <a:lnTo>
                      <a:pt x="2503" y="11633"/>
                    </a:lnTo>
                    <a:lnTo>
                      <a:pt x="2505" y="11638"/>
                    </a:lnTo>
                    <a:lnTo>
                      <a:pt x="2505" y="11639"/>
                    </a:lnTo>
                    <a:lnTo>
                      <a:pt x="2505" y="11666"/>
                    </a:lnTo>
                    <a:lnTo>
                      <a:pt x="2505" y="11759"/>
                    </a:lnTo>
                    <a:lnTo>
                      <a:pt x="2494" y="11797"/>
                    </a:lnTo>
                    <a:lnTo>
                      <a:pt x="2457" y="11841"/>
                    </a:lnTo>
                    <a:lnTo>
                      <a:pt x="2424" y="11876"/>
                    </a:lnTo>
                    <a:lnTo>
                      <a:pt x="2409" y="11899"/>
                    </a:lnTo>
                    <a:lnTo>
                      <a:pt x="2376" y="11899"/>
                    </a:lnTo>
                    <a:lnTo>
                      <a:pt x="2372" y="11888"/>
                    </a:lnTo>
                    <a:lnTo>
                      <a:pt x="2369" y="11878"/>
                    </a:lnTo>
                    <a:lnTo>
                      <a:pt x="2369" y="11869"/>
                    </a:lnTo>
                    <a:lnTo>
                      <a:pt x="2369" y="11866"/>
                    </a:lnTo>
                    <a:lnTo>
                      <a:pt x="2333" y="11857"/>
                    </a:lnTo>
                    <a:lnTo>
                      <a:pt x="2316" y="11880"/>
                    </a:lnTo>
                    <a:lnTo>
                      <a:pt x="2313" y="11880"/>
                    </a:lnTo>
                    <a:lnTo>
                      <a:pt x="2302" y="11883"/>
                    </a:lnTo>
                    <a:lnTo>
                      <a:pt x="2296" y="11886"/>
                    </a:lnTo>
                    <a:lnTo>
                      <a:pt x="2290" y="11891"/>
                    </a:lnTo>
                    <a:lnTo>
                      <a:pt x="2285" y="11895"/>
                    </a:lnTo>
                    <a:lnTo>
                      <a:pt x="2281" y="11901"/>
                    </a:lnTo>
                    <a:lnTo>
                      <a:pt x="2278" y="11908"/>
                    </a:lnTo>
                    <a:lnTo>
                      <a:pt x="2277" y="11914"/>
                    </a:lnTo>
                    <a:lnTo>
                      <a:pt x="2277" y="11920"/>
                    </a:lnTo>
                    <a:lnTo>
                      <a:pt x="2277" y="11926"/>
                    </a:lnTo>
                    <a:lnTo>
                      <a:pt x="2278" y="11937"/>
                    </a:lnTo>
                    <a:lnTo>
                      <a:pt x="2281" y="11948"/>
                    </a:lnTo>
                    <a:lnTo>
                      <a:pt x="2283" y="11958"/>
                    </a:lnTo>
                    <a:lnTo>
                      <a:pt x="2285" y="11964"/>
                    </a:lnTo>
                    <a:lnTo>
                      <a:pt x="2288" y="11971"/>
                    </a:lnTo>
                    <a:lnTo>
                      <a:pt x="2289" y="11984"/>
                    </a:lnTo>
                    <a:lnTo>
                      <a:pt x="2293" y="11998"/>
                    </a:lnTo>
                    <a:lnTo>
                      <a:pt x="2296" y="12009"/>
                    </a:lnTo>
                    <a:lnTo>
                      <a:pt x="2298" y="12014"/>
                    </a:lnTo>
                    <a:lnTo>
                      <a:pt x="2301" y="12017"/>
                    </a:lnTo>
                    <a:lnTo>
                      <a:pt x="2314" y="12027"/>
                    </a:lnTo>
                    <a:lnTo>
                      <a:pt x="2316" y="12027"/>
                    </a:lnTo>
                    <a:lnTo>
                      <a:pt x="2320" y="12030"/>
                    </a:lnTo>
                    <a:lnTo>
                      <a:pt x="2321" y="12032"/>
                    </a:lnTo>
                    <a:lnTo>
                      <a:pt x="2322" y="12037"/>
                    </a:lnTo>
                    <a:lnTo>
                      <a:pt x="2322" y="12042"/>
                    </a:lnTo>
                    <a:lnTo>
                      <a:pt x="2322" y="12049"/>
                    </a:lnTo>
                    <a:lnTo>
                      <a:pt x="2320" y="12065"/>
                    </a:lnTo>
                    <a:lnTo>
                      <a:pt x="2319" y="12079"/>
                    </a:lnTo>
                    <a:lnTo>
                      <a:pt x="2317" y="12089"/>
                    </a:lnTo>
                    <a:lnTo>
                      <a:pt x="2316" y="12092"/>
                    </a:lnTo>
                    <a:lnTo>
                      <a:pt x="2328" y="12112"/>
                    </a:lnTo>
                    <a:lnTo>
                      <a:pt x="2329" y="12112"/>
                    </a:lnTo>
                    <a:lnTo>
                      <a:pt x="2333" y="12114"/>
                    </a:lnTo>
                    <a:lnTo>
                      <a:pt x="2336" y="12116"/>
                    </a:lnTo>
                    <a:lnTo>
                      <a:pt x="2340" y="12120"/>
                    </a:lnTo>
                    <a:lnTo>
                      <a:pt x="2343" y="12124"/>
                    </a:lnTo>
                    <a:lnTo>
                      <a:pt x="2347" y="12131"/>
                    </a:lnTo>
                    <a:lnTo>
                      <a:pt x="2350" y="12138"/>
                    </a:lnTo>
                    <a:lnTo>
                      <a:pt x="2355" y="12143"/>
                    </a:lnTo>
                    <a:lnTo>
                      <a:pt x="2359" y="12147"/>
                    </a:lnTo>
                    <a:lnTo>
                      <a:pt x="2362" y="12149"/>
                    </a:lnTo>
                    <a:lnTo>
                      <a:pt x="2366" y="12151"/>
                    </a:lnTo>
                    <a:lnTo>
                      <a:pt x="2369" y="12154"/>
                    </a:lnTo>
                    <a:lnTo>
                      <a:pt x="2372" y="12157"/>
                    </a:lnTo>
                    <a:lnTo>
                      <a:pt x="2374" y="12161"/>
                    </a:lnTo>
                    <a:lnTo>
                      <a:pt x="2376" y="12169"/>
                    </a:lnTo>
                    <a:lnTo>
                      <a:pt x="2375" y="12175"/>
                    </a:lnTo>
                    <a:lnTo>
                      <a:pt x="2375" y="12184"/>
                    </a:lnTo>
                    <a:lnTo>
                      <a:pt x="2376" y="12200"/>
                    </a:lnTo>
                    <a:lnTo>
                      <a:pt x="2379" y="12208"/>
                    </a:lnTo>
                    <a:lnTo>
                      <a:pt x="2381" y="12215"/>
                    </a:lnTo>
                    <a:lnTo>
                      <a:pt x="2383" y="12220"/>
                    </a:lnTo>
                    <a:lnTo>
                      <a:pt x="2387" y="12223"/>
                    </a:lnTo>
                    <a:lnTo>
                      <a:pt x="2394" y="12229"/>
                    </a:lnTo>
                    <a:lnTo>
                      <a:pt x="2405" y="12235"/>
                    </a:lnTo>
                    <a:lnTo>
                      <a:pt x="2418" y="12243"/>
                    </a:lnTo>
                    <a:lnTo>
                      <a:pt x="2429" y="12251"/>
                    </a:lnTo>
                    <a:lnTo>
                      <a:pt x="2439" y="12255"/>
                    </a:lnTo>
                    <a:lnTo>
                      <a:pt x="2442" y="12256"/>
                    </a:lnTo>
                    <a:lnTo>
                      <a:pt x="2444" y="12259"/>
                    </a:lnTo>
                    <a:lnTo>
                      <a:pt x="2457" y="12277"/>
                    </a:lnTo>
                    <a:lnTo>
                      <a:pt x="2466" y="12287"/>
                    </a:lnTo>
                    <a:lnTo>
                      <a:pt x="2474" y="12294"/>
                    </a:lnTo>
                    <a:lnTo>
                      <a:pt x="2478" y="12297"/>
                    </a:lnTo>
                    <a:lnTo>
                      <a:pt x="2483" y="12298"/>
                    </a:lnTo>
                    <a:lnTo>
                      <a:pt x="2488" y="12298"/>
                    </a:lnTo>
                    <a:lnTo>
                      <a:pt x="2494" y="12298"/>
                    </a:lnTo>
                    <a:lnTo>
                      <a:pt x="2511" y="12300"/>
                    </a:lnTo>
                    <a:lnTo>
                      <a:pt x="2531" y="12303"/>
                    </a:lnTo>
                    <a:lnTo>
                      <a:pt x="2540" y="12304"/>
                    </a:lnTo>
                    <a:lnTo>
                      <a:pt x="2550" y="12305"/>
                    </a:lnTo>
                    <a:lnTo>
                      <a:pt x="2558" y="12305"/>
                    </a:lnTo>
                    <a:lnTo>
                      <a:pt x="2565" y="12304"/>
                    </a:lnTo>
                    <a:lnTo>
                      <a:pt x="2578" y="12301"/>
                    </a:lnTo>
                    <a:lnTo>
                      <a:pt x="2589" y="12300"/>
                    </a:lnTo>
                    <a:lnTo>
                      <a:pt x="2595" y="12299"/>
                    </a:lnTo>
                    <a:lnTo>
                      <a:pt x="2599" y="12297"/>
                    </a:lnTo>
                    <a:lnTo>
                      <a:pt x="2603" y="12293"/>
                    </a:lnTo>
                    <a:lnTo>
                      <a:pt x="2607" y="12287"/>
                    </a:lnTo>
                    <a:lnTo>
                      <a:pt x="2615" y="12266"/>
                    </a:lnTo>
                    <a:lnTo>
                      <a:pt x="2617" y="12260"/>
                    </a:lnTo>
                    <a:lnTo>
                      <a:pt x="2621" y="12258"/>
                    </a:lnTo>
                    <a:lnTo>
                      <a:pt x="2629" y="12254"/>
                    </a:lnTo>
                    <a:lnTo>
                      <a:pt x="2635" y="12254"/>
                    </a:lnTo>
                    <a:lnTo>
                      <a:pt x="2642" y="12254"/>
                    </a:lnTo>
                    <a:lnTo>
                      <a:pt x="2649" y="12255"/>
                    </a:lnTo>
                    <a:lnTo>
                      <a:pt x="2656" y="12260"/>
                    </a:lnTo>
                    <a:lnTo>
                      <a:pt x="2664" y="12264"/>
                    </a:lnTo>
                    <a:lnTo>
                      <a:pt x="2674" y="12267"/>
                    </a:lnTo>
                    <a:lnTo>
                      <a:pt x="2684" y="12269"/>
                    </a:lnTo>
                    <a:lnTo>
                      <a:pt x="2696" y="12271"/>
                    </a:lnTo>
                    <a:lnTo>
                      <a:pt x="2714" y="12271"/>
                    </a:lnTo>
                    <a:lnTo>
                      <a:pt x="2721" y="12271"/>
                    </a:lnTo>
                    <a:lnTo>
                      <a:pt x="2727" y="12274"/>
                    </a:lnTo>
                    <a:lnTo>
                      <a:pt x="2740" y="12281"/>
                    </a:lnTo>
                    <a:lnTo>
                      <a:pt x="2758" y="12291"/>
                    </a:lnTo>
                    <a:lnTo>
                      <a:pt x="2777" y="12298"/>
                    </a:lnTo>
                    <a:lnTo>
                      <a:pt x="2793" y="12303"/>
                    </a:lnTo>
                    <a:lnTo>
                      <a:pt x="2805" y="12306"/>
                    </a:lnTo>
                    <a:lnTo>
                      <a:pt x="2811" y="12308"/>
                    </a:lnTo>
                    <a:lnTo>
                      <a:pt x="2814" y="12311"/>
                    </a:lnTo>
                    <a:lnTo>
                      <a:pt x="2818" y="12314"/>
                    </a:lnTo>
                    <a:lnTo>
                      <a:pt x="2820" y="12320"/>
                    </a:lnTo>
                    <a:lnTo>
                      <a:pt x="2821" y="12329"/>
                    </a:lnTo>
                    <a:lnTo>
                      <a:pt x="2821" y="12333"/>
                    </a:lnTo>
                    <a:lnTo>
                      <a:pt x="2824" y="12337"/>
                    </a:lnTo>
                    <a:lnTo>
                      <a:pt x="2833" y="12345"/>
                    </a:lnTo>
                    <a:lnTo>
                      <a:pt x="2847" y="12353"/>
                    </a:lnTo>
                    <a:lnTo>
                      <a:pt x="2860" y="12359"/>
                    </a:lnTo>
                    <a:lnTo>
                      <a:pt x="2869" y="12363"/>
                    </a:lnTo>
                    <a:lnTo>
                      <a:pt x="2872" y="12364"/>
                    </a:lnTo>
                    <a:lnTo>
                      <a:pt x="2877" y="12399"/>
                    </a:lnTo>
                    <a:lnTo>
                      <a:pt x="2875" y="12399"/>
                    </a:lnTo>
                    <a:lnTo>
                      <a:pt x="2869" y="12399"/>
                    </a:lnTo>
                    <a:lnTo>
                      <a:pt x="2867" y="12402"/>
                    </a:lnTo>
                    <a:lnTo>
                      <a:pt x="2869" y="12404"/>
                    </a:lnTo>
                    <a:lnTo>
                      <a:pt x="2871" y="12408"/>
                    </a:lnTo>
                    <a:lnTo>
                      <a:pt x="2877" y="12412"/>
                    </a:lnTo>
                    <a:lnTo>
                      <a:pt x="2892" y="12423"/>
                    </a:lnTo>
                    <a:lnTo>
                      <a:pt x="2903" y="12428"/>
                    </a:lnTo>
                    <a:lnTo>
                      <a:pt x="2910" y="12429"/>
                    </a:lnTo>
                    <a:lnTo>
                      <a:pt x="2913" y="12429"/>
                    </a:lnTo>
                    <a:lnTo>
                      <a:pt x="2935" y="12432"/>
                    </a:lnTo>
                    <a:lnTo>
                      <a:pt x="2965" y="12441"/>
                    </a:lnTo>
                    <a:lnTo>
                      <a:pt x="3026" y="12441"/>
                    </a:lnTo>
                    <a:lnTo>
                      <a:pt x="3080" y="12487"/>
                    </a:lnTo>
                    <a:lnTo>
                      <a:pt x="3138" y="12470"/>
                    </a:lnTo>
                    <a:lnTo>
                      <a:pt x="3181" y="12476"/>
                    </a:lnTo>
                    <a:lnTo>
                      <a:pt x="3211" y="12478"/>
                    </a:lnTo>
                    <a:lnTo>
                      <a:pt x="3213" y="12477"/>
                    </a:lnTo>
                    <a:lnTo>
                      <a:pt x="3222" y="12475"/>
                    </a:lnTo>
                    <a:lnTo>
                      <a:pt x="3232" y="12471"/>
                    </a:lnTo>
                    <a:lnTo>
                      <a:pt x="3244" y="12470"/>
                    </a:lnTo>
                    <a:lnTo>
                      <a:pt x="3250" y="12469"/>
                    </a:lnTo>
                    <a:lnTo>
                      <a:pt x="3256" y="12467"/>
                    </a:lnTo>
                    <a:lnTo>
                      <a:pt x="3263" y="12463"/>
                    </a:lnTo>
                    <a:lnTo>
                      <a:pt x="3268" y="12458"/>
                    </a:lnTo>
                    <a:lnTo>
                      <a:pt x="3276" y="12450"/>
                    </a:lnTo>
                    <a:lnTo>
                      <a:pt x="3279" y="12445"/>
                    </a:lnTo>
                    <a:lnTo>
                      <a:pt x="3277" y="12444"/>
                    </a:lnTo>
                    <a:lnTo>
                      <a:pt x="3275" y="12442"/>
                    </a:lnTo>
                    <a:lnTo>
                      <a:pt x="3276" y="12442"/>
                    </a:lnTo>
                    <a:lnTo>
                      <a:pt x="3279" y="12441"/>
                    </a:lnTo>
                    <a:lnTo>
                      <a:pt x="3287" y="12442"/>
                    </a:lnTo>
                    <a:lnTo>
                      <a:pt x="3298" y="12443"/>
                    </a:lnTo>
                    <a:lnTo>
                      <a:pt x="3322" y="12445"/>
                    </a:lnTo>
                    <a:lnTo>
                      <a:pt x="3336" y="12445"/>
                    </a:lnTo>
                    <a:lnTo>
                      <a:pt x="3343" y="12444"/>
                    </a:lnTo>
                    <a:lnTo>
                      <a:pt x="3346" y="12443"/>
                    </a:lnTo>
                    <a:lnTo>
                      <a:pt x="3350" y="12438"/>
                    </a:lnTo>
                    <a:lnTo>
                      <a:pt x="3362" y="12425"/>
                    </a:lnTo>
                    <a:lnTo>
                      <a:pt x="3370" y="12419"/>
                    </a:lnTo>
                    <a:lnTo>
                      <a:pt x="3379" y="12414"/>
                    </a:lnTo>
                    <a:lnTo>
                      <a:pt x="3387" y="12408"/>
                    </a:lnTo>
                    <a:lnTo>
                      <a:pt x="3394" y="12405"/>
                    </a:lnTo>
                    <a:lnTo>
                      <a:pt x="3401" y="12402"/>
                    </a:lnTo>
                    <a:lnTo>
                      <a:pt x="3408" y="12398"/>
                    </a:lnTo>
                    <a:lnTo>
                      <a:pt x="3413" y="12393"/>
                    </a:lnTo>
                    <a:lnTo>
                      <a:pt x="3418" y="12389"/>
                    </a:lnTo>
                    <a:lnTo>
                      <a:pt x="3425" y="12380"/>
                    </a:lnTo>
                    <a:lnTo>
                      <a:pt x="3427" y="12377"/>
                    </a:lnTo>
                    <a:lnTo>
                      <a:pt x="3426" y="12376"/>
                    </a:lnTo>
                    <a:lnTo>
                      <a:pt x="3426" y="12373"/>
                    </a:lnTo>
                    <a:lnTo>
                      <a:pt x="3427" y="12371"/>
                    </a:lnTo>
                    <a:lnTo>
                      <a:pt x="3431" y="12370"/>
                    </a:lnTo>
                    <a:lnTo>
                      <a:pt x="3436" y="12367"/>
                    </a:lnTo>
                    <a:lnTo>
                      <a:pt x="3446" y="12366"/>
                    </a:lnTo>
                    <a:lnTo>
                      <a:pt x="3455" y="12365"/>
                    </a:lnTo>
                    <a:lnTo>
                      <a:pt x="3460" y="12363"/>
                    </a:lnTo>
                    <a:lnTo>
                      <a:pt x="3462" y="12362"/>
                    </a:lnTo>
                    <a:lnTo>
                      <a:pt x="3464" y="12359"/>
                    </a:lnTo>
                    <a:lnTo>
                      <a:pt x="3465" y="12357"/>
                    </a:lnTo>
                    <a:lnTo>
                      <a:pt x="3468" y="12356"/>
                    </a:lnTo>
                    <a:lnTo>
                      <a:pt x="3473" y="12354"/>
                    </a:lnTo>
                    <a:lnTo>
                      <a:pt x="3481" y="12356"/>
                    </a:lnTo>
                    <a:lnTo>
                      <a:pt x="3497" y="12357"/>
                    </a:lnTo>
                    <a:lnTo>
                      <a:pt x="3504" y="12356"/>
                    </a:lnTo>
                    <a:lnTo>
                      <a:pt x="3512" y="12356"/>
                    </a:lnTo>
                    <a:lnTo>
                      <a:pt x="3529" y="12358"/>
                    </a:lnTo>
                    <a:lnTo>
                      <a:pt x="3549" y="12362"/>
                    </a:lnTo>
                    <a:lnTo>
                      <a:pt x="3560" y="12363"/>
                    </a:lnTo>
                    <a:lnTo>
                      <a:pt x="3571" y="12364"/>
                    </a:lnTo>
                    <a:lnTo>
                      <a:pt x="3583" y="12364"/>
                    </a:lnTo>
                    <a:lnTo>
                      <a:pt x="3589" y="12363"/>
                    </a:lnTo>
                    <a:lnTo>
                      <a:pt x="3591" y="12360"/>
                    </a:lnTo>
                    <a:lnTo>
                      <a:pt x="3591" y="12358"/>
                    </a:lnTo>
                    <a:lnTo>
                      <a:pt x="3591" y="12354"/>
                    </a:lnTo>
                    <a:lnTo>
                      <a:pt x="3593" y="12352"/>
                    </a:lnTo>
                    <a:lnTo>
                      <a:pt x="3597" y="12350"/>
                    </a:lnTo>
                    <a:lnTo>
                      <a:pt x="3605" y="12349"/>
                    </a:lnTo>
                    <a:lnTo>
                      <a:pt x="3618" y="12350"/>
                    </a:lnTo>
                    <a:lnTo>
                      <a:pt x="3647" y="12352"/>
                    </a:lnTo>
                    <a:lnTo>
                      <a:pt x="3665" y="12352"/>
                    </a:lnTo>
                    <a:lnTo>
                      <a:pt x="3676" y="12351"/>
                    </a:lnTo>
                    <a:lnTo>
                      <a:pt x="3678" y="12350"/>
                    </a:lnTo>
                    <a:lnTo>
                      <a:pt x="3677" y="12350"/>
                    </a:lnTo>
                    <a:lnTo>
                      <a:pt x="3676" y="12347"/>
                    </a:lnTo>
                    <a:lnTo>
                      <a:pt x="3676" y="12345"/>
                    </a:lnTo>
                    <a:lnTo>
                      <a:pt x="3676" y="12341"/>
                    </a:lnTo>
                    <a:lnTo>
                      <a:pt x="3678" y="12338"/>
                    </a:lnTo>
                    <a:lnTo>
                      <a:pt x="3682" y="12333"/>
                    </a:lnTo>
                    <a:lnTo>
                      <a:pt x="3687" y="12326"/>
                    </a:lnTo>
                    <a:lnTo>
                      <a:pt x="3688" y="12321"/>
                    </a:lnTo>
                    <a:lnTo>
                      <a:pt x="3693" y="12319"/>
                    </a:lnTo>
                    <a:lnTo>
                      <a:pt x="3703" y="12314"/>
                    </a:lnTo>
                    <a:lnTo>
                      <a:pt x="3720" y="12307"/>
                    </a:lnTo>
                    <a:lnTo>
                      <a:pt x="3734" y="12299"/>
                    </a:lnTo>
                    <a:lnTo>
                      <a:pt x="3743" y="12293"/>
                    </a:lnTo>
                    <a:lnTo>
                      <a:pt x="3747" y="12290"/>
                    </a:lnTo>
                    <a:lnTo>
                      <a:pt x="3748" y="12288"/>
                    </a:lnTo>
                    <a:lnTo>
                      <a:pt x="3766" y="12271"/>
                    </a:lnTo>
                    <a:lnTo>
                      <a:pt x="3778" y="12258"/>
                    </a:lnTo>
                    <a:lnTo>
                      <a:pt x="3784" y="12251"/>
                    </a:lnTo>
                    <a:lnTo>
                      <a:pt x="3786" y="12247"/>
                    </a:lnTo>
                    <a:lnTo>
                      <a:pt x="3789" y="12245"/>
                    </a:lnTo>
                    <a:lnTo>
                      <a:pt x="3794" y="12241"/>
                    </a:lnTo>
                    <a:lnTo>
                      <a:pt x="3802" y="12238"/>
                    </a:lnTo>
                    <a:lnTo>
                      <a:pt x="3817" y="12233"/>
                    </a:lnTo>
                    <a:lnTo>
                      <a:pt x="3826" y="12233"/>
                    </a:lnTo>
                    <a:lnTo>
                      <a:pt x="3830" y="12232"/>
                    </a:lnTo>
                    <a:lnTo>
                      <a:pt x="3834" y="12229"/>
                    </a:lnTo>
                    <a:lnTo>
                      <a:pt x="3839" y="12226"/>
                    </a:lnTo>
                    <a:lnTo>
                      <a:pt x="3846" y="12219"/>
                    </a:lnTo>
                    <a:lnTo>
                      <a:pt x="3858" y="12206"/>
                    </a:lnTo>
                    <a:lnTo>
                      <a:pt x="3865" y="12197"/>
                    </a:lnTo>
                    <a:lnTo>
                      <a:pt x="3868" y="12194"/>
                    </a:lnTo>
                    <a:lnTo>
                      <a:pt x="3870" y="12190"/>
                    </a:lnTo>
                    <a:lnTo>
                      <a:pt x="3872" y="12186"/>
                    </a:lnTo>
                    <a:lnTo>
                      <a:pt x="3873" y="12181"/>
                    </a:lnTo>
                    <a:lnTo>
                      <a:pt x="3876" y="12167"/>
                    </a:lnTo>
                    <a:lnTo>
                      <a:pt x="3880" y="12151"/>
                    </a:lnTo>
                    <a:lnTo>
                      <a:pt x="3885" y="12144"/>
                    </a:lnTo>
                    <a:lnTo>
                      <a:pt x="3890" y="12136"/>
                    </a:lnTo>
                    <a:lnTo>
                      <a:pt x="3896" y="12129"/>
                    </a:lnTo>
                    <a:lnTo>
                      <a:pt x="3903" y="12123"/>
                    </a:lnTo>
                    <a:lnTo>
                      <a:pt x="3917" y="12112"/>
                    </a:lnTo>
                    <a:lnTo>
                      <a:pt x="3928" y="12103"/>
                    </a:lnTo>
                    <a:lnTo>
                      <a:pt x="3932" y="12098"/>
                    </a:lnTo>
                    <a:lnTo>
                      <a:pt x="3935" y="12094"/>
                    </a:lnTo>
                    <a:lnTo>
                      <a:pt x="3937" y="12088"/>
                    </a:lnTo>
                    <a:lnTo>
                      <a:pt x="3938" y="12082"/>
                    </a:lnTo>
                    <a:lnTo>
                      <a:pt x="3944" y="12059"/>
                    </a:lnTo>
                    <a:lnTo>
                      <a:pt x="3946" y="12049"/>
                    </a:lnTo>
                    <a:lnTo>
                      <a:pt x="3969" y="12003"/>
                    </a:lnTo>
                    <a:lnTo>
                      <a:pt x="3990" y="11984"/>
                    </a:lnTo>
                    <a:lnTo>
                      <a:pt x="4004" y="11961"/>
                    </a:lnTo>
                    <a:lnTo>
                      <a:pt x="4010" y="11937"/>
                    </a:lnTo>
                    <a:lnTo>
                      <a:pt x="4034" y="11896"/>
                    </a:lnTo>
                    <a:lnTo>
                      <a:pt x="4037" y="11836"/>
                    </a:lnTo>
                    <a:lnTo>
                      <a:pt x="4067" y="11830"/>
                    </a:lnTo>
                    <a:lnTo>
                      <a:pt x="4081" y="11833"/>
                    </a:lnTo>
                    <a:lnTo>
                      <a:pt x="4146" y="11833"/>
                    </a:lnTo>
                    <a:lnTo>
                      <a:pt x="4168" y="11828"/>
                    </a:lnTo>
                    <a:lnTo>
                      <a:pt x="4253" y="11759"/>
                    </a:lnTo>
                    <a:lnTo>
                      <a:pt x="4295" y="11689"/>
                    </a:lnTo>
                    <a:lnTo>
                      <a:pt x="4292" y="11683"/>
                    </a:lnTo>
                    <a:lnTo>
                      <a:pt x="4289" y="11671"/>
                    </a:lnTo>
                    <a:lnTo>
                      <a:pt x="4284" y="11657"/>
                    </a:lnTo>
                    <a:lnTo>
                      <a:pt x="4280" y="11644"/>
                    </a:lnTo>
                    <a:lnTo>
                      <a:pt x="4278" y="11630"/>
                    </a:lnTo>
                    <a:lnTo>
                      <a:pt x="4277" y="11611"/>
                    </a:lnTo>
                    <a:lnTo>
                      <a:pt x="4276" y="11594"/>
                    </a:lnTo>
                    <a:lnTo>
                      <a:pt x="4275" y="11587"/>
                    </a:lnTo>
                    <a:lnTo>
                      <a:pt x="4308" y="11538"/>
                    </a:lnTo>
                    <a:lnTo>
                      <a:pt x="4341" y="11516"/>
                    </a:lnTo>
                    <a:lnTo>
                      <a:pt x="4365" y="11510"/>
                    </a:lnTo>
                    <a:lnTo>
                      <a:pt x="4390" y="11475"/>
                    </a:lnTo>
                    <a:lnTo>
                      <a:pt x="4409" y="11444"/>
                    </a:lnTo>
                    <a:lnTo>
                      <a:pt x="4442" y="11434"/>
                    </a:lnTo>
                    <a:lnTo>
                      <a:pt x="4474" y="11431"/>
                    </a:lnTo>
                    <a:lnTo>
                      <a:pt x="4479" y="11430"/>
                    </a:lnTo>
                    <a:lnTo>
                      <a:pt x="4491" y="11428"/>
                    </a:lnTo>
                    <a:lnTo>
                      <a:pt x="4499" y="11425"/>
                    </a:lnTo>
                    <a:lnTo>
                      <a:pt x="4507" y="11423"/>
                    </a:lnTo>
                    <a:lnTo>
                      <a:pt x="4515" y="11419"/>
                    </a:lnTo>
                    <a:lnTo>
                      <a:pt x="4524" y="11415"/>
                    </a:lnTo>
                    <a:lnTo>
                      <a:pt x="4539" y="11406"/>
                    </a:lnTo>
                    <a:lnTo>
                      <a:pt x="4550" y="11402"/>
                    </a:lnTo>
                    <a:lnTo>
                      <a:pt x="4557" y="11398"/>
                    </a:lnTo>
                    <a:lnTo>
                      <a:pt x="4559" y="11398"/>
                    </a:lnTo>
                    <a:lnTo>
                      <a:pt x="4590" y="11401"/>
                    </a:lnTo>
                    <a:lnTo>
                      <a:pt x="4652" y="11379"/>
                    </a:lnTo>
                    <a:lnTo>
                      <a:pt x="4658" y="11352"/>
                    </a:lnTo>
                    <a:lnTo>
                      <a:pt x="4690" y="11332"/>
                    </a:lnTo>
                    <a:lnTo>
                      <a:pt x="4689" y="11332"/>
                    </a:lnTo>
                    <a:lnTo>
                      <a:pt x="4689" y="11329"/>
                    </a:lnTo>
                    <a:lnTo>
                      <a:pt x="4690" y="11326"/>
                    </a:lnTo>
                    <a:lnTo>
                      <a:pt x="4694" y="11325"/>
                    </a:lnTo>
                    <a:lnTo>
                      <a:pt x="4701" y="11321"/>
                    </a:lnTo>
                    <a:lnTo>
                      <a:pt x="4710" y="11319"/>
                    </a:lnTo>
                    <a:lnTo>
                      <a:pt x="4729" y="11312"/>
                    </a:lnTo>
                    <a:lnTo>
                      <a:pt x="4743" y="11306"/>
                    </a:lnTo>
                    <a:lnTo>
                      <a:pt x="4752" y="11301"/>
                    </a:lnTo>
                    <a:lnTo>
                      <a:pt x="4754" y="11300"/>
                    </a:lnTo>
                    <a:lnTo>
                      <a:pt x="4789" y="11261"/>
                    </a:lnTo>
                    <a:lnTo>
                      <a:pt x="4825" y="11261"/>
                    </a:lnTo>
                    <a:lnTo>
                      <a:pt x="4893" y="11236"/>
                    </a:lnTo>
                    <a:lnTo>
                      <a:pt x="4947" y="11212"/>
                    </a:lnTo>
                    <a:lnTo>
                      <a:pt x="4950" y="11209"/>
                    </a:lnTo>
                    <a:lnTo>
                      <a:pt x="4953" y="11203"/>
                    </a:lnTo>
                    <a:lnTo>
                      <a:pt x="4957" y="11200"/>
                    </a:lnTo>
                    <a:lnTo>
                      <a:pt x="4962" y="11198"/>
                    </a:lnTo>
                    <a:lnTo>
                      <a:pt x="4966" y="11195"/>
                    </a:lnTo>
                    <a:lnTo>
                      <a:pt x="4972" y="11196"/>
                    </a:lnTo>
                    <a:lnTo>
                      <a:pt x="4982" y="11196"/>
                    </a:lnTo>
                    <a:lnTo>
                      <a:pt x="4986" y="11195"/>
                    </a:lnTo>
                    <a:lnTo>
                      <a:pt x="4990" y="11195"/>
                    </a:lnTo>
                    <a:lnTo>
                      <a:pt x="4994" y="11196"/>
                    </a:lnTo>
                    <a:lnTo>
                      <a:pt x="4998" y="11198"/>
                    </a:lnTo>
                    <a:lnTo>
                      <a:pt x="5005" y="11201"/>
                    </a:lnTo>
                    <a:lnTo>
                      <a:pt x="5015" y="11207"/>
                    </a:lnTo>
                    <a:lnTo>
                      <a:pt x="5018" y="11209"/>
                    </a:lnTo>
                    <a:lnTo>
                      <a:pt x="5022" y="11211"/>
                    </a:lnTo>
                    <a:lnTo>
                      <a:pt x="5035" y="11212"/>
                    </a:lnTo>
                    <a:lnTo>
                      <a:pt x="5054" y="11214"/>
                    </a:lnTo>
                    <a:lnTo>
                      <a:pt x="5069" y="11218"/>
                    </a:lnTo>
                    <a:lnTo>
                      <a:pt x="5076" y="11220"/>
                    </a:lnTo>
                    <a:lnTo>
                      <a:pt x="5081" y="11223"/>
                    </a:lnTo>
                    <a:lnTo>
                      <a:pt x="5084" y="11227"/>
                    </a:lnTo>
                    <a:lnTo>
                      <a:pt x="5087" y="11232"/>
                    </a:lnTo>
                    <a:lnTo>
                      <a:pt x="5090" y="11239"/>
                    </a:lnTo>
                    <a:lnTo>
                      <a:pt x="5091" y="11244"/>
                    </a:lnTo>
                    <a:lnTo>
                      <a:pt x="5095" y="11249"/>
                    </a:lnTo>
                    <a:lnTo>
                      <a:pt x="5101" y="11259"/>
                    </a:lnTo>
                    <a:lnTo>
                      <a:pt x="5108" y="11268"/>
                    </a:lnTo>
                    <a:lnTo>
                      <a:pt x="5115" y="11273"/>
                    </a:lnTo>
                    <a:lnTo>
                      <a:pt x="5119" y="11274"/>
                    </a:lnTo>
                    <a:lnTo>
                      <a:pt x="5120" y="11275"/>
                    </a:lnTo>
                    <a:lnTo>
                      <a:pt x="5134" y="11261"/>
                    </a:lnTo>
                    <a:lnTo>
                      <a:pt x="5139" y="11242"/>
                    </a:lnTo>
                    <a:lnTo>
                      <a:pt x="5155" y="11223"/>
                    </a:lnTo>
                    <a:lnTo>
                      <a:pt x="5178" y="11199"/>
                    </a:lnTo>
                    <a:lnTo>
                      <a:pt x="5175" y="11195"/>
                    </a:lnTo>
                    <a:lnTo>
                      <a:pt x="5174" y="11187"/>
                    </a:lnTo>
                    <a:lnTo>
                      <a:pt x="5175" y="11182"/>
                    </a:lnTo>
                    <a:lnTo>
                      <a:pt x="5179" y="11179"/>
                    </a:lnTo>
                    <a:lnTo>
                      <a:pt x="5181" y="11177"/>
                    </a:lnTo>
                    <a:lnTo>
                      <a:pt x="5185" y="11176"/>
                    </a:lnTo>
                    <a:lnTo>
                      <a:pt x="5188" y="11176"/>
                    </a:lnTo>
                    <a:lnTo>
                      <a:pt x="5194" y="11176"/>
                    </a:lnTo>
                    <a:lnTo>
                      <a:pt x="5204" y="11176"/>
                    </a:lnTo>
                    <a:lnTo>
                      <a:pt x="5213" y="11175"/>
                    </a:lnTo>
                    <a:lnTo>
                      <a:pt x="5219" y="11173"/>
                    </a:lnTo>
                    <a:lnTo>
                      <a:pt x="5226" y="11170"/>
                    </a:lnTo>
                    <a:lnTo>
                      <a:pt x="5232" y="11169"/>
                    </a:lnTo>
                    <a:lnTo>
                      <a:pt x="5238" y="11169"/>
                    </a:lnTo>
                    <a:lnTo>
                      <a:pt x="5244" y="11172"/>
                    </a:lnTo>
                    <a:lnTo>
                      <a:pt x="5251" y="11176"/>
                    </a:lnTo>
                    <a:lnTo>
                      <a:pt x="5263" y="11188"/>
                    </a:lnTo>
                    <a:lnTo>
                      <a:pt x="5269" y="11193"/>
                    </a:lnTo>
                    <a:lnTo>
                      <a:pt x="5271" y="11195"/>
                    </a:lnTo>
                    <a:lnTo>
                      <a:pt x="5273" y="11195"/>
                    </a:lnTo>
                    <a:lnTo>
                      <a:pt x="5277" y="11195"/>
                    </a:lnTo>
                    <a:lnTo>
                      <a:pt x="5282" y="11196"/>
                    </a:lnTo>
                    <a:lnTo>
                      <a:pt x="5296" y="11192"/>
                    </a:lnTo>
                    <a:lnTo>
                      <a:pt x="5309" y="11188"/>
                    </a:lnTo>
                    <a:lnTo>
                      <a:pt x="5319" y="11188"/>
                    </a:lnTo>
                    <a:lnTo>
                      <a:pt x="5329" y="11189"/>
                    </a:lnTo>
                    <a:lnTo>
                      <a:pt x="5335" y="11188"/>
                    </a:lnTo>
                    <a:lnTo>
                      <a:pt x="5339" y="11187"/>
                    </a:lnTo>
                    <a:lnTo>
                      <a:pt x="5344" y="11182"/>
                    </a:lnTo>
                    <a:lnTo>
                      <a:pt x="5350" y="11176"/>
                    </a:lnTo>
                    <a:lnTo>
                      <a:pt x="5357" y="11163"/>
                    </a:lnTo>
                    <a:lnTo>
                      <a:pt x="5361" y="11151"/>
                    </a:lnTo>
                    <a:lnTo>
                      <a:pt x="5363" y="11146"/>
                    </a:lnTo>
                    <a:lnTo>
                      <a:pt x="5365" y="11142"/>
                    </a:lnTo>
                    <a:lnTo>
                      <a:pt x="5369" y="11138"/>
                    </a:lnTo>
                    <a:lnTo>
                      <a:pt x="5375" y="11136"/>
                    </a:lnTo>
                    <a:lnTo>
                      <a:pt x="5384" y="11131"/>
                    </a:lnTo>
                    <a:lnTo>
                      <a:pt x="5389" y="11128"/>
                    </a:lnTo>
                    <a:lnTo>
                      <a:pt x="5395" y="11124"/>
                    </a:lnTo>
                    <a:lnTo>
                      <a:pt x="5404" y="11122"/>
                    </a:lnTo>
                    <a:lnTo>
                      <a:pt x="5418" y="11118"/>
                    </a:lnTo>
                    <a:lnTo>
                      <a:pt x="5433" y="11114"/>
                    </a:lnTo>
                    <a:lnTo>
                      <a:pt x="5443" y="11110"/>
                    </a:lnTo>
                    <a:lnTo>
                      <a:pt x="5448" y="11108"/>
                    </a:lnTo>
                    <a:lnTo>
                      <a:pt x="5450" y="11107"/>
                    </a:lnTo>
                    <a:lnTo>
                      <a:pt x="5455" y="11102"/>
                    </a:lnTo>
                    <a:lnTo>
                      <a:pt x="5460" y="11101"/>
                    </a:lnTo>
                    <a:lnTo>
                      <a:pt x="5465" y="11100"/>
                    </a:lnTo>
                    <a:lnTo>
                      <a:pt x="5470" y="11098"/>
                    </a:lnTo>
                    <a:lnTo>
                      <a:pt x="5479" y="11100"/>
                    </a:lnTo>
                    <a:lnTo>
                      <a:pt x="5501" y="11104"/>
                    </a:lnTo>
                    <a:lnTo>
                      <a:pt x="5508" y="11105"/>
                    </a:lnTo>
                    <a:lnTo>
                      <a:pt x="5531" y="11068"/>
                    </a:lnTo>
                    <a:lnTo>
                      <a:pt x="5533" y="11065"/>
                    </a:lnTo>
                    <a:lnTo>
                      <a:pt x="5541" y="11061"/>
                    </a:lnTo>
                    <a:lnTo>
                      <a:pt x="5546" y="11057"/>
                    </a:lnTo>
                    <a:lnTo>
                      <a:pt x="5552" y="11055"/>
                    </a:lnTo>
                    <a:lnTo>
                      <a:pt x="5559" y="11052"/>
                    </a:lnTo>
                    <a:lnTo>
                      <a:pt x="5566" y="11051"/>
                    </a:lnTo>
                    <a:lnTo>
                      <a:pt x="5576" y="11048"/>
                    </a:lnTo>
                    <a:lnTo>
                      <a:pt x="5580" y="11045"/>
                    </a:lnTo>
                    <a:lnTo>
                      <a:pt x="5583" y="11044"/>
                    </a:lnTo>
                    <a:lnTo>
                      <a:pt x="5587" y="11044"/>
                    </a:lnTo>
                    <a:lnTo>
                      <a:pt x="5594" y="11044"/>
                    </a:lnTo>
                    <a:lnTo>
                      <a:pt x="5604" y="11045"/>
                    </a:lnTo>
                    <a:lnTo>
                      <a:pt x="5614" y="11046"/>
                    </a:lnTo>
                    <a:lnTo>
                      <a:pt x="5622" y="11046"/>
                    </a:lnTo>
                    <a:lnTo>
                      <a:pt x="5626" y="11045"/>
                    </a:lnTo>
                    <a:lnTo>
                      <a:pt x="5631" y="11044"/>
                    </a:lnTo>
                    <a:lnTo>
                      <a:pt x="5633" y="11043"/>
                    </a:lnTo>
                    <a:lnTo>
                      <a:pt x="5638" y="11044"/>
                    </a:lnTo>
                    <a:lnTo>
                      <a:pt x="5643" y="11046"/>
                    </a:lnTo>
                    <a:lnTo>
                      <a:pt x="5651" y="11051"/>
                    </a:lnTo>
                    <a:lnTo>
                      <a:pt x="5672" y="11065"/>
                    </a:lnTo>
                    <a:lnTo>
                      <a:pt x="5676" y="11068"/>
                    </a:lnTo>
                    <a:lnTo>
                      <a:pt x="5684" y="11053"/>
                    </a:lnTo>
                    <a:lnTo>
                      <a:pt x="5708" y="11039"/>
                    </a:lnTo>
                    <a:lnTo>
                      <a:pt x="5712" y="11040"/>
                    </a:lnTo>
                    <a:lnTo>
                      <a:pt x="5728" y="11039"/>
                    </a:lnTo>
                    <a:lnTo>
                      <a:pt x="5734" y="11038"/>
                    </a:lnTo>
                    <a:lnTo>
                      <a:pt x="5737" y="11037"/>
                    </a:lnTo>
                    <a:lnTo>
                      <a:pt x="5741" y="11035"/>
                    </a:lnTo>
                    <a:lnTo>
                      <a:pt x="5749" y="11031"/>
                    </a:lnTo>
                    <a:lnTo>
                      <a:pt x="5760" y="11030"/>
                    </a:lnTo>
                    <a:lnTo>
                      <a:pt x="5766" y="11029"/>
                    </a:lnTo>
                    <a:lnTo>
                      <a:pt x="5767" y="11028"/>
                    </a:lnTo>
                    <a:lnTo>
                      <a:pt x="5769" y="11026"/>
                    </a:lnTo>
                    <a:lnTo>
                      <a:pt x="5770" y="11023"/>
                    </a:lnTo>
                    <a:lnTo>
                      <a:pt x="5771" y="11018"/>
                    </a:lnTo>
                    <a:lnTo>
                      <a:pt x="5770" y="11005"/>
                    </a:lnTo>
                    <a:lnTo>
                      <a:pt x="5769" y="10992"/>
                    </a:lnTo>
                    <a:lnTo>
                      <a:pt x="5769" y="10989"/>
                    </a:lnTo>
                    <a:lnTo>
                      <a:pt x="5770" y="10986"/>
                    </a:lnTo>
                    <a:lnTo>
                      <a:pt x="5771" y="10984"/>
                    </a:lnTo>
                    <a:lnTo>
                      <a:pt x="5774" y="10983"/>
                    </a:lnTo>
                    <a:lnTo>
                      <a:pt x="5776" y="10980"/>
                    </a:lnTo>
                    <a:lnTo>
                      <a:pt x="5780" y="10980"/>
                    </a:lnTo>
                    <a:lnTo>
                      <a:pt x="5784" y="10979"/>
                    </a:lnTo>
                    <a:lnTo>
                      <a:pt x="5790" y="10979"/>
                    </a:lnTo>
                    <a:lnTo>
                      <a:pt x="5801" y="10980"/>
                    </a:lnTo>
                    <a:lnTo>
                      <a:pt x="5809" y="10979"/>
                    </a:lnTo>
                    <a:lnTo>
                      <a:pt x="5816" y="10978"/>
                    </a:lnTo>
                    <a:lnTo>
                      <a:pt x="5820" y="10977"/>
                    </a:lnTo>
                    <a:lnTo>
                      <a:pt x="5825" y="10973"/>
                    </a:lnTo>
                    <a:lnTo>
                      <a:pt x="5826" y="10972"/>
                    </a:lnTo>
                    <a:lnTo>
                      <a:pt x="5820" y="10950"/>
                    </a:lnTo>
                    <a:lnTo>
                      <a:pt x="5848" y="10912"/>
                    </a:lnTo>
                    <a:lnTo>
                      <a:pt x="5875" y="10862"/>
                    </a:lnTo>
                    <a:lnTo>
                      <a:pt x="5903" y="10846"/>
                    </a:lnTo>
                    <a:lnTo>
                      <a:pt x="5919" y="10827"/>
                    </a:lnTo>
                    <a:lnTo>
                      <a:pt x="5920" y="10819"/>
                    </a:lnTo>
                    <a:lnTo>
                      <a:pt x="5927" y="10796"/>
                    </a:lnTo>
                    <a:lnTo>
                      <a:pt x="5932" y="10785"/>
                    </a:lnTo>
                    <a:lnTo>
                      <a:pt x="5937" y="10778"/>
                    </a:lnTo>
                    <a:lnTo>
                      <a:pt x="5938" y="10775"/>
                    </a:lnTo>
                    <a:lnTo>
                      <a:pt x="5939" y="10770"/>
                    </a:lnTo>
                    <a:lnTo>
                      <a:pt x="5939" y="10765"/>
                    </a:lnTo>
                    <a:lnTo>
                      <a:pt x="5938" y="10758"/>
                    </a:lnTo>
                    <a:lnTo>
                      <a:pt x="5934" y="10743"/>
                    </a:lnTo>
                    <a:lnTo>
                      <a:pt x="5932" y="10731"/>
                    </a:lnTo>
                    <a:lnTo>
                      <a:pt x="5930" y="10723"/>
                    </a:lnTo>
                    <a:lnTo>
                      <a:pt x="5930" y="10719"/>
                    </a:lnTo>
                    <a:lnTo>
                      <a:pt x="5928" y="10717"/>
                    </a:lnTo>
                    <a:lnTo>
                      <a:pt x="5924" y="10703"/>
                    </a:lnTo>
                    <a:lnTo>
                      <a:pt x="5919" y="10696"/>
                    </a:lnTo>
                    <a:lnTo>
                      <a:pt x="5915" y="10690"/>
                    </a:lnTo>
                    <a:lnTo>
                      <a:pt x="5914" y="10686"/>
                    </a:lnTo>
                    <a:lnTo>
                      <a:pt x="5915" y="10682"/>
                    </a:lnTo>
                    <a:lnTo>
                      <a:pt x="5918" y="10676"/>
                    </a:lnTo>
                    <a:lnTo>
                      <a:pt x="5921" y="10667"/>
                    </a:lnTo>
                    <a:lnTo>
                      <a:pt x="5926" y="10659"/>
                    </a:lnTo>
                    <a:lnTo>
                      <a:pt x="5930" y="10650"/>
                    </a:lnTo>
                    <a:lnTo>
                      <a:pt x="5932" y="10641"/>
                    </a:lnTo>
                    <a:lnTo>
                      <a:pt x="5933" y="10634"/>
                    </a:lnTo>
                    <a:lnTo>
                      <a:pt x="5934" y="10623"/>
                    </a:lnTo>
                    <a:lnTo>
                      <a:pt x="5936" y="10619"/>
                    </a:lnTo>
                    <a:lnTo>
                      <a:pt x="5938" y="10619"/>
                    </a:lnTo>
                    <a:lnTo>
                      <a:pt x="5944" y="10619"/>
                    </a:lnTo>
                    <a:lnTo>
                      <a:pt x="5946" y="10617"/>
                    </a:lnTo>
                    <a:lnTo>
                      <a:pt x="5947" y="10613"/>
                    </a:lnTo>
                    <a:lnTo>
                      <a:pt x="5949" y="10606"/>
                    </a:lnTo>
                    <a:lnTo>
                      <a:pt x="5946" y="10597"/>
                    </a:lnTo>
                    <a:lnTo>
                      <a:pt x="5941" y="10578"/>
                    </a:lnTo>
                    <a:lnTo>
                      <a:pt x="5938" y="10564"/>
                    </a:lnTo>
                    <a:lnTo>
                      <a:pt x="5936" y="10555"/>
                    </a:lnTo>
                    <a:lnTo>
                      <a:pt x="5936" y="10553"/>
                    </a:lnTo>
                    <a:lnTo>
                      <a:pt x="5957" y="10512"/>
                    </a:lnTo>
                    <a:lnTo>
                      <a:pt x="5954" y="10512"/>
                    </a:lnTo>
                    <a:lnTo>
                      <a:pt x="5953" y="10509"/>
                    </a:lnTo>
                    <a:lnTo>
                      <a:pt x="5953" y="10507"/>
                    </a:lnTo>
                    <a:lnTo>
                      <a:pt x="5957" y="10503"/>
                    </a:lnTo>
                    <a:lnTo>
                      <a:pt x="5963" y="10497"/>
                    </a:lnTo>
                    <a:lnTo>
                      <a:pt x="5973" y="10490"/>
                    </a:lnTo>
                    <a:lnTo>
                      <a:pt x="5993" y="10476"/>
                    </a:lnTo>
                    <a:lnTo>
                      <a:pt x="6006" y="10466"/>
                    </a:lnTo>
                    <a:lnTo>
                      <a:pt x="6012" y="10460"/>
                    </a:lnTo>
                    <a:lnTo>
                      <a:pt x="6015" y="10457"/>
                    </a:lnTo>
                    <a:lnTo>
                      <a:pt x="6036" y="10424"/>
                    </a:lnTo>
                    <a:lnTo>
                      <a:pt x="6038" y="10421"/>
                    </a:lnTo>
                    <a:lnTo>
                      <a:pt x="6045" y="10412"/>
                    </a:lnTo>
                    <a:lnTo>
                      <a:pt x="6049" y="10408"/>
                    </a:lnTo>
                    <a:lnTo>
                      <a:pt x="6054" y="10404"/>
                    </a:lnTo>
                    <a:lnTo>
                      <a:pt x="6058" y="10401"/>
                    </a:lnTo>
                    <a:lnTo>
                      <a:pt x="6064" y="10399"/>
                    </a:lnTo>
                    <a:lnTo>
                      <a:pt x="6075" y="10398"/>
                    </a:lnTo>
                    <a:lnTo>
                      <a:pt x="6088" y="10396"/>
                    </a:lnTo>
                    <a:lnTo>
                      <a:pt x="6098" y="10392"/>
                    </a:lnTo>
                    <a:lnTo>
                      <a:pt x="6102" y="10391"/>
                    </a:lnTo>
                    <a:lnTo>
                      <a:pt x="6107" y="10391"/>
                    </a:lnTo>
                    <a:lnTo>
                      <a:pt x="6121" y="10386"/>
                    </a:lnTo>
                    <a:lnTo>
                      <a:pt x="6132" y="10381"/>
                    </a:lnTo>
                    <a:lnTo>
                      <a:pt x="6140" y="10375"/>
                    </a:lnTo>
                    <a:lnTo>
                      <a:pt x="6146" y="10369"/>
                    </a:lnTo>
                    <a:lnTo>
                      <a:pt x="6148" y="10368"/>
                    </a:lnTo>
                    <a:lnTo>
                      <a:pt x="6173" y="10337"/>
                    </a:lnTo>
                    <a:lnTo>
                      <a:pt x="6179" y="10337"/>
                    </a:lnTo>
                    <a:lnTo>
                      <a:pt x="6192" y="10336"/>
                    </a:lnTo>
                    <a:lnTo>
                      <a:pt x="6199" y="10333"/>
                    </a:lnTo>
                    <a:lnTo>
                      <a:pt x="6206" y="10331"/>
                    </a:lnTo>
                    <a:lnTo>
                      <a:pt x="6211" y="10327"/>
                    </a:lnTo>
                    <a:lnTo>
                      <a:pt x="6214" y="10323"/>
                    </a:lnTo>
                    <a:lnTo>
                      <a:pt x="6222" y="10301"/>
                    </a:lnTo>
                    <a:lnTo>
                      <a:pt x="6228" y="10291"/>
                    </a:lnTo>
                    <a:lnTo>
                      <a:pt x="6229" y="10287"/>
                    </a:lnTo>
                    <a:lnTo>
                      <a:pt x="6233" y="10279"/>
                    </a:lnTo>
                    <a:lnTo>
                      <a:pt x="6237" y="10273"/>
                    </a:lnTo>
                    <a:lnTo>
                      <a:pt x="6240" y="10268"/>
                    </a:lnTo>
                    <a:lnTo>
                      <a:pt x="6245" y="10264"/>
                    </a:lnTo>
                    <a:lnTo>
                      <a:pt x="6250" y="10260"/>
                    </a:lnTo>
                    <a:lnTo>
                      <a:pt x="6270" y="10244"/>
                    </a:lnTo>
                    <a:lnTo>
                      <a:pt x="6280" y="10233"/>
                    </a:lnTo>
                    <a:lnTo>
                      <a:pt x="6283" y="10231"/>
                    </a:lnTo>
                    <a:lnTo>
                      <a:pt x="6296" y="10216"/>
                    </a:lnTo>
                    <a:lnTo>
                      <a:pt x="6307" y="10206"/>
                    </a:lnTo>
                    <a:lnTo>
                      <a:pt x="6319" y="10196"/>
                    </a:lnTo>
                    <a:lnTo>
                      <a:pt x="6329" y="10192"/>
                    </a:lnTo>
                    <a:lnTo>
                      <a:pt x="6332" y="10189"/>
                    </a:lnTo>
                    <a:lnTo>
                      <a:pt x="6392" y="10074"/>
                    </a:lnTo>
                    <a:lnTo>
                      <a:pt x="6495" y="9978"/>
                    </a:lnTo>
                    <a:lnTo>
                      <a:pt x="6568" y="9906"/>
                    </a:lnTo>
                    <a:lnTo>
                      <a:pt x="6670" y="9861"/>
                    </a:lnTo>
                    <a:lnTo>
                      <a:pt x="6765" y="9884"/>
                    </a:lnTo>
                    <a:lnTo>
                      <a:pt x="6911" y="9869"/>
                    </a:lnTo>
                    <a:lnTo>
                      <a:pt x="6970" y="9840"/>
                    </a:lnTo>
                    <a:lnTo>
                      <a:pt x="7064" y="9840"/>
                    </a:lnTo>
                    <a:lnTo>
                      <a:pt x="7064" y="9841"/>
                    </a:lnTo>
                    <a:lnTo>
                      <a:pt x="7066" y="9840"/>
                    </a:lnTo>
                    <a:lnTo>
                      <a:pt x="7077" y="9834"/>
                    </a:lnTo>
                    <a:lnTo>
                      <a:pt x="7101" y="9817"/>
                    </a:lnTo>
                    <a:lnTo>
                      <a:pt x="7118" y="9806"/>
                    </a:lnTo>
                    <a:lnTo>
                      <a:pt x="7135" y="9791"/>
                    </a:lnTo>
                    <a:lnTo>
                      <a:pt x="7153" y="9777"/>
                    </a:lnTo>
                    <a:lnTo>
                      <a:pt x="7168" y="9763"/>
                    </a:lnTo>
                    <a:lnTo>
                      <a:pt x="7194" y="9740"/>
                    </a:lnTo>
                    <a:lnTo>
                      <a:pt x="7203" y="9730"/>
                    </a:lnTo>
                    <a:lnTo>
                      <a:pt x="7261" y="9730"/>
                    </a:lnTo>
                    <a:lnTo>
                      <a:pt x="7350" y="9664"/>
                    </a:lnTo>
                    <a:lnTo>
                      <a:pt x="7437" y="9620"/>
                    </a:lnTo>
                    <a:lnTo>
                      <a:pt x="7495" y="9562"/>
                    </a:lnTo>
                    <a:lnTo>
                      <a:pt x="7575" y="9512"/>
                    </a:lnTo>
                    <a:lnTo>
                      <a:pt x="7671" y="9489"/>
                    </a:lnTo>
                    <a:lnTo>
                      <a:pt x="7707" y="9438"/>
                    </a:lnTo>
                    <a:lnTo>
                      <a:pt x="7751" y="9387"/>
                    </a:lnTo>
                    <a:lnTo>
                      <a:pt x="7817" y="9350"/>
                    </a:lnTo>
                    <a:lnTo>
                      <a:pt x="7861" y="9285"/>
                    </a:lnTo>
                    <a:lnTo>
                      <a:pt x="6359" y="373"/>
                    </a:lnTo>
                    <a:close/>
                  </a:path>
                </a:pathLst>
              </a:custGeom>
              <a:solidFill>
                <a:schemeClr val="accent1"/>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0" name="Freeform 9"/>
              <p:cNvSpPr>
                <a:spLocks/>
              </p:cNvSpPr>
              <p:nvPr/>
            </p:nvSpPr>
            <p:spPr bwMode="auto">
              <a:xfrm>
                <a:off x="3712" y="2235"/>
                <a:ext cx="1517" cy="1283"/>
              </a:xfrm>
              <a:custGeom>
                <a:avLst/>
                <a:gdLst/>
                <a:ahLst/>
                <a:cxnLst>
                  <a:cxn ang="0">
                    <a:pos x="1282" y="3722"/>
                  </a:cxn>
                  <a:cxn ang="0">
                    <a:pos x="2496" y="4415"/>
                  </a:cxn>
                  <a:cxn ang="0">
                    <a:pos x="2652" y="4456"/>
                  </a:cxn>
                  <a:cxn ang="0">
                    <a:pos x="2866" y="4528"/>
                  </a:cxn>
                  <a:cxn ang="0">
                    <a:pos x="3088" y="4558"/>
                  </a:cxn>
                  <a:cxn ang="0">
                    <a:pos x="3220" y="4503"/>
                  </a:cxn>
                  <a:cxn ang="0">
                    <a:pos x="3382" y="4386"/>
                  </a:cxn>
                  <a:cxn ang="0">
                    <a:pos x="3515" y="4405"/>
                  </a:cxn>
                  <a:cxn ang="0">
                    <a:pos x="3584" y="4478"/>
                  </a:cxn>
                  <a:cxn ang="0">
                    <a:pos x="3606" y="4675"/>
                  </a:cxn>
                  <a:cxn ang="0">
                    <a:pos x="3626" y="4816"/>
                  </a:cxn>
                  <a:cxn ang="0">
                    <a:pos x="4477" y="4987"/>
                  </a:cxn>
                  <a:cxn ang="0">
                    <a:pos x="4396" y="4844"/>
                  </a:cxn>
                  <a:cxn ang="0">
                    <a:pos x="4436" y="4806"/>
                  </a:cxn>
                  <a:cxn ang="0">
                    <a:pos x="4517" y="4725"/>
                  </a:cxn>
                  <a:cxn ang="0">
                    <a:pos x="4482" y="4657"/>
                  </a:cxn>
                  <a:cxn ang="0">
                    <a:pos x="4515" y="4525"/>
                  </a:cxn>
                  <a:cxn ang="0">
                    <a:pos x="4519" y="4437"/>
                  </a:cxn>
                  <a:cxn ang="0">
                    <a:pos x="4507" y="4342"/>
                  </a:cxn>
                  <a:cxn ang="0">
                    <a:pos x="4500" y="4317"/>
                  </a:cxn>
                  <a:cxn ang="0">
                    <a:pos x="4589" y="4211"/>
                  </a:cxn>
                  <a:cxn ang="0">
                    <a:pos x="4792" y="3845"/>
                  </a:cxn>
                  <a:cxn ang="0">
                    <a:pos x="4830" y="3797"/>
                  </a:cxn>
                  <a:cxn ang="0">
                    <a:pos x="4820" y="3637"/>
                  </a:cxn>
                  <a:cxn ang="0">
                    <a:pos x="4837" y="3464"/>
                  </a:cxn>
                  <a:cxn ang="0">
                    <a:pos x="5052" y="3040"/>
                  </a:cxn>
                  <a:cxn ang="0">
                    <a:pos x="5413" y="2530"/>
                  </a:cxn>
                  <a:cxn ang="0">
                    <a:pos x="5523" y="2334"/>
                  </a:cxn>
                  <a:cxn ang="0">
                    <a:pos x="5697" y="2009"/>
                  </a:cxn>
                  <a:cxn ang="0">
                    <a:pos x="5735" y="1594"/>
                  </a:cxn>
                  <a:cxn ang="0">
                    <a:pos x="5744" y="1518"/>
                  </a:cxn>
                  <a:cxn ang="0">
                    <a:pos x="5802" y="1364"/>
                  </a:cxn>
                  <a:cxn ang="0">
                    <a:pos x="5831" y="1340"/>
                  </a:cxn>
                  <a:cxn ang="0">
                    <a:pos x="5831" y="1260"/>
                  </a:cxn>
                  <a:cxn ang="0">
                    <a:pos x="5843" y="1138"/>
                  </a:cxn>
                  <a:cxn ang="0">
                    <a:pos x="5895" y="963"/>
                  </a:cxn>
                  <a:cxn ang="0">
                    <a:pos x="5907" y="821"/>
                  </a:cxn>
                  <a:cxn ang="0">
                    <a:pos x="5895" y="688"/>
                  </a:cxn>
                  <a:cxn ang="0">
                    <a:pos x="5915" y="631"/>
                  </a:cxn>
                  <a:cxn ang="0">
                    <a:pos x="6013" y="601"/>
                  </a:cxn>
                  <a:cxn ang="0">
                    <a:pos x="5282" y="0"/>
                  </a:cxn>
                  <a:cxn ang="0">
                    <a:pos x="4644" y="115"/>
                  </a:cxn>
                  <a:cxn ang="0">
                    <a:pos x="3761" y="293"/>
                  </a:cxn>
                  <a:cxn ang="0">
                    <a:pos x="3644" y="359"/>
                  </a:cxn>
                  <a:cxn ang="0">
                    <a:pos x="3471" y="481"/>
                  </a:cxn>
                  <a:cxn ang="0">
                    <a:pos x="3350" y="521"/>
                  </a:cxn>
                  <a:cxn ang="0">
                    <a:pos x="3148" y="520"/>
                  </a:cxn>
                  <a:cxn ang="0">
                    <a:pos x="2557" y="491"/>
                  </a:cxn>
                  <a:cxn ang="0">
                    <a:pos x="2045" y="477"/>
                  </a:cxn>
                  <a:cxn ang="0">
                    <a:pos x="1466" y="510"/>
                  </a:cxn>
                  <a:cxn ang="0">
                    <a:pos x="1010" y="544"/>
                  </a:cxn>
                  <a:cxn ang="0">
                    <a:pos x="516" y="627"/>
                  </a:cxn>
                  <a:cxn ang="0">
                    <a:pos x="0" y="691"/>
                  </a:cxn>
                  <a:cxn ang="0">
                    <a:pos x="166" y="1855"/>
                  </a:cxn>
                  <a:cxn ang="0">
                    <a:pos x="393" y="3424"/>
                  </a:cxn>
                </a:cxnLst>
                <a:rect l="0" t="0" r="r" b="b"/>
                <a:pathLst>
                  <a:path w="6071" h="5136">
                    <a:moveTo>
                      <a:pt x="410" y="3542"/>
                    </a:moveTo>
                    <a:lnTo>
                      <a:pt x="772" y="3623"/>
                    </a:lnTo>
                    <a:lnTo>
                      <a:pt x="854" y="3565"/>
                    </a:lnTo>
                    <a:lnTo>
                      <a:pt x="1060" y="3640"/>
                    </a:lnTo>
                    <a:lnTo>
                      <a:pt x="1216" y="3920"/>
                    </a:lnTo>
                    <a:lnTo>
                      <a:pt x="1282" y="3920"/>
                    </a:lnTo>
                    <a:lnTo>
                      <a:pt x="1282" y="3722"/>
                    </a:lnTo>
                    <a:lnTo>
                      <a:pt x="1487" y="3887"/>
                    </a:lnTo>
                    <a:lnTo>
                      <a:pt x="1651" y="4173"/>
                    </a:lnTo>
                    <a:lnTo>
                      <a:pt x="2210" y="4528"/>
                    </a:lnTo>
                    <a:lnTo>
                      <a:pt x="2390" y="4486"/>
                    </a:lnTo>
                    <a:lnTo>
                      <a:pt x="2473" y="4412"/>
                    </a:lnTo>
                    <a:lnTo>
                      <a:pt x="2479" y="4413"/>
                    </a:lnTo>
                    <a:lnTo>
                      <a:pt x="2496" y="4415"/>
                    </a:lnTo>
                    <a:lnTo>
                      <a:pt x="2521" y="4419"/>
                    </a:lnTo>
                    <a:lnTo>
                      <a:pt x="2552" y="4425"/>
                    </a:lnTo>
                    <a:lnTo>
                      <a:pt x="2584" y="4432"/>
                    </a:lnTo>
                    <a:lnTo>
                      <a:pt x="2614" y="4440"/>
                    </a:lnTo>
                    <a:lnTo>
                      <a:pt x="2629" y="4445"/>
                    </a:lnTo>
                    <a:lnTo>
                      <a:pt x="2642" y="4450"/>
                    </a:lnTo>
                    <a:lnTo>
                      <a:pt x="2652" y="4456"/>
                    </a:lnTo>
                    <a:lnTo>
                      <a:pt x="2662" y="4461"/>
                    </a:lnTo>
                    <a:lnTo>
                      <a:pt x="2672" y="4469"/>
                    </a:lnTo>
                    <a:lnTo>
                      <a:pt x="2690" y="4476"/>
                    </a:lnTo>
                    <a:lnTo>
                      <a:pt x="2711" y="4484"/>
                    </a:lnTo>
                    <a:lnTo>
                      <a:pt x="2738" y="4492"/>
                    </a:lnTo>
                    <a:lnTo>
                      <a:pt x="2799" y="4510"/>
                    </a:lnTo>
                    <a:lnTo>
                      <a:pt x="2866" y="4528"/>
                    </a:lnTo>
                    <a:lnTo>
                      <a:pt x="2931" y="4543"/>
                    </a:lnTo>
                    <a:lnTo>
                      <a:pt x="2986" y="4556"/>
                    </a:lnTo>
                    <a:lnTo>
                      <a:pt x="3025" y="4565"/>
                    </a:lnTo>
                    <a:lnTo>
                      <a:pt x="3039" y="4568"/>
                    </a:lnTo>
                    <a:lnTo>
                      <a:pt x="3045" y="4568"/>
                    </a:lnTo>
                    <a:lnTo>
                      <a:pt x="3063" y="4564"/>
                    </a:lnTo>
                    <a:lnTo>
                      <a:pt x="3088" y="4558"/>
                    </a:lnTo>
                    <a:lnTo>
                      <a:pt x="3117" y="4551"/>
                    </a:lnTo>
                    <a:lnTo>
                      <a:pt x="3148" y="4542"/>
                    </a:lnTo>
                    <a:lnTo>
                      <a:pt x="3178" y="4530"/>
                    </a:lnTo>
                    <a:lnTo>
                      <a:pt x="3192" y="4524"/>
                    </a:lnTo>
                    <a:lnTo>
                      <a:pt x="3204" y="4517"/>
                    </a:lnTo>
                    <a:lnTo>
                      <a:pt x="3213" y="4510"/>
                    </a:lnTo>
                    <a:lnTo>
                      <a:pt x="3220" y="4503"/>
                    </a:lnTo>
                    <a:lnTo>
                      <a:pt x="3235" y="4486"/>
                    </a:lnTo>
                    <a:lnTo>
                      <a:pt x="3255" y="4467"/>
                    </a:lnTo>
                    <a:lnTo>
                      <a:pt x="3279" y="4448"/>
                    </a:lnTo>
                    <a:lnTo>
                      <a:pt x="3303" y="4430"/>
                    </a:lnTo>
                    <a:lnTo>
                      <a:pt x="3343" y="4400"/>
                    </a:lnTo>
                    <a:lnTo>
                      <a:pt x="3359" y="4387"/>
                    </a:lnTo>
                    <a:lnTo>
                      <a:pt x="3382" y="4386"/>
                    </a:lnTo>
                    <a:lnTo>
                      <a:pt x="3434" y="4386"/>
                    </a:lnTo>
                    <a:lnTo>
                      <a:pt x="3449" y="4387"/>
                    </a:lnTo>
                    <a:lnTo>
                      <a:pt x="3463" y="4388"/>
                    </a:lnTo>
                    <a:lnTo>
                      <a:pt x="3477" y="4391"/>
                    </a:lnTo>
                    <a:lnTo>
                      <a:pt x="3492" y="4394"/>
                    </a:lnTo>
                    <a:lnTo>
                      <a:pt x="3505" y="4399"/>
                    </a:lnTo>
                    <a:lnTo>
                      <a:pt x="3515" y="4405"/>
                    </a:lnTo>
                    <a:lnTo>
                      <a:pt x="3521" y="4408"/>
                    </a:lnTo>
                    <a:lnTo>
                      <a:pt x="3525" y="4412"/>
                    </a:lnTo>
                    <a:lnTo>
                      <a:pt x="3529" y="4415"/>
                    </a:lnTo>
                    <a:lnTo>
                      <a:pt x="3533" y="4420"/>
                    </a:lnTo>
                    <a:lnTo>
                      <a:pt x="3547" y="4439"/>
                    </a:lnTo>
                    <a:lnTo>
                      <a:pt x="3565" y="4459"/>
                    </a:lnTo>
                    <a:lnTo>
                      <a:pt x="3584" y="4478"/>
                    </a:lnTo>
                    <a:lnTo>
                      <a:pt x="3603" y="4497"/>
                    </a:lnTo>
                    <a:lnTo>
                      <a:pt x="3634" y="4524"/>
                    </a:lnTo>
                    <a:lnTo>
                      <a:pt x="3647" y="4536"/>
                    </a:lnTo>
                    <a:lnTo>
                      <a:pt x="3643" y="4551"/>
                    </a:lnTo>
                    <a:lnTo>
                      <a:pt x="3630" y="4590"/>
                    </a:lnTo>
                    <a:lnTo>
                      <a:pt x="3617" y="4636"/>
                    </a:lnTo>
                    <a:lnTo>
                      <a:pt x="3606" y="4675"/>
                    </a:lnTo>
                    <a:lnTo>
                      <a:pt x="3605" y="4685"/>
                    </a:lnTo>
                    <a:lnTo>
                      <a:pt x="3605" y="4695"/>
                    </a:lnTo>
                    <a:lnTo>
                      <a:pt x="3606" y="4708"/>
                    </a:lnTo>
                    <a:lnTo>
                      <a:pt x="3608" y="4722"/>
                    </a:lnTo>
                    <a:lnTo>
                      <a:pt x="3613" y="4753"/>
                    </a:lnTo>
                    <a:lnTo>
                      <a:pt x="3620" y="4785"/>
                    </a:lnTo>
                    <a:lnTo>
                      <a:pt x="3626" y="4816"/>
                    </a:lnTo>
                    <a:lnTo>
                      <a:pt x="3633" y="4840"/>
                    </a:lnTo>
                    <a:lnTo>
                      <a:pt x="3638" y="4858"/>
                    </a:lnTo>
                    <a:lnTo>
                      <a:pt x="3639" y="4864"/>
                    </a:lnTo>
                    <a:lnTo>
                      <a:pt x="3795" y="4930"/>
                    </a:lnTo>
                    <a:lnTo>
                      <a:pt x="4157" y="5036"/>
                    </a:lnTo>
                    <a:lnTo>
                      <a:pt x="4486" y="5136"/>
                    </a:lnTo>
                    <a:lnTo>
                      <a:pt x="4477" y="4987"/>
                    </a:lnTo>
                    <a:lnTo>
                      <a:pt x="4452" y="4897"/>
                    </a:lnTo>
                    <a:lnTo>
                      <a:pt x="4411" y="4856"/>
                    </a:lnTo>
                    <a:lnTo>
                      <a:pt x="4410" y="4856"/>
                    </a:lnTo>
                    <a:lnTo>
                      <a:pt x="4405" y="4853"/>
                    </a:lnTo>
                    <a:lnTo>
                      <a:pt x="4399" y="4851"/>
                    </a:lnTo>
                    <a:lnTo>
                      <a:pt x="4396" y="4846"/>
                    </a:lnTo>
                    <a:lnTo>
                      <a:pt x="4396" y="4844"/>
                    </a:lnTo>
                    <a:lnTo>
                      <a:pt x="4396" y="4840"/>
                    </a:lnTo>
                    <a:lnTo>
                      <a:pt x="4398" y="4836"/>
                    </a:lnTo>
                    <a:lnTo>
                      <a:pt x="4402" y="4832"/>
                    </a:lnTo>
                    <a:lnTo>
                      <a:pt x="4406" y="4826"/>
                    </a:lnTo>
                    <a:lnTo>
                      <a:pt x="4414" y="4820"/>
                    </a:lnTo>
                    <a:lnTo>
                      <a:pt x="4424" y="4814"/>
                    </a:lnTo>
                    <a:lnTo>
                      <a:pt x="4436" y="4806"/>
                    </a:lnTo>
                    <a:lnTo>
                      <a:pt x="4461" y="4792"/>
                    </a:lnTo>
                    <a:lnTo>
                      <a:pt x="4482" y="4778"/>
                    </a:lnTo>
                    <a:lnTo>
                      <a:pt x="4497" y="4765"/>
                    </a:lnTo>
                    <a:lnTo>
                      <a:pt x="4509" y="4754"/>
                    </a:lnTo>
                    <a:lnTo>
                      <a:pt x="4523" y="4739"/>
                    </a:lnTo>
                    <a:lnTo>
                      <a:pt x="4527" y="4733"/>
                    </a:lnTo>
                    <a:lnTo>
                      <a:pt x="4517" y="4725"/>
                    </a:lnTo>
                    <a:lnTo>
                      <a:pt x="4500" y="4702"/>
                    </a:lnTo>
                    <a:lnTo>
                      <a:pt x="4495" y="4696"/>
                    </a:lnTo>
                    <a:lnTo>
                      <a:pt x="4491" y="4689"/>
                    </a:lnTo>
                    <a:lnTo>
                      <a:pt x="4488" y="4681"/>
                    </a:lnTo>
                    <a:lnTo>
                      <a:pt x="4486" y="4674"/>
                    </a:lnTo>
                    <a:lnTo>
                      <a:pt x="4483" y="4666"/>
                    </a:lnTo>
                    <a:lnTo>
                      <a:pt x="4482" y="4657"/>
                    </a:lnTo>
                    <a:lnTo>
                      <a:pt x="4483" y="4650"/>
                    </a:lnTo>
                    <a:lnTo>
                      <a:pt x="4486" y="4642"/>
                    </a:lnTo>
                    <a:lnTo>
                      <a:pt x="4491" y="4624"/>
                    </a:lnTo>
                    <a:lnTo>
                      <a:pt x="4497" y="4604"/>
                    </a:lnTo>
                    <a:lnTo>
                      <a:pt x="4503" y="4583"/>
                    </a:lnTo>
                    <a:lnTo>
                      <a:pt x="4508" y="4561"/>
                    </a:lnTo>
                    <a:lnTo>
                      <a:pt x="4515" y="4525"/>
                    </a:lnTo>
                    <a:lnTo>
                      <a:pt x="4519" y="4511"/>
                    </a:lnTo>
                    <a:lnTo>
                      <a:pt x="4517" y="4508"/>
                    </a:lnTo>
                    <a:lnTo>
                      <a:pt x="4515" y="4496"/>
                    </a:lnTo>
                    <a:lnTo>
                      <a:pt x="4515" y="4485"/>
                    </a:lnTo>
                    <a:lnTo>
                      <a:pt x="4515" y="4472"/>
                    </a:lnTo>
                    <a:lnTo>
                      <a:pt x="4516" y="4457"/>
                    </a:lnTo>
                    <a:lnTo>
                      <a:pt x="4519" y="4437"/>
                    </a:lnTo>
                    <a:lnTo>
                      <a:pt x="4523" y="4398"/>
                    </a:lnTo>
                    <a:lnTo>
                      <a:pt x="4526" y="4366"/>
                    </a:lnTo>
                    <a:lnTo>
                      <a:pt x="4527" y="4346"/>
                    </a:lnTo>
                    <a:lnTo>
                      <a:pt x="4527" y="4339"/>
                    </a:lnTo>
                    <a:lnTo>
                      <a:pt x="4523" y="4339"/>
                    </a:lnTo>
                    <a:lnTo>
                      <a:pt x="4516" y="4341"/>
                    </a:lnTo>
                    <a:lnTo>
                      <a:pt x="4507" y="4342"/>
                    </a:lnTo>
                    <a:lnTo>
                      <a:pt x="4497" y="4342"/>
                    </a:lnTo>
                    <a:lnTo>
                      <a:pt x="4494" y="4341"/>
                    </a:lnTo>
                    <a:lnTo>
                      <a:pt x="4493" y="4339"/>
                    </a:lnTo>
                    <a:lnTo>
                      <a:pt x="4491" y="4336"/>
                    </a:lnTo>
                    <a:lnTo>
                      <a:pt x="4491" y="4332"/>
                    </a:lnTo>
                    <a:lnTo>
                      <a:pt x="4495" y="4326"/>
                    </a:lnTo>
                    <a:lnTo>
                      <a:pt x="4500" y="4317"/>
                    </a:lnTo>
                    <a:lnTo>
                      <a:pt x="4508" y="4308"/>
                    </a:lnTo>
                    <a:lnTo>
                      <a:pt x="4519" y="4297"/>
                    </a:lnTo>
                    <a:lnTo>
                      <a:pt x="4540" y="4275"/>
                    </a:lnTo>
                    <a:lnTo>
                      <a:pt x="4558" y="4255"/>
                    </a:lnTo>
                    <a:lnTo>
                      <a:pt x="4571" y="4240"/>
                    </a:lnTo>
                    <a:lnTo>
                      <a:pt x="4580" y="4228"/>
                    </a:lnTo>
                    <a:lnTo>
                      <a:pt x="4589" y="4211"/>
                    </a:lnTo>
                    <a:lnTo>
                      <a:pt x="4592" y="4206"/>
                    </a:lnTo>
                    <a:lnTo>
                      <a:pt x="4641" y="4133"/>
                    </a:lnTo>
                    <a:lnTo>
                      <a:pt x="4691" y="4026"/>
                    </a:lnTo>
                    <a:lnTo>
                      <a:pt x="4707" y="3920"/>
                    </a:lnTo>
                    <a:lnTo>
                      <a:pt x="4757" y="3862"/>
                    </a:lnTo>
                    <a:lnTo>
                      <a:pt x="4776" y="3852"/>
                    </a:lnTo>
                    <a:lnTo>
                      <a:pt x="4792" y="3845"/>
                    </a:lnTo>
                    <a:lnTo>
                      <a:pt x="4805" y="3838"/>
                    </a:lnTo>
                    <a:lnTo>
                      <a:pt x="4815" y="3832"/>
                    </a:lnTo>
                    <a:lnTo>
                      <a:pt x="4827" y="3824"/>
                    </a:lnTo>
                    <a:lnTo>
                      <a:pt x="4830" y="3820"/>
                    </a:lnTo>
                    <a:lnTo>
                      <a:pt x="4830" y="3819"/>
                    </a:lnTo>
                    <a:lnTo>
                      <a:pt x="4830" y="3811"/>
                    </a:lnTo>
                    <a:lnTo>
                      <a:pt x="4830" y="3797"/>
                    </a:lnTo>
                    <a:lnTo>
                      <a:pt x="4830" y="3771"/>
                    </a:lnTo>
                    <a:lnTo>
                      <a:pt x="4829" y="3735"/>
                    </a:lnTo>
                    <a:lnTo>
                      <a:pt x="4827" y="3699"/>
                    </a:lnTo>
                    <a:lnTo>
                      <a:pt x="4823" y="3668"/>
                    </a:lnTo>
                    <a:lnTo>
                      <a:pt x="4822" y="3656"/>
                    </a:lnTo>
                    <a:lnTo>
                      <a:pt x="4821" y="3652"/>
                    </a:lnTo>
                    <a:lnTo>
                      <a:pt x="4820" y="3637"/>
                    </a:lnTo>
                    <a:lnTo>
                      <a:pt x="4818" y="3628"/>
                    </a:lnTo>
                    <a:lnTo>
                      <a:pt x="4818" y="3615"/>
                    </a:lnTo>
                    <a:lnTo>
                      <a:pt x="4820" y="3600"/>
                    </a:lnTo>
                    <a:lnTo>
                      <a:pt x="4822" y="3582"/>
                    </a:lnTo>
                    <a:lnTo>
                      <a:pt x="4828" y="3541"/>
                    </a:lnTo>
                    <a:lnTo>
                      <a:pt x="4834" y="3498"/>
                    </a:lnTo>
                    <a:lnTo>
                      <a:pt x="4837" y="3464"/>
                    </a:lnTo>
                    <a:lnTo>
                      <a:pt x="4839" y="3451"/>
                    </a:lnTo>
                    <a:lnTo>
                      <a:pt x="4888" y="3401"/>
                    </a:lnTo>
                    <a:lnTo>
                      <a:pt x="4921" y="3343"/>
                    </a:lnTo>
                    <a:lnTo>
                      <a:pt x="4946" y="3303"/>
                    </a:lnTo>
                    <a:lnTo>
                      <a:pt x="4962" y="3221"/>
                    </a:lnTo>
                    <a:lnTo>
                      <a:pt x="4987" y="3131"/>
                    </a:lnTo>
                    <a:lnTo>
                      <a:pt x="5052" y="3040"/>
                    </a:lnTo>
                    <a:lnTo>
                      <a:pt x="5135" y="2999"/>
                    </a:lnTo>
                    <a:lnTo>
                      <a:pt x="5160" y="2949"/>
                    </a:lnTo>
                    <a:lnTo>
                      <a:pt x="5168" y="2859"/>
                    </a:lnTo>
                    <a:lnTo>
                      <a:pt x="5200" y="2777"/>
                    </a:lnTo>
                    <a:lnTo>
                      <a:pt x="5216" y="2679"/>
                    </a:lnTo>
                    <a:lnTo>
                      <a:pt x="5348" y="2596"/>
                    </a:lnTo>
                    <a:lnTo>
                      <a:pt x="5413" y="2530"/>
                    </a:lnTo>
                    <a:lnTo>
                      <a:pt x="5513" y="2490"/>
                    </a:lnTo>
                    <a:lnTo>
                      <a:pt x="5537" y="2440"/>
                    </a:lnTo>
                    <a:lnTo>
                      <a:pt x="5537" y="2434"/>
                    </a:lnTo>
                    <a:lnTo>
                      <a:pt x="5536" y="2419"/>
                    </a:lnTo>
                    <a:lnTo>
                      <a:pt x="5534" y="2395"/>
                    </a:lnTo>
                    <a:lnTo>
                      <a:pt x="5529" y="2366"/>
                    </a:lnTo>
                    <a:lnTo>
                      <a:pt x="5523" y="2334"/>
                    </a:lnTo>
                    <a:lnTo>
                      <a:pt x="5517" y="2301"/>
                    </a:lnTo>
                    <a:lnTo>
                      <a:pt x="5514" y="2277"/>
                    </a:lnTo>
                    <a:lnTo>
                      <a:pt x="5513" y="2268"/>
                    </a:lnTo>
                    <a:lnTo>
                      <a:pt x="5602" y="2152"/>
                    </a:lnTo>
                    <a:lnTo>
                      <a:pt x="5635" y="2112"/>
                    </a:lnTo>
                    <a:lnTo>
                      <a:pt x="5685" y="2029"/>
                    </a:lnTo>
                    <a:lnTo>
                      <a:pt x="5697" y="2009"/>
                    </a:lnTo>
                    <a:lnTo>
                      <a:pt x="5706" y="1988"/>
                    </a:lnTo>
                    <a:lnTo>
                      <a:pt x="5716" y="1966"/>
                    </a:lnTo>
                    <a:lnTo>
                      <a:pt x="5722" y="1946"/>
                    </a:lnTo>
                    <a:lnTo>
                      <a:pt x="5731" y="1911"/>
                    </a:lnTo>
                    <a:lnTo>
                      <a:pt x="5735" y="1898"/>
                    </a:lnTo>
                    <a:lnTo>
                      <a:pt x="5718" y="1725"/>
                    </a:lnTo>
                    <a:lnTo>
                      <a:pt x="5735" y="1594"/>
                    </a:lnTo>
                    <a:lnTo>
                      <a:pt x="5736" y="1592"/>
                    </a:lnTo>
                    <a:lnTo>
                      <a:pt x="5738" y="1583"/>
                    </a:lnTo>
                    <a:lnTo>
                      <a:pt x="5740" y="1576"/>
                    </a:lnTo>
                    <a:lnTo>
                      <a:pt x="5742" y="1567"/>
                    </a:lnTo>
                    <a:lnTo>
                      <a:pt x="5742" y="1553"/>
                    </a:lnTo>
                    <a:lnTo>
                      <a:pt x="5743" y="1536"/>
                    </a:lnTo>
                    <a:lnTo>
                      <a:pt x="5744" y="1518"/>
                    </a:lnTo>
                    <a:lnTo>
                      <a:pt x="5748" y="1499"/>
                    </a:lnTo>
                    <a:lnTo>
                      <a:pt x="5753" y="1481"/>
                    </a:lnTo>
                    <a:lnTo>
                      <a:pt x="5759" y="1464"/>
                    </a:lnTo>
                    <a:lnTo>
                      <a:pt x="5770" y="1439"/>
                    </a:lnTo>
                    <a:lnTo>
                      <a:pt x="5776" y="1430"/>
                    </a:lnTo>
                    <a:lnTo>
                      <a:pt x="5801" y="1364"/>
                    </a:lnTo>
                    <a:lnTo>
                      <a:pt x="5802" y="1364"/>
                    </a:lnTo>
                    <a:lnTo>
                      <a:pt x="5807" y="1362"/>
                    </a:lnTo>
                    <a:lnTo>
                      <a:pt x="5812" y="1361"/>
                    </a:lnTo>
                    <a:lnTo>
                      <a:pt x="5820" y="1357"/>
                    </a:lnTo>
                    <a:lnTo>
                      <a:pt x="5823" y="1354"/>
                    </a:lnTo>
                    <a:lnTo>
                      <a:pt x="5827" y="1349"/>
                    </a:lnTo>
                    <a:lnTo>
                      <a:pt x="5829" y="1345"/>
                    </a:lnTo>
                    <a:lnTo>
                      <a:pt x="5831" y="1340"/>
                    </a:lnTo>
                    <a:lnTo>
                      <a:pt x="5832" y="1333"/>
                    </a:lnTo>
                    <a:lnTo>
                      <a:pt x="5834" y="1326"/>
                    </a:lnTo>
                    <a:lnTo>
                      <a:pt x="5834" y="1316"/>
                    </a:lnTo>
                    <a:lnTo>
                      <a:pt x="5832" y="1306"/>
                    </a:lnTo>
                    <a:lnTo>
                      <a:pt x="5831" y="1287"/>
                    </a:lnTo>
                    <a:lnTo>
                      <a:pt x="5831" y="1272"/>
                    </a:lnTo>
                    <a:lnTo>
                      <a:pt x="5831" y="1260"/>
                    </a:lnTo>
                    <a:lnTo>
                      <a:pt x="5834" y="1248"/>
                    </a:lnTo>
                    <a:lnTo>
                      <a:pt x="5836" y="1236"/>
                    </a:lnTo>
                    <a:lnTo>
                      <a:pt x="5838" y="1222"/>
                    </a:lnTo>
                    <a:lnTo>
                      <a:pt x="5841" y="1205"/>
                    </a:lnTo>
                    <a:lnTo>
                      <a:pt x="5841" y="1183"/>
                    </a:lnTo>
                    <a:lnTo>
                      <a:pt x="5842" y="1159"/>
                    </a:lnTo>
                    <a:lnTo>
                      <a:pt x="5843" y="1138"/>
                    </a:lnTo>
                    <a:lnTo>
                      <a:pt x="5847" y="1120"/>
                    </a:lnTo>
                    <a:lnTo>
                      <a:pt x="5849" y="1105"/>
                    </a:lnTo>
                    <a:lnTo>
                      <a:pt x="5855" y="1084"/>
                    </a:lnTo>
                    <a:lnTo>
                      <a:pt x="5857" y="1077"/>
                    </a:lnTo>
                    <a:lnTo>
                      <a:pt x="5882" y="986"/>
                    </a:lnTo>
                    <a:lnTo>
                      <a:pt x="5886" y="980"/>
                    </a:lnTo>
                    <a:lnTo>
                      <a:pt x="5895" y="963"/>
                    </a:lnTo>
                    <a:lnTo>
                      <a:pt x="5899" y="952"/>
                    </a:lnTo>
                    <a:lnTo>
                      <a:pt x="5903" y="937"/>
                    </a:lnTo>
                    <a:lnTo>
                      <a:pt x="5906" y="921"/>
                    </a:lnTo>
                    <a:lnTo>
                      <a:pt x="5907" y="903"/>
                    </a:lnTo>
                    <a:lnTo>
                      <a:pt x="5907" y="869"/>
                    </a:lnTo>
                    <a:lnTo>
                      <a:pt x="5907" y="841"/>
                    </a:lnTo>
                    <a:lnTo>
                      <a:pt x="5907" y="821"/>
                    </a:lnTo>
                    <a:lnTo>
                      <a:pt x="5907" y="814"/>
                    </a:lnTo>
                    <a:lnTo>
                      <a:pt x="5906" y="805"/>
                    </a:lnTo>
                    <a:lnTo>
                      <a:pt x="5901" y="785"/>
                    </a:lnTo>
                    <a:lnTo>
                      <a:pt x="5897" y="756"/>
                    </a:lnTo>
                    <a:lnTo>
                      <a:pt x="5895" y="721"/>
                    </a:lnTo>
                    <a:lnTo>
                      <a:pt x="5894" y="705"/>
                    </a:lnTo>
                    <a:lnTo>
                      <a:pt x="5895" y="688"/>
                    </a:lnTo>
                    <a:lnTo>
                      <a:pt x="5896" y="672"/>
                    </a:lnTo>
                    <a:lnTo>
                      <a:pt x="5900" y="658"/>
                    </a:lnTo>
                    <a:lnTo>
                      <a:pt x="5902" y="651"/>
                    </a:lnTo>
                    <a:lnTo>
                      <a:pt x="5905" y="645"/>
                    </a:lnTo>
                    <a:lnTo>
                      <a:pt x="5908" y="640"/>
                    </a:lnTo>
                    <a:lnTo>
                      <a:pt x="5912" y="635"/>
                    </a:lnTo>
                    <a:lnTo>
                      <a:pt x="5915" y="631"/>
                    </a:lnTo>
                    <a:lnTo>
                      <a:pt x="5920" y="628"/>
                    </a:lnTo>
                    <a:lnTo>
                      <a:pt x="5926" y="626"/>
                    </a:lnTo>
                    <a:lnTo>
                      <a:pt x="5932" y="625"/>
                    </a:lnTo>
                    <a:lnTo>
                      <a:pt x="5955" y="620"/>
                    </a:lnTo>
                    <a:lnTo>
                      <a:pt x="5978" y="614"/>
                    </a:lnTo>
                    <a:lnTo>
                      <a:pt x="5997" y="608"/>
                    </a:lnTo>
                    <a:lnTo>
                      <a:pt x="6013" y="601"/>
                    </a:lnTo>
                    <a:lnTo>
                      <a:pt x="6038" y="589"/>
                    </a:lnTo>
                    <a:lnTo>
                      <a:pt x="6046" y="583"/>
                    </a:lnTo>
                    <a:lnTo>
                      <a:pt x="6071" y="501"/>
                    </a:lnTo>
                    <a:lnTo>
                      <a:pt x="6063" y="427"/>
                    </a:lnTo>
                    <a:lnTo>
                      <a:pt x="6046" y="345"/>
                    </a:lnTo>
                    <a:lnTo>
                      <a:pt x="6046" y="156"/>
                    </a:lnTo>
                    <a:lnTo>
                      <a:pt x="5282" y="0"/>
                    </a:lnTo>
                    <a:lnTo>
                      <a:pt x="5265" y="4"/>
                    </a:lnTo>
                    <a:lnTo>
                      <a:pt x="5215" y="12"/>
                    </a:lnTo>
                    <a:lnTo>
                      <a:pt x="5138" y="25"/>
                    </a:lnTo>
                    <a:lnTo>
                      <a:pt x="5038" y="43"/>
                    </a:lnTo>
                    <a:lnTo>
                      <a:pt x="4919" y="64"/>
                    </a:lnTo>
                    <a:lnTo>
                      <a:pt x="4787" y="89"/>
                    </a:lnTo>
                    <a:lnTo>
                      <a:pt x="4644" y="115"/>
                    </a:lnTo>
                    <a:lnTo>
                      <a:pt x="4497" y="142"/>
                    </a:lnTo>
                    <a:lnTo>
                      <a:pt x="4349" y="170"/>
                    </a:lnTo>
                    <a:lnTo>
                      <a:pt x="4206" y="197"/>
                    </a:lnTo>
                    <a:lnTo>
                      <a:pt x="4070" y="224"/>
                    </a:lnTo>
                    <a:lnTo>
                      <a:pt x="3948" y="249"/>
                    </a:lnTo>
                    <a:lnTo>
                      <a:pt x="3843" y="273"/>
                    </a:lnTo>
                    <a:lnTo>
                      <a:pt x="3761" y="293"/>
                    </a:lnTo>
                    <a:lnTo>
                      <a:pt x="3729" y="301"/>
                    </a:lnTo>
                    <a:lnTo>
                      <a:pt x="3705" y="308"/>
                    </a:lnTo>
                    <a:lnTo>
                      <a:pt x="3689" y="315"/>
                    </a:lnTo>
                    <a:lnTo>
                      <a:pt x="3680" y="320"/>
                    </a:lnTo>
                    <a:lnTo>
                      <a:pt x="3671" y="331"/>
                    </a:lnTo>
                    <a:lnTo>
                      <a:pt x="3659" y="344"/>
                    </a:lnTo>
                    <a:lnTo>
                      <a:pt x="3644" y="359"/>
                    </a:lnTo>
                    <a:lnTo>
                      <a:pt x="3626" y="376"/>
                    </a:lnTo>
                    <a:lnTo>
                      <a:pt x="3606" y="393"/>
                    </a:lnTo>
                    <a:lnTo>
                      <a:pt x="3584" y="411"/>
                    </a:lnTo>
                    <a:lnTo>
                      <a:pt x="3559" y="430"/>
                    </a:lnTo>
                    <a:lnTo>
                      <a:pt x="3532" y="448"/>
                    </a:lnTo>
                    <a:lnTo>
                      <a:pt x="3502" y="465"/>
                    </a:lnTo>
                    <a:lnTo>
                      <a:pt x="3471" y="481"/>
                    </a:lnTo>
                    <a:lnTo>
                      <a:pt x="3455" y="489"/>
                    </a:lnTo>
                    <a:lnTo>
                      <a:pt x="3438" y="496"/>
                    </a:lnTo>
                    <a:lnTo>
                      <a:pt x="3422" y="502"/>
                    </a:lnTo>
                    <a:lnTo>
                      <a:pt x="3404" y="508"/>
                    </a:lnTo>
                    <a:lnTo>
                      <a:pt x="3387" y="512"/>
                    </a:lnTo>
                    <a:lnTo>
                      <a:pt x="3369" y="517"/>
                    </a:lnTo>
                    <a:lnTo>
                      <a:pt x="3350" y="521"/>
                    </a:lnTo>
                    <a:lnTo>
                      <a:pt x="3331" y="524"/>
                    </a:lnTo>
                    <a:lnTo>
                      <a:pt x="3312" y="525"/>
                    </a:lnTo>
                    <a:lnTo>
                      <a:pt x="3292" y="527"/>
                    </a:lnTo>
                    <a:lnTo>
                      <a:pt x="3273" y="527"/>
                    </a:lnTo>
                    <a:lnTo>
                      <a:pt x="3253" y="525"/>
                    </a:lnTo>
                    <a:lnTo>
                      <a:pt x="3207" y="523"/>
                    </a:lnTo>
                    <a:lnTo>
                      <a:pt x="3148" y="520"/>
                    </a:lnTo>
                    <a:lnTo>
                      <a:pt x="3081" y="515"/>
                    </a:lnTo>
                    <a:lnTo>
                      <a:pt x="3004" y="511"/>
                    </a:lnTo>
                    <a:lnTo>
                      <a:pt x="2921" y="507"/>
                    </a:lnTo>
                    <a:lnTo>
                      <a:pt x="2833" y="503"/>
                    </a:lnTo>
                    <a:lnTo>
                      <a:pt x="2742" y="499"/>
                    </a:lnTo>
                    <a:lnTo>
                      <a:pt x="2649" y="495"/>
                    </a:lnTo>
                    <a:lnTo>
                      <a:pt x="2557" y="491"/>
                    </a:lnTo>
                    <a:lnTo>
                      <a:pt x="2465" y="488"/>
                    </a:lnTo>
                    <a:lnTo>
                      <a:pt x="2377" y="484"/>
                    </a:lnTo>
                    <a:lnTo>
                      <a:pt x="2295" y="482"/>
                    </a:lnTo>
                    <a:lnTo>
                      <a:pt x="2218" y="479"/>
                    </a:lnTo>
                    <a:lnTo>
                      <a:pt x="2149" y="478"/>
                    </a:lnTo>
                    <a:lnTo>
                      <a:pt x="2091" y="477"/>
                    </a:lnTo>
                    <a:lnTo>
                      <a:pt x="2045" y="477"/>
                    </a:lnTo>
                    <a:lnTo>
                      <a:pt x="2002" y="477"/>
                    </a:lnTo>
                    <a:lnTo>
                      <a:pt x="1952" y="478"/>
                    </a:lnTo>
                    <a:lnTo>
                      <a:pt x="1897" y="481"/>
                    </a:lnTo>
                    <a:lnTo>
                      <a:pt x="1839" y="484"/>
                    </a:lnTo>
                    <a:lnTo>
                      <a:pt x="1714" y="492"/>
                    </a:lnTo>
                    <a:lnTo>
                      <a:pt x="1586" y="501"/>
                    </a:lnTo>
                    <a:lnTo>
                      <a:pt x="1466" y="510"/>
                    </a:lnTo>
                    <a:lnTo>
                      <a:pt x="1361" y="518"/>
                    </a:lnTo>
                    <a:lnTo>
                      <a:pt x="1279" y="524"/>
                    </a:lnTo>
                    <a:lnTo>
                      <a:pt x="1232" y="525"/>
                    </a:lnTo>
                    <a:lnTo>
                      <a:pt x="1197" y="527"/>
                    </a:lnTo>
                    <a:lnTo>
                      <a:pt x="1146" y="530"/>
                    </a:lnTo>
                    <a:lnTo>
                      <a:pt x="1083" y="536"/>
                    </a:lnTo>
                    <a:lnTo>
                      <a:pt x="1010" y="544"/>
                    </a:lnTo>
                    <a:lnTo>
                      <a:pt x="930" y="555"/>
                    </a:lnTo>
                    <a:lnTo>
                      <a:pt x="844" y="568"/>
                    </a:lnTo>
                    <a:lnTo>
                      <a:pt x="755" y="582"/>
                    </a:lnTo>
                    <a:lnTo>
                      <a:pt x="665" y="600"/>
                    </a:lnTo>
                    <a:lnTo>
                      <a:pt x="618" y="609"/>
                    </a:lnTo>
                    <a:lnTo>
                      <a:pt x="567" y="618"/>
                    </a:lnTo>
                    <a:lnTo>
                      <a:pt x="516" y="627"/>
                    </a:lnTo>
                    <a:lnTo>
                      <a:pt x="460" y="635"/>
                    </a:lnTo>
                    <a:lnTo>
                      <a:pt x="350" y="651"/>
                    </a:lnTo>
                    <a:lnTo>
                      <a:pt x="243" y="664"/>
                    </a:lnTo>
                    <a:lnTo>
                      <a:pt x="147" y="674"/>
                    </a:lnTo>
                    <a:lnTo>
                      <a:pt x="70" y="682"/>
                    </a:lnTo>
                    <a:lnTo>
                      <a:pt x="19" y="688"/>
                    </a:lnTo>
                    <a:lnTo>
                      <a:pt x="0" y="691"/>
                    </a:lnTo>
                    <a:lnTo>
                      <a:pt x="4" y="723"/>
                    </a:lnTo>
                    <a:lnTo>
                      <a:pt x="17" y="814"/>
                    </a:lnTo>
                    <a:lnTo>
                      <a:pt x="37" y="955"/>
                    </a:lnTo>
                    <a:lnTo>
                      <a:pt x="63" y="1138"/>
                    </a:lnTo>
                    <a:lnTo>
                      <a:pt x="95" y="1354"/>
                    </a:lnTo>
                    <a:lnTo>
                      <a:pt x="130" y="1596"/>
                    </a:lnTo>
                    <a:lnTo>
                      <a:pt x="166" y="1855"/>
                    </a:lnTo>
                    <a:lnTo>
                      <a:pt x="205" y="2122"/>
                    </a:lnTo>
                    <a:lnTo>
                      <a:pt x="243" y="2388"/>
                    </a:lnTo>
                    <a:lnTo>
                      <a:pt x="281" y="2647"/>
                    </a:lnTo>
                    <a:lnTo>
                      <a:pt x="315" y="2888"/>
                    </a:lnTo>
                    <a:lnTo>
                      <a:pt x="347" y="3103"/>
                    </a:lnTo>
                    <a:lnTo>
                      <a:pt x="373" y="3284"/>
                    </a:lnTo>
                    <a:lnTo>
                      <a:pt x="393" y="3424"/>
                    </a:lnTo>
                    <a:lnTo>
                      <a:pt x="406" y="3512"/>
                    </a:lnTo>
                    <a:lnTo>
                      <a:pt x="410" y="3542"/>
                    </a:lnTo>
                    <a:close/>
                  </a:path>
                </a:pathLst>
              </a:custGeom>
              <a:solidFill>
                <a:schemeClr val="accent5"/>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1" name="Freeform 10"/>
              <p:cNvSpPr>
                <a:spLocks/>
              </p:cNvSpPr>
              <p:nvPr/>
            </p:nvSpPr>
            <p:spPr bwMode="auto">
              <a:xfrm>
                <a:off x="2343" y="1997"/>
                <a:ext cx="1558" cy="1670"/>
              </a:xfrm>
              <a:custGeom>
                <a:avLst/>
                <a:gdLst/>
                <a:ahLst/>
                <a:cxnLst>
                  <a:cxn ang="0">
                    <a:pos x="5888" y="6468"/>
                  </a:cxn>
                  <a:cxn ang="0">
                    <a:pos x="5711" y="6309"/>
                  </a:cxn>
                  <a:cxn ang="0">
                    <a:pos x="5661" y="6087"/>
                  </a:cxn>
                  <a:cxn ang="0">
                    <a:pos x="5480" y="5635"/>
                  </a:cxn>
                  <a:cxn ang="0">
                    <a:pos x="5252" y="5324"/>
                  </a:cxn>
                  <a:cxn ang="0">
                    <a:pos x="5256" y="5371"/>
                  </a:cxn>
                  <a:cxn ang="0">
                    <a:pos x="4990" y="5526"/>
                  </a:cxn>
                  <a:cxn ang="0">
                    <a:pos x="4906" y="5598"/>
                  </a:cxn>
                  <a:cxn ang="0">
                    <a:pos x="4833" y="5655"/>
                  </a:cxn>
                  <a:cxn ang="0">
                    <a:pos x="4768" y="5643"/>
                  </a:cxn>
                  <a:cxn ang="0">
                    <a:pos x="4684" y="5704"/>
                  </a:cxn>
                  <a:cxn ang="0">
                    <a:pos x="4617" y="5759"/>
                  </a:cxn>
                  <a:cxn ang="0">
                    <a:pos x="4508" y="5770"/>
                  </a:cxn>
                  <a:cxn ang="0">
                    <a:pos x="4350" y="5831"/>
                  </a:cxn>
                  <a:cxn ang="0">
                    <a:pos x="4274" y="5607"/>
                  </a:cxn>
                  <a:cxn ang="0">
                    <a:pos x="4647" y="5547"/>
                  </a:cxn>
                  <a:cxn ang="0">
                    <a:pos x="4925" y="5419"/>
                  </a:cxn>
                  <a:cxn ang="0">
                    <a:pos x="4900" y="5275"/>
                  </a:cxn>
                  <a:cxn ang="0">
                    <a:pos x="4964" y="5238"/>
                  </a:cxn>
                  <a:cxn ang="0">
                    <a:pos x="4868" y="4874"/>
                  </a:cxn>
                  <a:cxn ang="0">
                    <a:pos x="4800" y="4715"/>
                  </a:cxn>
                  <a:cxn ang="0">
                    <a:pos x="4724" y="4800"/>
                  </a:cxn>
                  <a:cxn ang="0">
                    <a:pos x="4719" y="5008"/>
                  </a:cxn>
                  <a:cxn ang="0">
                    <a:pos x="4692" y="5166"/>
                  </a:cxn>
                  <a:cxn ang="0">
                    <a:pos x="4494" y="5256"/>
                  </a:cxn>
                  <a:cxn ang="0">
                    <a:pos x="4395" y="5336"/>
                  </a:cxn>
                  <a:cxn ang="0">
                    <a:pos x="4325" y="5215"/>
                  </a:cxn>
                  <a:cxn ang="0">
                    <a:pos x="4362" y="5153"/>
                  </a:cxn>
                  <a:cxn ang="0">
                    <a:pos x="4478" y="4808"/>
                  </a:cxn>
                  <a:cxn ang="0">
                    <a:pos x="4430" y="4678"/>
                  </a:cxn>
                  <a:cxn ang="0">
                    <a:pos x="4470" y="4643"/>
                  </a:cxn>
                  <a:cxn ang="0">
                    <a:pos x="4624" y="4406"/>
                  </a:cxn>
                  <a:cxn ang="0">
                    <a:pos x="4643" y="4135"/>
                  </a:cxn>
                  <a:cxn ang="0">
                    <a:pos x="4615" y="4099"/>
                  </a:cxn>
                  <a:cxn ang="0">
                    <a:pos x="4397" y="4232"/>
                  </a:cxn>
                  <a:cxn ang="0">
                    <a:pos x="4365" y="4321"/>
                  </a:cxn>
                  <a:cxn ang="0">
                    <a:pos x="4370" y="4373"/>
                  </a:cxn>
                  <a:cxn ang="0">
                    <a:pos x="4231" y="4495"/>
                  </a:cxn>
                  <a:cxn ang="0">
                    <a:pos x="4133" y="4580"/>
                  </a:cxn>
                  <a:cxn ang="0">
                    <a:pos x="4079" y="4685"/>
                  </a:cxn>
                  <a:cxn ang="0">
                    <a:pos x="3965" y="4762"/>
                  </a:cxn>
                  <a:cxn ang="0">
                    <a:pos x="3918" y="4816"/>
                  </a:cxn>
                  <a:cxn ang="0">
                    <a:pos x="3862" y="5007"/>
                  </a:cxn>
                  <a:cxn ang="0">
                    <a:pos x="3894" y="5219"/>
                  </a:cxn>
                  <a:cxn ang="0">
                    <a:pos x="3559" y="5029"/>
                  </a:cxn>
                  <a:cxn ang="0">
                    <a:pos x="3200" y="4415"/>
                  </a:cxn>
                  <a:cxn ang="0">
                    <a:pos x="3132" y="4394"/>
                  </a:cxn>
                  <a:cxn ang="0">
                    <a:pos x="2872" y="4050"/>
                  </a:cxn>
                  <a:cxn ang="0">
                    <a:pos x="2808" y="4028"/>
                  </a:cxn>
                  <a:cxn ang="0">
                    <a:pos x="2485" y="3948"/>
                  </a:cxn>
                  <a:cxn ang="0">
                    <a:pos x="2159" y="3839"/>
                  </a:cxn>
                  <a:cxn ang="0">
                    <a:pos x="1995" y="3955"/>
                  </a:cxn>
                  <a:cxn ang="0">
                    <a:pos x="1741" y="3768"/>
                  </a:cxn>
                  <a:cxn ang="0">
                    <a:pos x="1644" y="3757"/>
                  </a:cxn>
                  <a:cxn ang="0">
                    <a:pos x="1546" y="3750"/>
                  </a:cxn>
                  <a:cxn ang="0">
                    <a:pos x="1469" y="3724"/>
                  </a:cxn>
                  <a:cxn ang="0">
                    <a:pos x="1400" y="3750"/>
                  </a:cxn>
                  <a:cxn ang="0">
                    <a:pos x="1338" y="3824"/>
                  </a:cxn>
                  <a:cxn ang="0">
                    <a:pos x="786" y="3930"/>
                  </a:cxn>
                </a:cxnLst>
                <a:rect l="0" t="0" r="r" b="b"/>
                <a:pathLst>
                  <a:path w="6232" h="6679">
                    <a:moveTo>
                      <a:pt x="0" y="915"/>
                    </a:moveTo>
                    <a:lnTo>
                      <a:pt x="4212" y="223"/>
                    </a:lnTo>
                    <a:lnTo>
                      <a:pt x="5637" y="0"/>
                    </a:lnTo>
                    <a:lnTo>
                      <a:pt x="6232" y="6672"/>
                    </a:lnTo>
                    <a:lnTo>
                      <a:pt x="6115" y="6672"/>
                    </a:lnTo>
                    <a:lnTo>
                      <a:pt x="6027" y="6679"/>
                    </a:lnTo>
                    <a:lnTo>
                      <a:pt x="5984" y="6650"/>
                    </a:lnTo>
                    <a:lnTo>
                      <a:pt x="5954" y="6606"/>
                    </a:lnTo>
                    <a:lnTo>
                      <a:pt x="5954" y="6541"/>
                    </a:lnTo>
                    <a:lnTo>
                      <a:pt x="5910" y="6505"/>
                    </a:lnTo>
                    <a:lnTo>
                      <a:pt x="5888" y="6468"/>
                    </a:lnTo>
                    <a:lnTo>
                      <a:pt x="5844" y="6424"/>
                    </a:lnTo>
                    <a:lnTo>
                      <a:pt x="5820" y="6414"/>
                    </a:lnTo>
                    <a:lnTo>
                      <a:pt x="5798" y="6403"/>
                    </a:lnTo>
                    <a:lnTo>
                      <a:pt x="5781" y="6395"/>
                    </a:lnTo>
                    <a:lnTo>
                      <a:pt x="5766" y="6388"/>
                    </a:lnTo>
                    <a:lnTo>
                      <a:pt x="5748" y="6377"/>
                    </a:lnTo>
                    <a:lnTo>
                      <a:pt x="5743" y="6372"/>
                    </a:lnTo>
                    <a:lnTo>
                      <a:pt x="5736" y="6357"/>
                    </a:lnTo>
                    <a:lnTo>
                      <a:pt x="5729" y="6342"/>
                    </a:lnTo>
                    <a:lnTo>
                      <a:pt x="5720" y="6325"/>
                    </a:lnTo>
                    <a:lnTo>
                      <a:pt x="5711" y="6309"/>
                    </a:lnTo>
                    <a:lnTo>
                      <a:pt x="5690" y="6276"/>
                    </a:lnTo>
                    <a:lnTo>
                      <a:pt x="5670" y="6244"/>
                    </a:lnTo>
                    <a:lnTo>
                      <a:pt x="5650" y="6217"/>
                    </a:lnTo>
                    <a:lnTo>
                      <a:pt x="5633" y="6195"/>
                    </a:lnTo>
                    <a:lnTo>
                      <a:pt x="5622" y="6181"/>
                    </a:lnTo>
                    <a:lnTo>
                      <a:pt x="5618" y="6175"/>
                    </a:lnTo>
                    <a:lnTo>
                      <a:pt x="5654" y="6102"/>
                    </a:lnTo>
                    <a:lnTo>
                      <a:pt x="5655" y="6102"/>
                    </a:lnTo>
                    <a:lnTo>
                      <a:pt x="5659" y="6099"/>
                    </a:lnTo>
                    <a:lnTo>
                      <a:pt x="5660" y="6094"/>
                    </a:lnTo>
                    <a:lnTo>
                      <a:pt x="5661" y="6087"/>
                    </a:lnTo>
                    <a:lnTo>
                      <a:pt x="5661" y="6078"/>
                    </a:lnTo>
                    <a:lnTo>
                      <a:pt x="5663" y="6066"/>
                    </a:lnTo>
                    <a:lnTo>
                      <a:pt x="5663" y="6032"/>
                    </a:lnTo>
                    <a:lnTo>
                      <a:pt x="5663" y="5993"/>
                    </a:lnTo>
                    <a:lnTo>
                      <a:pt x="5663" y="5963"/>
                    </a:lnTo>
                    <a:lnTo>
                      <a:pt x="5663" y="5949"/>
                    </a:lnTo>
                    <a:lnTo>
                      <a:pt x="5618" y="5884"/>
                    </a:lnTo>
                    <a:lnTo>
                      <a:pt x="5626" y="5832"/>
                    </a:lnTo>
                    <a:lnTo>
                      <a:pt x="5582" y="5781"/>
                    </a:lnTo>
                    <a:lnTo>
                      <a:pt x="5516" y="5715"/>
                    </a:lnTo>
                    <a:lnTo>
                      <a:pt x="5480" y="5635"/>
                    </a:lnTo>
                    <a:lnTo>
                      <a:pt x="5421" y="5598"/>
                    </a:lnTo>
                    <a:lnTo>
                      <a:pt x="5392" y="5540"/>
                    </a:lnTo>
                    <a:lnTo>
                      <a:pt x="5399" y="5481"/>
                    </a:lnTo>
                    <a:lnTo>
                      <a:pt x="5392" y="5373"/>
                    </a:lnTo>
                    <a:lnTo>
                      <a:pt x="5319" y="5313"/>
                    </a:lnTo>
                    <a:lnTo>
                      <a:pt x="5282" y="5306"/>
                    </a:lnTo>
                    <a:lnTo>
                      <a:pt x="5279" y="5306"/>
                    </a:lnTo>
                    <a:lnTo>
                      <a:pt x="5269" y="5308"/>
                    </a:lnTo>
                    <a:lnTo>
                      <a:pt x="5264" y="5310"/>
                    </a:lnTo>
                    <a:lnTo>
                      <a:pt x="5258" y="5316"/>
                    </a:lnTo>
                    <a:lnTo>
                      <a:pt x="5252" y="5324"/>
                    </a:lnTo>
                    <a:lnTo>
                      <a:pt x="5246" y="5336"/>
                    </a:lnTo>
                    <a:lnTo>
                      <a:pt x="5243" y="5342"/>
                    </a:lnTo>
                    <a:lnTo>
                      <a:pt x="5243" y="5348"/>
                    </a:lnTo>
                    <a:lnTo>
                      <a:pt x="5245" y="5352"/>
                    </a:lnTo>
                    <a:lnTo>
                      <a:pt x="5246" y="5356"/>
                    </a:lnTo>
                    <a:lnTo>
                      <a:pt x="5252" y="5362"/>
                    </a:lnTo>
                    <a:lnTo>
                      <a:pt x="5256" y="5365"/>
                    </a:lnTo>
                    <a:lnTo>
                      <a:pt x="5259" y="5368"/>
                    </a:lnTo>
                    <a:lnTo>
                      <a:pt x="5259" y="5369"/>
                    </a:lnTo>
                    <a:lnTo>
                      <a:pt x="5259" y="5370"/>
                    </a:lnTo>
                    <a:lnTo>
                      <a:pt x="5256" y="5371"/>
                    </a:lnTo>
                    <a:lnTo>
                      <a:pt x="5245" y="5375"/>
                    </a:lnTo>
                    <a:lnTo>
                      <a:pt x="5223" y="5380"/>
                    </a:lnTo>
                    <a:lnTo>
                      <a:pt x="5177" y="5388"/>
                    </a:lnTo>
                    <a:lnTo>
                      <a:pt x="5145" y="5393"/>
                    </a:lnTo>
                    <a:lnTo>
                      <a:pt x="5128" y="5394"/>
                    </a:lnTo>
                    <a:lnTo>
                      <a:pt x="5122" y="5394"/>
                    </a:lnTo>
                    <a:lnTo>
                      <a:pt x="5056" y="5460"/>
                    </a:lnTo>
                    <a:lnTo>
                      <a:pt x="5027" y="5492"/>
                    </a:lnTo>
                    <a:lnTo>
                      <a:pt x="5006" y="5512"/>
                    </a:lnTo>
                    <a:lnTo>
                      <a:pt x="4994" y="5522"/>
                    </a:lnTo>
                    <a:lnTo>
                      <a:pt x="4990" y="5526"/>
                    </a:lnTo>
                    <a:lnTo>
                      <a:pt x="4983" y="5525"/>
                    </a:lnTo>
                    <a:lnTo>
                      <a:pt x="4965" y="5526"/>
                    </a:lnTo>
                    <a:lnTo>
                      <a:pt x="4954" y="5530"/>
                    </a:lnTo>
                    <a:lnTo>
                      <a:pt x="4944" y="5534"/>
                    </a:lnTo>
                    <a:lnTo>
                      <a:pt x="4939" y="5539"/>
                    </a:lnTo>
                    <a:lnTo>
                      <a:pt x="4933" y="5543"/>
                    </a:lnTo>
                    <a:lnTo>
                      <a:pt x="4928" y="5548"/>
                    </a:lnTo>
                    <a:lnTo>
                      <a:pt x="4925" y="5554"/>
                    </a:lnTo>
                    <a:lnTo>
                      <a:pt x="4916" y="5568"/>
                    </a:lnTo>
                    <a:lnTo>
                      <a:pt x="4911" y="5584"/>
                    </a:lnTo>
                    <a:lnTo>
                      <a:pt x="4906" y="5598"/>
                    </a:lnTo>
                    <a:lnTo>
                      <a:pt x="4901" y="5612"/>
                    </a:lnTo>
                    <a:lnTo>
                      <a:pt x="4896" y="5633"/>
                    </a:lnTo>
                    <a:lnTo>
                      <a:pt x="4895" y="5643"/>
                    </a:lnTo>
                    <a:lnTo>
                      <a:pt x="4892" y="5645"/>
                    </a:lnTo>
                    <a:lnTo>
                      <a:pt x="4883" y="5650"/>
                    </a:lnTo>
                    <a:lnTo>
                      <a:pt x="4876" y="5652"/>
                    </a:lnTo>
                    <a:lnTo>
                      <a:pt x="4867" y="5655"/>
                    </a:lnTo>
                    <a:lnTo>
                      <a:pt x="4856" y="5656"/>
                    </a:lnTo>
                    <a:lnTo>
                      <a:pt x="4844" y="5657"/>
                    </a:lnTo>
                    <a:lnTo>
                      <a:pt x="4837" y="5657"/>
                    </a:lnTo>
                    <a:lnTo>
                      <a:pt x="4833" y="5655"/>
                    </a:lnTo>
                    <a:lnTo>
                      <a:pt x="4828" y="5652"/>
                    </a:lnTo>
                    <a:lnTo>
                      <a:pt x="4824" y="5650"/>
                    </a:lnTo>
                    <a:lnTo>
                      <a:pt x="4817" y="5643"/>
                    </a:lnTo>
                    <a:lnTo>
                      <a:pt x="4811" y="5637"/>
                    </a:lnTo>
                    <a:lnTo>
                      <a:pt x="4808" y="5635"/>
                    </a:lnTo>
                    <a:lnTo>
                      <a:pt x="4803" y="5632"/>
                    </a:lnTo>
                    <a:lnTo>
                      <a:pt x="4798" y="5632"/>
                    </a:lnTo>
                    <a:lnTo>
                      <a:pt x="4793" y="5632"/>
                    </a:lnTo>
                    <a:lnTo>
                      <a:pt x="4785" y="5635"/>
                    </a:lnTo>
                    <a:lnTo>
                      <a:pt x="4777" y="5637"/>
                    </a:lnTo>
                    <a:lnTo>
                      <a:pt x="4768" y="5643"/>
                    </a:lnTo>
                    <a:lnTo>
                      <a:pt x="4756" y="5650"/>
                    </a:lnTo>
                    <a:lnTo>
                      <a:pt x="4736" y="5663"/>
                    </a:lnTo>
                    <a:lnTo>
                      <a:pt x="4723" y="5670"/>
                    </a:lnTo>
                    <a:lnTo>
                      <a:pt x="4715" y="5674"/>
                    </a:lnTo>
                    <a:lnTo>
                      <a:pt x="4710" y="5675"/>
                    </a:lnTo>
                    <a:lnTo>
                      <a:pt x="4706" y="5675"/>
                    </a:lnTo>
                    <a:lnTo>
                      <a:pt x="4704" y="5677"/>
                    </a:lnTo>
                    <a:lnTo>
                      <a:pt x="4699" y="5683"/>
                    </a:lnTo>
                    <a:lnTo>
                      <a:pt x="4691" y="5694"/>
                    </a:lnTo>
                    <a:lnTo>
                      <a:pt x="4686" y="5700"/>
                    </a:lnTo>
                    <a:lnTo>
                      <a:pt x="4684" y="5704"/>
                    </a:lnTo>
                    <a:lnTo>
                      <a:pt x="4682" y="5708"/>
                    </a:lnTo>
                    <a:lnTo>
                      <a:pt x="4682" y="5710"/>
                    </a:lnTo>
                    <a:lnTo>
                      <a:pt x="4684" y="5714"/>
                    </a:lnTo>
                    <a:lnTo>
                      <a:pt x="4686" y="5715"/>
                    </a:lnTo>
                    <a:lnTo>
                      <a:pt x="4686" y="5716"/>
                    </a:lnTo>
                    <a:lnTo>
                      <a:pt x="4686" y="5717"/>
                    </a:lnTo>
                    <a:lnTo>
                      <a:pt x="4686" y="5718"/>
                    </a:lnTo>
                    <a:lnTo>
                      <a:pt x="4684" y="5721"/>
                    </a:lnTo>
                    <a:lnTo>
                      <a:pt x="4673" y="5727"/>
                    </a:lnTo>
                    <a:lnTo>
                      <a:pt x="4654" y="5737"/>
                    </a:lnTo>
                    <a:lnTo>
                      <a:pt x="4617" y="5759"/>
                    </a:lnTo>
                    <a:lnTo>
                      <a:pt x="4594" y="5769"/>
                    </a:lnTo>
                    <a:lnTo>
                      <a:pt x="4586" y="5772"/>
                    </a:lnTo>
                    <a:lnTo>
                      <a:pt x="4576" y="5774"/>
                    </a:lnTo>
                    <a:lnTo>
                      <a:pt x="4566" y="5774"/>
                    </a:lnTo>
                    <a:lnTo>
                      <a:pt x="4552" y="5774"/>
                    </a:lnTo>
                    <a:lnTo>
                      <a:pt x="4527" y="5774"/>
                    </a:lnTo>
                    <a:lnTo>
                      <a:pt x="4514" y="5774"/>
                    </a:lnTo>
                    <a:lnTo>
                      <a:pt x="4509" y="5774"/>
                    </a:lnTo>
                    <a:lnTo>
                      <a:pt x="4508" y="5774"/>
                    </a:lnTo>
                    <a:lnTo>
                      <a:pt x="4508" y="5773"/>
                    </a:lnTo>
                    <a:lnTo>
                      <a:pt x="4508" y="5770"/>
                    </a:lnTo>
                    <a:lnTo>
                      <a:pt x="4508" y="5768"/>
                    </a:lnTo>
                    <a:lnTo>
                      <a:pt x="4506" y="5766"/>
                    </a:lnTo>
                    <a:lnTo>
                      <a:pt x="4501" y="5764"/>
                    </a:lnTo>
                    <a:lnTo>
                      <a:pt x="4493" y="5764"/>
                    </a:lnTo>
                    <a:lnTo>
                      <a:pt x="4481" y="5768"/>
                    </a:lnTo>
                    <a:lnTo>
                      <a:pt x="4464" y="5774"/>
                    </a:lnTo>
                    <a:lnTo>
                      <a:pt x="4435" y="5787"/>
                    </a:lnTo>
                    <a:lnTo>
                      <a:pt x="4417" y="5796"/>
                    </a:lnTo>
                    <a:lnTo>
                      <a:pt x="4402" y="5805"/>
                    </a:lnTo>
                    <a:lnTo>
                      <a:pt x="4377" y="5818"/>
                    </a:lnTo>
                    <a:lnTo>
                      <a:pt x="4350" y="5831"/>
                    </a:lnTo>
                    <a:lnTo>
                      <a:pt x="4334" y="5836"/>
                    </a:lnTo>
                    <a:lnTo>
                      <a:pt x="4327" y="5839"/>
                    </a:lnTo>
                    <a:lnTo>
                      <a:pt x="4325" y="5840"/>
                    </a:lnTo>
                    <a:lnTo>
                      <a:pt x="4288" y="5840"/>
                    </a:lnTo>
                    <a:lnTo>
                      <a:pt x="4252" y="5803"/>
                    </a:lnTo>
                    <a:lnTo>
                      <a:pt x="4223" y="5760"/>
                    </a:lnTo>
                    <a:lnTo>
                      <a:pt x="4172" y="5708"/>
                    </a:lnTo>
                    <a:lnTo>
                      <a:pt x="4223" y="5628"/>
                    </a:lnTo>
                    <a:lnTo>
                      <a:pt x="4233" y="5623"/>
                    </a:lnTo>
                    <a:lnTo>
                      <a:pt x="4258" y="5613"/>
                    </a:lnTo>
                    <a:lnTo>
                      <a:pt x="4274" y="5607"/>
                    </a:lnTo>
                    <a:lnTo>
                      <a:pt x="4291" y="5603"/>
                    </a:lnTo>
                    <a:lnTo>
                      <a:pt x="4308" y="5600"/>
                    </a:lnTo>
                    <a:lnTo>
                      <a:pt x="4325" y="5598"/>
                    </a:lnTo>
                    <a:lnTo>
                      <a:pt x="4356" y="5598"/>
                    </a:lnTo>
                    <a:lnTo>
                      <a:pt x="4378" y="5594"/>
                    </a:lnTo>
                    <a:lnTo>
                      <a:pt x="4393" y="5592"/>
                    </a:lnTo>
                    <a:lnTo>
                      <a:pt x="4398" y="5591"/>
                    </a:lnTo>
                    <a:lnTo>
                      <a:pt x="4464" y="5518"/>
                    </a:lnTo>
                    <a:lnTo>
                      <a:pt x="4530" y="5496"/>
                    </a:lnTo>
                    <a:lnTo>
                      <a:pt x="4588" y="5526"/>
                    </a:lnTo>
                    <a:lnTo>
                      <a:pt x="4647" y="5547"/>
                    </a:lnTo>
                    <a:lnTo>
                      <a:pt x="4719" y="5547"/>
                    </a:lnTo>
                    <a:lnTo>
                      <a:pt x="4756" y="5563"/>
                    </a:lnTo>
                    <a:lnTo>
                      <a:pt x="4829" y="5547"/>
                    </a:lnTo>
                    <a:lnTo>
                      <a:pt x="4881" y="5489"/>
                    </a:lnTo>
                    <a:lnTo>
                      <a:pt x="4909" y="5437"/>
                    </a:lnTo>
                    <a:lnTo>
                      <a:pt x="4911" y="5437"/>
                    </a:lnTo>
                    <a:lnTo>
                      <a:pt x="4914" y="5436"/>
                    </a:lnTo>
                    <a:lnTo>
                      <a:pt x="4918" y="5434"/>
                    </a:lnTo>
                    <a:lnTo>
                      <a:pt x="4921" y="5428"/>
                    </a:lnTo>
                    <a:lnTo>
                      <a:pt x="4924" y="5423"/>
                    </a:lnTo>
                    <a:lnTo>
                      <a:pt x="4925" y="5419"/>
                    </a:lnTo>
                    <a:lnTo>
                      <a:pt x="4925" y="5411"/>
                    </a:lnTo>
                    <a:lnTo>
                      <a:pt x="4925" y="5404"/>
                    </a:lnTo>
                    <a:lnTo>
                      <a:pt x="4925" y="5395"/>
                    </a:lnTo>
                    <a:lnTo>
                      <a:pt x="4924" y="5384"/>
                    </a:lnTo>
                    <a:lnTo>
                      <a:pt x="4920" y="5371"/>
                    </a:lnTo>
                    <a:lnTo>
                      <a:pt x="4916" y="5357"/>
                    </a:lnTo>
                    <a:lnTo>
                      <a:pt x="4909" y="5330"/>
                    </a:lnTo>
                    <a:lnTo>
                      <a:pt x="4903" y="5309"/>
                    </a:lnTo>
                    <a:lnTo>
                      <a:pt x="4900" y="5292"/>
                    </a:lnTo>
                    <a:lnTo>
                      <a:pt x="4900" y="5279"/>
                    </a:lnTo>
                    <a:lnTo>
                      <a:pt x="4900" y="5275"/>
                    </a:lnTo>
                    <a:lnTo>
                      <a:pt x="4902" y="5270"/>
                    </a:lnTo>
                    <a:lnTo>
                      <a:pt x="4905" y="5266"/>
                    </a:lnTo>
                    <a:lnTo>
                      <a:pt x="4908" y="5263"/>
                    </a:lnTo>
                    <a:lnTo>
                      <a:pt x="4912" y="5260"/>
                    </a:lnTo>
                    <a:lnTo>
                      <a:pt x="4918" y="5258"/>
                    </a:lnTo>
                    <a:lnTo>
                      <a:pt x="4924" y="5257"/>
                    </a:lnTo>
                    <a:lnTo>
                      <a:pt x="4932" y="5256"/>
                    </a:lnTo>
                    <a:lnTo>
                      <a:pt x="4940" y="5253"/>
                    </a:lnTo>
                    <a:lnTo>
                      <a:pt x="4948" y="5250"/>
                    </a:lnTo>
                    <a:lnTo>
                      <a:pt x="4955" y="5245"/>
                    </a:lnTo>
                    <a:lnTo>
                      <a:pt x="4964" y="5238"/>
                    </a:lnTo>
                    <a:lnTo>
                      <a:pt x="4979" y="5224"/>
                    </a:lnTo>
                    <a:lnTo>
                      <a:pt x="4992" y="5208"/>
                    </a:lnTo>
                    <a:lnTo>
                      <a:pt x="5012" y="5180"/>
                    </a:lnTo>
                    <a:lnTo>
                      <a:pt x="5019" y="5167"/>
                    </a:lnTo>
                    <a:lnTo>
                      <a:pt x="4990" y="5109"/>
                    </a:lnTo>
                    <a:lnTo>
                      <a:pt x="4983" y="5058"/>
                    </a:lnTo>
                    <a:lnTo>
                      <a:pt x="4932" y="5007"/>
                    </a:lnTo>
                    <a:lnTo>
                      <a:pt x="4932" y="4970"/>
                    </a:lnTo>
                    <a:lnTo>
                      <a:pt x="4909" y="4926"/>
                    </a:lnTo>
                    <a:lnTo>
                      <a:pt x="4866" y="4883"/>
                    </a:lnTo>
                    <a:lnTo>
                      <a:pt x="4868" y="4874"/>
                    </a:lnTo>
                    <a:lnTo>
                      <a:pt x="4872" y="4853"/>
                    </a:lnTo>
                    <a:lnTo>
                      <a:pt x="4873" y="4839"/>
                    </a:lnTo>
                    <a:lnTo>
                      <a:pt x="4872" y="4825"/>
                    </a:lnTo>
                    <a:lnTo>
                      <a:pt x="4870" y="4809"/>
                    </a:lnTo>
                    <a:lnTo>
                      <a:pt x="4866" y="4795"/>
                    </a:lnTo>
                    <a:lnTo>
                      <a:pt x="4859" y="4781"/>
                    </a:lnTo>
                    <a:lnTo>
                      <a:pt x="4849" y="4767"/>
                    </a:lnTo>
                    <a:lnTo>
                      <a:pt x="4839" y="4754"/>
                    </a:lnTo>
                    <a:lnTo>
                      <a:pt x="4828" y="4741"/>
                    </a:lnTo>
                    <a:lnTo>
                      <a:pt x="4808" y="4722"/>
                    </a:lnTo>
                    <a:lnTo>
                      <a:pt x="4800" y="4715"/>
                    </a:lnTo>
                    <a:lnTo>
                      <a:pt x="4756" y="4715"/>
                    </a:lnTo>
                    <a:lnTo>
                      <a:pt x="4754" y="4716"/>
                    </a:lnTo>
                    <a:lnTo>
                      <a:pt x="4748" y="4724"/>
                    </a:lnTo>
                    <a:lnTo>
                      <a:pt x="4744" y="4730"/>
                    </a:lnTo>
                    <a:lnTo>
                      <a:pt x="4741" y="4740"/>
                    </a:lnTo>
                    <a:lnTo>
                      <a:pt x="4737" y="4752"/>
                    </a:lnTo>
                    <a:lnTo>
                      <a:pt x="4735" y="4766"/>
                    </a:lnTo>
                    <a:lnTo>
                      <a:pt x="4731" y="4780"/>
                    </a:lnTo>
                    <a:lnTo>
                      <a:pt x="4729" y="4788"/>
                    </a:lnTo>
                    <a:lnTo>
                      <a:pt x="4726" y="4795"/>
                    </a:lnTo>
                    <a:lnTo>
                      <a:pt x="4724" y="4800"/>
                    </a:lnTo>
                    <a:lnTo>
                      <a:pt x="4723" y="4805"/>
                    </a:lnTo>
                    <a:lnTo>
                      <a:pt x="4720" y="4812"/>
                    </a:lnTo>
                    <a:lnTo>
                      <a:pt x="4720" y="4822"/>
                    </a:lnTo>
                    <a:lnTo>
                      <a:pt x="4719" y="4839"/>
                    </a:lnTo>
                    <a:lnTo>
                      <a:pt x="4719" y="4867"/>
                    </a:lnTo>
                    <a:lnTo>
                      <a:pt x="4719" y="4883"/>
                    </a:lnTo>
                    <a:lnTo>
                      <a:pt x="4719" y="4898"/>
                    </a:lnTo>
                    <a:lnTo>
                      <a:pt x="4719" y="4926"/>
                    </a:lnTo>
                    <a:lnTo>
                      <a:pt x="4719" y="4962"/>
                    </a:lnTo>
                    <a:lnTo>
                      <a:pt x="4719" y="4990"/>
                    </a:lnTo>
                    <a:lnTo>
                      <a:pt x="4719" y="5008"/>
                    </a:lnTo>
                    <a:lnTo>
                      <a:pt x="4719" y="5014"/>
                    </a:lnTo>
                    <a:lnTo>
                      <a:pt x="4683" y="5050"/>
                    </a:lnTo>
                    <a:lnTo>
                      <a:pt x="4684" y="5053"/>
                    </a:lnTo>
                    <a:lnTo>
                      <a:pt x="4687" y="5060"/>
                    </a:lnTo>
                    <a:lnTo>
                      <a:pt x="4690" y="5075"/>
                    </a:lnTo>
                    <a:lnTo>
                      <a:pt x="4691" y="5102"/>
                    </a:lnTo>
                    <a:lnTo>
                      <a:pt x="4692" y="5126"/>
                    </a:lnTo>
                    <a:lnTo>
                      <a:pt x="4693" y="5139"/>
                    </a:lnTo>
                    <a:lnTo>
                      <a:pt x="4693" y="5146"/>
                    </a:lnTo>
                    <a:lnTo>
                      <a:pt x="4693" y="5154"/>
                    </a:lnTo>
                    <a:lnTo>
                      <a:pt x="4692" y="5166"/>
                    </a:lnTo>
                    <a:lnTo>
                      <a:pt x="4691" y="5182"/>
                    </a:lnTo>
                    <a:lnTo>
                      <a:pt x="4689" y="5192"/>
                    </a:lnTo>
                    <a:lnTo>
                      <a:pt x="4685" y="5201"/>
                    </a:lnTo>
                    <a:lnTo>
                      <a:pt x="4682" y="5210"/>
                    </a:lnTo>
                    <a:lnTo>
                      <a:pt x="4677" y="5219"/>
                    </a:lnTo>
                    <a:lnTo>
                      <a:pt x="4666" y="5234"/>
                    </a:lnTo>
                    <a:lnTo>
                      <a:pt x="4654" y="5249"/>
                    </a:lnTo>
                    <a:lnTo>
                      <a:pt x="4634" y="5270"/>
                    </a:lnTo>
                    <a:lnTo>
                      <a:pt x="4625" y="5277"/>
                    </a:lnTo>
                    <a:lnTo>
                      <a:pt x="4559" y="5277"/>
                    </a:lnTo>
                    <a:lnTo>
                      <a:pt x="4494" y="5256"/>
                    </a:lnTo>
                    <a:lnTo>
                      <a:pt x="4435" y="5284"/>
                    </a:lnTo>
                    <a:lnTo>
                      <a:pt x="4424" y="5295"/>
                    </a:lnTo>
                    <a:lnTo>
                      <a:pt x="4416" y="5303"/>
                    </a:lnTo>
                    <a:lnTo>
                      <a:pt x="4410" y="5310"/>
                    </a:lnTo>
                    <a:lnTo>
                      <a:pt x="4406" y="5316"/>
                    </a:lnTo>
                    <a:lnTo>
                      <a:pt x="4402" y="5325"/>
                    </a:lnTo>
                    <a:lnTo>
                      <a:pt x="4401" y="5330"/>
                    </a:lnTo>
                    <a:lnTo>
                      <a:pt x="4401" y="5332"/>
                    </a:lnTo>
                    <a:lnTo>
                      <a:pt x="4399" y="5334"/>
                    </a:lnTo>
                    <a:lnTo>
                      <a:pt x="4398" y="5335"/>
                    </a:lnTo>
                    <a:lnTo>
                      <a:pt x="4395" y="5336"/>
                    </a:lnTo>
                    <a:lnTo>
                      <a:pt x="4383" y="5338"/>
                    </a:lnTo>
                    <a:lnTo>
                      <a:pt x="4362" y="5343"/>
                    </a:lnTo>
                    <a:lnTo>
                      <a:pt x="4336" y="5349"/>
                    </a:lnTo>
                    <a:lnTo>
                      <a:pt x="4314" y="5356"/>
                    </a:lnTo>
                    <a:lnTo>
                      <a:pt x="4296" y="5363"/>
                    </a:lnTo>
                    <a:lnTo>
                      <a:pt x="4280" y="5370"/>
                    </a:lnTo>
                    <a:lnTo>
                      <a:pt x="4259" y="5382"/>
                    </a:lnTo>
                    <a:lnTo>
                      <a:pt x="4252" y="5387"/>
                    </a:lnTo>
                    <a:lnTo>
                      <a:pt x="4325" y="5292"/>
                    </a:lnTo>
                    <a:lnTo>
                      <a:pt x="4325" y="5219"/>
                    </a:lnTo>
                    <a:lnTo>
                      <a:pt x="4325" y="5215"/>
                    </a:lnTo>
                    <a:lnTo>
                      <a:pt x="4323" y="5206"/>
                    </a:lnTo>
                    <a:lnTo>
                      <a:pt x="4321" y="5194"/>
                    </a:lnTo>
                    <a:lnTo>
                      <a:pt x="4321" y="5180"/>
                    </a:lnTo>
                    <a:lnTo>
                      <a:pt x="4323" y="5174"/>
                    </a:lnTo>
                    <a:lnTo>
                      <a:pt x="4325" y="5167"/>
                    </a:lnTo>
                    <a:lnTo>
                      <a:pt x="4327" y="5162"/>
                    </a:lnTo>
                    <a:lnTo>
                      <a:pt x="4332" y="5158"/>
                    </a:lnTo>
                    <a:lnTo>
                      <a:pt x="4337" y="5154"/>
                    </a:lnTo>
                    <a:lnTo>
                      <a:pt x="4344" y="5152"/>
                    </a:lnTo>
                    <a:lnTo>
                      <a:pt x="4352" y="5152"/>
                    </a:lnTo>
                    <a:lnTo>
                      <a:pt x="4362" y="5153"/>
                    </a:lnTo>
                    <a:lnTo>
                      <a:pt x="4405" y="5164"/>
                    </a:lnTo>
                    <a:lnTo>
                      <a:pt x="4442" y="5173"/>
                    </a:lnTo>
                    <a:lnTo>
                      <a:pt x="4469" y="5180"/>
                    </a:lnTo>
                    <a:lnTo>
                      <a:pt x="4478" y="5182"/>
                    </a:lnTo>
                    <a:lnTo>
                      <a:pt x="4494" y="5139"/>
                    </a:lnTo>
                    <a:lnTo>
                      <a:pt x="4522" y="5080"/>
                    </a:lnTo>
                    <a:lnTo>
                      <a:pt x="4522" y="5029"/>
                    </a:lnTo>
                    <a:lnTo>
                      <a:pt x="4457" y="4933"/>
                    </a:lnTo>
                    <a:lnTo>
                      <a:pt x="4464" y="4846"/>
                    </a:lnTo>
                    <a:lnTo>
                      <a:pt x="4469" y="4835"/>
                    </a:lnTo>
                    <a:lnTo>
                      <a:pt x="4478" y="4808"/>
                    </a:lnTo>
                    <a:lnTo>
                      <a:pt x="4481" y="4800"/>
                    </a:lnTo>
                    <a:lnTo>
                      <a:pt x="4482" y="4790"/>
                    </a:lnTo>
                    <a:lnTo>
                      <a:pt x="4483" y="4781"/>
                    </a:lnTo>
                    <a:lnTo>
                      <a:pt x="4483" y="4773"/>
                    </a:lnTo>
                    <a:lnTo>
                      <a:pt x="4482" y="4763"/>
                    </a:lnTo>
                    <a:lnTo>
                      <a:pt x="4480" y="4754"/>
                    </a:lnTo>
                    <a:lnTo>
                      <a:pt x="4476" y="4746"/>
                    </a:lnTo>
                    <a:lnTo>
                      <a:pt x="4471" y="4736"/>
                    </a:lnTo>
                    <a:lnTo>
                      <a:pt x="4449" y="4707"/>
                    </a:lnTo>
                    <a:lnTo>
                      <a:pt x="4432" y="4683"/>
                    </a:lnTo>
                    <a:lnTo>
                      <a:pt x="4430" y="4678"/>
                    </a:lnTo>
                    <a:lnTo>
                      <a:pt x="4428" y="4674"/>
                    </a:lnTo>
                    <a:lnTo>
                      <a:pt x="4427" y="4669"/>
                    </a:lnTo>
                    <a:lnTo>
                      <a:pt x="4428" y="4665"/>
                    </a:lnTo>
                    <a:lnTo>
                      <a:pt x="4429" y="4663"/>
                    </a:lnTo>
                    <a:lnTo>
                      <a:pt x="4431" y="4659"/>
                    </a:lnTo>
                    <a:lnTo>
                      <a:pt x="4436" y="4658"/>
                    </a:lnTo>
                    <a:lnTo>
                      <a:pt x="4442" y="4656"/>
                    </a:lnTo>
                    <a:lnTo>
                      <a:pt x="4449" y="4655"/>
                    </a:lnTo>
                    <a:lnTo>
                      <a:pt x="4456" y="4651"/>
                    </a:lnTo>
                    <a:lnTo>
                      <a:pt x="4463" y="4648"/>
                    </a:lnTo>
                    <a:lnTo>
                      <a:pt x="4470" y="4643"/>
                    </a:lnTo>
                    <a:lnTo>
                      <a:pt x="4483" y="4632"/>
                    </a:lnTo>
                    <a:lnTo>
                      <a:pt x="4496" y="4620"/>
                    </a:lnTo>
                    <a:lnTo>
                      <a:pt x="4515" y="4599"/>
                    </a:lnTo>
                    <a:lnTo>
                      <a:pt x="4522" y="4591"/>
                    </a:lnTo>
                    <a:lnTo>
                      <a:pt x="4530" y="4502"/>
                    </a:lnTo>
                    <a:lnTo>
                      <a:pt x="4532" y="4502"/>
                    </a:lnTo>
                    <a:lnTo>
                      <a:pt x="4538" y="4498"/>
                    </a:lnTo>
                    <a:lnTo>
                      <a:pt x="4552" y="4485"/>
                    </a:lnTo>
                    <a:lnTo>
                      <a:pt x="4574" y="4459"/>
                    </a:lnTo>
                    <a:lnTo>
                      <a:pt x="4600" y="4429"/>
                    </a:lnTo>
                    <a:lnTo>
                      <a:pt x="4624" y="4406"/>
                    </a:lnTo>
                    <a:lnTo>
                      <a:pt x="4640" y="4391"/>
                    </a:lnTo>
                    <a:lnTo>
                      <a:pt x="4647" y="4386"/>
                    </a:lnTo>
                    <a:lnTo>
                      <a:pt x="4647" y="4349"/>
                    </a:lnTo>
                    <a:lnTo>
                      <a:pt x="4574" y="4298"/>
                    </a:lnTo>
                    <a:lnTo>
                      <a:pt x="4566" y="4262"/>
                    </a:lnTo>
                    <a:lnTo>
                      <a:pt x="4581" y="4211"/>
                    </a:lnTo>
                    <a:lnTo>
                      <a:pt x="4595" y="4195"/>
                    </a:lnTo>
                    <a:lnTo>
                      <a:pt x="4624" y="4162"/>
                    </a:lnTo>
                    <a:lnTo>
                      <a:pt x="4631" y="4153"/>
                    </a:lnTo>
                    <a:lnTo>
                      <a:pt x="4637" y="4144"/>
                    </a:lnTo>
                    <a:lnTo>
                      <a:pt x="4643" y="4135"/>
                    </a:lnTo>
                    <a:lnTo>
                      <a:pt x="4646" y="4127"/>
                    </a:lnTo>
                    <a:lnTo>
                      <a:pt x="4647" y="4121"/>
                    </a:lnTo>
                    <a:lnTo>
                      <a:pt x="4647" y="4115"/>
                    </a:lnTo>
                    <a:lnTo>
                      <a:pt x="4646" y="4113"/>
                    </a:lnTo>
                    <a:lnTo>
                      <a:pt x="4645" y="4110"/>
                    </a:lnTo>
                    <a:lnTo>
                      <a:pt x="4643" y="4109"/>
                    </a:lnTo>
                    <a:lnTo>
                      <a:pt x="4639" y="4108"/>
                    </a:lnTo>
                    <a:lnTo>
                      <a:pt x="4633" y="4107"/>
                    </a:lnTo>
                    <a:lnTo>
                      <a:pt x="4626" y="4105"/>
                    </a:lnTo>
                    <a:lnTo>
                      <a:pt x="4620" y="4102"/>
                    </a:lnTo>
                    <a:lnTo>
                      <a:pt x="4615" y="4099"/>
                    </a:lnTo>
                    <a:lnTo>
                      <a:pt x="4605" y="4092"/>
                    </a:lnTo>
                    <a:lnTo>
                      <a:pt x="4597" y="4083"/>
                    </a:lnTo>
                    <a:lnTo>
                      <a:pt x="4585" y="4070"/>
                    </a:lnTo>
                    <a:lnTo>
                      <a:pt x="4581" y="4064"/>
                    </a:lnTo>
                    <a:lnTo>
                      <a:pt x="4566" y="3977"/>
                    </a:lnTo>
                    <a:lnTo>
                      <a:pt x="4522" y="3963"/>
                    </a:lnTo>
                    <a:lnTo>
                      <a:pt x="4471" y="4035"/>
                    </a:lnTo>
                    <a:lnTo>
                      <a:pt x="4391" y="4188"/>
                    </a:lnTo>
                    <a:lnTo>
                      <a:pt x="4392" y="4194"/>
                    </a:lnTo>
                    <a:lnTo>
                      <a:pt x="4395" y="4208"/>
                    </a:lnTo>
                    <a:lnTo>
                      <a:pt x="4397" y="4232"/>
                    </a:lnTo>
                    <a:lnTo>
                      <a:pt x="4398" y="4262"/>
                    </a:lnTo>
                    <a:lnTo>
                      <a:pt x="4398" y="4270"/>
                    </a:lnTo>
                    <a:lnTo>
                      <a:pt x="4397" y="4276"/>
                    </a:lnTo>
                    <a:lnTo>
                      <a:pt x="4396" y="4282"/>
                    </a:lnTo>
                    <a:lnTo>
                      <a:pt x="4393" y="4285"/>
                    </a:lnTo>
                    <a:lnTo>
                      <a:pt x="4389" y="4292"/>
                    </a:lnTo>
                    <a:lnTo>
                      <a:pt x="4383" y="4298"/>
                    </a:lnTo>
                    <a:lnTo>
                      <a:pt x="4377" y="4304"/>
                    </a:lnTo>
                    <a:lnTo>
                      <a:pt x="4371" y="4311"/>
                    </a:lnTo>
                    <a:lnTo>
                      <a:pt x="4368" y="4316"/>
                    </a:lnTo>
                    <a:lnTo>
                      <a:pt x="4365" y="4321"/>
                    </a:lnTo>
                    <a:lnTo>
                      <a:pt x="4364" y="4328"/>
                    </a:lnTo>
                    <a:lnTo>
                      <a:pt x="4362" y="4335"/>
                    </a:lnTo>
                    <a:lnTo>
                      <a:pt x="4362" y="4342"/>
                    </a:lnTo>
                    <a:lnTo>
                      <a:pt x="4362" y="4348"/>
                    </a:lnTo>
                    <a:lnTo>
                      <a:pt x="4362" y="4352"/>
                    </a:lnTo>
                    <a:lnTo>
                      <a:pt x="4364" y="4356"/>
                    </a:lnTo>
                    <a:lnTo>
                      <a:pt x="4368" y="4361"/>
                    </a:lnTo>
                    <a:lnTo>
                      <a:pt x="4370" y="4364"/>
                    </a:lnTo>
                    <a:lnTo>
                      <a:pt x="4371" y="4367"/>
                    </a:lnTo>
                    <a:lnTo>
                      <a:pt x="4371" y="4369"/>
                    </a:lnTo>
                    <a:lnTo>
                      <a:pt x="4370" y="4373"/>
                    </a:lnTo>
                    <a:lnTo>
                      <a:pt x="4368" y="4378"/>
                    </a:lnTo>
                    <a:lnTo>
                      <a:pt x="4357" y="4393"/>
                    </a:lnTo>
                    <a:lnTo>
                      <a:pt x="4340" y="4415"/>
                    </a:lnTo>
                    <a:lnTo>
                      <a:pt x="4320" y="4439"/>
                    </a:lnTo>
                    <a:lnTo>
                      <a:pt x="4304" y="4454"/>
                    </a:lnTo>
                    <a:lnTo>
                      <a:pt x="4291" y="4465"/>
                    </a:lnTo>
                    <a:lnTo>
                      <a:pt x="4280" y="4472"/>
                    </a:lnTo>
                    <a:lnTo>
                      <a:pt x="4268" y="4476"/>
                    </a:lnTo>
                    <a:lnTo>
                      <a:pt x="4258" y="4481"/>
                    </a:lnTo>
                    <a:lnTo>
                      <a:pt x="4245" y="4487"/>
                    </a:lnTo>
                    <a:lnTo>
                      <a:pt x="4231" y="4495"/>
                    </a:lnTo>
                    <a:lnTo>
                      <a:pt x="4216" y="4504"/>
                    </a:lnTo>
                    <a:lnTo>
                      <a:pt x="4205" y="4508"/>
                    </a:lnTo>
                    <a:lnTo>
                      <a:pt x="4195" y="4511"/>
                    </a:lnTo>
                    <a:lnTo>
                      <a:pt x="4188" y="4513"/>
                    </a:lnTo>
                    <a:lnTo>
                      <a:pt x="4182" y="4515"/>
                    </a:lnTo>
                    <a:lnTo>
                      <a:pt x="4175" y="4521"/>
                    </a:lnTo>
                    <a:lnTo>
                      <a:pt x="4167" y="4531"/>
                    </a:lnTo>
                    <a:lnTo>
                      <a:pt x="4157" y="4546"/>
                    </a:lnTo>
                    <a:lnTo>
                      <a:pt x="4148" y="4563"/>
                    </a:lnTo>
                    <a:lnTo>
                      <a:pt x="4140" y="4573"/>
                    </a:lnTo>
                    <a:lnTo>
                      <a:pt x="4133" y="4580"/>
                    </a:lnTo>
                    <a:lnTo>
                      <a:pt x="4127" y="4585"/>
                    </a:lnTo>
                    <a:lnTo>
                      <a:pt x="4123" y="4589"/>
                    </a:lnTo>
                    <a:lnTo>
                      <a:pt x="4120" y="4595"/>
                    </a:lnTo>
                    <a:lnTo>
                      <a:pt x="4116" y="4602"/>
                    </a:lnTo>
                    <a:lnTo>
                      <a:pt x="4114" y="4612"/>
                    </a:lnTo>
                    <a:lnTo>
                      <a:pt x="4111" y="4630"/>
                    </a:lnTo>
                    <a:lnTo>
                      <a:pt x="4111" y="4636"/>
                    </a:lnTo>
                    <a:lnTo>
                      <a:pt x="4107" y="4642"/>
                    </a:lnTo>
                    <a:lnTo>
                      <a:pt x="4091" y="4663"/>
                    </a:lnTo>
                    <a:lnTo>
                      <a:pt x="4083" y="4677"/>
                    </a:lnTo>
                    <a:lnTo>
                      <a:pt x="4079" y="4685"/>
                    </a:lnTo>
                    <a:lnTo>
                      <a:pt x="4078" y="4689"/>
                    </a:lnTo>
                    <a:lnTo>
                      <a:pt x="4078" y="4691"/>
                    </a:lnTo>
                    <a:lnTo>
                      <a:pt x="4072" y="4697"/>
                    </a:lnTo>
                    <a:lnTo>
                      <a:pt x="4048" y="4715"/>
                    </a:lnTo>
                    <a:lnTo>
                      <a:pt x="4013" y="4739"/>
                    </a:lnTo>
                    <a:lnTo>
                      <a:pt x="3989" y="4754"/>
                    </a:lnTo>
                    <a:lnTo>
                      <a:pt x="3973" y="4763"/>
                    </a:lnTo>
                    <a:lnTo>
                      <a:pt x="3967" y="4766"/>
                    </a:lnTo>
                    <a:lnTo>
                      <a:pt x="3969" y="4762"/>
                    </a:lnTo>
                    <a:lnTo>
                      <a:pt x="3967" y="4760"/>
                    </a:lnTo>
                    <a:lnTo>
                      <a:pt x="3965" y="4762"/>
                    </a:lnTo>
                    <a:lnTo>
                      <a:pt x="3961" y="4769"/>
                    </a:lnTo>
                    <a:lnTo>
                      <a:pt x="3954" y="4782"/>
                    </a:lnTo>
                    <a:lnTo>
                      <a:pt x="3946" y="4802"/>
                    </a:lnTo>
                    <a:lnTo>
                      <a:pt x="3940" y="4813"/>
                    </a:lnTo>
                    <a:lnTo>
                      <a:pt x="3937" y="4819"/>
                    </a:lnTo>
                    <a:lnTo>
                      <a:pt x="3933" y="4824"/>
                    </a:lnTo>
                    <a:lnTo>
                      <a:pt x="3930" y="4825"/>
                    </a:lnTo>
                    <a:lnTo>
                      <a:pt x="3925" y="4822"/>
                    </a:lnTo>
                    <a:lnTo>
                      <a:pt x="3921" y="4818"/>
                    </a:lnTo>
                    <a:lnTo>
                      <a:pt x="3919" y="4816"/>
                    </a:lnTo>
                    <a:lnTo>
                      <a:pt x="3918" y="4816"/>
                    </a:lnTo>
                    <a:lnTo>
                      <a:pt x="3915" y="4819"/>
                    </a:lnTo>
                    <a:lnTo>
                      <a:pt x="3914" y="4824"/>
                    </a:lnTo>
                    <a:lnTo>
                      <a:pt x="3908" y="4845"/>
                    </a:lnTo>
                    <a:lnTo>
                      <a:pt x="3901" y="4883"/>
                    </a:lnTo>
                    <a:lnTo>
                      <a:pt x="3898" y="4906"/>
                    </a:lnTo>
                    <a:lnTo>
                      <a:pt x="3893" y="4925"/>
                    </a:lnTo>
                    <a:lnTo>
                      <a:pt x="3889" y="4943"/>
                    </a:lnTo>
                    <a:lnTo>
                      <a:pt x="3885" y="4957"/>
                    </a:lnTo>
                    <a:lnTo>
                      <a:pt x="3876" y="4979"/>
                    </a:lnTo>
                    <a:lnTo>
                      <a:pt x="3869" y="4995"/>
                    </a:lnTo>
                    <a:lnTo>
                      <a:pt x="3862" y="5007"/>
                    </a:lnTo>
                    <a:lnTo>
                      <a:pt x="3859" y="5015"/>
                    </a:lnTo>
                    <a:lnTo>
                      <a:pt x="3858" y="5020"/>
                    </a:lnTo>
                    <a:lnTo>
                      <a:pt x="3856" y="5024"/>
                    </a:lnTo>
                    <a:lnTo>
                      <a:pt x="3856" y="5030"/>
                    </a:lnTo>
                    <a:lnTo>
                      <a:pt x="3858" y="5036"/>
                    </a:lnTo>
                    <a:lnTo>
                      <a:pt x="3863" y="5064"/>
                    </a:lnTo>
                    <a:lnTo>
                      <a:pt x="3868" y="5090"/>
                    </a:lnTo>
                    <a:lnTo>
                      <a:pt x="3872" y="5109"/>
                    </a:lnTo>
                    <a:lnTo>
                      <a:pt x="3873" y="5116"/>
                    </a:lnTo>
                    <a:lnTo>
                      <a:pt x="3894" y="5182"/>
                    </a:lnTo>
                    <a:lnTo>
                      <a:pt x="3894" y="5219"/>
                    </a:lnTo>
                    <a:lnTo>
                      <a:pt x="3843" y="5263"/>
                    </a:lnTo>
                    <a:lnTo>
                      <a:pt x="3777" y="5270"/>
                    </a:lnTo>
                    <a:lnTo>
                      <a:pt x="3741" y="5240"/>
                    </a:lnTo>
                    <a:lnTo>
                      <a:pt x="3711" y="5223"/>
                    </a:lnTo>
                    <a:lnTo>
                      <a:pt x="3688" y="5207"/>
                    </a:lnTo>
                    <a:lnTo>
                      <a:pt x="3670" y="5195"/>
                    </a:lnTo>
                    <a:lnTo>
                      <a:pt x="3657" y="5185"/>
                    </a:lnTo>
                    <a:lnTo>
                      <a:pt x="3643" y="5172"/>
                    </a:lnTo>
                    <a:lnTo>
                      <a:pt x="3639" y="5167"/>
                    </a:lnTo>
                    <a:lnTo>
                      <a:pt x="3587" y="5095"/>
                    </a:lnTo>
                    <a:lnTo>
                      <a:pt x="3559" y="5029"/>
                    </a:lnTo>
                    <a:lnTo>
                      <a:pt x="3536" y="4970"/>
                    </a:lnTo>
                    <a:lnTo>
                      <a:pt x="3522" y="4875"/>
                    </a:lnTo>
                    <a:lnTo>
                      <a:pt x="3500" y="4802"/>
                    </a:lnTo>
                    <a:lnTo>
                      <a:pt x="3463" y="4722"/>
                    </a:lnTo>
                    <a:lnTo>
                      <a:pt x="3442" y="4678"/>
                    </a:lnTo>
                    <a:lnTo>
                      <a:pt x="3376" y="4642"/>
                    </a:lnTo>
                    <a:lnTo>
                      <a:pt x="3303" y="4619"/>
                    </a:lnTo>
                    <a:lnTo>
                      <a:pt x="3266" y="4561"/>
                    </a:lnTo>
                    <a:lnTo>
                      <a:pt x="3273" y="4488"/>
                    </a:lnTo>
                    <a:lnTo>
                      <a:pt x="3245" y="4445"/>
                    </a:lnTo>
                    <a:lnTo>
                      <a:pt x="3200" y="4415"/>
                    </a:lnTo>
                    <a:lnTo>
                      <a:pt x="3201" y="4414"/>
                    </a:lnTo>
                    <a:lnTo>
                      <a:pt x="3202" y="4412"/>
                    </a:lnTo>
                    <a:lnTo>
                      <a:pt x="3202" y="4408"/>
                    </a:lnTo>
                    <a:lnTo>
                      <a:pt x="3200" y="4404"/>
                    </a:lnTo>
                    <a:lnTo>
                      <a:pt x="3199" y="4402"/>
                    </a:lnTo>
                    <a:lnTo>
                      <a:pt x="3196" y="4400"/>
                    </a:lnTo>
                    <a:lnTo>
                      <a:pt x="3193" y="4399"/>
                    </a:lnTo>
                    <a:lnTo>
                      <a:pt x="3188" y="4396"/>
                    </a:lnTo>
                    <a:lnTo>
                      <a:pt x="3175" y="4394"/>
                    </a:lnTo>
                    <a:lnTo>
                      <a:pt x="3156" y="4394"/>
                    </a:lnTo>
                    <a:lnTo>
                      <a:pt x="3132" y="4394"/>
                    </a:lnTo>
                    <a:lnTo>
                      <a:pt x="3100" y="4396"/>
                    </a:lnTo>
                    <a:lnTo>
                      <a:pt x="3067" y="4397"/>
                    </a:lnTo>
                    <a:lnTo>
                      <a:pt x="3032" y="4401"/>
                    </a:lnTo>
                    <a:lnTo>
                      <a:pt x="3002" y="4403"/>
                    </a:lnTo>
                    <a:lnTo>
                      <a:pt x="2976" y="4406"/>
                    </a:lnTo>
                    <a:lnTo>
                      <a:pt x="2958" y="4407"/>
                    </a:lnTo>
                    <a:lnTo>
                      <a:pt x="2952" y="4408"/>
                    </a:lnTo>
                    <a:lnTo>
                      <a:pt x="2930" y="4321"/>
                    </a:lnTo>
                    <a:lnTo>
                      <a:pt x="2901" y="4232"/>
                    </a:lnTo>
                    <a:lnTo>
                      <a:pt x="2945" y="4108"/>
                    </a:lnTo>
                    <a:lnTo>
                      <a:pt x="2872" y="4050"/>
                    </a:lnTo>
                    <a:lnTo>
                      <a:pt x="2864" y="4036"/>
                    </a:lnTo>
                    <a:lnTo>
                      <a:pt x="2846" y="4008"/>
                    </a:lnTo>
                    <a:lnTo>
                      <a:pt x="2840" y="4002"/>
                    </a:lnTo>
                    <a:lnTo>
                      <a:pt x="2835" y="3996"/>
                    </a:lnTo>
                    <a:lnTo>
                      <a:pt x="2831" y="3991"/>
                    </a:lnTo>
                    <a:lnTo>
                      <a:pt x="2826" y="3989"/>
                    </a:lnTo>
                    <a:lnTo>
                      <a:pt x="2821" y="3988"/>
                    </a:lnTo>
                    <a:lnTo>
                      <a:pt x="2818" y="3989"/>
                    </a:lnTo>
                    <a:lnTo>
                      <a:pt x="2815" y="3992"/>
                    </a:lnTo>
                    <a:lnTo>
                      <a:pt x="2813" y="3998"/>
                    </a:lnTo>
                    <a:lnTo>
                      <a:pt x="2808" y="4028"/>
                    </a:lnTo>
                    <a:lnTo>
                      <a:pt x="2803" y="4048"/>
                    </a:lnTo>
                    <a:lnTo>
                      <a:pt x="2800" y="4061"/>
                    </a:lnTo>
                    <a:lnTo>
                      <a:pt x="2799" y="4064"/>
                    </a:lnTo>
                    <a:lnTo>
                      <a:pt x="2741" y="4072"/>
                    </a:lnTo>
                    <a:lnTo>
                      <a:pt x="2725" y="4021"/>
                    </a:lnTo>
                    <a:lnTo>
                      <a:pt x="2777" y="3955"/>
                    </a:lnTo>
                    <a:lnTo>
                      <a:pt x="2696" y="3890"/>
                    </a:lnTo>
                    <a:lnTo>
                      <a:pt x="2616" y="3897"/>
                    </a:lnTo>
                    <a:lnTo>
                      <a:pt x="2601" y="3933"/>
                    </a:lnTo>
                    <a:lnTo>
                      <a:pt x="2528" y="3948"/>
                    </a:lnTo>
                    <a:lnTo>
                      <a:pt x="2485" y="3948"/>
                    </a:lnTo>
                    <a:lnTo>
                      <a:pt x="2390" y="3955"/>
                    </a:lnTo>
                    <a:lnTo>
                      <a:pt x="2331" y="3940"/>
                    </a:lnTo>
                    <a:lnTo>
                      <a:pt x="2302" y="3881"/>
                    </a:lnTo>
                    <a:lnTo>
                      <a:pt x="2221" y="3831"/>
                    </a:lnTo>
                    <a:lnTo>
                      <a:pt x="2213" y="3834"/>
                    </a:lnTo>
                    <a:lnTo>
                      <a:pt x="2205" y="3837"/>
                    </a:lnTo>
                    <a:lnTo>
                      <a:pt x="2197" y="3839"/>
                    </a:lnTo>
                    <a:lnTo>
                      <a:pt x="2191" y="3839"/>
                    </a:lnTo>
                    <a:lnTo>
                      <a:pt x="2179" y="3840"/>
                    </a:lnTo>
                    <a:lnTo>
                      <a:pt x="2168" y="3839"/>
                    </a:lnTo>
                    <a:lnTo>
                      <a:pt x="2159" y="3839"/>
                    </a:lnTo>
                    <a:lnTo>
                      <a:pt x="2149" y="3840"/>
                    </a:lnTo>
                    <a:lnTo>
                      <a:pt x="2145" y="3841"/>
                    </a:lnTo>
                    <a:lnTo>
                      <a:pt x="2139" y="3845"/>
                    </a:lnTo>
                    <a:lnTo>
                      <a:pt x="2133" y="3848"/>
                    </a:lnTo>
                    <a:lnTo>
                      <a:pt x="2127" y="3853"/>
                    </a:lnTo>
                    <a:lnTo>
                      <a:pt x="2102" y="3873"/>
                    </a:lnTo>
                    <a:lnTo>
                      <a:pt x="2083" y="3890"/>
                    </a:lnTo>
                    <a:lnTo>
                      <a:pt x="2073" y="3900"/>
                    </a:lnTo>
                    <a:lnTo>
                      <a:pt x="2068" y="3904"/>
                    </a:lnTo>
                    <a:lnTo>
                      <a:pt x="2031" y="3948"/>
                    </a:lnTo>
                    <a:lnTo>
                      <a:pt x="1995" y="3955"/>
                    </a:lnTo>
                    <a:lnTo>
                      <a:pt x="1944" y="3918"/>
                    </a:lnTo>
                    <a:lnTo>
                      <a:pt x="1923" y="3874"/>
                    </a:lnTo>
                    <a:lnTo>
                      <a:pt x="1878" y="3860"/>
                    </a:lnTo>
                    <a:lnTo>
                      <a:pt x="1761" y="3801"/>
                    </a:lnTo>
                    <a:lnTo>
                      <a:pt x="1762" y="3796"/>
                    </a:lnTo>
                    <a:lnTo>
                      <a:pt x="1759" y="3783"/>
                    </a:lnTo>
                    <a:lnTo>
                      <a:pt x="1756" y="3780"/>
                    </a:lnTo>
                    <a:lnTo>
                      <a:pt x="1754" y="3776"/>
                    </a:lnTo>
                    <a:lnTo>
                      <a:pt x="1750" y="3774"/>
                    </a:lnTo>
                    <a:lnTo>
                      <a:pt x="1746" y="3770"/>
                    </a:lnTo>
                    <a:lnTo>
                      <a:pt x="1741" y="3768"/>
                    </a:lnTo>
                    <a:lnTo>
                      <a:pt x="1734" y="3767"/>
                    </a:lnTo>
                    <a:lnTo>
                      <a:pt x="1727" y="3766"/>
                    </a:lnTo>
                    <a:lnTo>
                      <a:pt x="1717" y="3765"/>
                    </a:lnTo>
                    <a:lnTo>
                      <a:pt x="1702" y="3765"/>
                    </a:lnTo>
                    <a:lnTo>
                      <a:pt x="1693" y="3762"/>
                    </a:lnTo>
                    <a:lnTo>
                      <a:pt x="1685" y="3759"/>
                    </a:lnTo>
                    <a:lnTo>
                      <a:pt x="1681" y="3756"/>
                    </a:lnTo>
                    <a:lnTo>
                      <a:pt x="1677" y="3754"/>
                    </a:lnTo>
                    <a:lnTo>
                      <a:pt x="1670" y="3753"/>
                    </a:lnTo>
                    <a:lnTo>
                      <a:pt x="1661" y="3754"/>
                    </a:lnTo>
                    <a:lnTo>
                      <a:pt x="1644" y="3757"/>
                    </a:lnTo>
                    <a:lnTo>
                      <a:pt x="1626" y="3762"/>
                    </a:lnTo>
                    <a:lnTo>
                      <a:pt x="1610" y="3766"/>
                    </a:lnTo>
                    <a:lnTo>
                      <a:pt x="1595" y="3769"/>
                    </a:lnTo>
                    <a:lnTo>
                      <a:pt x="1582" y="3770"/>
                    </a:lnTo>
                    <a:lnTo>
                      <a:pt x="1564" y="3772"/>
                    </a:lnTo>
                    <a:lnTo>
                      <a:pt x="1557" y="3773"/>
                    </a:lnTo>
                    <a:lnTo>
                      <a:pt x="1557" y="3770"/>
                    </a:lnTo>
                    <a:lnTo>
                      <a:pt x="1556" y="3767"/>
                    </a:lnTo>
                    <a:lnTo>
                      <a:pt x="1554" y="3761"/>
                    </a:lnTo>
                    <a:lnTo>
                      <a:pt x="1550" y="3754"/>
                    </a:lnTo>
                    <a:lnTo>
                      <a:pt x="1546" y="3750"/>
                    </a:lnTo>
                    <a:lnTo>
                      <a:pt x="1543" y="3748"/>
                    </a:lnTo>
                    <a:lnTo>
                      <a:pt x="1538" y="3745"/>
                    </a:lnTo>
                    <a:lnTo>
                      <a:pt x="1532" y="3742"/>
                    </a:lnTo>
                    <a:lnTo>
                      <a:pt x="1526" y="3740"/>
                    </a:lnTo>
                    <a:lnTo>
                      <a:pt x="1518" y="3737"/>
                    </a:lnTo>
                    <a:lnTo>
                      <a:pt x="1508" y="3736"/>
                    </a:lnTo>
                    <a:lnTo>
                      <a:pt x="1499" y="3736"/>
                    </a:lnTo>
                    <a:lnTo>
                      <a:pt x="1488" y="3735"/>
                    </a:lnTo>
                    <a:lnTo>
                      <a:pt x="1481" y="3733"/>
                    </a:lnTo>
                    <a:lnTo>
                      <a:pt x="1474" y="3729"/>
                    </a:lnTo>
                    <a:lnTo>
                      <a:pt x="1469" y="3724"/>
                    </a:lnTo>
                    <a:lnTo>
                      <a:pt x="1462" y="3715"/>
                    </a:lnTo>
                    <a:lnTo>
                      <a:pt x="1458" y="3706"/>
                    </a:lnTo>
                    <a:lnTo>
                      <a:pt x="1455" y="3702"/>
                    </a:lnTo>
                    <a:lnTo>
                      <a:pt x="1452" y="3701"/>
                    </a:lnTo>
                    <a:lnTo>
                      <a:pt x="1448" y="3701"/>
                    </a:lnTo>
                    <a:lnTo>
                      <a:pt x="1445" y="3702"/>
                    </a:lnTo>
                    <a:lnTo>
                      <a:pt x="1439" y="3706"/>
                    </a:lnTo>
                    <a:lnTo>
                      <a:pt x="1432" y="3713"/>
                    </a:lnTo>
                    <a:lnTo>
                      <a:pt x="1422" y="3722"/>
                    </a:lnTo>
                    <a:lnTo>
                      <a:pt x="1410" y="3736"/>
                    </a:lnTo>
                    <a:lnTo>
                      <a:pt x="1400" y="3750"/>
                    </a:lnTo>
                    <a:lnTo>
                      <a:pt x="1391" y="3762"/>
                    </a:lnTo>
                    <a:lnTo>
                      <a:pt x="1384" y="3772"/>
                    </a:lnTo>
                    <a:lnTo>
                      <a:pt x="1380" y="3780"/>
                    </a:lnTo>
                    <a:lnTo>
                      <a:pt x="1374" y="3793"/>
                    </a:lnTo>
                    <a:lnTo>
                      <a:pt x="1371" y="3801"/>
                    </a:lnTo>
                    <a:lnTo>
                      <a:pt x="1370" y="3805"/>
                    </a:lnTo>
                    <a:lnTo>
                      <a:pt x="1369" y="3807"/>
                    </a:lnTo>
                    <a:lnTo>
                      <a:pt x="1368" y="3809"/>
                    </a:lnTo>
                    <a:lnTo>
                      <a:pt x="1364" y="3812"/>
                    </a:lnTo>
                    <a:lnTo>
                      <a:pt x="1355" y="3817"/>
                    </a:lnTo>
                    <a:lnTo>
                      <a:pt x="1338" y="3824"/>
                    </a:lnTo>
                    <a:lnTo>
                      <a:pt x="1314" y="3831"/>
                    </a:lnTo>
                    <a:lnTo>
                      <a:pt x="1286" y="3838"/>
                    </a:lnTo>
                    <a:lnTo>
                      <a:pt x="1257" y="3842"/>
                    </a:lnTo>
                    <a:lnTo>
                      <a:pt x="1229" y="3846"/>
                    </a:lnTo>
                    <a:lnTo>
                      <a:pt x="1181" y="3851"/>
                    </a:lnTo>
                    <a:lnTo>
                      <a:pt x="1162" y="3853"/>
                    </a:lnTo>
                    <a:lnTo>
                      <a:pt x="1060" y="3881"/>
                    </a:lnTo>
                    <a:lnTo>
                      <a:pt x="929" y="3867"/>
                    </a:lnTo>
                    <a:lnTo>
                      <a:pt x="834" y="3897"/>
                    </a:lnTo>
                    <a:lnTo>
                      <a:pt x="808" y="3916"/>
                    </a:lnTo>
                    <a:lnTo>
                      <a:pt x="786" y="3930"/>
                    </a:lnTo>
                    <a:lnTo>
                      <a:pt x="767" y="3940"/>
                    </a:lnTo>
                    <a:lnTo>
                      <a:pt x="752" y="3948"/>
                    </a:lnTo>
                    <a:lnTo>
                      <a:pt x="732" y="3955"/>
                    </a:lnTo>
                    <a:lnTo>
                      <a:pt x="724" y="3955"/>
                    </a:lnTo>
                    <a:lnTo>
                      <a:pt x="665" y="3955"/>
                    </a:lnTo>
                    <a:lnTo>
                      <a:pt x="601" y="3998"/>
                    </a:lnTo>
                    <a:lnTo>
                      <a:pt x="527" y="3998"/>
                    </a:lnTo>
                    <a:lnTo>
                      <a:pt x="0" y="915"/>
                    </a:lnTo>
                    <a:close/>
                  </a:path>
                </a:pathLst>
              </a:custGeom>
              <a:solidFill>
                <a:schemeClr val="accent3"/>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4" name="Freeform 11"/>
              <p:cNvSpPr>
                <a:spLocks/>
              </p:cNvSpPr>
              <p:nvPr/>
            </p:nvSpPr>
            <p:spPr bwMode="auto">
              <a:xfrm>
                <a:off x="3030" y="442"/>
                <a:ext cx="91" cy="109"/>
              </a:xfrm>
              <a:custGeom>
                <a:avLst/>
                <a:gdLst/>
                <a:ahLst/>
                <a:cxnLst>
                  <a:cxn ang="0">
                    <a:pos x="146" y="86"/>
                  </a:cxn>
                  <a:cxn ang="0">
                    <a:pos x="72" y="147"/>
                  </a:cxn>
                  <a:cxn ang="0">
                    <a:pos x="72" y="186"/>
                  </a:cxn>
                  <a:cxn ang="0">
                    <a:pos x="75" y="205"/>
                  </a:cxn>
                  <a:cxn ang="0">
                    <a:pos x="73" y="218"/>
                  </a:cxn>
                  <a:cxn ang="0">
                    <a:pos x="60" y="236"/>
                  </a:cxn>
                  <a:cxn ang="0">
                    <a:pos x="49" y="250"/>
                  </a:cxn>
                  <a:cxn ang="0">
                    <a:pos x="46" y="259"/>
                  </a:cxn>
                  <a:cxn ang="0">
                    <a:pos x="46" y="278"/>
                  </a:cxn>
                  <a:cxn ang="0">
                    <a:pos x="48" y="304"/>
                  </a:cxn>
                  <a:cxn ang="0">
                    <a:pos x="47" y="331"/>
                  </a:cxn>
                  <a:cxn ang="0">
                    <a:pos x="40" y="355"/>
                  </a:cxn>
                  <a:cxn ang="0">
                    <a:pos x="0" y="394"/>
                  </a:cxn>
                  <a:cxn ang="0">
                    <a:pos x="124" y="394"/>
                  </a:cxn>
                  <a:cxn ang="0">
                    <a:pos x="151" y="403"/>
                  </a:cxn>
                  <a:cxn ang="0">
                    <a:pos x="198" y="421"/>
                  </a:cxn>
                  <a:cxn ang="0">
                    <a:pos x="230" y="431"/>
                  </a:cxn>
                  <a:cxn ang="0">
                    <a:pos x="253" y="433"/>
                  </a:cxn>
                  <a:cxn ang="0">
                    <a:pos x="265" y="433"/>
                  </a:cxn>
                  <a:cxn ang="0">
                    <a:pos x="277" y="429"/>
                  </a:cxn>
                  <a:cxn ang="0">
                    <a:pos x="289" y="422"/>
                  </a:cxn>
                  <a:cxn ang="0">
                    <a:pos x="313" y="401"/>
                  </a:cxn>
                  <a:cxn ang="0">
                    <a:pos x="336" y="385"/>
                  </a:cxn>
                  <a:cxn ang="0">
                    <a:pos x="295" y="346"/>
                  </a:cxn>
                  <a:cxn ang="0">
                    <a:pos x="236" y="349"/>
                  </a:cxn>
                  <a:cxn ang="0">
                    <a:pos x="224" y="348"/>
                  </a:cxn>
                  <a:cxn ang="0">
                    <a:pos x="217" y="341"/>
                  </a:cxn>
                  <a:cxn ang="0">
                    <a:pos x="211" y="322"/>
                  </a:cxn>
                  <a:cxn ang="0">
                    <a:pos x="208" y="307"/>
                  </a:cxn>
                  <a:cxn ang="0">
                    <a:pos x="211" y="295"/>
                  </a:cxn>
                  <a:cxn ang="0">
                    <a:pos x="227" y="268"/>
                  </a:cxn>
                  <a:cxn ang="0">
                    <a:pos x="247" y="239"/>
                  </a:cxn>
                  <a:cxn ang="0">
                    <a:pos x="288" y="203"/>
                  </a:cxn>
                  <a:cxn ang="0">
                    <a:pos x="301" y="113"/>
                  </a:cxn>
                  <a:cxn ang="0">
                    <a:pos x="295" y="121"/>
                  </a:cxn>
                  <a:cxn ang="0">
                    <a:pos x="284" y="128"/>
                  </a:cxn>
                  <a:cxn ang="0">
                    <a:pos x="267" y="134"/>
                  </a:cxn>
                  <a:cxn ang="0">
                    <a:pos x="248" y="141"/>
                  </a:cxn>
                  <a:cxn ang="0">
                    <a:pos x="211" y="141"/>
                  </a:cxn>
                  <a:cxn ang="0">
                    <a:pos x="196" y="138"/>
                  </a:cxn>
                  <a:cxn ang="0">
                    <a:pos x="188" y="132"/>
                  </a:cxn>
                  <a:cxn ang="0">
                    <a:pos x="185" y="124"/>
                  </a:cxn>
                  <a:cxn ang="0">
                    <a:pos x="186" y="115"/>
                  </a:cxn>
                  <a:cxn ang="0">
                    <a:pos x="201" y="93"/>
                  </a:cxn>
                </a:cxnLst>
                <a:rect l="0" t="0" r="r" b="b"/>
                <a:pathLst>
                  <a:path w="363" h="433">
                    <a:moveTo>
                      <a:pt x="222" y="0"/>
                    </a:moveTo>
                    <a:lnTo>
                      <a:pt x="146" y="86"/>
                    </a:lnTo>
                    <a:lnTo>
                      <a:pt x="73" y="138"/>
                    </a:lnTo>
                    <a:lnTo>
                      <a:pt x="72" y="147"/>
                    </a:lnTo>
                    <a:lnTo>
                      <a:pt x="70" y="172"/>
                    </a:lnTo>
                    <a:lnTo>
                      <a:pt x="72" y="186"/>
                    </a:lnTo>
                    <a:lnTo>
                      <a:pt x="74" y="199"/>
                    </a:lnTo>
                    <a:lnTo>
                      <a:pt x="75" y="205"/>
                    </a:lnTo>
                    <a:lnTo>
                      <a:pt x="75" y="212"/>
                    </a:lnTo>
                    <a:lnTo>
                      <a:pt x="73" y="218"/>
                    </a:lnTo>
                    <a:lnTo>
                      <a:pt x="70" y="224"/>
                    </a:lnTo>
                    <a:lnTo>
                      <a:pt x="60" y="236"/>
                    </a:lnTo>
                    <a:lnTo>
                      <a:pt x="52" y="245"/>
                    </a:lnTo>
                    <a:lnTo>
                      <a:pt x="49" y="250"/>
                    </a:lnTo>
                    <a:lnTo>
                      <a:pt x="47" y="255"/>
                    </a:lnTo>
                    <a:lnTo>
                      <a:pt x="46" y="259"/>
                    </a:lnTo>
                    <a:lnTo>
                      <a:pt x="46" y="265"/>
                    </a:lnTo>
                    <a:lnTo>
                      <a:pt x="46" y="278"/>
                    </a:lnTo>
                    <a:lnTo>
                      <a:pt x="47" y="291"/>
                    </a:lnTo>
                    <a:lnTo>
                      <a:pt x="48" y="304"/>
                    </a:lnTo>
                    <a:lnTo>
                      <a:pt x="48" y="317"/>
                    </a:lnTo>
                    <a:lnTo>
                      <a:pt x="47" y="331"/>
                    </a:lnTo>
                    <a:lnTo>
                      <a:pt x="44" y="344"/>
                    </a:lnTo>
                    <a:lnTo>
                      <a:pt x="40" y="355"/>
                    </a:lnTo>
                    <a:lnTo>
                      <a:pt x="39" y="359"/>
                    </a:lnTo>
                    <a:lnTo>
                      <a:pt x="0" y="394"/>
                    </a:lnTo>
                    <a:lnTo>
                      <a:pt x="121" y="394"/>
                    </a:lnTo>
                    <a:lnTo>
                      <a:pt x="124" y="394"/>
                    </a:lnTo>
                    <a:lnTo>
                      <a:pt x="133" y="398"/>
                    </a:lnTo>
                    <a:lnTo>
                      <a:pt x="151" y="403"/>
                    </a:lnTo>
                    <a:lnTo>
                      <a:pt x="180" y="414"/>
                    </a:lnTo>
                    <a:lnTo>
                      <a:pt x="198" y="421"/>
                    </a:lnTo>
                    <a:lnTo>
                      <a:pt x="215" y="426"/>
                    </a:lnTo>
                    <a:lnTo>
                      <a:pt x="230" y="431"/>
                    </a:lnTo>
                    <a:lnTo>
                      <a:pt x="245" y="433"/>
                    </a:lnTo>
                    <a:lnTo>
                      <a:pt x="253" y="433"/>
                    </a:lnTo>
                    <a:lnTo>
                      <a:pt x="258" y="433"/>
                    </a:lnTo>
                    <a:lnTo>
                      <a:pt x="265" y="433"/>
                    </a:lnTo>
                    <a:lnTo>
                      <a:pt x="271" y="432"/>
                    </a:lnTo>
                    <a:lnTo>
                      <a:pt x="277" y="429"/>
                    </a:lnTo>
                    <a:lnTo>
                      <a:pt x="283" y="426"/>
                    </a:lnTo>
                    <a:lnTo>
                      <a:pt x="289" y="422"/>
                    </a:lnTo>
                    <a:lnTo>
                      <a:pt x="295" y="418"/>
                    </a:lnTo>
                    <a:lnTo>
                      <a:pt x="313" y="401"/>
                    </a:lnTo>
                    <a:lnTo>
                      <a:pt x="327" y="390"/>
                    </a:lnTo>
                    <a:lnTo>
                      <a:pt x="336" y="385"/>
                    </a:lnTo>
                    <a:lnTo>
                      <a:pt x="340" y="383"/>
                    </a:lnTo>
                    <a:lnTo>
                      <a:pt x="295" y="346"/>
                    </a:lnTo>
                    <a:lnTo>
                      <a:pt x="240" y="349"/>
                    </a:lnTo>
                    <a:lnTo>
                      <a:pt x="236" y="349"/>
                    </a:lnTo>
                    <a:lnTo>
                      <a:pt x="229" y="349"/>
                    </a:lnTo>
                    <a:lnTo>
                      <a:pt x="224" y="348"/>
                    </a:lnTo>
                    <a:lnTo>
                      <a:pt x="221" y="346"/>
                    </a:lnTo>
                    <a:lnTo>
                      <a:pt x="217" y="341"/>
                    </a:lnTo>
                    <a:lnTo>
                      <a:pt x="215" y="335"/>
                    </a:lnTo>
                    <a:lnTo>
                      <a:pt x="211" y="322"/>
                    </a:lnTo>
                    <a:lnTo>
                      <a:pt x="209" y="311"/>
                    </a:lnTo>
                    <a:lnTo>
                      <a:pt x="208" y="307"/>
                    </a:lnTo>
                    <a:lnTo>
                      <a:pt x="209" y="301"/>
                    </a:lnTo>
                    <a:lnTo>
                      <a:pt x="211" y="295"/>
                    </a:lnTo>
                    <a:lnTo>
                      <a:pt x="215" y="287"/>
                    </a:lnTo>
                    <a:lnTo>
                      <a:pt x="227" y="268"/>
                    </a:lnTo>
                    <a:lnTo>
                      <a:pt x="237" y="251"/>
                    </a:lnTo>
                    <a:lnTo>
                      <a:pt x="247" y="239"/>
                    </a:lnTo>
                    <a:lnTo>
                      <a:pt x="249" y="235"/>
                    </a:lnTo>
                    <a:lnTo>
                      <a:pt x="288" y="203"/>
                    </a:lnTo>
                    <a:lnTo>
                      <a:pt x="363" y="148"/>
                    </a:lnTo>
                    <a:lnTo>
                      <a:pt x="301" y="113"/>
                    </a:lnTo>
                    <a:lnTo>
                      <a:pt x="300" y="115"/>
                    </a:lnTo>
                    <a:lnTo>
                      <a:pt x="295" y="121"/>
                    </a:lnTo>
                    <a:lnTo>
                      <a:pt x="290" y="125"/>
                    </a:lnTo>
                    <a:lnTo>
                      <a:pt x="284" y="128"/>
                    </a:lnTo>
                    <a:lnTo>
                      <a:pt x="276" y="131"/>
                    </a:lnTo>
                    <a:lnTo>
                      <a:pt x="267" y="134"/>
                    </a:lnTo>
                    <a:lnTo>
                      <a:pt x="254" y="139"/>
                    </a:lnTo>
                    <a:lnTo>
                      <a:pt x="248" y="141"/>
                    </a:lnTo>
                    <a:lnTo>
                      <a:pt x="238" y="143"/>
                    </a:lnTo>
                    <a:lnTo>
                      <a:pt x="211" y="141"/>
                    </a:lnTo>
                    <a:lnTo>
                      <a:pt x="203" y="140"/>
                    </a:lnTo>
                    <a:lnTo>
                      <a:pt x="196" y="138"/>
                    </a:lnTo>
                    <a:lnTo>
                      <a:pt x="191" y="135"/>
                    </a:lnTo>
                    <a:lnTo>
                      <a:pt x="188" y="132"/>
                    </a:lnTo>
                    <a:lnTo>
                      <a:pt x="186" y="128"/>
                    </a:lnTo>
                    <a:lnTo>
                      <a:pt x="185" y="124"/>
                    </a:lnTo>
                    <a:lnTo>
                      <a:pt x="185" y="120"/>
                    </a:lnTo>
                    <a:lnTo>
                      <a:pt x="186" y="115"/>
                    </a:lnTo>
                    <a:lnTo>
                      <a:pt x="196" y="100"/>
                    </a:lnTo>
                    <a:lnTo>
                      <a:pt x="201" y="93"/>
                    </a:lnTo>
                    <a:lnTo>
                      <a:pt x="222" y="0"/>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5" name="Freeform 12"/>
              <p:cNvSpPr>
                <a:spLocks/>
              </p:cNvSpPr>
              <p:nvPr/>
            </p:nvSpPr>
            <p:spPr bwMode="auto">
              <a:xfrm>
                <a:off x="3262" y="0"/>
                <a:ext cx="1979" cy="2449"/>
              </a:xfrm>
              <a:custGeom>
                <a:avLst/>
                <a:gdLst/>
                <a:ahLst/>
                <a:cxnLst>
                  <a:cxn ang="0">
                    <a:pos x="577" y="3433"/>
                  </a:cxn>
                  <a:cxn ang="0">
                    <a:pos x="875" y="3685"/>
                  </a:cxn>
                  <a:cxn ang="0">
                    <a:pos x="1308" y="3742"/>
                  </a:cxn>
                  <a:cxn ang="0">
                    <a:pos x="1559" y="3571"/>
                  </a:cxn>
                  <a:cxn ang="0">
                    <a:pos x="1551" y="3366"/>
                  </a:cxn>
                  <a:cxn ang="0">
                    <a:pos x="1695" y="3178"/>
                  </a:cxn>
                  <a:cxn ang="0">
                    <a:pos x="1744" y="2903"/>
                  </a:cxn>
                  <a:cxn ang="0">
                    <a:pos x="1778" y="2562"/>
                  </a:cxn>
                  <a:cxn ang="0">
                    <a:pos x="1808" y="2223"/>
                  </a:cxn>
                  <a:cxn ang="0">
                    <a:pos x="1734" y="1576"/>
                  </a:cxn>
                  <a:cxn ang="0">
                    <a:pos x="1786" y="986"/>
                  </a:cxn>
                  <a:cxn ang="0">
                    <a:pos x="1974" y="418"/>
                  </a:cxn>
                  <a:cxn ang="0">
                    <a:pos x="2271" y="223"/>
                  </a:cxn>
                  <a:cxn ang="0">
                    <a:pos x="2530" y="658"/>
                  </a:cxn>
                  <a:cxn ang="0">
                    <a:pos x="2608" y="916"/>
                  </a:cxn>
                  <a:cxn ang="0">
                    <a:pos x="2656" y="1112"/>
                  </a:cxn>
                  <a:cxn ang="0">
                    <a:pos x="2801" y="1354"/>
                  </a:cxn>
                  <a:cxn ang="0">
                    <a:pos x="2795" y="1596"/>
                  </a:cxn>
                  <a:cxn ang="0">
                    <a:pos x="2985" y="1963"/>
                  </a:cxn>
                  <a:cxn ang="0">
                    <a:pos x="3170" y="1851"/>
                  </a:cxn>
                  <a:cxn ang="0">
                    <a:pos x="3508" y="2046"/>
                  </a:cxn>
                  <a:cxn ang="0">
                    <a:pos x="3619" y="2138"/>
                  </a:cxn>
                  <a:cxn ang="0">
                    <a:pos x="3713" y="2498"/>
                  </a:cxn>
                  <a:cxn ang="0">
                    <a:pos x="3881" y="3051"/>
                  </a:cxn>
                  <a:cxn ang="0">
                    <a:pos x="4112" y="3117"/>
                  </a:cxn>
                  <a:cxn ang="0">
                    <a:pos x="4338" y="4249"/>
                  </a:cxn>
                  <a:cxn ang="0">
                    <a:pos x="4544" y="4324"/>
                  </a:cxn>
                  <a:cxn ang="0">
                    <a:pos x="4705" y="4446"/>
                  </a:cxn>
                  <a:cxn ang="0">
                    <a:pos x="4924" y="4529"/>
                  </a:cxn>
                  <a:cxn ang="0">
                    <a:pos x="5065" y="4647"/>
                  </a:cxn>
                  <a:cxn ang="0">
                    <a:pos x="5572" y="4807"/>
                  </a:cxn>
                  <a:cxn ang="0">
                    <a:pos x="5665" y="4929"/>
                  </a:cxn>
                  <a:cxn ang="0">
                    <a:pos x="5554" y="5019"/>
                  </a:cxn>
                  <a:cxn ang="0">
                    <a:pos x="5751" y="5281"/>
                  </a:cxn>
                  <a:cxn ang="0">
                    <a:pos x="5822" y="5487"/>
                  </a:cxn>
                  <a:cxn ang="0">
                    <a:pos x="5902" y="5792"/>
                  </a:cxn>
                  <a:cxn ang="0">
                    <a:pos x="6148" y="6160"/>
                  </a:cxn>
                  <a:cxn ang="0">
                    <a:pos x="6343" y="5991"/>
                  </a:cxn>
                  <a:cxn ang="0">
                    <a:pos x="6599" y="6194"/>
                  </a:cxn>
                  <a:cxn ang="0">
                    <a:pos x="6620" y="6539"/>
                  </a:cxn>
                  <a:cxn ang="0">
                    <a:pos x="6976" y="6851"/>
                  </a:cxn>
                  <a:cxn ang="0">
                    <a:pos x="7428" y="7240"/>
                  </a:cxn>
                  <a:cxn ang="0">
                    <a:pos x="7678" y="8266"/>
                  </a:cxn>
                  <a:cxn ang="0">
                    <a:pos x="7849" y="8948"/>
                  </a:cxn>
                  <a:cxn ang="0">
                    <a:pos x="7330" y="9199"/>
                  </a:cxn>
                  <a:cxn ang="0">
                    <a:pos x="7163" y="9291"/>
                  </a:cxn>
                  <a:cxn ang="0">
                    <a:pos x="7196" y="9532"/>
                  </a:cxn>
                  <a:cxn ang="0">
                    <a:pos x="6934" y="9620"/>
                  </a:cxn>
                  <a:cxn ang="0">
                    <a:pos x="6737" y="9416"/>
                  </a:cxn>
                  <a:cxn ang="0">
                    <a:pos x="6377" y="9331"/>
                  </a:cxn>
                  <a:cxn ang="0">
                    <a:pos x="5895" y="9475"/>
                  </a:cxn>
                  <a:cxn ang="0">
                    <a:pos x="5762" y="9580"/>
                  </a:cxn>
                  <a:cxn ang="0">
                    <a:pos x="5389" y="9604"/>
                  </a:cxn>
                  <a:cxn ang="0">
                    <a:pos x="5064" y="9606"/>
                  </a:cxn>
                  <a:cxn ang="0">
                    <a:pos x="4598" y="9631"/>
                  </a:cxn>
                  <a:cxn ang="0">
                    <a:pos x="4300" y="9594"/>
                  </a:cxn>
                  <a:cxn ang="0">
                    <a:pos x="4090" y="9644"/>
                  </a:cxn>
                  <a:cxn ang="0">
                    <a:pos x="3701" y="9642"/>
                  </a:cxn>
                  <a:cxn ang="0">
                    <a:pos x="3089" y="9692"/>
                  </a:cxn>
                  <a:cxn ang="0">
                    <a:pos x="2733" y="9731"/>
                  </a:cxn>
                  <a:cxn ang="0">
                    <a:pos x="2274" y="9772"/>
                  </a:cxn>
                </a:cxnLst>
                <a:rect l="0" t="0" r="r" b="b"/>
                <a:pathLst>
                  <a:path w="7914" h="9798">
                    <a:moveTo>
                      <a:pt x="0" y="3274"/>
                    </a:moveTo>
                    <a:lnTo>
                      <a:pt x="15" y="3284"/>
                    </a:lnTo>
                    <a:lnTo>
                      <a:pt x="53" y="3307"/>
                    </a:lnTo>
                    <a:lnTo>
                      <a:pt x="94" y="3332"/>
                    </a:lnTo>
                    <a:lnTo>
                      <a:pt x="125" y="3348"/>
                    </a:lnTo>
                    <a:lnTo>
                      <a:pt x="137" y="3354"/>
                    </a:lnTo>
                    <a:lnTo>
                      <a:pt x="150" y="3362"/>
                    </a:lnTo>
                    <a:lnTo>
                      <a:pt x="163" y="3371"/>
                    </a:lnTo>
                    <a:lnTo>
                      <a:pt x="176" y="3380"/>
                    </a:lnTo>
                    <a:lnTo>
                      <a:pt x="197" y="3395"/>
                    </a:lnTo>
                    <a:lnTo>
                      <a:pt x="207" y="3402"/>
                    </a:lnTo>
                    <a:lnTo>
                      <a:pt x="288" y="3379"/>
                    </a:lnTo>
                    <a:lnTo>
                      <a:pt x="377" y="3384"/>
                    </a:lnTo>
                    <a:lnTo>
                      <a:pt x="384" y="3388"/>
                    </a:lnTo>
                    <a:lnTo>
                      <a:pt x="400" y="3398"/>
                    </a:lnTo>
                    <a:lnTo>
                      <a:pt x="420" y="3411"/>
                    </a:lnTo>
                    <a:lnTo>
                      <a:pt x="439" y="3422"/>
                    </a:lnTo>
                    <a:lnTo>
                      <a:pt x="454" y="3431"/>
                    </a:lnTo>
                    <a:lnTo>
                      <a:pt x="471" y="3438"/>
                    </a:lnTo>
                    <a:lnTo>
                      <a:pt x="484" y="3443"/>
                    </a:lnTo>
                    <a:lnTo>
                      <a:pt x="489" y="3445"/>
                    </a:lnTo>
                    <a:lnTo>
                      <a:pt x="546" y="3448"/>
                    </a:lnTo>
                    <a:lnTo>
                      <a:pt x="577" y="3433"/>
                    </a:lnTo>
                    <a:lnTo>
                      <a:pt x="609" y="3402"/>
                    </a:lnTo>
                    <a:lnTo>
                      <a:pt x="624" y="3420"/>
                    </a:lnTo>
                    <a:lnTo>
                      <a:pt x="624" y="3443"/>
                    </a:lnTo>
                    <a:lnTo>
                      <a:pt x="636" y="3478"/>
                    </a:lnTo>
                    <a:lnTo>
                      <a:pt x="636" y="3479"/>
                    </a:lnTo>
                    <a:lnTo>
                      <a:pt x="635" y="3482"/>
                    </a:lnTo>
                    <a:lnTo>
                      <a:pt x="635" y="3486"/>
                    </a:lnTo>
                    <a:lnTo>
                      <a:pt x="636" y="3494"/>
                    </a:lnTo>
                    <a:lnTo>
                      <a:pt x="642" y="3510"/>
                    </a:lnTo>
                    <a:lnTo>
                      <a:pt x="653" y="3529"/>
                    </a:lnTo>
                    <a:lnTo>
                      <a:pt x="662" y="3546"/>
                    </a:lnTo>
                    <a:lnTo>
                      <a:pt x="666" y="3554"/>
                    </a:lnTo>
                    <a:lnTo>
                      <a:pt x="709" y="3614"/>
                    </a:lnTo>
                    <a:lnTo>
                      <a:pt x="740" y="3634"/>
                    </a:lnTo>
                    <a:lnTo>
                      <a:pt x="744" y="3635"/>
                    </a:lnTo>
                    <a:lnTo>
                      <a:pt x="755" y="3639"/>
                    </a:lnTo>
                    <a:lnTo>
                      <a:pt x="767" y="3644"/>
                    </a:lnTo>
                    <a:lnTo>
                      <a:pt x="778" y="3652"/>
                    </a:lnTo>
                    <a:lnTo>
                      <a:pt x="785" y="3656"/>
                    </a:lnTo>
                    <a:lnTo>
                      <a:pt x="799" y="3661"/>
                    </a:lnTo>
                    <a:lnTo>
                      <a:pt x="818" y="3668"/>
                    </a:lnTo>
                    <a:lnTo>
                      <a:pt x="838" y="3674"/>
                    </a:lnTo>
                    <a:lnTo>
                      <a:pt x="875" y="3685"/>
                    </a:lnTo>
                    <a:lnTo>
                      <a:pt x="891" y="3688"/>
                    </a:lnTo>
                    <a:lnTo>
                      <a:pt x="896" y="3694"/>
                    </a:lnTo>
                    <a:lnTo>
                      <a:pt x="907" y="3706"/>
                    </a:lnTo>
                    <a:lnTo>
                      <a:pt x="922" y="3720"/>
                    </a:lnTo>
                    <a:lnTo>
                      <a:pt x="937" y="3732"/>
                    </a:lnTo>
                    <a:lnTo>
                      <a:pt x="947" y="3738"/>
                    </a:lnTo>
                    <a:lnTo>
                      <a:pt x="951" y="3741"/>
                    </a:lnTo>
                    <a:lnTo>
                      <a:pt x="963" y="3746"/>
                    </a:lnTo>
                    <a:lnTo>
                      <a:pt x="992" y="3754"/>
                    </a:lnTo>
                    <a:lnTo>
                      <a:pt x="1023" y="3761"/>
                    </a:lnTo>
                    <a:lnTo>
                      <a:pt x="1042" y="3765"/>
                    </a:lnTo>
                    <a:lnTo>
                      <a:pt x="1051" y="3766"/>
                    </a:lnTo>
                    <a:lnTo>
                      <a:pt x="1058" y="3768"/>
                    </a:lnTo>
                    <a:lnTo>
                      <a:pt x="1066" y="3772"/>
                    </a:lnTo>
                    <a:lnTo>
                      <a:pt x="1077" y="3778"/>
                    </a:lnTo>
                    <a:lnTo>
                      <a:pt x="1099" y="3790"/>
                    </a:lnTo>
                    <a:lnTo>
                      <a:pt x="1119" y="3798"/>
                    </a:lnTo>
                    <a:lnTo>
                      <a:pt x="1133" y="3803"/>
                    </a:lnTo>
                    <a:lnTo>
                      <a:pt x="1138" y="3805"/>
                    </a:lnTo>
                    <a:lnTo>
                      <a:pt x="1180" y="3820"/>
                    </a:lnTo>
                    <a:lnTo>
                      <a:pt x="1228" y="3817"/>
                    </a:lnTo>
                    <a:lnTo>
                      <a:pt x="1250" y="3790"/>
                    </a:lnTo>
                    <a:lnTo>
                      <a:pt x="1308" y="3742"/>
                    </a:lnTo>
                    <a:lnTo>
                      <a:pt x="1313" y="3741"/>
                    </a:lnTo>
                    <a:lnTo>
                      <a:pt x="1323" y="3739"/>
                    </a:lnTo>
                    <a:lnTo>
                      <a:pt x="1337" y="3734"/>
                    </a:lnTo>
                    <a:lnTo>
                      <a:pt x="1355" y="3732"/>
                    </a:lnTo>
                    <a:lnTo>
                      <a:pt x="1374" y="3727"/>
                    </a:lnTo>
                    <a:lnTo>
                      <a:pt x="1394" y="3720"/>
                    </a:lnTo>
                    <a:lnTo>
                      <a:pt x="1411" y="3714"/>
                    </a:lnTo>
                    <a:lnTo>
                      <a:pt x="1417" y="3712"/>
                    </a:lnTo>
                    <a:lnTo>
                      <a:pt x="1471" y="3677"/>
                    </a:lnTo>
                    <a:lnTo>
                      <a:pt x="1471" y="3675"/>
                    </a:lnTo>
                    <a:lnTo>
                      <a:pt x="1472" y="3670"/>
                    </a:lnTo>
                    <a:lnTo>
                      <a:pt x="1474" y="3666"/>
                    </a:lnTo>
                    <a:lnTo>
                      <a:pt x="1478" y="3661"/>
                    </a:lnTo>
                    <a:lnTo>
                      <a:pt x="1483" y="3654"/>
                    </a:lnTo>
                    <a:lnTo>
                      <a:pt x="1490" y="3646"/>
                    </a:lnTo>
                    <a:lnTo>
                      <a:pt x="1503" y="3635"/>
                    </a:lnTo>
                    <a:lnTo>
                      <a:pt x="1509" y="3631"/>
                    </a:lnTo>
                    <a:lnTo>
                      <a:pt x="1515" y="3627"/>
                    </a:lnTo>
                    <a:lnTo>
                      <a:pt x="1529" y="3611"/>
                    </a:lnTo>
                    <a:lnTo>
                      <a:pt x="1538" y="3601"/>
                    </a:lnTo>
                    <a:lnTo>
                      <a:pt x="1546" y="3590"/>
                    </a:lnTo>
                    <a:lnTo>
                      <a:pt x="1553" y="3581"/>
                    </a:lnTo>
                    <a:lnTo>
                      <a:pt x="1559" y="3571"/>
                    </a:lnTo>
                    <a:lnTo>
                      <a:pt x="1564" y="3562"/>
                    </a:lnTo>
                    <a:lnTo>
                      <a:pt x="1566" y="3554"/>
                    </a:lnTo>
                    <a:lnTo>
                      <a:pt x="1568" y="3544"/>
                    </a:lnTo>
                    <a:lnTo>
                      <a:pt x="1568" y="3533"/>
                    </a:lnTo>
                    <a:lnTo>
                      <a:pt x="1566" y="3525"/>
                    </a:lnTo>
                    <a:lnTo>
                      <a:pt x="1566" y="3518"/>
                    </a:lnTo>
                    <a:lnTo>
                      <a:pt x="1568" y="3512"/>
                    </a:lnTo>
                    <a:lnTo>
                      <a:pt x="1569" y="3507"/>
                    </a:lnTo>
                    <a:lnTo>
                      <a:pt x="1569" y="3502"/>
                    </a:lnTo>
                    <a:lnTo>
                      <a:pt x="1569" y="3496"/>
                    </a:lnTo>
                    <a:lnTo>
                      <a:pt x="1566" y="3489"/>
                    </a:lnTo>
                    <a:lnTo>
                      <a:pt x="1564" y="3480"/>
                    </a:lnTo>
                    <a:lnTo>
                      <a:pt x="1555" y="3463"/>
                    </a:lnTo>
                    <a:lnTo>
                      <a:pt x="1549" y="3448"/>
                    </a:lnTo>
                    <a:lnTo>
                      <a:pt x="1546" y="3440"/>
                    </a:lnTo>
                    <a:lnTo>
                      <a:pt x="1545" y="3432"/>
                    </a:lnTo>
                    <a:lnTo>
                      <a:pt x="1546" y="3422"/>
                    </a:lnTo>
                    <a:lnTo>
                      <a:pt x="1548" y="3411"/>
                    </a:lnTo>
                    <a:lnTo>
                      <a:pt x="1550" y="3399"/>
                    </a:lnTo>
                    <a:lnTo>
                      <a:pt x="1551" y="3388"/>
                    </a:lnTo>
                    <a:lnTo>
                      <a:pt x="1550" y="3380"/>
                    </a:lnTo>
                    <a:lnTo>
                      <a:pt x="1550" y="3373"/>
                    </a:lnTo>
                    <a:lnTo>
                      <a:pt x="1551" y="3366"/>
                    </a:lnTo>
                    <a:lnTo>
                      <a:pt x="1552" y="3360"/>
                    </a:lnTo>
                    <a:lnTo>
                      <a:pt x="1557" y="3353"/>
                    </a:lnTo>
                    <a:lnTo>
                      <a:pt x="1564" y="3345"/>
                    </a:lnTo>
                    <a:lnTo>
                      <a:pt x="1583" y="3327"/>
                    </a:lnTo>
                    <a:lnTo>
                      <a:pt x="1602" y="3310"/>
                    </a:lnTo>
                    <a:lnTo>
                      <a:pt x="1616" y="3299"/>
                    </a:lnTo>
                    <a:lnTo>
                      <a:pt x="1622" y="3294"/>
                    </a:lnTo>
                    <a:lnTo>
                      <a:pt x="1622" y="3293"/>
                    </a:lnTo>
                    <a:lnTo>
                      <a:pt x="1623" y="3286"/>
                    </a:lnTo>
                    <a:lnTo>
                      <a:pt x="1627" y="3282"/>
                    </a:lnTo>
                    <a:lnTo>
                      <a:pt x="1631" y="3276"/>
                    </a:lnTo>
                    <a:lnTo>
                      <a:pt x="1638" y="3270"/>
                    </a:lnTo>
                    <a:lnTo>
                      <a:pt x="1649" y="3263"/>
                    </a:lnTo>
                    <a:lnTo>
                      <a:pt x="1668" y="3254"/>
                    </a:lnTo>
                    <a:lnTo>
                      <a:pt x="1681" y="3249"/>
                    </a:lnTo>
                    <a:lnTo>
                      <a:pt x="1686" y="3247"/>
                    </a:lnTo>
                    <a:lnTo>
                      <a:pt x="1689" y="3243"/>
                    </a:lnTo>
                    <a:lnTo>
                      <a:pt x="1690" y="3237"/>
                    </a:lnTo>
                    <a:lnTo>
                      <a:pt x="1692" y="3229"/>
                    </a:lnTo>
                    <a:lnTo>
                      <a:pt x="1692" y="3216"/>
                    </a:lnTo>
                    <a:lnTo>
                      <a:pt x="1692" y="3211"/>
                    </a:lnTo>
                    <a:lnTo>
                      <a:pt x="1693" y="3202"/>
                    </a:lnTo>
                    <a:lnTo>
                      <a:pt x="1695" y="3178"/>
                    </a:lnTo>
                    <a:lnTo>
                      <a:pt x="1697" y="3162"/>
                    </a:lnTo>
                    <a:lnTo>
                      <a:pt x="1700" y="3146"/>
                    </a:lnTo>
                    <a:lnTo>
                      <a:pt x="1703" y="3133"/>
                    </a:lnTo>
                    <a:lnTo>
                      <a:pt x="1706" y="3123"/>
                    </a:lnTo>
                    <a:lnTo>
                      <a:pt x="1712" y="3106"/>
                    </a:lnTo>
                    <a:lnTo>
                      <a:pt x="1714" y="3101"/>
                    </a:lnTo>
                    <a:lnTo>
                      <a:pt x="1718" y="3099"/>
                    </a:lnTo>
                    <a:lnTo>
                      <a:pt x="1726" y="3091"/>
                    </a:lnTo>
                    <a:lnTo>
                      <a:pt x="1731" y="3086"/>
                    </a:lnTo>
                    <a:lnTo>
                      <a:pt x="1734" y="3078"/>
                    </a:lnTo>
                    <a:lnTo>
                      <a:pt x="1736" y="3069"/>
                    </a:lnTo>
                    <a:lnTo>
                      <a:pt x="1738" y="3059"/>
                    </a:lnTo>
                    <a:lnTo>
                      <a:pt x="1738" y="3036"/>
                    </a:lnTo>
                    <a:lnTo>
                      <a:pt x="1738" y="3018"/>
                    </a:lnTo>
                    <a:lnTo>
                      <a:pt x="1738" y="3006"/>
                    </a:lnTo>
                    <a:lnTo>
                      <a:pt x="1738" y="3001"/>
                    </a:lnTo>
                    <a:lnTo>
                      <a:pt x="1738" y="2995"/>
                    </a:lnTo>
                    <a:lnTo>
                      <a:pt x="1736" y="2982"/>
                    </a:lnTo>
                    <a:lnTo>
                      <a:pt x="1736" y="2961"/>
                    </a:lnTo>
                    <a:lnTo>
                      <a:pt x="1738" y="2935"/>
                    </a:lnTo>
                    <a:lnTo>
                      <a:pt x="1739" y="2922"/>
                    </a:lnTo>
                    <a:lnTo>
                      <a:pt x="1741" y="2911"/>
                    </a:lnTo>
                    <a:lnTo>
                      <a:pt x="1744" y="2903"/>
                    </a:lnTo>
                    <a:lnTo>
                      <a:pt x="1746" y="2896"/>
                    </a:lnTo>
                    <a:lnTo>
                      <a:pt x="1749" y="2885"/>
                    </a:lnTo>
                    <a:lnTo>
                      <a:pt x="1753" y="2872"/>
                    </a:lnTo>
                    <a:lnTo>
                      <a:pt x="1754" y="2870"/>
                    </a:lnTo>
                    <a:lnTo>
                      <a:pt x="1755" y="2868"/>
                    </a:lnTo>
                    <a:lnTo>
                      <a:pt x="1758" y="2868"/>
                    </a:lnTo>
                    <a:lnTo>
                      <a:pt x="1760" y="2866"/>
                    </a:lnTo>
                    <a:lnTo>
                      <a:pt x="1765" y="2868"/>
                    </a:lnTo>
                    <a:lnTo>
                      <a:pt x="1769" y="2869"/>
                    </a:lnTo>
                    <a:lnTo>
                      <a:pt x="1772" y="2869"/>
                    </a:lnTo>
                    <a:lnTo>
                      <a:pt x="1773" y="2868"/>
                    </a:lnTo>
                    <a:lnTo>
                      <a:pt x="1774" y="2866"/>
                    </a:lnTo>
                    <a:lnTo>
                      <a:pt x="1774" y="2864"/>
                    </a:lnTo>
                    <a:lnTo>
                      <a:pt x="1773" y="2855"/>
                    </a:lnTo>
                    <a:lnTo>
                      <a:pt x="1768" y="2838"/>
                    </a:lnTo>
                    <a:lnTo>
                      <a:pt x="1758" y="2804"/>
                    </a:lnTo>
                    <a:lnTo>
                      <a:pt x="1752" y="2783"/>
                    </a:lnTo>
                    <a:lnTo>
                      <a:pt x="1749" y="2772"/>
                    </a:lnTo>
                    <a:lnTo>
                      <a:pt x="1749" y="2768"/>
                    </a:lnTo>
                    <a:lnTo>
                      <a:pt x="1784" y="2629"/>
                    </a:lnTo>
                    <a:lnTo>
                      <a:pt x="1757" y="2575"/>
                    </a:lnTo>
                    <a:lnTo>
                      <a:pt x="1764" y="2571"/>
                    </a:lnTo>
                    <a:lnTo>
                      <a:pt x="1778" y="2562"/>
                    </a:lnTo>
                    <a:lnTo>
                      <a:pt x="1785" y="2555"/>
                    </a:lnTo>
                    <a:lnTo>
                      <a:pt x="1793" y="2548"/>
                    </a:lnTo>
                    <a:lnTo>
                      <a:pt x="1799" y="2538"/>
                    </a:lnTo>
                    <a:lnTo>
                      <a:pt x="1804" y="2529"/>
                    </a:lnTo>
                    <a:lnTo>
                      <a:pt x="1808" y="2504"/>
                    </a:lnTo>
                    <a:lnTo>
                      <a:pt x="1814" y="2474"/>
                    </a:lnTo>
                    <a:lnTo>
                      <a:pt x="1818" y="2450"/>
                    </a:lnTo>
                    <a:lnTo>
                      <a:pt x="1819" y="2440"/>
                    </a:lnTo>
                    <a:lnTo>
                      <a:pt x="1846" y="2398"/>
                    </a:lnTo>
                    <a:lnTo>
                      <a:pt x="1884" y="2378"/>
                    </a:lnTo>
                    <a:lnTo>
                      <a:pt x="1882" y="2375"/>
                    </a:lnTo>
                    <a:lnTo>
                      <a:pt x="1876" y="2368"/>
                    </a:lnTo>
                    <a:lnTo>
                      <a:pt x="1873" y="2362"/>
                    </a:lnTo>
                    <a:lnTo>
                      <a:pt x="1871" y="2356"/>
                    </a:lnTo>
                    <a:lnTo>
                      <a:pt x="1871" y="2351"/>
                    </a:lnTo>
                    <a:lnTo>
                      <a:pt x="1873" y="2343"/>
                    </a:lnTo>
                    <a:lnTo>
                      <a:pt x="1873" y="2339"/>
                    </a:lnTo>
                    <a:lnTo>
                      <a:pt x="1872" y="2332"/>
                    </a:lnTo>
                    <a:lnTo>
                      <a:pt x="1869" y="2323"/>
                    </a:lnTo>
                    <a:lnTo>
                      <a:pt x="1864" y="2313"/>
                    </a:lnTo>
                    <a:lnTo>
                      <a:pt x="1852" y="2290"/>
                    </a:lnTo>
                    <a:lnTo>
                      <a:pt x="1837" y="2267"/>
                    </a:lnTo>
                    <a:lnTo>
                      <a:pt x="1808" y="2223"/>
                    </a:lnTo>
                    <a:lnTo>
                      <a:pt x="1795" y="2204"/>
                    </a:lnTo>
                    <a:lnTo>
                      <a:pt x="1768" y="2126"/>
                    </a:lnTo>
                    <a:lnTo>
                      <a:pt x="1772" y="2014"/>
                    </a:lnTo>
                    <a:lnTo>
                      <a:pt x="1795" y="1953"/>
                    </a:lnTo>
                    <a:lnTo>
                      <a:pt x="1800" y="1949"/>
                    </a:lnTo>
                    <a:lnTo>
                      <a:pt x="1811" y="1940"/>
                    </a:lnTo>
                    <a:lnTo>
                      <a:pt x="1817" y="1934"/>
                    </a:lnTo>
                    <a:lnTo>
                      <a:pt x="1821" y="1927"/>
                    </a:lnTo>
                    <a:lnTo>
                      <a:pt x="1825" y="1918"/>
                    </a:lnTo>
                    <a:lnTo>
                      <a:pt x="1826" y="1910"/>
                    </a:lnTo>
                    <a:lnTo>
                      <a:pt x="1826" y="1890"/>
                    </a:lnTo>
                    <a:lnTo>
                      <a:pt x="1826" y="1869"/>
                    </a:lnTo>
                    <a:lnTo>
                      <a:pt x="1826" y="1851"/>
                    </a:lnTo>
                    <a:lnTo>
                      <a:pt x="1826" y="1844"/>
                    </a:lnTo>
                    <a:lnTo>
                      <a:pt x="1819" y="1798"/>
                    </a:lnTo>
                    <a:lnTo>
                      <a:pt x="1753" y="1752"/>
                    </a:lnTo>
                    <a:lnTo>
                      <a:pt x="1738" y="1698"/>
                    </a:lnTo>
                    <a:lnTo>
                      <a:pt x="1714" y="1650"/>
                    </a:lnTo>
                    <a:lnTo>
                      <a:pt x="1716" y="1646"/>
                    </a:lnTo>
                    <a:lnTo>
                      <a:pt x="1721" y="1633"/>
                    </a:lnTo>
                    <a:lnTo>
                      <a:pt x="1726" y="1615"/>
                    </a:lnTo>
                    <a:lnTo>
                      <a:pt x="1729" y="1597"/>
                    </a:lnTo>
                    <a:lnTo>
                      <a:pt x="1734" y="1576"/>
                    </a:lnTo>
                    <a:lnTo>
                      <a:pt x="1739" y="1551"/>
                    </a:lnTo>
                    <a:lnTo>
                      <a:pt x="1744" y="1531"/>
                    </a:lnTo>
                    <a:lnTo>
                      <a:pt x="1746" y="1523"/>
                    </a:lnTo>
                    <a:lnTo>
                      <a:pt x="1784" y="1470"/>
                    </a:lnTo>
                    <a:lnTo>
                      <a:pt x="1811" y="1446"/>
                    </a:lnTo>
                    <a:lnTo>
                      <a:pt x="1831" y="1388"/>
                    </a:lnTo>
                    <a:lnTo>
                      <a:pt x="1842" y="1361"/>
                    </a:lnTo>
                    <a:lnTo>
                      <a:pt x="1799" y="1319"/>
                    </a:lnTo>
                    <a:lnTo>
                      <a:pt x="1761" y="1273"/>
                    </a:lnTo>
                    <a:lnTo>
                      <a:pt x="1749" y="1210"/>
                    </a:lnTo>
                    <a:lnTo>
                      <a:pt x="1780" y="1164"/>
                    </a:lnTo>
                    <a:lnTo>
                      <a:pt x="1826" y="1156"/>
                    </a:lnTo>
                    <a:lnTo>
                      <a:pt x="1862" y="1122"/>
                    </a:lnTo>
                    <a:lnTo>
                      <a:pt x="1869" y="1079"/>
                    </a:lnTo>
                    <a:lnTo>
                      <a:pt x="1901" y="1055"/>
                    </a:lnTo>
                    <a:lnTo>
                      <a:pt x="1931" y="1028"/>
                    </a:lnTo>
                    <a:lnTo>
                      <a:pt x="1865" y="998"/>
                    </a:lnTo>
                    <a:lnTo>
                      <a:pt x="1858" y="996"/>
                    </a:lnTo>
                    <a:lnTo>
                      <a:pt x="1839" y="995"/>
                    </a:lnTo>
                    <a:lnTo>
                      <a:pt x="1818" y="993"/>
                    </a:lnTo>
                    <a:lnTo>
                      <a:pt x="1799" y="989"/>
                    </a:lnTo>
                    <a:lnTo>
                      <a:pt x="1792" y="988"/>
                    </a:lnTo>
                    <a:lnTo>
                      <a:pt x="1786" y="986"/>
                    </a:lnTo>
                    <a:lnTo>
                      <a:pt x="1780" y="982"/>
                    </a:lnTo>
                    <a:lnTo>
                      <a:pt x="1774" y="979"/>
                    </a:lnTo>
                    <a:lnTo>
                      <a:pt x="1767" y="973"/>
                    </a:lnTo>
                    <a:lnTo>
                      <a:pt x="1765" y="970"/>
                    </a:lnTo>
                    <a:lnTo>
                      <a:pt x="1772" y="928"/>
                    </a:lnTo>
                    <a:lnTo>
                      <a:pt x="1804" y="889"/>
                    </a:lnTo>
                    <a:lnTo>
                      <a:pt x="1853" y="858"/>
                    </a:lnTo>
                    <a:lnTo>
                      <a:pt x="1884" y="773"/>
                    </a:lnTo>
                    <a:lnTo>
                      <a:pt x="1904" y="673"/>
                    </a:lnTo>
                    <a:lnTo>
                      <a:pt x="1931" y="600"/>
                    </a:lnTo>
                    <a:lnTo>
                      <a:pt x="1932" y="594"/>
                    </a:lnTo>
                    <a:lnTo>
                      <a:pt x="1934" y="577"/>
                    </a:lnTo>
                    <a:lnTo>
                      <a:pt x="1935" y="567"/>
                    </a:lnTo>
                    <a:lnTo>
                      <a:pt x="1934" y="555"/>
                    </a:lnTo>
                    <a:lnTo>
                      <a:pt x="1934" y="543"/>
                    </a:lnTo>
                    <a:lnTo>
                      <a:pt x="1931" y="530"/>
                    </a:lnTo>
                    <a:lnTo>
                      <a:pt x="1929" y="517"/>
                    </a:lnTo>
                    <a:lnTo>
                      <a:pt x="1928" y="505"/>
                    </a:lnTo>
                    <a:lnTo>
                      <a:pt x="1928" y="493"/>
                    </a:lnTo>
                    <a:lnTo>
                      <a:pt x="1928" y="484"/>
                    </a:lnTo>
                    <a:lnTo>
                      <a:pt x="1930" y="470"/>
                    </a:lnTo>
                    <a:lnTo>
                      <a:pt x="1931" y="464"/>
                    </a:lnTo>
                    <a:lnTo>
                      <a:pt x="1974" y="418"/>
                    </a:lnTo>
                    <a:lnTo>
                      <a:pt x="1974" y="333"/>
                    </a:lnTo>
                    <a:lnTo>
                      <a:pt x="1965" y="233"/>
                    </a:lnTo>
                    <a:lnTo>
                      <a:pt x="2001" y="166"/>
                    </a:lnTo>
                    <a:lnTo>
                      <a:pt x="2043" y="128"/>
                    </a:lnTo>
                    <a:lnTo>
                      <a:pt x="2081" y="85"/>
                    </a:lnTo>
                    <a:lnTo>
                      <a:pt x="2117" y="39"/>
                    </a:lnTo>
                    <a:lnTo>
                      <a:pt x="2135" y="0"/>
                    </a:lnTo>
                    <a:lnTo>
                      <a:pt x="2190" y="54"/>
                    </a:lnTo>
                    <a:lnTo>
                      <a:pt x="2193" y="57"/>
                    </a:lnTo>
                    <a:lnTo>
                      <a:pt x="2203" y="66"/>
                    </a:lnTo>
                    <a:lnTo>
                      <a:pt x="2209" y="72"/>
                    </a:lnTo>
                    <a:lnTo>
                      <a:pt x="2215" y="80"/>
                    </a:lnTo>
                    <a:lnTo>
                      <a:pt x="2220" y="90"/>
                    </a:lnTo>
                    <a:lnTo>
                      <a:pt x="2225" y="100"/>
                    </a:lnTo>
                    <a:lnTo>
                      <a:pt x="2233" y="123"/>
                    </a:lnTo>
                    <a:lnTo>
                      <a:pt x="2243" y="143"/>
                    </a:lnTo>
                    <a:lnTo>
                      <a:pt x="2249" y="157"/>
                    </a:lnTo>
                    <a:lnTo>
                      <a:pt x="2252" y="163"/>
                    </a:lnTo>
                    <a:lnTo>
                      <a:pt x="2254" y="171"/>
                    </a:lnTo>
                    <a:lnTo>
                      <a:pt x="2258" y="194"/>
                    </a:lnTo>
                    <a:lnTo>
                      <a:pt x="2263" y="205"/>
                    </a:lnTo>
                    <a:lnTo>
                      <a:pt x="2268" y="218"/>
                    </a:lnTo>
                    <a:lnTo>
                      <a:pt x="2271" y="223"/>
                    </a:lnTo>
                    <a:lnTo>
                      <a:pt x="2275" y="228"/>
                    </a:lnTo>
                    <a:lnTo>
                      <a:pt x="2278" y="233"/>
                    </a:lnTo>
                    <a:lnTo>
                      <a:pt x="2283" y="236"/>
                    </a:lnTo>
                    <a:lnTo>
                      <a:pt x="2300" y="248"/>
                    </a:lnTo>
                    <a:lnTo>
                      <a:pt x="2315" y="259"/>
                    </a:lnTo>
                    <a:lnTo>
                      <a:pt x="2326" y="268"/>
                    </a:lnTo>
                    <a:lnTo>
                      <a:pt x="2329" y="270"/>
                    </a:lnTo>
                    <a:lnTo>
                      <a:pt x="2341" y="348"/>
                    </a:lnTo>
                    <a:lnTo>
                      <a:pt x="2368" y="495"/>
                    </a:lnTo>
                    <a:lnTo>
                      <a:pt x="2364" y="557"/>
                    </a:lnTo>
                    <a:lnTo>
                      <a:pt x="2372" y="603"/>
                    </a:lnTo>
                    <a:lnTo>
                      <a:pt x="2411" y="607"/>
                    </a:lnTo>
                    <a:lnTo>
                      <a:pt x="2445" y="607"/>
                    </a:lnTo>
                    <a:lnTo>
                      <a:pt x="2449" y="606"/>
                    </a:lnTo>
                    <a:lnTo>
                      <a:pt x="2460" y="603"/>
                    </a:lnTo>
                    <a:lnTo>
                      <a:pt x="2467" y="604"/>
                    </a:lnTo>
                    <a:lnTo>
                      <a:pt x="2474" y="606"/>
                    </a:lnTo>
                    <a:lnTo>
                      <a:pt x="2481" y="609"/>
                    </a:lnTo>
                    <a:lnTo>
                      <a:pt x="2487" y="615"/>
                    </a:lnTo>
                    <a:lnTo>
                      <a:pt x="2501" y="629"/>
                    </a:lnTo>
                    <a:lnTo>
                      <a:pt x="2514" y="643"/>
                    </a:lnTo>
                    <a:lnTo>
                      <a:pt x="2526" y="653"/>
                    </a:lnTo>
                    <a:lnTo>
                      <a:pt x="2530" y="658"/>
                    </a:lnTo>
                    <a:lnTo>
                      <a:pt x="2557" y="680"/>
                    </a:lnTo>
                    <a:lnTo>
                      <a:pt x="2511" y="700"/>
                    </a:lnTo>
                    <a:lnTo>
                      <a:pt x="2499" y="731"/>
                    </a:lnTo>
                    <a:lnTo>
                      <a:pt x="2500" y="734"/>
                    </a:lnTo>
                    <a:lnTo>
                      <a:pt x="2503" y="746"/>
                    </a:lnTo>
                    <a:lnTo>
                      <a:pt x="2506" y="765"/>
                    </a:lnTo>
                    <a:lnTo>
                      <a:pt x="2507" y="792"/>
                    </a:lnTo>
                    <a:lnTo>
                      <a:pt x="2507" y="808"/>
                    </a:lnTo>
                    <a:lnTo>
                      <a:pt x="2508" y="822"/>
                    </a:lnTo>
                    <a:lnTo>
                      <a:pt x="2511" y="835"/>
                    </a:lnTo>
                    <a:lnTo>
                      <a:pt x="2513" y="845"/>
                    </a:lnTo>
                    <a:lnTo>
                      <a:pt x="2517" y="861"/>
                    </a:lnTo>
                    <a:lnTo>
                      <a:pt x="2519" y="867"/>
                    </a:lnTo>
                    <a:lnTo>
                      <a:pt x="2521" y="865"/>
                    </a:lnTo>
                    <a:lnTo>
                      <a:pt x="2531" y="867"/>
                    </a:lnTo>
                    <a:lnTo>
                      <a:pt x="2538" y="869"/>
                    </a:lnTo>
                    <a:lnTo>
                      <a:pt x="2545" y="872"/>
                    </a:lnTo>
                    <a:lnTo>
                      <a:pt x="2552" y="878"/>
                    </a:lnTo>
                    <a:lnTo>
                      <a:pt x="2562" y="885"/>
                    </a:lnTo>
                    <a:lnTo>
                      <a:pt x="2575" y="898"/>
                    </a:lnTo>
                    <a:lnTo>
                      <a:pt x="2584" y="905"/>
                    </a:lnTo>
                    <a:lnTo>
                      <a:pt x="2593" y="910"/>
                    </a:lnTo>
                    <a:lnTo>
                      <a:pt x="2608" y="916"/>
                    </a:lnTo>
                    <a:lnTo>
                      <a:pt x="2616" y="920"/>
                    </a:lnTo>
                    <a:lnTo>
                      <a:pt x="2625" y="920"/>
                    </a:lnTo>
                    <a:lnTo>
                      <a:pt x="2635" y="920"/>
                    </a:lnTo>
                    <a:lnTo>
                      <a:pt x="2643" y="918"/>
                    </a:lnTo>
                    <a:lnTo>
                      <a:pt x="2650" y="918"/>
                    </a:lnTo>
                    <a:lnTo>
                      <a:pt x="2656" y="921"/>
                    </a:lnTo>
                    <a:lnTo>
                      <a:pt x="2658" y="923"/>
                    </a:lnTo>
                    <a:lnTo>
                      <a:pt x="2661" y="927"/>
                    </a:lnTo>
                    <a:lnTo>
                      <a:pt x="2661" y="930"/>
                    </a:lnTo>
                    <a:lnTo>
                      <a:pt x="2662" y="936"/>
                    </a:lnTo>
                    <a:lnTo>
                      <a:pt x="2662" y="947"/>
                    </a:lnTo>
                    <a:lnTo>
                      <a:pt x="2663" y="957"/>
                    </a:lnTo>
                    <a:lnTo>
                      <a:pt x="2665" y="968"/>
                    </a:lnTo>
                    <a:lnTo>
                      <a:pt x="2668" y="976"/>
                    </a:lnTo>
                    <a:lnTo>
                      <a:pt x="2671" y="989"/>
                    </a:lnTo>
                    <a:lnTo>
                      <a:pt x="2674" y="994"/>
                    </a:lnTo>
                    <a:lnTo>
                      <a:pt x="2677" y="1028"/>
                    </a:lnTo>
                    <a:lnTo>
                      <a:pt x="2642" y="1059"/>
                    </a:lnTo>
                    <a:lnTo>
                      <a:pt x="2650" y="1118"/>
                    </a:lnTo>
                    <a:lnTo>
                      <a:pt x="2648" y="1116"/>
                    </a:lnTo>
                    <a:lnTo>
                      <a:pt x="2648" y="1112"/>
                    </a:lnTo>
                    <a:lnTo>
                      <a:pt x="2651" y="1112"/>
                    </a:lnTo>
                    <a:lnTo>
                      <a:pt x="2656" y="1112"/>
                    </a:lnTo>
                    <a:lnTo>
                      <a:pt x="2667" y="1116"/>
                    </a:lnTo>
                    <a:lnTo>
                      <a:pt x="2681" y="1122"/>
                    </a:lnTo>
                    <a:lnTo>
                      <a:pt x="2713" y="1135"/>
                    </a:lnTo>
                    <a:lnTo>
                      <a:pt x="2738" y="1144"/>
                    </a:lnTo>
                    <a:lnTo>
                      <a:pt x="2753" y="1150"/>
                    </a:lnTo>
                    <a:lnTo>
                      <a:pt x="2759" y="1152"/>
                    </a:lnTo>
                    <a:lnTo>
                      <a:pt x="2759" y="1156"/>
                    </a:lnTo>
                    <a:lnTo>
                      <a:pt x="2758" y="1164"/>
                    </a:lnTo>
                    <a:lnTo>
                      <a:pt x="2756" y="1177"/>
                    </a:lnTo>
                    <a:lnTo>
                      <a:pt x="2754" y="1191"/>
                    </a:lnTo>
                    <a:lnTo>
                      <a:pt x="2752" y="1205"/>
                    </a:lnTo>
                    <a:lnTo>
                      <a:pt x="2750" y="1220"/>
                    </a:lnTo>
                    <a:lnTo>
                      <a:pt x="2750" y="1229"/>
                    </a:lnTo>
                    <a:lnTo>
                      <a:pt x="2750" y="1234"/>
                    </a:lnTo>
                    <a:lnTo>
                      <a:pt x="2762" y="1292"/>
                    </a:lnTo>
                    <a:lnTo>
                      <a:pt x="2767" y="1293"/>
                    </a:lnTo>
                    <a:lnTo>
                      <a:pt x="2778" y="1299"/>
                    </a:lnTo>
                    <a:lnTo>
                      <a:pt x="2785" y="1303"/>
                    </a:lnTo>
                    <a:lnTo>
                      <a:pt x="2789" y="1309"/>
                    </a:lnTo>
                    <a:lnTo>
                      <a:pt x="2794" y="1318"/>
                    </a:lnTo>
                    <a:lnTo>
                      <a:pt x="2797" y="1326"/>
                    </a:lnTo>
                    <a:lnTo>
                      <a:pt x="2800" y="1342"/>
                    </a:lnTo>
                    <a:lnTo>
                      <a:pt x="2801" y="1354"/>
                    </a:lnTo>
                    <a:lnTo>
                      <a:pt x="2802" y="1365"/>
                    </a:lnTo>
                    <a:lnTo>
                      <a:pt x="2801" y="1377"/>
                    </a:lnTo>
                    <a:lnTo>
                      <a:pt x="2798" y="1391"/>
                    </a:lnTo>
                    <a:lnTo>
                      <a:pt x="2795" y="1405"/>
                    </a:lnTo>
                    <a:lnTo>
                      <a:pt x="2794" y="1416"/>
                    </a:lnTo>
                    <a:lnTo>
                      <a:pt x="2793" y="1419"/>
                    </a:lnTo>
                    <a:lnTo>
                      <a:pt x="2789" y="1423"/>
                    </a:lnTo>
                    <a:lnTo>
                      <a:pt x="2781" y="1433"/>
                    </a:lnTo>
                    <a:lnTo>
                      <a:pt x="2778" y="1439"/>
                    </a:lnTo>
                    <a:lnTo>
                      <a:pt x="2774" y="1446"/>
                    </a:lnTo>
                    <a:lnTo>
                      <a:pt x="2771" y="1454"/>
                    </a:lnTo>
                    <a:lnTo>
                      <a:pt x="2769" y="1462"/>
                    </a:lnTo>
                    <a:lnTo>
                      <a:pt x="2771" y="1478"/>
                    </a:lnTo>
                    <a:lnTo>
                      <a:pt x="2772" y="1493"/>
                    </a:lnTo>
                    <a:lnTo>
                      <a:pt x="2773" y="1506"/>
                    </a:lnTo>
                    <a:lnTo>
                      <a:pt x="2774" y="1512"/>
                    </a:lnTo>
                    <a:lnTo>
                      <a:pt x="2774" y="1513"/>
                    </a:lnTo>
                    <a:lnTo>
                      <a:pt x="2776" y="1521"/>
                    </a:lnTo>
                    <a:lnTo>
                      <a:pt x="2779" y="1534"/>
                    </a:lnTo>
                    <a:lnTo>
                      <a:pt x="2781" y="1550"/>
                    </a:lnTo>
                    <a:lnTo>
                      <a:pt x="2786" y="1570"/>
                    </a:lnTo>
                    <a:lnTo>
                      <a:pt x="2791" y="1586"/>
                    </a:lnTo>
                    <a:lnTo>
                      <a:pt x="2795" y="1596"/>
                    </a:lnTo>
                    <a:lnTo>
                      <a:pt x="2797" y="1601"/>
                    </a:lnTo>
                    <a:lnTo>
                      <a:pt x="2805" y="1662"/>
                    </a:lnTo>
                    <a:lnTo>
                      <a:pt x="2835" y="1698"/>
                    </a:lnTo>
                    <a:lnTo>
                      <a:pt x="2851" y="1756"/>
                    </a:lnTo>
                    <a:lnTo>
                      <a:pt x="2851" y="1832"/>
                    </a:lnTo>
                    <a:lnTo>
                      <a:pt x="2852" y="1837"/>
                    </a:lnTo>
                    <a:lnTo>
                      <a:pt x="2857" y="1848"/>
                    </a:lnTo>
                    <a:lnTo>
                      <a:pt x="2863" y="1862"/>
                    </a:lnTo>
                    <a:lnTo>
                      <a:pt x="2871" y="1879"/>
                    </a:lnTo>
                    <a:lnTo>
                      <a:pt x="2878" y="1895"/>
                    </a:lnTo>
                    <a:lnTo>
                      <a:pt x="2885" y="1908"/>
                    </a:lnTo>
                    <a:lnTo>
                      <a:pt x="2890" y="1914"/>
                    </a:lnTo>
                    <a:lnTo>
                      <a:pt x="2895" y="1920"/>
                    </a:lnTo>
                    <a:lnTo>
                      <a:pt x="2902" y="1927"/>
                    </a:lnTo>
                    <a:lnTo>
                      <a:pt x="2909" y="1934"/>
                    </a:lnTo>
                    <a:lnTo>
                      <a:pt x="2926" y="1947"/>
                    </a:lnTo>
                    <a:lnTo>
                      <a:pt x="2942" y="1956"/>
                    </a:lnTo>
                    <a:lnTo>
                      <a:pt x="2949" y="1960"/>
                    </a:lnTo>
                    <a:lnTo>
                      <a:pt x="2956" y="1962"/>
                    </a:lnTo>
                    <a:lnTo>
                      <a:pt x="2964" y="1963"/>
                    </a:lnTo>
                    <a:lnTo>
                      <a:pt x="2971" y="1964"/>
                    </a:lnTo>
                    <a:lnTo>
                      <a:pt x="2981" y="1964"/>
                    </a:lnTo>
                    <a:lnTo>
                      <a:pt x="2985" y="1963"/>
                    </a:lnTo>
                    <a:lnTo>
                      <a:pt x="2991" y="1962"/>
                    </a:lnTo>
                    <a:lnTo>
                      <a:pt x="3005" y="1960"/>
                    </a:lnTo>
                    <a:lnTo>
                      <a:pt x="3026" y="1957"/>
                    </a:lnTo>
                    <a:lnTo>
                      <a:pt x="3041" y="1953"/>
                    </a:lnTo>
                    <a:lnTo>
                      <a:pt x="3052" y="1950"/>
                    </a:lnTo>
                    <a:lnTo>
                      <a:pt x="3056" y="1949"/>
                    </a:lnTo>
                    <a:lnTo>
                      <a:pt x="3060" y="1947"/>
                    </a:lnTo>
                    <a:lnTo>
                      <a:pt x="3079" y="1934"/>
                    </a:lnTo>
                    <a:lnTo>
                      <a:pt x="3086" y="1928"/>
                    </a:lnTo>
                    <a:lnTo>
                      <a:pt x="3090" y="1922"/>
                    </a:lnTo>
                    <a:lnTo>
                      <a:pt x="3094" y="1917"/>
                    </a:lnTo>
                    <a:lnTo>
                      <a:pt x="3098" y="1913"/>
                    </a:lnTo>
                    <a:lnTo>
                      <a:pt x="3101" y="1907"/>
                    </a:lnTo>
                    <a:lnTo>
                      <a:pt x="3105" y="1902"/>
                    </a:lnTo>
                    <a:lnTo>
                      <a:pt x="3111" y="1896"/>
                    </a:lnTo>
                    <a:lnTo>
                      <a:pt x="3118" y="1891"/>
                    </a:lnTo>
                    <a:lnTo>
                      <a:pt x="3132" y="1879"/>
                    </a:lnTo>
                    <a:lnTo>
                      <a:pt x="3140" y="1870"/>
                    </a:lnTo>
                    <a:lnTo>
                      <a:pt x="3145" y="1866"/>
                    </a:lnTo>
                    <a:lnTo>
                      <a:pt x="3148" y="1863"/>
                    </a:lnTo>
                    <a:lnTo>
                      <a:pt x="3154" y="1859"/>
                    </a:lnTo>
                    <a:lnTo>
                      <a:pt x="3160" y="1856"/>
                    </a:lnTo>
                    <a:lnTo>
                      <a:pt x="3170" y="1851"/>
                    </a:lnTo>
                    <a:lnTo>
                      <a:pt x="3180" y="1843"/>
                    </a:lnTo>
                    <a:lnTo>
                      <a:pt x="3193" y="1833"/>
                    </a:lnTo>
                    <a:lnTo>
                      <a:pt x="3206" y="1822"/>
                    </a:lnTo>
                    <a:lnTo>
                      <a:pt x="3229" y="1803"/>
                    </a:lnTo>
                    <a:lnTo>
                      <a:pt x="3238" y="1794"/>
                    </a:lnTo>
                    <a:lnTo>
                      <a:pt x="3296" y="1771"/>
                    </a:lnTo>
                    <a:lnTo>
                      <a:pt x="3315" y="1825"/>
                    </a:lnTo>
                    <a:lnTo>
                      <a:pt x="3350" y="1883"/>
                    </a:lnTo>
                    <a:lnTo>
                      <a:pt x="3354" y="1929"/>
                    </a:lnTo>
                    <a:lnTo>
                      <a:pt x="3412" y="1949"/>
                    </a:lnTo>
                    <a:lnTo>
                      <a:pt x="3435" y="1987"/>
                    </a:lnTo>
                    <a:lnTo>
                      <a:pt x="3438" y="1987"/>
                    </a:lnTo>
                    <a:lnTo>
                      <a:pt x="3446" y="1986"/>
                    </a:lnTo>
                    <a:lnTo>
                      <a:pt x="3452" y="1986"/>
                    </a:lnTo>
                    <a:lnTo>
                      <a:pt x="3458" y="1987"/>
                    </a:lnTo>
                    <a:lnTo>
                      <a:pt x="3465" y="1990"/>
                    </a:lnTo>
                    <a:lnTo>
                      <a:pt x="3474" y="1995"/>
                    </a:lnTo>
                    <a:lnTo>
                      <a:pt x="3481" y="2002"/>
                    </a:lnTo>
                    <a:lnTo>
                      <a:pt x="3488" y="2009"/>
                    </a:lnTo>
                    <a:lnTo>
                      <a:pt x="3494" y="2018"/>
                    </a:lnTo>
                    <a:lnTo>
                      <a:pt x="3500" y="2026"/>
                    </a:lnTo>
                    <a:lnTo>
                      <a:pt x="3506" y="2040"/>
                    </a:lnTo>
                    <a:lnTo>
                      <a:pt x="3508" y="2046"/>
                    </a:lnTo>
                    <a:lnTo>
                      <a:pt x="3511" y="2047"/>
                    </a:lnTo>
                    <a:lnTo>
                      <a:pt x="3519" y="2051"/>
                    </a:lnTo>
                    <a:lnTo>
                      <a:pt x="3533" y="2059"/>
                    </a:lnTo>
                    <a:lnTo>
                      <a:pt x="3554" y="2068"/>
                    </a:lnTo>
                    <a:lnTo>
                      <a:pt x="3566" y="2073"/>
                    </a:lnTo>
                    <a:lnTo>
                      <a:pt x="3576" y="2075"/>
                    </a:lnTo>
                    <a:lnTo>
                      <a:pt x="3583" y="2077"/>
                    </a:lnTo>
                    <a:lnTo>
                      <a:pt x="3589" y="2077"/>
                    </a:lnTo>
                    <a:lnTo>
                      <a:pt x="3592" y="2078"/>
                    </a:lnTo>
                    <a:lnTo>
                      <a:pt x="3596" y="2079"/>
                    </a:lnTo>
                    <a:lnTo>
                      <a:pt x="3598" y="2083"/>
                    </a:lnTo>
                    <a:lnTo>
                      <a:pt x="3602" y="2088"/>
                    </a:lnTo>
                    <a:lnTo>
                      <a:pt x="3606" y="2099"/>
                    </a:lnTo>
                    <a:lnTo>
                      <a:pt x="3611" y="2107"/>
                    </a:lnTo>
                    <a:lnTo>
                      <a:pt x="3617" y="2116"/>
                    </a:lnTo>
                    <a:lnTo>
                      <a:pt x="3624" y="2126"/>
                    </a:lnTo>
                    <a:lnTo>
                      <a:pt x="3626" y="2130"/>
                    </a:lnTo>
                    <a:lnTo>
                      <a:pt x="3626" y="2132"/>
                    </a:lnTo>
                    <a:lnTo>
                      <a:pt x="3625" y="2134"/>
                    </a:lnTo>
                    <a:lnTo>
                      <a:pt x="3625" y="2134"/>
                    </a:lnTo>
                    <a:lnTo>
                      <a:pt x="3622" y="2136"/>
                    </a:lnTo>
                    <a:lnTo>
                      <a:pt x="3618" y="2137"/>
                    </a:lnTo>
                    <a:lnTo>
                      <a:pt x="3619" y="2138"/>
                    </a:lnTo>
                    <a:lnTo>
                      <a:pt x="3644" y="2146"/>
                    </a:lnTo>
                    <a:lnTo>
                      <a:pt x="3677" y="2158"/>
                    </a:lnTo>
                    <a:lnTo>
                      <a:pt x="3698" y="2165"/>
                    </a:lnTo>
                    <a:lnTo>
                      <a:pt x="3710" y="2169"/>
                    </a:lnTo>
                    <a:lnTo>
                      <a:pt x="3714" y="2169"/>
                    </a:lnTo>
                    <a:lnTo>
                      <a:pt x="3663" y="2223"/>
                    </a:lnTo>
                    <a:lnTo>
                      <a:pt x="3671" y="2277"/>
                    </a:lnTo>
                    <a:lnTo>
                      <a:pt x="3729" y="2313"/>
                    </a:lnTo>
                    <a:lnTo>
                      <a:pt x="3714" y="2339"/>
                    </a:lnTo>
                    <a:lnTo>
                      <a:pt x="3667" y="2378"/>
                    </a:lnTo>
                    <a:lnTo>
                      <a:pt x="3659" y="2420"/>
                    </a:lnTo>
                    <a:lnTo>
                      <a:pt x="3654" y="2424"/>
                    </a:lnTo>
                    <a:lnTo>
                      <a:pt x="3643" y="2432"/>
                    </a:lnTo>
                    <a:lnTo>
                      <a:pt x="3641" y="2434"/>
                    </a:lnTo>
                    <a:lnTo>
                      <a:pt x="3639" y="2438"/>
                    </a:lnTo>
                    <a:lnTo>
                      <a:pt x="3639" y="2441"/>
                    </a:lnTo>
                    <a:lnTo>
                      <a:pt x="3639" y="2445"/>
                    </a:lnTo>
                    <a:lnTo>
                      <a:pt x="3642" y="2449"/>
                    </a:lnTo>
                    <a:lnTo>
                      <a:pt x="3644" y="2453"/>
                    </a:lnTo>
                    <a:lnTo>
                      <a:pt x="3649" y="2458"/>
                    </a:lnTo>
                    <a:lnTo>
                      <a:pt x="3655" y="2463"/>
                    </a:lnTo>
                    <a:lnTo>
                      <a:pt x="3685" y="2483"/>
                    </a:lnTo>
                    <a:lnTo>
                      <a:pt x="3713" y="2498"/>
                    </a:lnTo>
                    <a:lnTo>
                      <a:pt x="3733" y="2509"/>
                    </a:lnTo>
                    <a:lnTo>
                      <a:pt x="3741" y="2513"/>
                    </a:lnTo>
                    <a:lnTo>
                      <a:pt x="3729" y="2563"/>
                    </a:lnTo>
                    <a:lnTo>
                      <a:pt x="3731" y="2565"/>
                    </a:lnTo>
                    <a:lnTo>
                      <a:pt x="3737" y="2574"/>
                    </a:lnTo>
                    <a:lnTo>
                      <a:pt x="3740" y="2580"/>
                    </a:lnTo>
                    <a:lnTo>
                      <a:pt x="3743" y="2587"/>
                    </a:lnTo>
                    <a:lnTo>
                      <a:pt x="3746" y="2595"/>
                    </a:lnTo>
                    <a:lnTo>
                      <a:pt x="3748" y="2606"/>
                    </a:lnTo>
                    <a:lnTo>
                      <a:pt x="3752" y="2628"/>
                    </a:lnTo>
                    <a:lnTo>
                      <a:pt x="3755" y="2647"/>
                    </a:lnTo>
                    <a:lnTo>
                      <a:pt x="3759" y="2660"/>
                    </a:lnTo>
                    <a:lnTo>
                      <a:pt x="3760" y="2665"/>
                    </a:lnTo>
                    <a:lnTo>
                      <a:pt x="3752" y="2683"/>
                    </a:lnTo>
                    <a:lnTo>
                      <a:pt x="3826" y="2741"/>
                    </a:lnTo>
                    <a:lnTo>
                      <a:pt x="3826" y="2811"/>
                    </a:lnTo>
                    <a:lnTo>
                      <a:pt x="3802" y="2846"/>
                    </a:lnTo>
                    <a:lnTo>
                      <a:pt x="3783" y="2920"/>
                    </a:lnTo>
                    <a:lnTo>
                      <a:pt x="3802" y="2962"/>
                    </a:lnTo>
                    <a:lnTo>
                      <a:pt x="3814" y="3008"/>
                    </a:lnTo>
                    <a:lnTo>
                      <a:pt x="3887" y="3035"/>
                    </a:lnTo>
                    <a:lnTo>
                      <a:pt x="3885" y="3039"/>
                    </a:lnTo>
                    <a:lnTo>
                      <a:pt x="3881" y="3051"/>
                    </a:lnTo>
                    <a:lnTo>
                      <a:pt x="3881" y="3058"/>
                    </a:lnTo>
                    <a:lnTo>
                      <a:pt x="3883" y="3066"/>
                    </a:lnTo>
                    <a:lnTo>
                      <a:pt x="3885" y="3075"/>
                    </a:lnTo>
                    <a:lnTo>
                      <a:pt x="3891" y="3086"/>
                    </a:lnTo>
                    <a:lnTo>
                      <a:pt x="3905" y="3104"/>
                    </a:lnTo>
                    <a:lnTo>
                      <a:pt x="3916" y="3117"/>
                    </a:lnTo>
                    <a:lnTo>
                      <a:pt x="3923" y="3125"/>
                    </a:lnTo>
                    <a:lnTo>
                      <a:pt x="3926" y="3129"/>
                    </a:lnTo>
                    <a:lnTo>
                      <a:pt x="3949" y="3151"/>
                    </a:lnTo>
                    <a:lnTo>
                      <a:pt x="3951" y="3156"/>
                    </a:lnTo>
                    <a:lnTo>
                      <a:pt x="3956" y="3165"/>
                    </a:lnTo>
                    <a:lnTo>
                      <a:pt x="3959" y="3170"/>
                    </a:lnTo>
                    <a:lnTo>
                      <a:pt x="3964" y="3172"/>
                    </a:lnTo>
                    <a:lnTo>
                      <a:pt x="3966" y="3173"/>
                    </a:lnTo>
                    <a:lnTo>
                      <a:pt x="3970" y="3173"/>
                    </a:lnTo>
                    <a:lnTo>
                      <a:pt x="3972" y="3172"/>
                    </a:lnTo>
                    <a:lnTo>
                      <a:pt x="3976" y="3171"/>
                    </a:lnTo>
                    <a:lnTo>
                      <a:pt x="3991" y="3160"/>
                    </a:lnTo>
                    <a:lnTo>
                      <a:pt x="4007" y="3149"/>
                    </a:lnTo>
                    <a:lnTo>
                      <a:pt x="4018" y="3139"/>
                    </a:lnTo>
                    <a:lnTo>
                      <a:pt x="4023" y="3136"/>
                    </a:lnTo>
                    <a:lnTo>
                      <a:pt x="4061" y="3108"/>
                    </a:lnTo>
                    <a:lnTo>
                      <a:pt x="4112" y="3117"/>
                    </a:lnTo>
                    <a:lnTo>
                      <a:pt x="4115" y="3147"/>
                    </a:lnTo>
                    <a:lnTo>
                      <a:pt x="4069" y="3171"/>
                    </a:lnTo>
                    <a:lnTo>
                      <a:pt x="4073" y="3198"/>
                    </a:lnTo>
                    <a:lnTo>
                      <a:pt x="4057" y="3232"/>
                    </a:lnTo>
                    <a:lnTo>
                      <a:pt x="4038" y="3256"/>
                    </a:lnTo>
                    <a:lnTo>
                      <a:pt x="4076" y="3299"/>
                    </a:lnTo>
                    <a:lnTo>
                      <a:pt x="4134" y="3388"/>
                    </a:lnTo>
                    <a:lnTo>
                      <a:pt x="4160" y="3499"/>
                    </a:lnTo>
                    <a:lnTo>
                      <a:pt x="4160" y="3598"/>
                    </a:lnTo>
                    <a:lnTo>
                      <a:pt x="4160" y="3696"/>
                    </a:lnTo>
                    <a:lnTo>
                      <a:pt x="4127" y="3788"/>
                    </a:lnTo>
                    <a:lnTo>
                      <a:pt x="4160" y="3875"/>
                    </a:lnTo>
                    <a:lnTo>
                      <a:pt x="4147" y="3914"/>
                    </a:lnTo>
                    <a:lnTo>
                      <a:pt x="4213" y="3973"/>
                    </a:lnTo>
                    <a:lnTo>
                      <a:pt x="4252" y="4052"/>
                    </a:lnTo>
                    <a:lnTo>
                      <a:pt x="4305" y="4091"/>
                    </a:lnTo>
                    <a:lnTo>
                      <a:pt x="4305" y="4170"/>
                    </a:lnTo>
                    <a:lnTo>
                      <a:pt x="4305" y="4177"/>
                    </a:lnTo>
                    <a:lnTo>
                      <a:pt x="4309" y="4195"/>
                    </a:lnTo>
                    <a:lnTo>
                      <a:pt x="4313" y="4206"/>
                    </a:lnTo>
                    <a:lnTo>
                      <a:pt x="4318" y="4221"/>
                    </a:lnTo>
                    <a:lnTo>
                      <a:pt x="4326" y="4235"/>
                    </a:lnTo>
                    <a:lnTo>
                      <a:pt x="4338" y="4249"/>
                    </a:lnTo>
                    <a:lnTo>
                      <a:pt x="4351" y="4263"/>
                    </a:lnTo>
                    <a:lnTo>
                      <a:pt x="4365" y="4277"/>
                    </a:lnTo>
                    <a:lnTo>
                      <a:pt x="4380" y="4289"/>
                    </a:lnTo>
                    <a:lnTo>
                      <a:pt x="4393" y="4300"/>
                    </a:lnTo>
                    <a:lnTo>
                      <a:pt x="4415" y="4316"/>
                    </a:lnTo>
                    <a:lnTo>
                      <a:pt x="4423" y="4321"/>
                    </a:lnTo>
                    <a:lnTo>
                      <a:pt x="4426" y="4327"/>
                    </a:lnTo>
                    <a:lnTo>
                      <a:pt x="4433" y="4337"/>
                    </a:lnTo>
                    <a:lnTo>
                      <a:pt x="4441" y="4343"/>
                    </a:lnTo>
                    <a:lnTo>
                      <a:pt x="4450" y="4349"/>
                    </a:lnTo>
                    <a:lnTo>
                      <a:pt x="4457" y="4352"/>
                    </a:lnTo>
                    <a:lnTo>
                      <a:pt x="4465" y="4353"/>
                    </a:lnTo>
                    <a:lnTo>
                      <a:pt x="4473" y="4354"/>
                    </a:lnTo>
                    <a:lnTo>
                      <a:pt x="4482" y="4354"/>
                    </a:lnTo>
                    <a:lnTo>
                      <a:pt x="4492" y="4354"/>
                    </a:lnTo>
                    <a:lnTo>
                      <a:pt x="4500" y="4352"/>
                    </a:lnTo>
                    <a:lnTo>
                      <a:pt x="4507" y="4349"/>
                    </a:lnTo>
                    <a:lnTo>
                      <a:pt x="4513" y="4347"/>
                    </a:lnTo>
                    <a:lnTo>
                      <a:pt x="4522" y="4340"/>
                    </a:lnTo>
                    <a:lnTo>
                      <a:pt x="4531" y="4332"/>
                    </a:lnTo>
                    <a:lnTo>
                      <a:pt x="4535" y="4329"/>
                    </a:lnTo>
                    <a:lnTo>
                      <a:pt x="4539" y="4327"/>
                    </a:lnTo>
                    <a:lnTo>
                      <a:pt x="4544" y="4324"/>
                    </a:lnTo>
                    <a:lnTo>
                      <a:pt x="4548" y="4323"/>
                    </a:lnTo>
                    <a:lnTo>
                      <a:pt x="4553" y="4324"/>
                    </a:lnTo>
                    <a:lnTo>
                      <a:pt x="4559" y="4326"/>
                    </a:lnTo>
                    <a:lnTo>
                      <a:pt x="4566" y="4329"/>
                    </a:lnTo>
                    <a:lnTo>
                      <a:pt x="4574" y="4335"/>
                    </a:lnTo>
                    <a:lnTo>
                      <a:pt x="4591" y="4344"/>
                    </a:lnTo>
                    <a:lnTo>
                      <a:pt x="4604" y="4352"/>
                    </a:lnTo>
                    <a:lnTo>
                      <a:pt x="4616" y="4355"/>
                    </a:lnTo>
                    <a:lnTo>
                      <a:pt x="4626" y="4359"/>
                    </a:lnTo>
                    <a:lnTo>
                      <a:pt x="4635" y="4362"/>
                    </a:lnTo>
                    <a:lnTo>
                      <a:pt x="4642" y="4367"/>
                    </a:lnTo>
                    <a:lnTo>
                      <a:pt x="4645" y="4370"/>
                    </a:lnTo>
                    <a:lnTo>
                      <a:pt x="4648" y="4375"/>
                    </a:lnTo>
                    <a:lnTo>
                      <a:pt x="4651" y="4380"/>
                    </a:lnTo>
                    <a:lnTo>
                      <a:pt x="4653" y="4387"/>
                    </a:lnTo>
                    <a:lnTo>
                      <a:pt x="4656" y="4394"/>
                    </a:lnTo>
                    <a:lnTo>
                      <a:pt x="4659" y="4401"/>
                    </a:lnTo>
                    <a:lnTo>
                      <a:pt x="4663" y="4407"/>
                    </a:lnTo>
                    <a:lnTo>
                      <a:pt x="4668" y="4413"/>
                    </a:lnTo>
                    <a:lnTo>
                      <a:pt x="4676" y="4424"/>
                    </a:lnTo>
                    <a:lnTo>
                      <a:pt x="4684" y="4432"/>
                    </a:lnTo>
                    <a:lnTo>
                      <a:pt x="4699" y="4442"/>
                    </a:lnTo>
                    <a:lnTo>
                      <a:pt x="4705" y="4446"/>
                    </a:lnTo>
                    <a:lnTo>
                      <a:pt x="4784" y="4453"/>
                    </a:lnTo>
                    <a:lnTo>
                      <a:pt x="4825" y="4459"/>
                    </a:lnTo>
                    <a:lnTo>
                      <a:pt x="4827" y="4452"/>
                    </a:lnTo>
                    <a:lnTo>
                      <a:pt x="4835" y="4438"/>
                    </a:lnTo>
                    <a:lnTo>
                      <a:pt x="4838" y="4434"/>
                    </a:lnTo>
                    <a:lnTo>
                      <a:pt x="4841" y="4431"/>
                    </a:lnTo>
                    <a:lnTo>
                      <a:pt x="4845" y="4428"/>
                    </a:lnTo>
                    <a:lnTo>
                      <a:pt x="4849" y="4426"/>
                    </a:lnTo>
                    <a:lnTo>
                      <a:pt x="4854" y="4425"/>
                    </a:lnTo>
                    <a:lnTo>
                      <a:pt x="4859" y="4424"/>
                    </a:lnTo>
                    <a:lnTo>
                      <a:pt x="4865" y="4425"/>
                    </a:lnTo>
                    <a:lnTo>
                      <a:pt x="4871" y="4426"/>
                    </a:lnTo>
                    <a:lnTo>
                      <a:pt x="4891" y="4434"/>
                    </a:lnTo>
                    <a:lnTo>
                      <a:pt x="4903" y="4438"/>
                    </a:lnTo>
                    <a:lnTo>
                      <a:pt x="4908" y="4439"/>
                    </a:lnTo>
                    <a:lnTo>
                      <a:pt x="4910" y="4440"/>
                    </a:lnTo>
                    <a:lnTo>
                      <a:pt x="4910" y="4446"/>
                    </a:lnTo>
                    <a:lnTo>
                      <a:pt x="4911" y="4465"/>
                    </a:lnTo>
                    <a:lnTo>
                      <a:pt x="4913" y="4478"/>
                    </a:lnTo>
                    <a:lnTo>
                      <a:pt x="4916" y="4492"/>
                    </a:lnTo>
                    <a:lnTo>
                      <a:pt x="4919" y="4509"/>
                    </a:lnTo>
                    <a:lnTo>
                      <a:pt x="4923" y="4525"/>
                    </a:lnTo>
                    <a:lnTo>
                      <a:pt x="4924" y="4529"/>
                    </a:lnTo>
                    <a:lnTo>
                      <a:pt x="4924" y="4533"/>
                    </a:lnTo>
                    <a:lnTo>
                      <a:pt x="4923" y="4536"/>
                    </a:lnTo>
                    <a:lnTo>
                      <a:pt x="4920" y="4539"/>
                    </a:lnTo>
                    <a:lnTo>
                      <a:pt x="4914" y="4544"/>
                    </a:lnTo>
                    <a:lnTo>
                      <a:pt x="4907" y="4548"/>
                    </a:lnTo>
                    <a:lnTo>
                      <a:pt x="4890" y="4552"/>
                    </a:lnTo>
                    <a:lnTo>
                      <a:pt x="4873" y="4556"/>
                    </a:lnTo>
                    <a:lnTo>
                      <a:pt x="4868" y="4558"/>
                    </a:lnTo>
                    <a:lnTo>
                      <a:pt x="4867" y="4561"/>
                    </a:lnTo>
                    <a:lnTo>
                      <a:pt x="4868" y="4564"/>
                    </a:lnTo>
                    <a:lnTo>
                      <a:pt x="4874" y="4568"/>
                    </a:lnTo>
                    <a:lnTo>
                      <a:pt x="4886" y="4572"/>
                    </a:lnTo>
                    <a:lnTo>
                      <a:pt x="4905" y="4579"/>
                    </a:lnTo>
                    <a:lnTo>
                      <a:pt x="4930" y="4588"/>
                    </a:lnTo>
                    <a:lnTo>
                      <a:pt x="4963" y="4597"/>
                    </a:lnTo>
                    <a:lnTo>
                      <a:pt x="4996" y="4608"/>
                    </a:lnTo>
                    <a:lnTo>
                      <a:pt x="5022" y="4617"/>
                    </a:lnTo>
                    <a:lnTo>
                      <a:pt x="5041" y="4627"/>
                    </a:lnTo>
                    <a:lnTo>
                      <a:pt x="5054" y="4634"/>
                    </a:lnTo>
                    <a:lnTo>
                      <a:pt x="5058" y="4637"/>
                    </a:lnTo>
                    <a:lnTo>
                      <a:pt x="5062" y="4641"/>
                    </a:lnTo>
                    <a:lnTo>
                      <a:pt x="5064" y="4643"/>
                    </a:lnTo>
                    <a:lnTo>
                      <a:pt x="5065" y="4647"/>
                    </a:lnTo>
                    <a:lnTo>
                      <a:pt x="5065" y="4649"/>
                    </a:lnTo>
                    <a:lnTo>
                      <a:pt x="5065" y="4651"/>
                    </a:lnTo>
                    <a:lnTo>
                      <a:pt x="5064" y="4654"/>
                    </a:lnTo>
                    <a:lnTo>
                      <a:pt x="5063" y="4656"/>
                    </a:lnTo>
                    <a:lnTo>
                      <a:pt x="5057" y="4660"/>
                    </a:lnTo>
                    <a:lnTo>
                      <a:pt x="5050" y="4662"/>
                    </a:lnTo>
                    <a:lnTo>
                      <a:pt x="5042" y="4664"/>
                    </a:lnTo>
                    <a:lnTo>
                      <a:pt x="5035" y="4667"/>
                    </a:lnTo>
                    <a:lnTo>
                      <a:pt x="5021" y="4669"/>
                    </a:lnTo>
                    <a:lnTo>
                      <a:pt x="5015" y="4670"/>
                    </a:lnTo>
                    <a:lnTo>
                      <a:pt x="5166" y="4702"/>
                    </a:lnTo>
                    <a:lnTo>
                      <a:pt x="5239" y="4702"/>
                    </a:lnTo>
                    <a:lnTo>
                      <a:pt x="5304" y="4761"/>
                    </a:lnTo>
                    <a:lnTo>
                      <a:pt x="5317" y="4807"/>
                    </a:lnTo>
                    <a:lnTo>
                      <a:pt x="5258" y="4880"/>
                    </a:lnTo>
                    <a:lnTo>
                      <a:pt x="5390" y="4827"/>
                    </a:lnTo>
                    <a:lnTo>
                      <a:pt x="5455" y="4775"/>
                    </a:lnTo>
                    <a:lnTo>
                      <a:pt x="5508" y="4814"/>
                    </a:lnTo>
                    <a:lnTo>
                      <a:pt x="5528" y="4853"/>
                    </a:lnTo>
                    <a:lnTo>
                      <a:pt x="5533" y="4845"/>
                    </a:lnTo>
                    <a:lnTo>
                      <a:pt x="5547" y="4826"/>
                    </a:lnTo>
                    <a:lnTo>
                      <a:pt x="5559" y="4817"/>
                    </a:lnTo>
                    <a:lnTo>
                      <a:pt x="5572" y="4807"/>
                    </a:lnTo>
                    <a:lnTo>
                      <a:pt x="5580" y="4803"/>
                    </a:lnTo>
                    <a:lnTo>
                      <a:pt x="5588" y="4799"/>
                    </a:lnTo>
                    <a:lnTo>
                      <a:pt x="5597" y="4797"/>
                    </a:lnTo>
                    <a:lnTo>
                      <a:pt x="5606" y="4794"/>
                    </a:lnTo>
                    <a:lnTo>
                      <a:pt x="5625" y="4792"/>
                    </a:lnTo>
                    <a:lnTo>
                      <a:pt x="5639" y="4788"/>
                    </a:lnTo>
                    <a:lnTo>
                      <a:pt x="5651" y="4786"/>
                    </a:lnTo>
                    <a:lnTo>
                      <a:pt x="5659" y="4782"/>
                    </a:lnTo>
                    <a:lnTo>
                      <a:pt x="5670" y="4777"/>
                    </a:lnTo>
                    <a:lnTo>
                      <a:pt x="5672" y="4775"/>
                    </a:lnTo>
                    <a:lnTo>
                      <a:pt x="5675" y="4781"/>
                    </a:lnTo>
                    <a:lnTo>
                      <a:pt x="5680" y="4800"/>
                    </a:lnTo>
                    <a:lnTo>
                      <a:pt x="5683" y="4813"/>
                    </a:lnTo>
                    <a:lnTo>
                      <a:pt x="5683" y="4827"/>
                    </a:lnTo>
                    <a:lnTo>
                      <a:pt x="5683" y="4844"/>
                    </a:lnTo>
                    <a:lnTo>
                      <a:pt x="5679" y="4860"/>
                    </a:lnTo>
                    <a:lnTo>
                      <a:pt x="5675" y="4876"/>
                    </a:lnTo>
                    <a:lnTo>
                      <a:pt x="5673" y="4888"/>
                    </a:lnTo>
                    <a:lnTo>
                      <a:pt x="5672" y="4897"/>
                    </a:lnTo>
                    <a:lnTo>
                      <a:pt x="5671" y="4905"/>
                    </a:lnTo>
                    <a:lnTo>
                      <a:pt x="5671" y="4912"/>
                    </a:lnTo>
                    <a:lnTo>
                      <a:pt x="5669" y="4919"/>
                    </a:lnTo>
                    <a:lnTo>
                      <a:pt x="5665" y="4929"/>
                    </a:lnTo>
                    <a:lnTo>
                      <a:pt x="5659" y="4940"/>
                    </a:lnTo>
                    <a:lnTo>
                      <a:pt x="5653" y="4950"/>
                    </a:lnTo>
                    <a:lnTo>
                      <a:pt x="5651" y="4960"/>
                    </a:lnTo>
                    <a:lnTo>
                      <a:pt x="5651" y="4968"/>
                    </a:lnTo>
                    <a:lnTo>
                      <a:pt x="5651" y="4974"/>
                    </a:lnTo>
                    <a:lnTo>
                      <a:pt x="5651" y="4980"/>
                    </a:lnTo>
                    <a:lnTo>
                      <a:pt x="5649" y="4986"/>
                    </a:lnTo>
                    <a:lnTo>
                      <a:pt x="5643" y="4991"/>
                    </a:lnTo>
                    <a:lnTo>
                      <a:pt x="5633" y="4999"/>
                    </a:lnTo>
                    <a:lnTo>
                      <a:pt x="5627" y="5001"/>
                    </a:lnTo>
                    <a:lnTo>
                      <a:pt x="5621" y="5003"/>
                    </a:lnTo>
                    <a:lnTo>
                      <a:pt x="5617" y="5003"/>
                    </a:lnTo>
                    <a:lnTo>
                      <a:pt x="5613" y="5002"/>
                    </a:lnTo>
                    <a:lnTo>
                      <a:pt x="5606" y="5000"/>
                    </a:lnTo>
                    <a:lnTo>
                      <a:pt x="5598" y="4996"/>
                    </a:lnTo>
                    <a:lnTo>
                      <a:pt x="5594" y="4995"/>
                    </a:lnTo>
                    <a:lnTo>
                      <a:pt x="5591" y="4994"/>
                    </a:lnTo>
                    <a:lnTo>
                      <a:pt x="5586" y="4994"/>
                    </a:lnTo>
                    <a:lnTo>
                      <a:pt x="5581" y="4996"/>
                    </a:lnTo>
                    <a:lnTo>
                      <a:pt x="5575" y="4999"/>
                    </a:lnTo>
                    <a:lnTo>
                      <a:pt x="5570" y="5003"/>
                    </a:lnTo>
                    <a:lnTo>
                      <a:pt x="5562" y="5009"/>
                    </a:lnTo>
                    <a:lnTo>
                      <a:pt x="5554" y="5019"/>
                    </a:lnTo>
                    <a:lnTo>
                      <a:pt x="5536" y="5037"/>
                    </a:lnTo>
                    <a:lnTo>
                      <a:pt x="5518" y="5055"/>
                    </a:lnTo>
                    <a:lnTo>
                      <a:pt x="5500" y="5071"/>
                    </a:lnTo>
                    <a:lnTo>
                      <a:pt x="5485" y="5084"/>
                    </a:lnTo>
                    <a:lnTo>
                      <a:pt x="5459" y="5104"/>
                    </a:lnTo>
                    <a:lnTo>
                      <a:pt x="5449" y="5111"/>
                    </a:lnTo>
                    <a:lnTo>
                      <a:pt x="5606" y="5189"/>
                    </a:lnTo>
                    <a:lnTo>
                      <a:pt x="5614" y="5195"/>
                    </a:lnTo>
                    <a:lnTo>
                      <a:pt x="5633" y="5209"/>
                    </a:lnTo>
                    <a:lnTo>
                      <a:pt x="5659" y="5228"/>
                    </a:lnTo>
                    <a:lnTo>
                      <a:pt x="5685" y="5249"/>
                    </a:lnTo>
                    <a:lnTo>
                      <a:pt x="5691" y="5252"/>
                    </a:lnTo>
                    <a:lnTo>
                      <a:pt x="5697" y="5256"/>
                    </a:lnTo>
                    <a:lnTo>
                      <a:pt x="5702" y="5258"/>
                    </a:lnTo>
                    <a:lnTo>
                      <a:pt x="5706" y="5259"/>
                    </a:lnTo>
                    <a:lnTo>
                      <a:pt x="5716" y="5259"/>
                    </a:lnTo>
                    <a:lnTo>
                      <a:pt x="5723" y="5259"/>
                    </a:lnTo>
                    <a:lnTo>
                      <a:pt x="5730" y="5261"/>
                    </a:lnTo>
                    <a:lnTo>
                      <a:pt x="5737" y="5263"/>
                    </a:lnTo>
                    <a:lnTo>
                      <a:pt x="5741" y="5265"/>
                    </a:lnTo>
                    <a:lnTo>
                      <a:pt x="5744" y="5270"/>
                    </a:lnTo>
                    <a:lnTo>
                      <a:pt x="5748" y="5275"/>
                    </a:lnTo>
                    <a:lnTo>
                      <a:pt x="5751" y="5281"/>
                    </a:lnTo>
                    <a:lnTo>
                      <a:pt x="5755" y="5288"/>
                    </a:lnTo>
                    <a:lnTo>
                      <a:pt x="5760" y="5295"/>
                    </a:lnTo>
                    <a:lnTo>
                      <a:pt x="5764" y="5300"/>
                    </a:lnTo>
                    <a:lnTo>
                      <a:pt x="5768" y="5304"/>
                    </a:lnTo>
                    <a:lnTo>
                      <a:pt x="5777" y="5313"/>
                    </a:lnTo>
                    <a:lnTo>
                      <a:pt x="5786" y="5321"/>
                    </a:lnTo>
                    <a:lnTo>
                      <a:pt x="5789" y="5324"/>
                    </a:lnTo>
                    <a:lnTo>
                      <a:pt x="5791" y="5328"/>
                    </a:lnTo>
                    <a:lnTo>
                      <a:pt x="5794" y="5333"/>
                    </a:lnTo>
                    <a:lnTo>
                      <a:pt x="5795" y="5336"/>
                    </a:lnTo>
                    <a:lnTo>
                      <a:pt x="5796" y="5342"/>
                    </a:lnTo>
                    <a:lnTo>
                      <a:pt x="5795" y="5347"/>
                    </a:lnTo>
                    <a:lnTo>
                      <a:pt x="5794" y="5353"/>
                    </a:lnTo>
                    <a:lnTo>
                      <a:pt x="5790" y="5360"/>
                    </a:lnTo>
                    <a:lnTo>
                      <a:pt x="5780" y="5383"/>
                    </a:lnTo>
                    <a:lnTo>
                      <a:pt x="5774" y="5398"/>
                    </a:lnTo>
                    <a:lnTo>
                      <a:pt x="5771" y="5405"/>
                    </a:lnTo>
                    <a:lnTo>
                      <a:pt x="5771" y="5406"/>
                    </a:lnTo>
                    <a:lnTo>
                      <a:pt x="5773" y="5409"/>
                    </a:lnTo>
                    <a:lnTo>
                      <a:pt x="5778" y="5421"/>
                    </a:lnTo>
                    <a:lnTo>
                      <a:pt x="5790" y="5442"/>
                    </a:lnTo>
                    <a:lnTo>
                      <a:pt x="5810" y="5472"/>
                    </a:lnTo>
                    <a:lnTo>
                      <a:pt x="5822" y="5487"/>
                    </a:lnTo>
                    <a:lnTo>
                      <a:pt x="5834" y="5501"/>
                    </a:lnTo>
                    <a:lnTo>
                      <a:pt x="5843" y="5513"/>
                    </a:lnTo>
                    <a:lnTo>
                      <a:pt x="5853" y="5522"/>
                    </a:lnTo>
                    <a:lnTo>
                      <a:pt x="5865" y="5533"/>
                    </a:lnTo>
                    <a:lnTo>
                      <a:pt x="5869" y="5538"/>
                    </a:lnTo>
                    <a:lnTo>
                      <a:pt x="5875" y="5540"/>
                    </a:lnTo>
                    <a:lnTo>
                      <a:pt x="5887" y="5551"/>
                    </a:lnTo>
                    <a:lnTo>
                      <a:pt x="5894" y="5560"/>
                    </a:lnTo>
                    <a:lnTo>
                      <a:pt x="5900" y="5573"/>
                    </a:lnTo>
                    <a:lnTo>
                      <a:pt x="5902" y="5582"/>
                    </a:lnTo>
                    <a:lnTo>
                      <a:pt x="5905" y="5590"/>
                    </a:lnTo>
                    <a:lnTo>
                      <a:pt x="5907" y="5599"/>
                    </a:lnTo>
                    <a:lnTo>
                      <a:pt x="5910" y="5610"/>
                    </a:lnTo>
                    <a:lnTo>
                      <a:pt x="5910" y="5631"/>
                    </a:lnTo>
                    <a:lnTo>
                      <a:pt x="5908" y="5651"/>
                    </a:lnTo>
                    <a:lnTo>
                      <a:pt x="5906" y="5671"/>
                    </a:lnTo>
                    <a:lnTo>
                      <a:pt x="5902" y="5689"/>
                    </a:lnTo>
                    <a:lnTo>
                      <a:pt x="5899" y="5706"/>
                    </a:lnTo>
                    <a:lnTo>
                      <a:pt x="5897" y="5721"/>
                    </a:lnTo>
                    <a:lnTo>
                      <a:pt x="5894" y="5735"/>
                    </a:lnTo>
                    <a:lnTo>
                      <a:pt x="5895" y="5748"/>
                    </a:lnTo>
                    <a:lnTo>
                      <a:pt x="5899" y="5769"/>
                    </a:lnTo>
                    <a:lnTo>
                      <a:pt x="5902" y="5792"/>
                    </a:lnTo>
                    <a:lnTo>
                      <a:pt x="5906" y="5804"/>
                    </a:lnTo>
                    <a:lnTo>
                      <a:pt x="5911" y="5819"/>
                    </a:lnTo>
                    <a:lnTo>
                      <a:pt x="5918" y="5838"/>
                    </a:lnTo>
                    <a:lnTo>
                      <a:pt x="5928" y="5859"/>
                    </a:lnTo>
                    <a:lnTo>
                      <a:pt x="5952" y="5903"/>
                    </a:lnTo>
                    <a:lnTo>
                      <a:pt x="5972" y="5938"/>
                    </a:lnTo>
                    <a:lnTo>
                      <a:pt x="5989" y="5967"/>
                    </a:lnTo>
                    <a:lnTo>
                      <a:pt x="6000" y="5991"/>
                    </a:lnTo>
                    <a:lnTo>
                      <a:pt x="6004" y="5997"/>
                    </a:lnTo>
                    <a:lnTo>
                      <a:pt x="6009" y="6002"/>
                    </a:lnTo>
                    <a:lnTo>
                      <a:pt x="6015" y="6008"/>
                    </a:lnTo>
                    <a:lnTo>
                      <a:pt x="6020" y="6013"/>
                    </a:lnTo>
                    <a:lnTo>
                      <a:pt x="6037" y="6024"/>
                    </a:lnTo>
                    <a:lnTo>
                      <a:pt x="6055" y="6037"/>
                    </a:lnTo>
                    <a:lnTo>
                      <a:pt x="6065" y="6045"/>
                    </a:lnTo>
                    <a:lnTo>
                      <a:pt x="6076" y="6054"/>
                    </a:lnTo>
                    <a:lnTo>
                      <a:pt x="6087" y="6065"/>
                    </a:lnTo>
                    <a:lnTo>
                      <a:pt x="6097" y="6076"/>
                    </a:lnTo>
                    <a:lnTo>
                      <a:pt x="6108" y="6089"/>
                    </a:lnTo>
                    <a:lnTo>
                      <a:pt x="6118" y="6105"/>
                    </a:lnTo>
                    <a:lnTo>
                      <a:pt x="6129" y="6122"/>
                    </a:lnTo>
                    <a:lnTo>
                      <a:pt x="6139" y="6143"/>
                    </a:lnTo>
                    <a:lnTo>
                      <a:pt x="6148" y="6160"/>
                    </a:lnTo>
                    <a:lnTo>
                      <a:pt x="6156" y="6172"/>
                    </a:lnTo>
                    <a:lnTo>
                      <a:pt x="6160" y="6176"/>
                    </a:lnTo>
                    <a:lnTo>
                      <a:pt x="6163" y="6178"/>
                    </a:lnTo>
                    <a:lnTo>
                      <a:pt x="6166" y="6180"/>
                    </a:lnTo>
                    <a:lnTo>
                      <a:pt x="6168" y="6180"/>
                    </a:lnTo>
                    <a:lnTo>
                      <a:pt x="6170" y="6180"/>
                    </a:lnTo>
                    <a:lnTo>
                      <a:pt x="6173" y="6178"/>
                    </a:lnTo>
                    <a:lnTo>
                      <a:pt x="6175" y="6176"/>
                    </a:lnTo>
                    <a:lnTo>
                      <a:pt x="6176" y="6173"/>
                    </a:lnTo>
                    <a:lnTo>
                      <a:pt x="6180" y="6165"/>
                    </a:lnTo>
                    <a:lnTo>
                      <a:pt x="6182" y="6154"/>
                    </a:lnTo>
                    <a:lnTo>
                      <a:pt x="6185" y="6132"/>
                    </a:lnTo>
                    <a:lnTo>
                      <a:pt x="6186" y="6108"/>
                    </a:lnTo>
                    <a:lnTo>
                      <a:pt x="6186" y="6091"/>
                    </a:lnTo>
                    <a:lnTo>
                      <a:pt x="6185" y="6083"/>
                    </a:lnTo>
                    <a:lnTo>
                      <a:pt x="6212" y="5919"/>
                    </a:lnTo>
                    <a:lnTo>
                      <a:pt x="6264" y="5879"/>
                    </a:lnTo>
                    <a:lnTo>
                      <a:pt x="6273" y="5890"/>
                    </a:lnTo>
                    <a:lnTo>
                      <a:pt x="6296" y="5918"/>
                    </a:lnTo>
                    <a:lnTo>
                      <a:pt x="6310" y="5936"/>
                    </a:lnTo>
                    <a:lnTo>
                      <a:pt x="6323" y="5955"/>
                    </a:lnTo>
                    <a:lnTo>
                      <a:pt x="6333" y="5974"/>
                    </a:lnTo>
                    <a:lnTo>
                      <a:pt x="6343" y="5991"/>
                    </a:lnTo>
                    <a:lnTo>
                      <a:pt x="6351" y="6008"/>
                    </a:lnTo>
                    <a:lnTo>
                      <a:pt x="6359" y="6022"/>
                    </a:lnTo>
                    <a:lnTo>
                      <a:pt x="6369" y="6036"/>
                    </a:lnTo>
                    <a:lnTo>
                      <a:pt x="6379" y="6049"/>
                    </a:lnTo>
                    <a:lnTo>
                      <a:pt x="6389" y="6062"/>
                    </a:lnTo>
                    <a:lnTo>
                      <a:pt x="6398" y="6075"/>
                    </a:lnTo>
                    <a:lnTo>
                      <a:pt x="6408" y="6088"/>
                    </a:lnTo>
                    <a:lnTo>
                      <a:pt x="6415" y="6102"/>
                    </a:lnTo>
                    <a:lnTo>
                      <a:pt x="6431" y="6138"/>
                    </a:lnTo>
                    <a:lnTo>
                      <a:pt x="6449" y="6177"/>
                    </a:lnTo>
                    <a:lnTo>
                      <a:pt x="6462" y="6209"/>
                    </a:lnTo>
                    <a:lnTo>
                      <a:pt x="6468" y="6222"/>
                    </a:lnTo>
                    <a:lnTo>
                      <a:pt x="6481" y="5991"/>
                    </a:lnTo>
                    <a:lnTo>
                      <a:pt x="6547" y="5997"/>
                    </a:lnTo>
                    <a:lnTo>
                      <a:pt x="6606" y="6089"/>
                    </a:lnTo>
                    <a:lnTo>
                      <a:pt x="6607" y="6100"/>
                    </a:lnTo>
                    <a:lnTo>
                      <a:pt x="6610" y="6125"/>
                    </a:lnTo>
                    <a:lnTo>
                      <a:pt x="6610" y="6141"/>
                    </a:lnTo>
                    <a:lnTo>
                      <a:pt x="6608" y="6159"/>
                    </a:lnTo>
                    <a:lnTo>
                      <a:pt x="6607" y="6168"/>
                    </a:lnTo>
                    <a:lnTo>
                      <a:pt x="6605" y="6177"/>
                    </a:lnTo>
                    <a:lnTo>
                      <a:pt x="6602" y="6186"/>
                    </a:lnTo>
                    <a:lnTo>
                      <a:pt x="6599" y="6194"/>
                    </a:lnTo>
                    <a:lnTo>
                      <a:pt x="6582" y="6226"/>
                    </a:lnTo>
                    <a:lnTo>
                      <a:pt x="6564" y="6255"/>
                    </a:lnTo>
                    <a:lnTo>
                      <a:pt x="6560" y="6262"/>
                    </a:lnTo>
                    <a:lnTo>
                      <a:pt x="6556" y="6270"/>
                    </a:lnTo>
                    <a:lnTo>
                      <a:pt x="6554" y="6278"/>
                    </a:lnTo>
                    <a:lnTo>
                      <a:pt x="6552" y="6288"/>
                    </a:lnTo>
                    <a:lnTo>
                      <a:pt x="6551" y="6297"/>
                    </a:lnTo>
                    <a:lnTo>
                      <a:pt x="6551" y="6308"/>
                    </a:lnTo>
                    <a:lnTo>
                      <a:pt x="6552" y="6320"/>
                    </a:lnTo>
                    <a:lnTo>
                      <a:pt x="6553" y="6333"/>
                    </a:lnTo>
                    <a:lnTo>
                      <a:pt x="6559" y="6357"/>
                    </a:lnTo>
                    <a:lnTo>
                      <a:pt x="6565" y="6377"/>
                    </a:lnTo>
                    <a:lnTo>
                      <a:pt x="6572" y="6394"/>
                    </a:lnTo>
                    <a:lnTo>
                      <a:pt x="6578" y="6408"/>
                    </a:lnTo>
                    <a:lnTo>
                      <a:pt x="6584" y="6422"/>
                    </a:lnTo>
                    <a:lnTo>
                      <a:pt x="6588" y="6435"/>
                    </a:lnTo>
                    <a:lnTo>
                      <a:pt x="6592" y="6448"/>
                    </a:lnTo>
                    <a:lnTo>
                      <a:pt x="6593" y="6465"/>
                    </a:lnTo>
                    <a:lnTo>
                      <a:pt x="6593" y="6474"/>
                    </a:lnTo>
                    <a:lnTo>
                      <a:pt x="6597" y="6485"/>
                    </a:lnTo>
                    <a:lnTo>
                      <a:pt x="6600" y="6498"/>
                    </a:lnTo>
                    <a:lnTo>
                      <a:pt x="6606" y="6511"/>
                    </a:lnTo>
                    <a:lnTo>
                      <a:pt x="6620" y="6539"/>
                    </a:lnTo>
                    <a:lnTo>
                      <a:pt x="6636" y="6568"/>
                    </a:lnTo>
                    <a:lnTo>
                      <a:pt x="6665" y="6615"/>
                    </a:lnTo>
                    <a:lnTo>
                      <a:pt x="6678" y="6636"/>
                    </a:lnTo>
                    <a:lnTo>
                      <a:pt x="6698" y="6596"/>
                    </a:lnTo>
                    <a:lnTo>
                      <a:pt x="6763" y="6557"/>
                    </a:lnTo>
                    <a:lnTo>
                      <a:pt x="6849" y="6662"/>
                    </a:lnTo>
                    <a:lnTo>
                      <a:pt x="6836" y="6721"/>
                    </a:lnTo>
                    <a:lnTo>
                      <a:pt x="6839" y="6722"/>
                    </a:lnTo>
                    <a:lnTo>
                      <a:pt x="6847" y="6729"/>
                    </a:lnTo>
                    <a:lnTo>
                      <a:pt x="6853" y="6738"/>
                    </a:lnTo>
                    <a:lnTo>
                      <a:pt x="6861" y="6748"/>
                    </a:lnTo>
                    <a:lnTo>
                      <a:pt x="6870" y="6765"/>
                    </a:lnTo>
                    <a:lnTo>
                      <a:pt x="6882" y="6787"/>
                    </a:lnTo>
                    <a:lnTo>
                      <a:pt x="6888" y="6798"/>
                    </a:lnTo>
                    <a:lnTo>
                      <a:pt x="6896" y="6808"/>
                    </a:lnTo>
                    <a:lnTo>
                      <a:pt x="6903" y="6817"/>
                    </a:lnTo>
                    <a:lnTo>
                      <a:pt x="6912" y="6825"/>
                    </a:lnTo>
                    <a:lnTo>
                      <a:pt x="6921" y="6831"/>
                    </a:lnTo>
                    <a:lnTo>
                      <a:pt x="6929" y="6837"/>
                    </a:lnTo>
                    <a:lnTo>
                      <a:pt x="6938" y="6840"/>
                    </a:lnTo>
                    <a:lnTo>
                      <a:pt x="6947" y="6844"/>
                    </a:lnTo>
                    <a:lnTo>
                      <a:pt x="6963" y="6848"/>
                    </a:lnTo>
                    <a:lnTo>
                      <a:pt x="6976" y="6851"/>
                    </a:lnTo>
                    <a:lnTo>
                      <a:pt x="6984" y="6852"/>
                    </a:lnTo>
                    <a:lnTo>
                      <a:pt x="6987" y="6852"/>
                    </a:lnTo>
                    <a:lnTo>
                      <a:pt x="7072" y="6852"/>
                    </a:lnTo>
                    <a:lnTo>
                      <a:pt x="7082" y="6856"/>
                    </a:lnTo>
                    <a:lnTo>
                      <a:pt x="7104" y="6865"/>
                    </a:lnTo>
                    <a:lnTo>
                      <a:pt x="7110" y="6870"/>
                    </a:lnTo>
                    <a:lnTo>
                      <a:pt x="7116" y="6874"/>
                    </a:lnTo>
                    <a:lnTo>
                      <a:pt x="7122" y="6879"/>
                    </a:lnTo>
                    <a:lnTo>
                      <a:pt x="7128" y="6886"/>
                    </a:lnTo>
                    <a:lnTo>
                      <a:pt x="7134" y="6892"/>
                    </a:lnTo>
                    <a:lnTo>
                      <a:pt x="7138" y="6900"/>
                    </a:lnTo>
                    <a:lnTo>
                      <a:pt x="7142" y="6909"/>
                    </a:lnTo>
                    <a:lnTo>
                      <a:pt x="7144" y="6918"/>
                    </a:lnTo>
                    <a:lnTo>
                      <a:pt x="7150" y="6936"/>
                    </a:lnTo>
                    <a:lnTo>
                      <a:pt x="7155" y="6951"/>
                    </a:lnTo>
                    <a:lnTo>
                      <a:pt x="7158" y="6962"/>
                    </a:lnTo>
                    <a:lnTo>
                      <a:pt x="7163" y="6971"/>
                    </a:lnTo>
                    <a:lnTo>
                      <a:pt x="7169" y="6981"/>
                    </a:lnTo>
                    <a:lnTo>
                      <a:pt x="7171" y="6984"/>
                    </a:lnTo>
                    <a:lnTo>
                      <a:pt x="7197" y="7095"/>
                    </a:lnTo>
                    <a:lnTo>
                      <a:pt x="7277" y="7207"/>
                    </a:lnTo>
                    <a:lnTo>
                      <a:pt x="7356" y="7261"/>
                    </a:lnTo>
                    <a:lnTo>
                      <a:pt x="7428" y="7240"/>
                    </a:lnTo>
                    <a:lnTo>
                      <a:pt x="7428" y="7338"/>
                    </a:lnTo>
                    <a:lnTo>
                      <a:pt x="7428" y="7464"/>
                    </a:lnTo>
                    <a:lnTo>
                      <a:pt x="7520" y="7550"/>
                    </a:lnTo>
                    <a:lnTo>
                      <a:pt x="7625" y="7556"/>
                    </a:lnTo>
                    <a:lnTo>
                      <a:pt x="7710" y="7497"/>
                    </a:lnTo>
                    <a:lnTo>
                      <a:pt x="7763" y="7438"/>
                    </a:lnTo>
                    <a:lnTo>
                      <a:pt x="7750" y="7371"/>
                    </a:lnTo>
                    <a:lnTo>
                      <a:pt x="7763" y="7279"/>
                    </a:lnTo>
                    <a:lnTo>
                      <a:pt x="7783" y="7220"/>
                    </a:lnTo>
                    <a:lnTo>
                      <a:pt x="7829" y="7366"/>
                    </a:lnTo>
                    <a:lnTo>
                      <a:pt x="7822" y="7523"/>
                    </a:lnTo>
                    <a:lnTo>
                      <a:pt x="7743" y="7628"/>
                    </a:lnTo>
                    <a:lnTo>
                      <a:pt x="7638" y="7727"/>
                    </a:lnTo>
                    <a:lnTo>
                      <a:pt x="7639" y="7739"/>
                    </a:lnTo>
                    <a:lnTo>
                      <a:pt x="7642" y="7767"/>
                    </a:lnTo>
                    <a:lnTo>
                      <a:pt x="7646" y="7801"/>
                    </a:lnTo>
                    <a:lnTo>
                      <a:pt x="7651" y="7832"/>
                    </a:lnTo>
                    <a:lnTo>
                      <a:pt x="7659" y="7872"/>
                    </a:lnTo>
                    <a:lnTo>
                      <a:pt x="7670" y="7926"/>
                    </a:lnTo>
                    <a:lnTo>
                      <a:pt x="7680" y="7975"/>
                    </a:lnTo>
                    <a:lnTo>
                      <a:pt x="7684" y="7996"/>
                    </a:lnTo>
                    <a:lnTo>
                      <a:pt x="7658" y="8114"/>
                    </a:lnTo>
                    <a:lnTo>
                      <a:pt x="7678" y="8266"/>
                    </a:lnTo>
                    <a:lnTo>
                      <a:pt x="7691" y="8371"/>
                    </a:lnTo>
                    <a:lnTo>
                      <a:pt x="7684" y="8376"/>
                    </a:lnTo>
                    <a:lnTo>
                      <a:pt x="7667" y="8388"/>
                    </a:lnTo>
                    <a:lnTo>
                      <a:pt x="7659" y="8397"/>
                    </a:lnTo>
                    <a:lnTo>
                      <a:pt x="7652" y="8407"/>
                    </a:lnTo>
                    <a:lnTo>
                      <a:pt x="7648" y="8413"/>
                    </a:lnTo>
                    <a:lnTo>
                      <a:pt x="7646" y="8419"/>
                    </a:lnTo>
                    <a:lnTo>
                      <a:pt x="7645" y="8425"/>
                    </a:lnTo>
                    <a:lnTo>
                      <a:pt x="7645" y="8430"/>
                    </a:lnTo>
                    <a:lnTo>
                      <a:pt x="7646" y="8456"/>
                    </a:lnTo>
                    <a:lnTo>
                      <a:pt x="7647" y="8482"/>
                    </a:lnTo>
                    <a:lnTo>
                      <a:pt x="7650" y="8501"/>
                    </a:lnTo>
                    <a:lnTo>
                      <a:pt x="7651" y="8510"/>
                    </a:lnTo>
                    <a:lnTo>
                      <a:pt x="7704" y="8569"/>
                    </a:lnTo>
                    <a:lnTo>
                      <a:pt x="7802" y="8502"/>
                    </a:lnTo>
                    <a:lnTo>
                      <a:pt x="7868" y="8456"/>
                    </a:lnTo>
                    <a:lnTo>
                      <a:pt x="7875" y="8556"/>
                    </a:lnTo>
                    <a:lnTo>
                      <a:pt x="7829" y="8648"/>
                    </a:lnTo>
                    <a:lnTo>
                      <a:pt x="7855" y="8753"/>
                    </a:lnTo>
                    <a:lnTo>
                      <a:pt x="7809" y="8785"/>
                    </a:lnTo>
                    <a:lnTo>
                      <a:pt x="7868" y="8910"/>
                    </a:lnTo>
                    <a:lnTo>
                      <a:pt x="7861" y="8920"/>
                    </a:lnTo>
                    <a:lnTo>
                      <a:pt x="7849" y="8948"/>
                    </a:lnTo>
                    <a:lnTo>
                      <a:pt x="7847" y="8955"/>
                    </a:lnTo>
                    <a:lnTo>
                      <a:pt x="7844" y="8963"/>
                    </a:lnTo>
                    <a:lnTo>
                      <a:pt x="7843" y="8971"/>
                    </a:lnTo>
                    <a:lnTo>
                      <a:pt x="7843" y="8979"/>
                    </a:lnTo>
                    <a:lnTo>
                      <a:pt x="7844" y="8988"/>
                    </a:lnTo>
                    <a:lnTo>
                      <a:pt x="7846" y="8995"/>
                    </a:lnTo>
                    <a:lnTo>
                      <a:pt x="7849" y="9002"/>
                    </a:lnTo>
                    <a:lnTo>
                      <a:pt x="7855" y="9009"/>
                    </a:lnTo>
                    <a:lnTo>
                      <a:pt x="7867" y="9022"/>
                    </a:lnTo>
                    <a:lnTo>
                      <a:pt x="7877" y="9038"/>
                    </a:lnTo>
                    <a:lnTo>
                      <a:pt x="7888" y="9055"/>
                    </a:lnTo>
                    <a:lnTo>
                      <a:pt x="7896" y="9070"/>
                    </a:lnTo>
                    <a:lnTo>
                      <a:pt x="7909" y="9096"/>
                    </a:lnTo>
                    <a:lnTo>
                      <a:pt x="7914" y="9107"/>
                    </a:lnTo>
                    <a:lnTo>
                      <a:pt x="7848" y="9140"/>
                    </a:lnTo>
                    <a:lnTo>
                      <a:pt x="7678" y="9173"/>
                    </a:lnTo>
                    <a:lnTo>
                      <a:pt x="7618" y="9239"/>
                    </a:lnTo>
                    <a:lnTo>
                      <a:pt x="7507" y="9180"/>
                    </a:lnTo>
                    <a:lnTo>
                      <a:pt x="7389" y="9127"/>
                    </a:lnTo>
                    <a:lnTo>
                      <a:pt x="7343" y="9173"/>
                    </a:lnTo>
                    <a:lnTo>
                      <a:pt x="7340" y="9178"/>
                    </a:lnTo>
                    <a:lnTo>
                      <a:pt x="7334" y="9191"/>
                    </a:lnTo>
                    <a:lnTo>
                      <a:pt x="7330" y="9199"/>
                    </a:lnTo>
                    <a:lnTo>
                      <a:pt x="7323" y="9210"/>
                    </a:lnTo>
                    <a:lnTo>
                      <a:pt x="7314" y="9220"/>
                    </a:lnTo>
                    <a:lnTo>
                      <a:pt x="7303" y="9232"/>
                    </a:lnTo>
                    <a:lnTo>
                      <a:pt x="7298" y="9238"/>
                    </a:lnTo>
                    <a:lnTo>
                      <a:pt x="7294" y="9243"/>
                    </a:lnTo>
                    <a:lnTo>
                      <a:pt x="7292" y="9247"/>
                    </a:lnTo>
                    <a:lnTo>
                      <a:pt x="7291" y="9251"/>
                    </a:lnTo>
                    <a:lnTo>
                      <a:pt x="7292" y="9256"/>
                    </a:lnTo>
                    <a:lnTo>
                      <a:pt x="7293" y="9259"/>
                    </a:lnTo>
                    <a:lnTo>
                      <a:pt x="7293" y="9260"/>
                    </a:lnTo>
                    <a:lnTo>
                      <a:pt x="7293" y="9262"/>
                    </a:lnTo>
                    <a:lnTo>
                      <a:pt x="7292" y="9264"/>
                    </a:lnTo>
                    <a:lnTo>
                      <a:pt x="7290" y="9265"/>
                    </a:lnTo>
                    <a:lnTo>
                      <a:pt x="7280" y="9267"/>
                    </a:lnTo>
                    <a:lnTo>
                      <a:pt x="7264" y="9272"/>
                    </a:lnTo>
                    <a:lnTo>
                      <a:pt x="7234" y="9277"/>
                    </a:lnTo>
                    <a:lnTo>
                      <a:pt x="7223" y="9278"/>
                    </a:lnTo>
                    <a:lnTo>
                      <a:pt x="7219" y="9279"/>
                    </a:lnTo>
                    <a:lnTo>
                      <a:pt x="7205" y="9285"/>
                    </a:lnTo>
                    <a:lnTo>
                      <a:pt x="7192" y="9289"/>
                    </a:lnTo>
                    <a:lnTo>
                      <a:pt x="7181" y="9290"/>
                    </a:lnTo>
                    <a:lnTo>
                      <a:pt x="7171" y="9291"/>
                    </a:lnTo>
                    <a:lnTo>
                      <a:pt x="7163" y="9291"/>
                    </a:lnTo>
                    <a:lnTo>
                      <a:pt x="7161" y="9292"/>
                    </a:lnTo>
                    <a:lnTo>
                      <a:pt x="7158" y="9293"/>
                    </a:lnTo>
                    <a:lnTo>
                      <a:pt x="7156" y="9296"/>
                    </a:lnTo>
                    <a:lnTo>
                      <a:pt x="7155" y="9298"/>
                    </a:lnTo>
                    <a:lnTo>
                      <a:pt x="7155" y="9302"/>
                    </a:lnTo>
                    <a:lnTo>
                      <a:pt x="7155" y="9305"/>
                    </a:lnTo>
                    <a:lnTo>
                      <a:pt x="7156" y="9311"/>
                    </a:lnTo>
                    <a:lnTo>
                      <a:pt x="7158" y="9318"/>
                    </a:lnTo>
                    <a:lnTo>
                      <a:pt x="7163" y="9331"/>
                    </a:lnTo>
                    <a:lnTo>
                      <a:pt x="7170" y="9343"/>
                    </a:lnTo>
                    <a:lnTo>
                      <a:pt x="7176" y="9355"/>
                    </a:lnTo>
                    <a:lnTo>
                      <a:pt x="7182" y="9365"/>
                    </a:lnTo>
                    <a:lnTo>
                      <a:pt x="7188" y="9377"/>
                    </a:lnTo>
                    <a:lnTo>
                      <a:pt x="7193" y="9390"/>
                    </a:lnTo>
                    <a:lnTo>
                      <a:pt x="7196" y="9404"/>
                    </a:lnTo>
                    <a:lnTo>
                      <a:pt x="7197" y="9423"/>
                    </a:lnTo>
                    <a:lnTo>
                      <a:pt x="7200" y="9455"/>
                    </a:lnTo>
                    <a:lnTo>
                      <a:pt x="7202" y="9478"/>
                    </a:lnTo>
                    <a:lnTo>
                      <a:pt x="7203" y="9488"/>
                    </a:lnTo>
                    <a:lnTo>
                      <a:pt x="7203" y="9500"/>
                    </a:lnTo>
                    <a:lnTo>
                      <a:pt x="7201" y="9513"/>
                    </a:lnTo>
                    <a:lnTo>
                      <a:pt x="7197" y="9528"/>
                    </a:lnTo>
                    <a:lnTo>
                      <a:pt x="7196" y="9532"/>
                    </a:lnTo>
                    <a:lnTo>
                      <a:pt x="7194" y="9535"/>
                    </a:lnTo>
                    <a:lnTo>
                      <a:pt x="7192" y="9539"/>
                    </a:lnTo>
                    <a:lnTo>
                      <a:pt x="7188" y="9543"/>
                    </a:lnTo>
                    <a:lnTo>
                      <a:pt x="7181" y="9547"/>
                    </a:lnTo>
                    <a:lnTo>
                      <a:pt x="7173" y="9551"/>
                    </a:lnTo>
                    <a:lnTo>
                      <a:pt x="7163" y="9553"/>
                    </a:lnTo>
                    <a:lnTo>
                      <a:pt x="7153" y="9554"/>
                    </a:lnTo>
                    <a:lnTo>
                      <a:pt x="7141" y="9556"/>
                    </a:lnTo>
                    <a:lnTo>
                      <a:pt x="7130" y="9556"/>
                    </a:lnTo>
                    <a:lnTo>
                      <a:pt x="7090" y="9551"/>
                    </a:lnTo>
                    <a:lnTo>
                      <a:pt x="7072" y="9547"/>
                    </a:lnTo>
                    <a:lnTo>
                      <a:pt x="7062" y="9548"/>
                    </a:lnTo>
                    <a:lnTo>
                      <a:pt x="7037" y="9552"/>
                    </a:lnTo>
                    <a:lnTo>
                      <a:pt x="7022" y="9556"/>
                    </a:lnTo>
                    <a:lnTo>
                      <a:pt x="7006" y="9561"/>
                    </a:lnTo>
                    <a:lnTo>
                      <a:pt x="6999" y="9565"/>
                    </a:lnTo>
                    <a:lnTo>
                      <a:pt x="6992" y="9570"/>
                    </a:lnTo>
                    <a:lnTo>
                      <a:pt x="6986" y="9574"/>
                    </a:lnTo>
                    <a:lnTo>
                      <a:pt x="6980" y="9580"/>
                    </a:lnTo>
                    <a:lnTo>
                      <a:pt x="6970" y="9592"/>
                    </a:lnTo>
                    <a:lnTo>
                      <a:pt x="6959" y="9603"/>
                    </a:lnTo>
                    <a:lnTo>
                      <a:pt x="6946" y="9612"/>
                    </a:lnTo>
                    <a:lnTo>
                      <a:pt x="6934" y="9620"/>
                    </a:lnTo>
                    <a:lnTo>
                      <a:pt x="6920" y="9629"/>
                    </a:lnTo>
                    <a:lnTo>
                      <a:pt x="6907" y="9636"/>
                    </a:lnTo>
                    <a:lnTo>
                      <a:pt x="6894" y="9642"/>
                    </a:lnTo>
                    <a:lnTo>
                      <a:pt x="6882" y="9646"/>
                    </a:lnTo>
                    <a:lnTo>
                      <a:pt x="6861" y="9654"/>
                    </a:lnTo>
                    <a:lnTo>
                      <a:pt x="6847" y="9658"/>
                    </a:lnTo>
                    <a:lnTo>
                      <a:pt x="6839" y="9659"/>
                    </a:lnTo>
                    <a:lnTo>
                      <a:pt x="6836" y="9659"/>
                    </a:lnTo>
                    <a:lnTo>
                      <a:pt x="6790" y="9587"/>
                    </a:lnTo>
                    <a:lnTo>
                      <a:pt x="6816" y="9515"/>
                    </a:lnTo>
                    <a:lnTo>
                      <a:pt x="6814" y="9504"/>
                    </a:lnTo>
                    <a:lnTo>
                      <a:pt x="6806" y="9478"/>
                    </a:lnTo>
                    <a:lnTo>
                      <a:pt x="6800" y="9463"/>
                    </a:lnTo>
                    <a:lnTo>
                      <a:pt x="6791" y="9452"/>
                    </a:lnTo>
                    <a:lnTo>
                      <a:pt x="6787" y="9446"/>
                    </a:lnTo>
                    <a:lnTo>
                      <a:pt x="6782" y="9441"/>
                    </a:lnTo>
                    <a:lnTo>
                      <a:pt x="6776" y="9437"/>
                    </a:lnTo>
                    <a:lnTo>
                      <a:pt x="6770" y="9436"/>
                    </a:lnTo>
                    <a:lnTo>
                      <a:pt x="6759" y="9433"/>
                    </a:lnTo>
                    <a:lnTo>
                      <a:pt x="6752" y="9429"/>
                    </a:lnTo>
                    <a:lnTo>
                      <a:pt x="6746" y="9424"/>
                    </a:lnTo>
                    <a:lnTo>
                      <a:pt x="6742" y="9421"/>
                    </a:lnTo>
                    <a:lnTo>
                      <a:pt x="6737" y="9416"/>
                    </a:lnTo>
                    <a:lnTo>
                      <a:pt x="6730" y="9413"/>
                    </a:lnTo>
                    <a:lnTo>
                      <a:pt x="6719" y="9410"/>
                    </a:lnTo>
                    <a:lnTo>
                      <a:pt x="6704" y="9410"/>
                    </a:lnTo>
                    <a:lnTo>
                      <a:pt x="6676" y="9410"/>
                    </a:lnTo>
                    <a:lnTo>
                      <a:pt x="6653" y="9410"/>
                    </a:lnTo>
                    <a:lnTo>
                      <a:pt x="6634" y="9410"/>
                    </a:lnTo>
                    <a:lnTo>
                      <a:pt x="6612" y="9410"/>
                    </a:lnTo>
                    <a:lnTo>
                      <a:pt x="6586" y="9409"/>
                    </a:lnTo>
                    <a:lnTo>
                      <a:pt x="6561" y="9407"/>
                    </a:lnTo>
                    <a:lnTo>
                      <a:pt x="6541" y="9404"/>
                    </a:lnTo>
                    <a:lnTo>
                      <a:pt x="6534" y="9403"/>
                    </a:lnTo>
                    <a:lnTo>
                      <a:pt x="6435" y="9350"/>
                    </a:lnTo>
                    <a:lnTo>
                      <a:pt x="6438" y="9350"/>
                    </a:lnTo>
                    <a:lnTo>
                      <a:pt x="6440" y="9348"/>
                    </a:lnTo>
                    <a:lnTo>
                      <a:pt x="6429" y="9348"/>
                    </a:lnTo>
                    <a:lnTo>
                      <a:pt x="6396" y="9350"/>
                    </a:lnTo>
                    <a:lnTo>
                      <a:pt x="6385" y="9351"/>
                    </a:lnTo>
                    <a:lnTo>
                      <a:pt x="6378" y="9350"/>
                    </a:lnTo>
                    <a:lnTo>
                      <a:pt x="6375" y="9349"/>
                    </a:lnTo>
                    <a:lnTo>
                      <a:pt x="6372" y="9345"/>
                    </a:lnTo>
                    <a:lnTo>
                      <a:pt x="6373" y="9339"/>
                    </a:lnTo>
                    <a:lnTo>
                      <a:pt x="6377" y="9334"/>
                    </a:lnTo>
                    <a:lnTo>
                      <a:pt x="6377" y="9331"/>
                    </a:lnTo>
                    <a:lnTo>
                      <a:pt x="6376" y="9329"/>
                    </a:lnTo>
                    <a:lnTo>
                      <a:pt x="6372" y="9329"/>
                    </a:lnTo>
                    <a:lnTo>
                      <a:pt x="6366" y="9329"/>
                    </a:lnTo>
                    <a:lnTo>
                      <a:pt x="6344" y="9336"/>
                    </a:lnTo>
                    <a:lnTo>
                      <a:pt x="6304" y="9350"/>
                    </a:lnTo>
                    <a:lnTo>
                      <a:pt x="6221" y="9381"/>
                    </a:lnTo>
                    <a:lnTo>
                      <a:pt x="6176" y="9396"/>
                    </a:lnTo>
                    <a:lnTo>
                      <a:pt x="6156" y="9402"/>
                    </a:lnTo>
                    <a:lnTo>
                      <a:pt x="6153" y="9403"/>
                    </a:lnTo>
                    <a:lnTo>
                      <a:pt x="6067" y="9357"/>
                    </a:lnTo>
                    <a:lnTo>
                      <a:pt x="6020" y="9350"/>
                    </a:lnTo>
                    <a:lnTo>
                      <a:pt x="6015" y="9352"/>
                    </a:lnTo>
                    <a:lnTo>
                      <a:pt x="5998" y="9358"/>
                    </a:lnTo>
                    <a:lnTo>
                      <a:pt x="5987" y="9363"/>
                    </a:lnTo>
                    <a:lnTo>
                      <a:pt x="5977" y="9370"/>
                    </a:lnTo>
                    <a:lnTo>
                      <a:pt x="5965" y="9378"/>
                    </a:lnTo>
                    <a:lnTo>
                      <a:pt x="5956" y="9390"/>
                    </a:lnTo>
                    <a:lnTo>
                      <a:pt x="5937" y="9410"/>
                    </a:lnTo>
                    <a:lnTo>
                      <a:pt x="5920" y="9428"/>
                    </a:lnTo>
                    <a:lnTo>
                      <a:pt x="5913" y="9437"/>
                    </a:lnTo>
                    <a:lnTo>
                      <a:pt x="5907" y="9447"/>
                    </a:lnTo>
                    <a:lnTo>
                      <a:pt x="5901" y="9460"/>
                    </a:lnTo>
                    <a:lnTo>
                      <a:pt x="5895" y="9475"/>
                    </a:lnTo>
                    <a:lnTo>
                      <a:pt x="5889" y="9502"/>
                    </a:lnTo>
                    <a:lnTo>
                      <a:pt x="5887" y="9518"/>
                    </a:lnTo>
                    <a:lnTo>
                      <a:pt x="5885" y="9524"/>
                    </a:lnTo>
                    <a:lnTo>
                      <a:pt x="5880" y="9530"/>
                    </a:lnTo>
                    <a:lnTo>
                      <a:pt x="5873" y="9534"/>
                    </a:lnTo>
                    <a:lnTo>
                      <a:pt x="5863" y="9541"/>
                    </a:lnTo>
                    <a:lnTo>
                      <a:pt x="5858" y="9544"/>
                    </a:lnTo>
                    <a:lnTo>
                      <a:pt x="5852" y="9546"/>
                    </a:lnTo>
                    <a:lnTo>
                      <a:pt x="5846" y="9547"/>
                    </a:lnTo>
                    <a:lnTo>
                      <a:pt x="5841" y="9547"/>
                    </a:lnTo>
                    <a:lnTo>
                      <a:pt x="5832" y="9546"/>
                    </a:lnTo>
                    <a:lnTo>
                      <a:pt x="5822" y="9544"/>
                    </a:lnTo>
                    <a:lnTo>
                      <a:pt x="5817" y="9543"/>
                    </a:lnTo>
                    <a:lnTo>
                      <a:pt x="5813" y="9543"/>
                    </a:lnTo>
                    <a:lnTo>
                      <a:pt x="5808" y="9543"/>
                    </a:lnTo>
                    <a:lnTo>
                      <a:pt x="5803" y="9544"/>
                    </a:lnTo>
                    <a:lnTo>
                      <a:pt x="5797" y="9546"/>
                    </a:lnTo>
                    <a:lnTo>
                      <a:pt x="5791" y="9550"/>
                    </a:lnTo>
                    <a:lnTo>
                      <a:pt x="5784" y="9554"/>
                    </a:lnTo>
                    <a:lnTo>
                      <a:pt x="5777" y="9561"/>
                    </a:lnTo>
                    <a:lnTo>
                      <a:pt x="5771" y="9569"/>
                    </a:lnTo>
                    <a:lnTo>
                      <a:pt x="5765" y="9574"/>
                    </a:lnTo>
                    <a:lnTo>
                      <a:pt x="5762" y="9580"/>
                    </a:lnTo>
                    <a:lnTo>
                      <a:pt x="5758" y="9586"/>
                    </a:lnTo>
                    <a:lnTo>
                      <a:pt x="5755" y="9596"/>
                    </a:lnTo>
                    <a:lnTo>
                      <a:pt x="5753" y="9603"/>
                    </a:lnTo>
                    <a:lnTo>
                      <a:pt x="5751" y="9606"/>
                    </a:lnTo>
                    <a:lnTo>
                      <a:pt x="5750" y="9609"/>
                    </a:lnTo>
                    <a:lnTo>
                      <a:pt x="5748" y="9611"/>
                    </a:lnTo>
                    <a:lnTo>
                      <a:pt x="5744" y="9613"/>
                    </a:lnTo>
                    <a:lnTo>
                      <a:pt x="5735" y="9617"/>
                    </a:lnTo>
                    <a:lnTo>
                      <a:pt x="5718" y="9620"/>
                    </a:lnTo>
                    <a:lnTo>
                      <a:pt x="5698" y="9622"/>
                    </a:lnTo>
                    <a:lnTo>
                      <a:pt x="5678" y="9620"/>
                    </a:lnTo>
                    <a:lnTo>
                      <a:pt x="5658" y="9619"/>
                    </a:lnTo>
                    <a:lnTo>
                      <a:pt x="5639" y="9616"/>
                    </a:lnTo>
                    <a:lnTo>
                      <a:pt x="5611" y="9610"/>
                    </a:lnTo>
                    <a:lnTo>
                      <a:pt x="5600" y="9607"/>
                    </a:lnTo>
                    <a:lnTo>
                      <a:pt x="5593" y="9606"/>
                    </a:lnTo>
                    <a:lnTo>
                      <a:pt x="5571" y="9604"/>
                    </a:lnTo>
                    <a:lnTo>
                      <a:pt x="5533" y="9602"/>
                    </a:lnTo>
                    <a:lnTo>
                      <a:pt x="5482" y="9600"/>
                    </a:lnTo>
                    <a:lnTo>
                      <a:pt x="5454" y="9600"/>
                    </a:lnTo>
                    <a:lnTo>
                      <a:pt x="5430" y="9600"/>
                    </a:lnTo>
                    <a:lnTo>
                      <a:pt x="5409" y="9602"/>
                    </a:lnTo>
                    <a:lnTo>
                      <a:pt x="5389" y="9604"/>
                    </a:lnTo>
                    <a:lnTo>
                      <a:pt x="5368" y="9606"/>
                    </a:lnTo>
                    <a:lnTo>
                      <a:pt x="5345" y="9611"/>
                    </a:lnTo>
                    <a:lnTo>
                      <a:pt x="5320" y="9618"/>
                    </a:lnTo>
                    <a:lnTo>
                      <a:pt x="5291" y="9626"/>
                    </a:lnTo>
                    <a:lnTo>
                      <a:pt x="5276" y="9631"/>
                    </a:lnTo>
                    <a:lnTo>
                      <a:pt x="5260" y="9635"/>
                    </a:lnTo>
                    <a:lnTo>
                      <a:pt x="5245" y="9637"/>
                    </a:lnTo>
                    <a:lnTo>
                      <a:pt x="5231" y="9639"/>
                    </a:lnTo>
                    <a:lnTo>
                      <a:pt x="5204" y="9641"/>
                    </a:lnTo>
                    <a:lnTo>
                      <a:pt x="5180" y="9639"/>
                    </a:lnTo>
                    <a:lnTo>
                      <a:pt x="5146" y="9636"/>
                    </a:lnTo>
                    <a:lnTo>
                      <a:pt x="5133" y="9633"/>
                    </a:lnTo>
                    <a:lnTo>
                      <a:pt x="5134" y="9632"/>
                    </a:lnTo>
                    <a:lnTo>
                      <a:pt x="5133" y="9629"/>
                    </a:lnTo>
                    <a:lnTo>
                      <a:pt x="5130" y="9623"/>
                    </a:lnTo>
                    <a:lnTo>
                      <a:pt x="5124" y="9618"/>
                    </a:lnTo>
                    <a:lnTo>
                      <a:pt x="5121" y="9615"/>
                    </a:lnTo>
                    <a:lnTo>
                      <a:pt x="5115" y="9612"/>
                    </a:lnTo>
                    <a:lnTo>
                      <a:pt x="5108" y="9610"/>
                    </a:lnTo>
                    <a:lnTo>
                      <a:pt x="5100" y="9609"/>
                    </a:lnTo>
                    <a:lnTo>
                      <a:pt x="5090" y="9607"/>
                    </a:lnTo>
                    <a:lnTo>
                      <a:pt x="5078" y="9606"/>
                    </a:lnTo>
                    <a:lnTo>
                      <a:pt x="5064" y="9606"/>
                    </a:lnTo>
                    <a:lnTo>
                      <a:pt x="5048" y="9607"/>
                    </a:lnTo>
                    <a:lnTo>
                      <a:pt x="5015" y="9607"/>
                    </a:lnTo>
                    <a:lnTo>
                      <a:pt x="4986" y="9607"/>
                    </a:lnTo>
                    <a:lnTo>
                      <a:pt x="4960" y="9604"/>
                    </a:lnTo>
                    <a:lnTo>
                      <a:pt x="4936" y="9602"/>
                    </a:lnTo>
                    <a:lnTo>
                      <a:pt x="4912" y="9598"/>
                    </a:lnTo>
                    <a:lnTo>
                      <a:pt x="4888" y="9597"/>
                    </a:lnTo>
                    <a:lnTo>
                      <a:pt x="4875" y="9597"/>
                    </a:lnTo>
                    <a:lnTo>
                      <a:pt x="4864" y="9597"/>
                    </a:lnTo>
                    <a:lnTo>
                      <a:pt x="4851" y="9598"/>
                    </a:lnTo>
                    <a:lnTo>
                      <a:pt x="4838" y="9600"/>
                    </a:lnTo>
                    <a:lnTo>
                      <a:pt x="4816" y="9604"/>
                    </a:lnTo>
                    <a:lnTo>
                      <a:pt x="4803" y="9605"/>
                    </a:lnTo>
                    <a:lnTo>
                      <a:pt x="4797" y="9605"/>
                    </a:lnTo>
                    <a:lnTo>
                      <a:pt x="4793" y="9605"/>
                    </a:lnTo>
                    <a:lnTo>
                      <a:pt x="4788" y="9604"/>
                    </a:lnTo>
                    <a:lnTo>
                      <a:pt x="4780" y="9605"/>
                    </a:lnTo>
                    <a:lnTo>
                      <a:pt x="4764" y="9607"/>
                    </a:lnTo>
                    <a:lnTo>
                      <a:pt x="4738" y="9613"/>
                    </a:lnTo>
                    <a:lnTo>
                      <a:pt x="4705" y="9620"/>
                    </a:lnTo>
                    <a:lnTo>
                      <a:pt x="4669" y="9625"/>
                    </a:lnTo>
                    <a:lnTo>
                      <a:pt x="4632" y="9629"/>
                    </a:lnTo>
                    <a:lnTo>
                      <a:pt x="4598" y="9631"/>
                    </a:lnTo>
                    <a:lnTo>
                      <a:pt x="4568" y="9632"/>
                    </a:lnTo>
                    <a:lnTo>
                      <a:pt x="4544" y="9633"/>
                    </a:lnTo>
                    <a:lnTo>
                      <a:pt x="4527" y="9633"/>
                    </a:lnTo>
                    <a:lnTo>
                      <a:pt x="4522" y="9633"/>
                    </a:lnTo>
                    <a:lnTo>
                      <a:pt x="4508" y="9629"/>
                    </a:lnTo>
                    <a:lnTo>
                      <a:pt x="4473" y="9617"/>
                    </a:lnTo>
                    <a:lnTo>
                      <a:pt x="4450" y="9611"/>
                    </a:lnTo>
                    <a:lnTo>
                      <a:pt x="4428" y="9605"/>
                    </a:lnTo>
                    <a:lnTo>
                      <a:pt x="4404" y="9602"/>
                    </a:lnTo>
                    <a:lnTo>
                      <a:pt x="4384" y="9600"/>
                    </a:lnTo>
                    <a:lnTo>
                      <a:pt x="4375" y="9600"/>
                    </a:lnTo>
                    <a:lnTo>
                      <a:pt x="4367" y="9599"/>
                    </a:lnTo>
                    <a:lnTo>
                      <a:pt x="4361" y="9598"/>
                    </a:lnTo>
                    <a:lnTo>
                      <a:pt x="4355" y="9596"/>
                    </a:lnTo>
                    <a:lnTo>
                      <a:pt x="4345" y="9592"/>
                    </a:lnTo>
                    <a:lnTo>
                      <a:pt x="4338" y="9589"/>
                    </a:lnTo>
                    <a:lnTo>
                      <a:pt x="4334" y="9586"/>
                    </a:lnTo>
                    <a:lnTo>
                      <a:pt x="4330" y="9586"/>
                    </a:lnTo>
                    <a:lnTo>
                      <a:pt x="4325" y="9586"/>
                    </a:lnTo>
                    <a:lnTo>
                      <a:pt x="4321" y="9586"/>
                    </a:lnTo>
                    <a:lnTo>
                      <a:pt x="4316" y="9589"/>
                    </a:lnTo>
                    <a:lnTo>
                      <a:pt x="4309" y="9591"/>
                    </a:lnTo>
                    <a:lnTo>
                      <a:pt x="4300" y="9594"/>
                    </a:lnTo>
                    <a:lnTo>
                      <a:pt x="4292" y="9600"/>
                    </a:lnTo>
                    <a:lnTo>
                      <a:pt x="4283" y="9606"/>
                    </a:lnTo>
                    <a:lnTo>
                      <a:pt x="4277" y="9611"/>
                    </a:lnTo>
                    <a:lnTo>
                      <a:pt x="4273" y="9615"/>
                    </a:lnTo>
                    <a:lnTo>
                      <a:pt x="4271" y="9618"/>
                    </a:lnTo>
                    <a:lnTo>
                      <a:pt x="4270" y="9622"/>
                    </a:lnTo>
                    <a:lnTo>
                      <a:pt x="4269" y="9624"/>
                    </a:lnTo>
                    <a:lnTo>
                      <a:pt x="4266" y="9626"/>
                    </a:lnTo>
                    <a:lnTo>
                      <a:pt x="4257" y="9628"/>
                    </a:lnTo>
                    <a:lnTo>
                      <a:pt x="4238" y="9630"/>
                    </a:lnTo>
                    <a:lnTo>
                      <a:pt x="4206" y="9633"/>
                    </a:lnTo>
                    <a:lnTo>
                      <a:pt x="4173" y="9638"/>
                    </a:lnTo>
                    <a:lnTo>
                      <a:pt x="4151" y="9641"/>
                    </a:lnTo>
                    <a:lnTo>
                      <a:pt x="4136" y="9643"/>
                    </a:lnTo>
                    <a:lnTo>
                      <a:pt x="4128" y="9645"/>
                    </a:lnTo>
                    <a:lnTo>
                      <a:pt x="4122" y="9645"/>
                    </a:lnTo>
                    <a:lnTo>
                      <a:pt x="4116" y="9646"/>
                    </a:lnTo>
                    <a:lnTo>
                      <a:pt x="4108" y="9646"/>
                    </a:lnTo>
                    <a:lnTo>
                      <a:pt x="4095" y="9646"/>
                    </a:lnTo>
                    <a:lnTo>
                      <a:pt x="4088" y="9646"/>
                    </a:lnTo>
                    <a:lnTo>
                      <a:pt x="4086" y="9646"/>
                    </a:lnTo>
                    <a:lnTo>
                      <a:pt x="4087" y="9645"/>
                    </a:lnTo>
                    <a:lnTo>
                      <a:pt x="4090" y="9644"/>
                    </a:lnTo>
                    <a:lnTo>
                      <a:pt x="4102" y="9642"/>
                    </a:lnTo>
                    <a:lnTo>
                      <a:pt x="4114" y="9639"/>
                    </a:lnTo>
                    <a:lnTo>
                      <a:pt x="4118" y="9637"/>
                    </a:lnTo>
                    <a:lnTo>
                      <a:pt x="4119" y="9636"/>
                    </a:lnTo>
                    <a:lnTo>
                      <a:pt x="4116" y="9635"/>
                    </a:lnTo>
                    <a:lnTo>
                      <a:pt x="4110" y="9632"/>
                    </a:lnTo>
                    <a:lnTo>
                      <a:pt x="4082" y="9630"/>
                    </a:lnTo>
                    <a:lnTo>
                      <a:pt x="4029" y="9626"/>
                    </a:lnTo>
                    <a:lnTo>
                      <a:pt x="3996" y="9625"/>
                    </a:lnTo>
                    <a:lnTo>
                      <a:pt x="3968" y="9623"/>
                    </a:lnTo>
                    <a:lnTo>
                      <a:pt x="3943" y="9620"/>
                    </a:lnTo>
                    <a:lnTo>
                      <a:pt x="3922" y="9618"/>
                    </a:lnTo>
                    <a:lnTo>
                      <a:pt x="3886" y="9612"/>
                    </a:lnTo>
                    <a:lnTo>
                      <a:pt x="3859" y="9607"/>
                    </a:lnTo>
                    <a:lnTo>
                      <a:pt x="3837" y="9604"/>
                    </a:lnTo>
                    <a:lnTo>
                      <a:pt x="3818" y="9604"/>
                    </a:lnTo>
                    <a:lnTo>
                      <a:pt x="3807" y="9604"/>
                    </a:lnTo>
                    <a:lnTo>
                      <a:pt x="3796" y="9606"/>
                    </a:lnTo>
                    <a:lnTo>
                      <a:pt x="3786" y="9610"/>
                    </a:lnTo>
                    <a:lnTo>
                      <a:pt x="3773" y="9613"/>
                    </a:lnTo>
                    <a:lnTo>
                      <a:pt x="3734" y="9628"/>
                    </a:lnTo>
                    <a:lnTo>
                      <a:pt x="3716" y="9636"/>
                    </a:lnTo>
                    <a:lnTo>
                      <a:pt x="3701" y="9642"/>
                    </a:lnTo>
                    <a:lnTo>
                      <a:pt x="3674" y="9654"/>
                    </a:lnTo>
                    <a:lnTo>
                      <a:pt x="3641" y="9665"/>
                    </a:lnTo>
                    <a:lnTo>
                      <a:pt x="3613" y="9675"/>
                    </a:lnTo>
                    <a:lnTo>
                      <a:pt x="3598" y="9678"/>
                    </a:lnTo>
                    <a:lnTo>
                      <a:pt x="3580" y="9681"/>
                    </a:lnTo>
                    <a:lnTo>
                      <a:pt x="3558" y="9683"/>
                    </a:lnTo>
                    <a:lnTo>
                      <a:pt x="3530" y="9685"/>
                    </a:lnTo>
                    <a:lnTo>
                      <a:pt x="3504" y="9688"/>
                    </a:lnTo>
                    <a:lnTo>
                      <a:pt x="3487" y="9690"/>
                    </a:lnTo>
                    <a:lnTo>
                      <a:pt x="3475" y="9691"/>
                    </a:lnTo>
                    <a:lnTo>
                      <a:pt x="3465" y="9691"/>
                    </a:lnTo>
                    <a:lnTo>
                      <a:pt x="3452" y="9692"/>
                    </a:lnTo>
                    <a:lnTo>
                      <a:pt x="3432" y="9692"/>
                    </a:lnTo>
                    <a:lnTo>
                      <a:pt x="3400" y="9692"/>
                    </a:lnTo>
                    <a:lnTo>
                      <a:pt x="3351" y="9692"/>
                    </a:lnTo>
                    <a:lnTo>
                      <a:pt x="3297" y="9692"/>
                    </a:lnTo>
                    <a:lnTo>
                      <a:pt x="3246" y="9692"/>
                    </a:lnTo>
                    <a:lnTo>
                      <a:pt x="3203" y="9692"/>
                    </a:lnTo>
                    <a:lnTo>
                      <a:pt x="3164" y="9692"/>
                    </a:lnTo>
                    <a:lnTo>
                      <a:pt x="3132" y="9692"/>
                    </a:lnTo>
                    <a:lnTo>
                      <a:pt x="3108" y="9692"/>
                    </a:lnTo>
                    <a:lnTo>
                      <a:pt x="3094" y="9692"/>
                    </a:lnTo>
                    <a:lnTo>
                      <a:pt x="3089" y="9692"/>
                    </a:lnTo>
                    <a:lnTo>
                      <a:pt x="3088" y="9691"/>
                    </a:lnTo>
                    <a:lnTo>
                      <a:pt x="3083" y="9691"/>
                    </a:lnTo>
                    <a:lnTo>
                      <a:pt x="3069" y="9692"/>
                    </a:lnTo>
                    <a:lnTo>
                      <a:pt x="3043" y="9700"/>
                    </a:lnTo>
                    <a:lnTo>
                      <a:pt x="3028" y="9703"/>
                    </a:lnTo>
                    <a:lnTo>
                      <a:pt x="3016" y="9704"/>
                    </a:lnTo>
                    <a:lnTo>
                      <a:pt x="3007" y="9705"/>
                    </a:lnTo>
                    <a:lnTo>
                      <a:pt x="2997" y="9705"/>
                    </a:lnTo>
                    <a:lnTo>
                      <a:pt x="2988" y="9705"/>
                    </a:lnTo>
                    <a:lnTo>
                      <a:pt x="2975" y="9707"/>
                    </a:lnTo>
                    <a:lnTo>
                      <a:pt x="2959" y="9708"/>
                    </a:lnTo>
                    <a:lnTo>
                      <a:pt x="2937" y="9713"/>
                    </a:lnTo>
                    <a:lnTo>
                      <a:pt x="2918" y="9716"/>
                    </a:lnTo>
                    <a:lnTo>
                      <a:pt x="2906" y="9718"/>
                    </a:lnTo>
                    <a:lnTo>
                      <a:pt x="2900" y="9718"/>
                    </a:lnTo>
                    <a:lnTo>
                      <a:pt x="2895" y="9718"/>
                    </a:lnTo>
                    <a:lnTo>
                      <a:pt x="2885" y="9718"/>
                    </a:lnTo>
                    <a:lnTo>
                      <a:pt x="2870" y="9720"/>
                    </a:lnTo>
                    <a:lnTo>
                      <a:pt x="2845" y="9722"/>
                    </a:lnTo>
                    <a:lnTo>
                      <a:pt x="2806" y="9726"/>
                    </a:lnTo>
                    <a:lnTo>
                      <a:pt x="2768" y="9729"/>
                    </a:lnTo>
                    <a:lnTo>
                      <a:pt x="2746" y="9731"/>
                    </a:lnTo>
                    <a:lnTo>
                      <a:pt x="2733" y="9731"/>
                    </a:lnTo>
                    <a:lnTo>
                      <a:pt x="2726" y="9731"/>
                    </a:lnTo>
                    <a:lnTo>
                      <a:pt x="2719" y="9731"/>
                    </a:lnTo>
                    <a:lnTo>
                      <a:pt x="2708" y="9733"/>
                    </a:lnTo>
                    <a:lnTo>
                      <a:pt x="2688" y="9735"/>
                    </a:lnTo>
                    <a:lnTo>
                      <a:pt x="2655" y="9739"/>
                    </a:lnTo>
                    <a:lnTo>
                      <a:pt x="2623" y="9742"/>
                    </a:lnTo>
                    <a:lnTo>
                      <a:pt x="2609" y="9743"/>
                    </a:lnTo>
                    <a:lnTo>
                      <a:pt x="2605" y="9743"/>
                    </a:lnTo>
                    <a:lnTo>
                      <a:pt x="2605" y="9742"/>
                    </a:lnTo>
                    <a:lnTo>
                      <a:pt x="2603" y="9742"/>
                    </a:lnTo>
                    <a:lnTo>
                      <a:pt x="2592" y="9743"/>
                    </a:lnTo>
                    <a:lnTo>
                      <a:pt x="2565" y="9746"/>
                    </a:lnTo>
                    <a:lnTo>
                      <a:pt x="2517" y="9752"/>
                    </a:lnTo>
                    <a:lnTo>
                      <a:pt x="2461" y="9757"/>
                    </a:lnTo>
                    <a:lnTo>
                      <a:pt x="2418" y="9760"/>
                    </a:lnTo>
                    <a:lnTo>
                      <a:pt x="2383" y="9760"/>
                    </a:lnTo>
                    <a:lnTo>
                      <a:pt x="2356" y="9759"/>
                    </a:lnTo>
                    <a:lnTo>
                      <a:pt x="2334" y="9759"/>
                    </a:lnTo>
                    <a:lnTo>
                      <a:pt x="2314" y="9760"/>
                    </a:lnTo>
                    <a:lnTo>
                      <a:pt x="2304" y="9761"/>
                    </a:lnTo>
                    <a:lnTo>
                      <a:pt x="2295" y="9763"/>
                    </a:lnTo>
                    <a:lnTo>
                      <a:pt x="2284" y="9767"/>
                    </a:lnTo>
                    <a:lnTo>
                      <a:pt x="2274" y="9772"/>
                    </a:lnTo>
                    <a:lnTo>
                      <a:pt x="2254" y="9780"/>
                    </a:lnTo>
                    <a:lnTo>
                      <a:pt x="2236" y="9787"/>
                    </a:lnTo>
                    <a:lnTo>
                      <a:pt x="2223" y="9792"/>
                    </a:lnTo>
                    <a:lnTo>
                      <a:pt x="2212" y="9794"/>
                    </a:lnTo>
                    <a:lnTo>
                      <a:pt x="2199" y="9798"/>
                    </a:lnTo>
                    <a:lnTo>
                      <a:pt x="2194" y="9798"/>
                    </a:lnTo>
                    <a:lnTo>
                      <a:pt x="2191" y="9795"/>
                    </a:lnTo>
                    <a:lnTo>
                      <a:pt x="2180" y="9792"/>
                    </a:lnTo>
                    <a:lnTo>
                      <a:pt x="2172" y="9790"/>
                    </a:lnTo>
                    <a:lnTo>
                      <a:pt x="2161" y="9789"/>
                    </a:lnTo>
                    <a:lnTo>
                      <a:pt x="2150" y="9789"/>
                    </a:lnTo>
                    <a:lnTo>
                      <a:pt x="2135" y="9792"/>
                    </a:lnTo>
                    <a:lnTo>
                      <a:pt x="2121" y="9793"/>
                    </a:lnTo>
                    <a:lnTo>
                      <a:pt x="2108" y="9792"/>
                    </a:lnTo>
                    <a:lnTo>
                      <a:pt x="2098" y="9789"/>
                    </a:lnTo>
                    <a:lnTo>
                      <a:pt x="2088" y="9787"/>
                    </a:lnTo>
                    <a:lnTo>
                      <a:pt x="2074" y="9781"/>
                    </a:lnTo>
                    <a:lnTo>
                      <a:pt x="2069" y="9777"/>
                    </a:lnTo>
                    <a:lnTo>
                      <a:pt x="1918" y="8147"/>
                    </a:lnTo>
                    <a:lnTo>
                      <a:pt x="498" y="8285"/>
                    </a:lnTo>
                    <a:lnTo>
                      <a:pt x="0" y="3274"/>
                    </a:lnTo>
                    <a:close/>
                  </a:path>
                </a:pathLst>
              </a:custGeom>
              <a:solidFill>
                <a:schemeClr val="accent4"/>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6" name="Freeform 13"/>
              <p:cNvSpPr>
                <a:spLocks/>
              </p:cNvSpPr>
              <p:nvPr/>
            </p:nvSpPr>
            <p:spPr bwMode="auto">
              <a:xfrm>
                <a:off x="3849" y="3115"/>
                <a:ext cx="986" cy="611"/>
              </a:xfrm>
              <a:custGeom>
                <a:avLst/>
                <a:gdLst/>
                <a:ahLst/>
                <a:cxnLst>
                  <a:cxn ang="0">
                    <a:pos x="460" y="2301"/>
                  </a:cxn>
                  <a:cxn ang="0">
                    <a:pos x="762" y="2275"/>
                  </a:cxn>
                  <a:cxn ang="0">
                    <a:pos x="806" y="2284"/>
                  </a:cxn>
                  <a:cxn ang="0">
                    <a:pos x="867" y="2288"/>
                  </a:cxn>
                  <a:cxn ang="0">
                    <a:pos x="930" y="2292"/>
                  </a:cxn>
                  <a:cxn ang="0">
                    <a:pos x="972" y="2301"/>
                  </a:cxn>
                  <a:cxn ang="0">
                    <a:pos x="1407" y="2328"/>
                  </a:cxn>
                  <a:cxn ang="0">
                    <a:pos x="1735" y="2091"/>
                  </a:cxn>
                  <a:cxn ang="0">
                    <a:pos x="1985" y="2170"/>
                  </a:cxn>
                  <a:cxn ang="0">
                    <a:pos x="2130" y="2328"/>
                  </a:cxn>
                  <a:cxn ang="0">
                    <a:pos x="2263" y="2374"/>
                  </a:cxn>
                  <a:cxn ang="0">
                    <a:pos x="2331" y="2438"/>
                  </a:cxn>
                  <a:cxn ang="0">
                    <a:pos x="2403" y="2440"/>
                  </a:cxn>
                  <a:cxn ang="0">
                    <a:pos x="2382" y="2374"/>
                  </a:cxn>
                  <a:cxn ang="0">
                    <a:pos x="2377" y="2335"/>
                  </a:cxn>
                  <a:cxn ang="0">
                    <a:pos x="2382" y="2315"/>
                  </a:cxn>
                  <a:cxn ang="0">
                    <a:pos x="2391" y="2304"/>
                  </a:cxn>
                  <a:cxn ang="0">
                    <a:pos x="2405" y="2301"/>
                  </a:cxn>
                  <a:cxn ang="0">
                    <a:pos x="2473" y="2297"/>
                  </a:cxn>
                  <a:cxn ang="0">
                    <a:pos x="2525" y="2288"/>
                  </a:cxn>
                  <a:cxn ang="0">
                    <a:pos x="2879" y="1998"/>
                  </a:cxn>
                  <a:cxn ang="0">
                    <a:pos x="3155" y="1788"/>
                  </a:cxn>
                  <a:cxn ang="0">
                    <a:pos x="3488" y="1788"/>
                  </a:cxn>
                  <a:cxn ang="0">
                    <a:pos x="3573" y="1782"/>
                  </a:cxn>
                  <a:cxn ang="0">
                    <a:pos x="3746" y="1775"/>
                  </a:cxn>
                  <a:cxn ang="0">
                    <a:pos x="3155" y="1315"/>
                  </a:cxn>
                  <a:cxn ang="0">
                    <a:pos x="3149" y="1074"/>
                  </a:cxn>
                  <a:cxn ang="0">
                    <a:pos x="3157" y="1043"/>
                  </a:cxn>
                  <a:cxn ang="0">
                    <a:pos x="3159" y="1003"/>
                  </a:cxn>
                  <a:cxn ang="0">
                    <a:pos x="3148" y="961"/>
                  </a:cxn>
                  <a:cxn ang="0">
                    <a:pos x="3129" y="934"/>
                  </a:cxn>
                  <a:cxn ang="0">
                    <a:pos x="3102" y="908"/>
                  </a:cxn>
                  <a:cxn ang="0">
                    <a:pos x="3062" y="869"/>
                  </a:cxn>
                  <a:cxn ang="0">
                    <a:pos x="2993" y="778"/>
                  </a:cxn>
                  <a:cxn ang="0">
                    <a:pos x="2843" y="769"/>
                  </a:cxn>
                  <a:cxn ang="0">
                    <a:pos x="2735" y="841"/>
                  </a:cxn>
                  <a:cxn ang="0">
                    <a:pos x="2685" y="876"/>
                  </a:cxn>
                  <a:cxn ang="0">
                    <a:pos x="2669" y="895"/>
                  </a:cxn>
                  <a:cxn ang="0">
                    <a:pos x="2631" y="908"/>
                  </a:cxn>
                  <a:cxn ang="0">
                    <a:pos x="2547" y="938"/>
                  </a:cxn>
                  <a:cxn ang="0">
                    <a:pos x="2477" y="962"/>
                  </a:cxn>
                  <a:cxn ang="0">
                    <a:pos x="2450" y="965"/>
                  </a:cxn>
                  <a:cxn ang="0">
                    <a:pos x="2383" y="960"/>
                  </a:cxn>
                  <a:cxn ang="0">
                    <a:pos x="2311" y="943"/>
                  </a:cxn>
                  <a:cxn ang="0">
                    <a:pos x="2205" y="911"/>
                  </a:cxn>
                  <a:cxn ang="0">
                    <a:pos x="1880" y="841"/>
                  </a:cxn>
                  <a:cxn ang="0">
                    <a:pos x="1630" y="974"/>
                  </a:cxn>
                  <a:cxn ang="0">
                    <a:pos x="1249" y="697"/>
                  </a:cxn>
                  <a:cxn ang="0">
                    <a:pos x="959" y="342"/>
                  </a:cxn>
                  <a:cxn ang="0">
                    <a:pos x="683" y="368"/>
                  </a:cxn>
                  <a:cxn ang="0">
                    <a:pos x="302" y="0"/>
                  </a:cxn>
                  <a:cxn ang="0">
                    <a:pos x="212" y="39"/>
                  </a:cxn>
                  <a:cxn ang="0">
                    <a:pos x="53" y="0"/>
                  </a:cxn>
                </a:cxnLst>
                <a:rect l="0" t="0" r="r" b="b"/>
                <a:pathLst>
                  <a:path w="3945" h="2446">
                    <a:moveTo>
                      <a:pt x="171" y="2183"/>
                    </a:moveTo>
                    <a:lnTo>
                      <a:pt x="421" y="2236"/>
                    </a:lnTo>
                    <a:lnTo>
                      <a:pt x="460" y="2301"/>
                    </a:lnTo>
                    <a:lnTo>
                      <a:pt x="526" y="2236"/>
                    </a:lnTo>
                    <a:lnTo>
                      <a:pt x="618" y="2209"/>
                    </a:lnTo>
                    <a:lnTo>
                      <a:pt x="762" y="2275"/>
                    </a:lnTo>
                    <a:lnTo>
                      <a:pt x="769" y="2277"/>
                    </a:lnTo>
                    <a:lnTo>
                      <a:pt x="791" y="2282"/>
                    </a:lnTo>
                    <a:lnTo>
                      <a:pt x="806" y="2284"/>
                    </a:lnTo>
                    <a:lnTo>
                      <a:pt x="824" y="2286"/>
                    </a:lnTo>
                    <a:lnTo>
                      <a:pt x="845" y="2288"/>
                    </a:lnTo>
                    <a:lnTo>
                      <a:pt x="867" y="2288"/>
                    </a:lnTo>
                    <a:lnTo>
                      <a:pt x="891" y="2289"/>
                    </a:lnTo>
                    <a:lnTo>
                      <a:pt x="912" y="2290"/>
                    </a:lnTo>
                    <a:lnTo>
                      <a:pt x="930" y="2292"/>
                    </a:lnTo>
                    <a:lnTo>
                      <a:pt x="945" y="2295"/>
                    </a:lnTo>
                    <a:lnTo>
                      <a:pt x="965" y="2299"/>
                    </a:lnTo>
                    <a:lnTo>
                      <a:pt x="972" y="2301"/>
                    </a:lnTo>
                    <a:lnTo>
                      <a:pt x="1105" y="2341"/>
                    </a:lnTo>
                    <a:lnTo>
                      <a:pt x="1223" y="2420"/>
                    </a:lnTo>
                    <a:lnTo>
                      <a:pt x="1407" y="2328"/>
                    </a:lnTo>
                    <a:lnTo>
                      <a:pt x="1538" y="2196"/>
                    </a:lnTo>
                    <a:lnTo>
                      <a:pt x="1643" y="2157"/>
                    </a:lnTo>
                    <a:lnTo>
                      <a:pt x="1735" y="2091"/>
                    </a:lnTo>
                    <a:lnTo>
                      <a:pt x="1827" y="2223"/>
                    </a:lnTo>
                    <a:lnTo>
                      <a:pt x="1893" y="2262"/>
                    </a:lnTo>
                    <a:lnTo>
                      <a:pt x="1985" y="2170"/>
                    </a:lnTo>
                    <a:lnTo>
                      <a:pt x="2090" y="2026"/>
                    </a:lnTo>
                    <a:lnTo>
                      <a:pt x="2038" y="2262"/>
                    </a:lnTo>
                    <a:lnTo>
                      <a:pt x="2130" y="2328"/>
                    </a:lnTo>
                    <a:lnTo>
                      <a:pt x="2208" y="2315"/>
                    </a:lnTo>
                    <a:lnTo>
                      <a:pt x="2237" y="2347"/>
                    </a:lnTo>
                    <a:lnTo>
                      <a:pt x="2263" y="2374"/>
                    </a:lnTo>
                    <a:lnTo>
                      <a:pt x="2285" y="2396"/>
                    </a:lnTo>
                    <a:lnTo>
                      <a:pt x="2304" y="2414"/>
                    </a:lnTo>
                    <a:lnTo>
                      <a:pt x="2331" y="2438"/>
                    </a:lnTo>
                    <a:lnTo>
                      <a:pt x="2341" y="2446"/>
                    </a:lnTo>
                    <a:lnTo>
                      <a:pt x="2405" y="2446"/>
                    </a:lnTo>
                    <a:lnTo>
                      <a:pt x="2403" y="2440"/>
                    </a:lnTo>
                    <a:lnTo>
                      <a:pt x="2397" y="2423"/>
                    </a:lnTo>
                    <a:lnTo>
                      <a:pt x="2389" y="2400"/>
                    </a:lnTo>
                    <a:lnTo>
                      <a:pt x="2382" y="2374"/>
                    </a:lnTo>
                    <a:lnTo>
                      <a:pt x="2378" y="2360"/>
                    </a:lnTo>
                    <a:lnTo>
                      <a:pt x="2377" y="2347"/>
                    </a:lnTo>
                    <a:lnTo>
                      <a:pt x="2377" y="2335"/>
                    </a:lnTo>
                    <a:lnTo>
                      <a:pt x="2378" y="2324"/>
                    </a:lnTo>
                    <a:lnTo>
                      <a:pt x="2379" y="2318"/>
                    </a:lnTo>
                    <a:lnTo>
                      <a:pt x="2382" y="2315"/>
                    </a:lnTo>
                    <a:lnTo>
                      <a:pt x="2384" y="2310"/>
                    </a:lnTo>
                    <a:lnTo>
                      <a:pt x="2387" y="2308"/>
                    </a:lnTo>
                    <a:lnTo>
                      <a:pt x="2391" y="2304"/>
                    </a:lnTo>
                    <a:lnTo>
                      <a:pt x="2395" y="2303"/>
                    </a:lnTo>
                    <a:lnTo>
                      <a:pt x="2401" y="2302"/>
                    </a:lnTo>
                    <a:lnTo>
                      <a:pt x="2405" y="2301"/>
                    </a:lnTo>
                    <a:lnTo>
                      <a:pt x="2430" y="2301"/>
                    </a:lnTo>
                    <a:lnTo>
                      <a:pt x="2453" y="2299"/>
                    </a:lnTo>
                    <a:lnTo>
                      <a:pt x="2473" y="2297"/>
                    </a:lnTo>
                    <a:lnTo>
                      <a:pt x="2489" y="2295"/>
                    </a:lnTo>
                    <a:lnTo>
                      <a:pt x="2515" y="2290"/>
                    </a:lnTo>
                    <a:lnTo>
                      <a:pt x="2525" y="2288"/>
                    </a:lnTo>
                    <a:lnTo>
                      <a:pt x="2617" y="2275"/>
                    </a:lnTo>
                    <a:lnTo>
                      <a:pt x="2761" y="2144"/>
                    </a:lnTo>
                    <a:lnTo>
                      <a:pt x="2879" y="1998"/>
                    </a:lnTo>
                    <a:lnTo>
                      <a:pt x="2984" y="1946"/>
                    </a:lnTo>
                    <a:lnTo>
                      <a:pt x="3050" y="1867"/>
                    </a:lnTo>
                    <a:lnTo>
                      <a:pt x="3155" y="1788"/>
                    </a:lnTo>
                    <a:lnTo>
                      <a:pt x="3300" y="1788"/>
                    </a:lnTo>
                    <a:lnTo>
                      <a:pt x="3457" y="1788"/>
                    </a:lnTo>
                    <a:lnTo>
                      <a:pt x="3488" y="1788"/>
                    </a:lnTo>
                    <a:lnTo>
                      <a:pt x="3517" y="1786"/>
                    </a:lnTo>
                    <a:lnTo>
                      <a:pt x="3547" y="1785"/>
                    </a:lnTo>
                    <a:lnTo>
                      <a:pt x="3573" y="1782"/>
                    </a:lnTo>
                    <a:lnTo>
                      <a:pt x="3613" y="1778"/>
                    </a:lnTo>
                    <a:lnTo>
                      <a:pt x="3628" y="1775"/>
                    </a:lnTo>
                    <a:lnTo>
                      <a:pt x="3746" y="1775"/>
                    </a:lnTo>
                    <a:lnTo>
                      <a:pt x="3879" y="1630"/>
                    </a:lnTo>
                    <a:lnTo>
                      <a:pt x="3945" y="1604"/>
                    </a:lnTo>
                    <a:lnTo>
                      <a:pt x="3155" y="1315"/>
                    </a:lnTo>
                    <a:lnTo>
                      <a:pt x="3142" y="1092"/>
                    </a:lnTo>
                    <a:lnTo>
                      <a:pt x="3144" y="1087"/>
                    </a:lnTo>
                    <a:lnTo>
                      <a:pt x="3149" y="1074"/>
                    </a:lnTo>
                    <a:lnTo>
                      <a:pt x="3152" y="1065"/>
                    </a:lnTo>
                    <a:lnTo>
                      <a:pt x="3155" y="1055"/>
                    </a:lnTo>
                    <a:lnTo>
                      <a:pt x="3157" y="1043"/>
                    </a:lnTo>
                    <a:lnTo>
                      <a:pt x="3159" y="1030"/>
                    </a:lnTo>
                    <a:lnTo>
                      <a:pt x="3160" y="1017"/>
                    </a:lnTo>
                    <a:lnTo>
                      <a:pt x="3159" y="1003"/>
                    </a:lnTo>
                    <a:lnTo>
                      <a:pt x="3157" y="989"/>
                    </a:lnTo>
                    <a:lnTo>
                      <a:pt x="3154" y="975"/>
                    </a:lnTo>
                    <a:lnTo>
                      <a:pt x="3148" y="961"/>
                    </a:lnTo>
                    <a:lnTo>
                      <a:pt x="3140" y="947"/>
                    </a:lnTo>
                    <a:lnTo>
                      <a:pt x="3135" y="939"/>
                    </a:lnTo>
                    <a:lnTo>
                      <a:pt x="3129" y="934"/>
                    </a:lnTo>
                    <a:lnTo>
                      <a:pt x="3123" y="926"/>
                    </a:lnTo>
                    <a:lnTo>
                      <a:pt x="3116" y="921"/>
                    </a:lnTo>
                    <a:lnTo>
                      <a:pt x="3102" y="908"/>
                    </a:lnTo>
                    <a:lnTo>
                      <a:pt x="3088" y="895"/>
                    </a:lnTo>
                    <a:lnTo>
                      <a:pt x="3075" y="882"/>
                    </a:lnTo>
                    <a:lnTo>
                      <a:pt x="3062" y="869"/>
                    </a:lnTo>
                    <a:lnTo>
                      <a:pt x="3039" y="841"/>
                    </a:lnTo>
                    <a:lnTo>
                      <a:pt x="3020" y="817"/>
                    </a:lnTo>
                    <a:lnTo>
                      <a:pt x="2993" y="778"/>
                    </a:lnTo>
                    <a:lnTo>
                      <a:pt x="2984" y="762"/>
                    </a:lnTo>
                    <a:lnTo>
                      <a:pt x="2853" y="762"/>
                    </a:lnTo>
                    <a:lnTo>
                      <a:pt x="2843" y="769"/>
                    </a:lnTo>
                    <a:lnTo>
                      <a:pt x="2819" y="787"/>
                    </a:lnTo>
                    <a:lnTo>
                      <a:pt x="2781" y="813"/>
                    </a:lnTo>
                    <a:lnTo>
                      <a:pt x="2735" y="841"/>
                    </a:lnTo>
                    <a:lnTo>
                      <a:pt x="2712" y="856"/>
                    </a:lnTo>
                    <a:lnTo>
                      <a:pt x="2697" y="866"/>
                    </a:lnTo>
                    <a:lnTo>
                      <a:pt x="2685" y="876"/>
                    </a:lnTo>
                    <a:lnTo>
                      <a:pt x="2677" y="883"/>
                    </a:lnTo>
                    <a:lnTo>
                      <a:pt x="2670" y="891"/>
                    </a:lnTo>
                    <a:lnTo>
                      <a:pt x="2669" y="895"/>
                    </a:lnTo>
                    <a:lnTo>
                      <a:pt x="2664" y="896"/>
                    </a:lnTo>
                    <a:lnTo>
                      <a:pt x="2651" y="901"/>
                    </a:lnTo>
                    <a:lnTo>
                      <a:pt x="2631" y="908"/>
                    </a:lnTo>
                    <a:lnTo>
                      <a:pt x="2606" y="917"/>
                    </a:lnTo>
                    <a:lnTo>
                      <a:pt x="2578" y="928"/>
                    </a:lnTo>
                    <a:lnTo>
                      <a:pt x="2547" y="938"/>
                    </a:lnTo>
                    <a:lnTo>
                      <a:pt x="2515" y="950"/>
                    </a:lnTo>
                    <a:lnTo>
                      <a:pt x="2485" y="960"/>
                    </a:lnTo>
                    <a:lnTo>
                      <a:pt x="2477" y="962"/>
                    </a:lnTo>
                    <a:lnTo>
                      <a:pt x="2468" y="964"/>
                    </a:lnTo>
                    <a:lnTo>
                      <a:pt x="2460" y="964"/>
                    </a:lnTo>
                    <a:lnTo>
                      <a:pt x="2450" y="965"/>
                    </a:lnTo>
                    <a:lnTo>
                      <a:pt x="2429" y="965"/>
                    </a:lnTo>
                    <a:lnTo>
                      <a:pt x="2407" y="963"/>
                    </a:lnTo>
                    <a:lnTo>
                      <a:pt x="2383" y="960"/>
                    </a:lnTo>
                    <a:lnTo>
                      <a:pt x="2358" y="955"/>
                    </a:lnTo>
                    <a:lnTo>
                      <a:pt x="2335" y="950"/>
                    </a:lnTo>
                    <a:lnTo>
                      <a:pt x="2311" y="943"/>
                    </a:lnTo>
                    <a:lnTo>
                      <a:pt x="2266" y="931"/>
                    </a:lnTo>
                    <a:lnTo>
                      <a:pt x="2230" y="919"/>
                    </a:lnTo>
                    <a:lnTo>
                      <a:pt x="2205" y="911"/>
                    </a:lnTo>
                    <a:lnTo>
                      <a:pt x="2195" y="908"/>
                    </a:lnTo>
                    <a:lnTo>
                      <a:pt x="2011" y="841"/>
                    </a:lnTo>
                    <a:lnTo>
                      <a:pt x="1880" y="841"/>
                    </a:lnTo>
                    <a:lnTo>
                      <a:pt x="1814" y="867"/>
                    </a:lnTo>
                    <a:lnTo>
                      <a:pt x="1788" y="947"/>
                    </a:lnTo>
                    <a:lnTo>
                      <a:pt x="1630" y="974"/>
                    </a:lnTo>
                    <a:lnTo>
                      <a:pt x="1512" y="882"/>
                    </a:lnTo>
                    <a:lnTo>
                      <a:pt x="1381" y="790"/>
                    </a:lnTo>
                    <a:lnTo>
                      <a:pt x="1249" y="697"/>
                    </a:lnTo>
                    <a:lnTo>
                      <a:pt x="1105" y="618"/>
                    </a:lnTo>
                    <a:lnTo>
                      <a:pt x="1051" y="500"/>
                    </a:lnTo>
                    <a:lnTo>
                      <a:pt x="959" y="342"/>
                    </a:lnTo>
                    <a:lnTo>
                      <a:pt x="815" y="224"/>
                    </a:lnTo>
                    <a:lnTo>
                      <a:pt x="697" y="132"/>
                    </a:lnTo>
                    <a:lnTo>
                      <a:pt x="683" y="368"/>
                    </a:lnTo>
                    <a:lnTo>
                      <a:pt x="565" y="105"/>
                    </a:lnTo>
                    <a:lnTo>
                      <a:pt x="408" y="40"/>
                    </a:lnTo>
                    <a:lnTo>
                      <a:pt x="302" y="0"/>
                    </a:lnTo>
                    <a:lnTo>
                      <a:pt x="249" y="23"/>
                    </a:lnTo>
                    <a:lnTo>
                      <a:pt x="222" y="35"/>
                    </a:lnTo>
                    <a:lnTo>
                      <a:pt x="212" y="39"/>
                    </a:lnTo>
                    <a:lnTo>
                      <a:pt x="210" y="40"/>
                    </a:lnTo>
                    <a:lnTo>
                      <a:pt x="145" y="40"/>
                    </a:lnTo>
                    <a:lnTo>
                      <a:pt x="53" y="0"/>
                    </a:lnTo>
                    <a:lnTo>
                      <a:pt x="0" y="0"/>
                    </a:lnTo>
                    <a:lnTo>
                      <a:pt x="171" y="2183"/>
                    </a:lnTo>
                    <a:close/>
                  </a:path>
                </a:pathLst>
              </a:custGeom>
              <a:solidFill>
                <a:schemeClr val="accent6"/>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7" name="Freeform 14"/>
              <p:cNvSpPr>
                <a:spLocks/>
              </p:cNvSpPr>
              <p:nvPr/>
            </p:nvSpPr>
            <p:spPr bwMode="auto">
              <a:xfrm>
                <a:off x="4624" y="3821"/>
                <a:ext cx="47" cy="53"/>
              </a:xfrm>
              <a:custGeom>
                <a:avLst/>
                <a:gdLst/>
                <a:ahLst/>
                <a:cxnLst>
                  <a:cxn ang="0">
                    <a:pos x="3" y="62"/>
                  </a:cxn>
                  <a:cxn ang="0">
                    <a:pos x="2" y="94"/>
                  </a:cxn>
                  <a:cxn ang="0">
                    <a:pos x="18" y="115"/>
                  </a:cxn>
                  <a:cxn ang="0">
                    <a:pos x="25" y="122"/>
                  </a:cxn>
                  <a:cxn ang="0">
                    <a:pos x="27" y="128"/>
                  </a:cxn>
                  <a:cxn ang="0">
                    <a:pos x="28" y="145"/>
                  </a:cxn>
                  <a:cxn ang="0">
                    <a:pos x="44" y="173"/>
                  </a:cxn>
                  <a:cxn ang="0">
                    <a:pos x="59" y="205"/>
                  </a:cxn>
                  <a:cxn ang="0">
                    <a:pos x="99" y="213"/>
                  </a:cxn>
                  <a:cxn ang="0">
                    <a:pos x="123" y="213"/>
                  </a:cxn>
                  <a:cxn ang="0">
                    <a:pos x="142" y="200"/>
                  </a:cxn>
                  <a:cxn ang="0">
                    <a:pos x="147" y="185"/>
                  </a:cxn>
                  <a:cxn ang="0">
                    <a:pos x="155" y="175"/>
                  </a:cxn>
                  <a:cxn ang="0">
                    <a:pos x="169" y="173"/>
                  </a:cxn>
                  <a:cxn ang="0">
                    <a:pos x="182" y="174"/>
                  </a:cxn>
                  <a:cxn ang="0">
                    <a:pos x="186" y="170"/>
                  </a:cxn>
                  <a:cxn ang="0">
                    <a:pos x="186" y="155"/>
                  </a:cxn>
                  <a:cxn ang="0">
                    <a:pos x="188" y="148"/>
                  </a:cxn>
                  <a:cxn ang="0">
                    <a:pos x="186" y="142"/>
                  </a:cxn>
                  <a:cxn ang="0">
                    <a:pos x="176" y="120"/>
                  </a:cxn>
                  <a:cxn ang="0">
                    <a:pos x="170" y="110"/>
                  </a:cxn>
                  <a:cxn ang="0">
                    <a:pos x="150" y="97"/>
                  </a:cxn>
                  <a:cxn ang="0">
                    <a:pos x="142" y="93"/>
                  </a:cxn>
                  <a:cxn ang="0">
                    <a:pos x="127" y="80"/>
                  </a:cxn>
                  <a:cxn ang="0">
                    <a:pos x="120" y="74"/>
                  </a:cxn>
                  <a:cxn ang="0">
                    <a:pos x="107" y="54"/>
                  </a:cxn>
                  <a:cxn ang="0">
                    <a:pos x="101" y="45"/>
                  </a:cxn>
                  <a:cxn ang="0">
                    <a:pos x="97" y="38"/>
                  </a:cxn>
                  <a:cxn ang="0">
                    <a:pos x="91" y="35"/>
                  </a:cxn>
                  <a:cxn ang="0">
                    <a:pos x="85" y="35"/>
                  </a:cxn>
                  <a:cxn ang="0">
                    <a:pos x="84" y="37"/>
                  </a:cxn>
                  <a:cxn ang="0">
                    <a:pos x="83" y="38"/>
                  </a:cxn>
                  <a:cxn ang="0">
                    <a:pos x="60" y="26"/>
                  </a:cxn>
                  <a:cxn ang="0">
                    <a:pos x="44" y="12"/>
                  </a:cxn>
                  <a:cxn ang="0">
                    <a:pos x="32" y="0"/>
                  </a:cxn>
                </a:cxnLst>
                <a:rect l="0" t="0" r="r" b="b"/>
                <a:pathLst>
                  <a:path w="188" h="213">
                    <a:moveTo>
                      <a:pt x="0" y="0"/>
                    </a:moveTo>
                    <a:lnTo>
                      <a:pt x="3" y="62"/>
                    </a:lnTo>
                    <a:lnTo>
                      <a:pt x="0" y="89"/>
                    </a:lnTo>
                    <a:lnTo>
                      <a:pt x="2" y="94"/>
                    </a:lnTo>
                    <a:lnTo>
                      <a:pt x="12" y="108"/>
                    </a:lnTo>
                    <a:lnTo>
                      <a:pt x="18" y="115"/>
                    </a:lnTo>
                    <a:lnTo>
                      <a:pt x="22" y="120"/>
                    </a:lnTo>
                    <a:lnTo>
                      <a:pt x="25" y="122"/>
                    </a:lnTo>
                    <a:lnTo>
                      <a:pt x="26" y="126"/>
                    </a:lnTo>
                    <a:lnTo>
                      <a:pt x="27" y="128"/>
                    </a:lnTo>
                    <a:lnTo>
                      <a:pt x="27" y="132"/>
                    </a:lnTo>
                    <a:lnTo>
                      <a:pt x="28" y="145"/>
                    </a:lnTo>
                    <a:lnTo>
                      <a:pt x="29" y="152"/>
                    </a:lnTo>
                    <a:lnTo>
                      <a:pt x="44" y="173"/>
                    </a:lnTo>
                    <a:lnTo>
                      <a:pt x="50" y="185"/>
                    </a:lnTo>
                    <a:lnTo>
                      <a:pt x="59" y="205"/>
                    </a:lnTo>
                    <a:lnTo>
                      <a:pt x="70" y="213"/>
                    </a:lnTo>
                    <a:lnTo>
                      <a:pt x="99" y="213"/>
                    </a:lnTo>
                    <a:lnTo>
                      <a:pt x="109" y="213"/>
                    </a:lnTo>
                    <a:lnTo>
                      <a:pt x="123" y="213"/>
                    </a:lnTo>
                    <a:lnTo>
                      <a:pt x="140" y="205"/>
                    </a:lnTo>
                    <a:lnTo>
                      <a:pt x="142" y="200"/>
                    </a:lnTo>
                    <a:lnTo>
                      <a:pt x="145" y="191"/>
                    </a:lnTo>
                    <a:lnTo>
                      <a:pt x="147" y="185"/>
                    </a:lnTo>
                    <a:lnTo>
                      <a:pt x="151" y="180"/>
                    </a:lnTo>
                    <a:lnTo>
                      <a:pt x="155" y="175"/>
                    </a:lnTo>
                    <a:lnTo>
                      <a:pt x="158" y="173"/>
                    </a:lnTo>
                    <a:lnTo>
                      <a:pt x="169" y="173"/>
                    </a:lnTo>
                    <a:lnTo>
                      <a:pt x="178" y="174"/>
                    </a:lnTo>
                    <a:lnTo>
                      <a:pt x="182" y="174"/>
                    </a:lnTo>
                    <a:lnTo>
                      <a:pt x="184" y="173"/>
                    </a:lnTo>
                    <a:lnTo>
                      <a:pt x="186" y="170"/>
                    </a:lnTo>
                    <a:lnTo>
                      <a:pt x="186" y="165"/>
                    </a:lnTo>
                    <a:lnTo>
                      <a:pt x="186" y="155"/>
                    </a:lnTo>
                    <a:lnTo>
                      <a:pt x="188" y="149"/>
                    </a:lnTo>
                    <a:lnTo>
                      <a:pt x="188" y="148"/>
                    </a:lnTo>
                    <a:lnTo>
                      <a:pt x="188" y="145"/>
                    </a:lnTo>
                    <a:lnTo>
                      <a:pt x="186" y="142"/>
                    </a:lnTo>
                    <a:lnTo>
                      <a:pt x="184" y="137"/>
                    </a:lnTo>
                    <a:lnTo>
                      <a:pt x="176" y="120"/>
                    </a:lnTo>
                    <a:lnTo>
                      <a:pt x="172" y="114"/>
                    </a:lnTo>
                    <a:lnTo>
                      <a:pt x="170" y="110"/>
                    </a:lnTo>
                    <a:lnTo>
                      <a:pt x="157" y="102"/>
                    </a:lnTo>
                    <a:lnTo>
                      <a:pt x="150" y="97"/>
                    </a:lnTo>
                    <a:lnTo>
                      <a:pt x="145" y="95"/>
                    </a:lnTo>
                    <a:lnTo>
                      <a:pt x="142" y="93"/>
                    </a:lnTo>
                    <a:lnTo>
                      <a:pt x="135" y="85"/>
                    </a:lnTo>
                    <a:lnTo>
                      <a:pt x="127" y="80"/>
                    </a:lnTo>
                    <a:lnTo>
                      <a:pt x="123" y="77"/>
                    </a:lnTo>
                    <a:lnTo>
                      <a:pt x="120" y="74"/>
                    </a:lnTo>
                    <a:lnTo>
                      <a:pt x="117" y="68"/>
                    </a:lnTo>
                    <a:lnTo>
                      <a:pt x="107" y="54"/>
                    </a:lnTo>
                    <a:lnTo>
                      <a:pt x="103" y="48"/>
                    </a:lnTo>
                    <a:lnTo>
                      <a:pt x="101" y="45"/>
                    </a:lnTo>
                    <a:lnTo>
                      <a:pt x="99" y="41"/>
                    </a:lnTo>
                    <a:lnTo>
                      <a:pt x="97" y="38"/>
                    </a:lnTo>
                    <a:lnTo>
                      <a:pt x="93" y="36"/>
                    </a:lnTo>
                    <a:lnTo>
                      <a:pt x="91" y="35"/>
                    </a:lnTo>
                    <a:lnTo>
                      <a:pt x="87" y="34"/>
                    </a:lnTo>
                    <a:lnTo>
                      <a:pt x="85" y="35"/>
                    </a:lnTo>
                    <a:lnTo>
                      <a:pt x="84" y="36"/>
                    </a:lnTo>
                    <a:lnTo>
                      <a:pt x="84" y="37"/>
                    </a:lnTo>
                    <a:lnTo>
                      <a:pt x="84" y="37"/>
                    </a:lnTo>
                    <a:lnTo>
                      <a:pt x="83" y="38"/>
                    </a:lnTo>
                    <a:lnTo>
                      <a:pt x="73" y="34"/>
                    </a:lnTo>
                    <a:lnTo>
                      <a:pt x="60" y="26"/>
                    </a:lnTo>
                    <a:lnTo>
                      <a:pt x="50" y="18"/>
                    </a:lnTo>
                    <a:lnTo>
                      <a:pt x="44" y="12"/>
                    </a:lnTo>
                    <a:lnTo>
                      <a:pt x="41" y="10"/>
                    </a:lnTo>
                    <a:lnTo>
                      <a:pt x="32" y="0"/>
                    </a:lnTo>
                    <a:lnTo>
                      <a:pt x="0" y="0"/>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8" name="Freeform 15"/>
              <p:cNvSpPr>
                <a:spLocks/>
              </p:cNvSpPr>
              <p:nvPr/>
            </p:nvSpPr>
            <p:spPr bwMode="auto">
              <a:xfrm>
                <a:off x="4212" y="3835"/>
                <a:ext cx="28" cy="55"/>
              </a:xfrm>
              <a:custGeom>
                <a:avLst/>
                <a:gdLst/>
                <a:ahLst/>
                <a:cxnLst>
                  <a:cxn ang="0">
                    <a:pos x="55" y="0"/>
                  </a:cxn>
                  <a:cxn ang="0">
                    <a:pos x="7" y="55"/>
                  </a:cxn>
                  <a:cxn ang="0">
                    <a:pos x="6" y="59"/>
                  </a:cxn>
                  <a:cxn ang="0">
                    <a:pos x="3" y="68"/>
                  </a:cxn>
                  <a:cxn ang="0">
                    <a:pos x="1" y="80"/>
                  </a:cxn>
                  <a:cxn ang="0">
                    <a:pos x="0" y="93"/>
                  </a:cxn>
                  <a:cxn ang="0">
                    <a:pos x="0" y="114"/>
                  </a:cxn>
                  <a:cxn ang="0">
                    <a:pos x="2" y="141"/>
                  </a:cxn>
                  <a:cxn ang="0">
                    <a:pos x="3" y="166"/>
                  </a:cxn>
                  <a:cxn ang="0">
                    <a:pos x="5" y="177"/>
                  </a:cxn>
                  <a:cxn ang="0">
                    <a:pos x="7" y="181"/>
                  </a:cxn>
                  <a:cxn ang="0">
                    <a:pos x="14" y="197"/>
                  </a:cxn>
                  <a:cxn ang="0">
                    <a:pos x="18" y="201"/>
                  </a:cxn>
                  <a:cxn ang="0">
                    <a:pos x="22" y="205"/>
                  </a:cxn>
                  <a:cxn ang="0">
                    <a:pos x="27" y="208"/>
                  </a:cxn>
                  <a:cxn ang="0">
                    <a:pos x="32" y="212"/>
                  </a:cxn>
                  <a:cxn ang="0">
                    <a:pos x="39" y="216"/>
                  </a:cxn>
                  <a:cxn ang="0">
                    <a:pos x="42" y="217"/>
                  </a:cxn>
                  <a:cxn ang="0">
                    <a:pos x="42" y="216"/>
                  </a:cxn>
                  <a:cxn ang="0">
                    <a:pos x="42" y="211"/>
                  </a:cxn>
                  <a:cxn ang="0">
                    <a:pos x="44" y="208"/>
                  </a:cxn>
                  <a:cxn ang="0">
                    <a:pos x="46" y="205"/>
                  </a:cxn>
                  <a:cxn ang="0">
                    <a:pos x="48" y="203"/>
                  </a:cxn>
                  <a:cxn ang="0">
                    <a:pos x="53" y="199"/>
                  </a:cxn>
                  <a:cxn ang="0">
                    <a:pos x="65" y="193"/>
                  </a:cxn>
                  <a:cxn ang="0">
                    <a:pos x="80" y="184"/>
                  </a:cxn>
                  <a:cxn ang="0">
                    <a:pos x="98" y="170"/>
                  </a:cxn>
                  <a:cxn ang="0">
                    <a:pos x="103" y="164"/>
                  </a:cxn>
                  <a:cxn ang="0">
                    <a:pos x="104" y="165"/>
                  </a:cxn>
                  <a:cxn ang="0">
                    <a:pos x="105" y="165"/>
                  </a:cxn>
                  <a:cxn ang="0">
                    <a:pos x="106" y="161"/>
                  </a:cxn>
                  <a:cxn ang="0">
                    <a:pos x="109" y="151"/>
                  </a:cxn>
                  <a:cxn ang="0">
                    <a:pos x="111" y="128"/>
                  </a:cxn>
                  <a:cxn ang="0">
                    <a:pos x="111" y="121"/>
                  </a:cxn>
                  <a:cxn ang="0">
                    <a:pos x="107" y="115"/>
                  </a:cxn>
                  <a:cxn ang="0">
                    <a:pos x="96" y="101"/>
                  </a:cxn>
                  <a:cxn ang="0">
                    <a:pos x="85" y="86"/>
                  </a:cxn>
                  <a:cxn ang="0">
                    <a:pos x="83" y="80"/>
                  </a:cxn>
                  <a:cxn ang="0">
                    <a:pos x="85" y="57"/>
                  </a:cxn>
                  <a:cxn ang="0">
                    <a:pos x="76" y="37"/>
                  </a:cxn>
                  <a:cxn ang="0">
                    <a:pos x="55" y="0"/>
                  </a:cxn>
                </a:cxnLst>
                <a:rect l="0" t="0" r="r" b="b"/>
                <a:pathLst>
                  <a:path w="111" h="217">
                    <a:moveTo>
                      <a:pt x="55" y="0"/>
                    </a:moveTo>
                    <a:lnTo>
                      <a:pt x="7" y="55"/>
                    </a:lnTo>
                    <a:lnTo>
                      <a:pt x="6" y="59"/>
                    </a:lnTo>
                    <a:lnTo>
                      <a:pt x="3" y="68"/>
                    </a:lnTo>
                    <a:lnTo>
                      <a:pt x="1" y="80"/>
                    </a:lnTo>
                    <a:lnTo>
                      <a:pt x="0" y="93"/>
                    </a:lnTo>
                    <a:lnTo>
                      <a:pt x="0" y="114"/>
                    </a:lnTo>
                    <a:lnTo>
                      <a:pt x="2" y="141"/>
                    </a:lnTo>
                    <a:lnTo>
                      <a:pt x="3" y="166"/>
                    </a:lnTo>
                    <a:lnTo>
                      <a:pt x="5" y="177"/>
                    </a:lnTo>
                    <a:lnTo>
                      <a:pt x="7" y="181"/>
                    </a:lnTo>
                    <a:lnTo>
                      <a:pt x="14" y="197"/>
                    </a:lnTo>
                    <a:lnTo>
                      <a:pt x="18" y="201"/>
                    </a:lnTo>
                    <a:lnTo>
                      <a:pt x="22" y="205"/>
                    </a:lnTo>
                    <a:lnTo>
                      <a:pt x="27" y="208"/>
                    </a:lnTo>
                    <a:lnTo>
                      <a:pt x="32" y="212"/>
                    </a:lnTo>
                    <a:lnTo>
                      <a:pt x="39" y="216"/>
                    </a:lnTo>
                    <a:lnTo>
                      <a:pt x="42" y="217"/>
                    </a:lnTo>
                    <a:lnTo>
                      <a:pt x="42" y="216"/>
                    </a:lnTo>
                    <a:lnTo>
                      <a:pt x="42" y="211"/>
                    </a:lnTo>
                    <a:lnTo>
                      <a:pt x="44" y="208"/>
                    </a:lnTo>
                    <a:lnTo>
                      <a:pt x="46" y="205"/>
                    </a:lnTo>
                    <a:lnTo>
                      <a:pt x="48" y="203"/>
                    </a:lnTo>
                    <a:lnTo>
                      <a:pt x="53" y="199"/>
                    </a:lnTo>
                    <a:lnTo>
                      <a:pt x="65" y="193"/>
                    </a:lnTo>
                    <a:lnTo>
                      <a:pt x="80" y="184"/>
                    </a:lnTo>
                    <a:lnTo>
                      <a:pt x="98" y="170"/>
                    </a:lnTo>
                    <a:lnTo>
                      <a:pt x="103" y="164"/>
                    </a:lnTo>
                    <a:lnTo>
                      <a:pt x="104" y="165"/>
                    </a:lnTo>
                    <a:lnTo>
                      <a:pt x="105" y="165"/>
                    </a:lnTo>
                    <a:lnTo>
                      <a:pt x="106" y="161"/>
                    </a:lnTo>
                    <a:lnTo>
                      <a:pt x="109" y="151"/>
                    </a:lnTo>
                    <a:lnTo>
                      <a:pt x="111" y="128"/>
                    </a:lnTo>
                    <a:lnTo>
                      <a:pt x="111" y="121"/>
                    </a:lnTo>
                    <a:lnTo>
                      <a:pt x="107" y="115"/>
                    </a:lnTo>
                    <a:lnTo>
                      <a:pt x="96" y="101"/>
                    </a:lnTo>
                    <a:lnTo>
                      <a:pt x="85" y="86"/>
                    </a:lnTo>
                    <a:lnTo>
                      <a:pt x="83" y="80"/>
                    </a:lnTo>
                    <a:lnTo>
                      <a:pt x="85" y="57"/>
                    </a:lnTo>
                    <a:lnTo>
                      <a:pt x="76" y="37"/>
                    </a:lnTo>
                    <a:lnTo>
                      <a:pt x="55" y="0"/>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sp>
            <p:nvSpPr>
              <p:cNvPr id="69" name="Freeform 16"/>
              <p:cNvSpPr>
                <a:spLocks/>
              </p:cNvSpPr>
              <p:nvPr/>
            </p:nvSpPr>
            <p:spPr bwMode="auto">
              <a:xfrm>
                <a:off x="4300" y="3941"/>
                <a:ext cx="384" cy="379"/>
              </a:xfrm>
              <a:custGeom>
                <a:avLst/>
                <a:gdLst/>
                <a:ahLst/>
                <a:cxnLst>
                  <a:cxn ang="0">
                    <a:pos x="370" y="151"/>
                  </a:cxn>
                  <a:cxn ang="0">
                    <a:pos x="520" y="233"/>
                  </a:cxn>
                  <a:cxn ang="0">
                    <a:pos x="653" y="268"/>
                  </a:cxn>
                  <a:cxn ang="0">
                    <a:pos x="713" y="250"/>
                  </a:cxn>
                  <a:cxn ang="0">
                    <a:pos x="772" y="240"/>
                  </a:cxn>
                  <a:cxn ang="0">
                    <a:pos x="802" y="222"/>
                  </a:cxn>
                  <a:cxn ang="0">
                    <a:pos x="892" y="166"/>
                  </a:cxn>
                  <a:cxn ang="0">
                    <a:pos x="981" y="164"/>
                  </a:cxn>
                  <a:cxn ang="0">
                    <a:pos x="1129" y="155"/>
                  </a:cxn>
                  <a:cxn ang="0">
                    <a:pos x="1178" y="100"/>
                  </a:cxn>
                  <a:cxn ang="0">
                    <a:pos x="1245" y="78"/>
                  </a:cxn>
                  <a:cxn ang="0">
                    <a:pos x="1307" y="60"/>
                  </a:cxn>
                  <a:cxn ang="0">
                    <a:pos x="1331" y="28"/>
                  </a:cxn>
                  <a:cxn ang="0">
                    <a:pos x="1356" y="18"/>
                  </a:cxn>
                  <a:cxn ang="0">
                    <a:pos x="1364" y="0"/>
                  </a:cxn>
                  <a:cxn ang="0">
                    <a:pos x="1423" y="33"/>
                  </a:cxn>
                  <a:cxn ang="0">
                    <a:pos x="1472" y="90"/>
                  </a:cxn>
                  <a:cxn ang="0">
                    <a:pos x="1494" y="158"/>
                  </a:cxn>
                  <a:cxn ang="0">
                    <a:pos x="1498" y="216"/>
                  </a:cxn>
                  <a:cxn ang="0">
                    <a:pos x="1504" y="273"/>
                  </a:cxn>
                  <a:cxn ang="0">
                    <a:pos x="1534" y="374"/>
                  </a:cxn>
                  <a:cxn ang="0">
                    <a:pos x="1521" y="453"/>
                  </a:cxn>
                  <a:cxn ang="0">
                    <a:pos x="1497" y="614"/>
                  </a:cxn>
                  <a:cxn ang="0">
                    <a:pos x="1492" y="693"/>
                  </a:cxn>
                  <a:cxn ang="0">
                    <a:pos x="1445" y="741"/>
                  </a:cxn>
                  <a:cxn ang="0">
                    <a:pos x="1393" y="785"/>
                  </a:cxn>
                  <a:cxn ang="0">
                    <a:pos x="1374" y="851"/>
                  </a:cxn>
                  <a:cxn ang="0">
                    <a:pos x="1355" y="922"/>
                  </a:cxn>
                  <a:cxn ang="0">
                    <a:pos x="1303" y="988"/>
                  </a:cxn>
                  <a:cxn ang="0">
                    <a:pos x="1263" y="1105"/>
                  </a:cxn>
                  <a:cxn ang="0">
                    <a:pos x="1153" y="1296"/>
                  </a:cxn>
                  <a:cxn ang="0">
                    <a:pos x="1121" y="1309"/>
                  </a:cxn>
                  <a:cxn ang="0">
                    <a:pos x="1081" y="1380"/>
                  </a:cxn>
                  <a:cxn ang="0">
                    <a:pos x="1008" y="1497"/>
                  </a:cxn>
                  <a:cxn ang="0">
                    <a:pos x="932" y="1511"/>
                  </a:cxn>
                  <a:cxn ang="0">
                    <a:pos x="877" y="1479"/>
                  </a:cxn>
                  <a:cxn ang="0">
                    <a:pos x="824" y="1464"/>
                  </a:cxn>
                  <a:cxn ang="0">
                    <a:pos x="782" y="1479"/>
                  </a:cxn>
                  <a:cxn ang="0">
                    <a:pos x="734" y="1500"/>
                  </a:cxn>
                  <a:cxn ang="0">
                    <a:pos x="713" y="1517"/>
                  </a:cxn>
                  <a:cxn ang="0">
                    <a:pos x="658" y="1473"/>
                  </a:cxn>
                  <a:cxn ang="0">
                    <a:pos x="623" y="1427"/>
                  </a:cxn>
                  <a:cxn ang="0">
                    <a:pos x="623" y="1415"/>
                  </a:cxn>
                  <a:cxn ang="0">
                    <a:pos x="527" y="1348"/>
                  </a:cxn>
                  <a:cxn ang="0">
                    <a:pos x="460" y="1297"/>
                  </a:cxn>
                  <a:cxn ang="0">
                    <a:pos x="388" y="1203"/>
                  </a:cxn>
                  <a:cxn ang="0">
                    <a:pos x="378" y="1175"/>
                  </a:cxn>
                  <a:cxn ang="0">
                    <a:pos x="309" y="1124"/>
                  </a:cxn>
                  <a:cxn ang="0">
                    <a:pos x="271" y="1084"/>
                  </a:cxn>
                  <a:cxn ang="0">
                    <a:pos x="269" y="1028"/>
                  </a:cxn>
                  <a:cxn ang="0">
                    <a:pos x="294" y="870"/>
                  </a:cxn>
                  <a:cxn ang="0">
                    <a:pos x="278" y="734"/>
                  </a:cxn>
                  <a:cxn ang="0">
                    <a:pos x="272" y="706"/>
                  </a:cxn>
                  <a:cxn ang="0">
                    <a:pos x="216" y="697"/>
                  </a:cxn>
                  <a:cxn ang="0">
                    <a:pos x="167" y="675"/>
                  </a:cxn>
                  <a:cxn ang="0">
                    <a:pos x="58" y="573"/>
                  </a:cxn>
                  <a:cxn ang="0">
                    <a:pos x="62" y="503"/>
                  </a:cxn>
                  <a:cxn ang="0">
                    <a:pos x="48" y="346"/>
                  </a:cxn>
                  <a:cxn ang="0">
                    <a:pos x="22" y="124"/>
                  </a:cxn>
                </a:cxnLst>
                <a:rect l="0" t="0" r="r" b="b"/>
                <a:pathLst>
                  <a:path w="1536" h="1517">
                    <a:moveTo>
                      <a:pt x="84" y="78"/>
                    </a:moveTo>
                    <a:lnTo>
                      <a:pt x="173" y="78"/>
                    </a:lnTo>
                    <a:lnTo>
                      <a:pt x="263" y="90"/>
                    </a:lnTo>
                    <a:lnTo>
                      <a:pt x="329" y="125"/>
                    </a:lnTo>
                    <a:lnTo>
                      <a:pt x="350" y="139"/>
                    </a:lnTo>
                    <a:lnTo>
                      <a:pt x="370" y="151"/>
                    </a:lnTo>
                    <a:lnTo>
                      <a:pt x="387" y="161"/>
                    </a:lnTo>
                    <a:lnTo>
                      <a:pt x="402" y="168"/>
                    </a:lnTo>
                    <a:lnTo>
                      <a:pt x="424" y="177"/>
                    </a:lnTo>
                    <a:lnTo>
                      <a:pt x="431" y="179"/>
                    </a:lnTo>
                    <a:lnTo>
                      <a:pt x="478" y="215"/>
                    </a:lnTo>
                    <a:lnTo>
                      <a:pt x="520" y="233"/>
                    </a:lnTo>
                    <a:lnTo>
                      <a:pt x="556" y="263"/>
                    </a:lnTo>
                    <a:lnTo>
                      <a:pt x="557" y="263"/>
                    </a:lnTo>
                    <a:lnTo>
                      <a:pt x="564" y="266"/>
                    </a:lnTo>
                    <a:lnTo>
                      <a:pt x="582" y="268"/>
                    </a:lnTo>
                    <a:lnTo>
                      <a:pt x="616" y="269"/>
                    </a:lnTo>
                    <a:lnTo>
                      <a:pt x="653" y="268"/>
                    </a:lnTo>
                    <a:lnTo>
                      <a:pt x="677" y="266"/>
                    </a:lnTo>
                    <a:lnTo>
                      <a:pt x="689" y="263"/>
                    </a:lnTo>
                    <a:lnTo>
                      <a:pt x="694" y="263"/>
                    </a:lnTo>
                    <a:lnTo>
                      <a:pt x="696" y="260"/>
                    </a:lnTo>
                    <a:lnTo>
                      <a:pt x="706" y="254"/>
                    </a:lnTo>
                    <a:lnTo>
                      <a:pt x="713" y="250"/>
                    </a:lnTo>
                    <a:lnTo>
                      <a:pt x="721" y="248"/>
                    </a:lnTo>
                    <a:lnTo>
                      <a:pt x="730" y="246"/>
                    </a:lnTo>
                    <a:lnTo>
                      <a:pt x="741" y="244"/>
                    </a:lnTo>
                    <a:lnTo>
                      <a:pt x="752" y="244"/>
                    </a:lnTo>
                    <a:lnTo>
                      <a:pt x="762" y="242"/>
                    </a:lnTo>
                    <a:lnTo>
                      <a:pt x="772" y="240"/>
                    </a:lnTo>
                    <a:lnTo>
                      <a:pt x="779" y="236"/>
                    </a:lnTo>
                    <a:lnTo>
                      <a:pt x="791" y="230"/>
                    </a:lnTo>
                    <a:lnTo>
                      <a:pt x="795" y="227"/>
                    </a:lnTo>
                    <a:lnTo>
                      <a:pt x="794" y="228"/>
                    </a:lnTo>
                    <a:lnTo>
                      <a:pt x="794" y="227"/>
                    </a:lnTo>
                    <a:lnTo>
                      <a:pt x="802" y="222"/>
                    </a:lnTo>
                    <a:lnTo>
                      <a:pt x="825" y="209"/>
                    </a:lnTo>
                    <a:lnTo>
                      <a:pt x="853" y="192"/>
                    </a:lnTo>
                    <a:lnTo>
                      <a:pt x="873" y="179"/>
                    </a:lnTo>
                    <a:lnTo>
                      <a:pt x="886" y="170"/>
                    </a:lnTo>
                    <a:lnTo>
                      <a:pt x="891" y="168"/>
                    </a:lnTo>
                    <a:lnTo>
                      <a:pt x="892" y="166"/>
                    </a:lnTo>
                    <a:lnTo>
                      <a:pt x="898" y="164"/>
                    </a:lnTo>
                    <a:lnTo>
                      <a:pt x="911" y="162"/>
                    </a:lnTo>
                    <a:lnTo>
                      <a:pt x="932" y="162"/>
                    </a:lnTo>
                    <a:lnTo>
                      <a:pt x="952" y="162"/>
                    </a:lnTo>
                    <a:lnTo>
                      <a:pt x="967" y="162"/>
                    </a:lnTo>
                    <a:lnTo>
                      <a:pt x="981" y="164"/>
                    </a:lnTo>
                    <a:lnTo>
                      <a:pt x="1004" y="168"/>
                    </a:lnTo>
                    <a:lnTo>
                      <a:pt x="1032" y="171"/>
                    </a:lnTo>
                    <a:lnTo>
                      <a:pt x="1053" y="172"/>
                    </a:lnTo>
                    <a:lnTo>
                      <a:pt x="1066" y="174"/>
                    </a:lnTo>
                    <a:lnTo>
                      <a:pt x="1070" y="174"/>
                    </a:lnTo>
                    <a:lnTo>
                      <a:pt x="1129" y="155"/>
                    </a:lnTo>
                    <a:lnTo>
                      <a:pt x="1153" y="125"/>
                    </a:lnTo>
                    <a:lnTo>
                      <a:pt x="1154" y="123"/>
                    </a:lnTo>
                    <a:lnTo>
                      <a:pt x="1158" y="114"/>
                    </a:lnTo>
                    <a:lnTo>
                      <a:pt x="1163" y="110"/>
                    </a:lnTo>
                    <a:lnTo>
                      <a:pt x="1168" y="105"/>
                    </a:lnTo>
                    <a:lnTo>
                      <a:pt x="1178" y="100"/>
                    </a:lnTo>
                    <a:lnTo>
                      <a:pt x="1190" y="96"/>
                    </a:lnTo>
                    <a:lnTo>
                      <a:pt x="1211" y="87"/>
                    </a:lnTo>
                    <a:lnTo>
                      <a:pt x="1224" y="81"/>
                    </a:lnTo>
                    <a:lnTo>
                      <a:pt x="1231" y="80"/>
                    </a:lnTo>
                    <a:lnTo>
                      <a:pt x="1237" y="79"/>
                    </a:lnTo>
                    <a:lnTo>
                      <a:pt x="1245" y="78"/>
                    </a:lnTo>
                    <a:lnTo>
                      <a:pt x="1255" y="78"/>
                    </a:lnTo>
                    <a:lnTo>
                      <a:pt x="1270" y="78"/>
                    </a:lnTo>
                    <a:lnTo>
                      <a:pt x="1276" y="76"/>
                    </a:lnTo>
                    <a:lnTo>
                      <a:pt x="1282" y="72"/>
                    </a:lnTo>
                    <a:lnTo>
                      <a:pt x="1297" y="66"/>
                    </a:lnTo>
                    <a:lnTo>
                      <a:pt x="1307" y="60"/>
                    </a:lnTo>
                    <a:lnTo>
                      <a:pt x="1312" y="54"/>
                    </a:lnTo>
                    <a:lnTo>
                      <a:pt x="1317" y="48"/>
                    </a:lnTo>
                    <a:lnTo>
                      <a:pt x="1321" y="42"/>
                    </a:lnTo>
                    <a:lnTo>
                      <a:pt x="1324" y="37"/>
                    </a:lnTo>
                    <a:lnTo>
                      <a:pt x="1329" y="31"/>
                    </a:lnTo>
                    <a:lnTo>
                      <a:pt x="1331" y="28"/>
                    </a:lnTo>
                    <a:lnTo>
                      <a:pt x="1335" y="27"/>
                    </a:lnTo>
                    <a:lnTo>
                      <a:pt x="1340" y="25"/>
                    </a:lnTo>
                    <a:lnTo>
                      <a:pt x="1344" y="24"/>
                    </a:lnTo>
                    <a:lnTo>
                      <a:pt x="1350" y="22"/>
                    </a:lnTo>
                    <a:lnTo>
                      <a:pt x="1354" y="20"/>
                    </a:lnTo>
                    <a:lnTo>
                      <a:pt x="1356" y="18"/>
                    </a:lnTo>
                    <a:lnTo>
                      <a:pt x="1359" y="15"/>
                    </a:lnTo>
                    <a:lnTo>
                      <a:pt x="1360" y="9"/>
                    </a:lnTo>
                    <a:lnTo>
                      <a:pt x="1361" y="5"/>
                    </a:lnTo>
                    <a:lnTo>
                      <a:pt x="1362" y="2"/>
                    </a:lnTo>
                    <a:lnTo>
                      <a:pt x="1363" y="1"/>
                    </a:lnTo>
                    <a:lnTo>
                      <a:pt x="1364" y="0"/>
                    </a:lnTo>
                    <a:lnTo>
                      <a:pt x="1367" y="0"/>
                    </a:lnTo>
                    <a:lnTo>
                      <a:pt x="1374" y="4"/>
                    </a:lnTo>
                    <a:lnTo>
                      <a:pt x="1387" y="12"/>
                    </a:lnTo>
                    <a:lnTo>
                      <a:pt x="1401" y="21"/>
                    </a:lnTo>
                    <a:lnTo>
                      <a:pt x="1413" y="28"/>
                    </a:lnTo>
                    <a:lnTo>
                      <a:pt x="1423" y="33"/>
                    </a:lnTo>
                    <a:lnTo>
                      <a:pt x="1432" y="37"/>
                    </a:lnTo>
                    <a:lnTo>
                      <a:pt x="1439" y="40"/>
                    </a:lnTo>
                    <a:lnTo>
                      <a:pt x="1446" y="46"/>
                    </a:lnTo>
                    <a:lnTo>
                      <a:pt x="1452" y="54"/>
                    </a:lnTo>
                    <a:lnTo>
                      <a:pt x="1459" y="66"/>
                    </a:lnTo>
                    <a:lnTo>
                      <a:pt x="1472" y="90"/>
                    </a:lnTo>
                    <a:lnTo>
                      <a:pt x="1482" y="109"/>
                    </a:lnTo>
                    <a:lnTo>
                      <a:pt x="1491" y="122"/>
                    </a:lnTo>
                    <a:lnTo>
                      <a:pt x="1494" y="125"/>
                    </a:lnTo>
                    <a:lnTo>
                      <a:pt x="1494" y="129"/>
                    </a:lnTo>
                    <a:lnTo>
                      <a:pt x="1494" y="139"/>
                    </a:lnTo>
                    <a:lnTo>
                      <a:pt x="1494" y="158"/>
                    </a:lnTo>
                    <a:lnTo>
                      <a:pt x="1494" y="185"/>
                    </a:lnTo>
                    <a:lnTo>
                      <a:pt x="1494" y="197"/>
                    </a:lnTo>
                    <a:lnTo>
                      <a:pt x="1495" y="205"/>
                    </a:lnTo>
                    <a:lnTo>
                      <a:pt x="1495" y="210"/>
                    </a:lnTo>
                    <a:lnTo>
                      <a:pt x="1497" y="212"/>
                    </a:lnTo>
                    <a:lnTo>
                      <a:pt x="1498" y="216"/>
                    </a:lnTo>
                    <a:lnTo>
                      <a:pt x="1499" y="221"/>
                    </a:lnTo>
                    <a:lnTo>
                      <a:pt x="1500" y="230"/>
                    </a:lnTo>
                    <a:lnTo>
                      <a:pt x="1500" y="244"/>
                    </a:lnTo>
                    <a:lnTo>
                      <a:pt x="1500" y="254"/>
                    </a:lnTo>
                    <a:lnTo>
                      <a:pt x="1501" y="263"/>
                    </a:lnTo>
                    <a:lnTo>
                      <a:pt x="1504" y="273"/>
                    </a:lnTo>
                    <a:lnTo>
                      <a:pt x="1506" y="282"/>
                    </a:lnTo>
                    <a:lnTo>
                      <a:pt x="1512" y="302"/>
                    </a:lnTo>
                    <a:lnTo>
                      <a:pt x="1518" y="321"/>
                    </a:lnTo>
                    <a:lnTo>
                      <a:pt x="1525" y="340"/>
                    </a:lnTo>
                    <a:lnTo>
                      <a:pt x="1531" y="358"/>
                    </a:lnTo>
                    <a:lnTo>
                      <a:pt x="1534" y="374"/>
                    </a:lnTo>
                    <a:lnTo>
                      <a:pt x="1536" y="388"/>
                    </a:lnTo>
                    <a:lnTo>
                      <a:pt x="1536" y="401"/>
                    </a:lnTo>
                    <a:lnTo>
                      <a:pt x="1533" y="414"/>
                    </a:lnTo>
                    <a:lnTo>
                      <a:pt x="1531" y="426"/>
                    </a:lnTo>
                    <a:lnTo>
                      <a:pt x="1527" y="438"/>
                    </a:lnTo>
                    <a:lnTo>
                      <a:pt x="1521" y="453"/>
                    </a:lnTo>
                    <a:lnTo>
                      <a:pt x="1518" y="460"/>
                    </a:lnTo>
                    <a:lnTo>
                      <a:pt x="1506" y="508"/>
                    </a:lnTo>
                    <a:lnTo>
                      <a:pt x="1494" y="574"/>
                    </a:lnTo>
                    <a:lnTo>
                      <a:pt x="1495" y="582"/>
                    </a:lnTo>
                    <a:lnTo>
                      <a:pt x="1497" y="601"/>
                    </a:lnTo>
                    <a:lnTo>
                      <a:pt x="1497" y="614"/>
                    </a:lnTo>
                    <a:lnTo>
                      <a:pt x="1497" y="627"/>
                    </a:lnTo>
                    <a:lnTo>
                      <a:pt x="1495" y="639"/>
                    </a:lnTo>
                    <a:lnTo>
                      <a:pt x="1494" y="652"/>
                    </a:lnTo>
                    <a:lnTo>
                      <a:pt x="1493" y="671"/>
                    </a:lnTo>
                    <a:lnTo>
                      <a:pt x="1493" y="686"/>
                    </a:lnTo>
                    <a:lnTo>
                      <a:pt x="1492" y="693"/>
                    </a:lnTo>
                    <a:lnTo>
                      <a:pt x="1488" y="701"/>
                    </a:lnTo>
                    <a:lnTo>
                      <a:pt x="1481" y="708"/>
                    </a:lnTo>
                    <a:lnTo>
                      <a:pt x="1471" y="717"/>
                    </a:lnTo>
                    <a:lnTo>
                      <a:pt x="1459" y="726"/>
                    </a:lnTo>
                    <a:lnTo>
                      <a:pt x="1451" y="734"/>
                    </a:lnTo>
                    <a:lnTo>
                      <a:pt x="1445" y="741"/>
                    </a:lnTo>
                    <a:lnTo>
                      <a:pt x="1440" y="748"/>
                    </a:lnTo>
                    <a:lnTo>
                      <a:pt x="1435" y="757"/>
                    </a:lnTo>
                    <a:lnTo>
                      <a:pt x="1429" y="763"/>
                    </a:lnTo>
                    <a:lnTo>
                      <a:pt x="1422" y="770"/>
                    </a:lnTo>
                    <a:lnTo>
                      <a:pt x="1410" y="777"/>
                    </a:lnTo>
                    <a:lnTo>
                      <a:pt x="1393" y="785"/>
                    </a:lnTo>
                    <a:lnTo>
                      <a:pt x="1387" y="787"/>
                    </a:lnTo>
                    <a:lnTo>
                      <a:pt x="1386" y="794"/>
                    </a:lnTo>
                    <a:lnTo>
                      <a:pt x="1381" y="812"/>
                    </a:lnTo>
                    <a:lnTo>
                      <a:pt x="1377" y="826"/>
                    </a:lnTo>
                    <a:lnTo>
                      <a:pt x="1375" y="839"/>
                    </a:lnTo>
                    <a:lnTo>
                      <a:pt x="1374" y="851"/>
                    </a:lnTo>
                    <a:lnTo>
                      <a:pt x="1373" y="862"/>
                    </a:lnTo>
                    <a:lnTo>
                      <a:pt x="1374" y="878"/>
                    </a:lnTo>
                    <a:lnTo>
                      <a:pt x="1375" y="884"/>
                    </a:lnTo>
                    <a:lnTo>
                      <a:pt x="1373" y="889"/>
                    </a:lnTo>
                    <a:lnTo>
                      <a:pt x="1366" y="903"/>
                    </a:lnTo>
                    <a:lnTo>
                      <a:pt x="1355" y="922"/>
                    </a:lnTo>
                    <a:lnTo>
                      <a:pt x="1338" y="944"/>
                    </a:lnTo>
                    <a:lnTo>
                      <a:pt x="1330" y="955"/>
                    </a:lnTo>
                    <a:lnTo>
                      <a:pt x="1331" y="954"/>
                    </a:lnTo>
                    <a:lnTo>
                      <a:pt x="1330" y="956"/>
                    </a:lnTo>
                    <a:lnTo>
                      <a:pt x="1315" y="974"/>
                    </a:lnTo>
                    <a:lnTo>
                      <a:pt x="1303" y="988"/>
                    </a:lnTo>
                    <a:lnTo>
                      <a:pt x="1295" y="1001"/>
                    </a:lnTo>
                    <a:lnTo>
                      <a:pt x="1289" y="1013"/>
                    </a:lnTo>
                    <a:lnTo>
                      <a:pt x="1285" y="1025"/>
                    </a:lnTo>
                    <a:lnTo>
                      <a:pt x="1279" y="1048"/>
                    </a:lnTo>
                    <a:lnTo>
                      <a:pt x="1274" y="1075"/>
                    </a:lnTo>
                    <a:lnTo>
                      <a:pt x="1263" y="1105"/>
                    </a:lnTo>
                    <a:lnTo>
                      <a:pt x="1253" y="1130"/>
                    </a:lnTo>
                    <a:lnTo>
                      <a:pt x="1246" y="1146"/>
                    </a:lnTo>
                    <a:lnTo>
                      <a:pt x="1243" y="1153"/>
                    </a:lnTo>
                    <a:lnTo>
                      <a:pt x="1237" y="1189"/>
                    </a:lnTo>
                    <a:lnTo>
                      <a:pt x="1178" y="1261"/>
                    </a:lnTo>
                    <a:lnTo>
                      <a:pt x="1153" y="1296"/>
                    </a:lnTo>
                    <a:lnTo>
                      <a:pt x="1152" y="1296"/>
                    </a:lnTo>
                    <a:lnTo>
                      <a:pt x="1150" y="1295"/>
                    </a:lnTo>
                    <a:lnTo>
                      <a:pt x="1145" y="1295"/>
                    </a:lnTo>
                    <a:lnTo>
                      <a:pt x="1138" y="1297"/>
                    </a:lnTo>
                    <a:lnTo>
                      <a:pt x="1129" y="1301"/>
                    </a:lnTo>
                    <a:lnTo>
                      <a:pt x="1121" y="1309"/>
                    </a:lnTo>
                    <a:lnTo>
                      <a:pt x="1115" y="1314"/>
                    </a:lnTo>
                    <a:lnTo>
                      <a:pt x="1111" y="1321"/>
                    </a:lnTo>
                    <a:lnTo>
                      <a:pt x="1105" y="1329"/>
                    </a:lnTo>
                    <a:lnTo>
                      <a:pt x="1100" y="1339"/>
                    </a:lnTo>
                    <a:lnTo>
                      <a:pt x="1089" y="1359"/>
                    </a:lnTo>
                    <a:lnTo>
                      <a:pt x="1081" y="1380"/>
                    </a:lnTo>
                    <a:lnTo>
                      <a:pt x="1073" y="1401"/>
                    </a:lnTo>
                    <a:lnTo>
                      <a:pt x="1068" y="1421"/>
                    </a:lnTo>
                    <a:lnTo>
                      <a:pt x="1060" y="1452"/>
                    </a:lnTo>
                    <a:lnTo>
                      <a:pt x="1057" y="1464"/>
                    </a:lnTo>
                    <a:lnTo>
                      <a:pt x="1016" y="1493"/>
                    </a:lnTo>
                    <a:lnTo>
                      <a:pt x="1008" y="1497"/>
                    </a:lnTo>
                    <a:lnTo>
                      <a:pt x="989" y="1503"/>
                    </a:lnTo>
                    <a:lnTo>
                      <a:pt x="976" y="1506"/>
                    </a:lnTo>
                    <a:lnTo>
                      <a:pt x="963" y="1509"/>
                    </a:lnTo>
                    <a:lnTo>
                      <a:pt x="950" y="1511"/>
                    </a:lnTo>
                    <a:lnTo>
                      <a:pt x="938" y="1511"/>
                    </a:lnTo>
                    <a:lnTo>
                      <a:pt x="932" y="1511"/>
                    </a:lnTo>
                    <a:lnTo>
                      <a:pt x="926" y="1510"/>
                    </a:lnTo>
                    <a:lnTo>
                      <a:pt x="921" y="1508"/>
                    </a:lnTo>
                    <a:lnTo>
                      <a:pt x="915" y="1504"/>
                    </a:lnTo>
                    <a:lnTo>
                      <a:pt x="903" y="1497"/>
                    </a:lnTo>
                    <a:lnTo>
                      <a:pt x="890" y="1487"/>
                    </a:lnTo>
                    <a:lnTo>
                      <a:pt x="877" y="1479"/>
                    </a:lnTo>
                    <a:lnTo>
                      <a:pt x="864" y="1471"/>
                    </a:lnTo>
                    <a:lnTo>
                      <a:pt x="857" y="1469"/>
                    </a:lnTo>
                    <a:lnTo>
                      <a:pt x="850" y="1466"/>
                    </a:lnTo>
                    <a:lnTo>
                      <a:pt x="844" y="1464"/>
                    </a:lnTo>
                    <a:lnTo>
                      <a:pt x="837" y="1464"/>
                    </a:lnTo>
                    <a:lnTo>
                      <a:pt x="824" y="1464"/>
                    </a:lnTo>
                    <a:lnTo>
                      <a:pt x="813" y="1466"/>
                    </a:lnTo>
                    <a:lnTo>
                      <a:pt x="804" y="1467"/>
                    </a:lnTo>
                    <a:lnTo>
                      <a:pt x="797" y="1470"/>
                    </a:lnTo>
                    <a:lnTo>
                      <a:pt x="786" y="1474"/>
                    </a:lnTo>
                    <a:lnTo>
                      <a:pt x="784" y="1476"/>
                    </a:lnTo>
                    <a:lnTo>
                      <a:pt x="782" y="1479"/>
                    </a:lnTo>
                    <a:lnTo>
                      <a:pt x="778" y="1485"/>
                    </a:lnTo>
                    <a:lnTo>
                      <a:pt x="773" y="1490"/>
                    </a:lnTo>
                    <a:lnTo>
                      <a:pt x="766" y="1493"/>
                    </a:lnTo>
                    <a:lnTo>
                      <a:pt x="755" y="1497"/>
                    </a:lnTo>
                    <a:lnTo>
                      <a:pt x="741" y="1499"/>
                    </a:lnTo>
                    <a:lnTo>
                      <a:pt x="734" y="1500"/>
                    </a:lnTo>
                    <a:lnTo>
                      <a:pt x="728" y="1503"/>
                    </a:lnTo>
                    <a:lnTo>
                      <a:pt x="725" y="1505"/>
                    </a:lnTo>
                    <a:lnTo>
                      <a:pt x="721" y="1508"/>
                    </a:lnTo>
                    <a:lnTo>
                      <a:pt x="716" y="1512"/>
                    </a:lnTo>
                    <a:lnTo>
                      <a:pt x="714" y="1516"/>
                    </a:lnTo>
                    <a:lnTo>
                      <a:pt x="713" y="1517"/>
                    </a:lnTo>
                    <a:lnTo>
                      <a:pt x="712" y="1517"/>
                    </a:lnTo>
                    <a:lnTo>
                      <a:pt x="710" y="1517"/>
                    </a:lnTo>
                    <a:lnTo>
                      <a:pt x="708" y="1516"/>
                    </a:lnTo>
                    <a:lnTo>
                      <a:pt x="700" y="1510"/>
                    </a:lnTo>
                    <a:lnTo>
                      <a:pt x="688" y="1499"/>
                    </a:lnTo>
                    <a:lnTo>
                      <a:pt x="658" y="1473"/>
                    </a:lnTo>
                    <a:lnTo>
                      <a:pt x="636" y="1451"/>
                    </a:lnTo>
                    <a:lnTo>
                      <a:pt x="621" y="1434"/>
                    </a:lnTo>
                    <a:lnTo>
                      <a:pt x="616" y="1428"/>
                    </a:lnTo>
                    <a:lnTo>
                      <a:pt x="617" y="1428"/>
                    </a:lnTo>
                    <a:lnTo>
                      <a:pt x="621" y="1428"/>
                    </a:lnTo>
                    <a:lnTo>
                      <a:pt x="623" y="1427"/>
                    </a:lnTo>
                    <a:lnTo>
                      <a:pt x="625" y="1427"/>
                    </a:lnTo>
                    <a:lnTo>
                      <a:pt x="627" y="1426"/>
                    </a:lnTo>
                    <a:lnTo>
                      <a:pt x="627" y="1424"/>
                    </a:lnTo>
                    <a:lnTo>
                      <a:pt x="627" y="1421"/>
                    </a:lnTo>
                    <a:lnTo>
                      <a:pt x="625" y="1419"/>
                    </a:lnTo>
                    <a:lnTo>
                      <a:pt x="623" y="1415"/>
                    </a:lnTo>
                    <a:lnTo>
                      <a:pt x="618" y="1411"/>
                    </a:lnTo>
                    <a:lnTo>
                      <a:pt x="604" y="1398"/>
                    </a:lnTo>
                    <a:lnTo>
                      <a:pt x="579" y="1380"/>
                    </a:lnTo>
                    <a:lnTo>
                      <a:pt x="556" y="1364"/>
                    </a:lnTo>
                    <a:lnTo>
                      <a:pt x="539" y="1354"/>
                    </a:lnTo>
                    <a:lnTo>
                      <a:pt x="527" y="1348"/>
                    </a:lnTo>
                    <a:lnTo>
                      <a:pt x="520" y="1345"/>
                    </a:lnTo>
                    <a:lnTo>
                      <a:pt x="513" y="1342"/>
                    </a:lnTo>
                    <a:lnTo>
                      <a:pt x="506" y="1338"/>
                    </a:lnTo>
                    <a:lnTo>
                      <a:pt x="494" y="1329"/>
                    </a:lnTo>
                    <a:lnTo>
                      <a:pt x="478" y="1314"/>
                    </a:lnTo>
                    <a:lnTo>
                      <a:pt x="460" y="1297"/>
                    </a:lnTo>
                    <a:lnTo>
                      <a:pt x="446" y="1282"/>
                    </a:lnTo>
                    <a:lnTo>
                      <a:pt x="434" y="1269"/>
                    </a:lnTo>
                    <a:lnTo>
                      <a:pt x="425" y="1257"/>
                    </a:lnTo>
                    <a:lnTo>
                      <a:pt x="411" y="1235"/>
                    </a:lnTo>
                    <a:lnTo>
                      <a:pt x="395" y="1212"/>
                    </a:lnTo>
                    <a:lnTo>
                      <a:pt x="388" y="1203"/>
                    </a:lnTo>
                    <a:lnTo>
                      <a:pt x="386" y="1197"/>
                    </a:lnTo>
                    <a:lnTo>
                      <a:pt x="386" y="1192"/>
                    </a:lnTo>
                    <a:lnTo>
                      <a:pt x="387" y="1189"/>
                    </a:lnTo>
                    <a:lnTo>
                      <a:pt x="386" y="1185"/>
                    </a:lnTo>
                    <a:lnTo>
                      <a:pt x="383" y="1181"/>
                    </a:lnTo>
                    <a:lnTo>
                      <a:pt x="378" y="1175"/>
                    </a:lnTo>
                    <a:lnTo>
                      <a:pt x="365" y="1165"/>
                    </a:lnTo>
                    <a:lnTo>
                      <a:pt x="341" y="1150"/>
                    </a:lnTo>
                    <a:lnTo>
                      <a:pt x="328" y="1143"/>
                    </a:lnTo>
                    <a:lnTo>
                      <a:pt x="322" y="1139"/>
                    </a:lnTo>
                    <a:lnTo>
                      <a:pt x="316" y="1133"/>
                    </a:lnTo>
                    <a:lnTo>
                      <a:pt x="309" y="1124"/>
                    </a:lnTo>
                    <a:lnTo>
                      <a:pt x="300" y="1111"/>
                    </a:lnTo>
                    <a:lnTo>
                      <a:pt x="289" y="1099"/>
                    </a:lnTo>
                    <a:lnTo>
                      <a:pt x="282" y="1091"/>
                    </a:lnTo>
                    <a:lnTo>
                      <a:pt x="276" y="1087"/>
                    </a:lnTo>
                    <a:lnTo>
                      <a:pt x="272" y="1085"/>
                    </a:lnTo>
                    <a:lnTo>
                      <a:pt x="271" y="1084"/>
                    </a:lnTo>
                    <a:lnTo>
                      <a:pt x="270" y="1080"/>
                    </a:lnTo>
                    <a:lnTo>
                      <a:pt x="269" y="1074"/>
                    </a:lnTo>
                    <a:lnTo>
                      <a:pt x="269" y="1064"/>
                    </a:lnTo>
                    <a:lnTo>
                      <a:pt x="269" y="1045"/>
                    </a:lnTo>
                    <a:lnTo>
                      <a:pt x="269" y="1037"/>
                    </a:lnTo>
                    <a:lnTo>
                      <a:pt x="269" y="1028"/>
                    </a:lnTo>
                    <a:lnTo>
                      <a:pt x="269" y="1009"/>
                    </a:lnTo>
                    <a:lnTo>
                      <a:pt x="271" y="992"/>
                    </a:lnTo>
                    <a:lnTo>
                      <a:pt x="275" y="964"/>
                    </a:lnTo>
                    <a:lnTo>
                      <a:pt x="281" y="934"/>
                    </a:lnTo>
                    <a:lnTo>
                      <a:pt x="287" y="901"/>
                    </a:lnTo>
                    <a:lnTo>
                      <a:pt x="294" y="870"/>
                    </a:lnTo>
                    <a:lnTo>
                      <a:pt x="300" y="843"/>
                    </a:lnTo>
                    <a:lnTo>
                      <a:pt x="303" y="825"/>
                    </a:lnTo>
                    <a:lnTo>
                      <a:pt x="305" y="818"/>
                    </a:lnTo>
                    <a:lnTo>
                      <a:pt x="275" y="740"/>
                    </a:lnTo>
                    <a:lnTo>
                      <a:pt x="276" y="739"/>
                    </a:lnTo>
                    <a:lnTo>
                      <a:pt x="278" y="734"/>
                    </a:lnTo>
                    <a:lnTo>
                      <a:pt x="281" y="727"/>
                    </a:lnTo>
                    <a:lnTo>
                      <a:pt x="282" y="720"/>
                    </a:lnTo>
                    <a:lnTo>
                      <a:pt x="281" y="715"/>
                    </a:lnTo>
                    <a:lnTo>
                      <a:pt x="280" y="712"/>
                    </a:lnTo>
                    <a:lnTo>
                      <a:pt x="277" y="708"/>
                    </a:lnTo>
                    <a:lnTo>
                      <a:pt x="272" y="706"/>
                    </a:lnTo>
                    <a:lnTo>
                      <a:pt x="267" y="702"/>
                    </a:lnTo>
                    <a:lnTo>
                      <a:pt x="259" y="701"/>
                    </a:lnTo>
                    <a:lnTo>
                      <a:pt x="250" y="699"/>
                    </a:lnTo>
                    <a:lnTo>
                      <a:pt x="239" y="699"/>
                    </a:lnTo>
                    <a:lnTo>
                      <a:pt x="228" y="699"/>
                    </a:lnTo>
                    <a:lnTo>
                      <a:pt x="216" y="697"/>
                    </a:lnTo>
                    <a:lnTo>
                      <a:pt x="206" y="694"/>
                    </a:lnTo>
                    <a:lnTo>
                      <a:pt x="197" y="692"/>
                    </a:lnTo>
                    <a:lnTo>
                      <a:pt x="187" y="688"/>
                    </a:lnTo>
                    <a:lnTo>
                      <a:pt x="180" y="684"/>
                    </a:lnTo>
                    <a:lnTo>
                      <a:pt x="173" y="680"/>
                    </a:lnTo>
                    <a:lnTo>
                      <a:pt x="167" y="675"/>
                    </a:lnTo>
                    <a:lnTo>
                      <a:pt x="150" y="659"/>
                    </a:lnTo>
                    <a:lnTo>
                      <a:pt x="144" y="652"/>
                    </a:lnTo>
                    <a:lnTo>
                      <a:pt x="108" y="603"/>
                    </a:lnTo>
                    <a:lnTo>
                      <a:pt x="66" y="580"/>
                    </a:lnTo>
                    <a:lnTo>
                      <a:pt x="63" y="578"/>
                    </a:lnTo>
                    <a:lnTo>
                      <a:pt x="58" y="573"/>
                    </a:lnTo>
                    <a:lnTo>
                      <a:pt x="55" y="568"/>
                    </a:lnTo>
                    <a:lnTo>
                      <a:pt x="53" y="562"/>
                    </a:lnTo>
                    <a:lnTo>
                      <a:pt x="53" y="554"/>
                    </a:lnTo>
                    <a:lnTo>
                      <a:pt x="54" y="543"/>
                    </a:lnTo>
                    <a:lnTo>
                      <a:pt x="59" y="522"/>
                    </a:lnTo>
                    <a:lnTo>
                      <a:pt x="62" y="503"/>
                    </a:lnTo>
                    <a:lnTo>
                      <a:pt x="65" y="489"/>
                    </a:lnTo>
                    <a:lnTo>
                      <a:pt x="66" y="484"/>
                    </a:lnTo>
                    <a:lnTo>
                      <a:pt x="102" y="436"/>
                    </a:lnTo>
                    <a:lnTo>
                      <a:pt x="102" y="394"/>
                    </a:lnTo>
                    <a:lnTo>
                      <a:pt x="84" y="359"/>
                    </a:lnTo>
                    <a:lnTo>
                      <a:pt x="48" y="346"/>
                    </a:lnTo>
                    <a:lnTo>
                      <a:pt x="0" y="275"/>
                    </a:lnTo>
                    <a:lnTo>
                      <a:pt x="0" y="244"/>
                    </a:lnTo>
                    <a:lnTo>
                      <a:pt x="19" y="209"/>
                    </a:lnTo>
                    <a:lnTo>
                      <a:pt x="36" y="174"/>
                    </a:lnTo>
                    <a:lnTo>
                      <a:pt x="28" y="146"/>
                    </a:lnTo>
                    <a:lnTo>
                      <a:pt x="22" y="124"/>
                    </a:lnTo>
                    <a:lnTo>
                      <a:pt x="20" y="107"/>
                    </a:lnTo>
                    <a:lnTo>
                      <a:pt x="19" y="101"/>
                    </a:lnTo>
                    <a:lnTo>
                      <a:pt x="84" y="78"/>
                    </a:lnTo>
                    <a:close/>
                  </a:path>
                </a:pathLst>
              </a:custGeom>
              <a:grp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grpSp>
        <p:sp>
          <p:nvSpPr>
            <p:cNvPr id="56" name="Freeform 5"/>
            <p:cNvSpPr>
              <a:spLocks/>
            </p:cNvSpPr>
            <p:nvPr/>
          </p:nvSpPr>
          <p:spPr bwMode="auto">
            <a:xfrm>
              <a:off x="5337293" y="1971217"/>
              <a:ext cx="1260259" cy="2004241"/>
            </a:xfrm>
            <a:custGeom>
              <a:avLst/>
              <a:gdLst/>
              <a:ahLst/>
              <a:cxnLst>
                <a:cxn ang="0">
                  <a:pos x="1793" y="109"/>
                </a:cxn>
                <a:cxn ang="0">
                  <a:pos x="1709" y="158"/>
                </a:cxn>
                <a:cxn ang="0">
                  <a:pos x="1712" y="132"/>
                </a:cxn>
                <a:cxn ang="0">
                  <a:pos x="1672" y="85"/>
                </a:cxn>
                <a:cxn ang="0">
                  <a:pos x="1622" y="9"/>
                </a:cxn>
                <a:cxn ang="0">
                  <a:pos x="1323" y="44"/>
                </a:cxn>
                <a:cxn ang="0">
                  <a:pos x="1293" y="135"/>
                </a:cxn>
                <a:cxn ang="0">
                  <a:pos x="1496" y="201"/>
                </a:cxn>
                <a:cxn ang="0">
                  <a:pos x="1545" y="499"/>
                </a:cxn>
                <a:cxn ang="0">
                  <a:pos x="1364" y="596"/>
                </a:cxn>
                <a:cxn ang="0">
                  <a:pos x="1182" y="667"/>
                </a:cxn>
                <a:cxn ang="0">
                  <a:pos x="959" y="586"/>
                </a:cxn>
                <a:cxn ang="0">
                  <a:pos x="809" y="598"/>
                </a:cxn>
                <a:cxn ang="0">
                  <a:pos x="656" y="878"/>
                </a:cxn>
                <a:cxn ang="0">
                  <a:pos x="479" y="1141"/>
                </a:cxn>
                <a:cxn ang="0">
                  <a:pos x="479" y="1348"/>
                </a:cxn>
                <a:cxn ang="0">
                  <a:pos x="368" y="1439"/>
                </a:cxn>
                <a:cxn ang="0">
                  <a:pos x="191" y="1777"/>
                </a:cxn>
                <a:cxn ang="0">
                  <a:pos x="209" y="1984"/>
                </a:cxn>
                <a:cxn ang="0">
                  <a:pos x="344" y="2001"/>
                </a:cxn>
                <a:cxn ang="0">
                  <a:pos x="370" y="2140"/>
                </a:cxn>
                <a:cxn ang="0">
                  <a:pos x="377" y="2260"/>
                </a:cxn>
                <a:cxn ang="0">
                  <a:pos x="312" y="2272"/>
                </a:cxn>
                <a:cxn ang="0">
                  <a:pos x="154" y="2239"/>
                </a:cxn>
                <a:cxn ang="0">
                  <a:pos x="132" y="2286"/>
                </a:cxn>
                <a:cxn ang="0">
                  <a:pos x="12" y="2228"/>
                </a:cxn>
                <a:cxn ang="0">
                  <a:pos x="19" y="2368"/>
                </a:cxn>
                <a:cxn ang="0">
                  <a:pos x="370" y="4638"/>
                </a:cxn>
                <a:cxn ang="0">
                  <a:pos x="839" y="7619"/>
                </a:cxn>
                <a:cxn ang="0">
                  <a:pos x="4619" y="2459"/>
                </a:cxn>
                <a:cxn ang="0">
                  <a:pos x="4504" y="2351"/>
                </a:cxn>
                <a:cxn ang="0">
                  <a:pos x="4429" y="2336"/>
                </a:cxn>
                <a:cxn ang="0">
                  <a:pos x="4309" y="2254"/>
                </a:cxn>
                <a:cxn ang="0">
                  <a:pos x="4263" y="2252"/>
                </a:cxn>
                <a:cxn ang="0">
                  <a:pos x="4211" y="2224"/>
                </a:cxn>
                <a:cxn ang="0">
                  <a:pos x="3836" y="2112"/>
                </a:cxn>
                <a:cxn ang="0">
                  <a:pos x="3615" y="1970"/>
                </a:cxn>
                <a:cxn ang="0">
                  <a:pos x="3474" y="1886"/>
                </a:cxn>
                <a:cxn ang="0">
                  <a:pos x="3352" y="1829"/>
                </a:cxn>
                <a:cxn ang="0">
                  <a:pos x="3257" y="1759"/>
                </a:cxn>
                <a:cxn ang="0">
                  <a:pos x="3254" y="1722"/>
                </a:cxn>
                <a:cxn ang="0">
                  <a:pos x="3304" y="1633"/>
                </a:cxn>
                <a:cxn ang="0">
                  <a:pos x="3454" y="1326"/>
                </a:cxn>
                <a:cxn ang="0">
                  <a:pos x="3445" y="1055"/>
                </a:cxn>
                <a:cxn ang="0">
                  <a:pos x="3638" y="759"/>
                </a:cxn>
                <a:cxn ang="0">
                  <a:pos x="3788" y="505"/>
                </a:cxn>
                <a:cxn ang="0">
                  <a:pos x="3774" y="317"/>
                </a:cxn>
                <a:cxn ang="0">
                  <a:pos x="3605" y="279"/>
                </a:cxn>
                <a:cxn ang="0">
                  <a:pos x="3516" y="445"/>
                </a:cxn>
                <a:cxn ang="0">
                  <a:pos x="3333" y="350"/>
                </a:cxn>
                <a:cxn ang="0">
                  <a:pos x="3183" y="265"/>
                </a:cxn>
                <a:cxn ang="0">
                  <a:pos x="2892" y="293"/>
                </a:cxn>
                <a:cxn ang="0">
                  <a:pos x="2788" y="270"/>
                </a:cxn>
                <a:cxn ang="0">
                  <a:pos x="2535" y="345"/>
                </a:cxn>
                <a:cxn ang="0">
                  <a:pos x="2431" y="292"/>
                </a:cxn>
                <a:cxn ang="0">
                  <a:pos x="2356" y="289"/>
                </a:cxn>
                <a:cxn ang="0">
                  <a:pos x="2155" y="289"/>
                </a:cxn>
              </a:cxnLst>
              <a:rect l="0" t="0" r="r" b="b"/>
              <a:pathLst>
                <a:path w="5135" h="8168">
                  <a:moveTo>
                    <a:pt x="1975" y="242"/>
                  </a:moveTo>
                  <a:lnTo>
                    <a:pt x="1918" y="167"/>
                  </a:lnTo>
                  <a:lnTo>
                    <a:pt x="1915" y="127"/>
                  </a:lnTo>
                  <a:lnTo>
                    <a:pt x="1892" y="128"/>
                  </a:lnTo>
                  <a:lnTo>
                    <a:pt x="1869" y="95"/>
                  </a:lnTo>
                  <a:lnTo>
                    <a:pt x="1793" y="109"/>
                  </a:lnTo>
                  <a:lnTo>
                    <a:pt x="1778" y="155"/>
                  </a:lnTo>
                  <a:lnTo>
                    <a:pt x="1728" y="171"/>
                  </a:lnTo>
                  <a:lnTo>
                    <a:pt x="1722" y="166"/>
                  </a:lnTo>
                  <a:lnTo>
                    <a:pt x="1715" y="162"/>
                  </a:lnTo>
                  <a:lnTo>
                    <a:pt x="1712" y="160"/>
                  </a:lnTo>
                  <a:lnTo>
                    <a:pt x="1709" y="158"/>
                  </a:lnTo>
                  <a:lnTo>
                    <a:pt x="1708" y="155"/>
                  </a:lnTo>
                  <a:lnTo>
                    <a:pt x="1709" y="152"/>
                  </a:lnTo>
                  <a:lnTo>
                    <a:pt x="1712" y="146"/>
                  </a:lnTo>
                  <a:lnTo>
                    <a:pt x="1713" y="141"/>
                  </a:lnTo>
                  <a:lnTo>
                    <a:pt x="1713" y="136"/>
                  </a:lnTo>
                  <a:lnTo>
                    <a:pt x="1712" y="132"/>
                  </a:lnTo>
                  <a:lnTo>
                    <a:pt x="1707" y="123"/>
                  </a:lnTo>
                  <a:lnTo>
                    <a:pt x="1700" y="115"/>
                  </a:lnTo>
                  <a:lnTo>
                    <a:pt x="1692" y="108"/>
                  </a:lnTo>
                  <a:lnTo>
                    <a:pt x="1683" y="100"/>
                  </a:lnTo>
                  <a:lnTo>
                    <a:pt x="1676" y="93"/>
                  </a:lnTo>
                  <a:lnTo>
                    <a:pt x="1672" y="85"/>
                  </a:lnTo>
                  <a:lnTo>
                    <a:pt x="1665" y="60"/>
                  </a:lnTo>
                  <a:lnTo>
                    <a:pt x="1659" y="38"/>
                  </a:lnTo>
                  <a:lnTo>
                    <a:pt x="1656" y="22"/>
                  </a:lnTo>
                  <a:lnTo>
                    <a:pt x="1655" y="16"/>
                  </a:lnTo>
                  <a:lnTo>
                    <a:pt x="1622" y="22"/>
                  </a:lnTo>
                  <a:lnTo>
                    <a:pt x="1622" y="9"/>
                  </a:lnTo>
                  <a:lnTo>
                    <a:pt x="1607" y="64"/>
                  </a:lnTo>
                  <a:lnTo>
                    <a:pt x="1545" y="24"/>
                  </a:lnTo>
                  <a:lnTo>
                    <a:pt x="1480" y="0"/>
                  </a:lnTo>
                  <a:lnTo>
                    <a:pt x="1440" y="29"/>
                  </a:lnTo>
                  <a:lnTo>
                    <a:pt x="1390" y="24"/>
                  </a:lnTo>
                  <a:lnTo>
                    <a:pt x="1323" y="44"/>
                  </a:lnTo>
                  <a:lnTo>
                    <a:pt x="1248" y="80"/>
                  </a:lnTo>
                  <a:lnTo>
                    <a:pt x="1263" y="107"/>
                  </a:lnTo>
                  <a:lnTo>
                    <a:pt x="1264" y="107"/>
                  </a:lnTo>
                  <a:lnTo>
                    <a:pt x="1267" y="112"/>
                  </a:lnTo>
                  <a:lnTo>
                    <a:pt x="1276" y="120"/>
                  </a:lnTo>
                  <a:lnTo>
                    <a:pt x="1293" y="135"/>
                  </a:lnTo>
                  <a:lnTo>
                    <a:pt x="1318" y="157"/>
                  </a:lnTo>
                  <a:lnTo>
                    <a:pt x="1341" y="177"/>
                  </a:lnTo>
                  <a:lnTo>
                    <a:pt x="1360" y="192"/>
                  </a:lnTo>
                  <a:lnTo>
                    <a:pt x="1367" y="199"/>
                  </a:lnTo>
                  <a:lnTo>
                    <a:pt x="1433" y="207"/>
                  </a:lnTo>
                  <a:lnTo>
                    <a:pt x="1496" y="201"/>
                  </a:lnTo>
                  <a:lnTo>
                    <a:pt x="1541" y="166"/>
                  </a:lnTo>
                  <a:lnTo>
                    <a:pt x="1616" y="221"/>
                  </a:lnTo>
                  <a:lnTo>
                    <a:pt x="1667" y="322"/>
                  </a:lnTo>
                  <a:lnTo>
                    <a:pt x="1698" y="423"/>
                  </a:lnTo>
                  <a:lnTo>
                    <a:pt x="1627" y="484"/>
                  </a:lnTo>
                  <a:lnTo>
                    <a:pt x="1545" y="499"/>
                  </a:lnTo>
                  <a:lnTo>
                    <a:pt x="1480" y="580"/>
                  </a:lnTo>
                  <a:lnTo>
                    <a:pt x="1419" y="585"/>
                  </a:lnTo>
                  <a:lnTo>
                    <a:pt x="1414" y="586"/>
                  </a:lnTo>
                  <a:lnTo>
                    <a:pt x="1401" y="590"/>
                  </a:lnTo>
                  <a:lnTo>
                    <a:pt x="1384" y="593"/>
                  </a:lnTo>
                  <a:lnTo>
                    <a:pt x="1364" y="596"/>
                  </a:lnTo>
                  <a:lnTo>
                    <a:pt x="1343" y="597"/>
                  </a:lnTo>
                  <a:lnTo>
                    <a:pt x="1322" y="600"/>
                  </a:lnTo>
                  <a:lnTo>
                    <a:pt x="1305" y="604"/>
                  </a:lnTo>
                  <a:lnTo>
                    <a:pt x="1299" y="605"/>
                  </a:lnTo>
                  <a:lnTo>
                    <a:pt x="1217" y="636"/>
                  </a:lnTo>
                  <a:lnTo>
                    <a:pt x="1182" y="667"/>
                  </a:lnTo>
                  <a:lnTo>
                    <a:pt x="1137" y="676"/>
                  </a:lnTo>
                  <a:lnTo>
                    <a:pt x="1086" y="656"/>
                  </a:lnTo>
                  <a:lnTo>
                    <a:pt x="1051" y="616"/>
                  </a:lnTo>
                  <a:lnTo>
                    <a:pt x="1011" y="620"/>
                  </a:lnTo>
                  <a:lnTo>
                    <a:pt x="970" y="585"/>
                  </a:lnTo>
                  <a:lnTo>
                    <a:pt x="959" y="586"/>
                  </a:lnTo>
                  <a:lnTo>
                    <a:pt x="932" y="587"/>
                  </a:lnTo>
                  <a:lnTo>
                    <a:pt x="897" y="590"/>
                  </a:lnTo>
                  <a:lnTo>
                    <a:pt x="864" y="590"/>
                  </a:lnTo>
                  <a:lnTo>
                    <a:pt x="848" y="591"/>
                  </a:lnTo>
                  <a:lnTo>
                    <a:pt x="829" y="595"/>
                  </a:lnTo>
                  <a:lnTo>
                    <a:pt x="809" y="598"/>
                  </a:lnTo>
                  <a:lnTo>
                    <a:pt x="791" y="603"/>
                  </a:lnTo>
                  <a:lnTo>
                    <a:pt x="760" y="611"/>
                  </a:lnTo>
                  <a:lnTo>
                    <a:pt x="747" y="616"/>
                  </a:lnTo>
                  <a:lnTo>
                    <a:pt x="677" y="736"/>
                  </a:lnTo>
                  <a:lnTo>
                    <a:pt x="697" y="818"/>
                  </a:lnTo>
                  <a:lnTo>
                    <a:pt x="656" y="878"/>
                  </a:lnTo>
                  <a:lnTo>
                    <a:pt x="576" y="929"/>
                  </a:lnTo>
                  <a:lnTo>
                    <a:pt x="541" y="995"/>
                  </a:lnTo>
                  <a:lnTo>
                    <a:pt x="550" y="1055"/>
                  </a:lnTo>
                  <a:lnTo>
                    <a:pt x="515" y="1060"/>
                  </a:lnTo>
                  <a:lnTo>
                    <a:pt x="485" y="1090"/>
                  </a:lnTo>
                  <a:lnTo>
                    <a:pt x="479" y="1141"/>
                  </a:lnTo>
                  <a:lnTo>
                    <a:pt x="485" y="1192"/>
                  </a:lnTo>
                  <a:lnTo>
                    <a:pt x="525" y="1232"/>
                  </a:lnTo>
                  <a:lnTo>
                    <a:pt x="576" y="1272"/>
                  </a:lnTo>
                  <a:lnTo>
                    <a:pt x="535" y="1288"/>
                  </a:lnTo>
                  <a:lnTo>
                    <a:pt x="535" y="1323"/>
                  </a:lnTo>
                  <a:lnTo>
                    <a:pt x="479" y="1348"/>
                  </a:lnTo>
                  <a:lnTo>
                    <a:pt x="495" y="1389"/>
                  </a:lnTo>
                  <a:lnTo>
                    <a:pt x="455" y="1419"/>
                  </a:lnTo>
                  <a:lnTo>
                    <a:pt x="414" y="1454"/>
                  </a:lnTo>
                  <a:lnTo>
                    <a:pt x="384" y="1383"/>
                  </a:lnTo>
                  <a:lnTo>
                    <a:pt x="344" y="1378"/>
                  </a:lnTo>
                  <a:lnTo>
                    <a:pt x="368" y="1439"/>
                  </a:lnTo>
                  <a:lnTo>
                    <a:pt x="338" y="1485"/>
                  </a:lnTo>
                  <a:lnTo>
                    <a:pt x="338" y="1580"/>
                  </a:lnTo>
                  <a:lnTo>
                    <a:pt x="293" y="1666"/>
                  </a:lnTo>
                  <a:lnTo>
                    <a:pt x="273" y="1722"/>
                  </a:lnTo>
                  <a:lnTo>
                    <a:pt x="233" y="1722"/>
                  </a:lnTo>
                  <a:lnTo>
                    <a:pt x="191" y="1777"/>
                  </a:lnTo>
                  <a:lnTo>
                    <a:pt x="181" y="1814"/>
                  </a:lnTo>
                  <a:lnTo>
                    <a:pt x="157" y="1864"/>
                  </a:lnTo>
                  <a:lnTo>
                    <a:pt x="172" y="1885"/>
                  </a:lnTo>
                  <a:lnTo>
                    <a:pt x="164" y="1924"/>
                  </a:lnTo>
                  <a:lnTo>
                    <a:pt x="198" y="1953"/>
                  </a:lnTo>
                  <a:lnTo>
                    <a:pt x="209" y="1984"/>
                  </a:lnTo>
                  <a:lnTo>
                    <a:pt x="265" y="1990"/>
                  </a:lnTo>
                  <a:lnTo>
                    <a:pt x="303" y="1982"/>
                  </a:lnTo>
                  <a:lnTo>
                    <a:pt x="322" y="1995"/>
                  </a:lnTo>
                  <a:lnTo>
                    <a:pt x="372" y="1953"/>
                  </a:lnTo>
                  <a:lnTo>
                    <a:pt x="385" y="1958"/>
                  </a:lnTo>
                  <a:lnTo>
                    <a:pt x="344" y="2001"/>
                  </a:lnTo>
                  <a:lnTo>
                    <a:pt x="286" y="2031"/>
                  </a:lnTo>
                  <a:lnTo>
                    <a:pt x="296" y="2068"/>
                  </a:lnTo>
                  <a:lnTo>
                    <a:pt x="340" y="2087"/>
                  </a:lnTo>
                  <a:lnTo>
                    <a:pt x="391" y="2091"/>
                  </a:lnTo>
                  <a:lnTo>
                    <a:pt x="409" y="2123"/>
                  </a:lnTo>
                  <a:lnTo>
                    <a:pt x="370" y="2140"/>
                  </a:lnTo>
                  <a:lnTo>
                    <a:pt x="338" y="2126"/>
                  </a:lnTo>
                  <a:lnTo>
                    <a:pt x="327" y="2158"/>
                  </a:lnTo>
                  <a:lnTo>
                    <a:pt x="296" y="2158"/>
                  </a:lnTo>
                  <a:lnTo>
                    <a:pt x="302" y="2197"/>
                  </a:lnTo>
                  <a:lnTo>
                    <a:pt x="338" y="2251"/>
                  </a:lnTo>
                  <a:lnTo>
                    <a:pt x="377" y="2260"/>
                  </a:lnTo>
                  <a:lnTo>
                    <a:pt x="388" y="2284"/>
                  </a:lnTo>
                  <a:lnTo>
                    <a:pt x="380" y="2331"/>
                  </a:lnTo>
                  <a:lnTo>
                    <a:pt x="365" y="2356"/>
                  </a:lnTo>
                  <a:lnTo>
                    <a:pt x="359" y="2319"/>
                  </a:lnTo>
                  <a:lnTo>
                    <a:pt x="335" y="2286"/>
                  </a:lnTo>
                  <a:lnTo>
                    <a:pt x="312" y="2272"/>
                  </a:lnTo>
                  <a:lnTo>
                    <a:pt x="285" y="2260"/>
                  </a:lnTo>
                  <a:lnTo>
                    <a:pt x="269" y="2227"/>
                  </a:lnTo>
                  <a:lnTo>
                    <a:pt x="246" y="2197"/>
                  </a:lnTo>
                  <a:lnTo>
                    <a:pt x="213" y="2197"/>
                  </a:lnTo>
                  <a:lnTo>
                    <a:pt x="165" y="2200"/>
                  </a:lnTo>
                  <a:lnTo>
                    <a:pt x="154" y="2239"/>
                  </a:lnTo>
                  <a:lnTo>
                    <a:pt x="174" y="2245"/>
                  </a:lnTo>
                  <a:lnTo>
                    <a:pt x="180" y="2292"/>
                  </a:lnTo>
                  <a:lnTo>
                    <a:pt x="159" y="2329"/>
                  </a:lnTo>
                  <a:lnTo>
                    <a:pt x="146" y="2356"/>
                  </a:lnTo>
                  <a:lnTo>
                    <a:pt x="132" y="2319"/>
                  </a:lnTo>
                  <a:lnTo>
                    <a:pt x="132" y="2286"/>
                  </a:lnTo>
                  <a:lnTo>
                    <a:pt x="99" y="2257"/>
                  </a:lnTo>
                  <a:lnTo>
                    <a:pt x="72" y="2239"/>
                  </a:lnTo>
                  <a:lnTo>
                    <a:pt x="13" y="2239"/>
                  </a:lnTo>
                  <a:lnTo>
                    <a:pt x="13" y="2237"/>
                  </a:lnTo>
                  <a:lnTo>
                    <a:pt x="13" y="2231"/>
                  </a:lnTo>
                  <a:lnTo>
                    <a:pt x="12" y="2228"/>
                  </a:lnTo>
                  <a:lnTo>
                    <a:pt x="10" y="2225"/>
                  </a:lnTo>
                  <a:lnTo>
                    <a:pt x="6" y="2223"/>
                  </a:lnTo>
                  <a:lnTo>
                    <a:pt x="0" y="2221"/>
                  </a:lnTo>
                  <a:lnTo>
                    <a:pt x="1" y="2238"/>
                  </a:lnTo>
                  <a:lnTo>
                    <a:pt x="8" y="2287"/>
                  </a:lnTo>
                  <a:lnTo>
                    <a:pt x="19" y="2368"/>
                  </a:lnTo>
                  <a:lnTo>
                    <a:pt x="36" y="2475"/>
                  </a:lnTo>
                  <a:lnTo>
                    <a:pt x="79" y="2769"/>
                  </a:lnTo>
                  <a:lnTo>
                    <a:pt x="137" y="3149"/>
                  </a:lnTo>
                  <a:lnTo>
                    <a:pt x="207" y="3599"/>
                  </a:lnTo>
                  <a:lnTo>
                    <a:pt x="286" y="4101"/>
                  </a:lnTo>
                  <a:lnTo>
                    <a:pt x="370" y="4638"/>
                  </a:lnTo>
                  <a:lnTo>
                    <a:pt x="457" y="5193"/>
                  </a:lnTo>
                  <a:lnTo>
                    <a:pt x="543" y="5748"/>
                  </a:lnTo>
                  <a:lnTo>
                    <a:pt x="628" y="6285"/>
                  </a:lnTo>
                  <a:lnTo>
                    <a:pt x="707" y="6788"/>
                  </a:lnTo>
                  <a:lnTo>
                    <a:pt x="779" y="7238"/>
                  </a:lnTo>
                  <a:lnTo>
                    <a:pt x="839" y="7619"/>
                  </a:lnTo>
                  <a:lnTo>
                    <a:pt x="885" y="7912"/>
                  </a:lnTo>
                  <a:lnTo>
                    <a:pt x="915" y="8101"/>
                  </a:lnTo>
                  <a:lnTo>
                    <a:pt x="926" y="8168"/>
                  </a:lnTo>
                  <a:lnTo>
                    <a:pt x="5135" y="7516"/>
                  </a:lnTo>
                  <a:lnTo>
                    <a:pt x="4676" y="2487"/>
                  </a:lnTo>
                  <a:lnTo>
                    <a:pt x="4619" y="2459"/>
                  </a:lnTo>
                  <a:lnTo>
                    <a:pt x="4553" y="2407"/>
                  </a:lnTo>
                  <a:lnTo>
                    <a:pt x="4547" y="2397"/>
                  </a:lnTo>
                  <a:lnTo>
                    <a:pt x="4532" y="2376"/>
                  </a:lnTo>
                  <a:lnTo>
                    <a:pt x="4521" y="2365"/>
                  </a:lnTo>
                  <a:lnTo>
                    <a:pt x="4510" y="2356"/>
                  </a:lnTo>
                  <a:lnTo>
                    <a:pt x="4504" y="2351"/>
                  </a:lnTo>
                  <a:lnTo>
                    <a:pt x="4497" y="2349"/>
                  </a:lnTo>
                  <a:lnTo>
                    <a:pt x="4490" y="2346"/>
                  </a:lnTo>
                  <a:lnTo>
                    <a:pt x="4482" y="2346"/>
                  </a:lnTo>
                  <a:lnTo>
                    <a:pt x="4467" y="2344"/>
                  </a:lnTo>
                  <a:lnTo>
                    <a:pt x="4449" y="2341"/>
                  </a:lnTo>
                  <a:lnTo>
                    <a:pt x="4429" y="2336"/>
                  </a:lnTo>
                  <a:lnTo>
                    <a:pt x="4410" y="2330"/>
                  </a:lnTo>
                  <a:lnTo>
                    <a:pt x="4379" y="2318"/>
                  </a:lnTo>
                  <a:lnTo>
                    <a:pt x="4366" y="2313"/>
                  </a:lnTo>
                  <a:lnTo>
                    <a:pt x="4328" y="2261"/>
                  </a:lnTo>
                  <a:lnTo>
                    <a:pt x="4323" y="2259"/>
                  </a:lnTo>
                  <a:lnTo>
                    <a:pt x="4309" y="2254"/>
                  </a:lnTo>
                  <a:lnTo>
                    <a:pt x="4299" y="2253"/>
                  </a:lnTo>
                  <a:lnTo>
                    <a:pt x="4290" y="2252"/>
                  </a:lnTo>
                  <a:lnTo>
                    <a:pt x="4281" y="2251"/>
                  </a:lnTo>
                  <a:lnTo>
                    <a:pt x="4271" y="2252"/>
                  </a:lnTo>
                  <a:lnTo>
                    <a:pt x="4268" y="2252"/>
                  </a:lnTo>
                  <a:lnTo>
                    <a:pt x="4263" y="2252"/>
                  </a:lnTo>
                  <a:lnTo>
                    <a:pt x="4257" y="2251"/>
                  </a:lnTo>
                  <a:lnTo>
                    <a:pt x="4252" y="2250"/>
                  </a:lnTo>
                  <a:lnTo>
                    <a:pt x="4242" y="2245"/>
                  </a:lnTo>
                  <a:lnTo>
                    <a:pt x="4232" y="2240"/>
                  </a:lnTo>
                  <a:lnTo>
                    <a:pt x="4217" y="2228"/>
                  </a:lnTo>
                  <a:lnTo>
                    <a:pt x="4211" y="2224"/>
                  </a:lnTo>
                  <a:lnTo>
                    <a:pt x="4154" y="2167"/>
                  </a:lnTo>
                  <a:lnTo>
                    <a:pt x="4052" y="2205"/>
                  </a:lnTo>
                  <a:lnTo>
                    <a:pt x="4004" y="2172"/>
                  </a:lnTo>
                  <a:lnTo>
                    <a:pt x="3929" y="2135"/>
                  </a:lnTo>
                  <a:lnTo>
                    <a:pt x="3872" y="2135"/>
                  </a:lnTo>
                  <a:lnTo>
                    <a:pt x="3836" y="2112"/>
                  </a:lnTo>
                  <a:lnTo>
                    <a:pt x="3784" y="2069"/>
                  </a:lnTo>
                  <a:lnTo>
                    <a:pt x="3760" y="2078"/>
                  </a:lnTo>
                  <a:lnTo>
                    <a:pt x="3708" y="2060"/>
                  </a:lnTo>
                  <a:lnTo>
                    <a:pt x="3708" y="2012"/>
                  </a:lnTo>
                  <a:lnTo>
                    <a:pt x="3651" y="1970"/>
                  </a:lnTo>
                  <a:lnTo>
                    <a:pt x="3615" y="1970"/>
                  </a:lnTo>
                  <a:lnTo>
                    <a:pt x="3568" y="1956"/>
                  </a:lnTo>
                  <a:lnTo>
                    <a:pt x="3553" y="1914"/>
                  </a:lnTo>
                  <a:lnTo>
                    <a:pt x="3530" y="1886"/>
                  </a:lnTo>
                  <a:lnTo>
                    <a:pt x="3526" y="1886"/>
                  </a:lnTo>
                  <a:lnTo>
                    <a:pt x="3497" y="1886"/>
                  </a:lnTo>
                  <a:lnTo>
                    <a:pt x="3474" y="1886"/>
                  </a:lnTo>
                  <a:lnTo>
                    <a:pt x="3457" y="1886"/>
                  </a:lnTo>
                  <a:lnTo>
                    <a:pt x="3445" y="1886"/>
                  </a:lnTo>
                  <a:lnTo>
                    <a:pt x="3440" y="1886"/>
                  </a:lnTo>
                  <a:lnTo>
                    <a:pt x="3401" y="1842"/>
                  </a:lnTo>
                  <a:lnTo>
                    <a:pt x="3378" y="1835"/>
                  </a:lnTo>
                  <a:lnTo>
                    <a:pt x="3352" y="1829"/>
                  </a:lnTo>
                  <a:lnTo>
                    <a:pt x="3331" y="1826"/>
                  </a:lnTo>
                  <a:lnTo>
                    <a:pt x="3323" y="1825"/>
                  </a:lnTo>
                  <a:lnTo>
                    <a:pt x="3281" y="1792"/>
                  </a:lnTo>
                  <a:lnTo>
                    <a:pt x="3274" y="1785"/>
                  </a:lnTo>
                  <a:lnTo>
                    <a:pt x="3261" y="1764"/>
                  </a:lnTo>
                  <a:lnTo>
                    <a:pt x="3257" y="1759"/>
                  </a:lnTo>
                  <a:lnTo>
                    <a:pt x="3255" y="1753"/>
                  </a:lnTo>
                  <a:lnTo>
                    <a:pt x="3252" y="1747"/>
                  </a:lnTo>
                  <a:lnTo>
                    <a:pt x="3251" y="1741"/>
                  </a:lnTo>
                  <a:lnTo>
                    <a:pt x="3251" y="1734"/>
                  </a:lnTo>
                  <a:lnTo>
                    <a:pt x="3251" y="1728"/>
                  </a:lnTo>
                  <a:lnTo>
                    <a:pt x="3254" y="1722"/>
                  </a:lnTo>
                  <a:lnTo>
                    <a:pt x="3257" y="1717"/>
                  </a:lnTo>
                  <a:lnTo>
                    <a:pt x="3267" y="1704"/>
                  </a:lnTo>
                  <a:lnTo>
                    <a:pt x="3276" y="1690"/>
                  </a:lnTo>
                  <a:lnTo>
                    <a:pt x="3284" y="1675"/>
                  </a:lnTo>
                  <a:lnTo>
                    <a:pt x="3293" y="1659"/>
                  </a:lnTo>
                  <a:lnTo>
                    <a:pt x="3304" y="1633"/>
                  </a:lnTo>
                  <a:lnTo>
                    <a:pt x="3309" y="1623"/>
                  </a:lnTo>
                  <a:lnTo>
                    <a:pt x="3300" y="1547"/>
                  </a:lnTo>
                  <a:lnTo>
                    <a:pt x="3356" y="1501"/>
                  </a:lnTo>
                  <a:lnTo>
                    <a:pt x="3408" y="1411"/>
                  </a:lnTo>
                  <a:lnTo>
                    <a:pt x="3454" y="1393"/>
                  </a:lnTo>
                  <a:lnTo>
                    <a:pt x="3454" y="1326"/>
                  </a:lnTo>
                  <a:lnTo>
                    <a:pt x="3501" y="1252"/>
                  </a:lnTo>
                  <a:lnTo>
                    <a:pt x="3525" y="1181"/>
                  </a:lnTo>
                  <a:lnTo>
                    <a:pt x="3563" y="1101"/>
                  </a:lnTo>
                  <a:lnTo>
                    <a:pt x="3516" y="1101"/>
                  </a:lnTo>
                  <a:lnTo>
                    <a:pt x="3459" y="1101"/>
                  </a:lnTo>
                  <a:lnTo>
                    <a:pt x="3445" y="1055"/>
                  </a:lnTo>
                  <a:lnTo>
                    <a:pt x="3450" y="998"/>
                  </a:lnTo>
                  <a:lnTo>
                    <a:pt x="3497" y="960"/>
                  </a:lnTo>
                  <a:lnTo>
                    <a:pt x="3473" y="909"/>
                  </a:lnTo>
                  <a:lnTo>
                    <a:pt x="3530" y="839"/>
                  </a:lnTo>
                  <a:lnTo>
                    <a:pt x="3572" y="792"/>
                  </a:lnTo>
                  <a:lnTo>
                    <a:pt x="3638" y="759"/>
                  </a:lnTo>
                  <a:lnTo>
                    <a:pt x="3661" y="782"/>
                  </a:lnTo>
                  <a:lnTo>
                    <a:pt x="3713" y="735"/>
                  </a:lnTo>
                  <a:lnTo>
                    <a:pt x="3689" y="697"/>
                  </a:lnTo>
                  <a:lnTo>
                    <a:pt x="3760" y="661"/>
                  </a:lnTo>
                  <a:lnTo>
                    <a:pt x="3727" y="609"/>
                  </a:lnTo>
                  <a:lnTo>
                    <a:pt x="3788" y="505"/>
                  </a:lnTo>
                  <a:lnTo>
                    <a:pt x="3836" y="472"/>
                  </a:lnTo>
                  <a:lnTo>
                    <a:pt x="3849" y="393"/>
                  </a:lnTo>
                  <a:lnTo>
                    <a:pt x="3877" y="360"/>
                  </a:lnTo>
                  <a:lnTo>
                    <a:pt x="3849" y="331"/>
                  </a:lnTo>
                  <a:lnTo>
                    <a:pt x="3798" y="341"/>
                  </a:lnTo>
                  <a:lnTo>
                    <a:pt x="3774" y="317"/>
                  </a:lnTo>
                  <a:lnTo>
                    <a:pt x="3717" y="270"/>
                  </a:lnTo>
                  <a:lnTo>
                    <a:pt x="3717" y="214"/>
                  </a:lnTo>
                  <a:lnTo>
                    <a:pt x="3680" y="191"/>
                  </a:lnTo>
                  <a:lnTo>
                    <a:pt x="3642" y="205"/>
                  </a:lnTo>
                  <a:lnTo>
                    <a:pt x="3568" y="229"/>
                  </a:lnTo>
                  <a:lnTo>
                    <a:pt x="3605" y="279"/>
                  </a:lnTo>
                  <a:lnTo>
                    <a:pt x="3577" y="303"/>
                  </a:lnTo>
                  <a:lnTo>
                    <a:pt x="3615" y="341"/>
                  </a:lnTo>
                  <a:lnTo>
                    <a:pt x="3615" y="374"/>
                  </a:lnTo>
                  <a:lnTo>
                    <a:pt x="3572" y="397"/>
                  </a:lnTo>
                  <a:lnTo>
                    <a:pt x="3553" y="421"/>
                  </a:lnTo>
                  <a:lnTo>
                    <a:pt x="3516" y="445"/>
                  </a:lnTo>
                  <a:lnTo>
                    <a:pt x="3459" y="426"/>
                  </a:lnTo>
                  <a:lnTo>
                    <a:pt x="3440" y="350"/>
                  </a:lnTo>
                  <a:lnTo>
                    <a:pt x="3413" y="303"/>
                  </a:lnTo>
                  <a:lnTo>
                    <a:pt x="3385" y="275"/>
                  </a:lnTo>
                  <a:lnTo>
                    <a:pt x="3375" y="322"/>
                  </a:lnTo>
                  <a:lnTo>
                    <a:pt x="3333" y="350"/>
                  </a:lnTo>
                  <a:lnTo>
                    <a:pt x="3281" y="345"/>
                  </a:lnTo>
                  <a:lnTo>
                    <a:pt x="3304" y="260"/>
                  </a:lnTo>
                  <a:lnTo>
                    <a:pt x="3337" y="210"/>
                  </a:lnTo>
                  <a:lnTo>
                    <a:pt x="3300" y="200"/>
                  </a:lnTo>
                  <a:lnTo>
                    <a:pt x="3257" y="229"/>
                  </a:lnTo>
                  <a:lnTo>
                    <a:pt x="3183" y="265"/>
                  </a:lnTo>
                  <a:lnTo>
                    <a:pt x="3117" y="327"/>
                  </a:lnTo>
                  <a:lnTo>
                    <a:pt x="3055" y="369"/>
                  </a:lnTo>
                  <a:lnTo>
                    <a:pt x="2990" y="388"/>
                  </a:lnTo>
                  <a:lnTo>
                    <a:pt x="2943" y="364"/>
                  </a:lnTo>
                  <a:lnTo>
                    <a:pt x="2896" y="293"/>
                  </a:lnTo>
                  <a:lnTo>
                    <a:pt x="2892" y="293"/>
                  </a:lnTo>
                  <a:lnTo>
                    <a:pt x="2868" y="293"/>
                  </a:lnTo>
                  <a:lnTo>
                    <a:pt x="2856" y="292"/>
                  </a:lnTo>
                  <a:lnTo>
                    <a:pt x="2842" y="290"/>
                  </a:lnTo>
                  <a:lnTo>
                    <a:pt x="2827" y="285"/>
                  </a:lnTo>
                  <a:lnTo>
                    <a:pt x="2812" y="279"/>
                  </a:lnTo>
                  <a:lnTo>
                    <a:pt x="2788" y="270"/>
                  </a:lnTo>
                  <a:lnTo>
                    <a:pt x="2779" y="265"/>
                  </a:lnTo>
                  <a:lnTo>
                    <a:pt x="2741" y="312"/>
                  </a:lnTo>
                  <a:lnTo>
                    <a:pt x="2694" y="322"/>
                  </a:lnTo>
                  <a:lnTo>
                    <a:pt x="2647" y="345"/>
                  </a:lnTo>
                  <a:lnTo>
                    <a:pt x="2582" y="355"/>
                  </a:lnTo>
                  <a:lnTo>
                    <a:pt x="2535" y="345"/>
                  </a:lnTo>
                  <a:lnTo>
                    <a:pt x="2483" y="298"/>
                  </a:lnTo>
                  <a:lnTo>
                    <a:pt x="2445" y="312"/>
                  </a:lnTo>
                  <a:lnTo>
                    <a:pt x="2445" y="309"/>
                  </a:lnTo>
                  <a:lnTo>
                    <a:pt x="2441" y="301"/>
                  </a:lnTo>
                  <a:lnTo>
                    <a:pt x="2437" y="297"/>
                  </a:lnTo>
                  <a:lnTo>
                    <a:pt x="2431" y="292"/>
                  </a:lnTo>
                  <a:lnTo>
                    <a:pt x="2424" y="290"/>
                  </a:lnTo>
                  <a:lnTo>
                    <a:pt x="2412" y="289"/>
                  </a:lnTo>
                  <a:lnTo>
                    <a:pt x="2389" y="289"/>
                  </a:lnTo>
                  <a:lnTo>
                    <a:pt x="2372" y="289"/>
                  </a:lnTo>
                  <a:lnTo>
                    <a:pt x="2360" y="289"/>
                  </a:lnTo>
                  <a:lnTo>
                    <a:pt x="2356" y="289"/>
                  </a:lnTo>
                  <a:lnTo>
                    <a:pt x="2337" y="247"/>
                  </a:lnTo>
                  <a:lnTo>
                    <a:pt x="2309" y="238"/>
                  </a:lnTo>
                  <a:lnTo>
                    <a:pt x="2276" y="265"/>
                  </a:lnTo>
                  <a:lnTo>
                    <a:pt x="2224" y="260"/>
                  </a:lnTo>
                  <a:lnTo>
                    <a:pt x="2201" y="284"/>
                  </a:lnTo>
                  <a:lnTo>
                    <a:pt x="2155" y="289"/>
                  </a:lnTo>
                  <a:lnTo>
                    <a:pt x="2093" y="257"/>
                  </a:lnTo>
                  <a:lnTo>
                    <a:pt x="2041" y="284"/>
                  </a:lnTo>
                  <a:lnTo>
                    <a:pt x="2008" y="260"/>
                  </a:lnTo>
                  <a:lnTo>
                    <a:pt x="1975" y="242"/>
                  </a:lnTo>
                  <a:close/>
                </a:path>
              </a:pathLst>
            </a:custGeom>
            <a:solidFill>
              <a:schemeClr val="accent2"/>
            </a:solidFill>
            <a:ln w="9525">
              <a:solidFill>
                <a:schemeClr val="tx2">
                  <a:lumMod val="60000"/>
                  <a:lumOff val="40000"/>
                </a:schemeClr>
              </a:solidFill>
              <a:round/>
              <a:headEnd/>
              <a:tailEnd/>
            </a:ln>
          </p:spPr>
          <p:txBody>
            <a:bodyPr/>
            <a:lstStyle/>
            <a:p>
              <a:pPr fontAlgn="auto">
                <a:spcBef>
                  <a:spcPts val="0"/>
                </a:spcBef>
                <a:spcAft>
                  <a:spcPts val="0"/>
                </a:spcAft>
                <a:defRPr/>
              </a:pPr>
              <a:endParaRPr lang="id-ID" sz="1100">
                <a:latin typeface="Caviar Dreams" panose="020B0402020204020504" pitchFamily="34" charset="0"/>
              </a:endParaRPr>
            </a:p>
          </p:txBody>
        </p:sp>
      </p:grpSp>
      <p:sp>
        <p:nvSpPr>
          <p:cNvPr id="7" name="Tekstboks 8"/>
          <p:cNvSpPr txBox="1">
            <a:spLocks noChangeArrowheads="1"/>
          </p:cNvSpPr>
          <p:nvPr/>
        </p:nvSpPr>
        <p:spPr bwMode="auto">
          <a:xfrm>
            <a:off x="1178025" y="3780446"/>
            <a:ext cx="780983" cy="430887"/>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Western</a:t>
            </a:r>
          </a:p>
          <a:p>
            <a:pPr algn="ctr" defTabSz="457200"/>
            <a:r>
              <a:rPr lang="da-DK" sz="1100" dirty="0">
                <a:solidFill>
                  <a:schemeClr val="bg1"/>
                </a:solidFill>
                <a:latin typeface="Caviar Dreams" panose="020B0402020204020504" pitchFamily="34" charset="0"/>
                <a:ea typeface="ＭＳ Ｐゴシック" pitchFamily="-109" charset="-128"/>
              </a:rPr>
              <a:t> Australia</a:t>
            </a:r>
          </a:p>
        </p:txBody>
      </p:sp>
      <p:sp>
        <p:nvSpPr>
          <p:cNvPr id="8" name="Tekstboks 7"/>
          <p:cNvSpPr txBox="1">
            <a:spLocks noChangeArrowheads="1"/>
          </p:cNvSpPr>
          <p:nvPr/>
        </p:nvSpPr>
        <p:spPr bwMode="auto">
          <a:xfrm>
            <a:off x="2788187" y="3995134"/>
            <a:ext cx="780983" cy="430887"/>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Southern</a:t>
            </a:r>
          </a:p>
          <a:p>
            <a:pPr algn="ctr" defTabSz="457200"/>
            <a:r>
              <a:rPr lang="da-DK" sz="1100" dirty="0">
                <a:solidFill>
                  <a:schemeClr val="bg1"/>
                </a:solidFill>
                <a:latin typeface="Caviar Dreams" panose="020B0402020204020504" pitchFamily="34" charset="0"/>
                <a:ea typeface="ＭＳ Ｐゴシック" pitchFamily="-109" charset="-128"/>
              </a:rPr>
              <a:t> Australia</a:t>
            </a:r>
          </a:p>
        </p:txBody>
      </p:sp>
      <p:sp>
        <p:nvSpPr>
          <p:cNvPr id="9" name="Tekstboks 9"/>
          <p:cNvSpPr txBox="1">
            <a:spLocks noChangeArrowheads="1"/>
          </p:cNvSpPr>
          <p:nvPr/>
        </p:nvSpPr>
        <p:spPr bwMode="auto">
          <a:xfrm>
            <a:off x="3751751" y="3243725"/>
            <a:ext cx="968535" cy="261610"/>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Queensland</a:t>
            </a:r>
          </a:p>
        </p:txBody>
      </p:sp>
      <p:sp>
        <p:nvSpPr>
          <p:cNvPr id="10" name="Tekstboks 10"/>
          <p:cNvSpPr txBox="1">
            <a:spLocks noChangeArrowheads="1"/>
          </p:cNvSpPr>
          <p:nvPr/>
        </p:nvSpPr>
        <p:spPr bwMode="auto">
          <a:xfrm>
            <a:off x="4007840" y="4209822"/>
            <a:ext cx="854721" cy="430887"/>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New South</a:t>
            </a:r>
          </a:p>
          <a:p>
            <a:pPr algn="ctr" defTabSz="457200"/>
            <a:r>
              <a:rPr lang="da-DK" sz="1100" dirty="0">
                <a:solidFill>
                  <a:schemeClr val="bg1"/>
                </a:solidFill>
                <a:latin typeface="Caviar Dreams" panose="020B0402020204020504" pitchFamily="34" charset="0"/>
                <a:ea typeface="ＭＳ Ｐゴシック" pitchFamily="-109" charset="-128"/>
              </a:rPr>
              <a:t> Wales</a:t>
            </a:r>
          </a:p>
        </p:txBody>
      </p:sp>
      <p:sp>
        <p:nvSpPr>
          <p:cNvPr id="11" name="Tekstboks 11"/>
          <p:cNvSpPr txBox="1">
            <a:spLocks noChangeArrowheads="1"/>
          </p:cNvSpPr>
          <p:nvPr/>
        </p:nvSpPr>
        <p:spPr bwMode="auto">
          <a:xfrm>
            <a:off x="4019928" y="5021723"/>
            <a:ext cx="681597" cy="261610"/>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Victoria</a:t>
            </a:r>
          </a:p>
        </p:txBody>
      </p:sp>
      <p:sp>
        <p:nvSpPr>
          <p:cNvPr id="12" name="Tekstboks 7"/>
          <p:cNvSpPr txBox="1">
            <a:spLocks noChangeArrowheads="1"/>
          </p:cNvSpPr>
          <p:nvPr/>
        </p:nvSpPr>
        <p:spPr bwMode="auto">
          <a:xfrm>
            <a:off x="2554079" y="2873776"/>
            <a:ext cx="740908" cy="430887"/>
          </a:xfrm>
          <a:prstGeom prst="rect">
            <a:avLst/>
          </a:prstGeom>
          <a:noFill/>
          <a:ln w="9525">
            <a:noFill/>
            <a:miter lim="800000"/>
            <a:headEnd/>
            <a:tailEnd/>
          </a:ln>
        </p:spPr>
        <p:txBody>
          <a:bodyPr wrap="none">
            <a:spAutoFit/>
          </a:bodyPr>
          <a:lstStyle/>
          <a:p>
            <a:pPr algn="ctr" defTabSz="457200"/>
            <a:r>
              <a:rPr lang="da-DK" sz="1100" dirty="0">
                <a:solidFill>
                  <a:schemeClr val="bg1"/>
                </a:solidFill>
                <a:latin typeface="Caviar Dreams" panose="020B0402020204020504" pitchFamily="34" charset="0"/>
                <a:ea typeface="ＭＳ Ｐゴシック" pitchFamily="-109" charset="-128"/>
              </a:rPr>
              <a:t>Northern</a:t>
            </a:r>
          </a:p>
          <a:p>
            <a:pPr algn="ctr" defTabSz="457200"/>
            <a:r>
              <a:rPr lang="da-DK" sz="1100" dirty="0">
                <a:solidFill>
                  <a:schemeClr val="bg1"/>
                </a:solidFill>
                <a:latin typeface="Caviar Dreams" panose="020B0402020204020504" pitchFamily="34" charset="0"/>
                <a:ea typeface="ＭＳ Ｐゴシック" pitchFamily="-109" charset="-128"/>
              </a:rPr>
              <a:t> Territory</a:t>
            </a:r>
          </a:p>
        </p:txBody>
      </p:sp>
      <p:grpSp>
        <p:nvGrpSpPr>
          <p:cNvPr id="13" name="Group 12"/>
          <p:cNvGrpSpPr/>
          <p:nvPr/>
        </p:nvGrpSpPr>
        <p:grpSpPr>
          <a:xfrm>
            <a:off x="1238320" y="3145004"/>
            <a:ext cx="618175" cy="618171"/>
            <a:chOff x="1253890" y="1492732"/>
            <a:chExt cx="995576" cy="995572"/>
          </a:xfrm>
        </p:grpSpPr>
        <p:sp>
          <p:nvSpPr>
            <p:cNvPr id="52" name="Oval 51"/>
            <p:cNvSpPr/>
            <p:nvPr/>
          </p:nvSpPr>
          <p:spPr>
            <a:xfrm>
              <a:off x="1253890" y="1492732"/>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53" name="Freeform 52"/>
            <p:cNvSpPr>
              <a:spLocks/>
            </p:cNvSpPr>
            <p:nvPr/>
          </p:nvSpPr>
          <p:spPr bwMode="auto">
            <a:xfrm>
              <a:off x="1457214" y="2017483"/>
              <a:ext cx="598336" cy="261299"/>
            </a:xfrm>
            <a:custGeom>
              <a:avLst/>
              <a:gdLst>
                <a:gd name="connsiteX0" fmla="*/ 406429 w 1171589"/>
                <a:gd name="connsiteY0" fmla="*/ 0 h 511643"/>
                <a:gd name="connsiteX1" fmla="*/ 421335 w 1171589"/>
                <a:gd name="connsiteY1" fmla="*/ 38522 h 511643"/>
                <a:gd name="connsiteX2" fmla="*/ 458102 w 1171589"/>
                <a:gd name="connsiteY2" fmla="*/ 123468 h 511643"/>
                <a:gd name="connsiteX3" fmla="*/ 478970 w 1171589"/>
                <a:gd name="connsiteY3" fmla="*/ 168904 h 511643"/>
                <a:gd name="connsiteX4" fmla="*/ 499838 w 1171589"/>
                <a:gd name="connsiteY4" fmla="*/ 208413 h 511643"/>
                <a:gd name="connsiteX5" fmla="*/ 507788 w 1171589"/>
                <a:gd name="connsiteY5" fmla="*/ 223229 h 511643"/>
                <a:gd name="connsiteX6" fmla="*/ 516732 w 1171589"/>
                <a:gd name="connsiteY6" fmla="*/ 236070 h 511643"/>
                <a:gd name="connsiteX7" fmla="*/ 521700 w 1171589"/>
                <a:gd name="connsiteY7" fmla="*/ 243972 h 511643"/>
                <a:gd name="connsiteX8" fmla="*/ 524681 w 1171589"/>
                <a:gd name="connsiteY8" fmla="*/ 246935 h 511643"/>
                <a:gd name="connsiteX9" fmla="*/ 527662 w 1171589"/>
                <a:gd name="connsiteY9" fmla="*/ 246935 h 511643"/>
                <a:gd name="connsiteX10" fmla="*/ 530644 w 1171589"/>
                <a:gd name="connsiteY10" fmla="*/ 246935 h 511643"/>
                <a:gd name="connsiteX11" fmla="*/ 532631 w 1171589"/>
                <a:gd name="connsiteY11" fmla="*/ 243972 h 511643"/>
                <a:gd name="connsiteX12" fmla="*/ 538593 w 1171589"/>
                <a:gd name="connsiteY12" fmla="*/ 237058 h 511643"/>
                <a:gd name="connsiteX13" fmla="*/ 543562 w 1171589"/>
                <a:gd name="connsiteY13" fmla="*/ 225205 h 511643"/>
                <a:gd name="connsiteX14" fmla="*/ 549524 w 1171589"/>
                <a:gd name="connsiteY14" fmla="*/ 211376 h 511643"/>
                <a:gd name="connsiteX15" fmla="*/ 553499 w 1171589"/>
                <a:gd name="connsiteY15" fmla="*/ 195573 h 511643"/>
                <a:gd name="connsiteX16" fmla="*/ 557474 w 1171589"/>
                <a:gd name="connsiteY16" fmla="*/ 177793 h 511643"/>
                <a:gd name="connsiteX17" fmla="*/ 559461 w 1171589"/>
                <a:gd name="connsiteY17" fmla="*/ 161989 h 511643"/>
                <a:gd name="connsiteX18" fmla="*/ 560455 w 1171589"/>
                <a:gd name="connsiteY18" fmla="*/ 145198 h 511643"/>
                <a:gd name="connsiteX19" fmla="*/ 559461 w 1171589"/>
                <a:gd name="connsiteY19" fmla="*/ 133345 h 511643"/>
                <a:gd name="connsiteX20" fmla="*/ 557474 w 1171589"/>
                <a:gd name="connsiteY20" fmla="*/ 124455 h 511643"/>
                <a:gd name="connsiteX21" fmla="*/ 554493 w 1171589"/>
                <a:gd name="connsiteY21" fmla="*/ 117541 h 511643"/>
                <a:gd name="connsiteX22" fmla="*/ 552505 w 1171589"/>
                <a:gd name="connsiteY22" fmla="*/ 112602 h 511643"/>
                <a:gd name="connsiteX23" fmla="*/ 543562 w 1171589"/>
                <a:gd name="connsiteY23" fmla="*/ 104701 h 511643"/>
                <a:gd name="connsiteX24" fmla="*/ 538593 w 1171589"/>
                <a:gd name="connsiteY24" fmla="*/ 99762 h 511643"/>
                <a:gd name="connsiteX25" fmla="*/ 534618 w 1171589"/>
                <a:gd name="connsiteY25" fmla="*/ 94823 h 511643"/>
                <a:gd name="connsiteX26" fmla="*/ 525675 w 1171589"/>
                <a:gd name="connsiteY26" fmla="*/ 80995 h 511643"/>
                <a:gd name="connsiteX27" fmla="*/ 518719 w 1171589"/>
                <a:gd name="connsiteY27" fmla="*/ 69142 h 511643"/>
                <a:gd name="connsiteX28" fmla="*/ 513750 w 1171589"/>
                <a:gd name="connsiteY28" fmla="*/ 53338 h 511643"/>
                <a:gd name="connsiteX29" fmla="*/ 657839 w 1171589"/>
                <a:gd name="connsiteY29" fmla="*/ 53338 h 511643"/>
                <a:gd name="connsiteX30" fmla="*/ 652870 w 1171589"/>
                <a:gd name="connsiteY30" fmla="*/ 69142 h 511643"/>
                <a:gd name="connsiteX31" fmla="*/ 645914 w 1171589"/>
                <a:gd name="connsiteY31" fmla="*/ 80995 h 511643"/>
                <a:gd name="connsiteX32" fmla="*/ 637965 w 1171589"/>
                <a:gd name="connsiteY32" fmla="*/ 94823 h 511643"/>
                <a:gd name="connsiteX33" fmla="*/ 632002 w 1171589"/>
                <a:gd name="connsiteY33" fmla="*/ 99762 h 511643"/>
                <a:gd name="connsiteX34" fmla="*/ 628028 w 1171589"/>
                <a:gd name="connsiteY34" fmla="*/ 104701 h 511643"/>
                <a:gd name="connsiteX35" fmla="*/ 620078 w 1171589"/>
                <a:gd name="connsiteY35" fmla="*/ 112602 h 511643"/>
                <a:gd name="connsiteX36" fmla="*/ 617097 w 1171589"/>
                <a:gd name="connsiteY36" fmla="*/ 117541 h 511643"/>
                <a:gd name="connsiteX37" fmla="*/ 614116 w 1171589"/>
                <a:gd name="connsiteY37" fmla="*/ 124455 h 511643"/>
                <a:gd name="connsiteX38" fmla="*/ 611134 w 1171589"/>
                <a:gd name="connsiteY38" fmla="*/ 133345 h 511643"/>
                <a:gd name="connsiteX39" fmla="*/ 611134 w 1171589"/>
                <a:gd name="connsiteY39" fmla="*/ 145198 h 511643"/>
                <a:gd name="connsiteX40" fmla="*/ 613122 w 1171589"/>
                <a:gd name="connsiteY40" fmla="*/ 161989 h 511643"/>
                <a:gd name="connsiteX41" fmla="*/ 614116 w 1171589"/>
                <a:gd name="connsiteY41" fmla="*/ 177793 h 511643"/>
                <a:gd name="connsiteX42" fmla="*/ 618090 w 1171589"/>
                <a:gd name="connsiteY42" fmla="*/ 195573 h 511643"/>
                <a:gd name="connsiteX43" fmla="*/ 622065 w 1171589"/>
                <a:gd name="connsiteY43" fmla="*/ 211376 h 511643"/>
                <a:gd name="connsiteX44" fmla="*/ 627034 w 1171589"/>
                <a:gd name="connsiteY44" fmla="*/ 225205 h 511643"/>
                <a:gd name="connsiteX45" fmla="*/ 632002 w 1171589"/>
                <a:gd name="connsiteY45" fmla="*/ 237058 h 511643"/>
                <a:gd name="connsiteX46" fmla="*/ 637965 w 1171589"/>
                <a:gd name="connsiteY46" fmla="*/ 243972 h 511643"/>
                <a:gd name="connsiteX47" fmla="*/ 641940 w 1171589"/>
                <a:gd name="connsiteY47" fmla="*/ 246935 h 511643"/>
                <a:gd name="connsiteX48" fmla="*/ 644921 w 1171589"/>
                <a:gd name="connsiteY48" fmla="*/ 246935 h 511643"/>
                <a:gd name="connsiteX49" fmla="*/ 645914 w 1171589"/>
                <a:gd name="connsiteY49" fmla="*/ 246935 h 511643"/>
                <a:gd name="connsiteX50" fmla="*/ 648896 w 1171589"/>
                <a:gd name="connsiteY50" fmla="*/ 243972 h 511643"/>
                <a:gd name="connsiteX51" fmla="*/ 655852 w 1171589"/>
                <a:gd name="connsiteY51" fmla="*/ 236070 h 511643"/>
                <a:gd name="connsiteX52" fmla="*/ 663801 w 1171589"/>
                <a:gd name="connsiteY52" fmla="*/ 223229 h 511643"/>
                <a:gd name="connsiteX53" fmla="*/ 671751 w 1171589"/>
                <a:gd name="connsiteY53" fmla="*/ 208413 h 511643"/>
                <a:gd name="connsiteX54" fmla="*/ 692619 w 1171589"/>
                <a:gd name="connsiteY54" fmla="*/ 168904 h 511643"/>
                <a:gd name="connsiteX55" fmla="*/ 713487 w 1171589"/>
                <a:gd name="connsiteY55" fmla="*/ 123468 h 511643"/>
                <a:gd name="connsiteX56" fmla="*/ 750254 w 1171589"/>
                <a:gd name="connsiteY56" fmla="*/ 38522 h 511643"/>
                <a:gd name="connsiteX57" fmla="*/ 765160 w 1171589"/>
                <a:gd name="connsiteY57" fmla="*/ 0 h 511643"/>
                <a:gd name="connsiteX58" fmla="*/ 772116 w 1171589"/>
                <a:gd name="connsiteY58" fmla="*/ 5927 h 511643"/>
                <a:gd name="connsiteX59" fmla="*/ 789009 w 1171589"/>
                <a:gd name="connsiteY59" fmla="*/ 17779 h 511643"/>
                <a:gd name="connsiteX60" fmla="*/ 801928 w 1171589"/>
                <a:gd name="connsiteY60" fmla="*/ 26669 h 511643"/>
                <a:gd name="connsiteX61" fmla="*/ 816833 w 1171589"/>
                <a:gd name="connsiteY61" fmla="*/ 34571 h 511643"/>
                <a:gd name="connsiteX62" fmla="*/ 834720 w 1171589"/>
                <a:gd name="connsiteY62" fmla="*/ 42473 h 511643"/>
                <a:gd name="connsiteX63" fmla="*/ 853601 w 1171589"/>
                <a:gd name="connsiteY63" fmla="*/ 49387 h 511643"/>
                <a:gd name="connsiteX64" fmla="*/ 870494 w 1171589"/>
                <a:gd name="connsiteY64" fmla="*/ 55314 h 511643"/>
                <a:gd name="connsiteX65" fmla="*/ 889374 w 1171589"/>
                <a:gd name="connsiteY65" fmla="*/ 59264 h 511643"/>
                <a:gd name="connsiteX66" fmla="*/ 911236 w 1171589"/>
                <a:gd name="connsiteY66" fmla="*/ 64203 h 511643"/>
                <a:gd name="connsiteX67" fmla="*/ 936079 w 1171589"/>
                <a:gd name="connsiteY67" fmla="*/ 74081 h 511643"/>
                <a:gd name="connsiteX68" fmla="*/ 949991 w 1171589"/>
                <a:gd name="connsiteY68" fmla="*/ 80007 h 511643"/>
                <a:gd name="connsiteX69" fmla="*/ 964897 w 1171589"/>
                <a:gd name="connsiteY69" fmla="*/ 86921 h 511643"/>
                <a:gd name="connsiteX70" fmla="*/ 980796 w 1171589"/>
                <a:gd name="connsiteY70" fmla="*/ 94823 h 511643"/>
                <a:gd name="connsiteX71" fmla="*/ 995702 w 1171589"/>
                <a:gd name="connsiteY71" fmla="*/ 105688 h 511643"/>
                <a:gd name="connsiteX72" fmla="*/ 1012595 w 1171589"/>
                <a:gd name="connsiteY72" fmla="*/ 116553 h 511643"/>
                <a:gd name="connsiteX73" fmla="*/ 1028494 w 1171589"/>
                <a:gd name="connsiteY73" fmla="*/ 130382 h 511643"/>
                <a:gd name="connsiteX74" fmla="*/ 1046381 w 1171589"/>
                <a:gd name="connsiteY74" fmla="*/ 147173 h 511643"/>
                <a:gd name="connsiteX75" fmla="*/ 1064268 w 1171589"/>
                <a:gd name="connsiteY75" fmla="*/ 164953 h 511643"/>
                <a:gd name="connsiteX76" fmla="*/ 1081161 w 1171589"/>
                <a:gd name="connsiteY76" fmla="*/ 182732 h 511643"/>
                <a:gd name="connsiteX77" fmla="*/ 1095073 w 1171589"/>
                <a:gd name="connsiteY77" fmla="*/ 200511 h 511643"/>
                <a:gd name="connsiteX78" fmla="*/ 1106998 w 1171589"/>
                <a:gd name="connsiteY78" fmla="*/ 219278 h 511643"/>
                <a:gd name="connsiteX79" fmla="*/ 1119916 w 1171589"/>
                <a:gd name="connsiteY79" fmla="*/ 237058 h 511643"/>
                <a:gd name="connsiteX80" fmla="*/ 1128859 w 1171589"/>
                <a:gd name="connsiteY80" fmla="*/ 255825 h 511643"/>
                <a:gd name="connsiteX81" fmla="*/ 1137803 w 1171589"/>
                <a:gd name="connsiteY81" fmla="*/ 273604 h 511643"/>
                <a:gd name="connsiteX82" fmla="*/ 1150721 w 1171589"/>
                <a:gd name="connsiteY82" fmla="*/ 307187 h 511643"/>
                <a:gd name="connsiteX83" fmla="*/ 1160658 w 1171589"/>
                <a:gd name="connsiteY83" fmla="*/ 335832 h 511643"/>
                <a:gd name="connsiteX84" fmla="*/ 1167614 w 1171589"/>
                <a:gd name="connsiteY84" fmla="*/ 358550 h 511643"/>
                <a:gd name="connsiteX85" fmla="*/ 1168203 w 1171589"/>
                <a:gd name="connsiteY85" fmla="*/ 361624 h 511643"/>
                <a:gd name="connsiteX86" fmla="*/ 1171589 w 1171589"/>
                <a:gd name="connsiteY86" fmla="*/ 361624 h 511643"/>
                <a:gd name="connsiteX87" fmla="*/ 1171589 w 1171589"/>
                <a:gd name="connsiteY87" fmla="*/ 379292 h 511643"/>
                <a:gd name="connsiteX88" fmla="*/ 1171589 w 1171589"/>
                <a:gd name="connsiteY88" fmla="*/ 511643 h 511643"/>
                <a:gd name="connsiteX89" fmla="*/ 0 w 1171589"/>
                <a:gd name="connsiteY89" fmla="*/ 511643 h 511643"/>
                <a:gd name="connsiteX90" fmla="*/ 0 w 1171589"/>
                <a:gd name="connsiteY90" fmla="*/ 379292 h 511643"/>
                <a:gd name="connsiteX91" fmla="*/ 0 w 1171589"/>
                <a:gd name="connsiteY91" fmla="*/ 361624 h 511643"/>
                <a:gd name="connsiteX92" fmla="*/ 3386 w 1171589"/>
                <a:gd name="connsiteY92" fmla="*/ 361624 h 511643"/>
                <a:gd name="connsiteX93" fmla="*/ 3975 w 1171589"/>
                <a:gd name="connsiteY93" fmla="*/ 358550 h 511643"/>
                <a:gd name="connsiteX94" fmla="*/ 9937 w 1171589"/>
                <a:gd name="connsiteY94" fmla="*/ 335832 h 511643"/>
                <a:gd name="connsiteX95" fmla="*/ 18881 w 1171589"/>
                <a:gd name="connsiteY95" fmla="*/ 307187 h 511643"/>
                <a:gd name="connsiteX96" fmla="*/ 32793 w 1171589"/>
                <a:gd name="connsiteY96" fmla="*/ 273604 h 511643"/>
                <a:gd name="connsiteX97" fmla="*/ 42730 w 1171589"/>
                <a:gd name="connsiteY97" fmla="*/ 255825 h 511643"/>
                <a:gd name="connsiteX98" fmla="*/ 52667 w 1171589"/>
                <a:gd name="connsiteY98" fmla="*/ 237058 h 511643"/>
                <a:gd name="connsiteX99" fmla="*/ 63598 w 1171589"/>
                <a:gd name="connsiteY99" fmla="*/ 219278 h 511643"/>
                <a:gd name="connsiteX100" fmla="*/ 77510 w 1171589"/>
                <a:gd name="connsiteY100" fmla="*/ 200511 h 511643"/>
                <a:gd name="connsiteX101" fmla="*/ 90428 w 1171589"/>
                <a:gd name="connsiteY101" fmla="*/ 182732 h 511643"/>
                <a:gd name="connsiteX102" fmla="*/ 107321 w 1171589"/>
                <a:gd name="connsiteY102" fmla="*/ 164953 h 511643"/>
                <a:gd name="connsiteX103" fmla="*/ 125208 w 1171589"/>
                <a:gd name="connsiteY103" fmla="*/ 147173 h 511643"/>
                <a:gd name="connsiteX104" fmla="*/ 143095 w 1171589"/>
                <a:gd name="connsiteY104" fmla="*/ 130382 h 511643"/>
                <a:gd name="connsiteX105" fmla="*/ 159988 w 1171589"/>
                <a:gd name="connsiteY105" fmla="*/ 116553 h 511643"/>
                <a:gd name="connsiteX106" fmla="*/ 175888 w 1171589"/>
                <a:gd name="connsiteY106" fmla="*/ 105688 h 511643"/>
                <a:gd name="connsiteX107" fmla="*/ 191787 w 1171589"/>
                <a:gd name="connsiteY107" fmla="*/ 94823 h 511643"/>
                <a:gd name="connsiteX108" fmla="*/ 206693 w 1171589"/>
                <a:gd name="connsiteY108" fmla="*/ 86921 h 511643"/>
                <a:gd name="connsiteX109" fmla="*/ 220605 w 1171589"/>
                <a:gd name="connsiteY109" fmla="*/ 80007 h 511643"/>
                <a:gd name="connsiteX110" fmla="*/ 234517 w 1171589"/>
                <a:gd name="connsiteY110" fmla="*/ 74081 h 511643"/>
                <a:gd name="connsiteX111" fmla="*/ 260353 w 1171589"/>
                <a:gd name="connsiteY111" fmla="*/ 64203 h 511643"/>
                <a:gd name="connsiteX112" fmla="*/ 282215 w 1171589"/>
                <a:gd name="connsiteY112" fmla="*/ 59264 h 511643"/>
                <a:gd name="connsiteX113" fmla="*/ 301096 w 1171589"/>
                <a:gd name="connsiteY113" fmla="*/ 55314 h 511643"/>
                <a:gd name="connsiteX114" fmla="*/ 317989 w 1171589"/>
                <a:gd name="connsiteY114" fmla="*/ 49387 h 511643"/>
                <a:gd name="connsiteX115" fmla="*/ 337863 w 1171589"/>
                <a:gd name="connsiteY115" fmla="*/ 42473 h 511643"/>
                <a:gd name="connsiteX116" fmla="*/ 355750 w 1171589"/>
                <a:gd name="connsiteY116" fmla="*/ 34571 h 511643"/>
                <a:gd name="connsiteX117" fmla="*/ 368668 w 1171589"/>
                <a:gd name="connsiteY117" fmla="*/ 26669 h 511643"/>
                <a:gd name="connsiteX118" fmla="*/ 382580 w 1171589"/>
                <a:gd name="connsiteY118" fmla="*/ 17779 h 511643"/>
                <a:gd name="connsiteX119" fmla="*/ 399473 w 1171589"/>
                <a:gd name="connsiteY119" fmla="*/ 5927 h 51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171589" h="511643">
                  <a:moveTo>
                    <a:pt x="406429" y="0"/>
                  </a:moveTo>
                  <a:lnTo>
                    <a:pt x="421335" y="38522"/>
                  </a:lnTo>
                  <a:lnTo>
                    <a:pt x="458102" y="123468"/>
                  </a:lnTo>
                  <a:lnTo>
                    <a:pt x="478970" y="168904"/>
                  </a:lnTo>
                  <a:lnTo>
                    <a:pt x="499838" y="208413"/>
                  </a:lnTo>
                  <a:lnTo>
                    <a:pt x="507788" y="223229"/>
                  </a:lnTo>
                  <a:lnTo>
                    <a:pt x="516732" y="236070"/>
                  </a:lnTo>
                  <a:lnTo>
                    <a:pt x="521700" y="243972"/>
                  </a:lnTo>
                  <a:lnTo>
                    <a:pt x="524681" y="246935"/>
                  </a:lnTo>
                  <a:lnTo>
                    <a:pt x="527662" y="246935"/>
                  </a:lnTo>
                  <a:lnTo>
                    <a:pt x="530644" y="246935"/>
                  </a:lnTo>
                  <a:lnTo>
                    <a:pt x="532631" y="243972"/>
                  </a:lnTo>
                  <a:lnTo>
                    <a:pt x="538593" y="237058"/>
                  </a:lnTo>
                  <a:lnTo>
                    <a:pt x="543562" y="225205"/>
                  </a:lnTo>
                  <a:lnTo>
                    <a:pt x="549524" y="211376"/>
                  </a:lnTo>
                  <a:lnTo>
                    <a:pt x="553499" y="195573"/>
                  </a:lnTo>
                  <a:lnTo>
                    <a:pt x="557474" y="177793"/>
                  </a:lnTo>
                  <a:lnTo>
                    <a:pt x="559461" y="161989"/>
                  </a:lnTo>
                  <a:lnTo>
                    <a:pt x="560455" y="145198"/>
                  </a:lnTo>
                  <a:lnTo>
                    <a:pt x="559461" y="133345"/>
                  </a:lnTo>
                  <a:lnTo>
                    <a:pt x="557474" y="124455"/>
                  </a:lnTo>
                  <a:lnTo>
                    <a:pt x="554493" y="117541"/>
                  </a:lnTo>
                  <a:lnTo>
                    <a:pt x="552505" y="112602"/>
                  </a:lnTo>
                  <a:lnTo>
                    <a:pt x="543562" y="104701"/>
                  </a:lnTo>
                  <a:lnTo>
                    <a:pt x="538593" y="99762"/>
                  </a:lnTo>
                  <a:lnTo>
                    <a:pt x="534618" y="94823"/>
                  </a:lnTo>
                  <a:lnTo>
                    <a:pt x="525675" y="80995"/>
                  </a:lnTo>
                  <a:lnTo>
                    <a:pt x="518719" y="69142"/>
                  </a:lnTo>
                  <a:lnTo>
                    <a:pt x="513750" y="53338"/>
                  </a:lnTo>
                  <a:lnTo>
                    <a:pt x="657839" y="53338"/>
                  </a:lnTo>
                  <a:lnTo>
                    <a:pt x="652870" y="69142"/>
                  </a:lnTo>
                  <a:lnTo>
                    <a:pt x="645914" y="80995"/>
                  </a:lnTo>
                  <a:lnTo>
                    <a:pt x="637965" y="94823"/>
                  </a:lnTo>
                  <a:lnTo>
                    <a:pt x="632002" y="99762"/>
                  </a:lnTo>
                  <a:lnTo>
                    <a:pt x="628028" y="104701"/>
                  </a:lnTo>
                  <a:lnTo>
                    <a:pt x="620078" y="112602"/>
                  </a:lnTo>
                  <a:lnTo>
                    <a:pt x="617097" y="117541"/>
                  </a:lnTo>
                  <a:lnTo>
                    <a:pt x="614116" y="124455"/>
                  </a:lnTo>
                  <a:lnTo>
                    <a:pt x="611134" y="133345"/>
                  </a:lnTo>
                  <a:lnTo>
                    <a:pt x="611134" y="145198"/>
                  </a:lnTo>
                  <a:lnTo>
                    <a:pt x="613122" y="161989"/>
                  </a:lnTo>
                  <a:lnTo>
                    <a:pt x="614116" y="177793"/>
                  </a:lnTo>
                  <a:lnTo>
                    <a:pt x="618090" y="195573"/>
                  </a:lnTo>
                  <a:lnTo>
                    <a:pt x="622065" y="211376"/>
                  </a:lnTo>
                  <a:lnTo>
                    <a:pt x="627034" y="225205"/>
                  </a:lnTo>
                  <a:lnTo>
                    <a:pt x="632002" y="237058"/>
                  </a:lnTo>
                  <a:lnTo>
                    <a:pt x="637965" y="243972"/>
                  </a:lnTo>
                  <a:lnTo>
                    <a:pt x="641940" y="246935"/>
                  </a:lnTo>
                  <a:lnTo>
                    <a:pt x="644921" y="246935"/>
                  </a:lnTo>
                  <a:lnTo>
                    <a:pt x="645914" y="246935"/>
                  </a:lnTo>
                  <a:lnTo>
                    <a:pt x="648896" y="243972"/>
                  </a:lnTo>
                  <a:lnTo>
                    <a:pt x="655852" y="236070"/>
                  </a:lnTo>
                  <a:lnTo>
                    <a:pt x="663801" y="223229"/>
                  </a:lnTo>
                  <a:lnTo>
                    <a:pt x="671751" y="208413"/>
                  </a:lnTo>
                  <a:lnTo>
                    <a:pt x="692619" y="168904"/>
                  </a:lnTo>
                  <a:lnTo>
                    <a:pt x="713487" y="123468"/>
                  </a:lnTo>
                  <a:lnTo>
                    <a:pt x="750254" y="38522"/>
                  </a:lnTo>
                  <a:lnTo>
                    <a:pt x="765160" y="0"/>
                  </a:lnTo>
                  <a:lnTo>
                    <a:pt x="772116" y="5927"/>
                  </a:lnTo>
                  <a:lnTo>
                    <a:pt x="789009" y="17779"/>
                  </a:lnTo>
                  <a:lnTo>
                    <a:pt x="801928" y="26669"/>
                  </a:lnTo>
                  <a:lnTo>
                    <a:pt x="816833" y="34571"/>
                  </a:lnTo>
                  <a:lnTo>
                    <a:pt x="834720" y="42473"/>
                  </a:lnTo>
                  <a:lnTo>
                    <a:pt x="853601" y="49387"/>
                  </a:lnTo>
                  <a:lnTo>
                    <a:pt x="870494" y="55314"/>
                  </a:lnTo>
                  <a:lnTo>
                    <a:pt x="889374" y="59264"/>
                  </a:lnTo>
                  <a:lnTo>
                    <a:pt x="911236" y="64203"/>
                  </a:lnTo>
                  <a:lnTo>
                    <a:pt x="936079" y="74081"/>
                  </a:lnTo>
                  <a:lnTo>
                    <a:pt x="949991" y="80007"/>
                  </a:lnTo>
                  <a:lnTo>
                    <a:pt x="964897" y="86921"/>
                  </a:lnTo>
                  <a:lnTo>
                    <a:pt x="980796" y="94823"/>
                  </a:lnTo>
                  <a:lnTo>
                    <a:pt x="995702" y="105688"/>
                  </a:lnTo>
                  <a:lnTo>
                    <a:pt x="1012595" y="116553"/>
                  </a:lnTo>
                  <a:lnTo>
                    <a:pt x="1028494" y="130382"/>
                  </a:lnTo>
                  <a:lnTo>
                    <a:pt x="1046381" y="147173"/>
                  </a:lnTo>
                  <a:lnTo>
                    <a:pt x="1064268" y="164953"/>
                  </a:lnTo>
                  <a:lnTo>
                    <a:pt x="1081161" y="182732"/>
                  </a:lnTo>
                  <a:lnTo>
                    <a:pt x="1095073" y="200511"/>
                  </a:lnTo>
                  <a:lnTo>
                    <a:pt x="1106998" y="219278"/>
                  </a:lnTo>
                  <a:lnTo>
                    <a:pt x="1119916" y="237058"/>
                  </a:lnTo>
                  <a:lnTo>
                    <a:pt x="1128859" y="255825"/>
                  </a:lnTo>
                  <a:lnTo>
                    <a:pt x="1137803" y="273604"/>
                  </a:lnTo>
                  <a:lnTo>
                    <a:pt x="1150721" y="307187"/>
                  </a:lnTo>
                  <a:lnTo>
                    <a:pt x="1160658" y="335832"/>
                  </a:lnTo>
                  <a:lnTo>
                    <a:pt x="1167614" y="358550"/>
                  </a:lnTo>
                  <a:lnTo>
                    <a:pt x="1168203" y="361624"/>
                  </a:lnTo>
                  <a:lnTo>
                    <a:pt x="1171589" y="361624"/>
                  </a:lnTo>
                  <a:lnTo>
                    <a:pt x="1171589" y="379292"/>
                  </a:lnTo>
                  <a:lnTo>
                    <a:pt x="1171589" y="511643"/>
                  </a:lnTo>
                  <a:lnTo>
                    <a:pt x="0" y="511643"/>
                  </a:lnTo>
                  <a:lnTo>
                    <a:pt x="0" y="379292"/>
                  </a:lnTo>
                  <a:lnTo>
                    <a:pt x="0" y="361624"/>
                  </a:lnTo>
                  <a:lnTo>
                    <a:pt x="3386" y="361624"/>
                  </a:lnTo>
                  <a:lnTo>
                    <a:pt x="3975" y="358550"/>
                  </a:lnTo>
                  <a:lnTo>
                    <a:pt x="9937" y="335832"/>
                  </a:lnTo>
                  <a:lnTo>
                    <a:pt x="18881" y="307187"/>
                  </a:lnTo>
                  <a:lnTo>
                    <a:pt x="32793" y="273604"/>
                  </a:lnTo>
                  <a:lnTo>
                    <a:pt x="42730" y="255825"/>
                  </a:lnTo>
                  <a:lnTo>
                    <a:pt x="52667" y="237058"/>
                  </a:lnTo>
                  <a:lnTo>
                    <a:pt x="63598" y="219278"/>
                  </a:lnTo>
                  <a:lnTo>
                    <a:pt x="77510" y="200511"/>
                  </a:lnTo>
                  <a:lnTo>
                    <a:pt x="90428" y="182732"/>
                  </a:lnTo>
                  <a:lnTo>
                    <a:pt x="107321" y="164953"/>
                  </a:lnTo>
                  <a:lnTo>
                    <a:pt x="125208" y="147173"/>
                  </a:lnTo>
                  <a:lnTo>
                    <a:pt x="143095" y="130382"/>
                  </a:lnTo>
                  <a:lnTo>
                    <a:pt x="159988" y="116553"/>
                  </a:lnTo>
                  <a:lnTo>
                    <a:pt x="175888" y="105688"/>
                  </a:lnTo>
                  <a:lnTo>
                    <a:pt x="191787" y="94823"/>
                  </a:lnTo>
                  <a:lnTo>
                    <a:pt x="206693" y="86921"/>
                  </a:lnTo>
                  <a:lnTo>
                    <a:pt x="220605" y="80007"/>
                  </a:lnTo>
                  <a:lnTo>
                    <a:pt x="234517" y="74081"/>
                  </a:lnTo>
                  <a:lnTo>
                    <a:pt x="260353" y="64203"/>
                  </a:lnTo>
                  <a:lnTo>
                    <a:pt x="282215" y="59264"/>
                  </a:lnTo>
                  <a:lnTo>
                    <a:pt x="301096" y="55314"/>
                  </a:lnTo>
                  <a:lnTo>
                    <a:pt x="317989" y="49387"/>
                  </a:lnTo>
                  <a:lnTo>
                    <a:pt x="337863" y="42473"/>
                  </a:lnTo>
                  <a:lnTo>
                    <a:pt x="355750" y="34571"/>
                  </a:lnTo>
                  <a:lnTo>
                    <a:pt x="368668" y="26669"/>
                  </a:lnTo>
                  <a:lnTo>
                    <a:pt x="382580" y="17779"/>
                  </a:lnTo>
                  <a:lnTo>
                    <a:pt x="399473" y="59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a:defRPr/>
              </a:pPr>
              <a:endParaRPr lang="en-US" sz="1600">
                <a:latin typeface="Caviar Dreams" panose="020B0402020204020504" pitchFamily="34" charset="0"/>
                <a:cs typeface="Arial" charset="0"/>
              </a:endParaRPr>
            </a:p>
          </p:txBody>
        </p:sp>
        <p:sp>
          <p:nvSpPr>
            <p:cNvPr id="54" name="Freeform 22"/>
            <p:cNvSpPr>
              <a:spLocks/>
            </p:cNvSpPr>
            <p:nvPr/>
          </p:nvSpPr>
          <p:spPr bwMode="auto">
            <a:xfrm>
              <a:off x="1645843" y="1702253"/>
              <a:ext cx="220066" cy="309150"/>
            </a:xfrm>
            <a:custGeom>
              <a:avLst/>
              <a:gdLst>
                <a:gd name="T0" fmla="*/ 215 w 432"/>
                <a:gd name="T1" fmla="*/ 610 h 610"/>
                <a:gd name="T2" fmla="*/ 233 w 432"/>
                <a:gd name="T3" fmla="*/ 609 h 610"/>
                <a:gd name="T4" fmla="*/ 258 w 432"/>
                <a:gd name="T5" fmla="*/ 602 h 610"/>
                <a:gd name="T6" fmla="*/ 289 w 432"/>
                <a:gd name="T7" fmla="*/ 587 h 610"/>
                <a:gd name="T8" fmla="*/ 306 w 432"/>
                <a:gd name="T9" fmla="*/ 576 h 610"/>
                <a:gd name="T10" fmla="*/ 339 w 432"/>
                <a:gd name="T11" fmla="*/ 544 h 610"/>
                <a:gd name="T12" fmla="*/ 375 w 432"/>
                <a:gd name="T13" fmla="*/ 494 h 610"/>
                <a:gd name="T14" fmla="*/ 402 w 432"/>
                <a:gd name="T15" fmla="*/ 448 h 610"/>
                <a:gd name="T16" fmla="*/ 415 w 432"/>
                <a:gd name="T17" fmla="*/ 412 h 610"/>
                <a:gd name="T18" fmla="*/ 425 w 432"/>
                <a:gd name="T19" fmla="*/ 375 h 610"/>
                <a:gd name="T20" fmla="*/ 428 w 432"/>
                <a:gd name="T21" fmla="*/ 355 h 610"/>
                <a:gd name="T22" fmla="*/ 432 w 432"/>
                <a:gd name="T23" fmla="*/ 287 h 610"/>
                <a:gd name="T24" fmla="*/ 429 w 432"/>
                <a:gd name="T25" fmla="*/ 208 h 610"/>
                <a:gd name="T26" fmla="*/ 422 w 432"/>
                <a:gd name="T27" fmla="*/ 168 h 610"/>
                <a:gd name="T28" fmla="*/ 413 w 432"/>
                <a:gd name="T29" fmla="*/ 132 h 610"/>
                <a:gd name="T30" fmla="*/ 397 w 432"/>
                <a:gd name="T31" fmla="*/ 99 h 610"/>
                <a:gd name="T32" fmla="*/ 378 w 432"/>
                <a:gd name="T33" fmla="*/ 73 h 610"/>
                <a:gd name="T34" fmla="*/ 364 w 432"/>
                <a:gd name="T35" fmla="*/ 59 h 610"/>
                <a:gd name="T36" fmla="*/ 337 w 432"/>
                <a:gd name="T37" fmla="*/ 38 h 610"/>
                <a:gd name="T38" fmla="*/ 309 w 432"/>
                <a:gd name="T39" fmla="*/ 23 h 610"/>
                <a:gd name="T40" fmla="*/ 270 w 432"/>
                <a:gd name="T41" fmla="*/ 9 h 610"/>
                <a:gd name="T42" fmla="*/ 231 w 432"/>
                <a:gd name="T43" fmla="*/ 2 h 610"/>
                <a:gd name="T44" fmla="*/ 216 w 432"/>
                <a:gd name="T45" fmla="*/ 0 h 610"/>
                <a:gd name="T46" fmla="*/ 184 w 432"/>
                <a:gd name="T47" fmla="*/ 5 h 610"/>
                <a:gd name="T48" fmla="*/ 137 w 432"/>
                <a:gd name="T49" fmla="*/ 17 h 610"/>
                <a:gd name="T50" fmla="*/ 109 w 432"/>
                <a:gd name="T51" fmla="*/ 30 h 610"/>
                <a:gd name="T52" fmla="*/ 82 w 432"/>
                <a:gd name="T53" fmla="*/ 48 h 610"/>
                <a:gd name="T54" fmla="*/ 55 w 432"/>
                <a:gd name="T55" fmla="*/ 73 h 610"/>
                <a:gd name="T56" fmla="*/ 44 w 432"/>
                <a:gd name="T57" fmla="*/ 85 h 610"/>
                <a:gd name="T58" fmla="*/ 27 w 432"/>
                <a:gd name="T59" fmla="*/ 116 h 610"/>
                <a:gd name="T60" fmla="*/ 15 w 432"/>
                <a:gd name="T61" fmla="*/ 150 h 610"/>
                <a:gd name="T62" fmla="*/ 7 w 432"/>
                <a:gd name="T63" fmla="*/ 188 h 610"/>
                <a:gd name="T64" fmla="*/ 1 w 432"/>
                <a:gd name="T65" fmla="*/ 247 h 610"/>
                <a:gd name="T66" fmla="*/ 1 w 432"/>
                <a:gd name="T67" fmla="*/ 323 h 610"/>
                <a:gd name="T68" fmla="*/ 5 w 432"/>
                <a:gd name="T69" fmla="*/ 355 h 610"/>
                <a:gd name="T70" fmla="*/ 12 w 432"/>
                <a:gd name="T71" fmla="*/ 394 h 610"/>
                <a:gd name="T72" fmla="*/ 25 w 432"/>
                <a:gd name="T73" fmla="*/ 430 h 610"/>
                <a:gd name="T74" fmla="*/ 40 w 432"/>
                <a:gd name="T75" fmla="*/ 463 h 610"/>
                <a:gd name="T76" fmla="*/ 76 w 432"/>
                <a:gd name="T77" fmla="*/ 522 h 610"/>
                <a:gd name="T78" fmla="*/ 112 w 432"/>
                <a:gd name="T79" fmla="*/ 562 h 610"/>
                <a:gd name="T80" fmla="*/ 127 w 432"/>
                <a:gd name="T81" fmla="*/ 576 h 610"/>
                <a:gd name="T82" fmla="*/ 159 w 432"/>
                <a:gd name="T83" fmla="*/ 596 h 610"/>
                <a:gd name="T84" fmla="*/ 188 w 432"/>
                <a:gd name="T85" fmla="*/ 606 h 610"/>
                <a:gd name="T86" fmla="*/ 208 w 432"/>
                <a:gd name="T87" fmla="*/ 610 h 610"/>
                <a:gd name="T88" fmla="*/ 215 w 432"/>
                <a:gd name="T89" fmla="*/ 6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2" h="610">
                  <a:moveTo>
                    <a:pt x="215" y="610"/>
                  </a:moveTo>
                  <a:lnTo>
                    <a:pt x="215" y="610"/>
                  </a:lnTo>
                  <a:lnTo>
                    <a:pt x="223" y="610"/>
                  </a:lnTo>
                  <a:lnTo>
                    <a:pt x="233" y="609"/>
                  </a:lnTo>
                  <a:lnTo>
                    <a:pt x="244" y="606"/>
                  </a:lnTo>
                  <a:lnTo>
                    <a:pt x="258" y="602"/>
                  </a:lnTo>
                  <a:lnTo>
                    <a:pt x="273" y="596"/>
                  </a:lnTo>
                  <a:lnTo>
                    <a:pt x="289" y="587"/>
                  </a:lnTo>
                  <a:lnTo>
                    <a:pt x="306" y="576"/>
                  </a:lnTo>
                  <a:lnTo>
                    <a:pt x="306" y="576"/>
                  </a:lnTo>
                  <a:lnTo>
                    <a:pt x="321" y="562"/>
                  </a:lnTo>
                  <a:lnTo>
                    <a:pt x="339" y="544"/>
                  </a:lnTo>
                  <a:lnTo>
                    <a:pt x="357" y="522"/>
                  </a:lnTo>
                  <a:lnTo>
                    <a:pt x="375" y="494"/>
                  </a:lnTo>
                  <a:lnTo>
                    <a:pt x="393" y="463"/>
                  </a:lnTo>
                  <a:lnTo>
                    <a:pt x="402" y="448"/>
                  </a:lnTo>
                  <a:lnTo>
                    <a:pt x="409" y="430"/>
                  </a:lnTo>
                  <a:lnTo>
                    <a:pt x="415" y="412"/>
                  </a:lnTo>
                  <a:lnTo>
                    <a:pt x="421" y="394"/>
                  </a:lnTo>
                  <a:lnTo>
                    <a:pt x="425" y="375"/>
                  </a:lnTo>
                  <a:lnTo>
                    <a:pt x="428" y="355"/>
                  </a:lnTo>
                  <a:lnTo>
                    <a:pt x="428" y="355"/>
                  </a:lnTo>
                  <a:lnTo>
                    <a:pt x="431" y="323"/>
                  </a:lnTo>
                  <a:lnTo>
                    <a:pt x="432" y="287"/>
                  </a:lnTo>
                  <a:lnTo>
                    <a:pt x="432" y="247"/>
                  </a:lnTo>
                  <a:lnTo>
                    <a:pt x="429" y="208"/>
                  </a:lnTo>
                  <a:lnTo>
                    <a:pt x="427" y="188"/>
                  </a:lnTo>
                  <a:lnTo>
                    <a:pt x="422" y="168"/>
                  </a:lnTo>
                  <a:lnTo>
                    <a:pt x="418" y="150"/>
                  </a:lnTo>
                  <a:lnTo>
                    <a:pt x="413" y="132"/>
                  </a:lnTo>
                  <a:lnTo>
                    <a:pt x="406" y="116"/>
                  </a:lnTo>
                  <a:lnTo>
                    <a:pt x="397" y="99"/>
                  </a:lnTo>
                  <a:lnTo>
                    <a:pt x="389" y="85"/>
                  </a:lnTo>
                  <a:lnTo>
                    <a:pt x="378" y="73"/>
                  </a:lnTo>
                  <a:lnTo>
                    <a:pt x="378" y="73"/>
                  </a:lnTo>
                  <a:lnTo>
                    <a:pt x="364" y="59"/>
                  </a:lnTo>
                  <a:lnTo>
                    <a:pt x="350" y="48"/>
                  </a:lnTo>
                  <a:lnTo>
                    <a:pt x="337" y="38"/>
                  </a:lnTo>
                  <a:lnTo>
                    <a:pt x="323" y="30"/>
                  </a:lnTo>
                  <a:lnTo>
                    <a:pt x="309" y="23"/>
                  </a:lnTo>
                  <a:lnTo>
                    <a:pt x="296" y="17"/>
                  </a:lnTo>
                  <a:lnTo>
                    <a:pt x="270" y="9"/>
                  </a:lnTo>
                  <a:lnTo>
                    <a:pt x="249" y="5"/>
                  </a:lnTo>
                  <a:lnTo>
                    <a:pt x="231" y="2"/>
                  </a:lnTo>
                  <a:lnTo>
                    <a:pt x="216" y="0"/>
                  </a:lnTo>
                  <a:lnTo>
                    <a:pt x="216" y="0"/>
                  </a:lnTo>
                  <a:lnTo>
                    <a:pt x="201" y="2"/>
                  </a:lnTo>
                  <a:lnTo>
                    <a:pt x="184" y="5"/>
                  </a:lnTo>
                  <a:lnTo>
                    <a:pt x="162" y="9"/>
                  </a:lnTo>
                  <a:lnTo>
                    <a:pt x="137" y="17"/>
                  </a:lnTo>
                  <a:lnTo>
                    <a:pt x="123" y="23"/>
                  </a:lnTo>
                  <a:lnTo>
                    <a:pt x="109" y="30"/>
                  </a:lnTo>
                  <a:lnTo>
                    <a:pt x="95" y="38"/>
                  </a:lnTo>
                  <a:lnTo>
                    <a:pt x="82" y="48"/>
                  </a:lnTo>
                  <a:lnTo>
                    <a:pt x="68" y="59"/>
                  </a:lnTo>
                  <a:lnTo>
                    <a:pt x="55" y="73"/>
                  </a:lnTo>
                  <a:lnTo>
                    <a:pt x="55" y="73"/>
                  </a:lnTo>
                  <a:lnTo>
                    <a:pt x="44" y="85"/>
                  </a:lnTo>
                  <a:lnTo>
                    <a:pt x="36" y="99"/>
                  </a:lnTo>
                  <a:lnTo>
                    <a:pt x="27" y="116"/>
                  </a:lnTo>
                  <a:lnTo>
                    <a:pt x="21" y="132"/>
                  </a:lnTo>
                  <a:lnTo>
                    <a:pt x="15" y="150"/>
                  </a:lnTo>
                  <a:lnTo>
                    <a:pt x="11" y="168"/>
                  </a:lnTo>
                  <a:lnTo>
                    <a:pt x="7" y="188"/>
                  </a:lnTo>
                  <a:lnTo>
                    <a:pt x="4" y="208"/>
                  </a:lnTo>
                  <a:lnTo>
                    <a:pt x="1" y="247"/>
                  </a:lnTo>
                  <a:lnTo>
                    <a:pt x="0" y="287"/>
                  </a:lnTo>
                  <a:lnTo>
                    <a:pt x="1" y="323"/>
                  </a:lnTo>
                  <a:lnTo>
                    <a:pt x="5" y="355"/>
                  </a:lnTo>
                  <a:lnTo>
                    <a:pt x="5" y="355"/>
                  </a:lnTo>
                  <a:lnTo>
                    <a:pt x="8" y="375"/>
                  </a:lnTo>
                  <a:lnTo>
                    <a:pt x="12" y="394"/>
                  </a:lnTo>
                  <a:lnTo>
                    <a:pt x="18" y="412"/>
                  </a:lnTo>
                  <a:lnTo>
                    <a:pt x="25" y="430"/>
                  </a:lnTo>
                  <a:lnTo>
                    <a:pt x="32" y="448"/>
                  </a:lnTo>
                  <a:lnTo>
                    <a:pt x="40" y="463"/>
                  </a:lnTo>
                  <a:lnTo>
                    <a:pt x="57" y="494"/>
                  </a:lnTo>
                  <a:lnTo>
                    <a:pt x="76" y="522"/>
                  </a:lnTo>
                  <a:lnTo>
                    <a:pt x="94" y="544"/>
                  </a:lnTo>
                  <a:lnTo>
                    <a:pt x="112" y="562"/>
                  </a:lnTo>
                  <a:lnTo>
                    <a:pt x="127" y="576"/>
                  </a:lnTo>
                  <a:lnTo>
                    <a:pt x="127" y="576"/>
                  </a:lnTo>
                  <a:lnTo>
                    <a:pt x="144" y="587"/>
                  </a:lnTo>
                  <a:lnTo>
                    <a:pt x="159" y="596"/>
                  </a:lnTo>
                  <a:lnTo>
                    <a:pt x="174" y="602"/>
                  </a:lnTo>
                  <a:lnTo>
                    <a:pt x="188" y="606"/>
                  </a:lnTo>
                  <a:lnTo>
                    <a:pt x="199" y="609"/>
                  </a:lnTo>
                  <a:lnTo>
                    <a:pt x="208" y="610"/>
                  </a:lnTo>
                  <a:lnTo>
                    <a:pt x="215" y="610"/>
                  </a:lnTo>
                  <a:lnTo>
                    <a:pt x="215" y="6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a:latin typeface="Caviar Dreams" panose="020B0402020204020504" pitchFamily="34" charset="0"/>
                <a:cs typeface="Arial" charset="0"/>
              </a:endParaRPr>
            </a:p>
          </p:txBody>
        </p:sp>
      </p:grpSp>
      <p:grpSp>
        <p:nvGrpSpPr>
          <p:cNvPr id="14" name="Group 13"/>
          <p:cNvGrpSpPr/>
          <p:nvPr/>
        </p:nvGrpSpPr>
        <p:grpSpPr>
          <a:xfrm>
            <a:off x="2730952" y="1855452"/>
            <a:ext cx="618175" cy="618171"/>
            <a:chOff x="2114182" y="2246860"/>
            <a:chExt cx="995576" cy="995572"/>
          </a:xfrm>
        </p:grpSpPr>
        <p:sp>
          <p:nvSpPr>
            <p:cNvPr id="49" name="Oval 48"/>
            <p:cNvSpPr/>
            <p:nvPr/>
          </p:nvSpPr>
          <p:spPr>
            <a:xfrm>
              <a:off x="2114182" y="2246860"/>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50" name="Freeform 104"/>
            <p:cNvSpPr>
              <a:spLocks/>
            </p:cNvSpPr>
            <p:nvPr/>
          </p:nvSpPr>
          <p:spPr bwMode="auto">
            <a:xfrm>
              <a:off x="2437359" y="2462703"/>
              <a:ext cx="318615" cy="343123"/>
            </a:xfrm>
            <a:custGeom>
              <a:avLst/>
              <a:gdLst>
                <a:gd name="T0" fmla="*/ 220 w 325"/>
                <a:gd name="T1" fmla="*/ 320 h 350"/>
                <a:gd name="T2" fmla="*/ 213 w 325"/>
                <a:gd name="T3" fmla="*/ 335 h 350"/>
                <a:gd name="T4" fmla="*/ 211 w 325"/>
                <a:gd name="T5" fmla="*/ 343 h 350"/>
                <a:gd name="T6" fmla="*/ 211 w 325"/>
                <a:gd name="T7" fmla="*/ 350 h 350"/>
                <a:gd name="T8" fmla="*/ 262 w 325"/>
                <a:gd name="T9" fmla="*/ 340 h 350"/>
                <a:gd name="T10" fmla="*/ 325 w 325"/>
                <a:gd name="T11" fmla="*/ 322 h 350"/>
                <a:gd name="T12" fmla="*/ 325 w 325"/>
                <a:gd name="T13" fmla="*/ 287 h 350"/>
                <a:gd name="T14" fmla="*/ 322 w 325"/>
                <a:gd name="T15" fmla="*/ 222 h 350"/>
                <a:gd name="T16" fmla="*/ 318 w 325"/>
                <a:gd name="T17" fmla="*/ 194 h 350"/>
                <a:gd name="T18" fmla="*/ 309 w 325"/>
                <a:gd name="T19" fmla="*/ 141 h 350"/>
                <a:gd name="T20" fmla="*/ 296 w 325"/>
                <a:gd name="T21" fmla="*/ 98 h 350"/>
                <a:gd name="T22" fmla="*/ 283 w 325"/>
                <a:gd name="T23" fmla="*/ 65 h 350"/>
                <a:gd name="T24" fmla="*/ 267 w 325"/>
                <a:gd name="T25" fmla="*/ 41 h 350"/>
                <a:gd name="T26" fmla="*/ 250 w 325"/>
                <a:gd name="T27" fmla="*/ 23 h 350"/>
                <a:gd name="T28" fmla="*/ 233 w 325"/>
                <a:gd name="T29" fmla="*/ 11 h 350"/>
                <a:gd name="T30" fmla="*/ 217 w 325"/>
                <a:gd name="T31" fmla="*/ 4 h 350"/>
                <a:gd name="T32" fmla="*/ 202 w 325"/>
                <a:gd name="T33" fmla="*/ 1 h 350"/>
                <a:gd name="T34" fmla="*/ 193 w 325"/>
                <a:gd name="T35" fmla="*/ 0 h 350"/>
                <a:gd name="T36" fmla="*/ 181 w 325"/>
                <a:gd name="T37" fmla="*/ 1 h 350"/>
                <a:gd name="T38" fmla="*/ 162 w 325"/>
                <a:gd name="T39" fmla="*/ 6 h 350"/>
                <a:gd name="T40" fmla="*/ 154 w 325"/>
                <a:gd name="T41" fmla="*/ 3 h 350"/>
                <a:gd name="T42" fmla="*/ 132 w 325"/>
                <a:gd name="T43" fmla="*/ 0 h 350"/>
                <a:gd name="T44" fmla="*/ 123 w 325"/>
                <a:gd name="T45" fmla="*/ 1 h 350"/>
                <a:gd name="T46" fmla="*/ 103 w 325"/>
                <a:gd name="T47" fmla="*/ 6 h 350"/>
                <a:gd name="T48" fmla="*/ 81 w 325"/>
                <a:gd name="T49" fmla="*/ 18 h 350"/>
                <a:gd name="T50" fmla="*/ 59 w 325"/>
                <a:gd name="T51" fmla="*/ 40 h 350"/>
                <a:gd name="T52" fmla="*/ 38 w 325"/>
                <a:gd name="T53" fmla="*/ 73 h 350"/>
                <a:gd name="T54" fmla="*/ 21 w 325"/>
                <a:gd name="T55" fmla="*/ 123 h 350"/>
                <a:gd name="T56" fmla="*/ 8 w 325"/>
                <a:gd name="T57" fmla="*/ 187 h 350"/>
                <a:gd name="T58" fmla="*/ 0 w 325"/>
                <a:gd name="T59" fmla="*/ 272 h 350"/>
                <a:gd name="T60" fmla="*/ 0 w 325"/>
                <a:gd name="T61" fmla="*/ 322 h 350"/>
                <a:gd name="T62" fmla="*/ 64 w 325"/>
                <a:gd name="T63" fmla="*/ 340 h 350"/>
                <a:gd name="T64" fmla="*/ 114 w 325"/>
                <a:gd name="T65" fmla="*/ 350 h 350"/>
                <a:gd name="T66" fmla="*/ 113 w 325"/>
                <a:gd name="T67" fmla="*/ 342 h 350"/>
                <a:gd name="T68" fmla="*/ 113 w 325"/>
                <a:gd name="T69" fmla="*/ 335 h 350"/>
                <a:gd name="T70" fmla="*/ 106 w 325"/>
                <a:gd name="T71" fmla="*/ 320 h 350"/>
                <a:gd name="T72" fmla="*/ 103 w 325"/>
                <a:gd name="T73" fmla="*/ 314 h 350"/>
                <a:gd name="T74" fmla="*/ 90 w 325"/>
                <a:gd name="T75" fmla="*/ 297 h 350"/>
                <a:gd name="T76" fmla="*/ 81 w 325"/>
                <a:gd name="T77" fmla="*/ 275 h 350"/>
                <a:gd name="T78" fmla="*/ 73 w 325"/>
                <a:gd name="T79" fmla="*/ 250 h 350"/>
                <a:gd name="T80" fmla="*/ 68 w 325"/>
                <a:gd name="T81" fmla="*/ 222 h 350"/>
                <a:gd name="T82" fmla="*/ 81 w 325"/>
                <a:gd name="T83" fmla="*/ 217 h 350"/>
                <a:gd name="T84" fmla="*/ 100 w 325"/>
                <a:gd name="T85" fmla="*/ 207 h 350"/>
                <a:gd name="T86" fmla="*/ 132 w 325"/>
                <a:gd name="T87" fmla="*/ 188 h 350"/>
                <a:gd name="T88" fmla="*/ 159 w 325"/>
                <a:gd name="T89" fmla="*/ 166 h 350"/>
                <a:gd name="T90" fmla="*/ 178 w 325"/>
                <a:gd name="T91" fmla="*/ 144 h 350"/>
                <a:gd name="T92" fmla="*/ 198 w 325"/>
                <a:gd name="T93" fmla="*/ 116 h 350"/>
                <a:gd name="T94" fmla="*/ 210 w 325"/>
                <a:gd name="T95" fmla="*/ 90 h 350"/>
                <a:gd name="T96" fmla="*/ 211 w 325"/>
                <a:gd name="T97" fmla="*/ 87 h 350"/>
                <a:gd name="T98" fmla="*/ 244 w 325"/>
                <a:gd name="T99" fmla="*/ 145 h 350"/>
                <a:gd name="T100" fmla="*/ 261 w 325"/>
                <a:gd name="T101" fmla="*/ 183 h 350"/>
                <a:gd name="T102" fmla="*/ 261 w 325"/>
                <a:gd name="T103" fmla="*/ 183 h 350"/>
                <a:gd name="T104" fmla="*/ 257 w 325"/>
                <a:gd name="T105" fmla="*/ 225 h 350"/>
                <a:gd name="T106" fmla="*/ 250 w 325"/>
                <a:gd name="T107" fmla="*/ 260 h 350"/>
                <a:gd name="T108" fmla="*/ 239 w 325"/>
                <a:gd name="T109" fmla="*/ 290 h 350"/>
                <a:gd name="T110" fmla="*/ 223 w 325"/>
                <a:gd name="T111" fmla="*/ 31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5" h="350">
                  <a:moveTo>
                    <a:pt x="220" y="320"/>
                  </a:moveTo>
                  <a:lnTo>
                    <a:pt x="220" y="320"/>
                  </a:lnTo>
                  <a:lnTo>
                    <a:pt x="215" y="327"/>
                  </a:lnTo>
                  <a:lnTo>
                    <a:pt x="213" y="335"/>
                  </a:lnTo>
                  <a:lnTo>
                    <a:pt x="213" y="335"/>
                  </a:lnTo>
                  <a:lnTo>
                    <a:pt x="211" y="343"/>
                  </a:lnTo>
                  <a:lnTo>
                    <a:pt x="211" y="350"/>
                  </a:lnTo>
                  <a:lnTo>
                    <a:pt x="211" y="350"/>
                  </a:lnTo>
                  <a:lnTo>
                    <a:pt x="234" y="346"/>
                  </a:lnTo>
                  <a:lnTo>
                    <a:pt x="262" y="340"/>
                  </a:lnTo>
                  <a:lnTo>
                    <a:pt x="292" y="332"/>
                  </a:lnTo>
                  <a:lnTo>
                    <a:pt x="325" y="322"/>
                  </a:lnTo>
                  <a:lnTo>
                    <a:pt x="325" y="322"/>
                  </a:lnTo>
                  <a:lnTo>
                    <a:pt x="325" y="287"/>
                  </a:lnTo>
                  <a:lnTo>
                    <a:pt x="324" y="253"/>
                  </a:lnTo>
                  <a:lnTo>
                    <a:pt x="322" y="222"/>
                  </a:lnTo>
                  <a:lnTo>
                    <a:pt x="318" y="194"/>
                  </a:lnTo>
                  <a:lnTo>
                    <a:pt x="318" y="194"/>
                  </a:lnTo>
                  <a:lnTo>
                    <a:pt x="314" y="166"/>
                  </a:lnTo>
                  <a:lnTo>
                    <a:pt x="309" y="141"/>
                  </a:lnTo>
                  <a:lnTo>
                    <a:pt x="303" y="119"/>
                  </a:lnTo>
                  <a:lnTo>
                    <a:pt x="296" y="98"/>
                  </a:lnTo>
                  <a:lnTo>
                    <a:pt x="290" y="81"/>
                  </a:lnTo>
                  <a:lnTo>
                    <a:pt x="283" y="65"/>
                  </a:lnTo>
                  <a:lnTo>
                    <a:pt x="275" y="53"/>
                  </a:lnTo>
                  <a:lnTo>
                    <a:pt x="267" y="41"/>
                  </a:lnTo>
                  <a:lnTo>
                    <a:pt x="259" y="31"/>
                  </a:lnTo>
                  <a:lnTo>
                    <a:pt x="250" y="23"/>
                  </a:lnTo>
                  <a:lnTo>
                    <a:pt x="242" y="16"/>
                  </a:lnTo>
                  <a:lnTo>
                    <a:pt x="233" y="11"/>
                  </a:lnTo>
                  <a:lnTo>
                    <a:pt x="225" y="7"/>
                  </a:lnTo>
                  <a:lnTo>
                    <a:pt x="217" y="4"/>
                  </a:lnTo>
                  <a:lnTo>
                    <a:pt x="209" y="2"/>
                  </a:lnTo>
                  <a:lnTo>
                    <a:pt x="202" y="1"/>
                  </a:lnTo>
                  <a:lnTo>
                    <a:pt x="202" y="1"/>
                  </a:lnTo>
                  <a:lnTo>
                    <a:pt x="193" y="0"/>
                  </a:lnTo>
                  <a:lnTo>
                    <a:pt x="193" y="0"/>
                  </a:lnTo>
                  <a:lnTo>
                    <a:pt x="181" y="1"/>
                  </a:lnTo>
                  <a:lnTo>
                    <a:pt x="171" y="3"/>
                  </a:lnTo>
                  <a:lnTo>
                    <a:pt x="162" y="6"/>
                  </a:lnTo>
                  <a:lnTo>
                    <a:pt x="162" y="6"/>
                  </a:lnTo>
                  <a:lnTo>
                    <a:pt x="154" y="3"/>
                  </a:lnTo>
                  <a:lnTo>
                    <a:pt x="145" y="1"/>
                  </a:lnTo>
                  <a:lnTo>
                    <a:pt x="132" y="0"/>
                  </a:lnTo>
                  <a:lnTo>
                    <a:pt x="132" y="0"/>
                  </a:lnTo>
                  <a:lnTo>
                    <a:pt x="123" y="1"/>
                  </a:lnTo>
                  <a:lnTo>
                    <a:pt x="113" y="2"/>
                  </a:lnTo>
                  <a:lnTo>
                    <a:pt x="103" y="6"/>
                  </a:lnTo>
                  <a:lnTo>
                    <a:pt x="92" y="11"/>
                  </a:lnTo>
                  <a:lnTo>
                    <a:pt x="81" y="18"/>
                  </a:lnTo>
                  <a:lnTo>
                    <a:pt x="70" y="27"/>
                  </a:lnTo>
                  <a:lnTo>
                    <a:pt x="59" y="40"/>
                  </a:lnTo>
                  <a:lnTo>
                    <a:pt x="49" y="55"/>
                  </a:lnTo>
                  <a:lnTo>
                    <a:pt x="38" y="73"/>
                  </a:lnTo>
                  <a:lnTo>
                    <a:pt x="29" y="96"/>
                  </a:lnTo>
                  <a:lnTo>
                    <a:pt x="21" y="123"/>
                  </a:lnTo>
                  <a:lnTo>
                    <a:pt x="14" y="152"/>
                  </a:lnTo>
                  <a:lnTo>
                    <a:pt x="8" y="187"/>
                  </a:lnTo>
                  <a:lnTo>
                    <a:pt x="4" y="227"/>
                  </a:lnTo>
                  <a:lnTo>
                    <a:pt x="0" y="272"/>
                  </a:lnTo>
                  <a:lnTo>
                    <a:pt x="0" y="322"/>
                  </a:lnTo>
                  <a:lnTo>
                    <a:pt x="0" y="322"/>
                  </a:lnTo>
                  <a:lnTo>
                    <a:pt x="34" y="332"/>
                  </a:lnTo>
                  <a:lnTo>
                    <a:pt x="64" y="340"/>
                  </a:lnTo>
                  <a:lnTo>
                    <a:pt x="91" y="346"/>
                  </a:lnTo>
                  <a:lnTo>
                    <a:pt x="114" y="350"/>
                  </a:lnTo>
                  <a:lnTo>
                    <a:pt x="114" y="350"/>
                  </a:lnTo>
                  <a:lnTo>
                    <a:pt x="113" y="342"/>
                  </a:lnTo>
                  <a:lnTo>
                    <a:pt x="113" y="335"/>
                  </a:lnTo>
                  <a:lnTo>
                    <a:pt x="113" y="335"/>
                  </a:lnTo>
                  <a:lnTo>
                    <a:pt x="111" y="327"/>
                  </a:lnTo>
                  <a:lnTo>
                    <a:pt x="106" y="320"/>
                  </a:lnTo>
                  <a:lnTo>
                    <a:pt x="103" y="314"/>
                  </a:lnTo>
                  <a:lnTo>
                    <a:pt x="103" y="314"/>
                  </a:lnTo>
                  <a:lnTo>
                    <a:pt x="96" y="306"/>
                  </a:lnTo>
                  <a:lnTo>
                    <a:pt x="90" y="297"/>
                  </a:lnTo>
                  <a:lnTo>
                    <a:pt x="85" y="287"/>
                  </a:lnTo>
                  <a:lnTo>
                    <a:pt x="81" y="275"/>
                  </a:lnTo>
                  <a:lnTo>
                    <a:pt x="76" y="264"/>
                  </a:lnTo>
                  <a:lnTo>
                    <a:pt x="73" y="250"/>
                  </a:lnTo>
                  <a:lnTo>
                    <a:pt x="68" y="222"/>
                  </a:lnTo>
                  <a:lnTo>
                    <a:pt x="68" y="222"/>
                  </a:lnTo>
                  <a:lnTo>
                    <a:pt x="68" y="222"/>
                  </a:lnTo>
                  <a:lnTo>
                    <a:pt x="81" y="217"/>
                  </a:lnTo>
                  <a:lnTo>
                    <a:pt x="81" y="217"/>
                  </a:lnTo>
                  <a:lnTo>
                    <a:pt x="100" y="207"/>
                  </a:lnTo>
                  <a:lnTo>
                    <a:pt x="117" y="198"/>
                  </a:lnTo>
                  <a:lnTo>
                    <a:pt x="132" y="188"/>
                  </a:lnTo>
                  <a:lnTo>
                    <a:pt x="146" y="176"/>
                  </a:lnTo>
                  <a:lnTo>
                    <a:pt x="159" y="166"/>
                  </a:lnTo>
                  <a:lnTo>
                    <a:pt x="169" y="155"/>
                  </a:lnTo>
                  <a:lnTo>
                    <a:pt x="178" y="144"/>
                  </a:lnTo>
                  <a:lnTo>
                    <a:pt x="186" y="134"/>
                  </a:lnTo>
                  <a:lnTo>
                    <a:pt x="198" y="116"/>
                  </a:lnTo>
                  <a:lnTo>
                    <a:pt x="206" y="101"/>
                  </a:lnTo>
                  <a:lnTo>
                    <a:pt x="210" y="90"/>
                  </a:lnTo>
                  <a:lnTo>
                    <a:pt x="211" y="87"/>
                  </a:lnTo>
                  <a:lnTo>
                    <a:pt x="211" y="87"/>
                  </a:lnTo>
                  <a:lnTo>
                    <a:pt x="228" y="116"/>
                  </a:lnTo>
                  <a:lnTo>
                    <a:pt x="244" y="145"/>
                  </a:lnTo>
                  <a:lnTo>
                    <a:pt x="260" y="179"/>
                  </a:lnTo>
                  <a:lnTo>
                    <a:pt x="261" y="183"/>
                  </a:lnTo>
                  <a:lnTo>
                    <a:pt x="261" y="183"/>
                  </a:lnTo>
                  <a:lnTo>
                    <a:pt x="261" y="183"/>
                  </a:lnTo>
                  <a:lnTo>
                    <a:pt x="260" y="205"/>
                  </a:lnTo>
                  <a:lnTo>
                    <a:pt x="257" y="225"/>
                  </a:lnTo>
                  <a:lnTo>
                    <a:pt x="254" y="243"/>
                  </a:lnTo>
                  <a:lnTo>
                    <a:pt x="250" y="260"/>
                  </a:lnTo>
                  <a:lnTo>
                    <a:pt x="245" y="276"/>
                  </a:lnTo>
                  <a:lnTo>
                    <a:pt x="239" y="290"/>
                  </a:lnTo>
                  <a:lnTo>
                    <a:pt x="231" y="303"/>
                  </a:lnTo>
                  <a:lnTo>
                    <a:pt x="223" y="314"/>
                  </a:lnTo>
                  <a:lnTo>
                    <a:pt x="220" y="3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sp>
          <p:nvSpPr>
            <p:cNvPr id="51" name="Freeform 105"/>
            <p:cNvSpPr>
              <a:spLocks/>
            </p:cNvSpPr>
            <p:nvPr/>
          </p:nvSpPr>
          <p:spPr bwMode="auto">
            <a:xfrm>
              <a:off x="2342264" y="2862686"/>
              <a:ext cx="509784" cy="131367"/>
            </a:xfrm>
            <a:custGeom>
              <a:avLst/>
              <a:gdLst>
                <a:gd name="T0" fmla="*/ 359 w 520"/>
                <a:gd name="T1" fmla="*/ 0 h 134"/>
                <a:gd name="T2" fmla="*/ 357 w 520"/>
                <a:gd name="T3" fmla="*/ 20 h 134"/>
                <a:gd name="T4" fmla="*/ 350 w 520"/>
                <a:gd name="T5" fmla="*/ 37 h 134"/>
                <a:gd name="T6" fmla="*/ 341 w 520"/>
                <a:gd name="T7" fmla="*/ 53 h 134"/>
                <a:gd name="T8" fmla="*/ 328 w 520"/>
                <a:gd name="T9" fmla="*/ 67 h 134"/>
                <a:gd name="T10" fmla="*/ 314 w 520"/>
                <a:gd name="T11" fmla="*/ 78 h 134"/>
                <a:gd name="T12" fmla="*/ 297 w 520"/>
                <a:gd name="T13" fmla="*/ 87 h 134"/>
                <a:gd name="T14" fmla="*/ 279 w 520"/>
                <a:gd name="T15" fmla="*/ 92 h 134"/>
                <a:gd name="T16" fmla="*/ 259 w 520"/>
                <a:gd name="T17" fmla="*/ 94 h 134"/>
                <a:gd name="T18" fmla="*/ 250 w 520"/>
                <a:gd name="T19" fmla="*/ 94 h 134"/>
                <a:gd name="T20" fmla="*/ 230 w 520"/>
                <a:gd name="T21" fmla="*/ 90 h 134"/>
                <a:gd name="T22" fmla="*/ 213 w 520"/>
                <a:gd name="T23" fmla="*/ 83 h 134"/>
                <a:gd name="T24" fmla="*/ 198 w 520"/>
                <a:gd name="T25" fmla="*/ 72 h 134"/>
                <a:gd name="T26" fmla="*/ 185 w 520"/>
                <a:gd name="T27" fmla="*/ 60 h 134"/>
                <a:gd name="T28" fmla="*/ 174 w 520"/>
                <a:gd name="T29" fmla="*/ 45 h 134"/>
                <a:gd name="T30" fmla="*/ 166 w 520"/>
                <a:gd name="T31" fmla="*/ 29 h 134"/>
                <a:gd name="T32" fmla="*/ 162 w 520"/>
                <a:gd name="T33" fmla="*/ 9 h 134"/>
                <a:gd name="T34" fmla="*/ 161 w 520"/>
                <a:gd name="T35" fmla="*/ 0 h 134"/>
                <a:gd name="T36" fmla="*/ 91 w 520"/>
                <a:gd name="T37" fmla="*/ 15 h 134"/>
                <a:gd name="T38" fmla="*/ 58 w 520"/>
                <a:gd name="T39" fmla="*/ 25 h 134"/>
                <a:gd name="T40" fmla="*/ 37 w 520"/>
                <a:gd name="T41" fmla="*/ 38 h 134"/>
                <a:gd name="T42" fmla="*/ 31 w 520"/>
                <a:gd name="T43" fmla="*/ 44 h 134"/>
                <a:gd name="T44" fmla="*/ 21 w 520"/>
                <a:gd name="T45" fmla="*/ 57 h 134"/>
                <a:gd name="T46" fmla="*/ 10 w 520"/>
                <a:gd name="T47" fmla="*/ 80 h 134"/>
                <a:gd name="T48" fmla="*/ 2 w 520"/>
                <a:gd name="T49" fmla="*/ 111 h 134"/>
                <a:gd name="T50" fmla="*/ 0 w 520"/>
                <a:gd name="T51" fmla="*/ 134 h 134"/>
                <a:gd name="T52" fmla="*/ 520 w 520"/>
                <a:gd name="T53" fmla="*/ 134 h 134"/>
                <a:gd name="T54" fmla="*/ 517 w 520"/>
                <a:gd name="T55" fmla="*/ 111 h 134"/>
                <a:gd name="T56" fmla="*/ 509 w 520"/>
                <a:gd name="T57" fmla="*/ 80 h 134"/>
                <a:gd name="T58" fmla="*/ 498 w 520"/>
                <a:gd name="T59" fmla="*/ 57 h 134"/>
                <a:gd name="T60" fmla="*/ 489 w 520"/>
                <a:gd name="T61" fmla="*/ 44 h 134"/>
                <a:gd name="T62" fmla="*/ 483 w 520"/>
                <a:gd name="T63" fmla="*/ 38 h 134"/>
                <a:gd name="T64" fmla="*/ 460 w 520"/>
                <a:gd name="T65" fmla="*/ 25 h 134"/>
                <a:gd name="T66" fmla="*/ 429 w 520"/>
                <a:gd name="T67" fmla="*/ 15 h 134"/>
                <a:gd name="T68" fmla="*/ 359 w 520"/>
                <a:gd name="T6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134">
                  <a:moveTo>
                    <a:pt x="359" y="0"/>
                  </a:moveTo>
                  <a:lnTo>
                    <a:pt x="359" y="0"/>
                  </a:lnTo>
                  <a:lnTo>
                    <a:pt x="358" y="9"/>
                  </a:lnTo>
                  <a:lnTo>
                    <a:pt x="357" y="20"/>
                  </a:lnTo>
                  <a:lnTo>
                    <a:pt x="353" y="29"/>
                  </a:lnTo>
                  <a:lnTo>
                    <a:pt x="350" y="37"/>
                  </a:lnTo>
                  <a:lnTo>
                    <a:pt x="345" y="45"/>
                  </a:lnTo>
                  <a:lnTo>
                    <a:pt x="341" y="53"/>
                  </a:lnTo>
                  <a:lnTo>
                    <a:pt x="335" y="60"/>
                  </a:lnTo>
                  <a:lnTo>
                    <a:pt x="328" y="67"/>
                  </a:lnTo>
                  <a:lnTo>
                    <a:pt x="321" y="72"/>
                  </a:lnTo>
                  <a:lnTo>
                    <a:pt x="314" y="78"/>
                  </a:lnTo>
                  <a:lnTo>
                    <a:pt x="306" y="83"/>
                  </a:lnTo>
                  <a:lnTo>
                    <a:pt x="297" y="87"/>
                  </a:lnTo>
                  <a:lnTo>
                    <a:pt x="288" y="90"/>
                  </a:lnTo>
                  <a:lnTo>
                    <a:pt x="279" y="92"/>
                  </a:lnTo>
                  <a:lnTo>
                    <a:pt x="269" y="94"/>
                  </a:lnTo>
                  <a:lnTo>
                    <a:pt x="259" y="94"/>
                  </a:lnTo>
                  <a:lnTo>
                    <a:pt x="259" y="94"/>
                  </a:lnTo>
                  <a:lnTo>
                    <a:pt x="250" y="94"/>
                  </a:lnTo>
                  <a:lnTo>
                    <a:pt x="241" y="92"/>
                  </a:lnTo>
                  <a:lnTo>
                    <a:pt x="230" y="90"/>
                  </a:lnTo>
                  <a:lnTo>
                    <a:pt x="222" y="87"/>
                  </a:lnTo>
                  <a:lnTo>
                    <a:pt x="213" y="83"/>
                  </a:lnTo>
                  <a:lnTo>
                    <a:pt x="205" y="78"/>
                  </a:lnTo>
                  <a:lnTo>
                    <a:pt x="198" y="72"/>
                  </a:lnTo>
                  <a:lnTo>
                    <a:pt x="191" y="67"/>
                  </a:lnTo>
                  <a:lnTo>
                    <a:pt x="185" y="60"/>
                  </a:lnTo>
                  <a:lnTo>
                    <a:pt x="179" y="53"/>
                  </a:lnTo>
                  <a:lnTo>
                    <a:pt x="174" y="45"/>
                  </a:lnTo>
                  <a:lnTo>
                    <a:pt x="170" y="37"/>
                  </a:lnTo>
                  <a:lnTo>
                    <a:pt x="166" y="29"/>
                  </a:lnTo>
                  <a:lnTo>
                    <a:pt x="163" y="20"/>
                  </a:lnTo>
                  <a:lnTo>
                    <a:pt x="162" y="9"/>
                  </a:lnTo>
                  <a:lnTo>
                    <a:pt x="161" y="0"/>
                  </a:lnTo>
                  <a:lnTo>
                    <a:pt x="161" y="0"/>
                  </a:lnTo>
                  <a:lnTo>
                    <a:pt x="126" y="7"/>
                  </a:lnTo>
                  <a:lnTo>
                    <a:pt x="91" y="15"/>
                  </a:lnTo>
                  <a:lnTo>
                    <a:pt x="74" y="20"/>
                  </a:lnTo>
                  <a:lnTo>
                    <a:pt x="58" y="25"/>
                  </a:lnTo>
                  <a:lnTo>
                    <a:pt x="46" y="31"/>
                  </a:lnTo>
                  <a:lnTo>
                    <a:pt x="37" y="38"/>
                  </a:lnTo>
                  <a:lnTo>
                    <a:pt x="37" y="38"/>
                  </a:lnTo>
                  <a:lnTo>
                    <a:pt x="31" y="44"/>
                  </a:lnTo>
                  <a:lnTo>
                    <a:pt x="25" y="51"/>
                  </a:lnTo>
                  <a:lnTo>
                    <a:pt x="21" y="57"/>
                  </a:lnTo>
                  <a:lnTo>
                    <a:pt x="17" y="66"/>
                  </a:lnTo>
                  <a:lnTo>
                    <a:pt x="10" y="80"/>
                  </a:lnTo>
                  <a:lnTo>
                    <a:pt x="6" y="96"/>
                  </a:lnTo>
                  <a:lnTo>
                    <a:pt x="2" y="111"/>
                  </a:lnTo>
                  <a:lnTo>
                    <a:pt x="1" y="123"/>
                  </a:lnTo>
                  <a:lnTo>
                    <a:pt x="0" y="134"/>
                  </a:lnTo>
                  <a:lnTo>
                    <a:pt x="520" y="134"/>
                  </a:lnTo>
                  <a:lnTo>
                    <a:pt x="520" y="134"/>
                  </a:lnTo>
                  <a:lnTo>
                    <a:pt x="518" y="123"/>
                  </a:lnTo>
                  <a:lnTo>
                    <a:pt x="517" y="111"/>
                  </a:lnTo>
                  <a:lnTo>
                    <a:pt x="514" y="96"/>
                  </a:lnTo>
                  <a:lnTo>
                    <a:pt x="509" y="80"/>
                  </a:lnTo>
                  <a:lnTo>
                    <a:pt x="502" y="66"/>
                  </a:lnTo>
                  <a:lnTo>
                    <a:pt x="498" y="57"/>
                  </a:lnTo>
                  <a:lnTo>
                    <a:pt x="493" y="51"/>
                  </a:lnTo>
                  <a:lnTo>
                    <a:pt x="489" y="44"/>
                  </a:lnTo>
                  <a:lnTo>
                    <a:pt x="483" y="38"/>
                  </a:lnTo>
                  <a:lnTo>
                    <a:pt x="483" y="38"/>
                  </a:lnTo>
                  <a:lnTo>
                    <a:pt x="474" y="31"/>
                  </a:lnTo>
                  <a:lnTo>
                    <a:pt x="460" y="25"/>
                  </a:lnTo>
                  <a:lnTo>
                    <a:pt x="445" y="20"/>
                  </a:lnTo>
                  <a:lnTo>
                    <a:pt x="429" y="15"/>
                  </a:lnTo>
                  <a:lnTo>
                    <a:pt x="393" y="7"/>
                  </a:lnTo>
                  <a:lnTo>
                    <a:pt x="35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grpSp>
      <p:grpSp>
        <p:nvGrpSpPr>
          <p:cNvPr id="70" name="Group 69"/>
          <p:cNvGrpSpPr/>
          <p:nvPr/>
        </p:nvGrpSpPr>
        <p:grpSpPr>
          <a:xfrm>
            <a:off x="2664510" y="3325470"/>
            <a:ext cx="618175" cy="618171"/>
            <a:chOff x="1253890" y="1492732"/>
            <a:chExt cx="995576" cy="995572"/>
          </a:xfrm>
        </p:grpSpPr>
        <p:sp>
          <p:nvSpPr>
            <p:cNvPr id="71" name="Oval 70"/>
            <p:cNvSpPr/>
            <p:nvPr/>
          </p:nvSpPr>
          <p:spPr>
            <a:xfrm>
              <a:off x="1253890" y="1492732"/>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72" name="Freeform 71"/>
            <p:cNvSpPr>
              <a:spLocks/>
            </p:cNvSpPr>
            <p:nvPr/>
          </p:nvSpPr>
          <p:spPr bwMode="auto">
            <a:xfrm>
              <a:off x="1457214" y="2017483"/>
              <a:ext cx="598336" cy="261299"/>
            </a:xfrm>
            <a:custGeom>
              <a:avLst/>
              <a:gdLst>
                <a:gd name="connsiteX0" fmla="*/ 406429 w 1171589"/>
                <a:gd name="connsiteY0" fmla="*/ 0 h 511643"/>
                <a:gd name="connsiteX1" fmla="*/ 421335 w 1171589"/>
                <a:gd name="connsiteY1" fmla="*/ 38522 h 511643"/>
                <a:gd name="connsiteX2" fmla="*/ 458102 w 1171589"/>
                <a:gd name="connsiteY2" fmla="*/ 123468 h 511643"/>
                <a:gd name="connsiteX3" fmla="*/ 478970 w 1171589"/>
                <a:gd name="connsiteY3" fmla="*/ 168904 h 511643"/>
                <a:gd name="connsiteX4" fmla="*/ 499838 w 1171589"/>
                <a:gd name="connsiteY4" fmla="*/ 208413 h 511643"/>
                <a:gd name="connsiteX5" fmla="*/ 507788 w 1171589"/>
                <a:gd name="connsiteY5" fmla="*/ 223229 h 511643"/>
                <a:gd name="connsiteX6" fmla="*/ 516732 w 1171589"/>
                <a:gd name="connsiteY6" fmla="*/ 236070 h 511643"/>
                <a:gd name="connsiteX7" fmla="*/ 521700 w 1171589"/>
                <a:gd name="connsiteY7" fmla="*/ 243972 h 511643"/>
                <a:gd name="connsiteX8" fmla="*/ 524681 w 1171589"/>
                <a:gd name="connsiteY8" fmla="*/ 246935 h 511643"/>
                <a:gd name="connsiteX9" fmla="*/ 527662 w 1171589"/>
                <a:gd name="connsiteY9" fmla="*/ 246935 h 511643"/>
                <a:gd name="connsiteX10" fmla="*/ 530644 w 1171589"/>
                <a:gd name="connsiteY10" fmla="*/ 246935 h 511643"/>
                <a:gd name="connsiteX11" fmla="*/ 532631 w 1171589"/>
                <a:gd name="connsiteY11" fmla="*/ 243972 h 511643"/>
                <a:gd name="connsiteX12" fmla="*/ 538593 w 1171589"/>
                <a:gd name="connsiteY12" fmla="*/ 237058 h 511643"/>
                <a:gd name="connsiteX13" fmla="*/ 543562 w 1171589"/>
                <a:gd name="connsiteY13" fmla="*/ 225205 h 511643"/>
                <a:gd name="connsiteX14" fmla="*/ 549524 w 1171589"/>
                <a:gd name="connsiteY14" fmla="*/ 211376 h 511643"/>
                <a:gd name="connsiteX15" fmla="*/ 553499 w 1171589"/>
                <a:gd name="connsiteY15" fmla="*/ 195573 h 511643"/>
                <a:gd name="connsiteX16" fmla="*/ 557474 w 1171589"/>
                <a:gd name="connsiteY16" fmla="*/ 177793 h 511643"/>
                <a:gd name="connsiteX17" fmla="*/ 559461 w 1171589"/>
                <a:gd name="connsiteY17" fmla="*/ 161989 h 511643"/>
                <a:gd name="connsiteX18" fmla="*/ 560455 w 1171589"/>
                <a:gd name="connsiteY18" fmla="*/ 145198 h 511643"/>
                <a:gd name="connsiteX19" fmla="*/ 559461 w 1171589"/>
                <a:gd name="connsiteY19" fmla="*/ 133345 h 511643"/>
                <a:gd name="connsiteX20" fmla="*/ 557474 w 1171589"/>
                <a:gd name="connsiteY20" fmla="*/ 124455 h 511643"/>
                <a:gd name="connsiteX21" fmla="*/ 554493 w 1171589"/>
                <a:gd name="connsiteY21" fmla="*/ 117541 h 511643"/>
                <a:gd name="connsiteX22" fmla="*/ 552505 w 1171589"/>
                <a:gd name="connsiteY22" fmla="*/ 112602 h 511643"/>
                <a:gd name="connsiteX23" fmla="*/ 543562 w 1171589"/>
                <a:gd name="connsiteY23" fmla="*/ 104701 h 511643"/>
                <a:gd name="connsiteX24" fmla="*/ 538593 w 1171589"/>
                <a:gd name="connsiteY24" fmla="*/ 99762 h 511643"/>
                <a:gd name="connsiteX25" fmla="*/ 534618 w 1171589"/>
                <a:gd name="connsiteY25" fmla="*/ 94823 h 511643"/>
                <a:gd name="connsiteX26" fmla="*/ 525675 w 1171589"/>
                <a:gd name="connsiteY26" fmla="*/ 80995 h 511643"/>
                <a:gd name="connsiteX27" fmla="*/ 518719 w 1171589"/>
                <a:gd name="connsiteY27" fmla="*/ 69142 h 511643"/>
                <a:gd name="connsiteX28" fmla="*/ 513750 w 1171589"/>
                <a:gd name="connsiteY28" fmla="*/ 53338 h 511643"/>
                <a:gd name="connsiteX29" fmla="*/ 657839 w 1171589"/>
                <a:gd name="connsiteY29" fmla="*/ 53338 h 511643"/>
                <a:gd name="connsiteX30" fmla="*/ 652870 w 1171589"/>
                <a:gd name="connsiteY30" fmla="*/ 69142 h 511643"/>
                <a:gd name="connsiteX31" fmla="*/ 645914 w 1171589"/>
                <a:gd name="connsiteY31" fmla="*/ 80995 h 511643"/>
                <a:gd name="connsiteX32" fmla="*/ 637965 w 1171589"/>
                <a:gd name="connsiteY32" fmla="*/ 94823 h 511643"/>
                <a:gd name="connsiteX33" fmla="*/ 632002 w 1171589"/>
                <a:gd name="connsiteY33" fmla="*/ 99762 h 511643"/>
                <a:gd name="connsiteX34" fmla="*/ 628028 w 1171589"/>
                <a:gd name="connsiteY34" fmla="*/ 104701 h 511643"/>
                <a:gd name="connsiteX35" fmla="*/ 620078 w 1171589"/>
                <a:gd name="connsiteY35" fmla="*/ 112602 h 511643"/>
                <a:gd name="connsiteX36" fmla="*/ 617097 w 1171589"/>
                <a:gd name="connsiteY36" fmla="*/ 117541 h 511643"/>
                <a:gd name="connsiteX37" fmla="*/ 614116 w 1171589"/>
                <a:gd name="connsiteY37" fmla="*/ 124455 h 511643"/>
                <a:gd name="connsiteX38" fmla="*/ 611134 w 1171589"/>
                <a:gd name="connsiteY38" fmla="*/ 133345 h 511643"/>
                <a:gd name="connsiteX39" fmla="*/ 611134 w 1171589"/>
                <a:gd name="connsiteY39" fmla="*/ 145198 h 511643"/>
                <a:gd name="connsiteX40" fmla="*/ 613122 w 1171589"/>
                <a:gd name="connsiteY40" fmla="*/ 161989 h 511643"/>
                <a:gd name="connsiteX41" fmla="*/ 614116 w 1171589"/>
                <a:gd name="connsiteY41" fmla="*/ 177793 h 511643"/>
                <a:gd name="connsiteX42" fmla="*/ 618090 w 1171589"/>
                <a:gd name="connsiteY42" fmla="*/ 195573 h 511643"/>
                <a:gd name="connsiteX43" fmla="*/ 622065 w 1171589"/>
                <a:gd name="connsiteY43" fmla="*/ 211376 h 511643"/>
                <a:gd name="connsiteX44" fmla="*/ 627034 w 1171589"/>
                <a:gd name="connsiteY44" fmla="*/ 225205 h 511643"/>
                <a:gd name="connsiteX45" fmla="*/ 632002 w 1171589"/>
                <a:gd name="connsiteY45" fmla="*/ 237058 h 511643"/>
                <a:gd name="connsiteX46" fmla="*/ 637965 w 1171589"/>
                <a:gd name="connsiteY46" fmla="*/ 243972 h 511643"/>
                <a:gd name="connsiteX47" fmla="*/ 641940 w 1171589"/>
                <a:gd name="connsiteY47" fmla="*/ 246935 h 511643"/>
                <a:gd name="connsiteX48" fmla="*/ 644921 w 1171589"/>
                <a:gd name="connsiteY48" fmla="*/ 246935 h 511643"/>
                <a:gd name="connsiteX49" fmla="*/ 645914 w 1171589"/>
                <a:gd name="connsiteY49" fmla="*/ 246935 h 511643"/>
                <a:gd name="connsiteX50" fmla="*/ 648896 w 1171589"/>
                <a:gd name="connsiteY50" fmla="*/ 243972 h 511643"/>
                <a:gd name="connsiteX51" fmla="*/ 655852 w 1171589"/>
                <a:gd name="connsiteY51" fmla="*/ 236070 h 511643"/>
                <a:gd name="connsiteX52" fmla="*/ 663801 w 1171589"/>
                <a:gd name="connsiteY52" fmla="*/ 223229 h 511643"/>
                <a:gd name="connsiteX53" fmla="*/ 671751 w 1171589"/>
                <a:gd name="connsiteY53" fmla="*/ 208413 h 511643"/>
                <a:gd name="connsiteX54" fmla="*/ 692619 w 1171589"/>
                <a:gd name="connsiteY54" fmla="*/ 168904 h 511643"/>
                <a:gd name="connsiteX55" fmla="*/ 713487 w 1171589"/>
                <a:gd name="connsiteY55" fmla="*/ 123468 h 511643"/>
                <a:gd name="connsiteX56" fmla="*/ 750254 w 1171589"/>
                <a:gd name="connsiteY56" fmla="*/ 38522 h 511643"/>
                <a:gd name="connsiteX57" fmla="*/ 765160 w 1171589"/>
                <a:gd name="connsiteY57" fmla="*/ 0 h 511643"/>
                <a:gd name="connsiteX58" fmla="*/ 772116 w 1171589"/>
                <a:gd name="connsiteY58" fmla="*/ 5927 h 511643"/>
                <a:gd name="connsiteX59" fmla="*/ 789009 w 1171589"/>
                <a:gd name="connsiteY59" fmla="*/ 17779 h 511643"/>
                <a:gd name="connsiteX60" fmla="*/ 801928 w 1171589"/>
                <a:gd name="connsiteY60" fmla="*/ 26669 h 511643"/>
                <a:gd name="connsiteX61" fmla="*/ 816833 w 1171589"/>
                <a:gd name="connsiteY61" fmla="*/ 34571 h 511643"/>
                <a:gd name="connsiteX62" fmla="*/ 834720 w 1171589"/>
                <a:gd name="connsiteY62" fmla="*/ 42473 h 511643"/>
                <a:gd name="connsiteX63" fmla="*/ 853601 w 1171589"/>
                <a:gd name="connsiteY63" fmla="*/ 49387 h 511643"/>
                <a:gd name="connsiteX64" fmla="*/ 870494 w 1171589"/>
                <a:gd name="connsiteY64" fmla="*/ 55314 h 511643"/>
                <a:gd name="connsiteX65" fmla="*/ 889374 w 1171589"/>
                <a:gd name="connsiteY65" fmla="*/ 59264 h 511643"/>
                <a:gd name="connsiteX66" fmla="*/ 911236 w 1171589"/>
                <a:gd name="connsiteY66" fmla="*/ 64203 h 511643"/>
                <a:gd name="connsiteX67" fmla="*/ 936079 w 1171589"/>
                <a:gd name="connsiteY67" fmla="*/ 74081 h 511643"/>
                <a:gd name="connsiteX68" fmla="*/ 949991 w 1171589"/>
                <a:gd name="connsiteY68" fmla="*/ 80007 h 511643"/>
                <a:gd name="connsiteX69" fmla="*/ 964897 w 1171589"/>
                <a:gd name="connsiteY69" fmla="*/ 86921 h 511643"/>
                <a:gd name="connsiteX70" fmla="*/ 980796 w 1171589"/>
                <a:gd name="connsiteY70" fmla="*/ 94823 h 511643"/>
                <a:gd name="connsiteX71" fmla="*/ 995702 w 1171589"/>
                <a:gd name="connsiteY71" fmla="*/ 105688 h 511643"/>
                <a:gd name="connsiteX72" fmla="*/ 1012595 w 1171589"/>
                <a:gd name="connsiteY72" fmla="*/ 116553 h 511643"/>
                <a:gd name="connsiteX73" fmla="*/ 1028494 w 1171589"/>
                <a:gd name="connsiteY73" fmla="*/ 130382 h 511643"/>
                <a:gd name="connsiteX74" fmla="*/ 1046381 w 1171589"/>
                <a:gd name="connsiteY74" fmla="*/ 147173 h 511643"/>
                <a:gd name="connsiteX75" fmla="*/ 1064268 w 1171589"/>
                <a:gd name="connsiteY75" fmla="*/ 164953 h 511643"/>
                <a:gd name="connsiteX76" fmla="*/ 1081161 w 1171589"/>
                <a:gd name="connsiteY76" fmla="*/ 182732 h 511643"/>
                <a:gd name="connsiteX77" fmla="*/ 1095073 w 1171589"/>
                <a:gd name="connsiteY77" fmla="*/ 200511 h 511643"/>
                <a:gd name="connsiteX78" fmla="*/ 1106998 w 1171589"/>
                <a:gd name="connsiteY78" fmla="*/ 219278 h 511643"/>
                <a:gd name="connsiteX79" fmla="*/ 1119916 w 1171589"/>
                <a:gd name="connsiteY79" fmla="*/ 237058 h 511643"/>
                <a:gd name="connsiteX80" fmla="*/ 1128859 w 1171589"/>
                <a:gd name="connsiteY80" fmla="*/ 255825 h 511643"/>
                <a:gd name="connsiteX81" fmla="*/ 1137803 w 1171589"/>
                <a:gd name="connsiteY81" fmla="*/ 273604 h 511643"/>
                <a:gd name="connsiteX82" fmla="*/ 1150721 w 1171589"/>
                <a:gd name="connsiteY82" fmla="*/ 307187 h 511643"/>
                <a:gd name="connsiteX83" fmla="*/ 1160658 w 1171589"/>
                <a:gd name="connsiteY83" fmla="*/ 335832 h 511643"/>
                <a:gd name="connsiteX84" fmla="*/ 1167614 w 1171589"/>
                <a:gd name="connsiteY84" fmla="*/ 358550 h 511643"/>
                <a:gd name="connsiteX85" fmla="*/ 1168203 w 1171589"/>
                <a:gd name="connsiteY85" fmla="*/ 361624 h 511643"/>
                <a:gd name="connsiteX86" fmla="*/ 1171589 w 1171589"/>
                <a:gd name="connsiteY86" fmla="*/ 361624 h 511643"/>
                <a:gd name="connsiteX87" fmla="*/ 1171589 w 1171589"/>
                <a:gd name="connsiteY87" fmla="*/ 379292 h 511643"/>
                <a:gd name="connsiteX88" fmla="*/ 1171589 w 1171589"/>
                <a:gd name="connsiteY88" fmla="*/ 511643 h 511643"/>
                <a:gd name="connsiteX89" fmla="*/ 0 w 1171589"/>
                <a:gd name="connsiteY89" fmla="*/ 511643 h 511643"/>
                <a:gd name="connsiteX90" fmla="*/ 0 w 1171589"/>
                <a:gd name="connsiteY90" fmla="*/ 379292 h 511643"/>
                <a:gd name="connsiteX91" fmla="*/ 0 w 1171589"/>
                <a:gd name="connsiteY91" fmla="*/ 361624 h 511643"/>
                <a:gd name="connsiteX92" fmla="*/ 3386 w 1171589"/>
                <a:gd name="connsiteY92" fmla="*/ 361624 h 511643"/>
                <a:gd name="connsiteX93" fmla="*/ 3975 w 1171589"/>
                <a:gd name="connsiteY93" fmla="*/ 358550 h 511643"/>
                <a:gd name="connsiteX94" fmla="*/ 9937 w 1171589"/>
                <a:gd name="connsiteY94" fmla="*/ 335832 h 511643"/>
                <a:gd name="connsiteX95" fmla="*/ 18881 w 1171589"/>
                <a:gd name="connsiteY95" fmla="*/ 307187 h 511643"/>
                <a:gd name="connsiteX96" fmla="*/ 32793 w 1171589"/>
                <a:gd name="connsiteY96" fmla="*/ 273604 h 511643"/>
                <a:gd name="connsiteX97" fmla="*/ 42730 w 1171589"/>
                <a:gd name="connsiteY97" fmla="*/ 255825 h 511643"/>
                <a:gd name="connsiteX98" fmla="*/ 52667 w 1171589"/>
                <a:gd name="connsiteY98" fmla="*/ 237058 h 511643"/>
                <a:gd name="connsiteX99" fmla="*/ 63598 w 1171589"/>
                <a:gd name="connsiteY99" fmla="*/ 219278 h 511643"/>
                <a:gd name="connsiteX100" fmla="*/ 77510 w 1171589"/>
                <a:gd name="connsiteY100" fmla="*/ 200511 h 511643"/>
                <a:gd name="connsiteX101" fmla="*/ 90428 w 1171589"/>
                <a:gd name="connsiteY101" fmla="*/ 182732 h 511643"/>
                <a:gd name="connsiteX102" fmla="*/ 107321 w 1171589"/>
                <a:gd name="connsiteY102" fmla="*/ 164953 h 511643"/>
                <a:gd name="connsiteX103" fmla="*/ 125208 w 1171589"/>
                <a:gd name="connsiteY103" fmla="*/ 147173 h 511643"/>
                <a:gd name="connsiteX104" fmla="*/ 143095 w 1171589"/>
                <a:gd name="connsiteY104" fmla="*/ 130382 h 511643"/>
                <a:gd name="connsiteX105" fmla="*/ 159988 w 1171589"/>
                <a:gd name="connsiteY105" fmla="*/ 116553 h 511643"/>
                <a:gd name="connsiteX106" fmla="*/ 175888 w 1171589"/>
                <a:gd name="connsiteY106" fmla="*/ 105688 h 511643"/>
                <a:gd name="connsiteX107" fmla="*/ 191787 w 1171589"/>
                <a:gd name="connsiteY107" fmla="*/ 94823 h 511643"/>
                <a:gd name="connsiteX108" fmla="*/ 206693 w 1171589"/>
                <a:gd name="connsiteY108" fmla="*/ 86921 h 511643"/>
                <a:gd name="connsiteX109" fmla="*/ 220605 w 1171589"/>
                <a:gd name="connsiteY109" fmla="*/ 80007 h 511643"/>
                <a:gd name="connsiteX110" fmla="*/ 234517 w 1171589"/>
                <a:gd name="connsiteY110" fmla="*/ 74081 h 511643"/>
                <a:gd name="connsiteX111" fmla="*/ 260353 w 1171589"/>
                <a:gd name="connsiteY111" fmla="*/ 64203 h 511643"/>
                <a:gd name="connsiteX112" fmla="*/ 282215 w 1171589"/>
                <a:gd name="connsiteY112" fmla="*/ 59264 h 511643"/>
                <a:gd name="connsiteX113" fmla="*/ 301096 w 1171589"/>
                <a:gd name="connsiteY113" fmla="*/ 55314 h 511643"/>
                <a:gd name="connsiteX114" fmla="*/ 317989 w 1171589"/>
                <a:gd name="connsiteY114" fmla="*/ 49387 h 511643"/>
                <a:gd name="connsiteX115" fmla="*/ 337863 w 1171589"/>
                <a:gd name="connsiteY115" fmla="*/ 42473 h 511643"/>
                <a:gd name="connsiteX116" fmla="*/ 355750 w 1171589"/>
                <a:gd name="connsiteY116" fmla="*/ 34571 h 511643"/>
                <a:gd name="connsiteX117" fmla="*/ 368668 w 1171589"/>
                <a:gd name="connsiteY117" fmla="*/ 26669 h 511643"/>
                <a:gd name="connsiteX118" fmla="*/ 382580 w 1171589"/>
                <a:gd name="connsiteY118" fmla="*/ 17779 h 511643"/>
                <a:gd name="connsiteX119" fmla="*/ 399473 w 1171589"/>
                <a:gd name="connsiteY119" fmla="*/ 5927 h 51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171589" h="511643">
                  <a:moveTo>
                    <a:pt x="406429" y="0"/>
                  </a:moveTo>
                  <a:lnTo>
                    <a:pt x="421335" y="38522"/>
                  </a:lnTo>
                  <a:lnTo>
                    <a:pt x="458102" y="123468"/>
                  </a:lnTo>
                  <a:lnTo>
                    <a:pt x="478970" y="168904"/>
                  </a:lnTo>
                  <a:lnTo>
                    <a:pt x="499838" y="208413"/>
                  </a:lnTo>
                  <a:lnTo>
                    <a:pt x="507788" y="223229"/>
                  </a:lnTo>
                  <a:lnTo>
                    <a:pt x="516732" y="236070"/>
                  </a:lnTo>
                  <a:lnTo>
                    <a:pt x="521700" y="243972"/>
                  </a:lnTo>
                  <a:lnTo>
                    <a:pt x="524681" y="246935"/>
                  </a:lnTo>
                  <a:lnTo>
                    <a:pt x="527662" y="246935"/>
                  </a:lnTo>
                  <a:lnTo>
                    <a:pt x="530644" y="246935"/>
                  </a:lnTo>
                  <a:lnTo>
                    <a:pt x="532631" y="243972"/>
                  </a:lnTo>
                  <a:lnTo>
                    <a:pt x="538593" y="237058"/>
                  </a:lnTo>
                  <a:lnTo>
                    <a:pt x="543562" y="225205"/>
                  </a:lnTo>
                  <a:lnTo>
                    <a:pt x="549524" y="211376"/>
                  </a:lnTo>
                  <a:lnTo>
                    <a:pt x="553499" y="195573"/>
                  </a:lnTo>
                  <a:lnTo>
                    <a:pt x="557474" y="177793"/>
                  </a:lnTo>
                  <a:lnTo>
                    <a:pt x="559461" y="161989"/>
                  </a:lnTo>
                  <a:lnTo>
                    <a:pt x="560455" y="145198"/>
                  </a:lnTo>
                  <a:lnTo>
                    <a:pt x="559461" y="133345"/>
                  </a:lnTo>
                  <a:lnTo>
                    <a:pt x="557474" y="124455"/>
                  </a:lnTo>
                  <a:lnTo>
                    <a:pt x="554493" y="117541"/>
                  </a:lnTo>
                  <a:lnTo>
                    <a:pt x="552505" y="112602"/>
                  </a:lnTo>
                  <a:lnTo>
                    <a:pt x="543562" y="104701"/>
                  </a:lnTo>
                  <a:lnTo>
                    <a:pt x="538593" y="99762"/>
                  </a:lnTo>
                  <a:lnTo>
                    <a:pt x="534618" y="94823"/>
                  </a:lnTo>
                  <a:lnTo>
                    <a:pt x="525675" y="80995"/>
                  </a:lnTo>
                  <a:lnTo>
                    <a:pt x="518719" y="69142"/>
                  </a:lnTo>
                  <a:lnTo>
                    <a:pt x="513750" y="53338"/>
                  </a:lnTo>
                  <a:lnTo>
                    <a:pt x="657839" y="53338"/>
                  </a:lnTo>
                  <a:lnTo>
                    <a:pt x="652870" y="69142"/>
                  </a:lnTo>
                  <a:lnTo>
                    <a:pt x="645914" y="80995"/>
                  </a:lnTo>
                  <a:lnTo>
                    <a:pt x="637965" y="94823"/>
                  </a:lnTo>
                  <a:lnTo>
                    <a:pt x="632002" y="99762"/>
                  </a:lnTo>
                  <a:lnTo>
                    <a:pt x="628028" y="104701"/>
                  </a:lnTo>
                  <a:lnTo>
                    <a:pt x="620078" y="112602"/>
                  </a:lnTo>
                  <a:lnTo>
                    <a:pt x="617097" y="117541"/>
                  </a:lnTo>
                  <a:lnTo>
                    <a:pt x="614116" y="124455"/>
                  </a:lnTo>
                  <a:lnTo>
                    <a:pt x="611134" y="133345"/>
                  </a:lnTo>
                  <a:lnTo>
                    <a:pt x="611134" y="145198"/>
                  </a:lnTo>
                  <a:lnTo>
                    <a:pt x="613122" y="161989"/>
                  </a:lnTo>
                  <a:lnTo>
                    <a:pt x="614116" y="177793"/>
                  </a:lnTo>
                  <a:lnTo>
                    <a:pt x="618090" y="195573"/>
                  </a:lnTo>
                  <a:lnTo>
                    <a:pt x="622065" y="211376"/>
                  </a:lnTo>
                  <a:lnTo>
                    <a:pt x="627034" y="225205"/>
                  </a:lnTo>
                  <a:lnTo>
                    <a:pt x="632002" y="237058"/>
                  </a:lnTo>
                  <a:lnTo>
                    <a:pt x="637965" y="243972"/>
                  </a:lnTo>
                  <a:lnTo>
                    <a:pt x="641940" y="246935"/>
                  </a:lnTo>
                  <a:lnTo>
                    <a:pt x="644921" y="246935"/>
                  </a:lnTo>
                  <a:lnTo>
                    <a:pt x="645914" y="246935"/>
                  </a:lnTo>
                  <a:lnTo>
                    <a:pt x="648896" y="243972"/>
                  </a:lnTo>
                  <a:lnTo>
                    <a:pt x="655852" y="236070"/>
                  </a:lnTo>
                  <a:lnTo>
                    <a:pt x="663801" y="223229"/>
                  </a:lnTo>
                  <a:lnTo>
                    <a:pt x="671751" y="208413"/>
                  </a:lnTo>
                  <a:lnTo>
                    <a:pt x="692619" y="168904"/>
                  </a:lnTo>
                  <a:lnTo>
                    <a:pt x="713487" y="123468"/>
                  </a:lnTo>
                  <a:lnTo>
                    <a:pt x="750254" y="38522"/>
                  </a:lnTo>
                  <a:lnTo>
                    <a:pt x="765160" y="0"/>
                  </a:lnTo>
                  <a:lnTo>
                    <a:pt x="772116" y="5927"/>
                  </a:lnTo>
                  <a:lnTo>
                    <a:pt x="789009" y="17779"/>
                  </a:lnTo>
                  <a:lnTo>
                    <a:pt x="801928" y="26669"/>
                  </a:lnTo>
                  <a:lnTo>
                    <a:pt x="816833" y="34571"/>
                  </a:lnTo>
                  <a:lnTo>
                    <a:pt x="834720" y="42473"/>
                  </a:lnTo>
                  <a:lnTo>
                    <a:pt x="853601" y="49387"/>
                  </a:lnTo>
                  <a:lnTo>
                    <a:pt x="870494" y="55314"/>
                  </a:lnTo>
                  <a:lnTo>
                    <a:pt x="889374" y="59264"/>
                  </a:lnTo>
                  <a:lnTo>
                    <a:pt x="911236" y="64203"/>
                  </a:lnTo>
                  <a:lnTo>
                    <a:pt x="936079" y="74081"/>
                  </a:lnTo>
                  <a:lnTo>
                    <a:pt x="949991" y="80007"/>
                  </a:lnTo>
                  <a:lnTo>
                    <a:pt x="964897" y="86921"/>
                  </a:lnTo>
                  <a:lnTo>
                    <a:pt x="980796" y="94823"/>
                  </a:lnTo>
                  <a:lnTo>
                    <a:pt x="995702" y="105688"/>
                  </a:lnTo>
                  <a:lnTo>
                    <a:pt x="1012595" y="116553"/>
                  </a:lnTo>
                  <a:lnTo>
                    <a:pt x="1028494" y="130382"/>
                  </a:lnTo>
                  <a:lnTo>
                    <a:pt x="1046381" y="147173"/>
                  </a:lnTo>
                  <a:lnTo>
                    <a:pt x="1064268" y="164953"/>
                  </a:lnTo>
                  <a:lnTo>
                    <a:pt x="1081161" y="182732"/>
                  </a:lnTo>
                  <a:lnTo>
                    <a:pt x="1095073" y="200511"/>
                  </a:lnTo>
                  <a:lnTo>
                    <a:pt x="1106998" y="219278"/>
                  </a:lnTo>
                  <a:lnTo>
                    <a:pt x="1119916" y="237058"/>
                  </a:lnTo>
                  <a:lnTo>
                    <a:pt x="1128859" y="255825"/>
                  </a:lnTo>
                  <a:lnTo>
                    <a:pt x="1137803" y="273604"/>
                  </a:lnTo>
                  <a:lnTo>
                    <a:pt x="1150721" y="307187"/>
                  </a:lnTo>
                  <a:lnTo>
                    <a:pt x="1160658" y="335832"/>
                  </a:lnTo>
                  <a:lnTo>
                    <a:pt x="1167614" y="358550"/>
                  </a:lnTo>
                  <a:lnTo>
                    <a:pt x="1168203" y="361624"/>
                  </a:lnTo>
                  <a:lnTo>
                    <a:pt x="1171589" y="361624"/>
                  </a:lnTo>
                  <a:lnTo>
                    <a:pt x="1171589" y="379292"/>
                  </a:lnTo>
                  <a:lnTo>
                    <a:pt x="1171589" y="511643"/>
                  </a:lnTo>
                  <a:lnTo>
                    <a:pt x="0" y="511643"/>
                  </a:lnTo>
                  <a:lnTo>
                    <a:pt x="0" y="379292"/>
                  </a:lnTo>
                  <a:lnTo>
                    <a:pt x="0" y="361624"/>
                  </a:lnTo>
                  <a:lnTo>
                    <a:pt x="3386" y="361624"/>
                  </a:lnTo>
                  <a:lnTo>
                    <a:pt x="3975" y="358550"/>
                  </a:lnTo>
                  <a:lnTo>
                    <a:pt x="9937" y="335832"/>
                  </a:lnTo>
                  <a:lnTo>
                    <a:pt x="18881" y="307187"/>
                  </a:lnTo>
                  <a:lnTo>
                    <a:pt x="32793" y="273604"/>
                  </a:lnTo>
                  <a:lnTo>
                    <a:pt x="42730" y="255825"/>
                  </a:lnTo>
                  <a:lnTo>
                    <a:pt x="52667" y="237058"/>
                  </a:lnTo>
                  <a:lnTo>
                    <a:pt x="63598" y="219278"/>
                  </a:lnTo>
                  <a:lnTo>
                    <a:pt x="77510" y="200511"/>
                  </a:lnTo>
                  <a:lnTo>
                    <a:pt x="90428" y="182732"/>
                  </a:lnTo>
                  <a:lnTo>
                    <a:pt x="107321" y="164953"/>
                  </a:lnTo>
                  <a:lnTo>
                    <a:pt x="125208" y="147173"/>
                  </a:lnTo>
                  <a:lnTo>
                    <a:pt x="143095" y="130382"/>
                  </a:lnTo>
                  <a:lnTo>
                    <a:pt x="159988" y="116553"/>
                  </a:lnTo>
                  <a:lnTo>
                    <a:pt x="175888" y="105688"/>
                  </a:lnTo>
                  <a:lnTo>
                    <a:pt x="191787" y="94823"/>
                  </a:lnTo>
                  <a:lnTo>
                    <a:pt x="206693" y="86921"/>
                  </a:lnTo>
                  <a:lnTo>
                    <a:pt x="220605" y="80007"/>
                  </a:lnTo>
                  <a:lnTo>
                    <a:pt x="234517" y="74081"/>
                  </a:lnTo>
                  <a:lnTo>
                    <a:pt x="260353" y="64203"/>
                  </a:lnTo>
                  <a:lnTo>
                    <a:pt x="282215" y="59264"/>
                  </a:lnTo>
                  <a:lnTo>
                    <a:pt x="301096" y="55314"/>
                  </a:lnTo>
                  <a:lnTo>
                    <a:pt x="317989" y="49387"/>
                  </a:lnTo>
                  <a:lnTo>
                    <a:pt x="337863" y="42473"/>
                  </a:lnTo>
                  <a:lnTo>
                    <a:pt x="355750" y="34571"/>
                  </a:lnTo>
                  <a:lnTo>
                    <a:pt x="368668" y="26669"/>
                  </a:lnTo>
                  <a:lnTo>
                    <a:pt x="382580" y="17779"/>
                  </a:lnTo>
                  <a:lnTo>
                    <a:pt x="399473" y="59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a:defRPr/>
              </a:pPr>
              <a:endParaRPr lang="en-US" sz="1600">
                <a:latin typeface="Caviar Dreams" panose="020B0402020204020504" pitchFamily="34" charset="0"/>
                <a:cs typeface="Arial" charset="0"/>
              </a:endParaRPr>
            </a:p>
          </p:txBody>
        </p:sp>
        <p:sp>
          <p:nvSpPr>
            <p:cNvPr id="73" name="Freeform 22"/>
            <p:cNvSpPr>
              <a:spLocks/>
            </p:cNvSpPr>
            <p:nvPr/>
          </p:nvSpPr>
          <p:spPr bwMode="auto">
            <a:xfrm>
              <a:off x="1645843" y="1702253"/>
              <a:ext cx="220066" cy="309150"/>
            </a:xfrm>
            <a:custGeom>
              <a:avLst/>
              <a:gdLst>
                <a:gd name="T0" fmla="*/ 215 w 432"/>
                <a:gd name="T1" fmla="*/ 610 h 610"/>
                <a:gd name="T2" fmla="*/ 233 w 432"/>
                <a:gd name="T3" fmla="*/ 609 h 610"/>
                <a:gd name="T4" fmla="*/ 258 w 432"/>
                <a:gd name="T5" fmla="*/ 602 h 610"/>
                <a:gd name="T6" fmla="*/ 289 w 432"/>
                <a:gd name="T7" fmla="*/ 587 h 610"/>
                <a:gd name="T8" fmla="*/ 306 w 432"/>
                <a:gd name="T9" fmla="*/ 576 h 610"/>
                <a:gd name="T10" fmla="*/ 339 w 432"/>
                <a:gd name="T11" fmla="*/ 544 h 610"/>
                <a:gd name="T12" fmla="*/ 375 w 432"/>
                <a:gd name="T13" fmla="*/ 494 h 610"/>
                <a:gd name="T14" fmla="*/ 402 w 432"/>
                <a:gd name="T15" fmla="*/ 448 h 610"/>
                <a:gd name="T16" fmla="*/ 415 w 432"/>
                <a:gd name="T17" fmla="*/ 412 h 610"/>
                <a:gd name="T18" fmla="*/ 425 w 432"/>
                <a:gd name="T19" fmla="*/ 375 h 610"/>
                <a:gd name="T20" fmla="*/ 428 w 432"/>
                <a:gd name="T21" fmla="*/ 355 h 610"/>
                <a:gd name="T22" fmla="*/ 432 w 432"/>
                <a:gd name="T23" fmla="*/ 287 h 610"/>
                <a:gd name="T24" fmla="*/ 429 w 432"/>
                <a:gd name="T25" fmla="*/ 208 h 610"/>
                <a:gd name="T26" fmla="*/ 422 w 432"/>
                <a:gd name="T27" fmla="*/ 168 h 610"/>
                <a:gd name="T28" fmla="*/ 413 w 432"/>
                <a:gd name="T29" fmla="*/ 132 h 610"/>
                <a:gd name="T30" fmla="*/ 397 w 432"/>
                <a:gd name="T31" fmla="*/ 99 h 610"/>
                <a:gd name="T32" fmla="*/ 378 w 432"/>
                <a:gd name="T33" fmla="*/ 73 h 610"/>
                <a:gd name="T34" fmla="*/ 364 w 432"/>
                <a:gd name="T35" fmla="*/ 59 h 610"/>
                <a:gd name="T36" fmla="*/ 337 w 432"/>
                <a:gd name="T37" fmla="*/ 38 h 610"/>
                <a:gd name="T38" fmla="*/ 309 w 432"/>
                <a:gd name="T39" fmla="*/ 23 h 610"/>
                <a:gd name="T40" fmla="*/ 270 w 432"/>
                <a:gd name="T41" fmla="*/ 9 h 610"/>
                <a:gd name="T42" fmla="*/ 231 w 432"/>
                <a:gd name="T43" fmla="*/ 2 h 610"/>
                <a:gd name="T44" fmla="*/ 216 w 432"/>
                <a:gd name="T45" fmla="*/ 0 h 610"/>
                <a:gd name="T46" fmla="*/ 184 w 432"/>
                <a:gd name="T47" fmla="*/ 5 h 610"/>
                <a:gd name="T48" fmla="*/ 137 w 432"/>
                <a:gd name="T49" fmla="*/ 17 h 610"/>
                <a:gd name="T50" fmla="*/ 109 w 432"/>
                <a:gd name="T51" fmla="*/ 30 h 610"/>
                <a:gd name="T52" fmla="*/ 82 w 432"/>
                <a:gd name="T53" fmla="*/ 48 h 610"/>
                <a:gd name="T54" fmla="*/ 55 w 432"/>
                <a:gd name="T55" fmla="*/ 73 h 610"/>
                <a:gd name="T56" fmla="*/ 44 w 432"/>
                <a:gd name="T57" fmla="*/ 85 h 610"/>
                <a:gd name="T58" fmla="*/ 27 w 432"/>
                <a:gd name="T59" fmla="*/ 116 h 610"/>
                <a:gd name="T60" fmla="*/ 15 w 432"/>
                <a:gd name="T61" fmla="*/ 150 h 610"/>
                <a:gd name="T62" fmla="*/ 7 w 432"/>
                <a:gd name="T63" fmla="*/ 188 h 610"/>
                <a:gd name="T64" fmla="*/ 1 w 432"/>
                <a:gd name="T65" fmla="*/ 247 h 610"/>
                <a:gd name="T66" fmla="*/ 1 w 432"/>
                <a:gd name="T67" fmla="*/ 323 h 610"/>
                <a:gd name="T68" fmla="*/ 5 w 432"/>
                <a:gd name="T69" fmla="*/ 355 h 610"/>
                <a:gd name="T70" fmla="*/ 12 w 432"/>
                <a:gd name="T71" fmla="*/ 394 h 610"/>
                <a:gd name="T72" fmla="*/ 25 w 432"/>
                <a:gd name="T73" fmla="*/ 430 h 610"/>
                <a:gd name="T74" fmla="*/ 40 w 432"/>
                <a:gd name="T75" fmla="*/ 463 h 610"/>
                <a:gd name="T76" fmla="*/ 76 w 432"/>
                <a:gd name="T77" fmla="*/ 522 h 610"/>
                <a:gd name="T78" fmla="*/ 112 w 432"/>
                <a:gd name="T79" fmla="*/ 562 h 610"/>
                <a:gd name="T80" fmla="*/ 127 w 432"/>
                <a:gd name="T81" fmla="*/ 576 h 610"/>
                <a:gd name="T82" fmla="*/ 159 w 432"/>
                <a:gd name="T83" fmla="*/ 596 h 610"/>
                <a:gd name="T84" fmla="*/ 188 w 432"/>
                <a:gd name="T85" fmla="*/ 606 h 610"/>
                <a:gd name="T86" fmla="*/ 208 w 432"/>
                <a:gd name="T87" fmla="*/ 610 h 610"/>
                <a:gd name="T88" fmla="*/ 215 w 432"/>
                <a:gd name="T89" fmla="*/ 6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2" h="610">
                  <a:moveTo>
                    <a:pt x="215" y="610"/>
                  </a:moveTo>
                  <a:lnTo>
                    <a:pt x="215" y="610"/>
                  </a:lnTo>
                  <a:lnTo>
                    <a:pt x="223" y="610"/>
                  </a:lnTo>
                  <a:lnTo>
                    <a:pt x="233" y="609"/>
                  </a:lnTo>
                  <a:lnTo>
                    <a:pt x="244" y="606"/>
                  </a:lnTo>
                  <a:lnTo>
                    <a:pt x="258" y="602"/>
                  </a:lnTo>
                  <a:lnTo>
                    <a:pt x="273" y="596"/>
                  </a:lnTo>
                  <a:lnTo>
                    <a:pt x="289" y="587"/>
                  </a:lnTo>
                  <a:lnTo>
                    <a:pt x="306" y="576"/>
                  </a:lnTo>
                  <a:lnTo>
                    <a:pt x="306" y="576"/>
                  </a:lnTo>
                  <a:lnTo>
                    <a:pt x="321" y="562"/>
                  </a:lnTo>
                  <a:lnTo>
                    <a:pt x="339" y="544"/>
                  </a:lnTo>
                  <a:lnTo>
                    <a:pt x="357" y="522"/>
                  </a:lnTo>
                  <a:lnTo>
                    <a:pt x="375" y="494"/>
                  </a:lnTo>
                  <a:lnTo>
                    <a:pt x="393" y="463"/>
                  </a:lnTo>
                  <a:lnTo>
                    <a:pt x="402" y="448"/>
                  </a:lnTo>
                  <a:lnTo>
                    <a:pt x="409" y="430"/>
                  </a:lnTo>
                  <a:lnTo>
                    <a:pt x="415" y="412"/>
                  </a:lnTo>
                  <a:lnTo>
                    <a:pt x="421" y="394"/>
                  </a:lnTo>
                  <a:lnTo>
                    <a:pt x="425" y="375"/>
                  </a:lnTo>
                  <a:lnTo>
                    <a:pt x="428" y="355"/>
                  </a:lnTo>
                  <a:lnTo>
                    <a:pt x="428" y="355"/>
                  </a:lnTo>
                  <a:lnTo>
                    <a:pt x="431" y="323"/>
                  </a:lnTo>
                  <a:lnTo>
                    <a:pt x="432" y="287"/>
                  </a:lnTo>
                  <a:lnTo>
                    <a:pt x="432" y="247"/>
                  </a:lnTo>
                  <a:lnTo>
                    <a:pt x="429" y="208"/>
                  </a:lnTo>
                  <a:lnTo>
                    <a:pt x="427" y="188"/>
                  </a:lnTo>
                  <a:lnTo>
                    <a:pt x="422" y="168"/>
                  </a:lnTo>
                  <a:lnTo>
                    <a:pt x="418" y="150"/>
                  </a:lnTo>
                  <a:lnTo>
                    <a:pt x="413" y="132"/>
                  </a:lnTo>
                  <a:lnTo>
                    <a:pt x="406" y="116"/>
                  </a:lnTo>
                  <a:lnTo>
                    <a:pt x="397" y="99"/>
                  </a:lnTo>
                  <a:lnTo>
                    <a:pt x="389" y="85"/>
                  </a:lnTo>
                  <a:lnTo>
                    <a:pt x="378" y="73"/>
                  </a:lnTo>
                  <a:lnTo>
                    <a:pt x="378" y="73"/>
                  </a:lnTo>
                  <a:lnTo>
                    <a:pt x="364" y="59"/>
                  </a:lnTo>
                  <a:lnTo>
                    <a:pt x="350" y="48"/>
                  </a:lnTo>
                  <a:lnTo>
                    <a:pt x="337" y="38"/>
                  </a:lnTo>
                  <a:lnTo>
                    <a:pt x="323" y="30"/>
                  </a:lnTo>
                  <a:lnTo>
                    <a:pt x="309" y="23"/>
                  </a:lnTo>
                  <a:lnTo>
                    <a:pt x="296" y="17"/>
                  </a:lnTo>
                  <a:lnTo>
                    <a:pt x="270" y="9"/>
                  </a:lnTo>
                  <a:lnTo>
                    <a:pt x="249" y="5"/>
                  </a:lnTo>
                  <a:lnTo>
                    <a:pt x="231" y="2"/>
                  </a:lnTo>
                  <a:lnTo>
                    <a:pt x="216" y="0"/>
                  </a:lnTo>
                  <a:lnTo>
                    <a:pt x="216" y="0"/>
                  </a:lnTo>
                  <a:lnTo>
                    <a:pt x="201" y="2"/>
                  </a:lnTo>
                  <a:lnTo>
                    <a:pt x="184" y="5"/>
                  </a:lnTo>
                  <a:lnTo>
                    <a:pt x="162" y="9"/>
                  </a:lnTo>
                  <a:lnTo>
                    <a:pt x="137" y="17"/>
                  </a:lnTo>
                  <a:lnTo>
                    <a:pt x="123" y="23"/>
                  </a:lnTo>
                  <a:lnTo>
                    <a:pt x="109" y="30"/>
                  </a:lnTo>
                  <a:lnTo>
                    <a:pt x="95" y="38"/>
                  </a:lnTo>
                  <a:lnTo>
                    <a:pt x="82" y="48"/>
                  </a:lnTo>
                  <a:lnTo>
                    <a:pt x="68" y="59"/>
                  </a:lnTo>
                  <a:lnTo>
                    <a:pt x="55" y="73"/>
                  </a:lnTo>
                  <a:lnTo>
                    <a:pt x="55" y="73"/>
                  </a:lnTo>
                  <a:lnTo>
                    <a:pt x="44" y="85"/>
                  </a:lnTo>
                  <a:lnTo>
                    <a:pt x="36" y="99"/>
                  </a:lnTo>
                  <a:lnTo>
                    <a:pt x="27" y="116"/>
                  </a:lnTo>
                  <a:lnTo>
                    <a:pt x="21" y="132"/>
                  </a:lnTo>
                  <a:lnTo>
                    <a:pt x="15" y="150"/>
                  </a:lnTo>
                  <a:lnTo>
                    <a:pt x="11" y="168"/>
                  </a:lnTo>
                  <a:lnTo>
                    <a:pt x="7" y="188"/>
                  </a:lnTo>
                  <a:lnTo>
                    <a:pt x="4" y="208"/>
                  </a:lnTo>
                  <a:lnTo>
                    <a:pt x="1" y="247"/>
                  </a:lnTo>
                  <a:lnTo>
                    <a:pt x="0" y="287"/>
                  </a:lnTo>
                  <a:lnTo>
                    <a:pt x="1" y="323"/>
                  </a:lnTo>
                  <a:lnTo>
                    <a:pt x="5" y="355"/>
                  </a:lnTo>
                  <a:lnTo>
                    <a:pt x="5" y="355"/>
                  </a:lnTo>
                  <a:lnTo>
                    <a:pt x="8" y="375"/>
                  </a:lnTo>
                  <a:lnTo>
                    <a:pt x="12" y="394"/>
                  </a:lnTo>
                  <a:lnTo>
                    <a:pt x="18" y="412"/>
                  </a:lnTo>
                  <a:lnTo>
                    <a:pt x="25" y="430"/>
                  </a:lnTo>
                  <a:lnTo>
                    <a:pt x="32" y="448"/>
                  </a:lnTo>
                  <a:lnTo>
                    <a:pt x="40" y="463"/>
                  </a:lnTo>
                  <a:lnTo>
                    <a:pt x="57" y="494"/>
                  </a:lnTo>
                  <a:lnTo>
                    <a:pt x="76" y="522"/>
                  </a:lnTo>
                  <a:lnTo>
                    <a:pt x="94" y="544"/>
                  </a:lnTo>
                  <a:lnTo>
                    <a:pt x="112" y="562"/>
                  </a:lnTo>
                  <a:lnTo>
                    <a:pt x="127" y="576"/>
                  </a:lnTo>
                  <a:lnTo>
                    <a:pt x="127" y="576"/>
                  </a:lnTo>
                  <a:lnTo>
                    <a:pt x="144" y="587"/>
                  </a:lnTo>
                  <a:lnTo>
                    <a:pt x="159" y="596"/>
                  </a:lnTo>
                  <a:lnTo>
                    <a:pt x="174" y="602"/>
                  </a:lnTo>
                  <a:lnTo>
                    <a:pt x="188" y="606"/>
                  </a:lnTo>
                  <a:lnTo>
                    <a:pt x="199" y="609"/>
                  </a:lnTo>
                  <a:lnTo>
                    <a:pt x="208" y="610"/>
                  </a:lnTo>
                  <a:lnTo>
                    <a:pt x="215" y="610"/>
                  </a:lnTo>
                  <a:lnTo>
                    <a:pt x="215" y="6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a:latin typeface="Caviar Dreams" panose="020B0402020204020504" pitchFamily="34" charset="0"/>
                <a:cs typeface="Arial" charset="0"/>
              </a:endParaRPr>
            </a:p>
          </p:txBody>
        </p:sp>
      </p:grpSp>
      <p:grpSp>
        <p:nvGrpSpPr>
          <p:cNvPr id="78" name="Group 77"/>
          <p:cNvGrpSpPr/>
          <p:nvPr/>
        </p:nvGrpSpPr>
        <p:grpSpPr>
          <a:xfrm>
            <a:off x="4873389" y="4018018"/>
            <a:ext cx="618175" cy="618171"/>
            <a:chOff x="2114182" y="2246860"/>
            <a:chExt cx="995576" cy="995572"/>
          </a:xfrm>
        </p:grpSpPr>
        <p:sp>
          <p:nvSpPr>
            <p:cNvPr id="79" name="Oval 78"/>
            <p:cNvSpPr/>
            <p:nvPr/>
          </p:nvSpPr>
          <p:spPr>
            <a:xfrm>
              <a:off x="2114182" y="2246860"/>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80" name="Freeform 104"/>
            <p:cNvSpPr>
              <a:spLocks/>
            </p:cNvSpPr>
            <p:nvPr/>
          </p:nvSpPr>
          <p:spPr bwMode="auto">
            <a:xfrm>
              <a:off x="2437359" y="2462703"/>
              <a:ext cx="318615" cy="343123"/>
            </a:xfrm>
            <a:custGeom>
              <a:avLst/>
              <a:gdLst>
                <a:gd name="T0" fmla="*/ 220 w 325"/>
                <a:gd name="T1" fmla="*/ 320 h 350"/>
                <a:gd name="T2" fmla="*/ 213 w 325"/>
                <a:gd name="T3" fmla="*/ 335 h 350"/>
                <a:gd name="T4" fmla="*/ 211 w 325"/>
                <a:gd name="T5" fmla="*/ 343 h 350"/>
                <a:gd name="T6" fmla="*/ 211 w 325"/>
                <a:gd name="T7" fmla="*/ 350 h 350"/>
                <a:gd name="T8" fmla="*/ 262 w 325"/>
                <a:gd name="T9" fmla="*/ 340 h 350"/>
                <a:gd name="T10" fmla="*/ 325 w 325"/>
                <a:gd name="T11" fmla="*/ 322 h 350"/>
                <a:gd name="T12" fmla="*/ 325 w 325"/>
                <a:gd name="T13" fmla="*/ 287 h 350"/>
                <a:gd name="T14" fmla="*/ 322 w 325"/>
                <a:gd name="T15" fmla="*/ 222 h 350"/>
                <a:gd name="T16" fmla="*/ 318 w 325"/>
                <a:gd name="T17" fmla="*/ 194 h 350"/>
                <a:gd name="T18" fmla="*/ 309 w 325"/>
                <a:gd name="T19" fmla="*/ 141 h 350"/>
                <a:gd name="T20" fmla="*/ 296 w 325"/>
                <a:gd name="T21" fmla="*/ 98 h 350"/>
                <a:gd name="T22" fmla="*/ 283 w 325"/>
                <a:gd name="T23" fmla="*/ 65 h 350"/>
                <a:gd name="T24" fmla="*/ 267 w 325"/>
                <a:gd name="T25" fmla="*/ 41 h 350"/>
                <a:gd name="T26" fmla="*/ 250 w 325"/>
                <a:gd name="T27" fmla="*/ 23 h 350"/>
                <a:gd name="T28" fmla="*/ 233 w 325"/>
                <a:gd name="T29" fmla="*/ 11 h 350"/>
                <a:gd name="T30" fmla="*/ 217 w 325"/>
                <a:gd name="T31" fmla="*/ 4 h 350"/>
                <a:gd name="T32" fmla="*/ 202 w 325"/>
                <a:gd name="T33" fmla="*/ 1 h 350"/>
                <a:gd name="T34" fmla="*/ 193 w 325"/>
                <a:gd name="T35" fmla="*/ 0 h 350"/>
                <a:gd name="T36" fmla="*/ 181 w 325"/>
                <a:gd name="T37" fmla="*/ 1 h 350"/>
                <a:gd name="T38" fmla="*/ 162 w 325"/>
                <a:gd name="T39" fmla="*/ 6 h 350"/>
                <a:gd name="T40" fmla="*/ 154 w 325"/>
                <a:gd name="T41" fmla="*/ 3 h 350"/>
                <a:gd name="T42" fmla="*/ 132 w 325"/>
                <a:gd name="T43" fmla="*/ 0 h 350"/>
                <a:gd name="T44" fmla="*/ 123 w 325"/>
                <a:gd name="T45" fmla="*/ 1 h 350"/>
                <a:gd name="T46" fmla="*/ 103 w 325"/>
                <a:gd name="T47" fmla="*/ 6 h 350"/>
                <a:gd name="T48" fmla="*/ 81 w 325"/>
                <a:gd name="T49" fmla="*/ 18 h 350"/>
                <a:gd name="T50" fmla="*/ 59 w 325"/>
                <a:gd name="T51" fmla="*/ 40 h 350"/>
                <a:gd name="T52" fmla="*/ 38 w 325"/>
                <a:gd name="T53" fmla="*/ 73 h 350"/>
                <a:gd name="T54" fmla="*/ 21 w 325"/>
                <a:gd name="T55" fmla="*/ 123 h 350"/>
                <a:gd name="T56" fmla="*/ 8 w 325"/>
                <a:gd name="T57" fmla="*/ 187 h 350"/>
                <a:gd name="T58" fmla="*/ 0 w 325"/>
                <a:gd name="T59" fmla="*/ 272 h 350"/>
                <a:gd name="T60" fmla="*/ 0 w 325"/>
                <a:gd name="T61" fmla="*/ 322 h 350"/>
                <a:gd name="T62" fmla="*/ 64 w 325"/>
                <a:gd name="T63" fmla="*/ 340 h 350"/>
                <a:gd name="T64" fmla="*/ 114 w 325"/>
                <a:gd name="T65" fmla="*/ 350 h 350"/>
                <a:gd name="T66" fmla="*/ 113 w 325"/>
                <a:gd name="T67" fmla="*/ 342 h 350"/>
                <a:gd name="T68" fmla="*/ 113 w 325"/>
                <a:gd name="T69" fmla="*/ 335 h 350"/>
                <a:gd name="T70" fmla="*/ 106 w 325"/>
                <a:gd name="T71" fmla="*/ 320 h 350"/>
                <a:gd name="T72" fmla="*/ 103 w 325"/>
                <a:gd name="T73" fmla="*/ 314 h 350"/>
                <a:gd name="T74" fmla="*/ 90 w 325"/>
                <a:gd name="T75" fmla="*/ 297 h 350"/>
                <a:gd name="T76" fmla="*/ 81 w 325"/>
                <a:gd name="T77" fmla="*/ 275 h 350"/>
                <a:gd name="T78" fmla="*/ 73 w 325"/>
                <a:gd name="T79" fmla="*/ 250 h 350"/>
                <a:gd name="T80" fmla="*/ 68 w 325"/>
                <a:gd name="T81" fmla="*/ 222 h 350"/>
                <a:gd name="T82" fmla="*/ 81 w 325"/>
                <a:gd name="T83" fmla="*/ 217 h 350"/>
                <a:gd name="T84" fmla="*/ 100 w 325"/>
                <a:gd name="T85" fmla="*/ 207 h 350"/>
                <a:gd name="T86" fmla="*/ 132 w 325"/>
                <a:gd name="T87" fmla="*/ 188 h 350"/>
                <a:gd name="T88" fmla="*/ 159 w 325"/>
                <a:gd name="T89" fmla="*/ 166 h 350"/>
                <a:gd name="T90" fmla="*/ 178 w 325"/>
                <a:gd name="T91" fmla="*/ 144 h 350"/>
                <a:gd name="T92" fmla="*/ 198 w 325"/>
                <a:gd name="T93" fmla="*/ 116 h 350"/>
                <a:gd name="T94" fmla="*/ 210 w 325"/>
                <a:gd name="T95" fmla="*/ 90 h 350"/>
                <a:gd name="T96" fmla="*/ 211 w 325"/>
                <a:gd name="T97" fmla="*/ 87 h 350"/>
                <a:gd name="T98" fmla="*/ 244 w 325"/>
                <a:gd name="T99" fmla="*/ 145 h 350"/>
                <a:gd name="T100" fmla="*/ 261 w 325"/>
                <a:gd name="T101" fmla="*/ 183 h 350"/>
                <a:gd name="T102" fmla="*/ 261 w 325"/>
                <a:gd name="T103" fmla="*/ 183 h 350"/>
                <a:gd name="T104" fmla="*/ 257 w 325"/>
                <a:gd name="T105" fmla="*/ 225 h 350"/>
                <a:gd name="T106" fmla="*/ 250 w 325"/>
                <a:gd name="T107" fmla="*/ 260 h 350"/>
                <a:gd name="T108" fmla="*/ 239 w 325"/>
                <a:gd name="T109" fmla="*/ 290 h 350"/>
                <a:gd name="T110" fmla="*/ 223 w 325"/>
                <a:gd name="T111" fmla="*/ 31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5" h="350">
                  <a:moveTo>
                    <a:pt x="220" y="320"/>
                  </a:moveTo>
                  <a:lnTo>
                    <a:pt x="220" y="320"/>
                  </a:lnTo>
                  <a:lnTo>
                    <a:pt x="215" y="327"/>
                  </a:lnTo>
                  <a:lnTo>
                    <a:pt x="213" y="335"/>
                  </a:lnTo>
                  <a:lnTo>
                    <a:pt x="213" y="335"/>
                  </a:lnTo>
                  <a:lnTo>
                    <a:pt x="211" y="343"/>
                  </a:lnTo>
                  <a:lnTo>
                    <a:pt x="211" y="350"/>
                  </a:lnTo>
                  <a:lnTo>
                    <a:pt x="211" y="350"/>
                  </a:lnTo>
                  <a:lnTo>
                    <a:pt x="234" y="346"/>
                  </a:lnTo>
                  <a:lnTo>
                    <a:pt x="262" y="340"/>
                  </a:lnTo>
                  <a:lnTo>
                    <a:pt x="292" y="332"/>
                  </a:lnTo>
                  <a:lnTo>
                    <a:pt x="325" y="322"/>
                  </a:lnTo>
                  <a:lnTo>
                    <a:pt x="325" y="322"/>
                  </a:lnTo>
                  <a:lnTo>
                    <a:pt x="325" y="287"/>
                  </a:lnTo>
                  <a:lnTo>
                    <a:pt x="324" y="253"/>
                  </a:lnTo>
                  <a:lnTo>
                    <a:pt x="322" y="222"/>
                  </a:lnTo>
                  <a:lnTo>
                    <a:pt x="318" y="194"/>
                  </a:lnTo>
                  <a:lnTo>
                    <a:pt x="318" y="194"/>
                  </a:lnTo>
                  <a:lnTo>
                    <a:pt x="314" y="166"/>
                  </a:lnTo>
                  <a:lnTo>
                    <a:pt x="309" y="141"/>
                  </a:lnTo>
                  <a:lnTo>
                    <a:pt x="303" y="119"/>
                  </a:lnTo>
                  <a:lnTo>
                    <a:pt x="296" y="98"/>
                  </a:lnTo>
                  <a:lnTo>
                    <a:pt x="290" y="81"/>
                  </a:lnTo>
                  <a:lnTo>
                    <a:pt x="283" y="65"/>
                  </a:lnTo>
                  <a:lnTo>
                    <a:pt x="275" y="53"/>
                  </a:lnTo>
                  <a:lnTo>
                    <a:pt x="267" y="41"/>
                  </a:lnTo>
                  <a:lnTo>
                    <a:pt x="259" y="31"/>
                  </a:lnTo>
                  <a:lnTo>
                    <a:pt x="250" y="23"/>
                  </a:lnTo>
                  <a:lnTo>
                    <a:pt x="242" y="16"/>
                  </a:lnTo>
                  <a:lnTo>
                    <a:pt x="233" y="11"/>
                  </a:lnTo>
                  <a:lnTo>
                    <a:pt x="225" y="7"/>
                  </a:lnTo>
                  <a:lnTo>
                    <a:pt x="217" y="4"/>
                  </a:lnTo>
                  <a:lnTo>
                    <a:pt x="209" y="2"/>
                  </a:lnTo>
                  <a:lnTo>
                    <a:pt x="202" y="1"/>
                  </a:lnTo>
                  <a:lnTo>
                    <a:pt x="202" y="1"/>
                  </a:lnTo>
                  <a:lnTo>
                    <a:pt x="193" y="0"/>
                  </a:lnTo>
                  <a:lnTo>
                    <a:pt x="193" y="0"/>
                  </a:lnTo>
                  <a:lnTo>
                    <a:pt x="181" y="1"/>
                  </a:lnTo>
                  <a:lnTo>
                    <a:pt x="171" y="3"/>
                  </a:lnTo>
                  <a:lnTo>
                    <a:pt x="162" y="6"/>
                  </a:lnTo>
                  <a:lnTo>
                    <a:pt x="162" y="6"/>
                  </a:lnTo>
                  <a:lnTo>
                    <a:pt x="154" y="3"/>
                  </a:lnTo>
                  <a:lnTo>
                    <a:pt x="145" y="1"/>
                  </a:lnTo>
                  <a:lnTo>
                    <a:pt x="132" y="0"/>
                  </a:lnTo>
                  <a:lnTo>
                    <a:pt x="132" y="0"/>
                  </a:lnTo>
                  <a:lnTo>
                    <a:pt x="123" y="1"/>
                  </a:lnTo>
                  <a:lnTo>
                    <a:pt x="113" y="2"/>
                  </a:lnTo>
                  <a:lnTo>
                    <a:pt x="103" y="6"/>
                  </a:lnTo>
                  <a:lnTo>
                    <a:pt x="92" y="11"/>
                  </a:lnTo>
                  <a:lnTo>
                    <a:pt x="81" y="18"/>
                  </a:lnTo>
                  <a:lnTo>
                    <a:pt x="70" y="27"/>
                  </a:lnTo>
                  <a:lnTo>
                    <a:pt x="59" y="40"/>
                  </a:lnTo>
                  <a:lnTo>
                    <a:pt x="49" y="55"/>
                  </a:lnTo>
                  <a:lnTo>
                    <a:pt x="38" y="73"/>
                  </a:lnTo>
                  <a:lnTo>
                    <a:pt x="29" y="96"/>
                  </a:lnTo>
                  <a:lnTo>
                    <a:pt x="21" y="123"/>
                  </a:lnTo>
                  <a:lnTo>
                    <a:pt x="14" y="152"/>
                  </a:lnTo>
                  <a:lnTo>
                    <a:pt x="8" y="187"/>
                  </a:lnTo>
                  <a:lnTo>
                    <a:pt x="4" y="227"/>
                  </a:lnTo>
                  <a:lnTo>
                    <a:pt x="0" y="272"/>
                  </a:lnTo>
                  <a:lnTo>
                    <a:pt x="0" y="322"/>
                  </a:lnTo>
                  <a:lnTo>
                    <a:pt x="0" y="322"/>
                  </a:lnTo>
                  <a:lnTo>
                    <a:pt x="34" y="332"/>
                  </a:lnTo>
                  <a:lnTo>
                    <a:pt x="64" y="340"/>
                  </a:lnTo>
                  <a:lnTo>
                    <a:pt x="91" y="346"/>
                  </a:lnTo>
                  <a:lnTo>
                    <a:pt x="114" y="350"/>
                  </a:lnTo>
                  <a:lnTo>
                    <a:pt x="114" y="350"/>
                  </a:lnTo>
                  <a:lnTo>
                    <a:pt x="113" y="342"/>
                  </a:lnTo>
                  <a:lnTo>
                    <a:pt x="113" y="335"/>
                  </a:lnTo>
                  <a:lnTo>
                    <a:pt x="113" y="335"/>
                  </a:lnTo>
                  <a:lnTo>
                    <a:pt x="111" y="327"/>
                  </a:lnTo>
                  <a:lnTo>
                    <a:pt x="106" y="320"/>
                  </a:lnTo>
                  <a:lnTo>
                    <a:pt x="103" y="314"/>
                  </a:lnTo>
                  <a:lnTo>
                    <a:pt x="103" y="314"/>
                  </a:lnTo>
                  <a:lnTo>
                    <a:pt x="96" y="306"/>
                  </a:lnTo>
                  <a:lnTo>
                    <a:pt x="90" y="297"/>
                  </a:lnTo>
                  <a:lnTo>
                    <a:pt x="85" y="287"/>
                  </a:lnTo>
                  <a:lnTo>
                    <a:pt x="81" y="275"/>
                  </a:lnTo>
                  <a:lnTo>
                    <a:pt x="76" y="264"/>
                  </a:lnTo>
                  <a:lnTo>
                    <a:pt x="73" y="250"/>
                  </a:lnTo>
                  <a:lnTo>
                    <a:pt x="68" y="222"/>
                  </a:lnTo>
                  <a:lnTo>
                    <a:pt x="68" y="222"/>
                  </a:lnTo>
                  <a:lnTo>
                    <a:pt x="68" y="222"/>
                  </a:lnTo>
                  <a:lnTo>
                    <a:pt x="81" y="217"/>
                  </a:lnTo>
                  <a:lnTo>
                    <a:pt x="81" y="217"/>
                  </a:lnTo>
                  <a:lnTo>
                    <a:pt x="100" y="207"/>
                  </a:lnTo>
                  <a:lnTo>
                    <a:pt x="117" y="198"/>
                  </a:lnTo>
                  <a:lnTo>
                    <a:pt x="132" y="188"/>
                  </a:lnTo>
                  <a:lnTo>
                    <a:pt x="146" y="176"/>
                  </a:lnTo>
                  <a:lnTo>
                    <a:pt x="159" y="166"/>
                  </a:lnTo>
                  <a:lnTo>
                    <a:pt x="169" y="155"/>
                  </a:lnTo>
                  <a:lnTo>
                    <a:pt x="178" y="144"/>
                  </a:lnTo>
                  <a:lnTo>
                    <a:pt x="186" y="134"/>
                  </a:lnTo>
                  <a:lnTo>
                    <a:pt x="198" y="116"/>
                  </a:lnTo>
                  <a:lnTo>
                    <a:pt x="206" y="101"/>
                  </a:lnTo>
                  <a:lnTo>
                    <a:pt x="210" y="90"/>
                  </a:lnTo>
                  <a:lnTo>
                    <a:pt x="211" y="87"/>
                  </a:lnTo>
                  <a:lnTo>
                    <a:pt x="211" y="87"/>
                  </a:lnTo>
                  <a:lnTo>
                    <a:pt x="228" y="116"/>
                  </a:lnTo>
                  <a:lnTo>
                    <a:pt x="244" y="145"/>
                  </a:lnTo>
                  <a:lnTo>
                    <a:pt x="260" y="179"/>
                  </a:lnTo>
                  <a:lnTo>
                    <a:pt x="261" y="183"/>
                  </a:lnTo>
                  <a:lnTo>
                    <a:pt x="261" y="183"/>
                  </a:lnTo>
                  <a:lnTo>
                    <a:pt x="261" y="183"/>
                  </a:lnTo>
                  <a:lnTo>
                    <a:pt x="260" y="205"/>
                  </a:lnTo>
                  <a:lnTo>
                    <a:pt x="257" y="225"/>
                  </a:lnTo>
                  <a:lnTo>
                    <a:pt x="254" y="243"/>
                  </a:lnTo>
                  <a:lnTo>
                    <a:pt x="250" y="260"/>
                  </a:lnTo>
                  <a:lnTo>
                    <a:pt x="245" y="276"/>
                  </a:lnTo>
                  <a:lnTo>
                    <a:pt x="239" y="290"/>
                  </a:lnTo>
                  <a:lnTo>
                    <a:pt x="231" y="303"/>
                  </a:lnTo>
                  <a:lnTo>
                    <a:pt x="223" y="314"/>
                  </a:lnTo>
                  <a:lnTo>
                    <a:pt x="220" y="3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sp>
          <p:nvSpPr>
            <p:cNvPr id="81" name="Freeform 105"/>
            <p:cNvSpPr>
              <a:spLocks/>
            </p:cNvSpPr>
            <p:nvPr/>
          </p:nvSpPr>
          <p:spPr bwMode="auto">
            <a:xfrm>
              <a:off x="2342264" y="2862686"/>
              <a:ext cx="509784" cy="131367"/>
            </a:xfrm>
            <a:custGeom>
              <a:avLst/>
              <a:gdLst>
                <a:gd name="T0" fmla="*/ 359 w 520"/>
                <a:gd name="T1" fmla="*/ 0 h 134"/>
                <a:gd name="T2" fmla="*/ 357 w 520"/>
                <a:gd name="T3" fmla="*/ 20 h 134"/>
                <a:gd name="T4" fmla="*/ 350 w 520"/>
                <a:gd name="T5" fmla="*/ 37 h 134"/>
                <a:gd name="T6" fmla="*/ 341 w 520"/>
                <a:gd name="T7" fmla="*/ 53 h 134"/>
                <a:gd name="T8" fmla="*/ 328 w 520"/>
                <a:gd name="T9" fmla="*/ 67 h 134"/>
                <a:gd name="T10" fmla="*/ 314 w 520"/>
                <a:gd name="T11" fmla="*/ 78 h 134"/>
                <a:gd name="T12" fmla="*/ 297 w 520"/>
                <a:gd name="T13" fmla="*/ 87 h 134"/>
                <a:gd name="T14" fmla="*/ 279 w 520"/>
                <a:gd name="T15" fmla="*/ 92 h 134"/>
                <a:gd name="T16" fmla="*/ 259 w 520"/>
                <a:gd name="T17" fmla="*/ 94 h 134"/>
                <a:gd name="T18" fmla="*/ 250 w 520"/>
                <a:gd name="T19" fmla="*/ 94 h 134"/>
                <a:gd name="T20" fmla="*/ 230 w 520"/>
                <a:gd name="T21" fmla="*/ 90 h 134"/>
                <a:gd name="T22" fmla="*/ 213 w 520"/>
                <a:gd name="T23" fmla="*/ 83 h 134"/>
                <a:gd name="T24" fmla="*/ 198 w 520"/>
                <a:gd name="T25" fmla="*/ 72 h 134"/>
                <a:gd name="T26" fmla="*/ 185 w 520"/>
                <a:gd name="T27" fmla="*/ 60 h 134"/>
                <a:gd name="T28" fmla="*/ 174 w 520"/>
                <a:gd name="T29" fmla="*/ 45 h 134"/>
                <a:gd name="T30" fmla="*/ 166 w 520"/>
                <a:gd name="T31" fmla="*/ 29 h 134"/>
                <a:gd name="T32" fmla="*/ 162 w 520"/>
                <a:gd name="T33" fmla="*/ 9 h 134"/>
                <a:gd name="T34" fmla="*/ 161 w 520"/>
                <a:gd name="T35" fmla="*/ 0 h 134"/>
                <a:gd name="T36" fmla="*/ 91 w 520"/>
                <a:gd name="T37" fmla="*/ 15 h 134"/>
                <a:gd name="T38" fmla="*/ 58 w 520"/>
                <a:gd name="T39" fmla="*/ 25 h 134"/>
                <a:gd name="T40" fmla="*/ 37 w 520"/>
                <a:gd name="T41" fmla="*/ 38 h 134"/>
                <a:gd name="T42" fmla="*/ 31 w 520"/>
                <a:gd name="T43" fmla="*/ 44 h 134"/>
                <a:gd name="T44" fmla="*/ 21 w 520"/>
                <a:gd name="T45" fmla="*/ 57 h 134"/>
                <a:gd name="T46" fmla="*/ 10 w 520"/>
                <a:gd name="T47" fmla="*/ 80 h 134"/>
                <a:gd name="T48" fmla="*/ 2 w 520"/>
                <a:gd name="T49" fmla="*/ 111 h 134"/>
                <a:gd name="T50" fmla="*/ 0 w 520"/>
                <a:gd name="T51" fmla="*/ 134 h 134"/>
                <a:gd name="T52" fmla="*/ 520 w 520"/>
                <a:gd name="T53" fmla="*/ 134 h 134"/>
                <a:gd name="T54" fmla="*/ 517 w 520"/>
                <a:gd name="T55" fmla="*/ 111 h 134"/>
                <a:gd name="T56" fmla="*/ 509 w 520"/>
                <a:gd name="T57" fmla="*/ 80 h 134"/>
                <a:gd name="T58" fmla="*/ 498 w 520"/>
                <a:gd name="T59" fmla="*/ 57 h 134"/>
                <a:gd name="T60" fmla="*/ 489 w 520"/>
                <a:gd name="T61" fmla="*/ 44 h 134"/>
                <a:gd name="T62" fmla="*/ 483 w 520"/>
                <a:gd name="T63" fmla="*/ 38 h 134"/>
                <a:gd name="T64" fmla="*/ 460 w 520"/>
                <a:gd name="T65" fmla="*/ 25 h 134"/>
                <a:gd name="T66" fmla="*/ 429 w 520"/>
                <a:gd name="T67" fmla="*/ 15 h 134"/>
                <a:gd name="T68" fmla="*/ 359 w 520"/>
                <a:gd name="T6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134">
                  <a:moveTo>
                    <a:pt x="359" y="0"/>
                  </a:moveTo>
                  <a:lnTo>
                    <a:pt x="359" y="0"/>
                  </a:lnTo>
                  <a:lnTo>
                    <a:pt x="358" y="9"/>
                  </a:lnTo>
                  <a:lnTo>
                    <a:pt x="357" y="20"/>
                  </a:lnTo>
                  <a:lnTo>
                    <a:pt x="353" y="29"/>
                  </a:lnTo>
                  <a:lnTo>
                    <a:pt x="350" y="37"/>
                  </a:lnTo>
                  <a:lnTo>
                    <a:pt x="345" y="45"/>
                  </a:lnTo>
                  <a:lnTo>
                    <a:pt x="341" y="53"/>
                  </a:lnTo>
                  <a:lnTo>
                    <a:pt x="335" y="60"/>
                  </a:lnTo>
                  <a:lnTo>
                    <a:pt x="328" y="67"/>
                  </a:lnTo>
                  <a:lnTo>
                    <a:pt x="321" y="72"/>
                  </a:lnTo>
                  <a:lnTo>
                    <a:pt x="314" y="78"/>
                  </a:lnTo>
                  <a:lnTo>
                    <a:pt x="306" y="83"/>
                  </a:lnTo>
                  <a:lnTo>
                    <a:pt x="297" y="87"/>
                  </a:lnTo>
                  <a:lnTo>
                    <a:pt x="288" y="90"/>
                  </a:lnTo>
                  <a:lnTo>
                    <a:pt x="279" y="92"/>
                  </a:lnTo>
                  <a:lnTo>
                    <a:pt x="269" y="94"/>
                  </a:lnTo>
                  <a:lnTo>
                    <a:pt x="259" y="94"/>
                  </a:lnTo>
                  <a:lnTo>
                    <a:pt x="259" y="94"/>
                  </a:lnTo>
                  <a:lnTo>
                    <a:pt x="250" y="94"/>
                  </a:lnTo>
                  <a:lnTo>
                    <a:pt x="241" y="92"/>
                  </a:lnTo>
                  <a:lnTo>
                    <a:pt x="230" y="90"/>
                  </a:lnTo>
                  <a:lnTo>
                    <a:pt x="222" y="87"/>
                  </a:lnTo>
                  <a:lnTo>
                    <a:pt x="213" y="83"/>
                  </a:lnTo>
                  <a:lnTo>
                    <a:pt x="205" y="78"/>
                  </a:lnTo>
                  <a:lnTo>
                    <a:pt x="198" y="72"/>
                  </a:lnTo>
                  <a:lnTo>
                    <a:pt x="191" y="67"/>
                  </a:lnTo>
                  <a:lnTo>
                    <a:pt x="185" y="60"/>
                  </a:lnTo>
                  <a:lnTo>
                    <a:pt x="179" y="53"/>
                  </a:lnTo>
                  <a:lnTo>
                    <a:pt x="174" y="45"/>
                  </a:lnTo>
                  <a:lnTo>
                    <a:pt x="170" y="37"/>
                  </a:lnTo>
                  <a:lnTo>
                    <a:pt x="166" y="29"/>
                  </a:lnTo>
                  <a:lnTo>
                    <a:pt x="163" y="20"/>
                  </a:lnTo>
                  <a:lnTo>
                    <a:pt x="162" y="9"/>
                  </a:lnTo>
                  <a:lnTo>
                    <a:pt x="161" y="0"/>
                  </a:lnTo>
                  <a:lnTo>
                    <a:pt x="161" y="0"/>
                  </a:lnTo>
                  <a:lnTo>
                    <a:pt x="126" y="7"/>
                  </a:lnTo>
                  <a:lnTo>
                    <a:pt x="91" y="15"/>
                  </a:lnTo>
                  <a:lnTo>
                    <a:pt x="74" y="20"/>
                  </a:lnTo>
                  <a:lnTo>
                    <a:pt x="58" y="25"/>
                  </a:lnTo>
                  <a:lnTo>
                    <a:pt x="46" y="31"/>
                  </a:lnTo>
                  <a:lnTo>
                    <a:pt x="37" y="38"/>
                  </a:lnTo>
                  <a:lnTo>
                    <a:pt x="37" y="38"/>
                  </a:lnTo>
                  <a:lnTo>
                    <a:pt x="31" y="44"/>
                  </a:lnTo>
                  <a:lnTo>
                    <a:pt x="25" y="51"/>
                  </a:lnTo>
                  <a:lnTo>
                    <a:pt x="21" y="57"/>
                  </a:lnTo>
                  <a:lnTo>
                    <a:pt x="17" y="66"/>
                  </a:lnTo>
                  <a:lnTo>
                    <a:pt x="10" y="80"/>
                  </a:lnTo>
                  <a:lnTo>
                    <a:pt x="6" y="96"/>
                  </a:lnTo>
                  <a:lnTo>
                    <a:pt x="2" y="111"/>
                  </a:lnTo>
                  <a:lnTo>
                    <a:pt x="1" y="123"/>
                  </a:lnTo>
                  <a:lnTo>
                    <a:pt x="0" y="134"/>
                  </a:lnTo>
                  <a:lnTo>
                    <a:pt x="520" y="134"/>
                  </a:lnTo>
                  <a:lnTo>
                    <a:pt x="520" y="134"/>
                  </a:lnTo>
                  <a:lnTo>
                    <a:pt x="518" y="123"/>
                  </a:lnTo>
                  <a:lnTo>
                    <a:pt x="517" y="111"/>
                  </a:lnTo>
                  <a:lnTo>
                    <a:pt x="514" y="96"/>
                  </a:lnTo>
                  <a:lnTo>
                    <a:pt x="509" y="80"/>
                  </a:lnTo>
                  <a:lnTo>
                    <a:pt x="502" y="66"/>
                  </a:lnTo>
                  <a:lnTo>
                    <a:pt x="498" y="57"/>
                  </a:lnTo>
                  <a:lnTo>
                    <a:pt x="493" y="51"/>
                  </a:lnTo>
                  <a:lnTo>
                    <a:pt x="489" y="44"/>
                  </a:lnTo>
                  <a:lnTo>
                    <a:pt x="483" y="38"/>
                  </a:lnTo>
                  <a:lnTo>
                    <a:pt x="483" y="38"/>
                  </a:lnTo>
                  <a:lnTo>
                    <a:pt x="474" y="31"/>
                  </a:lnTo>
                  <a:lnTo>
                    <a:pt x="460" y="25"/>
                  </a:lnTo>
                  <a:lnTo>
                    <a:pt x="445" y="20"/>
                  </a:lnTo>
                  <a:lnTo>
                    <a:pt x="429" y="15"/>
                  </a:lnTo>
                  <a:lnTo>
                    <a:pt x="393" y="7"/>
                  </a:lnTo>
                  <a:lnTo>
                    <a:pt x="35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grpSp>
      <p:grpSp>
        <p:nvGrpSpPr>
          <p:cNvPr id="86" name="Group 85"/>
          <p:cNvGrpSpPr/>
          <p:nvPr/>
        </p:nvGrpSpPr>
        <p:grpSpPr>
          <a:xfrm>
            <a:off x="9086500" y="4649355"/>
            <a:ext cx="618175" cy="618171"/>
            <a:chOff x="2114182" y="2246860"/>
            <a:chExt cx="995576" cy="995572"/>
          </a:xfrm>
        </p:grpSpPr>
        <p:sp>
          <p:nvSpPr>
            <p:cNvPr id="87" name="Oval 86"/>
            <p:cNvSpPr/>
            <p:nvPr/>
          </p:nvSpPr>
          <p:spPr>
            <a:xfrm>
              <a:off x="2114182" y="2246860"/>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88" name="Freeform 104"/>
            <p:cNvSpPr>
              <a:spLocks/>
            </p:cNvSpPr>
            <p:nvPr/>
          </p:nvSpPr>
          <p:spPr bwMode="auto">
            <a:xfrm>
              <a:off x="2437359" y="2462703"/>
              <a:ext cx="318615" cy="343123"/>
            </a:xfrm>
            <a:custGeom>
              <a:avLst/>
              <a:gdLst>
                <a:gd name="T0" fmla="*/ 220 w 325"/>
                <a:gd name="T1" fmla="*/ 320 h 350"/>
                <a:gd name="T2" fmla="*/ 213 w 325"/>
                <a:gd name="T3" fmla="*/ 335 h 350"/>
                <a:gd name="T4" fmla="*/ 211 w 325"/>
                <a:gd name="T5" fmla="*/ 343 h 350"/>
                <a:gd name="T6" fmla="*/ 211 w 325"/>
                <a:gd name="T7" fmla="*/ 350 h 350"/>
                <a:gd name="T8" fmla="*/ 262 w 325"/>
                <a:gd name="T9" fmla="*/ 340 h 350"/>
                <a:gd name="T10" fmla="*/ 325 w 325"/>
                <a:gd name="T11" fmla="*/ 322 h 350"/>
                <a:gd name="T12" fmla="*/ 325 w 325"/>
                <a:gd name="T13" fmla="*/ 287 h 350"/>
                <a:gd name="T14" fmla="*/ 322 w 325"/>
                <a:gd name="T15" fmla="*/ 222 h 350"/>
                <a:gd name="T16" fmla="*/ 318 w 325"/>
                <a:gd name="T17" fmla="*/ 194 h 350"/>
                <a:gd name="T18" fmla="*/ 309 w 325"/>
                <a:gd name="T19" fmla="*/ 141 h 350"/>
                <a:gd name="T20" fmla="*/ 296 w 325"/>
                <a:gd name="T21" fmla="*/ 98 h 350"/>
                <a:gd name="T22" fmla="*/ 283 w 325"/>
                <a:gd name="T23" fmla="*/ 65 h 350"/>
                <a:gd name="T24" fmla="*/ 267 w 325"/>
                <a:gd name="T25" fmla="*/ 41 h 350"/>
                <a:gd name="T26" fmla="*/ 250 w 325"/>
                <a:gd name="T27" fmla="*/ 23 h 350"/>
                <a:gd name="T28" fmla="*/ 233 w 325"/>
                <a:gd name="T29" fmla="*/ 11 h 350"/>
                <a:gd name="T30" fmla="*/ 217 w 325"/>
                <a:gd name="T31" fmla="*/ 4 h 350"/>
                <a:gd name="T32" fmla="*/ 202 w 325"/>
                <a:gd name="T33" fmla="*/ 1 h 350"/>
                <a:gd name="T34" fmla="*/ 193 w 325"/>
                <a:gd name="T35" fmla="*/ 0 h 350"/>
                <a:gd name="T36" fmla="*/ 181 w 325"/>
                <a:gd name="T37" fmla="*/ 1 h 350"/>
                <a:gd name="T38" fmla="*/ 162 w 325"/>
                <a:gd name="T39" fmla="*/ 6 h 350"/>
                <a:gd name="T40" fmla="*/ 154 w 325"/>
                <a:gd name="T41" fmla="*/ 3 h 350"/>
                <a:gd name="T42" fmla="*/ 132 w 325"/>
                <a:gd name="T43" fmla="*/ 0 h 350"/>
                <a:gd name="T44" fmla="*/ 123 w 325"/>
                <a:gd name="T45" fmla="*/ 1 h 350"/>
                <a:gd name="T46" fmla="*/ 103 w 325"/>
                <a:gd name="T47" fmla="*/ 6 h 350"/>
                <a:gd name="T48" fmla="*/ 81 w 325"/>
                <a:gd name="T49" fmla="*/ 18 h 350"/>
                <a:gd name="T50" fmla="*/ 59 w 325"/>
                <a:gd name="T51" fmla="*/ 40 h 350"/>
                <a:gd name="T52" fmla="*/ 38 w 325"/>
                <a:gd name="T53" fmla="*/ 73 h 350"/>
                <a:gd name="T54" fmla="*/ 21 w 325"/>
                <a:gd name="T55" fmla="*/ 123 h 350"/>
                <a:gd name="T56" fmla="*/ 8 w 325"/>
                <a:gd name="T57" fmla="*/ 187 h 350"/>
                <a:gd name="T58" fmla="*/ 0 w 325"/>
                <a:gd name="T59" fmla="*/ 272 h 350"/>
                <a:gd name="T60" fmla="*/ 0 w 325"/>
                <a:gd name="T61" fmla="*/ 322 h 350"/>
                <a:gd name="T62" fmla="*/ 64 w 325"/>
                <a:gd name="T63" fmla="*/ 340 h 350"/>
                <a:gd name="T64" fmla="*/ 114 w 325"/>
                <a:gd name="T65" fmla="*/ 350 h 350"/>
                <a:gd name="T66" fmla="*/ 113 w 325"/>
                <a:gd name="T67" fmla="*/ 342 h 350"/>
                <a:gd name="T68" fmla="*/ 113 w 325"/>
                <a:gd name="T69" fmla="*/ 335 h 350"/>
                <a:gd name="T70" fmla="*/ 106 w 325"/>
                <a:gd name="T71" fmla="*/ 320 h 350"/>
                <a:gd name="T72" fmla="*/ 103 w 325"/>
                <a:gd name="T73" fmla="*/ 314 h 350"/>
                <a:gd name="T74" fmla="*/ 90 w 325"/>
                <a:gd name="T75" fmla="*/ 297 h 350"/>
                <a:gd name="T76" fmla="*/ 81 w 325"/>
                <a:gd name="T77" fmla="*/ 275 h 350"/>
                <a:gd name="T78" fmla="*/ 73 w 325"/>
                <a:gd name="T79" fmla="*/ 250 h 350"/>
                <a:gd name="T80" fmla="*/ 68 w 325"/>
                <a:gd name="T81" fmla="*/ 222 h 350"/>
                <a:gd name="T82" fmla="*/ 81 w 325"/>
                <a:gd name="T83" fmla="*/ 217 h 350"/>
                <a:gd name="T84" fmla="*/ 100 w 325"/>
                <a:gd name="T85" fmla="*/ 207 h 350"/>
                <a:gd name="T86" fmla="*/ 132 w 325"/>
                <a:gd name="T87" fmla="*/ 188 h 350"/>
                <a:gd name="T88" fmla="*/ 159 w 325"/>
                <a:gd name="T89" fmla="*/ 166 h 350"/>
                <a:gd name="T90" fmla="*/ 178 w 325"/>
                <a:gd name="T91" fmla="*/ 144 h 350"/>
                <a:gd name="T92" fmla="*/ 198 w 325"/>
                <a:gd name="T93" fmla="*/ 116 h 350"/>
                <a:gd name="T94" fmla="*/ 210 w 325"/>
                <a:gd name="T95" fmla="*/ 90 h 350"/>
                <a:gd name="T96" fmla="*/ 211 w 325"/>
                <a:gd name="T97" fmla="*/ 87 h 350"/>
                <a:gd name="T98" fmla="*/ 244 w 325"/>
                <a:gd name="T99" fmla="*/ 145 h 350"/>
                <a:gd name="T100" fmla="*/ 261 w 325"/>
                <a:gd name="T101" fmla="*/ 183 h 350"/>
                <a:gd name="T102" fmla="*/ 261 w 325"/>
                <a:gd name="T103" fmla="*/ 183 h 350"/>
                <a:gd name="T104" fmla="*/ 257 w 325"/>
                <a:gd name="T105" fmla="*/ 225 h 350"/>
                <a:gd name="T106" fmla="*/ 250 w 325"/>
                <a:gd name="T107" fmla="*/ 260 h 350"/>
                <a:gd name="T108" fmla="*/ 239 w 325"/>
                <a:gd name="T109" fmla="*/ 290 h 350"/>
                <a:gd name="T110" fmla="*/ 223 w 325"/>
                <a:gd name="T111" fmla="*/ 31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5" h="350">
                  <a:moveTo>
                    <a:pt x="220" y="320"/>
                  </a:moveTo>
                  <a:lnTo>
                    <a:pt x="220" y="320"/>
                  </a:lnTo>
                  <a:lnTo>
                    <a:pt x="215" y="327"/>
                  </a:lnTo>
                  <a:lnTo>
                    <a:pt x="213" y="335"/>
                  </a:lnTo>
                  <a:lnTo>
                    <a:pt x="213" y="335"/>
                  </a:lnTo>
                  <a:lnTo>
                    <a:pt x="211" y="343"/>
                  </a:lnTo>
                  <a:lnTo>
                    <a:pt x="211" y="350"/>
                  </a:lnTo>
                  <a:lnTo>
                    <a:pt x="211" y="350"/>
                  </a:lnTo>
                  <a:lnTo>
                    <a:pt x="234" y="346"/>
                  </a:lnTo>
                  <a:lnTo>
                    <a:pt x="262" y="340"/>
                  </a:lnTo>
                  <a:lnTo>
                    <a:pt x="292" y="332"/>
                  </a:lnTo>
                  <a:lnTo>
                    <a:pt x="325" y="322"/>
                  </a:lnTo>
                  <a:lnTo>
                    <a:pt x="325" y="322"/>
                  </a:lnTo>
                  <a:lnTo>
                    <a:pt x="325" y="287"/>
                  </a:lnTo>
                  <a:lnTo>
                    <a:pt x="324" y="253"/>
                  </a:lnTo>
                  <a:lnTo>
                    <a:pt x="322" y="222"/>
                  </a:lnTo>
                  <a:lnTo>
                    <a:pt x="318" y="194"/>
                  </a:lnTo>
                  <a:lnTo>
                    <a:pt x="318" y="194"/>
                  </a:lnTo>
                  <a:lnTo>
                    <a:pt x="314" y="166"/>
                  </a:lnTo>
                  <a:lnTo>
                    <a:pt x="309" y="141"/>
                  </a:lnTo>
                  <a:lnTo>
                    <a:pt x="303" y="119"/>
                  </a:lnTo>
                  <a:lnTo>
                    <a:pt x="296" y="98"/>
                  </a:lnTo>
                  <a:lnTo>
                    <a:pt x="290" y="81"/>
                  </a:lnTo>
                  <a:lnTo>
                    <a:pt x="283" y="65"/>
                  </a:lnTo>
                  <a:lnTo>
                    <a:pt x="275" y="53"/>
                  </a:lnTo>
                  <a:lnTo>
                    <a:pt x="267" y="41"/>
                  </a:lnTo>
                  <a:lnTo>
                    <a:pt x="259" y="31"/>
                  </a:lnTo>
                  <a:lnTo>
                    <a:pt x="250" y="23"/>
                  </a:lnTo>
                  <a:lnTo>
                    <a:pt x="242" y="16"/>
                  </a:lnTo>
                  <a:lnTo>
                    <a:pt x="233" y="11"/>
                  </a:lnTo>
                  <a:lnTo>
                    <a:pt x="225" y="7"/>
                  </a:lnTo>
                  <a:lnTo>
                    <a:pt x="217" y="4"/>
                  </a:lnTo>
                  <a:lnTo>
                    <a:pt x="209" y="2"/>
                  </a:lnTo>
                  <a:lnTo>
                    <a:pt x="202" y="1"/>
                  </a:lnTo>
                  <a:lnTo>
                    <a:pt x="202" y="1"/>
                  </a:lnTo>
                  <a:lnTo>
                    <a:pt x="193" y="0"/>
                  </a:lnTo>
                  <a:lnTo>
                    <a:pt x="193" y="0"/>
                  </a:lnTo>
                  <a:lnTo>
                    <a:pt x="181" y="1"/>
                  </a:lnTo>
                  <a:lnTo>
                    <a:pt x="171" y="3"/>
                  </a:lnTo>
                  <a:lnTo>
                    <a:pt x="162" y="6"/>
                  </a:lnTo>
                  <a:lnTo>
                    <a:pt x="162" y="6"/>
                  </a:lnTo>
                  <a:lnTo>
                    <a:pt x="154" y="3"/>
                  </a:lnTo>
                  <a:lnTo>
                    <a:pt x="145" y="1"/>
                  </a:lnTo>
                  <a:lnTo>
                    <a:pt x="132" y="0"/>
                  </a:lnTo>
                  <a:lnTo>
                    <a:pt x="132" y="0"/>
                  </a:lnTo>
                  <a:lnTo>
                    <a:pt x="123" y="1"/>
                  </a:lnTo>
                  <a:lnTo>
                    <a:pt x="113" y="2"/>
                  </a:lnTo>
                  <a:lnTo>
                    <a:pt x="103" y="6"/>
                  </a:lnTo>
                  <a:lnTo>
                    <a:pt x="92" y="11"/>
                  </a:lnTo>
                  <a:lnTo>
                    <a:pt x="81" y="18"/>
                  </a:lnTo>
                  <a:lnTo>
                    <a:pt x="70" y="27"/>
                  </a:lnTo>
                  <a:lnTo>
                    <a:pt x="59" y="40"/>
                  </a:lnTo>
                  <a:lnTo>
                    <a:pt x="49" y="55"/>
                  </a:lnTo>
                  <a:lnTo>
                    <a:pt x="38" y="73"/>
                  </a:lnTo>
                  <a:lnTo>
                    <a:pt x="29" y="96"/>
                  </a:lnTo>
                  <a:lnTo>
                    <a:pt x="21" y="123"/>
                  </a:lnTo>
                  <a:lnTo>
                    <a:pt x="14" y="152"/>
                  </a:lnTo>
                  <a:lnTo>
                    <a:pt x="8" y="187"/>
                  </a:lnTo>
                  <a:lnTo>
                    <a:pt x="4" y="227"/>
                  </a:lnTo>
                  <a:lnTo>
                    <a:pt x="0" y="272"/>
                  </a:lnTo>
                  <a:lnTo>
                    <a:pt x="0" y="322"/>
                  </a:lnTo>
                  <a:lnTo>
                    <a:pt x="0" y="322"/>
                  </a:lnTo>
                  <a:lnTo>
                    <a:pt x="34" y="332"/>
                  </a:lnTo>
                  <a:lnTo>
                    <a:pt x="64" y="340"/>
                  </a:lnTo>
                  <a:lnTo>
                    <a:pt x="91" y="346"/>
                  </a:lnTo>
                  <a:lnTo>
                    <a:pt x="114" y="350"/>
                  </a:lnTo>
                  <a:lnTo>
                    <a:pt x="114" y="350"/>
                  </a:lnTo>
                  <a:lnTo>
                    <a:pt x="113" y="342"/>
                  </a:lnTo>
                  <a:lnTo>
                    <a:pt x="113" y="335"/>
                  </a:lnTo>
                  <a:lnTo>
                    <a:pt x="113" y="335"/>
                  </a:lnTo>
                  <a:lnTo>
                    <a:pt x="111" y="327"/>
                  </a:lnTo>
                  <a:lnTo>
                    <a:pt x="106" y="320"/>
                  </a:lnTo>
                  <a:lnTo>
                    <a:pt x="103" y="314"/>
                  </a:lnTo>
                  <a:lnTo>
                    <a:pt x="103" y="314"/>
                  </a:lnTo>
                  <a:lnTo>
                    <a:pt x="96" y="306"/>
                  </a:lnTo>
                  <a:lnTo>
                    <a:pt x="90" y="297"/>
                  </a:lnTo>
                  <a:lnTo>
                    <a:pt x="85" y="287"/>
                  </a:lnTo>
                  <a:lnTo>
                    <a:pt x="81" y="275"/>
                  </a:lnTo>
                  <a:lnTo>
                    <a:pt x="76" y="264"/>
                  </a:lnTo>
                  <a:lnTo>
                    <a:pt x="73" y="250"/>
                  </a:lnTo>
                  <a:lnTo>
                    <a:pt x="68" y="222"/>
                  </a:lnTo>
                  <a:lnTo>
                    <a:pt x="68" y="222"/>
                  </a:lnTo>
                  <a:lnTo>
                    <a:pt x="68" y="222"/>
                  </a:lnTo>
                  <a:lnTo>
                    <a:pt x="81" y="217"/>
                  </a:lnTo>
                  <a:lnTo>
                    <a:pt x="81" y="217"/>
                  </a:lnTo>
                  <a:lnTo>
                    <a:pt x="100" y="207"/>
                  </a:lnTo>
                  <a:lnTo>
                    <a:pt x="117" y="198"/>
                  </a:lnTo>
                  <a:lnTo>
                    <a:pt x="132" y="188"/>
                  </a:lnTo>
                  <a:lnTo>
                    <a:pt x="146" y="176"/>
                  </a:lnTo>
                  <a:lnTo>
                    <a:pt x="159" y="166"/>
                  </a:lnTo>
                  <a:lnTo>
                    <a:pt x="169" y="155"/>
                  </a:lnTo>
                  <a:lnTo>
                    <a:pt x="178" y="144"/>
                  </a:lnTo>
                  <a:lnTo>
                    <a:pt x="186" y="134"/>
                  </a:lnTo>
                  <a:lnTo>
                    <a:pt x="198" y="116"/>
                  </a:lnTo>
                  <a:lnTo>
                    <a:pt x="206" y="101"/>
                  </a:lnTo>
                  <a:lnTo>
                    <a:pt x="210" y="90"/>
                  </a:lnTo>
                  <a:lnTo>
                    <a:pt x="211" y="87"/>
                  </a:lnTo>
                  <a:lnTo>
                    <a:pt x="211" y="87"/>
                  </a:lnTo>
                  <a:lnTo>
                    <a:pt x="228" y="116"/>
                  </a:lnTo>
                  <a:lnTo>
                    <a:pt x="244" y="145"/>
                  </a:lnTo>
                  <a:lnTo>
                    <a:pt x="260" y="179"/>
                  </a:lnTo>
                  <a:lnTo>
                    <a:pt x="261" y="183"/>
                  </a:lnTo>
                  <a:lnTo>
                    <a:pt x="261" y="183"/>
                  </a:lnTo>
                  <a:lnTo>
                    <a:pt x="261" y="183"/>
                  </a:lnTo>
                  <a:lnTo>
                    <a:pt x="260" y="205"/>
                  </a:lnTo>
                  <a:lnTo>
                    <a:pt x="257" y="225"/>
                  </a:lnTo>
                  <a:lnTo>
                    <a:pt x="254" y="243"/>
                  </a:lnTo>
                  <a:lnTo>
                    <a:pt x="250" y="260"/>
                  </a:lnTo>
                  <a:lnTo>
                    <a:pt x="245" y="276"/>
                  </a:lnTo>
                  <a:lnTo>
                    <a:pt x="239" y="290"/>
                  </a:lnTo>
                  <a:lnTo>
                    <a:pt x="231" y="303"/>
                  </a:lnTo>
                  <a:lnTo>
                    <a:pt x="223" y="314"/>
                  </a:lnTo>
                  <a:lnTo>
                    <a:pt x="220" y="3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sp>
          <p:nvSpPr>
            <p:cNvPr id="89" name="Freeform 105"/>
            <p:cNvSpPr>
              <a:spLocks/>
            </p:cNvSpPr>
            <p:nvPr/>
          </p:nvSpPr>
          <p:spPr bwMode="auto">
            <a:xfrm>
              <a:off x="2342264" y="2862686"/>
              <a:ext cx="509784" cy="131367"/>
            </a:xfrm>
            <a:custGeom>
              <a:avLst/>
              <a:gdLst>
                <a:gd name="T0" fmla="*/ 359 w 520"/>
                <a:gd name="T1" fmla="*/ 0 h 134"/>
                <a:gd name="T2" fmla="*/ 357 w 520"/>
                <a:gd name="T3" fmla="*/ 20 h 134"/>
                <a:gd name="T4" fmla="*/ 350 w 520"/>
                <a:gd name="T5" fmla="*/ 37 h 134"/>
                <a:gd name="T6" fmla="*/ 341 w 520"/>
                <a:gd name="T7" fmla="*/ 53 h 134"/>
                <a:gd name="T8" fmla="*/ 328 w 520"/>
                <a:gd name="T9" fmla="*/ 67 h 134"/>
                <a:gd name="T10" fmla="*/ 314 w 520"/>
                <a:gd name="T11" fmla="*/ 78 h 134"/>
                <a:gd name="T12" fmla="*/ 297 w 520"/>
                <a:gd name="T13" fmla="*/ 87 h 134"/>
                <a:gd name="T14" fmla="*/ 279 w 520"/>
                <a:gd name="T15" fmla="*/ 92 h 134"/>
                <a:gd name="T16" fmla="*/ 259 w 520"/>
                <a:gd name="T17" fmla="*/ 94 h 134"/>
                <a:gd name="T18" fmla="*/ 250 w 520"/>
                <a:gd name="T19" fmla="*/ 94 h 134"/>
                <a:gd name="T20" fmla="*/ 230 w 520"/>
                <a:gd name="T21" fmla="*/ 90 h 134"/>
                <a:gd name="T22" fmla="*/ 213 w 520"/>
                <a:gd name="T23" fmla="*/ 83 h 134"/>
                <a:gd name="T24" fmla="*/ 198 w 520"/>
                <a:gd name="T25" fmla="*/ 72 h 134"/>
                <a:gd name="T26" fmla="*/ 185 w 520"/>
                <a:gd name="T27" fmla="*/ 60 h 134"/>
                <a:gd name="T28" fmla="*/ 174 w 520"/>
                <a:gd name="T29" fmla="*/ 45 h 134"/>
                <a:gd name="T30" fmla="*/ 166 w 520"/>
                <a:gd name="T31" fmla="*/ 29 h 134"/>
                <a:gd name="T32" fmla="*/ 162 w 520"/>
                <a:gd name="T33" fmla="*/ 9 h 134"/>
                <a:gd name="T34" fmla="*/ 161 w 520"/>
                <a:gd name="T35" fmla="*/ 0 h 134"/>
                <a:gd name="T36" fmla="*/ 91 w 520"/>
                <a:gd name="T37" fmla="*/ 15 h 134"/>
                <a:gd name="T38" fmla="*/ 58 w 520"/>
                <a:gd name="T39" fmla="*/ 25 h 134"/>
                <a:gd name="T40" fmla="*/ 37 w 520"/>
                <a:gd name="T41" fmla="*/ 38 h 134"/>
                <a:gd name="T42" fmla="*/ 31 w 520"/>
                <a:gd name="T43" fmla="*/ 44 h 134"/>
                <a:gd name="T44" fmla="*/ 21 w 520"/>
                <a:gd name="T45" fmla="*/ 57 h 134"/>
                <a:gd name="T46" fmla="*/ 10 w 520"/>
                <a:gd name="T47" fmla="*/ 80 h 134"/>
                <a:gd name="T48" fmla="*/ 2 w 520"/>
                <a:gd name="T49" fmla="*/ 111 h 134"/>
                <a:gd name="T50" fmla="*/ 0 w 520"/>
                <a:gd name="T51" fmla="*/ 134 h 134"/>
                <a:gd name="T52" fmla="*/ 520 w 520"/>
                <a:gd name="T53" fmla="*/ 134 h 134"/>
                <a:gd name="T54" fmla="*/ 517 w 520"/>
                <a:gd name="T55" fmla="*/ 111 h 134"/>
                <a:gd name="T56" fmla="*/ 509 w 520"/>
                <a:gd name="T57" fmla="*/ 80 h 134"/>
                <a:gd name="T58" fmla="*/ 498 w 520"/>
                <a:gd name="T59" fmla="*/ 57 h 134"/>
                <a:gd name="T60" fmla="*/ 489 w 520"/>
                <a:gd name="T61" fmla="*/ 44 h 134"/>
                <a:gd name="T62" fmla="*/ 483 w 520"/>
                <a:gd name="T63" fmla="*/ 38 h 134"/>
                <a:gd name="T64" fmla="*/ 460 w 520"/>
                <a:gd name="T65" fmla="*/ 25 h 134"/>
                <a:gd name="T66" fmla="*/ 429 w 520"/>
                <a:gd name="T67" fmla="*/ 15 h 134"/>
                <a:gd name="T68" fmla="*/ 359 w 520"/>
                <a:gd name="T6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134">
                  <a:moveTo>
                    <a:pt x="359" y="0"/>
                  </a:moveTo>
                  <a:lnTo>
                    <a:pt x="359" y="0"/>
                  </a:lnTo>
                  <a:lnTo>
                    <a:pt x="358" y="9"/>
                  </a:lnTo>
                  <a:lnTo>
                    <a:pt x="357" y="20"/>
                  </a:lnTo>
                  <a:lnTo>
                    <a:pt x="353" y="29"/>
                  </a:lnTo>
                  <a:lnTo>
                    <a:pt x="350" y="37"/>
                  </a:lnTo>
                  <a:lnTo>
                    <a:pt x="345" y="45"/>
                  </a:lnTo>
                  <a:lnTo>
                    <a:pt x="341" y="53"/>
                  </a:lnTo>
                  <a:lnTo>
                    <a:pt x="335" y="60"/>
                  </a:lnTo>
                  <a:lnTo>
                    <a:pt x="328" y="67"/>
                  </a:lnTo>
                  <a:lnTo>
                    <a:pt x="321" y="72"/>
                  </a:lnTo>
                  <a:lnTo>
                    <a:pt x="314" y="78"/>
                  </a:lnTo>
                  <a:lnTo>
                    <a:pt x="306" y="83"/>
                  </a:lnTo>
                  <a:lnTo>
                    <a:pt x="297" y="87"/>
                  </a:lnTo>
                  <a:lnTo>
                    <a:pt x="288" y="90"/>
                  </a:lnTo>
                  <a:lnTo>
                    <a:pt x="279" y="92"/>
                  </a:lnTo>
                  <a:lnTo>
                    <a:pt x="269" y="94"/>
                  </a:lnTo>
                  <a:lnTo>
                    <a:pt x="259" y="94"/>
                  </a:lnTo>
                  <a:lnTo>
                    <a:pt x="259" y="94"/>
                  </a:lnTo>
                  <a:lnTo>
                    <a:pt x="250" y="94"/>
                  </a:lnTo>
                  <a:lnTo>
                    <a:pt x="241" y="92"/>
                  </a:lnTo>
                  <a:lnTo>
                    <a:pt x="230" y="90"/>
                  </a:lnTo>
                  <a:lnTo>
                    <a:pt x="222" y="87"/>
                  </a:lnTo>
                  <a:lnTo>
                    <a:pt x="213" y="83"/>
                  </a:lnTo>
                  <a:lnTo>
                    <a:pt x="205" y="78"/>
                  </a:lnTo>
                  <a:lnTo>
                    <a:pt x="198" y="72"/>
                  </a:lnTo>
                  <a:lnTo>
                    <a:pt x="191" y="67"/>
                  </a:lnTo>
                  <a:lnTo>
                    <a:pt x="185" y="60"/>
                  </a:lnTo>
                  <a:lnTo>
                    <a:pt x="179" y="53"/>
                  </a:lnTo>
                  <a:lnTo>
                    <a:pt x="174" y="45"/>
                  </a:lnTo>
                  <a:lnTo>
                    <a:pt x="170" y="37"/>
                  </a:lnTo>
                  <a:lnTo>
                    <a:pt x="166" y="29"/>
                  </a:lnTo>
                  <a:lnTo>
                    <a:pt x="163" y="20"/>
                  </a:lnTo>
                  <a:lnTo>
                    <a:pt x="162" y="9"/>
                  </a:lnTo>
                  <a:lnTo>
                    <a:pt x="161" y="0"/>
                  </a:lnTo>
                  <a:lnTo>
                    <a:pt x="161" y="0"/>
                  </a:lnTo>
                  <a:lnTo>
                    <a:pt x="126" y="7"/>
                  </a:lnTo>
                  <a:lnTo>
                    <a:pt x="91" y="15"/>
                  </a:lnTo>
                  <a:lnTo>
                    <a:pt x="74" y="20"/>
                  </a:lnTo>
                  <a:lnTo>
                    <a:pt x="58" y="25"/>
                  </a:lnTo>
                  <a:lnTo>
                    <a:pt x="46" y="31"/>
                  </a:lnTo>
                  <a:lnTo>
                    <a:pt x="37" y="38"/>
                  </a:lnTo>
                  <a:lnTo>
                    <a:pt x="37" y="38"/>
                  </a:lnTo>
                  <a:lnTo>
                    <a:pt x="31" y="44"/>
                  </a:lnTo>
                  <a:lnTo>
                    <a:pt x="25" y="51"/>
                  </a:lnTo>
                  <a:lnTo>
                    <a:pt x="21" y="57"/>
                  </a:lnTo>
                  <a:lnTo>
                    <a:pt x="17" y="66"/>
                  </a:lnTo>
                  <a:lnTo>
                    <a:pt x="10" y="80"/>
                  </a:lnTo>
                  <a:lnTo>
                    <a:pt x="6" y="96"/>
                  </a:lnTo>
                  <a:lnTo>
                    <a:pt x="2" y="111"/>
                  </a:lnTo>
                  <a:lnTo>
                    <a:pt x="1" y="123"/>
                  </a:lnTo>
                  <a:lnTo>
                    <a:pt x="0" y="134"/>
                  </a:lnTo>
                  <a:lnTo>
                    <a:pt x="520" y="134"/>
                  </a:lnTo>
                  <a:lnTo>
                    <a:pt x="520" y="134"/>
                  </a:lnTo>
                  <a:lnTo>
                    <a:pt x="518" y="123"/>
                  </a:lnTo>
                  <a:lnTo>
                    <a:pt x="517" y="111"/>
                  </a:lnTo>
                  <a:lnTo>
                    <a:pt x="514" y="96"/>
                  </a:lnTo>
                  <a:lnTo>
                    <a:pt x="509" y="80"/>
                  </a:lnTo>
                  <a:lnTo>
                    <a:pt x="502" y="66"/>
                  </a:lnTo>
                  <a:lnTo>
                    <a:pt x="498" y="57"/>
                  </a:lnTo>
                  <a:lnTo>
                    <a:pt x="493" y="51"/>
                  </a:lnTo>
                  <a:lnTo>
                    <a:pt x="489" y="44"/>
                  </a:lnTo>
                  <a:lnTo>
                    <a:pt x="483" y="38"/>
                  </a:lnTo>
                  <a:lnTo>
                    <a:pt x="483" y="38"/>
                  </a:lnTo>
                  <a:lnTo>
                    <a:pt x="474" y="31"/>
                  </a:lnTo>
                  <a:lnTo>
                    <a:pt x="460" y="25"/>
                  </a:lnTo>
                  <a:lnTo>
                    <a:pt x="445" y="20"/>
                  </a:lnTo>
                  <a:lnTo>
                    <a:pt x="429" y="15"/>
                  </a:lnTo>
                  <a:lnTo>
                    <a:pt x="393" y="7"/>
                  </a:lnTo>
                  <a:lnTo>
                    <a:pt x="35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grpSp>
      <p:grpSp>
        <p:nvGrpSpPr>
          <p:cNvPr id="90" name="Group 89"/>
          <p:cNvGrpSpPr/>
          <p:nvPr/>
        </p:nvGrpSpPr>
        <p:grpSpPr>
          <a:xfrm>
            <a:off x="6301534" y="4649355"/>
            <a:ext cx="618175" cy="618171"/>
            <a:chOff x="1253890" y="1492732"/>
            <a:chExt cx="995576" cy="995572"/>
          </a:xfrm>
        </p:grpSpPr>
        <p:sp>
          <p:nvSpPr>
            <p:cNvPr id="91" name="Oval 90"/>
            <p:cNvSpPr/>
            <p:nvPr/>
          </p:nvSpPr>
          <p:spPr>
            <a:xfrm>
              <a:off x="1253890" y="1492732"/>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92" name="Freeform 91"/>
            <p:cNvSpPr>
              <a:spLocks/>
            </p:cNvSpPr>
            <p:nvPr/>
          </p:nvSpPr>
          <p:spPr bwMode="auto">
            <a:xfrm>
              <a:off x="1457214" y="2017483"/>
              <a:ext cx="598336" cy="261299"/>
            </a:xfrm>
            <a:custGeom>
              <a:avLst/>
              <a:gdLst>
                <a:gd name="connsiteX0" fmla="*/ 406429 w 1171589"/>
                <a:gd name="connsiteY0" fmla="*/ 0 h 511643"/>
                <a:gd name="connsiteX1" fmla="*/ 421335 w 1171589"/>
                <a:gd name="connsiteY1" fmla="*/ 38522 h 511643"/>
                <a:gd name="connsiteX2" fmla="*/ 458102 w 1171589"/>
                <a:gd name="connsiteY2" fmla="*/ 123468 h 511643"/>
                <a:gd name="connsiteX3" fmla="*/ 478970 w 1171589"/>
                <a:gd name="connsiteY3" fmla="*/ 168904 h 511643"/>
                <a:gd name="connsiteX4" fmla="*/ 499838 w 1171589"/>
                <a:gd name="connsiteY4" fmla="*/ 208413 h 511643"/>
                <a:gd name="connsiteX5" fmla="*/ 507788 w 1171589"/>
                <a:gd name="connsiteY5" fmla="*/ 223229 h 511643"/>
                <a:gd name="connsiteX6" fmla="*/ 516732 w 1171589"/>
                <a:gd name="connsiteY6" fmla="*/ 236070 h 511643"/>
                <a:gd name="connsiteX7" fmla="*/ 521700 w 1171589"/>
                <a:gd name="connsiteY7" fmla="*/ 243972 h 511643"/>
                <a:gd name="connsiteX8" fmla="*/ 524681 w 1171589"/>
                <a:gd name="connsiteY8" fmla="*/ 246935 h 511643"/>
                <a:gd name="connsiteX9" fmla="*/ 527662 w 1171589"/>
                <a:gd name="connsiteY9" fmla="*/ 246935 h 511643"/>
                <a:gd name="connsiteX10" fmla="*/ 530644 w 1171589"/>
                <a:gd name="connsiteY10" fmla="*/ 246935 h 511643"/>
                <a:gd name="connsiteX11" fmla="*/ 532631 w 1171589"/>
                <a:gd name="connsiteY11" fmla="*/ 243972 h 511643"/>
                <a:gd name="connsiteX12" fmla="*/ 538593 w 1171589"/>
                <a:gd name="connsiteY12" fmla="*/ 237058 h 511643"/>
                <a:gd name="connsiteX13" fmla="*/ 543562 w 1171589"/>
                <a:gd name="connsiteY13" fmla="*/ 225205 h 511643"/>
                <a:gd name="connsiteX14" fmla="*/ 549524 w 1171589"/>
                <a:gd name="connsiteY14" fmla="*/ 211376 h 511643"/>
                <a:gd name="connsiteX15" fmla="*/ 553499 w 1171589"/>
                <a:gd name="connsiteY15" fmla="*/ 195573 h 511643"/>
                <a:gd name="connsiteX16" fmla="*/ 557474 w 1171589"/>
                <a:gd name="connsiteY16" fmla="*/ 177793 h 511643"/>
                <a:gd name="connsiteX17" fmla="*/ 559461 w 1171589"/>
                <a:gd name="connsiteY17" fmla="*/ 161989 h 511643"/>
                <a:gd name="connsiteX18" fmla="*/ 560455 w 1171589"/>
                <a:gd name="connsiteY18" fmla="*/ 145198 h 511643"/>
                <a:gd name="connsiteX19" fmla="*/ 559461 w 1171589"/>
                <a:gd name="connsiteY19" fmla="*/ 133345 h 511643"/>
                <a:gd name="connsiteX20" fmla="*/ 557474 w 1171589"/>
                <a:gd name="connsiteY20" fmla="*/ 124455 h 511643"/>
                <a:gd name="connsiteX21" fmla="*/ 554493 w 1171589"/>
                <a:gd name="connsiteY21" fmla="*/ 117541 h 511643"/>
                <a:gd name="connsiteX22" fmla="*/ 552505 w 1171589"/>
                <a:gd name="connsiteY22" fmla="*/ 112602 h 511643"/>
                <a:gd name="connsiteX23" fmla="*/ 543562 w 1171589"/>
                <a:gd name="connsiteY23" fmla="*/ 104701 h 511643"/>
                <a:gd name="connsiteX24" fmla="*/ 538593 w 1171589"/>
                <a:gd name="connsiteY24" fmla="*/ 99762 h 511643"/>
                <a:gd name="connsiteX25" fmla="*/ 534618 w 1171589"/>
                <a:gd name="connsiteY25" fmla="*/ 94823 h 511643"/>
                <a:gd name="connsiteX26" fmla="*/ 525675 w 1171589"/>
                <a:gd name="connsiteY26" fmla="*/ 80995 h 511643"/>
                <a:gd name="connsiteX27" fmla="*/ 518719 w 1171589"/>
                <a:gd name="connsiteY27" fmla="*/ 69142 h 511643"/>
                <a:gd name="connsiteX28" fmla="*/ 513750 w 1171589"/>
                <a:gd name="connsiteY28" fmla="*/ 53338 h 511643"/>
                <a:gd name="connsiteX29" fmla="*/ 657839 w 1171589"/>
                <a:gd name="connsiteY29" fmla="*/ 53338 h 511643"/>
                <a:gd name="connsiteX30" fmla="*/ 652870 w 1171589"/>
                <a:gd name="connsiteY30" fmla="*/ 69142 h 511643"/>
                <a:gd name="connsiteX31" fmla="*/ 645914 w 1171589"/>
                <a:gd name="connsiteY31" fmla="*/ 80995 h 511643"/>
                <a:gd name="connsiteX32" fmla="*/ 637965 w 1171589"/>
                <a:gd name="connsiteY32" fmla="*/ 94823 h 511643"/>
                <a:gd name="connsiteX33" fmla="*/ 632002 w 1171589"/>
                <a:gd name="connsiteY33" fmla="*/ 99762 h 511643"/>
                <a:gd name="connsiteX34" fmla="*/ 628028 w 1171589"/>
                <a:gd name="connsiteY34" fmla="*/ 104701 h 511643"/>
                <a:gd name="connsiteX35" fmla="*/ 620078 w 1171589"/>
                <a:gd name="connsiteY35" fmla="*/ 112602 h 511643"/>
                <a:gd name="connsiteX36" fmla="*/ 617097 w 1171589"/>
                <a:gd name="connsiteY36" fmla="*/ 117541 h 511643"/>
                <a:gd name="connsiteX37" fmla="*/ 614116 w 1171589"/>
                <a:gd name="connsiteY37" fmla="*/ 124455 h 511643"/>
                <a:gd name="connsiteX38" fmla="*/ 611134 w 1171589"/>
                <a:gd name="connsiteY38" fmla="*/ 133345 h 511643"/>
                <a:gd name="connsiteX39" fmla="*/ 611134 w 1171589"/>
                <a:gd name="connsiteY39" fmla="*/ 145198 h 511643"/>
                <a:gd name="connsiteX40" fmla="*/ 613122 w 1171589"/>
                <a:gd name="connsiteY40" fmla="*/ 161989 h 511643"/>
                <a:gd name="connsiteX41" fmla="*/ 614116 w 1171589"/>
                <a:gd name="connsiteY41" fmla="*/ 177793 h 511643"/>
                <a:gd name="connsiteX42" fmla="*/ 618090 w 1171589"/>
                <a:gd name="connsiteY42" fmla="*/ 195573 h 511643"/>
                <a:gd name="connsiteX43" fmla="*/ 622065 w 1171589"/>
                <a:gd name="connsiteY43" fmla="*/ 211376 h 511643"/>
                <a:gd name="connsiteX44" fmla="*/ 627034 w 1171589"/>
                <a:gd name="connsiteY44" fmla="*/ 225205 h 511643"/>
                <a:gd name="connsiteX45" fmla="*/ 632002 w 1171589"/>
                <a:gd name="connsiteY45" fmla="*/ 237058 h 511643"/>
                <a:gd name="connsiteX46" fmla="*/ 637965 w 1171589"/>
                <a:gd name="connsiteY46" fmla="*/ 243972 h 511643"/>
                <a:gd name="connsiteX47" fmla="*/ 641940 w 1171589"/>
                <a:gd name="connsiteY47" fmla="*/ 246935 h 511643"/>
                <a:gd name="connsiteX48" fmla="*/ 644921 w 1171589"/>
                <a:gd name="connsiteY48" fmla="*/ 246935 h 511643"/>
                <a:gd name="connsiteX49" fmla="*/ 645914 w 1171589"/>
                <a:gd name="connsiteY49" fmla="*/ 246935 h 511643"/>
                <a:gd name="connsiteX50" fmla="*/ 648896 w 1171589"/>
                <a:gd name="connsiteY50" fmla="*/ 243972 h 511643"/>
                <a:gd name="connsiteX51" fmla="*/ 655852 w 1171589"/>
                <a:gd name="connsiteY51" fmla="*/ 236070 h 511643"/>
                <a:gd name="connsiteX52" fmla="*/ 663801 w 1171589"/>
                <a:gd name="connsiteY52" fmla="*/ 223229 h 511643"/>
                <a:gd name="connsiteX53" fmla="*/ 671751 w 1171589"/>
                <a:gd name="connsiteY53" fmla="*/ 208413 h 511643"/>
                <a:gd name="connsiteX54" fmla="*/ 692619 w 1171589"/>
                <a:gd name="connsiteY54" fmla="*/ 168904 h 511643"/>
                <a:gd name="connsiteX55" fmla="*/ 713487 w 1171589"/>
                <a:gd name="connsiteY55" fmla="*/ 123468 h 511643"/>
                <a:gd name="connsiteX56" fmla="*/ 750254 w 1171589"/>
                <a:gd name="connsiteY56" fmla="*/ 38522 h 511643"/>
                <a:gd name="connsiteX57" fmla="*/ 765160 w 1171589"/>
                <a:gd name="connsiteY57" fmla="*/ 0 h 511643"/>
                <a:gd name="connsiteX58" fmla="*/ 772116 w 1171589"/>
                <a:gd name="connsiteY58" fmla="*/ 5927 h 511643"/>
                <a:gd name="connsiteX59" fmla="*/ 789009 w 1171589"/>
                <a:gd name="connsiteY59" fmla="*/ 17779 h 511643"/>
                <a:gd name="connsiteX60" fmla="*/ 801928 w 1171589"/>
                <a:gd name="connsiteY60" fmla="*/ 26669 h 511643"/>
                <a:gd name="connsiteX61" fmla="*/ 816833 w 1171589"/>
                <a:gd name="connsiteY61" fmla="*/ 34571 h 511643"/>
                <a:gd name="connsiteX62" fmla="*/ 834720 w 1171589"/>
                <a:gd name="connsiteY62" fmla="*/ 42473 h 511643"/>
                <a:gd name="connsiteX63" fmla="*/ 853601 w 1171589"/>
                <a:gd name="connsiteY63" fmla="*/ 49387 h 511643"/>
                <a:gd name="connsiteX64" fmla="*/ 870494 w 1171589"/>
                <a:gd name="connsiteY64" fmla="*/ 55314 h 511643"/>
                <a:gd name="connsiteX65" fmla="*/ 889374 w 1171589"/>
                <a:gd name="connsiteY65" fmla="*/ 59264 h 511643"/>
                <a:gd name="connsiteX66" fmla="*/ 911236 w 1171589"/>
                <a:gd name="connsiteY66" fmla="*/ 64203 h 511643"/>
                <a:gd name="connsiteX67" fmla="*/ 936079 w 1171589"/>
                <a:gd name="connsiteY67" fmla="*/ 74081 h 511643"/>
                <a:gd name="connsiteX68" fmla="*/ 949991 w 1171589"/>
                <a:gd name="connsiteY68" fmla="*/ 80007 h 511643"/>
                <a:gd name="connsiteX69" fmla="*/ 964897 w 1171589"/>
                <a:gd name="connsiteY69" fmla="*/ 86921 h 511643"/>
                <a:gd name="connsiteX70" fmla="*/ 980796 w 1171589"/>
                <a:gd name="connsiteY70" fmla="*/ 94823 h 511643"/>
                <a:gd name="connsiteX71" fmla="*/ 995702 w 1171589"/>
                <a:gd name="connsiteY71" fmla="*/ 105688 h 511643"/>
                <a:gd name="connsiteX72" fmla="*/ 1012595 w 1171589"/>
                <a:gd name="connsiteY72" fmla="*/ 116553 h 511643"/>
                <a:gd name="connsiteX73" fmla="*/ 1028494 w 1171589"/>
                <a:gd name="connsiteY73" fmla="*/ 130382 h 511643"/>
                <a:gd name="connsiteX74" fmla="*/ 1046381 w 1171589"/>
                <a:gd name="connsiteY74" fmla="*/ 147173 h 511643"/>
                <a:gd name="connsiteX75" fmla="*/ 1064268 w 1171589"/>
                <a:gd name="connsiteY75" fmla="*/ 164953 h 511643"/>
                <a:gd name="connsiteX76" fmla="*/ 1081161 w 1171589"/>
                <a:gd name="connsiteY76" fmla="*/ 182732 h 511643"/>
                <a:gd name="connsiteX77" fmla="*/ 1095073 w 1171589"/>
                <a:gd name="connsiteY77" fmla="*/ 200511 h 511643"/>
                <a:gd name="connsiteX78" fmla="*/ 1106998 w 1171589"/>
                <a:gd name="connsiteY78" fmla="*/ 219278 h 511643"/>
                <a:gd name="connsiteX79" fmla="*/ 1119916 w 1171589"/>
                <a:gd name="connsiteY79" fmla="*/ 237058 h 511643"/>
                <a:gd name="connsiteX80" fmla="*/ 1128859 w 1171589"/>
                <a:gd name="connsiteY80" fmla="*/ 255825 h 511643"/>
                <a:gd name="connsiteX81" fmla="*/ 1137803 w 1171589"/>
                <a:gd name="connsiteY81" fmla="*/ 273604 h 511643"/>
                <a:gd name="connsiteX82" fmla="*/ 1150721 w 1171589"/>
                <a:gd name="connsiteY82" fmla="*/ 307187 h 511643"/>
                <a:gd name="connsiteX83" fmla="*/ 1160658 w 1171589"/>
                <a:gd name="connsiteY83" fmla="*/ 335832 h 511643"/>
                <a:gd name="connsiteX84" fmla="*/ 1167614 w 1171589"/>
                <a:gd name="connsiteY84" fmla="*/ 358550 h 511643"/>
                <a:gd name="connsiteX85" fmla="*/ 1168203 w 1171589"/>
                <a:gd name="connsiteY85" fmla="*/ 361624 h 511643"/>
                <a:gd name="connsiteX86" fmla="*/ 1171589 w 1171589"/>
                <a:gd name="connsiteY86" fmla="*/ 361624 h 511643"/>
                <a:gd name="connsiteX87" fmla="*/ 1171589 w 1171589"/>
                <a:gd name="connsiteY87" fmla="*/ 379292 h 511643"/>
                <a:gd name="connsiteX88" fmla="*/ 1171589 w 1171589"/>
                <a:gd name="connsiteY88" fmla="*/ 511643 h 511643"/>
                <a:gd name="connsiteX89" fmla="*/ 0 w 1171589"/>
                <a:gd name="connsiteY89" fmla="*/ 511643 h 511643"/>
                <a:gd name="connsiteX90" fmla="*/ 0 w 1171589"/>
                <a:gd name="connsiteY90" fmla="*/ 379292 h 511643"/>
                <a:gd name="connsiteX91" fmla="*/ 0 w 1171589"/>
                <a:gd name="connsiteY91" fmla="*/ 361624 h 511643"/>
                <a:gd name="connsiteX92" fmla="*/ 3386 w 1171589"/>
                <a:gd name="connsiteY92" fmla="*/ 361624 h 511643"/>
                <a:gd name="connsiteX93" fmla="*/ 3975 w 1171589"/>
                <a:gd name="connsiteY93" fmla="*/ 358550 h 511643"/>
                <a:gd name="connsiteX94" fmla="*/ 9937 w 1171589"/>
                <a:gd name="connsiteY94" fmla="*/ 335832 h 511643"/>
                <a:gd name="connsiteX95" fmla="*/ 18881 w 1171589"/>
                <a:gd name="connsiteY95" fmla="*/ 307187 h 511643"/>
                <a:gd name="connsiteX96" fmla="*/ 32793 w 1171589"/>
                <a:gd name="connsiteY96" fmla="*/ 273604 h 511643"/>
                <a:gd name="connsiteX97" fmla="*/ 42730 w 1171589"/>
                <a:gd name="connsiteY97" fmla="*/ 255825 h 511643"/>
                <a:gd name="connsiteX98" fmla="*/ 52667 w 1171589"/>
                <a:gd name="connsiteY98" fmla="*/ 237058 h 511643"/>
                <a:gd name="connsiteX99" fmla="*/ 63598 w 1171589"/>
                <a:gd name="connsiteY99" fmla="*/ 219278 h 511643"/>
                <a:gd name="connsiteX100" fmla="*/ 77510 w 1171589"/>
                <a:gd name="connsiteY100" fmla="*/ 200511 h 511643"/>
                <a:gd name="connsiteX101" fmla="*/ 90428 w 1171589"/>
                <a:gd name="connsiteY101" fmla="*/ 182732 h 511643"/>
                <a:gd name="connsiteX102" fmla="*/ 107321 w 1171589"/>
                <a:gd name="connsiteY102" fmla="*/ 164953 h 511643"/>
                <a:gd name="connsiteX103" fmla="*/ 125208 w 1171589"/>
                <a:gd name="connsiteY103" fmla="*/ 147173 h 511643"/>
                <a:gd name="connsiteX104" fmla="*/ 143095 w 1171589"/>
                <a:gd name="connsiteY104" fmla="*/ 130382 h 511643"/>
                <a:gd name="connsiteX105" fmla="*/ 159988 w 1171589"/>
                <a:gd name="connsiteY105" fmla="*/ 116553 h 511643"/>
                <a:gd name="connsiteX106" fmla="*/ 175888 w 1171589"/>
                <a:gd name="connsiteY106" fmla="*/ 105688 h 511643"/>
                <a:gd name="connsiteX107" fmla="*/ 191787 w 1171589"/>
                <a:gd name="connsiteY107" fmla="*/ 94823 h 511643"/>
                <a:gd name="connsiteX108" fmla="*/ 206693 w 1171589"/>
                <a:gd name="connsiteY108" fmla="*/ 86921 h 511643"/>
                <a:gd name="connsiteX109" fmla="*/ 220605 w 1171589"/>
                <a:gd name="connsiteY109" fmla="*/ 80007 h 511643"/>
                <a:gd name="connsiteX110" fmla="*/ 234517 w 1171589"/>
                <a:gd name="connsiteY110" fmla="*/ 74081 h 511643"/>
                <a:gd name="connsiteX111" fmla="*/ 260353 w 1171589"/>
                <a:gd name="connsiteY111" fmla="*/ 64203 h 511643"/>
                <a:gd name="connsiteX112" fmla="*/ 282215 w 1171589"/>
                <a:gd name="connsiteY112" fmla="*/ 59264 h 511643"/>
                <a:gd name="connsiteX113" fmla="*/ 301096 w 1171589"/>
                <a:gd name="connsiteY113" fmla="*/ 55314 h 511643"/>
                <a:gd name="connsiteX114" fmla="*/ 317989 w 1171589"/>
                <a:gd name="connsiteY114" fmla="*/ 49387 h 511643"/>
                <a:gd name="connsiteX115" fmla="*/ 337863 w 1171589"/>
                <a:gd name="connsiteY115" fmla="*/ 42473 h 511643"/>
                <a:gd name="connsiteX116" fmla="*/ 355750 w 1171589"/>
                <a:gd name="connsiteY116" fmla="*/ 34571 h 511643"/>
                <a:gd name="connsiteX117" fmla="*/ 368668 w 1171589"/>
                <a:gd name="connsiteY117" fmla="*/ 26669 h 511643"/>
                <a:gd name="connsiteX118" fmla="*/ 382580 w 1171589"/>
                <a:gd name="connsiteY118" fmla="*/ 17779 h 511643"/>
                <a:gd name="connsiteX119" fmla="*/ 399473 w 1171589"/>
                <a:gd name="connsiteY119" fmla="*/ 5927 h 51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171589" h="511643">
                  <a:moveTo>
                    <a:pt x="406429" y="0"/>
                  </a:moveTo>
                  <a:lnTo>
                    <a:pt x="421335" y="38522"/>
                  </a:lnTo>
                  <a:lnTo>
                    <a:pt x="458102" y="123468"/>
                  </a:lnTo>
                  <a:lnTo>
                    <a:pt x="478970" y="168904"/>
                  </a:lnTo>
                  <a:lnTo>
                    <a:pt x="499838" y="208413"/>
                  </a:lnTo>
                  <a:lnTo>
                    <a:pt x="507788" y="223229"/>
                  </a:lnTo>
                  <a:lnTo>
                    <a:pt x="516732" y="236070"/>
                  </a:lnTo>
                  <a:lnTo>
                    <a:pt x="521700" y="243972"/>
                  </a:lnTo>
                  <a:lnTo>
                    <a:pt x="524681" y="246935"/>
                  </a:lnTo>
                  <a:lnTo>
                    <a:pt x="527662" y="246935"/>
                  </a:lnTo>
                  <a:lnTo>
                    <a:pt x="530644" y="246935"/>
                  </a:lnTo>
                  <a:lnTo>
                    <a:pt x="532631" y="243972"/>
                  </a:lnTo>
                  <a:lnTo>
                    <a:pt x="538593" y="237058"/>
                  </a:lnTo>
                  <a:lnTo>
                    <a:pt x="543562" y="225205"/>
                  </a:lnTo>
                  <a:lnTo>
                    <a:pt x="549524" y="211376"/>
                  </a:lnTo>
                  <a:lnTo>
                    <a:pt x="553499" y="195573"/>
                  </a:lnTo>
                  <a:lnTo>
                    <a:pt x="557474" y="177793"/>
                  </a:lnTo>
                  <a:lnTo>
                    <a:pt x="559461" y="161989"/>
                  </a:lnTo>
                  <a:lnTo>
                    <a:pt x="560455" y="145198"/>
                  </a:lnTo>
                  <a:lnTo>
                    <a:pt x="559461" y="133345"/>
                  </a:lnTo>
                  <a:lnTo>
                    <a:pt x="557474" y="124455"/>
                  </a:lnTo>
                  <a:lnTo>
                    <a:pt x="554493" y="117541"/>
                  </a:lnTo>
                  <a:lnTo>
                    <a:pt x="552505" y="112602"/>
                  </a:lnTo>
                  <a:lnTo>
                    <a:pt x="543562" y="104701"/>
                  </a:lnTo>
                  <a:lnTo>
                    <a:pt x="538593" y="99762"/>
                  </a:lnTo>
                  <a:lnTo>
                    <a:pt x="534618" y="94823"/>
                  </a:lnTo>
                  <a:lnTo>
                    <a:pt x="525675" y="80995"/>
                  </a:lnTo>
                  <a:lnTo>
                    <a:pt x="518719" y="69142"/>
                  </a:lnTo>
                  <a:lnTo>
                    <a:pt x="513750" y="53338"/>
                  </a:lnTo>
                  <a:lnTo>
                    <a:pt x="657839" y="53338"/>
                  </a:lnTo>
                  <a:lnTo>
                    <a:pt x="652870" y="69142"/>
                  </a:lnTo>
                  <a:lnTo>
                    <a:pt x="645914" y="80995"/>
                  </a:lnTo>
                  <a:lnTo>
                    <a:pt x="637965" y="94823"/>
                  </a:lnTo>
                  <a:lnTo>
                    <a:pt x="632002" y="99762"/>
                  </a:lnTo>
                  <a:lnTo>
                    <a:pt x="628028" y="104701"/>
                  </a:lnTo>
                  <a:lnTo>
                    <a:pt x="620078" y="112602"/>
                  </a:lnTo>
                  <a:lnTo>
                    <a:pt x="617097" y="117541"/>
                  </a:lnTo>
                  <a:lnTo>
                    <a:pt x="614116" y="124455"/>
                  </a:lnTo>
                  <a:lnTo>
                    <a:pt x="611134" y="133345"/>
                  </a:lnTo>
                  <a:lnTo>
                    <a:pt x="611134" y="145198"/>
                  </a:lnTo>
                  <a:lnTo>
                    <a:pt x="613122" y="161989"/>
                  </a:lnTo>
                  <a:lnTo>
                    <a:pt x="614116" y="177793"/>
                  </a:lnTo>
                  <a:lnTo>
                    <a:pt x="618090" y="195573"/>
                  </a:lnTo>
                  <a:lnTo>
                    <a:pt x="622065" y="211376"/>
                  </a:lnTo>
                  <a:lnTo>
                    <a:pt x="627034" y="225205"/>
                  </a:lnTo>
                  <a:lnTo>
                    <a:pt x="632002" y="237058"/>
                  </a:lnTo>
                  <a:lnTo>
                    <a:pt x="637965" y="243972"/>
                  </a:lnTo>
                  <a:lnTo>
                    <a:pt x="641940" y="246935"/>
                  </a:lnTo>
                  <a:lnTo>
                    <a:pt x="644921" y="246935"/>
                  </a:lnTo>
                  <a:lnTo>
                    <a:pt x="645914" y="246935"/>
                  </a:lnTo>
                  <a:lnTo>
                    <a:pt x="648896" y="243972"/>
                  </a:lnTo>
                  <a:lnTo>
                    <a:pt x="655852" y="236070"/>
                  </a:lnTo>
                  <a:lnTo>
                    <a:pt x="663801" y="223229"/>
                  </a:lnTo>
                  <a:lnTo>
                    <a:pt x="671751" y="208413"/>
                  </a:lnTo>
                  <a:lnTo>
                    <a:pt x="692619" y="168904"/>
                  </a:lnTo>
                  <a:lnTo>
                    <a:pt x="713487" y="123468"/>
                  </a:lnTo>
                  <a:lnTo>
                    <a:pt x="750254" y="38522"/>
                  </a:lnTo>
                  <a:lnTo>
                    <a:pt x="765160" y="0"/>
                  </a:lnTo>
                  <a:lnTo>
                    <a:pt x="772116" y="5927"/>
                  </a:lnTo>
                  <a:lnTo>
                    <a:pt x="789009" y="17779"/>
                  </a:lnTo>
                  <a:lnTo>
                    <a:pt x="801928" y="26669"/>
                  </a:lnTo>
                  <a:lnTo>
                    <a:pt x="816833" y="34571"/>
                  </a:lnTo>
                  <a:lnTo>
                    <a:pt x="834720" y="42473"/>
                  </a:lnTo>
                  <a:lnTo>
                    <a:pt x="853601" y="49387"/>
                  </a:lnTo>
                  <a:lnTo>
                    <a:pt x="870494" y="55314"/>
                  </a:lnTo>
                  <a:lnTo>
                    <a:pt x="889374" y="59264"/>
                  </a:lnTo>
                  <a:lnTo>
                    <a:pt x="911236" y="64203"/>
                  </a:lnTo>
                  <a:lnTo>
                    <a:pt x="936079" y="74081"/>
                  </a:lnTo>
                  <a:lnTo>
                    <a:pt x="949991" y="80007"/>
                  </a:lnTo>
                  <a:lnTo>
                    <a:pt x="964897" y="86921"/>
                  </a:lnTo>
                  <a:lnTo>
                    <a:pt x="980796" y="94823"/>
                  </a:lnTo>
                  <a:lnTo>
                    <a:pt x="995702" y="105688"/>
                  </a:lnTo>
                  <a:lnTo>
                    <a:pt x="1012595" y="116553"/>
                  </a:lnTo>
                  <a:lnTo>
                    <a:pt x="1028494" y="130382"/>
                  </a:lnTo>
                  <a:lnTo>
                    <a:pt x="1046381" y="147173"/>
                  </a:lnTo>
                  <a:lnTo>
                    <a:pt x="1064268" y="164953"/>
                  </a:lnTo>
                  <a:lnTo>
                    <a:pt x="1081161" y="182732"/>
                  </a:lnTo>
                  <a:lnTo>
                    <a:pt x="1095073" y="200511"/>
                  </a:lnTo>
                  <a:lnTo>
                    <a:pt x="1106998" y="219278"/>
                  </a:lnTo>
                  <a:lnTo>
                    <a:pt x="1119916" y="237058"/>
                  </a:lnTo>
                  <a:lnTo>
                    <a:pt x="1128859" y="255825"/>
                  </a:lnTo>
                  <a:lnTo>
                    <a:pt x="1137803" y="273604"/>
                  </a:lnTo>
                  <a:lnTo>
                    <a:pt x="1150721" y="307187"/>
                  </a:lnTo>
                  <a:lnTo>
                    <a:pt x="1160658" y="335832"/>
                  </a:lnTo>
                  <a:lnTo>
                    <a:pt x="1167614" y="358550"/>
                  </a:lnTo>
                  <a:lnTo>
                    <a:pt x="1168203" y="361624"/>
                  </a:lnTo>
                  <a:lnTo>
                    <a:pt x="1171589" y="361624"/>
                  </a:lnTo>
                  <a:lnTo>
                    <a:pt x="1171589" y="379292"/>
                  </a:lnTo>
                  <a:lnTo>
                    <a:pt x="1171589" y="511643"/>
                  </a:lnTo>
                  <a:lnTo>
                    <a:pt x="0" y="511643"/>
                  </a:lnTo>
                  <a:lnTo>
                    <a:pt x="0" y="379292"/>
                  </a:lnTo>
                  <a:lnTo>
                    <a:pt x="0" y="361624"/>
                  </a:lnTo>
                  <a:lnTo>
                    <a:pt x="3386" y="361624"/>
                  </a:lnTo>
                  <a:lnTo>
                    <a:pt x="3975" y="358550"/>
                  </a:lnTo>
                  <a:lnTo>
                    <a:pt x="9937" y="335832"/>
                  </a:lnTo>
                  <a:lnTo>
                    <a:pt x="18881" y="307187"/>
                  </a:lnTo>
                  <a:lnTo>
                    <a:pt x="32793" y="273604"/>
                  </a:lnTo>
                  <a:lnTo>
                    <a:pt x="42730" y="255825"/>
                  </a:lnTo>
                  <a:lnTo>
                    <a:pt x="52667" y="237058"/>
                  </a:lnTo>
                  <a:lnTo>
                    <a:pt x="63598" y="219278"/>
                  </a:lnTo>
                  <a:lnTo>
                    <a:pt x="77510" y="200511"/>
                  </a:lnTo>
                  <a:lnTo>
                    <a:pt x="90428" y="182732"/>
                  </a:lnTo>
                  <a:lnTo>
                    <a:pt x="107321" y="164953"/>
                  </a:lnTo>
                  <a:lnTo>
                    <a:pt x="125208" y="147173"/>
                  </a:lnTo>
                  <a:lnTo>
                    <a:pt x="143095" y="130382"/>
                  </a:lnTo>
                  <a:lnTo>
                    <a:pt x="159988" y="116553"/>
                  </a:lnTo>
                  <a:lnTo>
                    <a:pt x="175888" y="105688"/>
                  </a:lnTo>
                  <a:lnTo>
                    <a:pt x="191787" y="94823"/>
                  </a:lnTo>
                  <a:lnTo>
                    <a:pt x="206693" y="86921"/>
                  </a:lnTo>
                  <a:lnTo>
                    <a:pt x="220605" y="80007"/>
                  </a:lnTo>
                  <a:lnTo>
                    <a:pt x="234517" y="74081"/>
                  </a:lnTo>
                  <a:lnTo>
                    <a:pt x="260353" y="64203"/>
                  </a:lnTo>
                  <a:lnTo>
                    <a:pt x="282215" y="59264"/>
                  </a:lnTo>
                  <a:lnTo>
                    <a:pt x="301096" y="55314"/>
                  </a:lnTo>
                  <a:lnTo>
                    <a:pt x="317989" y="49387"/>
                  </a:lnTo>
                  <a:lnTo>
                    <a:pt x="337863" y="42473"/>
                  </a:lnTo>
                  <a:lnTo>
                    <a:pt x="355750" y="34571"/>
                  </a:lnTo>
                  <a:lnTo>
                    <a:pt x="368668" y="26669"/>
                  </a:lnTo>
                  <a:lnTo>
                    <a:pt x="382580" y="17779"/>
                  </a:lnTo>
                  <a:lnTo>
                    <a:pt x="399473" y="59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a:defRPr/>
              </a:pPr>
              <a:endParaRPr lang="en-US" sz="1600">
                <a:latin typeface="Caviar Dreams" panose="020B0402020204020504" pitchFamily="34" charset="0"/>
                <a:cs typeface="Arial" charset="0"/>
              </a:endParaRPr>
            </a:p>
          </p:txBody>
        </p:sp>
        <p:sp>
          <p:nvSpPr>
            <p:cNvPr id="93" name="Freeform 22"/>
            <p:cNvSpPr>
              <a:spLocks/>
            </p:cNvSpPr>
            <p:nvPr/>
          </p:nvSpPr>
          <p:spPr bwMode="auto">
            <a:xfrm>
              <a:off x="1645843" y="1702253"/>
              <a:ext cx="220066" cy="309150"/>
            </a:xfrm>
            <a:custGeom>
              <a:avLst/>
              <a:gdLst>
                <a:gd name="T0" fmla="*/ 215 w 432"/>
                <a:gd name="T1" fmla="*/ 610 h 610"/>
                <a:gd name="T2" fmla="*/ 233 w 432"/>
                <a:gd name="T3" fmla="*/ 609 h 610"/>
                <a:gd name="T4" fmla="*/ 258 w 432"/>
                <a:gd name="T5" fmla="*/ 602 h 610"/>
                <a:gd name="T6" fmla="*/ 289 w 432"/>
                <a:gd name="T7" fmla="*/ 587 h 610"/>
                <a:gd name="T8" fmla="*/ 306 w 432"/>
                <a:gd name="T9" fmla="*/ 576 h 610"/>
                <a:gd name="T10" fmla="*/ 339 w 432"/>
                <a:gd name="T11" fmla="*/ 544 h 610"/>
                <a:gd name="T12" fmla="*/ 375 w 432"/>
                <a:gd name="T13" fmla="*/ 494 h 610"/>
                <a:gd name="T14" fmla="*/ 402 w 432"/>
                <a:gd name="T15" fmla="*/ 448 h 610"/>
                <a:gd name="T16" fmla="*/ 415 w 432"/>
                <a:gd name="T17" fmla="*/ 412 h 610"/>
                <a:gd name="T18" fmla="*/ 425 w 432"/>
                <a:gd name="T19" fmla="*/ 375 h 610"/>
                <a:gd name="T20" fmla="*/ 428 w 432"/>
                <a:gd name="T21" fmla="*/ 355 h 610"/>
                <a:gd name="T22" fmla="*/ 432 w 432"/>
                <a:gd name="T23" fmla="*/ 287 h 610"/>
                <a:gd name="T24" fmla="*/ 429 w 432"/>
                <a:gd name="T25" fmla="*/ 208 h 610"/>
                <a:gd name="T26" fmla="*/ 422 w 432"/>
                <a:gd name="T27" fmla="*/ 168 h 610"/>
                <a:gd name="T28" fmla="*/ 413 w 432"/>
                <a:gd name="T29" fmla="*/ 132 h 610"/>
                <a:gd name="T30" fmla="*/ 397 w 432"/>
                <a:gd name="T31" fmla="*/ 99 h 610"/>
                <a:gd name="T32" fmla="*/ 378 w 432"/>
                <a:gd name="T33" fmla="*/ 73 h 610"/>
                <a:gd name="T34" fmla="*/ 364 w 432"/>
                <a:gd name="T35" fmla="*/ 59 h 610"/>
                <a:gd name="T36" fmla="*/ 337 w 432"/>
                <a:gd name="T37" fmla="*/ 38 h 610"/>
                <a:gd name="T38" fmla="*/ 309 w 432"/>
                <a:gd name="T39" fmla="*/ 23 h 610"/>
                <a:gd name="T40" fmla="*/ 270 w 432"/>
                <a:gd name="T41" fmla="*/ 9 h 610"/>
                <a:gd name="T42" fmla="*/ 231 w 432"/>
                <a:gd name="T43" fmla="*/ 2 h 610"/>
                <a:gd name="T44" fmla="*/ 216 w 432"/>
                <a:gd name="T45" fmla="*/ 0 h 610"/>
                <a:gd name="T46" fmla="*/ 184 w 432"/>
                <a:gd name="T47" fmla="*/ 5 h 610"/>
                <a:gd name="T48" fmla="*/ 137 w 432"/>
                <a:gd name="T49" fmla="*/ 17 h 610"/>
                <a:gd name="T50" fmla="*/ 109 w 432"/>
                <a:gd name="T51" fmla="*/ 30 h 610"/>
                <a:gd name="T52" fmla="*/ 82 w 432"/>
                <a:gd name="T53" fmla="*/ 48 h 610"/>
                <a:gd name="T54" fmla="*/ 55 w 432"/>
                <a:gd name="T55" fmla="*/ 73 h 610"/>
                <a:gd name="T56" fmla="*/ 44 w 432"/>
                <a:gd name="T57" fmla="*/ 85 h 610"/>
                <a:gd name="T58" fmla="*/ 27 w 432"/>
                <a:gd name="T59" fmla="*/ 116 h 610"/>
                <a:gd name="T60" fmla="*/ 15 w 432"/>
                <a:gd name="T61" fmla="*/ 150 h 610"/>
                <a:gd name="T62" fmla="*/ 7 w 432"/>
                <a:gd name="T63" fmla="*/ 188 h 610"/>
                <a:gd name="T64" fmla="*/ 1 w 432"/>
                <a:gd name="T65" fmla="*/ 247 h 610"/>
                <a:gd name="T66" fmla="*/ 1 w 432"/>
                <a:gd name="T67" fmla="*/ 323 h 610"/>
                <a:gd name="T68" fmla="*/ 5 w 432"/>
                <a:gd name="T69" fmla="*/ 355 h 610"/>
                <a:gd name="T70" fmla="*/ 12 w 432"/>
                <a:gd name="T71" fmla="*/ 394 h 610"/>
                <a:gd name="T72" fmla="*/ 25 w 432"/>
                <a:gd name="T73" fmla="*/ 430 h 610"/>
                <a:gd name="T74" fmla="*/ 40 w 432"/>
                <a:gd name="T75" fmla="*/ 463 h 610"/>
                <a:gd name="T76" fmla="*/ 76 w 432"/>
                <a:gd name="T77" fmla="*/ 522 h 610"/>
                <a:gd name="T78" fmla="*/ 112 w 432"/>
                <a:gd name="T79" fmla="*/ 562 h 610"/>
                <a:gd name="T80" fmla="*/ 127 w 432"/>
                <a:gd name="T81" fmla="*/ 576 h 610"/>
                <a:gd name="T82" fmla="*/ 159 w 432"/>
                <a:gd name="T83" fmla="*/ 596 h 610"/>
                <a:gd name="T84" fmla="*/ 188 w 432"/>
                <a:gd name="T85" fmla="*/ 606 h 610"/>
                <a:gd name="T86" fmla="*/ 208 w 432"/>
                <a:gd name="T87" fmla="*/ 610 h 610"/>
                <a:gd name="T88" fmla="*/ 215 w 432"/>
                <a:gd name="T89" fmla="*/ 6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2" h="610">
                  <a:moveTo>
                    <a:pt x="215" y="610"/>
                  </a:moveTo>
                  <a:lnTo>
                    <a:pt x="215" y="610"/>
                  </a:lnTo>
                  <a:lnTo>
                    <a:pt x="223" y="610"/>
                  </a:lnTo>
                  <a:lnTo>
                    <a:pt x="233" y="609"/>
                  </a:lnTo>
                  <a:lnTo>
                    <a:pt x="244" y="606"/>
                  </a:lnTo>
                  <a:lnTo>
                    <a:pt x="258" y="602"/>
                  </a:lnTo>
                  <a:lnTo>
                    <a:pt x="273" y="596"/>
                  </a:lnTo>
                  <a:lnTo>
                    <a:pt x="289" y="587"/>
                  </a:lnTo>
                  <a:lnTo>
                    <a:pt x="306" y="576"/>
                  </a:lnTo>
                  <a:lnTo>
                    <a:pt x="306" y="576"/>
                  </a:lnTo>
                  <a:lnTo>
                    <a:pt x="321" y="562"/>
                  </a:lnTo>
                  <a:lnTo>
                    <a:pt x="339" y="544"/>
                  </a:lnTo>
                  <a:lnTo>
                    <a:pt x="357" y="522"/>
                  </a:lnTo>
                  <a:lnTo>
                    <a:pt x="375" y="494"/>
                  </a:lnTo>
                  <a:lnTo>
                    <a:pt x="393" y="463"/>
                  </a:lnTo>
                  <a:lnTo>
                    <a:pt x="402" y="448"/>
                  </a:lnTo>
                  <a:lnTo>
                    <a:pt x="409" y="430"/>
                  </a:lnTo>
                  <a:lnTo>
                    <a:pt x="415" y="412"/>
                  </a:lnTo>
                  <a:lnTo>
                    <a:pt x="421" y="394"/>
                  </a:lnTo>
                  <a:lnTo>
                    <a:pt x="425" y="375"/>
                  </a:lnTo>
                  <a:lnTo>
                    <a:pt x="428" y="355"/>
                  </a:lnTo>
                  <a:lnTo>
                    <a:pt x="428" y="355"/>
                  </a:lnTo>
                  <a:lnTo>
                    <a:pt x="431" y="323"/>
                  </a:lnTo>
                  <a:lnTo>
                    <a:pt x="432" y="287"/>
                  </a:lnTo>
                  <a:lnTo>
                    <a:pt x="432" y="247"/>
                  </a:lnTo>
                  <a:lnTo>
                    <a:pt x="429" y="208"/>
                  </a:lnTo>
                  <a:lnTo>
                    <a:pt x="427" y="188"/>
                  </a:lnTo>
                  <a:lnTo>
                    <a:pt x="422" y="168"/>
                  </a:lnTo>
                  <a:lnTo>
                    <a:pt x="418" y="150"/>
                  </a:lnTo>
                  <a:lnTo>
                    <a:pt x="413" y="132"/>
                  </a:lnTo>
                  <a:lnTo>
                    <a:pt x="406" y="116"/>
                  </a:lnTo>
                  <a:lnTo>
                    <a:pt x="397" y="99"/>
                  </a:lnTo>
                  <a:lnTo>
                    <a:pt x="389" y="85"/>
                  </a:lnTo>
                  <a:lnTo>
                    <a:pt x="378" y="73"/>
                  </a:lnTo>
                  <a:lnTo>
                    <a:pt x="378" y="73"/>
                  </a:lnTo>
                  <a:lnTo>
                    <a:pt x="364" y="59"/>
                  </a:lnTo>
                  <a:lnTo>
                    <a:pt x="350" y="48"/>
                  </a:lnTo>
                  <a:lnTo>
                    <a:pt x="337" y="38"/>
                  </a:lnTo>
                  <a:lnTo>
                    <a:pt x="323" y="30"/>
                  </a:lnTo>
                  <a:lnTo>
                    <a:pt x="309" y="23"/>
                  </a:lnTo>
                  <a:lnTo>
                    <a:pt x="296" y="17"/>
                  </a:lnTo>
                  <a:lnTo>
                    <a:pt x="270" y="9"/>
                  </a:lnTo>
                  <a:lnTo>
                    <a:pt x="249" y="5"/>
                  </a:lnTo>
                  <a:lnTo>
                    <a:pt x="231" y="2"/>
                  </a:lnTo>
                  <a:lnTo>
                    <a:pt x="216" y="0"/>
                  </a:lnTo>
                  <a:lnTo>
                    <a:pt x="216" y="0"/>
                  </a:lnTo>
                  <a:lnTo>
                    <a:pt x="201" y="2"/>
                  </a:lnTo>
                  <a:lnTo>
                    <a:pt x="184" y="5"/>
                  </a:lnTo>
                  <a:lnTo>
                    <a:pt x="162" y="9"/>
                  </a:lnTo>
                  <a:lnTo>
                    <a:pt x="137" y="17"/>
                  </a:lnTo>
                  <a:lnTo>
                    <a:pt x="123" y="23"/>
                  </a:lnTo>
                  <a:lnTo>
                    <a:pt x="109" y="30"/>
                  </a:lnTo>
                  <a:lnTo>
                    <a:pt x="95" y="38"/>
                  </a:lnTo>
                  <a:lnTo>
                    <a:pt x="82" y="48"/>
                  </a:lnTo>
                  <a:lnTo>
                    <a:pt x="68" y="59"/>
                  </a:lnTo>
                  <a:lnTo>
                    <a:pt x="55" y="73"/>
                  </a:lnTo>
                  <a:lnTo>
                    <a:pt x="55" y="73"/>
                  </a:lnTo>
                  <a:lnTo>
                    <a:pt x="44" y="85"/>
                  </a:lnTo>
                  <a:lnTo>
                    <a:pt x="36" y="99"/>
                  </a:lnTo>
                  <a:lnTo>
                    <a:pt x="27" y="116"/>
                  </a:lnTo>
                  <a:lnTo>
                    <a:pt x="21" y="132"/>
                  </a:lnTo>
                  <a:lnTo>
                    <a:pt x="15" y="150"/>
                  </a:lnTo>
                  <a:lnTo>
                    <a:pt x="11" y="168"/>
                  </a:lnTo>
                  <a:lnTo>
                    <a:pt x="7" y="188"/>
                  </a:lnTo>
                  <a:lnTo>
                    <a:pt x="4" y="208"/>
                  </a:lnTo>
                  <a:lnTo>
                    <a:pt x="1" y="247"/>
                  </a:lnTo>
                  <a:lnTo>
                    <a:pt x="0" y="287"/>
                  </a:lnTo>
                  <a:lnTo>
                    <a:pt x="1" y="323"/>
                  </a:lnTo>
                  <a:lnTo>
                    <a:pt x="5" y="355"/>
                  </a:lnTo>
                  <a:lnTo>
                    <a:pt x="5" y="355"/>
                  </a:lnTo>
                  <a:lnTo>
                    <a:pt x="8" y="375"/>
                  </a:lnTo>
                  <a:lnTo>
                    <a:pt x="12" y="394"/>
                  </a:lnTo>
                  <a:lnTo>
                    <a:pt x="18" y="412"/>
                  </a:lnTo>
                  <a:lnTo>
                    <a:pt x="25" y="430"/>
                  </a:lnTo>
                  <a:lnTo>
                    <a:pt x="32" y="448"/>
                  </a:lnTo>
                  <a:lnTo>
                    <a:pt x="40" y="463"/>
                  </a:lnTo>
                  <a:lnTo>
                    <a:pt x="57" y="494"/>
                  </a:lnTo>
                  <a:lnTo>
                    <a:pt x="76" y="522"/>
                  </a:lnTo>
                  <a:lnTo>
                    <a:pt x="94" y="544"/>
                  </a:lnTo>
                  <a:lnTo>
                    <a:pt x="112" y="562"/>
                  </a:lnTo>
                  <a:lnTo>
                    <a:pt x="127" y="576"/>
                  </a:lnTo>
                  <a:lnTo>
                    <a:pt x="127" y="576"/>
                  </a:lnTo>
                  <a:lnTo>
                    <a:pt x="144" y="587"/>
                  </a:lnTo>
                  <a:lnTo>
                    <a:pt x="159" y="596"/>
                  </a:lnTo>
                  <a:lnTo>
                    <a:pt x="174" y="602"/>
                  </a:lnTo>
                  <a:lnTo>
                    <a:pt x="188" y="606"/>
                  </a:lnTo>
                  <a:lnTo>
                    <a:pt x="199" y="609"/>
                  </a:lnTo>
                  <a:lnTo>
                    <a:pt x="208" y="610"/>
                  </a:lnTo>
                  <a:lnTo>
                    <a:pt x="215" y="610"/>
                  </a:lnTo>
                  <a:lnTo>
                    <a:pt x="215" y="6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600">
                <a:latin typeface="Caviar Dreams" panose="020B0402020204020504" pitchFamily="34" charset="0"/>
                <a:cs typeface="Arial" charset="0"/>
              </a:endParaRPr>
            </a:p>
          </p:txBody>
        </p:sp>
      </p:grpSp>
      <p:graphicFrame>
        <p:nvGraphicFramePr>
          <p:cNvPr id="94" name="Chart 93"/>
          <p:cNvGraphicFramePr/>
          <p:nvPr>
            <p:extLst>
              <p:ext uri="{D42A27DB-BD31-4B8C-83A1-F6EECF244321}">
                <p14:modId xmlns:p14="http://schemas.microsoft.com/office/powerpoint/2010/main" val="1520112088"/>
              </p:ext>
            </p:extLst>
          </p:nvPr>
        </p:nvGraphicFramePr>
        <p:xfrm>
          <a:off x="6188612" y="2037284"/>
          <a:ext cx="4943971" cy="1865374"/>
        </p:xfrm>
        <a:graphic>
          <a:graphicData uri="http://schemas.openxmlformats.org/drawingml/2006/chart">
            <c:chart xmlns:c="http://schemas.openxmlformats.org/drawingml/2006/chart" xmlns:r="http://schemas.openxmlformats.org/officeDocument/2006/relationships" r:id="rId2"/>
          </a:graphicData>
        </a:graphic>
      </p:graphicFrame>
      <p:cxnSp>
        <p:nvCxnSpPr>
          <p:cNvPr id="4" name="Straight Connector 3"/>
          <p:cNvCxnSpPr/>
          <p:nvPr/>
        </p:nvCxnSpPr>
        <p:spPr>
          <a:xfrm>
            <a:off x="6319771" y="4252550"/>
            <a:ext cx="499951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7116113" y="5000209"/>
            <a:ext cx="1577580" cy="830997"/>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96" name="Title 1"/>
          <p:cNvSpPr txBox="1">
            <a:spLocks/>
          </p:cNvSpPr>
          <p:nvPr/>
        </p:nvSpPr>
        <p:spPr>
          <a:xfrm>
            <a:off x="7116113" y="4671190"/>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grpSp>
        <p:nvGrpSpPr>
          <p:cNvPr id="97" name="Group 96"/>
          <p:cNvGrpSpPr/>
          <p:nvPr/>
        </p:nvGrpSpPr>
        <p:grpSpPr>
          <a:xfrm>
            <a:off x="1318057" y="4359630"/>
            <a:ext cx="618175" cy="618171"/>
            <a:chOff x="2114182" y="2246860"/>
            <a:chExt cx="995576" cy="995572"/>
          </a:xfrm>
        </p:grpSpPr>
        <p:sp>
          <p:nvSpPr>
            <p:cNvPr id="98" name="Oval 97"/>
            <p:cNvSpPr/>
            <p:nvPr/>
          </p:nvSpPr>
          <p:spPr>
            <a:xfrm>
              <a:off x="2114182" y="2246860"/>
              <a:ext cx="995576" cy="995572"/>
            </a:xfrm>
            <a:prstGeom prst="ellipse">
              <a:avLst/>
            </a:prstGeom>
            <a:solidFill>
              <a:schemeClr val="tx1">
                <a:lumMod val="85000"/>
                <a:lumOff val="15000"/>
                <a:alpha val="84000"/>
              </a:schemeClr>
            </a:solidFill>
            <a:ln>
              <a:noFill/>
              <a:prstDash val="dash"/>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Caviar Dreams" panose="020B0402020204020504" pitchFamily="34" charset="0"/>
              </a:endParaRPr>
            </a:p>
          </p:txBody>
        </p:sp>
        <p:sp>
          <p:nvSpPr>
            <p:cNvPr id="99" name="Freeform 104"/>
            <p:cNvSpPr>
              <a:spLocks/>
            </p:cNvSpPr>
            <p:nvPr/>
          </p:nvSpPr>
          <p:spPr bwMode="auto">
            <a:xfrm>
              <a:off x="2437359" y="2462703"/>
              <a:ext cx="318615" cy="343123"/>
            </a:xfrm>
            <a:custGeom>
              <a:avLst/>
              <a:gdLst>
                <a:gd name="T0" fmla="*/ 220 w 325"/>
                <a:gd name="T1" fmla="*/ 320 h 350"/>
                <a:gd name="T2" fmla="*/ 213 w 325"/>
                <a:gd name="T3" fmla="*/ 335 h 350"/>
                <a:gd name="T4" fmla="*/ 211 w 325"/>
                <a:gd name="T5" fmla="*/ 343 h 350"/>
                <a:gd name="T6" fmla="*/ 211 w 325"/>
                <a:gd name="T7" fmla="*/ 350 h 350"/>
                <a:gd name="T8" fmla="*/ 262 w 325"/>
                <a:gd name="T9" fmla="*/ 340 h 350"/>
                <a:gd name="T10" fmla="*/ 325 w 325"/>
                <a:gd name="T11" fmla="*/ 322 h 350"/>
                <a:gd name="T12" fmla="*/ 325 w 325"/>
                <a:gd name="T13" fmla="*/ 287 h 350"/>
                <a:gd name="T14" fmla="*/ 322 w 325"/>
                <a:gd name="T15" fmla="*/ 222 h 350"/>
                <a:gd name="T16" fmla="*/ 318 w 325"/>
                <a:gd name="T17" fmla="*/ 194 h 350"/>
                <a:gd name="T18" fmla="*/ 309 w 325"/>
                <a:gd name="T19" fmla="*/ 141 h 350"/>
                <a:gd name="T20" fmla="*/ 296 w 325"/>
                <a:gd name="T21" fmla="*/ 98 h 350"/>
                <a:gd name="T22" fmla="*/ 283 w 325"/>
                <a:gd name="T23" fmla="*/ 65 h 350"/>
                <a:gd name="T24" fmla="*/ 267 w 325"/>
                <a:gd name="T25" fmla="*/ 41 h 350"/>
                <a:gd name="T26" fmla="*/ 250 w 325"/>
                <a:gd name="T27" fmla="*/ 23 h 350"/>
                <a:gd name="T28" fmla="*/ 233 w 325"/>
                <a:gd name="T29" fmla="*/ 11 h 350"/>
                <a:gd name="T30" fmla="*/ 217 w 325"/>
                <a:gd name="T31" fmla="*/ 4 h 350"/>
                <a:gd name="T32" fmla="*/ 202 w 325"/>
                <a:gd name="T33" fmla="*/ 1 h 350"/>
                <a:gd name="T34" fmla="*/ 193 w 325"/>
                <a:gd name="T35" fmla="*/ 0 h 350"/>
                <a:gd name="T36" fmla="*/ 181 w 325"/>
                <a:gd name="T37" fmla="*/ 1 h 350"/>
                <a:gd name="T38" fmla="*/ 162 w 325"/>
                <a:gd name="T39" fmla="*/ 6 h 350"/>
                <a:gd name="T40" fmla="*/ 154 w 325"/>
                <a:gd name="T41" fmla="*/ 3 h 350"/>
                <a:gd name="T42" fmla="*/ 132 w 325"/>
                <a:gd name="T43" fmla="*/ 0 h 350"/>
                <a:gd name="T44" fmla="*/ 123 w 325"/>
                <a:gd name="T45" fmla="*/ 1 h 350"/>
                <a:gd name="T46" fmla="*/ 103 w 325"/>
                <a:gd name="T47" fmla="*/ 6 h 350"/>
                <a:gd name="T48" fmla="*/ 81 w 325"/>
                <a:gd name="T49" fmla="*/ 18 h 350"/>
                <a:gd name="T50" fmla="*/ 59 w 325"/>
                <a:gd name="T51" fmla="*/ 40 h 350"/>
                <a:gd name="T52" fmla="*/ 38 w 325"/>
                <a:gd name="T53" fmla="*/ 73 h 350"/>
                <a:gd name="T54" fmla="*/ 21 w 325"/>
                <a:gd name="T55" fmla="*/ 123 h 350"/>
                <a:gd name="T56" fmla="*/ 8 w 325"/>
                <a:gd name="T57" fmla="*/ 187 h 350"/>
                <a:gd name="T58" fmla="*/ 0 w 325"/>
                <a:gd name="T59" fmla="*/ 272 h 350"/>
                <a:gd name="T60" fmla="*/ 0 w 325"/>
                <a:gd name="T61" fmla="*/ 322 h 350"/>
                <a:gd name="T62" fmla="*/ 64 w 325"/>
                <a:gd name="T63" fmla="*/ 340 h 350"/>
                <a:gd name="T64" fmla="*/ 114 w 325"/>
                <a:gd name="T65" fmla="*/ 350 h 350"/>
                <a:gd name="T66" fmla="*/ 113 w 325"/>
                <a:gd name="T67" fmla="*/ 342 h 350"/>
                <a:gd name="T68" fmla="*/ 113 w 325"/>
                <a:gd name="T69" fmla="*/ 335 h 350"/>
                <a:gd name="T70" fmla="*/ 106 w 325"/>
                <a:gd name="T71" fmla="*/ 320 h 350"/>
                <a:gd name="T72" fmla="*/ 103 w 325"/>
                <a:gd name="T73" fmla="*/ 314 h 350"/>
                <a:gd name="T74" fmla="*/ 90 w 325"/>
                <a:gd name="T75" fmla="*/ 297 h 350"/>
                <a:gd name="T76" fmla="*/ 81 w 325"/>
                <a:gd name="T77" fmla="*/ 275 h 350"/>
                <a:gd name="T78" fmla="*/ 73 w 325"/>
                <a:gd name="T79" fmla="*/ 250 h 350"/>
                <a:gd name="T80" fmla="*/ 68 w 325"/>
                <a:gd name="T81" fmla="*/ 222 h 350"/>
                <a:gd name="T82" fmla="*/ 81 w 325"/>
                <a:gd name="T83" fmla="*/ 217 h 350"/>
                <a:gd name="T84" fmla="*/ 100 w 325"/>
                <a:gd name="T85" fmla="*/ 207 h 350"/>
                <a:gd name="T86" fmla="*/ 132 w 325"/>
                <a:gd name="T87" fmla="*/ 188 h 350"/>
                <a:gd name="T88" fmla="*/ 159 w 325"/>
                <a:gd name="T89" fmla="*/ 166 h 350"/>
                <a:gd name="T90" fmla="*/ 178 w 325"/>
                <a:gd name="T91" fmla="*/ 144 h 350"/>
                <a:gd name="T92" fmla="*/ 198 w 325"/>
                <a:gd name="T93" fmla="*/ 116 h 350"/>
                <a:gd name="T94" fmla="*/ 210 w 325"/>
                <a:gd name="T95" fmla="*/ 90 h 350"/>
                <a:gd name="T96" fmla="*/ 211 w 325"/>
                <a:gd name="T97" fmla="*/ 87 h 350"/>
                <a:gd name="T98" fmla="*/ 244 w 325"/>
                <a:gd name="T99" fmla="*/ 145 h 350"/>
                <a:gd name="T100" fmla="*/ 261 w 325"/>
                <a:gd name="T101" fmla="*/ 183 h 350"/>
                <a:gd name="T102" fmla="*/ 261 w 325"/>
                <a:gd name="T103" fmla="*/ 183 h 350"/>
                <a:gd name="T104" fmla="*/ 257 w 325"/>
                <a:gd name="T105" fmla="*/ 225 h 350"/>
                <a:gd name="T106" fmla="*/ 250 w 325"/>
                <a:gd name="T107" fmla="*/ 260 h 350"/>
                <a:gd name="T108" fmla="*/ 239 w 325"/>
                <a:gd name="T109" fmla="*/ 290 h 350"/>
                <a:gd name="T110" fmla="*/ 223 w 325"/>
                <a:gd name="T111" fmla="*/ 31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5" h="350">
                  <a:moveTo>
                    <a:pt x="220" y="320"/>
                  </a:moveTo>
                  <a:lnTo>
                    <a:pt x="220" y="320"/>
                  </a:lnTo>
                  <a:lnTo>
                    <a:pt x="215" y="327"/>
                  </a:lnTo>
                  <a:lnTo>
                    <a:pt x="213" y="335"/>
                  </a:lnTo>
                  <a:lnTo>
                    <a:pt x="213" y="335"/>
                  </a:lnTo>
                  <a:lnTo>
                    <a:pt x="211" y="343"/>
                  </a:lnTo>
                  <a:lnTo>
                    <a:pt x="211" y="350"/>
                  </a:lnTo>
                  <a:lnTo>
                    <a:pt x="211" y="350"/>
                  </a:lnTo>
                  <a:lnTo>
                    <a:pt x="234" y="346"/>
                  </a:lnTo>
                  <a:lnTo>
                    <a:pt x="262" y="340"/>
                  </a:lnTo>
                  <a:lnTo>
                    <a:pt x="292" y="332"/>
                  </a:lnTo>
                  <a:lnTo>
                    <a:pt x="325" y="322"/>
                  </a:lnTo>
                  <a:lnTo>
                    <a:pt x="325" y="322"/>
                  </a:lnTo>
                  <a:lnTo>
                    <a:pt x="325" y="287"/>
                  </a:lnTo>
                  <a:lnTo>
                    <a:pt x="324" y="253"/>
                  </a:lnTo>
                  <a:lnTo>
                    <a:pt x="322" y="222"/>
                  </a:lnTo>
                  <a:lnTo>
                    <a:pt x="318" y="194"/>
                  </a:lnTo>
                  <a:lnTo>
                    <a:pt x="318" y="194"/>
                  </a:lnTo>
                  <a:lnTo>
                    <a:pt x="314" y="166"/>
                  </a:lnTo>
                  <a:lnTo>
                    <a:pt x="309" y="141"/>
                  </a:lnTo>
                  <a:lnTo>
                    <a:pt x="303" y="119"/>
                  </a:lnTo>
                  <a:lnTo>
                    <a:pt x="296" y="98"/>
                  </a:lnTo>
                  <a:lnTo>
                    <a:pt x="290" y="81"/>
                  </a:lnTo>
                  <a:lnTo>
                    <a:pt x="283" y="65"/>
                  </a:lnTo>
                  <a:lnTo>
                    <a:pt x="275" y="53"/>
                  </a:lnTo>
                  <a:lnTo>
                    <a:pt x="267" y="41"/>
                  </a:lnTo>
                  <a:lnTo>
                    <a:pt x="259" y="31"/>
                  </a:lnTo>
                  <a:lnTo>
                    <a:pt x="250" y="23"/>
                  </a:lnTo>
                  <a:lnTo>
                    <a:pt x="242" y="16"/>
                  </a:lnTo>
                  <a:lnTo>
                    <a:pt x="233" y="11"/>
                  </a:lnTo>
                  <a:lnTo>
                    <a:pt x="225" y="7"/>
                  </a:lnTo>
                  <a:lnTo>
                    <a:pt x="217" y="4"/>
                  </a:lnTo>
                  <a:lnTo>
                    <a:pt x="209" y="2"/>
                  </a:lnTo>
                  <a:lnTo>
                    <a:pt x="202" y="1"/>
                  </a:lnTo>
                  <a:lnTo>
                    <a:pt x="202" y="1"/>
                  </a:lnTo>
                  <a:lnTo>
                    <a:pt x="193" y="0"/>
                  </a:lnTo>
                  <a:lnTo>
                    <a:pt x="193" y="0"/>
                  </a:lnTo>
                  <a:lnTo>
                    <a:pt x="181" y="1"/>
                  </a:lnTo>
                  <a:lnTo>
                    <a:pt x="171" y="3"/>
                  </a:lnTo>
                  <a:lnTo>
                    <a:pt x="162" y="6"/>
                  </a:lnTo>
                  <a:lnTo>
                    <a:pt x="162" y="6"/>
                  </a:lnTo>
                  <a:lnTo>
                    <a:pt x="154" y="3"/>
                  </a:lnTo>
                  <a:lnTo>
                    <a:pt x="145" y="1"/>
                  </a:lnTo>
                  <a:lnTo>
                    <a:pt x="132" y="0"/>
                  </a:lnTo>
                  <a:lnTo>
                    <a:pt x="132" y="0"/>
                  </a:lnTo>
                  <a:lnTo>
                    <a:pt x="123" y="1"/>
                  </a:lnTo>
                  <a:lnTo>
                    <a:pt x="113" y="2"/>
                  </a:lnTo>
                  <a:lnTo>
                    <a:pt x="103" y="6"/>
                  </a:lnTo>
                  <a:lnTo>
                    <a:pt x="92" y="11"/>
                  </a:lnTo>
                  <a:lnTo>
                    <a:pt x="81" y="18"/>
                  </a:lnTo>
                  <a:lnTo>
                    <a:pt x="70" y="27"/>
                  </a:lnTo>
                  <a:lnTo>
                    <a:pt x="59" y="40"/>
                  </a:lnTo>
                  <a:lnTo>
                    <a:pt x="49" y="55"/>
                  </a:lnTo>
                  <a:lnTo>
                    <a:pt x="38" y="73"/>
                  </a:lnTo>
                  <a:lnTo>
                    <a:pt x="29" y="96"/>
                  </a:lnTo>
                  <a:lnTo>
                    <a:pt x="21" y="123"/>
                  </a:lnTo>
                  <a:lnTo>
                    <a:pt x="14" y="152"/>
                  </a:lnTo>
                  <a:lnTo>
                    <a:pt x="8" y="187"/>
                  </a:lnTo>
                  <a:lnTo>
                    <a:pt x="4" y="227"/>
                  </a:lnTo>
                  <a:lnTo>
                    <a:pt x="0" y="272"/>
                  </a:lnTo>
                  <a:lnTo>
                    <a:pt x="0" y="322"/>
                  </a:lnTo>
                  <a:lnTo>
                    <a:pt x="0" y="322"/>
                  </a:lnTo>
                  <a:lnTo>
                    <a:pt x="34" y="332"/>
                  </a:lnTo>
                  <a:lnTo>
                    <a:pt x="64" y="340"/>
                  </a:lnTo>
                  <a:lnTo>
                    <a:pt x="91" y="346"/>
                  </a:lnTo>
                  <a:lnTo>
                    <a:pt x="114" y="350"/>
                  </a:lnTo>
                  <a:lnTo>
                    <a:pt x="114" y="350"/>
                  </a:lnTo>
                  <a:lnTo>
                    <a:pt x="113" y="342"/>
                  </a:lnTo>
                  <a:lnTo>
                    <a:pt x="113" y="335"/>
                  </a:lnTo>
                  <a:lnTo>
                    <a:pt x="113" y="335"/>
                  </a:lnTo>
                  <a:lnTo>
                    <a:pt x="111" y="327"/>
                  </a:lnTo>
                  <a:lnTo>
                    <a:pt x="106" y="320"/>
                  </a:lnTo>
                  <a:lnTo>
                    <a:pt x="103" y="314"/>
                  </a:lnTo>
                  <a:lnTo>
                    <a:pt x="103" y="314"/>
                  </a:lnTo>
                  <a:lnTo>
                    <a:pt x="96" y="306"/>
                  </a:lnTo>
                  <a:lnTo>
                    <a:pt x="90" y="297"/>
                  </a:lnTo>
                  <a:lnTo>
                    <a:pt x="85" y="287"/>
                  </a:lnTo>
                  <a:lnTo>
                    <a:pt x="81" y="275"/>
                  </a:lnTo>
                  <a:lnTo>
                    <a:pt x="76" y="264"/>
                  </a:lnTo>
                  <a:lnTo>
                    <a:pt x="73" y="250"/>
                  </a:lnTo>
                  <a:lnTo>
                    <a:pt x="68" y="222"/>
                  </a:lnTo>
                  <a:lnTo>
                    <a:pt x="68" y="222"/>
                  </a:lnTo>
                  <a:lnTo>
                    <a:pt x="68" y="222"/>
                  </a:lnTo>
                  <a:lnTo>
                    <a:pt x="81" y="217"/>
                  </a:lnTo>
                  <a:lnTo>
                    <a:pt x="81" y="217"/>
                  </a:lnTo>
                  <a:lnTo>
                    <a:pt x="100" y="207"/>
                  </a:lnTo>
                  <a:lnTo>
                    <a:pt x="117" y="198"/>
                  </a:lnTo>
                  <a:lnTo>
                    <a:pt x="132" y="188"/>
                  </a:lnTo>
                  <a:lnTo>
                    <a:pt x="146" y="176"/>
                  </a:lnTo>
                  <a:lnTo>
                    <a:pt x="159" y="166"/>
                  </a:lnTo>
                  <a:lnTo>
                    <a:pt x="169" y="155"/>
                  </a:lnTo>
                  <a:lnTo>
                    <a:pt x="178" y="144"/>
                  </a:lnTo>
                  <a:lnTo>
                    <a:pt x="186" y="134"/>
                  </a:lnTo>
                  <a:lnTo>
                    <a:pt x="198" y="116"/>
                  </a:lnTo>
                  <a:lnTo>
                    <a:pt x="206" y="101"/>
                  </a:lnTo>
                  <a:lnTo>
                    <a:pt x="210" y="90"/>
                  </a:lnTo>
                  <a:lnTo>
                    <a:pt x="211" y="87"/>
                  </a:lnTo>
                  <a:lnTo>
                    <a:pt x="211" y="87"/>
                  </a:lnTo>
                  <a:lnTo>
                    <a:pt x="228" y="116"/>
                  </a:lnTo>
                  <a:lnTo>
                    <a:pt x="244" y="145"/>
                  </a:lnTo>
                  <a:lnTo>
                    <a:pt x="260" y="179"/>
                  </a:lnTo>
                  <a:lnTo>
                    <a:pt x="261" y="183"/>
                  </a:lnTo>
                  <a:lnTo>
                    <a:pt x="261" y="183"/>
                  </a:lnTo>
                  <a:lnTo>
                    <a:pt x="261" y="183"/>
                  </a:lnTo>
                  <a:lnTo>
                    <a:pt x="260" y="205"/>
                  </a:lnTo>
                  <a:lnTo>
                    <a:pt x="257" y="225"/>
                  </a:lnTo>
                  <a:lnTo>
                    <a:pt x="254" y="243"/>
                  </a:lnTo>
                  <a:lnTo>
                    <a:pt x="250" y="260"/>
                  </a:lnTo>
                  <a:lnTo>
                    <a:pt x="245" y="276"/>
                  </a:lnTo>
                  <a:lnTo>
                    <a:pt x="239" y="290"/>
                  </a:lnTo>
                  <a:lnTo>
                    <a:pt x="231" y="303"/>
                  </a:lnTo>
                  <a:lnTo>
                    <a:pt x="223" y="314"/>
                  </a:lnTo>
                  <a:lnTo>
                    <a:pt x="220" y="3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sp>
          <p:nvSpPr>
            <p:cNvPr id="100" name="Freeform 105"/>
            <p:cNvSpPr>
              <a:spLocks/>
            </p:cNvSpPr>
            <p:nvPr/>
          </p:nvSpPr>
          <p:spPr bwMode="auto">
            <a:xfrm>
              <a:off x="2342264" y="2862686"/>
              <a:ext cx="509784" cy="131367"/>
            </a:xfrm>
            <a:custGeom>
              <a:avLst/>
              <a:gdLst>
                <a:gd name="T0" fmla="*/ 359 w 520"/>
                <a:gd name="T1" fmla="*/ 0 h 134"/>
                <a:gd name="T2" fmla="*/ 357 w 520"/>
                <a:gd name="T3" fmla="*/ 20 h 134"/>
                <a:gd name="T4" fmla="*/ 350 w 520"/>
                <a:gd name="T5" fmla="*/ 37 h 134"/>
                <a:gd name="T6" fmla="*/ 341 w 520"/>
                <a:gd name="T7" fmla="*/ 53 h 134"/>
                <a:gd name="T8" fmla="*/ 328 w 520"/>
                <a:gd name="T9" fmla="*/ 67 h 134"/>
                <a:gd name="T10" fmla="*/ 314 w 520"/>
                <a:gd name="T11" fmla="*/ 78 h 134"/>
                <a:gd name="T12" fmla="*/ 297 w 520"/>
                <a:gd name="T13" fmla="*/ 87 h 134"/>
                <a:gd name="T14" fmla="*/ 279 w 520"/>
                <a:gd name="T15" fmla="*/ 92 h 134"/>
                <a:gd name="T16" fmla="*/ 259 w 520"/>
                <a:gd name="T17" fmla="*/ 94 h 134"/>
                <a:gd name="T18" fmla="*/ 250 w 520"/>
                <a:gd name="T19" fmla="*/ 94 h 134"/>
                <a:gd name="T20" fmla="*/ 230 w 520"/>
                <a:gd name="T21" fmla="*/ 90 h 134"/>
                <a:gd name="T22" fmla="*/ 213 w 520"/>
                <a:gd name="T23" fmla="*/ 83 h 134"/>
                <a:gd name="T24" fmla="*/ 198 w 520"/>
                <a:gd name="T25" fmla="*/ 72 h 134"/>
                <a:gd name="T26" fmla="*/ 185 w 520"/>
                <a:gd name="T27" fmla="*/ 60 h 134"/>
                <a:gd name="T28" fmla="*/ 174 w 520"/>
                <a:gd name="T29" fmla="*/ 45 h 134"/>
                <a:gd name="T30" fmla="*/ 166 w 520"/>
                <a:gd name="T31" fmla="*/ 29 h 134"/>
                <a:gd name="T32" fmla="*/ 162 w 520"/>
                <a:gd name="T33" fmla="*/ 9 h 134"/>
                <a:gd name="T34" fmla="*/ 161 w 520"/>
                <a:gd name="T35" fmla="*/ 0 h 134"/>
                <a:gd name="T36" fmla="*/ 91 w 520"/>
                <a:gd name="T37" fmla="*/ 15 h 134"/>
                <a:gd name="T38" fmla="*/ 58 w 520"/>
                <a:gd name="T39" fmla="*/ 25 h 134"/>
                <a:gd name="T40" fmla="*/ 37 w 520"/>
                <a:gd name="T41" fmla="*/ 38 h 134"/>
                <a:gd name="T42" fmla="*/ 31 w 520"/>
                <a:gd name="T43" fmla="*/ 44 h 134"/>
                <a:gd name="T44" fmla="*/ 21 w 520"/>
                <a:gd name="T45" fmla="*/ 57 h 134"/>
                <a:gd name="T46" fmla="*/ 10 w 520"/>
                <a:gd name="T47" fmla="*/ 80 h 134"/>
                <a:gd name="T48" fmla="*/ 2 w 520"/>
                <a:gd name="T49" fmla="*/ 111 h 134"/>
                <a:gd name="T50" fmla="*/ 0 w 520"/>
                <a:gd name="T51" fmla="*/ 134 h 134"/>
                <a:gd name="T52" fmla="*/ 520 w 520"/>
                <a:gd name="T53" fmla="*/ 134 h 134"/>
                <a:gd name="T54" fmla="*/ 517 w 520"/>
                <a:gd name="T55" fmla="*/ 111 h 134"/>
                <a:gd name="T56" fmla="*/ 509 w 520"/>
                <a:gd name="T57" fmla="*/ 80 h 134"/>
                <a:gd name="T58" fmla="*/ 498 w 520"/>
                <a:gd name="T59" fmla="*/ 57 h 134"/>
                <a:gd name="T60" fmla="*/ 489 w 520"/>
                <a:gd name="T61" fmla="*/ 44 h 134"/>
                <a:gd name="T62" fmla="*/ 483 w 520"/>
                <a:gd name="T63" fmla="*/ 38 h 134"/>
                <a:gd name="T64" fmla="*/ 460 w 520"/>
                <a:gd name="T65" fmla="*/ 25 h 134"/>
                <a:gd name="T66" fmla="*/ 429 w 520"/>
                <a:gd name="T67" fmla="*/ 15 h 134"/>
                <a:gd name="T68" fmla="*/ 359 w 520"/>
                <a:gd name="T6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134">
                  <a:moveTo>
                    <a:pt x="359" y="0"/>
                  </a:moveTo>
                  <a:lnTo>
                    <a:pt x="359" y="0"/>
                  </a:lnTo>
                  <a:lnTo>
                    <a:pt x="358" y="9"/>
                  </a:lnTo>
                  <a:lnTo>
                    <a:pt x="357" y="20"/>
                  </a:lnTo>
                  <a:lnTo>
                    <a:pt x="353" y="29"/>
                  </a:lnTo>
                  <a:lnTo>
                    <a:pt x="350" y="37"/>
                  </a:lnTo>
                  <a:lnTo>
                    <a:pt x="345" y="45"/>
                  </a:lnTo>
                  <a:lnTo>
                    <a:pt x="341" y="53"/>
                  </a:lnTo>
                  <a:lnTo>
                    <a:pt x="335" y="60"/>
                  </a:lnTo>
                  <a:lnTo>
                    <a:pt x="328" y="67"/>
                  </a:lnTo>
                  <a:lnTo>
                    <a:pt x="321" y="72"/>
                  </a:lnTo>
                  <a:lnTo>
                    <a:pt x="314" y="78"/>
                  </a:lnTo>
                  <a:lnTo>
                    <a:pt x="306" y="83"/>
                  </a:lnTo>
                  <a:lnTo>
                    <a:pt x="297" y="87"/>
                  </a:lnTo>
                  <a:lnTo>
                    <a:pt x="288" y="90"/>
                  </a:lnTo>
                  <a:lnTo>
                    <a:pt x="279" y="92"/>
                  </a:lnTo>
                  <a:lnTo>
                    <a:pt x="269" y="94"/>
                  </a:lnTo>
                  <a:lnTo>
                    <a:pt x="259" y="94"/>
                  </a:lnTo>
                  <a:lnTo>
                    <a:pt x="259" y="94"/>
                  </a:lnTo>
                  <a:lnTo>
                    <a:pt x="250" y="94"/>
                  </a:lnTo>
                  <a:lnTo>
                    <a:pt x="241" y="92"/>
                  </a:lnTo>
                  <a:lnTo>
                    <a:pt x="230" y="90"/>
                  </a:lnTo>
                  <a:lnTo>
                    <a:pt x="222" y="87"/>
                  </a:lnTo>
                  <a:lnTo>
                    <a:pt x="213" y="83"/>
                  </a:lnTo>
                  <a:lnTo>
                    <a:pt x="205" y="78"/>
                  </a:lnTo>
                  <a:lnTo>
                    <a:pt x="198" y="72"/>
                  </a:lnTo>
                  <a:lnTo>
                    <a:pt x="191" y="67"/>
                  </a:lnTo>
                  <a:lnTo>
                    <a:pt x="185" y="60"/>
                  </a:lnTo>
                  <a:lnTo>
                    <a:pt x="179" y="53"/>
                  </a:lnTo>
                  <a:lnTo>
                    <a:pt x="174" y="45"/>
                  </a:lnTo>
                  <a:lnTo>
                    <a:pt x="170" y="37"/>
                  </a:lnTo>
                  <a:lnTo>
                    <a:pt x="166" y="29"/>
                  </a:lnTo>
                  <a:lnTo>
                    <a:pt x="163" y="20"/>
                  </a:lnTo>
                  <a:lnTo>
                    <a:pt x="162" y="9"/>
                  </a:lnTo>
                  <a:lnTo>
                    <a:pt x="161" y="0"/>
                  </a:lnTo>
                  <a:lnTo>
                    <a:pt x="161" y="0"/>
                  </a:lnTo>
                  <a:lnTo>
                    <a:pt x="126" y="7"/>
                  </a:lnTo>
                  <a:lnTo>
                    <a:pt x="91" y="15"/>
                  </a:lnTo>
                  <a:lnTo>
                    <a:pt x="74" y="20"/>
                  </a:lnTo>
                  <a:lnTo>
                    <a:pt x="58" y="25"/>
                  </a:lnTo>
                  <a:lnTo>
                    <a:pt x="46" y="31"/>
                  </a:lnTo>
                  <a:lnTo>
                    <a:pt x="37" y="38"/>
                  </a:lnTo>
                  <a:lnTo>
                    <a:pt x="37" y="38"/>
                  </a:lnTo>
                  <a:lnTo>
                    <a:pt x="31" y="44"/>
                  </a:lnTo>
                  <a:lnTo>
                    <a:pt x="25" y="51"/>
                  </a:lnTo>
                  <a:lnTo>
                    <a:pt x="21" y="57"/>
                  </a:lnTo>
                  <a:lnTo>
                    <a:pt x="17" y="66"/>
                  </a:lnTo>
                  <a:lnTo>
                    <a:pt x="10" y="80"/>
                  </a:lnTo>
                  <a:lnTo>
                    <a:pt x="6" y="96"/>
                  </a:lnTo>
                  <a:lnTo>
                    <a:pt x="2" y="111"/>
                  </a:lnTo>
                  <a:lnTo>
                    <a:pt x="1" y="123"/>
                  </a:lnTo>
                  <a:lnTo>
                    <a:pt x="0" y="134"/>
                  </a:lnTo>
                  <a:lnTo>
                    <a:pt x="520" y="134"/>
                  </a:lnTo>
                  <a:lnTo>
                    <a:pt x="520" y="134"/>
                  </a:lnTo>
                  <a:lnTo>
                    <a:pt x="518" y="123"/>
                  </a:lnTo>
                  <a:lnTo>
                    <a:pt x="517" y="111"/>
                  </a:lnTo>
                  <a:lnTo>
                    <a:pt x="514" y="96"/>
                  </a:lnTo>
                  <a:lnTo>
                    <a:pt x="509" y="80"/>
                  </a:lnTo>
                  <a:lnTo>
                    <a:pt x="502" y="66"/>
                  </a:lnTo>
                  <a:lnTo>
                    <a:pt x="498" y="57"/>
                  </a:lnTo>
                  <a:lnTo>
                    <a:pt x="493" y="51"/>
                  </a:lnTo>
                  <a:lnTo>
                    <a:pt x="489" y="44"/>
                  </a:lnTo>
                  <a:lnTo>
                    <a:pt x="483" y="38"/>
                  </a:lnTo>
                  <a:lnTo>
                    <a:pt x="483" y="38"/>
                  </a:lnTo>
                  <a:lnTo>
                    <a:pt x="474" y="31"/>
                  </a:lnTo>
                  <a:lnTo>
                    <a:pt x="460" y="25"/>
                  </a:lnTo>
                  <a:lnTo>
                    <a:pt x="445" y="20"/>
                  </a:lnTo>
                  <a:lnTo>
                    <a:pt x="429" y="15"/>
                  </a:lnTo>
                  <a:lnTo>
                    <a:pt x="393" y="7"/>
                  </a:lnTo>
                  <a:lnTo>
                    <a:pt x="35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latin typeface="Caviar Dreams" panose="020B0402020204020504" pitchFamily="34" charset="0"/>
              </a:endParaRPr>
            </a:p>
          </p:txBody>
        </p:sp>
      </p:grpSp>
      <p:sp>
        <p:nvSpPr>
          <p:cNvPr id="101" name="Title 1"/>
          <p:cNvSpPr txBox="1">
            <a:spLocks/>
          </p:cNvSpPr>
          <p:nvPr/>
        </p:nvSpPr>
        <p:spPr>
          <a:xfrm>
            <a:off x="6248186" y="5394534"/>
            <a:ext cx="616637"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id-ID" sz="1600" b="1" spc="-15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45%</a:t>
            </a:r>
            <a:endPar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102" name="Rectangle 101"/>
          <p:cNvSpPr/>
          <p:nvPr/>
        </p:nvSpPr>
        <p:spPr>
          <a:xfrm>
            <a:off x="9950047" y="5000209"/>
            <a:ext cx="1577580" cy="830997"/>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103" name="Title 1"/>
          <p:cNvSpPr txBox="1">
            <a:spLocks/>
          </p:cNvSpPr>
          <p:nvPr/>
        </p:nvSpPr>
        <p:spPr>
          <a:xfrm>
            <a:off x="9950047" y="4671190"/>
            <a:ext cx="1577579"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01. Describe</a:t>
            </a:r>
          </a:p>
        </p:txBody>
      </p:sp>
      <p:sp>
        <p:nvSpPr>
          <p:cNvPr id="104" name="Title 1"/>
          <p:cNvSpPr txBox="1">
            <a:spLocks/>
          </p:cNvSpPr>
          <p:nvPr/>
        </p:nvSpPr>
        <p:spPr>
          <a:xfrm>
            <a:off x="9082120" y="5394534"/>
            <a:ext cx="616637"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id-ID" sz="1600" b="1" spc="-15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45%</a:t>
            </a:r>
            <a:endParaRPr lang="en-US" sz="16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29304791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288714"/>
          </a:xfrm>
          <a:prstGeom prst="rect">
            <a:avLst/>
          </a:prstGeom>
          <a:gradFill>
            <a:gsLst>
              <a:gs pos="14000">
                <a:schemeClr val="accent3">
                  <a:alpha val="54000"/>
                </a:schemeClr>
              </a:gs>
              <a:gs pos="100000">
                <a:schemeClr val="accent4"/>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123</a:t>
            </a:fld>
            <a:endParaRPr lang="en-US"/>
          </a:p>
        </p:txBody>
      </p:sp>
      <p:grpSp>
        <p:nvGrpSpPr>
          <p:cNvPr id="4" name="Group 3"/>
          <p:cNvGrpSpPr/>
          <p:nvPr/>
        </p:nvGrpSpPr>
        <p:grpSpPr>
          <a:xfrm>
            <a:off x="8696837" y="-518290"/>
            <a:ext cx="1493343" cy="2070873"/>
            <a:chOff x="1482264" y="4182978"/>
            <a:chExt cx="1493343" cy="2070873"/>
          </a:xfrm>
        </p:grpSpPr>
        <p:sp>
          <p:nvSpPr>
            <p:cNvPr id="5" name="Freeform 4"/>
            <p:cNvSpPr/>
            <p:nvPr/>
          </p:nvSpPr>
          <p:spPr>
            <a:xfrm rot="19674334">
              <a:off x="1482264" y="4182978"/>
              <a:ext cx="1360659" cy="207087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bg1"/>
            </a:solidFill>
            <a:ln w="12700">
              <a:noFill/>
              <a:miter lim="400000"/>
            </a:ln>
          </p:spPr>
          <p:txBody>
            <a:bodyPr wrap="square" lIns="25400" tIns="25400" rIns="25400" bIns="25400" anchor="ctr">
              <a:noAutofit/>
            </a:bodyPr>
            <a:lstStyle/>
            <a:p>
              <a:pPr>
                <a:defRPr sz="3200">
                  <a:solidFill>
                    <a:srgbClr val="FFFFFF"/>
                  </a:solidFill>
                </a:defRPr>
              </a:pPr>
              <a:endParaRPr sz="1600"/>
            </a:p>
          </p:txBody>
        </p:sp>
        <p:sp>
          <p:nvSpPr>
            <p:cNvPr id="6" name="Title 11"/>
            <p:cNvSpPr txBox="1">
              <a:spLocks/>
            </p:cNvSpPr>
            <p:nvPr/>
          </p:nvSpPr>
          <p:spPr>
            <a:xfrm>
              <a:off x="1596391" y="4847740"/>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accent3"/>
                  </a:solidFill>
                  <a:latin typeface="Caviar Dreams" panose="020B0402020204020504" pitchFamily="34" charset="0"/>
                  <a:ea typeface="Roboto" panose="02000000000000000000" pitchFamily="2" charset="0"/>
                  <a:cs typeface="Times New Roman" panose="02020603050405020304" pitchFamily="18" charset="0"/>
                </a:rPr>
                <a:t>pd</a:t>
              </a:r>
              <a:endParaRPr lang="en-US" sz="4800" b="1" spc="-300" dirty="0">
                <a:solidFill>
                  <a:schemeClr val="accent3"/>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600858" y="5617958"/>
              <a:ext cx="1370283" cy="276999"/>
            </a:xfrm>
            <a:prstGeom prst="rect">
              <a:avLst/>
            </a:prstGeom>
            <a:noFill/>
          </p:spPr>
          <p:txBody>
            <a:bodyPr wrap="square">
              <a:spAutoFit/>
            </a:bodyPr>
            <a:lstStyle/>
            <a:p>
              <a:pPr algn="ctr"/>
              <a:r>
                <a:rPr lang="en-US" sz="1200" b="1" dirty="0">
                  <a:solidFill>
                    <a:schemeClr val="accent3"/>
                  </a:solidFill>
                  <a:latin typeface="Caviar Dreams" panose="020B0402020204020504" pitchFamily="34" charset="0"/>
                  <a:ea typeface="Roboto" panose="02000000000000000000" pitchFamily="2" charset="0"/>
                  <a:cs typeface="Times New Roman" panose="02020603050405020304" pitchFamily="18" charset="0"/>
                </a:rPr>
                <a:t>PITCHDECK</a:t>
              </a:r>
            </a:p>
          </p:txBody>
        </p:sp>
      </p:grpSp>
      <p:sp>
        <p:nvSpPr>
          <p:cNvPr id="12" name="Rectangle 11"/>
          <p:cNvSpPr/>
          <p:nvPr/>
        </p:nvSpPr>
        <p:spPr>
          <a:xfrm>
            <a:off x="3131987" y="2119245"/>
            <a:ext cx="6817999" cy="1569660"/>
          </a:xfrm>
          <a:prstGeom prst="rect">
            <a:avLst/>
          </a:prstGeom>
          <a:noFill/>
        </p:spPr>
        <p:txBody>
          <a:bodyPr wrap="square">
            <a:spAutoFit/>
          </a:bodyPr>
          <a:lstStyle/>
          <a:p>
            <a:pPr algn="r"/>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Device Mockup</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5569531" y="3659549"/>
            <a:ext cx="4380455" cy="769441"/>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29110375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2"/>
          <p:cNvSpPr>
            <a:spLocks/>
          </p:cNvSpPr>
          <p:nvPr/>
        </p:nvSpPr>
        <p:spPr bwMode="auto">
          <a:xfrm rot="5400000">
            <a:off x="3075476" y="-3075477"/>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gradFill flip="none" rotWithShape="1">
            <a:gsLst>
              <a:gs pos="0">
                <a:schemeClr val="accent1">
                  <a:alpha val="44000"/>
                </a:schemeClr>
              </a:gs>
              <a:gs pos="100000">
                <a:schemeClr val="accent3"/>
              </a:gs>
            </a:gsLst>
            <a:path path="circle">
              <a:fillToRect l="100000" t="100000"/>
            </a:path>
            <a:tileRect r="-100000" b="-100000"/>
          </a:gradFill>
          <a:ln>
            <a:noFill/>
          </a:ln>
          <a:extLst/>
        </p:spPr>
        <p:txBody>
          <a:bodyPr lIns="0" tIns="0" rIns="0" bIns="0"/>
          <a:lstStyle/>
          <a:p>
            <a:endParaRPr lang="en-US"/>
          </a:p>
        </p:txBody>
      </p:sp>
      <p:sp>
        <p:nvSpPr>
          <p:cNvPr id="12" name="Picture Placeholder 11"/>
          <p:cNvSpPr>
            <a:spLocks noGrp="1"/>
          </p:cNvSpPr>
          <p:nvPr>
            <p:ph type="pic" sz="quarter" idx="14"/>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124</a:t>
            </a:fld>
            <a:endParaRPr lang="en-US"/>
          </a:p>
        </p:txBody>
      </p:sp>
      <p:sp>
        <p:nvSpPr>
          <p:cNvPr id="62" name="Title 11"/>
          <p:cNvSpPr txBox="1">
            <a:spLocks/>
          </p:cNvSpPr>
          <p:nvPr/>
        </p:nvSpPr>
        <p:spPr>
          <a:xfrm>
            <a:off x="4273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Device Mockup</a:t>
            </a:r>
          </a:p>
        </p:txBody>
      </p:sp>
      <p:sp>
        <p:nvSpPr>
          <p:cNvPr id="63" name="Title 11"/>
          <p:cNvSpPr txBox="1">
            <a:spLocks/>
          </p:cNvSpPr>
          <p:nvPr/>
        </p:nvSpPr>
        <p:spPr>
          <a:xfrm>
            <a:off x="42738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pic>
        <p:nvPicPr>
          <p:cNvPr id="5" name="01_Mobile 01.png"/>
          <p:cNvPicPr>
            <a:picLocks noChangeAspect="1"/>
          </p:cNvPicPr>
          <p:nvPr/>
        </p:nvPicPr>
        <p:blipFill>
          <a:blip r:embed="rId2">
            <a:extLst/>
          </a:blip>
          <a:stretch>
            <a:fillRect/>
          </a:stretch>
        </p:blipFill>
        <p:spPr>
          <a:xfrm>
            <a:off x="8162564" y="755793"/>
            <a:ext cx="2779880" cy="4876982"/>
          </a:xfrm>
          <a:prstGeom prst="rect">
            <a:avLst/>
          </a:prstGeom>
        </p:spPr>
      </p:pic>
      <p:sp>
        <p:nvSpPr>
          <p:cNvPr id="8" name="Shape 24243"/>
          <p:cNvSpPr/>
          <p:nvPr/>
        </p:nvSpPr>
        <p:spPr>
          <a:xfrm>
            <a:off x="5173353" y="2348109"/>
            <a:ext cx="3118036" cy="82073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0000" b="1">
                <a:solidFill>
                  <a:srgbClr val="82165D"/>
                </a:solidFill>
                <a:latin typeface="Helvetica"/>
                <a:ea typeface="Helvetica"/>
                <a:cs typeface="Helvetica"/>
                <a:sym typeface="Helvetica"/>
              </a:defRPr>
            </a:lvl1pPr>
          </a:lstStyle>
          <a:p>
            <a:pPr algn="r"/>
            <a:r>
              <a:rPr lang="en-US" sz="5000" dirty="0" smtClean="0">
                <a:solidFill>
                  <a:schemeClr val="bg1"/>
                </a:solidFill>
                <a:latin typeface="Caviar Dreams" panose="020B0402020204020504" pitchFamily="34" charset="0"/>
              </a:rPr>
              <a:t>7</a:t>
            </a:r>
            <a:r>
              <a:rPr sz="5000" dirty="0" smtClean="0">
                <a:solidFill>
                  <a:schemeClr val="bg1"/>
                </a:solidFill>
                <a:latin typeface="Caviar Dreams" panose="020B0402020204020504" pitchFamily="34" charset="0"/>
              </a:rPr>
              <a:t>000</a:t>
            </a:r>
            <a:r>
              <a:rPr lang="en-US" sz="5000" dirty="0" smtClean="0">
                <a:solidFill>
                  <a:schemeClr val="bg1"/>
                </a:solidFill>
                <a:latin typeface="Caviar Dreams" panose="020B0402020204020504" pitchFamily="34" charset="0"/>
              </a:rPr>
              <a:t>K</a:t>
            </a:r>
            <a:endParaRPr sz="5000" dirty="0">
              <a:solidFill>
                <a:schemeClr val="bg1"/>
              </a:solidFill>
              <a:latin typeface="Caviar Dreams" panose="020B0402020204020504" pitchFamily="34" charset="0"/>
            </a:endParaRPr>
          </a:p>
        </p:txBody>
      </p:sp>
      <p:sp>
        <p:nvSpPr>
          <p:cNvPr id="9" name="Shape 24244"/>
          <p:cNvSpPr/>
          <p:nvPr/>
        </p:nvSpPr>
        <p:spPr>
          <a:xfrm>
            <a:off x="6127668" y="3065230"/>
            <a:ext cx="2163721" cy="64222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pPr algn="r"/>
            <a:r>
              <a:rPr sz="1600" spc="300" dirty="0">
                <a:solidFill>
                  <a:schemeClr val="bg1"/>
                </a:solidFill>
                <a:latin typeface="+mj-lt"/>
              </a:rPr>
              <a:t>Annual Household Income</a:t>
            </a:r>
          </a:p>
        </p:txBody>
      </p:sp>
      <p:sp>
        <p:nvSpPr>
          <p:cNvPr id="10" name="Shape 24245"/>
          <p:cNvSpPr/>
          <p:nvPr/>
        </p:nvSpPr>
        <p:spPr>
          <a:xfrm>
            <a:off x="6282047" y="3675654"/>
            <a:ext cx="2009342" cy="60529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a:solidFill>
                  <a:srgbClr val="A9AFBA"/>
                </a:solidFill>
                <a:latin typeface="Helvetica"/>
                <a:ea typeface="Helvetica"/>
                <a:cs typeface="Helvetica"/>
                <a:sym typeface="Helvetica"/>
              </a:defRPr>
            </a:lvl1pPr>
          </a:lstStyle>
          <a:p>
            <a:pPr algn="r"/>
            <a:r>
              <a:rPr sz="1000" dirty="0" smtClean="0">
                <a:solidFill>
                  <a:schemeClr val="bg1"/>
                </a:solidFill>
                <a:latin typeface="+mj-lt"/>
              </a:rPr>
              <a:t>Lore Epsom </a:t>
            </a:r>
            <a:r>
              <a:rPr sz="1000" dirty="0">
                <a:solidFill>
                  <a:schemeClr val="bg1"/>
                </a:solidFill>
                <a:latin typeface="+mj-lt"/>
              </a:rPr>
              <a:t>is simply dummy text of the print and typesetting industry </a:t>
            </a:r>
            <a:r>
              <a:rPr sz="1000" dirty="0" smtClean="0">
                <a:solidFill>
                  <a:schemeClr val="bg1"/>
                </a:solidFill>
                <a:latin typeface="+mj-lt"/>
              </a:rPr>
              <a:t>lore Epsom </a:t>
            </a:r>
            <a:r>
              <a:rPr sz="1000" dirty="0">
                <a:solidFill>
                  <a:schemeClr val="bg1"/>
                </a:solidFill>
                <a:latin typeface="+mj-lt"/>
              </a:rPr>
              <a:t>has.</a:t>
            </a:r>
          </a:p>
        </p:txBody>
      </p:sp>
      <p:grpSp>
        <p:nvGrpSpPr>
          <p:cNvPr id="162" name="Group 161"/>
          <p:cNvGrpSpPr/>
          <p:nvPr/>
        </p:nvGrpSpPr>
        <p:grpSpPr>
          <a:xfrm>
            <a:off x="539170" y="4280948"/>
            <a:ext cx="4013356" cy="1025097"/>
            <a:chOff x="379124" y="4280948"/>
            <a:chExt cx="4013356" cy="1025097"/>
          </a:xfrm>
        </p:grpSpPr>
        <p:sp>
          <p:nvSpPr>
            <p:cNvPr id="86" name="Shape 8925"/>
            <p:cNvSpPr/>
            <p:nvPr/>
          </p:nvSpPr>
          <p:spPr>
            <a:xfrm>
              <a:off x="379124" y="4280948"/>
              <a:ext cx="1189326" cy="18056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r>
                <a:rPr sz="700" b="1" dirty="0">
                  <a:solidFill>
                    <a:schemeClr val="tx1">
                      <a:lumMod val="85000"/>
                      <a:lumOff val="15000"/>
                    </a:schemeClr>
                  </a:solidFill>
                  <a:latin typeface="Caviar Dreams" panose="020B0402020204020504" pitchFamily="34" charset="0"/>
                </a:rPr>
                <a:t>COMMUNICATION</a:t>
              </a:r>
            </a:p>
          </p:txBody>
        </p:sp>
        <p:sp>
          <p:nvSpPr>
            <p:cNvPr id="87" name="Shape 8926"/>
            <p:cNvSpPr/>
            <p:nvPr/>
          </p:nvSpPr>
          <p:spPr>
            <a:xfrm>
              <a:off x="379124" y="4548607"/>
              <a:ext cx="1189326" cy="18056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r>
                <a:rPr sz="700" b="1">
                  <a:solidFill>
                    <a:schemeClr val="tx1">
                      <a:lumMod val="85000"/>
                      <a:lumOff val="15000"/>
                    </a:schemeClr>
                  </a:solidFill>
                  <a:latin typeface="Caviar Dreams" panose="020B0402020204020504" pitchFamily="34" charset="0"/>
                </a:rPr>
                <a:t>UNDERSTANDING</a:t>
              </a:r>
            </a:p>
          </p:txBody>
        </p:sp>
        <p:sp>
          <p:nvSpPr>
            <p:cNvPr id="88" name="Shape 8927"/>
            <p:cNvSpPr/>
            <p:nvPr/>
          </p:nvSpPr>
          <p:spPr>
            <a:xfrm>
              <a:off x="379124" y="4840906"/>
              <a:ext cx="1189326" cy="18056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r>
                <a:rPr sz="700" b="1">
                  <a:solidFill>
                    <a:schemeClr val="tx1">
                      <a:lumMod val="85000"/>
                      <a:lumOff val="15000"/>
                    </a:schemeClr>
                  </a:solidFill>
                  <a:latin typeface="Caviar Dreams" panose="020B0402020204020504" pitchFamily="34" charset="0"/>
                </a:rPr>
                <a:t>MANAGEMENT</a:t>
              </a:r>
            </a:p>
          </p:txBody>
        </p:sp>
        <p:sp>
          <p:nvSpPr>
            <p:cNvPr id="90" name="Shape 8928"/>
            <p:cNvSpPr/>
            <p:nvPr/>
          </p:nvSpPr>
          <p:spPr>
            <a:xfrm>
              <a:off x="1733786"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1" name="Shape 8929"/>
            <p:cNvSpPr/>
            <p:nvPr/>
          </p:nvSpPr>
          <p:spPr>
            <a:xfrm>
              <a:off x="1901908"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2" name="Shape 8930"/>
            <p:cNvSpPr/>
            <p:nvPr/>
          </p:nvSpPr>
          <p:spPr>
            <a:xfrm>
              <a:off x="2070031"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3" name="Shape 8931"/>
            <p:cNvSpPr/>
            <p:nvPr/>
          </p:nvSpPr>
          <p:spPr>
            <a:xfrm>
              <a:off x="2238153"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4" name="Shape 8932"/>
            <p:cNvSpPr/>
            <p:nvPr/>
          </p:nvSpPr>
          <p:spPr>
            <a:xfrm>
              <a:off x="2406276"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5" name="Shape 8933"/>
            <p:cNvSpPr/>
            <p:nvPr/>
          </p:nvSpPr>
          <p:spPr>
            <a:xfrm>
              <a:off x="2574398"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6" name="Shape 8934"/>
            <p:cNvSpPr/>
            <p:nvPr/>
          </p:nvSpPr>
          <p:spPr>
            <a:xfrm>
              <a:off x="2742521"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7" name="Shape 8935"/>
            <p:cNvSpPr/>
            <p:nvPr/>
          </p:nvSpPr>
          <p:spPr>
            <a:xfrm>
              <a:off x="2910643"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8" name="Shape 8936"/>
            <p:cNvSpPr/>
            <p:nvPr/>
          </p:nvSpPr>
          <p:spPr>
            <a:xfrm>
              <a:off x="3078766" y="4290990"/>
              <a:ext cx="134727" cy="134727"/>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7" name="Shape 8945"/>
            <p:cNvSpPr/>
            <p:nvPr/>
          </p:nvSpPr>
          <p:spPr>
            <a:xfrm>
              <a:off x="1733786"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8" name="Shape 8946"/>
            <p:cNvSpPr/>
            <p:nvPr/>
          </p:nvSpPr>
          <p:spPr>
            <a:xfrm>
              <a:off x="1901908"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9" name="Shape 8947"/>
            <p:cNvSpPr/>
            <p:nvPr/>
          </p:nvSpPr>
          <p:spPr>
            <a:xfrm>
              <a:off x="2070031"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0" name="Shape 8948"/>
            <p:cNvSpPr/>
            <p:nvPr/>
          </p:nvSpPr>
          <p:spPr>
            <a:xfrm>
              <a:off x="2238153"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1" name="Shape 8949"/>
            <p:cNvSpPr/>
            <p:nvPr/>
          </p:nvSpPr>
          <p:spPr>
            <a:xfrm>
              <a:off x="2406276"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2" name="Shape 8950"/>
            <p:cNvSpPr/>
            <p:nvPr/>
          </p:nvSpPr>
          <p:spPr>
            <a:xfrm>
              <a:off x="2574398"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3" name="Shape 8951"/>
            <p:cNvSpPr/>
            <p:nvPr/>
          </p:nvSpPr>
          <p:spPr>
            <a:xfrm>
              <a:off x="2742521"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4" name="Shape 8952"/>
            <p:cNvSpPr/>
            <p:nvPr/>
          </p:nvSpPr>
          <p:spPr>
            <a:xfrm>
              <a:off x="2910643"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5" name="Shape 8953"/>
            <p:cNvSpPr/>
            <p:nvPr/>
          </p:nvSpPr>
          <p:spPr>
            <a:xfrm>
              <a:off x="3078766"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6" name="Shape 8954"/>
            <p:cNvSpPr/>
            <p:nvPr/>
          </p:nvSpPr>
          <p:spPr>
            <a:xfrm>
              <a:off x="3246888"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7" name="Shape 8955"/>
            <p:cNvSpPr/>
            <p:nvPr/>
          </p:nvSpPr>
          <p:spPr>
            <a:xfrm>
              <a:off x="3415011" y="4571061"/>
              <a:ext cx="134727" cy="134727"/>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4" name="Shape 8962"/>
            <p:cNvSpPr/>
            <p:nvPr/>
          </p:nvSpPr>
          <p:spPr>
            <a:xfrm>
              <a:off x="1733786"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5" name="Shape 8963"/>
            <p:cNvSpPr/>
            <p:nvPr/>
          </p:nvSpPr>
          <p:spPr>
            <a:xfrm>
              <a:off x="1901908"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6" name="Shape 8964"/>
            <p:cNvSpPr/>
            <p:nvPr/>
          </p:nvSpPr>
          <p:spPr>
            <a:xfrm>
              <a:off x="2070031"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7" name="Shape 8965"/>
            <p:cNvSpPr/>
            <p:nvPr/>
          </p:nvSpPr>
          <p:spPr>
            <a:xfrm>
              <a:off x="2238153"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8" name="Shape 8966"/>
            <p:cNvSpPr/>
            <p:nvPr/>
          </p:nvSpPr>
          <p:spPr>
            <a:xfrm>
              <a:off x="2406276"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9" name="Shape 8967"/>
            <p:cNvSpPr/>
            <p:nvPr/>
          </p:nvSpPr>
          <p:spPr>
            <a:xfrm>
              <a:off x="2574398"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0" name="Shape 8968"/>
            <p:cNvSpPr/>
            <p:nvPr/>
          </p:nvSpPr>
          <p:spPr>
            <a:xfrm>
              <a:off x="2742521" y="4851132"/>
              <a:ext cx="134727" cy="134727"/>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1" name="Shape 8979"/>
            <p:cNvSpPr/>
            <p:nvPr/>
          </p:nvSpPr>
          <p:spPr>
            <a:xfrm>
              <a:off x="1733786"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2" name="Shape 8980"/>
            <p:cNvSpPr/>
            <p:nvPr/>
          </p:nvSpPr>
          <p:spPr>
            <a:xfrm>
              <a:off x="1901908"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3" name="Shape 8981"/>
            <p:cNvSpPr/>
            <p:nvPr/>
          </p:nvSpPr>
          <p:spPr>
            <a:xfrm>
              <a:off x="2070031"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4" name="Shape 8982"/>
            <p:cNvSpPr/>
            <p:nvPr/>
          </p:nvSpPr>
          <p:spPr>
            <a:xfrm>
              <a:off x="2238153"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5" name="Shape 8983"/>
            <p:cNvSpPr/>
            <p:nvPr/>
          </p:nvSpPr>
          <p:spPr>
            <a:xfrm>
              <a:off x="2406276"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6" name="Shape 8984"/>
            <p:cNvSpPr/>
            <p:nvPr/>
          </p:nvSpPr>
          <p:spPr>
            <a:xfrm>
              <a:off x="2574398"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7" name="Shape 8985"/>
            <p:cNvSpPr/>
            <p:nvPr/>
          </p:nvSpPr>
          <p:spPr>
            <a:xfrm>
              <a:off x="2742521"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8" name="Shape 8986"/>
            <p:cNvSpPr/>
            <p:nvPr/>
          </p:nvSpPr>
          <p:spPr>
            <a:xfrm>
              <a:off x="2910643"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49" name="Shape 8987"/>
            <p:cNvSpPr/>
            <p:nvPr/>
          </p:nvSpPr>
          <p:spPr>
            <a:xfrm>
              <a:off x="3078766" y="5131203"/>
              <a:ext cx="134727" cy="13472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99" name="Shape 8937"/>
            <p:cNvSpPr/>
            <p:nvPr/>
          </p:nvSpPr>
          <p:spPr>
            <a:xfrm>
              <a:off x="3246888" y="4290990"/>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0" name="Shape 8938"/>
            <p:cNvSpPr/>
            <p:nvPr/>
          </p:nvSpPr>
          <p:spPr>
            <a:xfrm>
              <a:off x="3415011"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1" name="Shape 8939"/>
            <p:cNvSpPr/>
            <p:nvPr/>
          </p:nvSpPr>
          <p:spPr>
            <a:xfrm>
              <a:off x="3583133"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2" name="Shape 8940"/>
            <p:cNvSpPr/>
            <p:nvPr/>
          </p:nvSpPr>
          <p:spPr>
            <a:xfrm>
              <a:off x="3751256"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3" name="Shape 8941"/>
            <p:cNvSpPr/>
            <p:nvPr/>
          </p:nvSpPr>
          <p:spPr>
            <a:xfrm>
              <a:off x="3919378"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4" name="Shape 8942"/>
            <p:cNvSpPr/>
            <p:nvPr/>
          </p:nvSpPr>
          <p:spPr>
            <a:xfrm>
              <a:off x="4089630"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05" name="Shape 8943"/>
            <p:cNvSpPr/>
            <p:nvPr/>
          </p:nvSpPr>
          <p:spPr>
            <a:xfrm>
              <a:off x="4257753" y="4290990"/>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8" name="Shape 8956"/>
            <p:cNvSpPr/>
            <p:nvPr/>
          </p:nvSpPr>
          <p:spPr>
            <a:xfrm>
              <a:off x="3583133" y="4571061"/>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19" name="Shape 8957"/>
            <p:cNvSpPr/>
            <p:nvPr/>
          </p:nvSpPr>
          <p:spPr>
            <a:xfrm>
              <a:off x="3751256" y="4571061"/>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0" name="Shape 8958"/>
            <p:cNvSpPr/>
            <p:nvPr/>
          </p:nvSpPr>
          <p:spPr>
            <a:xfrm>
              <a:off x="3919378" y="4571061"/>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1" name="Shape 8959"/>
            <p:cNvSpPr/>
            <p:nvPr/>
          </p:nvSpPr>
          <p:spPr>
            <a:xfrm>
              <a:off x="4089630" y="4571061"/>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22" name="Shape 8960"/>
            <p:cNvSpPr/>
            <p:nvPr/>
          </p:nvSpPr>
          <p:spPr>
            <a:xfrm>
              <a:off x="4257753" y="4571061"/>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1" name="Shape 8969"/>
            <p:cNvSpPr/>
            <p:nvPr/>
          </p:nvSpPr>
          <p:spPr>
            <a:xfrm>
              <a:off x="2910643"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2" name="Shape 8970"/>
            <p:cNvSpPr/>
            <p:nvPr/>
          </p:nvSpPr>
          <p:spPr>
            <a:xfrm>
              <a:off x="3078766"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3" name="Shape 8971"/>
            <p:cNvSpPr/>
            <p:nvPr/>
          </p:nvSpPr>
          <p:spPr>
            <a:xfrm>
              <a:off x="3246888"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4" name="Shape 8972"/>
            <p:cNvSpPr/>
            <p:nvPr/>
          </p:nvSpPr>
          <p:spPr>
            <a:xfrm>
              <a:off x="3415011"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5" name="Shape 8973"/>
            <p:cNvSpPr/>
            <p:nvPr/>
          </p:nvSpPr>
          <p:spPr>
            <a:xfrm>
              <a:off x="3583133"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6" name="Shape 8974"/>
            <p:cNvSpPr/>
            <p:nvPr/>
          </p:nvSpPr>
          <p:spPr>
            <a:xfrm>
              <a:off x="3751256"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7" name="Shape 8975"/>
            <p:cNvSpPr/>
            <p:nvPr/>
          </p:nvSpPr>
          <p:spPr>
            <a:xfrm>
              <a:off x="3919378"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8" name="Shape 8976"/>
            <p:cNvSpPr/>
            <p:nvPr/>
          </p:nvSpPr>
          <p:spPr>
            <a:xfrm>
              <a:off x="4089630"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39" name="Shape 8977"/>
            <p:cNvSpPr/>
            <p:nvPr/>
          </p:nvSpPr>
          <p:spPr>
            <a:xfrm>
              <a:off x="4257753" y="4851132"/>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0" name="Shape 8988"/>
            <p:cNvSpPr/>
            <p:nvPr/>
          </p:nvSpPr>
          <p:spPr>
            <a:xfrm>
              <a:off x="3246888" y="5131203"/>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1" name="Shape 8989"/>
            <p:cNvSpPr/>
            <p:nvPr/>
          </p:nvSpPr>
          <p:spPr>
            <a:xfrm>
              <a:off x="3415011" y="5131203"/>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2" name="Shape 8990"/>
            <p:cNvSpPr/>
            <p:nvPr/>
          </p:nvSpPr>
          <p:spPr>
            <a:xfrm>
              <a:off x="3583133" y="5131203"/>
              <a:ext cx="134727" cy="134727"/>
            </a:xfrm>
            <a:prstGeom prst="ellipse">
              <a:avLst/>
            </a:prstGeom>
            <a:solidFill>
              <a:schemeClr val="tx1">
                <a:lumMod val="50000"/>
                <a:lumOff val="5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3" name="Shape 8991"/>
            <p:cNvSpPr/>
            <p:nvPr/>
          </p:nvSpPr>
          <p:spPr>
            <a:xfrm>
              <a:off x="3751256" y="5131203"/>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4" name="Shape 8992"/>
            <p:cNvSpPr/>
            <p:nvPr/>
          </p:nvSpPr>
          <p:spPr>
            <a:xfrm>
              <a:off x="3919378" y="5131203"/>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5" name="Shape 8993"/>
            <p:cNvSpPr/>
            <p:nvPr/>
          </p:nvSpPr>
          <p:spPr>
            <a:xfrm>
              <a:off x="4089630" y="5131203"/>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6" name="Shape 8994"/>
            <p:cNvSpPr/>
            <p:nvPr/>
          </p:nvSpPr>
          <p:spPr>
            <a:xfrm>
              <a:off x="4257753" y="5131203"/>
              <a:ext cx="134727" cy="134727"/>
            </a:xfrm>
            <a:prstGeom prst="ellipse">
              <a:avLst/>
            </a:prstGeom>
            <a:solidFill>
              <a:schemeClr val="tx1">
                <a:lumMod val="50000"/>
                <a:lumOff val="50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100"/>
            </a:p>
          </p:txBody>
        </p:sp>
        <p:sp>
          <p:nvSpPr>
            <p:cNvPr id="157" name="Shape 8996"/>
            <p:cNvSpPr/>
            <p:nvPr/>
          </p:nvSpPr>
          <p:spPr>
            <a:xfrm>
              <a:off x="379124" y="5125483"/>
              <a:ext cx="1189326" cy="18056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r>
                <a:rPr sz="700" b="1">
                  <a:solidFill>
                    <a:schemeClr val="tx1">
                      <a:lumMod val="85000"/>
                      <a:lumOff val="15000"/>
                    </a:schemeClr>
                  </a:solidFill>
                  <a:latin typeface="Caviar Dreams" panose="020B0402020204020504" pitchFamily="34" charset="0"/>
                </a:rPr>
                <a:t>FINANCE &amp; MARKETING</a:t>
              </a:r>
            </a:p>
          </p:txBody>
        </p:sp>
      </p:grpSp>
      <p:sp>
        <p:nvSpPr>
          <p:cNvPr id="163" name="Title 11"/>
          <p:cNvSpPr txBox="1">
            <a:spLocks/>
          </p:cNvSpPr>
          <p:nvPr/>
        </p:nvSpPr>
        <p:spPr>
          <a:xfrm>
            <a:off x="477868" y="2862069"/>
            <a:ext cx="413596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64" name="Rectangle 163"/>
          <p:cNvSpPr/>
          <p:nvPr/>
        </p:nvSpPr>
        <p:spPr>
          <a:xfrm>
            <a:off x="477868" y="3394624"/>
            <a:ext cx="3853435"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13" name="Picture Placeholder 12"/>
          <p:cNvSpPr>
            <a:spLocks noGrp="1"/>
          </p:cNvSpPr>
          <p:nvPr>
            <p:ph type="pic" sz="quarter" idx="15"/>
          </p:nvPr>
        </p:nvSpPr>
        <p:spPr/>
      </p:sp>
    </p:spTree>
    <p:extLst>
      <p:ext uri="{BB962C8B-B14F-4D97-AF65-F5344CB8AC3E}">
        <p14:creationId xmlns:p14="http://schemas.microsoft.com/office/powerpoint/2010/main" val="353560599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4365" cy="3897452"/>
          </a:xfrm>
          <a:prstGeom prst="rect">
            <a:avLst/>
          </a:prstGeom>
          <a:solidFill>
            <a:schemeClr val="tx1">
              <a:lumMod val="85000"/>
              <a:lumOff val="1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125</a:t>
            </a:fld>
            <a:endParaRPr lang="en-US"/>
          </a:p>
        </p:txBody>
      </p:sp>
      <p:sp>
        <p:nvSpPr>
          <p:cNvPr id="62" name="Title 11"/>
          <p:cNvSpPr txBox="1">
            <a:spLocks/>
          </p:cNvSpPr>
          <p:nvPr/>
        </p:nvSpPr>
        <p:spPr>
          <a:xfrm>
            <a:off x="4338989" y="1572268"/>
            <a:ext cx="7002111" cy="118110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Best Mobile App</a:t>
            </a:r>
          </a:p>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For Startup Business</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38989" y="1376818"/>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pic>
        <p:nvPicPr>
          <p:cNvPr id="5" name="02_Mobile_Black.png"/>
          <p:cNvPicPr>
            <a:picLocks noChangeAspect="1"/>
          </p:cNvPicPr>
          <p:nvPr/>
        </p:nvPicPr>
        <p:blipFill>
          <a:blip r:embed="rId2">
            <a:extLst/>
          </a:blip>
          <a:srcRect/>
          <a:stretch>
            <a:fillRect/>
          </a:stretch>
        </p:blipFill>
        <p:spPr>
          <a:xfrm>
            <a:off x="952500" y="946117"/>
            <a:ext cx="3170044" cy="5561480"/>
          </a:xfrm>
          <a:prstGeom prst="rect">
            <a:avLst/>
          </a:prstGeom>
        </p:spPr>
      </p:pic>
      <p:sp>
        <p:nvSpPr>
          <p:cNvPr id="9" name="Shape 9168"/>
          <p:cNvSpPr/>
          <p:nvPr/>
        </p:nvSpPr>
        <p:spPr>
          <a:xfrm>
            <a:off x="4401190" y="2746086"/>
            <a:ext cx="6877707" cy="408317"/>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r>
              <a:rPr sz="1000">
                <a:solidFill>
                  <a:schemeClr val="bg1"/>
                </a:solidFill>
                <a:latin typeface="+mj-lt"/>
              </a:rPr>
              <a:t>Lorem</a:t>
            </a:r>
            <a:r>
              <a:rPr sz="1000" dirty="0">
                <a:solidFill>
                  <a:schemeClr val="bg1"/>
                </a:solidFill>
                <a:latin typeface="+mj-lt"/>
              </a:rPr>
              <a:t> </a:t>
            </a:r>
            <a:r>
              <a:rPr sz="1000" dirty="0" err="1">
                <a:solidFill>
                  <a:schemeClr val="bg1"/>
                </a:solidFill>
                <a:latin typeface="+mj-lt"/>
              </a:rPr>
              <a:t>Ipsum</a:t>
            </a:r>
            <a:r>
              <a:rPr sz="1000" dirty="0">
                <a:solidFill>
                  <a:schemeClr val="bg1"/>
                </a:solidFill>
                <a:latin typeface="+mj-lt"/>
              </a:rPr>
              <a:t> is simply dummy text of the printing and typesetting industry. </a:t>
            </a:r>
            <a:r>
              <a:rPr sz="1000" dirty="0" err="1">
                <a:solidFill>
                  <a:schemeClr val="bg1"/>
                </a:solidFill>
                <a:latin typeface="+mj-lt"/>
              </a:rPr>
              <a:t>Lorem</a:t>
            </a:r>
            <a:r>
              <a:rPr sz="1000" dirty="0">
                <a:solidFill>
                  <a:schemeClr val="bg1"/>
                </a:solidFill>
                <a:latin typeface="+mj-lt"/>
              </a:rPr>
              <a:t> </a:t>
            </a:r>
            <a:r>
              <a:rPr sz="1000" dirty="0" err="1">
                <a:solidFill>
                  <a:schemeClr val="bg1"/>
                </a:solidFill>
                <a:latin typeface="+mj-lt"/>
              </a:rPr>
              <a:t>Ipsum</a:t>
            </a:r>
            <a:r>
              <a:rPr sz="1000" dirty="0">
                <a:solidFill>
                  <a:schemeClr val="bg1"/>
                </a:solidFill>
                <a:latin typeface="+mj-lt"/>
              </a:rPr>
              <a:t> has been the industry's standard dummy text ever since the 1500s, when an unknown printer took a galley of type and scrambled it to make a type.</a:t>
            </a:r>
          </a:p>
        </p:txBody>
      </p:sp>
      <p:grpSp>
        <p:nvGrpSpPr>
          <p:cNvPr id="14" name="Group 9175"/>
          <p:cNvGrpSpPr/>
          <p:nvPr/>
        </p:nvGrpSpPr>
        <p:grpSpPr>
          <a:xfrm>
            <a:off x="4286997" y="4189316"/>
            <a:ext cx="635001" cy="635001"/>
            <a:chOff x="0" y="0"/>
            <a:chExt cx="1270000" cy="1270000"/>
          </a:xfrm>
          <a:solidFill>
            <a:schemeClr val="tx1">
              <a:lumMod val="85000"/>
              <a:lumOff val="15000"/>
            </a:schemeClr>
          </a:solidFill>
        </p:grpSpPr>
        <p:sp>
          <p:nvSpPr>
            <p:cNvPr id="15" name="Shape 9173"/>
            <p:cNvSpPr/>
            <p:nvPr/>
          </p:nvSpPr>
          <p:spPr>
            <a:xfrm>
              <a:off x="0" y="0"/>
              <a:ext cx="1270000" cy="1270000"/>
            </a:xfrm>
            <a:prstGeom prst="ellipse">
              <a:avLst/>
            </a:prstGeom>
            <a:solidFill>
              <a:schemeClr val="accent1"/>
            </a:solidFill>
            <a:ln w="50800" cap="flat">
              <a:solidFill>
                <a:srgbClr val="FFFFFF"/>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latin typeface="+mj-lt"/>
              </a:endParaRPr>
            </a:p>
          </p:txBody>
        </p:sp>
        <p:sp>
          <p:nvSpPr>
            <p:cNvPr id="16" name="Shape 9174"/>
            <p:cNvSpPr/>
            <p:nvPr/>
          </p:nvSpPr>
          <p:spPr>
            <a:xfrm>
              <a:off x="363801" y="423143"/>
              <a:ext cx="542397" cy="527395"/>
            </a:xfrm>
            <a:custGeom>
              <a:avLst/>
              <a:gdLst/>
              <a:ahLst/>
              <a:cxnLst>
                <a:cxn ang="0">
                  <a:pos x="wd2" y="hd2"/>
                </a:cxn>
                <a:cxn ang="5400000">
                  <a:pos x="wd2" y="hd2"/>
                </a:cxn>
                <a:cxn ang="10800000">
                  <a:pos x="wd2" y="hd2"/>
                </a:cxn>
                <a:cxn ang="16200000">
                  <a:pos x="wd2" y="hd2"/>
                </a:cxn>
              </a:cxnLst>
              <a:rect l="0" t="0" r="r" b="b"/>
              <a:pathLst>
                <a:path w="21509" h="21600" extrusionOk="0">
                  <a:moveTo>
                    <a:pt x="6069" y="0"/>
                  </a:moveTo>
                  <a:cubicBezTo>
                    <a:pt x="5145" y="0"/>
                    <a:pt x="4219" y="111"/>
                    <a:pt x="3315" y="329"/>
                  </a:cubicBezTo>
                  <a:cubicBezTo>
                    <a:pt x="2292" y="574"/>
                    <a:pt x="1278" y="1007"/>
                    <a:pt x="360" y="1541"/>
                  </a:cubicBezTo>
                  <a:cubicBezTo>
                    <a:pt x="65" y="1713"/>
                    <a:pt x="-27" y="1993"/>
                    <a:pt x="12" y="2260"/>
                  </a:cubicBezTo>
                  <a:cubicBezTo>
                    <a:pt x="4" y="2313"/>
                    <a:pt x="-1" y="2370"/>
                    <a:pt x="0" y="2430"/>
                  </a:cubicBezTo>
                  <a:cubicBezTo>
                    <a:pt x="138" y="6481"/>
                    <a:pt x="141" y="10532"/>
                    <a:pt x="141" y="14583"/>
                  </a:cubicBezTo>
                  <a:cubicBezTo>
                    <a:pt x="141" y="14672"/>
                    <a:pt x="162" y="14747"/>
                    <a:pt x="183" y="14820"/>
                  </a:cubicBezTo>
                  <a:cubicBezTo>
                    <a:pt x="194" y="14978"/>
                    <a:pt x="265" y="15141"/>
                    <a:pt x="430" y="15277"/>
                  </a:cubicBezTo>
                  <a:cubicBezTo>
                    <a:pt x="2137" y="16679"/>
                    <a:pt x="4414" y="17476"/>
                    <a:pt x="6647" y="17476"/>
                  </a:cubicBezTo>
                  <a:cubicBezTo>
                    <a:pt x="7295" y="17476"/>
                    <a:pt x="7939" y="17403"/>
                    <a:pt x="8564" y="17263"/>
                  </a:cubicBezTo>
                  <a:cubicBezTo>
                    <a:pt x="8444" y="16885"/>
                    <a:pt x="8349" y="16493"/>
                    <a:pt x="8293" y="16087"/>
                  </a:cubicBezTo>
                  <a:cubicBezTo>
                    <a:pt x="8277" y="15975"/>
                    <a:pt x="8268" y="15862"/>
                    <a:pt x="8257" y="15752"/>
                  </a:cubicBezTo>
                  <a:cubicBezTo>
                    <a:pt x="8244" y="15754"/>
                    <a:pt x="8230" y="15756"/>
                    <a:pt x="8216" y="15758"/>
                  </a:cubicBezTo>
                  <a:cubicBezTo>
                    <a:pt x="7747" y="15848"/>
                    <a:pt x="7269" y="15905"/>
                    <a:pt x="6789" y="15923"/>
                  </a:cubicBezTo>
                  <a:cubicBezTo>
                    <a:pt x="6673" y="15928"/>
                    <a:pt x="6558" y="15929"/>
                    <a:pt x="6441" y="15929"/>
                  </a:cubicBezTo>
                  <a:cubicBezTo>
                    <a:pt x="5812" y="15929"/>
                    <a:pt x="5183" y="15864"/>
                    <a:pt x="4571" y="15728"/>
                  </a:cubicBezTo>
                  <a:cubicBezTo>
                    <a:pt x="4049" y="15613"/>
                    <a:pt x="3535" y="15441"/>
                    <a:pt x="3049" y="15210"/>
                  </a:cubicBezTo>
                  <a:cubicBezTo>
                    <a:pt x="2844" y="15112"/>
                    <a:pt x="1592" y="14548"/>
                    <a:pt x="1592" y="14303"/>
                  </a:cubicBezTo>
                  <a:cubicBezTo>
                    <a:pt x="1592" y="13776"/>
                    <a:pt x="1588" y="13246"/>
                    <a:pt x="1586" y="12719"/>
                  </a:cubicBezTo>
                  <a:cubicBezTo>
                    <a:pt x="3186" y="13527"/>
                    <a:pt x="4910" y="13968"/>
                    <a:pt x="6618" y="13968"/>
                  </a:cubicBezTo>
                  <a:cubicBezTo>
                    <a:pt x="7196" y="13968"/>
                    <a:pt x="7770" y="13912"/>
                    <a:pt x="8340" y="13809"/>
                  </a:cubicBezTo>
                  <a:cubicBezTo>
                    <a:pt x="8449" y="13214"/>
                    <a:pt x="8634" y="12646"/>
                    <a:pt x="8882" y="12116"/>
                  </a:cubicBezTo>
                  <a:cubicBezTo>
                    <a:pt x="8127" y="12335"/>
                    <a:pt x="7353" y="12445"/>
                    <a:pt x="6576" y="12445"/>
                  </a:cubicBezTo>
                  <a:cubicBezTo>
                    <a:pt x="4933" y="12445"/>
                    <a:pt x="3273" y="11968"/>
                    <a:pt x="1740" y="11092"/>
                  </a:cubicBezTo>
                  <a:cubicBezTo>
                    <a:pt x="1687" y="11061"/>
                    <a:pt x="1635" y="11042"/>
                    <a:pt x="1581" y="11025"/>
                  </a:cubicBezTo>
                  <a:cubicBezTo>
                    <a:pt x="1579" y="10526"/>
                    <a:pt x="1578" y="10028"/>
                    <a:pt x="1575" y="9527"/>
                  </a:cubicBezTo>
                  <a:cubicBezTo>
                    <a:pt x="3407" y="10180"/>
                    <a:pt x="5309" y="10599"/>
                    <a:pt x="7190" y="10599"/>
                  </a:cubicBezTo>
                  <a:cubicBezTo>
                    <a:pt x="8214" y="10599"/>
                    <a:pt x="9232" y="10473"/>
                    <a:pt x="10233" y="10191"/>
                  </a:cubicBezTo>
                  <a:cubicBezTo>
                    <a:pt x="10527" y="9903"/>
                    <a:pt x="10845" y="9647"/>
                    <a:pt x="11189" y="9423"/>
                  </a:cubicBezTo>
                  <a:cubicBezTo>
                    <a:pt x="11687" y="9099"/>
                    <a:pt x="12242" y="8848"/>
                    <a:pt x="12828" y="8686"/>
                  </a:cubicBezTo>
                  <a:cubicBezTo>
                    <a:pt x="12831" y="8371"/>
                    <a:pt x="12831" y="8056"/>
                    <a:pt x="12834" y="7742"/>
                  </a:cubicBezTo>
                  <a:cubicBezTo>
                    <a:pt x="12839" y="7391"/>
                    <a:pt x="12847" y="7039"/>
                    <a:pt x="12852" y="6688"/>
                  </a:cubicBezTo>
                  <a:cubicBezTo>
                    <a:pt x="12859" y="6242"/>
                    <a:pt x="12861" y="5800"/>
                    <a:pt x="12869" y="5354"/>
                  </a:cubicBezTo>
                  <a:cubicBezTo>
                    <a:pt x="12873" y="5244"/>
                    <a:pt x="12873" y="5130"/>
                    <a:pt x="12875" y="5019"/>
                  </a:cubicBezTo>
                  <a:cubicBezTo>
                    <a:pt x="12879" y="4877"/>
                    <a:pt x="12888" y="4731"/>
                    <a:pt x="12899" y="4581"/>
                  </a:cubicBezTo>
                  <a:cubicBezTo>
                    <a:pt x="12928" y="4155"/>
                    <a:pt x="12973" y="3702"/>
                    <a:pt x="12987" y="3265"/>
                  </a:cubicBezTo>
                  <a:cubicBezTo>
                    <a:pt x="12990" y="3201"/>
                    <a:pt x="12992" y="3140"/>
                    <a:pt x="12993" y="3076"/>
                  </a:cubicBezTo>
                  <a:cubicBezTo>
                    <a:pt x="12995" y="2845"/>
                    <a:pt x="12985" y="2619"/>
                    <a:pt x="12952" y="2406"/>
                  </a:cubicBezTo>
                  <a:cubicBezTo>
                    <a:pt x="12927" y="2234"/>
                    <a:pt x="12806" y="2063"/>
                    <a:pt x="12639" y="1907"/>
                  </a:cubicBezTo>
                  <a:cubicBezTo>
                    <a:pt x="12270" y="1560"/>
                    <a:pt x="11674" y="1281"/>
                    <a:pt x="11395" y="1157"/>
                  </a:cubicBezTo>
                  <a:cubicBezTo>
                    <a:pt x="10546" y="782"/>
                    <a:pt x="9629" y="533"/>
                    <a:pt x="8735" y="317"/>
                  </a:cubicBezTo>
                  <a:cubicBezTo>
                    <a:pt x="7860" y="104"/>
                    <a:pt x="6963" y="0"/>
                    <a:pt x="6069" y="0"/>
                  </a:cubicBezTo>
                  <a:close/>
                  <a:moveTo>
                    <a:pt x="15860" y="1364"/>
                  </a:moveTo>
                  <a:cubicBezTo>
                    <a:pt x="15122" y="1367"/>
                    <a:pt x="14382" y="1456"/>
                    <a:pt x="13660" y="1626"/>
                  </a:cubicBezTo>
                  <a:cubicBezTo>
                    <a:pt x="13447" y="1677"/>
                    <a:pt x="13235" y="1734"/>
                    <a:pt x="13023" y="1803"/>
                  </a:cubicBezTo>
                  <a:cubicBezTo>
                    <a:pt x="13184" y="1999"/>
                    <a:pt x="13281" y="2202"/>
                    <a:pt x="13312" y="2406"/>
                  </a:cubicBezTo>
                  <a:cubicBezTo>
                    <a:pt x="13340" y="2592"/>
                    <a:pt x="13354" y="2784"/>
                    <a:pt x="13359" y="2979"/>
                  </a:cubicBezTo>
                  <a:cubicBezTo>
                    <a:pt x="15388" y="2316"/>
                    <a:pt x="17574" y="2488"/>
                    <a:pt x="19552" y="3350"/>
                  </a:cubicBezTo>
                  <a:cubicBezTo>
                    <a:pt x="17727" y="4470"/>
                    <a:pt x="15319" y="4415"/>
                    <a:pt x="13347" y="3563"/>
                  </a:cubicBezTo>
                  <a:cubicBezTo>
                    <a:pt x="13334" y="3794"/>
                    <a:pt x="13319" y="4028"/>
                    <a:pt x="13300" y="4258"/>
                  </a:cubicBezTo>
                  <a:cubicBezTo>
                    <a:pt x="13284" y="4465"/>
                    <a:pt x="13269" y="4659"/>
                    <a:pt x="13259" y="4849"/>
                  </a:cubicBezTo>
                  <a:cubicBezTo>
                    <a:pt x="15537" y="5711"/>
                    <a:pt x="18205" y="5585"/>
                    <a:pt x="20272" y="4294"/>
                  </a:cubicBezTo>
                  <a:cubicBezTo>
                    <a:pt x="20262" y="4627"/>
                    <a:pt x="20256" y="4955"/>
                    <a:pt x="20248" y="5287"/>
                  </a:cubicBezTo>
                  <a:cubicBezTo>
                    <a:pt x="18091" y="6524"/>
                    <a:pt x="15478" y="6681"/>
                    <a:pt x="13235" y="5665"/>
                  </a:cubicBezTo>
                  <a:cubicBezTo>
                    <a:pt x="13227" y="6099"/>
                    <a:pt x="13223" y="6528"/>
                    <a:pt x="13217" y="6962"/>
                  </a:cubicBezTo>
                  <a:cubicBezTo>
                    <a:pt x="15473" y="7832"/>
                    <a:pt x="18024" y="7720"/>
                    <a:pt x="20218" y="6670"/>
                  </a:cubicBezTo>
                  <a:cubicBezTo>
                    <a:pt x="20213" y="7055"/>
                    <a:pt x="20211" y="7443"/>
                    <a:pt x="20207" y="7827"/>
                  </a:cubicBezTo>
                  <a:cubicBezTo>
                    <a:pt x="17963" y="8931"/>
                    <a:pt x="15513" y="8684"/>
                    <a:pt x="13200" y="7968"/>
                  </a:cubicBezTo>
                  <a:cubicBezTo>
                    <a:pt x="13198" y="8193"/>
                    <a:pt x="13196" y="8424"/>
                    <a:pt x="13194" y="8650"/>
                  </a:cubicBezTo>
                  <a:cubicBezTo>
                    <a:pt x="13266" y="8636"/>
                    <a:pt x="13338" y="8624"/>
                    <a:pt x="13412" y="8613"/>
                  </a:cubicBezTo>
                  <a:cubicBezTo>
                    <a:pt x="13694" y="8571"/>
                    <a:pt x="13979" y="8546"/>
                    <a:pt x="14261" y="8546"/>
                  </a:cubicBezTo>
                  <a:cubicBezTo>
                    <a:pt x="15553" y="8546"/>
                    <a:pt x="16774" y="8987"/>
                    <a:pt x="17788" y="9734"/>
                  </a:cubicBezTo>
                  <a:cubicBezTo>
                    <a:pt x="18602" y="9653"/>
                    <a:pt x="19408" y="9467"/>
                    <a:pt x="20195" y="9149"/>
                  </a:cubicBezTo>
                  <a:cubicBezTo>
                    <a:pt x="20192" y="9446"/>
                    <a:pt x="20191" y="9737"/>
                    <a:pt x="20189" y="10032"/>
                  </a:cubicBezTo>
                  <a:cubicBezTo>
                    <a:pt x="19765" y="10325"/>
                    <a:pt x="19325" y="10561"/>
                    <a:pt x="18874" y="10745"/>
                  </a:cubicBezTo>
                  <a:cubicBezTo>
                    <a:pt x="19141" y="11055"/>
                    <a:pt x="19384" y="11390"/>
                    <a:pt x="19593" y="11750"/>
                  </a:cubicBezTo>
                  <a:cubicBezTo>
                    <a:pt x="19793" y="11660"/>
                    <a:pt x="19989" y="11568"/>
                    <a:pt x="20183" y="11458"/>
                  </a:cubicBezTo>
                  <a:cubicBezTo>
                    <a:pt x="20182" y="11881"/>
                    <a:pt x="20177" y="12297"/>
                    <a:pt x="20177" y="12719"/>
                  </a:cubicBezTo>
                  <a:cubicBezTo>
                    <a:pt x="20177" y="12752"/>
                    <a:pt x="20153" y="12793"/>
                    <a:pt x="20106" y="12835"/>
                  </a:cubicBezTo>
                  <a:cubicBezTo>
                    <a:pt x="20245" y="13205"/>
                    <a:pt x="20350" y="13593"/>
                    <a:pt x="20425" y="13992"/>
                  </a:cubicBezTo>
                  <a:cubicBezTo>
                    <a:pt x="20670" y="13835"/>
                    <a:pt x="20909" y="13673"/>
                    <a:pt x="21127" y="13498"/>
                  </a:cubicBezTo>
                  <a:cubicBezTo>
                    <a:pt x="21261" y="13390"/>
                    <a:pt x="21319" y="13259"/>
                    <a:pt x="21327" y="13133"/>
                  </a:cubicBezTo>
                  <a:cubicBezTo>
                    <a:pt x="21345" y="13076"/>
                    <a:pt x="21357" y="13014"/>
                    <a:pt x="21357" y="12944"/>
                  </a:cubicBezTo>
                  <a:cubicBezTo>
                    <a:pt x="21357" y="10414"/>
                    <a:pt x="21361" y="7885"/>
                    <a:pt x="21416" y="5354"/>
                  </a:cubicBezTo>
                  <a:cubicBezTo>
                    <a:pt x="21431" y="4701"/>
                    <a:pt x="21573" y="3918"/>
                    <a:pt x="21475" y="3277"/>
                  </a:cubicBezTo>
                  <a:cubicBezTo>
                    <a:pt x="21407" y="2837"/>
                    <a:pt x="20540" y="2427"/>
                    <a:pt x="20213" y="2284"/>
                  </a:cubicBezTo>
                  <a:cubicBezTo>
                    <a:pt x="19525" y="1987"/>
                    <a:pt x="18780" y="1787"/>
                    <a:pt x="18054" y="1614"/>
                  </a:cubicBezTo>
                  <a:cubicBezTo>
                    <a:pt x="17333" y="1443"/>
                    <a:pt x="16598" y="1362"/>
                    <a:pt x="15860" y="1364"/>
                  </a:cubicBezTo>
                  <a:close/>
                  <a:moveTo>
                    <a:pt x="6087" y="1523"/>
                  </a:moveTo>
                  <a:cubicBezTo>
                    <a:pt x="7612" y="1523"/>
                    <a:pt x="9142" y="1864"/>
                    <a:pt x="10581" y="2504"/>
                  </a:cubicBezTo>
                  <a:cubicBezTo>
                    <a:pt x="9408" y="3239"/>
                    <a:pt x="8038" y="3570"/>
                    <a:pt x="6653" y="3570"/>
                  </a:cubicBezTo>
                  <a:cubicBezTo>
                    <a:pt x="5066" y="3570"/>
                    <a:pt x="3459" y="3129"/>
                    <a:pt x="2094" y="2351"/>
                  </a:cubicBezTo>
                  <a:cubicBezTo>
                    <a:pt x="3379" y="1787"/>
                    <a:pt x="4732" y="1523"/>
                    <a:pt x="6087" y="1523"/>
                  </a:cubicBezTo>
                  <a:close/>
                  <a:moveTo>
                    <a:pt x="11466" y="3685"/>
                  </a:moveTo>
                  <a:cubicBezTo>
                    <a:pt x="11453" y="4104"/>
                    <a:pt x="11446" y="4528"/>
                    <a:pt x="11436" y="4946"/>
                  </a:cubicBezTo>
                  <a:cubicBezTo>
                    <a:pt x="11336" y="5006"/>
                    <a:pt x="11236" y="5055"/>
                    <a:pt x="11135" y="5111"/>
                  </a:cubicBezTo>
                  <a:cubicBezTo>
                    <a:pt x="9729" y="5868"/>
                    <a:pt x="8181" y="6256"/>
                    <a:pt x="6635" y="6256"/>
                  </a:cubicBezTo>
                  <a:cubicBezTo>
                    <a:pt x="4883" y="6256"/>
                    <a:pt x="3137" y="5763"/>
                    <a:pt x="1598" y="4751"/>
                  </a:cubicBezTo>
                  <a:cubicBezTo>
                    <a:pt x="1568" y="4732"/>
                    <a:pt x="1535" y="4717"/>
                    <a:pt x="1504" y="4703"/>
                  </a:cubicBezTo>
                  <a:cubicBezTo>
                    <a:pt x="1497" y="4388"/>
                    <a:pt x="1494" y="4072"/>
                    <a:pt x="1486" y="3758"/>
                  </a:cubicBezTo>
                  <a:cubicBezTo>
                    <a:pt x="3013" y="4627"/>
                    <a:pt x="4770" y="5080"/>
                    <a:pt x="6517" y="5080"/>
                  </a:cubicBezTo>
                  <a:cubicBezTo>
                    <a:pt x="8118" y="5080"/>
                    <a:pt x="9704" y="4693"/>
                    <a:pt x="11100" y="3898"/>
                  </a:cubicBezTo>
                  <a:cubicBezTo>
                    <a:pt x="11222" y="3830"/>
                    <a:pt x="11346" y="3762"/>
                    <a:pt x="11466" y="3685"/>
                  </a:cubicBezTo>
                  <a:close/>
                  <a:moveTo>
                    <a:pt x="1545" y="6475"/>
                  </a:moveTo>
                  <a:cubicBezTo>
                    <a:pt x="3126" y="7351"/>
                    <a:pt x="4878" y="7785"/>
                    <a:pt x="6635" y="7785"/>
                  </a:cubicBezTo>
                  <a:cubicBezTo>
                    <a:pt x="8183" y="7785"/>
                    <a:pt x="9732" y="7445"/>
                    <a:pt x="11165" y="6786"/>
                  </a:cubicBezTo>
                  <a:cubicBezTo>
                    <a:pt x="11245" y="6749"/>
                    <a:pt x="11322" y="6715"/>
                    <a:pt x="11401" y="6676"/>
                  </a:cubicBezTo>
                  <a:cubicBezTo>
                    <a:pt x="11394" y="7161"/>
                    <a:pt x="11395" y="7647"/>
                    <a:pt x="11389" y="8132"/>
                  </a:cubicBezTo>
                  <a:cubicBezTo>
                    <a:pt x="11322" y="8167"/>
                    <a:pt x="11250" y="8197"/>
                    <a:pt x="11183" y="8229"/>
                  </a:cubicBezTo>
                  <a:cubicBezTo>
                    <a:pt x="9898" y="8833"/>
                    <a:pt x="8559" y="9088"/>
                    <a:pt x="7213" y="9088"/>
                  </a:cubicBezTo>
                  <a:cubicBezTo>
                    <a:pt x="5309" y="9088"/>
                    <a:pt x="3385" y="8594"/>
                    <a:pt x="1557" y="7907"/>
                  </a:cubicBezTo>
                  <a:cubicBezTo>
                    <a:pt x="1551" y="7433"/>
                    <a:pt x="1554" y="6952"/>
                    <a:pt x="1545" y="6475"/>
                  </a:cubicBezTo>
                  <a:close/>
                  <a:moveTo>
                    <a:pt x="14368" y="9356"/>
                  </a:moveTo>
                  <a:cubicBezTo>
                    <a:pt x="14109" y="9356"/>
                    <a:pt x="13850" y="9376"/>
                    <a:pt x="13589" y="9417"/>
                  </a:cubicBezTo>
                  <a:cubicBezTo>
                    <a:pt x="13501" y="9432"/>
                    <a:pt x="13412" y="9447"/>
                    <a:pt x="13324" y="9466"/>
                  </a:cubicBezTo>
                  <a:cubicBezTo>
                    <a:pt x="13280" y="9476"/>
                    <a:pt x="13237" y="9485"/>
                    <a:pt x="13194" y="9496"/>
                  </a:cubicBezTo>
                  <a:cubicBezTo>
                    <a:pt x="13113" y="9516"/>
                    <a:pt x="13032" y="9540"/>
                    <a:pt x="12952" y="9563"/>
                  </a:cubicBezTo>
                  <a:cubicBezTo>
                    <a:pt x="12871" y="9588"/>
                    <a:pt x="12790" y="9610"/>
                    <a:pt x="12710" y="9637"/>
                  </a:cubicBezTo>
                  <a:cubicBezTo>
                    <a:pt x="12556" y="9690"/>
                    <a:pt x="12405" y="9748"/>
                    <a:pt x="12256" y="9813"/>
                  </a:cubicBezTo>
                  <a:cubicBezTo>
                    <a:pt x="11905" y="9971"/>
                    <a:pt x="11577" y="10163"/>
                    <a:pt x="11265" y="10386"/>
                  </a:cubicBezTo>
                  <a:cubicBezTo>
                    <a:pt x="11207" y="10428"/>
                    <a:pt x="11150" y="10470"/>
                    <a:pt x="11094" y="10514"/>
                  </a:cubicBezTo>
                  <a:cubicBezTo>
                    <a:pt x="11071" y="10532"/>
                    <a:pt x="11046" y="10550"/>
                    <a:pt x="11023" y="10569"/>
                  </a:cubicBezTo>
                  <a:cubicBezTo>
                    <a:pt x="10941" y="10634"/>
                    <a:pt x="10860" y="10699"/>
                    <a:pt x="10782" y="10770"/>
                  </a:cubicBezTo>
                  <a:cubicBezTo>
                    <a:pt x="10738" y="10807"/>
                    <a:pt x="10700" y="10847"/>
                    <a:pt x="10658" y="10885"/>
                  </a:cubicBezTo>
                  <a:cubicBezTo>
                    <a:pt x="10460" y="11073"/>
                    <a:pt x="10271" y="11276"/>
                    <a:pt x="10097" y="11488"/>
                  </a:cubicBezTo>
                  <a:cubicBezTo>
                    <a:pt x="9989" y="11622"/>
                    <a:pt x="9889" y="11760"/>
                    <a:pt x="9791" y="11903"/>
                  </a:cubicBezTo>
                  <a:cubicBezTo>
                    <a:pt x="9394" y="12484"/>
                    <a:pt x="9089" y="13137"/>
                    <a:pt x="8900" y="13827"/>
                  </a:cubicBezTo>
                  <a:cubicBezTo>
                    <a:pt x="8875" y="13918"/>
                    <a:pt x="8857" y="14010"/>
                    <a:pt x="8835" y="14102"/>
                  </a:cubicBezTo>
                  <a:cubicBezTo>
                    <a:pt x="8815" y="14190"/>
                    <a:pt x="8798" y="14276"/>
                    <a:pt x="8782" y="14363"/>
                  </a:cubicBezTo>
                  <a:cubicBezTo>
                    <a:pt x="8782" y="14366"/>
                    <a:pt x="8778" y="14368"/>
                    <a:pt x="8776" y="14370"/>
                  </a:cubicBezTo>
                  <a:cubicBezTo>
                    <a:pt x="8723" y="14663"/>
                    <a:pt x="8697" y="14963"/>
                    <a:pt x="8688" y="15265"/>
                  </a:cubicBezTo>
                  <a:cubicBezTo>
                    <a:pt x="8684" y="15351"/>
                    <a:pt x="8681" y="15441"/>
                    <a:pt x="8682" y="15527"/>
                  </a:cubicBezTo>
                  <a:cubicBezTo>
                    <a:pt x="8683" y="15612"/>
                    <a:pt x="8684" y="15691"/>
                    <a:pt x="8688" y="15777"/>
                  </a:cubicBezTo>
                  <a:cubicBezTo>
                    <a:pt x="8697" y="15953"/>
                    <a:pt x="8710" y="16129"/>
                    <a:pt x="8735" y="16307"/>
                  </a:cubicBezTo>
                  <a:cubicBezTo>
                    <a:pt x="8782" y="16646"/>
                    <a:pt x="8862" y="16980"/>
                    <a:pt x="8959" y="17299"/>
                  </a:cubicBezTo>
                  <a:cubicBezTo>
                    <a:pt x="8982" y="17379"/>
                    <a:pt x="9009" y="17453"/>
                    <a:pt x="9036" y="17531"/>
                  </a:cubicBezTo>
                  <a:cubicBezTo>
                    <a:pt x="9063" y="17608"/>
                    <a:pt x="9088" y="17685"/>
                    <a:pt x="9118" y="17762"/>
                  </a:cubicBezTo>
                  <a:cubicBezTo>
                    <a:pt x="9995" y="20023"/>
                    <a:pt x="12074" y="21600"/>
                    <a:pt x="14421" y="21600"/>
                  </a:cubicBezTo>
                  <a:cubicBezTo>
                    <a:pt x="14679" y="21600"/>
                    <a:pt x="14942" y="21584"/>
                    <a:pt x="15199" y="21545"/>
                  </a:cubicBezTo>
                  <a:cubicBezTo>
                    <a:pt x="16497" y="21354"/>
                    <a:pt x="18263" y="20246"/>
                    <a:pt x="19057" y="19127"/>
                  </a:cubicBezTo>
                  <a:cubicBezTo>
                    <a:pt x="19946" y="17871"/>
                    <a:pt x="20273" y="16268"/>
                    <a:pt x="19965" y="14619"/>
                  </a:cubicBezTo>
                  <a:cubicBezTo>
                    <a:pt x="19951" y="14540"/>
                    <a:pt x="19929" y="14460"/>
                    <a:pt x="19912" y="14382"/>
                  </a:cubicBezTo>
                  <a:cubicBezTo>
                    <a:pt x="19871" y="14197"/>
                    <a:pt x="19819" y="14018"/>
                    <a:pt x="19764" y="13840"/>
                  </a:cubicBezTo>
                  <a:cubicBezTo>
                    <a:pt x="19705" y="13641"/>
                    <a:pt x="19640" y="13449"/>
                    <a:pt x="19564" y="13261"/>
                  </a:cubicBezTo>
                  <a:cubicBezTo>
                    <a:pt x="19397" y="12848"/>
                    <a:pt x="19195" y="12454"/>
                    <a:pt x="18962" y="12091"/>
                  </a:cubicBezTo>
                  <a:cubicBezTo>
                    <a:pt x="18722" y="11720"/>
                    <a:pt x="18451" y="11381"/>
                    <a:pt x="18154" y="11074"/>
                  </a:cubicBezTo>
                  <a:cubicBezTo>
                    <a:pt x="17660" y="10564"/>
                    <a:pt x="17095" y="10150"/>
                    <a:pt x="16485" y="9856"/>
                  </a:cubicBezTo>
                  <a:cubicBezTo>
                    <a:pt x="15820" y="9535"/>
                    <a:pt x="15103" y="9356"/>
                    <a:pt x="14368" y="9356"/>
                  </a:cubicBezTo>
                  <a:close/>
                  <a:moveTo>
                    <a:pt x="14368" y="10593"/>
                  </a:moveTo>
                  <a:cubicBezTo>
                    <a:pt x="15201" y="10593"/>
                    <a:pt x="15948" y="10871"/>
                    <a:pt x="16585" y="11318"/>
                  </a:cubicBezTo>
                  <a:cubicBezTo>
                    <a:pt x="17013" y="11618"/>
                    <a:pt x="17387" y="11996"/>
                    <a:pt x="17706" y="12420"/>
                  </a:cubicBezTo>
                  <a:cubicBezTo>
                    <a:pt x="18011" y="12827"/>
                    <a:pt x="18265" y="13276"/>
                    <a:pt x="18455" y="13742"/>
                  </a:cubicBezTo>
                  <a:cubicBezTo>
                    <a:pt x="18602" y="14106"/>
                    <a:pt x="18716" y="14480"/>
                    <a:pt x="18785" y="14851"/>
                  </a:cubicBezTo>
                  <a:cubicBezTo>
                    <a:pt x="18789" y="14867"/>
                    <a:pt x="18789" y="14883"/>
                    <a:pt x="18791" y="14899"/>
                  </a:cubicBezTo>
                  <a:cubicBezTo>
                    <a:pt x="19020" y="16189"/>
                    <a:pt x="18772" y="17427"/>
                    <a:pt x="18089" y="18390"/>
                  </a:cubicBezTo>
                  <a:cubicBezTo>
                    <a:pt x="17479" y="19249"/>
                    <a:pt x="16020" y="20168"/>
                    <a:pt x="15028" y="20315"/>
                  </a:cubicBezTo>
                  <a:cubicBezTo>
                    <a:pt x="14827" y="20344"/>
                    <a:pt x="14623" y="20363"/>
                    <a:pt x="14421" y="20363"/>
                  </a:cubicBezTo>
                  <a:cubicBezTo>
                    <a:pt x="12583" y="20363"/>
                    <a:pt x="10952" y="19125"/>
                    <a:pt x="10245" y="17342"/>
                  </a:cubicBezTo>
                  <a:cubicBezTo>
                    <a:pt x="10215" y="17265"/>
                    <a:pt x="10189" y="17188"/>
                    <a:pt x="10162" y="17111"/>
                  </a:cubicBezTo>
                  <a:cubicBezTo>
                    <a:pt x="10137" y="17033"/>
                    <a:pt x="10109" y="16953"/>
                    <a:pt x="10086" y="16873"/>
                  </a:cubicBezTo>
                  <a:cubicBezTo>
                    <a:pt x="10016" y="16632"/>
                    <a:pt x="9961" y="16385"/>
                    <a:pt x="9926" y="16130"/>
                  </a:cubicBezTo>
                  <a:cubicBezTo>
                    <a:pt x="9888" y="15859"/>
                    <a:pt x="9878" y="15592"/>
                    <a:pt x="9885" y="15326"/>
                  </a:cubicBezTo>
                  <a:cubicBezTo>
                    <a:pt x="9888" y="15231"/>
                    <a:pt x="9895" y="15139"/>
                    <a:pt x="9903" y="15046"/>
                  </a:cubicBezTo>
                  <a:cubicBezTo>
                    <a:pt x="9911" y="14950"/>
                    <a:pt x="9913" y="14854"/>
                    <a:pt x="9926" y="14759"/>
                  </a:cubicBezTo>
                  <a:cubicBezTo>
                    <a:pt x="9966" y="14484"/>
                    <a:pt x="10033" y="14217"/>
                    <a:pt x="10115" y="13955"/>
                  </a:cubicBezTo>
                  <a:cubicBezTo>
                    <a:pt x="10149" y="13850"/>
                    <a:pt x="10186" y="13741"/>
                    <a:pt x="10227" y="13639"/>
                  </a:cubicBezTo>
                  <a:cubicBezTo>
                    <a:pt x="10270" y="13527"/>
                    <a:pt x="10318" y="13418"/>
                    <a:pt x="10369" y="13310"/>
                  </a:cubicBezTo>
                  <a:cubicBezTo>
                    <a:pt x="10561" y="12902"/>
                    <a:pt x="10805" y="12526"/>
                    <a:pt x="11094" y="12189"/>
                  </a:cubicBezTo>
                  <a:cubicBezTo>
                    <a:pt x="11538" y="11668"/>
                    <a:pt x="12083" y="11245"/>
                    <a:pt x="12704" y="10964"/>
                  </a:cubicBezTo>
                  <a:cubicBezTo>
                    <a:pt x="12783" y="10930"/>
                    <a:pt x="12865" y="10899"/>
                    <a:pt x="12946" y="10867"/>
                  </a:cubicBezTo>
                  <a:cubicBezTo>
                    <a:pt x="13026" y="10837"/>
                    <a:pt x="13106" y="10807"/>
                    <a:pt x="13188" y="10782"/>
                  </a:cubicBezTo>
                  <a:cubicBezTo>
                    <a:pt x="13249" y="10762"/>
                    <a:pt x="13315" y="10749"/>
                    <a:pt x="13377" y="10733"/>
                  </a:cubicBezTo>
                  <a:cubicBezTo>
                    <a:pt x="13441" y="10716"/>
                    <a:pt x="13500" y="10692"/>
                    <a:pt x="13565" y="10678"/>
                  </a:cubicBezTo>
                  <a:cubicBezTo>
                    <a:pt x="13834" y="10620"/>
                    <a:pt x="14103" y="10593"/>
                    <a:pt x="14368" y="10593"/>
                  </a:cubicBezTo>
                  <a:close/>
                  <a:moveTo>
                    <a:pt x="14326" y="11306"/>
                  </a:moveTo>
                  <a:cubicBezTo>
                    <a:pt x="14176" y="11306"/>
                    <a:pt x="14041" y="11358"/>
                    <a:pt x="13949" y="11458"/>
                  </a:cubicBezTo>
                  <a:cubicBezTo>
                    <a:pt x="13860" y="11555"/>
                    <a:pt x="13818" y="11684"/>
                    <a:pt x="13825" y="11836"/>
                  </a:cubicBezTo>
                  <a:lnTo>
                    <a:pt x="13825" y="11848"/>
                  </a:lnTo>
                  <a:cubicBezTo>
                    <a:pt x="13709" y="11862"/>
                    <a:pt x="13597" y="11883"/>
                    <a:pt x="13489" y="11909"/>
                  </a:cubicBezTo>
                  <a:cubicBezTo>
                    <a:pt x="13382" y="11934"/>
                    <a:pt x="13279" y="11963"/>
                    <a:pt x="13182" y="12000"/>
                  </a:cubicBezTo>
                  <a:cubicBezTo>
                    <a:pt x="13098" y="12032"/>
                    <a:pt x="13018" y="12069"/>
                    <a:pt x="12940" y="12110"/>
                  </a:cubicBezTo>
                  <a:cubicBezTo>
                    <a:pt x="12856" y="12154"/>
                    <a:pt x="12779" y="12207"/>
                    <a:pt x="12704" y="12262"/>
                  </a:cubicBezTo>
                  <a:cubicBezTo>
                    <a:pt x="12599" y="12338"/>
                    <a:pt x="12501" y="12422"/>
                    <a:pt x="12415" y="12518"/>
                  </a:cubicBezTo>
                  <a:cubicBezTo>
                    <a:pt x="12366" y="12575"/>
                    <a:pt x="12325" y="12638"/>
                    <a:pt x="12286" y="12701"/>
                  </a:cubicBezTo>
                  <a:cubicBezTo>
                    <a:pt x="12085" y="13024"/>
                    <a:pt x="12026" y="13431"/>
                    <a:pt x="12126" y="13852"/>
                  </a:cubicBezTo>
                  <a:cubicBezTo>
                    <a:pt x="12139" y="13910"/>
                    <a:pt x="12161" y="13967"/>
                    <a:pt x="12179" y="14022"/>
                  </a:cubicBezTo>
                  <a:cubicBezTo>
                    <a:pt x="12281" y="14322"/>
                    <a:pt x="12455" y="14588"/>
                    <a:pt x="12675" y="14790"/>
                  </a:cubicBezTo>
                  <a:cubicBezTo>
                    <a:pt x="12742" y="14851"/>
                    <a:pt x="12813" y="14907"/>
                    <a:pt x="12887" y="14954"/>
                  </a:cubicBezTo>
                  <a:cubicBezTo>
                    <a:pt x="12957" y="15000"/>
                    <a:pt x="13029" y="15039"/>
                    <a:pt x="13105" y="15070"/>
                  </a:cubicBezTo>
                  <a:cubicBezTo>
                    <a:pt x="13121" y="15077"/>
                    <a:pt x="13137" y="15082"/>
                    <a:pt x="13153" y="15088"/>
                  </a:cubicBezTo>
                  <a:cubicBezTo>
                    <a:pt x="13420" y="15188"/>
                    <a:pt x="13695" y="15251"/>
                    <a:pt x="13961" y="15302"/>
                  </a:cubicBezTo>
                  <a:cubicBezTo>
                    <a:pt x="13978" y="15857"/>
                    <a:pt x="13994" y="16435"/>
                    <a:pt x="14002" y="17056"/>
                  </a:cubicBezTo>
                  <a:cubicBezTo>
                    <a:pt x="13710" y="16890"/>
                    <a:pt x="13426" y="16667"/>
                    <a:pt x="13229" y="16447"/>
                  </a:cubicBezTo>
                  <a:cubicBezTo>
                    <a:pt x="13121" y="16323"/>
                    <a:pt x="12984" y="16258"/>
                    <a:pt x="12834" y="16258"/>
                  </a:cubicBezTo>
                  <a:cubicBezTo>
                    <a:pt x="12612" y="16258"/>
                    <a:pt x="12390" y="16407"/>
                    <a:pt x="12297" y="16623"/>
                  </a:cubicBezTo>
                  <a:cubicBezTo>
                    <a:pt x="12213" y="16823"/>
                    <a:pt x="12252" y="17040"/>
                    <a:pt x="12404" y="17208"/>
                  </a:cubicBezTo>
                  <a:cubicBezTo>
                    <a:pt x="12809" y="17665"/>
                    <a:pt x="13405" y="18069"/>
                    <a:pt x="14014" y="18298"/>
                  </a:cubicBezTo>
                  <a:lnTo>
                    <a:pt x="14014" y="18481"/>
                  </a:lnTo>
                  <a:cubicBezTo>
                    <a:pt x="14013" y="18641"/>
                    <a:pt x="14064" y="18782"/>
                    <a:pt x="14167" y="18889"/>
                  </a:cubicBezTo>
                  <a:cubicBezTo>
                    <a:pt x="14276" y="19002"/>
                    <a:pt x="14435" y="19072"/>
                    <a:pt x="14598" y="19072"/>
                  </a:cubicBezTo>
                  <a:cubicBezTo>
                    <a:pt x="14849" y="19072"/>
                    <a:pt x="15121" y="18907"/>
                    <a:pt x="15123" y="18542"/>
                  </a:cubicBezTo>
                  <a:lnTo>
                    <a:pt x="15123" y="18506"/>
                  </a:lnTo>
                  <a:cubicBezTo>
                    <a:pt x="15590" y="18490"/>
                    <a:pt x="15987" y="18326"/>
                    <a:pt x="16302" y="18024"/>
                  </a:cubicBezTo>
                  <a:cubicBezTo>
                    <a:pt x="16850" y="17501"/>
                    <a:pt x="17191" y="16761"/>
                    <a:pt x="17169" y="16130"/>
                  </a:cubicBezTo>
                  <a:cubicBezTo>
                    <a:pt x="17156" y="15757"/>
                    <a:pt x="17015" y="15424"/>
                    <a:pt x="16768" y="15161"/>
                  </a:cubicBezTo>
                  <a:cubicBezTo>
                    <a:pt x="16721" y="15113"/>
                    <a:pt x="16673" y="15065"/>
                    <a:pt x="16621" y="15021"/>
                  </a:cubicBezTo>
                  <a:cubicBezTo>
                    <a:pt x="16148" y="14630"/>
                    <a:pt x="15584" y="14460"/>
                    <a:pt x="15034" y="14339"/>
                  </a:cubicBezTo>
                  <a:cubicBezTo>
                    <a:pt x="15028" y="14177"/>
                    <a:pt x="15017" y="14013"/>
                    <a:pt x="15010" y="13852"/>
                  </a:cubicBezTo>
                  <a:cubicBezTo>
                    <a:pt x="15001" y="13592"/>
                    <a:pt x="14992" y="13331"/>
                    <a:pt x="14981" y="13072"/>
                  </a:cubicBezTo>
                  <a:cubicBezTo>
                    <a:pt x="15170" y="13123"/>
                    <a:pt x="15355" y="13188"/>
                    <a:pt x="15518" y="13267"/>
                  </a:cubicBezTo>
                  <a:cubicBezTo>
                    <a:pt x="15829" y="13415"/>
                    <a:pt x="16145" y="13233"/>
                    <a:pt x="16220" y="12883"/>
                  </a:cubicBezTo>
                  <a:cubicBezTo>
                    <a:pt x="16254" y="12723"/>
                    <a:pt x="16228" y="12539"/>
                    <a:pt x="16125" y="12390"/>
                  </a:cubicBezTo>
                  <a:cubicBezTo>
                    <a:pt x="16071" y="12313"/>
                    <a:pt x="15996" y="12244"/>
                    <a:pt x="15895" y="12195"/>
                  </a:cubicBezTo>
                  <a:cubicBezTo>
                    <a:pt x="15606" y="12057"/>
                    <a:pt x="15278" y="11953"/>
                    <a:pt x="14934" y="11890"/>
                  </a:cubicBezTo>
                  <a:lnTo>
                    <a:pt x="14934" y="11884"/>
                  </a:lnTo>
                  <a:cubicBezTo>
                    <a:pt x="14917" y="11508"/>
                    <a:pt x="14608" y="11306"/>
                    <a:pt x="14326" y="11306"/>
                  </a:cubicBezTo>
                  <a:close/>
                  <a:moveTo>
                    <a:pt x="13872" y="12993"/>
                  </a:moveTo>
                  <a:cubicBezTo>
                    <a:pt x="13880" y="13183"/>
                    <a:pt x="13887" y="13371"/>
                    <a:pt x="13896" y="13559"/>
                  </a:cubicBezTo>
                  <a:cubicBezTo>
                    <a:pt x="13903" y="13745"/>
                    <a:pt x="13912" y="13929"/>
                    <a:pt x="13919" y="14114"/>
                  </a:cubicBezTo>
                  <a:cubicBezTo>
                    <a:pt x="13845" y="14097"/>
                    <a:pt x="13768" y="14084"/>
                    <a:pt x="13695" y="14065"/>
                  </a:cubicBezTo>
                  <a:cubicBezTo>
                    <a:pt x="13436" y="13999"/>
                    <a:pt x="13230" y="13777"/>
                    <a:pt x="13206" y="13547"/>
                  </a:cubicBezTo>
                  <a:cubicBezTo>
                    <a:pt x="13196" y="13454"/>
                    <a:pt x="13220" y="13372"/>
                    <a:pt x="13271" y="13297"/>
                  </a:cubicBezTo>
                  <a:cubicBezTo>
                    <a:pt x="13317" y="13230"/>
                    <a:pt x="13383" y="13170"/>
                    <a:pt x="13477" y="13121"/>
                  </a:cubicBezTo>
                  <a:cubicBezTo>
                    <a:pt x="13591" y="13062"/>
                    <a:pt x="13725" y="13020"/>
                    <a:pt x="13872" y="12993"/>
                  </a:cubicBezTo>
                  <a:close/>
                  <a:moveTo>
                    <a:pt x="15075" y="15527"/>
                  </a:moveTo>
                  <a:cubicBezTo>
                    <a:pt x="15420" y="15621"/>
                    <a:pt x="15683" y="15737"/>
                    <a:pt x="15913" y="15898"/>
                  </a:cubicBezTo>
                  <a:cubicBezTo>
                    <a:pt x="16022" y="15976"/>
                    <a:pt x="16072" y="16085"/>
                    <a:pt x="16072" y="16227"/>
                  </a:cubicBezTo>
                  <a:cubicBezTo>
                    <a:pt x="16072" y="16585"/>
                    <a:pt x="15740" y="17048"/>
                    <a:pt x="15512" y="17208"/>
                  </a:cubicBezTo>
                  <a:cubicBezTo>
                    <a:pt x="15397" y="17288"/>
                    <a:pt x="15262" y="17336"/>
                    <a:pt x="15111" y="17354"/>
                  </a:cubicBezTo>
                  <a:cubicBezTo>
                    <a:pt x="15102" y="16717"/>
                    <a:pt x="15094" y="16116"/>
                    <a:pt x="15075" y="15527"/>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latin typeface="+mj-lt"/>
              </a:endParaRPr>
            </a:p>
          </p:txBody>
        </p:sp>
      </p:grpSp>
      <p:grpSp>
        <p:nvGrpSpPr>
          <p:cNvPr id="17" name="Group 9178"/>
          <p:cNvGrpSpPr/>
          <p:nvPr/>
        </p:nvGrpSpPr>
        <p:grpSpPr>
          <a:xfrm>
            <a:off x="9381169" y="4189316"/>
            <a:ext cx="635001" cy="635001"/>
            <a:chOff x="0" y="0"/>
            <a:chExt cx="1270000" cy="1270000"/>
          </a:xfrm>
          <a:solidFill>
            <a:schemeClr val="tx1">
              <a:lumMod val="85000"/>
              <a:lumOff val="15000"/>
            </a:schemeClr>
          </a:solidFill>
        </p:grpSpPr>
        <p:sp>
          <p:nvSpPr>
            <p:cNvPr id="18" name="Shape 9176"/>
            <p:cNvSpPr/>
            <p:nvPr/>
          </p:nvSpPr>
          <p:spPr>
            <a:xfrm>
              <a:off x="0" y="0"/>
              <a:ext cx="1270000" cy="1270000"/>
            </a:xfrm>
            <a:prstGeom prst="ellipse">
              <a:avLst/>
            </a:prstGeom>
            <a:solidFill>
              <a:schemeClr val="accent3"/>
            </a:solidFill>
            <a:ln w="50800" cap="flat">
              <a:solidFill>
                <a:srgbClr val="FFFFFF"/>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latin typeface="+mj-lt"/>
              </a:endParaRPr>
            </a:p>
          </p:txBody>
        </p:sp>
        <p:sp>
          <p:nvSpPr>
            <p:cNvPr id="19" name="Shape 9177"/>
            <p:cNvSpPr/>
            <p:nvPr/>
          </p:nvSpPr>
          <p:spPr>
            <a:xfrm>
              <a:off x="391543" y="338255"/>
              <a:ext cx="486915" cy="546471"/>
            </a:xfrm>
            <a:custGeom>
              <a:avLst/>
              <a:gdLst/>
              <a:ahLst/>
              <a:cxnLst>
                <a:cxn ang="0">
                  <a:pos x="wd2" y="hd2"/>
                </a:cxn>
                <a:cxn ang="5400000">
                  <a:pos x="wd2" y="hd2"/>
                </a:cxn>
                <a:cxn ang="10800000">
                  <a:pos x="wd2" y="hd2"/>
                </a:cxn>
                <a:cxn ang="16200000">
                  <a:pos x="wd2" y="hd2"/>
                </a:cxn>
              </a:cxnLst>
              <a:rect l="0" t="0" r="r" b="b"/>
              <a:pathLst>
                <a:path w="21600" h="21600" extrusionOk="0">
                  <a:moveTo>
                    <a:pt x="18980" y="19044"/>
                  </a:moveTo>
                  <a:cubicBezTo>
                    <a:pt x="18980" y="19317"/>
                    <a:pt x="18733" y="19538"/>
                    <a:pt x="18426" y="19538"/>
                  </a:cubicBezTo>
                  <a:lnTo>
                    <a:pt x="14703" y="19538"/>
                  </a:lnTo>
                  <a:cubicBezTo>
                    <a:pt x="14397" y="19538"/>
                    <a:pt x="14149" y="19317"/>
                    <a:pt x="14149" y="19044"/>
                  </a:cubicBezTo>
                  <a:lnTo>
                    <a:pt x="14149" y="17504"/>
                  </a:lnTo>
                  <a:cubicBezTo>
                    <a:pt x="14149" y="17230"/>
                    <a:pt x="14397" y="17009"/>
                    <a:pt x="14703" y="17009"/>
                  </a:cubicBezTo>
                  <a:lnTo>
                    <a:pt x="18426" y="17009"/>
                  </a:lnTo>
                  <a:cubicBezTo>
                    <a:pt x="18733" y="17009"/>
                    <a:pt x="18980" y="17230"/>
                    <a:pt x="18980" y="17504"/>
                  </a:cubicBezTo>
                  <a:cubicBezTo>
                    <a:pt x="18980" y="17504"/>
                    <a:pt x="18980" y="19044"/>
                    <a:pt x="18980" y="19044"/>
                  </a:cubicBezTo>
                  <a:close/>
                  <a:moveTo>
                    <a:pt x="19149" y="14392"/>
                  </a:moveTo>
                  <a:lnTo>
                    <a:pt x="14301" y="12665"/>
                  </a:lnTo>
                  <a:cubicBezTo>
                    <a:pt x="14162" y="12615"/>
                    <a:pt x="14006" y="12618"/>
                    <a:pt x="13868" y="12673"/>
                  </a:cubicBezTo>
                  <a:cubicBezTo>
                    <a:pt x="13731" y="12728"/>
                    <a:pt x="13624" y="12830"/>
                    <a:pt x="13574" y="12956"/>
                  </a:cubicBezTo>
                  <a:lnTo>
                    <a:pt x="12355" y="15958"/>
                  </a:lnTo>
                  <a:lnTo>
                    <a:pt x="12113" y="15340"/>
                  </a:lnTo>
                  <a:lnTo>
                    <a:pt x="12497" y="14503"/>
                  </a:lnTo>
                  <a:cubicBezTo>
                    <a:pt x="12567" y="14351"/>
                    <a:pt x="12548" y="14177"/>
                    <a:pt x="12445" y="14041"/>
                  </a:cubicBezTo>
                  <a:cubicBezTo>
                    <a:pt x="12342" y="13904"/>
                    <a:pt x="12169" y="13822"/>
                    <a:pt x="11984" y="13822"/>
                  </a:cubicBezTo>
                  <a:lnTo>
                    <a:pt x="9616" y="13822"/>
                  </a:lnTo>
                  <a:cubicBezTo>
                    <a:pt x="9431" y="13822"/>
                    <a:pt x="9258" y="13904"/>
                    <a:pt x="9155" y="14041"/>
                  </a:cubicBezTo>
                  <a:cubicBezTo>
                    <a:pt x="9052" y="14177"/>
                    <a:pt x="9033" y="14351"/>
                    <a:pt x="9103" y="14503"/>
                  </a:cubicBezTo>
                  <a:lnTo>
                    <a:pt x="9487" y="15340"/>
                  </a:lnTo>
                  <a:lnTo>
                    <a:pt x="9245" y="15958"/>
                  </a:lnTo>
                  <a:lnTo>
                    <a:pt x="8026" y="12956"/>
                  </a:lnTo>
                  <a:cubicBezTo>
                    <a:pt x="7975" y="12830"/>
                    <a:pt x="7869" y="12728"/>
                    <a:pt x="7732" y="12673"/>
                  </a:cubicBezTo>
                  <a:cubicBezTo>
                    <a:pt x="7594" y="12618"/>
                    <a:pt x="7438" y="12615"/>
                    <a:pt x="7299" y="12665"/>
                  </a:cubicBezTo>
                  <a:lnTo>
                    <a:pt x="2451" y="14392"/>
                  </a:lnTo>
                  <a:cubicBezTo>
                    <a:pt x="962" y="14923"/>
                    <a:pt x="0" y="16189"/>
                    <a:pt x="0" y="17618"/>
                  </a:cubicBezTo>
                  <a:lnTo>
                    <a:pt x="0" y="21106"/>
                  </a:lnTo>
                  <a:cubicBezTo>
                    <a:pt x="0" y="21379"/>
                    <a:pt x="249" y="21600"/>
                    <a:pt x="555" y="21600"/>
                  </a:cubicBezTo>
                  <a:lnTo>
                    <a:pt x="21045" y="21600"/>
                  </a:lnTo>
                  <a:cubicBezTo>
                    <a:pt x="21351" y="21600"/>
                    <a:pt x="21600" y="21379"/>
                    <a:pt x="21600" y="21106"/>
                  </a:cubicBezTo>
                  <a:lnTo>
                    <a:pt x="21600" y="17618"/>
                  </a:lnTo>
                  <a:cubicBezTo>
                    <a:pt x="21600" y="16189"/>
                    <a:pt x="20638" y="14923"/>
                    <a:pt x="19149" y="14392"/>
                  </a:cubicBezTo>
                  <a:cubicBezTo>
                    <a:pt x="19149" y="14392"/>
                    <a:pt x="19149" y="14392"/>
                    <a:pt x="19149" y="14392"/>
                  </a:cubicBezTo>
                  <a:close/>
                  <a:moveTo>
                    <a:pt x="15593" y="7794"/>
                  </a:moveTo>
                  <a:cubicBezTo>
                    <a:pt x="15363" y="8578"/>
                    <a:pt x="14952" y="8695"/>
                    <a:pt x="14727" y="8695"/>
                  </a:cubicBezTo>
                  <a:cubicBezTo>
                    <a:pt x="14711" y="8695"/>
                    <a:pt x="14699" y="8694"/>
                    <a:pt x="14692" y="8693"/>
                  </a:cubicBezTo>
                  <a:cubicBezTo>
                    <a:pt x="14436" y="8636"/>
                    <a:pt x="14198" y="8755"/>
                    <a:pt x="14086" y="8971"/>
                  </a:cubicBezTo>
                  <a:cubicBezTo>
                    <a:pt x="13866" y="9392"/>
                    <a:pt x="13174" y="10584"/>
                    <a:pt x="12619" y="11046"/>
                  </a:cubicBezTo>
                  <a:cubicBezTo>
                    <a:pt x="12466" y="11173"/>
                    <a:pt x="12253" y="11286"/>
                    <a:pt x="11984" y="11381"/>
                  </a:cubicBezTo>
                  <a:cubicBezTo>
                    <a:pt x="11230" y="11647"/>
                    <a:pt x="10369" y="11647"/>
                    <a:pt x="9616" y="11381"/>
                  </a:cubicBezTo>
                  <a:cubicBezTo>
                    <a:pt x="9347" y="11286"/>
                    <a:pt x="9134" y="11173"/>
                    <a:pt x="8981" y="11046"/>
                  </a:cubicBezTo>
                  <a:cubicBezTo>
                    <a:pt x="8425" y="10584"/>
                    <a:pt x="7734" y="9392"/>
                    <a:pt x="7513" y="8971"/>
                  </a:cubicBezTo>
                  <a:cubicBezTo>
                    <a:pt x="7420" y="8792"/>
                    <a:pt x="7241" y="8679"/>
                    <a:pt x="7035" y="8679"/>
                  </a:cubicBezTo>
                  <a:cubicBezTo>
                    <a:pt x="6994" y="8679"/>
                    <a:pt x="6951" y="8684"/>
                    <a:pt x="6908" y="8693"/>
                  </a:cubicBezTo>
                  <a:cubicBezTo>
                    <a:pt x="6901" y="8694"/>
                    <a:pt x="6889" y="8695"/>
                    <a:pt x="6873" y="8695"/>
                  </a:cubicBezTo>
                  <a:cubicBezTo>
                    <a:pt x="6648" y="8695"/>
                    <a:pt x="6237" y="8578"/>
                    <a:pt x="6007" y="7794"/>
                  </a:cubicBezTo>
                  <a:cubicBezTo>
                    <a:pt x="5894" y="7408"/>
                    <a:pt x="5895" y="7101"/>
                    <a:pt x="6009" y="6928"/>
                  </a:cubicBezTo>
                  <a:cubicBezTo>
                    <a:pt x="6076" y="6828"/>
                    <a:pt x="6172" y="6794"/>
                    <a:pt x="6202" y="6785"/>
                  </a:cubicBezTo>
                  <a:cubicBezTo>
                    <a:pt x="6500" y="6757"/>
                    <a:pt x="6679" y="6525"/>
                    <a:pt x="6654" y="6257"/>
                  </a:cubicBezTo>
                  <a:cubicBezTo>
                    <a:pt x="6654" y="6250"/>
                    <a:pt x="6634" y="6021"/>
                    <a:pt x="6659" y="5671"/>
                  </a:cubicBezTo>
                  <a:cubicBezTo>
                    <a:pt x="7040" y="5525"/>
                    <a:pt x="7650" y="5237"/>
                    <a:pt x="8165" y="4742"/>
                  </a:cubicBezTo>
                  <a:cubicBezTo>
                    <a:pt x="8426" y="4490"/>
                    <a:pt x="8617" y="4182"/>
                    <a:pt x="8754" y="3898"/>
                  </a:cubicBezTo>
                  <a:cubicBezTo>
                    <a:pt x="9125" y="4169"/>
                    <a:pt x="9652" y="4486"/>
                    <a:pt x="10347" y="4761"/>
                  </a:cubicBezTo>
                  <a:cubicBezTo>
                    <a:pt x="11540" y="5231"/>
                    <a:pt x="13923" y="5455"/>
                    <a:pt x="14929" y="5531"/>
                  </a:cubicBezTo>
                  <a:cubicBezTo>
                    <a:pt x="14971" y="5958"/>
                    <a:pt x="14946" y="6249"/>
                    <a:pt x="14945" y="6256"/>
                  </a:cubicBezTo>
                  <a:cubicBezTo>
                    <a:pt x="14919" y="6524"/>
                    <a:pt x="15099" y="6757"/>
                    <a:pt x="15397" y="6785"/>
                  </a:cubicBezTo>
                  <a:cubicBezTo>
                    <a:pt x="15429" y="6794"/>
                    <a:pt x="15523" y="6828"/>
                    <a:pt x="15590" y="6928"/>
                  </a:cubicBezTo>
                  <a:cubicBezTo>
                    <a:pt x="15705" y="7101"/>
                    <a:pt x="15707" y="7408"/>
                    <a:pt x="15593" y="7794"/>
                  </a:cubicBezTo>
                  <a:cubicBezTo>
                    <a:pt x="15593" y="7794"/>
                    <a:pt x="15593" y="7794"/>
                    <a:pt x="15593" y="7794"/>
                  </a:cubicBezTo>
                  <a:close/>
                  <a:moveTo>
                    <a:pt x="16512" y="6378"/>
                  </a:moveTo>
                  <a:cubicBezTo>
                    <a:pt x="16378" y="6193"/>
                    <a:pt x="16215" y="6067"/>
                    <a:pt x="16064" y="5982"/>
                  </a:cubicBezTo>
                  <a:cubicBezTo>
                    <a:pt x="16063" y="5753"/>
                    <a:pt x="16046" y="5429"/>
                    <a:pt x="15985" y="5055"/>
                  </a:cubicBezTo>
                  <a:cubicBezTo>
                    <a:pt x="16026" y="4608"/>
                    <a:pt x="16170" y="2152"/>
                    <a:pt x="14484" y="1044"/>
                  </a:cubicBezTo>
                  <a:cubicBezTo>
                    <a:pt x="13443" y="361"/>
                    <a:pt x="12284" y="0"/>
                    <a:pt x="11133" y="0"/>
                  </a:cubicBezTo>
                  <a:cubicBezTo>
                    <a:pt x="10197" y="0"/>
                    <a:pt x="9306" y="237"/>
                    <a:pt x="8623" y="667"/>
                  </a:cubicBezTo>
                  <a:cubicBezTo>
                    <a:pt x="8009" y="1055"/>
                    <a:pt x="7670" y="1477"/>
                    <a:pt x="7491" y="1773"/>
                  </a:cubicBezTo>
                  <a:cubicBezTo>
                    <a:pt x="6961" y="1790"/>
                    <a:pt x="5862" y="1982"/>
                    <a:pt x="5376" y="3230"/>
                  </a:cubicBezTo>
                  <a:cubicBezTo>
                    <a:pt x="4917" y="4411"/>
                    <a:pt x="5288" y="5140"/>
                    <a:pt x="5561" y="5477"/>
                  </a:cubicBezTo>
                  <a:cubicBezTo>
                    <a:pt x="5543" y="5673"/>
                    <a:pt x="5537" y="5845"/>
                    <a:pt x="5536" y="5982"/>
                  </a:cubicBezTo>
                  <a:cubicBezTo>
                    <a:pt x="5385" y="6067"/>
                    <a:pt x="5222" y="6193"/>
                    <a:pt x="5088" y="6378"/>
                  </a:cubicBezTo>
                  <a:cubicBezTo>
                    <a:pt x="4784" y="6796"/>
                    <a:pt x="4732" y="7356"/>
                    <a:pt x="4934" y="8044"/>
                  </a:cubicBezTo>
                  <a:cubicBezTo>
                    <a:pt x="5311" y="9330"/>
                    <a:pt x="6192" y="9613"/>
                    <a:pt x="6662" y="9669"/>
                  </a:cubicBezTo>
                  <a:cubicBezTo>
                    <a:pt x="6951" y="10185"/>
                    <a:pt x="7587" y="11239"/>
                    <a:pt x="8224" y="11769"/>
                  </a:cubicBezTo>
                  <a:cubicBezTo>
                    <a:pt x="8478" y="11980"/>
                    <a:pt x="8809" y="12158"/>
                    <a:pt x="9206" y="12299"/>
                  </a:cubicBezTo>
                  <a:cubicBezTo>
                    <a:pt x="9715" y="12479"/>
                    <a:pt x="10251" y="12569"/>
                    <a:pt x="10800" y="12569"/>
                  </a:cubicBezTo>
                  <a:cubicBezTo>
                    <a:pt x="11349" y="12569"/>
                    <a:pt x="11885" y="12479"/>
                    <a:pt x="12394" y="12299"/>
                  </a:cubicBezTo>
                  <a:cubicBezTo>
                    <a:pt x="12791" y="12158"/>
                    <a:pt x="13122" y="11980"/>
                    <a:pt x="13376" y="11769"/>
                  </a:cubicBezTo>
                  <a:cubicBezTo>
                    <a:pt x="14013" y="11239"/>
                    <a:pt x="14648" y="10185"/>
                    <a:pt x="14938" y="9669"/>
                  </a:cubicBezTo>
                  <a:cubicBezTo>
                    <a:pt x="15408" y="9613"/>
                    <a:pt x="16289" y="9330"/>
                    <a:pt x="16666" y="8044"/>
                  </a:cubicBezTo>
                  <a:cubicBezTo>
                    <a:pt x="16868" y="7356"/>
                    <a:pt x="16816" y="6796"/>
                    <a:pt x="16512" y="6378"/>
                  </a:cubicBezTo>
                  <a:cubicBezTo>
                    <a:pt x="16512" y="6378"/>
                    <a:pt x="16512" y="6378"/>
                    <a:pt x="16512" y="6378"/>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latin typeface="+mj-lt"/>
              </a:endParaRPr>
            </a:p>
          </p:txBody>
        </p:sp>
      </p:grpSp>
      <p:grpSp>
        <p:nvGrpSpPr>
          <p:cNvPr id="20" name="Group 9184"/>
          <p:cNvGrpSpPr/>
          <p:nvPr/>
        </p:nvGrpSpPr>
        <p:grpSpPr>
          <a:xfrm>
            <a:off x="6803263" y="4189316"/>
            <a:ext cx="635001" cy="635001"/>
            <a:chOff x="0" y="0"/>
            <a:chExt cx="1270000" cy="1270000"/>
          </a:xfrm>
          <a:solidFill>
            <a:schemeClr val="tx1">
              <a:lumMod val="85000"/>
              <a:lumOff val="15000"/>
            </a:schemeClr>
          </a:solidFill>
        </p:grpSpPr>
        <p:sp>
          <p:nvSpPr>
            <p:cNvPr id="21" name="Shape 9182"/>
            <p:cNvSpPr/>
            <p:nvPr/>
          </p:nvSpPr>
          <p:spPr>
            <a:xfrm>
              <a:off x="0" y="0"/>
              <a:ext cx="1270000" cy="1270000"/>
            </a:xfrm>
            <a:prstGeom prst="ellipse">
              <a:avLst/>
            </a:prstGeom>
            <a:solidFill>
              <a:schemeClr val="accent2"/>
            </a:solidFill>
            <a:ln w="50800" cap="flat">
              <a:solidFill>
                <a:srgbClr val="FFFFFF"/>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latin typeface="+mj-lt"/>
              </a:endParaRPr>
            </a:p>
          </p:txBody>
        </p:sp>
        <p:sp>
          <p:nvSpPr>
            <p:cNvPr id="22" name="Shape 9183"/>
            <p:cNvSpPr/>
            <p:nvPr/>
          </p:nvSpPr>
          <p:spPr>
            <a:xfrm>
              <a:off x="365325" y="361157"/>
              <a:ext cx="539347" cy="538165"/>
            </a:xfrm>
            <a:custGeom>
              <a:avLst/>
              <a:gdLst/>
              <a:ahLst/>
              <a:cxnLst>
                <a:cxn ang="0">
                  <a:pos x="wd2" y="hd2"/>
                </a:cxn>
                <a:cxn ang="5400000">
                  <a:pos x="wd2" y="hd2"/>
                </a:cxn>
                <a:cxn ang="10800000">
                  <a:pos x="wd2" y="hd2"/>
                </a:cxn>
                <a:cxn ang="16200000">
                  <a:pos x="wd2" y="hd2"/>
                </a:cxn>
              </a:cxnLst>
              <a:rect l="0" t="0" r="r" b="b"/>
              <a:pathLst>
                <a:path w="21600" h="21600" extrusionOk="0">
                  <a:moveTo>
                    <a:pt x="2837" y="0"/>
                  </a:moveTo>
                  <a:cubicBezTo>
                    <a:pt x="2548" y="0"/>
                    <a:pt x="2296" y="202"/>
                    <a:pt x="2234" y="486"/>
                  </a:cubicBezTo>
                  <a:lnTo>
                    <a:pt x="213" y="9775"/>
                  </a:lnTo>
                  <a:cubicBezTo>
                    <a:pt x="76" y="10107"/>
                    <a:pt x="0" y="10456"/>
                    <a:pt x="0" y="10812"/>
                  </a:cubicBezTo>
                  <a:cubicBezTo>
                    <a:pt x="0" y="12079"/>
                    <a:pt x="884" y="13133"/>
                    <a:pt x="2081" y="13401"/>
                  </a:cubicBezTo>
                  <a:lnTo>
                    <a:pt x="2081" y="20865"/>
                  </a:lnTo>
                  <a:cubicBezTo>
                    <a:pt x="2081" y="21203"/>
                    <a:pt x="2355" y="21482"/>
                    <a:pt x="2696" y="21482"/>
                  </a:cubicBezTo>
                  <a:lnTo>
                    <a:pt x="11628" y="21482"/>
                  </a:lnTo>
                  <a:cubicBezTo>
                    <a:pt x="11727" y="21550"/>
                    <a:pt x="11841" y="21600"/>
                    <a:pt x="11970" y="21600"/>
                  </a:cubicBezTo>
                  <a:lnTo>
                    <a:pt x="16162" y="21600"/>
                  </a:lnTo>
                  <a:cubicBezTo>
                    <a:pt x="16291" y="21600"/>
                    <a:pt x="16405" y="21550"/>
                    <a:pt x="16504" y="21482"/>
                  </a:cubicBezTo>
                  <a:lnTo>
                    <a:pt x="19176" y="21482"/>
                  </a:lnTo>
                  <a:cubicBezTo>
                    <a:pt x="19517" y="21482"/>
                    <a:pt x="19797" y="21203"/>
                    <a:pt x="19797" y="20865"/>
                  </a:cubicBezTo>
                  <a:lnTo>
                    <a:pt x="19797" y="13318"/>
                  </a:lnTo>
                  <a:cubicBezTo>
                    <a:pt x="20848" y="12962"/>
                    <a:pt x="21600" y="11980"/>
                    <a:pt x="21600" y="10812"/>
                  </a:cubicBezTo>
                  <a:cubicBezTo>
                    <a:pt x="21600" y="10456"/>
                    <a:pt x="21528" y="10107"/>
                    <a:pt x="21387" y="9775"/>
                  </a:cubicBezTo>
                  <a:lnTo>
                    <a:pt x="19366" y="486"/>
                  </a:lnTo>
                  <a:cubicBezTo>
                    <a:pt x="19303" y="202"/>
                    <a:pt x="19052" y="0"/>
                    <a:pt x="18763" y="0"/>
                  </a:cubicBezTo>
                  <a:lnTo>
                    <a:pt x="2837" y="0"/>
                  </a:lnTo>
                  <a:close/>
                  <a:moveTo>
                    <a:pt x="3334" y="1232"/>
                  </a:moveTo>
                  <a:cubicBezTo>
                    <a:pt x="3334" y="1232"/>
                    <a:pt x="4747" y="1232"/>
                    <a:pt x="5125" y="1232"/>
                  </a:cubicBezTo>
                  <a:lnTo>
                    <a:pt x="4197" y="10468"/>
                  </a:lnTo>
                  <a:cubicBezTo>
                    <a:pt x="4126" y="10569"/>
                    <a:pt x="4073" y="10681"/>
                    <a:pt x="4073" y="10812"/>
                  </a:cubicBezTo>
                  <a:cubicBezTo>
                    <a:pt x="4073" y="11156"/>
                    <a:pt x="3938" y="11460"/>
                    <a:pt x="3736" y="11706"/>
                  </a:cubicBezTo>
                  <a:cubicBezTo>
                    <a:pt x="3477" y="11938"/>
                    <a:pt x="3137" y="12086"/>
                    <a:pt x="2743" y="12086"/>
                  </a:cubicBezTo>
                  <a:lnTo>
                    <a:pt x="2737" y="12086"/>
                  </a:lnTo>
                  <a:cubicBezTo>
                    <a:pt x="2615" y="12078"/>
                    <a:pt x="2496" y="12123"/>
                    <a:pt x="2388" y="12186"/>
                  </a:cubicBezTo>
                  <a:cubicBezTo>
                    <a:pt x="1733" y="12058"/>
                    <a:pt x="1235" y="11502"/>
                    <a:pt x="1235" y="10812"/>
                  </a:cubicBezTo>
                  <a:cubicBezTo>
                    <a:pt x="1235" y="10609"/>
                    <a:pt x="1277" y="10411"/>
                    <a:pt x="1360" y="10225"/>
                  </a:cubicBezTo>
                  <a:cubicBezTo>
                    <a:pt x="1380" y="10184"/>
                    <a:pt x="1391" y="10146"/>
                    <a:pt x="1401" y="10101"/>
                  </a:cubicBezTo>
                  <a:lnTo>
                    <a:pt x="3334" y="1232"/>
                  </a:lnTo>
                  <a:close/>
                  <a:moveTo>
                    <a:pt x="6361" y="1232"/>
                  </a:moveTo>
                  <a:cubicBezTo>
                    <a:pt x="7008" y="1232"/>
                    <a:pt x="7469" y="1232"/>
                    <a:pt x="8365" y="1232"/>
                  </a:cubicBezTo>
                  <a:lnTo>
                    <a:pt x="8134" y="10800"/>
                  </a:lnTo>
                  <a:cubicBezTo>
                    <a:pt x="8134" y="10812"/>
                    <a:pt x="8139" y="10823"/>
                    <a:pt x="8140" y="10836"/>
                  </a:cubicBezTo>
                  <a:cubicBezTo>
                    <a:pt x="8134" y="11175"/>
                    <a:pt x="8001" y="11476"/>
                    <a:pt x="7797" y="11718"/>
                  </a:cubicBezTo>
                  <a:cubicBezTo>
                    <a:pt x="7547" y="11941"/>
                    <a:pt x="7229" y="12091"/>
                    <a:pt x="6869" y="12091"/>
                  </a:cubicBezTo>
                  <a:cubicBezTo>
                    <a:pt x="6084" y="12091"/>
                    <a:pt x="5444" y="11450"/>
                    <a:pt x="5444" y="10664"/>
                  </a:cubicBezTo>
                  <a:cubicBezTo>
                    <a:pt x="5444" y="10625"/>
                    <a:pt x="5427" y="10594"/>
                    <a:pt x="5421" y="10557"/>
                  </a:cubicBezTo>
                  <a:lnTo>
                    <a:pt x="6361" y="1232"/>
                  </a:lnTo>
                  <a:close/>
                  <a:moveTo>
                    <a:pt x="9606" y="1232"/>
                  </a:moveTo>
                  <a:cubicBezTo>
                    <a:pt x="10830" y="1232"/>
                    <a:pt x="10901" y="1232"/>
                    <a:pt x="12118" y="1232"/>
                  </a:cubicBezTo>
                  <a:lnTo>
                    <a:pt x="12343" y="10462"/>
                  </a:lnTo>
                  <a:cubicBezTo>
                    <a:pt x="12270" y="10564"/>
                    <a:pt x="12219" y="10679"/>
                    <a:pt x="12219" y="10812"/>
                  </a:cubicBezTo>
                  <a:cubicBezTo>
                    <a:pt x="12219" y="11162"/>
                    <a:pt x="12079" y="11470"/>
                    <a:pt x="11870" y="11718"/>
                  </a:cubicBezTo>
                  <a:cubicBezTo>
                    <a:pt x="11619" y="11941"/>
                    <a:pt x="11302" y="12091"/>
                    <a:pt x="10942" y="12091"/>
                  </a:cubicBezTo>
                  <a:cubicBezTo>
                    <a:pt x="10156" y="12091"/>
                    <a:pt x="9517" y="11450"/>
                    <a:pt x="9517" y="10664"/>
                  </a:cubicBezTo>
                  <a:cubicBezTo>
                    <a:pt x="9517" y="10522"/>
                    <a:pt x="9462" y="10401"/>
                    <a:pt x="9381" y="10296"/>
                  </a:cubicBezTo>
                  <a:lnTo>
                    <a:pt x="9606" y="1232"/>
                  </a:lnTo>
                  <a:close/>
                  <a:moveTo>
                    <a:pt x="13360" y="1232"/>
                  </a:moveTo>
                  <a:cubicBezTo>
                    <a:pt x="14252" y="1232"/>
                    <a:pt x="14751" y="1232"/>
                    <a:pt x="15381" y="1232"/>
                  </a:cubicBezTo>
                  <a:lnTo>
                    <a:pt x="16327" y="10634"/>
                  </a:lnTo>
                  <a:cubicBezTo>
                    <a:pt x="16309" y="10692"/>
                    <a:pt x="16292" y="10748"/>
                    <a:pt x="16292" y="10812"/>
                  </a:cubicBezTo>
                  <a:cubicBezTo>
                    <a:pt x="16292" y="11162"/>
                    <a:pt x="16151" y="11470"/>
                    <a:pt x="15943" y="11718"/>
                  </a:cubicBezTo>
                  <a:cubicBezTo>
                    <a:pt x="15692" y="11941"/>
                    <a:pt x="15375" y="12091"/>
                    <a:pt x="15015" y="12091"/>
                  </a:cubicBezTo>
                  <a:cubicBezTo>
                    <a:pt x="14230" y="12091"/>
                    <a:pt x="13590" y="11450"/>
                    <a:pt x="13590" y="10664"/>
                  </a:cubicBezTo>
                  <a:cubicBezTo>
                    <a:pt x="13590" y="10657"/>
                    <a:pt x="13584" y="10652"/>
                    <a:pt x="13584" y="10646"/>
                  </a:cubicBezTo>
                  <a:lnTo>
                    <a:pt x="13360" y="1232"/>
                  </a:lnTo>
                  <a:close/>
                  <a:moveTo>
                    <a:pt x="16617" y="1232"/>
                  </a:moveTo>
                  <a:cubicBezTo>
                    <a:pt x="16941" y="1232"/>
                    <a:pt x="18266" y="1232"/>
                    <a:pt x="18266" y="1232"/>
                  </a:cubicBezTo>
                  <a:lnTo>
                    <a:pt x="20199" y="10101"/>
                  </a:lnTo>
                  <a:cubicBezTo>
                    <a:pt x="20209" y="10142"/>
                    <a:pt x="20223" y="10184"/>
                    <a:pt x="20240" y="10225"/>
                  </a:cubicBezTo>
                  <a:cubicBezTo>
                    <a:pt x="20326" y="10415"/>
                    <a:pt x="20365" y="10611"/>
                    <a:pt x="20365" y="10812"/>
                  </a:cubicBezTo>
                  <a:cubicBezTo>
                    <a:pt x="20365" y="11441"/>
                    <a:pt x="19952" y="11958"/>
                    <a:pt x="19383" y="12145"/>
                  </a:cubicBezTo>
                  <a:cubicBezTo>
                    <a:pt x="19284" y="12106"/>
                    <a:pt x="19183" y="12085"/>
                    <a:pt x="19088" y="12091"/>
                  </a:cubicBezTo>
                  <a:cubicBezTo>
                    <a:pt x="18303" y="12091"/>
                    <a:pt x="17669" y="11450"/>
                    <a:pt x="17669" y="10664"/>
                  </a:cubicBezTo>
                  <a:cubicBezTo>
                    <a:pt x="17669" y="10522"/>
                    <a:pt x="17608" y="10401"/>
                    <a:pt x="17527" y="10296"/>
                  </a:cubicBezTo>
                  <a:lnTo>
                    <a:pt x="16617" y="1232"/>
                  </a:lnTo>
                  <a:close/>
                  <a:moveTo>
                    <a:pt x="4688" y="12518"/>
                  </a:moveTo>
                  <a:cubicBezTo>
                    <a:pt x="5173" y="13101"/>
                    <a:pt x="5911" y="13472"/>
                    <a:pt x="6727" y="13472"/>
                  </a:cubicBezTo>
                  <a:cubicBezTo>
                    <a:pt x="7547" y="13472"/>
                    <a:pt x="8276" y="13101"/>
                    <a:pt x="8761" y="12518"/>
                  </a:cubicBezTo>
                  <a:cubicBezTo>
                    <a:pt x="9247" y="13101"/>
                    <a:pt x="9984" y="13472"/>
                    <a:pt x="10800" y="13472"/>
                  </a:cubicBezTo>
                  <a:cubicBezTo>
                    <a:pt x="11619" y="13472"/>
                    <a:pt x="12345" y="13101"/>
                    <a:pt x="12833" y="12518"/>
                  </a:cubicBezTo>
                  <a:cubicBezTo>
                    <a:pt x="13319" y="13101"/>
                    <a:pt x="14057" y="13472"/>
                    <a:pt x="14873" y="13472"/>
                  </a:cubicBezTo>
                  <a:cubicBezTo>
                    <a:pt x="15692" y="13472"/>
                    <a:pt x="16421" y="13101"/>
                    <a:pt x="16906" y="12518"/>
                  </a:cubicBezTo>
                  <a:cubicBezTo>
                    <a:pt x="17317" y="13008"/>
                    <a:pt x="17902" y="13333"/>
                    <a:pt x="18562" y="13430"/>
                  </a:cubicBezTo>
                  <a:lnTo>
                    <a:pt x="18562" y="20243"/>
                  </a:lnTo>
                  <a:lnTo>
                    <a:pt x="16776" y="20243"/>
                  </a:lnTo>
                  <a:lnTo>
                    <a:pt x="16776" y="15214"/>
                  </a:lnTo>
                  <a:cubicBezTo>
                    <a:pt x="16776" y="14872"/>
                    <a:pt x="16502" y="14597"/>
                    <a:pt x="16162" y="14597"/>
                  </a:cubicBezTo>
                  <a:lnTo>
                    <a:pt x="11970" y="14597"/>
                  </a:lnTo>
                  <a:cubicBezTo>
                    <a:pt x="11630" y="14597"/>
                    <a:pt x="11350" y="14872"/>
                    <a:pt x="11350" y="15214"/>
                  </a:cubicBezTo>
                  <a:lnTo>
                    <a:pt x="11350" y="20243"/>
                  </a:lnTo>
                  <a:lnTo>
                    <a:pt x="3316" y="20243"/>
                  </a:lnTo>
                  <a:cubicBezTo>
                    <a:pt x="3316" y="20243"/>
                    <a:pt x="3316" y="13601"/>
                    <a:pt x="3316" y="13383"/>
                  </a:cubicBezTo>
                  <a:cubicBezTo>
                    <a:pt x="3859" y="13241"/>
                    <a:pt x="4337" y="12937"/>
                    <a:pt x="4688" y="12518"/>
                  </a:cubicBezTo>
                  <a:close/>
                  <a:moveTo>
                    <a:pt x="4782" y="14597"/>
                  </a:moveTo>
                  <a:cubicBezTo>
                    <a:pt x="4442" y="14597"/>
                    <a:pt x="4162" y="14872"/>
                    <a:pt x="4162" y="15214"/>
                  </a:cubicBezTo>
                  <a:lnTo>
                    <a:pt x="4162" y="18922"/>
                  </a:lnTo>
                  <a:cubicBezTo>
                    <a:pt x="4162" y="19260"/>
                    <a:pt x="4442" y="19538"/>
                    <a:pt x="4782" y="19538"/>
                  </a:cubicBezTo>
                  <a:lnTo>
                    <a:pt x="9760" y="19538"/>
                  </a:lnTo>
                  <a:cubicBezTo>
                    <a:pt x="10100" y="19538"/>
                    <a:pt x="10378" y="19260"/>
                    <a:pt x="10374" y="18922"/>
                  </a:cubicBezTo>
                  <a:lnTo>
                    <a:pt x="10374" y="15214"/>
                  </a:lnTo>
                  <a:cubicBezTo>
                    <a:pt x="10374" y="14872"/>
                    <a:pt x="10100" y="14597"/>
                    <a:pt x="9760" y="14597"/>
                  </a:cubicBezTo>
                  <a:lnTo>
                    <a:pt x="4782" y="14597"/>
                  </a:lnTo>
                  <a:close/>
                  <a:moveTo>
                    <a:pt x="5397" y="15830"/>
                  </a:moveTo>
                  <a:lnTo>
                    <a:pt x="9145" y="15830"/>
                  </a:lnTo>
                  <a:lnTo>
                    <a:pt x="9145" y="18300"/>
                  </a:lnTo>
                  <a:lnTo>
                    <a:pt x="5397" y="18300"/>
                  </a:lnTo>
                  <a:cubicBezTo>
                    <a:pt x="5397" y="18300"/>
                    <a:pt x="5397" y="15830"/>
                    <a:pt x="5397" y="15830"/>
                  </a:cubicBezTo>
                  <a:close/>
                  <a:moveTo>
                    <a:pt x="12585" y="15830"/>
                  </a:moveTo>
                  <a:lnTo>
                    <a:pt x="15541" y="15830"/>
                  </a:lnTo>
                  <a:lnTo>
                    <a:pt x="15541" y="20243"/>
                  </a:lnTo>
                  <a:lnTo>
                    <a:pt x="12585" y="20243"/>
                  </a:lnTo>
                  <a:cubicBezTo>
                    <a:pt x="12585" y="20019"/>
                    <a:pt x="12585" y="15830"/>
                    <a:pt x="12585" y="15830"/>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latin typeface="+mj-lt"/>
              </a:endParaRPr>
            </a:p>
          </p:txBody>
        </p:sp>
      </p:grpSp>
      <p:sp>
        <p:nvSpPr>
          <p:cNvPr id="23" name="Rectangle 22"/>
          <p:cNvSpPr/>
          <p:nvPr/>
        </p:nvSpPr>
        <p:spPr>
          <a:xfrm>
            <a:off x="5073841" y="4984019"/>
            <a:ext cx="1577580" cy="830997"/>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4" name="Title 1"/>
          <p:cNvSpPr txBox="1">
            <a:spLocks/>
          </p:cNvSpPr>
          <p:nvPr/>
        </p:nvSpPr>
        <p:spPr>
          <a:xfrm>
            <a:off x="5073841" y="4295258"/>
            <a:ext cx="1231956" cy="41354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Finance App</a:t>
            </a:r>
            <a:endParaRPr lang="en-US" sz="1600"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5" name="Rectangle 24"/>
          <p:cNvSpPr/>
          <p:nvPr/>
        </p:nvSpPr>
        <p:spPr>
          <a:xfrm>
            <a:off x="7620927" y="4984019"/>
            <a:ext cx="1577580" cy="830997"/>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6" name="Title 1"/>
          <p:cNvSpPr txBox="1">
            <a:spLocks/>
          </p:cNvSpPr>
          <p:nvPr/>
        </p:nvSpPr>
        <p:spPr>
          <a:xfrm>
            <a:off x="7620927" y="4295258"/>
            <a:ext cx="1577580" cy="41354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Shopping App</a:t>
            </a:r>
            <a:endParaRPr lang="en-US" sz="1600"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7" name="Rectangle 26"/>
          <p:cNvSpPr/>
          <p:nvPr/>
        </p:nvSpPr>
        <p:spPr>
          <a:xfrm>
            <a:off x="10211942" y="4984019"/>
            <a:ext cx="1577580" cy="830997"/>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8" name="Title 1"/>
          <p:cNvSpPr txBox="1">
            <a:spLocks/>
          </p:cNvSpPr>
          <p:nvPr/>
        </p:nvSpPr>
        <p:spPr>
          <a:xfrm>
            <a:off x="10211942" y="4295258"/>
            <a:ext cx="1577580" cy="41354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Management App</a:t>
            </a:r>
            <a:endParaRPr lang="en-US" sz="1600"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13" name="Picture Placeholder 12"/>
          <p:cNvSpPr>
            <a:spLocks noGrp="1"/>
          </p:cNvSpPr>
          <p:nvPr>
            <p:ph type="pic" sz="quarter" idx="14"/>
          </p:nvPr>
        </p:nvSpPr>
        <p:spPr/>
      </p:sp>
      <p:sp>
        <p:nvSpPr>
          <p:cNvPr id="29" name="Picture Placeholder 28"/>
          <p:cNvSpPr>
            <a:spLocks noGrp="1"/>
          </p:cNvSpPr>
          <p:nvPr>
            <p:ph type="pic" sz="quarter" idx="15"/>
          </p:nvPr>
        </p:nvSpPr>
        <p:spPr/>
      </p:sp>
    </p:spTree>
    <p:extLst>
      <p:ext uri="{BB962C8B-B14F-4D97-AF65-F5344CB8AC3E}">
        <p14:creationId xmlns:p14="http://schemas.microsoft.com/office/powerpoint/2010/main" val="9628132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ectangle 87"/>
          <p:cNvSpPr/>
          <p:nvPr/>
        </p:nvSpPr>
        <p:spPr>
          <a:xfrm>
            <a:off x="0" y="3681350"/>
            <a:ext cx="12194365" cy="277817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126</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Best Mobile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App</a:t>
            </a:r>
            <a:r>
              <a:rPr lang="id-ID"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For </a:t>
            </a: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Startup Business</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pic>
        <p:nvPicPr>
          <p:cNvPr id="5" name="01_Mobile 01.png"/>
          <p:cNvPicPr>
            <a:picLocks noChangeAspect="1"/>
          </p:cNvPicPr>
          <p:nvPr/>
        </p:nvPicPr>
        <p:blipFill>
          <a:blip r:embed="rId2">
            <a:extLst/>
          </a:blip>
          <a:stretch>
            <a:fillRect/>
          </a:stretch>
        </p:blipFill>
        <p:spPr>
          <a:xfrm>
            <a:off x="4204205" y="2051694"/>
            <a:ext cx="2201464" cy="3862217"/>
          </a:xfrm>
          <a:prstGeom prst="rect">
            <a:avLst/>
          </a:prstGeom>
        </p:spPr>
      </p:pic>
      <p:pic>
        <p:nvPicPr>
          <p:cNvPr id="9" name="01_Mobile 01.png"/>
          <p:cNvPicPr>
            <a:picLocks noChangeAspect="1"/>
          </p:cNvPicPr>
          <p:nvPr/>
        </p:nvPicPr>
        <p:blipFill>
          <a:blip r:embed="rId2">
            <a:extLst/>
          </a:blip>
          <a:stretch>
            <a:fillRect/>
          </a:stretch>
        </p:blipFill>
        <p:spPr>
          <a:xfrm>
            <a:off x="6073367" y="2051694"/>
            <a:ext cx="2201464" cy="3862217"/>
          </a:xfrm>
          <a:prstGeom prst="rect">
            <a:avLst/>
          </a:prstGeom>
        </p:spPr>
      </p:pic>
      <p:sp>
        <p:nvSpPr>
          <p:cNvPr id="24" name="Rectangle 23"/>
          <p:cNvSpPr/>
          <p:nvPr/>
        </p:nvSpPr>
        <p:spPr>
          <a:xfrm>
            <a:off x="2801351" y="2185165"/>
            <a:ext cx="1359064" cy="584775"/>
          </a:xfrm>
          <a:prstGeom prst="rect">
            <a:avLst/>
          </a:prstGeom>
          <a:noFill/>
        </p:spPr>
        <p:txBody>
          <a:bodyPr wrap="square">
            <a:spAutoFit/>
          </a:bodyPr>
          <a:lstStyle/>
          <a:p>
            <a:pPr algn="r">
              <a:buClr>
                <a:srgbClr val="E24848"/>
              </a:buClr>
              <a:defRPr/>
            </a:pPr>
            <a:r>
              <a:rPr lang="en-US" sz="1600" b="1" noProof="1"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25" name="Rectangle 24"/>
          <p:cNvSpPr/>
          <p:nvPr/>
        </p:nvSpPr>
        <p:spPr>
          <a:xfrm>
            <a:off x="2556682" y="2827131"/>
            <a:ext cx="1577580" cy="769441"/>
          </a:xfrm>
          <a:prstGeom prst="rect">
            <a:avLst/>
          </a:prstGeom>
        </p:spPr>
        <p:txBody>
          <a:bodyPr wrap="square">
            <a:spAutoFit/>
          </a:bodyPr>
          <a:lstStyle/>
          <a:p>
            <a:pPr algn="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cxnSp>
        <p:nvCxnSpPr>
          <p:cNvPr id="13" name="Straight Connector 12"/>
          <p:cNvCxnSpPr/>
          <p:nvPr/>
        </p:nvCxnSpPr>
        <p:spPr>
          <a:xfrm>
            <a:off x="2422567" y="2185165"/>
            <a:ext cx="0" cy="1496185"/>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475565" y="2473429"/>
            <a:ext cx="1630152" cy="830997"/>
          </a:xfrm>
          <a:prstGeom prst="rect">
            <a:avLst/>
          </a:prstGeom>
          <a:noFill/>
        </p:spPr>
        <p:txBody>
          <a:bodyPr wrap="square">
            <a:spAutoFit/>
          </a:bodyPr>
          <a:lstStyle/>
          <a:p>
            <a:pPr algn="r"/>
            <a:r>
              <a:rPr lang="id-ID" sz="4800" b="1" spc="-300"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452K</a:t>
            </a:r>
            <a:endParaRPr lang="en-US" sz="4800" b="1"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9" name="Rectangle 28"/>
          <p:cNvSpPr/>
          <p:nvPr/>
        </p:nvSpPr>
        <p:spPr>
          <a:xfrm>
            <a:off x="478404" y="3211851"/>
            <a:ext cx="1577580" cy="230832"/>
          </a:xfrm>
          <a:prstGeom prst="rect">
            <a:avLst/>
          </a:prstGeom>
        </p:spPr>
        <p:txBody>
          <a:bodyPr wrap="square">
            <a:spAutoFit/>
          </a:bodyPr>
          <a:lstStyle/>
          <a:p>
            <a:pPr algn="r">
              <a:buClr>
                <a:srgbClr val="E24848"/>
              </a:buClr>
              <a:defRPr/>
            </a:pPr>
            <a:r>
              <a:rPr lang="en-US" sz="9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a:t>
            </a:r>
          </a:p>
        </p:txBody>
      </p:sp>
      <p:grpSp>
        <p:nvGrpSpPr>
          <p:cNvPr id="32" name="Group 31"/>
          <p:cNvGrpSpPr/>
          <p:nvPr/>
        </p:nvGrpSpPr>
        <p:grpSpPr>
          <a:xfrm>
            <a:off x="1320353" y="3822587"/>
            <a:ext cx="2029382" cy="764646"/>
            <a:chOff x="9741456" y="2528079"/>
            <a:chExt cx="2029382" cy="764646"/>
          </a:xfrm>
        </p:grpSpPr>
        <p:sp>
          <p:nvSpPr>
            <p:cNvPr id="34" name="Title 1"/>
            <p:cNvSpPr txBox="1">
              <a:spLocks/>
            </p:cNvSpPr>
            <p:nvPr/>
          </p:nvSpPr>
          <p:spPr>
            <a:xfrm>
              <a:off x="10630493" y="2528079"/>
              <a:ext cx="114034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1400" b="1" spc="-150" dirty="0" smtClean="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Name Here</a:t>
              </a:r>
              <a:endParaRPr lang="en-US" sz="1400" b="1" spc="-150"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5" name="Rectangle 34"/>
            <p:cNvSpPr/>
            <p:nvPr/>
          </p:nvSpPr>
          <p:spPr>
            <a:xfrm>
              <a:off x="9741456" y="2861838"/>
              <a:ext cx="2029382" cy="430887"/>
            </a:xfrm>
            <a:prstGeom prst="rect">
              <a:avLst/>
            </a:prstGeom>
          </p:spPr>
          <p:txBody>
            <a:bodyPr wrap="square">
              <a:spAutoFit/>
            </a:bodyPr>
            <a:lstStyle/>
            <a:p>
              <a:pPr algn="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grpSp>
        <p:nvGrpSpPr>
          <p:cNvPr id="42" name="Group 41"/>
          <p:cNvGrpSpPr/>
          <p:nvPr/>
        </p:nvGrpSpPr>
        <p:grpSpPr>
          <a:xfrm>
            <a:off x="3642451" y="4093539"/>
            <a:ext cx="359906" cy="345171"/>
            <a:chOff x="3764518" y="3964358"/>
            <a:chExt cx="395897" cy="379688"/>
          </a:xfrm>
        </p:grpSpPr>
        <p:sp>
          <p:nvSpPr>
            <p:cNvPr id="31" name="Oval 30"/>
            <p:cNvSpPr/>
            <p:nvPr/>
          </p:nvSpPr>
          <p:spPr>
            <a:xfrm>
              <a:off x="3764518" y="3964358"/>
              <a:ext cx="379688" cy="3796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8900000">
              <a:off x="3830909" y="3994794"/>
              <a:ext cx="329506" cy="158580"/>
            </a:xfrm>
            <a:custGeom>
              <a:avLst/>
              <a:gdLst>
                <a:gd name="connsiteX0" fmla="*/ 54079 w 2050029"/>
                <a:gd name="connsiteY0" fmla="*/ 0 h 1149538"/>
                <a:gd name="connsiteX1" fmla="*/ 270386 w 2050029"/>
                <a:gd name="connsiteY1" fmla="*/ 0 h 1149538"/>
                <a:gd name="connsiteX2" fmla="*/ 324465 w 2050029"/>
                <a:gd name="connsiteY2" fmla="*/ 54079 h 1149538"/>
                <a:gd name="connsiteX3" fmla="*/ 324465 w 2050029"/>
                <a:gd name="connsiteY3" fmla="*/ 820107 h 1149538"/>
                <a:gd name="connsiteX4" fmla="*/ 1995123 w 2050029"/>
                <a:gd name="connsiteY4" fmla="*/ 820107 h 1149538"/>
                <a:gd name="connsiteX5" fmla="*/ 2050029 w 2050029"/>
                <a:gd name="connsiteY5" fmla="*/ 875013 h 1149538"/>
                <a:gd name="connsiteX6" fmla="*/ 2050029 w 2050029"/>
                <a:gd name="connsiteY6" fmla="*/ 1094632 h 1149538"/>
                <a:gd name="connsiteX7" fmla="*/ 1995123 w 2050029"/>
                <a:gd name="connsiteY7" fmla="*/ 1149538 h 1149538"/>
                <a:gd name="connsiteX8" fmla="*/ 270389 w 2050029"/>
                <a:gd name="connsiteY8" fmla="*/ 1149538 h 1149538"/>
                <a:gd name="connsiteX9" fmla="*/ 270386 w 2050029"/>
                <a:gd name="connsiteY9" fmla="*/ 1149538 h 1149538"/>
                <a:gd name="connsiteX10" fmla="*/ 54079 w 2050029"/>
                <a:gd name="connsiteY10" fmla="*/ 1149538 h 1149538"/>
                <a:gd name="connsiteX11" fmla="*/ 0 w 2050029"/>
                <a:gd name="connsiteY11" fmla="*/ 1095459 h 1149538"/>
                <a:gd name="connsiteX12" fmla="*/ 0 w 2050029"/>
                <a:gd name="connsiteY12" fmla="*/ 54079 h 1149538"/>
                <a:gd name="connsiteX13" fmla="*/ 54079 w 2050029"/>
                <a:gd name="connsiteY13" fmla="*/ 0 h 114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0029" h="1149538">
                  <a:moveTo>
                    <a:pt x="54079" y="0"/>
                  </a:moveTo>
                  <a:lnTo>
                    <a:pt x="270386" y="0"/>
                  </a:lnTo>
                  <a:cubicBezTo>
                    <a:pt x="300253" y="0"/>
                    <a:pt x="324465" y="24212"/>
                    <a:pt x="324465" y="54079"/>
                  </a:cubicBezTo>
                  <a:lnTo>
                    <a:pt x="324465" y="820107"/>
                  </a:lnTo>
                  <a:lnTo>
                    <a:pt x="1995123" y="820107"/>
                  </a:lnTo>
                  <a:cubicBezTo>
                    <a:pt x="2025447" y="820107"/>
                    <a:pt x="2050029" y="844689"/>
                    <a:pt x="2050029" y="875013"/>
                  </a:cubicBezTo>
                  <a:lnTo>
                    <a:pt x="2050029" y="1094632"/>
                  </a:lnTo>
                  <a:cubicBezTo>
                    <a:pt x="2050029" y="1124956"/>
                    <a:pt x="2025447" y="1149538"/>
                    <a:pt x="1995123" y="1149538"/>
                  </a:cubicBezTo>
                  <a:lnTo>
                    <a:pt x="270389" y="1149538"/>
                  </a:lnTo>
                  <a:lnTo>
                    <a:pt x="270386" y="1149538"/>
                  </a:lnTo>
                  <a:lnTo>
                    <a:pt x="54079" y="1149538"/>
                  </a:lnTo>
                  <a:cubicBezTo>
                    <a:pt x="24212" y="1149538"/>
                    <a:pt x="0" y="1125326"/>
                    <a:pt x="0" y="1095459"/>
                  </a:cubicBezTo>
                  <a:lnTo>
                    <a:pt x="0" y="54079"/>
                  </a:lnTo>
                  <a:cubicBezTo>
                    <a:pt x="0" y="24212"/>
                    <a:pt x="24212" y="0"/>
                    <a:pt x="540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grpSp>
      <p:cxnSp>
        <p:nvCxnSpPr>
          <p:cNvPr id="50" name="Straight Connector 49"/>
          <p:cNvCxnSpPr/>
          <p:nvPr/>
        </p:nvCxnSpPr>
        <p:spPr>
          <a:xfrm>
            <a:off x="475565" y="3681350"/>
            <a:ext cx="365211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1320353" y="4627292"/>
            <a:ext cx="2029382" cy="764646"/>
            <a:chOff x="9741456" y="2528079"/>
            <a:chExt cx="2029382" cy="764646"/>
          </a:xfrm>
        </p:grpSpPr>
        <p:sp>
          <p:nvSpPr>
            <p:cNvPr id="55" name="Title 1"/>
            <p:cNvSpPr txBox="1">
              <a:spLocks/>
            </p:cNvSpPr>
            <p:nvPr/>
          </p:nvSpPr>
          <p:spPr>
            <a:xfrm>
              <a:off x="10630493" y="2528079"/>
              <a:ext cx="114034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1400" b="1" spc="-150" dirty="0" smtClean="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Name Here</a:t>
              </a:r>
              <a:endParaRPr lang="en-US" sz="1400" b="1" spc="-150"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56" name="Rectangle 55"/>
            <p:cNvSpPr/>
            <p:nvPr/>
          </p:nvSpPr>
          <p:spPr>
            <a:xfrm>
              <a:off x="9741456" y="2861838"/>
              <a:ext cx="2029382" cy="430887"/>
            </a:xfrm>
            <a:prstGeom prst="rect">
              <a:avLst/>
            </a:prstGeom>
          </p:spPr>
          <p:txBody>
            <a:bodyPr wrap="square">
              <a:spAutoFit/>
            </a:bodyPr>
            <a:lstStyle/>
            <a:p>
              <a:pPr algn="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grpSp>
        <p:nvGrpSpPr>
          <p:cNvPr id="57" name="Group 56"/>
          <p:cNvGrpSpPr/>
          <p:nvPr/>
        </p:nvGrpSpPr>
        <p:grpSpPr>
          <a:xfrm>
            <a:off x="3642451" y="4898244"/>
            <a:ext cx="359906" cy="345171"/>
            <a:chOff x="3764518" y="3964358"/>
            <a:chExt cx="395897" cy="379688"/>
          </a:xfrm>
        </p:grpSpPr>
        <p:sp>
          <p:nvSpPr>
            <p:cNvPr id="58" name="Oval 57"/>
            <p:cNvSpPr/>
            <p:nvPr/>
          </p:nvSpPr>
          <p:spPr>
            <a:xfrm>
              <a:off x="3764518" y="3964358"/>
              <a:ext cx="379688" cy="3796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rot="18900000">
              <a:off x="3830909" y="3994794"/>
              <a:ext cx="329506" cy="158580"/>
            </a:xfrm>
            <a:custGeom>
              <a:avLst/>
              <a:gdLst>
                <a:gd name="connsiteX0" fmla="*/ 54079 w 2050029"/>
                <a:gd name="connsiteY0" fmla="*/ 0 h 1149538"/>
                <a:gd name="connsiteX1" fmla="*/ 270386 w 2050029"/>
                <a:gd name="connsiteY1" fmla="*/ 0 h 1149538"/>
                <a:gd name="connsiteX2" fmla="*/ 324465 w 2050029"/>
                <a:gd name="connsiteY2" fmla="*/ 54079 h 1149538"/>
                <a:gd name="connsiteX3" fmla="*/ 324465 w 2050029"/>
                <a:gd name="connsiteY3" fmla="*/ 820107 h 1149538"/>
                <a:gd name="connsiteX4" fmla="*/ 1995123 w 2050029"/>
                <a:gd name="connsiteY4" fmla="*/ 820107 h 1149538"/>
                <a:gd name="connsiteX5" fmla="*/ 2050029 w 2050029"/>
                <a:gd name="connsiteY5" fmla="*/ 875013 h 1149538"/>
                <a:gd name="connsiteX6" fmla="*/ 2050029 w 2050029"/>
                <a:gd name="connsiteY6" fmla="*/ 1094632 h 1149538"/>
                <a:gd name="connsiteX7" fmla="*/ 1995123 w 2050029"/>
                <a:gd name="connsiteY7" fmla="*/ 1149538 h 1149538"/>
                <a:gd name="connsiteX8" fmla="*/ 270389 w 2050029"/>
                <a:gd name="connsiteY8" fmla="*/ 1149538 h 1149538"/>
                <a:gd name="connsiteX9" fmla="*/ 270386 w 2050029"/>
                <a:gd name="connsiteY9" fmla="*/ 1149538 h 1149538"/>
                <a:gd name="connsiteX10" fmla="*/ 54079 w 2050029"/>
                <a:gd name="connsiteY10" fmla="*/ 1149538 h 1149538"/>
                <a:gd name="connsiteX11" fmla="*/ 0 w 2050029"/>
                <a:gd name="connsiteY11" fmla="*/ 1095459 h 1149538"/>
                <a:gd name="connsiteX12" fmla="*/ 0 w 2050029"/>
                <a:gd name="connsiteY12" fmla="*/ 54079 h 1149538"/>
                <a:gd name="connsiteX13" fmla="*/ 54079 w 2050029"/>
                <a:gd name="connsiteY13" fmla="*/ 0 h 114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0029" h="1149538">
                  <a:moveTo>
                    <a:pt x="54079" y="0"/>
                  </a:moveTo>
                  <a:lnTo>
                    <a:pt x="270386" y="0"/>
                  </a:lnTo>
                  <a:cubicBezTo>
                    <a:pt x="300253" y="0"/>
                    <a:pt x="324465" y="24212"/>
                    <a:pt x="324465" y="54079"/>
                  </a:cubicBezTo>
                  <a:lnTo>
                    <a:pt x="324465" y="820107"/>
                  </a:lnTo>
                  <a:lnTo>
                    <a:pt x="1995123" y="820107"/>
                  </a:lnTo>
                  <a:cubicBezTo>
                    <a:pt x="2025447" y="820107"/>
                    <a:pt x="2050029" y="844689"/>
                    <a:pt x="2050029" y="875013"/>
                  </a:cubicBezTo>
                  <a:lnTo>
                    <a:pt x="2050029" y="1094632"/>
                  </a:lnTo>
                  <a:cubicBezTo>
                    <a:pt x="2050029" y="1124956"/>
                    <a:pt x="2025447" y="1149538"/>
                    <a:pt x="1995123" y="1149538"/>
                  </a:cubicBezTo>
                  <a:lnTo>
                    <a:pt x="270389" y="1149538"/>
                  </a:lnTo>
                  <a:lnTo>
                    <a:pt x="270386" y="1149538"/>
                  </a:lnTo>
                  <a:lnTo>
                    <a:pt x="54079" y="1149538"/>
                  </a:lnTo>
                  <a:cubicBezTo>
                    <a:pt x="24212" y="1149538"/>
                    <a:pt x="0" y="1125326"/>
                    <a:pt x="0" y="1095459"/>
                  </a:cubicBezTo>
                  <a:lnTo>
                    <a:pt x="0" y="54079"/>
                  </a:lnTo>
                  <a:cubicBezTo>
                    <a:pt x="0" y="24212"/>
                    <a:pt x="24212" y="0"/>
                    <a:pt x="5407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id-ID"/>
            </a:p>
          </p:txBody>
        </p:sp>
      </p:grpSp>
      <p:grpSp>
        <p:nvGrpSpPr>
          <p:cNvPr id="53" name="Group 52"/>
          <p:cNvGrpSpPr/>
          <p:nvPr/>
        </p:nvGrpSpPr>
        <p:grpSpPr>
          <a:xfrm>
            <a:off x="8363821" y="4846947"/>
            <a:ext cx="3268585" cy="498241"/>
            <a:chOff x="9819462" y="2423889"/>
            <a:chExt cx="1489745" cy="498241"/>
          </a:xfrm>
        </p:grpSpPr>
        <p:grpSp>
          <p:nvGrpSpPr>
            <p:cNvPr id="52" name="Group 51"/>
            <p:cNvGrpSpPr/>
            <p:nvPr/>
          </p:nvGrpSpPr>
          <p:grpSpPr>
            <a:xfrm>
              <a:off x="9819462" y="2461990"/>
              <a:ext cx="1057843" cy="389280"/>
              <a:chOff x="9811584" y="2413638"/>
              <a:chExt cx="1711770" cy="389280"/>
            </a:xfrm>
          </p:grpSpPr>
          <p:sp>
            <p:nvSpPr>
              <p:cNvPr id="60" name="Shape 9218"/>
              <p:cNvSpPr/>
              <p:nvPr/>
            </p:nvSpPr>
            <p:spPr>
              <a:xfrm>
                <a:off x="9811585" y="2413638"/>
                <a:ext cx="1284929" cy="127001"/>
              </a:xfrm>
              <a:prstGeom prst="roundRect">
                <a:avLst>
                  <a:gd name="adj" fmla="val 12242"/>
                </a:avLst>
              </a:prstGeom>
              <a:solidFill>
                <a:schemeClr val="accent1"/>
              </a:solidFill>
              <a:ln w="12700">
                <a:miter lim="400000"/>
              </a:ln>
            </p:spPr>
            <p:txBody>
              <a:bodyPr lIns="25400" tIns="25400" rIns="25400" bIns="25400" anchor="ctr"/>
              <a:lstStyle/>
              <a:p>
                <a:pPr>
                  <a:defRPr sz="3200">
                    <a:solidFill>
                      <a:srgbClr val="FFFFFF"/>
                    </a:solidFill>
                  </a:defRPr>
                </a:pPr>
                <a:endParaRPr sz="1600"/>
              </a:p>
            </p:txBody>
          </p:sp>
          <p:sp>
            <p:nvSpPr>
              <p:cNvPr id="61" name="Shape 9219"/>
              <p:cNvSpPr/>
              <p:nvPr/>
            </p:nvSpPr>
            <p:spPr>
              <a:xfrm>
                <a:off x="9811584" y="2675917"/>
                <a:ext cx="1711770" cy="127001"/>
              </a:xfrm>
              <a:prstGeom prst="roundRect">
                <a:avLst>
                  <a:gd name="adj" fmla="val 12242"/>
                </a:avLst>
              </a:prstGeom>
              <a:solidFill>
                <a:schemeClr val="accent3"/>
              </a:solidFill>
              <a:ln w="12700">
                <a:miter lim="400000"/>
              </a:ln>
            </p:spPr>
            <p:txBody>
              <a:bodyPr lIns="25400" tIns="25400" rIns="25400" bIns="25400" anchor="ctr"/>
              <a:lstStyle/>
              <a:p>
                <a:pPr>
                  <a:defRPr sz="3200">
                    <a:solidFill>
                      <a:srgbClr val="FFFFFF"/>
                    </a:solidFill>
                  </a:defRPr>
                </a:pPr>
                <a:endParaRPr sz="1600"/>
              </a:p>
            </p:txBody>
          </p:sp>
        </p:grpSp>
        <p:sp>
          <p:nvSpPr>
            <p:cNvPr id="65" name="Shape 9227"/>
            <p:cNvSpPr/>
            <p:nvPr/>
          </p:nvSpPr>
          <p:spPr>
            <a:xfrm>
              <a:off x="10665380" y="2423889"/>
              <a:ext cx="355000" cy="235962"/>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lnSpc>
                  <a:spcPct val="120000"/>
                </a:lnSpc>
                <a:defRPr sz="2000">
                  <a:solidFill>
                    <a:srgbClr val="0085AD"/>
                  </a:solidFill>
                  <a:latin typeface="Helvetica"/>
                  <a:ea typeface="Helvetica"/>
                  <a:cs typeface="Helvetica"/>
                  <a:sym typeface="Helvetica"/>
                </a:defRPr>
              </a:lvl1pPr>
            </a:lstStyle>
            <a:p>
              <a:r>
                <a:rPr sz="1000" b="1">
                  <a:solidFill>
                    <a:schemeClr val="tx1">
                      <a:lumMod val="85000"/>
                      <a:lumOff val="15000"/>
                    </a:schemeClr>
                  </a:solidFill>
                  <a:latin typeface="Caviar Dreams" panose="020B0402020204020504" pitchFamily="34" charset="0"/>
                </a:rPr>
                <a:t>60%</a:t>
              </a:r>
            </a:p>
          </p:txBody>
        </p:sp>
        <p:sp>
          <p:nvSpPr>
            <p:cNvPr id="66" name="Shape 9228"/>
            <p:cNvSpPr/>
            <p:nvPr/>
          </p:nvSpPr>
          <p:spPr>
            <a:xfrm>
              <a:off x="10954207" y="2686168"/>
              <a:ext cx="355000" cy="235962"/>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lnSpc>
                  <a:spcPct val="120000"/>
                </a:lnSpc>
                <a:defRPr sz="2000">
                  <a:solidFill>
                    <a:srgbClr val="00B18D"/>
                  </a:solidFill>
                  <a:latin typeface="Helvetica"/>
                  <a:ea typeface="Helvetica"/>
                  <a:cs typeface="Helvetica"/>
                  <a:sym typeface="Helvetica"/>
                </a:defRPr>
              </a:lvl1pPr>
            </a:lstStyle>
            <a:p>
              <a:r>
                <a:rPr sz="1000" b="1" dirty="0">
                  <a:solidFill>
                    <a:schemeClr val="tx1">
                      <a:lumMod val="85000"/>
                      <a:lumOff val="15000"/>
                    </a:schemeClr>
                  </a:solidFill>
                  <a:latin typeface="Caviar Dreams" panose="020B0402020204020504" pitchFamily="34" charset="0"/>
                </a:rPr>
                <a:t>75%</a:t>
              </a:r>
            </a:p>
          </p:txBody>
        </p:sp>
      </p:grpSp>
      <p:sp>
        <p:nvSpPr>
          <p:cNvPr id="68" name="Rectangle 67"/>
          <p:cNvSpPr/>
          <p:nvPr/>
        </p:nvSpPr>
        <p:spPr>
          <a:xfrm>
            <a:off x="8241882" y="2185165"/>
            <a:ext cx="1359064" cy="584775"/>
          </a:xfrm>
          <a:prstGeom prst="rect">
            <a:avLst/>
          </a:prstGeom>
          <a:noFill/>
        </p:spPr>
        <p:txBody>
          <a:bodyPr wrap="square">
            <a:spAutoFit/>
          </a:bodyPr>
          <a:lstStyle/>
          <a:p>
            <a:pPr>
              <a:buClr>
                <a:srgbClr val="E24848"/>
              </a:buClr>
              <a:defRPr/>
            </a:pPr>
            <a:r>
              <a:rPr lang="en-US" sz="1600" b="1" noProof="1"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69" name="Rectangle 68"/>
          <p:cNvSpPr/>
          <p:nvPr/>
        </p:nvSpPr>
        <p:spPr>
          <a:xfrm>
            <a:off x="8241882" y="2827131"/>
            <a:ext cx="1577580" cy="769441"/>
          </a:xfrm>
          <a:prstGeom prst="rect">
            <a:avLst/>
          </a:prstGeom>
        </p:spPr>
        <p:txBody>
          <a:bodyPr wrap="square">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72" name="Group 71"/>
          <p:cNvGrpSpPr/>
          <p:nvPr/>
        </p:nvGrpSpPr>
        <p:grpSpPr>
          <a:xfrm>
            <a:off x="8437308" y="4027001"/>
            <a:ext cx="570056" cy="574386"/>
            <a:chOff x="2468563" y="2954338"/>
            <a:chExt cx="627062" cy="631825"/>
          </a:xfrm>
          <a:solidFill>
            <a:schemeClr val="tx1"/>
          </a:solidFill>
        </p:grpSpPr>
        <p:sp>
          <p:nvSpPr>
            <p:cNvPr id="73" name="Freeform 25"/>
            <p:cNvSpPr>
              <a:spLocks/>
            </p:cNvSpPr>
            <p:nvPr/>
          </p:nvSpPr>
          <p:spPr bwMode="auto">
            <a:xfrm>
              <a:off x="2468563" y="2954338"/>
              <a:ext cx="493713" cy="631825"/>
            </a:xfrm>
            <a:custGeom>
              <a:avLst/>
              <a:gdLst>
                <a:gd name="T0" fmla="*/ 59 w 622"/>
                <a:gd name="T1" fmla="*/ 798 h 798"/>
                <a:gd name="T2" fmla="*/ 37 w 622"/>
                <a:gd name="T3" fmla="*/ 793 h 798"/>
                <a:gd name="T4" fmla="*/ 17 w 622"/>
                <a:gd name="T5" fmla="*/ 781 h 798"/>
                <a:gd name="T6" fmla="*/ 5 w 622"/>
                <a:gd name="T7" fmla="*/ 761 h 798"/>
                <a:gd name="T8" fmla="*/ 0 w 622"/>
                <a:gd name="T9" fmla="*/ 739 h 798"/>
                <a:gd name="T10" fmla="*/ 0 w 622"/>
                <a:gd name="T11" fmla="*/ 171 h 798"/>
                <a:gd name="T12" fmla="*/ 2 w 622"/>
                <a:gd name="T13" fmla="*/ 166 h 798"/>
                <a:gd name="T14" fmla="*/ 191 w 622"/>
                <a:gd name="T15" fmla="*/ 4 h 798"/>
                <a:gd name="T16" fmla="*/ 196 w 622"/>
                <a:gd name="T17" fmla="*/ 0 h 798"/>
                <a:gd name="T18" fmla="*/ 203 w 622"/>
                <a:gd name="T19" fmla="*/ 0 h 798"/>
                <a:gd name="T20" fmla="*/ 563 w 622"/>
                <a:gd name="T21" fmla="*/ 0 h 798"/>
                <a:gd name="T22" fmla="*/ 575 w 622"/>
                <a:gd name="T23" fmla="*/ 0 h 798"/>
                <a:gd name="T24" fmla="*/ 597 w 622"/>
                <a:gd name="T25" fmla="*/ 10 h 798"/>
                <a:gd name="T26" fmla="*/ 612 w 622"/>
                <a:gd name="T27" fmla="*/ 26 h 798"/>
                <a:gd name="T28" fmla="*/ 620 w 622"/>
                <a:gd name="T29" fmla="*/ 48 h 798"/>
                <a:gd name="T30" fmla="*/ 622 w 622"/>
                <a:gd name="T31" fmla="*/ 130 h 798"/>
                <a:gd name="T32" fmla="*/ 595 w 622"/>
                <a:gd name="T33" fmla="*/ 59 h 798"/>
                <a:gd name="T34" fmla="*/ 595 w 622"/>
                <a:gd name="T35" fmla="*/ 53 h 798"/>
                <a:gd name="T36" fmla="*/ 590 w 622"/>
                <a:gd name="T37" fmla="*/ 41 h 798"/>
                <a:gd name="T38" fmla="*/ 582 w 622"/>
                <a:gd name="T39" fmla="*/ 32 h 798"/>
                <a:gd name="T40" fmla="*/ 570 w 622"/>
                <a:gd name="T41" fmla="*/ 27 h 798"/>
                <a:gd name="T42" fmla="*/ 232 w 622"/>
                <a:gd name="T43" fmla="*/ 27 h 798"/>
                <a:gd name="T44" fmla="*/ 127 w 622"/>
                <a:gd name="T45" fmla="*/ 235 h 798"/>
                <a:gd name="T46" fmla="*/ 205 w 622"/>
                <a:gd name="T47" fmla="*/ 208 h 798"/>
                <a:gd name="T48" fmla="*/ 27 w 622"/>
                <a:gd name="T49" fmla="*/ 179 h 798"/>
                <a:gd name="T50" fmla="*/ 27 w 622"/>
                <a:gd name="T51" fmla="*/ 739 h 798"/>
                <a:gd name="T52" fmla="*/ 31 w 622"/>
                <a:gd name="T53" fmla="*/ 751 h 798"/>
                <a:gd name="T54" fmla="*/ 37 w 622"/>
                <a:gd name="T55" fmla="*/ 761 h 798"/>
                <a:gd name="T56" fmla="*/ 48 w 622"/>
                <a:gd name="T57" fmla="*/ 769 h 798"/>
                <a:gd name="T58" fmla="*/ 59 w 622"/>
                <a:gd name="T59" fmla="*/ 771 h 798"/>
                <a:gd name="T60" fmla="*/ 563 w 622"/>
                <a:gd name="T61" fmla="*/ 771 h 798"/>
                <a:gd name="T62" fmla="*/ 575 w 622"/>
                <a:gd name="T63" fmla="*/ 769 h 798"/>
                <a:gd name="T64" fmla="*/ 585 w 622"/>
                <a:gd name="T65" fmla="*/ 761 h 798"/>
                <a:gd name="T66" fmla="*/ 593 w 622"/>
                <a:gd name="T67" fmla="*/ 751 h 798"/>
                <a:gd name="T68" fmla="*/ 595 w 622"/>
                <a:gd name="T69" fmla="*/ 739 h 798"/>
                <a:gd name="T70" fmla="*/ 595 w 622"/>
                <a:gd name="T71" fmla="*/ 718 h 798"/>
                <a:gd name="T72" fmla="*/ 607 w 622"/>
                <a:gd name="T73" fmla="*/ 720 h 798"/>
                <a:gd name="T74" fmla="*/ 622 w 622"/>
                <a:gd name="T75" fmla="*/ 739 h 798"/>
                <a:gd name="T76" fmla="*/ 620 w 622"/>
                <a:gd name="T77" fmla="*/ 751 h 798"/>
                <a:gd name="T78" fmla="*/ 612 w 622"/>
                <a:gd name="T79" fmla="*/ 771 h 798"/>
                <a:gd name="T80" fmla="*/ 597 w 622"/>
                <a:gd name="T81" fmla="*/ 788 h 798"/>
                <a:gd name="T82" fmla="*/ 575 w 622"/>
                <a:gd name="T83" fmla="*/ 796 h 798"/>
                <a:gd name="T84" fmla="*/ 59 w 622"/>
                <a:gd name="T85" fmla="*/ 798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2" h="798">
                  <a:moveTo>
                    <a:pt x="59" y="798"/>
                  </a:moveTo>
                  <a:lnTo>
                    <a:pt x="59" y="798"/>
                  </a:lnTo>
                  <a:lnTo>
                    <a:pt x="48" y="796"/>
                  </a:lnTo>
                  <a:lnTo>
                    <a:pt x="37" y="793"/>
                  </a:lnTo>
                  <a:lnTo>
                    <a:pt x="27" y="788"/>
                  </a:lnTo>
                  <a:lnTo>
                    <a:pt x="17" y="781"/>
                  </a:lnTo>
                  <a:lnTo>
                    <a:pt x="10" y="771"/>
                  </a:lnTo>
                  <a:lnTo>
                    <a:pt x="5" y="761"/>
                  </a:lnTo>
                  <a:lnTo>
                    <a:pt x="2" y="751"/>
                  </a:lnTo>
                  <a:lnTo>
                    <a:pt x="0" y="739"/>
                  </a:lnTo>
                  <a:lnTo>
                    <a:pt x="0" y="173"/>
                  </a:lnTo>
                  <a:lnTo>
                    <a:pt x="0" y="171"/>
                  </a:lnTo>
                  <a:lnTo>
                    <a:pt x="0" y="171"/>
                  </a:lnTo>
                  <a:lnTo>
                    <a:pt x="2" y="166"/>
                  </a:lnTo>
                  <a:lnTo>
                    <a:pt x="5" y="162"/>
                  </a:lnTo>
                  <a:lnTo>
                    <a:pt x="191" y="4"/>
                  </a:lnTo>
                  <a:lnTo>
                    <a:pt x="191" y="4"/>
                  </a:lnTo>
                  <a:lnTo>
                    <a:pt x="196" y="0"/>
                  </a:lnTo>
                  <a:lnTo>
                    <a:pt x="200" y="0"/>
                  </a:lnTo>
                  <a:lnTo>
                    <a:pt x="203" y="0"/>
                  </a:lnTo>
                  <a:lnTo>
                    <a:pt x="205" y="0"/>
                  </a:lnTo>
                  <a:lnTo>
                    <a:pt x="563" y="0"/>
                  </a:lnTo>
                  <a:lnTo>
                    <a:pt x="563" y="0"/>
                  </a:lnTo>
                  <a:lnTo>
                    <a:pt x="575" y="0"/>
                  </a:lnTo>
                  <a:lnTo>
                    <a:pt x="587" y="5"/>
                  </a:lnTo>
                  <a:lnTo>
                    <a:pt x="597" y="10"/>
                  </a:lnTo>
                  <a:lnTo>
                    <a:pt x="605" y="17"/>
                  </a:lnTo>
                  <a:lnTo>
                    <a:pt x="612" y="26"/>
                  </a:lnTo>
                  <a:lnTo>
                    <a:pt x="617" y="36"/>
                  </a:lnTo>
                  <a:lnTo>
                    <a:pt x="620" y="48"/>
                  </a:lnTo>
                  <a:lnTo>
                    <a:pt x="622" y="59"/>
                  </a:lnTo>
                  <a:lnTo>
                    <a:pt x="622" y="130"/>
                  </a:lnTo>
                  <a:lnTo>
                    <a:pt x="595" y="130"/>
                  </a:lnTo>
                  <a:lnTo>
                    <a:pt x="595" y="59"/>
                  </a:lnTo>
                  <a:lnTo>
                    <a:pt x="595" y="59"/>
                  </a:lnTo>
                  <a:lnTo>
                    <a:pt x="595" y="53"/>
                  </a:lnTo>
                  <a:lnTo>
                    <a:pt x="593" y="48"/>
                  </a:lnTo>
                  <a:lnTo>
                    <a:pt x="590" y="41"/>
                  </a:lnTo>
                  <a:lnTo>
                    <a:pt x="585" y="36"/>
                  </a:lnTo>
                  <a:lnTo>
                    <a:pt x="582" y="32"/>
                  </a:lnTo>
                  <a:lnTo>
                    <a:pt x="575" y="29"/>
                  </a:lnTo>
                  <a:lnTo>
                    <a:pt x="570" y="27"/>
                  </a:lnTo>
                  <a:lnTo>
                    <a:pt x="563" y="27"/>
                  </a:lnTo>
                  <a:lnTo>
                    <a:pt x="232" y="27"/>
                  </a:lnTo>
                  <a:lnTo>
                    <a:pt x="232" y="235"/>
                  </a:lnTo>
                  <a:lnTo>
                    <a:pt x="127" y="235"/>
                  </a:lnTo>
                  <a:lnTo>
                    <a:pt x="127" y="208"/>
                  </a:lnTo>
                  <a:lnTo>
                    <a:pt x="205" y="208"/>
                  </a:lnTo>
                  <a:lnTo>
                    <a:pt x="205" y="27"/>
                  </a:lnTo>
                  <a:lnTo>
                    <a:pt x="27" y="179"/>
                  </a:lnTo>
                  <a:lnTo>
                    <a:pt x="27" y="739"/>
                  </a:lnTo>
                  <a:lnTo>
                    <a:pt x="27" y="739"/>
                  </a:lnTo>
                  <a:lnTo>
                    <a:pt x="27" y="746"/>
                  </a:lnTo>
                  <a:lnTo>
                    <a:pt x="31" y="751"/>
                  </a:lnTo>
                  <a:lnTo>
                    <a:pt x="32" y="756"/>
                  </a:lnTo>
                  <a:lnTo>
                    <a:pt x="37" y="761"/>
                  </a:lnTo>
                  <a:lnTo>
                    <a:pt x="43" y="766"/>
                  </a:lnTo>
                  <a:lnTo>
                    <a:pt x="48" y="769"/>
                  </a:lnTo>
                  <a:lnTo>
                    <a:pt x="53" y="771"/>
                  </a:lnTo>
                  <a:lnTo>
                    <a:pt x="59" y="771"/>
                  </a:lnTo>
                  <a:lnTo>
                    <a:pt x="563" y="771"/>
                  </a:lnTo>
                  <a:lnTo>
                    <a:pt x="563" y="771"/>
                  </a:lnTo>
                  <a:lnTo>
                    <a:pt x="570" y="771"/>
                  </a:lnTo>
                  <a:lnTo>
                    <a:pt x="575" y="769"/>
                  </a:lnTo>
                  <a:lnTo>
                    <a:pt x="582" y="766"/>
                  </a:lnTo>
                  <a:lnTo>
                    <a:pt x="585" y="761"/>
                  </a:lnTo>
                  <a:lnTo>
                    <a:pt x="590" y="756"/>
                  </a:lnTo>
                  <a:lnTo>
                    <a:pt x="593" y="751"/>
                  </a:lnTo>
                  <a:lnTo>
                    <a:pt x="595" y="746"/>
                  </a:lnTo>
                  <a:lnTo>
                    <a:pt x="595" y="739"/>
                  </a:lnTo>
                  <a:lnTo>
                    <a:pt x="595" y="718"/>
                  </a:lnTo>
                  <a:lnTo>
                    <a:pt x="595" y="718"/>
                  </a:lnTo>
                  <a:lnTo>
                    <a:pt x="607" y="720"/>
                  </a:lnTo>
                  <a:lnTo>
                    <a:pt x="607" y="720"/>
                  </a:lnTo>
                  <a:lnTo>
                    <a:pt x="622" y="718"/>
                  </a:lnTo>
                  <a:lnTo>
                    <a:pt x="622" y="739"/>
                  </a:lnTo>
                  <a:lnTo>
                    <a:pt x="622" y="739"/>
                  </a:lnTo>
                  <a:lnTo>
                    <a:pt x="620" y="751"/>
                  </a:lnTo>
                  <a:lnTo>
                    <a:pt x="617" y="761"/>
                  </a:lnTo>
                  <a:lnTo>
                    <a:pt x="612" y="771"/>
                  </a:lnTo>
                  <a:lnTo>
                    <a:pt x="605" y="781"/>
                  </a:lnTo>
                  <a:lnTo>
                    <a:pt x="597" y="788"/>
                  </a:lnTo>
                  <a:lnTo>
                    <a:pt x="587" y="793"/>
                  </a:lnTo>
                  <a:lnTo>
                    <a:pt x="575" y="796"/>
                  </a:lnTo>
                  <a:lnTo>
                    <a:pt x="563" y="798"/>
                  </a:lnTo>
                  <a:lnTo>
                    <a:pt x="59" y="7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4" name="Freeform 26"/>
            <p:cNvSpPr>
              <a:spLocks/>
            </p:cNvSpPr>
            <p:nvPr/>
          </p:nvSpPr>
          <p:spPr bwMode="auto">
            <a:xfrm>
              <a:off x="2570163" y="3248025"/>
              <a:ext cx="196850" cy="20637"/>
            </a:xfrm>
            <a:custGeom>
              <a:avLst/>
              <a:gdLst>
                <a:gd name="T0" fmla="*/ 13 w 248"/>
                <a:gd name="T1" fmla="*/ 27 h 27"/>
                <a:gd name="T2" fmla="*/ 13 w 248"/>
                <a:gd name="T3" fmla="*/ 27 h 27"/>
                <a:gd name="T4" fmla="*/ 8 w 248"/>
                <a:gd name="T5" fmla="*/ 27 h 27"/>
                <a:gd name="T6" fmla="*/ 5 w 248"/>
                <a:gd name="T7" fmla="*/ 24 h 27"/>
                <a:gd name="T8" fmla="*/ 1 w 248"/>
                <a:gd name="T9" fmla="*/ 21 h 27"/>
                <a:gd name="T10" fmla="*/ 0 w 248"/>
                <a:gd name="T11" fmla="*/ 14 h 27"/>
                <a:gd name="T12" fmla="*/ 0 w 248"/>
                <a:gd name="T13" fmla="*/ 14 h 27"/>
                <a:gd name="T14" fmla="*/ 1 w 248"/>
                <a:gd name="T15" fmla="*/ 9 h 27"/>
                <a:gd name="T16" fmla="*/ 5 w 248"/>
                <a:gd name="T17" fmla="*/ 5 h 27"/>
                <a:gd name="T18" fmla="*/ 8 w 248"/>
                <a:gd name="T19" fmla="*/ 2 h 27"/>
                <a:gd name="T20" fmla="*/ 13 w 248"/>
                <a:gd name="T21" fmla="*/ 0 h 27"/>
                <a:gd name="T22" fmla="*/ 248 w 248"/>
                <a:gd name="T23" fmla="*/ 0 h 27"/>
                <a:gd name="T24" fmla="*/ 248 w 248"/>
                <a:gd name="T25" fmla="*/ 0 h 27"/>
                <a:gd name="T26" fmla="*/ 238 w 248"/>
                <a:gd name="T27" fmla="*/ 27 h 27"/>
                <a:gd name="T28" fmla="*/ 13 w 248"/>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27">
                  <a:moveTo>
                    <a:pt x="13" y="27"/>
                  </a:moveTo>
                  <a:lnTo>
                    <a:pt x="13" y="27"/>
                  </a:lnTo>
                  <a:lnTo>
                    <a:pt x="8" y="27"/>
                  </a:lnTo>
                  <a:lnTo>
                    <a:pt x="5" y="24"/>
                  </a:lnTo>
                  <a:lnTo>
                    <a:pt x="1" y="21"/>
                  </a:lnTo>
                  <a:lnTo>
                    <a:pt x="0" y="14"/>
                  </a:lnTo>
                  <a:lnTo>
                    <a:pt x="0" y="14"/>
                  </a:lnTo>
                  <a:lnTo>
                    <a:pt x="1" y="9"/>
                  </a:lnTo>
                  <a:lnTo>
                    <a:pt x="5" y="5"/>
                  </a:lnTo>
                  <a:lnTo>
                    <a:pt x="8" y="2"/>
                  </a:lnTo>
                  <a:lnTo>
                    <a:pt x="13" y="0"/>
                  </a:lnTo>
                  <a:lnTo>
                    <a:pt x="248" y="0"/>
                  </a:lnTo>
                  <a:lnTo>
                    <a:pt x="248" y="0"/>
                  </a:lnTo>
                  <a:lnTo>
                    <a:pt x="238" y="27"/>
                  </a:ln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5" name="Freeform 27"/>
            <p:cNvSpPr>
              <a:spLocks/>
            </p:cNvSpPr>
            <p:nvPr/>
          </p:nvSpPr>
          <p:spPr bwMode="auto">
            <a:xfrm>
              <a:off x="2570163" y="3336925"/>
              <a:ext cx="184150" cy="22225"/>
            </a:xfrm>
            <a:custGeom>
              <a:avLst/>
              <a:gdLst>
                <a:gd name="T0" fmla="*/ 13 w 231"/>
                <a:gd name="T1" fmla="*/ 27 h 27"/>
                <a:gd name="T2" fmla="*/ 13 w 231"/>
                <a:gd name="T3" fmla="*/ 27 h 27"/>
                <a:gd name="T4" fmla="*/ 8 w 231"/>
                <a:gd name="T5" fmla="*/ 25 h 27"/>
                <a:gd name="T6" fmla="*/ 5 w 231"/>
                <a:gd name="T7" fmla="*/ 22 h 27"/>
                <a:gd name="T8" fmla="*/ 1 w 231"/>
                <a:gd name="T9" fmla="*/ 18 h 27"/>
                <a:gd name="T10" fmla="*/ 0 w 231"/>
                <a:gd name="T11" fmla="*/ 13 h 27"/>
                <a:gd name="T12" fmla="*/ 0 w 231"/>
                <a:gd name="T13" fmla="*/ 13 h 27"/>
                <a:gd name="T14" fmla="*/ 1 w 231"/>
                <a:gd name="T15" fmla="*/ 8 h 27"/>
                <a:gd name="T16" fmla="*/ 5 w 231"/>
                <a:gd name="T17" fmla="*/ 3 h 27"/>
                <a:gd name="T18" fmla="*/ 8 w 231"/>
                <a:gd name="T19" fmla="*/ 1 h 27"/>
                <a:gd name="T20" fmla="*/ 13 w 231"/>
                <a:gd name="T21" fmla="*/ 0 h 27"/>
                <a:gd name="T22" fmla="*/ 228 w 231"/>
                <a:gd name="T23" fmla="*/ 0 h 27"/>
                <a:gd name="T24" fmla="*/ 228 w 231"/>
                <a:gd name="T25" fmla="*/ 0 h 27"/>
                <a:gd name="T26" fmla="*/ 231 w 231"/>
                <a:gd name="T27" fmla="*/ 27 h 27"/>
                <a:gd name="T28" fmla="*/ 13 w 231"/>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27">
                  <a:moveTo>
                    <a:pt x="13" y="27"/>
                  </a:moveTo>
                  <a:lnTo>
                    <a:pt x="13" y="27"/>
                  </a:lnTo>
                  <a:lnTo>
                    <a:pt x="8" y="25"/>
                  </a:lnTo>
                  <a:lnTo>
                    <a:pt x="5" y="22"/>
                  </a:lnTo>
                  <a:lnTo>
                    <a:pt x="1" y="18"/>
                  </a:lnTo>
                  <a:lnTo>
                    <a:pt x="0" y="13"/>
                  </a:lnTo>
                  <a:lnTo>
                    <a:pt x="0" y="13"/>
                  </a:lnTo>
                  <a:lnTo>
                    <a:pt x="1" y="8"/>
                  </a:lnTo>
                  <a:lnTo>
                    <a:pt x="5" y="3"/>
                  </a:lnTo>
                  <a:lnTo>
                    <a:pt x="8" y="1"/>
                  </a:lnTo>
                  <a:lnTo>
                    <a:pt x="13" y="0"/>
                  </a:lnTo>
                  <a:lnTo>
                    <a:pt x="228" y="0"/>
                  </a:lnTo>
                  <a:lnTo>
                    <a:pt x="228" y="0"/>
                  </a:lnTo>
                  <a:lnTo>
                    <a:pt x="231" y="27"/>
                  </a:ln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6" name="Freeform 28"/>
            <p:cNvSpPr>
              <a:spLocks/>
            </p:cNvSpPr>
            <p:nvPr/>
          </p:nvSpPr>
          <p:spPr bwMode="auto">
            <a:xfrm>
              <a:off x="2570163" y="3425825"/>
              <a:ext cx="222250" cy="22225"/>
            </a:xfrm>
            <a:custGeom>
              <a:avLst/>
              <a:gdLst>
                <a:gd name="T0" fmla="*/ 13 w 280"/>
                <a:gd name="T1" fmla="*/ 27 h 27"/>
                <a:gd name="T2" fmla="*/ 13 w 280"/>
                <a:gd name="T3" fmla="*/ 27 h 27"/>
                <a:gd name="T4" fmla="*/ 8 w 280"/>
                <a:gd name="T5" fmla="*/ 27 h 27"/>
                <a:gd name="T6" fmla="*/ 5 w 280"/>
                <a:gd name="T7" fmla="*/ 24 h 27"/>
                <a:gd name="T8" fmla="*/ 1 w 280"/>
                <a:gd name="T9" fmla="*/ 19 h 27"/>
                <a:gd name="T10" fmla="*/ 0 w 280"/>
                <a:gd name="T11" fmla="*/ 14 h 27"/>
                <a:gd name="T12" fmla="*/ 0 w 280"/>
                <a:gd name="T13" fmla="*/ 14 h 27"/>
                <a:gd name="T14" fmla="*/ 1 w 280"/>
                <a:gd name="T15" fmla="*/ 9 h 27"/>
                <a:gd name="T16" fmla="*/ 5 w 280"/>
                <a:gd name="T17" fmla="*/ 5 h 27"/>
                <a:gd name="T18" fmla="*/ 8 w 280"/>
                <a:gd name="T19" fmla="*/ 2 h 27"/>
                <a:gd name="T20" fmla="*/ 13 w 280"/>
                <a:gd name="T21" fmla="*/ 0 h 27"/>
                <a:gd name="T22" fmla="*/ 263 w 280"/>
                <a:gd name="T23" fmla="*/ 0 h 27"/>
                <a:gd name="T24" fmla="*/ 263 w 280"/>
                <a:gd name="T25" fmla="*/ 0 h 27"/>
                <a:gd name="T26" fmla="*/ 272 w 280"/>
                <a:gd name="T27" fmla="*/ 14 h 27"/>
                <a:gd name="T28" fmla="*/ 280 w 280"/>
                <a:gd name="T29" fmla="*/ 27 h 27"/>
                <a:gd name="T30" fmla="*/ 13 w 280"/>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0" h="27">
                  <a:moveTo>
                    <a:pt x="13" y="27"/>
                  </a:moveTo>
                  <a:lnTo>
                    <a:pt x="13" y="27"/>
                  </a:lnTo>
                  <a:lnTo>
                    <a:pt x="8" y="27"/>
                  </a:lnTo>
                  <a:lnTo>
                    <a:pt x="5" y="24"/>
                  </a:lnTo>
                  <a:lnTo>
                    <a:pt x="1" y="19"/>
                  </a:lnTo>
                  <a:lnTo>
                    <a:pt x="0" y="14"/>
                  </a:lnTo>
                  <a:lnTo>
                    <a:pt x="0" y="14"/>
                  </a:lnTo>
                  <a:lnTo>
                    <a:pt x="1" y="9"/>
                  </a:lnTo>
                  <a:lnTo>
                    <a:pt x="5" y="5"/>
                  </a:lnTo>
                  <a:lnTo>
                    <a:pt x="8" y="2"/>
                  </a:lnTo>
                  <a:lnTo>
                    <a:pt x="13" y="0"/>
                  </a:lnTo>
                  <a:lnTo>
                    <a:pt x="263" y="0"/>
                  </a:lnTo>
                  <a:lnTo>
                    <a:pt x="263" y="0"/>
                  </a:lnTo>
                  <a:lnTo>
                    <a:pt x="272" y="14"/>
                  </a:lnTo>
                  <a:lnTo>
                    <a:pt x="280" y="27"/>
                  </a:ln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7" name="Rectangle 29"/>
            <p:cNvSpPr>
              <a:spLocks noChangeArrowheads="1"/>
            </p:cNvSpPr>
            <p:nvPr/>
          </p:nvSpPr>
          <p:spPr bwMode="auto">
            <a:xfrm>
              <a:off x="2911475" y="3108325"/>
              <a:ext cx="76200" cy="206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8" name="Freeform 30"/>
            <p:cNvSpPr>
              <a:spLocks noEditPoints="1"/>
            </p:cNvSpPr>
            <p:nvPr/>
          </p:nvSpPr>
          <p:spPr bwMode="auto">
            <a:xfrm>
              <a:off x="2803525" y="3175000"/>
              <a:ext cx="292100" cy="298450"/>
            </a:xfrm>
            <a:custGeom>
              <a:avLst/>
              <a:gdLst>
                <a:gd name="T0" fmla="*/ 165 w 368"/>
                <a:gd name="T1" fmla="*/ 374 h 375"/>
                <a:gd name="T2" fmla="*/ 113 w 368"/>
                <a:gd name="T3" fmla="*/ 360 h 375"/>
                <a:gd name="T4" fmla="*/ 67 w 368"/>
                <a:gd name="T5" fmla="*/ 333 h 375"/>
                <a:gd name="T6" fmla="*/ 32 w 368"/>
                <a:gd name="T7" fmla="*/ 294 h 375"/>
                <a:gd name="T8" fmla="*/ 8 w 368"/>
                <a:gd name="T9" fmla="*/ 245 h 375"/>
                <a:gd name="T10" fmla="*/ 0 w 368"/>
                <a:gd name="T11" fmla="*/ 191 h 375"/>
                <a:gd name="T12" fmla="*/ 3 w 368"/>
                <a:gd name="T13" fmla="*/ 154 h 375"/>
                <a:gd name="T14" fmla="*/ 22 w 368"/>
                <a:gd name="T15" fmla="*/ 103 h 375"/>
                <a:gd name="T16" fmla="*/ 54 w 368"/>
                <a:gd name="T17" fmla="*/ 61 h 375"/>
                <a:gd name="T18" fmla="*/ 96 w 368"/>
                <a:gd name="T19" fmla="*/ 29 h 375"/>
                <a:gd name="T20" fmla="*/ 147 w 368"/>
                <a:gd name="T21" fmla="*/ 10 h 375"/>
                <a:gd name="T22" fmla="*/ 184 w 368"/>
                <a:gd name="T23" fmla="*/ 7 h 375"/>
                <a:gd name="T24" fmla="*/ 258 w 368"/>
                <a:gd name="T25" fmla="*/ 22 h 375"/>
                <a:gd name="T26" fmla="*/ 321 w 368"/>
                <a:gd name="T27" fmla="*/ 3 h 375"/>
                <a:gd name="T28" fmla="*/ 331 w 368"/>
                <a:gd name="T29" fmla="*/ 0 h 375"/>
                <a:gd name="T30" fmla="*/ 339 w 368"/>
                <a:gd name="T31" fmla="*/ 3 h 375"/>
                <a:gd name="T32" fmla="*/ 343 w 368"/>
                <a:gd name="T33" fmla="*/ 12 h 375"/>
                <a:gd name="T34" fmla="*/ 309 w 368"/>
                <a:gd name="T35" fmla="*/ 56 h 375"/>
                <a:gd name="T36" fmla="*/ 327 w 368"/>
                <a:gd name="T37" fmla="*/ 78 h 375"/>
                <a:gd name="T38" fmla="*/ 355 w 368"/>
                <a:gd name="T39" fmla="*/ 122 h 375"/>
                <a:gd name="T40" fmla="*/ 366 w 368"/>
                <a:gd name="T41" fmla="*/ 172 h 375"/>
                <a:gd name="T42" fmla="*/ 366 w 368"/>
                <a:gd name="T43" fmla="*/ 210 h 375"/>
                <a:gd name="T44" fmla="*/ 353 w 368"/>
                <a:gd name="T45" fmla="*/ 262 h 375"/>
                <a:gd name="T46" fmla="*/ 326 w 368"/>
                <a:gd name="T47" fmla="*/ 308 h 375"/>
                <a:gd name="T48" fmla="*/ 287 w 368"/>
                <a:gd name="T49" fmla="*/ 343 h 375"/>
                <a:gd name="T50" fmla="*/ 238 w 368"/>
                <a:gd name="T51" fmla="*/ 367 h 375"/>
                <a:gd name="T52" fmla="*/ 184 w 368"/>
                <a:gd name="T53" fmla="*/ 375 h 375"/>
                <a:gd name="T54" fmla="*/ 184 w 368"/>
                <a:gd name="T55" fmla="*/ 34 h 375"/>
                <a:gd name="T56" fmla="*/ 137 w 368"/>
                <a:gd name="T57" fmla="*/ 41 h 375"/>
                <a:gd name="T58" fmla="*/ 96 w 368"/>
                <a:gd name="T59" fmla="*/ 61 h 375"/>
                <a:gd name="T60" fmla="*/ 62 w 368"/>
                <a:gd name="T61" fmla="*/ 91 h 375"/>
                <a:gd name="T62" fmla="*/ 39 w 368"/>
                <a:gd name="T63" fmla="*/ 130 h 375"/>
                <a:gd name="T64" fmla="*/ 27 w 368"/>
                <a:gd name="T65" fmla="*/ 174 h 375"/>
                <a:gd name="T66" fmla="*/ 27 w 368"/>
                <a:gd name="T67" fmla="*/ 206 h 375"/>
                <a:gd name="T68" fmla="*/ 39 w 368"/>
                <a:gd name="T69" fmla="*/ 252 h 375"/>
                <a:gd name="T70" fmla="*/ 62 w 368"/>
                <a:gd name="T71" fmla="*/ 291 h 375"/>
                <a:gd name="T72" fmla="*/ 96 w 368"/>
                <a:gd name="T73" fmla="*/ 321 h 375"/>
                <a:gd name="T74" fmla="*/ 137 w 368"/>
                <a:gd name="T75" fmla="*/ 341 h 375"/>
                <a:gd name="T76" fmla="*/ 184 w 368"/>
                <a:gd name="T77" fmla="*/ 348 h 375"/>
                <a:gd name="T78" fmla="*/ 216 w 368"/>
                <a:gd name="T79" fmla="*/ 345 h 375"/>
                <a:gd name="T80" fmla="*/ 258 w 368"/>
                <a:gd name="T81" fmla="*/ 328 h 375"/>
                <a:gd name="T82" fmla="*/ 295 w 368"/>
                <a:gd name="T83" fmla="*/ 301 h 375"/>
                <a:gd name="T84" fmla="*/ 322 w 368"/>
                <a:gd name="T85" fmla="*/ 265 h 375"/>
                <a:gd name="T86" fmla="*/ 338 w 368"/>
                <a:gd name="T87" fmla="*/ 221 h 375"/>
                <a:gd name="T88" fmla="*/ 341 w 368"/>
                <a:gd name="T89" fmla="*/ 191 h 375"/>
                <a:gd name="T90" fmla="*/ 334 w 368"/>
                <a:gd name="T91" fmla="*/ 144 h 375"/>
                <a:gd name="T92" fmla="*/ 314 w 368"/>
                <a:gd name="T93" fmla="*/ 103 h 375"/>
                <a:gd name="T94" fmla="*/ 284 w 368"/>
                <a:gd name="T95" fmla="*/ 69 h 375"/>
                <a:gd name="T96" fmla="*/ 245 w 368"/>
                <a:gd name="T97" fmla="*/ 46 h 375"/>
                <a:gd name="T98" fmla="*/ 199 w 368"/>
                <a:gd name="T99" fmla="*/ 3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8" h="375">
                  <a:moveTo>
                    <a:pt x="184" y="375"/>
                  </a:moveTo>
                  <a:lnTo>
                    <a:pt x="184" y="375"/>
                  </a:lnTo>
                  <a:lnTo>
                    <a:pt x="165" y="374"/>
                  </a:lnTo>
                  <a:lnTo>
                    <a:pt x="147" y="370"/>
                  </a:lnTo>
                  <a:lnTo>
                    <a:pt x="130" y="367"/>
                  </a:lnTo>
                  <a:lnTo>
                    <a:pt x="113" y="360"/>
                  </a:lnTo>
                  <a:lnTo>
                    <a:pt x="96" y="352"/>
                  </a:lnTo>
                  <a:lnTo>
                    <a:pt x="81" y="343"/>
                  </a:lnTo>
                  <a:lnTo>
                    <a:pt x="67" y="333"/>
                  </a:lnTo>
                  <a:lnTo>
                    <a:pt x="54" y="321"/>
                  </a:lnTo>
                  <a:lnTo>
                    <a:pt x="42" y="308"/>
                  </a:lnTo>
                  <a:lnTo>
                    <a:pt x="32" y="294"/>
                  </a:lnTo>
                  <a:lnTo>
                    <a:pt x="22" y="279"/>
                  </a:lnTo>
                  <a:lnTo>
                    <a:pt x="15" y="262"/>
                  </a:lnTo>
                  <a:lnTo>
                    <a:pt x="8" y="245"/>
                  </a:lnTo>
                  <a:lnTo>
                    <a:pt x="3" y="228"/>
                  </a:lnTo>
                  <a:lnTo>
                    <a:pt x="1" y="210"/>
                  </a:lnTo>
                  <a:lnTo>
                    <a:pt x="0" y="191"/>
                  </a:lnTo>
                  <a:lnTo>
                    <a:pt x="0" y="191"/>
                  </a:lnTo>
                  <a:lnTo>
                    <a:pt x="1" y="172"/>
                  </a:lnTo>
                  <a:lnTo>
                    <a:pt x="3" y="154"/>
                  </a:lnTo>
                  <a:lnTo>
                    <a:pt x="8" y="135"/>
                  </a:lnTo>
                  <a:lnTo>
                    <a:pt x="15" y="118"/>
                  </a:lnTo>
                  <a:lnTo>
                    <a:pt x="22" y="103"/>
                  </a:lnTo>
                  <a:lnTo>
                    <a:pt x="32" y="88"/>
                  </a:lnTo>
                  <a:lnTo>
                    <a:pt x="42" y="74"/>
                  </a:lnTo>
                  <a:lnTo>
                    <a:pt x="54" y="61"/>
                  </a:lnTo>
                  <a:lnTo>
                    <a:pt x="67" y="49"/>
                  </a:lnTo>
                  <a:lnTo>
                    <a:pt x="81" y="39"/>
                  </a:lnTo>
                  <a:lnTo>
                    <a:pt x="96" y="29"/>
                  </a:lnTo>
                  <a:lnTo>
                    <a:pt x="113" y="20"/>
                  </a:lnTo>
                  <a:lnTo>
                    <a:pt x="130" y="15"/>
                  </a:lnTo>
                  <a:lnTo>
                    <a:pt x="147" y="10"/>
                  </a:lnTo>
                  <a:lnTo>
                    <a:pt x="165" y="7"/>
                  </a:lnTo>
                  <a:lnTo>
                    <a:pt x="184" y="7"/>
                  </a:lnTo>
                  <a:lnTo>
                    <a:pt x="184" y="7"/>
                  </a:lnTo>
                  <a:lnTo>
                    <a:pt x="209" y="9"/>
                  </a:lnTo>
                  <a:lnTo>
                    <a:pt x="235" y="14"/>
                  </a:lnTo>
                  <a:lnTo>
                    <a:pt x="258" y="22"/>
                  </a:lnTo>
                  <a:lnTo>
                    <a:pt x="280" y="34"/>
                  </a:lnTo>
                  <a:lnTo>
                    <a:pt x="289" y="39"/>
                  </a:lnTo>
                  <a:lnTo>
                    <a:pt x="321" y="3"/>
                  </a:lnTo>
                  <a:lnTo>
                    <a:pt x="321" y="3"/>
                  </a:lnTo>
                  <a:lnTo>
                    <a:pt x="324" y="0"/>
                  </a:lnTo>
                  <a:lnTo>
                    <a:pt x="331" y="0"/>
                  </a:lnTo>
                  <a:lnTo>
                    <a:pt x="331" y="0"/>
                  </a:lnTo>
                  <a:lnTo>
                    <a:pt x="334" y="0"/>
                  </a:lnTo>
                  <a:lnTo>
                    <a:pt x="339" y="3"/>
                  </a:lnTo>
                  <a:lnTo>
                    <a:pt x="339" y="3"/>
                  </a:lnTo>
                  <a:lnTo>
                    <a:pt x="343" y="7"/>
                  </a:lnTo>
                  <a:lnTo>
                    <a:pt x="343" y="12"/>
                  </a:lnTo>
                  <a:lnTo>
                    <a:pt x="343" y="17"/>
                  </a:lnTo>
                  <a:lnTo>
                    <a:pt x="341" y="22"/>
                  </a:lnTo>
                  <a:lnTo>
                    <a:pt x="309" y="56"/>
                  </a:lnTo>
                  <a:lnTo>
                    <a:pt x="317" y="64"/>
                  </a:lnTo>
                  <a:lnTo>
                    <a:pt x="317" y="64"/>
                  </a:lnTo>
                  <a:lnTo>
                    <a:pt x="327" y="78"/>
                  </a:lnTo>
                  <a:lnTo>
                    <a:pt x="339" y="91"/>
                  </a:lnTo>
                  <a:lnTo>
                    <a:pt x="348" y="107"/>
                  </a:lnTo>
                  <a:lnTo>
                    <a:pt x="355" y="122"/>
                  </a:lnTo>
                  <a:lnTo>
                    <a:pt x="360" y="139"/>
                  </a:lnTo>
                  <a:lnTo>
                    <a:pt x="365" y="156"/>
                  </a:lnTo>
                  <a:lnTo>
                    <a:pt x="366" y="172"/>
                  </a:lnTo>
                  <a:lnTo>
                    <a:pt x="368" y="191"/>
                  </a:lnTo>
                  <a:lnTo>
                    <a:pt x="368" y="191"/>
                  </a:lnTo>
                  <a:lnTo>
                    <a:pt x="366" y="210"/>
                  </a:lnTo>
                  <a:lnTo>
                    <a:pt x="365" y="228"/>
                  </a:lnTo>
                  <a:lnTo>
                    <a:pt x="360" y="245"/>
                  </a:lnTo>
                  <a:lnTo>
                    <a:pt x="353" y="262"/>
                  </a:lnTo>
                  <a:lnTo>
                    <a:pt x="346" y="279"/>
                  </a:lnTo>
                  <a:lnTo>
                    <a:pt x="336" y="294"/>
                  </a:lnTo>
                  <a:lnTo>
                    <a:pt x="326" y="308"/>
                  </a:lnTo>
                  <a:lnTo>
                    <a:pt x="314" y="321"/>
                  </a:lnTo>
                  <a:lnTo>
                    <a:pt x="300" y="333"/>
                  </a:lnTo>
                  <a:lnTo>
                    <a:pt x="287" y="343"/>
                  </a:lnTo>
                  <a:lnTo>
                    <a:pt x="272" y="352"/>
                  </a:lnTo>
                  <a:lnTo>
                    <a:pt x="255" y="360"/>
                  </a:lnTo>
                  <a:lnTo>
                    <a:pt x="238" y="367"/>
                  </a:lnTo>
                  <a:lnTo>
                    <a:pt x="221" y="370"/>
                  </a:lnTo>
                  <a:lnTo>
                    <a:pt x="202" y="374"/>
                  </a:lnTo>
                  <a:lnTo>
                    <a:pt x="184" y="375"/>
                  </a:lnTo>
                  <a:lnTo>
                    <a:pt x="184" y="375"/>
                  </a:lnTo>
                  <a:close/>
                  <a:moveTo>
                    <a:pt x="184" y="34"/>
                  </a:moveTo>
                  <a:lnTo>
                    <a:pt x="184" y="34"/>
                  </a:lnTo>
                  <a:lnTo>
                    <a:pt x="167" y="34"/>
                  </a:lnTo>
                  <a:lnTo>
                    <a:pt x="152" y="37"/>
                  </a:lnTo>
                  <a:lnTo>
                    <a:pt x="137" y="41"/>
                  </a:lnTo>
                  <a:lnTo>
                    <a:pt x="123" y="46"/>
                  </a:lnTo>
                  <a:lnTo>
                    <a:pt x="110" y="52"/>
                  </a:lnTo>
                  <a:lnTo>
                    <a:pt x="96" y="61"/>
                  </a:lnTo>
                  <a:lnTo>
                    <a:pt x="84" y="69"/>
                  </a:lnTo>
                  <a:lnTo>
                    <a:pt x="72" y="80"/>
                  </a:lnTo>
                  <a:lnTo>
                    <a:pt x="62" y="91"/>
                  </a:lnTo>
                  <a:lnTo>
                    <a:pt x="54" y="103"/>
                  </a:lnTo>
                  <a:lnTo>
                    <a:pt x="45" y="115"/>
                  </a:lnTo>
                  <a:lnTo>
                    <a:pt x="39" y="130"/>
                  </a:lnTo>
                  <a:lnTo>
                    <a:pt x="33" y="144"/>
                  </a:lnTo>
                  <a:lnTo>
                    <a:pt x="30" y="159"/>
                  </a:lnTo>
                  <a:lnTo>
                    <a:pt x="27" y="174"/>
                  </a:lnTo>
                  <a:lnTo>
                    <a:pt x="27" y="191"/>
                  </a:lnTo>
                  <a:lnTo>
                    <a:pt x="27" y="191"/>
                  </a:lnTo>
                  <a:lnTo>
                    <a:pt x="27" y="206"/>
                  </a:lnTo>
                  <a:lnTo>
                    <a:pt x="30" y="221"/>
                  </a:lnTo>
                  <a:lnTo>
                    <a:pt x="33" y="237"/>
                  </a:lnTo>
                  <a:lnTo>
                    <a:pt x="39" y="252"/>
                  </a:lnTo>
                  <a:lnTo>
                    <a:pt x="45" y="265"/>
                  </a:lnTo>
                  <a:lnTo>
                    <a:pt x="54" y="279"/>
                  </a:lnTo>
                  <a:lnTo>
                    <a:pt x="62" y="291"/>
                  </a:lnTo>
                  <a:lnTo>
                    <a:pt x="72" y="301"/>
                  </a:lnTo>
                  <a:lnTo>
                    <a:pt x="84" y="311"/>
                  </a:lnTo>
                  <a:lnTo>
                    <a:pt x="96" y="321"/>
                  </a:lnTo>
                  <a:lnTo>
                    <a:pt x="110" y="328"/>
                  </a:lnTo>
                  <a:lnTo>
                    <a:pt x="123" y="335"/>
                  </a:lnTo>
                  <a:lnTo>
                    <a:pt x="137" y="341"/>
                  </a:lnTo>
                  <a:lnTo>
                    <a:pt x="152" y="345"/>
                  </a:lnTo>
                  <a:lnTo>
                    <a:pt x="167" y="347"/>
                  </a:lnTo>
                  <a:lnTo>
                    <a:pt x="184" y="348"/>
                  </a:lnTo>
                  <a:lnTo>
                    <a:pt x="184" y="348"/>
                  </a:lnTo>
                  <a:lnTo>
                    <a:pt x="199" y="347"/>
                  </a:lnTo>
                  <a:lnTo>
                    <a:pt x="216" y="345"/>
                  </a:lnTo>
                  <a:lnTo>
                    <a:pt x="229" y="341"/>
                  </a:lnTo>
                  <a:lnTo>
                    <a:pt x="245" y="335"/>
                  </a:lnTo>
                  <a:lnTo>
                    <a:pt x="258" y="328"/>
                  </a:lnTo>
                  <a:lnTo>
                    <a:pt x="272" y="321"/>
                  </a:lnTo>
                  <a:lnTo>
                    <a:pt x="284" y="311"/>
                  </a:lnTo>
                  <a:lnTo>
                    <a:pt x="295" y="301"/>
                  </a:lnTo>
                  <a:lnTo>
                    <a:pt x="306" y="291"/>
                  </a:lnTo>
                  <a:lnTo>
                    <a:pt x="314" y="279"/>
                  </a:lnTo>
                  <a:lnTo>
                    <a:pt x="322" y="265"/>
                  </a:lnTo>
                  <a:lnTo>
                    <a:pt x="329" y="252"/>
                  </a:lnTo>
                  <a:lnTo>
                    <a:pt x="334" y="237"/>
                  </a:lnTo>
                  <a:lnTo>
                    <a:pt x="338" y="221"/>
                  </a:lnTo>
                  <a:lnTo>
                    <a:pt x="339" y="206"/>
                  </a:lnTo>
                  <a:lnTo>
                    <a:pt x="341" y="191"/>
                  </a:lnTo>
                  <a:lnTo>
                    <a:pt x="341" y="191"/>
                  </a:lnTo>
                  <a:lnTo>
                    <a:pt x="339" y="174"/>
                  </a:lnTo>
                  <a:lnTo>
                    <a:pt x="338" y="159"/>
                  </a:lnTo>
                  <a:lnTo>
                    <a:pt x="334" y="144"/>
                  </a:lnTo>
                  <a:lnTo>
                    <a:pt x="329" y="130"/>
                  </a:lnTo>
                  <a:lnTo>
                    <a:pt x="322" y="115"/>
                  </a:lnTo>
                  <a:lnTo>
                    <a:pt x="314" y="103"/>
                  </a:lnTo>
                  <a:lnTo>
                    <a:pt x="306" y="91"/>
                  </a:lnTo>
                  <a:lnTo>
                    <a:pt x="295" y="80"/>
                  </a:lnTo>
                  <a:lnTo>
                    <a:pt x="284" y="69"/>
                  </a:lnTo>
                  <a:lnTo>
                    <a:pt x="272" y="61"/>
                  </a:lnTo>
                  <a:lnTo>
                    <a:pt x="258" y="52"/>
                  </a:lnTo>
                  <a:lnTo>
                    <a:pt x="245" y="46"/>
                  </a:lnTo>
                  <a:lnTo>
                    <a:pt x="229" y="41"/>
                  </a:lnTo>
                  <a:lnTo>
                    <a:pt x="216" y="37"/>
                  </a:lnTo>
                  <a:lnTo>
                    <a:pt x="199" y="34"/>
                  </a:lnTo>
                  <a:lnTo>
                    <a:pt x="184" y="34"/>
                  </a:lnTo>
                  <a:lnTo>
                    <a:pt x="18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9" name="Freeform 31"/>
            <p:cNvSpPr>
              <a:spLocks/>
            </p:cNvSpPr>
            <p:nvPr/>
          </p:nvSpPr>
          <p:spPr bwMode="auto">
            <a:xfrm>
              <a:off x="2932113" y="3241675"/>
              <a:ext cx="34925" cy="103187"/>
            </a:xfrm>
            <a:custGeom>
              <a:avLst/>
              <a:gdLst>
                <a:gd name="T0" fmla="*/ 22 w 44"/>
                <a:gd name="T1" fmla="*/ 128 h 128"/>
                <a:gd name="T2" fmla="*/ 22 w 44"/>
                <a:gd name="T3" fmla="*/ 128 h 128"/>
                <a:gd name="T4" fmla="*/ 13 w 44"/>
                <a:gd name="T5" fmla="*/ 126 h 128"/>
                <a:gd name="T6" fmla="*/ 7 w 44"/>
                <a:gd name="T7" fmla="*/ 121 h 128"/>
                <a:gd name="T8" fmla="*/ 2 w 44"/>
                <a:gd name="T9" fmla="*/ 115 h 128"/>
                <a:gd name="T10" fmla="*/ 0 w 44"/>
                <a:gd name="T11" fmla="*/ 106 h 128"/>
                <a:gd name="T12" fmla="*/ 0 w 44"/>
                <a:gd name="T13" fmla="*/ 106 h 128"/>
                <a:gd name="T14" fmla="*/ 0 w 44"/>
                <a:gd name="T15" fmla="*/ 101 h 128"/>
                <a:gd name="T16" fmla="*/ 2 w 44"/>
                <a:gd name="T17" fmla="*/ 96 h 128"/>
                <a:gd name="T18" fmla="*/ 5 w 44"/>
                <a:gd name="T19" fmla="*/ 93 h 128"/>
                <a:gd name="T20" fmla="*/ 8 w 44"/>
                <a:gd name="T21" fmla="*/ 89 h 128"/>
                <a:gd name="T22" fmla="*/ 12 w 44"/>
                <a:gd name="T23" fmla="*/ 86 h 128"/>
                <a:gd name="T24" fmla="*/ 22 w 44"/>
                <a:gd name="T25" fmla="*/ 0 h 128"/>
                <a:gd name="T26" fmla="*/ 32 w 44"/>
                <a:gd name="T27" fmla="*/ 86 h 128"/>
                <a:gd name="T28" fmla="*/ 35 w 44"/>
                <a:gd name="T29" fmla="*/ 89 h 128"/>
                <a:gd name="T30" fmla="*/ 35 w 44"/>
                <a:gd name="T31" fmla="*/ 89 h 128"/>
                <a:gd name="T32" fmla="*/ 39 w 44"/>
                <a:gd name="T33" fmla="*/ 93 h 128"/>
                <a:gd name="T34" fmla="*/ 42 w 44"/>
                <a:gd name="T35" fmla="*/ 96 h 128"/>
                <a:gd name="T36" fmla="*/ 44 w 44"/>
                <a:gd name="T37" fmla="*/ 101 h 128"/>
                <a:gd name="T38" fmla="*/ 44 w 44"/>
                <a:gd name="T39" fmla="*/ 106 h 128"/>
                <a:gd name="T40" fmla="*/ 44 w 44"/>
                <a:gd name="T41" fmla="*/ 106 h 128"/>
                <a:gd name="T42" fmla="*/ 42 w 44"/>
                <a:gd name="T43" fmla="*/ 115 h 128"/>
                <a:gd name="T44" fmla="*/ 37 w 44"/>
                <a:gd name="T45" fmla="*/ 121 h 128"/>
                <a:gd name="T46" fmla="*/ 30 w 44"/>
                <a:gd name="T47" fmla="*/ 126 h 128"/>
                <a:gd name="T48" fmla="*/ 22 w 44"/>
                <a:gd name="T49" fmla="*/ 128 h 128"/>
                <a:gd name="T50" fmla="*/ 22 w 44"/>
                <a:gd name="T5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128">
                  <a:moveTo>
                    <a:pt x="22" y="128"/>
                  </a:moveTo>
                  <a:lnTo>
                    <a:pt x="22" y="128"/>
                  </a:lnTo>
                  <a:lnTo>
                    <a:pt x="13" y="126"/>
                  </a:lnTo>
                  <a:lnTo>
                    <a:pt x="7" y="121"/>
                  </a:lnTo>
                  <a:lnTo>
                    <a:pt x="2" y="115"/>
                  </a:lnTo>
                  <a:lnTo>
                    <a:pt x="0" y="106"/>
                  </a:lnTo>
                  <a:lnTo>
                    <a:pt x="0" y="106"/>
                  </a:lnTo>
                  <a:lnTo>
                    <a:pt x="0" y="101"/>
                  </a:lnTo>
                  <a:lnTo>
                    <a:pt x="2" y="96"/>
                  </a:lnTo>
                  <a:lnTo>
                    <a:pt x="5" y="93"/>
                  </a:lnTo>
                  <a:lnTo>
                    <a:pt x="8" y="89"/>
                  </a:lnTo>
                  <a:lnTo>
                    <a:pt x="12" y="86"/>
                  </a:lnTo>
                  <a:lnTo>
                    <a:pt x="22" y="0"/>
                  </a:lnTo>
                  <a:lnTo>
                    <a:pt x="32" y="86"/>
                  </a:lnTo>
                  <a:lnTo>
                    <a:pt x="35" y="89"/>
                  </a:lnTo>
                  <a:lnTo>
                    <a:pt x="35" y="89"/>
                  </a:lnTo>
                  <a:lnTo>
                    <a:pt x="39" y="93"/>
                  </a:lnTo>
                  <a:lnTo>
                    <a:pt x="42" y="96"/>
                  </a:lnTo>
                  <a:lnTo>
                    <a:pt x="44" y="101"/>
                  </a:lnTo>
                  <a:lnTo>
                    <a:pt x="44" y="106"/>
                  </a:lnTo>
                  <a:lnTo>
                    <a:pt x="44" y="106"/>
                  </a:lnTo>
                  <a:lnTo>
                    <a:pt x="42" y="115"/>
                  </a:lnTo>
                  <a:lnTo>
                    <a:pt x="37" y="121"/>
                  </a:lnTo>
                  <a:lnTo>
                    <a:pt x="30" y="126"/>
                  </a:lnTo>
                  <a:lnTo>
                    <a:pt x="22" y="128"/>
                  </a:lnTo>
                  <a:lnTo>
                    <a:pt x="22"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81" name="Title 1"/>
          <p:cNvSpPr txBox="1">
            <a:spLocks/>
          </p:cNvSpPr>
          <p:nvPr/>
        </p:nvSpPr>
        <p:spPr>
          <a:xfrm>
            <a:off x="9215250" y="3926627"/>
            <a:ext cx="114034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400" b="1" spc="-150" dirty="0" smtClean="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Name Here</a:t>
            </a:r>
            <a:endParaRPr lang="en-US" sz="1400" b="1" spc="-150"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82" name="Rectangle 81"/>
          <p:cNvSpPr/>
          <p:nvPr/>
        </p:nvSpPr>
        <p:spPr>
          <a:xfrm>
            <a:off x="9215250" y="4260386"/>
            <a:ext cx="2029382" cy="430887"/>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cxnSp>
        <p:nvCxnSpPr>
          <p:cNvPr id="83" name="Straight Connector 82"/>
          <p:cNvCxnSpPr/>
          <p:nvPr/>
        </p:nvCxnSpPr>
        <p:spPr>
          <a:xfrm>
            <a:off x="8276353" y="3681350"/>
            <a:ext cx="3652119"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10182312" y="2473429"/>
            <a:ext cx="1630152" cy="830997"/>
          </a:xfrm>
          <a:prstGeom prst="rect">
            <a:avLst/>
          </a:prstGeom>
          <a:noFill/>
        </p:spPr>
        <p:txBody>
          <a:bodyPr wrap="square">
            <a:spAutoFit/>
          </a:bodyPr>
          <a:lstStyle/>
          <a:p>
            <a:pPr algn="ctr"/>
            <a:r>
              <a:rPr lang="id-ID" sz="4800" b="1" spc="-300"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52K</a:t>
            </a:r>
            <a:endParaRPr lang="en-US" sz="4800" b="1"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86" name="Rectangle 85"/>
          <p:cNvSpPr/>
          <p:nvPr/>
        </p:nvSpPr>
        <p:spPr>
          <a:xfrm>
            <a:off x="10185151" y="3211851"/>
            <a:ext cx="1577580" cy="230832"/>
          </a:xfrm>
          <a:prstGeom prst="rect">
            <a:avLst/>
          </a:prstGeom>
        </p:spPr>
        <p:txBody>
          <a:bodyPr wrap="square">
            <a:spAutoFit/>
          </a:bodyPr>
          <a:lstStyle/>
          <a:p>
            <a:pPr algn="r">
              <a:buClr>
                <a:srgbClr val="E24848"/>
              </a:buClr>
              <a:defRPr/>
            </a:pPr>
            <a:r>
              <a:rPr lang="en-US" sz="9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a:t>
            </a:r>
          </a:p>
        </p:txBody>
      </p:sp>
      <p:cxnSp>
        <p:nvCxnSpPr>
          <p:cNvPr id="87" name="Straight Connector 86"/>
          <p:cNvCxnSpPr/>
          <p:nvPr/>
        </p:nvCxnSpPr>
        <p:spPr>
          <a:xfrm>
            <a:off x="9999024" y="2185165"/>
            <a:ext cx="0" cy="1496185"/>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Picture Placeholder 6"/>
          <p:cNvSpPr>
            <a:spLocks noGrp="1"/>
          </p:cNvSpPr>
          <p:nvPr>
            <p:ph type="pic" sz="quarter" idx="15"/>
          </p:nvPr>
        </p:nvSpPr>
        <p:spPr>
          <a:solidFill>
            <a:schemeClr val="tx2"/>
          </a:solidFill>
        </p:spPr>
      </p:sp>
      <p:sp>
        <p:nvSpPr>
          <p:cNvPr id="8" name="Picture Placeholder 7"/>
          <p:cNvSpPr>
            <a:spLocks noGrp="1"/>
          </p:cNvSpPr>
          <p:nvPr>
            <p:ph type="pic" sz="quarter" idx="16"/>
          </p:nvPr>
        </p:nvSpPr>
        <p:spPr>
          <a:solidFill>
            <a:schemeClr val="tx2"/>
          </a:solidFill>
        </p:spPr>
      </p:sp>
      <p:sp>
        <p:nvSpPr>
          <p:cNvPr id="18" name="Shape 9250"/>
          <p:cNvSpPr/>
          <p:nvPr/>
        </p:nvSpPr>
        <p:spPr>
          <a:xfrm>
            <a:off x="6562570" y="4818710"/>
            <a:ext cx="131583" cy="253878"/>
          </a:xfrm>
          <a:custGeom>
            <a:avLst/>
            <a:gdLst/>
            <a:ahLst/>
            <a:cxnLst>
              <a:cxn ang="0">
                <a:pos x="wd2" y="hd2"/>
              </a:cxn>
              <a:cxn ang="5400000">
                <a:pos x="wd2" y="hd2"/>
              </a:cxn>
              <a:cxn ang="10800000">
                <a:pos x="wd2" y="hd2"/>
              </a:cxn>
              <a:cxn ang="16200000">
                <a:pos x="wd2" y="hd2"/>
              </a:cxn>
            </a:cxnLst>
            <a:rect l="0" t="0" r="r" b="b"/>
            <a:pathLst>
              <a:path w="21600" h="21600" extrusionOk="0">
                <a:moveTo>
                  <a:pt x="4781" y="5379"/>
                </a:moveTo>
                <a:lnTo>
                  <a:pt x="4841" y="5379"/>
                </a:lnTo>
                <a:cubicBezTo>
                  <a:pt x="5560" y="5379"/>
                  <a:pt x="6031" y="5662"/>
                  <a:pt x="6031" y="6034"/>
                </a:cubicBezTo>
                <a:lnTo>
                  <a:pt x="6031" y="14467"/>
                </a:lnTo>
                <a:lnTo>
                  <a:pt x="3366" y="14467"/>
                </a:lnTo>
                <a:lnTo>
                  <a:pt x="3366" y="6034"/>
                </a:lnTo>
                <a:cubicBezTo>
                  <a:pt x="3366" y="5662"/>
                  <a:pt x="4060" y="5379"/>
                  <a:pt x="4781" y="5379"/>
                </a:cubicBezTo>
                <a:cubicBezTo>
                  <a:pt x="4781" y="5379"/>
                  <a:pt x="4781" y="5379"/>
                  <a:pt x="4781" y="5379"/>
                </a:cubicBezTo>
                <a:close/>
                <a:moveTo>
                  <a:pt x="9397" y="2412"/>
                </a:moveTo>
                <a:cubicBezTo>
                  <a:pt x="9397" y="2039"/>
                  <a:pt x="10098" y="1745"/>
                  <a:pt x="10816" y="1745"/>
                </a:cubicBezTo>
                <a:lnTo>
                  <a:pt x="10877" y="1745"/>
                </a:lnTo>
                <a:cubicBezTo>
                  <a:pt x="11596" y="1745"/>
                  <a:pt x="12203" y="2039"/>
                  <a:pt x="12203" y="2412"/>
                </a:cubicBezTo>
                <a:lnTo>
                  <a:pt x="12203" y="14467"/>
                </a:lnTo>
                <a:lnTo>
                  <a:pt x="9397" y="14467"/>
                </a:lnTo>
                <a:cubicBezTo>
                  <a:pt x="9397" y="14467"/>
                  <a:pt x="9397" y="2412"/>
                  <a:pt x="9397" y="2412"/>
                </a:cubicBezTo>
                <a:close/>
                <a:moveTo>
                  <a:pt x="16852" y="5379"/>
                </a:moveTo>
                <a:lnTo>
                  <a:pt x="16912" y="5379"/>
                </a:lnTo>
                <a:cubicBezTo>
                  <a:pt x="17632" y="5379"/>
                  <a:pt x="18233" y="5662"/>
                  <a:pt x="18233" y="6034"/>
                </a:cubicBezTo>
                <a:lnTo>
                  <a:pt x="18233" y="14467"/>
                </a:lnTo>
                <a:lnTo>
                  <a:pt x="15569" y="14467"/>
                </a:lnTo>
                <a:lnTo>
                  <a:pt x="15569" y="6034"/>
                </a:lnTo>
                <a:cubicBezTo>
                  <a:pt x="15569" y="5662"/>
                  <a:pt x="16133" y="5379"/>
                  <a:pt x="16852" y="5379"/>
                </a:cubicBezTo>
                <a:cubicBezTo>
                  <a:pt x="16852" y="5379"/>
                  <a:pt x="16852" y="5379"/>
                  <a:pt x="16852" y="5379"/>
                </a:cubicBezTo>
                <a:close/>
                <a:moveTo>
                  <a:pt x="16912" y="3635"/>
                </a:moveTo>
                <a:lnTo>
                  <a:pt x="16852" y="3635"/>
                </a:lnTo>
                <a:cubicBezTo>
                  <a:pt x="16399" y="3635"/>
                  <a:pt x="15851" y="3648"/>
                  <a:pt x="15569" y="3710"/>
                </a:cubicBezTo>
                <a:lnTo>
                  <a:pt x="15569" y="2412"/>
                </a:lnTo>
                <a:cubicBezTo>
                  <a:pt x="15569" y="1077"/>
                  <a:pt x="13453" y="0"/>
                  <a:pt x="10877" y="0"/>
                </a:cubicBezTo>
                <a:lnTo>
                  <a:pt x="10816" y="0"/>
                </a:lnTo>
                <a:cubicBezTo>
                  <a:pt x="8241" y="0"/>
                  <a:pt x="6031" y="1077"/>
                  <a:pt x="6031" y="2412"/>
                </a:cubicBezTo>
                <a:lnTo>
                  <a:pt x="6031" y="3710"/>
                </a:lnTo>
                <a:cubicBezTo>
                  <a:pt x="5750" y="3648"/>
                  <a:pt x="5294" y="3635"/>
                  <a:pt x="4841" y="3635"/>
                </a:cubicBezTo>
                <a:lnTo>
                  <a:pt x="4781" y="3635"/>
                </a:lnTo>
                <a:cubicBezTo>
                  <a:pt x="2205" y="3635"/>
                  <a:pt x="0" y="4700"/>
                  <a:pt x="0" y="6034"/>
                </a:cubicBezTo>
                <a:lnTo>
                  <a:pt x="0" y="17181"/>
                </a:lnTo>
                <a:cubicBezTo>
                  <a:pt x="0" y="17662"/>
                  <a:pt x="864" y="18029"/>
                  <a:pt x="1792" y="18029"/>
                </a:cubicBezTo>
                <a:lnTo>
                  <a:pt x="2806" y="18029"/>
                </a:lnTo>
                <a:lnTo>
                  <a:pt x="2806" y="18102"/>
                </a:lnTo>
                <a:cubicBezTo>
                  <a:pt x="2806" y="18704"/>
                  <a:pt x="3794" y="19192"/>
                  <a:pt x="4955" y="19192"/>
                </a:cubicBezTo>
                <a:lnTo>
                  <a:pt x="6219" y="19192"/>
                </a:lnTo>
                <a:cubicBezTo>
                  <a:pt x="6219" y="19195"/>
                  <a:pt x="6218" y="19198"/>
                  <a:pt x="6218" y="19201"/>
                </a:cubicBezTo>
                <a:cubicBezTo>
                  <a:pt x="6218" y="20526"/>
                  <a:pt x="8290" y="21600"/>
                  <a:pt x="10847" y="21600"/>
                </a:cubicBezTo>
                <a:cubicBezTo>
                  <a:pt x="13402" y="21600"/>
                  <a:pt x="15475" y="20526"/>
                  <a:pt x="15475" y="19201"/>
                </a:cubicBezTo>
                <a:cubicBezTo>
                  <a:pt x="15475" y="19198"/>
                  <a:pt x="15475" y="19195"/>
                  <a:pt x="15475" y="19192"/>
                </a:cubicBezTo>
                <a:lnTo>
                  <a:pt x="17018" y="19192"/>
                </a:lnTo>
                <a:cubicBezTo>
                  <a:pt x="18181" y="19192"/>
                  <a:pt x="19076" y="18704"/>
                  <a:pt x="19076" y="18102"/>
                </a:cubicBezTo>
                <a:lnTo>
                  <a:pt x="19076" y="18029"/>
                </a:lnTo>
                <a:lnTo>
                  <a:pt x="19901" y="18029"/>
                </a:lnTo>
                <a:cubicBezTo>
                  <a:pt x="20829" y="18029"/>
                  <a:pt x="21600" y="17662"/>
                  <a:pt x="21600" y="17181"/>
                </a:cubicBezTo>
                <a:lnTo>
                  <a:pt x="21600" y="6034"/>
                </a:lnTo>
                <a:cubicBezTo>
                  <a:pt x="21600" y="4700"/>
                  <a:pt x="19488" y="3635"/>
                  <a:pt x="16912" y="3635"/>
                </a:cubicBezTo>
                <a:cubicBezTo>
                  <a:pt x="16912" y="3635"/>
                  <a:pt x="16912" y="3635"/>
                  <a:pt x="16912" y="3635"/>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9" name="Shape 9251"/>
          <p:cNvSpPr/>
          <p:nvPr/>
        </p:nvSpPr>
        <p:spPr>
          <a:xfrm>
            <a:off x="7044065" y="4836341"/>
            <a:ext cx="218613" cy="218616"/>
          </a:xfrm>
          <a:custGeom>
            <a:avLst/>
            <a:gdLst/>
            <a:ahLst/>
            <a:cxnLst>
              <a:cxn ang="0">
                <a:pos x="wd2" y="hd2"/>
              </a:cxn>
              <a:cxn ang="5400000">
                <a:pos x="wd2" y="hd2"/>
              </a:cxn>
              <a:cxn ang="10800000">
                <a:pos x="wd2" y="hd2"/>
              </a:cxn>
              <a:cxn ang="16200000">
                <a:pos x="wd2" y="hd2"/>
              </a:cxn>
            </a:cxnLst>
            <a:rect l="0" t="0" r="r" b="b"/>
            <a:pathLst>
              <a:path w="21600" h="21600" extrusionOk="0">
                <a:moveTo>
                  <a:pt x="17547" y="20249"/>
                </a:moveTo>
                <a:lnTo>
                  <a:pt x="16202" y="20249"/>
                </a:lnTo>
                <a:lnTo>
                  <a:pt x="16202" y="12148"/>
                </a:lnTo>
                <a:lnTo>
                  <a:pt x="17547" y="12148"/>
                </a:lnTo>
                <a:cubicBezTo>
                  <a:pt x="17547" y="12148"/>
                  <a:pt x="17547" y="20249"/>
                  <a:pt x="17547" y="20249"/>
                </a:cubicBezTo>
                <a:close/>
                <a:moveTo>
                  <a:pt x="5398" y="20249"/>
                </a:moveTo>
                <a:lnTo>
                  <a:pt x="4047" y="20249"/>
                </a:lnTo>
                <a:lnTo>
                  <a:pt x="4047" y="12148"/>
                </a:lnTo>
                <a:lnTo>
                  <a:pt x="5398" y="12148"/>
                </a:lnTo>
                <a:cubicBezTo>
                  <a:pt x="5398" y="12148"/>
                  <a:pt x="5398" y="20249"/>
                  <a:pt x="5398" y="20249"/>
                </a:cubicBezTo>
                <a:close/>
                <a:moveTo>
                  <a:pt x="18898" y="11206"/>
                </a:moveTo>
                <a:lnTo>
                  <a:pt x="18898" y="8101"/>
                </a:lnTo>
                <a:cubicBezTo>
                  <a:pt x="18898" y="3645"/>
                  <a:pt x="15253" y="0"/>
                  <a:pt x="10797" y="0"/>
                </a:cubicBezTo>
                <a:cubicBezTo>
                  <a:pt x="6348" y="0"/>
                  <a:pt x="2703" y="3645"/>
                  <a:pt x="2703" y="8101"/>
                </a:cubicBezTo>
                <a:lnTo>
                  <a:pt x="2703" y="11206"/>
                </a:lnTo>
                <a:cubicBezTo>
                  <a:pt x="1081" y="11877"/>
                  <a:pt x="0" y="13499"/>
                  <a:pt x="0" y="15391"/>
                </a:cubicBezTo>
                <a:lnTo>
                  <a:pt x="0" y="17006"/>
                </a:lnTo>
                <a:cubicBezTo>
                  <a:pt x="0" y="19440"/>
                  <a:pt x="1753" y="21329"/>
                  <a:pt x="4047" y="21600"/>
                </a:cubicBezTo>
                <a:lnTo>
                  <a:pt x="6750" y="21600"/>
                </a:lnTo>
                <a:lnTo>
                  <a:pt x="6750" y="10796"/>
                </a:lnTo>
                <a:lnTo>
                  <a:pt x="5398" y="10796"/>
                </a:lnTo>
                <a:lnTo>
                  <a:pt x="5398" y="8101"/>
                </a:lnTo>
                <a:cubicBezTo>
                  <a:pt x="5398" y="5128"/>
                  <a:pt x="7831" y="2703"/>
                  <a:pt x="10797" y="2703"/>
                </a:cubicBezTo>
                <a:cubicBezTo>
                  <a:pt x="13769" y="2703"/>
                  <a:pt x="16202" y="5128"/>
                  <a:pt x="16202" y="8101"/>
                </a:cubicBezTo>
                <a:lnTo>
                  <a:pt x="16202" y="10796"/>
                </a:lnTo>
                <a:lnTo>
                  <a:pt x="14851" y="10796"/>
                </a:lnTo>
                <a:lnTo>
                  <a:pt x="14851" y="21600"/>
                </a:lnTo>
                <a:lnTo>
                  <a:pt x="17547" y="21600"/>
                </a:lnTo>
                <a:cubicBezTo>
                  <a:pt x="19847" y="21329"/>
                  <a:pt x="21600" y="19306"/>
                  <a:pt x="21600" y="17006"/>
                </a:cubicBezTo>
                <a:lnTo>
                  <a:pt x="21600" y="15391"/>
                </a:lnTo>
                <a:cubicBezTo>
                  <a:pt x="21600" y="13499"/>
                  <a:pt x="20519" y="11877"/>
                  <a:pt x="18898" y="11206"/>
                </a:cubicBezTo>
                <a:cubicBezTo>
                  <a:pt x="18898" y="11206"/>
                  <a:pt x="18898" y="11206"/>
                  <a:pt x="18898" y="11206"/>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0" name="Shape 9252"/>
          <p:cNvSpPr/>
          <p:nvPr/>
        </p:nvSpPr>
        <p:spPr>
          <a:xfrm>
            <a:off x="7593699" y="4814164"/>
            <a:ext cx="164993" cy="262970"/>
          </a:xfrm>
          <a:custGeom>
            <a:avLst/>
            <a:gdLst/>
            <a:ahLst/>
            <a:cxnLst>
              <a:cxn ang="0">
                <a:pos x="wd2" y="hd2"/>
              </a:cxn>
              <a:cxn ang="5400000">
                <a:pos x="wd2" y="hd2"/>
              </a:cxn>
              <a:cxn ang="10800000">
                <a:pos x="wd2" y="hd2"/>
              </a:cxn>
              <a:cxn ang="16200000">
                <a:pos x="wd2" y="hd2"/>
              </a:cxn>
            </a:cxnLst>
            <a:rect l="0" t="0" r="r" b="b"/>
            <a:pathLst>
              <a:path w="21600" h="21600" extrusionOk="0">
                <a:moveTo>
                  <a:pt x="10842" y="0"/>
                </a:moveTo>
                <a:cubicBezTo>
                  <a:pt x="7172" y="0"/>
                  <a:pt x="4364" y="1901"/>
                  <a:pt x="4364" y="4064"/>
                </a:cubicBezTo>
                <a:lnTo>
                  <a:pt x="4364" y="9488"/>
                </a:lnTo>
                <a:cubicBezTo>
                  <a:pt x="4364" y="11790"/>
                  <a:pt x="7172" y="13552"/>
                  <a:pt x="10842" y="13552"/>
                </a:cubicBezTo>
                <a:cubicBezTo>
                  <a:pt x="14300" y="13552"/>
                  <a:pt x="17312" y="11651"/>
                  <a:pt x="17312" y="9488"/>
                </a:cubicBezTo>
                <a:lnTo>
                  <a:pt x="17312" y="4064"/>
                </a:lnTo>
                <a:cubicBezTo>
                  <a:pt x="17312" y="1763"/>
                  <a:pt x="14300" y="0"/>
                  <a:pt x="10842" y="0"/>
                </a:cubicBezTo>
                <a:close/>
                <a:moveTo>
                  <a:pt x="2159" y="6693"/>
                </a:moveTo>
                <a:cubicBezTo>
                  <a:pt x="862" y="6693"/>
                  <a:pt x="0" y="7233"/>
                  <a:pt x="0" y="8048"/>
                </a:cubicBezTo>
                <a:lnTo>
                  <a:pt x="0" y="10082"/>
                </a:lnTo>
                <a:cubicBezTo>
                  <a:pt x="0" y="13066"/>
                  <a:pt x="3891" y="15638"/>
                  <a:pt x="8637" y="16043"/>
                </a:cubicBezTo>
                <a:lnTo>
                  <a:pt x="8637" y="18886"/>
                </a:lnTo>
                <a:cubicBezTo>
                  <a:pt x="2161" y="18886"/>
                  <a:pt x="3243" y="21600"/>
                  <a:pt x="3243" y="21600"/>
                </a:cubicBezTo>
                <a:lnTo>
                  <a:pt x="18365" y="21600"/>
                </a:lnTo>
                <a:cubicBezTo>
                  <a:pt x="18365" y="21600"/>
                  <a:pt x="19438" y="18886"/>
                  <a:pt x="12963" y="18886"/>
                </a:cubicBezTo>
                <a:lnTo>
                  <a:pt x="12963" y="16043"/>
                </a:lnTo>
                <a:cubicBezTo>
                  <a:pt x="17710" y="15499"/>
                  <a:pt x="21600" y="13066"/>
                  <a:pt x="21600" y="10082"/>
                </a:cubicBezTo>
                <a:lnTo>
                  <a:pt x="21600" y="8048"/>
                </a:lnTo>
                <a:cubicBezTo>
                  <a:pt x="21600" y="7233"/>
                  <a:pt x="20738" y="6693"/>
                  <a:pt x="19441" y="6693"/>
                </a:cubicBezTo>
                <a:lnTo>
                  <a:pt x="19441" y="10082"/>
                </a:lnTo>
                <a:cubicBezTo>
                  <a:pt x="19441" y="12656"/>
                  <a:pt x="15560" y="14826"/>
                  <a:pt x="11236" y="14826"/>
                </a:cubicBezTo>
                <a:lnTo>
                  <a:pt x="10364" y="14826"/>
                </a:lnTo>
                <a:cubicBezTo>
                  <a:pt x="6040" y="14826"/>
                  <a:pt x="2159" y="12656"/>
                  <a:pt x="2159" y="10082"/>
                </a:cubicBezTo>
                <a:lnTo>
                  <a:pt x="2159" y="6693"/>
                </a:ln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 name="Shape 9248"/>
          <p:cNvSpPr/>
          <p:nvPr/>
        </p:nvSpPr>
        <p:spPr>
          <a:xfrm>
            <a:off x="5680168" y="2651996"/>
            <a:ext cx="262967" cy="262971"/>
          </a:xfrm>
          <a:custGeom>
            <a:avLst/>
            <a:gdLst/>
            <a:ahLst/>
            <a:cxnLst>
              <a:cxn ang="0">
                <a:pos x="wd2" y="hd2"/>
              </a:cxn>
              <a:cxn ang="5400000">
                <a:pos x="wd2" y="hd2"/>
              </a:cxn>
              <a:cxn ang="10800000">
                <a:pos x="wd2" y="hd2"/>
              </a:cxn>
              <a:cxn ang="16200000">
                <a:pos x="wd2" y="hd2"/>
              </a:cxn>
            </a:cxnLst>
            <a:rect l="0" t="0" r="r" b="b"/>
            <a:pathLst>
              <a:path w="21600" h="21600" extrusionOk="0">
                <a:moveTo>
                  <a:pt x="6348" y="19168"/>
                </a:moveTo>
                <a:lnTo>
                  <a:pt x="8372" y="17144"/>
                </a:lnTo>
                <a:cubicBezTo>
                  <a:pt x="9044" y="17415"/>
                  <a:pt x="9993" y="17546"/>
                  <a:pt x="10797" y="17546"/>
                </a:cubicBezTo>
                <a:cubicBezTo>
                  <a:pt x="11608" y="17546"/>
                  <a:pt x="12557" y="17415"/>
                  <a:pt x="13229" y="17006"/>
                </a:cubicBezTo>
                <a:lnTo>
                  <a:pt x="15253" y="19036"/>
                </a:lnTo>
                <a:cubicBezTo>
                  <a:pt x="13902" y="19847"/>
                  <a:pt x="12418" y="20249"/>
                  <a:pt x="10797" y="20249"/>
                </a:cubicBezTo>
                <a:cubicBezTo>
                  <a:pt x="9182" y="20249"/>
                  <a:pt x="7692" y="19847"/>
                  <a:pt x="6348" y="19168"/>
                </a:cubicBezTo>
                <a:cubicBezTo>
                  <a:pt x="6348" y="19168"/>
                  <a:pt x="6348" y="19168"/>
                  <a:pt x="6348" y="19168"/>
                </a:cubicBezTo>
                <a:close/>
                <a:moveTo>
                  <a:pt x="2433" y="6348"/>
                </a:moveTo>
                <a:lnTo>
                  <a:pt x="4456" y="8372"/>
                </a:lnTo>
                <a:cubicBezTo>
                  <a:pt x="4185" y="9043"/>
                  <a:pt x="4047" y="9993"/>
                  <a:pt x="4047" y="10796"/>
                </a:cubicBezTo>
                <a:cubicBezTo>
                  <a:pt x="4047" y="11608"/>
                  <a:pt x="4185" y="12557"/>
                  <a:pt x="4588" y="13229"/>
                </a:cubicBezTo>
                <a:lnTo>
                  <a:pt x="2565" y="15253"/>
                </a:lnTo>
                <a:cubicBezTo>
                  <a:pt x="1754" y="13902"/>
                  <a:pt x="1351" y="12419"/>
                  <a:pt x="1351" y="10796"/>
                </a:cubicBezTo>
                <a:cubicBezTo>
                  <a:pt x="1351" y="9182"/>
                  <a:pt x="1754" y="7693"/>
                  <a:pt x="2433" y="6348"/>
                </a:cubicBezTo>
                <a:cubicBezTo>
                  <a:pt x="2433" y="6348"/>
                  <a:pt x="2433" y="6348"/>
                  <a:pt x="2433" y="6348"/>
                </a:cubicBezTo>
                <a:close/>
                <a:moveTo>
                  <a:pt x="15253" y="2432"/>
                </a:moveTo>
                <a:lnTo>
                  <a:pt x="13229" y="4589"/>
                </a:lnTo>
                <a:cubicBezTo>
                  <a:pt x="12557" y="4185"/>
                  <a:pt x="11608" y="4047"/>
                  <a:pt x="10797" y="4047"/>
                </a:cubicBezTo>
                <a:cubicBezTo>
                  <a:pt x="9993" y="4047"/>
                  <a:pt x="9044" y="4185"/>
                  <a:pt x="8372" y="4589"/>
                </a:cubicBezTo>
                <a:lnTo>
                  <a:pt x="6348" y="2432"/>
                </a:lnTo>
                <a:cubicBezTo>
                  <a:pt x="7692" y="1754"/>
                  <a:pt x="9182" y="1352"/>
                  <a:pt x="10797" y="1352"/>
                </a:cubicBezTo>
                <a:cubicBezTo>
                  <a:pt x="12418" y="1352"/>
                  <a:pt x="13902" y="1754"/>
                  <a:pt x="15253" y="2432"/>
                </a:cubicBezTo>
                <a:cubicBezTo>
                  <a:pt x="15253" y="2432"/>
                  <a:pt x="15253" y="2432"/>
                  <a:pt x="15253" y="2432"/>
                </a:cubicBezTo>
                <a:close/>
                <a:moveTo>
                  <a:pt x="17006" y="13229"/>
                </a:moveTo>
                <a:cubicBezTo>
                  <a:pt x="17415" y="12557"/>
                  <a:pt x="17547" y="11608"/>
                  <a:pt x="17547" y="10796"/>
                </a:cubicBezTo>
                <a:cubicBezTo>
                  <a:pt x="17547" y="9993"/>
                  <a:pt x="17415" y="9043"/>
                  <a:pt x="17006" y="8372"/>
                </a:cubicBezTo>
                <a:lnTo>
                  <a:pt x="19037" y="6348"/>
                </a:lnTo>
                <a:cubicBezTo>
                  <a:pt x="19847" y="7693"/>
                  <a:pt x="20249" y="9182"/>
                  <a:pt x="20249" y="10796"/>
                </a:cubicBezTo>
                <a:cubicBezTo>
                  <a:pt x="20249" y="12419"/>
                  <a:pt x="19847" y="13902"/>
                  <a:pt x="19169" y="15253"/>
                </a:cubicBezTo>
                <a:cubicBezTo>
                  <a:pt x="19169" y="15253"/>
                  <a:pt x="17006" y="13229"/>
                  <a:pt x="17006" y="13229"/>
                </a:cubicBezTo>
                <a:close/>
                <a:moveTo>
                  <a:pt x="5398" y="10796"/>
                </a:moveTo>
                <a:cubicBezTo>
                  <a:pt x="5398" y="7832"/>
                  <a:pt x="7831" y="5399"/>
                  <a:pt x="10797" y="5399"/>
                </a:cubicBezTo>
                <a:cubicBezTo>
                  <a:pt x="13770" y="5399"/>
                  <a:pt x="16203" y="7832"/>
                  <a:pt x="16203" y="10796"/>
                </a:cubicBezTo>
                <a:cubicBezTo>
                  <a:pt x="16203" y="13770"/>
                  <a:pt x="13770" y="16203"/>
                  <a:pt x="10797" y="16203"/>
                </a:cubicBezTo>
                <a:cubicBezTo>
                  <a:pt x="7831" y="16203"/>
                  <a:pt x="5398" y="13770"/>
                  <a:pt x="5398" y="10796"/>
                </a:cubicBezTo>
                <a:cubicBezTo>
                  <a:pt x="5398" y="10796"/>
                  <a:pt x="5398" y="10796"/>
                  <a:pt x="5398" y="10796"/>
                </a:cubicBezTo>
                <a:close/>
                <a:moveTo>
                  <a:pt x="10797" y="0"/>
                </a:moveTo>
                <a:cubicBezTo>
                  <a:pt x="4858" y="0"/>
                  <a:pt x="0" y="4858"/>
                  <a:pt x="0" y="10796"/>
                </a:cubicBezTo>
                <a:cubicBezTo>
                  <a:pt x="0" y="16743"/>
                  <a:pt x="4858" y="21600"/>
                  <a:pt x="10797" y="21600"/>
                </a:cubicBezTo>
                <a:cubicBezTo>
                  <a:pt x="16743" y="21600"/>
                  <a:pt x="21600" y="16743"/>
                  <a:pt x="21600" y="10796"/>
                </a:cubicBezTo>
                <a:cubicBezTo>
                  <a:pt x="21600" y="4858"/>
                  <a:pt x="16743" y="0"/>
                  <a:pt x="10797" y="0"/>
                </a:cubicBezTo>
                <a:cubicBezTo>
                  <a:pt x="10797" y="0"/>
                  <a:pt x="10797" y="0"/>
                  <a:pt x="10797" y="0"/>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 name="Shape 9249"/>
          <p:cNvSpPr/>
          <p:nvPr/>
        </p:nvSpPr>
        <p:spPr>
          <a:xfrm>
            <a:off x="5164347" y="2667342"/>
            <a:ext cx="177588" cy="218616"/>
          </a:xfrm>
          <a:custGeom>
            <a:avLst/>
            <a:gdLst/>
            <a:ahLst/>
            <a:cxnLst>
              <a:cxn ang="0">
                <a:pos x="wd2" y="hd2"/>
              </a:cxn>
              <a:cxn ang="5400000">
                <a:pos x="wd2" y="hd2"/>
              </a:cxn>
              <a:cxn ang="10800000">
                <a:pos x="wd2" y="hd2"/>
              </a:cxn>
              <a:cxn ang="16200000">
                <a:pos x="wd2" y="hd2"/>
              </a:cxn>
            </a:cxnLst>
            <a:rect l="0" t="0" r="r" b="b"/>
            <a:pathLst>
              <a:path w="21600" h="21600" extrusionOk="0">
                <a:moveTo>
                  <a:pt x="6645" y="4047"/>
                </a:moveTo>
                <a:lnTo>
                  <a:pt x="6645" y="16743"/>
                </a:lnTo>
                <a:cubicBezTo>
                  <a:pt x="5980" y="16472"/>
                  <a:pt x="5152" y="16203"/>
                  <a:pt x="4155" y="16203"/>
                </a:cubicBezTo>
                <a:cubicBezTo>
                  <a:pt x="1826" y="16203"/>
                  <a:pt x="0" y="17415"/>
                  <a:pt x="0" y="18898"/>
                </a:cubicBezTo>
                <a:cubicBezTo>
                  <a:pt x="0" y="20381"/>
                  <a:pt x="1826" y="21600"/>
                  <a:pt x="4155" y="21600"/>
                </a:cubicBezTo>
                <a:cubicBezTo>
                  <a:pt x="6484" y="21600"/>
                  <a:pt x="8309" y="20381"/>
                  <a:pt x="8309" y="18898"/>
                </a:cubicBezTo>
                <a:lnTo>
                  <a:pt x="8309" y="9043"/>
                </a:lnTo>
                <a:lnTo>
                  <a:pt x="19945" y="5940"/>
                </a:lnTo>
                <a:lnTo>
                  <a:pt x="19945" y="12827"/>
                </a:lnTo>
                <a:cubicBezTo>
                  <a:pt x="19279" y="12419"/>
                  <a:pt x="18443" y="12148"/>
                  <a:pt x="17446" y="12148"/>
                </a:cubicBezTo>
                <a:cubicBezTo>
                  <a:pt x="15125" y="12148"/>
                  <a:pt x="13291" y="13367"/>
                  <a:pt x="13291" y="14851"/>
                </a:cubicBezTo>
                <a:cubicBezTo>
                  <a:pt x="13291" y="16334"/>
                  <a:pt x="15125" y="17546"/>
                  <a:pt x="17446" y="17546"/>
                </a:cubicBezTo>
                <a:cubicBezTo>
                  <a:pt x="19775" y="17546"/>
                  <a:pt x="21600" y="16334"/>
                  <a:pt x="21600" y="14851"/>
                </a:cubicBezTo>
                <a:lnTo>
                  <a:pt x="21600" y="0"/>
                </a:lnTo>
                <a:cubicBezTo>
                  <a:pt x="21600" y="0"/>
                  <a:pt x="6645" y="4047"/>
                  <a:pt x="6645" y="4047"/>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 name="Shape 9253"/>
          <p:cNvSpPr/>
          <p:nvPr/>
        </p:nvSpPr>
        <p:spPr>
          <a:xfrm>
            <a:off x="4658182" y="2667144"/>
            <a:ext cx="191508" cy="219010"/>
          </a:xfrm>
          <a:custGeom>
            <a:avLst/>
            <a:gdLst/>
            <a:ahLst/>
            <a:cxnLst>
              <a:cxn ang="0">
                <a:pos x="wd2" y="hd2"/>
              </a:cxn>
              <a:cxn ang="5400000">
                <a:pos x="wd2" y="hd2"/>
              </a:cxn>
              <a:cxn ang="10800000">
                <a:pos x="wd2" y="hd2"/>
              </a:cxn>
              <a:cxn ang="16200000">
                <a:pos x="wd2" y="hd2"/>
              </a:cxn>
            </a:cxnLst>
            <a:rect l="0" t="0" r="r" b="b"/>
            <a:pathLst>
              <a:path w="21429" h="21467" extrusionOk="0">
                <a:moveTo>
                  <a:pt x="20986" y="4157"/>
                </a:moveTo>
                <a:cubicBezTo>
                  <a:pt x="20373" y="3621"/>
                  <a:pt x="19454" y="3621"/>
                  <a:pt x="18840" y="4157"/>
                </a:cubicBezTo>
                <a:lnTo>
                  <a:pt x="14555" y="7913"/>
                </a:lnTo>
                <a:lnTo>
                  <a:pt x="12251" y="6039"/>
                </a:lnTo>
                <a:lnTo>
                  <a:pt x="16543" y="2277"/>
                </a:lnTo>
                <a:cubicBezTo>
                  <a:pt x="17157" y="1741"/>
                  <a:pt x="17157" y="936"/>
                  <a:pt x="16543" y="398"/>
                </a:cubicBezTo>
                <a:cubicBezTo>
                  <a:pt x="15931" y="-133"/>
                  <a:pt x="15011" y="-133"/>
                  <a:pt x="14397" y="398"/>
                </a:cubicBezTo>
                <a:lnTo>
                  <a:pt x="10112" y="4157"/>
                </a:lnTo>
                <a:lnTo>
                  <a:pt x="7966" y="2277"/>
                </a:lnTo>
                <a:lnTo>
                  <a:pt x="5819" y="4157"/>
                </a:lnTo>
                <a:lnTo>
                  <a:pt x="6896" y="5095"/>
                </a:lnTo>
                <a:lnTo>
                  <a:pt x="4750" y="6975"/>
                </a:lnTo>
                <a:cubicBezTo>
                  <a:pt x="2604" y="8855"/>
                  <a:pt x="2454" y="11672"/>
                  <a:pt x="3980" y="13815"/>
                </a:cubicBezTo>
                <a:cubicBezTo>
                  <a:pt x="1377" y="15833"/>
                  <a:pt x="0" y="18919"/>
                  <a:pt x="0" y="21467"/>
                </a:cubicBezTo>
                <a:lnTo>
                  <a:pt x="3067" y="21467"/>
                </a:lnTo>
                <a:cubicBezTo>
                  <a:pt x="3067" y="19725"/>
                  <a:pt x="3680" y="17170"/>
                  <a:pt x="6282" y="15565"/>
                </a:cubicBezTo>
                <a:cubicBezTo>
                  <a:pt x="8579" y="16639"/>
                  <a:pt x="11488" y="16233"/>
                  <a:pt x="13328" y="14621"/>
                </a:cubicBezTo>
                <a:lnTo>
                  <a:pt x="15467" y="12747"/>
                </a:lnTo>
                <a:lnTo>
                  <a:pt x="16543" y="13684"/>
                </a:lnTo>
                <a:lnTo>
                  <a:pt x="18691" y="11804"/>
                </a:lnTo>
                <a:lnTo>
                  <a:pt x="16543" y="9930"/>
                </a:lnTo>
                <a:lnTo>
                  <a:pt x="20829" y="6170"/>
                </a:lnTo>
                <a:cubicBezTo>
                  <a:pt x="21600" y="5501"/>
                  <a:pt x="21600" y="4695"/>
                  <a:pt x="20986" y="4157"/>
                </a:cubicBezTo>
                <a:cubicBezTo>
                  <a:pt x="20986" y="4157"/>
                  <a:pt x="20986" y="4157"/>
                  <a:pt x="20986" y="4157"/>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Tree>
    <p:extLst>
      <p:ext uri="{BB962C8B-B14F-4D97-AF65-F5344CB8AC3E}">
        <p14:creationId xmlns:p14="http://schemas.microsoft.com/office/powerpoint/2010/main" val="247844041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127</a:t>
            </a:fld>
            <a:endParaRPr lang="en-US"/>
          </a:p>
        </p:txBody>
      </p:sp>
      <p:sp>
        <p:nvSpPr>
          <p:cNvPr id="7" name="Freeform 2"/>
          <p:cNvSpPr>
            <a:spLocks/>
          </p:cNvSpPr>
          <p:nvPr/>
        </p:nvSpPr>
        <p:spPr bwMode="auto">
          <a:xfrm rot="16200000" flipV="1">
            <a:off x="3075477" y="-2639523"/>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gradFill flip="none" rotWithShape="1">
            <a:gsLst>
              <a:gs pos="0">
                <a:schemeClr val="accent4"/>
              </a:gs>
              <a:gs pos="71000">
                <a:schemeClr val="accent1">
                  <a:alpha val="63000"/>
                </a:schemeClr>
              </a:gs>
            </a:gsLst>
            <a:lin ang="2700000" scaled="1"/>
            <a:tileRect/>
          </a:gradFill>
          <a:ln>
            <a:noFill/>
          </a:ln>
          <a:extLst/>
        </p:spPr>
        <p:txBody>
          <a:bodyPr lIns="0" tIns="0" rIns="0" bIns="0"/>
          <a:lstStyle/>
          <a:p>
            <a:endParaRPr lang="en-US"/>
          </a:p>
        </p:txBody>
      </p:sp>
      <p:sp>
        <p:nvSpPr>
          <p:cNvPr id="62" name="Title 11"/>
          <p:cNvSpPr txBox="1">
            <a:spLocks/>
          </p:cNvSpPr>
          <p:nvPr/>
        </p:nvSpPr>
        <p:spPr>
          <a:xfrm>
            <a:off x="7130773" y="1610245"/>
            <a:ext cx="4757095"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Mobile Search / Month</a:t>
            </a:r>
          </a:p>
        </p:txBody>
      </p:sp>
      <p:sp>
        <p:nvSpPr>
          <p:cNvPr id="63" name="Title 11"/>
          <p:cNvSpPr txBox="1">
            <a:spLocks/>
          </p:cNvSpPr>
          <p:nvPr/>
        </p:nvSpPr>
        <p:spPr>
          <a:xfrm>
            <a:off x="8452708" y="1414795"/>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pic>
        <p:nvPicPr>
          <p:cNvPr id="5" name="14_Mobile.png"/>
          <p:cNvPicPr>
            <a:picLocks noChangeAspect="1"/>
          </p:cNvPicPr>
          <p:nvPr/>
        </p:nvPicPr>
        <p:blipFill>
          <a:blip r:embed="rId2">
            <a:extLst/>
          </a:blip>
          <a:srcRect t="3" b="3"/>
          <a:stretch>
            <a:fillRect/>
          </a:stretch>
        </p:blipFill>
        <p:spPr>
          <a:xfrm>
            <a:off x="-135487" y="1846801"/>
            <a:ext cx="6482523" cy="3619142"/>
          </a:xfrm>
          <a:prstGeom prst="rect">
            <a:avLst/>
          </a:prstGeom>
          <a:ln w="12700">
            <a:miter lim="400000"/>
          </a:ln>
        </p:spPr>
      </p:pic>
      <p:grpSp>
        <p:nvGrpSpPr>
          <p:cNvPr id="13" name="Group 20017"/>
          <p:cNvGrpSpPr/>
          <p:nvPr/>
        </p:nvGrpSpPr>
        <p:grpSpPr>
          <a:xfrm>
            <a:off x="2569182" y="412254"/>
            <a:ext cx="2518570" cy="1435498"/>
            <a:chOff x="-1" y="197"/>
            <a:chExt cx="5037139" cy="2870995"/>
          </a:xfrm>
        </p:grpSpPr>
        <p:sp>
          <p:nvSpPr>
            <p:cNvPr id="14" name="Shape 20014"/>
            <p:cNvSpPr/>
            <p:nvPr/>
          </p:nvSpPr>
          <p:spPr>
            <a:xfrm rot="16200000">
              <a:off x="1083071" y="-1082875"/>
              <a:ext cx="2870995" cy="5037139"/>
            </a:xfrm>
            <a:custGeom>
              <a:avLst/>
              <a:gdLst/>
              <a:ahLst/>
              <a:cxnLst>
                <a:cxn ang="0">
                  <a:pos x="wd2" y="hd2"/>
                </a:cxn>
                <a:cxn ang="5400000">
                  <a:pos x="wd2" y="hd2"/>
                </a:cxn>
                <a:cxn ang="10800000">
                  <a:pos x="wd2" y="hd2"/>
                </a:cxn>
                <a:cxn ang="16200000">
                  <a:pos x="wd2" y="hd2"/>
                </a:cxn>
              </a:cxnLst>
              <a:rect l="0" t="0" r="r" b="b"/>
              <a:pathLst>
                <a:path w="21600" h="21600" extrusionOk="0">
                  <a:moveTo>
                    <a:pt x="5739" y="0"/>
                  </a:moveTo>
                  <a:cubicBezTo>
                    <a:pt x="5275" y="0"/>
                    <a:pt x="4900" y="214"/>
                    <a:pt x="4900" y="478"/>
                  </a:cubicBezTo>
                  <a:lnTo>
                    <a:pt x="4900" y="3494"/>
                  </a:lnTo>
                  <a:lnTo>
                    <a:pt x="0" y="4365"/>
                  </a:lnTo>
                  <a:lnTo>
                    <a:pt x="4900" y="5238"/>
                  </a:lnTo>
                  <a:lnTo>
                    <a:pt x="4900" y="21120"/>
                  </a:lnTo>
                  <a:cubicBezTo>
                    <a:pt x="4900" y="21385"/>
                    <a:pt x="5275" y="21600"/>
                    <a:pt x="5739" y="21600"/>
                  </a:cubicBezTo>
                  <a:lnTo>
                    <a:pt x="20761" y="21600"/>
                  </a:lnTo>
                  <a:cubicBezTo>
                    <a:pt x="21225" y="21600"/>
                    <a:pt x="21600" y="21385"/>
                    <a:pt x="21600" y="21120"/>
                  </a:cubicBezTo>
                  <a:lnTo>
                    <a:pt x="21600" y="478"/>
                  </a:lnTo>
                  <a:cubicBezTo>
                    <a:pt x="21600" y="214"/>
                    <a:pt x="21225" y="0"/>
                    <a:pt x="20761" y="0"/>
                  </a:cubicBezTo>
                  <a:lnTo>
                    <a:pt x="5739" y="0"/>
                  </a:lnTo>
                  <a:close/>
                </a:path>
              </a:pathLst>
            </a:cu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5" name="Shape 20015"/>
            <p:cNvSpPr/>
            <p:nvPr/>
          </p:nvSpPr>
          <p:spPr>
            <a:xfrm>
              <a:off x="524143" y="185243"/>
              <a:ext cx="4496853" cy="164147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defRPr sz="10000" b="1">
                  <a:solidFill>
                    <a:srgbClr val="00B18D"/>
                  </a:solidFill>
                  <a:latin typeface="Helvetica"/>
                  <a:ea typeface="Helvetica"/>
                  <a:cs typeface="Helvetica"/>
                  <a:sym typeface="Helvetica"/>
                </a:defRPr>
              </a:lvl1pPr>
            </a:lstStyle>
            <a:p>
              <a:r>
                <a:rPr sz="5000" dirty="0">
                  <a:solidFill>
                    <a:schemeClr val="bg1"/>
                  </a:solidFill>
                  <a:latin typeface="Caviar Dreams" panose="020B0402020204020504" pitchFamily="34" charset="0"/>
                </a:rPr>
                <a:t>4298m</a:t>
              </a:r>
            </a:p>
          </p:txBody>
        </p:sp>
        <p:sp>
          <p:nvSpPr>
            <p:cNvPr id="16" name="Shape 20016"/>
            <p:cNvSpPr/>
            <p:nvPr/>
          </p:nvSpPr>
          <p:spPr>
            <a:xfrm>
              <a:off x="524143" y="1521938"/>
              <a:ext cx="3897919" cy="4488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b="1">
                  <a:solidFill>
                    <a:srgbClr val="4C6077"/>
                  </a:solidFill>
                  <a:latin typeface="Helvetica"/>
                  <a:ea typeface="Helvetica"/>
                  <a:cs typeface="Helvetica"/>
                  <a:sym typeface="Helvetica"/>
                </a:defRPr>
              </a:lvl1pPr>
            </a:lstStyle>
            <a:p>
              <a:r>
                <a:rPr sz="1000">
                  <a:solidFill>
                    <a:schemeClr val="bg1"/>
                  </a:solidFill>
                  <a:latin typeface="Caviar Dreams" panose="020B0402020204020504" pitchFamily="34" charset="0"/>
                </a:rPr>
                <a:t>BY WORLD CALCULATION</a:t>
              </a:r>
            </a:p>
          </p:txBody>
        </p:sp>
      </p:grpSp>
      <p:sp>
        <p:nvSpPr>
          <p:cNvPr id="18" name="Shape 9330"/>
          <p:cNvSpPr/>
          <p:nvPr/>
        </p:nvSpPr>
        <p:spPr>
          <a:xfrm>
            <a:off x="8301585" y="2441146"/>
            <a:ext cx="2784655" cy="89768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p>
            <a:pPr algn="l">
              <a:lnSpc>
                <a:spcPct val="110000"/>
              </a:lnSpc>
              <a:defRPr sz="4000" b="1">
                <a:solidFill>
                  <a:srgbClr val="0085AD"/>
                </a:solidFill>
                <a:latin typeface="Helvetica"/>
                <a:ea typeface="Helvetica"/>
                <a:cs typeface="Helvetica"/>
                <a:sym typeface="Helvetica"/>
              </a:defRPr>
            </a:pPr>
            <a:r>
              <a:rPr lang="en-US" sz="2000" dirty="0" smtClean="0">
                <a:solidFill>
                  <a:schemeClr val="bg1"/>
                </a:solidFill>
                <a:latin typeface="Caviar Dreams" panose="020B0402020204020504" pitchFamily="34" charset="0"/>
              </a:rPr>
              <a:t>Music</a:t>
            </a:r>
          </a:p>
          <a:p>
            <a:pPr algn="l">
              <a:lnSpc>
                <a:spcPct val="110000"/>
              </a:lnSpc>
              <a:defRPr sz="2000">
                <a:solidFill>
                  <a:srgbClr val="041B30"/>
                </a:solidFill>
                <a:latin typeface="Helvetica"/>
                <a:ea typeface="Helvetica"/>
                <a:cs typeface="Helvetica"/>
                <a:sym typeface="Helvetica"/>
              </a:defRPr>
            </a:pPr>
            <a:r>
              <a:rPr lang="en-US" sz="1000" dirty="0" err="1" smtClean="0">
                <a:solidFill>
                  <a:schemeClr val="bg1"/>
                </a:solidFill>
                <a:latin typeface="Caviar Dreams" panose="020B0402020204020504" pitchFamily="34" charset="0"/>
              </a:rPr>
              <a:t>Lorem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Ipsum</a:t>
            </a:r>
            <a:r>
              <a:rPr lang="en-US" sz="1000" dirty="0" smtClean="0">
                <a:solidFill>
                  <a:schemeClr val="bg1"/>
                </a:solidFill>
                <a:latin typeface="Caviar Dreams" panose="020B0402020204020504" pitchFamily="34" charset="0"/>
              </a:rPr>
              <a:t> Dolor Sit </a:t>
            </a:r>
            <a:r>
              <a:rPr lang="en-US" sz="1000" dirty="0" err="1" smtClean="0">
                <a:solidFill>
                  <a:schemeClr val="bg1"/>
                </a:solidFill>
                <a:latin typeface="Caviar Dreams" panose="020B0402020204020504" pitchFamily="34" charset="0"/>
              </a:rPr>
              <a:t>Amet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Est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Quando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Dicant</a:t>
            </a:r>
            <a:r>
              <a:rPr lang="en-US" sz="1000" dirty="0" smtClean="0">
                <a:solidFill>
                  <a:schemeClr val="bg1"/>
                </a:solidFill>
                <a:latin typeface="Caviar Dreams" panose="020B0402020204020504" pitchFamily="34" charset="0"/>
              </a:rPr>
              <a:t> An, </a:t>
            </a:r>
            <a:r>
              <a:rPr lang="en-US" sz="1000" dirty="0" err="1" smtClean="0">
                <a:solidFill>
                  <a:schemeClr val="bg1"/>
                </a:solidFill>
                <a:latin typeface="Caviar Dreams" panose="020B0402020204020504" pitchFamily="34" charset="0"/>
              </a:rPr>
              <a:t>Modo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Mucius</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Verterem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Ei</a:t>
            </a:r>
            <a:r>
              <a:rPr lang="en-US" sz="1000" dirty="0" smtClean="0">
                <a:solidFill>
                  <a:schemeClr val="bg1"/>
                </a:solidFill>
                <a:latin typeface="Caviar Dreams" panose="020B0402020204020504" pitchFamily="34" charset="0"/>
              </a:rPr>
              <a:t> Has. </a:t>
            </a:r>
            <a:r>
              <a:rPr lang="en-US" sz="1000" dirty="0" err="1" smtClean="0">
                <a:solidFill>
                  <a:schemeClr val="bg1"/>
                </a:solidFill>
                <a:latin typeface="Caviar Dreams" panose="020B0402020204020504" pitchFamily="34" charset="0"/>
              </a:rPr>
              <a:t>Te</a:t>
            </a:r>
            <a:r>
              <a:rPr lang="en-US" sz="1000" dirty="0" smtClean="0">
                <a:solidFill>
                  <a:schemeClr val="bg1"/>
                </a:solidFill>
                <a:latin typeface="Caviar Dreams" panose="020B0402020204020504" pitchFamily="34" charset="0"/>
              </a:rPr>
              <a:t> Quod </a:t>
            </a:r>
            <a:r>
              <a:rPr lang="en-US" sz="1000" dirty="0" err="1" smtClean="0">
                <a:solidFill>
                  <a:schemeClr val="bg1"/>
                </a:solidFill>
                <a:latin typeface="Caviar Dreams" panose="020B0402020204020504" pitchFamily="34" charset="0"/>
              </a:rPr>
              <a:t>Aperiam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Repudiare</a:t>
            </a:r>
            <a:r>
              <a:rPr lang="en-US" sz="1000" dirty="0" smtClean="0">
                <a:solidFill>
                  <a:schemeClr val="bg1"/>
                </a:solidFill>
                <a:latin typeface="Caviar Dreams" panose="020B0402020204020504" pitchFamily="34" charset="0"/>
              </a:rPr>
              <a:t> Mei.</a:t>
            </a:r>
            <a:endParaRPr lang="en-US" sz="1000" dirty="0">
              <a:solidFill>
                <a:schemeClr val="bg1"/>
              </a:solidFill>
              <a:latin typeface="Caviar Dreams" panose="020B0402020204020504" pitchFamily="34" charset="0"/>
            </a:endParaRPr>
          </a:p>
        </p:txBody>
      </p:sp>
      <p:sp>
        <p:nvSpPr>
          <p:cNvPr id="19" name="Shape 9331"/>
          <p:cNvSpPr/>
          <p:nvPr/>
        </p:nvSpPr>
        <p:spPr>
          <a:xfrm>
            <a:off x="8301585" y="3710158"/>
            <a:ext cx="2784655" cy="89768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p>
            <a:pPr algn="l">
              <a:lnSpc>
                <a:spcPct val="110000"/>
              </a:lnSpc>
              <a:defRPr sz="4000" b="1">
                <a:solidFill>
                  <a:srgbClr val="00B18D"/>
                </a:solidFill>
                <a:latin typeface="Helvetica"/>
                <a:ea typeface="Helvetica"/>
                <a:cs typeface="Helvetica"/>
                <a:sym typeface="Helvetica"/>
              </a:defRPr>
            </a:pPr>
            <a:r>
              <a:rPr lang="en-US" sz="2000" dirty="0" smtClean="0">
                <a:solidFill>
                  <a:schemeClr val="bg1"/>
                </a:solidFill>
                <a:latin typeface="Caviar Dreams" panose="020B0402020204020504" pitchFamily="34" charset="0"/>
              </a:rPr>
              <a:t>Camera</a:t>
            </a:r>
          </a:p>
          <a:p>
            <a:pPr algn="l">
              <a:lnSpc>
                <a:spcPct val="110000"/>
              </a:lnSpc>
              <a:defRPr sz="2000">
                <a:solidFill>
                  <a:srgbClr val="041B30"/>
                </a:solidFill>
                <a:latin typeface="Helvetica"/>
                <a:ea typeface="Helvetica"/>
                <a:cs typeface="Helvetica"/>
                <a:sym typeface="Helvetica"/>
              </a:defRPr>
            </a:pPr>
            <a:r>
              <a:rPr lang="en-US" sz="1000" dirty="0" err="1" smtClean="0">
                <a:solidFill>
                  <a:schemeClr val="bg1"/>
                </a:solidFill>
                <a:latin typeface="Caviar Dreams" panose="020B0402020204020504" pitchFamily="34" charset="0"/>
              </a:rPr>
              <a:t>Lorem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Ipsum</a:t>
            </a:r>
            <a:r>
              <a:rPr lang="en-US" sz="1000" dirty="0" smtClean="0">
                <a:solidFill>
                  <a:schemeClr val="bg1"/>
                </a:solidFill>
                <a:latin typeface="Caviar Dreams" panose="020B0402020204020504" pitchFamily="34" charset="0"/>
              </a:rPr>
              <a:t> Dolor Sit </a:t>
            </a:r>
            <a:r>
              <a:rPr lang="en-US" sz="1000" dirty="0" err="1" smtClean="0">
                <a:solidFill>
                  <a:schemeClr val="bg1"/>
                </a:solidFill>
                <a:latin typeface="Caviar Dreams" panose="020B0402020204020504" pitchFamily="34" charset="0"/>
              </a:rPr>
              <a:t>Amet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Est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Quando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Dicant</a:t>
            </a:r>
            <a:r>
              <a:rPr lang="en-US" sz="1000" dirty="0" smtClean="0">
                <a:solidFill>
                  <a:schemeClr val="bg1"/>
                </a:solidFill>
                <a:latin typeface="Caviar Dreams" panose="020B0402020204020504" pitchFamily="34" charset="0"/>
              </a:rPr>
              <a:t> An, </a:t>
            </a:r>
            <a:r>
              <a:rPr lang="en-US" sz="1000" dirty="0" err="1" smtClean="0">
                <a:solidFill>
                  <a:schemeClr val="bg1"/>
                </a:solidFill>
                <a:latin typeface="Caviar Dreams" panose="020B0402020204020504" pitchFamily="34" charset="0"/>
              </a:rPr>
              <a:t>Modo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Mucius</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Verterem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Ei</a:t>
            </a:r>
            <a:r>
              <a:rPr lang="en-US" sz="1000" dirty="0" smtClean="0">
                <a:solidFill>
                  <a:schemeClr val="bg1"/>
                </a:solidFill>
                <a:latin typeface="Caviar Dreams" panose="020B0402020204020504" pitchFamily="34" charset="0"/>
              </a:rPr>
              <a:t> Has. </a:t>
            </a:r>
            <a:r>
              <a:rPr lang="en-US" sz="1000" dirty="0" err="1" smtClean="0">
                <a:solidFill>
                  <a:schemeClr val="bg1"/>
                </a:solidFill>
                <a:latin typeface="Caviar Dreams" panose="020B0402020204020504" pitchFamily="34" charset="0"/>
              </a:rPr>
              <a:t>Te</a:t>
            </a:r>
            <a:r>
              <a:rPr lang="en-US" sz="1000" dirty="0" smtClean="0">
                <a:solidFill>
                  <a:schemeClr val="bg1"/>
                </a:solidFill>
                <a:latin typeface="Caviar Dreams" panose="020B0402020204020504" pitchFamily="34" charset="0"/>
              </a:rPr>
              <a:t> Quod </a:t>
            </a:r>
            <a:r>
              <a:rPr lang="en-US" sz="1000" dirty="0" err="1" smtClean="0">
                <a:solidFill>
                  <a:schemeClr val="bg1"/>
                </a:solidFill>
                <a:latin typeface="Caviar Dreams" panose="020B0402020204020504" pitchFamily="34" charset="0"/>
              </a:rPr>
              <a:t>Aperiam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Repudiare</a:t>
            </a:r>
            <a:r>
              <a:rPr lang="en-US" sz="1000" dirty="0" smtClean="0">
                <a:solidFill>
                  <a:schemeClr val="bg1"/>
                </a:solidFill>
                <a:latin typeface="Caviar Dreams" panose="020B0402020204020504" pitchFamily="34" charset="0"/>
              </a:rPr>
              <a:t> Mei.</a:t>
            </a:r>
            <a:endParaRPr lang="en-US" sz="1000" dirty="0">
              <a:solidFill>
                <a:schemeClr val="bg1"/>
              </a:solidFill>
              <a:latin typeface="Caviar Dreams" panose="020B0402020204020504" pitchFamily="34" charset="0"/>
            </a:endParaRPr>
          </a:p>
        </p:txBody>
      </p:sp>
      <p:sp>
        <p:nvSpPr>
          <p:cNvPr id="20" name="Shape 9332"/>
          <p:cNvSpPr/>
          <p:nvPr/>
        </p:nvSpPr>
        <p:spPr>
          <a:xfrm>
            <a:off x="8301585" y="5093579"/>
            <a:ext cx="2784655" cy="897682"/>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p>
            <a:pPr algn="l">
              <a:lnSpc>
                <a:spcPct val="110000"/>
              </a:lnSpc>
              <a:defRPr sz="4000" b="1">
                <a:solidFill>
                  <a:srgbClr val="95C348"/>
                </a:solidFill>
                <a:latin typeface="Helvetica"/>
                <a:ea typeface="Helvetica"/>
                <a:cs typeface="Helvetica"/>
                <a:sym typeface="Helvetica"/>
              </a:defRPr>
            </a:pPr>
            <a:r>
              <a:rPr lang="en-US" sz="2000" dirty="0" smtClean="0">
                <a:solidFill>
                  <a:schemeClr val="bg1"/>
                </a:solidFill>
                <a:latin typeface="Caviar Dreams" panose="020B0402020204020504" pitchFamily="34" charset="0"/>
              </a:rPr>
              <a:t>Video</a:t>
            </a:r>
          </a:p>
          <a:p>
            <a:pPr algn="l">
              <a:lnSpc>
                <a:spcPct val="110000"/>
              </a:lnSpc>
              <a:defRPr sz="2000">
                <a:solidFill>
                  <a:srgbClr val="041B30"/>
                </a:solidFill>
                <a:latin typeface="Helvetica"/>
                <a:ea typeface="Helvetica"/>
                <a:cs typeface="Helvetica"/>
                <a:sym typeface="Helvetica"/>
              </a:defRPr>
            </a:pPr>
            <a:r>
              <a:rPr lang="en-US" sz="1000" dirty="0" err="1" smtClean="0">
                <a:solidFill>
                  <a:schemeClr val="bg1"/>
                </a:solidFill>
                <a:latin typeface="Caviar Dreams" panose="020B0402020204020504" pitchFamily="34" charset="0"/>
              </a:rPr>
              <a:t>Lorem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Ipsum</a:t>
            </a:r>
            <a:r>
              <a:rPr lang="en-US" sz="1000" dirty="0" smtClean="0">
                <a:solidFill>
                  <a:schemeClr val="bg1"/>
                </a:solidFill>
                <a:latin typeface="Caviar Dreams" panose="020B0402020204020504" pitchFamily="34" charset="0"/>
              </a:rPr>
              <a:t> Dolor Sit </a:t>
            </a:r>
            <a:r>
              <a:rPr lang="en-US" sz="1000" dirty="0" err="1" smtClean="0">
                <a:solidFill>
                  <a:schemeClr val="bg1"/>
                </a:solidFill>
                <a:latin typeface="Caviar Dreams" panose="020B0402020204020504" pitchFamily="34" charset="0"/>
              </a:rPr>
              <a:t>Amet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Est</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Quando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Dicant</a:t>
            </a:r>
            <a:r>
              <a:rPr lang="en-US" sz="1000" dirty="0" smtClean="0">
                <a:solidFill>
                  <a:schemeClr val="bg1"/>
                </a:solidFill>
                <a:latin typeface="Caviar Dreams" panose="020B0402020204020504" pitchFamily="34" charset="0"/>
              </a:rPr>
              <a:t> An, </a:t>
            </a:r>
            <a:r>
              <a:rPr lang="en-US" sz="1000" dirty="0" err="1" smtClean="0">
                <a:solidFill>
                  <a:schemeClr val="bg1"/>
                </a:solidFill>
                <a:latin typeface="Caviar Dreams" panose="020B0402020204020504" pitchFamily="34" charset="0"/>
              </a:rPr>
              <a:t>Modo</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Mucius</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Verterem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Ei</a:t>
            </a:r>
            <a:r>
              <a:rPr lang="en-US" sz="1000" dirty="0" smtClean="0">
                <a:solidFill>
                  <a:schemeClr val="bg1"/>
                </a:solidFill>
                <a:latin typeface="Caviar Dreams" panose="020B0402020204020504" pitchFamily="34" charset="0"/>
              </a:rPr>
              <a:t> Has. </a:t>
            </a:r>
            <a:r>
              <a:rPr lang="en-US" sz="1000" dirty="0" err="1" smtClean="0">
                <a:solidFill>
                  <a:schemeClr val="bg1"/>
                </a:solidFill>
                <a:latin typeface="Caviar Dreams" panose="020B0402020204020504" pitchFamily="34" charset="0"/>
              </a:rPr>
              <a:t>Te</a:t>
            </a:r>
            <a:r>
              <a:rPr lang="en-US" sz="1000" dirty="0" smtClean="0">
                <a:solidFill>
                  <a:schemeClr val="bg1"/>
                </a:solidFill>
                <a:latin typeface="Caviar Dreams" panose="020B0402020204020504" pitchFamily="34" charset="0"/>
              </a:rPr>
              <a:t> Quod </a:t>
            </a:r>
            <a:r>
              <a:rPr lang="en-US" sz="1000" dirty="0" err="1" smtClean="0">
                <a:solidFill>
                  <a:schemeClr val="bg1"/>
                </a:solidFill>
                <a:latin typeface="Caviar Dreams" panose="020B0402020204020504" pitchFamily="34" charset="0"/>
              </a:rPr>
              <a:t>Aperiam</a:t>
            </a:r>
            <a:r>
              <a:rPr lang="en-US" sz="1000" dirty="0" smtClean="0">
                <a:solidFill>
                  <a:schemeClr val="bg1"/>
                </a:solidFill>
                <a:latin typeface="Caviar Dreams" panose="020B0402020204020504" pitchFamily="34" charset="0"/>
              </a:rPr>
              <a:t> </a:t>
            </a:r>
            <a:r>
              <a:rPr lang="en-US" sz="1000" dirty="0" err="1" smtClean="0">
                <a:solidFill>
                  <a:schemeClr val="bg1"/>
                </a:solidFill>
                <a:latin typeface="Caviar Dreams" panose="020B0402020204020504" pitchFamily="34" charset="0"/>
              </a:rPr>
              <a:t>Repudiare</a:t>
            </a:r>
            <a:r>
              <a:rPr lang="en-US" sz="1000" dirty="0" smtClean="0">
                <a:solidFill>
                  <a:schemeClr val="bg1"/>
                </a:solidFill>
                <a:latin typeface="Caviar Dreams" panose="020B0402020204020504" pitchFamily="34" charset="0"/>
              </a:rPr>
              <a:t> Mei.</a:t>
            </a:r>
            <a:endParaRPr lang="en-US" sz="1000" dirty="0">
              <a:solidFill>
                <a:schemeClr val="bg1"/>
              </a:solidFill>
              <a:latin typeface="Caviar Dreams" panose="020B0402020204020504" pitchFamily="34" charset="0"/>
            </a:endParaRPr>
          </a:p>
        </p:txBody>
      </p:sp>
      <p:grpSp>
        <p:nvGrpSpPr>
          <p:cNvPr id="21" name="Group 9345"/>
          <p:cNvGrpSpPr/>
          <p:nvPr/>
        </p:nvGrpSpPr>
        <p:grpSpPr>
          <a:xfrm>
            <a:off x="7554843" y="2458628"/>
            <a:ext cx="572503" cy="572503"/>
            <a:chOff x="0" y="0"/>
            <a:chExt cx="1524000" cy="1524000"/>
          </a:xfrm>
        </p:grpSpPr>
        <p:sp>
          <p:nvSpPr>
            <p:cNvPr id="22" name="Shape 9343"/>
            <p:cNvSpPr/>
            <p:nvPr/>
          </p:nvSpPr>
          <p:spPr>
            <a:xfrm>
              <a:off x="0" y="0"/>
              <a:ext cx="1524001" cy="1524001"/>
            </a:xfrm>
            <a:prstGeom prst="round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3" name="Shape 9344"/>
            <p:cNvSpPr/>
            <p:nvPr/>
          </p:nvSpPr>
          <p:spPr>
            <a:xfrm>
              <a:off x="309459" y="311841"/>
              <a:ext cx="905082" cy="874918"/>
            </a:xfrm>
            <a:custGeom>
              <a:avLst/>
              <a:gdLst/>
              <a:ahLst/>
              <a:cxnLst>
                <a:cxn ang="0">
                  <a:pos x="wd2" y="hd2"/>
                </a:cxn>
                <a:cxn ang="5400000">
                  <a:pos x="wd2" y="hd2"/>
                </a:cxn>
                <a:cxn ang="10800000">
                  <a:pos x="wd2" y="hd2"/>
                </a:cxn>
                <a:cxn ang="16200000">
                  <a:pos x="wd2" y="hd2"/>
                </a:cxn>
              </a:cxnLst>
              <a:rect l="0" t="0" r="r" b="b"/>
              <a:pathLst>
                <a:path w="21600" h="21600" extrusionOk="0">
                  <a:moveTo>
                    <a:pt x="17100" y="18807"/>
                  </a:moveTo>
                  <a:cubicBezTo>
                    <a:pt x="15570" y="18807"/>
                    <a:pt x="14400" y="17596"/>
                    <a:pt x="14400" y="16013"/>
                  </a:cubicBezTo>
                  <a:cubicBezTo>
                    <a:pt x="14400" y="14431"/>
                    <a:pt x="15570" y="13221"/>
                    <a:pt x="17100" y="13221"/>
                  </a:cubicBezTo>
                  <a:cubicBezTo>
                    <a:pt x="18630" y="13221"/>
                    <a:pt x="19799" y="14431"/>
                    <a:pt x="19799" y="16013"/>
                  </a:cubicBezTo>
                  <a:cubicBezTo>
                    <a:pt x="19799" y="17596"/>
                    <a:pt x="18630" y="18807"/>
                    <a:pt x="17100" y="18807"/>
                  </a:cubicBezTo>
                  <a:cubicBezTo>
                    <a:pt x="17100" y="18807"/>
                    <a:pt x="17100" y="18807"/>
                    <a:pt x="17100" y="18807"/>
                  </a:cubicBezTo>
                  <a:close/>
                  <a:moveTo>
                    <a:pt x="4500" y="19737"/>
                  </a:moveTo>
                  <a:cubicBezTo>
                    <a:pt x="2970" y="19737"/>
                    <a:pt x="1800" y="18527"/>
                    <a:pt x="1800" y="16945"/>
                  </a:cubicBezTo>
                  <a:cubicBezTo>
                    <a:pt x="1800" y="15362"/>
                    <a:pt x="2970" y="14152"/>
                    <a:pt x="4500" y="14152"/>
                  </a:cubicBezTo>
                  <a:cubicBezTo>
                    <a:pt x="6030" y="14152"/>
                    <a:pt x="7200" y="15362"/>
                    <a:pt x="7200" y="16945"/>
                  </a:cubicBezTo>
                  <a:cubicBezTo>
                    <a:pt x="7200" y="18527"/>
                    <a:pt x="6030" y="19737"/>
                    <a:pt x="4500" y="19737"/>
                  </a:cubicBezTo>
                  <a:cubicBezTo>
                    <a:pt x="4500" y="19737"/>
                    <a:pt x="4500" y="19737"/>
                    <a:pt x="4500" y="19737"/>
                  </a:cubicBezTo>
                  <a:close/>
                  <a:moveTo>
                    <a:pt x="7200" y="3165"/>
                  </a:moveTo>
                  <a:lnTo>
                    <a:pt x="7200" y="13221"/>
                  </a:lnTo>
                  <a:cubicBezTo>
                    <a:pt x="6480" y="12662"/>
                    <a:pt x="5490" y="12289"/>
                    <a:pt x="4500" y="12289"/>
                  </a:cubicBezTo>
                  <a:cubicBezTo>
                    <a:pt x="1980" y="12289"/>
                    <a:pt x="0" y="14338"/>
                    <a:pt x="0" y="16945"/>
                  </a:cubicBezTo>
                  <a:cubicBezTo>
                    <a:pt x="0" y="19551"/>
                    <a:pt x="1980" y="21600"/>
                    <a:pt x="4500" y="21600"/>
                  </a:cubicBezTo>
                  <a:cubicBezTo>
                    <a:pt x="7020" y="21600"/>
                    <a:pt x="9000" y="19551"/>
                    <a:pt x="9000" y="16945"/>
                  </a:cubicBezTo>
                  <a:lnTo>
                    <a:pt x="9000" y="9310"/>
                  </a:lnTo>
                  <a:lnTo>
                    <a:pt x="18000" y="7355"/>
                  </a:lnTo>
                  <a:lnTo>
                    <a:pt x="18000" y="5493"/>
                  </a:lnTo>
                  <a:lnTo>
                    <a:pt x="9000" y="7448"/>
                  </a:lnTo>
                  <a:lnTo>
                    <a:pt x="9000" y="4655"/>
                  </a:lnTo>
                  <a:lnTo>
                    <a:pt x="19799" y="2234"/>
                  </a:lnTo>
                  <a:lnTo>
                    <a:pt x="19799" y="12289"/>
                  </a:lnTo>
                  <a:cubicBezTo>
                    <a:pt x="19079" y="11731"/>
                    <a:pt x="18090" y="11359"/>
                    <a:pt x="17100" y="11359"/>
                  </a:cubicBezTo>
                  <a:cubicBezTo>
                    <a:pt x="14580" y="11359"/>
                    <a:pt x="12600" y="13407"/>
                    <a:pt x="12600" y="16013"/>
                  </a:cubicBezTo>
                  <a:cubicBezTo>
                    <a:pt x="12600" y="18621"/>
                    <a:pt x="14580" y="20669"/>
                    <a:pt x="17100" y="20669"/>
                  </a:cubicBezTo>
                  <a:cubicBezTo>
                    <a:pt x="19620" y="20669"/>
                    <a:pt x="21600" y="18621"/>
                    <a:pt x="21600" y="16013"/>
                  </a:cubicBezTo>
                  <a:lnTo>
                    <a:pt x="21600" y="0"/>
                  </a:lnTo>
                  <a:cubicBezTo>
                    <a:pt x="21600" y="0"/>
                    <a:pt x="7200" y="3165"/>
                    <a:pt x="7200" y="3165"/>
                  </a:cubicBezTo>
                  <a:close/>
                </a:path>
              </a:pathLst>
            </a:custGeom>
            <a:solidFill>
              <a:schemeClr val="tx1">
                <a:lumMod val="65000"/>
                <a:lumOff val="3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4" name="Group 9348"/>
          <p:cNvGrpSpPr/>
          <p:nvPr/>
        </p:nvGrpSpPr>
        <p:grpSpPr>
          <a:xfrm>
            <a:off x="7554843" y="3727640"/>
            <a:ext cx="572503" cy="572503"/>
            <a:chOff x="0" y="0"/>
            <a:chExt cx="1524000" cy="1524000"/>
          </a:xfrm>
        </p:grpSpPr>
        <p:sp>
          <p:nvSpPr>
            <p:cNvPr id="25" name="Shape 9346"/>
            <p:cNvSpPr/>
            <p:nvPr/>
          </p:nvSpPr>
          <p:spPr>
            <a:xfrm>
              <a:off x="0" y="0"/>
              <a:ext cx="1524001" cy="1524001"/>
            </a:xfrm>
            <a:prstGeom prst="round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6" name="Shape 9347"/>
            <p:cNvSpPr/>
            <p:nvPr/>
          </p:nvSpPr>
          <p:spPr>
            <a:xfrm>
              <a:off x="338286" y="348302"/>
              <a:ext cx="847428" cy="827395"/>
            </a:xfrm>
            <a:custGeom>
              <a:avLst/>
              <a:gdLst/>
              <a:ahLst/>
              <a:cxnLst>
                <a:cxn ang="0">
                  <a:pos x="wd2" y="hd2"/>
                </a:cxn>
                <a:cxn ang="5400000">
                  <a:pos x="wd2" y="hd2"/>
                </a:cxn>
                <a:cxn ang="10800000">
                  <a:pos x="wd2" y="hd2"/>
                </a:cxn>
                <a:cxn ang="16200000">
                  <a:pos x="wd2" y="hd2"/>
                </a:cxn>
              </a:cxnLst>
              <a:rect l="0" t="0" r="r" b="b"/>
              <a:pathLst>
                <a:path w="21600" h="21600" extrusionOk="0">
                  <a:moveTo>
                    <a:pt x="878" y="0"/>
                  </a:moveTo>
                  <a:cubicBezTo>
                    <a:pt x="391" y="0"/>
                    <a:pt x="0" y="406"/>
                    <a:pt x="0" y="904"/>
                  </a:cubicBezTo>
                  <a:lnTo>
                    <a:pt x="0" y="5186"/>
                  </a:lnTo>
                  <a:cubicBezTo>
                    <a:pt x="0" y="5684"/>
                    <a:pt x="391" y="6085"/>
                    <a:pt x="878" y="6085"/>
                  </a:cubicBezTo>
                  <a:cubicBezTo>
                    <a:pt x="1364" y="6085"/>
                    <a:pt x="1761" y="5684"/>
                    <a:pt x="1761" y="5186"/>
                  </a:cubicBezTo>
                  <a:lnTo>
                    <a:pt x="1761" y="1809"/>
                  </a:lnTo>
                  <a:lnTo>
                    <a:pt x="5058" y="1809"/>
                  </a:lnTo>
                  <a:cubicBezTo>
                    <a:pt x="5544" y="1809"/>
                    <a:pt x="5941" y="1403"/>
                    <a:pt x="5941" y="904"/>
                  </a:cubicBezTo>
                  <a:cubicBezTo>
                    <a:pt x="5941" y="406"/>
                    <a:pt x="5544" y="0"/>
                    <a:pt x="5058" y="0"/>
                  </a:cubicBezTo>
                  <a:lnTo>
                    <a:pt x="878" y="0"/>
                  </a:lnTo>
                  <a:close/>
                  <a:moveTo>
                    <a:pt x="16536" y="0"/>
                  </a:moveTo>
                  <a:cubicBezTo>
                    <a:pt x="16050" y="0"/>
                    <a:pt x="15659" y="406"/>
                    <a:pt x="15659" y="904"/>
                  </a:cubicBezTo>
                  <a:cubicBezTo>
                    <a:pt x="15659" y="1403"/>
                    <a:pt x="16050" y="1809"/>
                    <a:pt x="16536" y="1809"/>
                  </a:cubicBezTo>
                  <a:lnTo>
                    <a:pt x="19839" y="1809"/>
                  </a:lnTo>
                  <a:lnTo>
                    <a:pt x="19839" y="5186"/>
                  </a:lnTo>
                  <a:cubicBezTo>
                    <a:pt x="19839" y="5684"/>
                    <a:pt x="20230" y="6085"/>
                    <a:pt x="20717" y="6085"/>
                  </a:cubicBezTo>
                  <a:cubicBezTo>
                    <a:pt x="21204" y="6085"/>
                    <a:pt x="21600" y="5684"/>
                    <a:pt x="21600" y="5186"/>
                  </a:cubicBezTo>
                  <a:lnTo>
                    <a:pt x="21600" y="904"/>
                  </a:lnTo>
                  <a:cubicBezTo>
                    <a:pt x="21600" y="406"/>
                    <a:pt x="21204" y="0"/>
                    <a:pt x="20717" y="0"/>
                  </a:cubicBezTo>
                  <a:lnTo>
                    <a:pt x="16536" y="0"/>
                  </a:lnTo>
                  <a:close/>
                  <a:moveTo>
                    <a:pt x="10930" y="2092"/>
                  </a:moveTo>
                  <a:cubicBezTo>
                    <a:pt x="6719" y="2092"/>
                    <a:pt x="3225" y="5235"/>
                    <a:pt x="2553" y="9354"/>
                  </a:cubicBezTo>
                  <a:lnTo>
                    <a:pt x="5345" y="9354"/>
                  </a:lnTo>
                  <a:cubicBezTo>
                    <a:pt x="5976" y="6795"/>
                    <a:pt x="8239" y="4892"/>
                    <a:pt x="10930" y="4892"/>
                  </a:cubicBezTo>
                  <a:cubicBezTo>
                    <a:pt x="13621" y="4892"/>
                    <a:pt x="15885" y="6795"/>
                    <a:pt x="16515" y="9354"/>
                  </a:cubicBezTo>
                  <a:lnTo>
                    <a:pt x="19308" y="9354"/>
                  </a:lnTo>
                  <a:cubicBezTo>
                    <a:pt x="18636" y="5235"/>
                    <a:pt x="15142" y="2092"/>
                    <a:pt x="10930" y="2092"/>
                  </a:cubicBezTo>
                  <a:close/>
                  <a:moveTo>
                    <a:pt x="10941" y="7845"/>
                  </a:moveTo>
                  <a:cubicBezTo>
                    <a:pt x="9318" y="7845"/>
                    <a:pt x="8000" y="9200"/>
                    <a:pt x="8000" y="10863"/>
                  </a:cubicBezTo>
                  <a:cubicBezTo>
                    <a:pt x="8000" y="12525"/>
                    <a:pt x="9318" y="13875"/>
                    <a:pt x="10941" y="13875"/>
                  </a:cubicBezTo>
                  <a:cubicBezTo>
                    <a:pt x="12564" y="13875"/>
                    <a:pt x="13882" y="12525"/>
                    <a:pt x="13882" y="10863"/>
                  </a:cubicBezTo>
                  <a:cubicBezTo>
                    <a:pt x="13882" y="9200"/>
                    <a:pt x="12564" y="7845"/>
                    <a:pt x="10941" y="7845"/>
                  </a:cubicBezTo>
                  <a:close/>
                  <a:moveTo>
                    <a:pt x="2553" y="12203"/>
                  </a:moveTo>
                  <a:cubicBezTo>
                    <a:pt x="3225" y="16321"/>
                    <a:pt x="6719" y="19465"/>
                    <a:pt x="10930" y="19465"/>
                  </a:cubicBezTo>
                  <a:cubicBezTo>
                    <a:pt x="15142" y="19465"/>
                    <a:pt x="18636" y="16321"/>
                    <a:pt x="19308" y="12203"/>
                  </a:cubicBezTo>
                  <a:lnTo>
                    <a:pt x="16515" y="12203"/>
                  </a:lnTo>
                  <a:cubicBezTo>
                    <a:pt x="15885" y="14761"/>
                    <a:pt x="13621" y="16664"/>
                    <a:pt x="10930" y="16664"/>
                  </a:cubicBezTo>
                  <a:cubicBezTo>
                    <a:pt x="8239" y="16664"/>
                    <a:pt x="5976" y="14761"/>
                    <a:pt x="5345" y="12203"/>
                  </a:cubicBezTo>
                  <a:lnTo>
                    <a:pt x="2553" y="12203"/>
                  </a:lnTo>
                  <a:close/>
                  <a:moveTo>
                    <a:pt x="878" y="15515"/>
                  </a:moveTo>
                  <a:cubicBezTo>
                    <a:pt x="391" y="15515"/>
                    <a:pt x="0" y="15921"/>
                    <a:pt x="0" y="16419"/>
                  </a:cubicBezTo>
                  <a:lnTo>
                    <a:pt x="0" y="20701"/>
                  </a:lnTo>
                  <a:cubicBezTo>
                    <a:pt x="0" y="21199"/>
                    <a:pt x="391" y="21600"/>
                    <a:pt x="878" y="21600"/>
                  </a:cubicBezTo>
                  <a:lnTo>
                    <a:pt x="5058" y="21600"/>
                  </a:lnTo>
                  <a:cubicBezTo>
                    <a:pt x="5544" y="21600"/>
                    <a:pt x="5941" y="21199"/>
                    <a:pt x="5941" y="20701"/>
                  </a:cubicBezTo>
                  <a:cubicBezTo>
                    <a:pt x="5941" y="20203"/>
                    <a:pt x="5544" y="19797"/>
                    <a:pt x="5058" y="19797"/>
                  </a:cubicBezTo>
                  <a:lnTo>
                    <a:pt x="1761" y="19797"/>
                  </a:lnTo>
                  <a:lnTo>
                    <a:pt x="1761" y="16419"/>
                  </a:lnTo>
                  <a:cubicBezTo>
                    <a:pt x="1761" y="15921"/>
                    <a:pt x="1364" y="15515"/>
                    <a:pt x="878" y="15515"/>
                  </a:cubicBezTo>
                  <a:close/>
                  <a:moveTo>
                    <a:pt x="20717" y="15515"/>
                  </a:moveTo>
                  <a:cubicBezTo>
                    <a:pt x="20230" y="15515"/>
                    <a:pt x="19839" y="15921"/>
                    <a:pt x="19839" y="16419"/>
                  </a:cubicBezTo>
                  <a:lnTo>
                    <a:pt x="19839" y="19797"/>
                  </a:lnTo>
                  <a:lnTo>
                    <a:pt x="16536" y="19797"/>
                  </a:lnTo>
                  <a:cubicBezTo>
                    <a:pt x="16050" y="19797"/>
                    <a:pt x="15659" y="20203"/>
                    <a:pt x="15659" y="20701"/>
                  </a:cubicBezTo>
                  <a:cubicBezTo>
                    <a:pt x="15659" y="21199"/>
                    <a:pt x="16050" y="21600"/>
                    <a:pt x="16536" y="21600"/>
                  </a:cubicBezTo>
                  <a:lnTo>
                    <a:pt x="20717" y="21600"/>
                  </a:lnTo>
                  <a:cubicBezTo>
                    <a:pt x="21204" y="21600"/>
                    <a:pt x="21600" y="21199"/>
                    <a:pt x="21600" y="20701"/>
                  </a:cubicBezTo>
                  <a:lnTo>
                    <a:pt x="21600" y="16419"/>
                  </a:lnTo>
                  <a:cubicBezTo>
                    <a:pt x="21600" y="15921"/>
                    <a:pt x="21204" y="15515"/>
                    <a:pt x="20717" y="15515"/>
                  </a:cubicBezTo>
                  <a:close/>
                </a:path>
              </a:pathLst>
            </a:custGeom>
            <a:solidFill>
              <a:schemeClr val="tx1">
                <a:lumMod val="65000"/>
                <a:lumOff val="3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7" name="Group 9354"/>
          <p:cNvGrpSpPr/>
          <p:nvPr/>
        </p:nvGrpSpPr>
        <p:grpSpPr>
          <a:xfrm>
            <a:off x="7554843" y="5111062"/>
            <a:ext cx="572503" cy="572503"/>
            <a:chOff x="0" y="0"/>
            <a:chExt cx="1524000" cy="1524000"/>
          </a:xfrm>
        </p:grpSpPr>
        <p:sp>
          <p:nvSpPr>
            <p:cNvPr id="28" name="Shape 9352"/>
            <p:cNvSpPr/>
            <p:nvPr/>
          </p:nvSpPr>
          <p:spPr>
            <a:xfrm>
              <a:off x="0" y="0"/>
              <a:ext cx="1524001" cy="1524001"/>
            </a:xfrm>
            <a:prstGeom prst="round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9" name="Shape 9353"/>
            <p:cNvSpPr/>
            <p:nvPr/>
          </p:nvSpPr>
          <p:spPr>
            <a:xfrm>
              <a:off x="370158" y="324540"/>
              <a:ext cx="783684" cy="874919"/>
            </a:xfrm>
            <a:custGeom>
              <a:avLst/>
              <a:gdLst/>
              <a:ahLst/>
              <a:cxnLst>
                <a:cxn ang="0">
                  <a:pos x="wd2" y="hd2"/>
                </a:cxn>
                <a:cxn ang="5400000">
                  <a:pos x="wd2" y="hd2"/>
                </a:cxn>
                <a:cxn ang="10800000">
                  <a:pos x="wd2" y="hd2"/>
                </a:cxn>
                <a:cxn ang="16200000">
                  <a:pos x="wd2" y="hd2"/>
                </a:cxn>
              </a:cxnLst>
              <a:rect l="0" t="0" r="r" b="b"/>
              <a:pathLst>
                <a:path w="21600" h="21531" extrusionOk="0">
                  <a:moveTo>
                    <a:pt x="20020" y="14249"/>
                  </a:moveTo>
                  <a:lnTo>
                    <a:pt x="17930" y="13905"/>
                  </a:lnTo>
                  <a:lnTo>
                    <a:pt x="17930" y="11412"/>
                  </a:lnTo>
                  <a:lnTo>
                    <a:pt x="20020" y="11069"/>
                  </a:lnTo>
                  <a:cubicBezTo>
                    <a:pt x="20020" y="11069"/>
                    <a:pt x="20020" y="14249"/>
                    <a:pt x="20020" y="14249"/>
                  </a:cubicBezTo>
                  <a:close/>
                  <a:moveTo>
                    <a:pt x="16349" y="16170"/>
                  </a:moveTo>
                  <a:lnTo>
                    <a:pt x="1957" y="16170"/>
                  </a:lnTo>
                  <a:lnTo>
                    <a:pt x="1957" y="9147"/>
                  </a:lnTo>
                  <a:lnTo>
                    <a:pt x="16349" y="9147"/>
                  </a:lnTo>
                  <a:cubicBezTo>
                    <a:pt x="16349" y="9147"/>
                    <a:pt x="16349" y="16170"/>
                    <a:pt x="16349" y="16170"/>
                  </a:cubicBezTo>
                  <a:close/>
                  <a:moveTo>
                    <a:pt x="1580" y="4439"/>
                  </a:moveTo>
                  <a:cubicBezTo>
                    <a:pt x="1580" y="2769"/>
                    <a:pt x="3101" y="1411"/>
                    <a:pt x="4972" y="1411"/>
                  </a:cubicBezTo>
                  <a:cubicBezTo>
                    <a:pt x="6841" y="1411"/>
                    <a:pt x="8363" y="2769"/>
                    <a:pt x="8363" y="4439"/>
                  </a:cubicBezTo>
                  <a:cubicBezTo>
                    <a:pt x="8363" y="6109"/>
                    <a:pt x="6841" y="7467"/>
                    <a:pt x="4972" y="7467"/>
                  </a:cubicBezTo>
                  <a:cubicBezTo>
                    <a:pt x="3101" y="7467"/>
                    <a:pt x="1580" y="6109"/>
                    <a:pt x="1580" y="4439"/>
                  </a:cubicBezTo>
                  <a:cubicBezTo>
                    <a:pt x="1580" y="4439"/>
                    <a:pt x="1580" y="4439"/>
                    <a:pt x="1580" y="4439"/>
                  </a:cubicBezTo>
                  <a:close/>
                  <a:moveTo>
                    <a:pt x="9153" y="6836"/>
                  </a:moveTo>
                  <a:cubicBezTo>
                    <a:pt x="9393" y="7168"/>
                    <a:pt x="9681" y="7472"/>
                    <a:pt x="10010" y="7736"/>
                  </a:cubicBezTo>
                  <a:lnTo>
                    <a:pt x="8297" y="7736"/>
                  </a:lnTo>
                  <a:cubicBezTo>
                    <a:pt x="8626" y="7472"/>
                    <a:pt x="8913" y="7168"/>
                    <a:pt x="9153" y="6836"/>
                  </a:cubicBezTo>
                  <a:cubicBezTo>
                    <a:pt x="9153" y="6836"/>
                    <a:pt x="9153" y="6836"/>
                    <a:pt x="9153" y="6836"/>
                  </a:cubicBezTo>
                  <a:close/>
                  <a:moveTo>
                    <a:pt x="13335" y="1411"/>
                  </a:moveTo>
                  <a:cubicBezTo>
                    <a:pt x="15205" y="1411"/>
                    <a:pt x="16726" y="2769"/>
                    <a:pt x="16726" y="4439"/>
                  </a:cubicBezTo>
                  <a:cubicBezTo>
                    <a:pt x="16726" y="6109"/>
                    <a:pt x="15205" y="7467"/>
                    <a:pt x="13335" y="7467"/>
                  </a:cubicBezTo>
                  <a:cubicBezTo>
                    <a:pt x="11465" y="7467"/>
                    <a:pt x="9943" y="6109"/>
                    <a:pt x="9943" y="4439"/>
                  </a:cubicBezTo>
                  <a:cubicBezTo>
                    <a:pt x="9943" y="2769"/>
                    <a:pt x="11465" y="1411"/>
                    <a:pt x="13335" y="1411"/>
                  </a:cubicBezTo>
                  <a:cubicBezTo>
                    <a:pt x="13335" y="1411"/>
                    <a:pt x="13335" y="1411"/>
                    <a:pt x="13335" y="1411"/>
                  </a:cubicBezTo>
                  <a:close/>
                  <a:moveTo>
                    <a:pt x="21316" y="9679"/>
                  </a:moveTo>
                  <a:cubicBezTo>
                    <a:pt x="21135" y="9545"/>
                    <a:pt x="20898" y="9490"/>
                    <a:pt x="20667" y="9527"/>
                  </a:cubicBezTo>
                  <a:lnTo>
                    <a:pt x="17930" y="9978"/>
                  </a:lnTo>
                  <a:lnTo>
                    <a:pt x="17930" y="8441"/>
                  </a:lnTo>
                  <a:cubicBezTo>
                    <a:pt x="17930" y="8051"/>
                    <a:pt x="17576" y="7736"/>
                    <a:pt x="17139" y="7736"/>
                  </a:cubicBezTo>
                  <a:lnTo>
                    <a:pt x="16660" y="7736"/>
                  </a:lnTo>
                  <a:cubicBezTo>
                    <a:pt x="17670" y="6923"/>
                    <a:pt x="18306" y="5746"/>
                    <a:pt x="18306" y="4439"/>
                  </a:cubicBezTo>
                  <a:cubicBezTo>
                    <a:pt x="18306" y="1991"/>
                    <a:pt x="16076" y="0"/>
                    <a:pt x="13335" y="0"/>
                  </a:cubicBezTo>
                  <a:cubicBezTo>
                    <a:pt x="11581" y="0"/>
                    <a:pt x="10038" y="815"/>
                    <a:pt x="9153" y="2043"/>
                  </a:cubicBezTo>
                  <a:cubicBezTo>
                    <a:pt x="8267" y="815"/>
                    <a:pt x="6725" y="0"/>
                    <a:pt x="4972" y="0"/>
                  </a:cubicBezTo>
                  <a:cubicBezTo>
                    <a:pt x="2230" y="0"/>
                    <a:pt x="0" y="1991"/>
                    <a:pt x="0" y="4439"/>
                  </a:cubicBezTo>
                  <a:cubicBezTo>
                    <a:pt x="0" y="5746"/>
                    <a:pt x="637" y="6923"/>
                    <a:pt x="1646" y="7736"/>
                  </a:cubicBezTo>
                  <a:lnTo>
                    <a:pt x="1167" y="7736"/>
                  </a:lnTo>
                  <a:cubicBezTo>
                    <a:pt x="731" y="7736"/>
                    <a:pt x="377" y="8051"/>
                    <a:pt x="377" y="8441"/>
                  </a:cubicBezTo>
                  <a:lnTo>
                    <a:pt x="377" y="16876"/>
                  </a:lnTo>
                  <a:cubicBezTo>
                    <a:pt x="377" y="17265"/>
                    <a:pt x="731" y="17581"/>
                    <a:pt x="1167" y="17581"/>
                  </a:cubicBezTo>
                  <a:lnTo>
                    <a:pt x="7330" y="17581"/>
                  </a:lnTo>
                  <a:lnTo>
                    <a:pt x="4255" y="20327"/>
                  </a:lnTo>
                  <a:cubicBezTo>
                    <a:pt x="3946" y="20602"/>
                    <a:pt x="3946" y="21049"/>
                    <a:pt x="4255" y="21324"/>
                  </a:cubicBezTo>
                  <a:cubicBezTo>
                    <a:pt x="4563" y="21600"/>
                    <a:pt x="5064" y="21600"/>
                    <a:pt x="5373" y="21324"/>
                  </a:cubicBezTo>
                  <a:lnTo>
                    <a:pt x="9153" y="17949"/>
                  </a:lnTo>
                  <a:lnTo>
                    <a:pt x="12934" y="21324"/>
                  </a:lnTo>
                  <a:cubicBezTo>
                    <a:pt x="13088" y="21462"/>
                    <a:pt x="13290" y="21531"/>
                    <a:pt x="13493" y="21531"/>
                  </a:cubicBezTo>
                  <a:cubicBezTo>
                    <a:pt x="13695" y="21531"/>
                    <a:pt x="13897" y="21462"/>
                    <a:pt x="14052" y="21324"/>
                  </a:cubicBezTo>
                  <a:cubicBezTo>
                    <a:pt x="14360" y="21049"/>
                    <a:pt x="14360" y="20602"/>
                    <a:pt x="14052" y="20327"/>
                  </a:cubicBezTo>
                  <a:lnTo>
                    <a:pt x="10977" y="17581"/>
                  </a:lnTo>
                  <a:lnTo>
                    <a:pt x="17139" y="17581"/>
                  </a:lnTo>
                  <a:cubicBezTo>
                    <a:pt x="17576" y="17581"/>
                    <a:pt x="17930" y="17265"/>
                    <a:pt x="17930" y="16876"/>
                  </a:cubicBezTo>
                  <a:lnTo>
                    <a:pt x="17930" y="15339"/>
                  </a:lnTo>
                  <a:lnTo>
                    <a:pt x="20667" y="15790"/>
                  </a:lnTo>
                  <a:cubicBezTo>
                    <a:pt x="20714" y="15798"/>
                    <a:pt x="20762" y="15801"/>
                    <a:pt x="20810" y="15801"/>
                  </a:cubicBezTo>
                  <a:cubicBezTo>
                    <a:pt x="20994" y="15801"/>
                    <a:pt x="21172" y="15744"/>
                    <a:pt x="21316" y="15638"/>
                  </a:cubicBezTo>
                  <a:cubicBezTo>
                    <a:pt x="21496" y="15504"/>
                    <a:pt x="21600" y="15305"/>
                    <a:pt x="21600" y="15096"/>
                  </a:cubicBezTo>
                  <a:lnTo>
                    <a:pt x="21600" y="10221"/>
                  </a:lnTo>
                  <a:cubicBezTo>
                    <a:pt x="21600" y="10012"/>
                    <a:pt x="21496" y="9813"/>
                    <a:pt x="21316" y="9679"/>
                  </a:cubicBezTo>
                  <a:cubicBezTo>
                    <a:pt x="21316" y="9679"/>
                    <a:pt x="21316" y="9679"/>
                    <a:pt x="21316" y="9679"/>
                  </a:cubicBezTo>
                  <a:close/>
                </a:path>
              </a:pathLst>
            </a:custGeom>
            <a:solidFill>
              <a:schemeClr val="tx1">
                <a:lumMod val="65000"/>
                <a:lumOff val="3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8" name="Picture Placeholder 7"/>
          <p:cNvSpPr>
            <a:spLocks noGrp="1"/>
          </p:cNvSpPr>
          <p:nvPr>
            <p:ph type="pic" sz="quarter" idx="14"/>
          </p:nvPr>
        </p:nvSpPr>
        <p:spPr/>
      </p:sp>
      <p:sp>
        <p:nvSpPr>
          <p:cNvPr id="12" name="Shape 19980"/>
          <p:cNvSpPr/>
          <p:nvPr/>
        </p:nvSpPr>
        <p:spPr>
          <a:xfrm>
            <a:off x="2789386" y="1591458"/>
            <a:ext cx="574839" cy="574718"/>
          </a:xfrm>
          <a:custGeom>
            <a:avLst/>
            <a:gdLst/>
            <a:ahLst/>
            <a:cxnLst>
              <a:cxn ang="0">
                <a:pos x="wd2" y="hd2"/>
              </a:cxn>
              <a:cxn ang="5400000">
                <a:pos x="wd2" y="hd2"/>
              </a:cxn>
              <a:cxn ang="10800000">
                <a:pos x="wd2" y="hd2"/>
              </a:cxn>
              <a:cxn ang="16200000">
                <a:pos x="wd2" y="hd2"/>
              </a:cxn>
            </a:cxnLst>
            <a:rect l="0" t="0" r="r" b="b"/>
            <a:pathLst>
              <a:path w="19679" h="20594" extrusionOk="0">
                <a:moveTo>
                  <a:pt x="9839" y="0"/>
                </a:moveTo>
                <a:cubicBezTo>
                  <a:pt x="7321" y="0"/>
                  <a:pt x="4803" y="1001"/>
                  <a:pt x="2881" y="3012"/>
                </a:cubicBezTo>
                <a:cubicBezTo>
                  <a:pt x="-961" y="7034"/>
                  <a:pt x="-961" y="13556"/>
                  <a:pt x="2881" y="17578"/>
                </a:cubicBezTo>
                <a:cubicBezTo>
                  <a:pt x="6724" y="21600"/>
                  <a:pt x="12954" y="21600"/>
                  <a:pt x="16797" y="17578"/>
                </a:cubicBezTo>
                <a:cubicBezTo>
                  <a:pt x="20639" y="13556"/>
                  <a:pt x="20639" y="7034"/>
                  <a:pt x="16797" y="3012"/>
                </a:cubicBezTo>
                <a:cubicBezTo>
                  <a:pt x="14875" y="1001"/>
                  <a:pt x="12357" y="0"/>
                  <a:pt x="9839" y="0"/>
                </a:cubicBezTo>
                <a:close/>
                <a:moveTo>
                  <a:pt x="9839" y="618"/>
                </a:moveTo>
                <a:cubicBezTo>
                  <a:pt x="12204" y="618"/>
                  <a:pt x="14563" y="1562"/>
                  <a:pt x="16367" y="3450"/>
                </a:cubicBezTo>
                <a:cubicBezTo>
                  <a:pt x="19975" y="7227"/>
                  <a:pt x="19975" y="13351"/>
                  <a:pt x="16367" y="17128"/>
                </a:cubicBezTo>
                <a:cubicBezTo>
                  <a:pt x="12759" y="20905"/>
                  <a:pt x="6908" y="20905"/>
                  <a:pt x="3300" y="17128"/>
                </a:cubicBezTo>
                <a:cubicBezTo>
                  <a:pt x="-308" y="13351"/>
                  <a:pt x="-308" y="7227"/>
                  <a:pt x="3300" y="3450"/>
                </a:cubicBezTo>
                <a:cubicBezTo>
                  <a:pt x="5104" y="1562"/>
                  <a:pt x="7474" y="618"/>
                  <a:pt x="9839" y="618"/>
                </a:cubicBezTo>
                <a:close/>
                <a:moveTo>
                  <a:pt x="9839" y="2248"/>
                </a:moveTo>
                <a:cubicBezTo>
                  <a:pt x="7873" y="2248"/>
                  <a:pt x="5906" y="3038"/>
                  <a:pt x="4406" y="4608"/>
                </a:cubicBezTo>
                <a:cubicBezTo>
                  <a:pt x="1406" y="7748"/>
                  <a:pt x="1406" y="12842"/>
                  <a:pt x="4406" y="15982"/>
                </a:cubicBezTo>
                <a:cubicBezTo>
                  <a:pt x="7406" y="19122"/>
                  <a:pt x="12272" y="19122"/>
                  <a:pt x="15272" y="15982"/>
                </a:cubicBezTo>
                <a:cubicBezTo>
                  <a:pt x="18272" y="12842"/>
                  <a:pt x="18272" y="7748"/>
                  <a:pt x="15272" y="4608"/>
                </a:cubicBezTo>
                <a:cubicBezTo>
                  <a:pt x="13772" y="3038"/>
                  <a:pt x="11805" y="2248"/>
                  <a:pt x="9839" y="2248"/>
                </a:cubicBezTo>
                <a:close/>
                <a:moveTo>
                  <a:pt x="9839" y="2877"/>
                </a:moveTo>
                <a:cubicBezTo>
                  <a:pt x="11651" y="2877"/>
                  <a:pt x="13460" y="3610"/>
                  <a:pt x="14843" y="5058"/>
                </a:cubicBezTo>
                <a:cubicBezTo>
                  <a:pt x="17608" y="7952"/>
                  <a:pt x="17608" y="12638"/>
                  <a:pt x="14843" y="15532"/>
                </a:cubicBezTo>
                <a:cubicBezTo>
                  <a:pt x="12078" y="18427"/>
                  <a:pt x="7590" y="18427"/>
                  <a:pt x="4825" y="15532"/>
                </a:cubicBezTo>
                <a:cubicBezTo>
                  <a:pt x="2060" y="12638"/>
                  <a:pt x="2060" y="7952"/>
                  <a:pt x="4825" y="5058"/>
                </a:cubicBezTo>
                <a:cubicBezTo>
                  <a:pt x="6207" y="3610"/>
                  <a:pt x="8027" y="2877"/>
                  <a:pt x="9839" y="2877"/>
                </a:cubicBezTo>
                <a:close/>
                <a:moveTo>
                  <a:pt x="9839" y="4541"/>
                </a:moveTo>
                <a:cubicBezTo>
                  <a:pt x="8432" y="4541"/>
                  <a:pt x="7026" y="5103"/>
                  <a:pt x="5952" y="6226"/>
                </a:cubicBezTo>
                <a:cubicBezTo>
                  <a:pt x="3805" y="8474"/>
                  <a:pt x="3805" y="12116"/>
                  <a:pt x="5952" y="14364"/>
                </a:cubicBezTo>
                <a:cubicBezTo>
                  <a:pt x="8099" y="16611"/>
                  <a:pt x="11579" y="16611"/>
                  <a:pt x="13726" y="14364"/>
                </a:cubicBezTo>
                <a:cubicBezTo>
                  <a:pt x="15873" y="12116"/>
                  <a:pt x="15873" y="8474"/>
                  <a:pt x="13726" y="6226"/>
                </a:cubicBezTo>
                <a:cubicBezTo>
                  <a:pt x="12652" y="5103"/>
                  <a:pt x="11246" y="4541"/>
                  <a:pt x="9839" y="4541"/>
                </a:cubicBezTo>
                <a:close/>
                <a:moveTo>
                  <a:pt x="9839" y="5125"/>
                </a:moveTo>
                <a:cubicBezTo>
                  <a:pt x="11103" y="5125"/>
                  <a:pt x="12364" y="5633"/>
                  <a:pt x="13329" y="6642"/>
                </a:cubicBezTo>
                <a:cubicBezTo>
                  <a:pt x="15257" y="8661"/>
                  <a:pt x="15257" y="11929"/>
                  <a:pt x="13329" y="13948"/>
                </a:cubicBezTo>
                <a:cubicBezTo>
                  <a:pt x="11400" y="15966"/>
                  <a:pt x="8278" y="15966"/>
                  <a:pt x="6349" y="13948"/>
                </a:cubicBezTo>
                <a:cubicBezTo>
                  <a:pt x="4421" y="11929"/>
                  <a:pt x="4421" y="8661"/>
                  <a:pt x="6349" y="6642"/>
                </a:cubicBezTo>
                <a:cubicBezTo>
                  <a:pt x="7314" y="5633"/>
                  <a:pt x="8575" y="5125"/>
                  <a:pt x="9839" y="5125"/>
                </a:cubicBezTo>
                <a:close/>
                <a:moveTo>
                  <a:pt x="9839" y="6856"/>
                </a:moveTo>
                <a:cubicBezTo>
                  <a:pt x="8998" y="6856"/>
                  <a:pt x="8151" y="7184"/>
                  <a:pt x="7509" y="7856"/>
                </a:cubicBezTo>
                <a:cubicBezTo>
                  <a:pt x="6226" y="9200"/>
                  <a:pt x="6226" y="11379"/>
                  <a:pt x="7509" y="12723"/>
                </a:cubicBezTo>
                <a:cubicBezTo>
                  <a:pt x="8792" y="14066"/>
                  <a:pt x="10875" y="14066"/>
                  <a:pt x="12158" y="12723"/>
                </a:cubicBezTo>
                <a:cubicBezTo>
                  <a:pt x="13442" y="11379"/>
                  <a:pt x="13442" y="9200"/>
                  <a:pt x="12158" y="7856"/>
                </a:cubicBezTo>
                <a:cubicBezTo>
                  <a:pt x="11516" y="7184"/>
                  <a:pt x="10680" y="6856"/>
                  <a:pt x="9839" y="6856"/>
                </a:cubicBezTo>
                <a:close/>
              </a:path>
            </a:pathLst>
          </a:custGeom>
          <a:solidFill>
            <a:schemeClr val="accent1"/>
          </a:solidFill>
          <a:ln w="12700">
            <a:miter lim="400000"/>
          </a:ln>
        </p:spPr>
        <p:txBody>
          <a:bodyPr lIns="25400" tIns="25400" rIns="25400" bIns="25400" anchor="ctr"/>
          <a:lstStyle/>
          <a:p>
            <a:pPr>
              <a:defRPr sz="3200">
                <a:solidFill>
                  <a:srgbClr val="FFFFFF"/>
                </a:solidFill>
              </a:defRPr>
            </a:pPr>
            <a:endParaRPr sz="1600"/>
          </a:p>
        </p:txBody>
      </p:sp>
      <p:sp>
        <p:nvSpPr>
          <p:cNvPr id="11" name="Picture Placeholder 10"/>
          <p:cNvSpPr>
            <a:spLocks noGrp="1"/>
          </p:cNvSpPr>
          <p:nvPr>
            <p:ph type="pic" sz="quarter" idx="15"/>
          </p:nvPr>
        </p:nvSpPr>
        <p:spPr/>
      </p:sp>
    </p:spTree>
    <p:extLst>
      <p:ext uri="{BB962C8B-B14F-4D97-AF65-F5344CB8AC3E}">
        <p14:creationId xmlns:p14="http://schemas.microsoft.com/office/powerpoint/2010/main" val="73820519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1"/>
            <a:ext cx="12194365" cy="6458657"/>
          </a:xfrm>
          <a:prstGeom prst="rect">
            <a:avLst/>
          </a:prstGeom>
          <a:solidFill>
            <a:schemeClr val="tx1">
              <a:lumMod val="85000"/>
              <a:lumOff val="1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128</a:t>
            </a:fld>
            <a:endParaRPr lang="en-US"/>
          </a:p>
        </p:txBody>
      </p:sp>
      <p:sp>
        <p:nvSpPr>
          <p:cNvPr id="62" name="Title 11"/>
          <p:cNvSpPr txBox="1">
            <a:spLocks/>
          </p:cNvSpPr>
          <p:nvPr/>
        </p:nvSpPr>
        <p:spPr>
          <a:xfrm>
            <a:off x="490945" y="560982"/>
            <a:ext cx="5290168" cy="1036599"/>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Sharp Design</a:t>
            </a:r>
          </a:p>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For Your App Site</a:t>
            </a:r>
          </a:p>
        </p:txBody>
      </p:sp>
      <p:sp>
        <p:nvSpPr>
          <p:cNvPr id="63" name="Title 11"/>
          <p:cNvSpPr txBox="1">
            <a:spLocks/>
          </p:cNvSpPr>
          <p:nvPr/>
        </p:nvSpPr>
        <p:spPr>
          <a:xfrm>
            <a:off x="490945" y="36553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pic>
        <p:nvPicPr>
          <p:cNvPr id="5" name="14_Mobile with Hand.png"/>
          <p:cNvPicPr>
            <a:picLocks noChangeAspect="1"/>
          </p:cNvPicPr>
          <p:nvPr/>
        </p:nvPicPr>
        <p:blipFill>
          <a:blip r:embed="rId2">
            <a:extLst/>
          </a:blip>
          <a:srcRect/>
          <a:stretch>
            <a:fillRect/>
          </a:stretch>
        </p:blipFill>
        <p:spPr>
          <a:xfrm>
            <a:off x="589971" y="1601649"/>
            <a:ext cx="7790813" cy="4875352"/>
          </a:xfrm>
          <a:prstGeom prst="rect">
            <a:avLst/>
          </a:prstGeom>
        </p:spPr>
      </p:pic>
      <p:sp>
        <p:nvSpPr>
          <p:cNvPr id="9" name="Shape 9544"/>
          <p:cNvSpPr/>
          <p:nvPr/>
        </p:nvSpPr>
        <p:spPr>
          <a:xfrm>
            <a:off x="3665472" y="3750109"/>
            <a:ext cx="2390806" cy="2390806"/>
          </a:xfrm>
          <a:prstGeom prst="ellipse">
            <a:avLst/>
          </a:prstGeom>
          <a:solidFill>
            <a:schemeClr val="accent4"/>
          </a:solidFill>
          <a:ln w="12700">
            <a:miter lim="400000"/>
          </a:ln>
        </p:spPr>
        <p:txBody>
          <a:bodyPr lIns="25400" tIns="25400" rIns="25400" bIns="25400" anchor="ctr"/>
          <a:lstStyle/>
          <a:p>
            <a:pPr>
              <a:defRPr sz="3200">
                <a:solidFill>
                  <a:srgbClr val="FFFFFF"/>
                </a:solidFill>
              </a:defRPr>
            </a:pPr>
            <a:endParaRPr sz="1400"/>
          </a:p>
        </p:txBody>
      </p:sp>
      <p:sp>
        <p:nvSpPr>
          <p:cNvPr id="10" name="Shape 9562"/>
          <p:cNvSpPr/>
          <p:nvPr/>
        </p:nvSpPr>
        <p:spPr>
          <a:xfrm>
            <a:off x="3982078" y="4550964"/>
            <a:ext cx="1863450" cy="965392"/>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nSpc>
                <a:spcPct val="110000"/>
              </a:lnSpc>
              <a:defRPr sz="12000" b="1">
                <a:solidFill>
                  <a:srgbClr val="FFFFFF"/>
                </a:solidFill>
                <a:latin typeface="Helvetica"/>
                <a:ea typeface="Helvetica"/>
                <a:cs typeface="Helvetica"/>
                <a:sym typeface="Helvetica"/>
              </a:defRPr>
            </a:lvl1pPr>
          </a:lstStyle>
          <a:p>
            <a:pPr algn="ctr"/>
            <a:r>
              <a:rPr sz="5400" dirty="0">
                <a:latin typeface="Caviar Dreams" panose="020B0402020204020504" pitchFamily="34" charset="0"/>
              </a:rPr>
              <a:t>65%</a:t>
            </a:r>
          </a:p>
        </p:txBody>
      </p:sp>
      <p:sp>
        <p:nvSpPr>
          <p:cNvPr id="11" name="Shape 9572"/>
          <p:cNvSpPr/>
          <p:nvPr/>
        </p:nvSpPr>
        <p:spPr>
          <a:xfrm>
            <a:off x="3511608" y="3596243"/>
            <a:ext cx="2698535" cy="2698535"/>
          </a:xfrm>
          <a:prstGeom prst="ellipse">
            <a:avLst/>
          </a:prstGeom>
          <a:ln w="63500" cap="rnd">
            <a:solidFill>
              <a:srgbClr val="FFFFFF"/>
            </a:solidFill>
            <a:custDash>
              <a:ds d="100000" sp="200000"/>
            </a:custDash>
          </a:ln>
        </p:spPr>
        <p:txBody>
          <a:bodyPr lIns="25400" tIns="25400" rIns="25400" bIns="25400" anchor="ctr"/>
          <a:lstStyle/>
          <a:p>
            <a:pPr>
              <a:defRPr sz="3200">
                <a:solidFill>
                  <a:srgbClr val="FFFFFF"/>
                </a:solidFill>
              </a:defRPr>
            </a:pPr>
            <a:endParaRPr sz="1400"/>
          </a:p>
        </p:txBody>
      </p:sp>
      <p:sp>
        <p:nvSpPr>
          <p:cNvPr id="12" name="Rectangle 11"/>
          <p:cNvSpPr/>
          <p:nvPr/>
        </p:nvSpPr>
        <p:spPr>
          <a:xfrm>
            <a:off x="4023634" y="5317619"/>
            <a:ext cx="1764431"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29" name="Oval 28"/>
          <p:cNvSpPr/>
          <p:nvPr/>
        </p:nvSpPr>
        <p:spPr>
          <a:xfrm>
            <a:off x="5957860" y="1181482"/>
            <a:ext cx="840696" cy="840696"/>
          </a:xfrm>
          <a:prstGeom prst="ellipse">
            <a:avLst/>
          </a:prstGeom>
          <a:solidFill>
            <a:schemeClr val="accent1"/>
          </a:solidFill>
          <a:ln w="57150">
            <a:solidFill>
              <a:schemeClr val="bg1">
                <a:alpha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4" name="Freeform 113"/>
          <p:cNvSpPr>
            <a:spLocks noEditPoints="1"/>
          </p:cNvSpPr>
          <p:nvPr/>
        </p:nvSpPr>
        <p:spPr bwMode="auto">
          <a:xfrm>
            <a:off x="6194681" y="1474083"/>
            <a:ext cx="415409" cy="266683"/>
          </a:xfrm>
          <a:custGeom>
            <a:avLst/>
            <a:gdLst>
              <a:gd name="T0" fmla="*/ 937 w 975"/>
              <a:gd name="T1" fmla="*/ 560 h 624"/>
              <a:gd name="T2" fmla="*/ 683 w 975"/>
              <a:gd name="T3" fmla="*/ 308 h 624"/>
              <a:gd name="T4" fmla="*/ 937 w 975"/>
              <a:gd name="T5" fmla="*/ 54 h 624"/>
              <a:gd name="T6" fmla="*/ 937 w 975"/>
              <a:gd name="T7" fmla="*/ 560 h 624"/>
              <a:gd name="T8" fmla="*/ 70 w 975"/>
              <a:gd name="T9" fmla="*/ 585 h 624"/>
              <a:gd name="T10" fmla="*/ 320 w 975"/>
              <a:gd name="T11" fmla="*/ 335 h 624"/>
              <a:gd name="T12" fmla="*/ 428 w 975"/>
              <a:gd name="T13" fmla="*/ 443 h 624"/>
              <a:gd name="T14" fmla="*/ 434 w 975"/>
              <a:gd name="T15" fmla="*/ 449 h 624"/>
              <a:gd name="T16" fmla="*/ 441 w 975"/>
              <a:gd name="T17" fmla="*/ 453 h 624"/>
              <a:gd name="T18" fmla="*/ 448 w 975"/>
              <a:gd name="T19" fmla="*/ 458 h 624"/>
              <a:gd name="T20" fmla="*/ 455 w 975"/>
              <a:gd name="T21" fmla="*/ 461 h 624"/>
              <a:gd name="T22" fmla="*/ 463 w 975"/>
              <a:gd name="T23" fmla="*/ 464 h 624"/>
              <a:gd name="T24" fmla="*/ 471 w 975"/>
              <a:gd name="T25" fmla="*/ 466 h 624"/>
              <a:gd name="T26" fmla="*/ 480 w 975"/>
              <a:gd name="T27" fmla="*/ 467 h 624"/>
              <a:gd name="T28" fmla="*/ 487 w 975"/>
              <a:gd name="T29" fmla="*/ 467 h 624"/>
              <a:gd name="T30" fmla="*/ 496 w 975"/>
              <a:gd name="T31" fmla="*/ 467 h 624"/>
              <a:gd name="T32" fmla="*/ 505 w 975"/>
              <a:gd name="T33" fmla="*/ 466 h 624"/>
              <a:gd name="T34" fmla="*/ 512 w 975"/>
              <a:gd name="T35" fmla="*/ 464 h 624"/>
              <a:gd name="T36" fmla="*/ 520 w 975"/>
              <a:gd name="T37" fmla="*/ 461 h 624"/>
              <a:gd name="T38" fmla="*/ 527 w 975"/>
              <a:gd name="T39" fmla="*/ 458 h 624"/>
              <a:gd name="T40" fmla="*/ 535 w 975"/>
              <a:gd name="T41" fmla="*/ 453 h 624"/>
              <a:gd name="T42" fmla="*/ 541 w 975"/>
              <a:gd name="T43" fmla="*/ 449 h 624"/>
              <a:gd name="T44" fmla="*/ 548 w 975"/>
              <a:gd name="T45" fmla="*/ 443 h 624"/>
              <a:gd name="T46" fmla="*/ 656 w 975"/>
              <a:gd name="T47" fmla="*/ 335 h 624"/>
              <a:gd name="T48" fmla="*/ 905 w 975"/>
              <a:gd name="T49" fmla="*/ 585 h 624"/>
              <a:gd name="T50" fmla="*/ 70 w 975"/>
              <a:gd name="T51" fmla="*/ 585 h 624"/>
              <a:gd name="T52" fmla="*/ 39 w 975"/>
              <a:gd name="T53" fmla="*/ 54 h 624"/>
              <a:gd name="T54" fmla="*/ 293 w 975"/>
              <a:gd name="T55" fmla="*/ 308 h 624"/>
              <a:gd name="T56" fmla="*/ 39 w 975"/>
              <a:gd name="T57" fmla="*/ 560 h 624"/>
              <a:gd name="T58" fmla="*/ 39 w 975"/>
              <a:gd name="T59" fmla="*/ 54 h 624"/>
              <a:gd name="T60" fmla="*/ 897 w 975"/>
              <a:gd name="T61" fmla="*/ 39 h 624"/>
              <a:gd name="T62" fmla="*/ 520 w 975"/>
              <a:gd name="T63" fmla="*/ 416 h 624"/>
              <a:gd name="T64" fmla="*/ 513 w 975"/>
              <a:gd name="T65" fmla="*/ 421 h 624"/>
              <a:gd name="T66" fmla="*/ 505 w 975"/>
              <a:gd name="T67" fmla="*/ 425 h 624"/>
              <a:gd name="T68" fmla="*/ 497 w 975"/>
              <a:gd name="T69" fmla="*/ 428 h 624"/>
              <a:gd name="T70" fmla="*/ 487 w 975"/>
              <a:gd name="T71" fmla="*/ 429 h 624"/>
              <a:gd name="T72" fmla="*/ 479 w 975"/>
              <a:gd name="T73" fmla="*/ 428 h 624"/>
              <a:gd name="T74" fmla="*/ 470 w 975"/>
              <a:gd name="T75" fmla="*/ 425 h 624"/>
              <a:gd name="T76" fmla="*/ 462 w 975"/>
              <a:gd name="T77" fmla="*/ 421 h 624"/>
              <a:gd name="T78" fmla="*/ 456 w 975"/>
              <a:gd name="T79" fmla="*/ 416 h 624"/>
              <a:gd name="T80" fmla="*/ 79 w 975"/>
              <a:gd name="T81" fmla="*/ 39 h 624"/>
              <a:gd name="T82" fmla="*/ 897 w 975"/>
              <a:gd name="T83" fmla="*/ 39 h 624"/>
              <a:gd name="T84" fmla="*/ 936 w 975"/>
              <a:gd name="T85" fmla="*/ 0 h 624"/>
              <a:gd name="T86" fmla="*/ 39 w 975"/>
              <a:gd name="T87" fmla="*/ 0 h 624"/>
              <a:gd name="T88" fmla="*/ 31 w 975"/>
              <a:gd name="T89" fmla="*/ 0 h 624"/>
              <a:gd name="T90" fmla="*/ 13 w 975"/>
              <a:gd name="T91" fmla="*/ 0 h 624"/>
              <a:gd name="T92" fmla="*/ 0 w 975"/>
              <a:gd name="T93" fmla="*/ 0 h 624"/>
              <a:gd name="T94" fmla="*/ 0 w 975"/>
              <a:gd name="T95" fmla="*/ 624 h 624"/>
              <a:gd name="T96" fmla="*/ 975 w 975"/>
              <a:gd name="T97" fmla="*/ 624 h 624"/>
              <a:gd name="T98" fmla="*/ 975 w 975"/>
              <a:gd name="T99" fmla="*/ 0 h 624"/>
              <a:gd name="T100" fmla="*/ 942 w 975"/>
              <a:gd name="T101" fmla="*/ 0 h 624"/>
              <a:gd name="T102" fmla="*/ 936 w 975"/>
              <a:gd name="T103"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5" h="624">
                <a:moveTo>
                  <a:pt x="937" y="560"/>
                </a:moveTo>
                <a:lnTo>
                  <a:pt x="683" y="308"/>
                </a:lnTo>
                <a:lnTo>
                  <a:pt x="937" y="54"/>
                </a:lnTo>
                <a:lnTo>
                  <a:pt x="937" y="560"/>
                </a:lnTo>
                <a:close/>
                <a:moveTo>
                  <a:pt x="70" y="585"/>
                </a:moveTo>
                <a:lnTo>
                  <a:pt x="320" y="335"/>
                </a:lnTo>
                <a:lnTo>
                  <a:pt x="428" y="443"/>
                </a:lnTo>
                <a:lnTo>
                  <a:pt x="434" y="449"/>
                </a:lnTo>
                <a:lnTo>
                  <a:pt x="441" y="453"/>
                </a:lnTo>
                <a:lnTo>
                  <a:pt x="448" y="458"/>
                </a:lnTo>
                <a:lnTo>
                  <a:pt x="455" y="461"/>
                </a:lnTo>
                <a:lnTo>
                  <a:pt x="463" y="464"/>
                </a:lnTo>
                <a:lnTo>
                  <a:pt x="471" y="466"/>
                </a:lnTo>
                <a:lnTo>
                  <a:pt x="480" y="467"/>
                </a:lnTo>
                <a:lnTo>
                  <a:pt x="487" y="467"/>
                </a:lnTo>
                <a:lnTo>
                  <a:pt x="496" y="467"/>
                </a:lnTo>
                <a:lnTo>
                  <a:pt x="505" y="466"/>
                </a:lnTo>
                <a:lnTo>
                  <a:pt x="512" y="464"/>
                </a:lnTo>
                <a:lnTo>
                  <a:pt x="520" y="461"/>
                </a:lnTo>
                <a:lnTo>
                  <a:pt x="527" y="458"/>
                </a:lnTo>
                <a:lnTo>
                  <a:pt x="535" y="453"/>
                </a:lnTo>
                <a:lnTo>
                  <a:pt x="541" y="449"/>
                </a:lnTo>
                <a:lnTo>
                  <a:pt x="548" y="443"/>
                </a:lnTo>
                <a:lnTo>
                  <a:pt x="656" y="335"/>
                </a:lnTo>
                <a:lnTo>
                  <a:pt x="905" y="585"/>
                </a:lnTo>
                <a:lnTo>
                  <a:pt x="70" y="585"/>
                </a:lnTo>
                <a:close/>
                <a:moveTo>
                  <a:pt x="39" y="54"/>
                </a:moveTo>
                <a:lnTo>
                  <a:pt x="293" y="308"/>
                </a:lnTo>
                <a:lnTo>
                  <a:pt x="39" y="560"/>
                </a:lnTo>
                <a:lnTo>
                  <a:pt x="39" y="54"/>
                </a:lnTo>
                <a:close/>
                <a:moveTo>
                  <a:pt x="897" y="39"/>
                </a:moveTo>
                <a:lnTo>
                  <a:pt x="520" y="416"/>
                </a:lnTo>
                <a:lnTo>
                  <a:pt x="513" y="421"/>
                </a:lnTo>
                <a:lnTo>
                  <a:pt x="505" y="425"/>
                </a:lnTo>
                <a:lnTo>
                  <a:pt x="497" y="428"/>
                </a:lnTo>
                <a:lnTo>
                  <a:pt x="487" y="429"/>
                </a:lnTo>
                <a:lnTo>
                  <a:pt x="479" y="428"/>
                </a:lnTo>
                <a:lnTo>
                  <a:pt x="470" y="425"/>
                </a:lnTo>
                <a:lnTo>
                  <a:pt x="462" y="421"/>
                </a:lnTo>
                <a:lnTo>
                  <a:pt x="456" y="416"/>
                </a:lnTo>
                <a:lnTo>
                  <a:pt x="79" y="39"/>
                </a:lnTo>
                <a:lnTo>
                  <a:pt x="897" y="39"/>
                </a:lnTo>
                <a:close/>
                <a:moveTo>
                  <a:pt x="936" y="0"/>
                </a:moveTo>
                <a:lnTo>
                  <a:pt x="39" y="0"/>
                </a:lnTo>
                <a:lnTo>
                  <a:pt x="31" y="0"/>
                </a:lnTo>
                <a:lnTo>
                  <a:pt x="13" y="0"/>
                </a:lnTo>
                <a:lnTo>
                  <a:pt x="0" y="0"/>
                </a:lnTo>
                <a:lnTo>
                  <a:pt x="0" y="624"/>
                </a:lnTo>
                <a:lnTo>
                  <a:pt x="975" y="624"/>
                </a:lnTo>
                <a:lnTo>
                  <a:pt x="975" y="0"/>
                </a:lnTo>
                <a:lnTo>
                  <a:pt x="942" y="0"/>
                </a:lnTo>
                <a:lnTo>
                  <a:pt x="93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1600"/>
          </a:p>
        </p:txBody>
      </p:sp>
      <p:sp>
        <p:nvSpPr>
          <p:cNvPr id="36" name="Oval 35"/>
          <p:cNvSpPr/>
          <p:nvPr/>
        </p:nvSpPr>
        <p:spPr>
          <a:xfrm>
            <a:off x="7053715" y="2333726"/>
            <a:ext cx="840696" cy="840696"/>
          </a:xfrm>
          <a:prstGeom prst="ellipse">
            <a:avLst/>
          </a:prstGeom>
          <a:solidFill>
            <a:schemeClr val="accent2"/>
          </a:solidFill>
          <a:ln w="57150">
            <a:solidFill>
              <a:schemeClr val="bg1">
                <a:alpha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6861279" y="3808147"/>
            <a:ext cx="840696" cy="840696"/>
          </a:xfrm>
          <a:prstGeom prst="ellipse">
            <a:avLst/>
          </a:prstGeom>
          <a:solidFill>
            <a:schemeClr val="accent3"/>
          </a:solidFill>
          <a:ln w="57150">
            <a:solidFill>
              <a:schemeClr val="bg1">
                <a:alpha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7125629" y="758578"/>
            <a:ext cx="4828572" cy="3819837"/>
            <a:chOff x="7125629" y="758578"/>
            <a:chExt cx="4828572" cy="3819837"/>
          </a:xfrm>
        </p:grpSpPr>
        <p:grpSp>
          <p:nvGrpSpPr>
            <p:cNvPr id="30" name="Group 29"/>
            <p:cNvGrpSpPr/>
            <p:nvPr/>
          </p:nvGrpSpPr>
          <p:grpSpPr>
            <a:xfrm>
              <a:off x="7125629" y="758578"/>
              <a:ext cx="3724220" cy="1265975"/>
              <a:chOff x="3394118" y="1268581"/>
              <a:chExt cx="3724220" cy="1265975"/>
            </a:xfrm>
          </p:grpSpPr>
          <p:sp>
            <p:nvSpPr>
              <p:cNvPr id="31" name="Freeform 30"/>
              <p:cNvSpPr/>
              <p:nvPr/>
            </p:nvSpPr>
            <p:spPr>
              <a:xfrm rot="15814944">
                <a:off x="4623240" y="39459"/>
                <a:ext cx="1265975" cy="3724220"/>
              </a:xfrm>
              <a:custGeom>
                <a:avLst/>
                <a:gdLst>
                  <a:gd name="connsiteX0" fmla="*/ 1264996 w 1265975"/>
                  <a:gd name="connsiteY0" fmla="*/ 519656 h 3724220"/>
                  <a:gd name="connsiteX1" fmla="*/ 919950 w 1265975"/>
                  <a:gd name="connsiteY1" fmla="*/ 3587303 h 3724220"/>
                  <a:gd name="connsiteX2" fmla="*/ 749557 w 1265975"/>
                  <a:gd name="connsiteY2" fmla="*/ 3723241 h 3724220"/>
                  <a:gd name="connsiteX3" fmla="*/ 136916 w 1265975"/>
                  <a:gd name="connsiteY3" fmla="*/ 3654331 h 3724220"/>
                  <a:gd name="connsiteX4" fmla="*/ 979 w 1265975"/>
                  <a:gd name="connsiteY4" fmla="*/ 3483938 h 3724220"/>
                  <a:gd name="connsiteX5" fmla="*/ 346025 w 1265975"/>
                  <a:gd name="connsiteY5" fmla="*/ 416291 h 3724220"/>
                  <a:gd name="connsiteX6" fmla="*/ 516418 w 1265975"/>
                  <a:gd name="connsiteY6" fmla="*/ 280353 h 3724220"/>
                  <a:gd name="connsiteX7" fmla="*/ 698528 w 1265975"/>
                  <a:gd name="connsiteY7" fmla="*/ 300837 h 3724220"/>
                  <a:gd name="connsiteX8" fmla="*/ 873013 w 1265975"/>
                  <a:gd name="connsiteY8" fmla="*/ 0 h 3724220"/>
                  <a:gd name="connsiteX9" fmla="*/ 1071853 w 1265975"/>
                  <a:gd name="connsiteY9" fmla="*/ 342828 h 3724220"/>
                  <a:gd name="connsiteX10" fmla="*/ 1129059 w 1265975"/>
                  <a:gd name="connsiteY10" fmla="*/ 349263 h 3724220"/>
                  <a:gd name="connsiteX11" fmla="*/ 1264996 w 1265975"/>
                  <a:gd name="connsiteY11" fmla="*/ 519656 h 372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975" h="3724220">
                    <a:moveTo>
                      <a:pt x="1264996" y="519656"/>
                    </a:moveTo>
                    <a:lnTo>
                      <a:pt x="919950" y="3587303"/>
                    </a:lnTo>
                    <a:cubicBezTo>
                      <a:pt x="910436" y="3671894"/>
                      <a:pt x="834148" y="3732755"/>
                      <a:pt x="749557" y="3723241"/>
                    </a:cubicBezTo>
                    <a:lnTo>
                      <a:pt x="136916" y="3654331"/>
                    </a:lnTo>
                    <a:cubicBezTo>
                      <a:pt x="52326" y="3644817"/>
                      <a:pt x="-8536" y="3568529"/>
                      <a:pt x="979" y="3483938"/>
                    </a:cubicBezTo>
                    <a:lnTo>
                      <a:pt x="346025" y="416291"/>
                    </a:lnTo>
                    <a:cubicBezTo>
                      <a:pt x="355540" y="331700"/>
                      <a:pt x="431828" y="270839"/>
                      <a:pt x="516418" y="280353"/>
                    </a:cubicBezTo>
                    <a:lnTo>
                      <a:pt x="698528" y="300837"/>
                    </a:lnTo>
                    <a:lnTo>
                      <a:pt x="873013" y="0"/>
                    </a:lnTo>
                    <a:lnTo>
                      <a:pt x="1071853" y="342828"/>
                    </a:lnTo>
                    <a:lnTo>
                      <a:pt x="1129059" y="349263"/>
                    </a:lnTo>
                    <a:cubicBezTo>
                      <a:pt x="1213650" y="358777"/>
                      <a:pt x="1274511" y="435065"/>
                      <a:pt x="1264996" y="519656"/>
                    </a:cubicBezTo>
                    <a:close/>
                  </a:path>
                </a:pathLst>
              </a:custGeom>
              <a:gradFill flip="none" rotWithShape="1">
                <a:gsLst>
                  <a:gs pos="0">
                    <a:schemeClr val="bg1">
                      <a:lumMod val="95000"/>
                    </a:schemeClr>
                  </a:gs>
                  <a:gs pos="100000">
                    <a:schemeClr val="bg1">
                      <a:lumMod val="85000"/>
                      <a:alpha val="52000"/>
                    </a:schemeClr>
                  </a:gs>
                </a:gsLst>
                <a:path path="circle">
                  <a:fillToRect l="100000" t="100000"/>
                </a:path>
                <a:tileRect r="-100000" b="-100000"/>
              </a:gradFill>
              <a:ln>
                <a:noFill/>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mj-lt"/>
                </a:endParaRPr>
              </a:p>
            </p:txBody>
          </p:sp>
          <p:sp>
            <p:nvSpPr>
              <p:cNvPr id="32" name="Rectangle 31"/>
              <p:cNvSpPr/>
              <p:nvPr/>
            </p:nvSpPr>
            <p:spPr>
              <a:xfrm>
                <a:off x="3841853" y="1510503"/>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Email</a:t>
                </a:r>
                <a:endParaRPr lang="en-US" sz="1600" b="1"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33" name="Rectangle 32"/>
              <p:cNvSpPr/>
              <p:nvPr/>
            </p:nvSpPr>
            <p:spPr>
              <a:xfrm>
                <a:off x="3841853" y="1787360"/>
                <a:ext cx="3171917" cy="430887"/>
              </a:xfrm>
              <a:prstGeom prst="rect">
                <a:avLst/>
              </a:prstGeom>
            </p:spPr>
            <p:txBody>
              <a:bodyPr wrap="square">
                <a:spAutoFit/>
              </a:bodyPr>
              <a:lstStyle/>
              <a:p>
                <a:pPr>
                  <a:buClr>
                    <a:srgbClr val="E24848"/>
                  </a:buClr>
                  <a:defRPr/>
                </a:pPr>
                <a:r>
                  <a:rPr lang="en-US" sz="1100" noProof="1" smtClean="0">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pSp>
        <p:grpSp>
          <p:nvGrpSpPr>
            <p:cNvPr id="38" name="Group 37"/>
            <p:cNvGrpSpPr/>
            <p:nvPr/>
          </p:nvGrpSpPr>
          <p:grpSpPr>
            <a:xfrm>
              <a:off x="8054407" y="1956283"/>
              <a:ext cx="3724220" cy="1265975"/>
              <a:chOff x="3394118" y="1268581"/>
              <a:chExt cx="3724220" cy="1265975"/>
            </a:xfrm>
          </p:grpSpPr>
          <p:sp>
            <p:nvSpPr>
              <p:cNvPr id="39" name="Freeform 38"/>
              <p:cNvSpPr/>
              <p:nvPr/>
            </p:nvSpPr>
            <p:spPr>
              <a:xfrm rot="15814944">
                <a:off x="4623240" y="39459"/>
                <a:ext cx="1265975" cy="3724220"/>
              </a:xfrm>
              <a:custGeom>
                <a:avLst/>
                <a:gdLst>
                  <a:gd name="connsiteX0" fmla="*/ 1264996 w 1265975"/>
                  <a:gd name="connsiteY0" fmla="*/ 519656 h 3724220"/>
                  <a:gd name="connsiteX1" fmla="*/ 919950 w 1265975"/>
                  <a:gd name="connsiteY1" fmla="*/ 3587303 h 3724220"/>
                  <a:gd name="connsiteX2" fmla="*/ 749557 w 1265975"/>
                  <a:gd name="connsiteY2" fmla="*/ 3723241 h 3724220"/>
                  <a:gd name="connsiteX3" fmla="*/ 136916 w 1265975"/>
                  <a:gd name="connsiteY3" fmla="*/ 3654331 h 3724220"/>
                  <a:gd name="connsiteX4" fmla="*/ 979 w 1265975"/>
                  <a:gd name="connsiteY4" fmla="*/ 3483938 h 3724220"/>
                  <a:gd name="connsiteX5" fmla="*/ 346025 w 1265975"/>
                  <a:gd name="connsiteY5" fmla="*/ 416291 h 3724220"/>
                  <a:gd name="connsiteX6" fmla="*/ 516418 w 1265975"/>
                  <a:gd name="connsiteY6" fmla="*/ 280353 h 3724220"/>
                  <a:gd name="connsiteX7" fmla="*/ 698528 w 1265975"/>
                  <a:gd name="connsiteY7" fmla="*/ 300837 h 3724220"/>
                  <a:gd name="connsiteX8" fmla="*/ 873013 w 1265975"/>
                  <a:gd name="connsiteY8" fmla="*/ 0 h 3724220"/>
                  <a:gd name="connsiteX9" fmla="*/ 1071853 w 1265975"/>
                  <a:gd name="connsiteY9" fmla="*/ 342828 h 3724220"/>
                  <a:gd name="connsiteX10" fmla="*/ 1129059 w 1265975"/>
                  <a:gd name="connsiteY10" fmla="*/ 349263 h 3724220"/>
                  <a:gd name="connsiteX11" fmla="*/ 1264996 w 1265975"/>
                  <a:gd name="connsiteY11" fmla="*/ 519656 h 372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975" h="3724220">
                    <a:moveTo>
                      <a:pt x="1264996" y="519656"/>
                    </a:moveTo>
                    <a:lnTo>
                      <a:pt x="919950" y="3587303"/>
                    </a:lnTo>
                    <a:cubicBezTo>
                      <a:pt x="910436" y="3671894"/>
                      <a:pt x="834148" y="3732755"/>
                      <a:pt x="749557" y="3723241"/>
                    </a:cubicBezTo>
                    <a:lnTo>
                      <a:pt x="136916" y="3654331"/>
                    </a:lnTo>
                    <a:cubicBezTo>
                      <a:pt x="52326" y="3644817"/>
                      <a:pt x="-8536" y="3568529"/>
                      <a:pt x="979" y="3483938"/>
                    </a:cubicBezTo>
                    <a:lnTo>
                      <a:pt x="346025" y="416291"/>
                    </a:lnTo>
                    <a:cubicBezTo>
                      <a:pt x="355540" y="331700"/>
                      <a:pt x="431828" y="270839"/>
                      <a:pt x="516418" y="280353"/>
                    </a:cubicBezTo>
                    <a:lnTo>
                      <a:pt x="698528" y="300837"/>
                    </a:lnTo>
                    <a:lnTo>
                      <a:pt x="873013" y="0"/>
                    </a:lnTo>
                    <a:lnTo>
                      <a:pt x="1071853" y="342828"/>
                    </a:lnTo>
                    <a:lnTo>
                      <a:pt x="1129059" y="349263"/>
                    </a:lnTo>
                    <a:cubicBezTo>
                      <a:pt x="1213650" y="358777"/>
                      <a:pt x="1274511" y="435065"/>
                      <a:pt x="1264996" y="519656"/>
                    </a:cubicBezTo>
                    <a:close/>
                  </a:path>
                </a:pathLst>
              </a:custGeom>
              <a:gradFill flip="none" rotWithShape="1">
                <a:gsLst>
                  <a:gs pos="0">
                    <a:schemeClr val="bg1">
                      <a:lumMod val="95000"/>
                    </a:schemeClr>
                  </a:gs>
                  <a:gs pos="100000">
                    <a:schemeClr val="bg1">
                      <a:lumMod val="85000"/>
                      <a:alpha val="52000"/>
                    </a:schemeClr>
                  </a:gs>
                </a:gsLst>
                <a:path path="circle">
                  <a:fillToRect l="100000" t="100000"/>
                </a:path>
                <a:tileRect r="-100000" b="-100000"/>
              </a:gradFill>
              <a:ln>
                <a:noFill/>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mj-lt"/>
                </a:endParaRPr>
              </a:p>
            </p:txBody>
          </p:sp>
          <p:sp>
            <p:nvSpPr>
              <p:cNvPr id="40" name="Rectangle 39"/>
              <p:cNvSpPr/>
              <p:nvPr/>
            </p:nvSpPr>
            <p:spPr>
              <a:xfrm>
                <a:off x="3841853" y="1510503"/>
                <a:ext cx="1694785" cy="307777"/>
              </a:xfrm>
              <a:prstGeom prst="rect">
                <a:avLst/>
              </a:prstGeom>
            </p:spPr>
            <p:txBody>
              <a:bodyPr wrap="square">
                <a:spAutoFit/>
              </a:bodyPr>
              <a:lstStyle/>
              <a:p>
                <a:pPr>
                  <a:spcBef>
                    <a:spcPts val="600"/>
                  </a:spcBef>
                  <a:buClr>
                    <a:srgbClr val="E24848"/>
                  </a:buClr>
                </a:pPr>
                <a:r>
                  <a:rPr lang="en-US" sz="1400" b="1" dirty="0"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Social Media</a:t>
                </a:r>
                <a:endParaRPr lang="en-US" sz="1400" b="1"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41" name="Rectangle 40"/>
              <p:cNvSpPr/>
              <p:nvPr/>
            </p:nvSpPr>
            <p:spPr>
              <a:xfrm>
                <a:off x="3841853" y="1787360"/>
                <a:ext cx="3171917" cy="430887"/>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grpSp>
          <p:nvGrpSpPr>
            <p:cNvPr id="42" name="Group 41"/>
            <p:cNvGrpSpPr/>
            <p:nvPr/>
          </p:nvGrpSpPr>
          <p:grpSpPr>
            <a:xfrm>
              <a:off x="8229981" y="3312440"/>
              <a:ext cx="3724220" cy="1265975"/>
              <a:chOff x="3394118" y="1268581"/>
              <a:chExt cx="3724220" cy="1265975"/>
            </a:xfrm>
          </p:grpSpPr>
          <p:sp>
            <p:nvSpPr>
              <p:cNvPr id="43" name="Freeform 42"/>
              <p:cNvSpPr/>
              <p:nvPr/>
            </p:nvSpPr>
            <p:spPr>
              <a:xfrm rot="15814944">
                <a:off x="4623240" y="39459"/>
                <a:ext cx="1265975" cy="3724220"/>
              </a:xfrm>
              <a:custGeom>
                <a:avLst/>
                <a:gdLst>
                  <a:gd name="connsiteX0" fmla="*/ 1264996 w 1265975"/>
                  <a:gd name="connsiteY0" fmla="*/ 519656 h 3724220"/>
                  <a:gd name="connsiteX1" fmla="*/ 919950 w 1265975"/>
                  <a:gd name="connsiteY1" fmla="*/ 3587303 h 3724220"/>
                  <a:gd name="connsiteX2" fmla="*/ 749557 w 1265975"/>
                  <a:gd name="connsiteY2" fmla="*/ 3723241 h 3724220"/>
                  <a:gd name="connsiteX3" fmla="*/ 136916 w 1265975"/>
                  <a:gd name="connsiteY3" fmla="*/ 3654331 h 3724220"/>
                  <a:gd name="connsiteX4" fmla="*/ 979 w 1265975"/>
                  <a:gd name="connsiteY4" fmla="*/ 3483938 h 3724220"/>
                  <a:gd name="connsiteX5" fmla="*/ 346025 w 1265975"/>
                  <a:gd name="connsiteY5" fmla="*/ 416291 h 3724220"/>
                  <a:gd name="connsiteX6" fmla="*/ 516418 w 1265975"/>
                  <a:gd name="connsiteY6" fmla="*/ 280353 h 3724220"/>
                  <a:gd name="connsiteX7" fmla="*/ 698528 w 1265975"/>
                  <a:gd name="connsiteY7" fmla="*/ 300837 h 3724220"/>
                  <a:gd name="connsiteX8" fmla="*/ 873013 w 1265975"/>
                  <a:gd name="connsiteY8" fmla="*/ 0 h 3724220"/>
                  <a:gd name="connsiteX9" fmla="*/ 1071853 w 1265975"/>
                  <a:gd name="connsiteY9" fmla="*/ 342828 h 3724220"/>
                  <a:gd name="connsiteX10" fmla="*/ 1129059 w 1265975"/>
                  <a:gd name="connsiteY10" fmla="*/ 349263 h 3724220"/>
                  <a:gd name="connsiteX11" fmla="*/ 1264996 w 1265975"/>
                  <a:gd name="connsiteY11" fmla="*/ 519656 h 372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975" h="3724220">
                    <a:moveTo>
                      <a:pt x="1264996" y="519656"/>
                    </a:moveTo>
                    <a:lnTo>
                      <a:pt x="919950" y="3587303"/>
                    </a:lnTo>
                    <a:cubicBezTo>
                      <a:pt x="910436" y="3671894"/>
                      <a:pt x="834148" y="3732755"/>
                      <a:pt x="749557" y="3723241"/>
                    </a:cubicBezTo>
                    <a:lnTo>
                      <a:pt x="136916" y="3654331"/>
                    </a:lnTo>
                    <a:cubicBezTo>
                      <a:pt x="52326" y="3644817"/>
                      <a:pt x="-8536" y="3568529"/>
                      <a:pt x="979" y="3483938"/>
                    </a:cubicBezTo>
                    <a:lnTo>
                      <a:pt x="346025" y="416291"/>
                    </a:lnTo>
                    <a:cubicBezTo>
                      <a:pt x="355540" y="331700"/>
                      <a:pt x="431828" y="270839"/>
                      <a:pt x="516418" y="280353"/>
                    </a:cubicBezTo>
                    <a:lnTo>
                      <a:pt x="698528" y="300837"/>
                    </a:lnTo>
                    <a:lnTo>
                      <a:pt x="873013" y="0"/>
                    </a:lnTo>
                    <a:lnTo>
                      <a:pt x="1071853" y="342828"/>
                    </a:lnTo>
                    <a:lnTo>
                      <a:pt x="1129059" y="349263"/>
                    </a:lnTo>
                    <a:cubicBezTo>
                      <a:pt x="1213650" y="358777"/>
                      <a:pt x="1274511" y="435065"/>
                      <a:pt x="1264996" y="519656"/>
                    </a:cubicBezTo>
                    <a:close/>
                  </a:path>
                </a:pathLst>
              </a:custGeom>
              <a:gradFill flip="none" rotWithShape="1">
                <a:gsLst>
                  <a:gs pos="0">
                    <a:schemeClr val="bg1">
                      <a:lumMod val="95000"/>
                    </a:schemeClr>
                  </a:gs>
                  <a:gs pos="100000">
                    <a:schemeClr val="bg1">
                      <a:lumMod val="85000"/>
                      <a:alpha val="52000"/>
                    </a:schemeClr>
                  </a:gs>
                </a:gsLst>
                <a:path path="circle">
                  <a:fillToRect l="100000" t="100000"/>
                </a:path>
                <a:tileRect r="-100000" b="-100000"/>
              </a:gradFill>
              <a:ln>
                <a:noFill/>
              </a:ln>
              <a:effectLst>
                <a:outerShdw blurRad="50800" dist="38100" dir="5400000" algn="t"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bg1"/>
                  </a:solidFill>
                  <a:latin typeface="+mj-lt"/>
                </a:endParaRPr>
              </a:p>
            </p:txBody>
          </p:sp>
          <p:sp>
            <p:nvSpPr>
              <p:cNvPr id="44" name="Rectangle 43"/>
              <p:cNvSpPr/>
              <p:nvPr/>
            </p:nvSpPr>
            <p:spPr>
              <a:xfrm>
                <a:off x="3841853" y="1510503"/>
                <a:ext cx="1694785" cy="307777"/>
              </a:xfrm>
              <a:prstGeom prst="rect">
                <a:avLst/>
              </a:prstGeom>
            </p:spPr>
            <p:txBody>
              <a:bodyPr wrap="square">
                <a:spAutoFit/>
              </a:bodyPr>
              <a:lstStyle/>
              <a:p>
                <a:pPr>
                  <a:spcBef>
                    <a:spcPts val="600"/>
                  </a:spcBef>
                  <a:buClr>
                    <a:srgbClr val="E24848"/>
                  </a:buClr>
                </a:pPr>
                <a:r>
                  <a:rPr lang="en-US" sz="1400" b="1" dirty="0"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Phone</a:t>
                </a:r>
                <a:endParaRPr lang="en-US" sz="1400" b="1"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45" name="Rectangle 44"/>
              <p:cNvSpPr/>
              <p:nvPr/>
            </p:nvSpPr>
            <p:spPr>
              <a:xfrm>
                <a:off x="3841853" y="1787360"/>
                <a:ext cx="3171917" cy="430887"/>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grpSp>
      <p:grpSp>
        <p:nvGrpSpPr>
          <p:cNvPr id="46" name="Group 45"/>
          <p:cNvGrpSpPr/>
          <p:nvPr/>
        </p:nvGrpSpPr>
        <p:grpSpPr>
          <a:xfrm>
            <a:off x="7206872" y="4060415"/>
            <a:ext cx="223838" cy="377825"/>
            <a:chOff x="1697037" y="1095375"/>
            <a:chExt cx="223838" cy="377825"/>
          </a:xfrm>
          <a:solidFill>
            <a:schemeClr val="bg1"/>
          </a:solidFill>
        </p:grpSpPr>
        <p:sp>
          <p:nvSpPr>
            <p:cNvPr id="47" name="Freeform 46"/>
            <p:cNvSpPr>
              <a:spLocks noEditPoints="1"/>
            </p:cNvSpPr>
            <p:nvPr/>
          </p:nvSpPr>
          <p:spPr bwMode="auto">
            <a:xfrm>
              <a:off x="1697037" y="1095375"/>
              <a:ext cx="223838" cy="377825"/>
            </a:xfrm>
            <a:custGeom>
              <a:avLst/>
              <a:gdLst>
                <a:gd name="T0" fmla="*/ 35 w 564"/>
                <a:gd name="T1" fmla="*/ 107 h 953"/>
                <a:gd name="T2" fmla="*/ 36 w 564"/>
                <a:gd name="T3" fmla="*/ 44 h 953"/>
                <a:gd name="T4" fmla="*/ 42 w 564"/>
                <a:gd name="T5" fmla="*/ 37 h 953"/>
                <a:gd name="T6" fmla="*/ 517 w 564"/>
                <a:gd name="T7" fmla="*/ 36 h 953"/>
                <a:gd name="T8" fmla="*/ 525 w 564"/>
                <a:gd name="T9" fmla="*/ 39 h 953"/>
                <a:gd name="T10" fmla="*/ 530 w 564"/>
                <a:gd name="T11" fmla="*/ 48 h 953"/>
                <a:gd name="T12" fmla="*/ 530 w 564"/>
                <a:gd name="T13" fmla="*/ 706 h 953"/>
                <a:gd name="T14" fmla="*/ 35 w 564"/>
                <a:gd name="T15" fmla="*/ 142 h 953"/>
                <a:gd name="T16" fmla="*/ 530 w 564"/>
                <a:gd name="T17" fmla="*/ 706 h 953"/>
                <a:gd name="T18" fmla="*/ 529 w 564"/>
                <a:gd name="T19" fmla="*/ 910 h 953"/>
                <a:gd name="T20" fmla="*/ 521 w 564"/>
                <a:gd name="T21" fmla="*/ 916 h 953"/>
                <a:gd name="T22" fmla="*/ 48 w 564"/>
                <a:gd name="T23" fmla="*/ 917 h 953"/>
                <a:gd name="T24" fmla="*/ 39 w 564"/>
                <a:gd name="T25" fmla="*/ 914 h 953"/>
                <a:gd name="T26" fmla="*/ 35 w 564"/>
                <a:gd name="T27" fmla="*/ 905 h 953"/>
                <a:gd name="T28" fmla="*/ 530 w 564"/>
                <a:gd name="T29" fmla="*/ 741 h 953"/>
                <a:gd name="T30" fmla="*/ 517 w 564"/>
                <a:gd name="T31" fmla="*/ 0 h 953"/>
                <a:gd name="T32" fmla="*/ 38 w 564"/>
                <a:gd name="T33" fmla="*/ 1 h 953"/>
                <a:gd name="T34" fmla="*/ 21 w 564"/>
                <a:gd name="T35" fmla="*/ 9 h 953"/>
                <a:gd name="T36" fmla="*/ 8 w 564"/>
                <a:gd name="T37" fmla="*/ 22 h 953"/>
                <a:gd name="T38" fmla="*/ 1 w 564"/>
                <a:gd name="T39" fmla="*/ 38 h 953"/>
                <a:gd name="T40" fmla="*/ 0 w 564"/>
                <a:gd name="T41" fmla="*/ 905 h 953"/>
                <a:gd name="T42" fmla="*/ 4 w 564"/>
                <a:gd name="T43" fmla="*/ 924 h 953"/>
                <a:gd name="T44" fmla="*/ 14 w 564"/>
                <a:gd name="T45" fmla="*/ 939 h 953"/>
                <a:gd name="T46" fmla="*/ 30 w 564"/>
                <a:gd name="T47" fmla="*/ 949 h 953"/>
                <a:gd name="T48" fmla="*/ 48 w 564"/>
                <a:gd name="T49" fmla="*/ 953 h 953"/>
                <a:gd name="T50" fmla="*/ 526 w 564"/>
                <a:gd name="T51" fmla="*/ 952 h 953"/>
                <a:gd name="T52" fmla="*/ 544 w 564"/>
                <a:gd name="T53" fmla="*/ 944 h 953"/>
                <a:gd name="T54" fmla="*/ 557 w 564"/>
                <a:gd name="T55" fmla="*/ 931 h 953"/>
                <a:gd name="T56" fmla="*/ 563 w 564"/>
                <a:gd name="T57" fmla="*/ 914 h 953"/>
                <a:gd name="T58" fmla="*/ 564 w 564"/>
                <a:gd name="T59" fmla="*/ 48 h 953"/>
                <a:gd name="T60" fmla="*/ 561 w 564"/>
                <a:gd name="T61" fmla="*/ 29 h 953"/>
                <a:gd name="T62" fmla="*/ 550 w 564"/>
                <a:gd name="T63" fmla="*/ 14 h 953"/>
                <a:gd name="T64" fmla="*/ 535 w 564"/>
                <a:gd name="T65" fmla="*/ 5 h 953"/>
                <a:gd name="T66" fmla="*/ 517 w 564"/>
                <a:gd name="T67" fmla="*/ 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953">
                  <a:moveTo>
                    <a:pt x="530" y="107"/>
                  </a:moveTo>
                  <a:lnTo>
                    <a:pt x="35" y="107"/>
                  </a:lnTo>
                  <a:lnTo>
                    <a:pt x="35" y="48"/>
                  </a:lnTo>
                  <a:lnTo>
                    <a:pt x="36" y="44"/>
                  </a:lnTo>
                  <a:lnTo>
                    <a:pt x="39" y="39"/>
                  </a:lnTo>
                  <a:lnTo>
                    <a:pt x="42" y="37"/>
                  </a:lnTo>
                  <a:lnTo>
                    <a:pt x="48" y="36"/>
                  </a:lnTo>
                  <a:lnTo>
                    <a:pt x="517" y="36"/>
                  </a:lnTo>
                  <a:lnTo>
                    <a:pt x="521" y="37"/>
                  </a:lnTo>
                  <a:lnTo>
                    <a:pt x="525" y="39"/>
                  </a:lnTo>
                  <a:lnTo>
                    <a:pt x="529" y="44"/>
                  </a:lnTo>
                  <a:lnTo>
                    <a:pt x="530" y="48"/>
                  </a:lnTo>
                  <a:lnTo>
                    <a:pt x="530" y="107"/>
                  </a:lnTo>
                  <a:close/>
                  <a:moveTo>
                    <a:pt x="530" y="706"/>
                  </a:moveTo>
                  <a:lnTo>
                    <a:pt x="35" y="706"/>
                  </a:lnTo>
                  <a:lnTo>
                    <a:pt x="35" y="142"/>
                  </a:lnTo>
                  <a:lnTo>
                    <a:pt x="530" y="142"/>
                  </a:lnTo>
                  <a:lnTo>
                    <a:pt x="530" y="706"/>
                  </a:lnTo>
                  <a:close/>
                  <a:moveTo>
                    <a:pt x="530" y="905"/>
                  </a:moveTo>
                  <a:lnTo>
                    <a:pt x="529" y="910"/>
                  </a:lnTo>
                  <a:lnTo>
                    <a:pt x="525" y="914"/>
                  </a:lnTo>
                  <a:lnTo>
                    <a:pt x="521" y="916"/>
                  </a:lnTo>
                  <a:lnTo>
                    <a:pt x="517" y="917"/>
                  </a:lnTo>
                  <a:lnTo>
                    <a:pt x="48" y="917"/>
                  </a:lnTo>
                  <a:lnTo>
                    <a:pt x="42" y="916"/>
                  </a:lnTo>
                  <a:lnTo>
                    <a:pt x="39" y="914"/>
                  </a:lnTo>
                  <a:lnTo>
                    <a:pt x="36" y="910"/>
                  </a:lnTo>
                  <a:lnTo>
                    <a:pt x="35" y="905"/>
                  </a:lnTo>
                  <a:lnTo>
                    <a:pt x="35" y="741"/>
                  </a:lnTo>
                  <a:lnTo>
                    <a:pt x="530" y="741"/>
                  </a:lnTo>
                  <a:lnTo>
                    <a:pt x="530" y="905"/>
                  </a:lnTo>
                  <a:close/>
                  <a:moveTo>
                    <a:pt x="517" y="0"/>
                  </a:moveTo>
                  <a:lnTo>
                    <a:pt x="48" y="0"/>
                  </a:lnTo>
                  <a:lnTo>
                    <a:pt x="38" y="1"/>
                  </a:lnTo>
                  <a:lnTo>
                    <a:pt x="30" y="5"/>
                  </a:lnTo>
                  <a:lnTo>
                    <a:pt x="21" y="9"/>
                  </a:lnTo>
                  <a:lnTo>
                    <a:pt x="14" y="14"/>
                  </a:lnTo>
                  <a:lnTo>
                    <a:pt x="8" y="22"/>
                  </a:lnTo>
                  <a:lnTo>
                    <a:pt x="4" y="29"/>
                  </a:lnTo>
                  <a:lnTo>
                    <a:pt x="1" y="38"/>
                  </a:lnTo>
                  <a:lnTo>
                    <a:pt x="0" y="48"/>
                  </a:lnTo>
                  <a:lnTo>
                    <a:pt x="0" y="905"/>
                  </a:lnTo>
                  <a:lnTo>
                    <a:pt x="1" y="914"/>
                  </a:lnTo>
                  <a:lnTo>
                    <a:pt x="4" y="924"/>
                  </a:lnTo>
                  <a:lnTo>
                    <a:pt x="8" y="931"/>
                  </a:lnTo>
                  <a:lnTo>
                    <a:pt x="14" y="939"/>
                  </a:lnTo>
                  <a:lnTo>
                    <a:pt x="21" y="944"/>
                  </a:lnTo>
                  <a:lnTo>
                    <a:pt x="30" y="949"/>
                  </a:lnTo>
                  <a:lnTo>
                    <a:pt x="38" y="952"/>
                  </a:lnTo>
                  <a:lnTo>
                    <a:pt x="48" y="953"/>
                  </a:lnTo>
                  <a:lnTo>
                    <a:pt x="517" y="953"/>
                  </a:lnTo>
                  <a:lnTo>
                    <a:pt x="526" y="952"/>
                  </a:lnTo>
                  <a:lnTo>
                    <a:pt x="535" y="949"/>
                  </a:lnTo>
                  <a:lnTo>
                    <a:pt x="544" y="944"/>
                  </a:lnTo>
                  <a:lnTo>
                    <a:pt x="550" y="939"/>
                  </a:lnTo>
                  <a:lnTo>
                    <a:pt x="557" y="931"/>
                  </a:lnTo>
                  <a:lnTo>
                    <a:pt x="561" y="924"/>
                  </a:lnTo>
                  <a:lnTo>
                    <a:pt x="563" y="914"/>
                  </a:lnTo>
                  <a:lnTo>
                    <a:pt x="564" y="905"/>
                  </a:lnTo>
                  <a:lnTo>
                    <a:pt x="564" y="48"/>
                  </a:lnTo>
                  <a:lnTo>
                    <a:pt x="563" y="38"/>
                  </a:lnTo>
                  <a:lnTo>
                    <a:pt x="561" y="29"/>
                  </a:lnTo>
                  <a:lnTo>
                    <a:pt x="557" y="22"/>
                  </a:lnTo>
                  <a:lnTo>
                    <a:pt x="550" y="14"/>
                  </a:lnTo>
                  <a:lnTo>
                    <a:pt x="544" y="9"/>
                  </a:lnTo>
                  <a:lnTo>
                    <a:pt x="535" y="5"/>
                  </a:lnTo>
                  <a:lnTo>
                    <a:pt x="526" y="1"/>
                  </a:lnTo>
                  <a:lnTo>
                    <a:pt x="5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
            <p:cNvSpPr>
              <a:spLocks noChangeArrowheads="1"/>
            </p:cNvSpPr>
            <p:nvPr/>
          </p:nvSpPr>
          <p:spPr bwMode="auto">
            <a:xfrm>
              <a:off x="1787525" y="1416050"/>
              <a:ext cx="4286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7291698" y="2562026"/>
            <a:ext cx="363538" cy="363538"/>
            <a:chOff x="3240088" y="5899151"/>
            <a:chExt cx="363538" cy="363538"/>
          </a:xfrm>
          <a:solidFill>
            <a:schemeClr val="bg1"/>
          </a:solidFill>
        </p:grpSpPr>
        <p:sp>
          <p:nvSpPr>
            <p:cNvPr id="50" name="Freeform 25"/>
            <p:cNvSpPr>
              <a:spLocks noEditPoints="1"/>
            </p:cNvSpPr>
            <p:nvPr/>
          </p:nvSpPr>
          <p:spPr bwMode="auto">
            <a:xfrm>
              <a:off x="3240088" y="5899151"/>
              <a:ext cx="363538" cy="363538"/>
            </a:xfrm>
            <a:custGeom>
              <a:avLst/>
              <a:gdLst>
                <a:gd name="T0" fmla="*/ 103 w 229"/>
                <a:gd name="T1" fmla="*/ 0 h 229"/>
                <a:gd name="T2" fmla="*/ 70 w 229"/>
                <a:gd name="T3" fmla="*/ 8 h 229"/>
                <a:gd name="T4" fmla="*/ 42 w 229"/>
                <a:gd name="T5" fmla="*/ 26 h 229"/>
                <a:gd name="T6" fmla="*/ 20 w 229"/>
                <a:gd name="T7" fmla="*/ 50 h 229"/>
                <a:gd name="T8" fmla="*/ 4 w 229"/>
                <a:gd name="T9" fmla="*/ 81 h 229"/>
                <a:gd name="T10" fmla="*/ 0 w 229"/>
                <a:gd name="T11" fmla="*/ 114 h 229"/>
                <a:gd name="T12" fmla="*/ 2 w 229"/>
                <a:gd name="T13" fmla="*/ 137 h 229"/>
                <a:gd name="T14" fmla="*/ 14 w 229"/>
                <a:gd name="T15" fmla="*/ 168 h 229"/>
                <a:gd name="T16" fmla="*/ 34 w 229"/>
                <a:gd name="T17" fmla="*/ 195 h 229"/>
                <a:gd name="T18" fmla="*/ 59 w 229"/>
                <a:gd name="T19" fmla="*/ 215 h 229"/>
                <a:gd name="T20" fmla="*/ 91 w 229"/>
                <a:gd name="T21" fmla="*/ 227 h 229"/>
                <a:gd name="T22" fmla="*/ 114 w 229"/>
                <a:gd name="T23" fmla="*/ 229 h 229"/>
                <a:gd name="T24" fmla="*/ 148 w 229"/>
                <a:gd name="T25" fmla="*/ 223 h 229"/>
                <a:gd name="T26" fmla="*/ 179 w 229"/>
                <a:gd name="T27" fmla="*/ 209 h 229"/>
                <a:gd name="T28" fmla="*/ 203 w 229"/>
                <a:gd name="T29" fmla="*/ 187 h 229"/>
                <a:gd name="T30" fmla="*/ 220 w 229"/>
                <a:gd name="T31" fmla="*/ 159 h 229"/>
                <a:gd name="T32" fmla="*/ 228 w 229"/>
                <a:gd name="T33" fmla="*/ 126 h 229"/>
                <a:gd name="T34" fmla="*/ 228 w 229"/>
                <a:gd name="T35" fmla="*/ 103 h 229"/>
                <a:gd name="T36" fmla="*/ 220 w 229"/>
                <a:gd name="T37" fmla="*/ 70 h 229"/>
                <a:gd name="T38" fmla="*/ 203 w 229"/>
                <a:gd name="T39" fmla="*/ 41 h 229"/>
                <a:gd name="T40" fmla="*/ 179 w 229"/>
                <a:gd name="T41" fmla="*/ 19 h 229"/>
                <a:gd name="T42" fmla="*/ 148 w 229"/>
                <a:gd name="T43" fmla="*/ 5 h 229"/>
                <a:gd name="T44" fmla="*/ 114 w 229"/>
                <a:gd name="T45" fmla="*/ 0 h 229"/>
                <a:gd name="T46" fmla="*/ 114 w 229"/>
                <a:gd name="T47" fmla="*/ 221 h 229"/>
                <a:gd name="T48" fmla="*/ 83 w 229"/>
                <a:gd name="T49" fmla="*/ 216 h 229"/>
                <a:gd name="T50" fmla="*/ 55 w 229"/>
                <a:gd name="T51" fmla="*/ 202 h 229"/>
                <a:gd name="T52" fmla="*/ 31 w 229"/>
                <a:gd name="T53" fmla="*/ 182 h 229"/>
                <a:gd name="T54" fmla="*/ 16 w 229"/>
                <a:gd name="T55" fmla="*/ 155 h 229"/>
                <a:gd name="T56" fmla="*/ 8 w 229"/>
                <a:gd name="T57" fmla="*/ 125 h 229"/>
                <a:gd name="T58" fmla="*/ 8 w 229"/>
                <a:gd name="T59" fmla="*/ 103 h 229"/>
                <a:gd name="T60" fmla="*/ 16 w 229"/>
                <a:gd name="T61" fmla="*/ 72 h 229"/>
                <a:gd name="T62" fmla="*/ 31 w 229"/>
                <a:gd name="T63" fmla="*/ 47 h 229"/>
                <a:gd name="T64" fmla="*/ 55 w 229"/>
                <a:gd name="T65" fmla="*/ 26 h 229"/>
                <a:gd name="T66" fmla="*/ 83 w 229"/>
                <a:gd name="T67" fmla="*/ 12 h 229"/>
                <a:gd name="T68" fmla="*/ 114 w 229"/>
                <a:gd name="T69" fmla="*/ 7 h 229"/>
                <a:gd name="T70" fmla="*/ 135 w 229"/>
                <a:gd name="T71" fmla="*/ 9 h 229"/>
                <a:gd name="T72" fmla="*/ 166 w 229"/>
                <a:gd name="T73" fmla="*/ 20 h 229"/>
                <a:gd name="T74" fmla="*/ 190 w 229"/>
                <a:gd name="T75" fmla="*/ 39 h 229"/>
                <a:gd name="T76" fmla="*/ 208 w 229"/>
                <a:gd name="T77" fmla="*/ 63 h 229"/>
                <a:gd name="T78" fmla="*/ 220 w 229"/>
                <a:gd name="T79" fmla="*/ 92 h 229"/>
                <a:gd name="T80" fmla="*/ 221 w 229"/>
                <a:gd name="T81" fmla="*/ 114 h 229"/>
                <a:gd name="T82" fmla="*/ 216 w 229"/>
                <a:gd name="T83" fmla="*/ 146 h 229"/>
                <a:gd name="T84" fmla="*/ 203 w 229"/>
                <a:gd name="T85" fmla="*/ 174 h 229"/>
                <a:gd name="T86" fmla="*/ 182 w 229"/>
                <a:gd name="T87" fmla="*/ 196 h 229"/>
                <a:gd name="T88" fmla="*/ 156 w 229"/>
                <a:gd name="T89" fmla="*/ 213 h 229"/>
                <a:gd name="T90" fmla="*/ 125 w 229"/>
                <a:gd name="T91" fmla="*/ 22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9" h="229">
                  <a:moveTo>
                    <a:pt x="114" y="0"/>
                  </a:moveTo>
                  <a:lnTo>
                    <a:pt x="114" y="0"/>
                  </a:lnTo>
                  <a:lnTo>
                    <a:pt x="103" y="0"/>
                  </a:lnTo>
                  <a:lnTo>
                    <a:pt x="91" y="2"/>
                  </a:lnTo>
                  <a:lnTo>
                    <a:pt x="80" y="5"/>
                  </a:lnTo>
                  <a:lnTo>
                    <a:pt x="70" y="8"/>
                  </a:lnTo>
                  <a:lnTo>
                    <a:pt x="59" y="14"/>
                  </a:lnTo>
                  <a:lnTo>
                    <a:pt x="50" y="19"/>
                  </a:lnTo>
                  <a:lnTo>
                    <a:pt x="42" y="26"/>
                  </a:lnTo>
                  <a:lnTo>
                    <a:pt x="34" y="33"/>
                  </a:lnTo>
                  <a:lnTo>
                    <a:pt x="25" y="41"/>
                  </a:lnTo>
                  <a:lnTo>
                    <a:pt x="20" y="50"/>
                  </a:lnTo>
                  <a:lnTo>
                    <a:pt x="14" y="60"/>
                  </a:lnTo>
                  <a:lnTo>
                    <a:pt x="9" y="70"/>
                  </a:lnTo>
                  <a:lnTo>
                    <a:pt x="4" y="81"/>
                  </a:lnTo>
                  <a:lnTo>
                    <a:pt x="2" y="91"/>
                  </a:lnTo>
                  <a:lnTo>
                    <a:pt x="1" y="103"/>
                  </a:lnTo>
                  <a:lnTo>
                    <a:pt x="0" y="114"/>
                  </a:lnTo>
                  <a:lnTo>
                    <a:pt x="0" y="114"/>
                  </a:lnTo>
                  <a:lnTo>
                    <a:pt x="1" y="126"/>
                  </a:lnTo>
                  <a:lnTo>
                    <a:pt x="2" y="137"/>
                  </a:lnTo>
                  <a:lnTo>
                    <a:pt x="4" y="148"/>
                  </a:lnTo>
                  <a:lnTo>
                    <a:pt x="9" y="159"/>
                  </a:lnTo>
                  <a:lnTo>
                    <a:pt x="14" y="168"/>
                  </a:lnTo>
                  <a:lnTo>
                    <a:pt x="20" y="178"/>
                  </a:lnTo>
                  <a:lnTo>
                    <a:pt x="25" y="187"/>
                  </a:lnTo>
                  <a:lnTo>
                    <a:pt x="34" y="195"/>
                  </a:lnTo>
                  <a:lnTo>
                    <a:pt x="42" y="202"/>
                  </a:lnTo>
                  <a:lnTo>
                    <a:pt x="50" y="209"/>
                  </a:lnTo>
                  <a:lnTo>
                    <a:pt x="59" y="215"/>
                  </a:lnTo>
                  <a:lnTo>
                    <a:pt x="70" y="220"/>
                  </a:lnTo>
                  <a:lnTo>
                    <a:pt x="80" y="223"/>
                  </a:lnTo>
                  <a:lnTo>
                    <a:pt x="91" y="227"/>
                  </a:lnTo>
                  <a:lnTo>
                    <a:pt x="103" y="228"/>
                  </a:lnTo>
                  <a:lnTo>
                    <a:pt x="114" y="229"/>
                  </a:lnTo>
                  <a:lnTo>
                    <a:pt x="114" y="229"/>
                  </a:lnTo>
                  <a:lnTo>
                    <a:pt x="126" y="228"/>
                  </a:lnTo>
                  <a:lnTo>
                    <a:pt x="138" y="227"/>
                  </a:lnTo>
                  <a:lnTo>
                    <a:pt x="148" y="223"/>
                  </a:lnTo>
                  <a:lnTo>
                    <a:pt x="159" y="220"/>
                  </a:lnTo>
                  <a:lnTo>
                    <a:pt x="169" y="215"/>
                  </a:lnTo>
                  <a:lnTo>
                    <a:pt x="179" y="209"/>
                  </a:lnTo>
                  <a:lnTo>
                    <a:pt x="187" y="202"/>
                  </a:lnTo>
                  <a:lnTo>
                    <a:pt x="195" y="195"/>
                  </a:lnTo>
                  <a:lnTo>
                    <a:pt x="203" y="187"/>
                  </a:lnTo>
                  <a:lnTo>
                    <a:pt x="209" y="178"/>
                  </a:lnTo>
                  <a:lnTo>
                    <a:pt x="215" y="168"/>
                  </a:lnTo>
                  <a:lnTo>
                    <a:pt x="220" y="159"/>
                  </a:lnTo>
                  <a:lnTo>
                    <a:pt x="224" y="148"/>
                  </a:lnTo>
                  <a:lnTo>
                    <a:pt x="227" y="137"/>
                  </a:lnTo>
                  <a:lnTo>
                    <a:pt x="228" y="126"/>
                  </a:lnTo>
                  <a:lnTo>
                    <a:pt x="229" y="114"/>
                  </a:lnTo>
                  <a:lnTo>
                    <a:pt x="229" y="114"/>
                  </a:lnTo>
                  <a:lnTo>
                    <a:pt x="228" y="103"/>
                  </a:lnTo>
                  <a:lnTo>
                    <a:pt x="227" y="91"/>
                  </a:lnTo>
                  <a:lnTo>
                    <a:pt x="224" y="81"/>
                  </a:lnTo>
                  <a:lnTo>
                    <a:pt x="220" y="70"/>
                  </a:lnTo>
                  <a:lnTo>
                    <a:pt x="215" y="60"/>
                  </a:lnTo>
                  <a:lnTo>
                    <a:pt x="209" y="50"/>
                  </a:lnTo>
                  <a:lnTo>
                    <a:pt x="203" y="41"/>
                  </a:lnTo>
                  <a:lnTo>
                    <a:pt x="195" y="33"/>
                  </a:lnTo>
                  <a:lnTo>
                    <a:pt x="187" y="26"/>
                  </a:lnTo>
                  <a:lnTo>
                    <a:pt x="179" y="19"/>
                  </a:lnTo>
                  <a:lnTo>
                    <a:pt x="169" y="14"/>
                  </a:lnTo>
                  <a:lnTo>
                    <a:pt x="159" y="8"/>
                  </a:lnTo>
                  <a:lnTo>
                    <a:pt x="148" y="5"/>
                  </a:lnTo>
                  <a:lnTo>
                    <a:pt x="138" y="2"/>
                  </a:lnTo>
                  <a:lnTo>
                    <a:pt x="126" y="0"/>
                  </a:lnTo>
                  <a:lnTo>
                    <a:pt x="114" y="0"/>
                  </a:lnTo>
                  <a:lnTo>
                    <a:pt x="114" y="0"/>
                  </a:lnTo>
                  <a:close/>
                  <a:moveTo>
                    <a:pt x="114" y="221"/>
                  </a:moveTo>
                  <a:lnTo>
                    <a:pt x="114" y="221"/>
                  </a:lnTo>
                  <a:lnTo>
                    <a:pt x="104" y="221"/>
                  </a:lnTo>
                  <a:lnTo>
                    <a:pt x="93" y="218"/>
                  </a:lnTo>
                  <a:lnTo>
                    <a:pt x="83" y="216"/>
                  </a:lnTo>
                  <a:lnTo>
                    <a:pt x="72" y="213"/>
                  </a:lnTo>
                  <a:lnTo>
                    <a:pt x="63" y="208"/>
                  </a:lnTo>
                  <a:lnTo>
                    <a:pt x="55" y="202"/>
                  </a:lnTo>
                  <a:lnTo>
                    <a:pt x="47" y="196"/>
                  </a:lnTo>
                  <a:lnTo>
                    <a:pt x="38" y="189"/>
                  </a:lnTo>
                  <a:lnTo>
                    <a:pt x="31" y="182"/>
                  </a:lnTo>
                  <a:lnTo>
                    <a:pt x="25" y="174"/>
                  </a:lnTo>
                  <a:lnTo>
                    <a:pt x="21" y="165"/>
                  </a:lnTo>
                  <a:lnTo>
                    <a:pt x="16" y="155"/>
                  </a:lnTo>
                  <a:lnTo>
                    <a:pt x="13" y="146"/>
                  </a:lnTo>
                  <a:lnTo>
                    <a:pt x="9" y="136"/>
                  </a:lnTo>
                  <a:lnTo>
                    <a:pt x="8" y="125"/>
                  </a:lnTo>
                  <a:lnTo>
                    <a:pt x="8" y="114"/>
                  </a:lnTo>
                  <a:lnTo>
                    <a:pt x="8" y="114"/>
                  </a:lnTo>
                  <a:lnTo>
                    <a:pt x="8" y="103"/>
                  </a:lnTo>
                  <a:lnTo>
                    <a:pt x="9" y="92"/>
                  </a:lnTo>
                  <a:lnTo>
                    <a:pt x="13" y="82"/>
                  </a:lnTo>
                  <a:lnTo>
                    <a:pt x="16" y="72"/>
                  </a:lnTo>
                  <a:lnTo>
                    <a:pt x="21" y="63"/>
                  </a:lnTo>
                  <a:lnTo>
                    <a:pt x="25" y="55"/>
                  </a:lnTo>
                  <a:lnTo>
                    <a:pt x="31" y="47"/>
                  </a:lnTo>
                  <a:lnTo>
                    <a:pt x="38" y="39"/>
                  </a:lnTo>
                  <a:lnTo>
                    <a:pt x="47" y="32"/>
                  </a:lnTo>
                  <a:lnTo>
                    <a:pt x="55" y="26"/>
                  </a:lnTo>
                  <a:lnTo>
                    <a:pt x="63" y="20"/>
                  </a:lnTo>
                  <a:lnTo>
                    <a:pt x="72" y="15"/>
                  </a:lnTo>
                  <a:lnTo>
                    <a:pt x="83" y="12"/>
                  </a:lnTo>
                  <a:lnTo>
                    <a:pt x="93" y="9"/>
                  </a:lnTo>
                  <a:lnTo>
                    <a:pt x="104" y="8"/>
                  </a:lnTo>
                  <a:lnTo>
                    <a:pt x="114" y="7"/>
                  </a:lnTo>
                  <a:lnTo>
                    <a:pt x="114" y="7"/>
                  </a:lnTo>
                  <a:lnTo>
                    <a:pt x="125" y="8"/>
                  </a:lnTo>
                  <a:lnTo>
                    <a:pt x="135" y="9"/>
                  </a:lnTo>
                  <a:lnTo>
                    <a:pt x="146" y="12"/>
                  </a:lnTo>
                  <a:lnTo>
                    <a:pt x="156" y="15"/>
                  </a:lnTo>
                  <a:lnTo>
                    <a:pt x="166" y="20"/>
                  </a:lnTo>
                  <a:lnTo>
                    <a:pt x="174" y="26"/>
                  </a:lnTo>
                  <a:lnTo>
                    <a:pt x="182" y="32"/>
                  </a:lnTo>
                  <a:lnTo>
                    <a:pt x="190" y="39"/>
                  </a:lnTo>
                  <a:lnTo>
                    <a:pt x="196" y="47"/>
                  </a:lnTo>
                  <a:lnTo>
                    <a:pt x="203" y="55"/>
                  </a:lnTo>
                  <a:lnTo>
                    <a:pt x="208" y="63"/>
                  </a:lnTo>
                  <a:lnTo>
                    <a:pt x="213" y="72"/>
                  </a:lnTo>
                  <a:lnTo>
                    <a:pt x="216" y="82"/>
                  </a:lnTo>
                  <a:lnTo>
                    <a:pt x="220" y="92"/>
                  </a:lnTo>
                  <a:lnTo>
                    <a:pt x="221" y="103"/>
                  </a:lnTo>
                  <a:lnTo>
                    <a:pt x="221" y="114"/>
                  </a:lnTo>
                  <a:lnTo>
                    <a:pt x="221" y="114"/>
                  </a:lnTo>
                  <a:lnTo>
                    <a:pt x="221" y="125"/>
                  </a:lnTo>
                  <a:lnTo>
                    <a:pt x="220" y="136"/>
                  </a:lnTo>
                  <a:lnTo>
                    <a:pt x="216" y="146"/>
                  </a:lnTo>
                  <a:lnTo>
                    <a:pt x="213" y="155"/>
                  </a:lnTo>
                  <a:lnTo>
                    <a:pt x="208" y="165"/>
                  </a:lnTo>
                  <a:lnTo>
                    <a:pt x="203" y="174"/>
                  </a:lnTo>
                  <a:lnTo>
                    <a:pt x="196" y="182"/>
                  </a:lnTo>
                  <a:lnTo>
                    <a:pt x="190" y="189"/>
                  </a:lnTo>
                  <a:lnTo>
                    <a:pt x="182" y="196"/>
                  </a:lnTo>
                  <a:lnTo>
                    <a:pt x="174" y="202"/>
                  </a:lnTo>
                  <a:lnTo>
                    <a:pt x="166" y="208"/>
                  </a:lnTo>
                  <a:lnTo>
                    <a:pt x="156" y="213"/>
                  </a:lnTo>
                  <a:lnTo>
                    <a:pt x="146" y="216"/>
                  </a:lnTo>
                  <a:lnTo>
                    <a:pt x="135" y="218"/>
                  </a:lnTo>
                  <a:lnTo>
                    <a:pt x="125" y="221"/>
                  </a:lnTo>
                  <a:lnTo>
                    <a:pt x="114" y="221"/>
                  </a:lnTo>
                  <a:lnTo>
                    <a:pt x="114"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noEditPoints="1"/>
            </p:cNvSpPr>
            <p:nvPr/>
          </p:nvSpPr>
          <p:spPr bwMode="auto">
            <a:xfrm>
              <a:off x="3363913" y="5976938"/>
              <a:ext cx="104775" cy="206375"/>
            </a:xfrm>
            <a:custGeom>
              <a:avLst/>
              <a:gdLst>
                <a:gd name="T0" fmla="*/ 42 w 66"/>
                <a:gd name="T1" fmla="*/ 0 h 130"/>
                <a:gd name="T2" fmla="*/ 34 w 66"/>
                <a:gd name="T3" fmla="*/ 1 h 130"/>
                <a:gd name="T4" fmla="*/ 22 w 66"/>
                <a:gd name="T5" fmla="*/ 6 h 130"/>
                <a:gd name="T6" fmla="*/ 16 w 66"/>
                <a:gd name="T7" fmla="*/ 15 h 130"/>
                <a:gd name="T8" fmla="*/ 14 w 66"/>
                <a:gd name="T9" fmla="*/ 32 h 130"/>
                <a:gd name="T10" fmla="*/ 4 w 66"/>
                <a:gd name="T11" fmla="*/ 43 h 130"/>
                <a:gd name="T12" fmla="*/ 1 w 66"/>
                <a:gd name="T13" fmla="*/ 44 h 130"/>
                <a:gd name="T14" fmla="*/ 0 w 66"/>
                <a:gd name="T15" fmla="*/ 69 h 130"/>
                <a:gd name="T16" fmla="*/ 1 w 66"/>
                <a:gd name="T17" fmla="*/ 71 h 130"/>
                <a:gd name="T18" fmla="*/ 14 w 66"/>
                <a:gd name="T19" fmla="*/ 72 h 130"/>
                <a:gd name="T20" fmla="*/ 14 w 66"/>
                <a:gd name="T21" fmla="*/ 126 h 130"/>
                <a:gd name="T22" fmla="*/ 19 w 66"/>
                <a:gd name="T23" fmla="*/ 130 h 130"/>
                <a:gd name="T24" fmla="*/ 40 w 66"/>
                <a:gd name="T25" fmla="*/ 130 h 130"/>
                <a:gd name="T26" fmla="*/ 45 w 66"/>
                <a:gd name="T27" fmla="*/ 126 h 130"/>
                <a:gd name="T28" fmla="*/ 61 w 66"/>
                <a:gd name="T29" fmla="*/ 72 h 130"/>
                <a:gd name="T30" fmla="*/ 64 w 66"/>
                <a:gd name="T31" fmla="*/ 71 h 130"/>
                <a:gd name="T32" fmla="*/ 66 w 66"/>
                <a:gd name="T33" fmla="*/ 47 h 130"/>
                <a:gd name="T34" fmla="*/ 64 w 66"/>
                <a:gd name="T35" fmla="*/ 44 h 130"/>
                <a:gd name="T36" fmla="*/ 45 w 66"/>
                <a:gd name="T37" fmla="*/ 43 h 130"/>
                <a:gd name="T38" fmla="*/ 45 w 66"/>
                <a:gd name="T39" fmla="*/ 34 h 130"/>
                <a:gd name="T40" fmla="*/ 46 w 66"/>
                <a:gd name="T41" fmla="*/ 29 h 130"/>
                <a:gd name="T42" fmla="*/ 61 w 66"/>
                <a:gd name="T43" fmla="*/ 29 h 130"/>
                <a:gd name="T44" fmla="*/ 64 w 66"/>
                <a:gd name="T45" fmla="*/ 28 h 130"/>
                <a:gd name="T46" fmla="*/ 66 w 66"/>
                <a:gd name="T47" fmla="*/ 26 h 130"/>
                <a:gd name="T48" fmla="*/ 66 w 66"/>
                <a:gd name="T49" fmla="*/ 5 h 130"/>
                <a:gd name="T50" fmla="*/ 61 w 66"/>
                <a:gd name="T51" fmla="*/ 0 h 130"/>
                <a:gd name="T52" fmla="*/ 57 w 66"/>
                <a:gd name="T53" fmla="*/ 22 h 130"/>
                <a:gd name="T54" fmla="*/ 48 w 66"/>
                <a:gd name="T55" fmla="*/ 21 h 130"/>
                <a:gd name="T56" fmla="*/ 40 w 66"/>
                <a:gd name="T57" fmla="*/ 23 h 130"/>
                <a:gd name="T58" fmla="*/ 36 w 66"/>
                <a:gd name="T59" fmla="*/ 29 h 130"/>
                <a:gd name="T60" fmla="*/ 36 w 66"/>
                <a:gd name="T61" fmla="*/ 47 h 130"/>
                <a:gd name="T62" fmla="*/ 37 w 66"/>
                <a:gd name="T63" fmla="*/ 50 h 130"/>
                <a:gd name="T64" fmla="*/ 40 w 66"/>
                <a:gd name="T65" fmla="*/ 51 h 130"/>
                <a:gd name="T66" fmla="*/ 57 w 66"/>
                <a:gd name="T67" fmla="*/ 64 h 130"/>
                <a:gd name="T68" fmla="*/ 40 w 66"/>
                <a:gd name="T69" fmla="*/ 64 h 130"/>
                <a:gd name="T70" fmla="*/ 36 w 66"/>
                <a:gd name="T71" fmla="*/ 69 h 130"/>
                <a:gd name="T72" fmla="*/ 22 w 66"/>
                <a:gd name="T73" fmla="*/ 122 h 130"/>
                <a:gd name="T74" fmla="*/ 22 w 66"/>
                <a:gd name="T75" fmla="*/ 69 h 130"/>
                <a:gd name="T76" fmla="*/ 19 w 66"/>
                <a:gd name="T77" fmla="*/ 64 h 130"/>
                <a:gd name="T78" fmla="*/ 8 w 66"/>
                <a:gd name="T79" fmla="*/ 51 h 130"/>
                <a:gd name="T80" fmla="*/ 19 w 66"/>
                <a:gd name="T81" fmla="*/ 51 h 130"/>
                <a:gd name="T82" fmla="*/ 21 w 66"/>
                <a:gd name="T83" fmla="*/ 50 h 130"/>
                <a:gd name="T84" fmla="*/ 22 w 66"/>
                <a:gd name="T85" fmla="*/ 32 h 130"/>
                <a:gd name="T86" fmla="*/ 23 w 66"/>
                <a:gd name="T87" fmla="*/ 21 h 130"/>
                <a:gd name="T88" fmla="*/ 26 w 66"/>
                <a:gd name="T89" fmla="*/ 14 h 130"/>
                <a:gd name="T90" fmla="*/ 32 w 66"/>
                <a:gd name="T91" fmla="*/ 9 h 130"/>
                <a:gd name="T92" fmla="*/ 42 w 66"/>
                <a:gd name="T93" fmla="*/ 8 h 130"/>
                <a:gd name="T94" fmla="*/ 57 w 66"/>
                <a:gd name="T95" fmla="*/ 2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30">
                  <a:moveTo>
                    <a:pt x="61" y="0"/>
                  </a:moveTo>
                  <a:lnTo>
                    <a:pt x="42" y="0"/>
                  </a:lnTo>
                  <a:lnTo>
                    <a:pt x="42" y="0"/>
                  </a:lnTo>
                  <a:lnTo>
                    <a:pt x="34" y="1"/>
                  </a:lnTo>
                  <a:lnTo>
                    <a:pt x="28" y="4"/>
                  </a:lnTo>
                  <a:lnTo>
                    <a:pt x="22" y="6"/>
                  </a:lnTo>
                  <a:lnTo>
                    <a:pt x="19" y="11"/>
                  </a:lnTo>
                  <a:lnTo>
                    <a:pt x="16" y="15"/>
                  </a:lnTo>
                  <a:lnTo>
                    <a:pt x="15" y="20"/>
                  </a:lnTo>
                  <a:lnTo>
                    <a:pt x="14" y="32"/>
                  </a:lnTo>
                  <a:lnTo>
                    <a:pt x="14" y="43"/>
                  </a:lnTo>
                  <a:lnTo>
                    <a:pt x="4" y="43"/>
                  </a:lnTo>
                  <a:lnTo>
                    <a:pt x="4" y="43"/>
                  </a:lnTo>
                  <a:lnTo>
                    <a:pt x="1" y="44"/>
                  </a:lnTo>
                  <a:lnTo>
                    <a:pt x="0" y="47"/>
                  </a:lnTo>
                  <a:lnTo>
                    <a:pt x="0" y="69"/>
                  </a:lnTo>
                  <a:lnTo>
                    <a:pt x="0" y="69"/>
                  </a:lnTo>
                  <a:lnTo>
                    <a:pt x="1" y="71"/>
                  </a:lnTo>
                  <a:lnTo>
                    <a:pt x="4" y="72"/>
                  </a:lnTo>
                  <a:lnTo>
                    <a:pt x="14" y="72"/>
                  </a:lnTo>
                  <a:lnTo>
                    <a:pt x="14" y="126"/>
                  </a:lnTo>
                  <a:lnTo>
                    <a:pt x="14" y="126"/>
                  </a:lnTo>
                  <a:lnTo>
                    <a:pt x="15" y="129"/>
                  </a:lnTo>
                  <a:lnTo>
                    <a:pt x="19" y="130"/>
                  </a:lnTo>
                  <a:lnTo>
                    <a:pt x="40" y="130"/>
                  </a:lnTo>
                  <a:lnTo>
                    <a:pt x="40" y="130"/>
                  </a:lnTo>
                  <a:lnTo>
                    <a:pt x="43" y="129"/>
                  </a:lnTo>
                  <a:lnTo>
                    <a:pt x="45" y="126"/>
                  </a:lnTo>
                  <a:lnTo>
                    <a:pt x="45" y="72"/>
                  </a:lnTo>
                  <a:lnTo>
                    <a:pt x="61" y="72"/>
                  </a:lnTo>
                  <a:lnTo>
                    <a:pt x="61" y="72"/>
                  </a:lnTo>
                  <a:lnTo>
                    <a:pt x="64" y="71"/>
                  </a:lnTo>
                  <a:lnTo>
                    <a:pt x="66" y="69"/>
                  </a:lnTo>
                  <a:lnTo>
                    <a:pt x="66" y="47"/>
                  </a:lnTo>
                  <a:lnTo>
                    <a:pt x="66" y="47"/>
                  </a:lnTo>
                  <a:lnTo>
                    <a:pt x="64" y="44"/>
                  </a:lnTo>
                  <a:lnTo>
                    <a:pt x="61" y="43"/>
                  </a:lnTo>
                  <a:lnTo>
                    <a:pt x="45" y="43"/>
                  </a:lnTo>
                  <a:lnTo>
                    <a:pt x="45" y="34"/>
                  </a:lnTo>
                  <a:lnTo>
                    <a:pt x="45" y="34"/>
                  </a:lnTo>
                  <a:lnTo>
                    <a:pt x="45" y="29"/>
                  </a:lnTo>
                  <a:lnTo>
                    <a:pt x="46" y="29"/>
                  </a:lnTo>
                  <a:lnTo>
                    <a:pt x="48" y="29"/>
                  </a:lnTo>
                  <a:lnTo>
                    <a:pt x="61" y="29"/>
                  </a:lnTo>
                  <a:lnTo>
                    <a:pt x="61" y="29"/>
                  </a:lnTo>
                  <a:lnTo>
                    <a:pt x="64" y="28"/>
                  </a:lnTo>
                  <a:lnTo>
                    <a:pt x="64" y="28"/>
                  </a:lnTo>
                  <a:lnTo>
                    <a:pt x="66" y="26"/>
                  </a:lnTo>
                  <a:lnTo>
                    <a:pt x="66" y="5"/>
                  </a:lnTo>
                  <a:lnTo>
                    <a:pt x="66" y="5"/>
                  </a:lnTo>
                  <a:lnTo>
                    <a:pt x="64" y="1"/>
                  </a:lnTo>
                  <a:lnTo>
                    <a:pt x="61" y="0"/>
                  </a:lnTo>
                  <a:lnTo>
                    <a:pt x="61" y="0"/>
                  </a:lnTo>
                  <a:close/>
                  <a:moveTo>
                    <a:pt x="57" y="22"/>
                  </a:moveTo>
                  <a:lnTo>
                    <a:pt x="48" y="21"/>
                  </a:lnTo>
                  <a:lnTo>
                    <a:pt x="48" y="21"/>
                  </a:lnTo>
                  <a:lnTo>
                    <a:pt x="42" y="22"/>
                  </a:lnTo>
                  <a:lnTo>
                    <a:pt x="40" y="23"/>
                  </a:lnTo>
                  <a:lnTo>
                    <a:pt x="39" y="26"/>
                  </a:lnTo>
                  <a:lnTo>
                    <a:pt x="36" y="29"/>
                  </a:lnTo>
                  <a:lnTo>
                    <a:pt x="36" y="34"/>
                  </a:lnTo>
                  <a:lnTo>
                    <a:pt x="36" y="47"/>
                  </a:lnTo>
                  <a:lnTo>
                    <a:pt x="36" y="47"/>
                  </a:lnTo>
                  <a:lnTo>
                    <a:pt x="37" y="50"/>
                  </a:lnTo>
                  <a:lnTo>
                    <a:pt x="37" y="50"/>
                  </a:lnTo>
                  <a:lnTo>
                    <a:pt x="40" y="51"/>
                  </a:lnTo>
                  <a:lnTo>
                    <a:pt x="57" y="51"/>
                  </a:lnTo>
                  <a:lnTo>
                    <a:pt x="57" y="64"/>
                  </a:lnTo>
                  <a:lnTo>
                    <a:pt x="40" y="64"/>
                  </a:lnTo>
                  <a:lnTo>
                    <a:pt x="40" y="64"/>
                  </a:lnTo>
                  <a:lnTo>
                    <a:pt x="37" y="65"/>
                  </a:lnTo>
                  <a:lnTo>
                    <a:pt x="36" y="69"/>
                  </a:lnTo>
                  <a:lnTo>
                    <a:pt x="36" y="122"/>
                  </a:lnTo>
                  <a:lnTo>
                    <a:pt x="22" y="122"/>
                  </a:lnTo>
                  <a:lnTo>
                    <a:pt x="22" y="69"/>
                  </a:lnTo>
                  <a:lnTo>
                    <a:pt x="22" y="69"/>
                  </a:lnTo>
                  <a:lnTo>
                    <a:pt x="21" y="65"/>
                  </a:lnTo>
                  <a:lnTo>
                    <a:pt x="19" y="64"/>
                  </a:lnTo>
                  <a:lnTo>
                    <a:pt x="8" y="64"/>
                  </a:lnTo>
                  <a:lnTo>
                    <a:pt x="8" y="51"/>
                  </a:lnTo>
                  <a:lnTo>
                    <a:pt x="19" y="51"/>
                  </a:lnTo>
                  <a:lnTo>
                    <a:pt x="19" y="51"/>
                  </a:lnTo>
                  <a:lnTo>
                    <a:pt x="21" y="50"/>
                  </a:lnTo>
                  <a:lnTo>
                    <a:pt x="21" y="50"/>
                  </a:lnTo>
                  <a:lnTo>
                    <a:pt x="22" y="47"/>
                  </a:lnTo>
                  <a:lnTo>
                    <a:pt x="22" y="32"/>
                  </a:lnTo>
                  <a:lnTo>
                    <a:pt x="22" y="32"/>
                  </a:lnTo>
                  <a:lnTo>
                    <a:pt x="23" y="21"/>
                  </a:lnTo>
                  <a:lnTo>
                    <a:pt x="25" y="18"/>
                  </a:lnTo>
                  <a:lnTo>
                    <a:pt x="26" y="14"/>
                  </a:lnTo>
                  <a:lnTo>
                    <a:pt x="28" y="12"/>
                  </a:lnTo>
                  <a:lnTo>
                    <a:pt x="32" y="9"/>
                  </a:lnTo>
                  <a:lnTo>
                    <a:pt x="36" y="8"/>
                  </a:lnTo>
                  <a:lnTo>
                    <a:pt x="42" y="8"/>
                  </a:lnTo>
                  <a:lnTo>
                    <a:pt x="57" y="8"/>
                  </a:lnTo>
                  <a:lnTo>
                    <a:pt x="57"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736956" y="4166761"/>
            <a:ext cx="332104" cy="357858"/>
            <a:chOff x="5926974" y="3796442"/>
            <a:chExt cx="372998" cy="401925"/>
          </a:xfrm>
          <a:solidFill>
            <a:schemeClr val="bg1"/>
          </a:solidFill>
        </p:grpSpPr>
        <p:sp>
          <p:nvSpPr>
            <p:cNvPr id="14" name="Freeform 11406"/>
            <p:cNvSpPr>
              <a:spLocks/>
            </p:cNvSpPr>
            <p:nvPr/>
          </p:nvSpPr>
          <p:spPr bwMode="auto">
            <a:xfrm>
              <a:off x="5926974" y="3796442"/>
              <a:ext cx="372998" cy="362341"/>
            </a:xfrm>
            <a:custGeom>
              <a:avLst/>
              <a:gdLst>
                <a:gd name="T0" fmla="*/ 978 w 981"/>
                <a:gd name="T1" fmla="*/ 441 h 953"/>
                <a:gd name="T2" fmla="*/ 958 w 981"/>
                <a:gd name="T3" fmla="*/ 345 h 953"/>
                <a:gd name="T4" fmla="*/ 922 w 981"/>
                <a:gd name="T5" fmla="*/ 257 h 953"/>
                <a:gd name="T6" fmla="*/ 868 w 981"/>
                <a:gd name="T7" fmla="*/ 179 h 953"/>
                <a:gd name="T8" fmla="*/ 802 w 981"/>
                <a:gd name="T9" fmla="*/ 112 h 953"/>
                <a:gd name="T10" fmla="*/ 723 w 981"/>
                <a:gd name="T11" fmla="*/ 60 h 953"/>
                <a:gd name="T12" fmla="*/ 636 w 981"/>
                <a:gd name="T13" fmla="*/ 22 h 953"/>
                <a:gd name="T14" fmla="*/ 541 w 981"/>
                <a:gd name="T15" fmla="*/ 2 h 953"/>
                <a:gd name="T16" fmla="*/ 465 w 981"/>
                <a:gd name="T17" fmla="*/ 1 h 953"/>
                <a:gd name="T18" fmla="*/ 367 w 981"/>
                <a:gd name="T19" fmla="*/ 15 h 953"/>
                <a:gd name="T20" fmla="*/ 277 w 981"/>
                <a:gd name="T21" fmla="*/ 48 h 953"/>
                <a:gd name="T22" fmla="*/ 196 w 981"/>
                <a:gd name="T23" fmla="*/ 98 h 953"/>
                <a:gd name="T24" fmla="*/ 127 w 981"/>
                <a:gd name="T25" fmla="*/ 160 h 953"/>
                <a:gd name="T26" fmla="*/ 70 w 981"/>
                <a:gd name="T27" fmla="*/ 236 h 953"/>
                <a:gd name="T28" fmla="*/ 29 w 981"/>
                <a:gd name="T29" fmla="*/ 322 h 953"/>
                <a:gd name="T30" fmla="*/ 5 w 981"/>
                <a:gd name="T31" fmla="*/ 416 h 953"/>
                <a:gd name="T32" fmla="*/ 0 w 981"/>
                <a:gd name="T33" fmla="*/ 491 h 953"/>
                <a:gd name="T34" fmla="*/ 13 w 981"/>
                <a:gd name="T35" fmla="*/ 607 h 953"/>
                <a:gd name="T36" fmla="*/ 70 w 981"/>
                <a:gd name="T37" fmla="*/ 746 h 953"/>
                <a:gd name="T38" fmla="*/ 164 w 981"/>
                <a:gd name="T39" fmla="*/ 858 h 953"/>
                <a:gd name="T40" fmla="*/ 289 w 981"/>
                <a:gd name="T41" fmla="*/ 939 h 953"/>
                <a:gd name="T42" fmla="*/ 319 w 981"/>
                <a:gd name="T43" fmla="*/ 911 h 953"/>
                <a:gd name="T44" fmla="*/ 321 w 981"/>
                <a:gd name="T45" fmla="*/ 887 h 953"/>
                <a:gd name="T46" fmla="*/ 215 w 981"/>
                <a:gd name="T47" fmla="*/ 823 h 953"/>
                <a:gd name="T48" fmla="*/ 133 w 981"/>
                <a:gd name="T49" fmla="*/ 731 h 953"/>
                <a:gd name="T50" fmla="*/ 80 w 981"/>
                <a:gd name="T51" fmla="*/ 619 h 953"/>
                <a:gd name="T52" fmla="*/ 60 w 981"/>
                <a:gd name="T53" fmla="*/ 492 h 953"/>
                <a:gd name="T54" fmla="*/ 65 w 981"/>
                <a:gd name="T55" fmla="*/ 427 h 953"/>
                <a:gd name="T56" fmla="*/ 86 w 981"/>
                <a:gd name="T57" fmla="*/ 345 h 953"/>
                <a:gd name="T58" fmla="*/ 123 w 981"/>
                <a:gd name="T59" fmla="*/ 269 h 953"/>
                <a:gd name="T60" fmla="*/ 172 w 981"/>
                <a:gd name="T61" fmla="*/ 202 h 953"/>
                <a:gd name="T62" fmla="*/ 232 w 981"/>
                <a:gd name="T63" fmla="*/ 147 h 953"/>
                <a:gd name="T64" fmla="*/ 304 w 981"/>
                <a:gd name="T65" fmla="*/ 104 h 953"/>
                <a:gd name="T66" fmla="*/ 383 w 981"/>
                <a:gd name="T67" fmla="*/ 76 h 953"/>
                <a:gd name="T68" fmla="*/ 467 w 981"/>
                <a:gd name="T69" fmla="*/ 62 h 953"/>
                <a:gd name="T70" fmla="*/ 534 w 981"/>
                <a:gd name="T71" fmla="*/ 64 h 953"/>
                <a:gd name="T72" fmla="*/ 618 w 981"/>
                <a:gd name="T73" fmla="*/ 81 h 953"/>
                <a:gd name="T74" fmla="*/ 695 w 981"/>
                <a:gd name="T75" fmla="*/ 113 h 953"/>
                <a:gd name="T76" fmla="*/ 764 w 981"/>
                <a:gd name="T77" fmla="*/ 160 h 953"/>
                <a:gd name="T78" fmla="*/ 821 w 981"/>
                <a:gd name="T79" fmla="*/ 218 h 953"/>
                <a:gd name="T80" fmla="*/ 868 w 981"/>
                <a:gd name="T81" fmla="*/ 287 h 953"/>
                <a:gd name="T82" fmla="*/ 901 w 981"/>
                <a:gd name="T83" fmla="*/ 364 h 953"/>
                <a:gd name="T84" fmla="*/ 918 w 981"/>
                <a:gd name="T85" fmla="*/ 448 h 953"/>
                <a:gd name="T86" fmla="*/ 918 w 981"/>
                <a:gd name="T87" fmla="*/ 525 h 953"/>
                <a:gd name="T88" fmla="*/ 891 w 981"/>
                <a:gd name="T89" fmla="*/ 649 h 953"/>
                <a:gd name="T90" fmla="*/ 829 w 981"/>
                <a:gd name="T91" fmla="*/ 756 h 953"/>
                <a:gd name="T92" fmla="*/ 740 w 981"/>
                <a:gd name="T93" fmla="*/ 841 h 953"/>
                <a:gd name="T94" fmla="*/ 659 w 981"/>
                <a:gd name="T95" fmla="*/ 887 h 953"/>
                <a:gd name="T96" fmla="*/ 659 w 981"/>
                <a:gd name="T97" fmla="*/ 932 h 953"/>
                <a:gd name="T98" fmla="*/ 725 w 981"/>
                <a:gd name="T99" fmla="*/ 922 h 953"/>
                <a:gd name="T100" fmla="*/ 842 w 981"/>
                <a:gd name="T101" fmla="*/ 833 h 953"/>
                <a:gd name="T102" fmla="*/ 928 w 981"/>
                <a:gd name="T103" fmla="*/ 713 h 953"/>
                <a:gd name="T104" fmla="*/ 974 w 981"/>
                <a:gd name="T105" fmla="*/ 569 h 953"/>
                <a:gd name="T106" fmla="*/ 981 w 981"/>
                <a:gd name="T107" fmla="*/ 491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1" h="953">
                  <a:moveTo>
                    <a:pt x="981" y="491"/>
                  </a:moveTo>
                  <a:lnTo>
                    <a:pt x="981" y="491"/>
                  </a:lnTo>
                  <a:lnTo>
                    <a:pt x="981" y="466"/>
                  </a:lnTo>
                  <a:lnTo>
                    <a:pt x="978" y="441"/>
                  </a:lnTo>
                  <a:lnTo>
                    <a:pt x="975" y="416"/>
                  </a:lnTo>
                  <a:lnTo>
                    <a:pt x="970" y="392"/>
                  </a:lnTo>
                  <a:lnTo>
                    <a:pt x="965" y="368"/>
                  </a:lnTo>
                  <a:lnTo>
                    <a:pt x="958" y="345"/>
                  </a:lnTo>
                  <a:lnTo>
                    <a:pt x="951" y="322"/>
                  </a:lnTo>
                  <a:lnTo>
                    <a:pt x="943" y="300"/>
                  </a:lnTo>
                  <a:lnTo>
                    <a:pt x="932" y="278"/>
                  </a:lnTo>
                  <a:lnTo>
                    <a:pt x="922" y="257"/>
                  </a:lnTo>
                  <a:lnTo>
                    <a:pt x="910" y="236"/>
                  </a:lnTo>
                  <a:lnTo>
                    <a:pt x="897" y="217"/>
                  </a:lnTo>
                  <a:lnTo>
                    <a:pt x="883" y="197"/>
                  </a:lnTo>
                  <a:lnTo>
                    <a:pt x="868" y="179"/>
                  </a:lnTo>
                  <a:lnTo>
                    <a:pt x="853" y="160"/>
                  </a:lnTo>
                  <a:lnTo>
                    <a:pt x="837" y="143"/>
                  </a:lnTo>
                  <a:lnTo>
                    <a:pt x="820" y="128"/>
                  </a:lnTo>
                  <a:lnTo>
                    <a:pt x="802" y="112"/>
                  </a:lnTo>
                  <a:lnTo>
                    <a:pt x="783" y="98"/>
                  </a:lnTo>
                  <a:lnTo>
                    <a:pt x="764" y="83"/>
                  </a:lnTo>
                  <a:lnTo>
                    <a:pt x="744" y="72"/>
                  </a:lnTo>
                  <a:lnTo>
                    <a:pt x="723" y="60"/>
                  </a:lnTo>
                  <a:lnTo>
                    <a:pt x="702" y="48"/>
                  </a:lnTo>
                  <a:lnTo>
                    <a:pt x="682" y="39"/>
                  </a:lnTo>
                  <a:lnTo>
                    <a:pt x="659" y="30"/>
                  </a:lnTo>
                  <a:lnTo>
                    <a:pt x="636" y="22"/>
                  </a:lnTo>
                  <a:lnTo>
                    <a:pt x="612" y="15"/>
                  </a:lnTo>
                  <a:lnTo>
                    <a:pt x="589" y="10"/>
                  </a:lnTo>
                  <a:lnTo>
                    <a:pt x="565" y="5"/>
                  </a:lnTo>
                  <a:lnTo>
                    <a:pt x="541" y="2"/>
                  </a:lnTo>
                  <a:lnTo>
                    <a:pt x="516" y="1"/>
                  </a:lnTo>
                  <a:lnTo>
                    <a:pt x="490" y="0"/>
                  </a:lnTo>
                  <a:lnTo>
                    <a:pt x="490" y="0"/>
                  </a:lnTo>
                  <a:lnTo>
                    <a:pt x="465" y="1"/>
                  </a:lnTo>
                  <a:lnTo>
                    <a:pt x="440" y="2"/>
                  </a:lnTo>
                  <a:lnTo>
                    <a:pt x="415" y="5"/>
                  </a:lnTo>
                  <a:lnTo>
                    <a:pt x="392" y="10"/>
                  </a:lnTo>
                  <a:lnTo>
                    <a:pt x="367" y="15"/>
                  </a:lnTo>
                  <a:lnTo>
                    <a:pt x="345" y="22"/>
                  </a:lnTo>
                  <a:lnTo>
                    <a:pt x="321" y="30"/>
                  </a:lnTo>
                  <a:lnTo>
                    <a:pt x="299" y="39"/>
                  </a:lnTo>
                  <a:lnTo>
                    <a:pt x="277" y="48"/>
                  </a:lnTo>
                  <a:lnTo>
                    <a:pt x="256" y="60"/>
                  </a:lnTo>
                  <a:lnTo>
                    <a:pt x="235" y="72"/>
                  </a:lnTo>
                  <a:lnTo>
                    <a:pt x="215" y="83"/>
                  </a:lnTo>
                  <a:lnTo>
                    <a:pt x="196" y="98"/>
                  </a:lnTo>
                  <a:lnTo>
                    <a:pt x="178" y="112"/>
                  </a:lnTo>
                  <a:lnTo>
                    <a:pt x="161" y="128"/>
                  </a:lnTo>
                  <a:lnTo>
                    <a:pt x="144" y="143"/>
                  </a:lnTo>
                  <a:lnTo>
                    <a:pt x="127" y="160"/>
                  </a:lnTo>
                  <a:lnTo>
                    <a:pt x="111" y="179"/>
                  </a:lnTo>
                  <a:lnTo>
                    <a:pt x="97" y="197"/>
                  </a:lnTo>
                  <a:lnTo>
                    <a:pt x="83" y="217"/>
                  </a:lnTo>
                  <a:lnTo>
                    <a:pt x="70" y="236"/>
                  </a:lnTo>
                  <a:lnTo>
                    <a:pt x="59" y="257"/>
                  </a:lnTo>
                  <a:lnTo>
                    <a:pt x="48" y="278"/>
                  </a:lnTo>
                  <a:lnTo>
                    <a:pt x="38" y="300"/>
                  </a:lnTo>
                  <a:lnTo>
                    <a:pt x="29" y="322"/>
                  </a:lnTo>
                  <a:lnTo>
                    <a:pt x="21" y="345"/>
                  </a:lnTo>
                  <a:lnTo>
                    <a:pt x="14" y="368"/>
                  </a:lnTo>
                  <a:lnTo>
                    <a:pt x="9" y="392"/>
                  </a:lnTo>
                  <a:lnTo>
                    <a:pt x="5" y="416"/>
                  </a:lnTo>
                  <a:lnTo>
                    <a:pt x="1" y="441"/>
                  </a:lnTo>
                  <a:lnTo>
                    <a:pt x="0" y="466"/>
                  </a:lnTo>
                  <a:lnTo>
                    <a:pt x="0" y="491"/>
                  </a:lnTo>
                  <a:lnTo>
                    <a:pt x="0" y="491"/>
                  </a:lnTo>
                  <a:lnTo>
                    <a:pt x="0" y="510"/>
                  </a:lnTo>
                  <a:lnTo>
                    <a:pt x="1" y="530"/>
                  </a:lnTo>
                  <a:lnTo>
                    <a:pt x="5" y="569"/>
                  </a:lnTo>
                  <a:lnTo>
                    <a:pt x="13" y="607"/>
                  </a:lnTo>
                  <a:lnTo>
                    <a:pt x="23" y="644"/>
                  </a:lnTo>
                  <a:lnTo>
                    <a:pt x="36" y="679"/>
                  </a:lnTo>
                  <a:lnTo>
                    <a:pt x="52" y="713"/>
                  </a:lnTo>
                  <a:lnTo>
                    <a:pt x="70" y="746"/>
                  </a:lnTo>
                  <a:lnTo>
                    <a:pt x="90" y="776"/>
                  </a:lnTo>
                  <a:lnTo>
                    <a:pt x="114" y="806"/>
                  </a:lnTo>
                  <a:lnTo>
                    <a:pt x="138" y="833"/>
                  </a:lnTo>
                  <a:lnTo>
                    <a:pt x="164" y="858"/>
                  </a:lnTo>
                  <a:lnTo>
                    <a:pt x="193" y="881"/>
                  </a:lnTo>
                  <a:lnTo>
                    <a:pt x="223" y="904"/>
                  </a:lnTo>
                  <a:lnTo>
                    <a:pt x="256" y="922"/>
                  </a:lnTo>
                  <a:lnTo>
                    <a:pt x="289" y="939"/>
                  </a:lnTo>
                  <a:lnTo>
                    <a:pt x="324" y="953"/>
                  </a:lnTo>
                  <a:lnTo>
                    <a:pt x="324" y="953"/>
                  </a:lnTo>
                  <a:lnTo>
                    <a:pt x="320" y="932"/>
                  </a:lnTo>
                  <a:lnTo>
                    <a:pt x="319" y="911"/>
                  </a:lnTo>
                  <a:lnTo>
                    <a:pt x="319" y="911"/>
                  </a:lnTo>
                  <a:lnTo>
                    <a:pt x="320" y="900"/>
                  </a:lnTo>
                  <a:lnTo>
                    <a:pt x="321" y="887"/>
                  </a:lnTo>
                  <a:lnTo>
                    <a:pt x="321" y="887"/>
                  </a:lnTo>
                  <a:lnTo>
                    <a:pt x="292" y="874"/>
                  </a:lnTo>
                  <a:lnTo>
                    <a:pt x="265" y="858"/>
                  </a:lnTo>
                  <a:lnTo>
                    <a:pt x="240" y="841"/>
                  </a:lnTo>
                  <a:lnTo>
                    <a:pt x="215" y="823"/>
                  </a:lnTo>
                  <a:lnTo>
                    <a:pt x="192" y="802"/>
                  </a:lnTo>
                  <a:lnTo>
                    <a:pt x="171" y="779"/>
                  </a:lnTo>
                  <a:lnTo>
                    <a:pt x="151" y="756"/>
                  </a:lnTo>
                  <a:lnTo>
                    <a:pt x="133" y="731"/>
                  </a:lnTo>
                  <a:lnTo>
                    <a:pt x="116" y="705"/>
                  </a:lnTo>
                  <a:lnTo>
                    <a:pt x="102" y="678"/>
                  </a:lnTo>
                  <a:lnTo>
                    <a:pt x="90" y="649"/>
                  </a:lnTo>
                  <a:lnTo>
                    <a:pt x="80" y="619"/>
                  </a:lnTo>
                  <a:lnTo>
                    <a:pt x="72" y="589"/>
                  </a:lnTo>
                  <a:lnTo>
                    <a:pt x="65" y="557"/>
                  </a:lnTo>
                  <a:lnTo>
                    <a:pt x="61" y="525"/>
                  </a:lnTo>
                  <a:lnTo>
                    <a:pt x="60" y="492"/>
                  </a:lnTo>
                  <a:lnTo>
                    <a:pt x="60" y="492"/>
                  </a:lnTo>
                  <a:lnTo>
                    <a:pt x="61" y="470"/>
                  </a:lnTo>
                  <a:lnTo>
                    <a:pt x="63" y="448"/>
                  </a:lnTo>
                  <a:lnTo>
                    <a:pt x="65" y="427"/>
                  </a:lnTo>
                  <a:lnTo>
                    <a:pt x="69" y="405"/>
                  </a:lnTo>
                  <a:lnTo>
                    <a:pt x="74" y="385"/>
                  </a:lnTo>
                  <a:lnTo>
                    <a:pt x="80" y="364"/>
                  </a:lnTo>
                  <a:lnTo>
                    <a:pt x="86" y="345"/>
                  </a:lnTo>
                  <a:lnTo>
                    <a:pt x="94" y="325"/>
                  </a:lnTo>
                  <a:lnTo>
                    <a:pt x="103" y="305"/>
                  </a:lnTo>
                  <a:lnTo>
                    <a:pt x="112" y="287"/>
                  </a:lnTo>
                  <a:lnTo>
                    <a:pt x="123" y="269"/>
                  </a:lnTo>
                  <a:lnTo>
                    <a:pt x="133" y="252"/>
                  </a:lnTo>
                  <a:lnTo>
                    <a:pt x="146" y="235"/>
                  </a:lnTo>
                  <a:lnTo>
                    <a:pt x="158" y="218"/>
                  </a:lnTo>
                  <a:lnTo>
                    <a:pt x="172" y="202"/>
                  </a:lnTo>
                  <a:lnTo>
                    <a:pt x="187" y="188"/>
                  </a:lnTo>
                  <a:lnTo>
                    <a:pt x="201" y="173"/>
                  </a:lnTo>
                  <a:lnTo>
                    <a:pt x="217" y="160"/>
                  </a:lnTo>
                  <a:lnTo>
                    <a:pt x="232" y="147"/>
                  </a:lnTo>
                  <a:lnTo>
                    <a:pt x="249" y="136"/>
                  </a:lnTo>
                  <a:lnTo>
                    <a:pt x="268" y="124"/>
                  </a:lnTo>
                  <a:lnTo>
                    <a:pt x="285" y="113"/>
                  </a:lnTo>
                  <a:lnTo>
                    <a:pt x="304" y="104"/>
                  </a:lnTo>
                  <a:lnTo>
                    <a:pt x="322" y="96"/>
                  </a:lnTo>
                  <a:lnTo>
                    <a:pt x="342" y="89"/>
                  </a:lnTo>
                  <a:lnTo>
                    <a:pt x="362" y="81"/>
                  </a:lnTo>
                  <a:lnTo>
                    <a:pt x="383" y="76"/>
                  </a:lnTo>
                  <a:lnTo>
                    <a:pt x="403" y="70"/>
                  </a:lnTo>
                  <a:lnTo>
                    <a:pt x="424" y="66"/>
                  </a:lnTo>
                  <a:lnTo>
                    <a:pt x="447" y="64"/>
                  </a:lnTo>
                  <a:lnTo>
                    <a:pt x="467" y="62"/>
                  </a:lnTo>
                  <a:lnTo>
                    <a:pt x="490" y="62"/>
                  </a:lnTo>
                  <a:lnTo>
                    <a:pt x="490" y="62"/>
                  </a:lnTo>
                  <a:lnTo>
                    <a:pt x="512" y="62"/>
                  </a:lnTo>
                  <a:lnTo>
                    <a:pt x="534" y="64"/>
                  </a:lnTo>
                  <a:lnTo>
                    <a:pt x="555" y="66"/>
                  </a:lnTo>
                  <a:lnTo>
                    <a:pt x="577" y="70"/>
                  </a:lnTo>
                  <a:lnTo>
                    <a:pt x="598" y="76"/>
                  </a:lnTo>
                  <a:lnTo>
                    <a:pt x="618" y="81"/>
                  </a:lnTo>
                  <a:lnTo>
                    <a:pt x="637" y="89"/>
                  </a:lnTo>
                  <a:lnTo>
                    <a:pt x="657" y="96"/>
                  </a:lnTo>
                  <a:lnTo>
                    <a:pt x="676" y="104"/>
                  </a:lnTo>
                  <a:lnTo>
                    <a:pt x="695" y="113"/>
                  </a:lnTo>
                  <a:lnTo>
                    <a:pt x="713" y="124"/>
                  </a:lnTo>
                  <a:lnTo>
                    <a:pt x="730" y="136"/>
                  </a:lnTo>
                  <a:lnTo>
                    <a:pt x="747" y="147"/>
                  </a:lnTo>
                  <a:lnTo>
                    <a:pt x="764" y="160"/>
                  </a:lnTo>
                  <a:lnTo>
                    <a:pt x="780" y="173"/>
                  </a:lnTo>
                  <a:lnTo>
                    <a:pt x="794" y="188"/>
                  </a:lnTo>
                  <a:lnTo>
                    <a:pt x="808" y="202"/>
                  </a:lnTo>
                  <a:lnTo>
                    <a:pt x="821" y="218"/>
                  </a:lnTo>
                  <a:lnTo>
                    <a:pt x="834" y="235"/>
                  </a:lnTo>
                  <a:lnTo>
                    <a:pt x="846" y="252"/>
                  </a:lnTo>
                  <a:lnTo>
                    <a:pt x="858" y="269"/>
                  </a:lnTo>
                  <a:lnTo>
                    <a:pt x="868" y="287"/>
                  </a:lnTo>
                  <a:lnTo>
                    <a:pt x="877" y="305"/>
                  </a:lnTo>
                  <a:lnTo>
                    <a:pt x="885" y="325"/>
                  </a:lnTo>
                  <a:lnTo>
                    <a:pt x="893" y="345"/>
                  </a:lnTo>
                  <a:lnTo>
                    <a:pt x="901" y="364"/>
                  </a:lnTo>
                  <a:lnTo>
                    <a:pt x="906" y="385"/>
                  </a:lnTo>
                  <a:lnTo>
                    <a:pt x="911" y="405"/>
                  </a:lnTo>
                  <a:lnTo>
                    <a:pt x="915" y="427"/>
                  </a:lnTo>
                  <a:lnTo>
                    <a:pt x="918" y="448"/>
                  </a:lnTo>
                  <a:lnTo>
                    <a:pt x="919" y="470"/>
                  </a:lnTo>
                  <a:lnTo>
                    <a:pt x="919" y="492"/>
                  </a:lnTo>
                  <a:lnTo>
                    <a:pt x="919" y="492"/>
                  </a:lnTo>
                  <a:lnTo>
                    <a:pt x="918" y="525"/>
                  </a:lnTo>
                  <a:lnTo>
                    <a:pt x="915" y="557"/>
                  </a:lnTo>
                  <a:lnTo>
                    <a:pt x="909" y="589"/>
                  </a:lnTo>
                  <a:lnTo>
                    <a:pt x="901" y="619"/>
                  </a:lnTo>
                  <a:lnTo>
                    <a:pt x="891" y="649"/>
                  </a:lnTo>
                  <a:lnTo>
                    <a:pt x="877" y="678"/>
                  </a:lnTo>
                  <a:lnTo>
                    <a:pt x="863" y="705"/>
                  </a:lnTo>
                  <a:lnTo>
                    <a:pt x="847" y="731"/>
                  </a:lnTo>
                  <a:lnTo>
                    <a:pt x="829" y="756"/>
                  </a:lnTo>
                  <a:lnTo>
                    <a:pt x="810" y="779"/>
                  </a:lnTo>
                  <a:lnTo>
                    <a:pt x="787" y="802"/>
                  </a:lnTo>
                  <a:lnTo>
                    <a:pt x="765" y="823"/>
                  </a:lnTo>
                  <a:lnTo>
                    <a:pt x="740" y="841"/>
                  </a:lnTo>
                  <a:lnTo>
                    <a:pt x="714" y="858"/>
                  </a:lnTo>
                  <a:lnTo>
                    <a:pt x="688" y="874"/>
                  </a:lnTo>
                  <a:lnTo>
                    <a:pt x="659" y="887"/>
                  </a:lnTo>
                  <a:lnTo>
                    <a:pt x="659" y="887"/>
                  </a:lnTo>
                  <a:lnTo>
                    <a:pt x="661" y="900"/>
                  </a:lnTo>
                  <a:lnTo>
                    <a:pt x="661" y="911"/>
                  </a:lnTo>
                  <a:lnTo>
                    <a:pt x="661" y="911"/>
                  </a:lnTo>
                  <a:lnTo>
                    <a:pt x="659" y="932"/>
                  </a:lnTo>
                  <a:lnTo>
                    <a:pt x="657" y="953"/>
                  </a:lnTo>
                  <a:lnTo>
                    <a:pt x="657" y="953"/>
                  </a:lnTo>
                  <a:lnTo>
                    <a:pt x="691" y="939"/>
                  </a:lnTo>
                  <a:lnTo>
                    <a:pt x="725" y="922"/>
                  </a:lnTo>
                  <a:lnTo>
                    <a:pt x="756" y="904"/>
                  </a:lnTo>
                  <a:lnTo>
                    <a:pt x="787" y="881"/>
                  </a:lnTo>
                  <a:lnTo>
                    <a:pt x="815" y="858"/>
                  </a:lnTo>
                  <a:lnTo>
                    <a:pt x="842" y="833"/>
                  </a:lnTo>
                  <a:lnTo>
                    <a:pt x="867" y="806"/>
                  </a:lnTo>
                  <a:lnTo>
                    <a:pt x="889" y="776"/>
                  </a:lnTo>
                  <a:lnTo>
                    <a:pt x="910" y="746"/>
                  </a:lnTo>
                  <a:lnTo>
                    <a:pt x="928" y="713"/>
                  </a:lnTo>
                  <a:lnTo>
                    <a:pt x="944" y="679"/>
                  </a:lnTo>
                  <a:lnTo>
                    <a:pt x="957" y="644"/>
                  </a:lnTo>
                  <a:lnTo>
                    <a:pt x="968" y="607"/>
                  </a:lnTo>
                  <a:lnTo>
                    <a:pt x="974" y="569"/>
                  </a:lnTo>
                  <a:lnTo>
                    <a:pt x="979" y="530"/>
                  </a:lnTo>
                  <a:lnTo>
                    <a:pt x="981" y="510"/>
                  </a:lnTo>
                  <a:lnTo>
                    <a:pt x="981" y="491"/>
                  </a:lnTo>
                  <a:lnTo>
                    <a:pt x="981"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15" name="Freeform 11407"/>
            <p:cNvSpPr>
              <a:spLocks/>
            </p:cNvSpPr>
            <p:nvPr/>
          </p:nvSpPr>
          <p:spPr bwMode="auto">
            <a:xfrm>
              <a:off x="5971125" y="3977613"/>
              <a:ext cx="22837" cy="12180"/>
            </a:xfrm>
            <a:custGeom>
              <a:avLst/>
              <a:gdLst>
                <a:gd name="T0" fmla="*/ 0 w 63"/>
                <a:gd name="T1" fmla="*/ 0 h 29"/>
                <a:gd name="T2" fmla="*/ 0 w 63"/>
                <a:gd name="T3" fmla="*/ 29 h 29"/>
                <a:gd name="T4" fmla="*/ 63 w 63"/>
                <a:gd name="T5" fmla="*/ 29 h 29"/>
                <a:gd name="T6" fmla="*/ 63 w 63"/>
                <a:gd name="T7" fmla="*/ 29 h 29"/>
                <a:gd name="T8" fmla="*/ 63 w 63"/>
                <a:gd name="T9" fmla="*/ 14 h 29"/>
                <a:gd name="T10" fmla="*/ 63 w 63"/>
                <a:gd name="T11" fmla="*/ 14 h 29"/>
                <a:gd name="T12" fmla="*/ 63 w 63"/>
                <a:gd name="T13" fmla="*/ 0 h 29"/>
                <a:gd name="T14" fmla="*/ 0 w 6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9">
                  <a:moveTo>
                    <a:pt x="0" y="0"/>
                  </a:moveTo>
                  <a:lnTo>
                    <a:pt x="0" y="29"/>
                  </a:lnTo>
                  <a:lnTo>
                    <a:pt x="63" y="29"/>
                  </a:lnTo>
                  <a:lnTo>
                    <a:pt x="63" y="29"/>
                  </a:lnTo>
                  <a:lnTo>
                    <a:pt x="63" y="14"/>
                  </a:lnTo>
                  <a:lnTo>
                    <a:pt x="63" y="14"/>
                  </a:lnTo>
                  <a:lnTo>
                    <a:pt x="6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16" name="Freeform 11408"/>
            <p:cNvSpPr>
              <a:spLocks/>
            </p:cNvSpPr>
            <p:nvPr/>
          </p:nvSpPr>
          <p:spPr bwMode="auto">
            <a:xfrm>
              <a:off x="6232985" y="3977613"/>
              <a:ext cx="22837" cy="12180"/>
            </a:xfrm>
            <a:custGeom>
              <a:avLst/>
              <a:gdLst>
                <a:gd name="T0" fmla="*/ 60 w 60"/>
                <a:gd name="T1" fmla="*/ 29 h 29"/>
                <a:gd name="T2" fmla="*/ 60 w 60"/>
                <a:gd name="T3" fmla="*/ 0 h 29"/>
                <a:gd name="T4" fmla="*/ 0 w 60"/>
                <a:gd name="T5" fmla="*/ 0 h 29"/>
                <a:gd name="T6" fmla="*/ 0 w 60"/>
                <a:gd name="T7" fmla="*/ 0 h 29"/>
                <a:gd name="T8" fmla="*/ 0 w 60"/>
                <a:gd name="T9" fmla="*/ 14 h 29"/>
                <a:gd name="T10" fmla="*/ 0 w 60"/>
                <a:gd name="T11" fmla="*/ 14 h 29"/>
                <a:gd name="T12" fmla="*/ 0 w 60"/>
                <a:gd name="T13" fmla="*/ 29 h 29"/>
                <a:gd name="T14" fmla="*/ 60 w 6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9">
                  <a:moveTo>
                    <a:pt x="60" y="29"/>
                  </a:moveTo>
                  <a:lnTo>
                    <a:pt x="60" y="0"/>
                  </a:lnTo>
                  <a:lnTo>
                    <a:pt x="0" y="0"/>
                  </a:lnTo>
                  <a:lnTo>
                    <a:pt x="0" y="0"/>
                  </a:lnTo>
                  <a:lnTo>
                    <a:pt x="0" y="14"/>
                  </a:lnTo>
                  <a:lnTo>
                    <a:pt x="0" y="14"/>
                  </a:lnTo>
                  <a:lnTo>
                    <a:pt x="0" y="29"/>
                  </a:lnTo>
                  <a:lnTo>
                    <a:pt x="6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17" name="Freeform 11409"/>
            <p:cNvSpPr>
              <a:spLocks/>
            </p:cNvSpPr>
            <p:nvPr/>
          </p:nvSpPr>
          <p:spPr bwMode="auto">
            <a:xfrm>
              <a:off x="6109667" y="3843638"/>
              <a:ext cx="12180" cy="18269"/>
            </a:xfrm>
            <a:custGeom>
              <a:avLst/>
              <a:gdLst>
                <a:gd name="T0" fmla="*/ 29 w 29"/>
                <a:gd name="T1" fmla="*/ 48 h 48"/>
                <a:gd name="T2" fmla="*/ 29 w 29"/>
                <a:gd name="T3" fmla="*/ 0 h 48"/>
                <a:gd name="T4" fmla="*/ 0 w 29"/>
                <a:gd name="T5" fmla="*/ 0 h 48"/>
                <a:gd name="T6" fmla="*/ 0 w 29"/>
                <a:gd name="T7" fmla="*/ 48 h 48"/>
                <a:gd name="T8" fmla="*/ 0 w 29"/>
                <a:gd name="T9" fmla="*/ 48 h 48"/>
                <a:gd name="T10" fmla="*/ 14 w 29"/>
                <a:gd name="T11" fmla="*/ 48 h 48"/>
                <a:gd name="T12" fmla="*/ 14 w 29"/>
                <a:gd name="T13" fmla="*/ 48 h 48"/>
                <a:gd name="T14" fmla="*/ 29 w 29"/>
                <a:gd name="T15" fmla="*/ 48 h 48"/>
                <a:gd name="T16" fmla="*/ 29 w 2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8">
                  <a:moveTo>
                    <a:pt x="29" y="48"/>
                  </a:moveTo>
                  <a:lnTo>
                    <a:pt x="29" y="0"/>
                  </a:lnTo>
                  <a:lnTo>
                    <a:pt x="0" y="0"/>
                  </a:lnTo>
                  <a:lnTo>
                    <a:pt x="0" y="48"/>
                  </a:lnTo>
                  <a:lnTo>
                    <a:pt x="0" y="48"/>
                  </a:lnTo>
                  <a:lnTo>
                    <a:pt x="14" y="48"/>
                  </a:lnTo>
                  <a:lnTo>
                    <a:pt x="14" y="48"/>
                  </a:lnTo>
                  <a:lnTo>
                    <a:pt x="29" y="48"/>
                  </a:lnTo>
                  <a:lnTo>
                    <a:pt x="2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18" name="Freeform 11410"/>
            <p:cNvSpPr>
              <a:spLocks/>
            </p:cNvSpPr>
            <p:nvPr/>
          </p:nvSpPr>
          <p:spPr bwMode="auto">
            <a:xfrm>
              <a:off x="6185789" y="3889311"/>
              <a:ext cx="24359" cy="24359"/>
            </a:xfrm>
            <a:custGeom>
              <a:avLst/>
              <a:gdLst>
                <a:gd name="T0" fmla="*/ 21 w 67"/>
                <a:gd name="T1" fmla="*/ 66 h 66"/>
                <a:gd name="T2" fmla="*/ 67 w 67"/>
                <a:gd name="T3" fmla="*/ 19 h 66"/>
                <a:gd name="T4" fmla="*/ 46 w 67"/>
                <a:gd name="T5" fmla="*/ 0 h 66"/>
                <a:gd name="T6" fmla="*/ 0 w 67"/>
                <a:gd name="T7" fmla="*/ 45 h 66"/>
                <a:gd name="T8" fmla="*/ 0 w 67"/>
                <a:gd name="T9" fmla="*/ 45 h 66"/>
                <a:gd name="T10" fmla="*/ 21 w 67"/>
                <a:gd name="T11" fmla="*/ 66 h 66"/>
                <a:gd name="T12" fmla="*/ 21 w 67"/>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67" h="66">
                  <a:moveTo>
                    <a:pt x="21" y="66"/>
                  </a:moveTo>
                  <a:lnTo>
                    <a:pt x="67" y="19"/>
                  </a:lnTo>
                  <a:lnTo>
                    <a:pt x="46" y="0"/>
                  </a:lnTo>
                  <a:lnTo>
                    <a:pt x="0" y="45"/>
                  </a:lnTo>
                  <a:lnTo>
                    <a:pt x="0" y="45"/>
                  </a:lnTo>
                  <a:lnTo>
                    <a:pt x="21" y="66"/>
                  </a:lnTo>
                  <a:lnTo>
                    <a:pt x="2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19" name="Freeform 11411"/>
            <p:cNvSpPr>
              <a:spLocks/>
            </p:cNvSpPr>
            <p:nvPr/>
          </p:nvSpPr>
          <p:spPr bwMode="auto">
            <a:xfrm>
              <a:off x="6021366" y="4053735"/>
              <a:ext cx="24359" cy="24359"/>
            </a:xfrm>
            <a:custGeom>
              <a:avLst/>
              <a:gdLst>
                <a:gd name="T0" fmla="*/ 45 w 66"/>
                <a:gd name="T1" fmla="*/ 0 h 67"/>
                <a:gd name="T2" fmla="*/ 0 w 66"/>
                <a:gd name="T3" fmla="*/ 46 h 67"/>
                <a:gd name="T4" fmla="*/ 19 w 66"/>
                <a:gd name="T5" fmla="*/ 67 h 67"/>
                <a:gd name="T6" fmla="*/ 66 w 66"/>
                <a:gd name="T7" fmla="*/ 20 h 67"/>
                <a:gd name="T8" fmla="*/ 66 w 66"/>
                <a:gd name="T9" fmla="*/ 20 h 67"/>
                <a:gd name="T10" fmla="*/ 45 w 66"/>
                <a:gd name="T11" fmla="*/ 0 h 67"/>
                <a:gd name="T12" fmla="*/ 45 w 6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66" h="67">
                  <a:moveTo>
                    <a:pt x="45" y="0"/>
                  </a:moveTo>
                  <a:lnTo>
                    <a:pt x="0" y="46"/>
                  </a:lnTo>
                  <a:lnTo>
                    <a:pt x="19" y="67"/>
                  </a:lnTo>
                  <a:lnTo>
                    <a:pt x="66" y="20"/>
                  </a:lnTo>
                  <a:lnTo>
                    <a:pt x="66" y="20"/>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0" name="Freeform 11412"/>
            <p:cNvSpPr>
              <a:spLocks/>
            </p:cNvSpPr>
            <p:nvPr/>
          </p:nvSpPr>
          <p:spPr bwMode="auto">
            <a:xfrm>
              <a:off x="6021366" y="3889311"/>
              <a:ext cx="24359" cy="24359"/>
            </a:xfrm>
            <a:custGeom>
              <a:avLst/>
              <a:gdLst>
                <a:gd name="T0" fmla="*/ 0 w 66"/>
                <a:gd name="T1" fmla="*/ 19 h 66"/>
                <a:gd name="T2" fmla="*/ 45 w 66"/>
                <a:gd name="T3" fmla="*/ 66 h 66"/>
                <a:gd name="T4" fmla="*/ 45 w 66"/>
                <a:gd name="T5" fmla="*/ 66 h 66"/>
                <a:gd name="T6" fmla="*/ 66 w 66"/>
                <a:gd name="T7" fmla="*/ 45 h 66"/>
                <a:gd name="T8" fmla="*/ 19 w 66"/>
                <a:gd name="T9" fmla="*/ 0 h 66"/>
                <a:gd name="T10" fmla="*/ 0 w 66"/>
                <a:gd name="T11" fmla="*/ 19 h 66"/>
              </a:gdLst>
              <a:ahLst/>
              <a:cxnLst>
                <a:cxn ang="0">
                  <a:pos x="T0" y="T1"/>
                </a:cxn>
                <a:cxn ang="0">
                  <a:pos x="T2" y="T3"/>
                </a:cxn>
                <a:cxn ang="0">
                  <a:pos x="T4" y="T5"/>
                </a:cxn>
                <a:cxn ang="0">
                  <a:pos x="T6" y="T7"/>
                </a:cxn>
                <a:cxn ang="0">
                  <a:pos x="T8" y="T9"/>
                </a:cxn>
                <a:cxn ang="0">
                  <a:pos x="T10" y="T11"/>
                </a:cxn>
              </a:cxnLst>
              <a:rect l="0" t="0" r="r" b="b"/>
              <a:pathLst>
                <a:path w="66" h="66">
                  <a:moveTo>
                    <a:pt x="0" y="19"/>
                  </a:moveTo>
                  <a:lnTo>
                    <a:pt x="45" y="66"/>
                  </a:lnTo>
                  <a:lnTo>
                    <a:pt x="45" y="66"/>
                  </a:lnTo>
                  <a:lnTo>
                    <a:pt x="66" y="45"/>
                  </a:lnTo>
                  <a:lnTo>
                    <a:pt x="19"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1" name="Freeform 11413"/>
            <p:cNvSpPr>
              <a:spLocks/>
            </p:cNvSpPr>
            <p:nvPr/>
          </p:nvSpPr>
          <p:spPr bwMode="auto">
            <a:xfrm>
              <a:off x="6185789" y="4053735"/>
              <a:ext cx="24359" cy="24359"/>
            </a:xfrm>
            <a:custGeom>
              <a:avLst/>
              <a:gdLst>
                <a:gd name="T0" fmla="*/ 67 w 67"/>
                <a:gd name="T1" fmla="*/ 46 h 67"/>
                <a:gd name="T2" fmla="*/ 21 w 67"/>
                <a:gd name="T3" fmla="*/ 0 h 67"/>
                <a:gd name="T4" fmla="*/ 21 w 67"/>
                <a:gd name="T5" fmla="*/ 0 h 67"/>
                <a:gd name="T6" fmla="*/ 0 w 67"/>
                <a:gd name="T7" fmla="*/ 20 h 67"/>
                <a:gd name="T8" fmla="*/ 46 w 67"/>
                <a:gd name="T9" fmla="*/ 67 h 67"/>
                <a:gd name="T10" fmla="*/ 67 w 67"/>
                <a:gd name="T11" fmla="*/ 46 h 67"/>
              </a:gdLst>
              <a:ahLst/>
              <a:cxnLst>
                <a:cxn ang="0">
                  <a:pos x="T0" y="T1"/>
                </a:cxn>
                <a:cxn ang="0">
                  <a:pos x="T2" y="T3"/>
                </a:cxn>
                <a:cxn ang="0">
                  <a:pos x="T4" y="T5"/>
                </a:cxn>
                <a:cxn ang="0">
                  <a:pos x="T6" y="T7"/>
                </a:cxn>
                <a:cxn ang="0">
                  <a:pos x="T8" y="T9"/>
                </a:cxn>
                <a:cxn ang="0">
                  <a:pos x="T10" y="T11"/>
                </a:cxn>
              </a:cxnLst>
              <a:rect l="0" t="0" r="r" b="b"/>
              <a:pathLst>
                <a:path w="67" h="67">
                  <a:moveTo>
                    <a:pt x="67" y="46"/>
                  </a:moveTo>
                  <a:lnTo>
                    <a:pt x="21" y="0"/>
                  </a:lnTo>
                  <a:lnTo>
                    <a:pt x="21" y="0"/>
                  </a:lnTo>
                  <a:lnTo>
                    <a:pt x="0" y="20"/>
                  </a:lnTo>
                  <a:lnTo>
                    <a:pt x="46" y="67"/>
                  </a:lnTo>
                  <a:lnTo>
                    <a:pt x="67"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2" name="Freeform 11414"/>
            <p:cNvSpPr>
              <a:spLocks/>
            </p:cNvSpPr>
            <p:nvPr/>
          </p:nvSpPr>
          <p:spPr bwMode="auto">
            <a:xfrm>
              <a:off x="6118802" y="3933462"/>
              <a:ext cx="41106" cy="39583"/>
            </a:xfrm>
            <a:custGeom>
              <a:avLst/>
              <a:gdLst>
                <a:gd name="T0" fmla="*/ 110 w 110"/>
                <a:gd name="T1" fmla="*/ 16 h 106"/>
                <a:gd name="T2" fmla="*/ 110 w 110"/>
                <a:gd name="T3" fmla="*/ 0 h 106"/>
                <a:gd name="T4" fmla="*/ 94 w 110"/>
                <a:gd name="T5" fmla="*/ 0 h 106"/>
                <a:gd name="T6" fmla="*/ 0 w 110"/>
                <a:gd name="T7" fmla="*/ 94 h 106"/>
                <a:gd name="T8" fmla="*/ 0 w 110"/>
                <a:gd name="T9" fmla="*/ 94 h 106"/>
                <a:gd name="T10" fmla="*/ 5 w 110"/>
                <a:gd name="T11" fmla="*/ 97 h 106"/>
                <a:gd name="T12" fmla="*/ 12 w 110"/>
                <a:gd name="T13" fmla="*/ 98 h 106"/>
                <a:gd name="T14" fmla="*/ 16 w 110"/>
                <a:gd name="T15" fmla="*/ 102 h 106"/>
                <a:gd name="T16" fmla="*/ 21 w 110"/>
                <a:gd name="T17" fmla="*/ 106 h 106"/>
                <a:gd name="T18" fmla="*/ 110 w 110"/>
                <a:gd name="T19"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6">
                  <a:moveTo>
                    <a:pt x="110" y="16"/>
                  </a:moveTo>
                  <a:lnTo>
                    <a:pt x="110" y="0"/>
                  </a:lnTo>
                  <a:lnTo>
                    <a:pt x="94" y="0"/>
                  </a:lnTo>
                  <a:lnTo>
                    <a:pt x="0" y="94"/>
                  </a:lnTo>
                  <a:lnTo>
                    <a:pt x="0" y="94"/>
                  </a:lnTo>
                  <a:lnTo>
                    <a:pt x="5" y="97"/>
                  </a:lnTo>
                  <a:lnTo>
                    <a:pt x="12" y="98"/>
                  </a:lnTo>
                  <a:lnTo>
                    <a:pt x="16" y="102"/>
                  </a:lnTo>
                  <a:lnTo>
                    <a:pt x="21" y="106"/>
                  </a:lnTo>
                  <a:lnTo>
                    <a:pt x="11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3" name="Freeform 11415"/>
            <p:cNvSpPr>
              <a:spLocks/>
            </p:cNvSpPr>
            <p:nvPr/>
          </p:nvSpPr>
          <p:spPr bwMode="auto">
            <a:xfrm>
              <a:off x="6120324" y="3994359"/>
              <a:ext cx="39583" cy="38061"/>
            </a:xfrm>
            <a:custGeom>
              <a:avLst/>
              <a:gdLst>
                <a:gd name="T0" fmla="*/ 0 w 103"/>
                <a:gd name="T1" fmla="*/ 13 h 101"/>
                <a:gd name="T2" fmla="*/ 87 w 103"/>
                <a:gd name="T3" fmla="*/ 101 h 101"/>
                <a:gd name="T4" fmla="*/ 103 w 103"/>
                <a:gd name="T5" fmla="*/ 101 h 101"/>
                <a:gd name="T6" fmla="*/ 103 w 103"/>
                <a:gd name="T7" fmla="*/ 85 h 101"/>
                <a:gd name="T8" fmla="*/ 19 w 103"/>
                <a:gd name="T9" fmla="*/ 0 h 101"/>
                <a:gd name="T10" fmla="*/ 19 w 103"/>
                <a:gd name="T11" fmla="*/ 0 h 101"/>
                <a:gd name="T12" fmla="*/ 16 w 103"/>
                <a:gd name="T13" fmla="*/ 4 h 101"/>
                <a:gd name="T14" fmla="*/ 10 w 103"/>
                <a:gd name="T15" fmla="*/ 8 h 101"/>
                <a:gd name="T16" fmla="*/ 5 w 103"/>
                <a:gd name="T17" fmla="*/ 11 h 101"/>
                <a:gd name="T18" fmla="*/ 0 w 103"/>
                <a:gd name="T19" fmla="*/ 13 h 101"/>
                <a:gd name="T20" fmla="*/ 0 w 103"/>
                <a:gd name="T21"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1">
                  <a:moveTo>
                    <a:pt x="0" y="13"/>
                  </a:moveTo>
                  <a:lnTo>
                    <a:pt x="87" y="101"/>
                  </a:lnTo>
                  <a:lnTo>
                    <a:pt x="103" y="101"/>
                  </a:lnTo>
                  <a:lnTo>
                    <a:pt x="103" y="85"/>
                  </a:lnTo>
                  <a:lnTo>
                    <a:pt x="19" y="0"/>
                  </a:lnTo>
                  <a:lnTo>
                    <a:pt x="19" y="0"/>
                  </a:lnTo>
                  <a:lnTo>
                    <a:pt x="16" y="4"/>
                  </a:lnTo>
                  <a:lnTo>
                    <a:pt x="10" y="8"/>
                  </a:lnTo>
                  <a:lnTo>
                    <a:pt x="5" y="11"/>
                  </a:lnTo>
                  <a:lnTo>
                    <a:pt x="0" y="13"/>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4" name="Freeform 11416"/>
            <p:cNvSpPr>
              <a:spLocks/>
            </p:cNvSpPr>
            <p:nvPr/>
          </p:nvSpPr>
          <p:spPr bwMode="auto">
            <a:xfrm>
              <a:off x="6100533" y="3968478"/>
              <a:ext cx="19792" cy="30449"/>
            </a:xfrm>
            <a:custGeom>
              <a:avLst/>
              <a:gdLst>
                <a:gd name="T0" fmla="*/ 40 w 52"/>
                <a:gd name="T1" fmla="*/ 80 h 80"/>
                <a:gd name="T2" fmla="*/ 40 w 52"/>
                <a:gd name="T3" fmla="*/ 80 h 80"/>
                <a:gd name="T4" fmla="*/ 47 w 52"/>
                <a:gd name="T5" fmla="*/ 80 h 80"/>
                <a:gd name="T6" fmla="*/ 52 w 52"/>
                <a:gd name="T7" fmla="*/ 78 h 80"/>
                <a:gd name="T8" fmla="*/ 11 w 52"/>
                <a:gd name="T9" fmla="*/ 37 h 80"/>
                <a:gd name="T10" fmla="*/ 11 w 52"/>
                <a:gd name="T11" fmla="*/ 37 h 80"/>
                <a:gd name="T12" fmla="*/ 14 w 52"/>
                <a:gd name="T13" fmla="*/ 35 h 80"/>
                <a:gd name="T14" fmla="*/ 14 w 52"/>
                <a:gd name="T15" fmla="*/ 35 h 80"/>
                <a:gd name="T16" fmla="*/ 14 w 52"/>
                <a:gd name="T17" fmla="*/ 34 h 80"/>
                <a:gd name="T18" fmla="*/ 14 w 52"/>
                <a:gd name="T19" fmla="*/ 34 h 80"/>
                <a:gd name="T20" fmla="*/ 24 w 52"/>
                <a:gd name="T21" fmla="*/ 25 h 80"/>
                <a:gd name="T22" fmla="*/ 48 w 52"/>
                <a:gd name="T23" fmla="*/ 0 h 80"/>
                <a:gd name="T24" fmla="*/ 48 w 52"/>
                <a:gd name="T25" fmla="*/ 0 h 80"/>
                <a:gd name="T26" fmla="*/ 40 w 52"/>
                <a:gd name="T27" fmla="*/ 0 h 80"/>
                <a:gd name="T28" fmla="*/ 40 w 52"/>
                <a:gd name="T29" fmla="*/ 0 h 80"/>
                <a:gd name="T30" fmla="*/ 32 w 52"/>
                <a:gd name="T31" fmla="*/ 0 h 80"/>
                <a:gd name="T32" fmla="*/ 24 w 52"/>
                <a:gd name="T33" fmla="*/ 3 h 80"/>
                <a:gd name="T34" fmla="*/ 18 w 52"/>
                <a:gd name="T35" fmla="*/ 7 h 80"/>
                <a:gd name="T36" fmla="*/ 11 w 52"/>
                <a:gd name="T37" fmla="*/ 12 h 80"/>
                <a:gd name="T38" fmla="*/ 6 w 52"/>
                <a:gd name="T39" fmla="*/ 17 h 80"/>
                <a:gd name="T40" fmla="*/ 4 w 52"/>
                <a:gd name="T41" fmla="*/ 23 h 80"/>
                <a:gd name="T42" fmla="*/ 1 w 52"/>
                <a:gd name="T43" fmla="*/ 31 h 80"/>
                <a:gd name="T44" fmla="*/ 0 w 52"/>
                <a:gd name="T45" fmla="*/ 39 h 80"/>
                <a:gd name="T46" fmla="*/ 0 w 52"/>
                <a:gd name="T47" fmla="*/ 39 h 80"/>
                <a:gd name="T48" fmla="*/ 1 w 52"/>
                <a:gd name="T49" fmla="*/ 48 h 80"/>
                <a:gd name="T50" fmla="*/ 4 w 52"/>
                <a:gd name="T51" fmla="*/ 55 h 80"/>
                <a:gd name="T52" fmla="*/ 6 w 52"/>
                <a:gd name="T53" fmla="*/ 63 h 80"/>
                <a:gd name="T54" fmla="*/ 11 w 52"/>
                <a:gd name="T55" fmla="*/ 68 h 80"/>
                <a:gd name="T56" fmla="*/ 18 w 52"/>
                <a:gd name="T57" fmla="*/ 73 h 80"/>
                <a:gd name="T58" fmla="*/ 24 w 52"/>
                <a:gd name="T59" fmla="*/ 77 h 80"/>
                <a:gd name="T60" fmla="*/ 32 w 52"/>
                <a:gd name="T61" fmla="*/ 78 h 80"/>
                <a:gd name="T62" fmla="*/ 40 w 52"/>
                <a:gd name="T63" fmla="*/ 80 h 80"/>
                <a:gd name="T64" fmla="*/ 40 w 52"/>
                <a:gd name="T6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40" y="80"/>
                  </a:moveTo>
                  <a:lnTo>
                    <a:pt x="40" y="80"/>
                  </a:lnTo>
                  <a:lnTo>
                    <a:pt x="47" y="80"/>
                  </a:lnTo>
                  <a:lnTo>
                    <a:pt x="52" y="78"/>
                  </a:lnTo>
                  <a:lnTo>
                    <a:pt x="11" y="37"/>
                  </a:lnTo>
                  <a:lnTo>
                    <a:pt x="11" y="37"/>
                  </a:lnTo>
                  <a:lnTo>
                    <a:pt x="14" y="35"/>
                  </a:lnTo>
                  <a:lnTo>
                    <a:pt x="14" y="35"/>
                  </a:lnTo>
                  <a:lnTo>
                    <a:pt x="14" y="34"/>
                  </a:lnTo>
                  <a:lnTo>
                    <a:pt x="14" y="34"/>
                  </a:lnTo>
                  <a:lnTo>
                    <a:pt x="24" y="25"/>
                  </a:lnTo>
                  <a:lnTo>
                    <a:pt x="48" y="0"/>
                  </a:lnTo>
                  <a:lnTo>
                    <a:pt x="48" y="0"/>
                  </a:lnTo>
                  <a:lnTo>
                    <a:pt x="40" y="0"/>
                  </a:lnTo>
                  <a:lnTo>
                    <a:pt x="40" y="0"/>
                  </a:lnTo>
                  <a:lnTo>
                    <a:pt x="32" y="0"/>
                  </a:lnTo>
                  <a:lnTo>
                    <a:pt x="24" y="3"/>
                  </a:lnTo>
                  <a:lnTo>
                    <a:pt x="18" y="7"/>
                  </a:lnTo>
                  <a:lnTo>
                    <a:pt x="11" y="12"/>
                  </a:lnTo>
                  <a:lnTo>
                    <a:pt x="6" y="17"/>
                  </a:lnTo>
                  <a:lnTo>
                    <a:pt x="4" y="23"/>
                  </a:lnTo>
                  <a:lnTo>
                    <a:pt x="1" y="31"/>
                  </a:lnTo>
                  <a:lnTo>
                    <a:pt x="0" y="39"/>
                  </a:lnTo>
                  <a:lnTo>
                    <a:pt x="0" y="39"/>
                  </a:lnTo>
                  <a:lnTo>
                    <a:pt x="1" y="48"/>
                  </a:lnTo>
                  <a:lnTo>
                    <a:pt x="4" y="55"/>
                  </a:lnTo>
                  <a:lnTo>
                    <a:pt x="6" y="63"/>
                  </a:lnTo>
                  <a:lnTo>
                    <a:pt x="11" y="68"/>
                  </a:lnTo>
                  <a:lnTo>
                    <a:pt x="18" y="73"/>
                  </a:lnTo>
                  <a:lnTo>
                    <a:pt x="24" y="77"/>
                  </a:lnTo>
                  <a:lnTo>
                    <a:pt x="32" y="78"/>
                  </a:lnTo>
                  <a:lnTo>
                    <a:pt x="40" y="80"/>
                  </a:lnTo>
                  <a:lnTo>
                    <a:pt x="4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5" name="Freeform 11417"/>
            <p:cNvSpPr>
              <a:spLocks/>
            </p:cNvSpPr>
            <p:nvPr/>
          </p:nvSpPr>
          <p:spPr bwMode="auto">
            <a:xfrm>
              <a:off x="6117279" y="3973045"/>
              <a:ext cx="13702" cy="21314"/>
            </a:xfrm>
            <a:custGeom>
              <a:avLst/>
              <a:gdLst>
                <a:gd name="T0" fmla="*/ 28 w 38"/>
                <a:gd name="T1" fmla="*/ 53 h 53"/>
                <a:gd name="T2" fmla="*/ 28 w 38"/>
                <a:gd name="T3" fmla="*/ 53 h 53"/>
                <a:gd name="T4" fmla="*/ 31 w 38"/>
                <a:gd name="T5" fmla="*/ 48 h 53"/>
                <a:gd name="T6" fmla="*/ 35 w 38"/>
                <a:gd name="T7" fmla="*/ 42 h 53"/>
                <a:gd name="T8" fmla="*/ 36 w 38"/>
                <a:gd name="T9" fmla="*/ 35 h 53"/>
                <a:gd name="T10" fmla="*/ 38 w 38"/>
                <a:gd name="T11" fmla="*/ 27 h 53"/>
                <a:gd name="T12" fmla="*/ 38 w 38"/>
                <a:gd name="T13" fmla="*/ 27 h 53"/>
                <a:gd name="T14" fmla="*/ 36 w 38"/>
                <a:gd name="T15" fmla="*/ 19 h 53"/>
                <a:gd name="T16" fmla="*/ 34 w 38"/>
                <a:gd name="T17" fmla="*/ 11 h 53"/>
                <a:gd name="T18" fmla="*/ 30 w 38"/>
                <a:gd name="T19" fmla="*/ 5 h 53"/>
                <a:gd name="T20" fmla="*/ 26 w 38"/>
                <a:gd name="T21" fmla="*/ 0 h 53"/>
                <a:gd name="T22" fmla="*/ 0 w 38"/>
                <a:gd name="T23" fmla="*/ 25 h 53"/>
                <a:gd name="T24" fmla="*/ 28 w 38"/>
                <a:gd name="T2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53">
                  <a:moveTo>
                    <a:pt x="28" y="53"/>
                  </a:moveTo>
                  <a:lnTo>
                    <a:pt x="28" y="53"/>
                  </a:lnTo>
                  <a:lnTo>
                    <a:pt x="31" y="48"/>
                  </a:lnTo>
                  <a:lnTo>
                    <a:pt x="35" y="42"/>
                  </a:lnTo>
                  <a:lnTo>
                    <a:pt x="36" y="35"/>
                  </a:lnTo>
                  <a:lnTo>
                    <a:pt x="38" y="27"/>
                  </a:lnTo>
                  <a:lnTo>
                    <a:pt x="38" y="27"/>
                  </a:lnTo>
                  <a:lnTo>
                    <a:pt x="36" y="19"/>
                  </a:lnTo>
                  <a:lnTo>
                    <a:pt x="34" y="11"/>
                  </a:lnTo>
                  <a:lnTo>
                    <a:pt x="30" y="5"/>
                  </a:lnTo>
                  <a:lnTo>
                    <a:pt x="26" y="0"/>
                  </a:lnTo>
                  <a:lnTo>
                    <a:pt x="0" y="25"/>
                  </a:lnTo>
                  <a:lnTo>
                    <a:pt x="2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6" name="Freeform 11418"/>
            <p:cNvSpPr>
              <a:spLocks/>
            </p:cNvSpPr>
            <p:nvPr/>
          </p:nvSpPr>
          <p:spPr bwMode="auto">
            <a:xfrm>
              <a:off x="6105100" y="3968478"/>
              <a:ext cx="22837" cy="30449"/>
            </a:xfrm>
            <a:custGeom>
              <a:avLst/>
              <a:gdLst>
                <a:gd name="T0" fmla="*/ 3 w 60"/>
                <a:gd name="T1" fmla="*/ 34 h 78"/>
                <a:gd name="T2" fmla="*/ 3 w 60"/>
                <a:gd name="T3" fmla="*/ 35 h 78"/>
                <a:gd name="T4" fmla="*/ 3 w 60"/>
                <a:gd name="T5" fmla="*/ 35 h 78"/>
                <a:gd name="T6" fmla="*/ 3 w 60"/>
                <a:gd name="T7" fmla="*/ 35 h 78"/>
                <a:gd name="T8" fmla="*/ 0 w 60"/>
                <a:gd name="T9" fmla="*/ 37 h 78"/>
                <a:gd name="T10" fmla="*/ 41 w 60"/>
                <a:gd name="T11" fmla="*/ 78 h 78"/>
                <a:gd name="T12" fmla="*/ 41 w 60"/>
                <a:gd name="T13" fmla="*/ 78 h 78"/>
                <a:gd name="T14" fmla="*/ 46 w 60"/>
                <a:gd name="T15" fmla="*/ 76 h 78"/>
                <a:gd name="T16" fmla="*/ 51 w 60"/>
                <a:gd name="T17" fmla="*/ 73 h 78"/>
                <a:gd name="T18" fmla="*/ 57 w 60"/>
                <a:gd name="T19" fmla="*/ 69 h 78"/>
                <a:gd name="T20" fmla="*/ 60 w 60"/>
                <a:gd name="T21" fmla="*/ 65 h 78"/>
                <a:gd name="T22" fmla="*/ 32 w 60"/>
                <a:gd name="T23" fmla="*/ 37 h 78"/>
                <a:gd name="T24" fmla="*/ 58 w 60"/>
                <a:gd name="T25" fmla="*/ 12 h 78"/>
                <a:gd name="T26" fmla="*/ 58 w 60"/>
                <a:gd name="T27" fmla="*/ 12 h 78"/>
                <a:gd name="T28" fmla="*/ 53 w 60"/>
                <a:gd name="T29" fmla="*/ 8 h 78"/>
                <a:gd name="T30" fmla="*/ 49 w 60"/>
                <a:gd name="T31" fmla="*/ 4 h 78"/>
                <a:gd name="T32" fmla="*/ 42 w 60"/>
                <a:gd name="T33" fmla="*/ 3 h 78"/>
                <a:gd name="T34" fmla="*/ 37 w 60"/>
                <a:gd name="T35" fmla="*/ 0 h 78"/>
                <a:gd name="T36" fmla="*/ 13 w 60"/>
                <a:gd name="T37" fmla="*/ 25 h 78"/>
                <a:gd name="T38" fmla="*/ 13 w 60"/>
                <a:gd name="T39" fmla="*/ 25 h 78"/>
                <a:gd name="T40" fmla="*/ 3 w 60"/>
                <a:gd name="T41" fmla="*/ 34 h 78"/>
                <a:gd name="T42" fmla="*/ 3 w 60"/>
                <a:gd name="T43"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78">
                  <a:moveTo>
                    <a:pt x="3" y="34"/>
                  </a:moveTo>
                  <a:lnTo>
                    <a:pt x="3" y="35"/>
                  </a:lnTo>
                  <a:lnTo>
                    <a:pt x="3" y="35"/>
                  </a:lnTo>
                  <a:lnTo>
                    <a:pt x="3" y="35"/>
                  </a:lnTo>
                  <a:lnTo>
                    <a:pt x="0" y="37"/>
                  </a:lnTo>
                  <a:lnTo>
                    <a:pt x="41" y="78"/>
                  </a:lnTo>
                  <a:lnTo>
                    <a:pt x="41" y="78"/>
                  </a:lnTo>
                  <a:lnTo>
                    <a:pt x="46" y="76"/>
                  </a:lnTo>
                  <a:lnTo>
                    <a:pt x="51" y="73"/>
                  </a:lnTo>
                  <a:lnTo>
                    <a:pt x="57" y="69"/>
                  </a:lnTo>
                  <a:lnTo>
                    <a:pt x="60" y="65"/>
                  </a:lnTo>
                  <a:lnTo>
                    <a:pt x="32" y="37"/>
                  </a:lnTo>
                  <a:lnTo>
                    <a:pt x="58" y="12"/>
                  </a:lnTo>
                  <a:lnTo>
                    <a:pt x="58" y="12"/>
                  </a:lnTo>
                  <a:lnTo>
                    <a:pt x="53" y="8"/>
                  </a:lnTo>
                  <a:lnTo>
                    <a:pt x="49" y="4"/>
                  </a:lnTo>
                  <a:lnTo>
                    <a:pt x="42" y="3"/>
                  </a:lnTo>
                  <a:lnTo>
                    <a:pt x="37" y="0"/>
                  </a:lnTo>
                  <a:lnTo>
                    <a:pt x="13" y="25"/>
                  </a:lnTo>
                  <a:lnTo>
                    <a:pt x="13" y="25"/>
                  </a:lnTo>
                  <a:lnTo>
                    <a:pt x="3" y="34"/>
                  </a:lnTo>
                  <a:lnTo>
                    <a:pt x="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sp>
          <p:nvSpPr>
            <p:cNvPr id="27" name="Freeform 11419"/>
            <p:cNvSpPr>
              <a:spLocks noEditPoints="1"/>
            </p:cNvSpPr>
            <p:nvPr/>
          </p:nvSpPr>
          <p:spPr bwMode="auto">
            <a:xfrm>
              <a:off x="6060949" y="4093318"/>
              <a:ext cx="106571" cy="105049"/>
            </a:xfrm>
            <a:custGeom>
              <a:avLst/>
              <a:gdLst>
                <a:gd name="T0" fmla="*/ 126 w 280"/>
                <a:gd name="T1" fmla="*/ 1 h 280"/>
                <a:gd name="T2" fmla="*/ 87 w 280"/>
                <a:gd name="T3" fmla="*/ 12 h 280"/>
                <a:gd name="T4" fmla="*/ 51 w 280"/>
                <a:gd name="T5" fmla="*/ 33 h 280"/>
                <a:gd name="T6" fmla="*/ 25 w 280"/>
                <a:gd name="T7" fmla="*/ 62 h 280"/>
                <a:gd name="T8" fmla="*/ 7 w 280"/>
                <a:gd name="T9" fmla="*/ 98 h 280"/>
                <a:gd name="T10" fmla="*/ 0 w 280"/>
                <a:gd name="T11" fmla="*/ 140 h 280"/>
                <a:gd name="T12" fmla="*/ 6 w 280"/>
                <a:gd name="T13" fmla="*/ 175 h 280"/>
                <a:gd name="T14" fmla="*/ 14 w 280"/>
                <a:gd name="T15" fmla="*/ 196 h 280"/>
                <a:gd name="T16" fmla="*/ 31 w 280"/>
                <a:gd name="T17" fmla="*/ 226 h 280"/>
                <a:gd name="T18" fmla="*/ 54 w 280"/>
                <a:gd name="T19" fmla="*/ 250 h 280"/>
                <a:gd name="T20" fmla="*/ 83 w 280"/>
                <a:gd name="T21" fmla="*/ 267 h 280"/>
                <a:gd name="T22" fmla="*/ 117 w 280"/>
                <a:gd name="T23" fmla="*/ 277 h 280"/>
                <a:gd name="T24" fmla="*/ 140 w 280"/>
                <a:gd name="T25" fmla="*/ 280 h 280"/>
                <a:gd name="T26" fmla="*/ 182 w 280"/>
                <a:gd name="T27" fmla="*/ 273 h 280"/>
                <a:gd name="T28" fmla="*/ 219 w 280"/>
                <a:gd name="T29" fmla="*/ 255 h 280"/>
                <a:gd name="T30" fmla="*/ 247 w 280"/>
                <a:gd name="T31" fmla="*/ 229 h 280"/>
                <a:gd name="T32" fmla="*/ 268 w 280"/>
                <a:gd name="T33" fmla="*/ 195 h 280"/>
                <a:gd name="T34" fmla="*/ 279 w 280"/>
                <a:gd name="T35" fmla="*/ 154 h 280"/>
                <a:gd name="T36" fmla="*/ 279 w 280"/>
                <a:gd name="T37" fmla="*/ 127 h 280"/>
                <a:gd name="T38" fmla="*/ 275 w 280"/>
                <a:gd name="T39" fmla="*/ 103 h 280"/>
                <a:gd name="T40" fmla="*/ 260 w 280"/>
                <a:gd name="T41" fmla="*/ 69 h 280"/>
                <a:gd name="T42" fmla="*/ 239 w 280"/>
                <a:gd name="T43" fmla="*/ 42 h 280"/>
                <a:gd name="T44" fmla="*/ 211 w 280"/>
                <a:gd name="T45" fmla="*/ 20 h 280"/>
                <a:gd name="T46" fmla="*/ 177 w 280"/>
                <a:gd name="T47" fmla="*/ 5 h 280"/>
                <a:gd name="T48" fmla="*/ 140 w 280"/>
                <a:gd name="T49" fmla="*/ 0 h 280"/>
                <a:gd name="T50" fmla="*/ 213 w 280"/>
                <a:gd name="T51" fmla="*/ 153 h 280"/>
                <a:gd name="T52" fmla="*/ 208 w 280"/>
                <a:gd name="T53" fmla="*/ 161 h 280"/>
                <a:gd name="T54" fmla="*/ 156 w 280"/>
                <a:gd name="T55" fmla="*/ 210 h 280"/>
                <a:gd name="T56" fmla="*/ 153 w 280"/>
                <a:gd name="T57" fmla="*/ 217 h 280"/>
                <a:gd name="T58" fmla="*/ 132 w 280"/>
                <a:gd name="T59" fmla="*/ 220 h 280"/>
                <a:gd name="T60" fmla="*/ 126 w 280"/>
                <a:gd name="T61" fmla="*/ 217 h 280"/>
                <a:gd name="T62" fmla="*/ 123 w 280"/>
                <a:gd name="T63" fmla="*/ 161 h 280"/>
                <a:gd name="T64" fmla="*/ 71 w 280"/>
                <a:gd name="T65" fmla="*/ 161 h 280"/>
                <a:gd name="T66" fmla="*/ 66 w 280"/>
                <a:gd name="T67" fmla="*/ 153 h 280"/>
                <a:gd name="T68" fmla="*/ 66 w 280"/>
                <a:gd name="T69" fmla="*/ 135 h 280"/>
                <a:gd name="T70" fmla="*/ 74 w 280"/>
                <a:gd name="T71" fmla="*/ 129 h 280"/>
                <a:gd name="T72" fmla="*/ 123 w 280"/>
                <a:gd name="T73" fmla="*/ 80 h 280"/>
                <a:gd name="T74" fmla="*/ 128 w 280"/>
                <a:gd name="T75" fmla="*/ 72 h 280"/>
                <a:gd name="T76" fmla="*/ 147 w 280"/>
                <a:gd name="T77" fmla="*/ 71 h 280"/>
                <a:gd name="T78" fmla="*/ 155 w 280"/>
                <a:gd name="T79" fmla="*/ 76 h 280"/>
                <a:gd name="T80" fmla="*/ 204 w 280"/>
                <a:gd name="T81" fmla="*/ 129 h 280"/>
                <a:gd name="T82" fmla="*/ 211 w 280"/>
                <a:gd name="T83" fmla="*/ 132 h 280"/>
                <a:gd name="T84" fmla="*/ 213 w 280"/>
                <a:gd name="T85"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280">
                  <a:moveTo>
                    <a:pt x="140" y="0"/>
                  </a:moveTo>
                  <a:lnTo>
                    <a:pt x="140" y="0"/>
                  </a:lnTo>
                  <a:lnTo>
                    <a:pt x="126" y="1"/>
                  </a:lnTo>
                  <a:lnTo>
                    <a:pt x="113" y="4"/>
                  </a:lnTo>
                  <a:lnTo>
                    <a:pt x="98" y="7"/>
                  </a:lnTo>
                  <a:lnTo>
                    <a:pt x="87" y="12"/>
                  </a:lnTo>
                  <a:lnTo>
                    <a:pt x="74" y="17"/>
                  </a:lnTo>
                  <a:lnTo>
                    <a:pt x="62" y="25"/>
                  </a:lnTo>
                  <a:lnTo>
                    <a:pt x="51" y="33"/>
                  </a:lnTo>
                  <a:lnTo>
                    <a:pt x="42" y="42"/>
                  </a:lnTo>
                  <a:lnTo>
                    <a:pt x="33" y="51"/>
                  </a:lnTo>
                  <a:lnTo>
                    <a:pt x="25" y="62"/>
                  </a:lnTo>
                  <a:lnTo>
                    <a:pt x="17" y="73"/>
                  </a:lnTo>
                  <a:lnTo>
                    <a:pt x="12" y="86"/>
                  </a:lnTo>
                  <a:lnTo>
                    <a:pt x="7" y="98"/>
                  </a:lnTo>
                  <a:lnTo>
                    <a:pt x="4" y="112"/>
                  </a:lnTo>
                  <a:lnTo>
                    <a:pt x="2" y="126"/>
                  </a:lnTo>
                  <a:lnTo>
                    <a:pt x="0" y="140"/>
                  </a:lnTo>
                  <a:lnTo>
                    <a:pt x="0" y="140"/>
                  </a:lnTo>
                  <a:lnTo>
                    <a:pt x="2" y="158"/>
                  </a:lnTo>
                  <a:lnTo>
                    <a:pt x="6" y="175"/>
                  </a:lnTo>
                  <a:lnTo>
                    <a:pt x="6" y="175"/>
                  </a:lnTo>
                  <a:lnTo>
                    <a:pt x="8" y="186"/>
                  </a:lnTo>
                  <a:lnTo>
                    <a:pt x="14" y="196"/>
                  </a:lnTo>
                  <a:lnTo>
                    <a:pt x="17" y="207"/>
                  </a:lnTo>
                  <a:lnTo>
                    <a:pt x="24" y="217"/>
                  </a:lnTo>
                  <a:lnTo>
                    <a:pt x="31" y="226"/>
                  </a:lnTo>
                  <a:lnTo>
                    <a:pt x="38" y="234"/>
                  </a:lnTo>
                  <a:lnTo>
                    <a:pt x="46" y="242"/>
                  </a:lnTo>
                  <a:lnTo>
                    <a:pt x="54" y="250"/>
                  </a:lnTo>
                  <a:lnTo>
                    <a:pt x="63" y="256"/>
                  </a:lnTo>
                  <a:lnTo>
                    <a:pt x="74" y="261"/>
                  </a:lnTo>
                  <a:lnTo>
                    <a:pt x="83" y="267"/>
                  </a:lnTo>
                  <a:lnTo>
                    <a:pt x="95" y="272"/>
                  </a:lnTo>
                  <a:lnTo>
                    <a:pt x="105" y="274"/>
                  </a:lnTo>
                  <a:lnTo>
                    <a:pt x="117" y="277"/>
                  </a:lnTo>
                  <a:lnTo>
                    <a:pt x="128" y="278"/>
                  </a:lnTo>
                  <a:lnTo>
                    <a:pt x="140" y="280"/>
                  </a:lnTo>
                  <a:lnTo>
                    <a:pt x="140" y="280"/>
                  </a:lnTo>
                  <a:lnTo>
                    <a:pt x="155" y="278"/>
                  </a:lnTo>
                  <a:lnTo>
                    <a:pt x="169" y="276"/>
                  </a:lnTo>
                  <a:lnTo>
                    <a:pt x="182" y="273"/>
                  </a:lnTo>
                  <a:lnTo>
                    <a:pt x="195" y="268"/>
                  </a:lnTo>
                  <a:lnTo>
                    <a:pt x="207" y="263"/>
                  </a:lnTo>
                  <a:lnTo>
                    <a:pt x="219" y="255"/>
                  </a:lnTo>
                  <a:lnTo>
                    <a:pt x="229" y="247"/>
                  </a:lnTo>
                  <a:lnTo>
                    <a:pt x="238" y="238"/>
                  </a:lnTo>
                  <a:lnTo>
                    <a:pt x="247" y="229"/>
                  </a:lnTo>
                  <a:lnTo>
                    <a:pt x="255" y="218"/>
                  </a:lnTo>
                  <a:lnTo>
                    <a:pt x="263" y="207"/>
                  </a:lnTo>
                  <a:lnTo>
                    <a:pt x="268" y="195"/>
                  </a:lnTo>
                  <a:lnTo>
                    <a:pt x="273" y="182"/>
                  </a:lnTo>
                  <a:lnTo>
                    <a:pt x="277" y="169"/>
                  </a:lnTo>
                  <a:lnTo>
                    <a:pt x="279" y="154"/>
                  </a:lnTo>
                  <a:lnTo>
                    <a:pt x="280" y="140"/>
                  </a:lnTo>
                  <a:lnTo>
                    <a:pt x="280" y="140"/>
                  </a:lnTo>
                  <a:lnTo>
                    <a:pt x="279" y="127"/>
                  </a:lnTo>
                  <a:lnTo>
                    <a:pt x="277" y="115"/>
                  </a:lnTo>
                  <a:lnTo>
                    <a:pt x="277" y="115"/>
                  </a:lnTo>
                  <a:lnTo>
                    <a:pt x="275" y="103"/>
                  </a:lnTo>
                  <a:lnTo>
                    <a:pt x="271" y="92"/>
                  </a:lnTo>
                  <a:lnTo>
                    <a:pt x="266" y="81"/>
                  </a:lnTo>
                  <a:lnTo>
                    <a:pt x="260" y="69"/>
                  </a:lnTo>
                  <a:lnTo>
                    <a:pt x="254" y="60"/>
                  </a:lnTo>
                  <a:lnTo>
                    <a:pt x="247" y="50"/>
                  </a:lnTo>
                  <a:lnTo>
                    <a:pt x="239" y="42"/>
                  </a:lnTo>
                  <a:lnTo>
                    <a:pt x="230" y="34"/>
                  </a:lnTo>
                  <a:lnTo>
                    <a:pt x="221" y="26"/>
                  </a:lnTo>
                  <a:lnTo>
                    <a:pt x="211" y="20"/>
                  </a:lnTo>
                  <a:lnTo>
                    <a:pt x="200" y="15"/>
                  </a:lnTo>
                  <a:lnTo>
                    <a:pt x="189" y="9"/>
                  </a:lnTo>
                  <a:lnTo>
                    <a:pt x="177" y="5"/>
                  </a:lnTo>
                  <a:lnTo>
                    <a:pt x="165" y="3"/>
                  </a:lnTo>
                  <a:lnTo>
                    <a:pt x="153" y="1"/>
                  </a:lnTo>
                  <a:lnTo>
                    <a:pt x="140" y="0"/>
                  </a:lnTo>
                  <a:lnTo>
                    <a:pt x="140" y="0"/>
                  </a:lnTo>
                  <a:close/>
                  <a:moveTo>
                    <a:pt x="213" y="153"/>
                  </a:moveTo>
                  <a:lnTo>
                    <a:pt x="213" y="153"/>
                  </a:lnTo>
                  <a:lnTo>
                    <a:pt x="213" y="156"/>
                  </a:lnTo>
                  <a:lnTo>
                    <a:pt x="211" y="160"/>
                  </a:lnTo>
                  <a:lnTo>
                    <a:pt x="208" y="161"/>
                  </a:lnTo>
                  <a:lnTo>
                    <a:pt x="204" y="161"/>
                  </a:lnTo>
                  <a:lnTo>
                    <a:pt x="156" y="161"/>
                  </a:lnTo>
                  <a:lnTo>
                    <a:pt x="156" y="210"/>
                  </a:lnTo>
                  <a:lnTo>
                    <a:pt x="156" y="210"/>
                  </a:lnTo>
                  <a:lnTo>
                    <a:pt x="155" y="214"/>
                  </a:lnTo>
                  <a:lnTo>
                    <a:pt x="153" y="217"/>
                  </a:lnTo>
                  <a:lnTo>
                    <a:pt x="151" y="218"/>
                  </a:lnTo>
                  <a:lnTo>
                    <a:pt x="147" y="220"/>
                  </a:lnTo>
                  <a:lnTo>
                    <a:pt x="132" y="220"/>
                  </a:lnTo>
                  <a:lnTo>
                    <a:pt x="132" y="220"/>
                  </a:lnTo>
                  <a:lnTo>
                    <a:pt x="128" y="218"/>
                  </a:lnTo>
                  <a:lnTo>
                    <a:pt x="126" y="217"/>
                  </a:lnTo>
                  <a:lnTo>
                    <a:pt x="125" y="214"/>
                  </a:lnTo>
                  <a:lnTo>
                    <a:pt x="123" y="210"/>
                  </a:lnTo>
                  <a:lnTo>
                    <a:pt x="123" y="161"/>
                  </a:lnTo>
                  <a:lnTo>
                    <a:pt x="74" y="161"/>
                  </a:lnTo>
                  <a:lnTo>
                    <a:pt x="74" y="161"/>
                  </a:lnTo>
                  <a:lnTo>
                    <a:pt x="71" y="161"/>
                  </a:lnTo>
                  <a:lnTo>
                    <a:pt x="68" y="160"/>
                  </a:lnTo>
                  <a:lnTo>
                    <a:pt x="66" y="156"/>
                  </a:lnTo>
                  <a:lnTo>
                    <a:pt x="66" y="153"/>
                  </a:lnTo>
                  <a:lnTo>
                    <a:pt x="66" y="137"/>
                  </a:lnTo>
                  <a:lnTo>
                    <a:pt x="66" y="137"/>
                  </a:lnTo>
                  <a:lnTo>
                    <a:pt x="66" y="135"/>
                  </a:lnTo>
                  <a:lnTo>
                    <a:pt x="68" y="132"/>
                  </a:lnTo>
                  <a:lnTo>
                    <a:pt x="71" y="129"/>
                  </a:lnTo>
                  <a:lnTo>
                    <a:pt x="74" y="129"/>
                  </a:lnTo>
                  <a:lnTo>
                    <a:pt x="123" y="129"/>
                  </a:lnTo>
                  <a:lnTo>
                    <a:pt x="123" y="80"/>
                  </a:lnTo>
                  <a:lnTo>
                    <a:pt x="123" y="80"/>
                  </a:lnTo>
                  <a:lnTo>
                    <a:pt x="125" y="76"/>
                  </a:lnTo>
                  <a:lnTo>
                    <a:pt x="126" y="73"/>
                  </a:lnTo>
                  <a:lnTo>
                    <a:pt x="128" y="72"/>
                  </a:lnTo>
                  <a:lnTo>
                    <a:pt x="132" y="71"/>
                  </a:lnTo>
                  <a:lnTo>
                    <a:pt x="147" y="71"/>
                  </a:lnTo>
                  <a:lnTo>
                    <a:pt x="147" y="71"/>
                  </a:lnTo>
                  <a:lnTo>
                    <a:pt x="151" y="72"/>
                  </a:lnTo>
                  <a:lnTo>
                    <a:pt x="153" y="73"/>
                  </a:lnTo>
                  <a:lnTo>
                    <a:pt x="155" y="76"/>
                  </a:lnTo>
                  <a:lnTo>
                    <a:pt x="156" y="80"/>
                  </a:lnTo>
                  <a:lnTo>
                    <a:pt x="156" y="129"/>
                  </a:lnTo>
                  <a:lnTo>
                    <a:pt x="204" y="129"/>
                  </a:lnTo>
                  <a:lnTo>
                    <a:pt x="204" y="129"/>
                  </a:lnTo>
                  <a:lnTo>
                    <a:pt x="208" y="129"/>
                  </a:lnTo>
                  <a:lnTo>
                    <a:pt x="211" y="132"/>
                  </a:lnTo>
                  <a:lnTo>
                    <a:pt x="213" y="135"/>
                  </a:lnTo>
                  <a:lnTo>
                    <a:pt x="213" y="137"/>
                  </a:lnTo>
                  <a:lnTo>
                    <a:pt x="213"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p>
          </p:txBody>
        </p:sp>
      </p:grpSp>
      <p:sp>
        <p:nvSpPr>
          <p:cNvPr id="35" name="Picture Placeholder 34"/>
          <p:cNvSpPr>
            <a:spLocks noGrp="1"/>
          </p:cNvSpPr>
          <p:nvPr>
            <p:ph type="pic" sz="quarter" idx="14"/>
          </p:nvPr>
        </p:nvSpPr>
        <p:spPr/>
      </p:sp>
      <p:sp>
        <p:nvSpPr>
          <p:cNvPr id="52" name="Picture Placeholder 51"/>
          <p:cNvSpPr>
            <a:spLocks noGrp="1"/>
          </p:cNvSpPr>
          <p:nvPr>
            <p:ph type="pic" sz="quarter" idx="15"/>
          </p:nvPr>
        </p:nvSpPr>
        <p:spPr/>
      </p:sp>
    </p:spTree>
    <p:extLst>
      <p:ext uri="{BB962C8B-B14F-4D97-AF65-F5344CB8AC3E}">
        <p14:creationId xmlns:p14="http://schemas.microsoft.com/office/powerpoint/2010/main" val="204994794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07_Mobile Zoom Preview.png"/>
          <p:cNvPicPr>
            <a:picLocks noChangeAspect="1"/>
          </p:cNvPicPr>
          <p:nvPr/>
        </p:nvPicPr>
        <p:blipFill>
          <a:blip r:embed="rId2">
            <a:extLst/>
          </a:blip>
          <a:srcRect/>
          <a:stretch>
            <a:fillRect/>
          </a:stretch>
        </p:blipFill>
        <p:spPr>
          <a:xfrm>
            <a:off x="216068" y="-23389"/>
            <a:ext cx="6529287" cy="5126224"/>
          </a:xfrm>
          <a:prstGeom prst="rect">
            <a:avLst/>
          </a:prstGeom>
        </p:spPr>
      </p:pic>
      <p:sp>
        <p:nvSpPr>
          <p:cNvPr id="62" name="Title 11"/>
          <p:cNvSpPr txBox="1">
            <a:spLocks/>
          </p:cNvSpPr>
          <p:nvPr/>
        </p:nvSpPr>
        <p:spPr>
          <a:xfrm>
            <a:off x="3015699" y="995202"/>
            <a:ext cx="4794801" cy="1354297"/>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0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Sharp </a:t>
            </a:r>
            <a:r>
              <a:rPr lang="en-US" sz="40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Design</a:t>
            </a:r>
            <a:r>
              <a:rPr lang="id-ID" sz="40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 </a:t>
            </a:r>
          </a:p>
          <a:p>
            <a:pPr algn="l"/>
            <a:r>
              <a:rPr lang="en-US" sz="40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For </a:t>
            </a:r>
            <a:r>
              <a:rPr lang="en-US" sz="40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Your App Site</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129</a:t>
            </a:fld>
            <a:endParaRPr lang="en-US"/>
          </a:p>
        </p:txBody>
      </p:sp>
      <p:sp>
        <p:nvSpPr>
          <p:cNvPr id="63" name="Title 11"/>
          <p:cNvSpPr txBox="1">
            <a:spLocks/>
          </p:cNvSpPr>
          <p:nvPr/>
        </p:nvSpPr>
        <p:spPr>
          <a:xfrm>
            <a:off x="3043589" y="7902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9" name="Title 11"/>
          <p:cNvSpPr txBox="1">
            <a:spLocks/>
          </p:cNvSpPr>
          <p:nvPr/>
        </p:nvSpPr>
        <p:spPr>
          <a:xfrm>
            <a:off x="7226132" y="1733725"/>
            <a:ext cx="413596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0" name="Rectangle 9"/>
          <p:cNvSpPr/>
          <p:nvPr/>
        </p:nvSpPr>
        <p:spPr>
          <a:xfrm>
            <a:off x="7226133" y="2266280"/>
            <a:ext cx="2946400"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11" name="Rectangle 10"/>
          <p:cNvSpPr/>
          <p:nvPr/>
        </p:nvSpPr>
        <p:spPr>
          <a:xfrm>
            <a:off x="8402181" y="3670501"/>
            <a:ext cx="1922919" cy="738664"/>
          </a:xfrm>
          <a:prstGeom prst="rect">
            <a:avLst/>
          </a:prstGeom>
        </p:spPr>
        <p:txBody>
          <a:bodyPr wrap="square">
            <a:spAutoFit/>
          </a:bodyPr>
          <a:lstStyle/>
          <a:p>
            <a:r>
              <a:rPr lang="en-US" sz="1050" dirty="0">
                <a:solidFill>
                  <a:schemeClr val="tx1">
                    <a:lumMod val="85000"/>
                    <a:lumOff val="15000"/>
                  </a:schemeClr>
                </a:solidFill>
                <a:latin typeface="+mj-lt"/>
                <a:ea typeface="Roboto" panose="02000000000000000000" pitchFamily="2" charset="0"/>
              </a:rPr>
              <a:t>2015/08</a:t>
            </a:r>
          </a:p>
          <a:p>
            <a:r>
              <a:rPr lang="en-US" sz="1050" dirty="0">
                <a:solidFill>
                  <a:schemeClr val="tx1">
                    <a:lumMod val="85000"/>
                    <a:lumOff val="15000"/>
                  </a:schemeClr>
                </a:solidFill>
                <a:latin typeface="+mj-lt"/>
                <a:ea typeface="Roboto" panose="02000000000000000000" pitchFamily="2" charset="0"/>
              </a:rPr>
              <a:t>NEW EVENT</a:t>
            </a:r>
          </a:p>
          <a:p>
            <a:r>
              <a:rPr lang="en-US" sz="1050" dirty="0">
                <a:solidFill>
                  <a:schemeClr val="tx1">
                    <a:lumMod val="85000"/>
                    <a:lumOff val="15000"/>
                  </a:schemeClr>
                </a:solidFill>
                <a:latin typeface="+mj-lt"/>
                <a:ea typeface="Roboto" panose="02000000000000000000" pitchFamily="2" charset="0"/>
              </a:rPr>
              <a:t>Conveniently iterate top-line alignments for wireless metrics. </a:t>
            </a:r>
          </a:p>
        </p:txBody>
      </p:sp>
      <p:sp>
        <p:nvSpPr>
          <p:cNvPr id="12" name="Hexagon 11"/>
          <p:cNvSpPr/>
          <p:nvPr/>
        </p:nvSpPr>
        <p:spPr>
          <a:xfrm>
            <a:off x="7226132" y="3688045"/>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14" name="Hexagon 13"/>
          <p:cNvSpPr/>
          <p:nvPr/>
        </p:nvSpPr>
        <p:spPr>
          <a:xfrm>
            <a:off x="7226428" y="4754613"/>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15" name="Freeform 106"/>
          <p:cNvSpPr>
            <a:spLocks noEditPoints="1"/>
          </p:cNvSpPr>
          <p:nvPr/>
        </p:nvSpPr>
        <p:spPr bwMode="auto">
          <a:xfrm>
            <a:off x="7439640" y="3922392"/>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7476395" y="5003907"/>
            <a:ext cx="363102" cy="275303"/>
            <a:chOff x="2279404" y="6173525"/>
            <a:chExt cx="363102" cy="275303"/>
          </a:xfrm>
          <a:solidFill>
            <a:schemeClr val="accent2"/>
          </a:solidFill>
        </p:grpSpPr>
        <p:sp>
          <p:nvSpPr>
            <p:cNvPr id="17"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8402181" y="4735778"/>
            <a:ext cx="1922919" cy="738664"/>
          </a:xfrm>
          <a:prstGeom prst="rect">
            <a:avLst/>
          </a:prstGeom>
        </p:spPr>
        <p:txBody>
          <a:bodyPr wrap="square">
            <a:spAutoFit/>
          </a:bodyPr>
          <a:lstStyle/>
          <a:p>
            <a:r>
              <a:rPr lang="en-US" sz="1050" dirty="0">
                <a:solidFill>
                  <a:schemeClr val="tx1">
                    <a:lumMod val="85000"/>
                    <a:lumOff val="15000"/>
                  </a:schemeClr>
                </a:solidFill>
                <a:latin typeface="+mj-lt"/>
                <a:ea typeface="Roboto" panose="02000000000000000000" pitchFamily="2" charset="0"/>
              </a:rPr>
              <a:t>2015/08</a:t>
            </a:r>
          </a:p>
          <a:p>
            <a:r>
              <a:rPr lang="en-US" sz="1050" dirty="0">
                <a:solidFill>
                  <a:schemeClr val="tx1">
                    <a:lumMod val="85000"/>
                    <a:lumOff val="15000"/>
                  </a:schemeClr>
                </a:solidFill>
                <a:latin typeface="+mj-lt"/>
                <a:ea typeface="Roboto" panose="02000000000000000000" pitchFamily="2" charset="0"/>
              </a:rPr>
              <a:t>NEW EVENT</a:t>
            </a:r>
          </a:p>
          <a:p>
            <a:r>
              <a:rPr lang="en-US" sz="1050" dirty="0">
                <a:solidFill>
                  <a:schemeClr val="tx1">
                    <a:lumMod val="85000"/>
                    <a:lumOff val="15000"/>
                  </a:schemeClr>
                </a:solidFill>
                <a:latin typeface="+mj-lt"/>
                <a:ea typeface="Roboto" panose="02000000000000000000" pitchFamily="2" charset="0"/>
              </a:rPr>
              <a:t>Conveniently iterate top-line alignments for wireless metrics. </a:t>
            </a:r>
          </a:p>
        </p:txBody>
      </p:sp>
      <p:sp>
        <p:nvSpPr>
          <p:cNvPr id="7" name="Picture Placeholder 6"/>
          <p:cNvSpPr>
            <a:spLocks noGrp="1"/>
          </p:cNvSpPr>
          <p:nvPr>
            <p:ph type="pic" sz="quarter" idx="17"/>
          </p:nvPr>
        </p:nvSpPr>
        <p:spPr/>
      </p:sp>
    </p:spTree>
    <p:extLst>
      <p:ext uri="{BB962C8B-B14F-4D97-AF65-F5344CB8AC3E}">
        <p14:creationId xmlns:p14="http://schemas.microsoft.com/office/powerpoint/2010/main" val="306665119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927100" y="769752"/>
            <a:ext cx="2119443" cy="174484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Learn </a:t>
            </a: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From The Best</a:t>
            </a:r>
          </a:p>
        </p:txBody>
      </p:sp>
      <p:sp>
        <p:nvSpPr>
          <p:cNvPr id="5" name="Title 11"/>
          <p:cNvSpPr txBox="1">
            <a:spLocks/>
          </p:cNvSpPr>
          <p:nvPr/>
        </p:nvSpPr>
        <p:spPr>
          <a:xfrm>
            <a:off x="927099" y="472702"/>
            <a:ext cx="2119444"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9" name="Picture Placeholder 8"/>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13</a:t>
            </a:fld>
            <a:endParaRPr lang="en-US"/>
          </a:p>
        </p:txBody>
      </p:sp>
      <p:sp>
        <p:nvSpPr>
          <p:cNvPr id="6" name="Rectangle 5"/>
          <p:cNvSpPr/>
          <p:nvPr/>
        </p:nvSpPr>
        <p:spPr>
          <a:xfrm>
            <a:off x="951772" y="2618886"/>
            <a:ext cx="2094771" cy="1323439"/>
          </a:xfrm>
          <a:prstGeom prst="rect">
            <a:avLst/>
          </a:prstGeom>
        </p:spPr>
        <p:txBody>
          <a:bodyPr wrap="square">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a:t>
            </a:r>
          </a:p>
        </p:txBody>
      </p:sp>
      <p:sp>
        <p:nvSpPr>
          <p:cNvPr id="15" name="Shape 5491"/>
          <p:cNvSpPr/>
          <p:nvPr/>
        </p:nvSpPr>
        <p:spPr>
          <a:xfrm>
            <a:off x="7509105" y="1550770"/>
            <a:ext cx="715212" cy="715212"/>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6" name="Shape 5492"/>
          <p:cNvSpPr/>
          <p:nvPr/>
        </p:nvSpPr>
        <p:spPr>
          <a:xfrm>
            <a:off x="7680011" y="1681651"/>
            <a:ext cx="373399" cy="405608"/>
          </a:xfrm>
          <a:custGeom>
            <a:avLst/>
            <a:gdLst/>
            <a:ahLst/>
            <a:cxnLst>
              <a:cxn ang="0">
                <a:pos x="wd2" y="hd2"/>
              </a:cxn>
              <a:cxn ang="5400000">
                <a:pos x="wd2" y="hd2"/>
              </a:cxn>
              <a:cxn ang="10800000">
                <a:pos x="wd2" y="hd2"/>
              </a:cxn>
              <a:cxn ang="16200000">
                <a:pos x="wd2" y="hd2"/>
              </a:cxn>
            </a:cxnLst>
            <a:rect l="0" t="0" r="r" b="b"/>
            <a:pathLst>
              <a:path w="21600" h="21600" extrusionOk="0">
                <a:moveTo>
                  <a:pt x="11092" y="0"/>
                </a:moveTo>
                <a:cubicBezTo>
                  <a:pt x="7852" y="0"/>
                  <a:pt x="5200" y="1996"/>
                  <a:pt x="5200" y="4527"/>
                </a:cubicBezTo>
                <a:lnTo>
                  <a:pt x="5200" y="7240"/>
                </a:lnTo>
                <a:lnTo>
                  <a:pt x="7160" y="7240"/>
                </a:lnTo>
                <a:cubicBezTo>
                  <a:pt x="7160" y="7240"/>
                  <a:pt x="7160" y="4527"/>
                  <a:pt x="7160" y="4527"/>
                </a:cubicBezTo>
                <a:cubicBezTo>
                  <a:pt x="7160" y="2990"/>
                  <a:pt x="8932" y="1815"/>
                  <a:pt x="11092" y="1815"/>
                </a:cubicBezTo>
                <a:cubicBezTo>
                  <a:pt x="13253" y="1815"/>
                  <a:pt x="15014" y="2990"/>
                  <a:pt x="15014" y="4527"/>
                </a:cubicBezTo>
                <a:lnTo>
                  <a:pt x="15014" y="7240"/>
                </a:lnTo>
                <a:lnTo>
                  <a:pt x="16975" y="7240"/>
                </a:lnTo>
                <a:lnTo>
                  <a:pt x="16975" y="4527"/>
                </a:lnTo>
                <a:cubicBezTo>
                  <a:pt x="16975" y="1996"/>
                  <a:pt x="14333" y="0"/>
                  <a:pt x="11092" y="0"/>
                </a:cubicBezTo>
                <a:close/>
                <a:moveTo>
                  <a:pt x="0" y="8935"/>
                </a:moveTo>
                <a:lnTo>
                  <a:pt x="0" y="21600"/>
                </a:lnTo>
                <a:lnTo>
                  <a:pt x="21600" y="21600"/>
                </a:lnTo>
                <a:lnTo>
                  <a:pt x="21600" y="8935"/>
                </a:lnTo>
                <a:cubicBezTo>
                  <a:pt x="21600" y="8935"/>
                  <a:pt x="0" y="8935"/>
                  <a:pt x="0" y="8935"/>
                </a:cubicBezTo>
                <a:close/>
                <a:moveTo>
                  <a:pt x="1961" y="10750"/>
                </a:moveTo>
                <a:lnTo>
                  <a:pt x="19639" y="10750"/>
                </a:lnTo>
                <a:cubicBezTo>
                  <a:pt x="19639" y="10750"/>
                  <a:pt x="19639" y="19785"/>
                  <a:pt x="19639" y="19785"/>
                </a:cubicBezTo>
                <a:lnTo>
                  <a:pt x="1961" y="19785"/>
                </a:lnTo>
                <a:lnTo>
                  <a:pt x="1961" y="10750"/>
                </a:lnTo>
                <a:close/>
                <a:moveTo>
                  <a:pt x="4160" y="12765"/>
                </a:moveTo>
                <a:cubicBezTo>
                  <a:pt x="4160" y="12765"/>
                  <a:pt x="4160" y="14580"/>
                  <a:pt x="4160" y="14580"/>
                </a:cubicBezTo>
                <a:lnTo>
                  <a:pt x="17906" y="14580"/>
                </a:lnTo>
                <a:lnTo>
                  <a:pt x="17906" y="12765"/>
                </a:lnTo>
                <a:lnTo>
                  <a:pt x="4160" y="12765"/>
                </a:lnTo>
                <a:close/>
                <a:moveTo>
                  <a:pt x="4160" y="16275"/>
                </a:moveTo>
                <a:cubicBezTo>
                  <a:pt x="4160" y="16275"/>
                  <a:pt x="4160" y="18090"/>
                  <a:pt x="4160" y="18090"/>
                </a:cubicBezTo>
                <a:lnTo>
                  <a:pt x="17906" y="18090"/>
                </a:lnTo>
                <a:lnTo>
                  <a:pt x="17906" y="16275"/>
                </a:lnTo>
                <a:lnTo>
                  <a:pt x="4160" y="16275"/>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8" name="Shape 5494"/>
          <p:cNvSpPr/>
          <p:nvPr/>
        </p:nvSpPr>
        <p:spPr>
          <a:xfrm>
            <a:off x="7509105" y="2707186"/>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9" name="Shape 5495"/>
          <p:cNvSpPr/>
          <p:nvPr/>
        </p:nvSpPr>
        <p:spPr>
          <a:xfrm>
            <a:off x="7672843" y="2838068"/>
            <a:ext cx="387735" cy="405607"/>
          </a:xfrm>
          <a:custGeom>
            <a:avLst/>
            <a:gdLst/>
            <a:ahLst/>
            <a:cxnLst>
              <a:cxn ang="0">
                <a:pos x="wd2" y="hd2"/>
              </a:cxn>
              <a:cxn ang="5400000">
                <a:pos x="wd2" y="hd2"/>
              </a:cxn>
              <a:cxn ang="10800000">
                <a:pos x="wd2" y="hd2"/>
              </a:cxn>
              <a:cxn ang="16200000">
                <a:pos x="wd2" y="hd2"/>
              </a:cxn>
            </a:cxnLst>
            <a:rect l="0" t="0" r="r" b="b"/>
            <a:pathLst>
              <a:path w="21415" h="21600" extrusionOk="0">
                <a:moveTo>
                  <a:pt x="10707" y="0"/>
                </a:moveTo>
                <a:cubicBezTo>
                  <a:pt x="5716" y="0"/>
                  <a:pt x="1658" y="3998"/>
                  <a:pt x="1658" y="8905"/>
                </a:cubicBezTo>
                <a:cubicBezTo>
                  <a:pt x="1658" y="11130"/>
                  <a:pt x="2488" y="13163"/>
                  <a:pt x="3866" y="14725"/>
                </a:cubicBezTo>
                <a:cubicBezTo>
                  <a:pt x="3121" y="15030"/>
                  <a:pt x="2439" y="15566"/>
                  <a:pt x="2071" y="16188"/>
                </a:cubicBezTo>
                <a:lnTo>
                  <a:pt x="286" y="19192"/>
                </a:lnTo>
                <a:cubicBezTo>
                  <a:pt x="-60" y="19775"/>
                  <a:pt x="-93" y="20389"/>
                  <a:pt x="193" y="20864"/>
                </a:cubicBezTo>
                <a:cubicBezTo>
                  <a:pt x="475" y="21332"/>
                  <a:pt x="1029" y="21600"/>
                  <a:pt x="1710" y="21600"/>
                </a:cubicBezTo>
                <a:lnTo>
                  <a:pt x="19705" y="21600"/>
                </a:lnTo>
                <a:cubicBezTo>
                  <a:pt x="20386" y="21600"/>
                  <a:pt x="20939" y="21332"/>
                  <a:pt x="21222" y="20864"/>
                </a:cubicBezTo>
                <a:cubicBezTo>
                  <a:pt x="21507" y="20389"/>
                  <a:pt x="21475" y="19775"/>
                  <a:pt x="21129" y="19192"/>
                </a:cubicBezTo>
                <a:lnTo>
                  <a:pt x="19344" y="16188"/>
                </a:lnTo>
                <a:cubicBezTo>
                  <a:pt x="18976" y="15566"/>
                  <a:pt x="18293" y="15030"/>
                  <a:pt x="17549" y="14725"/>
                </a:cubicBezTo>
                <a:cubicBezTo>
                  <a:pt x="18927" y="13163"/>
                  <a:pt x="19757" y="11130"/>
                  <a:pt x="19757" y="8905"/>
                </a:cubicBezTo>
                <a:cubicBezTo>
                  <a:pt x="19757" y="3998"/>
                  <a:pt x="15698" y="0"/>
                  <a:pt x="10707" y="0"/>
                </a:cubicBezTo>
                <a:close/>
                <a:moveTo>
                  <a:pt x="10707" y="1353"/>
                </a:moveTo>
                <a:cubicBezTo>
                  <a:pt x="14926" y="1353"/>
                  <a:pt x="18364" y="4742"/>
                  <a:pt x="18364" y="8905"/>
                </a:cubicBezTo>
                <a:cubicBezTo>
                  <a:pt x="18364" y="13067"/>
                  <a:pt x="14926" y="16446"/>
                  <a:pt x="10707" y="16446"/>
                </a:cubicBezTo>
                <a:cubicBezTo>
                  <a:pt x="6488" y="16446"/>
                  <a:pt x="3051" y="13067"/>
                  <a:pt x="3051" y="8905"/>
                </a:cubicBezTo>
                <a:cubicBezTo>
                  <a:pt x="3051" y="4742"/>
                  <a:pt x="6488" y="1353"/>
                  <a:pt x="10707" y="1353"/>
                </a:cubicBezTo>
                <a:close/>
                <a:moveTo>
                  <a:pt x="10800" y="3502"/>
                </a:moveTo>
                <a:cubicBezTo>
                  <a:pt x="7761" y="3502"/>
                  <a:pt x="5290" y="5931"/>
                  <a:pt x="5290" y="8915"/>
                </a:cubicBezTo>
                <a:cubicBezTo>
                  <a:pt x="5290" y="11898"/>
                  <a:pt x="7761" y="14327"/>
                  <a:pt x="10800" y="14327"/>
                </a:cubicBezTo>
                <a:cubicBezTo>
                  <a:pt x="13839" y="14327"/>
                  <a:pt x="16310" y="11898"/>
                  <a:pt x="16310" y="8915"/>
                </a:cubicBezTo>
                <a:cubicBezTo>
                  <a:pt x="16310" y="5931"/>
                  <a:pt x="13839" y="3502"/>
                  <a:pt x="10800" y="3502"/>
                </a:cubicBezTo>
                <a:close/>
                <a:moveTo>
                  <a:pt x="10800" y="4855"/>
                </a:moveTo>
                <a:cubicBezTo>
                  <a:pt x="13067" y="4855"/>
                  <a:pt x="14907" y="6675"/>
                  <a:pt x="14907" y="8915"/>
                </a:cubicBezTo>
                <a:cubicBezTo>
                  <a:pt x="14907" y="11155"/>
                  <a:pt x="13067" y="12974"/>
                  <a:pt x="10800" y="12974"/>
                </a:cubicBezTo>
                <a:cubicBezTo>
                  <a:pt x="8533" y="12974"/>
                  <a:pt x="6683" y="11155"/>
                  <a:pt x="6683" y="8915"/>
                </a:cubicBezTo>
                <a:cubicBezTo>
                  <a:pt x="6683" y="6675"/>
                  <a:pt x="8533" y="4855"/>
                  <a:pt x="10800" y="4855"/>
                </a:cubicBezTo>
                <a:close/>
                <a:moveTo>
                  <a:pt x="10790" y="5731"/>
                </a:moveTo>
                <a:cubicBezTo>
                  <a:pt x="9030" y="5731"/>
                  <a:pt x="7601" y="7140"/>
                  <a:pt x="7601" y="8865"/>
                </a:cubicBezTo>
                <a:cubicBezTo>
                  <a:pt x="7601" y="9237"/>
                  <a:pt x="7906" y="9541"/>
                  <a:pt x="8293" y="9541"/>
                </a:cubicBezTo>
                <a:cubicBezTo>
                  <a:pt x="8679" y="9541"/>
                  <a:pt x="8994" y="9237"/>
                  <a:pt x="8994" y="8865"/>
                </a:cubicBezTo>
                <a:cubicBezTo>
                  <a:pt x="8994" y="7884"/>
                  <a:pt x="9802" y="7084"/>
                  <a:pt x="10790" y="7084"/>
                </a:cubicBezTo>
                <a:cubicBezTo>
                  <a:pt x="11176" y="7084"/>
                  <a:pt x="11492" y="6780"/>
                  <a:pt x="11492" y="6407"/>
                </a:cubicBezTo>
                <a:cubicBezTo>
                  <a:pt x="11492" y="6035"/>
                  <a:pt x="11176" y="5731"/>
                  <a:pt x="10790" y="5731"/>
                </a:cubicBezTo>
                <a:close/>
                <a:moveTo>
                  <a:pt x="5011" y="15809"/>
                </a:moveTo>
                <a:cubicBezTo>
                  <a:pt x="6568" y="17052"/>
                  <a:pt x="8550" y="17799"/>
                  <a:pt x="10707" y="17799"/>
                </a:cubicBezTo>
                <a:cubicBezTo>
                  <a:pt x="12864" y="17799"/>
                  <a:pt x="14846" y="17052"/>
                  <a:pt x="16403" y="15809"/>
                </a:cubicBezTo>
                <a:cubicBezTo>
                  <a:pt x="17031" y="15869"/>
                  <a:pt x="17821" y="16340"/>
                  <a:pt x="18126" y="16854"/>
                </a:cubicBezTo>
                <a:lnTo>
                  <a:pt x="19911" y="19869"/>
                </a:lnTo>
                <a:cubicBezTo>
                  <a:pt x="20025" y="20060"/>
                  <a:pt x="20021" y="20162"/>
                  <a:pt x="20015" y="20177"/>
                </a:cubicBezTo>
                <a:cubicBezTo>
                  <a:pt x="20003" y="20191"/>
                  <a:pt x="19912" y="20247"/>
                  <a:pt x="19705" y="20247"/>
                </a:cubicBezTo>
                <a:lnTo>
                  <a:pt x="1710" y="20247"/>
                </a:lnTo>
                <a:cubicBezTo>
                  <a:pt x="1503" y="20247"/>
                  <a:pt x="1411" y="20199"/>
                  <a:pt x="1400" y="20187"/>
                </a:cubicBezTo>
                <a:cubicBezTo>
                  <a:pt x="1393" y="20170"/>
                  <a:pt x="1390" y="20060"/>
                  <a:pt x="1503" y="19869"/>
                </a:cubicBezTo>
                <a:lnTo>
                  <a:pt x="3288" y="16854"/>
                </a:lnTo>
                <a:cubicBezTo>
                  <a:pt x="3594" y="16340"/>
                  <a:pt x="4384" y="15869"/>
                  <a:pt x="5011" y="15809"/>
                </a:cubicBezTo>
                <a:close/>
                <a:moveTo>
                  <a:pt x="5981" y="18466"/>
                </a:moveTo>
                <a:cubicBezTo>
                  <a:pt x="5595" y="18466"/>
                  <a:pt x="5290" y="18770"/>
                  <a:pt x="5290" y="19143"/>
                </a:cubicBezTo>
                <a:cubicBezTo>
                  <a:pt x="5290" y="19515"/>
                  <a:pt x="5595" y="19819"/>
                  <a:pt x="5981" y="19819"/>
                </a:cubicBezTo>
                <a:lnTo>
                  <a:pt x="15516" y="19819"/>
                </a:lnTo>
                <a:cubicBezTo>
                  <a:pt x="15902" y="19819"/>
                  <a:pt x="16217" y="19515"/>
                  <a:pt x="16217" y="19143"/>
                </a:cubicBezTo>
                <a:cubicBezTo>
                  <a:pt x="16217" y="18770"/>
                  <a:pt x="15902" y="18466"/>
                  <a:pt x="15516" y="18466"/>
                </a:cubicBezTo>
                <a:lnTo>
                  <a:pt x="5981" y="18466"/>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 name="Shape 5497"/>
          <p:cNvSpPr/>
          <p:nvPr/>
        </p:nvSpPr>
        <p:spPr>
          <a:xfrm>
            <a:off x="7509105" y="3863603"/>
            <a:ext cx="715212" cy="715211"/>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2" name="Shape 5498"/>
          <p:cNvSpPr/>
          <p:nvPr/>
        </p:nvSpPr>
        <p:spPr>
          <a:xfrm>
            <a:off x="7690180" y="4047315"/>
            <a:ext cx="353061" cy="347786"/>
          </a:xfrm>
          <a:custGeom>
            <a:avLst/>
            <a:gdLst/>
            <a:ahLst/>
            <a:cxnLst>
              <a:cxn ang="0">
                <a:pos x="wd2" y="hd2"/>
              </a:cxn>
              <a:cxn ang="5400000">
                <a:pos x="wd2" y="hd2"/>
              </a:cxn>
              <a:cxn ang="10800000">
                <a:pos x="wd2" y="hd2"/>
              </a:cxn>
              <a:cxn ang="16200000">
                <a:pos x="wd2" y="hd2"/>
              </a:cxn>
            </a:cxnLst>
            <a:rect l="0" t="0" r="r" b="b"/>
            <a:pathLst>
              <a:path w="21600" h="21600" extrusionOk="0">
                <a:moveTo>
                  <a:pt x="874" y="0"/>
                </a:moveTo>
                <a:cubicBezTo>
                  <a:pt x="387" y="0"/>
                  <a:pt x="0" y="403"/>
                  <a:pt x="0" y="898"/>
                </a:cubicBezTo>
                <a:lnTo>
                  <a:pt x="0" y="5146"/>
                </a:lnTo>
                <a:cubicBezTo>
                  <a:pt x="0" y="5641"/>
                  <a:pt x="387" y="6045"/>
                  <a:pt x="874" y="6045"/>
                </a:cubicBezTo>
                <a:cubicBezTo>
                  <a:pt x="1362" y="6045"/>
                  <a:pt x="1759" y="5641"/>
                  <a:pt x="1759" y="5146"/>
                </a:cubicBezTo>
                <a:lnTo>
                  <a:pt x="1759" y="1796"/>
                </a:lnTo>
                <a:lnTo>
                  <a:pt x="5069" y="1796"/>
                </a:lnTo>
                <a:cubicBezTo>
                  <a:pt x="5556" y="1796"/>
                  <a:pt x="5954" y="1393"/>
                  <a:pt x="5954" y="898"/>
                </a:cubicBezTo>
                <a:cubicBezTo>
                  <a:pt x="5954" y="403"/>
                  <a:pt x="5556" y="0"/>
                  <a:pt x="5069" y="0"/>
                </a:cubicBezTo>
                <a:lnTo>
                  <a:pt x="874" y="0"/>
                </a:lnTo>
                <a:close/>
                <a:moveTo>
                  <a:pt x="16531" y="0"/>
                </a:moveTo>
                <a:cubicBezTo>
                  <a:pt x="16043" y="0"/>
                  <a:pt x="15656" y="403"/>
                  <a:pt x="15656" y="898"/>
                </a:cubicBezTo>
                <a:cubicBezTo>
                  <a:pt x="15656" y="1393"/>
                  <a:pt x="16043" y="1796"/>
                  <a:pt x="16531" y="1796"/>
                </a:cubicBezTo>
                <a:lnTo>
                  <a:pt x="19841" y="1796"/>
                </a:lnTo>
                <a:lnTo>
                  <a:pt x="19841" y="5146"/>
                </a:lnTo>
                <a:cubicBezTo>
                  <a:pt x="19841" y="5641"/>
                  <a:pt x="20238" y="6045"/>
                  <a:pt x="20726" y="6045"/>
                </a:cubicBezTo>
                <a:cubicBezTo>
                  <a:pt x="21213" y="6045"/>
                  <a:pt x="21600" y="5641"/>
                  <a:pt x="21600" y="5146"/>
                </a:cubicBezTo>
                <a:lnTo>
                  <a:pt x="21600" y="898"/>
                </a:lnTo>
                <a:cubicBezTo>
                  <a:pt x="21600" y="403"/>
                  <a:pt x="21213" y="0"/>
                  <a:pt x="20726" y="0"/>
                </a:cubicBezTo>
                <a:lnTo>
                  <a:pt x="16531" y="0"/>
                </a:lnTo>
                <a:close/>
                <a:moveTo>
                  <a:pt x="10722" y="2367"/>
                </a:moveTo>
                <a:cubicBezTo>
                  <a:pt x="6502" y="2367"/>
                  <a:pt x="3005" y="5484"/>
                  <a:pt x="2332" y="9574"/>
                </a:cubicBezTo>
                <a:lnTo>
                  <a:pt x="5122" y="9574"/>
                </a:lnTo>
                <a:cubicBezTo>
                  <a:pt x="5753" y="7033"/>
                  <a:pt x="8025" y="5146"/>
                  <a:pt x="10722" y="5146"/>
                </a:cubicBezTo>
                <a:cubicBezTo>
                  <a:pt x="13418" y="5146"/>
                  <a:pt x="15691" y="7033"/>
                  <a:pt x="16322" y="9574"/>
                </a:cubicBezTo>
                <a:lnTo>
                  <a:pt x="19123" y="9574"/>
                </a:lnTo>
                <a:cubicBezTo>
                  <a:pt x="18450" y="5484"/>
                  <a:pt x="14942" y="2367"/>
                  <a:pt x="10722" y="2367"/>
                </a:cubicBezTo>
                <a:close/>
                <a:moveTo>
                  <a:pt x="10607" y="7778"/>
                </a:moveTo>
                <a:cubicBezTo>
                  <a:pt x="8981" y="7778"/>
                  <a:pt x="7661" y="9128"/>
                  <a:pt x="7661" y="10779"/>
                </a:cubicBezTo>
                <a:cubicBezTo>
                  <a:pt x="7661" y="12430"/>
                  <a:pt x="8981" y="13769"/>
                  <a:pt x="10607" y="13769"/>
                </a:cubicBezTo>
                <a:cubicBezTo>
                  <a:pt x="12234" y="13769"/>
                  <a:pt x="13553" y="12430"/>
                  <a:pt x="13553" y="10779"/>
                </a:cubicBezTo>
                <a:cubicBezTo>
                  <a:pt x="13553" y="9128"/>
                  <a:pt x="12234" y="7778"/>
                  <a:pt x="10607" y="7778"/>
                </a:cubicBezTo>
                <a:close/>
                <a:moveTo>
                  <a:pt x="2332" y="12174"/>
                </a:moveTo>
                <a:cubicBezTo>
                  <a:pt x="3005" y="16264"/>
                  <a:pt x="6502" y="19381"/>
                  <a:pt x="10722" y="19381"/>
                </a:cubicBezTo>
                <a:cubicBezTo>
                  <a:pt x="14942" y="19381"/>
                  <a:pt x="18450" y="16264"/>
                  <a:pt x="19123" y="12174"/>
                </a:cubicBezTo>
                <a:lnTo>
                  <a:pt x="16322" y="12174"/>
                </a:lnTo>
                <a:cubicBezTo>
                  <a:pt x="15691" y="14715"/>
                  <a:pt x="13418" y="16602"/>
                  <a:pt x="10722" y="16602"/>
                </a:cubicBezTo>
                <a:cubicBezTo>
                  <a:pt x="8026" y="16602"/>
                  <a:pt x="5753" y="14714"/>
                  <a:pt x="5122" y="12174"/>
                </a:cubicBezTo>
                <a:lnTo>
                  <a:pt x="2332" y="12174"/>
                </a:lnTo>
                <a:close/>
                <a:moveTo>
                  <a:pt x="874" y="15555"/>
                </a:moveTo>
                <a:cubicBezTo>
                  <a:pt x="387" y="15555"/>
                  <a:pt x="0" y="15959"/>
                  <a:pt x="0" y="16454"/>
                </a:cubicBezTo>
                <a:lnTo>
                  <a:pt x="0" y="20702"/>
                </a:lnTo>
                <a:cubicBezTo>
                  <a:pt x="0" y="21197"/>
                  <a:pt x="387" y="21600"/>
                  <a:pt x="874" y="21600"/>
                </a:cubicBezTo>
                <a:lnTo>
                  <a:pt x="5069" y="21600"/>
                </a:lnTo>
                <a:cubicBezTo>
                  <a:pt x="5556" y="21600"/>
                  <a:pt x="5954" y="21197"/>
                  <a:pt x="5954" y="20702"/>
                </a:cubicBezTo>
                <a:cubicBezTo>
                  <a:pt x="5954" y="20207"/>
                  <a:pt x="5556" y="19814"/>
                  <a:pt x="5069" y="19814"/>
                </a:cubicBezTo>
                <a:lnTo>
                  <a:pt x="1759" y="19814"/>
                </a:lnTo>
                <a:lnTo>
                  <a:pt x="1759" y="16454"/>
                </a:lnTo>
                <a:cubicBezTo>
                  <a:pt x="1759" y="15959"/>
                  <a:pt x="1362" y="15555"/>
                  <a:pt x="874" y="15555"/>
                </a:cubicBezTo>
                <a:close/>
                <a:moveTo>
                  <a:pt x="20726" y="15555"/>
                </a:moveTo>
                <a:cubicBezTo>
                  <a:pt x="20238" y="15555"/>
                  <a:pt x="19841" y="15959"/>
                  <a:pt x="19841" y="16454"/>
                </a:cubicBezTo>
                <a:lnTo>
                  <a:pt x="19841" y="19814"/>
                </a:lnTo>
                <a:lnTo>
                  <a:pt x="16531" y="19814"/>
                </a:lnTo>
                <a:cubicBezTo>
                  <a:pt x="16043" y="19814"/>
                  <a:pt x="15656" y="20207"/>
                  <a:pt x="15656" y="20702"/>
                </a:cubicBezTo>
                <a:cubicBezTo>
                  <a:pt x="15656" y="21197"/>
                  <a:pt x="16043" y="21600"/>
                  <a:pt x="16531" y="21600"/>
                </a:cubicBezTo>
                <a:lnTo>
                  <a:pt x="20726" y="21600"/>
                </a:lnTo>
                <a:cubicBezTo>
                  <a:pt x="21213" y="21600"/>
                  <a:pt x="21600" y="21197"/>
                  <a:pt x="21600" y="20702"/>
                </a:cubicBezTo>
                <a:lnTo>
                  <a:pt x="21600" y="16454"/>
                </a:lnTo>
                <a:cubicBezTo>
                  <a:pt x="21600" y="15959"/>
                  <a:pt x="21213" y="15555"/>
                  <a:pt x="20726" y="15555"/>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 name="Text Placeholder 2"/>
          <p:cNvSpPr txBox="1">
            <a:spLocks/>
          </p:cNvSpPr>
          <p:nvPr/>
        </p:nvSpPr>
        <p:spPr>
          <a:xfrm>
            <a:off x="8224316" y="152448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t>4</a:t>
            </a:r>
            <a:r>
              <a:rPr lang="id-ID" sz="2400" spc="-150" dirty="0"/>
              <a:t>00</a:t>
            </a:r>
            <a:r>
              <a:rPr lang="en-US" sz="2400" spc="-150" dirty="0"/>
              <a:t>K</a:t>
            </a:r>
            <a:endParaRPr lang="id-ID" sz="2400" spc="-150" dirty="0"/>
          </a:p>
        </p:txBody>
      </p:sp>
      <p:sp>
        <p:nvSpPr>
          <p:cNvPr id="24" name="Text Placeholder 2"/>
          <p:cNvSpPr txBox="1">
            <a:spLocks/>
          </p:cNvSpPr>
          <p:nvPr/>
        </p:nvSpPr>
        <p:spPr>
          <a:xfrm>
            <a:off x="8554515" y="192325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Analyze</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26" name="Straight Connector 25"/>
          <p:cNvCxnSpPr/>
          <p:nvPr/>
        </p:nvCxnSpPr>
        <p:spPr>
          <a:xfrm>
            <a:off x="9618062" y="1475329"/>
            <a:ext cx="0" cy="780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9813446" y="1475329"/>
            <a:ext cx="2094771" cy="707886"/>
          </a:xfrm>
          <a:prstGeom prst="rect">
            <a:avLst/>
          </a:prstGeom>
        </p:spPr>
        <p:txBody>
          <a:bodyPr wrap="square">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8" name="Text Placeholder 2"/>
          <p:cNvSpPr txBox="1">
            <a:spLocks/>
          </p:cNvSpPr>
          <p:nvPr/>
        </p:nvSpPr>
        <p:spPr>
          <a:xfrm>
            <a:off x="8224316" y="275634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t>1250K</a:t>
            </a:r>
            <a:endParaRPr lang="id-ID" sz="2400" spc="-150" dirty="0"/>
          </a:p>
        </p:txBody>
      </p:sp>
      <p:sp>
        <p:nvSpPr>
          <p:cNvPr id="29" name="Text Placeholder 2"/>
          <p:cNvSpPr txBox="1">
            <a:spLocks/>
          </p:cNvSpPr>
          <p:nvPr/>
        </p:nvSpPr>
        <p:spPr>
          <a:xfrm>
            <a:off x="8554515" y="315511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Analyze</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30" name="Straight Connector 29"/>
          <p:cNvCxnSpPr/>
          <p:nvPr/>
        </p:nvCxnSpPr>
        <p:spPr>
          <a:xfrm>
            <a:off x="9618062" y="2707186"/>
            <a:ext cx="0" cy="780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9813446" y="2707186"/>
            <a:ext cx="2094771" cy="707886"/>
          </a:xfrm>
          <a:prstGeom prst="rect">
            <a:avLst/>
          </a:prstGeom>
        </p:spPr>
        <p:txBody>
          <a:bodyPr wrap="square">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2" name="Text Placeholder 2"/>
          <p:cNvSpPr txBox="1">
            <a:spLocks/>
          </p:cNvSpPr>
          <p:nvPr/>
        </p:nvSpPr>
        <p:spPr>
          <a:xfrm>
            <a:off x="8224316" y="3895530"/>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t>25K</a:t>
            </a:r>
            <a:endParaRPr lang="id-ID" sz="2400" spc="-150" dirty="0"/>
          </a:p>
        </p:txBody>
      </p:sp>
      <p:sp>
        <p:nvSpPr>
          <p:cNvPr id="33" name="Text Placeholder 2"/>
          <p:cNvSpPr txBox="1">
            <a:spLocks/>
          </p:cNvSpPr>
          <p:nvPr/>
        </p:nvSpPr>
        <p:spPr>
          <a:xfrm>
            <a:off x="8554515" y="4294299"/>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Analyze</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34" name="Straight Connector 33"/>
          <p:cNvCxnSpPr/>
          <p:nvPr/>
        </p:nvCxnSpPr>
        <p:spPr>
          <a:xfrm>
            <a:off x="9618062" y="3846375"/>
            <a:ext cx="0" cy="780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813446" y="3846375"/>
            <a:ext cx="2094771" cy="707886"/>
          </a:xfrm>
          <a:prstGeom prst="rect">
            <a:avLst/>
          </a:prstGeom>
        </p:spPr>
        <p:txBody>
          <a:bodyPr wrap="square">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Tree>
    <p:extLst>
      <p:ext uri="{BB962C8B-B14F-4D97-AF65-F5344CB8AC3E}">
        <p14:creationId xmlns:p14="http://schemas.microsoft.com/office/powerpoint/2010/main" val="103161034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flipH="1">
            <a:off x="0" y="0"/>
            <a:ext cx="12192000" cy="36576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10_Mobile_Side View.png"/>
          <p:cNvPicPr>
            <a:picLocks noChangeAspect="1"/>
          </p:cNvPicPr>
          <p:nvPr/>
        </p:nvPicPr>
        <p:blipFill>
          <a:blip r:embed="rId2">
            <a:extLst/>
          </a:blip>
          <a:stretch>
            <a:fillRect/>
          </a:stretch>
        </p:blipFill>
        <p:spPr>
          <a:xfrm>
            <a:off x="647217" y="2174597"/>
            <a:ext cx="10783269" cy="3190188"/>
          </a:xfrm>
          <a:prstGeom prst="rect">
            <a:avLst/>
          </a:prstGeom>
          <a:ln w="12700">
            <a:miter lim="400000"/>
          </a:ln>
        </p:spPr>
      </p:pic>
      <p:sp>
        <p:nvSpPr>
          <p:cNvPr id="2" name="Slide Number Placeholder 1"/>
          <p:cNvSpPr>
            <a:spLocks noGrp="1"/>
          </p:cNvSpPr>
          <p:nvPr>
            <p:ph type="sldNum" sz="quarter" idx="12"/>
          </p:nvPr>
        </p:nvSpPr>
        <p:spPr/>
        <p:txBody>
          <a:bodyPr/>
          <a:lstStyle/>
          <a:p>
            <a:fld id="{CFF80D99-EBBB-423B-BB5D-F52C7FE98A9C}" type="slidenum">
              <a:rPr lang="en-US" smtClean="0"/>
              <a:pPr/>
              <a:t>130</a:t>
            </a:fld>
            <a:endParaRPr lang="en-US"/>
          </a:p>
        </p:txBody>
      </p:sp>
      <p:sp>
        <p:nvSpPr>
          <p:cNvPr id="7" name="Picture Placeholder 6"/>
          <p:cNvSpPr>
            <a:spLocks noGrp="1"/>
          </p:cNvSpPr>
          <p:nvPr>
            <p:ph type="pic" sz="quarter" idx="17"/>
          </p:nvPr>
        </p:nvSpPr>
        <p:spPr/>
      </p:sp>
      <p:sp>
        <p:nvSpPr>
          <p:cNvPr id="62" name="Title 11"/>
          <p:cNvSpPr txBox="1">
            <a:spLocks/>
          </p:cNvSpPr>
          <p:nvPr/>
        </p:nvSpPr>
        <p:spPr>
          <a:xfrm>
            <a:off x="3632200" y="1201789"/>
            <a:ext cx="492760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Create Best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App</a:t>
            </a:r>
            <a:r>
              <a:rPr lang="id-ID"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Your Business</a:t>
            </a:r>
            <a:r>
              <a:rPr lang="id-ID"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592148"/>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3" name="Shape 9168"/>
          <p:cNvSpPr/>
          <p:nvPr/>
        </p:nvSpPr>
        <p:spPr>
          <a:xfrm>
            <a:off x="2657147" y="4944157"/>
            <a:ext cx="6877707" cy="42062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lnSpc>
                <a:spcPct val="120000"/>
              </a:lnSpc>
              <a:defRPr sz="2000">
                <a:solidFill>
                  <a:srgbClr val="4C6077"/>
                </a:solidFill>
                <a:latin typeface="Helvetica"/>
                <a:ea typeface="Helvetica"/>
                <a:cs typeface="Helvetica"/>
                <a:sym typeface="Helvetica"/>
              </a:defRPr>
            </a:lvl1pPr>
          </a:lstStyle>
          <a:p>
            <a:pPr algn="ctr"/>
            <a:r>
              <a:rPr sz="1000">
                <a:solidFill>
                  <a:schemeClr val="tx1">
                    <a:lumMod val="85000"/>
                    <a:lumOff val="15000"/>
                  </a:schemeClr>
                </a:solidFill>
                <a:latin typeface="+mj-lt"/>
              </a:rPr>
              <a:t>Lorem</a:t>
            </a:r>
            <a:r>
              <a:rPr sz="1000" dirty="0">
                <a:solidFill>
                  <a:schemeClr val="tx1">
                    <a:lumMod val="85000"/>
                    <a:lumOff val="15000"/>
                  </a:schemeClr>
                </a:solidFill>
                <a:latin typeface="+mj-lt"/>
              </a:rPr>
              <a:t> </a:t>
            </a:r>
            <a:r>
              <a:rPr sz="1000" dirty="0" err="1">
                <a:solidFill>
                  <a:schemeClr val="tx1">
                    <a:lumMod val="85000"/>
                    <a:lumOff val="15000"/>
                  </a:schemeClr>
                </a:solidFill>
                <a:latin typeface="+mj-lt"/>
              </a:rPr>
              <a:t>Ipsum</a:t>
            </a:r>
            <a:r>
              <a:rPr sz="1000" dirty="0">
                <a:solidFill>
                  <a:schemeClr val="tx1">
                    <a:lumMod val="85000"/>
                    <a:lumOff val="15000"/>
                  </a:schemeClr>
                </a:solidFill>
                <a:latin typeface="+mj-lt"/>
              </a:rPr>
              <a:t> is simply dummy text of the printing and typesetting industry. </a:t>
            </a:r>
            <a:r>
              <a:rPr sz="1000" dirty="0" err="1">
                <a:solidFill>
                  <a:schemeClr val="tx1">
                    <a:lumMod val="85000"/>
                    <a:lumOff val="15000"/>
                  </a:schemeClr>
                </a:solidFill>
                <a:latin typeface="+mj-lt"/>
              </a:rPr>
              <a:t>Lorem</a:t>
            </a:r>
            <a:r>
              <a:rPr sz="1000" dirty="0">
                <a:solidFill>
                  <a:schemeClr val="tx1">
                    <a:lumMod val="85000"/>
                    <a:lumOff val="15000"/>
                  </a:schemeClr>
                </a:solidFill>
                <a:latin typeface="+mj-lt"/>
              </a:rPr>
              <a:t> </a:t>
            </a:r>
            <a:r>
              <a:rPr sz="1000" dirty="0" err="1">
                <a:solidFill>
                  <a:schemeClr val="tx1">
                    <a:lumMod val="85000"/>
                    <a:lumOff val="15000"/>
                  </a:schemeClr>
                </a:solidFill>
                <a:latin typeface="+mj-lt"/>
              </a:rPr>
              <a:t>Ipsum</a:t>
            </a:r>
            <a:r>
              <a:rPr sz="1000" dirty="0">
                <a:solidFill>
                  <a:schemeClr val="tx1">
                    <a:lumMod val="85000"/>
                    <a:lumOff val="15000"/>
                  </a:schemeClr>
                </a:solidFill>
                <a:latin typeface="+mj-lt"/>
              </a:rPr>
              <a:t> has been the industry's standard dummy text ever since the 1500s, when an unknown printer took a galley of type and scrambled it to make a type.</a:t>
            </a:r>
          </a:p>
        </p:txBody>
      </p:sp>
    </p:spTree>
    <p:extLst>
      <p:ext uri="{BB962C8B-B14F-4D97-AF65-F5344CB8AC3E}">
        <p14:creationId xmlns:p14="http://schemas.microsoft.com/office/powerpoint/2010/main" val="34663449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rot="602954">
            <a:off x="503587" y="1435100"/>
            <a:ext cx="5538758" cy="3733164"/>
            <a:chOff x="3429370" y="1542219"/>
            <a:chExt cx="6849544" cy="4616644"/>
          </a:xfrm>
          <a:effectLst>
            <a:outerShdw blurRad="76200" dir="18900000" sy="23000" kx="-1200000" algn="bl" rotWithShape="0">
              <a:prstClr val="black">
                <a:alpha val="20000"/>
              </a:prstClr>
            </a:outerShdw>
          </a:effectLst>
        </p:grpSpPr>
        <p:pic>
          <p:nvPicPr>
            <p:cNvPr id="5" name="iPad.png"/>
            <p:cNvPicPr>
              <a:picLocks noChangeAspect="1"/>
            </p:cNvPicPr>
            <p:nvPr/>
          </p:nvPicPr>
          <p:blipFill>
            <a:blip r:embed="rId2">
              <a:extLst/>
            </a:blip>
            <a:stretch>
              <a:fillRect/>
            </a:stretch>
          </p:blipFill>
          <p:spPr>
            <a:xfrm>
              <a:off x="3819460" y="1542219"/>
              <a:ext cx="6459454" cy="4616644"/>
            </a:xfrm>
            <a:prstGeom prst="rect">
              <a:avLst/>
            </a:prstGeom>
          </p:spPr>
        </p:pic>
        <p:pic>
          <p:nvPicPr>
            <p:cNvPr id="6" name="Pencil.png"/>
            <p:cNvPicPr>
              <a:picLocks noChangeAspect="1"/>
            </p:cNvPicPr>
            <p:nvPr/>
          </p:nvPicPr>
          <p:blipFill>
            <a:blip r:embed="rId3">
              <a:extLst/>
            </a:blip>
            <a:stretch>
              <a:fillRect/>
            </a:stretch>
          </p:blipFill>
          <p:spPr>
            <a:xfrm>
              <a:off x="3429370" y="2467802"/>
              <a:ext cx="780179" cy="3525493"/>
            </a:xfrm>
            <a:prstGeom prst="rect">
              <a:avLst/>
            </a:prstGeom>
          </p:spPr>
        </p:pic>
      </p:grpSp>
      <p:sp>
        <p:nvSpPr>
          <p:cNvPr id="2" name="Slide Number Placeholder 1"/>
          <p:cNvSpPr>
            <a:spLocks noGrp="1"/>
          </p:cNvSpPr>
          <p:nvPr>
            <p:ph type="sldNum" sz="quarter" idx="12"/>
          </p:nvPr>
        </p:nvSpPr>
        <p:spPr/>
        <p:txBody>
          <a:bodyPr/>
          <a:lstStyle/>
          <a:p>
            <a:fld id="{CFF80D99-EBBB-423B-BB5D-F52C7FE98A9C}" type="slidenum">
              <a:rPr lang="en-US" smtClean="0"/>
              <a:pPr/>
              <a:t>131</a:t>
            </a:fld>
            <a:endParaRPr lang="en-US"/>
          </a:p>
        </p:txBody>
      </p:sp>
      <p:sp>
        <p:nvSpPr>
          <p:cNvPr id="9" name="Picture Placeholder 8"/>
          <p:cNvSpPr>
            <a:spLocks noGrp="1"/>
          </p:cNvSpPr>
          <p:nvPr>
            <p:ph type="pic" sz="quarter" idx="17"/>
          </p:nvPr>
        </p:nvSpPr>
        <p:spPr/>
      </p:sp>
      <p:sp>
        <p:nvSpPr>
          <p:cNvPr id="62" name="Title 11"/>
          <p:cNvSpPr txBox="1">
            <a:spLocks/>
          </p:cNvSpPr>
          <p:nvPr/>
        </p:nvSpPr>
        <p:spPr>
          <a:xfrm>
            <a:off x="6405034" y="1816537"/>
            <a:ext cx="3653366" cy="1313740"/>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This Your Creativity Product</a:t>
            </a:r>
          </a:p>
        </p:txBody>
      </p:sp>
      <p:sp>
        <p:nvSpPr>
          <p:cNvPr id="63" name="Title 11"/>
          <p:cNvSpPr txBox="1">
            <a:spLocks/>
          </p:cNvSpPr>
          <p:nvPr/>
        </p:nvSpPr>
        <p:spPr>
          <a:xfrm>
            <a:off x="6405034" y="1621087"/>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2" name="Hexagon 11"/>
          <p:cNvSpPr/>
          <p:nvPr/>
        </p:nvSpPr>
        <p:spPr>
          <a:xfrm rot="10800000">
            <a:off x="7649322" y="3266258"/>
            <a:ext cx="1457851" cy="804714"/>
          </a:xfrm>
          <a:prstGeom prst="hexagon">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solidFill>
                <a:schemeClr val="tx1">
                  <a:lumMod val="85000"/>
                  <a:lumOff val="15000"/>
                </a:schemeClr>
              </a:solidFill>
              <a:latin typeface="Caviar Dreams" panose="020B0402020204020504" pitchFamily="34" charset="0"/>
            </a:endParaRPr>
          </a:p>
        </p:txBody>
      </p:sp>
      <p:sp>
        <p:nvSpPr>
          <p:cNvPr id="17" name="Hexagon 16"/>
          <p:cNvSpPr/>
          <p:nvPr/>
        </p:nvSpPr>
        <p:spPr>
          <a:xfrm rot="10800000">
            <a:off x="8889428" y="3266257"/>
            <a:ext cx="1457851" cy="804714"/>
          </a:xfrm>
          <a:prstGeom prst="hexagon">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solidFill>
                <a:schemeClr val="tx1">
                  <a:lumMod val="85000"/>
                  <a:lumOff val="15000"/>
                </a:schemeClr>
              </a:solidFill>
              <a:latin typeface="Caviar Dreams" panose="020B0402020204020504" pitchFamily="34" charset="0"/>
            </a:endParaRPr>
          </a:p>
        </p:txBody>
      </p:sp>
      <p:sp>
        <p:nvSpPr>
          <p:cNvPr id="26" name="Hexagon 25"/>
          <p:cNvSpPr/>
          <p:nvPr/>
        </p:nvSpPr>
        <p:spPr>
          <a:xfrm rot="10800000">
            <a:off x="6405034" y="3267761"/>
            <a:ext cx="1457851" cy="804714"/>
          </a:xfrm>
          <a:prstGeom prst="hexagon">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solidFill>
                <a:schemeClr val="tx1">
                  <a:lumMod val="85000"/>
                  <a:lumOff val="15000"/>
                </a:schemeClr>
              </a:solidFill>
              <a:latin typeface="Caviar Dreams" panose="020B0402020204020504" pitchFamily="34" charset="0"/>
            </a:endParaRPr>
          </a:p>
        </p:txBody>
      </p:sp>
      <p:sp>
        <p:nvSpPr>
          <p:cNvPr id="31" name="Freeform 106"/>
          <p:cNvSpPr>
            <a:spLocks noEditPoints="1"/>
          </p:cNvSpPr>
          <p:nvPr/>
        </p:nvSpPr>
        <p:spPr bwMode="auto">
          <a:xfrm rot="1106957">
            <a:off x="6904171" y="3557620"/>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Freeform 135"/>
          <p:cNvSpPr>
            <a:spLocks noEditPoints="1"/>
          </p:cNvSpPr>
          <p:nvPr/>
        </p:nvSpPr>
        <p:spPr bwMode="auto">
          <a:xfrm rot="1412562">
            <a:off x="9506195" y="3486051"/>
            <a:ext cx="384175" cy="365125"/>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rot="20825953">
            <a:off x="8260800" y="3475575"/>
            <a:ext cx="223838" cy="377825"/>
            <a:chOff x="1692275" y="4549775"/>
            <a:chExt cx="223838" cy="377825"/>
          </a:xfrm>
          <a:solidFill>
            <a:schemeClr val="bg1"/>
          </a:solidFill>
        </p:grpSpPr>
        <p:sp>
          <p:nvSpPr>
            <p:cNvPr id="34" name="Rectangle 164"/>
            <p:cNvSpPr>
              <a:spLocks noChangeArrowheads="1"/>
            </p:cNvSpPr>
            <p:nvPr/>
          </p:nvSpPr>
          <p:spPr bwMode="auto">
            <a:xfrm>
              <a:off x="1692275" y="4605338"/>
              <a:ext cx="223838" cy="223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65"/>
            <p:cNvSpPr>
              <a:spLocks/>
            </p:cNvSpPr>
            <p:nvPr/>
          </p:nvSpPr>
          <p:spPr bwMode="auto">
            <a:xfrm>
              <a:off x="1692275" y="4549775"/>
              <a:ext cx="223838" cy="42863"/>
            </a:xfrm>
            <a:custGeom>
              <a:avLst/>
              <a:gdLst>
                <a:gd name="T0" fmla="*/ 517 w 564"/>
                <a:gd name="T1" fmla="*/ 0 h 106"/>
                <a:gd name="T2" fmla="*/ 48 w 564"/>
                <a:gd name="T3" fmla="*/ 0 h 106"/>
                <a:gd name="T4" fmla="*/ 38 w 564"/>
                <a:gd name="T5" fmla="*/ 1 h 106"/>
                <a:gd name="T6" fmla="*/ 29 w 564"/>
                <a:gd name="T7" fmla="*/ 3 h 106"/>
                <a:gd name="T8" fmla="*/ 21 w 564"/>
                <a:gd name="T9" fmla="*/ 8 h 106"/>
                <a:gd name="T10" fmla="*/ 14 w 564"/>
                <a:gd name="T11" fmla="*/ 14 h 106"/>
                <a:gd name="T12" fmla="*/ 9 w 564"/>
                <a:gd name="T13" fmla="*/ 21 h 106"/>
                <a:gd name="T14" fmla="*/ 4 w 564"/>
                <a:gd name="T15" fmla="*/ 29 h 106"/>
                <a:gd name="T16" fmla="*/ 1 w 564"/>
                <a:gd name="T17" fmla="*/ 38 h 106"/>
                <a:gd name="T18" fmla="*/ 0 w 564"/>
                <a:gd name="T19" fmla="*/ 48 h 106"/>
                <a:gd name="T20" fmla="*/ 0 w 564"/>
                <a:gd name="T21" fmla="*/ 106 h 106"/>
                <a:gd name="T22" fmla="*/ 564 w 564"/>
                <a:gd name="T23" fmla="*/ 106 h 106"/>
                <a:gd name="T24" fmla="*/ 564 w 564"/>
                <a:gd name="T25" fmla="*/ 48 h 106"/>
                <a:gd name="T26" fmla="*/ 564 w 564"/>
                <a:gd name="T27" fmla="*/ 38 h 106"/>
                <a:gd name="T28" fmla="*/ 561 w 564"/>
                <a:gd name="T29" fmla="*/ 29 h 106"/>
                <a:gd name="T30" fmla="*/ 557 w 564"/>
                <a:gd name="T31" fmla="*/ 21 h 106"/>
                <a:gd name="T32" fmla="*/ 550 w 564"/>
                <a:gd name="T33" fmla="*/ 14 h 106"/>
                <a:gd name="T34" fmla="*/ 544 w 564"/>
                <a:gd name="T35" fmla="*/ 8 h 106"/>
                <a:gd name="T36" fmla="*/ 535 w 564"/>
                <a:gd name="T37" fmla="*/ 3 h 106"/>
                <a:gd name="T38" fmla="*/ 526 w 564"/>
                <a:gd name="T39" fmla="*/ 1 h 106"/>
                <a:gd name="T40" fmla="*/ 517 w 564"/>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4" h="106">
                  <a:moveTo>
                    <a:pt x="517" y="0"/>
                  </a:moveTo>
                  <a:lnTo>
                    <a:pt x="48" y="0"/>
                  </a:lnTo>
                  <a:lnTo>
                    <a:pt x="38" y="1"/>
                  </a:lnTo>
                  <a:lnTo>
                    <a:pt x="29" y="3"/>
                  </a:lnTo>
                  <a:lnTo>
                    <a:pt x="21" y="8"/>
                  </a:lnTo>
                  <a:lnTo>
                    <a:pt x="14" y="14"/>
                  </a:lnTo>
                  <a:lnTo>
                    <a:pt x="9" y="21"/>
                  </a:lnTo>
                  <a:lnTo>
                    <a:pt x="4" y="29"/>
                  </a:lnTo>
                  <a:lnTo>
                    <a:pt x="1" y="38"/>
                  </a:lnTo>
                  <a:lnTo>
                    <a:pt x="0" y="48"/>
                  </a:lnTo>
                  <a:lnTo>
                    <a:pt x="0" y="106"/>
                  </a:lnTo>
                  <a:lnTo>
                    <a:pt x="564" y="106"/>
                  </a:lnTo>
                  <a:lnTo>
                    <a:pt x="564" y="48"/>
                  </a:lnTo>
                  <a:lnTo>
                    <a:pt x="564" y="38"/>
                  </a:lnTo>
                  <a:lnTo>
                    <a:pt x="561" y="29"/>
                  </a:lnTo>
                  <a:lnTo>
                    <a:pt x="557" y="21"/>
                  </a:lnTo>
                  <a:lnTo>
                    <a:pt x="550" y="14"/>
                  </a:lnTo>
                  <a:lnTo>
                    <a:pt x="544" y="8"/>
                  </a:lnTo>
                  <a:lnTo>
                    <a:pt x="535" y="3"/>
                  </a:lnTo>
                  <a:lnTo>
                    <a:pt x="526" y="1"/>
                  </a:lnTo>
                  <a:lnTo>
                    <a:pt x="5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66"/>
            <p:cNvSpPr>
              <a:spLocks noEditPoints="1"/>
            </p:cNvSpPr>
            <p:nvPr/>
          </p:nvSpPr>
          <p:spPr bwMode="auto">
            <a:xfrm>
              <a:off x="1692275" y="4841875"/>
              <a:ext cx="223838" cy="85725"/>
            </a:xfrm>
            <a:custGeom>
              <a:avLst/>
              <a:gdLst>
                <a:gd name="T0" fmla="*/ 229 w 564"/>
                <a:gd name="T1" fmla="*/ 73 h 214"/>
                <a:gd name="T2" fmla="*/ 335 w 564"/>
                <a:gd name="T3" fmla="*/ 73 h 214"/>
                <a:gd name="T4" fmla="*/ 335 w 564"/>
                <a:gd name="T5" fmla="*/ 108 h 214"/>
                <a:gd name="T6" fmla="*/ 229 w 564"/>
                <a:gd name="T7" fmla="*/ 108 h 214"/>
                <a:gd name="T8" fmla="*/ 229 w 564"/>
                <a:gd name="T9" fmla="*/ 73 h 214"/>
                <a:gd name="T10" fmla="*/ 0 w 564"/>
                <a:gd name="T11" fmla="*/ 166 h 214"/>
                <a:gd name="T12" fmla="*/ 1 w 564"/>
                <a:gd name="T13" fmla="*/ 176 h 214"/>
                <a:gd name="T14" fmla="*/ 4 w 564"/>
                <a:gd name="T15" fmla="*/ 185 h 214"/>
                <a:gd name="T16" fmla="*/ 9 w 564"/>
                <a:gd name="T17" fmla="*/ 193 h 214"/>
                <a:gd name="T18" fmla="*/ 14 w 564"/>
                <a:gd name="T19" fmla="*/ 200 h 214"/>
                <a:gd name="T20" fmla="*/ 21 w 564"/>
                <a:gd name="T21" fmla="*/ 206 h 214"/>
                <a:gd name="T22" fmla="*/ 29 w 564"/>
                <a:gd name="T23" fmla="*/ 210 h 214"/>
                <a:gd name="T24" fmla="*/ 38 w 564"/>
                <a:gd name="T25" fmla="*/ 213 h 214"/>
                <a:gd name="T26" fmla="*/ 48 w 564"/>
                <a:gd name="T27" fmla="*/ 214 h 214"/>
                <a:gd name="T28" fmla="*/ 517 w 564"/>
                <a:gd name="T29" fmla="*/ 214 h 214"/>
                <a:gd name="T30" fmla="*/ 526 w 564"/>
                <a:gd name="T31" fmla="*/ 213 h 214"/>
                <a:gd name="T32" fmla="*/ 535 w 564"/>
                <a:gd name="T33" fmla="*/ 210 h 214"/>
                <a:gd name="T34" fmla="*/ 544 w 564"/>
                <a:gd name="T35" fmla="*/ 206 h 214"/>
                <a:gd name="T36" fmla="*/ 550 w 564"/>
                <a:gd name="T37" fmla="*/ 200 h 214"/>
                <a:gd name="T38" fmla="*/ 557 w 564"/>
                <a:gd name="T39" fmla="*/ 193 h 214"/>
                <a:gd name="T40" fmla="*/ 561 w 564"/>
                <a:gd name="T41" fmla="*/ 185 h 214"/>
                <a:gd name="T42" fmla="*/ 564 w 564"/>
                <a:gd name="T43" fmla="*/ 176 h 214"/>
                <a:gd name="T44" fmla="*/ 564 w 564"/>
                <a:gd name="T45" fmla="*/ 166 h 214"/>
                <a:gd name="T46" fmla="*/ 564 w 564"/>
                <a:gd name="T47" fmla="*/ 0 h 214"/>
                <a:gd name="T48" fmla="*/ 0 w 564"/>
                <a:gd name="T49" fmla="*/ 0 h 214"/>
                <a:gd name="T50" fmla="*/ 0 w 564"/>
                <a:gd name="T51" fmla="*/ 16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4" h="214">
                  <a:moveTo>
                    <a:pt x="229" y="73"/>
                  </a:moveTo>
                  <a:lnTo>
                    <a:pt x="335" y="73"/>
                  </a:lnTo>
                  <a:lnTo>
                    <a:pt x="335" y="108"/>
                  </a:lnTo>
                  <a:lnTo>
                    <a:pt x="229" y="108"/>
                  </a:lnTo>
                  <a:lnTo>
                    <a:pt x="229" y="73"/>
                  </a:lnTo>
                  <a:close/>
                  <a:moveTo>
                    <a:pt x="0" y="166"/>
                  </a:moveTo>
                  <a:lnTo>
                    <a:pt x="1" y="176"/>
                  </a:lnTo>
                  <a:lnTo>
                    <a:pt x="4" y="185"/>
                  </a:lnTo>
                  <a:lnTo>
                    <a:pt x="9" y="193"/>
                  </a:lnTo>
                  <a:lnTo>
                    <a:pt x="14" y="200"/>
                  </a:lnTo>
                  <a:lnTo>
                    <a:pt x="21" y="206"/>
                  </a:lnTo>
                  <a:lnTo>
                    <a:pt x="29" y="210"/>
                  </a:lnTo>
                  <a:lnTo>
                    <a:pt x="38" y="213"/>
                  </a:lnTo>
                  <a:lnTo>
                    <a:pt x="48" y="214"/>
                  </a:lnTo>
                  <a:lnTo>
                    <a:pt x="517" y="214"/>
                  </a:lnTo>
                  <a:lnTo>
                    <a:pt x="526" y="213"/>
                  </a:lnTo>
                  <a:lnTo>
                    <a:pt x="535" y="210"/>
                  </a:lnTo>
                  <a:lnTo>
                    <a:pt x="544" y="206"/>
                  </a:lnTo>
                  <a:lnTo>
                    <a:pt x="550" y="200"/>
                  </a:lnTo>
                  <a:lnTo>
                    <a:pt x="557" y="193"/>
                  </a:lnTo>
                  <a:lnTo>
                    <a:pt x="561" y="185"/>
                  </a:lnTo>
                  <a:lnTo>
                    <a:pt x="564" y="176"/>
                  </a:lnTo>
                  <a:lnTo>
                    <a:pt x="564" y="166"/>
                  </a:lnTo>
                  <a:lnTo>
                    <a:pt x="564" y="0"/>
                  </a:lnTo>
                  <a:lnTo>
                    <a:pt x="0" y="0"/>
                  </a:lnTo>
                  <a:lnTo>
                    <a:pt x="0"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 name="Title 1"/>
          <p:cNvSpPr txBox="1">
            <a:spLocks/>
          </p:cNvSpPr>
          <p:nvPr/>
        </p:nvSpPr>
        <p:spPr>
          <a:xfrm>
            <a:off x="6573984" y="4279977"/>
            <a:ext cx="1117224" cy="213106"/>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10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10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9" name="Title 1"/>
          <p:cNvSpPr txBox="1">
            <a:spLocks/>
          </p:cNvSpPr>
          <p:nvPr/>
        </p:nvSpPr>
        <p:spPr>
          <a:xfrm>
            <a:off x="7862195" y="4279977"/>
            <a:ext cx="1117224" cy="213106"/>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10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10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40" name="Title 1"/>
          <p:cNvSpPr txBox="1">
            <a:spLocks/>
          </p:cNvSpPr>
          <p:nvPr/>
        </p:nvSpPr>
        <p:spPr>
          <a:xfrm>
            <a:off x="9059741" y="4279977"/>
            <a:ext cx="1117224" cy="213106"/>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10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10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01457055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0"/>
            <a:ext cx="12192000" cy="6477001"/>
          </a:xfrm>
          <a:prstGeom prst="rect">
            <a:avLst/>
          </a:prstGeom>
          <a:gradFill>
            <a:gsLst>
              <a:gs pos="100000">
                <a:srgbClr val="59D8D5"/>
              </a:gs>
              <a:gs pos="0">
                <a:schemeClr val="tx2">
                  <a:lumMod val="40000"/>
                  <a:lumOff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132</a:t>
            </a:fld>
            <a:endParaRPr lang="en-US"/>
          </a:p>
        </p:txBody>
      </p:sp>
      <p:grpSp>
        <p:nvGrpSpPr>
          <p:cNvPr id="6" name="Group 5"/>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Mock Up Project Infographic</a:t>
              </a: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grpSp>
        <p:nvGrpSpPr>
          <p:cNvPr id="10" name="Group 76"/>
          <p:cNvGrpSpPr/>
          <p:nvPr/>
        </p:nvGrpSpPr>
        <p:grpSpPr>
          <a:xfrm>
            <a:off x="3035244" y="4489812"/>
            <a:ext cx="515923" cy="501152"/>
            <a:chOff x="6299532" y="3384456"/>
            <a:chExt cx="469021" cy="455593"/>
          </a:xfrm>
        </p:grpSpPr>
        <p:sp>
          <p:nvSpPr>
            <p:cNvPr id="11" name="Oval 10"/>
            <p:cNvSpPr>
              <a:spLocks noChangeAspect="1"/>
            </p:cNvSpPr>
            <p:nvPr/>
          </p:nvSpPr>
          <p:spPr>
            <a:xfrm>
              <a:off x="6299532" y="3384456"/>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36"/>
            <p:cNvSpPr>
              <a:spLocks noEditPoints="1"/>
            </p:cNvSpPr>
            <p:nvPr/>
          </p:nvSpPr>
          <p:spPr bwMode="auto">
            <a:xfrm>
              <a:off x="6435895" y="3505670"/>
              <a:ext cx="196295" cy="213164"/>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 name="Group 94"/>
          <p:cNvGrpSpPr/>
          <p:nvPr/>
        </p:nvGrpSpPr>
        <p:grpSpPr>
          <a:xfrm>
            <a:off x="3035244" y="3175756"/>
            <a:ext cx="515923" cy="501152"/>
            <a:chOff x="3425803" y="3384456"/>
            <a:chExt cx="469021" cy="455593"/>
          </a:xfrm>
        </p:grpSpPr>
        <p:sp>
          <p:nvSpPr>
            <p:cNvPr id="14" name="Oval 13"/>
            <p:cNvSpPr>
              <a:spLocks noChangeAspect="1"/>
            </p:cNvSpPr>
            <p:nvPr/>
          </p:nvSpPr>
          <p:spPr>
            <a:xfrm>
              <a:off x="3425803" y="3384456"/>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5"/>
            <p:cNvSpPr>
              <a:spLocks noEditPoints="1"/>
            </p:cNvSpPr>
            <p:nvPr/>
          </p:nvSpPr>
          <p:spPr bwMode="auto">
            <a:xfrm>
              <a:off x="3520613" y="3471340"/>
              <a:ext cx="279400" cy="27940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100"/>
          <p:cNvGrpSpPr/>
          <p:nvPr/>
        </p:nvGrpSpPr>
        <p:grpSpPr>
          <a:xfrm>
            <a:off x="3035244" y="1931777"/>
            <a:ext cx="515923" cy="501152"/>
            <a:chOff x="630683" y="3383511"/>
            <a:chExt cx="469021" cy="455593"/>
          </a:xfrm>
        </p:grpSpPr>
        <p:sp>
          <p:nvSpPr>
            <p:cNvPr id="17" name="Oval 16"/>
            <p:cNvSpPr>
              <a:spLocks noChangeAspect="1"/>
            </p:cNvSpPr>
            <p:nvPr/>
          </p:nvSpPr>
          <p:spPr>
            <a:xfrm>
              <a:off x="630683" y="3383511"/>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117"/>
            <p:cNvSpPr>
              <a:spLocks/>
            </p:cNvSpPr>
            <p:nvPr/>
          </p:nvSpPr>
          <p:spPr bwMode="auto">
            <a:xfrm>
              <a:off x="730012" y="3476126"/>
              <a:ext cx="270363" cy="270363"/>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06"/>
          <p:cNvGrpSpPr/>
          <p:nvPr/>
        </p:nvGrpSpPr>
        <p:grpSpPr>
          <a:xfrm>
            <a:off x="8603471" y="1960733"/>
            <a:ext cx="515923" cy="501152"/>
            <a:chOff x="3428938" y="4190009"/>
            <a:chExt cx="469021" cy="455593"/>
          </a:xfrm>
        </p:grpSpPr>
        <p:sp>
          <p:nvSpPr>
            <p:cNvPr id="20" name="Oval 19"/>
            <p:cNvSpPr>
              <a:spLocks noChangeAspect="1"/>
            </p:cNvSpPr>
            <p:nvPr/>
          </p:nvSpPr>
          <p:spPr>
            <a:xfrm>
              <a:off x="3428938" y="4190009"/>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83"/>
            <p:cNvSpPr>
              <a:spLocks noEditPoints="1"/>
            </p:cNvSpPr>
            <p:nvPr/>
          </p:nvSpPr>
          <p:spPr bwMode="auto">
            <a:xfrm>
              <a:off x="3571129" y="4279327"/>
              <a:ext cx="184638" cy="276957"/>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115"/>
          <p:cNvGrpSpPr/>
          <p:nvPr/>
        </p:nvGrpSpPr>
        <p:grpSpPr>
          <a:xfrm>
            <a:off x="8603471" y="3178313"/>
            <a:ext cx="515923" cy="501152"/>
            <a:chOff x="6299532" y="4190009"/>
            <a:chExt cx="469021" cy="455593"/>
          </a:xfrm>
        </p:grpSpPr>
        <p:sp>
          <p:nvSpPr>
            <p:cNvPr id="23" name="Oval 22"/>
            <p:cNvSpPr>
              <a:spLocks noChangeAspect="1"/>
            </p:cNvSpPr>
            <p:nvPr/>
          </p:nvSpPr>
          <p:spPr>
            <a:xfrm>
              <a:off x="6299532" y="41900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63"/>
            <p:cNvSpPr>
              <a:spLocks noEditPoints="1"/>
            </p:cNvSpPr>
            <p:nvPr/>
          </p:nvSpPr>
          <p:spPr bwMode="auto">
            <a:xfrm>
              <a:off x="6386874" y="4310694"/>
              <a:ext cx="294337" cy="214222"/>
            </a:xfrm>
            <a:custGeom>
              <a:avLst/>
              <a:gdLst/>
              <a:ahLst/>
              <a:cxnLst>
                <a:cxn ang="0">
                  <a:pos x="62" y="57"/>
                </a:cxn>
                <a:cxn ang="0">
                  <a:pos x="18" y="57"/>
                </a:cxn>
                <a:cxn ang="0">
                  <a:pos x="0" y="39"/>
                </a:cxn>
                <a:cxn ang="0">
                  <a:pos x="11" y="23"/>
                </a:cxn>
                <a:cxn ang="0">
                  <a:pos x="11" y="21"/>
                </a:cxn>
                <a:cxn ang="0">
                  <a:pos x="31" y="0"/>
                </a:cxn>
                <a:cxn ang="0">
                  <a:pos x="50" y="13"/>
                </a:cxn>
                <a:cxn ang="0">
                  <a:pos x="57" y="11"/>
                </a:cxn>
                <a:cxn ang="0">
                  <a:pos x="67" y="21"/>
                </a:cxn>
                <a:cxn ang="0">
                  <a:pos x="66" y="27"/>
                </a:cxn>
                <a:cxn ang="0">
                  <a:pos x="78" y="42"/>
                </a:cxn>
                <a:cxn ang="0">
                  <a:pos x="62" y="57"/>
                </a:cxn>
                <a:cxn ang="0">
                  <a:pos x="51" y="31"/>
                </a:cxn>
                <a:cxn ang="0">
                  <a:pos x="42" y="31"/>
                </a:cxn>
                <a:cxn ang="0">
                  <a:pos x="42" y="17"/>
                </a:cxn>
                <a:cxn ang="0">
                  <a:pos x="40" y="16"/>
                </a:cxn>
                <a:cxn ang="0">
                  <a:pos x="33" y="16"/>
                </a:cxn>
                <a:cxn ang="0">
                  <a:pos x="31" y="17"/>
                </a:cxn>
                <a:cxn ang="0">
                  <a:pos x="31" y="31"/>
                </a:cxn>
                <a:cxn ang="0">
                  <a:pos x="22" y="31"/>
                </a:cxn>
                <a:cxn ang="0">
                  <a:pos x="21" y="33"/>
                </a:cxn>
                <a:cxn ang="0">
                  <a:pos x="21" y="34"/>
                </a:cxn>
                <a:cxn ang="0">
                  <a:pos x="36" y="48"/>
                </a:cxn>
                <a:cxn ang="0">
                  <a:pos x="36" y="48"/>
                </a:cxn>
                <a:cxn ang="0">
                  <a:pos x="37" y="48"/>
                </a:cxn>
                <a:cxn ang="0">
                  <a:pos x="51" y="34"/>
                </a:cxn>
                <a:cxn ang="0">
                  <a:pos x="52" y="33"/>
                </a:cxn>
                <a:cxn ang="0">
                  <a:pos x="51" y="31"/>
                </a:cxn>
              </a:cxnLst>
              <a:rect l="0" t="0" r="r" b="b"/>
              <a:pathLst>
                <a:path w="78" h="57">
                  <a:moveTo>
                    <a:pt x="62" y="57"/>
                  </a:moveTo>
                  <a:cubicBezTo>
                    <a:pt x="18" y="57"/>
                    <a:pt x="18" y="57"/>
                    <a:pt x="18" y="57"/>
                  </a:cubicBezTo>
                  <a:cubicBezTo>
                    <a:pt x="9" y="57"/>
                    <a:pt x="0" y="49"/>
                    <a:pt x="0" y="39"/>
                  </a:cubicBezTo>
                  <a:cubicBezTo>
                    <a:pt x="0" y="32"/>
                    <a:pt x="5" y="26"/>
                    <a:pt x="11" y="23"/>
                  </a:cubicBezTo>
                  <a:cubicBezTo>
                    <a:pt x="11" y="22"/>
                    <a:pt x="11" y="22"/>
                    <a:pt x="11" y="21"/>
                  </a:cubicBezTo>
                  <a:cubicBezTo>
                    <a:pt x="11" y="10"/>
                    <a:pt x="20" y="0"/>
                    <a:pt x="31" y="0"/>
                  </a:cubicBezTo>
                  <a:cubicBezTo>
                    <a:pt x="40" y="0"/>
                    <a:pt x="47" y="6"/>
                    <a:pt x="50" y="13"/>
                  </a:cubicBezTo>
                  <a:cubicBezTo>
                    <a:pt x="52" y="12"/>
                    <a:pt x="55" y="11"/>
                    <a:pt x="57" y="11"/>
                  </a:cubicBezTo>
                  <a:cubicBezTo>
                    <a:pt x="63" y="11"/>
                    <a:pt x="67" y="15"/>
                    <a:pt x="67" y="21"/>
                  </a:cubicBezTo>
                  <a:cubicBezTo>
                    <a:pt x="67" y="23"/>
                    <a:pt x="67" y="25"/>
                    <a:pt x="66" y="27"/>
                  </a:cubicBezTo>
                  <a:cubicBezTo>
                    <a:pt x="73" y="28"/>
                    <a:pt x="78" y="34"/>
                    <a:pt x="78" y="42"/>
                  </a:cubicBezTo>
                  <a:cubicBezTo>
                    <a:pt x="78" y="50"/>
                    <a:pt x="71" y="57"/>
                    <a:pt x="62" y="57"/>
                  </a:cubicBezTo>
                  <a:close/>
                  <a:moveTo>
                    <a:pt x="51" y="31"/>
                  </a:moveTo>
                  <a:cubicBezTo>
                    <a:pt x="42" y="31"/>
                    <a:pt x="42" y="31"/>
                    <a:pt x="42" y="31"/>
                  </a:cubicBezTo>
                  <a:cubicBezTo>
                    <a:pt x="42" y="17"/>
                    <a:pt x="42" y="17"/>
                    <a:pt x="42" y="17"/>
                  </a:cubicBezTo>
                  <a:cubicBezTo>
                    <a:pt x="42" y="16"/>
                    <a:pt x="41" y="16"/>
                    <a:pt x="40" y="16"/>
                  </a:cubicBezTo>
                  <a:cubicBezTo>
                    <a:pt x="33" y="16"/>
                    <a:pt x="33" y="16"/>
                    <a:pt x="33" y="16"/>
                  </a:cubicBezTo>
                  <a:cubicBezTo>
                    <a:pt x="32" y="16"/>
                    <a:pt x="31" y="16"/>
                    <a:pt x="31" y="17"/>
                  </a:cubicBezTo>
                  <a:cubicBezTo>
                    <a:pt x="31" y="31"/>
                    <a:pt x="31" y="31"/>
                    <a:pt x="31" y="31"/>
                  </a:cubicBezTo>
                  <a:cubicBezTo>
                    <a:pt x="22" y="31"/>
                    <a:pt x="22" y="31"/>
                    <a:pt x="22" y="31"/>
                  </a:cubicBezTo>
                  <a:cubicBezTo>
                    <a:pt x="22" y="31"/>
                    <a:pt x="21" y="32"/>
                    <a:pt x="21" y="33"/>
                  </a:cubicBezTo>
                  <a:cubicBezTo>
                    <a:pt x="21" y="33"/>
                    <a:pt x="21" y="33"/>
                    <a:pt x="21" y="34"/>
                  </a:cubicBezTo>
                  <a:cubicBezTo>
                    <a:pt x="36" y="48"/>
                    <a:pt x="36" y="48"/>
                    <a:pt x="36" y="48"/>
                  </a:cubicBezTo>
                  <a:cubicBezTo>
                    <a:pt x="36" y="48"/>
                    <a:pt x="36" y="48"/>
                    <a:pt x="36" y="48"/>
                  </a:cubicBezTo>
                  <a:cubicBezTo>
                    <a:pt x="37" y="48"/>
                    <a:pt x="37" y="48"/>
                    <a:pt x="37" y="48"/>
                  </a:cubicBezTo>
                  <a:cubicBezTo>
                    <a:pt x="51" y="34"/>
                    <a:pt x="51" y="34"/>
                    <a:pt x="51" y="34"/>
                  </a:cubicBezTo>
                  <a:cubicBezTo>
                    <a:pt x="52" y="33"/>
                    <a:pt x="52" y="33"/>
                    <a:pt x="52" y="33"/>
                  </a:cubicBezTo>
                  <a:cubicBezTo>
                    <a:pt x="52" y="32"/>
                    <a:pt x="51" y="31"/>
                    <a:pt x="51"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121"/>
          <p:cNvGrpSpPr/>
          <p:nvPr/>
        </p:nvGrpSpPr>
        <p:grpSpPr>
          <a:xfrm>
            <a:off x="8603471" y="4465970"/>
            <a:ext cx="515923" cy="501152"/>
            <a:chOff x="7501792" y="2878680"/>
            <a:chExt cx="469021" cy="455593"/>
          </a:xfrm>
        </p:grpSpPr>
        <p:sp>
          <p:nvSpPr>
            <p:cNvPr id="26" name="Oval 25"/>
            <p:cNvSpPr>
              <a:spLocks noChangeAspect="1"/>
            </p:cNvSpPr>
            <p:nvPr/>
          </p:nvSpPr>
          <p:spPr>
            <a:xfrm>
              <a:off x="7501792" y="287868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53"/>
            <p:cNvSpPr>
              <a:spLocks/>
            </p:cNvSpPr>
            <p:nvPr/>
          </p:nvSpPr>
          <p:spPr bwMode="auto">
            <a:xfrm>
              <a:off x="7580281" y="2990787"/>
              <a:ext cx="312043" cy="231379"/>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Lst>
              <a:rect l="0" t="0" r="r" b="b"/>
              <a:pathLst>
                <a:path w="68" h="50">
                  <a:moveTo>
                    <a:pt x="55" y="50"/>
                  </a:moveTo>
                  <a:cubicBezTo>
                    <a:pt x="16" y="50"/>
                    <a:pt x="16" y="50"/>
                    <a:pt x="16" y="50"/>
                  </a:cubicBezTo>
                  <a:cubicBezTo>
                    <a:pt x="7" y="50"/>
                    <a:pt x="0" y="43"/>
                    <a:pt x="0" y="34"/>
                  </a:cubicBezTo>
                  <a:cubicBezTo>
                    <a:pt x="0" y="28"/>
                    <a:pt x="4" y="22"/>
                    <a:pt x="9" y="20"/>
                  </a:cubicBezTo>
                  <a:cubicBezTo>
                    <a:pt x="9" y="19"/>
                    <a:pt x="9" y="19"/>
                    <a:pt x="9" y="18"/>
                  </a:cubicBezTo>
                  <a:cubicBezTo>
                    <a:pt x="9" y="8"/>
                    <a:pt x="17" y="0"/>
                    <a:pt x="27" y="0"/>
                  </a:cubicBezTo>
                  <a:cubicBezTo>
                    <a:pt x="35" y="0"/>
                    <a:pt x="41" y="5"/>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9" name="Rectangle 28"/>
          <p:cNvSpPr/>
          <p:nvPr/>
        </p:nvSpPr>
        <p:spPr>
          <a:xfrm>
            <a:off x="636440" y="2033653"/>
            <a:ext cx="2048311" cy="761747"/>
          </a:xfrm>
          <a:prstGeom prst="rect">
            <a:avLst/>
          </a:prstGeom>
        </p:spPr>
        <p:txBody>
          <a:bodyPr wrap="square">
            <a:spAutoFit/>
          </a:bodyPr>
          <a:lstStyle/>
          <a:p>
            <a:pPr algn="r"/>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pPr algn="r"/>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pPr algn="r"/>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30" name="Rectangle 29"/>
          <p:cNvSpPr/>
          <p:nvPr/>
        </p:nvSpPr>
        <p:spPr>
          <a:xfrm>
            <a:off x="636440" y="3271328"/>
            <a:ext cx="2048311" cy="761747"/>
          </a:xfrm>
          <a:prstGeom prst="rect">
            <a:avLst/>
          </a:prstGeom>
        </p:spPr>
        <p:txBody>
          <a:bodyPr wrap="square">
            <a:spAutoFit/>
          </a:bodyPr>
          <a:lstStyle/>
          <a:p>
            <a:pPr algn="r"/>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pPr algn="r"/>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pPr algn="r"/>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31" name="Rectangle 30"/>
          <p:cNvSpPr/>
          <p:nvPr/>
        </p:nvSpPr>
        <p:spPr>
          <a:xfrm>
            <a:off x="636440" y="4610090"/>
            <a:ext cx="2048311" cy="761747"/>
          </a:xfrm>
          <a:prstGeom prst="rect">
            <a:avLst/>
          </a:prstGeom>
        </p:spPr>
        <p:txBody>
          <a:bodyPr wrap="square">
            <a:spAutoFit/>
          </a:bodyPr>
          <a:lstStyle/>
          <a:p>
            <a:pPr algn="r"/>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pPr algn="r"/>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pPr algn="r"/>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32" name="Rectangle 31"/>
          <p:cNvSpPr/>
          <p:nvPr/>
        </p:nvSpPr>
        <p:spPr>
          <a:xfrm>
            <a:off x="9455179" y="2033653"/>
            <a:ext cx="2048311" cy="761747"/>
          </a:xfrm>
          <a:prstGeom prst="rect">
            <a:avLst/>
          </a:prstGeom>
        </p:spPr>
        <p:txBody>
          <a:bodyPr wrap="square">
            <a:spAutoFit/>
          </a:bodyPr>
          <a:lstStyle/>
          <a:p>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33" name="Rectangle 32"/>
          <p:cNvSpPr/>
          <p:nvPr/>
        </p:nvSpPr>
        <p:spPr>
          <a:xfrm>
            <a:off x="9455179" y="3271328"/>
            <a:ext cx="2048311" cy="761747"/>
          </a:xfrm>
          <a:prstGeom prst="rect">
            <a:avLst/>
          </a:prstGeom>
        </p:spPr>
        <p:txBody>
          <a:bodyPr wrap="square">
            <a:spAutoFit/>
          </a:bodyPr>
          <a:lstStyle/>
          <a:p>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34" name="Rectangle 33"/>
          <p:cNvSpPr/>
          <p:nvPr/>
        </p:nvSpPr>
        <p:spPr>
          <a:xfrm>
            <a:off x="9455179" y="4610090"/>
            <a:ext cx="2048311" cy="761747"/>
          </a:xfrm>
          <a:prstGeom prst="rect">
            <a:avLst/>
          </a:prstGeom>
        </p:spPr>
        <p:txBody>
          <a:bodyPr wrap="square">
            <a:spAutoFit/>
          </a:bodyPr>
          <a:lstStyle/>
          <a:p>
            <a:r>
              <a:rPr lang="en-US" sz="1200" b="1" dirty="0">
                <a:solidFill>
                  <a:schemeClr val="tx1">
                    <a:lumMod val="85000"/>
                    <a:lumOff val="15000"/>
                  </a:schemeClr>
                </a:solidFill>
                <a:latin typeface="Caviar Dreams" panose="020B0402020204020504" pitchFamily="34" charset="0"/>
                <a:ea typeface="Roboto" panose="02000000000000000000" pitchFamily="2" charset="0"/>
              </a:rPr>
              <a:t>01 | PROMOTION</a:t>
            </a:r>
          </a:p>
          <a:p>
            <a:endParaRPr lang="en-US" sz="1050" dirty="0">
              <a:solidFill>
                <a:schemeClr val="tx1">
                  <a:lumMod val="85000"/>
                  <a:lumOff val="15000"/>
                </a:schemeClr>
              </a:solidFill>
              <a:latin typeface="Caviar Dreams" panose="020B0402020204020504" pitchFamily="34" charset="0"/>
              <a:ea typeface="Roboto" panose="02000000000000000000" pitchFamily="2" charset="0"/>
            </a:endParaRPr>
          </a:p>
          <a:p>
            <a:r>
              <a:rPr lang="en-US" sz="1050" dirty="0">
                <a:solidFill>
                  <a:schemeClr val="tx1">
                    <a:lumMod val="85000"/>
                    <a:lumOff val="15000"/>
                  </a:schemeClr>
                </a:solidFill>
                <a:latin typeface="Caviar Dreams" panose="020B0402020204020504" pitchFamily="34" charset="0"/>
                <a:ea typeface="Roboto" panose="02000000000000000000" pitchFamily="2" charset="0"/>
              </a:rPr>
              <a:t>Conveniently iterate top-line alignments for wireless metrics. </a:t>
            </a:r>
          </a:p>
        </p:txBody>
      </p:sp>
      <p:pic>
        <p:nvPicPr>
          <p:cNvPr id="5" name="05_Black.png"/>
          <p:cNvPicPr>
            <a:picLocks noChangeAspect="1"/>
          </p:cNvPicPr>
          <p:nvPr/>
        </p:nvPicPr>
        <p:blipFill>
          <a:blip r:embed="rId2">
            <a:extLst/>
          </a:blip>
          <a:stretch>
            <a:fillRect/>
          </a:stretch>
        </p:blipFill>
        <p:spPr>
          <a:xfrm>
            <a:off x="3562350" y="1490242"/>
            <a:ext cx="5067300" cy="6902110"/>
          </a:xfrm>
          <a:prstGeom prst="rect">
            <a:avLst/>
          </a:prstGeom>
        </p:spPr>
      </p:pic>
    </p:spTree>
    <p:extLst>
      <p:ext uri="{BB962C8B-B14F-4D97-AF65-F5344CB8AC3E}">
        <p14:creationId xmlns:p14="http://schemas.microsoft.com/office/powerpoint/2010/main" val="30445309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762500" y="0"/>
            <a:ext cx="7429500" cy="6477001"/>
          </a:xfrm>
          <a:prstGeom prst="rect">
            <a:avLst/>
          </a:prstGeom>
          <a:solidFill>
            <a:schemeClr val="tx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cture Placeholder 19"/>
          <p:cNvSpPr>
            <a:spLocks noGrp="1"/>
          </p:cNvSpPr>
          <p:nvPr>
            <p:ph type="pic" sz="quarter" idx="17"/>
          </p:nvPr>
        </p:nvSpPr>
        <p:spPr/>
      </p:sp>
      <p:sp>
        <p:nvSpPr>
          <p:cNvPr id="4" name="Rectangle 3"/>
          <p:cNvSpPr/>
          <p:nvPr/>
        </p:nvSpPr>
        <p:spPr>
          <a:xfrm>
            <a:off x="0" y="0"/>
            <a:ext cx="4762500" cy="6477001"/>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133</a:t>
            </a:fld>
            <a:endParaRPr lang="en-US"/>
          </a:p>
        </p:txBody>
      </p:sp>
      <p:sp>
        <p:nvSpPr>
          <p:cNvPr id="62" name="Title 11"/>
          <p:cNvSpPr txBox="1">
            <a:spLocks/>
          </p:cNvSpPr>
          <p:nvPr/>
        </p:nvSpPr>
        <p:spPr>
          <a:xfrm>
            <a:off x="287996" y="2128652"/>
            <a:ext cx="2379311" cy="220204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We Create Best App Your Business </a:t>
            </a:r>
          </a:p>
        </p:txBody>
      </p:sp>
      <p:sp>
        <p:nvSpPr>
          <p:cNvPr id="63" name="Title 11"/>
          <p:cNvSpPr txBox="1">
            <a:spLocks/>
          </p:cNvSpPr>
          <p:nvPr/>
        </p:nvSpPr>
        <p:spPr>
          <a:xfrm>
            <a:off x="287996" y="19332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pic>
        <p:nvPicPr>
          <p:cNvPr id="5" name="01_realistic 01.png"/>
          <p:cNvPicPr>
            <a:picLocks noChangeAspect="1"/>
          </p:cNvPicPr>
          <p:nvPr/>
        </p:nvPicPr>
        <p:blipFill>
          <a:blip r:embed="rId2">
            <a:extLst/>
          </a:blip>
          <a:stretch>
            <a:fillRect/>
          </a:stretch>
        </p:blipFill>
        <p:spPr>
          <a:xfrm>
            <a:off x="3071546" y="474735"/>
            <a:ext cx="3285590" cy="5466825"/>
          </a:xfrm>
          <a:prstGeom prst="rect">
            <a:avLst/>
          </a:prstGeom>
          <a:ln w="12700">
            <a:miter lim="400000"/>
          </a:ln>
        </p:spPr>
      </p:pic>
      <p:sp>
        <p:nvSpPr>
          <p:cNvPr id="10" name="Rectangle 9"/>
          <p:cNvSpPr/>
          <p:nvPr/>
        </p:nvSpPr>
        <p:spPr>
          <a:xfrm>
            <a:off x="8360114" y="3022193"/>
            <a:ext cx="1561144" cy="877163"/>
          </a:xfrm>
          <a:prstGeom prst="rect">
            <a:avLst/>
          </a:prstGeom>
        </p:spPr>
        <p:txBody>
          <a:bodyPr wrap="square">
            <a:spAutoFit/>
          </a:bodyPr>
          <a:lstStyle/>
          <a:p>
            <a:r>
              <a:rPr lang="en-US" sz="1100" b="1" dirty="0">
                <a:solidFill>
                  <a:schemeClr val="bg1"/>
                </a:solidFill>
                <a:latin typeface="Caviar Dreams" panose="020B0402020204020504" pitchFamily="34" charset="0"/>
                <a:ea typeface="Roboto" panose="02000000000000000000" pitchFamily="2" charset="0"/>
              </a:rPr>
              <a:t>02 | STRATEGY</a:t>
            </a:r>
          </a:p>
          <a:p>
            <a:endParaRPr lang="en-US" sz="1000" dirty="0">
              <a:solidFill>
                <a:schemeClr val="bg1"/>
              </a:solidFill>
              <a:latin typeface="Caviar Dreams" panose="020B0402020204020504" pitchFamily="34" charset="0"/>
              <a:ea typeface="Roboto" panose="02000000000000000000" pitchFamily="2" charset="0"/>
            </a:endParaRPr>
          </a:p>
          <a:p>
            <a:r>
              <a:rPr lang="en-US" sz="1000" dirty="0">
                <a:solidFill>
                  <a:schemeClr val="bg1"/>
                </a:solidFill>
                <a:latin typeface="Caviar Dreams" panose="020B0402020204020504" pitchFamily="34" charset="0"/>
                <a:ea typeface="Roboto" panose="02000000000000000000" pitchFamily="2" charset="0"/>
              </a:rPr>
              <a:t>Conveniently iterate top-line alignments for wireless metrics. </a:t>
            </a:r>
          </a:p>
        </p:txBody>
      </p:sp>
      <p:sp>
        <p:nvSpPr>
          <p:cNvPr id="11" name="Rectangle 10"/>
          <p:cNvSpPr/>
          <p:nvPr/>
        </p:nvSpPr>
        <p:spPr>
          <a:xfrm>
            <a:off x="8360114" y="4424814"/>
            <a:ext cx="1561144" cy="877163"/>
          </a:xfrm>
          <a:prstGeom prst="rect">
            <a:avLst/>
          </a:prstGeom>
        </p:spPr>
        <p:txBody>
          <a:bodyPr wrap="square">
            <a:spAutoFit/>
          </a:bodyPr>
          <a:lstStyle/>
          <a:p>
            <a:r>
              <a:rPr lang="en-US" sz="1100" b="1" dirty="0">
                <a:solidFill>
                  <a:schemeClr val="bg1"/>
                </a:solidFill>
                <a:latin typeface="Caviar Dreams" panose="020B0402020204020504" pitchFamily="34" charset="0"/>
                <a:ea typeface="Roboto" panose="02000000000000000000" pitchFamily="2" charset="0"/>
              </a:rPr>
              <a:t>03 | PROMOTION</a:t>
            </a:r>
          </a:p>
          <a:p>
            <a:endParaRPr lang="en-US" sz="1000" dirty="0">
              <a:solidFill>
                <a:schemeClr val="bg1"/>
              </a:solidFill>
              <a:latin typeface="Caviar Dreams" panose="020B0402020204020504" pitchFamily="34" charset="0"/>
              <a:ea typeface="Roboto" panose="02000000000000000000" pitchFamily="2" charset="0"/>
            </a:endParaRPr>
          </a:p>
          <a:p>
            <a:r>
              <a:rPr lang="en-US" sz="1000" dirty="0">
                <a:solidFill>
                  <a:schemeClr val="bg1"/>
                </a:solidFill>
                <a:latin typeface="Caviar Dreams" panose="020B0402020204020504" pitchFamily="34" charset="0"/>
                <a:ea typeface="Roboto" panose="02000000000000000000" pitchFamily="2" charset="0"/>
              </a:rPr>
              <a:t>Conveniently iterate top-line alignments for wireless metrics. </a:t>
            </a:r>
          </a:p>
        </p:txBody>
      </p:sp>
      <p:sp>
        <p:nvSpPr>
          <p:cNvPr id="12" name="Rectangle 11"/>
          <p:cNvSpPr/>
          <p:nvPr/>
        </p:nvSpPr>
        <p:spPr>
          <a:xfrm>
            <a:off x="8360114" y="1494620"/>
            <a:ext cx="1561144" cy="877163"/>
          </a:xfrm>
          <a:prstGeom prst="rect">
            <a:avLst/>
          </a:prstGeom>
        </p:spPr>
        <p:txBody>
          <a:bodyPr wrap="square">
            <a:spAutoFit/>
          </a:bodyPr>
          <a:lstStyle/>
          <a:p>
            <a:r>
              <a:rPr lang="en-US" sz="1100" b="1" dirty="0">
                <a:solidFill>
                  <a:schemeClr val="bg1"/>
                </a:solidFill>
                <a:latin typeface="Caviar Dreams" panose="020B0402020204020504" pitchFamily="34" charset="0"/>
                <a:ea typeface="Roboto" panose="02000000000000000000" pitchFamily="2" charset="0"/>
              </a:rPr>
              <a:t>01 | PROMOTION</a:t>
            </a:r>
          </a:p>
          <a:p>
            <a:endParaRPr lang="en-US" sz="1000" dirty="0">
              <a:solidFill>
                <a:schemeClr val="bg1"/>
              </a:solidFill>
              <a:latin typeface="Caviar Dreams" panose="020B0402020204020504" pitchFamily="34" charset="0"/>
              <a:ea typeface="Roboto" panose="02000000000000000000" pitchFamily="2" charset="0"/>
            </a:endParaRPr>
          </a:p>
          <a:p>
            <a:r>
              <a:rPr lang="en-US" sz="1000" dirty="0">
                <a:solidFill>
                  <a:schemeClr val="bg1"/>
                </a:solidFill>
                <a:latin typeface="Caviar Dreams" panose="020B0402020204020504" pitchFamily="34" charset="0"/>
                <a:ea typeface="Roboto" panose="02000000000000000000" pitchFamily="2" charset="0"/>
              </a:rPr>
              <a:t>Conveniently iterate top-line alignments for wireless metrics. </a:t>
            </a:r>
          </a:p>
        </p:txBody>
      </p:sp>
      <p:sp>
        <p:nvSpPr>
          <p:cNvPr id="13" name="Freeform 106"/>
          <p:cNvSpPr>
            <a:spLocks noEditPoints="1"/>
          </p:cNvSpPr>
          <p:nvPr/>
        </p:nvSpPr>
        <p:spPr bwMode="auto">
          <a:xfrm>
            <a:off x="7429807" y="1812826"/>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7475919" y="4650746"/>
            <a:ext cx="354173" cy="354173"/>
            <a:chOff x="3590440" y="6148227"/>
            <a:chExt cx="354173" cy="354173"/>
          </a:xfrm>
          <a:solidFill>
            <a:schemeClr val="bg1"/>
          </a:solidFill>
        </p:grpSpPr>
        <p:sp>
          <p:nvSpPr>
            <p:cNvPr id="1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7475919" y="3323122"/>
            <a:ext cx="363102" cy="275303"/>
            <a:chOff x="2279404" y="6173525"/>
            <a:chExt cx="363102" cy="275303"/>
          </a:xfrm>
          <a:solidFill>
            <a:schemeClr val="bg1"/>
          </a:solidFill>
        </p:grpSpPr>
        <p:sp>
          <p:nvSpPr>
            <p:cNvPr id="1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Picture Placeholder 20"/>
          <p:cNvSpPr>
            <a:spLocks noGrp="1"/>
          </p:cNvSpPr>
          <p:nvPr>
            <p:ph type="pic" sz="quarter" idx="18"/>
          </p:nvPr>
        </p:nvSpPr>
        <p:spPr>
          <a:solidFill>
            <a:schemeClr val="tx2"/>
          </a:solidFill>
        </p:spPr>
      </p:sp>
    </p:spTree>
    <p:extLst>
      <p:ext uri="{BB962C8B-B14F-4D97-AF65-F5344CB8AC3E}">
        <p14:creationId xmlns:p14="http://schemas.microsoft.com/office/powerpoint/2010/main" val="257182478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2977224"/>
            <a:ext cx="12192000" cy="349977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134</a:t>
            </a:fld>
            <a:endParaRPr lang="en-US"/>
          </a:p>
        </p:txBody>
      </p:sp>
      <p:sp>
        <p:nvSpPr>
          <p:cNvPr id="20" name="Title 11"/>
          <p:cNvSpPr txBox="1">
            <a:spLocks/>
          </p:cNvSpPr>
          <p:nvPr/>
        </p:nvSpPr>
        <p:spPr>
          <a:xfrm>
            <a:off x="6209825" y="1308782"/>
            <a:ext cx="3688918" cy="127905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We Create Best App Your Business </a:t>
            </a:r>
          </a:p>
        </p:txBody>
      </p:sp>
      <p:sp>
        <p:nvSpPr>
          <p:cNvPr id="21" name="Title 11"/>
          <p:cNvSpPr txBox="1">
            <a:spLocks/>
          </p:cNvSpPr>
          <p:nvPr/>
        </p:nvSpPr>
        <p:spPr>
          <a:xfrm>
            <a:off x="6209825" y="1212400"/>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85000"/>
                    <a:lumOff val="15000"/>
                  </a:schemeClr>
                </a:solidFill>
                <a:ea typeface="Roboto" panose="02000000000000000000" pitchFamily="2" charset="0"/>
                <a:cs typeface="Open Sans Light" panose="020B0306030504020204" pitchFamily="34" charset="0"/>
              </a:rPr>
              <a:t>Insert Your Creative Idea </a:t>
            </a:r>
          </a:p>
        </p:txBody>
      </p:sp>
      <p:graphicFrame>
        <p:nvGraphicFramePr>
          <p:cNvPr id="22" name="Content Placeholder 5"/>
          <p:cNvGraphicFramePr>
            <a:graphicFrameLocks/>
          </p:cNvGraphicFramePr>
          <p:nvPr>
            <p:extLst>
              <p:ext uri="{D42A27DB-BD31-4B8C-83A1-F6EECF244321}">
                <p14:modId xmlns:p14="http://schemas.microsoft.com/office/powerpoint/2010/main" val="1522937545"/>
              </p:ext>
            </p:extLst>
          </p:nvPr>
        </p:nvGraphicFramePr>
        <p:xfrm>
          <a:off x="6209824" y="3308113"/>
          <a:ext cx="5422581" cy="2614285"/>
        </p:xfrm>
        <a:graphic>
          <a:graphicData uri="http://schemas.openxmlformats.org/drawingml/2006/chart">
            <c:chart xmlns:c="http://schemas.openxmlformats.org/drawingml/2006/chart" xmlns:r="http://schemas.openxmlformats.org/officeDocument/2006/relationships" r:id="rId2"/>
          </a:graphicData>
        </a:graphic>
      </p:graphicFrame>
      <p:sp>
        <p:nvSpPr>
          <p:cNvPr id="23" name="Title 11"/>
          <p:cNvSpPr txBox="1">
            <a:spLocks/>
          </p:cNvSpPr>
          <p:nvPr/>
        </p:nvSpPr>
        <p:spPr>
          <a:xfrm>
            <a:off x="1040289" y="5013194"/>
            <a:ext cx="413596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4" name="Rectangle 23"/>
          <p:cNvSpPr/>
          <p:nvPr/>
        </p:nvSpPr>
        <p:spPr>
          <a:xfrm>
            <a:off x="1040290" y="5545749"/>
            <a:ext cx="4790096" cy="430887"/>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pic>
        <p:nvPicPr>
          <p:cNvPr id="25" name="08_Desktop.png"/>
          <p:cNvPicPr>
            <a:picLocks noChangeAspect="1"/>
          </p:cNvPicPr>
          <p:nvPr/>
        </p:nvPicPr>
        <p:blipFill>
          <a:blip r:embed="rId3">
            <a:extLst/>
          </a:blip>
          <a:stretch>
            <a:fillRect/>
          </a:stretch>
        </p:blipFill>
        <p:spPr>
          <a:xfrm>
            <a:off x="260333" y="660400"/>
            <a:ext cx="6001146" cy="4101888"/>
          </a:xfrm>
          <a:prstGeom prst="rect">
            <a:avLst/>
          </a:prstGeom>
        </p:spPr>
      </p:pic>
      <p:sp>
        <p:nvSpPr>
          <p:cNvPr id="5" name="Picture Placeholder 4"/>
          <p:cNvSpPr>
            <a:spLocks noGrp="1"/>
          </p:cNvSpPr>
          <p:nvPr>
            <p:ph type="pic" sz="quarter" idx="17"/>
          </p:nvPr>
        </p:nvSpPr>
        <p:spPr/>
      </p:sp>
    </p:spTree>
    <p:extLst>
      <p:ext uri="{BB962C8B-B14F-4D97-AF65-F5344CB8AC3E}">
        <p14:creationId xmlns:p14="http://schemas.microsoft.com/office/powerpoint/2010/main" val="229723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135</a:t>
            </a:fld>
            <a:endParaRPr lang="en-US"/>
          </a:p>
        </p:txBody>
      </p:sp>
      <p:sp>
        <p:nvSpPr>
          <p:cNvPr id="62" name="Title 11"/>
          <p:cNvSpPr txBox="1">
            <a:spLocks/>
          </p:cNvSpPr>
          <p:nvPr/>
        </p:nvSpPr>
        <p:spPr>
          <a:xfrm>
            <a:off x="686277" y="668152"/>
            <a:ext cx="4674269"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Laptop Project</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686277"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 name="Shape 5675"/>
          <p:cNvSpPr/>
          <p:nvPr/>
        </p:nvSpPr>
        <p:spPr>
          <a:xfrm flipH="1">
            <a:off x="2331776" y="2426394"/>
            <a:ext cx="9860224" cy="4050607"/>
          </a:xfrm>
          <a:custGeom>
            <a:avLst/>
            <a:gdLst/>
            <a:ahLst/>
            <a:cxnLst>
              <a:cxn ang="0">
                <a:pos x="wd2" y="hd2"/>
              </a:cxn>
              <a:cxn ang="5400000">
                <a:pos x="wd2" y="hd2"/>
              </a:cxn>
              <a:cxn ang="10800000">
                <a:pos x="wd2" y="hd2"/>
              </a:cxn>
              <a:cxn ang="16200000">
                <a:pos x="wd2" y="hd2"/>
              </a:cxn>
            </a:cxnLst>
            <a:rect l="0" t="0" r="r" b="b"/>
            <a:pathLst>
              <a:path w="21600" h="17955" extrusionOk="0">
                <a:moveTo>
                  <a:pt x="0" y="1874"/>
                </a:moveTo>
                <a:cubicBezTo>
                  <a:pt x="8631" y="-3645"/>
                  <a:pt x="18384" y="3456"/>
                  <a:pt x="21509" y="17533"/>
                </a:cubicBezTo>
                <a:cubicBezTo>
                  <a:pt x="21540" y="17673"/>
                  <a:pt x="21571" y="17814"/>
                  <a:pt x="21600" y="17955"/>
                </a:cubicBezTo>
                <a:lnTo>
                  <a:pt x="12" y="17955"/>
                </a:lnTo>
                <a:lnTo>
                  <a:pt x="0" y="1874"/>
                </a:lnTo>
                <a:close/>
              </a:path>
            </a:pathLst>
          </a:custGeom>
          <a:gradFill flip="none" rotWithShape="1">
            <a:gsLst>
              <a:gs pos="0">
                <a:schemeClr val="accent2"/>
              </a:gs>
              <a:gs pos="100000">
                <a:schemeClr val="accent1"/>
              </a:gs>
            </a:gsLst>
            <a:lin ang="8100000" scaled="1"/>
            <a:tileRect/>
          </a:gradFill>
          <a:ln w="12700">
            <a:miter lim="400000"/>
          </a:ln>
        </p:spPr>
        <p:txBody>
          <a:bodyPr lIns="25400" tIns="25400" rIns="25400" bIns="25400" anchor="ctr"/>
          <a:lstStyle/>
          <a:p>
            <a:pPr>
              <a:defRPr sz="3200"/>
            </a:pPr>
            <a:endParaRPr sz="1600"/>
          </a:p>
        </p:txBody>
      </p:sp>
      <p:sp>
        <p:nvSpPr>
          <p:cNvPr id="27" name="Shape 24243"/>
          <p:cNvSpPr/>
          <p:nvPr/>
        </p:nvSpPr>
        <p:spPr>
          <a:xfrm>
            <a:off x="7243429" y="4364768"/>
            <a:ext cx="3118036" cy="82073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0000" b="1">
                <a:solidFill>
                  <a:srgbClr val="82165D"/>
                </a:solidFill>
                <a:latin typeface="Helvetica"/>
                <a:ea typeface="Helvetica"/>
                <a:cs typeface="Helvetica"/>
                <a:sym typeface="Helvetica"/>
              </a:defRPr>
            </a:lvl1pPr>
          </a:lstStyle>
          <a:p>
            <a:r>
              <a:rPr sz="5000" dirty="0" smtClean="0">
                <a:solidFill>
                  <a:schemeClr val="bg1"/>
                </a:solidFill>
                <a:latin typeface="Caviar Dreams" panose="020B0402020204020504" pitchFamily="34" charset="0"/>
              </a:rPr>
              <a:t>100,000</a:t>
            </a:r>
            <a:r>
              <a:rPr lang="en-US" sz="5000" dirty="0" smtClean="0">
                <a:solidFill>
                  <a:schemeClr val="bg1"/>
                </a:solidFill>
                <a:latin typeface="Caviar Dreams" panose="020B0402020204020504" pitchFamily="34" charset="0"/>
              </a:rPr>
              <a:t>K</a:t>
            </a:r>
            <a:endParaRPr sz="5000" dirty="0">
              <a:solidFill>
                <a:schemeClr val="bg1"/>
              </a:solidFill>
              <a:latin typeface="Caviar Dreams" panose="020B0402020204020504" pitchFamily="34" charset="0"/>
            </a:endParaRPr>
          </a:p>
        </p:txBody>
      </p:sp>
      <p:sp>
        <p:nvSpPr>
          <p:cNvPr id="28" name="Shape 24244"/>
          <p:cNvSpPr/>
          <p:nvPr/>
        </p:nvSpPr>
        <p:spPr>
          <a:xfrm>
            <a:off x="7403658" y="5081889"/>
            <a:ext cx="3325893" cy="34676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r>
              <a:rPr sz="1600" spc="300" dirty="0">
                <a:solidFill>
                  <a:schemeClr val="bg1"/>
                </a:solidFill>
                <a:latin typeface="+mj-lt"/>
              </a:rPr>
              <a:t>Annual Household Income</a:t>
            </a:r>
          </a:p>
        </p:txBody>
      </p:sp>
      <p:sp>
        <p:nvSpPr>
          <p:cNvPr id="29" name="Shape 24245"/>
          <p:cNvSpPr/>
          <p:nvPr/>
        </p:nvSpPr>
        <p:spPr>
          <a:xfrm>
            <a:off x="7403658" y="5376968"/>
            <a:ext cx="2756763" cy="42062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2000">
                <a:solidFill>
                  <a:srgbClr val="A9AFBA"/>
                </a:solidFill>
                <a:latin typeface="Helvetica"/>
                <a:ea typeface="Helvetica"/>
                <a:cs typeface="Helvetica"/>
                <a:sym typeface="Helvetica"/>
              </a:defRPr>
            </a:lvl1pPr>
          </a:lstStyle>
          <a:p>
            <a:r>
              <a:rPr sz="1000" dirty="0" smtClean="0">
                <a:solidFill>
                  <a:schemeClr val="bg1"/>
                </a:solidFill>
                <a:latin typeface="+mj-lt"/>
              </a:rPr>
              <a:t>Lore Epsom </a:t>
            </a:r>
            <a:r>
              <a:rPr sz="1000" dirty="0">
                <a:solidFill>
                  <a:schemeClr val="bg1"/>
                </a:solidFill>
                <a:latin typeface="+mj-lt"/>
              </a:rPr>
              <a:t>is simply dummy text of the print and typesetting industry </a:t>
            </a:r>
            <a:r>
              <a:rPr sz="1000" dirty="0" smtClean="0">
                <a:solidFill>
                  <a:schemeClr val="bg1"/>
                </a:solidFill>
                <a:latin typeface="+mj-lt"/>
              </a:rPr>
              <a:t>lore Epsom </a:t>
            </a:r>
            <a:r>
              <a:rPr sz="1000" dirty="0">
                <a:solidFill>
                  <a:schemeClr val="bg1"/>
                </a:solidFill>
                <a:latin typeface="+mj-lt"/>
              </a:rPr>
              <a:t>has.</a:t>
            </a:r>
          </a:p>
        </p:txBody>
      </p:sp>
      <p:grpSp>
        <p:nvGrpSpPr>
          <p:cNvPr id="33" name="Group 11158"/>
          <p:cNvGrpSpPr/>
          <p:nvPr/>
        </p:nvGrpSpPr>
        <p:grpSpPr>
          <a:xfrm>
            <a:off x="816080" y="2712344"/>
            <a:ext cx="622877" cy="622877"/>
            <a:chOff x="0" y="0"/>
            <a:chExt cx="1245751" cy="1245751"/>
          </a:xfrm>
        </p:grpSpPr>
        <p:sp>
          <p:nvSpPr>
            <p:cNvPr id="34" name="Shape 11156"/>
            <p:cNvSpPr/>
            <p:nvPr/>
          </p:nvSpPr>
          <p:spPr>
            <a:xfrm>
              <a:off x="0" y="0"/>
              <a:ext cx="1245752" cy="124575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900"/>
            </a:p>
          </p:txBody>
        </p:sp>
        <p:sp>
          <p:nvSpPr>
            <p:cNvPr id="35" name="Shape 11157"/>
            <p:cNvSpPr/>
            <p:nvPr/>
          </p:nvSpPr>
          <p:spPr>
            <a:xfrm>
              <a:off x="329201" y="313514"/>
              <a:ext cx="587350" cy="618723"/>
            </a:xfrm>
            <a:custGeom>
              <a:avLst/>
              <a:gdLst/>
              <a:ahLst/>
              <a:cxnLst>
                <a:cxn ang="0">
                  <a:pos x="wd2" y="hd2"/>
                </a:cxn>
                <a:cxn ang="5400000">
                  <a:pos x="wd2" y="hd2"/>
                </a:cxn>
                <a:cxn ang="10800000">
                  <a:pos x="wd2" y="hd2"/>
                </a:cxn>
                <a:cxn ang="16200000">
                  <a:pos x="wd2" y="hd2"/>
                </a:cxn>
              </a:cxnLst>
              <a:rect l="0" t="0" r="r" b="b"/>
              <a:pathLst>
                <a:path w="21600" h="21600" extrusionOk="0">
                  <a:moveTo>
                    <a:pt x="4098" y="0"/>
                  </a:moveTo>
                  <a:cubicBezTo>
                    <a:pt x="2482" y="0"/>
                    <a:pt x="1168" y="1268"/>
                    <a:pt x="1168" y="2822"/>
                  </a:cubicBezTo>
                  <a:lnTo>
                    <a:pt x="1168" y="5549"/>
                  </a:lnTo>
                  <a:cubicBezTo>
                    <a:pt x="509" y="5646"/>
                    <a:pt x="0" y="6191"/>
                    <a:pt x="0" y="6849"/>
                  </a:cubicBezTo>
                  <a:lnTo>
                    <a:pt x="0" y="8248"/>
                  </a:lnTo>
                  <a:cubicBezTo>
                    <a:pt x="0" y="8906"/>
                    <a:pt x="509" y="9451"/>
                    <a:pt x="1168" y="9548"/>
                  </a:cubicBezTo>
                  <a:lnTo>
                    <a:pt x="1168" y="10175"/>
                  </a:lnTo>
                  <a:cubicBezTo>
                    <a:pt x="509" y="10272"/>
                    <a:pt x="0" y="10817"/>
                    <a:pt x="0" y="11475"/>
                  </a:cubicBezTo>
                  <a:lnTo>
                    <a:pt x="0" y="12875"/>
                  </a:lnTo>
                  <a:cubicBezTo>
                    <a:pt x="0" y="13532"/>
                    <a:pt x="509" y="14077"/>
                    <a:pt x="1168" y="14174"/>
                  </a:cubicBezTo>
                  <a:lnTo>
                    <a:pt x="1168" y="16901"/>
                  </a:lnTo>
                  <a:cubicBezTo>
                    <a:pt x="1168" y="18354"/>
                    <a:pt x="2318" y="19554"/>
                    <a:pt x="3787" y="19705"/>
                  </a:cubicBezTo>
                  <a:lnTo>
                    <a:pt x="3787" y="20282"/>
                  </a:lnTo>
                  <a:cubicBezTo>
                    <a:pt x="3787" y="21009"/>
                    <a:pt x="4402" y="21600"/>
                    <a:pt x="5161" y="21600"/>
                  </a:cubicBezTo>
                  <a:lnTo>
                    <a:pt x="6611" y="21600"/>
                  </a:lnTo>
                  <a:cubicBezTo>
                    <a:pt x="7370" y="21600"/>
                    <a:pt x="7985" y="21009"/>
                    <a:pt x="7985" y="20282"/>
                  </a:cubicBezTo>
                  <a:lnTo>
                    <a:pt x="7985" y="19719"/>
                  </a:lnTo>
                  <a:lnTo>
                    <a:pt x="14788" y="19719"/>
                  </a:lnTo>
                  <a:lnTo>
                    <a:pt x="14788" y="20282"/>
                  </a:lnTo>
                  <a:cubicBezTo>
                    <a:pt x="14788" y="21009"/>
                    <a:pt x="15403" y="21600"/>
                    <a:pt x="16162" y="21600"/>
                  </a:cubicBezTo>
                  <a:lnTo>
                    <a:pt x="17607" y="21600"/>
                  </a:lnTo>
                  <a:cubicBezTo>
                    <a:pt x="18366" y="21600"/>
                    <a:pt x="18986" y="21009"/>
                    <a:pt x="18986" y="20282"/>
                  </a:cubicBezTo>
                  <a:lnTo>
                    <a:pt x="18986" y="19705"/>
                  </a:lnTo>
                  <a:cubicBezTo>
                    <a:pt x="20456" y="19554"/>
                    <a:pt x="21600" y="18354"/>
                    <a:pt x="21600" y="16901"/>
                  </a:cubicBezTo>
                  <a:lnTo>
                    <a:pt x="21600" y="2822"/>
                  </a:lnTo>
                  <a:cubicBezTo>
                    <a:pt x="21600" y="1268"/>
                    <a:pt x="20287" y="0"/>
                    <a:pt x="18670" y="0"/>
                  </a:cubicBezTo>
                  <a:lnTo>
                    <a:pt x="4098" y="0"/>
                  </a:lnTo>
                  <a:close/>
                  <a:moveTo>
                    <a:pt x="4098" y="1345"/>
                  </a:moveTo>
                  <a:lnTo>
                    <a:pt x="18670" y="1345"/>
                  </a:lnTo>
                  <a:cubicBezTo>
                    <a:pt x="19505" y="1345"/>
                    <a:pt x="20183" y="2010"/>
                    <a:pt x="20183" y="2822"/>
                  </a:cubicBezTo>
                  <a:lnTo>
                    <a:pt x="20183" y="16901"/>
                  </a:lnTo>
                  <a:cubicBezTo>
                    <a:pt x="20183" y="17714"/>
                    <a:pt x="19505" y="18373"/>
                    <a:pt x="18670" y="18373"/>
                  </a:cubicBezTo>
                  <a:lnTo>
                    <a:pt x="4098" y="18373"/>
                  </a:lnTo>
                  <a:cubicBezTo>
                    <a:pt x="3264" y="18373"/>
                    <a:pt x="2585" y="17714"/>
                    <a:pt x="2585" y="16901"/>
                  </a:cubicBezTo>
                  <a:lnTo>
                    <a:pt x="2585" y="14188"/>
                  </a:lnTo>
                  <a:lnTo>
                    <a:pt x="5194" y="14188"/>
                  </a:lnTo>
                  <a:cubicBezTo>
                    <a:pt x="5325" y="15123"/>
                    <a:pt x="6163" y="15847"/>
                    <a:pt x="7171" y="15847"/>
                  </a:cubicBezTo>
                  <a:lnTo>
                    <a:pt x="15602" y="15847"/>
                  </a:lnTo>
                  <a:cubicBezTo>
                    <a:pt x="16701" y="15847"/>
                    <a:pt x="17593" y="14989"/>
                    <a:pt x="17593" y="13933"/>
                  </a:cubicBezTo>
                  <a:lnTo>
                    <a:pt x="17593" y="5790"/>
                  </a:lnTo>
                  <a:cubicBezTo>
                    <a:pt x="17593" y="4734"/>
                    <a:pt x="16701" y="3876"/>
                    <a:pt x="15602" y="3876"/>
                  </a:cubicBezTo>
                  <a:lnTo>
                    <a:pt x="7171" y="3876"/>
                  </a:lnTo>
                  <a:cubicBezTo>
                    <a:pt x="6163" y="3876"/>
                    <a:pt x="5325" y="4596"/>
                    <a:pt x="5194" y="5531"/>
                  </a:cubicBezTo>
                  <a:lnTo>
                    <a:pt x="2585" y="5531"/>
                  </a:lnTo>
                  <a:lnTo>
                    <a:pt x="2585" y="2822"/>
                  </a:lnTo>
                  <a:cubicBezTo>
                    <a:pt x="2585" y="2010"/>
                    <a:pt x="3264" y="1345"/>
                    <a:pt x="4098" y="1345"/>
                  </a:cubicBezTo>
                  <a:close/>
                  <a:moveTo>
                    <a:pt x="7171" y="5222"/>
                  </a:moveTo>
                  <a:lnTo>
                    <a:pt x="15602" y="5222"/>
                  </a:lnTo>
                  <a:cubicBezTo>
                    <a:pt x="15919" y="5222"/>
                    <a:pt x="16176" y="5476"/>
                    <a:pt x="16176" y="5790"/>
                  </a:cubicBezTo>
                  <a:lnTo>
                    <a:pt x="16176" y="13933"/>
                  </a:lnTo>
                  <a:cubicBezTo>
                    <a:pt x="16176" y="14247"/>
                    <a:pt x="15920" y="14501"/>
                    <a:pt x="15602" y="14501"/>
                  </a:cubicBezTo>
                  <a:lnTo>
                    <a:pt x="7171" y="14501"/>
                  </a:lnTo>
                  <a:cubicBezTo>
                    <a:pt x="6853" y="14501"/>
                    <a:pt x="6592" y="14247"/>
                    <a:pt x="6592" y="13933"/>
                  </a:cubicBezTo>
                  <a:lnTo>
                    <a:pt x="6592" y="5790"/>
                  </a:lnTo>
                  <a:cubicBezTo>
                    <a:pt x="6592" y="5476"/>
                    <a:pt x="6853" y="5222"/>
                    <a:pt x="7171" y="5222"/>
                  </a:cubicBezTo>
                  <a:close/>
                  <a:moveTo>
                    <a:pt x="11355" y="5672"/>
                  </a:moveTo>
                  <a:cubicBezTo>
                    <a:pt x="8896" y="5672"/>
                    <a:pt x="6894" y="7601"/>
                    <a:pt x="6894" y="9971"/>
                  </a:cubicBezTo>
                  <a:cubicBezTo>
                    <a:pt x="6894" y="12340"/>
                    <a:pt x="8896" y="14270"/>
                    <a:pt x="11355" y="14270"/>
                  </a:cubicBezTo>
                  <a:cubicBezTo>
                    <a:pt x="13815" y="14270"/>
                    <a:pt x="15817" y="12340"/>
                    <a:pt x="15817" y="9971"/>
                  </a:cubicBezTo>
                  <a:cubicBezTo>
                    <a:pt x="15817" y="7601"/>
                    <a:pt x="13815" y="5672"/>
                    <a:pt x="11355" y="5672"/>
                  </a:cubicBezTo>
                  <a:close/>
                  <a:moveTo>
                    <a:pt x="1422" y="6876"/>
                  </a:moveTo>
                  <a:lnTo>
                    <a:pt x="5175" y="6876"/>
                  </a:lnTo>
                  <a:cubicBezTo>
                    <a:pt x="5175" y="6876"/>
                    <a:pt x="5175" y="8221"/>
                    <a:pt x="5175" y="8221"/>
                  </a:cubicBezTo>
                  <a:lnTo>
                    <a:pt x="1422" y="8221"/>
                  </a:lnTo>
                  <a:lnTo>
                    <a:pt x="1422" y="6876"/>
                  </a:lnTo>
                  <a:close/>
                  <a:moveTo>
                    <a:pt x="11355" y="7017"/>
                  </a:moveTo>
                  <a:cubicBezTo>
                    <a:pt x="13033" y="7017"/>
                    <a:pt x="14400" y="8343"/>
                    <a:pt x="14400" y="9971"/>
                  </a:cubicBezTo>
                  <a:cubicBezTo>
                    <a:pt x="14400" y="11598"/>
                    <a:pt x="13033" y="12920"/>
                    <a:pt x="11355" y="12920"/>
                  </a:cubicBezTo>
                  <a:cubicBezTo>
                    <a:pt x="9678" y="12920"/>
                    <a:pt x="8315" y="11598"/>
                    <a:pt x="8315" y="9971"/>
                  </a:cubicBezTo>
                  <a:cubicBezTo>
                    <a:pt x="8315" y="8343"/>
                    <a:pt x="9678" y="7017"/>
                    <a:pt x="11355" y="7017"/>
                  </a:cubicBezTo>
                  <a:close/>
                  <a:moveTo>
                    <a:pt x="11413" y="7562"/>
                  </a:moveTo>
                  <a:cubicBezTo>
                    <a:pt x="10106" y="7562"/>
                    <a:pt x="9038" y="8587"/>
                    <a:pt x="9038" y="9843"/>
                  </a:cubicBezTo>
                  <a:cubicBezTo>
                    <a:pt x="9038" y="11099"/>
                    <a:pt x="10106" y="12120"/>
                    <a:pt x="11413" y="12120"/>
                  </a:cubicBezTo>
                  <a:cubicBezTo>
                    <a:pt x="12720" y="12120"/>
                    <a:pt x="13782" y="11099"/>
                    <a:pt x="13782" y="9843"/>
                  </a:cubicBezTo>
                  <a:cubicBezTo>
                    <a:pt x="13782" y="8587"/>
                    <a:pt x="12720" y="7562"/>
                    <a:pt x="11413" y="7562"/>
                  </a:cubicBezTo>
                  <a:close/>
                  <a:moveTo>
                    <a:pt x="11413" y="8907"/>
                  </a:moveTo>
                  <a:cubicBezTo>
                    <a:pt x="11938" y="8907"/>
                    <a:pt x="12361" y="9329"/>
                    <a:pt x="12361" y="9843"/>
                  </a:cubicBezTo>
                  <a:cubicBezTo>
                    <a:pt x="12361" y="10357"/>
                    <a:pt x="11938" y="10775"/>
                    <a:pt x="11413" y="10775"/>
                  </a:cubicBezTo>
                  <a:cubicBezTo>
                    <a:pt x="10888" y="10775"/>
                    <a:pt x="10460" y="10357"/>
                    <a:pt x="10460" y="9843"/>
                  </a:cubicBezTo>
                  <a:cubicBezTo>
                    <a:pt x="10460" y="9329"/>
                    <a:pt x="10888" y="8907"/>
                    <a:pt x="11413" y="8907"/>
                  </a:cubicBezTo>
                  <a:close/>
                  <a:moveTo>
                    <a:pt x="2585" y="9566"/>
                  </a:moveTo>
                  <a:lnTo>
                    <a:pt x="5175" y="9566"/>
                  </a:lnTo>
                  <a:cubicBezTo>
                    <a:pt x="5175" y="9566"/>
                    <a:pt x="5175" y="10157"/>
                    <a:pt x="5175" y="10157"/>
                  </a:cubicBezTo>
                  <a:lnTo>
                    <a:pt x="2585" y="10157"/>
                  </a:lnTo>
                  <a:lnTo>
                    <a:pt x="2585" y="9566"/>
                  </a:lnTo>
                  <a:close/>
                  <a:moveTo>
                    <a:pt x="1422" y="11502"/>
                  </a:moveTo>
                  <a:lnTo>
                    <a:pt x="5175" y="11502"/>
                  </a:lnTo>
                  <a:cubicBezTo>
                    <a:pt x="5175" y="11502"/>
                    <a:pt x="5175" y="12843"/>
                    <a:pt x="5175" y="12843"/>
                  </a:cubicBezTo>
                  <a:lnTo>
                    <a:pt x="1422" y="12843"/>
                  </a:lnTo>
                  <a:lnTo>
                    <a:pt x="1422" y="11502"/>
                  </a:lnTo>
                  <a:close/>
                  <a:moveTo>
                    <a:pt x="5204" y="19719"/>
                  </a:moveTo>
                  <a:lnTo>
                    <a:pt x="6568" y="19719"/>
                  </a:lnTo>
                  <a:cubicBezTo>
                    <a:pt x="6568" y="19719"/>
                    <a:pt x="6568" y="20255"/>
                    <a:pt x="6568" y="20255"/>
                  </a:cubicBezTo>
                  <a:lnTo>
                    <a:pt x="5204" y="20255"/>
                  </a:lnTo>
                  <a:lnTo>
                    <a:pt x="5204" y="19719"/>
                  </a:lnTo>
                  <a:close/>
                  <a:moveTo>
                    <a:pt x="16205" y="19719"/>
                  </a:moveTo>
                  <a:lnTo>
                    <a:pt x="17564" y="19719"/>
                  </a:lnTo>
                  <a:lnTo>
                    <a:pt x="17564" y="20255"/>
                  </a:lnTo>
                  <a:cubicBezTo>
                    <a:pt x="17564" y="20255"/>
                    <a:pt x="16205" y="20255"/>
                    <a:pt x="16205" y="20255"/>
                  </a:cubicBezTo>
                  <a:lnTo>
                    <a:pt x="16205" y="19719"/>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p>
          </p:txBody>
        </p:sp>
      </p:grpSp>
      <p:grpSp>
        <p:nvGrpSpPr>
          <p:cNvPr id="36" name="Group 11161"/>
          <p:cNvGrpSpPr/>
          <p:nvPr/>
        </p:nvGrpSpPr>
        <p:grpSpPr>
          <a:xfrm>
            <a:off x="816080" y="1521333"/>
            <a:ext cx="622877" cy="622876"/>
            <a:chOff x="0" y="0"/>
            <a:chExt cx="1245751" cy="1245751"/>
          </a:xfrm>
        </p:grpSpPr>
        <p:sp>
          <p:nvSpPr>
            <p:cNvPr id="37" name="Shape 11159"/>
            <p:cNvSpPr/>
            <p:nvPr/>
          </p:nvSpPr>
          <p:spPr>
            <a:xfrm>
              <a:off x="0" y="0"/>
              <a:ext cx="1245752" cy="1245752"/>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900"/>
            </a:p>
          </p:txBody>
        </p:sp>
        <p:sp>
          <p:nvSpPr>
            <p:cNvPr id="38" name="Shape 11160"/>
            <p:cNvSpPr/>
            <p:nvPr/>
          </p:nvSpPr>
          <p:spPr>
            <a:xfrm>
              <a:off x="291096" y="250399"/>
              <a:ext cx="663561" cy="694153"/>
            </a:xfrm>
            <a:custGeom>
              <a:avLst/>
              <a:gdLst/>
              <a:ahLst/>
              <a:cxnLst>
                <a:cxn ang="0">
                  <a:pos x="wd2" y="hd2"/>
                </a:cxn>
                <a:cxn ang="5400000">
                  <a:pos x="wd2" y="hd2"/>
                </a:cxn>
                <a:cxn ang="10800000">
                  <a:pos x="wd2" y="hd2"/>
                </a:cxn>
                <a:cxn ang="16200000">
                  <a:pos x="wd2" y="hd2"/>
                </a:cxn>
              </a:cxnLst>
              <a:rect l="0" t="0" r="r" b="b"/>
              <a:pathLst>
                <a:path w="21413" h="21600" extrusionOk="0">
                  <a:moveTo>
                    <a:pt x="10709" y="0"/>
                  </a:moveTo>
                  <a:cubicBezTo>
                    <a:pt x="5717" y="0"/>
                    <a:pt x="1652" y="3995"/>
                    <a:pt x="1652" y="8902"/>
                  </a:cubicBezTo>
                  <a:cubicBezTo>
                    <a:pt x="1652" y="11127"/>
                    <a:pt x="2490" y="13164"/>
                    <a:pt x="3869" y="14727"/>
                  </a:cubicBezTo>
                  <a:cubicBezTo>
                    <a:pt x="3124" y="15032"/>
                    <a:pt x="2441" y="15564"/>
                    <a:pt x="2073" y="16185"/>
                  </a:cubicBezTo>
                  <a:lnTo>
                    <a:pt x="286" y="19198"/>
                  </a:lnTo>
                  <a:cubicBezTo>
                    <a:pt x="-60" y="19781"/>
                    <a:pt x="-94" y="20387"/>
                    <a:pt x="191" y="20862"/>
                  </a:cubicBezTo>
                  <a:cubicBezTo>
                    <a:pt x="473" y="21330"/>
                    <a:pt x="1023" y="21600"/>
                    <a:pt x="1704" y="21600"/>
                  </a:cubicBezTo>
                  <a:lnTo>
                    <a:pt x="19708" y="21600"/>
                  </a:lnTo>
                  <a:cubicBezTo>
                    <a:pt x="20389" y="21600"/>
                    <a:pt x="20939" y="21330"/>
                    <a:pt x="21221" y="20862"/>
                  </a:cubicBezTo>
                  <a:cubicBezTo>
                    <a:pt x="21506" y="20387"/>
                    <a:pt x="21472" y="19781"/>
                    <a:pt x="21127" y="19198"/>
                  </a:cubicBezTo>
                  <a:lnTo>
                    <a:pt x="19345" y="16185"/>
                  </a:lnTo>
                  <a:cubicBezTo>
                    <a:pt x="18976" y="15564"/>
                    <a:pt x="18289" y="15032"/>
                    <a:pt x="17544" y="14727"/>
                  </a:cubicBezTo>
                  <a:cubicBezTo>
                    <a:pt x="18922" y="13164"/>
                    <a:pt x="19760" y="11127"/>
                    <a:pt x="19760" y="8902"/>
                  </a:cubicBezTo>
                  <a:cubicBezTo>
                    <a:pt x="19760" y="3995"/>
                    <a:pt x="15700" y="0"/>
                    <a:pt x="10709" y="0"/>
                  </a:cubicBezTo>
                  <a:close/>
                  <a:moveTo>
                    <a:pt x="10709" y="1349"/>
                  </a:moveTo>
                  <a:cubicBezTo>
                    <a:pt x="14928" y="1349"/>
                    <a:pt x="18361" y="4739"/>
                    <a:pt x="18361" y="8902"/>
                  </a:cubicBezTo>
                  <a:cubicBezTo>
                    <a:pt x="18361" y="13065"/>
                    <a:pt x="14928" y="16450"/>
                    <a:pt x="10709" y="16450"/>
                  </a:cubicBezTo>
                  <a:cubicBezTo>
                    <a:pt x="6489" y="16450"/>
                    <a:pt x="3056" y="13065"/>
                    <a:pt x="3056" y="8902"/>
                  </a:cubicBezTo>
                  <a:cubicBezTo>
                    <a:pt x="3056" y="4739"/>
                    <a:pt x="6489" y="1349"/>
                    <a:pt x="10709" y="1349"/>
                  </a:cubicBezTo>
                  <a:close/>
                  <a:moveTo>
                    <a:pt x="10501" y="3355"/>
                  </a:moveTo>
                  <a:cubicBezTo>
                    <a:pt x="7462" y="3355"/>
                    <a:pt x="4989" y="5785"/>
                    <a:pt x="4989" y="8769"/>
                  </a:cubicBezTo>
                  <a:cubicBezTo>
                    <a:pt x="4989" y="11754"/>
                    <a:pt x="7462" y="14180"/>
                    <a:pt x="10501" y="14180"/>
                  </a:cubicBezTo>
                  <a:cubicBezTo>
                    <a:pt x="13540" y="14180"/>
                    <a:pt x="16012" y="11754"/>
                    <a:pt x="16012" y="8769"/>
                  </a:cubicBezTo>
                  <a:cubicBezTo>
                    <a:pt x="16012" y="5785"/>
                    <a:pt x="13540" y="3355"/>
                    <a:pt x="10501" y="3355"/>
                  </a:cubicBezTo>
                  <a:close/>
                  <a:moveTo>
                    <a:pt x="10501" y="4704"/>
                  </a:moveTo>
                  <a:cubicBezTo>
                    <a:pt x="12768" y="4704"/>
                    <a:pt x="14613" y="6529"/>
                    <a:pt x="14613" y="8769"/>
                  </a:cubicBezTo>
                  <a:cubicBezTo>
                    <a:pt x="14613" y="11010"/>
                    <a:pt x="12768" y="12831"/>
                    <a:pt x="10501" y="12831"/>
                  </a:cubicBezTo>
                  <a:cubicBezTo>
                    <a:pt x="8233" y="12831"/>
                    <a:pt x="6393" y="11010"/>
                    <a:pt x="6393" y="8769"/>
                  </a:cubicBezTo>
                  <a:cubicBezTo>
                    <a:pt x="6393" y="6529"/>
                    <a:pt x="8233" y="4704"/>
                    <a:pt x="10501" y="4704"/>
                  </a:cubicBezTo>
                  <a:close/>
                  <a:moveTo>
                    <a:pt x="10453" y="5688"/>
                  </a:moveTo>
                  <a:cubicBezTo>
                    <a:pt x="8693" y="5688"/>
                    <a:pt x="7258" y="7094"/>
                    <a:pt x="7258" y="8820"/>
                  </a:cubicBezTo>
                  <a:cubicBezTo>
                    <a:pt x="7258" y="9192"/>
                    <a:pt x="7576" y="9494"/>
                    <a:pt x="7962" y="9494"/>
                  </a:cubicBezTo>
                  <a:cubicBezTo>
                    <a:pt x="8349" y="9494"/>
                    <a:pt x="8662" y="9192"/>
                    <a:pt x="8662" y="8820"/>
                  </a:cubicBezTo>
                  <a:cubicBezTo>
                    <a:pt x="8662" y="7839"/>
                    <a:pt x="9465" y="7037"/>
                    <a:pt x="10453" y="7037"/>
                  </a:cubicBezTo>
                  <a:cubicBezTo>
                    <a:pt x="10840" y="7037"/>
                    <a:pt x="11153" y="6736"/>
                    <a:pt x="11153" y="6363"/>
                  </a:cubicBezTo>
                  <a:cubicBezTo>
                    <a:pt x="11153" y="5990"/>
                    <a:pt x="10840" y="5688"/>
                    <a:pt x="10453" y="5688"/>
                  </a:cubicBezTo>
                  <a:close/>
                  <a:moveTo>
                    <a:pt x="5008" y="15811"/>
                  </a:moveTo>
                  <a:cubicBezTo>
                    <a:pt x="6565" y="17054"/>
                    <a:pt x="8551" y="17799"/>
                    <a:pt x="10709" y="17799"/>
                  </a:cubicBezTo>
                  <a:cubicBezTo>
                    <a:pt x="12866" y="17799"/>
                    <a:pt x="14848" y="17054"/>
                    <a:pt x="16404" y="15811"/>
                  </a:cubicBezTo>
                  <a:cubicBezTo>
                    <a:pt x="17032" y="15872"/>
                    <a:pt x="17825" y="16341"/>
                    <a:pt x="18130" y="16855"/>
                  </a:cubicBezTo>
                  <a:lnTo>
                    <a:pt x="19912" y="19868"/>
                  </a:lnTo>
                  <a:cubicBezTo>
                    <a:pt x="20025" y="20059"/>
                    <a:pt x="20018" y="20168"/>
                    <a:pt x="20011" y="20182"/>
                  </a:cubicBezTo>
                  <a:cubicBezTo>
                    <a:pt x="19999" y="20196"/>
                    <a:pt x="19915" y="20246"/>
                    <a:pt x="19708" y="20246"/>
                  </a:cubicBezTo>
                  <a:lnTo>
                    <a:pt x="1704" y="20246"/>
                  </a:lnTo>
                  <a:cubicBezTo>
                    <a:pt x="1497" y="20246"/>
                    <a:pt x="1412" y="20195"/>
                    <a:pt x="1401" y="20182"/>
                  </a:cubicBezTo>
                  <a:cubicBezTo>
                    <a:pt x="1394" y="20166"/>
                    <a:pt x="1388" y="20059"/>
                    <a:pt x="1501" y="19868"/>
                  </a:cubicBezTo>
                  <a:lnTo>
                    <a:pt x="3287" y="16855"/>
                  </a:lnTo>
                  <a:cubicBezTo>
                    <a:pt x="3593" y="16341"/>
                    <a:pt x="4380" y="15872"/>
                    <a:pt x="5008" y="15811"/>
                  </a:cubicBezTo>
                  <a:close/>
                  <a:moveTo>
                    <a:pt x="5845" y="18232"/>
                  </a:moveTo>
                  <a:cubicBezTo>
                    <a:pt x="5458" y="18232"/>
                    <a:pt x="5140" y="18534"/>
                    <a:pt x="5140" y="18906"/>
                  </a:cubicBezTo>
                  <a:cubicBezTo>
                    <a:pt x="5140" y="19279"/>
                    <a:pt x="5458" y="19581"/>
                    <a:pt x="5845" y="19581"/>
                  </a:cubicBezTo>
                  <a:lnTo>
                    <a:pt x="15374" y="19581"/>
                  </a:lnTo>
                  <a:cubicBezTo>
                    <a:pt x="15760" y="19581"/>
                    <a:pt x="16074" y="19279"/>
                    <a:pt x="16074" y="18906"/>
                  </a:cubicBezTo>
                  <a:cubicBezTo>
                    <a:pt x="16074" y="18534"/>
                    <a:pt x="15760" y="18232"/>
                    <a:pt x="15374" y="18232"/>
                  </a:cubicBezTo>
                  <a:lnTo>
                    <a:pt x="5845" y="18232"/>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p>
          </p:txBody>
        </p:sp>
      </p:grpSp>
      <p:grpSp>
        <p:nvGrpSpPr>
          <p:cNvPr id="39" name="Group 11164"/>
          <p:cNvGrpSpPr/>
          <p:nvPr/>
        </p:nvGrpSpPr>
        <p:grpSpPr>
          <a:xfrm>
            <a:off x="816080" y="3903356"/>
            <a:ext cx="622877" cy="622877"/>
            <a:chOff x="0" y="0"/>
            <a:chExt cx="1245751" cy="1245751"/>
          </a:xfrm>
        </p:grpSpPr>
        <p:sp>
          <p:nvSpPr>
            <p:cNvPr id="40" name="Shape 11162"/>
            <p:cNvSpPr/>
            <p:nvPr/>
          </p:nvSpPr>
          <p:spPr>
            <a:xfrm>
              <a:off x="0" y="0"/>
              <a:ext cx="1245752" cy="1245752"/>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900"/>
            </a:p>
          </p:txBody>
        </p:sp>
        <p:sp>
          <p:nvSpPr>
            <p:cNvPr id="41" name="Shape 11163"/>
            <p:cNvSpPr/>
            <p:nvPr/>
          </p:nvSpPr>
          <p:spPr>
            <a:xfrm>
              <a:off x="291096" y="326214"/>
              <a:ext cx="663561" cy="593323"/>
            </a:xfrm>
            <a:custGeom>
              <a:avLst/>
              <a:gdLst/>
              <a:ahLst/>
              <a:cxnLst>
                <a:cxn ang="0">
                  <a:pos x="wd2" y="hd2"/>
                </a:cxn>
                <a:cxn ang="5400000">
                  <a:pos x="wd2" y="hd2"/>
                </a:cxn>
                <a:cxn ang="10800000">
                  <a:pos x="wd2" y="hd2"/>
                </a:cxn>
                <a:cxn ang="16200000">
                  <a:pos x="wd2" y="hd2"/>
                </a:cxn>
              </a:cxnLst>
              <a:rect l="0" t="0" r="r" b="b"/>
              <a:pathLst>
                <a:path w="21458" h="21600" extrusionOk="0">
                  <a:moveTo>
                    <a:pt x="10778" y="0"/>
                  </a:moveTo>
                  <a:cubicBezTo>
                    <a:pt x="10409" y="0"/>
                    <a:pt x="10106" y="337"/>
                    <a:pt x="10106" y="752"/>
                  </a:cubicBezTo>
                  <a:lnTo>
                    <a:pt x="10106" y="4536"/>
                  </a:lnTo>
                  <a:cubicBezTo>
                    <a:pt x="10106" y="4952"/>
                    <a:pt x="10409" y="5288"/>
                    <a:pt x="10778" y="5288"/>
                  </a:cubicBezTo>
                  <a:cubicBezTo>
                    <a:pt x="11147" y="5288"/>
                    <a:pt x="11446" y="4952"/>
                    <a:pt x="11446" y="4536"/>
                  </a:cubicBezTo>
                  <a:lnTo>
                    <a:pt x="11446" y="752"/>
                  </a:lnTo>
                  <a:cubicBezTo>
                    <a:pt x="11446" y="337"/>
                    <a:pt x="11147" y="0"/>
                    <a:pt x="10778" y="0"/>
                  </a:cubicBezTo>
                  <a:close/>
                  <a:moveTo>
                    <a:pt x="6266" y="1143"/>
                  </a:moveTo>
                  <a:cubicBezTo>
                    <a:pt x="6179" y="1148"/>
                    <a:pt x="6092" y="1169"/>
                    <a:pt x="6009" y="1214"/>
                  </a:cubicBezTo>
                  <a:cubicBezTo>
                    <a:pt x="5676" y="1395"/>
                    <a:pt x="5536" y="1846"/>
                    <a:pt x="5697" y="2220"/>
                  </a:cubicBezTo>
                  <a:cubicBezTo>
                    <a:pt x="5697" y="2220"/>
                    <a:pt x="7173" y="5649"/>
                    <a:pt x="7173" y="5649"/>
                  </a:cubicBezTo>
                  <a:cubicBezTo>
                    <a:pt x="7289" y="5917"/>
                    <a:pt x="7525" y="6071"/>
                    <a:pt x="7773" y="6071"/>
                  </a:cubicBezTo>
                  <a:cubicBezTo>
                    <a:pt x="7871" y="6071"/>
                    <a:pt x="7973" y="6051"/>
                    <a:pt x="8066" y="5999"/>
                  </a:cubicBezTo>
                  <a:cubicBezTo>
                    <a:pt x="8399" y="5819"/>
                    <a:pt x="8539" y="5368"/>
                    <a:pt x="8378" y="4994"/>
                  </a:cubicBezTo>
                  <a:lnTo>
                    <a:pt x="6902" y="1565"/>
                  </a:lnTo>
                  <a:cubicBezTo>
                    <a:pt x="6782" y="1284"/>
                    <a:pt x="6526" y="1128"/>
                    <a:pt x="6266" y="1143"/>
                  </a:cubicBezTo>
                  <a:close/>
                  <a:moveTo>
                    <a:pt x="15173" y="1143"/>
                  </a:moveTo>
                  <a:cubicBezTo>
                    <a:pt x="14913" y="1128"/>
                    <a:pt x="14658" y="1284"/>
                    <a:pt x="14537" y="1565"/>
                  </a:cubicBezTo>
                  <a:lnTo>
                    <a:pt x="13062" y="4994"/>
                  </a:lnTo>
                  <a:cubicBezTo>
                    <a:pt x="12901" y="5368"/>
                    <a:pt x="13041" y="5819"/>
                    <a:pt x="13373" y="5999"/>
                  </a:cubicBezTo>
                  <a:cubicBezTo>
                    <a:pt x="13467" y="6051"/>
                    <a:pt x="13565" y="6071"/>
                    <a:pt x="13662" y="6071"/>
                  </a:cubicBezTo>
                  <a:cubicBezTo>
                    <a:pt x="13910" y="6071"/>
                    <a:pt x="14151" y="5917"/>
                    <a:pt x="14266" y="5649"/>
                  </a:cubicBezTo>
                  <a:lnTo>
                    <a:pt x="15742" y="2220"/>
                  </a:lnTo>
                  <a:cubicBezTo>
                    <a:pt x="15903" y="1846"/>
                    <a:pt x="15763" y="1395"/>
                    <a:pt x="15431" y="1214"/>
                  </a:cubicBezTo>
                  <a:cubicBezTo>
                    <a:pt x="15348" y="1169"/>
                    <a:pt x="15260" y="1148"/>
                    <a:pt x="15173" y="1143"/>
                  </a:cubicBezTo>
                  <a:close/>
                  <a:moveTo>
                    <a:pt x="2620" y="4069"/>
                  </a:moveTo>
                  <a:cubicBezTo>
                    <a:pt x="2450" y="4089"/>
                    <a:pt x="2285" y="4182"/>
                    <a:pt x="2169" y="4343"/>
                  </a:cubicBezTo>
                  <a:cubicBezTo>
                    <a:pt x="1937" y="4667"/>
                    <a:pt x="1981" y="5144"/>
                    <a:pt x="2268" y="5405"/>
                  </a:cubicBezTo>
                  <a:lnTo>
                    <a:pt x="4944" y="7833"/>
                  </a:lnTo>
                  <a:cubicBezTo>
                    <a:pt x="5067" y="7946"/>
                    <a:pt x="5216" y="8001"/>
                    <a:pt x="5363" y="8001"/>
                  </a:cubicBezTo>
                  <a:cubicBezTo>
                    <a:pt x="5558" y="8001"/>
                    <a:pt x="5750" y="7906"/>
                    <a:pt x="5882" y="7722"/>
                  </a:cubicBezTo>
                  <a:cubicBezTo>
                    <a:pt x="6114" y="7399"/>
                    <a:pt x="6070" y="6926"/>
                    <a:pt x="5783" y="6665"/>
                  </a:cubicBezTo>
                  <a:lnTo>
                    <a:pt x="3112" y="4232"/>
                  </a:lnTo>
                  <a:cubicBezTo>
                    <a:pt x="2968" y="4101"/>
                    <a:pt x="2790" y="4049"/>
                    <a:pt x="2620" y="4069"/>
                  </a:cubicBezTo>
                  <a:close/>
                  <a:moveTo>
                    <a:pt x="18716" y="4069"/>
                  </a:moveTo>
                  <a:cubicBezTo>
                    <a:pt x="18546" y="4049"/>
                    <a:pt x="18372" y="4101"/>
                    <a:pt x="18228" y="4232"/>
                  </a:cubicBezTo>
                  <a:lnTo>
                    <a:pt x="15557" y="6665"/>
                  </a:lnTo>
                  <a:cubicBezTo>
                    <a:pt x="15270" y="6926"/>
                    <a:pt x="15222" y="7399"/>
                    <a:pt x="15453" y="7722"/>
                  </a:cubicBezTo>
                  <a:cubicBezTo>
                    <a:pt x="15585" y="7906"/>
                    <a:pt x="15781" y="8001"/>
                    <a:pt x="15977" y="8001"/>
                  </a:cubicBezTo>
                  <a:cubicBezTo>
                    <a:pt x="16124" y="8001"/>
                    <a:pt x="16273" y="7946"/>
                    <a:pt x="16396" y="7833"/>
                  </a:cubicBezTo>
                  <a:lnTo>
                    <a:pt x="19068" y="5405"/>
                  </a:lnTo>
                  <a:cubicBezTo>
                    <a:pt x="19355" y="5144"/>
                    <a:pt x="19400" y="4667"/>
                    <a:pt x="19167" y="4343"/>
                  </a:cubicBezTo>
                  <a:cubicBezTo>
                    <a:pt x="19051" y="4182"/>
                    <a:pt x="18886" y="4089"/>
                    <a:pt x="18716" y="4069"/>
                  </a:cubicBezTo>
                  <a:close/>
                  <a:moveTo>
                    <a:pt x="10729" y="6015"/>
                  </a:moveTo>
                  <a:cubicBezTo>
                    <a:pt x="7170" y="6015"/>
                    <a:pt x="4276" y="9166"/>
                    <a:pt x="4276" y="13040"/>
                  </a:cubicBezTo>
                  <a:lnTo>
                    <a:pt x="4276" y="16545"/>
                  </a:lnTo>
                  <a:lnTo>
                    <a:pt x="3752" y="16545"/>
                  </a:lnTo>
                  <a:cubicBezTo>
                    <a:pt x="2798" y="16545"/>
                    <a:pt x="2020" y="17400"/>
                    <a:pt x="2020" y="18450"/>
                  </a:cubicBezTo>
                  <a:lnTo>
                    <a:pt x="2020" y="19695"/>
                  </a:lnTo>
                  <a:cubicBezTo>
                    <a:pt x="2020" y="20746"/>
                    <a:pt x="2798" y="21600"/>
                    <a:pt x="3752" y="21600"/>
                  </a:cubicBezTo>
                  <a:lnTo>
                    <a:pt x="17709" y="21600"/>
                  </a:lnTo>
                  <a:cubicBezTo>
                    <a:pt x="18664" y="21600"/>
                    <a:pt x="19438" y="20746"/>
                    <a:pt x="19438" y="19695"/>
                  </a:cubicBezTo>
                  <a:lnTo>
                    <a:pt x="19438" y="18450"/>
                  </a:lnTo>
                  <a:cubicBezTo>
                    <a:pt x="19438" y="17400"/>
                    <a:pt x="18664" y="16545"/>
                    <a:pt x="17709" y="16545"/>
                  </a:cubicBezTo>
                  <a:lnTo>
                    <a:pt x="17186" y="16545"/>
                  </a:lnTo>
                  <a:lnTo>
                    <a:pt x="17186" y="13040"/>
                  </a:lnTo>
                  <a:cubicBezTo>
                    <a:pt x="17186" y="9166"/>
                    <a:pt x="14287" y="6015"/>
                    <a:pt x="10729" y="6015"/>
                  </a:cubicBezTo>
                  <a:close/>
                  <a:moveTo>
                    <a:pt x="10729" y="7518"/>
                  </a:moveTo>
                  <a:cubicBezTo>
                    <a:pt x="13551" y="7518"/>
                    <a:pt x="15850" y="9996"/>
                    <a:pt x="15850" y="13040"/>
                  </a:cubicBezTo>
                  <a:lnTo>
                    <a:pt x="15850" y="16545"/>
                  </a:lnTo>
                  <a:lnTo>
                    <a:pt x="5612" y="16545"/>
                  </a:lnTo>
                  <a:cubicBezTo>
                    <a:pt x="5612" y="16545"/>
                    <a:pt x="5612" y="13040"/>
                    <a:pt x="5612" y="13040"/>
                  </a:cubicBezTo>
                  <a:cubicBezTo>
                    <a:pt x="5612" y="9996"/>
                    <a:pt x="7907" y="7518"/>
                    <a:pt x="10729" y="7518"/>
                  </a:cubicBezTo>
                  <a:close/>
                  <a:moveTo>
                    <a:pt x="571" y="8301"/>
                  </a:moveTo>
                  <a:cubicBezTo>
                    <a:pt x="314" y="8344"/>
                    <a:pt x="90" y="8553"/>
                    <a:pt x="21" y="8854"/>
                  </a:cubicBezTo>
                  <a:cubicBezTo>
                    <a:pt x="-71" y="9257"/>
                    <a:pt x="146" y="9670"/>
                    <a:pt x="503" y="9774"/>
                  </a:cubicBezTo>
                  <a:lnTo>
                    <a:pt x="3870" y="10754"/>
                  </a:lnTo>
                  <a:cubicBezTo>
                    <a:pt x="3925" y="10771"/>
                    <a:pt x="3981" y="10775"/>
                    <a:pt x="4037" y="10775"/>
                  </a:cubicBezTo>
                  <a:cubicBezTo>
                    <a:pt x="4334" y="10775"/>
                    <a:pt x="4609" y="10550"/>
                    <a:pt x="4687" y="10211"/>
                  </a:cubicBezTo>
                  <a:cubicBezTo>
                    <a:pt x="4778" y="9808"/>
                    <a:pt x="4561" y="9400"/>
                    <a:pt x="4204" y="9296"/>
                  </a:cubicBezTo>
                  <a:lnTo>
                    <a:pt x="837" y="8316"/>
                  </a:lnTo>
                  <a:cubicBezTo>
                    <a:pt x="748" y="8290"/>
                    <a:pt x="657" y="8286"/>
                    <a:pt x="571" y="8301"/>
                  </a:cubicBezTo>
                  <a:close/>
                  <a:moveTo>
                    <a:pt x="20886" y="8301"/>
                  </a:moveTo>
                  <a:cubicBezTo>
                    <a:pt x="20800" y="8286"/>
                    <a:pt x="20709" y="8290"/>
                    <a:pt x="20620" y="8316"/>
                  </a:cubicBezTo>
                  <a:lnTo>
                    <a:pt x="17249" y="9296"/>
                  </a:lnTo>
                  <a:cubicBezTo>
                    <a:pt x="16892" y="9400"/>
                    <a:pt x="16678" y="9808"/>
                    <a:pt x="16771" y="10211"/>
                  </a:cubicBezTo>
                  <a:cubicBezTo>
                    <a:pt x="16849" y="10550"/>
                    <a:pt x="17119" y="10775"/>
                    <a:pt x="17416" y="10775"/>
                  </a:cubicBezTo>
                  <a:cubicBezTo>
                    <a:pt x="17472" y="10775"/>
                    <a:pt x="17532" y="10771"/>
                    <a:pt x="17588" y="10754"/>
                  </a:cubicBezTo>
                  <a:lnTo>
                    <a:pt x="20954" y="9774"/>
                  </a:lnTo>
                  <a:cubicBezTo>
                    <a:pt x="21312" y="9670"/>
                    <a:pt x="21529" y="9257"/>
                    <a:pt x="21437" y="8854"/>
                  </a:cubicBezTo>
                  <a:cubicBezTo>
                    <a:pt x="21368" y="8553"/>
                    <a:pt x="21144" y="8344"/>
                    <a:pt x="20886" y="8301"/>
                  </a:cubicBezTo>
                  <a:close/>
                  <a:moveTo>
                    <a:pt x="3752" y="18049"/>
                  </a:moveTo>
                  <a:lnTo>
                    <a:pt x="17709" y="18049"/>
                  </a:lnTo>
                  <a:cubicBezTo>
                    <a:pt x="17927" y="18049"/>
                    <a:pt x="18102" y="18229"/>
                    <a:pt x="18102" y="18450"/>
                  </a:cubicBezTo>
                  <a:cubicBezTo>
                    <a:pt x="18102" y="18450"/>
                    <a:pt x="18102" y="19695"/>
                    <a:pt x="18102" y="19695"/>
                  </a:cubicBezTo>
                  <a:cubicBezTo>
                    <a:pt x="18102" y="19916"/>
                    <a:pt x="17927" y="20096"/>
                    <a:pt x="17709" y="20096"/>
                  </a:cubicBezTo>
                  <a:lnTo>
                    <a:pt x="3752" y="20096"/>
                  </a:lnTo>
                  <a:cubicBezTo>
                    <a:pt x="3535" y="20096"/>
                    <a:pt x="3360" y="19916"/>
                    <a:pt x="3360" y="19695"/>
                  </a:cubicBezTo>
                  <a:lnTo>
                    <a:pt x="3360" y="18450"/>
                  </a:lnTo>
                  <a:cubicBezTo>
                    <a:pt x="3360" y="18229"/>
                    <a:pt x="3535" y="18049"/>
                    <a:pt x="3752" y="18049"/>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p>
          </p:txBody>
        </p:sp>
      </p:grpSp>
      <p:sp>
        <p:nvSpPr>
          <p:cNvPr id="43" name="Rectangle 42"/>
          <p:cNvSpPr/>
          <p:nvPr/>
        </p:nvSpPr>
        <p:spPr>
          <a:xfrm>
            <a:off x="1670314" y="2644956"/>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02 | STRATEGY</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44" name="Rectangle 43"/>
          <p:cNvSpPr/>
          <p:nvPr/>
        </p:nvSpPr>
        <p:spPr>
          <a:xfrm>
            <a:off x="1670314" y="3857326"/>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03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45" name="Rectangle 44"/>
          <p:cNvSpPr/>
          <p:nvPr/>
        </p:nvSpPr>
        <p:spPr>
          <a:xfrm>
            <a:off x="1670314" y="1495938"/>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01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pic>
        <p:nvPicPr>
          <p:cNvPr id="6" name="12_Laptop_Silver.png"/>
          <p:cNvPicPr>
            <a:picLocks noChangeAspect="1"/>
          </p:cNvPicPr>
          <p:nvPr/>
        </p:nvPicPr>
        <p:blipFill>
          <a:blip r:embed="rId2">
            <a:extLst/>
          </a:blip>
          <a:stretch>
            <a:fillRect/>
          </a:stretch>
        </p:blipFill>
        <p:spPr>
          <a:xfrm>
            <a:off x="5360546" y="665466"/>
            <a:ext cx="5876817" cy="3497450"/>
          </a:xfrm>
          <a:prstGeom prst="rect">
            <a:avLst/>
          </a:prstGeom>
        </p:spPr>
      </p:pic>
      <p:sp>
        <p:nvSpPr>
          <p:cNvPr id="26" name="Picture Placeholder 25"/>
          <p:cNvSpPr>
            <a:spLocks noGrp="1"/>
          </p:cNvSpPr>
          <p:nvPr>
            <p:ph type="pic" sz="quarter" idx="17"/>
          </p:nvPr>
        </p:nvSpPr>
        <p:spPr>
          <a:solidFill>
            <a:schemeClr val="bg1">
              <a:lumMod val="85000"/>
            </a:schemeClr>
          </a:solidFill>
        </p:spPr>
      </p:sp>
      <p:grpSp>
        <p:nvGrpSpPr>
          <p:cNvPr id="23" name="Group 22"/>
          <p:cNvGrpSpPr/>
          <p:nvPr/>
        </p:nvGrpSpPr>
        <p:grpSpPr>
          <a:xfrm>
            <a:off x="4500497" y="2579970"/>
            <a:ext cx="2429829" cy="3081285"/>
            <a:chOff x="5505200" y="2210304"/>
            <a:chExt cx="2429829" cy="3081285"/>
          </a:xfrm>
        </p:grpSpPr>
        <p:grpSp>
          <p:nvGrpSpPr>
            <p:cNvPr id="9" name="Group 8"/>
            <p:cNvGrpSpPr/>
            <p:nvPr/>
          </p:nvGrpSpPr>
          <p:grpSpPr>
            <a:xfrm>
              <a:off x="5505200" y="2210304"/>
              <a:ext cx="2429829" cy="3081285"/>
              <a:chOff x="5505200" y="1444368"/>
              <a:chExt cx="2429829" cy="3081285"/>
            </a:xfrm>
          </p:grpSpPr>
          <p:grpSp>
            <p:nvGrpSpPr>
              <p:cNvPr id="10" name="Group 30129"/>
              <p:cNvGrpSpPr/>
              <p:nvPr/>
            </p:nvGrpSpPr>
            <p:grpSpPr>
              <a:xfrm>
                <a:off x="5505200" y="1444368"/>
                <a:ext cx="2429829" cy="3081285"/>
                <a:chOff x="0" y="0"/>
                <a:chExt cx="3682656" cy="4670004"/>
              </a:xfrm>
            </p:grpSpPr>
            <p:sp>
              <p:nvSpPr>
                <p:cNvPr id="11" name="Shape 30117"/>
                <p:cNvSpPr/>
                <p:nvPr/>
              </p:nvSpPr>
              <p:spPr>
                <a:xfrm>
                  <a:off x="156438" y="1407942"/>
                  <a:ext cx="3134011" cy="3254112"/>
                </a:xfrm>
                <a:custGeom>
                  <a:avLst/>
                  <a:gdLst/>
                  <a:ahLst/>
                  <a:cxnLst>
                    <a:cxn ang="0">
                      <a:pos x="wd2" y="hd2"/>
                    </a:cxn>
                    <a:cxn ang="5400000">
                      <a:pos x="wd2" y="hd2"/>
                    </a:cxn>
                    <a:cxn ang="10800000">
                      <a:pos x="wd2" y="hd2"/>
                    </a:cxn>
                    <a:cxn ang="16200000">
                      <a:pos x="wd2" y="hd2"/>
                    </a:cxn>
                  </a:cxnLst>
                  <a:rect l="0" t="0" r="r" b="b"/>
                  <a:pathLst>
                    <a:path w="21600" h="21600" extrusionOk="0">
                      <a:moveTo>
                        <a:pt x="14166" y="0"/>
                      </a:moveTo>
                      <a:lnTo>
                        <a:pt x="5371" y="3317"/>
                      </a:lnTo>
                      <a:lnTo>
                        <a:pt x="7427" y="8375"/>
                      </a:lnTo>
                      <a:lnTo>
                        <a:pt x="5728" y="4195"/>
                      </a:lnTo>
                      <a:lnTo>
                        <a:pt x="0" y="18283"/>
                      </a:lnTo>
                      <a:lnTo>
                        <a:pt x="5926" y="16184"/>
                      </a:lnTo>
                      <a:lnTo>
                        <a:pt x="8796" y="21600"/>
                      </a:lnTo>
                      <a:lnTo>
                        <a:pt x="10800" y="16670"/>
                      </a:lnTo>
                      <a:lnTo>
                        <a:pt x="12804" y="21600"/>
                      </a:lnTo>
                      <a:lnTo>
                        <a:pt x="15674" y="16184"/>
                      </a:lnTo>
                      <a:lnTo>
                        <a:pt x="21600" y="18283"/>
                      </a:lnTo>
                      <a:cubicBezTo>
                        <a:pt x="21600" y="18283"/>
                        <a:pt x="14166" y="0"/>
                        <a:pt x="14166" y="0"/>
                      </a:cubicBezTo>
                      <a:close/>
                    </a:path>
                  </a:pathLst>
                </a:custGeom>
                <a:solidFill>
                  <a:srgbClr val="FF0000"/>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30118"/>
                <p:cNvSpPr/>
                <p:nvPr/>
              </p:nvSpPr>
              <p:spPr>
                <a:xfrm>
                  <a:off x="156438" y="2047916"/>
                  <a:ext cx="1567008" cy="2622088"/>
                </a:xfrm>
                <a:custGeom>
                  <a:avLst/>
                  <a:gdLst/>
                  <a:ahLst/>
                  <a:cxnLst>
                    <a:cxn ang="0">
                      <a:pos x="wd2" y="hd2"/>
                    </a:cxn>
                    <a:cxn ang="5400000">
                      <a:pos x="wd2" y="hd2"/>
                    </a:cxn>
                    <a:cxn ang="10800000">
                      <a:pos x="wd2" y="hd2"/>
                    </a:cxn>
                    <a:cxn ang="16200000">
                      <a:pos x="wd2" y="hd2"/>
                    </a:cxn>
                  </a:cxnLst>
                  <a:rect l="0" t="0" r="r" b="b"/>
                  <a:pathLst>
                    <a:path w="21600" h="21600" extrusionOk="0">
                      <a:moveTo>
                        <a:pt x="0" y="17484"/>
                      </a:moveTo>
                      <a:lnTo>
                        <a:pt x="11851" y="14879"/>
                      </a:lnTo>
                      <a:lnTo>
                        <a:pt x="17591" y="21600"/>
                      </a:lnTo>
                      <a:lnTo>
                        <a:pt x="21600" y="15482"/>
                      </a:lnTo>
                      <a:lnTo>
                        <a:pt x="11456" y="0"/>
                      </a:lnTo>
                      <a:cubicBezTo>
                        <a:pt x="11456" y="0"/>
                        <a:pt x="0" y="17484"/>
                        <a:pt x="0" y="17484"/>
                      </a:cubicBezTo>
                      <a:close/>
                    </a:path>
                  </a:pathLst>
                </a:custGeom>
                <a:solidFill>
                  <a:srgbClr val="FF0000">
                    <a:alpha val="1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30119"/>
                <p:cNvSpPr/>
                <p:nvPr/>
              </p:nvSpPr>
              <p:spPr>
                <a:xfrm>
                  <a:off x="952849" y="2047916"/>
                  <a:ext cx="778193" cy="1987364"/>
                </a:xfrm>
                <a:custGeom>
                  <a:avLst/>
                  <a:gdLst/>
                  <a:ahLst/>
                  <a:cxnLst>
                    <a:cxn ang="0">
                      <a:pos x="wd2" y="hd2"/>
                    </a:cxn>
                    <a:cxn ang="5400000">
                      <a:pos x="wd2" y="hd2"/>
                    </a:cxn>
                    <a:cxn ang="10800000">
                      <a:pos x="wd2" y="hd2"/>
                    </a:cxn>
                    <a:cxn ang="16200000">
                      <a:pos x="wd2" y="hd2"/>
                    </a:cxn>
                  </a:cxnLst>
                  <a:rect l="0" t="0" r="r" b="b"/>
                  <a:pathLst>
                    <a:path w="21600" h="21600" extrusionOk="0">
                      <a:moveTo>
                        <a:pt x="1173" y="0"/>
                      </a:moveTo>
                      <a:lnTo>
                        <a:pt x="0" y="1173"/>
                      </a:lnTo>
                      <a:lnTo>
                        <a:pt x="20427" y="21600"/>
                      </a:lnTo>
                      <a:lnTo>
                        <a:pt x="21600" y="20427"/>
                      </a:lnTo>
                      <a:cubicBezTo>
                        <a:pt x="21600" y="20427"/>
                        <a:pt x="1173" y="0"/>
                        <a:pt x="1173" y="0"/>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30120"/>
                <p:cNvSpPr/>
                <p:nvPr/>
              </p:nvSpPr>
              <p:spPr>
                <a:xfrm>
                  <a:off x="625752" y="1407942"/>
                  <a:ext cx="2217493" cy="2019911"/>
                </a:xfrm>
                <a:custGeom>
                  <a:avLst/>
                  <a:gdLst/>
                  <a:ahLst/>
                  <a:cxnLst>
                    <a:cxn ang="0">
                      <a:pos x="wd2" y="hd2"/>
                    </a:cxn>
                    <a:cxn ang="5400000">
                      <a:pos x="wd2" y="hd2"/>
                    </a:cxn>
                    <a:cxn ang="10800000">
                      <a:pos x="wd2" y="hd2"/>
                    </a:cxn>
                    <a:cxn ang="16200000">
                      <a:pos x="wd2" y="hd2"/>
                    </a:cxn>
                  </a:cxnLst>
                  <a:rect l="0" t="0" r="r" b="b"/>
                  <a:pathLst>
                    <a:path w="21600" h="21345" extrusionOk="0">
                      <a:moveTo>
                        <a:pt x="3559" y="6679"/>
                      </a:moveTo>
                      <a:lnTo>
                        <a:pt x="0" y="16540"/>
                      </a:lnTo>
                      <a:cubicBezTo>
                        <a:pt x="160" y="17651"/>
                        <a:pt x="1206" y="18389"/>
                        <a:pt x="2233" y="18035"/>
                      </a:cubicBezTo>
                      <a:cubicBezTo>
                        <a:pt x="3136" y="17724"/>
                        <a:pt x="4101" y="18258"/>
                        <a:pt x="4400" y="19234"/>
                      </a:cubicBezTo>
                      <a:cubicBezTo>
                        <a:pt x="4768" y="20434"/>
                        <a:pt x="6104" y="20906"/>
                        <a:pt x="7053" y="20168"/>
                      </a:cubicBezTo>
                      <a:cubicBezTo>
                        <a:pt x="7823" y="19570"/>
                        <a:pt x="8893" y="19753"/>
                        <a:pt x="9455" y="20581"/>
                      </a:cubicBezTo>
                      <a:cubicBezTo>
                        <a:pt x="10148" y="21600"/>
                        <a:pt x="11552" y="21600"/>
                        <a:pt x="12244" y="20581"/>
                      </a:cubicBezTo>
                      <a:cubicBezTo>
                        <a:pt x="12806" y="19753"/>
                        <a:pt x="13877" y="19570"/>
                        <a:pt x="14647" y="20168"/>
                      </a:cubicBezTo>
                      <a:cubicBezTo>
                        <a:pt x="15595" y="20906"/>
                        <a:pt x="16931" y="20434"/>
                        <a:pt x="17299" y="19234"/>
                      </a:cubicBezTo>
                      <a:cubicBezTo>
                        <a:pt x="17598" y="18258"/>
                        <a:pt x="18563" y="17724"/>
                        <a:pt x="19466" y="18035"/>
                      </a:cubicBezTo>
                      <a:cubicBezTo>
                        <a:pt x="20364" y="18344"/>
                        <a:pt x="21277" y="17820"/>
                        <a:pt x="21600" y="16940"/>
                      </a:cubicBezTo>
                      <a:lnTo>
                        <a:pt x="15486" y="0"/>
                      </a:lnTo>
                      <a:lnTo>
                        <a:pt x="3055" y="5281"/>
                      </a:lnTo>
                      <a:cubicBezTo>
                        <a:pt x="3055" y="5281"/>
                        <a:pt x="3559" y="6679"/>
                        <a:pt x="3559" y="6679"/>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 name="Shape 30121"/>
                <p:cNvSpPr/>
                <p:nvPr/>
              </p:nvSpPr>
              <p:spPr>
                <a:xfrm>
                  <a:off x="85328" y="0"/>
                  <a:ext cx="3302491" cy="3302468"/>
                </a:xfrm>
                <a:custGeom>
                  <a:avLst/>
                  <a:gdLst/>
                  <a:ahLst/>
                  <a:cxnLst>
                    <a:cxn ang="0">
                      <a:pos x="wd2" y="hd2"/>
                    </a:cxn>
                    <a:cxn ang="5400000">
                      <a:pos x="wd2" y="hd2"/>
                    </a:cxn>
                    <a:cxn ang="10800000">
                      <a:pos x="wd2" y="hd2"/>
                    </a:cxn>
                    <a:cxn ang="16200000">
                      <a:pos x="wd2" y="hd2"/>
                    </a:cxn>
                  </a:cxnLst>
                  <a:rect l="0" t="0" r="r" b="b"/>
                  <a:pathLst>
                    <a:path w="21310" h="21310" extrusionOk="0">
                      <a:moveTo>
                        <a:pt x="20876" y="9795"/>
                      </a:moveTo>
                      <a:lnTo>
                        <a:pt x="20876" y="9795"/>
                      </a:lnTo>
                      <a:cubicBezTo>
                        <a:pt x="20406" y="9449"/>
                        <a:pt x="20301" y="8789"/>
                        <a:pt x="20641" y="8314"/>
                      </a:cubicBezTo>
                      <a:cubicBezTo>
                        <a:pt x="21060" y="7729"/>
                        <a:pt x="20793" y="6906"/>
                        <a:pt x="20110" y="6679"/>
                      </a:cubicBezTo>
                      <a:cubicBezTo>
                        <a:pt x="19556" y="6495"/>
                        <a:pt x="19252" y="5899"/>
                        <a:pt x="19429" y="5343"/>
                      </a:cubicBezTo>
                      <a:lnTo>
                        <a:pt x="19429" y="5343"/>
                      </a:lnTo>
                      <a:cubicBezTo>
                        <a:pt x="19647" y="4657"/>
                        <a:pt x="19138" y="3957"/>
                        <a:pt x="18419" y="3952"/>
                      </a:cubicBezTo>
                      <a:cubicBezTo>
                        <a:pt x="17834" y="3948"/>
                        <a:pt x="17362" y="3475"/>
                        <a:pt x="17358" y="2891"/>
                      </a:cubicBezTo>
                      <a:cubicBezTo>
                        <a:pt x="17353" y="2172"/>
                        <a:pt x="16653" y="1663"/>
                        <a:pt x="15967" y="1881"/>
                      </a:cubicBezTo>
                      <a:cubicBezTo>
                        <a:pt x="15411" y="2058"/>
                        <a:pt x="14815" y="1754"/>
                        <a:pt x="14631" y="1200"/>
                      </a:cubicBezTo>
                      <a:cubicBezTo>
                        <a:pt x="14404" y="517"/>
                        <a:pt x="13581" y="250"/>
                        <a:pt x="12996" y="669"/>
                      </a:cubicBezTo>
                      <a:cubicBezTo>
                        <a:pt x="12521" y="1009"/>
                        <a:pt x="11861" y="904"/>
                        <a:pt x="11515" y="434"/>
                      </a:cubicBezTo>
                      <a:cubicBezTo>
                        <a:pt x="11088" y="-145"/>
                        <a:pt x="10222" y="-145"/>
                        <a:pt x="9795" y="434"/>
                      </a:cubicBezTo>
                      <a:cubicBezTo>
                        <a:pt x="9449" y="904"/>
                        <a:pt x="8789" y="1009"/>
                        <a:pt x="8314" y="669"/>
                      </a:cubicBezTo>
                      <a:cubicBezTo>
                        <a:pt x="7729" y="250"/>
                        <a:pt x="6906" y="517"/>
                        <a:pt x="6679" y="1200"/>
                      </a:cubicBezTo>
                      <a:cubicBezTo>
                        <a:pt x="6495" y="1754"/>
                        <a:pt x="5899" y="2058"/>
                        <a:pt x="5343" y="1881"/>
                      </a:cubicBezTo>
                      <a:cubicBezTo>
                        <a:pt x="4657" y="1663"/>
                        <a:pt x="3957" y="2172"/>
                        <a:pt x="3952" y="2891"/>
                      </a:cubicBezTo>
                      <a:cubicBezTo>
                        <a:pt x="3948" y="3475"/>
                        <a:pt x="3476" y="3948"/>
                        <a:pt x="2891" y="3952"/>
                      </a:cubicBezTo>
                      <a:cubicBezTo>
                        <a:pt x="2172" y="3957"/>
                        <a:pt x="1663" y="4657"/>
                        <a:pt x="1881" y="5343"/>
                      </a:cubicBezTo>
                      <a:lnTo>
                        <a:pt x="1881" y="5343"/>
                      </a:lnTo>
                      <a:cubicBezTo>
                        <a:pt x="2058" y="5899"/>
                        <a:pt x="1754" y="6495"/>
                        <a:pt x="1200" y="6679"/>
                      </a:cubicBezTo>
                      <a:cubicBezTo>
                        <a:pt x="517" y="6906"/>
                        <a:pt x="250" y="7729"/>
                        <a:pt x="669" y="8314"/>
                      </a:cubicBezTo>
                      <a:cubicBezTo>
                        <a:pt x="1009" y="8789"/>
                        <a:pt x="904" y="9449"/>
                        <a:pt x="434" y="9795"/>
                      </a:cubicBezTo>
                      <a:cubicBezTo>
                        <a:pt x="-145" y="10222"/>
                        <a:pt x="-145" y="11088"/>
                        <a:pt x="434" y="11515"/>
                      </a:cubicBezTo>
                      <a:cubicBezTo>
                        <a:pt x="904" y="11861"/>
                        <a:pt x="1009" y="12521"/>
                        <a:pt x="669" y="12996"/>
                      </a:cubicBezTo>
                      <a:cubicBezTo>
                        <a:pt x="250" y="13581"/>
                        <a:pt x="517" y="14404"/>
                        <a:pt x="1200" y="14631"/>
                      </a:cubicBezTo>
                      <a:cubicBezTo>
                        <a:pt x="1754" y="14815"/>
                        <a:pt x="2058" y="15411"/>
                        <a:pt x="1881" y="15967"/>
                      </a:cubicBezTo>
                      <a:cubicBezTo>
                        <a:pt x="1663" y="16653"/>
                        <a:pt x="2172" y="17353"/>
                        <a:pt x="2891" y="17358"/>
                      </a:cubicBezTo>
                      <a:cubicBezTo>
                        <a:pt x="3476" y="17362"/>
                        <a:pt x="3948" y="17834"/>
                        <a:pt x="3952" y="18419"/>
                      </a:cubicBezTo>
                      <a:cubicBezTo>
                        <a:pt x="3957" y="19138"/>
                        <a:pt x="4657" y="19647"/>
                        <a:pt x="5343" y="19429"/>
                      </a:cubicBezTo>
                      <a:cubicBezTo>
                        <a:pt x="5899" y="19252"/>
                        <a:pt x="6495" y="19556"/>
                        <a:pt x="6679" y="20110"/>
                      </a:cubicBezTo>
                      <a:cubicBezTo>
                        <a:pt x="6906" y="20793"/>
                        <a:pt x="7729" y="21060"/>
                        <a:pt x="8314" y="20641"/>
                      </a:cubicBezTo>
                      <a:cubicBezTo>
                        <a:pt x="8789" y="20301"/>
                        <a:pt x="9449" y="20406"/>
                        <a:pt x="9795" y="20876"/>
                      </a:cubicBezTo>
                      <a:cubicBezTo>
                        <a:pt x="10222" y="21455"/>
                        <a:pt x="11088" y="21455"/>
                        <a:pt x="11515" y="20876"/>
                      </a:cubicBezTo>
                      <a:cubicBezTo>
                        <a:pt x="11861" y="20406"/>
                        <a:pt x="12521" y="20301"/>
                        <a:pt x="12996" y="20641"/>
                      </a:cubicBezTo>
                      <a:cubicBezTo>
                        <a:pt x="13581" y="21060"/>
                        <a:pt x="14404" y="20793"/>
                        <a:pt x="14631" y="20110"/>
                      </a:cubicBezTo>
                      <a:cubicBezTo>
                        <a:pt x="14815" y="19556"/>
                        <a:pt x="15411" y="19252"/>
                        <a:pt x="15967" y="19429"/>
                      </a:cubicBezTo>
                      <a:cubicBezTo>
                        <a:pt x="16653" y="19647"/>
                        <a:pt x="17353" y="19138"/>
                        <a:pt x="17358" y="18419"/>
                      </a:cubicBezTo>
                      <a:cubicBezTo>
                        <a:pt x="17362" y="17834"/>
                        <a:pt x="17834" y="17362"/>
                        <a:pt x="18419" y="17358"/>
                      </a:cubicBezTo>
                      <a:cubicBezTo>
                        <a:pt x="19138" y="17353"/>
                        <a:pt x="19647" y="16653"/>
                        <a:pt x="19429" y="15967"/>
                      </a:cubicBezTo>
                      <a:cubicBezTo>
                        <a:pt x="19252" y="15411"/>
                        <a:pt x="19556" y="14815"/>
                        <a:pt x="20110" y="14631"/>
                      </a:cubicBezTo>
                      <a:cubicBezTo>
                        <a:pt x="20793" y="14404"/>
                        <a:pt x="21060" y="13581"/>
                        <a:pt x="20641" y="12996"/>
                      </a:cubicBezTo>
                      <a:cubicBezTo>
                        <a:pt x="20301" y="12521"/>
                        <a:pt x="20406" y="11861"/>
                        <a:pt x="20876" y="11515"/>
                      </a:cubicBezTo>
                      <a:cubicBezTo>
                        <a:pt x="21455" y="11088"/>
                        <a:pt x="21455" y="10222"/>
                        <a:pt x="20876" y="9795"/>
                      </a:cubicBezTo>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6" name="Shape 30122"/>
                <p:cNvSpPr/>
                <p:nvPr/>
              </p:nvSpPr>
              <p:spPr>
                <a:xfrm>
                  <a:off x="85197" y="206"/>
                  <a:ext cx="3302491" cy="3302291"/>
                </a:xfrm>
                <a:custGeom>
                  <a:avLst/>
                  <a:gdLst/>
                  <a:ahLst/>
                  <a:cxnLst>
                    <a:cxn ang="0">
                      <a:pos x="wd2" y="hd2"/>
                    </a:cxn>
                    <a:cxn ang="5400000">
                      <a:pos x="wd2" y="hd2"/>
                    </a:cxn>
                    <a:cxn ang="10800000">
                      <a:pos x="wd2" y="hd2"/>
                    </a:cxn>
                    <a:cxn ang="16200000">
                      <a:pos x="wd2" y="hd2"/>
                    </a:cxn>
                  </a:cxnLst>
                  <a:rect l="0" t="0" r="r" b="b"/>
                  <a:pathLst>
                    <a:path w="21310" h="21454" extrusionOk="0">
                      <a:moveTo>
                        <a:pt x="10655" y="0"/>
                      </a:moveTo>
                      <a:cubicBezTo>
                        <a:pt x="10332" y="0"/>
                        <a:pt x="10011" y="144"/>
                        <a:pt x="9798" y="436"/>
                      </a:cubicBezTo>
                      <a:cubicBezTo>
                        <a:pt x="9451" y="909"/>
                        <a:pt x="8790" y="1015"/>
                        <a:pt x="8315" y="673"/>
                      </a:cubicBezTo>
                      <a:cubicBezTo>
                        <a:pt x="7730" y="251"/>
                        <a:pt x="6907" y="520"/>
                        <a:pt x="6680" y="1207"/>
                      </a:cubicBezTo>
                      <a:cubicBezTo>
                        <a:pt x="6496" y="1765"/>
                        <a:pt x="5900" y="2069"/>
                        <a:pt x="5344" y="1891"/>
                      </a:cubicBezTo>
                      <a:cubicBezTo>
                        <a:pt x="4658" y="1672"/>
                        <a:pt x="3958" y="2186"/>
                        <a:pt x="3953" y="2910"/>
                      </a:cubicBezTo>
                      <a:cubicBezTo>
                        <a:pt x="3949" y="3498"/>
                        <a:pt x="3476" y="3975"/>
                        <a:pt x="2892" y="3979"/>
                      </a:cubicBezTo>
                      <a:cubicBezTo>
                        <a:pt x="2173" y="3984"/>
                        <a:pt x="1665" y="4689"/>
                        <a:pt x="1882" y="5379"/>
                      </a:cubicBezTo>
                      <a:cubicBezTo>
                        <a:pt x="2059" y="5940"/>
                        <a:pt x="1754" y="6539"/>
                        <a:pt x="1200" y="6725"/>
                      </a:cubicBezTo>
                      <a:cubicBezTo>
                        <a:pt x="517" y="6953"/>
                        <a:pt x="250" y="7781"/>
                        <a:pt x="669" y="8370"/>
                      </a:cubicBezTo>
                      <a:cubicBezTo>
                        <a:pt x="1009" y="8848"/>
                        <a:pt x="904" y="9511"/>
                        <a:pt x="434" y="9860"/>
                      </a:cubicBezTo>
                      <a:cubicBezTo>
                        <a:pt x="-145" y="10290"/>
                        <a:pt x="-145" y="11163"/>
                        <a:pt x="434" y="11593"/>
                      </a:cubicBezTo>
                      <a:cubicBezTo>
                        <a:pt x="904" y="11942"/>
                        <a:pt x="1009" y="12604"/>
                        <a:pt x="669" y="13083"/>
                      </a:cubicBezTo>
                      <a:cubicBezTo>
                        <a:pt x="250" y="13672"/>
                        <a:pt x="517" y="14500"/>
                        <a:pt x="1200" y="14728"/>
                      </a:cubicBezTo>
                      <a:cubicBezTo>
                        <a:pt x="1754" y="14914"/>
                        <a:pt x="2059" y="15513"/>
                        <a:pt x="1882" y="16074"/>
                      </a:cubicBezTo>
                      <a:cubicBezTo>
                        <a:pt x="1665" y="16764"/>
                        <a:pt x="2173" y="17469"/>
                        <a:pt x="2892" y="17474"/>
                      </a:cubicBezTo>
                      <a:cubicBezTo>
                        <a:pt x="3476" y="17478"/>
                        <a:pt x="3949" y="17954"/>
                        <a:pt x="3953" y="18542"/>
                      </a:cubicBezTo>
                      <a:cubicBezTo>
                        <a:pt x="3958" y="19267"/>
                        <a:pt x="4658" y="19781"/>
                        <a:pt x="5344" y="19562"/>
                      </a:cubicBezTo>
                      <a:cubicBezTo>
                        <a:pt x="5900" y="19384"/>
                        <a:pt x="6496" y="19688"/>
                        <a:pt x="6680" y="20246"/>
                      </a:cubicBezTo>
                      <a:cubicBezTo>
                        <a:pt x="6907" y="20933"/>
                        <a:pt x="7730" y="21202"/>
                        <a:pt x="8315" y="20780"/>
                      </a:cubicBezTo>
                      <a:cubicBezTo>
                        <a:pt x="8790" y="20437"/>
                        <a:pt x="9451" y="20544"/>
                        <a:pt x="9798" y="21017"/>
                      </a:cubicBezTo>
                      <a:cubicBezTo>
                        <a:pt x="10224" y="21600"/>
                        <a:pt x="11089" y="21600"/>
                        <a:pt x="11515" y="21017"/>
                      </a:cubicBezTo>
                      <a:cubicBezTo>
                        <a:pt x="11862" y="20544"/>
                        <a:pt x="12523" y="20437"/>
                        <a:pt x="12998" y="20780"/>
                      </a:cubicBezTo>
                      <a:cubicBezTo>
                        <a:pt x="13583" y="21202"/>
                        <a:pt x="14406" y="20933"/>
                        <a:pt x="14633" y="20246"/>
                      </a:cubicBezTo>
                      <a:cubicBezTo>
                        <a:pt x="14817" y="19688"/>
                        <a:pt x="15412" y="19384"/>
                        <a:pt x="15969" y="19562"/>
                      </a:cubicBezTo>
                      <a:cubicBezTo>
                        <a:pt x="16655" y="19781"/>
                        <a:pt x="17355" y="19267"/>
                        <a:pt x="17360" y="18542"/>
                      </a:cubicBezTo>
                      <a:cubicBezTo>
                        <a:pt x="17364" y="17954"/>
                        <a:pt x="17834" y="17478"/>
                        <a:pt x="18418" y="17474"/>
                      </a:cubicBezTo>
                      <a:cubicBezTo>
                        <a:pt x="19138" y="17469"/>
                        <a:pt x="19648" y="16764"/>
                        <a:pt x="19431" y="16074"/>
                      </a:cubicBezTo>
                      <a:cubicBezTo>
                        <a:pt x="19254" y="15513"/>
                        <a:pt x="19556" y="14914"/>
                        <a:pt x="20110" y="14728"/>
                      </a:cubicBezTo>
                      <a:cubicBezTo>
                        <a:pt x="20793" y="14500"/>
                        <a:pt x="21060" y="13672"/>
                        <a:pt x="20641" y="13083"/>
                      </a:cubicBezTo>
                      <a:cubicBezTo>
                        <a:pt x="20301" y="12604"/>
                        <a:pt x="20406" y="11942"/>
                        <a:pt x="20876" y="11593"/>
                      </a:cubicBezTo>
                      <a:cubicBezTo>
                        <a:pt x="21455" y="11163"/>
                        <a:pt x="21455" y="10290"/>
                        <a:pt x="20876" y="9860"/>
                      </a:cubicBezTo>
                      <a:cubicBezTo>
                        <a:pt x="20406" y="9511"/>
                        <a:pt x="20301" y="8848"/>
                        <a:pt x="20641" y="8370"/>
                      </a:cubicBezTo>
                      <a:cubicBezTo>
                        <a:pt x="21060" y="7781"/>
                        <a:pt x="20793" y="6953"/>
                        <a:pt x="20110" y="6725"/>
                      </a:cubicBezTo>
                      <a:cubicBezTo>
                        <a:pt x="19556" y="6539"/>
                        <a:pt x="19254" y="5940"/>
                        <a:pt x="19431" y="5379"/>
                      </a:cubicBezTo>
                      <a:cubicBezTo>
                        <a:pt x="19648" y="4689"/>
                        <a:pt x="19138" y="3984"/>
                        <a:pt x="18418" y="3979"/>
                      </a:cubicBezTo>
                      <a:cubicBezTo>
                        <a:pt x="17834" y="3975"/>
                        <a:pt x="17364" y="3498"/>
                        <a:pt x="17360" y="2910"/>
                      </a:cubicBezTo>
                      <a:cubicBezTo>
                        <a:pt x="17355" y="2186"/>
                        <a:pt x="16655" y="1672"/>
                        <a:pt x="15969" y="1891"/>
                      </a:cubicBezTo>
                      <a:cubicBezTo>
                        <a:pt x="15412" y="2069"/>
                        <a:pt x="14817" y="1765"/>
                        <a:pt x="14633" y="1207"/>
                      </a:cubicBezTo>
                      <a:cubicBezTo>
                        <a:pt x="14406" y="520"/>
                        <a:pt x="13583" y="251"/>
                        <a:pt x="12998" y="673"/>
                      </a:cubicBezTo>
                      <a:cubicBezTo>
                        <a:pt x="12523" y="1015"/>
                        <a:pt x="11862" y="909"/>
                        <a:pt x="11515" y="436"/>
                      </a:cubicBezTo>
                      <a:cubicBezTo>
                        <a:pt x="11302" y="144"/>
                        <a:pt x="10978" y="0"/>
                        <a:pt x="10655" y="0"/>
                      </a:cubicBezTo>
                      <a:close/>
                      <a:moveTo>
                        <a:pt x="10655" y="1750"/>
                      </a:moveTo>
                      <a:cubicBezTo>
                        <a:pt x="15578" y="1750"/>
                        <a:pt x="19571" y="5770"/>
                        <a:pt x="19571" y="10726"/>
                      </a:cubicBezTo>
                      <a:cubicBezTo>
                        <a:pt x="19571" y="15683"/>
                        <a:pt x="15578" y="19700"/>
                        <a:pt x="10655" y="19700"/>
                      </a:cubicBezTo>
                      <a:cubicBezTo>
                        <a:pt x="5732" y="19700"/>
                        <a:pt x="1742" y="15683"/>
                        <a:pt x="1742" y="10726"/>
                      </a:cubicBezTo>
                      <a:cubicBezTo>
                        <a:pt x="1742" y="5770"/>
                        <a:pt x="5732" y="1750"/>
                        <a:pt x="10655" y="1750"/>
                      </a:cubicBezTo>
                      <a:close/>
                      <a:moveTo>
                        <a:pt x="10724" y="3141"/>
                      </a:moveTo>
                      <a:cubicBezTo>
                        <a:pt x="6531" y="3141"/>
                        <a:pt x="3121" y="6574"/>
                        <a:pt x="3121" y="10796"/>
                      </a:cubicBezTo>
                      <a:cubicBezTo>
                        <a:pt x="3121" y="15017"/>
                        <a:pt x="6531" y="18453"/>
                        <a:pt x="10724" y="18453"/>
                      </a:cubicBezTo>
                      <a:cubicBezTo>
                        <a:pt x="14917" y="18453"/>
                        <a:pt x="18329" y="15017"/>
                        <a:pt x="18329" y="10796"/>
                      </a:cubicBezTo>
                      <a:cubicBezTo>
                        <a:pt x="18329" y="6574"/>
                        <a:pt x="14917" y="3141"/>
                        <a:pt x="10724" y="3141"/>
                      </a:cubicBezTo>
                      <a:close/>
                      <a:moveTo>
                        <a:pt x="10724" y="3733"/>
                      </a:moveTo>
                      <a:cubicBezTo>
                        <a:pt x="14592" y="3733"/>
                        <a:pt x="17738" y="6902"/>
                        <a:pt x="17738" y="10796"/>
                      </a:cubicBezTo>
                      <a:cubicBezTo>
                        <a:pt x="17738" y="14690"/>
                        <a:pt x="14592" y="17858"/>
                        <a:pt x="10724" y="17858"/>
                      </a:cubicBezTo>
                      <a:cubicBezTo>
                        <a:pt x="6856" y="17858"/>
                        <a:pt x="3709" y="14690"/>
                        <a:pt x="3709" y="10796"/>
                      </a:cubicBezTo>
                      <a:cubicBezTo>
                        <a:pt x="3709" y="6902"/>
                        <a:pt x="6856" y="3733"/>
                        <a:pt x="10724" y="3733"/>
                      </a:cubicBezTo>
                      <a:close/>
                      <a:moveTo>
                        <a:pt x="6700" y="8500"/>
                      </a:moveTo>
                      <a:cubicBezTo>
                        <a:pt x="6700" y="8500"/>
                        <a:pt x="6700" y="9092"/>
                        <a:pt x="6700" y="9092"/>
                      </a:cubicBezTo>
                      <a:lnTo>
                        <a:pt x="14638" y="9092"/>
                      </a:lnTo>
                      <a:lnTo>
                        <a:pt x="14638" y="8500"/>
                      </a:lnTo>
                      <a:lnTo>
                        <a:pt x="6700" y="8500"/>
                      </a:lnTo>
                      <a:close/>
                      <a:moveTo>
                        <a:pt x="6700" y="10441"/>
                      </a:moveTo>
                      <a:cubicBezTo>
                        <a:pt x="6700" y="10441"/>
                        <a:pt x="6700" y="11033"/>
                        <a:pt x="6700" y="11033"/>
                      </a:cubicBezTo>
                      <a:lnTo>
                        <a:pt x="14638" y="11033"/>
                      </a:lnTo>
                      <a:lnTo>
                        <a:pt x="14638" y="10441"/>
                      </a:lnTo>
                      <a:lnTo>
                        <a:pt x="6700" y="10441"/>
                      </a:lnTo>
                      <a:close/>
                      <a:moveTo>
                        <a:pt x="6700" y="12473"/>
                      </a:moveTo>
                      <a:cubicBezTo>
                        <a:pt x="6700" y="12473"/>
                        <a:pt x="6700" y="13065"/>
                        <a:pt x="6700" y="13065"/>
                      </a:cubicBezTo>
                      <a:lnTo>
                        <a:pt x="14638" y="13065"/>
                      </a:lnTo>
                      <a:lnTo>
                        <a:pt x="14638" y="12473"/>
                      </a:lnTo>
                      <a:lnTo>
                        <a:pt x="6700" y="12473"/>
                      </a:lnTo>
                      <a:close/>
                    </a:path>
                  </a:pathLst>
                </a:custGeom>
                <a:solidFill>
                  <a:schemeClr val="accent5"/>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30123"/>
                <p:cNvSpPr/>
                <p:nvPr/>
              </p:nvSpPr>
              <p:spPr>
                <a:xfrm>
                  <a:off x="0" y="270211"/>
                  <a:ext cx="358625" cy="358625"/>
                </a:xfrm>
                <a:custGeom>
                  <a:avLst/>
                  <a:gdLst/>
                  <a:ahLst/>
                  <a:cxnLst>
                    <a:cxn ang="0">
                      <a:pos x="wd2" y="hd2"/>
                    </a:cxn>
                    <a:cxn ang="5400000">
                      <a:pos x="wd2" y="hd2"/>
                    </a:cxn>
                    <a:cxn ang="10800000">
                      <a:pos x="wd2" y="hd2"/>
                    </a:cxn>
                    <a:cxn ang="16200000">
                      <a:pos x="wd2" y="hd2"/>
                    </a:cxn>
                  </a:cxnLst>
                  <a:rect l="0" t="0" r="r" b="b"/>
                  <a:pathLst>
                    <a:path w="21600" h="21600" extrusionOk="0">
                      <a:moveTo>
                        <a:pt x="13143" y="8458"/>
                      </a:moveTo>
                      <a:lnTo>
                        <a:pt x="13143" y="0"/>
                      </a:lnTo>
                      <a:lnTo>
                        <a:pt x="8456" y="0"/>
                      </a:lnTo>
                      <a:lnTo>
                        <a:pt x="8456" y="8458"/>
                      </a:lnTo>
                      <a:lnTo>
                        <a:pt x="0" y="8458"/>
                      </a:lnTo>
                      <a:lnTo>
                        <a:pt x="0" y="13146"/>
                      </a:lnTo>
                      <a:lnTo>
                        <a:pt x="8456" y="13146"/>
                      </a:lnTo>
                      <a:lnTo>
                        <a:pt x="8456" y="21600"/>
                      </a:lnTo>
                      <a:lnTo>
                        <a:pt x="13143" y="21600"/>
                      </a:lnTo>
                      <a:lnTo>
                        <a:pt x="13143" y="13146"/>
                      </a:lnTo>
                      <a:lnTo>
                        <a:pt x="21600" y="13146"/>
                      </a:lnTo>
                      <a:lnTo>
                        <a:pt x="21600" y="8458"/>
                      </a:lnTo>
                      <a:cubicBezTo>
                        <a:pt x="21600" y="8458"/>
                        <a:pt x="13143" y="8458"/>
                        <a:pt x="13143" y="8458"/>
                      </a:cubicBezTo>
                      <a:close/>
                    </a:path>
                  </a:pathLst>
                </a:cu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8" name="Shape 30124"/>
                <p:cNvSpPr/>
                <p:nvPr/>
              </p:nvSpPr>
              <p:spPr>
                <a:xfrm>
                  <a:off x="3398972" y="867520"/>
                  <a:ext cx="283684" cy="283670"/>
                </a:xfrm>
                <a:custGeom>
                  <a:avLst/>
                  <a:gdLst/>
                  <a:ahLst/>
                  <a:cxnLst>
                    <a:cxn ang="0">
                      <a:pos x="wd2" y="hd2"/>
                    </a:cxn>
                    <a:cxn ang="5400000">
                      <a:pos x="wd2" y="hd2"/>
                    </a:cxn>
                    <a:cxn ang="10800000">
                      <a:pos x="wd2" y="hd2"/>
                    </a:cxn>
                    <a:cxn ang="16200000">
                      <a:pos x="wd2" y="hd2"/>
                    </a:cxn>
                  </a:cxnLst>
                  <a:rect l="0" t="0" r="r" b="b"/>
                  <a:pathLst>
                    <a:path w="21600" h="21600" extrusionOk="0">
                      <a:moveTo>
                        <a:pt x="13143" y="8456"/>
                      </a:moveTo>
                      <a:lnTo>
                        <a:pt x="13143" y="0"/>
                      </a:lnTo>
                      <a:lnTo>
                        <a:pt x="8457" y="0"/>
                      </a:lnTo>
                      <a:lnTo>
                        <a:pt x="8457" y="8456"/>
                      </a:lnTo>
                      <a:lnTo>
                        <a:pt x="0" y="8456"/>
                      </a:lnTo>
                      <a:lnTo>
                        <a:pt x="0" y="13144"/>
                      </a:lnTo>
                      <a:lnTo>
                        <a:pt x="8457" y="13144"/>
                      </a:lnTo>
                      <a:lnTo>
                        <a:pt x="8457" y="21600"/>
                      </a:lnTo>
                      <a:lnTo>
                        <a:pt x="13143" y="21600"/>
                      </a:lnTo>
                      <a:lnTo>
                        <a:pt x="13143" y="13144"/>
                      </a:lnTo>
                      <a:lnTo>
                        <a:pt x="21600" y="13144"/>
                      </a:lnTo>
                      <a:lnTo>
                        <a:pt x="21600" y="8456"/>
                      </a:lnTo>
                      <a:cubicBezTo>
                        <a:pt x="21600" y="8456"/>
                        <a:pt x="13143" y="8456"/>
                        <a:pt x="13143" y="8456"/>
                      </a:cubicBezTo>
                      <a:close/>
                    </a:path>
                  </a:pathLst>
                </a:cu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9" name="Shape 30125"/>
                <p:cNvSpPr/>
                <p:nvPr/>
              </p:nvSpPr>
              <p:spPr>
                <a:xfrm>
                  <a:off x="3057653" y="2929657"/>
                  <a:ext cx="231784" cy="231825"/>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0" name="Shape 30126"/>
                <p:cNvSpPr/>
                <p:nvPr/>
              </p:nvSpPr>
              <p:spPr>
                <a:xfrm>
                  <a:off x="255989" y="2929657"/>
                  <a:ext cx="159050" cy="159022"/>
                </a:xfrm>
                <a:prstGeom prst="ellipse">
                  <a:avLst/>
                </a:pr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 name="Shape 30127"/>
                <p:cNvSpPr/>
                <p:nvPr/>
              </p:nvSpPr>
              <p:spPr>
                <a:xfrm>
                  <a:off x="42664" y="2531451"/>
                  <a:ext cx="246505" cy="246519"/>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 name="Shape 30128"/>
                <p:cNvSpPr/>
                <p:nvPr/>
              </p:nvSpPr>
              <p:spPr>
                <a:xfrm>
                  <a:off x="3228312" y="554644"/>
                  <a:ext cx="169953" cy="169966"/>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8" name="Oval 7"/>
              <p:cNvSpPr/>
              <p:nvPr/>
            </p:nvSpPr>
            <p:spPr>
              <a:xfrm>
                <a:off x="6040346" y="1891978"/>
                <a:ext cx="1236754" cy="123675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itle 11"/>
            <p:cNvSpPr txBox="1">
              <a:spLocks/>
            </p:cNvSpPr>
            <p:nvPr/>
          </p:nvSpPr>
          <p:spPr>
            <a:xfrm>
              <a:off x="6032988" y="3058128"/>
              <a:ext cx="1081768"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600" b="1" spc="-300" dirty="0" smtClean="0">
                  <a:solidFill>
                    <a:schemeClr val="accent4"/>
                  </a:solidFill>
                  <a:latin typeface="Caviar Dreams" panose="020B0402020204020504" pitchFamily="34" charset="0"/>
                  <a:ea typeface="Roboto" panose="02000000000000000000" pitchFamily="2" charset="0"/>
                  <a:cs typeface="Times New Roman" panose="02020603050405020304" pitchFamily="18" charset="0"/>
                </a:rPr>
                <a:t>$ 56</a:t>
              </a:r>
              <a:endParaRPr lang="en-US" sz="3600" b="1" spc="-300" dirty="0">
                <a:solidFill>
                  <a:schemeClr val="accent4"/>
                </a:solidFill>
                <a:latin typeface="Caviar Dreams" panose="020B0402020204020504" pitchFamily="34" charset="0"/>
                <a:ea typeface="Roboto" panose="02000000000000000000" pitchFamily="2" charset="0"/>
                <a:cs typeface="Times New Roman" panose="02020603050405020304" pitchFamily="18" charset="0"/>
              </a:endParaRPr>
            </a:p>
          </p:txBody>
        </p:sp>
      </p:grpSp>
    </p:spTree>
    <p:extLst>
      <p:ext uri="{BB962C8B-B14F-4D97-AF65-F5344CB8AC3E}">
        <p14:creationId xmlns:p14="http://schemas.microsoft.com/office/powerpoint/2010/main" val="28299329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6011557" y="2425700"/>
            <a:ext cx="6180442" cy="2875855"/>
          </a:xfrm>
          <a:prstGeom prst="rect">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136</a:t>
            </a:fld>
            <a:endParaRPr lang="en-US"/>
          </a:p>
        </p:txBody>
      </p:sp>
      <p:sp>
        <p:nvSpPr>
          <p:cNvPr id="62" name="Title 11"/>
          <p:cNvSpPr txBox="1">
            <a:spLocks/>
          </p:cNvSpPr>
          <p:nvPr/>
        </p:nvSpPr>
        <p:spPr>
          <a:xfrm>
            <a:off x="6680448" y="1682760"/>
            <a:ext cx="4639117"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Laptop Project</a:t>
            </a:r>
          </a:p>
        </p:txBody>
      </p:sp>
      <p:sp>
        <p:nvSpPr>
          <p:cNvPr id="63" name="Title 11"/>
          <p:cNvSpPr txBox="1">
            <a:spLocks/>
          </p:cNvSpPr>
          <p:nvPr/>
        </p:nvSpPr>
        <p:spPr>
          <a:xfrm>
            <a:off x="6680448" y="1487310"/>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7" name="Rectangle 16"/>
          <p:cNvSpPr/>
          <p:nvPr/>
        </p:nvSpPr>
        <p:spPr>
          <a:xfrm>
            <a:off x="9809161" y="2691303"/>
            <a:ext cx="1630152" cy="830997"/>
          </a:xfrm>
          <a:prstGeom prst="rect">
            <a:avLst/>
          </a:prstGeom>
          <a:noFill/>
        </p:spPr>
        <p:txBody>
          <a:bodyPr wrap="square">
            <a:spAutoFit/>
          </a:bodyPr>
          <a:lstStyle/>
          <a:p>
            <a:r>
              <a:rPr lang="id-ID"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452K</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8" name="Rectangle 17"/>
          <p:cNvSpPr/>
          <p:nvPr/>
        </p:nvSpPr>
        <p:spPr>
          <a:xfrm>
            <a:off x="9809161" y="3420063"/>
            <a:ext cx="1359064" cy="584775"/>
          </a:xfrm>
          <a:prstGeom prst="rect">
            <a:avLst/>
          </a:prstGeom>
          <a:noFill/>
        </p:spPr>
        <p:txBody>
          <a:bodyPr wrap="square">
            <a:spAutoFit/>
          </a:bodyPr>
          <a:lstStyle/>
          <a:p>
            <a:pPr>
              <a:buClr>
                <a:srgbClr val="E24848"/>
              </a:buClr>
              <a:defRPr/>
            </a:pPr>
            <a:r>
              <a:rPr lang="en-US" sz="1600" b="1" noProof="1"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19" name="Rectangle 18"/>
          <p:cNvSpPr/>
          <p:nvPr/>
        </p:nvSpPr>
        <p:spPr>
          <a:xfrm>
            <a:off x="9809161" y="4027207"/>
            <a:ext cx="1485081"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23" name="Chart 22"/>
          <p:cNvGraphicFramePr/>
          <p:nvPr>
            <p:extLst>
              <p:ext uri="{D42A27DB-BD31-4B8C-83A1-F6EECF244321}">
                <p14:modId xmlns:p14="http://schemas.microsoft.com/office/powerpoint/2010/main" val="2309055085"/>
              </p:ext>
            </p:extLst>
          </p:nvPr>
        </p:nvGraphicFramePr>
        <p:xfrm>
          <a:off x="6799205" y="2755850"/>
          <a:ext cx="2827395" cy="2325425"/>
        </p:xfrm>
        <a:graphic>
          <a:graphicData uri="http://schemas.openxmlformats.org/drawingml/2006/chart">
            <c:chart xmlns:c="http://schemas.openxmlformats.org/drawingml/2006/chart" xmlns:r="http://schemas.openxmlformats.org/officeDocument/2006/relationships" r:id="rId2"/>
          </a:graphicData>
        </a:graphic>
      </p:graphicFrame>
      <p:pic>
        <p:nvPicPr>
          <p:cNvPr id="5" name="08_Desktop.png"/>
          <p:cNvPicPr>
            <a:picLocks noChangeAspect="1"/>
          </p:cNvPicPr>
          <p:nvPr/>
        </p:nvPicPr>
        <p:blipFill>
          <a:blip r:embed="rId3">
            <a:extLst/>
          </a:blip>
          <a:stretch>
            <a:fillRect/>
          </a:stretch>
        </p:blipFill>
        <p:spPr>
          <a:xfrm>
            <a:off x="102767" y="1224083"/>
            <a:ext cx="6521811" cy="4457772"/>
          </a:xfrm>
          <a:prstGeom prst="rect">
            <a:avLst/>
          </a:prstGeom>
        </p:spPr>
      </p:pic>
      <p:sp>
        <p:nvSpPr>
          <p:cNvPr id="8" name="Picture Placeholder 7"/>
          <p:cNvSpPr>
            <a:spLocks noGrp="1"/>
          </p:cNvSpPr>
          <p:nvPr>
            <p:ph type="pic" sz="quarter" idx="17"/>
          </p:nvPr>
        </p:nvSpPr>
        <p:spPr>
          <a:solidFill>
            <a:schemeClr val="bg1">
              <a:lumMod val="85000"/>
            </a:schemeClr>
          </a:solidFill>
        </p:spPr>
      </p:sp>
      <p:pic>
        <p:nvPicPr>
          <p:cNvPr id="11" name="02_Mobile_Black.png"/>
          <p:cNvPicPr>
            <a:picLocks noChangeAspect="1"/>
          </p:cNvPicPr>
          <p:nvPr/>
        </p:nvPicPr>
        <p:blipFill>
          <a:blip r:embed="rId4">
            <a:extLst/>
          </a:blip>
          <a:srcRect/>
          <a:stretch>
            <a:fillRect/>
          </a:stretch>
        </p:blipFill>
        <p:spPr>
          <a:xfrm>
            <a:off x="5118167" y="3106802"/>
            <a:ext cx="1562281" cy="2740844"/>
          </a:xfrm>
          <a:prstGeom prst="rect">
            <a:avLst/>
          </a:prstGeom>
        </p:spPr>
      </p:pic>
      <p:sp>
        <p:nvSpPr>
          <p:cNvPr id="13" name="Picture Placeholder 12"/>
          <p:cNvSpPr>
            <a:spLocks noGrp="1"/>
          </p:cNvSpPr>
          <p:nvPr>
            <p:ph type="pic" sz="quarter" idx="18"/>
          </p:nvPr>
        </p:nvSpPr>
        <p:spPr>
          <a:solidFill>
            <a:schemeClr val="bg1">
              <a:lumMod val="85000"/>
            </a:schemeClr>
          </a:solidFill>
        </p:spPr>
      </p:sp>
      <p:sp>
        <p:nvSpPr>
          <p:cNvPr id="14" name="Picture Placeholder 13"/>
          <p:cNvSpPr>
            <a:spLocks noGrp="1"/>
          </p:cNvSpPr>
          <p:nvPr>
            <p:ph type="pic" sz="quarter" idx="19"/>
          </p:nvPr>
        </p:nvSpPr>
        <p:spPr/>
      </p:sp>
    </p:spTree>
    <p:extLst>
      <p:ext uri="{BB962C8B-B14F-4D97-AF65-F5344CB8AC3E}">
        <p14:creationId xmlns:p14="http://schemas.microsoft.com/office/powerpoint/2010/main" val="4783495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137</a:t>
            </a:fld>
            <a:endParaRPr lang="en-US"/>
          </a:p>
        </p:txBody>
      </p:sp>
      <p:sp>
        <p:nvSpPr>
          <p:cNvPr id="62" name="Title 11"/>
          <p:cNvSpPr txBox="1">
            <a:spLocks/>
          </p:cNvSpPr>
          <p:nvPr/>
        </p:nvSpPr>
        <p:spPr>
          <a:xfrm>
            <a:off x="6497723" y="1265305"/>
            <a:ext cx="4551277"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Laptop Project</a:t>
            </a:r>
          </a:p>
        </p:txBody>
      </p:sp>
      <p:sp>
        <p:nvSpPr>
          <p:cNvPr id="63" name="Title 11"/>
          <p:cNvSpPr txBox="1">
            <a:spLocks/>
          </p:cNvSpPr>
          <p:nvPr/>
        </p:nvSpPr>
        <p:spPr>
          <a:xfrm>
            <a:off x="6497723" y="1069855"/>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7" name="Shape 11442"/>
          <p:cNvSpPr/>
          <p:nvPr/>
        </p:nvSpPr>
        <p:spPr>
          <a:xfrm>
            <a:off x="5999079" y="3109438"/>
            <a:ext cx="6192923" cy="1611957"/>
          </a:xfrm>
          <a:prstGeom prst="rect">
            <a:avLst/>
          </a:prstGeom>
          <a:solidFill>
            <a:schemeClr val="bg1"/>
          </a:solidFill>
          <a:ln w="12700">
            <a:miter lim="400000"/>
          </a:ln>
        </p:spPr>
        <p:txBody>
          <a:bodyPr lIns="25400" tIns="25400" rIns="25400" bIns="25400" anchor="ctr"/>
          <a:lstStyle/>
          <a:p>
            <a:pPr>
              <a:defRPr sz="3200">
                <a:solidFill>
                  <a:srgbClr val="FFFFFF"/>
                </a:solidFill>
              </a:defRPr>
            </a:pPr>
            <a:endParaRPr sz="1600"/>
          </a:p>
        </p:txBody>
      </p:sp>
      <p:sp>
        <p:nvSpPr>
          <p:cNvPr id="9" name="Shape 11457"/>
          <p:cNvSpPr/>
          <p:nvPr/>
        </p:nvSpPr>
        <p:spPr>
          <a:xfrm>
            <a:off x="7062799" y="3354276"/>
            <a:ext cx="3285971" cy="420628"/>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lvl1pPr algn="l">
              <a:lnSpc>
                <a:spcPct val="120000"/>
              </a:lnSpc>
              <a:defRPr sz="2000">
                <a:solidFill>
                  <a:srgbClr val="FFFFFF"/>
                </a:solidFill>
                <a:latin typeface="Helvetica"/>
                <a:ea typeface="Helvetica"/>
                <a:cs typeface="Helvetica"/>
                <a:sym typeface="Helvetica"/>
              </a:defRPr>
            </a:lvl1pPr>
          </a:lstStyle>
          <a:p>
            <a:r>
              <a:rPr sz="1000">
                <a:solidFill>
                  <a:schemeClr val="tx1">
                    <a:lumMod val="85000"/>
                    <a:lumOff val="15000"/>
                  </a:schemeClr>
                </a:solidFill>
              </a:rPr>
              <a:t>Lorem Ipsum is simply dummy text of the printing and typesetting industry. Lorem Ipsum has been the.</a:t>
            </a:r>
          </a:p>
        </p:txBody>
      </p:sp>
      <p:sp>
        <p:nvSpPr>
          <p:cNvPr id="10" name="Shape 11458"/>
          <p:cNvSpPr/>
          <p:nvPr/>
        </p:nvSpPr>
        <p:spPr>
          <a:xfrm>
            <a:off x="6760885" y="3404576"/>
            <a:ext cx="188342" cy="188339"/>
          </a:xfrm>
          <a:custGeom>
            <a:avLst/>
            <a:gdLst/>
            <a:ahLst/>
            <a:cxnLst>
              <a:cxn ang="0">
                <a:pos x="wd2" y="hd2"/>
              </a:cxn>
              <a:cxn ang="5400000">
                <a:pos x="wd2" y="hd2"/>
              </a:cxn>
              <a:cxn ang="10800000">
                <a:pos x="wd2" y="hd2"/>
              </a:cxn>
              <a:cxn ang="16200000">
                <a:pos x="wd2" y="hd2"/>
              </a:cxn>
            </a:cxnLst>
            <a:rect l="0" t="0" r="r" b="b"/>
            <a:pathLst>
              <a:path w="21600" h="21600" extrusionOk="0">
                <a:moveTo>
                  <a:pt x="19203" y="0"/>
                </a:moveTo>
                <a:lnTo>
                  <a:pt x="2403" y="0"/>
                </a:lnTo>
                <a:cubicBezTo>
                  <a:pt x="1079" y="0"/>
                  <a:pt x="0" y="1079"/>
                  <a:pt x="0" y="2403"/>
                </a:cubicBezTo>
                <a:lnTo>
                  <a:pt x="0" y="7203"/>
                </a:lnTo>
                <a:lnTo>
                  <a:pt x="2403" y="7203"/>
                </a:lnTo>
                <a:lnTo>
                  <a:pt x="2403" y="2403"/>
                </a:lnTo>
                <a:lnTo>
                  <a:pt x="19203" y="2403"/>
                </a:lnTo>
                <a:lnTo>
                  <a:pt x="19203" y="19203"/>
                </a:lnTo>
                <a:lnTo>
                  <a:pt x="2403" y="19203"/>
                </a:lnTo>
                <a:lnTo>
                  <a:pt x="2403" y="14404"/>
                </a:lnTo>
                <a:lnTo>
                  <a:pt x="0" y="14404"/>
                </a:lnTo>
                <a:lnTo>
                  <a:pt x="0" y="19203"/>
                </a:lnTo>
                <a:cubicBezTo>
                  <a:pt x="0" y="20522"/>
                  <a:pt x="1079" y="21600"/>
                  <a:pt x="2403" y="21600"/>
                </a:cubicBezTo>
                <a:lnTo>
                  <a:pt x="19203" y="21600"/>
                </a:lnTo>
                <a:cubicBezTo>
                  <a:pt x="20522" y="21600"/>
                  <a:pt x="21600" y="20522"/>
                  <a:pt x="21600" y="19203"/>
                </a:cubicBezTo>
                <a:lnTo>
                  <a:pt x="21600" y="2403"/>
                </a:lnTo>
                <a:cubicBezTo>
                  <a:pt x="21600" y="1079"/>
                  <a:pt x="20522" y="0"/>
                  <a:pt x="19203" y="0"/>
                </a:cubicBezTo>
                <a:cubicBezTo>
                  <a:pt x="19203" y="0"/>
                  <a:pt x="19203" y="0"/>
                  <a:pt x="19203" y="0"/>
                </a:cubicBezTo>
                <a:close/>
                <a:moveTo>
                  <a:pt x="8521" y="15119"/>
                </a:moveTo>
                <a:lnTo>
                  <a:pt x="10202" y="16801"/>
                </a:lnTo>
                <a:lnTo>
                  <a:pt x="16203" y="10800"/>
                </a:lnTo>
                <a:lnTo>
                  <a:pt x="10202" y="4799"/>
                </a:lnTo>
                <a:lnTo>
                  <a:pt x="8521" y="6481"/>
                </a:lnTo>
                <a:lnTo>
                  <a:pt x="11644" y="9598"/>
                </a:lnTo>
                <a:lnTo>
                  <a:pt x="0" y="9598"/>
                </a:lnTo>
                <a:lnTo>
                  <a:pt x="0" y="12001"/>
                </a:lnTo>
                <a:lnTo>
                  <a:pt x="11644" y="12001"/>
                </a:lnTo>
                <a:cubicBezTo>
                  <a:pt x="11644" y="12001"/>
                  <a:pt x="8521" y="15119"/>
                  <a:pt x="8521" y="15119"/>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endParaRPr>
          </a:p>
        </p:txBody>
      </p:sp>
      <p:sp>
        <p:nvSpPr>
          <p:cNvPr id="11" name="Shape 11459"/>
          <p:cNvSpPr/>
          <p:nvPr/>
        </p:nvSpPr>
        <p:spPr>
          <a:xfrm>
            <a:off x="7062799" y="3965026"/>
            <a:ext cx="3285971" cy="420628"/>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lvl1pPr algn="l">
              <a:lnSpc>
                <a:spcPct val="120000"/>
              </a:lnSpc>
              <a:defRPr sz="2000">
                <a:solidFill>
                  <a:srgbClr val="FFFFFF"/>
                </a:solidFill>
                <a:latin typeface="Helvetica"/>
                <a:ea typeface="Helvetica"/>
                <a:cs typeface="Helvetica"/>
                <a:sym typeface="Helvetica"/>
              </a:defRPr>
            </a:lvl1pPr>
          </a:lstStyle>
          <a:p>
            <a:r>
              <a:rPr sz="1000">
                <a:solidFill>
                  <a:schemeClr val="tx1">
                    <a:lumMod val="85000"/>
                    <a:lumOff val="15000"/>
                  </a:schemeClr>
                </a:solidFill>
              </a:rPr>
              <a:t>Lorem Ipsum is simply dummy text of the printing and typesetting industry. Lorem Ipsum has been.</a:t>
            </a:r>
          </a:p>
        </p:txBody>
      </p:sp>
      <p:sp>
        <p:nvSpPr>
          <p:cNvPr id="12" name="Shape 11460"/>
          <p:cNvSpPr/>
          <p:nvPr/>
        </p:nvSpPr>
        <p:spPr>
          <a:xfrm>
            <a:off x="6760885" y="4015327"/>
            <a:ext cx="188342" cy="188339"/>
          </a:xfrm>
          <a:custGeom>
            <a:avLst/>
            <a:gdLst/>
            <a:ahLst/>
            <a:cxnLst>
              <a:cxn ang="0">
                <a:pos x="wd2" y="hd2"/>
              </a:cxn>
              <a:cxn ang="5400000">
                <a:pos x="wd2" y="hd2"/>
              </a:cxn>
              <a:cxn ang="10800000">
                <a:pos x="wd2" y="hd2"/>
              </a:cxn>
              <a:cxn ang="16200000">
                <a:pos x="wd2" y="hd2"/>
              </a:cxn>
            </a:cxnLst>
            <a:rect l="0" t="0" r="r" b="b"/>
            <a:pathLst>
              <a:path w="21600" h="21600" extrusionOk="0">
                <a:moveTo>
                  <a:pt x="19203" y="0"/>
                </a:moveTo>
                <a:lnTo>
                  <a:pt x="2403" y="0"/>
                </a:lnTo>
                <a:cubicBezTo>
                  <a:pt x="1079" y="0"/>
                  <a:pt x="0" y="1079"/>
                  <a:pt x="0" y="2403"/>
                </a:cubicBezTo>
                <a:lnTo>
                  <a:pt x="0" y="7203"/>
                </a:lnTo>
                <a:lnTo>
                  <a:pt x="2403" y="7203"/>
                </a:lnTo>
                <a:lnTo>
                  <a:pt x="2403" y="2403"/>
                </a:lnTo>
                <a:lnTo>
                  <a:pt x="19203" y="2403"/>
                </a:lnTo>
                <a:lnTo>
                  <a:pt x="19203" y="19203"/>
                </a:lnTo>
                <a:lnTo>
                  <a:pt x="2403" y="19203"/>
                </a:lnTo>
                <a:lnTo>
                  <a:pt x="2403" y="14404"/>
                </a:lnTo>
                <a:lnTo>
                  <a:pt x="0" y="14404"/>
                </a:lnTo>
                <a:lnTo>
                  <a:pt x="0" y="19203"/>
                </a:lnTo>
                <a:cubicBezTo>
                  <a:pt x="0" y="20522"/>
                  <a:pt x="1079" y="21600"/>
                  <a:pt x="2403" y="21600"/>
                </a:cubicBezTo>
                <a:lnTo>
                  <a:pt x="19203" y="21600"/>
                </a:lnTo>
                <a:cubicBezTo>
                  <a:pt x="20522" y="21600"/>
                  <a:pt x="21600" y="20522"/>
                  <a:pt x="21600" y="19203"/>
                </a:cubicBezTo>
                <a:lnTo>
                  <a:pt x="21600" y="2403"/>
                </a:lnTo>
                <a:cubicBezTo>
                  <a:pt x="21600" y="1079"/>
                  <a:pt x="20522" y="0"/>
                  <a:pt x="19203" y="0"/>
                </a:cubicBezTo>
                <a:cubicBezTo>
                  <a:pt x="19203" y="0"/>
                  <a:pt x="19203" y="0"/>
                  <a:pt x="19203" y="0"/>
                </a:cubicBezTo>
                <a:close/>
                <a:moveTo>
                  <a:pt x="8521" y="15119"/>
                </a:moveTo>
                <a:lnTo>
                  <a:pt x="10202" y="16801"/>
                </a:lnTo>
                <a:lnTo>
                  <a:pt x="16203" y="10800"/>
                </a:lnTo>
                <a:lnTo>
                  <a:pt x="10202" y="4799"/>
                </a:lnTo>
                <a:lnTo>
                  <a:pt x="8521" y="6481"/>
                </a:lnTo>
                <a:lnTo>
                  <a:pt x="11644" y="9598"/>
                </a:lnTo>
                <a:lnTo>
                  <a:pt x="0" y="9598"/>
                </a:lnTo>
                <a:lnTo>
                  <a:pt x="0" y="12001"/>
                </a:lnTo>
                <a:lnTo>
                  <a:pt x="11644" y="12001"/>
                </a:lnTo>
                <a:cubicBezTo>
                  <a:pt x="11644" y="12001"/>
                  <a:pt x="8521" y="15119"/>
                  <a:pt x="8521" y="15119"/>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chemeClr val="tx1">
                  <a:lumMod val="85000"/>
                  <a:lumOff val="15000"/>
                </a:schemeClr>
              </a:solidFill>
            </a:endParaRPr>
          </a:p>
        </p:txBody>
      </p:sp>
      <p:pic>
        <p:nvPicPr>
          <p:cNvPr id="8" name="08_Desktop.png"/>
          <p:cNvPicPr>
            <a:picLocks noChangeAspect="1"/>
          </p:cNvPicPr>
          <p:nvPr/>
        </p:nvPicPr>
        <p:blipFill>
          <a:blip r:embed="rId2">
            <a:extLst/>
          </a:blip>
          <a:stretch>
            <a:fillRect/>
          </a:stretch>
        </p:blipFill>
        <p:spPr>
          <a:xfrm>
            <a:off x="-992568" y="728485"/>
            <a:ext cx="7753453" cy="5299621"/>
          </a:xfrm>
          <a:prstGeom prst="rect">
            <a:avLst/>
          </a:prstGeom>
        </p:spPr>
      </p:pic>
      <p:sp>
        <p:nvSpPr>
          <p:cNvPr id="20" name="Shape 24243"/>
          <p:cNvSpPr/>
          <p:nvPr/>
        </p:nvSpPr>
        <p:spPr>
          <a:xfrm>
            <a:off x="6446762" y="1880181"/>
            <a:ext cx="3118036" cy="820738"/>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0000" b="1">
                <a:solidFill>
                  <a:srgbClr val="82165D"/>
                </a:solidFill>
                <a:latin typeface="Helvetica"/>
                <a:ea typeface="Helvetica"/>
                <a:cs typeface="Helvetica"/>
                <a:sym typeface="Helvetica"/>
              </a:defRPr>
            </a:lvl1pPr>
          </a:lstStyle>
          <a:p>
            <a:r>
              <a:rPr sz="5000" dirty="0" smtClean="0">
                <a:solidFill>
                  <a:schemeClr val="accent1"/>
                </a:solidFill>
                <a:latin typeface="Caviar Dreams" panose="020B0402020204020504" pitchFamily="34" charset="0"/>
              </a:rPr>
              <a:t>100,000</a:t>
            </a:r>
            <a:r>
              <a:rPr lang="en-US" sz="5000" dirty="0" smtClean="0">
                <a:solidFill>
                  <a:schemeClr val="accent1"/>
                </a:solidFill>
                <a:latin typeface="Caviar Dreams" panose="020B0402020204020504" pitchFamily="34" charset="0"/>
              </a:rPr>
              <a:t>K</a:t>
            </a:r>
            <a:endParaRPr sz="5000" dirty="0">
              <a:solidFill>
                <a:schemeClr val="accent1"/>
              </a:solidFill>
              <a:latin typeface="Caviar Dreams" panose="020B0402020204020504" pitchFamily="34" charset="0"/>
            </a:endParaRPr>
          </a:p>
        </p:txBody>
      </p:sp>
      <p:sp>
        <p:nvSpPr>
          <p:cNvPr id="21" name="Shape 24244"/>
          <p:cNvSpPr/>
          <p:nvPr/>
        </p:nvSpPr>
        <p:spPr>
          <a:xfrm>
            <a:off x="6606991" y="2597302"/>
            <a:ext cx="3325893" cy="34676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gn="l">
              <a:lnSpc>
                <a:spcPct val="120000"/>
              </a:lnSpc>
              <a:defRPr sz="3200">
                <a:solidFill>
                  <a:srgbClr val="4C6077"/>
                </a:solidFill>
                <a:latin typeface="Helvetica"/>
                <a:ea typeface="Helvetica"/>
                <a:cs typeface="Helvetica"/>
                <a:sym typeface="Helvetica"/>
              </a:defRPr>
            </a:lvl1pPr>
          </a:lstStyle>
          <a:p>
            <a:r>
              <a:rPr sz="1600" spc="300" dirty="0">
                <a:solidFill>
                  <a:schemeClr val="bg1"/>
                </a:solidFill>
                <a:latin typeface="+mj-lt"/>
              </a:rPr>
              <a:t>Annual Household Income</a:t>
            </a:r>
          </a:p>
        </p:txBody>
      </p:sp>
      <p:sp>
        <p:nvSpPr>
          <p:cNvPr id="5" name="Shape 11440"/>
          <p:cNvSpPr/>
          <p:nvPr/>
        </p:nvSpPr>
        <p:spPr>
          <a:xfrm>
            <a:off x="-50772" y="3109437"/>
            <a:ext cx="5886422" cy="1611957"/>
          </a:xfrm>
          <a:prstGeom prst="rect">
            <a:avLst/>
          </a:prstGeom>
          <a:solidFill>
            <a:schemeClr val="accent2">
              <a:alpha val="74000"/>
            </a:schemeClr>
          </a:solidFill>
          <a:ln w="12700">
            <a:miter lim="400000"/>
          </a:ln>
        </p:spPr>
        <p:txBody>
          <a:bodyPr lIns="25400" tIns="25400" rIns="25400" bIns="25400" anchor="ctr"/>
          <a:lstStyle/>
          <a:p>
            <a:pPr>
              <a:defRPr sz="3200">
                <a:solidFill>
                  <a:srgbClr val="FFFFFF"/>
                </a:solidFill>
              </a:defRPr>
            </a:pPr>
            <a:endParaRPr sz="1600"/>
          </a:p>
        </p:txBody>
      </p:sp>
      <p:sp>
        <p:nvSpPr>
          <p:cNvPr id="35" name="Rectangle 34"/>
          <p:cNvSpPr/>
          <p:nvPr/>
        </p:nvSpPr>
        <p:spPr>
          <a:xfrm>
            <a:off x="1237403" y="3692455"/>
            <a:ext cx="2824676" cy="646331"/>
          </a:xfrm>
          <a:prstGeom prst="rect">
            <a:avLst/>
          </a:prstGeom>
        </p:spPr>
        <p:txBody>
          <a:bodyPr wrap="square">
            <a:spAutoFit/>
          </a:bodyPr>
          <a:lstStyle/>
          <a:p>
            <a:r>
              <a:rPr lang="en-US" sz="1200" noProof="1">
                <a:solidFill>
                  <a:schemeClr val="bg1"/>
                </a:solidFill>
                <a:latin typeface="Caviar Dreams" panose="020B0402020204020504" pitchFamily="34" charset="0"/>
                <a:ea typeface="Roboto Light" panose="02000000000000000000" pitchFamily="2" charset="0"/>
              </a:rPr>
              <a:t>Lorem ipsum dolor sit amet, consectetur adipiscing elit. </a:t>
            </a:r>
            <a:r>
              <a:rPr lang="en-US" sz="1200" noProof="1" smtClean="0">
                <a:solidFill>
                  <a:schemeClr val="bg1"/>
                </a:solidFill>
                <a:latin typeface="Caviar Dreams" panose="020B0402020204020504" pitchFamily="34" charset="0"/>
                <a:ea typeface="Roboto Light" panose="02000000000000000000" pitchFamily="2" charset="0"/>
              </a:rPr>
              <a:t>Nulla imperdiet</a:t>
            </a:r>
            <a:endParaRPr lang="en-US" sz="1200" noProof="1">
              <a:solidFill>
                <a:schemeClr val="bg1"/>
              </a:solidFill>
              <a:latin typeface="Caviar Dreams" panose="020B0402020204020504" pitchFamily="34" charset="0"/>
              <a:ea typeface="Roboto Light" panose="02000000000000000000" pitchFamily="2" charset="0"/>
            </a:endParaRPr>
          </a:p>
        </p:txBody>
      </p:sp>
      <p:sp>
        <p:nvSpPr>
          <p:cNvPr id="36" name="Rectangle 35"/>
          <p:cNvSpPr/>
          <p:nvPr/>
        </p:nvSpPr>
        <p:spPr>
          <a:xfrm>
            <a:off x="1237402" y="3390142"/>
            <a:ext cx="1694785" cy="338554"/>
          </a:xfrm>
          <a:prstGeom prst="rect">
            <a:avLst/>
          </a:prstGeom>
        </p:spPr>
        <p:txBody>
          <a:bodyPr wrap="square">
            <a:spAutoFit/>
          </a:bodyPr>
          <a:lstStyle/>
          <a:p>
            <a:pPr>
              <a:spcBef>
                <a:spcPts val="600"/>
              </a:spcBef>
              <a:buClr>
                <a:srgbClr val="E24848"/>
              </a:buClr>
            </a:pPr>
            <a:r>
              <a:rPr lang="en-US" sz="1600" b="1" dirty="0"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DESCRIBE</a:t>
            </a:r>
            <a:endParaRPr lang="en-US" sz="1600" b="1"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nvGrpSpPr>
          <p:cNvPr id="37" name="Group 36"/>
          <p:cNvGrpSpPr/>
          <p:nvPr/>
        </p:nvGrpSpPr>
        <p:grpSpPr>
          <a:xfrm>
            <a:off x="465081" y="3617889"/>
            <a:ext cx="619595" cy="430273"/>
            <a:chOff x="6409357" y="1063937"/>
            <a:chExt cx="619595" cy="430273"/>
          </a:xfrm>
          <a:solidFill>
            <a:schemeClr val="bg1"/>
          </a:solidFill>
        </p:grpSpPr>
        <p:sp>
          <p:nvSpPr>
            <p:cNvPr id="38" name="Freeform 24"/>
            <p:cNvSpPr>
              <a:spLocks/>
            </p:cNvSpPr>
            <p:nvPr/>
          </p:nvSpPr>
          <p:spPr bwMode="auto">
            <a:xfrm>
              <a:off x="6908475" y="1367997"/>
              <a:ext cx="63107" cy="63107"/>
            </a:xfrm>
            <a:custGeom>
              <a:avLst/>
              <a:gdLst>
                <a:gd name="T0" fmla="*/ 18 w 22"/>
                <a:gd name="T1" fmla="*/ 22 h 22"/>
                <a:gd name="T2" fmla="*/ 18 w 22"/>
                <a:gd name="T3" fmla="*/ 22 h 22"/>
                <a:gd name="T4" fmla="*/ 18 w 22"/>
                <a:gd name="T5" fmla="*/ 22 h 22"/>
                <a:gd name="T6" fmla="*/ 20 w 22"/>
                <a:gd name="T7" fmla="*/ 22 h 22"/>
                <a:gd name="T8" fmla="*/ 20 w 22"/>
                <a:gd name="T9" fmla="*/ 22 h 22"/>
                <a:gd name="T10" fmla="*/ 22 w 22"/>
                <a:gd name="T11" fmla="*/ 20 h 22"/>
                <a:gd name="T12" fmla="*/ 22 w 22"/>
                <a:gd name="T13" fmla="*/ 18 h 22"/>
                <a:gd name="T14" fmla="*/ 22 w 22"/>
                <a:gd name="T15" fmla="*/ 18 h 22"/>
                <a:gd name="T16" fmla="*/ 10 w 22"/>
                <a:gd name="T17" fmla="*/ 2 h 22"/>
                <a:gd name="T18" fmla="*/ 10 w 22"/>
                <a:gd name="T19" fmla="*/ 2 h 22"/>
                <a:gd name="T20" fmla="*/ 6 w 22"/>
                <a:gd name="T21" fmla="*/ 0 h 22"/>
                <a:gd name="T22" fmla="*/ 2 w 22"/>
                <a:gd name="T23" fmla="*/ 4 h 22"/>
                <a:gd name="T24" fmla="*/ 2 w 22"/>
                <a:gd name="T25" fmla="*/ 4 h 22"/>
                <a:gd name="T26" fmla="*/ 0 w 22"/>
                <a:gd name="T27" fmla="*/ 8 h 22"/>
                <a:gd name="T28" fmla="*/ 2 w 22"/>
                <a:gd name="T29" fmla="*/ 10 h 22"/>
                <a:gd name="T30" fmla="*/ 2 w 22"/>
                <a:gd name="T31" fmla="*/ 10 h 22"/>
                <a:gd name="T32" fmla="*/ 18 w 22"/>
                <a:gd name="T33" fmla="*/ 22 h 22"/>
                <a:gd name="T34" fmla="*/ 18 w 22"/>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18" y="22"/>
                  </a:moveTo>
                  <a:lnTo>
                    <a:pt x="18" y="22"/>
                  </a:lnTo>
                  <a:lnTo>
                    <a:pt x="18" y="22"/>
                  </a:lnTo>
                  <a:lnTo>
                    <a:pt x="20" y="22"/>
                  </a:lnTo>
                  <a:lnTo>
                    <a:pt x="20" y="22"/>
                  </a:lnTo>
                  <a:lnTo>
                    <a:pt x="22" y="20"/>
                  </a:lnTo>
                  <a:lnTo>
                    <a:pt x="22" y="18"/>
                  </a:lnTo>
                  <a:lnTo>
                    <a:pt x="22" y="18"/>
                  </a:lnTo>
                  <a:lnTo>
                    <a:pt x="10" y="2"/>
                  </a:lnTo>
                  <a:lnTo>
                    <a:pt x="10" y="2"/>
                  </a:lnTo>
                  <a:lnTo>
                    <a:pt x="6" y="0"/>
                  </a:lnTo>
                  <a:lnTo>
                    <a:pt x="2" y="4"/>
                  </a:lnTo>
                  <a:lnTo>
                    <a:pt x="2" y="4"/>
                  </a:lnTo>
                  <a:lnTo>
                    <a:pt x="0" y="8"/>
                  </a:lnTo>
                  <a:lnTo>
                    <a:pt x="2" y="10"/>
                  </a:lnTo>
                  <a:lnTo>
                    <a:pt x="2" y="10"/>
                  </a:lnTo>
                  <a:lnTo>
                    <a:pt x="18" y="22"/>
                  </a:ln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sp>
          <p:nvSpPr>
            <p:cNvPr id="39" name="Freeform 25"/>
            <p:cNvSpPr>
              <a:spLocks/>
            </p:cNvSpPr>
            <p:nvPr/>
          </p:nvSpPr>
          <p:spPr bwMode="auto">
            <a:xfrm>
              <a:off x="6960108" y="1258994"/>
              <a:ext cx="68844" cy="34422"/>
            </a:xfrm>
            <a:custGeom>
              <a:avLst/>
              <a:gdLst>
                <a:gd name="T0" fmla="*/ 22 w 24"/>
                <a:gd name="T1" fmla="*/ 10 h 12"/>
                <a:gd name="T2" fmla="*/ 22 w 24"/>
                <a:gd name="T3" fmla="*/ 10 h 12"/>
                <a:gd name="T4" fmla="*/ 24 w 24"/>
                <a:gd name="T5" fmla="*/ 8 h 12"/>
                <a:gd name="T6" fmla="*/ 24 w 24"/>
                <a:gd name="T7" fmla="*/ 6 h 12"/>
                <a:gd name="T8" fmla="*/ 24 w 24"/>
                <a:gd name="T9" fmla="*/ 6 h 12"/>
                <a:gd name="T10" fmla="*/ 24 w 24"/>
                <a:gd name="T11" fmla="*/ 4 h 12"/>
                <a:gd name="T12" fmla="*/ 22 w 24"/>
                <a:gd name="T13" fmla="*/ 2 h 12"/>
                <a:gd name="T14" fmla="*/ 22 w 24"/>
                <a:gd name="T15" fmla="*/ 2 h 12"/>
                <a:gd name="T16" fmla="*/ 4 w 24"/>
                <a:gd name="T17" fmla="*/ 0 h 12"/>
                <a:gd name="T18" fmla="*/ 4 w 24"/>
                <a:gd name="T19" fmla="*/ 0 h 12"/>
                <a:gd name="T20" fmla="*/ 0 w 24"/>
                <a:gd name="T21" fmla="*/ 2 h 12"/>
                <a:gd name="T22" fmla="*/ 0 w 24"/>
                <a:gd name="T23" fmla="*/ 6 h 12"/>
                <a:gd name="T24" fmla="*/ 0 w 24"/>
                <a:gd name="T25" fmla="*/ 6 h 12"/>
                <a:gd name="T26" fmla="*/ 0 w 24"/>
                <a:gd name="T27" fmla="*/ 10 h 12"/>
                <a:gd name="T28" fmla="*/ 4 w 24"/>
                <a:gd name="T29" fmla="*/ 12 h 12"/>
                <a:gd name="T30" fmla="*/ 4 w 24"/>
                <a:gd name="T31" fmla="*/ 12 h 12"/>
                <a:gd name="T32" fmla="*/ 22 w 24"/>
                <a:gd name="T33" fmla="*/ 10 h 12"/>
                <a:gd name="T34" fmla="*/ 22 w 24"/>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22" y="10"/>
                  </a:moveTo>
                  <a:lnTo>
                    <a:pt x="22" y="10"/>
                  </a:lnTo>
                  <a:lnTo>
                    <a:pt x="24" y="8"/>
                  </a:lnTo>
                  <a:lnTo>
                    <a:pt x="24" y="6"/>
                  </a:lnTo>
                  <a:lnTo>
                    <a:pt x="24" y="6"/>
                  </a:lnTo>
                  <a:lnTo>
                    <a:pt x="24" y="4"/>
                  </a:lnTo>
                  <a:lnTo>
                    <a:pt x="22" y="2"/>
                  </a:lnTo>
                  <a:lnTo>
                    <a:pt x="22" y="2"/>
                  </a:lnTo>
                  <a:lnTo>
                    <a:pt x="4" y="0"/>
                  </a:lnTo>
                  <a:lnTo>
                    <a:pt x="4" y="0"/>
                  </a:lnTo>
                  <a:lnTo>
                    <a:pt x="0" y="2"/>
                  </a:lnTo>
                  <a:lnTo>
                    <a:pt x="0" y="6"/>
                  </a:lnTo>
                  <a:lnTo>
                    <a:pt x="0" y="6"/>
                  </a:lnTo>
                  <a:lnTo>
                    <a:pt x="0" y="10"/>
                  </a:lnTo>
                  <a:lnTo>
                    <a:pt x="4" y="12"/>
                  </a:lnTo>
                  <a:lnTo>
                    <a:pt x="4" y="12"/>
                  </a:lnTo>
                  <a:lnTo>
                    <a:pt x="22" y="10"/>
                  </a:ln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sp>
          <p:nvSpPr>
            <p:cNvPr id="40" name="Freeform 26"/>
            <p:cNvSpPr>
              <a:spLocks/>
            </p:cNvSpPr>
            <p:nvPr/>
          </p:nvSpPr>
          <p:spPr bwMode="auto">
            <a:xfrm>
              <a:off x="6908475" y="1121307"/>
              <a:ext cx="63107" cy="63107"/>
            </a:xfrm>
            <a:custGeom>
              <a:avLst/>
              <a:gdLst>
                <a:gd name="T0" fmla="*/ 22 w 22"/>
                <a:gd name="T1" fmla="*/ 6 h 22"/>
                <a:gd name="T2" fmla="*/ 22 w 22"/>
                <a:gd name="T3" fmla="*/ 6 h 22"/>
                <a:gd name="T4" fmla="*/ 22 w 22"/>
                <a:gd name="T5" fmla="*/ 4 h 22"/>
                <a:gd name="T6" fmla="*/ 20 w 22"/>
                <a:gd name="T7" fmla="*/ 2 h 22"/>
                <a:gd name="T8" fmla="*/ 20 w 22"/>
                <a:gd name="T9" fmla="*/ 2 h 22"/>
                <a:gd name="T10" fmla="*/ 18 w 22"/>
                <a:gd name="T11" fmla="*/ 0 h 22"/>
                <a:gd name="T12" fmla="*/ 18 w 22"/>
                <a:gd name="T13" fmla="*/ 0 h 22"/>
                <a:gd name="T14" fmla="*/ 18 w 22"/>
                <a:gd name="T15" fmla="*/ 0 h 22"/>
                <a:gd name="T16" fmla="*/ 2 w 22"/>
                <a:gd name="T17" fmla="*/ 12 h 22"/>
                <a:gd name="T18" fmla="*/ 2 w 22"/>
                <a:gd name="T19" fmla="*/ 12 h 22"/>
                <a:gd name="T20" fmla="*/ 0 w 22"/>
                <a:gd name="T21" fmla="*/ 16 h 22"/>
                <a:gd name="T22" fmla="*/ 2 w 22"/>
                <a:gd name="T23" fmla="*/ 20 h 22"/>
                <a:gd name="T24" fmla="*/ 2 w 22"/>
                <a:gd name="T25" fmla="*/ 20 h 22"/>
                <a:gd name="T26" fmla="*/ 6 w 22"/>
                <a:gd name="T27" fmla="*/ 22 h 22"/>
                <a:gd name="T28" fmla="*/ 10 w 22"/>
                <a:gd name="T29" fmla="*/ 20 h 22"/>
                <a:gd name="T30" fmla="*/ 10 w 22"/>
                <a:gd name="T31" fmla="*/ 20 h 22"/>
                <a:gd name="T32" fmla="*/ 22 w 22"/>
                <a:gd name="T33" fmla="*/ 6 h 22"/>
                <a:gd name="T34" fmla="*/ 22 w 22"/>
                <a:gd name="T3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22" y="6"/>
                  </a:moveTo>
                  <a:lnTo>
                    <a:pt x="22" y="6"/>
                  </a:lnTo>
                  <a:lnTo>
                    <a:pt x="22" y="4"/>
                  </a:lnTo>
                  <a:lnTo>
                    <a:pt x="20" y="2"/>
                  </a:lnTo>
                  <a:lnTo>
                    <a:pt x="20" y="2"/>
                  </a:lnTo>
                  <a:lnTo>
                    <a:pt x="18" y="0"/>
                  </a:lnTo>
                  <a:lnTo>
                    <a:pt x="18" y="0"/>
                  </a:lnTo>
                  <a:lnTo>
                    <a:pt x="18" y="0"/>
                  </a:lnTo>
                  <a:lnTo>
                    <a:pt x="2" y="12"/>
                  </a:lnTo>
                  <a:lnTo>
                    <a:pt x="2" y="12"/>
                  </a:lnTo>
                  <a:lnTo>
                    <a:pt x="0" y="16"/>
                  </a:lnTo>
                  <a:lnTo>
                    <a:pt x="2" y="20"/>
                  </a:lnTo>
                  <a:lnTo>
                    <a:pt x="2" y="20"/>
                  </a:lnTo>
                  <a:lnTo>
                    <a:pt x="6" y="22"/>
                  </a:lnTo>
                  <a:lnTo>
                    <a:pt x="10" y="20"/>
                  </a:lnTo>
                  <a:lnTo>
                    <a:pt x="10" y="20"/>
                  </a:lnTo>
                  <a:lnTo>
                    <a:pt x="22" y="6"/>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sp>
          <p:nvSpPr>
            <p:cNvPr id="41" name="Freeform 27"/>
            <p:cNvSpPr>
              <a:spLocks/>
            </p:cNvSpPr>
            <p:nvPr/>
          </p:nvSpPr>
          <p:spPr bwMode="auto">
            <a:xfrm>
              <a:off x="6661785" y="1121307"/>
              <a:ext cx="63107" cy="63107"/>
            </a:xfrm>
            <a:custGeom>
              <a:avLst/>
              <a:gdLst>
                <a:gd name="T0" fmla="*/ 4 w 22"/>
                <a:gd name="T1" fmla="*/ 0 h 22"/>
                <a:gd name="T2" fmla="*/ 4 w 22"/>
                <a:gd name="T3" fmla="*/ 0 h 22"/>
                <a:gd name="T4" fmla="*/ 2 w 22"/>
                <a:gd name="T5" fmla="*/ 0 h 22"/>
                <a:gd name="T6" fmla="*/ 2 w 22"/>
                <a:gd name="T7" fmla="*/ 2 h 22"/>
                <a:gd name="T8" fmla="*/ 2 w 22"/>
                <a:gd name="T9" fmla="*/ 2 h 22"/>
                <a:gd name="T10" fmla="*/ 0 w 22"/>
                <a:gd name="T11" fmla="*/ 4 h 22"/>
                <a:gd name="T12" fmla="*/ 0 w 22"/>
                <a:gd name="T13" fmla="*/ 6 h 22"/>
                <a:gd name="T14" fmla="*/ 0 w 22"/>
                <a:gd name="T15" fmla="*/ 6 h 22"/>
                <a:gd name="T16" fmla="*/ 12 w 22"/>
                <a:gd name="T17" fmla="*/ 20 h 22"/>
                <a:gd name="T18" fmla="*/ 12 w 22"/>
                <a:gd name="T19" fmla="*/ 20 h 22"/>
                <a:gd name="T20" fmla="*/ 14 w 22"/>
                <a:gd name="T21" fmla="*/ 22 h 22"/>
                <a:gd name="T22" fmla="*/ 18 w 22"/>
                <a:gd name="T23" fmla="*/ 20 h 22"/>
                <a:gd name="T24" fmla="*/ 18 w 22"/>
                <a:gd name="T25" fmla="*/ 20 h 22"/>
                <a:gd name="T26" fmla="*/ 22 w 22"/>
                <a:gd name="T27" fmla="*/ 16 h 22"/>
                <a:gd name="T28" fmla="*/ 20 w 22"/>
                <a:gd name="T29" fmla="*/ 12 h 22"/>
                <a:gd name="T30" fmla="*/ 20 w 22"/>
                <a:gd name="T31" fmla="*/ 12 h 22"/>
                <a:gd name="T32" fmla="*/ 4 w 22"/>
                <a:gd name="T33" fmla="*/ 0 h 22"/>
                <a:gd name="T34" fmla="*/ 4 w 2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2">
                  <a:moveTo>
                    <a:pt x="4" y="0"/>
                  </a:moveTo>
                  <a:lnTo>
                    <a:pt x="4" y="0"/>
                  </a:lnTo>
                  <a:lnTo>
                    <a:pt x="2" y="0"/>
                  </a:lnTo>
                  <a:lnTo>
                    <a:pt x="2" y="2"/>
                  </a:lnTo>
                  <a:lnTo>
                    <a:pt x="2" y="2"/>
                  </a:lnTo>
                  <a:lnTo>
                    <a:pt x="0" y="4"/>
                  </a:lnTo>
                  <a:lnTo>
                    <a:pt x="0" y="6"/>
                  </a:lnTo>
                  <a:lnTo>
                    <a:pt x="0" y="6"/>
                  </a:lnTo>
                  <a:lnTo>
                    <a:pt x="12" y="20"/>
                  </a:lnTo>
                  <a:lnTo>
                    <a:pt x="12" y="20"/>
                  </a:lnTo>
                  <a:lnTo>
                    <a:pt x="14" y="22"/>
                  </a:lnTo>
                  <a:lnTo>
                    <a:pt x="18" y="20"/>
                  </a:lnTo>
                  <a:lnTo>
                    <a:pt x="18" y="20"/>
                  </a:lnTo>
                  <a:lnTo>
                    <a:pt x="22" y="16"/>
                  </a:lnTo>
                  <a:lnTo>
                    <a:pt x="20" y="12"/>
                  </a:lnTo>
                  <a:lnTo>
                    <a:pt x="20" y="1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sp>
          <p:nvSpPr>
            <p:cNvPr id="42" name="Freeform 28"/>
            <p:cNvSpPr>
              <a:spLocks/>
            </p:cNvSpPr>
            <p:nvPr/>
          </p:nvSpPr>
          <p:spPr bwMode="auto">
            <a:xfrm>
              <a:off x="6799472" y="1063937"/>
              <a:ext cx="34422" cy="68844"/>
            </a:xfrm>
            <a:custGeom>
              <a:avLst/>
              <a:gdLst>
                <a:gd name="T0" fmla="*/ 10 w 12"/>
                <a:gd name="T1" fmla="*/ 2 h 24"/>
                <a:gd name="T2" fmla="*/ 10 w 12"/>
                <a:gd name="T3" fmla="*/ 2 h 24"/>
                <a:gd name="T4" fmla="*/ 8 w 12"/>
                <a:gd name="T5" fmla="*/ 0 h 24"/>
                <a:gd name="T6" fmla="*/ 6 w 12"/>
                <a:gd name="T7" fmla="*/ 0 h 24"/>
                <a:gd name="T8" fmla="*/ 6 w 12"/>
                <a:gd name="T9" fmla="*/ 0 h 24"/>
                <a:gd name="T10" fmla="*/ 4 w 12"/>
                <a:gd name="T11" fmla="*/ 0 h 24"/>
                <a:gd name="T12" fmla="*/ 2 w 12"/>
                <a:gd name="T13" fmla="*/ 2 h 24"/>
                <a:gd name="T14" fmla="*/ 2 w 12"/>
                <a:gd name="T15" fmla="*/ 2 h 24"/>
                <a:gd name="T16" fmla="*/ 0 w 12"/>
                <a:gd name="T17" fmla="*/ 20 h 24"/>
                <a:gd name="T18" fmla="*/ 0 w 12"/>
                <a:gd name="T19" fmla="*/ 20 h 24"/>
                <a:gd name="T20" fmla="*/ 2 w 12"/>
                <a:gd name="T21" fmla="*/ 24 h 24"/>
                <a:gd name="T22" fmla="*/ 6 w 12"/>
                <a:gd name="T23" fmla="*/ 24 h 24"/>
                <a:gd name="T24" fmla="*/ 6 w 12"/>
                <a:gd name="T25" fmla="*/ 24 h 24"/>
                <a:gd name="T26" fmla="*/ 10 w 12"/>
                <a:gd name="T27" fmla="*/ 24 h 24"/>
                <a:gd name="T28" fmla="*/ 12 w 12"/>
                <a:gd name="T29" fmla="*/ 20 h 24"/>
                <a:gd name="T30" fmla="*/ 12 w 12"/>
                <a:gd name="T31" fmla="*/ 20 h 24"/>
                <a:gd name="T32" fmla="*/ 10 w 12"/>
                <a:gd name="T33" fmla="*/ 2 h 24"/>
                <a:gd name="T34" fmla="*/ 10 w 12"/>
                <a:gd name="T3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24">
                  <a:moveTo>
                    <a:pt x="10" y="2"/>
                  </a:moveTo>
                  <a:lnTo>
                    <a:pt x="10" y="2"/>
                  </a:lnTo>
                  <a:lnTo>
                    <a:pt x="8" y="0"/>
                  </a:lnTo>
                  <a:lnTo>
                    <a:pt x="6" y="0"/>
                  </a:lnTo>
                  <a:lnTo>
                    <a:pt x="6" y="0"/>
                  </a:lnTo>
                  <a:lnTo>
                    <a:pt x="4" y="0"/>
                  </a:lnTo>
                  <a:lnTo>
                    <a:pt x="2" y="2"/>
                  </a:lnTo>
                  <a:lnTo>
                    <a:pt x="2" y="2"/>
                  </a:lnTo>
                  <a:lnTo>
                    <a:pt x="0" y="20"/>
                  </a:lnTo>
                  <a:lnTo>
                    <a:pt x="0" y="20"/>
                  </a:lnTo>
                  <a:lnTo>
                    <a:pt x="2" y="24"/>
                  </a:lnTo>
                  <a:lnTo>
                    <a:pt x="6" y="24"/>
                  </a:lnTo>
                  <a:lnTo>
                    <a:pt x="6" y="24"/>
                  </a:lnTo>
                  <a:lnTo>
                    <a:pt x="10" y="24"/>
                  </a:lnTo>
                  <a:lnTo>
                    <a:pt x="12" y="20"/>
                  </a:lnTo>
                  <a:lnTo>
                    <a:pt x="12" y="2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sp>
          <p:nvSpPr>
            <p:cNvPr id="43" name="Freeform 29"/>
            <p:cNvSpPr>
              <a:spLocks noEditPoints="1"/>
            </p:cNvSpPr>
            <p:nvPr/>
          </p:nvSpPr>
          <p:spPr bwMode="auto">
            <a:xfrm>
              <a:off x="6409357" y="1167202"/>
              <a:ext cx="516329" cy="327008"/>
            </a:xfrm>
            <a:custGeom>
              <a:avLst/>
              <a:gdLst>
                <a:gd name="T0" fmla="*/ 178 w 180"/>
                <a:gd name="T1" fmla="*/ 30 h 114"/>
                <a:gd name="T2" fmla="*/ 168 w 180"/>
                <a:gd name="T3" fmla="*/ 12 h 114"/>
                <a:gd name="T4" fmla="*/ 150 w 180"/>
                <a:gd name="T5" fmla="*/ 2 h 114"/>
                <a:gd name="T6" fmla="*/ 132 w 180"/>
                <a:gd name="T7" fmla="*/ 2 h 114"/>
                <a:gd name="T8" fmla="*/ 110 w 180"/>
                <a:gd name="T9" fmla="*/ 18 h 114"/>
                <a:gd name="T10" fmla="*/ 82 w 180"/>
                <a:gd name="T11" fmla="*/ 10 h 114"/>
                <a:gd name="T12" fmla="*/ 64 w 180"/>
                <a:gd name="T13" fmla="*/ 14 h 114"/>
                <a:gd name="T14" fmla="*/ 42 w 180"/>
                <a:gd name="T15" fmla="*/ 28 h 114"/>
                <a:gd name="T16" fmla="*/ 32 w 180"/>
                <a:gd name="T17" fmla="*/ 52 h 114"/>
                <a:gd name="T18" fmla="*/ 10 w 180"/>
                <a:gd name="T19" fmla="*/ 60 h 114"/>
                <a:gd name="T20" fmla="*/ 0 w 180"/>
                <a:gd name="T21" fmla="*/ 82 h 114"/>
                <a:gd name="T22" fmla="*/ 4 w 180"/>
                <a:gd name="T23" fmla="*/ 94 h 114"/>
                <a:gd name="T24" fmla="*/ 20 w 180"/>
                <a:gd name="T25" fmla="*/ 112 h 114"/>
                <a:gd name="T26" fmla="*/ 34 w 180"/>
                <a:gd name="T27" fmla="*/ 114 h 114"/>
                <a:gd name="T28" fmla="*/ 136 w 180"/>
                <a:gd name="T29" fmla="*/ 114 h 114"/>
                <a:gd name="T30" fmla="*/ 150 w 180"/>
                <a:gd name="T31" fmla="*/ 110 h 114"/>
                <a:gd name="T32" fmla="*/ 170 w 180"/>
                <a:gd name="T33" fmla="*/ 86 h 114"/>
                <a:gd name="T34" fmla="*/ 170 w 180"/>
                <a:gd name="T35" fmla="*/ 62 h 114"/>
                <a:gd name="T36" fmla="*/ 178 w 180"/>
                <a:gd name="T37" fmla="*/ 46 h 114"/>
                <a:gd name="T38" fmla="*/ 144 w 180"/>
                <a:gd name="T39" fmla="*/ 98 h 114"/>
                <a:gd name="T40" fmla="*/ 130 w 180"/>
                <a:gd name="T41" fmla="*/ 102 h 114"/>
                <a:gd name="T42" fmla="*/ 26 w 180"/>
                <a:gd name="T43" fmla="*/ 100 h 114"/>
                <a:gd name="T44" fmla="*/ 14 w 180"/>
                <a:gd name="T45" fmla="*/ 82 h 114"/>
                <a:gd name="T46" fmla="*/ 20 w 180"/>
                <a:gd name="T47" fmla="*/ 70 h 114"/>
                <a:gd name="T48" fmla="*/ 34 w 180"/>
                <a:gd name="T49" fmla="*/ 64 h 114"/>
                <a:gd name="T50" fmla="*/ 38 w 180"/>
                <a:gd name="T51" fmla="*/ 64 h 114"/>
                <a:gd name="T52" fmla="*/ 44 w 180"/>
                <a:gd name="T53" fmla="*/ 58 h 114"/>
                <a:gd name="T54" fmla="*/ 48 w 180"/>
                <a:gd name="T55" fmla="*/ 44 h 114"/>
                <a:gd name="T56" fmla="*/ 62 w 180"/>
                <a:gd name="T57" fmla="*/ 30 h 114"/>
                <a:gd name="T58" fmla="*/ 82 w 180"/>
                <a:gd name="T59" fmla="*/ 24 h 114"/>
                <a:gd name="T60" fmla="*/ 100 w 180"/>
                <a:gd name="T61" fmla="*/ 28 h 114"/>
                <a:gd name="T62" fmla="*/ 112 w 180"/>
                <a:gd name="T63" fmla="*/ 38 h 114"/>
                <a:gd name="T64" fmla="*/ 114 w 180"/>
                <a:gd name="T65" fmla="*/ 40 h 114"/>
                <a:gd name="T66" fmla="*/ 114 w 180"/>
                <a:gd name="T67" fmla="*/ 42 h 114"/>
                <a:gd name="T68" fmla="*/ 122 w 180"/>
                <a:gd name="T69" fmla="*/ 44 h 114"/>
                <a:gd name="T70" fmla="*/ 140 w 180"/>
                <a:gd name="T71" fmla="*/ 46 h 114"/>
                <a:gd name="T72" fmla="*/ 158 w 180"/>
                <a:gd name="T73" fmla="*/ 72 h 114"/>
                <a:gd name="T74" fmla="*/ 154 w 180"/>
                <a:gd name="T75" fmla="*/ 88 h 114"/>
                <a:gd name="T76" fmla="*/ 144 w 180"/>
                <a:gd name="T77" fmla="*/ 98 h 114"/>
                <a:gd name="T78" fmla="*/ 122 w 180"/>
                <a:gd name="T79" fmla="*/ 30 h 114"/>
                <a:gd name="T80" fmla="*/ 120 w 180"/>
                <a:gd name="T81" fmla="*/ 28 h 114"/>
                <a:gd name="T82" fmla="*/ 134 w 180"/>
                <a:gd name="T83" fmla="*/ 14 h 114"/>
                <a:gd name="T84" fmla="*/ 152 w 180"/>
                <a:gd name="T85" fmla="*/ 16 h 114"/>
                <a:gd name="T86" fmla="*/ 166 w 180"/>
                <a:gd name="T87" fmla="*/ 38 h 114"/>
                <a:gd name="T88" fmla="*/ 164 w 180"/>
                <a:gd name="T89" fmla="*/ 50 h 114"/>
                <a:gd name="T90" fmla="*/ 150 w 180"/>
                <a:gd name="T91" fmla="*/ 36 h 114"/>
                <a:gd name="T92" fmla="*/ 130 w 180"/>
                <a:gd name="T93"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14">
                  <a:moveTo>
                    <a:pt x="180" y="38"/>
                  </a:moveTo>
                  <a:lnTo>
                    <a:pt x="180" y="38"/>
                  </a:lnTo>
                  <a:lnTo>
                    <a:pt x="178" y="30"/>
                  </a:lnTo>
                  <a:lnTo>
                    <a:pt x="176" y="24"/>
                  </a:lnTo>
                  <a:lnTo>
                    <a:pt x="174" y="18"/>
                  </a:lnTo>
                  <a:lnTo>
                    <a:pt x="168" y="12"/>
                  </a:lnTo>
                  <a:lnTo>
                    <a:pt x="162" y="6"/>
                  </a:lnTo>
                  <a:lnTo>
                    <a:pt x="156" y="4"/>
                  </a:lnTo>
                  <a:lnTo>
                    <a:pt x="150" y="2"/>
                  </a:lnTo>
                  <a:lnTo>
                    <a:pt x="142" y="0"/>
                  </a:lnTo>
                  <a:lnTo>
                    <a:pt x="142" y="0"/>
                  </a:lnTo>
                  <a:lnTo>
                    <a:pt x="132" y="2"/>
                  </a:lnTo>
                  <a:lnTo>
                    <a:pt x="122" y="6"/>
                  </a:lnTo>
                  <a:lnTo>
                    <a:pt x="116" y="12"/>
                  </a:lnTo>
                  <a:lnTo>
                    <a:pt x="110" y="18"/>
                  </a:lnTo>
                  <a:lnTo>
                    <a:pt x="110" y="18"/>
                  </a:lnTo>
                  <a:lnTo>
                    <a:pt x="96" y="12"/>
                  </a:lnTo>
                  <a:lnTo>
                    <a:pt x="82" y="10"/>
                  </a:lnTo>
                  <a:lnTo>
                    <a:pt x="82" y="10"/>
                  </a:lnTo>
                  <a:lnTo>
                    <a:pt x="72" y="12"/>
                  </a:lnTo>
                  <a:lnTo>
                    <a:pt x="64" y="14"/>
                  </a:lnTo>
                  <a:lnTo>
                    <a:pt x="56" y="18"/>
                  </a:lnTo>
                  <a:lnTo>
                    <a:pt x="50" y="22"/>
                  </a:lnTo>
                  <a:lnTo>
                    <a:pt x="42" y="28"/>
                  </a:lnTo>
                  <a:lnTo>
                    <a:pt x="38" y="34"/>
                  </a:lnTo>
                  <a:lnTo>
                    <a:pt x="34" y="42"/>
                  </a:lnTo>
                  <a:lnTo>
                    <a:pt x="32" y="52"/>
                  </a:lnTo>
                  <a:lnTo>
                    <a:pt x="32" y="52"/>
                  </a:lnTo>
                  <a:lnTo>
                    <a:pt x="20" y="54"/>
                  </a:lnTo>
                  <a:lnTo>
                    <a:pt x="10" y="60"/>
                  </a:lnTo>
                  <a:lnTo>
                    <a:pt x="4" y="70"/>
                  </a:lnTo>
                  <a:lnTo>
                    <a:pt x="2" y="76"/>
                  </a:lnTo>
                  <a:lnTo>
                    <a:pt x="0" y="82"/>
                  </a:lnTo>
                  <a:lnTo>
                    <a:pt x="0" y="82"/>
                  </a:lnTo>
                  <a:lnTo>
                    <a:pt x="2" y="88"/>
                  </a:lnTo>
                  <a:lnTo>
                    <a:pt x="4" y="94"/>
                  </a:lnTo>
                  <a:lnTo>
                    <a:pt x="6" y="100"/>
                  </a:lnTo>
                  <a:lnTo>
                    <a:pt x="10" y="104"/>
                  </a:lnTo>
                  <a:lnTo>
                    <a:pt x="20" y="112"/>
                  </a:lnTo>
                  <a:lnTo>
                    <a:pt x="28" y="114"/>
                  </a:lnTo>
                  <a:lnTo>
                    <a:pt x="34" y="114"/>
                  </a:lnTo>
                  <a:lnTo>
                    <a:pt x="34" y="114"/>
                  </a:lnTo>
                  <a:lnTo>
                    <a:pt x="130" y="114"/>
                  </a:lnTo>
                  <a:lnTo>
                    <a:pt x="130" y="114"/>
                  </a:lnTo>
                  <a:lnTo>
                    <a:pt x="136" y="114"/>
                  </a:lnTo>
                  <a:lnTo>
                    <a:pt x="142" y="112"/>
                  </a:lnTo>
                  <a:lnTo>
                    <a:pt x="150" y="110"/>
                  </a:lnTo>
                  <a:lnTo>
                    <a:pt x="150" y="110"/>
                  </a:lnTo>
                  <a:lnTo>
                    <a:pt x="158" y="104"/>
                  </a:lnTo>
                  <a:lnTo>
                    <a:pt x="164" y="96"/>
                  </a:lnTo>
                  <a:lnTo>
                    <a:pt x="170" y="86"/>
                  </a:lnTo>
                  <a:lnTo>
                    <a:pt x="172" y="72"/>
                  </a:lnTo>
                  <a:lnTo>
                    <a:pt x="172" y="72"/>
                  </a:lnTo>
                  <a:lnTo>
                    <a:pt x="170" y="62"/>
                  </a:lnTo>
                  <a:lnTo>
                    <a:pt x="170" y="62"/>
                  </a:lnTo>
                  <a:lnTo>
                    <a:pt x="176" y="52"/>
                  </a:lnTo>
                  <a:lnTo>
                    <a:pt x="178" y="46"/>
                  </a:lnTo>
                  <a:lnTo>
                    <a:pt x="180" y="38"/>
                  </a:lnTo>
                  <a:lnTo>
                    <a:pt x="180" y="38"/>
                  </a:lnTo>
                  <a:close/>
                  <a:moveTo>
                    <a:pt x="144" y="98"/>
                  </a:moveTo>
                  <a:lnTo>
                    <a:pt x="144" y="98"/>
                  </a:lnTo>
                  <a:lnTo>
                    <a:pt x="134" y="100"/>
                  </a:lnTo>
                  <a:lnTo>
                    <a:pt x="130" y="102"/>
                  </a:lnTo>
                  <a:lnTo>
                    <a:pt x="34" y="102"/>
                  </a:lnTo>
                  <a:lnTo>
                    <a:pt x="34" y="102"/>
                  </a:lnTo>
                  <a:lnTo>
                    <a:pt x="26" y="100"/>
                  </a:lnTo>
                  <a:lnTo>
                    <a:pt x="20" y="96"/>
                  </a:lnTo>
                  <a:lnTo>
                    <a:pt x="16" y="90"/>
                  </a:lnTo>
                  <a:lnTo>
                    <a:pt x="14" y="82"/>
                  </a:lnTo>
                  <a:lnTo>
                    <a:pt x="14" y="82"/>
                  </a:lnTo>
                  <a:lnTo>
                    <a:pt x="16" y="76"/>
                  </a:lnTo>
                  <a:lnTo>
                    <a:pt x="20" y="70"/>
                  </a:lnTo>
                  <a:lnTo>
                    <a:pt x="26" y="66"/>
                  </a:lnTo>
                  <a:lnTo>
                    <a:pt x="34" y="64"/>
                  </a:lnTo>
                  <a:lnTo>
                    <a:pt x="34" y="64"/>
                  </a:lnTo>
                  <a:lnTo>
                    <a:pt x="36" y="64"/>
                  </a:lnTo>
                  <a:lnTo>
                    <a:pt x="36" y="64"/>
                  </a:lnTo>
                  <a:lnTo>
                    <a:pt x="38" y="64"/>
                  </a:lnTo>
                  <a:lnTo>
                    <a:pt x="42" y="62"/>
                  </a:lnTo>
                  <a:lnTo>
                    <a:pt x="42" y="62"/>
                  </a:lnTo>
                  <a:lnTo>
                    <a:pt x="44" y="58"/>
                  </a:lnTo>
                  <a:lnTo>
                    <a:pt x="44" y="58"/>
                  </a:lnTo>
                  <a:lnTo>
                    <a:pt x="44" y="52"/>
                  </a:lnTo>
                  <a:lnTo>
                    <a:pt x="48" y="44"/>
                  </a:lnTo>
                  <a:lnTo>
                    <a:pt x="50" y="38"/>
                  </a:lnTo>
                  <a:lnTo>
                    <a:pt x="56" y="34"/>
                  </a:lnTo>
                  <a:lnTo>
                    <a:pt x="62" y="30"/>
                  </a:lnTo>
                  <a:lnTo>
                    <a:pt x="68" y="26"/>
                  </a:lnTo>
                  <a:lnTo>
                    <a:pt x="74" y="24"/>
                  </a:lnTo>
                  <a:lnTo>
                    <a:pt x="82" y="24"/>
                  </a:lnTo>
                  <a:lnTo>
                    <a:pt x="82" y="24"/>
                  </a:lnTo>
                  <a:lnTo>
                    <a:pt x="90" y="24"/>
                  </a:lnTo>
                  <a:lnTo>
                    <a:pt x="100" y="28"/>
                  </a:lnTo>
                  <a:lnTo>
                    <a:pt x="106" y="32"/>
                  </a:lnTo>
                  <a:lnTo>
                    <a:pt x="112" y="38"/>
                  </a:lnTo>
                  <a:lnTo>
                    <a:pt x="112" y="38"/>
                  </a:lnTo>
                  <a:lnTo>
                    <a:pt x="114" y="40"/>
                  </a:lnTo>
                  <a:lnTo>
                    <a:pt x="114" y="40"/>
                  </a:lnTo>
                  <a:lnTo>
                    <a:pt x="114" y="40"/>
                  </a:lnTo>
                  <a:lnTo>
                    <a:pt x="114" y="40"/>
                  </a:lnTo>
                  <a:lnTo>
                    <a:pt x="114" y="42"/>
                  </a:lnTo>
                  <a:lnTo>
                    <a:pt x="114" y="42"/>
                  </a:lnTo>
                  <a:lnTo>
                    <a:pt x="118" y="44"/>
                  </a:lnTo>
                  <a:lnTo>
                    <a:pt x="122" y="44"/>
                  </a:lnTo>
                  <a:lnTo>
                    <a:pt x="122" y="44"/>
                  </a:lnTo>
                  <a:lnTo>
                    <a:pt x="130" y="44"/>
                  </a:lnTo>
                  <a:lnTo>
                    <a:pt x="130" y="44"/>
                  </a:lnTo>
                  <a:lnTo>
                    <a:pt x="140" y="46"/>
                  </a:lnTo>
                  <a:lnTo>
                    <a:pt x="150" y="52"/>
                  </a:lnTo>
                  <a:lnTo>
                    <a:pt x="156" y="60"/>
                  </a:lnTo>
                  <a:lnTo>
                    <a:pt x="158" y="72"/>
                  </a:lnTo>
                  <a:lnTo>
                    <a:pt x="158" y="72"/>
                  </a:lnTo>
                  <a:lnTo>
                    <a:pt x="158" y="80"/>
                  </a:lnTo>
                  <a:lnTo>
                    <a:pt x="154" y="88"/>
                  </a:lnTo>
                  <a:lnTo>
                    <a:pt x="150" y="94"/>
                  </a:lnTo>
                  <a:lnTo>
                    <a:pt x="144" y="98"/>
                  </a:lnTo>
                  <a:lnTo>
                    <a:pt x="144" y="98"/>
                  </a:lnTo>
                  <a:close/>
                  <a:moveTo>
                    <a:pt x="130" y="30"/>
                  </a:moveTo>
                  <a:lnTo>
                    <a:pt x="130" y="30"/>
                  </a:lnTo>
                  <a:lnTo>
                    <a:pt x="122" y="30"/>
                  </a:lnTo>
                  <a:lnTo>
                    <a:pt x="122" y="30"/>
                  </a:lnTo>
                  <a:lnTo>
                    <a:pt x="120" y="28"/>
                  </a:lnTo>
                  <a:lnTo>
                    <a:pt x="120" y="28"/>
                  </a:lnTo>
                  <a:lnTo>
                    <a:pt x="124" y="22"/>
                  </a:lnTo>
                  <a:lnTo>
                    <a:pt x="128" y="18"/>
                  </a:lnTo>
                  <a:lnTo>
                    <a:pt x="134" y="14"/>
                  </a:lnTo>
                  <a:lnTo>
                    <a:pt x="142" y="14"/>
                  </a:lnTo>
                  <a:lnTo>
                    <a:pt x="142" y="14"/>
                  </a:lnTo>
                  <a:lnTo>
                    <a:pt x="152" y="16"/>
                  </a:lnTo>
                  <a:lnTo>
                    <a:pt x="160" y="20"/>
                  </a:lnTo>
                  <a:lnTo>
                    <a:pt x="164" y="28"/>
                  </a:lnTo>
                  <a:lnTo>
                    <a:pt x="166" y="38"/>
                  </a:lnTo>
                  <a:lnTo>
                    <a:pt x="166" y="38"/>
                  </a:lnTo>
                  <a:lnTo>
                    <a:pt x="166" y="44"/>
                  </a:lnTo>
                  <a:lnTo>
                    <a:pt x="164" y="50"/>
                  </a:lnTo>
                  <a:lnTo>
                    <a:pt x="164" y="50"/>
                  </a:lnTo>
                  <a:lnTo>
                    <a:pt x="158" y="42"/>
                  </a:lnTo>
                  <a:lnTo>
                    <a:pt x="150" y="36"/>
                  </a:lnTo>
                  <a:lnTo>
                    <a:pt x="140" y="32"/>
                  </a:lnTo>
                  <a:lnTo>
                    <a:pt x="130" y="30"/>
                  </a:lnTo>
                  <a:lnTo>
                    <a:pt x="13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Caviar Dreams" panose="020B0402020204020504" pitchFamily="34" charset="0"/>
              </a:endParaRPr>
            </a:p>
          </p:txBody>
        </p:sp>
      </p:grpSp>
      <p:sp>
        <p:nvSpPr>
          <p:cNvPr id="13" name="Picture Placeholder 12"/>
          <p:cNvSpPr>
            <a:spLocks noGrp="1"/>
          </p:cNvSpPr>
          <p:nvPr>
            <p:ph type="pic" sz="quarter" idx="14"/>
          </p:nvPr>
        </p:nvSpPr>
        <p:spPr/>
      </p:sp>
    </p:spTree>
    <p:extLst>
      <p:ext uri="{BB962C8B-B14F-4D97-AF65-F5344CB8AC3E}">
        <p14:creationId xmlns:p14="http://schemas.microsoft.com/office/powerpoint/2010/main" val="76476876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p:cNvSpPr>
          <p:nvPr/>
        </p:nvSpPr>
        <p:spPr bwMode="auto">
          <a:xfrm flipH="1">
            <a:off x="0" y="3340696"/>
            <a:ext cx="12192000" cy="3136305"/>
          </a:xfrm>
          <a:custGeom>
            <a:avLst/>
            <a:gdLst>
              <a:gd name="connsiteX0" fmla="*/ 11528569 w 12192000"/>
              <a:gd name="connsiteY0" fmla="*/ 59 h 3136305"/>
              <a:gd name="connsiteX1" fmla="*/ 6640830 w 12192000"/>
              <a:gd name="connsiteY1" fmla="*/ 612188 h 3136305"/>
              <a:gd name="connsiteX2" fmla="*/ 0 w 12192000"/>
              <a:gd name="connsiteY2" fmla="*/ 466727 h 3136305"/>
              <a:gd name="connsiteX3" fmla="*/ 0 w 12192000"/>
              <a:gd name="connsiteY3" fmla="*/ 1147217 h 3136305"/>
              <a:gd name="connsiteX4" fmla="*/ 0 w 12192000"/>
              <a:gd name="connsiteY4" fmla="*/ 1198452 h 3136305"/>
              <a:gd name="connsiteX5" fmla="*/ 0 w 12192000"/>
              <a:gd name="connsiteY5" fmla="*/ 1206782 h 3136305"/>
              <a:gd name="connsiteX6" fmla="*/ 0 w 12192000"/>
              <a:gd name="connsiteY6" fmla="*/ 1367014 h 3136305"/>
              <a:gd name="connsiteX7" fmla="*/ 0 w 12192000"/>
              <a:gd name="connsiteY7" fmla="*/ 3136305 h 3136305"/>
              <a:gd name="connsiteX8" fmla="*/ 12192000 w 12192000"/>
              <a:gd name="connsiteY8" fmla="*/ 3136305 h 3136305"/>
              <a:gd name="connsiteX9" fmla="*/ 12192000 w 12192000"/>
              <a:gd name="connsiteY9" fmla="*/ 1367014 h 3136305"/>
              <a:gd name="connsiteX10" fmla="*/ 12192000 w 12192000"/>
              <a:gd name="connsiteY10" fmla="*/ 1198452 h 3136305"/>
              <a:gd name="connsiteX11" fmla="*/ 12192000 w 12192000"/>
              <a:gd name="connsiteY11" fmla="*/ 38206 h 3136305"/>
              <a:gd name="connsiteX12" fmla="*/ 11528569 w 12192000"/>
              <a:gd name="connsiteY12" fmla="*/ 59 h 313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3136305">
                <a:moveTo>
                  <a:pt x="11528569" y="59"/>
                </a:moveTo>
                <a:cubicBezTo>
                  <a:pt x="10752356" y="-2705"/>
                  <a:pt x="9231630" y="91279"/>
                  <a:pt x="6640830" y="612188"/>
                </a:cubicBezTo>
                <a:cubicBezTo>
                  <a:pt x="2495550" y="1441710"/>
                  <a:pt x="0" y="466727"/>
                  <a:pt x="0" y="466727"/>
                </a:cubicBezTo>
                <a:cubicBezTo>
                  <a:pt x="0" y="804334"/>
                  <a:pt x="0" y="1015339"/>
                  <a:pt x="0" y="1147217"/>
                </a:cubicBezTo>
                <a:lnTo>
                  <a:pt x="0" y="1198452"/>
                </a:lnTo>
                <a:lnTo>
                  <a:pt x="0" y="1206782"/>
                </a:lnTo>
                <a:cubicBezTo>
                  <a:pt x="0" y="1367014"/>
                  <a:pt x="0" y="1367014"/>
                  <a:pt x="0" y="1367014"/>
                </a:cubicBezTo>
                <a:lnTo>
                  <a:pt x="0" y="3136305"/>
                </a:lnTo>
                <a:lnTo>
                  <a:pt x="12192000" y="3136305"/>
                </a:lnTo>
                <a:lnTo>
                  <a:pt x="12192000" y="1367014"/>
                </a:lnTo>
                <a:lnTo>
                  <a:pt x="12192000" y="1198452"/>
                </a:lnTo>
                <a:lnTo>
                  <a:pt x="12192000" y="38206"/>
                </a:lnTo>
                <a:cubicBezTo>
                  <a:pt x="12192000" y="38206"/>
                  <a:pt x="11994297" y="1718"/>
                  <a:pt x="11528569" y="59"/>
                </a:cubicBezTo>
                <a:close/>
              </a:path>
            </a:pathLst>
          </a:custGeom>
          <a:gradFill flip="none" rotWithShape="1">
            <a:gsLst>
              <a:gs pos="100000">
                <a:schemeClr val="accent3"/>
              </a:gs>
              <a:gs pos="0">
                <a:schemeClr val="accent4"/>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lt1"/>
              </a:solidFill>
            </a:endParaRPr>
          </a:p>
        </p:txBody>
      </p:sp>
      <p:sp>
        <p:nvSpPr>
          <p:cNvPr id="2" name="Slide Number Placeholder 1"/>
          <p:cNvSpPr>
            <a:spLocks noGrp="1"/>
          </p:cNvSpPr>
          <p:nvPr>
            <p:ph type="sldNum" sz="quarter" idx="12"/>
          </p:nvPr>
        </p:nvSpPr>
        <p:spPr/>
        <p:txBody>
          <a:bodyPr/>
          <a:lstStyle/>
          <a:p>
            <a:fld id="{CFF80D99-EBBB-423B-BB5D-F52C7FE98A9C}" type="slidenum">
              <a:rPr lang="en-US" smtClean="0"/>
              <a:pPr/>
              <a:t>138</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Laptop Project</a:t>
            </a: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pic>
        <p:nvPicPr>
          <p:cNvPr id="5" name="Picture 4" descr="imac2.png"/>
          <p:cNvPicPr>
            <a:picLocks noChangeAspect="1"/>
          </p:cNvPicPr>
          <p:nvPr/>
        </p:nvPicPr>
        <p:blipFill>
          <a:blip r:embed="rId2" cstate="print"/>
          <a:stretch>
            <a:fillRect/>
          </a:stretch>
        </p:blipFill>
        <p:spPr>
          <a:xfrm>
            <a:off x="1307890" y="521260"/>
            <a:ext cx="5038336" cy="5019813"/>
          </a:xfrm>
          <a:prstGeom prst="rect">
            <a:avLst/>
          </a:prstGeom>
        </p:spPr>
      </p:pic>
      <p:sp>
        <p:nvSpPr>
          <p:cNvPr id="9" name="Oval 8"/>
          <p:cNvSpPr/>
          <p:nvPr/>
        </p:nvSpPr>
        <p:spPr>
          <a:xfrm>
            <a:off x="6101372" y="3586319"/>
            <a:ext cx="914400" cy="914400"/>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8175580" y="3880317"/>
            <a:ext cx="914400" cy="914400"/>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0195654" y="3662227"/>
            <a:ext cx="914400" cy="914400"/>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019485" y="1961190"/>
            <a:ext cx="1359064" cy="584775"/>
          </a:xfrm>
          <a:prstGeom prst="rect">
            <a:avLst/>
          </a:prstGeom>
          <a:noFill/>
        </p:spPr>
        <p:txBody>
          <a:bodyPr wrap="square">
            <a:spAutoFit/>
          </a:bodyPr>
          <a:lstStyle/>
          <a:p>
            <a:pPr>
              <a:buClr>
                <a:srgbClr val="E24848"/>
              </a:buClr>
              <a:defRPr/>
            </a:pPr>
            <a:r>
              <a:rPr lang="en-US" sz="1600" b="1" noProof="1"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16" name="Rectangle 15"/>
          <p:cNvSpPr/>
          <p:nvPr/>
        </p:nvSpPr>
        <p:spPr>
          <a:xfrm>
            <a:off x="6019485" y="2568334"/>
            <a:ext cx="1485081"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8121446" y="2473956"/>
            <a:ext cx="1359064" cy="584775"/>
          </a:xfrm>
          <a:prstGeom prst="rect">
            <a:avLst/>
          </a:prstGeom>
          <a:noFill/>
        </p:spPr>
        <p:txBody>
          <a:bodyPr wrap="square">
            <a:spAutoFit/>
          </a:bodyPr>
          <a:lstStyle/>
          <a:p>
            <a:pPr>
              <a:buClr>
                <a:srgbClr val="E24848"/>
              </a:buClr>
              <a:defRPr/>
            </a:pPr>
            <a:r>
              <a:rPr lang="en-US" sz="1600" b="1" noProof="1"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18" name="Rectangle 17"/>
          <p:cNvSpPr/>
          <p:nvPr/>
        </p:nvSpPr>
        <p:spPr>
          <a:xfrm>
            <a:off x="8121446" y="3081100"/>
            <a:ext cx="1485081"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9" name="Rectangle 18"/>
          <p:cNvSpPr/>
          <p:nvPr/>
        </p:nvSpPr>
        <p:spPr>
          <a:xfrm>
            <a:off x="10111940" y="2132444"/>
            <a:ext cx="1359064" cy="584775"/>
          </a:xfrm>
          <a:prstGeom prst="rect">
            <a:avLst/>
          </a:prstGeom>
          <a:noFill/>
        </p:spPr>
        <p:txBody>
          <a:bodyPr wrap="square">
            <a:spAutoFit/>
          </a:bodyPr>
          <a:lstStyle/>
          <a:p>
            <a:pPr>
              <a:buClr>
                <a:srgbClr val="E24848"/>
              </a:buClr>
              <a:defRPr/>
            </a:pPr>
            <a:r>
              <a:rPr lang="en-US" sz="1600" b="1" noProof="1"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New Developer</a:t>
            </a:r>
          </a:p>
        </p:txBody>
      </p:sp>
      <p:sp>
        <p:nvSpPr>
          <p:cNvPr id="20" name="Rectangle 19"/>
          <p:cNvSpPr/>
          <p:nvPr/>
        </p:nvSpPr>
        <p:spPr>
          <a:xfrm>
            <a:off x="10111940" y="2739588"/>
            <a:ext cx="1485081"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imperdiet</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1" name="Freeform 8"/>
          <p:cNvSpPr>
            <a:spLocks noEditPoints="1"/>
          </p:cNvSpPr>
          <p:nvPr/>
        </p:nvSpPr>
        <p:spPr bwMode="auto">
          <a:xfrm>
            <a:off x="6385943" y="3931803"/>
            <a:ext cx="366350" cy="256444"/>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42"/>
          <p:cNvSpPr>
            <a:spLocks noEditPoints="1"/>
          </p:cNvSpPr>
          <p:nvPr/>
        </p:nvSpPr>
        <p:spPr bwMode="auto">
          <a:xfrm>
            <a:off x="8476941" y="4140973"/>
            <a:ext cx="333045" cy="333045"/>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141"/>
          <p:cNvSpPr>
            <a:spLocks noEditPoints="1"/>
          </p:cNvSpPr>
          <p:nvPr/>
        </p:nvSpPr>
        <p:spPr bwMode="auto">
          <a:xfrm>
            <a:off x="10489606" y="3990277"/>
            <a:ext cx="302768" cy="301392"/>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Picture Placeholder 7"/>
          <p:cNvSpPr>
            <a:spLocks noGrp="1"/>
          </p:cNvSpPr>
          <p:nvPr>
            <p:ph type="pic" sz="quarter" idx="17"/>
          </p:nvPr>
        </p:nvSpPr>
        <p:spPr>
          <a:solidFill>
            <a:schemeClr val="bg1">
              <a:lumMod val="85000"/>
            </a:schemeClr>
          </a:solidFill>
        </p:spPr>
      </p:sp>
    </p:spTree>
    <p:extLst>
      <p:ext uri="{BB962C8B-B14F-4D97-AF65-F5344CB8AC3E}">
        <p14:creationId xmlns:p14="http://schemas.microsoft.com/office/powerpoint/2010/main" val="81439455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0"/>
            <a:ext cx="12192000" cy="6477001"/>
          </a:xfrm>
          <a:prstGeom prst="rect">
            <a:avLst/>
          </a:prstGeom>
          <a:gradFill>
            <a:gsLst>
              <a:gs pos="100000">
                <a:srgbClr val="59D8D5"/>
              </a:gs>
              <a:gs pos="0">
                <a:schemeClr val="tx2">
                  <a:lumMod val="40000"/>
                  <a:lumOff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139</a:t>
            </a:fld>
            <a:endParaRPr lang="en-US"/>
          </a:p>
        </p:txBody>
      </p:sp>
      <p:sp>
        <p:nvSpPr>
          <p:cNvPr id="5" name="Shape 11703"/>
          <p:cNvSpPr/>
          <p:nvPr/>
        </p:nvSpPr>
        <p:spPr>
          <a:xfrm>
            <a:off x="601236" y="1856927"/>
            <a:ext cx="11031169" cy="4620074"/>
          </a:xfrm>
          <a:prstGeom prst="roundRect">
            <a:avLst>
              <a:gd name="adj" fmla="val 0"/>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pPr>
              <a:defRPr sz="3200">
                <a:solidFill>
                  <a:srgbClr val="FFFFFF"/>
                </a:solidFill>
              </a:defRPr>
            </a:pPr>
            <a:endParaRPr sz="1600"/>
          </a:p>
        </p:txBody>
      </p:sp>
      <p:pic>
        <p:nvPicPr>
          <p:cNvPr id="6" name="06_Top View.png"/>
          <p:cNvPicPr>
            <a:picLocks noChangeAspect="1"/>
          </p:cNvPicPr>
          <p:nvPr/>
        </p:nvPicPr>
        <p:blipFill>
          <a:blip r:embed="rId2">
            <a:extLst/>
          </a:blip>
          <a:stretch>
            <a:fillRect/>
          </a:stretch>
        </p:blipFill>
        <p:spPr>
          <a:xfrm>
            <a:off x="2479899" y="435681"/>
            <a:ext cx="7137201" cy="3685989"/>
          </a:xfrm>
          <a:prstGeom prst="rect">
            <a:avLst/>
          </a:prstGeom>
          <a:ln w="12700">
            <a:miter lim="400000"/>
          </a:ln>
          <a:effectLst>
            <a:outerShdw blurRad="355600" rotWithShape="0">
              <a:srgbClr val="000000">
                <a:alpha val="89540"/>
              </a:srgbClr>
            </a:outerShdw>
          </a:effectLst>
        </p:spPr>
      </p:pic>
      <p:sp>
        <p:nvSpPr>
          <p:cNvPr id="8" name="Title 11"/>
          <p:cNvSpPr txBox="1">
            <a:spLocks/>
          </p:cNvSpPr>
          <p:nvPr/>
        </p:nvSpPr>
        <p:spPr>
          <a:xfrm>
            <a:off x="762318" y="2283030"/>
            <a:ext cx="2099635" cy="220204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200" b="1"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We Create Best App Your Business </a:t>
            </a:r>
          </a:p>
        </p:txBody>
      </p:sp>
      <p:sp>
        <p:nvSpPr>
          <p:cNvPr id="9" name="Title 11"/>
          <p:cNvSpPr txBox="1">
            <a:spLocks/>
          </p:cNvSpPr>
          <p:nvPr/>
        </p:nvSpPr>
        <p:spPr>
          <a:xfrm>
            <a:off x="762318" y="2087580"/>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85000"/>
                    <a:lumOff val="15000"/>
                  </a:schemeClr>
                </a:solidFill>
                <a:ea typeface="Roboto" panose="02000000000000000000" pitchFamily="2" charset="0"/>
                <a:cs typeface="Open Sans Light" panose="020B0306030504020204" pitchFamily="34" charset="0"/>
              </a:rPr>
              <a:t>Insert Your Creative Idea </a:t>
            </a:r>
          </a:p>
        </p:txBody>
      </p:sp>
      <p:sp>
        <p:nvSpPr>
          <p:cNvPr id="12" name="Rectangle 11"/>
          <p:cNvSpPr/>
          <p:nvPr/>
        </p:nvSpPr>
        <p:spPr>
          <a:xfrm>
            <a:off x="4926947" y="5166972"/>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02 | STRATEGY</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13" name="Rectangle 12"/>
          <p:cNvSpPr/>
          <p:nvPr/>
        </p:nvSpPr>
        <p:spPr>
          <a:xfrm>
            <a:off x="7091050" y="5158227"/>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03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14" name="Rectangle 13"/>
          <p:cNvSpPr/>
          <p:nvPr/>
        </p:nvSpPr>
        <p:spPr>
          <a:xfrm>
            <a:off x="2762844" y="5166972"/>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01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15" name="Rectangle 14"/>
          <p:cNvSpPr/>
          <p:nvPr/>
        </p:nvSpPr>
        <p:spPr>
          <a:xfrm>
            <a:off x="9255152" y="5158227"/>
            <a:ext cx="1561144" cy="877163"/>
          </a:xfrm>
          <a:prstGeom prst="rect">
            <a:avLst/>
          </a:prstGeom>
        </p:spPr>
        <p:txBody>
          <a:bodyPr wrap="square">
            <a:spAutoFit/>
          </a:bodyPr>
          <a:lstStyle/>
          <a:p>
            <a:r>
              <a:rPr lang="en-US" sz="1100" b="1" dirty="0" smtClean="0">
                <a:solidFill>
                  <a:schemeClr val="tx1">
                    <a:lumMod val="95000"/>
                    <a:lumOff val="5000"/>
                  </a:schemeClr>
                </a:solidFill>
                <a:latin typeface="Caviar Dreams" panose="020B0402020204020504" pitchFamily="34" charset="0"/>
                <a:ea typeface="Roboto" panose="02000000000000000000" pitchFamily="2" charset="0"/>
              </a:rPr>
              <a:t>04 </a:t>
            </a:r>
            <a:r>
              <a:rPr lang="en-US" sz="1100" b="1" dirty="0">
                <a:solidFill>
                  <a:schemeClr val="tx1">
                    <a:lumMod val="95000"/>
                    <a:lumOff val="5000"/>
                  </a:schemeClr>
                </a:solidFill>
                <a:latin typeface="Caviar Dreams" panose="020B0402020204020504" pitchFamily="34" charset="0"/>
                <a:ea typeface="Roboto" panose="02000000000000000000" pitchFamily="2" charset="0"/>
              </a:rPr>
              <a:t>| </a:t>
            </a:r>
            <a:r>
              <a:rPr lang="en-US" sz="1100" b="1" dirty="0" smtClean="0">
                <a:solidFill>
                  <a:schemeClr val="tx1">
                    <a:lumMod val="95000"/>
                    <a:lumOff val="5000"/>
                  </a:schemeClr>
                </a:solidFill>
                <a:latin typeface="Caviar Dreams" panose="020B0402020204020504" pitchFamily="34" charset="0"/>
                <a:ea typeface="Roboto" panose="02000000000000000000" pitchFamily="2" charset="0"/>
              </a:rPr>
              <a:t>RESULT</a:t>
            </a:r>
            <a:endParaRPr lang="en-US" sz="1100" b="1" dirty="0">
              <a:solidFill>
                <a:schemeClr val="tx1">
                  <a:lumMod val="95000"/>
                  <a:lumOff val="5000"/>
                </a:schemeClr>
              </a:solidFill>
              <a:latin typeface="Caviar Dreams" panose="020B0402020204020504" pitchFamily="34" charset="0"/>
              <a:ea typeface="Roboto" panose="02000000000000000000" pitchFamily="2" charset="0"/>
            </a:endParaRP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grpSp>
        <p:nvGrpSpPr>
          <p:cNvPr id="17" name="Group 16"/>
          <p:cNvGrpSpPr/>
          <p:nvPr/>
        </p:nvGrpSpPr>
        <p:grpSpPr>
          <a:xfrm>
            <a:off x="7501947" y="4560766"/>
            <a:ext cx="354173" cy="354173"/>
            <a:chOff x="3590440" y="6148227"/>
            <a:chExt cx="354173" cy="354173"/>
          </a:xfrm>
          <a:solidFill>
            <a:schemeClr val="tx1">
              <a:lumMod val="85000"/>
              <a:lumOff val="15000"/>
            </a:schemeClr>
          </a:solidFill>
        </p:grpSpPr>
        <p:sp>
          <p:nvSpPr>
            <p:cNvPr id="18"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5431867" y="4567196"/>
            <a:ext cx="336550" cy="341313"/>
            <a:chOff x="10733088" y="5195888"/>
            <a:chExt cx="336550" cy="341313"/>
          </a:xfrm>
          <a:solidFill>
            <a:schemeClr val="tx1">
              <a:lumMod val="85000"/>
              <a:lumOff val="15000"/>
            </a:schemeClr>
          </a:solidFill>
        </p:grpSpPr>
        <p:sp>
          <p:nvSpPr>
            <p:cNvPr id="21" name="Freeform 300"/>
            <p:cNvSpPr>
              <a:spLocks/>
            </p:cNvSpPr>
            <p:nvPr/>
          </p:nvSpPr>
          <p:spPr bwMode="auto">
            <a:xfrm>
              <a:off x="10845800" y="5308600"/>
              <a:ext cx="112713" cy="111125"/>
            </a:xfrm>
            <a:custGeom>
              <a:avLst/>
              <a:gdLst>
                <a:gd name="T0" fmla="*/ 128 w 282"/>
                <a:gd name="T1" fmla="*/ 1 h 283"/>
                <a:gd name="T2" fmla="*/ 100 w 282"/>
                <a:gd name="T3" fmla="*/ 6 h 283"/>
                <a:gd name="T4" fmla="*/ 75 w 282"/>
                <a:gd name="T5" fmla="*/ 17 h 283"/>
                <a:gd name="T6" fmla="*/ 52 w 282"/>
                <a:gd name="T7" fmla="*/ 32 h 283"/>
                <a:gd name="T8" fmla="*/ 33 w 282"/>
                <a:gd name="T9" fmla="*/ 52 h 283"/>
                <a:gd name="T10" fmla="*/ 18 w 282"/>
                <a:gd name="T11" fmla="*/ 75 h 283"/>
                <a:gd name="T12" fmla="*/ 7 w 282"/>
                <a:gd name="T13" fmla="*/ 99 h 283"/>
                <a:gd name="T14" fmla="*/ 1 w 282"/>
                <a:gd name="T15" fmla="*/ 127 h 283"/>
                <a:gd name="T16" fmla="*/ 1 w 282"/>
                <a:gd name="T17" fmla="*/ 156 h 283"/>
                <a:gd name="T18" fmla="*/ 7 w 282"/>
                <a:gd name="T19" fmla="*/ 184 h 283"/>
                <a:gd name="T20" fmla="*/ 18 w 282"/>
                <a:gd name="T21" fmla="*/ 208 h 283"/>
                <a:gd name="T22" fmla="*/ 33 w 282"/>
                <a:gd name="T23" fmla="*/ 231 h 283"/>
                <a:gd name="T24" fmla="*/ 52 w 282"/>
                <a:gd name="T25" fmla="*/ 251 h 283"/>
                <a:gd name="T26" fmla="*/ 75 w 282"/>
                <a:gd name="T27" fmla="*/ 266 h 283"/>
                <a:gd name="T28" fmla="*/ 100 w 282"/>
                <a:gd name="T29" fmla="*/ 276 h 283"/>
                <a:gd name="T30" fmla="*/ 128 w 282"/>
                <a:gd name="T31" fmla="*/ 282 h 283"/>
                <a:gd name="T32" fmla="*/ 156 w 282"/>
                <a:gd name="T33" fmla="*/ 282 h 283"/>
                <a:gd name="T34" fmla="*/ 184 w 282"/>
                <a:gd name="T35" fmla="*/ 276 h 283"/>
                <a:gd name="T36" fmla="*/ 209 w 282"/>
                <a:gd name="T37" fmla="*/ 266 h 283"/>
                <a:gd name="T38" fmla="*/ 231 w 282"/>
                <a:gd name="T39" fmla="*/ 251 h 283"/>
                <a:gd name="T40" fmla="*/ 251 w 282"/>
                <a:gd name="T41" fmla="*/ 231 h 283"/>
                <a:gd name="T42" fmla="*/ 266 w 282"/>
                <a:gd name="T43" fmla="*/ 208 h 283"/>
                <a:gd name="T44" fmla="*/ 277 w 282"/>
                <a:gd name="T45" fmla="*/ 184 h 283"/>
                <a:gd name="T46" fmla="*/ 282 w 282"/>
                <a:gd name="T47" fmla="*/ 156 h 283"/>
                <a:gd name="T48" fmla="*/ 282 w 282"/>
                <a:gd name="T49" fmla="*/ 127 h 283"/>
                <a:gd name="T50" fmla="*/ 277 w 282"/>
                <a:gd name="T51" fmla="*/ 99 h 283"/>
                <a:gd name="T52" fmla="*/ 266 w 282"/>
                <a:gd name="T53" fmla="*/ 75 h 283"/>
                <a:gd name="T54" fmla="*/ 251 w 282"/>
                <a:gd name="T55" fmla="*/ 52 h 283"/>
                <a:gd name="T56" fmla="*/ 231 w 282"/>
                <a:gd name="T57" fmla="*/ 32 h 283"/>
                <a:gd name="T58" fmla="*/ 209 w 282"/>
                <a:gd name="T59" fmla="*/ 17 h 283"/>
                <a:gd name="T60" fmla="*/ 184 w 282"/>
                <a:gd name="T61" fmla="*/ 6 h 283"/>
                <a:gd name="T62" fmla="*/ 156 w 282"/>
                <a:gd name="T63"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83">
                  <a:moveTo>
                    <a:pt x="142" y="0"/>
                  </a:moveTo>
                  <a:lnTo>
                    <a:pt x="128" y="1"/>
                  </a:lnTo>
                  <a:lnTo>
                    <a:pt x="114" y="3"/>
                  </a:lnTo>
                  <a:lnTo>
                    <a:pt x="100" y="6"/>
                  </a:lnTo>
                  <a:lnTo>
                    <a:pt x="87" y="12"/>
                  </a:lnTo>
                  <a:lnTo>
                    <a:pt x="75" y="17"/>
                  </a:lnTo>
                  <a:lnTo>
                    <a:pt x="63" y="25"/>
                  </a:lnTo>
                  <a:lnTo>
                    <a:pt x="52" y="32"/>
                  </a:lnTo>
                  <a:lnTo>
                    <a:pt x="42" y="42"/>
                  </a:lnTo>
                  <a:lnTo>
                    <a:pt x="33" y="52"/>
                  </a:lnTo>
                  <a:lnTo>
                    <a:pt x="25" y="63"/>
                  </a:lnTo>
                  <a:lnTo>
                    <a:pt x="18" y="75"/>
                  </a:lnTo>
                  <a:lnTo>
                    <a:pt x="12" y="86"/>
                  </a:lnTo>
                  <a:lnTo>
                    <a:pt x="7" y="99"/>
                  </a:lnTo>
                  <a:lnTo>
                    <a:pt x="4" y="113"/>
                  </a:lnTo>
                  <a:lnTo>
                    <a:pt x="1" y="127"/>
                  </a:lnTo>
                  <a:lnTo>
                    <a:pt x="0" y="141"/>
                  </a:lnTo>
                  <a:lnTo>
                    <a:pt x="1" y="156"/>
                  </a:lnTo>
                  <a:lnTo>
                    <a:pt x="4" y="170"/>
                  </a:lnTo>
                  <a:lnTo>
                    <a:pt x="7" y="184"/>
                  </a:lnTo>
                  <a:lnTo>
                    <a:pt x="12" y="197"/>
                  </a:lnTo>
                  <a:lnTo>
                    <a:pt x="18" y="208"/>
                  </a:lnTo>
                  <a:lnTo>
                    <a:pt x="25" y="220"/>
                  </a:lnTo>
                  <a:lnTo>
                    <a:pt x="33" y="231"/>
                  </a:lnTo>
                  <a:lnTo>
                    <a:pt x="42" y="241"/>
                  </a:lnTo>
                  <a:lnTo>
                    <a:pt x="52" y="251"/>
                  </a:lnTo>
                  <a:lnTo>
                    <a:pt x="63" y="258"/>
                  </a:lnTo>
                  <a:lnTo>
                    <a:pt x="75" y="266"/>
                  </a:lnTo>
                  <a:lnTo>
                    <a:pt x="87" y="271"/>
                  </a:lnTo>
                  <a:lnTo>
                    <a:pt x="100" y="276"/>
                  </a:lnTo>
                  <a:lnTo>
                    <a:pt x="114" y="280"/>
                  </a:lnTo>
                  <a:lnTo>
                    <a:pt x="128" y="282"/>
                  </a:lnTo>
                  <a:lnTo>
                    <a:pt x="142" y="283"/>
                  </a:lnTo>
                  <a:lnTo>
                    <a:pt x="156" y="282"/>
                  </a:lnTo>
                  <a:lnTo>
                    <a:pt x="170" y="280"/>
                  </a:lnTo>
                  <a:lnTo>
                    <a:pt x="184" y="276"/>
                  </a:lnTo>
                  <a:lnTo>
                    <a:pt x="197" y="271"/>
                  </a:lnTo>
                  <a:lnTo>
                    <a:pt x="209" y="266"/>
                  </a:lnTo>
                  <a:lnTo>
                    <a:pt x="221" y="258"/>
                  </a:lnTo>
                  <a:lnTo>
                    <a:pt x="231" y="251"/>
                  </a:lnTo>
                  <a:lnTo>
                    <a:pt x="241" y="241"/>
                  </a:lnTo>
                  <a:lnTo>
                    <a:pt x="251" y="231"/>
                  </a:lnTo>
                  <a:lnTo>
                    <a:pt x="258" y="220"/>
                  </a:lnTo>
                  <a:lnTo>
                    <a:pt x="266" y="208"/>
                  </a:lnTo>
                  <a:lnTo>
                    <a:pt x="271" y="197"/>
                  </a:lnTo>
                  <a:lnTo>
                    <a:pt x="277" y="184"/>
                  </a:lnTo>
                  <a:lnTo>
                    <a:pt x="280" y="170"/>
                  </a:lnTo>
                  <a:lnTo>
                    <a:pt x="282" y="156"/>
                  </a:lnTo>
                  <a:lnTo>
                    <a:pt x="282" y="141"/>
                  </a:lnTo>
                  <a:lnTo>
                    <a:pt x="282" y="127"/>
                  </a:lnTo>
                  <a:lnTo>
                    <a:pt x="280" y="113"/>
                  </a:lnTo>
                  <a:lnTo>
                    <a:pt x="277" y="99"/>
                  </a:lnTo>
                  <a:lnTo>
                    <a:pt x="271" y="86"/>
                  </a:lnTo>
                  <a:lnTo>
                    <a:pt x="266" y="75"/>
                  </a:lnTo>
                  <a:lnTo>
                    <a:pt x="258" y="63"/>
                  </a:lnTo>
                  <a:lnTo>
                    <a:pt x="251" y="52"/>
                  </a:lnTo>
                  <a:lnTo>
                    <a:pt x="241" y="42"/>
                  </a:lnTo>
                  <a:lnTo>
                    <a:pt x="231" y="32"/>
                  </a:lnTo>
                  <a:lnTo>
                    <a:pt x="221" y="25"/>
                  </a:lnTo>
                  <a:lnTo>
                    <a:pt x="209" y="17"/>
                  </a:lnTo>
                  <a:lnTo>
                    <a:pt x="197" y="12"/>
                  </a:lnTo>
                  <a:lnTo>
                    <a:pt x="184" y="6"/>
                  </a:lnTo>
                  <a:lnTo>
                    <a:pt x="170" y="3"/>
                  </a:lnTo>
                  <a:lnTo>
                    <a:pt x="156" y="1"/>
                  </a:lnTo>
                  <a:lnTo>
                    <a:pt x="1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01"/>
            <p:cNvSpPr>
              <a:spLocks noEditPoints="1"/>
            </p:cNvSpPr>
            <p:nvPr/>
          </p:nvSpPr>
          <p:spPr bwMode="auto">
            <a:xfrm>
              <a:off x="10733088" y="5195888"/>
              <a:ext cx="336550" cy="341313"/>
            </a:xfrm>
            <a:custGeom>
              <a:avLst/>
              <a:gdLst>
                <a:gd name="T0" fmla="*/ 369 w 847"/>
                <a:gd name="T1" fmla="*/ 700 h 858"/>
                <a:gd name="T2" fmla="*/ 304 w 847"/>
                <a:gd name="T3" fmla="*/ 677 h 858"/>
                <a:gd name="T4" fmla="*/ 247 w 847"/>
                <a:gd name="T5" fmla="*/ 642 h 858"/>
                <a:gd name="T6" fmla="*/ 200 w 847"/>
                <a:gd name="T7" fmla="*/ 592 h 858"/>
                <a:gd name="T8" fmla="*/ 166 w 847"/>
                <a:gd name="T9" fmla="*/ 534 h 858"/>
                <a:gd name="T10" fmla="*/ 147 w 847"/>
                <a:gd name="T11" fmla="*/ 467 h 858"/>
                <a:gd name="T12" fmla="*/ 145 w 847"/>
                <a:gd name="T13" fmla="*/ 394 h 858"/>
                <a:gd name="T14" fmla="*/ 160 w 847"/>
                <a:gd name="T15" fmla="*/ 326 h 858"/>
                <a:gd name="T16" fmla="*/ 191 w 847"/>
                <a:gd name="T17" fmla="*/ 266 h 858"/>
                <a:gd name="T18" fmla="*/ 236 w 847"/>
                <a:gd name="T19" fmla="*/ 215 h 858"/>
                <a:gd name="T20" fmla="*/ 291 w 847"/>
                <a:gd name="T21" fmla="*/ 175 h 858"/>
                <a:gd name="T22" fmla="*/ 356 w 847"/>
                <a:gd name="T23" fmla="*/ 150 h 858"/>
                <a:gd name="T24" fmla="*/ 426 w 847"/>
                <a:gd name="T25" fmla="*/ 142 h 858"/>
                <a:gd name="T26" fmla="*/ 496 w 847"/>
                <a:gd name="T27" fmla="*/ 150 h 858"/>
                <a:gd name="T28" fmla="*/ 560 w 847"/>
                <a:gd name="T29" fmla="*/ 175 h 858"/>
                <a:gd name="T30" fmla="*/ 616 w 847"/>
                <a:gd name="T31" fmla="*/ 215 h 858"/>
                <a:gd name="T32" fmla="*/ 659 w 847"/>
                <a:gd name="T33" fmla="*/ 266 h 858"/>
                <a:gd name="T34" fmla="*/ 690 w 847"/>
                <a:gd name="T35" fmla="*/ 326 h 858"/>
                <a:gd name="T36" fmla="*/ 707 w 847"/>
                <a:gd name="T37" fmla="*/ 394 h 858"/>
                <a:gd name="T38" fmla="*/ 704 w 847"/>
                <a:gd name="T39" fmla="*/ 467 h 858"/>
                <a:gd name="T40" fmla="*/ 686 w 847"/>
                <a:gd name="T41" fmla="*/ 534 h 858"/>
                <a:gd name="T42" fmla="*/ 652 w 847"/>
                <a:gd name="T43" fmla="*/ 592 h 858"/>
                <a:gd name="T44" fmla="*/ 605 w 847"/>
                <a:gd name="T45" fmla="*/ 642 h 858"/>
                <a:gd name="T46" fmla="*/ 548 w 847"/>
                <a:gd name="T47" fmla="*/ 677 h 858"/>
                <a:gd name="T48" fmla="*/ 483 w 847"/>
                <a:gd name="T49" fmla="*/ 700 h 858"/>
                <a:gd name="T50" fmla="*/ 847 w 847"/>
                <a:gd name="T51" fmla="*/ 423 h 858"/>
                <a:gd name="T52" fmla="*/ 834 w 847"/>
                <a:gd name="T53" fmla="*/ 318 h 858"/>
                <a:gd name="T54" fmla="*/ 796 w 847"/>
                <a:gd name="T55" fmla="*/ 222 h 858"/>
                <a:gd name="T56" fmla="*/ 737 w 847"/>
                <a:gd name="T57" fmla="*/ 138 h 858"/>
                <a:gd name="T58" fmla="*/ 660 w 847"/>
                <a:gd name="T59" fmla="*/ 72 h 858"/>
                <a:gd name="T60" fmla="*/ 569 w 847"/>
                <a:gd name="T61" fmla="*/ 26 h 858"/>
                <a:gd name="T62" fmla="*/ 467 w 847"/>
                <a:gd name="T63" fmla="*/ 2 h 858"/>
                <a:gd name="T64" fmla="*/ 359 w 847"/>
                <a:gd name="T65" fmla="*/ 6 h 858"/>
                <a:gd name="T66" fmla="*/ 259 w 847"/>
                <a:gd name="T67" fmla="*/ 34 h 858"/>
                <a:gd name="T68" fmla="*/ 171 w 847"/>
                <a:gd name="T69" fmla="*/ 84 h 858"/>
                <a:gd name="T70" fmla="*/ 97 w 847"/>
                <a:gd name="T71" fmla="*/ 155 h 858"/>
                <a:gd name="T72" fmla="*/ 42 w 847"/>
                <a:gd name="T73" fmla="*/ 240 h 858"/>
                <a:gd name="T74" fmla="*/ 9 w 847"/>
                <a:gd name="T75" fmla="*/ 338 h 858"/>
                <a:gd name="T76" fmla="*/ 1 w 847"/>
                <a:gd name="T77" fmla="*/ 447 h 858"/>
                <a:gd name="T78" fmla="*/ 24 w 847"/>
                <a:gd name="T79" fmla="*/ 562 h 858"/>
                <a:gd name="T80" fmla="*/ 75 w 847"/>
                <a:gd name="T81" fmla="*/ 662 h 858"/>
                <a:gd name="T82" fmla="*/ 149 w 847"/>
                <a:gd name="T83" fmla="*/ 745 h 858"/>
                <a:gd name="T84" fmla="*/ 203 w 847"/>
                <a:gd name="T85" fmla="*/ 785 h 858"/>
                <a:gd name="T86" fmla="*/ 277 w 847"/>
                <a:gd name="T87" fmla="*/ 820 h 858"/>
                <a:gd name="T88" fmla="*/ 356 w 847"/>
                <a:gd name="T89" fmla="*/ 841 h 858"/>
                <a:gd name="T90" fmla="*/ 441 w 847"/>
                <a:gd name="T91" fmla="*/ 847 h 858"/>
                <a:gd name="T92" fmla="*/ 524 w 847"/>
                <a:gd name="T93" fmla="*/ 835 h 858"/>
                <a:gd name="T94" fmla="*/ 601 w 847"/>
                <a:gd name="T95" fmla="*/ 808 h 858"/>
                <a:gd name="T96" fmla="*/ 670 w 847"/>
                <a:gd name="T97" fmla="*/ 768 h 858"/>
                <a:gd name="T98" fmla="*/ 730 w 847"/>
                <a:gd name="T99" fmla="*/ 715 h 858"/>
                <a:gd name="T100" fmla="*/ 796 w 847"/>
                <a:gd name="T101" fmla="*/ 624 h 858"/>
                <a:gd name="T102" fmla="*/ 836 w 847"/>
                <a:gd name="T103" fmla="*/ 51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7" h="858">
                  <a:moveTo>
                    <a:pt x="426" y="705"/>
                  </a:moveTo>
                  <a:lnTo>
                    <a:pt x="411" y="705"/>
                  </a:lnTo>
                  <a:lnTo>
                    <a:pt x="397" y="704"/>
                  </a:lnTo>
                  <a:lnTo>
                    <a:pt x="383" y="702"/>
                  </a:lnTo>
                  <a:lnTo>
                    <a:pt x="369" y="700"/>
                  </a:lnTo>
                  <a:lnTo>
                    <a:pt x="356" y="697"/>
                  </a:lnTo>
                  <a:lnTo>
                    <a:pt x="342" y="692"/>
                  </a:lnTo>
                  <a:lnTo>
                    <a:pt x="329" y="688"/>
                  </a:lnTo>
                  <a:lnTo>
                    <a:pt x="316" y="684"/>
                  </a:lnTo>
                  <a:lnTo>
                    <a:pt x="304" y="677"/>
                  </a:lnTo>
                  <a:lnTo>
                    <a:pt x="291" y="672"/>
                  </a:lnTo>
                  <a:lnTo>
                    <a:pt x="279" y="664"/>
                  </a:lnTo>
                  <a:lnTo>
                    <a:pt x="268" y="658"/>
                  </a:lnTo>
                  <a:lnTo>
                    <a:pt x="257" y="649"/>
                  </a:lnTo>
                  <a:lnTo>
                    <a:pt x="247" y="642"/>
                  </a:lnTo>
                  <a:lnTo>
                    <a:pt x="236" y="632"/>
                  </a:lnTo>
                  <a:lnTo>
                    <a:pt x="226" y="623"/>
                  </a:lnTo>
                  <a:lnTo>
                    <a:pt x="216" y="614"/>
                  </a:lnTo>
                  <a:lnTo>
                    <a:pt x="208" y="603"/>
                  </a:lnTo>
                  <a:lnTo>
                    <a:pt x="200" y="592"/>
                  </a:lnTo>
                  <a:lnTo>
                    <a:pt x="191" y="581"/>
                  </a:lnTo>
                  <a:lnTo>
                    <a:pt x="184" y="569"/>
                  </a:lnTo>
                  <a:lnTo>
                    <a:pt x="177" y="558"/>
                  </a:lnTo>
                  <a:lnTo>
                    <a:pt x="171" y="546"/>
                  </a:lnTo>
                  <a:lnTo>
                    <a:pt x="166" y="534"/>
                  </a:lnTo>
                  <a:lnTo>
                    <a:pt x="160" y="521"/>
                  </a:lnTo>
                  <a:lnTo>
                    <a:pt x="156" y="508"/>
                  </a:lnTo>
                  <a:lnTo>
                    <a:pt x="153" y="494"/>
                  </a:lnTo>
                  <a:lnTo>
                    <a:pt x="149" y="481"/>
                  </a:lnTo>
                  <a:lnTo>
                    <a:pt x="147" y="467"/>
                  </a:lnTo>
                  <a:lnTo>
                    <a:pt x="145" y="453"/>
                  </a:lnTo>
                  <a:lnTo>
                    <a:pt x="144" y="438"/>
                  </a:lnTo>
                  <a:lnTo>
                    <a:pt x="144" y="423"/>
                  </a:lnTo>
                  <a:lnTo>
                    <a:pt x="144" y="409"/>
                  </a:lnTo>
                  <a:lnTo>
                    <a:pt x="145" y="394"/>
                  </a:lnTo>
                  <a:lnTo>
                    <a:pt x="147" y="380"/>
                  </a:lnTo>
                  <a:lnTo>
                    <a:pt x="149" y="366"/>
                  </a:lnTo>
                  <a:lnTo>
                    <a:pt x="153" y="353"/>
                  </a:lnTo>
                  <a:lnTo>
                    <a:pt x="156" y="339"/>
                  </a:lnTo>
                  <a:lnTo>
                    <a:pt x="160" y="326"/>
                  </a:lnTo>
                  <a:lnTo>
                    <a:pt x="166" y="313"/>
                  </a:lnTo>
                  <a:lnTo>
                    <a:pt x="171" y="301"/>
                  </a:lnTo>
                  <a:lnTo>
                    <a:pt x="177" y="288"/>
                  </a:lnTo>
                  <a:lnTo>
                    <a:pt x="184" y="277"/>
                  </a:lnTo>
                  <a:lnTo>
                    <a:pt x="191" y="266"/>
                  </a:lnTo>
                  <a:lnTo>
                    <a:pt x="200" y="255"/>
                  </a:lnTo>
                  <a:lnTo>
                    <a:pt x="208" y="244"/>
                  </a:lnTo>
                  <a:lnTo>
                    <a:pt x="216" y="233"/>
                  </a:lnTo>
                  <a:lnTo>
                    <a:pt x="226" y="224"/>
                  </a:lnTo>
                  <a:lnTo>
                    <a:pt x="236" y="215"/>
                  </a:lnTo>
                  <a:lnTo>
                    <a:pt x="247" y="205"/>
                  </a:lnTo>
                  <a:lnTo>
                    <a:pt x="257" y="198"/>
                  </a:lnTo>
                  <a:lnTo>
                    <a:pt x="268" y="189"/>
                  </a:lnTo>
                  <a:lnTo>
                    <a:pt x="279" y="183"/>
                  </a:lnTo>
                  <a:lnTo>
                    <a:pt x="291" y="175"/>
                  </a:lnTo>
                  <a:lnTo>
                    <a:pt x="304" y="170"/>
                  </a:lnTo>
                  <a:lnTo>
                    <a:pt x="316" y="163"/>
                  </a:lnTo>
                  <a:lnTo>
                    <a:pt x="329" y="159"/>
                  </a:lnTo>
                  <a:lnTo>
                    <a:pt x="342" y="153"/>
                  </a:lnTo>
                  <a:lnTo>
                    <a:pt x="356" y="150"/>
                  </a:lnTo>
                  <a:lnTo>
                    <a:pt x="369" y="147"/>
                  </a:lnTo>
                  <a:lnTo>
                    <a:pt x="383" y="145"/>
                  </a:lnTo>
                  <a:lnTo>
                    <a:pt x="397" y="143"/>
                  </a:lnTo>
                  <a:lnTo>
                    <a:pt x="411" y="142"/>
                  </a:lnTo>
                  <a:lnTo>
                    <a:pt x="426" y="142"/>
                  </a:lnTo>
                  <a:lnTo>
                    <a:pt x="440" y="142"/>
                  </a:lnTo>
                  <a:lnTo>
                    <a:pt x="455" y="143"/>
                  </a:lnTo>
                  <a:lnTo>
                    <a:pt x="469" y="145"/>
                  </a:lnTo>
                  <a:lnTo>
                    <a:pt x="483" y="147"/>
                  </a:lnTo>
                  <a:lnTo>
                    <a:pt x="496" y="150"/>
                  </a:lnTo>
                  <a:lnTo>
                    <a:pt x="510" y="153"/>
                  </a:lnTo>
                  <a:lnTo>
                    <a:pt x="523" y="159"/>
                  </a:lnTo>
                  <a:lnTo>
                    <a:pt x="536" y="163"/>
                  </a:lnTo>
                  <a:lnTo>
                    <a:pt x="548" y="169"/>
                  </a:lnTo>
                  <a:lnTo>
                    <a:pt x="560" y="175"/>
                  </a:lnTo>
                  <a:lnTo>
                    <a:pt x="572" y="183"/>
                  </a:lnTo>
                  <a:lnTo>
                    <a:pt x="583" y="189"/>
                  </a:lnTo>
                  <a:lnTo>
                    <a:pt x="594" y="198"/>
                  </a:lnTo>
                  <a:lnTo>
                    <a:pt x="605" y="205"/>
                  </a:lnTo>
                  <a:lnTo>
                    <a:pt x="616" y="215"/>
                  </a:lnTo>
                  <a:lnTo>
                    <a:pt x="626" y="224"/>
                  </a:lnTo>
                  <a:lnTo>
                    <a:pt x="634" y="233"/>
                  </a:lnTo>
                  <a:lnTo>
                    <a:pt x="643" y="244"/>
                  </a:lnTo>
                  <a:lnTo>
                    <a:pt x="652" y="255"/>
                  </a:lnTo>
                  <a:lnTo>
                    <a:pt x="659" y="266"/>
                  </a:lnTo>
                  <a:lnTo>
                    <a:pt x="667" y="277"/>
                  </a:lnTo>
                  <a:lnTo>
                    <a:pt x="674" y="288"/>
                  </a:lnTo>
                  <a:lnTo>
                    <a:pt x="680" y="301"/>
                  </a:lnTo>
                  <a:lnTo>
                    <a:pt x="686" y="313"/>
                  </a:lnTo>
                  <a:lnTo>
                    <a:pt x="690" y="326"/>
                  </a:lnTo>
                  <a:lnTo>
                    <a:pt x="695" y="339"/>
                  </a:lnTo>
                  <a:lnTo>
                    <a:pt x="699" y="353"/>
                  </a:lnTo>
                  <a:lnTo>
                    <a:pt x="702" y="366"/>
                  </a:lnTo>
                  <a:lnTo>
                    <a:pt x="704" y="380"/>
                  </a:lnTo>
                  <a:lnTo>
                    <a:pt x="707" y="394"/>
                  </a:lnTo>
                  <a:lnTo>
                    <a:pt x="708" y="409"/>
                  </a:lnTo>
                  <a:lnTo>
                    <a:pt x="708" y="423"/>
                  </a:lnTo>
                  <a:lnTo>
                    <a:pt x="708" y="438"/>
                  </a:lnTo>
                  <a:lnTo>
                    <a:pt x="707" y="453"/>
                  </a:lnTo>
                  <a:lnTo>
                    <a:pt x="704" y="467"/>
                  </a:lnTo>
                  <a:lnTo>
                    <a:pt x="702" y="481"/>
                  </a:lnTo>
                  <a:lnTo>
                    <a:pt x="699" y="494"/>
                  </a:lnTo>
                  <a:lnTo>
                    <a:pt x="695" y="508"/>
                  </a:lnTo>
                  <a:lnTo>
                    <a:pt x="690" y="521"/>
                  </a:lnTo>
                  <a:lnTo>
                    <a:pt x="686" y="534"/>
                  </a:lnTo>
                  <a:lnTo>
                    <a:pt x="680" y="546"/>
                  </a:lnTo>
                  <a:lnTo>
                    <a:pt x="674" y="558"/>
                  </a:lnTo>
                  <a:lnTo>
                    <a:pt x="667" y="569"/>
                  </a:lnTo>
                  <a:lnTo>
                    <a:pt x="659" y="581"/>
                  </a:lnTo>
                  <a:lnTo>
                    <a:pt x="652" y="592"/>
                  </a:lnTo>
                  <a:lnTo>
                    <a:pt x="643" y="603"/>
                  </a:lnTo>
                  <a:lnTo>
                    <a:pt x="634" y="614"/>
                  </a:lnTo>
                  <a:lnTo>
                    <a:pt x="626" y="623"/>
                  </a:lnTo>
                  <a:lnTo>
                    <a:pt x="616" y="632"/>
                  </a:lnTo>
                  <a:lnTo>
                    <a:pt x="605" y="642"/>
                  </a:lnTo>
                  <a:lnTo>
                    <a:pt x="594" y="649"/>
                  </a:lnTo>
                  <a:lnTo>
                    <a:pt x="583" y="658"/>
                  </a:lnTo>
                  <a:lnTo>
                    <a:pt x="572" y="664"/>
                  </a:lnTo>
                  <a:lnTo>
                    <a:pt x="560" y="672"/>
                  </a:lnTo>
                  <a:lnTo>
                    <a:pt x="548" y="677"/>
                  </a:lnTo>
                  <a:lnTo>
                    <a:pt x="536" y="684"/>
                  </a:lnTo>
                  <a:lnTo>
                    <a:pt x="523" y="688"/>
                  </a:lnTo>
                  <a:lnTo>
                    <a:pt x="510" y="692"/>
                  </a:lnTo>
                  <a:lnTo>
                    <a:pt x="496" y="697"/>
                  </a:lnTo>
                  <a:lnTo>
                    <a:pt x="483" y="700"/>
                  </a:lnTo>
                  <a:lnTo>
                    <a:pt x="469" y="702"/>
                  </a:lnTo>
                  <a:lnTo>
                    <a:pt x="455" y="704"/>
                  </a:lnTo>
                  <a:lnTo>
                    <a:pt x="440" y="705"/>
                  </a:lnTo>
                  <a:lnTo>
                    <a:pt x="426" y="705"/>
                  </a:lnTo>
                  <a:close/>
                  <a:moveTo>
                    <a:pt x="847" y="423"/>
                  </a:moveTo>
                  <a:lnTo>
                    <a:pt x="846" y="402"/>
                  </a:lnTo>
                  <a:lnTo>
                    <a:pt x="845" y="380"/>
                  </a:lnTo>
                  <a:lnTo>
                    <a:pt x="842" y="359"/>
                  </a:lnTo>
                  <a:lnTo>
                    <a:pt x="838" y="338"/>
                  </a:lnTo>
                  <a:lnTo>
                    <a:pt x="834" y="318"/>
                  </a:lnTo>
                  <a:lnTo>
                    <a:pt x="828" y="297"/>
                  </a:lnTo>
                  <a:lnTo>
                    <a:pt x="821" y="278"/>
                  </a:lnTo>
                  <a:lnTo>
                    <a:pt x="814" y="258"/>
                  </a:lnTo>
                  <a:lnTo>
                    <a:pt x="805" y="240"/>
                  </a:lnTo>
                  <a:lnTo>
                    <a:pt x="796" y="222"/>
                  </a:lnTo>
                  <a:lnTo>
                    <a:pt x="785" y="204"/>
                  </a:lnTo>
                  <a:lnTo>
                    <a:pt x="775" y="187"/>
                  </a:lnTo>
                  <a:lnTo>
                    <a:pt x="763" y="170"/>
                  </a:lnTo>
                  <a:lnTo>
                    <a:pt x="751" y="155"/>
                  </a:lnTo>
                  <a:lnTo>
                    <a:pt x="737" y="138"/>
                  </a:lnTo>
                  <a:lnTo>
                    <a:pt x="723" y="124"/>
                  </a:lnTo>
                  <a:lnTo>
                    <a:pt x="709" y="110"/>
                  </a:lnTo>
                  <a:lnTo>
                    <a:pt x="693" y="97"/>
                  </a:lnTo>
                  <a:lnTo>
                    <a:pt x="677" y="84"/>
                  </a:lnTo>
                  <a:lnTo>
                    <a:pt x="660" y="72"/>
                  </a:lnTo>
                  <a:lnTo>
                    <a:pt x="643" y="62"/>
                  </a:lnTo>
                  <a:lnTo>
                    <a:pt x="626" y="51"/>
                  </a:lnTo>
                  <a:lnTo>
                    <a:pt x="607" y="42"/>
                  </a:lnTo>
                  <a:lnTo>
                    <a:pt x="589" y="34"/>
                  </a:lnTo>
                  <a:lnTo>
                    <a:pt x="569" y="26"/>
                  </a:lnTo>
                  <a:lnTo>
                    <a:pt x="550" y="20"/>
                  </a:lnTo>
                  <a:lnTo>
                    <a:pt x="529" y="13"/>
                  </a:lnTo>
                  <a:lnTo>
                    <a:pt x="509" y="9"/>
                  </a:lnTo>
                  <a:lnTo>
                    <a:pt x="488" y="6"/>
                  </a:lnTo>
                  <a:lnTo>
                    <a:pt x="467" y="2"/>
                  </a:lnTo>
                  <a:lnTo>
                    <a:pt x="445" y="1"/>
                  </a:lnTo>
                  <a:lnTo>
                    <a:pt x="424" y="0"/>
                  </a:lnTo>
                  <a:lnTo>
                    <a:pt x="402" y="1"/>
                  </a:lnTo>
                  <a:lnTo>
                    <a:pt x="380" y="2"/>
                  </a:lnTo>
                  <a:lnTo>
                    <a:pt x="359" y="6"/>
                  </a:lnTo>
                  <a:lnTo>
                    <a:pt x="338" y="9"/>
                  </a:lnTo>
                  <a:lnTo>
                    <a:pt x="318" y="13"/>
                  </a:lnTo>
                  <a:lnTo>
                    <a:pt x="298" y="20"/>
                  </a:lnTo>
                  <a:lnTo>
                    <a:pt x="278" y="26"/>
                  </a:lnTo>
                  <a:lnTo>
                    <a:pt x="259" y="34"/>
                  </a:lnTo>
                  <a:lnTo>
                    <a:pt x="240" y="42"/>
                  </a:lnTo>
                  <a:lnTo>
                    <a:pt x="222" y="51"/>
                  </a:lnTo>
                  <a:lnTo>
                    <a:pt x="204" y="62"/>
                  </a:lnTo>
                  <a:lnTo>
                    <a:pt x="187" y="72"/>
                  </a:lnTo>
                  <a:lnTo>
                    <a:pt x="171" y="84"/>
                  </a:lnTo>
                  <a:lnTo>
                    <a:pt x="155" y="97"/>
                  </a:lnTo>
                  <a:lnTo>
                    <a:pt x="140" y="110"/>
                  </a:lnTo>
                  <a:lnTo>
                    <a:pt x="124" y="124"/>
                  </a:lnTo>
                  <a:lnTo>
                    <a:pt x="110" y="138"/>
                  </a:lnTo>
                  <a:lnTo>
                    <a:pt x="97" y="155"/>
                  </a:lnTo>
                  <a:lnTo>
                    <a:pt x="85" y="170"/>
                  </a:lnTo>
                  <a:lnTo>
                    <a:pt x="73" y="187"/>
                  </a:lnTo>
                  <a:lnTo>
                    <a:pt x="62" y="204"/>
                  </a:lnTo>
                  <a:lnTo>
                    <a:pt x="52" y="222"/>
                  </a:lnTo>
                  <a:lnTo>
                    <a:pt x="42" y="240"/>
                  </a:lnTo>
                  <a:lnTo>
                    <a:pt x="34" y="258"/>
                  </a:lnTo>
                  <a:lnTo>
                    <a:pt x="26" y="278"/>
                  </a:lnTo>
                  <a:lnTo>
                    <a:pt x="20" y="297"/>
                  </a:lnTo>
                  <a:lnTo>
                    <a:pt x="14" y="318"/>
                  </a:lnTo>
                  <a:lnTo>
                    <a:pt x="9" y="338"/>
                  </a:lnTo>
                  <a:lnTo>
                    <a:pt x="6" y="359"/>
                  </a:lnTo>
                  <a:lnTo>
                    <a:pt x="2" y="380"/>
                  </a:lnTo>
                  <a:lnTo>
                    <a:pt x="1" y="402"/>
                  </a:lnTo>
                  <a:lnTo>
                    <a:pt x="0" y="423"/>
                  </a:lnTo>
                  <a:lnTo>
                    <a:pt x="1" y="447"/>
                  </a:lnTo>
                  <a:lnTo>
                    <a:pt x="4" y="471"/>
                  </a:lnTo>
                  <a:lnTo>
                    <a:pt x="7" y="495"/>
                  </a:lnTo>
                  <a:lnTo>
                    <a:pt x="11" y="517"/>
                  </a:lnTo>
                  <a:lnTo>
                    <a:pt x="16" y="539"/>
                  </a:lnTo>
                  <a:lnTo>
                    <a:pt x="24" y="562"/>
                  </a:lnTo>
                  <a:lnTo>
                    <a:pt x="32" y="582"/>
                  </a:lnTo>
                  <a:lnTo>
                    <a:pt x="41" y="604"/>
                  </a:lnTo>
                  <a:lnTo>
                    <a:pt x="51" y="623"/>
                  </a:lnTo>
                  <a:lnTo>
                    <a:pt x="62" y="643"/>
                  </a:lnTo>
                  <a:lnTo>
                    <a:pt x="75" y="662"/>
                  </a:lnTo>
                  <a:lnTo>
                    <a:pt x="88" y="681"/>
                  </a:lnTo>
                  <a:lnTo>
                    <a:pt x="102" y="698"/>
                  </a:lnTo>
                  <a:lnTo>
                    <a:pt x="117" y="714"/>
                  </a:lnTo>
                  <a:lnTo>
                    <a:pt x="132" y="730"/>
                  </a:lnTo>
                  <a:lnTo>
                    <a:pt x="149" y="745"/>
                  </a:lnTo>
                  <a:lnTo>
                    <a:pt x="77" y="836"/>
                  </a:lnTo>
                  <a:lnTo>
                    <a:pt x="104" y="858"/>
                  </a:lnTo>
                  <a:lnTo>
                    <a:pt x="176" y="767"/>
                  </a:lnTo>
                  <a:lnTo>
                    <a:pt x="190" y="777"/>
                  </a:lnTo>
                  <a:lnTo>
                    <a:pt x="203" y="785"/>
                  </a:lnTo>
                  <a:lnTo>
                    <a:pt x="217" y="793"/>
                  </a:lnTo>
                  <a:lnTo>
                    <a:pt x="231" y="800"/>
                  </a:lnTo>
                  <a:lnTo>
                    <a:pt x="247" y="808"/>
                  </a:lnTo>
                  <a:lnTo>
                    <a:pt x="262" y="814"/>
                  </a:lnTo>
                  <a:lnTo>
                    <a:pt x="277" y="820"/>
                  </a:lnTo>
                  <a:lnTo>
                    <a:pt x="292" y="825"/>
                  </a:lnTo>
                  <a:lnTo>
                    <a:pt x="307" y="831"/>
                  </a:lnTo>
                  <a:lnTo>
                    <a:pt x="323" y="835"/>
                  </a:lnTo>
                  <a:lnTo>
                    <a:pt x="339" y="838"/>
                  </a:lnTo>
                  <a:lnTo>
                    <a:pt x="356" y="841"/>
                  </a:lnTo>
                  <a:lnTo>
                    <a:pt x="373" y="844"/>
                  </a:lnTo>
                  <a:lnTo>
                    <a:pt x="389" y="846"/>
                  </a:lnTo>
                  <a:lnTo>
                    <a:pt x="406" y="847"/>
                  </a:lnTo>
                  <a:lnTo>
                    <a:pt x="424" y="847"/>
                  </a:lnTo>
                  <a:lnTo>
                    <a:pt x="441" y="847"/>
                  </a:lnTo>
                  <a:lnTo>
                    <a:pt x="458" y="846"/>
                  </a:lnTo>
                  <a:lnTo>
                    <a:pt x="474" y="844"/>
                  </a:lnTo>
                  <a:lnTo>
                    <a:pt x="492" y="841"/>
                  </a:lnTo>
                  <a:lnTo>
                    <a:pt x="508" y="838"/>
                  </a:lnTo>
                  <a:lnTo>
                    <a:pt x="524" y="835"/>
                  </a:lnTo>
                  <a:lnTo>
                    <a:pt x="539" y="831"/>
                  </a:lnTo>
                  <a:lnTo>
                    <a:pt x="555" y="826"/>
                  </a:lnTo>
                  <a:lnTo>
                    <a:pt x="571" y="821"/>
                  </a:lnTo>
                  <a:lnTo>
                    <a:pt x="586" y="814"/>
                  </a:lnTo>
                  <a:lnTo>
                    <a:pt x="601" y="808"/>
                  </a:lnTo>
                  <a:lnTo>
                    <a:pt x="615" y="801"/>
                  </a:lnTo>
                  <a:lnTo>
                    <a:pt x="629" y="794"/>
                  </a:lnTo>
                  <a:lnTo>
                    <a:pt x="643" y="785"/>
                  </a:lnTo>
                  <a:lnTo>
                    <a:pt x="657" y="777"/>
                  </a:lnTo>
                  <a:lnTo>
                    <a:pt x="670" y="768"/>
                  </a:lnTo>
                  <a:lnTo>
                    <a:pt x="742" y="858"/>
                  </a:lnTo>
                  <a:lnTo>
                    <a:pt x="769" y="836"/>
                  </a:lnTo>
                  <a:lnTo>
                    <a:pt x="698" y="746"/>
                  </a:lnTo>
                  <a:lnTo>
                    <a:pt x="714" y="731"/>
                  </a:lnTo>
                  <a:lnTo>
                    <a:pt x="730" y="715"/>
                  </a:lnTo>
                  <a:lnTo>
                    <a:pt x="745" y="699"/>
                  </a:lnTo>
                  <a:lnTo>
                    <a:pt x="760" y="681"/>
                  </a:lnTo>
                  <a:lnTo>
                    <a:pt x="772" y="663"/>
                  </a:lnTo>
                  <a:lnTo>
                    <a:pt x="785" y="644"/>
                  </a:lnTo>
                  <a:lnTo>
                    <a:pt x="796" y="624"/>
                  </a:lnTo>
                  <a:lnTo>
                    <a:pt x="807" y="604"/>
                  </a:lnTo>
                  <a:lnTo>
                    <a:pt x="816" y="583"/>
                  </a:lnTo>
                  <a:lnTo>
                    <a:pt x="824" y="562"/>
                  </a:lnTo>
                  <a:lnTo>
                    <a:pt x="831" y="540"/>
                  </a:lnTo>
                  <a:lnTo>
                    <a:pt x="836" y="517"/>
                  </a:lnTo>
                  <a:lnTo>
                    <a:pt x="841" y="495"/>
                  </a:lnTo>
                  <a:lnTo>
                    <a:pt x="845" y="471"/>
                  </a:lnTo>
                  <a:lnTo>
                    <a:pt x="846" y="447"/>
                  </a:lnTo>
                  <a:lnTo>
                    <a:pt x="847"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a:off x="3418937" y="4534652"/>
            <a:ext cx="279400" cy="406400"/>
            <a:chOff x="1038225" y="5818188"/>
            <a:chExt cx="279400" cy="406400"/>
          </a:xfrm>
          <a:solidFill>
            <a:schemeClr val="tx1">
              <a:lumMod val="85000"/>
              <a:lumOff val="15000"/>
            </a:schemeClr>
          </a:solidFill>
        </p:grpSpPr>
        <p:sp>
          <p:nvSpPr>
            <p:cNvPr id="24"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170"/>
            <p:cNvSpPr>
              <a:spLocks noChangeArrowheads="1"/>
            </p:cNvSpPr>
            <p:nvPr/>
          </p:nvSpPr>
          <p:spPr bwMode="auto">
            <a:xfrm>
              <a:off x="1122362" y="6167438"/>
              <a:ext cx="111125" cy="571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9589649" y="4493954"/>
            <a:ext cx="376540" cy="487796"/>
            <a:chOff x="6896101" y="104775"/>
            <a:chExt cx="455613" cy="536576"/>
          </a:xfrm>
          <a:solidFill>
            <a:schemeClr val="tx1">
              <a:lumMod val="85000"/>
              <a:lumOff val="15000"/>
            </a:schemeClr>
          </a:solidFill>
        </p:grpSpPr>
        <p:sp>
          <p:nvSpPr>
            <p:cNvPr id="27" name="Freeform 26"/>
            <p:cNvSpPr>
              <a:spLocks/>
            </p:cNvSpPr>
            <p:nvPr/>
          </p:nvSpPr>
          <p:spPr bwMode="auto">
            <a:xfrm>
              <a:off x="7215188" y="249238"/>
              <a:ext cx="14288" cy="26988"/>
            </a:xfrm>
            <a:custGeom>
              <a:avLst/>
              <a:gdLst>
                <a:gd name="T0" fmla="*/ 18 w 18"/>
                <a:gd name="T1" fmla="*/ 18 h 34"/>
                <a:gd name="T2" fmla="*/ 18 w 18"/>
                <a:gd name="T3" fmla="*/ 18 h 34"/>
                <a:gd name="T4" fmla="*/ 16 w 18"/>
                <a:gd name="T5" fmla="*/ 10 h 34"/>
                <a:gd name="T6" fmla="*/ 11 w 18"/>
                <a:gd name="T7" fmla="*/ 5 h 34"/>
                <a:gd name="T8" fmla="*/ 11 w 18"/>
                <a:gd name="T9" fmla="*/ 5 h 34"/>
                <a:gd name="T10" fmla="*/ 6 w 18"/>
                <a:gd name="T11" fmla="*/ 1 h 34"/>
                <a:gd name="T12" fmla="*/ 0 w 18"/>
                <a:gd name="T13" fmla="*/ 0 h 34"/>
                <a:gd name="T14" fmla="*/ 0 w 18"/>
                <a:gd name="T15" fmla="*/ 34 h 34"/>
                <a:gd name="T16" fmla="*/ 0 w 18"/>
                <a:gd name="T17" fmla="*/ 34 h 34"/>
                <a:gd name="T18" fmla="*/ 5 w 18"/>
                <a:gd name="T19" fmla="*/ 34 h 34"/>
                <a:gd name="T20" fmla="*/ 10 w 18"/>
                <a:gd name="T21" fmla="*/ 32 h 34"/>
                <a:gd name="T22" fmla="*/ 13 w 18"/>
                <a:gd name="T23" fmla="*/ 29 h 34"/>
                <a:gd name="T24" fmla="*/ 15 w 18"/>
                <a:gd name="T25" fmla="*/ 26 h 34"/>
                <a:gd name="T26" fmla="*/ 15 w 18"/>
                <a:gd name="T27" fmla="*/ 26 h 34"/>
                <a:gd name="T28" fmla="*/ 16 w 18"/>
                <a:gd name="T29" fmla="*/ 23 h 34"/>
                <a:gd name="T30" fmla="*/ 18 w 18"/>
                <a:gd name="T31" fmla="*/ 18 h 34"/>
                <a:gd name="T32" fmla="*/ 18 w 18"/>
                <a:gd name="T3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4">
                  <a:moveTo>
                    <a:pt x="18" y="18"/>
                  </a:moveTo>
                  <a:lnTo>
                    <a:pt x="18" y="18"/>
                  </a:lnTo>
                  <a:lnTo>
                    <a:pt x="16" y="10"/>
                  </a:lnTo>
                  <a:lnTo>
                    <a:pt x="11" y="5"/>
                  </a:lnTo>
                  <a:lnTo>
                    <a:pt x="11" y="5"/>
                  </a:lnTo>
                  <a:lnTo>
                    <a:pt x="6" y="1"/>
                  </a:lnTo>
                  <a:lnTo>
                    <a:pt x="0" y="0"/>
                  </a:lnTo>
                  <a:lnTo>
                    <a:pt x="0" y="34"/>
                  </a:lnTo>
                  <a:lnTo>
                    <a:pt x="0" y="34"/>
                  </a:lnTo>
                  <a:lnTo>
                    <a:pt x="5" y="34"/>
                  </a:lnTo>
                  <a:lnTo>
                    <a:pt x="10" y="32"/>
                  </a:lnTo>
                  <a:lnTo>
                    <a:pt x="13" y="29"/>
                  </a:lnTo>
                  <a:lnTo>
                    <a:pt x="15" y="26"/>
                  </a:lnTo>
                  <a:lnTo>
                    <a:pt x="15" y="26"/>
                  </a:lnTo>
                  <a:lnTo>
                    <a:pt x="16" y="23"/>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7197726" y="214313"/>
              <a:ext cx="12700" cy="23813"/>
            </a:xfrm>
            <a:custGeom>
              <a:avLst/>
              <a:gdLst>
                <a:gd name="T0" fmla="*/ 16 w 16"/>
                <a:gd name="T1" fmla="*/ 0 h 31"/>
                <a:gd name="T2" fmla="*/ 16 w 16"/>
                <a:gd name="T3" fmla="*/ 0 h 31"/>
                <a:gd name="T4" fmla="*/ 8 w 16"/>
                <a:gd name="T5" fmla="*/ 0 h 31"/>
                <a:gd name="T6" fmla="*/ 3 w 16"/>
                <a:gd name="T7" fmla="*/ 4 h 31"/>
                <a:gd name="T8" fmla="*/ 3 w 16"/>
                <a:gd name="T9" fmla="*/ 4 h 31"/>
                <a:gd name="T10" fmla="*/ 2 w 16"/>
                <a:gd name="T11" fmla="*/ 9 h 31"/>
                <a:gd name="T12" fmla="*/ 0 w 16"/>
                <a:gd name="T13" fmla="*/ 14 h 31"/>
                <a:gd name="T14" fmla="*/ 0 w 16"/>
                <a:gd name="T15" fmla="*/ 14 h 31"/>
                <a:gd name="T16" fmla="*/ 2 w 16"/>
                <a:gd name="T17" fmla="*/ 21 h 31"/>
                <a:gd name="T18" fmla="*/ 5 w 16"/>
                <a:gd name="T19" fmla="*/ 24 h 31"/>
                <a:gd name="T20" fmla="*/ 5 w 16"/>
                <a:gd name="T21" fmla="*/ 24 h 31"/>
                <a:gd name="T22" fmla="*/ 10 w 16"/>
                <a:gd name="T23" fmla="*/ 27 h 31"/>
                <a:gd name="T24" fmla="*/ 16 w 16"/>
                <a:gd name="T25" fmla="*/ 31 h 31"/>
                <a:gd name="T26" fmla="*/ 16 w 16"/>
                <a:gd name="T27" fmla="*/ 0 h 31"/>
                <a:gd name="T28" fmla="*/ 16 w 16"/>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31">
                  <a:moveTo>
                    <a:pt x="16" y="0"/>
                  </a:moveTo>
                  <a:lnTo>
                    <a:pt x="16" y="0"/>
                  </a:lnTo>
                  <a:lnTo>
                    <a:pt x="8" y="0"/>
                  </a:lnTo>
                  <a:lnTo>
                    <a:pt x="3" y="4"/>
                  </a:lnTo>
                  <a:lnTo>
                    <a:pt x="3" y="4"/>
                  </a:lnTo>
                  <a:lnTo>
                    <a:pt x="2" y="9"/>
                  </a:lnTo>
                  <a:lnTo>
                    <a:pt x="0" y="14"/>
                  </a:lnTo>
                  <a:lnTo>
                    <a:pt x="0" y="14"/>
                  </a:lnTo>
                  <a:lnTo>
                    <a:pt x="2" y="21"/>
                  </a:lnTo>
                  <a:lnTo>
                    <a:pt x="5" y="24"/>
                  </a:lnTo>
                  <a:lnTo>
                    <a:pt x="5" y="24"/>
                  </a:lnTo>
                  <a:lnTo>
                    <a:pt x="10" y="27"/>
                  </a:lnTo>
                  <a:lnTo>
                    <a:pt x="16" y="3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7151688" y="185738"/>
              <a:ext cx="122238" cy="122238"/>
            </a:xfrm>
            <a:custGeom>
              <a:avLst/>
              <a:gdLst>
                <a:gd name="T0" fmla="*/ 77 w 153"/>
                <a:gd name="T1" fmla="*/ 153 h 153"/>
                <a:gd name="T2" fmla="*/ 106 w 153"/>
                <a:gd name="T3" fmla="*/ 147 h 153"/>
                <a:gd name="T4" fmla="*/ 131 w 153"/>
                <a:gd name="T5" fmla="*/ 130 h 153"/>
                <a:gd name="T6" fmla="*/ 147 w 153"/>
                <a:gd name="T7" fmla="*/ 106 h 153"/>
                <a:gd name="T8" fmla="*/ 153 w 153"/>
                <a:gd name="T9" fmla="*/ 76 h 153"/>
                <a:gd name="T10" fmla="*/ 152 w 153"/>
                <a:gd name="T11" fmla="*/ 62 h 153"/>
                <a:gd name="T12" fmla="*/ 140 w 153"/>
                <a:gd name="T13" fmla="*/ 34 h 153"/>
                <a:gd name="T14" fmla="*/ 119 w 153"/>
                <a:gd name="T15" fmla="*/ 13 h 153"/>
                <a:gd name="T16" fmla="*/ 91 w 153"/>
                <a:gd name="T17" fmla="*/ 1 h 153"/>
                <a:gd name="T18" fmla="*/ 77 w 153"/>
                <a:gd name="T19" fmla="*/ 0 h 153"/>
                <a:gd name="T20" fmla="*/ 47 w 153"/>
                <a:gd name="T21" fmla="*/ 6 h 153"/>
                <a:gd name="T22" fmla="*/ 23 w 153"/>
                <a:gd name="T23" fmla="*/ 23 h 153"/>
                <a:gd name="T24" fmla="*/ 6 w 153"/>
                <a:gd name="T25" fmla="*/ 47 h 153"/>
                <a:gd name="T26" fmla="*/ 0 w 153"/>
                <a:gd name="T27" fmla="*/ 76 h 153"/>
                <a:gd name="T28" fmla="*/ 1 w 153"/>
                <a:gd name="T29" fmla="*/ 93 h 153"/>
                <a:gd name="T30" fmla="*/ 13 w 153"/>
                <a:gd name="T31" fmla="*/ 119 h 153"/>
                <a:gd name="T32" fmla="*/ 34 w 153"/>
                <a:gd name="T33" fmla="*/ 140 h 153"/>
                <a:gd name="T34" fmla="*/ 60 w 153"/>
                <a:gd name="T35" fmla="*/ 152 h 153"/>
                <a:gd name="T36" fmla="*/ 77 w 153"/>
                <a:gd name="T37" fmla="*/ 153 h 153"/>
                <a:gd name="T38" fmla="*/ 52 w 153"/>
                <a:gd name="T39" fmla="*/ 68 h 153"/>
                <a:gd name="T40" fmla="*/ 47 w 153"/>
                <a:gd name="T41" fmla="*/ 62 h 153"/>
                <a:gd name="T42" fmla="*/ 46 w 153"/>
                <a:gd name="T43" fmla="*/ 52 h 153"/>
                <a:gd name="T44" fmla="*/ 52 w 153"/>
                <a:gd name="T45" fmla="*/ 34 h 153"/>
                <a:gd name="T46" fmla="*/ 57 w 153"/>
                <a:gd name="T47" fmla="*/ 29 h 153"/>
                <a:gd name="T48" fmla="*/ 67 w 153"/>
                <a:gd name="T49" fmla="*/ 26 h 153"/>
                <a:gd name="T50" fmla="*/ 73 w 153"/>
                <a:gd name="T51" fmla="*/ 16 h 153"/>
                <a:gd name="T52" fmla="*/ 80 w 153"/>
                <a:gd name="T53" fmla="*/ 24 h 153"/>
                <a:gd name="T54" fmla="*/ 91 w 153"/>
                <a:gd name="T55" fmla="*/ 27 h 153"/>
                <a:gd name="T56" fmla="*/ 99 w 153"/>
                <a:gd name="T57" fmla="*/ 32 h 153"/>
                <a:gd name="T58" fmla="*/ 103 w 153"/>
                <a:gd name="T59" fmla="*/ 36 h 153"/>
                <a:gd name="T60" fmla="*/ 108 w 153"/>
                <a:gd name="T61" fmla="*/ 50 h 153"/>
                <a:gd name="T62" fmla="*/ 96 w 153"/>
                <a:gd name="T63" fmla="*/ 50 h 153"/>
                <a:gd name="T64" fmla="*/ 93 w 153"/>
                <a:gd name="T65" fmla="*/ 42 h 153"/>
                <a:gd name="T66" fmla="*/ 90 w 153"/>
                <a:gd name="T67" fmla="*/ 39 h 153"/>
                <a:gd name="T68" fmla="*/ 80 w 153"/>
                <a:gd name="T69" fmla="*/ 36 h 153"/>
                <a:gd name="T70" fmla="*/ 80 w 153"/>
                <a:gd name="T71" fmla="*/ 67 h 153"/>
                <a:gd name="T72" fmla="*/ 101 w 153"/>
                <a:gd name="T73" fmla="*/ 75 h 153"/>
                <a:gd name="T74" fmla="*/ 104 w 153"/>
                <a:gd name="T75" fmla="*/ 78 h 153"/>
                <a:gd name="T76" fmla="*/ 109 w 153"/>
                <a:gd name="T77" fmla="*/ 88 h 153"/>
                <a:gd name="T78" fmla="*/ 109 w 153"/>
                <a:gd name="T79" fmla="*/ 94 h 153"/>
                <a:gd name="T80" fmla="*/ 106 w 153"/>
                <a:gd name="T81" fmla="*/ 109 h 153"/>
                <a:gd name="T82" fmla="*/ 98 w 153"/>
                <a:gd name="T83" fmla="*/ 119 h 153"/>
                <a:gd name="T84" fmla="*/ 90 w 153"/>
                <a:gd name="T85" fmla="*/ 122 h 153"/>
                <a:gd name="T86" fmla="*/ 80 w 153"/>
                <a:gd name="T87" fmla="*/ 137 h 153"/>
                <a:gd name="T88" fmla="*/ 73 w 153"/>
                <a:gd name="T89" fmla="*/ 124 h 153"/>
                <a:gd name="T90" fmla="*/ 65 w 153"/>
                <a:gd name="T91" fmla="*/ 122 h 153"/>
                <a:gd name="T92" fmla="*/ 50 w 153"/>
                <a:gd name="T93" fmla="*/ 116 h 153"/>
                <a:gd name="T94" fmla="*/ 47 w 153"/>
                <a:gd name="T95" fmla="*/ 111 h 153"/>
                <a:gd name="T96" fmla="*/ 44 w 153"/>
                <a:gd name="T97" fmla="*/ 93 h 153"/>
                <a:gd name="T98" fmla="*/ 55 w 153"/>
                <a:gd name="T99" fmla="*/ 93 h 153"/>
                <a:gd name="T100" fmla="*/ 59 w 153"/>
                <a:gd name="T101" fmla="*/ 106 h 153"/>
                <a:gd name="T102" fmla="*/ 60 w 153"/>
                <a:gd name="T103" fmla="*/ 109 h 153"/>
                <a:gd name="T104" fmla="*/ 68 w 153"/>
                <a:gd name="T105" fmla="*/ 114 h 153"/>
                <a:gd name="T106" fmla="*/ 73 w 153"/>
                <a:gd name="T107" fmla="*/ 78 h 153"/>
                <a:gd name="T108" fmla="*/ 60 w 153"/>
                <a:gd name="T109" fmla="*/ 75 h 153"/>
                <a:gd name="T110" fmla="*/ 52 w 153"/>
                <a:gd name="T111" fmla="*/ 6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3" h="153">
                  <a:moveTo>
                    <a:pt x="77" y="153"/>
                  </a:moveTo>
                  <a:lnTo>
                    <a:pt x="77" y="153"/>
                  </a:lnTo>
                  <a:lnTo>
                    <a:pt x="91" y="152"/>
                  </a:lnTo>
                  <a:lnTo>
                    <a:pt x="106" y="147"/>
                  </a:lnTo>
                  <a:lnTo>
                    <a:pt x="119" y="140"/>
                  </a:lnTo>
                  <a:lnTo>
                    <a:pt x="131" y="130"/>
                  </a:lnTo>
                  <a:lnTo>
                    <a:pt x="140" y="119"/>
                  </a:lnTo>
                  <a:lnTo>
                    <a:pt x="147" y="106"/>
                  </a:lnTo>
                  <a:lnTo>
                    <a:pt x="152" y="93"/>
                  </a:lnTo>
                  <a:lnTo>
                    <a:pt x="153" y="76"/>
                  </a:lnTo>
                  <a:lnTo>
                    <a:pt x="153" y="76"/>
                  </a:lnTo>
                  <a:lnTo>
                    <a:pt x="152" y="62"/>
                  </a:lnTo>
                  <a:lnTo>
                    <a:pt x="147" y="47"/>
                  </a:lnTo>
                  <a:lnTo>
                    <a:pt x="140" y="34"/>
                  </a:lnTo>
                  <a:lnTo>
                    <a:pt x="131" y="23"/>
                  </a:lnTo>
                  <a:lnTo>
                    <a:pt x="119" y="13"/>
                  </a:lnTo>
                  <a:lnTo>
                    <a:pt x="106" y="6"/>
                  </a:lnTo>
                  <a:lnTo>
                    <a:pt x="91" y="1"/>
                  </a:lnTo>
                  <a:lnTo>
                    <a:pt x="77" y="0"/>
                  </a:lnTo>
                  <a:lnTo>
                    <a:pt x="77" y="0"/>
                  </a:lnTo>
                  <a:lnTo>
                    <a:pt x="60" y="1"/>
                  </a:lnTo>
                  <a:lnTo>
                    <a:pt x="47" y="6"/>
                  </a:lnTo>
                  <a:lnTo>
                    <a:pt x="34" y="13"/>
                  </a:lnTo>
                  <a:lnTo>
                    <a:pt x="23" y="23"/>
                  </a:lnTo>
                  <a:lnTo>
                    <a:pt x="13" y="34"/>
                  </a:lnTo>
                  <a:lnTo>
                    <a:pt x="6" y="47"/>
                  </a:lnTo>
                  <a:lnTo>
                    <a:pt x="1" y="62"/>
                  </a:lnTo>
                  <a:lnTo>
                    <a:pt x="0" y="76"/>
                  </a:lnTo>
                  <a:lnTo>
                    <a:pt x="0" y="76"/>
                  </a:lnTo>
                  <a:lnTo>
                    <a:pt x="1" y="93"/>
                  </a:lnTo>
                  <a:lnTo>
                    <a:pt x="6" y="106"/>
                  </a:lnTo>
                  <a:lnTo>
                    <a:pt x="13" y="119"/>
                  </a:lnTo>
                  <a:lnTo>
                    <a:pt x="23" y="130"/>
                  </a:lnTo>
                  <a:lnTo>
                    <a:pt x="34" y="140"/>
                  </a:lnTo>
                  <a:lnTo>
                    <a:pt x="47" y="147"/>
                  </a:lnTo>
                  <a:lnTo>
                    <a:pt x="60" y="152"/>
                  </a:lnTo>
                  <a:lnTo>
                    <a:pt x="77" y="153"/>
                  </a:lnTo>
                  <a:lnTo>
                    <a:pt x="77" y="153"/>
                  </a:lnTo>
                  <a:close/>
                  <a:moveTo>
                    <a:pt x="52" y="68"/>
                  </a:moveTo>
                  <a:lnTo>
                    <a:pt x="52" y="68"/>
                  </a:lnTo>
                  <a:lnTo>
                    <a:pt x="49" y="65"/>
                  </a:lnTo>
                  <a:lnTo>
                    <a:pt x="47" y="62"/>
                  </a:lnTo>
                  <a:lnTo>
                    <a:pt x="46" y="52"/>
                  </a:lnTo>
                  <a:lnTo>
                    <a:pt x="46" y="52"/>
                  </a:lnTo>
                  <a:lnTo>
                    <a:pt x="47" y="42"/>
                  </a:lnTo>
                  <a:lnTo>
                    <a:pt x="52" y="34"/>
                  </a:lnTo>
                  <a:lnTo>
                    <a:pt x="52" y="34"/>
                  </a:lnTo>
                  <a:lnTo>
                    <a:pt x="57" y="29"/>
                  </a:lnTo>
                  <a:lnTo>
                    <a:pt x="62" y="27"/>
                  </a:lnTo>
                  <a:lnTo>
                    <a:pt x="67" y="26"/>
                  </a:lnTo>
                  <a:lnTo>
                    <a:pt x="73" y="24"/>
                  </a:lnTo>
                  <a:lnTo>
                    <a:pt x="73" y="16"/>
                  </a:lnTo>
                  <a:lnTo>
                    <a:pt x="80" y="16"/>
                  </a:lnTo>
                  <a:lnTo>
                    <a:pt x="80" y="24"/>
                  </a:lnTo>
                  <a:lnTo>
                    <a:pt x="80" y="24"/>
                  </a:lnTo>
                  <a:lnTo>
                    <a:pt x="91" y="27"/>
                  </a:lnTo>
                  <a:lnTo>
                    <a:pt x="96" y="29"/>
                  </a:lnTo>
                  <a:lnTo>
                    <a:pt x="99" y="32"/>
                  </a:lnTo>
                  <a:lnTo>
                    <a:pt x="99" y="32"/>
                  </a:lnTo>
                  <a:lnTo>
                    <a:pt x="103" y="36"/>
                  </a:lnTo>
                  <a:lnTo>
                    <a:pt x="104" y="40"/>
                  </a:lnTo>
                  <a:lnTo>
                    <a:pt x="108" y="50"/>
                  </a:lnTo>
                  <a:lnTo>
                    <a:pt x="96" y="50"/>
                  </a:lnTo>
                  <a:lnTo>
                    <a:pt x="96" y="50"/>
                  </a:lnTo>
                  <a:lnTo>
                    <a:pt x="95" y="45"/>
                  </a:lnTo>
                  <a:lnTo>
                    <a:pt x="93" y="42"/>
                  </a:lnTo>
                  <a:lnTo>
                    <a:pt x="93" y="42"/>
                  </a:lnTo>
                  <a:lnTo>
                    <a:pt x="90" y="39"/>
                  </a:lnTo>
                  <a:lnTo>
                    <a:pt x="88" y="37"/>
                  </a:lnTo>
                  <a:lnTo>
                    <a:pt x="80" y="36"/>
                  </a:lnTo>
                  <a:lnTo>
                    <a:pt x="80" y="67"/>
                  </a:lnTo>
                  <a:lnTo>
                    <a:pt x="80" y="67"/>
                  </a:lnTo>
                  <a:lnTo>
                    <a:pt x="93" y="72"/>
                  </a:lnTo>
                  <a:lnTo>
                    <a:pt x="101" y="75"/>
                  </a:lnTo>
                  <a:lnTo>
                    <a:pt x="101" y="75"/>
                  </a:lnTo>
                  <a:lnTo>
                    <a:pt x="104" y="78"/>
                  </a:lnTo>
                  <a:lnTo>
                    <a:pt x="108" y="83"/>
                  </a:lnTo>
                  <a:lnTo>
                    <a:pt x="109" y="88"/>
                  </a:lnTo>
                  <a:lnTo>
                    <a:pt x="109" y="94"/>
                  </a:lnTo>
                  <a:lnTo>
                    <a:pt x="109" y="94"/>
                  </a:lnTo>
                  <a:lnTo>
                    <a:pt x="109" y="103"/>
                  </a:lnTo>
                  <a:lnTo>
                    <a:pt x="106" y="109"/>
                  </a:lnTo>
                  <a:lnTo>
                    <a:pt x="103" y="114"/>
                  </a:lnTo>
                  <a:lnTo>
                    <a:pt x="98" y="119"/>
                  </a:lnTo>
                  <a:lnTo>
                    <a:pt x="98" y="119"/>
                  </a:lnTo>
                  <a:lnTo>
                    <a:pt x="90" y="122"/>
                  </a:lnTo>
                  <a:lnTo>
                    <a:pt x="80" y="124"/>
                  </a:lnTo>
                  <a:lnTo>
                    <a:pt x="80" y="137"/>
                  </a:lnTo>
                  <a:lnTo>
                    <a:pt x="73" y="137"/>
                  </a:lnTo>
                  <a:lnTo>
                    <a:pt x="73" y="124"/>
                  </a:lnTo>
                  <a:lnTo>
                    <a:pt x="73" y="124"/>
                  </a:lnTo>
                  <a:lnTo>
                    <a:pt x="65" y="122"/>
                  </a:lnTo>
                  <a:lnTo>
                    <a:pt x="57" y="121"/>
                  </a:lnTo>
                  <a:lnTo>
                    <a:pt x="50" y="116"/>
                  </a:lnTo>
                  <a:lnTo>
                    <a:pt x="47" y="111"/>
                  </a:lnTo>
                  <a:lnTo>
                    <a:pt x="47" y="111"/>
                  </a:lnTo>
                  <a:lnTo>
                    <a:pt x="44" y="103"/>
                  </a:lnTo>
                  <a:lnTo>
                    <a:pt x="44" y="93"/>
                  </a:lnTo>
                  <a:lnTo>
                    <a:pt x="55" y="93"/>
                  </a:lnTo>
                  <a:lnTo>
                    <a:pt x="55" y="93"/>
                  </a:lnTo>
                  <a:lnTo>
                    <a:pt x="55" y="101"/>
                  </a:lnTo>
                  <a:lnTo>
                    <a:pt x="59" y="106"/>
                  </a:lnTo>
                  <a:lnTo>
                    <a:pt x="59" y="106"/>
                  </a:lnTo>
                  <a:lnTo>
                    <a:pt x="60" y="109"/>
                  </a:lnTo>
                  <a:lnTo>
                    <a:pt x="64" y="112"/>
                  </a:lnTo>
                  <a:lnTo>
                    <a:pt x="68" y="114"/>
                  </a:lnTo>
                  <a:lnTo>
                    <a:pt x="73" y="114"/>
                  </a:lnTo>
                  <a:lnTo>
                    <a:pt x="73" y="78"/>
                  </a:lnTo>
                  <a:lnTo>
                    <a:pt x="73" y="78"/>
                  </a:lnTo>
                  <a:lnTo>
                    <a:pt x="60" y="75"/>
                  </a:lnTo>
                  <a:lnTo>
                    <a:pt x="52" y="68"/>
                  </a:lnTo>
                  <a:lnTo>
                    <a:pt x="52"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7099301" y="152400"/>
              <a:ext cx="9525" cy="20638"/>
            </a:xfrm>
            <a:custGeom>
              <a:avLst/>
              <a:gdLst>
                <a:gd name="T0" fmla="*/ 13 w 13"/>
                <a:gd name="T1" fmla="*/ 13 h 26"/>
                <a:gd name="T2" fmla="*/ 13 w 13"/>
                <a:gd name="T3" fmla="*/ 13 h 26"/>
                <a:gd name="T4" fmla="*/ 11 w 13"/>
                <a:gd name="T5" fmla="*/ 8 h 26"/>
                <a:gd name="T6" fmla="*/ 8 w 13"/>
                <a:gd name="T7" fmla="*/ 3 h 26"/>
                <a:gd name="T8" fmla="*/ 8 w 13"/>
                <a:gd name="T9" fmla="*/ 3 h 26"/>
                <a:gd name="T10" fmla="*/ 0 w 13"/>
                <a:gd name="T11" fmla="*/ 0 h 26"/>
                <a:gd name="T12" fmla="*/ 0 w 13"/>
                <a:gd name="T13" fmla="*/ 26 h 26"/>
                <a:gd name="T14" fmla="*/ 0 w 13"/>
                <a:gd name="T15" fmla="*/ 26 h 26"/>
                <a:gd name="T16" fmla="*/ 6 w 13"/>
                <a:gd name="T17" fmla="*/ 25 h 26"/>
                <a:gd name="T18" fmla="*/ 11 w 13"/>
                <a:gd name="T19" fmla="*/ 20 h 26"/>
                <a:gd name="T20" fmla="*/ 11 w 13"/>
                <a:gd name="T21" fmla="*/ 20 h 26"/>
                <a:gd name="T22" fmla="*/ 13 w 13"/>
                <a:gd name="T23" fmla="*/ 13 h 26"/>
                <a:gd name="T24" fmla="*/ 13 w 13"/>
                <a:gd name="T2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6">
                  <a:moveTo>
                    <a:pt x="13" y="13"/>
                  </a:moveTo>
                  <a:lnTo>
                    <a:pt x="13" y="13"/>
                  </a:lnTo>
                  <a:lnTo>
                    <a:pt x="11" y="8"/>
                  </a:lnTo>
                  <a:lnTo>
                    <a:pt x="8" y="3"/>
                  </a:lnTo>
                  <a:lnTo>
                    <a:pt x="8" y="3"/>
                  </a:lnTo>
                  <a:lnTo>
                    <a:pt x="0" y="0"/>
                  </a:lnTo>
                  <a:lnTo>
                    <a:pt x="0" y="26"/>
                  </a:lnTo>
                  <a:lnTo>
                    <a:pt x="0" y="26"/>
                  </a:lnTo>
                  <a:lnTo>
                    <a:pt x="6" y="25"/>
                  </a:lnTo>
                  <a:lnTo>
                    <a:pt x="11" y="20"/>
                  </a:lnTo>
                  <a:lnTo>
                    <a:pt x="11" y="20"/>
                  </a:lnTo>
                  <a:lnTo>
                    <a:pt x="13" y="13"/>
                  </a:ln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7085013" y="123825"/>
              <a:ext cx="9525" cy="20638"/>
            </a:xfrm>
            <a:custGeom>
              <a:avLst/>
              <a:gdLst>
                <a:gd name="T0" fmla="*/ 13 w 13"/>
                <a:gd name="T1" fmla="*/ 0 h 24"/>
                <a:gd name="T2" fmla="*/ 13 w 13"/>
                <a:gd name="T3" fmla="*/ 0 h 24"/>
                <a:gd name="T4" fmla="*/ 6 w 13"/>
                <a:gd name="T5" fmla="*/ 1 h 24"/>
                <a:gd name="T6" fmla="*/ 3 w 13"/>
                <a:gd name="T7" fmla="*/ 5 h 24"/>
                <a:gd name="T8" fmla="*/ 3 w 13"/>
                <a:gd name="T9" fmla="*/ 5 h 24"/>
                <a:gd name="T10" fmla="*/ 1 w 13"/>
                <a:gd name="T11" fmla="*/ 8 h 24"/>
                <a:gd name="T12" fmla="*/ 0 w 13"/>
                <a:gd name="T13" fmla="*/ 13 h 24"/>
                <a:gd name="T14" fmla="*/ 0 w 13"/>
                <a:gd name="T15" fmla="*/ 13 h 24"/>
                <a:gd name="T16" fmla="*/ 1 w 13"/>
                <a:gd name="T17" fmla="*/ 16 h 24"/>
                <a:gd name="T18" fmla="*/ 3 w 13"/>
                <a:gd name="T19" fmla="*/ 19 h 24"/>
                <a:gd name="T20" fmla="*/ 3 w 13"/>
                <a:gd name="T21" fmla="*/ 19 h 24"/>
                <a:gd name="T22" fmla="*/ 8 w 13"/>
                <a:gd name="T23" fmla="*/ 23 h 24"/>
                <a:gd name="T24" fmla="*/ 13 w 13"/>
                <a:gd name="T25" fmla="*/ 24 h 24"/>
                <a:gd name="T26" fmla="*/ 13 w 13"/>
                <a:gd name="T27" fmla="*/ 0 h 24"/>
                <a:gd name="T28" fmla="*/ 13 w 13"/>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4">
                  <a:moveTo>
                    <a:pt x="13" y="0"/>
                  </a:moveTo>
                  <a:lnTo>
                    <a:pt x="13" y="0"/>
                  </a:lnTo>
                  <a:lnTo>
                    <a:pt x="6" y="1"/>
                  </a:lnTo>
                  <a:lnTo>
                    <a:pt x="3" y="5"/>
                  </a:lnTo>
                  <a:lnTo>
                    <a:pt x="3" y="5"/>
                  </a:lnTo>
                  <a:lnTo>
                    <a:pt x="1" y="8"/>
                  </a:lnTo>
                  <a:lnTo>
                    <a:pt x="0" y="13"/>
                  </a:lnTo>
                  <a:lnTo>
                    <a:pt x="0" y="13"/>
                  </a:lnTo>
                  <a:lnTo>
                    <a:pt x="1" y="16"/>
                  </a:lnTo>
                  <a:lnTo>
                    <a:pt x="3" y="19"/>
                  </a:lnTo>
                  <a:lnTo>
                    <a:pt x="3" y="19"/>
                  </a:lnTo>
                  <a:lnTo>
                    <a:pt x="8" y="23"/>
                  </a:lnTo>
                  <a:lnTo>
                    <a:pt x="13" y="24"/>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EditPoints="1"/>
            </p:cNvSpPr>
            <p:nvPr/>
          </p:nvSpPr>
          <p:spPr bwMode="auto">
            <a:xfrm>
              <a:off x="7051676" y="104775"/>
              <a:ext cx="90488" cy="90488"/>
            </a:xfrm>
            <a:custGeom>
              <a:avLst/>
              <a:gdLst>
                <a:gd name="T0" fmla="*/ 58 w 115"/>
                <a:gd name="T1" fmla="*/ 115 h 115"/>
                <a:gd name="T2" fmla="*/ 80 w 115"/>
                <a:gd name="T3" fmla="*/ 110 h 115"/>
                <a:gd name="T4" fmla="*/ 98 w 115"/>
                <a:gd name="T5" fmla="*/ 97 h 115"/>
                <a:gd name="T6" fmla="*/ 110 w 115"/>
                <a:gd name="T7" fmla="*/ 79 h 115"/>
                <a:gd name="T8" fmla="*/ 115 w 115"/>
                <a:gd name="T9" fmla="*/ 58 h 115"/>
                <a:gd name="T10" fmla="*/ 113 w 115"/>
                <a:gd name="T11" fmla="*/ 46 h 115"/>
                <a:gd name="T12" fmla="*/ 105 w 115"/>
                <a:gd name="T13" fmla="*/ 25 h 115"/>
                <a:gd name="T14" fmla="*/ 90 w 115"/>
                <a:gd name="T15" fmla="*/ 10 h 115"/>
                <a:gd name="T16" fmla="*/ 69 w 115"/>
                <a:gd name="T17" fmla="*/ 0 h 115"/>
                <a:gd name="T18" fmla="*/ 58 w 115"/>
                <a:gd name="T19" fmla="*/ 0 h 115"/>
                <a:gd name="T20" fmla="*/ 36 w 115"/>
                <a:gd name="T21" fmla="*/ 4 h 115"/>
                <a:gd name="T22" fmla="*/ 17 w 115"/>
                <a:gd name="T23" fmla="*/ 17 h 115"/>
                <a:gd name="T24" fmla="*/ 5 w 115"/>
                <a:gd name="T25" fmla="*/ 35 h 115"/>
                <a:gd name="T26" fmla="*/ 0 w 115"/>
                <a:gd name="T27" fmla="*/ 58 h 115"/>
                <a:gd name="T28" fmla="*/ 2 w 115"/>
                <a:gd name="T29" fmla="*/ 69 h 115"/>
                <a:gd name="T30" fmla="*/ 10 w 115"/>
                <a:gd name="T31" fmla="*/ 89 h 115"/>
                <a:gd name="T32" fmla="*/ 27 w 115"/>
                <a:gd name="T33" fmla="*/ 105 h 115"/>
                <a:gd name="T34" fmla="*/ 46 w 115"/>
                <a:gd name="T35" fmla="*/ 113 h 115"/>
                <a:gd name="T36" fmla="*/ 58 w 115"/>
                <a:gd name="T37" fmla="*/ 115 h 115"/>
                <a:gd name="T38" fmla="*/ 40 w 115"/>
                <a:gd name="T39" fmla="*/ 51 h 115"/>
                <a:gd name="T40" fmla="*/ 35 w 115"/>
                <a:gd name="T41" fmla="*/ 38 h 115"/>
                <a:gd name="T42" fmla="*/ 36 w 115"/>
                <a:gd name="T43" fmla="*/ 31 h 115"/>
                <a:gd name="T44" fmla="*/ 40 w 115"/>
                <a:gd name="T45" fmla="*/ 25 h 115"/>
                <a:gd name="T46" fmla="*/ 56 w 115"/>
                <a:gd name="T47" fmla="*/ 18 h 115"/>
                <a:gd name="T48" fmla="*/ 61 w 115"/>
                <a:gd name="T49" fmla="*/ 12 h 115"/>
                <a:gd name="T50" fmla="*/ 61 w 115"/>
                <a:gd name="T51" fmla="*/ 18 h 115"/>
                <a:gd name="T52" fmla="*/ 76 w 115"/>
                <a:gd name="T53" fmla="*/ 23 h 115"/>
                <a:gd name="T54" fmla="*/ 79 w 115"/>
                <a:gd name="T55" fmla="*/ 30 h 115"/>
                <a:gd name="T56" fmla="*/ 72 w 115"/>
                <a:gd name="T57" fmla="*/ 38 h 115"/>
                <a:gd name="T58" fmla="*/ 71 w 115"/>
                <a:gd name="T59" fmla="*/ 31 h 115"/>
                <a:gd name="T60" fmla="*/ 66 w 115"/>
                <a:gd name="T61" fmla="*/ 26 h 115"/>
                <a:gd name="T62" fmla="*/ 61 w 115"/>
                <a:gd name="T63" fmla="*/ 49 h 115"/>
                <a:gd name="T64" fmla="*/ 71 w 115"/>
                <a:gd name="T65" fmla="*/ 53 h 115"/>
                <a:gd name="T66" fmla="*/ 76 w 115"/>
                <a:gd name="T67" fmla="*/ 56 h 115"/>
                <a:gd name="T68" fmla="*/ 80 w 115"/>
                <a:gd name="T69" fmla="*/ 62 h 115"/>
                <a:gd name="T70" fmla="*/ 82 w 115"/>
                <a:gd name="T71" fmla="*/ 71 h 115"/>
                <a:gd name="T72" fmla="*/ 80 w 115"/>
                <a:gd name="T73" fmla="*/ 80 h 115"/>
                <a:gd name="T74" fmla="*/ 74 w 115"/>
                <a:gd name="T75" fmla="*/ 89 h 115"/>
                <a:gd name="T76" fmla="*/ 69 w 115"/>
                <a:gd name="T77" fmla="*/ 92 h 115"/>
                <a:gd name="T78" fmla="*/ 61 w 115"/>
                <a:gd name="T79" fmla="*/ 102 h 115"/>
                <a:gd name="T80" fmla="*/ 56 w 115"/>
                <a:gd name="T81" fmla="*/ 93 h 115"/>
                <a:gd name="T82" fmla="*/ 49 w 115"/>
                <a:gd name="T83" fmla="*/ 92 h 115"/>
                <a:gd name="T84" fmla="*/ 40 w 115"/>
                <a:gd name="T85" fmla="*/ 87 h 115"/>
                <a:gd name="T86" fmla="*/ 36 w 115"/>
                <a:gd name="T87" fmla="*/ 82 h 115"/>
                <a:gd name="T88" fmla="*/ 33 w 115"/>
                <a:gd name="T89" fmla="*/ 69 h 115"/>
                <a:gd name="T90" fmla="*/ 41 w 115"/>
                <a:gd name="T91" fmla="*/ 69 h 115"/>
                <a:gd name="T92" fmla="*/ 44 w 115"/>
                <a:gd name="T93" fmla="*/ 79 h 115"/>
                <a:gd name="T94" fmla="*/ 48 w 115"/>
                <a:gd name="T95" fmla="*/ 84 h 115"/>
                <a:gd name="T96" fmla="*/ 56 w 115"/>
                <a:gd name="T97" fmla="*/ 58 h 115"/>
                <a:gd name="T98" fmla="*/ 46 w 115"/>
                <a:gd name="T99" fmla="*/ 56 h 115"/>
                <a:gd name="T100" fmla="*/ 40 w 115"/>
                <a:gd name="T101" fmla="*/ 5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115">
                  <a:moveTo>
                    <a:pt x="58" y="115"/>
                  </a:moveTo>
                  <a:lnTo>
                    <a:pt x="58" y="115"/>
                  </a:lnTo>
                  <a:lnTo>
                    <a:pt x="69" y="113"/>
                  </a:lnTo>
                  <a:lnTo>
                    <a:pt x="80" y="110"/>
                  </a:lnTo>
                  <a:lnTo>
                    <a:pt x="90" y="105"/>
                  </a:lnTo>
                  <a:lnTo>
                    <a:pt x="98" y="97"/>
                  </a:lnTo>
                  <a:lnTo>
                    <a:pt x="105" y="89"/>
                  </a:lnTo>
                  <a:lnTo>
                    <a:pt x="110" y="79"/>
                  </a:lnTo>
                  <a:lnTo>
                    <a:pt x="113" y="69"/>
                  </a:lnTo>
                  <a:lnTo>
                    <a:pt x="115" y="58"/>
                  </a:lnTo>
                  <a:lnTo>
                    <a:pt x="115" y="58"/>
                  </a:lnTo>
                  <a:lnTo>
                    <a:pt x="113" y="46"/>
                  </a:lnTo>
                  <a:lnTo>
                    <a:pt x="110" y="35"/>
                  </a:lnTo>
                  <a:lnTo>
                    <a:pt x="105" y="25"/>
                  </a:lnTo>
                  <a:lnTo>
                    <a:pt x="98" y="17"/>
                  </a:lnTo>
                  <a:lnTo>
                    <a:pt x="90" y="10"/>
                  </a:lnTo>
                  <a:lnTo>
                    <a:pt x="80" y="4"/>
                  </a:lnTo>
                  <a:lnTo>
                    <a:pt x="69" y="0"/>
                  </a:lnTo>
                  <a:lnTo>
                    <a:pt x="58" y="0"/>
                  </a:lnTo>
                  <a:lnTo>
                    <a:pt x="58" y="0"/>
                  </a:lnTo>
                  <a:lnTo>
                    <a:pt x="46" y="0"/>
                  </a:lnTo>
                  <a:lnTo>
                    <a:pt x="36" y="4"/>
                  </a:lnTo>
                  <a:lnTo>
                    <a:pt x="27" y="10"/>
                  </a:lnTo>
                  <a:lnTo>
                    <a:pt x="17" y="17"/>
                  </a:lnTo>
                  <a:lnTo>
                    <a:pt x="10" y="25"/>
                  </a:lnTo>
                  <a:lnTo>
                    <a:pt x="5" y="35"/>
                  </a:lnTo>
                  <a:lnTo>
                    <a:pt x="2" y="46"/>
                  </a:lnTo>
                  <a:lnTo>
                    <a:pt x="0" y="58"/>
                  </a:lnTo>
                  <a:lnTo>
                    <a:pt x="0" y="58"/>
                  </a:lnTo>
                  <a:lnTo>
                    <a:pt x="2" y="69"/>
                  </a:lnTo>
                  <a:lnTo>
                    <a:pt x="5" y="79"/>
                  </a:lnTo>
                  <a:lnTo>
                    <a:pt x="10" y="89"/>
                  </a:lnTo>
                  <a:lnTo>
                    <a:pt x="17" y="97"/>
                  </a:lnTo>
                  <a:lnTo>
                    <a:pt x="27" y="105"/>
                  </a:lnTo>
                  <a:lnTo>
                    <a:pt x="36" y="110"/>
                  </a:lnTo>
                  <a:lnTo>
                    <a:pt x="46" y="113"/>
                  </a:lnTo>
                  <a:lnTo>
                    <a:pt x="58" y="115"/>
                  </a:lnTo>
                  <a:lnTo>
                    <a:pt x="58" y="115"/>
                  </a:lnTo>
                  <a:close/>
                  <a:moveTo>
                    <a:pt x="40" y="51"/>
                  </a:moveTo>
                  <a:lnTo>
                    <a:pt x="40" y="51"/>
                  </a:lnTo>
                  <a:lnTo>
                    <a:pt x="36" y="46"/>
                  </a:lnTo>
                  <a:lnTo>
                    <a:pt x="35" y="38"/>
                  </a:lnTo>
                  <a:lnTo>
                    <a:pt x="35" y="38"/>
                  </a:lnTo>
                  <a:lnTo>
                    <a:pt x="36" y="31"/>
                  </a:lnTo>
                  <a:lnTo>
                    <a:pt x="40" y="25"/>
                  </a:lnTo>
                  <a:lnTo>
                    <a:pt x="40" y="25"/>
                  </a:lnTo>
                  <a:lnTo>
                    <a:pt x="46" y="20"/>
                  </a:lnTo>
                  <a:lnTo>
                    <a:pt x="56" y="18"/>
                  </a:lnTo>
                  <a:lnTo>
                    <a:pt x="56" y="12"/>
                  </a:lnTo>
                  <a:lnTo>
                    <a:pt x="61" y="12"/>
                  </a:lnTo>
                  <a:lnTo>
                    <a:pt x="61" y="18"/>
                  </a:lnTo>
                  <a:lnTo>
                    <a:pt x="61" y="18"/>
                  </a:lnTo>
                  <a:lnTo>
                    <a:pt x="69" y="20"/>
                  </a:lnTo>
                  <a:lnTo>
                    <a:pt x="76" y="23"/>
                  </a:lnTo>
                  <a:lnTo>
                    <a:pt x="76" y="23"/>
                  </a:lnTo>
                  <a:lnTo>
                    <a:pt x="79" y="30"/>
                  </a:lnTo>
                  <a:lnTo>
                    <a:pt x="80" y="38"/>
                  </a:lnTo>
                  <a:lnTo>
                    <a:pt x="72" y="38"/>
                  </a:lnTo>
                  <a:lnTo>
                    <a:pt x="72" y="38"/>
                  </a:lnTo>
                  <a:lnTo>
                    <a:pt x="71" y="31"/>
                  </a:lnTo>
                  <a:lnTo>
                    <a:pt x="71" y="31"/>
                  </a:lnTo>
                  <a:lnTo>
                    <a:pt x="66" y="26"/>
                  </a:lnTo>
                  <a:lnTo>
                    <a:pt x="61" y="26"/>
                  </a:lnTo>
                  <a:lnTo>
                    <a:pt x="61" y="49"/>
                  </a:lnTo>
                  <a:lnTo>
                    <a:pt x="61" y="49"/>
                  </a:lnTo>
                  <a:lnTo>
                    <a:pt x="71" y="53"/>
                  </a:lnTo>
                  <a:lnTo>
                    <a:pt x="76" y="56"/>
                  </a:lnTo>
                  <a:lnTo>
                    <a:pt x="76" y="56"/>
                  </a:lnTo>
                  <a:lnTo>
                    <a:pt x="79" y="59"/>
                  </a:lnTo>
                  <a:lnTo>
                    <a:pt x="80" y="62"/>
                  </a:lnTo>
                  <a:lnTo>
                    <a:pt x="82" y="71"/>
                  </a:lnTo>
                  <a:lnTo>
                    <a:pt x="82" y="71"/>
                  </a:lnTo>
                  <a:lnTo>
                    <a:pt x="82" y="76"/>
                  </a:lnTo>
                  <a:lnTo>
                    <a:pt x="80" y="80"/>
                  </a:lnTo>
                  <a:lnTo>
                    <a:pt x="77" y="85"/>
                  </a:lnTo>
                  <a:lnTo>
                    <a:pt x="74" y="89"/>
                  </a:lnTo>
                  <a:lnTo>
                    <a:pt x="74" y="89"/>
                  </a:lnTo>
                  <a:lnTo>
                    <a:pt x="69" y="92"/>
                  </a:lnTo>
                  <a:lnTo>
                    <a:pt x="61" y="93"/>
                  </a:lnTo>
                  <a:lnTo>
                    <a:pt x="61" y="102"/>
                  </a:lnTo>
                  <a:lnTo>
                    <a:pt x="56" y="102"/>
                  </a:lnTo>
                  <a:lnTo>
                    <a:pt x="56" y="93"/>
                  </a:lnTo>
                  <a:lnTo>
                    <a:pt x="56" y="93"/>
                  </a:lnTo>
                  <a:lnTo>
                    <a:pt x="49" y="92"/>
                  </a:lnTo>
                  <a:lnTo>
                    <a:pt x="43" y="90"/>
                  </a:lnTo>
                  <a:lnTo>
                    <a:pt x="40" y="87"/>
                  </a:lnTo>
                  <a:lnTo>
                    <a:pt x="36" y="82"/>
                  </a:lnTo>
                  <a:lnTo>
                    <a:pt x="36" y="82"/>
                  </a:lnTo>
                  <a:lnTo>
                    <a:pt x="33" y="77"/>
                  </a:lnTo>
                  <a:lnTo>
                    <a:pt x="33" y="69"/>
                  </a:lnTo>
                  <a:lnTo>
                    <a:pt x="41" y="69"/>
                  </a:lnTo>
                  <a:lnTo>
                    <a:pt x="41" y="69"/>
                  </a:lnTo>
                  <a:lnTo>
                    <a:pt x="43" y="76"/>
                  </a:lnTo>
                  <a:lnTo>
                    <a:pt x="44" y="79"/>
                  </a:lnTo>
                  <a:lnTo>
                    <a:pt x="44" y="79"/>
                  </a:lnTo>
                  <a:lnTo>
                    <a:pt x="48" y="84"/>
                  </a:lnTo>
                  <a:lnTo>
                    <a:pt x="56" y="85"/>
                  </a:lnTo>
                  <a:lnTo>
                    <a:pt x="56" y="58"/>
                  </a:lnTo>
                  <a:lnTo>
                    <a:pt x="56" y="58"/>
                  </a:lnTo>
                  <a:lnTo>
                    <a:pt x="46" y="56"/>
                  </a:lnTo>
                  <a:lnTo>
                    <a:pt x="40" y="51"/>
                  </a:lnTo>
                  <a:lnTo>
                    <a:pt x="4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6996113" y="238125"/>
              <a:ext cx="155575" cy="133350"/>
            </a:xfrm>
            <a:custGeom>
              <a:avLst/>
              <a:gdLst>
                <a:gd name="T0" fmla="*/ 86 w 196"/>
                <a:gd name="T1" fmla="*/ 160 h 170"/>
                <a:gd name="T2" fmla="*/ 70 w 196"/>
                <a:gd name="T3" fmla="*/ 154 h 170"/>
                <a:gd name="T4" fmla="*/ 60 w 196"/>
                <a:gd name="T5" fmla="*/ 144 h 170"/>
                <a:gd name="T6" fmla="*/ 57 w 196"/>
                <a:gd name="T7" fmla="*/ 132 h 170"/>
                <a:gd name="T8" fmla="*/ 70 w 196"/>
                <a:gd name="T9" fmla="*/ 119 h 170"/>
                <a:gd name="T10" fmla="*/ 72 w 196"/>
                <a:gd name="T11" fmla="*/ 129 h 170"/>
                <a:gd name="T12" fmla="*/ 73 w 196"/>
                <a:gd name="T13" fmla="*/ 137 h 170"/>
                <a:gd name="T14" fmla="*/ 81 w 196"/>
                <a:gd name="T15" fmla="*/ 144 h 170"/>
                <a:gd name="T16" fmla="*/ 95 w 196"/>
                <a:gd name="T17" fmla="*/ 147 h 170"/>
                <a:gd name="T18" fmla="*/ 95 w 196"/>
                <a:gd name="T19" fmla="*/ 101 h 170"/>
                <a:gd name="T20" fmla="*/ 72 w 196"/>
                <a:gd name="T21" fmla="*/ 93 h 170"/>
                <a:gd name="T22" fmla="*/ 67 w 196"/>
                <a:gd name="T23" fmla="*/ 90 h 170"/>
                <a:gd name="T24" fmla="*/ 60 w 196"/>
                <a:gd name="T25" fmla="*/ 80 h 170"/>
                <a:gd name="T26" fmla="*/ 57 w 196"/>
                <a:gd name="T27" fmla="*/ 67 h 170"/>
                <a:gd name="T28" fmla="*/ 59 w 196"/>
                <a:gd name="T29" fmla="*/ 60 h 170"/>
                <a:gd name="T30" fmla="*/ 63 w 196"/>
                <a:gd name="T31" fmla="*/ 49 h 170"/>
                <a:gd name="T32" fmla="*/ 67 w 196"/>
                <a:gd name="T33" fmla="*/ 42 h 170"/>
                <a:gd name="T34" fmla="*/ 78 w 196"/>
                <a:gd name="T35" fmla="*/ 34 h 170"/>
                <a:gd name="T36" fmla="*/ 95 w 196"/>
                <a:gd name="T37" fmla="*/ 33 h 170"/>
                <a:gd name="T38" fmla="*/ 103 w 196"/>
                <a:gd name="T39" fmla="*/ 21 h 170"/>
                <a:gd name="T40" fmla="*/ 103 w 196"/>
                <a:gd name="T41" fmla="*/ 33 h 170"/>
                <a:gd name="T42" fmla="*/ 117 w 196"/>
                <a:gd name="T43" fmla="*/ 36 h 170"/>
                <a:gd name="T44" fmla="*/ 129 w 196"/>
                <a:gd name="T45" fmla="*/ 42 h 170"/>
                <a:gd name="T46" fmla="*/ 132 w 196"/>
                <a:gd name="T47" fmla="*/ 47 h 170"/>
                <a:gd name="T48" fmla="*/ 137 w 196"/>
                <a:gd name="T49" fmla="*/ 59 h 170"/>
                <a:gd name="T50" fmla="*/ 122 w 196"/>
                <a:gd name="T51" fmla="*/ 65 h 170"/>
                <a:gd name="T52" fmla="*/ 122 w 196"/>
                <a:gd name="T53" fmla="*/ 59 h 170"/>
                <a:gd name="T54" fmla="*/ 119 w 196"/>
                <a:gd name="T55" fmla="*/ 54 h 170"/>
                <a:gd name="T56" fmla="*/ 112 w 196"/>
                <a:gd name="T57" fmla="*/ 47 h 170"/>
                <a:gd name="T58" fmla="*/ 103 w 196"/>
                <a:gd name="T59" fmla="*/ 46 h 170"/>
                <a:gd name="T60" fmla="*/ 103 w 196"/>
                <a:gd name="T61" fmla="*/ 87 h 170"/>
                <a:gd name="T62" fmla="*/ 129 w 196"/>
                <a:gd name="T63" fmla="*/ 98 h 170"/>
                <a:gd name="T64" fmla="*/ 134 w 196"/>
                <a:gd name="T65" fmla="*/ 101 h 170"/>
                <a:gd name="T66" fmla="*/ 140 w 196"/>
                <a:gd name="T67" fmla="*/ 114 h 170"/>
                <a:gd name="T68" fmla="*/ 140 w 196"/>
                <a:gd name="T69" fmla="*/ 121 h 170"/>
                <a:gd name="T70" fmla="*/ 137 w 196"/>
                <a:gd name="T71" fmla="*/ 141 h 170"/>
                <a:gd name="T72" fmla="*/ 126 w 196"/>
                <a:gd name="T73" fmla="*/ 154 h 170"/>
                <a:gd name="T74" fmla="*/ 119 w 196"/>
                <a:gd name="T75" fmla="*/ 157 h 170"/>
                <a:gd name="T76" fmla="*/ 109 w 196"/>
                <a:gd name="T77" fmla="*/ 160 h 170"/>
                <a:gd name="T78" fmla="*/ 168 w 196"/>
                <a:gd name="T79" fmla="*/ 168 h 170"/>
                <a:gd name="T80" fmla="*/ 179 w 196"/>
                <a:gd name="T81" fmla="*/ 154 h 170"/>
                <a:gd name="T82" fmla="*/ 194 w 196"/>
                <a:gd name="T83" fmla="*/ 119 h 170"/>
                <a:gd name="T84" fmla="*/ 196 w 196"/>
                <a:gd name="T85" fmla="*/ 100 h 170"/>
                <a:gd name="T86" fmla="*/ 196 w 196"/>
                <a:gd name="T87" fmla="*/ 90 h 170"/>
                <a:gd name="T88" fmla="*/ 189 w 196"/>
                <a:gd name="T89" fmla="*/ 60 h 170"/>
                <a:gd name="T90" fmla="*/ 168 w 196"/>
                <a:gd name="T91" fmla="*/ 29 h 170"/>
                <a:gd name="T92" fmla="*/ 137 w 196"/>
                <a:gd name="T93" fmla="*/ 8 h 170"/>
                <a:gd name="T94" fmla="*/ 108 w 196"/>
                <a:gd name="T95" fmla="*/ 2 h 170"/>
                <a:gd name="T96" fmla="*/ 98 w 196"/>
                <a:gd name="T97" fmla="*/ 0 h 170"/>
                <a:gd name="T98" fmla="*/ 78 w 196"/>
                <a:gd name="T99" fmla="*/ 3 h 170"/>
                <a:gd name="T100" fmla="*/ 42 w 196"/>
                <a:gd name="T101" fmla="*/ 18 h 170"/>
                <a:gd name="T102" fmla="*/ 16 w 196"/>
                <a:gd name="T103" fmla="*/ 44 h 170"/>
                <a:gd name="T104" fmla="*/ 1 w 196"/>
                <a:gd name="T105" fmla="*/ 80 h 170"/>
                <a:gd name="T106" fmla="*/ 0 w 196"/>
                <a:gd name="T107" fmla="*/ 100 h 170"/>
                <a:gd name="T108" fmla="*/ 0 w 196"/>
                <a:gd name="T109" fmla="*/ 109 h 170"/>
                <a:gd name="T110" fmla="*/ 5 w 196"/>
                <a:gd name="T111" fmla="*/ 129 h 170"/>
                <a:gd name="T112" fmla="*/ 11 w 196"/>
                <a:gd name="T113" fmla="*/ 147 h 170"/>
                <a:gd name="T114" fmla="*/ 31 w 196"/>
                <a:gd name="T115" fmla="*/ 170 h 170"/>
                <a:gd name="T116" fmla="*/ 59 w 196"/>
                <a:gd name="T117" fmla="*/ 163 h 170"/>
                <a:gd name="T118" fmla="*/ 86 w 196"/>
                <a:gd name="T119" fmla="*/ 16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170">
                  <a:moveTo>
                    <a:pt x="86" y="160"/>
                  </a:moveTo>
                  <a:lnTo>
                    <a:pt x="86" y="160"/>
                  </a:lnTo>
                  <a:lnTo>
                    <a:pt x="78" y="157"/>
                  </a:lnTo>
                  <a:lnTo>
                    <a:pt x="70" y="154"/>
                  </a:lnTo>
                  <a:lnTo>
                    <a:pt x="65" y="149"/>
                  </a:lnTo>
                  <a:lnTo>
                    <a:pt x="60" y="144"/>
                  </a:lnTo>
                  <a:lnTo>
                    <a:pt x="60" y="144"/>
                  </a:lnTo>
                  <a:lnTo>
                    <a:pt x="57" y="132"/>
                  </a:lnTo>
                  <a:lnTo>
                    <a:pt x="55" y="119"/>
                  </a:lnTo>
                  <a:lnTo>
                    <a:pt x="70" y="119"/>
                  </a:lnTo>
                  <a:lnTo>
                    <a:pt x="70" y="119"/>
                  </a:lnTo>
                  <a:lnTo>
                    <a:pt x="72" y="129"/>
                  </a:lnTo>
                  <a:lnTo>
                    <a:pt x="73" y="137"/>
                  </a:lnTo>
                  <a:lnTo>
                    <a:pt x="73" y="137"/>
                  </a:lnTo>
                  <a:lnTo>
                    <a:pt x="77" y="141"/>
                  </a:lnTo>
                  <a:lnTo>
                    <a:pt x="81" y="144"/>
                  </a:lnTo>
                  <a:lnTo>
                    <a:pt x="86" y="147"/>
                  </a:lnTo>
                  <a:lnTo>
                    <a:pt x="95" y="147"/>
                  </a:lnTo>
                  <a:lnTo>
                    <a:pt x="95" y="101"/>
                  </a:lnTo>
                  <a:lnTo>
                    <a:pt x="95" y="101"/>
                  </a:lnTo>
                  <a:lnTo>
                    <a:pt x="78" y="96"/>
                  </a:lnTo>
                  <a:lnTo>
                    <a:pt x="72" y="93"/>
                  </a:lnTo>
                  <a:lnTo>
                    <a:pt x="67" y="90"/>
                  </a:lnTo>
                  <a:lnTo>
                    <a:pt x="67" y="90"/>
                  </a:lnTo>
                  <a:lnTo>
                    <a:pt x="62" y="85"/>
                  </a:lnTo>
                  <a:lnTo>
                    <a:pt x="60" y="80"/>
                  </a:lnTo>
                  <a:lnTo>
                    <a:pt x="59" y="74"/>
                  </a:lnTo>
                  <a:lnTo>
                    <a:pt x="57" y="67"/>
                  </a:lnTo>
                  <a:lnTo>
                    <a:pt x="57" y="67"/>
                  </a:lnTo>
                  <a:lnTo>
                    <a:pt x="59" y="60"/>
                  </a:lnTo>
                  <a:lnTo>
                    <a:pt x="60" y="54"/>
                  </a:lnTo>
                  <a:lnTo>
                    <a:pt x="63" y="49"/>
                  </a:lnTo>
                  <a:lnTo>
                    <a:pt x="67" y="42"/>
                  </a:lnTo>
                  <a:lnTo>
                    <a:pt x="67" y="42"/>
                  </a:lnTo>
                  <a:lnTo>
                    <a:pt x="72" y="38"/>
                  </a:lnTo>
                  <a:lnTo>
                    <a:pt x="78" y="34"/>
                  </a:lnTo>
                  <a:lnTo>
                    <a:pt x="86" y="33"/>
                  </a:lnTo>
                  <a:lnTo>
                    <a:pt x="95" y="33"/>
                  </a:lnTo>
                  <a:lnTo>
                    <a:pt x="95" y="21"/>
                  </a:lnTo>
                  <a:lnTo>
                    <a:pt x="103" y="21"/>
                  </a:lnTo>
                  <a:lnTo>
                    <a:pt x="103" y="33"/>
                  </a:lnTo>
                  <a:lnTo>
                    <a:pt x="103" y="33"/>
                  </a:lnTo>
                  <a:lnTo>
                    <a:pt x="109" y="33"/>
                  </a:lnTo>
                  <a:lnTo>
                    <a:pt x="117" y="36"/>
                  </a:lnTo>
                  <a:lnTo>
                    <a:pt x="124" y="38"/>
                  </a:lnTo>
                  <a:lnTo>
                    <a:pt x="129" y="42"/>
                  </a:lnTo>
                  <a:lnTo>
                    <a:pt x="129" y="42"/>
                  </a:lnTo>
                  <a:lnTo>
                    <a:pt x="132" y="47"/>
                  </a:lnTo>
                  <a:lnTo>
                    <a:pt x="135" y="52"/>
                  </a:lnTo>
                  <a:lnTo>
                    <a:pt x="137" y="59"/>
                  </a:lnTo>
                  <a:lnTo>
                    <a:pt x="137" y="65"/>
                  </a:lnTo>
                  <a:lnTo>
                    <a:pt x="122" y="65"/>
                  </a:lnTo>
                  <a:lnTo>
                    <a:pt x="122" y="65"/>
                  </a:lnTo>
                  <a:lnTo>
                    <a:pt x="122" y="59"/>
                  </a:lnTo>
                  <a:lnTo>
                    <a:pt x="119" y="54"/>
                  </a:lnTo>
                  <a:lnTo>
                    <a:pt x="119" y="54"/>
                  </a:lnTo>
                  <a:lnTo>
                    <a:pt x="116" y="51"/>
                  </a:lnTo>
                  <a:lnTo>
                    <a:pt x="112" y="47"/>
                  </a:lnTo>
                  <a:lnTo>
                    <a:pt x="108" y="46"/>
                  </a:lnTo>
                  <a:lnTo>
                    <a:pt x="103" y="46"/>
                  </a:lnTo>
                  <a:lnTo>
                    <a:pt x="103" y="87"/>
                  </a:lnTo>
                  <a:lnTo>
                    <a:pt x="103" y="87"/>
                  </a:lnTo>
                  <a:lnTo>
                    <a:pt x="119" y="93"/>
                  </a:lnTo>
                  <a:lnTo>
                    <a:pt x="129" y="98"/>
                  </a:lnTo>
                  <a:lnTo>
                    <a:pt x="129" y="98"/>
                  </a:lnTo>
                  <a:lnTo>
                    <a:pt x="134" y="101"/>
                  </a:lnTo>
                  <a:lnTo>
                    <a:pt x="137" y="108"/>
                  </a:lnTo>
                  <a:lnTo>
                    <a:pt x="140" y="114"/>
                  </a:lnTo>
                  <a:lnTo>
                    <a:pt x="140" y="121"/>
                  </a:lnTo>
                  <a:lnTo>
                    <a:pt x="140" y="121"/>
                  </a:lnTo>
                  <a:lnTo>
                    <a:pt x="140" y="132"/>
                  </a:lnTo>
                  <a:lnTo>
                    <a:pt x="137" y="141"/>
                  </a:lnTo>
                  <a:lnTo>
                    <a:pt x="132" y="149"/>
                  </a:lnTo>
                  <a:lnTo>
                    <a:pt x="126" y="154"/>
                  </a:lnTo>
                  <a:lnTo>
                    <a:pt x="126" y="154"/>
                  </a:lnTo>
                  <a:lnTo>
                    <a:pt x="119" y="157"/>
                  </a:lnTo>
                  <a:lnTo>
                    <a:pt x="109" y="160"/>
                  </a:lnTo>
                  <a:lnTo>
                    <a:pt x="109" y="160"/>
                  </a:lnTo>
                  <a:lnTo>
                    <a:pt x="139" y="162"/>
                  </a:lnTo>
                  <a:lnTo>
                    <a:pt x="168" y="168"/>
                  </a:lnTo>
                  <a:lnTo>
                    <a:pt x="168" y="168"/>
                  </a:lnTo>
                  <a:lnTo>
                    <a:pt x="179" y="154"/>
                  </a:lnTo>
                  <a:lnTo>
                    <a:pt x="189" y="137"/>
                  </a:lnTo>
                  <a:lnTo>
                    <a:pt x="194" y="119"/>
                  </a:lnTo>
                  <a:lnTo>
                    <a:pt x="196" y="109"/>
                  </a:lnTo>
                  <a:lnTo>
                    <a:pt x="196" y="100"/>
                  </a:lnTo>
                  <a:lnTo>
                    <a:pt x="196" y="100"/>
                  </a:lnTo>
                  <a:lnTo>
                    <a:pt x="196" y="90"/>
                  </a:lnTo>
                  <a:lnTo>
                    <a:pt x="194" y="80"/>
                  </a:lnTo>
                  <a:lnTo>
                    <a:pt x="189" y="60"/>
                  </a:lnTo>
                  <a:lnTo>
                    <a:pt x="179" y="44"/>
                  </a:lnTo>
                  <a:lnTo>
                    <a:pt x="168" y="29"/>
                  </a:lnTo>
                  <a:lnTo>
                    <a:pt x="153" y="18"/>
                  </a:lnTo>
                  <a:lnTo>
                    <a:pt x="137" y="8"/>
                  </a:lnTo>
                  <a:lnTo>
                    <a:pt x="117" y="3"/>
                  </a:lnTo>
                  <a:lnTo>
                    <a:pt x="108" y="2"/>
                  </a:lnTo>
                  <a:lnTo>
                    <a:pt x="98" y="0"/>
                  </a:lnTo>
                  <a:lnTo>
                    <a:pt x="98" y="0"/>
                  </a:lnTo>
                  <a:lnTo>
                    <a:pt x="88" y="2"/>
                  </a:lnTo>
                  <a:lnTo>
                    <a:pt x="78" y="3"/>
                  </a:lnTo>
                  <a:lnTo>
                    <a:pt x="60" y="8"/>
                  </a:lnTo>
                  <a:lnTo>
                    <a:pt x="42" y="18"/>
                  </a:lnTo>
                  <a:lnTo>
                    <a:pt x="28" y="29"/>
                  </a:lnTo>
                  <a:lnTo>
                    <a:pt x="16" y="44"/>
                  </a:lnTo>
                  <a:lnTo>
                    <a:pt x="6" y="60"/>
                  </a:lnTo>
                  <a:lnTo>
                    <a:pt x="1" y="80"/>
                  </a:lnTo>
                  <a:lnTo>
                    <a:pt x="0" y="90"/>
                  </a:lnTo>
                  <a:lnTo>
                    <a:pt x="0" y="100"/>
                  </a:lnTo>
                  <a:lnTo>
                    <a:pt x="0" y="100"/>
                  </a:lnTo>
                  <a:lnTo>
                    <a:pt x="0" y="109"/>
                  </a:lnTo>
                  <a:lnTo>
                    <a:pt x="1" y="119"/>
                  </a:lnTo>
                  <a:lnTo>
                    <a:pt x="5" y="129"/>
                  </a:lnTo>
                  <a:lnTo>
                    <a:pt x="8" y="139"/>
                  </a:lnTo>
                  <a:lnTo>
                    <a:pt x="11" y="147"/>
                  </a:lnTo>
                  <a:lnTo>
                    <a:pt x="18" y="155"/>
                  </a:lnTo>
                  <a:lnTo>
                    <a:pt x="31" y="170"/>
                  </a:lnTo>
                  <a:lnTo>
                    <a:pt x="31" y="170"/>
                  </a:lnTo>
                  <a:lnTo>
                    <a:pt x="59" y="163"/>
                  </a:lnTo>
                  <a:lnTo>
                    <a:pt x="86" y="160"/>
                  </a:lnTo>
                  <a:lnTo>
                    <a:pt x="86"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7054851" y="273050"/>
              <a:ext cx="17463" cy="31750"/>
            </a:xfrm>
            <a:custGeom>
              <a:avLst/>
              <a:gdLst>
                <a:gd name="T0" fmla="*/ 5 w 22"/>
                <a:gd name="T1" fmla="*/ 32 h 39"/>
                <a:gd name="T2" fmla="*/ 5 w 22"/>
                <a:gd name="T3" fmla="*/ 32 h 39"/>
                <a:gd name="T4" fmla="*/ 12 w 22"/>
                <a:gd name="T5" fmla="*/ 37 h 39"/>
                <a:gd name="T6" fmla="*/ 22 w 22"/>
                <a:gd name="T7" fmla="*/ 39 h 39"/>
                <a:gd name="T8" fmla="*/ 22 w 22"/>
                <a:gd name="T9" fmla="*/ 0 h 39"/>
                <a:gd name="T10" fmla="*/ 22 w 22"/>
                <a:gd name="T11" fmla="*/ 0 h 39"/>
                <a:gd name="T12" fmla="*/ 12 w 22"/>
                <a:gd name="T13" fmla="*/ 1 h 39"/>
                <a:gd name="T14" fmla="*/ 7 w 22"/>
                <a:gd name="T15" fmla="*/ 3 h 39"/>
                <a:gd name="T16" fmla="*/ 5 w 22"/>
                <a:gd name="T17" fmla="*/ 6 h 39"/>
                <a:gd name="T18" fmla="*/ 5 w 22"/>
                <a:gd name="T19" fmla="*/ 6 h 39"/>
                <a:gd name="T20" fmla="*/ 2 w 22"/>
                <a:gd name="T21" fmla="*/ 13 h 39"/>
                <a:gd name="T22" fmla="*/ 0 w 22"/>
                <a:gd name="T23" fmla="*/ 19 h 39"/>
                <a:gd name="T24" fmla="*/ 0 w 22"/>
                <a:gd name="T25" fmla="*/ 19 h 39"/>
                <a:gd name="T26" fmla="*/ 2 w 22"/>
                <a:gd name="T27" fmla="*/ 28 h 39"/>
                <a:gd name="T28" fmla="*/ 5 w 22"/>
                <a:gd name="T29" fmla="*/ 32 h 39"/>
                <a:gd name="T30" fmla="*/ 5 w 22"/>
                <a:gd name="T3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9">
                  <a:moveTo>
                    <a:pt x="5" y="32"/>
                  </a:moveTo>
                  <a:lnTo>
                    <a:pt x="5" y="32"/>
                  </a:lnTo>
                  <a:lnTo>
                    <a:pt x="12" y="37"/>
                  </a:lnTo>
                  <a:lnTo>
                    <a:pt x="22" y="39"/>
                  </a:lnTo>
                  <a:lnTo>
                    <a:pt x="22" y="0"/>
                  </a:lnTo>
                  <a:lnTo>
                    <a:pt x="22" y="0"/>
                  </a:lnTo>
                  <a:lnTo>
                    <a:pt x="12" y="1"/>
                  </a:lnTo>
                  <a:lnTo>
                    <a:pt x="7" y="3"/>
                  </a:lnTo>
                  <a:lnTo>
                    <a:pt x="5" y="6"/>
                  </a:lnTo>
                  <a:lnTo>
                    <a:pt x="5" y="6"/>
                  </a:lnTo>
                  <a:lnTo>
                    <a:pt x="2" y="13"/>
                  </a:lnTo>
                  <a:lnTo>
                    <a:pt x="0" y="19"/>
                  </a:lnTo>
                  <a:lnTo>
                    <a:pt x="0" y="19"/>
                  </a:lnTo>
                  <a:lnTo>
                    <a:pt x="2" y="28"/>
                  </a:lnTo>
                  <a:lnTo>
                    <a:pt x="5" y="32"/>
                  </a:ln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7078663" y="319088"/>
              <a:ext cx="17463" cy="36513"/>
            </a:xfrm>
            <a:custGeom>
              <a:avLst/>
              <a:gdLst>
                <a:gd name="T0" fmla="*/ 14 w 23"/>
                <a:gd name="T1" fmla="*/ 6 h 46"/>
                <a:gd name="T2" fmla="*/ 14 w 23"/>
                <a:gd name="T3" fmla="*/ 6 h 46"/>
                <a:gd name="T4" fmla="*/ 8 w 23"/>
                <a:gd name="T5" fmla="*/ 3 h 46"/>
                <a:gd name="T6" fmla="*/ 0 w 23"/>
                <a:gd name="T7" fmla="*/ 0 h 46"/>
                <a:gd name="T8" fmla="*/ 0 w 23"/>
                <a:gd name="T9" fmla="*/ 46 h 46"/>
                <a:gd name="T10" fmla="*/ 0 w 23"/>
                <a:gd name="T11" fmla="*/ 46 h 46"/>
                <a:gd name="T12" fmla="*/ 6 w 23"/>
                <a:gd name="T13" fmla="*/ 44 h 46"/>
                <a:gd name="T14" fmla="*/ 11 w 23"/>
                <a:gd name="T15" fmla="*/ 42 h 46"/>
                <a:gd name="T16" fmla="*/ 16 w 23"/>
                <a:gd name="T17" fmla="*/ 39 h 46"/>
                <a:gd name="T18" fmla="*/ 19 w 23"/>
                <a:gd name="T19" fmla="*/ 34 h 46"/>
                <a:gd name="T20" fmla="*/ 19 w 23"/>
                <a:gd name="T21" fmla="*/ 34 h 46"/>
                <a:gd name="T22" fmla="*/ 21 w 23"/>
                <a:gd name="T23" fmla="*/ 29 h 46"/>
                <a:gd name="T24" fmla="*/ 23 w 23"/>
                <a:gd name="T25" fmla="*/ 23 h 46"/>
                <a:gd name="T26" fmla="*/ 23 w 23"/>
                <a:gd name="T27" fmla="*/ 23 h 46"/>
                <a:gd name="T28" fmla="*/ 21 w 23"/>
                <a:gd name="T29" fmla="*/ 18 h 46"/>
                <a:gd name="T30" fmla="*/ 21 w 23"/>
                <a:gd name="T31" fmla="*/ 13 h 46"/>
                <a:gd name="T32" fmla="*/ 18 w 23"/>
                <a:gd name="T33" fmla="*/ 10 h 46"/>
                <a:gd name="T34" fmla="*/ 14 w 23"/>
                <a:gd name="T35" fmla="*/ 6 h 46"/>
                <a:gd name="T36" fmla="*/ 14 w 23"/>
                <a:gd name="T37"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6">
                  <a:moveTo>
                    <a:pt x="14" y="6"/>
                  </a:moveTo>
                  <a:lnTo>
                    <a:pt x="14" y="6"/>
                  </a:lnTo>
                  <a:lnTo>
                    <a:pt x="8" y="3"/>
                  </a:lnTo>
                  <a:lnTo>
                    <a:pt x="0" y="0"/>
                  </a:lnTo>
                  <a:lnTo>
                    <a:pt x="0" y="46"/>
                  </a:lnTo>
                  <a:lnTo>
                    <a:pt x="0" y="46"/>
                  </a:lnTo>
                  <a:lnTo>
                    <a:pt x="6" y="44"/>
                  </a:lnTo>
                  <a:lnTo>
                    <a:pt x="11" y="42"/>
                  </a:lnTo>
                  <a:lnTo>
                    <a:pt x="16" y="39"/>
                  </a:lnTo>
                  <a:lnTo>
                    <a:pt x="19" y="34"/>
                  </a:lnTo>
                  <a:lnTo>
                    <a:pt x="19" y="34"/>
                  </a:lnTo>
                  <a:lnTo>
                    <a:pt x="21" y="29"/>
                  </a:lnTo>
                  <a:lnTo>
                    <a:pt x="23" y="23"/>
                  </a:lnTo>
                  <a:lnTo>
                    <a:pt x="23" y="23"/>
                  </a:lnTo>
                  <a:lnTo>
                    <a:pt x="21" y="18"/>
                  </a:lnTo>
                  <a:lnTo>
                    <a:pt x="21" y="13"/>
                  </a:lnTo>
                  <a:lnTo>
                    <a:pt x="18" y="10"/>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EditPoints="1"/>
            </p:cNvSpPr>
            <p:nvPr/>
          </p:nvSpPr>
          <p:spPr bwMode="auto">
            <a:xfrm>
              <a:off x="6896101" y="360363"/>
              <a:ext cx="455613" cy="280988"/>
            </a:xfrm>
            <a:custGeom>
              <a:avLst/>
              <a:gdLst>
                <a:gd name="T0" fmla="*/ 567 w 575"/>
                <a:gd name="T1" fmla="*/ 198 h 355"/>
                <a:gd name="T2" fmla="*/ 575 w 575"/>
                <a:gd name="T3" fmla="*/ 159 h 355"/>
                <a:gd name="T4" fmla="*/ 551 w 575"/>
                <a:gd name="T5" fmla="*/ 136 h 355"/>
                <a:gd name="T6" fmla="*/ 533 w 575"/>
                <a:gd name="T7" fmla="*/ 136 h 355"/>
                <a:gd name="T8" fmla="*/ 508 w 575"/>
                <a:gd name="T9" fmla="*/ 100 h 355"/>
                <a:gd name="T10" fmla="*/ 477 w 575"/>
                <a:gd name="T11" fmla="*/ 70 h 355"/>
                <a:gd name="T12" fmla="*/ 453 w 575"/>
                <a:gd name="T13" fmla="*/ 56 h 355"/>
                <a:gd name="T14" fmla="*/ 461 w 575"/>
                <a:gd name="T15" fmla="*/ 10 h 355"/>
                <a:gd name="T16" fmla="*/ 471 w 575"/>
                <a:gd name="T17" fmla="*/ 0 h 355"/>
                <a:gd name="T18" fmla="*/ 435 w 575"/>
                <a:gd name="T19" fmla="*/ 7 h 355"/>
                <a:gd name="T20" fmla="*/ 407 w 575"/>
                <a:gd name="T21" fmla="*/ 25 h 355"/>
                <a:gd name="T22" fmla="*/ 379 w 575"/>
                <a:gd name="T23" fmla="*/ 28 h 355"/>
                <a:gd name="T24" fmla="*/ 325 w 575"/>
                <a:gd name="T25" fmla="*/ 2 h 355"/>
                <a:gd name="T26" fmla="*/ 288 w 575"/>
                <a:gd name="T27" fmla="*/ 26 h 355"/>
                <a:gd name="T28" fmla="*/ 229 w 575"/>
                <a:gd name="T29" fmla="*/ 18 h 355"/>
                <a:gd name="T30" fmla="*/ 169 w 575"/>
                <a:gd name="T31" fmla="*/ 26 h 355"/>
                <a:gd name="T32" fmla="*/ 128 w 575"/>
                <a:gd name="T33" fmla="*/ 2 h 355"/>
                <a:gd name="T34" fmla="*/ 102 w 575"/>
                <a:gd name="T35" fmla="*/ 12 h 355"/>
                <a:gd name="T36" fmla="*/ 35 w 575"/>
                <a:gd name="T37" fmla="*/ 57 h 355"/>
                <a:gd name="T38" fmla="*/ 26 w 575"/>
                <a:gd name="T39" fmla="*/ 53 h 355"/>
                <a:gd name="T40" fmla="*/ 26 w 575"/>
                <a:gd name="T41" fmla="*/ 36 h 355"/>
                <a:gd name="T42" fmla="*/ 41 w 575"/>
                <a:gd name="T43" fmla="*/ 30 h 355"/>
                <a:gd name="T44" fmla="*/ 30 w 575"/>
                <a:gd name="T45" fmla="*/ 25 h 355"/>
                <a:gd name="T46" fmla="*/ 15 w 575"/>
                <a:gd name="T47" fmla="*/ 28 h 355"/>
                <a:gd name="T48" fmla="*/ 4 w 575"/>
                <a:gd name="T49" fmla="*/ 53 h 355"/>
                <a:gd name="T50" fmla="*/ 8 w 575"/>
                <a:gd name="T51" fmla="*/ 69 h 355"/>
                <a:gd name="T52" fmla="*/ 22 w 575"/>
                <a:gd name="T53" fmla="*/ 79 h 355"/>
                <a:gd name="T54" fmla="*/ 12 w 575"/>
                <a:gd name="T55" fmla="*/ 95 h 355"/>
                <a:gd name="T56" fmla="*/ 0 w 575"/>
                <a:gd name="T57" fmla="*/ 159 h 355"/>
                <a:gd name="T58" fmla="*/ 12 w 575"/>
                <a:gd name="T59" fmla="*/ 211 h 355"/>
                <a:gd name="T60" fmla="*/ 28 w 575"/>
                <a:gd name="T61" fmla="*/ 234 h 355"/>
                <a:gd name="T62" fmla="*/ 40 w 575"/>
                <a:gd name="T63" fmla="*/ 301 h 355"/>
                <a:gd name="T64" fmla="*/ 57 w 575"/>
                <a:gd name="T65" fmla="*/ 343 h 355"/>
                <a:gd name="T66" fmla="*/ 139 w 575"/>
                <a:gd name="T67" fmla="*/ 355 h 355"/>
                <a:gd name="T68" fmla="*/ 138 w 575"/>
                <a:gd name="T69" fmla="*/ 306 h 355"/>
                <a:gd name="T70" fmla="*/ 211 w 575"/>
                <a:gd name="T71" fmla="*/ 316 h 355"/>
                <a:gd name="T72" fmla="*/ 291 w 575"/>
                <a:gd name="T73" fmla="*/ 314 h 355"/>
                <a:gd name="T74" fmla="*/ 392 w 575"/>
                <a:gd name="T75" fmla="*/ 355 h 355"/>
                <a:gd name="T76" fmla="*/ 389 w 575"/>
                <a:gd name="T77" fmla="*/ 309 h 355"/>
                <a:gd name="T78" fmla="*/ 417 w 575"/>
                <a:gd name="T79" fmla="*/ 288 h 355"/>
                <a:gd name="T80" fmla="*/ 487 w 575"/>
                <a:gd name="T81" fmla="*/ 260 h 355"/>
                <a:gd name="T82" fmla="*/ 553 w 575"/>
                <a:gd name="T83" fmla="*/ 214 h 355"/>
                <a:gd name="T84" fmla="*/ 461 w 575"/>
                <a:gd name="T85" fmla="*/ 103 h 355"/>
                <a:gd name="T86" fmla="*/ 474 w 575"/>
                <a:gd name="T87" fmla="*/ 108 h 355"/>
                <a:gd name="T88" fmla="*/ 479 w 575"/>
                <a:gd name="T89" fmla="*/ 121 h 355"/>
                <a:gd name="T90" fmla="*/ 469 w 575"/>
                <a:gd name="T91" fmla="*/ 139 h 355"/>
                <a:gd name="T92" fmla="*/ 455 w 575"/>
                <a:gd name="T93" fmla="*/ 139 h 355"/>
                <a:gd name="T94" fmla="*/ 443 w 575"/>
                <a:gd name="T95" fmla="*/ 121 h 355"/>
                <a:gd name="T96" fmla="*/ 448 w 575"/>
                <a:gd name="T97" fmla="*/ 110 h 355"/>
                <a:gd name="T98" fmla="*/ 461 w 575"/>
                <a:gd name="T99" fmla="*/ 10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5" h="355">
                  <a:moveTo>
                    <a:pt x="564" y="203"/>
                  </a:moveTo>
                  <a:lnTo>
                    <a:pt x="564" y="203"/>
                  </a:lnTo>
                  <a:lnTo>
                    <a:pt x="567" y="198"/>
                  </a:lnTo>
                  <a:lnTo>
                    <a:pt x="571" y="191"/>
                  </a:lnTo>
                  <a:lnTo>
                    <a:pt x="575" y="177"/>
                  </a:lnTo>
                  <a:lnTo>
                    <a:pt x="575" y="159"/>
                  </a:lnTo>
                  <a:lnTo>
                    <a:pt x="575" y="136"/>
                  </a:lnTo>
                  <a:lnTo>
                    <a:pt x="575" y="136"/>
                  </a:lnTo>
                  <a:lnTo>
                    <a:pt x="551" y="136"/>
                  </a:lnTo>
                  <a:lnTo>
                    <a:pt x="541" y="136"/>
                  </a:lnTo>
                  <a:lnTo>
                    <a:pt x="533" y="136"/>
                  </a:lnTo>
                  <a:lnTo>
                    <a:pt x="533" y="136"/>
                  </a:lnTo>
                  <a:lnTo>
                    <a:pt x="525" y="123"/>
                  </a:lnTo>
                  <a:lnTo>
                    <a:pt x="518" y="111"/>
                  </a:lnTo>
                  <a:lnTo>
                    <a:pt x="508" y="100"/>
                  </a:lnTo>
                  <a:lnTo>
                    <a:pt x="500" y="88"/>
                  </a:lnTo>
                  <a:lnTo>
                    <a:pt x="489" y="79"/>
                  </a:lnTo>
                  <a:lnTo>
                    <a:pt x="477" y="70"/>
                  </a:lnTo>
                  <a:lnTo>
                    <a:pt x="466" y="62"/>
                  </a:lnTo>
                  <a:lnTo>
                    <a:pt x="453" y="56"/>
                  </a:lnTo>
                  <a:lnTo>
                    <a:pt x="453" y="56"/>
                  </a:lnTo>
                  <a:lnTo>
                    <a:pt x="453" y="39"/>
                  </a:lnTo>
                  <a:lnTo>
                    <a:pt x="456" y="23"/>
                  </a:lnTo>
                  <a:lnTo>
                    <a:pt x="461" y="10"/>
                  </a:lnTo>
                  <a:lnTo>
                    <a:pt x="466" y="5"/>
                  </a:lnTo>
                  <a:lnTo>
                    <a:pt x="471" y="0"/>
                  </a:lnTo>
                  <a:lnTo>
                    <a:pt x="471" y="0"/>
                  </a:lnTo>
                  <a:lnTo>
                    <a:pt x="458" y="0"/>
                  </a:lnTo>
                  <a:lnTo>
                    <a:pt x="446" y="2"/>
                  </a:lnTo>
                  <a:lnTo>
                    <a:pt x="435" y="7"/>
                  </a:lnTo>
                  <a:lnTo>
                    <a:pt x="425" y="12"/>
                  </a:lnTo>
                  <a:lnTo>
                    <a:pt x="415" y="18"/>
                  </a:lnTo>
                  <a:lnTo>
                    <a:pt x="407" y="25"/>
                  </a:lnTo>
                  <a:lnTo>
                    <a:pt x="392" y="39"/>
                  </a:lnTo>
                  <a:lnTo>
                    <a:pt x="392" y="39"/>
                  </a:lnTo>
                  <a:lnTo>
                    <a:pt x="379" y="28"/>
                  </a:lnTo>
                  <a:lnTo>
                    <a:pt x="363" y="18"/>
                  </a:lnTo>
                  <a:lnTo>
                    <a:pt x="345" y="8"/>
                  </a:lnTo>
                  <a:lnTo>
                    <a:pt x="325" y="2"/>
                  </a:lnTo>
                  <a:lnTo>
                    <a:pt x="307" y="31"/>
                  </a:lnTo>
                  <a:lnTo>
                    <a:pt x="307" y="31"/>
                  </a:lnTo>
                  <a:lnTo>
                    <a:pt x="288" y="26"/>
                  </a:lnTo>
                  <a:lnTo>
                    <a:pt x="268" y="21"/>
                  </a:lnTo>
                  <a:lnTo>
                    <a:pt x="249" y="20"/>
                  </a:lnTo>
                  <a:lnTo>
                    <a:pt x="229" y="18"/>
                  </a:lnTo>
                  <a:lnTo>
                    <a:pt x="208" y="20"/>
                  </a:lnTo>
                  <a:lnTo>
                    <a:pt x="188" y="21"/>
                  </a:lnTo>
                  <a:lnTo>
                    <a:pt x="169" y="26"/>
                  </a:lnTo>
                  <a:lnTo>
                    <a:pt x="149" y="33"/>
                  </a:lnTo>
                  <a:lnTo>
                    <a:pt x="128" y="2"/>
                  </a:lnTo>
                  <a:lnTo>
                    <a:pt x="128" y="2"/>
                  </a:lnTo>
                  <a:lnTo>
                    <a:pt x="128" y="2"/>
                  </a:lnTo>
                  <a:lnTo>
                    <a:pt x="128" y="2"/>
                  </a:lnTo>
                  <a:lnTo>
                    <a:pt x="102" y="12"/>
                  </a:lnTo>
                  <a:lnTo>
                    <a:pt x="77" y="25"/>
                  </a:lnTo>
                  <a:lnTo>
                    <a:pt x="54" y="39"/>
                  </a:lnTo>
                  <a:lnTo>
                    <a:pt x="35" y="57"/>
                  </a:lnTo>
                  <a:lnTo>
                    <a:pt x="35" y="57"/>
                  </a:lnTo>
                  <a:lnTo>
                    <a:pt x="30" y="56"/>
                  </a:lnTo>
                  <a:lnTo>
                    <a:pt x="26" y="53"/>
                  </a:lnTo>
                  <a:lnTo>
                    <a:pt x="25" y="48"/>
                  </a:lnTo>
                  <a:lnTo>
                    <a:pt x="25" y="41"/>
                  </a:lnTo>
                  <a:lnTo>
                    <a:pt x="26" y="36"/>
                  </a:lnTo>
                  <a:lnTo>
                    <a:pt x="30" y="31"/>
                  </a:lnTo>
                  <a:lnTo>
                    <a:pt x="35" y="28"/>
                  </a:lnTo>
                  <a:lnTo>
                    <a:pt x="41" y="30"/>
                  </a:lnTo>
                  <a:lnTo>
                    <a:pt x="41" y="30"/>
                  </a:lnTo>
                  <a:lnTo>
                    <a:pt x="35" y="26"/>
                  </a:lnTo>
                  <a:lnTo>
                    <a:pt x="30" y="25"/>
                  </a:lnTo>
                  <a:lnTo>
                    <a:pt x="23" y="25"/>
                  </a:lnTo>
                  <a:lnTo>
                    <a:pt x="20" y="26"/>
                  </a:lnTo>
                  <a:lnTo>
                    <a:pt x="15" y="28"/>
                  </a:lnTo>
                  <a:lnTo>
                    <a:pt x="12" y="31"/>
                  </a:lnTo>
                  <a:lnTo>
                    <a:pt x="5" y="41"/>
                  </a:lnTo>
                  <a:lnTo>
                    <a:pt x="4" y="53"/>
                  </a:lnTo>
                  <a:lnTo>
                    <a:pt x="4" y="59"/>
                  </a:lnTo>
                  <a:lnTo>
                    <a:pt x="5" y="64"/>
                  </a:lnTo>
                  <a:lnTo>
                    <a:pt x="8" y="69"/>
                  </a:lnTo>
                  <a:lnTo>
                    <a:pt x="12" y="72"/>
                  </a:lnTo>
                  <a:lnTo>
                    <a:pt x="15" y="75"/>
                  </a:lnTo>
                  <a:lnTo>
                    <a:pt x="22" y="79"/>
                  </a:lnTo>
                  <a:lnTo>
                    <a:pt x="22" y="79"/>
                  </a:lnTo>
                  <a:lnTo>
                    <a:pt x="17" y="87"/>
                  </a:lnTo>
                  <a:lnTo>
                    <a:pt x="12" y="95"/>
                  </a:lnTo>
                  <a:lnTo>
                    <a:pt x="5" y="115"/>
                  </a:lnTo>
                  <a:lnTo>
                    <a:pt x="2" y="137"/>
                  </a:lnTo>
                  <a:lnTo>
                    <a:pt x="0" y="159"/>
                  </a:lnTo>
                  <a:lnTo>
                    <a:pt x="2" y="182"/>
                  </a:lnTo>
                  <a:lnTo>
                    <a:pt x="7" y="203"/>
                  </a:lnTo>
                  <a:lnTo>
                    <a:pt x="12" y="211"/>
                  </a:lnTo>
                  <a:lnTo>
                    <a:pt x="17" y="221"/>
                  </a:lnTo>
                  <a:lnTo>
                    <a:pt x="22" y="227"/>
                  </a:lnTo>
                  <a:lnTo>
                    <a:pt x="28" y="234"/>
                  </a:lnTo>
                  <a:lnTo>
                    <a:pt x="28" y="234"/>
                  </a:lnTo>
                  <a:lnTo>
                    <a:pt x="33" y="268"/>
                  </a:lnTo>
                  <a:lnTo>
                    <a:pt x="40" y="301"/>
                  </a:lnTo>
                  <a:lnTo>
                    <a:pt x="44" y="316"/>
                  </a:lnTo>
                  <a:lnTo>
                    <a:pt x="49" y="330"/>
                  </a:lnTo>
                  <a:lnTo>
                    <a:pt x="57" y="343"/>
                  </a:lnTo>
                  <a:lnTo>
                    <a:pt x="64" y="355"/>
                  </a:lnTo>
                  <a:lnTo>
                    <a:pt x="139" y="355"/>
                  </a:lnTo>
                  <a:lnTo>
                    <a:pt x="139" y="355"/>
                  </a:lnTo>
                  <a:lnTo>
                    <a:pt x="138" y="332"/>
                  </a:lnTo>
                  <a:lnTo>
                    <a:pt x="138" y="319"/>
                  </a:lnTo>
                  <a:lnTo>
                    <a:pt x="138" y="306"/>
                  </a:lnTo>
                  <a:lnTo>
                    <a:pt x="138" y="306"/>
                  </a:lnTo>
                  <a:lnTo>
                    <a:pt x="173" y="312"/>
                  </a:lnTo>
                  <a:lnTo>
                    <a:pt x="211" y="316"/>
                  </a:lnTo>
                  <a:lnTo>
                    <a:pt x="250" y="317"/>
                  </a:lnTo>
                  <a:lnTo>
                    <a:pt x="291" y="314"/>
                  </a:lnTo>
                  <a:lnTo>
                    <a:pt x="291" y="314"/>
                  </a:lnTo>
                  <a:lnTo>
                    <a:pt x="304" y="335"/>
                  </a:lnTo>
                  <a:lnTo>
                    <a:pt x="317" y="355"/>
                  </a:lnTo>
                  <a:lnTo>
                    <a:pt x="392" y="355"/>
                  </a:lnTo>
                  <a:lnTo>
                    <a:pt x="392" y="355"/>
                  </a:lnTo>
                  <a:lnTo>
                    <a:pt x="389" y="325"/>
                  </a:lnTo>
                  <a:lnTo>
                    <a:pt x="389" y="309"/>
                  </a:lnTo>
                  <a:lnTo>
                    <a:pt x="392" y="294"/>
                  </a:lnTo>
                  <a:lnTo>
                    <a:pt x="392" y="294"/>
                  </a:lnTo>
                  <a:lnTo>
                    <a:pt x="417" y="288"/>
                  </a:lnTo>
                  <a:lnTo>
                    <a:pt x="438" y="281"/>
                  </a:lnTo>
                  <a:lnTo>
                    <a:pt x="461" y="271"/>
                  </a:lnTo>
                  <a:lnTo>
                    <a:pt x="487" y="260"/>
                  </a:lnTo>
                  <a:lnTo>
                    <a:pt x="513" y="244"/>
                  </a:lnTo>
                  <a:lnTo>
                    <a:pt x="539" y="226"/>
                  </a:lnTo>
                  <a:lnTo>
                    <a:pt x="553" y="214"/>
                  </a:lnTo>
                  <a:lnTo>
                    <a:pt x="564" y="203"/>
                  </a:lnTo>
                  <a:lnTo>
                    <a:pt x="564" y="203"/>
                  </a:lnTo>
                  <a:close/>
                  <a:moveTo>
                    <a:pt x="461" y="103"/>
                  </a:moveTo>
                  <a:lnTo>
                    <a:pt x="461" y="103"/>
                  </a:lnTo>
                  <a:lnTo>
                    <a:pt x="469" y="105"/>
                  </a:lnTo>
                  <a:lnTo>
                    <a:pt x="474" y="108"/>
                  </a:lnTo>
                  <a:lnTo>
                    <a:pt x="479" y="115"/>
                  </a:lnTo>
                  <a:lnTo>
                    <a:pt x="479" y="121"/>
                  </a:lnTo>
                  <a:lnTo>
                    <a:pt x="479" y="121"/>
                  </a:lnTo>
                  <a:lnTo>
                    <a:pt x="479" y="129"/>
                  </a:lnTo>
                  <a:lnTo>
                    <a:pt x="474" y="134"/>
                  </a:lnTo>
                  <a:lnTo>
                    <a:pt x="469" y="139"/>
                  </a:lnTo>
                  <a:lnTo>
                    <a:pt x="461" y="141"/>
                  </a:lnTo>
                  <a:lnTo>
                    <a:pt x="461" y="141"/>
                  </a:lnTo>
                  <a:lnTo>
                    <a:pt x="455" y="139"/>
                  </a:lnTo>
                  <a:lnTo>
                    <a:pt x="448" y="134"/>
                  </a:lnTo>
                  <a:lnTo>
                    <a:pt x="445" y="129"/>
                  </a:lnTo>
                  <a:lnTo>
                    <a:pt x="443" y="121"/>
                  </a:lnTo>
                  <a:lnTo>
                    <a:pt x="443" y="121"/>
                  </a:lnTo>
                  <a:lnTo>
                    <a:pt x="445" y="115"/>
                  </a:lnTo>
                  <a:lnTo>
                    <a:pt x="448" y="110"/>
                  </a:lnTo>
                  <a:lnTo>
                    <a:pt x="455" y="105"/>
                  </a:lnTo>
                  <a:lnTo>
                    <a:pt x="461" y="103"/>
                  </a:lnTo>
                  <a:lnTo>
                    <a:pt x="461"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Picture Placeholder 6"/>
          <p:cNvSpPr>
            <a:spLocks noGrp="1"/>
          </p:cNvSpPr>
          <p:nvPr>
            <p:ph type="pic" sz="quarter" idx="17"/>
          </p:nvPr>
        </p:nvSpPr>
        <p:spPr>
          <a:solidFill>
            <a:schemeClr val="bg1">
              <a:lumMod val="85000"/>
            </a:schemeClr>
          </a:solidFill>
        </p:spPr>
      </p:sp>
    </p:spTree>
    <p:extLst>
      <p:ext uri="{BB962C8B-B14F-4D97-AF65-F5344CB8AC3E}">
        <p14:creationId xmlns:p14="http://schemas.microsoft.com/office/powerpoint/2010/main" val="111383483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Company</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14</a:t>
            </a:fld>
            <a:endParaRPr lang="en-US"/>
          </a:p>
        </p:txBody>
      </p:sp>
      <p:sp>
        <p:nvSpPr>
          <p:cNvPr id="3" name="Rectangle 2"/>
          <p:cNvSpPr/>
          <p:nvPr/>
        </p:nvSpPr>
        <p:spPr>
          <a:xfrm>
            <a:off x="698500" y="1790835"/>
            <a:ext cx="4445000" cy="1168265"/>
          </a:xfrm>
          <a:prstGeom prst="rect">
            <a:avLst/>
          </a:prstGeom>
        </p:spPr>
        <p:txBody>
          <a:bodyPr vert="horz" wrap="square" lIns="91416" tIns="45708" rIns="91416" bIns="45708" rtlCol="0" anchor="ctr">
            <a:noAutofit/>
          </a:bodyPr>
          <a:lstStyle/>
          <a:p>
            <a:pPr defTabSz="914400">
              <a:lnSpc>
                <a:spcPct val="90000"/>
              </a:lnSpc>
              <a:spcBef>
                <a:spcPct val="0"/>
              </a:spcBef>
            </a:pPr>
            <a:r>
              <a:rPr lang="en-US" sz="1600" b="1" dirty="0" smtClean="0">
                <a:solidFill>
                  <a:schemeClr val="accent1"/>
                </a:solidFill>
                <a:latin typeface="Caviar Dreams" panose="020B0402020204020504" pitchFamily="34" charset="0"/>
                <a:ea typeface="Roboto" panose="02000000000000000000" pitchFamily="2" charset="0"/>
                <a:cs typeface="Times New Roman" panose="02020603050405020304" pitchFamily="18" charset="0"/>
              </a:rPr>
              <a:t>If You Really Want The Key To Success, Start By Doing The Opposite Of What Everyone Else Is Doing.</a:t>
            </a:r>
            <a:endParaRPr lang="en-US" sz="1600" b="1" dirty="0">
              <a:solidFill>
                <a:schemeClr val="accent1"/>
              </a:solidFill>
              <a:latin typeface="Caviar Dreams" panose="020B0402020204020504" pitchFamily="34" charset="0"/>
              <a:ea typeface="Roboto" panose="02000000000000000000" pitchFamily="2" charset="0"/>
              <a:cs typeface="Times New Roman" panose="02020603050405020304" pitchFamily="18" charset="0"/>
            </a:endParaRPr>
          </a:p>
        </p:txBody>
      </p:sp>
      <p:cxnSp>
        <p:nvCxnSpPr>
          <p:cNvPr id="7" name="Straight Connector 6"/>
          <p:cNvCxnSpPr/>
          <p:nvPr/>
        </p:nvCxnSpPr>
        <p:spPr>
          <a:xfrm>
            <a:off x="800100" y="2959100"/>
            <a:ext cx="39497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698500" y="3234813"/>
            <a:ext cx="4051300" cy="2308324"/>
          </a:xfrm>
          <a:prstGeom prst="rect">
            <a:avLst/>
          </a:prstGeom>
        </p:spPr>
        <p:txBody>
          <a:bodyPr wrap="square">
            <a:spAutoFit/>
          </a:bodyPr>
          <a:lstStyle/>
          <a:p>
            <a:pP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Richard McClintock, a Latin professor at Hampden-Sydney College in Virginia, looked up one of the more obscure Latin words, consectetur, from a Lorem Ipsum passage, and going through the cites of the Contrary. Contrary to popular belief, Lorem Ipsum is not simply random text. It has roots in a piece of classical Latin literature from 45 BC, making it over 2000 years old. Richard McClintock, a Latin professor at Hampden-Sydney College in Virginia, looked up one of the more obscure Latin words, consectetur, from a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Lorem</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5245100" y="2080651"/>
            <a:ext cx="2843343" cy="1015663"/>
          </a:xfrm>
          <a:prstGeom prst="rect">
            <a:avLst/>
          </a:prstGeom>
        </p:spPr>
        <p:txBody>
          <a:bodyPr wrap="square">
            <a:spAutoFit/>
          </a:bodyPr>
          <a:lstStyle/>
          <a:p>
            <a:pPr algn="just">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Richard McClintock,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a</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1" name="Rectangle 10"/>
          <p:cNvSpPr/>
          <p:nvPr/>
        </p:nvSpPr>
        <p:spPr>
          <a:xfrm>
            <a:off x="8394020" y="2080651"/>
            <a:ext cx="2843343" cy="1938992"/>
          </a:xfrm>
          <a:prstGeom prst="rect">
            <a:avLst/>
          </a:prstGeom>
        </p:spPr>
        <p:txBody>
          <a:bodyPr wrap="square">
            <a:spAutoFit/>
          </a:bodyPr>
          <a:lstStyle/>
          <a:p>
            <a:pPr algn="just">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Richard McClintock, a Latin professor at Hampden-Sydney College in Virginia, looked up one of the more obscure Latin words, consectetur, from a Lorem Ipsum passage, and going through the cites of the Contrary. Contrary to popular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belie</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2" name="Rectangle 11"/>
          <p:cNvSpPr/>
          <p:nvPr/>
        </p:nvSpPr>
        <p:spPr>
          <a:xfrm>
            <a:off x="5245100" y="3096314"/>
            <a:ext cx="2843343" cy="2677656"/>
          </a:xfrm>
          <a:prstGeom prst="rect">
            <a:avLst/>
          </a:prstGeom>
        </p:spPr>
        <p:txBody>
          <a:bodyPr wrap="square">
            <a:spAutoFit/>
          </a:bodyPr>
          <a:lstStyle/>
          <a:p>
            <a:pPr algn="just">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Richard McClintock, a Latin professor at Hampden-Sydney College in Virginia, looked up one of the more obscure Latin words, consectetur, from a Lorem Ipsum passage, and going through the cites of the Contrary. Contrary to popular belief, Lorem Ipsum is not simply random text. It has roots in a piece of classical Latin literature from 45 BC, making it over 2000 years old. Richard McClintock,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a</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3" name="Rectangle 12"/>
          <p:cNvSpPr/>
          <p:nvPr/>
        </p:nvSpPr>
        <p:spPr>
          <a:xfrm>
            <a:off x="8394020" y="4112651"/>
            <a:ext cx="2843343" cy="830997"/>
          </a:xfrm>
          <a:prstGeom prst="rect">
            <a:avLst/>
          </a:prstGeom>
        </p:spPr>
        <p:txBody>
          <a:bodyPr wrap="square">
            <a:spAutoFit/>
          </a:bodyPr>
          <a:lstStyle/>
          <a:p>
            <a:pPr algn="just">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Richard</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94596523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289" y="1260637"/>
            <a:ext cx="12192000" cy="5201024"/>
          </a:xfrm>
          <a:prstGeom prst="rect">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sp>
        <p:nvSpPr>
          <p:cNvPr id="2" name="Slide Number Placeholder 1"/>
          <p:cNvSpPr>
            <a:spLocks noGrp="1"/>
          </p:cNvSpPr>
          <p:nvPr>
            <p:ph type="sldNum" sz="quarter" idx="12"/>
          </p:nvPr>
        </p:nvSpPr>
        <p:spPr/>
        <p:txBody>
          <a:bodyPr/>
          <a:lstStyle/>
          <a:p>
            <a:fld id="{CFF80D99-EBBB-423B-BB5D-F52C7FE98A9C}" type="slidenum">
              <a:rPr lang="en-US" smtClean="0"/>
              <a:pPr/>
              <a:t>140</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Create Best App Your Business </a:t>
            </a: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pic>
        <p:nvPicPr>
          <p:cNvPr id="7" name="01_Side Angle.png"/>
          <p:cNvPicPr>
            <a:picLocks noChangeAspect="1"/>
          </p:cNvPicPr>
          <p:nvPr/>
        </p:nvPicPr>
        <p:blipFill>
          <a:blip r:embed="rId2">
            <a:extLst/>
          </a:blip>
          <a:stretch>
            <a:fillRect/>
          </a:stretch>
        </p:blipFill>
        <p:spPr>
          <a:xfrm>
            <a:off x="-1413093" y="642888"/>
            <a:ext cx="6704684" cy="5306442"/>
          </a:xfrm>
          <a:prstGeom prst="rect">
            <a:avLst/>
          </a:prstGeom>
          <a:ln w="12700">
            <a:miter lim="400000"/>
          </a:ln>
        </p:spPr>
      </p:pic>
      <p:sp>
        <p:nvSpPr>
          <p:cNvPr id="34" name="Rectangle 33"/>
          <p:cNvSpPr/>
          <p:nvPr/>
        </p:nvSpPr>
        <p:spPr>
          <a:xfrm>
            <a:off x="6277877" y="2351804"/>
            <a:ext cx="4431492" cy="74428"/>
          </a:xfrm>
          <a:prstGeom prst="rect">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35" name="Rectangle 34"/>
          <p:cNvSpPr/>
          <p:nvPr/>
        </p:nvSpPr>
        <p:spPr>
          <a:xfrm>
            <a:off x="6281016" y="2351804"/>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36" name="TextBox 35"/>
          <p:cNvSpPr txBox="1"/>
          <p:nvPr/>
        </p:nvSpPr>
        <p:spPr>
          <a:xfrm>
            <a:off x="6205576" y="2120971"/>
            <a:ext cx="1268296" cy="230832"/>
          </a:xfrm>
          <a:prstGeom prst="rect">
            <a:avLst/>
          </a:prstGeom>
          <a:noFill/>
        </p:spPr>
        <p:txBody>
          <a:bodyPr wrap="none" rtlCol="0">
            <a:spAutoFit/>
          </a:bodyPr>
          <a:lstStyle/>
          <a:p>
            <a:r>
              <a:rPr lang="en-US" sz="9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Design &amp; Illustration</a:t>
            </a:r>
          </a:p>
        </p:txBody>
      </p:sp>
      <p:sp>
        <p:nvSpPr>
          <p:cNvPr id="37" name="TextBox 36"/>
          <p:cNvSpPr txBox="1"/>
          <p:nvPr/>
        </p:nvSpPr>
        <p:spPr>
          <a:xfrm>
            <a:off x="10354643" y="2120971"/>
            <a:ext cx="410690" cy="230832"/>
          </a:xfrm>
          <a:prstGeom prst="rect">
            <a:avLst/>
          </a:prstGeom>
          <a:noFill/>
        </p:spPr>
        <p:txBody>
          <a:bodyPr wrap="none" rtlCol="0">
            <a:spAutoFit/>
          </a:bodyPr>
          <a:lstStyle/>
          <a:p>
            <a:pPr algn="r"/>
            <a:r>
              <a:rPr lang="en-US" sz="9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p>
        </p:txBody>
      </p:sp>
      <p:sp>
        <p:nvSpPr>
          <p:cNvPr id="38" name="Rectangle 37"/>
          <p:cNvSpPr/>
          <p:nvPr/>
        </p:nvSpPr>
        <p:spPr>
          <a:xfrm>
            <a:off x="6277877" y="2791801"/>
            <a:ext cx="4431492" cy="74428"/>
          </a:xfrm>
          <a:prstGeom prst="rect">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39" name="Rectangle 38"/>
          <p:cNvSpPr/>
          <p:nvPr/>
        </p:nvSpPr>
        <p:spPr>
          <a:xfrm>
            <a:off x="6281017" y="2791801"/>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40" name="TextBox 39"/>
          <p:cNvSpPr txBox="1"/>
          <p:nvPr/>
        </p:nvSpPr>
        <p:spPr>
          <a:xfrm>
            <a:off x="6205576" y="2560969"/>
            <a:ext cx="1439818" cy="230832"/>
          </a:xfrm>
          <a:prstGeom prst="rect">
            <a:avLst/>
          </a:prstGeom>
          <a:noFill/>
        </p:spPr>
        <p:txBody>
          <a:bodyPr wrap="none" rtlCol="0">
            <a:spAutoFit/>
          </a:bodyPr>
          <a:lstStyle/>
          <a:p>
            <a:r>
              <a:rPr lang="en-US" sz="9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Marketing &amp; Consulting</a:t>
            </a:r>
          </a:p>
        </p:txBody>
      </p:sp>
      <p:sp>
        <p:nvSpPr>
          <p:cNvPr id="41" name="TextBox 40"/>
          <p:cNvSpPr txBox="1"/>
          <p:nvPr/>
        </p:nvSpPr>
        <p:spPr>
          <a:xfrm>
            <a:off x="10354643" y="2560969"/>
            <a:ext cx="410690" cy="230832"/>
          </a:xfrm>
          <a:prstGeom prst="rect">
            <a:avLst/>
          </a:prstGeom>
          <a:noFill/>
        </p:spPr>
        <p:txBody>
          <a:bodyPr wrap="none" rtlCol="0">
            <a:spAutoFit/>
          </a:bodyPr>
          <a:lstStyle/>
          <a:p>
            <a:pPr algn="r"/>
            <a:r>
              <a:rPr lang="en-US" sz="9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p>
        </p:txBody>
      </p:sp>
      <p:sp>
        <p:nvSpPr>
          <p:cNvPr id="42" name="Rectangle 41"/>
          <p:cNvSpPr/>
          <p:nvPr/>
        </p:nvSpPr>
        <p:spPr>
          <a:xfrm>
            <a:off x="6277877" y="3230881"/>
            <a:ext cx="4431492" cy="74428"/>
          </a:xfrm>
          <a:prstGeom prst="rect">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43" name="Rectangle 42"/>
          <p:cNvSpPr/>
          <p:nvPr/>
        </p:nvSpPr>
        <p:spPr>
          <a:xfrm>
            <a:off x="6281018" y="3230881"/>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44" name="TextBox 43"/>
          <p:cNvSpPr txBox="1"/>
          <p:nvPr/>
        </p:nvSpPr>
        <p:spPr>
          <a:xfrm>
            <a:off x="6205575" y="3000049"/>
            <a:ext cx="1370888" cy="230832"/>
          </a:xfrm>
          <a:prstGeom prst="rect">
            <a:avLst/>
          </a:prstGeom>
          <a:noFill/>
        </p:spPr>
        <p:txBody>
          <a:bodyPr wrap="none" rtlCol="0">
            <a:spAutoFit/>
          </a:bodyPr>
          <a:lstStyle/>
          <a:p>
            <a:r>
              <a:rPr lang="en-US" sz="9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Business &amp; Consulting</a:t>
            </a:r>
          </a:p>
        </p:txBody>
      </p:sp>
      <p:sp>
        <p:nvSpPr>
          <p:cNvPr id="45" name="TextBox 44"/>
          <p:cNvSpPr txBox="1"/>
          <p:nvPr/>
        </p:nvSpPr>
        <p:spPr>
          <a:xfrm>
            <a:off x="10354643" y="3000049"/>
            <a:ext cx="410690" cy="230832"/>
          </a:xfrm>
          <a:prstGeom prst="rect">
            <a:avLst/>
          </a:prstGeom>
          <a:noFill/>
        </p:spPr>
        <p:txBody>
          <a:bodyPr wrap="none" rtlCol="0">
            <a:spAutoFit/>
          </a:bodyPr>
          <a:lstStyle/>
          <a:p>
            <a:pPr algn="r"/>
            <a:r>
              <a:rPr lang="en-US" sz="9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p>
        </p:txBody>
      </p:sp>
      <p:sp>
        <p:nvSpPr>
          <p:cNvPr id="21" name="Rectangle 20"/>
          <p:cNvSpPr/>
          <p:nvPr/>
        </p:nvSpPr>
        <p:spPr>
          <a:xfrm>
            <a:off x="6277877" y="3640382"/>
            <a:ext cx="4431492" cy="74428"/>
          </a:xfrm>
          <a:prstGeom prst="rect">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22" name="Rectangle 21"/>
          <p:cNvSpPr/>
          <p:nvPr/>
        </p:nvSpPr>
        <p:spPr>
          <a:xfrm>
            <a:off x="6281018" y="3640382"/>
            <a:ext cx="2765081" cy="7442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panose="020B0606030504020204" pitchFamily="34" charset="0"/>
              <a:ea typeface="Open Sans" panose="020B0606030504020204" pitchFamily="34" charset="0"/>
              <a:cs typeface="Open Sans" panose="020B0606030504020204" pitchFamily="34" charset="0"/>
            </a:endParaRPr>
          </a:p>
        </p:txBody>
      </p:sp>
      <p:sp>
        <p:nvSpPr>
          <p:cNvPr id="23" name="TextBox 22"/>
          <p:cNvSpPr txBox="1"/>
          <p:nvPr/>
        </p:nvSpPr>
        <p:spPr>
          <a:xfrm>
            <a:off x="6205575" y="3409550"/>
            <a:ext cx="1370888" cy="230832"/>
          </a:xfrm>
          <a:prstGeom prst="rect">
            <a:avLst/>
          </a:prstGeom>
          <a:noFill/>
        </p:spPr>
        <p:txBody>
          <a:bodyPr wrap="none" rtlCol="0">
            <a:spAutoFit/>
          </a:bodyPr>
          <a:lstStyle/>
          <a:p>
            <a:r>
              <a:rPr lang="en-US" sz="9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Business &amp; Consulting</a:t>
            </a:r>
          </a:p>
        </p:txBody>
      </p:sp>
      <p:sp>
        <p:nvSpPr>
          <p:cNvPr id="24" name="TextBox 23"/>
          <p:cNvSpPr txBox="1"/>
          <p:nvPr/>
        </p:nvSpPr>
        <p:spPr>
          <a:xfrm>
            <a:off x="10354643" y="3409550"/>
            <a:ext cx="410690" cy="230832"/>
          </a:xfrm>
          <a:prstGeom prst="rect">
            <a:avLst/>
          </a:prstGeom>
          <a:noFill/>
        </p:spPr>
        <p:txBody>
          <a:bodyPr wrap="none" rtlCol="0">
            <a:spAutoFit/>
          </a:bodyPr>
          <a:lstStyle/>
          <a:p>
            <a:pPr algn="r"/>
            <a:r>
              <a:rPr lang="en-US" sz="9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p>
        </p:txBody>
      </p:sp>
      <p:sp>
        <p:nvSpPr>
          <p:cNvPr id="26" name="Shape 10099"/>
          <p:cNvSpPr/>
          <p:nvPr/>
        </p:nvSpPr>
        <p:spPr>
          <a:xfrm>
            <a:off x="6870945" y="4161697"/>
            <a:ext cx="420791" cy="420791"/>
          </a:xfrm>
          <a:prstGeom prst="rect">
            <a:avLst/>
          </a:prstGeom>
          <a:solidFill>
            <a:schemeClr val="accent2"/>
          </a:solidFill>
          <a:ln w="38100">
            <a:solidFill>
              <a:srgbClr val="FFFFFF"/>
            </a:solidFill>
            <a:miter lim="400000"/>
          </a:ln>
        </p:spPr>
        <p:txBody>
          <a:bodyPr lIns="25400" tIns="25400" rIns="25400" bIns="25400" anchor="ctr"/>
          <a:lstStyle/>
          <a:p>
            <a:pPr>
              <a:defRPr sz="3200">
                <a:solidFill>
                  <a:srgbClr val="FFFFFF"/>
                </a:solidFill>
              </a:defRPr>
            </a:pPr>
            <a:endParaRPr sz="1600"/>
          </a:p>
        </p:txBody>
      </p:sp>
      <p:sp>
        <p:nvSpPr>
          <p:cNvPr id="27" name="Shape 10100"/>
          <p:cNvSpPr/>
          <p:nvPr/>
        </p:nvSpPr>
        <p:spPr>
          <a:xfrm>
            <a:off x="6277526" y="4161697"/>
            <a:ext cx="420791" cy="420791"/>
          </a:xfrm>
          <a:prstGeom prst="rect">
            <a:avLst/>
          </a:prstGeom>
          <a:solidFill>
            <a:schemeClr val="accent1"/>
          </a:solidFill>
          <a:ln w="38100">
            <a:solidFill>
              <a:srgbClr val="FFFFFF"/>
            </a:solidFill>
            <a:miter lim="400000"/>
          </a:ln>
        </p:spPr>
        <p:txBody>
          <a:bodyPr lIns="25400" tIns="25400" rIns="25400" bIns="25400" anchor="ctr"/>
          <a:lstStyle/>
          <a:p>
            <a:pPr>
              <a:defRPr sz="3200">
                <a:solidFill>
                  <a:srgbClr val="FFFFFF"/>
                </a:solidFill>
              </a:defRPr>
            </a:pPr>
            <a:endParaRPr sz="1600"/>
          </a:p>
        </p:txBody>
      </p:sp>
      <p:sp>
        <p:nvSpPr>
          <p:cNvPr id="28" name="Shape 10101"/>
          <p:cNvSpPr/>
          <p:nvPr/>
        </p:nvSpPr>
        <p:spPr>
          <a:xfrm>
            <a:off x="6870945" y="4723571"/>
            <a:ext cx="420791" cy="420791"/>
          </a:xfrm>
          <a:prstGeom prst="rect">
            <a:avLst/>
          </a:prstGeom>
          <a:solidFill>
            <a:schemeClr val="accent4"/>
          </a:solidFill>
          <a:ln w="38100">
            <a:solidFill>
              <a:srgbClr val="FFFFFF"/>
            </a:solidFill>
            <a:miter lim="400000"/>
          </a:ln>
        </p:spPr>
        <p:txBody>
          <a:bodyPr lIns="25400" tIns="25400" rIns="25400" bIns="25400" anchor="ctr"/>
          <a:lstStyle/>
          <a:p>
            <a:pPr>
              <a:defRPr sz="3200">
                <a:solidFill>
                  <a:srgbClr val="FFFFFF"/>
                </a:solidFill>
              </a:defRPr>
            </a:pPr>
            <a:endParaRPr sz="1600"/>
          </a:p>
        </p:txBody>
      </p:sp>
      <p:sp>
        <p:nvSpPr>
          <p:cNvPr id="29" name="Shape 10102"/>
          <p:cNvSpPr/>
          <p:nvPr/>
        </p:nvSpPr>
        <p:spPr>
          <a:xfrm>
            <a:off x="6277526" y="4723571"/>
            <a:ext cx="420791" cy="420791"/>
          </a:xfrm>
          <a:prstGeom prst="rect">
            <a:avLst/>
          </a:prstGeom>
          <a:solidFill>
            <a:schemeClr val="accent3"/>
          </a:solidFill>
          <a:ln w="38100">
            <a:solidFill>
              <a:srgbClr val="FFFFFF"/>
            </a:solidFill>
            <a:miter lim="400000"/>
          </a:ln>
        </p:spPr>
        <p:txBody>
          <a:bodyPr lIns="25400" tIns="25400" rIns="25400" bIns="25400" anchor="ctr"/>
          <a:lstStyle/>
          <a:p>
            <a:pPr>
              <a:defRPr sz="3200">
                <a:solidFill>
                  <a:srgbClr val="FFFFFF"/>
                </a:solidFill>
              </a:defRPr>
            </a:pPr>
            <a:endParaRPr sz="1600"/>
          </a:p>
        </p:txBody>
      </p:sp>
      <p:sp>
        <p:nvSpPr>
          <p:cNvPr id="32" name="Shape 10113"/>
          <p:cNvSpPr/>
          <p:nvPr/>
        </p:nvSpPr>
        <p:spPr>
          <a:xfrm>
            <a:off x="6384357" y="4249063"/>
            <a:ext cx="212145" cy="246058"/>
          </a:xfrm>
          <a:custGeom>
            <a:avLst/>
            <a:gdLst/>
            <a:ahLst/>
            <a:cxnLst>
              <a:cxn ang="0">
                <a:pos x="wd2" y="hd2"/>
              </a:cxn>
              <a:cxn ang="5400000">
                <a:pos x="wd2" y="hd2"/>
              </a:cxn>
              <a:cxn ang="10800000">
                <a:pos x="wd2" y="hd2"/>
              </a:cxn>
              <a:cxn ang="16200000">
                <a:pos x="wd2" y="hd2"/>
              </a:cxn>
            </a:cxnLst>
            <a:rect l="0" t="0" r="r" b="b"/>
            <a:pathLst>
              <a:path w="21600" h="21553" extrusionOk="0">
                <a:moveTo>
                  <a:pt x="16703" y="16553"/>
                </a:moveTo>
                <a:lnTo>
                  <a:pt x="16703" y="11196"/>
                </a:lnTo>
                <a:cubicBezTo>
                  <a:pt x="18177" y="11431"/>
                  <a:pt x="19296" y="12540"/>
                  <a:pt x="19296" y="13875"/>
                </a:cubicBezTo>
                <a:cubicBezTo>
                  <a:pt x="19296" y="15207"/>
                  <a:pt x="18177" y="16318"/>
                  <a:pt x="16703" y="16553"/>
                </a:cubicBezTo>
                <a:cubicBezTo>
                  <a:pt x="16703" y="16553"/>
                  <a:pt x="16703" y="16553"/>
                  <a:pt x="16703" y="16553"/>
                </a:cubicBezTo>
                <a:close/>
                <a:moveTo>
                  <a:pt x="5185" y="17590"/>
                </a:moveTo>
                <a:cubicBezTo>
                  <a:pt x="5185" y="18138"/>
                  <a:pt x="4667" y="18582"/>
                  <a:pt x="4032" y="18582"/>
                </a:cubicBezTo>
                <a:cubicBezTo>
                  <a:pt x="3397" y="18582"/>
                  <a:pt x="2882" y="18138"/>
                  <a:pt x="2882" y="17590"/>
                </a:cubicBezTo>
                <a:lnTo>
                  <a:pt x="2882" y="10158"/>
                </a:lnTo>
                <a:cubicBezTo>
                  <a:pt x="2882" y="9611"/>
                  <a:pt x="3397" y="9168"/>
                  <a:pt x="4032" y="9168"/>
                </a:cubicBezTo>
                <a:cubicBezTo>
                  <a:pt x="4667" y="9168"/>
                  <a:pt x="5185" y="9611"/>
                  <a:pt x="5185" y="10158"/>
                </a:cubicBezTo>
                <a:cubicBezTo>
                  <a:pt x="5185" y="10158"/>
                  <a:pt x="5185" y="17590"/>
                  <a:pt x="5185" y="17590"/>
                </a:cubicBezTo>
                <a:close/>
                <a:moveTo>
                  <a:pt x="16703" y="9195"/>
                </a:moveTo>
                <a:lnTo>
                  <a:pt x="16703" y="7681"/>
                </a:lnTo>
                <a:cubicBezTo>
                  <a:pt x="16703" y="7132"/>
                  <a:pt x="16188" y="6689"/>
                  <a:pt x="15553" y="6689"/>
                </a:cubicBezTo>
                <a:lnTo>
                  <a:pt x="12559" y="6689"/>
                </a:lnTo>
                <a:cubicBezTo>
                  <a:pt x="13163" y="6010"/>
                  <a:pt x="13414" y="5354"/>
                  <a:pt x="13299" y="4702"/>
                </a:cubicBezTo>
                <a:cubicBezTo>
                  <a:pt x="13159" y="3896"/>
                  <a:pt x="12494" y="3256"/>
                  <a:pt x="11909" y="2691"/>
                </a:cubicBezTo>
                <a:cubicBezTo>
                  <a:pt x="11070" y="1883"/>
                  <a:pt x="10615" y="1395"/>
                  <a:pt x="11022" y="723"/>
                </a:cubicBezTo>
                <a:cubicBezTo>
                  <a:pt x="11152" y="508"/>
                  <a:pt x="11081" y="242"/>
                  <a:pt x="10852" y="96"/>
                </a:cubicBezTo>
                <a:cubicBezTo>
                  <a:pt x="10625" y="-47"/>
                  <a:pt x="10308" y="-29"/>
                  <a:pt x="10107" y="141"/>
                </a:cubicBezTo>
                <a:cubicBezTo>
                  <a:pt x="7416" y="2416"/>
                  <a:pt x="8843" y="3905"/>
                  <a:pt x="9886" y="4994"/>
                </a:cubicBezTo>
                <a:cubicBezTo>
                  <a:pt x="10552" y="5688"/>
                  <a:pt x="10953" y="6149"/>
                  <a:pt x="10821" y="6689"/>
                </a:cubicBezTo>
                <a:lnTo>
                  <a:pt x="7377" y="6689"/>
                </a:lnTo>
                <a:cubicBezTo>
                  <a:pt x="7980" y="6010"/>
                  <a:pt x="8230" y="5354"/>
                  <a:pt x="8116" y="4702"/>
                </a:cubicBezTo>
                <a:cubicBezTo>
                  <a:pt x="7976" y="3896"/>
                  <a:pt x="7312" y="3256"/>
                  <a:pt x="6726" y="2691"/>
                </a:cubicBezTo>
                <a:cubicBezTo>
                  <a:pt x="5888" y="1883"/>
                  <a:pt x="5432" y="1395"/>
                  <a:pt x="5839" y="723"/>
                </a:cubicBezTo>
                <a:cubicBezTo>
                  <a:pt x="5969" y="508"/>
                  <a:pt x="5898" y="242"/>
                  <a:pt x="5669" y="96"/>
                </a:cubicBezTo>
                <a:cubicBezTo>
                  <a:pt x="5443" y="-47"/>
                  <a:pt x="5125" y="-29"/>
                  <a:pt x="4924" y="141"/>
                </a:cubicBezTo>
                <a:cubicBezTo>
                  <a:pt x="2231" y="2416"/>
                  <a:pt x="3660" y="3905"/>
                  <a:pt x="4704" y="4994"/>
                </a:cubicBezTo>
                <a:cubicBezTo>
                  <a:pt x="5370" y="5688"/>
                  <a:pt x="5771" y="6149"/>
                  <a:pt x="5638" y="6689"/>
                </a:cubicBezTo>
                <a:lnTo>
                  <a:pt x="1153" y="6689"/>
                </a:lnTo>
                <a:cubicBezTo>
                  <a:pt x="516" y="6689"/>
                  <a:pt x="0" y="7132"/>
                  <a:pt x="0" y="7681"/>
                </a:cubicBezTo>
                <a:lnTo>
                  <a:pt x="0" y="18085"/>
                </a:lnTo>
                <a:cubicBezTo>
                  <a:pt x="0" y="20000"/>
                  <a:pt x="1809" y="21553"/>
                  <a:pt x="4032" y="21553"/>
                </a:cubicBezTo>
                <a:lnTo>
                  <a:pt x="12672" y="21553"/>
                </a:lnTo>
                <a:cubicBezTo>
                  <a:pt x="14707" y="21553"/>
                  <a:pt x="16391" y="20248"/>
                  <a:pt x="16662" y="18558"/>
                </a:cubicBezTo>
                <a:cubicBezTo>
                  <a:pt x="19429" y="18327"/>
                  <a:pt x="21600" y="16316"/>
                  <a:pt x="21600" y="13875"/>
                </a:cubicBezTo>
                <a:cubicBezTo>
                  <a:pt x="21600" y="11446"/>
                  <a:pt x="19452" y="9443"/>
                  <a:pt x="16703" y="9195"/>
                </a:cubicBezTo>
                <a:cubicBezTo>
                  <a:pt x="16703" y="9195"/>
                  <a:pt x="16703" y="9195"/>
                  <a:pt x="16703" y="9195"/>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3" name="Shape 10126"/>
          <p:cNvSpPr/>
          <p:nvPr/>
        </p:nvSpPr>
        <p:spPr>
          <a:xfrm>
            <a:off x="6969635" y="4800069"/>
            <a:ext cx="223408" cy="256845"/>
          </a:xfrm>
          <a:custGeom>
            <a:avLst/>
            <a:gdLst/>
            <a:ahLst/>
            <a:cxnLst>
              <a:cxn ang="0">
                <a:pos x="wd2" y="hd2"/>
              </a:cxn>
              <a:cxn ang="5400000">
                <a:pos x="wd2" y="hd2"/>
              </a:cxn>
              <a:cxn ang="10800000">
                <a:pos x="wd2" y="hd2"/>
              </a:cxn>
              <a:cxn ang="16200000">
                <a:pos x="wd2" y="hd2"/>
              </a:cxn>
            </a:cxnLst>
            <a:rect l="0" t="0" r="r" b="b"/>
            <a:pathLst>
              <a:path w="21424" h="21600" extrusionOk="0">
                <a:moveTo>
                  <a:pt x="10717" y="0"/>
                </a:moveTo>
                <a:cubicBezTo>
                  <a:pt x="10374" y="0"/>
                  <a:pt x="10099" y="241"/>
                  <a:pt x="10099" y="542"/>
                </a:cubicBezTo>
                <a:lnTo>
                  <a:pt x="10099" y="3085"/>
                </a:lnTo>
                <a:cubicBezTo>
                  <a:pt x="10099" y="3385"/>
                  <a:pt x="10374" y="3633"/>
                  <a:pt x="10717" y="3633"/>
                </a:cubicBezTo>
                <a:cubicBezTo>
                  <a:pt x="11060" y="3633"/>
                  <a:pt x="11341" y="3385"/>
                  <a:pt x="11341" y="3085"/>
                </a:cubicBezTo>
                <a:lnTo>
                  <a:pt x="11341" y="542"/>
                </a:lnTo>
                <a:cubicBezTo>
                  <a:pt x="11341" y="241"/>
                  <a:pt x="11060" y="0"/>
                  <a:pt x="10717" y="0"/>
                </a:cubicBezTo>
                <a:close/>
                <a:moveTo>
                  <a:pt x="4990" y="1309"/>
                </a:moveTo>
                <a:cubicBezTo>
                  <a:pt x="4836" y="1273"/>
                  <a:pt x="4665" y="1291"/>
                  <a:pt x="4516" y="1367"/>
                </a:cubicBezTo>
                <a:cubicBezTo>
                  <a:pt x="4220" y="1517"/>
                  <a:pt x="4121" y="1850"/>
                  <a:pt x="4293" y="2110"/>
                </a:cubicBezTo>
                <a:cubicBezTo>
                  <a:pt x="4293" y="2110"/>
                  <a:pt x="5739" y="4307"/>
                  <a:pt x="5739" y="4307"/>
                </a:cubicBezTo>
                <a:cubicBezTo>
                  <a:pt x="5854" y="4482"/>
                  <a:pt x="6064" y="4584"/>
                  <a:pt x="6278" y="4584"/>
                </a:cubicBezTo>
                <a:cubicBezTo>
                  <a:pt x="6384" y="4584"/>
                  <a:pt x="6490" y="4559"/>
                  <a:pt x="6587" y="4509"/>
                </a:cubicBezTo>
                <a:cubicBezTo>
                  <a:pt x="6885" y="4359"/>
                  <a:pt x="6989" y="4026"/>
                  <a:pt x="6818" y="3765"/>
                </a:cubicBezTo>
                <a:lnTo>
                  <a:pt x="5365" y="1563"/>
                </a:lnTo>
                <a:cubicBezTo>
                  <a:pt x="5279" y="1432"/>
                  <a:pt x="5143" y="1345"/>
                  <a:pt x="4990" y="1309"/>
                </a:cubicBezTo>
                <a:close/>
                <a:moveTo>
                  <a:pt x="16424" y="1309"/>
                </a:moveTo>
                <a:cubicBezTo>
                  <a:pt x="16270" y="1345"/>
                  <a:pt x="16135" y="1432"/>
                  <a:pt x="16049" y="1563"/>
                </a:cubicBezTo>
                <a:lnTo>
                  <a:pt x="14602" y="3765"/>
                </a:lnTo>
                <a:cubicBezTo>
                  <a:pt x="14431" y="4026"/>
                  <a:pt x="14529" y="4359"/>
                  <a:pt x="14826" y="4509"/>
                </a:cubicBezTo>
                <a:cubicBezTo>
                  <a:pt x="14924" y="4559"/>
                  <a:pt x="15030" y="4584"/>
                  <a:pt x="15135" y="4584"/>
                </a:cubicBezTo>
                <a:cubicBezTo>
                  <a:pt x="15350" y="4584"/>
                  <a:pt x="15559" y="4482"/>
                  <a:pt x="15674" y="4307"/>
                </a:cubicBezTo>
                <a:lnTo>
                  <a:pt x="17127" y="2110"/>
                </a:lnTo>
                <a:cubicBezTo>
                  <a:pt x="17299" y="1850"/>
                  <a:pt x="17194" y="1517"/>
                  <a:pt x="16897" y="1367"/>
                </a:cubicBezTo>
                <a:cubicBezTo>
                  <a:pt x="16748" y="1291"/>
                  <a:pt x="16577" y="1273"/>
                  <a:pt x="16424" y="1309"/>
                </a:cubicBezTo>
                <a:close/>
                <a:moveTo>
                  <a:pt x="10697" y="4613"/>
                </a:moveTo>
                <a:cubicBezTo>
                  <a:pt x="6879" y="4613"/>
                  <a:pt x="3787" y="7325"/>
                  <a:pt x="3787" y="10673"/>
                </a:cubicBezTo>
                <a:lnTo>
                  <a:pt x="3787" y="16722"/>
                </a:lnTo>
                <a:lnTo>
                  <a:pt x="17614" y="16722"/>
                </a:lnTo>
                <a:cubicBezTo>
                  <a:pt x="17614" y="16722"/>
                  <a:pt x="17614" y="10673"/>
                  <a:pt x="17614" y="10673"/>
                </a:cubicBezTo>
                <a:cubicBezTo>
                  <a:pt x="17614" y="7325"/>
                  <a:pt x="14516" y="4613"/>
                  <a:pt x="10697" y="4613"/>
                </a:cubicBezTo>
                <a:close/>
                <a:moveTo>
                  <a:pt x="460" y="4999"/>
                </a:moveTo>
                <a:cubicBezTo>
                  <a:pt x="306" y="5035"/>
                  <a:pt x="170" y="5123"/>
                  <a:pt x="85" y="5253"/>
                </a:cubicBezTo>
                <a:cubicBezTo>
                  <a:pt x="-87" y="5513"/>
                  <a:pt x="12" y="5846"/>
                  <a:pt x="308" y="5997"/>
                </a:cubicBezTo>
                <a:lnTo>
                  <a:pt x="2820" y="7271"/>
                </a:lnTo>
                <a:cubicBezTo>
                  <a:pt x="2918" y="7320"/>
                  <a:pt x="3023" y="7340"/>
                  <a:pt x="3129" y="7340"/>
                </a:cubicBezTo>
                <a:cubicBezTo>
                  <a:pt x="3344" y="7340"/>
                  <a:pt x="3554" y="7244"/>
                  <a:pt x="3668" y="7069"/>
                </a:cubicBezTo>
                <a:cubicBezTo>
                  <a:pt x="3840" y="6809"/>
                  <a:pt x="3736" y="6476"/>
                  <a:pt x="3438" y="6325"/>
                </a:cubicBezTo>
                <a:lnTo>
                  <a:pt x="933" y="5057"/>
                </a:lnTo>
                <a:cubicBezTo>
                  <a:pt x="784" y="4982"/>
                  <a:pt x="613" y="4963"/>
                  <a:pt x="460" y="4999"/>
                </a:cubicBezTo>
                <a:close/>
                <a:moveTo>
                  <a:pt x="20967" y="4999"/>
                </a:moveTo>
                <a:cubicBezTo>
                  <a:pt x="20814" y="4963"/>
                  <a:pt x="20642" y="4982"/>
                  <a:pt x="20494" y="5057"/>
                </a:cubicBezTo>
                <a:lnTo>
                  <a:pt x="17982" y="6325"/>
                </a:lnTo>
                <a:cubicBezTo>
                  <a:pt x="17684" y="6476"/>
                  <a:pt x="17587" y="6809"/>
                  <a:pt x="17758" y="7069"/>
                </a:cubicBezTo>
                <a:cubicBezTo>
                  <a:pt x="17873" y="7244"/>
                  <a:pt x="18077" y="7340"/>
                  <a:pt x="18291" y="7340"/>
                </a:cubicBezTo>
                <a:cubicBezTo>
                  <a:pt x="18396" y="7340"/>
                  <a:pt x="18509" y="7320"/>
                  <a:pt x="18607" y="7271"/>
                </a:cubicBezTo>
                <a:lnTo>
                  <a:pt x="21112" y="5997"/>
                </a:lnTo>
                <a:cubicBezTo>
                  <a:pt x="21408" y="5846"/>
                  <a:pt x="21513" y="5513"/>
                  <a:pt x="21342" y="5253"/>
                </a:cubicBezTo>
                <a:cubicBezTo>
                  <a:pt x="21256" y="5123"/>
                  <a:pt x="21121" y="5035"/>
                  <a:pt x="20967" y="4999"/>
                </a:cubicBezTo>
                <a:close/>
                <a:moveTo>
                  <a:pt x="10664" y="7352"/>
                </a:moveTo>
                <a:cubicBezTo>
                  <a:pt x="11007" y="7352"/>
                  <a:pt x="11289" y="7599"/>
                  <a:pt x="11289" y="7900"/>
                </a:cubicBezTo>
                <a:cubicBezTo>
                  <a:pt x="11289" y="8200"/>
                  <a:pt x="11007" y="8442"/>
                  <a:pt x="10664" y="8442"/>
                </a:cubicBezTo>
                <a:cubicBezTo>
                  <a:pt x="9260" y="8442"/>
                  <a:pt x="8119" y="9442"/>
                  <a:pt x="8119" y="10673"/>
                </a:cubicBezTo>
                <a:cubicBezTo>
                  <a:pt x="8119" y="10974"/>
                  <a:pt x="7838" y="11221"/>
                  <a:pt x="7495" y="11221"/>
                </a:cubicBezTo>
                <a:cubicBezTo>
                  <a:pt x="7152" y="11221"/>
                  <a:pt x="6877" y="10974"/>
                  <a:pt x="6877" y="10673"/>
                </a:cubicBezTo>
                <a:cubicBezTo>
                  <a:pt x="6877" y="8842"/>
                  <a:pt x="8575" y="7352"/>
                  <a:pt x="10664" y="7352"/>
                </a:cubicBezTo>
                <a:close/>
                <a:moveTo>
                  <a:pt x="2465" y="17898"/>
                </a:moveTo>
                <a:cubicBezTo>
                  <a:pt x="1347" y="17898"/>
                  <a:pt x="420" y="19028"/>
                  <a:pt x="420" y="20009"/>
                </a:cubicBezTo>
                <a:lnTo>
                  <a:pt x="420" y="21600"/>
                </a:lnTo>
                <a:lnTo>
                  <a:pt x="20954" y="21600"/>
                </a:lnTo>
                <a:lnTo>
                  <a:pt x="20954" y="20009"/>
                </a:lnTo>
                <a:cubicBezTo>
                  <a:pt x="20954" y="19028"/>
                  <a:pt x="20085" y="17898"/>
                  <a:pt x="18968" y="17898"/>
                </a:cubicBezTo>
                <a:lnTo>
                  <a:pt x="2465" y="17898"/>
                </a:ln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10127"/>
          <p:cNvSpPr/>
          <p:nvPr/>
        </p:nvSpPr>
        <p:spPr>
          <a:xfrm>
            <a:off x="6384670" y="4805461"/>
            <a:ext cx="206500" cy="246058"/>
          </a:xfrm>
          <a:custGeom>
            <a:avLst/>
            <a:gdLst/>
            <a:ahLst/>
            <a:cxnLst>
              <a:cxn ang="0">
                <a:pos x="wd2" y="hd2"/>
              </a:cxn>
              <a:cxn ang="5400000">
                <a:pos x="wd2" y="hd2"/>
              </a:cxn>
              <a:cxn ang="10800000">
                <a:pos x="wd2" y="hd2"/>
              </a:cxn>
              <a:cxn ang="16200000">
                <a:pos x="wd2" y="hd2"/>
              </a:cxn>
            </a:cxnLst>
            <a:rect l="0" t="0" r="r" b="b"/>
            <a:pathLst>
              <a:path w="21600" h="21600" extrusionOk="0">
                <a:moveTo>
                  <a:pt x="2074" y="10795"/>
                </a:moveTo>
                <a:lnTo>
                  <a:pt x="2074" y="4783"/>
                </a:lnTo>
                <a:cubicBezTo>
                  <a:pt x="2074" y="4554"/>
                  <a:pt x="2240" y="4350"/>
                  <a:pt x="2497" y="4272"/>
                </a:cubicBezTo>
                <a:lnTo>
                  <a:pt x="10559" y="1811"/>
                </a:lnTo>
                <a:cubicBezTo>
                  <a:pt x="10631" y="1789"/>
                  <a:pt x="10714" y="1772"/>
                  <a:pt x="10800" y="1772"/>
                </a:cubicBezTo>
                <a:lnTo>
                  <a:pt x="10800" y="10800"/>
                </a:lnTo>
                <a:lnTo>
                  <a:pt x="19588" y="10800"/>
                </a:lnTo>
                <a:cubicBezTo>
                  <a:pt x="19588" y="10800"/>
                  <a:pt x="19589" y="10810"/>
                  <a:pt x="19589" y="10816"/>
                </a:cubicBezTo>
                <a:cubicBezTo>
                  <a:pt x="19587" y="12783"/>
                  <a:pt x="18406" y="14733"/>
                  <a:pt x="16081" y="16631"/>
                </a:cubicBezTo>
                <a:cubicBezTo>
                  <a:pt x="14264" y="18113"/>
                  <a:pt x="12200" y="19171"/>
                  <a:pt x="11138" y="19671"/>
                </a:cubicBezTo>
                <a:cubicBezTo>
                  <a:pt x="11040" y="19717"/>
                  <a:pt x="10886" y="19739"/>
                  <a:pt x="10800" y="19739"/>
                </a:cubicBezTo>
                <a:lnTo>
                  <a:pt x="10800" y="10797"/>
                </a:lnTo>
                <a:cubicBezTo>
                  <a:pt x="10800" y="10797"/>
                  <a:pt x="2074" y="10795"/>
                  <a:pt x="2074" y="10795"/>
                </a:cubicBezTo>
                <a:close/>
                <a:moveTo>
                  <a:pt x="20754" y="2947"/>
                </a:moveTo>
                <a:lnTo>
                  <a:pt x="11235" y="64"/>
                </a:lnTo>
                <a:cubicBezTo>
                  <a:pt x="11093" y="22"/>
                  <a:pt x="10946" y="0"/>
                  <a:pt x="10798" y="0"/>
                </a:cubicBezTo>
                <a:cubicBezTo>
                  <a:pt x="10648" y="0"/>
                  <a:pt x="10500" y="22"/>
                  <a:pt x="10357" y="65"/>
                </a:cubicBezTo>
                <a:lnTo>
                  <a:pt x="872" y="2948"/>
                </a:lnTo>
                <a:cubicBezTo>
                  <a:pt x="360" y="3103"/>
                  <a:pt x="0" y="3513"/>
                  <a:pt x="0" y="3970"/>
                </a:cubicBezTo>
                <a:lnTo>
                  <a:pt x="0" y="10800"/>
                </a:lnTo>
                <a:cubicBezTo>
                  <a:pt x="0" y="12325"/>
                  <a:pt x="586" y="13850"/>
                  <a:pt x="1703" y="15332"/>
                </a:cubicBezTo>
                <a:cubicBezTo>
                  <a:pt x="2560" y="16469"/>
                  <a:pt x="3752" y="17583"/>
                  <a:pt x="5228" y="18645"/>
                </a:cubicBezTo>
                <a:cubicBezTo>
                  <a:pt x="7697" y="20420"/>
                  <a:pt x="10146" y="21444"/>
                  <a:pt x="10249" y="21487"/>
                </a:cubicBezTo>
                <a:cubicBezTo>
                  <a:pt x="10430" y="21563"/>
                  <a:pt x="10629" y="21600"/>
                  <a:pt x="10826" y="21600"/>
                </a:cubicBezTo>
                <a:cubicBezTo>
                  <a:pt x="11020" y="21600"/>
                  <a:pt x="11215" y="21563"/>
                  <a:pt x="11394" y="21490"/>
                </a:cubicBezTo>
                <a:cubicBezTo>
                  <a:pt x="11498" y="21448"/>
                  <a:pt x="13945" y="20440"/>
                  <a:pt x="16416" y="18672"/>
                </a:cubicBezTo>
                <a:cubicBezTo>
                  <a:pt x="17895" y="17615"/>
                  <a:pt x="19068" y="16500"/>
                  <a:pt x="19926" y="15360"/>
                </a:cubicBezTo>
                <a:cubicBezTo>
                  <a:pt x="21043" y="13874"/>
                  <a:pt x="21600" y="12340"/>
                  <a:pt x="21600" y="10800"/>
                </a:cubicBezTo>
                <a:lnTo>
                  <a:pt x="21600" y="3970"/>
                </a:lnTo>
                <a:cubicBezTo>
                  <a:pt x="21600" y="3512"/>
                  <a:pt x="21267" y="3103"/>
                  <a:pt x="20754" y="2947"/>
                </a:cubicBezTo>
                <a:cubicBezTo>
                  <a:pt x="20754" y="2947"/>
                  <a:pt x="20754" y="2947"/>
                  <a:pt x="20754" y="2947"/>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7" name="Shape 10128"/>
          <p:cNvSpPr/>
          <p:nvPr/>
        </p:nvSpPr>
        <p:spPr>
          <a:xfrm>
            <a:off x="6969635" y="4260936"/>
            <a:ext cx="223408" cy="222313"/>
          </a:xfrm>
          <a:custGeom>
            <a:avLst/>
            <a:gdLst/>
            <a:ahLst/>
            <a:cxnLst>
              <a:cxn ang="0">
                <a:pos x="wd2" y="hd2"/>
              </a:cxn>
              <a:cxn ang="5400000">
                <a:pos x="wd2" y="hd2"/>
              </a:cxn>
              <a:cxn ang="10800000">
                <a:pos x="wd2" y="hd2"/>
              </a:cxn>
              <a:cxn ang="16200000">
                <a:pos x="wd2" y="hd2"/>
              </a:cxn>
            </a:cxnLst>
            <a:rect l="0" t="0" r="r" b="b"/>
            <a:pathLst>
              <a:path w="21526" h="21600" extrusionOk="0">
                <a:moveTo>
                  <a:pt x="10757" y="0"/>
                </a:moveTo>
                <a:cubicBezTo>
                  <a:pt x="10620" y="0"/>
                  <a:pt x="10487" y="30"/>
                  <a:pt x="10359" y="88"/>
                </a:cubicBezTo>
                <a:lnTo>
                  <a:pt x="577" y="4525"/>
                </a:lnTo>
                <a:cubicBezTo>
                  <a:pt x="156" y="4717"/>
                  <a:pt x="-74" y="5180"/>
                  <a:pt x="24" y="5633"/>
                </a:cubicBezTo>
                <a:cubicBezTo>
                  <a:pt x="120" y="6088"/>
                  <a:pt x="513" y="6409"/>
                  <a:pt x="974" y="6409"/>
                </a:cubicBezTo>
                <a:lnTo>
                  <a:pt x="20545" y="6409"/>
                </a:lnTo>
                <a:cubicBezTo>
                  <a:pt x="21087" y="6409"/>
                  <a:pt x="21526" y="5966"/>
                  <a:pt x="21526" y="5420"/>
                </a:cubicBezTo>
                <a:cubicBezTo>
                  <a:pt x="21526" y="4987"/>
                  <a:pt x="21246" y="4621"/>
                  <a:pt x="20862" y="4488"/>
                </a:cubicBezTo>
                <a:lnTo>
                  <a:pt x="11160" y="88"/>
                </a:lnTo>
                <a:cubicBezTo>
                  <a:pt x="11033" y="30"/>
                  <a:pt x="10893" y="0"/>
                  <a:pt x="10757" y="0"/>
                </a:cubicBezTo>
                <a:close/>
                <a:moveTo>
                  <a:pt x="2166" y="7210"/>
                </a:moveTo>
                <a:cubicBezTo>
                  <a:pt x="1895" y="7210"/>
                  <a:pt x="1682" y="7428"/>
                  <a:pt x="1682" y="7699"/>
                </a:cubicBezTo>
                <a:cubicBezTo>
                  <a:pt x="1682" y="7972"/>
                  <a:pt x="1895" y="8193"/>
                  <a:pt x="2166" y="8193"/>
                </a:cubicBezTo>
                <a:lnTo>
                  <a:pt x="2414" y="8193"/>
                </a:lnTo>
                <a:lnTo>
                  <a:pt x="2414" y="17068"/>
                </a:lnTo>
                <a:cubicBezTo>
                  <a:pt x="2414" y="17068"/>
                  <a:pt x="2166" y="17068"/>
                  <a:pt x="2166" y="17068"/>
                </a:cubicBezTo>
                <a:cubicBezTo>
                  <a:pt x="1624" y="17068"/>
                  <a:pt x="1191" y="17513"/>
                  <a:pt x="1191" y="18057"/>
                </a:cubicBezTo>
                <a:cubicBezTo>
                  <a:pt x="1191" y="18603"/>
                  <a:pt x="1624" y="19046"/>
                  <a:pt x="2166" y="19046"/>
                </a:cubicBezTo>
                <a:lnTo>
                  <a:pt x="19279" y="19046"/>
                </a:lnTo>
                <a:cubicBezTo>
                  <a:pt x="19820" y="19046"/>
                  <a:pt x="20260" y="18603"/>
                  <a:pt x="20260" y="18057"/>
                </a:cubicBezTo>
                <a:cubicBezTo>
                  <a:pt x="20260" y="17513"/>
                  <a:pt x="19820" y="17068"/>
                  <a:pt x="19279" y="17068"/>
                </a:cubicBezTo>
                <a:lnTo>
                  <a:pt x="19037" y="17068"/>
                </a:lnTo>
                <a:lnTo>
                  <a:pt x="19037" y="8193"/>
                </a:lnTo>
                <a:lnTo>
                  <a:pt x="19279" y="8193"/>
                </a:lnTo>
                <a:cubicBezTo>
                  <a:pt x="19549" y="8193"/>
                  <a:pt x="19769" y="7972"/>
                  <a:pt x="19769" y="7699"/>
                </a:cubicBezTo>
                <a:cubicBezTo>
                  <a:pt x="19769" y="7428"/>
                  <a:pt x="19549" y="7210"/>
                  <a:pt x="19279" y="7210"/>
                </a:cubicBezTo>
                <a:lnTo>
                  <a:pt x="2166" y="7210"/>
                </a:lnTo>
                <a:close/>
                <a:moveTo>
                  <a:pt x="4369" y="8193"/>
                </a:moveTo>
                <a:lnTo>
                  <a:pt x="7305" y="8193"/>
                </a:lnTo>
                <a:lnTo>
                  <a:pt x="7305" y="17068"/>
                </a:lnTo>
                <a:lnTo>
                  <a:pt x="4369" y="17068"/>
                </a:lnTo>
                <a:cubicBezTo>
                  <a:pt x="4369" y="17068"/>
                  <a:pt x="4369" y="8193"/>
                  <a:pt x="4369" y="8193"/>
                </a:cubicBezTo>
                <a:close/>
                <a:moveTo>
                  <a:pt x="9261" y="8193"/>
                </a:moveTo>
                <a:cubicBezTo>
                  <a:pt x="9261" y="8193"/>
                  <a:pt x="12190" y="8193"/>
                  <a:pt x="12190" y="8193"/>
                </a:cubicBezTo>
                <a:lnTo>
                  <a:pt x="12190" y="17068"/>
                </a:lnTo>
                <a:lnTo>
                  <a:pt x="9261" y="17068"/>
                </a:lnTo>
                <a:lnTo>
                  <a:pt x="9261" y="8193"/>
                </a:lnTo>
                <a:close/>
                <a:moveTo>
                  <a:pt x="14146" y="8193"/>
                </a:moveTo>
                <a:cubicBezTo>
                  <a:pt x="14146" y="8193"/>
                  <a:pt x="17082" y="8193"/>
                  <a:pt x="17082" y="8193"/>
                </a:cubicBezTo>
                <a:lnTo>
                  <a:pt x="17082" y="17068"/>
                </a:lnTo>
                <a:lnTo>
                  <a:pt x="14146" y="17068"/>
                </a:lnTo>
                <a:lnTo>
                  <a:pt x="14146" y="8193"/>
                </a:lnTo>
                <a:close/>
                <a:moveTo>
                  <a:pt x="974" y="19628"/>
                </a:moveTo>
                <a:cubicBezTo>
                  <a:pt x="435" y="19628"/>
                  <a:pt x="0" y="20072"/>
                  <a:pt x="0" y="20617"/>
                </a:cubicBezTo>
                <a:cubicBezTo>
                  <a:pt x="0" y="21161"/>
                  <a:pt x="435" y="21600"/>
                  <a:pt x="974" y="21600"/>
                </a:cubicBezTo>
                <a:lnTo>
                  <a:pt x="20533" y="21600"/>
                </a:lnTo>
                <a:cubicBezTo>
                  <a:pt x="21075" y="21600"/>
                  <a:pt x="21514" y="21161"/>
                  <a:pt x="21514" y="20617"/>
                </a:cubicBezTo>
                <a:cubicBezTo>
                  <a:pt x="21512" y="20072"/>
                  <a:pt x="21075" y="19628"/>
                  <a:pt x="20533" y="19628"/>
                </a:cubicBezTo>
                <a:lnTo>
                  <a:pt x="974" y="19628"/>
                </a:ln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Title 11"/>
          <p:cNvSpPr txBox="1">
            <a:spLocks/>
          </p:cNvSpPr>
          <p:nvPr/>
        </p:nvSpPr>
        <p:spPr>
          <a:xfrm>
            <a:off x="7390426" y="4064950"/>
            <a:ext cx="413596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6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6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49" name="Rectangle 48"/>
          <p:cNvSpPr/>
          <p:nvPr/>
        </p:nvSpPr>
        <p:spPr>
          <a:xfrm>
            <a:off x="7416539" y="4495492"/>
            <a:ext cx="3348794"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pic>
        <p:nvPicPr>
          <p:cNvPr id="50" name="Picture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95275" y="325051"/>
            <a:ext cx="2047030" cy="3783575"/>
          </a:xfrm>
          <a:prstGeom prst="rect">
            <a:avLst/>
          </a:prstGeom>
          <a:effectLst>
            <a:outerShdw blurRad="266700" dist="571500" dir="8100000" algn="tr" rotWithShape="0">
              <a:prstClr val="black">
                <a:alpha val="24000"/>
              </a:prstClr>
            </a:outerShdw>
          </a:effectLst>
        </p:spPr>
      </p:pic>
    </p:spTree>
    <p:extLst>
      <p:ext uri="{BB962C8B-B14F-4D97-AF65-F5344CB8AC3E}">
        <p14:creationId xmlns:p14="http://schemas.microsoft.com/office/powerpoint/2010/main" val="390004773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hape 11703"/>
          <p:cNvSpPr/>
          <p:nvPr/>
        </p:nvSpPr>
        <p:spPr>
          <a:xfrm>
            <a:off x="0" y="0"/>
            <a:ext cx="12192000" cy="3917244"/>
          </a:xfrm>
          <a:prstGeom prst="roundRect">
            <a:avLst>
              <a:gd name="adj" fmla="val 0"/>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pPr>
              <a:defRPr sz="3200">
                <a:solidFill>
                  <a:srgbClr val="FFFFFF"/>
                </a:solidFill>
              </a:defRPr>
            </a:pPr>
            <a:endParaRPr sz="1600"/>
          </a:p>
        </p:txBody>
      </p:sp>
      <p:sp>
        <p:nvSpPr>
          <p:cNvPr id="5" name="Shape 12485"/>
          <p:cNvSpPr/>
          <p:nvPr/>
        </p:nvSpPr>
        <p:spPr>
          <a:xfrm>
            <a:off x="3208976" y="1684590"/>
            <a:ext cx="6131492" cy="3857475"/>
          </a:xfrm>
          <a:custGeom>
            <a:avLst/>
            <a:gdLst/>
            <a:ahLst/>
            <a:cxnLst>
              <a:cxn ang="0">
                <a:pos x="wd2" y="hd2"/>
              </a:cxn>
              <a:cxn ang="5400000">
                <a:pos x="wd2" y="hd2"/>
              </a:cxn>
              <a:cxn ang="10800000">
                <a:pos x="wd2" y="hd2"/>
              </a:cxn>
              <a:cxn ang="16200000">
                <a:pos x="wd2" y="hd2"/>
              </a:cxn>
            </a:cxnLst>
            <a:rect l="0" t="0" r="r" b="b"/>
            <a:pathLst>
              <a:path w="21600" h="21600" extrusionOk="0">
                <a:moveTo>
                  <a:pt x="149" y="0"/>
                </a:moveTo>
                <a:cubicBezTo>
                  <a:pt x="66" y="0"/>
                  <a:pt x="0" y="106"/>
                  <a:pt x="0" y="237"/>
                </a:cubicBezTo>
                <a:lnTo>
                  <a:pt x="0" y="21600"/>
                </a:lnTo>
                <a:lnTo>
                  <a:pt x="21600" y="21600"/>
                </a:lnTo>
                <a:lnTo>
                  <a:pt x="21600" y="237"/>
                </a:lnTo>
                <a:cubicBezTo>
                  <a:pt x="21600" y="106"/>
                  <a:pt x="21534" y="0"/>
                  <a:pt x="21451" y="0"/>
                </a:cubicBezTo>
                <a:lnTo>
                  <a:pt x="149" y="0"/>
                </a:lnTo>
                <a:close/>
              </a:path>
            </a:pathLst>
          </a:custGeom>
          <a:solidFill>
            <a:srgbClr val="FFFFFF"/>
          </a:solidFill>
          <a:ln w="12700">
            <a:miter lim="400000"/>
          </a:ln>
          <a:effectLst>
            <a:outerShdw blurRad="101600" dir="5400000" rotWithShape="0">
              <a:srgbClr val="000000">
                <a:alpha val="27455"/>
              </a:srgbClr>
            </a:outerShdw>
          </a:effectLst>
        </p:spPr>
        <p:txBody>
          <a:bodyPr lIns="25400" tIns="25400" rIns="25400" bIns="25400" anchor="ctr"/>
          <a:lstStyle/>
          <a:p>
            <a:pPr>
              <a:defRPr sz="3200">
                <a:solidFill>
                  <a:srgbClr val="FFFFFF"/>
                </a:solidFill>
              </a:defRPr>
            </a:pPr>
            <a:endParaRPr sz="1600"/>
          </a:p>
        </p:txBody>
      </p:sp>
      <p:sp>
        <p:nvSpPr>
          <p:cNvPr id="50" name="Picture Placeholder 49"/>
          <p:cNvSpPr>
            <a:spLocks noGrp="1"/>
          </p:cNvSpPr>
          <p:nvPr>
            <p:ph type="pic" sz="quarter" idx="17"/>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141</a:t>
            </a:fld>
            <a:endParaRPr lang="en-US"/>
          </a:p>
        </p:txBody>
      </p:sp>
      <p:grpSp>
        <p:nvGrpSpPr>
          <p:cNvPr id="4" name="Group 3"/>
          <p:cNvGrpSpPr/>
          <p:nvPr/>
        </p:nvGrpSpPr>
        <p:grpSpPr>
          <a:xfrm>
            <a:off x="2641505" y="472702"/>
            <a:ext cx="6908991" cy="936239"/>
            <a:chOff x="406209" y="472702"/>
            <a:chExt cx="6908991" cy="936239"/>
          </a:xfrm>
        </p:grpSpPr>
        <p:sp>
          <p:nvSpPr>
            <p:cNvPr id="62" name="Title 11"/>
            <p:cNvSpPr txBox="1">
              <a:spLocks/>
            </p:cNvSpPr>
            <p:nvPr/>
          </p:nvSpPr>
          <p:spPr>
            <a:xfrm>
              <a:off x="406209" y="668152"/>
              <a:ext cx="6908991" cy="740789"/>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Web Design &amp; Development Project</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2143124"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grpSp>
        <p:nvGrpSpPr>
          <p:cNvPr id="7" name="Group 12528"/>
          <p:cNvGrpSpPr/>
          <p:nvPr/>
        </p:nvGrpSpPr>
        <p:grpSpPr>
          <a:xfrm>
            <a:off x="3257149" y="1728358"/>
            <a:ext cx="6035254" cy="479184"/>
            <a:chOff x="0" y="0"/>
            <a:chExt cx="13389099" cy="1063059"/>
          </a:xfrm>
        </p:grpSpPr>
        <p:sp>
          <p:nvSpPr>
            <p:cNvPr id="8" name="Shape 12487"/>
            <p:cNvSpPr/>
            <p:nvPr/>
          </p:nvSpPr>
          <p:spPr>
            <a:xfrm>
              <a:off x="0" y="0"/>
              <a:ext cx="13389100" cy="1054845"/>
            </a:xfrm>
            <a:custGeom>
              <a:avLst/>
              <a:gdLst/>
              <a:ahLst/>
              <a:cxnLst>
                <a:cxn ang="0">
                  <a:pos x="wd2" y="hd2"/>
                </a:cxn>
                <a:cxn ang="5400000">
                  <a:pos x="wd2" y="hd2"/>
                </a:cxn>
                <a:cxn ang="10800000">
                  <a:pos x="wd2" y="hd2"/>
                </a:cxn>
                <a:cxn ang="16200000">
                  <a:pos x="wd2" y="hd2"/>
                </a:cxn>
              </a:cxnLst>
              <a:rect l="0" t="0" r="r" b="b"/>
              <a:pathLst>
                <a:path w="21600" h="21600" extrusionOk="0">
                  <a:moveTo>
                    <a:pt x="21600" y="1458"/>
                  </a:moveTo>
                  <a:cubicBezTo>
                    <a:pt x="21600" y="653"/>
                    <a:pt x="21549" y="0"/>
                    <a:pt x="21485" y="0"/>
                  </a:cubicBezTo>
                  <a:lnTo>
                    <a:pt x="115" y="0"/>
                  </a:lnTo>
                  <a:cubicBezTo>
                    <a:pt x="51" y="0"/>
                    <a:pt x="0" y="653"/>
                    <a:pt x="0" y="1458"/>
                  </a:cubicBezTo>
                  <a:lnTo>
                    <a:pt x="0" y="21600"/>
                  </a:lnTo>
                  <a:lnTo>
                    <a:pt x="21600" y="21600"/>
                  </a:lnTo>
                  <a:cubicBezTo>
                    <a:pt x="21600" y="21600"/>
                    <a:pt x="21600" y="1458"/>
                    <a:pt x="21600" y="1458"/>
                  </a:cubicBezTo>
                  <a:close/>
                </a:path>
              </a:pathLst>
            </a:custGeom>
            <a:gradFill flip="none" rotWithShape="1">
              <a:gsLst>
                <a:gs pos="31527">
                  <a:srgbClr val="F5F6F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12488"/>
            <p:cNvSpPr/>
            <p:nvPr/>
          </p:nvSpPr>
          <p:spPr>
            <a:xfrm>
              <a:off x="0" y="53865"/>
              <a:ext cx="13389100" cy="554243"/>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2"/>
                    <a:pt x="2003" y="11459"/>
                  </a:cubicBezTo>
                  <a:cubicBezTo>
                    <a:pt x="2036" y="9516"/>
                    <a:pt x="2091" y="7573"/>
                    <a:pt x="2173" y="7573"/>
                  </a:cubicBezTo>
                  <a:cubicBezTo>
                    <a:pt x="2254" y="7573"/>
                    <a:pt x="6362" y="7573"/>
                    <a:pt x="6408" y="7573"/>
                  </a:cubicBezTo>
                  <a:cubicBezTo>
                    <a:pt x="6455" y="7573"/>
                    <a:pt x="6504" y="8191"/>
                    <a:pt x="6537" y="9512"/>
                  </a:cubicBezTo>
                  <a:cubicBezTo>
                    <a:pt x="6569" y="10832"/>
                    <a:pt x="6662" y="16380"/>
                    <a:pt x="6695" y="18823"/>
                  </a:cubicBezTo>
                  <a:cubicBezTo>
                    <a:pt x="6728" y="21268"/>
                    <a:pt x="6772" y="21466"/>
                    <a:pt x="6846" y="21466"/>
                  </a:cubicBezTo>
                  <a:cubicBezTo>
                    <a:pt x="6916" y="21466"/>
                    <a:pt x="20403" y="21466"/>
                    <a:pt x="21600" y="21466"/>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9"/>
                    <a:pt x="1852" y="20444"/>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12489"/>
            <p:cNvSpPr/>
            <p:nvPr/>
          </p:nvSpPr>
          <p:spPr>
            <a:xfrm>
              <a:off x="0" y="33717"/>
              <a:ext cx="13389100" cy="554242"/>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300"/>
                    <a:pt x="1970" y="13402"/>
                    <a:pt x="2003" y="11459"/>
                  </a:cubicBezTo>
                  <a:cubicBezTo>
                    <a:pt x="2036" y="9516"/>
                    <a:pt x="2091" y="7574"/>
                    <a:pt x="2173" y="7574"/>
                  </a:cubicBezTo>
                  <a:cubicBezTo>
                    <a:pt x="2254" y="7574"/>
                    <a:pt x="6362" y="7574"/>
                    <a:pt x="6408" y="7574"/>
                  </a:cubicBezTo>
                  <a:cubicBezTo>
                    <a:pt x="6455" y="7574"/>
                    <a:pt x="6504" y="8190"/>
                    <a:pt x="6537" y="9512"/>
                  </a:cubicBezTo>
                  <a:cubicBezTo>
                    <a:pt x="6569" y="10832"/>
                    <a:pt x="6662" y="16380"/>
                    <a:pt x="6695" y="18823"/>
                  </a:cubicBezTo>
                  <a:cubicBezTo>
                    <a:pt x="6728" y="21268"/>
                    <a:pt x="6772" y="21466"/>
                    <a:pt x="6846" y="21466"/>
                  </a:cubicBezTo>
                  <a:cubicBezTo>
                    <a:pt x="6916" y="21466"/>
                    <a:pt x="20403" y="21466"/>
                    <a:pt x="21600" y="21466"/>
                  </a:cubicBezTo>
                  <a:lnTo>
                    <a:pt x="21600" y="2775"/>
                  </a:lnTo>
                  <a:cubicBezTo>
                    <a:pt x="21600" y="1243"/>
                    <a:pt x="21549" y="0"/>
                    <a:pt x="21485" y="0"/>
                  </a:cubicBezTo>
                  <a:lnTo>
                    <a:pt x="115" y="0"/>
                  </a:lnTo>
                  <a:cubicBezTo>
                    <a:pt x="51" y="0"/>
                    <a:pt x="0" y="1243"/>
                    <a:pt x="0" y="2775"/>
                  </a:cubicBezTo>
                  <a:lnTo>
                    <a:pt x="0" y="21600"/>
                  </a:lnTo>
                  <a:cubicBezTo>
                    <a:pt x="243" y="21600"/>
                    <a:pt x="1714" y="21600"/>
                    <a:pt x="1751" y="21600"/>
                  </a:cubicBezTo>
                  <a:cubicBezTo>
                    <a:pt x="1792" y="21600"/>
                    <a:pt x="1824" y="21589"/>
                    <a:pt x="1852" y="20444"/>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12490"/>
            <p:cNvSpPr/>
            <p:nvPr/>
          </p:nvSpPr>
          <p:spPr>
            <a:xfrm>
              <a:off x="0" y="16858"/>
              <a:ext cx="13389100" cy="554260"/>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1"/>
                    <a:pt x="2003" y="11458"/>
                  </a:cubicBezTo>
                  <a:cubicBezTo>
                    <a:pt x="2036" y="9516"/>
                    <a:pt x="2091" y="7573"/>
                    <a:pt x="2173" y="7573"/>
                  </a:cubicBezTo>
                  <a:cubicBezTo>
                    <a:pt x="2254" y="7573"/>
                    <a:pt x="6362" y="7573"/>
                    <a:pt x="6408" y="7573"/>
                  </a:cubicBezTo>
                  <a:cubicBezTo>
                    <a:pt x="6455" y="7573"/>
                    <a:pt x="6504" y="8190"/>
                    <a:pt x="6537" y="9511"/>
                  </a:cubicBezTo>
                  <a:cubicBezTo>
                    <a:pt x="6569" y="10832"/>
                    <a:pt x="6662" y="16379"/>
                    <a:pt x="6695" y="18823"/>
                  </a:cubicBezTo>
                  <a:cubicBezTo>
                    <a:pt x="6728" y="21266"/>
                    <a:pt x="6772" y="21465"/>
                    <a:pt x="6846" y="21465"/>
                  </a:cubicBezTo>
                  <a:cubicBezTo>
                    <a:pt x="6916" y="21465"/>
                    <a:pt x="20403" y="21465"/>
                    <a:pt x="21600" y="21465"/>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8"/>
                    <a:pt x="1852" y="20444"/>
                  </a:cubicBezTo>
                  <a:close/>
                </a:path>
              </a:pathLst>
            </a:custGeom>
            <a:gradFill flip="none" rotWithShape="1">
              <a:gsLst>
                <a:gs pos="0">
                  <a:srgbClr val="E4E6E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12491"/>
            <p:cNvSpPr/>
            <p:nvPr/>
          </p:nvSpPr>
          <p:spPr>
            <a:xfrm>
              <a:off x="1314967" y="640625"/>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1"/>
                  </a:lnTo>
                  <a:cubicBezTo>
                    <a:pt x="0" y="1837"/>
                    <a:pt x="59" y="0"/>
                    <a:pt x="132" y="0"/>
                  </a:cubicBezTo>
                  <a:lnTo>
                    <a:pt x="21468" y="0"/>
                  </a:lnTo>
                  <a:cubicBezTo>
                    <a:pt x="21541" y="0"/>
                    <a:pt x="21600" y="1837"/>
                    <a:pt x="21600" y="4101"/>
                  </a:cubicBezTo>
                  <a:cubicBezTo>
                    <a:pt x="21600" y="4101"/>
                    <a:pt x="21600" y="17498"/>
                    <a:pt x="21600" y="17498"/>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3" name="Group 12494"/>
            <p:cNvGrpSpPr/>
            <p:nvPr/>
          </p:nvGrpSpPr>
          <p:grpSpPr>
            <a:xfrm>
              <a:off x="219161" y="219161"/>
              <a:ext cx="167838" cy="202435"/>
              <a:chOff x="0" y="0"/>
              <a:chExt cx="167837" cy="202434"/>
            </a:xfrm>
          </p:grpSpPr>
          <p:sp>
            <p:nvSpPr>
              <p:cNvPr id="47" name="Shape 12492"/>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Shape 12493"/>
              <p:cNvSpPr/>
              <p:nvPr/>
            </p:nvSpPr>
            <p:spPr>
              <a:xfrm>
                <a:off x="0" y="0"/>
                <a:ext cx="167838" cy="167861"/>
              </a:xfrm>
              <a:prstGeom prst="ellipse">
                <a:avLst/>
              </a:prstGeom>
              <a:gradFill flip="none" rotWithShape="1">
                <a:gsLst>
                  <a:gs pos="0">
                    <a:srgbClr val="F5F6F7"/>
                  </a:gs>
                  <a:gs pos="29493">
                    <a:srgbClr val="F18C7C"/>
                  </a:gs>
                  <a:gs pos="61460">
                    <a:srgbClr val="EE22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4" name="Group 12497"/>
            <p:cNvGrpSpPr/>
            <p:nvPr/>
          </p:nvGrpSpPr>
          <p:grpSpPr>
            <a:xfrm>
              <a:off x="522615" y="219161"/>
              <a:ext cx="167838" cy="202435"/>
              <a:chOff x="0" y="0"/>
              <a:chExt cx="167837" cy="202434"/>
            </a:xfrm>
          </p:grpSpPr>
          <p:sp>
            <p:nvSpPr>
              <p:cNvPr id="45" name="Shape 12495"/>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12496"/>
              <p:cNvSpPr/>
              <p:nvPr/>
            </p:nvSpPr>
            <p:spPr>
              <a:xfrm>
                <a:off x="0" y="0"/>
                <a:ext cx="167838" cy="167861"/>
              </a:xfrm>
              <a:prstGeom prst="ellipse">
                <a:avLst/>
              </a:prstGeom>
              <a:gradFill flip="none" rotWithShape="1">
                <a:gsLst>
                  <a:gs pos="0">
                    <a:srgbClr val="F5F6F7"/>
                  </a:gs>
                  <a:gs pos="29628">
                    <a:srgbClr val="FACB7C"/>
                  </a:gs>
                  <a:gs pos="49985">
                    <a:srgbClr val="FF9F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5" name="Group 12500"/>
            <p:cNvGrpSpPr/>
            <p:nvPr/>
          </p:nvGrpSpPr>
          <p:grpSpPr>
            <a:xfrm>
              <a:off x="826068" y="219161"/>
              <a:ext cx="167854" cy="202435"/>
              <a:chOff x="0" y="0"/>
              <a:chExt cx="167852" cy="202434"/>
            </a:xfrm>
          </p:grpSpPr>
          <p:sp>
            <p:nvSpPr>
              <p:cNvPr id="43" name="Shape 12498"/>
              <p:cNvSpPr/>
              <p:nvPr/>
            </p:nvSpPr>
            <p:spPr>
              <a:xfrm>
                <a:off x="0" y="34573"/>
                <a:ext cx="167853"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4" name="Shape 12499"/>
              <p:cNvSpPr/>
              <p:nvPr/>
            </p:nvSpPr>
            <p:spPr>
              <a:xfrm>
                <a:off x="0" y="0"/>
                <a:ext cx="167853" cy="167861"/>
              </a:xfrm>
              <a:prstGeom prst="ellipse">
                <a:avLst/>
              </a:prstGeom>
              <a:gradFill flip="none" rotWithShape="1">
                <a:gsLst>
                  <a:gs pos="0">
                    <a:srgbClr val="F5F6F7"/>
                  </a:gs>
                  <a:gs pos="76093">
                    <a:srgbClr val="8FC321"/>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6" name="Shape 12501"/>
            <p:cNvSpPr/>
            <p:nvPr/>
          </p:nvSpPr>
          <p:spPr>
            <a:xfrm>
              <a:off x="1314967" y="623766"/>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2"/>
                  </a:lnTo>
                  <a:cubicBezTo>
                    <a:pt x="0" y="1837"/>
                    <a:pt x="59" y="0"/>
                    <a:pt x="132" y="0"/>
                  </a:cubicBezTo>
                  <a:lnTo>
                    <a:pt x="21468" y="0"/>
                  </a:lnTo>
                  <a:cubicBezTo>
                    <a:pt x="21541" y="0"/>
                    <a:pt x="21600" y="1837"/>
                    <a:pt x="21600" y="4102"/>
                  </a:cubicBezTo>
                  <a:cubicBezTo>
                    <a:pt x="21600" y="4102"/>
                    <a:pt x="21600" y="17498"/>
                    <a:pt x="21600" y="17498"/>
                  </a:cubicBezTo>
                  <a:close/>
                </a:path>
              </a:pathLst>
            </a:custGeom>
            <a:solidFill>
              <a:srgbClr val="FFFFFF"/>
            </a:solidFill>
            <a:ln w="9525"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12502"/>
            <p:cNvSpPr/>
            <p:nvPr/>
          </p:nvSpPr>
          <p:spPr>
            <a:xfrm>
              <a:off x="12627056" y="691200"/>
              <a:ext cx="226179" cy="217187"/>
            </a:xfrm>
            <a:custGeom>
              <a:avLst/>
              <a:gdLst/>
              <a:ahLst/>
              <a:cxnLst>
                <a:cxn ang="0">
                  <a:pos x="wd2" y="hd2"/>
                </a:cxn>
                <a:cxn ang="5400000">
                  <a:pos x="wd2" y="hd2"/>
                </a:cxn>
                <a:cxn ang="10800000">
                  <a:pos x="wd2" y="hd2"/>
                </a:cxn>
                <a:cxn ang="16200000">
                  <a:pos x="wd2" y="hd2"/>
                </a:cxn>
              </a:cxnLst>
              <a:rect l="0" t="0" r="r" b="b"/>
              <a:pathLst>
                <a:path w="21258" h="21467" extrusionOk="0">
                  <a:moveTo>
                    <a:pt x="13924" y="12769"/>
                  </a:moveTo>
                  <a:lnTo>
                    <a:pt x="15958" y="19356"/>
                  </a:lnTo>
                  <a:lnTo>
                    <a:pt x="10631" y="15283"/>
                  </a:lnTo>
                  <a:lnTo>
                    <a:pt x="5302" y="19356"/>
                  </a:lnTo>
                  <a:lnTo>
                    <a:pt x="7338" y="12769"/>
                  </a:lnTo>
                  <a:lnTo>
                    <a:pt x="2009" y="8699"/>
                  </a:lnTo>
                  <a:lnTo>
                    <a:pt x="8596" y="8699"/>
                  </a:lnTo>
                  <a:lnTo>
                    <a:pt x="10631" y="2109"/>
                  </a:lnTo>
                  <a:lnTo>
                    <a:pt x="12667" y="8699"/>
                  </a:lnTo>
                  <a:lnTo>
                    <a:pt x="19253" y="8699"/>
                  </a:lnTo>
                  <a:cubicBezTo>
                    <a:pt x="19253" y="8699"/>
                    <a:pt x="13924" y="12769"/>
                    <a:pt x="13924" y="12769"/>
                  </a:cubicBezTo>
                  <a:close/>
                  <a:moveTo>
                    <a:pt x="21161" y="8045"/>
                  </a:moveTo>
                  <a:cubicBezTo>
                    <a:pt x="20895" y="7179"/>
                    <a:pt x="20118" y="6587"/>
                    <a:pt x="19253" y="6587"/>
                  </a:cubicBezTo>
                  <a:lnTo>
                    <a:pt x="14123" y="6587"/>
                  </a:lnTo>
                  <a:lnTo>
                    <a:pt x="12540" y="1456"/>
                  </a:lnTo>
                  <a:cubicBezTo>
                    <a:pt x="12269" y="591"/>
                    <a:pt x="11496" y="0"/>
                    <a:pt x="10631" y="0"/>
                  </a:cubicBezTo>
                  <a:cubicBezTo>
                    <a:pt x="9761" y="0"/>
                    <a:pt x="8989" y="591"/>
                    <a:pt x="8720" y="1456"/>
                  </a:cubicBezTo>
                  <a:lnTo>
                    <a:pt x="7135" y="6587"/>
                  </a:lnTo>
                  <a:lnTo>
                    <a:pt x="2009" y="6587"/>
                  </a:lnTo>
                  <a:cubicBezTo>
                    <a:pt x="1141" y="6587"/>
                    <a:pt x="367" y="7179"/>
                    <a:pt x="98" y="8045"/>
                  </a:cubicBezTo>
                  <a:cubicBezTo>
                    <a:pt x="-170" y="8914"/>
                    <a:pt x="127" y="9871"/>
                    <a:pt x="828" y="10406"/>
                  </a:cubicBezTo>
                  <a:lnTo>
                    <a:pt x="4975" y="13576"/>
                  </a:lnTo>
                  <a:lnTo>
                    <a:pt x="3391" y="18700"/>
                  </a:lnTo>
                  <a:cubicBezTo>
                    <a:pt x="3121" y="19569"/>
                    <a:pt x="3420" y="20529"/>
                    <a:pt x="4121" y="21063"/>
                  </a:cubicBezTo>
                  <a:cubicBezTo>
                    <a:pt x="4822" y="21600"/>
                    <a:pt x="5780" y="21600"/>
                    <a:pt x="6479" y="21063"/>
                  </a:cubicBezTo>
                  <a:lnTo>
                    <a:pt x="10629" y="17892"/>
                  </a:lnTo>
                  <a:lnTo>
                    <a:pt x="14778" y="21063"/>
                  </a:lnTo>
                  <a:cubicBezTo>
                    <a:pt x="15127" y="21333"/>
                    <a:pt x="15542" y="21467"/>
                    <a:pt x="15958" y="21467"/>
                  </a:cubicBezTo>
                  <a:cubicBezTo>
                    <a:pt x="16373" y="21467"/>
                    <a:pt x="16788" y="21333"/>
                    <a:pt x="17141" y="21063"/>
                  </a:cubicBezTo>
                  <a:cubicBezTo>
                    <a:pt x="17837" y="20529"/>
                    <a:pt x="18134" y="19569"/>
                    <a:pt x="17868" y="18700"/>
                  </a:cubicBezTo>
                  <a:lnTo>
                    <a:pt x="16283" y="13576"/>
                  </a:lnTo>
                  <a:lnTo>
                    <a:pt x="20430" y="10406"/>
                  </a:lnTo>
                  <a:cubicBezTo>
                    <a:pt x="21130" y="9871"/>
                    <a:pt x="21430" y="8914"/>
                    <a:pt x="21161" y="8045"/>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8" name="Group 12507"/>
            <p:cNvGrpSpPr/>
            <p:nvPr/>
          </p:nvGrpSpPr>
          <p:grpSpPr>
            <a:xfrm>
              <a:off x="13065379" y="202302"/>
              <a:ext cx="184219" cy="208941"/>
              <a:chOff x="0" y="0"/>
              <a:chExt cx="184218" cy="208939"/>
            </a:xfrm>
          </p:grpSpPr>
          <p:sp>
            <p:nvSpPr>
              <p:cNvPr id="39" name="Shape 12503"/>
              <p:cNvSpPr/>
              <p:nvPr/>
            </p:nvSpPr>
            <p:spPr>
              <a:xfrm>
                <a:off x="84292" y="0"/>
                <a:ext cx="99408" cy="98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384" y="7587"/>
                    </a:lnTo>
                    <a:cubicBezTo>
                      <a:pt x="5602" y="9374"/>
                      <a:pt x="2225" y="12782"/>
                      <a:pt x="1606" y="13626"/>
                    </a:cubicBezTo>
                    <a:cubicBezTo>
                      <a:pt x="1252" y="14128"/>
                      <a:pt x="458" y="15150"/>
                      <a:pt x="447" y="16684"/>
                    </a:cubicBezTo>
                    <a:cubicBezTo>
                      <a:pt x="444" y="17532"/>
                      <a:pt x="737" y="18452"/>
                      <a:pt x="1316" y="19290"/>
                    </a:cubicBezTo>
                    <a:cubicBezTo>
                      <a:pt x="2297" y="20730"/>
                      <a:pt x="3881" y="21196"/>
                      <a:pt x="5119" y="21181"/>
                    </a:cubicBezTo>
                    <a:cubicBezTo>
                      <a:pt x="6343" y="21145"/>
                      <a:pt x="7319" y="20903"/>
                      <a:pt x="8192" y="20163"/>
                    </a:cubicBezTo>
                    <a:cubicBezTo>
                      <a:pt x="8790" y="19607"/>
                      <a:pt x="12285" y="16063"/>
                      <a:pt x="14088" y="14226"/>
                    </a:cubicBezTo>
                    <a:lnTo>
                      <a:pt x="21600" y="21600"/>
                    </a:lnTo>
                    <a:lnTo>
                      <a:pt x="21600" y="0"/>
                    </a:lnTo>
                    <a:cubicBezTo>
                      <a:pt x="21600" y="0"/>
                      <a:pt x="0" y="0"/>
                      <a:pt x="0" y="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12504"/>
              <p:cNvSpPr/>
              <p:nvPr/>
            </p:nvSpPr>
            <p:spPr>
              <a:xfrm>
                <a:off x="0" y="118009"/>
                <a:ext cx="91603" cy="90931"/>
              </a:xfrm>
              <a:custGeom>
                <a:avLst/>
                <a:gdLst/>
                <a:ahLst/>
                <a:cxnLst>
                  <a:cxn ang="0">
                    <a:pos x="wd2" y="hd2"/>
                  </a:cxn>
                  <a:cxn ang="5400000">
                    <a:pos x="wd2" y="hd2"/>
                  </a:cxn>
                  <a:cxn ang="10800000">
                    <a:pos x="wd2" y="hd2"/>
                  </a:cxn>
                  <a:cxn ang="16200000">
                    <a:pos x="wd2" y="hd2"/>
                  </a:cxn>
                </a:cxnLst>
                <a:rect l="0" t="0" r="r" b="b"/>
                <a:pathLst>
                  <a:path w="21600" h="21585" extrusionOk="0">
                    <a:moveTo>
                      <a:pt x="20478" y="7117"/>
                    </a:moveTo>
                    <a:cubicBezTo>
                      <a:pt x="20847" y="6578"/>
                      <a:pt x="21596" y="5597"/>
                      <a:pt x="21600" y="4202"/>
                    </a:cubicBezTo>
                    <a:cubicBezTo>
                      <a:pt x="21600" y="3432"/>
                      <a:pt x="21355" y="2580"/>
                      <a:pt x="20785" y="1763"/>
                    </a:cubicBezTo>
                    <a:cubicBezTo>
                      <a:pt x="19869" y="431"/>
                      <a:pt x="18405" y="-15"/>
                      <a:pt x="17209" y="1"/>
                    </a:cubicBezTo>
                    <a:cubicBezTo>
                      <a:pt x="16029" y="28"/>
                      <a:pt x="15047" y="302"/>
                      <a:pt x="14329" y="931"/>
                    </a:cubicBezTo>
                    <a:cubicBezTo>
                      <a:pt x="13661" y="1552"/>
                      <a:pt x="9236" y="6035"/>
                      <a:pt x="7489" y="7805"/>
                    </a:cubicBezTo>
                    <a:lnTo>
                      <a:pt x="0" y="481"/>
                    </a:lnTo>
                    <a:lnTo>
                      <a:pt x="0" y="21585"/>
                    </a:lnTo>
                    <a:lnTo>
                      <a:pt x="21161" y="21585"/>
                    </a:lnTo>
                    <a:lnTo>
                      <a:pt x="13809" y="14042"/>
                    </a:lnTo>
                    <a:cubicBezTo>
                      <a:pt x="15532" y="12319"/>
                      <a:pt x="19845" y="7985"/>
                      <a:pt x="20478" y="7117"/>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1" name="Shape 12505"/>
              <p:cNvSpPr/>
              <p:nvPr/>
            </p:nvSpPr>
            <p:spPr>
              <a:xfrm>
                <a:off x="101151" y="0"/>
                <a:ext cx="83068" cy="82369"/>
              </a:xfrm>
              <a:custGeom>
                <a:avLst/>
                <a:gdLst/>
                <a:ahLst/>
                <a:cxnLst>
                  <a:cxn ang="0">
                    <a:pos x="wd2" y="hd2"/>
                  </a:cxn>
                  <a:cxn ang="5400000">
                    <a:pos x="wd2" y="hd2"/>
                  </a:cxn>
                  <a:cxn ang="10800000">
                    <a:pos x="wd2" y="hd2"/>
                  </a:cxn>
                  <a:cxn ang="16200000">
                    <a:pos x="wd2" y="hd2"/>
                  </a:cxn>
                </a:cxnLst>
                <a:rect l="0" t="0" r="r" b="b"/>
                <a:pathLst>
                  <a:path w="20882" h="20956" extrusionOk="0">
                    <a:moveTo>
                      <a:pt x="8747" y="7007"/>
                    </a:moveTo>
                    <a:lnTo>
                      <a:pt x="1951" y="0"/>
                    </a:lnTo>
                    <a:lnTo>
                      <a:pt x="20882" y="0"/>
                    </a:lnTo>
                    <a:lnTo>
                      <a:pt x="20882" y="18965"/>
                    </a:lnTo>
                    <a:lnTo>
                      <a:pt x="13958" y="12147"/>
                    </a:lnTo>
                    <a:cubicBezTo>
                      <a:pt x="13958" y="12147"/>
                      <a:pt x="6777" y="19476"/>
                      <a:pt x="5954" y="20247"/>
                    </a:cubicBezTo>
                    <a:cubicBezTo>
                      <a:pt x="5130" y="21018"/>
                      <a:pt x="2080" y="21600"/>
                      <a:pt x="685" y="19539"/>
                    </a:cubicBezTo>
                    <a:cubicBezTo>
                      <a:pt x="-718" y="17483"/>
                      <a:pt x="366" y="15946"/>
                      <a:pt x="1000" y="15037"/>
                    </a:cubicBezTo>
                    <a:cubicBezTo>
                      <a:pt x="1633" y="14140"/>
                      <a:pt x="8747" y="7007"/>
                      <a:pt x="8747" y="7007"/>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12506"/>
              <p:cNvSpPr/>
              <p:nvPr/>
            </p:nvSpPr>
            <p:spPr>
              <a:xfrm>
                <a:off x="0" y="101151"/>
                <a:ext cx="83068" cy="82384"/>
              </a:xfrm>
              <a:custGeom>
                <a:avLst/>
                <a:gdLst/>
                <a:ahLst/>
                <a:cxnLst>
                  <a:cxn ang="0">
                    <a:pos x="wd2" y="hd2"/>
                  </a:cxn>
                  <a:cxn ang="5400000">
                    <a:pos x="wd2" y="hd2"/>
                  </a:cxn>
                  <a:cxn ang="10800000">
                    <a:pos x="wd2" y="hd2"/>
                  </a:cxn>
                  <a:cxn ang="16200000">
                    <a:pos x="wd2" y="hd2"/>
                  </a:cxn>
                </a:cxnLst>
                <a:rect l="0" t="0" r="r" b="b"/>
                <a:pathLst>
                  <a:path w="20882" h="20955" extrusionOk="0">
                    <a:moveTo>
                      <a:pt x="12135" y="13945"/>
                    </a:moveTo>
                    <a:lnTo>
                      <a:pt x="18931" y="20955"/>
                    </a:lnTo>
                    <a:lnTo>
                      <a:pt x="0" y="20955"/>
                    </a:lnTo>
                    <a:lnTo>
                      <a:pt x="0" y="1989"/>
                    </a:lnTo>
                    <a:lnTo>
                      <a:pt x="6920" y="8807"/>
                    </a:lnTo>
                    <a:cubicBezTo>
                      <a:pt x="6920" y="8807"/>
                      <a:pt x="14105" y="1478"/>
                      <a:pt x="14924" y="708"/>
                    </a:cubicBezTo>
                    <a:cubicBezTo>
                      <a:pt x="15752" y="-63"/>
                      <a:pt x="18802" y="-645"/>
                      <a:pt x="20197" y="1420"/>
                    </a:cubicBezTo>
                    <a:cubicBezTo>
                      <a:pt x="21600" y="3471"/>
                      <a:pt x="20516" y="5013"/>
                      <a:pt x="19882" y="5917"/>
                    </a:cubicBezTo>
                    <a:cubicBezTo>
                      <a:pt x="19249" y="6813"/>
                      <a:pt x="12135" y="13945"/>
                      <a:pt x="12135" y="13945"/>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9" name="Shape 12508"/>
            <p:cNvSpPr/>
            <p:nvPr/>
          </p:nvSpPr>
          <p:spPr>
            <a:xfrm>
              <a:off x="4180921" y="303453"/>
              <a:ext cx="348731" cy="198632"/>
            </a:xfrm>
            <a:custGeom>
              <a:avLst/>
              <a:gdLst/>
              <a:ahLst/>
              <a:cxnLst>
                <a:cxn ang="0">
                  <a:pos x="wd2" y="hd2"/>
                </a:cxn>
                <a:cxn ang="5400000">
                  <a:pos x="wd2" y="hd2"/>
                </a:cxn>
                <a:cxn ang="10800000">
                  <a:pos x="wd2" y="hd2"/>
                </a:cxn>
                <a:cxn ang="16200000">
                  <a:pos x="wd2" y="hd2"/>
                </a:cxn>
              </a:cxnLst>
              <a:rect l="0" t="0" r="r" b="b"/>
              <a:pathLst>
                <a:path w="20900" h="21600" extrusionOk="0">
                  <a:moveTo>
                    <a:pt x="20890" y="21600"/>
                  </a:moveTo>
                  <a:cubicBezTo>
                    <a:pt x="20890" y="21600"/>
                    <a:pt x="10090" y="21600"/>
                    <a:pt x="8127" y="21600"/>
                  </a:cubicBezTo>
                  <a:cubicBezTo>
                    <a:pt x="6163" y="21600"/>
                    <a:pt x="4813" y="20707"/>
                    <a:pt x="3524" y="17481"/>
                  </a:cubicBezTo>
                  <a:cubicBezTo>
                    <a:pt x="2236" y="14253"/>
                    <a:pt x="-526" y="779"/>
                    <a:pt x="88" y="0"/>
                  </a:cubicBezTo>
                  <a:cubicBezTo>
                    <a:pt x="1070" y="0"/>
                    <a:pt x="13342" y="0"/>
                    <a:pt x="14570" y="0"/>
                  </a:cubicBezTo>
                  <a:cubicBezTo>
                    <a:pt x="15797" y="0"/>
                    <a:pt x="16963" y="1003"/>
                    <a:pt x="17822" y="3004"/>
                  </a:cubicBezTo>
                  <a:cubicBezTo>
                    <a:pt x="18681" y="5011"/>
                    <a:pt x="21074" y="12804"/>
                    <a:pt x="20890" y="21600"/>
                  </a:cubicBezTo>
                  <a:close/>
                </a:path>
              </a:pathLst>
            </a:custGeom>
            <a:solidFill>
              <a:srgbClr val="C2C6CA"/>
            </a:solidFill>
            <a:ln w="12700"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0" name="Group 12511"/>
            <p:cNvGrpSpPr/>
            <p:nvPr/>
          </p:nvGrpSpPr>
          <p:grpSpPr>
            <a:xfrm>
              <a:off x="3911184" y="337171"/>
              <a:ext cx="100338" cy="118142"/>
              <a:chOff x="0" y="0"/>
              <a:chExt cx="100337" cy="118141"/>
            </a:xfrm>
          </p:grpSpPr>
          <p:sp>
            <p:nvSpPr>
              <p:cNvPr id="37" name="Shape 12509"/>
              <p:cNvSpPr/>
              <p:nvPr/>
            </p:nvSpPr>
            <p:spPr>
              <a:xfrm>
                <a:off x="0" y="16858"/>
                <a:ext cx="100338" cy="101284"/>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28"/>
                    </a:lnTo>
                    <a:lnTo>
                      <a:pt x="3280" y="0"/>
                    </a:lnTo>
                    <a:lnTo>
                      <a:pt x="0" y="3381"/>
                    </a:lnTo>
                    <a:lnTo>
                      <a:pt x="7508" y="10821"/>
                    </a:lnTo>
                    <a:lnTo>
                      <a:pt x="0" y="18349"/>
                    </a:lnTo>
                    <a:lnTo>
                      <a:pt x="3213" y="21600"/>
                    </a:lnTo>
                    <a:lnTo>
                      <a:pt x="10799" y="14083"/>
                    </a:lnTo>
                    <a:lnTo>
                      <a:pt x="18387" y="21600"/>
                    </a:lnTo>
                    <a:lnTo>
                      <a:pt x="21600" y="18349"/>
                    </a:lnTo>
                    <a:lnTo>
                      <a:pt x="14090" y="10821"/>
                    </a:lnTo>
                    <a:cubicBezTo>
                      <a:pt x="14090" y="10821"/>
                      <a:pt x="21600" y="3381"/>
                      <a:pt x="21600" y="338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8" name="Shape 12510"/>
              <p:cNvSpPr/>
              <p:nvPr/>
            </p:nvSpPr>
            <p:spPr>
              <a:xfrm>
                <a:off x="0" y="0"/>
                <a:ext cx="100338" cy="101283"/>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31"/>
                    </a:lnTo>
                    <a:lnTo>
                      <a:pt x="3280" y="0"/>
                    </a:lnTo>
                    <a:lnTo>
                      <a:pt x="0" y="3381"/>
                    </a:lnTo>
                    <a:lnTo>
                      <a:pt x="7508" y="10825"/>
                    </a:lnTo>
                    <a:lnTo>
                      <a:pt x="0" y="18349"/>
                    </a:lnTo>
                    <a:lnTo>
                      <a:pt x="3213" y="21600"/>
                    </a:lnTo>
                    <a:lnTo>
                      <a:pt x="10799" y="14083"/>
                    </a:lnTo>
                    <a:lnTo>
                      <a:pt x="18387" y="21600"/>
                    </a:lnTo>
                    <a:lnTo>
                      <a:pt x="21600" y="18349"/>
                    </a:lnTo>
                    <a:lnTo>
                      <a:pt x="14090" y="10825"/>
                    </a:lnTo>
                    <a:cubicBezTo>
                      <a:pt x="14090" y="10825"/>
                      <a:pt x="21600" y="3381"/>
                      <a:pt x="21600" y="338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1" name="Group 12514"/>
            <p:cNvGrpSpPr/>
            <p:nvPr/>
          </p:nvGrpSpPr>
          <p:grpSpPr>
            <a:xfrm>
              <a:off x="994654" y="724917"/>
              <a:ext cx="171739" cy="200905"/>
              <a:chOff x="0" y="0"/>
              <a:chExt cx="171738" cy="200903"/>
            </a:xfrm>
          </p:grpSpPr>
          <p:sp>
            <p:nvSpPr>
              <p:cNvPr id="35" name="Shape 12512"/>
              <p:cNvSpPr/>
              <p:nvPr/>
            </p:nvSpPr>
            <p:spPr>
              <a:xfrm>
                <a:off x="0" y="16858"/>
                <a:ext cx="171739" cy="184046"/>
              </a:xfrm>
              <a:custGeom>
                <a:avLst/>
                <a:gdLst/>
                <a:ahLst/>
                <a:cxnLst>
                  <a:cxn ang="0">
                    <a:pos x="wd2" y="hd2"/>
                  </a:cxn>
                  <a:cxn ang="5400000">
                    <a:pos x="wd2" y="hd2"/>
                  </a:cxn>
                  <a:cxn ang="10800000">
                    <a:pos x="wd2" y="hd2"/>
                  </a:cxn>
                  <a:cxn ang="16200000">
                    <a:pos x="wd2" y="hd2"/>
                  </a:cxn>
                </a:cxnLst>
                <a:rect l="0" t="0" r="r" b="b"/>
                <a:pathLst>
                  <a:path w="21600" h="21600" extrusionOk="0">
                    <a:moveTo>
                      <a:pt x="21600" y="9889"/>
                    </a:moveTo>
                    <a:lnTo>
                      <a:pt x="21600" y="0"/>
                    </a:lnTo>
                    <a:lnTo>
                      <a:pt x="18109" y="3229"/>
                    </a:lnTo>
                    <a:cubicBezTo>
                      <a:pt x="16199" y="1770"/>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3"/>
                      <a:pt x="20393" y="15168"/>
                      <a:pt x="19552" y="14646"/>
                    </a:cubicBezTo>
                    <a:cubicBezTo>
                      <a:pt x="18181" y="13576"/>
                      <a:pt x="17003" y="15061"/>
                      <a:pt x="17003" y="15061"/>
                    </a:cubicBezTo>
                    <a:cubicBezTo>
                      <a:pt x="15705" y="16806"/>
                      <a:pt x="13545" y="17948"/>
                      <a:pt x="11096" y="17948"/>
                    </a:cubicBezTo>
                    <a:cubicBezTo>
                      <a:pt x="7126" y="17948"/>
                      <a:pt x="3911" y="14949"/>
                      <a:pt x="3911" y="11247"/>
                    </a:cubicBezTo>
                    <a:cubicBezTo>
                      <a:pt x="3911" y="7543"/>
                      <a:pt x="7126" y="4543"/>
                      <a:pt x="11096" y="4543"/>
                    </a:cubicBezTo>
                    <a:cubicBezTo>
                      <a:pt x="12672" y="4543"/>
                      <a:pt x="14127" y="5018"/>
                      <a:pt x="15311" y="5820"/>
                    </a:cubicBezTo>
                    <a:lnTo>
                      <a:pt x="10913" y="9889"/>
                    </a:lnTo>
                    <a:cubicBezTo>
                      <a:pt x="10913" y="9889"/>
                      <a:pt x="21600" y="9889"/>
                      <a:pt x="21600" y="9889"/>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12513"/>
              <p:cNvSpPr/>
              <p:nvPr/>
            </p:nvSpPr>
            <p:spPr>
              <a:xfrm>
                <a:off x="0" y="0"/>
                <a:ext cx="171739" cy="184045"/>
              </a:xfrm>
              <a:custGeom>
                <a:avLst/>
                <a:gdLst/>
                <a:ahLst/>
                <a:cxnLst>
                  <a:cxn ang="0">
                    <a:pos x="wd2" y="hd2"/>
                  </a:cxn>
                  <a:cxn ang="5400000">
                    <a:pos x="wd2" y="hd2"/>
                  </a:cxn>
                  <a:cxn ang="10800000">
                    <a:pos x="wd2" y="hd2"/>
                  </a:cxn>
                  <a:cxn ang="16200000">
                    <a:pos x="wd2" y="hd2"/>
                  </a:cxn>
                </a:cxnLst>
                <a:rect l="0" t="0" r="r" b="b"/>
                <a:pathLst>
                  <a:path w="21600" h="21600" extrusionOk="0">
                    <a:moveTo>
                      <a:pt x="21600" y="9891"/>
                    </a:moveTo>
                    <a:lnTo>
                      <a:pt x="21600" y="0"/>
                    </a:lnTo>
                    <a:lnTo>
                      <a:pt x="18109" y="3231"/>
                    </a:lnTo>
                    <a:cubicBezTo>
                      <a:pt x="16199" y="1772"/>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5"/>
                      <a:pt x="20393" y="15170"/>
                      <a:pt x="19552" y="14648"/>
                    </a:cubicBezTo>
                    <a:cubicBezTo>
                      <a:pt x="18181" y="13578"/>
                      <a:pt x="17003" y="15063"/>
                      <a:pt x="17003" y="15063"/>
                    </a:cubicBezTo>
                    <a:cubicBezTo>
                      <a:pt x="15705" y="16808"/>
                      <a:pt x="13545" y="17952"/>
                      <a:pt x="11096" y="17952"/>
                    </a:cubicBezTo>
                    <a:cubicBezTo>
                      <a:pt x="7126" y="17952"/>
                      <a:pt x="3911" y="14949"/>
                      <a:pt x="3911" y="11247"/>
                    </a:cubicBezTo>
                    <a:cubicBezTo>
                      <a:pt x="3911" y="7543"/>
                      <a:pt x="7126" y="4545"/>
                      <a:pt x="11096" y="4545"/>
                    </a:cubicBezTo>
                    <a:cubicBezTo>
                      <a:pt x="12672" y="4545"/>
                      <a:pt x="14127" y="5018"/>
                      <a:pt x="15311" y="5820"/>
                    </a:cubicBezTo>
                    <a:lnTo>
                      <a:pt x="10913" y="9891"/>
                    </a:lnTo>
                    <a:cubicBezTo>
                      <a:pt x="10913" y="9891"/>
                      <a:pt x="21600" y="9891"/>
                      <a:pt x="21600" y="989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2" name="Group 12517"/>
            <p:cNvGrpSpPr/>
            <p:nvPr/>
          </p:nvGrpSpPr>
          <p:grpSpPr>
            <a:xfrm>
              <a:off x="590049" y="724917"/>
              <a:ext cx="198573" cy="205905"/>
              <a:chOff x="0" y="0"/>
              <a:chExt cx="198572" cy="205903"/>
            </a:xfrm>
          </p:grpSpPr>
          <p:sp>
            <p:nvSpPr>
              <p:cNvPr id="33" name="Shape 12515"/>
              <p:cNvSpPr/>
              <p:nvPr/>
            </p:nvSpPr>
            <p:spPr>
              <a:xfrm>
                <a:off x="0" y="16858"/>
                <a:ext cx="198573" cy="189046"/>
              </a:xfrm>
              <a:custGeom>
                <a:avLst/>
                <a:gdLst/>
                <a:ahLst/>
                <a:cxnLst>
                  <a:cxn ang="0">
                    <a:pos x="wd2" y="hd2"/>
                  </a:cxn>
                  <a:cxn ang="5400000">
                    <a:pos x="wd2" y="hd2"/>
                  </a:cxn>
                  <a:cxn ang="10800000">
                    <a:pos x="wd2" y="hd2"/>
                  </a:cxn>
                  <a:cxn ang="16200000">
                    <a:pos x="wd2" y="hd2"/>
                  </a:cxn>
                </a:cxnLst>
                <a:rect l="0" t="0" r="r" b="b"/>
                <a:pathLst>
                  <a:path w="20914" h="21228" extrusionOk="0">
                    <a:moveTo>
                      <a:pt x="20228" y="9150"/>
                    </a:moveTo>
                    <a:lnTo>
                      <a:pt x="17418" y="6366"/>
                    </a:lnTo>
                    <a:lnTo>
                      <a:pt x="11967" y="557"/>
                    </a:lnTo>
                    <a:cubicBezTo>
                      <a:pt x="11273" y="-186"/>
                      <a:pt x="10147" y="-186"/>
                      <a:pt x="9453" y="557"/>
                    </a:cubicBezTo>
                    <a:cubicBezTo>
                      <a:pt x="8757" y="1297"/>
                      <a:pt x="8757" y="2496"/>
                      <a:pt x="9453" y="3236"/>
                    </a:cubicBezTo>
                    <a:lnTo>
                      <a:pt x="14086" y="8177"/>
                    </a:lnTo>
                    <a:lnTo>
                      <a:pt x="2319" y="8177"/>
                    </a:lnTo>
                    <a:cubicBezTo>
                      <a:pt x="1040" y="8177"/>
                      <a:pt x="0" y="9268"/>
                      <a:pt x="0" y="10616"/>
                    </a:cubicBezTo>
                    <a:cubicBezTo>
                      <a:pt x="0" y="11958"/>
                      <a:pt x="1040" y="13049"/>
                      <a:pt x="2319" y="13049"/>
                    </a:cubicBezTo>
                    <a:lnTo>
                      <a:pt x="14088" y="13049"/>
                    </a:lnTo>
                    <a:lnTo>
                      <a:pt x="9453" y="17990"/>
                    </a:lnTo>
                    <a:cubicBezTo>
                      <a:pt x="8757" y="18730"/>
                      <a:pt x="8757" y="19930"/>
                      <a:pt x="9453" y="20669"/>
                    </a:cubicBezTo>
                    <a:cubicBezTo>
                      <a:pt x="10147" y="21414"/>
                      <a:pt x="11273" y="21414"/>
                      <a:pt x="11967" y="20669"/>
                    </a:cubicBezTo>
                    <a:lnTo>
                      <a:pt x="17418" y="14860"/>
                    </a:lnTo>
                    <a:lnTo>
                      <a:pt x="20463" y="11849"/>
                    </a:lnTo>
                    <a:cubicBezTo>
                      <a:pt x="21600" y="10636"/>
                      <a:pt x="20228" y="9150"/>
                      <a:pt x="20228"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12516"/>
              <p:cNvSpPr/>
              <p:nvPr/>
            </p:nvSpPr>
            <p:spPr>
              <a:xfrm>
                <a:off x="0" y="-1"/>
                <a:ext cx="198573" cy="189031"/>
              </a:xfrm>
              <a:custGeom>
                <a:avLst/>
                <a:gdLst/>
                <a:ahLst/>
                <a:cxnLst>
                  <a:cxn ang="0">
                    <a:pos x="wd2" y="hd2"/>
                  </a:cxn>
                  <a:cxn ang="5400000">
                    <a:pos x="wd2" y="hd2"/>
                  </a:cxn>
                  <a:cxn ang="10800000">
                    <a:pos x="wd2" y="hd2"/>
                  </a:cxn>
                  <a:cxn ang="16200000">
                    <a:pos x="wd2" y="hd2"/>
                  </a:cxn>
                </a:cxnLst>
                <a:rect l="0" t="0" r="r" b="b"/>
                <a:pathLst>
                  <a:path w="20914" h="21230" extrusionOk="0">
                    <a:moveTo>
                      <a:pt x="20228" y="9149"/>
                    </a:moveTo>
                    <a:lnTo>
                      <a:pt x="17418" y="6366"/>
                    </a:lnTo>
                    <a:lnTo>
                      <a:pt x="11967" y="555"/>
                    </a:lnTo>
                    <a:cubicBezTo>
                      <a:pt x="11273" y="-185"/>
                      <a:pt x="10147" y="-185"/>
                      <a:pt x="9453" y="555"/>
                    </a:cubicBezTo>
                    <a:cubicBezTo>
                      <a:pt x="8757" y="1294"/>
                      <a:pt x="8757" y="2496"/>
                      <a:pt x="9453" y="3236"/>
                    </a:cubicBezTo>
                    <a:lnTo>
                      <a:pt x="14086" y="8176"/>
                    </a:lnTo>
                    <a:lnTo>
                      <a:pt x="2319" y="8176"/>
                    </a:lnTo>
                    <a:cubicBezTo>
                      <a:pt x="1040" y="8176"/>
                      <a:pt x="0" y="9267"/>
                      <a:pt x="0" y="10615"/>
                    </a:cubicBezTo>
                    <a:cubicBezTo>
                      <a:pt x="0" y="11957"/>
                      <a:pt x="1040" y="13048"/>
                      <a:pt x="2319" y="13048"/>
                    </a:cubicBezTo>
                    <a:lnTo>
                      <a:pt x="14088" y="13048"/>
                    </a:lnTo>
                    <a:lnTo>
                      <a:pt x="9453" y="17991"/>
                    </a:lnTo>
                    <a:cubicBezTo>
                      <a:pt x="8757" y="18730"/>
                      <a:pt x="8757" y="19930"/>
                      <a:pt x="9453" y="20674"/>
                    </a:cubicBezTo>
                    <a:cubicBezTo>
                      <a:pt x="10147" y="21415"/>
                      <a:pt x="11273" y="21415"/>
                      <a:pt x="11967" y="20674"/>
                    </a:cubicBezTo>
                    <a:lnTo>
                      <a:pt x="17418" y="14862"/>
                    </a:lnTo>
                    <a:lnTo>
                      <a:pt x="20463" y="11846"/>
                    </a:lnTo>
                    <a:cubicBezTo>
                      <a:pt x="21600" y="10635"/>
                      <a:pt x="20228" y="9149"/>
                      <a:pt x="20228" y="9149"/>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3" name="Group 12520"/>
            <p:cNvGrpSpPr/>
            <p:nvPr/>
          </p:nvGrpSpPr>
          <p:grpSpPr>
            <a:xfrm>
              <a:off x="236019" y="724917"/>
              <a:ext cx="198562" cy="205905"/>
              <a:chOff x="0" y="0"/>
              <a:chExt cx="198560" cy="205903"/>
            </a:xfrm>
          </p:grpSpPr>
          <p:sp>
            <p:nvSpPr>
              <p:cNvPr id="31" name="Shape 12518"/>
              <p:cNvSpPr/>
              <p:nvPr/>
            </p:nvSpPr>
            <p:spPr>
              <a:xfrm>
                <a:off x="-1" y="16858"/>
                <a:ext cx="198562" cy="189046"/>
              </a:xfrm>
              <a:custGeom>
                <a:avLst/>
                <a:gdLst/>
                <a:ahLst/>
                <a:cxnLst>
                  <a:cxn ang="0">
                    <a:pos x="wd2" y="hd2"/>
                  </a:cxn>
                  <a:cxn ang="5400000">
                    <a:pos x="wd2" y="hd2"/>
                  </a:cxn>
                  <a:cxn ang="10800000">
                    <a:pos x="wd2" y="hd2"/>
                  </a:cxn>
                  <a:cxn ang="16200000">
                    <a:pos x="wd2" y="hd2"/>
                  </a:cxn>
                </a:cxnLst>
                <a:rect l="0" t="0" r="r" b="b"/>
                <a:pathLst>
                  <a:path w="20914" h="21228" extrusionOk="0">
                    <a:moveTo>
                      <a:pt x="686" y="9150"/>
                    </a:moveTo>
                    <a:lnTo>
                      <a:pt x="3496" y="6366"/>
                    </a:lnTo>
                    <a:lnTo>
                      <a:pt x="8947" y="557"/>
                    </a:lnTo>
                    <a:cubicBezTo>
                      <a:pt x="9642" y="-186"/>
                      <a:pt x="10766" y="-186"/>
                      <a:pt x="11463" y="557"/>
                    </a:cubicBezTo>
                    <a:cubicBezTo>
                      <a:pt x="12158" y="1297"/>
                      <a:pt x="12158" y="2496"/>
                      <a:pt x="11463" y="3236"/>
                    </a:cubicBezTo>
                    <a:lnTo>
                      <a:pt x="6829" y="8177"/>
                    </a:lnTo>
                    <a:lnTo>
                      <a:pt x="18595" y="8177"/>
                    </a:lnTo>
                    <a:cubicBezTo>
                      <a:pt x="19876" y="8177"/>
                      <a:pt x="20914" y="9268"/>
                      <a:pt x="20914" y="10616"/>
                    </a:cubicBezTo>
                    <a:cubicBezTo>
                      <a:pt x="20914" y="11958"/>
                      <a:pt x="19876" y="13049"/>
                      <a:pt x="18595" y="13049"/>
                    </a:cubicBezTo>
                    <a:lnTo>
                      <a:pt x="6828" y="13049"/>
                    </a:lnTo>
                    <a:lnTo>
                      <a:pt x="11463" y="17990"/>
                    </a:lnTo>
                    <a:cubicBezTo>
                      <a:pt x="12158" y="18730"/>
                      <a:pt x="12158" y="19930"/>
                      <a:pt x="11463" y="20669"/>
                    </a:cubicBezTo>
                    <a:cubicBezTo>
                      <a:pt x="10766" y="21414"/>
                      <a:pt x="9642" y="21414"/>
                      <a:pt x="8947" y="20669"/>
                    </a:cubicBezTo>
                    <a:lnTo>
                      <a:pt x="3496" y="14860"/>
                    </a:lnTo>
                    <a:lnTo>
                      <a:pt x="452" y="11849"/>
                    </a:lnTo>
                    <a:cubicBezTo>
                      <a:pt x="-686" y="10636"/>
                      <a:pt x="686" y="9150"/>
                      <a:pt x="686"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2" name="Shape 12519"/>
              <p:cNvSpPr/>
              <p:nvPr/>
            </p:nvSpPr>
            <p:spPr>
              <a:xfrm>
                <a:off x="-1" y="-1"/>
                <a:ext cx="198562" cy="189031"/>
              </a:xfrm>
              <a:custGeom>
                <a:avLst/>
                <a:gdLst/>
                <a:ahLst/>
                <a:cxnLst>
                  <a:cxn ang="0">
                    <a:pos x="wd2" y="hd2"/>
                  </a:cxn>
                  <a:cxn ang="5400000">
                    <a:pos x="wd2" y="hd2"/>
                  </a:cxn>
                  <a:cxn ang="10800000">
                    <a:pos x="wd2" y="hd2"/>
                  </a:cxn>
                  <a:cxn ang="16200000">
                    <a:pos x="wd2" y="hd2"/>
                  </a:cxn>
                </a:cxnLst>
                <a:rect l="0" t="0" r="r" b="b"/>
                <a:pathLst>
                  <a:path w="20914" h="21230" extrusionOk="0">
                    <a:moveTo>
                      <a:pt x="686" y="9149"/>
                    </a:moveTo>
                    <a:lnTo>
                      <a:pt x="3496" y="6366"/>
                    </a:lnTo>
                    <a:lnTo>
                      <a:pt x="8947" y="555"/>
                    </a:lnTo>
                    <a:cubicBezTo>
                      <a:pt x="9642" y="-185"/>
                      <a:pt x="10766" y="-185"/>
                      <a:pt x="11463" y="555"/>
                    </a:cubicBezTo>
                    <a:cubicBezTo>
                      <a:pt x="12158" y="1294"/>
                      <a:pt x="12158" y="2496"/>
                      <a:pt x="11463" y="3236"/>
                    </a:cubicBezTo>
                    <a:lnTo>
                      <a:pt x="6829" y="8176"/>
                    </a:lnTo>
                    <a:lnTo>
                      <a:pt x="18595" y="8176"/>
                    </a:lnTo>
                    <a:cubicBezTo>
                      <a:pt x="19876" y="8176"/>
                      <a:pt x="20914" y="9267"/>
                      <a:pt x="20914" y="10615"/>
                    </a:cubicBezTo>
                    <a:cubicBezTo>
                      <a:pt x="20914" y="11957"/>
                      <a:pt x="19876" y="13048"/>
                      <a:pt x="18595" y="13048"/>
                    </a:cubicBezTo>
                    <a:lnTo>
                      <a:pt x="6828" y="13048"/>
                    </a:lnTo>
                    <a:lnTo>
                      <a:pt x="11463" y="17991"/>
                    </a:lnTo>
                    <a:cubicBezTo>
                      <a:pt x="12158" y="18730"/>
                      <a:pt x="12158" y="19930"/>
                      <a:pt x="11463" y="20674"/>
                    </a:cubicBezTo>
                    <a:cubicBezTo>
                      <a:pt x="10766" y="21415"/>
                      <a:pt x="9642" y="21415"/>
                      <a:pt x="8947" y="20674"/>
                    </a:cubicBezTo>
                    <a:lnTo>
                      <a:pt x="3496" y="14862"/>
                    </a:lnTo>
                    <a:lnTo>
                      <a:pt x="452" y="11846"/>
                    </a:lnTo>
                    <a:cubicBezTo>
                      <a:pt x="-686" y="10635"/>
                      <a:pt x="686" y="9149"/>
                      <a:pt x="686" y="9149"/>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4" name="Shape 12521"/>
            <p:cNvSpPr/>
            <p:nvPr/>
          </p:nvSpPr>
          <p:spPr>
            <a:xfrm>
              <a:off x="0" y="1045230"/>
              <a:ext cx="13389100" cy="17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5" name="Group 12524"/>
            <p:cNvGrpSpPr/>
            <p:nvPr/>
          </p:nvGrpSpPr>
          <p:grpSpPr>
            <a:xfrm>
              <a:off x="13031616" y="724975"/>
              <a:ext cx="236548" cy="193874"/>
              <a:chOff x="0" y="0"/>
              <a:chExt cx="236546" cy="193873"/>
            </a:xfrm>
          </p:grpSpPr>
          <p:sp>
            <p:nvSpPr>
              <p:cNvPr id="29" name="Shape 12522"/>
              <p:cNvSpPr/>
              <p:nvPr/>
            </p:nvSpPr>
            <p:spPr>
              <a:xfrm>
                <a:off x="0" y="0"/>
                <a:ext cx="236547" cy="193874"/>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053"/>
                      <a:pt x="0" y="2348"/>
                    </a:cubicBezTo>
                    <a:cubicBezTo>
                      <a:pt x="0" y="3645"/>
                      <a:pt x="860" y="4696"/>
                      <a:pt x="1924" y="4696"/>
                    </a:cubicBezTo>
                    <a:lnTo>
                      <a:pt x="19676" y="4696"/>
                    </a:lnTo>
                    <a:cubicBezTo>
                      <a:pt x="20743" y="4696"/>
                      <a:pt x="21600" y="3645"/>
                      <a:pt x="21600" y="2348"/>
                    </a:cubicBezTo>
                    <a:cubicBezTo>
                      <a:pt x="21600" y="1053"/>
                      <a:pt x="20743" y="0"/>
                      <a:pt x="19676" y="0"/>
                    </a:cubicBezTo>
                    <a:lnTo>
                      <a:pt x="1924" y="0"/>
                    </a:lnTo>
                    <a:close/>
                    <a:moveTo>
                      <a:pt x="1924" y="9391"/>
                    </a:moveTo>
                    <a:cubicBezTo>
                      <a:pt x="860" y="9391"/>
                      <a:pt x="0" y="10446"/>
                      <a:pt x="0" y="11739"/>
                    </a:cubicBezTo>
                    <a:cubicBezTo>
                      <a:pt x="0" y="13034"/>
                      <a:pt x="860" y="14087"/>
                      <a:pt x="1924" y="14087"/>
                    </a:cubicBezTo>
                    <a:lnTo>
                      <a:pt x="19676" y="14087"/>
                    </a:lnTo>
                    <a:cubicBezTo>
                      <a:pt x="20743" y="14087"/>
                      <a:pt x="21600" y="13034"/>
                      <a:pt x="21600" y="11739"/>
                    </a:cubicBezTo>
                    <a:cubicBezTo>
                      <a:pt x="21600" y="10446"/>
                      <a:pt x="20743" y="9391"/>
                      <a:pt x="19676" y="9391"/>
                    </a:cubicBezTo>
                    <a:lnTo>
                      <a:pt x="1924" y="9391"/>
                    </a:lnTo>
                    <a:close/>
                    <a:moveTo>
                      <a:pt x="1924" y="16904"/>
                    </a:moveTo>
                    <a:cubicBezTo>
                      <a:pt x="860" y="16904"/>
                      <a:pt x="0" y="17957"/>
                      <a:pt x="0" y="19252"/>
                    </a:cubicBezTo>
                    <a:cubicBezTo>
                      <a:pt x="0" y="20547"/>
                      <a:pt x="860" y="21600"/>
                      <a:pt x="1924" y="21600"/>
                    </a:cubicBezTo>
                    <a:lnTo>
                      <a:pt x="19676" y="21600"/>
                    </a:lnTo>
                    <a:cubicBezTo>
                      <a:pt x="20743" y="21600"/>
                      <a:pt x="21600" y="20547"/>
                      <a:pt x="21600" y="19252"/>
                    </a:cubicBezTo>
                    <a:cubicBezTo>
                      <a:pt x="21600" y="17957"/>
                      <a:pt x="20743" y="16904"/>
                      <a:pt x="19676" y="16904"/>
                    </a:cubicBezTo>
                    <a:lnTo>
                      <a:pt x="1924" y="16904"/>
                    </a:ln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0" name="Shape 12523"/>
              <p:cNvSpPr/>
              <p:nvPr/>
            </p:nvSpPr>
            <p:spPr>
              <a:xfrm>
                <a:off x="0" y="0"/>
                <a:ext cx="236547" cy="177015"/>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151"/>
                      <a:pt x="0" y="2571"/>
                    </a:cubicBezTo>
                    <a:cubicBezTo>
                      <a:pt x="0" y="3988"/>
                      <a:pt x="860" y="5143"/>
                      <a:pt x="1924" y="5143"/>
                    </a:cubicBezTo>
                    <a:lnTo>
                      <a:pt x="19676" y="5143"/>
                    </a:lnTo>
                    <a:cubicBezTo>
                      <a:pt x="20743" y="5143"/>
                      <a:pt x="21600" y="3988"/>
                      <a:pt x="21600" y="2571"/>
                    </a:cubicBezTo>
                    <a:cubicBezTo>
                      <a:pt x="21600" y="1151"/>
                      <a:pt x="20743" y="0"/>
                      <a:pt x="19676" y="0"/>
                    </a:cubicBezTo>
                    <a:lnTo>
                      <a:pt x="1924" y="0"/>
                    </a:lnTo>
                    <a:close/>
                    <a:moveTo>
                      <a:pt x="1924" y="8229"/>
                    </a:moveTo>
                    <a:cubicBezTo>
                      <a:pt x="860" y="8229"/>
                      <a:pt x="0" y="9382"/>
                      <a:pt x="0" y="10800"/>
                    </a:cubicBezTo>
                    <a:cubicBezTo>
                      <a:pt x="0" y="12218"/>
                      <a:pt x="860" y="13371"/>
                      <a:pt x="1924" y="13371"/>
                    </a:cubicBezTo>
                    <a:lnTo>
                      <a:pt x="19676" y="13371"/>
                    </a:lnTo>
                    <a:cubicBezTo>
                      <a:pt x="20743" y="13371"/>
                      <a:pt x="21600" y="12218"/>
                      <a:pt x="21600" y="10800"/>
                    </a:cubicBezTo>
                    <a:cubicBezTo>
                      <a:pt x="21600" y="9382"/>
                      <a:pt x="20743" y="8229"/>
                      <a:pt x="19676" y="8229"/>
                    </a:cubicBezTo>
                    <a:lnTo>
                      <a:pt x="1924" y="8229"/>
                    </a:lnTo>
                    <a:close/>
                    <a:moveTo>
                      <a:pt x="1924" y="16457"/>
                    </a:moveTo>
                    <a:cubicBezTo>
                      <a:pt x="860" y="16457"/>
                      <a:pt x="0" y="17610"/>
                      <a:pt x="0" y="19029"/>
                    </a:cubicBezTo>
                    <a:cubicBezTo>
                      <a:pt x="0" y="20447"/>
                      <a:pt x="860" y="21600"/>
                      <a:pt x="1924" y="21600"/>
                    </a:cubicBezTo>
                    <a:lnTo>
                      <a:pt x="19676" y="21600"/>
                    </a:lnTo>
                    <a:cubicBezTo>
                      <a:pt x="20743" y="21600"/>
                      <a:pt x="21600" y="20447"/>
                      <a:pt x="21600" y="19029"/>
                    </a:cubicBezTo>
                    <a:cubicBezTo>
                      <a:pt x="21600" y="17610"/>
                      <a:pt x="20743" y="16457"/>
                      <a:pt x="19676" y="16457"/>
                    </a:cubicBezTo>
                    <a:lnTo>
                      <a:pt x="1924" y="16457"/>
                    </a:ln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6" name="Group 12527"/>
            <p:cNvGrpSpPr/>
            <p:nvPr/>
          </p:nvGrpSpPr>
          <p:grpSpPr>
            <a:xfrm>
              <a:off x="1441684" y="698473"/>
              <a:ext cx="215504" cy="215490"/>
              <a:chOff x="0" y="0"/>
              <a:chExt cx="215503" cy="215489"/>
            </a:xfrm>
          </p:grpSpPr>
          <p:sp>
            <p:nvSpPr>
              <p:cNvPr id="27" name="Shape 12525"/>
              <p:cNvSpPr/>
              <p:nvPr/>
            </p:nvSpPr>
            <p:spPr>
              <a:xfrm>
                <a:off x="0" y="0"/>
                <a:ext cx="215504" cy="215490"/>
              </a:xfrm>
              <a:custGeom>
                <a:avLst/>
                <a:gdLst/>
                <a:ahLst/>
                <a:cxnLst>
                  <a:cxn ang="0">
                    <a:pos x="wd2" y="hd2"/>
                  </a:cxn>
                  <a:cxn ang="5400000">
                    <a:pos x="wd2" y="hd2"/>
                  </a:cxn>
                  <a:cxn ang="10800000">
                    <a:pos x="wd2" y="hd2"/>
                  </a:cxn>
                  <a:cxn ang="16200000">
                    <a:pos x="wd2" y="hd2"/>
                  </a:cxn>
                </a:cxnLst>
                <a:rect l="0" t="0" r="r" b="b"/>
                <a:pathLst>
                  <a:path w="21600" h="21600" extrusionOk="0">
                    <a:moveTo>
                      <a:pt x="14087" y="19950"/>
                    </a:moveTo>
                    <a:cubicBezTo>
                      <a:pt x="14106" y="19766"/>
                      <a:pt x="13979" y="19583"/>
                      <a:pt x="13979" y="19583"/>
                    </a:cubicBezTo>
                    <a:lnTo>
                      <a:pt x="14851" y="18336"/>
                    </a:lnTo>
                    <a:cubicBezTo>
                      <a:pt x="14851" y="18336"/>
                      <a:pt x="15560" y="17445"/>
                      <a:pt x="15649" y="17090"/>
                    </a:cubicBezTo>
                    <a:cubicBezTo>
                      <a:pt x="15737" y="16736"/>
                      <a:pt x="16623" y="16294"/>
                      <a:pt x="17161" y="15338"/>
                    </a:cubicBezTo>
                    <a:cubicBezTo>
                      <a:pt x="17692" y="14377"/>
                      <a:pt x="14934" y="14979"/>
                      <a:pt x="15277" y="14769"/>
                    </a:cubicBezTo>
                    <a:cubicBezTo>
                      <a:pt x="15619" y="14566"/>
                      <a:pt x="14671" y="14339"/>
                      <a:pt x="13605" y="14010"/>
                    </a:cubicBezTo>
                    <a:cubicBezTo>
                      <a:pt x="12536" y="13681"/>
                      <a:pt x="12101" y="12298"/>
                      <a:pt x="12101" y="12298"/>
                    </a:cubicBezTo>
                    <a:cubicBezTo>
                      <a:pt x="9354" y="11227"/>
                      <a:pt x="11563" y="15883"/>
                      <a:pt x="11563" y="15883"/>
                    </a:cubicBezTo>
                    <a:cubicBezTo>
                      <a:pt x="11563" y="15883"/>
                      <a:pt x="12290" y="16136"/>
                      <a:pt x="12391" y="16939"/>
                    </a:cubicBezTo>
                    <a:cubicBezTo>
                      <a:pt x="12486" y="17692"/>
                      <a:pt x="12228" y="19931"/>
                      <a:pt x="13163" y="20235"/>
                    </a:cubicBezTo>
                    <a:cubicBezTo>
                      <a:pt x="12404" y="20424"/>
                      <a:pt x="11613" y="20531"/>
                      <a:pt x="10797" y="20531"/>
                    </a:cubicBezTo>
                    <a:cubicBezTo>
                      <a:pt x="5432" y="20531"/>
                      <a:pt x="1069" y="16168"/>
                      <a:pt x="1069" y="10798"/>
                    </a:cubicBezTo>
                    <a:cubicBezTo>
                      <a:pt x="1069" y="9949"/>
                      <a:pt x="1188" y="9133"/>
                      <a:pt x="1391" y="8356"/>
                    </a:cubicBezTo>
                    <a:cubicBezTo>
                      <a:pt x="1702" y="8861"/>
                      <a:pt x="2259" y="9710"/>
                      <a:pt x="3252" y="11083"/>
                    </a:cubicBezTo>
                    <a:cubicBezTo>
                      <a:pt x="5389" y="14010"/>
                      <a:pt x="6630" y="12947"/>
                      <a:pt x="8938" y="14656"/>
                    </a:cubicBezTo>
                    <a:cubicBezTo>
                      <a:pt x="11246" y="16363"/>
                      <a:pt x="9918" y="13390"/>
                      <a:pt x="8938" y="13402"/>
                    </a:cubicBezTo>
                    <a:cubicBezTo>
                      <a:pt x="7963" y="13415"/>
                      <a:pt x="7250" y="11259"/>
                      <a:pt x="7250" y="11259"/>
                    </a:cubicBezTo>
                    <a:cubicBezTo>
                      <a:pt x="7250" y="11259"/>
                      <a:pt x="6807" y="9746"/>
                      <a:pt x="7603" y="8976"/>
                    </a:cubicBezTo>
                    <a:cubicBezTo>
                      <a:pt x="8405" y="8204"/>
                      <a:pt x="8671" y="9128"/>
                      <a:pt x="9292" y="8976"/>
                    </a:cubicBezTo>
                    <a:cubicBezTo>
                      <a:pt x="9918" y="8824"/>
                      <a:pt x="10273" y="7971"/>
                      <a:pt x="10001" y="7172"/>
                    </a:cubicBezTo>
                    <a:cubicBezTo>
                      <a:pt x="9735" y="6369"/>
                      <a:pt x="9026" y="7792"/>
                      <a:pt x="8584" y="7615"/>
                    </a:cubicBezTo>
                    <a:cubicBezTo>
                      <a:pt x="8140" y="7439"/>
                      <a:pt x="8405" y="6819"/>
                      <a:pt x="10715" y="6281"/>
                    </a:cubicBezTo>
                    <a:cubicBezTo>
                      <a:pt x="13024" y="5750"/>
                      <a:pt x="11424" y="4928"/>
                      <a:pt x="11424" y="4928"/>
                    </a:cubicBezTo>
                    <a:cubicBezTo>
                      <a:pt x="11424" y="4928"/>
                      <a:pt x="10450" y="5395"/>
                      <a:pt x="9557" y="4769"/>
                    </a:cubicBezTo>
                    <a:cubicBezTo>
                      <a:pt x="8671" y="4149"/>
                      <a:pt x="8849" y="5838"/>
                      <a:pt x="7958" y="4149"/>
                    </a:cubicBezTo>
                    <a:cubicBezTo>
                      <a:pt x="7268" y="2834"/>
                      <a:pt x="5768" y="3162"/>
                      <a:pt x="4688" y="3232"/>
                    </a:cubicBezTo>
                    <a:cubicBezTo>
                      <a:pt x="6364" y="1878"/>
                      <a:pt x="8489" y="1068"/>
                      <a:pt x="10797" y="1068"/>
                    </a:cubicBezTo>
                    <a:cubicBezTo>
                      <a:pt x="13861" y="1068"/>
                      <a:pt x="16585" y="2486"/>
                      <a:pt x="18375" y="4700"/>
                    </a:cubicBezTo>
                    <a:cubicBezTo>
                      <a:pt x="17522" y="4775"/>
                      <a:pt x="16104" y="5091"/>
                      <a:pt x="15788" y="6274"/>
                    </a:cubicBezTo>
                    <a:lnTo>
                      <a:pt x="14523" y="7729"/>
                    </a:lnTo>
                    <a:cubicBezTo>
                      <a:pt x="12991" y="9544"/>
                      <a:pt x="15123" y="10924"/>
                      <a:pt x="15522" y="10798"/>
                    </a:cubicBezTo>
                    <a:cubicBezTo>
                      <a:pt x="15922" y="10678"/>
                      <a:pt x="16654" y="10075"/>
                      <a:pt x="17186" y="11342"/>
                    </a:cubicBezTo>
                    <a:cubicBezTo>
                      <a:pt x="17717" y="12606"/>
                      <a:pt x="17713" y="15143"/>
                      <a:pt x="18047" y="15541"/>
                    </a:cubicBezTo>
                    <a:cubicBezTo>
                      <a:pt x="18375" y="15939"/>
                      <a:pt x="19336" y="14958"/>
                      <a:pt x="19248" y="13358"/>
                    </a:cubicBezTo>
                    <a:cubicBezTo>
                      <a:pt x="19395" y="12884"/>
                      <a:pt x="20205" y="12277"/>
                      <a:pt x="20493" y="11537"/>
                    </a:cubicBezTo>
                    <a:cubicBezTo>
                      <a:pt x="20205" y="15426"/>
                      <a:pt x="17616" y="18678"/>
                      <a:pt x="14087" y="19950"/>
                    </a:cubicBezTo>
                    <a:cubicBezTo>
                      <a:pt x="14087" y="19950"/>
                      <a:pt x="14087" y="19950"/>
                      <a:pt x="14087" y="19950"/>
                    </a:cubicBezTo>
                    <a:close/>
                    <a:moveTo>
                      <a:pt x="10797" y="0"/>
                    </a:moveTo>
                    <a:cubicBezTo>
                      <a:pt x="4845" y="0"/>
                      <a:pt x="0" y="4845"/>
                      <a:pt x="0" y="10798"/>
                    </a:cubicBezTo>
                    <a:cubicBezTo>
                      <a:pt x="0" y="16755"/>
                      <a:pt x="4845" y="21600"/>
                      <a:pt x="10797" y="21600"/>
                    </a:cubicBezTo>
                    <a:cubicBezTo>
                      <a:pt x="16756" y="21600"/>
                      <a:pt x="21600" y="16755"/>
                      <a:pt x="21600" y="10798"/>
                    </a:cubicBezTo>
                    <a:cubicBezTo>
                      <a:pt x="21600" y="4845"/>
                      <a:pt x="16756" y="0"/>
                      <a:pt x="10797" y="0"/>
                    </a:cubicBezTo>
                    <a:cubicBezTo>
                      <a:pt x="10797" y="0"/>
                      <a:pt x="10797" y="0"/>
                      <a:pt x="10797" y="0"/>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8" name="Shape 12526"/>
              <p:cNvSpPr/>
              <p:nvPr/>
            </p:nvSpPr>
            <p:spPr>
              <a:xfrm>
                <a:off x="1584" y="1577"/>
                <a:ext cx="212335" cy="212335"/>
              </a:xfrm>
              <a:prstGeom prst="ellipse">
                <a:avLst/>
              </a:prstGeom>
              <a:noFill/>
              <a:ln w="25400" cap="flat">
                <a:solidFill>
                  <a:srgbClr val="8D959D"/>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grpSp>
      </p:grpSp>
      <p:sp>
        <p:nvSpPr>
          <p:cNvPr id="53" name="Rectangle 52"/>
          <p:cNvSpPr/>
          <p:nvPr/>
        </p:nvSpPr>
        <p:spPr>
          <a:xfrm>
            <a:off x="796806" y="2774858"/>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01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grpSp>
        <p:nvGrpSpPr>
          <p:cNvPr id="54" name="Group 53"/>
          <p:cNvGrpSpPr/>
          <p:nvPr/>
        </p:nvGrpSpPr>
        <p:grpSpPr>
          <a:xfrm>
            <a:off x="936506" y="2142538"/>
            <a:ext cx="279400" cy="406400"/>
            <a:chOff x="1038225" y="5818188"/>
            <a:chExt cx="279400" cy="406400"/>
          </a:xfrm>
          <a:solidFill>
            <a:schemeClr val="tx1">
              <a:lumMod val="85000"/>
              <a:lumOff val="15000"/>
            </a:schemeClr>
          </a:solidFill>
        </p:grpSpPr>
        <p:sp>
          <p:nvSpPr>
            <p:cNvPr id="55"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170"/>
            <p:cNvSpPr>
              <a:spLocks noChangeArrowheads="1"/>
            </p:cNvSpPr>
            <p:nvPr/>
          </p:nvSpPr>
          <p:spPr bwMode="auto">
            <a:xfrm>
              <a:off x="1122362" y="6167438"/>
              <a:ext cx="111125" cy="571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Rectangle 56"/>
          <p:cNvSpPr/>
          <p:nvPr/>
        </p:nvSpPr>
        <p:spPr>
          <a:xfrm>
            <a:off x="9985662" y="2778368"/>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02 | STRATEGY</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grpSp>
        <p:nvGrpSpPr>
          <p:cNvPr id="58" name="Group 57"/>
          <p:cNvGrpSpPr/>
          <p:nvPr/>
        </p:nvGrpSpPr>
        <p:grpSpPr>
          <a:xfrm>
            <a:off x="9985662" y="2178592"/>
            <a:ext cx="336550" cy="341313"/>
            <a:chOff x="10733088" y="5195888"/>
            <a:chExt cx="336550" cy="341313"/>
          </a:xfrm>
          <a:solidFill>
            <a:schemeClr val="tx1">
              <a:lumMod val="85000"/>
              <a:lumOff val="15000"/>
            </a:schemeClr>
          </a:solidFill>
        </p:grpSpPr>
        <p:sp>
          <p:nvSpPr>
            <p:cNvPr id="59" name="Freeform 300"/>
            <p:cNvSpPr>
              <a:spLocks/>
            </p:cNvSpPr>
            <p:nvPr/>
          </p:nvSpPr>
          <p:spPr bwMode="auto">
            <a:xfrm>
              <a:off x="10845800" y="5308600"/>
              <a:ext cx="112713" cy="111125"/>
            </a:xfrm>
            <a:custGeom>
              <a:avLst/>
              <a:gdLst>
                <a:gd name="T0" fmla="*/ 128 w 282"/>
                <a:gd name="T1" fmla="*/ 1 h 283"/>
                <a:gd name="T2" fmla="*/ 100 w 282"/>
                <a:gd name="T3" fmla="*/ 6 h 283"/>
                <a:gd name="T4" fmla="*/ 75 w 282"/>
                <a:gd name="T5" fmla="*/ 17 h 283"/>
                <a:gd name="T6" fmla="*/ 52 w 282"/>
                <a:gd name="T7" fmla="*/ 32 h 283"/>
                <a:gd name="T8" fmla="*/ 33 w 282"/>
                <a:gd name="T9" fmla="*/ 52 h 283"/>
                <a:gd name="T10" fmla="*/ 18 w 282"/>
                <a:gd name="T11" fmla="*/ 75 h 283"/>
                <a:gd name="T12" fmla="*/ 7 w 282"/>
                <a:gd name="T13" fmla="*/ 99 h 283"/>
                <a:gd name="T14" fmla="*/ 1 w 282"/>
                <a:gd name="T15" fmla="*/ 127 h 283"/>
                <a:gd name="T16" fmla="*/ 1 w 282"/>
                <a:gd name="T17" fmla="*/ 156 h 283"/>
                <a:gd name="T18" fmla="*/ 7 w 282"/>
                <a:gd name="T19" fmla="*/ 184 h 283"/>
                <a:gd name="T20" fmla="*/ 18 w 282"/>
                <a:gd name="T21" fmla="*/ 208 h 283"/>
                <a:gd name="T22" fmla="*/ 33 w 282"/>
                <a:gd name="T23" fmla="*/ 231 h 283"/>
                <a:gd name="T24" fmla="*/ 52 w 282"/>
                <a:gd name="T25" fmla="*/ 251 h 283"/>
                <a:gd name="T26" fmla="*/ 75 w 282"/>
                <a:gd name="T27" fmla="*/ 266 h 283"/>
                <a:gd name="T28" fmla="*/ 100 w 282"/>
                <a:gd name="T29" fmla="*/ 276 h 283"/>
                <a:gd name="T30" fmla="*/ 128 w 282"/>
                <a:gd name="T31" fmla="*/ 282 h 283"/>
                <a:gd name="T32" fmla="*/ 156 w 282"/>
                <a:gd name="T33" fmla="*/ 282 h 283"/>
                <a:gd name="T34" fmla="*/ 184 w 282"/>
                <a:gd name="T35" fmla="*/ 276 h 283"/>
                <a:gd name="T36" fmla="*/ 209 w 282"/>
                <a:gd name="T37" fmla="*/ 266 h 283"/>
                <a:gd name="T38" fmla="*/ 231 w 282"/>
                <a:gd name="T39" fmla="*/ 251 h 283"/>
                <a:gd name="T40" fmla="*/ 251 w 282"/>
                <a:gd name="T41" fmla="*/ 231 h 283"/>
                <a:gd name="T42" fmla="*/ 266 w 282"/>
                <a:gd name="T43" fmla="*/ 208 h 283"/>
                <a:gd name="T44" fmla="*/ 277 w 282"/>
                <a:gd name="T45" fmla="*/ 184 h 283"/>
                <a:gd name="T46" fmla="*/ 282 w 282"/>
                <a:gd name="T47" fmla="*/ 156 h 283"/>
                <a:gd name="T48" fmla="*/ 282 w 282"/>
                <a:gd name="T49" fmla="*/ 127 h 283"/>
                <a:gd name="T50" fmla="*/ 277 w 282"/>
                <a:gd name="T51" fmla="*/ 99 h 283"/>
                <a:gd name="T52" fmla="*/ 266 w 282"/>
                <a:gd name="T53" fmla="*/ 75 h 283"/>
                <a:gd name="T54" fmla="*/ 251 w 282"/>
                <a:gd name="T55" fmla="*/ 52 h 283"/>
                <a:gd name="T56" fmla="*/ 231 w 282"/>
                <a:gd name="T57" fmla="*/ 32 h 283"/>
                <a:gd name="T58" fmla="*/ 209 w 282"/>
                <a:gd name="T59" fmla="*/ 17 h 283"/>
                <a:gd name="T60" fmla="*/ 184 w 282"/>
                <a:gd name="T61" fmla="*/ 6 h 283"/>
                <a:gd name="T62" fmla="*/ 156 w 282"/>
                <a:gd name="T63"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83">
                  <a:moveTo>
                    <a:pt x="142" y="0"/>
                  </a:moveTo>
                  <a:lnTo>
                    <a:pt x="128" y="1"/>
                  </a:lnTo>
                  <a:lnTo>
                    <a:pt x="114" y="3"/>
                  </a:lnTo>
                  <a:lnTo>
                    <a:pt x="100" y="6"/>
                  </a:lnTo>
                  <a:lnTo>
                    <a:pt x="87" y="12"/>
                  </a:lnTo>
                  <a:lnTo>
                    <a:pt x="75" y="17"/>
                  </a:lnTo>
                  <a:lnTo>
                    <a:pt x="63" y="25"/>
                  </a:lnTo>
                  <a:lnTo>
                    <a:pt x="52" y="32"/>
                  </a:lnTo>
                  <a:lnTo>
                    <a:pt x="42" y="42"/>
                  </a:lnTo>
                  <a:lnTo>
                    <a:pt x="33" y="52"/>
                  </a:lnTo>
                  <a:lnTo>
                    <a:pt x="25" y="63"/>
                  </a:lnTo>
                  <a:lnTo>
                    <a:pt x="18" y="75"/>
                  </a:lnTo>
                  <a:lnTo>
                    <a:pt x="12" y="86"/>
                  </a:lnTo>
                  <a:lnTo>
                    <a:pt x="7" y="99"/>
                  </a:lnTo>
                  <a:lnTo>
                    <a:pt x="4" y="113"/>
                  </a:lnTo>
                  <a:lnTo>
                    <a:pt x="1" y="127"/>
                  </a:lnTo>
                  <a:lnTo>
                    <a:pt x="0" y="141"/>
                  </a:lnTo>
                  <a:lnTo>
                    <a:pt x="1" y="156"/>
                  </a:lnTo>
                  <a:lnTo>
                    <a:pt x="4" y="170"/>
                  </a:lnTo>
                  <a:lnTo>
                    <a:pt x="7" y="184"/>
                  </a:lnTo>
                  <a:lnTo>
                    <a:pt x="12" y="197"/>
                  </a:lnTo>
                  <a:lnTo>
                    <a:pt x="18" y="208"/>
                  </a:lnTo>
                  <a:lnTo>
                    <a:pt x="25" y="220"/>
                  </a:lnTo>
                  <a:lnTo>
                    <a:pt x="33" y="231"/>
                  </a:lnTo>
                  <a:lnTo>
                    <a:pt x="42" y="241"/>
                  </a:lnTo>
                  <a:lnTo>
                    <a:pt x="52" y="251"/>
                  </a:lnTo>
                  <a:lnTo>
                    <a:pt x="63" y="258"/>
                  </a:lnTo>
                  <a:lnTo>
                    <a:pt x="75" y="266"/>
                  </a:lnTo>
                  <a:lnTo>
                    <a:pt x="87" y="271"/>
                  </a:lnTo>
                  <a:lnTo>
                    <a:pt x="100" y="276"/>
                  </a:lnTo>
                  <a:lnTo>
                    <a:pt x="114" y="280"/>
                  </a:lnTo>
                  <a:lnTo>
                    <a:pt x="128" y="282"/>
                  </a:lnTo>
                  <a:lnTo>
                    <a:pt x="142" y="283"/>
                  </a:lnTo>
                  <a:lnTo>
                    <a:pt x="156" y="282"/>
                  </a:lnTo>
                  <a:lnTo>
                    <a:pt x="170" y="280"/>
                  </a:lnTo>
                  <a:lnTo>
                    <a:pt x="184" y="276"/>
                  </a:lnTo>
                  <a:lnTo>
                    <a:pt x="197" y="271"/>
                  </a:lnTo>
                  <a:lnTo>
                    <a:pt x="209" y="266"/>
                  </a:lnTo>
                  <a:lnTo>
                    <a:pt x="221" y="258"/>
                  </a:lnTo>
                  <a:lnTo>
                    <a:pt x="231" y="251"/>
                  </a:lnTo>
                  <a:lnTo>
                    <a:pt x="241" y="241"/>
                  </a:lnTo>
                  <a:lnTo>
                    <a:pt x="251" y="231"/>
                  </a:lnTo>
                  <a:lnTo>
                    <a:pt x="258" y="220"/>
                  </a:lnTo>
                  <a:lnTo>
                    <a:pt x="266" y="208"/>
                  </a:lnTo>
                  <a:lnTo>
                    <a:pt x="271" y="197"/>
                  </a:lnTo>
                  <a:lnTo>
                    <a:pt x="277" y="184"/>
                  </a:lnTo>
                  <a:lnTo>
                    <a:pt x="280" y="170"/>
                  </a:lnTo>
                  <a:lnTo>
                    <a:pt x="282" y="156"/>
                  </a:lnTo>
                  <a:lnTo>
                    <a:pt x="282" y="141"/>
                  </a:lnTo>
                  <a:lnTo>
                    <a:pt x="282" y="127"/>
                  </a:lnTo>
                  <a:lnTo>
                    <a:pt x="280" y="113"/>
                  </a:lnTo>
                  <a:lnTo>
                    <a:pt x="277" y="99"/>
                  </a:lnTo>
                  <a:lnTo>
                    <a:pt x="271" y="86"/>
                  </a:lnTo>
                  <a:lnTo>
                    <a:pt x="266" y="75"/>
                  </a:lnTo>
                  <a:lnTo>
                    <a:pt x="258" y="63"/>
                  </a:lnTo>
                  <a:lnTo>
                    <a:pt x="251" y="52"/>
                  </a:lnTo>
                  <a:lnTo>
                    <a:pt x="241" y="42"/>
                  </a:lnTo>
                  <a:lnTo>
                    <a:pt x="231" y="32"/>
                  </a:lnTo>
                  <a:lnTo>
                    <a:pt x="221" y="25"/>
                  </a:lnTo>
                  <a:lnTo>
                    <a:pt x="209" y="17"/>
                  </a:lnTo>
                  <a:lnTo>
                    <a:pt x="197" y="12"/>
                  </a:lnTo>
                  <a:lnTo>
                    <a:pt x="184" y="6"/>
                  </a:lnTo>
                  <a:lnTo>
                    <a:pt x="170" y="3"/>
                  </a:lnTo>
                  <a:lnTo>
                    <a:pt x="156" y="1"/>
                  </a:lnTo>
                  <a:lnTo>
                    <a:pt x="1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01"/>
            <p:cNvSpPr>
              <a:spLocks noEditPoints="1"/>
            </p:cNvSpPr>
            <p:nvPr/>
          </p:nvSpPr>
          <p:spPr bwMode="auto">
            <a:xfrm>
              <a:off x="10733088" y="5195888"/>
              <a:ext cx="336550" cy="341313"/>
            </a:xfrm>
            <a:custGeom>
              <a:avLst/>
              <a:gdLst>
                <a:gd name="T0" fmla="*/ 369 w 847"/>
                <a:gd name="T1" fmla="*/ 700 h 858"/>
                <a:gd name="T2" fmla="*/ 304 w 847"/>
                <a:gd name="T3" fmla="*/ 677 h 858"/>
                <a:gd name="T4" fmla="*/ 247 w 847"/>
                <a:gd name="T5" fmla="*/ 642 h 858"/>
                <a:gd name="T6" fmla="*/ 200 w 847"/>
                <a:gd name="T7" fmla="*/ 592 h 858"/>
                <a:gd name="T8" fmla="*/ 166 w 847"/>
                <a:gd name="T9" fmla="*/ 534 h 858"/>
                <a:gd name="T10" fmla="*/ 147 w 847"/>
                <a:gd name="T11" fmla="*/ 467 h 858"/>
                <a:gd name="T12" fmla="*/ 145 w 847"/>
                <a:gd name="T13" fmla="*/ 394 h 858"/>
                <a:gd name="T14" fmla="*/ 160 w 847"/>
                <a:gd name="T15" fmla="*/ 326 h 858"/>
                <a:gd name="T16" fmla="*/ 191 w 847"/>
                <a:gd name="T17" fmla="*/ 266 h 858"/>
                <a:gd name="T18" fmla="*/ 236 w 847"/>
                <a:gd name="T19" fmla="*/ 215 h 858"/>
                <a:gd name="T20" fmla="*/ 291 w 847"/>
                <a:gd name="T21" fmla="*/ 175 h 858"/>
                <a:gd name="T22" fmla="*/ 356 w 847"/>
                <a:gd name="T23" fmla="*/ 150 h 858"/>
                <a:gd name="T24" fmla="*/ 426 w 847"/>
                <a:gd name="T25" fmla="*/ 142 h 858"/>
                <a:gd name="T26" fmla="*/ 496 w 847"/>
                <a:gd name="T27" fmla="*/ 150 h 858"/>
                <a:gd name="T28" fmla="*/ 560 w 847"/>
                <a:gd name="T29" fmla="*/ 175 h 858"/>
                <a:gd name="T30" fmla="*/ 616 w 847"/>
                <a:gd name="T31" fmla="*/ 215 h 858"/>
                <a:gd name="T32" fmla="*/ 659 w 847"/>
                <a:gd name="T33" fmla="*/ 266 h 858"/>
                <a:gd name="T34" fmla="*/ 690 w 847"/>
                <a:gd name="T35" fmla="*/ 326 h 858"/>
                <a:gd name="T36" fmla="*/ 707 w 847"/>
                <a:gd name="T37" fmla="*/ 394 h 858"/>
                <a:gd name="T38" fmla="*/ 704 w 847"/>
                <a:gd name="T39" fmla="*/ 467 h 858"/>
                <a:gd name="T40" fmla="*/ 686 w 847"/>
                <a:gd name="T41" fmla="*/ 534 h 858"/>
                <a:gd name="T42" fmla="*/ 652 w 847"/>
                <a:gd name="T43" fmla="*/ 592 h 858"/>
                <a:gd name="T44" fmla="*/ 605 w 847"/>
                <a:gd name="T45" fmla="*/ 642 h 858"/>
                <a:gd name="T46" fmla="*/ 548 w 847"/>
                <a:gd name="T47" fmla="*/ 677 h 858"/>
                <a:gd name="T48" fmla="*/ 483 w 847"/>
                <a:gd name="T49" fmla="*/ 700 h 858"/>
                <a:gd name="T50" fmla="*/ 847 w 847"/>
                <a:gd name="T51" fmla="*/ 423 h 858"/>
                <a:gd name="T52" fmla="*/ 834 w 847"/>
                <a:gd name="T53" fmla="*/ 318 h 858"/>
                <a:gd name="T54" fmla="*/ 796 w 847"/>
                <a:gd name="T55" fmla="*/ 222 h 858"/>
                <a:gd name="T56" fmla="*/ 737 w 847"/>
                <a:gd name="T57" fmla="*/ 138 h 858"/>
                <a:gd name="T58" fmla="*/ 660 w 847"/>
                <a:gd name="T59" fmla="*/ 72 h 858"/>
                <a:gd name="T60" fmla="*/ 569 w 847"/>
                <a:gd name="T61" fmla="*/ 26 h 858"/>
                <a:gd name="T62" fmla="*/ 467 w 847"/>
                <a:gd name="T63" fmla="*/ 2 h 858"/>
                <a:gd name="T64" fmla="*/ 359 w 847"/>
                <a:gd name="T65" fmla="*/ 6 h 858"/>
                <a:gd name="T66" fmla="*/ 259 w 847"/>
                <a:gd name="T67" fmla="*/ 34 h 858"/>
                <a:gd name="T68" fmla="*/ 171 w 847"/>
                <a:gd name="T69" fmla="*/ 84 h 858"/>
                <a:gd name="T70" fmla="*/ 97 w 847"/>
                <a:gd name="T71" fmla="*/ 155 h 858"/>
                <a:gd name="T72" fmla="*/ 42 w 847"/>
                <a:gd name="T73" fmla="*/ 240 h 858"/>
                <a:gd name="T74" fmla="*/ 9 w 847"/>
                <a:gd name="T75" fmla="*/ 338 h 858"/>
                <a:gd name="T76" fmla="*/ 1 w 847"/>
                <a:gd name="T77" fmla="*/ 447 h 858"/>
                <a:gd name="T78" fmla="*/ 24 w 847"/>
                <a:gd name="T79" fmla="*/ 562 h 858"/>
                <a:gd name="T80" fmla="*/ 75 w 847"/>
                <a:gd name="T81" fmla="*/ 662 h 858"/>
                <a:gd name="T82" fmla="*/ 149 w 847"/>
                <a:gd name="T83" fmla="*/ 745 h 858"/>
                <a:gd name="T84" fmla="*/ 203 w 847"/>
                <a:gd name="T85" fmla="*/ 785 h 858"/>
                <a:gd name="T86" fmla="*/ 277 w 847"/>
                <a:gd name="T87" fmla="*/ 820 h 858"/>
                <a:gd name="T88" fmla="*/ 356 w 847"/>
                <a:gd name="T89" fmla="*/ 841 h 858"/>
                <a:gd name="T90" fmla="*/ 441 w 847"/>
                <a:gd name="T91" fmla="*/ 847 h 858"/>
                <a:gd name="T92" fmla="*/ 524 w 847"/>
                <a:gd name="T93" fmla="*/ 835 h 858"/>
                <a:gd name="T94" fmla="*/ 601 w 847"/>
                <a:gd name="T95" fmla="*/ 808 h 858"/>
                <a:gd name="T96" fmla="*/ 670 w 847"/>
                <a:gd name="T97" fmla="*/ 768 h 858"/>
                <a:gd name="T98" fmla="*/ 730 w 847"/>
                <a:gd name="T99" fmla="*/ 715 h 858"/>
                <a:gd name="T100" fmla="*/ 796 w 847"/>
                <a:gd name="T101" fmla="*/ 624 h 858"/>
                <a:gd name="T102" fmla="*/ 836 w 847"/>
                <a:gd name="T103" fmla="*/ 517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7" h="858">
                  <a:moveTo>
                    <a:pt x="426" y="705"/>
                  </a:moveTo>
                  <a:lnTo>
                    <a:pt x="411" y="705"/>
                  </a:lnTo>
                  <a:lnTo>
                    <a:pt x="397" y="704"/>
                  </a:lnTo>
                  <a:lnTo>
                    <a:pt x="383" y="702"/>
                  </a:lnTo>
                  <a:lnTo>
                    <a:pt x="369" y="700"/>
                  </a:lnTo>
                  <a:lnTo>
                    <a:pt x="356" y="697"/>
                  </a:lnTo>
                  <a:lnTo>
                    <a:pt x="342" y="692"/>
                  </a:lnTo>
                  <a:lnTo>
                    <a:pt x="329" y="688"/>
                  </a:lnTo>
                  <a:lnTo>
                    <a:pt x="316" y="684"/>
                  </a:lnTo>
                  <a:lnTo>
                    <a:pt x="304" y="677"/>
                  </a:lnTo>
                  <a:lnTo>
                    <a:pt x="291" y="672"/>
                  </a:lnTo>
                  <a:lnTo>
                    <a:pt x="279" y="664"/>
                  </a:lnTo>
                  <a:lnTo>
                    <a:pt x="268" y="658"/>
                  </a:lnTo>
                  <a:lnTo>
                    <a:pt x="257" y="649"/>
                  </a:lnTo>
                  <a:lnTo>
                    <a:pt x="247" y="642"/>
                  </a:lnTo>
                  <a:lnTo>
                    <a:pt x="236" y="632"/>
                  </a:lnTo>
                  <a:lnTo>
                    <a:pt x="226" y="623"/>
                  </a:lnTo>
                  <a:lnTo>
                    <a:pt x="216" y="614"/>
                  </a:lnTo>
                  <a:lnTo>
                    <a:pt x="208" y="603"/>
                  </a:lnTo>
                  <a:lnTo>
                    <a:pt x="200" y="592"/>
                  </a:lnTo>
                  <a:lnTo>
                    <a:pt x="191" y="581"/>
                  </a:lnTo>
                  <a:lnTo>
                    <a:pt x="184" y="569"/>
                  </a:lnTo>
                  <a:lnTo>
                    <a:pt x="177" y="558"/>
                  </a:lnTo>
                  <a:lnTo>
                    <a:pt x="171" y="546"/>
                  </a:lnTo>
                  <a:lnTo>
                    <a:pt x="166" y="534"/>
                  </a:lnTo>
                  <a:lnTo>
                    <a:pt x="160" y="521"/>
                  </a:lnTo>
                  <a:lnTo>
                    <a:pt x="156" y="508"/>
                  </a:lnTo>
                  <a:lnTo>
                    <a:pt x="153" y="494"/>
                  </a:lnTo>
                  <a:lnTo>
                    <a:pt x="149" y="481"/>
                  </a:lnTo>
                  <a:lnTo>
                    <a:pt x="147" y="467"/>
                  </a:lnTo>
                  <a:lnTo>
                    <a:pt x="145" y="453"/>
                  </a:lnTo>
                  <a:lnTo>
                    <a:pt x="144" y="438"/>
                  </a:lnTo>
                  <a:lnTo>
                    <a:pt x="144" y="423"/>
                  </a:lnTo>
                  <a:lnTo>
                    <a:pt x="144" y="409"/>
                  </a:lnTo>
                  <a:lnTo>
                    <a:pt x="145" y="394"/>
                  </a:lnTo>
                  <a:lnTo>
                    <a:pt x="147" y="380"/>
                  </a:lnTo>
                  <a:lnTo>
                    <a:pt x="149" y="366"/>
                  </a:lnTo>
                  <a:lnTo>
                    <a:pt x="153" y="353"/>
                  </a:lnTo>
                  <a:lnTo>
                    <a:pt x="156" y="339"/>
                  </a:lnTo>
                  <a:lnTo>
                    <a:pt x="160" y="326"/>
                  </a:lnTo>
                  <a:lnTo>
                    <a:pt x="166" y="313"/>
                  </a:lnTo>
                  <a:lnTo>
                    <a:pt x="171" y="301"/>
                  </a:lnTo>
                  <a:lnTo>
                    <a:pt x="177" y="288"/>
                  </a:lnTo>
                  <a:lnTo>
                    <a:pt x="184" y="277"/>
                  </a:lnTo>
                  <a:lnTo>
                    <a:pt x="191" y="266"/>
                  </a:lnTo>
                  <a:lnTo>
                    <a:pt x="200" y="255"/>
                  </a:lnTo>
                  <a:lnTo>
                    <a:pt x="208" y="244"/>
                  </a:lnTo>
                  <a:lnTo>
                    <a:pt x="216" y="233"/>
                  </a:lnTo>
                  <a:lnTo>
                    <a:pt x="226" y="224"/>
                  </a:lnTo>
                  <a:lnTo>
                    <a:pt x="236" y="215"/>
                  </a:lnTo>
                  <a:lnTo>
                    <a:pt x="247" y="205"/>
                  </a:lnTo>
                  <a:lnTo>
                    <a:pt x="257" y="198"/>
                  </a:lnTo>
                  <a:lnTo>
                    <a:pt x="268" y="189"/>
                  </a:lnTo>
                  <a:lnTo>
                    <a:pt x="279" y="183"/>
                  </a:lnTo>
                  <a:lnTo>
                    <a:pt x="291" y="175"/>
                  </a:lnTo>
                  <a:lnTo>
                    <a:pt x="304" y="170"/>
                  </a:lnTo>
                  <a:lnTo>
                    <a:pt x="316" y="163"/>
                  </a:lnTo>
                  <a:lnTo>
                    <a:pt x="329" y="159"/>
                  </a:lnTo>
                  <a:lnTo>
                    <a:pt x="342" y="153"/>
                  </a:lnTo>
                  <a:lnTo>
                    <a:pt x="356" y="150"/>
                  </a:lnTo>
                  <a:lnTo>
                    <a:pt x="369" y="147"/>
                  </a:lnTo>
                  <a:lnTo>
                    <a:pt x="383" y="145"/>
                  </a:lnTo>
                  <a:lnTo>
                    <a:pt x="397" y="143"/>
                  </a:lnTo>
                  <a:lnTo>
                    <a:pt x="411" y="142"/>
                  </a:lnTo>
                  <a:lnTo>
                    <a:pt x="426" y="142"/>
                  </a:lnTo>
                  <a:lnTo>
                    <a:pt x="440" y="142"/>
                  </a:lnTo>
                  <a:lnTo>
                    <a:pt x="455" y="143"/>
                  </a:lnTo>
                  <a:lnTo>
                    <a:pt x="469" y="145"/>
                  </a:lnTo>
                  <a:lnTo>
                    <a:pt x="483" y="147"/>
                  </a:lnTo>
                  <a:lnTo>
                    <a:pt x="496" y="150"/>
                  </a:lnTo>
                  <a:lnTo>
                    <a:pt x="510" y="153"/>
                  </a:lnTo>
                  <a:lnTo>
                    <a:pt x="523" y="159"/>
                  </a:lnTo>
                  <a:lnTo>
                    <a:pt x="536" y="163"/>
                  </a:lnTo>
                  <a:lnTo>
                    <a:pt x="548" y="169"/>
                  </a:lnTo>
                  <a:lnTo>
                    <a:pt x="560" y="175"/>
                  </a:lnTo>
                  <a:lnTo>
                    <a:pt x="572" y="183"/>
                  </a:lnTo>
                  <a:lnTo>
                    <a:pt x="583" y="189"/>
                  </a:lnTo>
                  <a:lnTo>
                    <a:pt x="594" y="198"/>
                  </a:lnTo>
                  <a:lnTo>
                    <a:pt x="605" y="205"/>
                  </a:lnTo>
                  <a:lnTo>
                    <a:pt x="616" y="215"/>
                  </a:lnTo>
                  <a:lnTo>
                    <a:pt x="626" y="224"/>
                  </a:lnTo>
                  <a:lnTo>
                    <a:pt x="634" y="233"/>
                  </a:lnTo>
                  <a:lnTo>
                    <a:pt x="643" y="244"/>
                  </a:lnTo>
                  <a:lnTo>
                    <a:pt x="652" y="255"/>
                  </a:lnTo>
                  <a:lnTo>
                    <a:pt x="659" y="266"/>
                  </a:lnTo>
                  <a:lnTo>
                    <a:pt x="667" y="277"/>
                  </a:lnTo>
                  <a:lnTo>
                    <a:pt x="674" y="288"/>
                  </a:lnTo>
                  <a:lnTo>
                    <a:pt x="680" y="301"/>
                  </a:lnTo>
                  <a:lnTo>
                    <a:pt x="686" y="313"/>
                  </a:lnTo>
                  <a:lnTo>
                    <a:pt x="690" y="326"/>
                  </a:lnTo>
                  <a:lnTo>
                    <a:pt x="695" y="339"/>
                  </a:lnTo>
                  <a:lnTo>
                    <a:pt x="699" y="353"/>
                  </a:lnTo>
                  <a:lnTo>
                    <a:pt x="702" y="366"/>
                  </a:lnTo>
                  <a:lnTo>
                    <a:pt x="704" y="380"/>
                  </a:lnTo>
                  <a:lnTo>
                    <a:pt x="707" y="394"/>
                  </a:lnTo>
                  <a:lnTo>
                    <a:pt x="708" y="409"/>
                  </a:lnTo>
                  <a:lnTo>
                    <a:pt x="708" y="423"/>
                  </a:lnTo>
                  <a:lnTo>
                    <a:pt x="708" y="438"/>
                  </a:lnTo>
                  <a:lnTo>
                    <a:pt x="707" y="453"/>
                  </a:lnTo>
                  <a:lnTo>
                    <a:pt x="704" y="467"/>
                  </a:lnTo>
                  <a:lnTo>
                    <a:pt x="702" y="481"/>
                  </a:lnTo>
                  <a:lnTo>
                    <a:pt x="699" y="494"/>
                  </a:lnTo>
                  <a:lnTo>
                    <a:pt x="695" y="508"/>
                  </a:lnTo>
                  <a:lnTo>
                    <a:pt x="690" y="521"/>
                  </a:lnTo>
                  <a:lnTo>
                    <a:pt x="686" y="534"/>
                  </a:lnTo>
                  <a:lnTo>
                    <a:pt x="680" y="546"/>
                  </a:lnTo>
                  <a:lnTo>
                    <a:pt x="674" y="558"/>
                  </a:lnTo>
                  <a:lnTo>
                    <a:pt x="667" y="569"/>
                  </a:lnTo>
                  <a:lnTo>
                    <a:pt x="659" y="581"/>
                  </a:lnTo>
                  <a:lnTo>
                    <a:pt x="652" y="592"/>
                  </a:lnTo>
                  <a:lnTo>
                    <a:pt x="643" y="603"/>
                  </a:lnTo>
                  <a:lnTo>
                    <a:pt x="634" y="614"/>
                  </a:lnTo>
                  <a:lnTo>
                    <a:pt x="626" y="623"/>
                  </a:lnTo>
                  <a:lnTo>
                    <a:pt x="616" y="632"/>
                  </a:lnTo>
                  <a:lnTo>
                    <a:pt x="605" y="642"/>
                  </a:lnTo>
                  <a:lnTo>
                    <a:pt x="594" y="649"/>
                  </a:lnTo>
                  <a:lnTo>
                    <a:pt x="583" y="658"/>
                  </a:lnTo>
                  <a:lnTo>
                    <a:pt x="572" y="664"/>
                  </a:lnTo>
                  <a:lnTo>
                    <a:pt x="560" y="672"/>
                  </a:lnTo>
                  <a:lnTo>
                    <a:pt x="548" y="677"/>
                  </a:lnTo>
                  <a:lnTo>
                    <a:pt x="536" y="684"/>
                  </a:lnTo>
                  <a:lnTo>
                    <a:pt x="523" y="688"/>
                  </a:lnTo>
                  <a:lnTo>
                    <a:pt x="510" y="692"/>
                  </a:lnTo>
                  <a:lnTo>
                    <a:pt x="496" y="697"/>
                  </a:lnTo>
                  <a:lnTo>
                    <a:pt x="483" y="700"/>
                  </a:lnTo>
                  <a:lnTo>
                    <a:pt x="469" y="702"/>
                  </a:lnTo>
                  <a:lnTo>
                    <a:pt x="455" y="704"/>
                  </a:lnTo>
                  <a:lnTo>
                    <a:pt x="440" y="705"/>
                  </a:lnTo>
                  <a:lnTo>
                    <a:pt x="426" y="705"/>
                  </a:lnTo>
                  <a:close/>
                  <a:moveTo>
                    <a:pt x="847" y="423"/>
                  </a:moveTo>
                  <a:lnTo>
                    <a:pt x="846" y="402"/>
                  </a:lnTo>
                  <a:lnTo>
                    <a:pt x="845" y="380"/>
                  </a:lnTo>
                  <a:lnTo>
                    <a:pt x="842" y="359"/>
                  </a:lnTo>
                  <a:lnTo>
                    <a:pt x="838" y="338"/>
                  </a:lnTo>
                  <a:lnTo>
                    <a:pt x="834" y="318"/>
                  </a:lnTo>
                  <a:lnTo>
                    <a:pt x="828" y="297"/>
                  </a:lnTo>
                  <a:lnTo>
                    <a:pt x="821" y="278"/>
                  </a:lnTo>
                  <a:lnTo>
                    <a:pt x="814" y="258"/>
                  </a:lnTo>
                  <a:lnTo>
                    <a:pt x="805" y="240"/>
                  </a:lnTo>
                  <a:lnTo>
                    <a:pt x="796" y="222"/>
                  </a:lnTo>
                  <a:lnTo>
                    <a:pt x="785" y="204"/>
                  </a:lnTo>
                  <a:lnTo>
                    <a:pt x="775" y="187"/>
                  </a:lnTo>
                  <a:lnTo>
                    <a:pt x="763" y="170"/>
                  </a:lnTo>
                  <a:lnTo>
                    <a:pt x="751" y="155"/>
                  </a:lnTo>
                  <a:lnTo>
                    <a:pt x="737" y="138"/>
                  </a:lnTo>
                  <a:lnTo>
                    <a:pt x="723" y="124"/>
                  </a:lnTo>
                  <a:lnTo>
                    <a:pt x="709" y="110"/>
                  </a:lnTo>
                  <a:lnTo>
                    <a:pt x="693" y="97"/>
                  </a:lnTo>
                  <a:lnTo>
                    <a:pt x="677" y="84"/>
                  </a:lnTo>
                  <a:lnTo>
                    <a:pt x="660" y="72"/>
                  </a:lnTo>
                  <a:lnTo>
                    <a:pt x="643" y="62"/>
                  </a:lnTo>
                  <a:lnTo>
                    <a:pt x="626" y="51"/>
                  </a:lnTo>
                  <a:lnTo>
                    <a:pt x="607" y="42"/>
                  </a:lnTo>
                  <a:lnTo>
                    <a:pt x="589" y="34"/>
                  </a:lnTo>
                  <a:lnTo>
                    <a:pt x="569" y="26"/>
                  </a:lnTo>
                  <a:lnTo>
                    <a:pt x="550" y="20"/>
                  </a:lnTo>
                  <a:lnTo>
                    <a:pt x="529" y="13"/>
                  </a:lnTo>
                  <a:lnTo>
                    <a:pt x="509" y="9"/>
                  </a:lnTo>
                  <a:lnTo>
                    <a:pt x="488" y="6"/>
                  </a:lnTo>
                  <a:lnTo>
                    <a:pt x="467" y="2"/>
                  </a:lnTo>
                  <a:lnTo>
                    <a:pt x="445" y="1"/>
                  </a:lnTo>
                  <a:lnTo>
                    <a:pt x="424" y="0"/>
                  </a:lnTo>
                  <a:lnTo>
                    <a:pt x="402" y="1"/>
                  </a:lnTo>
                  <a:lnTo>
                    <a:pt x="380" y="2"/>
                  </a:lnTo>
                  <a:lnTo>
                    <a:pt x="359" y="6"/>
                  </a:lnTo>
                  <a:lnTo>
                    <a:pt x="338" y="9"/>
                  </a:lnTo>
                  <a:lnTo>
                    <a:pt x="318" y="13"/>
                  </a:lnTo>
                  <a:lnTo>
                    <a:pt x="298" y="20"/>
                  </a:lnTo>
                  <a:lnTo>
                    <a:pt x="278" y="26"/>
                  </a:lnTo>
                  <a:lnTo>
                    <a:pt x="259" y="34"/>
                  </a:lnTo>
                  <a:lnTo>
                    <a:pt x="240" y="42"/>
                  </a:lnTo>
                  <a:lnTo>
                    <a:pt x="222" y="51"/>
                  </a:lnTo>
                  <a:lnTo>
                    <a:pt x="204" y="62"/>
                  </a:lnTo>
                  <a:lnTo>
                    <a:pt x="187" y="72"/>
                  </a:lnTo>
                  <a:lnTo>
                    <a:pt x="171" y="84"/>
                  </a:lnTo>
                  <a:lnTo>
                    <a:pt x="155" y="97"/>
                  </a:lnTo>
                  <a:lnTo>
                    <a:pt x="140" y="110"/>
                  </a:lnTo>
                  <a:lnTo>
                    <a:pt x="124" y="124"/>
                  </a:lnTo>
                  <a:lnTo>
                    <a:pt x="110" y="138"/>
                  </a:lnTo>
                  <a:lnTo>
                    <a:pt x="97" y="155"/>
                  </a:lnTo>
                  <a:lnTo>
                    <a:pt x="85" y="170"/>
                  </a:lnTo>
                  <a:lnTo>
                    <a:pt x="73" y="187"/>
                  </a:lnTo>
                  <a:lnTo>
                    <a:pt x="62" y="204"/>
                  </a:lnTo>
                  <a:lnTo>
                    <a:pt x="52" y="222"/>
                  </a:lnTo>
                  <a:lnTo>
                    <a:pt x="42" y="240"/>
                  </a:lnTo>
                  <a:lnTo>
                    <a:pt x="34" y="258"/>
                  </a:lnTo>
                  <a:lnTo>
                    <a:pt x="26" y="278"/>
                  </a:lnTo>
                  <a:lnTo>
                    <a:pt x="20" y="297"/>
                  </a:lnTo>
                  <a:lnTo>
                    <a:pt x="14" y="318"/>
                  </a:lnTo>
                  <a:lnTo>
                    <a:pt x="9" y="338"/>
                  </a:lnTo>
                  <a:lnTo>
                    <a:pt x="6" y="359"/>
                  </a:lnTo>
                  <a:lnTo>
                    <a:pt x="2" y="380"/>
                  </a:lnTo>
                  <a:lnTo>
                    <a:pt x="1" y="402"/>
                  </a:lnTo>
                  <a:lnTo>
                    <a:pt x="0" y="423"/>
                  </a:lnTo>
                  <a:lnTo>
                    <a:pt x="1" y="447"/>
                  </a:lnTo>
                  <a:lnTo>
                    <a:pt x="4" y="471"/>
                  </a:lnTo>
                  <a:lnTo>
                    <a:pt x="7" y="495"/>
                  </a:lnTo>
                  <a:lnTo>
                    <a:pt x="11" y="517"/>
                  </a:lnTo>
                  <a:lnTo>
                    <a:pt x="16" y="539"/>
                  </a:lnTo>
                  <a:lnTo>
                    <a:pt x="24" y="562"/>
                  </a:lnTo>
                  <a:lnTo>
                    <a:pt x="32" y="582"/>
                  </a:lnTo>
                  <a:lnTo>
                    <a:pt x="41" y="604"/>
                  </a:lnTo>
                  <a:lnTo>
                    <a:pt x="51" y="623"/>
                  </a:lnTo>
                  <a:lnTo>
                    <a:pt x="62" y="643"/>
                  </a:lnTo>
                  <a:lnTo>
                    <a:pt x="75" y="662"/>
                  </a:lnTo>
                  <a:lnTo>
                    <a:pt x="88" y="681"/>
                  </a:lnTo>
                  <a:lnTo>
                    <a:pt x="102" y="698"/>
                  </a:lnTo>
                  <a:lnTo>
                    <a:pt x="117" y="714"/>
                  </a:lnTo>
                  <a:lnTo>
                    <a:pt x="132" y="730"/>
                  </a:lnTo>
                  <a:lnTo>
                    <a:pt x="149" y="745"/>
                  </a:lnTo>
                  <a:lnTo>
                    <a:pt x="77" y="836"/>
                  </a:lnTo>
                  <a:lnTo>
                    <a:pt x="104" y="858"/>
                  </a:lnTo>
                  <a:lnTo>
                    <a:pt x="176" y="767"/>
                  </a:lnTo>
                  <a:lnTo>
                    <a:pt x="190" y="777"/>
                  </a:lnTo>
                  <a:lnTo>
                    <a:pt x="203" y="785"/>
                  </a:lnTo>
                  <a:lnTo>
                    <a:pt x="217" y="793"/>
                  </a:lnTo>
                  <a:lnTo>
                    <a:pt x="231" y="800"/>
                  </a:lnTo>
                  <a:lnTo>
                    <a:pt x="247" y="808"/>
                  </a:lnTo>
                  <a:lnTo>
                    <a:pt x="262" y="814"/>
                  </a:lnTo>
                  <a:lnTo>
                    <a:pt x="277" y="820"/>
                  </a:lnTo>
                  <a:lnTo>
                    <a:pt x="292" y="825"/>
                  </a:lnTo>
                  <a:lnTo>
                    <a:pt x="307" y="831"/>
                  </a:lnTo>
                  <a:lnTo>
                    <a:pt x="323" y="835"/>
                  </a:lnTo>
                  <a:lnTo>
                    <a:pt x="339" y="838"/>
                  </a:lnTo>
                  <a:lnTo>
                    <a:pt x="356" y="841"/>
                  </a:lnTo>
                  <a:lnTo>
                    <a:pt x="373" y="844"/>
                  </a:lnTo>
                  <a:lnTo>
                    <a:pt x="389" y="846"/>
                  </a:lnTo>
                  <a:lnTo>
                    <a:pt x="406" y="847"/>
                  </a:lnTo>
                  <a:lnTo>
                    <a:pt x="424" y="847"/>
                  </a:lnTo>
                  <a:lnTo>
                    <a:pt x="441" y="847"/>
                  </a:lnTo>
                  <a:lnTo>
                    <a:pt x="458" y="846"/>
                  </a:lnTo>
                  <a:lnTo>
                    <a:pt x="474" y="844"/>
                  </a:lnTo>
                  <a:lnTo>
                    <a:pt x="492" y="841"/>
                  </a:lnTo>
                  <a:lnTo>
                    <a:pt x="508" y="838"/>
                  </a:lnTo>
                  <a:lnTo>
                    <a:pt x="524" y="835"/>
                  </a:lnTo>
                  <a:lnTo>
                    <a:pt x="539" y="831"/>
                  </a:lnTo>
                  <a:lnTo>
                    <a:pt x="555" y="826"/>
                  </a:lnTo>
                  <a:lnTo>
                    <a:pt x="571" y="821"/>
                  </a:lnTo>
                  <a:lnTo>
                    <a:pt x="586" y="814"/>
                  </a:lnTo>
                  <a:lnTo>
                    <a:pt x="601" y="808"/>
                  </a:lnTo>
                  <a:lnTo>
                    <a:pt x="615" y="801"/>
                  </a:lnTo>
                  <a:lnTo>
                    <a:pt x="629" y="794"/>
                  </a:lnTo>
                  <a:lnTo>
                    <a:pt x="643" y="785"/>
                  </a:lnTo>
                  <a:lnTo>
                    <a:pt x="657" y="777"/>
                  </a:lnTo>
                  <a:lnTo>
                    <a:pt x="670" y="768"/>
                  </a:lnTo>
                  <a:lnTo>
                    <a:pt x="742" y="858"/>
                  </a:lnTo>
                  <a:lnTo>
                    <a:pt x="769" y="836"/>
                  </a:lnTo>
                  <a:lnTo>
                    <a:pt x="698" y="746"/>
                  </a:lnTo>
                  <a:lnTo>
                    <a:pt x="714" y="731"/>
                  </a:lnTo>
                  <a:lnTo>
                    <a:pt x="730" y="715"/>
                  </a:lnTo>
                  <a:lnTo>
                    <a:pt x="745" y="699"/>
                  </a:lnTo>
                  <a:lnTo>
                    <a:pt x="760" y="681"/>
                  </a:lnTo>
                  <a:lnTo>
                    <a:pt x="772" y="663"/>
                  </a:lnTo>
                  <a:lnTo>
                    <a:pt x="785" y="644"/>
                  </a:lnTo>
                  <a:lnTo>
                    <a:pt x="796" y="624"/>
                  </a:lnTo>
                  <a:lnTo>
                    <a:pt x="807" y="604"/>
                  </a:lnTo>
                  <a:lnTo>
                    <a:pt x="816" y="583"/>
                  </a:lnTo>
                  <a:lnTo>
                    <a:pt x="824" y="562"/>
                  </a:lnTo>
                  <a:lnTo>
                    <a:pt x="831" y="540"/>
                  </a:lnTo>
                  <a:lnTo>
                    <a:pt x="836" y="517"/>
                  </a:lnTo>
                  <a:lnTo>
                    <a:pt x="841" y="495"/>
                  </a:lnTo>
                  <a:lnTo>
                    <a:pt x="845" y="471"/>
                  </a:lnTo>
                  <a:lnTo>
                    <a:pt x="846" y="447"/>
                  </a:lnTo>
                  <a:lnTo>
                    <a:pt x="847"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796806" y="4102095"/>
            <a:ext cx="1561144" cy="553998"/>
          </a:xfrm>
          <a:prstGeom prst="rect">
            <a:avLst/>
          </a:prstGeom>
        </p:spPr>
        <p:txBody>
          <a:bodyPr wrap="square">
            <a:spAutoFit/>
          </a:bodyPr>
          <a:lstStyle/>
          <a:p>
            <a:r>
              <a:rPr lang="en-US" sz="1000" dirty="0" smtClean="0">
                <a:solidFill>
                  <a:schemeClr val="tx1">
                    <a:lumMod val="95000"/>
                    <a:lumOff val="5000"/>
                  </a:schemeClr>
                </a:solidFill>
                <a:latin typeface="Caviar Dreams" panose="020B0402020204020504" pitchFamily="34" charset="0"/>
                <a:ea typeface="Roboto" panose="02000000000000000000" pitchFamily="2" charset="0"/>
              </a:rPr>
              <a:t>Conveniently </a:t>
            </a:r>
            <a:r>
              <a:rPr lang="en-US" sz="1000" dirty="0">
                <a:solidFill>
                  <a:schemeClr val="tx1">
                    <a:lumMod val="95000"/>
                    <a:lumOff val="5000"/>
                  </a:schemeClr>
                </a:solidFill>
                <a:latin typeface="Caviar Dreams" panose="020B0402020204020504" pitchFamily="34" charset="0"/>
                <a:ea typeface="Roboto" panose="02000000000000000000" pitchFamily="2" charset="0"/>
              </a:rPr>
              <a:t>iterate top-line alignments for wireless metrics. </a:t>
            </a:r>
          </a:p>
        </p:txBody>
      </p:sp>
      <p:sp>
        <p:nvSpPr>
          <p:cNvPr id="64" name="Rectangle 63"/>
          <p:cNvSpPr/>
          <p:nvPr/>
        </p:nvSpPr>
        <p:spPr>
          <a:xfrm>
            <a:off x="9985662" y="4102095"/>
            <a:ext cx="1561144" cy="553998"/>
          </a:xfrm>
          <a:prstGeom prst="rect">
            <a:avLst/>
          </a:prstGeom>
        </p:spPr>
        <p:txBody>
          <a:bodyPr wrap="square">
            <a:spAutoFit/>
          </a:bodyPr>
          <a:lstStyle/>
          <a:p>
            <a:r>
              <a:rPr lang="en-US" sz="1000" dirty="0" smtClean="0">
                <a:solidFill>
                  <a:schemeClr val="tx1">
                    <a:lumMod val="95000"/>
                    <a:lumOff val="5000"/>
                  </a:schemeClr>
                </a:solidFill>
                <a:latin typeface="Caviar Dreams" panose="020B0402020204020504" pitchFamily="34" charset="0"/>
                <a:ea typeface="Roboto" panose="02000000000000000000" pitchFamily="2" charset="0"/>
              </a:rPr>
              <a:t>Conveniently </a:t>
            </a:r>
            <a:r>
              <a:rPr lang="en-US" sz="1000" dirty="0">
                <a:solidFill>
                  <a:schemeClr val="tx1">
                    <a:lumMod val="95000"/>
                    <a:lumOff val="5000"/>
                  </a:schemeClr>
                </a:solidFill>
                <a:latin typeface="Caviar Dreams" panose="020B0402020204020504" pitchFamily="34" charset="0"/>
                <a:ea typeface="Roboto" panose="02000000000000000000" pitchFamily="2" charset="0"/>
              </a:rPr>
              <a:t>iterate top-line alignments for wireless metrics. </a:t>
            </a:r>
          </a:p>
        </p:txBody>
      </p:sp>
    </p:spTree>
    <p:extLst>
      <p:ext uri="{BB962C8B-B14F-4D97-AF65-F5344CB8AC3E}">
        <p14:creationId xmlns:p14="http://schemas.microsoft.com/office/powerpoint/2010/main" val="376008612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Rectangle 152"/>
          <p:cNvSpPr/>
          <p:nvPr/>
        </p:nvSpPr>
        <p:spPr>
          <a:xfrm>
            <a:off x="0" y="4205842"/>
            <a:ext cx="12192000" cy="2271160"/>
          </a:xfrm>
          <a:prstGeom prst="rect">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grpSp>
        <p:nvGrpSpPr>
          <p:cNvPr id="50" name="Group 49"/>
          <p:cNvGrpSpPr/>
          <p:nvPr/>
        </p:nvGrpSpPr>
        <p:grpSpPr>
          <a:xfrm>
            <a:off x="1513642" y="3061271"/>
            <a:ext cx="4105660" cy="2582974"/>
            <a:chOff x="3208976" y="1684590"/>
            <a:chExt cx="6131492" cy="3857475"/>
          </a:xfrm>
        </p:grpSpPr>
        <p:sp>
          <p:nvSpPr>
            <p:cNvPr id="51" name="Shape 12485"/>
            <p:cNvSpPr/>
            <p:nvPr/>
          </p:nvSpPr>
          <p:spPr>
            <a:xfrm>
              <a:off x="3208976" y="1684590"/>
              <a:ext cx="6131492" cy="3857475"/>
            </a:xfrm>
            <a:custGeom>
              <a:avLst/>
              <a:gdLst/>
              <a:ahLst/>
              <a:cxnLst>
                <a:cxn ang="0">
                  <a:pos x="wd2" y="hd2"/>
                </a:cxn>
                <a:cxn ang="5400000">
                  <a:pos x="wd2" y="hd2"/>
                </a:cxn>
                <a:cxn ang="10800000">
                  <a:pos x="wd2" y="hd2"/>
                </a:cxn>
                <a:cxn ang="16200000">
                  <a:pos x="wd2" y="hd2"/>
                </a:cxn>
              </a:cxnLst>
              <a:rect l="0" t="0" r="r" b="b"/>
              <a:pathLst>
                <a:path w="21600" h="21600" extrusionOk="0">
                  <a:moveTo>
                    <a:pt x="149" y="0"/>
                  </a:moveTo>
                  <a:cubicBezTo>
                    <a:pt x="66" y="0"/>
                    <a:pt x="0" y="106"/>
                    <a:pt x="0" y="237"/>
                  </a:cubicBezTo>
                  <a:lnTo>
                    <a:pt x="0" y="21600"/>
                  </a:lnTo>
                  <a:lnTo>
                    <a:pt x="21600" y="21600"/>
                  </a:lnTo>
                  <a:lnTo>
                    <a:pt x="21600" y="237"/>
                  </a:lnTo>
                  <a:cubicBezTo>
                    <a:pt x="21600" y="106"/>
                    <a:pt x="21534" y="0"/>
                    <a:pt x="21451" y="0"/>
                  </a:cubicBezTo>
                  <a:lnTo>
                    <a:pt x="149" y="0"/>
                  </a:lnTo>
                  <a:close/>
                </a:path>
              </a:pathLst>
            </a:custGeom>
            <a:solidFill>
              <a:srgbClr val="FFFFFF"/>
            </a:solidFill>
            <a:ln w="12700">
              <a:miter lim="400000"/>
            </a:ln>
            <a:effectLst>
              <a:outerShdw blurRad="330200" dir="5400000" rotWithShape="0">
                <a:srgbClr val="000000">
                  <a:alpha val="46000"/>
                </a:srgbClr>
              </a:outerShdw>
            </a:effectLst>
          </p:spPr>
          <p:txBody>
            <a:bodyPr lIns="25400" tIns="25400" rIns="25400" bIns="25400" anchor="ctr"/>
            <a:lstStyle/>
            <a:p>
              <a:endParaRPr sz="1600">
                <a:solidFill>
                  <a:srgbClr val="FFFFFF"/>
                </a:solidFill>
              </a:endParaRPr>
            </a:p>
          </p:txBody>
        </p:sp>
        <p:grpSp>
          <p:nvGrpSpPr>
            <p:cNvPr id="53" name="Group 12528"/>
            <p:cNvGrpSpPr/>
            <p:nvPr/>
          </p:nvGrpSpPr>
          <p:grpSpPr>
            <a:xfrm>
              <a:off x="3257149" y="1728358"/>
              <a:ext cx="6035254" cy="479184"/>
              <a:chOff x="0" y="0"/>
              <a:chExt cx="13389099" cy="1063059"/>
            </a:xfrm>
          </p:grpSpPr>
          <p:sp>
            <p:nvSpPr>
              <p:cNvPr id="54" name="Shape 12487"/>
              <p:cNvSpPr/>
              <p:nvPr/>
            </p:nvSpPr>
            <p:spPr>
              <a:xfrm>
                <a:off x="0" y="0"/>
                <a:ext cx="13389100" cy="1054845"/>
              </a:xfrm>
              <a:custGeom>
                <a:avLst/>
                <a:gdLst/>
                <a:ahLst/>
                <a:cxnLst>
                  <a:cxn ang="0">
                    <a:pos x="wd2" y="hd2"/>
                  </a:cxn>
                  <a:cxn ang="5400000">
                    <a:pos x="wd2" y="hd2"/>
                  </a:cxn>
                  <a:cxn ang="10800000">
                    <a:pos x="wd2" y="hd2"/>
                  </a:cxn>
                  <a:cxn ang="16200000">
                    <a:pos x="wd2" y="hd2"/>
                  </a:cxn>
                </a:cxnLst>
                <a:rect l="0" t="0" r="r" b="b"/>
                <a:pathLst>
                  <a:path w="21600" h="21600" extrusionOk="0">
                    <a:moveTo>
                      <a:pt x="21600" y="1458"/>
                    </a:moveTo>
                    <a:cubicBezTo>
                      <a:pt x="21600" y="653"/>
                      <a:pt x="21549" y="0"/>
                      <a:pt x="21485" y="0"/>
                    </a:cubicBezTo>
                    <a:lnTo>
                      <a:pt x="115" y="0"/>
                    </a:lnTo>
                    <a:cubicBezTo>
                      <a:pt x="51" y="0"/>
                      <a:pt x="0" y="653"/>
                      <a:pt x="0" y="1458"/>
                    </a:cubicBezTo>
                    <a:lnTo>
                      <a:pt x="0" y="21600"/>
                    </a:lnTo>
                    <a:lnTo>
                      <a:pt x="21600" y="21600"/>
                    </a:lnTo>
                    <a:cubicBezTo>
                      <a:pt x="21600" y="21600"/>
                      <a:pt x="21600" y="1458"/>
                      <a:pt x="21600" y="1458"/>
                    </a:cubicBezTo>
                    <a:close/>
                  </a:path>
                </a:pathLst>
              </a:custGeom>
              <a:gradFill flip="none" rotWithShape="1">
                <a:gsLst>
                  <a:gs pos="31527">
                    <a:srgbClr val="F5F6F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5" name="Shape 12488"/>
              <p:cNvSpPr/>
              <p:nvPr/>
            </p:nvSpPr>
            <p:spPr>
              <a:xfrm>
                <a:off x="0" y="53865"/>
                <a:ext cx="13389100" cy="554243"/>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2"/>
                      <a:pt x="2003" y="11459"/>
                    </a:cubicBezTo>
                    <a:cubicBezTo>
                      <a:pt x="2036" y="9516"/>
                      <a:pt x="2091" y="7573"/>
                      <a:pt x="2173" y="7573"/>
                    </a:cubicBezTo>
                    <a:cubicBezTo>
                      <a:pt x="2254" y="7573"/>
                      <a:pt x="6362" y="7573"/>
                      <a:pt x="6408" y="7573"/>
                    </a:cubicBezTo>
                    <a:cubicBezTo>
                      <a:pt x="6455" y="7573"/>
                      <a:pt x="6504" y="8191"/>
                      <a:pt x="6537" y="9512"/>
                    </a:cubicBezTo>
                    <a:cubicBezTo>
                      <a:pt x="6569" y="10832"/>
                      <a:pt x="6662" y="16380"/>
                      <a:pt x="6695" y="18823"/>
                    </a:cubicBezTo>
                    <a:cubicBezTo>
                      <a:pt x="6728" y="21268"/>
                      <a:pt x="6772" y="21466"/>
                      <a:pt x="6846" y="21466"/>
                    </a:cubicBezTo>
                    <a:cubicBezTo>
                      <a:pt x="6916" y="21466"/>
                      <a:pt x="20403" y="21466"/>
                      <a:pt x="21600" y="21466"/>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9"/>
                      <a:pt x="1852" y="20444"/>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6" name="Shape 12489"/>
              <p:cNvSpPr/>
              <p:nvPr/>
            </p:nvSpPr>
            <p:spPr>
              <a:xfrm>
                <a:off x="0" y="33717"/>
                <a:ext cx="13389100" cy="554242"/>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300"/>
                      <a:pt x="1970" y="13402"/>
                      <a:pt x="2003" y="11459"/>
                    </a:cubicBezTo>
                    <a:cubicBezTo>
                      <a:pt x="2036" y="9516"/>
                      <a:pt x="2091" y="7574"/>
                      <a:pt x="2173" y="7574"/>
                    </a:cubicBezTo>
                    <a:cubicBezTo>
                      <a:pt x="2254" y="7574"/>
                      <a:pt x="6362" y="7574"/>
                      <a:pt x="6408" y="7574"/>
                    </a:cubicBezTo>
                    <a:cubicBezTo>
                      <a:pt x="6455" y="7574"/>
                      <a:pt x="6504" y="8190"/>
                      <a:pt x="6537" y="9512"/>
                    </a:cubicBezTo>
                    <a:cubicBezTo>
                      <a:pt x="6569" y="10832"/>
                      <a:pt x="6662" y="16380"/>
                      <a:pt x="6695" y="18823"/>
                    </a:cubicBezTo>
                    <a:cubicBezTo>
                      <a:pt x="6728" y="21268"/>
                      <a:pt x="6772" y="21466"/>
                      <a:pt x="6846" y="21466"/>
                    </a:cubicBezTo>
                    <a:cubicBezTo>
                      <a:pt x="6916" y="21466"/>
                      <a:pt x="20403" y="21466"/>
                      <a:pt x="21600" y="21466"/>
                    </a:cubicBezTo>
                    <a:lnTo>
                      <a:pt x="21600" y="2775"/>
                    </a:lnTo>
                    <a:cubicBezTo>
                      <a:pt x="21600" y="1243"/>
                      <a:pt x="21549" y="0"/>
                      <a:pt x="21485" y="0"/>
                    </a:cubicBezTo>
                    <a:lnTo>
                      <a:pt x="115" y="0"/>
                    </a:lnTo>
                    <a:cubicBezTo>
                      <a:pt x="51" y="0"/>
                      <a:pt x="0" y="1243"/>
                      <a:pt x="0" y="2775"/>
                    </a:cubicBezTo>
                    <a:lnTo>
                      <a:pt x="0" y="21600"/>
                    </a:lnTo>
                    <a:cubicBezTo>
                      <a:pt x="243" y="21600"/>
                      <a:pt x="1714" y="21600"/>
                      <a:pt x="1751" y="21600"/>
                    </a:cubicBezTo>
                    <a:cubicBezTo>
                      <a:pt x="1792" y="21600"/>
                      <a:pt x="1824" y="21589"/>
                      <a:pt x="1852" y="20444"/>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7" name="Shape 12490"/>
              <p:cNvSpPr/>
              <p:nvPr/>
            </p:nvSpPr>
            <p:spPr>
              <a:xfrm>
                <a:off x="0" y="16858"/>
                <a:ext cx="13389100" cy="554260"/>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1"/>
                      <a:pt x="2003" y="11458"/>
                    </a:cubicBezTo>
                    <a:cubicBezTo>
                      <a:pt x="2036" y="9516"/>
                      <a:pt x="2091" y="7573"/>
                      <a:pt x="2173" y="7573"/>
                    </a:cubicBezTo>
                    <a:cubicBezTo>
                      <a:pt x="2254" y="7573"/>
                      <a:pt x="6362" y="7573"/>
                      <a:pt x="6408" y="7573"/>
                    </a:cubicBezTo>
                    <a:cubicBezTo>
                      <a:pt x="6455" y="7573"/>
                      <a:pt x="6504" y="8190"/>
                      <a:pt x="6537" y="9511"/>
                    </a:cubicBezTo>
                    <a:cubicBezTo>
                      <a:pt x="6569" y="10832"/>
                      <a:pt x="6662" y="16379"/>
                      <a:pt x="6695" y="18823"/>
                    </a:cubicBezTo>
                    <a:cubicBezTo>
                      <a:pt x="6728" y="21266"/>
                      <a:pt x="6772" y="21465"/>
                      <a:pt x="6846" y="21465"/>
                    </a:cubicBezTo>
                    <a:cubicBezTo>
                      <a:pt x="6916" y="21465"/>
                      <a:pt x="20403" y="21465"/>
                      <a:pt x="21600" y="21465"/>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8"/>
                      <a:pt x="1852" y="20444"/>
                    </a:cubicBezTo>
                    <a:close/>
                  </a:path>
                </a:pathLst>
              </a:custGeom>
              <a:gradFill flip="none" rotWithShape="1">
                <a:gsLst>
                  <a:gs pos="0">
                    <a:srgbClr val="E4E6E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8" name="Shape 12491"/>
              <p:cNvSpPr/>
              <p:nvPr/>
            </p:nvSpPr>
            <p:spPr>
              <a:xfrm>
                <a:off x="1314967" y="640625"/>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1"/>
                    </a:lnTo>
                    <a:cubicBezTo>
                      <a:pt x="0" y="1837"/>
                      <a:pt x="59" y="0"/>
                      <a:pt x="132" y="0"/>
                    </a:cubicBezTo>
                    <a:lnTo>
                      <a:pt x="21468" y="0"/>
                    </a:lnTo>
                    <a:cubicBezTo>
                      <a:pt x="21541" y="0"/>
                      <a:pt x="21600" y="1837"/>
                      <a:pt x="21600" y="4101"/>
                    </a:cubicBezTo>
                    <a:cubicBezTo>
                      <a:pt x="21600" y="4101"/>
                      <a:pt x="21600" y="17498"/>
                      <a:pt x="21600" y="17498"/>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59" name="Group 12494"/>
              <p:cNvGrpSpPr/>
              <p:nvPr/>
            </p:nvGrpSpPr>
            <p:grpSpPr>
              <a:xfrm>
                <a:off x="219161" y="219161"/>
                <a:ext cx="167838" cy="202435"/>
                <a:chOff x="0" y="0"/>
                <a:chExt cx="167837" cy="202434"/>
              </a:xfrm>
            </p:grpSpPr>
            <p:sp>
              <p:nvSpPr>
                <p:cNvPr id="95" name="Shape 12492"/>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6" name="Shape 12493"/>
                <p:cNvSpPr/>
                <p:nvPr/>
              </p:nvSpPr>
              <p:spPr>
                <a:xfrm>
                  <a:off x="0" y="0"/>
                  <a:ext cx="167838" cy="167861"/>
                </a:xfrm>
                <a:prstGeom prst="ellipse">
                  <a:avLst/>
                </a:prstGeom>
                <a:gradFill flip="none" rotWithShape="1">
                  <a:gsLst>
                    <a:gs pos="0">
                      <a:srgbClr val="F5F6F7"/>
                    </a:gs>
                    <a:gs pos="29493">
                      <a:srgbClr val="F18C7C"/>
                    </a:gs>
                    <a:gs pos="61460">
                      <a:srgbClr val="EE22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60" name="Group 12497"/>
              <p:cNvGrpSpPr/>
              <p:nvPr/>
            </p:nvGrpSpPr>
            <p:grpSpPr>
              <a:xfrm>
                <a:off x="522615" y="219161"/>
                <a:ext cx="167838" cy="202435"/>
                <a:chOff x="0" y="0"/>
                <a:chExt cx="167837" cy="202434"/>
              </a:xfrm>
            </p:grpSpPr>
            <p:sp>
              <p:nvSpPr>
                <p:cNvPr id="93" name="Shape 12495"/>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4" name="Shape 12496"/>
                <p:cNvSpPr/>
                <p:nvPr/>
              </p:nvSpPr>
              <p:spPr>
                <a:xfrm>
                  <a:off x="0" y="0"/>
                  <a:ext cx="167838" cy="167861"/>
                </a:xfrm>
                <a:prstGeom prst="ellipse">
                  <a:avLst/>
                </a:prstGeom>
                <a:gradFill flip="none" rotWithShape="1">
                  <a:gsLst>
                    <a:gs pos="0">
                      <a:srgbClr val="F5F6F7"/>
                    </a:gs>
                    <a:gs pos="29628">
                      <a:srgbClr val="FACB7C"/>
                    </a:gs>
                    <a:gs pos="49985">
                      <a:srgbClr val="FF9F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61" name="Group 12500"/>
              <p:cNvGrpSpPr/>
              <p:nvPr/>
            </p:nvGrpSpPr>
            <p:grpSpPr>
              <a:xfrm>
                <a:off x="826068" y="219161"/>
                <a:ext cx="167854" cy="202435"/>
                <a:chOff x="0" y="0"/>
                <a:chExt cx="167852" cy="202434"/>
              </a:xfrm>
            </p:grpSpPr>
            <p:sp>
              <p:nvSpPr>
                <p:cNvPr id="91" name="Shape 12498"/>
                <p:cNvSpPr/>
                <p:nvPr/>
              </p:nvSpPr>
              <p:spPr>
                <a:xfrm>
                  <a:off x="0" y="34573"/>
                  <a:ext cx="167853"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2" name="Shape 12499"/>
                <p:cNvSpPr/>
                <p:nvPr/>
              </p:nvSpPr>
              <p:spPr>
                <a:xfrm>
                  <a:off x="0" y="0"/>
                  <a:ext cx="167853" cy="167861"/>
                </a:xfrm>
                <a:prstGeom prst="ellipse">
                  <a:avLst/>
                </a:prstGeom>
                <a:gradFill flip="none" rotWithShape="1">
                  <a:gsLst>
                    <a:gs pos="0">
                      <a:srgbClr val="F5F6F7"/>
                    </a:gs>
                    <a:gs pos="76093">
                      <a:srgbClr val="8FC321"/>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64" name="Shape 12501"/>
              <p:cNvSpPr/>
              <p:nvPr/>
            </p:nvSpPr>
            <p:spPr>
              <a:xfrm>
                <a:off x="1314967" y="623766"/>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2"/>
                    </a:lnTo>
                    <a:cubicBezTo>
                      <a:pt x="0" y="1837"/>
                      <a:pt x="59" y="0"/>
                      <a:pt x="132" y="0"/>
                    </a:cubicBezTo>
                    <a:lnTo>
                      <a:pt x="21468" y="0"/>
                    </a:lnTo>
                    <a:cubicBezTo>
                      <a:pt x="21541" y="0"/>
                      <a:pt x="21600" y="1837"/>
                      <a:pt x="21600" y="4102"/>
                    </a:cubicBezTo>
                    <a:cubicBezTo>
                      <a:pt x="21600" y="4102"/>
                      <a:pt x="21600" y="17498"/>
                      <a:pt x="21600" y="17498"/>
                    </a:cubicBezTo>
                    <a:close/>
                  </a:path>
                </a:pathLst>
              </a:custGeom>
              <a:solidFill>
                <a:srgbClr val="FFFFFF"/>
              </a:solidFill>
              <a:ln w="9525"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5" name="Shape 12502"/>
              <p:cNvSpPr/>
              <p:nvPr/>
            </p:nvSpPr>
            <p:spPr>
              <a:xfrm>
                <a:off x="12627056" y="691200"/>
                <a:ext cx="226179" cy="217187"/>
              </a:xfrm>
              <a:custGeom>
                <a:avLst/>
                <a:gdLst/>
                <a:ahLst/>
                <a:cxnLst>
                  <a:cxn ang="0">
                    <a:pos x="wd2" y="hd2"/>
                  </a:cxn>
                  <a:cxn ang="5400000">
                    <a:pos x="wd2" y="hd2"/>
                  </a:cxn>
                  <a:cxn ang="10800000">
                    <a:pos x="wd2" y="hd2"/>
                  </a:cxn>
                  <a:cxn ang="16200000">
                    <a:pos x="wd2" y="hd2"/>
                  </a:cxn>
                </a:cxnLst>
                <a:rect l="0" t="0" r="r" b="b"/>
                <a:pathLst>
                  <a:path w="21258" h="21467" extrusionOk="0">
                    <a:moveTo>
                      <a:pt x="13924" y="12769"/>
                    </a:moveTo>
                    <a:lnTo>
                      <a:pt x="15958" y="19356"/>
                    </a:lnTo>
                    <a:lnTo>
                      <a:pt x="10631" y="15283"/>
                    </a:lnTo>
                    <a:lnTo>
                      <a:pt x="5302" y="19356"/>
                    </a:lnTo>
                    <a:lnTo>
                      <a:pt x="7338" y="12769"/>
                    </a:lnTo>
                    <a:lnTo>
                      <a:pt x="2009" y="8699"/>
                    </a:lnTo>
                    <a:lnTo>
                      <a:pt x="8596" y="8699"/>
                    </a:lnTo>
                    <a:lnTo>
                      <a:pt x="10631" y="2109"/>
                    </a:lnTo>
                    <a:lnTo>
                      <a:pt x="12667" y="8699"/>
                    </a:lnTo>
                    <a:lnTo>
                      <a:pt x="19253" y="8699"/>
                    </a:lnTo>
                    <a:cubicBezTo>
                      <a:pt x="19253" y="8699"/>
                      <a:pt x="13924" y="12769"/>
                      <a:pt x="13924" y="12769"/>
                    </a:cubicBezTo>
                    <a:close/>
                    <a:moveTo>
                      <a:pt x="21161" y="8045"/>
                    </a:moveTo>
                    <a:cubicBezTo>
                      <a:pt x="20895" y="7179"/>
                      <a:pt x="20118" y="6587"/>
                      <a:pt x="19253" y="6587"/>
                    </a:cubicBezTo>
                    <a:lnTo>
                      <a:pt x="14123" y="6587"/>
                    </a:lnTo>
                    <a:lnTo>
                      <a:pt x="12540" y="1456"/>
                    </a:lnTo>
                    <a:cubicBezTo>
                      <a:pt x="12269" y="591"/>
                      <a:pt x="11496" y="0"/>
                      <a:pt x="10631" y="0"/>
                    </a:cubicBezTo>
                    <a:cubicBezTo>
                      <a:pt x="9761" y="0"/>
                      <a:pt x="8989" y="591"/>
                      <a:pt x="8720" y="1456"/>
                    </a:cubicBezTo>
                    <a:lnTo>
                      <a:pt x="7135" y="6587"/>
                    </a:lnTo>
                    <a:lnTo>
                      <a:pt x="2009" y="6587"/>
                    </a:lnTo>
                    <a:cubicBezTo>
                      <a:pt x="1141" y="6587"/>
                      <a:pt x="367" y="7179"/>
                      <a:pt x="98" y="8045"/>
                    </a:cubicBezTo>
                    <a:cubicBezTo>
                      <a:pt x="-170" y="8914"/>
                      <a:pt x="127" y="9871"/>
                      <a:pt x="828" y="10406"/>
                    </a:cubicBezTo>
                    <a:lnTo>
                      <a:pt x="4975" y="13576"/>
                    </a:lnTo>
                    <a:lnTo>
                      <a:pt x="3391" y="18700"/>
                    </a:lnTo>
                    <a:cubicBezTo>
                      <a:pt x="3121" y="19569"/>
                      <a:pt x="3420" y="20529"/>
                      <a:pt x="4121" y="21063"/>
                    </a:cubicBezTo>
                    <a:cubicBezTo>
                      <a:pt x="4822" y="21600"/>
                      <a:pt x="5780" y="21600"/>
                      <a:pt x="6479" y="21063"/>
                    </a:cubicBezTo>
                    <a:lnTo>
                      <a:pt x="10629" y="17892"/>
                    </a:lnTo>
                    <a:lnTo>
                      <a:pt x="14778" y="21063"/>
                    </a:lnTo>
                    <a:cubicBezTo>
                      <a:pt x="15127" y="21333"/>
                      <a:pt x="15542" y="21467"/>
                      <a:pt x="15958" y="21467"/>
                    </a:cubicBezTo>
                    <a:cubicBezTo>
                      <a:pt x="16373" y="21467"/>
                      <a:pt x="16788" y="21333"/>
                      <a:pt x="17141" y="21063"/>
                    </a:cubicBezTo>
                    <a:cubicBezTo>
                      <a:pt x="17837" y="20529"/>
                      <a:pt x="18134" y="19569"/>
                      <a:pt x="17868" y="18700"/>
                    </a:cubicBezTo>
                    <a:lnTo>
                      <a:pt x="16283" y="13576"/>
                    </a:lnTo>
                    <a:lnTo>
                      <a:pt x="20430" y="10406"/>
                    </a:lnTo>
                    <a:cubicBezTo>
                      <a:pt x="21130" y="9871"/>
                      <a:pt x="21430" y="8914"/>
                      <a:pt x="21161" y="8045"/>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66" name="Group 12507"/>
              <p:cNvGrpSpPr/>
              <p:nvPr/>
            </p:nvGrpSpPr>
            <p:grpSpPr>
              <a:xfrm>
                <a:off x="13065379" y="202302"/>
                <a:ext cx="184219" cy="208941"/>
                <a:chOff x="0" y="0"/>
                <a:chExt cx="184218" cy="208939"/>
              </a:xfrm>
            </p:grpSpPr>
            <p:sp>
              <p:nvSpPr>
                <p:cNvPr id="87" name="Shape 12503"/>
                <p:cNvSpPr/>
                <p:nvPr/>
              </p:nvSpPr>
              <p:spPr>
                <a:xfrm>
                  <a:off x="84292" y="0"/>
                  <a:ext cx="99408" cy="98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384" y="7587"/>
                      </a:lnTo>
                      <a:cubicBezTo>
                        <a:pt x="5602" y="9374"/>
                        <a:pt x="2225" y="12782"/>
                        <a:pt x="1606" y="13626"/>
                      </a:cubicBezTo>
                      <a:cubicBezTo>
                        <a:pt x="1252" y="14128"/>
                        <a:pt x="458" y="15150"/>
                        <a:pt x="447" y="16684"/>
                      </a:cubicBezTo>
                      <a:cubicBezTo>
                        <a:pt x="444" y="17532"/>
                        <a:pt x="737" y="18452"/>
                        <a:pt x="1316" y="19290"/>
                      </a:cubicBezTo>
                      <a:cubicBezTo>
                        <a:pt x="2297" y="20730"/>
                        <a:pt x="3881" y="21196"/>
                        <a:pt x="5119" y="21181"/>
                      </a:cubicBezTo>
                      <a:cubicBezTo>
                        <a:pt x="6343" y="21145"/>
                        <a:pt x="7319" y="20903"/>
                        <a:pt x="8192" y="20163"/>
                      </a:cubicBezTo>
                      <a:cubicBezTo>
                        <a:pt x="8790" y="19607"/>
                        <a:pt x="12285" y="16063"/>
                        <a:pt x="14088" y="14226"/>
                      </a:cubicBezTo>
                      <a:lnTo>
                        <a:pt x="21600" y="21600"/>
                      </a:lnTo>
                      <a:lnTo>
                        <a:pt x="21600" y="0"/>
                      </a:lnTo>
                      <a:cubicBezTo>
                        <a:pt x="21600" y="0"/>
                        <a:pt x="0" y="0"/>
                        <a:pt x="0" y="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8" name="Shape 12504"/>
                <p:cNvSpPr/>
                <p:nvPr/>
              </p:nvSpPr>
              <p:spPr>
                <a:xfrm>
                  <a:off x="0" y="118009"/>
                  <a:ext cx="91603" cy="90931"/>
                </a:xfrm>
                <a:custGeom>
                  <a:avLst/>
                  <a:gdLst/>
                  <a:ahLst/>
                  <a:cxnLst>
                    <a:cxn ang="0">
                      <a:pos x="wd2" y="hd2"/>
                    </a:cxn>
                    <a:cxn ang="5400000">
                      <a:pos x="wd2" y="hd2"/>
                    </a:cxn>
                    <a:cxn ang="10800000">
                      <a:pos x="wd2" y="hd2"/>
                    </a:cxn>
                    <a:cxn ang="16200000">
                      <a:pos x="wd2" y="hd2"/>
                    </a:cxn>
                  </a:cxnLst>
                  <a:rect l="0" t="0" r="r" b="b"/>
                  <a:pathLst>
                    <a:path w="21600" h="21585" extrusionOk="0">
                      <a:moveTo>
                        <a:pt x="20478" y="7117"/>
                      </a:moveTo>
                      <a:cubicBezTo>
                        <a:pt x="20847" y="6578"/>
                        <a:pt x="21596" y="5597"/>
                        <a:pt x="21600" y="4202"/>
                      </a:cubicBezTo>
                      <a:cubicBezTo>
                        <a:pt x="21600" y="3432"/>
                        <a:pt x="21355" y="2580"/>
                        <a:pt x="20785" y="1763"/>
                      </a:cubicBezTo>
                      <a:cubicBezTo>
                        <a:pt x="19869" y="431"/>
                        <a:pt x="18405" y="-15"/>
                        <a:pt x="17209" y="1"/>
                      </a:cubicBezTo>
                      <a:cubicBezTo>
                        <a:pt x="16029" y="28"/>
                        <a:pt x="15047" y="302"/>
                        <a:pt x="14329" y="931"/>
                      </a:cubicBezTo>
                      <a:cubicBezTo>
                        <a:pt x="13661" y="1552"/>
                        <a:pt x="9236" y="6035"/>
                        <a:pt x="7489" y="7805"/>
                      </a:cubicBezTo>
                      <a:lnTo>
                        <a:pt x="0" y="481"/>
                      </a:lnTo>
                      <a:lnTo>
                        <a:pt x="0" y="21585"/>
                      </a:lnTo>
                      <a:lnTo>
                        <a:pt x="21161" y="21585"/>
                      </a:lnTo>
                      <a:lnTo>
                        <a:pt x="13809" y="14042"/>
                      </a:lnTo>
                      <a:cubicBezTo>
                        <a:pt x="15532" y="12319"/>
                        <a:pt x="19845" y="7985"/>
                        <a:pt x="20478" y="7117"/>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9" name="Shape 12505"/>
                <p:cNvSpPr/>
                <p:nvPr/>
              </p:nvSpPr>
              <p:spPr>
                <a:xfrm>
                  <a:off x="101151" y="0"/>
                  <a:ext cx="83068" cy="82369"/>
                </a:xfrm>
                <a:custGeom>
                  <a:avLst/>
                  <a:gdLst/>
                  <a:ahLst/>
                  <a:cxnLst>
                    <a:cxn ang="0">
                      <a:pos x="wd2" y="hd2"/>
                    </a:cxn>
                    <a:cxn ang="5400000">
                      <a:pos x="wd2" y="hd2"/>
                    </a:cxn>
                    <a:cxn ang="10800000">
                      <a:pos x="wd2" y="hd2"/>
                    </a:cxn>
                    <a:cxn ang="16200000">
                      <a:pos x="wd2" y="hd2"/>
                    </a:cxn>
                  </a:cxnLst>
                  <a:rect l="0" t="0" r="r" b="b"/>
                  <a:pathLst>
                    <a:path w="20882" h="20956" extrusionOk="0">
                      <a:moveTo>
                        <a:pt x="8747" y="7007"/>
                      </a:moveTo>
                      <a:lnTo>
                        <a:pt x="1951" y="0"/>
                      </a:lnTo>
                      <a:lnTo>
                        <a:pt x="20882" y="0"/>
                      </a:lnTo>
                      <a:lnTo>
                        <a:pt x="20882" y="18965"/>
                      </a:lnTo>
                      <a:lnTo>
                        <a:pt x="13958" y="12147"/>
                      </a:lnTo>
                      <a:cubicBezTo>
                        <a:pt x="13958" y="12147"/>
                        <a:pt x="6777" y="19476"/>
                        <a:pt x="5954" y="20247"/>
                      </a:cubicBezTo>
                      <a:cubicBezTo>
                        <a:pt x="5130" y="21018"/>
                        <a:pt x="2080" y="21600"/>
                        <a:pt x="685" y="19539"/>
                      </a:cubicBezTo>
                      <a:cubicBezTo>
                        <a:pt x="-718" y="17483"/>
                        <a:pt x="366" y="15946"/>
                        <a:pt x="1000" y="15037"/>
                      </a:cubicBezTo>
                      <a:cubicBezTo>
                        <a:pt x="1633" y="14140"/>
                        <a:pt x="8747" y="7007"/>
                        <a:pt x="8747" y="7007"/>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0" name="Shape 12506"/>
                <p:cNvSpPr/>
                <p:nvPr/>
              </p:nvSpPr>
              <p:spPr>
                <a:xfrm>
                  <a:off x="0" y="101151"/>
                  <a:ext cx="83068" cy="82384"/>
                </a:xfrm>
                <a:custGeom>
                  <a:avLst/>
                  <a:gdLst/>
                  <a:ahLst/>
                  <a:cxnLst>
                    <a:cxn ang="0">
                      <a:pos x="wd2" y="hd2"/>
                    </a:cxn>
                    <a:cxn ang="5400000">
                      <a:pos x="wd2" y="hd2"/>
                    </a:cxn>
                    <a:cxn ang="10800000">
                      <a:pos x="wd2" y="hd2"/>
                    </a:cxn>
                    <a:cxn ang="16200000">
                      <a:pos x="wd2" y="hd2"/>
                    </a:cxn>
                  </a:cxnLst>
                  <a:rect l="0" t="0" r="r" b="b"/>
                  <a:pathLst>
                    <a:path w="20882" h="20955" extrusionOk="0">
                      <a:moveTo>
                        <a:pt x="12135" y="13945"/>
                      </a:moveTo>
                      <a:lnTo>
                        <a:pt x="18931" y="20955"/>
                      </a:lnTo>
                      <a:lnTo>
                        <a:pt x="0" y="20955"/>
                      </a:lnTo>
                      <a:lnTo>
                        <a:pt x="0" y="1989"/>
                      </a:lnTo>
                      <a:lnTo>
                        <a:pt x="6920" y="8807"/>
                      </a:lnTo>
                      <a:cubicBezTo>
                        <a:pt x="6920" y="8807"/>
                        <a:pt x="14105" y="1478"/>
                        <a:pt x="14924" y="708"/>
                      </a:cubicBezTo>
                      <a:cubicBezTo>
                        <a:pt x="15752" y="-63"/>
                        <a:pt x="18802" y="-645"/>
                        <a:pt x="20197" y="1420"/>
                      </a:cubicBezTo>
                      <a:cubicBezTo>
                        <a:pt x="21600" y="3471"/>
                        <a:pt x="20516" y="5013"/>
                        <a:pt x="19882" y="5917"/>
                      </a:cubicBezTo>
                      <a:cubicBezTo>
                        <a:pt x="19249" y="6813"/>
                        <a:pt x="12135" y="13945"/>
                        <a:pt x="12135" y="13945"/>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67" name="Shape 12508"/>
              <p:cNvSpPr/>
              <p:nvPr/>
            </p:nvSpPr>
            <p:spPr>
              <a:xfrm>
                <a:off x="4180921" y="303453"/>
                <a:ext cx="348731" cy="198632"/>
              </a:xfrm>
              <a:custGeom>
                <a:avLst/>
                <a:gdLst/>
                <a:ahLst/>
                <a:cxnLst>
                  <a:cxn ang="0">
                    <a:pos x="wd2" y="hd2"/>
                  </a:cxn>
                  <a:cxn ang="5400000">
                    <a:pos x="wd2" y="hd2"/>
                  </a:cxn>
                  <a:cxn ang="10800000">
                    <a:pos x="wd2" y="hd2"/>
                  </a:cxn>
                  <a:cxn ang="16200000">
                    <a:pos x="wd2" y="hd2"/>
                  </a:cxn>
                </a:cxnLst>
                <a:rect l="0" t="0" r="r" b="b"/>
                <a:pathLst>
                  <a:path w="20900" h="21600" extrusionOk="0">
                    <a:moveTo>
                      <a:pt x="20890" y="21600"/>
                    </a:moveTo>
                    <a:cubicBezTo>
                      <a:pt x="20890" y="21600"/>
                      <a:pt x="10090" y="21600"/>
                      <a:pt x="8127" y="21600"/>
                    </a:cubicBezTo>
                    <a:cubicBezTo>
                      <a:pt x="6163" y="21600"/>
                      <a:pt x="4813" y="20707"/>
                      <a:pt x="3524" y="17481"/>
                    </a:cubicBezTo>
                    <a:cubicBezTo>
                      <a:pt x="2236" y="14253"/>
                      <a:pt x="-526" y="779"/>
                      <a:pt x="88" y="0"/>
                    </a:cubicBezTo>
                    <a:cubicBezTo>
                      <a:pt x="1070" y="0"/>
                      <a:pt x="13342" y="0"/>
                      <a:pt x="14570" y="0"/>
                    </a:cubicBezTo>
                    <a:cubicBezTo>
                      <a:pt x="15797" y="0"/>
                      <a:pt x="16963" y="1003"/>
                      <a:pt x="17822" y="3004"/>
                    </a:cubicBezTo>
                    <a:cubicBezTo>
                      <a:pt x="18681" y="5011"/>
                      <a:pt x="21074" y="12804"/>
                      <a:pt x="20890" y="21600"/>
                    </a:cubicBezTo>
                    <a:close/>
                  </a:path>
                </a:pathLst>
              </a:custGeom>
              <a:solidFill>
                <a:srgbClr val="C2C6CA"/>
              </a:solidFill>
              <a:ln w="12700"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68" name="Group 12511"/>
              <p:cNvGrpSpPr/>
              <p:nvPr/>
            </p:nvGrpSpPr>
            <p:grpSpPr>
              <a:xfrm>
                <a:off x="3911184" y="337171"/>
                <a:ext cx="100338" cy="118142"/>
                <a:chOff x="0" y="0"/>
                <a:chExt cx="100337" cy="118141"/>
              </a:xfrm>
            </p:grpSpPr>
            <p:sp>
              <p:nvSpPr>
                <p:cNvPr id="85" name="Shape 12509"/>
                <p:cNvSpPr/>
                <p:nvPr/>
              </p:nvSpPr>
              <p:spPr>
                <a:xfrm>
                  <a:off x="0" y="16858"/>
                  <a:ext cx="100338" cy="101284"/>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28"/>
                      </a:lnTo>
                      <a:lnTo>
                        <a:pt x="3280" y="0"/>
                      </a:lnTo>
                      <a:lnTo>
                        <a:pt x="0" y="3381"/>
                      </a:lnTo>
                      <a:lnTo>
                        <a:pt x="7508" y="10821"/>
                      </a:lnTo>
                      <a:lnTo>
                        <a:pt x="0" y="18349"/>
                      </a:lnTo>
                      <a:lnTo>
                        <a:pt x="3213" y="21600"/>
                      </a:lnTo>
                      <a:lnTo>
                        <a:pt x="10799" y="14083"/>
                      </a:lnTo>
                      <a:lnTo>
                        <a:pt x="18387" y="21600"/>
                      </a:lnTo>
                      <a:lnTo>
                        <a:pt x="21600" y="18349"/>
                      </a:lnTo>
                      <a:lnTo>
                        <a:pt x="14090" y="10821"/>
                      </a:lnTo>
                      <a:cubicBezTo>
                        <a:pt x="14090" y="10821"/>
                        <a:pt x="21600" y="3381"/>
                        <a:pt x="21600" y="338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6" name="Shape 12510"/>
                <p:cNvSpPr/>
                <p:nvPr/>
              </p:nvSpPr>
              <p:spPr>
                <a:xfrm>
                  <a:off x="0" y="0"/>
                  <a:ext cx="100338" cy="101283"/>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31"/>
                      </a:lnTo>
                      <a:lnTo>
                        <a:pt x="3280" y="0"/>
                      </a:lnTo>
                      <a:lnTo>
                        <a:pt x="0" y="3381"/>
                      </a:lnTo>
                      <a:lnTo>
                        <a:pt x="7508" y="10825"/>
                      </a:lnTo>
                      <a:lnTo>
                        <a:pt x="0" y="18349"/>
                      </a:lnTo>
                      <a:lnTo>
                        <a:pt x="3213" y="21600"/>
                      </a:lnTo>
                      <a:lnTo>
                        <a:pt x="10799" y="14083"/>
                      </a:lnTo>
                      <a:lnTo>
                        <a:pt x="18387" y="21600"/>
                      </a:lnTo>
                      <a:lnTo>
                        <a:pt x="21600" y="18349"/>
                      </a:lnTo>
                      <a:lnTo>
                        <a:pt x="14090" y="10825"/>
                      </a:lnTo>
                      <a:cubicBezTo>
                        <a:pt x="14090" y="10825"/>
                        <a:pt x="21600" y="3381"/>
                        <a:pt x="21600" y="338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69" name="Group 12514"/>
              <p:cNvGrpSpPr/>
              <p:nvPr/>
            </p:nvGrpSpPr>
            <p:grpSpPr>
              <a:xfrm>
                <a:off x="994654" y="724917"/>
                <a:ext cx="171739" cy="200905"/>
                <a:chOff x="0" y="0"/>
                <a:chExt cx="171738" cy="200903"/>
              </a:xfrm>
            </p:grpSpPr>
            <p:sp>
              <p:nvSpPr>
                <p:cNvPr id="83" name="Shape 12512"/>
                <p:cNvSpPr/>
                <p:nvPr/>
              </p:nvSpPr>
              <p:spPr>
                <a:xfrm>
                  <a:off x="0" y="16858"/>
                  <a:ext cx="171739" cy="184046"/>
                </a:xfrm>
                <a:custGeom>
                  <a:avLst/>
                  <a:gdLst/>
                  <a:ahLst/>
                  <a:cxnLst>
                    <a:cxn ang="0">
                      <a:pos x="wd2" y="hd2"/>
                    </a:cxn>
                    <a:cxn ang="5400000">
                      <a:pos x="wd2" y="hd2"/>
                    </a:cxn>
                    <a:cxn ang="10800000">
                      <a:pos x="wd2" y="hd2"/>
                    </a:cxn>
                    <a:cxn ang="16200000">
                      <a:pos x="wd2" y="hd2"/>
                    </a:cxn>
                  </a:cxnLst>
                  <a:rect l="0" t="0" r="r" b="b"/>
                  <a:pathLst>
                    <a:path w="21600" h="21600" extrusionOk="0">
                      <a:moveTo>
                        <a:pt x="21600" y="9889"/>
                      </a:moveTo>
                      <a:lnTo>
                        <a:pt x="21600" y="0"/>
                      </a:lnTo>
                      <a:lnTo>
                        <a:pt x="18109" y="3229"/>
                      </a:lnTo>
                      <a:cubicBezTo>
                        <a:pt x="16199" y="1770"/>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3"/>
                        <a:pt x="20393" y="15168"/>
                        <a:pt x="19552" y="14646"/>
                      </a:cubicBezTo>
                      <a:cubicBezTo>
                        <a:pt x="18181" y="13576"/>
                        <a:pt x="17003" y="15061"/>
                        <a:pt x="17003" y="15061"/>
                      </a:cubicBezTo>
                      <a:cubicBezTo>
                        <a:pt x="15705" y="16806"/>
                        <a:pt x="13545" y="17948"/>
                        <a:pt x="11096" y="17948"/>
                      </a:cubicBezTo>
                      <a:cubicBezTo>
                        <a:pt x="7126" y="17948"/>
                        <a:pt x="3911" y="14949"/>
                        <a:pt x="3911" y="11247"/>
                      </a:cubicBezTo>
                      <a:cubicBezTo>
                        <a:pt x="3911" y="7543"/>
                        <a:pt x="7126" y="4543"/>
                        <a:pt x="11096" y="4543"/>
                      </a:cubicBezTo>
                      <a:cubicBezTo>
                        <a:pt x="12672" y="4543"/>
                        <a:pt x="14127" y="5018"/>
                        <a:pt x="15311" y="5820"/>
                      </a:cubicBezTo>
                      <a:lnTo>
                        <a:pt x="10913" y="9889"/>
                      </a:lnTo>
                      <a:cubicBezTo>
                        <a:pt x="10913" y="9889"/>
                        <a:pt x="21600" y="9889"/>
                        <a:pt x="21600" y="9889"/>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4" name="Shape 12513"/>
                <p:cNvSpPr/>
                <p:nvPr/>
              </p:nvSpPr>
              <p:spPr>
                <a:xfrm>
                  <a:off x="0" y="0"/>
                  <a:ext cx="171739" cy="184045"/>
                </a:xfrm>
                <a:custGeom>
                  <a:avLst/>
                  <a:gdLst/>
                  <a:ahLst/>
                  <a:cxnLst>
                    <a:cxn ang="0">
                      <a:pos x="wd2" y="hd2"/>
                    </a:cxn>
                    <a:cxn ang="5400000">
                      <a:pos x="wd2" y="hd2"/>
                    </a:cxn>
                    <a:cxn ang="10800000">
                      <a:pos x="wd2" y="hd2"/>
                    </a:cxn>
                    <a:cxn ang="16200000">
                      <a:pos x="wd2" y="hd2"/>
                    </a:cxn>
                  </a:cxnLst>
                  <a:rect l="0" t="0" r="r" b="b"/>
                  <a:pathLst>
                    <a:path w="21600" h="21600" extrusionOk="0">
                      <a:moveTo>
                        <a:pt x="21600" y="9891"/>
                      </a:moveTo>
                      <a:lnTo>
                        <a:pt x="21600" y="0"/>
                      </a:lnTo>
                      <a:lnTo>
                        <a:pt x="18109" y="3231"/>
                      </a:lnTo>
                      <a:cubicBezTo>
                        <a:pt x="16199" y="1772"/>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5"/>
                        <a:pt x="20393" y="15170"/>
                        <a:pt x="19552" y="14648"/>
                      </a:cubicBezTo>
                      <a:cubicBezTo>
                        <a:pt x="18181" y="13578"/>
                        <a:pt x="17003" y="15063"/>
                        <a:pt x="17003" y="15063"/>
                      </a:cubicBezTo>
                      <a:cubicBezTo>
                        <a:pt x="15705" y="16808"/>
                        <a:pt x="13545" y="17952"/>
                        <a:pt x="11096" y="17952"/>
                      </a:cubicBezTo>
                      <a:cubicBezTo>
                        <a:pt x="7126" y="17952"/>
                        <a:pt x="3911" y="14949"/>
                        <a:pt x="3911" y="11247"/>
                      </a:cubicBezTo>
                      <a:cubicBezTo>
                        <a:pt x="3911" y="7543"/>
                        <a:pt x="7126" y="4545"/>
                        <a:pt x="11096" y="4545"/>
                      </a:cubicBezTo>
                      <a:cubicBezTo>
                        <a:pt x="12672" y="4545"/>
                        <a:pt x="14127" y="5018"/>
                        <a:pt x="15311" y="5820"/>
                      </a:cubicBezTo>
                      <a:lnTo>
                        <a:pt x="10913" y="9891"/>
                      </a:lnTo>
                      <a:cubicBezTo>
                        <a:pt x="10913" y="9891"/>
                        <a:pt x="21600" y="9891"/>
                        <a:pt x="21600" y="989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70" name="Group 12517"/>
              <p:cNvGrpSpPr/>
              <p:nvPr/>
            </p:nvGrpSpPr>
            <p:grpSpPr>
              <a:xfrm>
                <a:off x="590049" y="724917"/>
                <a:ext cx="198573" cy="205905"/>
                <a:chOff x="0" y="0"/>
                <a:chExt cx="198572" cy="205903"/>
              </a:xfrm>
            </p:grpSpPr>
            <p:sp>
              <p:nvSpPr>
                <p:cNvPr id="81" name="Shape 12515"/>
                <p:cNvSpPr/>
                <p:nvPr/>
              </p:nvSpPr>
              <p:spPr>
                <a:xfrm>
                  <a:off x="0" y="16858"/>
                  <a:ext cx="198573" cy="189046"/>
                </a:xfrm>
                <a:custGeom>
                  <a:avLst/>
                  <a:gdLst/>
                  <a:ahLst/>
                  <a:cxnLst>
                    <a:cxn ang="0">
                      <a:pos x="wd2" y="hd2"/>
                    </a:cxn>
                    <a:cxn ang="5400000">
                      <a:pos x="wd2" y="hd2"/>
                    </a:cxn>
                    <a:cxn ang="10800000">
                      <a:pos x="wd2" y="hd2"/>
                    </a:cxn>
                    <a:cxn ang="16200000">
                      <a:pos x="wd2" y="hd2"/>
                    </a:cxn>
                  </a:cxnLst>
                  <a:rect l="0" t="0" r="r" b="b"/>
                  <a:pathLst>
                    <a:path w="20914" h="21228" extrusionOk="0">
                      <a:moveTo>
                        <a:pt x="20228" y="9150"/>
                      </a:moveTo>
                      <a:lnTo>
                        <a:pt x="17418" y="6366"/>
                      </a:lnTo>
                      <a:lnTo>
                        <a:pt x="11967" y="557"/>
                      </a:lnTo>
                      <a:cubicBezTo>
                        <a:pt x="11273" y="-186"/>
                        <a:pt x="10147" y="-186"/>
                        <a:pt x="9453" y="557"/>
                      </a:cubicBezTo>
                      <a:cubicBezTo>
                        <a:pt x="8757" y="1297"/>
                        <a:pt x="8757" y="2496"/>
                        <a:pt x="9453" y="3236"/>
                      </a:cubicBezTo>
                      <a:lnTo>
                        <a:pt x="14086" y="8177"/>
                      </a:lnTo>
                      <a:lnTo>
                        <a:pt x="2319" y="8177"/>
                      </a:lnTo>
                      <a:cubicBezTo>
                        <a:pt x="1040" y="8177"/>
                        <a:pt x="0" y="9268"/>
                        <a:pt x="0" y="10616"/>
                      </a:cubicBezTo>
                      <a:cubicBezTo>
                        <a:pt x="0" y="11958"/>
                        <a:pt x="1040" y="13049"/>
                        <a:pt x="2319" y="13049"/>
                      </a:cubicBezTo>
                      <a:lnTo>
                        <a:pt x="14088" y="13049"/>
                      </a:lnTo>
                      <a:lnTo>
                        <a:pt x="9453" y="17990"/>
                      </a:lnTo>
                      <a:cubicBezTo>
                        <a:pt x="8757" y="18730"/>
                        <a:pt x="8757" y="19930"/>
                        <a:pt x="9453" y="20669"/>
                      </a:cubicBezTo>
                      <a:cubicBezTo>
                        <a:pt x="10147" y="21414"/>
                        <a:pt x="11273" y="21414"/>
                        <a:pt x="11967" y="20669"/>
                      </a:cubicBezTo>
                      <a:lnTo>
                        <a:pt x="17418" y="14860"/>
                      </a:lnTo>
                      <a:lnTo>
                        <a:pt x="20463" y="11849"/>
                      </a:lnTo>
                      <a:cubicBezTo>
                        <a:pt x="21600" y="10636"/>
                        <a:pt x="20228" y="9150"/>
                        <a:pt x="20228"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2" name="Shape 12516"/>
                <p:cNvSpPr/>
                <p:nvPr/>
              </p:nvSpPr>
              <p:spPr>
                <a:xfrm>
                  <a:off x="0" y="-1"/>
                  <a:ext cx="198573" cy="189031"/>
                </a:xfrm>
                <a:custGeom>
                  <a:avLst/>
                  <a:gdLst/>
                  <a:ahLst/>
                  <a:cxnLst>
                    <a:cxn ang="0">
                      <a:pos x="wd2" y="hd2"/>
                    </a:cxn>
                    <a:cxn ang="5400000">
                      <a:pos x="wd2" y="hd2"/>
                    </a:cxn>
                    <a:cxn ang="10800000">
                      <a:pos x="wd2" y="hd2"/>
                    </a:cxn>
                    <a:cxn ang="16200000">
                      <a:pos x="wd2" y="hd2"/>
                    </a:cxn>
                  </a:cxnLst>
                  <a:rect l="0" t="0" r="r" b="b"/>
                  <a:pathLst>
                    <a:path w="20914" h="21230" extrusionOk="0">
                      <a:moveTo>
                        <a:pt x="20228" y="9149"/>
                      </a:moveTo>
                      <a:lnTo>
                        <a:pt x="17418" y="6366"/>
                      </a:lnTo>
                      <a:lnTo>
                        <a:pt x="11967" y="555"/>
                      </a:lnTo>
                      <a:cubicBezTo>
                        <a:pt x="11273" y="-185"/>
                        <a:pt x="10147" y="-185"/>
                        <a:pt x="9453" y="555"/>
                      </a:cubicBezTo>
                      <a:cubicBezTo>
                        <a:pt x="8757" y="1294"/>
                        <a:pt x="8757" y="2496"/>
                        <a:pt x="9453" y="3236"/>
                      </a:cubicBezTo>
                      <a:lnTo>
                        <a:pt x="14086" y="8176"/>
                      </a:lnTo>
                      <a:lnTo>
                        <a:pt x="2319" y="8176"/>
                      </a:lnTo>
                      <a:cubicBezTo>
                        <a:pt x="1040" y="8176"/>
                        <a:pt x="0" y="9267"/>
                        <a:pt x="0" y="10615"/>
                      </a:cubicBezTo>
                      <a:cubicBezTo>
                        <a:pt x="0" y="11957"/>
                        <a:pt x="1040" y="13048"/>
                        <a:pt x="2319" y="13048"/>
                      </a:cubicBezTo>
                      <a:lnTo>
                        <a:pt x="14088" y="13048"/>
                      </a:lnTo>
                      <a:lnTo>
                        <a:pt x="9453" y="17991"/>
                      </a:lnTo>
                      <a:cubicBezTo>
                        <a:pt x="8757" y="18730"/>
                        <a:pt x="8757" y="19930"/>
                        <a:pt x="9453" y="20674"/>
                      </a:cubicBezTo>
                      <a:cubicBezTo>
                        <a:pt x="10147" y="21415"/>
                        <a:pt x="11273" y="21415"/>
                        <a:pt x="11967" y="20674"/>
                      </a:cubicBezTo>
                      <a:lnTo>
                        <a:pt x="17418" y="14862"/>
                      </a:lnTo>
                      <a:lnTo>
                        <a:pt x="20463" y="11846"/>
                      </a:lnTo>
                      <a:cubicBezTo>
                        <a:pt x="21600" y="10635"/>
                        <a:pt x="20228" y="9149"/>
                        <a:pt x="20228" y="9149"/>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71" name="Group 12520"/>
              <p:cNvGrpSpPr/>
              <p:nvPr/>
            </p:nvGrpSpPr>
            <p:grpSpPr>
              <a:xfrm>
                <a:off x="236019" y="724917"/>
                <a:ext cx="198562" cy="205905"/>
                <a:chOff x="0" y="0"/>
                <a:chExt cx="198560" cy="205903"/>
              </a:xfrm>
            </p:grpSpPr>
            <p:sp>
              <p:nvSpPr>
                <p:cNvPr id="79" name="Shape 12518"/>
                <p:cNvSpPr/>
                <p:nvPr/>
              </p:nvSpPr>
              <p:spPr>
                <a:xfrm>
                  <a:off x="-1" y="16858"/>
                  <a:ext cx="198562" cy="189046"/>
                </a:xfrm>
                <a:custGeom>
                  <a:avLst/>
                  <a:gdLst/>
                  <a:ahLst/>
                  <a:cxnLst>
                    <a:cxn ang="0">
                      <a:pos x="wd2" y="hd2"/>
                    </a:cxn>
                    <a:cxn ang="5400000">
                      <a:pos x="wd2" y="hd2"/>
                    </a:cxn>
                    <a:cxn ang="10800000">
                      <a:pos x="wd2" y="hd2"/>
                    </a:cxn>
                    <a:cxn ang="16200000">
                      <a:pos x="wd2" y="hd2"/>
                    </a:cxn>
                  </a:cxnLst>
                  <a:rect l="0" t="0" r="r" b="b"/>
                  <a:pathLst>
                    <a:path w="20914" h="21228" extrusionOk="0">
                      <a:moveTo>
                        <a:pt x="686" y="9150"/>
                      </a:moveTo>
                      <a:lnTo>
                        <a:pt x="3496" y="6366"/>
                      </a:lnTo>
                      <a:lnTo>
                        <a:pt x="8947" y="557"/>
                      </a:lnTo>
                      <a:cubicBezTo>
                        <a:pt x="9642" y="-186"/>
                        <a:pt x="10766" y="-186"/>
                        <a:pt x="11463" y="557"/>
                      </a:cubicBezTo>
                      <a:cubicBezTo>
                        <a:pt x="12158" y="1297"/>
                        <a:pt x="12158" y="2496"/>
                        <a:pt x="11463" y="3236"/>
                      </a:cubicBezTo>
                      <a:lnTo>
                        <a:pt x="6829" y="8177"/>
                      </a:lnTo>
                      <a:lnTo>
                        <a:pt x="18595" y="8177"/>
                      </a:lnTo>
                      <a:cubicBezTo>
                        <a:pt x="19876" y="8177"/>
                        <a:pt x="20914" y="9268"/>
                        <a:pt x="20914" y="10616"/>
                      </a:cubicBezTo>
                      <a:cubicBezTo>
                        <a:pt x="20914" y="11958"/>
                        <a:pt x="19876" y="13049"/>
                        <a:pt x="18595" y="13049"/>
                      </a:cubicBezTo>
                      <a:lnTo>
                        <a:pt x="6828" y="13049"/>
                      </a:lnTo>
                      <a:lnTo>
                        <a:pt x="11463" y="17990"/>
                      </a:lnTo>
                      <a:cubicBezTo>
                        <a:pt x="12158" y="18730"/>
                        <a:pt x="12158" y="19930"/>
                        <a:pt x="11463" y="20669"/>
                      </a:cubicBezTo>
                      <a:cubicBezTo>
                        <a:pt x="10766" y="21414"/>
                        <a:pt x="9642" y="21414"/>
                        <a:pt x="8947" y="20669"/>
                      </a:cubicBezTo>
                      <a:lnTo>
                        <a:pt x="3496" y="14860"/>
                      </a:lnTo>
                      <a:lnTo>
                        <a:pt x="452" y="11849"/>
                      </a:lnTo>
                      <a:cubicBezTo>
                        <a:pt x="-686" y="10636"/>
                        <a:pt x="686" y="9150"/>
                        <a:pt x="686"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0" name="Shape 12519"/>
                <p:cNvSpPr/>
                <p:nvPr/>
              </p:nvSpPr>
              <p:spPr>
                <a:xfrm>
                  <a:off x="-1" y="-1"/>
                  <a:ext cx="198562" cy="189031"/>
                </a:xfrm>
                <a:custGeom>
                  <a:avLst/>
                  <a:gdLst/>
                  <a:ahLst/>
                  <a:cxnLst>
                    <a:cxn ang="0">
                      <a:pos x="wd2" y="hd2"/>
                    </a:cxn>
                    <a:cxn ang="5400000">
                      <a:pos x="wd2" y="hd2"/>
                    </a:cxn>
                    <a:cxn ang="10800000">
                      <a:pos x="wd2" y="hd2"/>
                    </a:cxn>
                    <a:cxn ang="16200000">
                      <a:pos x="wd2" y="hd2"/>
                    </a:cxn>
                  </a:cxnLst>
                  <a:rect l="0" t="0" r="r" b="b"/>
                  <a:pathLst>
                    <a:path w="20914" h="21230" extrusionOk="0">
                      <a:moveTo>
                        <a:pt x="686" y="9149"/>
                      </a:moveTo>
                      <a:lnTo>
                        <a:pt x="3496" y="6366"/>
                      </a:lnTo>
                      <a:lnTo>
                        <a:pt x="8947" y="555"/>
                      </a:lnTo>
                      <a:cubicBezTo>
                        <a:pt x="9642" y="-185"/>
                        <a:pt x="10766" y="-185"/>
                        <a:pt x="11463" y="555"/>
                      </a:cubicBezTo>
                      <a:cubicBezTo>
                        <a:pt x="12158" y="1294"/>
                        <a:pt x="12158" y="2496"/>
                        <a:pt x="11463" y="3236"/>
                      </a:cubicBezTo>
                      <a:lnTo>
                        <a:pt x="6829" y="8176"/>
                      </a:lnTo>
                      <a:lnTo>
                        <a:pt x="18595" y="8176"/>
                      </a:lnTo>
                      <a:cubicBezTo>
                        <a:pt x="19876" y="8176"/>
                        <a:pt x="20914" y="9267"/>
                        <a:pt x="20914" y="10615"/>
                      </a:cubicBezTo>
                      <a:cubicBezTo>
                        <a:pt x="20914" y="11957"/>
                        <a:pt x="19876" y="13048"/>
                        <a:pt x="18595" y="13048"/>
                      </a:cubicBezTo>
                      <a:lnTo>
                        <a:pt x="6828" y="13048"/>
                      </a:lnTo>
                      <a:lnTo>
                        <a:pt x="11463" y="17991"/>
                      </a:lnTo>
                      <a:cubicBezTo>
                        <a:pt x="12158" y="18730"/>
                        <a:pt x="12158" y="19930"/>
                        <a:pt x="11463" y="20674"/>
                      </a:cubicBezTo>
                      <a:cubicBezTo>
                        <a:pt x="10766" y="21415"/>
                        <a:pt x="9642" y="21415"/>
                        <a:pt x="8947" y="20674"/>
                      </a:cubicBezTo>
                      <a:lnTo>
                        <a:pt x="3496" y="14862"/>
                      </a:lnTo>
                      <a:lnTo>
                        <a:pt x="452" y="11846"/>
                      </a:lnTo>
                      <a:cubicBezTo>
                        <a:pt x="-686" y="10635"/>
                        <a:pt x="686" y="9149"/>
                        <a:pt x="686" y="9149"/>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72" name="Shape 12521"/>
              <p:cNvSpPr/>
              <p:nvPr/>
            </p:nvSpPr>
            <p:spPr>
              <a:xfrm>
                <a:off x="0" y="1045230"/>
                <a:ext cx="13389100" cy="17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73" name="Group 12524"/>
              <p:cNvGrpSpPr/>
              <p:nvPr/>
            </p:nvGrpSpPr>
            <p:grpSpPr>
              <a:xfrm>
                <a:off x="13031616" y="724975"/>
                <a:ext cx="236548" cy="193874"/>
                <a:chOff x="0" y="0"/>
                <a:chExt cx="236546" cy="193873"/>
              </a:xfrm>
            </p:grpSpPr>
            <p:sp>
              <p:nvSpPr>
                <p:cNvPr id="77" name="Shape 12522"/>
                <p:cNvSpPr/>
                <p:nvPr/>
              </p:nvSpPr>
              <p:spPr>
                <a:xfrm>
                  <a:off x="0" y="0"/>
                  <a:ext cx="236547" cy="193874"/>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053"/>
                        <a:pt x="0" y="2348"/>
                      </a:cubicBezTo>
                      <a:cubicBezTo>
                        <a:pt x="0" y="3645"/>
                        <a:pt x="860" y="4696"/>
                        <a:pt x="1924" y="4696"/>
                      </a:cubicBezTo>
                      <a:lnTo>
                        <a:pt x="19676" y="4696"/>
                      </a:lnTo>
                      <a:cubicBezTo>
                        <a:pt x="20743" y="4696"/>
                        <a:pt x="21600" y="3645"/>
                        <a:pt x="21600" y="2348"/>
                      </a:cubicBezTo>
                      <a:cubicBezTo>
                        <a:pt x="21600" y="1053"/>
                        <a:pt x="20743" y="0"/>
                        <a:pt x="19676" y="0"/>
                      </a:cubicBezTo>
                      <a:lnTo>
                        <a:pt x="1924" y="0"/>
                      </a:lnTo>
                      <a:close/>
                      <a:moveTo>
                        <a:pt x="1924" y="9391"/>
                      </a:moveTo>
                      <a:cubicBezTo>
                        <a:pt x="860" y="9391"/>
                        <a:pt x="0" y="10446"/>
                        <a:pt x="0" y="11739"/>
                      </a:cubicBezTo>
                      <a:cubicBezTo>
                        <a:pt x="0" y="13034"/>
                        <a:pt x="860" y="14087"/>
                        <a:pt x="1924" y="14087"/>
                      </a:cubicBezTo>
                      <a:lnTo>
                        <a:pt x="19676" y="14087"/>
                      </a:lnTo>
                      <a:cubicBezTo>
                        <a:pt x="20743" y="14087"/>
                        <a:pt x="21600" y="13034"/>
                        <a:pt x="21600" y="11739"/>
                      </a:cubicBezTo>
                      <a:cubicBezTo>
                        <a:pt x="21600" y="10446"/>
                        <a:pt x="20743" y="9391"/>
                        <a:pt x="19676" y="9391"/>
                      </a:cubicBezTo>
                      <a:lnTo>
                        <a:pt x="1924" y="9391"/>
                      </a:lnTo>
                      <a:close/>
                      <a:moveTo>
                        <a:pt x="1924" y="16904"/>
                      </a:moveTo>
                      <a:cubicBezTo>
                        <a:pt x="860" y="16904"/>
                        <a:pt x="0" y="17957"/>
                        <a:pt x="0" y="19252"/>
                      </a:cubicBezTo>
                      <a:cubicBezTo>
                        <a:pt x="0" y="20547"/>
                        <a:pt x="860" y="21600"/>
                        <a:pt x="1924" y="21600"/>
                      </a:cubicBezTo>
                      <a:lnTo>
                        <a:pt x="19676" y="21600"/>
                      </a:lnTo>
                      <a:cubicBezTo>
                        <a:pt x="20743" y="21600"/>
                        <a:pt x="21600" y="20547"/>
                        <a:pt x="21600" y="19252"/>
                      </a:cubicBezTo>
                      <a:cubicBezTo>
                        <a:pt x="21600" y="17957"/>
                        <a:pt x="20743" y="16904"/>
                        <a:pt x="19676" y="16904"/>
                      </a:cubicBezTo>
                      <a:lnTo>
                        <a:pt x="1924" y="16904"/>
                      </a:ln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8" name="Shape 12523"/>
                <p:cNvSpPr/>
                <p:nvPr/>
              </p:nvSpPr>
              <p:spPr>
                <a:xfrm>
                  <a:off x="0" y="0"/>
                  <a:ext cx="236547" cy="177015"/>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151"/>
                        <a:pt x="0" y="2571"/>
                      </a:cubicBezTo>
                      <a:cubicBezTo>
                        <a:pt x="0" y="3988"/>
                        <a:pt x="860" y="5143"/>
                        <a:pt x="1924" y="5143"/>
                      </a:cubicBezTo>
                      <a:lnTo>
                        <a:pt x="19676" y="5143"/>
                      </a:lnTo>
                      <a:cubicBezTo>
                        <a:pt x="20743" y="5143"/>
                        <a:pt x="21600" y="3988"/>
                        <a:pt x="21600" y="2571"/>
                      </a:cubicBezTo>
                      <a:cubicBezTo>
                        <a:pt x="21600" y="1151"/>
                        <a:pt x="20743" y="0"/>
                        <a:pt x="19676" y="0"/>
                      </a:cubicBezTo>
                      <a:lnTo>
                        <a:pt x="1924" y="0"/>
                      </a:lnTo>
                      <a:close/>
                      <a:moveTo>
                        <a:pt x="1924" y="8229"/>
                      </a:moveTo>
                      <a:cubicBezTo>
                        <a:pt x="860" y="8229"/>
                        <a:pt x="0" y="9382"/>
                        <a:pt x="0" y="10800"/>
                      </a:cubicBezTo>
                      <a:cubicBezTo>
                        <a:pt x="0" y="12218"/>
                        <a:pt x="860" y="13371"/>
                        <a:pt x="1924" y="13371"/>
                      </a:cubicBezTo>
                      <a:lnTo>
                        <a:pt x="19676" y="13371"/>
                      </a:lnTo>
                      <a:cubicBezTo>
                        <a:pt x="20743" y="13371"/>
                        <a:pt x="21600" y="12218"/>
                        <a:pt x="21600" y="10800"/>
                      </a:cubicBezTo>
                      <a:cubicBezTo>
                        <a:pt x="21600" y="9382"/>
                        <a:pt x="20743" y="8229"/>
                        <a:pt x="19676" y="8229"/>
                      </a:cubicBezTo>
                      <a:lnTo>
                        <a:pt x="1924" y="8229"/>
                      </a:lnTo>
                      <a:close/>
                      <a:moveTo>
                        <a:pt x="1924" y="16457"/>
                      </a:moveTo>
                      <a:cubicBezTo>
                        <a:pt x="860" y="16457"/>
                        <a:pt x="0" y="17610"/>
                        <a:pt x="0" y="19029"/>
                      </a:cubicBezTo>
                      <a:cubicBezTo>
                        <a:pt x="0" y="20447"/>
                        <a:pt x="860" y="21600"/>
                        <a:pt x="1924" y="21600"/>
                      </a:cubicBezTo>
                      <a:lnTo>
                        <a:pt x="19676" y="21600"/>
                      </a:lnTo>
                      <a:cubicBezTo>
                        <a:pt x="20743" y="21600"/>
                        <a:pt x="21600" y="20447"/>
                        <a:pt x="21600" y="19029"/>
                      </a:cubicBezTo>
                      <a:cubicBezTo>
                        <a:pt x="21600" y="17610"/>
                        <a:pt x="20743" y="16457"/>
                        <a:pt x="19676" y="16457"/>
                      </a:cubicBezTo>
                      <a:lnTo>
                        <a:pt x="1924" y="16457"/>
                      </a:ln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74" name="Group 12527"/>
              <p:cNvGrpSpPr/>
              <p:nvPr/>
            </p:nvGrpSpPr>
            <p:grpSpPr>
              <a:xfrm>
                <a:off x="1441684" y="698473"/>
                <a:ext cx="215504" cy="215490"/>
                <a:chOff x="0" y="0"/>
                <a:chExt cx="215503" cy="215489"/>
              </a:xfrm>
            </p:grpSpPr>
            <p:sp>
              <p:nvSpPr>
                <p:cNvPr id="75" name="Shape 12525"/>
                <p:cNvSpPr/>
                <p:nvPr/>
              </p:nvSpPr>
              <p:spPr>
                <a:xfrm>
                  <a:off x="0" y="0"/>
                  <a:ext cx="215504" cy="215490"/>
                </a:xfrm>
                <a:custGeom>
                  <a:avLst/>
                  <a:gdLst/>
                  <a:ahLst/>
                  <a:cxnLst>
                    <a:cxn ang="0">
                      <a:pos x="wd2" y="hd2"/>
                    </a:cxn>
                    <a:cxn ang="5400000">
                      <a:pos x="wd2" y="hd2"/>
                    </a:cxn>
                    <a:cxn ang="10800000">
                      <a:pos x="wd2" y="hd2"/>
                    </a:cxn>
                    <a:cxn ang="16200000">
                      <a:pos x="wd2" y="hd2"/>
                    </a:cxn>
                  </a:cxnLst>
                  <a:rect l="0" t="0" r="r" b="b"/>
                  <a:pathLst>
                    <a:path w="21600" h="21600" extrusionOk="0">
                      <a:moveTo>
                        <a:pt x="14087" y="19950"/>
                      </a:moveTo>
                      <a:cubicBezTo>
                        <a:pt x="14106" y="19766"/>
                        <a:pt x="13979" y="19583"/>
                        <a:pt x="13979" y="19583"/>
                      </a:cubicBezTo>
                      <a:lnTo>
                        <a:pt x="14851" y="18336"/>
                      </a:lnTo>
                      <a:cubicBezTo>
                        <a:pt x="14851" y="18336"/>
                        <a:pt x="15560" y="17445"/>
                        <a:pt x="15649" y="17090"/>
                      </a:cubicBezTo>
                      <a:cubicBezTo>
                        <a:pt x="15737" y="16736"/>
                        <a:pt x="16623" y="16294"/>
                        <a:pt x="17161" y="15338"/>
                      </a:cubicBezTo>
                      <a:cubicBezTo>
                        <a:pt x="17692" y="14377"/>
                        <a:pt x="14934" y="14979"/>
                        <a:pt x="15277" y="14769"/>
                      </a:cubicBezTo>
                      <a:cubicBezTo>
                        <a:pt x="15619" y="14566"/>
                        <a:pt x="14671" y="14339"/>
                        <a:pt x="13605" y="14010"/>
                      </a:cubicBezTo>
                      <a:cubicBezTo>
                        <a:pt x="12536" y="13681"/>
                        <a:pt x="12101" y="12298"/>
                        <a:pt x="12101" y="12298"/>
                      </a:cubicBezTo>
                      <a:cubicBezTo>
                        <a:pt x="9354" y="11227"/>
                        <a:pt x="11563" y="15883"/>
                        <a:pt x="11563" y="15883"/>
                      </a:cubicBezTo>
                      <a:cubicBezTo>
                        <a:pt x="11563" y="15883"/>
                        <a:pt x="12290" y="16136"/>
                        <a:pt x="12391" y="16939"/>
                      </a:cubicBezTo>
                      <a:cubicBezTo>
                        <a:pt x="12486" y="17692"/>
                        <a:pt x="12228" y="19931"/>
                        <a:pt x="13163" y="20235"/>
                      </a:cubicBezTo>
                      <a:cubicBezTo>
                        <a:pt x="12404" y="20424"/>
                        <a:pt x="11613" y="20531"/>
                        <a:pt x="10797" y="20531"/>
                      </a:cubicBezTo>
                      <a:cubicBezTo>
                        <a:pt x="5432" y="20531"/>
                        <a:pt x="1069" y="16168"/>
                        <a:pt x="1069" y="10798"/>
                      </a:cubicBezTo>
                      <a:cubicBezTo>
                        <a:pt x="1069" y="9949"/>
                        <a:pt x="1188" y="9133"/>
                        <a:pt x="1391" y="8356"/>
                      </a:cubicBezTo>
                      <a:cubicBezTo>
                        <a:pt x="1702" y="8861"/>
                        <a:pt x="2259" y="9710"/>
                        <a:pt x="3252" y="11083"/>
                      </a:cubicBezTo>
                      <a:cubicBezTo>
                        <a:pt x="5389" y="14010"/>
                        <a:pt x="6630" y="12947"/>
                        <a:pt x="8938" y="14656"/>
                      </a:cubicBezTo>
                      <a:cubicBezTo>
                        <a:pt x="11246" y="16363"/>
                        <a:pt x="9918" y="13390"/>
                        <a:pt x="8938" y="13402"/>
                      </a:cubicBezTo>
                      <a:cubicBezTo>
                        <a:pt x="7963" y="13415"/>
                        <a:pt x="7250" y="11259"/>
                        <a:pt x="7250" y="11259"/>
                      </a:cubicBezTo>
                      <a:cubicBezTo>
                        <a:pt x="7250" y="11259"/>
                        <a:pt x="6807" y="9746"/>
                        <a:pt x="7603" y="8976"/>
                      </a:cubicBezTo>
                      <a:cubicBezTo>
                        <a:pt x="8405" y="8204"/>
                        <a:pt x="8671" y="9128"/>
                        <a:pt x="9292" y="8976"/>
                      </a:cubicBezTo>
                      <a:cubicBezTo>
                        <a:pt x="9918" y="8824"/>
                        <a:pt x="10273" y="7971"/>
                        <a:pt x="10001" y="7172"/>
                      </a:cubicBezTo>
                      <a:cubicBezTo>
                        <a:pt x="9735" y="6369"/>
                        <a:pt x="9026" y="7792"/>
                        <a:pt x="8584" y="7615"/>
                      </a:cubicBezTo>
                      <a:cubicBezTo>
                        <a:pt x="8140" y="7439"/>
                        <a:pt x="8405" y="6819"/>
                        <a:pt x="10715" y="6281"/>
                      </a:cubicBezTo>
                      <a:cubicBezTo>
                        <a:pt x="13024" y="5750"/>
                        <a:pt x="11424" y="4928"/>
                        <a:pt x="11424" y="4928"/>
                      </a:cubicBezTo>
                      <a:cubicBezTo>
                        <a:pt x="11424" y="4928"/>
                        <a:pt x="10450" y="5395"/>
                        <a:pt x="9557" y="4769"/>
                      </a:cubicBezTo>
                      <a:cubicBezTo>
                        <a:pt x="8671" y="4149"/>
                        <a:pt x="8849" y="5838"/>
                        <a:pt x="7958" y="4149"/>
                      </a:cubicBezTo>
                      <a:cubicBezTo>
                        <a:pt x="7268" y="2834"/>
                        <a:pt x="5768" y="3162"/>
                        <a:pt x="4688" y="3232"/>
                      </a:cubicBezTo>
                      <a:cubicBezTo>
                        <a:pt x="6364" y="1878"/>
                        <a:pt x="8489" y="1068"/>
                        <a:pt x="10797" y="1068"/>
                      </a:cubicBezTo>
                      <a:cubicBezTo>
                        <a:pt x="13861" y="1068"/>
                        <a:pt x="16585" y="2486"/>
                        <a:pt x="18375" y="4700"/>
                      </a:cubicBezTo>
                      <a:cubicBezTo>
                        <a:pt x="17522" y="4775"/>
                        <a:pt x="16104" y="5091"/>
                        <a:pt x="15788" y="6274"/>
                      </a:cubicBezTo>
                      <a:lnTo>
                        <a:pt x="14523" y="7729"/>
                      </a:lnTo>
                      <a:cubicBezTo>
                        <a:pt x="12991" y="9544"/>
                        <a:pt x="15123" y="10924"/>
                        <a:pt x="15522" y="10798"/>
                      </a:cubicBezTo>
                      <a:cubicBezTo>
                        <a:pt x="15922" y="10678"/>
                        <a:pt x="16654" y="10075"/>
                        <a:pt x="17186" y="11342"/>
                      </a:cubicBezTo>
                      <a:cubicBezTo>
                        <a:pt x="17717" y="12606"/>
                        <a:pt x="17713" y="15143"/>
                        <a:pt x="18047" y="15541"/>
                      </a:cubicBezTo>
                      <a:cubicBezTo>
                        <a:pt x="18375" y="15939"/>
                        <a:pt x="19336" y="14958"/>
                        <a:pt x="19248" y="13358"/>
                      </a:cubicBezTo>
                      <a:cubicBezTo>
                        <a:pt x="19395" y="12884"/>
                        <a:pt x="20205" y="12277"/>
                        <a:pt x="20493" y="11537"/>
                      </a:cubicBezTo>
                      <a:cubicBezTo>
                        <a:pt x="20205" y="15426"/>
                        <a:pt x="17616" y="18678"/>
                        <a:pt x="14087" y="19950"/>
                      </a:cubicBezTo>
                      <a:cubicBezTo>
                        <a:pt x="14087" y="19950"/>
                        <a:pt x="14087" y="19950"/>
                        <a:pt x="14087" y="19950"/>
                      </a:cubicBezTo>
                      <a:close/>
                      <a:moveTo>
                        <a:pt x="10797" y="0"/>
                      </a:moveTo>
                      <a:cubicBezTo>
                        <a:pt x="4845" y="0"/>
                        <a:pt x="0" y="4845"/>
                        <a:pt x="0" y="10798"/>
                      </a:cubicBezTo>
                      <a:cubicBezTo>
                        <a:pt x="0" y="16755"/>
                        <a:pt x="4845" y="21600"/>
                        <a:pt x="10797" y="21600"/>
                      </a:cubicBezTo>
                      <a:cubicBezTo>
                        <a:pt x="16756" y="21600"/>
                        <a:pt x="21600" y="16755"/>
                        <a:pt x="21600" y="10798"/>
                      </a:cubicBezTo>
                      <a:cubicBezTo>
                        <a:pt x="21600" y="4845"/>
                        <a:pt x="16756" y="0"/>
                        <a:pt x="10797" y="0"/>
                      </a:cubicBezTo>
                      <a:cubicBezTo>
                        <a:pt x="10797" y="0"/>
                        <a:pt x="10797" y="0"/>
                        <a:pt x="10797" y="0"/>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6" name="Shape 12526"/>
                <p:cNvSpPr/>
                <p:nvPr/>
              </p:nvSpPr>
              <p:spPr>
                <a:xfrm>
                  <a:off x="1584" y="1577"/>
                  <a:ext cx="212335" cy="212335"/>
                </a:xfrm>
                <a:prstGeom prst="ellipse">
                  <a:avLst/>
                </a:prstGeom>
                <a:noFill/>
                <a:ln w="25400" cap="flat">
                  <a:solidFill>
                    <a:srgbClr val="8D959D"/>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grpSp>
        </p:grpSp>
      </p:grpSp>
      <p:grpSp>
        <p:nvGrpSpPr>
          <p:cNvPr id="97" name="Group 96"/>
          <p:cNvGrpSpPr/>
          <p:nvPr/>
        </p:nvGrpSpPr>
        <p:grpSpPr>
          <a:xfrm>
            <a:off x="6572698" y="3061271"/>
            <a:ext cx="4105660" cy="2582974"/>
            <a:chOff x="3208976" y="1684590"/>
            <a:chExt cx="6131492" cy="3857475"/>
          </a:xfrm>
        </p:grpSpPr>
        <p:sp>
          <p:nvSpPr>
            <p:cNvPr id="98" name="Shape 12485"/>
            <p:cNvSpPr/>
            <p:nvPr/>
          </p:nvSpPr>
          <p:spPr>
            <a:xfrm>
              <a:off x="3208976" y="1684590"/>
              <a:ext cx="6131492" cy="3857475"/>
            </a:xfrm>
            <a:custGeom>
              <a:avLst/>
              <a:gdLst/>
              <a:ahLst/>
              <a:cxnLst>
                <a:cxn ang="0">
                  <a:pos x="wd2" y="hd2"/>
                </a:cxn>
                <a:cxn ang="5400000">
                  <a:pos x="wd2" y="hd2"/>
                </a:cxn>
                <a:cxn ang="10800000">
                  <a:pos x="wd2" y="hd2"/>
                </a:cxn>
                <a:cxn ang="16200000">
                  <a:pos x="wd2" y="hd2"/>
                </a:cxn>
              </a:cxnLst>
              <a:rect l="0" t="0" r="r" b="b"/>
              <a:pathLst>
                <a:path w="21600" h="21600" extrusionOk="0">
                  <a:moveTo>
                    <a:pt x="149" y="0"/>
                  </a:moveTo>
                  <a:cubicBezTo>
                    <a:pt x="66" y="0"/>
                    <a:pt x="0" y="106"/>
                    <a:pt x="0" y="237"/>
                  </a:cubicBezTo>
                  <a:lnTo>
                    <a:pt x="0" y="21600"/>
                  </a:lnTo>
                  <a:lnTo>
                    <a:pt x="21600" y="21600"/>
                  </a:lnTo>
                  <a:lnTo>
                    <a:pt x="21600" y="237"/>
                  </a:lnTo>
                  <a:cubicBezTo>
                    <a:pt x="21600" y="106"/>
                    <a:pt x="21534" y="0"/>
                    <a:pt x="21451" y="0"/>
                  </a:cubicBezTo>
                  <a:lnTo>
                    <a:pt x="149" y="0"/>
                  </a:lnTo>
                  <a:close/>
                </a:path>
              </a:pathLst>
            </a:custGeom>
            <a:solidFill>
              <a:srgbClr val="FFFFFF"/>
            </a:solidFill>
            <a:ln w="12700">
              <a:miter lim="400000"/>
            </a:ln>
            <a:effectLst>
              <a:outerShdw blurRad="330200" dir="5400000" rotWithShape="0">
                <a:srgbClr val="000000">
                  <a:alpha val="46000"/>
                </a:srgbClr>
              </a:outerShdw>
            </a:effectLst>
          </p:spPr>
          <p:txBody>
            <a:bodyPr lIns="25400" tIns="25400" rIns="25400" bIns="25400" anchor="ctr"/>
            <a:lstStyle/>
            <a:p>
              <a:endParaRPr sz="1600">
                <a:solidFill>
                  <a:srgbClr val="FFFFFF"/>
                </a:solidFill>
              </a:endParaRPr>
            </a:p>
          </p:txBody>
        </p:sp>
        <p:grpSp>
          <p:nvGrpSpPr>
            <p:cNvPr id="100" name="Group 12528"/>
            <p:cNvGrpSpPr/>
            <p:nvPr/>
          </p:nvGrpSpPr>
          <p:grpSpPr>
            <a:xfrm>
              <a:off x="3257149" y="1728358"/>
              <a:ext cx="6035254" cy="479184"/>
              <a:chOff x="0" y="0"/>
              <a:chExt cx="13389099" cy="1063059"/>
            </a:xfrm>
          </p:grpSpPr>
          <p:sp>
            <p:nvSpPr>
              <p:cNvPr id="101" name="Shape 12487"/>
              <p:cNvSpPr/>
              <p:nvPr/>
            </p:nvSpPr>
            <p:spPr>
              <a:xfrm>
                <a:off x="0" y="0"/>
                <a:ext cx="13389100" cy="1054845"/>
              </a:xfrm>
              <a:custGeom>
                <a:avLst/>
                <a:gdLst/>
                <a:ahLst/>
                <a:cxnLst>
                  <a:cxn ang="0">
                    <a:pos x="wd2" y="hd2"/>
                  </a:cxn>
                  <a:cxn ang="5400000">
                    <a:pos x="wd2" y="hd2"/>
                  </a:cxn>
                  <a:cxn ang="10800000">
                    <a:pos x="wd2" y="hd2"/>
                  </a:cxn>
                  <a:cxn ang="16200000">
                    <a:pos x="wd2" y="hd2"/>
                  </a:cxn>
                </a:cxnLst>
                <a:rect l="0" t="0" r="r" b="b"/>
                <a:pathLst>
                  <a:path w="21600" h="21600" extrusionOk="0">
                    <a:moveTo>
                      <a:pt x="21600" y="1458"/>
                    </a:moveTo>
                    <a:cubicBezTo>
                      <a:pt x="21600" y="653"/>
                      <a:pt x="21549" y="0"/>
                      <a:pt x="21485" y="0"/>
                    </a:cubicBezTo>
                    <a:lnTo>
                      <a:pt x="115" y="0"/>
                    </a:lnTo>
                    <a:cubicBezTo>
                      <a:pt x="51" y="0"/>
                      <a:pt x="0" y="653"/>
                      <a:pt x="0" y="1458"/>
                    </a:cubicBezTo>
                    <a:lnTo>
                      <a:pt x="0" y="21600"/>
                    </a:lnTo>
                    <a:lnTo>
                      <a:pt x="21600" y="21600"/>
                    </a:lnTo>
                    <a:cubicBezTo>
                      <a:pt x="21600" y="21600"/>
                      <a:pt x="21600" y="1458"/>
                      <a:pt x="21600" y="1458"/>
                    </a:cubicBezTo>
                    <a:close/>
                  </a:path>
                </a:pathLst>
              </a:custGeom>
              <a:gradFill flip="none" rotWithShape="1">
                <a:gsLst>
                  <a:gs pos="31527">
                    <a:srgbClr val="F5F6F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2" name="Shape 12488"/>
              <p:cNvSpPr/>
              <p:nvPr/>
            </p:nvSpPr>
            <p:spPr>
              <a:xfrm>
                <a:off x="0" y="53865"/>
                <a:ext cx="13389100" cy="554243"/>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2"/>
                      <a:pt x="2003" y="11459"/>
                    </a:cubicBezTo>
                    <a:cubicBezTo>
                      <a:pt x="2036" y="9516"/>
                      <a:pt x="2091" y="7573"/>
                      <a:pt x="2173" y="7573"/>
                    </a:cubicBezTo>
                    <a:cubicBezTo>
                      <a:pt x="2254" y="7573"/>
                      <a:pt x="6362" y="7573"/>
                      <a:pt x="6408" y="7573"/>
                    </a:cubicBezTo>
                    <a:cubicBezTo>
                      <a:pt x="6455" y="7573"/>
                      <a:pt x="6504" y="8191"/>
                      <a:pt x="6537" y="9512"/>
                    </a:cubicBezTo>
                    <a:cubicBezTo>
                      <a:pt x="6569" y="10832"/>
                      <a:pt x="6662" y="16380"/>
                      <a:pt x="6695" y="18823"/>
                    </a:cubicBezTo>
                    <a:cubicBezTo>
                      <a:pt x="6728" y="21268"/>
                      <a:pt x="6772" y="21466"/>
                      <a:pt x="6846" y="21466"/>
                    </a:cubicBezTo>
                    <a:cubicBezTo>
                      <a:pt x="6916" y="21466"/>
                      <a:pt x="20403" y="21466"/>
                      <a:pt x="21600" y="21466"/>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9"/>
                      <a:pt x="1852" y="20444"/>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3" name="Shape 12489"/>
              <p:cNvSpPr/>
              <p:nvPr/>
            </p:nvSpPr>
            <p:spPr>
              <a:xfrm>
                <a:off x="0" y="33717"/>
                <a:ext cx="13389100" cy="554242"/>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300"/>
                      <a:pt x="1970" y="13402"/>
                      <a:pt x="2003" y="11459"/>
                    </a:cubicBezTo>
                    <a:cubicBezTo>
                      <a:pt x="2036" y="9516"/>
                      <a:pt x="2091" y="7574"/>
                      <a:pt x="2173" y="7574"/>
                    </a:cubicBezTo>
                    <a:cubicBezTo>
                      <a:pt x="2254" y="7574"/>
                      <a:pt x="6362" y="7574"/>
                      <a:pt x="6408" y="7574"/>
                    </a:cubicBezTo>
                    <a:cubicBezTo>
                      <a:pt x="6455" y="7574"/>
                      <a:pt x="6504" y="8190"/>
                      <a:pt x="6537" y="9512"/>
                    </a:cubicBezTo>
                    <a:cubicBezTo>
                      <a:pt x="6569" y="10832"/>
                      <a:pt x="6662" y="16380"/>
                      <a:pt x="6695" y="18823"/>
                    </a:cubicBezTo>
                    <a:cubicBezTo>
                      <a:pt x="6728" y="21268"/>
                      <a:pt x="6772" y="21466"/>
                      <a:pt x="6846" y="21466"/>
                    </a:cubicBezTo>
                    <a:cubicBezTo>
                      <a:pt x="6916" y="21466"/>
                      <a:pt x="20403" y="21466"/>
                      <a:pt x="21600" y="21466"/>
                    </a:cubicBezTo>
                    <a:lnTo>
                      <a:pt x="21600" y="2775"/>
                    </a:lnTo>
                    <a:cubicBezTo>
                      <a:pt x="21600" y="1243"/>
                      <a:pt x="21549" y="0"/>
                      <a:pt x="21485" y="0"/>
                    </a:cubicBezTo>
                    <a:lnTo>
                      <a:pt x="115" y="0"/>
                    </a:lnTo>
                    <a:cubicBezTo>
                      <a:pt x="51" y="0"/>
                      <a:pt x="0" y="1243"/>
                      <a:pt x="0" y="2775"/>
                    </a:cubicBezTo>
                    <a:lnTo>
                      <a:pt x="0" y="21600"/>
                    </a:lnTo>
                    <a:cubicBezTo>
                      <a:pt x="243" y="21600"/>
                      <a:pt x="1714" y="21600"/>
                      <a:pt x="1751" y="21600"/>
                    </a:cubicBezTo>
                    <a:cubicBezTo>
                      <a:pt x="1792" y="21600"/>
                      <a:pt x="1824" y="21589"/>
                      <a:pt x="1852" y="20444"/>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4" name="Shape 12490"/>
              <p:cNvSpPr/>
              <p:nvPr/>
            </p:nvSpPr>
            <p:spPr>
              <a:xfrm>
                <a:off x="0" y="16858"/>
                <a:ext cx="13389100" cy="554260"/>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1"/>
                      <a:pt x="2003" y="11458"/>
                    </a:cubicBezTo>
                    <a:cubicBezTo>
                      <a:pt x="2036" y="9516"/>
                      <a:pt x="2091" y="7573"/>
                      <a:pt x="2173" y="7573"/>
                    </a:cubicBezTo>
                    <a:cubicBezTo>
                      <a:pt x="2254" y="7573"/>
                      <a:pt x="6362" y="7573"/>
                      <a:pt x="6408" y="7573"/>
                    </a:cubicBezTo>
                    <a:cubicBezTo>
                      <a:pt x="6455" y="7573"/>
                      <a:pt x="6504" y="8190"/>
                      <a:pt x="6537" y="9511"/>
                    </a:cubicBezTo>
                    <a:cubicBezTo>
                      <a:pt x="6569" y="10832"/>
                      <a:pt x="6662" y="16379"/>
                      <a:pt x="6695" y="18823"/>
                    </a:cubicBezTo>
                    <a:cubicBezTo>
                      <a:pt x="6728" y="21266"/>
                      <a:pt x="6772" y="21465"/>
                      <a:pt x="6846" y="21465"/>
                    </a:cubicBezTo>
                    <a:cubicBezTo>
                      <a:pt x="6916" y="21465"/>
                      <a:pt x="20403" y="21465"/>
                      <a:pt x="21600" y="21465"/>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8"/>
                      <a:pt x="1852" y="20444"/>
                    </a:cubicBezTo>
                    <a:close/>
                  </a:path>
                </a:pathLst>
              </a:custGeom>
              <a:gradFill flip="none" rotWithShape="1">
                <a:gsLst>
                  <a:gs pos="0">
                    <a:srgbClr val="E4E6E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5" name="Shape 12491"/>
              <p:cNvSpPr/>
              <p:nvPr/>
            </p:nvSpPr>
            <p:spPr>
              <a:xfrm>
                <a:off x="1314967" y="640625"/>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1"/>
                    </a:lnTo>
                    <a:cubicBezTo>
                      <a:pt x="0" y="1837"/>
                      <a:pt x="59" y="0"/>
                      <a:pt x="132" y="0"/>
                    </a:cubicBezTo>
                    <a:lnTo>
                      <a:pt x="21468" y="0"/>
                    </a:lnTo>
                    <a:cubicBezTo>
                      <a:pt x="21541" y="0"/>
                      <a:pt x="21600" y="1837"/>
                      <a:pt x="21600" y="4101"/>
                    </a:cubicBezTo>
                    <a:cubicBezTo>
                      <a:pt x="21600" y="4101"/>
                      <a:pt x="21600" y="17498"/>
                      <a:pt x="21600" y="17498"/>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06" name="Group 12494"/>
              <p:cNvGrpSpPr/>
              <p:nvPr/>
            </p:nvGrpSpPr>
            <p:grpSpPr>
              <a:xfrm>
                <a:off x="219161" y="219161"/>
                <a:ext cx="167838" cy="202435"/>
                <a:chOff x="0" y="0"/>
                <a:chExt cx="167837" cy="202434"/>
              </a:xfrm>
            </p:grpSpPr>
            <p:sp>
              <p:nvSpPr>
                <p:cNvPr id="140" name="Shape 12492"/>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1" name="Shape 12493"/>
                <p:cNvSpPr/>
                <p:nvPr/>
              </p:nvSpPr>
              <p:spPr>
                <a:xfrm>
                  <a:off x="0" y="0"/>
                  <a:ext cx="167838" cy="167861"/>
                </a:xfrm>
                <a:prstGeom prst="ellipse">
                  <a:avLst/>
                </a:prstGeom>
                <a:gradFill flip="none" rotWithShape="1">
                  <a:gsLst>
                    <a:gs pos="0">
                      <a:srgbClr val="F5F6F7"/>
                    </a:gs>
                    <a:gs pos="29493">
                      <a:srgbClr val="F18C7C"/>
                    </a:gs>
                    <a:gs pos="61460">
                      <a:srgbClr val="EE22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07" name="Group 12497"/>
              <p:cNvGrpSpPr/>
              <p:nvPr/>
            </p:nvGrpSpPr>
            <p:grpSpPr>
              <a:xfrm>
                <a:off x="522615" y="219161"/>
                <a:ext cx="167838" cy="202435"/>
                <a:chOff x="0" y="0"/>
                <a:chExt cx="167837" cy="202434"/>
              </a:xfrm>
            </p:grpSpPr>
            <p:sp>
              <p:nvSpPr>
                <p:cNvPr id="138" name="Shape 12495"/>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9" name="Shape 12496"/>
                <p:cNvSpPr/>
                <p:nvPr/>
              </p:nvSpPr>
              <p:spPr>
                <a:xfrm>
                  <a:off x="0" y="0"/>
                  <a:ext cx="167838" cy="167861"/>
                </a:xfrm>
                <a:prstGeom prst="ellipse">
                  <a:avLst/>
                </a:prstGeom>
                <a:gradFill flip="none" rotWithShape="1">
                  <a:gsLst>
                    <a:gs pos="0">
                      <a:srgbClr val="F5F6F7"/>
                    </a:gs>
                    <a:gs pos="29628">
                      <a:srgbClr val="FACB7C"/>
                    </a:gs>
                    <a:gs pos="49985">
                      <a:srgbClr val="FF9F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08" name="Group 12500"/>
              <p:cNvGrpSpPr/>
              <p:nvPr/>
            </p:nvGrpSpPr>
            <p:grpSpPr>
              <a:xfrm>
                <a:off x="826068" y="219161"/>
                <a:ext cx="167854" cy="202435"/>
                <a:chOff x="0" y="0"/>
                <a:chExt cx="167852" cy="202434"/>
              </a:xfrm>
            </p:grpSpPr>
            <p:sp>
              <p:nvSpPr>
                <p:cNvPr id="136" name="Shape 12498"/>
                <p:cNvSpPr/>
                <p:nvPr/>
              </p:nvSpPr>
              <p:spPr>
                <a:xfrm>
                  <a:off x="0" y="34573"/>
                  <a:ext cx="167853"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7" name="Shape 12499"/>
                <p:cNvSpPr/>
                <p:nvPr/>
              </p:nvSpPr>
              <p:spPr>
                <a:xfrm>
                  <a:off x="0" y="0"/>
                  <a:ext cx="167853" cy="167861"/>
                </a:xfrm>
                <a:prstGeom prst="ellipse">
                  <a:avLst/>
                </a:prstGeom>
                <a:gradFill flip="none" rotWithShape="1">
                  <a:gsLst>
                    <a:gs pos="0">
                      <a:srgbClr val="F5F6F7"/>
                    </a:gs>
                    <a:gs pos="76093">
                      <a:srgbClr val="8FC321"/>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09" name="Shape 12501"/>
              <p:cNvSpPr/>
              <p:nvPr/>
            </p:nvSpPr>
            <p:spPr>
              <a:xfrm>
                <a:off x="1314967" y="623766"/>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2"/>
                    </a:lnTo>
                    <a:cubicBezTo>
                      <a:pt x="0" y="1837"/>
                      <a:pt x="59" y="0"/>
                      <a:pt x="132" y="0"/>
                    </a:cubicBezTo>
                    <a:lnTo>
                      <a:pt x="21468" y="0"/>
                    </a:lnTo>
                    <a:cubicBezTo>
                      <a:pt x="21541" y="0"/>
                      <a:pt x="21600" y="1837"/>
                      <a:pt x="21600" y="4102"/>
                    </a:cubicBezTo>
                    <a:cubicBezTo>
                      <a:pt x="21600" y="4102"/>
                      <a:pt x="21600" y="17498"/>
                      <a:pt x="21600" y="17498"/>
                    </a:cubicBezTo>
                    <a:close/>
                  </a:path>
                </a:pathLst>
              </a:custGeom>
              <a:solidFill>
                <a:srgbClr val="FFFFFF"/>
              </a:solidFill>
              <a:ln w="9525"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0" name="Shape 12502"/>
              <p:cNvSpPr/>
              <p:nvPr/>
            </p:nvSpPr>
            <p:spPr>
              <a:xfrm>
                <a:off x="12627056" y="691200"/>
                <a:ext cx="226179" cy="217187"/>
              </a:xfrm>
              <a:custGeom>
                <a:avLst/>
                <a:gdLst/>
                <a:ahLst/>
                <a:cxnLst>
                  <a:cxn ang="0">
                    <a:pos x="wd2" y="hd2"/>
                  </a:cxn>
                  <a:cxn ang="5400000">
                    <a:pos x="wd2" y="hd2"/>
                  </a:cxn>
                  <a:cxn ang="10800000">
                    <a:pos x="wd2" y="hd2"/>
                  </a:cxn>
                  <a:cxn ang="16200000">
                    <a:pos x="wd2" y="hd2"/>
                  </a:cxn>
                </a:cxnLst>
                <a:rect l="0" t="0" r="r" b="b"/>
                <a:pathLst>
                  <a:path w="21258" h="21467" extrusionOk="0">
                    <a:moveTo>
                      <a:pt x="13924" y="12769"/>
                    </a:moveTo>
                    <a:lnTo>
                      <a:pt x="15958" y="19356"/>
                    </a:lnTo>
                    <a:lnTo>
                      <a:pt x="10631" y="15283"/>
                    </a:lnTo>
                    <a:lnTo>
                      <a:pt x="5302" y="19356"/>
                    </a:lnTo>
                    <a:lnTo>
                      <a:pt x="7338" y="12769"/>
                    </a:lnTo>
                    <a:lnTo>
                      <a:pt x="2009" y="8699"/>
                    </a:lnTo>
                    <a:lnTo>
                      <a:pt x="8596" y="8699"/>
                    </a:lnTo>
                    <a:lnTo>
                      <a:pt x="10631" y="2109"/>
                    </a:lnTo>
                    <a:lnTo>
                      <a:pt x="12667" y="8699"/>
                    </a:lnTo>
                    <a:lnTo>
                      <a:pt x="19253" y="8699"/>
                    </a:lnTo>
                    <a:cubicBezTo>
                      <a:pt x="19253" y="8699"/>
                      <a:pt x="13924" y="12769"/>
                      <a:pt x="13924" y="12769"/>
                    </a:cubicBezTo>
                    <a:close/>
                    <a:moveTo>
                      <a:pt x="21161" y="8045"/>
                    </a:moveTo>
                    <a:cubicBezTo>
                      <a:pt x="20895" y="7179"/>
                      <a:pt x="20118" y="6587"/>
                      <a:pt x="19253" y="6587"/>
                    </a:cubicBezTo>
                    <a:lnTo>
                      <a:pt x="14123" y="6587"/>
                    </a:lnTo>
                    <a:lnTo>
                      <a:pt x="12540" y="1456"/>
                    </a:lnTo>
                    <a:cubicBezTo>
                      <a:pt x="12269" y="591"/>
                      <a:pt x="11496" y="0"/>
                      <a:pt x="10631" y="0"/>
                    </a:cubicBezTo>
                    <a:cubicBezTo>
                      <a:pt x="9761" y="0"/>
                      <a:pt x="8989" y="591"/>
                      <a:pt x="8720" y="1456"/>
                    </a:cubicBezTo>
                    <a:lnTo>
                      <a:pt x="7135" y="6587"/>
                    </a:lnTo>
                    <a:lnTo>
                      <a:pt x="2009" y="6587"/>
                    </a:lnTo>
                    <a:cubicBezTo>
                      <a:pt x="1141" y="6587"/>
                      <a:pt x="367" y="7179"/>
                      <a:pt x="98" y="8045"/>
                    </a:cubicBezTo>
                    <a:cubicBezTo>
                      <a:pt x="-170" y="8914"/>
                      <a:pt x="127" y="9871"/>
                      <a:pt x="828" y="10406"/>
                    </a:cubicBezTo>
                    <a:lnTo>
                      <a:pt x="4975" y="13576"/>
                    </a:lnTo>
                    <a:lnTo>
                      <a:pt x="3391" y="18700"/>
                    </a:lnTo>
                    <a:cubicBezTo>
                      <a:pt x="3121" y="19569"/>
                      <a:pt x="3420" y="20529"/>
                      <a:pt x="4121" y="21063"/>
                    </a:cubicBezTo>
                    <a:cubicBezTo>
                      <a:pt x="4822" y="21600"/>
                      <a:pt x="5780" y="21600"/>
                      <a:pt x="6479" y="21063"/>
                    </a:cubicBezTo>
                    <a:lnTo>
                      <a:pt x="10629" y="17892"/>
                    </a:lnTo>
                    <a:lnTo>
                      <a:pt x="14778" y="21063"/>
                    </a:lnTo>
                    <a:cubicBezTo>
                      <a:pt x="15127" y="21333"/>
                      <a:pt x="15542" y="21467"/>
                      <a:pt x="15958" y="21467"/>
                    </a:cubicBezTo>
                    <a:cubicBezTo>
                      <a:pt x="16373" y="21467"/>
                      <a:pt x="16788" y="21333"/>
                      <a:pt x="17141" y="21063"/>
                    </a:cubicBezTo>
                    <a:cubicBezTo>
                      <a:pt x="17837" y="20529"/>
                      <a:pt x="18134" y="19569"/>
                      <a:pt x="17868" y="18700"/>
                    </a:cubicBezTo>
                    <a:lnTo>
                      <a:pt x="16283" y="13576"/>
                    </a:lnTo>
                    <a:lnTo>
                      <a:pt x="20430" y="10406"/>
                    </a:lnTo>
                    <a:cubicBezTo>
                      <a:pt x="21130" y="9871"/>
                      <a:pt x="21430" y="8914"/>
                      <a:pt x="21161" y="8045"/>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11" name="Group 12507"/>
              <p:cNvGrpSpPr/>
              <p:nvPr/>
            </p:nvGrpSpPr>
            <p:grpSpPr>
              <a:xfrm>
                <a:off x="13065379" y="202302"/>
                <a:ext cx="184219" cy="208941"/>
                <a:chOff x="0" y="0"/>
                <a:chExt cx="184218" cy="208939"/>
              </a:xfrm>
            </p:grpSpPr>
            <p:sp>
              <p:nvSpPr>
                <p:cNvPr id="132" name="Shape 12503"/>
                <p:cNvSpPr/>
                <p:nvPr/>
              </p:nvSpPr>
              <p:spPr>
                <a:xfrm>
                  <a:off x="84292" y="0"/>
                  <a:ext cx="99408" cy="98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384" y="7587"/>
                      </a:lnTo>
                      <a:cubicBezTo>
                        <a:pt x="5602" y="9374"/>
                        <a:pt x="2225" y="12782"/>
                        <a:pt x="1606" y="13626"/>
                      </a:cubicBezTo>
                      <a:cubicBezTo>
                        <a:pt x="1252" y="14128"/>
                        <a:pt x="458" y="15150"/>
                        <a:pt x="447" y="16684"/>
                      </a:cubicBezTo>
                      <a:cubicBezTo>
                        <a:pt x="444" y="17532"/>
                        <a:pt x="737" y="18452"/>
                        <a:pt x="1316" y="19290"/>
                      </a:cubicBezTo>
                      <a:cubicBezTo>
                        <a:pt x="2297" y="20730"/>
                        <a:pt x="3881" y="21196"/>
                        <a:pt x="5119" y="21181"/>
                      </a:cubicBezTo>
                      <a:cubicBezTo>
                        <a:pt x="6343" y="21145"/>
                        <a:pt x="7319" y="20903"/>
                        <a:pt x="8192" y="20163"/>
                      </a:cubicBezTo>
                      <a:cubicBezTo>
                        <a:pt x="8790" y="19607"/>
                        <a:pt x="12285" y="16063"/>
                        <a:pt x="14088" y="14226"/>
                      </a:cubicBezTo>
                      <a:lnTo>
                        <a:pt x="21600" y="21600"/>
                      </a:lnTo>
                      <a:lnTo>
                        <a:pt x="21600" y="0"/>
                      </a:lnTo>
                      <a:cubicBezTo>
                        <a:pt x="21600" y="0"/>
                        <a:pt x="0" y="0"/>
                        <a:pt x="0" y="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3" name="Shape 12504"/>
                <p:cNvSpPr/>
                <p:nvPr/>
              </p:nvSpPr>
              <p:spPr>
                <a:xfrm>
                  <a:off x="0" y="118009"/>
                  <a:ext cx="91603" cy="90931"/>
                </a:xfrm>
                <a:custGeom>
                  <a:avLst/>
                  <a:gdLst/>
                  <a:ahLst/>
                  <a:cxnLst>
                    <a:cxn ang="0">
                      <a:pos x="wd2" y="hd2"/>
                    </a:cxn>
                    <a:cxn ang="5400000">
                      <a:pos x="wd2" y="hd2"/>
                    </a:cxn>
                    <a:cxn ang="10800000">
                      <a:pos x="wd2" y="hd2"/>
                    </a:cxn>
                    <a:cxn ang="16200000">
                      <a:pos x="wd2" y="hd2"/>
                    </a:cxn>
                  </a:cxnLst>
                  <a:rect l="0" t="0" r="r" b="b"/>
                  <a:pathLst>
                    <a:path w="21600" h="21585" extrusionOk="0">
                      <a:moveTo>
                        <a:pt x="20478" y="7117"/>
                      </a:moveTo>
                      <a:cubicBezTo>
                        <a:pt x="20847" y="6578"/>
                        <a:pt x="21596" y="5597"/>
                        <a:pt x="21600" y="4202"/>
                      </a:cubicBezTo>
                      <a:cubicBezTo>
                        <a:pt x="21600" y="3432"/>
                        <a:pt x="21355" y="2580"/>
                        <a:pt x="20785" y="1763"/>
                      </a:cubicBezTo>
                      <a:cubicBezTo>
                        <a:pt x="19869" y="431"/>
                        <a:pt x="18405" y="-15"/>
                        <a:pt x="17209" y="1"/>
                      </a:cubicBezTo>
                      <a:cubicBezTo>
                        <a:pt x="16029" y="28"/>
                        <a:pt x="15047" y="302"/>
                        <a:pt x="14329" y="931"/>
                      </a:cubicBezTo>
                      <a:cubicBezTo>
                        <a:pt x="13661" y="1552"/>
                        <a:pt x="9236" y="6035"/>
                        <a:pt x="7489" y="7805"/>
                      </a:cubicBezTo>
                      <a:lnTo>
                        <a:pt x="0" y="481"/>
                      </a:lnTo>
                      <a:lnTo>
                        <a:pt x="0" y="21585"/>
                      </a:lnTo>
                      <a:lnTo>
                        <a:pt x="21161" y="21585"/>
                      </a:lnTo>
                      <a:lnTo>
                        <a:pt x="13809" y="14042"/>
                      </a:lnTo>
                      <a:cubicBezTo>
                        <a:pt x="15532" y="12319"/>
                        <a:pt x="19845" y="7985"/>
                        <a:pt x="20478" y="7117"/>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4" name="Shape 12505"/>
                <p:cNvSpPr/>
                <p:nvPr/>
              </p:nvSpPr>
              <p:spPr>
                <a:xfrm>
                  <a:off x="101151" y="0"/>
                  <a:ext cx="83068" cy="82369"/>
                </a:xfrm>
                <a:custGeom>
                  <a:avLst/>
                  <a:gdLst/>
                  <a:ahLst/>
                  <a:cxnLst>
                    <a:cxn ang="0">
                      <a:pos x="wd2" y="hd2"/>
                    </a:cxn>
                    <a:cxn ang="5400000">
                      <a:pos x="wd2" y="hd2"/>
                    </a:cxn>
                    <a:cxn ang="10800000">
                      <a:pos x="wd2" y="hd2"/>
                    </a:cxn>
                    <a:cxn ang="16200000">
                      <a:pos x="wd2" y="hd2"/>
                    </a:cxn>
                  </a:cxnLst>
                  <a:rect l="0" t="0" r="r" b="b"/>
                  <a:pathLst>
                    <a:path w="20882" h="20956" extrusionOk="0">
                      <a:moveTo>
                        <a:pt x="8747" y="7007"/>
                      </a:moveTo>
                      <a:lnTo>
                        <a:pt x="1951" y="0"/>
                      </a:lnTo>
                      <a:lnTo>
                        <a:pt x="20882" y="0"/>
                      </a:lnTo>
                      <a:lnTo>
                        <a:pt x="20882" y="18965"/>
                      </a:lnTo>
                      <a:lnTo>
                        <a:pt x="13958" y="12147"/>
                      </a:lnTo>
                      <a:cubicBezTo>
                        <a:pt x="13958" y="12147"/>
                        <a:pt x="6777" y="19476"/>
                        <a:pt x="5954" y="20247"/>
                      </a:cubicBezTo>
                      <a:cubicBezTo>
                        <a:pt x="5130" y="21018"/>
                        <a:pt x="2080" y="21600"/>
                        <a:pt x="685" y="19539"/>
                      </a:cubicBezTo>
                      <a:cubicBezTo>
                        <a:pt x="-718" y="17483"/>
                        <a:pt x="366" y="15946"/>
                        <a:pt x="1000" y="15037"/>
                      </a:cubicBezTo>
                      <a:cubicBezTo>
                        <a:pt x="1633" y="14140"/>
                        <a:pt x="8747" y="7007"/>
                        <a:pt x="8747" y="7007"/>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5" name="Shape 12506"/>
                <p:cNvSpPr/>
                <p:nvPr/>
              </p:nvSpPr>
              <p:spPr>
                <a:xfrm>
                  <a:off x="0" y="101151"/>
                  <a:ext cx="83068" cy="82384"/>
                </a:xfrm>
                <a:custGeom>
                  <a:avLst/>
                  <a:gdLst/>
                  <a:ahLst/>
                  <a:cxnLst>
                    <a:cxn ang="0">
                      <a:pos x="wd2" y="hd2"/>
                    </a:cxn>
                    <a:cxn ang="5400000">
                      <a:pos x="wd2" y="hd2"/>
                    </a:cxn>
                    <a:cxn ang="10800000">
                      <a:pos x="wd2" y="hd2"/>
                    </a:cxn>
                    <a:cxn ang="16200000">
                      <a:pos x="wd2" y="hd2"/>
                    </a:cxn>
                  </a:cxnLst>
                  <a:rect l="0" t="0" r="r" b="b"/>
                  <a:pathLst>
                    <a:path w="20882" h="20955" extrusionOk="0">
                      <a:moveTo>
                        <a:pt x="12135" y="13945"/>
                      </a:moveTo>
                      <a:lnTo>
                        <a:pt x="18931" y="20955"/>
                      </a:lnTo>
                      <a:lnTo>
                        <a:pt x="0" y="20955"/>
                      </a:lnTo>
                      <a:lnTo>
                        <a:pt x="0" y="1989"/>
                      </a:lnTo>
                      <a:lnTo>
                        <a:pt x="6920" y="8807"/>
                      </a:lnTo>
                      <a:cubicBezTo>
                        <a:pt x="6920" y="8807"/>
                        <a:pt x="14105" y="1478"/>
                        <a:pt x="14924" y="708"/>
                      </a:cubicBezTo>
                      <a:cubicBezTo>
                        <a:pt x="15752" y="-63"/>
                        <a:pt x="18802" y="-645"/>
                        <a:pt x="20197" y="1420"/>
                      </a:cubicBezTo>
                      <a:cubicBezTo>
                        <a:pt x="21600" y="3471"/>
                        <a:pt x="20516" y="5013"/>
                        <a:pt x="19882" y="5917"/>
                      </a:cubicBezTo>
                      <a:cubicBezTo>
                        <a:pt x="19249" y="6813"/>
                        <a:pt x="12135" y="13945"/>
                        <a:pt x="12135" y="13945"/>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12" name="Shape 12508"/>
              <p:cNvSpPr/>
              <p:nvPr/>
            </p:nvSpPr>
            <p:spPr>
              <a:xfrm>
                <a:off x="4180921" y="303453"/>
                <a:ext cx="348731" cy="198632"/>
              </a:xfrm>
              <a:custGeom>
                <a:avLst/>
                <a:gdLst/>
                <a:ahLst/>
                <a:cxnLst>
                  <a:cxn ang="0">
                    <a:pos x="wd2" y="hd2"/>
                  </a:cxn>
                  <a:cxn ang="5400000">
                    <a:pos x="wd2" y="hd2"/>
                  </a:cxn>
                  <a:cxn ang="10800000">
                    <a:pos x="wd2" y="hd2"/>
                  </a:cxn>
                  <a:cxn ang="16200000">
                    <a:pos x="wd2" y="hd2"/>
                  </a:cxn>
                </a:cxnLst>
                <a:rect l="0" t="0" r="r" b="b"/>
                <a:pathLst>
                  <a:path w="20900" h="21600" extrusionOk="0">
                    <a:moveTo>
                      <a:pt x="20890" y="21600"/>
                    </a:moveTo>
                    <a:cubicBezTo>
                      <a:pt x="20890" y="21600"/>
                      <a:pt x="10090" y="21600"/>
                      <a:pt x="8127" y="21600"/>
                    </a:cubicBezTo>
                    <a:cubicBezTo>
                      <a:pt x="6163" y="21600"/>
                      <a:pt x="4813" y="20707"/>
                      <a:pt x="3524" y="17481"/>
                    </a:cubicBezTo>
                    <a:cubicBezTo>
                      <a:pt x="2236" y="14253"/>
                      <a:pt x="-526" y="779"/>
                      <a:pt x="88" y="0"/>
                    </a:cubicBezTo>
                    <a:cubicBezTo>
                      <a:pt x="1070" y="0"/>
                      <a:pt x="13342" y="0"/>
                      <a:pt x="14570" y="0"/>
                    </a:cubicBezTo>
                    <a:cubicBezTo>
                      <a:pt x="15797" y="0"/>
                      <a:pt x="16963" y="1003"/>
                      <a:pt x="17822" y="3004"/>
                    </a:cubicBezTo>
                    <a:cubicBezTo>
                      <a:pt x="18681" y="5011"/>
                      <a:pt x="21074" y="12804"/>
                      <a:pt x="20890" y="21600"/>
                    </a:cubicBezTo>
                    <a:close/>
                  </a:path>
                </a:pathLst>
              </a:custGeom>
              <a:solidFill>
                <a:srgbClr val="C2C6CA"/>
              </a:solidFill>
              <a:ln w="12700"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13" name="Group 12511"/>
              <p:cNvGrpSpPr/>
              <p:nvPr/>
            </p:nvGrpSpPr>
            <p:grpSpPr>
              <a:xfrm>
                <a:off x="3911184" y="337171"/>
                <a:ext cx="100338" cy="118142"/>
                <a:chOff x="0" y="0"/>
                <a:chExt cx="100337" cy="118141"/>
              </a:xfrm>
            </p:grpSpPr>
            <p:sp>
              <p:nvSpPr>
                <p:cNvPr id="130" name="Shape 12509"/>
                <p:cNvSpPr/>
                <p:nvPr/>
              </p:nvSpPr>
              <p:spPr>
                <a:xfrm>
                  <a:off x="0" y="16858"/>
                  <a:ext cx="100338" cy="101284"/>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28"/>
                      </a:lnTo>
                      <a:lnTo>
                        <a:pt x="3280" y="0"/>
                      </a:lnTo>
                      <a:lnTo>
                        <a:pt x="0" y="3381"/>
                      </a:lnTo>
                      <a:lnTo>
                        <a:pt x="7508" y="10821"/>
                      </a:lnTo>
                      <a:lnTo>
                        <a:pt x="0" y="18349"/>
                      </a:lnTo>
                      <a:lnTo>
                        <a:pt x="3213" y="21600"/>
                      </a:lnTo>
                      <a:lnTo>
                        <a:pt x="10799" y="14083"/>
                      </a:lnTo>
                      <a:lnTo>
                        <a:pt x="18387" y="21600"/>
                      </a:lnTo>
                      <a:lnTo>
                        <a:pt x="21600" y="18349"/>
                      </a:lnTo>
                      <a:lnTo>
                        <a:pt x="14090" y="10821"/>
                      </a:lnTo>
                      <a:cubicBezTo>
                        <a:pt x="14090" y="10821"/>
                        <a:pt x="21600" y="3381"/>
                        <a:pt x="21600" y="338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1" name="Shape 12510"/>
                <p:cNvSpPr/>
                <p:nvPr/>
              </p:nvSpPr>
              <p:spPr>
                <a:xfrm>
                  <a:off x="0" y="0"/>
                  <a:ext cx="100338" cy="101283"/>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31"/>
                      </a:lnTo>
                      <a:lnTo>
                        <a:pt x="3280" y="0"/>
                      </a:lnTo>
                      <a:lnTo>
                        <a:pt x="0" y="3381"/>
                      </a:lnTo>
                      <a:lnTo>
                        <a:pt x="7508" y="10825"/>
                      </a:lnTo>
                      <a:lnTo>
                        <a:pt x="0" y="18349"/>
                      </a:lnTo>
                      <a:lnTo>
                        <a:pt x="3213" y="21600"/>
                      </a:lnTo>
                      <a:lnTo>
                        <a:pt x="10799" y="14083"/>
                      </a:lnTo>
                      <a:lnTo>
                        <a:pt x="18387" y="21600"/>
                      </a:lnTo>
                      <a:lnTo>
                        <a:pt x="21600" y="18349"/>
                      </a:lnTo>
                      <a:lnTo>
                        <a:pt x="14090" y="10825"/>
                      </a:lnTo>
                      <a:cubicBezTo>
                        <a:pt x="14090" y="10825"/>
                        <a:pt x="21600" y="3381"/>
                        <a:pt x="21600" y="338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14" name="Group 12514"/>
              <p:cNvGrpSpPr/>
              <p:nvPr/>
            </p:nvGrpSpPr>
            <p:grpSpPr>
              <a:xfrm>
                <a:off x="994654" y="724917"/>
                <a:ext cx="171739" cy="200905"/>
                <a:chOff x="0" y="0"/>
                <a:chExt cx="171738" cy="200903"/>
              </a:xfrm>
            </p:grpSpPr>
            <p:sp>
              <p:nvSpPr>
                <p:cNvPr id="128" name="Shape 12512"/>
                <p:cNvSpPr/>
                <p:nvPr/>
              </p:nvSpPr>
              <p:spPr>
                <a:xfrm>
                  <a:off x="0" y="16858"/>
                  <a:ext cx="171739" cy="184046"/>
                </a:xfrm>
                <a:custGeom>
                  <a:avLst/>
                  <a:gdLst/>
                  <a:ahLst/>
                  <a:cxnLst>
                    <a:cxn ang="0">
                      <a:pos x="wd2" y="hd2"/>
                    </a:cxn>
                    <a:cxn ang="5400000">
                      <a:pos x="wd2" y="hd2"/>
                    </a:cxn>
                    <a:cxn ang="10800000">
                      <a:pos x="wd2" y="hd2"/>
                    </a:cxn>
                    <a:cxn ang="16200000">
                      <a:pos x="wd2" y="hd2"/>
                    </a:cxn>
                  </a:cxnLst>
                  <a:rect l="0" t="0" r="r" b="b"/>
                  <a:pathLst>
                    <a:path w="21600" h="21600" extrusionOk="0">
                      <a:moveTo>
                        <a:pt x="21600" y="9889"/>
                      </a:moveTo>
                      <a:lnTo>
                        <a:pt x="21600" y="0"/>
                      </a:lnTo>
                      <a:lnTo>
                        <a:pt x="18109" y="3229"/>
                      </a:lnTo>
                      <a:cubicBezTo>
                        <a:pt x="16199" y="1770"/>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3"/>
                        <a:pt x="20393" y="15168"/>
                        <a:pt x="19552" y="14646"/>
                      </a:cubicBezTo>
                      <a:cubicBezTo>
                        <a:pt x="18181" y="13576"/>
                        <a:pt x="17003" y="15061"/>
                        <a:pt x="17003" y="15061"/>
                      </a:cubicBezTo>
                      <a:cubicBezTo>
                        <a:pt x="15705" y="16806"/>
                        <a:pt x="13545" y="17948"/>
                        <a:pt x="11096" y="17948"/>
                      </a:cubicBezTo>
                      <a:cubicBezTo>
                        <a:pt x="7126" y="17948"/>
                        <a:pt x="3911" y="14949"/>
                        <a:pt x="3911" y="11247"/>
                      </a:cubicBezTo>
                      <a:cubicBezTo>
                        <a:pt x="3911" y="7543"/>
                        <a:pt x="7126" y="4543"/>
                        <a:pt x="11096" y="4543"/>
                      </a:cubicBezTo>
                      <a:cubicBezTo>
                        <a:pt x="12672" y="4543"/>
                        <a:pt x="14127" y="5018"/>
                        <a:pt x="15311" y="5820"/>
                      </a:cubicBezTo>
                      <a:lnTo>
                        <a:pt x="10913" y="9889"/>
                      </a:lnTo>
                      <a:cubicBezTo>
                        <a:pt x="10913" y="9889"/>
                        <a:pt x="21600" y="9889"/>
                        <a:pt x="21600" y="9889"/>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9" name="Shape 12513"/>
                <p:cNvSpPr/>
                <p:nvPr/>
              </p:nvSpPr>
              <p:spPr>
                <a:xfrm>
                  <a:off x="0" y="0"/>
                  <a:ext cx="171739" cy="184045"/>
                </a:xfrm>
                <a:custGeom>
                  <a:avLst/>
                  <a:gdLst/>
                  <a:ahLst/>
                  <a:cxnLst>
                    <a:cxn ang="0">
                      <a:pos x="wd2" y="hd2"/>
                    </a:cxn>
                    <a:cxn ang="5400000">
                      <a:pos x="wd2" y="hd2"/>
                    </a:cxn>
                    <a:cxn ang="10800000">
                      <a:pos x="wd2" y="hd2"/>
                    </a:cxn>
                    <a:cxn ang="16200000">
                      <a:pos x="wd2" y="hd2"/>
                    </a:cxn>
                  </a:cxnLst>
                  <a:rect l="0" t="0" r="r" b="b"/>
                  <a:pathLst>
                    <a:path w="21600" h="21600" extrusionOk="0">
                      <a:moveTo>
                        <a:pt x="21600" y="9891"/>
                      </a:moveTo>
                      <a:lnTo>
                        <a:pt x="21600" y="0"/>
                      </a:lnTo>
                      <a:lnTo>
                        <a:pt x="18109" y="3231"/>
                      </a:lnTo>
                      <a:cubicBezTo>
                        <a:pt x="16199" y="1772"/>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5"/>
                        <a:pt x="20393" y="15170"/>
                        <a:pt x="19552" y="14648"/>
                      </a:cubicBezTo>
                      <a:cubicBezTo>
                        <a:pt x="18181" y="13578"/>
                        <a:pt x="17003" y="15063"/>
                        <a:pt x="17003" y="15063"/>
                      </a:cubicBezTo>
                      <a:cubicBezTo>
                        <a:pt x="15705" y="16808"/>
                        <a:pt x="13545" y="17952"/>
                        <a:pt x="11096" y="17952"/>
                      </a:cubicBezTo>
                      <a:cubicBezTo>
                        <a:pt x="7126" y="17952"/>
                        <a:pt x="3911" y="14949"/>
                        <a:pt x="3911" y="11247"/>
                      </a:cubicBezTo>
                      <a:cubicBezTo>
                        <a:pt x="3911" y="7543"/>
                        <a:pt x="7126" y="4545"/>
                        <a:pt x="11096" y="4545"/>
                      </a:cubicBezTo>
                      <a:cubicBezTo>
                        <a:pt x="12672" y="4545"/>
                        <a:pt x="14127" y="5018"/>
                        <a:pt x="15311" y="5820"/>
                      </a:cubicBezTo>
                      <a:lnTo>
                        <a:pt x="10913" y="9891"/>
                      </a:lnTo>
                      <a:cubicBezTo>
                        <a:pt x="10913" y="9891"/>
                        <a:pt x="21600" y="9891"/>
                        <a:pt x="21600" y="989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15" name="Group 12517"/>
              <p:cNvGrpSpPr/>
              <p:nvPr/>
            </p:nvGrpSpPr>
            <p:grpSpPr>
              <a:xfrm>
                <a:off x="590049" y="724917"/>
                <a:ext cx="198573" cy="205905"/>
                <a:chOff x="0" y="0"/>
                <a:chExt cx="198572" cy="205903"/>
              </a:xfrm>
            </p:grpSpPr>
            <p:sp>
              <p:nvSpPr>
                <p:cNvPr id="126" name="Shape 12515"/>
                <p:cNvSpPr/>
                <p:nvPr/>
              </p:nvSpPr>
              <p:spPr>
                <a:xfrm>
                  <a:off x="0" y="16858"/>
                  <a:ext cx="198573" cy="189046"/>
                </a:xfrm>
                <a:custGeom>
                  <a:avLst/>
                  <a:gdLst/>
                  <a:ahLst/>
                  <a:cxnLst>
                    <a:cxn ang="0">
                      <a:pos x="wd2" y="hd2"/>
                    </a:cxn>
                    <a:cxn ang="5400000">
                      <a:pos x="wd2" y="hd2"/>
                    </a:cxn>
                    <a:cxn ang="10800000">
                      <a:pos x="wd2" y="hd2"/>
                    </a:cxn>
                    <a:cxn ang="16200000">
                      <a:pos x="wd2" y="hd2"/>
                    </a:cxn>
                  </a:cxnLst>
                  <a:rect l="0" t="0" r="r" b="b"/>
                  <a:pathLst>
                    <a:path w="20914" h="21228" extrusionOk="0">
                      <a:moveTo>
                        <a:pt x="20228" y="9150"/>
                      </a:moveTo>
                      <a:lnTo>
                        <a:pt x="17418" y="6366"/>
                      </a:lnTo>
                      <a:lnTo>
                        <a:pt x="11967" y="557"/>
                      </a:lnTo>
                      <a:cubicBezTo>
                        <a:pt x="11273" y="-186"/>
                        <a:pt x="10147" y="-186"/>
                        <a:pt x="9453" y="557"/>
                      </a:cubicBezTo>
                      <a:cubicBezTo>
                        <a:pt x="8757" y="1297"/>
                        <a:pt x="8757" y="2496"/>
                        <a:pt x="9453" y="3236"/>
                      </a:cubicBezTo>
                      <a:lnTo>
                        <a:pt x="14086" y="8177"/>
                      </a:lnTo>
                      <a:lnTo>
                        <a:pt x="2319" y="8177"/>
                      </a:lnTo>
                      <a:cubicBezTo>
                        <a:pt x="1040" y="8177"/>
                        <a:pt x="0" y="9268"/>
                        <a:pt x="0" y="10616"/>
                      </a:cubicBezTo>
                      <a:cubicBezTo>
                        <a:pt x="0" y="11958"/>
                        <a:pt x="1040" y="13049"/>
                        <a:pt x="2319" y="13049"/>
                      </a:cubicBezTo>
                      <a:lnTo>
                        <a:pt x="14088" y="13049"/>
                      </a:lnTo>
                      <a:lnTo>
                        <a:pt x="9453" y="17990"/>
                      </a:lnTo>
                      <a:cubicBezTo>
                        <a:pt x="8757" y="18730"/>
                        <a:pt x="8757" y="19930"/>
                        <a:pt x="9453" y="20669"/>
                      </a:cubicBezTo>
                      <a:cubicBezTo>
                        <a:pt x="10147" y="21414"/>
                        <a:pt x="11273" y="21414"/>
                        <a:pt x="11967" y="20669"/>
                      </a:cubicBezTo>
                      <a:lnTo>
                        <a:pt x="17418" y="14860"/>
                      </a:lnTo>
                      <a:lnTo>
                        <a:pt x="20463" y="11849"/>
                      </a:lnTo>
                      <a:cubicBezTo>
                        <a:pt x="21600" y="10636"/>
                        <a:pt x="20228" y="9150"/>
                        <a:pt x="20228"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7" name="Shape 12516"/>
                <p:cNvSpPr/>
                <p:nvPr/>
              </p:nvSpPr>
              <p:spPr>
                <a:xfrm>
                  <a:off x="0" y="-1"/>
                  <a:ext cx="198573" cy="189031"/>
                </a:xfrm>
                <a:custGeom>
                  <a:avLst/>
                  <a:gdLst/>
                  <a:ahLst/>
                  <a:cxnLst>
                    <a:cxn ang="0">
                      <a:pos x="wd2" y="hd2"/>
                    </a:cxn>
                    <a:cxn ang="5400000">
                      <a:pos x="wd2" y="hd2"/>
                    </a:cxn>
                    <a:cxn ang="10800000">
                      <a:pos x="wd2" y="hd2"/>
                    </a:cxn>
                    <a:cxn ang="16200000">
                      <a:pos x="wd2" y="hd2"/>
                    </a:cxn>
                  </a:cxnLst>
                  <a:rect l="0" t="0" r="r" b="b"/>
                  <a:pathLst>
                    <a:path w="20914" h="21230" extrusionOk="0">
                      <a:moveTo>
                        <a:pt x="20228" y="9149"/>
                      </a:moveTo>
                      <a:lnTo>
                        <a:pt x="17418" y="6366"/>
                      </a:lnTo>
                      <a:lnTo>
                        <a:pt x="11967" y="555"/>
                      </a:lnTo>
                      <a:cubicBezTo>
                        <a:pt x="11273" y="-185"/>
                        <a:pt x="10147" y="-185"/>
                        <a:pt x="9453" y="555"/>
                      </a:cubicBezTo>
                      <a:cubicBezTo>
                        <a:pt x="8757" y="1294"/>
                        <a:pt x="8757" y="2496"/>
                        <a:pt x="9453" y="3236"/>
                      </a:cubicBezTo>
                      <a:lnTo>
                        <a:pt x="14086" y="8176"/>
                      </a:lnTo>
                      <a:lnTo>
                        <a:pt x="2319" y="8176"/>
                      </a:lnTo>
                      <a:cubicBezTo>
                        <a:pt x="1040" y="8176"/>
                        <a:pt x="0" y="9267"/>
                        <a:pt x="0" y="10615"/>
                      </a:cubicBezTo>
                      <a:cubicBezTo>
                        <a:pt x="0" y="11957"/>
                        <a:pt x="1040" y="13048"/>
                        <a:pt x="2319" y="13048"/>
                      </a:cubicBezTo>
                      <a:lnTo>
                        <a:pt x="14088" y="13048"/>
                      </a:lnTo>
                      <a:lnTo>
                        <a:pt x="9453" y="17991"/>
                      </a:lnTo>
                      <a:cubicBezTo>
                        <a:pt x="8757" y="18730"/>
                        <a:pt x="8757" y="19930"/>
                        <a:pt x="9453" y="20674"/>
                      </a:cubicBezTo>
                      <a:cubicBezTo>
                        <a:pt x="10147" y="21415"/>
                        <a:pt x="11273" y="21415"/>
                        <a:pt x="11967" y="20674"/>
                      </a:cubicBezTo>
                      <a:lnTo>
                        <a:pt x="17418" y="14862"/>
                      </a:lnTo>
                      <a:lnTo>
                        <a:pt x="20463" y="11846"/>
                      </a:lnTo>
                      <a:cubicBezTo>
                        <a:pt x="21600" y="10635"/>
                        <a:pt x="20228" y="9149"/>
                        <a:pt x="20228" y="9149"/>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16" name="Group 12520"/>
              <p:cNvGrpSpPr/>
              <p:nvPr/>
            </p:nvGrpSpPr>
            <p:grpSpPr>
              <a:xfrm>
                <a:off x="236019" y="724917"/>
                <a:ext cx="198562" cy="205905"/>
                <a:chOff x="0" y="0"/>
                <a:chExt cx="198560" cy="205903"/>
              </a:xfrm>
            </p:grpSpPr>
            <p:sp>
              <p:nvSpPr>
                <p:cNvPr id="124" name="Shape 12518"/>
                <p:cNvSpPr/>
                <p:nvPr/>
              </p:nvSpPr>
              <p:spPr>
                <a:xfrm>
                  <a:off x="-1" y="16858"/>
                  <a:ext cx="198562" cy="189046"/>
                </a:xfrm>
                <a:custGeom>
                  <a:avLst/>
                  <a:gdLst/>
                  <a:ahLst/>
                  <a:cxnLst>
                    <a:cxn ang="0">
                      <a:pos x="wd2" y="hd2"/>
                    </a:cxn>
                    <a:cxn ang="5400000">
                      <a:pos x="wd2" y="hd2"/>
                    </a:cxn>
                    <a:cxn ang="10800000">
                      <a:pos x="wd2" y="hd2"/>
                    </a:cxn>
                    <a:cxn ang="16200000">
                      <a:pos x="wd2" y="hd2"/>
                    </a:cxn>
                  </a:cxnLst>
                  <a:rect l="0" t="0" r="r" b="b"/>
                  <a:pathLst>
                    <a:path w="20914" h="21228" extrusionOk="0">
                      <a:moveTo>
                        <a:pt x="686" y="9150"/>
                      </a:moveTo>
                      <a:lnTo>
                        <a:pt x="3496" y="6366"/>
                      </a:lnTo>
                      <a:lnTo>
                        <a:pt x="8947" y="557"/>
                      </a:lnTo>
                      <a:cubicBezTo>
                        <a:pt x="9642" y="-186"/>
                        <a:pt x="10766" y="-186"/>
                        <a:pt x="11463" y="557"/>
                      </a:cubicBezTo>
                      <a:cubicBezTo>
                        <a:pt x="12158" y="1297"/>
                        <a:pt x="12158" y="2496"/>
                        <a:pt x="11463" y="3236"/>
                      </a:cubicBezTo>
                      <a:lnTo>
                        <a:pt x="6829" y="8177"/>
                      </a:lnTo>
                      <a:lnTo>
                        <a:pt x="18595" y="8177"/>
                      </a:lnTo>
                      <a:cubicBezTo>
                        <a:pt x="19876" y="8177"/>
                        <a:pt x="20914" y="9268"/>
                        <a:pt x="20914" y="10616"/>
                      </a:cubicBezTo>
                      <a:cubicBezTo>
                        <a:pt x="20914" y="11958"/>
                        <a:pt x="19876" y="13049"/>
                        <a:pt x="18595" y="13049"/>
                      </a:cubicBezTo>
                      <a:lnTo>
                        <a:pt x="6828" y="13049"/>
                      </a:lnTo>
                      <a:lnTo>
                        <a:pt x="11463" y="17990"/>
                      </a:lnTo>
                      <a:cubicBezTo>
                        <a:pt x="12158" y="18730"/>
                        <a:pt x="12158" y="19930"/>
                        <a:pt x="11463" y="20669"/>
                      </a:cubicBezTo>
                      <a:cubicBezTo>
                        <a:pt x="10766" y="21414"/>
                        <a:pt x="9642" y="21414"/>
                        <a:pt x="8947" y="20669"/>
                      </a:cubicBezTo>
                      <a:lnTo>
                        <a:pt x="3496" y="14860"/>
                      </a:lnTo>
                      <a:lnTo>
                        <a:pt x="452" y="11849"/>
                      </a:lnTo>
                      <a:cubicBezTo>
                        <a:pt x="-686" y="10636"/>
                        <a:pt x="686" y="9150"/>
                        <a:pt x="686"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5" name="Shape 12519"/>
                <p:cNvSpPr/>
                <p:nvPr/>
              </p:nvSpPr>
              <p:spPr>
                <a:xfrm>
                  <a:off x="-1" y="-1"/>
                  <a:ext cx="198562" cy="189031"/>
                </a:xfrm>
                <a:custGeom>
                  <a:avLst/>
                  <a:gdLst/>
                  <a:ahLst/>
                  <a:cxnLst>
                    <a:cxn ang="0">
                      <a:pos x="wd2" y="hd2"/>
                    </a:cxn>
                    <a:cxn ang="5400000">
                      <a:pos x="wd2" y="hd2"/>
                    </a:cxn>
                    <a:cxn ang="10800000">
                      <a:pos x="wd2" y="hd2"/>
                    </a:cxn>
                    <a:cxn ang="16200000">
                      <a:pos x="wd2" y="hd2"/>
                    </a:cxn>
                  </a:cxnLst>
                  <a:rect l="0" t="0" r="r" b="b"/>
                  <a:pathLst>
                    <a:path w="20914" h="21230" extrusionOk="0">
                      <a:moveTo>
                        <a:pt x="686" y="9149"/>
                      </a:moveTo>
                      <a:lnTo>
                        <a:pt x="3496" y="6366"/>
                      </a:lnTo>
                      <a:lnTo>
                        <a:pt x="8947" y="555"/>
                      </a:lnTo>
                      <a:cubicBezTo>
                        <a:pt x="9642" y="-185"/>
                        <a:pt x="10766" y="-185"/>
                        <a:pt x="11463" y="555"/>
                      </a:cubicBezTo>
                      <a:cubicBezTo>
                        <a:pt x="12158" y="1294"/>
                        <a:pt x="12158" y="2496"/>
                        <a:pt x="11463" y="3236"/>
                      </a:cubicBezTo>
                      <a:lnTo>
                        <a:pt x="6829" y="8176"/>
                      </a:lnTo>
                      <a:lnTo>
                        <a:pt x="18595" y="8176"/>
                      </a:lnTo>
                      <a:cubicBezTo>
                        <a:pt x="19876" y="8176"/>
                        <a:pt x="20914" y="9267"/>
                        <a:pt x="20914" y="10615"/>
                      </a:cubicBezTo>
                      <a:cubicBezTo>
                        <a:pt x="20914" y="11957"/>
                        <a:pt x="19876" y="13048"/>
                        <a:pt x="18595" y="13048"/>
                      </a:cubicBezTo>
                      <a:lnTo>
                        <a:pt x="6828" y="13048"/>
                      </a:lnTo>
                      <a:lnTo>
                        <a:pt x="11463" y="17991"/>
                      </a:lnTo>
                      <a:cubicBezTo>
                        <a:pt x="12158" y="18730"/>
                        <a:pt x="12158" y="19930"/>
                        <a:pt x="11463" y="20674"/>
                      </a:cubicBezTo>
                      <a:cubicBezTo>
                        <a:pt x="10766" y="21415"/>
                        <a:pt x="9642" y="21415"/>
                        <a:pt x="8947" y="20674"/>
                      </a:cubicBezTo>
                      <a:lnTo>
                        <a:pt x="3496" y="14862"/>
                      </a:lnTo>
                      <a:lnTo>
                        <a:pt x="452" y="11846"/>
                      </a:lnTo>
                      <a:cubicBezTo>
                        <a:pt x="-686" y="10635"/>
                        <a:pt x="686" y="9149"/>
                        <a:pt x="686" y="9149"/>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17" name="Shape 12521"/>
              <p:cNvSpPr/>
              <p:nvPr/>
            </p:nvSpPr>
            <p:spPr>
              <a:xfrm>
                <a:off x="0" y="1045230"/>
                <a:ext cx="13389100" cy="17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18" name="Group 12524"/>
              <p:cNvGrpSpPr/>
              <p:nvPr/>
            </p:nvGrpSpPr>
            <p:grpSpPr>
              <a:xfrm>
                <a:off x="13031616" y="724975"/>
                <a:ext cx="236548" cy="193874"/>
                <a:chOff x="0" y="0"/>
                <a:chExt cx="236546" cy="193873"/>
              </a:xfrm>
            </p:grpSpPr>
            <p:sp>
              <p:nvSpPr>
                <p:cNvPr id="122" name="Shape 12522"/>
                <p:cNvSpPr/>
                <p:nvPr/>
              </p:nvSpPr>
              <p:spPr>
                <a:xfrm>
                  <a:off x="0" y="0"/>
                  <a:ext cx="236547" cy="193874"/>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053"/>
                        <a:pt x="0" y="2348"/>
                      </a:cubicBezTo>
                      <a:cubicBezTo>
                        <a:pt x="0" y="3645"/>
                        <a:pt x="860" y="4696"/>
                        <a:pt x="1924" y="4696"/>
                      </a:cubicBezTo>
                      <a:lnTo>
                        <a:pt x="19676" y="4696"/>
                      </a:lnTo>
                      <a:cubicBezTo>
                        <a:pt x="20743" y="4696"/>
                        <a:pt x="21600" y="3645"/>
                        <a:pt x="21600" y="2348"/>
                      </a:cubicBezTo>
                      <a:cubicBezTo>
                        <a:pt x="21600" y="1053"/>
                        <a:pt x="20743" y="0"/>
                        <a:pt x="19676" y="0"/>
                      </a:cubicBezTo>
                      <a:lnTo>
                        <a:pt x="1924" y="0"/>
                      </a:lnTo>
                      <a:close/>
                      <a:moveTo>
                        <a:pt x="1924" y="9391"/>
                      </a:moveTo>
                      <a:cubicBezTo>
                        <a:pt x="860" y="9391"/>
                        <a:pt x="0" y="10446"/>
                        <a:pt x="0" y="11739"/>
                      </a:cubicBezTo>
                      <a:cubicBezTo>
                        <a:pt x="0" y="13034"/>
                        <a:pt x="860" y="14087"/>
                        <a:pt x="1924" y="14087"/>
                      </a:cubicBezTo>
                      <a:lnTo>
                        <a:pt x="19676" y="14087"/>
                      </a:lnTo>
                      <a:cubicBezTo>
                        <a:pt x="20743" y="14087"/>
                        <a:pt x="21600" y="13034"/>
                        <a:pt x="21600" y="11739"/>
                      </a:cubicBezTo>
                      <a:cubicBezTo>
                        <a:pt x="21600" y="10446"/>
                        <a:pt x="20743" y="9391"/>
                        <a:pt x="19676" y="9391"/>
                      </a:cubicBezTo>
                      <a:lnTo>
                        <a:pt x="1924" y="9391"/>
                      </a:lnTo>
                      <a:close/>
                      <a:moveTo>
                        <a:pt x="1924" y="16904"/>
                      </a:moveTo>
                      <a:cubicBezTo>
                        <a:pt x="860" y="16904"/>
                        <a:pt x="0" y="17957"/>
                        <a:pt x="0" y="19252"/>
                      </a:cubicBezTo>
                      <a:cubicBezTo>
                        <a:pt x="0" y="20547"/>
                        <a:pt x="860" y="21600"/>
                        <a:pt x="1924" y="21600"/>
                      </a:cubicBezTo>
                      <a:lnTo>
                        <a:pt x="19676" y="21600"/>
                      </a:lnTo>
                      <a:cubicBezTo>
                        <a:pt x="20743" y="21600"/>
                        <a:pt x="21600" y="20547"/>
                        <a:pt x="21600" y="19252"/>
                      </a:cubicBezTo>
                      <a:cubicBezTo>
                        <a:pt x="21600" y="17957"/>
                        <a:pt x="20743" y="16904"/>
                        <a:pt x="19676" y="16904"/>
                      </a:cubicBezTo>
                      <a:lnTo>
                        <a:pt x="1924" y="16904"/>
                      </a:ln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3" name="Shape 12523"/>
                <p:cNvSpPr/>
                <p:nvPr/>
              </p:nvSpPr>
              <p:spPr>
                <a:xfrm>
                  <a:off x="0" y="0"/>
                  <a:ext cx="236547" cy="177015"/>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151"/>
                        <a:pt x="0" y="2571"/>
                      </a:cubicBezTo>
                      <a:cubicBezTo>
                        <a:pt x="0" y="3988"/>
                        <a:pt x="860" y="5143"/>
                        <a:pt x="1924" y="5143"/>
                      </a:cubicBezTo>
                      <a:lnTo>
                        <a:pt x="19676" y="5143"/>
                      </a:lnTo>
                      <a:cubicBezTo>
                        <a:pt x="20743" y="5143"/>
                        <a:pt x="21600" y="3988"/>
                        <a:pt x="21600" y="2571"/>
                      </a:cubicBezTo>
                      <a:cubicBezTo>
                        <a:pt x="21600" y="1151"/>
                        <a:pt x="20743" y="0"/>
                        <a:pt x="19676" y="0"/>
                      </a:cubicBezTo>
                      <a:lnTo>
                        <a:pt x="1924" y="0"/>
                      </a:lnTo>
                      <a:close/>
                      <a:moveTo>
                        <a:pt x="1924" y="8229"/>
                      </a:moveTo>
                      <a:cubicBezTo>
                        <a:pt x="860" y="8229"/>
                        <a:pt x="0" y="9382"/>
                        <a:pt x="0" y="10800"/>
                      </a:cubicBezTo>
                      <a:cubicBezTo>
                        <a:pt x="0" y="12218"/>
                        <a:pt x="860" y="13371"/>
                        <a:pt x="1924" y="13371"/>
                      </a:cubicBezTo>
                      <a:lnTo>
                        <a:pt x="19676" y="13371"/>
                      </a:lnTo>
                      <a:cubicBezTo>
                        <a:pt x="20743" y="13371"/>
                        <a:pt x="21600" y="12218"/>
                        <a:pt x="21600" y="10800"/>
                      </a:cubicBezTo>
                      <a:cubicBezTo>
                        <a:pt x="21600" y="9382"/>
                        <a:pt x="20743" y="8229"/>
                        <a:pt x="19676" y="8229"/>
                      </a:cubicBezTo>
                      <a:lnTo>
                        <a:pt x="1924" y="8229"/>
                      </a:lnTo>
                      <a:close/>
                      <a:moveTo>
                        <a:pt x="1924" y="16457"/>
                      </a:moveTo>
                      <a:cubicBezTo>
                        <a:pt x="860" y="16457"/>
                        <a:pt x="0" y="17610"/>
                        <a:pt x="0" y="19029"/>
                      </a:cubicBezTo>
                      <a:cubicBezTo>
                        <a:pt x="0" y="20447"/>
                        <a:pt x="860" y="21600"/>
                        <a:pt x="1924" y="21600"/>
                      </a:cubicBezTo>
                      <a:lnTo>
                        <a:pt x="19676" y="21600"/>
                      </a:lnTo>
                      <a:cubicBezTo>
                        <a:pt x="20743" y="21600"/>
                        <a:pt x="21600" y="20447"/>
                        <a:pt x="21600" y="19029"/>
                      </a:cubicBezTo>
                      <a:cubicBezTo>
                        <a:pt x="21600" y="17610"/>
                        <a:pt x="20743" y="16457"/>
                        <a:pt x="19676" y="16457"/>
                      </a:cubicBezTo>
                      <a:lnTo>
                        <a:pt x="1924" y="16457"/>
                      </a:ln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19" name="Group 12527"/>
              <p:cNvGrpSpPr/>
              <p:nvPr/>
            </p:nvGrpSpPr>
            <p:grpSpPr>
              <a:xfrm>
                <a:off x="1441684" y="698473"/>
                <a:ext cx="215504" cy="215490"/>
                <a:chOff x="0" y="0"/>
                <a:chExt cx="215503" cy="215489"/>
              </a:xfrm>
            </p:grpSpPr>
            <p:sp>
              <p:nvSpPr>
                <p:cNvPr id="120" name="Shape 12525"/>
                <p:cNvSpPr/>
                <p:nvPr/>
              </p:nvSpPr>
              <p:spPr>
                <a:xfrm>
                  <a:off x="0" y="0"/>
                  <a:ext cx="215504" cy="215490"/>
                </a:xfrm>
                <a:custGeom>
                  <a:avLst/>
                  <a:gdLst/>
                  <a:ahLst/>
                  <a:cxnLst>
                    <a:cxn ang="0">
                      <a:pos x="wd2" y="hd2"/>
                    </a:cxn>
                    <a:cxn ang="5400000">
                      <a:pos x="wd2" y="hd2"/>
                    </a:cxn>
                    <a:cxn ang="10800000">
                      <a:pos x="wd2" y="hd2"/>
                    </a:cxn>
                    <a:cxn ang="16200000">
                      <a:pos x="wd2" y="hd2"/>
                    </a:cxn>
                  </a:cxnLst>
                  <a:rect l="0" t="0" r="r" b="b"/>
                  <a:pathLst>
                    <a:path w="21600" h="21600" extrusionOk="0">
                      <a:moveTo>
                        <a:pt x="14087" y="19950"/>
                      </a:moveTo>
                      <a:cubicBezTo>
                        <a:pt x="14106" y="19766"/>
                        <a:pt x="13979" y="19583"/>
                        <a:pt x="13979" y="19583"/>
                      </a:cubicBezTo>
                      <a:lnTo>
                        <a:pt x="14851" y="18336"/>
                      </a:lnTo>
                      <a:cubicBezTo>
                        <a:pt x="14851" y="18336"/>
                        <a:pt x="15560" y="17445"/>
                        <a:pt x="15649" y="17090"/>
                      </a:cubicBezTo>
                      <a:cubicBezTo>
                        <a:pt x="15737" y="16736"/>
                        <a:pt x="16623" y="16294"/>
                        <a:pt x="17161" y="15338"/>
                      </a:cubicBezTo>
                      <a:cubicBezTo>
                        <a:pt x="17692" y="14377"/>
                        <a:pt x="14934" y="14979"/>
                        <a:pt x="15277" y="14769"/>
                      </a:cubicBezTo>
                      <a:cubicBezTo>
                        <a:pt x="15619" y="14566"/>
                        <a:pt x="14671" y="14339"/>
                        <a:pt x="13605" y="14010"/>
                      </a:cubicBezTo>
                      <a:cubicBezTo>
                        <a:pt x="12536" y="13681"/>
                        <a:pt x="12101" y="12298"/>
                        <a:pt x="12101" y="12298"/>
                      </a:cubicBezTo>
                      <a:cubicBezTo>
                        <a:pt x="9354" y="11227"/>
                        <a:pt x="11563" y="15883"/>
                        <a:pt x="11563" y="15883"/>
                      </a:cubicBezTo>
                      <a:cubicBezTo>
                        <a:pt x="11563" y="15883"/>
                        <a:pt x="12290" y="16136"/>
                        <a:pt x="12391" y="16939"/>
                      </a:cubicBezTo>
                      <a:cubicBezTo>
                        <a:pt x="12486" y="17692"/>
                        <a:pt x="12228" y="19931"/>
                        <a:pt x="13163" y="20235"/>
                      </a:cubicBezTo>
                      <a:cubicBezTo>
                        <a:pt x="12404" y="20424"/>
                        <a:pt x="11613" y="20531"/>
                        <a:pt x="10797" y="20531"/>
                      </a:cubicBezTo>
                      <a:cubicBezTo>
                        <a:pt x="5432" y="20531"/>
                        <a:pt x="1069" y="16168"/>
                        <a:pt x="1069" y="10798"/>
                      </a:cubicBezTo>
                      <a:cubicBezTo>
                        <a:pt x="1069" y="9949"/>
                        <a:pt x="1188" y="9133"/>
                        <a:pt x="1391" y="8356"/>
                      </a:cubicBezTo>
                      <a:cubicBezTo>
                        <a:pt x="1702" y="8861"/>
                        <a:pt x="2259" y="9710"/>
                        <a:pt x="3252" y="11083"/>
                      </a:cubicBezTo>
                      <a:cubicBezTo>
                        <a:pt x="5389" y="14010"/>
                        <a:pt x="6630" y="12947"/>
                        <a:pt x="8938" y="14656"/>
                      </a:cubicBezTo>
                      <a:cubicBezTo>
                        <a:pt x="11246" y="16363"/>
                        <a:pt x="9918" y="13390"/>
                        <a:pt x="8938" y="13402"/>
                      </a:cubicBezTo>
                      <a:cubicBezTo>
                        <a:pt x="7963" y="13415"/>
                        <a:pt x="7250" y="11259"/>
                        <a:pt x="7250" y="11259"/>
                      </a:cubicBezTo>
                      <a:cubicBezTo>
                        <a:pt x="7250" y="11259"/>
                        <a:pt x="6807" y="9746"/>
                        <a:pt x="7603" y="8976"/>
                      </a:cubicBezTo>
                      <a:cubicBezTo>
                        <a:pt x="8405" y="8204"/>
                        <a:pt x="8671" y="9128"/>
                        <a:pt x="9292" y="8976"/>
                      </a:cubicBezTo>
                      <a:cubicBezTo>
                        <a:pt x="9918" y="8824"/>
                        <a:pt x="10273" y="7971"/>
                        <a:pt x="10001" y="7172"/>
                      </a:cubicBezTo>
                      <a:cubicBezTo>
                        <a:pt x="9735" y="6369"/>
                        <a:pt x="9026" y="7792"/>
                        <a:pt x="8584" y="7615"/>
                      </a:cubicBezTo>
                      <a:cubicBezTo>
                        <a:pt x="8140" y="7439"/>
                        <a:pt x="8405" y="6819"/>
                        <a:pt x="10715" y="6281"/>
                      </a:cubicBezTo>
                      <a:cubicBezTo>
                        <a:pt x="13024" y="5750"/>
                        <a:pt x="11424" y="4928"/>
                        <a:pt x="11424" y="4928"/>
                      </a:cubicBezTo>
                      <a:cubicBezTo>
                        <a:pt x="11424" y="4928"/>
                        <a:pt x="10450" y="5395"/>
                        <a:pt x="9557" y="4769"/>
                      </a:cubicBezTo>
                      <a:cubicBezTo>
                        <a:pt x="8671" y="4149"/>
                        <a:pt x="8849" y="5838"/>
                        <a:pt x="7958" y="4149"/>
                      </a:cubicBezTo>
                      <a:cubicBezTo>
                        <a:pt x="7268" y="2834"/>
                        <a:pt x="5768" y="3162"/>
                        <a:pt x="4688" y="3232"/>
                      </a:cubicBezTo>
                      <a:cubicBezTo>
                        <a:pt x="6364" y="1878"/>
                        <a:pt x="8489" y="1068"/>
                        <a:pt x="10797" y="1068"/>
                      </a:cubicBezTo>
                      <a:cubicBezTo>
                        <a:pt x="13861" y="1068"/>
                        <a:pt x="16585" y="2486"/>
                        <a:pt x="18375" y="4700"/>
                      </a:cubicBezTo>
                      <a:cubicBezTo>
                        <a:pt x="17522" y="4775"/>
                        <a:pt x="16104" y="5091"/>
                        <a:pt x="15788" y="6274"/>
                      </a:cubicBezTo>
                      <a:lnTo>
                        <a:pt x="14523" y="7729"/>
                      </a:lnTo>
                      <a:cubicBezTo>
                        <a:pt x="12991" y="9544"/>
                        <a:pt x="15123" y="10924"/>
                        <a:pt x="15522" y="10798"/>
                      </a:cubicBezTo>
                      <a:cubicBezTo>
                        <a:pt x="15922" y="10678"/>
                        <a:pt x="16654" y="10075"/>
                        <a:pt x="17186" y="11342"/>
                      </a:cubicBezTo>
                      <a:cubicBezTo>
                        <a:pt x="17717" y="12606"/>
                        <a:pt x="17713" y="15143"/>
                        <a:pt x="18047" y="15541"/>
                      </a:cubicBezTo>
                      <a:cubicBezTo>
                        <a:pt x="18375" y="15939"/>
                        <a:pt x="19336" y="14958"/>
                        <a:pt x="19248" y="13358"/>
                      </a:cubicBezTo>
                      <a:cubicBezTo>
                        <a:pt x="19395" y="12884"/>
                        <a:pt x="20205" y="12277"/>
                        <a:pt x="20493" y="11537"/>
                      </a:cubicBezTo>
                      <a:cubicBezTo>
                        <a:pt x="20205" y="15426"/>
                        <a:pt x="17616" y="18678"/>
                        <a:pt x="14087" y="19950"/>
                      </a:cubicBezTo>
                      <a:cubicBezTo>
                        <a:pt x="14087" y="19950"/>
                        <a:pt x="14087" y="19950"/>
                        <a:pt x="14087" y="19950"/>
                      </a:cubicBezTo>
                      <a:close/>
                      <a:moveTo>
                        <a:pt x="10797" y="0"/>
                      </a:moveTo>
                      <a:cubicBezTo>
                        <a:pt x="4845" y="0"/>
                        <a:pt x="0" y="4845"/>
                        <a:pt x="0" y="10798"/>
                      </a:cubicBezTo>
                      <a:cubicBezTo>
                        <a:pt x="0" y="16755"/>
                        <a:pt x="4845" y="21600"/>
                        <a:pt x="10797" y="21600"/>
                      </a:cubicBezTo>
                      <a:cubicBezTo>
                        <a:pt x="16756" y="21600"/>
                        <a:pt x="21600" y="16755"/>
                        <a:pt x="21600" y="10798"/>
                      </a:cubicBezTo>
                      <a:cubicBezTo>
                        <a:pt x="21600" y="4845"/>
                        <a:pt x="16756" y="0"/>
                        <a:pt x="10797" y="0"/>
                      </a:cubicBezTo>
                      <a:cubicBezTo>
                        <a:pt x="10797" y="0"/>
                        <a:pt x="10797" y="0"/>
                        <a:pt x="10797" y="0"/>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1" name="Shape 12526"/>
                <p:cNvSpPr/>
                <p:nvPr/>
              </p:nvSpPr>
              <p:spPr>
                <a:xfrm>
                  <a:off x="1584" y="1577"/>
                  <a:ext cx="212335" cy="212335"/>
                </a:xfrm>
                <a:prstGeom prst="ellipse">
                  <a:avLst/>
                </a:prstGeom>
                <a:noFill/>
                <a:ln w="25400" cap="flat">
                  <a:solidFill>
                    <a:srgbClr val="8D959D"/>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grpSp>
        </p:grpSp>
      </p:grpSp>
      <p:sp>
        <p:nvSpPr>
          <p:cNvPr id="154" name="Picture Placeholder 153"/>
          <p:cNvSpPr>
            <a:spLocks noGrp="1"/>
          </p:cNvSpPr>
          <p:nvPr>
            <p:ph type="pic" sz="quarter" idx="18"/>
          </p:nvPr>
        </p:nvSpPr>
        <p:spPr/>
      </p:sp>
      <p:sp>
        <p:nvSpPr>
          <p:cNvPr id="155" name="Picture Placeholder 154"/>
          <p:cNvSpPr>
            <a:spLocks noGrp="1"/>
          </p:cNvSpPr>
          <p:nvPr>
            <p:ph type="pic" sz="quarter" idx="19"/>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142</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Development Project</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48" name="Rectangle 147"/>
          <p:cNvSpPr/>
          <p:nvPr/>
        </p:nvSpPr>
        <p:spPr>
          <a:xfrm>
            <a:off x="5396517" y="17187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02 | STRATEGY</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149" name="Rectangle 148"/>
          <p:cNvSpPr/>
          <p:nvPr/>
        </p:nvSpPr>
        <p:spPr>
          <a:xfrm>
            <a:off x="8889156" y="17187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03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150" name="Rectangle 149"/>
          <p:cNvSpPr/>
          <p:nvPr/>
        </p:nvSpPr>
        <p:spPr>
          <a:xfrm>
            <a:off x="1903878" y="17187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01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grpSp>
        <p:nvGrpSpPr>
          <p:cNvPr id="4" name="Group 3"/>
          <p:cNvGrpSpPr/>
          <p:nvPr/>
        </p:nvGrpSpPr>
        <p:grpSpPr>
          <a:xfrm>
            <a:off x="3798222" y="2907168"/>
            <a:ext cx="4595556" cy="2891180"/>
            <a:chOff x="3798222" y="2907168"/>
            <a:chExt cx="4595556" cy="2891180"/>
          </a:xfrm>
        </p:grpSpPr>
        <p:grpSp>
          <p:nvGrpSpPr>
            <p:cNvPr id="3" name="Group 2"/>
            <p:cNvGrpSpPr/>
            <p:nvPr/>
          </p:nvGrpSpPr>
          <p:grpSpPr>
            <a:xfrm>
              <a:off x="3798222" y="2907168"/>
              <a:ext cx="4595556" cy="2891180"/>
              <a:chOff x="3208976" y="1684590"/>
              <a:chExt cx="6131492" cy="3857475"/>
            </a:xfrm>
          </p:grpSpPr>
          <p:sp>
            <p:nvSpPr>
              <p:cNvPr id="5" name="Shape 12485"/>
              <p:cNvSpPr/>
              <p:nvPr/>
            </p:nvSpPr>
            <p:spPr>
              <a:xfrm>
                <a:off x="3208976" y="1684590"/>
                <a:ext cx="6131492" cy="3857475"/>
              </a:xfrm>
              <a:custGeom>
                <a:avLst/>
                <a:gdLst/>
                <a:ahLst/>
                <a:cxnLst>
                  <a:cxn ang="0">
                    <a:pos x="wd2" y="hd2"/>
                  </a:cxn>
                  <a:cxn ang="5400000">
                    <a:pos x="wd2" y="hd2"/>
                  </a:cxn>
                  <a:cxn ang="10800000">
                    <a:pos x="wd2" y="hd2"/>
                  </a:cxn>
                  <a:cxn ang="16200000">
                    <a:pos x="wd2" y="hd2"/>
                  </a:cxn>
                </a:cxnLst>
                <a:rect l="0" t="0" r="r" b="b"/>
                <a:pathLst>
                  <a:path w="21600" h="21600" extrusionOk="0">
                    <a:moveTo>
                      <a:pt x="149" y="0"/>
                    </a:moveTo>
                    <a:cubicBezTo>
                      <a:pt x="66" y="0"/>
                      <a:pt x="0" y="106"/>
                      <a:pt x="0" y="237"/>
                    </a:cubicBezTo>
                    <a:lnTo>
                      <a:pt x="0" y="21600"/>
                    </a:lnTo>
                    <a:lnTo>
                      <a:pt x="21600" y="21600"/>
                    </a:lnTo>
                    <a:lnTo>
                      <a:pt x="21600" y="237"/>
                    </a:lnTo>
                    <a:cubicBezTo>
                      <a:pt x="21600" y="106"/>
                      <a:pt x="21534" y="0"/>
                      <a:pt x="21451" y="0"/>
                    </a:cubicBezTo>
                    <a:lnTo>
                      <a:pt x="149" y="0"/>
                    </a:lnTo>
                    <a:close/>
                  </a:path>
                </a:pathLst>
              </a:custGeom>
              <a:solidFill>
                <a:srgbClr val="FFFFFF"/>
              </a:solidFill>
              <a:ln w="12700">
                <a:miter lim="400000"/>
              </a:ln>
              <a:effectLst>
                <a:outerShdw blurRad="330200" dir="5400000" rotWithShape="0">
                  <a:srgbClr val="000000">
                    <a:alpha val="46000"/>
                  </a:srgbClr>
                </a:outerShdw>
              </a:effectLst>
            </p:spPr>
            <p:txBody>
              <a:bodyPr lIns="25400" tIns="25400" rIns="25400" bIns="25400" anchor="ctr"/>
              <a:lstStyle/>
              <a:p>
                <a:pPr>
                  <a:defRPr sz="3200">
                    <a:solidFill>
                      <a:srgbClr val="FFFFFF"/>
                    </a:solidFill>
                  </a:defRPr>
                </a:pPr>
                <a:endParaRPr sz="1600"/>
              </a:p>
            </p:txBody>
          </p:sp>
          <p:grpSp>
            <p:nvGrpSpPr>
              <p:cNvPr id="7" name="Group 12528"/>
              <p:cNvGrpSpPr/>
              <p:nvPr/>
            </p:nvGrpSpPr>
            <p:grpSpPr>
              <a:xfrm>
                <a:off x="3257149" y="1728358"/>
                <a:ext cx="6035254" cy="479184"/>
                <a:chOff x="0" y="0"/>
                <a:chExt cx="13389099" cy="1063059"/>
              </a:xfrm>
            </p:grpSpPr>
            <p:sp>
              <p:nvSpPr>
                <p:cNvPr id="8" name="Shape 12487"/>
                <p:cNvSpPr/>
                <p:nvPr/>
              </p:nvSpPr>
              <p:spPr>
                <a:xfrm>
                  <a:off x="0" y="0"/>
                  <a:ext cx="13389100" cy="1054845"/>
                </a:xfrm>
                <a:custGeom>
                  <a:avLst/>
                  <a:gdLst/>
                  <a:ahLst/>
                  <a:cxnLst>
                    <a:cxn ang="0">
                      <a:pos x="wd2" y="hd2"/>
                    </a:cxn>
                    <a:cxn ang="5400000">
                      <a:pos x="wd2" y="hd2"/>
                    </a:cxn>
                    <a:cxn ang="10800000">
                      <a:pos x="wd2" y="hd2"/>
                    </a:cxn>
                    <a:cxn ang="16200000">
                      <a:pos x="wd2" y="hd2"/>
                    </a:cxn>
                  </a:cxnLst>
                  <a:rect l="0" t="0" r="r" b="b"/>
                  <a:pathLst>
                    <a:path w="21600" h="21600" extrusionOk="0">
                      <a:moveTo>
                        <a:pt x="21600" y="1458"/>
                      </a:moveTo>
                      <a:cubicBezTo>
                        <a:pt x="21600" y="653"/>
                        <a:pt x="21549" y="0"/>
                        <a:pt x="21485" y="0"/>
                      </a:cubicBezTo>
                      <a:lnTo>
                        <a:pt x="115" y="0"/>
                      </a:lnTo>
                      <a:cubicBezTo>
                        <a:pt x="51" y="0"/>
                        <a:pt x="0" y="653"/>
                        <a:pt x="0" y="1458"/>
                      </a:cubicBezTo>
                      <a:lnTo>
                        <a:pt x="0" y="21600"/>
                      </a:lnTo>
                      <a:lnTo>
                        <a:pt x="21600" y="21600"/>
                      </a:lnTo>
                      <a:cubicBezTo>
                        <a:pt x="21600" y="21600"/>
                        <a:pt x="21600" y="1458"/>
                        <a:pt x="21600" y="1458"/>
                      </a:cubicBezTo>
                      <a:close/>
                    </a:path>
                  </a:pathLst>
                </a:custGeom>
                <a:gradFill flip="none" rotWithShape="1">
                  <a:gsLst>
                    <a:gs pos="31527">
                      <a:srgbClr val="F5F6F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12488"/>
                <p:cNvSpPr/>
                <p:nvPr/>
              </p:nvSpPr>
              <p:spPr>
                <a:xfrm>
                  <a:off x="0" y="53865"/>
                  <a:ext cx="13389100" cy="554243"/>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2"/>
                        <a:pt x="2003" y="11459"/>
                      </a:cubicBezTo>
                      <a:cubicBezTo>
                        <a:pt x="2036" y="9516"/>
                        <a:pt x="2091" y="7573"/>
                        <a:pt x="2173" y="7573"/>
                      </a:cubicBezTo>
                      <a:cubicBezTo>
                        <a:pt x="2254" y="7573"/>
                        <a:pt x="6362" y="7573"/>
                        <a:pt x="6408" y="7573"/>
                      </a:cubicBezTo>
                      <a:cubicBezTo>
                        <a:pt x="6455" y="7573"/>
                        <a:pt x="6504" y="8191"/>
                        <a:pt x="6537" y="9512"/>
                      </a:cubicBezTo>
                      <a:cubicBezTo>
                        <a:pt x="6569" y="10832"/>
                        <a:pt x="6662" y="16380"/>
                        <a:pt x="6695" y="18823"/>
                      </a:cubicBezTo>
                      <a:cubicBezTo>
                        <a:pt x="6728" y="21268"/>
                        <a:pt x="6772" y="21466"/>
                        <a:pt x="6846" y="21466"/>
                      </a:cubicBezTo>
                      <a:cubicBezTo>
                        <a:pt x="6916" y="21466"/>
                        <a:pt x="20403" y="21466"/>
                        <a:pt x="21600" y="21466"/>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9"/>
                        <a:pt x="1852" y="20444"/>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12489"/>
                <p:cNvSpPr/>
                <p:nvPr/>
              </p:nvSpPr>
              <p:spPr>
                <a:xfrm>
                  <a:off x="0" y="33717"/>
                  <a:ext cx="13389100" cy="554242"/>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300"/>
                        <a:pt x="1970" y="13402"/>
                        <a:pt x="2003" y="11459"/>
                      </a:cubicBezTo>
                      <a:cubicBezTo>
                        <a:pt x="2036" y="9516"/>
                        <a:pt x="2091" y="7574"/>
                        <a:pt x="2173" y="7574"/>
                      </a:cubicBezTo>
                      <a:cubicBezTo>
                        <a:pt x="2254" y="7574"/>
                        <a:pt x="6362" y="7574"/>
                        <a:pt x="6408" y="7574"/>
                      </a:cubicBezTo>
                      <a:cubicBezTo>
                        <a:pt x="6455" y="7574"/>
                        <a:pt x="6504" y="8190"/>
                        <a:pt x="6537" y="9512"/>
                      </a:cubicBezTo>
                      <a:cubicBezTo>
                        <a:pt x="6569" y="10832"/>
                        <a:pt x="6662" y="16380"/>
                        <a:pt x="6695" y="18823"/>
                      </a:cubicBezTo>
                      <a:cubicBezTo>
                        <a:pt x="6728" y="21268"/>
                        <a:pt x="6772" y="21466"/>
                        <a:pt x="6846" y="21466"/>
                      </a:cubicBezTo>
                      <a:cubicBezTo>
                        <a:pt x="6916" y="21466"/>
                        <a:pt x="20403" y="21466"/>
                        <a:pt x="21600" y="21466"/>
                      </a:cubicBezTo>
                      <a:lnTo>
                        <a:pt x="21600" y="2775"/>
                      </a:lnTo>
                      <a:cubicBezTo>
                        <a:pt x="21600" y="1243"/>
                        <a:pt x="21549" y="0"/>
                        <a:pt x="21485" y="0"/>
                      </a:cubicBezTo>
                      <a:lnTo>
                        <a:pt x="115" y="0"/>
                      </a:lnTo>
                      <a:cubicBezTo>
                        <a:pt x="51" y="0"/>
                        <a:pt x="0" y="1243"/>
                        <a:pt x="0" y="2775"/>
                      </a:cubicBezTo>
                      <a:lnTo>
                        <a:pt x="0" y="21600"/>
                      </a:lnTo>
                      <a:cubicBezTo>
                        <a:pt x="243" y="21600"/>
                        <a:pt x="1714" y="21600"/>
                        <a:pt x="1751" y="21600"/>
                      </a:cubicBezTo>
                      <a:cubicBezTo>
                        <a:pt x="1792" y="21600"/>
                        <a:pt x="1824" y="21589"/>
                        <a:pt x="1852" y="20444"/>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12490"/>
                <p:cNvSpPr/>
                <p:nvPr/>
              </p:nvSpPr>
              <p:spPr>
                <a:xfrm>
                  <a:off x="0" y="16858"/>
                  <a:ext cx="13389100" cy="554260"/>
                </a:xfrm>
                <a:custGeom>
                  <a:avLst/>
                  <a:gdLst/>
                  <a:ahLst/>
                  <a:cxnLst>
                    <a:cxn ang="0">
                      <a:pos x="wd2" y="hd2"/>
                    </a:cxn>
                    <a:cxn ang="5400000">
                      <a:pos x="wd2" y="hd2"/>
                    </a:cxn>
                    <a:cxn ang="10800000">
                      <a:pos x="wd2" y="hd2"/>
                    </a:cxn>
                    <a:cxn ang="16200000">
                      <a:pos x="wd2" y="hd2"/>
                    </a:cxn>
                  </a:cxnLst>
                  <a:rect l="0" t="0" r="r" b="b"/>
                  <a:pathLst>
                    <a:path w="21600" h="21600" extrusionOk="0">
                      <a:moveTo>
                        <a:pt x="1852" y="20444"/>
                      </a:moveTo>
                      <a:cubicBezTo>
                        <a:pt x="1881" y="19299"/>
                        <a:pt x="1970" y="13401"/>
                        <a:pt x="2003" y="11458"/>
                      </a:cubicBezTo>
                      <a:cubicBezTo>
                        <a:pt x="2036" y="9516"/>
                        <a:pt x="2091" y="7573"/>
                        <a:pt x="2173" y="7573"/>
                      </a:cubicBezTo>
                      <a:cubicBezTo>
                        <a:pt x="2254" y="7573"/>
                        <a:pt x="6362" y="7573"/>
                        <a:pt x="6408" y="7573"/>
                      </a:cubicBezTo>
                      <a:cubicBezTo>
                        <a:pt x="6455" y="7573"/>
                        <a:pt x="6504" y="8190"/>
                        <a:pt x="6537" y="9511"/>
                      </a:cubicBezTo>
                      <a:cubicBezTo>
                        <a:pt x="6569" y="10832"/>
                        <a:pt x="6662" y="16379"/>
                        <a:pt x="6695" y="18823"/>
                      </a:cubicBezTo>
                      <a:cubicBezTo>
                        <a:pt x="6728" y="21266"/>
                        <a:pt x="6772" y="21465"/>
                        <a:pt x="6846" y="21465"/>
                      </a:cubicBezTo>
                      <a:cubicBezTo>
                        <a:pt x="6916" y="21465"/>
                        <a:pt x="20403" y="21465"/>
                        <a:pt x="21600" y="21465"/>
                      </a:cubicBezTo>
                      <a:lnTo>
                        <a:pt x="21600" y="2776"/>
                      </a:lnTo>
                      <a:cubicBezTo>
                        <a:pt x="21600" y="1243"/>
                        <a:pt x="21549" y="0"/>
                        <a:pt x="21485" y="0"/>
                      </a:cubicBezTo>
                      <a:lnTo>
                        <a:pt x="115" y="0"/>
                      </a:lnTo>
                      <a:cubicBezTo>
                        <a:pt x="51" y="0"/>
                        <a:pt x="0" y="1243"/>
                        <a:pt x="0" y="2776"/>
                      </a:cubicBezTo>
                      <a:lnTo>
                        <a:pt x="0" y="21600"/>
                      </a:lnTo>
                      <a:cubicBezTo>
                        <a:pt x="243" y="21600"/>
                        <a:pt x="1714" y="21600"/>
                        <a:pt x="1751" y="21600"/>
                      </a:cubicBezTo>
                      <a:cubicBezTo>
                        <a:pt x="1792" y="21600"/>
                        <a:pt x="1824" y="21588"/>
                        <a:pt x="1852" y="20444"/>
                      </a:cubicBezTo>
                      <a:close/>
                    </a:path>
                  </a:pathLst>
                </a:custGeom>
                <a:gradFill flip="none" rotWithShape="1">
                  <a:gsLst>
                    <a:gs pos="0">
                      <a:srgbClr val="E4E6E7"/>
                    </a:gs>
                    <a:gs pos="100000">
                      <a:srgbClr val="C2C6CA"/>
                    </a:gs>
                  </a:gsLst>
                  <a:lin ang="5400000"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12491"/>
                <p:cNvSpPr/>
                <p:nvPr/>
              </p:nvSpPr>
              <p:spPr>
                <a:xfrm>
                  <a:off x="1314967" y="640625"/>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1"/>
                      </a:lnTo>
                      <a:cubicBezTo>
                        <a:pt x="0" y="1837"/>
                        <a:pt x="59" y="0"/>
                        <a:pt x="132" y="0"/>
                      </a:cubicBezTo>
                      <a:lnTo>
                        <a:pt x="21468" y="0"/>
                      </a:lnTo>
                      <a:cubicBezTo>
                        <a:pt x="21541" y="0"/>
                        <a:pt x="21600" y="1837"/>
                        <a:pt x="21600" y="4101"/>
                      </a:cubicBezTo>
                      <a:cubicBezTo>
                        <a:pt x="21600" y="4101"/>
                        <a:pt x="21600" y="17498"/>
                        <a:pt x="21600" y="17498"/>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3" name="Group 12494"/>
                <p:cNvGrpSpPr/>
                <p:nvPr/>
              </p:nvGrpSpPr>
              <p:grpSpPr>
                <a:xfrm>
                  <a:off x="219161" y="219161"/>
                  <a:ext cx="167838" cy="202435"/>
                  <a:chOff x="0" y="0"/>
                  <a:chExt cx="167837" cy="202434"/>
                </a:xfrm>
              </p:grpSpPr>
              <p:sp>
                <p:nvSpPr>
                  <p:cNvPr id="47" name="Shape 12492"/>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Shape 12493"/>
                  <p:cNvSpPr/>
                  <p:nvPr/>
                </p:nvSpPr>
                <p:spPr>
                  <a:xfrm>
                    <a:off x="0" y="0"/>
                    <a:ext cx="167838" cy="167861"/>
                  </a:xfrm>
                  <a:prstGeom prst="ellipse">
                    <a:avLst/>
                  </a:prstGeom>
                  <a:gradFill flip="none" rotWithShape="1">
                    <a:gsLst>
                      <a:gs pos="0">
                        <a:srgbClr val="F5F6F7"/>
                      </a:gs>
                      <a:gs pos="29493">
                        <a:srgbClr val="F18C7C"/>
                      </a:gs>
                      <a:gs pos="61460">
                        <a:srgbClr val="EE22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4" name="Group 12497"/>
                <p:cNvGrpSpPr/>
                <p:nvPr/>
              </p:nvGrpSpPr>
              <p:grpSpPr>
                <a:xfrm>
                  <a:off x="522615" y="219161"/>
                  <a:ext cx="167838" cy="202435"/>
                  <a:chOff x="0" y="0"/>
                  <a:chExt cx="167837" cy="202434"/>
                </a:xfrm>
              </p:grpSpPr>
              <p:sp>
                <p:nvSpPr>
                  <p:cNvPr id="45" name="Shape 12495"/>
                  <p:cNvSpPr/>
                  <p:nvPr/>
                </p:nvSpPr>
                <p:spPr>
                  <a:xfrm>
                    <a:off x="0" y="34573"/>
                    <a:ext cx="167838"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12496"/>
                  <p:cNvSpPr/>
                  <p:nvPr/>
                </p:nvSpPr>
                <p:spPr>
                  <a:xfrm>
                    <a:off x="0" y="0"/>
                    <a:ext cx="167838" cy="167861"/>
                  </a:xfrm>
                  <a:prstGeom prst="ellipse">
                    <a:avLst/>
                  </a:prstGeom>
                  <a:gradFill flip="none" rotWithShape="1">
                    <a:gsLst>
                      <a:gs pos="0">
                        <a:srgbClr val="F5F6F7"/>
                      </a:gs>
                      <a:gs pos="29628">
                        <a:srgbClr val="FACB7C"/>
                      </a:gs>
                      <a:gs pos="49985">
                        <a:srgbClr val="FF9F00"/>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5" name="Group 12500"/>
                <p:cNvGrpSpPr/>
                <p:nvPr/>
              </p:nvGrpSpPr>
              <p:grpSpPr>
                <a:xfrm>
                  <a:off x="826068" y="219161"/>
                  <a:ext cx="167854" cy="202435"/>
                  <a:chOff x="0" y="0"/>
                  <a:chExt cx="167852" cy="202434"/>
                </a:xfrm>
              </p:grpSpPr>
              <p:sp>
                <p:nvSpPr>
                  <p:cNvPr id="43" name="Shape 12498"/>
                  <p:cNvSpPr/>
                  <p:nvPr/>
                </p:nvSpPr>
                <p:spPr>
                  <a:xfrm>
                    <a:off x="0" y="34573"/>
                    <a:ext cx="167853" cy="167862"/>
                  </a:xfrm>
                  <a:prstGeom prst="ellipse">
                    <a:avLst/>
                  </a:prstGeom>
                  <a:solidFill>
                    <a:srgbClr val="E4E6E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4" name="Shape 12499"/>
                  <p:cNvSpPr/>
                  <p:nvPr/>
                </p:nvSpPr>
                <p:spPr>
                  <a:xfrm>
                    <a:off x="0" y="0"/>
                    <a:ext cx="167853" cy="167861"/>
                  </a:xfrm>
                  <a:prstGeom prst="ellipse">
                    <a:avLst/>
                  </a:prstGeom>
                  <a:gradFill flip="none" rotWithShape="1">
                    <a:gsLst>
                      <a:gs pos="0">
                        <a:srgbClr val="F5F6F7"/>
                      </a:gs>
                      <a:gs pos="76093">
                        <a:srgbClr val="8FC321"/>
                      </a:gs>
                    </a:gsLst>
                    <a:path path="circle">
                      <a:fillToRect l="37721" t="-19636" r="62278" b="119636"/>
                    </a:path>
                  </a:gradFill>
                  <a:ln w="12700" cap="flat">
                    <a:solidFill>
                      <a:srgbClr val="4F5D6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6" name="Shape 12501"/>
                <p:cNvSpPr/>
                <p:nvPr/>
              </p:nvSpPr>
              <p:spPr>
                <a:xfrm>
                  <a:off x="1314967" y="623766"/>
                  <a:ext cx="11611221" cy="375070"/>
                </a:xfrm>
                <a:custGeom>
                  <a:avLst/>
                  <a:gdLst/>
                  <a:ahLst/>
                  <a:cxnLst>
                    <a:cxn ang="0">
                      <a:pos x="wd2" y="hd2"/>
                    </a:cxn>
                    <a:cxn ang="5400000">
                      <a:pos x="wd2" y="hd2"/>
                    </a:cxn>
                    <a:cxn ang="10800000">
                      <a:pos x="wd2" y="hd2"/>
                    </a:cxn>
                    <a:cxn ang="16200000">
                      <a:pos x="wd2" y="hd2"/>
                    </a:cxn>
                  </a:cxnLst>
                  <a:rect l="0" t="0" r="r" b="b"/>
                  <a:pathLst>
                    <a:path w="21600" h="21600" extrusionOk="0">
                      <a:moveTo>
                        <a:pt x="21600" y="17498"/>
                      </a:moveTo>
                      <a:cubicBezTo>
                        <a:pt x="21600" y="19763"/>
                        <a:pt x="21541" y="21600"/>
                        <a:pt x="21468" y="21600"/>
                      </a:cubicBezTo>
                      <a:lnTo>
                        <a:pt x="132" y="21600"/>
                      </a:lnTo>
                      <a:cubicBezTo>
                        <a:pt x="59" y="21600"/>
                        <a:pt x="0" y="19763"/>
                        <a:pt x="0" y="17498"/>
                      </a:cubicBezTo>
                      <a:lnTo>
                        <a:pt x="0" y="4102"/>
                      </a:lnTo>
                      <a:cubicBezTo>
                        <a:pt x="0" y="1837"/>
                        <a:pt x="59" y="0"/>
                        <a:pt x="132" y="0"/>
                      </a:cubicBezTo>
                      <a:lnTo>
                        <a:pt x="21468" y="0"/>
                      </a:lnTo>
                      <a:cubicBezTo>
                        <a:pt x="21541" y="0"/>
                        <a:pt x="21600" y="1837"/>
                        <a:pt x="21600" y="4102"/>
                      </a:cubicBezTo>
                      <a:cubicBezTo>
                        <a:pt x="21600" y="4102"/>
                        <a:pt x="21600" y="17498"/>
                        <a:pt x="21600" y="17498"/>
                      </a:cubicBezTo>
                      <a:close/>
                    </a:path>
                  </a:pathLst>
                </a:custGeom>
                <a:solidFill>
                  <a:srgbClr val="FFFFFF"/>
                </a:solidFill>
                <a:ln w="9525"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12502"/>
                <p:cNvSpPr/>
                <p:nvPr/>
              </p:nvSpPr>
              <p:spPr>
                <a:xfrm>
                  <a:off x="12627056" y="691200"/>
                  <a:ext cx="226179" cy="217187"/>
                </a:xfrm>
                <a:custGeom>
                  <a:avLst/>
                  <a:gdLst/>
                  <a:ahLst/>
                  <a:cxnLst>
                    <a:cxn ang="0">
                      <a:pos x="wd2" y="hd2"/>
                    </a:cxn>
                    <a:cxn ang="5400000">
                      <a:pos x="wd2" y="hd2"/>
                    </a:cxn>
                    <a:cxn ang="10800000">
                      <a:pos x="wd2" y="hd2"/>
                    </a:cxn>
                    <a:cxn ang="16200000">
                      <a:pos x="wd2" y="hd2"/>
                    </a:cxn>
                  </a:cxnLst>
                  <a:rect l="0" t="0" r="r" b="b"/>
                  <a:pathLst>
                    <a:path w="21258" h="21467" extrusionOk="0">
                      <a:moveTo>
                        <a:pt x="13924" y="12769"/>
                      </a:moveTo>
                      <a:lnTo>
                        <a:pt x="15958" y="19356"/>
                      </a:lnTo>
                      <a:lnTo>
                        <a:pt x="10631" y="15283"/>
                      </a:lnTo>
                      <a:lnTo>
                        <a:pt x="5302" y="19356"/>
                      </a:lnTo>
                      <a:lnTo>
                        <a:pt x="7338" y="12769"/>
                      </a:lnTo>
                      <a:lnTo>
                        <a:pt x="2009" y="8699"/>
                      </a:lnTo>
                      <a:lnTo>
                        <a:pt x="8596" y="8699"/>
                      </a:lnTo>
                      <a:lnTo>
                        <a:pt x="10631" y="2109"/>
                      </a:lnTo>
                      <a:lnTo>
                        <a:pt x="12667" y="8699"/>
                      </a:lnTo>
                      <a:lnTo>
                        <a:pt x="19253" y="8699"/>
                      </a:lnTo>
                      <a:cubicBezTo>
                        <a:pt x="19253" y="8699"/>
                        <a:pt x="13924" y="12769"/>
                        <a:pt x="13924" y="12769"/>
                      </a:cubicBezTo>
                      <a:close/>
                      <a:moveTo>
                        <a:pt x="21161" y="8045"/>
                      </a:moveTo>
                      <a:cubicBezTo>
                        <a:pt x="20895" y="7179"/>
                        <a:pt x="20118" y="6587"/>
                        <a:pt x="19253" y="6587"/>
                      </a:cubicBezTo>
                      <a:lnTo>
                        <a:pt x="14123" y="6587"/>
                      </a:lnTo>
                      <a:lnTo>
                        <a:pt x="12540" y="1456"/>
                      </a:lnTo>
                      <a:cubicBezTo>
                        <a:pt x="12269" y="591"/>
                        <a:pt x="11496" y="0"/>
                        <a:pt x="10631" y="0"/>
                      </a:cubicBezTo>
                      <a:cubicBezTo>
                        <a:pt x="9761" y="0"/>
                        <a:pt x="8989" y="591"/>
                        <a:pt x="8720" y="1456"/>
                      </a:cubicBezTo>
                      <a:lnTo>
                        <a:pt x="7135" y="6587"/>
                      </a:lnTo>
                      <a:lnTo>
                        <a:pt x="2009" y="6587"/>
                      </a:lnTo>
                      <a:cubicBezTo>
                        <a:pt x="1141" y="6587"/>
                        <a:pt x="367" y="7179"/>
                        <a:pt x="98" y="8045"/>
                      </a:cubicBezTo>
                      <a:cubicBezTo>
                        <a:pt x="-170" y="8914"/>
                        <a:pt x="127" y="9871"/>
                        <a:pt x="828" y="10406"/>
                      </a:cubicBezTo>
                      <a:lnTo>
                        <a:pt x="4975" y="13576"/>
                      </a:lnTo>
                      <a:lnTo>
                        <a:pt x="3391" y="18700"/>
                      </a:lnTo>
                      <a:cubicBezTo>
                        <a:pt x="3121" y="19569"/>
                        <a:pt x="3420" y="20529"/>
                        <a:pt x="4121" y="21063"/>
                      </a:cubicBezTo>
                      <a:cubicBezTo>
                        <a:pt x="4822" y="21600"/>
                        <a:pt x="5780" y="21600"/>
                        <a:pt x="6479" y="21063"/>
                      </a:cubicBezTo>
                      <a:lnTo>
                        <a:pt x="10629" y="17892"/>
                      </a:lnTo>
                      <a:lnTo>
                        <a:pt x="14778" y="21063"/>
                      </a:lnTo>
                      <a:cubicBezTo>
                        <a:pt x="15127" y="21333"/>
                        <a:pt x="15542" y="21467"/>
                        <a:pt x="15958" y="21467"/>
                      </a:cubicBezTo>
                      <a:cubicBezTo>
                        <a:pt x="16373" y="21467"/>
                        <a:pt x="16788" y="21333"/>
                        <a:pt x="17141" y="21063"/>
                      </a:cubicBezTo>
                      <a:cubicBezTo>
                        <a:pt x="17837" y="20529"/>
                        <a:pt x="18134" y="19569"/>
                        <a:pt x="17868" y="18700"/>
                      </a:cubicBezTo>
                      <a:lnTo>
                        <a:pt x="16283" y="13576"/>
                      </a:lnTo>
                      <a:lnTo>
                        <a:pt x="20430" y="10406"/>
                      </a:lnTo>
                      <a:cubicBezTo>
                        <a:pt x="21130" y="9871"/>
                        <a:pt x="21430" y="8914"/>
                        <a:pt x="21161" y="8045"/>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18" name="Group 12507"/>
                <p:cNvGrpSpPr/>
                <p:nvPr/>
              </p:nvGrpSpPr>
              <p:grpSpPr>
                <a:xfrm>
                  <a:off x="13065379" y="202302"/>
                  <a:ext cx="184219" cy="208941"/>
                  <a:chOff x="0" y="0"/>
                  <a:chExt cx="184218" cy="208939"/>
                </a:xfrm>
              </p:grpSpPr>
              <p:sp>
                <p:nvSpPr>
                  <p:cNvPr id="39" name="Shape 12503"/>
                  <p:cNvSpPr/>
                  <p:nvPr/>
                </p:nvSpPr>
                <p:spPr>
                  <a:xfrm>
                    <a:off x="84292" y="0"/>
                    <a:ext cx="99408" cy="985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384" y="7587"/>
                        </a:lnTo>
                        <a:cubicBezTo>
                          <a:pt x="5602" y="9374"/>
                          <a:pt x="2225" y="12782"/>
                          <a:pt x="1606" y="13626"/>
                        </a:cubicBezTo>
                        <a:cubicBezTo>
                          <a:pt x="1252" y="14128"/>
                          <a:pt x="458" y="15150"/>
                          <a:pt x="447" y="16684"/>
                        </a:cubicBezTo>
                        <a:cubicBezTo>
                          <a:pt x="444" y="17532"/>
                          <a:pt x="737" y="18452"/>
                          <a:pt x="1316" y="19290"/>
                        </a:cubicBezTo>
                        <a:cubicBezTo>
                          <a:pt x="2297" y="20730"/>
                          <a:pt x="3881" y="21196"/>
                          <a:pt x="5119" y="21181"/>
                        </a:cubicBezTo>
                        <a:cubicBezTo>
                          <a:pt x="6343" y="21145"/>
                          <a:pt x="7319" y="20903"/>
                          <a:pt x="8192" y="20163"/>
                        </a:cubicBezTo>
                        <a:cubicBezTo>
                          <a:pt x="8790" y="19607"/>
                          <a:pt x="12285" y="16063"/>
                          <a:pt x="14088" y="14226"/>
                        </a:cubicBezTo>
                        <a:lnTo>
                          <a:pt x="21600" y="21600"/>
                        </a:lnTo>
                        <a:lnTo>
                          <a:pt x="21600" y="0"/>
                        </a:lnTo>
                        <a:cubicBezTo>
                          <a:pt x="21600" y="0"/>
                          <a:pt x="0" y="0"/>
                          <a:pt x="0" y="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12504"/>
                  <p:cNvSpPr/>
                  <p:nvPr/>
                </p:nvSpPr>
                <p:spPr>
                  <a:xfrm>
                    <a:off x="0" y="118009"/>
                    <a:ext cx="91603" cy="90931"/>
                  </a:xfrm>
                  <a:custGeom>
                    <a:avLst/>
                    <a:gdLst/>
                    <a:ahLst/>
                    <a:cxnLst>
                      <a:cxn ang="0">
                        <a:pos x="wd2" y="hd2"/>
                      </a:cxn>
                      <a:cxn ang="5400000">
                        <a:pos x="wd2" y="hd2"/>
                      </a:cxn>
                      <a:cxn ang="10800000">
                        <a:pos x="wd2" y="hd2"/>
                      </a:cxn>
                      <a:cxn ang="16200000">
                        <a:pos x="wd2" y="hd2"/>
                      </a:cxn>
                    </a:cxnLst>
                    <a:rect l="0" t="0" r="r" b="b"/>
                    <a:pathLst>
                      <a:path w="21600" h="21585" extrusionOk="0">
                        <a:moveTo>
                          <a:pt x="20478" y="7117"/>
                        </a:moveTo>
                        <a:cubicBezTo>
                          <a:pt x="20847" y="6578"/>
                          <a:pt x="21596" y="5597"/>
                          <a:pt x="21600" y="4202"/>
                        </a:cubicBezTo>
                        <a:cubicBezTo>
                          <a:pt x="21600" y="3432"/>
                          <a:pt x="21355" y="2580"/>
                          <a:pt x="20785" y="1763"/>
                        </a:cubicBezTo>
                        <a:cubicBezTo>
                          <a:pt x="19869" y="431"/>
                          <a:pt x="18405" y="-15"/>
                          <a:pt x="17209" y="1"/>
                        </a:cubicBezTo>
                        <a:cubicBezTo>
                          <a:pt x="16029" y="28"/>
                          <a:pt x="15047" y="302"/>
                          <a:pt x="14329" y="931"/>
                        </a:cubicBezTo>
                        <a:cubicBezTo>
                          <a:pt x="13661" y="1552"/>
                          <a:pt x="9236" y="6035"/>
                          <a:pt x="7489" y="7805"/>
                        </a:cubicBezTo>
                        <a:lnTo>
                          <a:pt x="0" y="481"/>
                        </a:lnTo>
                        <a:lnTo>
                          <a:pt x="0" y="21585"/>
                        </a:lnTo>
                        <a:lnTo>
                          <a:pt x="21161" y="21585"/>
                        </a:lnTo>
                        <a:lnTo>
                          <a:pt x="13809" y="14042"/>
                        </a:lnTo>
                        <a:cubicBezTo>
                          <a:pt x="15532" y="12319"/>
                          <a:pt x="19845" y="7985"/>
                          <a:pt x="20478" y="7117"/>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1" name="Shape 12505"/>
                  <p:cNvSpPr/>
                  <p:nvPr/>
                </p:nvSpPr>
                <p:spPr>
                  <a:xfrm>
                    <a:off x="101151" y="0"/>
                    <a:ext cx="83068" cy="82369"/>
                  </a:xfrm>
                  <a:custGeom>
                    <a:avLst/>
                    <a:gdLst/>
                    <a:ahLst/>
                    <a:cxnLst>
                      <a:cxn ang="0">
                        <a:pos x="wd2" y="hd2"/>
                      </a:cxn>
                      <a:cxn ang="5400000">
                        <a:pos x="wd2" y="hd2"/>
                      </a:cxn>
                      <a:cxn ang="10800000">
                        <a:pos x="wd2" y="hd2"/>
                      </a:cxn>
                      <a:cxn ang="16200000">
                        <a:pos x="wd2" y="hd2"/>
                      </a:cxn>
                    </a:cxnLst>
                    <a:rect l="0" t="0" r="r" b="b"/>
                    <a:pathLst>
                      <a:path w="20882" h="20956" extrusionOk="0">
                        <a:moveTo>
                          <a:pt x="8747" y="7007"/>
                        </a:moveTo>
                        <a:lnTo>
                          <a:pt x="1951" y="0"/>
                        </a:lnTo>
                        <a:lnTo>
                          <a:pt x="20882" y="0"/>
                        </a:lnTo>
                        <a:lnTo>
                          <a:pt x="20882" y="18965"/>
                        </a:lnTo>
                        <a:lnTo>
                          <a:pt x="13958" y="12147"/>
                        </a:lnTo>
                        <a:cubicBezTo>
                          <a:pt x="13958" y="12147"/>
                          <a:pt x="6777" y="19476"/>
                          <a:pt x="5954" y="20247"/>
                        </a:cubicBezTo>
                        <a:cubicBezTo>
                          <a:pt x="5130" y="21018"/>
                          <a:pt x="2080" y="21600"/>
                          <a:pt x="685" y="19539"/>
                        </a:cubicBezTo>
                        <a:cubicBezTo>
                          <a:pt x="-718" y="17483"/>
                          <a:pt x="366" y="15946"/>
                          <a:pt x="1000" y="15037"/>
                        </a:cubicBezTo>
                        <a:cubicBezTo>
                          <a:pt x="1633" y="14140"/>
                          <a:pt x="8747" y="7007"/>
                          <a:pt x="8747" y="7007"/>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12506"/>
                  <p:cNvSpPr/>
                  <p:nvPr/>
                </p:nvSpPr>
                <p:spPr>
                  <a:xfrm>
                    <a:off x="0" y="101151"/>
                    <a:ext cx="83068" cy="82384"/>
                  </a:xfrm>
                  <a:custGeom>
                    <a:avLst/>
                    <a:gdLst/>
                    <a:ahLst/>
                    <a:cxnLst>
                      <a:cxn ang="0">
                        <a:pos x="wd2" y="hd2"/>
                      </a:cxn>
                      <a:cxn ang="5400000">
                        <a:pos x="wd2" y="hd2"/>
                      </a:cxn>
                      <a:cxn ang="10800000">
                        <a:pos x="wd2" y="hd2"/>
                      </a:cxn>
                      <a:cxn ang="16200000">
                        <a:pos x="wd2" y="hd2"/>
                      </a:cxn>
                    </a:cxnLst>
                    <a:rect l="0" t="0" r="r" b="b"/>
                    <a:pathLst>
                      <a:path w="20882" h="20955" extrusionOk="0">
                        <a:moveTo>
                          <a:pt x="12135" y="13945"/>
                        </a:moveTo>
                        <a:lnTo>
                          <a:pt x="18931" y="20955"/>
                        </a:lnTo>
                        <a:lnTo>
                          <a:pt x="0" y="20955"/>
                        </a:lnTo>
                        <a:lnTo>
                          <a:pt x="0" y="1989"/>
                        </a:lnTo>
                        <a:lnTo>
                          <a:pt x="6920" y="8807"/>
                        </a:lnTo>
                        <a:cubicBezTo>
                          <a:pt x="6920" y="8807"/>
                          <a:pt x="14105" y="1478"/>
                          <a:pt x="14924" y="708"/>
                        </a:cubicBezTo>
                        <a:cubicBezTo>
                          <a:pt x="15752" y="-63"/>
                          <a:pt x="18802" y="-645"/>
                          <a:pt x="20197" y="1420"/>
                        </a:cubicBezTo>
                        <a:cubicBezTo>
                          <a:pt x="21600" y="3471"/>
                          <a:pt x="20516" y="5013"/>
                          <a:pt x="19882" y="5917"/>
                        </a:cubicBezTo>
                        <a:cubicBezTo>
                          <a:pt x="19249" y="6813"/>
                          <a:pt x="12135" y="13945"/>
                          <a:pt x="12135" y="13945"/>
                        </a:cubicBezTo>
                        <a:close/>
                      </a:path>
                    </a:pathLst>
                  </a:custGeom>
                  <a:solidFill>
                    <a:srgbClr val="8D959D"/>
                  </a:solidFill>
                  <a:ln w="6437" cap="flat">
                    <a:solidFill>
                      <a:srgbClr val="242E38"/>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9" name="Shape 12508"/>
                <p:cNvSpPr/>
                <p:nvPr/>
              </p:nvSpPr>
              <p:spPr>
                <a:xfrm>
                  <a:off x="4180921" y="303453"/>
                  <a:ext cx="348731" cy="198632"/>
                </a:xfrm>
                <a:custGeom>
                  <a:avLst/>
                  <a:gdLst/>
                  <a:ahLst/>
                  <a:cxnLst>
                    <a:cxn ang="0">
                      <a:pos x="wd2" y="hd2"/>
                    </a:cxn>
                    <a:cxn ang="5400000">
                      <a:pos x="wd2" y="hd2"/>
                    </a:cxn>
                    <a:cxn ang="10800000">
                      <a:pos x="wd2" y="hd2"/>
                    </a:cxn>
                    <a:cxn ang="16200000">
                      <a:pos x="wd2" y="hd2"/>
                    </a:cxn>
                  </a:cxnLst>
                  <a:rect l="0" t="0" r="r" b="b"/>
                  <a:pathLst>
                    <a:path w="20900" h="21600" extrusionOk="0">
                      <a:moveTo>
                        <a:pt x="20890" y="21600"/>
                      </a:moveTo>
                      <a:cubicBezTo>
                        <a:pt x="20890" y="21600"/>
                        <a:pt x="10090" y="21600"/>
                        <a:pt x="8127" y="21600"/>
                      </a:cubicBezTo>
                      <a:cubicBezTo>
                        <a:pt x="6163" y="21600"/>
                        <a:pt x="4813" y="20707"/>
                        <a:pt x="3524" y="17481"/>
                      </a:cubicBezTo>
                      <a:cubicBezTo>
                        <a:pt x="2236" y="14253"/>
                        <a:pt x="-526" y="779"/>
                        <a:pt x="88" y="0"/>
                      </a:cubicBezTo>
                      <a:cubicBezTo>
                        <a:pt x="1070" y="0"/>
                        <a:pt x="13342" y="0"/>
                        <a:pt x="14570" y="0"/>
                      </a:cubicBezTo>
                      <a:cubicBezTo>
                        <a:pt x="15797" y="0"/>
                        <a:pt x="16963" y="1003"/>
                        <a:pt x="17822" y="3004"/>
                      </a:cubicBezTo>
                      <a:cubicBezTo>
                        <a:pt x="18681" y="5011"/>
                        <a:pt x="21074" y="12804"/>
                        <a:pt x="20890" y="21600"/>
                      </a:cubicBezTo>
                      <a:close/>
                    </a:path>
                  </a:pathLst>
                </a:custGeom>
                <a:solidFill>
                  <a:srgbClr val="C2C6CA"/>
                </a:solidFill>
                <a:ln w="12700" cap="flat">
                  <a:solidFill>
                    <a:srgbClr val="8D959D"/>
                  </a:solidFill>
                  <a:prstDash val="solid"/>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0" name="Group 12511"/>
                <p:cNvGrpSpPr/>
                <p:nvPr/>
              </p:nvGrpSpPr>
              <p:grpSpPr>
                <a:xfrm>
                  <a:off x="3911184" y="337171"/>
                  <a:ext cx="100338" cy="118142"/>
                  <a:chOff x="0" y="0"/>
                  <a:chExt cx="100337" cy="118141"/>
                </a:xfrm>
              </p:grpSpPr>
              <p:sp>
                <p:nvSpPr>
                  <p:cNvPr id="37" name="Shape 12509"/>
                  <p:cNvSpPr/>
                  <p:nvPr/>
                </p:nvSpPr>
                <p:spPr>
                  <a:xfrm>
                    <a:off x="0" y="16858"/>
                    <a:ext cx="100338" cy="101284"/>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28"/>
                        </a:lnTo>
                        <a:lnTo>
                          <a:pt x="3280" y="0"/>
                        </a:lnTo>
                        <a:lnTo>
                          <a:pt x="0" y="3381"/>
                        </a:lnTo>
                        <a:lnTo>
                          <a:pt x="7508" y="10821"/>
                        </a:lnTo>
                        <a:lnTo>
                          <a:pt x="0" y="18349"/>
                        </a:lnTo>
                        <a:lnTo>
                          <a:pt x="3213" y="21600"/>
                        </a:lnTo>
                        <a:lnTo>
                          <a:pt x="10799" y="14083"/>
                        </a:lnTo>
                        <a:lnTo>
                          <a:pt x="18387" y="21600"/>
                        </a:lnTo>
                        <a:lnTo>
                          <a:pt x="21600" y="18349"/>
                        </a:lnTo>
                        <a:lnTo>
                          <a:pt x="14090" y="10821"/>
                        </a:lnTo>
                        <a:cubicBezTo>
                          <a:pt x="14090" y="10821"/>
                          <a:pt x="21600" y="3381"/>
                          <a:pt x="21600" y="338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8" name="Shape 12510"/>
                  <p:cNvSpPr/>
                  <p:nvPr/>
                </p:nvSpPr>
                <p:spPr>
                  <a:xfrm>
                    <a:off x="0" y="0"/>
                    <a:ext cx="100338" cy="101283"/>
                  </a:xfrm>
                  <a:custGeom>
                    <a:avLst/>
                    <a:gdLst/>
                    <a:ahLst/>
                    <a:cxnLst>
                      <a:cxn ang="0">
                        <a:pos x="wd2" y="hd2"/>
                      </a:cxn>
                      <a:cxn ang="5400000">
                        <a:pos x="wd2" y="hd2"/>
                      </a:cxn>
                      <a:cxn ang="10800000">
                        <a:pos x="wd2" y="hd2"/>
                      </a:cxn>
                      <a:cxn ang="16200000">
                        <a:pos x="wd2" y="hd2"/>
                      </a:cxn>
                    </a:cxnLst>
                    <a:rect l="0" t="0" r="r" b="b"/>
                    <a:pathLst>
                      <a:path w="21600" h="21600" extrusionOk="0">
                        <a:moveTo>
                          <a:pt x="21600" y="3381"/>
                        </a:moveTo>
                        <a:lnTo>
                          <a:pt x="18320" y="0"/>
                        </a:lnTo>
                        <a:lnTo>
                          <a:pt x="10799" y="7531"/>
                        </a:lnTo>
                        <a:lnTo>
                          <a:pt x="3280" y="0"/>
                        </a:lnTo>
                        <a:lnTo>
                          <a:pt x="0" y="3381"/>
                        </a:lnTo>
                        <a:lnTo>
                          <a:pt x="7508" y="10825"/>
                        </a:lnTo>
                        <a:lnTo>
                          <a:pt x="0" y="18349"/>
                        </a:lnTo>
                        <a:lnTo>
                          <a:pt x="3213" y="21600"/>
                        </a:lnTo>
                        <a:lnTo>
                          <a:pt x="10799" y="14083"/>
                        </a:lnTo>
                        <a:lnTo>
                          <a:pt x="18387" y="21600"/>
                        </a:lnTo>
                        <a:lnTo>
                          <a:pt x="21600" y="18349"/>
                        </a:lnTo>
                        <a:lnTo>
                          <a:pt x="14090" y="10825"/>
                        </a:lnTo>
                        <a:cubicBezTo>
                          <a:pt x="14090" y="10825"/>
                          <a:pt x="21600" y="3381"/>
                          <a:pt x="21600" y="338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1" name="Group 12514"/>
                <p:cNvGrpSpPr/>
                <p:nvPr/>
              </p:nvGrpSpPr>
              <p:grpSpPr>
                <a:xfrm>
                  <a:off x="994654" y="724917"/>
                  <a:ext cx="171739" cy="200905"/>
                  <a:chOff x="0" y="0"/>
                  <a:chExt cx="171738" cy="200903"/>
                </a:xfrm>
              </p:grpSpPr>
              <p:sp>
                <p:nvSpPr>
                  <p:cNvPr id="35" name="Shape 12512"/>
                  <p:cNvSpPr/>
                  <p:nvPr/>
                </p:nvSpPr>
                <p:spPr>
                  <a:xfrm>
                    <a:off x="0" y="16858"/>
                    <a:ext cx="171739" cy="184046"/>
                  </a:xfrm>
                  <a:custGeom>
                    <a:avLst/>
                    <a:gdLst/>
                    <a:ahLst/>
                    <a:cxnLst>
                      <a:cxn ang="0">
                        <a:pos x="wd2" y="hd2"/>
                      </a:cxn>
                      <a:cxn ang="5400000">
                        <a:pos x="wd2" y="hd2"/>
                      </a:cxn>
                      <a:cxn ang="10800000">
                        <a:pos x="wd2" y="hd2"/>
                      </a:cxn>
                      <a:cxn ang="16200000">
                        <a:pos x="wd2" y="hd2"/>
                      </a:cxn>
                    </a:cxnLst>
                    <a:rect l="0" t="0" r="r" b="b"/>
                    <a:pathLst>
                      <a:path w="21600" h="21600" extrusionOk="0">
                        <a:moveTo>
                          <a:pt x="21600" y="9889"/>
                        </a:moveTo>
                        <a:lnTo>
                          <a:pt x="21600" y="0"/>
                        </a:lnTo>
                        <a:lnTo>
                          <a:pt x="18109" y="3229"/>
                        </a:lnTo>
                        <a:cubicBezTo>
                          <a:pt x="16199" y="1770"/>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3"/>
                          <a:pt x="20393" y="15168"/>
                          <a:pt x="19552" y="14646"/>
                        </a:cubicBezTo>
                        <a:cubicBezTo>
                          <a:pt x="18181" y="13576"/>
                          <a:pt x="17003" y="15061"/>
                          <a:pt x="17003" y="15061"/>
                        </a:cubicBezTo>
                        <a:cubicBezTo>
                          <a:pt x="15705" y="16806"/>
                          <a:pt x="13545" y="17948"/>
                          <a:pt x="11096" y="17948"/>
                        </a:cubicBezTo>
                        <a:cubicBezTo>
                          <a:pt x="7126" y="17948"/>
                          <a:pt x="3911" y="14949"/>
                          <a:pt x="3911" y="11247"/>
                        </a:cubicBezTo>
                        <a:cubicBezTo>
                          <a:pt x="3911" y="7543"/>
                          <a:pt x="7126" y="4543"/>
                          <a:pt x="11096" y="4543"/>
                        </a:cubicBezTo>
                        <a:cubicBezTo>
                          <a:pt x="12672" y="4543"/>
                          <a:pt x="14127" y="5018"/>
                          <a:pt x="15311" y="5820"/>
                        </a:cubicBezTo>
                        <a:lnTo>
                          <a:pt x="10913" y="9889"/>
                        </a:lnTo>
                        <a:cubicBezTo>
                          <a:pt x="10913" y="9889"/>
                          <a:pt x="21600" y="9889"/>
                          <a:pt x="21600" y="9889"/>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12513"/>
                  <p:cNvSpPr/>
                  <p:nvPr/>
                </p:nvSpPr>
                <p:spPr>
                  <a:xfrm>
                    <a:off x="0" y="0"/>
                    <a:ext cx="171739" cy="184045"/>
                  </a:xfrm>
                  <a:custGeom>
                    <a:avLst/>
                    <a:gdLst/>
                    <a:ahLst/>
                    <a:cxnLst>
                      <a:cxn ang="0">
                        <a:pos x="wd2" y="hd2"/>
                      </a:cxn>
                      <a:cxn ang="5400000">
                        <a:pos x="wd2" y="hd2"/>
                      </a:cxn>
                      <a:cxn ang="10800000">
                        <a:pos x="wd2" y="hd2"/>
                      </a:cxn>
                      <a:cxn ang="16200000">
                        <a:pos x="wd2" y="hd2"/>
                      </a:cxn>
                    </a:cxnLst>
                    <a:rect l="0" t="0" r="r" b="b"/>
                    <a:pathLst>
                      <a:path w="21600" h="21600" extrusionOk="0">
                        <a:moveTo>
                          <a:pt x="21600" y="9891"/>
                        </a:moveTo>
                        <a:lnTo>
                          <a:pt x="21600" y="0"/>
                        </a:lnTo>
                        <a:lnTo>
                          <a:pt x="18109" y="3231"/>
                        </a:lnTo>
                        <a:cubicBezTo>
                          <a:pt x="16199" y="1772"/>
                          <a:pt x="13758" y="893"/>
                          <a:pt x="11096" y="893"/>
                        </a:cubicBezTo>
                        <a:cubicBezTo>
                          <a:pt x="4966" y="893"/>
                          <a:pt x="0" y="5528"/>
                          <a:pt x="0" y="11247"/>
                        </a:cubicBezTo>
                        <a:cubicBezTo>
                          <a:pt x="0" y="16965"/>
                          <a:pt x="4966" y="21600"/>
                          <a:pt x="11096" y="21600"/>
                        </a:cubicBezTo>
                        <a:cubicBezTo>
                          <a:pt x="14663" y="21600"/>
                          <a:pt x="17933" y="20099"/>
                          <a:pt x="19868" y="17591"/>
                        </a:cubicBezTo>
                        <a:cubicBezTo>
                          <a:pt x="20658" y="16565"/>
                          <a:pt x="20393" y="15170"/>
                          <a:pt x="19552" y="14648"/>
                        </a:cubicBezTo>
                        <a:cubicBezTo>
                          <a:pt x="18181" y="13578"/>
                          <a:pt x="17003" y="15063"/>
                          <a:pt x="17003" y="15063"/>
                        </a:cubicBezTo>
                        <a:cubicBezTo>
                          <a:pt x="15705" y="16808"/>
                          <a:pt x="13545" y="17952"/>
                          <a:pt x="11096" y="17952"/>
                        </a:cubicBezTo>
                        <a:cubicBezTo>
                          <a:pt x="7126" y="17952"/>
                          <a:pt x="3911" y="14949"/>
                          <a:pt x="3911" y="11247"/>
                        </a:cubicBezTo>
                        <a:cubicBezTo>
                          <a:pt x="3911" y="7543"/>
                          <a:pt x="7126" y="4545"/>
                          <a:pt x="11096" y="4545"/>
                        </a:cubicBezTo>
                        <a:cubicBezTo>
                          <a:pt x="12672" y="4545"/>
                          <a:pt x="14127" y="5018"/>
                          <a:pt x="15311" y="5820"/>
                        </a:cubicBezTo>
                        <a:lnTo>
                          <a:pt x="10913" y="9891"/>
                        </a:lnTo>
                        <a:cubicBezTo>
                          <a:pt x="10913" y="9891"/>
                          <a:pt x="21600" y="9891"/>
                          <a:pt x="21600" y="9891"/>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2" name="Group 12517"/>
                <p:cNvGrpSpPr/>
                <p:nvPr/>
              </p:nvGrpSpPr>
              <p:grpSpPr>
                <a:xfrm>
                  <a:off x="590049" y="724917"/>
                  <a:ext cx="198573" cy="205905"/>
                  <a:chOff x="0" y="0"/>
                  <a:chExt cx="198572" cy="205903"/>
                </a:xfrm>
              </p:grpSpPr>
              <p:sp>
                <p:nvSpPr>
                  <p:cNvPr id="33" name="Shape 12515"/>
                  <p:cNvSpPr/>
                  <p:nvPr/>
                </p:nvSpPr>
                <p:spPr>
                  <a:xfrm>
                    <a:off x="0" y="16858"/>
                    <a:ext cx="198573" cy="189046"/>
                  </a:xfrm>
                  <a:custGeom>
                    <a:avLst/>
                    <a:gdLst/>
                    <a:ahLst/>
                    <a:cxnLst>
                      <a:cxn ang="0">
                        <a:pos x="wd2" y="hd2"/>
                      </a:cxn>
                      <a:cxn ang="5400000">
                        <a:pos x="wd2" y="hd2"/>
                      </a:cxn>
                      <a:cxn ang="10800000">
                        <a:pos x="wd2" y="hd2"/>
                      </a:cxn>
                      <a:cxn ang="16200000">
                        <a:pos x="wd2" y="hd2"/>
                      </a:cxn>
                    </a:cxnLst>
                    <a:rect l="0" t="0" r="r" b="b"/>
                    <a:pathLst>
                      <a:path w="20914" h="21228" extrusionOk="0">
                        <a:moveTo>
                          <a:pt x="20228" y="9150"/>
                        </a:moveTo>
                        <a:lnTo>
                          <a:pt x="17418" y="6366"/>
                        </a:lnTo>
                        <a:lnTo>
                          <a:pt x="11967" y="557"/>
                        </a:lnTo>
                        <a:cubicBezTo>
                          <a:pt x="11273" y="-186"/>
                          <a:pt x="10147" y="-186"/>
                          <a:pt x="9453" y="557"/>
                        </a:cubicBezTo>
                        <a:cubicBezTo>
                          <a:pt x="8757" y="1297"/>
                          <a:pt x="8757" y="2496"/>
                          <a:pt x="9453" y="3236"/>
                        </a:cubicBezTo>
                        <a:lnTo>
                          <a:pt x="14086" y="8177"/>
                        </a:lnTo>
                        <a:lnTo>
                          <a:pt x="2319" y="8177"/>
                        </a:lnTo>
                        <a:cubicBezTo>
                          <a:pt x="1040" y="8177"/>
                          <a:pt x="0" y="9268"/>
                          <a:pt x="0" y="10616"/>
                        </a:cubicBezTo>
                        <a:cubicBezTo>
                          <a:pt x="0" y="11958"/>
                          <a:pt x="1040" y="13049"/>
                          <a:pt x="2319" y="13049"/>
                        </a:cubicBezTo>
                        <a:lnTo>
                          <a:pt x="14088" y="13049"/>
                        </a:lnTo>
                        <a:lnTo>
                          <a:pt x="9453" y="17990"/>
                        </a:lnTo>
                        <a:cubicBezTo>
                          <a:pt x="8757" y="18730"/>
                          <a:pt x="8757" y="19930"/>
                          <a:pt x="9453" y="20669"/>
                        </a:cubicBezTo>
                        <a:cubicBezTo>
                          <a:pt x="10147" y="21414"/>
                          <a:pt x="11273" y="21414"/>
                          <a:pt x="11967" y="20669"/>
                        </a:cubicBezTo>
                        <a:lnTo>
                          <a:pt x="17418" y="14860"/>
                        </a:lnTo>
                        <a:lnTo>
                          <a:pt x="20463" y="11849"/>
                        </a:lnTo>
                        <a:cubicBezTo>
                          <a:pt x="21600" y="10636"/>
                          <a:pt x="20228" y="9150"/>
                          <a:pt x="20228"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12516"/>
                  <p:cNvSpPr/>
                  <p:nvPr/>
                </p:nvSpPr>
                <p:spPr>
                  <a:xfrm>
                    <a:off x="0" y="-1"/>
                    <a:ext cx="198573" cy="189031"/>
                  </a:xfrm>
                  <a:custGeom>
                    <a:avLst/>
                    <a:gdLst/>
                    <a:ahLst/>
                    <a:cxnLst>
                      <a:cxn ang="0">
                        <a:pos x="wd2" y="hd2"/>
                      </a:cxn>
                      <a:cxn ang="5400000">
                        <a:pos x="wd2" y="hd2"/>
                      </a:cxn>
                      <a:cxn ang="10800000">
                        <a:pos x="wd2" y="hd2"/>
                      </a:cxn>
                      <a:cxn ang="16200000">
                        <a:pos x="wd2" y="hd2"/>
                      </a:cxn>
                    </a:cxnLst>
                    <a:rect l="0" t="0" r="r" b="b"/>
                    <a:pathLst>
                      <a:path w="20914" h="21230" extrusionOk="0">
                        <a:moveTo>
                          <a:pt x="20228" y="9149"/>
                        </a:moveTo>
                        <a:lnTo>
                          <a:pt x="17418" y="6366"/>
                        </a:lnTo>
                        <a:lnTo>
                          <a:pt x="11967" y="555"/>
                        </a:lnTo>
                        <a:cubicBezTo>
                          <a:pt x="11273" y="-185"/>
                          <a:pt x="10147" y="-185"/>
                          <a:pt x="9453" y="555"/>
                        </a:cubicBezTo>
                        <a:cubicBezTo>
                          <a:pt x="8757" y="1294"/>
                          <a:pt x="8757" y="2496"/>
                          <a:pt x="9453" y="3236"/>
                        </a:cubicBezTo>
                        <a:lnTo>
                          <a:pt x="14086" y="8176"/>
                        </a:lnTo>
                        <a:lnTo>
                          <a:pt x="2319" y="8176"/>
                        </a:lnTo>
                        <a:cubicBezTo>
                          <a:pt x="1040" y="8176"/>
                          <a:pt x="0" y="9267"/>
                          <a:pt x="0" y="10615"/>
                        </a:cubicBezTo>
                        <a:cubicBezTo>
                          <a:pt x="0" y="11957"/>
                          <a:pt x="1040" y="13048"/>
                          <a:pt x="2319" y="13048"/>
                        </a:cubicBezTo>
                        <a:lnTo>
                          <a:pt x="14088" y="13048"/>
                        </a:lnTo>
                        <a:lnTo>
                          <a:pt x="9453" y="17991"/>
                        </a:lnTo>
                        <a:cubicBezTo>
                          <a:pt x="8757" y="18730"/>
                          <a:pt x="8757" y="19930"/>
                          <a:pt x="9453" y="20674"/>
                        </a:cubicBezTo>
                        <a:cubicBezTo>
                          <a:pt x="10147" y="21415"/>
                          <a:pt x="11273" y="21415"/>
                          <a:pt x="11967" y="20674"/>
                        </a:cubicBezTo>
                        <a:lnTo>
                          <a:pt x="17418" y="14862"/>
                        </a:lnTo>
                        <a:lnTo>
                          <a:pt x="20463" y="11846"/>
                        </a:lnTo>
                        <a:cubicBezTo>
                          <a:pt x="21600" y="10635"/>
                          <a:pt x="20228" y="9149"/>
                          <a:pt x="20228" y="9149"/>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3" name="Group 12520"/>
                <p:cNvGrpSpPr/>
                <p:nvPr/>
              </p:nvGrpSpPr>
              <p:grpSpPr>
                <a:xfrm>
                  <a:off x="236019" y="724917"/>
                  <a:ext cx="198562" cy="205905"/>
                  <a:chOff x="0" y="0"/>
                  <a:chExt cx="198560" cy="205903"/>
                </a:xfrm>
              </p:grpSpPr>
              <p:sp>
                <p:nvSpPr>
                  <p:cNvPr id="31" name="Shape 12518"/>
                  <p:cNvSpPr/>
                  <p:nvPr/>
                </p:nvSpPr>
                <p:spPr>
                  <a:xfrm>
                    <a:off x="-1" y="16858"/>
                    <a:ext cx="198562" cy="189046"/>
                  </a:xfrm>
                  <a:custGeom>
                    <a:avLst/>
                    <a:gdLst/>
                    <a:ahLst/>
                    <a:cxnLst>
                      <a:cxn ang="0">
                        <a:pos x="wd2" y="hd2"/>
                      </a:cxn>
                      <a:cxn ang="5400000">
                        <a:pos x="wd2" y="hd2"/>
                      </a:cxn>
                      <a:cxn ang="10800000">
                        <a:pos x="wd2" y="hd2"/>
                      </a:cxn>
                      <a:cxn ang="16200000">
                        <a:pos x="wd2" y="hd2"/>
                      </a:cxn>
                    </a:cxnLst>
                    <a:rect l="0" t="0" r="r" b="b"/>
                    <a:pathLst>
                      <a:path w="20914" h="21228" extrusionOk="0">
                        <a:moveTo>
                          <a:pt x="686" y="9150"/>
                        </a:moveTo>
                        <a:lnTo>
                          <a:pt x="3496" y="6366"/>
                        </a:lnTo>
                        <a:lnTo>
                          <a:pt x="8947" y="557"/>
                        </a:lnTo>
                        <a:cubicBezTo>
                          <a:pt x="9642" y="-186"/>
                          <a:pt x="10766" y="-186"/>
                          <a:pt x="11463" y="557"/>
                        </a:cubicBezTo>
                        <a:cubicBezTo>
                          <a:pt x="12158" y="1297"/>
                          <a:pt x="12158" y="2496"/>
                          <a:pt x="11463" y="3236"/>
                        </a:cubicBezTo>
                        <a:lnTo>
                          <a:pt x="6829" y="8177"/>
                        </a:lnTo>
                        <a:lnTo>
                          <a:pt x="18595" y="8177"/>
                        </a:lnTo>
                        <a:cubicBezTo>
                          <a:pt x="19876" y="8177"/>
                          <a:pt x="20914" y="9268"/>
                          <a:pt x="20914" y="10616"/>
                        </a:cubicBezTo>
                        <a:cubicBezTo>
                          <a:pt x="20914" y="11958"/>
                          <a:pt x="19876" y="13049"/>
                          <a:pt x="18595" y="13049"/>
                        </a:cubicBezTo>
                        <a:lnTo>
                          <a:pt x="6828" y="13049"/>
                        </a:lnTo>
                        <a:lnTo>
                          <a:pt x="11463" y="17990"/>
                        </a:lnTo>
                        <a:cubicBezTo>
                          <a:pt x="12158" y="18730"/>
                          <a:pt x="12158" y="19930"/>
                          <a:pt x="11463" y="20669"/>
                        </a:cubicBezTo>
                        <a:cubicBezTo>
                          <a:pt x="10766" y="21414"/>
                          <a:pt x="9642" y="21414"/>
                          <a:pt x="8947" y="20669"/>
                        </a:cubicBezTo>
                        <a:lnTo>
                          <a:pt x="3496" y="14860"/>
                        </a:lnTo>
                        <a:lnTo>
                          <a:pt x="452" y="11849"/>
                        </a:lnTo>
                        <a:cubicBezTo>
                          <a:pt x="-686" y="10636"/>
                          <a:pt x="686" y="9150"/>
                          <a:pt x="686" y="9150"/>
                        </a:cubicBez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2" name="Shape 12519"/>
                  <p:cNvSpPr/>
                  <p:nvPr/>
                </p:nvSpPr>
                <p:spPr>
                  <a:xfrm>
                    <a:off x="-1" y="-1"/>
                    <a:ext cx="198562" cy="189031"/>
                  </a:xfrm>
                  <a:custGeom>
                    <a:avLst/>
                    <a:gdLst/>
                    <a:ahLst/>
                    <a:cxnLst>
                      <a:cxn ang="0">
                        <a:pos x="wd2" y="hd2"/>
                      </a:cxn>
                      <a:cxn ang="5400000">
                        <a:pos x="wd2" y="hd2"/>
                      </a:cxn>
                      <a:cxn ang="10800000">
                        <a:pos x="wd2" y="hd2"/>
                      </a:cxn>
                      <a:cxn ang="16200000">
                        <a:pos x="wd2" y="hd2"/>
                      </a:cxn>
                    </a:cxnLst>
                    <a:rect l="0" t="0" r="r" b="b"/>
                    <a:pathLst>
                      <a:path w="20914" h="21230" extrusionOk="0">
                        <a:moveTo>
                          <a:pt x="686" y="9149"/>
                        </a:moveTo>
                        <a:lnTo>
                          <a:pt x="3496" y="6366"/>
                        </a:lnTo>
                        <a:lnTo>
                          <a:pt x="8947" y="555"/>
                        </a:lnTo>
                        <a:cubicBezTo>
                          <a:pt x="9642" y="-185"/>
                          <a:pt x="10766" y="-185"/>
                          <a:pt x="11463" y="555"/>
                        </a:cubicBezTo>
                        <a:cubicBezTo>
                          <a:pt x="12158" y="1294"/>
                          <a:pt x="12158" y="2496"/>
                          <a:pt x="11463" y="3236"/>
                        </a:cubicBezTo>
                        <a:lnTo>
                          <a:pt x="6829" y="8176"/>
                        </a:lnTo>
                        <a:lnTo>
                          <a:pt x="18595" y="8176"/>
                        </a:lnTo>
                        <a:cubicBezTo>
                          <a:pt x="19876" y="8176"/>
                          <a:pt x="20914" y="9267"/>
                          <a:pt x="20914" y="10615"/>
                        </a:cubicBezTo>
                        <a:cubicBezTo>
                          <a:pt x="20914" y="11957"/>
                          <a:pt x="19876" y="13048"/>
                          <a:pt x="18595" y="13048"/>
                        </a:cubicBezTo>
                        <a:lnTo>
                          <a:pt x="6828" y="13048"/>
                        </a:lnTo>
                        <a:lnTo>
                          <a:pt x="11463" y="17991"/>
                        </a:lnTo>
                        <a:cubicBezTo>
                          <a:pt x="12158" y="18730"/>
                          <a:pt x="12158" y="19930"/>
                          <a:pt x="11463" y="20674"/>
                        </a:cubicBezTo>
                        <a:cubicBezTo>
                          <a:pt x="10766" y="21415"/>
                          <a:pt x="9642" y="21415"/>
                          <a:pt x="8947" y="20674"/>
                        </a:cubicBezTo>
                        <a:lnTo>
                          <a:pt x="3496" y="14862"/>
                        </a:lnTo>
                        <a:lnTo>
                          <a:pt x="452" y="11846"/>
                        </a:lnTo>
                        <a:cubicBezTo>
                          <a:pt x="-686" y="10635"/>
                          <a:pt x="686" y="9149"/>
                          <a:pt x="686" y="9149"/>
                        </a:cubicBez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24" name="Shape 12521"/>
                <p:cNvSpPr/>
                <p:nvPr/>
              </p:nvSpPr>
              <p:spPr>
                <a:xfrm>
                  <a:off x="0" y="1045230"/>
                  <a:ext cx="13389100" cy="17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rgbClr val="8D959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25" name="Group 12524"/>
                <p:cNvGrpSpPr/>
                <p:nvPr/>
              </p:nvGrpSpPr>
              <p:grpSpPr>
                <a:xfrm>
                  <a:off x="13031616" y="724975"/>
                  <a:ext cx="236548" cy="193874"/>
                  <a:chOff x="0" y="0"/>
                  <a:chExt cx="236546" cy="193873"/>
                </a:xfrm>
              </p:grpSpPr>
              <p:sp>
                <p:nvSpPr>
                  <p:cNvPr id="29" name="Shape 12522"/>
                  <p:cNvSpPr/>
                  <p:nvPr/>
                </p:nvSpPr>
                <p:spPr>
                  <a:xfrm>
                    <a:off x="0" y="0"/>
                    <a:ext cx="236547" cy="193874"/>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053"/>
                          <a:pt x="0" y="2348"/>
                        </a:cubicBezTo>
                        <a:cubicBezTo>
                          <a:pt x="0" y="3645"/>
                          <a:pt x="860" y="4696"/>
                          <a:pt x="1924" y="4696"/>
                        </a:cubicBezTo>
                        <a:lnTo>
                          <a:pt x="19676" y="4696"/>
                        </a:lnTo>
                        <a:cubicBezTo>
                          <a:pt x="20743" y="4696"/>
                          <a:pt x="21600" y="3645"/>
                          <a:pt x="21600" y="2348"/>
                        </a:cubicBezTo>
                        <a:cubicBezTo>
                          <a:pt x="21600" y="1053"/>
                          <a:pt x="20743" y="0"/>
                          <a:pt x="19676" y="0"/>
                        </a:cubicBezTo>
                        <a:lnTo>
                          <a:pt x="1924" y="0"/>
                        </a:lnTo>
                        <a:close/>
                        <a:moveTo>
                          <a:pt x="1924" y="9391"/>
                        </a:moveTo>
                        <a:cubicBezTo>
                          <a:pt x="860" y="9391"/>
                          <a:pt x="0" y="10446"/>
                          <a:pt x="0" y="11739"/>
                        </a:cubicBezTo>
                        <a:cubicBezTo>
                          <a:pt x="0" y="13034"/>
                          <a:pt x="860" y="14087"/>
                          <a:pt x="1924" y="14087"/>
                        </a:cubicBezTo>
                        <a:lnTo>
                          <a:pt x="19676" y="14087"/>
                        </a:lnTo>
                        <a:cubicBezTo>
                          <a:pt x="20743" y="14087"/>
                          <a:pt x="21600" y="13034"/>
                          <a:pt x="21600" y="11739"/>
                        </a:cubicBezTo>
                        <a:cubicBezTo>
                          <a:pt x="21600" y="10446"/>
                          <a:pt x="20743" y="9391"/>
                          <a:pt x="19676" y="9391"/>
                        </a:cubicBezTo>
                        <a:lnTo>
                          <a:pt x="1924" y="9391"/>
                        </a:lnTo>
                        <a:close/>
                        <a:moveTo>
                          <a:pt x="1924" y="16904"/>
                        </a:moveTo>
                        <a:cubicBezTo>
                          <a:pt x="860" y="16904"/>
                          <a:pt x="0" y="17957"/>
                          <a:pt x="0" y="19252"/>
                        </a:cubicBezTo>
                        <a:cubicBezTo>
                          <a:pt x="0" y="20547"/>
                          <a:pt x="860" y="21600"/>
                          <a:pt x="1924" y="21600"/>
                        </a:cubicBezTo>
                        <a:lnTo>
                          <a:pt x="19676" y="21600"/>
                        </a:lnTo>
                        <a:cubicBezTo>
                          <a:pt x="20743" y="21600"/>
                          <a:pt x="21600" y="20547"/>
                          <a:pt x="21600" y="19252"/>
                        </a:cubicBezTo>
                        <a:cubicBezTo>
                          <a:pt x="21600" y="17957"/>
                          <a:pt x="20743" y="16904"/>
                          <a:pt x="19676" y="16904"/>
                        </a:cubicBezTo>
                        <a:lnTo>
                          <a:pt x="1924" y="16904"/>
                        </a:lnTo>
                        <a:close/>
                      </a:path>
                    </a:pathLst>
                  </a:custGeom>
                  <a:solidFill>
                    <a:srgbClr val="F5F6F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0" name="Shape 12523"/>
                  <p:cNvSpPr/>
                  <p:nvPr/>
                </p:nvSpPr>
                <p:spPr>
                  <a:xfrm>
                    <a:off x="0" y="0"/>
                    <a:ext cx="236547" cy="177015"/>
                  </a:xfrm>
                  <a:custGeom>
                    <a:avLst/>
                    <a:gdLst/>
                    <a:ahLst/>
                    <a:cxnLst>
                      <a:cxn ang="0">
                        <a:pos x="wd2" y="hd2"/>
                      </a:cxn>
                      <a:cxn ang="5400000">
                        <a:pos x="wd2" y="hd2"/>
                      </a:cxn>
                      <a:cxn ang="10800000">
                        <a:pos x="wd2" y="hd2"/>
                      </a:cxn>
                      <a:cxn ang="16200000">
                        <a:pos x="wd2" y="hd2"/>
                      </a:cxn>
                    </a:cxnLst>
                    <a:rect l="0" t="0" r="r" b="b"/>
                    <a:pathLst>
                      <a:path w="21600" h="21600" extrusionOk="0">
                        <a:moveTo>
                          <a:pt x="1924" y="0"/>
                        </a:moveTo>
                        <a:cubicBezTo>
                          <a:pt x="860" y="0"/>
                          <a:pt x="0" y="1151"/>
                          <a:pt x="0" y="2571"/>
                        </a:cubicBezTo>
                        <a:cubicBezTo>
                          <a:pt x="0" y="3988"/>
                          <a:pt x="860" y="5143"/>
                          <a:pt x="1924" y="5143"/>
                        </a:cubicBezTo>
                        <a:lnTo>
                          <a:pt x="19676" y="5143"/>
                        </a:lnTo>
                        <a:cubicBezTo>
                          <a:pt x="20743" y="5143"/>
                          <a:pt x="21600" y="3988"/>
                          <a:pt x="21600" y="2571"/>
                        </a:cubicBezTo>
                        <a:cubicBezTo>
                          <a:pt x="21600" y="1151"/>
                          <a:pt x="20743" y="0"/>
                          <a:pt x="19676" y="0"/>
                        </a:cubicBezTo>
                        <a:lnTo>
                          <a:pt x="1924" y="0"/>
                        </a:lnTo>
                        <a:close/>
                        <a:moveTo>
                          <a:pt x="1924" y="8229"/>
                        </a:moveTo>
                        <a:cubicBezTo>
                          <a:pt x="860" y="8229"/>
                          <a:pt x="0" y="9382"/>
                          <a:pt x="0" y="10800"/>
                        </a:cubicBezTo>
                        <a:cubicBezTo>
                          <a:pt x="0" y="12218"/>
                          <a:pt x="860" y="13371"/>
                          <a:pt x="1924" y="13371"/>
                        </a:cubicBezTo>
                        <a:lnTo>
                          <a:pt x="19676" y="13371"/>
                        </a:lnTo>
                        <a:cubicBezTo>
                          <a:pt x="20743" y="13371"/>
                          <a:pt x="21600" y="12218"/>
                          <a:pt x="21600" y="10800"/>
                        </a:cubicBezTo>
                        <a:cubicBezTo>
                          <a:pt x="21600" y="9382"/>
                          <a:pt x="20743" y="8229"/>
                          <a:pt x="19676" y="8229"/>
                        </a:cubicBezTo>
                        <a:lnTo>
                          <a:pt x="1924" y="8229"/>
                        </a:lnTo>
                        <a:close/>
                        <a:moveTo>
                          <a:pt x="1924" y="16457"/>
                        </a:moveTo>
                        <a:cubicBezTo>
                          <a:pt x="860" y="16457"/>
                          <a:pt x="0" y="17610"/>
                          <a:pt x="0" y="19029"/>
                        </a:cubicBezTo>
                        <a:cubicBezTo>
                          <a:pt x="0" y="20447"/>
                          <a:pt x="860" y="21600"/>
                          <a:pt x="1924" y="21600"/>
                        </a:cubicBezTo>
                        <a:lnTo>
                          <a:pt x="19676" y="21600"/>
                        </a:lnTo>
                        <a:cubicBezTo>
                          <a:pt x="20743" y="21600"/>
                          <a:pt x="21600" y="20447"/>
                          <a:pt x="21600" y="19029"/>
                        </a:cubicBezTo>
                        <a:cubicBezTo>
                          <a:pt x="21600" y="17610"/>
                          <a:pt x="20743" y="16457"/>
                          <a:pt x="19676" y="16457"/>
                        </a:cubicBezTo>
                        <a:lnTo>
                          <a:pt x="1924" y="16457"/>
                        </a:lnTo>
                        <a:close/>
                      </a:path>
                    </a:pathLst>
                  </a:custGeom>
                  <a:solidFill>
                    <a:srgbClr val="4F5D68"/>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26" name="Group 12527"/>
                <p:cNvGrpSpPr/>
                <p:nvPr/>
              </p:nvGrpSpPr>
              <p:grpSpPr>
                <a:xfrm>
                  <a:off x="1441684" y="698473"/>
                  <a:ext cx="215504" cy="215490"/>
                  <a:chOff x="0" y="0"/>
                  <a:chExt cx="215503" cy="215489"/>
                </a:xfrm>
              </p:grpSpPr>
              <p:sp>
                <p:nvSpPr>
                  <p:cNvPr id="27" name="Shape 12525"/>
                  <p:cNvSpPr/>
                  <p:nvPr/>
                </p:nvSpPr>
                <p:spPr>
                  <a:xfrm>
                    <a:off x="0" y="0"/>
                    <a:ext cx="215504" cy="215490"/>
                  </a:xfrm>
                  <a:custGeom>
                    <a:avLst/>
                    <a:gdLst/>
                    <a:ahLst/>
                    <a:cxnLst>
                      <a:cxn ang="0">
                        <a:pos x="wd2" y="hd2"/>
                      </a:cxn>
                      <a:cxn ang="5400000">
                        <a:pos x="wd2" y="hd2"/>
                      </a:cxn>
                      <a:cxn ang="10800000">
                        <a:pos x="wd2" y="hd2"/>
                      </a:cxn>
                      <a:cxn ang="16200000">
                        <a:pos x="wd2" y="hd2"/>
                      </a:cxn>
                    </a:cxnLst>
                    <a:rect l="0" t="0" r="r" b="b"/>
                    <a:pathLst>
                      <a:path w="21600" h="21600" extrusionOk="0">
                        <a:moveTo>
                          <a:pt x="14087" y="19950"/>
                        </a:moveTo>
                        <a:cubicBezTo>
                          <a:pt x="14106" y="19766"/>
                          <a:pt x="13979" y="19583"/>
                          <a:pt x="13979" y="19583"/>
                        </a:cubicBezTo>
                        <a:lnTo>
                          <a:pt x="14851" y="18336"/>
                        </a:lnTo>
                        <a:cubicBezTo>
                          <a:pt x="14851" y="18336"/>
                          <a:pt x="15560" y="17445"/>
                          <a:pt x="15649" y="17090"/>
                        </a:cubicBezTo>
                        <a:cubicBezTo>
                          <a:pt x="15737" y="16736"/>
                          <a:pt x="16623" y="16294"/>
                          <a:pt x="17161" y="15338"/>
                        </a:cubicBezTo>
                        <a:cubicBezTo>
                          <a:pt x="17692" y="14377"/>
                          <a:pt x="14934" y="14979"/>
                          <a:pt x="15277" y="14769"/>
                        </a:cubicBezTo>
                        <a:cubicBezTo>
                          <a:pt x="15619" y="14566"/>
                          <a:pt x="14671" y="14339"/>
                          <a:pt x="13605" y="14010"/>
                        </a:cubicBezTo>
                        <a:cubicBezTo>
                          <a:pt x="12536" y="13681"/>
                          <a:pt x="12101" y="12298"/>
                          <a:pt x="12101" y="12298"/>
                        </a:cubicBezTo>
                        <a:cubicBezTo>
                          <a:pt x="9354" y="11227"/>
                          <a:pt x="11563" y="15883"/>
                          <a:pt x="11563" y="15883"/>
                        </a:cubicBezTo>
                        <a:cubicBezTo>
                          <a:pt x="11563" y="15883"/>
                          <a:pt x="12290" y="16136"/>
                          <a:pt x="12391" y="16939"/>
                        </a:cubicBezTo>
                        <a:cubicBezTo>
                          <a:pt x="12486" y="17692"/>
                          <a:pt x="12228" y="19931"/>
                          <a:pt x="13163" y="20235"/>
                        </a:cubicBezTo>
                        <a:cubicBezTo>
                          <a:pt x="12404" y="20424"/>
                          <a:pt x="11613" y="20531"/>
                          <a:pt x="10797" y="20531"/>
                        </a:cubicBezTo>
                        <a:cubicBezTo>
                          <a:pt x="5432" y="20531"/>
                          <a:pt x="1069" y="16168"/>
                          <a:pt x="1069" y="10798"/>
                        </a:cubicBezTo>
                        <a:cubicBezTo>
                          <a:pt x="1069" y="9949"/>
                          <a:pt x="1188" y="9133"/>
                          <a:pt x="1391" y="8356"/>
                        </a:cubicBezTo>
                        <a:cubicBezTo>
                          <a:pt x="1702" y="8861"/>
                          <a:pt x="2259" y="9710"/>
                          <a:pt x="3252" y="11083"/>
                        </a:cubicBezTo>
                        <a:cubicBezTo>
                          <a:pt x="5389" y="14010"/>
                          <a:pt x="6630" y="12947"/>
                          <a:pt x="8938" y="14656"/>
                        </a:cubicBezTo>
                        <a:cubicBezTo>
                          <a:pt x="11246" y="16363"/>
                          <a:pt x="9918" y="13390"/>
                          <a:pt x="8938" y="13402"/>
                        </a:cubicBezTo>
                        <a:cubicBezTo>
                          <a:pt x="7963" y="13415"/>
                          <a:pt x="7250" y="11259"/>
                          <a:pt x="7250" y="11259"/>
                        </a:cubicBezTo>
                        <a:cubicBezTo>
                          <a:pt x="7250" y="11259"/>
                          <a:pt x="6807" y="9746"/>
                          <a:pt x="7603" y="8976"/>
                        </a:cubicBezTo>
                        <a:cubicBezTo>
                          <a:pt x="8405" y="8204"/>
                          <a:pt x="8671" y="9128"/>
                          <a:pt x="9292" y="8976"/>
                        </a:cubicBezTo>
                        <a:cubicBezTo>
                          <a:pt x="9918" y="8824"/>
                          <a:pt x="10273" y="7971"/>
                          <a:pt x="10001" y="7172"/>
                        </a:cubicBezTo>
                        <a:cubicBezTo>
                          <a:pt x="9735" y="6369"/>
                          <a:pt x="9026" y="7792"/>
                          <a:pt x="8584" y="7615"/>
                        </a:cubicBezTo>
                        <a:cubicBezTo>
                          <a:pt x="8140" y="7439"/>
                          <a:pt x="8405" y="6819"/>
                          <a:pt x="10715" y="6281"/>
                        </a:cubicBezTo>
                        <a:cubicBezTo>
                          <a:pt x="13024" y="5750"/>
                          <a:pt x="11424" y="4928"/>
                          <a:pt x="11424" y="4928"/>
                        </a:cubicBezTo>
                        <a:cubicBezTo>
                          <a:pt x="11424" y="4928"/>
                          <a:pt x="10450" y="5395"/>
                          <a:pt x="9557" y="4769"/>
                        </a:cubicBezTo>
                        <a:cubicBezTo>
                          <a:pt x="8671" y="4149"/>
                          <a:pt x="8849" y="5838"/>
                          <a:pt x="7958" y="4149"/>
                        </a:cubicBezTo>
                        <a:cubicBezTo>
                          <a:pt x="7268" y="2834"/>
                          <a:pt x="5768" y="3162"/>
                          <a:pt x="4688" y="3232"/>
                        </a:cubicBezTo>
                        <a:cubicBezTo>
                          <a:pt x="6364" y="1878"/>
                          <a:pt x="8489" y="1068"/>
                          <a:pt x="10797" y="1068"/>
                        </a:cubicBezTo>
                        <a:cubicBezTo>
                          <a:pt x="13861" y="1068"/>
                          <a:pt x="16585" y="2486"/>
                          <a:pt x="18375" y="4700"/>
                        </a:cubicBezTo>
                        <a:cubicBezTo>
                          <a:pt x="17522" y="4775"/>
                          <a:pt x="16104" y="5091"/>
                          <a:pt x="15788" y="6274"/>
                        </a:cubicBezTo>
                        <a:lnTo>
                          <a:pt x="14523" y="7729"/>
                        </a:lnTo>
                        <a:cubicBezTo>
                          <a:pt x="12991" y="9544"/>
                          <a:pt x="15123" y="10924"/>
                          <a:pt x="15522" y="10798"/>
                        </a:cubicBezTo>
                        <a:cubicBezTo>
                          <a:pt x="15922" y="10678"/>
                          <a:pt x="16654" y="10075"/>
                          <a:pt x="17186" y="11342"/>
                        </a:cubicBezTo>
                        <a:cubicBezTo>
                          <a:pt x="17717" y="12606"/>
                          <a:pt x="17713" y="15143"/>
                          <a:pt x="18047" y="15541"/>
                        </a:cubicBezTo>
                        <a:cubicBezTo>
                          <a:pt x="18375" y="15939"/>
                          <a:pt x="19336" y="14958"/>
                          <a:pt x="19248" y="13358"/>
                        </a:cubicBezTo>
                        <a:cubicBezTo>
                          <a:pt x="19395" y="12884"/>
                          <a:pt x="20205" y="12277"/>
                          <a:pt x="20493" y="11537"/>
                        </a:cubicBezTo>
                        <a:cubicBezTo>
                          <a:pt x="20205" y="15426"/>
                          <a:pt x="17616" y="18678"/>
                          <a:pt x="14087" y="19950"/>
                        </a:cubicBezTo>
                        <a:cubicBezTo>
                          <a:pt x="14087" y="19950"/>
                          <a:pt x="14087" y="19950"/>
                          <a:pt x="14087" y="19950"/>
                        </a:cubicBezTo>
                        <a:close/>
                        <a:moveTo>
                          <a:pt x="10797" y="0"/>
                        </a:moveTo>
                        <a:cubicBezTo>
                          <a:pt x="4845" y="0"/>
                          <a:pt x="0" y="4845"/>
                          <a:pt x="0" y="10798"/>
                        </a:cubicBezTo>
                        <a:cubicBezTo>
                          <a:pt x="0" y="16755"/>
                          <a:pt x="4845" y="21600"/>
                          <a:pt x="10797" y="21600"/>
                        </a:cubicBezTo>
                        <a:cubicBezTo>
                          <a:pt x="16756" y="21600"/>
                          <a:pt x="21600" y="16755"/>
                          <a:pt x="21600" y="10798"/>
                        </a:cubicBezTo>
                        <a:cubicBezTo>
                          <a:pt x="21600" y="4845"/>
                          <a:pt x="16756" y="0"/>
                          <a:pt x="10797" y="0"/>
                        </a:cubicBezTo>
                        <a:cubicBezTo>
                          <a:pt x="10797" y="0"/>
                          <a:pt x="10797" y="0"/>
                          <a:pt x="10797" y="0"/>
                        </a:cubicBezTo>
                        <a:close/>
                      </a:path>
                    </a:pathLst>
                  </a:custGeom>
                  <a:solidFill>
                    <a:srgbClr val="C2C6C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8" name="Shape 12526"/>
                  <p:cNvSpPr/>
                  <p:nvPr/>
                </p:nvSpPr>
                <p:spPr>
                  <a:xfrm>
                    <a:off x="1584" y="1577"/>
                    <a:ext cx="212335" cy="212335"/>
                  </a:xfrm>
                  <a:prstGeom prst="ellipse">
                    <a:avLst/>
                  </a:prstGeom>
                  <a:noFill/>
                  <a:ln w="25400" cap="flat">
                    <a:solidFill>
                      <a:srgbClr val="8D959D"/>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grpSp>
          </p:grpSp>
        </p:grpSp>
        <p:sp>
          <p:nvSpPr>
            <p:cNvPr id="142" name="Shape 12029"/>
            <p:cNvSpPr/>
            <p:nvPr/>
          </p:nvSpPr>
          <p:spPr>
            <a:xfrm>
              <a:off x="5418116" y="4096002"/>
              <a:ext cx="1614715" cy="266823"/>
            </a:xfrm>
            <a:prstGeom prst="roundRect">
              <a:avLst>
                <a:gd name="adj" fmla="val 10155"/>
              </a:avLst>
            </a:prstGeom>
            <a:solidFill>
              <a:schemeClr val="bg1">
                <a:alpha val="7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latin typeface="Caviar Dreams" panose="020B0402020204020504" pitchFamily="34" charset="0"/>
              </a:endParaRPr>
            </a:p>
          </p:txBody>
        </p:sp>
        <p:sp>
          <p:nvSpPr>
            <p:cNvPr id="143" name="Shape 12030"/>
            <p:cNvSpPr/>
            <p:nvPr/>
          </p:nvSpPr>
          <p:spPr>
            <a:xfrm>
              <a:off x="5695591" y="4145116"/>
              <a:ext cx="1299862" cy="17440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spAutoFit/>
            </a:bodyPr>
            <a:lstStyle>
              <a:lvl1pPr algn="l">
                <a:lnSpc>
                  <a:spcPct val="209999"/>
                </a:lnSpc>
                <a:defRPr sz="2000">
                  <a:solidFill>
                    <a:srgbClr val="4C6077"/>
                  </a:solidFill>
                  <a:latin typeface="Helvetica"/>
                  <a:ea typeface="Helvetica"/>
                  <a:cs typeface="Helvetica"/>
                  <a:sym typeface="Helvetica"/>
                </a:defRPr>
              </a:lvl1pPr>
            </a:lstStyle>
            <a:p>
              <a:pPr>
                <a:lnSpc>
                  <a:spcPct val="100000"/>
                </a:lnSpc>
              </a:pPr>
              <a:r>
                <a:rPr sz="800" dirty="0">
                  <a:solidFill>
                    <a:schemeClr val="tx1">
                      <a:lumMod val="75000"/>
                      <a:lumOff val="25000"/>
                    </a:schemeClr>
                  </a:solidFill>
                  <a:latin typeface="Caviar Dreams" panose="020B0402020204020504" pitchFamily="34" charset="0"/>
                </a:rPr>
                <a:t>Email</a:t>
              </a:r>
            </a:p>
          </p:txBody>
        </p:sp>
        <p:sp>
          <p:nvSpPr>
            <p:cNvPr id="144" name="Shape 12031"/>
            <p:cNvSpPr/>
            <p:nvPr/>
          </p:nvSpPr>
          <p:spPr>
            <a:xfrm>
              <a:off x="5502091" y="4163335"/>
              <a:ext cx="140600" cy="144196"/>
            </a:xfrm>
            <a:custGeom>
              <a:avLst/>
              <a:gdLst/>
              <a:ahLst/>
              <a:cxnLst>
                <a:cxn ang="0">
                  <a:pos x="wd2" y="hd2"/>
                </a:cxn>
                <a:cxn ang="5400000">
                  <a:pos x="wd2" y="hd2"/>
                </a:cxn>
                <a:cxn ang="10800000">
                  <a:pos x="wd2" y="hd2"/>
                </a:cxn>
                <a:cxn ang="16200000">
                  <a:pos x="wd2" y="hd2"/>
                </a:cxn>
              </a:cxnLst>
              <a:rect l="0" t="0" r="r" b="b"/>
              <a:pathLst>
                <a:path w="21600" h="21600" extrusionOk="0">
                  <a:moveTo>
                    <a:pt x="2419" y="0"/>
                  </a:moveTo>
                  <a:cubicBezTo>
                    <a:pt x="1821" y="0"/>
                    <a:pt x="1332" y="477"/>
                    <a:pt x="1332" y="1060"/>
                  </a:cubicBezTo>
                  <a:lnTo>
                    <a:pt x="1332" y="6686"/>
                  </a:lnTo>
                  <a:cubicBezTo>
                    <a:pt x="1215" y="6646"/>
                    <a:pt x="1097" y="6625"/>
                    <a:pt x="980" y="6625"/>
                  </a:cubicBezTo>
                  <a:cubicBezTo>
                    <a:pt x="507" y="6625"/>
                    <a:pt x="0" y="6971"/>
                    <a:pt x="0" y="7733"/>
                  </a:cubicBezTo>
                  <a:lnTo>
                    <a:pt x="0" y="20119"/>
                  </a:lnTo>
                  <a:cubicBezTo>
                    <a:pt x="0" y="20935"/>
                    <a:pt x="677" y="21600"/>
                    <a:pt x="1515" y="21600"/>
                  </a:cubicBezTo>
                  <a:lnTo>
                    <a:pt x="20081" y="21600"/>
                  </a:lnTo>
                  <a:cubicBezTo>
                    <a:pt x="20918" y="21600"/>
                    <a:pt x="21600" y="20935"/>
                    <a:pt x="21600" y="20119"/>
                  </a:cubicBezTo>
                  <a:lnTo>
                    <a:pt x="21600" y="7733"/>
                  </a:lnTo>
                  <a:cubicBezTo>
                    <a:pt x="21600" y="6971"/>
                    <a:pt x="21093" y="6625"/>
                    <a:pt x="20620" y="6625"/>
                  </a:cubicBezTo>
                  <a:cubicBezTo>
                    <a:pt x="20503" y="6625"/>
                    <a:pt x="20381" y="6650"/>
                    <a:pt x="20263" y="6690"/>
                  </a:cubicBezTo>
                  <a:lnTo>
                    <a:pt x="20263" y="1060"/>
                  </a:lnTo>
                  <a:cubicBezTo>
                    <a:pt x="20263" y="477"/>
                    <a:pt x="19778" y="0"/>
                    <a:pt x="19181" y="0"/>
                  </a:cubicBezTo>
                  <a:lnTo>
                    <a:pt x="2419" y="0"/>
                  </a:lnTo>
                  <a:close/>
                  <a:moveTo>
                    <a:pt x="2638" y="1269"/>
                  </a:moveTo>
                  <a:lnTo>
                    <a:pt x="18962" y="1269"/>
                  </a:lnTo>
                  <a:lnTo>
                    <a:pt x="18962" y="7563"/>
                  </a:lnTo>
                  <a:cubicBezTo>
                    <a:pt x="18962" y="7569"/>
                    <a:pt x="18961" y="7576"/>
                    <a:pt x="18962" y="7581"/>
                  </a:cubicBezTo>
                  <a:lnTo>
                    <a:pt x="11090" y="13498"/>
                  </a:lnTo>
                  <a:cubicBezTo>
                    <a:pt x="11022" y="13548"/>
                    <a:pt x="10914" y="13576"/>
                    <a:pt x="10800" y="13576"/>
                  </a:cubicBezTo>
                  <a:cubicBezTo>
                    <a:pt x="10686" y="13576"/>
                    <a:pt x="10578" y="13548"/>
                    <a:pt x="10510" y="13498"/>
                  </a:cubicBezTo>
                  <a:lnTo>
                    <a:pt x="2611" y="7563"/>
                  </a:lnTo>
                  <a:cubicBezTo>
                    <a:pt x="2626" y="7510"/>
                    <a:pt x="2638" y="7452"/>
                    <a:pt x="2638" y="7394"/>
                  </a:cubicBezTo>
                  <a:cubicBezTo>
                    <a:pt x="2638" y="7394"/>
                    <a:pt x="2638" y="1269"/>
                    <a:pt x="2638" y="1269"/>
                  </a:cubicBezTo>
                  <a:close/>
                  <a:moveTo>
                    <a:pt x="6353" y="2919"/>
                  </a:moveTo>
                  <a:cubicBezTo>
                    <a:pt x="5994" y="2919"/>
                    <a:pt x="5703" y="3203"/>
                    <a:pt x="5703" y="3554"/>
                  </a:cubicBezTo>
                  <a:cubicBezTo>
                    <a:pt x="5703" y="3904"/>
                    <a:pt x="5994" y="4188"/>
                    <a:pt x="6353" y="4188"/>
                  </a:cubicBezTo>
                  <a:lnTo>
                    <a:pt x="9200" y="4188"/>
                  </a:lnTo>
                  <a:cubicBezTo>
                    <a:pt x="9560" y="4188"/>
                    <a:pt x="9851" y="3904"/>
                    <a:pt x="9851" y="3554"/>
                  </a:cubicBezTo>
                  <a:cubicBezTo>
                    <a:pt x="9851" y="3203"/>
                    <a:pt x="9560" y="2919"/>
                    <a:pt x="9200" y="2919"/>
                  </a:cubicBezTo>
                  <a:lnTo>
                    <a:pt x="6353" y="2919"/>
                  </a:lnTo>
                  <a:close/>
                  <a:moveTo>
                    <a:pt x="6353" y="5422"/>
                  </a:moveTo>
                  <a:cubicBezTo>
                    <a:pt x="5994" y="5422"/>
                    <a:pt x="5703" y="5705"/>
                    <a:pt x="5703" y="6056"/>
                  </a:cubicBezTo>
                  <a:cubicBezTo>
                    <a:pt x="5703" y="6406"/>
                    <a:pt x="5994" y="6690"/>
                    <a:pt x="6353" y="6690"/>
                  </a:cubicBezTo>
                  <a:lnTo>
                    <a:pt x="15117" y="6690"/>
                  </a:lnTo>
                  <a:cubicBezTo>
                    <a:pt x="15477" y="6690"/>
                    <a:pt x="15768" y="6406"/>
                    <a:pt x="15768" y="6056"/>
                  </a:cubicBezTo>
                  <a:cubicBezTo>
                    <a:pt x="15768" y="5705"/>
                    <a:pt x="15477" y="5422"/>
                    <a:pt x="15117" y="5422"/>
                  </a:cubicBezTo>
                  <a:lnTo>
                    <a:pt x="6353" y="5422"/>
                  </a:lnTo>
                  <a:close/>
                  <a:moveTo>
                    <a:pt x="6353" y="8063"/>
                  </a:moveTo>
                  <a:cubicBezTo>
                    <a:pt x="5994" y="8063"/>
                    <a:pt x="5703" y="8347"/>
                    <a:pt x="5703" y="8697"/>
                  </a:cubicBezTo>
                  <a:cubicBezTo>
                    <a:pt x="5703" y="9048"/>
                    <a:pt x="5994" y="9332"/>
                    <a:pt x="6353" y="9332"/>
                  </a:cubicBezTo>
                  <a:lnTo>
                    <a:pt x="15117" y="9332"/>
                  </a:lnTo>
                  <a:cubicBezTo>
                    <a:pt x="15477" y="9332"/>
                    <a:pt x="15768" y="9048"/>
                    <a:pt x="15768" y="8697"/>
                  </a:cubicBezTo>
                  <a:cubicBezTo>
                    <a:pt x="15768" y="8347"/>
                    <a:pt x="15477" y="8063"/>
                    <a:pt x="15117" y="8063"/>
                  </a:cubicBezTo>
                  <a:lnTo>
                    <a:pt x="6353" y="8063"/>
                  </a:lnTo>
                  <a:close/>
                  <a:moveTo>
                    <a:pt x="1301" y="8180"/>
                  </a:moveTo>
                  <a:lnTo>
                    <a:pt x="9713" y="14501"/>
                  </a:lnTo>
                  <a:cubicBezTo>
                    <a:pt x="10009" y="14724"/>
                    <a:pt x="10397" y="14845"/>
                    <a:pt x="10800" y="14845"/>
                  </a:cubicBezTo>
                  <a:cubicBezTo>
                    <a:pt x="11203" y="14845"/>
                    <a:pt x="11586" y="14724"/>
                    <a:pt x="11883" y="14501"/>
                  </a:cubicBezTo>
                  <a:lnTo>
                    <a:pt x="20299" y="8180"/>
                  </a:lnTo>
                  <a:cubicBezTo>
                    <a:pt x="20299" y="8180"/>
                    <a:pt x="20299" y="20119"/>
                    <a:pt x="20299" y="20119"/>
                  </a:cubicBezTo>
                  <a:cubicBezTo>
                    <a:pt x="20299" y="20233"/>
                    <a:pt x="20198" y="20327"/>
                    <a:pt x="20081" y="20327"/>
                  </a:cubicBezTo>
                  <a:lnTo>
                    <a:pt x="1515" y="20327"/>
                  </a:lnTo>
                  <a:cubicBezTo>
                    <a:pt x="1397" y="20327"/>
                    <a:pt x="1301" y="20233"/>
                    <a:pt x="1301" y="20119"/>
                  </a:cubicBezTo>
                  <a:lnTo>
                    <a:pt x="1301" y="8180"/>
                  </a:lnTo>
                  <a:close/>
                </a:path>
              </a:pathLst>
            </a:custGeom>
            <a:solidFill>
              <a:schemeClr val="tx1">
                <a:lumMod val="75000"/>
                <a:lumOff val="2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Caviar Dreams" panose="020B0402020204020504" pitchFamily="34" charset="0"/>
              </a:endParaRPr>
            </a:p>
          </p:txBody>
        </p:sp>
        <p:sp>
          <p:nvSpPr>
            <p:cNvPr id="145" name="Shape 12032"/>
            <p:cNvSpPr/>
            <p:nvPr/>
          </p:nvSpPr>
          <p:spPr>
            <a:xfrm>
              <a:off x="5418116" y="4411706"/>
              <a:ext cx="1614715" cy="266822"/>
            </a:xfrm>
            <a:prstGeom prst="roundRect">
              <a:avLst>
                <a:gd name="adj" fmla="val 10155"/>
              </a:avLst>
            </a:prstGeom>
            <a:solidFill>
              <a:schemeClr val="bg1">
                <a:alpha val="70000"/>
              </a:schemeClr>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latin typeface="Caviar Dreams" panose="020B0402020204020504" pitchFamily="34" charset="0"/>
              </a:endParaRPr>
            </a:p>
          </p:txBody>
        </p:sp>
        <p:sp>
          <p:nvSpPr>
            <p:cNvPr id="146" name="Shape 12033"/>
            <p:cNvSpPr/>
            <p:nvPr/>
          </p:nvSpPr>
          <p:spPr>
            <a:xfrm>
              <a:off x="5483801" y="4467066"/>
              <a:ext cx="162183" cy="162198"/>
            </a:xfrm>
            <a:custGeom>
              <a:avLst/>
              <a:gdLst/>
              <a:ahLst/>
              <a:cxnLst>
                <a:cxn ang="0">
                  <a:pos x="wd2" y="hd2"/>
                </a:cxn>
                <a:cxn ang="5400000">
                  <a:pos x="wd2" y="hd2"/>
                </a:cxn>
                <a:cxn ang="10800000">
                  <a:pos x="wd2" y="hd2"/>
                </a:cxn>
                <a:cxn ang="16200000">
                  <a:pos x="wd2" y="hd2"/>
                </a:cxn>
              </a:cxnLst>
              <a:rect l="0" t="0" r="r" b="b"/>
              <a:pathLst>
                <a:path w="20918" h="21600" extrusionOk="0">
                  <a:moveTo>
                    <a:pt x="6738" y="0"/>
                  </a:moveTo>
                  <a:cubicBezTo>
                    <a:pt x="4937" y="0"/>
                    <a:pt x="3243" y="728"/>
                    <a:pt x="1970" y="2049"/>
                  </a:cubicBezTo>
                  <a:cubicBezTo>
                    <a:pt x="-657" y="4774"/>
                    <a:pt x="-657" y="9208"/>
                    <a:pt x="1970" y="11933"/>
                  </a:cubicBezTo>
                  <a:cubicBezTo>
                    <a:pt x="3243" y="13254"/>
                    <a:pt x="4937" y="13982"/>
                    <a:pt x="6738" y="13982"/>
                  </a:cubicBezTo>
                  <a:cubicBezTo>
                    <a:pt x="6997" y="13982"/>
                    <a:pt x="7257" y="13964"/>
                    <a:pt x="7514" y="13933"/>
                  </a:cubicBezTo>
                  <a:cubicBezTo>
                    <a:pt x="7549" y="13978"/>
                    <a:pt x="7582" y="14018"/>
                    <a:pt x="7613" y="14056"/>
                  </a:cubicBezTo>
                  <a:cubicBezTo>
                    <a:pt x="7625" y="14070"/>
                    <a:pt x="7640" y="14084"/>
                    <a:pt x="7653" y="14097"/>
                  </a:cubicBezTo>
                  <a:cubicBezTo>
                    <a:pt x="7973" y="14418"/>
                    <a:pt x="8392" y="14598"/>
                    <a:pt x="8834" y="14598"/>
                  </a:cubicBezTo>
                  <a:cubicBezTo>
                    <a:pt x="9132" y="14598"/>
                    <a:pt x="9422" y="14516"/>
                    <a:pt x="9677" y="14364"/>
                  </a:cubicBezTo>
                  <a:cubicBezTo>
                    <a:pt x="9935" y="14610"/>
                    <a:pt x="10177" y="14845"/>
                    <a:pt x="10314" y="14988"/>
                  </a:cubicBezTo>
                  <a:lnTo>
                    <a:pt x="10358" y="16627"/>
                  </a:lnTo>
                  <a:cubicBezTo>
                    <a:pt x="10373" y="17199"/>
                    <a:pt x="10815" y="17649"/>
                    <a:pt x="11364" y="17649"/>
                  </a:cubicBezTo>
                  <a:cubicBezTo>
                    <a:pt x="11373" y="17649"/>
                    <a:pt x="11381" y="17649"/>
                    <a:pt x="11392" y="17649"/>
                  </a:cubicBezTo>
                  <a:lnTo>
                    <a:pt x="12147" y="17625"/>
                  </a:lnTo>
                  <a:lnTo>
                    <a:pt x="12167" y="18450"/>
                  </a:lnTo>
                  <a:cubicBezTo>
                    <a:pt x="12182" y="19022"/>
                    <a:pt x="12625" y="19468"/>
                    <a:pt x="13173" y="19468"/>
                  </a:cubicBezTo>
                  <a:cubicBezTo>
                    <a:pt x="13183" y="19468"/>
                    <a:pt x="13196" y="19469"/>
                    <a:pt x="13205" y="19468"/>
                  </a:cubicBezTo>
                  <a:lnTo>
                    <a:pt x="13961" y="19444"/>
                  </a:lnTo>
                  <a:lnTo>
                    <a:pt x="13981" y="20269"/>
                  </a:lnTo>
                  <a:cubicBezTo>
                    <a:pt x="13996" y="20852"/>
                    <a:pt x="14458" y="21301"/>
                    <a:pt x="15019" y="21288"/>
                  </a:cubicBezTo>
                  <a:lnTo>
                    <a:pt x="16502" y="21242"/>
                  </a:lnTo>
                  <a:lnTo>
                    <a:pt x="16665" y="21411"/>
                  </a:lnTo>
                  <a:cubicBezTo>
                    <a:pt x="16788" y="21533"/>
                    <a:pt x="16952" y="21600"/>
                    <a:pt x="17122" y="21600"/>
                  </a:cubicBezTo>
                  <a:cubicBezTo>
                    <a:pt x="17129" y="21600"/>
                    <a:pt x="17136" y="21600"/>
                    <a:pt x="17142" y="21600"/>
                  </a:cubicBezTo>
                  <a:lnTo>
                    <a:pt x="19254" y="21538"/>
                  </a:lnTo>
                  <a:cubicBezTo>
                    <a:pt x="20197" y="21510"/>
                    <a:pt x="20943" y="20677"/>
                    <a:pt x="20917" y="19686"/>
                  </a:cubicBezTo>
                  <a:lnTo>
                    <a:pt x="20869" y="17814"/>
                  </a:lnTo>
                  <a:cubicBezTo>
                    <a:pt x="20864" y="17642"/>
                    <a:pt x="20795" y="17480"/>
                    <a:pt x="20678" y="17358"/>
                  </a:cubicBezTo>
                  <a:lnTo>
                    <a:pt x="13499" y="9901"/>
                  </a:lnTo>
                  <a:cubicBezTo>
                    <a:pt x="13613" y="9648"/>
                    <a:pt x="13670" y="9372"/>
                    <a:pt x="13662" y="9083"/>
                  </a:cubicBezTo>
                  <a:cubicBezTo>
                    <a:pt x="13654" y="8748"/>
                    <a:pt x="13560" y="8426"/>
                    <a:pt x="13388" y="8151"/>
                  </a:cubicBezTo>
                  <a:cubicBezTo>
                    <a:pt x="13750" y="5919"/>
                    <a:pt x="13058" y="3658"/>
                    <a:pt x="11507" y="2049"/>
                  </a:cubicBezTo>
                  <a:cubicBezTo>
                    <a:pt x="10234" y="728"/>
                    <a:pt x="8540" y="0"/>
                    <a:pt x="6738" y="0"/>
                  </a:cubicBezTo>
                  <a:close/>
                  <a:moveTo>
                    <a:pt x="6738" y="1351"/>
                  </a:moveTo>
                  <a:cubicBezTo>
                    <a:pt x="8190" y="1351"/>
                    <a:pt x="9554" y="1937"/>
                    <a:pt x="10580" y="3002"/>
                  </a:cubicBezTo>
                  <a:cubicBezTo>
                    <a:pt x="11892" y="4361"/>
                    <a:pt x="12439" y="6299"/>
                    <a:pt x="12048" y="8184"/>
                  </a:cubicBezTo>
                  <a:cubicBezTo>
                    <a:pt x="12001" y="8409"/>
                    <a:pt x="12069" y="8642"/>
                    <a:pt x="12227" y="8804"/>
                  </a:cubicBezTo>
                  <a:cubicBezTo>
                    <a:pt x="12307" y="8886"/>
                    <a:pt x="12351" y="9000"/>
                    <a:pt x="12354" y="9120"/>
                  </a:cubicBezTo>
                  <a:cubicBezTo>
                    <a:pt x="12357" y="9245"/>
                    <a:pt x="12316" y="9361"/>
                    <a:pt x="12239" y="9449"/>
                  </a:cubicBezTo>
                  <a:cubicBezTo>
                    <a:pt x="12105" y="9599"/>
                    <a:pt x="12046" y="9802"/>
                    <a:pt x="12076" y="10003"/>
                  </a:cubicBezTo>
                  <a:lnTo>
                    <a:pt x="12099" y="10176"/>
                  </a:lnTo>
                  <a:cubicBezTo>
                    <a:pt x="12120" y="10318"/>
                    <a:pt x="12184" y="10451"/>
                    <a:pt x="12282" y="10553"/>
                  </a:cubicBezTo>
                  <a:lnTo>
                    <a:pt x="19568" y="18122"/>
                  </a:lnTo>
                  <a:lnTo>
                    <a:pt x="19612" y="19727"/>
                  </a:lnTo>
                  <a:cubicBezTo>
                    <a:pt x="19618" y="19975"/>
                    <a:pt x="19441" y="20181"/>
                    <a:pt x="19218" y="20187"/>
                  </a:cubicBezTo>
                  <a:lnTo>
                    <a:pt x="17381" y="20240"/>
                  </a:lnTo>
                  <a:lnTo>
                    <a:pt x="17214" y="20076"/>
                  </a:lnTo>
                  <a:cubicBezTo>
                    <a:pt x="17092" y="19953"/>
                    <a:pt x="16931" y="19887"/>
                    <a:pt x="16761" y="19887"/>
                  </a:cubicBezTo>
                  <a:cubicBezTo>
                    <a:pt x="16754" y="19887"/>
                    <a:pt x="16747" y="19887"/>
                    <a:pt x="16741" y="19887"/>
                  </a:cubicBezTo>
                  <a:lnTo>
                    <a:pt x="15281" y="19928"/>
                  </a:lnTo>
                  <a:lnTo>
                    <a:pt x="15249" y="18733"/>
                  </a:lnTo>
                  <a:cubicBezTo>
                    <a:pt x="15244" y="18554"/>
                    <a:pt x="15169" y="18384"/>
                    <a:pt x="15042" y="18261"/>
                  </a:cubicBezTo>
                  <a:cubicBezTo>
                    <a:pt x="14916" y="18138"/>
                    <a:pt x="14752" y="18071"/>
                    <a:pt x="14577" y="18076"/>
                  </a:cubicBezTo>
                  <a:lnTo>
                    <a:pt x="13468" y="18109"/>
                  </a:lnTo>
                  <a:lnTo>
                    <a:pt x="13436" y="16914"/>
                  </a:lnTo>
                  <a:cubicBezTo>
                    <a:pt x="13431" y="16735"/>
                    <a:pt x="13359" y="16565"/>
                    <a:pt x="13233" y="16442"/>
                  </a:cubicBezTo>
                  <a:cubicBezTo>
                    <a:pt x="13107" y="16319"/>
                    <a:pt x="12939" y="16251"/>
                    <a:pt x="12764" y="16257"/>
                  </a:cubicBezTo>
                  <a:lnTo>
                    <a:pt x="11654" y="16290"/>
                  </a:lnTo>
                  <a:lnTo>
                    <a:pt x="11614" y="14717"/>
                  </a:lnTo>
                  <a:cubicBezTo>
                    <a:pt x="11606" y="14399"/>
                    <a:pt x="11467" y="14239"/>
                    <a:pt x="10771" y="13568"/>
                  </a:cubicBezTo>
                  <a:cubicBezTo>
                    <a:pt x="10453" y="13261"/>
                    <a:pt x="10140" y="12976"/>
                    <a:pt x="10127" y="12964"/>
                  </a:cubicBezTo>
                  <a:cubicBezTo>
                    <a:pt x="9997" y="12844"/>
                    <a:pt x="9828" y="12781"/>
                    <a:pt x="9654" y="12791"/>
                  </a:cubicBezTo>
                  <a:cubicBezTo>
                    <a:pt x="9480" y="12802"/>
                    <a:pt x="9316" y="12882"/>
                    <a:pt x="9200" y="13017"/>
                  </a:cubicBezTo>
                  <a:lnTo>
                    <a:pt x="9117" y="13120"/>
                  </a:lnTo>
                  <a:cubicBezTo>
                    <a:pt x="9041" y="13203"/>
                    <a:pt x="8924" y="13225"/>
                    <a:pt x="8818" y="13206"/>
                  </a:cubicBezTo>
                  <a:cubicBezTo>
                    <a:pt x="8502" y="13150"/>
                    <a:pt x="8514" y="12951"/>
                    <a:pt x="8476" y="12878"/>
                  </a:cubicBezTo>
                  <a:cubicBezTo>
                    <a:pt x="8342" y="12614"/>
                    <a:pt x="8055" y="12472"/>
                    <a:pt x="7772" y="12529"/>
                  </a:cubicBezTo>
                  <a:cubicBezTo>
                    <a:pt x="7432" y="12597"/>
                    <a:pt x="7086" y="12631"/>
                    <a:pt x="6738" y="12631"/>
                  </a:cubicBezTo>
                  <a:cubicBezTo>
                    <a:pt x="5288" y="12631"/>
                    <a:pt x="3923" y="12045"/>
                    <a:pt x="2897" y="10980"/>
                  </a:cubicBezTo>
                  <a:cubicBezTo>
                    <a:pt x="776" y="8781"/>
                    <a:pt x="776" y="5201"/>
                    <a:pt x="2897" y="3002"/>
                  </a:cubicBezTo>
                  <a:cubicBezTo>
                    <a:pt x="3923" y="1937"/>
                    <a:pt x="5287" y="1351"/>
                    <a:pt x="6738" y="1351"/>
                  </a:cubicBezTo>
                  <a:close/>
                  <a:moveTo>
                    <a:pt x="5470" y="3417"/>
                  </a:moveTo>
                  <a:cubicBezTo>
                    <a:pt x="4858" y="3417"/>
                    <a:pt x="4284" y="3666"/>
                    <a:pt x="3851" y="4115"/>
                  </a:cubicBezTo>
                  <a:cubicBezTo>
                    <a:pt x="2960" y="5039"/>
                    <a:pt x="2960" y="6541"/>
                    <a:pt x="3851" y="7465"/>
                  </a:cubicBezTo>
                  <a:cubicBezTo>
                    <a:pt x="4284" y="7914"/>
                    <a:pt x="4857" y="8159"/>
                    <a:pt x="5470" y="8159"/>
                  </a:cubicBezTo>
                  <a:cubicBezTo>
                    <a:pt x="6082" y="8159"/>
                    <a:pt x="6656" y="7914"/>
                    <a:pt x="7088" y="7465"/>
                  </a:cubicBezTo>
                  <a:cubicBezTo>
                    <a:pt x="7980" y="6541"/>
                    <a:pt x="7980" y="5039"/>
                    <a:pt x="7088" y="4115"/>
                  </a:cubicBezTo>
                  <a:cubicBezTo>
                    <a:pt x="6656" y="3666"/>
                    <a:pt x="6082" y="3417"/>
                    <a:pt x="5470" y="3417"/>
                  </a:cubicBezTo>
                  <a:close/>
                  <a:moveTo>
                    <a:pt x="5470" y="4768"/>
                  </a:moveTo>
                  <a:cubicBezTo>
                    <a:pt x="5732" y="4768"/>
                    <a:pt x="5976" y="4875"/>
                    <a:pt x="6162" y="5067"/>
                  </a:cubicBezTo>
                  <a:cubicBezTo>
                    <a:pt x="6546" y="5466"/>
                    <a:pt x="6547" y="6114"/>
                    <a:pt x="6162" y="6513"/>
                  </a:cubicBezTo>
                  <a:cubicBezTo>
                    <a:pt x="5976" y="6705"/>
                    <a:pt x="5732" y="6813"/>
                    <a:pt x="5470" y="6813"/>
                  </a:cubicBezTo>
                  <a:cubicBezTo>
                    <a:pt x="5208" y="6813"/>
                    <a:pt x="4963" y="6705"/>
                    <a:pt x="4778" y="6513"/>
                  </a:cubicBezTo>
                  <a:cubicBezTo>
                    <a:pt x="4393" y="6113"/>
                    <a:pt x="4393" y="5467"/>
                    <a:pt x="4778" y="5067"/>
                  </a:cubicBezTo>
                  <a:cubicBezTo>
                    <a:pt x="4963" y="4875"/>
                    <a:pt x="5208" y="4768"/>
                    <a:pt x="5470" y="4768"/>
                  </a:cubicBezTo>
                  <a:close/>
                  <a:moveTo>
                    <a:pt x="11980" y="11695"/>
                  </a:moveTo>
                  <a:cubicBezTo>
                    <a:pt x="11813" y="11695"/>
                    <a:pt x="11647" y="11761"/>
                    <a:pt x="11519" y="11892"/>
                  </a:cubicBezTo>
                  <a:cubicBezTo>
                    <a:pt x="11263" y="12155"/>
                    <a:pt x="11260" y="12584"/>
                    <a:pt x="11515" y="12849"/>
                  </a:cubicBezTo>
                  <a:lnTo>
                    <a:pt x="17317" y="18861"/>
                  </a:lnTo>
                  <a:cubicBezTo>
                    <a:pt x="17445" y="18993"/>
                    <a:pt x="17611" y="19062"/>
                    <a:pt x="17779" y="19062"/>
                  </a:cubicBezTo>
                  <a:cubicBezTo>
                    <a:pt x="17946" y="19062"/>
                    <a:pt x="18113" y="18996"/>
                    <a:pt x="18240" y="18865"/>
                  </a:cubicBezTo>
                  <a:cubicBezTo>
                    <a:pt x="18496" y="18602"/>
                    <a:pt x="18499" y="18172"/>
                    <a:pt x="18244" y="17908"/>
                  </a:cubicBezTo>
                  <a:lnTo>
                    <a:pt x="12442" y="11896"/>
                  </a:lnTo>
                  <a:cubicBezTo>
                    <a:pt x="12314" y="11764"/>
                    <a:pt x="12147" y="11695"/>
                    <a:pt x="11980" y="11695"/>
                  </a:cubicBezTo>
                  <a:close/>
                </a:path>
              </a:pathLst>
            </a:custGeom>
            <a:solidFill>
              <a:schemeClr val="tx1">
                <a:lumMod val="75000"/>
                <a:lumOff val="2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Caviar Dreams" panose="020B0402020204020504" pitchFamily="34" charset="0"/>
              </a:endParaRPr>
            </a:p>
          </p:txBody>
        </p:sp>
        <p:sp>
          <p:nvSpPr>
            <p:cNvPr id="147" name="Shape 12034"/>
            <p:cNvSpPr/>
            <p:nvPr/>
          </p:nvSpPr>
          <p:spPr>
            <a:xfrm>
              <a:off x="5695591" y="4453217"/>
              <a:ext cx="1299862" cy="17440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ctr">
              <a:spAutoFit/>
            </a:bodyPr>
            <a:lstStyle>
              <a:lvl1pPr algn="l">
                <a:lnSpc>
                  <a:spcPct val="209999"/>
                </a:lnSpc>
                <a:defRPr sz="2000">
                  <a:solidFill>
                    <a:srgbClr val="4C6077"/>
                  </a:solidFill>
                  <a:latin typeface="Helvetica"/>
                  <a:ea typeface="Helvetica"/>
                  <a:cs typeface="Helvetica"/>
                  <a:sym typeface="Helvetica"/>
                </a:defRPr>
              </a:lvl1pPr>
            </a:lstStyle>
            <a:p>
              <a:pPr>
                <a:lnSpc>
                  <a:spcPct val="100000"/>
                </a:lnSpc>
              </a:pPr>
              <a:r>
                <a:rPr sz="800" dirty="0">
                  <a:solidFill>
                    <a:schemeClr val="tx1">
                      <a:lumMod val="75000"/>
                      <a:lumOff val="25000"/>
                    </a:schemeClr>
                  </a:solidFill>
                  <a:latin typeface="Caviar Dreams" panose="020B0402020204020504" pitchFamily="34" charset="0"/>
                </a:rPr>
                <a:t>Password</a:t>
              </a:r>
            </a:p>
          </p:txBody>
        </p:sp>
      </p:grpSp>
      <p:sp>
        <p:nvSpPr>
          <p:cNvPr id="151" name="Picture Placeholder 150"/>
          <p:cNvSpPr>
            <a:spLocks noGrp="1"/>
          </p:cNvSpPr>
          <p:nvPr>
            <p:ph type="pic" sz="quarter" idx="17"/>
          </p:nvPr>
        </p:nvSpPr>
        <p:spPr/>
      </p:sp>
    </p:spTree>
    <p:extLst>
      <p:ext uri="{BB962C8B-B14F-4D97-AF65-F5344CB8AC3E}">
        <p14:creationId xmlns:p14="http://schemas.microsoft.com/office/powerpoint/2010/main" val="105949204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01.png"/>
          <p:cNvPicPr>
            <a:picLocks noChangeAspect="1"/>
          </p:cNvPicPr>
          <p:nvPr/>
        </p:nvPicPr>
        <p:blipFill>
          <a:blip r:embed="rId2">
            <a:extLst/>
          </a:blip>
          <a:stretch>
            <a:fillRect/>
          </a:stretch>
        </p:blipFill>
        <p:spPr>
          <a:xfrm>
            <a:off x="1204069" y="1489555"/>
            <a:ext cx="3203627" cy="4748353"/>
          </a:xfrm>
          <a:prstGeom prst="rect">
            <a:avLst/>
          </a:prstGeom>
          <a:ln w="12700">
            <a:miter lim="400000"/>
          </a:ln>
        </p:spPr>
      </p:pic>
      <p:sp>
        <p:nvSpPr>
          <p:cNvPr id="2" name="Slide Number Placeholder 1"/>
          <p:cNvSpPr>
            <a:spLocks noGrp="1"/>
          </p:cNvSpPr>
          <p:nvPr>
            <p:ph type="sldNum" sz="quarter" idx="12"/>
          </p:nvPr>
        </p:nvSpPr>
        <p:spPr/>
        <p:txBody>
          <a:bodyPr/>
          <a:lstStyle/>
          <a:p>
            <a:fld id="{CFF80D99-EBBB-423B-BB5D-F52C7FE98A9C}" type="slidenum">
              <a:rPr lang="en-US" smtClean="0"/>
              <a:pPr/>
              <a:t>143</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Smartly Responsive</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7" name="Rectangle 16"/>
          <p:cNvSpPr/>
          <p:nvPr/>
        </p:nvSpPr>
        <p:spPr>
          <a:xfrm>
            <a:off x="5612983" y="2745942"/>
            <a:ext cx="4305718" cy="523220"/>
          </a:xfrm>
          <a:prstGeom prst="rect">
            <a:avLst/>
          </a:prstGeom>
        </p:spPr>
        <p:txBody>
          <a:bodyPr wrap="square">
            <a:spAutoFit/>
          </a:bodyPr>
          <a:lstStyle/>
          <a:p>
            <a:pPr>
              <a:buClr>
                <a:srgbClr val="E24848"/>
              </a:buClr>
              <a:defRPr/>
            </a:pPr>
            <a:r>
              <a:rPr lang="en-US" sz="14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nvGrpSpPr>
          <p:cNvPr id="18" name="Group 17"/>
          <p:cNvGrpSpPr/>
          <p:nvPr/>
        </p:nvGrpSpPr>
        <p:grpSpPr>
          <a:xfrm>
            <a:off x="5018111" y="2803177"/>
            <a:ext cx="385267" cy="383350"/>
            <a:chOff x="10687827" y="4481265"/>
            <a:chExt cx="237233" cy="236053"/>
          </a:xfrm>
          <a:solidFill>
            <a:schemeClr val="accent1"/>
          </a:solidFill>
        </p:grpSpPr>
        <p:sp>
          <p:nvSpPr>
            <p:cNvPr id="19" name="Freeform 1071"/>
            <p:cNvSpPr>
              <a:spLocks noEditPoints="1"/>
            </p:cNvSpPr>
            <p:nvPr/>
          </p:nvSpPr>
          <p:spPr bwMode="auto">
            <a:xfrm>
              <a:off x="10687827" y="4481265"/>
              <a:ext cx="237233" cy="236053"/>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sp>
          <p:nvSpPr>
            <p:cNvPr id="20" name="Freeform 1072"/>
            <p:cNvSpPr>
              <a:spLocks/>
            </p:cNvSpPr>
            <p:nvPr/>
          </p:nvSpPr>
          <p:spPr bwMode="auto">
            <a:xfrm>
              <a:off x="10758643" y="4559159"/>
              <a:ext cx="106224" cy="83799"/>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grpSp>
      <p:sp>
        <p:nvSpPr>
          <p:cNvPr id="21" name="Rectangle 20"/>
          <p:cNvSpPr/>
          <p:nvPr/>
        </p:nvSpPr>
        <p:spPr>
          <a:xfrm>
            <a:off x="5612983" y="2048172"/>
            <a:ext cx="4305718" cy="588215"/>
          </a:xfrm>
          <a:prstGeom prst="rect">
            <a:avLst/>
          </a:prstGeom>
        </p:spPr>
        <p:txBody>
          <a:bodyPr vert="horz" lIns="91440" tIns="45720" rIns="91440" bIns="45720" rtlCol="0" anchor="ctr">
            <a:noAutofit/>
          </a:bodyPr>
          <a:lstStyle/>
          <a:p>
            <a:pPr>
              <a:spcBef>
                <a:spcPct val="0"/>
              </a:spcBef>
            </a:pPr>
            <a:r>
              <a:rPr lang="en-US" b="1" noProof="1" smtClean="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Company Featured</a:t>
            </a:r>
            <a:endParaRPr lang="en-US" b="1" noProof="1">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24" name="Rectangle 23"/>
          <p:cNvSpPr/>
          <p:nvPr/>
        </p:nvSpPr>
        <p:spPr>
          <a:xfrm>
            <a:off x="5612983" y="3504183"/>
            <a:ext cx="4305718" cy="523220"/>
          </a:xfrm>
          <a:prstGeom prst="rect">
            <a:avLst/>
          </a:prstGeom>
        </p:spPr>
        <p:txBody>
          <a:bodyPr wrap="square">
            <a:spAutoFit/>
          </a:bodyPr>
          <a:lstStyle/>
          <a:p>
            <a:pPr>
              <a:buClr>
                <a:srgbClr val="E24848"/>
              </a:buClr>
              <a:defRPr/>
            </a:pPr>
            <a:r>
              <a:rPr lang="en-US" sz="14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nvGrpSpPr>
          <p:cNvPr id="25" name="Group 24"/>
          <p:cNvGrpSpPr/>
          <p:nvPr/>
        </p:nvGrpSpPr>
        <p:grpSpPr>
          <a:xfrm>
            <a:off x="5018111" y="3561418"/>
            <a:ext cx="385267" cy="383350"/>
            <a:chOff x="10687827" y="4481265"/>
            <a:chExt cx="237233" cy="236053"/>
          </a:xfrm>
          <a:solidFill>
            <a:schemeClr val="bg1"/>
          </a:solidFill>
        </p:grpSpPr>
        <p:sp>
          <p:nvSpPr>
            <p:cNvPr id="26" name="Freeform 1071"/>
            <p:cNvSpPr>
              <a:spLocks noEditPoints="1"/>
            </p:cNvSpPr>
            <p:nvPr/>
          </p:nvSpPr>
          <p:spPr bwMode="auto">
            <a:xfrm>
              <a:off x="10687827" y="4481265"/>
              <a:ext cx="237233" cy="236053"/>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sp>
          <p:nvSpPr>
            <p:cNvPr id="27" name="Freeform 1072"/>
            <p:cNvSpPr>
              <a:spLocks/>
            </p:cNvSpPr>
            <p:nvPr/>
          </p:nvSpPr>
          <p:spPr bwMode="auto">
            <a:xfrm>
              <a:off x="10758643" y="4559159"/>
              <a:ext cx="106224" cy="83799"/>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grpSp>
      <p:sp>
        <p:nvSpPr>
          <p:cNvPr id="28" name="Rectangle 27"/>
          <p:cNvSpPr/>
          <p:nvPr/>
        </p:nvSpPr>
        <p:spPr>
          <a:xfrm>
            <a:off x="5612983" y="4229374"/>
            <a:ext cx="4305718" cy="523220"/>
          </a:xfrm>
          <a:prstGeom prst="rect">
            <a:avLst/>
          </a:prstGeom>
        </p:spPr>
        <p:txBody>
          <a:bodyPr wrap="square">
            <a:spAutoFit/>
          </a:bodyPr>
          <a:lstStyle/>
          <a:p>
            <a:pPr>
              <a:buClr>
                <a:srgbClr val="E24848"/>
              </a:buClr>
              <a:defRPr/>
            </a:pPr>
            <a:r>
              <a:rPr lang="en-US" sz="14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nvGrpSpPr>
          <p:cNvPr id="29" name="Group 28"/>
          <p:cNvGrpSpPr/>
          <p:nvPr/>
        </p:nvGrpSpPr>
        <p:grpSpPr>
          <a:xfrm>
            <a:off x="5018111" y="4286609"/>
            <a:ext cx="385267" cy="383350"/>
            <a:chOff x="10687827" y="4481265"/>
            <a:chExt cx="237233" cy="236053"/>
          </a:xfrm>
          <a:solidFill>
            <a:schemeClr val="bg1"/>
          </a:solidFill>
        </p:grpSpPr>
        <p:sp>
          <p:nvSpPr>
            <p:cNvPr id="30" name="Freeform 1071"/>
            <p:cNvSpPr>
              <a:spLocks noEditPoints="1"/>
            </p:cNvSpPr>
            <p:nvPr/>
          </p:nvSpPr>
          <p:spPr bwMode="auto">
            <a:xfrm>
              <a:off x="10687827" y="4481265"/>
              <a:ext cx="237233" cy="236053"/>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sp>
          <p:nvSpPr>
            <p:cNvPr id="31" name="Freeform 1072"/>
            <p:cNvSpPr>
              <a:spLocks/>
            </p:cNvSpPr>
            <p:nvPr/>
          </p:nvSpPr>
          <p:spPr bwMode="auto">
            <a:xfrm>
              <a:off x="10758643" y="4559159"/>
              <a:ext cx="106224" cy="83799"/>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95000"/>
                    <a:lumOff val="5000"/>
                  </a:schemeClr>
                </a:solidFill>
              </a:endParaRPr>
            </a:p>
          </p:txBody>
        </p:sp>
      </p:grpSp>
      <p:sp>
        <p:nvSpPr>
          <p:cNvPr id="14" name="Picture Placeholder 13"/>
          <p:cNvSpPr>
            <a:spLocks noGrp="1"/>
          </p:cNvSpPr>
          <p:nvPr>
            <p:ph type="pic" sz="quarter" idx="17"/>
          </p:nvPr>
        </p:nvSpPr>
        <p:spPr>
          <a:solidFill>
            <a:schemeClr val="tx2"/>
          </a:solidFill>
        </p:spPr>
      </p:sp>
      <p:sp>
        <p:nvSpPr>
          <p:cNvPr id="15" name="Picture Placeholder 14"/>
          <p:cNvSpPr>
            <a:spLocks noGrp="1"/>
          </p:cNvSpPr>
          <p:nvPr>
            <p:ph type="pic" sz="quarter" idx="18"/>
          </p:nvPr>
        </p:nvSpPr>
        <p:spPr/>
      </p:sp>
      <p:grpSp>
        <p:nvGrpSpPr>
          <p:cNvPr id="4" name="Group 3"/>
          <p:cNvGrpSpPr/>
          <p:nvPr/>
        </p:nvGrpSpPr>
        <p:grpSpPr>
          <a:xfrm>
            <a:off x="1923203" y="4289524"/>
            <a:ext cx="1555754" cy="590012"/>
            <a:chOff x="1923203" y="4289524"/>
            <a:chExt cx="1555754" cy="590012"/>
          </a:xfrm>
        </p:grpSpPr>
        <p:sp>
          <p:nvSpPr>
            <p:cNvPr id="8" name="Shape 13246"/>
            <p:cNvSpPr/>
            <p:nvPr/>
          </p:nvSpPr>
          <p:spPr>
            <a:xfrm>
              <a:off x="1923203" y="4382863"/>
              <a:ext cx="403335" cy="403335"/>
            </a:xfrm>
            <a:prstGeom prst="ellipse">
              <a:avLst/>
            </a:prstGeom>
            <a:solidFill>
              <a:schemeClr val="tx1">
                <a:alpha val="44000"/>
              </a:schemeClr>
            </a:solidFill>
            <a:ln w="12700">
              <a:miter lim="400000"/>
            </a:ln>
          </p:spPr>
          <p:txBody>
            <a:bodyPr lIns="25400" tIns="25400" rIns="25400" bIns="25400" anchor="ctr"/>
            <a:lstStyle/>
            <a:p>
              <a:pPr>
                <a:defRPr sz="3200">
                  <a:solidFill>
                    <a:srgbClr val="FFFFFF"/>
                  </a:solidFill>
                </a:defRPr>
              </a:pPr>
              <a:endParaRPr sz="1600"/>
            </a:p>
          </p:txBody>
        </p:sp>
        <p:sp>
          <p:nvSpPr>
            <p:cNvPr id="9" name="Shape 13247"/>
            <p:cNvSpPr/>
            <p:nvPr/>
          </p:nvSpPr>
          <p:spPr>
            <a:xfrm>
              <a:off x="2406073" y="4289524"/>
              <a:ext cx="590012" cy="590012"/>
            </a:xfrm>
            <a:prstGeom prst="ellipse">
              <a:avLst/>
            </a:prstGeom>
            <a:solidFill>
              <a:schemeClr val="tx1">
                <a:alpha val="44000"/>
              </a:schemeClr>
            </a:solidFill>
            <a:ln w="12700">
              <a:miter lim="400000"/>
            </a:ln>
          </p:spPr>
          <p:txBody>
            <a:bodyPr lIns="25400" tIns="25400" rIns="25400" bIns="25400" anchor="ctr"/>
            <a:lstStyle/>
            <a:p>
              <a:pPr>
                <a:defRPr sz="3200">
                  <a:solidFill>
                    <a:srgbClr val="FFFFFF"/>
                  </a:solidFill>
                </a:defRPr>
              </a:pPr>
              <a:endParaRPr sz="1600"/>
            </a:p>
          </p:txBody>
        </p:sp>
        <p:sp>
          <p:nvSpPr>
            <p:cNvPr id="10" name="Shape 13248"/>
            <p:cNvSpPr/>
            <p:nvPr/>
          </p:nvSpPr>
          <p:spPr>
            <a:xfrm>
              <a:off x="3075622" y="4382863"/>
              <a:ext cx="403335" cy="403335"/>
            </a:xfrm>
            <a:prstGeom prst="ellipse">
              <a:avLst/>
            </a:prstGeom>
            <a:solidFill>
              <a:schemeClr val="tx1">
                <a:alpha val="44000"/>
              </a:schemeClr>
            </a:solidFill>
            <a:ln w="12700">
              <a:miter lim="400000"/>
            </a:ln>
          </p:spPr>
          <p:txBody>
            <a:bodyPr lIns="25400" tIns="25400" rIns="25400" bIns="25400" anchor="ctr"/>
            <a:lstStyle/>
            <a:p>
              <a:pPr>
                <a:defRPr sz="3200">
                  <a:solidFill>
                    <a:srgbClr val="FFFFFF"/>
                  </a:solidFill>
                </a:defRPr>
              </a:pPr>
              <a:endParaRPr sz="1600"/>
            </a:p>
          </p:txBody>
        </p:sp>
        <p:sp>
          <p:nvSpPr>
            <p:cNvPr id="11" name="Shape 13266"/>
            <p:cNvSpPr/>
            <p:nvPr/>
          </p:nvSpPr>
          <p:spPr>
            <a:xfrm>
              <a:off x="2010543" y="4481587"/>
              <a:ext cx="228654" cy="20588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9478" y="0"/>
                    <a:pt x="8174" y="160"/>
                    <a:pt x="6823" y="479"/>
                  </a:cubicBezTo>
                  <a:lnTo>
                    <a:pt x="6698" y="503"/>
                  </a:lnTo>
                  <a:cubicBezTo>
                    <a:pt x="6551" y="538"/>
                    <a:pt x="6447" y="688"/>
                    <a:pt x="6447" y="855"/>
                  </a:cubicBezTo>
                  <a:lnTo>
                    <a:pt x="6447" y="3734"/>
                  </a:lnTo>
                  <a:cubicBezTo>
                    <a:pt x="5529" y="3554"/>
                    <a:pt x="4602" y="3462"/>
                    <a:pt x="3696" y="3462"/>
                  </a:cubicBezTo>
                  <a:cubicBezTo>
                    <a:pt x="2589" y="3462"/>
                    <a:pt x="1508" y="3590"/>
                    <a:pt x="382" y="3856"/>
                  </a:cubicBezTo>
                  <a:lnTo>
                    <a:pt x="251" y="3886"/>
                  </a:lnTo>
                  <a:cubicBezTo>
                    <a:pt x="104" y="3921"/>
                    <a:pt x="0" y="4064"/>
                    <a:pt x="0" y="4231"/>
                  </a:cubicBezTo>
                  <a:lnTo>
                    <a:pt x="0" y="21242"/>
                  </a:lnTo>
                  <a:cubicBezTo>
                    <a:pt x="0" y="21438"/>
                    <a:pt x="146" y="21600"/>
                    <a:pt x="322" y="21600"/>
                  </a:cubicBezTo>
                  <a:lnTo>
                    <a:pt x="14678" y="21600"/>
                  </a:lnTo>
                  <a:lnTo>
                    <a:pt x="21283" y="21600"/>
                  </a:lnTo>
                  <a:cubicBezTo>
                    <a:pt x="21459" y="21600"/>
                    <a:pt x="21600" y="21438"/>
                    <a:pt x="21600" y="21242"/>
                  </a:cubicBezTo>
                  <a:lnTo>
                    <a:pt x="21600" y="4231"/>
                  </a:lnTo>
                  <a:cubicBezTo>
                    <a:pt x="21600" y="4064"/>
                    <a:pt x="21496" y="3921"/>
                    <a:pt x="21349" y="3886"/>
                  </a:cubicBezTo>
                  <a:lnTo>
                    <a:pt x="21223" y="3856"/>
                  </a:lnTo>
                  <a:cubicBezTo>
                    <a:pt x="20098" y="3590"/>
                    <a:pt x="19011" y="3462"/>
                    <a:pt x="17904" y="3462"/>
                  </a:cubicBezTo>
                  <a:cubicBezTo>
                    <a:pt x="16999" y="3462"/>
                    <a:pt x="16072" y="3554"/>
                    <a:pt x="15153" y="3734"/>
                  </a:cubicBezTo>
                  <a:lnTo>
                    <a:pt x="15153" y="855"/>
                  </a:lnTo>
                  <a:cubicBezTo>
                    <a:pt x="15153" y="688"/>
                    <a:pt x="15049" y="538"/>
                    <a:pt x="14902" y="503"/>
                  </a:cubicBezTo>
                  <a:lnTo>
                    <a:pt x="14777" y="479"/>
                  </a:lnTo>
                  <a:cubicBezTo>
                    <a:pt x="13426" y="160"/>
                    <a:pt x="12127" y="0"/>
                    <a:pt x="10803" y="0"/>
                  </a:cubicBezTo>
                  <a:close/>
                  <a:moveTo>
                    <a:pt x="10803" y="1067"/>
                  </a:moveTo>
                  <a:cubicBezTo>
                    <a:pt x="11922" y="1067"/>
                    <a:pt x="13062" y="1189"/>
                    <a:pt x="14198" y="1431"/>
                  </a:cubicBezTo>
                  <a:cubicBezTo>
                    <a:pt x="14198" y="1431"/>
                    <a:pt x="14198" y="20539"/>
                    <a:pt x="14198" y="20539"/>
                  </a:cubicBezTo>
                  <a:lnTo>
                    <a:pt x="12511" y="20539"/>
                  </a:lnTo>
                  <a:lnTo>
                    <a:pt x="12511" y="14234"/>
                  </a:lnTo>
                  <a:cubicBezTo>
                    <a:pt x="12511" y="14039"/>
                    <a:pt x="12371" y="13883"/>
                    <a:pt x="12195" y="13883"/>
                  </a:cubicBezTo>
                  <a:lnTo>
                    <a:pt x="9405" y="13883"/>
                  </a:lnTo>
                  <a:cubicBezTo>
                    <a:pt x="9229" y="13883"/>
                    <a:pt x="9089" y="14039"/>
                    <a:pt x="9089" y="14234"/>
                  </a:cubicBezTo>
                  <a:lnTo>
                    <a:pt x="9089" y="20539"/>
                  </a:lnTo>
                  <a:lnTo>
                    <a:pt x="7402" y="20539"/>
                  </a:lnTo>
                  <a:lnTo>
                    <a:pt x="7402" y="1431"/>
                  </a:lnTo>
                  <a:cubicBezTo>
                    <a:pt x="8538" y="1189"/>
                    <a:pt x="9684" y="1067"/>
                    <a:pt x="10803" y="1067"/>
                  </a:cubicBezTo>
                  <a:close/>
                  <a:moveTo>
                    <a:pt x="10399" y="3880"/>
                  </a:moveTo>
                  <a:cubicBezTo>
                    <a:pt x="10296" y="3880"/>
                    <a:pt x="10213" y="3972"/>
                    <a:pt x="10213" y="4086"/>
                  </a:cubicBezTo>
                  <a:lnTo>
                    <a:pt x="10213" y="4583"/>
                  </a:lnTo>
                  <a:cubicBezTo>
                    <a:pt x="9436" y="4811"/>
                    <a:pt x="8963" y="5421"/>
                    <a:pt x="8963" y="6202"/>
                  </a:cubicBezTo>
                  <a:cubicBezTo>
                    <a:pt x="8963" y="7571"/>
                    <a:pt x="10020" y="7924"/>
                    <a:pt x="10721" y="8160"/>
                  </a:cubicBezTo>
                  <a:cubicBezTo>
                    <a:pt x="11473" y="8413"/>
                    <a:pt x="11624" y="8530"/>
                    <a:pt x="11622" y="8845"/>
                  </a:cubicBezTo>
                  <a:cubicBezTo>
                    <a:pt x="11622" y="9193"/>
                    <a:pt x="11103" y="9281"/>
                    <a:pt x="10797" y="9281"/>
                  </a:cubicBezTo>
                  <a:cubicBezTo>
                    <a:pt x="10422" y="9281"/>
                    <a:pt x="10000" y="9096"/>
                    <a:pt x="9771" y="8827"/>
                  </a:cubicBezTo>
                  <a:cubicBezTo>
                    <a:pt x="9737" y="8787"/>
                    <a:pt x="9689" y="8762"/>
                    <a:pt x="9640" y="8760"/>
                  </a:cubicBezTo>
                  <a:cubicBezTo>
                    <a:pt x="9591" y="8759"/>
                    <a:pt x="9545" y="8783"/>
                    <a:pt x="9509" y="8821"/>
                  </a:cubicBezTo>
                  <a:lnTo>
                    <a:pt x="8969" y="9384"/>
                  </a:lnTo>
                  <a:cubicBezTo>
                    <a:pt x="8894" y="9463"/>
                    <a:pt x="8892" y="9593"/>
                    <a:pt x="8963" y="9675"/>
                  </a:cubicBezTo>
                  <a:cubicBezTo>
                    <a:pt x="9277" y="10044"/>
                    <a:pt x="9724" y="10321"/>
                    <a:pt x="10213" y="10445"/>
                  </a:cubicBezTo>
                  <a:lnTo>
                    <a:pt x="10213" y="10918"/>
                  </a:lnTo>
                  <a:cubicBezTo>
                    <a:pt x="10213" y="11032"/>
                    <a:pt x="10296" y="11124"/>
                    <a:pt x="10399" y="11124"/>
                  </a:cubicBezTo>
                  <a:lnTo>
                    <a:pt x="11141" y="11124"/>
                  </a:lnTo>
                  <a:cubicBezTo>
                    <a:pt x="11244" y="11124"/>
                    <a:pt x="11327" y="11032"/>
                    <a:pt x="11327" y="10918"/>
                  </a:cubicBezTo>
                  <a:lnTo>
                    <a:pt x="11327" y="10470"/>
                  </a:lnTo>
                  <a:cubicBezTo>
                    <a:pt x="12186" y="10291"/>
                    <a:pt x="12735" y="9665"/>
                    <a:pt x="12735" y="8845"/>
                  </a:cubicBezTo>
                  <a:cubicBezTo>
                    <a:pt x="12745" y="7545"/>
                    <a:pt x="11721" y="7200"/>
                    <a:pt x="11043" y="6972"/>
                  </a:cubicBezTo>
                  <a:cubicBezTo>
                    <a:pt x="10248" y="6705"/>
                    <a:pt x="10077" y="6572"/>
                    <a:pt x="10077" y="6202"/>
                  </a:cubicBezTo>
                  <a:cubicBezTo>
                    <a:pt x="10077" y="5825"/>
                    <a:pt x="10620" y="5723"/>
                    <a:pt x="10939" y="5723"/>
                  </a:cubicBezTo>
                  <a:cubicBezTo>
                    <a:pt x="11244" y="5723"/>
                    <a:pt x="11603" y="5830"/>
                    <a:pt x="11818" y="5983"/>
                  </a:cubicBezTo>
                  <a:cubicBezTo>
                    <a:pt x="11904" y="6045"/>
                    <a:pt x="12019" y="6019"/>
                    <a:pt x="12075" y="5923"/>
                  </a:cubicBezTo>
                  <a:lnTo>
                    <a:pt x="12479" y="5232"/>
                  </a:lnTo>
                  <a:cubicBezTo>
                    <a:pt x="12534" y="5136"/>
                    <a:pt x="12510" y="5009"/>
                    <a:pt x="12424" y="4947"/>
                  </a:cubicBezTo>
                  <a:cubicBezTo>
                    <a:pt x="12126" y="4733"/>
                    <a:pt x="11731" y="4578"/>
                    <a:pt x="11327" y="4516"/>
                  </a:cubicBezTo>
                  <a:lnTo>
                    <a:pt x="11327" y="4086"/>
                  </a:lnTo>
                  <a:cubicBezTo>
                    <a:pt x="11327" y="3972"/>
                    <a:pt x="11244" y="3880"/>
                    <a:pt x="11141" y="3880"/>
                  </a:cubicBezTo>
                  <a:lnTo>
                    <a:pt x="10399" y="3880"/>
                  </a:lnTo>
                  <a:close/>
                  <a:moveTo>
                    <a:pt x="2571" y="6729"/>
                  </a:moveTo>
                  <a:lnTo>
                    <a:pt x="4984" y="6729"/>
                  </a:lnTo>
                  <a:cubicBezTo>
                    <a:pt x="5036" y="6729"/>
                    <a:pt x="5077" y="6780"/>
                    <a:pt x="5077" y="6838"/>
                  </a:cubicBezTo>
                  <a:cubicBezTo>
                    <a:pt x="5077" y="6838"/>
                    <a:pt x="5077" y="9039"/>
                    <a:pt x="5077" y="9039"/>
                  </a:cubicBezTo>
                  <a:cubicBezTo>
                    <a:pt x="5077" y="9098"/>
                    <a:pt x="5036" y="9148"/>
                    <a:pt x="4984" y="9148"/>
                  </a:cubicBezTo>
                  <a:lnTo>
                    <a:pt x="2571" y="9148"/>
                  </a:lnTo>
                  <a:cubicBezTo>
                    <a:pt x="2518" y="9148"/>
                    <a:pt x="2473" y="9098"/>
                    <a:pt x="2473" y="9039"/>
                  </a:cubicBezTo>
                  <a:lnTo>
                    <a:pt x="2473" y="6838"/>
                  </a:lnTo>
                  <a:cubicBezTo>
                    <a:pt x="2473" y="6780"/>
                    <a:pt x="2518" y="6729"/>
                    <a:pt x="2571" y="6729"/>
                  </a:cubicBezTo>
                  <a:close/>
                  <a:moveTo>
                    <a:pt x="16622" y="6729"/>
                  </a:moveTo>
                  <a:lnTo>
                    <a:pt x="19029" y="6729"/>
                  </a:lnTo>
                  <a:cubicBezTo>
                    <a:pt x="19082" y="6729"/>
                    <a:pt x="19127" y="6780"/>
                    <a:pt x="19127" y="6838"/>
                  </a:cubicBezTo>
                  <a:cubicBezTo>
                    <a:pt x="19127" y="6838"/>
                    <a:pt x="19127" y="9039"/>
                    <a:pt x="19127" y="9039"/>
                  </a:cubicBezTo>
                  <a:cubicBezTo>
                    <a:pt x="19127" y="9098"/>
                    <a:pt x="19082" y="9148"/>
                    <a:pt x="19029" y="9148"/>
                  </a:cubicBezTo>
                  <a:lnTo>
                    <a:pt x="16622" y="9148"/>
                  </a:lnTo>
                  <a:cubicBezTo>
                    <a:pt x="16569" y="9148"/>
                    <a:pt x="16523" y="9098"/>
                    <a:pt x="16523" y="9039"/>
                  </a:cubicBezTo>
                  <a:lnTo>
                    <a:pt x="16523" y="6838"/>
                  </a:lnTo>
                  <a:cubicBezTo>
                    <a:pt x="16523" y="6780"/>
                    <a:pt x="16569" y="6729"/>
                    <a:pt x="16622" y="6729"/>
                  </a:cubicBezTo>
                  <a:close/>
                  <a:moveTo>
                    <a:pt x="2571" y="11130"/>
                  </a:moveTo>
                  <a:lnTo>
                    <a:pt x="4984" y="11130"/>
                  </a:lnTo>
                  <a:cubicBezTo>
                    <a:pt x="5036" y="11130"/>
                    <a:pt x="5077" y="11181"/>
                    <a:pt x="5077" y="11240"/>
                  </a:cubicBezTo>
                  <a:cubicBezTo>
                    <a:pt x="5077" y="11240"/>
                    <a:pt x="5077" y="13440"/>
                    <a:pt x="5077" y="13440"/>
                  </a:cubicBezTo>
                  <a:cubicBezTo>
                    <a:pt x="5077" y="13499"/>
                    <a:pt x="5036" y="13549"/>
                    <a:pt x="4984" y="13549"/>
                  </a:cubicBezTo>
                  <a:lnTo>
                    <a:pt x="2571" y="13549"/>
                  </a:lnTo>
                  <a:cubicBezTo>
                    <a:pt x="2518" y="13549"/>
                    <a:pt x="2473" y="13499"/>
                    <a:pt x="2473" y="13440"/>
                  </a:cubicBezTo>
                  <a:lnTo>
                    <a:pt x="2473" y="11240"/>
                  </a:lnTo>
                  <a:cubicBezTo>
                    <a:pt x="2473" y="11181"/>
                    <a:pt x="2518" y="11130"/>
                    <a:pt x="2571" y="11130"/>
                  </a:cubicBezTo>
                  <a:close/>
                  <a:moveTo>
                    <a:pt x="16622" y="11130"/>
                  </a:moveTo>
                  <a:lnTo>
                    <a:pt x="19029" y="11130"/>
                  </a:lnTo>
                  <a:cubicBezTo>
                    <a:pt x="19082" y="11130"/>
                    <a:pt x="19127" y="11181"/>
                    <a:pt x="19127" y="11240"/>
                  </a:cubicBezTo>
                  <a:cubicBezTo>
                    <a:pt x="19127" y="11240"/>
                    <a:pt x="19127" y="13440"/>
                    <a:pt x="19127" y="13440"/>
                  </a:cubicBezTo>
                  <a:cubicBezTo>
                    <a:pt x="19127" y="13499"/>
                    <a:pt x="19082" y="13549"/>
                    <a:pt x="19029" y="13549"/>
                  </a:cubicBezTo>
                  <a:lnTo>
                    <a:pt x="16622" y="13549"/>
                  </a:lnTo>
                  <a:cubicBezTo>
                    <a:pt x="16569" y="13549"/>
                    <a:pt x="16523" y="13499"/>
                    <a:pt x="16523" y="13440"/>
                  </a:cubicBezTo>
                  <a:lnTo>
                    <a:pt x="16523" y="11240"/>
                  </a:lnTo>
                  <a:cubicBezTo>
                    <a:pt x="16523" y="11181"/>
                    <a:pt x="16569" y="11130"/>
                    <a:pt x="16622" y="11130"/>
                  </a:cubicBezTo>
                  <a:close/>
                  <a:moveTo>
                    <a:pt x="2571" y="15532"/>
                  </a:moveTo>
                  <a:lnTo>
                    <a:pt x="4984" y="15532"/>
                  </a:lnTo>
                  <a:cubicBezTo>
                    <a:pt x="5036" y="15532"/>
                    <a:pt x="5077" y="15576"/>
                    <a:pt x="5077" y="15635"/>
                  </a:cubicBezTo>
                  <a:cubicBezTo>
                    <a:pt x="5077" y="15635"/>
                    <a:pt x="5077" y="17841"/>
                    <a:pt x="5077" y="17841"/>
                  </a:cubicBezTo>
                  <a:cubicBezTo>
                    <a:pt x="5077" y="17900"/>
                    <a:pt x="5036" y="17950"/>
                    <a:pt x="4984" y="17950"/>
                  </a:cubicBezTo>
                  <a:lnTo>
                    <a:pt x="2571" y="17950"/>
                  </a:lnTo>
                  <a:cubicBezTo>
                    <a:pt x="2518" y="17950"/>
                    <a:pt x="2473" y="17900"/>
                    <a:pt x="2473" y="17841"/>
                  </a:cubicBezTo>
                  <a:lnTo>
                    <a:pt x="2473" y="15635"/>
                  </a:lnTo>
                  <a:cubicBezTo>
                    <a:pt x="2473" y="15576"/>
                    <a:pt x="2518" y="15532"/>
                    <a:pt x="2571" y="15532"/>
                  </a:cubicBezTo>
                  <a:close/>
                  <a:moveTo>
                    <a:pt x="16622" y="15532"/>
                  </a:moveTo>
                  <a:lnTo>
                    <a:pt x="19029" y="15532"/>
                  </a:lnTo>
                  <a:cubicBezTo>
                    <a:pt x="19082" y="15532"/>
                    <a:pt x="19127" y="15576"/>
                    <a:pt x="19127" y="15635"/>
                  </a:cubicBezTo>
                  <a:cubicBezTo>
                    <a:pt x="19127" y="15635"/>
                    <a:pt x="19127" y="17841"/>
                    <a:pt x="19127" y="17841"/>
                  </a:cubicBezTo>
                  <a:cubicBezTo>
                    <a:pt x="19127" y="17900"/>
                    <a:pt x="19082" y="17950"/>
                    <a:pt x="19029" y="17950"/>
                  </a:cubicBezTo>
                  <a:lnTo>
                    <a:pt x="16622" y="17950"/>
                  </a:lnTo>
                  <a:cubicBezTo>
                    <a:pt x="16569" y="17950"/>
                    <a:pt x="16523" y="17900"/>
                    <a:pt x="16523" y="17841"/>
                  </a:cubicBezTo>
                  <a:lnTo>
                    <a:pt x="16523" y="15635"/>
                  </a:lnTo>
                  <a:cubicBezTo>
                    <a:pt x="16523" y="15576"/>
                    <a:pt x="16569" y="15532"/>
                    <a:pt x="16622" y="15532"/>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13277"/>
            <p:cNvSpPr/>
            <p:nvPr/>
          </p:nvSpPr>
          <p:spPr>
            <a:xfrm>
              <a:off x="3175627" y="4470925"/>
              <a:ext cx="203322" cy="227213"/>
            </a:xfrm>
            <a:custGeom>
              <a:avLst/>
              <a:gdLst/>
              <a:ahLst/>
              <a:cxnLst>
                <a:cxn ang="0">
                  <a:pos x="wd2" y="hd2"/>
                </a:cxn>
                <a:cxn ang="5400000">
                  <a:pos x="wd2" y="hd2"/>
                </a:cxn>
                <a:cxn ang="10800000">
                  <a:pos x="wd2" y="hd2"/>
                </a:cxn>
                <a:cxn ang="16200000">
                  <a:pos x="wd2" y="hd2"/>
                </a:cxn>
              </a:cxnLst>
              <a:rect l="0" t="0" r="r" b="b"/>
              <a:pathLst>
                <a:path w="21600" h="21600" extrusionOk="0">
                  <a:moveTo>
                    <a:pt x="5335" y="0"/>
                  </a:moveTo>
                  <a:cubicBezTo>
                    <a:pt x="3811" y="0"/>
                    <a:pt x="2797" y="800"/>
                    <a:pt x="2797" y="2164"/>
                  </a:cubicBezTo>
                  <a:cubicBezTo>
                    <a:pt x="2797" y="2960"/>
                    <a:pt x="3054" y="3411"/>
                    <a:pt x="3435" y="3752"/>
                  </a:cubicBezTo>
                  <a:cubicBezTo>
                    <a:pt x="3308" y="4320"/>
                    <a:pt x="3176" y="5002"/>
                    <a:pt x="3050" y="5684"/>
                  </a:cubicBezTo>
                  <a:cubicBezTo>
                    <a:pt x="1398" y="5798"/>
                    <a:pt x="0" y="7054"/>
                    <a:pt x="0" y="8532"/>
                  </a:cubicBezTo>
                  <a:lnTo>
                    <a:pt x="0" y="19329"/>
                  </a:lnTo>
                  <a:lnTo>
                    <a:pt x="2545" y="19329"/>
                  </a:lnTo>
                  <a:lnTo>
                    <a:pt x="2545" y="21035"/>
                  </a:lnTo>
                  <a:cubicBezTo>
                    <a:pt x="2545" y="21376"/>
                    <a:pt x="2795" y="21600"/>
                    <a:pt x="3176" y="21600"/>
                  </a:cubicBezTo>
                  <a:lnTo>
                    <a:pt x="6990" y="21600"/>
                  </a:lnTo>
                  <a:cubicBezTo>
                    <a:pt x="7371" y="21600"/>
                    <a:pt x="7621" y="21376"/>
                    <a:pt x="7621" y="21035"/>
                  </a:cubicBezTo>
                  <a:lnTo>
                    <a:pt x="7621" y="19329"/>
                  </a:lnTo>
                  <a:lnTo>
                    <a:pt x="13979" y="19329"/>
                  </a:lnTo>
                  <a:lnTo>
                    <a:pt x="13979" y="21035"/>
                  </a:lnTo>
                  <a:cubicBezTo>
                    <a:pt x="13979" y="21376"/>
                    <a:pt x="14229" y="21600"/>
                    <a:pt x="14610" y="21600"/>
                  </a:cubicBezTo>
                  <a:lnTo>
                    <a:pt x="18424" y="21600"/>
                  </a:lnTo>
                  <a:cubicBezTo>
                    <a:pt x="18805" y="21600"/>
                    <a:pt x="19055" y="21376"/>
                    <a:pt x="19055" y="21035"/>
                  </a:cubicBezTo>
                  <a:lnTo>
                    <a:pt x="19055" y="19329"/>
                  </a:lnTo>
                  <a:lnTo>
                    <a:pt x="20962" y="19329"/>
                  </a:lnTo>
                  <a:cubicBezTo>
                    <a:pt x="21343" y="19329"/>
                    <a:pt x="21600" y="19099"/>
                    <a:pt x="21600" y="18758"/>
                  </a:cubicBezTo>
                  <a:lnTo>
                    <a:pt x="21600" y="8532"/>
                  </a:lnTo>
                  <a:cubicBezTo>
                    <a:pt x="21600" y="7054"/>
                    <a:pt x="20329" y="5798"/>
                    <a:pt x="18550" y="5684"/>
                  </a:cubicBezTo>
                  <a:cubicBezTo>
                    <a:pt x="18424" y="4888"/>
                    <a:pt x="18293" y="4207"/>
                    <a:pt x="18039" y="3639"/>
                  </a:cubicBezTo>
                  <a:cubicBezTo>
                    <a:pt x="18420" y="3411"/>
                    <a:pt x="18803" y="2959"/>
                    <a:pt x="18803" y="2277"/>
                  </a:cubicBezTo>
                  <a:cubicBezTo>
                    <a:pt x="18803" y="913"/>
                    <a:pt x="17916" y="0"/>
                    <a:pt x="16391" y="0"/>
                  </a:cubicBezTo>
                  <a:lnTo>
                    <a:pt x="5335" y="0"/>
                  </a:lnTo>
                  <a:close/>
                  <a:moveTo>
                    <a:pt x="5335" y="1142"/>
                  </a:moveTo>
                  <a:lnTo>
                    <a:pt x="16265" y="1142"/>
                  </a:lnTo>
                  <a:cubicBezTo>
                    <a:pt x="17154" y="1142"/>
                    <a:pt x="17408" y="1481"/>
                    <a:pt x="17408" y="2277"/>
                  </a:cubicBezTo>
                  <a:cubicBezTo>
                    <a:pt x="17408" y="2618"/>
                    <a:pt x="17403" y="2734"/>
                    <a:pt x="17022" y="2961"/>
                  </a:cubicBezTo>
                  <a:lnTo>
                    <a:pt x="16770" y="3074"/>
                  </a:lnTo>
                  <a:cubicBezTo>
                    <a:pt x="16516" y="3301"/>
                    <a:pt x="16517" y="3524"/>
                    <a:pt x="16643" y="3752"/>
                  </a:cubicBezTo>
                  <a:cubicBezTo>
                    <a:pt x="16898" y="4206"/>
                    <a:pt x="17281" y="5800"/>
                    <a:pt x="17281" y="7164"/>
                  </a:cubicBezTo>
                  <a:lnTo>
                    <a:pt x="4192" y="7277"/>
                  </a:lnTo>
                  <a:cubicBezTo>
                    <a:pt x="4319" y="5913"/>
                    <a:pt x="4576" y="4438"/>
                    <a:pt x="4830" y="3983"/>
                  </a:cubicBezTo>
                  <a:cubicBezTo>
                    <a:pt x="4957" y="3756"/>
                    <a:pt x="4958" y="3414"/>
                    <a:pt x="4704" y="3300"/>
                  </a:cubicBezTo>
                  <a:cubicBezTo>
                    <a:pt x="4322" y="3073"/>
                    <a:pt x="4066" y="2732"/>
                    <a:pt x="4066" y="2277"/>
                  </a:cubicBezTo>
                  <a:cubicBezTo>
                    <a:pt x="4066" y="1481"/>
                    <a:pt x="4447" y="1142"/>
                    <a:pt x="5335" y="1142"/>
                  </a:cubicBezTo>
                  <a:close/>
                  <a:moveTo>
                    <a:pt x="6378" y="2283"/>
                  </a:moveTo>
                  <a:cubicBezTo>
                    <a:pt x="5997" y="2283"/>
                    <a:pt x="5741" y="2513"/>
                    <a:pt x="5741" y="2854"/>
                  </a:cubicBezTo>
                  <a:cubicBezTo>
                    <a:pt x="5741" y="3195"/>
                    <a:pt x="5997" y="3425"/>
                    <a:pt x="6378" y="3425"/>
                  </a:cubicBezTo>
                  <a:lnTo>
                    <a:pt x="15268" y="3425"/>
                  </a:lnTo>
                  <a:cubicBezTo>
                    <a:pt x="15649" y="3425"/>
                    <a:pt x="15906" y="3195"/>
                    <a:pt x="15906" y="2854"/>
                  </a:cubicBezTo>
                  <a:cubicBezTo>
                    <a:pt x="15906" y="2513"/>
                    <a:pt x="15649" y="2283"/>
                    <a:pt x="15268" y="2283"/>
                  </a:cubicBezTo>
                  <a:lnTo>
                    <a:pt x="6378" y="2283"/>
                  </a:lnTo>
                  <a:close/>
                  <a:moveTo>
                    <a:pt x="6378" y="4566"/>
                  </a:moveTo>
                  <a:cubicBezTo>
                    <a:pt x="5997" y="4566"/>
                    <a:pt x="5741" y="4796"/>
                    <a:pt x="5741" y="5137"/>
                  </a:cubicBezTo>
                  <a:cubicBezTo>
                    <a:pt x="5741" y="5478"/>
                    <a:pt x="5997" y="5708"/>
                    <a:pt x="6378" y="5708"/>
                  </a:cubicBezTo>
                  <a:lnTo>
                    <a:pt x="15268" y="5708"/>
                  </a:lnTo>
                  <a:cubicBezTo>
                    <a:pt x="15649" y="5708"/>
                    <a:pt x="15906" y="5478"/>
                    <a:pt x="15906" y="5137"/>
                  </a:cubicBezTo>
                  <a:cubicBezTo>
                    <a:pt x="15906" y="4796"/>
                    <a:pt x="15649" y="4566"/>
                    <a:pt x="15268" y="4566"/>
                  </a:cubicBezTo>
                  <a:lnTo>
                    <a:pt x="6378" y="4566"/>
                  </a:lnTo>
                  <a:close/>
                  <a:moveTo>
                    <a:pt x="2923" y="6825"/>
                  </a:moveTo>
                  <a:lnTo>
                    <a:pt x="2923" y="7735"/>
                  </a:lnTo>
                  <a:cubicBezTo>
                    <a:pt x="2923" y="7849"/>
                    <a:pt x="3050" y="7847"/>
                    <a:pt x="3050" y="7961"/>
                  </a:cubicBezTo>
                  <a:cubicBezTo>
                    <a:pt x="3176" y="8075"/>
                    <a:pt x="3561" y="8074"/>
                    <a:pt x="3561" y="8074"/>
                  </a:cubicBezTo>
                  <a:lnTo>
                    <a:pt x="18039" y="7961"/>
                  </a:lnTo>
                  <a:cubicBezTo>
                    <a:pt x="18420" y="7961"/>
                    <a:pt x="18677" y="7962"/>
                    <a:pt x="18677" y="7735"/>
                  </a:cubicBezTo>
                  <a:lnTo>
                    <a:pt x="18677" y="6825"/>
                  </a:lnTo>
                  <a:cubicBezTo>
                    <a:pt x="19566" y="6939"/>
                    <a:pt x="20331" y="7622"/>
                    <a:pt x="20331" y="8532"/>
                  </a:cubicBezTo>
                  <a:cubicBezTo>
                    <a:pt x="20331" y="8532"/>
                    <a:pt x="20331" y="9097"/>
                    <a:pt x="20331" y="9097"/>
                  </a:cubicBezTo>
                  <a:lnTo>
                    <a:pt x="1276" y="9097"/>
                  </a:lnTo>
                  <a:lnTo>
                    <a:pt x="1276" y="8532"/>
                  </a:lnTo>
                  <a:cubicBezTo>
                    <a:pt x="1276" y="7736"/>
                    <a:pt x="2034" y="6939"/>
                    <a:pt x="2923" y="6825"/>
                  </a:cubicBezTo>
                  <a:close/>
                  <a:moveTo>
                    <a:pt x="17155" y="11939"/>
                  </a:moveTo>
                  <a:cubicBezTo>
                    <a:pt x="17536" y="11939"/>
                    <a:pt x="17786" y="12168"/>
                    <a:pt x="17786" y="12509"/>
                  </a:cubicBezTo>
                  <a:lnTo>
                    <a:pt x="17786" y="13645"/>
                  </a:lnTo>
                  <a:cubicBezTo>
                    <a:pt x="19057" y="13645"/>
                    <a:pt x="18424" y="13875"/>
                    <a:pt x="18424" y="14216"/>
                  </a:cubicBezTo>
                  <a:cubicBezTo>
                    <a:pt x="18424" y="14557"/>
                    <a:pt x="19057" y="14780"/>
                    <a:pt x="17786" y="14781"/>
                  </a:cubicBezTo>
                  <a:lnTo>
                    <a:pt x="17786" y="17058"/>
                  </a:lnTo>
                  <a:cubicBezTo>
                    <a:pt x="17786" y="17399"/>
                    <a:pt x="17536" y="17622"/>
                    <a:pt x="17155" y="17622"/>
                  </a:cubicBezTo>
                  <a:cubicBezTo>
                    <a:pt x="16774" y="17622"/>
                    <a:pt x="16517" y="17399"/>
                    <a:pt x="16517" y="17058"/>
                  </a:cubicBezTo>
                  <a:lnTo>
                    <a:pt x="16517" y="14781"/>
                  </a:lnTo>
                  <a:cubicBezTo>
                    <a:pt x="16517" y="14781"/>
                    <a:pt x="15879" y="14557"/>
                    <a:pt x="15879" y="14216"/>
                  </a:cubicBezTo>
                  <a:cubicBezTo>
                    <a:pt x="15879" y="13875"/>
                    <a:pt x="16517" y="13645"/>
                    <a:pt x="16517" y="13645"/>
                  </a:cubicBezTo>
                  <a:lnTo>
                    <a:pt x="16517" y="12509"/>
                  </a:lnTo>
                  <a:cubicBezTo>
                    <a:pt x="16517" y="12168"/>
                    <a:pt x="16774" y="11939"/>
                    <a:pt x="17155" y="11939"/>
                  </a:cubicBezTo>
                  <a:close/>
                  <a:moveTo>
                    <a:pt x="3176" y="12509"/>
                  </a:moveTo>
                  <a:lnTo>
                    <a:pt x="12072" y="12509"/>
                  </a:lnTo>
                  <a:cubicBezTo>
                    <a:pt x="12453" y="12509"/>
                    <a:pt x="12704" y="12733"/>
                    <a:pt x="12704" y="13074"/>
                  </a:cubicBezTo>
                  <a:cubicBezTo>
                    <a:pt x="12704" y="13074"/>
                    <a:pt x="12704" y="16487"/>
                    <a:pt x="12704" y="16487"/>
                  </a:cubicBezTo>
                  <a:cubicBezTo>
                    <a:pt x="12704" y="16827"/>
                    <a:pt x="12453" y="17058"/>
                    <a:pt x="12072" y="17058"/>
                  </a:cubicBezTo>
                  <a:lnTo>
                    <a:pt x="2545" y="17058"/>
                  </a:lnTo>
                  <a:lnTo>
                    <a:pt x="2545" y="13074"/>
                  </a:lnTo>
                  <a:cubicBezTo>
                    <a:pt x="2545" y="12733"/>
                    <a:pt x="2795" y="12509"/>
                    <a:pt x="3176" y="12509"/>
                  </a:cubicBezTo>
                  <a:close/>
                </a:path>
              </a:pathLst>
            </a:custGeom>
            <a:solidFill>
              <a:schemeClr val="bg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6" name="Freeform 1907"/>
            <p:cNvSpPr>
              <a:spLocks/>
            </p:cNvSpPr>
            <p:nvPr/>
          </p:nvSpPr>
          <p:spPr bwMode="auto">
            <a:xfrm>
              <a:off x="2561182" y="4443487"/>
              <a:ext cx="276225" cy="277813"/>
            </a:xfrm>
            <a:custGeom>
              <a:avLst/>
              <a:gdLst>
                <a:gd name="T0" fmla="*/ 748 w 871"/>
                <a:gd name="T1" fmla="*/ 538 h 872"/>
                <a:gd name="T2" fmla="*/ 732 w 871"/>
                <a:gd name="T3" fmla="*/ 525 h 872"/>
                <a:gd name="T4" fmla="*/ 714 w 871"/>
                <a:gd name="T5" fmla="*/ 515 h 872"/>
                <a:gd name="T6" fmla="*/ 694 w 871"/>
                <a:gd name="T7" fmla="*/ 509 h 872"/>
                <a:gd name="T8" fmla="*/ 674 w 871"/>
                <a:gd name="T9" fmla="*/ 506 h 872"/>
                <a:gd name="T10" fmla="*/ 654 w 871"/>
                <a:gd name="T11" fmla="*/ 509 h 872"/>
                <a:gd name="T12" fmla="*/ 634 w 871"/>
                <a:gd name="T13" fmla="*/ 515 h 872"/>
                <a:gd name="T14" fmla="*/ 617 w 871"/>
                <a:gd name="T15" fmla="*/ 525 h 872"/>
                <a:gd name="T16" fmla="*/ 601 w 871"/>
                <a:gd name="T17" fmla="*/ 538 h 872"/>
                <a:gd name="T18" fmla="*/ 544 w 871"/>
                <a:gd name="T19" fmla="*/ 529 h 872"/>
                <a:gd name="T20" fmla="*/ 474 w 871"/>
                <a:gd name="T21" fmla="*/ 465 h 872"/>
                <a:gd name="T22" fmla="*/ 407 w 871"/>
                <a:gd name="T23" fmla="*/ 398 h 872"/>
                <a:gd name="T24" fmla="*/ 344 w 871"/>
                <a:gd name="T25" fmla="*/ 328 h 872"/>
                <a:gd name="T26" fmla="*/ 335 w 871"/>
                <a:gd name="T27" fmla="*/ 271 h 872"/>
                <a:gd name="T28" fmla="*/ 348 w 871"/>
                <a:gd name="T29" fmla="*/ 254 h 872"/>
                <a:gd name="T30" fmla="*/ 358 w 871"/>
                <a:gd name="T31" fmla="*/ 237 h 872"/>
                <a:gd name="T32" fmla="*/ 364 w 871"/>
                <a:gd name="T33" fmla="*/ 218 h 872"/>
                <a:gd name="T34" fmla="*/ 365 w 871"/>
                <a:gd name="T35" fmla="*/ 198 h 872"/>
                <a:gd name="T36" fmla="*/ 364 w 871"/>
                <a:gd name="T37" fmla="*/ 178 h 872"/>
                <a:gd name="T38" fmla="*/ 358 w 871"/>
                <a:gd name="T39" fmla="*/ 159 h 872"/>
                <a:gd name="T40" fmla="*/ 348 w 871"/>
                <a:gd name="T41" fmla="*/ 141 h 872"/>
                <a:gd name="T42" fmla="*/ 335 w 871"/>
                <a:gd name="T43" fmla="*/ 125 h 872"/>
                <a:gd name="T44" fmla="*/ 233 w 871"/>
                <a:gd name="T45" fmla="*/ 24 h 872"/>
                <a:gd name="T46" fmla="*/ 217 w 871"/>
                <a:gd name="T47" fmla="*/ 13 h 872"/>
                <a:gd name="T48" fmla="*/ 198 w 871"/>
                <a:gd name="T49" fmla="*/ 5 h 872"/>
                <a:gd name="T50" fmla="*/ 178 w 871"/>
                <a:gd name="T51" fmla="*/ 1 h 872"/>
                <a:gd name="T52" fmla="*/ 158 w 871"/>
                <a:gd name="T53" fmla="*/ 1 h 872"/>
                <a:gd name="T54" fmla="*/ 138 w 871"/>
                <a:gd name="T55" fmla="*/ 5 h 872"/>
                <a:gd name="T56" fmla="*/ 119 w 871"/>
                <a:gd name="T57" fmla="*/ 13 h 872"/>
                <a:gd name="T58" fmla="*/ 102 w 871"/>
                <a:gd name="T59" fmla="*/ 24 h 872"/>
                <a:gd name="T60" fmla="*/ 43 w 871"/>
                <a:gd name="T61" fmla="*/ 82 h 872"/>
                <a:gd name="T62" fmla="*/ 27 w 871"/>
                <a:gd name="T63" fmla="*/ 102 h 872"/>
                <a:gd name="T64" fmla="*/ 14 w 871"/>
                <a:gd name="T65" fmla="*/ 124 h 872"/>
                <a:gd name="T66" fmla="*/ 6 w 871"/>
                <a:gd name="T67" fmla="*/ 147 h 872"/>
                <a:gd name="T68" fmla="*/ 1 w 871"/>
                <a:gd name="T69" fmla="*/ 172 h 872"/>
                <a:gd name="T70" fmla="*/ 0 w 871"/>
                <a:gd name="T71" fmla="*/ 197 h 872"/>
                <a:gd name="T72" fmla="*/ 5 w 871"/>
                <a:gd name="T73" fmla="*/ 221 h 872"/>
                <a:gd name="T74" fmla="*/ 12 w 871"/>
                <a:gd name="T75" fmla="*/ 246 h 872"/>
                <a:gd name="T76" fmla="*/ 25 w 871"/>
                <a:gd name="T77" fmla="*/ 268 h 872"/>
                <a:gd name="T78" fmla="*/ 84 w 871"/>
                <a:gd name="T79" fmla="*/ 352 h 872"/>
                <a:gd name="T80" fmla="*/ 147 w 871"/>
                <a:gd name="T81" fmla="*/ 434 h 872"/>
                <a:gd name="T82" fmla="*/ 214 w 871"/>
                <a:gd name="T83" fmla="*/ 512 h 872"/>
                <a:gd name="T84" fmla="*/ 286 w 871"/>
                <a:gd name="T85" fmla="*/ 587 h 872"/>
                <a:gd name="T86" fmla="*/ 361 w 871"/>
                <a:gd name="T87" fmla="*/ 658 h 872"/>
                <a:gd name="T88" fmla="*/ 439 w 871"/>
                <a:gd name="T89" fmla="*/ 725 h 872"/>
                <a:gd name="T90" fmla="*/ 519 w 871"/>
                <a:gd name="T91" fmla="*/ 789 h 872"/>
                <a:gd name="T92" fmla="*/ 604 w 871"/>
                <a:gd name="T93" fmla="*/ 848 h 872"/>
                <a:gd name="T94" fmla="*/ 622 w 871"/>
                <a:gd name="T95" fmla="*/ 858 h 872"/>
                <a:gd name="T96" fmla="*/ 643 w 871"/>
                <a:gd name="T97" fmla="*/ 866 h 872"/>
                <a:gd name="T98" fmla="*/ 664 w 871"/>
                <a:gd name="T99" fmla="*/ 870 h 872"/>
                <a:gd name="T100" fmla="*/ 686 w 871"/>
                <a:gd name="T101" fmla="*/ 872 h 872"/>
                <a:gd name="T102" fmla="*/ 715 w 871"/>
                <a:gd name="T103" fmla="*/ 869 h 872"/>
                <a:gd name="T104" fmla="*/ 743 w 871"/>
                <a:gd name="T105" fmla="*/ 860 h 872"/>
                <a:gd name="T106" fmla="*/ 767 w 871"/>
                <a:gd name="T107" fmla="*/ 848 h 872"/>
                <a:gd name="T108" fmla="*/ 790 w 871"/>
                <a:gd name="T109" fmla="*/ 829 h 872"/>
                <a:gd name="T110" fmla="*/ 849 w 871"/>
                <a:gd name="T111" fmla="*/ 769 h 872"/>
                <a:gd name="T112" fmla="*/ 859 w 871"/>
                <a:gd name="T113" fmla="*/ 752 h 872"/>
                <a:gd name="T114" fmla="*/ 867 w 871"/>
                <a:gd name="T115" fmla="*/ 734 h 872"/>
                <a:gd name="T116" fmla="*/ 871 w 871"/>
                <a:gd name="T117" fmla="*/ 715 h 872"/>
                <a:gd name="T118" fmla="*/ 871 w 871"/>
                <a:gd name="T119" fmla="*/ 694 h 872"/>
                <a:gd name="T120" fmla="*/ 867 w 871"/>
                <a:gd name="T121" fmla="*/ 675 h 872"/>
                <a:gd name="T122" fmla="*/ 859 w 871"/>
                <a:gd name="T123" fmla="*/ 656 h 872"/>
                <a:gd name="T124" fmla="*/ 849 w 871"/>
                <a:gd name="T125" fmla="*/ 638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1" h="872">
                  <a:moveTo>
                    <a:pt x="841" y="631"/>
                  </a:moveTo>
                  <a:lnTo>
                    <a:pt x="748" y="538"/>
                  </a:lnTo>
                  <a:lnTo>
                    <a:pt x="740" y="530"/>
                  </a:lnTo>
                  <a:lnTo>
                    <a:pt x="732" y="525"/>
                  </a:lnTo>
                  <a:lnTo>
                    <a:pt x="723" y="519"/>
                  </a:lnTo>
                  <a:lnTo>
                    <a:pt x="714" y="515"/>
                  </a:lnTo>
                  <a:lnTo>
                    <a:pt x="705" y="511"/>
                  </a:lnTo>
                  <a:lnTo>
                    <a:pt x="694" y="509"/>
                  </a:lnTo>
                  <a:lnTo>
                    <a:pt x="685" y="508"/>
                  </a:lnTo>
                  <a:lnTo>
                    <a:pt x="674" y="506"/>
                  </a:lnTo>
                  <a:lnTo>
                    <a:pt x="664" y="508"/>
                  </a:lnTo>
                  <a:lnTo>
                    <a:pt x="654" y="509"/>
                  </a:lnTo>
                  <a:lnTo>
                    <a:pt x="644" y="511"/>
                  </a:lnTo>
                  <a:lnTo>
                    <a:pt x="634" y="515"/>
                  </a:lnTo>
                  <a:lnTo>
                    <a:pt x="626" y="519"/>
                  </a:lnTo>
                  <a:lnTo>
                    <a:pt x="617" y="525"/>
                  </a:lnTo>
                  <a:lnTo>
                    <a:pt x="609" y="530"/>
                  </a:lnTo>
                  <a:lnTo>
                    <a:pt x="601" y="538"/>
                  </a:lnTo>
                  <a:lnTo>
                    <a:pt x="580" y="559"/>
                  </a:lnTo>
                  <a:lnTo>
                    <a:pt x="544" y="529"/>
                  </a:lnTo>
                  <a:lnTo>
                    <a:pt x="509" y="497"/>
                  </a:lnTo>
                  <a:lnTo>
                    <a:pt x="474" y="465"/>
                  </a:lnTo>
                  <a:lnTo>
                    <a:pt x="440" y="431"/>
                  </a:lnTo>
                  <a:lnTo>
                    <a:pt x="407" y="398"/>
                  </a:lnTo>
                  <a:lnTo>
                    <a:pt x="375" y="364"/>
                  </a:lnTo>
                  <a:lnTo>
                    <a:pt x="344" y="328"/>
                  </a:lnTo>
                  <a:lnTo>
                    <a:pt x="314" y="293"/>
                  </a:lnTo>
                  <a:lnTo>
                    <a:pt x="335" y="271"/>
                  </a:lnTo>
                  <a:lnTo>
                    <a:pt x="343" y="263"/>
                  </a:lnTo>
                  <a:lnTo>
                    <a:pt x="348" y="254"/>
                  </a:lnTo>
                  <a:lnTo>
                    <a:pt x="353" y="246"/>
                  </a:lnTo>
                  <a:lnTo>
                    <a:pt x="358" y="237"/>
                  </a:lnTo>
                  <a:lnTo>
                    <a:pt x="361" y="228"/>
                  </a:lnTo>
                  <a:lnTo>
                    <a:pt x="364" y="218"/>
                  </a:lnTo>
                  <a:lnTo>
                    <a:pt x="365" y="207"/>
                  </a:lnTo>
                  <a:lnTo>
                    <a:pt x="365" y="198"/>
                  </a:lnTo>
                  <a:lnTo>
                    <a:pt x="365" y="188"/>
                  </a:lnTo>
                  <a:lnTo>
                    <a:pt x="364" y="178"/>
                  </a:lnTo>
                  <a:lnTo>
                    <a:pt x="361" y="169"/>
                  </a:lnTo>
                  <a:lnTo>
                    <a:pt x="358" y="159"/>
                  </a:lnTo>
                  <a:lnTo>
                    <a:pt x="353" y="149"/>
                  </a:lnTo>
                  <a:lnTo>
                    <a:pt x="348" y="141"/>
                  </a:lnTo>
                  <a:lnTo>
                    <a:pt x="343" y="132"/>
                  </a:lnTo>
                  <a:lnTo>
                    <a:pt x="335" y="125"/>
                  </a:lnTo>
                  <a:lnTo>
                    <a:pt x="242" y="30"/>
                  </a:lnTo>
                  <a:lnTo>
                    <a:pt x="233" y="24"/>
                  </a:lnTo>
                  <a:lnTo>
                    <a:pt x="226" y="17"/>
                  </a:lnTo>
                  <a:lnTo>
                    <a:pt x="217" y="13"/>
                  </a:lnTo>
                  <a:lnTo>
                    <a:pt x="207" y="9"/>
                  </a:lnTo>
                  <a:lnTo>
                    <a:pt x="198" y="5"/>
                  </a:lnTo>
                  <a:lnTo>
                    <a:pt x="188" y="2"/>
                  </a:lnTo>
                  <a:lnTo>
                    <a:pt x="178" y="1"/>
                  </a:lnTo>
                  <a:lnTo>
                    <a:pt x="168" y="0"/>
                  </a:lnTo>
                  <a:lnTo>
                    <a:pt x="158" y="1"/>
                  </a:lnTo>
                  <a:lnTo>
                    <a:pt x="147" y="2"/>
                  </a:lnTo>
                  <a:lnTo>
                    <a:pt x="138" y="5"/>
                  </a:lnTo>
                  <a:lnTo>
                    <a:pt x="128" y="9"/>
                  </a:lnTo>
                  <a:lnTo>
                    <a:pt x="119" y="13"/>
                  </a:lnTo>
                  <a:lnTo>
                    <a:pt x="111" y="17"/>
                  </a:lnTo>
                  <a:lnTo>
                    <a:pt x="102" y="24"/>
                  </a:lnTo>
                  <a:lnTo>
                    <a:pt x="95" y="31"/>
                  </a:lnTo>
                  <a:lnTo>
                    <a:pt x="43" y="82"/>
                  </a:lnTo>
                  <a:lnTo>
                    <a:pt x="35" y="91"/>
                  </a:lnTo>
                  <a:lnTo>
                    <a:pt x="27" y="102"/>
                  </a:lnTo>
                  <a:lnTo>
                    <a:pt x="20" y="113"/>
                  </a:lnTo>
                  <a:lnTo>
                    <a:pt x="14" y="124"/>
                  </a:lnTo>
                  <a:lnTo>
                    <a:pt x="9" y="135"/>
                  </a:lnTo>
                  <a:lnTo>
                    <a:pt x="6" y="147"/>
                  </a:lnTo>
                  <a:lnTo>
                    <a:pt x="3" y="160"/>
                  </a:lnTo>
                  <a:lnTo>
                    <a:pt x="1" y="172"/>
                  </a:lnTo>
                  <a:lnTo>
                    <a:pt x="0" y="185"/>
                  </a:lnTo>
                  <a:lnTo>
                    <a:pt x="0" y="197"/>
                  </a:lnTo>
                  <a:lnTo>
                    <a:pt x="3" y="209"/>
                  </a:lnTo>
                  <a:lnTo>
                    <a:pt x="5" y="221"/>
                  </a:lnTo>
                  <a:lnTo>
                    <a:pt x="8" y="234"/>
                  </a:lnTo>
                  <a:lnTo>
                    <a:pt x="12" y="246"/>
                  </a:lnTo>
                  <a:lnTo>
                    <a:pt x="19" y="257"/>
                  </a:lnTo>
                  <a:lnTo>
                    <a:pt x="25" y="268"/>
                  </a:lnTo>
                  <a:lnTo>
                    <a:pt x="54" y="310"/>
                  </a:lnTo>
                  <a:lnTo>
                    <a:pt x="84" y="352"/>
                  </a:lnTo>
                  <a:lnTo>
                    <a:pt x="115" y="394"/>
                  </a:lnTo>
                  <a:lnTo>
                    <a:pt x="147" y="434"/>
                  </a:lnTo>
                  <a:lnTo>
                    <a:pt x="181" y="473"/>
                  </a:lnTo>
                  <a:lnTo>
                    <a:pt x="214" y="512"/>
                  </a:lnTo>
                  <a:lnTo>
                    <a:pt x="249" y="549"/>
                  </a:lnTo>
                  <a:lnTo>
                    <a:pt x="286" y="587"/>
                  </a:lnTo>
                  <a:lnTo>
                    <a:pt x="322" y="623"/>
                  </a:lnTo>
                  <a:lnTo>
                    <a:pt x="361" y="658"/>
                  </a:lnTo>
                  <a:lnTo>
                    <a:pt x="399" y="692"/>
                  </a:lnTo>
                  <a:lnTo>
                    <a:pt x="439" y="725"/>
                  </a:lnTo>
                  <a:lnTo>
                    <a:pt x="479" y="757"/>
                  </a:lnTo>
                  <a:lnTo>
                    <a:pt x="519" y="789"/>
                  </a:lnTo>
                  <a:lnTo>
                    <a:pt x="561" y="819"/>
                  </a:lnTo>
                  <a:lnTo>
                    <a:pt x="604" y="848"/>
                  </a:lnTo>
                  <a:lnTo>
                    <a:pt x="614" y="853"/>
                  </a:lnTo>
                  <a:lnTo>
                    <a:pt x="622" y="858"/>
                  </a:lnTo>
                  <a:lnTo>
                    <a:pt x="633" y="863"/>
                  </a:lnTo>
                  <a:lnTo>
                    <a:pt x="643" y="866"/>
                  </a:lnTo>
                  <a:lnTo>
                    <a:pt x="654" y="868"/>
                  </a:lnTo>
                  <a:lnTo>
                    <a:pt x="664" y="870"/>
                  </a:lnTo>
                  <a:lnTo>
                    <a:pt x="675" y="871"/>
                  </a:lnTo>
                  <a:lnTo>
                    <a:pt x="686" y="872"/>
                  </a:lnTo>
                  <a:lnTo>
                    <a:pt x="701" y="871"/>
                  </a:lnTo>
                  <a:lnTo>
                    <a:pt x="715" y="869"/>
                  </a:lnTo>
                  <a:lnTo>
                    <a:pt x="729" y="866"/>
                  </a:lnTo>
                  <a:lnTo>
                    <a:pt x="743" y="860"/>
                  </a:lnTo>
                  <a:lnTo>
                    <a:pt x="755" y="855"/>
                  </a:lnTo>
                  <a:lnTo>
                    <a:pt x="767" y="848"/>
                  </a:lnTo>
                  <a:lnTo>
                    <a:pt x="779" y="839"/>
                  </a:lnTo>
                  <a:lnTo>
                    <a:pt x="790" y="829"/>
                  </a:lnTo>
                  <a:lnTo>
                    <a:pt x="841" y="777"/>
                  </a:lnTo>
                  <a:lnTo>
                    <a:pt x="849" y="769"/>
                  </a:lnTo>
                  <a:lnTo>
                    <a:pt x="854" y="761"/>
                  </a:lnTo>
                  <a:lnTo>
                    <a:pt x="859" y="752"/>
                  </a:lnTo>
                  <a:lnTo>
                    <a:pt x="864" y="744"/>
                  </a:lnTo>
                  <a:lnTo>
                    <a:pt x="867" y="734"/>
                  </a:lnTo>
                  <a:lnTo>
                    <a:pt x="870" y="724"/>
                  </a:lnTo>
                  <a:lnTo>
                    <a:pt x="871" y="715"/>
                  </a:lnTo>
                  <a:lnTo>
                    <a:pt x="871" y="704"/>
                  </a:lnTo>
                  <a:lnTo>
                    <a:pt x="871" y="694"/>
                  </a:lnTo>
                  <a:lnTo>
                    <a:pt x="870" y="685"/>
                  </a:lnTo>
                  <a:lnTo>
                    <a:pt x="867" y="675"/>
                  </a:lnTo>
                  <a:lnTo>
                    <a:pt x="864" y="665"/>
                  </a:lnTo>
                  <a:lnTo>
                    <a:pt x="859" y="656"/>
                  </a:lnTo>
                  <a:lnTo>
                    <a:pt x="854" y="647"/>
                  </a:lnTo>
                  <a:lnTo>
                    <a:pt x="849" y="638"/>
                  </a:lnTo>
                  <a:lnTo>
                    <a:pt x="841" y="63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693897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gradFill>
            <a:gsLst>
              <a:gs pos="14000">
                <a:schemeClr val="accent1">
                  <a:alpha val="60000"/>
                </a:schemeClr>
              </a:gs>
              <a:gs pos="100000">
                <a:schemeClr val="tx2"/>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144</a:t>
            </a:fld>
            <a:endParaRPr lang="en-US"/>
          </a:p>
        </p:txBody>
      </p:sp>
      <p:grpSp>
        <p:nvGrpSpPr>
          <p:cNvPr id="4" name="Group 3"/>
          <p:cNvGrpSpPr/>
          <p:nvPr/>
        </p:nvGrpSpPr>
        <p:grpSpPr>
          <a:xfrm flipH="1">
            <a:off x="10304163" y="2393563"/>
            <a:ext cx="1493343" cy="2070873"/>
            <a:chOff x="1482264" y="4182978"/>
            <a:chExt cx="1493343" cy="2070873"/>
          </a:xfrm>
        </p:grpSpPr>
        <p:sp>
          <p:nvSpPr>
            <p:cNvPr id="5" name="Freeform 4"/>
            <p:cNvSpPr/>
            <p:nvPr/>
          </p:nvSpPr>
          <p:spPr>
            <a:xfrm rot="19674334">
              <a:off x="1482264" y="4182978"/>
              <a:ext cx="1360659" cy="207087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bg1"/>
            </a:solidFill>
            <a:ln w="12700">
              <a:noFill/>
              <a:miter lim="400000"/>
            </a:ln>
          </p:spPr>
          <p:txBody>
            <a:bodyPr wrap="square" lIns="25400" tIns="25400" rIns="25400" bIns="25400" anchor="ctr">
              <a:noAutofit/>
            </a:bodyPr>
            <a:lstStyle/>
            <a:p>
              <a:pPr>
                <a:defRPr sz="3200">
                  <a:solidFill>
                    <a:srgbClr val="FFFFFF"/>
                  </a:solidFill>
                </a:defRPr>
              </a:pPr>
              <a:endParaRPr sz="1600">
                <a:solidFill>
                  <a:schemeClr val="tx1">
                    <a:lumMod val="75000"/>
                    <a:lumOff val="25000"/>
                  </a:schemeClr>
                </a:solidFill>
              </a:endParaRPr>
            </a:p>
          </p:txBody>
        </p:sp>
        <p:sp>
          <p:nvSpPr>
            <p:cNvPr id="6" name="Title 11"/>
            <p:cNvSpPr txBox="1">
              <a:spLocks/>
            </p:cNvSpPr>
            <p:nvPr/>
          </p:nvSpPr>
          <p:spPr>
            <a:xfrm>
              <a:off x="1596391" y="4847740"/>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tx1">
                      <a:lumMod val="75000"/>
                      <a:lumOff val="25000"/>
                    </a:schemeClr>
                  </a:solidFill>
                  <a:latin typeface="Caviar Dreams" panose="020B0402020204020504" pitchFamily="34" charset="0"/>
                  <a:ea typeface="Roboto" panose="02000000000000000000" pitchFamily="2" charset="0"/>
                  <a:cs typeface="Times New Roman" panose="02020603050405020304" pitchFamily="18" charset="0"/>
                </a:rPr>
                <a:t>pd</a:t>
              </a:r>
              <a:endParaRPr lang="en-US" sz="4800" b="1" spc="-300" dirty="0">
                <a:solidFill>
                  <a:schemeClr val="tx1">
                    <a:lumMod val="75000"/>
                    <a:lumOff val="2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600858" y="5617958"/>
              <a:ext cx="1370283" cy="276999"/>
            </a:xfrm>
            <a:prstGeom prst="rect">
              <a:avLst/>
            </a:prstGeom>
            <a:noFill/>
          </p:spPr>
          <p:txBody>
            <a:bodyPr wrap="square">
              <a:spAutoFit/>
            </a:bodyPr>
            <a:lstStyle/>
            <a:p>
              <a:pPr algn="ctr"/>
              <a:r>
                <a:rPr lang="en-US" sz="1200" b="1" dirty="0">
                  <a:solidFill>
                    <a:schemeClr val="tx1">
                      <a:lumMod val="75000"/>
                      <a:lumOff val="25000"/>
                    </a:schemeClr>
                  </a:solidFill>
                  <a:latin typeface="Caviar Dreams" panose="020B0402020204020504" pitchFamily="34" charset="0"/>
                  <a:ea typeface="Roboto" panose="02000000000000000000" pitchFamily="2" charset="0"/>
                  <a:cs typeface="Times New Roman" panose="02020603050405020304" pitchFamily="18" charset="0"/>
                </a:rPr>
                <a:t>PITCHDECK</a:t>
              </a:r>
            </a:p>
          </p:txBody>
        </p:sp>
      </p:grpSp>
      <p:sp>
        <p:nvSpPr>
          <p:cNvPr id="12" name="Rectangle 11"/>
          <p:cNvSpPr/>
          <p:nvPr/>
        </p:nvSpPr>
        <p:spPr>
          <a:xfrm>
            <a:off x="5049486" y="2565238"/>
            <a:ext cx="4717586" cy="1569660"/>
          </a:xfrm>
          <a:prstGeom prst="rect">
            <a:avLst/>
          </a:prstGeom>
          <a:noFill/>
        </p:spPr>
        <p:txBody>
          <a:bodyPr wrap="square">
            <a:spAutoFit/>
          </a:bodyPr>
          <a:lstStyle/>
          <a:p>
            <a:pPr algn="r"/>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Portfolio</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5386617" y="4105542"/>
            <a:ext cx="4380455" cy="769441"/>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9" name="Straight Arrow Connector 8"/>
          <p:cNvCxnSpPr/>
          <p:nvPr/>
        </p:nvCxnSpPr>
        <p:spPr>
          <a:xfrm flipH="1">
            <a:off x="9880600" y="2895600"/>
            <a:ext cx="2350378" cy="0"/>
          </a:xfrm>
          <a:prstGeom prst="straightConnector1">
            <a:avLst/>
          </a:prstGeom>
          <a:ln w="28575">
            <a:solidFill>
              <a:schemeClr val="bg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3"/>
          </p:nvPr>
        </p:nvSpPr>
        <p:spPr/>
      </p:sp>
    </p:spTree>
    <p:extLst>
      <p:ext uri="{BB962C8B-B14F-4D97-AF65-F5344CB8AC3E}">
        <p14:creationId xmlns:p14="http://schemas.microsoft.com/office/powerpoint/2010/main" val="18536808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0" y="1"/>
            <a:ext cx="12192000" cy="6477000"/>
          </a:xfrm>
          <a:prstGeom prst="rect">
            <a:avLst/>
          </a:pr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sp>
        <p:nvSpPr>
          <p:cNvPr id="2" name="Slide Number Placeholder 1"/>
          <p:cNvSpPr>
            <a:spLocks noGrp="1"/>
          </p:cNvSpPr>
          <p:nvPr>
            <p:ph type="sldNum" sz="quarter" idx="12"/>
          </p:nvPr>
        </p:nvSpPr>
        <p:spPr/>
        <p:txBody>
          <a:bodyPr/>
          <a:lstStyle/>
          <a:p>
            <a:fld id="{CFF80D99-EBBB-423B-BB5D-F52C7FE98A9C}" type="slidenum">
              <a:rPr lang="en-US" smtClean="0"/>
              <a:pPr/>
              <a:t>145</a:t>
            </a:fld>
            <a:endParaRPr lang="en-US"/>
          </a:p>
        </p:txBody>
      </p:sp>
      <p:sp>
        <p:nvSpPr>
          <p:cNvPr id="5" name="Picture Placeholder 4"/>
          <p:cNvSpPr>
            <a:spLocks noGrp="1"/>
          </p:cNvSpPr>
          <p:nvPr>
            <p:ph type="pic" sz="quarter" idx="14"/>
          </p:nvPr>
        </p:nvSpPr>
        <p:spPr>
          <a:solidFill>
            <a:schemeClr val="tx2"/>
          </a:solidFill>
        </p:spPr>
      </p:sp>
      <p:sp>
        <p:nvSpPr>
          <p:cNvPr id="62" name="Title 11"/>
          <p:cNvSpPr txBox="1">
            <a:spLocks/>
          </p:cNvSpPr>
          <p:nvPr/>
        </p:nvSpPr>
        <p:spPr>
          <a:xfrm>
            <a:off x="1292860" y="3198769"/>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cs typeface="Times New Roman" panose="02020603050405020304" pitchFamily="18" charset="0"/>
              </a:rPr>
              <a:t> The City </a:t>
            </a:r>
            <a:endParaRPr lang="en-US" sz="5400" b="1" spc="-300" dirty="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2868883"/>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ffectLst>
                  <a:outerShdw blurRad="38100" dist="38100" dir="2700000" algn="tl">
                    <a:srgbClr val="000000">
                      <a:alpha val="43137"/>
                    </a:srgbClr>
                  </a:outerShdw>
                </a:effectLst>
                <a:ea typeface="Roboto" panose="02000000000000000000" pitchFamily="2" charset="0"/>
                <a:cs typeface="Open Sans Light" panose="020B0306030504020204" pitchFamily="34" charset="0"/>
              </a:rPr>
              <a:t>Insert Your Creative Idea </a:t>
            </a:r>
          </a:p>
        </p:txBody>
      </p:sp>
      <p:sp>
        <p:nvSpPr>
          <p:cNvPr id="39" name="Freeform 2786"/>
          <p:cNvSpPr>
            <a:spLocks/>
          </p:cNvSpPr>
          <p:nvPr/>
        </p:nvSpPr>
        <p:spPr bwMode="auto">
          <a:xfrm>
            <a:off x="5880100" y="2246973"/>
            <a:ext cx="431800" cy="446688"/>
          </a:xfrm>
          <a:custGeom>
            <a:avLst/>
            <a:gdLst>
              <a:gd name="T0" fmla="*/ 353 w 697"/>
              <a:gd name="T1" fmla="*/ 1 h 720"/>
              <a:gd name="T2" fmla="*/ 336 w 697"/>
              <a:gd name="T3" fmla="*/ 12 h 720"/>
              <a:gd name="T4" fmla="*/ 268 w 697"/>
              <a:gd name="T5" fmla="*/ 82 h 720"/>
              <a:gd name="T6" fmla="*/ 190 w 697"/>
              <a:gd name="T7" fmla="*/ 110 h 720"/>
              <a:gd name="T8" fmla="*/ 122 w 697"/>
              <a:gd name="T9" fmla="*/ 156 h 720"/>
              <a:gd name="T10" fmla="*/ 67 w 697"/>
              <a:gd name="T11" fmla="*/ 216 h 720"/>
              <a:gd name="T12" fmla="*/ 26 w 697"/>
              <a:gd name="T13" fmla="*/ 287 h 720"/>
              <a:gd name="T14" fmla="*/ 4 w 697"/>
              <a:gd name="T15" fmla="*/ 368 h 720"/>
              <a:gd name="T16" fmla="*/ 4 w 697"/>
              <a:gd name="T17" fmla="*/ 428 h 720"/>
              <a:gd name="T18" fmla="*/ 23 w 697"/>
              <a:gd name="T19" fmla="*/ 424 h 720"/>
              <a:gd name="T20" fmla="*/ 30 w 697"/>
              <a:gd name="T21" fmla="*/ 392 h 720"/>
              <a:gd name="T22" fmla="*/ 53 w 697"/>
              <a:gd name="T23" fmla="*/ 369 h 720"/>
              <a:gd name="T24" fmla="*/ 96 w 697"/>
              <a:gd name="T25" fmla="*/ 359 h 720"/>
              <a:gd name="T26" fmla="*/ 131 w 697"/>
              <a:gd name="T27" fmla="*/ 368 h 720"/>
              <a:gd name="T28" fmla="*/ 156 w 697"/>
              <a:gd name="T29" fmla="*/ 389 h 720"/>
              <a:gd name="T30" fmla="*/ 167 w 697"/>
              <a:gd name="T31" fmla="*/ 414 h 720"/>
              <a:gd name="T32" fmla="*/ 181 w 697"/>
              <a:gd name="T33" fmla="*/ 431 h 720"/>
              <a:gd name="T34" fmla="*/ 193 w 697"/>
              <a:gd name="T35" fmla="*/ 414 h 720"/>
              <a:gd name="T36" fmla="*/ 204 w 697"/>
              <a:gd name="T37" fmla="*/ 389 h 720"/>
              <a:gd name="T38" fmla="*/ 229 w 697"/>
              <a:gd name="T39" fmla="*/ 368 h 720"/>
              <a:gd name="T40" fmla="*/ 264 w 697"/>
              <a:gd name="T41" fmla="*/ 359 h 720"/>
              <a:gd name="T42" fmla="*/ 300 w 697"/>
              <a:gd name="T43" fmla="*/ 368 h 720"/>
              <a:gd name="T44" fmla="*/ 325 w 697"/>
              <a:gd name="T45" fmla="*/ 389 h 720"/>
              <a:gd name="T46" fmla="*/ 336 w 697"/>
              <a:gd name="T47" fmla="*/ 414 h 720"/>
              <a:gd name="T48" fmla="*/ 339 w 697"/>
              <a:gd name="T49" fmla="*/ 678 h 720"/>
              <a:gd name="T50" fmla="*/ 354 w 697"/>
              <a:gd name="T51" fmla="*/ 703 h 720"/>
              <a:gd name="T52" fmla="*/ 379 w 697"/>
              <a:gd name="T53" fmla="*/ 717 h 720"/>
              <a:gd name="T54" fmla="*/ 408 w 697"/>
              <a:gd name="T55" fmla="*/ 719 h 720"/>
              <a:gd name="T56" fmla="*/ 435 w 697"/>
              <a:gd name="T57" fmla="*/ 707 h 720"/>
              <a:gd name="T58" fmla="*/ 452 w 697"/>
              <a:gd name="T59" fmla="*/ 683 h 720"/>
              <a:gd name="T60" fmla="*/ 456 w 697"/>
              <a:gd name="T61" fmla="*/ 656 h 720"/>
              <a:gd name="T62" fmla="*/ 436 w 697"/>
              <a:gd name="T63" fmla="*/ 652 h 720"/>
              <a:gd name="T64" fmla="*/ 427 w 697"/>
              <a:gd name="T65" fmla="*/ 680 h 720"/>
              <a:gd name="T66" fmla="*/ 396 w 697"/>
              <a:gd name="T67" fmla="*/ 696 h 720"/>
              <a:gd name="T68" fmla="*/ 367 w 697"/>
              <a:gd name="T69" fmla="*/ 680 h 720"/>
              <a:gd name="T70" fmla="*/ 361 w 697"/>
              <a:gd name="T71" fmla="*/ 414 h 720"/>
              <a:gd name="T72" fmla="*/ 373 w 697"/>
              <a:gd name="T73" fmla="*/ 389 h 720"/>
              <a:gd name="T74" fmla="*/ 397 w 697"/>
              <a:gd name="T75" fmla="*/ 368 h 720"/>
              <a:gd name="T76" fmla="*/ 433 w 697"/>
              <a:gd name="T77" fmla="*/ 359 h 720"/>
              <a:gd name="T78" fmla="*/ 467 w 697"/>
              <a:gd name="T79" fmla="*/ 368 h 720"/>
              <a:gd name="T80" fmla="*/ 493 w 697"/>
              <a:gd name="T81" fmla="*/ 389 h 720"/>
              <a:gd name="T82" fmla="*/ 504 w 697"/>
              <a:gd name="T83" fmla="*/ 414 h 720"/>
              <a:gd name="T84" fmla="*/ 517 w 697"/>
              <a:gd name="T85" fmla="*/ 431 h 720"/>
              <a:gd name="T86" fmla="*/ 529 w 697"/>
              <a:gd name="T87" fmla="*/ 414 h 720"/>
              <a:gd name="T88" fmla="*/ 540 w 697"/>
              <a:gd name="T89" fmla="*/ 389 h 720"/>
              <a:gd name="T90" fmla="*/ 566 w 697"/>
              <a:gd name="T91" fmla="*/ 368 h 720"/>
              <a:gd name="T92" fmla="*/ 600 w 697"/>
              <a:gd name="T93" fmla="*/ 359 h 720"/>
              <a:gd name="T94" fmla="*/ 644 w 697"/>
              <a:gd name="T95" fmla="*/ 369 h 720"/>
              <a:gd name="T96" fmla="*/ 666 w 697"/>
              <a:gd name="T97" fmla="*/ 392 h 720"/>
              <a:gd name="T98" fmla="*/ 674 w 697"/>
              <a:gd name="T99" fmla="*/ 424 h 720"/>
              <a:gd name="T100" fmla="*/ 693 w 697"/>
              <a:gd name="T101" fmla="*/ 428 h 720"/>
              <a:gd name="T102" fmla="*/ 693 w 697"/>
              <a:gd name="T103" fmla="*/ 368 h 720"/>
              <a:gd name="T104" fmla="*/ 670 w 697"/>
              <a:gd name="T105" fmla="*/ 287 h 720"/>
              <a:gd name="T106" fmla="*/ 630 w 697"/>
              <a:gd name="T107" fmla="*/ 216 h 720"/>
              <a:gd name="T108" fmla="*/ 575 w 697"/>
              <a:gd name="T109" fmla="*/ 156 h 720"/>
              <a:gd name="T110" fmla="*/ 507 w 697"/>
              <a:gd name="T111" fmla="*/ 110 h 720"/>
              <a:gd name="T112" fmla="*/ 429 w 697"/>
              <a:gd name="T113" fmla="*/ 8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7" h="720">
                <a:moveTo>
                  <a:pt x="361" y="73"/>
                </a:moveTo>
                <a:lnTo>
                  <a:pt x="361" y="12"/>
                </a:lnTo>
                <a:lnTo>
                  <a:pt x="360" y="7"/>
                </a:lnTo>
                <a:lnTo>
                  <a:pt x="356" y="4"/>
                </a:lnTo>
                <a:lnTo>
                  <a:pt x="353" y="1"/>
                </a:lnTo>
                <a:lnTo>
                  <a:pt x="348" y="0"/>
                </a:lnTo>
                <a:lnTo>
                  <a:pt x="344" y="1"/>
                </a:lnTo>
                <a:lnTo>
                  <a:pt x="340" y="4"/>
                </a:lnTo>
                <a:lnTo>
                  <a:pt x="337" y="7"/>
                </a:lnTo>
                <a:lnTo>
                  <a:pt x="336" y="12"/>
                </a:lnTo>
                <a:lnTo>
                  <a:pt x="336" y="73"/>
                </a:lnTo>
                <a:lnTo>
                  <a:pt x="319" y="74"/>
                </a:lnTo>
                <a:lnTo>
                  <a:pt x="302" y="76"/>
                </a:lnTo>
                <a:lnTo>
                  <a:pt x="285" y="78"/>
                </a:lnTo>
                <a:lnTo>
                  <a:pt x="268" y="82"/>
                </a:lnTo>
                <a:lnTo>
                  <a:pt x="252" y="86"/>
                </a:lnTo>
                <a:lnTo>
                  <a:pt x="237" y="91"/>
                </a:lnTo>
                <a:lnTo>
                  <a:pt x="220" y="97"/>
                </a:lnTo>
                <a:lnTo>
                  <a:pt x="205" y="103"/>
                </a:lnTo>
                <a:lnTo>
                  <a:pt x="190" y="110"/>
                </a:lnTo>
                <a:lnTo>
                  <a:pt x="176" y="118"/>
                </a:lnTo>
                <a:lnTo>
                  <a:pt x="161" y="127"/>
                </a:lnTo>
                <a:lnTo>
                  <a:pt x="148" y="136"/>
                </a:lnTo>
                <a:lnTo>
                  <a:pt x="135" y="146"/>
                </a:lnTo>
                <a:lnTo>
                  <a:pt x="122" y="156"/>
                </a:lnTo>
                <a:lnTo>
                  <a:pt x="110" y="167"/>
                </a:lnTo>
                <a:lnTo>
                  <a:pt x="98" y="178"/>
                </a:lnTo>
                <a:lnTo>
                  <a:pt x="87" y="191"/>
                </a:lnTo>
                <a:lnTo>
                  <a:pt x="77" y="203"/>
                </a:lnTo>
                <a:lnTo>
                  <a:pt x="67" y="216"/>
                </a:lnTo>
                <a:lnTo>
                  <a:pt x="58" y="229"/>
                </a:lnTo>
                <a:lnTo>
                  <a:pt x="49" y="243"/>
                </a:lnTo>
                <a:lnTo>
                  <a:pt x="40" y="258"/>
                </a:lnTo>
                <a:lnTo>
                  <a:pt x="33" y="272"/>
                </a:lnTo>
                <a:lnTo>
                  <a:pt x="26" y="287"/>
                </a:lnTo>
                <a:lnTo>
                  <a:pt x="20" y="302"/>
                </a:lnTo>
                <a:lnTo>
                  <a:pt x="15" y="319"/>
                </a:lnTo>
                <a:lnTo>
                  <a:pt x="11" y="335"/>
                </a:lnTo>
                <a:lnTo>
                  <a:pt x="7" y="351"/>
                </a:lnTo>
                <a:lnTo>
                  <a:pt x="4" y="368"/>
                </a:lnTo>
                <a:lnTo>
                  <a:pt x="2" y="385"/>
                </a:lnTo>
                <a:lnTo>
                  <a:pt x="1" y="402"/>
                </a:lnTo>
                <a:lnTo>
                  <a:pt x="0" y="419"/>
                </a:lnTo>
                <a:lnTo>
                  <a:pt x="1" y="424"/>
                </a:lnTo>
                <a:lnTo>
                  <a:pt x="4" y="428"/>
                </a:lnTo>
                <a:lnTo>
                  <a:pt x="8" y="430"/>
                </a:lnTo>
                <a:lnTo>
                  <a:pt x="12" y="431"/>
                </a:lnTo>
                <a:lnTo>
                  <a:pt x="17" y="430"/>
                </a:lnTo>
                <a:lnTo>
                  <a:pt x="21" y="428"/>
                </a:lnTo>
                <a:lnTo>
                  <a:pt x="23" y="424"/>
                </a:lnTo>
                <a:lnTo>
                  <a:pt x="24" y="419"/>
                </a:lnTo>
                <a:lnTo>
                  <a:pt x="24" y="412"/>
                </a:lnTo>
                <a:lnTo>
                  <a:pt x="26" y="404"/>
                </a:lnTo>
                <a:lnTo>
                  <a:pt x="28" y="398"/>
                </a:lnTo>
                <a:lnTo>
                  <a:pt x="30" y="392"/>
                </a:lnTo>
                <a:lnTo>
                  <a:pt x="34" y="386"/>
                </a:lnTo>
                <a:lnTo>
                  <a:pt x="38" y="382"/>
                </a:lnTo>
                <a:lnTo>
                  <a:pt x="43" y="376"/>
                </a:lnTo>
                <a:lnTo>
                  <a:pt x="48" y="373"/>
                </a:lnTo>
                <a:lnTo>
                  <a:pt x="53" y="369"/>
                </a:lnTo>
                <a:lnTo>
                  <a:pt x="59" y="367"/>
                </a:lnTo>
                <a:lnTo>
                  <a:pt x="65" y="364"/>
                </a:lnTo>
                <a:lnTo>
                  <a:pt x="71" y="362"/>
                </a:lnTo>
                <a:lnTo>
                  <a:pt x="83" y="360"/>
                </a:lnTo>
                <a:lnTo>
                  <a:pt x="96" y="359"/>
                </a:lnTo>
                <a:lnTo>
                  <a:pt x="103" y="360"/>
                </a:lnTo>
                <a:lnTo>
                  <a:pt x="112" y="361"/>
                </a:lnTo>
                <a:lnTo>
                  <a:pt x="118" y="363"/>
                </a:lnTo>
                <a:lnTo>
                  <a:pt x="125" y="365"/>
                </a:lnTo>
                <a:lnTo>
                  <a:pt x="131" y="368"/>
                </a:lnTo>
                <a:lnTo>
                  <a:pt x="137" y="371"/>
                </a:lnTo>
                <a:lnTo>
                  <a:pt x="143" y="375"/>
                </a:lnTo>
                <a:lnTo>
                  <a:pt x="148" y="380"/>
                </a:lnTo>
                <a:lnTo>
                  <a:pt x="152" y="384"/>
                </a:lnTo>
                <a:lnTo>
                  <a:pt x="156" y="389"/>
                </a:lnTo>
                <a:lnTo>
                  <a:pt x="160" y="394"/>
                </a:lnTo>
                <a:lnTo>
                  <a:pt x="162" y="399"/>
                </a:lnTo>
                <a:lnTo>
                  <a:pt x="165" y="404"/>
                </a:lnTo>
                <a:lnTo>
                  <a:pt x="166" y="409"/>
                </a:lnTo>
                <a:lnTo>
                  <a:pt x="167" y="414"/>
                </a:lnTo>
                <a:lnTo>
                  <a:pt x="169" y="419"/>
                </a:lnTo>
                <a:lnTo>
                  <a:pt x="170" y="424"/>
                </a:lnTo>
                <a:lnTo>
                  <a:pt x="172" y="428"/>
                </a:lnTo>
                <a:lnTo>
                  <a:pt x="176" y="430"/>
                </a:lnTo>
                <a:lnTo>
                  <a:pt x="181" y="431"/>
                </a:lnTo>
                <a:lnTo>
                  <a:pt x="185" y="430"/>
                </a:lnTo>
                <a:lnTo>
                  <a:pt x="189" y="428"/>
                </a:lnTo>
                <a:lnTo>
                  <a:pt x="192" y="424"/>
                </a:lnTo>
                <a:lnTo>
                  <a:pt x="192" y="419"/>
                </a:lnTo>
                <a:lnTo>
                  <a:pt x="193" y="414"/>
                </a:lnTo>
                <a:lnTo>
                  <a:pt x="194" y="409"/>
                </a:lnTo>
                <a:lnTo>
                  <a:pt x="196" y="404"/>
                </a:lnTo>
                <a:lnTo>
                  <a:pt x="198" y="399"/>
                </a:lnTo>
                <a:lnTo>
                  <a:pt x="201" y="394"/>
                </a:lnTo>
                <a:lnTo>
                  <a:pt x="204" y="389"/>
                </a:lnTo>
                <a:lnTo>
                  <a:pt x="208" y="384"/>
                </a:lnTo>
                <a:lnTo>
                  <a:pt x="213" y="380"/>
                </a:lnTo>
                <a:lnTo>
                  <a:pt x="218" y="375"/>
                </a:lnTo>
                <a:lnTo>
                  <a:pt x="223" y="371"/>
                </a:lnTo>
                <a:lnTo>
                  <a:pt x="229" y="368"/>
                </a:lnTo>
                <a:lnTo>
                  <a:pt x="236" y="365"/>
                </a:lnTo>
                <a:lnTo>
                  <a:pt x="243" y="363"/>
                </a:lnTo>
                <a:lnTo>
                  <a:pt x="250" y="361"/>
                </a:lnTo>
                <a:lnTo>
                  <a:pt x="257" y="360"/>
                </a:lnTo>
                <a:lnTo>
                  <a:pt x="264" y="359"/>
                </a:lnTo>
                <a:lnTo>
                  <a:pt x="272" y="360"/>
                </a:lnTo>
                <a:lnTo>
                  <a:pt x="279" y="361"/>
                </a:lnTo>
                <a:lnTo>
                  <a:pt x="286" y="363"/>
                </a:lnTo>
                <a:lnTo>
                  <a:pt x="293" y="365"/>
                </a:lnTo>
                <a:lnTo>
                  <a:pt x="300" y="368"/>
                </a:lnTo>
                <a:lnTo>
                  <a:pt x="306" y="371"/>
                </a:lnTo>
                <a:lnTo>
                  <a:pt x="311" y="375"/>
                </a:lnTo>
                <a:lnTo>
                  <a:pt x="316" y="380"/>
                </a:lnTo>
                <a:lnTo>
                  <a:pt x="321" y="384"/>
                </a:lnTo>
                <a:lnTo>
                  <a:pt x="325" y="389"/>
                </a:lnTo>
                <a:lnTo>
                  <a:pt x="328" y="394"/>
                </a:lnTo>
                <a:lnTo>
                  <a:pt x="331" y="399"/>
                </a:lnTo>
                <a:lnTo>
                  <a:pt x="333" y="404"/>
                </a:lnTo>
                <a:lnTo>
                  <a:pt x="335" y="409"/>
                </a:lnTo>
                <a:lnTo>
                  <a:pt x="336" y="414"/>
                </a:lnTo>
                <a:lnTo>
                  <a:pt x="336" y="419"/>
                </a:lnTo>
                <a:lnTo>
                  <a:pt x="336" y="660"/>
                </a:lnTo>
                <a:lnTo>
                  <a:pt x="337" y="666"/>
                </a:lnTo>
                <a:lnTo>
                  <a:pt x="337" y="672"/>
                </a:lnTo>
                <a:lnTo>
                  <a:pt x="339" y="678"/>
                </a:lnTo>
                <a:lnTo>
                  <a:pt x="341" y="683"/>
                </a:lnTo>
                <a:lnTo>
                  <a:pt x="343" y="688"/>
                </a:lnTo>
                <a:lnTo>
                  <a:pt x="346" y="693"/>
                </a:lnTo>
                <a:lnTo>
                  <a:pt x="350" y="699"/>
                </a:lnTo>
                <a:lnTo>
                  <a:pt x="354" y="703"/>
                </a:lnTo>
                <a:lnTo>
                  <a:pt x="359" y="707"/>
                </a:lnTo>
                <a:lnTo>
                  <a:pt x="363" y="710"/>
                </a:lnTo>
                <a:lnTo>
                  <a:pt x="368" y="713"/>
                </a:lnTo>
                <a:lnTo>
                  <a:pt x="373" y="715"/>
                </a:lnTo>
                <a:lnTo>
                  <a:pt x="379" y="717"/>
                </a:lnTo>
                <a:lnTo>
                  <a:pt x="384" y="719"/>
                </a:lnTo>
                <a:lnTo>
                  <a:pt x="390" y="720"/>
                </a:lnTo>
                <a:lnTo>
                  <a:pt x="396" y="720"/>
                </a:lnTo>
                <a:lnTo>
                  <a:pt x="402" y="720"/>
                </a:lnTo>
                <a:lnTo>
                  <a:pt x="408" y="719"/>
                </a:lnTo>
                <a:lnTo>
                  <a:pt x="414" y="717"/>
                </a:lnTo>
                <a:lnTo>
                  <a:pt x="419" y="715"/>
                </a:lnTo>
                <a:lnTo>
                  <a:pt x="426" y="713"/>
                </a:lnTo>
                <a:lnTo>
                  <a:pt x="430" y="710"/>
                </a:lnTo>
                <a:lnTo>
                  <a:pt x="435" y="707"/>
                </a:lnTo>
                <a:lnTo>
                  <a:pt x="439" y="703"/>
                </a:lnTo>
                <a:lnTo>
                  <a:pt x="443" y="699"/>
                </a:lnTo>
                <a:lnTo>
                  <a:pt x="446" y="693"/>
                </a:lnTo>
                <a:lnTo>
                  <a:pt x="449" y="688"/>
                </a:lnTo>
                <a:lnTo>
                  <a:pt x="452" y="683"/>
                </a:lnTo>
                <a:lnTo>
                  <a:pt x="454" y="678"/>
                </a:lnTo>
                <a:lnTo>
                  <a:pt x="455" y="672"/>
                </a:lnTo>
                <a:lnTo>
                  <a:pt x="456" y="666"/>
                </a:lnTo>
                <a:lnTo>
                  <a:pt x="456" y="660"/>
                </a:lnTo>
                <a:lnTo>
                  <a:pt x="456" y="656"/>
                </a:lnTo>
                <a:lnTo>
                  <a:pt x="453" y="652"/>
                </a:lnTo>
                <a:lnTo>
                  <a:pt x="449" y="649"/>
                </a:lnTo>
                <a:lnTo>
                  <a:pt x="445" y="648"/>
                </a:lnTo>
                <a:lnTo>
                  <a:pt x="440" y="649"/>
                </a:lnTo>
                <a:lnTo>
                  <a:pt x="436" y="652"/>
                </a:lnTo>
                <a:lnTo>
                  <a:pt x="434" y="656"/>
                </a:lnTo>
                <a:lnTo>
                  <a:pt x="433" y="660"/>
                </a:lnTo>
                <a:lnTo>
                  <a:pt x="432" y="667"/>
                </a:lnTo>
                <a:lnTo>
                  <a:pt x="430" y="674"/>
                </a:lnTo>
                <a:lnTo>
                  <a:pt x="427" y="680"/>
                </a:lnTo>
                <a:lnTo>
                  <a:pt x="422" y="685"/>
                </a:lnTo>
                <a:lnTo>
                  <a:pt x="416" y="689"/>
                </a:lnTo>
                <a:lnTo>
                  <a:pt x="410" y="693"/>
                </a:lnTo>
                <a:lnTo>
                  <a:pt x="403" y="696"/>
                </a:lnTo>
                <a:lnTo>
                  <a:pt x="396" y="696"/>
                </a:lnTo>
                <a:lnTo>
                  <a:pt x="389" y="696"/>
                </a:lnTo>
                <a:lnTo>
                  <a:pt x="383" y="693"/>
                </a:lnTo>
                <a:lnTo>
                  <a:pt x="377" y="689"/>
                </a:lnTo>
                <a:lnTo>
                  <a:pt x="371" y="685"/>
                </a:lnTo>
                <a:lnTo>
                  <a:pt x="367" y="680"/>
                </a:lnTo>
                <a:lnTo>
                  <a:pt x="364" y="674"/>
                </a:lnTo>
                <a:lnTo>
                  <a:pt x="362" y="667"/>
                </a:lnTo>
                <a:lnTo>
                  <a:pt x="361" y="660"/>
                </a:lnTo>
                <a:lnTo>
                  <a:pt x="361" y="419"/>
                </a:lnTo>
                <a:lnTo>
                  <a:pt x="361" y="414"/>
                </a:lnTo>
                <a:lnTo>
                  <a:pt x="362" y="409"/>
                </a:lnTo>
                <a:lnTo>
                  <a:pt x="364" y="404"/>
                </a:lnTo>
                <a:lnTo>
                  <a:pt x="366" y="399"/>
                </a:lnTo>
                <a:lnTo>
                  <a:pt x="369" y="394"/>
                </a:lnTo>
                <a:lnTo>
                  <a:pt x="373" y="389"/>
                </a:lnTo>
                <a:lnTo>
                  <a:pt x="377" y="384"/>
                </a:lnTo>
                <a:lnTo>
                  <a:pt x="381" y="380"/>
                </a:lnTo>
                <a:lnTo>
                  <a:pt x="386" y="375"/>
                </a:lnTo>
                <a:lnTo>
                  <a:pt x="392" y="371"/>
                </a:lnTo>
                <a:lnTo>
                  <a:pt x="397" y="368"/>
                </a:lnTo>
                <a:lnTo>
                  <a:pt x="404" y="365"/>
                </a:lnTo>
                <a:lnTo>
                  <a:pt x="410" y="363"/>
                </a:lnTo>
                <a:lnTo>
                  <a:pt x="417" y="361"/>
                </a:lnTo>
                <a:lnTo>
                  <a:pt x="425" y="360"/>
                </a:lnTo>
                <a:lnTo>
                  <a:pt x="433" y="359"/>
                </a:lnTo>
                <a:lnTo>
                  <a:pt x="440" y="360"/>
                </a:lnTo>
                <a:lnTo>
                  <a:pt x="448" y="361"/>
                </a:lnTo>
                <a:lnTo>
                  <a:pt x="454" y="363"/>
                </a:lnTo>
                <a:lnTo>
                  <a:pt x="461" y="365"/>
                </a:lnTo>
                <a:lnTo>
                  <a:pt x="467" y="368"/>
                </a:lnTo>
                <a:lnTo>
                  <a:pt x="473" y="371"/>
                </a:lnTo>
                <a:lnTo>
                  <a:pt x="479" y="375"/>
                </a:lnTo>
                <a:lnTo>
                  <a:pt x="484" y="380"/>
                </a:lnTo>
                <a:lnTo>
                  <a:pt x="489" y="384"/>
                </a:lnTo>
                <a:lnTo>
                  <a:pt x="493" y="389"/>
                </a:lnTo>
                <a:lnTo>
                  <a:pt x="496" y="394"/>
                </a:lnTo>
                <a:lnTo>
                  <a:pt x="499" y="399"/>
                </a:lnTo>
                <a:lnTo>
                  <a:pt x="502" y="404"/>
                </a:lnTo>
                <a:lnTo>
                  <a:pt x="503" y="409"/>
                </a:lnTo>
                <a:lnTo>
                  <a:pt x="504" y="414"/>
                </a:lnTo>
                <a:lnTo>
                  <a:pt x="505" y="419"/>
                </a:lnTo>
                <a:lnTo>
                  <a:pt x="506" y="424"/>
                </a:lnTo>
                <a:lnTo>
                  <a:pt x="508" y="428"/>
                </a:lnTo>
                <a:lnTo>
                  <a:pt x="512" y="430"/>
                </a:lnTo>
                <a:lnTo>
                  <a:pt x="517" y="431"/>
                </a:lnTo>
                <a:lnTo>
                  <a:pt x="521" y="430"/>
                </a:lnTo>
                <a:lnTo>
                  <a:pt x="525" y="428"/>
                </a:lnTo>
                <a:lnTo>
                  <a:pt x="527" y="424"/>
                </a:lnTo>
                <a:lnTo>
                  <a:pt x="528" y="419"/>
                </a:lnTo>
                <a:lnTo>
                  <a:pt x="529" y="414"/>
                </a:lnTo>
                <a:lnTo>
                  <a:pt x="530" y="409"/>
                </a:lnTo>
                <a:lnTo>
                  <a:pt x="531" y="404"/>
                </a:lnTo>
                <a:lnTo>
                  <a:pt x="534" y="399"/>
                </a:lnTo>
                <a:lnTo>
                  <a:pt x="537" y="394"/>
                </a:lnTo>
                <a:lnTo>
                  <a:pt x="540" y="389"/>
                </a:lnTo>
                <a:lnTo>
                  <a:pt x="544" y="384"/>
                </a:lnTo>
                <a:lnTo>
                  <a:pt x="550" y="380"/>
                </a:lnTo>
                <a:lnTo>
                  <a:pt x="555" y="375"/>
                </a:lnTo>
                <a:lnTo>
                  <a:pt x="560" y="371"/>
                </a:lnTo>
                <a:lnTo>
                  <a:pt x="566" y="368"/>
                </a:lnTo>
                <a:lnTo>
                  <a:pt x="572" y="365"/>
                </a:lnTo>
                <a:lnTo>
                  <a:pt x="579" y="363"/>
                </a:lnTo>
                <a:lnTo>
                  <a:pt x="586" y="361"/>
                </a:lnTo>
                <a:lnTo>
                  <a:pt x="593" y="360"/>
                </a:lnTo>
                <a:lnTo>
                  <a:pt x="600" y="359"/>
                </a:lnTo>
                <a:lnTo>
                  <a:pt x="614" y="360"/>
                </a:lnTo>
                <a:lnTo>
                  <a:pt x="626" y="362"/>
                </a:lnTo>
                <a:lnTo>
                  <a:pt x="632" y="364"/>
                </a:lnTo>
                <a:lnTo>
                  <a:pt x="638" y="367"/>
                </a:lnTo>
                <a:lnTo>
                  <a:pt x="644" y="369"/>
                </a:lnTo>
                <a:lnTo>
                  <a:pt x="649" y="373"/>
                </a:lnTo>
                <a:lnTo>
                  <a:pt x="654" y="376"/>
                </a:lnTo>
                <a:lnTo>
                  <a:pt x="658" y="382"/>
                </a:lnTo>
                <a:lnTo>
                  <a:pt x="662" y="386"/>
                </a:lnTo>
                <a:lnTo>
                  <a:pt x="666" y="392"/>
                </a:lnTo>
                <a:lnTo>
                  <a:pt x="668" y="398"/>
                </a:lnTo>
                <a:lnTo>
                  <a:pt x="671" y="404"/>
                </a:lnTo>
                <a:lnTo>
                  <a:pt x="673" y="412"/>
                </a:lnTo>
                <a:lnTo>
                  <a:pt x="673" y="419"/>
                </a:lnTo>
                <a:lnTo>
                  <a:pt x="674" y="424"/>
                </a:lnTo>
                <a:lnTo>
                  <a:pt x="677" y="428"/>
                </a:lnTo>
                <a:lnTo>
                  <a:pt x="680" y="430"/>
                </a:lnTo>
                <a:lnTo>
                  <a:pt x="685" y="431"/>
                </a:lnTo>
                <a:lnTo>
                  <a:pt x="690" y="430"/>
                </a:lnTo>
                <a:lnTo>
                  <a:pt x="693" y="428"/>
                </a:lnTo>
                <a:lnTo>
                  <a:pt x="696" y="424"/>
                </a:lnTo>
                <a:lnTo>
                  <a:pt x="697" y="419"/>
                </a:lnTo>
                <a:lnTo>
                  <a:pt x="696" y="402"/>
                </a:lnTo>
                <a:lnTo>
                  <a:pt x="695" y="385"/>
                </a:lnTo>
                <a:lnTo>
                  <a:pt x="693" y="368"/>
                </a:lnTo>
                <a:lnTo>
                  <a:pt x="690" y="351"/>
                </a:lnTo>
                <a:lnTo>
                  <a:pt x="686" y="335"/>
                </a:lnTo>
                <a:lnTo>
                  <a:pt x="682" y="319"/>
                </a:lnTo>
                <a:lnTo>
                  <a:pt x="677" y="302"/>
                </a:lnTo>
                <a:lnTo>
                  <a:pt x="670" y="287"/>
                </a:lnTo>
                <a:lnTo>
                  <a:pt x="663" y="272"/>
                </a:lnTo>
                <a:lnTo>
                  <a:pt x="656" y="258"/>
                </a:lnTo>
                <a:lnTo>
                  <a:pt x="648" y="243"/>
                </a:lnTo>
                <a:lnTo>
                  <a:pt x="640" y="229"/>
                </a:lnTo>
                <a:lnTo>
                  <a:pt x="630" y="216"/>
                </a:lnTo>
                <a:lnTo>
                  <a:pt x="621" y="203"/>
                </a:lnTo>
                <a:lnTo>
                  <a:pt x="610" y="191"/>
                </a:lnTo>
                <a:lnTo>
                  <a:pt x="598" y="178"/>
                </a:lnTo>
                <a:lnTo>
                  <a:pt x="587" y="167"/>
                </a:lnTo>
                <a:lnTo>
                  <a:pt x="575" y="156"/>
                </a:lnTo>
                <a:lnTo>
                  <a:pt x="562" y="146"/>
                </a:lnTo>
                <a:lnTo>
                  <a:pt x="549" y="136"/>
                </a:lnTo>
                <a:lnTo>
                  <a:pt x="535" y="127"/>
                </a:lnTo>
                <a:lnTo>
                  <a:pt x="521" y="118"/>
                </a:lnTo>
                <a:lnTo>
                  <a:pt x="507" y="110"/>
                </a:lnTo>
                <a:lnTo>
                  <a:pt x="492" y="103"/>
                </a:lnTo>
                <a:lnTo>
                  <a:pt x="476" y="97"/>
                </a:lnTo>
                <a:lnTo>
                  <a:pt x="461" y="91"/>
                </a:lnTo>
                <a:lnTo>
                  <a:pt x="445" y="86"/>
                </a:lnTo>
                <a:lnTo>
                  <a:pt x="429" y="82"/>
                </a:lnTo>
                <a:lnTo>
                  <a:pt x="411" y="78"/>
                </a:lnTo>
                <a:lnTo>
                  <a:pt x="395" y="76"/>
                </a:lnTo>
                <a:lnTo>
                  <a:pt x="378" y="74"/>
                </a:lnTo>
                <a:lnTo>
                  <a:pt x="361" y="73"/>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41" name="Title 11"/>
          <p:cNvSpPr txBox="1">
            <a:spLocks/>
          </p:cNvSpPr>
          <p:nvPr/>
        </p:nvSpPr>
        <p:spPr>
          <a:xfrm>
            <a:off x="430689" y="4680126"/>
            <a:ext cx="2655411"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Featured</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42" name="Rectangle 41"/>
          <p:cNvSpPr/>
          <p:nvPr/>
        </p:nvSpPr>
        <p:spPr>
          <a:xfrm>
            <a:off x="430690" y="5212681"/>
            <a:ext cx="3012121"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55743865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146</a:t>
            </a:fld>
            <a:endParaRPr lang="en-US"/>
          </a:p>
        </p:txBody>
      </p:sp>
      <p:sp>
        <p:nvSpPr>
          <p:cNvPr id="62" name="Title 11"/>
          <p:cNvSpPr txBox="1">
            <a:spLocks/>
          </p:cNvSpPr>
          <p:nvPr/>
        </p:nvSpPr>
        <p:spPr>
          <a:xfrm>
            <a:off x="550562" y="1677579"/>
            <a:ext cx="5319660" cy="783399"/>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400" b="1" spc="-300" dirty="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cs typeface="Times New Roman" panose="02020603050405020304" pitchFamily="18" charset="0"/>
              </a:rPr>
              <a:t>Company Featured</a:t>
            </a:r>
          </a:p>
        </p:txBody>
      </p:sp>
      <p:sp>
        <p:nvSpPr>
          <p:cNvPr id="63" name="Title 11"/>
          <p:cNvSpPr txBox="1">
            <a:spLocks/>
          </p:cNvSpPr>
          <p:nvPr/>
        </p:nvSpPr>
        <p:spPr>
          <a:xfrm>
            <a:off x="550562" y="1482129"/>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ffectLst>
                  <a:outerShdw blurRad="38100" dist="38100" dir="2700000" algn="tl">
                    <a:srgbClr val="000000">
                      <a:alpha val="43137"/>
                    </a:srgbClr>
                  </a:outerShdw>
                </a:effectLst>
                <a:ea typeface="Roboto" panose="02000000000000000000" pitchFamily="2" charset="0"/>
                <a:cs typeface="Open Sans Light" panose="020B0306030504020204" pitchFamily="34" charset="0"/>
              </a:rPr>
              <a:t>Insert Your Creative Idea </a:t>
            </a:r>
          </a:p>
        </p:txBody>
      </p:sp>
      <p:grpSp>
        <p:nvGrpSpPr>
          <p:cNvPr id="13" name="Group 12"/>
          <p:cNvGrpSpPr/>
          <p:nvPr/>
        </p:nvGrpSpPr>
        <p:grpSpPr>
          <a:xfrm>
            <a:off x="724488" y="2704813"/>
            <a:ext cx="502920" cy="502920"/>
            <a:chOff x="8085931" y="2732484"/>
            <a:chExt cx="457200" cy="457200"/>
          </a:xfrm>
          <a:solidFill>
            <a:schemeClr val="bg1"/>
          </a:solidFill>
        </p:grpSpPr>
        <p:sp>
          <p:nvSpPr>
            <p:cNvPr id="14" name="Freeform 53"/>
            <p:cNvSpPr>
              <a:spLocks noEditPoints="1"/>
            </p:cNvSpPr>
            <p:nvPr/>
          </p:nvSpPr>
          <p:spPr bwMode="auto">
            <a:xfrm>
              <a:off x="8085931" y="2732484"/>
              <a:ext cx="457200" cy="457200"/>
            </a:xfrm>
            <a:custGeom>
              <a:avLst/>
              <a:gdLst>
                <a:gd name="T0" fmla="*/ 342 w 1152"/>
                <a:gd name="T1" fmla="*/ 990 h 1152"/>
                <a:gd name="T2" fmla="*/ 207 w 1152"/>
                <a:gd name="T3" fmla="*/ 855 h 1152"/>
                <a:gd name="T4" fmla="*/ 72 w 1152"/>
                <a:gd name="T5" fmla="*/ 720 h 1152"/>
                <a:gd name="T6" fmla="*/ 110 w 1152"/>
                <a:gd name="T7" fmla="*/ 635 h 1152"/>
                <a:gd name="T8" fmla="*/ 161 w 1152"/>
                <a:gd name="T9" fmla="*/ 565 h 1152"/>
                <a:gd name="T10" fmla="*/ 224 w 1152"/>
                <a:gd name="T11" fmla="*/ 507 h 1152"/>
                <a:gd name="T12" fmla="*/ 295 w 1152"/>
                <a:gd name="T13" fmla="*/ 456 h 1152"/>
                <a:gd name="T14" fmla="*/ 447 w 1152"/>
                <a:gd name="T15" fmla="*/ 365 h 1152"/>
                <a:gd name="T16" fmla="*/ 545 w 1152"/>
                <a:gd name="T17" fmla="*/ 302 h 1152"/>
                <a:gd name="T18" fmla="*/ 611 w 1152"/>
                <a:gd name="T19" fmla="*/ 247 h 1152"/>
                <a:gd name="T20" fmla="*/ 667 w 1152"/>
                <a:gd name="T21" fmla="*/ 181 h 1152"/>
                <a:gd name="T22" fmla="*/ 709 w 1152"/>
                <a:gd name="T23" fmla="*/ 102 h 1152"/>
                <a:gd name="T24" fmla="*/ 809 w 1152"/>
                <a:gd name="T25" fmla="*/ 161 h 1152"/>
                <a:gd name="T26" fmla="*/ 946 w 1152"/>
                <a:gd name="T27" fmla="*/ 297 h 1152"/>
                <a:gd name="T28" fmla="*/ 1081 w 1152"/>
                <a:gd name="T29" fmla="*/ 431 h 1152"/>
                <a:gd name="T30" fmla="*/ 1043 w 1152"/>
                <a:gd name="T31" fmla="*/ 517 h 1152"/>
                <a:gd name="T32" fmla="*/ 991 w 1152"/>
                <a:gd name="T33" fmla="*/ 586 h 1152"/>
                <a:gd name="T34" fmla="*/ 928 w 1152"/>
                <a:gd name="T35" fmla="*/ 644 h 1152"/>
                <a:gd name="T36" fmla="*/ 857 w 1152"/>
                <a:gd name="T37" fmla="*/ 695 h 1152"/>
                <a:gd name="T38" fmla="*/ 705 w 1152"/>
                <a:gd name="T39" fmla="*/ 786 h 1152"/>
                <a:gd name="T40" fmla="*/ 607 w 1152"/>
                <a:gd name="T41" fmla="*/ 849 h 1152"/>
                <a:gd name="T42" fmla="*/ 541 w 1152"/>
                <a:gd name="T43" fmla="*/ 904 h 1152"/>
                <a:gd name="T44" fmla="*/ 485 w 1152"/>
                <a:gd name="T45" fmla="*/ 970 h 1152"/>
                <a:gd name="T46" fmla="*/ 442 w 1152"/>
                <a:gd name="T47" fmla="*/ 1050 h 1152"/>
                <a:gd name="T48" fmla="*/ 1131 w 1152"/>
                <a:gd name="T49" fmla="*/ 381 h 1152"/>
                <a:gd name="T50" fmla="*/ 757 w 1152"/>
                <a:gd name="T51" fmla="*/ 10 h 1152"/>
                <a:gd name="T52" fmla="*/ 731 w 1152"/>
                <a:gd name="T53" fmla="*/ 0 h 1152"/>
                <a:gd name="T54" fmla="*/ 703 w 1152"/>
                <a:gd name="T55" fmla="*/ 1 h 1152"/>
                <a:gd name="T56" fmla="*/ 677 w 1152"/>
                <a:gd name="T57" fmla="*/ 14 h 1152"/>
                <a:gd name="T58" fmla="*/ 658 w 1152"/>
                <a:gd name="T59" fmla="*/ 35 h 1152"/>
                <a:gd name="T60" fmla="*/ 644 w 1152"/>
                <a:gd name="T61" fmla="*/ 69 h 1152"/>
                <a:gd name="T62" fmla="*/ 617 w 1152"/>
                <a:gd name="T63" fmla="*/ 125 h 1152"/>
                <a:gd name="T64" fmla="*/ 580 w 1152"/>
                <a:gd name="T65" fmla="*/ 175 h 1152"/>
                <a:gd name="T66" fmla="*/ 520 w 1152"/>
                <a:gd name="T67" fmla="*/ 230 h 1152"/>
                <a:gd name="T68" fmla="*/ 443 w 1152"/>
                <a:gd name="T69" fmla="*/ 283 h 1152"/>
                <a:gd name="T70" fmla="*/ 360 w 1152"/>
                <a:gd name="T71" fmla="*/ 333 h 1152"/>
                <a:gd name="T72" fmla="*/ 268 w 1152"/>
                <a:gd name="T73" fmla="*/ 388 h 1152"/>
                <a:gd name="T74" fmla="*/ 180 w 1152"/>
                <a:gd name="T75" fmla="*/ 451 h 1152"/>
                <a:gd name="T76" fmla="*/ 104 w 1152"/>
                <a:gd name="T77" fmla="*/ 521 h 1152"/>
                <a:gd name="T78" fmla="*/ 51 w 1152"/>
                <a:gd name="T79" fmla="*/ 592 h 1152"/>
                <a:gd name="T80" fmla="*/ 12 w 1152"/>
                <a:gd name="T81" fmla="*/ 671 h 1152"/>
                <a:gd name="T82" fmla="*/ 0 w 1152"/>
                <a:gd name="T83" fmla="*/ 717 h 1152"/>
                <a:gd name="T84" fmla="*/ 5 w 1152"/>
                <a:gd name="T85" fmla="*/ 747 h 1152"/>
                <a:gd name="T86" fmla="*/ 21 w 1152"/>
                <a:gd name="T87" fmla="*/ 770 h 1152"/>
                <a:gd name="T88" fmla="*/ 396 w 1152"/>
                <a:gd name="T89" fmla="*/ 1142 h 1152"/>
                <a:gd name="T90" fmla="*/ 422 w 1152"/>
                <a:gd name="T91" fmla="*/ 1151 h 1152"/>
                <a:gd name="T92" fmla="*/ 450 w 1152"/>
                <a:gd name="T93" fmla="*/ 1149 h 1152"/>
                <a:gd name="T94" fmla="*/ 476 w 1152"/>
                <a:gd name="T95" fmla="*/ 1137 h 1152"/>
                <a:gd name="T96" fmla="*/ 494 w 1152"/>
                <a:gd name="T97" fmla="*/ 1117 h 1152"/>
                <a:gd name="T98" fmla="*/ 507 w 1152"/>
                <a:gd name="T99" fmla="*/ 1081 h 1152"/>
                <a:gd name="T100" fmla="*/ 534 w 1152"/>
                <a:gd name="T101" fmla="*/ 1026 h 1152"/>
                <a:gd name="T102" fmla="*/ 572 w 1152"/>
                <a:gd name="T103" fmla="*/ 977 h 1152"/>
                <a:gd name="T104" fmla="*/ 632 w 1152"/>
                <a:gd name="T105" fmla="*/ 921 h 1152"/>
                <a:gd name="T106" fmla="*/ 708 w 1152"/>
                <a:gd name="T107" fmla="*/ 868 h 1152"/>
                <a:gd name="T108" fmla="*/ 792 w 1152"/>
                <a:gd name="T109" fmla="*/ 818 h 1152"/>
                <a:gd name="T110" fmla="*/ 884 w 1152"/>
                <a:gd name="T111" fmla="*/ 763 h 1152"/>
                <a:gd name="T112" fmla="*/ 973 w 1152"/>
                <a:gd name="T113" fmla="*/ 701 h 1152"/>
                <a:gd name="T114" fmla="*/ 1048 w 1152"/>
                <a:gd name="T115" fmla="*/ 631 h 1152"/>
                <a:gd name="T116" fmla="*/ 1101 w 1152"/>
                <a:gd name="T117" fmla="*/ 560 h 1152"/>
                <a:gd name="T118" fmla="*/ 1139 w 1152"/>
                <a:gd name="T119" fmla="*/ 481 h 1152"/>
                <a:gd name="T120" fmla="*/ 1152 w 1152"/>
                <a:gd name="T121" fmla="*/ 433 h 1152"/>
                <a:gd name="T122" fmla="*/ 1146 w 1152"/>
                <a:gd name="T123" fmla="*/ 405 h 1152"/>
                <a:gd name="T124" fmla="*/ 1131 w 1152"/>
                <a:gd name="T12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2" h="1152">
                  <a:moveTo>
                    <a:pt x="433" y="1079"/>
                  </a:moveTo>
                  <a:lnTo>
                    <a:pt x="387" y="1035"/>
                  </a:lnTo>
                  <a:lnTo>
                    <a:pt x="342" y="990"/>
                  </a:lnTo>
                  <a:lnTo>
                    <a:pt x="297" y="945"/>
                  </a:lnTo>
                  <a:lnTo>
                    <a:pt x="252" y="900"/>
                  </a:lnTo>
                  <a:lnTo>
                    <a:pt x="207" y="855"/>
                  </a:lnTo>
                  <a:lnTo>
                    <a:pt x="161" y="809"/>
                  </a:lnTo>
                  <a:lnTo>
                    <a:pt x="117" y="765"/>
                  </a:lnTo>
                  <a:lnTo>
                    <a:pt x="72" y="720"/>
                  </a:lnTo>
                  <a:lnTo>
                    <a:pt x="83" y="689"/>
                  </a:lnTo>
                  <a:lnTo>
                    <a:pt x="96" y="661"/>
                  </a:lnTo>
                  <a:lnTo>
                    <a:pt x="110" y="635"/>
                  </a:lnTo>
                  <a:lnTo>
                    <a:pt x="125" y="611"/>
                  </a:lnTo>
                  <a:lnTo>
                    <a:pt x="142" y="587"/>
                  </a:lnTo>
                  <a:lnTo>
                    <a:pt x="161" y="565"/>
                  </a:lnTo>
                  <a:lnTo>
                    <a:pt x="181" y="545"/>
                  </a:lnTo>
                  <a:lnTo>
                    <a:pt x="202" y="525"/>
                  </a:lnTo>
                  <a:lnTo>
                    <a:pt x="224" y="507"/>
                  </a:lnTo>
                  <a:lnTo>
                    <a:pt x="247" y="490"/>
                  </a:lnTo>
                  <a:lnTo>
                    <a:pt x="270" y="472"/>
                  </a:lnTo>
                  <a:lnTo>
                    <a:pt x="295" y="456"/>
                  </a:lnTo>
                  <a:lnTo>
                    <a:pt x="345" y="426"/>
                  </a:lnTo>
                  <a:lnTo>
                    <a:pt x="396" y="396"/>
                  </a:lnTo>
                  <a:lnTo>
                    <a:pt x="447" y="365"/>
                  </a:lnTo>
                  <a:lnTo>
                    <a:pt x="497" y="335"/>
                  </a:lnTo>
                  <a:lnTo>
                    <a:pt x="521" y="319"/>
                  </a:lnTo>
                  <a:lnTo>
                    <a:pt x="545" y="302"/>
                  </a:lnTo>
                  <a:lnTo>
                    <a:pt x="568" y="284"/>
                  </a:lnTo>
                  <a:lnTo>
                    <a:pt x="590" y="266"/>
                  </a:lnTo>
                  <a:lnTo>
                    <a:pt x="611" y="247"/>
                  </a:lnTo>
                  <a:lnTo>
                    <a:pt x="631" y="226"/>
                  </a:lnTo>
                  <a:lnTo>
                    <a:pt x="650" y="204"/>
                  </a:lnTo>
                  <a:lnTo>
                    <a:pt x="667" y="181"/>
                  </a:lnTo>
                  <a:lnTo>
                    <a:pt x="683" y="156"/>
                  </a:lnTo>
                  <a:lnTo>
                    <a:pt x="697" y="130"/>
                  </a:lnTo>
                  <a:lnTo>
                    <a:pt x="709" y="102"/>
                  </a:lnTo>
                  <a:lnTo>
                    <a:pt x="720" y="72"/>
                  </a:lnTo>
                  <a:lnTo>
                    <a:pt x="765" y="117"/>
                  </a:lnTo>
                  <a:lnTo>
                    <a:pt x="809" y="161"/>
                  </a:lnTo>
                  <a:lnTo>
                    <a:pt x="855" y="207"/>
                  </a:lnTo>
                  <a:lnTo>
                    <a:pt x="900" y="252"/>
                  </a:lnTo>
                  <a:lnTo>
                    <a:pt x="946" y="297"/>
                  </a:lnTo>
                  <a:lnTo>
                    <a:pt x="990" y="342"/>
                  </a:lnTo>
                  <a:lnTo>
                    <a:pt x="1035" y="387"/>
                  </a:lnTo>
                  <a:lnTo>
                    <a:pt x="1081" y="431"/>
                  </a:lnTo>
                  <a:lnTo>
                    <a:pt x="1070" y="462"/>
                  </a:lnTo>
                  <a:lnTo>
                    <a:pt x="1057" y="490"/>
                  </a:lnTo>
                  <a:lnTo>
                    <a:pt x="1043" y="517"/>
                  </a:lnTo>
                  <a:lnTo>
                    <a:pt x="1027" y="541"/>
                  </a:lnTo>
                  <a:lnTo>
                    <a:pt x="1009" y="564"/>
                  </a:lnTo>
                  <a:lnTo>
                    <a:pt x="991" y="586"/>
                  </a:lnTo>
                  <a:lnTo>
                    <a:pt x="971" y="606"/>
                  </a:lnTo>
                  <a:lnTo>
                    <a:pt x="950" y="626"/>
                  </a:lnTo>
                  <a:lnTo>
                    <a:pt x="928" y="644"/>
                  </a:lnTo>
                  <a:lnTo>
                    <a:pt x="904" y="662"/>
                  </a:lnTo>
                  <a:lnTo>
                    <a:pt x="882" y="679"/>
                  </a:lnTo>
                  <a:lnTo>
                    <a:pt x="857" y="695"/>
                  </a:lnTo>
                  <a:lnTo>
                    <a:pt x="807" y="726"/>
                  </a:lnTo>
                  <a:lnTo>
                    <a:pt x="757" y="755"/>
                  </a:lnTo>
                  <a:lnTo>
                    <a:pt x="705" y="786"/>
                  </a:lnTo>
                  <a:lnTo>
                    <a:pt x="655" y="817"/>
                  </a:lnTo>
                  <a:lnTo>
                    <a:pt x="631" y="833"/>
                  </a:lnTo>
                  <a:lnTo>
                    <a:pt x="607" y="849"/>
                  </a:lnTo>
                  <a:lnTo>
                    <a:pt x="584" y="867"/>
                  </a:lnTo>
                  <a:lnTo>
                    <a:pt x="562" y="885"/>
                  </a:lnTo>
                  <a:lnTo>
                    <a:pt x="541" y="904"/>
                  </a:lnTo>
                  <a:lnTo>
                    <a:pt x="521" y="925"/>
                  </a:lnTo>
                  <a:lnTo>
                    <a:pt x="503" y="948"/>
                  </a:lnTo>
                  <a:lnTo>
                    <a:pt x="485" y="970"/>
                  </a:lnTo>
                  <a:lnTo>
                    <a:pt x="469" y="995"/>
                  </a:lnTo>
                  <a:lnTo>
                    <a:pt x="455" y="1022"/>
                  </a:lnTo>
                  <a:lnTo>
                    <a:pt x="442" y="1050"/>
                  </a:lnTo>
                  <a:lnTo>
                    <a:pt x="433" y="1079"/>
                  </a:lnTo>
                  <a:lnTo>
                    <a:pt x="433" y="1079"/>
                  </a:lnTo>
                  <a:close/>
                  <a:moveTo>
                    <a:pt x="1131" y="381"/>
                  </a:moveTo>
                  <a:lnTo>
                    <a:pt x="771" y="21"/>
                  </a:lnTo>
                  <a:lnTo>
                    <a:pt x="764" y="14"/>
                  </a:lnTo>
                  <a:lnTo>
                    <a:pt x="757" y="10"/>
                  </a:lnTo>
                  <a:lnTo>
                    <a:pt x="748" y="6"/>
                  </a:lnTo>
                  <a:lnTo>
                    <a:pt x="739" y="3"/>
                  </a:lnTo>
                  <a:lnTo>
                    <a:pt x="731" y="0"/>
                  </a:lnTo>
                  <a:lnTo>
                    <a:pt x="721" y="0"/>
                  </a:lnTo>
                  <a:lnTo>
                    <a:pt x="712" y="0"/>
                  </a:lnTo>
                  <a:lnTo>
                    <a:pt x="703" y="1"/>
                  </a:lnTo>
                  <a:lnTo>
                    <a:pt x="693" y="5"/>
                  </a:lnTo>
                  <a:lnTo>
                    <a:pt x="684" y="9"/>
                  </a:lnTo>
                  <a:lnTo>
                    <a:pt x="677" y="14"/>
                  </a:lnTo>
                  <a:lnTo>
                    <a:pt x="669" y="21"/>
                  </a:lnTo>
                  <a:lnTo>
                    <a:pt x="664" y="27"/>
                  </a:lnTo>
                  <a:lnTo>
                    <a:pt x="658" y="35"/>
                  </a:lnTo>
                  <a:lnTo>
                    <a:pt x="654" y="42"/>
                  </a:lnTo>
                  <a:lnTo>
                    <a:pt x="651" y="50"/>
                  </a:lnTo>
                  <a:lnTo>
                    <a:pt x="644" y="69"/>
                  </a:lnTo>
                  <a:lnTo>
                    <a:pt x="637" y="89"/>
                  </a:lnTo>
                  <a:lnTo>
                    <a:pt x="628" y="107"/>
                  </a:lnTo>
                  <a:lnTo>
                    <a:pt x="617" y="125"/>
                  </a:lnTo>
                  <a:lnTo>
                    <a:pt x="606" y="142"/>
                  </a:lnTo>
                  <a:lnTo>
                    <a:pt x="593" y="159"/>
                  </a:lnTo>
                  <a:lnTo>
                    <a:pt x="580" y="175"/>
                  </a:lnTo>
                  <a:lnTo>
                    <a:pt x="565" y="192"/>
                  </a:lnTo>
                  <a:lnTo>
                    <a:pt x="544" y="211"/>
                  </a:lnTo>
                  <a:lnTo>
                    <a:pt x="520" y="230"/>
                  </a:lnTo>
                  <a:lnTo>
                    <a:pt x="496" y="249"/>
                  </a:lnTo>
                  <a:lnTo>
                    <a:pt x="470" y="266"/>
                  </a:lnTo>
                  <a:lnTo>
                    <a:pt x="443" y="283"/>
                  </a:lnTo>
                  <a:lnTo>
                    <a:pt x="416" y="301"/>
                  </a:lnTo>
                  <a:lnTo>
                    <a:pt x="388" y="317"/>
                  </a:lnTo>
                  <a:lnTo>
                    <a:pt x="360" y="333"/>
                  </a:lnTo>
                  <a:lnTo>
                    <a:pt x="329" y="351"/>
                  </a:lnTo>
                  <a:lnTo>
                    <a:pt x="299" y="370"/>
                  </a:lnTo>
                  <a:lnTo>
                    <a:pt x="268" y="388"/>
                  </a:lnTo>
                  <a:lnTo>
                    <a:pt x="238" y="408"/>
                  </a:lnTo>
                  <a:lnTo>
                    <a:pt x="208" y="428"/>
                  </a:lnTo>
                  <a:lnTo>
                    <a:pt x="180" y="451"/>
                  </a:lnTo>
                  <a:lnTo>
                    <a:pt x="152" y="473"/>
                  </a:lnTo>
                  <a:lnTo>
                    <a:pt x="125" y="498"/>
                  </a:lnTo>
                  <a:lnTo>
                    <a:pt x="104" y="521"/>
                  </a:lnTo>
                  <a:lnTo>
                    <a:pt x="85" y="544"/>
                  </a:lnTo>
                  <a:lnTo>
                    <a:pt x="67" y="567"/>
                  </a:lnTo>
                  <a:lnTo>
                    <a:pt x="51" y="592"/>
                  </a:lnTo>
                  <a:lnTo>
                    <a:pt x="36" y="617"/>
                  </a:lnTo>
                  <a:lnTo>
                    <a:pt x="24" y="644"/>
                  </a:lnTo>
                  <a:lnTo>
                    <a:pt x="12" y="671"/>
                  </a:lnTo>
                  <a:lnTo>
                    <a:pt x="3" y="698"/>
                  </a:lnTo>
                  <a:lnTo>
                    <a:pt x="0" y="708"/>
                  </a:lnTo>
                  <a:lnTo>
                    <a:pt x="0" y="717"/>
                  </a:lnTo>
                  <a:lnTo>
                    <a:pt x="0" y="727"/>
                  </a:lnTo>
                  <a:lnTo>
                    <a:pt x="3" y="737"/>
                  </a:lnTo>
                  <a:lnTo>
                    <a:pt x="5" y="747"/>
                  </a:lnTo>
                  <a:lnTo>
                    <a:pt x="9" y="755"/>
                  </a:lnTo>
                  <a:lnTo>
                    <a:pt x="15" y="763"/>
                  </a:lnTo>
                  <a:lnTo>
                    <a:pt x="21" y="770"/>
                  </a:lnTo>
                  <a:lnTo>
                    <a:pt x="381" y="1131"/>
                  </a:lnTo>
                  <a:lnTo>
                    <a:pt x="388" y="1137"/>
                  </a:lnTo>
                  <a:lnTo>
                    <a:pt x="396" y="1142"/>
                  </a:lnTo>
                  <a:lnTo>
                    <a:pt x="404" y="1146"/>
                  </a:lnTo>
                  <a:lnTo>
                    <a:pt x="413" y="1149"/>
                  </a:lnTo>
                  <a:lnTo>
                    <a:pt x="422" y="1151"/>
                  </a:lnTo>
                  <a:lnTo>
                    <a:pt x="430" y="1152"/>
                  </a:lnTo>
                  <a:lnTo>
                    <a:pt x="440" y="1152"/>
                  </a:lnTo>
                  <a:lnTo>
                    <a:pt x="450" y="1149"/>
                  </a:lnTo>
                  <a:lnTo>
                    <a:pt x="458" y="1146"/>
                  </a:lnTo>
                  <a:lnTo>
                    <a:pt x="467" y="1142"/>
                  </a:lnTo>
                  <a:lnTo>
                    <a:pt x="476" y="1137"/>
                  </a:lnTo>
                  <a:lnTo>
                    <a:pt x="483" y="1131"/>
                  </a:lnTo>
                  <a:lnTo>
                    <a:pt x="489" y="1125"/>
                  </a:lnTo>
                  <a:lnTo>
                    <a:pt x="494" y="1117"/>
                  </a:lnTo>
                  <a:lnTo>
                    <a:pt x="497" y="1110"/>
                  </a:lnTo>
                  <a:lnTo>
                    <a:pt x="501" y="1101"/>
                  </a:lnTo>
                  <a:lnTo>
                    <a:pt x="507" y="1081"/>
                  </a:lnTo>
                  <a:lnTo>
                    <a:pt x="516" y="1063"/>
                  </a:lnTo>
                  <a:lnTo>
                    <a:pt x="524" y="1045"/>
                  </a:lnTo>
                  <a:lnTo>
                    <a:pt x="534" y="1026"/>
                  </a:lnTo>
                  <a:lnTo>
                    <a:pt x="546" y="1009"/>
                  </a:lnTo>
                  <a:lnTo>
                    <a:pt x="558" y="993"/>
                  </a:lnTo>
                  <a:lnTo>
                    <a:pt x="572" y="977"/>
                  </a:lnTo>
                  <a:lnTo>
                    <a:pt x="587" y="960"/>
                  </a:lnTo>
                  <a:lnTo>
                    <a:pt x="609" y="940"/>
                  </a:lnTo>
                  <a:lnTo>
                    <a:pt x="632" y="921"/>
                  </a:lnTo>
                  <a:lnTo>
                    <a:pt x="656" y="903"/>
                  </a:lnTo>
                  <a:lnTo>
                    <a:pt x="682" y="885"/>
                  </a:lnTo>
                  <a:lnTo>
                    <a:pt x="708" y="868"/>
                  </a:lnTo>
                  <a:lnTo>
                    <a:pt x="736" y="851"/>
                  </a:lnTo>
                  <a:lnTo>
                    <a:pt x="764" y="835"/>
                  </a:lnTo>
                  <a:lnTo>
                    <a:pt x="792" y="818"/>
                  </a:lnTo>
                  <a:lnTo>
                    <a:pt x="822" y="801"/>
                  </a:lnTo>
                  <a:lnTo>
                    <a:pt x="854" y="782"/>
                  </a:lnTo>
                  <a:lnTo>
                    <a:pt x="884" y="763"/>
                  </a:lnTo>
                  <a:lnTo>
                    <a:pt x="914" y="743"/>
                  </a:lnTo>
                  <a:lnTo>
                    <a:pt x="943" y="723"/>
                  </a:lnTo>
                  <a:lnTo>
                    <a:pt x="973" y="701"/>
                  </a:lnTo>
                  <a:lnTo>
                    <a:pt x="1001" y="678"/>
                  </a:lnTo>
                  <a:lnTo>
                    <a:pt x="1027" y="653"/>
                  </a:lnTo>
                  <a:lnTo>
                    <a:pt x="1048" y="631"/>
                  </a:lnTo>
                  <a:lnTo>
                    <a:pt x="1068" y="607"/>
                  </a:lnTo>
                  <a:lnTo>
                    <a:pt x="1085" y="584"/>
                  </a:lnTo>
                  <a:lnTo>
                    <a:pt x="1101" y="560"/>
                  </a:lnTo>
                  <a:lnTo>
                    <a:pt x="1115" y="534"/>
                  </a:lnTo>
                  <a:lnTo>
                    <a:pt x="1128" y="508"/>
                  </a:lnTo>
                  <a:lnTo>
                    <a:pt x="1139" y="481"/>
                  </a:lnTo>
                  <a:lnTo>
                    <a:pt x="1149" y="453"/>
                  </a:lnTo>
                  <a:lnTo>
                    <a:pt x="1151" y="443"/>
                  </a:lnTo>
                  <a:lnTo>
                    <a:pt x="1152" y="433"/>
                  </a:lnTo>
                  <a:lnTo>
                    <a:pt x="1152" y="424"/>
                  </a:lnTo>
                  <a:lnTo>
                    <a:pt x="1150" y="414"/>
                  </a:lnTo>
                  <a:lnTo>
                    <a:pt x="1146" y="405"/>
                  </a:lnTo>
                  <a:lnTo>
                    <a:pt x="1143" y="397"/>
                  </a:lnTo>
                  <a:lnTo>
                    <a:pt x="1138" y="388"/>
                  </a:lnTo>
                  <a:lnTo>
                    <a:pt x="1131" y="3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4"/>
            <p:cNvSpPr>
              <a:spLocks noEditPoints="1"/>
            </p:cNvSpPr>
            <p:nvPr/>
          </p:nvSpPr>
          <p:spPr bwMode="auto">
            <a:xfrm>
              <a:off x="8252619" y="2894409"/>
              <a:ext cx="123825" cy="128588"/>
            </a:xfrm>
            <a:custGeom>
              <a:avLst/>
              <a:gdLst>
                <a:gd name="T0" fmla="*/ 228 w 313"/>
                <a:gd name="T1" fmla="*/ 225 h 322"/>
                <a:gd name="T2" fmla="*/ 191 w 313"/>
                <a:gd name="T3" fmla="*/ 171 h 322"/>
                <a:gd name="T4" fmla="*/ 226 w 313"/>
                <a:gd name="T5" fmla="*/ 163 h 322"/>
                <a:gd name="T6" fmla="*/ 247 w 313"/>
                <a:gd name="T7" fmla="*/ 170 h 322"/>
                <a:gd name="T8" fmla="*/ 260 w 313"/>
                <a:gd name="T9" fmla="*/ 185 h 322"/>
                <a:gd name="T10" fmla="*/ 259 w 313"/>
                <a:gd name="T11" fmla="*/ 216 h 322"/>
                <a:gd name="T12" fmla="*/ 77 w 313"/>
                <a:gd name="T13" fmla="*/ 152 h 322"/>
                <a:gd name="T14" fmla="*/ 53 w 313"/>
                <a:gd name="T15" fmla="*/ 137 h 322"/>
                <a:gd name="T16" fmla="*/ 51 w 313"/>
                <a:gd name="T17" fmla="*/ 108 h 322"/>
                <a:gd name="T18" fmla="*/ 80 w 313"/>
                <a:gd name="T19" fmla="*/ 96 h 322"/>
                <a:gd name="T20" fmla="*/ 111 w 313"/>
                <a:gd name="T21" fmla="*/ 145 h 322"/>
                <a:gd name="T22" fmla="*/ 287 w 313"/>
                <a:gd name="T23" fmla="*/ 128 h 322"/>
                <a:gd name="T24" fmla="*/ 251 w 313"/>
                <a:gd name="T25" fmla="*/ 109 h 322"/>
                <a:gd name="T26" fmla="*/ 215 w 313"/>
                <a:gd name="T27" fmla="*/ 104 h 322"/>
                <a:gd name="T28" fmla="*/ 179 w 313"/>
                <a:gd name="T29" fmla="*/ 113 h 322"/>
                <a:gd name="T30" fmla="*/ 143 w 313"/>
                <a:gd name="T31" fmla="*/ 128 h 322"/>
                <a:gd name="T32" fmla="*/ 85 w 313"/>
                <a:gd name="T33" fmla="*/ 64 h 322"/>
                <a:gd name="T34" fmla="*/ 110 w 313"/>
                <a:gd name="T35" fmla="*/ 51 h 322"/>
                <a:gd name="T36" fmla="*/ 155 w 313"/>
                <a:gd name="T37" fmla="*/ 59 h 322"/>
                <a:gd name="T38" fmla="*/ 171 w 313"/>
                <a:gd name="T39" fmla="*/ 55 h 322"/>
                <a:gd name="T40" fmla="*/ 180 w 313"/>
                <a:gd name="T41" fmla="*/ 37 h 322"/>
                <a:gd name="T42" fmla="*/ 172 w 313"/>
                <a:gd name="T43" fmla="*/ 17 h 322"/>
                <a:gd name="T44" fmla="*/ 144 w 313"/>
                <a:gd name="T45" fmla="*/ 1 h 322"/>
                <a:gd name="T46" fmla="*/ 111 w 313"/>
                <a:gd name="T47" fmla="*/ 2 h 322"/>
                <a:gd name="T48" fmla="*/ 78 w 313"/>
                <a:gd name="T49" fmla="*/ 15 h 322"/>
                <a:gd name="T50" fmla="*/ 47 w 313"/>
                <a:gd name="T51" fmla="*/ 27 h 322"/>
                <a:gd name="T52" fmla="*/ 32 w 313"/>
                <a:gd name="T53" fmla="*/ 23 h 322"/>
                <a:gd name="T54" fmla="*/ 24 w 313"/>
                <a:gd name="T55" fmla="*/ 32 h 322"/>
                <a:gd name="T56" fmla="*/ 29 w 313"/>
                <a:gd name="T57" fmla="*/ 47 h 322"/>
                <a:gd name="T58" fmla="*/ 22 w 313"/>
                <a:gd name="T59" fmla="*/ 70 h 322"/>
                <a:gd name="T60" fmla="*/ 5 w 313"/>
                <a:gd name="T61" fmla="*/ 109 h 322"/>
                <a:gd name="T62" fmla="*/ 2 w 313"/>
                <a:gd name="T63" fmla="*/ 145 h 322"/>
                <a:gd name="T64" fmla="*/ 13 w 313"/>
                <a:gd name="T65" fmla="*/ 177 h 322"/>
                <a:gd name="T66" fmla="*/ 39 w 313"/>
                <a:gd name="T67" fmla="*/ 199 h 322"/>
                <a:gd name="T68" fmla="*/ 70 w 313"/>
                <a:gd name="T69" fmla="*/ 209 h 322"/>
                <a:gd name="T70" fmla="*/ 123 w 313"/>
                <a:gd name="T71" fmla="*/ 203 h 322"/>
                <a:gd name="T72" fmla="*/ 193 w 313"/>
                <a:gd name="T73" fmla="*/ 223 h 322"/>
                <a:gd name="T74" fmla="*/ 212 w 313"/>
                <a:gd name="T75" fmla="*/ 267 h 322"/>
                <a:gd name="T76" fmla="*/ 192 w 313"/>
                <a:gd name="T77" fmla="*/ 273 h 322"/>
                <a:gd name="T78" fmla="*/ 167 w 313"/>
                <a:gd name="T79" fmla="*/ 264 h 322"/>
                <a:gd name="T80" fmla="*/ 139 w 313"/>
                <a:gd name="T81" fmla="*/ 251 h 322"/>
                <a:gd name="T82" fmla="*/ 123 w 313"/>
                <a:gd name="T83" fmla="*/ 259 h 322"/>
                <a:gd name="T84" fmla="*/ 114 w 313"/>
                <a:gd name="T85" fmla="*/ 277 h 322"/>
                <a:gd name="T86" fmla="*/ 123 w 313"/>
                <a:gd name="T87" fmla="*/ 298 h 322"/>
                <a:gd name="T88" fmla="*/ 146 w 313"/>
                <a:gd name="T89" fmla="*/ 315 h 322"/>
                <a:gd name="T90" fmla="*/ 179 w 313"/>
                <a:gd name="T91" fmla="*/ 322 h 322"/>
                <a:gd name="T92" fmla="*/ 216 w 313"/>
                <a:gd name="T93" fmla="*/ 317 h 322"/>
                <a:gd name="T94" fmla="*/ 256 w 313"/>
                <a:gd name="T95" fmla="*/ 290 h 322"/>
                <a:gd name="T96" fmla="*/ 286 w 313"/>
                <a:gd name="T97" fmla="*/ 311 h 322"/>
                <a:gd name="T98" fmla="*/ 294 w 313"/>
                <a:gd name="T99" fmla="*/ 305 h 322"/>
                <a:gd name="T100" fmla="*/ 299 w 313"/>
                <a:gd name="T101" fmla="*/ 295 h 322"/>
                <a:gd name="T102" fmla="*/ 275 w 313"/>
                <a:gd name="T103" fmla="*/ 271 h 322"/>
                <a:gd name="T104" fmla="*/ 301 w 313"/>
                <a:gd name="T105" fmla="*/ 230 h 322"/>
                <a:gd name="T106" fmla="*/ 312 w 313"/>
                <a:gd name="T107" fmla="*/ 190 h 322"/>
                <a:gd name="T108" fmla="*/ 307 w 313"/>
                <a:gd name="T109" fmla="*/ 156 h 322"/>
                <a:gd name="T110" fmla="*/ 287 w 313"/>
                <a:gd name="T111" fmla="*/ 12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322">
                  <a:moveTo>
                    <a:pt x="254" y="224"/>
                  </a:moveTo>
                  <a:lnTo>
                    <a:pt x="250" y="233"/>
                  </a:lnTo>
                  <a:lnTo>
                    <a:pt x="243" y="240"/>
                  </a:lnTo>
                  <a:lnTo>
                    <a:pt x="228" y="225"/>
                  </a:lnTo>
                  <a:lnTo>
                    <a:pt x="213" y="209"/>
                  </a:lnTo>
                  <a:lnTo>
                    <a:pt x="198" y="192"/>
                  </a:lnTo>
                  <a:lnTo>
                    <a:pt x="183" y="174"/>
                  </a:lnTo>
                  <a:lnTo>
                    <a:pt x="191" y="171"/>
                  </a:lnTo>
                  <a:lnTo>
                    <a:pt x="199" y="168"/>
                  </a:lnTo>
                  <a:lnTo>
                    <a:pt x="208" y="165"/>
                  </a:lnTo>
                  <a:lnTo>
                    <a:pt x="216" y="163"/>
                  </a:lnTo>
                  <a:lnTo>
                    <a:pt x="226" y="163"/>
                  </a:lnTo>
                  <a:lnTo>
                    <a:pt x="235" y="164"/>
                  </a:lnTo>
                  <a:lnTo>
                    <a:pt x="239" y="165"/>
                  </a:lnTo>
                  <a:lnTo>
                    <a:pt x="243" y="167"/>
                  </a:lnTo>
                  <a:lnTo>
                    <a:pt x="247" y="170"/>
                  </a:lnTo>
                  <a:lnTo>
                    <a:pt x="251" y="173"/>
                  </a:lnTo>
                  <a:lnTo>
                    <a:pt x="254" y="177"/>
                  </a:lnTo>
                  <a:lnTo>
                    <a:pt x="258" y="181"/>
                  </a:lnTo>
                  <a:lnTo>
                    <a:pt x="260" y="185"/>
                  </a:lnTo>
                  <a:lnTo>
                    <a:pt x="261" y="190"/>
                  </a:lnTo>
                  <a:lnTo>
                    <a:pt x="262" y="198"/>
                  </a:lnTo>
                  <a:lnTo>
                    <a:pt x="261" y="207"/>
                  </a:lnTo>
                  <a:lnTo>
                    <a:pt x="259" y="216"/>
                  </a:lnTo>
                  <a:lnTo>
                    <a:pt x="254" y="224"/>
                  </a:lnTo>
                  <a:lnTo>
                    <a:pt x="254" y="224"/>
                  </a:lnTo>
                  <a:close/>
                  <a:moveTo>
                    <a:pt x="85" y="153"/>
                  </a:moveTo>
                  <a:lnTo>
                    <a:pt x="77" y="152"/>
                  </a:lnTo>
                  <a:lnTo>
                    <a:pt x="71" y="151"/>
                  </a:lnTo>
                  <a:lnTo>
                    <a:pt x="64" y="147"/>
                  </a:lnTo>
                  <a:lnTo>
                    <a:pt x="58" y="142"/>
                  </a:lnTo>
                  <a:lnTo>
                    <a:pt x="53" y="137"/>
                  </a:lnTo>
                  <a:lnTo>
                    <a:pt x="51" y="130"/>
                  </a:lnTo>
                  <a:lnTo>
                    <a:pt x="49" y="124"/>
                  </a:lnTo>
                  <a:lnTo>
                    <a:pt x="50" y="115"/>
                  </a:lnTo>
                  <a:lnTo>
                    <a:pt x="51" y="108"/>
                  </a:lnTo>
                  <a:lnTo>
                    <a:pt x="54" y="99"/>
                  </a:lnTo>
                  <a:lnTo>
                    <a:pt x="60" y="90"/>
                  </a:lnTo>
                  <a:lnTo>
                    <a:pt x="66" y="82"/>
                  </a:lnTo>
                  <a:lnTo>
                    <a:pt x="80" y="96"/>
                  </a:lnTo>
                  <a:lnTo>
                    <a:pt x="93" y="111"/>
                  </a:lnTo>
                  <a:lnTo>
                    <a:pt x="107" y="125"/>
                  </a:lnTo>
                  <a:lnTo>
                    <a:pt x="121" y="141"/>
                  </a:lnTo>
                  <a:lnTo>
                    <a:pt x="111" y="145"/>
                  </a:lnTo>
                  <a:lnTo>
                    <a:pt x="102" y="150"/>
                  </a:lnTo>
                  <a:lnTo>
                    <a:pt x="93" y="152"/>
                  </a:lnTo>
                  <a:lnTo>
                    <a:pt x="85" y="153"/>
                  </a:lnTo>
                  <a:close/>
                  <a:moveTo>
                    <a:pt x="287" y="128"/>
                  </a:moveTo>
                  <a:lnTo>
                    <a:pt x="277" y="122"/>
                  </a:lnTo>
                  <a:lnTo>
                    <a:pt x="268" y="116"/>
                  </a:lnTo>
                  <a:lnTo>
                    <a:pt x="260" y="112"/>
                  </a:lnTo>
                  <a:lnTo>
                    <a:pt x="251" y="109"/>
                  </a:lnTo>
                  <a:lnTo>
                    <a:pt x="242" y="106"/>
                  </a:lnTo>
                  <a:lnTo>
                    <a:pt x="233" y="105"/>
                  </a:lnTo>
                  <a:lnTo>
                    <a:pt x="224" y="104"/>
                  </a:lnTo>
                  <a:lnTo>
                    <a:pt x="215" y="104"/>
                  </a:lnTo>
                  <a:lnTo>
                    <a:pt x="207" y="105"/>
                  </a:lnTo>
                  <a:lnTo>
                    <a:pt x="197" y="108"/>
                  </a:lnTo>
                  <a:lnTo>
                    <a:pt x="188" y="110"/>
                  </a:lnTo>
                  <a:lnTo>
                    <a:pt x="179" y="113"/>
                  </a:lnTo>
                  <a:lnTo>
                    <a:pt x="170" y="116"/>
                  </a:lnTo>
                  <a:lnTo>
                    <a:pt x="161" y="120"/>
                  </a:lnTo>
                  <a:lnTo>
                    <a:pt x="152" y="124"/>
                  </a:lnTo>
                  <a:lnTo>
                    <a:pt x="143" y="128"/>
                  </a:lnTo>
                  <a:lnTo>
                    <a:pt x="128" y="112"/>
                  </a:lnTo>
                  <a:lnTo>
                    <a:pt x="114" y="96"/>
                  </a:lnTo>
                  <a:lnTo>
                    <a:pt x="99" y="79"/>
                  </a:lnTo>
                  <a:lnTo>
                    <a:pt x="85" y="64"/>
                  </a:lnTo>
                  <a:lnTo>
                    <a:pt x="91" y="59"/>
                  </a:lnTo>
                  <a:lnTo>
                    <a:pt x="98" y="55"/>
                  </a:lnTo>
                  <a:lnTo>
                    <a:pt x="104" y="52"/>
                  </a:lnTo>
                  <a:lnTo>
                    <a:pt x="110" y="51"/>
                  </a:lnTo>
                  <a:lnTo>
                    <a:pt x="123" y="52"/>
                  </a:lnTo>
                  <a:lnTo>
                    <a:pt x="133" y="55"/>
                  </a:lnTo>
                  <a:lnTo>
                    <a:pt x="144" y="57"/>
                  </a:lnTo>
                  <a:lnTo>
                    <a:pt x="155" y="59"/>
                  </a:lnTo>
                  <a:lnTo>
                    <a:pt x="159" y="60"/>
                  </a:lnTo>
                  <a:lnTo>
                    <a:pt x="164" y="59"/>
                  </a:lnTo>
                  <a:lnTo>
                    <a:pt x="168" y="58"/>
                  </a:lnTo>
                  <a:lnTo>
                    <a:pt x="171" y="55"/>
                  </a:lnTo>
                  <a:lnTo>
                    <a:pt x="175" y="51"/>
                  </a:lnTo>
                  <a:lnTo>
                    <a:pt x="178" y="47"/>
                  </a:lnTo>
                  <a:lnTo>
                    <a:pt x="179" y="43"/>
                  </a:lnTo>
                  <a:lnTo>
                    <a:pt x="180" y="37"/>
                  </a:lnTo>
                  <a:lnTo>
                    <a:pt x="180" y="32"/>
                  </a:lnTo>
                  <a:lnTo>
                    <a:pt x="179" y="27"/>
                  </a:lnTo>
                  <a:lnTo>
                    <a:pt x="175" y="22"/>
                  </a:lnTo>
                  <a:lnTo>
                    <a:pt x="172" y="17"/>
                  </a:lnTo>
                  <a:lnTo>
                    <a:pt x="166" y="10"/>
                  </a:lnTo>
                  <a:lnTo>
                    <a:pt x="159" y="6"/>
                  </a:lnTo>
                  <a:lnTo>
                    <a:pt x="152" y="3"/>
                  </a:lnTo>
                  <a:lnTo>
                    <a:pt x="144" y="1"/>
                  </a:lnTo>
                  <a:lnTo>
                    <a:pt x="135" y="0"/>
                  </a:lnTo>
                  <a:lnTo>
                    <a:pt x="128" y="0"/>
                  </a:lnTo>
                  <a:lnTo>
                    <a:pt x="119" y="0"/>
                  </a:lnTo>
                  <a:lnTo>
                    <a:pt x="111" y="2"/>
                  </a:lnTo>
                  <a:lnTo>
                    <a:pt x="102" y="4"/>
                  </a:lnTo>
                  <a:lnTo>
                    <a:pt x="94" y="7"/>
                  </a:lnTo>
                  <a:lnTo>
                    <a:pt x="86" y="10"/>
                  </a:lnTo>
                  <a:lnTo>
                    <a:pt x="78" y="15"/>
                  </a:lnTo>
                  <a:lnTo>
                    <a:pt x="64" y="23"/>
                  </a:lnTo>
                  <a:lnTo>
                    <a:pt x="53" y="33"/>
                  </a:lnTo>
                  <a:lnTo>
                    <a:pt x="50" y="30"/>
                  </a:lnTo>
                  <a:lnTo>
                    <a:pt x="47" y="27"/>
                  </a:lnTo>
                  <a:lnTo>
                    <a:pt x="43" y="23"/>
                  </a:lnTo>
                  <a:lnTo>
                    <a:pt x="37" y="22"/>
                  </a:lnTo>
                  <a:lnTo>
                    <a:pt x="34" y="23"/>
                  </a:lnTo>
                  <a:lnTo>
                    <a:pt x="32" y="23"/>
                  </a:lnTo>
                  <a:lnTo>
                    <a:pt x="29" y="25"/>
                  </a:lnTo>
                  <a:lnTo>
                    <a:pt x="26" y="28"/>
                  </a:lnTo>
                  <a:lnTo>
                    <a:pt x="25" y="30"/>
                  </a:lnTo>
                  <a:lnTo>
                    <a:pt x="24" y="32"/>
                  </a:lnTo>
                  <a:lnTo>
                    <a:pt x="23" y="35"/>
                  </a:lnTo>
                  <a:lnTo>
                    <a:pt x="23" y="37"/>
                  </a:lnTo>
                  <a:lnTo>
                    <a:pt x="25" y="43"/>
                  </a:lnTo>
                  <a:lnTo>
                    <a:pt x="29" y="47"/>
                  </a:lnTo>
                  <a:lnTo>
                    <a:pt x="32" y="49"/>
                  </a:lnTo>
                  <a:lnTo>
                    <a:pt x="35" y="52"/>
                  </a:lnTo>
                  <a:lnTo>
                    <a:pt x="29" y="61"/>
                  </a:lnTo>
                  <a:lnTo>
                    <a:pt x="22" y="70"/>
                  </a:lnTo>
                  <a:lnTo>
                    <a:pt x="17" y="79"/>
                  </a:lnTo>
                  <a:lnTo>
                    <a:pt x="12" y="89"/>
                  </a:lnTo>
                  <a:lnTo>
                    <a:pt x="8" y="99"/>
                  </a:lnTo>
                  <a:lnTo>
                    <a:pt x="5" y="109"/>
                  </a:lnTo>
                  <a:lnTo>
                    <a:pt x="3" y="118"/>
                  </a:lnTo>
                  <a:lnTo>
                    <a:pt x="2" y="127"/>
                  </a:lnTo>
                  <a:lnTo>
                    <a:pt x="0" y="137"/>
                  </a:lnTo>
                  <a:lnTo>
                    <a:pt x="2" y="145"/>
                  </a:lnTo>
                  <a:lnTo>
                    <a:pt x="3" y="154"/>
                  </a:lnTo>
                  <a:lnTo>
                    <a:pt x="5" y="163"/>
                  </a:lnTo>
                  <a:lnTo>
                    <a:pt x="9" y="170"/>
                  </a:lnTo>
                  <a:lnTo>
                    <a:pt x="13" y="177"/>
                  </a:lnTo>
                  <a:lnTo>
                    <a:pt x="20" y="184"/>
                  </a:lnTo>
                  <a:lnTo>
                    <a:pt x="26" y="191"/>
                  </a:lnTo>
                  <a:lnTo>
                    <a:pt x="33" y="195"/>
                  </a:lnTo>
                  <a:lnTo>
                    <a:pt x="39" y="199"/>
                  </a:lnTo>
                  <a:lnTo>
                    <a:pt x="47" y="203"/>
                  </a:lnTo>
                  <a:lnTo>
                    <a:pt x="54" y="206"/>
                  </a:lnTo>
                  <a:lnTo>
                    <a:pt x="62" y="208"/>
                  </a:lnTo>
                  <a:lnTo>
                    <a:pt x="70" y="209"/>
                  </a:lnTo>
                  <a:lnTo>
                    <a:pt x="78" y="209"/>
                  </a:lnTo>
                  <a:lnTo>
                    <a:pt x="87" y="209"/>
                  </a:lnTo>
                  <a:lnTo>
                    <a:pt x="104" y="207"/>
                  </a:lnTo>
                  <a:lnTo>
                    <a:pt x="123" y="203"/>
                  </a:lnTo>
                  <a:lnTo>
                    <a:pt x="142" y="196"/>
                  </a:lnTo>
                  <a:lnTo>
                    <a:pt x="161" y="186"/>
                  </a:lnTo>
                  <a:lnTo>
                    <a:pt x="178" y="205"/>
                  </a:lnTo>
                  <a:lnTo>
                    <a:pt x="193" y="223"/>
                  </a:lnTo>
                  <a:lnTo>
                    <a:pt x="209" y="241"/>
                  </a:lnTo>
                  <a:lnTo>
                    <a:pt x="225" y="259"/>
                  </a:lnTo>
                  <a:lnTo>
                    <a:pt x="219" y="263"/>
                  </a:lnTo>
                  <a:lnTo>
                    <a:pt x="212" y="267"/>
                  </a:lnTo>
                  <a:lnTo>
                    <a:pt x="207" y="270"/>
                  </a:lnTo>
                  <a:lnTo>
                    <a:pt x="201" y="272"/>
                  </a:lnTo>
                  <a:lnTo>
                    <a:pt x="196" y="273"/>
                  </a:lnTo>
                  <a:lnTo>
                    <a:pt x="192" y="273"/>
                  </a:lnTo>
                  <a:lnTo>
                    <a:pt x="187" y="273"/>
                  </a:lnTo>
                  <a:lnTo>
                    <a:pt x="183" y="272"/>
                  </a:lnTo>
                  <a:lnTo>
                    <a:pt x="174" y="268"/>
                  </a:lnTo>
                  <a:lnTo>
                    <a:pt x="167" y="264"/>
                  </a:lnTo>
                  <a:lnTo>
                    <a:pt x="160" y="259"/>
                  </a:lnTo>
                  <a:lnTo>
                    <a:pt x="153" y="255"/>
                  </a:lnTo>
                  <a:lnTo>
                    <a:pt x="145" y="252"/>
                  </a:lnTo>
                  <a:lnTo>
                    <a:pt x="139" y="251"/>
                  </a:lnTo>
                  <a:lnTo>
                    <a:pt x="134" y="252"/>
                  </a:lnTo>
                  <a:lnTo>
                    <a:pt x="131" y="253"/>
                  </a:lnTo>
                  <a:lnTo>
                    <a:pt x="127" y="255"/>
                  </a:lnTo>
                  <a:lnTo>
                    <a:pt x="123" y="259"/>
                  </a:lnTo>
                  <a:lnTo>
                    <a:pt x="118" y="263"/>
                  </a:lnTo>
                  <a:lnTo>
                    <a:pt x="116" y="267"/>
                  </a:lnTo>
                  <a:lnTo>
                    <a:pt x="114" y="272"/>
                  </a:lnTo>
                  <a:lnTo>
                    <a:pt x="114" y="277"/>
                  </a:lnTo>
                  <a:lnTo>
                    <a:pt x="114" y="281"/>
                  </a:lnTo>
                  <a:lnTo>
                    <a:pt x="116" y="287"/>
                  </a:lnTo>
                  <a:lnTo>
                    <a:pt x="119" y="292"/>
                  </a:lnTo>
                  <a:lnTo>
                    <a:pt x="123" y="298"/>
                  </a:lnTo>
                  <a:lnTo>
                    <a:pt x="128" y="302"/>
                  </a:lnTo>
                  <a:lnTo>
                    <a:pt x="133" y="306"/>
                  </a:lnTo>
                  <a:lnTo>
                    <a:pt x="140" y="311"/>
                  </a:lnTo>
                  <a:lnTo>
                    <a:pt x="146" y="315"/>
                  </a:lnTo>
                  <a:lnTo>
                    <a:pt x="154" y="317"/>
                  </a:lnTo>
                  <a:lnTo>
                    <a:pt x="161" y="320"/>
                  </a:lnTo>
                  <a:lnTo>
                    <a:pt x="170" y="321"/>
                  </a:lnTo>
                  <a:lnTo>
                    <a:pt x="179" y="322"/>
                  </a:lnTo>
                  <a:lnTo>
                    <a:pt x="188" y="322"/>
                  </a:lnTo>
                  <a:lnTo>
                    <a:pt x="197" y="321"/>
                  </a:lnTo>
                  <a:lnTo>
                    <a:pt x="207" y="320"/>
                  </a:lnTo>
                  <a:lnTo>
                    <a:pt x="216" y="317"/>
                  </a:lnTo>
                  <a:lnTo>
                    <a:pt x="226" y="313"/>
                  </a:lnTo>
                  <a:lnTo>
                    <a:pt x="237" y="306"/>
                  </a:lnTo>
                  <a:lnTo>
                    <a:pt x="247" y="299"/>
                  </a:lnTo>
                  <a:lnTo>
                    <a:pt x="256" y="290"/>
                  </a:lnTo>
                  <a:lnTo>
                    <a:pt x="266" y="299"/>
                  </a:lnTo>
                  <a:lnTo>
                    <a:pt x="275" y="307"/>
                  </a:lnTo>
                  <a:lnTo>
                    <a:pt x="280" y="311"/>
                  </a:lnTo>
                  <a:lnTo>
                    <a:pt x="286" y="311"/>
                  </a:lnTo>
                  <a:lnTo>
                    <a:pt x="288" y="311"/>
                  </a:lnTo>
                  <a:lnTo>
                    <a:pt x="290" y="309"/>
                  </a:lnTo>
                  <a:lnTo>
                    <a:pt x="293" y="307"/>
                  </a:lnTo>
                  <a:lnTo>
                    <a:pt x="294" y="305"/>
                  </a:lnTo>
                  <a:lnTo>
                    <a:pt x="296" y="303"/>
                  </a:lnTo>
                  <a:lnTo>
                    <a:pt x="297" y="301"/>
                  </a:lnTo>
                  <a:lnTo>
                    <a:pt x="299" y="298"/>
                  </a:lnTo>
                  <a:lnTo>
                    <a:pt x="299" y="295"/>
                  </a:lnTo>
                  <a:lnTo>
                    <a:pt x="296" y="290"/>
                  </a:lnTo>
                  <a:lnTo>
                    <a:pt x="293" y="287"/>
                  </a:lnTo>
                  <a:lnTo>
                    <a:pt x="285" y="278"/>
                  </a:lnTo>
                  <a:lnTo>
                    <a:pt x="275" y="271"/>
                  </a:lnTo>
                  <a:lnTo>
                    <a:pt x="282" y="260"/>
                  </a:lnTo>
                  <a:lnTo>
                    <a:pt x="289" y="250"/>
                  </a:lnTo>
                  <a:lnTo>
                    <a:pt x="295" y="239"/>
                  </a:lnTo>
                  <a:lnTo>
                    <a:pt x="301" y="230"/>
                  </a:lnTo>
                  <a:lnTo>
                    <a:pt x="305" y="219"/>
                  </a:lnTo>
                  <a:lnTo>
                    <a:pt x="308" y="209"/>
                  </a:lnTo>
                  <a:lnTo>
                    <a:pt x="310" y="199"/>
                  </a:lnTo>
                  <a:lnTo>
                    <a:pt x="312" y="190"/>
                  </a:lnTo>
                  <a:lnTo>
                    <a:pt x="313" y="181"/>
                  </a:lnTo>
                  <a:lnTo>
                    <a:pt x="312" y="172"/>
                  </a:lnTo>
                  <a:lnTo>
                    <a:pt x="310" y="164"/>
                  </a:lnTo>
                  <a:lnTo>
                    <a:pt x="307" y="156"/>
                  </a:lnTo>
                  <a:lnTo>
                    <a:pt x="304" y="149"/>
                  </a:lnTo>
                  <a:lnTo>
                    <a:pt x="300" y="141"/>
                  </a:lnTo>
                  <a:lnTo>
                    <a:pt x="293" y="135"/>
                  </a:lnTo>
                  <a:lnTo>
                    <a:pt x="287"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5"/>
            <p:cNvSpPr>
              <a:spLocks/>
            </p:cNvSpPr>
            <p:nvPr/>
          </p:nvSpPr>
          <p:spPr bwMode="auto">
            <a:xfrm>
              <a:off x="8238331" y="3048397"/>
              <a:ext cx="69850" cy="71438"/>
            </a:xfrm>
            <a:custGeom>
              <a:avLst/>
              <a:gdLst>
                <a:gd name="T0" fmla="*/ 145 w 174"/>
                <a:gd name="T1" fmla="*/ 4 h 183"/>
                <a:gd name="T2" fmla="*/ 145 w 174"/>
                <a:gd name="T3" fmla="*/ 4 h 183"/>
                <a:gd name="T4" fmla="*/ 129 w 174"/>
                <a:gd name="T5" fmla="*/ 17 h 183"/>
                <a:gd name="T6" fmla="*/ 111 w 174"/>
                <a:gd name="T7" fmla="*/ 31 h 183"/>
                <a:gd name="T8" fmla="*/ 95 w 174"/>
                <a:gd name="T9" fmla="*/ 46 h 183"/>
                <a:gd name="T10" fmla="*/ 80 w 174"/>
                <a:gd name="T11" fmla="*/ 61 h 183"/>
                <a:gd name="T12" fmla="*/ 66 w 174"/>
                <a:gd name="T13" fmla="*/ 75 h 183"/>
                <a:gd name="T14" fmla="*/ 52 w 174"/>
                <a:gd name="T15" fmla="*/ 90 h 183"/>
                <a:gd name="T16" fmla="*/ 39 w 174"/>
                <a:gd name="T17" fmla="*/ 106 h 183"/>
                <a:gd name="T18" fmla="*/ 27 w 174"/>
                <a:gd name="T19" fmla="*/ 121 h 183"/>
                <a:gd name="T20" fmla="*/ 3 w 174"/>
                <a:gd name="T21" fmla="*/ 155 h 183"/>
                <a:gd name="T22" fmla="*/ 3 w 174"/>
                <a:gd name="T23" fmla="*/ 155 h 183"/>
                <a:gd name="T24" fmla="*/ 0 w 174"/>
                <a:gd name="T25" fmla="*/ 161 h 183"/>
                <a:gd name="T26" fmla="*/ 0 w 174"/>
                <a:gd name="T27" fmla="*/ 166 h 183"/>
                <a:gd name="T28" fmla="*/ 2 w 174"/>
                <a:gd name="T29" fmla="*/ 173 h 183"/>
                <a:gd name="T30" fmla="*/ 5 w 174"/>
                <a:gd name="T31" fmla="*/ 177 h 183"/>
                <a:gd name="T32" fmla="*/ 8 w 174"/>
                <a:gd name="T33" fmla="*/ 179 h 183"/>
                <a:gd name="T34" fmla="*/ 11 w 174"/>
                <a:gd name="T35" fmla="*/ 182 h 183"/>
                <a:gd name="T36" fmla="*/ 14 w 174"/>
                <a:gd name="T37" fmla="*/ 183 h 183"/>
                <a:gd name="T38" fmla="*/ 18 w 174"/>
                <a:gd name="T39" fmla="*/ 183 h 183"/>
                <a:gd name="T40" fmla="*/ 22 w 174"/>
                <a:gd name="T41" fmla="*/ 183 h 183"/>
                <a:gd name="T42" fmla="*/ 25 w 174"/>
                <a:gd name="T43" fmla="*/ 182 h 183"/>
                <a:gd name="T44" fmla="*/ 28 w 174"/>
                <a:gd name="T45" fmla="*/ 179 h 183"/>
                <a:gd name="T46" fmla="*/ 30 w 174"/>
                <a:gd name="T47" fmla="*/ 177 h 183"/>
                <a:gd name="T48" fmla="*/ 32 w 174"/>
                <a:gd name="T49" fmla="*/ 176 h 183"/>
                <a:gd name="T50" fmla="*/ 33 w 174"/>
                <a:gd name="T51" fmla="*/ 174 h 183"/>
                <a:gd name="T52" fmla="*/ 56 w 174"/>
                <a:gd name="T53" fmla="*/ 143 h 183"/>
                <a:gd name="T54" fmla="*/ 68 w 174"/>
                <a:gd name="T55" fmla="*/ 128 h 183"/>
                <a:gd name="T56" fmla="*/ 80 w 174"/>
                <a:gd name="T57" fmla="*/ 114 h 183"/>
                <a:gd name="T58" fmla="*/ 92 w 174"/>
                <a:gd name="T59" fmla="*/ 100 h 183"/>
                <a:gd name="T60" fmla="*/ 106 w 174"/>
                <a:gd name="T61" fmla="*/ 85 h 183"/>
                <a:gd name="T62" fmla="*/ 120 w 174"/>
                <a:gd name="T63" fmla="*/ 71 h 183"/>
                <a:gd name="T64" fmla="*/ 135 w 174"/>
                <a:gd name="T65" fmla="*/ 58 h 183"/>
                <a:gd name="T66" fmla="*/ 151 w 174"/>
                <a:gd name="T67" fmla="*/ 46 h 183"/>
                <a:gd name="T68" fmla="*/ 167 w 174"/>
                <a:gd name="T69" fmla="*/ 33 h 183"/>
                <a:gd name="T70" fmla="*/ 167 w 174"/>
                <a:gd name="T71" fmla="*/ 33 h 183"/>
                <a:gd name="T72" fmla="*/ 168 w 174"/>
                <a:gd name="T73" fmla="*/ 31 h 183"/>
                <a:gd name="T74" fmla="*/ 168 w 174"/>
                <a:gd name="T75" fmla="*/ 31 h 183"/>
                <a:gd name="T76" fmla="*/ 172 w 174"/>
                <a:gd name="T77" fmla="*/ 28 h 183"/>
                <a:gd name="T78" fmla="*/ 173 w 174"/>
                <a:gd name="T79" fmla="*/ 25 h 183"/>
                <a:gd name="T80" fmla="*/ 174 w 174"/>
                <a:gd name="T81" fmla="*/ 22 h 183"/>
                <a:gd name="T82" fmla="*/ 174 w 174"/>
                <a:gd name="T83" fmla="*/ 19 h 183"/>
                <a:gd name="T84" fmla="*/ 174 w 174"/>
                <a:gd name="T85" fmla="*/ 15 h 183"/>
                <a:gd name="T86" fmla="*/ 173 w 174"/>
                <a:gd name="T87" fmla="*/ 11 h 183"/>
                <a:gd name="T88" fmla="*/ 172 w 174"/>
                <a:gd name="T89" fmla="*/ 9 h 183"/>
                <a:gd name="T90" fmla="*/ 168 w 174"/>
                <a:gd name="T91" fmla="*/ 6 h 183"/>
                <a:gd name="T92" fmla="*/ 166 w 174"/>
                <a:gd name="T93" fmla="*/ 3 h 183"/>
                <a:gd name="T94" fmla="*/ 163 w 174"/>
                <a:gd name="T95" fmla="*/ 1 h 183"/>
                <a:gd name="T96" fmla="*/ 160 w 174"/>
                <a:gd name="T97" fmla="*/ 0 h 183"/>
                <a:gd name="T98" fmla="*/ 157 w 174"/>
                <a:gd name="T99" fmla="*/ 0 h 183"/>
                <a:gd name="T100" fmla="*/ 153 w 174"/>
                <a:gd name="T101" fmla="*/ 0 h 183"/>
                <a:gd name="T102" fmla="*/ 150 w 174"/>
                <a:gd name="T103" fmla="*/ 1 h 183"/>
                <a:gd name="T104" fmla="*/ 148 w 174"/>
                <a:gd name="T105" fmla="*/ 2 h 183"/>
                <a:gd name="T106" fmla="*/ 145 w 174"/>
                <a:gd name="T107" fmla="*/ 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183">
                  <a:moveTo>
                    <a:pt x="145" y="4"/>
                  </a:moveTo>
                  <a:lnTo>
                    <a:pt x="145" y="4"/>
                  </a:lnTo>
                  <a:lnTo>
                    <a:pt x="129" y="17"/>
                  </a:lnTo>
                  <a:lnTo>
                    <a:pt x="111" y="31"/>
                  </a:lnTo>
                  <a:lnTo>
                    <a:pt x="95" y="46"/>
                  </a:lnTo>
                  <a:lnTo>
                    <a:pt x="80" y="61"/>
                  </a:lnTo>
                  <a:lnTo>
                    <a:pt x="66" y="75"/>
                  </a:lnTo>
                  <a:lnTo>
                    <a:pt x="52" y="90"/>
                  </a:lnTo>
                  <a:lnTo>
                    <a:pt x="39" y="106"/>
                  </a:lnTo>
                  <a:lnTo>
                    <a:pt x="27" y="121"/>
                  </a:lnTo>
                  <a:lnTo>
                    <a:pt x="3" y="155"/>
                  </a:lnTo>
                  <a:lnTo>
                    <a:pt x="3" y="155"/>
                  </a:lnTo>
                  <a:lnTo>
                    <a:pt x="0" y="161"/>
                  </a:lnTo>
                  <a:lnTo>
                    <a:pt x="0" y="166"/>
                  </a:lnTo>
                  <a:lnTo>
                    <a:pt x="2" y="173"/>
                  </a:lnTo>
                  <a:lnTo>
                    <a:pt x="5" y="177"/>
                  </a:lnTo>
                  <a:lnTo>
                    <a:pt x="8" y="179"/>
                  </a:lnTo>
                  <a:lnTo>
                    <a:pt x="11" y="182"/>
                  </a:lnTo>
                  <a:lnTo>
                    <a:pt x="14" y="183"/>
                  </a:lnTo>
                  <a:lnTo>
                    <a:pt x="18" y="183"/>
                  </a:lnTo>
                  <a:lnTo>
                    <a:pt x="22" y="183"/>
                  </a:lnTo>
                  <a:lnTo>
                    <a:pt x="25" y="182"/>
                  </a:lnTo>
                  <a:lnTo>
                    <a:pt x="28" y="179"/>
                  </a:lnTo>
                  <a:lnTo>
                    <a:pt x="30" y="177"/>
                  </a:lnTo>
                  <a:lnTo>
                    <a:pt x="32" y="176"/>
                  </a:lnTo>
                  <a:lnTo>
                    <a:pt x="33" y="174"/>
                  </a:lnTo>
                  <a:lnTo>
                    <a:pt x="56" y="143"/>
                  </a:lnTo>
                  <a:lnTo>
                    <a:pt x="68" y="128"/>
                  </a:lnTo>
                  <a:lnTo>
                    <a:pt x="80" y="114"/>
                  </a:lnTo>
                  <a:lnTo>
                    <a:pt x="92" y="100"/>
                  </a:lnTo>
                  <a:lnTo>
                    <a:pt x="106" y="85"/>
                  </a:lnTo>
                  <a:lnTo>
                    <a:pt x="120" y="71"/>
                  </a:lnTo>
                  <a:lnTo>
                    <a:pt x="135" y="58"/>
                  </a:lnTo>
                  <a:lnTo>
                    <a:pt x="151" y="46"/>
                  </a:lnTo>
                  <a:lnTo>
                    <a:pt x="167" y="33"/>
                  </a:lnTo>
                  <a:lnTo>
                    <a:pt x="167" y="33"/>
                  </a:lnTo>
                  <a:lnTo>
                    <a:pt x="168" y="31"/>
                  </a:lnTo>
                  <a:lnTo>
                    <a:pt x="168" y="31"/>
                  </a:lnTo>
                  <a:lnTo>
                    <a:pt x="172" y="28"/>
                  </a:lnTo>
                  <a:lnTo>
                    <a:pt x="173" y="25"/>
                  </a:lnTo>
                  <a:lnTo>
                    <a:pt x="174" y="22"/>
                  </a:lnTo>
                  <a:lnTo>
                    <a:pt x="174" y="19"/>
                  </a:lnTo>
                  <a:lnTo>
                    <a:pt x="174" y="15"/>
                  </a:lnTo>
                  <a:lnTo>
                    <a:pt x="173" y="11"/>
                  </a:lnTo>
                  <a:lnTo>
                    <a:pt x="172" y="9"/>
                  </a:lnTo>
                  <a:lnTo>
                    <a:pt x="168" y="6"/>
                  </a:lnTo>
                  <a:lnTo>
                    <a:pt x="166" y="3"/>
                  </a:lnTo>
                  <a:lnTo>
                    <a:pt x="163" y="1"/>
                  </a:lnTo>
                  <a:lnTo>
                    <a:pt x="160" y="0"/>
                  </a:lnTo>
                  <a:lnTo>
                    <a:pt x="157" y="0"/>
                  </a:lnTo>
                  <a:lnTo>
                    <a:pt x="153" y="0"/>
                  </a:lnTo>
                  <a:lnTo>
                    <a:pt x="150" y="1"/>
                  </a:lnTo>
                  <a:lnTo>
                    <a:pt x="148" y="2"/>
                  </a:lnTo>
                  <a:lnTo>
                    <a:pt x="1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6"/>
            <p:cNvSpPr>
              <a:spLocks/>
            </p:cNvSpPr>
            <p:nvPr/>
          </p:nvSpPr>
          <p:spPr bwMode="auto">
            <a:xfrm>
              <a:off x="8320881" y="2803922"/>
              <a:ext cx="69850" cy="73025"/>
            </a:xfrm>
            <a:custGeom>
              <a:avLst/>
              <a:gdLst>
                <a:gd name="T0" fmla="*/ 70 w 177"/>
                <a:gd name="T1" fmla="*/ 99 h 184"/>
                <a:gd name="T2" fmla="*/ 56 w 177"/>
                <a:gd name="T3" fmla="*/ 112 h 184"/>
                <a:gd name="T4" fmla="*/ 41 w 177"/>
                <a:gd name="T5" fmla="*/ 126 h 184"/>
                <a:gd name="T6" fmla="*/ 26 w 177"/>
                <a:gd name="T7" fmla="*/ 138 h 184"/>
                <a:gd name="T8" fmla="*/ 10 w 177"/>
                <a:gd name="T9" fmla="*/ 151 h 184"/>
                <a:gd name="T10" fmla="*/ 8 w 177"/>
                <a:gd name="T11" fmla="*/ 152 h 184"/>
                <a:gd name="T12" fmla="*/ 6 w 177"/>
                <a:gd name="T13" fmla="*/ 154 h 184"/>
                <a:gd name="T14" fmla="*/ 4 w 177"/>
                <a:gd name="T15" fmla="*/ 156 h 184"/>
                <a:gd name="T16" fmla="*/ 2 w 177"/>
                <a:gd name="T17" fmla="*/ 159 h 184"/>
                <a:gd name="T18" fmla="*/ 1 w 177"/>
                <a:gd name="T19" fmla="*/ 163 h 184"/>
                <a:gd name="T20" fmla="*/ 0 w 177"/>
                <a:gd name="T21" fmla="*/ 167 h 184"/>
                <a:gd name="T22" fmla="*/ 1 w 177"/>
                <a:gd name="T23" fmla="*/ 170 h 184"/>
                <a:gd name="T24" fmla="*/ 2 w 177"/>
                <a:gd name="T25" fmla="*/ 173 h 184"/>
                <a:gd name="T26" fmla="*/ 4 w 177"/>
                <a:gd name="T27" fmla="*/ 177 h 184"/>
                <a:gd name="T28" fmla="*/ 6 w 177"/>
                <a:gd name="T29" fmla="*/ 179 h 184"/>
                <a:gd name="T30" fmla="*/ 9 w 177"/>
                <a:gd name="T31" fmla="*/ 182 h 184"/>
                <a:gd name="T32" fmla="*/ 12 w 177"/>
                <a:gd name="T33" fmla="*/ 183 h 184"/>
                <a:gd name="T34" fmla="*/ 15 w 177"/>
                <a:gd name="T35" fmla="*/ 184 h 184"/>
                <a:gd name="T36" fmla="*/ 19 w 177"/>
                <a:gd name="T37" fmla="*/ 184 h 184"/>
                <a:gd name="T38" fmla="*/ 22 w 177"/>
                <a:gd name="T39" fmla="*/ 184 h 184"/>
                <a:gd name="T40" fmla="*/ 25 w 177"/>
                <a:gd name="T41" fmla="*/ 183 h 184"/>
                <a:gd name="T42" fmla="*/ 28 w 177"/>
                <a:gd name="T43" fmla="*/ 182 h 184"/>
                <a:gd name="T44" fmla="*/ 32 w 177"/>
                <a:gd name="T45" fmla="*/ 180 h 184"/>
                <a:gd name="T46" fmla="*/ 32 w 177"/>
                <a:gd name="T47" fmla="*/ 180 h 184"/>
                <a:gd name="T48" fmla="*/ 48 w 177"/>
                <a:gd name="T49" fmla="*/ 167 h 184"/>
                <a:gd name="T50" fmla="*/ 64 w 177"/>
                <a:gd name="T51" fmla="*/ 153 h 184"/>
                <a:gd name="T52" fmla="*/ 80 w 177"/>
                <a:gd name="T53" fmla="*/ 139 h 184"/>
                <a:gd name="T54" fmla="*/ 96 w 177"/>
                <a:gd name="T55" fmla="*/ 124 h 184"/>
                <a:gd name="T56" fmla="*/ 110 w 177"/>
                <a:gd name="T57" fmla="*/ 109 h 184"/>
                <a:gd name="T58" fmla="*/ 123 w 177"/>
                <a:gd name="T59" fmla="*/ 94 h 184"/>
                <a:gd name="T60" fmla="*/ 136 w 177"/>
                <a:gd name="T61" fmla="*/ 78 h 184"/>
                <a:gd name="T62" fmla="*/ 148 w 177"/>
                <a:gd name="T63" fmla="*/ 63 h 184"/>
                <a:gd name="T64" fmla="*/ 173 w 177"/>
                <a:gd name="T65" fmla="*/ 29 h 184"/>
                <a:gd name="T66" fmla="*/ 173 w 177"/>
                <a:gd name="T67" fmla="*/ 29 h 184"/>
                <a:gd name="T68" fmla="*/ 175 w 177"/>
                <a:gd name="T69" fmla="*/ 27 h 184"/>
                <a:gd name="T70" fmla="*/ 176 w 177"/>
                <a:gd name="T71" fmla="*/ 23 h 184"/>
                <a:gd name="T72" fmla="*/ 177 w 177"/>
                <a:gd name="T73" fmla="*/ 20 h 184"/>
                <a:gd name="T74" fmla="*/ 177 w 177"/>
                <a:gd name="T75" fmla="*/ 17 h 184"/>
                <a:gd name="T76" fmla="*/ 177 w 177"/>
                <a:gd name="T77" fmla="*/ 14 h 184"/>
                <a:gd name="T78" fmla="*/ 176 w 177"/>
                <a:gd name="T79" fmla="*/ 10 h 184"/>
                <a:gd name="T80" fmla="*/ 174 w 177"/>
                <a:gd name="T81" fmla="*/ 7 h 184"/>
                <a:gd name="T82" fmla="*/ 172 w 177"/>
                <a:gd name="T83" fmla="*/ 5 h 184"/>
                <a:gd name="T84" fmla="*/ 170 w 177"/>
                <a:gd name="T85" fmla="*/ 2 h 184"/>
                <a:gd name="T86" fmla="*/ 167 w 177"/>
                <a:gd name="T87" fmla="*/ 1 h 184"/>
                <a:gd name="T88" fmla="*/ 163 w 177"/>
                <a:gd name="T89" fmla="*/ 0 h 184"/>
                <a:gd name="T90" fmla="*/ 159 w 177"/>
                <a:gd name="T91" fmla="*/ 0 h 184"/>
                <a:gd name="T92" fmla="*/ 156 w 177"/>
                <a:gd name="T93" fmla="*/ 0 h 184"/>
                <a:gd name="T94" fmla="*/ 153 w 177"/>
                <a:gd name="T95" fmla="*/ 1 h 184"/>
                <a:gd name="T96" fmla="*/ 149 w 177"/>
                <a:gd name="T97" fmla="*/ 2 h 184"/>
                <a:gd name="T98" fmla="*/ 146 w 177"/>
                <a:gd name="T99" fmla="*/ 5 h 184"/>
                <a:gd name="T100" fmla="*/ 145 w 177"/>
                <a:gd name="T101" fmla="*/ 7 h 184"/>
                <a:gd name="T102" fmla="*/ 144 w 177"/>
                <a:gd name="T103" fmla="*/ 9 h 184"/>
                <a:gd name="T104" fmla="*/ 119 w 177"/>
                <a:gd name="T105" fmla="*/ 42 h 184"/>
                <a:gd name="T106" fmla="*/ 108 w 177"/>
                <a:gd name="T107" fmla="*/ 56 h 184"/>
                <a:gd name="T108" fmla="*/ 96 w 177"/>
                <a:gd name="T109" fmla="*/ 71 h 184"/>
                <a:gd name="T110" fmla="*/ 83 w 177"/>
                <a:gd name="T111" fmla="*/ 85 h 184"/>
                <a:gd name="T112" fmla="*/ 70 w 177"/>
                <a:gd name="T113" fmla="*/ 9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 h="184">
                  <a:moveTo>
                    <a:pt x="70" y="99"/>
                  </a:moveTo>
                  <a:lnTo>
                    <a:pt x="56" y="112"/>
                  </a:lnTo>
                  <a:lnTo>
                    <a:pt x="41" y="126"/>
                  </a:lnTo>
                  <a:lnTo>
                    <a:pt x="26" y="138"/>
                  </a:lnTo>
                  <a:lnTo>
                    <a:pt x="10" y="151"/>
                  </a:lnTo>
                  <a:lnTo>
                    <a:pt x="8" y="152"/>
                  </a:lnTo>
                  <a:lnTo>
                    <a:pt x="6" y="154"/>
                  </a:lnTo>
                  <a:lnTo>
                    <a:pt x="4" y="156"/>
                  </a:lnTo>
                  <a:lnTo>
                    <a:pt x="2" y="159"/>
                  </a:lnTo>
                  <a:lnTo>
                    <a:pt x="1" y="163"/>
                  </a:lnTo>
                  <a:lnTo>
                    <a:pt x="0" y="167"/>
                  </a:lnTo>
                  <a:lnTo>
                    <a:pt x="1" y="170"/>
                  </a:lnTo>
                  <a:lnTo>
                    <a:pt x="2" y="173"/>
                  </a:lnTo>
                  <a:lnTo>
                    <a:pt x="4" y="177"/>
                  </a:lnTo>
                  <a:lnTo>
                    <a:pt x="6" y="179"/>
                  </a:lnTo>
                  <a:lnTo>
                    <a:pt x="9" y="182"/>
                  </a:lnTo>
                  <a:lnTo>
                    <a:pt x="12" y="183"/>
                  </a:lnTo>
                  <a:lnTo>
                    <a:pt x="15" y="184"/>
                  </a:lnTo>
                  <a:lnTo>
                    <a:pt x="19" y="184"/>
                  </a:lnTo>
                  <a:lnTo>
                    <a:pt x="22" y="184"/>
                  </a:lnTo>
                  <a:lnTo>
                    <a:pt x="25" y="183"/>
                  </a:lnTo>
                  <a:lnTo>
                    <a:pt x="28" y="182"/>
                  </a:lnTo>
                  <a:lnTo>
                    <a:pt x="32" y="180"/>
                  </a:lnTo>
                  <a:lnTo>
                    <a:pt x="32" y="180"/>
                  </a:lnTo>
                  <a:lnTo>
                    <a:pt x="48" y="167"/>
                  </a:lnTo>
                  <a:lnTo>
                    <a:pt x="64" y="153"/>
                  </a:lnTo>
                  <a:lnTo>
                    <a:pt x="80" y="139"/>
                  </a:lnTo>
                  <a:lnTo>
                    <a:pt x="96" y="124"/>
                  </a:lnTo>
                  <a:lnTo>
                    <a:pt x="110" y="109"/>
                  </a:lnTo>
                  <a:lnTo>
                    <a:pt x="123" y="94"/>
                  </a:lnTo>
                  <a:lnTo>
                    <a:pt x="136" y="78"/>
                  </a:lnTo>
                  <a:lnTo>
                    <a:pt x="148" y="63"/>
                  </a:lnTo>
                  <a:lnTo>
                    <a:pt x="173" y="29"/>
                  </a:lnTo>
                  <a:lnTo>
                    <a:pt x="173" y="29"/>
                  </a:lnTo>
                  <a:lnTo>
                    <a:pt x="175" y="27"/>
                  </a:lnTo>
                  <a:lnTo>
                    <a:pt x="176" y="23"/>
                  </a:lnTo>
                  <a:lnTo>
                    <a:pt x="177" y="20"/>
                  </a:lnTo>
                  <a:lnTo>
                    <a:pt x="177" y="17"/>
                  </a:lnTo>
                  <a:lnTo>
                    <a:pt x="177" y="14"/>
                  </a:lnTo>
                  <a:lnTo>
                    <a:pt x="176" y="10"/>
                  </a:lnTo>
                  <a:lnTo>
                    <a:pt x="174" y="7"/>
                  </a:lnTo>
                  <a:lnTo>
                    <a:pt x="172" y="5"/>
                  </a:lnTo>
                  <a:lnTo>
                    <a:pt x="170" y="2"/>
                  </a:lnTo>
                  <a:lnTo>
                    <a:pt x="167" y="1"/>
                  </a:lnTo>
                  <a:lnTo>
                    <a:pt x="163" y="0"/>
                  </a:lnTo>
                  <a:lnTo>
                    <a:pt x="159" y="0"/>
                  </a:lnTo>
                  <a:lnTo>
                    <a:pt x="156" y="0"/>
                  </a:lnTo>
                  <a:lnTo>
                    <a:pt x="153" y="1"/>
                  </a:lnTo>
                  <a:lnTo>
                    <a:pt x="149" y="2"/>
                  </a:lnTo>
                  <a:lnTo>
                    <a:pt x="146" y="5"/>
                  </a:lnTo>
                  <a:lnTo>
                    <a:pt x="145" y="7"/>
                  </a:lnTo>
                  <a:lnTo>
                    <a:pt x="144" y="9"/>
                  </a:lnTo>
                  <a:lnTo>
                    <a:pt x="119" y="42"/>
                  </a:lnTo>
                  <a:lnTo>
                    <a:pt x="108" y="56"/>
                  </a:lnTo>
                  <a:lnTo>
                    <a:pt x="96" y="71"/>
                  </a:lnTo>
                  <a:lnTo>
                    <a:pt x="83" y="85"/>
                  </a:lnTo>
                  <a:lnTo>
                    <a:pt x="7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8" name="Title 1"/>
          <p:cNvSpPr txBox="1">
            <a:spLocks/>
          </p:cNvSpPr>
          <p:nvPr/>
        </p:nvSpPr>
        <p:spPr>
          <a:xfrm>
            <a:off x="1399673" y="2614163"/>
            <a:ext cx="112389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Future</a:t>
            </a:r>
          </a:p>
        </p:txBody>
      </p:sp>
      <p:sp>
        <p:nvSpPr>
          <p:cNvPr id="19" name="Rectangle 18"/>
          <p:cNvSpPr/>
          <p:nvPr/>
        </p:nvSpPr>
        <p:spPr>
          <a:xfrm>
            <a:off x="1429554" y="2991992"/>
            <a:ext cx="1959200" cy="430887"/>
          </a:xfrm>
          <a:prstGeom prst="rect">
            <a:avLst/>
          </a:prstGeom>
        </p:spPr>
        <p:txBody>
          <a:bodyPr wrap="square">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0" name="Title 1"/>
          <p:cNvSpPr txBox="1">
            <a:spLocks/>
          </p:cNvSpPr>
          <p:nvPr/>
        </p:nvSpPr>
        <p:spPr>
          <a:xfrm>
            <a:off x="1399673" y="3596467"/>
            <a:ext cx="112389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Future</a:t>
            </a:r>
          </a:p>
        </p:txBody>
      </p:sp>
      <p:sp>
        <p:nvSpPr>
          <p:cNvPr id="21" name="Rectangle 20"/>
          <p:cNvSpPr/>
          <p:nvPr/>
        </p:nvSpPr>
        <p:spPr>
          <a:xfrm>
            <a:off x="1429554" y="3974296"/>
            <a:ext cx="1959200" cy="430887"/>
          </a:xfrm>
          <a:prstGeom prst="rect">
            <a:avLst/>
          </a:prstGeom>
        </p:spPr>
        <p:txBody>
          <a:bodyPr wrap="square">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22" name="Group 21"/>
          <p:cNvGrpSpPr/>
          <p:nvPr/>
        </p:nvGrpSpPr>
        <p:grpSpPr>
          <a:xfrm>
            <a:off x="775365" y="3859320"/>
            <a:ext cx="377851" cy="377851"/>
            <a:chOff x="7171531" y="4561284"/>
            <a:chExt cx="457200" cy="457200"/>
          </a:xfrm>
          <a:solidFill>
            <a:schemeClr val="bg1"/>
          </a:solidFill>
        </p:grpSpPr>
        <p:sp>
          <p:nvSpPr>
            <p:cNvPr id="23" name="Freeform 19"/>
            <p:cNvSpPr>
              <a:spLocks noEditPoints="1"/>
            </p:cNvSpPr>
            <p:nvPr/>
          </p:nvSpPr>
          <p:spPr bwMode="auto">
            <a:xfrm>
              <a:off x="7171531" y="4561284"/>
              <a:ext cx="457200" cy="457200"/>
            </a:xfrm>
            <a:custGeom>
              <a:avLst/>
              <a:gdLst>
                <a:gd name="T0" fmla="*/ 1075 w 1152"/>
                <a:gd name="T1" fmla="*/ 1069 h 1152"/>
                <a:gd name="T2" fmla="*/ 1060 w 1152"/>
                <a:gd name="T3" fmla="*/ 1080 h 1152"/>
                <a:gd name="T4" fmla="*/ 87 w 1152"/>
                <a:gd name="T5" fmla="*/ 1077 h 1152"/>
                <a:gd name="T6" fmla="*/ 74 w 1152"/>
                <a:gd name="T7" fmla="*/ 1065 h 1152"/>
                <a:gd name="T8" fmla="*/ 72 w 1152"/>
                <a:gd name="T9" fmla="*/ 198 h 1152"/>
                <a:gd name="T10" fmla="*/ 83 w 1152"/>
                <a:gd name="T11" fmla="*/ 184 h 1152"/>
                <a:gd name="T12" fmla="*/ 252 w 1152"/>
                <a:gd name="T13" fmla="*/ 180 h 1152"/>
                <a:gd name="T14" fmla="*/ 258 w 1152"/>
                <a:gd name="T15" fmla="*/ 272 h 1152"/>
                <a:gd name="T16" fmla="*/ 281 w 1152"/>
                <a:gd name="T17" fmla="*/ 287 h 1152"/>
                <a:gd name="T18" fmla="*/ 309 w 1152"/>
                <a:gd name="T19" fmla="*/ 282 h 1152"/>
                <a:gd name="T20" fmla="*/ 324 w 1152"/>
                <a:gd name="T21" fmla="*/ 259 h 1152"/>
                <a:gd name="T22" fmla="*/ 540 w 1152"/>
                <a:gd name="T23" fmla="*/ 251 h 1152"/>
                <a:gd name="T24" fmla="*/ 551 w 1152"/>
                <a:gd name="T25" fmla="*/ 277 h 1152"/>
                <a:gd name="T26" fmla="*/ 576 w 1152"/>
                <a:gd name="T27" fmla="*/ 288 h 1152"/>
                <a:gd name="T28" fmla="*/ 601 w 1152"/>
                <a:gd name="T29" fmla="*/ 277 h 1152"/>
                <a:gd name="T30" fmla="*/ 612 w 1152"/>
                <a:gd name="T31" fmla="*/ 251 h 1152"/>
                <a:gd name="T32" fmla="*/ 829 w 1152"/>
                <a:gd name="T33" fmla="*/ 259 h 1152"/>
                <a:gd name="T34" fmla="*/ 844 w 1152"/>
                <a:gd name="T35" fmla="*/ 282 h 1152"/>
                <a:gd name="T36" fmla="*/ 871 w 1152"/>
                <a:gd name="T37" fmla="*/ 287 h 1152"/>
                <a:gd name="T38" fmla="*/ 894 w 1152"/>
                <a:gd name="T39" fmla="*/ 272 h 1152"/>
                <a:gd name="T40" fmla="*/ 900 w 1152"/>
                <a:gd name="T41" fmla="*/ 180 h 1152"/>
                <a:gd name="T42" fmla="*/ 1069 w 1152"/>
                <a:gd name="T43" fmla="*/ 184 h 1152"/>
                <a:gd name="T44" fmla="*/ 1080 w 1152"/>
                <a:gd name="T45" fmla="*/ 198 h 1152"/>
                <a:gd name="T46" fmla="*/ 900 w 1152"/>
                <a:gd name="T47" fmla="*/ 108 h 1152"/>
                <a:gd name="T48" fmla="*/ 894 w 1152"/>
                <a:gd name="T49" fmla="*/ 16 h 1152"/>
                <a:gd name="T50" fmla="*/ 871 w 1152"/>
                <a:gd name="T51" fmla="*/ 1 h 1152"/>
                <a:gd name="T52" fmla="*/ 844 w 1152"/>
                <a:gd name="T53" fmla="*/ 6 h 1152"/>
                <a:gd name="T54" fmla="*/ 829 w 1152"/>
                <a:gd name="T55" fmla="*/ 29 h 1152"/>
                <a:gd name="T56" fmla="*/ 612 w 1152"/>
                <a:gd name="T57" fmla="*/ 35 h 1152"/>
                <a:gd name="T58" fmla="*/ 601 w 1152"/>
                <a:gd name="T59" fmla="*/ 10 h 1152"/>
                <a:gd name="T60" fmla="*/ 576 w 1152"/>
                <a:gd name="T61" fmla="*/ 0 h 1152"/>
                <a:gd name="T62" fmla="*/ 551 w 1152"/>
                <a:gd name="T63" fmla="*/ 10 h 1152"/>
                <a:gd name="T64" fmla="*/ 540 w 1152"/>
                <a:gd name="T65" fmla="*/ 35 h 1152"/>
                <a:gd name="T66" fmla="*/ 324 w 1152"/>
                <a:gd name="T67" fmla="*/ 29 h 1152"/>
                <a:gd name="T68" fmla="*/ 309 w 1152"/>
                <a:gd name="T69" fmla="*/ 6 h 1152"/>
                <a:gd name="T70" fmla="*/ 281 w 1152"/>
                <a:gd name="T71" fmla="*/ 1 h 1152"/>
                <a:gd name="T72" fmla="*/ 258 w 1152"/>
                <a:gd name="T73" fmla="*/ 16 h 1152"/>
                <a:gd name="T74" fmla="*/ 252 w 1152"/>
                <a:gd name="T75" fmla="*/ 108 h 1152"/>
                <a:gd name="T76" fmla="*/ 68 w 1152"/>
                <a:gd name="T77" fmla="*/ 112 h 1152"/>
                <a:gd name="T78" fmla="*/ 35 w 1152"/>
                <a:gd name="T79" fmla="*/ 129 h 1152"/>
                <a:gd name="T80" fmla="*/ 12 w 1152"/>
                <a:gd name="T81" fmla="*/ 158 h 1152"/>
                <a:gd name="T82" fmla="*/ 1 w 1152"/>
                <a:gd name="T83" fmla="*/ 194 h 1152"/>
                <a:gd name="T84" fmla="*/ 2 w 1152"/>
                <a:gd name="T85" fmla="*/ 1075 h 1152"/>
                <a:gd name="T86" fmla="*/ 16 w 1152"/>
                <a:gd name="T87" fmla="*/ 1110 h 1152"/>
                <a:gd name="T88" fmla="*/ 42 w 1152"/>
                <a:gd name="T89" fmla="*/ 1136 h 1152"/>
                <a:gd name="T90" fmla="*/ 76 w 1152"/>
                <a:gd name="T91" fmla="*/ 1150 h 1152"/>
                <a:gd name="T92" fmla="*/ 1066 w 1152"/>
                <a:gd name="T93" fmla="*/ 1151 h 1152"/>
                <a:gd name="T94" fmla="*/ 1101 w 1152"/>
                <a:gd name="T95" fmla="*/ 1140 h 1152"/>
                <a:gd name="T96" fmla="*/ 1130 w 1152"/>
                <a:gd name="T97" fmla="*/ 1116 h 1152"/>
                <a:gd name="T98" fmla="*/ 1148 w 1152"/>
                <a:gd name="T99" fmla="*/ 1084 h 1152"/>
                <a:gd name="T100" fmla="*/ 1152 w 1152"/>
                <a:gd name="T101" fmla="*/ 204 h 1152"/>
                <a:gd name="T102" fmla="*/ 1145 w 1152"/>
                <a:gd name="T103" fmla="*/ 166 h 1152"/>
                <a:gd name="T104" fmla="*/ 1124 w 1152"/>
                <a:gd name="T105" fmla="*/ 136 h 1152"/>
                <a:gd name="T106" fmla="*/ 1094 w 1152"/>
                <a:gd name="T107" fmla="*/ 115 h 1152"/>
                <a:gd name="T108" fmla="*/ 1056 w 1152"/>
                <a:gd name="T109" fmla="*/ 10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2" h="1152">
                  <a:moveTo>
                    <a:pt x="1080" y="1056"/>
                  </a:moveTo>
                  <a:lnTo>
                    <a:pt x="1080" y="1060"/>
                  </a:lnTo>
                  <a:lnTo>
                    <a:pt x="1078" y="1065"/>
                  </a:lnTo>
                  <a:lnTo>
                    <a:pt x="1075" y="1069"/>
                  </a:lnTo>
                  <a:lnTo>
                    <a:pt x="1073" y="1073"/>
                  </a:lnTo>
                  <a:lnTo>
                    <a:pt x="1069" y="1075"/>
                  </a:lnTo>
                  <a:lnTo>
                    <a:pt x="1066" y="1077"/>
                  </a:lnTo>
                  <a:lnTo>
                    <a:pt x="1060" y="1080"/>
                  </a:lnTo>
                  <a:lnTo>
                    <a:pt x="1056" y="1080"/>
                  </a:lnTo>
                  <a:lnTo>
                    <a:pt x="96" y="1080"/>
                  </a:lnTo>
                  <a:lnTo>
                    <a:pt x="92" y="1080"/>
                  </a:lnTo>
                  <a:lnTo>
                    <a:pt x="87" y="1077"/>
                  </a:lnTo>
                  <a:lnTo>
                    <a:pt x="83" y="1075"/>
                  </a:lnTo>
                  <a:lnTo>
                    <a:pt x="79" y="1073"/>
                  </a:lnTo>
                  <a:lnTo>
                    <a:pt x="76" y="1069"/>
                  </a:lnTo>
                  <a:lnTo>
                    <a:pt x="74" y="1065"/>
                  </a:lnTo>
                  <a:lnTo>
                    <a:pt x="72" y="1060"/>
                  </a:lnTo>
                  <a:lnTo>
                    <a:pt x="72" y="1056"/>
                  </a:lnTo>
                  <a:lnTo>
                    <a:pt x="72" y="204"/>
                  </a:lnTo>
                  <a:lnTo>
                    <a:pt x="72" y="198"/>
                  </a:lnTo>
                  <a:lnTo>
                    <a:pt x="74" y="194"/>
                  </a:lnTo>
                  <a:lnTo>
                    <a:pt x="76" y="191"/>
                  </a:lnTo>
                  <a:lnTo>
                    <a:pt x="79" y="186"/>
                  </a:lnTo>
                  <a:lnTo>
                    <a:pt x="83" y="184"/>
                  </a:lnTo>
                  <a:lnTo>
                    <a:pt x="87" y="181"/>
                  </a:lnTo>
                  <a:lnTo>
                    <a:pt x="92" y="180"/>
                  </a:lnTo>
                  <a:lnTo>
                    <a:pt x="96" y="180"/>
                  </a:lnTo>
                  <a:lnTo>
                    <a:pt x="252" y="180"/>
                  </a:lnTo>
                  <a:lnTo>
                    <a:pt x="252" y="251"/>
                  </a:lnTo>
                  <a:lnTo>
                    <a:pt x="252" y="259"/>
                  </a:lnTo>
                  <a:lnTo>
                    <a:pt x="255" y="265"/>
                  </a:lnTo>
                  <a:lnTo>
                    <a:pt x="258" y="272"/>
                  </a:lnTo>
                  <a:lnTo>
                    <a:pt x="262" y="277"/>
                  </a:lnTo>
                  <a:lnTo>
                    <a:pt x="268" y="282"/>
                  </a:lnTo>
                  <a:lnTo>
                    <a:pt x="274" y="285"/>
                  </a:lnTo>
                  <a:lnTo>
                    <a:pt x="281" y="287"/>
                  </a:lnTo>
                  <a:lnTo>
                    <a:pt x="288" y="288"/>
                  </a:lnTo>
                  <a:lnTo>
                    <a:pt x="296" y="287"/>
                  </a:lnTo>
                  <a:lnTo>
                    <a:pt x="302" y="285"/>
                  </a:lnTo>
                  <a:lnTo>
                    <a:pt x="309" y="282"/>
                  </a:lnTo>
                  <a:lnTo>
                    <a:pt x="313" y="277"/>
                  </a:lnTo>
                  <a:lnTo>
                    <a:pt x="318" y="272"/>
                  </a:lnTo>
                  <a:lnTo>
                    <a:pt x="322" y="265"/>
                  </a:lnTo>
                  <a:lnTo>
                    <a:pt x="324" y="259"/>
                  </a:lnTo>
                  <a:lnTo>
                    <a:pt x="324" y="251"/>
                  </a:lnTo>
                  <a:lnTo>
                    <a:pt x="324" y="180"/>
                  </a:lnTo>
                  <a:lnTo>
                    <a:pt x="540" y="180"/>
                  </a:lnTo>
                  <a:lnTo>
                    <a:pt x="540" y="251"/>
                  </a:lnTo>
                  <a:lnTo>
                    <a:pt x="541" y="259"/>
                  </a:lnTo>
                  <a:lnTo>
                    <a:pt x="543" y="265"/>
                  </a:lnTo>
                  <a:lnTo>
                    <a:pt x="546" y="272"/>
                  </a:lnTo>
                  <a:lnTo>
                    <a:pt x="551" y="277"/>
                  </a:lnTo>
                  <a:lnTo>
                    <a:pt x="556" y="282"/>
                  </a:lnTo>
                  <a:lnTo>
                    <a:pt x="562" y="285"/>
                  </a:lnTo>
                  <a:lnTo>
                    <a:pt x="569" y="287"/>
                  </a:lnTo>
                  <a:lnTo>
                    <a:pt x="576" y="288"/>
                  </a:lnTo>
                  <a:lnTo>
                    <a:pt x="583" y="287"/>
                  </a:lnTo>
                  <a:lnTo>
                    <a:pt x="590" y="285"/>
                  </a:lnTo>
                  <a:lnTo>
                    <a:pt x="596" y="282"/>
                  </a:lnTo>
                  <a:lnTo>
                    <a:pt x="601" y="277"/>
                  </a:lnTo>
                  <a:lnTo>
                    <a:pt x="606" y="272"/>
                  </a:lnTo>
                  <a:lnTo>
                    <a:pt x="609" y="265"/>
                  </a:lnTo>
                  <a:lnTo>
                    <a:pt x="611" y="259"/>
                  </a:lnTo>
                  <a:lnTo>
                    <a:pt x="612" y="251"/>
                  </a:lnTo>
                  <a:lnTo>
                    <a:pt x="612" y="180"/>
                  </a:lnTo>
                  <a:lnTo>
                    <a:pt x="828" y="180"/>
                  </a:lnTo>
                  <a:lnTo>
                    <a:pt x="828" y="251"/>
                  </a:lnTo>
                  <a:lnTo>
                    <a:pt x="829" y="259"/>
                  </a:lnTo>
                  <a:lnTo>
                    <a:pt x="831" y="265"/>
                  </a:lnTo>
                  <a:lnTo>
                    <a:pt x="835" y="272"/>
                  </a:lnTo>
                  <a:lnTo>
                    <a:pt x="839" y="277"/>
                  </a:lnTo>
                  <a:lnTo>
                    <a:pt x="844" y="282"/>
                  </a:lnTo>
                  <a:lnTo>
                    <a:pt x="850" y="285"/>
                  </a:lnTo>
                  <a:lnTo>
                    <a:pt x="857" y="287"/>
                  </a:lnTo>
                  <a:lnTo>
                    <a:pt x="864" y="288"/>
                  </a:lnTo>
                  <a:lnTo>
                    <a:pt x="871" y="287"/>
                  </a:lnTo>
                  <a:lnTo>
                    <a:pt x="878" y="285"/>
                  </a:lnTo>
                  <a:lnTo>
                    <a:pt x="884" y="282"/>
                  </a:lnTo>
                  <a:lnTo>
                    <a:pt x="890" y="277"/>
                  </a:lnTo>
                  <a:lnTo>
                    <a:pt x="894" y="272"/>
                  </a:lnTo>
                  <a:lnTo>
                    <a:pt x="897" y="265"/>
                  </a:lnTo>
                  <a:lnTo>
                    <a:pt x="899" y="259"/>
                  </a:lnTo>
                  <a:lnTo>
                    <a:pt x="900" y="251"/>
                  </a:lnTo>
                  <a:lnTo>
                    <a:pt x="900" y="180"/>
                  </a:lnTo>
                  <a:lnTo>
                    <a:pt x="1056" y="180"/>
                  </a:lnTo>
                  <a:lnTo>
                    <a:pt x="1060" y="180"/>
                  </a:lnTo>
                  <a:lnTo>
                    <a:pt x="1066" y="181"/>
                  </a:lnTo>
                  <a:lnTo>
                    <a:pt x="1069" y="184"/>
                  </a:lnTo>
                  <a:lnTo>
                    <a:pt x="1073" y="186"/>
                  </a:lnTo>
                  <a:lnTo>
                    <a:pt x="1075" y="191"/>
                  </a:lnTo>
                  <a:lnTo>
                    <a:pt x="1078" y="194"/>
                  </a:lnTo>
                  <a:lnTo>
                    <a:pt x="1080" y="198"/>
                  </a:lnTo>
                  <a:lnTo>
                    <a:pt x="1080" y="204"/>
                  </a:lnTo>
                  <a:lnTo>
                    <a:pt x="1080" y="1056"/>
                  </a:lnTo>
                  <a:close/>
                  <a:moveTo>
                    <a:pt x="1056" y="108"/>
                  </a:moveTo>
                  <a:lnTo>
                    <a:pt x="900" y="108"/>
                  </a:lnTo>
                  <a:lnTo>
                    <a:pt x="900" y="35"/>
                  </a:lnTo>
                  <a:lnTo>
                    <a:pt x="899" y="29"/>
                  </a:lnTo>
                  <a:lnTo>
                    <a:pt x="897" y="21"/>
                  </a:lnTo>
                  <a:lnTo>
                    <a:pt x="894" y="16"/>
                  </a:lnTo>
                  <a:lnTo>
                    <a:pt x="890" y="10"/>
                  </a:lnTo>
                  <a:lnTo>
                    <a:pt x="884" y="6"/>
                  </a:lnTo>
                  <a:lnTo>
                    <a:pt x="878" y="3"/>
                  </a:lnTo>
                  <a:lnTo>
                    <a:pt x="871" y="1"/>
                  </a:lnTo>
                  <a:lnTo>
                    <a:pt x="864" y="0"/>
                  </a:lnTo>
                  <a:lnTo>
                    <a:pt x="857" y="1"/>
                  </a:lnTo>
                  <a:lnTo>
                    <a:pt x="850" y="3"/>
                  </a:lnTo>
                  <a:lnTo>
                    <a:pt x="844" y="6"/>
                  </a:lnTo>
                  <a:lnTo>
                    <a:pt x="839" y="10"/>
                  </a:lnTo>
                  <a:lnTo>
                    <a:pt x="835" y="16"/>
                  </a:lnTo>
                  <a:lnTo>
                    <a:pt x="831" y="21"/>
                  </a:lnTo>
                  <a:lnTo>
                    <a:pt x="829" y="29"/>
                  </a:lnTo>
                  <a:lnTo>
                    <a:pt x="828" y="35"/>
                  </a:lnTo>
                  <a:lnTo>
                    <a:pt x="828" y="108"/>
                  </a:lnTo>
                  <a:lnTo>
                    <a:pt x="612" y="108"/>
                  </a:lnTo>
                  <a:lnTo>
                    <a:pt x="612" y="35"/>
                  </a:lnTo>
                  <a:lnTo>
                    <a:pt x="611" y="29"/>
                  </a:lnTo>
                  <a:lnTo>
                    <a:pt x="609" y="21"/>
                  </a:lnTo>
                  <a:lnTo>
                    <a:pt x="606" y="16"/>
                  </a:lnTo>
                  <a:lnTo>
                    <a:pt x="601" y="10"/>
                  </a:lnTo>
                  <a:lnTo>
                    <a:pt x="596" y="6"/>
                  </a:lnTo>
                  <a:lnTo>
                    <a:pt x="590" y="3"/>
                  </a:lnTo>
                  <a:lnTo>
                    <a:pt x="583" y="1"/>
                  </a:lnTo>
                  <a:lnTo>
                    <a:pt x="576" y="0"/>
                  </a:lnTo>
                  <a:lnTo>
                    <a:pt x="569" y="1"/>
                  </a:lnTo>
                  <a:lnTo>
                    <a:pt x="562" y="3"/>
                  </a:lnTo>
                  <a:lnTo>
                    <a:pt x="556" y="6"/>
                  </a:lnTo>
                  <a:lnTo>
                    <a:pt x="551" y="10"/>
                  </a:lnTo>
                  <a:lnTo>
                    <a:pt x="546" y="16"/>
                  </a:lnTo>
                  <a:lnTo>
                    <a:pt x="543" y="21"/>
                  </a:lnTo>
                  <a:lnTo>
                    <a:pt x="541" y="29"/>
                  </a:lnTo>
                  <a:lnTo>
                    <a:pt x="540" y="35"/>
                  </a:lnTo>
                  <a:lnTo>
                    <a:pt x="540" y="108"/>
                  </a:lnTo>
                  <a:lnTo>
                    <a:pt x="324" y="108"/>
                  </a:lnTo>
                  <a:lnTo>
                    <a:pt x="324" y="35"/>
                  </a:lnTo>
                  <a:lnTo>
                    <a:pt x="324" y="29"/>
                  </a:lnTo>
                  <a:lnTo>
                    <a:pt x="322" y="21"/>
                  </a:lnTo>
                  <a:lnTo>
                    <a:pt x="318" y="16"/>
                  </a:lnTo>
                  <a:lnTo>
                    <a:pt x="313" y="10"/>
                  </a:lnTo>
                  <a:lnTo>
                    <a:pt x="309" y="6"/>
                  </a:lnTo>
                  <a:lnTo>
                    <a:pt x="302" y="3"/>
                  </a:lnTo>
                  <a:lnTo>
                    <a:pt x="296" y="1"/>
                  </a:lnTo>
                  <a:lnTo>
                    <a:pt x="288" y="0"/>
                  </a:lnTo>
                  <a:lnTo>
                    <a:pt x="281" y="1"/>
                  </a:lnTo>
                  <a:lnTo>
                    <a:pt x="274" y="3"/>
                  </a:lnTo>
                  <a:lnTo>
                    <a:pt x="268" y="6"/>
                  </a:lnTo>
                  <a:lnTo>
                    <a:pt x="262" y="10"/>
                  </a:lnTo>
                  <a:lnTo>
                    <a:pt x="258" y="16"/>
                  </a:lnTo>
                  <a:lnTo>
                    <a:pt x="255" y="21"/>
                  </a:lnTo>
                  <a:lnTo>
                    <a:pt x="252" y="29"/>
                  </a:lnTo>
                  <a:lnTo>
                    <a:pt x="252" y="35"/>
                  </a:lnTo>
                  <a:lnTo>
                    <a:pt x="252" y="108"/>
                  </a:lnTo>
                  <a:lnTo>
                    <a:pt x="96" y="108"/>
                  </a:lnTo>
                  <a:lnTo>
                    <a:pt x="86" y="109"/>
                  </a:lnTo>
                  <a:lnTo>
                    <a:pt x="76" y="110"/>
                  </a:lnTo>
                  <a:lnTo>
                    <a:pt x="68" y="112"/>
                  </a:lnTo>
                  <a:lnTo>
                    <a:pt x="59" y="115"/>
                  </a:lnTo>
                  <a:lnTo>
                    <a:pt x="50" y="120"/>
                  </a:lnTo>
                  <a:lnTo>
                    <a:pt x="42" y="124"/>
                  </a:lnTo>
                  <a:lnTo>
                    <a:pt x="35" y="129"/>
                  </a:lnTo>
                  <a:lnTo>
                    <a:pt x="28" y="136"/>
                  </a:lnTo>
                  <a:lnTo>
                    <a:pt x="22" y="142"/>
                  </a:lnTo>
                  <a:lnTo>
                    <a:pt x="16" y="150"/>
                  </a:lnTo>
                  <a:lnTo>
                    <a:pt x="12" y="158"/>
                  </a:lnTo>
                  <a:lnTo>
                    <a:pt x="7" y="166"/>
                  </a:lnTo>
                  <a:lnTo>
                    <a:pt x="4" y="175"/>
                  </a:lnTo>
                  <a:lnTo>
                    <a:pt x="2" y="184"/>
                  </a:lnTo>
                  <a:lnTo>
                    <a:pt x="1" y="194"/>
                  </a:lnTo>
                  <a:lnTo>
                    <a:pt x="0" y="204"/>
                  </a:lnTo>
                  <a:lnTo>
                    <a:pt x="0" y="1056"/>
                  </a:lnTo>
                  <a:lnTo>
                    <a:pt x="1" y="1066"/>
                  </a:lnTo>
                  <a:lnTo>
                    <a:pt x="2" y="1075"/>
                  </a:lnTo>
                  <a:lnTo>
                    <a:pt x="4" y="1084"/>
                  </a:lnTo>
                  <a:lnTo>
                    <a:pt x="7" y="1093"/>
                  </a:lnTo>
                  <a:lnTo>
                    <a:pt x="12" y="1101"/>
                  </a:lnTo>
                  <a:lnTo>
                    <a:pt x="16" y="1110"/>
                  </a:lnTo>
                  <a:lnTo>
                    <a:pt x="22" y="1116"/>
                  </a:lnTo>
                  <a:lnTo>
                    <a:pt x="28" y="1124"/>
                  </a:lnTo>
                  <a:lnTo>
                    <a:pt x="35" y="1129"/>
                  </a:lnTo>
                  <a:lnTo>
                    <a:pt x="42" y="1136"/>
                  </a:lnTo>
                  <a:lnTo>
                    <a:pt x="50" y="1140"/>
                  </a:lnTo>
                  <a:lnTo>
                    <a:pt x="59" y="1144"/>
                  </a:lnTo>
                  <a:lnTo>
                    <a:pt x="68" y="1148"/>
                  </a:lnTo>
                  <a:lnTo>
                    <a:pt x="76" y="1150"/>
                  </a:lnTo>
                  <a:lnTo>
                    <a:pt x="86" y="1151"/>
                  </a:lnTo>
                  <a:lnTo>
                    <a:pt x="96" y="1152"/>
                  </a:lnTo>
                  <a:lnTo>
                    <a:pt x="1056" y="1152"/>
                  </a:lnTo>
                  <a:lnTo>
                    <a:pt x="1066" y="1151"/>
                  </a:lnTo>
                  <a:lnTo>
                    <a:pt x="1075" y="1150"/>
                  </a:lnTo>
                  <a:lnTo>
                    <a:pt x="1084" y="1148"/>
                  </a:lnTo>
                  <a:lnTo>
                    <a:pt x="1094" y="1144"/>
                  </a:lnTo>
                  <a:lnTo>
                    <a:pt x="1101" y="1140"/>
                  </a:lnTo>
                  <a:lnTo>
                    <a:pt x="1110" y="1136"/>
                  </a:lnTo>
                  <a:lnTo>
                    <a:pt x="1118" y="1129"/>
                  </a:lnTo>
                  <a:lnTo>
                    <a:pt x="1124" y="1124"/>
                  </a:lnTo>
                  <a:lnTo>
                    <a:pt x="1130" y="1116"/>
                  </a:lnTo>
                  <a:lnTo>
                    <a:pt x="1136" y="1110"/>
                  </a:lnTo>
                  <a:lnTo>
                    <a:pt x="1140" y="1101"/>
                  </a:lnTo>
                  <a:lnTo>
                    <a:pt x="1145" y="1093"/>
                  </a:lnTo>
                  <a:lnTo>
                    <a:pt x="1148" y="1084"/>
                  </a:lnTo>
                  <a:lnTo>
                    <a:pt x="1150" y="1075"/>
                  </a:lnTo>
                  <a:lnTo>
                    <a:pt x="1151" y="1066"/>
                  </a:lnTo>
                  <a:lnTo>
                    <a:pt x="1152" y="1056"/>
                  </a:lnTo>
                  <a:lnTo>
                    <a:pt x="1152" y="204"/>
                  </a:lnTo>
                  <a:lnTo>
                    <a:pt x="1151" y="194"/>
                  </a:lnTo>
                  <a:lnTo>
                    <a:pt x="1150" y="184"/>
                  </a:lnTo>
                  <a:lnTo>
                    <a:pt x="1148" y="175"/>
                  </a:lnTo>
                  <a:lnTo>
                    <a:pt x="1145" y="166"/>
                  </a:lnTo>
                  <a:lnTo>
                    <a:pt x="1140" y="158"/>
                  </a:lnTo>
                  <a:lnTo>
                    <a:pt x="1136" y="150"/>
                  </a:lnTo>
                  <a:lnTo>
                    <a:pt x="1130" y="142"/>
                  </a:lnTo>
                  <a:lnTo>
                    <a:pt x="1124" y="136"/>
                  </a:lnTo>
                  <a:lnTo>
                    <a:pt x="1118" y="129"/>
                  </a:lnTo>
                  <a:lnTo>
                    <a:pt x="1110" y="124"/>
                  </a:lnTo>
                  <a:lnTo>
                    <a:pt x="1101" y="120"/>
                  </a:lnTo>
                  <a:lnTo>
                    <a:pt x="1094" y="115"/>
                  </a:lnTo>
                  <a:lnTo>
                    <a:pt x="1084" y="112"/>
                  </a:lnTo>
                  <a:lnTo>
                    <a:pt x="1075" y="110"/>
                  </a:lnTo>
                  <a:lnTo>
                    <a:pt x="1066" y="109"/>
                  </a:lnTo>
                  <a:lnTo>
                    <a:pt x="105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0"/>
            <p:cNvSpPr>
              <a:spLocks noChangeArrowheads="1"/>
            </p:cNvSpPr>
            <p:nvPr/>
          </p:nvSpPr>
          <p:spPr bwMode="auto">
            <a:xfrm>
              <a:off x="7271544"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21"/>
            <p:cNvSpPr>
              <a:spLocks noChangeArrowheads="1"/>
            </p:cNvSpPr>
            <p:nvPr/>
          </p:nvSpPr>
          <p:spPr bwMode="auto">
            <a:xfrm>
              <a:off x="7271544"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
            <p:cNvSpPr>
              <a:spLocks noChangeArrowheads="1"/>
            </p:cNvSpPr>
            <p:nvPr/>
          </p:nvSpPr>
          <p:spPr bwMode="auto">
            <a:xfrm>
              <a:off x="7271544"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3"/>
            <p:cNvSpPr>
              <a:spLocks noChangeArrowheads="1"/>
            </p:cNvSpPr>
            <p:nvPr/>
          </p:nvSpPr>
          <p:spPr bwMode="auto">
            <a:xfrm>
              <a:off x="7371556"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4"/>
            <p:cNvSpPr>
              <a:spLocks noChangeArrowheads="1"/>
            </p:cNvSpPr>
            <p:nvPr/>
          </p:nvSpPr>
          <p:spPr bwMode="auto">
            <a:xfrm>
              <a:off x="7371556"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5"/>
            <p:cNvSpPr>
              <a:spLocks noChangeArrowheads="1"/>
            </p:cNvSpPr>
            <p:nvPr/>
          </p:nvSpPr>
          <p:spPr bwMode="auto">
            <a:xfrm>
              <a:off x="7371556"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26"/>
            <p:cNvSpPr>
              <a:spLocks noChangeArrowheads="1"/>
            </p:cNvSpPr>
            <p:nvPr/>
          </p:nvSpPr>
          <p:spPr bwMode="auto">
            <a:xfrm>
              <a:off x="7471569"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27"/>
            <p:cNvSpPr>
              <a:spLocks noChangeArrowheads="1"/>
            </p:cNvSpPr>
            <p:nvPr/>
          </p:nvSpPr>
          <p:spPr bwMode="auto">
            <a:xfrm>
              <a:off x="7471569"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8"/>
            <p:cNvSpPr>
              <a:spLocks noChangeArrowheads="1"/>
            </p:cNvSpPr>
            <p:nvPr/>
          </p:nvSpPr>
          <p:spPr bwMode="auto">
            <a:xfrm>
              <a:off x="7471569"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6613626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147</a:t>
            </a:fld>
            <a:endParaRPr lang="en-US"/>
          </a:p>
        </p:txBody>
      </p:sp>
      <p:sp>
        <p:nvSpPr>
          <p:cNvPr id="62" name="Title 11"/>
          <p:cNvSpPr txBox="1">
            <a:spLocks/>
          </p:cNvSpPr>
          <p:nvPr/>
        </p:nvSpPr>
        <p:spPr>
          <a:xfrm>
            <a:off x="1596571" y="3247476"/>
            <a:ext cx="3198038" cy="10155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Silhouettes face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Photo</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1359448" y="305202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6" name="Rectangle 15"/>
          <p:cNvSpPr/>
          <p:nvPr/>
        </p:nvSpPr>
        <p:spPr>
          <a:xfrm>
            <a:off x="4992131" y="2618875"/>
            <a:ext cx="2232561" cy="2636322"/>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8" name="Rectangle 17"/>
          <p:cNvSpPr/>
          <p:nvPr/>
        </p:nvSpPr>
        <p:spPr>
          <a:xfrm>
            <a:off x="5097957" y="3383038"/>
            <a:ext cx="2020909" cy="1107996"/>
          </a:xfrm>
          <a:prstGeom prst="rect">
            <a:avLst/>
          </a:prstGeom>
          <a:noFill/>
          <a:ln>
            <a:noFill/>
          </a:ln>
        </p:spPr>
        <p:txBody>
          <a:bodyPr wrap="square">
            <a:spAutoFit/>
          </a:bodyPr>
          <a:lstStyle/>
          <a:p>
            <a:pPr algn="ctr"/>
            <a:r>
              <a:rPr lang="id-ID" sz="6600" b="1" spc="-300" dirty="0" smtClean="0">
                <a:solidFill>
                  <a:schemeClr val="accent1"/>
                </a:solidFill>
                <a:latin typeface="Caviar Dreams" panose="020B0402020204020504" pitchFamily="34" charset="0"/>
                <a:ea typeface="Roboto" panose="02000000000000000000" pitchFamily="2" charset="0"/>
                <a:cs typeface="Times New Roman" panose="02020603050405020304" pitchFamily="18" charset="0"/>
              </a:rPr>
              <a:t>18</a:t>
            </a:r>
            <a:r>
              <a:rPr lang="en-US" sz="6600" b="1" spc="-300" dirty="0" smtClean="0">
                <a:solidFill>
                  <a:schemeClr val="accent1"/>
                </a:solidFill>
                <a:latin typeface="Caviar Dreams" panose="020B0402020204020504" pitchFamily="34" charset="0"/>
                <a:ea typeface="Roboto" panose="02000000000000000000" pitchFamily="2" charset="0"/>
                <a:cs typeface="Times New Roman" panose="02020603050405020304" pitchFamily="18" charset="0"/>
              </a:rPr>
              <a:t> K</a:t>
            </a:r>
            <a:endParaRPr lang="en-US" sz="6600" b="1" spc="-300" dirty="0">
              <a:solidFill>
                <a:schemeClr val="accent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782488" y="4269252"/>
            <a:ext cx="3012121" cy="769441"/>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34122389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148</a:t>
            </a:fld>
            <a:endParaRPr lang="en-US"/>
          </a:p>
        </p:txBody>
      </p:sp>
      <p:grpSp>
        <p:nvGrpSpPr>
          <p:cNvPr id="18" name="Group 17"/>
          <p:cNvGrpSpPr/>
          <p:nvPr/>
        </p:nvGrpSpPr>
        <p:grpSpPr>
          <a:xfrm flipH="1">
            <a:off x="-1" y="0"/>
            <a:ext cx="1815562" cy="1596571"/>
            <a:chOff x="3157538" y="0"/>
            <a:chExt cx="1539876" cy="1354138"/>
          </a:xfrm>
          <a:solidFill>
            <a:schemeClr val="bg1"/>
          </a:solidFill>
        </p:grpSpPr>
        <p:sp>
          <p:nvSpPr>
            <p:cNvPr id="8" name="Freeform 7"/>
            <p:cNvSpPr>
              <a:spLocks/>
            </p:cNvSpPr>
            <p:nvPr/>
          </p:nvSpPr>
          <p:spPr bwMode="auto">
            <a:xfrm>
              <a:off x="4240213" y="244475"/>
              <a:ext cx="457200" cy="260350"/>
            </a:xfrm>
            <a:custGeom>
              <a:avLst/>
              <a:gdLst>
                <a:gd name="T0" fmla="*/ 220 w 288"/>
                <a:gd name="T1" fmla="*/ 20 h 164"/>
                <a:gd name="T2" fmla="*/ 220 w 288"/>
                <a:gd name="T3" fmla="*/ 20 h 164"/>
                <a:gd name="T4" fmla="*/ 196 w 288"/>
                <a:gd name="T5" fmla="*/ 38 h 164"/>
                <a:gd name="T6" fmla="*/ 172 w 288"/>
                <a:gd name="T7" fmla="*/ 54 h 164"/>
                <a:gd name="T8" fmla="*/ 146 w 288"/>
                <a:gd name="T9" fmla="*/ 68 h 164"/>
                <a:gd name="T10" fmla="*/ 119 w 288"/>
                <a:gd name="T11" fmla="*/ 81 h 164"/>
                <a:gd name="T12" fmla="*/ 90 w 288"/>
                <a:gd name="T13" fmla="*/ 91 h 164"/>
                <a:gd name="T14" fmla="*/ 61 w 288"/>
                <a:gd name="T15" fmla="*/ 101 h 164"/>
                <a:gd name="T16" fmla="*/ 32 w 288"/>
                <a:gd name="T17" fmla="*/ 109 h 164"/>
                <a:gd name="T18" fmla="*/ 0 w 288"/>
                <a:gd name="T19" fmla="*/ 114 h 164"/>
                <a:gd name="T20" fmla="*/ 1 w 288"/>
                <a:gd name="T21" fmla="*/ 119 h 164"/>
                <a:gd name="T22" fmla="*/ 1 w 288"/>
                <a:gd name="T23" fmla="*/ 119 h 164"/>
                <a:gd name="T24" fmla="*/ 36 w 288"/>
                <a:gd name="T25" fmla="*/ 118 h 164"/>
                <a:gd name="T26" fmla="*/ 74 w 288"/>
                <a:gd name="T27" fmla="*/ 119 h 164"/>
                <a:gd name="T28" fmla="*/ 115 w 288"/>
                <a:gd name="T29" fmla="*/ 123 h 164"/>
                <a:gd name="T30" fmla="*/ 161 w 288"/>
                <a:gd name="T31" fmla="*/ 128 h 164"/>
                <a:gd name="T32" fmla="*/ 161 w 288"/>
                <a:gd name="T33" fmla="*/ 128 h 164"/>
                <a:gd name="T34" fmla="*/ 195 w 288"/>
                <a:gd name="T35" fmla="*/ 134 h 164"/>
                <a:gd name="T36" fmla="*/ 229 w 288"/>
                <a:gd name="T37" fmla="*/ 143 h 164"/>
                <a:gd name="T38" fmla="*/ 260 w 288"/>
                <a:gd name="T39" fmla="*/ 152 h 164"/>
                <a:gd name="T40" fmla="*/ 288 w 288"/>
                <a:gd name="T41" fmla="*/ 164 h 164"/>
                <a:gd name="T42" fmla="*/ 288 w 288"/>
                <a:gd name="T43" fmla="*/ 0 h 164"/>
                <a:gd name="T44" fmla="*/ 288 w 288"/>
                <a:gd name="T45" fmla="*/ 0 h 164"/>
                <a:gd name="T46" fmla="*/ 271 w 288"/>
                <a:gd name="T47" fmla="*/ 2 h 164"/>
                <a:gd name="T48" fmla="*/ 254 w 288"/>
                <a:gd name="T49" fmla="*/ 6 h 164"/>
                <a:gd name="T50" fmla="*/ 237 w 288"/>
                <a:gd name="T51" fmla="*/ 13 h 164"/>
                <a:gd name="T52" fmla="*/ 221 w 288"/>
                <a:gd name="T53" fmla="*/ 20 h 164"/>
                <a:gd name="T54" fmla="*/ 220 w 288"/>
                <a:gd name="T55" fmla="*/ 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164">
                  <a:moveTo>
                    <a:pt x="220" y="20"/>
                  </a:moveTo>
                  <a:lnTo>
                    <a:pt x="220" y="20"/>
                  </a:lnTo>
                  <a:lnTo>
                    <a:pt x="196" y="38"/>
                  </a:lnTo>
                  <a:lnTo>
                    <a:pt x="172" y="54"/>
                  </a:lnTo>
                  <a:lnTo>
                    <a:pt x="146" y="68"/>
                  </a:lnTo>
                  <a:lnTo>
                    <a:pt x="119" y="81"/>
                  </a:lnTo>
                  <a:lnTo>
                    <a:pt x="90" y="91"/>
                  </a:lnTo>
                  <a:lnTo>
                    <a:pt x="61" y="101"/>
                  </a:lnTo>
                  <a:lnTo>
                    <a:pt x="32" y="109"/>
                  </a:lnTo>
                  <a:lnTo>
                    <a:pt x="0" y="114"/>
                  </a:lnTo>
                  <a:lnTo>
                    <a:pt x="1" y="119"/>
                  </a:lnTo>
                  <a:lnTo>
                    <a:pt x="1" y="119"/>
                  </a:lnTo>
                  <a:lnTo>
                    <a:pt x="36" y="118"/>
                  </a:lnTo>
                  <a:lnTo>
                    <a:pt x="74" y="119"/>
                  </a:lnTo>
                  <a:lnTo>
                    <a:pt x="115" y="123"/>
                  </a:lnTo>
                  <a:lnTo>
                    <a:pt x="161" y="128"/>
                  </a:lnTo>
                  <a:lnTo>
                    <a:pt x="161" y="128"/>
                  </a:lnTo>
                  <a:lnTo>
                    <a:pt x="195" y="134"/>
                  </a:lnTo>
                  <a:lnTo>
                    <a:pt x="229" y="143"/>
                  </a:lnTo>
                  <a:lnTo>
                    <a:pt x="260" y="152"/>
                  </a:lnTo>
                  <a:lnTo>
                    <a:pt x="288" y="164"/>
                  </a:lnTo>
                  <a:lnTo>
                    <a:pt x="288" y="0"/>
                  </a:lnTo>
                  <a:lnTo>
                    <a:pt x="288" y="0"/>
                  </a:lnTo>
                  <a:lnTo>
                    <a:pt x="271" y="2"/>
                  </a:lnTo>
                  <a:lnTo>
                    <a:pt x="254" y="6"/>
                  </a:lnTo>
                  <a:lnTo>
                    <a:pt x="237" y="13"/>
                  </a:lnTo>
                  <a:lnTo>
                    <a:pt x="221" y="20"/>
                  </a:lnTo>
                  <a:lnTo>
                    <a:pt x="22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214813" y="466725"/>
              <a:ext cx="482600" cy="449263"/>
            </a:xfrm>
            <a:custGeom>
              <a:avLst/>
              <a:gdLst>
                <a:gd name="T0" fmla="*/ 150 w 304"/>
                <a:gd name="T1" fmla="*/ 8 h 283"/>
                <a:gd name="T2" fmla="*/ 111 w 304"/>
                <a:gd name="T3" fmla="*/ 5 h 283"/>
                <a:gd name="T4" fmla="*/ 72 w 304"/>
                <a:gd name="T5" fmla="*/ 4 h 283"/>
                <a:gd name="T6" fmla="*/ 20 w 304"/>
                <a:gd name="T7" fmla="*/ 2 h 283"/>
                <a:gd name="T8" fmla="*/ 19 w 304"/>
                <a:gd name="T9" fmla="*/ 5 h 283"/>
                <a:gd name="T10" fmla="*/ 59 w 304"/>
                <a:gd name="T11" fmla="*/ 17 h 283"/>
                <a:gd name="T12" fmla="*/ 99 w 304"/>
                <a:gd name="T13" fmla="*/ 30 h 283"/>
                <a:gd name="T14" fmla="*/ 150 w 304"/>
                <a:gd name="T15" fmla="*/ 43 h 283"/>
                <a:gd name="T16" fmla="*/ 190 w 304"/>
                <a:gd name="T17" fmla="*/ 53 h 283"/>
                <a:gd name="T18" fmla="*/ 231 w 304"/>
                <a:gd name="T19" fmla="*/ 65 h 283"/>
                <a:gd name="T20" fmla="*/ 231 w 304"/>
                <a:gd name="T21" fmla="*/ 66 h 283"/>
                <a:gd name="T22" fmla="*/ 231 w 304"/>
                <a:gd name="T23" fmla="*/ 67 h 283"/>
                <a:gd name="T24" fmla="*/ 230 w 304"/>
                <a:gd name="T25" fmla="*/ 67 h 283"/>
                <a:gd name="T26" fmla="*/ 165 w 304"/>
                <a:gd name="T27" fmla="*/ 55 h 283"/>
                <a:gd name="T28" fmla="*/ 101 w 304"/>
                <a:gd name="T29" fmla="*/ 38 h 283"/>
                <a:gd name="T30" fmla="*/ 80 w 304"/>
                <a:gd name="T31" fmla="*/ 32 h 283"/>
                <a:gd name="T32" fmla="*/ 57 w 304"/>
                <a:gd name="T33" fmla="*/ 26 h 283"/>
                <a:gd name="T34" fmla="*/ 56 w 304"/>
                <a:gd name="T35" fmla="*/ 30 h 283"/>
                <a:gd name="T36" fmla="*/ 78 w 304"/>
                <a:gd name="T37" fmla="*/ 44 h 283"/>
                <a:gd name="T38" fmla="*/ 104 w 304"/>
                <a:gd name="T39" fmla="*/ 57 h 283"/>
                <a:gd name="T40" fmla="*/ 140 w 304"/>
                <a:gd name="T41" fmla="*/ 73 h 283"/>
                <a:gd name="T42" fmla="*/ 176 w 304"/>
                <a:gd name="T43" fmla="*/ 88 h 283"/>
                <a:gd name="T44" fmla="*/ 215 w 304"/>
                <a:gd name="T45" fmla="*/ 103 h 283"/>
                <a:gd name="T46" fmla="*/ 215 w 304"/>
                <a:gd name="T47" fmla="*/ 104 h 283"/>
                <a:gd name="T48" fmla="*/ 215 w 304"/>
                <a:gd name="T49" fmla="*/ 105 h 283"/>
                <a:gd name="T50" fmla="*/ 196 w 304"/>
                <a:gd name="T51" fmla="*/ 101 h 283"/>
                <a:gd name="T52" fmla="*/ 157 w 304"/>
                <a:gd name="T53" fmla="*/ 91 h 283"/>
                <a:gd name="T54" fmla="*/ 118 w 304"/>
                <a:gd name="T55" fmla="*/ 75 h 283"/>
                <a:gd name="T56" fmla="*/ 79 w 304"/>
                <a:gd name="T57" fmla="*/ 56 h 283"/>
                <a:gd name="T58" fmla="*/ 58 w 304"/>
                <a:gd name="T59" fmla="*/ 49 h 283"/>
                <a:gd name="T60" fmla="*/ 79 w 304"/>
                <a:gd name="T61" fmla="*/ 68 h 283"/>
                <a:gd name="T62" fmla="*/ 114 w 304"/>
                <a:gd name="T63" fmla="*/ 102 h 283"/>
                <a:gd name="T64" fmla="*/ 129 w 304"/>
                <a:gd name="T65" fmla="*/ 119 h 283"/>
                <a:gd name="T66" fmla="*/ 128 w 304"/>
                <a:gd name="T67" fmla="*/ 119 h 283"/>
                <a:gd name="T68" fmla="*/ 101 w 304"/>
                <a:gd name="T69" fmla="*/ 98 h 283"/>
                <a:gd name="T70" fmla="*/ 43 w 304"/>
                <a:gd name="T71" fmla="*/ 45 h 283"/>
                <a:gd name="T72" fmla="*/ 10 w 304"/>
                <a:gd name="T73" fmla="*/ 11 h 283"/>
                <a:gd name="T74" fmla="*/ 6 w 304"/>
                <a:gd name="T75" fmla="*/ 13 h 283"/>
                <a:gd name="T76" fmla="*/ 16 w 304"/>
                <a:gd name="T77" fmla="*/ 39 h 283"/>
                <a:gd name="T78" fmla="*/ 41 w 304"/>
                <a:gd name="T79" fmla="*/ 93 h 283"/>
                <a:gd name="T80" fmla="*/ 73 w 304"/>
                <a:gd name="T81" fmla="*/ 144 h 283"/>
                <a:gd name="T82" fmla="*/ 100 w 304"/>
                <a:gd name="T83" fmla="*/ 181 h 283"/>
                <a:gd name="T84" fmla="*/ 121 w 304"/>
                <a:gd name="T85" fmla="*/ 203 h 283"/>
                <a:gd name="T86" fmla="*/ 133 w 304"/>
                <a:gd name="T87" fmla="*/ 213 h 283"/>
                <a:gd name="T88" fmla="*/ 171 w 304"/>
                <a:gd name="T89" fmla="*/ 241 h 283"/>
                <a:gd name="T90" fmla="*/ 213 w 304"/>
                <a:gd name="T91" fmla="*/ 261 h 283"/>
                <a:gd name="T92" fmla="*/ 258 w 304"/>
                <a:gd name="T93" fmla="*/ 274 h 283"/>
                <a:gd name="T94" fmla="*/ 304 w 304"/>
                <a:gd name="T95" fmla="*/ 283 h 283"/>
                <a:gd name="T96" fmla="*/ 304 w 304"/>
                <a:gd name="T97" fmla="*/ 50 h 283"/>
                <a:gd name="T98" fmla="*/ 300 w 304"/>
                <a:gd name="T99" fmla="*/ 48 h 283"/>
                <a:gd name="T100" fmla="*/ 267 w 304"/>
                <a:gd name="T101" fmla="*/ 34 h 283"/>
                <a:gd name="T102" fmla="*/ 230 w 304"/>
                <a:gd name="T103" fmla="*/ 23 h 283"/>
                <a:gd name="T104" fmla="*/ 192 w 304"/>
                <a:gd name="T105" fmla="*/ 14 h 283"/>
                <a:gd name="T106" fmla="*/ 150 w 304"/>
                <a:gd name="T107" fmla="*/ 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83">
                  <a:moveTo>
                    <a:pt x="150" y="8"/>
                  </a:moveTo>
                  <a:lnTo>
                    <a:pt x="150" y="8"/>
                  </a:lnTo>
                  <a:lnTo>
                    <a:pt x="130" y="6"/>
                  </a:lnTo>
                  <a:lnTo>
                    <a:pt x="111" y="5"/>
                  </a:lnTo>
                  <a:lnTo>
                    <a:pt x="72" y="4"/>
                  </a:lnTo>
                  <a:lnTo>
                    <a:pt x="72" y="4"/>
                  </a:lnTo>
                  <a:lnTo>
                    <a:pt x="46" y="3"/>
                  </a:lnTo>
                  <a:lnTo>
                    <a:pt x="20" y="2"/>
                  </a:lnTo>
                  <a:lnTo>
                    <a:pt x="0" y="0"/>
                  </a:lnTo>
                  <a:lnTo>
                    <a:pt x="19" y="5"/>
                  </a:lnTo>
                  <a:lnTo>
                    <a:pt x="19" y="5"/>
                  </a:lnTo>
                  <a:lnTo>
                    <a:pt x="59" y="17"/>
                  </a:lnTo>
                  <a:lnTo>
                    <a:pt x="59" y="17"/>
                  </a:lnTo>
                  <a:lnTo>
                    <a:pt x="99" y="30"/>
                  </a:lnTo>
                  <a:lnTo>
                    <a:pt x="99" y="30"/>
                  </a:lnTo>
                  <a:lnTo>
                    <a:pt x="150" y="43"/>
                  </a:lnTo>
                  <a:lnTo>
                    <a:pt x="150" y="43"/>
                  </a:lnTo>
                  <a:lnTo>
                    <a:pt x="190" y="53"/>
                  </a:lnTo>
                  <a:lnTo>
                    <a:pt x="231" y="65"/>
                  </a:lnTo>
                  <a:lnTo>
                    <a:pt x="231" y="65"/>
                  </a:lnTo>
                  <a:lnTo>
                    <a:pt x="231" y="66"/>
                  </a:lnTo>
                  <a:lnTo>
                    <a:pt x="231" y="66"/>
                  </a:lnTo>
                  <a:lnTo>
                    <a:pt x="231" y="66"/>
                  </a:lnTo>
                  <a:lnTo>
                    <a:pt x="231" y="67"/>
                  </a:lnTo>
                  <a:lnTo>
                    <a:pt x="230" y="67"/>
                  </a:lnTo>
                  <a:lnTo>
                    <a:pt x="230" y="67"/>
                  </a:lnTo>
                  <a:lnTo>
                    <a:pt x="198" y="61"/>
                  </a:lnTo>
                  <a:lnTo>
                    <a:pt x="165" y="55"/>
                  </a:lnTo>
                  <a:lnTo>
                    <a:pt x="133" y="47"/>
                  </a:lnTo>
                  <a:lnTo>
                    <a:pt x="101" y="38"/>
                  </a:lnTo>
                  <a:lnTo>
                    <a:pt x="101" y="38"/>
                  </a:lnTo>
                  <a:lnTo>
                    <a:pt x="80" y="32"/>
                  </a:lnTo>
                  <a:lnTo>
                    <a:pt x="80" y="32"/>
                  </a:lnTo>
                  <a:lnTo>
                    <a:pt x="57" y="26"/>
                  </a:lnTo>
                  <a:lnTo>
                    <a:pt x="43" y="23"/>
                  </a:lnTo>
                  <a:lnTo>
                    <a:pt x="56" y="30"/>
                  </a:lnTo>
                  <a:lnTo>
                    <a:pt x="56" y="30"/>
                  </a:lnTo>
                  <a:lnTo>
                    <a:pt x="78" y="44"/>
                  </a:lnTo>
                  <a:lnTo>
                    <a:pt x="104" y="57"/>
                  </a:lnTo>
                  <a:lnTo>
                    <a:pt x="104" y="57"/>
                  </a:lnTo>
                  <a:lnTo>
                    <a:pt x="122" y="66"/>
                  </a:lnTo>
                  <a:lnTo>
                    <a:pt x="140" y="73"/>
                  </a:lnTo>
                  <a:lnTo>
                    <a:pt x="176" y="88"/>
                  </a:lnTo>
                  <a:lnTo>
                    <a:pt x="176" y="88"/>
                  </a:lnTo>
                  <a:lnTo>
                    <a:pt x="215" y="103"/>
                  </a:lnTo>
                  <a:lnTo>
                    <a:pt x="215" y="103"/>
                  </a:lnTo>
                  <a:lnTo>
                    <a:pt x="215" y="104"/>
                  </a:lnTo>
                  <a:lnTo>
                    <a:pt x="215" y="104"/>
                  </a:lnTo>
                  <a:lnTo>
                    <a:pt x="215" y="104"/>
                  </a:lnTo>
                  <a:lnTo>
                    <a:pt x="215" y="105"/>
                  </a:lnTo>
                  <a:lnTo>
                    <a:pt x="215" y="105"/>
                  </a:lnTo>
                  <a:lnTo>
                    <a:pt x="196" y="101"/>
                  </a:lnTo>
                  <a:lnTo>
                    <a:pt x="177" y="96"/>
                  </a:lnTo>
                  <a:lnTo>
                    <a:pt x="157" y="91"/>
                  </a:lnTo>
                  <a:lnTo>
                    <a:pt x="138" y="83"/>
                  </a:lnTo>
                  <a:lnTo>
                    <a:pt x="118" y="75"/>
                  </a:lnTo>
                  <a:lnTo>
                    <a:pt x="98" y="67"/>
                  </a:lnTo>
                  <a:lnTo>
                    <a:pt x="79" y="56"/>
                  </a:lnTo>
                  <a:lnTo>
                    <a:pt x="61" y="46"/>
                  </a:lnTo>
                  <a:lnTo>
                    <a:pt x="58" y="49"/>
                  </a:lnTo>
                  <a:lnTo>
                    <a:pt x="58" y="49"/>
                  </a:lnTo>
                  <a:lnTo>
                    <a:pt x="79" y="68"/>
                  </a:lnTo>
                  <a:lnTo>
                    <a:pt x="97" y="85"/>
                  </a:lnTo>
                  <a:lnTo>
                    <a:pt x="114" y="102"/>
                  </a:lnTo>
                  <a:lnTo>
                    <a:pt x="129" y="119"/>
                  </a:lnTo>
                  <a:lnTo>
                    <a:pt x="129" y="119"/>
                  </a:lnTo>
                  <a:lnTo>
                    <a:pt x="128" y="120"/>
                  </a:lnTo>
                  <a:lnTo>
                    <a:pt x="128" y="119"/>
                  </a:lnTo>
                  <a:lnTo>
                    <a:pt x="128" y="119"/>
                  </a:lnTo>
                  <a:lnTo>
                    <a:pt x="101" y="98"/>
                  </a:lnTo>
                  <a:lnTo>
                    <a:pt x="73" y="73"/>
                  </a:lnTo>
                  <a:lnTo>
                    <a:pt x="43" y="45"/>
                  </a:lnTo>
                  <a:lnTo>
                    <a:pt x="11" y="11"/>
                  </a:lnTo>
                  <a:lnTo>
                    <a:pt x="10" y="11"/>
                  </a:lnTo>
                  <a:lnTo>
                    <a:pt x="4" y="8"/>
                  </a:lnTo>
                  <a:lnTo>
                    <a:pt x="6" y="13"/>
                  </a:lnTo>
                  <a:lnTo>
                    <a:pt x="6" y="13"/>
                  </a:lnTo>
                  <a:lnTo>
                    <a:pt x="16" y="39"/>
                  </a:lnTo>
                  <a:lnTo>
                    <a:pt x="29" y="66"/>
                  </a:lnTo>
                  <a:lnTo>
                    <a:pt x="41" y="93"/>
                  </a:lnTo>
                  <a:lnTo>
                    <a:pt x="56" y="119"/>
                  </a:lnTo>
                  <a:lnTo>
                    <a:pt x="73" y="144"/>
                  </a:lnTo>
                  <a:lnTo>
                    <a:pt x="91" y="169"/>
                  </a:lnTo>
                  <a:lnTo>
                    <a:pt x="100" y="181"/>
                  </a:lnTo>
                  <a:lnTo>
                    <a:pt x="111" y="192"/>
                  </a:lnTo>
                  <a:lnTo>
                    <a:pt x="121" y="203"/>
                  </a:lnTo>
                  <a:lnTo>
                    <a:pt x="133" y="213"/>
                  </a:lnTo>
                  <a:lnTo>
                    <a:pt x="133" y="213"/>
                  </a:lnTo>
                  <a:lnTo>
                    <a:pt x="151" y="228"/>
                  </a:lnTo>
                  <a:lnTo>
                    <a:pt x="171" y="241"/>
                  </a:lnTo>
                  <a:lnTo>
                    <a:pt x="192" y="251"/>
                  </a:lnTo>
                  <a:lnTo>
                    <a:pt x="213" y="261"/>
                  </a:lnTo>
                  <a:lnTo>
                    <a:pt x="235" y="268"/>
                  </a:lnTo>
                  <a:lnTo>
                    <a:pt x="258" y="274"/>
                  </a:lnTo>
                  <a:lnTo>
                    <a:pt x="281" y="279"/>
                  </a:lnTo>
                  <a:lnTo>
                    <a:pt x="304" y="283"/>
                  </a:lnTo>
                  <a:lnTo>
                    <a:pt x="304" y="50"/>
                  </a:lnTo>
                  <a:lnTo>
                    <a:pt x="304" y="50"/>
                  </a:lnTo>
                  <a:lnTo>
                    <a:pt x="300" y="48"/>
                  </a:lnTo>
                  <a:lnTo>
                    <a:pt x="300" y="48"/>
                  </a:lnTo>
                  <a:lnTo>
                    <a:pt x="283" y="40"/>
                  </a:lnTo>
                  <a:lnTo>
                    <a:pt x="267" y="34"/>
                  </a:lnTo>
                  <a:lnTo>
                    <a:pt x="249" y="28"/>
                  </a:lnTo>
                  <a:lnTo>
                    <a:pt x="230" y="23"/>
                  </a:lnTo>
                  <a:lnTo>
                    <a:pt x="211" y="18"/>
                  </a:lnTo>
                  <a:lnTo>
                    <a:pt x="192" y="14"/>
                  </a:lnTo>
                  <a:lnTo>
                    <a:pt x="171" y="11"/>
                  </a:lnTo>
                  <a:lnTo>
                    <a:pt x="150" y="8"/>
                  </a:lnTo>
                  <a:lnTo>
                    <a:pt x="15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4194176" y="563563"/>
              <a:ext cx="322263" cy="790575"/>
            </a:xfrm>
            <a:custGeom>
              <a:avLst/>
              <a:gdLst>
                <a:gd name="T0" fmla="*/ 183 w 203"/>
                <a:gd name="T1" fmla="*/ 209 h 498"/>
                <a:gd name="T2" fmla="*/ 182 w 203"/>
                <a:gd name="T3" fmla="*/ 208 h 498"/>
                <a:gd name="T4" fmla="*/ 138 w 203"/>
                <a:gd name="T5" fmla="*/ 181 h 498"/>
                <a:gd name="T6" fmla="*/ 120 w 203"/>
                <a:gd name="T7" fmla="*/ 166 h 498"/>
                <a:gd name="T8" fmla="*/ 87 w 203"/>
                <a:gd name="T9" fmla="*/ 131 h 498"/>
                <a:gd name="T10" fmla="*/ 55 w 203"/>
                <a:gd name="T11" fmla="*/ 91 h 498"/>
                <a:gd name="T12" fmla="*/ 27 w 203"/>
                <a:gd name="T13" fmla="*/ 41 h 498"/>
                <a:gd name="T14" fmla="*/ 7 w 203"/>
                <a:gd name="T15" fmla="*/ 0 h 498"/>
                <a:gd name="T16" fmla="*/ 10 w 203"/>
                <a:gd name="T17" fmla="*/ 15 h 498"/>
                <a:gd name="T18" fmla="*/ 18 w 203"/>
                <a:gd name="T19" fmla="*/ 65 h 498"/>
                <a:gd name="T20" fmla="*/ 22 w 203"/>
                <a:gd name="T21" fmla="*/ 114 h 498"/>
                <a:gd name="T22" fmla="*/ 23 w 203"/>
                <a:gd name="T23" fmla="*/ 141 h 498"/>
                <a:gd name="T24" fmla="*/ 23 w 203"/>
                <a:gd name="T25" fmla="*/ 189 h 498"/>
                <a:gd name="T26" fmla="*/ 19 w 203"/>
                <a:gd name="T27" fmla="*/ 233 h 498"/>
                <a:gd name="T28" fmla="*/ 11 w 203"/>
                <a:gd name="T29" fmla="*/ 272 h 498"/>
                <a:gd name="T30" fmla="*/ 6 w 203"/>
                <a:gd name="T31" fmla="*/ 291 h 498"/>
                <a:gd name="T32" fmla="*/ 0 w 203"/>
                <a:gd name="T33" fmla="*/ 309 h 498"/>
                <a:gd name="T34" fmla="*/ 0 w 203"/>
                <a:gd name="T35" fmla="*/ 310 h 498"/>
                <a:gd name="T36" fmla="*/ 30 w 203"/>
                <a:gd name="T37" fmla="*/ 368 h 498"/>
                <a:gd name="T38" fmla="*/ 65 w 203"/>
                <a:gd name="T39" fmla="*/ 418 h 498"/>
                <a:gd name="T40" fmla="*/ 104 w 203"/>
                <a:gd name="T41" fmla="*/ 461 h 498"/>
                <a:gd name="T42" fmla="*/ 149 w 203"/>
                <a:gd name="T43" fmla="*/ 497 h 498"/>
                <a:gd name="T44" fmla="*/ 151 w 203"/>
                <a:gd name="T45" fmla="*/ 496 h 498"/>
                <a:gd name="T46" fmla="*/ 161 w 203"/>
                <a:gd name="T47" fmla="*/ 480 h 498"/>
                <a:gd name="T48" fmla="*/ 179 w 203"/>
                <a:gd name="T49" fmla="*/ 446 h 498"/>
                <a:gd name="T50" fmla="*/ 192 w 203"/>
                <a:gd name="T51" fmla="*/ 408 h 498"/>
                <a:gd name="T52" fmla="*/ 200 w 203"/>
                <a:gd name="T53" fmla="*/ 369 h 498"/>
                <a:gd name="T54" fmla="*/ 202 w 203"/>
                <a:gd name="T55" fmla="*/ 349 h 498"/>
                <a:gd name="T56" fmla="*/ 203 w 203"/>
                <a:gd name="T57" fmla="*/ 319 h 498"/>
                <a:gd name="T58" fmla="*/ 200 w 203"/>
                <a:gd name="T59" fmla="*/ 289 h 498"/>
                <a:gd name="T60" fmla="*/ 189 w 203"/>
                <a:gd name="T61" fmla="*/ 230 h 498"/>
                <a:gd name="T62" fmla="*/ 183 w 203"/>
                <a:gd name="T63" fmla="*/ 20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498">
                  <a:moveTo>
                    <a:pt x="183" y="209"/>
                  </a:moveTo>
                  <a:lnTo>
                    <a:pt x="183" y="209"/>
                  </a:lnTo>
                  <a:lnTo>
                    <a:pt x="182" y="208"/>
                  </a:lnTo>
                  <a:lnTo>
                    <a:pt x="182" y="208"/>
                  </a:lnTo>
                  <a:lnTo>
                    <a:pt x="159" y="195"/>
                  </a:lnTo>
                  <a:lnTo>
                    <a:pt x="138" y="181"/>
                  </a:lnTo>
                  <a:lnTo>
                    <a:pt x="138" y="181"/>
                  </a:lnTo>
                  <a:lnTo>
                    <a:pt x="120" y="166"/>
                  </a:lnTo>
                  <a:lnTo>
                    <a:pt x="103" y="149"/>
                  </a:lnTo>
                  <a:lnTo>
                    <a:pt x="87" y="131"/>
                  </a:lnTo>
                  <a:lnTo>
                    <a:pt x="71" y="111"/>
                  </a:lnTo>
                  <a:lnTo>
                    <a:pt x="55" y="91"/>
                  </a:lnTo>
                  <a:lnTo>
                    <a:pt x="42" y="66"/>
                  </a:lnTo>
                  <a:lnTo>
                    <a:pt x="27" y="41"/>
                  </a:lnTo>
                  <a:lnTo>
                    <a:pt x="13" y="14"/>
                  </a:lnTo>
                  <a:lnTo>
                    <a:pt x="7" y="0"/>
                  </a:lnTo>
                  <a:lnTo>
                    <a:pt x="10" y="15"/>
                  </a:lnTo>
                  <a:lnTo>
                    <a:pt x="10" y="15"/>
                  </a:lnTo>
                  <a:lnTo>
                    <a:pt x="14" y="40"/>
                  </a:lnTo>
                  <a:lnTo>
                    <a:pt x="18" y="65"/>
                  </a:lnTo>
                  <a:lnTo>
                    <a:pt x="20" y="89"/>
                  </a:lnTo>
                  <a:lnTo>
                    <a:pt x="22" y="114"/>
                  </a:lnTo>
                  <a:lnTo>
                    <a:pt x="22" y="114"/>
                  </a:lnTo>
                  <a:lnTo>
                    <a:pt x="23" y="141"/>
                  </a:lnTo>
                  <a:lnTo>
                    <a:pt x="24" y="166"/>
                  </a:lnTo>
                  <a:lnTo>
                    <a:pt x="23" y="189"/>
                  </a:lnTo>
                  <a:lnTo>
                    <a:pt x="22" y="212"/>
                  </a:lnTo>
                  <a:lnTo>
                    <a:pt x="19" y="233"/>
                  </a:lnTo>
                  <a:lnTo>
                    <a:pt x="16" y="253"/>
                  </a:lnTo>
                  <a:lnTo>
                    <a:pt x="11" y="272"/>
                  </a:lnTo>
                  <a:lnTo>
                    <a:pt x="6" y="291"/>
                  </a:lnTo>
                  <a:lnTo>
                    <a:pt x="6" y="291"/>
                  </a:lnTo>
                  <a:lnTo>
                    <a:pt x="0" y="308"/>
                  </a:lnTo>
                  <a:lnTo>
                    <a:pt x="0" y="309"/>
                  </a:lnTo>
                  <a:lnTo>
                    <a:pt x="0" y="310"/>
                  </a:lnTo>
                  <a:lnTo>
                    <a:pt x="0" y="310"/>
                  </a:lnTo>
                  <a:lnTo>
                    <a:pt x="14" y="340"/>
                  </a:lnTo>
                  <a:lnTo>
                    <a:pt x="30" y="368"/>
                  </a:lnTo>
                  <a:lnTo>
                    <a:pt x="47" y="393"/>
                  </a:lnTo>
                  <a:lnTo>
                    <a:pt x="65" y="418"/>
                  </a:lnTo>
                  <a:lnTo>
                    <a:pt x="84" y="441"/>
                  </a:lnTo>
                  <a:lnTo>
                    <a:pt x="104" y="461"/>
                  </a:lnTo>
                  <a:lnTo>
                    <a:pt x="126" y="479"/>
                  </a:lnTo>
                  <a:lnTo>
                    <a:pt x="149" y="497"/>
                  </a:lnTo>
                  <a:lnTo>
                    <a:pt x="150" y="498"/>
                  </a:lnTo>
                  <a:lnTo>
                    <a:pt x="151" y="496"/>
                  </a:lnTo>
                  <a:lnTo>
                    <a:pt x="151" y="496"/>
                  </a:lnTo>
                  <a:lnTo>
                    <a:pt x="161" y="480"/>
                  </a:lnTo>
                  <a:lnTo>
                    <a:pt x="171" y="464"/>
                  </a:lnTo>
                  <a:lnTo>
                    <a:pt x="179" y="446"/>
                  </a:lnTo>
                  <a:lnTo>
                    <a:pt x="185" y="427"/>
                  </a:lnTo>
                  <a:lnTo>
                    <a:pt x="192" y="408"/>
                  </a:lnTo>
                  <a:lnTo>
                    <a:pt x="197" y="389"/>
                  </a:lnTo>
                  <a:lnTo>
                    <a:pt x="200" y="369"/>
                  </a:lnTo>
                  <a:lnTo>
                    <a:pt x="202" y="349"/>
                  </a:lnTo>
                  <a:lnTo>
                    <a:pt x="202" y="349"/>
                  </a:lnTo>
                  <a:lnTo>
                    <a:pt x="203" y="334"/>
                  </a:lnTo>
                  <a:lnTo>
                    <a:pt x="203" y="319"/>
                  </a:lnTo>
                  <a:lnTo>
                    <a:pt x="202" y="303"/>
                  </a:lnTo>
                  <a:lnTo>
                    <a:pt x="200" y="289"/>
                  </a:lnTo>
                  <a:lnTo>
                    <a:pt x="195" y="259"/>
                  </a:lnTo>
                  <a:lnTo>
                    <a:pt x="189" y="230"/>
                  </a:lnTo>
                  <a:lnTo>
                    <a:pt x="189" y="230"/>
                  </a:lnTo>
                  <a:lnTo>
                    <a:pt x="183" y="209"/>
                  </a:lnTo>
                  <a:lnTo>
                    <a:pt x="183"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703638" y="0"/>
              <a:ext cx="442913" cy="390525"/>
            </a:xfrm>
            <a:custGeom>
              <a:avLst/>
              <a:gdLst>
                <a:gd name="T0" fmla="*/ 276 w 279"/>
                <a:gd name="T1" fmla="*/ 246 h 246"/>
                <a:gd name="T2" fmla="*/ 274 w 279"/>
                <a:gd name="T3" fmla="*/ 242 h 246"/>
                <a:gd name="T4" fmla="*/ 245 w 279"/>
                <a:gd name="T5" fmla="*/ 202 h 246"/>
                <a:gd name="T6" fmla="*/ 214 w 279"/>
                <a:gd name="T7" fmla="*/ 169 h 246"/>
                <a:gd name="T8" fmla="*/ 182 w 279"/>
                <a:gd name="T9" fmla="*/ 138 h 246"/>
                <a:gd name="T10" fmla="*/ 151 w 279"/>
                <a:gd name="T11" fmla="*/ 112 h 246"/>
                <a:gd name="T12" fmla="*/ 153 w 279"/>
                <a:gd name="T13" fmla="*/ 111 h 246"/>
                <a:gd name="T14" fmla="*/ 166 w 279"/>
                <a:gd name="T15" fmla="*/ 120 h 246"/>
                <a:gd name="T16" fmla="*/ 193 w 279"/>
                <a:gd name="T17" fmla="*/ 138 h 246"/>
                <a:gd name="T18" fmla="*/ 219 w 279"/>
                <a:gd name="T19" fmla="*/ 161 h 246"/>
                <a:gd name="T20" fmla="*/ 243 w 279"/>
                <a:gd name="T21" fmla="*/ 188 h 246"/>
                <a:gd name="T22" fmla="*/ 257 w 279"/>
                <a:gd name="T23" fmla="*/ 200 h 246"/>
                <a:gd name="T24" fmla="*/ 235 w 279"/>
                <a:gd name="T25" fmla="*/ 165 h 246"/>
                <a:gd name="T26" fmla="*/ 183 w 279"/>
                <a:gd name="T27" fmla="*/ 87 h 246"/>
                <a:gd name="T28" fmla="*/ 152 w 279"/>
                <a:gd name="T29" fmla="*/ 43 h 246"/>
                <a:gd name="T30" fmla="*/ 153 w 279"/>
                <a:gd name="T31" fmla="*/ 42 h 246"/>
                <a:gd name="T32" fmla="*/ 184 w 279"/>
                <a:gd name="T33" fmla="*/ 81 h 246"/>
                <a:gd name="T34" fmla="*/ 214 w 279"/>
                <a:gd name="T35" fmla="*/ 122 h 246"/>
                <a:gd name="T36" fmla="*/ 243 w 279"/>
                <a:gd name="T37" fmla="*/ 166 h 246"/>
                <a:gd name="T38" fmla="*/ 271 w 279"/>
                <a:gd name="T39" fmla="*/ 214 h 246"/>
                <a:gd name="T40" fmla="*/ 275 w 279"/>
                <a:gd name="T41" fmla="*/ 213 h 246"/>
                <a:gd name="T42" fmla="*/ 263 w 279"/>
                <a:gd name="T43" fmla="*/ 171 h 246"/>
                <a:gd name="T44" fmla="*/ 249 w 279"/>
                <a:gd name="T45" fmla="*/ 130 h 246"/>
                <a:gd name="T46" fmla="*/ 235 w 279"/>
                <a:gd name="T47" fmla="*/ 94 h 246"/>
                <a:gd name="T48" fmla="*/ 220 w 279"/>
                <a:gd name="T49" fmla="*/ 60 h 246"/>
                <a:gd name="T50" fmla="*/ 204 w 279"/>
                <a:gd name="T51" fmla="*/ 23 h 246"/>
                <a:gd name="T52" fmla="*/ 204 w 279"/>
                <a:gd name="T53" fmla="*/ 22 h 246"/>
                <a:gd name="T54" fmla="*/ 205 w 279"/>
                <a:gd name="T55" fmla="*/ 22 h 246"/>
                <a:gd name="T56" fmla="*/ 207 w 279"/>
                <a:gd name="T57" fmla="*/ 22 h 246"/>
                <a:gd name="T58" fmla="*/ 218 w 279"/>
                <a:gd name="T59" fmla="*/ 40 h 246"/>
                <a:gd name="T60" fmla="*/ 239 w 279"/>
                <a:gd name="T61" fmla="*/ 78 h 246"/>
                <a:gd name="T62" fmla="*/ 255 w 279"/>
                <a:gd name="T63" fmla="*/ 117 h 246"/>
                <a:gd name="T64" fmla="*/ 270 w 279"/>
                <a:gd name="T65" fmla="*/ 159 h 246"/>
                <a:gd name="T66" fmla="*/ 279 w 279"/>
                <a:gd name="T67" fmla="*/ 196 h 246"/>
                <a:gd name="T68" fmla="*/ 279 w 279"/>
                <a:gd name="T69" fmla="*/ 179 h 246"/>
                <a:gd name="T70" fmla="*/ 278 w 279"/>
                <a:gd name="T71" fmla="*/ 131 h 246"/>
                <a:gd name="T72" fmla="*/ 272 w 279"/>
                <a:gd name="T73" fmla="*/ 85 h 246"/>
                <a:gd name="T74" fmla="*/ 263 w 279"/>
                <a:gd name="T75" fmla="*/ 42 h 246"/>
                <a:gd name="T76" fmla="*/ 250 w 279"/>
                <a:gd name="T77" fmla="*/ 0 h 246"/>
                <a:gd name="T78" fmla="*/ 0 w 279"/>
                <a:gd name="T79" fmla="*/ 0 h 246"/>
                <a:gd name="T80" fmla="*/ 9 w 279"/>
                <a:gd name="T81" fmla="*/ 27 h 246"/>
                <a:gd name="T82" fmla="*/ 21 w 279"/>
                <a:gd name="T83" fmla="*/ 53 h 246"/>
                <a:gd name="T84" fmla="*/ 31 w 279"/>
                <a:gd name="T85" fmla="*/ 71 h 246"/>
                <a:gd name="T86" fmla="*/ 53 w 279"/>
                <a:gd name="T87" fmla="*/ 106 h 246"/>
                <a:gd name="T88" fmla="*/ 80 w 279"/>
                <a:gd name="T89" fmla="*/ 137 h 246"/>
                <a:gd name="T90" fmla="*/ 110 w 279"/>
                <a:gd name="T91" fmla="*/ 166 h 246"/>
                <a:gd name="T92" fmla="*/ 142 w 279"/>
                <a:gd name="T93" fmla="*/ 190 h 246"/>
                <a:gd name="T94" fmla="*/ 177 w 279"/>
                <a:gd name="T95" fmla="*/ 211 h 246"/>
                <a:gd name="T96" fmla="*/ 213 w 279"/>
                <a:gd name="T97" fmla="*/ 227 h 246"/>
                <a:gd name="T98" fmla="*/ 252 w 279"/>
                <a:gd name="T99" fmla="*/ 240 h 246"/>
                <a:gd name="T100" fmla="*/ 272 w 279"/>
                <a:gd name="T101"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 h="246">
                  <a:moveTo>
                    <a:pt x="272" y="245"/>
                  </a:moveTo>
                  <a:lnTo>
                    <a:pt x="276" y="246"/>
                  </a:lnTo>
                  <a:lnTo>
                    <a:pt x="274" y="242"/>
                  </a:lnTo>
                  <a:lnTo>
                    <a:pt x="274" y="242"/>
                  </a:lnTo>
                  <a:lnTo>
                    <a:pt x="261" y="221"/>
                  </a:lnTo>
                  <a:lnTo>
                    <a:pt x="245" y="202"/>
                  </a:lnTo>
                  <a:lnTo>
                    <a:pt x="230" y="184"/>
                  </a:lnTo>
                  <a:lnTo>
                    <a:pt x="214" y="169"/>
                  </a:lnTo>
                  <a:lnTo>
                    <a:pt x="198" y="153"/>
                  </a:lnTo>
                  <a:lnTo>
                    <a:pt x="182" y="138"/>
                  </a:lnTo>
                  <a:lnTo>
                    <a:pt x="151" y="112"/>
                  </a:lnTo>
                  <a:lnTo>
                    <a:pt x="151" y="112"/>
                  </a:lnTo>
                  <a:lnTo>
                    <a:pt x="151" y="111"/>
                  </a:lnTo>
                  <a:lnTo>
                    <a:pt x="153" y="111"/>
                  </a:lnTo>
                  <a:lnTo>
                    <a:pt x="153" y="111"/>
                  </a:lnTo>
                  <a:lnTo>
                    <a:pt x="166" y="120"/>
                  </a:lnTo>
                  <a:lnTo>
                    <a:pt x="180" y="129"/>
                  </a:lnTo>
                  <a:lnTo>
                    <a:pt x="193" y="138"/>
                  </a:lnTo>
                  <a:lnTo>
                    <a:pt x="206" y="150"/>
                  </a:lnTo>
                  <a:lnTo>
                    <a:pt x="219" y="161"/>
                  </a:lnTo>
                  <a:lnTo>
                    <a:pt x="231" y="174"/>
                  </a:lnTo>
                  <a:lnTo>
                    <a:pt x="243" y="188"/>
                  </a:lnTo>
                  <a:lnTo>
                    <a:pt x="254" y="202"/>
                  </a:lnTo>
                  <a:lnTo>
                    <a:pt x="257" y="200"/>
                  </a:lnTo>
                  <a:lnTo>
                    <a:pt x="257" y="200"/>
                  </a:lnTo>
                  <a:lnTo>
                    <a:pt x="235" y="165"/>
                  </a:lnTo>
                  <a:lnTo>
                    <a:pt x="211" y="127"/>
                  </a:lnTo>
                  <a:lnTo>
                    <a:pt x="183" y="87"/>
                  </a:lnTo>
                  <a:lnTo>
                    <a:pt x="152" y="43"/>
                  </a:lnTo>
                  <a:lnTo>
                    <a:pt x="152" y="43"/>
                  </a:lnTo>
                  <a:lnTo>
                    <a:pt x="153" y="42"/>
                  </a:lnTo>
                  <a:lnTo>
                    <a:pt x="153" y="42"/>
                  </a:lnTo>
                  <a:lnTo>
                    <a:pt x="168" y="61"/>
                  </a:lnTo>
                  <a:lnTo>
                    <a:pt x="184" y="81"/>
                  </a:lnTo>
                  <a:lnTo>
                    <a:pt x="199" y="101"/>
                  </a:lnTo>
                  <a:lnTo>
                    <a:pt x="214" y="122"/>
                  </a:lnTo>
                  <a:lnTo>
                    <a:pt x="229" y="144"/>
                  </a:lnTo>
                  <a:lnTo>
                    <a:pt x="243" y="166"/>
                  </a:lnTo>
                  <a:lnTo>
                    <a:pt x="257" y="190"/>
                  </a:lnTo>
                  <a:lnTo>
                    <a:pt x="271" y="214"/>
                  </a:lnTo>
                  <a:lnTo>
                    <a:pt x="279" y="230"/>
                  </a:lnTo>
                  <a:lnTo>
                    <a:pt x="275" y="213"/>
                  </a:lnTo>
                  <a:lnTo>
                    <a:pt x="275" y="213"/>
                  </a:lnTo>
                  <a:lnTo>
                    <a:pt x="263" y="171"/>
                  </a:lnTo>
                  <a:lnTo>
                    <a:pt x="256" y="150"/>
                  </a:lnTo>
                  <a:lnTo>
                    <a:pt x="249" y="130"/>
                  </a:lnTo>
                  <a:lnTo>
                    <a:pt x="249" y="130"/>
                  </a:lnTo>
                  <a:lnTo>
                    <a:pt x="235" y="94"/>
                  </a:lnTo>
                  <a:lnTo>
                    <a:pt x="220" y="60"/>
                  </a:lnTo>
                  <a:lnTo>
                    <a:pt x="220" y="60"/>
                  </a:lnTo>
                  <a:lnTo>
                    <a:pt x="204" y="23"/>
                  </a:lnTo>
                  <a:lnTo>
                    <a:pt x="204" y="23"/>
                  </a:lnTo>
                  <a:lnTo>
                    <a:pt x="204" y="22"/>
                  </a:lnTo>
                  <a:lnTo>
                    <a:pt x="204" y="22"/>
                  </a:lnTo>
                  <a:lnTo>
                    <a:pt x="205" y="22"/>
                  </a:lnTo>
                  <a:lnTo>
                    <a:pt x="205" y="22"/>
                  </a:lnTo>
                  <a:lnTo>
                    <a:pt x="206" y="22"/>
                  </a:lnTo>
                  <a:lnTo>
                    <a:pt x="207" y="22"/>
                  </a:lnTo>
                  <a:lnTo>
                    <a:pt x="207" y="22"/>
                  </a:lnTo>
                  <a:lnTo>
                    <a:pt x="218" y="40"/>
                  </a:lnTo>
                  <a:lnTo>
                    <a:pt x="228" y="58"/>
                  </a:lnTo>
                  <a:lnTo>
                    <a:pt x="239" y="78"/>
                  </a:lnTo>
                  <a:lnTo>
                    <a:pt x="247" y="96"/>
                  </a:lnTo>
                  <a:lnTo>
                    <a:pt x="255" y="117"/>
                  </a:lnTo>
                  <a:lnTo>
                    <a:pt x="263" y="138"/>
                  </a:lnTo>
                  <a:lnTo>
                    <a:pt x="270" y="159"/>
                  </a:lnTo>
                  <a:lnTo>
                    <a:pt x="276" y="180"/>
                  </a:lnTo>
                  <a:lnTo>
                    <a:pt x="279" y="196"/>
                  </a:lnTo>
                  <a:lnTo>
                    <a:pt x="279" y="179"/>
                  </a:lnTo>
                  <a:lnTo>
                    <a:pt x="279" y="179"/>
                  </a:lnTo>
                  <a:lnTo>
                    <a:pt x="279" y="155"/>
                  </a:lnTo>
                  <a:lnTo>
                    <a:pt x="278" y="131"/>
                  </a:lnTo>
                  <a:lnTo>
                    <a:pt x="275" y="108"/>
                  </a:lnTo>
                  <a:lnTo>
                    <a:pt x="272" y="85"/>
                  </a:lnTo>
                  <a:lnTo>
                    <a:pt x="268" y="63"/>
                  </a:lnTo>
                  <a:lnTo>
                    <a:pt x="263" y="42"/>
                  </a:lnTo>
                  <a:lnTo>
                    <a:pt x="256" y="21"/>
                  </a:lnTo>
                  <a:lnTo>
                    <a:pt x="250" y="0"/>
                  </a:lnTo>
                  <a:lnTo>
                    <a:pt x="0" y="0"/>
                  </a:lnTo>
                  <a:lnTo>
                    <a:pt x="0" y="0"/>
                  </a:lnTo>
                  <a:lnTo>
                    <a:pt x="4" y="15"/>
                  </a:lnTo>
                  <a:lnTo>
                    <a:pt x="9" y="27"/>
                  </a:lnTo>
                  <a:lnTo>
                    <a:pt x="14" y="41"/>
                  </a:lnTo>
                  <a:lnTo>
                    <a:pt x="21" y="53"/>
                  </a:lnTo>
                  <a:lnTo>
                    <a:pt x="21" y="53"/>
                  </a:lnTo>
                  <a:lnTo>
                    <a:pt x="31" y="71"/>
                  </a:lnTo>
                  <a:lnTo>
                    <a:pt x="41" y="89"/>
                  </a:lnTo>
                  <a:lnTo>
                    <a:pt x="53" y="106"/>
                  </a:lnTo>
                  <a:lnTo>
                    <a:pt x="67" y="122"/>
                  </a:lnTo>
                  <a:lnTo>
                    <a:pt x="80" y="137"/>
                  </a:lnTo>
                  <a:lnTo>
                    <a:pt x="94" y="152"/>
                  </a:lnTo>
                  <a:lnTo>
                    <a:pt x="110" y="166"/>
                  </a:lnTo>
                  <a:lnTo>
                    <a:pt x="125" y="178"/>
                  </a:lnTo>
                  <a:lnTo>
                    <a:pt x="142" y="190"/>
                  </a:lnTo>
                  <a:lnTo>
                    <a:pt x="159" y="201"/>
                  </a:lnTo>
                  <a:lnTo>
                    <a:pt x="177" y="211"/>
                  </a:lnTo>
                  <a:lnTo>
                    <a:pt x="195" y="220"/>
                  </a:lnTo>
                  <a:lnTo>
                    <a:pt x="213" y="227"/>
                  </a:lnTo>
                  <a:lnTo>
                    <a:pt x="232" y="235"/>
                  </a:lnTo>
                  <a:lnTo>
                    <a:pt x="252" y="240"/>
                  </a:lnTo>
                  <a:lnTo>
                    <a:pt x="272" y="245"/>
                  </a:lnTo>
                  <a:lnTo>
                    <a:pt x="272"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300413" y="0"/>
              <a:ext cx="585788" cy="319088"/>
            </a:xfrm>
            <a:custGeom>
              <a:avLst/>
              <a:gdLst>
                <a:gd name="T0" fmla="*/ 119 w 369"/>
                <a:gd name="T1" fmla="*/ 193 h 201"/>
                <a:gd name="T2" fmla="*/ 120 w 369"/>
                <a:gd name="T3" fmla="*/ 194 h 201"/>
                <a:gd name="T4" fmla="*/ 120 w 369"/>
                <a:gd name="T5" fmla="*/ 193 h 201"/>
                <a:gd name="T6" fmla="*/ 120 w 369"/>
                <a:gd name="T7" fmla="*/ 193 h 201"/>
                <a:gd name="T8" fmla="*/ 149 w 369"/>
                <a:gd name="T9" fmla="*/ 189 h 201"/>
                <a:gd name="T10" fmla="*/ 177 w 369"/>
                <a:gd name="T11" fmla="*/ 186 h 201"/>
                <a:gd name="T12" fmla="*/ 206 w 369"/>
                <a:gd name="T13" fmla="*/ 183 h 201"/>
                <a:gd name="T14" fmla="*/ 237 w 369"/>
                <a:gd name="T15" fmla="*/ 183 h 201"/>
                <a:gd name="T16" fmla="*/ 267 w 369"/>
                <a:gd name="T17" fmla="*/ 186 h 201"/>
                <a:gd name="T18" fmla="*/ 298 w 369"/>
                <a:gd name="T19" fmla="*/ 189 h 201"/>
                <a:gd name="T20" fmla="*/ 329 w 369"/>
                <a:gd name="T21" fmla="*/ 193 h 201"/>
                <a:gd name="T22" fmla="*/ 360 w 369"/>
                <a:gd name="T23" fmla="*/ 199 h 201"/>
                <a:gd name="T24" fmla="*/ 369 w 369"/>
                <a:gd name="T25" fmla="*/ 201 h 201"/>
                <a:gd name="T26" fmla="*/ 362 w 369"/>
                <a:gd name="T27" fmla="*/ 195 h 201"/>
                <a:gd name="T28" fmla="*/ 362 w 369"/>
                <a:gd name="T29" fmla="*/ 195 h 201"/>
                <a:gd name="T30" fmla="*/ 348 w 369"/>
                <a:gd name="T31" fmla="*/ 184 h 201"/>
                <a:gd name="T32" fmla="*/ 335 w 369"/>
                <a:gd name="T33" fmla="*/ 172 h 201"/>
                <a:gd name="T34" fmla="*/ 322 w 369"/>
                <a:gd name="T35" fmla="*/ 160 h 201"/>
                <a:gd name="T36" fmla="*/ 310 w 369"/>
                <a:gd name="T37" fmla="*/ 148 h 201"/>
                <a:gd name="T38" fmla="*/ 299 w 369"/>
                <a:gd name="T39" fmla="*/ 134 h 201"/>
                <a:gd name="T40" fmla="*/ 287 w 369"/>
                <a:gd name="T41" fmla="*/ 121 h 201"/>
                <a:gd name="T42" fmla="*/ 277 w 369"/>
                <a:gd name="T43" fmla="*/ 106 h 201"/>
                <a:gd name="T44" fmla="*/ 267 w 369"/>
                <a:gd name="T45" fmla="*/ 91 h 201"/>
                <a:gd name="T46" fmla="*/ 267 w 369"/>
                <a:gd name="T47" fmla="*/ 91 h 201"/>
                <a:gd name="T48" fmla="*/ 256 w 369"/>
                <a:gd name="T49" fmla="*/ 71 h 201"/>
                <a:gd name="T50" fmla="*/ 245 w 369"/>
                <a:gd name="T51" fmla="*/ 50 h 201"/>
                <a:gd name="T52" fmla="*/ 236 w 369"/>
                <a:gd name="T53" fmla="*/ 29 h 201"/>
                <a:gd name="T54" fmla="*/ 228 w 369"/>
                <a:gd name="T55" fmla="*/ 7 h 201"/>
                <a:gd name="T56" fmla="*/ 228 w 369"/>
                <a:gd name="T57" fmla="*/ 6 h 201"/>
                <a:gd name="T58" fmla="*/ 226 w 369"/>
                <a:gd name="T59" fmla="*/ 6 h 201"/>
                <a:gd name="T60" fmla="*/ 226 w 369"/>
                <a:gd name="T61" fmla="*/ 6 h 201"/>
                <a:gd name="T62" fmla="*/ 198 w 369"/>
                <a:gd name="T63" fmla="*/ 0 h 201"/>
                <a:gd name="T64" fmla="*/ 0 w 369"/>
                <a:gd name="T65" fmla="*/ 0 h 201"/>
                <a:gd name="T66" fmla="*/ 0 w 369"/>
                <a:gd name="T67" fmla="*/ 0 h 201"/>
                <a:gd name="T68" fmla="*/ 7 w 369"/>
                <a:gd name="T69" fmla="*/ 26 h 201"/>
                <a:gd name="T70" fmla="*/ 17 w 369"/>
                <a:gd name="T71" fmla="*/ 52 h 201"/>
                <a:gd name="T72" fmla="*/ 28 w 369"/>
                <a:gd name="T73" fmla="*/ 78 h 201"/>
                <a:gd name="T74" fmla="*/ 41 w 369"/>
                <a:gd name="T75" fmla="*/ 103 h 201"/>
                <a:gd name="T76" fmla="*/ 48 w 369"/>
                <a:gd name="T77" fmla="*/ 115 h 201"/>
                <a:gd name="T78" fmla="*/ 56 w 369"/>
                <a:gd name="T79" fmla="*/ 128 h 201"/>
                <a:gd name="T80" fmla="*/ 65 w 369"/>
                <a:gd name="T81" fmla="*/ 139 h 201"/>
                <a:gd name="T82" fmla="*/ 74 w 369"/>
                <a:gd name="T83" fmla="*/ 151 h 201"/>
                <a:gd name="T84" fmla="*/ 84 w 369"/>
                <a:gd name="T85" fmla="*/ 162 h 201"/>
                <a:gd name="T86" fmla="*/ 95 w 369"/>
                <a:gd name="T87" fmla="*/ 173 h 201"/>
                <a:gd name="T88" fmla="*/ 107 w 369"/>
                <a:gd name="T89" fmla="*/ 183 h 201"/>
                <a:gd name="T90" fmla="*/ 119 w 369"/>
                <a:gd name="T91" fmla="*/ 193 h 201"/>
                <a:gd name="T92" fmla="*/ 119 w 369"/>
                <a:gd name="T93" fmla="*/ 19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9" h="201">
                  <a:moveTo>
                    <a:pt x="119" y="193"/>
                  </a:moveTo>
                  <a:lnTo>
                    <a:pt x="120" y="194"/>
                  </a:lnTo>
                  <a:lnTo>
                    <a:pt x="120" y="193"/>
                  </a:lnTo>
                  <a:lnTo>
                    <a:pt x="120" y="193"/>
                  </a:lnTo>
                  <a:lnTo>
                    <a:pt x="149" y="189"/>
                  </a:lnTo>
                  <a:lnTo>
                    <a:pt x="177" y="186"/>
                  </a:lnTo>
                  <a:lnTo>
                    <a:pt x="206" y="183"/>
                  </a:lnTo>
                  <a:lnTo>
                    <a:pt x="237" y="183"/>
                  </a:lnTo>
                  <a:lnTo>
                    <a:pt x="267" y="186"/>
                  </a:lnTo>
                  <a:lnTo>
                    <a:pt x="298" y="189"/>
                  </a:lnTo>
                  <a:lnTo>
                    <a:pt x="329" y="193"/>
                  </a:lnTo>
                  <a:lnTo>
                    <a:pt x="360" y="199"/>
                  </a:lnTo>
                  <a:lnTo>
                    <a:pt x="369" y="201"/>
                  </a:lnTo>
                  <a:lnTo>
                    <a:pt x="362" y="195"/>
                  </a:lnTo>
                  <a:lnTo>
                    <a:pt x="362" y="195"/>
                  </a:lnTo>
                  <a:lnTo>
                    <a:pt x="348" y="184"/>
                  </a:lnTo>
                  <a:lnTo>
                    <a:pt x="335" y="172"/>
                  </a:lnTo>
                  <a:lnTo>
                    <a:pt x="322" y="160"/>
                  </a:lnTo>
                  <a:lnTo>
                    <a:pt x="310" y="148"/>
                  </a:lnTo>
                  <a:lnTo>
                    <a:pt x="299" y="134"/>
                  </a:lnTo>
                  <a:lnTo>
                    <a:pt x="287" y="121"/>
                  </a:lnTo>
                  <a:lnTo>
                    <a:pt x="277" y="106"/>
                  </a:lnTo>
                  <a:lnTo>
                    <a:pt x="267" y="91"/>
                  </a:lnTo>
                  <a:lnTo>
                    <a:pt x="267" y="91"/>
                  </a:lnTo>
                  <a:lnTo>
                    <a:pt x="256" y="71"/>
                  </a:lnTo>
                  <a:lnTo>
                    <a:pt x="245" y="50"/>
                  </a:lnTo>
                  <a:lnTo>
                    <a:pt x="236" y="29"/>
                  </a:lnTo>
                  <a:lnTo>
                    <a:pt x="228" y="7"/>
                  </a:lnTo>
                  <a:lnTo>
                    <a:pt x="228" y="6"/>
                  </a:lnTo>
                  <a:lnTo>
                    <a:pt x="226" y="6"/>
                  </a:lnTo>
                  <a:lnTo>
                    <a:pt x="226" y="6"/>
                  </a:lnTo>
                  <a:lnTo>
                    <a:pt x="198" y="0"/>
                  </a:lnTo>
                  <a:lnTo>
                    <a:pt x="0" y="0"/>
                  </a:lnTo>
                  <a:lnTo>
                    <a:pt x="0" y="0"/>
                  </a:lnTo>
                  <a:lnTo>
                    <a:pt x="7" y="26"/>
                  </a:lnTo>
                  <a:lnTo>
                    <a:pt x="17" y="52"/>
                  </a:lnTo>
                  <a:lnTo>
                    <a:pt x="28" y="78"/>
                  </a:lnTo>
                  <a:lnTo>
                    <a:pt x="41" y="103"/>
                  </a:lnTo>
                  <a:lnTo>
                    <a:pt x="48" y="115"/>
                  </a:lnTo>
                  <a:lnTo>
                    <a:pt x="56" y="128"/>
                  </a:lnTo>
                  <a:lnTo>
                    <a:pt x="65" y="139"/>
                  </a:lnTo>
                  <a:lnTo>
                    <a:pt x="74" y="151"/>
                  </a:lnTo>
                  <a:lnTo>
                    <a:pt x="84" y="162"/>
                  </a:lnTo>
                  <a:lnTo>
                    <a:pt x="95" y="173"/>
                  </a:lnTo>
                  <a:lnTo>
                    <a:pt x="107" y="183"/>
                  </a:lnTo>
                  <a:lnTo>
                    <a:pt x="119" y="193"/>
                  </a:lnTo>
                  <a:lnTo>
                    <a:pt x="119"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4135438" y="0"/>
              <a:ext cx="144463" cy="214313"/>
            </a:xfrm>
            <a:custGeom>
              <a:avLst/>
              <a:gdLst>
                <a:gd name="T0" fmla="*/ 27 w 91"/>
                <a:gd name="T1" fmla="*/ 135 h 135"/>
                <a:gd name="T2" fmla="*/ 31 w 91"/>
                <a:gd name="T3" fmla="*/ 126 h 135"/>
                <a:gd name="T4" fmla="*/ 31 w 91"/>
                <a:gd name="T5" fmla="*/ 126 h 135"/>
                <a:gd name="T6" fmla="*/ 43 w 91"/>
                <a:gd name="T7" fmla="*/ 93 h 135"/>
                <a:gd name="T8" fmla="*/ 57 w 91"/>
                <a:gd name="T9" fmla="*/ 61 h 135"/>
                <a:gd name="T10" fmla="*/ 73 w 91"/>
                <a:gd name="T11" fmla="*/ 30 h 135"/>
                <a:gd name="T12" fmla="*/ 91 w 91"/>
                <a:gd name="T13" fmla="*/ 0 h 135"/>
                <a:gd name="T14" fmla="*/ 0 w 91"/>
                <a:gd name="T15" fmla="*/ 0 h 135"/>
                <a:gd name="T16" fmla="*/ 0 w 91"/>
                <a:gd name="T17" fmla="*/ 0 h 135"/>
                <a:gd name="T18" fmla="*/ 10 w 91"/>
                <a:gd name="T19" fmla="*/ 31 h 135"/>
                <a:gd name="T20" fmla="*/ 18 w 91"/>
                <a:gd name="T21" fmla="*/ 63 h 135"/>
                <a:gd name="T22" fmla="*/ 23 w 91"/>
                <a:gd name="T23" fmla="*/ 93 h 135"/>
                <a:gd name="T24" fmla="*/ 27 w 91"/>
                <a:gd name="T25" fmla="*/ 125 h 135"/>
                <a:gd name="T26" fmla="*/ 27 w 91"/>
                <a:gd name="T2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35">
                  <a:moveTo>
                    <a:pt x="27" y="135"/>
                  </a:moveTo>
                  <a:lnTo>
                    <a:pt x="31" y="126"/>
                  </a:lnTo>
                  <a:lnTo>
                    <a:pt x="31" y="126"/>
                  </a:lnTo>
                  <a:lnTo>
                    <a:pt x="43" y="93"/>
                  </a:lnTo>
                  <a:lnTo>
                    <a:pt x="57" y="61"/>
                  </a:lnTo>
                  <a:lnTo>
                    <a:pt x="73" y="30"/>
                  </a:lnTo>
                  <a:lnTo>
                    <a:pt x="91" y="0"/>
                  </a:lnTo>
                  <a:lnTo>
                    <a:pt x="0" y="0"/>
                  </a:lnTo>
                  <a:lnTo>
                    <a:pt x="0" y="0"/>
                  </a:lnTo>
                  <a:lnTo>
                    <a:pt x="10" y="31"/>
                  </a:lnTo>
                  <a:lnTo>
                    <a:pt x="18" y="63"/>
                  </a:lnTo>
                  <a:lnTo>
                    <a:pt x="23" y="93"/>
                  </a:lnTo>
                  <a:lnTo>
                    <a:pt x="27" y="125"/>
                  </a:lnTo>
                  <a:lnTo>
                    <a:pt x="27"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157538" y="325438"/>
              <a:ext cx="947738" cy="360363"/>
            </a:xfrm>
            <a:custGeom>
              <a:avLst/>
              <a:gdLst>
                <a:gd name="T0" fmla="*/ 328 w 597"/>
                <a:gd name="T1" fmla="*/ 221 h 227"/>
                <a:gd name="T2" fmla="*/ 367 w 597"/>
                <a:gd name="T3" fmla="*/ 211 h 227"/>
                <a:gd name="T4" fmla="*/ 405 w 597"/>
                <a:gd name="T5" fmla="*/ 200 h 227"/>
                <a:gd name="T6" fmla="*/ 443 w 597"/>
                <a:gd name="T7" fmla="*/ 183 h 227"/>
                <a:gd name="T8" fmla="*/ 479 w 597"/>
                <a:gd name="T9" fmla="*/ 164 h 227"/>
                <a:gd name="T10" fmla="*/ 498 w 597"/>
                <a:gd name="T11" fmla="*/ 152 h 227"/>
                <a:gd name="T12" fmla="*/ 532 w 597"/>
                <a:gd name="T13" fmla="*/ 126 h 227"/>
                <a:gd name="T14" fmla="*/ 547 w 597"/>
                <a:gd name="T15" fmla="*/ 114 h 227"/>
                <a:gd name="T16" fmla="*/ 586 w 597"/>
                <a:gd name="T17" fmla="*/ 74 h 227"/>
                <a:gd name="T18" fmla="*/ 584 w 597"/>
                <a:gd name="T19" fmla="*/ 71 h 227"/>
                <a:gd name="T20" fmla="*/ 510 w 597"/>
                <a:gd name="T21" fmla="*/ 97 h 227"/>
                <a:gd name="T22" fmla="*/ 438 w 597"/>
                <a:gd name="T23" fmla="*/ 124 h 227"/>
                <a:gd name="T24" fmla="*/ 382 w 597"/>
                <a:gd name="T25" fmla="*/ 145 h 227"/>
                <a:gd name="T26" fmla="*/ 426 w 597"/>
                <a:gd name="T27" fmla="*/ 124 h 227"/>
                <a:gd name="T28" fmla="*/ 474 w 597"/>
                <a:gd name="T29" fmla="*/ 104 h 227"/>
                <a:gd name="T30" fmla="*/ 524 w 597"/>
                <a:gd name="T31" fmla="*/ 86 h 227"/>
                <a:gd name="T32" fmla="*/ 597 w 597"/>
                <a:gd name="T33" fmla="*/ 64 h 227"/>
                <a:gd name="T34" fmla="*/ 577 w 597"/>
                <a:gd name="T35" fmla="*/ 65 h 227"/>
                <a:gd name="T36" fmla="*/ 510 w 597"/>
                <a:gd name="T37" fmla="*/ 74 h 227"/>
                <a:gd name="T38" fmla="*/ 445 w 597"/>
                <a:gd name="T39" fmla="*/ 86 h 227"/>
                <a:gd name="T40" fmla="*/ 381 w 597"/>
                <a:gd name="T41" fmla="*/ 102 h 227"/>
                <a:gd name="T42" fmla="*/ 321 w 597"/>
                <a:gd name="T43" fmla="*/ 119 h 227"/>
                <a:gd name="T44" fmla="*/ 361 w 597"/>
                <a:gd name="T45" fmla="*/ 102 h 227"/>
                <a:gd name="T46" fmla="*/ 405 w 597"/>
                <a:gd name="T47" fmla="*/ 89 h 227"/>
                <a:gd name="T48" fmla="*/ 453 w 597"/>
                <a:gd name="T49" fmla="*/ 78 h 227"/>
                <a:gd name="T50" fmla="*/ 502 w 597"/>
                <a:gd name="T51" fmla="*/ 70 h 227"/>
                <a:gd name="T52" fmla="*/ 502 w 597"/>
                <a:gd name="T53" fmla="*/ 65 h 227"/>
                <a:gd name="T54" fmla="*/ 439 w 597"/>
                <a:gd name="T55" fmla="*/ 72 h 227"/>
                <a:gd name="T56" fmla="*/ 393 w 597"/>
                <a:gd name="T57" fmla="*/ 76 h 227"/>
                <a:gd name="T58" fmla="*/ 393 w 597"/>
                <a:gd name="T59" fmla="*/ 76 h 227"/>
                <a:gd name="T60" fmla="*/ 391 w 597"/>
                <a:gd name="T61" fmla="*/ 75 h 227"/>
                <a:gd name="T62" fmla="*/ 392 w 597"/>
                <a:gd name="T63" fmla="*/ 75 h 227"/>
                <a:gd name="T64" fmla="*/ 422 w 597"/>
                <a:gd name="T65" fmla="*/ 68 h 227"/>
                <a:gd name="T66" fmla="*/ 490 w 597"/>
                <a:gd name="T67" fmla="*/ 60 h 227"/>
                <a:gd name="T68" fmla="*/ 529 w 597"/>
                <a:gd name="T69" fmla="*/ 59 h 227"/>
                <a:gd name="T70" fmla="*/ 568 w 597"/>
                <a:gd name="T71" fmla="*/ 60 h 227"/>
                <a:gd name="T72" fmla="*/ 557 w 597"/>
                <a:gd name="T73" fmla="*/ 56 h 227"/>
                <a:gd name="T74" fmla="*/ 501 w 597"/>
                <a:gd name="T75" fmla="*/ 36 h 227"/>
                <a:gd name="T76" fmla="*/ 440 w 597"/>
                <a:gd name="T77" fmla="*/ 18 h 227"/>
                <a:gd name="T78" fmla="*/ 375 w 597"/>
                <a:gd name="T79" fmla="*/ 6 h 227"/>
                <a:gd name="T80" fmla="*/ 308 w 597"/>
                <a:gd name="T81" fmla="*/ 0 h 227"/>
                <a:gd name="T82" fmla="*/ 280 w 597"/>
                <a:gd name="T83" fmla="*/ 2 h 227"/>
                <a:gd name="T84" fmla="*/ 251 w 597"/>
                <a:gd name="T85" fmla="*/ 5 h 227"/>
                <a:gd name="T86" fmla="*/ 213 w 597"/>
                <a:gd name="T87" fmla="*/ 12 h 227"/>
                <a:gd name="T88" fmla="*/ 175 w 597"/>
                <a:gd name="T89" fmla="*/ 22 h 227"/>
                <a:gd name="T90" fmla="*/ 139 w 597"/>
                <a:gd name="T91" fmla="*/ 36 h 227"/>
                <a:gd name="T92" fmla="*/ 106 w 597"/>
                <a:gd name="T93" fmla="*/ 53 h 227"/>
                <a:gd name="T94" fmla="*/ 75 w 597"/>
                <a:gd name="T95" fmla="*/ 74 h 227"/>
                <a:gd name="T96" fmla="*/ 47 w 597"/>
                <a:gd name="T97" fmla="*/ 97 h 227"/>
                <a:gd name="T98" fmla="*/ 22 w 597"/>
                <a:gd name="T99" fmla="*/ 123 h 227"/>
                <a:gd name="T100" fmla="*/ 1 w 597"/>
                <a:gd name="T101" fmla="*/ 151 h 227"/>
                <a:gd name="T102" fmla="*/ 1 w 597"/>
                <a:gd name="T103" fmla="*/ 155 h 227"/>
                <a:gd name="T104" fmla="*/ 30 w 597"/>
                <a:gd name="T105" fmla="*/ 171 h 227"/>
                <a:gd name="T106" fmla="*/ 91 w 597"/>
                <a:gd name="T107" fmla="*/ 199 h 227"/>
                <a:gd name="T108" fmla="*/ 154 w 597"/>
                <a:gd name="T109" fmla="*/ 216 h 227"/>
                <a:gd name="T110" fmla="*/ 218 w 597"/>
                <a:gd name="T111" fmla="*/ 226 h 227"/>
                <a:gd name="T112" fmla="*/ 250 w 597"/>
                <a:gd name="T113" fmla="*/ 227 h 227"/>
                <a:gd name="T114" fmla="*/ 289 w 597"/>
                <a:gd name="T115" fmla="*/ 226 h 227"/>
                <a:gd name="T116" fmla="*/ 328 w 597"/>
                <a:gd name="T117" fmla="*/ 22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227">
                  <a:moveTo>
                    <a:pt x="328" y="221"/>
                  </a:moveTo>
                  <a:lnTo>
                    <a:pt x="328" y="221"/>
                  </a:lnTo>
                  <a:lnTo>
                    <a:pt x="348" y="216"/>
                  </a:lnTo>
                  <a:lnTo>
                    <a:pt x="367" y="211"/>
                  </a:lnTo>
                  <a:lnTo>
                    <a:pt x="387" y="206"/>
                  </a:lnTo>
                  <a:lnTo>
                    <a:pt x="405" y="200"/>
                  </a:lnTo>
                  <a:lnTo>
                    <a:pt x="424" y="191"/>
                  </a:lnTo>
                  <a:lnTo>
                    <a:pt x="443" y="183"/>
                  </a:lnTo>
                  <a:lnTo>
                    <a:pt x="461" y="174"/>
                  </a:lnTo>
                  <a:lnTo>
                    <a:pt x="479" y="164"/>
                  </a:lnTo>
                  <a:lnTo>
                    <a:pt x="479" y="164"/>
                  </a:lnTo>
                  <a:lnTo>
                    <a:pt x="498" y="152"/>
                  </a:lnTo>
                  <a:lnTo>
                    <a:pt x="515" y="140"/>
                  </a:lnTo>
                  <a:lnTo>
                    <a:pt x="532" y="126"/>
                  </a:lnTo>
                  <a:lnTo>
                    <a:pt x="547" y="114"/>
                  </a:lnTo>
                  <a:lnTo>
                    <a:pt x="547" y="114"/>
                  </a:lnTo>
                  <a:lnTo>
                    <a:pt x="566" y="94"/>
                  </a:lnTo>
                  <a:lnTo>
                    <a:pt x="586" y="74"/>
                  </a:lnTo>
                  <a:lnTo>
                    <a:pt x="593" y="68"/>
                  </a:lnTo>
                  <a:lnTo>
                    <a:pt x="584" y="71"/>
                  </a:lnTo>
                  <a:lnTo>
                    <a:pt x="584" y="71"/>
                  </a:lnTo>
                  <a:lnTo>
                    <a:pt x="510" y="97"/>
                  </a:lnTo>
                  <a:lnTo>
                    <a:pt x="438" y="124"/>
                  </a:lnTo>
                  <a:lnTo>
                    <a:pt x="438" y="124"/>
                  </a:lnTo>
                  <a:lnTo>
                    <a:pt x="382" y="145"/>
                  </a:lnTo>
                  <a:lnTo>
                    <a:pt x="382" y="145"/>
                  </a:lnTo>
                  <a:lnTo>
                    <a:pt x="404" y="135"/>
                  </a:lnTo>
                  <a:lnTo>
                    <a:pt x="426" y="124"/>
                  </a:lnTo>
                  <a:lnTo>
                    <a:pt x="449" y="114"/>
                  </a:lnTo>
                  <a:lnTo>
                    <a:pt x="474" y="104"/>
                  </a:lnTo>
                  <a:lnTo>
                    <a:pt x="499" y="96"/>
                  </a:lnTo>
                  <a:lnTo>
                    <a:pt x="524" y="86"/>
                  </a:lnTo>
                  <a:lnTo>
                    <a:pt x="578" y="70"/>
                  </a:lnTo>
                  <a:lnTo>
                    <a:pt x="597" y="64"/>
                  </a:lnTo>
                  <a:lnTo>
                    <a:pt x="577" y="65"/>
                  </a:lnTo>
                  <a:lnTo>
                    <a:pt x="577" y="65"/>
                  </a:lnTo>
                  <a:lnTo>
                    <a:pt x="544" y="69"/>
                  </a:lnTo>
                  <a:lnTo>
                    <a:pt x="510" y="74"/>
                  </a:lnTo>
                  <a:lnTo>
                    <a:pt x="478" y="79"/>
                  </a:lnTo>
                  <a:lnTo>
                    <a:pt x="445" y="86"/>
                  </a:lnTo>
                  <a:lnTo>
                    <a:pt x="414" y="94"/>
                  </a:lnTo>
                  <a:lnTo>
                    <a:pt x="381" y="102"/>
                  </a:lnTo>
                  <a:lnTo>
                    <a:pt x="321" y="119"/>
                  </a:lnTo>
                  <a:lnTo>
                    <a:pt x="321" y="119"/>
                  </a:lnTo>
                  <a:lnTo>
                    <a:pt x="340" y="111"/>
                  </a:lnTo>
                  <a:lnTo>
                    <a:pt x="361" y="102"/>
                  </a:lnTo>
                  <a:lnTo>
                    <a:pt x="383" y="95"/>
                  </a:lnTo>
                  <a:lnTo>
                    <a:pt x="405" y="89"/>
                  </a:lnTo>
                  <a:lnTo>
                    <a:pt x="428" y="83"/>
                  </a:lnTo>
                  <a:lnTo>
                    <a:pt x="453" y="78"/>
                  </a:lnTo>
                  <a:lnTo>
                    <a:pt x="477" y="74"/>
                  </a:lnTo>
                  <a:lnTo>
                    <a:pt x="502" y="70"/>
                  </a:lnTo>
                  <a:lnTo>
                    <a:pt x="502" y="65"/>
                  </a:lnTo>
                  <a:lnTo>
                    <a:pt x="502" y="65"/>
                  </a:lnTo>
                  <a:lnTo>
                    <a:pt x="439" y="72"/>
                  </a:lnTo>
                  <a:lnTo>
                    <a:pt x="439" y="72"/>
                  </a:lnTo>
                  <a:lnTo>
                    <a:pt x="393" y="76"/>
                  </a:lnTo>
                  <a:lnTo>
                    <a:pt x="393" y="76"/>
                  </a:lnTo>
                  <a:lnTo>
                    <a:pt x="393" y="76"/>
                  </a:lnTo>
                  <a:lnTo>
                    <a:pt x="393" y="76"/>
                  </a:lnTo>
                  <a:lnTo>
                    <a:pt x="392" y="76"/>
                  </a:lnTo>
                  <a:lnTo>
                    <a:pt x="391" y="75"/>
                  </a:lnTo>
                  <a:lnTo>
                    <a:pt x="391" y="75"/>
                  </a:lnTo>
                  <a:lnTo>
                    <a:pt x="392" y="75"/>
                  </a:lnTo>
                  <a:lnTo>
                    <a:pt x="392" y="75"/>
                  </a:lnTo>
                  <a:lnTo>
                    <a:pt x="422" y="68"/>
                  </a:lnTo>
                  <a:lnTo>
                    <a:pt x="455" y="63"/>
                  </a:lnTo>
                  <a:lnTo>
                    <a:pt x="490" y="60"/>
                  </a:lnTo>
                  <a:lnTo>
                    <a:pt x="529" y="59"/>
                  </a:lnTo>
                  <a:lnTo>
                    <a:pt x="529" y="59"/>
                  </a:lnTo>
                  <a:lnTo>
                    <a:pt x="556" y="60"/>
                  </a:lnTo>
                  <a:lnTo>
                    <a:pt x="568" y="60"/>
                  </a:lnTo>
                  <a:lnTo>
                    <a:pt x="557" y="56"/>
                  </a:lnTo>
                  <a:lnTo>
                    <a:pt x="557" y="56"/>
                  </a:lnTo>
                  <a:lnTo>
                    <a:pt x="529" y="46"/>
                  </a:lnTo>
                  <a:lnTo>
                    <a:pt x="501" y="36"/>
                  </a:lnTo>
                  <a:lnTo>
                    <a:pt x="470" y="27"/>
                  </a:lnTo>
                  <a:lnTo>
                    <a:pt x="440" y="18"/>
                  </a:lnTo>
                  <a:lnTo>
                    <a:pt x="408" y="11"/>
                  </a:lnTo>
                  <a:lnTo>
                    <a:pt x="375" y="6"/>
                  </a:lnTo>
                  <a:lnTo>
                    <a:pt x="341" y="3"/>
                  </a:lnTo>
                  <a:lnTo>
                    <a:pt x="308" y="0"/>
                  </a:lnTo>
                  <a:lnTo>
                    <a:pt x="308" y="0"/>
                  </a:lnTo>
                  <a:lnTo>
                    <a:pt x="280" y="2"/>
                  </a:lnTo>
                  <a:lnTo>
                    <a:pt x="251" y="5"/>
                  </a:lnTo>
                  <a:lnTo>
                    <a:pt x="251" y="5"/>
                  </a:lnTo>
                  <a:lnTo>
                    <a:pt x="231" y="8"/>
                  </a:lnTo>
                  <a:lnTo>
                    <a:pt x="213" y="12"/>
                  </a:lnTo>
                  <a:lnTo>
                    <a:pt x="194" y="16"/>
                  </a:lnTo>
                  <a:lnTo>
                    <a:pt x="175" y="22"/>
                  </a:lnTo>
                  <a:lnTo>
                    <a:pt x="157" y="29"/>
                  </a:lnTo>
                  <a:lnTo>
                    <a:pt x="139" y="36"/>
                  </a:lnTo>
                  <a:lnTo>
                    <a:pt x="122" y="44"/>
                  </a:lnTo>
                  <a:lnTo>
                    <a:pt x="106" y="53"/>
                  </a:lnTo>
                  <a:lnTo>
                    <a:pt x="90" y="63"/>
                  </a:lnTo>
                  <a:lnTo>
                    <a:pt x="75" y="74"/>
                  </a:lnTo>
                  <a:lnTo>
                    <a:pt x="61" y="85"/>
                  </a:lnTo>
                  <a:lnTo>
                    <a:pt x="47" y="97"/>
                  </a:lnTo>
                  <a:lnTo>
                    <a:pt x="34" y="109"/>
                  </a:lnTo>
                  <a:lnTo>
                    <a:pt x="22" y="123"/>
                  </a:lnTo>
                  <a:lnTo>
                    <a:pt x="11" y="137"/>
                  </a:lnTo>
                  <a:lnTo>
                    <a:pt x="1" y="151"/>
                  </a:lnTo>
                  <a:lnTo>
                    <a:pt x="0" y="154"/>
                  </a:lnTo>
                  <a:lnTo>
                    <a:pt x="1" y="155"/>
                  </a:lnTo>
                  <a:lnTo>
                    <a:pt x="1" y="155"/>
                  </a:lnTo>
                  <a:lnTo>
                    <a:pt x="30" y="171"/>
                  </a:lnTo>
                  <a:lnTo>
                    <a:pt x="59" y="186"/>
                  </a:lnTo>
                  <a:lnTo>
                    <a:pt x="91" y="199"/>
                  </a:lnTo>
                  <a:lnTo>
                    <a:pt x="121" y="209"/>
                  </a:lnTo>
                  <a:lnTo>
                    <a:pt x="154" y="216"/>
                  </a:lnTo>
                  <a:lnTo>
                    <a:pt x="185" y="223"/>
                  </a:lnTo>
                  <a:lnTo>
                    <a:pt x="218" y="226"/>
                  </a:lnTo>
                  <a:lnTo>
                    <a:pt x="250" y="227"/>
                  </a:lnTo>
                  <a:lnTo>
                    <a:pt x="250" y="227"/>
                  </a:lnTo>
                  <a:lnTo>
                    <a:pt x="270" y="227"/>
                  </a:lnTo>
                  <a:lnTo>
                    <a:pt x="289" y="226"/>
                  </a:lnTo>
                  <a:lnTo>
                    <a:pt x="309" y="224"/>
                  </a:lnTo>
                  <a:lnTo>
                    <a:pt x="328" y="221"/>
                  </a:lnTo>
                  <a:lnTo>
                    <a:pt x="328"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3300413" y="600075"/>
              <a:ext cx="657225" cy="495300"/>
            </a:xfrm>
            <a:custGeom>
              <a:avLst/>
              <a:gdLst>
                <a:gd name="T0" fmla="*/ 338 w 414"/>
                <a:gd name="T1" fmla="*/ 192 h 312"/>
                <a:gd name="T2" fmla="*/ 338 w 414"/>
                <a:gd name="T3" fmla="*/ 191 h 312"/>
                <a:gd name="T4" fmla="*/ 352 w 414"/>
                <a:gd name="T5" fmla="*/ 140 h 312"/>
                <a:gd name="T6" fmla="*/ 369 w 414"/>
                <a:gd name="T7" fmla="*/ 92 h 312"/>
                <a:gd name="T8" fmla="*/ 388 w 414"/>
                <a:gd name="T9" fmla="*/ 48 h 312"/>
                <a:gd name="T10" fmla="*/ 410 w 414"/>
                <a:gd name="T11" fmla="*/ 8 h 312"/>
                <a:gd name="T12" fmla="*/ 407 w 414"/>
                <a:gd name="T13" fmla="*/ 5 h 312"/>
                <a:gd name="T14" fmla="*/ 390 w 414"/>
                <a:gd name="T15" fmla="*/ 15 h 312"/>
                <a:gd name="T16" fmla="*/ 354 w 414"/>
                <a:gd name="T17" fmla="*/ 33 h 312"/>
                <a:gd name="T18" fmla="*/ 318 w 414"/>
                <a:gd name="T19" fmla="*/ 48 h 312"/>
                <a:gd name="T20" fmla="*/ 279 w 414"/>
                <a:gd name="T21" fmla="*/ 60 h 312"/>
                <a:gd name="T22" fmla="*/ 260 w 414"/>
                <a:gd name="T23" fmla="*/ 64 h 312"/>
                <a:gd name="T24" fmla="*/ 203 w 414"/>
                <a:gd name="T25" fmla="*/ 74 h 312"/>
                <a:gd name="T26" fmla="*/ 145 w 414"/>
                <a:gd name="T27" fmla="*/ 76 h 312"/>
                <a:gd name="T28" fmla="*/ 143 w 414"/>
                <a:gd name="T29" fmla="*/ 76 h 312"/>
                <a:gd name="T30" fmla="*/ 127 w 414"/>
                <a:gd name="T31" fmla="*/ 90 h 312"/>
                <a:gd name="T32" fmla="*/ 109 w 414"/>
                <a:gd name="T33" fmla="*/ 106 h 312"/>
                <a:gd name="T34" fmla="*/ 92 w 414"/>
                <a:gd name="T35" fmla="*/ 124 h 312"/>
                <a:gd name="T36" fmla="*/ 83 w 414"/>
                <a:gd name="T37" fmla="*/ 137 h 312"/>
                <a:gd name="T38" fmla="*/ 65 w 414"/>
                <a:gd name="T39" fmla="*/ 168 h 312"/>
                <a:gd name="T40" fmla="*/ 56 w 414"/>
                <a:gd name="T41" fmla="*/ 186 h 312"/>
                <a:gd name="T42" fmla="*/ 34 w 414"/>
                <a:gd name="T43" fmla="*/ 235 h 312"/>
                <a:gd name="T44" fmla="*/ 1 w 414"/>
                <a:gd name="T45" fmla="*/ 309 h 312"/>
                <a:gd name="T46" fmla="*/ 3 w 414"/>
                <a:gd name="T47" fmla="*/ 311 h 312"/>
                <a:gd name="T48" fmla="*/ 50 w 414"/>
                <a:gd name="T49" fmla="*/ 307 h 312"/>
                <a:gd name="T50" fmla="*/ 119 w 414"/>
                <a:gd name="T51" fmla="*/ 297 h 312"/>
                <a:gd name="T52" fmla="*/ 164 w 414"/>
                <a:gd name="T53" fmla="*/ 287 h 312"/>
                <a:gd name="T54" fmla="*/ 208 w 414"/>
                <a:gd name="T55" fmla="*/ 274 h 312"/>
                <a:gd name="T56" fmla="*/ 249 w 414"/>
                <a:gd name="T57" fmla="*/ 256 h 312"/>
                <a:gd name="T58" fmla="*/ 287 w 414"/>
                <a:gd name="T59" fmla="*/ 235 h 312"/>
                <a:gd name="T60" fmla="*/ 322 w 414"/>
                <a:gd name="T61" fmla="*/ 208 h 312"/>
                <a:gd name="T62" fmla="*/ 337 w 414"/>
                <a:gd name="T63" fmla="*/ 19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4" h="312">
                  <a:moveTo>
                    <a:pt x="337" y="192"/>
                  </a:moveTo>
                  <a:lnTo>
                    <a:pt x="338" y="192"/>
                  </a:lnTo>
                  <a:lnTo>
                    <a:pt x="338" y="191"/>
                  </a:lnTo>
                  <a:lnTo>
                    <a:pt x="338" y="191"/>
                  </a:lnTo>
                  <a:lnTo>
                    <a:pt x="345" y="165"/>
                  </a:lnTo>
                  <a:lnTo>
                    <a:pt x="352" y="140"/>
                  </a:lnTo>
                  <a:lnTo>
                    <a:pt x="360" y="116"/>
                  </a:lnTo>
                  <a:lnTo>
                    <a:pt x="369" y="92"/>
                  </a:lnTo>
                  <a:lnTo>
                    <a:pt x="378" y="70"/>
                  </a:lnTo>
                  <a:lnTo>
                    <a:pt x="388" y="48"/>
                  </a:lnTo>
                  <a:lnTo>
                    <a:pt x="398" y="28"/>
                  </a:lnTo>
                  <a:lnTo>
                    <a:pt x="410" y="8"/>
                  </a:lnTo>
                  <a:lnTo>
                    <a:pt x="414" y="0"/>
                  </a:lnTo>
                  <a:lnTo>
                    <a:pt x="407" y="5"/>
                  </a:lnTo>
                  <a:lnTo>
                    <a:pt x="407" y="5"/>
                  </a:lnTo>
                  <a:lnTo>
                    <a:pt x="390" y="15"/>
                  </a:lnTo>
                  <a:lnTo>
                    <a:pt x="372" y="25"/>
                  </a:lnTo>
                  <a:lnTo>
                    <a:pt x="354" y="33"/>
                  </a:lnTo>
                  <a:lnTo>
                    <a:pt x="335" y="41"/>
                  </a:lnTo>
                  <a:lnTo>
                    <a:pt x="318" y="48"/>
                  </a:lnTo>
                  <a:lnTo>
                    <a:pt x="299" y="54"/>
                  </a:lnTo>
                  <a:lnTo>
                    <a:pt x="279" y="60"/>
                  </a:lnTo>
                  <a:lnTo>
                    <a:pt x="260" y="64"/>
                  </a:lnTo>
                  <a:lnTo>
                    <a:pt x="260" y="64"/>
                  </a:lnTo>
                  <a:lnTo>
                    <a:pt x="232" y="70"/>
                  </a:lnTo>
                  <a:lnTo>
                    <a:pt x="203" y="74"/>
                  </a:lnTo>
                  <a:lnTo>
                    <a:pt x="174" y="76"/>
                  </a:lnTo>
                  <a:lnTo>
                    <a:pt x="145" y="76"/>
                  </a:lnTo>
                  <a:lnTo>
                    <a:pt x="143" y="76"/>
                  </a:lnTo>
                  <a:lnTo>
                    <a:pt x="143" y="76"/>
                  </a:lnTo>
                  <a:lnTo>
                    <a:pt x="143" y="76"/>
                  </a:lnTo>
                  <a:lnTo>
                    <a:pt x="127" y="90"/>
                  </a:lnTo>
                  <a:lnTo>
                    <a:pt x="127" y="90"/>
                  </a:lnTo>
                  <a:lnTo>
                    <a:pt x="109" y="106"/>
                  </a:lnTo>
                  <a:lnTo>
                    <a:pt x="101" y="115"/>
                  </a:lnTo>
                  <a:lnTo>
                    <a:pt x="92" y="124"/>
                  </a:lnTo>
                  <a:lnTo>
                    <a:pt x="92" y="124"/>
                  </a:lnTo>
                  <a:lnTo>
                    <a:pt x="83" y="137"/>
                  </a:lnTo>
                  <a:lnTo>
                    <a:pt x="74" y="151"/>
                  </a:lnTo>
                  <a:lnTo>
                    <a:pt x="65" y="168"/>
                  </a:lnTo>
                  <a:lnTo>
                    <a:pt x="56" y="186"/>
                  </a:lnTo>
                  <a:lnTo>
                    <a:pt x="56" y="186"/>
                  </a:lnTo>
                  <a:lnTo>
                    <a:pt x="34" y="235"/>
                  </a:lnTo>
                  <a:lnTo>
                    <a:pt x="34" y="235"/>
                  </a:lnTo>
                  <a:lnTo>
                    <a:pt x="19" y="272"/>
                  </a:lnTo>
                  <a:lnTo>
                    <a:pt x="1" y="309"/>
                  </a:lnTo>
                  <a:lnTo>
                    <a:pt x="0" y="312"/>
                  </a:lnTo>
                  <a:lnTo>
                    <a:pt x="3" y="311"/>
                  </a:lnTo>
                  <a:lnTo>
                    <a:pt x="3" y="311"/>
                  </a:lnTo>
                  <a:lnTo>
                    <a:pt x="50" y="307"/>
                  </a:lnTo>
                  <a:lnTo>
                    <a:pt x="96" y="300"/>
                  </a:lnTo>
                  <a:lnTo>
                    <a:pt x="119" y="297"/>
                  </a:lnTo>
                  <a:lnTo>
                    <a:pt x="142" y="292"/>
                  </a:lnTo>
                  <a:lnTo>
                    <a:pt x="164" y="287"/>
                  </a:lnTo>
                  <a:lnTo>
                    <a:pt x="186" y="281"/>
                  </a:lnTo>
                  <a:lnTo>
                    <a:pt x="208" y="274"/>
                  </a:lnTo>
                  <a:lnTo>
                    <a:pt x="229" y="266"/>
                  </a:lnTo>
                  <a:lnTo>
                    <a:pt x="249" y="256"/>
                  </a:lnTo>
                  <a:lnTo>
                    <a:pt x="268" y="247"/>
                  </a:lnTo>
                  <a:lnTo>
                    <a:pt x="287" y="235"/>
                  </a:lnTo>
                  <a:lnTo>
                    <a:pt x="305" y="223"/>
                  </a:lnTo>
                  <a:lnTo>
                    <a:pt x="322" y="208"/>
                  </a:lnTo>
                  <a:lnTo>
                    <a:pt x="337" y="192"/>
                  </a:lnTo>
                  <a:lnTo>
                    <a:pt x="337"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3819526" y="433388"/>
              <a:ext cx="371475" cy="873125"/>
            </a:xfrm>
            <a:custGeom>
              <a:avLst/>
              <a:gdLst>
                <a:gd name="T0" fmla="*/ 222 w 234"/>
                <a:gd name="T1" fmla="*/ 80 h 550"/>
                <a:gd name="T2" fmla="*/ 218 w 234"/>
                <a:gd name="T3" fmla="*/ 53 h 550"/>
                <a:gd name="T4" fmla="*/ 211 w 234"/>
                <a:gd name="T5" fmla="*/ 14 h 550"/>
                <a:gd name="T6" fmla="*/ 210 w 234"/>
                <a:gd name="T7" fmla="*/ 28 h 550"/>
                <a:gd name="T8" fmla="*/ 183 w 234"/>
                <a:gd name="T9" fmla="*/ 177 h 550"/>
                <a:gd name="T10" fmla="*/ 167 w 234"/>
                <a:gd name="T11" fmla="*/ 252 h 550"/>
                <a:gd name="T12" fmla="*/ 146 w 234"/>
                <a:gd name="T13" fmla="*/ 328 h 550"/>
                <a:gd name="T14" fmla="*/ 146 w 234"/>
                <a:gd name="T15" fmla="*/ 328 h 550"/>
                <a:gd name="T16" fmla="*/ 145 w 234"/>
                <a:gd name="T17" fmla="*/ 328 h 550"/>
                <a:gd name="T18" fmla="*/ 175 w 234"/>
                <a:gd name="T19" fmla="*/ 178 h 550"/>
                <a:gd name="T20" fmla="*/ 192 w 234"/>
                <a:gd name="T21" fmla="*/ 96 h 550"/>
                <a:gd name="T22" fmla="*/ 211 w 234"/>
                <a:gd name="T23" fmla="*/ 0 h 550"/>
                <a:gd name="T24" fmla="*/ 204 w 234"/>
                <a:gd name="T25" fmla="*/ 12 h 550"/>
                <a:gd name="T26" fmla="*/ 167 w 234"/>
                <a:gd name="T27" fmla="*/ 94 h 550"/>
                <a:gd name="T28" fmla="*/ 155 w 234"/>
                <a:gd name="T29" fmla="*/ 122 h 550"/>
                <a:gd name="T30" fmla="*/ 138 w 234"/>
                <a:gd name="T31" fmla="*/ 175 h 550"/>
                <a:gd name="T32" fmla="*/ 123 w 234"/>
                <a:gd name="T33" fmla="*/ 227 h 550"/>
                <a:gd name="T34" fmla="*/ 113 w 234"/>
                <a:gd name="T35" fmla="*/ 263 h 550"/>
                <a:gd name="T36" fmla="*/ 112 w 234"/>
                <a:gd name="T37" fmla="*/ 262 h 550"/>
                <a:gd name="T38" fmla="*/ 119 w 234"/>
                <a:gd name="T39" fmla="*/ 211 h 550"/>
                <a:gd name="T40" fmla="*/ 132 w 234"/>
                <a:gd name="T41" fmla="*/ 160 h 550"/>
                <a:gd name="T42" fmla="*/ 150 w 234"/>
                <a:gd name="T43" fmla="*/ 108 h 550"/>
                <a:gd name="T44" fmla="*/ 173 w 234"/>
                <a:gd name="T45" fmla="*/ 58 h 550"/>
                <a:gd name="T46" fmla="*/ 170 w 234"/>
                <a:gd name="T47" fmla="*/ 56 h 550"/>
                <a:gd name="T48" fmla="*/ 159 w 234"/>
                <a:gd name="T49" fmla="*/ 72 h 550"/>
                <a:gd name="T50" fmla="*/ 143 w 234"/>
                <a:gd name="T51" fmla="*/ 100 h 550"/>
                <a:gd name="T52" fmla="*/ 128 w 234"/>
                <a:gd name="T53" fmla="*/ 130 h 550"/>
                <a:gd name="T54" fmla="*/ 113 w 234"/>
                <a:gd name="T55" fmla="*/ 158 h 550"/>
                <a:gd name="T56" fmla="*/ 111 w 234"/>
                <a:gd name="T57" fmla="*/ 160 h 550"/>
                <a:gd name="T58" fmla="*/ 108 w 234"/>
                <a:gd name="T59" fmla="*/ 159 h 550"/>
                <a:gd name="T60" fmla="*/ 108 w 234"/>
                <a:gd name="T61" fmla="*/ 157 h 550"/>
                <a:gd name="T62" fmla="*/ 114 w 234"/>
                <a:gd name="T63" fmla="*/ 137 h 550"/>
                <a:gd name="T64" fmla="*/ 135 w 234"/>
                <a:gd name="T65" fmla="*/ 95 h 550"/>
                <a:gd name="T66" fmla="*/ 149 w 234"/>
                <a:gd name="T67" fmla="*/ 72 h 550"/>
                <a:gd name="T68" fmla="*/ 168 w 234"/>
                <a:gd name="T69" fmla="*/ 41 h 550"/>
                <a:gd name="T70" fmla="*/ 156 w 234"/>
                <a:gd name="T71" fmla="*/ 53 h 550"/>
                <a:gd name="T72" fmla="*/ 143 w 234"/>
                <a:gd name="T73" fmla="*/ 65 h 550"/>
                <a:gd name="T74" fmla="*/ 107 w 234"/>
                <a:gd name="T75" fmla="*/ 116 h 550"/>
                <a:gd name="T76" fmla="*/ 78 w 234"/>
                <a:gd name="T77" fmla="*/ 171 h 550"/>
                <a:gd name="T78" fmla="*/ 53 w 234"/>
                <a:gd name="T79" fmla="*/ 230 h 550"/>
                <a:gd name="T80" fmla="*/ 36 w 234"/>
                <a:gd name="T81" fmla="*/ 292 h 550"/>
                <a:gd name="T82" fmla="*/ 23 w 234"/>
                <a:gd name="T83" fmla="*/ 356 h 550"/>
                <a:gd name="T84" fmla="*/ 13 w 234"/>
                <a:gd name="T85" fmla="*/ 420 h 550"/>
                <a:gd name="T86" fmla="*/ 0 w 234"/>
                <a:gd name="T87" fmla="*/ 546 h 550"/>
                <a:gd name="T88" fmla="*/ 3 w 234"/>
                <a:gd name="T89" fmla="*/ 548 h 550"/>
                <a:gd name="T90" fmla="*/ 38 w 234"/>
                <a:gd name="T91" fmla="*/ 534 h 550"/>
                <a:gd name="T92" fmla="*/ 88 w 234"/>
                <a:gd name="T93" fmla="*/ 509 h 550"/>
                <a:gd name="T94" fmla="*/ 120 w 234"/>
                <a:gd name="T95" fmla="*/ 489 h 550"/>
                <a:gd name="T96" fmla="*/ 151 w 234"/>
                <a:gd name="T97" fmla="*/ 465 h 550"/>
                <a:gd name="T98" fmla="*/ 177 w 234"/>
                <a:gd name="T99" fmla="*/ 438 h 550"/>
                <a:gd name="T100" fmla="*/ 199 w 234"/>
                <a:gd name="T101" fmla="*/ 405 h 550"/>
                <a:gd name="T102" fmla="*/ 216 w 234"/>
                <a:gd name="T103" fmla="*/ 369 h 550"/>
                <a:gd name="T104" fmla="*/ 222 w 234"/>
                <a:gd name="T105" fmla="*/ 348 h 550"/>
                <a:gd name="T106" fmla="*/ 230 w 234"/>
                <a:gd name="T107" fmla="*/ 305 h 550"/>
                <a:gd name="T108" fmla="*/ 234 w 234"/>
                <a:gd name="T109" fmla="*/ 261 h 550"/>
                <a:gd name="T110" fmla="*/ 234 w 234"/>
                <a:gd name="T111" fmla="*/ 219 h 550"/>
                <a:gd name="T112" fmla="*/ 232 w 234"/>
                <a:gd name="T113" fmla="*/ 177 h 550"/>
                <a:gd name="T114" fmla="*/ 222 w 234"/>
                <a:gd name="T115" fmla="*/ 8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4" h="550">
                  <a:moveTo>
                    <a:pt x="222" y="80"/>
                  </a:moveTo>
                  <a:lnTo>
                    <a:pt x="222" y="80"/>
                  </a:lnTo>
                  <a:lnTo>
                    <a:pt x="218" y="53"/>
                  </a:lnTo>
                  <a:lnTo>
                    <a:pt x="218" y="53"/>
                  </a:lnTo>
                  <a:lnTo>
                    <a:pt x="213" y="28"/>
                  </a:lnTo>
                  <a:lnTo>
                    <a:pt x="211" y="14"/>
                  </a:lnTo>
                  <a:lnTo>
                    <a:pt x="210" y="28"/>
                  </a:lnTo>
                  <a:lnTo>
                    <a:pt x="210" y="28"/>
                  </a:lnTo>
                  <a:lnTo>
                    <a:pt x="197" y="101"/>
                  </a:lnTo>
                  <a:lnTo>
                    <a:pt x="183" y="177"/>
                  </a:lnTo>
                  <a:lnTo>
                    <a:pt x="175" y="214"/>
                  </a:lnTo>
                  <a:lnTo>
                    <a:pt x="167" y="252"/>
                  </a:lnTo>
                  <a:lnTo>
                    <a:pt x="156" y="290"/>
                  </a:lnTo>
                  <a:lnTo>
                    <a:pt x="146" y="328"/>
                  </a:lnTo>
                  <a:lnTo>
                    <a:pt x="146" y="328"/>
                  </a:lnTo>
                  <a:lnTo>
                    <a:pt x="146" y="328"/>
                  </a:lnTo>
                  <a:lnTo>
                    <a:pt x="145" y="328"/>
                  </a:lnTo>
                  <a:lnTo>
                    <a:pt x="145" y="328"/>
                  </a:lnTo>
                  <a:lnTo>
                    <a:pt x="159" y="252"/>
                  </a:lnTo>
                  <a:lnTo>
                    <a:pt x="175" y="178"/>
                  </a:lnTo>
                  <a:lnTo>
                    <a:pt x="175" y="178"/>
                  </a:lnTo>
                  <a:lnTo>
                    <a:pt x="192" y="96"/>
                  </a:lnTo>
                  <a:lnTo>
                    <a:pt x="208" y="14"/>
                  </a:lnTo>
                  <a:lnTo>
                    <a:pt x="211" y="0"/>
                  </a:lnTo>
                  <a:lnTo>
                    <a:pt x="204" y="12"/>
                  </a:lnTo>
                  <a:lnTo>
                    <a:pt x="204" y="12"/>
                  </a:lnTo>
                  <a:lnTo>
                    <a:pt x="179" y="67"/>
                  </a:lnTo>
                  <a:lnTo>
                    <a:pt x="167" y="94"/>
                  </a:lnTo>
                  <a:lnTo>
                    <a:pt x="155" y="122"/>
                  </a:lnTo>
                  <a:lnTo>
                    <a:pt x="155" y="122"/>
                  </a:lnTo>
                  <a:lnTo>
                    <a:pt x="147" y="148"/>
                  </a:lnTo>
                  <a:lnTo>
                    <a:pt x="138" y="175"/>
                  </a:lnTo>
                  <a:lnTo>
                    <a:pt x="123" y="227"/>
                  </a:lnTo>
                  <a:lnTo>
                    <a:pt x="123" y="227"/>
                  </a:lnTo>
                  <a:lnTo>
                    <a:pt x="113" y="263"/>
                  </a:lnTo>
                  <a:lnTo>
                    <a:pt x="113" y="263"/>
                  </a:lnTo>
                  <a:lnTo>
                    <a:pt x="112" y="262"/>
                  </a:lnTo>
                  <a:lnTo>
                    <a:pt x="112" y="262"/>
                  </a:lnTo>
                  <a:lnTo>
                    <a:pt x="115" y="236"/>
                  </a:lnTo>
                  <a:lnTo>
                    <a:pt x="119" y="211"/>
                  </a:lnTo>
                  <a:lnTo>
                    <a:pt x="125" y="185"/>
                  </a:lnTo>
                  <a:lnTo>
                    <a:pt x="132" y="160"/>
                  </a:lnTo>
                  <a:lnTo>
                    <a:pt x="140" y="134"/>
                  </a:lnTo>
                  <a:lnTo>
                    <a:pt x="150" y="108"/>
                  </a:lnTo>
                  <a:lnTo>
                    <a:pt x="161" y="82"/>
                  </a:lnTo>
                  <a:lnTo>
                    <a:pt x="173" y="58"/>
                  </a:lnTo>
                  <a:lnTo>
                    <a:pt x="170" y="56"/>
                  </a:lnTo>
                  <a:lnTo>
                    <a:pt x="170" y="56"/>
                  </a:lnTo>
                  <a:lnTo>
                    <a:pt x="159" y="72"/>
                  </a:lnTo>
                  <a:lnTo>
                    <a:pt x="159" y="72"/>
                  </a:lnTo>
                  <a:lnTo>
                    <a:pt x="150" y="86"/>
                  </a:lnTo>
                  <a:lnTo>
                    <a:pt x="143" y="100"/>
                  </a:lnTo>
                  <a:lnTo>
                    <a:pt x="128" y="130"/>
                  </a:lnTo>
                  <a:lnTo>
                    <a:pt x="128" y="130"/>
                  </a:lnTo>
                  <a:lnTo>
                    <a:pt x="113" y="158"/>
                  </a:lnTo>
                  <a:lnTo>
                    <a:pt x="113" y="158"/>
                  </a:lnTo>
                  <a:lnTo>
                    <a:pt x="112" y="160"/>
                  </a:lnTo>
                  <a:lnTo>
                    <a:pt x="111" y="160"/>
                  </a:lnTo>
                  <a:lnTo>
                    <a:pt x="111" y="160"/>
                  </a:lnTo>
                  <a:lnTo>
                    <a:pt x="108" y="159"/>
                  </a:lnTo>
                  <a:lnTo>
                    <a:pt x="108" y="159"/>
                  </a:lnTo>
                  <a:lnTo>
                    <a:pt x="108" y="157"/>
                  </a:lnTo>
                  <a:lnTo>
                    <a:pt x="108" y="157"/>
                  </a:lnTo>
                  <a:lnTo>
                    <a:pt x="114" y="137"/>
                  </a:lnTo>
                  <a:lnTo>
                    <a:pt x="124" y="116"/>
                  </a:lnTo>
                  <a:lnTo>
                    <a:pt x="135" y="95"/>
                  </a:lnTo>
                  <a:lnTo>
                    <a:pt x="149" y="72"/>
                  </a:lnTo>
                  <a:lnTo>
                    <a:pt x="149" y="72"/>
                  </a:lnTo>
                  <a:lnTo>
                    <a:pt x="159" y="55"/>
                  </a:lnTo>
                  <a:lnTo>
                    <a:pt x="168" y="41"/>
                  </a:lnTo>
                  <a:lnTo>
                    <a:pt x="156" y="53"/>
                  </a:lnTo>
                  <a:lnTo>
                    <a:pt x="156" y="53"/>
                  </a:lnTo>
                  <a:lnTo>
                    <a:pt x="143" y="65"/>
                  </a:lnTo>
                  <a:lnTo>
                    <a:pt x="143" y="65"/>
                  </a:lnTo>
                  <a:lnTo>
                    <a:pt x="124" y="90"/>
                  </a:lnTo>
                  <a:lnTo>
                    <a:pt x="107" y="116"/>
                  </a:lnTo>
                  <a:lnTo>
                    <a:pt x="91" y="143"/>
                  </a:lnTo>
                  <a:lnTo>
                    <a:pt x="78" y="171"/>
                  </a:lnTo>
                  <a:lnTo>
                    <a:pt x="65" y="201"/>
                  </a:lnTo>
                  <a:lnTo>
                    <a:pt x="53" y="230"/>
                  </a:lnTo>
                  <a:lnTo>
                    <a:pt x="44" y="261"/>
                  </a:lnTo>
                  <a:lnTo>
                    <a:pt x="36" y="292"/>
                  </a:lnTo>
                  <a:lnTo>
                    <a:pt x="29" y="323"/>
                  </a:lnTo>
                  <a:lnTo>
                    <a:pt x="23" y="356"/>
                  </a:lnTo>
                  <a:lnTo>
                    <a:pt x="18" y="387"/>
                  </a:lnTo>
                  <a:lnTo>
                    <a:pt x="13" y="420"/>
                  </a:lnTo>
                  <a:lnTo>
                    <a:pt x="5" y="484"/>
                  </a:lnTo>
                  <a:lnTo>
                    <a:pt x="0" y="546"/>
                  </a:lnTo>
                  <a:lnTo>
                    <a:pt x="0" y="550"/>
                  </a:lnTo>
                  <a:lnTo>
                    <a:pt x="3" y="548"/>
                  </a:lnTo>
                  <a:lnTo>
                    <a:pt x="3" y="548"/>
                  </a:lnTo>
                  <a:lnTo>
                    <a:pt x="38" y="534"/>
                  </a:lnTo>
                  <a:lnTo>
                    <a:pt x="71" y="517"/>
                  </a:lnTo>
                  <a:lnTo>
                    <a:pt x="88" y="509"/>
                  </a:lnTo>
                  <a:lnTo>
                    <a:pt x="105" y="500"/>
                  </a:lnTo>
                  <a:lnTo>
                    <a:pt x="120" y="489"/>
                  </a:lnTo>
                  <a:lnTo>
                    <a:pt x="136" y="478"/>
                  </a:lnTo>
                  <a:lnTo>
                    <a:pt x="151" y="465"/>
                  </a:lnTo>
                  <a:lnTo>
                    <a:pt x="165" y="452"/>
                  </a:lnTo>
                  <a:lnTo>
                    <a:pt x="177" y="438"/>
                  </a:lnTo>
                  <a:lnTo>
                    <a:pt x="189" y="422"/>
                  </a:lnTo>
                  <a:lnTo>
                    <a:pt x="199" y="405"/>
                  </a:lnTo>
                  <a:lnTo>
                    <a:pt x="209" y="387"/>
                  </a:lnTo>
                  <a:lnTo>
                    <a:pt x="216" y="369"/>
                  </a:lnTo>
                  <a:lnTo>
                    <a:pt x="222" y="348"/>
                  </a:lnTo>
                  <a:lnTo>
                    <a:pt x="222" y="348"/>
                  </a:lnTo>
                  <a:lnTo>
                    <a:pt x="226" y="326"/>
                  </a:lnTo>
                  <a:lnTo>
                    <a:pt x="230" y="305"/>
                  </a:lnTo>
                  <a:lnTo>
                    <a:pt x="232" y="283"/>
                  </a:lnTo>
                  <a:lnTo>
                    <a:pt x="234" y="261"/>
                  </a:lnTo>
                  <a:lnTo>
                    <a:pt x="234" y="240"/>
                  </a:lnTo>
                  <a:lnTo>
                    <a:pt x="234" y="219"/>
                  </a:lnTo>
                  <a:lnTo>
                    <a:pt x="232" y="177"/>
                  </a:lnTo>
                  <a:lnTo>
                    <a:pt x="232" y="177"/>
                  </a:lnTo>
                  <a:lnTo>
                    <a:pt x="227" y="126"/>
                  </a:lnTo>
                  <a:lnTo>
                    <a:pt x="222" y="80"/>
                  </a:lnTo>
                  <a:lnTo>
                    <a:pt x="222"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4178301" y="0"/>
              <a:ext cx="519113" cy="419100"/>
            </a:xfrm>
            <a:custGeom>
              <a:avLst/>
              <a:gdLst>
                <a:gd name="T0" fmla="*/ 75 w 327"/>
                <a:gd name="T1" fmla="*/ 22 h 264"/>
                <a:gd name="T2" fmla="*/ 39 w 327"/>
                <a:gd name="T3" fmla="*/ 92 h 264"/>
                <a:gd name="T4" fmla="*/ 23 w 327"/>
                <a:gd name="T5" fmla="*/ 135 h 264"/>
                <a:gd name="T6" fmla="*/ 10 w 327"/>
                <a:gd name="T7" fmla="*/ 191 h 264"/>
                <a:gd name="T8" fmla="*/ 5 w 327"/>
                <a:gd name="T9" fmla="*/ 220 h 264"/>
                <a:gd name="T10" fmla="*/ 0 w 327"/>
                <a:gd name="T11" fmla="*/ 245 h 264"/>
                <a:gd name="T12" fmla="*/ 2 w 327"/>
                <a:gd name="T13" fmla="*/ 249 h 264"/>
                <a:gd name="T14" fmla="*/ 9 w 327"/>
                <a:gd name="T15" fmla="*/ 252 h 264"/>
                <a:gd name="T16" fmla="*/ 21 w 327"/>
                <a:gd name="T17" fmla="*/ 217 h 264"/>
                <a:gd name="T18" fmla="*/ 49 w 327"/>
                <a:gd name="T19" fmla="*/ 169 h 264"/>
                <a:gd name="T20" fmla="*/ 77 w 327"/>
                <a:gd name="T21" fmla="*/ 130 h 264"/>
                <a:gd name="T22" fmla="*/ 67 w 327"/>
                <a:gd name="T23" fmla="*/ 149 h 264"/>
                <a:gd name="T24" fmla="*/ 37 w 327"/>
                <a:gd name="T25" fmla="*/ 204 h 264"/>
                <a:gd name="T26" fmla="*/ 30 w 327"/>
                <a:gd name="T27" fmla="*/ 220 h 264"/>
                <a:gd name="T28" fmla="*/ 16 w 327"/>
                <a:gd name="T29" fmla="*/ 249 h 264"/>
                <a:gd name="T30" fmla="*/ 8 w 327"/>
                <a:gd name="T31" fmla="*/ 257 h 264"/>
                <a:gd name="T32" fmla="*/ 12 w 327"/>
                <a:gd name="T33" fmla="*/ 264 h 264"/>
                <a:gd name="T34" fmla="*/ 17 w 327"/>
                <a:gd name="T35" fmla="*/ 262 h 264"/>
                <a:gd name="T36" fmla="*/ 42 w 327"/>
                <a:gd name="T37" fmla="*/ 222 h 264"/>
                <a:gd name="T38" fmla="*/ 78 w 327"/>
                <a:gd name="T39" fmla="*/ 175 h 264"/>
                <a:gd name="T40" fmla="*/ 114 w 327"/>
                <a:gd name="T41" fmla="*/ 132 h 264"/>
                <a:gd name="T42" fmla="*/ 152 w 327"/>
                <a:gd name="T43" fmla="*/ 90 h 264"/>
                <a:gd name="T44" fmla="*/ 154 w 327"/>
                <a:gd name="T45" fmla="*/ 91 h 264"/>
                <a:gd name="T46" fmla="*/ 131 w 327"/>
                <a:gd name="T47" fmla="*/ 121 h 264"/>
                <a:gd name="T48" fmla="*/ 85 w 327"/>
                <a:gd name="T49" fmla="*/ 179 h 264"/>
                <a:gd name="T50" fmla="*/ 64 w 327"/>
                <a:gd name="T51" fmla="*/ 207 h 264"/>
                <a:gd name="T52" fmla="*/ 18 w 327"/>
                <a:gd name="T53" fmla="*/ 263 h 264"/>
                <a:gd name="T54" fmla="*/ 42 w 327"/>
                <a:gd name="T55" fmla="*/ 245 h 264"/>
                <a:gd name="T56" fmla="*/ 75 w 327"/>
                <a:gd name="T57" fmla="*/ 215 h 264"/>
                <a:gd name="T58" fmla="*/ 100 w 327"/>
                <a:gd name="T59" fmla="*/ 191 h 264"/>
                <a:gd name="T60" fmla="*/ 157 w 327"/>
                <a:gd name="T61" fmla="*/ 143 h 264"/>
                <a:gd name="T62" fmla="*/ 176 w 327"/>
                <a:gd name="T63" fmla="*/ 127 h 264"/>
                <a:gd name="T64" fmla="*/ 179 w 327"/>
                <a:gd name="T65" fmla="*/ 128 h 264"/>
                <a:gd name="T66" fmla="*/ 100 w 327"/>
                <a:gd name="T67" fmla="*/ 201 h 264"/>
                <a:gd name="T68" fmla="*/ 73 w 327"/>
                <a:gd name="T69" fmla="*/ 226 h 264"/>
                <a:gd name="T70" fmla="*/ 42 w 327"/>
                <a:gd name="T71" fmla="*/ 254 h 264"/>
                <a:gd name="T72" fmla="*/ 43 w 327"/>
                <a:gd name="T73" fmla="*/ 258 h 264"/>
                <a:gd name="T74" fmla="*/ 107 w 327"/>
                <a:gd name="T75" fmla="*/ 240 h 264"/>
                <a:gd name="T76" fmla="*/ 166 w 327"/>
                <a:gd name="T77" fmla="*/ 214 h 264"/>
                <a:gd name="T78" fmla="*/ 221 w 327"/>
                <a:gd name="T79" fmla="*/ 181 h 264"/>
                <a:gd name="T80" fmla="*/ 269 w 327"/>
                <a:gd name="T81" fmla="*/ 143 h 264"/>
                <a:gd name="T82" fmla="*/ 311 w 327"/>
                <a:gd name="T83" fmla="*/ 97 h 264"/>
                <a:gd name="T84" fmla="*/ 327 w 327"/>
                <a:gd name="T85" fmla="*/ 7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64">
                  <a:moveTo>
                    <a:pt x="88" y="0"/>
                  </a:moveTo>
                  <a:lnTo>
                    <a:pt x="88" y="0"/>
                  </a:lnTo>
                  <a:lnTo>
                    <a:pt x="75" y="22"/>
                  </a:lnTo>
                  <a:lnTo>
                    <a:pt x="62" y="45"/>
                  </a:lnTo>
                  <a:lnTo>
                    <a:pt x="51" y="68"/>
                  </a:lnTo>
                  <a:lnTo>
                    <a:pt x="39" y="92"/>
                  </a:lnTo>
                  <a:lnTo>
                    <a:pt x="39" y="92"/>
                  </a:lnTo>
                  <a:lnTo>
                    <a:pt x="31" y="114"/>
                  </a:lnTo>
                  <a:lnTo>
                    <a:pt x="23" y="135"/>
                  </a:lnTo>
                  <a:lnTo>
                    <a:pt x="23" y="135"/>
                  </a:lnTo>
                  <a:lnTo>
                    <a:pt x="16" y="162"/>
                  </a:lnTo>
                  <a:lnTo>
                    <a:pt x="10" y="191"/>
                  </a:lnTo>
                  <a:lnTo>
                    <a:pt x="10" y="191"/>
                  </a:lnTo>
                  <a:lnTo>
                    <a:pt x="5" y="220"/>
                  </a:lnTo>
                  <a:lnTo>
                    <a:pt x="5" y="220"/>
                  </a:lnTo>
                  <a:lnTo>
                    <a:pt x="4" y="223"/>
                  </a:lnTo>
                  <a:lnTo>
                    <a:pt x="4" y="223"/>
                  </a:lnTo>
                  <a:lnTo>
                    <a:pt x="0" y="245"/>
                  </a:lnTo>
                  <a:lnTo>
                    <a:pt x="1" y="248"/>
                  </a:lnTo>
                  <a:lnTo>
                    <a:pt x="2" y="249"/>
                  </a:lnTo>
                  <a:lnTo>
                    <a:pt x="2" y="249"/>
                  </a:lnTo>
                  <a:lnTo>
                    <a:pt x="6" y="253"/>
                  </a:lnTo>
                  <a:lnTo>
                    <a:pt x="8" y="255"/>
                  </a:lnTo>
                  <a:lnTo>
                    <a:pt x="9" y="252"/>
                  </a:lnTo>
                  <a:lnTo>
                    <a:pt x="9" y="252"/>
                  </a:lnTo>
                  <a:lnTo>
                    <a:pt x="15" y="234"/>
                  </a:lnTo>
                  <a:lnTo>
                    <a:pt x="21" y="217"/>
                  </a:lnTo>
                  <a:lnTo>
                    <a:pt x="30" y="200"/>
                  </a:lnTo>
                  <a:lnTo>
                    <a:pt x="39" y="184"/>
                  </a:lnTo>
                  <a:lnTo>
                    <a:pt x="49" y="169"/>
                  </a:lnTo>
                  <a:lnTo>
                    <a:pt x="58" y="155"/>
                  </a:lnTo>
                  <a:lnTo>
                    <a:pt x="77" y="130"/>
                  </a:lnTo>
                  <a:lnTo>
                    <a:pt x="77" y="130"/>
                  </a:lnTo>
                  <a:lnTo>
                    <a:pt x="78" y="131"/>
                  </a:lnTo>
                  <a:lnTo>
                    <a:pt x="78" y="131"/>
                  </a:lnTo>
                  <a:lnTo>
                    <a:pt x="67" y="149"/>
                  </a:lnTo>
                  <a:lnTo>
                    <a:pt x="67" y="149"/>
                  </a:lnTo>
                  <a:lnTo>
                    <a:pt x="52" y="176"/>
                  </a:lnTo>
                  <a:lnTo>
                    <a:pt x="37" y="204"/>
                  </a:lnTo>
                  <a:lnTo>
                    <a:pt x="37" y="204"/>
                  </a:lnTo>
                  <a:lnTo>
                    <a:pt x="30" y="220"/>
                  </a:lnTo>
                  <a:lnTo>
                    <a:pt x="30" y="220"/>
                  </a:lnTo>
                  <a:lnTo>
                    <a:pt x="26" y="231"/>
                  </a:lnTo>
                  <a:lnTo>
                    <a:pt x="21" y="240"/>
                  </a:lnTo>
                  <a:lnTo>
                    <a:pt x="16" y="249"/>
                  </a:lnTo>
                  <a:lnTo>
                    <a:pt x="13" y="253"/>
                  </a:lnTo>
                  <a:lnTo>
                    <a:pt x="9" y="256"/>
                  </a:lnTo>
                  <a:lnTo>
                    <a:pt x="8" y="257"/>
                  </a:lnTo>
                  <a:lnTo>
                    <a:pt x="11" y="264"/>
                  </a:lnTo>
                  <a:lnTo>
                    <a:pt x="12" y="264"/>
                  </a:lnTo>
                  <a:lnTo>
                    <a:pt x="12" y="264"/>
                  </a:lnTo>
                  <a:lnTo>
                    <a:pt x="15" y="263"/>
                  </a:lnTo>
                  <a:lnTo>
                    <a:pt x="17" y="263"/>
                  </a:lnTo>
                  <a:lnTo>
                    <a:pt x="17" y="262"/>
                  </a:lnTo>
                  <a:lnTo>
                    <a:pt x="17" y="262"/>
                  </a:lnTo>
                  <a:lnTo>
                    <a:pt x="29" y="242"/>
                  </a:lnTo>
                  <a:lnTo>
                    <a:pt x="42" y="222"/>
                  </a:lnTo>
                  <a:lnTo>
                    <a:pt x="56" y="203"/>
                  </a:lnTo>
                  <a:lnTo>
                    <a:pt x="71" y="184"/>
                  </a:lnTo>
                  <a:lnTo>
                    <a:pt x="78" y="175"/>
                  </a:lnTo>
                  <a:lnTo>
                    <a:pt x="78" y="175"/>
                  </a:lnTo>
                  <a:lnTo>
                    <a:pt x="96" y="153"/>
                  </a:lnTo>
                  <a:lnTo>
                    <a:pt x="114" y="132"/>
                  </a:lnTo>
                  <a:lnTo>
                    <a:pt x="132" y="110"/>
                  </a:lnTo>
                  <a:lnTo>
                    <a:pt x="152" y="90"/>
                  </a:lnTo>
                  <a:lnTo>
                    <a:pt x="152" y="90"/>
                  </a:lnTo>
                  <a:lnTo>
                    <a:pt x="153" y="90"/>
                  </a:lnTo>
                  <a:lnTo>
                    <a:pt x="154" y="91"/>
                  </a:lnTo>
                  <a:lnTo>
                    <a:pt x="154" y="91"/>
                  </a:lnTo>
                  <a:lnTo>
                    <a:pt x="154" y="91"/>
                  </a:lnTo>
                  <a:lnTo>
                    <a:pt x="154" y="91"/>
                  </a:lnTo>
                  <a:lnTo>
                    <a:pt x="131" y="121"/>
                  </a:lnTo>
                  <a:lnTo>
                    <a:pt x="108" y="150"/>
                  </a:lnTo>
                  <a:lnTo>
                    <a:pt x="108" y="150"/>
                  </a:lnTo>
                  <a:lnTo>
                    <a:pt x="85" y="179"/>
                  </a:lnTo>
                  <a:lnTo>
                    <a:pt x="85" y="179"/>
                  </a:lnTo>
                  <a:lnTo>
                    <a:pt x="64" y="207"/>
                  </a:lnTo>
                  <a:lnTo>
                    <a:pt x="64" y="207"/>
                  </a:lnTo>
                  <a:lnTo>
                    <a:pt x="46" y="229"/>
                  </a:lnTo>
                  <a:lnTo>
                    <a:pt x="29" y="252"/>
                  </a:lnTo>
                  <a:lnTo>
                    <a:pt x="18" y="263"/>
                  </a:lnTo>
                  <a:lnTo>
                    <a:pt x="32" y="254"/>
                  </a:lnTo>
                  <a:lnTo>
                    <a:pt x="32" y="254"/>
                  </a:lnTo>
                  <a:lnTo>
                    <a:pt x="42" y="245"/>
                  </a:lnTo>
                  <a:lnTo>
                    <a:pt x="54" y="236"/>
                  </a:lnTo>
                  <a:lnTo>
                    <a:pt x="75" y="215"/>
                  </a:lnTo>
                  <a:lnTo>
                    <a:pt x="75" y="215"/>
                  </a:lnTo>
                  <a:lnTo>
                    <a:pt x="85" y="204"/>
                  </a:lnTo>
                  <a:lnTo>
                    <a:pt x="96" y="194"/>
                  </a:lnTo>
                  <a:lnTo>
                    <a:pt x="100" y="191"/>
                  </a:lnTo>
                  <a:lnTo>
                    <a:pt x="100" y="191"/>
                  </a:lnTo>
                  <a:lnTo>
                    <a:pt x="137" y="158"/>
                  </a:lnTo>
                  <a:lnTo>
                    <a:pt x="157" y="143"/>
                  </a:lnTo>
                  <a:lnTo>
                    <a:pt x="176" y="127"/>
                  </a:lnTo>
                  <a:lnTo>
                    <a:pt x="176" y="127"/>
                  </a:lnTo>
                  <a:lnTo>
                    <a:pt x="176" y="127"/>
                  </a:lnTo>
                  <a:lnTo>
                    <a:pt x="176" y="127"/>
                  </a:lnTo>
                  <a:lnTo>
                    <a:pt x="179" y="128"/>
                  </a:lnTo>
                  <a:lnTo>
                    <a:pt x="179" y="128"/>
                  </a:lnTo>
                  <a:lnTo>
                    <a:pt x="160" y="147"/>
                  </a:lnTo>
                  <a:lnTo>
                    <a:pt x="140" y="166"/>
                  </a:lnTo>
                  <a:lnTo>
                    <a:pt x="100" y="201"/>
                  </a:lnTo>
                  <a:lnTo>
                    <a:pt x="88" y="212"/>
                  </a:lnTo>
                  <a:lnTo>
                    <a:pt x="88" y="212"/>
                  </a:lnTo>
                  <a:lnTo>
                    <a:pt x="73" y="226"/>
                  </a:lnTo>
                  <a:lnTo>
                    <a:pt x="73" y="226"/>
                  </a:lnTo>
                  <a:lnTo>
                    <a:pt x="58" y="241"/>
                  </a:lnTo>
                  <a:lnTo>
                    <a:pt x="42" y="254"/>
                  </a:lnTo>
                  <a:lnTo>
                    <a:pt x="35" y="260"/>
                  </a:lnTo>
                  <a:lnTo>
                    <a:pt x="43" y="258"/>
                  </a:lnTo>
                  <a:lnTo>
                    <a:pt x="43" y="258"/>
                  </a:lnTo>
                  <a:lnTo>
                    <a:pt x="65" y="253"/>
                  </a:lnTo>
                  <a:lnTo>
                    <a:pt x="86" y="246"/>
                  </a:lnTo>
                  <a:lnTo>
                    <a:pt x="107" y="240"/>
                  </a:lnTo>
                  <a:lnTo>
                    <a:pt x="127" y="232"/>
                  </a:lnTo>
                  <a:lnTo>
                    <a:pt x="147" y="223"/>
                  </a:lnTo>
                  <a:lnTo>
                    <a:pt x="166" y="214"/>
                  </a:lnTo>
                  <a:lnTo>
                    <a:pt x="185" y="203"/>
                  </a:lnTo>
                  <a:lnTo>
                    <a:pt x="204" y="193"/>
                  </a:lnTo>
                  <a:lnTo>
                    <a:pt x="221" y="181"/>
                  </a:lnTo>
                  <a:lnTo>
                    <a:pt x="237" y="169"/>
                  </a:lnTo>
                  <a:lnTo>
                    <a:pt x="254" y="156"/>
                  </a:lnTo>
                  <a:lnTo>
                    <a:pt x="269" y="143"/>
                  </a:lnTo>
                  <a:lnTo>
                    <a:pt x="283" y="128"/>
                  </a:lnTo>
                  <a:lnTo>
                    <a:pt x="297" y="113"/>
                  </a:lnTo>
                  <a:lnTo>
                    <a:pt x="311" y="97"/>
                  </a:lnTo>
                  <a:lnTo>
                    <a:pt x="322" y="82"/>
                  </a:lnTo>
                  <a:lnTo>
                    <a:pt x="322" y="82"/>
                  </a:lnTo>
                  <a:lnTo>
                    <a:pt x="327" y="73"/>
                  </a:lnTo>
                  <a:lnTo>
                    <a:pt x="327"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Title 11"/>
          <p:cNvSpPr txBox="1">
            <a:spLocks/>
          </p:cNvSpPr>
          <p:nvPr/>
        </p:nvSpPr>
        <p:spPr>
          <a:xfrm>
            <a:off x="4869025" y="1194944"/>
            <a:ext cx="3198038" cy="10155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Silhouettes face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Photo</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3" name="Title 11"/>
          <p:cNvSpPr txBox="1">
            <a:spLocks/>
          </p:cNvSpPr>
          <p:nvPr/>
        </p:nvSpPr>
        <p:spPr>
          <a:xfrm>
            <a:off x="4869025" y="999494"/>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4" name="Rectangle 23"/>
          <p:cNvSpPr/>
          <p:nvPr/>
        </p:nvSpPr>
        <p:spPr>
          <a:xfrm>
            <a:off x="4992131" y="2441713"/>
            <a:ext cx="6488669" cy="177895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graphicFrame>
        <p:nvGraphicFramePr>
          <p:cNvPr id="25" name="Chart 24"/>
          <p:cNvGraphicFramePr/>
          <p:nvPr>
            <p:extLst>
              <p:ext uri="{D42A27DB-BD31-4B8C-83A1-F6EECF244321}">
                <p14:modId xmlns:p14="http://schemas.microsoft.com/office/powerpoint/2010/main" val="3957535964"/>
              </p:ext>
            </p:extLst>
          </p:nvPr>
        </p:nvGraphicFramePr>
        <p:xfrm>
          <a:off x="5324929" y="2582217"/>
          <a:ext cx="3397456" cy="1507820"/>
        </p:xfrm>
        <a:graphic>
          <a:graphicData uri="http://schemas.openxmlformats.org/drawingml/2006/chart">
            <c:chart xmlns:c="http://schemas.openxmlformats.org/drawingml/2006/chart" xmlns:r="http://schemas.openxmlformats.org/officeDocument/2006/relationships" r:id="rId2"/>
          </a:graphicData>
        </a:graphic>
      </p:graphicFrame>
      <p:sp>
        <p:nvSpPr>
          <p:cNvPr id="26" name="Title 11"/>
          <p:cNvSpPr txBox="1">
            <a:spLocks/>
          </p:cNvSpPr>
          <p:nvPr/>
        </p:nvSpPr>
        <p:spPr>
          <a:xfrm>
            <a:off x="9092683" y="2813779"/>
            <a:ext cx="1793032" cy="231229"/>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7" name="Title 11"/>
          <p:cNvSpPr txBox="1">
            <a:spLocks/>
          </p:cNvSpPr>
          <p:nvPr/>
        </p:nvSpPr>
        <p:spPr>
          <a:xfrm>
            <a:off x="9092683" y="3201560"/>
            <a:ext cx="1793032" cy="231229"/>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8" name="Title 11"/>
          <p:cNvSpPr txBox="1">
            <a:spLocks/>
          </p:cNvSpPr>
          <p:nvPr/>
        </p:nvSpPr>
        <p:spPr>
          <a:xfrm>
            <a:off x="9092683" y="3627395"/>
            <a:ext cx="1793032" cy="231229"/>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9" name="Rectangle 28"/>
          <p:cNvSpPr/>
          <p:nvPr/>
        </p:nvSpPr>
        <p:spPr>
          <a:xfrm>
            <a:off x="8468679" y="4490350"/>
            <a:ext cx="3012121" cy="769441"/>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3114666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747657" y="1348969"/>
            <a:ext cx="5994400" cy="18314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5"/>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149</a:t>
            </a:fld>
            <a:endParaRPr lang="en-US"/>
          </a:p>
        </p:txBody>
      </p:sp>
      <p:sp>
        <p:nvSpPr>
          <p:cNvPr id="249" name="Title 11"/>
          <p:cNvSpPr txBox="1">
            <a:spLocks/>
          </p:cNvSpPr>
          <p:nvPr/>
        </p:nvSpPr>
        <p:spPr>
          <a:xfrm>
            <a:off x="3504142" y="1445351"/>
            <a:ext cx="5319660" cy="783399"/>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200" b="1" spc="-3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cs typeface="Times New Roman" panose="02020603050405020304" pitchFamily="18" charset="0"/>
              </a:rPr>
              <a:t>World Map Pictures</a:t>
            </a:r>
            <a:endParaRPr lang="en-US" sz="3200" b="1" spc="-300" dirty="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cs typeface="Times New Roman" panose="02020603050405020304" pitchFamily="18" charset="0"/>
            </a:endParaRPr>
          </a:p>
        </p:txBody>
      </p:sp>
      <p:sp>
        <p:nvSpPr>
          <p:cNvPr id="250" name="Title 11"/>
          <p:cNvSpPr txBox="1">
            <a:spLocks/>
          </p:cNvSpPr>
          <p:nvPr/>
        </p:nvSpPr>
        <p:spPr>
          <a:xfrm>
            <a:off x="3525918" y="1348969"/>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ffectLst>
                  <a:outerShdw blurRad="38100" dist="38100" dir="2700000" algn="tl">
                    <a:srgbClr val="000000">
                      <a:alpha val="43137"/>
                    </a:srgbClr>
                  </a:outerShdw>
                </a:effectLst>
                <a:ea typeface="Roboto" panose="02000000000000000000" pitchFamily="2" charset="0"/>
                <a:cs typeface="Open Sans Light" panose="020B0306030504020204" pitchFamily="34" charset="0"/>
              </a:rPr>
              <a:t>Insert Your Creative Idea </a:t>
            </a:r>
          </a:p>
        </p:txBody>
      </p:sp>
      <p:sp>
        <p:nvSpPr>
          <p:cNvPr id="252" name="Rectangle 251"/>
          <p:cNvSpPr/>
          <p:nvPr/>
        </p:nvSpPr>
        <p:spPr>
          <a:xfrm>
            <a:off x="8641967" y="2018200"/>
            <a:ext cx="283883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54" name="Shape 9330"/>
          <p:cNvSpPr/>
          <p:nvPr/>
        </p:nvSpPr>
        <p:spPr>
          <a:xfrm>
            <a:off x="8696146" y="1622895"/>
            <a:ext cx="2784655" cy="374526"/>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spAutoFit/>
          </a:bodyPr>
          <a:lstStyle/>
          <a:p>
            <a:pPr algn="l">
              <a:lnSpc>
                <a:spcPct val="110000"/>
              </a:lnSpc>
              <a:defRPr sz="4000" b="1">
                <a:solidFill>
                  <a:srgbClr val="0085AD"/>
                </a:solidFill>
                <a:latin typeface="Helvetica"/>
                <a:ea typeface="Helvetica"/>
                <a:cs typeface="Helvetica"/>
                <a:sym typeface="Helvetica"/>
              </a:defRPr>
            </a:pPr>
            <a:r>
              <a:rPr lang="en-US" sz="2000" dirty="0" smtClean="0">
                <a:solidFill>
                  <a:schemeClr val="bg1"/>
                </a:solidFill>
                <a:latin typeface="Caviar Dreams" panose="020B0402020204020504" pitchFamily="34" charset="0"/>
              </a:rPr>
              <a:t>Jobs</a:t>
            </a:r>
          </a:p>
        </p:txBody>
      </p:sp>
      <p:grpSp>
        <p:nvGrpSpPr>
          <p:cNvPr id="260" name="Group 259"/>
          <p:cNvGrpSpPr/>
          <p:nvPr/>
        </p:nvGrpSpPr>
        <p:grpSpPr>
          <a:xfrm>
            <a:off x="7776914" y="1976873"/>
            <a:ext cx="540552" cy="696517"/>
            <a:chOff x="3650983" y="1830703"/>
            <a:chExt cx="540552" cy="696517"/>
          </a:xfrm>
        </p:grpSpPr>
        <p:sp>
          <p:nvSpPr>
            <p:cNvPr id="258"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259"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solidFill>
              <a:schemeClr val="bg1"/>
            </a:solid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146530611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1549400"/>
            <a:ext cx="12192000" cy="2349500"/>
          </a:xfrm>
          <a:prstGeom prst="rect">
            <a:avLst/>
          </a:prstGeom>
          <a:solidFill>
            <a:schemeClr val="tx1">
              <a:lumMod val="85000"/>
              <a:lumOff val="1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p:cNvSpPr>
            <a:spLocks noGrp="1"/>
          </p:cNvSpPr>
          <p:nvPr>
            <p:ph type="pic" sz="quarter" idx="15"/>
          </p:nvPr>
        </p:nvSpPr>
        <p:spPr>
          <a:noFill/>
        </p:spPr>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For A Better World.</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15</a:t>
            </a:fld>
            <a:endParaRPr lang="en-US"/>
          </a:p>
        </p:txBody>
      </p:sp>
      <p:sp>
        <p:nvSpPr>
          <p:cNvPr id="9" name="Rectangle 8"/>
          <p:cNvSpPr/>
          <p:nvPr/>
        </p:nvSpPr>
        <p:spPr>
          <a:xfrm>
            <a:off x="858710" y="4879098"/>
            <a:ext cx="1687295"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10" name="Title 1"/>
          <p:cNvSpPr txBox="1">
            <a:spLocks/>
          </p:cNvSpPr>
          <p:nvPr/>
        </p:nvSpPr>
        <p:spPr>
          <a:xfrm>
            <a:off x="858710" y="4463934"/>
            <a:ext cx="2367090" cy="42697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Light" panose="020B0306030504020204" pitchFamily="34" charset="0"/>
              </a:rPr>
              <a:t>Support</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12" name="Title 1"/>
          <p:cNvSpPr txBox="1">
            <a:spLocks/>
          </p:cNvSpPr>
          <p:nvPr/>
        </p:nvSpPr>
        <p:spPr>
          <a:xfrm>
            <a:off x="3225800" y="4463934"/>
            <a:ext cx="2367090" cy="42697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Light" panose="020B0306030504020204" pitchFamily="34" charset="0"/>
              </a:rPr>
              <a:t>Quality</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14" name="Oval 13"/>
          <p:cNvSpPr/>
          <p:nvPr/>
        </p:nvSpPr>
        <p:spPr>
          <a:xfrm>
            <a:off x="882358" y="3563901"/>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Oval 14"/>
          <p:cNvSpPr/>
          <p:nvPr/>
        </p:nvSpPr>
        <p:spPr>
          <a:xfrm>
            <a:off x="3332297" y="3514169"/>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6" name="Rectangle 15"/>
          <p:cNvSpPr/>
          <p:nvPr/>
        </p:nvSpPr>
        <p:spPr>
          <a:xfrm>
            <a:off x="652330" y="2266505"/>
            <a:ext cx="2251928" cy="1001767"/>
          </a:xfrm>
          <a:prstGeom prst="rect">
            <a:avLst/>
          </a:prstGeom>
        </p:spPr>
        <p:txBody>
          <a:bodyPr vert="horz" wrap="square" lIns="91416" tIns="45708" rIns="91416" bIns="45708" rtlCol="0" anchor="ctr">
            <a:noAutofit/>
          </a:bodyPr>
          <a:lstStyle/>
          <a:p>
            <a:pPr algn="ctr" defTabSz="914400">
              <a:lnSpc>
                <a:spcPct val="90000"/>
              </a:lnSpc>
              <a:spcBef>
                <a:spcPct val="0"/>
              </a:spcBef>
            </a:pPr>
            <a:r>
              <a:rPr lang="en-US" sz="66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2017</a:t>
            </a:r>
            <a:endParaRPr lang="en-US" sz="66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7" name="Rectangle 16"/>
          <p:cNvSpPr/>
          <p:nvPr/>
        </p:nvSpPr>
        <p:spPr>
          <a:xfrm>
            <a:off x="3552115" y="2516341"/>
            <a:ext cx="2481933" cy="553998"/>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Sed venenatis pellentesque magna, a sagittis urna interdum a. </a:t>
            </a:r>
          </a:p>
        </p:txBody>
      </p:sp>
      <p:sp>
        <p:nvSpPr>
          <p:cNvPr id="21" name="Title 11"/>
          <p:cNvSpPr txBox="1">
            <a:spLocks/>
          </p:cNvSpPr>
          <p:nvPr/>
        </p:nvSpPr>
        <p:spPr>
          <a:xfrm>
            <a:off x="3552115" y="2306791"/>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Your Creative Idea </a:t>
            </a:r>
          </a:p>
        </p:txBody>
      </p:sp>
      <p:cxnSp>
        <p:nvCxnSpPr>
          <p:cNvPr id="23" name="Straight Connector 22"/>
          <p:cNvCxnSpPr/>
          <p:nvPr/>
        </p:nvCxnSpPr>
        <p:spPr>
          <a:xfrm>
            <a:off x="3225800" y="2241105"/>
            <a:ext cx="0" cy="90849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3316664" y="4879098"/>
            <a:ext cx="1687295"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a:t>
            </a:r>
            <a:endParaRPr lang="en-US" sz="1000" noProof="1">
              <a:solidFill>
                <a:schemeClr val="tx1">
                  <a:lumMod val="85000"/>
                  <a:lumOff val="15000"/>
                </a:schemeClr>
              </a:solidFill>
              <a:latin typeface="+mj-lt"/>
              <a:ea typeface="Roboto Light" panose="02000000000000000000" pitchFamily="2" charset="0"/>
              <a:cs typeface="Arial" charset="0"/>
            </a:endParaRPr>
          </a:p>
        </p:txBody>
      </p:sp>
      <p:pic>
        <p:nvPicPr>
          <p:cNvPr id="25" name="Picture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941074">
            <a:off x="6706096" y="-2493526"/>
            <a:ext cx="991035" cy="10882355"/>
          </a:xfrm>
          <a:prstGeom prst="rect">
            <a:avLst/>
          </a:prstGeom>
        </p:spPr>
      </p:pic>
      <p:grpSp>
        <p:nvGrpSpPr>
          <p:cNvPr id="22" name="Group 21"/>
          <p:cNvGrpSpPr/>
          <p:nvPr/>
        </p:nvGrpSpPr>
        <p:grpSpPr>
          <a:xfrm>
            <a:off x="1113013" y="3781820"/>
            <a:ext cx="287338" cy="285750"/>
            <a:chOff x="10455275" y="809625"/>
            <a:chExt cx="287338" cy="285750"/>
          </a:xfrm>
          <a:solidFill>
            <a:schemeClr val="bg1"/>
          </a:solidFill>
        </p:grpSpPr>
        <p:sp>
          <p:nvSpPr>
            <p:cNvPr id="26" name="Freeform 4129"/>
            <p:cNvSpPr>
              <a:spLocks/>
            </p:cNvSpPr>
            <p:nvPr/>
          </p:nvSpPr>
          <p:spPr bwMode="auto">
            <a:xfrm>
              <a:off x="10537825" y="809625"/>
              <a:ext cx="76200" cy="95250"/>
            </a:xfrm>
            <a:custGeom>
              <a:avLst/>
              <a:gdLst>
                <a:gd name="T0" fmla="*/ 105 w 240"/>
                <a:gd name="T1" fmla="*/ 54 h 300"/>
                <a:gd name="T2" fmla="*/ 105 w 240"/>
                <a:gd name="T3" fmla="*/ 288 h 300"/>
                <a:gd name="T4" fmla="*/ 107 w 240"/>
                <a:gd name="T5" fmla="*/ 293 h 300"/>
                <a:gd name="T6" fmla="*/ 111 w 240"/>
                <a:gd name="T7" fmla="*/ 298 h 300"/>
                <a:gd name="T8" fmla="*/ 117 w 240"/>
                <a:gd name="T9" fmla="*/ 300 h 300"/>
                <a:gd name="T10" fmla="*/ 122 w 240"/>
                <a:gd name="T11" fmla="*/ 300 h 300"/>
                <a:gd name="T12" fmla="*/ 127 w 240"/>
                <a:gd name="T13" fmla="*/ 298 h 300"/>
                <a:gd name="T14" fmla="*/ 132 w 240"/>
                <a:gd name="T15" fmla="*/ 293 h 300"/>
                <a:gd name="T16" fmla="*/ 134 w 240"/>
                <a:gd name="T17" fmla="*/ 288 h 300"/>
                <a:gd name="T18" fmla="*/ 135 w 240"/>
                <a:gd name="T19" fmla="*/ 54 h 300"/>
                <a:gd name="T20" fmla="*/ 216 w 240"/>
                <a:gd name="T21" fmla="*/ 147 h 300"/>
                <a:gd name="T22" fmla="*/ 222 w 240"/>
                <a:gd name="T23" fmla="*/ 150 h 300"/>
                <a:gd name="T24" fmla="*/ 230 w 240"/>
                <a:gd name="T25" fmla="*/ 149 h 300"/>
                <a:gd name="T26" fmla="*/ 237 w 240"/>
                <a:gd name="T27" fmla="*/ 144 h 300"/>
                <a:gd name="T28" fmla="*/ 239 w 240"/>
                <a:gd name="T29" fmla="*/ 139 h 300"/>
                <a:gd name="T30" fmla="*/ 240 w 240"/>
                <a:gd name="T31" fmla="*/ 133 h 300"/>
                <a:gd name="T32" fmla="*/ 238 w 240"/>
                <a:gd name="T33" fmla="*/ 127 h 300"/>
                <a:gd name="T34" fmla="*/ 131 w 240"/>
                <a:gd name="T35" fmla="*/ 5 h 300"/>
                <a:gd name="T36" fmla="*/ 131 w 240"/>
                <a:gd name="T37" fmla="*/ 4 h 300"/>
                <a:gd name="T38" fmla="*/ 125 w 240"/>
                <a:gd name="T39" fmla="*/ 1 h 300"/>
                <a:gd name="T40" fmla="*/ 120 w 240"/>
                <a:gd name="T41" fmla="*/ 0 h 300"/>
                <a:gd name="T42" fmla="*/ 113 w 240"/>
                <a:gd name="T43" fmla="*/ 1 h 300"/>
                <a:gd name="T44" fmla="*/ 108 w 240"/>
                <a:gd name="T45" fmla="*/ 4 h 300"/>
                <a:gd name="T46" fmla="*/ 108 w 240"/>
                <a:gd name="T47" fmla="*/ 5 h 300"/>
                <a:gd name="T48" fmla="*/ 1 w 240"/>
                <a:gd name="T49" fmla="*/ 127 h 300"/>
                <a:gd name="T50" fmla="*/ 0 w 240"/>
                <a:gd name="T51" fmla="*/ 133 h 300"/>
                <a:gd name="T52" fmla="*/ 0 w 240"/>
                <a:gd name="T53" fmla="*/ 139 h 300"/>
                <a:gd name="T54" fmla="*/ 2 w 240"/>
                <a:gd name="T55" fmla="*/ 144 h 300"/>
                <a:gd name="T56" fmla="*/ 7 w 240"/>
                <a:gd name="T57" fmla="*/ 148 h 300"/>
                <a:gd name="T58" fmla="*/ 13 w 240"/>
                <a:gd name="T59" fmla="*/ 150 h 300"/>
                <a:gd name="T60" fmla="*/ 18 w 240"/>
                <a:gd name="T61" fmla="*/ 150 h 300"/>
                <a:gd name="T62" fmla="*/ 23 w 240"/>
                <a:gd name="T63" fmla="*/ 14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300">
                  <a:moveTo>
                    <a:pt x="26" y="144"/>
                  </a:moveTo>
                  <a:lnTo>
                    <a:pt x="105" y="54"/>
                  </a:lnTo>
                  <a:lnTo>
                    <a:pt x="105" y="285"/>
                  </a:lnTo>
                  <a:lnTo>
                    <a:pt x="105" y="288"/>
                  </a:lnTo>
                  <a:lnTo>
                    <a:pt x="106" y="291"/>
                  </a:lnTo>
                  <a:lnTo>
                    <a:pt x="107" y="293"/>
                  </a:lnTo>
                  <a:lnTo>
                    <a:pt x="109" y="296"/>
                  </a:lnTo>
                  <a:lnTo>
                    <a:pt x="111" y="298"/>
                  </a:lnTo>
                  <a:lnTo>
                    <a:pt x="113" y="299"/>
                  </a:lnTo>
                  <a:lnTo>
                    <a:pt x="117" y="300"/>
                  </a:lnTo>
                  <a:lnTo>
                    <a:pt x="120" y="300"/>
                  </a:lnTo>
                  <a:lnTo>
                    <a:pt x="122" y="300"/>
                  </a:lnTo>
                  <a:lnTo>
                    <a:pt x="125" y="299"/>
                  </a:lnTo>
                  <a:lnTo>
                    <a:pt x="127" y="298"/>
                  </a:lnTo>
                  <a:lnTo>
                    <a:pt x="131" y="296"/>
                  </a:lnTo>
                  <a:lnTo>
                    <a:pt x="132" y="293"/>
                  </a:lnTo>
                  <a:lnTo>
                    <a:pt x="134" y="291"/>
                  </a:lnTo>
                  <a:lnTo>
                    <a:pt x="134" y="288"/>
                  </a:lnTo>
                  <a:lnTo>
                    <a:pt x="135" y="285"/>
                  </a:lnTo>
                  <a:lnTo>
                    <a:pt x="135" y="54"/>
                  </a:lnTo>
                  <a:lnTo>
                    <a:pt x="213" y="144"/>
                  </a:lnTo>
                  <a:lnTo>
                    <a:pt x="216" y="147"/>
                  </a:lnTo>
                  <a:lnTo>
                    <a:pt x="219" y="149"/>
                  </a:lnTo>
                  <a:lnTo>
                    <a:pt x="222" y="150"/>
                  </a:lnTo>
                  <a:lnTo>
                    <a:pt x="225" y="150"/>
                  </a:lnTo>
                  <a:lnTo>
                    <a:pt x="230" y="149"/>
                  </a:lnTo>
                  <a:lnTo>
                    <a:pt x="235" y="147"/>
                  </a:lnTo>
                  <a:lnTo>
                    <a:pt x="237" y="144"/>
                  </a:lnTo>
                  <a:lnTo>
                    <a:pt x="238" y="141"/>
                  </a:lnTo>
                  <a:lnTo>
                    <a:pt x="239" y="139"/>
                  </a:lnTo>
                  <a:lnTo>
                    <a:pt x="240" y="136"/>
                  </a:lnTo>
                  <a:lnTo>
                    <a:pt x="240" y="133"/>
                  </a:lnTo>
                  <a:lnTo>
                    <a:pt x="239" y="130"/>
                  </a:lnTo>
                  <a:lnTo>
                    <a:pt x="238" y="127"/>
                  </a:lnTo>
                  <a:lnTo>
                    <a:pt x="236" y="125"/>
                  </a:lnTo>
                  <a:lnTo>
                    <a:pt x="131" y="5"/>
                  </a:lnTo>
                  <a:lnTo>
                    <a:pt x="131" y="5"/>
                  </a:lnTo>
                  <a:lnTo>
                    <a:pt x="131" y="4"/>
                  </a:lnTo>
                  <a:lnTo>
                    <a:pt x="128" y="3"/>
                  </a:lnTo>
                  <a:lnTo>
                    <a:pt x="125" y="1"/>
                  </a:lnTo>
                  <a:lnTo>
                    <a:pt x="123" y="0"/>
                  </a:lnTo>
                  <a:lnTo>
                    <a:pt x="120" y="0"/>
                  </a:lnTo>
                  <a:lnTo>
                    <a:pt x="117" y="0"/>
                  </a:lnTo>
                  <a:lnTo>
                    <a:pt x="113" y="1"/>
                  </a:lnTo>
                  <a:lnTo>
                    <a:pt x="111" y="3"/>
                  </a:lnTo>
                  <a:lnTo>
                    <a:pt x="108" y="4"/>
                  </a:lnTo>
                  <a:lnTo>
                    <a:pt x="108" y="5"/>
                  </a:lnTo>
                  <a:lnTo>
                    <a:pt x="108" y="5"/>
                  </a:lnTo>
                  <a:lnTo>
                    <a:pt x="3" y="125"/>
                  </a:lnTo>
                  <a:lnTo>
                    <a:pt x="1" y="127"/>
                  </a:lnTo>
                  <a:lnTo>
                    <a:pt x="0" y="130"/>
                  </a:lnTo>
                  <a:lnTo>
                    <a:pt x="0" y="133"/>
                  </a:lnTo>
                  <a:lnTo>
                    <a:pt x="0" y="136"/>
                  </a:lnTo>
                  <a:lnTo>
                    <a:pt x="0" y="139"/>
                  </a:lnTo>
                  <a:lnTo>
                    <a:pt x="1" y="141"/>
                  </a:lnTo>
                  <a:lnTo>
                    <a:pt x="2" y="144"/>
                  </a:lnTo>
                  <a:lnTo>
                    <a:pt x="4" y="147"/>
                  </a:lnTo>
                  <a:lnTo>
                    <a:pt x="7" y="148"/>
                  </a:lnTo>
                  <a:lnTo>
                    <a:pt x="10" y="149"/>
                  </a:lnTo>
                  <a:lnTo>
                    <a:pt x="13" y="150"/>
                  </a:lnTo>
                  <a:lnTo>
                    <a:pt x="15" y="150"/>
                  </a:lnTo>
                  <a:lnTo>
                    <a:pt x="18" y="150"/>
                  </a:lnTo>
                  <a:lnTo>
                    <a:pt x="21" y="149"/>
                  </a:lnTo>
                  <a:lnTo>
                    <a:pt x="23" y="147"/>
                  </a:lnTo>
                  <a:lnTo>
                    <a:pt x="26"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130"/>
            <p:cNvSpPr>
              <a:spLocks/>
            </p:cNvSpPr>
            <p:nvPr/>
          </p:nvSpPr>
          <p:spPr bwMode="auto">
            <a:xfrm>
              <a:off x="10455275" y="847725"/>
              <a:ext cx="287338" cy="247650"/>
            </a:xfrm>
            <a:custGeom>
              <a:avLst/>
              <a:gdLst>
                <a:gd name="T0" fmla="*/ 749 w 901"/>
                <a:gd name="T1" fmla="*/ 1 h 781"/>
                <a:gd name="T2" fmla="*/ 739 w 901"/>
                <a:gd name="T3" fmla="*/ 12 h 781"/>
                <a:gd name="T4" fmla="*/ 11 w 901"/>
                <a:gd name="T5" fmla="*/ 211 h 781"/>
                <a:gd name="T6" fmla="*/ 3 w 901"/>
                <a:gd name="T7" fmla="*/ 216 h 781"/>
                <a:gd name="T8" fmla="*/ 0 w 901"/>
                <a:gd name="T9" fmla="*/ 226 h 781"/>
                <a:gd name="T10" fmla="*/ 117 w 901"/>
                <a:gd name="T11" fmla="*/ 595 h 781"/>
                <a:gd name="T12" fmla="*/ 128 w 901"/>
                <a:gd name="T13" fmla="*/ 601 h 781"/>
                <a:gd name="T14" fmla="*/ 180 w 901"/>
                <a:gd name="T15" fmla="*/ 631 h 781"/>
                <a:gd name="T16" fmla="*/ 158 w 901"/>
                <a:gd name="T17" fmla="*/ 634 h 781"/>
                <a:gd name="T18" fmla="*/ 138 w 901"/>
                <a:gd name="T19" fmla="*/ 644 h 781"/>
                <a:gd name="T20" fmla="*/ 122 w 901"/>
                <a:gd name="T21" fmla="*/ 658 h 781"/>
                <a:gd name="T22" fmla="*/ 111 w 901"/>
                <a:gd name="T23" fmla="*/ 677 h 781"/>
                <a:gd name="T24" fmla="*/ 106 w 901"/>
                <a:gd name="T25" fmla="*/ 699 h 781"/>
                <a:gd name="T26" fmla="*/ 107 w 901"/>
                <a:gd name="T27" fmla="*/ 721 h 781"/>
                <a:gd name="T28" fmla="*/ 114 w 901"/>
                <a:gd name="T29" fmla="*/ 742 h 781"/>
                <a:gd name="T30" fmla="*/ 127 w 901"/>
                <a:gd name="T31" fmla="*/ 759 h 781"/>
                <a:gd name="T32" fmla="*/ 144 w 901"/>
                <a:gd name="T33" fmla="*/ 773 h 781"/>
                <a:gd name="T34" fmla="*/ 165 w 901"/>
                <a:gd name="T35" fmla="*/ 780 h 781"/>
                <a:gd name="T36" fmla="*/ 188 w 901"/>
                <a:gd name="T37" fmla="*/ 781 h 781"/>
                <a:gd name="T38" fmla="*/ 210 w 901"/>
                <a:gd name="T39" fmla="*/ 776 h 781"/>
                <a:gd name="T40" fmla="*/ 228 w 901"/>
                <a:gd name="T41" fmla="*/ 764 h 781"/>
                <a:gd name="T42" fmla="*/ 243 w 901"/>
                <a:gd name="T43" fmla="*/ 748 h 781"/>
                <a:gd name="T44" fmla="*/ 252 w 901"/>
                <a:gd name="T45" fmla="*/ 729 h 781"/>
                <a:gd name="T46" fmla="*/ 255 w 901"/>
                <a:gd name="T47" fmla="*/ 706 h 781"/>
                <a:gd name="T48" fmla="*/ 246 w 901"/>
                <a:gd name="T49" fmla="*/ 671 h 781"/>
                <a:gd name="T50" fmla="*/ 520 w 901"/>
                <a:gd name="T51" fmla="*/ 671 h 781"/>
                <a:gd name="T52" fmla="*/ 511 w 901"/>
                <a:gd name="T53" fmla="*/ 706 h 781"/>
                <a:gd name="T54" fmla="*/ 514 w 901"/>
                <a:gd name="T55" fmla="*/ 729 h 781"/>
                <a:gd name="T56" fmla="*/ 524 w 901"/>
                <a:gd name="T57" fmla="*/ 748 h 781"/>
                <a:gd name="T58" fmla="*/ 538 w 901"/>
                <a:gd name="T59" fmla="*/ 764 h 781"/>
                <a:gd name="T60" fmla="*/ 557 w 901"/>
                <a:gd name="T61" fmla="*/ 776 h 781"/>
                <a:gd name="T62" fmla="*/ 579 w 901"/>
                <a:gd name="T63" fmla="*/ 781 h 781"/>
                <a:gd name="T64" fmla="*/ 601 w 901"/>
                <a:gd name="T65" fmla="*/ 780 h 781"/>
                <a:gd name="T66" fmla="*/ 621 w 901"/>
                <a:gd name="T67" fmla="*/ 773 h 781"/>
                <a:gd name="T68" fmla="*/ 639 w 901"/>
                <a:gd name="T69" fmla="*/ 759 h 781"/>
                <a:gd name="T70" fmla="*/ 652 w 901"/>
                <a:gd name="T71" fmla="*/ 742 h 781"/>
                <a:gd name="T72" fmla="*/ 660 w 901"/>
                <a:gd name="T73" fmla="*/ 721 h 781"/>
                <a:gd name="T74" fmla="*/ 660 w 901"/>
                <a:gd name="T75" fmla="*/ 695 h 781"/>
                <a:gd name="T76" fmla="*/ 649 w 901"/>
                <a:gd name="T77" fmla="*/ 665 h 781"/>
                <a:gd name="T78" fmla="*/ 628 w 901"/>
                <a:gd name="T79" fmla="*/ 644 h 781"/>
                <a:gd name="T80" fmla="*/ 630 w 901"/>
                <a:gd name="T81" fmla="*/ 590 h 781"/>
                <a:gd name="T82" fmla="*/ 766 w 901"/>
                <a:gd name="T83" fmla="*/ 30 h 781"/>
                <a:gd name="T84" fmla="*/ 893 w 901"/>
                <a:gd name="T85" fmla="*/ 29 h 781"/>
                <a:gd name="T86" fmla="*/ 899 w 901"/>
                <a:gd name="T87" fmla="*/ 23 h 781"/>
                <a:gd name="T88" fmla="*/ 901 w 901"/>
                <a:gd name="T89" fmla="*/ 15 h 781"/>
                <a:gd name="T90" fmla="*/ 899 w 901"/>
                <a:gd name="T91" fmla="*/ 6 h 781"/>
                <a:gd name="T92" fmla="*/ 893 w 901"/>
                <a:gd name="T93" fmla="*/ 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781">
                  <a:moveTo>
                    <a:pt x="886" y="0"/>
                  </a:moveTo>
                  <a:lnTo>
                    <a:pt x="754" y="0"/>
                  </a:lnTo>
                  <a:lnTo>
                    <a:pt x="749" y="1"/>
                  </a:lnTo>
                  <a:lnTo>
                    <a:pt x="745" y="3"/>
                  </a:lnTo>
                  <a:lnTo>
                    <a:pt x="741" y="6"/>
                  </a:lnTo>
                  <a:lnTo>
                    <a:pt x="739" y="12"/>
                  </a:lnTo>
                  <a:lnTo>
                    <a:pt x="691" y="210"/>
                  </a:lnTo>
                  <a:lnTo>
                    <a:pt x="15" y="210"/>
                  </a:lnTo>
                  <a:lnTo>
                    <a:pt x="11" y="211"/>
                  </a:lnTo>
                  <a:lnTo>
                    <a:pt x="8" y="212"/>
                  </a:lnTo>
                  <a:lnTo>
                    <a:pt x="5" y="214"/>
                  </a:lnTo>
                  <a:lnTo>
                    <a:pt x="3" y="216"/>
                  </a:lnTo>
                  <a:lnTo>
                    <a:pt x="1" y="220"/>
                  </a:lnTo>
                  <a:lnTo>
                    <a:pt x="0" y="223"/>
                  </a:lnTo>
                  <a:lnTo>
                    <a:pt x="0" y="226"/>
                  </a:lnTo>
                  <a:lnTo>
                    <a:pt x="1" y="230"/>
                  </a:lnTo>
                  <a:lnTo>
                    <a:pt x="114" y="590"/>
                  </a:lnTo>
                  <a:lnTo>
                    <a:pt x="117" y="595"/>
                  </a:lnTo>
                  <a:lnTo>
                    <a:pt x="120" y="598"/>
                  </a:lnTo>
                  <a:lnTo>
                    <a:pt x="124" y="600"/>
                  </a:lnTo>
                  <a:lnTo>
                    <a:pt x="128" y="601"/>
                  </a:lnTo>
                  <a:lnTo>
                    <a:pt x="597" y="601"/>
                  </a:lnTo>
                  <a:lnTo>
                    <a:pt x="589" y="631"/>
                  </a:lnTo>
                  <a:lnTo>
                    <a:pt x="180" y="631"/>
                  </a:lnTo>
                  <a:lnTo>
                    <a:pt x="172" y="631"/>
                  </a:lnTo>
                  <a:lnTo>
                    <a:pt x="165" y="632"/>
                  </a:lnTo>
                  <a:lnTo>
                    <a:pt x="158" y="634"/>
                  </a:lnTo>
                  <a:lnTo>
                    <a:pt x="151" y="637"/>
                  </a:lnTo>
                  <a:lnTo>
                    <a:pt x="144" y="640"/>
                  </a:lnTo>
                  <a:lnTo>
                    <a:pt x="138" y="644"/>
                  </a:lnTo>
                  <a:lnTo>
                    <a:pt x="133" y="648"/>
                  </a:lnTo>
                  <a:lnTo>
                    <a:pt x="127" y="653"/>
                  </a:lnTo>
                  <a:lnTo>
                    <a:pt x="122" y="658"/>
                  </a:lnTo>
                  <a:lnTo>
                    <a:pt x="118" y="664"/>
                  </a:lnTo>
                  <a:lnTo>
                    <a:pt x="114" y="671"/>
                  </a:lnTo>
                  <a:lnTo>
                    <a:pt x="111" y="677"/>
                  </a:lnTo>
                  <a:lnTo>
                    <a:pt x="108" y="684"/>
                  </a:lnTo>
                  <a:lnTo>
                    <a:pt x="107" y="691"/>
                  </a:lnTo>
                  <a:lnTo>
                    <a:pt x="106" y="699"/>
                  </a:lnTo>
                  <a:lnTo>
                    <a:pt x="105" y="706"/>
                  </a:lnTo>
                  <a:lnTo>
                    <a:pt x="106" y="714"/>
                  </a:lnTo>
                  <a:lnTo>
                    <a:pt x="107" y="721"/>
                  </a:lnTo>
                  <a:lnTo>
                    <a:pt x="108" y="729"/>
                  </a:lnTo>
                  <a:lnTo>
                    <a:pt x="111" y="735"/>
                  </a:lnTo>
                  <a:lnTo>
                    <a:pt x="114" y="742"/>
                  </a:lnTo>
                  <a:lnTo>
                    <a:pt x="118" y="748"/>
                  </a:lnTo>
                  <a:lnTo>
                    <a:pt x="122" y="753"/>
                  </a:lnTo>
                  <a:lnTo>
                    <a:pt x="127" y="759"/>
                  </a:lnTo>
                  <a:lnTo>
                    <a:pt x="133" y="764"/>
                  </a:lnTo>
                  <a:lnTo>
                    <a:pt x="138" y="768"/>
                  </a:lnTo>
                  <a:lnTo>
                    <a:pt x="144" y="773"/>
                  </a:lnTo>
                  <a:lnTo>
                    <a:pt x="151" y="776"/>
                  </a:lnTo>
                  <a:lnTo>
                    <a:pt x="158" y="778"/>
                  </a:lnTo>
                  <a:lnTo>
                    <a:pt x="165" y="780"/>
                  </a:lnTo>
                  <a:lnTo>
                    <a:pt x="172" y="781"/>
                  </a:lnTo>
                  <a:lnTo>
                    <a:pt x="180" y="781"/>
                  </a:lnTo>
                  <a:lnTo>
                    <a:pt x="188" y="781"/>
                  </a:lnTo>
                  <a:lnTo>
                    <a:pt x="196" y="780"/>
                  </a:lnTo>
                  <a:lnTo>
                    <a:pt x="202" y="778"/>
                  </a:lnTo>
                  <a:lnTo>
                    <a:pt x="210" y="776"/>
                  </a:lnTo>
                  <a:lnTo>
                    <a:pt x="216" y="773"/>
                  </a:lnTo>
                  <a:lnTo>
                    <a:pt x="223" y="768"/>
                  </a:lnTo>
                  <a:lnTo>
                    <a:pt x="228" y="764"/>
                  </a:lnTo>
                  <a:lnTo>
                    <a:pt x="233" y="759"/>
                  </a:lnTo>
                  <a:lnTo>
                    <a:pt x="238" y="753"/>
                  </a:lnTo>
                  <a:lnTo>
                    <a:pt x="243" y="748"/>
                  </a:lnTo>
                  <a:lnTo>
                    <a:pt x="246" y="742"/>
                  </a:lnTo>
                  <a:lnTo>
                    <a:pt x="249" y="735"/>
                  </a:lnTo>
                  <a:lnTo>
                    <a:pt x="252" y="729"/>
                  </a:lnTo>
                  <a:lnTo>
                    <a:pt x="254" y="721"/>
                  </a:lnTo>
                  <a:lnTo>
                    <a:pt x="255" y="714"/>
                  </a:lnTo>
                  <a:lnTo>
                    <a:pt x="255" y="706"/>
                  </a:lnTo>
                  <a:lnTo>
                    <a:pt x="255" y="693"/>
                  </a:lnTo>
                  <a:lnTo>
                    <a:pt x="252" y="682"/>
                  </a:lnTo>
                  <a:lnTo>
                    <a:pt x="246" y="671"/>
                  </a:lnTo>
                  <a:lnTo>
                    <a:pt x="240" y="661"/>
                  </a:lnTo>
                  <a:lnTo>
                    <a:pt x="526" y="661"/>
                  </a:lnTo>
                  <a:lnTo>
                    <a:pt x="520" y="671"/>
                  </a:lnTo>
                  <a:lnTo>
                    <a:pt x="515" y="682"/>
                  </a:lnTo>
                  <a:lnTo>
                    <a:pt x="512" y="693"/>
                  </a:lnTo>
                  <a:lnTo>
                    <a:pt x="511" y="706"/>
                  </a:lnTo>
                  <a:lnTo>
                    <a:pt x="511" y="714"/>
                  </a:lnTo>
                  <a:lnTo>
                    <a:pt x="512" y="721"/>
                  </a:lnTo>
                  <a:lnTo>
                    <a:pt x="514" y="729"/>
                  </a:lnTo>
                  <a:lnTo>
                    <a:pt x="516" y="735"/>
                  </a:lnTo>
                  <a:lnTo>
                    <a:pt x="520" y="742"/>
                  </a:lnTo>
                  <a:lnTo>
                    <a:pt x="524" y="748"/>
                  </a:lnTo>
                  <a:lnTo>
                    <a:pt x="528" y="753"/>
                  </a:lnTo>
                  <a:lnTo>
                    <a:pt x="532" y="759"/>
                  </a:lnTo>
                  <a:lnTo>
                    <a:pt x="538" y="764"/>
                  </a:lnTo>
                  <a:lnTo>
                    <a:pt x="544" y="768"/>
                  </a:lnTo>
                  <a:lnTo>
                    <a:pt x="551" y="773"/>
                  </a:lnTo>
                  <a:lnTo>
                    <a:pt x="557" y="776"/>
                  </a:lnTo>
                  <a:lnTo>
                    <a:pt x="564" y="778"/>
                  </a:lnTo>
                  <a:lnTo>
                    <a:pt x="571" y="780"/>
                  </a:lnTo>
                  <a:lnTo>
                    <a:pt x="579" y="781"/>
                  </a:lnTo>
                  <a:lnTo>
                    <a:pt x="586" y="781"/>
                  </a:lnTo>
                  <a:lnTo>
                    <a:pt x="594" y="781"/>
                  </a:lnTo>
                  <a:lnTo>
                    <a:pt x="601" y="780"/>
                  </a:lnTo>
                  <a:lnTo>
                    <a:pt x="609" y="778"/>
                  </a:lnTo>
                  <a:lnTo>
                    <a:pt x="615" y="776"/>
                  </a:lnTo>
                  <a:lnTo>
                    <a:pt x="621" y="773"/>
                  </a:lnTo>
                  <a:lnTo>
                    <a:pt x="628" y="768"/>
                  </a:lnTo>
                  <a:lnTo>
                    <a:pt x="633" y="764"/>
                  </a:lnTo>
                  <a:lnTo>
                    <a:pt x="639" y="759"/>
                  </a:lnTo>
                  <a:lnTo>
                    <a:pt x="644" y="753"/>
                  </a:lnTo>
                  <a:lnTo>
                    <a:pt x="648" y="748"/>
                  </a:lnTo>
                  <a:lnTo>
                    <a:pt x="652" y="742"/>
                  </a:lnTo>
                  <a:lnTo>
                    <a:pt x="656" y="735"/>
                  </a:lnTo>
                  <a:lnTo>
                    <a:pt x="658" y="729"/>
                  </a:lnTo>
                  <a:lnTo>
                    <a:pt x="660" y="721"/>
                  </a:lnTo>
                  <a:lnTo>
                    <a:pt x="661" y="714"/>
                  </a:lnTo>
                  <a:lnTo>
                    <a:pt x="661" y="706"/>
                  </a:lnTo>
                  <a:lnTo>
                    <a:pt x="660" y="695"/>
                  </a:lnTo>
                  <a:lnTo>
                    <a:pt x="658" y="685"/>
                  </a:lnTo>
                  <a:lnTo>
                    <a:pt x="655" y="675"/>
                  </a:lnTo>
                  <a:lnTo>
                    <a:pt x="649" y="665"/>
                  </a:lnTo>
                  <a:lnTo>
                    <a:pt x="643" y="657"/>
                  </a:lnTo>
                  <a:lnTo>
                    <a:pt x="635" y="650"/>
                  </a:lnTo>
                  <a:lnTo>
                    <a:pt x="628" y="644"/>
                  </a:lnTo>
                  <a:lnTo>
                    <a:pt x="618" y="639"/>
                  </a:lnTo>
                  <a:lnTo>
                    <a:pt x="630" y="592"/>
                  </a:lnTo>
                  <a:lnTo>
                    <a:pt x="630" y="590"/>
                  </a:lnTo>
                  <a:lnTo>
                    <a:pt x="631" y="589"/>
                  </a:lnTo>
                  <a:lnTo>
                    <a:pt x="717" y="231"/>
                  </a:lnTo>
                  <a:lnTo>
                    <a:pt x="766" y="30"/>
                  </a:lnTo>
                  <a:lnTo>
                    <a:pt x="886" y="30"/>
                  </a:lnTo>
                  <a:lnTo>
                    <a:pt x="889" y="30"/>
                  </a:lnTo>
                  <a:lnTo>
                    <a:pt x="893" y="29"/>
                  </a:lnTo>
                  <a:lnTo>
                    <a:pt x="895" y="28"/>
                  </a:lnTo>
                  <a:lnTo>
                    <a:pt x="897" y="25"/>
                  </a:lnTo>
                  <a:lnTo>
                    <a:pt x="899" y="23"/>
                  </a:lnTo>
                  <a:lnTo>
                    <a:pt x="900" y="21"/>
                  </a:lnTo>
                  <a:lnTo>
                    <a:pt x="901" y="18"/>
                  </a:lnTo>
                  <a:lnTo>
                    <a:pt x="901" y="15"/>
                  </a:lnTo>
                  <a:lnTo>
                    <a:pt x="901" y="12"/>
                  </a:lnTo>
                  <a:lnTo>
                    <a:pt x="900" y="9"/>
                  </a:lnTo>
                  <a:lnTo>
                    <a:pt x="899" y="6"/>
                  </a:lnTo>
                  <a:lnTo>
                    <a:pt x="897" y="4"/>
                  </a:lnTo>
                  <a:lnTo>
                    <a:pt x="895" y="2"/>
                  </a:lnTo>
                  <a:lnTo>
                    <a:pt x="893" y="1"/>
                  </a:lnTo>
                  <a:lnTo>
                    <a:pt x="889"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3651168" y="3781820"/>
            <a:ext cx="285750" cy="285750"/>
            <a:chOff x="11028363" y="809625"/>
            <a:chExt cx="285750" cy="285750"/>
          </a:xfrm>
          <a:solidFill>
            <a:schemeClr val="bg1"/>
          </a:solidFill>
        </p:grpSpPr>
        <p:sp>
          <p:nvSpPr>
            <p:cNvPr id="29" name="Freeform 4131"/>
            <p:cNvSpPr>
              <a:spLocks/>
            </p:cNvSpPr>
            <p:nvPr/>
          </p:nvSpPr>
          <p:spPr bwMode="auto">
            <a:xfrm>
              <a:off x="11028363" y="847725"/>
              <a:ext cx="285750" cy="247650"/>
            </a:xfrm>
            <a:custGeom>
              <a:avLst/>
              <a:gdLst>
                <a:gd name="T0" fmla="*/ 748 w 901"/>
                <a:gd name="T1" fmla="*/ 1 h 781"/>
                <a:gd name="T2" fmla="*/ 738 w 901"/>
                <a:gd name="T3" fmla="*/ 12 h 781"/>
                <a:gd name="T4" fmla="*/ 10 w 901"/>
                <a:gd name="T5" fmla="*/ 211 h 781"/>
                <a:gd name="T6" fmla="*/ 2 w 901"/>
                <a:gd name="T7" fmla="*/ 216 h 781"/>
                <a:gd name="T8" fmla="*/ 0 w 901"/>
                <a:gd name="T9" fmla="*/ 226 h 781"/>
                <a:gd name="T10" fmla="*/ 115 w 901"/>
                <a:gd name="T11" fmla="*/ 595 h 781"/>
                <a:gd name="T12" fmla="*/ 128 w 901"/>
                <a:gd name="T13" fmla="*/ 601 h 781"/>
                <a:gd name="T14" fmla="*/ 180 w 901"/>
                <a:gd name="T15" fmla="*/ 631 h 781"/>
                <a:gd name="T16" fmla="*/ 157 w 901"/>
                <a:gd name="T17" fmla="*/ 634 h 781"/>
                <a:gd name="T18" fmla="*/ 138 w 901"/>
                <a:gd name="T19" fmla="*/ 644 h 781"/>
                <a:gd name="T20" fmla="*/ 122 w 901"/>
                <a:gd name="T21" fmla="*/ 658 h 781"/>
                <a:gd name="T22" fmla="*/ 110 w 901"/>
                <a:gd name="T23" fmla="*/ 677 h 781"/>
                <a:gd name="T24" fmla="*/ 105 w 901"/>
                <a:gd name="T25" fmla="*/ 699 h 781"/>
                <a:gd name="T26" fmla="*/ 106 w 901"/>
                <a:gd name="T27" fmla="*/ 721 h 781"/>
                <a:gd name="T28" fmla="*/ 113 w 901"/>
                <a:gd name="T29" fmla="*/ 742 h 781"/>
                <a:gd name="T30" fmla="*/ 126 w 901"/>
                <a:gd name="T31" fmla="*/ 759 h 781"/>
                <a:gd name="T32" fmla="*/ 143 w 901"/>
                <a:gd name="T33" fmla="*/ 773 h 781"/>
                <a:gd name="T34" fmla="*/ 165 w 901"/>
                <a:gd name="T35" fmla="*/ 780 h 781"/>
                <a:gd name="T36" fmla="*/ 187 w 901"/>
                <a:gd name="T37" fmla="*/ 781 h 781"/>
                <a:gd name="T38" fmla="*/ 209 w 901"/>
                <a:gd name="T39" fmla="*/ 776 h 781"/>
                <a:gd name="T40" fmla="*/ 227 w 901"/>
                <a:gd name="T41" fmla="*/ 764 h 781"/>
                <a:gd name="T42" fmla="*/ 242 w 901"/>
                <a:gd name="T43" fmla="*/ 748 h 781"/>
                <a:gd name="T44" fmla="*/ 252 w 901"/>
                <a:gd name="T45" fmla="*/ 729 h 781"/>
                <a:gd name="T46" fmla="*/ 255 w 901"/>
                <a:gd name="T47" fmla="*/ 706 h 781"/>
                <a:gd name="T48" fmla="*/ 245 w 901"/>
                <a:gd name="T49" fmla="*/ 671 h 781"/>
                <a:gd name="T50" fmla="*/ 520 w 901"/>
                <a:gd name="T51" fmla="*/ 671 h 781"/>
                <a:gd name="T52" fmla="*/ 510 w 901"/>
                <a:gd name="T53" fmla="*/ 706 h 781"/>
                <a:gd name="T54" fmla="*/ 513 w 901"/>
                <a:gd name="T55" fmla="*/ 729 h 781"/>
                <a:gd name="T56" fmla="*/ 523 w 901"/>
                <a:gd name="T57" fmla="*/ 748 h 781"/>
                <a:gd name="T58" fmla="*/ 538 w 901"/>
                <a:gd name="T59" fmla="*/ 764 h 781"/>
                <a:gd name="T60" fmla="*/ 556 w 901"/>
                <a:gd name="T61" fmla="*/ 776 h 781"/>
                <a:gd name="T62" fmla="*/ 577 w 901"/>
                <a:gd name="T63" fmla="*/ 781 h 781"/>
                <a:gd name="T64" fmla="*/ 600 w 901"/>
                <a:gd name="T65" fmla="*/ 780 h 781"/>
                <a:gd name="T66" fmla="*/ 621 w 901"/>
                <a:gd name="T67" fmla="*/ 773 h 781"/>
                <a:gd name="T68" fmla="*/ 638 w 901"/>
                <a:gd name="T69" fmla="*/ 759 h 781"/>
                <a:gd name="T70" fmla="*/ 651 w 901"/>
                <a:gd name="T71" fmla="*/ 742 h 781"/>
                <a:gd name="T72" fmla="*/ 659 w 901"/>
                <a:gd name="T73" fmla="*/ 721 h 781"/>
                <a:gd name="T74" fmla="*/ 660 w 901"/>
                <a:gd name="T75" fmla="*/ 695 h 781"/>
                <a:gd name="T76" fmla="*/ 648 w 901"/>
                <a:gd name="T77" fmla="*/ 665 h 781"/>
                <a:gd name="T78" fmla="*/ 627 w 901"/>
                <a:gd name="T79" fmla="*/ 644 h 781"/>
                <a:gd name="T80" fmla="*/ 629 w 901"/>
                <a:gd name="T81" fmla="*/ 590 h 781"/>
                <a:gd name="T82" fmla="*/ 765 w 901"/>
                <a:gd name="T83" fmla="*/ 30 h 781"/>
                <a:gd name="T84" fmla="*/ 891 w 901"/>
                <a:gd name="T85" fmla="*/ 29 h 781"/>
                <a:gd name="T86" fmla="*/ 898 w 901"/>
                <a:gd name="T87" fmla="*/ 23 h 781"/>
                <a:gd name="T88" fmla="*/ 901 w 901"/>
                <a:gd name="T89" fmla="*/ 15 h 781"/>
                <a:gd name="T90" fmla="*/ 898 w 901"/>
                <a:gd name="T91" fmla="*/ 6 h 781"/>
                <a:gd name="T92" fmla="*/ 891 w 901"/>
                <a:gd name="T93" fmla="*/ 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781">
                  <a:moveTo>
                    <a:pt x="886" y="0"/>
                  </a:moveTo>
                  <a:lnTo>
                    <a:pt x="753" y="0"/>
                  </a:lnTo>
                  <a:lnTo>
                    <a:pt x="748" y="1"/>
                  </a:lnTo>
                  <a:lnTo>
                    <a:pt x="744" y="3"/>
                  </a:lnTo>
                  <a:lnTo>
                    <a:pt x="740" y="6"/>
                  </a:lnTo>
                  <a:lnTo>
                    <a:pt x="738" y="12"/>
                  </a:lnTo>
                  <a:lnTo>
                    <a:pt x="690" y="210"/>
                  </a:lnTo>
                  <a:lnTo>
                    <a:pt x="15" y="210"/>
                  </a:lnTo>
                  <a:lnTo>
                    <a:pt x="10" y="211"/>
                  </a:lnTo>
                  <a:lnTo>
                    <a:pt x="7" y="212"/>
                  </a:lnTo>
                  <a:lnTo>
                    <a:pt x="4" y="214"/>
                  </a:lnTo>
                  <a:lnTo>
                    <a:pt x="2" y="216"/>
                  </a:lnTo>
                  <a:lnTo>
                    <a:pt x="1" y="220"/>
                  </a:lnTo>
                  <a:lnTo>
                    <a:pt x="0" y="223"/>
                  </a:lnTo>
                  <a:lnTo>
                    <a:pt x="0" y="226"/>
                  </a:lnTo>
                  <a:lnTo>
                    <a:pt x="0" y="230"/>
                  </a:lnTo>
                  <a:lnTo>
                    <a:pt x="113" y="590"/>
                  </a:lnTo>
                  <a:lnTo>
                    <a:pt x="115" y="595"/>
                  </a:lnTo>
                  <a:lnTo>
                    <a:pt x="119" y="598"/>
                  </a:lnTo>
                  <a:lnTo>
                    <a:pt x="123" y="600"/>
                  </a:lnTo>
                  <a:lnTo>
                    <a:pt x="128" y="601"/>
                  </a:lnTo>
                  <a:lnTo>
                    <a:pt x="596" y="601"/>
                  </a:lnTo>
                  <a:lnTo>
                    <a:pt x="588" y="631"/>
                  </a:lnTo>
                  <a:lnTo>
                    <a:pt x="180" y="631"/>
                  </a:lnTo>
                  <a:lnTo>
                    <a:pt x="172" y="631"/>
                  </a:lnTo>
                  <a:lnTo>
                    <a:pt x="165" y="632"/>
                  </a:lnTo>
                  <a:lnTo>
                    <a:pt x="157" y="634"/>
                  </a:lnTo>
                  <a:lnTo>
                    <a:pt x="150" y="637"/>
                  </a:lnTo>
                  <a:lnTo>
                    <a:pt x="143" y="640"/>
                  </a:lnTo>
                  <a:lnTo>
                    <a:pt x="138" y="644"/>
                  </a:lnTo>
                  <a:lnTo>
                    <a:pt x="132" y="648"/>
                  </a:lnTo>
                  <a:lnTo>
                    <a:pt x="126" y="653"/>
                  </a:lnTo>
                  <a:lnTo>
                    <a:pt x="122" y="658"/>
                  </a:lnTo>
                  <a:lnTo>
                    <a:pt x="118" y="664"/>
                  </a:lnTo>
                  <a:lnTo>
                    <a:pt x="113" y="671"/>
                  </a:lnTo>
                  <a:lnTo>
                    <a:pt x="110" y="677"/>
                  </a:lnTo>
                  <a:lnTo>
                    <a:pt x="108" y="684"/>
                  </a:lnTo>
                  <a:lnTo>
                    <a:pt x="106" y="691"/>
                  </a:lnTo>
                  <a:lnTo>
                    <a:pt x="105" y="699"/>
                  </a:lnTo>
                  <a:lnTo>
                    <a:pt x="105" y="706"/>
                  </a:lnTo>
                  <a:lnTo>
                    <a:pt x="105" y="714"/>
                  </a:lnTo>
                  <a:lnTo>
                    <a:pt x="106" y="721"/>
                  </a:lnTo>
                  <a:lnTo>
                    <a:pt x="108" y="729"/>
                  </a:lnTo>
                  <a:lnTo>
                    <a:pt x="110" y="735"/>
                  </a:lnTo>
                  <a:lnTo>
                    <a:pt x="113" y="742"/>
                  </a:lnTo>
                  <a:lnTo>
                    <a:pt x="118" y="748"/>
                  </a:lnTo>
                  <a:lnTo>
                    <a:pt x="122" y="753"/>
                  </a:lnTo>
                  <a:lnTo>
                    <a:pt x="126" y="759"/>
                  </a:lnTo>
                  <a:lnTo>
                    <a:pt x="132" y="764"/>
                  </a:lnTo>
                  <a:lnTo>
                    <a:pt x="138" y="768"/>
                  </a:lnTo>
                  <a:lnTo>
                    <a:pt x="143" y="773"/>
                  </a:lnTo>
                  <a:lnTo>
                    <a:pt x="150" y="776"/>
                  </a:lnTo>
                  <a:lnTo>
                    <a:pt x="157" y="778"/>
                  </a:lnTo>
                  <a:lnTo>
                    <a:pt x="165" y="780"/>
                  </a:lnTo>
                  <a:lnTo>
                    <a:pt x="172" y="781"/>
                  </a:lnTo>
                  <a:lnTo>
                    <a:pt x="180" y="781"/>
                  </a:lnTo>
                  <a:lnTo>
                    <a:pt x="187" y="781"/>
                  </a:lnTo>
                  <a:lnTo>
                    <a:pt x="195" y="780"/>
                  </a:lnTo>
                  <a:lnTo>
                    <a:pt x="202" y="778"/>
                  </a:lnTo>
                  <a:lnTo>
                    <a:pt x="209" y="776"/>
                  </a:lnTo>
                  <a:lnTo>
                    <a:pt x="215" y="773"/>
                  </a:lnTo>
                  <a:lnTo>
                    <a:pt x="222" y="768"/>
                  </a:lnTo>
                  <a:lnTo>
                    <a:pt x="227" y="764"/>
                  </a:lnTo>
                  <a:lnTo>
                    <a:pt x="232" y="759"/>
                  </a:lnTo>
                  <a:lnTo>
                    <a:pt x="238" y="753"/>
                  </a:lnTo>
                  <a:lnTo>
                    <a:pt x="242" y="748"/>
                  </a:lnTo>
                  <a:lnTo>
                    <a:pt x="245" y="742"/>
                  </a:lnTo>
                  <a:lnTo>
                    <a:pt x="248" y="735"/>
                  </a:lnTo>
                  <a:lnTo>
                    <a:pt x="252" y="729"/>
                  </a:lnTo>
                  <a:lnTo>
                    <a:pt x="253" y="721"/>
                  </a:lnTo>
                  <a:lnTo>
                    <a:pt x="254" y="714"/>
                  </a:lnTo>
                  <a:lnTo>
                    <a:pt x="255" y="706"/>
                  </a:lnTo>
                  <a:lnTo>
                    <a:pt x="254" y="693"/>
                  </a:lnTo>
                  <a:lnTo>
                    <a:pt x="250" y="682"/>
                  </a:lnTo>
                  <a:lnTo>
                    <a:pt x="245" y="671"/>
                  </a:lnTo>
                  <a:lnTo>
                    <a:pt x="239" y="661"/>
                  </a:lnTo>
                  <a:lnTo>
                    <a:pt x="525" y="661"/>
                  </a:lnTo>
                  <a:lnTo>
                    <a:pt x="520" y="671"/>
                  </a:lnTo>
                  <a:lnTo>
                    <a:pt x="514" y="682"/>
                  </a:lnTo>
                  <a:lnTo>
                    <a:pt x="511" y="693"/>
                  </a:lnTo>
                  <a:lnTo>
                    <a:pt x="510" y="706"/>
                  </a:lnTo>
                  <a:lnTo>
                    <a:pt x="511" y="714"/>
                  </a:lnTo>
                  <a:lnTo>
                    <a:pt x="512" y="721"/>
                  </a:lnTo>
                  <a:lnTo>
                    <a:pt x="513" y="729"/>
                  </a:lnTo>
                  <a:lnTo>
                    <a:pt x="516" y="735"/>
                  </a:lnTo>
                  <a:lnTo>
                    <a:pt x="520" y="742"/>
                  </a:lnTo>
                  <a:lnTo>
                    <a:pt x="523" y="748"/>
                  </a:lnTo>
                  <a:lnTo>
                    <a:pt x="527" y="753"/>
                  </a:lnTo>
                  <a:lnTo>
                    <a:pt x="532" y="759"/>
                  </a:lnTo>
                  <a:lnTo>
                    <a:pt x="538" y="764"/>
                  </a:lnTo>
                  <a:lnTo>
                    <a:pt x="543" y="768"/>
                  </a:lnTo>
                  <a:lnTo>
                    <a:pt x="550" y="773"/>
                  </a:lnTo>
                  <a:lnTo>
                    <a:pt x="556" y="776"/>
                  </a:lnTo>
                  <a:lnTo>
                    <a:pt x="562" y="778"/>
                  </a:lnTo>
                  <a:lnTo>
                    <a:pt x="570" y="780"/>
                  </a:lnTo>
                  <a:lnTo>
                    <a:pt x="577" y="781"/>
                  </a:lnTo>
                  <a:lnTo>
                    <a:pt x="585" y="781"/>
                  </a:lnTo>
                  <a:lnTo>
                    <a:pt x="592" y="781"/>
                  </a:lnTo>
                  <a:lnTo>
                    <a:pt x="600" y="780"/>
                  </a:lnTo>
                  <a:lnTo>
                    <a:pt x="607" y="778"/>
                  </a:lnTo>
                  <a:lnTo>
                    <a:pt x="615" y="776"/>
                  </a:lnTo>
                  <a:lnTo>
                    <a:pt x="621" y="773"/>
                  </a:lnTo>
                  <a:lnTo>
                    <a:pt x="627" y="768"/>
                  </a:lnTo>
                  <a:lnTo>
                    <a:pt x="633" y="764"/>
                  </a:lnTo>
                  <a:lnTo>
                    <a:pt x="638" y="759"/>
                  </a:lnTo>
                  <a:lnTo>
                    <a:pt x="643" y="753"/>
                  </a:lnTo>
                  <a:lnTo>
                    <a:pt x="647" y="748"/>
                  </a:lnTo>
                  <a:lnTo>
                    <a:pt x="651" y="742"/>
                  </a:lnTo>
                  <a:lnTo>
                    <a:pt x="655" y="735"/>
                  </a:lnTo>
                  <a:lnTo>
                    <a:pt x="657" y="729"/>
                  </a:lnTo>
                  <a:lnTo>
                    <a:pt x="659" y="721"/>
                  </a:lnTo>
                  <a:lnTo>
                    <a:pt x="660" y="714"/>
                  </a:lnTo>
                  <a:lnTo>
                    <a:pt x="660" y="706"/>
                  </a:lnTo>
                  <a:lnTo>
                    <a:pt x="660" y="695"/>
                  </a:lnTo>
                  <a:lnTo>
                    <a:pt x="657" y="685"/>
                  </a:lnTo>
                  <a:lnTo>
                    <a:pt x="654" y="675"/>
                  </a:lnTo>
                  <a:lnTo>
                    <a:pt x="648" y="665"/>
                  </a:lnTo>
                  <a:lnTo>
                    <a:pt x="642" y="657"/>
                  </a:lnTo>
                  <a:lnTo>
                    <a:pt x="635" y="650"/>
                  </a:lnTo>
                  <a:lnTo>
                    <a:pt x="627" y="644"/>
                  </a:lnTo>
                  <a:lnTo>
                    <a:pt x="617" y="639"/>
                  </a:lnTo>
                  <a:lnTo>
                    <a:pt x="629" y="592"/>
                  </a:lnTo>
                  <a:lnTo>
                    <a:pt x="629" y="590"/>
                  </a:lnTo>
                  <a:lnTo>
                    <a:pt x="630" y="589"/>
                  </a:lnTo>
                  <a:lnTo>
                    <a:pt x="717" y="229"/>
                  </a:lnTo>
                  <a:lnTo>
                    <a:pt x="765" y="30"/>
                  </a:lnTo>
                  <a:lnTo>
                    <a:pt x="886" y="30"/>
                  </a:lnTo>
                  <a:lnTo>
                    <a:pt x="888" y="30"/>
                  </a:lnTo>
                  <a:lnTo>
                    <a:pt x="891" y="29"/>
                  </a:lnTo>
                  <a:lnTo>
                    <a:pt x="894" y="28"/>
                  </a:lnTo>
                  <a:lnTo>
                    <a:pt x="897" y="25"/>
                  </a:lnTo>
                  <a:lnTo>
                    <a:pt x="898" y="23"/>
                  </a:lnTo>
                  <a:lnTo>
                    <a:pt x="900" y="21"/>
                  </a:lnTo>
                  <a:lnTo>
                    <a:pt x="900" y="18"/>
                  </a:lnTo>
                  <a:lnTo>
                    <a:pt x="901" y="15"/>
                  </a:lnTo>
                  <a:lnTo>
                    <a:pt x="900" y="12"/>
                  </a:lnTo>
                  <a:lnTo>
                    <a:pt x="900" y="9"/>
                  </a:lnTo>
                  <a:lnTo>
                    <a:pt x="898" y="6"/>
                  </a:lnTo>
                  <a:lnTo>
                    <a:pt x="897" y="4"/>
                  </a:lnTo>
                  <a:lnTo>
                    <a:pt x="894" y="2"/>
                  </a:lnTo>
                  <a:lnTo>
                    <a:pt x="891" y="1"/>
                  </a:lnTo>
                  <a:lnTo>
                    <a:pt x="888"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4132"/>
            <p:cNvSpPr>
              <a:spLocks/>
            </p:cNvSpPr>
            <p:nvPr/>
          </p:nvSpPr>
          <p:spPr bwMode="auto">
            <a:xfrm>
              <a:off x="11109325" y="809625"/>
              <a:ext cx="76200" cy="95250"/>
            </a:xfrm>
            <a:custGeom>
              <a:avLst/>
              <a:gdLst>
                <a:gd name="T0" fmla="*/ 109 w 240"/>
                <a:gd name="T1" fmla="*/ 296 h 300"/>
                <a:gd name="T2" fmla="*/ 110 w 240"/>
                <a:gd name="T3" fmla="*/ 297 h 300"/>
                <a:gd name="T4" fmla="*/ 113 w 240"/>
                <a:gd name="T5" fmla="*/ 299 h 300"/>
                <a:gd name="T6" fmla="*/ 117 w 240"/>
                <a:gd name="T7" fmla="*/ 300 h 300"/>
                <a:gd name="T8" fmla="*/ 123 w 240"/>
                <a:gd name="T9" fmla="*/ 300 h 300"/>
                <a:gd name="T10" fmla="*/ 126 w 240"/>
                <a:gd name="T11" fmla="*/ 299 h 300"/>
                <a:gd name="T12" fmla="*/ 129 w 240"/>
                <a:gd name="T13" fmla="*/ 297 h 300"/>
                <a:gd name="T14" fmla="*/ 131 w 240"/>
                <a:gd name="T15" fmla="*/ 296 h 300"/>
                <a:gd name="T16" fmla="*/ 237 w 240"/>
                <a:gd name="T17" fmla="*/ 174 h 300"/>
                <a:gd name="T18" fmla="*/ 239 w 240"/>
                <a:gd name="T19" fmla="*/ 170 h 300"/>
                <a:gd name="T20" fmla="*/ 240 w 240"/>
                <a:gd name="T21" fmla="*/ 164 h 300"/>
                <a:gd name="T22" fmla="*/ 239 w 240"/>
                <a:gd name="T23" fmla="*/ 158 h 300"/>
                <a:gd name="T24" fmla="*/ 235 w 240"/>
                <a:gd name="T25" fmla="*/ 154 h 300"/>
                <a:gd name="T26" fmla="*/ 230 w 240"/>
                <a:gd name="T27" fmla="*/ 151 h 300"/>
                <a:gd name="T28" fmla="*/ 224 w 240"/>
                <a:gd name="T29" fmla="*/ 150 h 300"/>
                <a:gd name="T30" fmla="*/ 218 w 240"/>
                <a:gd name="T31" fmla="*/ 151 h 300"/>
                <a:gd name="T32" fmla="*/ 214 w 240"/>
                <a:gd name="T33" fmla="*/ 155 h 300"/>
                <a:gd name="T34" fmla="*/ 135 w 240"/>
                <a:gd name="T35" fmla="*/ 15 h 300"/>
                <a:gd name="T36" fmla="*/ 134 w 240"/>
                <a:gd name="T37" fmla="*/ 8 h 300"/>
                <a:gd name="T38" fmla="*/ 131 w 240"/>
                <a:gd name="T39" fmla="*/ 4 h 300"/>
                <a:gd name="T40" fmla="*/ 125 w 240"/>
                <a:gd name="T41" fmla="*/ 1 h 300"/>
                <a:gd name="T42" fmla="*/ 120 w 240"/>
                <a:gd name="T43" fmla="*/ 0 h 300"/>
                <a:gd name="T44" fmla="*/ 114 w 240"/>
                <a:gd name="T45" fmla="*/ 1 h 300"/>
                <a:gd name="T46" fmla="*/ 109 w 240"/>
                <a:gd name="T47" fmla="*/ 4 h 300"/>
                <a:gd name="T48" fmla="*/ 106 w 240"/>
                <a:gd name="T49" fmla="*/ 8 h 300"/>
                <a:gd name="T50" fmla="*/ 105 w 240"/>
                <a:gd name="T51" fmla="*/ 15 h 300"/>
                <a:gd name="T52" fmla="*/ 25 w 240"/>
                <a:gd name="T53" fmla="*/ 155 h 300"/>
                <a:gd name="T54" fmla="*/ 21 w 240"/>
                <a:gd name="T55" fmla="*/ 151 h 300"/>
                <a:gd name="T56" fmla="*/ 16 w 240"/>
                <a:gd name="T57" fmla="*/ 150 h 300"/>
                <a:gd name="T58" fmla="*/ 9 w 240"/>
                <a:gd name="T59" fmla="*/ 151 h 300"/>
                <a:gd name="T60" fmla="*/ 5 w 240"/>
                <a:gd name="T61" fmla="*/ 154 h 300"/>
                <a:gd name="T62" fmla="*/ 1 w 240"/>
                <a:gd name="T63" fmla="*/ 158 h 300"/>
                <a:gd name="T64" fmla="*/ 0 w 240"/>
                <a:gd name="T65" fmla="*/ 164 h 300"/>
                <a:gd name="T66" fmla="*/ 1 w 240"/>
                <a:gd name="T67" fmla="*/ 170 h 300"/>
                <a:gd name="T68" fmla="*/ 3 w 240"/>
                <a:gd name="T69" fmla="*/ 17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300">
                  <a:moveTo>
                    <a:pt x="108" y="294"/>
                  </a:moveTo>
                  <a:lnTo>
                    <a:pt x="109" y="296"/>
                  </a:lnTo>
                  <a:lnTo>
                    <a:pt x="109" y="296"/>
                  </a:lnTo>
                  <a:lnTo>
                    <a:pt x="110" y="297"/>
                  </a:lnTo>
                  <a:lnTo>
                    <a:pt x="112" y="298"/>
                  </a:lnTo>
                  <a:lnTo>
                    <a:pt x="113" y="299"/>
                  </a:lnTo>
                  <a:lnTo>
                    <a:pt x="113" y="299"/>
                  </a:lnTo>
                  <a:lnTo>
                    <a:pt x="117" y="300"/>
                  </a:lnTo>
                  <a:lnTo>
                    <a:pt x="120" y="300"/>
                  </a:lnTo>
                  <a:lnTo>
                    <a:pt x="123" y="300"/>
                  </a:lnTo>
                  <a:lnTo>
                    <a:pt x="126" y="299"/>
                  </a:lnTo>
                  <a:lnTo>
                    <a:pt x="126" y="299"/>
                  </a:lnTo>
                  <a:lnTo>
                    <a:pt x="127" y="298"/>
                  </a:lnTo>
                  <a:lnTo>
                    <a:pt x="129" y="297"/>
                  </a:lnTo>
                  <a:lnTo>
                    <a:pt x="131" y="296"/>
                  </a:lnTo>
                  <a:lnTo>
                    <a:pt x="131" y="296"/>
                  </a:lnTo>
                  <a:lnTo>
                    <a:pt x="132" y="296"/>
                  </a:lnTo>
                  <a:lnTo>
                    <a:pt x="237" y="174"/>
                  </a:lnTo>
                  <a:lnTo>
                    <a:pt x="238" y="172"/>
                  </a:lnTo>
                  <a:lnTo>
                    <a:pt x="239" y="170"/>
                  </a:lnTo>
                  <a:lnTo>
                    <a:pt x="240" y="167"/>
                  </a:lnTo>
                  <a:lnTo>
                    <a:pt x="240" y="164"/>
                  </a:lnTo>
                  <a:lnTo>
                    <a:pt x="240" y="162"/>
                  </a:lnTo>
                  <a:lnTo>
                    <a:pt x="239" y="158"/>
                  </a:lnTo>
                  <a:lnTo>
                    <a:pt x="237" y="156"/>
                  </a:lnTo>
                  <a:lnTo>
                    <a:pt x="235" y="154"/>
                  </a:lnTo>
                  <a:lnTo>
                    <a:pt x="232" y="152"/>
                  </a:lnTo>
                  <a:lnTo>
                    <a:pt x="230" y="151"/>
                  </a:lnTo>
                  <a:lnTo>
                    <a:pt x="227" y="150"/>
                  </a:lnTo>
                  <a:lnTo>
                    <a:pt x="224" y="150"/>
                  </a:lnTo>
                  <a:lnTo>
                    <a:pt x="222" y="151"/>
                  </a:lnTo>
                  <a:lnTo>
                    <a:pt x="218" y="151"/>
                  </a:lnTo>
                  <a:lnTo>
                    <a:pt x="216" y="153"/>
                  </a:lnTo>
                  <a:lnTo>
                    <a:pt x="214" y="155"/>
                  </a:lnTo>
                  <a:lnTo>
                    <a:pt x="135" y="245"/>
                  </a:lnTo>
                  <a:lnTo>
                    <a:pt x="135" y="15"/>
                  </a:lnTo>
                  <a:lnTo>
                    <a:pt x="135" y="11"/>
                  </a:lnTo>
                  <a:lnTo>
                    <a:pt x="134" y="8"/>
                  </a:lnTo>
                  <a:lnTo>
                    <a:pt x="133" y="6"/>
                  </a:lnTo>
                  <a:lnTo>
                    <a:pt x="131" y="4"/>
                  </a:lnTo>
                  <a:lnTo>
                    <a:pt x="128" y="2"/>
                  </a:lnTo>
                  <a:lnTo>
                    <a:pt x="125" y="1"/>
                  </a:lnTo>
                  <a:lnTo>
                    <a:pt x="123" y="0"/>
                  </a:lnTo>
                  <a:lnTo>
                    <a:pt x="120" y="0"/>
                  </a:lnTo>
                  <a:lnTo>
                    <a:pt x="117" y="0"/>
                  </a:lnTo>
                  <a:lnTo>
                    <a:pt x="114" y="1"/>
                  </a:lnTo>
                  <a:lnTo>
                    <a:pt x="111" y="2"/>
                  </a:lnTo>
                  <a:lnTo>
                    <a:pt x="109" y="4"/>
                  </a:lnTo>
                  <a:lnTo>
                    <a:pt x="107" y="6"/>
                  </a:lnTo>
                  <a:lnTo>
                    <a:pt x="106" y="8"/>
                  </a:lnTo>
                  <a:lnTo>
                    <a:pt x="105" y="11"/>
                  </a:lnTo>
                  <a:lnTo>
                    <a:pt x="105" y="15"/>
                  </a:lnTo>
                  <a:lnTo>
                    <a:pt x="105" y="245"/>
                  </a:lnTo>
                  <a:lnTo>
                    <a:pt x="25" y="155"/>
                  </a:lnTo>
                  <a:lnTo>
                    <a:pt x="23" y="153"/>
                  </a:lnTo>
                  <a:lnTo>
                    <a:pt x="21" y="151"/>
                  </a:lnTo>
                  <a:lnTo>
                    <a:pt x="18" y="151"/>
                  </a:lnTo>
                  <a:lnTo>
                    <a:pt x="16" y="150"/>
                  </a:lnTo>
                  <a:lnTo>
                    <a:pt x="13" y="150"/>
                  </a:lnTo>
                  <a:lnTo>
                    <a:pt x="9" y="151"/>
                  </a:lnTo>
                  <a:lnTo>
                    <a:pt x="7" y="152"/>
                  </a:lnTo>
                  <a:lnTo>
                    <a:pt x="5" y="154"/>
                  </a:lnTo>
                  <a:lnTo>
                    <a:pt x="3" y="156"/>
                  </a:lnTo>
                  <a:lnTo>
                    <a:pt x="1" y="158"/>
                  </a:lnTo>
                  <a:lnTo>
                    <a:pt x="0" y="162"/>
                  </a:lnTo>
                  <a:lnTo>
                    <a:pt x="0" y="164"/>
                  </a:lnTo>
                  <a:lnTo>
                    <a:pt x="0" y="167"/>
                  </a:lnTo>
                  <a:lnTo>
                    <a:pt x="1" y="170"/>
                  </a:lnTo>
                  <a:lnTo>
                    <a:pt x="2" y="172"/>
                  </a:lnTo>
                  <a:lnTo>
                    <a:pt x="3" y="174"/>
                  </a:lnTo>
                  <a:lnTo>
                    <a:pt x="108"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Picture Placeholder 12"/>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11357836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150</a:t>
            </a:fld>
            <a:endParaRPr lang="en-US"/>
          </a:p>
        </p:txBody>
      </p:sp>
      <p:sp>
        <p:nvSpPr>
          <p:cNvPr id="63" name="Title 11"/>
          <p:cNvSpPr txBox="1">
            <a:spLocks/>
          </p:cNvSpPr>
          <p:nvPr/>
        </p:nvSpPr>
        <p:spPr>
          <a:xfrm>
            <a:off x="6258076" y="1717074"/>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0" name="Title 11"/>
          <p:cNvSpPr txBox="1">
            <a:spLocks/>
          </p:cNvSpPr>
          <p:nvPr/>
        </p:nvSpPr>
        <p:spPr>
          <a:xfrm>
            <a:off x="1985498" y="3640760"/>
            <a:ext cx="241233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oxygen</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7" name="Rectangle 6"/>
          <p:cNvSpPr/>
          <p:nvPr/>
        </p:nvSpPr>
        <p:spPr>
          <a:xfrm>
            <a:off x="6258076" y="2061331"/>
            <a:ext cx="4737302" cy="1325336"/>
          </a:xfrm>
          <a:prstGeom prst="rect">
            <a:avLst/>
          </a:prstGeom>
        </p:spPr>
        <p:txBody>
          <a:bodyPr vert="horz" wrap="square" lIns="91416" tIns="45708" rIns="91416" bIns="45708" rtlCol="0" anchor="ctr">
            <a:noAutofit/>
          </a:bodyPr>
          <a:lstStyle/>
          <a:p>
            <a:pPr defTabSz="914400">
              <a:lnSpc>
                <a:spcPct val="90000"/>
              </a:lnSpc>
              <a:spcBef>
                <a:spcPct val="0"/>
              </a:spcBef>
            </a:pPr>
            <a:r>
              <a:rPr lang="en-US" sz="2800" b="1" spc="-300" noProof="1">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Lern From The Best, Success Seems To </a:t>
            </a:r>
            <a:r>
              <a:rPr lang="en-US" sz="2800" spc="-300" noProof="1">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Be Connected With Action  </a:t>
            </a:r>
          </a:p>
        </p:txBody>
      </p:sp>
      <p:sp>
        <p:nvSpPr>
          <p:cNvPr id="9" name="Rectangle 8"/>
          <p:cNvSpPr/>
          <p:nvPr/>
        </p:nvSpPr>
        <p:spPr>
          <a:xfrm>
            <a:off x="6258076" y="3386667"/>
            <a:ext cx="3012121"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240860292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5675"/>
          <p:cNvSpPr/>
          <p:nvPr/>
        </p:nvSpPr>
        <p:spPr>
          <a:xfrm>
            <a:off x="615865" y="2426394"/>
            <a:ext cx="9860224" cy="4050607"/>
          </a:xfrm>
          <a:custGeom>
            <a:avLst/>
            <a:gdLst/>
            <a:ahLst/>
            <a:cxnLst>
              <a:cxn ang="0">
                <a:pos x="wd2" y="hd2"/>
              </a:cxn>
              <a:cxn ang="5400000">
                <a:pos x="wd2" y="hd2"/>
              </a:cxn>
              <a:cxn ang="10800000">
                <a:pos x="wd2" y="hd2"/>
              </a:cxn>
              <a:cxn ang="16200000">
                <a:pos x="wd2" y="hd2"/>
              </a:cxn>
            </a:cxnLst>
            <a:rect l="0" t="0" r="r" b="b"/>
            <a:pathLst>
              <a:path w="21600" h="17955" extrusionOk="0">
                <a:moveTo>
                  <a:pt x="0" y="1874"/>
                </a:moveTo>
                <a:cubicBezTo>
                  <a:pt x="8631" y="-3645"/>
                  <a:pt x="18384" y="3456"/>
                  <a:pt x="21509" y="17533"/>
                </a:cubicBezTo>
                <a:cubicBezTo>
                  <a:pt x="21540" y="17673"/>
                  <a:pt x="21571" y="17814"/>
                  <a:pt x="21600" y="17955"/>
                </a:cubicBezTo>
                <a:lnTo>
                  <a:pt x="12" y="17955"/>
                </a:lnTo>
                <a:lnTo>
                  <a:pt x="0" y="1874"/>
                </a:lnTo>
                <a:close/>
              </a:path>
            </a:pathLst>
          </a:custGeom>
          <a:gradFill flip="none" rotWithShape="1">
            <a:gsLst>
              <a:gs pos="0">
                <a:schemeClr val="accent2"/>
              </a:gs>
              <a:gs pos="100000">
                <a:schemeClr val="accent1"/>
              </a:gs>
            </a:gsLst>
            <a:lin ang="8100000" scaled="1"/>
            <a:tileRect/>
          </a:gradFill>
          <a:ln w="12700">
            <a:miter lim="400000"/>
          </a:ln>
        </p:spPr>
        <p:txBody>
          <a:bodyPr lIns="25400" tIns="25400" rIns="25400" bIns="25400" anchor="ctr"/>
          <a:lstStyle/>
          <a:p>
            <a:pPr>
              <a:defRPr sz="3200"/>
            </a:pPr>
            <a:endParaRPr sz="1600"/>
          </a:p>
        </p:txBody>
      </p:sp>
      <p:sp>
        <p:nvSpPr>
          <p:cNvPr id="8" name="Picture Placeholder 7"/>
          <p:cNvSpPr>
            <a:spLocks noGrp="1"/>
          </p:cNvSpPr>
          <p:nvPr>
            <p:ph type="pic" sz="quarter" idx="17"/>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151</a:t>
            </a:fld>
            <a:endParaRPr lang="en-US"/>
          </a:p>
        </p:txBody>
      </p:sp>
      <p:sp>
        <p:nvSpPr>
          <p:cNvPr id="10" name="Title 11"/>
          <p:cNvSpPr txBox="1">
            <a:spLocks/>
          </p:cNvSpPr>
          <p:nvPr/>
        </p:nvSpPr>
        <p:spPr>
          <a:xfrm>
            <a:off x="2006083" y="3177614"/>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11" name="Rectangle 10"/>
          <p:cNvSpPr/>
          <p:nvPr/>
        </p:nvSpPr>
        <p:spPr>
          <a:xfrm>
            <a:off x="703942" y="3521871"/>
            <a:ext cx="4737302" cy="1325336"/>
          </a:xfrm>
          <a:prstGeom prst="rect">
            <a:avLst/>
          </a:prstGeom>
        </p:spPr>
        <p:txBody>
          <a:bodyPr vert="horz" wrap="square" lIns="91416" tIns="45708" rIns="91416" bIns="45708" rtlCol="0" anchor="ctr">
            <a:noAutofit/>
          </a:bodyPr>
          <a:lstStyle/>
          <a:p>
            <a:pPr algn="r" defTabSz="914400">
              <a:lnSpc>
                <a:spcPct val="90000"/>
              </a:lnSpc>
              <a:spcBef>
                <a:spcPct val="0"/>
              </a:spcBef>
            </a:pPr>
            <a:r>
              <a:rPr lang="en-US" sz="2800" b="1" spc="-30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We Lern From The Best, Success Seems To </a:t>
            </a:r>
            <a:r>
              <a:rPr lang="en-US" sz="2800" spc="-30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Be Connected With Action  </a:t>
            </a:r>
          </a:p>
        </p:txBody>
      </p:sp>
      <p:sp>
        <p:nvSpPr>
          <p:cNvPr id="12" name="Rectangle 11"/>
          <p:cNvSpPr/>
          <p:nvPr/>
        </p:nvSpPr>
        <p:spPr>
          <a:xfrm>
            <a:off x="2429123" y="4847207"/>
            <a:ext cx="3012121" cy="769441"/>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404506808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9"/>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152</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2" name="Title 11"/>
          <p:cNvSpPr txBox="1">
            <a:spLocks/>
          </p:cNvSpPr>
          <p:nvPr/>
        </p:nvSpPr>
        <p:spPr>
          <a:xfrm>
            <a:off x="960056" y="4407011"/>
            <a:ext cx="2888141" cy="30563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Public Relation</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960058" y="4689268"/>
            <a:ext cx="248150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16" name="Title 11"/>
          <p:cNvSpPr txBox="1">
            <a:spLocks/>
          </p:cNvSpPr>
          <p:nvPr/>
        </p:nvSpPr>
        <p:spPr>
          <a:xfrm>
            <a:off x="4648563" y="4407011"/>
            <a:ext cx="2888141" cy="30563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Web Design</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7" name="Rectangle 16"/>
          <p:cNvSpPr/>
          <p:nvPr/>
        </p:nvSpPr>
        <p:spPr>
          <a:xfrm>
            <a:off x="4648565" y="4689268"/>
            <a:ext cx="248150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18" name="Title 11"/>
          <p:cNvSpPr txBox="1">
            <a:spLocks/>
          </p:cNvSpPr>
          <p:nvPr/>
        </p:nvSpPr>
        <p:spPr>
          <a:xfrm>
            <a:off x="8343803" y="4407011"/>
            <a:ext cx="2888141" cy="30563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err="1"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Seo</a:t>
            </a:r>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 Management</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9" name="Rectangle 18"/>
          <p:cNvSpPr/>
          <p:nvPr/>
        </p:nvSpPr>
        <p:spPr>
          <a:xfrm>
            <a:off x="8343805" y="4689268"/>
            <a:ext cx="248150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14" name="Rectangle 13"/>
          <p:cNvSpPr/>
          <p:nvPr/>
        </p:nvSpPr>
        <p:spPr>
          <a:xfrm>
            <a:off x="971345" y="4096289"/>
            <a:ext cx="3387281"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737903" y="4096289"/>
            <a:ext cx="3387281"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354624" y="4070147"/>
            <a:ext cx="3387281" cy="980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14517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10" name="Picture Placeholder 9"/>
          <p:cNvSpPr>
            <a:spLocks noGrp="1"/>
          </p:cNvSpPr>
          <p:nvPr>
            <p:ph type="pic" sz="quarter" idx="16"/>
          </p:nvPr>
        </p:nvSpPr>
        <p:spPr/>
      </p:sp>
      <p:sp>
        <p:nvSpPr>
          <p:cNvPr id="12" name="Picture Placeholder 11"/>
          <p:cNvSpPr>
            <a:spLocks noGrp="1"/>
          </p:cNvSpPr>
          <p:nvPr>
            <p:ph type="pic" sz="quarter" idx="17"/>
          </p:nvPr>
        </p:nvSpPr>
        <p:spPr/>
      </p:sp>
      <p:sp>
        <p:nvSpPr>
          <p:cNvPr id="15" name="Picture Placeholder 14"/>
          <p:cNvSpPr>
            <a:spLocks noGrp="1"/>
          </p:cNvSpPr>
          <p:nvPr>
            <p:ph type="pic" sz="quarter" idx="18"/>
          </p:nvPr>
        </p:nvSpPr>
        <p:spPr/>
      </p:sp>
      <p:sp>
        <p:nvSpPr>
          <p:cNvPr id="17" name="Picture Placeholder 16"/>
          <p:cNvSpPr>
            <a:spLocks noGrp="1"/>
          </p:cNvSpPr>
          <p:nvPr>
            <p:ph type="pic" sz="quarter" idx="19"/>
          </p:nvPr>
        </p:nvSpPr>
        <p:spPr/>
      </p:sp>
      <p:sp>
        <p:nvSpPr>
          <p:cNvPr id="24" name="Picture Placeholder 23"/>
          <p:cNvSpPr>
            <a:spLocks noGrp="1"/>
          </p:cNvSpPr>
          <p:nvPr>
            <p:ph type="pic" sz="quarter" idx="20"/>
          </p:nvPr>
        </p:nvSpPr>
        <p:spPr/>
      </p:sp>
      <p:sp>
        <p:nvSpPr>
          <p:cNvPr id="25" name="Picture Placeholder 24"/>
          <p:cNvSpPr>
            <a:spLocks noGrp="1"/>
          </p:cNvSpPr>
          <p:nvPr>
            <p:ph type="pic" sz="quarter" idx="21"/>
          </p:nvPr>
        </p:nvSpPr>
        <p:spPr/>
      </p:sp>
      <p:sp>
        <p:nvSpPr>
          <p:cNvPr id="26" name="Picture Placeholder 25"/>
          <p:cNvSpPr>
            <a:spLocks noGrp="1"/>
          </p:cNvSpPr>
          <p:nvPr>
            <p:ph type="pic" sz="quarter" idx="22"/>
          </p:nvPr>
        </p:nvSpPr>
        <p:spPr/>
      </p:sp>
      <p:sp>
        <p:nvSpPr>
          <p:cNvPr id="27" name="Picture Placeholder 26"/>
          <p:cNvSpPr>
            <a:spLocks noGrp="1"/>
          </p:cNvSpPr>
          <p:nvPr>
            <p:ph type="pic" sz="quarter" idx="23"/>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153</a:t>
            </a:fld>
            <a:endParaRPr lang="en-US" dirty="0"/>
          </a:p>
        </p:txBody>
      </p:sp>
      <p:sp>
        <p:nvSpPr>
          <p:cNvPr id="20" name="Rectangle 19"/>
          <p:cNvSpPr/>
          <p:nvPr/>
        </p:nvSpPr>
        <p:spPr>
          <a:xfrm>
            <a:off x="4412344" y="3429000"/>
            <a:ext cx="5558970" cy="1714500"/>
          </a:xfrm>
          <a:prstGeom prst="rect">
            <a:avLst/>
          </a:prstGeom>
          <a:solidFill>
            <a:schemeClr val="accent1"/>
          </a:solidFill>
          <a:ln w="28575">
            <a:solidFill>
              <a:schemeClr val="bg1"/>
            </a:solidFill>
          </a:ln>
          <a:effectLst>
            <a:outerShdw blurRad="101600" dist="76200" dir="2700000" algn="tl"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itle 11"/>
          <p:cNvSpPr txBox="1">
            <a:spLocks/>
          </p:cNvSpPr>
          <p:nvPr/>
        </p:nvSpPr>
        <p:spPr>
          <a:xfrm>
            <a:off x="717732" y="1539568"/>
            <a:ext cx="407198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63" name="Title 11"/>
          <p:cNvSpPr txBox="1">
            <a:spLocks/>
          </p:cNvSpPr>
          <p:nvPr/>
        </p:nvSpPr>
        <p:spPr>
          <a:xfrm>
            <a:off x="717732" y="1344118"/>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2" name="Rectangle 21"/>
          <p:cNvSpPr/>
          <p:nvPr/>
        </p:nvSpPr>
        <p:spPr>
          <a:xfrm>
            <a:off x="4980011" y="3603932"/>
            <a:ext cx="4737302" cy="1325336"/>
          </a:xfrm>
          <a:prstGeom prst="rect">
            <a:avLst/>
          </a:prstGeom>
        </p:spPr>
        <p:txBody>
          <a:bodyPr vert="horz" wrap="square" lIns="91416" tIns="45708" rIns="91416" bIns="45708" rtlCol="0" anchor="ctr">
            <a:noAutofit/>
          </a:bodyPr>
          <a:lstStyle/>
          <a:p>
            <a:pPr defTabSz="914400">
              <a:lnSpc>
                <a:spcPct val="90000"/>
              </a:lnSpc>
              <a:spcBef>
                <a:spcPct val="0"/>
              </a:spcBef>
            </a:pPr>
            <a:r>
              <a:rPr lang="en-US" sz="2800" b="1" spc="-30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We Lern From The Best, Success Seems To </a:t>
            </a:r>
            <a:r>
              <a:rPr lang="en-US" sz="2800" spc="-30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Be Connected With Action  </a:t>
            </a:r>
          </a:p>
        </p:txBody>
      </p:sp>
      <p:sp>
        <p:nvSpPr>
          <p:cNvPr id="23" name="Rectangle 22"/>
          <p:cNvSpPr/>
          <p:nvPr/>
        </p:nvSpPr>
        <p:spPr>
          <a:xfrm>
            <a:off x="1803844" y="4127837"/>
            <a:ext cx="2481500" cy="1015663"/>
          </a:xfrm>
          <a:prstGeom prst="rect">
            <a:avLst/>
          </a:prstGeom>
        </p:spPr>
        <p:txBody>
          <a:bodyPr wrap="square">
            <a:spAutoFit/>
          </a:bodyPr>
          <a:lstStyle/>
          <a:p>
            <a:pPr algn="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259412269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p:cNvSpPr>
            <a:spLocks noGrp="1"/>
          </p:cNvSpPr>
          <p:nvPr>
            <p:ph type="pic" sz="quarter" idx="17"/>
          </p:nvPr>
        </p:nvSpPr>
        <p:spPr/>
      </p:sp>
      <p:sp>
        <p:nvSpPr>
          <p:cNvPr id="13" name="Picture Placeholder 12"/>
          <p:cNvSpPr>
            <a:spLocks noGrp="1"/>
          </p:cNvSpPr>
          <p:nvPr>
            <p:ph type="pic" sz="quarter" idx="18"/>
          </p:nvPr>
        </p:nvSpPr>
        <p:spPr/>
      </p:sp>
      <p:sp>
        <p:nvSpPr>
          <p:cNvPr id="16" name="Picture Placeholder 15"/>
          <p:cNvSpPr>
            <a:spLocks noGrp="1"/>
          </p:cNvSpPr>
          <p:nvPr>
            <p:ph type="pic" sz="quarter" idx="19"/>
          </p:nvPr>
        </p:nvSpPr>
        <p:spPr/>
      </p:sp>
      <p:sp>
        <p:nvSpPr>
          <p:cNvPr id="17" name="Picture Placeholder 16"/>
          <p:cNvSpPr>
            <a:spLocks noGrp="1"/>
          </p:cNvSpPr>
          <p:nvPr>
            <p:ph type="pic" sz="quarter" idx="20"/>
          </p:nvPr>
        </p:nvSpPr>
        <p:spPr/>
      </p:sp>
      <p:sp>
        <p:nvSpPr>
          <p:cNvPr id="18" name="Picture Placeholder 17"/>
          <p:cNvSpPr>
            <a:spLocks noGrp="1"/>
          </p:cNvSpPr>
          <p:nvPr>
            <p:ph type="pic" sz="quarter" idx="21"/>
          </p:nvPr>
        </p:nvSpPr>
        <p:spPr/>
      </p:sp>
      <p:sp>
        <p:nvSpPr>
          <p:cNvPr id="19" name="Picture Placeholder 18"/>
          <p:cNvSpPr>
            <a:spLocks noGrp="1"/>
          </p:cNvSpPr>
          <p:nvPr>
            <p:ph type="pic" sz="quarter" idx="22"/>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154</a:t>
            </a:fld>
            <a:endParaRPr lang="en-US"/>
          </a:p>
        </p:txBody>
      </p:sp>
      <p:sp>
        <p:nvSpPr>
          <p:cNvPr id="7" name="Rectangle 6"/>
          <p:cNvSpPr/>
          <p:nvPr/>
        </p:nvSpPr>
        <p:spPr>
          <a:xfrm>
            <a:off x="2359378" y="1670756"/>
            <a:ext cx="6524977" cy="1670756"/>
          </a:xfrm>
          <a:prstGeom prst="rect">
            <a:avLst/>
          </a:prstGeom>
          <a:solidFill>
            <a:schemeClr val="accent2"/>
          </a:solidFill>
          <a:ln w="28575">
            <a:solidFill>
              <a:schemeClr val="bg1"/>
            </a:solidFill>
          </a:ln>
          <a:effectLst>
            <a:outerShdw blurRad="101600" dist="76200" dir="2700000" algn="tl"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893986" y="1843466"/>
            <a:ext cx="5177569" cy="1325336"/>
          </a:xfrm>
          <a:prstGeom prst="rect">
            <a:avLst/>
          </a:prstGeom>
        </p:spPr>
        <p:txBody>
          <a:bodyPr vert="horz" wrap="square" lIns="91416" tIns="45708" rIns="91416" bIns="45708" rtlCol="0" anchor="ctr">
            <a:noAutofit/>
          </a:bodyPr>
          <a:lstStyle/>
          <a:p>
            <a:pPr defTabSz="914400">
              <a:lnSpc>
                <a:spcPct val="90000"/>
              </a:lnSpc>
              <a:spcBef>
                <a:spcPct val="0"/>
              </a:spcBef>
            </a:pPr>
            <a:r>
              <a:rPr lang="en-US" sz="2800" b="1" spc="-15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We Lern From The Best, Success Seems To </a:t>
            </a:r>
            <a:r>
              <a:rPr lang="en-US" sz="2800" spc="-15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Be Connected With Action  </a:t>
            </a:r>
          </a:p>
        </p:txBody>
      </p:sp>
      <p:sp>
        <p:nvSpPr>
          <p:cNvPr id="15" name="Rectangle 14"/>
          <p:cNvSpPr/>
          <p:nvPr/>
        </p:nvSpPr>
        <p:spPr>
          <a:xfrm>
            <a:off x="641088" y="5201315"/>
            <a:ext cx="3818024" cy="577081"/>
          </a:xfrm>
          <a:prstGeom prst="rect">
            <a:avLst/>
          </a:prstGeom>
        </p:spPr>
        <p:txBody>
          <a:bodyPr wrap="square">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342397113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155</a:t>
            </a:fld>
            <a:endParaRPr lang="en-US"/>
          </a:p>
        </p:txBody>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7" name="Picture Placeholder 16"/>
          <p:cNvSpPr>
            <a:spLocks noGrp="1"/>
          </p:cNvSpPr>
          <p:nvPr>
            <p:ph type="pic" sz="quarter" idx="21"/>
          </p:nvPr>
        </p:nvSpPr>
        <p:spPr/>
      </p:sp>
      <p:sp>
        <p:nvSpPr>
          <p:cNvPr id="18" name="Picture Placeholder 17"/>
          <p:cNvSpPr>
            <a:spLocks noGrp="1"/>
          </p:cNvSpPr>
          <p:nvPr>
            <p:ph type="pic" sz="quarter" idx="22"/>
          </p:nvPr>
        </p:nvSpPr>
        <p:spPr/>
      </p:sp>
      <p:sp>
        <p:nvSpPr>
          <p:cNvPr id="16" name="Rectangle 15"/>
          <p:cNvSpPr/>
          <p:nvPr/>
        </p:nvSpPr>
        <p:spPr>
          <a:xfrm>
            <a:off x="0" y="1733895"/>
            <a:ext cx="2034402" cy="17384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034402" y="0"/>
            <a:ext cx="2034402" cy="17384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75153" y="2444673"/>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6" name="Rectangle 3"/>
          <p:cNvSpPr txBox="1">
            <a:spLocks noChangeArrowheads="1"/>
          </p:cNvSpPr>
          <p:nvPr/>
        </p:nvSpPr>
        <p:spPr>
          <a:xfrm>
            <a:off x="175153" y="1971602"/>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7" name="Rectangle 6"/>
          <p:cNvSpPr/>
          <p:nvPr/>
        </p:nvSpPr>
        <p:spPr>
          <a:xfrm>
            <a:off x="2209555" y="706184"/>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8" name="Rectangle 3"/>
          <p:cNvSpPr txBox="1">
            <a:spLocks noChangeArrowheads="1"/>
          </p:cNvSpPr>
          <p:nvPr/>
        </p:nvSpPr>
        <p:spPr>
          <a:xfrm>
            <a:off x="2209555" y="233113"/>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19" name="Rectangle 18"/>
          <p:cNvSpPr/>
          <p:nvPr/>
        </p:nvSpPr>
        <p:spPr>
          <a:xfrm>
            <a:off x="4065885" y="1733895"/>
            <a:ext cx="2034402" cy="17384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100288" y="0"/>
            <a:ext cx="2034402" cy="17384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4241038" y="2444673"/>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24" name="Rectangle 3"/>
          <p:cNvSpPr txBox="1">
            <a:spLocks noChangeArrowheads="1"/>
          </p:cNvSpPr>
          <p:nvPr/>
        </p:nvSpPr>
        <p:spPr>
          <a:xfrm>
            <a:off x="4241038" y="1971602"/>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5" name="Rectangle 24"/>
          <p:cNvSpPr/>
          <p:nvPr/>
        </p:nvSpPr>
        <p:spPr>
          <a:xfrm>
            <a:off x="6275440" y="706184"/>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26" name="Rectangle 3"/>
          <p:cNvSpPr txBox="1">
            <a:spLocks noChangeArrowheads="1"/>
          </p:cNvSpPr>
          <p:nvPr/>
        </p:nvSpPr>
        <p:spPr>
          <a:xfrm>
            <a:off x="6275440" y="233113"/>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8" name="Rectangle 27"/>
          <p:cNvSpPr/>
          <p:nvPr/>
        </p:nvSpPr>
        <p:spPr>
          <a:xfrm>
            <a:off x="8131769" y="1733895"/>
            <a:ext cx="2034402" cy="173848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0166172" y="0"/>
            <a:ext cx="2034402" cy="17384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8306922" y="2444673"/>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3" name="Rectangle 3"/>
          <p:cNvSpPr txBox="1">
            <a:spLocks noChangeArrowheads="1"/>
          </p:cNvSpPr>
          <p:nvPr/>
        </p:nvSpPr>
        <p:spPr>
          <a:xfrm>
            <a:off x="8306922" y="1971602"/>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4" name="Rectangle 33"/>
          <p:cNvSpPr/>
          <p:nvPr/>
        </p:nvSpPr>
        <p:spPr>
          <a:xfrm>
            <a:off x="10341324" y="706184"/>
            <a:ext cx="1588895" cy="643485"/>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10341324" y="233113"/>
            <a:ext cx="1684096" cy="355245"/>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spc="-150"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Describe</a:t>
            </a:r>
            <a:endParaRPr lang="en-US" sz="1600" spc="-150"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7" name="Title 11"/>
          <p:cNvSpPr txBox="1">
            <a:spLocks/>
          </p:cNvSpPr>
          <p:nvPr/>
        </p:nvSpPr>
        <p:spPr>
          <a:xfrm>
            <a:off x="578135" y="4182581"/>
            <a:ext cx="407198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38" name="Title 11"/>
          <p:cNvSpPr txBox="1">
            <a:spLocks/>
          </p:cNvSpPr>
          <p:nvPr/>
        </p:nvSpPr>
        <p:spPr>
          <a:xfrm>
            <a:off x="578135" y="3987131"/>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39" name="Rectangle 38"/>
          <p:cNvSpPr/>
          <p:nvPr/>
        </p:nvSpPr>
        <p:spPr>
          <a:xfrm>
            <a:off x="618498" y="4738512"/>
            <a:ext cx="3874479" cy="577081"/>
          </a:xfrm>
          <a:prstGeom prst="rect">
            <a:avLst/>
          </a:prstGeom>
        </p:spPr>
        <p:txBody>
          <a:bodyPr wrap="square">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grpSp>
        <p:nvGrpSpPr>
          <p:cNvPr id="40" name="Group 39"/>
          <p:cNvGrpSpPr/>
          <p:nvPr/>
        </p:nvGrpSpPr>
        <p:grpSpPr>
          <a:xfrm>
            <a:off x="5470832" y="4283902"/>
            <a:ext cx="345758" cy="345758"/>
            <a:chOff x="7024688" y="787400"/>
            <a:chExt cx="285750" cy="285750"/>
          </a:xfrm>
          <a:solidFill>
            <a:schemeClr val="tx1">
              <a:lumMod val="75000"/>
              <a:lumOff val="25000"/>
            </a:schemeClr>
          </a:solidFill>
        </p:grpSpPr>
        <p:sp>
          <p:nvSpPr>
            <p:cNvPr id="41"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p:cNvGrpSpPr/>
          <p:nvPr/>
        </p:nvGrpSpPr>
        <p:grpSpPr>
          <a:xfrm>
            <a:off x="7525627" y="4283902"/>
            <a:ext cx="342300" cy="345758"/>
            <a:chOff x="2636838" y="3363913"/>
            <a:chExt cx="257175" cy="285750"/>
          </a:xfrm>
          <a:solidFill>
            <a:schemeClr val="tx1">
              <a:lumMod val="75000"/>
              <a:lumOff val="25000"/>
            </a:schemeClr>
          </a:solidFill>
        </p:grpSpPr>
        <p:sp>
          <p:nvSpPr>
            <p:cNvPr id="46"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 name="Freeform 2786"/>
          <p:cNvSpPr>
            <a:spLocks/>
          </p:cNvSpPr>
          <p:nvPr/>
        </p:nvSpPr>
        <p:spPr bwMode="auto">
          <a:xfrm>
            <a:off x="9577488" y="4283902"/>
            <a:ext cx="334233" cy="345758"/>
          </a:xfrm>
          <a:custGeom>
            <a:avLst/>
            <a:gdLst>
              <a:gd name="T0" fmla="*/ 353 w 697"/>
              <a:gd name="T1" fmla="*/ 1 h 720"/>
              <a:gd name="T2" fmla="*/ 336 w 697"/>
              <a:gd name="T3" fmla="*/ 12 h 720"/>
              <a:gd name="T4" fmla="*/ 268 w 697"/>
              <a:gd name="T5" fmla="*/ 82 h 720"/>
              <a:gd name="T6" fmla="*/ 190 w 697"/>
              <a:gd name="T7" fmla="*/ 110 h 720"/>
              <a:gd name="T8" fmla="*/ 122 w 697"/>
              <a:gd name="T9" fmla="*/ 156 h 720"/>
              <a:gd name="T10" fmla="*/ 67 w 697"/>
              <a:gd name="T11" fmla="*/ 216 h 720"/>
              <a:gd name="T12" fmla="*/ 26 w 697"/>
              <a:gd name="T13" fmla="*/ 287 h 720"/>
              <a:gd name="T14" fmla="*/ 4 w 697"/>
              <a:gd name="T15" fmla="*/ 368 h 720"/>
              <a:gd name="T16" fmla="*/ 4 w 697"/>
              <a:gd name="T17" fmla="*/ 428 h 720"/>
              <a:gd name="T18" fmla="*/ 23 w 697"/>
              <a:gd name="T19" fmla="*/ 424 h 720"/>
              <a:gd name="T20" fmla="*/ 30 w 697"/>
              <a:gd name="T21" fmla="*/ 392 h 720"/>
              <a:gd name="T22" fmla="*/ 53 w 697"/>
              <a:gd name="T23" fmla="*/ 369 h 720"/>
              <a:gd name="T24" fmla="*/ 96 w 697"/>
              <a:gd name="T25" fmla="*/ 359 h 720"/>
              <a:gd name="T26" fmla="*/ 131 w 697"/>
              <a:gd name="T27" fmla="*/ 368 h 720"/>
              <a:gd name="T28" fmla="*/ 156 w 697"/>
              <a:gd name="T29" fmla="*/ 389 h 720"/>
              <a:gd name="T30" fmla="*/ 167 w 697"/>
              <a:gd name="T31" fmla="*/ 414 h 720"/>
              <a:gd name="T32" fmla="*/ 181 w 697"/>
              <a:gd name="T33" fmla="*/ 431 h 720"/>
              <a:gd name="T34" fmla="*/ 193 w 697"/>
              <a:gd name="T35" fmla="*/ 414 h 720"/>
              <a:gd name="T36" fmla="*/ 204 w 697"/>
              <a:gd name="T37" fmla="*/ 389 h 720"/>
              <a:gd name="T38" fmla="*/ 229 w 697"/>
              <a:gd name="T39" fmla="*/ 368 h 720"/>
              <a:gd name="T40" fmla="*/ 264 w 697"/>
              <a:gd name="T41" fmla="*/ 359 h 720"/>
              <a:gd name="T42" fmla="*/ 300 w 697"/>
              <a:gd name="T43" fmla="*/ 368 h 720"/>
              <a:gd name="T44" fmla="*/ 325 w 697"/>
              <a:gd name="T45" fmla="*/ 389 h 720"/>
              <a:gd name="T46" fmla="*/ 336 w 697"/>
              <a:gd name="T47" fmla="*/ 414 h 720"/>
              <a:gd name="T48" fmla="*/ 339 w 697"/>
              <a:gd name="T49" fmla="*/ 678 h 720"/>
              <a:gd name="T50" fmla="*/ 354 w 697"/>
              <a:gd name="T51" fmla="*/ 703 h 720"/>
              <a:gd name="T52" fmla="*/ 379 w 697"/>
              <a:gd name="T53" fmla="*/ 717 h 720"/>
              <a:gd name="T54" fmla="*/ 408 w 697"/>
              <a:gd name="T55" fmla="*/ 719 h 720"/>
              <a:gd name="T56" fmla="*/ 435 w 697"/>
              <a:gd name="T57" fmla="*/ 707 h 720"/>
              <a:gd name="T58" fmla="*/ 452 w 697"/>
              <a:gd name="T59" fmla="*/ 683 h 720"/>
              <a:gd name="T60" fmla="*/ 456 w 697"/>
              <a:gd name="T61" fmla="*/ 656 h 720"/>
              <a:gd name="T62" fmla="*/ 436 w 697"/>
              <a:gd name="T63" fmla="*/ 652 h 720"/>
              <a:gd name="T64" fmla="*/ 427 w 697"/>
              <a:gd name="T65" fmla="*/ 680 h 720"/>
              <a:gd name="T66" fmla="*/ 396 w 697"/>
              <a:gd name="T67" fmla="*/ 696 h 720"/>
              <a:gd name="T68" fmla="*/ 367 w 697"/>
              <a:gd name="T69" fmla="*/ 680 h 720"/>
              <a:gd name="T70" fmla="*/ 361 w 697"/>
              <a:gd name="T71" fmla="*/ 414 h 720"/>
              <a:gd name="T72" fmla="*/ 373 w 697"/>
              <a:gd name="T73" fmla="*/ 389 h 720"/>
              <a:gd name="T74" fmla="*/ 397 w 697"/>
              <a:gd name="T75" fmla="*/ 368 h 720"/>
              <a:gd name="T76" fmla="*/ 433 w 697"/>
              <a:gd name="T77" fmla="*/ 359 h 720"/>
              <a:gd name="T78" fmla="*/ 467 w 697"/>
              <a:gd name="T79" fmla="*/ 368 h 720"/>
              <a:gd name="T80" fmla="*/ 493 w 697"/>
              <a:gd name="T81" fmla="*/ 389 h 720"/>
              <a:gd name="T82" fmla="*/ 504 w 697"/>
              <a:gd name="T83" fmla="*/ 414 h 720"/>
              <a:gd name="T84" fmla="*/ 517 w 697"/>
              <a:gd name="T85" fmla="*/ 431 h 720"/>
              <a:gd name="T86" fmla="*/ 529 w 697"/>
              <a:gd name="T87" fmla="*/ 414 h 720"/>
              <a:gd name="T88" fmla="*/ 540 w 697"/>
              <a:gd name="T89" fmla="*/ 389 h 720"/>
              <a:gd name="T90" fmla="*/ 566 w 697"/>
              <a:gd name="T91" fmla="*/ 368 h 720"/>
              <a:gd name="T92" fmla="*/ 600 w 697"/>
              <a:gd name="T93" fmla="*/ 359 h 720"/>
              <a:gd name="T94" fmla="*/ 644 w 697"/>
              <a:gd name="T95" fmla="*/ 369 h 720"/>
              <a:gd name="T96" fmla="*/ 666 w 697"/>
              <a:gd name="T97" fmla="*/ 392 h 720"/>
              <a:gd name="T98" fmla="*/ 674 w 697"/>
              <a:gd name="T99" fmla="*/ 424 h 720"/>
              <a:gd name="T100" fmla="*/ 693 w 697"/>
              <a:gd name="T101" fmla="*/ 428 h 720"/>
              <a:gd name="T102" fmla="*/ 693 w 697"/>
              <a:gd name="T103" fmla="*/ 368 h 720"/>
              <a:gd name="T104" fmla="*/ 670 w 697"/>
              <a:gd name="T105" fmla="*/ 287 h 720"/>
              <a:gd name="T106" fmla="*/ 630 w 697"/>
              <a:gd name="T107" fmla="*/ 216 h 720"/>
              <a:gd name="T108" fmla="*/ 575 w 697"/>
              <a:gd name="T109" fmla="*/ 156 h 720"/>
              <a:gd name="T110" fmla="*/ 507 w 697"/>
              <a:gd name="T111" fmla="*/ 110 h 720"/>
              <a:gd name="T112" fmla="*/ 429 w 697"/>
              <a:gd name="T113" fmla="*/ 8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7" h="720">
                <a:moveTo>
                  <a:pt x="361" y="73"/>
                </a:moveTo>
                <a:lnTo>
                  <a:pt x="361" y="12"/>
                </a:lnTo>
                <a:lnTo>
                  <a:pt x="360" y="7"/>
                </a:lnTo>
                <a:lnTo>
                  <a:pt x="356" y="4"/>
                </a:lnTo>
                <a:lnTo>
                  <a:pt x="353" y="1"/>
                </a:lnTo>
                <a:lnTo>
                  <a:pt x="348" y="0"/>
                </a:lnTo>
                <a:lnTo>
                  <a:pt x="344" y="1"/>
                </a:lnTo>
                <a:lnTo>
                  <a:pt x="340" y="4"/>
                </a:lnTo>
                <a:lnTo>
                  <a:pt x="337" y="7"/>
                </a:lnTo>
                <a:lnTo>
                  <a:pt x="336" y="12"/>
                </a:lnTo>
                <a:lnTo>
                  <a:pt x="336" y="73"/>
                </a:lnTo>
                <a:lnTo>
                  <a:pt x="319" y="74"/>
                </a:lnTo>
                <a:lnTo>
                  <a:pt x="302" y="76"/>
                </a:lnTo>
                <a:lnTo>
                  <a:pt x="285" y="78"/>
                </a:lnTo>
                <a:lnTo>
                  <a:pt x="268" y="82"/>
                </a:lnTo>
                <a:lnTo>
                  <a:pt x="252" y="86"/>
                </a:lnTo>
                <a:lnTo>
                  <a:pt x="237" y="91"/>
                </a:lnTo>
                <a:lnTo>
                  <a:pt x="220" y="97"/>
                </a:lnTo>
                <a:lnTo>
                  <a:pt x="205" y="103"/>
                </a:lnTo>
                <a:lnTo>
                  <a:pt x="190" y="110"/>
                </a:lnTo>
                <a:lnTo>
                  <a:pt x="176" y="118"/>
                </a:lnTo>
                <a:lnTo>
                  <a:pt x="161" y="127"/>
                </a:lnTo>
                <a:lnTo>
                  <a:pt x="148" y="136"/>
                </a:lnTo>
                <a:lnTo>
                  <a:pt x="135" y="146"/>
                </a:lnTo>
                <a:lnTo>
                  <a:pt x="122" y="156"/>
                </a:lnTo>
                <a:lnTo>
                  <a:pt x="110" y="167"/>
                </a:lnTo>
                <a:lnTo>
                  <a:pt x="98" y="178"/>
                </a:lnTo>
                <a:lnTo>
                  <a:pt x="87" y="191"/>
                </a:lnTo>
                <a:lnTo>
                  <a:pt x="77" y="203"/>
                </a:lnTo>
                <a:lnTo>
                  <a:pt x="67" y="216"/>
                </a:lnTo>
                <a:lnTo>
                  <a:pt x="58" y="229"/>
                </a:lnTo>
                <a:lnTo>
                  <a:pt x="49" y="243"/>
                </a:lnTo>
                <a:lnTo>
                  <a:pt x="40" y="258"/>
                </a:lnTo>
                <a:lnTo>
                  <a:pt x="33" y="272"/>
                </a:lnTo>
                <a:lnTo>
                  <a:pt x="26" y="287"/>
                </a:lnTo>
                <a:lnTo>
                  <a:pt x="20" y="302"/>
                </a:lnTo>
                <a:lnTo>
                  <a:pt x="15" y="319"/>
                </a:lnTo>
                <a:lnTo>
                  <a:pt x="11" y="335"/>
                </a:lnTo>
                <a:lnTo>
                  <a:pt x="7" y="351"/>
                </a:lnTo>
                <a:lnTo>
                  <a:pt x="4" y="368"/>
                </a:lnTo>
                <a:lnTo>
                  <a:pt x="2" y="385"/>
                </a:lnTo>
                <a:lnTo>
                  <a:pt x="1" y="402"/>
                </a:lnTo>
                <a:lnTo>
                  <a:pt x="0" y="419"/>
                </a:lnTo>
                <a:lnTo>
                  <a:pt x="1" y="424"/>
                </a:lnTo>
                <a:lnTo>
                  <a:pt x="4" y="428"/>
                </a:lnTo>
                <a:lnTo>
                  <a:pt x="8" y="430"/>
                </a:lnTo>
                <a:lnTo>
                  <a:pt x="12" y="431"/>
                </a:lnTo>
                <a:lnTo>
                  <a:pt x="17" y="430"/>
                </a:lnTo>
                <a:lnTo>
                  <a:pt x="21" y="428"/>
                </a:lnTo>
                <a:lnTo>
                  <a:pt x="23" y="424"/>
                </a:lnTo>
                <a:lnTo>
                  <a:pt x="24" y="419"/>
                </a:lnTo>
                <a:lnTo>
                  <a:pt x="24" y="412"/>
                </a:lnTo>
                <a:lnTo>
                  <a:pt x="26" y="404"/>
                </a:lnTo>
                <a:lnTo>
                  <a:pt x="28" y="398"/>
                </a:lnTo>
                <a:lnTo>
                  <a:pt x="30" y="392"/>
                </a:lnTo>
                <a:lnTo>
                  <a:pt x="34" y="386"/>
                </a:lnTo>
                <a:lnTo>
                  <a:pt x="38" y="382"/>
                </a:lnTo>
                <a:lnTo>
                  <a:pt x="43" y="376"/>
                </a:lnTo>
                <a:lnTo>
                  <a:pt x="48" y="373"/>
                </a:lnTo>
                <a:lnTo>
                  <a:pt x="53" y="369"/>
                </a:lnTo>
                <a:lnTo>
                  <a:pt x="59" y="367"/>
                </a:lnTo>
                <a:lnTo>
                  <a:pt x="65" y="364"/>
                </a:lnTo>
                <a:lnTo>
                  <a:pt x="71" y="362"/>
                </a:lnTo>
                <a:lnTo>
                  <a:pt x="83" y="360"/>
                </a:lnTo>
                <a:lnTo>
                  <a:pt x="96" y="359"/>
                </a:lnTo>
                <a:lnTo>
                  <a:pt x="103" y="360"/>
                </a:lnTo>
                <a:lnTo>
                  <a:pt x="112" y="361"/>
                </a:lnTo>
                <a:lnTo>
                  <a:pt x="118" y="363"/>
                </a:lnTo>
                <a:lnTo>
                  <a:pt x="125" y="365"/>
                </a:lnTo>
                <a:lnTo>
                  <a:pt x="131" y="368"/>
                </a:lnTo>
                <a:lnTo>
                  <a:pt x="137" y="371"/>
                </a:lnTo>
                <a:lnTo>
                  <a:pt x="143" y="375"/>
                </a:lnTo>
                <a:lnTo>
                  <a:pt x="148" y="380"/>
                </a:lnTo>
                <a:lnTo>
                  <a:pt x="152" y="384"/>
                </a:lnTo>
                <a:lnTo>
                  <a:pt x="156" y="389"/>
                </a:lnTo>
                <a:lnTo>
                  <a:pt x="160" y="394"/>
                </a:lnTo>
                <a:lnTo>
                  <a:pt x="162" y="399"/>
                </a:lnTo>
                <a:lnTo>
                  <a:pt x="165" y="404"/>
                </a:lnTo>
                <a:lnTo>
                  <a:pt x="166" y="409"/>
                </a:lnTo>
                <a:lnTo>
                  <a:pt x="167" y="414"/>
                </a:lnTo>
                <a:lnTo>
                  <a:pt x="169" y="419"/>
                </a:lnTo>
                <a:lnTo>
                  <a:pt x="170" y="424"/>
                </a:lnTo>
                <a:lnTo>
                  <a:pt x="172" y="428"/>
                </a:lnTo>
                <a:lnTo>
                  <a:pt x="176" y="430"/>
                </a:lnTo>
                <a:lnTo>
                  <a:pt x="181" y="431"/>
                </a:lnTo>
                <a:lnTo>
                  <a:pt x="185" y="430"/>
                </a:lnTo>
                <a:lnTo>
                  <a:pt x="189" y="428"/>
                </a:lnTo>
                <a:lnTo>
                  <a:pt x="192" y="424"/>
                </a:lnTo>
                <a:lnTo>
                  <a:pt x="192" y="419"/>
                </a:lnTo>
                <a:lnTo>
                  <a:pt x="193" y="414"/>
                </a:lnTo>
                <a:lnTo>
                  <a:pt x="194" y="409"/>
                </a:lnTo>
                <a:lnTo>
                  <a:pt x="196" y="404"/>
                </a:lnTo>
                <a:lnTo>
                  <a:pt x="198" y="399"/>
                </a:lnTo>
                <a:lnTo>
                  <a:pt x="201" y="394"/>
                </a:lnTo>
                <a:lnTo>
                  <a:pt x="204" y="389"/>
                </a:lnTo>
                <a:lnTo>
                  <a:pt x="208" y="384"/>
                </a:lnTo>
                <a:lnTo>
                  <a:pt x="213" y="380"/>
                </a:lnTo>
                <a:lnTo>
                  <a:pt x="218" y="375"/>
                </a:lnTo>
                <a:lnTo>
                  <a:pt x="223" y="371"/>
                </a:lnTo>
                <a:lnTo>
                  <a:pt x="229" y="368"/>
                </a:lnTo>
                <a:lnTo>
                  <a:pt x="236" y="365"/>
                </a:lnTo>
                <a:lnTo>
                  <a:pt x="243" y="363"/>
                </a:lnTo>
                <a:lnTo>
                  <a:pt x="250" y="361"/>
                </a:lnTo>
                <a:lnTo>
                  <a:pt x="257" y="360"/>
                </a:lnTo>
                <a:lnTo>
                  <a:pt x="264" y="359"/>
                </a:lnTo>
                <a:lnTo>
                  <a:pt x="272" y="360"/>
                </a:lnTo>
                <a:lnTo>
                  <a:pt x="279" y="361"/>
                </a:lnTo>
                <a:lnTo>
                  <a:pt x="286" y="363"/>
                </a:lnTo>
                <a:lnTo>
                  <a:pt x="293" y="365"/>
                </a:lnTo>
                <a:lnTo>
                  <a:pt x="300" y="368"/>
                </a:lnTo>
                <a:lnTo>
                  <a:pt x="306" y="371"/>
                </a:lnTo>
                <a:lnTo>
                  <a:pt x="311" y="375"/>
                </a:lnTo>
                <a:lnTo>
                  <a:pt x="316" y="380"/>
                </a:lnTo>
                <a:lnTo>
                  <a:pt x="321" y="384"/>
                </a:lnTo>
                <a:lnTo>
                  <a:pt x="325" y="389"/>
                </a:lnTo>
                <a:lnTo>
                  <a:pt x="328" y="394"/>
                </a:lnTo>
                <a:lnTo>
                  <a:pt x="331" y="399"/>
                </a:lnTo>
                <a:lnTo>
                  <a:pt x="333" y="404"/>
                </a:lnTo>
                <a:lnTo>
                  <a:pt x="335" y="409"/>
                </a:lnTo>
                <a:lnTo>
                  <a:pt x="336" y="414"/>
                </a:lnTo>
                <a:lnTo>
                  <a:pt x="336" y="419"/>
                </a:lnTo>
                <a:lnTo>
                  <a:pt x="336" y="660"/>
                </a:lnTo>
                <a:lnTo>
                  <a:pt x="337" y="666"/>
                </a:lnTo>
                <a:lnTo>
                  <a:pt x="337" y="672"/>
                </a:lnTo>
                <a:lnTo>
                  <a:pt x="339" y="678"/>
                </a:lnTo>
                <a:lnTo>
                  <a:pt x="341" y="683"/>
                </a:lnTo>
                <a:lnTo>
                  <a:pt x="343" y="688"/>
                </a:lnTo>
                <a:lnTo>
                  <a:pt x="346" y="693"/>
                </a:lnTo>
                <a:lnTo>
                  <a:pt x="350" y="699"/>
                </a:lnTo>
                <a:lnTo>
                  <a:pt x="354" y="703"/>
                </a:lnTo>
                <a:lnTo>
                  <a:pt x="359" y="707"/>
                </a:lnTo>
                <a:lnTo>
                  <a:pt x="363" y="710"/>
                </a:lnTo>
                <a:lnTo>
                  <a:pt x="368" y="713"/>
                </a:lnTo>
                <a:lnTo>
                  <a:pt x="373" y="715"/>
                </a:lnTo>
                <a:lnTo>
                  <a:pt x="379" y="717"/>
                </a:lnTo>
                <a:lnTo>
                  <a:pt x="384" y="719"/>
                </a:lnTo>
                <a:lnTo>
                  <a:pt x="390" y="720"/>
                </a:lnTo>
                <a:lnTo>
                  <a:pt x="396" y="720"/>
                </a:lnTo>
                <a:lnTo>
                  <a:pt x="402" y="720"/>
                </a:lnTo>
                <a:lnTo>
                  <a:pt x="408" y="719"/>
                </a:lnTo>
                <a:lnTo>
                  <a:pt x="414" y="717"/>
                </a:lnTo>
                <a:lnTo>
                  <a:pt x="419" y="715"/>
                </a:lnTo>
                <a:lnTo>
                  <a:pt x="426" y="713"/>
                </a:lnTo>
                <a:lnTo>
                  <a:pt x="430" y="710"/>
                </a:lnTo>
                <a:lnTo>
                  <a:pt x="435" y="707"/>
                </a:lnTo>
                <a:lnTo>
                  <a:pt x="439" y="703"/>
                </a:lnTo>
                <a:lnTo>
                  <a:pt x="443" y="699"/>
                </a:lnTo>
                <a:lnTo>
                  <a:pt x="446" y="693"/>
                </a:lnTo>
                <a:lnTo>
                  <a:pt x="449" y="688"/>
                </a:lnTo>
                <a:lnTo>
                  <a:pt x="452" y="683"/>
                </a:lnTo>
                <a:lnTo>
                  <a:pt x="454" y="678"/>
                </a:lnTo>
                <a:lnTo>
                  <a:pt x="455" y="672"/>
                </a:lnTo>
                <a:lnTo>
                  <a:pt x="456" y="666"/>
                </a:lnTo>
                <a:lnTo>
                  <a:pt x="456" y="660"/>
                </a:lnTo>
                <a:lnTo>
                  <a:pt x="456" y="656"/>
                </a:lnTo>
                <a:lnTo>
                  <a:pt x="453" y="652"/>
                </a:lnTo>
                <a:lnTo>
                  <a:pt x="449" y="649"/>
                </a:lnTo>
                <a:lnTo>
                  <a:pt x="445" y="648"/>
                </a:lnTo>
                <a:lnTo>
                  <a:pt x="440" y="649"/>
                </a:lnTo>
                <a:lnTo>
                  <a:pt x="436" y="652"/>
                </a:lnTo>
                <a:lnTo>
                  <a:pt x="434" y="656"/>
                </a:lnTo>
                <a:lnTo>
                  <a:pt x="433" y="660"/>
                </a:lnTo>
                <a:lnTo>
                  <a:pt x="432" y="667"/>
                </a:lnTo>
                <a:lnTo>
                  <a:pt x="430" y="674"/>
                </a:lnTo>
                <a:lnTo>
                  <a:pt x="427" y="680"/>
                </a:lnTo>
                <a:lnTo>
                  <a:pt x="422" y="685"/>
                </a:lnTo>
                <a:lnTo>
                  <a:pt x="416" y="689"/>
                </a:lnTo>
                <a:lnTo>
                  <a:pt x="410" y="693"/>
                </a:lnTo>
                <a:lnTo>
                  <a:pt x="403" y="696"/>
                </a:lnTo>
                <a:lnTo>
                  <a:pt x="396" y="696"/>
                </a:lnTo>
                <a:lnTo>
                  <a:pt x="389" y="696"/>
                </a:lnTo>
                <a:lnTo>
                  <a:pt x="383" y="693"/>
                </a:lnTo>
                <a:lnTo>
                  <a:pt x="377" y="689"/>
                </a:lnTo>
                <a:lnTo>
                  <a:pt x="371" y="685"/>
                </a:lnTo>
                <a:lnTo>
                  <a:pt x="367" y="680"/>
                </a:lnTo>
                <a:lnTo>
                  <a:pt x="364" y="674"/>
                </a:lnTo>
                <a:lnTo>
                  <a:pt x="362" y="667"/>
                </a:lnTo>
                <a:lnTo>
                  <a:pt x="361" y="660"/>
                </a:lnTo>
                <a:lnTo>
                  <a:pt x="361" y="419"/>
                </a:lnTo>
                <a:lnTo>
                  <a:pt x="361" y="414"/>
                </a:lnTo>
                <a:lnTo>
                  <a:pt x="362" y="409"/>
                </a:lnTo>
                <a:lnTo>
                  <a:pt x="364" y="404"/>
                </a:lnTo>
                <a:lnTo>
                  <a:pt x="366" y="399"/>
                </a:lnTo>
                <a:lnTo>
                  <a:pt x="369" y="394"/>
                </a:lnTo>
                <a:lnTo>
                  <a:pt x="373" y="389"/>
                </a:lnTo>
                <a:lnTo>
                  <a:pt x="377" y="384"/>
                </a:lnTo>
                <a:lnTo>
                  <a:pt x="381" y="380"/>
                </a:lnTo>
                <a:lnTo>
                  <a:pt x="386" y="375"/>
                </a:lnTo>
                <a:lnTo>
                  <a:pt x="392" y="371"/>
                </a:lnTo>
                <a:lnTo>
                  <a:pt x="397" y="368"/>
                </a:lnTo>
                <a:lnTo>
                  <a:pt x="404" y="365"/>
                </a:lnTo>
                <a:lnTo>
                  <a:pt x="410" y="363"/>
                </a:lnTo>
                <a:lnTo>
                  <a:pt x="417" y="361"/>
                </a:lnTo>
                <a:lnTo>
                  <a:pt x="425" y="360"/>
                </a:lnTo>
                <a:lnTo>
                  <a:pt x="433" y="359"/>
                </a:lnTo>
                <a:lnTo>
                  <a:pt x="440" y="360"/>
                </a:lnTo>
                <a:lnTo>
                  <a:pt x="448" y="361"/>
                </a:lnTo>
                <a:lnTo>
                  <a:pt x="454" y="363"/>
                </a:lnTo>
                <a:lnTo>
                  <a:pt x="461" y="365"/>
                </a:lnTo>
                <a:lnTo>
                  <a:pt x="467" y="368"/>
                </a:lnTo>
                <a:lnTo>
                  <a:pt x="473" y="371"/>
                </a:lnTo>
                <a:lnTo>
                  <a:pt x="479" y="375"/>
                </a:lnTo>
                <a:lnTo>
                  <a:pt x="484" y="380"/>
                </a:lnTo>
                <a:lnTo>
                  <a:pt x="489" y="384"/>
                </a:lnTo>
                <a:lnTo>
                  <a:pt x="493" y="389"/>
                </a:lnTo>
                <a:lnTo>
                  <a:pt x="496" y="394"/>
                </a:lnTo>
                <a:lnTo>
                  <a:pt x="499" y="399"/>
                </a:lnTo>
                <a:lnTo>
                  <a:pt x="502" y="404"/>
                </a:lnTo>
                <a:lnTo>
                  <a:pt x="503" y="409"/>
                </a:lnTo>
                <a:lnTo>
                  <a:pt x="504" y="414"/>
                </a:lnTo>
                <a:lnTo>
                  <a:pt x="505" y="419"/>
                </a:lnTo>
                <a:lnTo>
                  <a:pt x="506" y="424"/>
                </a:lnTo>
                <a:lnTo>
                  <a:pt x="508" y="428"/>
                </a:lnTo>
                <a:lnTo>
                  <a:pt x="512" y="430"/>
                </a:lnTo>
                <a:lnTo>
                  <a:pt x="517" y="431"/>
                </a:lnTo>
                <a:lnTo>
                  <a:pt x="521" y="430"/>
                </a:lnTo>
                <a:lnTo>
                  <a:pt x="525" y="428"/>
                </a:lnTo>
                <a:lnTo>
                  <a:pt x="527" y="424"/>
                </a:lnTo>
                <a:lnTo>
                  <a:pt x="528" y="419"/>
                </a:lnTo>
                <a:lnTo>
                  <a:pt x="529" y="414"/>
                </a:lnTo>
                <a:lnTo>
                  <a:pt x="530" y="409"/>
                </a:lnTo>
                <a:lnTo>
                  <a:pt x="531" y="404"/>
                </a:lnTo>
                <a:lnTo>
                  <a:pt x="534" y="399"/>
                </a:lnTo>
                <a:lnTo>
                  <a:pt x="537" y="394"/>
                </a:lnTo>
                <a:lnTo>
                  <a:pt x="540" y="389"/>
                </a:lnTo>
                <a:lnTo>
                  <a:pt x="544" y="384"/>
                </a:lnTo>
                <a:lnTo>
                  <a:pt x="550" y="380"/>
                </a:lnTo>
                <a:lnTo>
                  <a:pt x="555" y="375"/>
                </a:lnTo>
                <a:lnTo>
                  <a:pt x="560" y="371"/>
                </a:lnTo>
                <a:lnTo>
                  <a:pt x="566" y="368"/>
                </a:lnTo>
                <a:lnTo>
                  <a:pt x="572" y="365"/>
                </a:lnTo>
                <a:lnTo>
                  <a:pt x="579" y="363"/>
                </a:lnTo>
                <a:lnTo>
                  <a:pt x="586" y="361"/>
                </a:lnTo>
                <a:lnTo>
                  <a:pt x="593" y="360"/>
                </a:lnTo>
                <a:lnTo>
                  <a:pt x="600" y="359"/>
                </a:lnTo>
                <a:lnTo>
                  <a:pt x="614" y="360"/>
                </a:lnTo>
                <a:lnTo>
                  <a:pt x="626" y="362"/>
                </a:lnTo>
                <a:lnTo>
                  <a:pt x="632" y="364"/>
                </a:lnTo>
                <a:lnTo>
                  <a:pt x="638" y="367"/>
                </a:lnTo>
                <a:lnTo>
                  <a:pt x="644" y="369"/>
                </a:lnTo>
                <a:lnTo>
                  <a:pt x="649" y="373"/>
                </a:lnTo>
                <a:lnTo>
                  <a:pt x="654" y="376"/>
                </a:lnTo>
                <a:lnTo>
                  <a:pt x="658" y="382"/>
                </a:lnTo>
                <a:lnTo>
                  <a:pt x="662" y="386"/>
                </a:lnTo>
                <a:lnTo>
                  <a:pt x="666" y="392"/>
                </a:lnTo>
                <a:lnTo>
                  <a:pt x="668" y="398"/>
                </a:lnTo>
                <a:lnTo>
                  <a:pt x="671" y="404"/>
                </a:lnTo>
                <a:lnTo>
                  <a:pt x="673" y="412"/>
                </a:lnTo>
                <a:lnTo>
                  <a:pt x="673" y="419"/>
                </a:lnTo>
                <a:lnTo>
                  <a:pt x="674" y="424"/>
                </a:lnTo>
                <a:lnTo>
                  <a:pt x="677" y="428"/>
                </a:lnTo>
                <a:lnTo>
                  <a:pt x="680" y="430"/>
                </a:lnTo>
                <a:lnTo>
                  <a:pt x="685" y="431"/>
                </a:lnTo>
                <a:lnTo>
                  <a:pt x="690" y="430"/>
                </a:lnTo>
                <a:lnTo>
                  <a:pt x="693" y="428"/>
                </a:lnTo>
                <a:lnTo>
                  <a:pt x="696" y="424"/>
                </a:lnTo>
                <a:lnTo>
                  <a:pt x="697" y="419"/>
                </a:lnTo>
                <a:lnTo>
                  <a:pt x="696" y="402"/>
                </a:lnTo>
                <a:lnTo>
                  <a:pt x="695" y="385"/>
                </a:lnTo>
                <a:lnTo>
                  <a:pt x="693" y="368"/>
                </a:lnTo>
                <a:lnTo>
                  <a:pt x="690" y="351"/>
                </a:lnTo>
                <a:lnTo>
                  <a:pt x="686" y="335"/>
                </a:lnTo>
                <a:lnTo>
                  <a:pt x="682" y="319"/>
                </a:lnTo>
                <a:lnTo>
                  <a:pt x="677" y="302"/>
                </a:lnTo>
                <a:lnTo>
                  <a:pt x="670" y="287"/>
                </a:lnTo>
                <a:lnTo>
                  <a:pt x="663" y="272"/>
                </a:lnTo>
                <a:lnTo>
                  <a:pt x="656" y="258"/>
                </a:lnTo>
                <a:lnTo>
                  <a:pt x="648" y="243"/>
                </a:lnTo>
                <a:lnTo>
                  <a:pt x="640" y="229"/>
                </a:lnTo>
                <a:lnTo>
                  <a:pt x="630" y="216"/>
                </a:lnTo>
                <a:lnTo>
                  <a:pt x="621" y="203"/>
                </a:lnTo>
                <a:lnTo>
                  <a:pt x="610" y="191"/>
                </a:lnTo>
                <a:lnTo>
                  <a:pt x="598" y="178"/>
                </a:lnTo>
                <a:lnTo>
                  <a:pt x="587" y="167"/>
                </a:lnTo>
                <a:lnTo>
                  <a:pt x="575" y="156"/>
                </a:lnTo>
                <a:lnTo>
                  <a:pt x="562" y="146"/>
                </a:lnTo>
                <a:lnTo>
                  <a:pt x="549" y="136"/>
                </a:lnTo>
                <a:lnTo>
                  <a:pt x="535" y="127"/>
                </a:lnTo>
                <a:lnTo>
                  <a:pt x="521" y="118"/>
                </a:lnTo>
                <a:lnTo>
                  <a:pt x="507" y="110"/>
                </a:lnTo>
                <a:lnTo>
                  <a:pt x="492" y="103"/>
                </a:lnTo>
                <a:lnTo>
                  <a:pt x="476" y="97"/>
                </a:lnTo>
                <a:lnTo>
                  <a:pt x="461" y="91"/>
                </a:lnTo>
                <a:lnTo>
                  <a:pt x="445" y="86"/>
                </a:lnTo>
                <a:lnTo>
                  <a:pt x="429" y="82"/>
                </a:lnTo>
                <a:lnTo>
                  <a:pt x="411" y="78"/>
                </a:lnTo>
                <a:lnTo>
                  <a:pt x="395" y="76"/>
                </a:lnTo>
                <a:lnTo>
                  <a:pt x="378" y="74"/>
                </a:lnTo>
                <a:lnTo>
                  <a:pt x="361" y="7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 name="Rectangle 50"/>
          <p:cNvSpPr/>
          <p:nvPr/>
        </p:nvSpPr>
        <p:spPr>
          <a:xfrm>
            <a:off x="7440234" y="48769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02 | STRATEGY</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52" name="Rectangle 51"/>
          <p:cNvSpPr/>
          <p:nvPr/>
        </p:nvSpPr>
        <p:spPr>
          <a:xfrm>
            <a:off x="9560752" y="48769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03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
        <p:nvSpPr>
          <p:cNvPr id="53" name="Rectangle 52"/>
          <p:cNvSpPr/>
          <p:nvPr/>
        </p:nvSpPr>
        <p:spPr>
          <a:xfrm>
            <a:off x="5319715" y="4876984"/>
            <a:ext cx="1561144" cy="877163"/>
          </a:xfrm>
          <a:prstGeom prst="rect">
            <a:avLst/>
          </a:prstGeom>
        </p:spPr>
        <p:txBody>
          <a:bodyPr wrap="square">
            <a:spAutoFit/>
          </a:bodyPr>
          <a:lstStyle/>
          <a:p>
            <a:r>
              <a:rPr lang="en-US" sz="1100" b="1" dirty="0">
                <a:solidFill>
                  <a:schemeClr val="tx1">
                    <a:lumMod val="95000"/>
                    <a:lumOff val="5000"/>
                  </a:schemeClr>
                </a:solidFill>
                <a:latin typeface="Caviar Dreams" panose="020B0402020204020504" pitchFamily="34" charset="0"/>
                <a:ea typeface="Roboto" panose="02000000000000000000" pitchFamily="2" charset="0"/>
              </a:rPr>
              <a:t>01 | PROMOTION</a:t>
            </a:r>
          </a:p>
          <a:p>
            <a:endParaRPr lang="en-US" sz="1000" dirty="0">
              <a:solidFill>
                <a:schemeClr val="tx1">
                  <a:lumMod val="95000"/>
                  <a:lumOff val="5000"/>
                </a:schemeClr>
              </a:solidFill>
              <a:latin typeface="Caviar Dreams" panose="020B0402020204020504" pitchFamily="34" charset="0"/>
              <a:ea typeface="Roboto" panose="02000000000000000000" pitchFamily="2" charset="0"/>
            </a:endParaRPr>
          </a:p>
          <a:p>
            <a:r>
              <a:rPr lang="en-US" sz="1000" dirty="0">
                <a:solidFill>
                  <a:schemeClr val="tx1">
                    <a:lumMod val="95000"/>
                    <a:lumOff val="5000"/>
                  </a:schemeClr>
                </a:solidFill>
                <a:latin typeface="Caviar Dreams" panose="020B0402020204020504" pitchFamily="34" charset="0"/>
                <a:ea typeface="Roboto" panose="02000000000000000000" pitchFamily="2" charset="0"/>
              </a:rPr>
              <a:t>Conveniently iterate top-line alignments for wireless metrics. </a:t>
            </a:r>
          </a:p>
        </p:txBody>
      </p:sp>
    </p:spTree>
    <p:extLst>
      <p:ext uri="{BB962C8B-B14F-4D97-AF65-F5344CB8AC3E}">
        <p14:creationId xmlns:p14="http://schemas.microsoft.com/office/powerpoint/2010/main" val="235847595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p:cNvSpPr>
            <a:spLocks noGrp="1"/>
          </p:cNvSpPr>
          <p:nvPr>
            <p:ph type="pic" sz="quarter" idx="15"/>
          </p:nvPr>
        </p:nvSpPr>
        <p:spPr>
          <a:solidFill>
            <a:schemeClr val="bg1">
              <a:lumMod val="75000"/>
            </a:schemeClr>
          </a:solidFill>
        </p:spPr>
      </p:sp>
      <p:sp>
        <p:nvSpPr>
          <p:cNvPr id="13" name="Picture Placeholder 12"/>
          <p:cNvSpPr>
            <a:spLocks noGrp="1"/>
          </p:cNvSpPr>
          <p:nvPr>
            <p:ph type="pic" sz="quarter" idx="16"/>
          </p:nvPr>
        </p:nvSpPr>
        <p:spPr>
          <a:solidFill>
            <a:schemeClr val="bg1">
              <a:lumMod val="85000"/>
            </a:schemeClr>
          </a:solidFill>
        </p:spPr>
      </p:sp>
      <p:sp>
        <p:nvSpPr>
          <p:cNvPr id="22" name="Picture Placeholder 21"/>
          <p:cNvSpPr>
            <a:spLocks noGrp="1"/>
          </p:cNvSpPr>
          <p:nvPr>
            <p:ph type="pic" sz="quarter" idx="17"/>
          </p:nvPr>
        </p:nvSpPr>
        <p:spPr>
          <a:solidFill>
            <a:schemeClr val="bg1">
              <a:lumMod val="75000"/>
            </a:schemeClr>
          </a:solidFill>
        </p:spPr>
      </p:sp>
      <p:sp>
        <p:nvSpPr>
          <p:cNvPr id="23" name="Picture Placeholder 22"/>
          <p:cNvSpPr>
            <a:spLocks noGrp="1"/>
          </p:cNvSpPr>
          <p:nvPr>
            <p:ph type="pic" sz="quarter" idx="18"/>
          </p:nvPr>
        </p:nvSpPr>
        <p:spPr>
          <a:solidFill>
            <a:schemeClr val="bg1">
              <a:lumMod val="85000"/>
            </a:schemeClr>
          </a:solidFill>
        </p:spPr>
      </p:sp>
      <p:sp>
        <p:nvSpPr>
          <p:cNvPr id="9" name="Picture Placeholder 8"/>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156</a:t>
            </a:fld>
            <a:endParaRPr lang="en-US"/>
          </a:p>
        </p:txBody>
      </p:sp>
      <p:sp>
        <p:nvSpPr>
          <p:cNvPr id="8" name="Rectangle 7"/>
          <p:cNvSpPr/>
          <p:nvPr/>
        </p:nvSpPr>
        <p:spPr>
          <a:xfrm>
            <a:off x="7148229" y="1778000"/>
            <a:ext cx="3857978" cy="3990486"/>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1"/>
          <p:cNvSpPr txBox="1">
            <a:spLocks/>
          </p:cNvSpPr>
          <p:nvPr/>
        </p:nvSpPr>
        <p:spPr>
          <a:xfrm>
            <a:off x="578135" y="1780686"/>
            <a:ext cx="407198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15" name="Title 11"/>
          <p:cNvSpPr txBox="1">
            <a:spLocks/>
          </p:cNvSpPr>
          <p:nvPr/>
        </p:nvSpPr>
        <p:spPr>
          <a:xfrm>
            <a:off x="578135" y="158523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6" name="Text Placeholder 2"/>
          <p:cNvSpPr txBox="1">
            <a:spLocks/>
          </p:cNvSpPr>
          <p:nvPr/>
        </p:nvSpPr>
        <p:spPr>
          <a:xfrm>
            <a:off x="7922439" y="2898190"/>
            <a:ext cx="2072461" cy="55785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32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30.000+</a:t>
            </a:r>
          </a:p>
        </p:txBody>
      </p:sp>
      <p:sp>
        <p:nvSpPr>
          <p:cNvPr id="17" name="Text Placeholder 2"/>
          <p:cNvSpPr txBox="1">
            <a:spLocks/>
          </p:cNvSpPr>
          <p:nvPr/>
        </p:nvSpPr>
        <p:spPr>
          <a:xfrm>
            <a:off x="7985938" y="3341446"/>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800" b="1" dirty="0">
                <a:solidFill>
                  <a:schemeClr val="bg1"/>
                </a:solidFill>
                <a:latin typeface="Caviar Dreams" panose="020B0402020204020504" pitchFamily="34" charset="0"/>
                <a:ea typeface="Open Sans" panose="020B0606030504020204" pitchFamily="34" charset="0"/>
                <a:cs typeface="Open Sans" panose="020B0606030504020204" pitchFamily="34" charset="0"/>
              </a:rPr>
              <a:t>SLIDES</a:t>
            </a:r>
          </a:p>
        </p:txBody>
      </p:sp>
      <p:sp>
        <p:nvSpPr>
          <p:cNvPr id="18" name="Rectangle 17"/>
          <p:cNvSpPr/>
          <p:nvPr/>
        </p:nvSpPr>
        <p:spPr>
          <a:xfrm>
            <a:off x="7973238" y="3901821"/>
            <a:ext cx="2430363"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19" name="Group 18"/>
          <p:cNvGrpSpPr/>
          <p:nvPr/>
        </p:nvGrpSpPr>
        <p:grpSpPr>
          <a:xfrm>
            <a:off x="8071771" y="3735995"/>
            <a:ext cx="820532" cy="45719"/>
            <a:chOff x="4886324" y="1149215"/>
            <a:chExt cx="2017487" cy="45720"/>
          </a:xfrm>
          <a:solidFill>
            <a:schemeClr val="bg1"/>
          </a:solidFill>
        </p:grpSpPr>
        <p:sp>
          <p:nvSpPr>
            <p:cNvPr id="20" name="Rectangle 1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Tree>
    <p:extLst>
      <p:ext uri="{BB962C8B-B14F-4D97-AF65-F5344CB8AC3E}">
        <p14:creationId xmlns:p14="http://schemas.microsoft.com/office/powerpoint/2010/main" val="187592910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Picture Placeholder 36"/>
          <p:cNvSpPr>
            <a:spLocks noGrp="1"/>
          </p:cNvSpPr>
          <p:nvPr>
            <p:ph type="pic" sz="quarter" idx="20"/>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157</a:t>
            </a:fld>
            <a:endParaRPr lang="en-US"/>
          </a:p>
        </p:txBody>
      </p:sp>
      <p:sp>
        <p:nvSpPr>
          <p:cNvPr id="12" name="Picture Placeholder 11"/>
          <p:cNvSpPr>
            <a:spLocks noGrp="1"/>
          </p:cNvSpPr>
          <p:nvPr>
            <p:ph type="pic" sz="quarter" idx="17"/>
          </p:nvPr>
        </p:nvSpPr>
        <p:spPr>
          <a:solidFill>
            <a:schemeClr val="bg1">
              <a:lumMod val="85000"/>
            </a:schemeClr>
          </a:solidFill>
        </p:spPr>
      </p:sp>
      <p:sp>
        <p:nvSpPr>
          <p:cNvPr id="33" name="Picture Placeholder 32"/>
          <p:cNvSpPr>
            <a:spLocks noGrp="1"/>
          </p:cNvSpPr>
          <p:nvPr>
            <p:ph type="pic" sz="quarter" idx="18"/>
          </p:nvPr>
        </p:nvSpPr>
        <p:spPr>
          <a:solidFill>
            <a:schemeClr val="bg1">
              <a:lumMod val="85000"/>
            </a:schemeClr>
          </a:solidFill>
        </p:spPr>
      </p:sp>
      <p:sp>
        <p:nvSpPr>
          <p:cNvPr id="36" name="Picture Placeholder 35"/>
          <p:cNvSpPr>
            <a:spLocks noGrp="1"/>
          </p:cNvSpPr>
          <p:nvPr>
            <p:ph type="pic" sz="quarter" idx="19"/>
          </p:nvPr>
        </p:nvSpPr>
        <p:spPr>
          <a:solidFill>
            <a:schemeClr val="bg1">
              <a:lumMod val="85000"/>
            </a:schemeClr>
          </a:solidFill>
        </p:spPr>
      </p:sp>
      <p:sp>
        <p:nvSpPr>
          <p:cNvPr id="10"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11"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9" name="Group 8"/>
          <p:cNvGrpSpPr/>
          <p:nvPr/>
        </p:nvGrpSpPr>
        <p:grpSpPr>
          <a:xfrm>
            <a:off x="7658215" y="3679252"/>
            <a:ext cx="3060585" cy="1838753"/>
            <a:chOff x="7315315" y="1839349"/>
            <a:chExt cx="4779868" cy="1838753"/>
          </a:xfrm>
        </p:grpSpPr>
        <p:grpSp>
          <p:nvGrpSpPr>
            <p:cNvPr id="13" name="Group 12"/>
            <p:cNvGrpSpPr/>
            <p:nvPr/>
          </p:nvGrpSpPr>
          <p:grpSpPr>
            <a:xfrm>
              <a:off x="7315315" y="1839349"/>
              <a:ext cx="4779868" cy="305260"/>
              <a:chOff x="6489815" y="2200197"/>
              <a:chExt cx="4565437" cy="305260"/>
            </a:xfrm>
          </p:grpSpPr>
          <p:sp>
            <p:nvSpPr>
              <p:cNvPr id="14" name="TextBox 13"/>
              <p:cNvSpPr txBox="1"/>
              <p:nvPr/>
            </p:nvSpPr>
            <p:spPr>
              <a:xfrm>
                <a:off x="6489815" y="2200197"/>
                <a:ext cx="1391728"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Design &amp; Illustration</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TextBox 14"/>
              <p:cNvSpPr txBox="1"/>
              <p:nvPr/>
            </p:nvSpPr>
            <p:spPr>
              <a:xfrm>
                <a:off x="10634944" y="2200197"/>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Rectangle 15"/>
              <p:cNvSpPr/>
              <p:nvPr/>
            </p:nvSpPr>
            <p:spPr>
              <a:xfrm>
                <a:off x="6564408" y="2431029"/>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6567540" y="2431029"/>
                <a:ext cx="3448451"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p:cNvGrpSpPr/>
            <p:nvPr/>
          </p:nvGrpSpPr>
          <p:grpSpPr>
            <a:xfrm>
              <a:off x="7315315" y="2350513"/>
              <a:ext cx="4779868" cy="305260"/>
              <a:chOff x="6489815" y="2668911"/>
              <a:chExt cx="4565437" cy="305260"/>
            </a:xfrm>
          </p:grpSpPr>
          <p:sp>
            <p:nvSpPr>
              <p:cNvPr id="19" name="TextBox 18"/>
              <p:cNvSpPr txBox="1"/>
              <p:nvPr/>
            </p:nvSpPr>
            <p:spPr>
              <a:xfrm>
                <a:off x="6489815" y="2668911"/>
                <a:ext cx="1582484"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Marketing &amp; Consulting</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0" name="TextBox 19"/>
              <p:cNvSpPr txBox="1"/>
              <p:nvPr/>
            </p:nvSpPr>
            <p:spPr>
              <a:xfrm>
                <a:off x="10634944" y="2668911"/>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45%</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Rectangle 20"/>
              <p:cNvSpPr/>
              <p:nvPr/>
            </p:nvSpPr>
            <p:spPr>
              <a:xfrm>
                <a:off x="6564408" y="2899743"/>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567540" y="2899743"/>
                <a:ext cx="2210546"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7315315" y="2861677"/>
              <a:ext cx="4779868" cy="305260"/>
              <a:chOff x="6489815" y="3137625"/>
              <a:chExt cx="4565437" cy="305260"/>
            </a:xfrm>
          </p:grpSpPr>
          <p:sp>
            <p:nvSpPr>
              <p:cNvPr id="24" name="TextBox 23"/>
              <p:cNvSpPr txBox="1"/>
              <p:nvPr/>
            </p:nvSpPr>
            <p:spPr>
              <a:xfrm>
                <a:off x="6489815" y="3137625"/>
                <a:ext cx="1284326"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Web Site &amp; Coding</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TextBox 24"/>
              <p:cNvSpPr txBox="1"/>
              <p:nvPr/>
            </p:nvSpPr>
            <p:spPr>
              <a:xfrm>
                <a:off x="10634944" y="3137625"/>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95%</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Rectangle 25"/>
              <p:cNvSpPr/>
              <p:nvPr/>
            </p:nvSpPr>
            <p:spPr>
              <a:xfrm>
                <a:off x="6564408" y="3368457"/>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6567540" y="3368457"/>
                <a:ext cx="4067404"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7315315" y="3372842"/>
              <a:ext cx="4779868" cy="305260"/>
              <a:chOff x="6489815" y="3569125"/>
              <a:chExt cx="4565437" cy="305260"/>
            </a:xfrm>
          </p:grpSpPr>
          <p:sp>
            <p:nvSpPr>
              <p:cNvPr id="29" name="Rectangle 28"/>
              <p:cNvSpPr/>
              <p:nvPr/>
            </p:nvSpPr>
            <p:spPr>
              <a:xfrm>
                <a:off x="6564408" y="3799957"/>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6567540" y="3799957"/>
                <a:ext cx="4067404" cy="7442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489815" y="3569125"/>
                <a:ext cx="1284326"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Web Site &amp; Coding</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Box 31"/>
              <p:cNvSpPr txBox="1"/>
              <p:nvPr/>
            </p:nvSpPr>
            <p:spPr>
              <a:xfrm>
                <a:off x="10634944" y="3569125"/>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95%</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sp>
        <p:nvSpPr>
          <p:cNvPr id="34" name="Title 1"/>
          <p:cNvSpPr txBox="1">
            <a:spLocks/>
          </p:cNvSpPr>
          <p:nvPr/>
        </p:nvSpPr>
        <p:spPr>
          <a:xfrm>
            <a:off x="7577725" y="1752175"/>
            <a:ext cx="297738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2000" b="1" spc="-150"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We Talking About  Your Portfolio </a:t>
            </a:r>
            <a:endParaRPr lang="en-US" sz="2000" b="1" spc="-15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5" name="Rectangle 34"/>
          <p:cNvSpPr/>
          <p:nvPr/>
        </p:nvSpPr>
        <p:spPr>
          <a:xfrm>
            <a:off x="7577725" y="2515944"/>
            <a:ext cx="2691046"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lacinia</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89201419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5791200" y="-12700"/>
            <a:ext cx="6400800" cy="6489701"/>
          </a:xfrm>
          <a:custGeom>
            <a:avLst/>
            <a:gdLst>
              <a:gd name="connsiteX0" fmla="*/ 0 w 4338796"/>
              <a:gd name="connsiteY0" fmla="*/ 0 h 6477001"/>
              <a:gd name="connsiteX1" fmla="*/ 4338796 w 4338796"/>
              <a:gd name="connsiteY1" fmla="*/ 0 h 6477001"/>
              <a:gd name="connsiteX2" fmla="*/ 4338796 w 4338796"/>
              <a:gd name="connsiteY2" fmla="*/ 6477001 h 6477001"/>
              <a:gd name="connsiteX3" fmla="*/ 0 w 4338796"/>
              <a:gd name="connsiteY3" fmla="*/ 6477001 h 6477001"/>
              <a:gd name="connsiteX4" fmla="*/ 0 w 4338796"/>
              <a:gd name="connsiteY4" fmla="*/ 0 h 6477001"/>
              <a:gd name="connsiteX0" fmla="*/ 16510 w 4355306"/>
              <a:gd name="connsiteY0" fmla="*/ 0 h 6477001"/>
              <a:gd name="connsiteX1" fmla="*/ 4355306 w 4355306"/>
              <a:gd name="connsiteY1" fmla="*/ 0 h 6477001"/>
              <a:gd name="connsiteX2" fmla="*/ 4355306 w 4355306"/>
              <a:gd name="connsiteY2" fmla="*/ 6477001 h 6477001"/>
              <a:gd name="connsiteX3" fmla="*/ 16510 w 4355306"/>
              <a:gd name="connsiteY3" fmla="*/ 6477001 h 6477001"/>
              <a:gd name="connsiteX4" fmla="*/ 0 w 4355306"/>
              <a:gd name="connsiteY4" fmla="*/ 4178300 h 6477001"/>
              <a:gd name="connsiteX5" fmla="*/ 16510 w 4355306"/>
              <a:gd name="connsiteY5" fmla="*/ 0 h 6477001"/>
              <a:gd name="connsiteX0" fmla="*/ 0 w 4338796"/>
              <a:gd name="connsiteY0" fmla="*/ 0 h 6477001"/>
              <a:gd name="connsiteX1" fmla="*/ 4338796 w 4338796"/>
              <a:gd name="connsiteY1" fmla="*/ 0 h 6477001"/>
              <a:gd name="connsiteX2" fmla="*/ 4338796 w 4338796"/>
              <a:gd name="connsiteY2" fmla="*/ 6477001 h 6477001"/>
              <a:gd name="connsiteX3" fmla="*/ 0 w 4338796"/>
              <a:gd name="connsiteY3" fmla="*/ 6477001 h 6477001"/>
              <a:gd name="connsiteX4" fmla="*/ 0 w 4338796"/>
              <a:gd name="connsiteY4" fmla="*/ 0 h 6477001"/>
              <a:gd name="connsiteX0" fmla="*/ 16510 w 4355306"/>
              <a:gd name="connsiteY0" fmla="*/ 0 h 6477001"/>
              <a:gd name="connsiteX1" fmla="*/ 4355306 w 4355306"/>
              <a:gd name="connsiteY1" fmla="*/ 0 h 6477001"/>
              <a:gd name="connsiteX2" fmla="*/ 4355306 w 4355306"/>
              <a:gd name="connsiteY2" fmla="*/ 6477001 h 6477001"/>
              <a:gd name="connsiteX3" fmla="*/ 16510 w 4355306"/>
              <a:gd name="connsiteY3" fmla="*/ 6477001 h 6477001"/>
              <a:gd name="connsiteX4" fmla="*/ 0 w 4355306"/>
              <a:gd name="connsiteY4" fmla="*/ 4229100 h 6477001"/>
              <a:gd name="connsiteX5" fmla="*/ 16510 w 4355306"/>
              <a:gd name="connsiteY5" fmla="*/ 0 h 6477001"/>
              <a:gd name="connsiteX0" fmla="*/ 0 w 4338796"/>
              <a:gd name="connsiteY0" fmla="*/ 0 h 6477001"/>
              <a:gd name="connsiteX1" fmla="*/ 4338796 w 4338796"/>
              <a:gd name="connsiteY1" fmla="*/ 0 h 6477001"/>
              <a:gd name="connsiteX2" fmla="*/ 4338796 w 4338796"/>
              <a:gd name="connsiteY2" fmla="*/ 6477001 h 6477001"/>
              <a:gd name="connsiteX3" fmla="*/ 0 w 4338796"/>
              <a:gd name="connsiteY3" fmla="*/ 6477001 h 6477001"/>
              <a:gd name="connsiteX4" fmla="*/ 0 w 4338796"/>
              <a:gd name="connsiteY4" fmla="*/ 0 h 6477001"/>
              <a:gd name="connsiteX0" fmla="*/ 3810 w 4342606"/>
              <a:gd name="connsiteY0" fmla="*/ 0 h 6477001"/>
              <a:gd name="connsiteX1" fmla="*/ 4342606 w 4342606"/>
              <a:gd name="connsiteY1" fmla="*/ 0 h 6477001"/>
              <a:gd name="connsiteX2" fmla="*/ 4342606 w 4342606"/>
              <a:gd name="connsiteY2" fmla="*/ 6477001 h 6477001"/>
              <a:gd name="connsiteX3" fmla="*/ 3810 w 4342606"/>
              <a:gd name="connsiteY3" fmla="*/ 6477001 h 6477001"/>
              <a:gd name="connsiteX4" fmla="*/ 0 w 4342606"/>
              <a:gd name="connsiteY4" fmla="*/ 4241800 h 6477001"/>
              <a:gd name="connsiteX5" fmla="*/ 3810 w 4342606"/>
              <a:gd name="connsiteY5" fmla="*/ 0 h 6477001"/>
              <a:gd name="connsiteX0" fmla="*/ 1502410 w 5841206"/>
              <a:gd name="connsiteY0" fmla="*/ 0 h 6477001"/>
              <a:gd name="connsiteX1" fmla="*/ 5841206 w 5841206"/>
              <a:gd name="connsiteY1" fmla="*/ 0 h 6477001"/>
              <a:gd name="connsiteX2" fmla="*/ 5841206 w 5841206"/>
              <a:gd name="connsiteY2" fmla="*/ 6477001 h 6477001"/>
              <a:gd name="connsiteX3" fmla="*/ 1502410 w 5841206"/>
              <a:gd name="connsiteY3" fmla="*/ 6477001 h 6477001"/>
              <a:gd name="connsiteX4" fmla="*/ 0 w 5841206"/>
              <a:gd name="connsiteY4" fmla="*/ 4216400 h 6477001"/>
              <a:gd name="connsiteX5" fmla="*/ 1502410 w 5841206"/>
              <a:gd name="connsiteY5" fmla="*/ 0 h 6477001"/>
              <a:gd name="connsiteX0" fmla="*/ 1502410 w 5841206"/>
              <a:gd name="connsiteY0" fmla="*/ 0 h 6477001"/>
              <a:gd name="connsiteX1" fmla="*/ 5841206 w 5841206"/>
              <a:gd name="connsiteY1" fmla="*/ 0 h 6477001"/>
              <a:gd name="connsiteX2" fmla="*/ 5841206 w 5841206"/>
              <a:gd name="connsiteY2" fmla="*/ 6477001 h 6477001"/>
              <a:gd name="connsiteX3" fmla="*/ 689610 w 5841206"/>
              <a:gd name="connsiteY3" fmla="*/ 6477001 h 6477001"/>
              <a:gd name="connsiteX4" fmla="*/ 0 w 5841206"/>
              <a:gd name="connsiteY4" fmla="*/ 4216400 h 6477001"/>
              <a:gd name="connsiteX5" fmla="*/ 1502410 w 5841206"/>
              <a:gd name="connsiteY5" fmla="*/ 0 h 6477001"/>
              <a:gd name="connsiteX0" fmla="*/ 1374924 w 5841206"/>
              <a:gd name="connsiteY0" fmla="*/ 0 h 6489701"/>
              <a:gd name="connsiteX1" fmla="*/ 5841206 w 5841206"/>
              <a:gd name="connsiteY1" fmla="*/ 12700 h 6489701"/>
              <a:gd name="connsiteX2" fmla="*/ 5841206 w 5841206"/>
              <a:gd name="connsiteY2" fmla="*/ 6489701 h 6489701"/>
              <a:gd name="connsiteX3" fmla="*/ 689610 w 5841206"/>
              <a:gd name="connsiteY3" fmla="*/ 6489701 h 6489701"/>
              <a:gd name="connsiteX4" fmla="*/ 0 w 5841206"/>
              <a:gd name="connsiteY4" fmla="*/ 4229100 h 6489701"/>
              <a:gd name="connsiteX5" fmla="*/ 1374924 w 5841206"/>
              <a:gd name="connsiteY5" fmla="*/ 0 h 648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1206" h="6489701">
                <a:moveTo>
                  <a:pt x="1374924" y="0"/>
                </a:moveTo>
                <a:lnTo>
                  <a:pt x="5841206" y="12700"/>
                </a:lnTo>
                <a:lnTo>
                  <a:pt x="5841206" y="6489701"/>
                </a:lnTo>
                <a:lnTo>
                  <a:pt x="689610" y="6489701"/>
                </a:lnTo>
                <a:lnTo>
                  <a:pt x="0" y="4229100"/>
                </a:lnTo>
                <a:lnTo>
                  <a:pt x="1374924" y="0"/>
                </a:lnTo>
                <a:close/>
              </a:path>
            </a:pathLst>
          </a:custGeom>
          <a:gradFill flip="none" rotWithShape="1">
            <a:gsLst>
              <a:gs pos="58000">
                <a:srgbClr val="FFFFFF"/>
              </a:gs>
              <a:gs pos="100000">
                <a:srgbClr val="D4D7DD"/>
              </a:gs>
              <a:gs pos="0">
                <a:srgbClr val="A9AFBA"/>
              </a:gs>
            </a:gsLst>
            <a:path path="circle">
              <a:fillToRect l="50000" t="50000" r="50000" b="50000"/>
            </a:path>
            <a:tileRect/>
          </a:gradFill>
          <a:ln w="63500">
            <a:noFill/>
            <a:miter lim="400000"/>
          </a:ln>
        </p:spPr>
        <p:txBody>
          <a:bodyPr lIns="25400" tIns="25400" rIns="25400" bIns="25400" anchor="ctr"/>
          <a:lstStyle/>
          <a:p>
            <a:endParaRPr lang="en-US" sz="1600">
              <a:solidFill>
                <a:srgbClr val="FFFFFF"/>
              </a:solidFill>
            </a:endParaRPr>
          </a:p>
        </p:txBody>
      </p:sp>
      <p:sp>
        <p:nvSpPr>
          <p:cNvPr id="2" name="Slide Number Placeholder 1"/>
          <p:cNvSpPr>
            <a:spLocks noGrp="1"/>
          </p:cNvSpPr>
          <p:nvPr>
            <p:ph type="sldNum" sz="quarter" idx="12"/>
          </p:nvPr>
        </p:nvSpPr>
        <p:spPr/>
        <p:txBody>
          <a:bodyPr/>
          <a:lstStyle/>
          <a:p>
            <a:fld id="{CFF80D99-EBBB-423B-BB5D-F52C7FE98A9C}" type="slidenum">
              <a:rPr lang="en-US" smtClean="0"/>
              <a:pPr/>
              <a:t>158</a:t>
            </a:fld>
            <a:endParaRPr lang="en-US"/>
          </a:p>
        </p:txBody>
      </p:sp>
      <p:sp>
        <p:nvSpPr>
          <p:cNvPr id="5" name="Picture Placeholder 4"/>
          <p:cNvSpPr>
            <a:spLocks noGrp="1"/>
          </p:cNvSpPr>
          <p:nvPr>
            <p:ph type="pic" sz="quarter" idx="17"/>
          </p:nvPr>
        </p:nvSpPr>
        <p:spPr>
          <a:solidFill>
            <a:schemeClr val="tx2"/>
          </a:solidFill>
        </p:spPr>
      </p:sp>
      <p:sp>
        <p:nvSpPr>
          <p:cNvPr id="6" name="Picture Placeholder 5"/>
          <p:cNvSpPr>
            <a:spLocks noGrp="1"/>
          </p:cNvSpPr>
          <p:nvPr>
            <p:ph type="pic" sz="quarter" idx="18"/>
          </p:nvPr>
        </p:nvSpPr>
        <p:spPr>
          <a:solidFill>
            <a:schemeClr val="tx2"/>
          </a:solidFill>
        </p:spPr>
      </p:sp>
      <p:sp>
        <p:nvSpPr>
          <p:cNvPr id="7" name="Picture Placeholder 6"/>
          <p:cNvSpPr>
            <a:spLocks noGrp="1"/>
          </p:cNvSpPr>
          <p:nvPr>
            <p:ph type="pic" sz="quarter" idx="19"/>
          </p:nvPr>
        </p:nvSpPr>
        <p:spPr>
          <a:solidFill>
            <a:schemeClr val="tx2"/>
          </a:solidFill>
        </p:spPr>
      </p:sp>
      <p:sp>
        <p:nvSpPr>
          <p:cNvPr id="8" name="Picture Placeholder 7"/>
          <p:cNvSpPr>
            <a:spLocks noGrp="1"/>
          </p:cNvSpPr>
          <p:nvPr>
            <p:ph type="pic" sz="quarter" idx="20"/>
          </p:nvPr>
        </p:nvSpPr>
        <p:spPr>
          <a:solidFill>
            <a:schemeClr val="tx2"/>
          </a:solidFill>
        </p:spPr>
      </p:sp>
      <p:sp>
        <p:nvSpPr>
          <p:cNvPr id="31" name="Title 11"/>
          <p:cNvSpPr txBox="1">
            <a:spLocks/>
          </p:cNvSpPr>
          <p:nvPr/>
        </p:nvSpPr>
        <p:spPr>
          <a:xfrm>
            <a:off x="7062873" y="2293752"/>
            <a:ext cx="417449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32" name="Title 11"/>
          <p:cNvSpPr txBox="1">
            <a:spLocks/>
          </p:cNvSpPr>
          <p:nvPr/>
        </p:nvSpPr>
        <p:spPr>
          <a:xfrm>
            <a:off x="7062873" y="20983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1" name="Rectangle 50"/>
          <p:cNvSpPr/>
          <p:nvPr/>
        </p:nvSpPr>
        <p:spPr>
          <a:xfrm>
            <a:off x="7062873" y="2849683"/>
            <a:ext cx="3874479" cy="577081"/>
          </a:xfrm>
          <a:prstGeom prst="rect">
            <a:avLst/>
          </a:prstGeom>
        </p:spPr>
        <p:txBody>
          <a:bodyPr wrap="square">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267063747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7"/>
          </p:nvPr>
        </p:nvSpPr>
        <p:spPr>
          <a:solidFill>
            <a:schemeClr val="bg1">
              <a:lumMod val="85000"/>
            </a:schemeClr>
          </a:solidFill>
        </p:spPr>
      </p:sp>
      <p:sp>
        <p:nvSpPr>
          <p:cNvPr id="7" name="Picture Placeholder 6"/>
          <p:cNvSpPr>
            <a:spLocks noGrp="1"/>
          </p:cNvSpPr>
          <p:nvPr>
            <p:ph type="pic" sz="quarter" idx="18"/>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159</a:t>
            </a:fld>
            <a:endParaRPr lang="en-US"/>
          </a:p>
        </p:txBody>
      </p:sp>
      <p:sp>
        <p:nvSpPr>
          <p:cNvPr id="9" name="Title 11"/>
          <p:cNvSpPr txBox="1">
            <a:spLocks/>
          </p:cNvSpPr>
          <p:nvPr/>
        </p:nvSpPr>
        <p:spPr>
          <a:xfrm>
            <a:off x="689913" y="59558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10" name="Title 11"/>
          <p:cNvSpPr txBox="1">
            <a:spLocks/>
          </p:cNvSpPr>
          <p:nvPr/>
        </p:nvSpPr>
        <p:spPr>
          <a:xfrm>
            <a:off x="689913" y="40013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4" name="Rectangle 13"/>
          <p:cNvSpPr/>
          <p:nvPr/>
        </p:nvSpPr>
        <p:spPr>
          <a:xfrm>
            <a:off x="2843296" y="3555999"/>
            <a:ext cx="2759280" cy="2394857"/>
          </a:xfrm>
          <a:prstGeom prst="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itle 11"/>
          <p:cNvSpPr txBox="1">
            <a:spLocks/>
          </p:cNvSpPr>
          <p:nvPr/>
        </p:nvSpPr>
        <p:spPr>
          <a:xfrm>
            <a:off x="3117305" y="3855574"/>
            <a:ext cx="2888141" cy="30563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Web Design</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3" name="Rectangle 22"/>
          <p:cNvSpPr/>
          <p:nvPr/>
        </p:nvSpPr>
        <p:spPr>
          <a:xfrm>
            <a:off x="3117305" y="4137831"/>
            <a:ext cx="174498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 name="Title 1"/>
          <p:cNvSpPr txBox="1">
            <a:spLocks/>
          </p:cNvSpPr>
          <p:nvPr/>
        </p:nvSpPr>
        <p:spPr>
          <a:xfrm>
            <a:off x="1492031" y="3555999"/>
            <a:ext cx="1123895"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b="1" spc="-15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2016</a:t>
            </a:r>
          </a:p>
        </p:txBody>
      </p:sp>
      <p:sp>
        <p:nvSpPr>
          <p:cNvPr id="25" name="Rectangle 24"/>
          <p:cNvSpPr/>
          <p:nvPr/>
        </p:nvSpPr>
        <p:spPr>
          <a:xfrm>
            <a:off x="994097" y="3932177"/>
            <a:ext cx="1621829" cy="553998"/>
          </a:xfrm>
          <a:prstGeom prst="rect">
            <a:avLst/>
          </a:prstGeom>
        </p:spPr>
        <p:txBody>
          <a:bodyPr wrap="square">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3" name="Group 32"/>
          <p:cNvGrpSpPr/>
          <p:nvPr/>
        </p:nvGrpSpPr>
        <p:grpSpPr>
          <a:xfrm>
            <a:off x="877200" y="1760666"/>
            <a:ext cx="4725376" cy="305260"/>
            <a:chOff x="6489815" y="2200197"/>
            <a:chExt cx="4565437" cy="305260"/>
          </a:xfrm>
        </p:grpSpPr>
        <p:sp>
          <p:nvSpPr>
            <p:cNvPr id="49" name="TextBox 48"/>
            <p:cNvSpPr txBox="1"/>
            <p:nvPr/>
          </p:nvSpPr>
          <p:spPr>
            <a:xfrm>
              <a:off x="6489815" y="2200197"/>
              <a:ext cx="1391728"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Design &amp; Illustration</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0" name="TextBox 49"/>
            <p:cNvSpPr txBox="1"/>
            <p:nvPr/>
          </p:nvSpPr>
          <p:spPr>
            <a:xfrm>
              <a:off x="10634944" y="2200197"/>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80%</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Rectangle 50"/>
            <p:cNvSpPr/>
            <p:nvPr/>
          </p:nvSpPr>
          <p:spPr>
            <a:xfrm>
              <a:off x="6564408" y="2431029"/>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6567540" y="2431029"/>
              <a:ext cx="3448451"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877200" y="2271830"/>
            <a:ext cx="4725376" cy="305260"/>
            <a:chOff x="6489815" y="2668911"/>
            <a:chExt cx="4565437" cy="305260"/>
          </a:xfrm>
        </p:grpSpPr>
        <p:sp>
          <p:nvSpPr>
            <p:cNvPr id="45" name="TextBox 44"/>
            <p:cNvSpPr txBox="1"/>
            <p:nvPr/>
          </p:nvSpPr>
          <p:spPr>
            <a:xfrm>
              <a:off x="6489815" y="2668911"/>
              <a:ext cx="1582484"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Marketing &amp; Consulting</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TextBox 45"/>
            <p:cNvSpPr txBox="1"/>
            <p:nvPr/>
          </p:nvSpPr>
          <p:spPr>
            <a:xfrm>
              <a:off x="10634944" y="2668911"/>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45%</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7" name="Rectangle 46"/>
            <p:cNvSpPr/>
            <p:nvPr/>
          </p:nvSpPr>
          <p:spPr>
            <a:xfrm>
              <a:off x="6564408" y="2899743"/>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6567540" y="2899743"/>
              <a:ext cx="2210546"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p:cNvGrpSpPr/>
          <p:nvPr/>
        </p:nvGrpSpPr>
        <p:grpSpPr>
          <a:xfrm>
            <a:off x="877200" y="2782994"/>
            <a:ext cx="4725376" cy="305260"/>
            <a:chOff x="6489815" y="3137625"/>
            <a:chExt cx="4565437" cy="305260"/>
          </a:xfrm>
        </p:grpSpPr>
        <p:sp>
          <p:nvSpPr>
            <p:cNvPr id="41" name="TextBox 40"/>
            <p:cNvSpPr txBox="1"/>
            <p:nvPr/>
          </p:nvSpPr>
          <p:spPr>
            <a:xfrm>
              <a:off x="6489815" y="3137625"/>
              <a:ext cx="1284326" cy="246221"/>
            </a:xfrm>
            <a:prstGeom prst="rect">
              <a:avLst/>
            </a:prstGeom>
            <a:noFill/>
          </p:spPr>
          <p:txBody>
            <a:bodyPr wrap="none" rtlCol="0">
              <a:spAutoFit/>
            </a:bodyPr>
            <a:lstStyle/>
            <a:p>
              <a:r>
                <a:rPr lang="en-US" sz="1000"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Web Site &amp; Coding</a:t>
              </a:r>
              <a:endParaRPr lang="en-US" sz="10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2" name="TextBox 41"/>
            <p:cNvSpPr txBox="1"/>
            <p:nvPr/>
          </p:nvSpPr>
          <p:spPr>
            <a:xfrm>
              <a:off x="10634944" y="3137625"/>
              <a:ext cx="420308" cy="230832"/>
            </a:xfrm>
            <a:prstGeom prst="rect">
              <a:avLst/>
            </a:prstGeom>
            <a:noFill/>
          </p:spPr>
          <p:txBody>
            <a:bodyPr wrap="none" rtlCol="0">
              <a:spAutoFit/>
            </a:bodyPr>
            <a:lstStyle/>
            <a:p>
              <a:pPr algn="r"/>
              <a:r>
                <a:rPr lang="en-US" sz="900" b="1" smtClean="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95%</a:t>
              </a:r>
              <a:endParaRPr lang="en-US" sz="900" b="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Rectangle 42"/>
            <p:cNvSpPr/>
            <p:nvPr/>
          </p:nvSpPr>
          <p:spPr>
            <a:xfrm>
              <a:off x="6564408" y="3368457"/>
              <a:ext cx="4421091"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6567540" y="3368457"/>
              <a:ext cx="4067404"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2298691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Core Values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9" name="Picture Placeholder 18"/>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16</a:t>
            </a:fld>
            <a:endParaRPr lang="en-US"/>
          </a:p>
        </p:txBody>
      </p:sp>
      <p:sp>
        <p:nvSpPr>
          <p:cNvPr id="6" name="TextBox 5"/>
          <p:cNvSpPr txBox="1"/>
          <p:nvPr/>
        </p:nvSpPr>
        <p:spPr>
          <a:xfrm>
            <a:off x="648223" y="2139309"/>
            <a:ext cx="915635" cy="646331"/>
          </a:xfrm>
          <a:prstGeom prst="rect">
            <a:avLst/>
          </a:prstGeom>
          <a:noFill/>
        </p:spPr>
        <p:txBody>
          <a:bodyPr wrap="none" rtlCol="0">
            <a:spAutoFit/>
          </a:bodyPr>
          <a:lstStyle/>
          <a:p>
            <a:r>
              <a:rPr lang="id-ID" b="1" dirty="0">
                <a:solidFill>
                  <a:schemeClr val="tx1">
                    <a:lumMod val="75000"/>
                    <a:lumOff val="25000"/>
                  </a:schemeClr>
                </a:solidFill>
                <a:latin typeface="Caviar Dreams" panose="020B0402020204020504" pitchFamily="34" charset="0"/>
                <a:ea typeface="Roboto" panose="02000000000000000000" pitchFamily="2" charset="0"/>
              </a:rPr>
              <a:t>Web</a:t>
            </a:r>
          </a:p>
          <a:p>
            <a:r>
              <a:rPr lang="id-ID" b="1" dirty="0">
                <a:solidFill>
                  <a:schemeClr val="tx1">
                    <a:lumMod val="75000"/>
                    <a:lumOff val="25000"/>
                  </a:schemeClr>
                </a:solidFill>
                <a:latin typeface="Caviar Dreams" panose="020B0402020204020504" pitchFamily="34" charset="0"/>
                <a:ea typeface="Roboto" panose="02000000000000000000" pitchFamily="2" charset="0"/>
              </a:rPr>
              <a:t>Design</a:t>
            </a:r>
          </a:p>
        </p:txBody>
      </p:sp>
      <p:sp>
        <p:nvSpPr>
          <p:cNvPr id="7" name="TextBox 6"/>
          <p:cNvSpPr txBox="1"/>
          <p:nvPr/>
        </p:nvSpPr>
        <p:spPr>
          <a:xfrm>
            <a:off x="648223" y="2967327"/>
            <a:ext cx="2098673"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8" name="TextBox 7"/>
          <p:cNvSpPr txBox="1"/>
          <p:nvPr/>
        </p:nvSpPr>
        <p:spPr>
          <a:xfrm>
            <a:off x="3604408" y="2139309"/>
            <a:ext cx="1304973" cy="646331"/>
          </a:xfrm>
          <a:prstGeom prst="rect">
            <a:avLst/>
          </a:prstGeom>
          <a:noFill/>
        </p:spPr>
        <p:txBody>
          <a:bodyPr wrap="none" rtlCol="0">
            <a:spAutoFit/>
          </a:bodyPr>
          <a:lstStyle/>
          <a:p>
            <a:r>
              <a:rPr lang="id-ID" b="1" dirty="0">
                <a:solidFill>
                  <a:schemeClr val="tx1">
                    <a:lumMod val="75000"/>
                    <a:lumOff val="25000"/>
                  </a:schemeClr>
                </a:solidFill>
                <a:latin typeface="Caviar Dreams" panose="020B0402020204020504" pitchFamily="34" charset="0"/>
                <a:ea typeface="Roboto" panose="02000000000000000000" pitchFamily="2" charset="0"/>
              </a:rPr>
              <a:t>Marketing</a:t>
            </a:r>
          </a:p>
          <a:p>
            <a:r>
              <a:rPr lang="id-ID" b="1" dirty="0">
                <a:solidFill>
                  <a:schemeClr val="tx1">
                    <a:lumMod val="75000"/>
                    <a:lumOff val="25000"/>
                  </a:schemeClr>
                </a:solidFill>
                <a:latin typeface="Caviar Dreams" panose="020B0402020204020504" pitchFamily="34" charset="0"/>
                <a:ea typeface="Roboto" panose="02000000000000000000" pitchFamily="2" charset="0"/>
              </a:rPr>
              <a:t>Solution</a:t>
            </a:r>
          </a:p>
        </p:txBody>
      </p:sp>
      <p:sp>
        <p:nvSpPr>
          <p:cNvPr id="9" name="TextBox 8"/>
          <p:cNvSpPr txBox="1"/>
          <p:nvPr/>
        </p:nvSpPr>
        <p:spPr>
          <a:xfrm>
            <a:off x="3604408" y="2967327"/>
            <a:ext cx="2098673"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10" name="TextBox 9"/>
          <p:cNvSpPr txBox="1"/>
          <p:nvPr/>
        </p:nvSpPr>
        <p:spPr>
          <a:xfrm>
            <a:off x="6481762" y="2139309"/>
            <a:ext cx="1450205" cy="646331"/>
          </a:xfrm>
          <a:prstGeom prst="rect">
            <a:avLst/>
          </a:prstGeom>
          <a:noFill/>
        </p:spPr>
        <p:txBody>
          <a:bodyPr wrap="none" rtlCol="0">
            <a:spAutoFit/>
          </a:bodyPr>
          <a:lstStyle/>
          <a:p>
            <a:r>
              <a:rPr lang="id-ID" b="1" dirty="0">
                <a:solidFill>
                  <a:schemeClr val="tx1">
                    <a:lumMod val="75000"/>
                    <a:lumOff val="25000"/>
                  </a:schemeClr>
                </a:solidFill>
                <a:latin typeface="Caviar Dreams" panose="020B0402020204020504" pitchFamily="34" charset="0"/>
                <a:ea typeface="Roboto" panose="02000000000000000000" pitchFamily="2" charset="0"/>
              </a:rPr>
              <a:t>Support</a:t>
            </a:r>
          </a:p>
          <a:p>
            <a:r>
              <a:rPr lang="id-ID" b="1" dirty="0">
                <a:solidFill>
                  <a:schemeClr val="tx1">
                    <a:lumMod val="75000"/>
                    <a:lumOff val="25000"/>
                  </a:schemeClr>
                </a:solidFill>
                <a:latin typeface="Caviar Dreams" panose="020B0402020204020504" pitchFamily="34" charset="0"/>
                <a:ea typeface="Roboto" panose="02000000000000000000" pitchFamily="2" charset="0"/>
              </a:rPr>
              <a:t>And Survey</a:t>
            </a:r>
          </a:p>
        </p:txBody>
      </p:sp>
      <p:sp>
        <p:nvSpPr>
          <p:cNvPr id="11" name="TextBox 10"/>
          <p:cNvSpPr txBox="1"/>
          <p:nvPr/>
        </p:nvSpPr>
        <p:spPr>
          <a:xfrm>
            <a:off x="6481762" y="2967327"/>
            <a:ext cx="2098673"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12" name="TextBox 11"/>
          <p:cNvSpPr txBox="1"/>
          <p:nvPr/>
        </p:nvSpPr>
        <p:spPr>
          <a:xfrm>
            <a:off x="9340826" y="2139309"/>
            <a:ext cx="1097416" cy="646331"/>
          </a:xfrm>
          <a:prstGeom prst="rect">
            <a:avLst/>
          </a:prstGeom>
          <a:noFill/>
        </p:spPr>
        <p:txBody>
          <a:bodyPr wrap="none" rtlCol="0">
            <a:spAutoFit/>
          </a:bodyPr>
          <a:lstStyle/>
          <a:p>
            <a:r>
              <a:rPr lang="id-ID" b="1" dirty="0">
                <a:solidFill>
                  <a:schemeClr val="tx1">
                    <a:lumMod val="75000"/>
                    <a:lumOff val="25000"/>
                  </a:schemeClr>
                </a:solidFill>
                <a:latin typeface="Caviar Dreams" panose="020B0402020204020504" pitchFamily="34" charset="0"/>
                <a:ea typeface="Roboto" panose="02000000000000000000" pitchFamily="2" charset="0"/>
              </a:rPr>
              <a:t>Graphic</a:t>
            </a:r>
          </a:p>
          <a:p>
            <a:r>
              <a:rPr lang="id-ID" b="1" dirty="0">
                <a:solidFill>
                  <a:schemeClr val="tx1">
                    <a:lumMod val="75000"/>
                    <a:lumOff val="25000"/>
                  </a:schemeClr>
                </a:solidFill>
                <a:latin typeface="Caviar Dreams" panose="020B0402020204020504" pitchFamily="34" charset="0"/>
                <a:ea typeface="Roboto" panose="02000000000000000000" pitchFamily="2" charset="0"/>
              </a:rPr>
              <a:t>Design</a:t>
            </a:r>
          </a:p>
        </p:txBody>
      </p:sp>
      <p:sp>
        <p:nvSpPr>
          <p:cNvPr id="13" name="TextBox 12"/>
          <p:cNvSpPr txBox="1"/>
          <p:nvPr/>
        </p:nvSpPr>
        <p:spPr>
          <a:xfrm>
            <a:off x="9340826" y="2967327"/>
            <a:ext cx="2098673"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14" name="Rectangle 13"/>
          <p:cNvSpPr/>
          <p:nvPr/>
        </p:nvSpPr>
        <p:spPr>
          <a:xfrm>
            <a:off x="4829696" y="3919591"/>
            <a:ext cx="2701404" cy="19431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531099" y="3919591"/>
            <a:ext cx="4101307" cy="19431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635346" y="4423160"/>
            <a:ext cx="2251928" cy="1001767"/>
          </a:xfrm>
          <a:prstGeom prst="rect">
            <a:avLst/>
          </a:prstGeom>
        </p:spPr>
        <p:txBody>
          <a:bodyPr vert="horz" wrap="square" lIns="91416" tIns="45708" rIns="91416" bIns="45708" rtlCol="0" anchor="ctr">
            <a:noAutofit/>
          </a:bodyPr>
          <a:lstStyle/>
          <a:p>
            <a:pPr defTabSz="914400">
              <a:lnSpc>
                <a:spcPct val="90000"/>
              </a:lnSpc>
              <a:spcBef>
                <a:spcPct val="0"/>
              </a:spcBef>
            </a:pPr>
            <a:r>
              <a:rPr lang="en-US" sz="6600" spc="-300"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85%</a:t>
            </a:r>
            <a:endParaRPr lang="en-US" sz="6600"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grpSp>
        <p:nvGrpSpPr>
          <p:cNvPr id="21" name="Group 20"/>
          <p:cNvGrpSpPr/>
          <p:nvPr/>
        </p:nvGrpSpPr>
        <p:grpSpPr>
          <a:xfrm>
            <a:off x="5552715" y="4281184"/>
            <a:ext cx="1111971" cy="1111971"/>
            <a:chOff x="7171531" y="4561284"/>
            <a:chExt cx="457200" cy="457200"/>
          </a:xfrm>
          <a:solidFill>
            <a:schemeClr val="bg1"/>
          </a:solidFill>
        </p:grpSpPr>
        <p:sp>
          <p:nvSpPr>
            <p:cNvPr id="22" name="Freeform 19"/>
            <p:cNvSpPr>
              <a:spLocks noEditPoints="1"/>
            </p:cNvSpPr>
            <p:nvPr/>
          </p:nvSpPr>
          <p:spPr bwMode="auto">
            <a:xfrm>
              <a:off x="7171531" y="4561284"/>
              <a:ext cx="457200" cy="457200"/>
            </a:xfrm>
            <a:custGeom>
              <a:avLst/>
              <a:gdLst>
                <a:gd name="T0" fmla="*/ 1075 w 1152"/>
                <a:gd name="T1" fmla="*/ 1069 h 1152"/>
                <a:gd name="T2" fmla="*/ 1060 w 1152"/>
                <a:gd name="T3" fmla="*/ 1080 h 1152"/>
                <a:gd name="T4" fmla="*/ 87 w 1152"/>
                <a:gd name="T5" fmla="*/ 1077 h 1152"/>
                <a:gd name="T6" fmla="*/ 74 w 1152"/>
                <a:gd name="T7" fmla="*/ 1065 h 1152"/>
                <a:gd name="T8" fmla="*/ 72 w 1152"/>
                <a:gd name="T9" fmla="*/ 198 h 1152"/>
                <a:gd name="T10" fmla="*/ 83 w 1152"/>
                <a:gd name="T11" fmla="*/ 184 h 1152"/>
                <a:gd name="T12" fmla="*/ 252 w 1152"/>
                <a:gd name="T13" fmla="*/ 180 h 1152"/>
                <a:gd name="T14" fmla="*/ 258 w 1152"/>
                <a:gd name="T15" fmla="*/ 272 h 1152"/>
                <a:gd name="T16" fmla="*/ 281 w 1152"/>
                <a:gd name="T17" fmla="*/ 287 h 1152"/>
                <a:gd name="T18" fmla="*/ 309 w 1152"/>
                <a:gd name="T19" fmla="*/ 282 h 1152"/>
                <a:gd name="T20" fmla="*/ 324 w 1152"/>
                <a:gd name="T21" fmla="*/ 259 h 1152"/>
                <a:gd name="T22" fmla="*/ 540 w 1152"/>
                <a:gd name="T23" fmla="*/ 251 h 1152"/>
                <a:gd name="T24" fmla="*/ 551 w 1152"/>
                <a:gd name="T25" fmla="*/ 277 h 1152"/>
                <a:gd name="T26" fmla="*/ 576 w 1152"/>
                <a:gd name="T27" fmla="*/ 288 h 1152"/>
                <a:gd name="T28" fmla="*/ 601 w 1152"/>
                <a:gd name="T29" fmla="*/ 277 h 1152"/>
                <a:gd name="T30" fmla="*/ 612 w 1152"/>
                <a:gd name="T31" fmla="*/ 251 h 1152"/>
                <a:gd name="T32" fmla="*/ 829 w 1152"/>
                <a:gd name="T33" fmla="*/ 259 h 1152"/>
                <a:gd name="T34" fmla="*/ 844 w 1152"/>
                <a:gd name="T35" fmla="*/ 282 h 1152"/>
                <a:gd name="T36" fmla="*/ 871 w 1152"/>
                <a:gd name="T37" fmla="*/ 287 h 1152"/>
                <a:gd name="T38" fmla="*/ 894 w 1152"/>
                <a:gd name="T39" fmla="*/ 272 h 1152"/>
                <a:gd name="T40" fmla="*/ 900 w 1152"/>
                <a:gd name="T41" fmla="*/ 180 h 1152"/>
                <a:gd name="T42" fmla="*/ 1069 w 1152"/>
                <a:gd name="T43" fmla="*/ 184 h 1152"/>
                <a:gd name="T44" fmla="*/ 1080 w 1152"/>
                <a:gd name="T45" fmla="*/ 198 h 1152"/>
                <a:gd name="T46" fmla="*/ 900 w 1152"/>
                <a:gd name="T47" fmla="*/ 108 h 1152"/>
                <a:gd name="T48" fmla="*/ 894 w 1152"/>
                <a:gd name="T49" fmla="*/ 16 h 1152"/>
                <a:gd name="T50" fmla="*/ 871 w 1152"/>
                <a:gd name="T51" fmla="*/ 1 h 1152"/>
                <a:gd name="T52" fmla="*/ 844 w 1152"/>
                <a:gd name="T53" fmla="*/ 6 h 1152"/>
                <a:gd name="T54" fmla="*/ 829 w 1152"/>
                <a:gd name="T55" fmla="*/ 29 h 1152"/>
                <a:gd name="T56" fmla="*/ 612 w 1152"/>
                <a:gd name="T57" fmla="*/ 35 h 1152"/>
                <a:gd name="T58" fmla="*/ 601 w 1152"/>
                <a:gd name="T59" fmla="*/ 10 h 1152"/>
                <a:gd name="T60" fmla="*/ 576 w 1152"/>
                <a:gd name="T61" fmla="*/ 0 h 1152"/>
                <a:gd name="T62" fmla="*/ 551 w 1152"/>
                <a:gd name="T63" fmla="*/ 10 h 1152"/>
                <a:gd name="T64" fmla="*/ 540 w 1152"/>
                <a:gd name="T65" fmla="*/ 35 h 1152"/>
                <a:gd name="T66" fmla="*/ 324 w 1152"/>
                <a:gd name="T67" fmla="*/ 29 h 1152"/>
                <a:gd name="T68" fmla="*/ 309 w 1152"/>
                <a:gd name="T69" fmla="*/ 6 h 1152"/>
                <a:gd name="T70" fmla="*/ 281 w 1152"/>
                <a:gd name="T71" fmla="*/ 1 h 1152"/>
                <a:gd name="T72" fmla="*/ 258 w 1152"/>
                <a:gd name="T73" fmla="*/ 16 h 1152"/>
                <a:gd name="T74" fmla="*/ 252 w 1152"/>
                <a:gd name="T75" fmla="*/ 108 h 1152"/>
                <a:gd name="T76" fmla="*/ 68 w 1152"/>
                <a:gd name="T77" fmla="*/ 112 h 1152"/>
                <a:gd name="T78" fmla="*/ 35 w 1152"/>
                <a:gd name="T79" fmla="*/ 129 h 1152"/>
                <a:gd name="T80" fmla="*/ 12 w 1152"/>
                <a:gd name="T81" fmla="*/ 158 h 1152"/>
                <a:gd name="T82" fmla="*/ 1 w 1152"/>
                <a:gd name="T83" fmla="*/ 194 h 1152"/>
                <a:gd name="T84" fmla="*/ 2 w 1152"/>
                <a:gd name="T85" fmla="*/ 1075 h 1152"/>
                <a:gd name="T86" fmla="*/ 16 w 1152"/>
                <a:gd name="T87" fmla="*/ 1110 h 1152"/>
                <a:gd name="T88" fmla="*/ 42 w 1152"/>
                <a:gd name="T89" fmla="*/ 1136 h 1152"/>
                <a:gd name="T90" fmla="*/ 76 w 1152"/>
                <a:gd name="T91" fmla="*/ 1150 h 1152"/>
                <a:gd name="T92" fmla="*/ 1066 w 1152"/>
                <a:gd name="T93" fmla="*/ 1151 h 1152"/>
                <a:gd name="T94" fmla="*/ 1101 w 1152"/>
                <a:gd name="T95" fmla="*/ 1140 h 1152"/>
                <a:gd name="T96" fmla="*/ 1130 w 1152"/>
                <a:gd name="T97" fmla="*/ 1116 h 1152"/>
                <a:gd name="T98" fmla="*/ 1148 w 1152"/>
                <a:gd name="T99" fmla="*/ 1084 h 1152"/>
                <a:gd name="T100" fmla="*/ 1152 w 1152"/>
                <a:gd name="T101" fmla="*/ 204 h 1152"/>
                <a:gd name="T102" fmla="*/ 1145 w 1152"/>
                <a:gd name="T103" fmla="*/ 166 h 1152"/>
                <a:gd name="T104" fmla="*/ 1124 w 1152"/>
                <a:gd name="T105" fmla="*/ 136 h 1152"/>
                <a:gd name="T106" fmla="*/ 1094 w 1152"/>
                <a:gd name="T107" fmla="*/ 115 h 1152"/>
                <a:gd name="T108" fmla="*/ 1056 w 1152"/>
                <a:gd name="T109" fmla="*/ 10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2" h="1152">
                  <a:moveTo>
                    <a:pt x="1080" y="1056"/>
                  </a:moveTo>
                  <a:lnTo>
                    <a:pt x="1080" y="1060"/>
                  </a:lnTo>
                  <a:lnTo>
                    <a:pt x="1078" y="1065"/>
                  </a:lnTo>
                  <a:lnTo>
                    <a:pt x="1075" y="1069"/>
                  </a:lnTo>
                  <a:lnTo>
                    <a:pt x="1073" y="1073"/>
                  </a:lnTo>
                  <a:lnTo>
                    <a:pt x="1069" y="1075"/>
                  </a:lnTo>
                  <a:lnTo>
                    <a:pt x="1066" y="1077"/>
                  </a:lnTo>
                  <a:lnTo>
                    <a:pt x="1060" y="1080"/>
                  </a:lnTo>
                  <a:lnTo>
                    <a:pt x="1056" y="1080"/>
                  </a:lnTo>
                  <a:lnTo>
                    <a:pt x="96" y="1080"/>
                  </a:lnTo>
                  <a:lnTo>
                    <a:pt x="92" y="1080"/>
                  </a:lnTo>
                  <a:lnTo>
                    <a:pt x="87" y="1077"/>
                  </a:lnTo>
                  <a:lnTo>
                    <a:pt x="83" y="1075"/>
                  </a:lnTo>
                  <a:lnTo>
                    <a:pt x="79" y="1073"/>
                  </a:lnTo>
                  <a:lnTo>
                    <a:pt x="76" y="1069"/>
                  </a:lnTo>
                  <a:lnTo>
                    <a:pt x="74" y="1065"/>
                  </a:lnTo>
                  <a:lnTo>
                    <a:pt x="72" y="1060"/>
                  </a:lnTo>
                  <a:lnTo>
                    <a:pt x="72" y="1056"/>
                  </a:lnTo>
                  <a:lnTo>
                    <a:pt x="72" y="204"/>
                  </a:lnTo>
                  <a:lnTo>
                    <a:pt x="72" y="198"/>
                  </a:lnTo>
                  <a:lnTo>
                    <a:pt x="74" y="194"/>
                  </a:lnTo>
                  <a:lnTo>
                    <a:pt x="76" y="191"/>
                  </a:lnTo>
                  <a:lnTo>
                    <a:pt x="79" y="186"/>
                  </a:lnTo>
                  <a:lnTo>
                    <a:pt x="83" y="184"/>
                  </a:lnTo>
                  <a:lnTo>
                    <a:pt x="87" y="181"/>
                  </a:lnTo>
                  <a:lnTo>
                    <a:pt x="92" y="180"/>
                  </a:lnTo>
                  <a:lnTo>
                    <a:pt x="96" y="180"/>
                  </a:lnTo>
                  <a:lnTo>
                    <a:pt x="252" y="180"/>
                  </a:lnTo>
                  <a:lnTo>
                    <a:pt x="252" y="251"/>
                  </a:lnTo>
                  <a:lnTo>
                    <a:pt x="252" y="259"/>
                  </a:lnTo>
                  <a:lnTo>
                    <a:pt x="255" y="265"/>
                  </a:lnTo>
                  <a:lnTo>
                    <a:pt x="258" y="272"/>
                  </a:lnTo>
                  <a:lnTo>
                    <a:pt x="262" y="277"/>
                  </a:lnTo>
                  <a:lnTo>
                    <a:pt x="268" y="282"/>
                  </a:lnTo>
                  <a:lnTo>
                    <a:pt x="274" y="285"/>
                  </a:lnTo>
                  <a:lnTo>
                    <a:pt x="281" y="287"/>
                  </a:lnTo>
                  <a:lnTo>
                    <a:pt x="288" y="288"/>
                  </a:lnTo>
                  <a:lnTo>
                    <a:pt x="296" y="287"/>
                  </a:lnTo>
                  <a:lnTo>
                    <a:pt x="302" y="285"/>
                  </a:lnTo>
                  <a:lnTo>
                    <a:pt x="309" y="282"/>
                  </a:lnTo>
                  <a:lnTo>
                    <a:pt x="313" y="277"/>
                  </a:lnTo>
                  <a:lnTo>
                    <a:pt x="318" y="272"/>
                  </a:lnTo>
                  <a:lnTo>
                    <a:pt x="322" y="265"/>
                  </a:lnTo>
                  <a:lnTo>
                    <a:pt x="324" y="259"/>
                  </a:lnTo>
                  <a:lnTo>
                    <a:pt x="324" y="251"/>
                  </a:lnTo>
                  <a:lnTo>
                    <a:pt x="324" y="180"/>
                  </a:lnTo>
                  <a:lnTo>
                    <a:pt x="540" y="180"/>
                  </a:lnTo>
                  <a:lnTo>
                    <a:pt x="540" y="251"/>
                  </a:lnTo>
                  <a:lnTo>
                    <a:pt x="541" y="259"/>
                  </a:lnTo>
                  <a:lnTo>
                    <a:pt x="543" y="265"/>
                  </a:lnTo>
                  <a:lnTo>
                    <a:pt x="546" y="272"/>
                  </a:lnTo>
                  <a:lnTo>
                    <a:pt x="551" y="277"/>
                  </a:lnTo>
                  <a:lnTo>
                    <a:pt x="556" y="282"/>
                  </a:lnTo>
                  <a:lnTo>
                    <a:pt x="562" y="285"/>
                  </a:lnTo>
                  <a:lnTo>
                    <a:pt x="569" y="287"/>
                  </a:lnTo>
                  <a:lnTo>
                    <a:pt x="576" y="288"/>
                  </a:lnTo>
                  <a:lnTo>
                    <a:pt x="583" y="287"/>
                  </a:lnTo>
                  <a:lnTo>
                    <a:pt x="590" y="285"/>
                  </a:lnTo>
                  <a:lnTo>
                    <a:pt x="596" y="282"/>
                  </a:lnTo>
                  <a:lnTo>
                    <a:pt x="601" y="277"/>
                  </a:lnTo>
                  <a:lnTo>
                    <a:pt x="606" y="272"/>
                  </a:lnTo>
                  <a:lnTo>
                    <a:pt x="609" y="265"/>
                  </a:lnTo>
                  <a:lnTo>
                    <a:pt x="611" y="259"/>
                  </a:lnTo>
                  <a:lnTo>
                    <a:pt x="612" y="251"/>
                  </a:lnTo>
                  <a:lnTo>
                    <a:pt x="612" y="180"/>
                  </a:lnTo>
                  <a:lnTo>
                    <a:pt x="828" y="180"/>
                  </a:lnTo>
                  <a:lnTo>
                    <a:pt x="828" y="251"/>
                  </a:lnTo>
                  <a:lnTo>
                    <a:pt x="829" y="259"/>
                  </a:lnTo>
                  <a:lnTo>
                    <a:pt x="831" y="265"/>
                  </a:lnTo>
                  <a:lnTo>
                    <a:pt x="835" y="272"/>
                  </a:lnTo>
                  <a:lnTo>
                    <a:pt x="839" y="277"/>
                  </a:lnTo>
                  <a:lnTo>
                    <a:pt x="844" y="282"/>
                  </a:lnTo>
                  <a:lnTo>
                    <a:pt x="850" y="285"/>
                  </a:lnTo>
                  <a:lnTo>
                    <a:pt x="857" y="287"/>
                  </a:lnTo>
                  <a:lnTo>
                    <a:pt x="864" y="288"/>
                  </a:lnTo>
                  <a:lnTo>
                    <a:pt x="871" y="287"/>
                  </a:lnTo>
                  <a:lnTo>
                    <a:pt x="878" y="285"/>
                  </a:lnTo>
                  <a:lnTo>
                    <a:pt x="884" y="282"/>
                  </a:lnTo>
                  <a:lnTo>
                    <a:pt x="890" y="277"/>
                  </a:lnTo>
                  <a:lnTo>
                    <a:pt x="894" y="272"/>
                  </a:lnTo>
                  <a:lnTo>
                    <a:pt x="897" y="265"/>
                  </a:lnTo>
                  <a:lnTo>
                    <a:pt x="899" y="259"/>
                  </a:lnTo>
                  <a:lnTo>
                    <a:pt x="900" y="251"/>
                  </a:lnTo>
                  <a:lnTo>
                    <a:pt x="900" y="180"/>
                  </a:lnTo>
                  <a:lnTo>
                    <a:pt x="1056" y="180"/>
                  </a:lnTo>
                  <a:lnTo>
                    <a:pt x="1060" y="180"/>
                  </a:lnTo>
                  <a:lnTo>
                    <a:pt x="1066" y="181"/>
                  </a:lnTo>
                  <a:lnTo>
                    <a:pt x="1069" y="184"/>
                  </a:lnTo>
                  <a:lnTo>
                    <a:pt x="1073" y="186"/>
                  </a:lnTo>
                  <a:lnTo>
                    <a:pt x="1075" y="191"/>
                  </a:lnTo>
                  <a:lnTo>
                    <a:pt x="1078" y="194"/>
                  </a:lnTo>
                  <a:lnTo>
                    <a:pt x="1080" y="198"/>
                  </a:lnTo>
                  <a:lnTo>
                    <a:pt x="1080" y="204"/>
                  </a:lnTo>
                  <a:lnTo>
                    <a:pt x="1080" y="1056"/>
                  </a:lnTo>
                  <a:close/>
                  <a:moveTo>
                    <a:pt x="1056" y="108"/>
                  </a:moveTo>
                  <a:lnTo>
                    <a:pt x="900" y="108"/>
                  </a:lnTo>
                  <a:lnTo>
                    <a:pt x="900" y="35"/>
                  </a:lnTo>
                  <a:lnTo>
                    <a:pt x="899" y="29"/>
                  </a:lnTo>
                  <a:lnTo>
                    <a:pt x="897" y="21"/>
                  </a:lnTo>
                  <a:lnTo>
                    <a:pt x="894" y="16"/>
                  </a:lnTo>
                  <a:lnTo>
                    <a:pt x="890" y="10"/>
                  </a:lnTo>
                  <a:lnTo>
                    <a:pt x="884" y="6"/>
                  </a:lnTo>
                  <a:lnTo>
                    <a:pt x="878" y="3"/>
                  </a:lnTo>
                  <a:lnTo>
                    <a:pt x="871" y="1"/>
                  </a:lnTo>
                  <a:lnTo>
                    <a:pt x="864" y="0"/>
                  </a:lnTo>
                  <a:lnTo>
                    <a:pt x="857" y="1"/>
                  </a:lnTo>
                  <a:lnTo>
                    <a:pt x="850" y="3"/>
                  </a:lnTo>
                  <a:lnTo>
                    <a:pt x="844" y="6"/>
                  </a:lnTo>
                  <a:lnTo>
                    <a:pt x="839" y="10"/>
                  </a:lnTo>
                  <a:lnTo>
                    <a:pt x="835" y="16"/>
                  </a:lnTo>
                  <a:lnTo>
                    <a:pt x="831" y="21"/>
                  </a:lnTo>
                  <a:lnTo>
                    <a:pt x="829" y="29"/>
                  </a:lnTo>
                  <a:lnTo>
                    <a:pt x="828" y="35"/>
                  </a:lnTo>
                  <a:lnTo>
                    <a:pt x="828" y="108"/>
                  </a:lnTo>
                  <a:lnTo>
                    <a:pt x="612" y="108"/>
                  </a:lnTo>
                  <a:lnTo>
                    <a:pt x="612" y="35"/>
                  </a:lnTo>
                  <a:lnTo>
                    <a:pt x="611" y="29"/>
                  </a:lnTo>
                  <a:lnTo>
                    <a:pt x="609" y="21"/>
                  </a:lnTo>
                  <a:lnTo>
                    <a:pt x="606" y="16"/>
                  </a:lnTo>
                  <a:lnTo>
                    <a:pt x="601" y="10"/>
                  </a:lnTo>
                  <a:lnTo>
                    <a:pt x="596" y="6"/>
                  </a:lnTo>
                  <a:lnTo>
                    <a:pt x="590" y="3"/>
                  </a:lnTo>
                  <a:lnTo>
                    <a:pt x="583" y="1"/>
                  </a:lnTo>
                  <a:lnTo>
                    <a:pt x="576" y="0"/>
                  </a:lnTo>
                  <a:lnTo>
                    <a:pt x="569" y="1"/>
                  </a:lnTo>
                  <a:lnTo>
                    <a:pt x="562" y="3"/>
                  </a:lnTo>
                  <a:lnTo>
                    <a:pt x="556" y="6"/>
                  </a:lnTo>
                  <a:lnTo>
                    <a:pt x="551" y="10"/>
                  </a:lnTo>
                  <a:lnTo>
                    <a:pt x="546" y="16"/>
                  </a:lnTo>
                  <a:lnTo>
                    <a:pt x="543" y="21"/>
                  </a:lnTo>
                  <a:lnTo>
                    <a:pt x="541" y="29"/>
                  </a:lnTo>
                  <a:lnTo>
                    <a:pt x="540" y="35"/>
                  </a:lnTo>
                  <a:lnTo>
                    <a:pt x="540" y="108"/>
                  </a:lnTo>
                  <a:lnTo>
                    <a:pt x="324" y="108"/>
                  </a:lnTo>
                  <a:lnTo>
                    <a:pt x="324" y="35"/>
                  </a:lnTo>
                  <a:lnTo>
                    <a:pt x="324" y="29"/>
                  </a:lnTo>
                  <a:lnTo>
                    <a:pt x="322" y="21"/>
                  </a:lnTo>
                  <a:lnTo>
                    <a:pt x="318" y="16"/>
                  </a:lnTo>
                  <a:lnTo>
                    <a:pt x="313" y="10"/>
                  </a:lnTo>
                  <a:lnTo>
                    <a:pt x="309" y="6"/>
                  </a:lnTo>
                  <a:lnTo>
                    <a:pt x="302" y="3"/>
                  </a:lnTo>
                  <a:lnTo>
                    <a:pt x="296" y="1"/>
                  </a:lnTo>
                  <a:lnTo>
                    <a:pt x="288" y="0"/>
                  </a:lnTo>
                  <a:lnTo>
                    <a:pt x="281" y="1"/>
                  </a:lnTo>
                  <a:lnTo>
                    <a:pt x="274" y="3"/>
                  </a:lnTo>
                  <a:lnTo>
                    <a:pt x="268" y="6"/>
                  </a:lnTo>
                  <a:lnTo>
                    <a:pt x="262" y="10"/>
                  </a:lnTo>
                  <a:lnTo>
                    <a:pt x="258" y="16"/>
                  </a:lnTo>
                  <a:lnTo>
                    <a:pt x="255" y="21"/>
                  </a:lnTo>
                  <a:lnTo>
                    <a:pt x="252" y="29"/>
                  </a:lnTo>
                  <a:lnTo>
                    <a:pt x="252" y="35"/>
                  </a:lnTo>
                  <a:lnTo>
                    <a:pt x="252" y="108"/>
                  </a:lnTo>
                  <a:lnTo>
                    <a:pt x="96" y="108"/>
                  </a:lnTo>
                  <a:lnTo>
                    <a:pt x="86" y="109"/>
                  </a:lnTo>
                  <a:lnTo>
                    <a:pt x="76" y="110"/>
                  </a:lnTo>
                  <a:lnTo>
                    <a:pt x="68" y="112"/>
                  </a:lnTo>
                  <a:lnTo>
                    <a:pt x="59" y="115"/>
                  </a:lnTo>
                  <a:lnTo>
                    <a:pt x="50" y="120"/>
                  </a:lnTo>
                  <a:lnTo>
                    <a:pt x="42" y="124"/>
                  </a:lnTo>
                  <a:lnTo>
                    <a:pt x="35" y="129"/>
                  </a:lnTo>
                  <a:lnTo>
                    <a:pt x="28" y="136"/>
                  </a:lnTo>
                  <a:lnTo>
                    <a:pt x="22" y="142"/>
                  </a:lnTo>
                  <a:lnTo>
                    <a:pt x="16" y="150"/>
                  </a:lnTo>
                  <a:lnTo>
                    <a:pt x="12" y="158"/>
                  </a:lnTo>
                  <a:lnTo>
                    <a:pt x="7" y="166"/>
                  </a:lnTo>
                  <a:lnTo>
                    <a:pt x="4" y="175"/>
                  </a:lnTo>
                  <a:lnTo>
                    <a:pt x="2" y="184"/>
                  </a:lnTo>
                  <a:lnTo>
                    <a:pt x="1" y="194"/>
                  </a:lnTo>
                  <a:lnTo>
                    <a:pt x="0" y="204"/>
                  </a:lnTo>
                  <a:lnTo>
                    <a:pt x="0" y="1056"/>
                  </a:lnTo>
                  <a:lnTo>
                    <a:pt x="1" y="1066"/>
                  </a:lnTo>
                  <a:lnTo>
                    <a:pt x="2" y="1075"/>
                  </a:lnTo>
                  <a:lnTo>
                    <a:pt x="4" y="1084"/>
                  </a:lnTo>
                  <a:lnTo>
                    <a:pt x="7" y="1093"/>
                  </a:lnTo>
                  <a:lnTo>
                    <a:pt x="12" y="1101"/>
                  </a:lnTo>
                  <a:lnTo>
                    <a:pt x="16" y="1110"/>
                  </a:lnTo>
                  <a:lnTo>
                    <a:pt x="22" y="1116"/>
                  </a:lnTo>
                  <a:lnTo>
                    <a:pt x="28" y="1124"/>
                  </a:lnTo>
                  <a:lnTo>
                    <a:pt x="35" y="1129"/>
                  </a:lnTo>
                  <a:lnTo>
                    <a:pt x="42" y="1136"/>
                  </a:lnTo>
                  <a:lnTo>
                    <a:pt x="50" y="1140"/>
                  </a:lnTo>
                  <a:lnTo>
                    <a:pt x="59" y="1144"/>
                  </a:lnTo>
                  <a:lnTo>
                    <a:pt x="68" y="1148"/>
                  </a:lnTo>
                  <a:lnTo>
                    <a:pt x="76" y="1150"/>
                  </a:lnTo>
                  <a:lnTo>
                    <a:pt x="86" y="1151"/>
                  </a:lnTo>
                  <a:lnTo>
                    <a:pt x="96" y="1152"/>
                  </a:lnTo>
                  <a:lnTo>
                    <a:pt x="1056" y="1152"/>
                  </a:lnTo>
                  <a:lnTo>
                    <a:pt x="1066" y="1151"/>
                  </a:lnTo>
                  <a:lnTo>
                    <a:pt x="1075" y="1150"/>
                  </a:lnTo>
                  <a:lnTo>
                    <a:pt x="1084" y="1148"/>
                  </a:lnTo>
                  <a:lnTo>
                    <a:pt x="1094" y="1144"/>
                  </a:lnTo>
                  <a:lnTo>
                    <a:pt x="1101" y="1140"/>
                  </a:lnTo>
                  <a:lnTo>
                    <a:pt x="1110" y="1136"/>
                  </a:lnTo>
                  <a:lnTo>
                    <a:pt x="1118" y="1129"/>
                  </a:lnTo>
                  <a:lnTo>
                    <a:pt x="1124" y="1124"/>
                  </a:lnTo>
                  <a:lnTo>
                    <a:pt x="1130" y="1116"/>
                  </a:lnTo>
                  <a:lnTo>
                    <a:pt x="1136" y="1110"/>
                  </a:lnTo>
                  <a:lnTo>
                    <a:pt x="1140" y="1101"/>
                  </a:lnTo>
                  <a:lnTo>
                    <a:pt x="1145" y="1093"/>
                  </a:lnTo>
                  <a:lnTo>
                    <a:pt x="1148" y="1084"/>
                  </a:lnTo>
                  <a:lnTo>
                    <a:pt x="1150" y="1075"/>
                  </a:lnTo>
                  <a:lnTo>
                    <a:pt x="1151" y="1066"/>
                  </a:lnTo>
                  <a:lnTo>
                    <a:pt x="1152" y="1056"/>
                  </a:lnTo>
                  <a:lnTo>
                    <a:pt x="1152" y="204"/>
                  </a:lnTo>
                  <a:lnTo>
                    <a:pt x="1151" y="194"/>
                  </a:lnTo>
                  <a:lnTo>
                    <a:pt x="1150" y="184"/>
                  </a:lnTo>
                  <a:lnTo>
                    <a:pt x="1148" y="175"/>
                  </a:lnTo>
                  <a:lnTo>
                    <a:pt x="1145" y="166"/>
                  </a:lnTo>
                  <a:lnTo>
                    <a:pt x="1140" y="158"/>
                  </a:lnTo>
                  <a:lnTo>
                    <a:pt x="1136" y="150"/>
                  </a:lnTo>
                  <a:lnTo>
                    <a:pt x="1130" y="142"/>
                  </a:lnTo>
                  <a:lnTo>
                    <a:pt x="1124" y="136"/>
                  </a:lnTo>
                  <a:lnTo>
                    <a:pt x="1118" y="129"/>
                  </a:lnTo>
                  <a:lnTo>
                    <a:pt x="1110" y="124"/>
                  </a:lnTo>
                  <a:lnTo>
                    <a:pt x="1101" y="120"/>
                  </a:lnTo>
                  <a:lnTo>
                    <a:pt x="1094" y="115"/>
                  </a:lnTo>
                  <a:lnTo>
                    <a:pt x="1084" y="112"/>
                  </a:lnTo>
                  <a:lnTo>
                    <a:pt x="1075" y="110"/>
                  </a:lnTo>
                  <a:lnTo>
                    <a:pt x="1066" y="109"/>
                  </a:lnTo>
                  <a:lnTo>
                    <a:pt x="105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20"/>
            <p:cNvSpPr>
              <a:spLocks noChangeArrowheads="1"/>
            </p:cNvSpPr>
            <p:nvPr/>
          </p:nvSpPr>
          <p:spPr bwMode="auto">
            <a:xfrm>
              <a:off x="7271544"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1"/>
            <p:cNvSpPr>
              <a:spLocks noChangeArrowheads="1"/>
            </p:cNvSpPr>
            <p:nvPr/>
          </p:nvSpPr>
          <p:spPr bwMode="auto">
            <a:xfrm>
              <a:off x="7271544"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22"/>
            <p:cNvSpPr>
              <a:spLocks noChangeArrowheads="1"/>
            </p:cNvSpPr>
            <p:nvPr/>
          </p:nvSpPr>
          <p:spPr bwMode="auto">
            <a:xfrm>
              <a:off x="7271544"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p:cNvSpPr>
              <a:spLocks noChangeArrowheads="1"/>
            </p:cNvSpPr>
            <p:nvPr/>
          </p:nvSpPr>
          <p:spPr bwMode="auto">
            <a:xfrm>
              <a:off x="7371556"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4"/>
            <p:cNvSpPr>
              <a:spLocks noChangeArrowheads="1"/>
            </p:cNvSpPr>
            <p:nvPr/>
          </p:nvSpPr>
          <p:spPr bwMode="auto">
            <a:xfrm>
              <a:off x="7371556"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5"/>
            <p:cNvSpPr>
              <a:spLocks noChangeArrowheads="1"/>
            </p:cNvSpPr>
            <p:nvPr/>
          </p:nvSpPr>
          <p:spPr bwMode="auto">
            <a:xfrm>
              <a:off x="7371556"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6"/>
            <p:cNvSpPr>
              <a:spLocks noChangeArrowheads="1"/>
            </p:cNvSpPr>
            <p:nvPr/>
          </p:nvSpPr>
          <p:spPr bwMode="auto">
            <a:xfrm>
              <a:off x="7471569"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27"/>
            <p:cNvSpPr>
              <a:spLocks noChangeArrowheads="1"/>
            </p:cNvSpPr>
            <p:nvPr/>
          </p:nvSpPr>
          <p:spPr bwMode="auto">
            <a:xfrm>
              <a:off x="7471569"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28"/>
            <p:cNvSpPr>
              <a:spLocks noChangeArrowheads="1"/>
            </p:cNvSpPr>
            <p:nvPr/>
          </p:nvSpPr>
          <p:spPr bwMode="auto">
            <a:xfrm>
              <a:off x="7471569"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TextBox 31"/>
          <p:cNvSpPr txBox="1"/>
          <p:nvPr/>
        </p:nvSpPr>
        <p:spPr>
          <a:xfrm>
            <a:off x="9340826" y="4567975"/>
            <a:ext cx="2098673" cy="646331"/>
          </a:xfrm>
          <a:prstGeom prst="rect">
            <a:avLst/>
          </a:prstGeom>
          <a:noFill/>
        </p:spPr>
        <p:txBody>
          <a:bodyPr wrap="square" rtlCol="0">
            <a:spAutoFit/>
          </a:bodyPr>
          <a:lstStyle/>
          <a:p>
            <a:r>
              <a:rPr lang="id-ID" sz="1200" dirty="0">
                <a:solidFill>
                  <a:schemeClr val="tx1">
                    <a:lumMod val="85000"/>
                    <a:lumOff val="15000"/>
                  </a:schemeClr>
                </a:solidFill>
              </a:rPr>
              <a:t>Suitable for all category</a:t>
            </a:r>
            <a:r>
              <a:rPr lang="en-US" sz="1200" dirty="0">
                <a:solidFill>
                  <a:schemeClr val="tx1">
                    <a:lumMod val="85000"/>
                    <a:lumOff val="15000"/>
                  </a:schemeClr>
                </a:solidFill>
              </a:rPr>
              <a:t>, Lorem Ipsum is not simply random text. It has roots in a piece.</a:t>
            </a:r>
            <a:endParaRPr lang="en-US" sz="1200" b="1" dirty="0">
              <a:solidFill>
                <a:schemeClr val="tx1">
                  <a:lumMod val="85000"/>
                  <a:lumOff val="15000"/>
                </a:schemeClr>
              </a:solidFill>
            </a:endParaRPr>
          </a:p>
        </p:txBody>
      </p:sp>
    </p:spTree>
    <p:extLst>
      <p:ext uri="{BB962C8B-B14F-4D97-AF65-F5344CB8AC3E}">
        <p14:creationId xmlns:p14="http://schemas.microsoft.com/office/powerpoint/2010/main" val="402825661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6046"/>
          <p:cNvSpPr/>
          <p:nvPr/>
        </p:nvSpPr>
        <p:spPr>
          <a:xfrm>
            <a:off x="0" y="-12132"/>
            <a:ext cx="12192000" cy="3107805"/>
          </a:xfrm>
          <a:prstGeom prst="rect">
            <a:avLst/>
          </a:prstGeom>
          <a:solidFill>
            <a:schemeClr val="tx2">
              <a:lumMod val="75000"/>
            </a:schemeClr>
          </a:solidFill>
          <a:ln w="12700">
            <a:miter lim="400000"/>
          </a:ln>
        </p:spPr>
        <p:txBody>
          <a:bodyPr lIns="25400" tIns="25400" rIns="25400" bIns="25400" anchor="ctr"/>
          <a:lstStyle/>
          <a:p>
            <a:endParaRPr sz="1600"/>
          </a:p>
        </p:txBody>
      </p:sp>
      <p:sp>
        <p:nvSpPr>
          <p:cNvPr id="20" name="Shape 16439"/>
          <p:cNvSpPr/>
          <p:nvPr/>
        </p:nvSpPr>
        <p:spPr>
          <a:xfrm flipH="1">
            <a:off x="10171738" y="2037638"/>
            <a:ext cx="1258724" cy="2028036"/>
          </a:xfrm>
          <a:prstGeom prst="rect">
            <a:avLst/>
          </a:prstGeom>
          <a:solidFill>
            <a:schemeClr val="bg1">
              <a:lumMod val="85000"/>
            </a:schemeClr>
          </a:solidFill>
          <a:ln w="12700">
            <a:miter lim="400000"/>
          </a:ln>
          <a:effectLst/>
        </p:spPr>
        <p:txBody>
          <a:bodyPr lIns="25400" tIns="25400" rIns="25400" bIns="25400" anchor="ctr"/>
          <a:lstStyle/>
          <a:p>
            <a:pPr>
              <a:defRPr sz="3200">
                <a:solidFill>
                  <a:srgbClr val="FFFFFF"/>
                </a:solidFill>
              </a:defRPr>
            </a:pPr>
            <a:endParaRPr sz="1600"/>
          </a:p>
        </p:txBody>
      </p:sp>
      <p:sp>
        <p:nvSpPr>
          <p:cNvPr id="23" name="Shape 16442"/>
          <p:cNvSpPr/>
          <p:nvPr/>
        </p:nvSpPr>
        <p:spPr>
          <a:xfrm flipH="1">
            <a:off x="8261208" y="1822211"/>
            <a:ext cx="1925045" cy="2458890"/>
          </a:xfrm>
          <a:prstGeom prst="rect">
            <a:avLst/>
          </a:prstGeom>
          <a:solidFill>
            <a:schemeClr val="bg1">
              <a:lumMod val="85000"/>
            </a:schemeClr>
          </a:solidFill>
          <a:ln w="12700">
            <a:miter lim="400000"/>
          </a:ln>
          <a:effectLst/>
        </p:spPr>
        <p:txBody>
          <a:bodyPr lIns="25400" tIns="25400" rIns="25400" bIns="25400" anchor="ctr"/>
          <a:lstStyle/>
          <a:p>
            <a:pPr>
              <a:defRPr sz="3200">
                <a:solidFill>
                  <a:srgbClr val="FFFFFF"/>
                </a:solidFill>
              </a:defRPr>
            </a:pPr>
            <a:endParaRPr sz="1600"/>
          </a:p>
        </p:txBody>
      </p:sp>
      <p:sp>
        <p:nvSpPr>
          <p:cNvPr id="2" name="Slide Number Placeholder 1"/>
          <p:cNvSpPr>
            <a:spLocks noGrp="1"/>
          </p:cNvSpPr>
          <p:nvPr>
            <p:ph type="sldNum" sz="quarter" idx="12"/>
          </p:nvPr>
        </p:nvSpPr>
        <p:spPr/>
        <p:txBody>
          <a:bodyPr/>
          <a:lstStyle/>
          <a:p>
            <a:fld id="{CFF80D99-EBBB-423B-BB5D-F52C7FE98A9C}" type="slidenum">
              <a:rPr lang="en-US" smtClean="0"/>
              <a:pPr/>
              <a:t>160</a:t>
            </a:fld>
            <a:endParaRPr lang="en-US"/>
          </a:p>
        </p:txBody>
      </p:sp>
      <p:sp>
        <p:nvSpPr>
          <p:cNvPr id="41" name="Title 11"/>
          <p:cNvSpPr txBox="1">
            <a:spLocks/>
          </p:cNvSpPr>
          <p:nvPr/>
        </p:nvSpPr>
        <p:spPr>
          <a:xfrm>
            <a:off x="1356360" y="59558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Portfolio</a:t>
            </a:r>
          </a:p>
        </p:txBody>
      </p:sp>
      <p:sp>
        <p:nvSpPr>
          <p:cNvPr id="42" name="Title 11"/>
          <p:cNvSpPr txBox="1">
            <a:spLocks/>
          </p:cNvSpPr>
          <p:nvPr/>
        </p:nvSpPr>
        <p:spPr>
          <a:xfrm>
            <a:off x="4378420" y="40013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44" name="Title 11"/>
          <p:cNvSpPr txBox="1">
            <a:spLocks/>
          </p:cNvSpPr>
          <p:nvPr/>
        </p:nvSpPr>
        <p:spPr>
          <a:xfrm>
            <a:off x="3826096" y="4902814"/>
            <a:ext cx="2888141" cy="30563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Web Design</a:t>
            </a:r>
            <a:endParaRPr lang="en-US" sz="18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45" name="Rectangle 44"/>
          <p:cNvSpPr/>
          <p:nvPr/>
        </p:nvSpPr>
        <p:spPr>
          <a:xfrm>
            <a:off x="3826096" y="5185071"/>
            <a:ext cx="3654204"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6" name="Shape 16435"/>
          <p:cNvSpPr/>
          <p:nvPr/>
        </p:nvSpPr>
        <p:spPr>
          <a:xfrm>
            <a:off x="656842" y="2037638"/>
            <a:ext cx="1258724" cy="2028036"/>
          </a:xfrm>
          <a:prstGeom prst="rect">
            <a:avLst/>
          </a:prstGeom>
          <a:solidFill>
            <a:schemeClr val="bg1">
              <a:lumMod val="85000"/>
            </a:schemeClr>
          </a:solidFill>
          <a:ln w="12700">
            <a:miter lim="400000"/>
          </a:ln>
          <a:effectLst/>
        </p:spPr>
        <p:txBody>
          <a:bodyPr lIns="25400" tIns="25400" rIns="25400" bIns="25400" anchor="ctr"/>
          <a:lstStyle/>
          <a:p>
            <a:pPr>
              <a:defRPr sz="3200">
                <a:solidFill>
                  <a:srgbClr val="FFFFFF"/>
                </a:solidFill>
              </a:defRPr>
            </a:pPr>
            <a:endParaRPr sz="1600"/>
          </a:p>
        </p:txBody>
      </p:sp>
      <p:sp>
        <p:nvSpPr>
          <p:cNvPr id="6" name="Picture Placeholder 5"/>
          <p:cNvSpPr>
            <a:spLocks noGrp="1"/>
          </p:cNvSpPr>
          <p:nvPr>
            <p:ph type="pic" sz="quarter" idx="15"/>
          </p:nvPr>
        </p:nvSpPr>
        <p:spPr>
          <a:solidFill>
            <a:schemeClr val="bg1">
              <a:lumMod val="65000"/>
            </a:schemeClr>
          </a:solidFill>
        </p:spPr>
      </p:sp>
      <p:sp>
        <p:nvSpPr>
          <p:cNvPr id="18" name="Shape 16437"/>
          <p:cNvSpPr/>
          <p:nvPr/>
        </p:nvSpPr>
        <p:spPr>
          <a:xfrm>
            <a:off x="1901052" y="1822211"/>
            <a:ext cx="1925044" cy="2458890"/>
          </a:xfrm>
          <a:prstGeom prst="rect">
            <a:avLst/>
          </a:prstGeom>
          <a:solidFill>
            <a:schemeClr val="bg1">
              <a:lumMod val="85000"/>
            </a:schemeClr>
          </a:solidFill>
          <a:ln w="12700">
            <a:miter lim="400000"/>
          </a:ln>
          <a:effectLst/>
        </p:spPr>
        <p:txBody>
          <a:bodyPr lIns="25400" tIns="25400" rIns="25400" bIns="25400" anchor="ctr"/>
          <a:lstStyle/>
          <a:p>
            <a:pPr>
              <a:defRPr sz="3200">
                <a:solidFill>
                  <a:srgbClr val="FFFFFF"/>
                </a:solidFill>
              </a:defRPr>
            </a:pPr>
            <a:endParaRPr sz="1600"/>
          </a:p>
        </p:txBody>
      </p:sp>
      <p:sp>
        <p:nvSpPr>
          <p:cNvPr id="7" name="Picture Placeholder 6"/>
          <p:cNvSpPr>
            <a:spLocks noGrp="1"/>
          </p:cNvSpPr>
          <p:nvPr>
            <p:ph type="pic" sz="quarter" idx="16"/>
          </p:nvPr>
        </p:nvSpPr>
        <p:spPr>
          <a:solidFill>
            <a:schemeClr val="bg1">
              <a:lumMod val="65000"/>
            </a:schemeClr>
          </a:solidFill>
        </p:spPr>
      </p:sp>
      <p:sp>
        <p:nvSpPr>
          <p:cNvPr id="27" name="Shape 16446"/>
          <p:cNvSpPr/>
          <p:nvPr/>
        </p:nvSpPr>
        <p:spPr>
          <a:xfrm>
            <a:off x="3674159" y="1822211"/>
            <a:ext cx="151938" cy="2458890"/>
          </a:xfrm>
          <a:prstGeom prst="rect">
            <a:avLst/>
          </a:prstGeom>
          <a:solidFill>
            <a:srgbClr val="041B30">
              <a:alpha val="40000"/>
            </a:srgbClr>
          </a:solidFill>
          <a:ln w="12700">
            <a:miter lim="400000"/>
          </a:ln>
        </p:spPr>
        <p:txBody>
          <a:bodyPr lIns="25400" tIns="25400" rIns="25400" bIns="25400" anchor="ctr"/>
          <a:lstStyle/>
          <a:p>
            <a:pPr>
              <a:defRPr sz="3200">
                <a:solidFill>
                  <a:srgbClr val="FFFFFF"/>
                </a:solidFill>
              </a:defRPr>
            </a:pPr>
            <a:endParaRPr sz="1600"/>
          </a:p>
        </p:txBody>
      </p:sp>
      <p:sp>
        <p:nvSpPr>
          <p:cNvPr id="19" name="Shape 16438"/>
          <p:cNvSpPr/>
          <p:nvPr/>
        </p:nvSpPr>
        <p:spPr>
          <a:xfrm>
            <a:off x="1801338" y="2037638"/>
            <a:ext cx="114229" cy="2028036"/>
          </a:xfrm>
          <a:prstGeom prst="rect">
            <a:avLst/>
          </a:prstGeom>
          <a:solidFill>
            <a:srgbClr val="041B30">
              <a:alpha val="40000"/>
            </a:srgbClr>
          </a:solidFill>
          <a:ln w="12700">
            <a:miter lim="400000"/>
          </a:ln>
        </p:spPr>
        <p:txBody>
          <a:bodyPr lIns="25400" tIns="25400" rIns="25400" bIns="25400" anchor="ctr"/>
          <a:lstStyle/>
          <a:p>
            <a:pPr>
              <a:defRPr sz="3200">
                <a:solidFill>
                  <a:srgbClr val="FFFFFF"/>
                </a:solidFill>
              </a:defRPr>
            </a:pPr>
            <a:endParaRPr sz="1600"/>
          </a:p>
        </p:txBody>
      </p:sp>
      <p:sp>
        <p:nvSpPr>
          <p:cNvPr id="9" name="Picture Placeholder 8"/>
          <p:cNvSpPr>
            <a:spLocks noGrp="1"/>
          </p:cNvSpPr>
          <p:nvPr>
            <p:ph type="pic" sz="quarter" idx="18"/>
          </p:nvPr>
        </p:nvSpPr>
        <p:spPr>
          <a:solidFill>
            <a:schemeClr val="bg1">
              <a:lumMod val="65000"/>
            </a:schemeClr>
          </a:solidFill>
        </p:spPr>
      </p:sp>
      <p:sp>
        <p:nvSpPr>
          <p:cNvPr id="26" name="Shape 16445"/>
          <p:cNvSpPr/>
          <p:nvPr/>
        </p:nvSpPr>
        <p:spPr>
          <a:xfrm flipH="1">
            <a:off x="8261207" y="1822211"/>
            <a:ext cx="151938" cy="2458890"/>
          </a:xfrm>
          <a:prstGeom prst="rect">
            <a:avLst/>
          </a:prstGeom>
          <a:solidFill>
            <a:srgbClr val="041B30">
              <a:alpha val="40000"/>
            </a:srgbClr>
          </a:solidFill>
          <a:ln w="12700">
            <a:miter lim="400000"/>
          </a:ln>
        </p:spPr>
        <p:txBody>
          <a:bodyPr lIns="25400" tIns="25400" rIns="25400" bIns="25400" anchor="ctr"/>
          <a:lstStyle/>
          <a:p>
            <a:pPr>
              <a:defRPr sz="3200">
                <a:solidFill>
                  <a:srgbClr val="FFFFFF"/>
                </a:solidFill>
              </a:defRPr>
            </a:pPr>
            <a:endParaRPr sz="1600"/>
          </a:p>
        </p:txBody>
      </p:sp>
      <p:sp>
        <p:nvSpPr>
          <p:cNvPr id="10" name="Picture Placeholder 9"/>
          <p:cNvSpPr>
            <a:spLocks noGrp="1"/>
          </p:cNvSpPr>
          <p:nvPr>
            <p:ph type="pic" sz="quarter" idx="19"/>
          </p:nvPr>
        </p:nvSpPr>
        <p:spPr>
          <a:solidFill>
            <a:schemeClr val="bg1">
              <a:lumMod val="65000"/>
            </a:schemeClr>
          </a:solidFill>
        </p:spPr>
      </p:sp>
      <p:sp>
        <p:nvSpPr>
          <p:cNvPr id="22" name="Shape 16441"/>
          <p:cNvSpPr/>
          <p:nvPr/>
        </p:nvSpPr>
        <p:spPr>
          <a:xfrm flipH="1">
            <a:off x="10171739" y="2037638"/>
            <a:ext cx="114229" cy="2028036"/>
          </a:xfrm>
          <a:prstGeom prst="rect">
            <a:avLst/>
          </a:prstGeom>
          <a:solidFill>
            <a:srgbClr val="041B30">
              <a:alpha val="40000"/>
            </a:srgbClr>
          </a:solidFill>
          <a:ln w="12700">
            <a:miter lim="400000"/>
          </a:ln>
        </p:spPr>
        <p:txBody>
          <a:bodyPr lIns="25400" tIns="25400" rIns="25400" bIns="25400" anchor="ctr"/>
          <a:lstStyle/>
          <a:p>
            <a:pPr>
              <a:defRPr sz="3200">
                <a:solidFill>
                  <a:srgbClr val="FFFFFF"/>
                </a:solidFill>
              </a:defRPr>
            </a:pPr>
            <a:endParaRPr sz="1600"/>
          </a:p>
        </p:txBody>
      </p:sp>
      <p:sp>
        <p:nvSpPr>
          <p:cNvPr id="28" name="Shape 16447"/>
          <p:cNvSpPr/>
          <p:nvPr/>
        </p:nvSpPr>
        <p:spPr>
          <a:xfrm>
            <a:off x="3778595" y="1434946"/>
            <a:ext cx="4517415" cy="3233420"/>
          </a:xfrm>
          <a:prstGeom prst="rect">
            <a:avLst/>
          </a:prstGeom>
          <a:solidFill>
            <a:schemeClr val="bg1">
              <a:lumMod val="85000"/>
            </a:schemeClr>
          </a:solidFill>
          <a:ln w="12700">
            <a:miter lim="400000"/>
          </a:ln>
          <a:effectLst/>
        </p:spPr>
        <p:txBody>
          <a:bodyPr lIns="25400" tIns="25400" rIns="25400" bIns="25400" anchor="ctr"/>
          <a:lstStyle/>
          <a:p>
            <a:pPr>
              <a:defRPr sz="3200">
                <a:solidFill>
                  <a:srgbClr val="FFFFFF"/>
                </a:solidFill>
              </a:defRPr>
            </a:pPr>
            <a:endParaRPr sz="1600"/>
          </a:p>
        </p:txBody>
      </p:sp>
      <p:sp>
        <p:nvSpPr>
          <p:cNvPr id="8" name="Picture Placeholder 7"/>
          <p:cNvSpPr>
            <a:spLocks noGrp="1"/>
          </p:cNvSpPr>
          <p:nvPr>
            <p:ph type="pic" sz="quarter" idx="17"/>
          </p:nvPr>
        </p:nvSpPr>
        <p:spPr>
          <a:solidFill>
            <a:schemeClr val="bg1">
              <a:lumMod val="65000"/>
            </a:schemeClr>
          </a:solidFill>
        </p:spPr>
      </p:sp>
    </p:spTree>
    <p:extLst>
      <p:ext uri="{BB962C8B-B14F-4D97-AF65-F5344CB8AC3E}">
        <p14:creationId xmlns:p14="http://schemas.microsoft.com/office/powerpoint/2010/main" val="131279540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161</a:t>
            </a:fld>
            <a:endParaRPr lang="en-US"/>
          </a:p>
        </p:txBody>
      </p:sp>
      <p:sp>
        <p:nvSpPr>
          <p:cNvPr id="5" name="Freeform 4"/>
          <p:cNvSpPr/>
          <p:nvPr/>
        </p:nvSpPr>
        <p:spPr>
          <a:xfrm>
            <a:off x="1588" y="0"/>
            <a:ext cx="12188825" cy="6858000"/>
          </a:xfrm>
          <a:custGeom>
            <a:avLst/>
            <a:gdLst>
              <a:gd name="connsiteX0" fmla="*/ 0 w 23626916"/>
              <a:gd name="connsiteY0" fmla="*/ 0 h 12831096"/>
              <a:gd name="connsiteX1" fmla="*/ 19067816 w 23626916"/>
              <a:gd name="connsiteY1" fmla="*/ 0 h 12831096"/>
              <a:gd name="connsiteX2" fmla="*/ 14383180 w 23626916"/>
              <a:gd name="connsiteY2" fmla="*/ 4684639 h 12831096"/>
              <a:gd name="connsiteX3" fmla="*/ 19067816 w 23626916"/>
              <a:gd name="connsiteY3" fmla="*/ 9369278 h 12831096"/>
              <a:gd name="connsiteX4" fmla="*/ 23626916 w 23626916"/>
              <a:gd name="connsiteY4" fmla="*/ 9369278 h 12831096"/>
              <a:gd name="connsiteX5" fmla="*/ 23626916 w 23626916"/>
              <a:gd name="connsiteY5" fmla="*/ 12831096 h 12831096"/>
              <a:gd name="connsiteX6" fmla="*/ 0 w 23626916"/>
              <a:gd name="connsiteY6" fmla="*/ 12831096 h 1283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6916" h="12831096">
                <a:moveTo>
                  <a:pt x="0" y="0"/>
                </a:moveTo>
                <a:lnTo>
                  <a:pt x="19067816" y="0"/>
                </a:lnTo>
                <a:cubicBezTo>
                  <a:pt x="16480557" y="0"/>
                  <a:pt x="14383180" y="2097378"/>
                  <a:pt x="14383180" y="4684639"/>
                </a:cubicBezTo>
                <a:cubicBezTo>
                  <a:pt x="14383180" y="7271900"/>
                  <a:pt x="16480557" y="9369278"/>
                  <a:pt x="19067816" y="9369278"/>
                </a:cubicBezTo>
                <a:lnTo>
                  <a:pt x="23626916" y="9369278"/>
                </a:lnTo>
                <a:lnTo>
                  <a:pt x="23626916" y="12831096"/>
                </a:lnTo>
                <a:lnTo>
                  <a:pt x="0" y="12831096"/>
                </a:lnTo>
                <a:close/>
              </a:path>
            </a:pathLst>
          </a:custGeom>
          <a:gradFill flip="none" rotWithShape="1">
            <a:gsLst>
              <a:gs pos="0">
                <a:schemeClr val="tx2"/>
              </a:gs>
              <a:gs pos="100000">
                <a:schemeClr val="accent1"/>
              </a:gs>
            </a:gsLst>
            <a:lin ang="189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6" name="Group 5"/>
          <p:cNvGrpSpPr/>
          <p:nvPr/>
        </p:nvGrpSpPr>
        <p:grpSpPr>
          <a:xfrm>
            <a:off x="1588" y="5280579"/>
            <a:ext cx="12211574" cy="1622979"/>
            <a:chOff x="685800" y="2700871"/>
            <a:chExt cx="7683500" cy="983892"/>
          </a:xfrm>
          <a:solidFill>
            <a:schemeClr val="bg1">
              <a:alpha val="48000"/>
            </a:schemeClr>
          </a:solidFill>
        </p:grpSpPr>
        <p:sp>
          <p:nvSpPr>
            <p:cNvPr id="7" name="Freeform 6"/>
            <p:cNvSpPr>
              <a:spLocks/>
            </p:cNvSpPr>
            <p:nvPr/>
          </p:nvSpPr>
          <p:spPr bwMode="auto">
            <a:xfrm>
              <a:off x="4648200" y="2700871"/>
              <a:ext cx="3721100" cy="962025"/>
            </a:xfrm>
            <a:custGeom>
              <a:avLst/>
              <a:gdLst>
                <a:gd name="T0" fmla="*/ 2285 w 2344"/>
                <a:gd name="T1" fmla="*/ 502 h 606"/>
                <a:gd name="T2" fmla="*/ 2271 w 2344"/>
                <a:gd name="T3" fmla="*/ 405 h 606"/>
                <a:gd name="T4" fmla="*/ 2226 w 2344"/>
                <a:gd name="T5" fmla="*/ 384 h 606"/>
                <a:gd name="T6" fmla="*/ 2118 w 2344"/>
                <a:gd name="T7" fmla="*/ 396 h 606"/>
                <a:gd name="T8" fmla="*/ 2094 w 2344"/>
                <a:gd name="T9" fmla="*/ 436 h 606"/>
                <a:gd name="T10" fmla="*/ 2071 w 2344"/>
                <a:gd name="T11" fmla="*/ 502 h 606"/>
                <a:gd name="T12" fmla="*/ 2059 w 2344"/>
                <a:gd name="T13" fmla="*/ 455 h 606"/>
                <a:gd name="T14" fmla="*/ 2042 w 2344"/>
                <a:gd name="T15" fmla="*/ 490 h 606"/>
                <a:gd name="T16" fmla="*/ 2000 w 2344"/>
                <a:gd name="T17" fmla="*/ 490 h 606"/>
                <a:gd name="T18" fmla="*/ 1918 w 2344"/>
                <a:gd name="T19" fmla="*/ 368 h 606"/>
                <a:gd name="T20" fmla="*/ 1774 w 2344"/>
                <a:gd name="T21" fmla="*/ 361 h 606"/>
                <a:gd name="T22" fmla="*/ 1668 w 2344"/>
                <a:gd name="T23" fmla="*/ 349 h 606"/>
                <a:gd name="T24" fmla="*/ 1574 w 2344"/>
                <a:gd name="T25" fmla="*/ 356 h 606"/>
                <a:gd name="T26" fmla="*/ 1526 w 2344"/>
                <a:gd name="T27" fmla="*/ 384 h 606"/>
                <a:gd name="T28" fmla="*/ 1371 w 2344"/>
                <a:gd name="T29" fmla="*/ 431 h 606"/>
                <a:gd name="T30" fmla="*/ 1253 w 2344"/>
                <a:gd name="T31" fmla="*/ 313 h 606"/>
                <a:gd name="T32" fmla="*/ 1253 w 2344"/>
                <a:gd name="T33" fmla="*/ 104 h 606"/>
                <a:gd name="T34" fmla="*/ 1100 w 2344"/>
                <a:gd name="T35" fmla="*/ 115 h 606"/>
                <a:gd name="T36" fmla="*/ 1100 w 2344"/>
                <a:gd name="T37" fmla="*/ 361 h 606"/>
                <a:gd name="T38" fmla="*/ 1017 w 2344"/>
                <a:gd name="T39" fmla="*/ 443 h 606"/>
                <a:gd name="T40" fmla="*/ 850 w 2344"/>
                <a:gd name="T41" fmla="*/ 337 h 606"/>
                <a:gd name="T42" fmla="*/ 744 w 2344"/>
                <a:gd name="T43" fmla="*/ 302 h 606"/>
                <a:gd name="T44" fmla="*/ 744 w 2344"/>
                <a:gd name="T45" fmla="*/ 490 h 606"/>
                <a:gd name="T46" fmla="*/ 650 w 2344"/>
                <a:gd name="T47" fmla="*/ 502 h 606"/>
                <a:gd name="T48" fmla="*/ 636 w 2344"/>
                <a:gd name="T49" fmla="*/ 525 h 606"/>
                <a:gd name="T50" fmla="*/ 603 w 2344"/>
                <a:gd name="T51" fmla="*/ 408 h 606"/>
                <a:gd name="T52" fmla="*/ 542 w 2344"/>
                <a:gd name="T53" fmla="*/ 361 h 606"/>
                <a:gd name="T54" fmla="*/ 494 w 2344"/>
                <a:gd name="T55" fmla="*/ 419 h 606"/>
                <a:gd name="T56" fmla="*/ 483 w 2344"/>
                <a:gd name="T57" fmla="*/ 535 h 606"/>
                <a:gd name="T58" fmla="*/ 459 w 2344"/>
                <a:gd name="T59" fmla="*/ 525 h 606"/>
                <a:gd name="T60" fmla="*/ 355 w 2344"/>
                <a:gd name="T61" fmla="*/ 514 h 606"/>
                <a:gd name="T62" fmla="*/ 341 w 2344"/>
                <a:gd name="T63" fmla="*/ 490 h 606"/>
                <a:gd name="T64" fmla="*/ 318 w 2344"/>
                <a:gd name="T65" fmla="*/ 467 h 606"/>
                <a:gd name="T66" fmla="*/ 318 w 2344"/>
                <a:gd name="T67" fmla="*/ 269 h 606"/>
                <a:gd name="T68" fmla="*/ 247 w 2344"/>
                <a:gd name="T69" fmla="*/ 92 h 606"/>
                <a:gd name="T70" fmla="*/ 223 w 2344"/>
                <a:gd name="T71" fmla="*/ 0 h 606"/>
                <a:gd name="T72" fmla="*/ 223 w 2344"/>
                <a:gd name="T73" fmla="*/ 80 h 606"/>
                <a:gd name="T74" fmla="*/ 162 w 2344"/>
                <a:gd name="T75" fmla="*/ 92 h 606"/>
                <a:gd name="T76" fmla="*/ 162 w 2344"/>
                <a:gd name="T77" fmla="*/ 12 h 606"/>
                <a:gd name="T78" fmla="*/ 150 w 2344"/>
                <a:gd name="T79" fmla="*/ 68 h 606"/>
                <a:gd name="T80" fmla="*/ 56 w 2344"/>
                <a:gd name="T81" fmla="*/ 104 h 606"/>
                <a:gd name="T82" fmla="*/ 56 w 2344"/>
                <a:gd name="T83" fmla="*/ 349 h 606"/>
                <a:gd name="T84" fmla="*/ 56 w 2344"/>
                <a:gd name="T85" fmla="*/ 471 h 606"/>
                <a:gd name="T86" fmla="*/ 4 w 2344"/>
                <a:gd name="T87" fmla="*/ 490 h 606"/>
                <a:gd name="T88" fmla="*/ 127 w 2344"/>
                <a:gd name="T89" fmla="*/ 606 h 606"/>
                <a:gd name="T90" fmla="*/ 271 w 2344"/>
                <a:gd name="T91" fmla="*/ 606 h 606"/>
                <a:gd name="T92" fmla="*/ 412 w 2344"/>
                <a:gd name="T93" fmla="*/ 606 h 606"/>
                <a:gd name="T94" fmla="*/ 565 w 2344"/>
                <a:gd name="T95" fmla="*/ 606 h 606"/>
                <a:gd name="T96" fmla="*/ 709 w 2344"/>
                <a:gd name="T97" fmla="*/ 606 h 606"/>
                <a:gd name="T98" fmla="*/ 850 w 2344"/>
                <a:gd name="T99" fmla="*/ 606 h 606"/>
                <a:gd name="T100" fmla="*/ 994 w 2344"/>
                <a:gd name="T101" fmla="*/ 606 h 606"/>
                <a:gd name="T102" fmla="*/ 1135 w 2344"/>
                <a:gd name="T103" fmla="*/ 606 h 606"/>
                <a:gd name="T104" fmla="*/ 1277 w 2344"/>
                <a:gd name="T105" fmla="*/ 606 h 606"/>
                <a:gd name="T106" fmla="*/ 1432 w 2344"/>
                <a:gd name="T107" fmla="*/ 606 h 606"/>
                <a:gd name="T108" fmla="*/ 1574 w 2344"/>
                <a:gd name="T109" fmla="*/ 606 h 606"/>
                <a:gd name="T110" fmla="*/ 1715 w 2344"/>
                <a:gd name="T111" fmla="*/ 606 h 606"/>
                <a:gd name="T112" fmla="*/ 1859 w 2344"/>
                <a:gd name="T113" fmla="*/ 606 h 606"/>
                <a:gd name="T114" fmla="*/ 2000 w 2344"/>
                <a:gd name="T115" fmla="*/ 606 h 606"/>
                <a:gd name="T116" fmla="*/ 2141 w 2344"/>
                <a:gd name="T117" fmla="*/ 606 h 606"/>
                <a:gd name="T118" fmla="*/ 2297 w 2344"/>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4" h="606">
                  <a:moveTo>
                    <a:pt x="2344" y="514"/>
                  </a:moveTo>
                  <a:lnTo>
                    <a:pt x="2344" y="514"/>
                  </a:lnTo>
                  <a:lnTo>
                    <a:pt x="2332" y="514"/>
                  </a:lnTo>
                  <a:lnTo>
                    <a:pt x="2332" y="514"/>
                  </a:lnTo>
                  <a:lnTo>
                    <a:pt x="2320" y="514"/>
                  </a:lnTo>
                  <a:lnTo>
                    <a:pt x="2320" y="514"/>
                  </a:lnTo>
                  <a:lnTo>
                    <a:pt x="2309" y="514"/>
                  </a:lnTo>
                  <a:lnTo>
                    <a:pt x="2309" y="514"/>
                  </a:lnTo>
                  <a:lnTo>
                    <a:pt x="2302" y="514"/>
                  </a:lnTo>
                  <a:lnTo>
                    <a:pt x="2297" y="514"/>
                  </a:lnTo>
                  <a:lnTo>
                    <a:pt x="2297" y="514"/>
                  </a:lnTo>
                  <a:lnTo>
                    <a:pt x="2297" y="507"/>
                  </a:lnTo>
                  <a:lnTo>
                    <a:pt x="2297" y="502"/>
                  </a:lnTo>
                  <a:lnTo>
                    <a:pt x="2297" y="502"/>
                  </a:lnTo>
                  <a:lnTo>
                    <a:pt x="2290" y="502"/>
                  </a:lnTo>
                  <a:lnTo>
                    <a:pt x="2285" y="502"/>
                  </a:lnTo>
                  <a:lnTo>
                    <a:pt x="2285" y="502"/>
                  </a:lnTo>
                  <a:lnTo>
                    <a:pt x="2285" y="490"/>
                  </a:lnTo>
                  <a:lnTo>
                    <a:pt x="2285" y="490"/>
                  </a:lnTo>
                  <a:lnTo>
                    <a:pt x="2285" y="443"/>
                  </a:lnTo>
                  <a:lnTo>
                    <a:pt x="2285" y="443"/>
                  </a:lnTo>
                  <a:lnTo>
                    <a:pt x="2285" y="431"/>
                  </a:lnTo>
                  <a:lnTo>
                    <a:pt x="2285" y="431"/>
                  </a:lnTo>
                  <a:lnTo>
                    <a:pt x="2285" y="419"/>
                  </a:lnTo>
                  <a:lnTo>
                    <a:pt x="2285" y="419"/>
                  </a:lnTo>
                  <a:lnTo>
                    <a:pt x="2285" y="412"/>
                  </a:lnTo>
                  <a:lnTo>
                    <a:pt x="2285" y="408"/>
                  </a:lnTo>
                  <a:lnTo>
                    <a:pt x="2285" y="408"/>
                  </a:lnTo>
                  <a:lnTo>
                    <a:pt x="2278" y="408"/>
                  </a:lnTo>
                  <a:lnTo>
                    <a:pt x="2273" y="408"/>
                  </a:lnTo>
                  <a:lnTo>
                    <a:pt x="2273" y="408"/>
                  </a:lnTo>
                  <a:lnTo>
                    <a:pt x="2271" y="405"/>
                  </a:lnTo>
                  <a:lnTo>
                    <a:pt x="2273" y="403"/>
                  </a:lnTo>
                  <a:lnTo>
                    <a:pt x="2273" y="396"/>
                  </a:lnTo>
                  <a:lnTo>
                    <a:pt x="2273" y="396"/>
                  </a:lnTo>
                  <a:lnTo>
                    <a:pt x="2266" y="396"/>
                  </a:lnTo>
                  <a:lnTo>
                    <a:pt x="2262" y="396"/>
                  </a:lnTo>
                  <a:lnTo>
                    <a:pt x="2262" y="396"/>
                  </a:lnTo>
                  <a:lnTo>
                    <a:pt x="2262" y="391"/>
                  </a:lnTo>
                  <a:lnTo>
                    <a:pt x="2262" y="384"/>
                  </a:lnTo>
                  <a:lnTo>
                    <a:pt x="2262" y="384"/>
                  </a:lnTo>
                  <a:lnTo>
                    <a:pt x="2254" y="384"/>
                  </a:lnTo>
                  <a:lnTo>
                    <a:pt x="2250" y="384"/>
                  </a:lnTo>
                  <a:lnTo>
                    <a:pt x="2250" y="384"/>
                  </a:lnTo>
                  <a:lnTo>
                    <a:pt x="2238" y="384"/>
                  </a:lnTo>
                  <a:lnTo>
                    <a:pt x="2238" y="384"/>
                  </a:lnTo>
                  <a:lnTo>
                    <a:pt x="2226" y="384"/>
                  </a:lnTo>
                  <a:lnTo>
                    <a:pt x="2226" y="384"/>
                  </a:lnTo>
                  <a:lnTo>
                    <a:pt x="2214" y="384"/>
                  </a:lnTo>
                  <a:lnTo>
                    <a:pt x="2214" y="384"/>
                  </a:lnTo>
                  <a:lnTo>
                    <a:pt x="2188" y="384"/>
                  </a:lnTo>
                  <a:lnTo>
                    <a:pt x="2188" y="384"/>
                  </a:lnTo>
                  <a:lnTo>
                    <a:pt x="2165" y="384"/>
                  </a:lnTo>
                  <a:lnTo>
                    <a:pt x="2165" y="384"/>
                  </a:lnTo>
                  <a:lnTo>
                    <a:pt x="2141" y="384"/>
                  </a:lnTo>
                  <a:lnTo>
                    <a:pt x="2141" y="384"/>
                  </a:lnTo>
                  <a:lnTo>
                    <a:pt x="2130" y="384"/>
                  </a:lnTo>
                  <a:lnTo>
                    <a:pt x="2130" y="384"/>
                  </a:lnTo>
                  <a:lnTo>
                    <a:pt x="2125" y="384"/>
                  </a:lnTo>
                  <a:lnTo>
                    <a:pt x="2118" y="384"/>
                  </a:lnTo>
                  <a:lnTo>
                    <a:pt x="2118" y="384"/>
                  </a:lnTo>
                  <a:lnTo>
                    <a:pt x="2118" y="391"/>
                  </a:lnTo>
                  <a:lnTo>
                    <a:pt x="2118" y="396"/>
                  </a:lnTo>
                  <a:lnTo>
                    <a:pt x="2118" y="396"/>
                  </a:lnTo>
                  <a:lnTo>
                    <a:pt x="2113" y="396"/>
                  </a:lnTo>
                  <a:lnTo>
                    <a:pt x="2106" y="396"/>
                  </a:lnTo>
                  <a:lnTo>
                    <a:pt x="2106" y="396"/>
                  </a:lnTo>
                  <a:lnTo>
                    <a:pt x="2106" y="408"/>
                  </a:lnTo>
                  <a:lnTo>
                    <a:pt x="2106" y="408"/>
                  </a:lnTo>
                  <a:lnTo>
                    <a:pt x="2106" y="415"/>
                  </a:lnTo>
                  <a:lnTo>
                    <a:pt x="2106" y="419"/>
                  </a:lnTo>
                  <a:lnTo>
                    <a:pt x="2106" y="419"/>
                  </a:lnTo>
                  <a:lnTo>
                    <a:pt x="2106" y="427"/>
                  </a:lnTo>
                  <a:lnTo>
                    <a:pt x="2106" y="431"/>
                  </a:lnTo>
                  <a:lnTo>
                    <a:pt x="2106" y="431"/>
                  </a:lnTo>
                  <a:lnTo>
                    <a:pt x="2101" y="431"/>
                  </a:lnTo>
                  <a:lnTo>
                    <a:pt x="2094" y="431"/>
                  </a:lnTo>
                  <a:lnTo>
                    <a:pt x="2094" y="431"/>
                  </a:lnTo>
                  <a:lnTo>
                    <a:pt x="2094" y="434"/>
                  </a:lnTo>
                  <a:lnTo>
                    <a:pt x="2094" y="436"/>
                  </a:lnTo>
                  <a:lnTo>
                    <a:pt x="2094" y="443"/>
                  </a:lnTo>
                  <a:lnTo>
                    <a:pt x="2094" y="443"/>
                  </a:lnTo>
                  <a:lnTo>
                    <a:pt x="2090" y="443"/>
                  </a:lnTo>
                  <a:lnTo>
                    <a:pt x="2082" y="443"/>
                  </a:lnTo>
                  <a:lnTo>
                    <a:pt x="2082" y="443"/>
                  </a:lnTo>
                  <a:lnTo>
                    <a:pt x="2082" y="448"/>
                  </a:lnTo>
                  <a:lnTo>
                    <a:pt x="2082" y="455"/>
                  </a:lnTo>
                  <a:lnTo>
                    <a:pt x="2082" y="455"/>
                  </a:lnTo>
                  <a:lnTo>
                    <a:pt x="2082" y="467"/>
                  </a:lnTo>
                  <a:lnTo>
                    <a:pt x="2082" y="467"/>
                  </a:lnTo>
                  <a:lnTo>
                    <a:pt x="2082" y="478"/>
                  </a:lnTo>
                  <a:lnTo>
                    <a:pt x="2082" y="478"/>
                  </a:lnTo>
                  <a:lnTo>
                    <a:pt x="2082" y="502"/>
                  </a:lnTo>
                  <a:lnTo>
                    <a:pt x="2082" y="502"/>
                  </a:lnTo>
                  <a:lnTo>
                    <a:pt x="2071" y="502"/>
                  </a:lnTo>
                  <a:lnTo>
                    <a:pt x="2071" y="502"/>
                  </a:lnTo>
                  <a:lnTo>
                    <a:pt x="2071" y="490"/>
                  </a:lnTo>
                  <a:lnTo>
                    <a:pt x="2071" y="490"/>
                  </a:lnTo>
                  <a:lnTo>
                    <a:pt x="2071" y="478"/>
                  </a:lnTo>
                  <a:lnTo>
                    <a:pt x="2071" y="478"/>
                  </a:lnTo>
                  <a:lnTo>
                    <a:pt x="2071" y="467"/>
                  </a:lnTo>
                  <a:lnTo>
                    <a:pt x="2071" y="467"/>
                  </a:lnTo>
                  <a:lnTo>
                    <a:pt x="2071" y="455"/>
                  </a:lnTo>
                  <a:lnTo>
                    <a:pt x="2071" y="455"/>
                  </a:lnTo>
                  <a:lnTo>
                    <a:pt x="2071" y="448"/>
                  </a:lnTo>
                  <a:lnTo>
                    <a:pt x="2071" y="443"/>
                  </a:lnTo>
                  <a:lnTo>
                    <a:pt x="2071" y="443"/>
                  </a:lnTo>
                  <a:lnTo>
                    <a:pt x="2059" y="443"/>
                  </a:lnTo>
                  <a:lnTo>
                    <a:pt x="2059" y="443"/>
                  </a:lnTo>
                  <a:lnTo>
                    <a:pt x="2059" y="448"/>
                  </a:lnTo>
                  <a:lnTo>
                    <a:pt x="2059" y="455"/>
                  </a:lnTo>
                  <a:lnTo>
                    <a:pt x="2059" y="455"/>
                  </a:lnTo>
                  <a:lnTo>
                    <a:pt x="2059" y="478"/>
                  </a:lnTo>
                  <a:lnTo>
                    <a:pt x="2059" y="478"/>
                  </a:lnTo>
                  <a:lnTo>
                    <a:pt x="2059" y="525"/>
                  </a:lnTo>
                  <a:lnTo>
                    <a:pt x="2059" y="525"/>
                  </a:lnTo>
                  <a:lnTo>
                    <a:pt x="2054" y="525"/>
                  </a:lnTo>
                  <a:lnTo>
                    <a:pt x="2047" y="525"/>
                  </a:lnTo>
                  <a:lnTo>
                    <a:pt x="2047" y="525"/>
                  </a:lnTo>
                  <a:lnTo>
                    <a:pt x="2047" y="518"/>
                  </a:lnTo>
                  <a:lnTo>
                    <a:pt x="2047" y="514"/>
                  </a:lnTo>
                  <a:lnTo>
                    <a:pt x="2047" y="514"/>
                  </a:lnTo>
                  <a:lnTo>
                    <a:pt x="2047" y="502"/>
                  </a:lnTo>
                  <a:lnTo>
                    <a:pt x="2047" y="502"/>
                  </a:lnTo>
                  <a:lnTo>
                    <a:pt x="2047" y="495"/>
                  </a:lnTo>
                  <a:lnTo>
                    <a:pt x="2047" y="490"/>
                  </a:lnTo>
                  <a:lnTo>
                    <a:pt x="2047" y="490"/>
                  </a:lnTo>
                  <a:lnTo>
                    <a:pt x="2042" y="490"/>
                  </a:lnTo>
                  <a:lnTo>
                    <a:pt x="2035" y="490"/>
                  </a:lnTo>
                  <a:lnTo>
                    <a:pt x="2035" y="490"/>
                  </a:lnTo>
                  <a:lnTo>
                    <a:pt x="2035" y="483"/>
                  </a:lnTo>
                  <a:lnTo>
                    <a:pt x="2035" y="478"/>
                  </a:lnTo>
                  <a:lnTo>
                    <a:pt x="2035" y="478"/>
                  </a:lnTo>
                  <a:lnTo>
                    <a:pt x="2031" y="478"/>
                  </a:lnTo>
                  <a:lnTo>
                    <a:pt x="2024" y="478"/>
                  </a:lnTo>
                  <a:lnTo>
                    <a:pt x="2024" y="478"/>
                  </a:lnTo>
                  <a:lnTo>
                    <a:pt x="2012" y="478"/>
                  </a:lnTo>
                  <a:lnTo>
                    <a:pt x="2012" y="478"/>
                  </a:lnTo>
                  <a:lnTo>
                    <a:pt x="2005" y="478"/>
                  </a:lnTo>
                  <a:lnTo>
                    <a:pt x="2000" y="478"/>
                  </a:lnTo>
                  <a:lnTo>
                    <a:pt x="2000" y="478"/>
                  </a:lnTo>
                  <a:lnTo>
                    <a:pt x="2000" y="483"/>
                  </a:lnTo>
                  <a:lnTo>
                    <a:pt x="2000" y="490"/>
                  </a:lnTo>
                  <a:lnTo>
                    <a:pt x="2000" y="490"/>
                  </a:lnTo>
                  <a:lnTo>
                    <a:pt x="1998" y="490"/>
                  </a:lnTo>
                  <a:lnTo>
                    <a:pt x="1995" y="490"/>
                  </a:lnTo>
                  <a:lnTo>
                    <a:pt x="1988" y="490"/>
                  </a:lnTo>
                  <a:lnTo>
                    <a:pt x="1988" y="490"/>
                  </a:lnTo>
                  <a:lnTo>
                    <a:pt x="1988" y="396"/>
                  </a:lnTo>
                  <a:lnTo>
                    <a:pt x="1988" y="396"/>
                  </a:lnTo>
                  <a:lnTo>
                    <a:pt x="1988" y="372"/>
                  </a:lnTo>
                  <a:lnTo>
                    <a:pt x="1988" y="372"/>
                  </a:lnTo>
                  <a:lnTo>
                    <a:pt x="1941" y="372"/>
                  </a:lnTo>
                  <a:lnTo>
                    <a:pt x="1941" y="372"/>
                  </a:lnTo>
                  <a:lnTo>
                    <a:pt x="1929" y="372"/>
                  </a:lnTo>
                  <a:lnTo>
                    <a:pt x="1929" y="372"/>
                  </a:lnTo>
                  <a:lnTo>
                    <a:pt x="1922" y="372"/>
                  </a:lnTo>
                  <a:lnTo>
                    <a:pt x="1918" y="372"/>
                  </a:lnTo>
                  <a:lnTo>
                    <a:pt x="1918" y="372"/>
                  </a:lnTo>
                  <a:lnTo>
                    <a:pt x="1918" y="368"/>
                  </a:lnTo>
                  <a:lnTo>
                    <a:pt x="1918" y="361"/>
                  </a:lnTo>
                  <a:lnTo>
                    <a:pt x="1918" y="361"/>
                  </a:lnTo>
                  <a:lnTo>
                    <a:pt x="1906" y="361"/>
                  </a:lnTo>
                  <a:lnTo>
                    <a:pt x="1906" y="361"/>
                  </a:lnTo>
                  <a:lnTo>
                    <a:pt x="1894" y="361"/>
                  </a:lnTo>
                  <a:lnTo>
                    <a:pt x="1894" y="361"/>
                  </a:lnTo>
                  <a:lnTo>
                    <a:pt x="1847" y="361"/>
                  </a:lnTo>
                  <a:lnTo>
                    <a:pt x="1847" y="361"/>
                  </a:lnTo>
                  <a:lnTo>
                    <a:pt x="1823" y="361"/>
                  </a:lnTo>
                  <a:lnTo>
                    <a:pt x="1823" y="361"/>
                  </a:lnTo>
                  <a:lnTo>
                    <a:pt x="1812" y="361"/>
                  </a:lnTo>
                  <a:lnTo>
                    <a:pt x="1812" y="361"/>
                  </a:lnTo>
                  <a:lnTo>
                    <a:pt x="1786" y="361"/>
                  </a:lnTo>
                  <a:lnTo>
                    <a:pt x="1786" y="361"/>
                  </a:lnTo>
                  <a:lnTo>
                    <a:pt x="1774" y="361"/>
                  </a:lnTo>
                  <a:lnTo>
                    <a:pt x="1774" y="361"/>
                  </a:lnTo>
                  <a:lnTo>
                    <a:pt x="1750" y="361"/>
                  </a:lnTo>
                  <a:lnTo>
                    <a:pt x="1750" y="361"/>
                  </a:lnTo>
                  <a:lnTo>
                    <a:pt x="1738" y="361"/>
                  </a:lnTo>
                  <a:lnTo>
                    <a:pt x="1738" y="361"/>
                  </a:lnTo>
                  <a:lnTo>
                    <a:pt x="1715" y="361"/>
                  </a:lnTo>
                  <a:lnTo>
                    <a:pt x="1715" y="361"/>
                  </a:lnTo>
                  <a:lnTo>
                    <a:pt x="1691" y="361"/>
                  </a:lnTo>
                  <a:lnTo>
                    <a:pt x="1691" y="361"/>
                  </a:lnTo>
                  <a:lnTo>
                    <a:pt x="1680" y="361"/>
                  </a:lnTo>
                  <a:lnTo>
                    <a:pt x="1680" y="361"/>
                  </a:lnTo>
                  <a:lnTo>
                    <a:pt x="1675" y="361"/>
                  </a:lnTo>
                  <a:lnTo>
                    <a:pt x="1668" y="361"/>
                  </a:lnTo>
                  <a:lnTo>
                    <a:pt x="1668" y="361"/>
                  </a:lnTo>
                  <a:lnTo>
                    <a:pt x="1668" y="356"/>
                  </a:lnTo>
                  <a:lnTo>
                    <a:pt x="1668" y="349"/>
                  </a:lnTo>
                  <a:lnTo>
                    <a:pt x="1668" y="349"/>
                  </a:lnTo>
                  <a:lnTo>
                    <a:pt x="1663" y="349"/>
                  </a:lnTo>
                  <a:lnTo>
                    <a:pt x="1656" y="349"/>
                  </a:lnTo>
                  <a:lnTo>
                    <a:pt x="1656" y="349"/>
                  </a:lnTo>
                  <a:lnTo>
                    <a:pt x="1644" y="349"/>
                  </a:lnTo>
                  <a:lnTo>
                    <a:pt x="1644" y="349"/>
                  </a:lnTo>
                  <a:lnTo>
                    <a:pt x="1632" y="349"/>
                  </a:lnTo>
                  <a:lnTo>
                    <a:pt x="1632" y="349"/>
                  </a:lnTo>
                  <a:lnTo>
                    <a:pt x="1609" y="349"/>
                  </a:lnTo>
                  <a:lnTo>
                    <a:pt x="1609" y="349"/>
                  </a:lnTo>
                  <a:lnTo>
                    <a:pt x="1585" y="349"/>
                  </a:lnTo>
                  <a:lnTo>
                    <a:pt x="1585" y="349"/>
                  </a:lnTo>
                  <a:lnTo>
                    <a:pt x="1578" y="349"/>
                  </a:lnTo>
                  <a:lnTo>
                    <a:pt x="1574" y="349"/>
                  </a:lnTo>
                  <a:lnTo>
                    <a:pt x="1574" y="349"/>
                  </a:lnTo>
                  <a:lnTo>
                    <a:pt x="1574" y="351"/>
                  </a:lnTo>
                  <a:lnTo>
                    <a:pt x="1574" y="356"/>
                  </a:lnTo>
                  <a:lnTo>
                    <a:pt x="1574" y="361"/>
                  </a:lnTo>
                  <a:lnTo>
                    <a:pt x="1574" y="361"/>
                  </a:lnTo>
                  <a:lnTo>
                    <a:pt x="1574" y="363"/>
                  </a:lnTo>
                  <a:lnTo>
                    <a:pt x="1574" y="368"/>
                  </a:lnTo>
                  <a:lnTo>
                    <a:pt x="1574" y="370"/>
                  </a:lnTo>
                  <a:lnTo>
                    <a:pt x="1574" y="372"/>
                  </a:lnTo>
                  <a:lnTo>
                    <a:pt x="1574" y="372"/>
                  </a:lnTo>
                  <a:lnTo>
                    <a:pt x="1562" y="372"/>
                  </a:lnTo>
                  <a:lnTo>
                    <a:pt x="1562" y="372"/>
                  </a:lnTo>
                  <a:lnTo>
                    <a:pt x="1550" y="372"/>
                  </a:lnTo>
                  <a:lnTo>
                    <a:pt x="1550" y="372"/>
                  </a:lnTo>
                  <a:lnTo>
                    <a:pt x="1526" y="372"/>
                  </a:lnTo>
                  <a:lnTo>
                    <a:pt x="1526" y="372"/>
                  </a:lnTo>
                  <a:lnTo>
                    <a:pt x="1526" y="379"/>
                  </a:lnTo>
                  <a:lnTo>
                    <a:pt x="1526" y="382"/>
                  </a:lnTo>
                  <a:lnTo>
                    <a:pt x="1526" y="384"/>
                  </a:lnTo>
                  <a:lnTo>
                    <a:pt x="1526" y="384"/>
                  </a:lnTo>
                  <a:lnTo>
                    <a:pt x="1519" y="384"/>
                  </a:lnTo>
                  <a:lnTo>
                    <a:pt x="1515" y="384"/>
                  </a:lnTo>
                  <a:lnTo>
                    <a:pt x="1515" y="384"/>
                  </a:lnTo>
                  <a:lnTo>
                    <a:pt x="1503" y="384"/>
                  </a:lnTo>
                  <a:lnTo>
                    <a:pt x="1503" y="384"/>
                  </a:lnTo>
                  <a:lnTo>
                    <a:pt x="1491" y="384"/>
                  </a:lnTo>
                  <a:lnTo>
                    <a:pt x="1491" y="384"/>
                  </a:lnTo>
                  <a:lnTo>
                    <a:pt x="1468" y="384"/>
                  </a:lnTo>
                  <a:lnTo>
                    <a:pt x="1468" y="384"/>
                  </a:lnTo>
                  <a:lnTo>
                    <a:pt x="1420" y="384"/>
                  </a:lnTo>
                  <a:lnTo>
                    <a:pt x="1420" y="384"/>
                  </a:lnTo>
                  <a:lnTo>
                    <a:pt x="1420" y="431"/>
                  </a:lnTo>
                  <a:lnTo>
                    <a:pt x="1420" y="431"/>
                  </a:lnTo>
                  <a:lnTo>
                    <a:pt x="1371" y="431"/>
                  </a:lnTo>
                  <a:lnTo>
                    <a:pt x="1371" y="431"/>
                  </a:lnTo>
                  <a:lnTo>
                    <a:pt x="1324" y="431"/>
                  </a:lnTo>
                  <a:lnTo>
                    <a:pt x="1324" y="431"/>
                  </a:lnTo>
                  <a:lnTo>
                    <a:pt x="1312" y="431"/>
                  </a:lnTo>
                  <a:lnTo>
                    <a:pt x="1312" y="431"/>
                  </a:lnTo>
                  <a:lnTo>
                    <a:pt x="1288" y="431"/>
                  </a:lnTo>
                  <a:lnTo>
                    <a:pt x="1288" y="431"/>
                  </a:lnTo>
                  <a:lnTo>
                    <a:pt x="1277" y="431"/>
                  </a:lnTo>
                  <a:lnTo>
                    <a:pt x="1277" y="431"/>
                  </a:lnTo>
                  <a:lnTo>
                    <a:pt x="1253" y="431"/>
                  </a:lnTo>
                  <a:lnTo>
                    <a:pt x="1253" y="431"/>
                  </a:lnTo>
                  <a:lnTo>
                    <a:pt x="1253" y="384"/>
                  </a:lnTo>
                  <a:lnTo>
                    <a:pt x="1253" y="384"/>
                  </a:lnTo>
                  <a:lnTo>
                    <a:pt x="1253" y="337"/>
                  </a:lnTo>
                  <a:lnTo>
                    <a:pt x="1253" y="337"/>
                  </a:lnTo>
                  <a:lnTo>
                    <a:pt x="1253" y="313"/>
                  </a:lnTo>
                  <a:lnTo>
                    <a:pt x="1253" y="313"/>
                  </a:lnTo>
                  <a:lnTo>
                    <a:pt x="1253" y="292"/>
                  </a:lnTo>
                  <a:lnTo>
                    <a:pt x="1253" y="292"/>
                  </a:lnTo>
                  <a:lnTo>
                    <a:pt x="1253" y="280"/>
                  </a:lnTo>
                  <a:lnTo>
                    <a:pt x="1253" y="280"/>
                  </a:lnTo>
                  <a:lnTo>
                    <a:pt x="1253" y="257"/>
                  </a:lnTo>
                  <a:lnTo>
                    <a:pt x="1253" y="257"/>
                  </a:lnTo>
                  <a:lnTo>
                    <a:pt x="1253" y="233"/>
                  </a:lnTo>
                  <a:lnTo>
                    <a:pt x="1253" y="233"/>
                  </a:lnTo>
                  <a:lnTo>
                    <a:pt x="1253" y="186"/>
                  </a:lnTo>
                  <a:lnTo>
                    <a:pt x="1253" y="186"/>
                  </a:lnTo>
                  <a:lnTo>
                    <a:pt x="1253" y="174"/>
                  </a:lnTo>
                  <a:lnTo>
                    <a:pt x="1253" y="174"/>
                  </a:lnTo>
                  <a:lnTo>
                    <a:pt x="1253" y="151"/>
                  </a:lnTo>
                  <a:lnTo>
                    <a:pt x="1253" y="151"/>
                  </a:lnTo>
                  <a:lnTo>
                    <a:pt x="1253" y="104"/>
                  </a:lnTo>
                  <a:lnTo>
                    <a:pt x="1253" y="104"/>
                  </a:lnTo>
                  <a:lnTo>
                    <a:pt x="1241" y="104"/>
                  </a:lnTo>
                  <a:lnTo>
                    <a:pt x="1241" y="104"/>
                  </a:lnTo>
                  <a:lnTo>
                    <a:pt x="1218" y="104"/>
                  </a:lnTo>
                  <a:lnTo>
                    <a:pt x="1218" y="104"/>
                  </a:lnTo>
                  <a:lnTo>
                    <a:pt x="1206" y="104"/>
                  </a:lnTo>
                  <a:lnTo>
                    <a:pt x="1206" y="104"/>
                  </a:lnTo>
                  <a:lnTo>
                    <a:pt x="1182" y="104"/>
                  </a:lnTo>
                  <a:lnTo>
                    <a:pt x="1182" y="104"/>
                  </a:lnTo>
                  <a:lnTo>
                    <a:pt x="1171" y="104"/>
                  </a:lnTo>
                  <a:lnTo>
                    <a:pt x="1171" y="104"/>
                  </a:lnTo>
                  <a:lnTo>
                    <a:pt x="1147" y="104"/>
                  </a:lnTo>
                  <a:lnTo>
                    <a:pt x="1147" y="104"/>
                  </a:lnTo>
                  <a:lnTo>
                    <a:pt x="1100" y="104"/>
                  </a:lnTo>
                  <a:lnTo>
                    <a:pt x="1100" y="104"/>
                  </a:lnTo>
                  <a:lnTo>
                    <a:pt x="1100" y="115"/>
                  </a:lnTo>
                  <a:lnTo>
                    <a:pt x="1100" y="115"/>
                  </a:lnTo>
                  <a:lnTo>
                    <a:pt x="1100" y="139"/>
                  </a:lnTo>
                  <a:lnTo>
                    <a:pt x="1100" y="139"/>
                  </a:lnTo>
                  <a:lnTo>
                    <a:pt x="1100" y="186"/>
                  </a:lnTo>
                  <a:lnTo>
                    <a:pt x="1100" y="186"/>
                  </a:lnTo>
                  <a:lnTo>
                    <a:pt x="1100" y="233"/>
                  </a:lnTo>
                  <a:lnTo>
                    <a:pt x="1100" y="233"/>
                  </a:lnTo>
                  <a:lnTo>
                    <a:pt x="1100" y="257"/>
                  </a:lnTo>
                  <a:lnTo>
                    <a:pt x="1100" y="257"/>
                  </a:lnTo>
                  <a:lnTo>
                    <a:pt x="1100" y="269"/>
                  </a:lnTo>
                  <a:lnTo>
                    <a:pt x="1100" y="269"/>
                  </a:lnTo>
                  <a:lnTo>
                    <a:pt x="1100" y="292"/>
                  </a:lnTo>
                  <a:lnTo>
                    <a:pt x="1100" y="292"/>
                  </a:lnTo>
                  <a:lnTo>
                    <a:pt x="1100" y="313"/>
                  </a:lnTo>
                  <a:lnTo>
                    <a:pt x="1100" y="313"/>
                  </a:lnTo>
                  <a:lnTo>
                    <a:pt x="1100" y="361"/>
                  </a:lnTo>
                  <a:lnTo>
                    <a:pt x="1100" y="361"/>
                  </a:lnTo>
                  <a:lnTo>
                    <a:pt x="1100" y="408"/>
                  </a:lnTo>
                  <a:lnTo>
                    <a:pt x="1100" y="408"/>
                  </a:lnTo>
                  <a:lnTo>
                    <a:pt x="1100" y="419"/>
                  </a:lnTo>
                  <a:lnTo>
                    <a:pt x="1100" y="419"/>
                  </a:lnTo>
                  <a:lnTo>
                    <a:pt x="1100" y="443"/>
                  </a:lnTo>
                  <a:lnTo>
                    <a:pt x="1100" y="443"/>
                  </a:lnTo>
                  <a:lnTo>
                    <a:pt x="1088" y="443"/>
                  </a:lnTo>
                  <a:lnTo>
                    <a:pt x="1088" y="443"/>
                  </a:lnTo>
                  <a:lnTo>
                    <a:pt x="1065" y="443"/>
                  </a:lnTo>
                  <a:lnTo>
                    <a:pt x="1065" y="443"/>
                  </a:lnTo>
                  <a:lnTo>
                    <a:pt x="1053" y="443"/>
                  </a:lnTo>
                  <a:lnTo>
                    <a:pt x="1053" y="443"/>
                  </a:lnTo>
                  <a:lnTo>
                    <a:pt x="1029" y="443"/>
                  </a:lnTo>
                  <a:lnTo>
                    <a:pt x="1029" y="443"/>
                  </a:lnTo>
                  <a:lnTo>
                    <a:pt x="1017" y="443"/>
                  </a:lnTo>
                  <a:lnTo>
                    <a:pt x="1017" y="443"/>
                  </a:lnTo>
                  <a:lnTo>
                    <a:pt x="994" y="443"/>
                  </a:lnTo>
                  <a:lnTo>
                    <a:pt x="994" y="443"/>
                  </a:lnTo>
                  <a:lnTo>
                    <a:pt x="968" y="443"/>
                  </a:lnTo>
                  <a:lnTo>
                    <a:pt x="968" y="443"/>
                  </a:lnTo>
                  <a:lnTo>
                    <a:pt x="944" y="443"/>
                  </a:lnTo>
                  <a:lnTo>
                    <a:pt x="944" y="443"/>
                  </a:lnTo>
                  <a:lnTo>
                    <a:pt x="897" y="443"/>
                  </a:lnTo>
                  <a:lnTo>
                    <a:pt x="897" y="443"/>
                  </a:lnTo>
                  <a:lnTo>
                    <a:pt x="850" y="443"/>
                  </a:lnTo>
                  <a:lnTo>
                    <a:pt x="850" y="443"/>
                  </a:lnTo>
                  <a:lnTo>
                    <a:pt x="850" y="431"/>
                  </a:lnTo>
                  <a:lnTo>
                    <a:pt x="850" y="431"/>
                  </a:lnTo>
                  <a:lnTo>
                    <a:pt x="850" y="384"/>
                  </a:lnTo>
                  <a:lnTo>
                    <a:pt x="850" y="384"/>
                  </a:lnTo>
                  <a:lnTo>
                    <a:pt x="850" y="337"/>
                  </a:lnTo>
                  <a:lnTo>
                    <a:pt x="850" y="337"/>
                  </a:lnTo>
                  <a:lnTo>
                    <a:pt x="850" y="245"/>
                  </a:lnTo>
                  <a:lnTo>
                    <a:pt x="850" y="245"/>
                  </a:lnTo>
                  <a:lnTo>
                    <a:pt x="827" y="245"/>
                  </a:lnTo>
                  <a:lnTo>
                    <a:pt x="827" y="245"/>
                  </a:lnTo>
                  <a:lnTo>
                    <a:pt x="815" y="245"/>
                  </a:lnTo>
                  <a:lnTo>
                    <a:pt x="815" y="245"/>
                  </a:lnTo>
                  <a:lnTo>
                    <a:pt x="791" y="245"/>
                  </a:lnTo>
                  <a:lnTo>
                    <a:pt x="791" y="245"/>
                  </a:lnTo>
                  <a:lnTo>
                    <a:pt x="744" y="245"/>
                  </a:lnTo>
                  <a:lnTo>
                    <a:pt x="744" y="245"/>
                  </a:lnTo>
                  <a:lnTo>
                    <a:pt x="744" y="269"/>
                  </a:lnTo>
                  <a:lnTo>
                    <a:pt x="744" y="269"/>
                  </a:lnTo>
                  <a:lnTo>
                    <a:pt x="744" y="280"/>
                  </a:lnTo>
                  <a:lnTo>
                    <a:pt x="744" y="280"/>
                  </a:lnTo>
                  <a:lnTo>
                    <a:pt x="744" y="302"/>
                  </a:lnTo>
                  <a:lnTo>
                    <a:pt x="744" y="302"/>
                  </a:lnTo>
                  <a:lnTo>
                    <a:pt x="744" y="325"/>
                  </a:lnTo>
                  <a:lnTo>
                    <a:pt x="744" y="325"/>
                  </a:lnTo>
                  <a:lnTo>
                    <a:pt x="744" y="337"/>
                  </a:lnTo>
                  <a:lnTo>
                    <a:pt x="744" y="337"/>
                  </a:lnTo>
                  <a:lnTo>
                    <a:pt x="744" y="361"/>
                  </a:lnTo>
                  <a:lnTo>
                    <a:pt x="744" y="361"/>
                  </a:lnTo>
                  <a:lnTo>
                    <a:pt x="744" y="372"/>
                  </a:lnTo>
                  <a:lnTo>
                    <a:pt x="744" y="372"/>
                  </a:lnTo>
                  <a:lnTo>
                    <a:pt x="744" y="396"/>
                  </a:lnTo>
                  <a:lnTo>
                    <a:pt x="744" y="396"/>
                  </a:lnTo>
                  <a:lnTo>
                    <a:pt x="744" y="419"/>
                  </a:lnTo>
                  <a:lnTo>
                    <a:pt x="744" y="419"/>
                  </a:lnTo>
                  <a:lnTo>
                    <a:pt x="744" y="467"/>
                  </a:lnTo>
                  <a:lnTo>
                    <a:pt x="744" y="467"/>
                  </a:lnTo>
                  <a:lnTo>
                    <a:pt x="744" y="490"/>
                  </a:lnTo>
                  <a:lnTo>
                    <a:pt x="744" y="490"/>
                  </a:lnTo>
                  <a:lnTo>
                    <a:pt x="732" y="490"/>
                  </a:lnTo>
                  <a:lnTo>
                    <a:pt x="732" y="490"/>
                  </a:lnTo>
                  <a:lnTo>
                    <a:pt x="709" y="490"/>
                  </a:lnTo>
                  <a:lnTo>
                    <a:pt x="709" y="490"/>
                  </a:lnTo>
                  <a:lnTo>
                    <a:pt x="709" y="495"/>
                  </a:lnTo>
                  <a:lnTo>
                    <a:pt x="709" y="500"/>
                  </a:lnTo>
                  <a:lnTo>
                    <a:pt x="709" y="502"/>
                  </a:lnTo>
                  <a:lnTo>
                    <a:pt x="709" y="502"/>
                  </a:lnTo>
                  <a:lnTo>
                    <a:pt x="702" y="502"/>
                  </a:lnTo>
                  <a:lnTo>
                    <a:pt x="697" y="502"/>
                  </a:lnTo>
                  <a:lnTo>
                    <a:pt x="697" y="502"/>
                  </a:lnTo>
                  <a:lnTo>
                    <a:pt x="685" y="502"/>
                  </a:lnTo>
                  <a:lnTo>
                    <a:pt x="685" y="502"/>
                  </a:lnTo>
                  <a:lnTo>
                    <a:pt x="673" y="502"/>
                  </a:lnTo>
                  <a:lnTo>
                    <a:pt x="673" y="502"/>
                  </a:lnTo>
                  <a:lnTo>
                    <a:pt x="650" y="502"/>
                  </a:lnTo>
                  <a:lnTo>
                    <a:pt x="650" y="502"/>
                  </a:lnTo>
                  <a:lnTo>
                    <a:pt x="650" y="507"/>
                  </a:lnTo>
                  <a:lnTo>
                    <a:pt x="650" y="511"/>
                  </a:lnTo>
                  <a:lnTo>
                    <a:pt x="650" y="514"/>
                  </a:lnTo>
                  <a:lnTo>
                    <a:pt x="650" y="514"/>
                  </a:lnTo>
                  <a:lnTo>
                    <a:pt x="648" y="514"/>
                  </a:lnTo>
                  <a:lnTo>
                    <a:pt x="643" y="514"/>
                  </a:lnTo>
                  <a:lnTo>
                    <a:pt x="640" y="511"/>
                  </a:lnTo>
                  <a:lnTo>
                    <a:pt x="638" y="514"/>
                  </a:lnTo>
                  <a:lnTo>
                    <a:pt x="638" y="514"/>
                  </a:lnTo>
                  <a:lnTo>
                    <a:pt x="636" y="516"/>
                  </a:lnTo>
                  <a:lnTo>
                    <a:pt x="638" y="518"/>
                  </a:lnTo>
                  <a:lnTo>
                    <a:pt x="638" y="523"/>
                  </a:lnTo>
                  <a:lnTo>
                    <a:pt x="638" y="525"/>
                  </a:lnTo>
                  <a:lnTo>
                    <a:pt x="638" y="525"/>
                  </a:lnTo>
                  <a:lnTo>
                    <a:pt x="636" y="525"/>
                  </a:lnTo>
                  <a:lnTo>
                    <a:pt x="631" y="525"/>
                  </a:lnTo>
                  <a:lnTo>
                    <a:pt x="626" y="525"/>
                  </a:lnTo>
                  <a:lnTo>
                    <a:pt x="626" y="525"/>
                  </a:lnTo>
                  <a:lnTo>
                    <a:pt x="603" y="525"/>
                  </a:lnTo>
                  <a:lnTo>
                    <a:pt x="603" y="525"/>
                  </a:lnTo>
                  <a:lnTo>
                    <a:pt x="603" y="502"/>
                  </a:lnTo>
                  <a:lnTo>
                    <a:pt x="603" y="502"/>
                  </a:lnTo>
                  <a:lnTo>
                    <a:pt x="603" y="490"/>
                  </a:lnTo>
                  <a:lnTo>
                    <a:pt x="603" y="490"/>
                  </a:lnTo>
                  <a:lnTo>
                    <a:pt x="603" y="467"/>
                  </a:lnTo>
                  <a:lnTo>
                    <a:pt x="603" y="467"/>
                  </a:lnTo>
                  <a:lnTo>
                    <a:pt x="603" y="455"/>
                  </a:lnTo>
                  <a:lnTo>
                    <a:pt x="603" y="455"/>
                  </a:lnTo>
                  <a:lnTo>
                    <a:pt x="603" y="431"/>
                  </a:lnTo>
                  <a:lnTo>
                    <a:pt x="603" y="431"/>
                  </a:lnTo>
                  <a:lnTo>
                    <a:pt x="603" y="408"/>
                  </a:lnTo>
                  <a:lnTo>
                    <a:pt x="603" y="408"/>
                  </a:lnTo>
                  <a:lnTo>
                    <a:pt x="577" y="408"/>
                  </a:lnTo>
                  <a:lnTo>
                    <a:pt x="577" y="408"/>
                  </a:lnTo>
                  <a:lnTo>
                    <a:pt x="579" y="401"/>
                  </a:lnTo>
                  <a:lnTo>
                    <a:pt x="579" y="398"/>
                  </a:lnTo>
                  <a:lnTo>
                    <a:pt x="577" y="396"/>
                  </a:lnTo>
                  <a:lnTo>
                    <a:pt x="577" y="396"/>
                  </a:lnTo>
                  <a:lnTo>
                    <a:pt x="575" y="396"/>
                  </a:lnTo>
                  <a:lnTo>
                    <a:pt x="572" y="396"/>
                  </a:lnTo>
                  <a:lnTo>
                    <a:pt x="565" y="396"/>
                  </a:lnTo>
                  <a:lnTo>
                    <a:pt x="565" y="396"/>
                  </a:lnTo>
                  <a:lnTo>
                    <a:pt x="565" y="384"/>
                  </a:lnTo>
                  <a:lnTo>
                    <a:pt x="565" y="384"/>
                  </a:lnTo>
                  <a:lnTo>
                    <a:pt x="565" y="361"/>
                  </a:lnTo>
                  <a:lnTo>
                    <a:pt x="565" y="361"/>
                  </a:lnTo>
                  <a:lnTo>
                    <a:pt x="542" y="361"/>
                  </a:lnTo>
                  <a:lnTo>
                    <a:pt x="542" y="361"/>
                  </a:lnTo>
                  <a:lnTo>
                    <a:pt x="542" y="408"/>
                  </a:lnTo>
                  <a:lnTo>
                    <a:pt x="542" y="408"/>
                  </a:lnTo>
                  <a:lnTo>
                    <a:pt x="530" y="408"/>
                  </a:lnTo>
                  <a:lnTo>
                    <a:pt x="530" y="408"/>
                  </a:lnTo>
                  <a:lnTo>
                    <a:pt x="518" y="408"/>
                  </a:lnTo>
                  <a:lnTo>
                    <a:pt x="518" y="408"/>
                  </a:lnTo>
                  <a:lnTo>
                    <a:pt x="513" y="408"/>
                  </a:lnTo>
                  <a:lnTo>
                    <a:pt x="506" y="408"/>
                  </a:lnTo>
                  <a:lnTo>
                    <a:pt x="506" y="408"/>
                  </a:lnTo>
                  <a:lnTo>
                    <a:pt x="501" y="408"/>
                  </a:lnTo>
                  <a:lnTo>
                    <a:pt x="494" y="408"/>
                  </a:lnTo>
                  <a:lnTo>
                    <a:pt x="494" y="408"/>
                  </a:lnTo>
                  <a:lnTo>
                    <a:pt x="494" y="410"/>
                  </a:lnTo>
                  <a:lnTo>
                    <a:pt x="494" y="412"/>
                  </a:lnTo>
                  <a:lnTo>
                    <a:pt x="494" y="419"/>
                  </a:lnTo>
                  <a:lnTo>
                    <a:pt x="494" y="419"/>
                  </a:lnTo>
                  <a:lnTo>
                    <a:pt x="494" y="427"/>
                  </a:lnTo>
                  <a:lnTo>
                    <a:pt x="497" y="429"/>
                  </a:lnTo>
                  <a:lnTo>
                    <a:pt x="494" y="431"/>
                  </a:lnTo>
                  <a:lnTo>
                    <a:pt x="494" y="431"/>
                  </a:lnTo>
                  <a:lnTo>
                    <a:pt x="490" y="431"/>
                  </a:lnTo>
                  <a:lnTo>
                    <a:pt x="483" y="431"/>
                  </a:lnTo>
                  <a:lnTo>
                    <a:pt x="483" y="431"/>
                  </a:lnTo>
                  <a:lnTo>
                    <a:pt x="483" y="443"/>
                  </a:lnTo>
                  <a:lnTo>
                    <a:pt x="483" y="443"/>
                  </a:lnTo>
                  <a:lnTo>
                    <a:pt x="483" y="467"/>
                  </a:lnTo>
                  <a:lnTo>
                    <a:pt x="483" y="467"/>
                  </a:lnTo>
                  <a:lnTo>
                    <a:pt x="483" y="514"/>
                  </a:lnTo>
                  <a:lnTo>
                    <a:pt x="483" y="514"/>
                  </a:lnTo>
                  <a:lnTo>
                    <a:pt x="483" y="535"/>
                  </a:lnTo>
                  <a:lnTo>
                    <a:pt x="483" y="535"/>
                  </a:lnTo>
                  <a:lnTo>
                    <a:pt x="483" y="547"/>
                  </a:lnTo>
                  <a:lnTo>
                    <a:pt x="483" y="547"/>
                  </a:lnTo>
                  <a:lnTo>
                    <a:pt x="483" y="570"/>
                  </a:lnTo>
                  <a:lnTo>
                    <a:pt x="483" y="570"/>
                  </a:lnTo>
                  <a:lnTo>
                    <a:pt x="478" y="570"/>
                  </a:lnTo>
                  <a:lnTo>
                    <a:pt x="471" y="570"/>
                  </a:lnTo>
                  <a:lnTo>
                    <a:pt x="471" y="570"/>
                  </a:lnTo>
                  <a:lnTo>
                    <a:pt x="466" y="570"/>
                  </a:lnTo>
                  <a:lnTo>
                    <a:pt x="459" y="570"/>
                  </a:lnTo>
                  <a:lnTo>
                    <a:pt x="459" y="570"/>
                  </a:lnTo>
                  <a:lnTo>
                    <a:pt x="459" y="566"/>
                  </a:lnTo>
                  <a:lnTo>
                    <a:pt x="459" y="558"/>
                  </a:lnTo>
                  <a:lnTo>
                    <a:pt x="459" y="558"/>
                  </a:lnTo>
                  <a:lnTo>
                    <a:pt x="459" y="547"/>
                  </a:lnTo>
                  <a:lnTo>
                    <a:pt x="459" y="547"/>
                  </a:lnTo>
                  <a:lnTo>
                    <a:pt x="459" y="525"/>
                  </a:lnTo>
                  <a:lnTo>
                    <a:pt x="459" y="525"/>
                  </a:lnTo>
                  <a:lnTo>
                    <a:pt x="412" y="525"/>
                  </a:lnTo>
                  <a:lnTo>
                    <a:pt x="412" y="525"/>
                  </a:lnTo>
                  <a:lnTo>
                    <a:pt x="388" y="525"/>
                  </a:lnTo>
                  <a:lnTo>
                    <a:pt x="388" y="525"/>
                  </a:lnTo>
                  <a:lnTo>
                    <a:pt x="377" y="525"/>
                  </a:lnTo>
                  <a:lnTo>
                    <a:pt x="377" y="525"/>
                  </a:lnTo>
                  <a:lnTo>
                    <a:pt x="370" y="525"/>
                  </a:lnTo>
                  <a:lnTo>
                    <a:pt x="365" y="525"/>
                  </a:lnTo>
                  <a:lnTo>
                    <a:pt x="365" y="525"/>
                  </a:lnTo>
                  <a:lnTo>
                    <a:pt x="365" y="518"/>
                  </a:lnTo>
                  <a:lnTo>
                    <a:pt x="365" y="514"/>
                  </a:lnTo>
                  <a:lnTo>
                    <a:pt x="365" y="514"/>
                  </a:lnTo>
                  <a:lnTo>
                    <a:pt x="362" y="511"/>
                  </a:lnTo>
                  <a:lnTo>
                    <a:pt x="358" y="514"/>
                  </a:lnTo>
                  <a:lnTo>
                    <a:pt x="355" y="514"/>
                  </a:lnTo>
                  <a:lnTo>
                    <a:pt x="353" y="514"/>
                  </a:lnTo>
                  <a:lnTo>
                    <a:pt x="353" y="514"/>
                  </a:lnTo>
                  <a:lnTo>
                    <a:pt x="353" y="511"/>
                  </a:lnTo>
                  <a:lnTo>
                    <a:pt x="353" y="507"/>
                  </a:lnTo>
                  <a:lnTo>
                    <a:pt x="353" y="504"/>
                  </a:lnTo>
                  <a:lnTo>
                    <a:pt x="353" y="502"/>
                  </a:lnTo>
                  <a:lnTo>
                    <a:pt x="353" y="502"/>
                  </a:lnTo>
                  <a:lnTo>
                    <a:pt x="351" y="500"/>
                  </a:lnTo>
                  <a:lnTo>
                    <a:pt x="346" y="502"/>
                  </a:lnTo>
                  <a:lnTo>
                    <a:pt x="344" y="502"/>
                  </a:lnTo>
                  <a:lnTo>
                    <a:pt x="341" y="502"/>
                  </a:lnTo>
                  <a:lnTo>
                    <a:pt x="341" y="502"/>
                  </a:lnTo>
                  <a:lnTo>
                    <a:pt x="341" y="500"/>
                  </a:lnTo>
                  <a:lnTo>
                    <a:pt x="341" y="495"/>
                  </a:lnTo>
                  <a:lnTo>
                    <a:pt x="341" y="492"/>
                  </a:lnTo>
                  <a:lnTo>
                    <a:pt x="341" y="490"/>
                  </a:lnTo>
                  <a:lnTo>
                    <a:pt x="341" y="490"/>
                  </a:lnTo>
                  <a:lnTo>
                    <a:pt x="339" y="488"/>
                  </a:lnTo>
                  <a:lnTo>
                    <a:pt x="334" y="490"/>
                  </a:lnTo>
                  <a:lnTo>
                    <a:pt x="332" y="490"/>
                  </a:lnTo>
                  <a:lnTo>
                    <a:pt x="329" y="490"/>
                  </a:lnTo>
                  <a:lnTo>
                    <a:pt x="329" y="490"/>
                  </a:lnTo>
                  <a:lnTo>
                    <a:pt x="329" y="488"/>
                  </a:lnTo>
                  <a:lnTo>
                    <a:pt x="329" y="483"/>
                  </a:lnTo>
                  <a:lnTo>
                    <a:pt x="329" y="481"/>
                  </a:lnTo>
                  <a:lnTo>
                    <a:pt x="329" y="478"/>
                  </a:lnTo>
                  <a:lnTo>
                    <a:pt x="329" y="478"/>
                  </a:lnTo>
                  <a:lnTo>
                    <a:pt x="322" y="478"/>
                  </a:lnTo>
                  <a:lnTo>
                    <a:pt x="318" y="478"/>
                  </a:lnTo>
                  <a:lnTo>
                    <a:pt x="318" y="478"/>
                  </a:lnTo>
                  <a:lnTo>
                    <a:pt x="318" y="467"/>
                  </a:lnTo>
                  <a:lnTo>
                    <a:pt x="318" y="467"/>
                  </a:lnTo>
                  <a:lnTo>
                    <a:pt x="318" y="419"/>
                  </a:lnTo>
                  <a:lnTo>
                    <a:pt x="318" y="419"/>
                  </a:lnTo>
                  <a:lnTo>
                    <a:pt x="318" y="372"/>
                  </a:lnTo>
                  <a:lnTo>
                    <a:pt x="318" y="372"/>
                  </a:lnTo>
                  <a:lnTo>
                    <a:pt x="318" y="361"/>
                  </a:lnTo>
                  <a:lnTo>
                    <a:pt x="318" y="361"/>
                  </a:lnTo>
                  <a:lnTo>
                    <a:pt x="318" y="337"/>
                  </a:lnTo>
                  <a:lnTo>
                    <a:pt x="318" y="337"/>
                  </a:lnTo>
                  <a:lnTo>
                    <a:pt x="318" y="325"/>
                  </a:lnTo>
                  <a:lnTo>
                    <a:pt x="318" y="325"/>
                  </a:lnTo>
                  <a:lnTo>
                    <a:pt x="318" y="302"/>
                  </a:lnTo>
                  <a:lnTo>
                    <a:pt x="318" y="302"/>
                  </a:lnTo>
                  <a:lnTo>
                    <a:pt x="318" y="292"/>
                  </a:lnTo>
                  <a:lnTo>
                    <a:pt x="318" y="292"/>
                  </a:lnTo>
                  <a:lnTo>
                    <a:pt x="318" y="269"/>
                  </a:lnTo>
                  <a:lnTo>
                    <a:pt x="318" y="269"/>
                  </a:lnTo>
                  <a:lnTo>
                    <a:pt x="318" y="257"/>
                  </a:lnTo>
                  <a:lnTo>
                    <a:pt x="318" y="257"/>
                  </a:lnTo>
                  <a:lnTo>
                    <a:pt x="318" y="233"/>
                  </a:lnTo>
                  <a:lnTo>
                    <a:pt x="318" y="233"/>
                  </a:lnTo>
                  <a:lnTo>
                    <a:pt x="318" y="186"/>
                  </a:lnTo>
                  <a:lnTo>
                    <a:pt x="318" y="186"/>
                  </a:lnTo>
                  <a:lnTo>
                    <a:pt x="318" y="92"/>
                  </a:lnTo>
                  <a:lnTo>
                    <a:pt x="318" y="92"/>
                  </a:lnTo>
                  <a:lnTo>
                    <a:pt x="306" y="92"/>
                  </a:lnTo>
                  <a:lnTo>
                    <a:pt x="306" y="92"/>
                  </a:lnTo>
                  <a:lnTo>
                    <a:pt x="282" y="92"/>
                  </a:lnTo>
                  <a:lnTo>
                    <a:pt x="282" y="92"/>
                  </a:lnTo>
                  <a:lnTo>
                    <a:pt x="271" y="92"/>
                  </a:lnTo>
                  <a:lnTo>
                    <a:pt x="271" y="92"/>
                  </a:lnTo>
                  <a:lnTo>
                    <a:pt x="247" y="92"/>
                  </a:lnTo>
                  <a:lnTo>
                    <a:pt x="247" y="92"/>
                  </a:lnTo>
                  <a:lnTo>
                    <a:pt x="240" y="92"/>
                  </a:lnTo>
                  <a:lnTo>
                    <a:pt x="238" y="94"/>
                  </a:lnTo>
                  <a:lnTo>
                    <a:pt x="235" y="92"/>
                  </a:lnTo>
                  <a:lnTo>
                    <a:pt x="235" y="92"/>
                  </a:lnTo>
                  <a:lnTo>
                    <a:pt x="233" y="90"/>
                  </a:lnTo>
                  <a:lnTo>
                    <a:pt x="235" y="87"/>
                  </a:lnTo>
                  <a:lnTo>
                    <a:pt x="235" y="80"/>
                  </a:lnTo>
                  <a:lnTo>
                    <a:pt x="235" y="80"/>
                  </a:lnTo>
                  <a:lnTo>
                    <a:pt x="235" y="35"/>
                  </a:lnTo>
                  <a:lnTo>
                    <a:pt x="235" y="35"/>
                  </a:lnTo>
                  <a:lnTo>
                    <a:pt x="235" y="24"/>
                  </a:lnTo>
                  <a:lnTo>
                    <a:pt x="235" y="24"/>
                  </a:lnTo>
                  <a:lnTo>
                    <a:pt x="235" y="0"/>
                  </a:lnTo>
                  <a:lnTo>
                    <a:pt x="235" y="0"/>
                  </a:lnTo>
                  <a:lnTo>
                    <a:pt x="228" y="0"/>
                  </a:lnTo>
                  <a:lnTo>
                    <a:pt x="223" y="0"/>
                  </a:lnTo>
                  <a:lnTo>
                    <a:pt x="223" y="0"/>
                  </a:lnTo>
                  <a:lnTo>
                    <a:pt x="221" y="5"/>
                  </a:lnTo>
                  <a:lnTo>
                    <a:pt x="223" y="12"/>
                  </a:lnTo>
                  <a:lnTo>
                    <a:pt x="223" y="12"/>
                  </a:lnTo>
                  <a:lnTo>
                    <a:pt x="223" y="24"/>
                  </a:lnTo>
                  <a:lnTo>
                    <a:pt x="223" y="24"/>
                  </a:lnTo>
                  <a:lnTo>
                    <a:pt x="223" y="35"/>
                  </a:lnTo>
                  <a:lnTo>
                    <a:pt x="223" y="35"/>
                  </a:lnTo>
                  <a:lnTo>
                    <a:pt x="223" y="47"/>
                  </a:lnTo>
                  <a:lnTo>
                    <a:pt x="223" y="47"/>
                  </a:lnTo>
                  <a:lnTo>
                    <a:pt x="223" y="59"/>
                  </a:lnTo>
                  <a:lnTo>
                    <a:pt x="223" y="59"/>
                  </a:lnTo>
                  <a:lnTo>
                    <a:pt x="223" y="68"/>
                  </a:lnTo>
                  <a:lnTo>
                    <a:pt x="223" y="68"/>
                  </a:lnTo>
                  <a:lnTo>
                    <a:pt x="223" y="80"/>
                  </a:lnTo>
                  <a:lnTo>
                    <a:pt x="223" y="80"/>
                  </a:lnTo>
                  <a:lnTo>
                    <a:pt x="223" y="87"/>
                  </a:lnTo>
                  <a:lnTo>
                    <a:pt x="223" y="92"/>
                  </a:lnTo>
                  <a:lnTo>
                    <a:pt x="223" y="92"/>
                  </a:lnTo>
                  <a:lnTo>
                    <a:pt x="212" y="92"/>
                  </a:lnTo>
                  <a:lnTo>
                    <a:pt x="212" y="92"/>
                  </a:lnTo>
                  <a:lnTo>
                    <a:pt x="205" y="92"/>
                  </a:lnTo>
                  <a:lnTo>
                    <a:pt x="200" y="92"/>
                  </a:lnTo>
                  <a:lnTo>
                    <a:pt x="200" y="92"/>
                  </a:lnTo>
                  <a:lnTo>
                    <a:pt x="193" y="94"/>
                  </a:lnTo>
                  <a:lnTo>
                    <a:pt x="188" y="92"/>
                  </a:lnTo>
                  <a:lnTo>
                    <a:pt x="188" y="92"/>
                  </a:lnTo>
                  <a:lnTo>
                    <a:pt x="176" y="92"/>
                  </a:lnTo>
                  <a:lnTo>
                    <a:pt x="176" y="92"/>
                  </a:lnTo>
                  <a:lnTo>
                    <a:pt x="169" y="92"/>
                  </a:lnTo>
                  <a:lnTo>
                    <a:pt x="162" y="92"/>
                  </a:lnTo>
                  <a:lnTo>
                    <a:pt x="162" y="92"/>
                  </a:lnTo>
                  <a:lnTo>
                    <a:pt x="162" y="87"/>
                  </a:lnTo>
                  <a:lnTo>
                    <a:pt x="162" y="80"/>
                  </a:lnTo>
                  <a:lnTo>
                    <a:pt x="162" y="80"/>
                  </a:lnTo>
                  <a:lnTo>
                    <a:pt x="162" y="75"/>
                  </a:lnTo>
                  <a:lnTo>
                    <a:pt x="162" y="68"/>
                  </a:lnTo>
                  <a:lnTo>
                    <a:pt x="162" y="68"/>
                  </a:lnTo>
                  <a:lnTo>
                    <a:pt x="162" y="59"/>
                  </a:lnTo>
                  <a:lnTo>
                    <a:pt x="162" y="59"/>
                  </a:lnTo>
                  <a:lnTo>
                    <a:pt x="162" y="47"/>
                  </a:lnTo>
                  <a:lnTo>
                    <a:pt x="162" y="47"/>
                  </a:lnTo>
                  <a:lnTo>
                    <a:pt x="162" y="35"/>
                  </a:lnTo>
                  <a:lnTo>
                    <a:pt x="162" y="35"/>
                  </a:lnTo>
                  <a:lnTo>
                    <a:pt x="162" y="24"/>
                  </a:lnTo>
                  <a:lnTo>
                    <a:pt x="162" y="24"/>
                  </a:lnTo>
                  <a:lnTo>
                    <a:pt x="162" y="12"/>
                  </a:lnTo>
                  <a:lnTo>
                    <a:pt x="162" y="12"/>
                  </a:lnTo>
                  <a:lnTo>
                    <a:pt x="165" y="5"/>
                  </a:lnTo>
                  <a:lnTo>
                    <a:pt x="162" y="0"/>
                  </a:lnTo>
                  <a:lnTo>
                    <a:pt x="162" y="0"/>
                  </a:lnTo>
                  <a:lnTo>
                    <a:pt x="150" y="0"/>
                  </a:lnTo>
                  <a:lnTo>
                    <a:pt x="150" y="0"/>
                  </a:lnTo>
                  <a:lnTo>
                    <a:pt x="150" y="5"/>
                  </a:lnTo>
                  <a:lnTo>
                    <a:pt x="150" y="12"/>
                  </a:lnTo>
                  <a:lnTo>
                    <a:pt x="150" y="12"/>
                  </a:lnTo>
                  <a:lnTo>
                    <a:pt x="150" y="24"/>
                  </a:lnTo>
                  <a:lnTo>
                    <a:pt x="150" y="24"/>
                  </a:lnTo>
                  <a:lnTo>
                    <a:pt x="150" y="35"/>
                  </a:lnTo>
                  <a:lnTo>
                    <a:pt x="150" y="35"/>
                  </a:lnTo>
                  <a:lnTo>
                    <a:pt x="150" y="59"/>
                  </a:lnTo>
                  <a:lnTo>
                    <a:pt x="150" y="59"/>
                  </a:lnTo>
                  <a:lnTo>
                    <a:pt x="150" y="68"/>
                  </a:lnTo>
                  <a:lnTo>
                    <a:pt x="150" y="68"/>
                  </a:lnTo>
                  <a:lnTo>
                    <a:pt x="150" y="80"/>
                  </a:lnTo>
                  <a:lnTo>
                    <a:pt x="150" y="80"/>
                  </a:lnTo>
                  <a:lnTo>
                    <a:pt x="153" y="87"/>
                  </a:lnTo>
                  <a:lnTo>
                    <a:pt x="150" y="92"/>
                  </a:lnTo>
                  <a:lnTo>
                    <a:pt x="150" y="92"/>
                  </a:lnTo>
                  <a:lnTo>
                    <a:pt x="148" y="94"/>
                  </a:lnTo>
                  <a:lnTo>
                    <a:pt x="146" y="92"/>
                  </a:lnTo>
                  <a:lnTo>
                    <a:pt x="139" y="92"/>
                  </a:lnTo>
                  <a:lnTo>
                    <a:pt x="139" y="92"/>
                  </a:lnTo>
                  <a:lnTo>
                    <a:pt x="127" y="92"/>
                  </a:lnTo>
                  <a:lnTo>
                    <a:pt x="127" y="92"/>
                  </a:lnTo>
                  <a:lnTo>
                    <a:pt x="103" y="92"/>
                  </a:lnTo>
                  <a:lnTo>
                    <a:pt x="103" y="92"/>
                  </a:lnTo>
                  <a:lnTo>
                    <a:pt x="56" y="92"/>
                  </a:lnTo>
                  <a:lnTo>
                    <a:pt x="56" y="92"/>
                  </a:lnTo>
                  <a:lnTo>
                    <a:pt x="56" y="104"/>
                  </a:lnTo>
                  <a:lnTo>
                    <a:pt x="56" y="104"/>
                  </a:lnTo>
                  <a:lnTo>
                    <a:pt x="56" y="127"/>
                  </a:lnTo>
                  <a:lnTo>
                    <a:pt x="56" y="127"/>
                  </a:lnTo>
                  <a:lnTo>
                    <a:pt x="56" y="174"/>
                  </a:lnTo>
                  <a:lnTo>
                    <a:pt x="56" y="174"/>
                  </a:lnTo>
                  <a:lnTo>
                    <a:pt x="56" y="198"/>
                  </a:lnTo>
                  <a:lnTo>
                    <a:pt x="56" y="198"/>
                  </a:lnTo>
                  <a:lnTo>
                    <a:pt x="56" y="245"/>
                  </a:lnTo>
                  <a:lnTo>
                    <a:pt x="56" y="245"/>
                  </a:lnTo>
                  <a:lnTo>
                    <a:pt x="56" y="292"/>
                  </a:lnTo>
                  <a:lnTo>
                    <a:pt x="56" y="292"/>
                  </a:lnTo>
                  <a:lnTo>
                    <a:pt x="56" y="313"/>
                  </a:lnTo>
                  <a:lnTo>
                    <a:pt x="56" y="313"/>
                  </a:lnTo>
                  <a:lnTo>
                    <a:pt x="56" y="325"/>
                  </a:lnTo>
                  <a:lnTo>
                    <a:pt x="56" y="325"/>
                  </a:lnTo>
                  <a:lnTo>
                    <a:pt x="56" y="349"/>
                  </a:lnTo>
                  <a:lnTo>
                    <a:pt x="56" y="349"/>
                  </a:lnTo>
                  <a:lnTo>
                    <a:pt x="56" y="372"/>
                  </a:lnTo>
                  <a:lnTo>
                    <a:pt x="56" y="372"/>
                  </a:lnTo>
                  <a:lnTo>
                    <a:pt x="56" y="384"/>
                  </a:lnTo>
                  <a:lnTo>
                    <a:pt x="56" y="384"/>
                  </a:lnTo>
                  <a:lnTo>
                    <a:pt x="56" y="408"/>
                  </a:lnTo>
                  <a:lnTo>
                    <a:pt x="56" y="408"/>
                  </a:lnTo>
                  <a:lnTo>
                    <a:pt x="56" y="419"/>
                  </a:lnTo>
                  <a:lnTo>
                    <a:pt x="56" y="419"/>
                  </a:lnTo>
                  <a:lnTo>
                    <a:pt x="56" y="443"/>
                  </a:lnTo>
                  <a:lnTo>
                    <a:pt x="56" y="443"/>
                  </a:lnTo>
                  <a:lnTo>
                    <a:pt x="56" y="455"/>
                  </a:lnTo>
                  <a:lnTo>
                    <a:pt x="56" y="455"/>
                  </a:lnTo>
                  <a:lnTo>
                    <a:pt x="56" y="467"/>
                  </a:lnTo>
                  <a:lnTo>
                    <a:pt x="56" y="467"/>
                  </a:lnTo>
                  <a:lnTo>
                    <a:pt x="56" y="471"/>
                  </a:lnTo>
                  <a:lnTo>
                    <a:pt x="56" y="478"/>
                  </a:lnTo>
                  <a:lnTo>
                    <a:pt x="56" y="478"/>
                  </a:lnTo>
                  <a:lnTo>
                    <a:pt x="51" y="478"/>
                  </a:lnTo>
                  <a:lnTo>
                    <a:pt x="44" y="478"/>
                  </a:lnTo>
                  <a:lnTo>
                    <a:pt x="44" y="478"/>
                  </a:lnTo>
                  <a:lnTo>
                    <a:pt x="44" y="481"/>
                  </a:lnTo>
                  <a:lnTo>
                    <a:pt x="44" y="483"/>
                  </a:lnTo>
                  <a:lnTo>
                    <a:pt x="44" y="490"/>
                  </a:lnTo>
                  <a:lnTo>
                    <a:pt x="44" y="490"/>
                  </a:lnTo>
                  <a:lnTo>
                    <a:pt x="33" y="490"/>
                  </a:lnTo>
                  <a:lnTo>
                    <a:pt x="33" y="490"/>
                  </a:lnTo>
                  <a:lnTo>
                    <a:pt x="21" y="490"/>
                  </a:lnTo>
                  <a:lnTo>
                    <a:pt x="21" y="490"/>
                  </a:lnTo>
                  <a:lnTo>
                    <a:pt x="9" y="490"/>
                  </a:lnTo>
                  <a:lnTo>
                    <a:pt x="9" y="490"/>
                  </a:lnTo>
                  <a:lnTo>
                    <a:pt x="4" y="490"/>
                  </a:lnTo>
                  <a:lnTo>
                    <a:pt x="0" y="490"/>
                  </a:lnTo>
                  <a:lnTo>
                    <a:pt x="0" y="606"/>
                  </a:lnTo>
                  <a:lnTo>
                    <a:pt x="0" y="606"/>
                  </a:lnTo>
                  <a:lnTo>
                    <a:pt x="21" y="606"/>
                  </a:lnTo>
                  <a:lnTo>
                    <a:pt x="21" y="606"/>
                  </a:lnTo>
                  <a:lnTo>
                    <a:pt x="33" y="606"/>
                  </a:lnTo>
                  <a:lnTo>
                    <a:pt x="33" y="606"/>
                  </a:lnTo>
                  <a:lnTo>
                    <a:pt x="56" y="606"/>
                  </a:lnTo>
                  <a:lnTo>
                    <a:pt x="56" y="606"/>
                  </a:lnTo>
                  <a:lnTo>
                    <a:pt x="68" y="606"/>
                  </a:lnTo>
                  <a:lnTo>
                    <a:pt x="68" y="606"/>
                  </a:lnTo>
                  <a:lnTo>
                    <a:pt x="91" y="606"/>
                  </a:lnTo>
                  <a:lnTo>
                    <a:pt x="91" y="606"/>
                  </a:lnTo>
                  <a:lnTo>
                    <a:pt x="103" y="606"/>
                  </a:lnTo>
                  <a:lnTo>
                    <a:pt x="103" y="606"/>
                  </a:lnTo>
                  <a:lnTo>
                    <a:pt x="127" y="606"/>
                  </a:lnTo>
                  <a:lnTo>
                    <a:pt x="127" y="606"/>
                  </a:lnTo>
                  <a:lnTo>
                    <a:pt x="139" y="606"/>
                  </a:lnTo>
                  <a:lnTo>
                    <a:pt x="139" y="606"/>
                  </a:lnTo>
                  <a:lnTo>
                    <a:pt x="162" y="606"/>
                  </a:lnTo>
                  <a:lnTo>
                    <a:pt x="162" y="606"/>
                  </a:lnTo>
                  <a:lnTo>
                    <a:pt x="176" y="606"/>
                  </a:lnTo>
                  <a:lnTo>
                    <a:pt x="176" y="606"/>
                  </a:lnTo>
                  <a:lnTo>
                    <a:pt x="200" y="606"/>
                  </a:lnTo>
                  <a:lnTo>
                    <a:pt x="200" y="606"/>
                  </a:lnTo>
                  <a:lnTo>
                    <a:pt x="212" y="606"/>
                  </a:lnTo>
                  <a:lnTo>
                    <a:pt x="212" y="606"/>
                  </a:lnTo>
                  <a:lnTo>
                    <a:pt x="235" y="606"/>
                  </a:lnTo>
                  <a:lnTo>
                    <a:pt x="235" y="606"/>
                  </a:lnTo>
                  <a:lnTo>
                    <a:pt x="247" y="606"/>
                  </a:lnTo>
                  <a:lnTo>
                    <a:pt x="247" y="606"/>
                  </a:lnTo>
                  <a:lnTo>
                    <a:pt x="271" y="606"/>
                  </a:lnTo>
                  <a:lnTo>
                    <a:pt x="271" y="606"/>
                  </a:lnTo>
                  <a:lnTo>
                    <a:pt x="294" y="606"/>
                  </a:lnTo>
                  <a:lnTo>
                    <a:pt x="294" y="606"/>
                  </a:lnTo>
                  <a:lnTo>
                    <a:pt x="306" y="606"/>
                  </a:lnTo>
                  <a:lnTo>
                    <a:pt x="306" y="606"/>
                  </a:lnTo>
                  <a:lnTo>
                    <a:pt x="329" y="606"/>
                  </a:lnTo>
                  <a:lnTo>
                    <a:pt x="329" y="606"/>
                  </a:lnTo>
                  <a:lnTo>
                    <a:pt x="341" y="606"/>
                  </a:lnTo>
                  <a:lnTo>
                    <a:pt x="341" y="606"/>
                  </a:lnTo>
                  <a:lnTo>
                    <a:pt x="365" y="606"/>
                  </a:lnTo>
                  <a:lnTo>
                    <a:pt x="365" y="606"/>
                  </a:lnTo>
                  <a:lnTo>
                    <a:pt x="377" y="606"/>
                  </a:lnTo>
                  <a:lnTo>
                    <a:pt x="377" y="606"/>
                  </a:lnTo>
                  <a:lnTo>
                    <a:pt x="400" y="606"/>
                  </a:lnTo>
                  <a:lnTo>
                    <a:pt x="400" y="606"/>
                  </a:lnTo>
                  <a:lnTo>
                    <a:pt x="412" y="606"/>
                  </a:lnTo>
                  <a:lnTo>
                    <a:pt x="412" y="606"/>
                  </a:lnTo>
                  <a:lnTo>
                    <a:pt x="435" y="606"/>
                  </a:lnTo>
                  <a:lnTo>
                    <a:pt x="435" y="606"/>
                  </a:lnTo>
                  <a:lnTo>
                    <a:pt x="447" y="606"/>
                  </a:lnTo>
                  <a:lnTo>
                    <a:pt x="447" y="606"/>
                  </a:lnTo>
                  <a:lnTo>
                    <a:pt x="471" y="606"/>
                  </a:lnTo>
                  <a:lnTo>
                    <a:pt x="471" y="606"/>
                  </a:lnTo>
                  <a:lnTo>
                    <a:pt x="483" y="606"/>
                  </a:lnTo>
                  <a:lnTo>
                    <a:pt x="483" y="606"/>
                  </a:lnTo>
                  <a:lnTo>
                    <a:pt x="506" y="606"/>
                  </a:lnTo>
                  <a:lnTo>
                    <a:pt x="506" y="606"/>
                  </a:lnTo>
                  <a:lnTo>
                    <a:pt x="518" y="606"/>
                  </a:lnTo>
                  <a:lnTo>
                    <a:pt x="518" y="606"/>
                  </a:lnTo>
                  <a:lnTo>
                    <a:pt x="542" y="606"/>
                  </a:lnTo>
                  <a:lnTo>
                    <a:pt x="542" y="606"/>
                  </a:lnTo>
                  <a:lnTo>
                    <a:pt x="565" y="606"/>
                  </a:lnTo>
                  <a:lnTo>
                    <a:pt x="565" y="606"/>
                  </a:lnTo>
                  <a:lnTo>
                    <a:pt x="577" y="606"/>
                  </a:lnTo>
                  <a:lnTo>
                    <a:pt x="577" y="606"/>
                  </a:lnTo>
                  <a:lnTo>
                    <a:pt x="603" y="606"/>
                  </a:lnTo>
                  <a:lnTo>
                    <a:pt x="603" y="606"/>
                  </a:lnTo>
                  <a:lnTo>
                    <a:pt x="615" y="606"/>
                  </a:lnTo>
                  <a:lnTo>
                    <a:pt x="615" y="606"/>
                  </a:lnTo>
                  <a:lnTo>
                    <a:pt x="638" y="606"/>
                  </a:lnTo>
                  <a:lnTo>
                    <a:pt x="638" y="606"/>
                  </a:lnTo>
                  <a:lnTo>
                    <a:pt x="650" y="606"/>
                  </a:lnTo>
                  <a:lnTo>
                    <a:pt x="650" y="606"/>
                  </a:lnTo>
                  <a:lnTo>
                    <a:pt x="673" y="606"/>
                  </a:lnTo>
                  <a:lnTo>
                    <a:pt x="673" y="606"/>
                  </a:lnTo>
                  <a:lnTo>
                    <a:pt x="685" y="606"/>
                  </a:lnTo>
                  <a:lnTo>
                    <a:pt x="685" y="606"/>
                  </a:lnTo>
                  <a:lnTo>
                    <a:pt x="709" y="606"/>
                  </a:lnTo>
                  <a:lnTo>
                    <a:pt x="709" y="606"/>
                  </a:lnTo>
                  <a:lnTo>
                    <a:pt x="721" y="606"/>
                  </a:lnTo>
                  <a:lnTo>
                    <a:pt x="721" y="606"/>
                  </a:lnTo>
                  <a:lnTo>
                    <a:pt x="744" y="606"/>
                  </a:lnTo>
                  <a:lnTo>
                    <a:pt x="744" y="606"/>
                  </a:lnTo>
                  <a:lnTo>
                    <a:pt x="756" y="606"/>
                  </a:lnTo>
                  <a:lnTo>
                    <a:pt x="756" y="606"/>
                  </a:lnTo>
                  <a:lnTo>
                    <a:pt x="779" y="606"/>
                  </a:lnTo>
                  <a:lnTo>
                    <a:pt x="779" y="606"/>
                  </a:lnTo>
                  <a:lnTo>
                    <a:pt x="791" y="606"/>
                  </a:lnTo>
                  <a:lnTo>
                    <a:pt x="791" y="606"/>
                  </a:lnTo>
                  <a:lnTo>
                    <a:pt x="815" y="606"/>
                  </a:lnTo>
                  <a:lnTo>
                    <a:pt x="815" y="606"/>
                  </a:lnTo>
                  <a:lnTo>
                    <a:pt x="827" y="606"/>
                  </a:lnTo>
                  <a:lnTo>
                    <a:pt x="827" y="606"/>
                  </a:lnTo>
                  <a:lnTo>
                    <a:pt x="850" y="606"/>
                  </a:lnTo>
                  <a:lnTo>
                    <a:pt x="850" y="606"/>
                  </a:lnTo>
                  <a:lnTo>
                    <a:pt x="862" y="606"/>
                  </a:lnTo>
                  <a:lnTo>
                    <a:pt x="862" y="606"/>
                  </a:lnTo>
                  <a:lnTo>
                    <a:pt x="886" y="606"/>
                  </a:lnTo>
                  <a:lnTo>
                    <a:pt x="886" y="606"/>
                  </a:lnTo>
                  <a:lnTo>
                    <a:pt x="897" y="606"/>
                  </a:lnTo>
                  <a:lnTo>
                    <a:pt x="897" y="606"/>
                  </a:lnTo>
                  <a:lnTo>
                    <a:pt x="921" y="606"/>
                  </a:lnTo>
                  <a:lnTo>
                    <a:pt x="921" y="606"/>
                  </a:lnTo>
                  <a:lnTo>
                    <a:pt x="933" y="606"/>
                  </a:lnTo>
                  <a:lnTo>
                    <a:pt x="933" y="606"/>
                  </a:lnTo>
                  <a:lnTo>
                    <a:pt x="956" y="606"/>
                  </a:lnTo>
                  <a:lnTo>
                    <a:pt x="956" y="606"/>
                  </a:lnTo>
                  <a:lnTo>
                    <a:pt x="968" y="606"/>
                  </a:lnTo>
                  <a:lnTo>
                    <a:pt x="968" y="606"/>
                  </a:lnTo>
                  <a:lnTo>
                    <a:pt x="994" y="606"/>
                  </a:lnTo>
                  <a:lnTo>
                    <a:pt x="994" y="606"/>
                  </a:lnTo>
                  <a:lnTo>
                    <a:pt x="1006" y="606"/>
                  </a:lnTo>
                  <a:lnTo>
                    <a:pt x="1006" y="606"/>
                  </a:lnTo>
                  <a:lnTo>
                    <a:pt x="1029" y="606"/>
                  </a:lnTo>
                  <a:lnTo>
                    <a:pt x="1029" y="606"/>
                  </a:lnTo>
                  <a:lnTo>
                    <a:pt x="1041" y="606"/>
                  </a:lnTo>
                  <a:lnTo>
                    <a:pt x="1041" y="606"/>
                  </a:lnTo>
                  <a:lnTo>
                    <a:pt x="1065" y="606"/>
                  </a:lnTo>
                  <a:lnTo>
                    <a:pt x="1065" y="606"/>
                  </a:lnTo>
                  <a:lnTo>
                    <a:pt x="1076" y="606"/>
                  </a:lnTo>
                  <a:lnTo>
                    <a:pt x="1076" y="606"/>
                  </a:lnTo>
                  <a:lnTo>
                    <a:pt x="1100" y="606"/>
                  </a:lnTo>
                  <a:lnTo>
                    <a:pt x="1100" y="606"/>
                  </a:lnTo>
                  <a:lnTo>
                    <a:pt x="1123" y="606"/>
                  </a:lnTo>
                  <a:lnTo>
                    <a:pt x="1123" y="606"/>
                  </a:lnTo>
                  <a:lnTo>
                    <a:pt x="1135" y="606"/>
                  </a:lnTo>
                  <a:lnTo>
                    <a:pt x="1135" y="606"/>
                  </a:lnTo>
                  <a:lnTo>
                    <a:pt x="1159" y="606"/>
                  </a:lnTo>
                  <a:lnTo>
                    <a:pt x="1159" y="606"/>
                  </a:lnTo>
                  <a:lnTo>
                    <a:pt x="1171" y="606"/>
                  </a:lnTo>
                  <a:lnTo>
                    <a:pt x="1171" y="606"/>
                  </a:lnTo>
                  <a:lnTo>
                    <a:pt x="1194" y="606"/>
                  </a:lnTo>
                  <a:lnTo>
                    <a:pt x="1194" y="606"/>
                  </a:lnTo>
                  <a:lnTo>
                    <a:pt x="1206" y="606"/>
                  </a:lnTo>
                  <a:lnTo>
                    <a:pt x="1206" y="606"/>
                  </a:lnTo>
                  <a:lnTo>
                    <a:pt x="1230" y="606"/>
                  </a:lnTo>
                  <a:lnTo>
                    <a:pt x="1230" y="606"/>
                  </a:lnTo>
                  <a:lnTo>
                    <a:pt x="1241" y="606"/>
                  </a:lnTo>
                  <a:lnTo>
                    <a:pt x="1241" y="606"/>
                  </a:lnTo>
                  <a:lnTo>
                    <a:pt x="1265" y="606"/>
                  </a:lnTo>
                  <a:lnTo>
                    <a:pt x="1265" y="606"/>
                  </a:lnTo>
                  <a:lnTo>
                    <a:pt x="1277" y="606"/>
                  </a:lnTo>
                  <a:lnTo>
                    <a:pt x="1277" y="606"/>
                  </a:lnTo>
                  <a:lnTo>
                    <a:pt x="1300" y="606"/>
                  </a:lnTo>
                  <a:lnTo>
                    <a:pt x="1300" y="606"/>
                  </a:lnTo>
                  <a:lnTo>
                    <a:pt x="1312" y="606"/>
                  </a:lnTo>
                  <a:lnTo>
                    <a:pt x="1312" y="606"/>
                  </a:lnTo>
                  <a:lnTo>
                    <a:pt x="1336" y="606"/>
                  </a:lnTo>
                  <a:lnTo>
                    <a:pt x="1336" y="606"/>
                  </a:lnTo>
                  <a:lnTo>
                    <a:pt x="1347" y="606"/>
                  </a:lnTo>
                  <a:lnTo>
                    <a:pt x="1347" y="606"/>
                  </a:lnTo>
                  <a:lnTo>
                    <a:pt x="1371" y="606"/>
                  </a:lnTo>
                  <a:lnTo>
                    <a:pt x="1371" y="606"/>
                  </a:lnTo>
                  <a:lnTo>
                    <a:pt x="1397" y="606"/>
                  </a:lnTo>
                  <a:lnTo>
                    <a:pt x="1397" y="606"/>
                  </a:lnTo>
                  <a:lnTo>
                    <a:pt x="1409" y="606"/>
                  </a:lnTo>
                  <a:lnTo>
                    <a:pt x="1409" y="606"/>
                  </a:lnTo>
                  <a:lnTo>
                    <a:pt x="1432" y="606"/>
                  </a:lnTo>
                  <a:lnTo>
                    <a:pt x="1432" y="606"/>
                  </a:lnTo>
                  <a:lnTo>
                    <a:pt x="1444" y="606"/>
                  </a:lnTo>
                  <a:lnTo>
                    <a:pt x="1444" y="606"/>
                  </a:lnTo>
                  <a:lnTo>
                    <a:pt x="1468" y="606"/>
                  </a:lnTo>
                  <a:lnTo>
                    <a:pt x="1468" y="606"/>
                  </a:lnTo>
                  <a:lnTo>
                    <a:pt x="1479" y="606"/>
                  </a:lnTo>
                  <a:lnTo>
                    <a:pt x="1479" y="606"/>
                  </a:lnTo>
                  <a:lnTo>
                    <a:pt x="1503" y="606"/>
                  </a:lnTo>
                  <a:lnTo>
                    <a:pt x="1503" y="606"/>
                  </a:lnTo>
                  <a:lnTo>
                    <a:pt x="1515" y="606"/>
                  </a:lnTo>
                  <a:lnTo>
                    <a:pt x="1515" y="606"/>
                  </a:lnTo>
                  <a:lnTo>
                    <a:pt x="1538" y="606"/>
                  </a:lnTo>
                  <a:lnTo>
                    <a:pt x="1538" y="606"/>
                  </a:lnTo>
                  <a:lnTo>
                    <a:pt x="1550" y="606"/>
                  </a:lnTo>
                  <a:lnTo>
                    <a:pt x="1550" y="606"/>
                  </a:lnTo>
                  <a:lnTo>
                    <a:pt x="1574" y="606"/>
                  </a:lnTo>
                  <a:lnTo>
                    <a:pt x="1574" y="606"/>
                  </a:lnTo>
                  <a:lnTo>
                    <a:pt x="1585" y="606"/>
                  </a:lnTo>
                  <a:lnTo>
                    <a:pt x="1585" y="606"/>
                  </a:lnTo>
                  <a:lnTo>
                    <a:pt x="1609" y="606"/>
                  </a:lnTo>
                  <a:lnTo>
                    <a:pt x="1609" y="606"/>
                  </a:lnTo>
                  <a:lnTo>
                    <a:pt x="1621" y="606"/>
                  </a:lnTo>
                  <a:lnTo>
                    <a:pt x="1621" y="606"/>
                  </a:lnTo>
                  <a:lnTo>
                    <a:pt x="1644" y="606"/>
                  </a:lnTo>
                  <a:lnTo>
                    <a:pt x="1644" y="606"/>
                  </a:lnTo>
                  <a:lnTo>
                    <a:pt x="1668" y="606"/>
                  </a:lnTo>
                  <a:lnTo>
                    <a:pt x="1668" y="606"/>
                  </a:lnTo>
                  <a:lnTo>
                    <a:pt x="1680" y="606"/>
                  </a:lnTo>
                  <a:lnTo>
                    <a:pt x="1680" y="606"/>
                  </a:lnTo>
                  <a:lnTo>
                    <a:pt x="1703" y="606"/>
                  </a:lnTo>
                  <a:lnTo>
                    <a:pt x="1703" y="606"/>
                  </a:lnTo>
                  <a:lnTo>
                    <a:pt x="1715" y="606"/>
                  </a:lnTo>
                  <a:lnTo>
                    <a:pt x="1715" y="606"/>
                  </a:lnTo>
                  <a:lnTo>
                    <a:pt x="1738" y="606"/>
                  </a:lnTo>
                  <a:lnTo>
                    <a:pt x="1738" y="606"/>
                  </a:lnTo>
                  <a:lnTo>
                    <a:pt x="1750" y="606"/>
                  </a:lnTo>
                  <a:lnTo>
                    <a:pt x="1750" y="606"/>
                  </a:lnTo>
                  <a:lnTo>
                    <a:pt x="1774" y="606"/>
                  </a:lnTo>
                  <a:lnTo>
                    <a:pt x="1774" y="606"/>
                  </a:lnTo>
                  <a:lnTo>
                    <a:pt x="1786" y="606"/>
                  </a:lnTo>
                  <a:lnTo>
                    <a:pt x="1786" y="606"/>
                  </a:lnTo>
                  <a:lnTo>
                    <a:pt x="1812" y="606"/>
                  </a:lnTo>
                  <a:lnTo>
                    <a:pt x="1812" y="606"/>
                  </a:lnTo>
                  <a:lnTo>
                    <a:pt x="1823" y="606"/>
                  </a:lnTo>
                  <a:lnTo>
                    <a:pt x="1823" y="606"/>
                  </a:lnTo>
                  <a:lnTo>
                    <a:pt x="1847" y="606"/>
                  </a:lnTo>
                  <a:lnTo>
                    <a:pt x="1847" y="606"/>
                  </a:lnTo>
                  <a:lnTo>
                    <a:pt x="1859" y="606"/>
                  </a:lnTo>
                  <a:lnTo>
                    <a:pt x="1859" y="606"/>
                  </a:lnTo>
                  <a:lnTo>
                    <a:pt x="1882" y="606"/>
                  </a:lnTo>
                  <a:lnTo>
                    <a:pt x="1882" y="606"/>
                  </a:lnTo>
                  <a:lnTo>
                    <a:pt x="1894" y="606"/>
                  </a:lnTo>
                  <a:lnTo>
                    <a:pt x="1894" y="606"/>
                  </a:lnTo>
                  <a:lnTo>
                    <a:pt x="1918" y="606"/>
                  </a:lnTo>
                  <a:lnTo>
                    <a:pt x="1918" y="606"/>
                  </a:lnTo>
                  <a:lnTo>
                    <a:pt x="1929" y="606"/>
                  </a:lnTo>
                  <a:lnTo>
                    <a:pt x="1929" y="606"/>
                  </a:lnTo>
                  <a:lnTo>
                    <a:pt x="1953" y="606"/>
                  </a:lnTo>
                  <a:lnTo>
                    <a:pt x="1953" y="606"/>
                  </a:lnTo>
                  <a:lnTo>
                    <a:pt x="1965" y="606"/>
                  </a:lnTo>
                  <a:lnTo>
                    <a:pt x="1965" y="606"/>
                  </a:lnTo>
                  <a:lnTo>
                    <a:pt x="1988" y="606"/>
                  </a:lnTo>
                  <a:lnTo>
                    <a:pt x="1988" y="606"/>
                  </a:lnTo>
                  <a:lnTo>
                    <a:pt x="2000" y="606"/>
                  </a:lnTo>
                  <a:lnTo>
                    <a:pt x="2000" y="606"/>
                  </a:lnTo>
                  <a:lnTo>
                    <a:pt x="2024" y="606"/>
                  </a:lnTo>
                  <a:lnTo>
                    <a:pt x="2024" y="606"/>
                  </a:lnTo>
                  <a:lnTo>
                    <a:pt x="2035" y="606"/>
                  </a:lnTo>
                  <a:lnTo>
                    <a:pt x="2035" y="606"/>
                  </a:lnTo>
                  <a:lnTo>
                    <a:pt x="2059" y="606"/>
                  </a:lnTo>
                  <a:lnTo>
                    <a:pt x="2059" y="606"/>
                  </a:lnTo>
                  <a:lnTo>
                    <a:pt x="2071" y="606"/>
                  </a:lnTo>
                  <a:lnTo>
                    <a:pt x="2071" y="606"/>
                  </a:lnTo>
                  <a:lnTo>
                    <a:pt x="2094" y="606"/>
                  </a:lnTo>
                  <a:lnTo>
                    <a:pt x="2094" y="606"/>
                  </a:lnTo>
                  <a:lnTo>
                    <a:pt x="2106" y="606"/>
                  </a:lnTo>
                  <a:lnTo>
                    <a:pt x="2106" y="606"/>
                  </a:lnTo>
                  <a:lnTo>
                    <a:pt x="2130" y="606"/>
                  </a:lnTo>
                  <a:lnTo>
                    <a:pt x="2130" y="606"/>
                  </a:lnTo>
                  <a:lnTo>
                    <a:pt x="2141" y="606"/>
                  </a:lnTo>
                  <a:lnTo>
                    <a:pt x="2141" y="606"/>
                  </a:lnTo>
                  <a:lnTo>
                    <a:pt x="2165" y="606"/>
                  </a:lnTo>
                  <a:lnTo>
                    <a:pt x="2165" y="606"/>
                  </a:lnTo>
                  <a:lnTo>
                    <a:pt x="2177" y="606"/>
                  </a:lnTo>
                  <a:lnTo>
                    <a:pt x="2177" y="606"/>
                  </a:lnTo>
                  <a:lnTo>
                    <a:pt x="2200" y="606"/>
                  </a:lnTo>
                  <a:lnTo>
                    <a:pt x="2200" y="606"/>
                  </a:lnTo>
                  <a:lnTo>
                    <a:pt x="2214" y="606"/>
                  </a:lnTo>
                  <a:lnTo>
                    <a:pt x="2214" y="606"/>
                  </a:lnTo>
                  <a:lnTo>
                    <a:pt x="2238" y="606"/>
                  </a:lnTo>
                  <a:lnTo>
                    <a:pt x="2238" y="606"/>
                  </a:lnTo>
                  <a:lnTo>
                    <a:pt x="2262" y="606"/>
                  </a:lnTo>
                  <a:lnTo>
                    <a:pt x="2262" y="606"/>
                  </a:lnTo>
                  <a:lnTo>
                    <a:pt x="2273" y="606"/>
                  </a:lnTo>
                  <a:lnTo>
                    <a:pt x="2273" y="606"/>
                  </a:lnTo>
                  <a:lnTo>
                    <a:pt x="2297" y="606"/>
                  </a:lnTo>
                  <a:lnTo>
                    <a:pt x="2297" y="606"/>
                  </a:lnTo>
                  <a:lnTo>
                    <a:pt x="2344" y="606"/>
                  </a:lnTo>
                  <a:lnTo>
                    <a:pt x="2344" y="606"/>
                  </a:lnTo>
                  <a:lnTo>
                    <a:pt x="2344" y="582"/>
                  </a:lnTo>
                  <a:lnTo>
                    <a:pt x="2344" y="582"/>
                  </a:lnTo>
                  <a:lnTo>
                    <a:pt x="2344" y="570"/>
                  </a:lnTo>
                  <a:lnTo>
                    <a:pt x="2344" y="570"/>
                  </a:lnTo>
                  <a:lnTo>
                    <a:pt x="2344" y="547"/>
                  </a:lnTo>
                  <a:lnTo>
                    <a:pt x="2344" y="547"/>
                  </a:lnTo>
                  <a:lnTo>
                    <a:pt x="2344" y="525"/>
                  </a:lnTo>
                  <a:lnTo>
                    <a:pt x="2344" y="525"/>
                  </a:lnTo>
                  <a:lnTo>
                    <a:pt x="2344" y="518"/>
                  </a:lnTo>
                  <a:lnTo>
                    <a:pt x="2344" y="514"/>
                  </a:lnTo>
                  <a:lnTo>
                    <a:pt x="2344" y="514"/>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 name="Group 7"/>
            <p:cNvGrpSpPr/>
            <p:nvPr/>
          </p:nvGrpSpPr>
          <p:grpSpPr>
            <a:xfrm>
              <a:off x="946150" y="2708929"/>
              <a:ext cx="3451225" cy="962025"/>
              <a:chOff x="1447800" y="1524000"/>
              <a:chExt cx="3451225" cy="962025"/>
            </a:xfrm>
            <a:grpFill/>
          </p:grpSpPr>
          <p:sp>
            <p:nvSpPr>
              <p:cNvPr id="11" name="Freeform 10"/>
              <p:cNvSpPr>
                <a:spLocks/>
              </p:cNvSpPr>
              <p:nvPr/>
            </p:nvSpPr>
            <p:spPr bwMode="auto">
              <a:xfrm>
                <a:off x="1962150" y="2246313"/>
                <a:ext cx="55563" cy="19050"/>
              </a:xfrm>
              <a:custGeom>
                <a:avLst/>
                <a:gdLst>
                  <a:gd name="T0" fmla="*/ 35 w 35"/>
                  <a:gd name="T1" fmla="*/ 0 h 12"/>
                  <a:gd name="T2" fmla="*/ 35 w 35"/>
                  <a:gd name="T3" fmla="*/ 0 h 12"/>
                  <a:gd name="T4" fmla="*/ 28 w 35"/>
                  <a:gd name="T5" fmla="*/ 0 h 12"/>
                  <a:gd name="T6" fmla="*/ 24 w 35"/>
                  <a:gd name="T7" fmla="*/ 0 h 12"/>
                  <a:gd name="T8" fmla="*/ 24 w 35"/>
                  <a:gd name="T9" fmla="*/ 0 h 12"/>
                  <a:gd name="T10" fmla="*/ 12 w 35"/>
                  <a:gd name="T11" fmla="*/ 0 h 12"/>
                  <a:gd name="T12" fmla="*/ 12 w 35"/>
                  <a:gd name="T13" fmla="*/ 0 h 12"/>
                  <a:gd name="T14" fmla="*/ 5 w 35"/>
                  <a:gd name="T15" fmla="*/ 0 h 12"/>
                  <a:gd name="T16" fmla="*/ 0 w 35"/>
                  <a:gd name="T17" fmla="*/ 0 h 12"/>
                  <a:gd name="T18" fmla="*/ 0 w 35"/>
                  <a:gd name="T19" fmla="*/ 0 h 12"/>
                  <a:gd name="T20" fmla="*/ 0 w 35"/>
                  <a:gd name="T21" fmla="*/ 12 h 12"/>
                  <a:gd name="T22" fmla="*/ 0 w 35"/>
                  <a:gd name="T23" fmla="*/ 12 h 12"/>
                  <a:gd name="T24" fmla="*/ 5 w 35"/>
                  <a:gd name="T25" fmla="*/ 12 h 12"/>
                  <a:gd name="T26" fmla="*/ 12 w 35"/>
                  <a:gd name="T27" fmla="*/ 12 h 12"/>
                  <a:gd name="T28" fmla="*/ 12 w 35"/>
                  <a:gd name="T29" fmla="*/ 12 h 12"/>
                  <a:gd name="T30" fmla="*/ 24 w 35"/>
                  <a:gd name="T31" fmla="*/ 12 h 12"/>
                  <a:gd name="T32" fmla="*/ 24 w 35"/>
                  <a:gd name="T33" fmla="*/ 12 h 12"/>
                  <a:gd name="T34" fmla="*/ 35 w 35"/>
                  <a:gd name="T35" fmla="*/ 12 h 12"/>
                  <a:gd name="T36" fmla="*/ 35 w 35"/>
                  <a:gd name="T37" fmla="*/ 12 h 12"/>
                  <a:gd name="T38" fmla="*/ 35 w 35"/>
                  <a:gd name="T39" fmla="*/ 4 h 12"/>
                  <a:gd name="T40" fmla="*/ 35 w 35"/>
                  <a:gd name="T41" fmla="*/ 0 h 12"/>
                  <a:gd name="T42" fmla="*/ 35 w 35"/>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35" y="0"/>
                    </a:moveTo>
                    <a:lnTo>
                      <a:pt x="35" y="0"/>
                    </a:lnTo>
                    <a:lnTo>
                      <a:pt x="28" y="0"/>
                    </a:lnTo>
                    <a:lnTo>
                      <a:pt x="24" y="0"/>
                    </a:lnTo>
                    <a:lnTo>
                      <a:pt x="24" y="0"/>
                    </a:lnTo>
                    <a:lnTo>
                      <a:pt x="12" y="0"/>
                    </a:lnTo>
                    <a:lnTo>
                      <a:pt x="12" y="0"/>
                    </a:lnTo>
                    <a:lnTo>
                      <a:pt x="5" y="0"/>
                    </a:lnTo>
                    <a:lnTo>
                      <a:pt x="0" y="0"/>
                    </a:lnTo>
                    <a:lnTo>
                      <a:pt x="0" y="0"/>
                    </a:lnTo>
                    <a:lnTo>
                      <a:pt x="0" y="12"/>
                    </a:lnTo>
                    <a:lnTo>
                      <a:pt x="0" y="12"/>
                    </a:lnTo>
                    <a:lnTo>
                      <a:pt x="5" y="12"/>
                    </a:lnTo>
                    <a:lnTo>
                      <a:pt x="12" y="12"/>
                    </a:lnTo>
                    <a:lnTo>
                      <a:pt x="12" y="12"/>
                    </a:lnTo>
                    <a:lnTo>
                      <a:pt x="24" y="12"/>
                    </a:lnTo>
                    <a:lnTo>
                      <a:pt x="24" y="12"/>
                    </a:lnTo>
                    <a:lnTo>
                      <a:pt x="35" y="12"/>
                    </a:lnTo>
                    <a:lnTo>
                      <a:pt x="35" y="12"/>
                    </a:lnTo>
                    <a:lnTo>
                      <a:pt x="35" y="4"/>
                    </a:lnTo>
                    <a:lnTo>
                      <a:pt x="35" y="0"/>
                    </a:lnTo>
                    <a:lnTo>
                      <a:pt x="35"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flipH="1">
                <a:off x="1447800" y="1524000"/>
                <a:ext cx="3451225" cy="962025"/>
              </a:xfrm>
              <a:custGeom>
                <a:avLst/>
                <a:gdLst>
                  <a:gd name="T0" fmla="*/ 2323 w 2338"/>
                  <a:gd name="T1" fmla="*/ 455 h 606"/>
                  <a:gd name="T2" fmla="*/ 2265 w 2338"/>
                  <a:gd name="T3" fmla="*/ 412 h 606"/>
                  <a:gd name="T4" fmla="*/ 2253 w 2338"/>
                  <a:gd name="T5" fmla="*/ 280 h 606"/>
                  <a:gd name="T6" fmla="*/ 2253 w 2338"/>
                  <a:gd name="T7" fmla="*/ 127 h 606"/>
                  <a:gd name="T8" fmla="*/ 2229 w 2338"/>
                  <a:gd name="T9" fmla="*/ 57 h 606"/>
                  <a:gd name="T10" fmla="*/ 2210 w 2338"/>
                  <a:gd name="T11" fmla="*/ 35 h 606"/>
                  <a:gd name="T12" fmla="*/ 2182 w 2338"/>
                  <a:gd name="T13" fmla="*/ 12 h 606"/>
                  <a:gd name="T14" fmla="*/ 2147 w 2338"/>
                  <a:gd name="T15" fmla="*/ 12 h 606"/>
                  <a:gd name="T16" fmla="*/ 2133 w 2338"/>
                  <a:gd name="T17" fmla="*/ 35 h 606"/>
                  <a:gd name="T18" fmla="*/ 2085 w 2338"/>
                  <a:gd name="T19" fmla="*/ 68 h 606"/>
                  <a:gd name="T20" fmla="*/ 2074 w 2338"/>
                  <a:gd name="T21" fmla="*/ 163 h 606"/>
                  <a:gd name="T22" fmla="*/ 2062 w 2338"/>
                  <a:gd name="T23" fmla="*/ 257 h 606"/>
                  <a:gd name="T24" fmla="*/ 2034 w 2338"/>
                  <a:gd name="T25" fmla="*/ 325 h 606"/>
                  <a:gd name="T26" fmla="*/ 2027 w 2338"/>
                  <a:gd name="T27" fmla="*/ 467 h 606"/>
                  <a:gd name="T28" fmla="*/ 1979 w 2338"/>
                  <a:gd name="T29" fmla="*/ 467 h 606"/>
                  <a:gd name="T30" fmla="*/ 1956 w 2338"/>
                  <a:gd name="T31" fmla="*/ 419 h 606"/>
                  <a:gd name="T32" fmla="*/ 1791 w 2338"/>
                  <a:gd name="T33" fmla="*/ 349 h 606"/>
                  <a:gd name="T34" fmla="*/ 1635 w 2338"/>
                  <a:gd name="T35" fmla="*/ 535 h 606"/>
                  <a:gd name="T36" fmla="*/ 1612 w 2338"/>
                  <a:gd name="T37" fmla="*/ 478 h 606"/>
                  <a:gd name="T38" fmla="*/ 1612 w 2338"/>
                  <a:gd name="T39" fmla="*/ 313 h 606"/>
                  <a:gd name="T40" fmla="*/ 1572 w 2338"/>
                  <a:gd name="T41" fmla="*/ 280 h 606"/>
                  <a:gd name="T42" fmla="*/ 1553 w 2338"/>
                  <a:gd name="T43" fmla="*/ 221 h 606"/>
                  <a:gd name="T44" fmla="*/ 1447 w 2338"/>
                  <a:gd name="T45" fmla="*/ 198 h 606"/>
                  <a:gd name="T46" fmla="*/ 1353 w 2338"/>
                  <a:gd name="T47" fmla="*/ 203 h 606"/>
                  <a:gd name="T48" fmla="*/ 1268 w 2338"/>
                  <a:gd name="T49" fmla="*/ 221 h 606"/>
                  <a:gd name="T50" fmla="*/ 1233 w 2338"/>
                  <a:gd name="T51" fmla="*/ 269 h 606"/>
                  <a:gd name="T52" fmla="*/ 1233 w 2338"/>
                  <a:gd name="T53" fmla="*/ 408 h 606"/>
                  <a:gd name="T54" fmla="*/ 1162 w 2338"/>
                  <a:gd name="T55" fmla="*/ 467 h 606"/>
                  <a:gd name="T56" fmla="*/ 1009 w 2338"/>
                  <a:gd name="T57" fmla="*/ 455 h 606"/>
                  <a:gd name="T58" fmla="*/ 891 w 2338"/>
                  <a:gd name="T59" fmla="*/ 443 h 606"/>
                  <a:gd name="T60" fmla="*/ 830 w 2338"/>
                  <a:gd name="T61" fmla="*/ 467 h 606"/>
                  <a:gd name="T62" fmla="*/ 700 w 2338"/>
                  <a:gd name="T63" fmla="*/ 547 h 606"/>
                  <a:gd name="T64" fmla="*/ 629 w 2338"/>
                  <a:gd name="T65" fmla="*/ 525 h 606"/>
                  <a:gd name="T66" fmla="*/ 606 w 2338"/>
                  <a:gd name="T67" fmla="*/ 525 h 606"/>
                  <a:gd name="T68" fmla="*/ 547 w 2338"/>
                  <a:gd name="T69" fmla="*/ 547 h 606"/>
                  <a:gd name="T70" fmla="*/ 474 w 2338"/>
                  <a:gd name="T71" fmla="*/ 525 h 606"/>
                  <a:gd name="T72" fmla="*/ 523 w 2338"/>
                  <a:gd name="T73" fmla="*/ 467 h 606"/>
                  <a:gd name="T74" fmla="*/ 474 w 2338"/>
                  <a:gd name="T75" fmla="*/ 313 h 606"/>
                  <a:gd name="T76" fmla="*/ 403 w 2338"/>
                  <a:gd name="T77" fmla="*/ 292 h 606"/>
                  <a:gd name="T78" fmla="*/ 250 w 2338"/>
                  <a:gd name="T79" fmla="*/ 221 h 606"/>
                  <a:gd name="T80" fmla="*/ 132 w 2338"/>
                  <a:gd name="T81" fmla="*/ 292 h 606"/>
                  <a:gd name="T82" fmla="*/ 47 w 2338"/>
                  <a:gd name="T83" fmla="*/ 349 h 606"/>
                  <a:gd name="T84" fmla="*/ 47 w 2338"/>
                  <a:gd name="T85" fmla="*/ 514 h 606"/>
                  <a:gd name="T86" fmla="*/ 0 w 2338"/>
                  <a:gd name="T87" fmla="*/ 570 h 606"/>
                  <a:gd name="T88" fmla="*/ 109 w 2338"/>
                  <a:gd name="T89" fmla="*/ 606 h 606"/>
                  <a:gd name="T90" fmla="*/ 262 w 2338"/>
                  <a:gd name="T91" fmla="*/ 606 h 606"/>
                  <a:gd name="T92" fmla="*/ 403 w 2338"/>
                  <a:gd name="T93" fmla="*/ 606 h 606"/>
                  <a:gd name="T94" fmla="*/ 547 w 2338"/>
                  <a:gd name="T95" fmla="*/ 606 h 606"/>
                  <a:gd name="T96" fmla="*/ 700 w 2338"/>
                  <a:gd name="T97" fmla="*/ 606 h 606"/>
                  <a:gd name="T98" fmla="*/ 841 w 2338"/>
                  <a:gd name="T99" fmla="*/ 606 h 606"/>
                  <a:gd name="T100" fmla="*/ 985 w 2338"/>
                  <a:gd name="T101" fmla="*/ 606 h 606"/>
                  <a:gd name="T102" fmla="*/ 1127 w 2338"/>
                  <a:gd name="T103" fmla="*/ 606 h 606"/>
                  <a:gd name="T104" fmla="*/ 1268 w 2338"/>
                  <a:gd name="T105" fmla="*/ 606 h 606"/>
                  <a:gd name="T106" fmla="*/ 1412 w 2338"/>
                  <a:gd name="T107" fmla="*/ 606 h 606"/>
                  <a:gd name="T108" fmla="*/ 1565 w 2338"/>
                  <a:gd name="T109" fmla="*/ 606 h 606"/>
                  <a:gd name="T110" fmla="*/ 1709 w 2338"/>
                  <a:gd name="T111" fmla="*/ 606 h 606"/>
                  <a:gd name="T112" fmla="*/ 1850 w 2338"/>
                  <a:gd name="T113" fmla="*/ 606 h 606"/>
                  <a:gd name="T114" fmla="*/ 1991 w 2338"/>
                  <a:gd name="T115" fmla="*/ 606 h 606"/>
                  <a:gd name="T116" fmla="*/ 2135 w 2338"/>
                  <a:gd name="T117" fmla="*/ 606 h 606"/>
                  <a:gd name="T118" fmla="*/ 2276 w 2338"/>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8" h="606">
                    <a:moveTo>
                      <a:pt x="2338" y="490"/>
                    </a:moveTo>
                    <a:lnTo>
                      <a:pt x="2338" y="490"/>
                    </a:lnTo>
                    <a:lnTo>
                      <a:pt x="2335" y="490"/>
                    </a:lnTo>
                    <a:lnTo>
                      <a:pt x="2335" y="490"/>
                    </a:lnTo>
                    <a:lnTo>
                      <a:pt x="2335" y="488"/>
                    </a:lnTo>
                    <a:lnTo>
                      <a:pt x="2335" y="483"/>
                    </a:lnTo>
                    <a:lnTo>
                      <a:pt x="2335" y="478"/>
                    </a:lnTo>
                    <a:lnTo>
                      <a:pt x="2335" y="478"/>
                    </a:lnTo>
                    <a:lnTo>
                      <a:pt x="2328" y="478"/>
                    </a:lnTo>
                    <a:lnTo>
                      <a:pt x="2323" y="478"/>
                    </a:lnTo>
                    <a:lnTo>
                      <a:pt x="2323" y="478"/>
                    </a:lnTo>
                    <a:lnTo>
                      <a:pt x="2323" y="471"/>
                    </a:lnTo>
                    <a:lnTo>
                      <a:pt x="2323" y="467"/>
                    </a:lnTo>
                    <a:lnTo>
                      <a:pt x="2323" y="467"/>
                    </a:lnTo>
                    <a:lnTo>
                      <a:pt x="2323" y="455"/>
                    </a:lnTo>
                    <a:lnTo>
                      <a:pt x="2323" y="455"/>
                    </a:lnTo>
                    <a:lnTo>
                      <a:pt x="2323" y="431"/>
                    </a:lnTo>
                    <a:lnTo>
                      <a:pt x="2323" y="431"/>
                    </a:lnTo>
                    <a:lnTo>
                      <a:pt x="2323" y="408"/>
                    </a:lnTo>
                    <a:lnTo>
                      <a:pt x="2323" y="408"/>
                    </a:lnTo>
                    <a:lnTo>
                      <a:pt x="2312" y="408"/>
                    </a:lnTo>
                    <a:lnTo>
                      <a:pt x="2312" y="408"/>
                    </a:lnTo>
                    <a:lnTo>
                      <a:pt x="2300" y="408"/>
                    </a:lnTo>
                    <a:lnTo>
                      <a:pt x="2300" y="408"/>
                    </a:lnTo>
                    <a:lnTo>
                      <a:pt x="2288" y="408"/>
                    </a:lnTo>
                    <a:lnTo>
                      <a:pt x="2288" y="408"/>
                    </a:lnTo>
                    <a:lnTo>
                      <a:pt x="2276" y="408"/>
                    </a:lnTo>
                    <a:lnTo>
                      <a:pt x="2276" y="408"/>
                    </a:lnTo>
                    <a:lnTo>
                      <a:pt x="2269" y="408"/>
                    </a:lnTo>
                    <a:lnTo>
                      <a:pt x="2265" y="408"/>
                    </a:lnTo>
                    <a:lnTo>
                      <a:pt x="2265" y="408"/>
                    </a:lnTo>
                    <a:lnTo>
                      <a:pt x="2265" y="412"/>
                    </a:lnTo>
                    <a:lnTo>
                      <a:pt x="2265" y="419"/>
                    </a:lnTo>
                    <a:lnTo>
                      <a:pt x="2265" y="419"/>
                    </a:lnTo>
                    <a:lnTo>
                      <a:pt x="2262" y="419"/>
                    </a:lnTo>
                    <a:lnTo>
                      <a:pt x="2257" y="419"/>
                    </a:lnTo>
                    <a:lnTo>
                      <a:pt x="2253" y="419"/>
                    </a:lnTo>
                    <a:lnTo>
                      <a:pt x="2253" y="419"/>
                    </a:lnTo>
                    <a:lnTo>
                      <a:pt x="2253" y="372"/>
                    </a:lnTo>
                    <a:lnTo>
                      <a:pt x="2253" y="372"/>
                    </a:lnTo>
                    <a:lnTo>
                      <a:pt x="2253" y="325"/>
                    </a:lnTo>
                    <a:lnTo>
                      <a:pt x="2253" y="325"/>
                    </a:lnTo>
                    <a:lnTo>
                      <a:pt x="2253" y="313"/>
                    </a:lnTo>
                    <a:lnTo>
                      <a:pt x="2253" y="313"/>
                    </a:lnTo>
                    <a:lnTo>
                      <a:pt x="2253" y="292"/>
                    </a:lnTo>
                    <a:lnTo>
                      <a:pt x="2253" y="292"/>
                    </a:lnTo>
                    <a:lnTo>
                      <a:pt x="2253" y="280"/>
                    </a:lnTo>
                    <a:lnTo>
                      <a:pt x="2253" y="280"/>
                    </a:lnTo>
                    <a:lnTo>
                      <a:pt x="2253" y="257"/>
                    </a:lnTo>
                    <a:lnTo>
                      <a:pt x="2253" y="257"/>
                    </a:lnTo>
                    <a:lnTo>
                      <a:pt x="2253" y="245"/>
                    </a:lnTo>
                    <a:lnTo>
                      <a:pt x="2253" y="245"/>
                    </a:lnTo>
                    <a:lnTo>
                      <a:pt x="2253" y="221"/>
                    </a:lnTo>
                    <a:lnTo>
                      <a:pt x="2253" y="221"/>
                    </a:lnTo>
                    <a:lnTo>
                      <a:pt x="2253" y="210"/>
                    </a:lnTo>
                    <a:lnTo>
                      <a:pt x="2253" y="210"/>
                    </a:lnTo>
                    <a:lnTo>
                      <a:pt x="2253" y="186"/>
                    </a:lnTo>
                    <a:lnTo>
                      <a:pt x="2253" y="186"/>
                    </a:lnTo>
                    <a:lnTo>
                      <a:pt x="2253" y="174"/>
                    </a:lnTo>
                    <a:lnTo>
                      <a:pt x="2253" y="174"/>
                    </a:lnTo>
                    <a:lnTo>
                      <a:pt x="2253" y="151"/>
                    </a:lnTo>
                    <a:lnTo>
                      <a:pt x="2253" y="151"/>
                    </a:lnTo>
                    <a:lnTo>
                      <a:pt x="2253" y="127"/>
                    </a:lnTo>
                    <a:lnTo>
                      <a:pt x="2253" y="127"/>
                    </a:lnTo>
                    <a:lnTo>
                      <a:pt x="2253" y="80"/>
                    </a:lnTo>
                    <a:lnTo>
                      <a:pt x="2253" y="80"/>
                    </a:lnTo>
                    <a:lnTo>
                      <a:pt x="2253" y="68"/>
                    </a:lnTo>
                    <a:lnTo>
                      <a:pt x="2253" y="68"/>
                    </a:lnTo>
                    <a:lnTo>
                      <a:pt x="2246" y="71"/>
                    </a:lnTo>
                    <a:lnTo>
                      <a:pt x="2241" y="68"/>
                    </a:lnTo>
                    <a:lnTo>
                      <a:pt x="2241" y="68"/>
                    </a:lnTo>
                    <a:lnTo>
                      <a:pt x="2241" y="64"/>
                    </a:lnTo>
                    <a:lnTo>
                      <a:pt x="2241" y="59"/>
                    </a:lnTo>
                    <a:lnTo>
                      <a:pt x="2241" y="59"/>
                    </a:lnTo>
                    <a:lnTo>
                      <a:pt x="2239" y="57"/>
                    </a:lnTo>
                    <a:lnTo>
                      <a:pt x="2234" y="57"/>
                    </a:lnTo>
                    <a:lnTo>
                      <a:pt x="2232" y="59"/>
                    </a:lnTo>
                    <a:lnTo>
                      <a:pt x="2229" y="59"/>
                    </a:lnTo>
                    <a:lnTo>
                      <a:pt x="2229" y="59"/>
                    </a:lnTo>
                    <a:lnTo>
                      <a:pt x="2229" y="57"/>
                    </a:lnTo>
                    <a:lnTo>
                      <a:pt x="2229" y="52"/>
                    </a:lnTo>
                    <a:lnTo>
                      <a:pt x="2229" y="49"/>
                    </a:lnTo>
                    <a:lnTo>
                      <a:pt x="2229" y="47"/>
                    </a:lnTo>
                    <a:lnTo>
                      <a:pt x="2229" y="47"/>
                    </a:lnTo>
                    <a:lnTo>
                      <a:pt x="2227" y="45"/>
                    </a:lnTo>
                    <a:lnTo>
                      <a:pt x="2222" y="47"/>
                    </a:lnTo>
                    <a:lnTo>
                      <a:pt x="2220" y="47"/>
                    </a:lnTo>
                    <a:lnTo>
                      <a:pt x="2217" y="47"/>
                    </a:lnTo>
                    <a:lnTo>
                      <a:pt x="2217" y="47"/>
                    </a:lnTo>
                    <a:lnTo>
                      <a:pt x="2217" y="45"/>
                    </a:lnTo>
                    <a:lnTo>
                      <a:pt x="2217" y="40"/>
                    </a:lnTo>
                    <a:lnTo>
                      <a:pt x="2217" y="38"/>
                    </a:lnTo>
                    <a:lnTo>
                      <a:pt x="2217" y="35"/>
                    </a:lnTo>
                    <a:lnTo>
                      <a:pt x="2217" y="35"/>
                    </a:lnTo>
                    <a:lnTo>
                      <a:pt x="2215" y="33"/>
                    </a:lnTo>
                    <a:lnTo>
                      <a:pt x="2210" y="35"/>
                    </a:lnTo>
                    <a:lnTo>
                      <a:pt x="2206" y="35"/>
                    </a:lnTo>
                    <a:lnTo>
                      <a:pt x="2206" y="35"/>
                    </a:lnTo>
                    <a:lnTo>
                      <a:pt x="2206" y="28"/>
                    </a:lnTo>
                    <a:lnTo>
                      <a:pt x="2206" y="26"/>
                    </a:lnTo>
                    <a:lnTo>
                      <a:pt x="2206" y="24"/>
                    </a:lnTo>
                    <a:lnTo>
                      <a:pt x="2206" y="24"/>
                    </a:lnTo>
                    <a:lnTo>
                      <a:pt x="2199" y="24"/>
                    </a:lnTo>
                    <a:lnTo>
                      <a:pt x="2196" y="24"/>
                    </a:lnTo>
                    <a:lnTo>
                      <a:pt x="2194" y="24"/>
                    </a:lnTo>
                    <a:lnTo>
                      <a:pt x="2194" y="24"/>
                    </a:lnTo>
                    <a:lnTo>
                      <a:pt x="2192" y="21"/>
                    </a:lnTo>
                    <a:lnTo>
                      <a:pt x="2194" y="16"/>
                    </a:lnTo>
                    <a:lnTo>
                      <a:pt x="2194" y="12"/>
                    </a:lnTo>
                    <a:lnTo>
                      <a:pt x="2194" y="12"/>
                    </a:lnTo>
                    <a:lnTo>
                      <a:pt x="2187" y="12"/>
                    </a:lnTo>
                    <a:lnTo>
                      <a:pt x="2182" y="12"/>
                    </a:lnTo>
                    <a:lnTo>
                      <a:pt x="2182" y="12"/>
                    </a:lnTo>
                    <a:lnTo>
                      <a:pt x="2180" y="9"/>
                    </a:lnTo>
                    <a:lnTo>
                      <a:pt x="2182" y="5"/>
                    </a:lnTo>
                    <a:lnTo>
                      <a:pt x="2182" y="0"/>
                    </a:lnTo>
                    <a:lnTo>
                      <a:pt x="2182" y="0"/>
                    </a:lnTo>
                    <a:lnTo>
                      <a:pt x="2170" y="0"/>
                    </a:lnTo>
                    <a:lnTo>
                      <a:pt x="2170" y="0"/>
                    </a:lnTo>
                    <a:lnTo>
                      <a:pt x="2163" y="0"/>
                    </a:lnTo>
                    <a:lnTo>
                      <a:pt x="2159" y="0"/>
                    </a:lnTo>
                    <a:lnTo>
                      <a:pt x="2159" y="0"/>
                    </a:lnTo>
                    <a:lnTo>
                      <a:pt x="2159" y="5"/>
                    </a:lnTo>
                    <a:lnTo>
                      <a:pt x="2159" y="12"/>
                    </a:lnTo>
                    <a:lnTo>
                      <a:pt x="2159" y="12"/>
                    </a:lnTo>
                    <a:lnTo>
                      <a:pt x="2156" y="12"/>
                    </a:lnTo>
                    <a:lnTo>
                      <a:pt x="2151" y="12"/>
                    </a:lnTo>
                    <a:lnTo>
                      <a:pt x="2147" y="12"/>
                    </a:lnTo>
                    <a:lnTo>
                      <a:pt x="2147" y="12"/>
                    </a:lnTo>
                    <a:lnTo>
                      <a:pt x="2144" y="14"/>
                    </a:lnTo>
                    <a:lnTo>
                      <a:pt x="2147" y="16"/>
                    </a:lnTo>
                    <a:lnTo>
                      <a:pt x="2147" y="24"/>
                    </a:lnTo>
                    <a:lnTo>
                      <a:pt x="2147" y="24"/>
                    </a:lnTo>
                    <a:lnTo>
                      <a:pt x="2144" y="24"/>
                    </a:lnTo>
                    <a:lnTo>
                      <a:pt x="2140" y="24"/>
                    </a:lnTo>
                    <a:lnTo>
                      <a:pt x="2137" y="21"/>
                    </a:lnTo>
                    <a:lnTo>
                      <a:pt x="2135" y="24"/>
                    </a:lnTo>
                    <a:lnTo>
                      <a:pt x="2135" y="24"/>
                    </a:lnTo>
                    <a:lnTo>
                      <a:pt x="2133" y="26"/>
                    </a:lnTo>
                    <a:lnTo>
                      <a:pt x="2135" y="28"/>
                    </a:lnTo>
                    <a:lnTo>
                      <a:pt x="2135" y="33"/>
                    </a:lnTo>
                    <a:lnTo>
                      <a:pt x="2135" y="35"/>
                    </a:lnTo>
                    <a:lnTo>
                      <a:pt x="2135" y="35"/>
                    </a:lnTo>
                    <a:lnTo>
                      <a:pt x="2133" y="35"/>
                    </a:lnTo>
                    <a:lnTo>
                      <a:pt x="2128" y="35"/>
                    </a:lnTo>
                    <a:lnTo>
                      <a:pt x="2123" y="35"/>
                    </a:lnTo>
                    <a:lnTo>
                      <a:pt x="2123" y="35"/>
                    </a:lnTo>
                    <a:lnTo>
                      <a:pt x="2123" y="40"/>
                    </a:lnTo>
                    <a:lnTo>
                      <a:pt x="2123" y="47"/>
                    </a:lnTo>
                    <a:lnTo>
                      <a:pt x="2123" y="47"/>
                    </a:lnTo>
                    <a:lnTo>
                      <a:pt x="2116" y="47"/>
                    </a:lnTo>
                    <a:lnTo>
                      <a:pt x="2111" y="47"/>
                    </a:lnTo>
                    <a:lnTo>
                      <a:pt x="2111" y="47"/>
                    </a:lnTo>
                    <a:lnTo>
                      <a:pt x="2109" y="49"/>
                    </a:lnTo>
                    <a:lnTo>
                      <a:pt x="2109" y="52"/>
                    </a:lnTo>
                    <a:lnTo>
                      <a:pt x="2111" y="59"/>
                    </a:lnTo>
                    <a:lnTo>
                      <a:pt x="2111" y="59"/>
                    </a:lnTo>
                    <a:lnTo>
                      <a:pt x="2085" y="59"/>
                    </a:lnTo>
                    <a:lnTo>
                      <a:pt x="2085" y="59"/>
                    </a:lnTo>
                    <a:lnTo>
                      <a:pt x="2085" y="68"/>
                    </a:lnTo>
                    <a:lnTo>
                      <a:pt x="2085" y="68"/>
                    </a:lnTo>
                    <a:lnTo>
                      <a:pt x="2085" y="92"/>
                    </a:lnTo>
                    <a:lnTo>
                      <a:pt x="2085" y="92"/>
                    </a:lnTo>
                    <a:lnTo>
                      <a:pt x="2085" y="104"/>
                    </a:lnTo>
                    <a:lnTo>
                      <a:pt x="2085" y="104"/>
                    </a:lnTo>
                    <a:lnTo>
                      <a:pt x="2088" y="111"/>
                    </a:lnTo>
                    <a:lnTo>
                      <a:pt x="2085" y="115"/>
                    </a:lnTo>
                    <a:lnTo>
                      <a:pt x="2085" y="115"/>
                    </a:lnTo>
                    <a:lnTo>
                      <a:pt x="2081" y="115"/>
                    </a:lnTo>
                    <a:lnTo>
                      <a:pt x="2074" y="115"/>
                    </a:lnTo>
                    <a:lnTo>
                      <a:pt x="2074" y="115"/>
                    </a:lnTo>
                    <a:lnTo>
                      <a:pt x="2074" y="127"/>
                    </a:lnTo>
                    <a:lnTo>
                      <a:pt x="2074" y="127"/>
                    </a:lnTo>
                    <a:lnTo>
                      <a:pt x="2074" y="139"/>
                    </a:lnTo>
                    <a:lnTo>
                      <a:pt x="2074" y="139"/>
                    </a:lnTo>
                    <a:lnTo>
                      <a:pt x="2074" y="163"/>
                    </a:lnTo>
                    <a:lnTo>
                      <a:pt x="2074" y="163"/>
                    </a:lnTo>
                    <a:lnTo>
                      <a:pt x="2074" y="174"/>
                    </a:lnTo>
                    <a:lnTo>
                      <a:pt x="2074" y="174"/>
                    </a:lnTo>
                    <a:lnTo>
                      <a:pt x="2074" y="198"/>
                    </a:lnTo>
                    <a:lnTo>
                      <a:pt x="2074" y="198"/>
                    </a:lnTo>
                    <a:lnTo>
                      <a:pt x="2074" y="221"/>
                    </a:lnTo>
                    <a:lnTo>
                      <a:pt x="2074" y="221"/>
                    </a:lnTo>
                    <a:lnTo>
                      <a:pt x="2069" y="221"/>
                    </a:lnTo>
                    <a:lnTo>
                      <a:pt x="2062" y="221"/>
                    </a:lnTo>
                    <a:lnTo>
                      <a:pt x="2062" y="221"/>
                    </a:lnTo>
                    <a:lnTo>
                      <a:pt x="2062" y="226"/>
                    </a:lnTo>
                    <a:lnTo>
                      <a:pt x="2062" y="233"/>
                    </a:lnTo>
                    <a:lnTo>
                      <a:pt x="2062" y="233"/>
                    </a:lnTo>
                    <a:lnTo>
                      <a:pt x="2062" y="245"/>
                    </a:lnTo>
                    <a:lnTo>
                      <a:pt x="2062" y="245"/>
                    </a:lnTo>
                    <a:lnTo>
                      <a:pt x="2062" y="257"/>
                    </a:lnTo>
                    <a:lnTo>
                      <a:pt x="2062" y="257"/>
                    </a:lnTo>
                    <a:lnTo>
                      <a:pt x="2038" y="257"/>
                    </a:lnTo>
                    <a:lnTo>
                      <a:pt x="2038" y="257"/>
                    </a:lnTo>
                    <a:lnTo>
                      <a:pt x="2038" y="280"/>
                    </a:lnTo>
                    <a:lnTo>
                      <a:pt x="2038" y="280"/>
                    </a:lnTo>
                    <a:lnTo>
                      <a:pt x="2038" y="292"/>
                    </a:lnTo>
                    <a:lnTo>
                      <a:pt x="2038" y="292"/>
                    </a:lnTo>
                    <a:lnTo>
                      <a:pt x="2038" y="302"/>
                    </a:lnTo>
                    <a:lnTo>
                      <a:pt x="2038" y="302"/>
                    </a:lnTo>
                    <a:lnTo>
                      <a:pt x="2038" y="313"/>
                    </a:lnTo>
                    <a:lnTo>
                      <a:pt x="2038" y="313"/>
                    </a:lnTo>
                    <a:lnTo>
                      <a:pt x="2038" y="320"/>
                    </a:lnTo>
                    <a:lnTo>
                      <a:pt x="2038" y="325"/>
                    </a:lnTo>
                    <a:lnTo>
                      <a:pt x="2038" y="325"/>
                    </a:lnTo>
                    <a:lnTo>
                      <a:pt x="2036" y="328"/>
                    </a:lnTo>
                    <a:lnTo>
                      <a:pt x="2034" y="325"/>
                    </a:lnTo>
                    <a:lnTo>
                      <a:pt x="2027" y="325"/>
                    </a:lnTo>
                    <a:lnTo>
                      <a:pt x="2027" y="325"/>
                    </a:lnTo>
                    <a:lnTo>
                      <a:pt x="2027" y="349"/>
                    </a:lnTo>
                    <a:lnTo>
                      <a:pt x="2027" y="349"/>
                    </a:lnTo>
                    <a:lnTo>
                      <a:pt x="2027" y="361"/>
                    </a:lnTo>
                    <a:lnTo>
                      <a:pt x="2027" y="361"/>
                    </a:lnTo>
                    <a:lnTo>
                      <a:pt x="2027" y="384"/>
                    </a:lnTo>
                    <a:lnTo>
                      <a:pt x="2027" y="384"/>
                    </a:lnTo>
                    <a:lnTo>
                      <a:pt x="2027" y="431"/>
                    </a:lnTo>
                    <a:lnTo>
                      <a:pt x="2027" y="431"/>
                    </a:lnTo>
                    <a:lnTo>
                      <a:pt x="2027" y="443"/>
                    </a:lnTo>
                    <a:lnTo>
                      <a:pt x="2027" y="443"/>
                    </a:lnTo>
                    <a:lnTo>
                      <a:pt x="2027" y="455"/>
                    </a:lnTo>
                    <a:lnTo>
                      <a:pt x="2027" y="455"/>
                    </a:lnTo>
                    <a:lnTo>
                      <a:pt x="2027" y="467"/>
                    </a:lnTo>
                    <a:lnTo>
                      <a:pt x="2027" y="467"/>
                    </a:lnTo>
                    <a:lnTo>
                      <a:pt x="2027" y="471"/>
                    </a:lnTo>
                    <a:lnTo>
                      <a:pt x="2027" y="478"/>
                    </a:lnTo>
                    <a:lnTo>
                      <a:pt x="2027" y="478"/>
                    </a:lnTo>
                    <a:lnTo>
                      <a:pt x="2024" y="478"/>
                    </a:lnTo>
                    <a:lnTo>
                      <a:pt x="2022" y="478"/>
                    </a:lnTo>
                    <a:lnTo>
                      <a:pt x="2015" y="478"/>
                    </a:lnTo>
                    <a:lnTo>
                      <a:pt x="2015" y="478"/>
                    </a:lnTo>
                    <a:lnTo>
                      <a:pt x="2003" y="478"/>
                    </a:lnTo>
                    <a:lnTo>
                      <a:pt x="2003" y="478"/>
                    </a:lnTo>
                    <a:lnTo>
                      <a:pt x="1998" y="478"/>
                    </a:lnTo>
                    <a:lnTo>
                      <a:pt x="1991" y="478"/>
                    </a:lnTo>
                    <a:lnTo>
                      <a:pt x="1991" y="478"/>
                    </a:lnTo>
                    <a:lnTo>
                      <a:pt x="1991" y="471"/>
                    </a:lnTo>
                    <a:lnTo>
                      <a:pt x="1991" y="467"/>
                    </a:lnTo>
                    <a:lnTo>
                      <a:pt x="1991" y="467"/>
                    </a:lnTo>
                    <a:lnTo>
                      <a:pt x="1979" y="467"/>
                    </a:lnTo>
                    <a:lnTo>
                      <a:pt x="1979" y="467"/>
                    </a:lnTo>
                    <a:lnTo>
                      <a:pt x="1968" y="467"/>
                    </a:lnTo>
                    <a:lnTo>
                      <a:pt x="1968" y="467"/>
                    </a:lnTo>
                    <a:lnTo>
                      <a:pt x="1968" y="459"/>
                    </a:lnTo>
                    <a:lnTo>
                      <a:pt x="1968" y="455"/>
                    </a:lnTo>
                    <a:lnTo>
                      <a:pt x="1968" y="455"/>
                    </a:lnTo>
                    <a:lnTo>
                      <a:pt x="1968" y="443"/>
                    </a:lnTo>
                    <a:lnTo>
                      <a:pt x="1968" y="443"/>
                    </a:lnTo>
                    <a:lnTo>
                      <a:pt x="1968" y="431"/>
                    </a:lnTo>
                    <a:lnTo>
                      <a:pt x="1968" y="431"/>
                    </a:lnTo>
                    <a:lnTo>
                      <a:pt x="1968" y="424"/>
                    </a:lnTo>
                    <a:lnTo>
                      <a:pt x="1968" y="419"/>
                    </a:lnTo>
                    <a:lnTo>
                      <a:pt x="1968" y="419"/>
                    </a:lnTo>
                    <a:lnTo>
                      <a:pt x="1965" y="419"/>
                    </a:lnTo>
                    <a:lnTo>
                      <a:pt x="1963" y="419"/>
                    </a:lnTo>
                    <a:lnTo>
                      <a:pt x="1956" y="419"/>
                    </a:lnTo>
                    <a:lnTo>
                      <a:pt x="1956" y="419"/>
                    </a:lnTo>
                    <a:lnTo>
                      <a:pt x="1956" y="396"/>
                    </a:lnTo>
                    <a:lnTo>
                      <a:pt x="1956" y="396"/>
                    </a:lnTo>
                    <a:lnTo>
                      <a:pt x="1909" y="396"/>
                    </a:lnTo>
                    <a:lnTo>
                      <a:pt x="1909" y="396"/>
                    </a:lnTo>
                    <a:lnTo>
                      <a:pt x="1885" y="396"/>
                    </a:lnTo>
                    <a:lnTo>
                      <a:pt x="1885" y="396"/>
                    </a:lnTo>
                    <a:lnTo>
                      <a:pt x="1885" y="349"/>
                    </a:lnTo>
                    <a:lnTo>
                      <a:pt x="1885" y="349"/>
                    </a:lnTo>
                    <a:lnTo>
                      <a:pt x="1873" y="349"/>
                    </a:lnTo>
                    <a:lnTo>
                      <a:pt x="1873" y="349"/>
                    </a:lnTo>
                    <a:lnTo>
                      <a:pt x="1850" y="349"/>
                    </a:lnTo>
                    <a:lnTo>
                      <a:pt x="1850" y="349"/>
                    </a:lnTo>
                    <a:lnTo>
                      <a:pt x="1803" y="349"/>
                    </a:lnTo>
                    <a:lnTo>
                      <a:pt x="1803" y="349"/>
                    </a:lnTo>
                    <a:lnTo>
                      <a:pt x="1791" y="349"/>
                    </a:lnTo>
                    <a:lnTo>
                      <a:pt x="1791" y="349"/>
                    </a:lnTo>
                    <a:lnTo>
                      <a:pt x="1767" y="349"/>
                    </a:lnTo>
                    <a:lnTo>
                      <a:pt x="1767" y="349"/>
                    </a:lnTo>
                    <a:lnTo>
                      <a:pt x="1720" y="349"/>
                    </a:lnTo>
                    <a:lnTo>
                      <a:pt x="1720" y="349"/>
                    </a:lnTo>
                    <a:lnTo>
                      <a:pt x="1720" y="396"/>
                    </a:lnTo>
                    <a:lnTo>
                      <a:pt x="1720" y="396"/>
                    </a:lnTo>
                    <a:lnTo>
                      <a:pt x="1720" y="490"/>
                    </a:lnTo>
                    <a:lnTo>
                      <a:pt x="1720" y="490"/>
                    </a:lnTo>
                    <a:lnTo>
                      <a:pt x="1720" y="535"/>
                    </a:lnTo>
                    <a:lnTo>
                      <a:pt x="1720" y="535"/>
                    </a:lnTo>
                    <a:lnTo>
                      <a:pt x="1709" y="535"/>
                    </a:lnTo>
                    <a:lnTo>
                      <a:pt x="1709" y="535"/>
                    </a:lnTo>
                    <a:lnTo>
                      <a:pt x="1659" y="535"/>
                    </a:lnTo>
                    <a:lnTo>
                      <a:pt x="1659" y="535"/>
                    </a:lnTo>
                    <a:lnTo>
                      <a:pt x="1635" y="535"/>
                    </a:lnTo>
                    <a:lnTo>
                      <a:pt x="1635" y="535"/>
                    </a:lnTo>
                    <a:lnTo>
                      <a:pt x="1635" y="525"/>
                    </a:lnTo>
                    <a:lnTo>
                      <a:pt x="1635" y="525"/>
                    </a:lnTo>
                    <a:lnTo>
                      <a:pt x="1635" y="514"/>
                    </a:lnTo>
                    <a:lnTo>
                      <a:pt x="1635" y="514"/>
                    </a:lnTo>
                    <a:lnTo>
                      <a:pt x="1635" y="502"/>
                    </a:lnTo>
                    <a:lnTo>
                      <a:pt x="1635" y="502"/>
                    </a:lnTo>
                    <a:lnTo>
                      <a:pt x="1635" y="490"/>
                    </a:lnTo>
                    <a:lnTo>
                      <a:pt x="1635" y="490"/>
                    </a:lnTo>
                    <a:lnTo>
                      <a:pt x="1638" y="483"/>
                    </a:lnTo>
                    <a:lnTo>
                      <a:pt x="1635" y="478"/>
                    </a:lnTo>
                    <a:lnTo>
                      <a:pt x="1635" y="478"/>
                    </a:lnTo>
                    <a:lnTo>
                      <a:pt x="1631" y="478"/>
                    </a:lnTo>
                    <a:lnTo>
                      <a:pt x="1624" y="478"/>
                    </a:lnTo>
                    <a:lnTo>
                      <a:pt x="1624" y="478"/>
                    </a:lnTo>
                    <a:lnTo>
                      <a:pt x="1612" y="478"/>
                    </a:lnTo>
                    <a:lnTo>
                      <a:pt x="1612" y="478"/>
                    </a:lnTo>
                    <a:lnTo>
                      <a:pt x="1612" y="455"/>
                    </a:lnTo>
                    <a:lnTo>
                      <a:pt x="1612" y="455"/>
                    </a:lnTo>
                    <a:lnTo>
                      <a:pt x="1612" y="431"/>
                    </a:lnTo>
                    <a:lnTo>
                      <a:pt x="1612" y="431"/>
                    </a:lnTo>
                    <a:lnTo>
                      <a:pt x="1612" y="419"/>
                    </a:lnTo>
                    <a:lnTo>
                      <a:pt x="1612" y="419"/>
                    </a:lnTo>
                    <a:lnTo>
                      <a:pt x="1612" y="396"/>
                    </a:lnTo>
                    <a:lnTo>
                      <a:pt x="1612" y="396"/>
                    </a:lnTo>
                    <a:lnTo>
                      <a:pt x="1612" y="349"/>
                    </a:lnTo>
                    <a:lnTo>
                      <a:pt x="1612" y="349"/>
                    </a:lnTo>
                    <a:lnTo>
                      <a:pt x="1612" y="325"/>
                    </a:lnTo>
                    <a:lnTo>
                      <a:pt x="1612" y="325"/>
                    </a:lnTo>
                    <a:lnTo>
                      <a:pt x="1612" y="320"/>
                    </a:lnTo>
                    <a:lnTo>
                      <a:pt x="1612" y="313"/>
                    </a:lnTo>
                    <a:lnTo>
                      <a:pt x="1612" y="313"/>
                    </a:lnTo>
                    <a:lnTo>
                      <a:pt x="1600" y="313"/>
                    </a:lnTo>
                    <a:lnTo>
                      <a:pt x="1600" y="313"/>
                    </a:lnTo>
                    <a:lnTo>
                      <a:pt x="1588" y="313"/>
                    </a:lnTo>
                    <a:lnTo>
                      <a:pt x="1588" y="313"/>
                    </a:lnTo>
                    <a:lnTo>
                      <a:pt x="1588" y="302"/>
                    </a:lnTo>
                    <a:lnTo>
                      <a:pt x="1588" y="302"/>
                    </a:lnTo>
                    <a:lnTo>
                      <a:pt x="1588" y="297"/>
                    </a:lnTo>
                    <a:lnTo>
                      <a:pt x="1588" y="292"/>
                    </a:lnTo>
                    <a:lnTo>
                      <a:pt x="1588" y="292"/>
                    </a:lnTo>
                    <a:lnTo>
                      <a:pt x="1584" y="292"/>
                    </a:lnTo>
                    <a:lnTo>
                      <a:pt x="1577" y="292"/>
                    </a:lnTo>
                    <a:lnTo>
                      <a:pt x="1577" y="292"/>
                    </a:lnTo>
                    <a:lnTo>
                      <a:pt x="1577" y="285"/>
                    </a:lnTo>
                    <a:lnTo>
                      <a:pt x="1577" y="280"/>
                    </a:lnTo>
                    <a:lnTo>
                      <a:pt x="1577" y="280"/>
                    </a:lnTo>
                    <a:lnTo>
                      <a:pt x="1572" y="280"/>
                    </a:lnTo>
                    <a:lnTo>
                      <a:pt x="1565" y="280"/>
                    </a:lnTo>
                    <a:lnTo>
                      <a:pt x="1565" y="280"/>
                    </a:lnTo>
                    <a:lnTo>
                      <a:pt x="1565" y="278"/>
                    </a:lnTo>
                    <a:lnTo>
                      <a:pt x="1565" y="273"/>
                    </a:lnTo>
                    <a:lnTo>
                      <a:pt x="1565" y="269"/>
                    </a:lnTo>
                    <a:lnTo>
                      <a:pt x="1565" y="269"/>
                    </a:lnTo>
                    <a:lnTo>
                      <a:pt x="1560" y="269"/>
                    </a:lnTo>
                    <a:lnTo>
                      <a:pt x="1555" y="269"/>
                    </a:lnTo>
                    <a:lnTo>
                      <a:pt x="1553" y="269"/>
                    </a:lnTo>
                    <a:lnTo>
                      <a:pt x="1553" y="269"/>
                    </a:lnTo>
                    <a:lnTo>
                      <a:pt x="1553" y="262"/>
                    </a:lnTo>
                    <a:lnTo>
                      <a:pt x="1553" y="257"/>
                    </a:lnTo>
                    <a:lnTo>
                      <a:pt x="1553" y="257"/>
                    </a:lnTo>
                    <a:lnTo>
                      <a:pt x="1553" y="245"/>
                    </a:lnTo>
                    <a:lnTo>
                      <a:pt x="1553" y="245"/>
                    </a:lnTo>
                    <a:lnTo>
                      <a:pt x="1553" y="221"/>
                    </a:lnTo>
                    <a:lnTo>
                      <a:pt x="1553" y="221"/>
                    </a:lnTo>
                    <a:lnTo>
                      <a:pt x="1541" y="221"/>
                    </a:lnTo>
                    <a:lnTo>
                      <a:pt x="1541" y="221"/>
                    </a:lnTo>
                    <a:lnTo>
                      <a:pt x="1518" y="221"/>
                    </a:lnTo>
                    <a:lnTo>
                      <a:pt x="1518" y="221"/>
                    </a:lnTo>
                    <a:lnTo>
                      <a:pt x="1471" y="221"/>
                    </a:lnTo>
                    <a:lnTo>
                      <a:pt x="1471" y="221"/>
                    </a:lnTo>
                    <a:lnTo>
                      <a:pt x="1459" y="221"/>
                    </a:lnTo>
                    <a:lnTo>
                      <a:pt x="1459" y="221"/>
                    </a:lnTo>
                    <a:lnTo>
                      <a:pt x="1459" y="210"/>
                    </a:lnTo>
                    <a:lnTo>
                      <a:pt x="1459" y="210"/>
                    </a:lnTo>
                    <a:lnTo>
                      <a:pt x="1459" y="203"/>
                    </a:lnTo>
                    <a:lnTo>
                      <a:pt x="1459" y="198"/>
                    </a:lnTo>
                    <a:lnTo>
                      <a:pt x="1459" y="198"/>
                    </a:lnTo>
                    <a:lnTo>
                      <a:pt x="1452" y="198"/>
                    </a:lnTo>
                    <a:lnTo>
                      <a:pt x="1447" y="198"/>
                    </a:lnTo>
                    <a:lnTo>
                      <a:pt x="1447" y="198"/>
                    </a:lnTo>
                    <a:lnTo>
                      <a:pt x="1435" y="198"/>
                    </a:lnTo>
                    <a:lnTo>
                      <a:pt x="1435" y="198"/>
                    </a:lnTo>
                    <a:lnTo>
                      <a:pt x="1423" y="198"/>
                    </a:lnTo>
                    <a:lnTo>
                      <a:pt x="1423" y="198"/>
                    </a:lnTo>
                    <a:lnTo>
                      <a:pt x="1412" y="198"/>
                    </a:lnTo>
                    <a:lnTo>
                      <a:pt x="1412" y="198"/>
                    </a:lnTo>
                    <a:lnTo>
                      <a:pt x="1388" y="198"/>
                    </a:lnTo>
                    <a:lnTo>
                      <a:pt x="1388" y="198"/>
                    </a:lnTo>
                    <a:lnTo>
                      <a:pt x="1365" y="198"/>
                    </a:lnTo>
                    <a:lnTo>
                      <a:pt x="1365" y="198"/>
                    </a:lnTo>
                    <a:lnTo>
                      <a:pt x="1357" y="198"/>
                    </a:lnTo>
                    <a:lnTo>
                      <a:pt x="1353" y="198"/>
                    </a:lnTo>
                    <a:lnTo>
                      <a:pt x="1353" y="198"/>
                    </a:lnTo>
                    <a:lnTo>
                      <a:pt x="1350" y="200"/>
                    </a:lnTo>
                    <a:lnTo>
                      <a:pt x="1353" y="203"/>
                    </a:lnTo>
                    <a:lnTo>
                      <a:pt x="1353" y="207"/>
                    </a:lnTo>
                    <a:lnTo>
                      <a:pt x="1353" y="210"/>
                    </a:lnTo>
                    <a:lnTo>
                      <a:pt x="1353" y="210"/>
                    </a:lnTo>
                    <a:lnTo>
                      <a:pt x="1350" y="210"/>
                    </a:lnTo>
                    <a:lnTo>
                      <a:pt x="1346" y="210"/>
                    </a:lnTo>
                    <a:lnTo>
                      <a:pt x="1343" y="210"/>
                    </a:lnTo>
                    <a:lnTo>
                      <a:pt x="1341" y="210"/>
                    </a:lnTo>
                    <a:lnTo>
                      <a:pt x="1341" y="210"/>
                    </a:lnTo>
                    <a:lnTo>
                      <a:pt x="1339" y="212"/>
                    </a:lnTo>
                    <a:lnTo>
                      <a:pt x="1341" y="214"/>
                    </a:lnTo>
                    <a:lnTo>
                      <a:pt x="1341" y="221"/>
                    </a:lnTo>
                    <a:lnTo>
                      <a:pt x="1341" y="221"/>
                    </a:lnTo>
                    <a:lnTo>
                      <a:pt x="1317" y="221"/>
                    </a:lnTo>
                    <a:lnTo>
                      <a:pt x="1317" y="221"/>
                    </a:lnTo>
                    <a:lnTo>
                      <a:pt x="1268" y="221"/>
                    </a:lnTo>
                    <a:lnTo>
                      <a:pt x="1268" y="221"/>
                    </a:lnTo>
                    <a:lnTo>
                      <a:pt x="1256" y="221"/>
                    </a:lnTo>
                    <a:lnTo>
                      <a:pt x="1256" y="221"/>
                    </a:lnTo>
                    <a:lnTo>
                      <a:pt x="1251" y="221"/>
                    </a:lnTo>
                    <a:lnTo>
                      <a:pt x="1244" y="221"/>
                    </a:lnTo>
                    <a:lnTo>
                      <a:pt x="1244" y="221"/>
                    </a:lnTo>
                    <a:lnTo>
                      <a:pt x="1244" y="226"/>
                    </a:lnTo>
                    <a:lnTo>
                      <a:pt x="1244" y="233"/>
                    </a:lnTo>
                    <a:lnTo>
                      <a:pt x="1244" y="233"/>
                    </a:lnTo>
                    <a:lnTo>
                      <a:pt x="1242" y="233"/>
                    </a:lnTo>
                    <a:lnTo>
                      <a:pt x="1240" y="233"/>
                    </a:lnTo>
                    <a:lnTo>
                      <a:pt x="1233" y="233"/>
                    </a:lnTo>
                    <a:lnTo>
                      <a:pt x="1233" y="233"/>
                    </a:lnTo>
                    <a:lnTo>
                      <a:pt x="1233" y="245"/>
                    </a:lnTo>
                    <a:lnTo>
                      <a:pt x="1233" y="245"/>
                    </a:lnTo>
                    <a:lnTo>
                      <a:pt x="1233" y="269"/>
                    </a:lnTo>
                    <a:lnTo>
                      <a:pt x="1233" y="269"/>
                    </a:lnTo>
                    <a:lnTo>
                      <a:pt x="1233" y="280"/>
                    </a:lnTo>
                    <a:lnTo>
                      <a:pt x="1233" y="280"/>
                    </a:lnTo>
                    <a:lnTo>
                      <a:pt x="1233" y="302"/>
                    </a:lnTo>
                    <a:lnTo>
                      <a:pt x="1233" y="302"/>
                    </a:lnTo>
                    <a:lnTo>
                      <a:pt x="1233" y="313"/>
                    </a:lnTo>
                    <a:lnTo>
                      <a:pt x="1233" y="313"/>
                    </a:lnTo>
                    <a:lnTo>
                      <a:pt x="1233" y="337"/>
                    </a:lnTo>
                    <a:lnTo>
                      <a:pt x="1233" y="337"/>
                    </a:lnTo>
                    <a:lnTo>
                      <a:pt x="1233" y="349"/>
                    </a:lnTo>
                    <a:lnTo>
                      <a:pt x="1233" y="349"/>
                    </a:lnTo>
                    <a:lnTo>
                      <a:pt x="1233" y="372"/>
                    </a:lnTo>
                    <a:lnTo>
                      <a:pt x="1233" y="372"/>
                    </a:lnTo>
                    <a:lnTo>
                      <a:pt x="1233" y="384"/>
                    </a:lnTo>
                    <a:lnTo>
                      <a:pt x="1233" y="384"/>
                    </a:lnTo>
                    <a:lnTo>
                      <a:pt x="1233" y="408"/>
                    </a:lnTo>
                    <a:lnTo>
                      <a:pt x="1233" y="408"/>
                    </a:lnTo>
                    <a:lnTo>
                      <a:pt x="1221" y="408"/>
                    </a:lnTo>
                    <a:lnTo>
                      <a:pt x="1221" y="408"/>
                    </a:lnTo>
                    <a:lnTo>
                      <a:pt x="1216" y="408"/>
                    </a:lnTo>
                    <a:lnTo>
                      <a:pt x="1209" y="408"/>
                    </a:lnTo>
                    <a:lnTo>
                      <a:pt x="1209" y="408"/>
                    </a:lnTo>
                    <a:lnTo>
                      <a:pt x="1209" y="415"/>
                    </a:lnTo>
                    <a:lnTo>
                      <a:pt x="1209" y="419"/>
                    </a:lnTo>
                    <a:lnTo>
                      <a:pt x="1209" y="419"/>
                    </a:lnTo>
                    <a:lnTo>
                      <a:pt x="1197" y="419"/>
                    </a:lnTo>
                    <a:lnTo>
                      <a:pt x="1197" y="419"/>
                    </a:lnTo>
                    <a:lnTo>
                      <a:pt x="1185" y="419"/>
                    </a:lnTo>
                    <a:lnTo>
                      <a:pt x="1185" y="419"/>
                    </a:lnTo>
                    <a:lnTo>
                      <a:pt x="1162" y="419"/>
                    </a:lnTo>
                    <a:lnTo>
                      <a:pt x="1162" y="419"/>
                    </a:lnTo>
                    <a:lnTo>
                      <a:pt x="1162" y="467"/>
                    </a:lnTo>
                    <a:lnTo>
                      <a:pt x="1162" y="467"/>
                    </a:lnTo>
                    <a:lnTo>
                      <a:pt x="1162" y="514"/>
                    </a:lnTo>
                    <a:lnTo>
                      <a:pt x="1162" y="514"/>
                    </a:lnTo>
                    <a:lnTo>
                      <a:pt x="1150" y="514"/>
                    </a:lnTo>
                    <a:lnTo>
                      <a:pt x="1150" y="514"/>
                    </a:lnTo>
                    <a:lnTo>
                      <a:pt x="1103" y="514"/>
                    </a:lnTo>
                    <a:lnTo>
                      <a:pt x="1103" y="514"/>
                    </a:lnTo>
                    <a:lnTo>
                      <a:pt x="1056" y="514"/>
                    </a:lnTo>
                    <a:lnTo>
                      <a:pt x="1056" y="514"/>
                    </a:lnTo>
                    <a:lnTo>
                      <a:pt x="1056" y="502"/>
                    </a:lnTo>
                    <a:lnTo>
                      <a:pt x="1056" y="502"/>
                    </a:lnTo>
                    <a:lnTo>
                      <a:pt x="1056" y="478"/>
                    </a:lnTo>
                    <a:lnTo>
                      <a:pt x="1056" y="478"/>
                    </a:lnTo>
                    <a:lnTo>
                      <a:pt x="1056" y="455"/>
                    </a:lnTo>
                    <a:lnTo>
                      <a:pt x="1056" y="455"/>
                    </a:lnTo>
                    <a:lnTo>
                      <a:pt x="1009" y="455"/>
                    </a:lnTo>
                    <a:lnTo>
                      <a:pt x="1009" y="455"/>
                    </a:lnTo>
                    <a:lnTo>
                      <a:pt x="997" y="455"/>
                    </a:lnTo>
                    <a:lnTo>
                      <a:pt x="997" y="455"/>
                    </a:lnTo>
                    <a:lnTo>
                      <a:pt x="990" y="455"/>
                    </a:lnTo>
                    <a:lnTo>
                      <a:pt x="985" y="455"/>
                    </a:lnTo>
                    <a:lnTo>
                      <a:pt x="985" y="455"/>
                    </a:lnTo>
                    <a:lnTo>
                      <a:pt x="985" y="448"/>
                    </a:lnTo>
                    <a:lnTo>
                      <a:pt x="985" y="443"/>
                    </a:lnTo>
                    <a:lnTo>
                      <a:pt x="985" y="443"/>
                    </a:lnTo>
                    <a:lnTo>
                      <a:pt x="978" y="443"/>
                    </a:lnTo>
                    <a:lnTo>
                      <a:pt x="973" y="443"/>
                    </a:lnTo>
                    <a:lnTo>
                      <a:pt x="973" y="443"/>
                    </a:lnTo>
                    <a:lnTo>
                      <a:pt x="962" y="443"/>
                    </a:lnTo>
                    <a:lnTo>
                      <a:pt x="962" y="443"/>
                    </a:lnTo>
                    <a:lnTo>
                      <a:pt x="914" y="443"/>
                    </a:lnTo>
                    <a:lnTo>
                      <a:pt x="914" y="443"/>
                    </a:lnTo>
                    <a:lnTo>
                      <a:pt x="891" y="443"/>
                    </a:lnTo>
                    <a:lnTo>
                      <a:pt x="891" y="443"/>
                    </a:lnTo>
                    <a:lnTo>
                      <a:pt x="877" y="443"/>
                    </a:lnTo>
                    <a:lnTo>
                      <a:pt x="877" y="443"/>
                    </a:lnTo>
                    <a:lnTo>
                      <a:pt x="865" y="443"/>
                    </a:lnTo>
                    <a:lnTo>
                      <a:pt x="865" y="443"/>
                    </a:lnTo>
                    <a:lnTo>
                      <a:pt x="853" y="443"/>
                    </a:lnTo>
                    <a:lnTo>
                      <a:pt x="853" y="443"/>
                    </a:lnTo>
                    <a:lnTo>
                      <a:pt x="841" y="443"/>
                    </a:lnTo>
                    <a:lnTo>
                      <a:pt x="841" y="443"/>
                    </a:lnTo>
                    <a:lnTo>
                      <a:pt x="841" y="455"/>
                    </a:lnTo>
                    <a:lnTo>
                      <a:pt x="841" y="455"/>
                    </a:lnTo>
                    <a:lnTo>
                      <a:pt x="844" y="459"/>
                    </a:lnTo>
                    <a:lnTo>
                      <a:pt x="841" y="467"/>
                    </a:lnTo>
                    <a:lnTo>
                      <a:pt x="841" y="467"/>
                    </a:lnTo>
                    <a:lnTo>
                      <a:pt x="837" y="467"/>
                    </a:lnTo>
                    <a:lnTo>
                      <a:pt x="830" y="467"/>
                    </a:lnTo>
                    <a:lnTo>
                      <a:pt x="830" y="467"/>
                    </a:lnTo>
                    <a:lnTo>
                      <a:pt x="783" y="467"/>
                    </a:lnTo>
                    <a:lnTo>
                      <a:pt x="783" y="467"/>
                    </a:lnTo>
                    <a:lnTo>
                      <a:pt x="783" y="490"/>
                    </a:lnTo>
                    <a:lnTo>
                      <a:pt x="783" y="490"/>
                    </a:lnTo>
                    <a:lnTo>
                      <a:pt x="783" y="502"/>
                    </a:lnTo>
                    <a:lnTo>
                      <a:pt x="783" y="502"/>
                    </a:lnTo>
                    <a:lnTo>
                      <a:pt x="783" y="525"/>
                    </a:lnTo>
                    <a:lnTo>
                      <a:pt x="783" y="525"/>
                    </a:lnTo>
                    <a:lnTo>
                      <a:pt x="771" y="525"/>
                    </a:lnTo>
                    <a:lnTo>
                      <a:pt x="771" y="525"/>
                    </a:lnTo>
                    <a:lnTo>
                      <a:pt x="747" y="525"/>
                    </a:lnTo>
                    <a:lnTo>
                      <a:pt x="747" y="525"/>
                    </a:lnTo>
                    <a:lnTo>
                      <a:pt x="700" y="525"/>
                    </a:lnTo>
                    <a:lnTo>
                      <a:pt x="700" y="525"/>
                    </a:lnTo>
                    <a:lnTo>
                      <a:pt x="700" y="547"/>
                    </a:lnTo>
                    <a:lnTo>
                      <a:pt x="700" y="547"/>
                    </a:lnTo>
                    <a:lnTo>
                      <a:pt x="676" y="547"/>
                    </a:lnTo>
                    <a:lnTo>
                      <a:pt x="676" y="547"/>
                    </a:lnTo>
                    <a:lnTo>
                      <a:pt x="653" y="547"/>
                    </a:lnTo>
                    <a:lnTo>
                      <a:pt x="653" y="547"/>
                    </a:lnTo>
                    <a:lnTo>
                      <a:pt x="653" y="535"/>
                    </a:lnTo>
                    <a:lnTo>
                      <a:pt x="653" y="535"/>
                    </a:lnTo>
                    <a:lnTo>
                      <a:pt x="653" y="530"/>
                    </a:lnTo>
                    <a:lnTo>
                      <a:pt x="653" y="525"/>
                    </a:lnTo>
                    <a:lnTo>
                      <a:pt x="653" y="525"/>
                    </a:lnTo>
                    <a:lnTo>
                      <a:pt x="648" y="523"/>
                    </a:lnTo>
                    <a:lnTo>
                      <a:pt x="641" y="525"/>
                    </a:lnTo>
                    <a:lnTo>
                      <a:pt x="641" y="525"/>
                    </a:lnTo>
                    <a:lnTo>
                      <a:pt x="634" y="523"/>
                    </a:lnTo>
                    <a:lnTo>
                      <a:pt x="629" y="525"/>
                    </a:lnTo>
                    <a:lnTo>
                      <a:pt x="629" y="525"/>
                    </a:lnTo>
                    <a:lnTo>
                      <a:pt x="629" y="530"/>
                    </a:lnTo>
                    <a:lnTo>
                      <a:pt x="629" y="535"/>
                    </a:lnTo>
                    <a:lnTo>
                      <a:pt x="629" y="535"/>
                    </a:lnTo>
                    <a:lnTo>
                      <a:pt x="622" y="537"/>
                    </a:lnTo>
                    <a:lnTo>
                      <a:pt x="618" y="535"/>
                    </a:lnTo>
                    <a:lnTo>
                      <a:pt x="618" y="535"/>
                    </a:lnTo>
                    <a:lnTo>
                      <a:pt x="618" y="537"/>
                    </a:lnTo>
                    <a:lnTo>
                      <a:pt x="618" y="542"/>
                    </a:lnTo>
                    <a:lnTo>
                      <a:pt x="618" y="547"/>
                    </a:lnTo>
                    <a:lnTo>
                      <a:pt x="618" y="547"/>
                    </a:lnTo>
                    <a:lnTo>
                      <a:pt x="611" y="547"/>
                    </a:lnTo>
                    <a:lnTo>
                      <a:pt x="606" y="547"/>
                    </a:lnTo>
                    <a:lnTo>
                      <a:pt x="606" y="547"/>
                    </a:lnTo>
                    <a:lnTo>
                      <a:pt x="606" y="535"/>
                    </a:lnTo>
                    <a:lnTo>
                      <a:pt x="606" y="535"/>
                    </a:lnTo>
                    <a:lnTo>
                      <a:pt x="606" y="525"/>
                    </a:lnTo>
                    <a:lnTo>
                      <a:pt x="606" y="525"/>
                    </a:lnTo>
                    <a:lnTo>
                      <a:pt x="594" y="525"/>
                    </a:lnTo>
                    <a:lnTo>
                      <a:pt x="594" y="525"/>
                    </a:lnTo>
                    <a:lnTo>
                      <a:pt x="582" y="525"/>
                    </a:lnTo>
                    <a:lnTo>
                      <a:pt x="582" y="525"/>
                    </a:lnTo>
                    <a:lnTo>
                      <a:pt x="570" y="525"/>
                    </a:lnTo>
                    <a:lnTo>
                      <a:pt x="570" y="525"/>
                    </a:lnTo>
                    <a:lnTo>
                      <a:pt x="559" y="525"/>
                    </a:lnTo>
                    <a:lnTo>
                      <a:pt x="559" y="525"/>
                    </a:lnTo>
                    <a:lnTo>
                      <a:pt x="552" y="523"/>
                    </a:lnTo>
                    <a:lnTo>
                      <a:pt x="547" y="525"/>
                    </a:lnTo>
                    <a:lnTo>
                      <a:pt x="547" y="525"/>
                    </a:lnTo>
                    <a:lnTo>
                      <a:pt x="545" y="530"/>
                    </a:lnTo>
                    <a:lnTo>
                      <a:pt x="547" y="535"/>
                    </a:lnTo>
                    <a:lnTo>
                      <a:pt x="547" y="535"/>
                    </a:lnTo>
                    <a:lnTo>
                      <a:pt x="547" y="547"/>
                    </a:lnTo>
                    <a:lnTo>
                      <a:pt x="547" y="547"/>
                    </a:lnTo>
                    <a:lnTo>
                      <a:pt x="523" y="547"/>
                    </a:lnTo>
                    <a:lnTo>
                      <a:pt x="523" y="547"/>
                    </a:lnTo>
                    <a:lnTo>
                      <a:pt x="523" y="535"/>
                    </a:lnTo>
                    <a:lnTo>
                      <a:pt x="523" y="535"/>
                    </a:lnTo>
                    <a:lnTo>
                      <a:pt x="523" y="530"/>
                    </a:lnTo>
                    <a:lnTo>
                      <a:pt x="523" y="525"/>
                    </a:lnTo>
                    <a:lnTo>
                      <a:pt x="523" y="525"/>
                    </a:lnTo>
                    <a:lnTo>
                      <a:pt x="516" y="523"/>
                    </a:lnTo>
                    <a:lnTo>
                      <a:pt x="512" y="525"/>
                    </a:lnTo>
                    <a:lnTo>
                      <a:pt x="512" y="525"/>
                    </a:lnTo>
                    <a:lnTo>
                      <a:pt x="504" y="523"/>
                    </a:lnTo>
                    <a:lnTo>
                      <a:pt x="500" y="525"/>
                    </a:lnTo>
                    <a:lnTo>
                      <a:pt x="500" y="525"/>
                    </a:lnTo>
                    <a:lnTo>
                      <a:pt x="474" y="525"/>
                    </a:lnTo>
                    <a:lnTo>
                      <a:pt x="474" y="525"/>
                    </a:lnTo>
                    <a:lnTo>
                      <a:pt x="474" y="518"/>
                    </a:lnTo>
                    <a:lnTo>
                      <a:pt x="474" y="516"/>
                    </a:lnTo>
                    <a:lnTo>
                      <a:pt x="474" y="514"/>
                    </a:lnTo>
                    <a:lnTo>
                      <a:pt x="474" y="514"/>
                    </a:lnTo>
                    <a:lnTo>
                      <a:pt x="481" y="511"/>
                    </a:lnTo>
                    <a:lnTo>
                      <a:pt x="488" y="514"/>
                    </a:lnTo>
                    <a:lnTo>
                      <a:pt x="488" y="514"/>
                    </a:lnTo>
                    <a:lnTo>
                      <a:pt x="512" y="514"/>
                    </a:lnTo>
                    <a:lnTo>
                      <a:pt x="512" y="514"/>
                    </a:lnTo>
                    <a:lnTo>
                      <a:pt x="535" y="514"/>
                    </a:lnTo>
                    <a:lnTo>
                      <a:pt x="535" y="514"/>
                    </a:lnTo>
                    <a:lnTo>
                      <a:pt x="535" y="467"/>
                    </a:lnTo>
                    <a:lnTo>
                      <a:pt x="535" y="467"/>
                    </a:lnTo>
                    <a:lnTo>
                      <a:pt x="528" y="467"/>
                    </a:lnTo>
                    <a:lnTo>
                      <a:pt x="523" y="467"/>
                    </a:lnTo>
                    <a:lnTo>
                      <a:pt x="523" y="467"/>
                    </a:lnTo>
                    <a:lnTo>
                      <a:pt x="523" y="478"/>
                    </a:lnTo>
                    <a:lnTo>
                      <a:pt x="523" y="478"/>
                    </a:lnTo>
                    <a:lnTo>
                      <a:pt x="474" y="478"/>
                    </a:lnTo>
                    <a:lnTo>
                      <a:pt x="474" y="478"/>
                    </a:lnTo>
                    <a:lnTo>
                      <a:pt x="474" y="467"/>
                    </a:lnTo>
                    <a:lnTo>
                      <a:pt x="474" y="467"/>
                    </a:lnTo>
                    <a:lnTo>
                      <a:pt x="474" y="443"/>
                    </a:lnTo>
                    <a:lnTo>
                      <a:pt x="474" y="443"/>
                    </a:lnTo>
                    <a:lnTo>
                      <a:pt x="474" y="431"/>
                    </a:lnTo>
                    <a:lnTo>
                      <a:pt x="474" y="431"/>
                    </a:lnTo>
                    <a:lnTo>
                      <a:pt x="474" y="408"/>
                    </a:lnTo>
                    <a:lnTo>
                      <a:pt x="474" y="408"/>
                    </a:lnTo>
                    <a:lnTo>
                      <a:pt x="474" y="361"/>
                    </a:lnTo>
                    <a:lnTo>
                      <a:pt x="474" y="361"/>
                    </a:lnTo>
                    <a:lnTo>
                      <a:pt x="474" y="313"/>
                    </a:lnTo>
                    <a:lnTo>
                      <a:pt x="474" y="313"/>
                    </a:lnTo>
                    <a:lnTo>
                      <a:pt x="450" y="313"/>
                    </a:lnTo>
                    <a:lnTo>
                      <a:pt x="450" y="313"/>
                    </a:lnTo>
                    <a:lnTo>
                      <a:pt x="439" y="313"/>
                    </a:lnTo>
                    <a:lnTo>
                      <a:pt x="439" y="313"/>
                    </a:lnTo>
                    <a:lnTo>
                      <a:pt x="427" y="313"/>
                    </a:lnTo>
                    <a:lnTo>
                      <a:pt x="427" y="313"/>
                    </a:lnTo>
                    <a:lnTo>
                      <a:pt x="422" y="316"/>
                    </a:lnTo>
                    <a:lnTo>
                      <a:pt x="415" y="313"/>
                    </a:lnTo>
                    <a:lnTo>
                      <a:pt x="415" y="313"/>
                    </a:lnTo>
                    <a:lnTo>
                      <a:pt x="410" y="316"/>
                    </a:lnTo>
                    <a:lnTo>
                      <a:pt x="403" y="313"/>
                    </a:lnTo>
                    <a:lnTo>
                      <a:pt x="403" y="313"/>
                    </a:lnTo>
                    <a:lnTo>
                      <a:pt x="403" y="302"/>
                    </a:lnTo>
                    <a:lnTo>
                      <a:pt x="403" y="302"/>
                    </a:lnTo>
                    <a:lnTo>
                      <a:pt x="403" y="292"/>
                    </a:lnTo>
                    <a:lnTo>
                      <a:pt x="403" y="292"/>
                    </a:lnTo>
                    <a:lnTo>
                      <a:pt x="380" y="292"/>
                    </a:lnTo>
                    <a:lnTo>
                      <a:pt x="380" y="292"/>
                    </a:lnTo>
                    <a:lnTo>
                      <a:pt x="332" y="292"/>
                    </a:lnTo>
                    <a:lnTo>
                      <a:pt x="332" y="292"/>
                    </a:lnTo>
                    <a:lnTo>
                      <a:pt x="321" y="292"/>
                    </a:lnTo>
                    <a:lnTo>
                      <a:pt x="321" y="292"/>
                    </a:lnTo>
                    <a:lnTo>
                      <a:pt x="297" y="292"/>
                    </a:lnTo>
                    <a:lnTo>
                      <a:pt x="297" y="292"/>
                    </a:lnTo>
                    <a:lnTo>
                      <a:pt x="274" y="292"/>
                    </a:lnTo>
                    <a:lnTo>
                      <a:pt x="274" y="292"/>
                    </a:lnTo>
                    <a:lnTo>
                      <a:pt x="274" y="245"/>
                    </a:lnTo>
                    <a:lnTo>
                      <a:pt x="274" y="245"/>
                    </a:lnTo>
                    <a:lnTo>
                      <a:pt x="274" y="221"/>
                    </a:lnTo>
                    <a:lnTo>
                      <a:pt x="274" y="221"/>
                    </a:lnTo>
                    <a:lnTo>
                      <a:pt x="250" y="221"/>
                    </a:lnTo>
                    <a:lnTo>
                      <a:pt x="250" y="221"/>
                    </a:lnTo>
                    <a:lnTo>
                      <a:pt x="250" y="245"/>
                    </a:lnTo>
                    <a:lnTo>
                      <a:pt x="250" y="245"/>
                    </a:lnTo>
                    <a:lnTo>
                      <a:pt x="250" y="292"/>
                    </a:lnTo>
                    <a:lnTo>
                      <a:pt x="250" y="292"/>
                    </a:lnTo>
                    <a:lnTo>
                      <a:pt x="238" y="292"/>
                    </a:lnTo>
                    <a:lnTo>
                      <a:pt x="238" y="292"/>
                    </a:lnTo>
                    <a:lnTo>
                      <a:pt x="191" y="292"/>
                    </a:lnTo>
                    <a:lnTo>
                      <a:pt x="191" y="292"/>
                    </a:lnTo>
                    <a:lnTo>
                      <a:pt x="179" y="292"/>
                    </a:lnTo>
                    <a:lnTo>
                      <a:pt x="179" y="292"/>
                    </a:lnTo>
                    <a:lnTo>
                      <a:pt x="156" y="292"/>
                    </a:lnTo>
                    <a:lnTo>
                      <a:pt x="156" y="292"/>
                    </a:lnTo>
                    <a:lnTo>
                      <a:pt x="144" y="292"/>
                    </a:lnTo>
                    <a:lnTo>
                      <a:pt x="144" y="292"/>
                    </a:lnTo>
                    <a:lnTo>
                      <a:pt x="132" y="292"/>
                    </a:lnTo>
                    <a:lnTo>
                      <a:pt x="132" y="292"/>
                    </a:lnTo>
                    <a:lnTo>
                      <a:pt x="125" y="290"/>
                    </a:lnTo>
                    <a:lnTo>
                      <a:pt x="120" y="292"/>
                    </a:lnTo>
                    <a:lnTo>
                      <a:pt x="120" y="292"/>
                    </a:lnTo>
                    <a:lnTo>
                      <a:pt x="118" y="297"/>
                    </a:lnTo>
                    <a:lnTo>
                      <a:pt x="120" y="302"/>
                    </a:lnTo>
                    <a:lnTo>
                      <a:pt x="120" y="302"/>
                    </a:lnTo>
                    <a:lnTo>
                      <a:pt x="120" y="313"/>
                    </a:lnTo>
                    <a:lnTo>
                      <a:pt x="120" y="313"/>
                    </a:lnTo>
                    <a:lnTo>
                      <a:pt x="120" y="325"/>
                    </a:lnTo>
                    <a:lnTo>
                      <a:pt x="120" y="325"/>
                    </a:lnTo>
                    <a:lnTo>
                      <a:pt x="71" y="325"/>
                    </a:lnTo>
                    <a:lnTo>
                      <a:pt x="71" y="325"/>
                    </a:lnTo>
                    <a:lnTo>
                      <a:pt x="47" y="325"/>
                    </a:lnTo>
                    <a:lnTo>
                      <a:pt x="47" y="325"/>
                    </a:lnTo>
                    <a:lnTo>
                      <a:pt x="47" y="349"/>
                    </a:lnTo>
                    <a:lnTo>
                      <a:pt x="47" y="349"/>
                    </a:lnTo>
                    <a:lnTo>
                      <a:pt x="47" y="361"/>
                    </a:lnTo>
                    <a:lnTo>
                      <a:pt x="47" y="361"/>
                    </a:lnTo>
                    <a:lnTo>
                      <a:pt x="47" y="384"/>
                    </a:lnTo>
                    <a:lnTo>
                      <a:pt x="47" y="384"/>
                    </a:lnTo>
                    <a:lnTo>
                      <a:pt x="47" y="396"/>
                    </a:lnTo>
                    <a:lnTo>
                      <a:pt x="47" y="396"/>
                    </a:lnTo>
                    <a:lnTo>
                      <a:pt x="47" y="419"/>
                    </a:lnTo>
                    <a:lnTo>
                      <a:pt x="47" y="419"/>
                    </a:lnTo>
                    <a:lnTo>
                      <a:pt x="47" y="431"/>
                    </a:lnTo>
                    <a:lnTo>
                      <a:pt x="47" y="431"/>
                    </a:lnTo>
                    <a:lnTo>
                      <a:pt x="47" y="455"/>
                    </a:lnTo>
                    <a:lnTo>
                      <a:pt x="47" y="455"/>
                    </a:lnTo>
                    <a:lnTo>
                      <a:pt x="47" y="502"/>
                    </a:lnTo>
                    <a:lnTo>
                      <a:pt x="47" y="502"/>
                    </a:lnTo>
                    <a:lnTo>
                      <a:pt x="47" y="514"/>
                    </a:lnTo>
                    <a:lnTo>
                      <a:pt x="47" y="514"/>
                    </a:lnTo>
                    <a:lnTo>
                      <a:pt x="47" y="535"/>
                    </a:lnTo>
                    <a:lnTo>
                      <a:pt x="47" y="535"/>
                    </a:lnTo>
                    <a:lnTo>
                      <a:pt x="47" y="558"/>
                    </a:lnTo>
                    <a:lnTo>
                      <a:pt x="47" y="558"/>
                    </a:lnTo>
                    <a:lnTo>
                      <a:pt x="36" y="558"/>
                    </a:lnTo>
                    <a:lnTo>
                      <a:pt x="36" y="558"/>
                    </a:lnTo>
                    <a:lnTo>
                      <a:pt x="24" y="558"/>
                    </a:lnTo>
                    <a:lnTo>
                      <a:pt x="24" y="558"/>
                    </a:lnTo>
                    <a:lnTo>
                      <a:pt x="12" y="558"/>
                    </a:lnTo>
                    <a:lnTo>
                      <a:pt x="12" y="558"/>
                    </a:lnTo>
                    <a:lnTo>
                      <a:pt x="7" y="558"/>
                    </a:lnTo>
                    <a:lnTo>
                      <a:pt x="0" y="558"/>
                    </a:lnTo>
                    <a:lnTo>
                      <a:pt x="0" y="558"/>
                    </a:lnTo>
                    <a:lnTo>
                      <a:pt x="0" y="561"/>
                    </a:lnTo>
                    <a:lnTo>
                      <a:pt x="0" y="566"/>
                    </a:lnTo>
                    <a:lnTo>
                      <a:pt x="0" y="570"/>
                    </a:lnTo>
                    <a:lnTo>
                      <a:pt x="0" y="570"/>
                    </a:lnTo>
                    <a:lnTo>
                      <a:pt x="0" y="594"/>
                    </a:lnTo>
                    <a:lnTo>
                      <a:pt x="0" y="594"/>
                    </a:lnTo>
                    <a:lnTo>
                      <a:pt x="0" y="601"/>
                    </a:lnTo>
                    <a:lnTo>
                      <a:pt x="0" y="606"/>
                    </a:lnTo>
                    <a:lnTo>
                      <a:pt x="0" y="606"/>
                    </a:lnTo>
                    <a:lnTo>
                      <a:pt x="12" y="606"/>
                    </a:lnTo>
                    <a:lnTo>
                      <a:pt x="12" y="606"/>
                    </a:lnTo>
                    <a:lnTo>
                      <a:pt x="24" y="606"/>
                    </a:lnTo>
                    <a:lnTo>
                      <a:pt x="24" y="606"/>
                    </a:lnTo>
                    <a:lnTo>
                      <a:pt x="36" y="606"/>
                    </a:lnTo>
                    <a:lnTo>
                      <a:pt x="36" y="606"/>
                    </a:lnTo>
                    <a:lnTo>
                      <a:pt x="59" y="606"/>
                    </a:lnTo>
                    <a:lnTo>
                      <a:pt x="59" y="606"/>
                    </a:lnTo>
                    <a:lnTo>
                      <a:pt x="109" y="606"/>
                    </a:lnTo>
                    <a:lnTo>
                      <a:pt x="109" y="606"/>
                    </a:lnTo>
                    <a:lnTo>
                      <a:pt x="132" y="606"/>
                    </a:lnTo>
                    <a:lnTo>
                      <a:pt x="132" y="606"/>
                    </a:lnTo>
                    <a:lnTo>
                      <a:pt x="156" y="606"/>
                    </a:lnTo>
                    <a:lnTo>
                      <a:pt x="156" y="606"/>
                    </a:lnTo>
                    <a:lnTo>
                      <a:pt x="168" y="606"/>
                    </a:lnTo>
                    <a:lnTo>
                      <a:pt x="168" y="606"/>
                    </a:lnTo>
                    <a:lnTo>
                      <a:pt x="191" y="606"/>
                    </a:lnTo>
                    <a:lnTo>
                      <a:pt x="191" y="606"/>
                    </a:lnTo>
                    <a:lnTo>
                      <a:pt x="203" y="606"/>
                    </a:lnTo>
                    <a:lnTo>
                      <a:pt x="203" y="606"/>
                    </a:lnTo>
                    <a:lnTo>
                      <a:pt x="226" y="606"/>
                    </a:lnTo>
                    <a:lnTo>
                      <a:pt x="226" y="606"/>
                    </a:lnTo>
                    <a:lnTo>
                      <a:pt x="238" y="606"/>
                    </a:lnTo>
                    <a:lnTo>
                      <a:pt x="238" y="606"/>
                    </a:lnTo>
                    <a:lnTo>
                      <a:pt x="262" y="606"/>
                    </a:lnTo>
                    <a:lnTo>
                      <a:pt x="262" y="606"/>
                    </a:lnTo>
                    <a:lnTo>
                      <a:pt x="274" y="606"/>
                    </a:lnTo>
                    <a:lnTo>
                      <a:pt x="274" y="606"/>
                    </a:lnTo>
                    <a:lnTo>
                      <a:pt x="297" y="606"/>
                    </a:lnTo>
                    <a:lnTo>
                      <a:pt x="297" y="606"/>
                    </a:lnTo>
                    <a:lnTo>
                      <a:pt x="309" y="606"/>
                    </a:lnTo>
                    <a:lnTo>
                      <a:pt x="309" y="606"/>
                    </a:lnTo>
                    <a:lnTo>
                      <a:pt x="332" y="606"/>
                    </a:lnTo>
                    <a:lnTo>
                      <a:pt x="332" y="606"/>
                    </a:lnTo>
                    <a:lnTo>
                      <a:pt x="344" y="606"/>
                    </a:lnTo>
                    <a:lnTo>
                      <a:pt x="344" y="606"/>
                    </a:lnTo>
                    <a:lnTo>
                      <a:pt x="368" y="606"/>
                    </a:lnTo>
                    <a:lnTo>
                      <a:pt x="368" y="606"/>
                    </a:lnTo>
                    <a:lnTo>
                      <a:pt x="380" y="606"/>
                    </a:lnTo>
                    <a:lnTo>
                      <a:pt x="380" y="606"/>
                    </a:lnTo>
                    <a:lnTo>
                      <a:pt x="403" y="606"/>
                    </a:lnTo>
                    <a:lnTo>
                      <a:pt x="403" y="606"/>
                    </a:lnTo>
                    <a:lnTo>
                      <a:pt x="427" y="606"/>
                    </a:lnTo>
                    <a:lnTo>
                      <a:pt x="427" y="606"/>
                    </a:lnTo>
                    <a:lnTo>
                      <a:pt x="439" y="606"/>
                    </a:lnTo>
                    <a:lnTo>
                      <a:pt x="439" y="606"/>
                    </a:lnTo>
                    <a:lnTo>
                      <a:pt x="462" y="606"/>
                    </a:lnTo>
                    <a:lnTo>
                      <a:pt x="462" y="606"/>
                    </a:lnTo>
                    <a:lnTo>
                      <a:pt x="474" y="606"/>
                    </a:lnTo>
                    <a:lnTo>
                      <a:pt x="474" y="606"/>
                    </a:lnTo>
                    <a:lnTo>
                      <a:pt x="500" y="606"/>
                    </a:lnTo>
                    <a:lnTo>
                      <a:pt x="500" y="606"/>
                    </a:lnTo>
                    <a:lnTo>
                      <a:pt x="512" y="606"/>
                    </a:lnTo>
                    <a:lnTo>
                      <a:pt x="512" y="606"/>
                    </a:lnTo>
                    <a:lnTo>
                      <a:pt x="535" y="606"/>
                    </a:lnTo>
                    <a:lnTo>
                      <a:pt x="535" y="606"/>
                    </a:lnTo>
                    <a:lnTo>
                      <a:pt x="547" y="606"/>
                    </a:lnTo>
                    <a:lnTo>
                      <a:pt x="547" y="606"/>
                    </a:lnTo>
                    <a:lnTo>
                      <a:pt x="570" y="606"/>
                    </a:lnTo>
                    <a:lnTo>
                      <a:pt x="570" y="606"/>
                    </a:lnTo>
                    <a:lnTo>
                      <a:pt x="582" y="606"/>
                    </a:lnTo>
                    <a:lnTo>
                      <a:pt x="582" y="606"/>
                    </a:lnTo>
                    <a:lnTo>
                      <a:pt x="606" y="606"/>
                    </a:lnTo>
                    <a:lnTo>
                      <a:pt x="606" y="606"/>
                    </a:lnTo>
                    <a:lnTo>
                      <a:pt x="618" y="606"/>
                    </a:lnTo>
                    <a:lnTo>
                      <a:pt x="618" y="606"/>
                    </a:lnTo>
                    <a:lnTo>
                      <a:pt x="641" y="606"/>
                    </a:lnTo>
                    <a:lnTo>
                      <a:pt x="641" y="606"/>
                    </a:lnTo>
                    <a:lnTo>
                      <a:pt x="653" y="606"/>
                    </a:lnTo>
                    <a:lnTo>
                      <a:pt x="653" y="606"/>
                    </a:lnTo>
                    <a:lnTo>
                      <a:pt x="676" y="606"/>
                    </a:lnTo>
                    <a:lnTo>
                      <a:pt x="676" y="606"/>
                    </a:lnTo>
                    <a:lnTo>
                      <a:pt x="700" y="606"/>
                    </a:lnTo>
                    <a:lnTo>
                      <a:pt x="700" y="606"/>
                    </a:lnTo>
                    <a:lnTo>
                      <a:pt x="712" y="606"/>
                    </a:lnTo>
                    <a:lnTo>
                      <a:pt x="712" y="606"/>
                    </a:lnTo>
                    <a:lnTo>
                      <a:pt x="735" y="606"/>
                    </a:lnTo>
                    <a:lnTo>
                      <a:pt x="735" y="606"/>
                    </a:lnTo>
                    <a:lnTo>
                      <a:pt x="747" y="606"/>
                    </a:lnTo>
                    <a:lnTo>
                      <a:pt x="747" y="606"/>
                    </a:lnTo>
                    <a:lnTo>
                      <a:pt x="771" y="606"/>
                    </a:lnTo>
                    <a:lnTo>
                      <a:pt x="771" y="606"/>
                    </a:lnTo>
                    <a:lnTo>
                      <a:pt x="783" y="606"/>
                    </a:lnTo>
                    <a:lnTo>
                      <a:pt x="783" y="606"/>
                    </a:lnTo>
                    <a:lnTo>
                      <a:pt x="806" y="606"/>
                    </a:lnTo>
                    <a:lnTo>
                      <a:pt x="806" y="606"/>
                    </a:lnTo>
                    <a:lnTo>
                      <a:pt x="818" y="606"/>
                    </a:lnTo>
                    <a:lnTo>
                      <a:pt x="818" y="606"/>
                    </a:lnTo>
                    <a:lnTo>
                      <a:pt x="841" y="606"/>
                    </a:lnTo>
                    <a:lnTo>
                      <a:pt x="841" y="606"/>
                    </a:lnTo>
                    <a:lnTo>
                      <a:pt x="853" y="606"/>
                    </a:lnTo>
                    <a:lnTo>
                      <a:pt x="853" y="606"/>
                    </a:lnTo>
                    <a:lnTo>
                      <a:pt x="877" y="606"/>
                    </a:lnTo>
                    <a:lnTo>
                      <a:pt x="877" y="606"/>
                    </a:lnTo>
                    <a:lnTo>
                      <a:pt x="891" y="606"/>
                    </a:lnTo>
                    <a:lnTo>
                      <a:pt x="891" y="606"/>
                    </a:lnTo>
                    <a:lnTo>
                      <a:pt x="914" y="606"/>
                    </a:lnTo>
                    <a:lnTo>
                      <a:pt x="914" y="606"/>
                    </a:lnTo>
                    <a:lnTo>
                      <a:pt x="926" y="606"/>
                    </a:lnTo>
                    <a:lnTo>
                      <a:pt x="926" y="606"/>
                    </a:lnTo>
                    <a:lnTo>
                      <a:pt x="950" y="606"/>
                    </a:lnTo>
                    <a:lnTo>
                      <a:pt x="950" y="606"/>
                    </a:lnTo>
                    <a:lnTo>
                      <a:pt x="962" y="606"/>
                    </a:lnTo>
                    <a:lnTo>
                      <a:pt x="962" y="606"/>
                    </a:lnTo>
                    <a:lnTo>
                      <a:pt x="985" y="606"/>
                    </a:lnTo>
                    <a:lnTo>
                      <a:pt x="985" y="606"/>
                    </a:lnTo>
                    <a:lnTo>
                      <a:pt x="997" y="606"/>
                    </a:lnTo>
                    <a:lnTo>
                      <a:pt x="997" y="606"/>
                    </a:lnTo>
                    <a:lnTo>
                      <a:pt x="1020" y="606"/>
                    </a:lnTo>
                    <a:lnTo>
                      <a:pt x="1020" y="606"/>
                    </a:lnTo>
                    <a:lnTo>
                      <a:pt x="1032" y="606"/>
                    </a:lnTo>
                    <a:lnTo>
                      <a:pt x="1032" y="606"/>
                    </a:lnTo>
                    <a:lnTo>
                      <a:pt x="1056" y="606"/>
                    </a:lnTo>
                    <a:lnTo>
                      <a:pt x="1056" y="606"/>
                    </a:lnTo>
                    <a:lnTo>
                      <a:pt x="1068" y="606"/>
                    </a:lnTo>
                    <a:lnTo>
                      <a:pt x="1068" y="606"/>
                    </a:lnTo>
                    <a:lnTo>
                      <a:pt x="1091" y="606"/>
                    </a:lnTo>
                    <a:lnTo>
                      <a:pt x="1091" y="606"/>
                    </a:lnTo>
                    <a:lnTo>
                      <a:pt x="1103" y="606"/>
                    </a:lnTo>
                    <a:lnTo>
                      <a:pt x="1103" y="606"/>
                    </a:lnTo>
                    <a:lnTo>
                      <a:pt x="1127" y="606"/>
                    </a:lnTo>
                    <a:lnTo>
                      <a:pt x="1127" y="606"/>
                    </a:lnTo>
                    <a:lnTo>
                      <a:pt x="1138" y="606"/>
                    </a:lnTo>
                    <a:lnTo>
                      <a:pt x="1138" y="606"/>
                    </a:lnTo>
                    <a:lnTo>
                      <a:pt x="1162" y="606"/>
                    </a:lnTo>
                    <a:lnTo>
                      <a:pt x="1162" y="606"/>
                    </a:lnTo>
                    <a:lnTo>
                      <a:pt x="1174" y="606"/>
                    </a:lnTo>
                    <a:lnTo>
                      <a:pt x="1174" y="606"/>
                    </a:lnTo>
                    <a:lnTo>
                      <a:pt x="1197" y="606"/>
                    </a:lnTo>
                    <a:lnTo>
                      <a:pt x="1197" y="606"/>
                    </a:lnTo>
                    <a:lnTo>
                      <a:pt x="1209" y="606"/>
                    </a:lnTo>
                    <a:lnTo>
                      <a:pt x="1209" y="606"/>
                    </a:lnTo>
                    <a:lnTo>
                      <a:pt x="1233" y="606"/>
                    </a:lnTo>
                    <a:lnTo>
                      <a:pt x="1233" y="606"/>
                    </a:lnTo>
                    <a:lnTo>
                      <a:pt x="1256" y="606"/>
                    </a:lnTo>
                    <a:lnTo>
                      <a:pt x="1256" y="606"/>
                    </a:lnTo>
                    <a:lnTo>
                      <a:pt x="1268" y="606"/>
                    </a:lnTo>
                    <a:lnTo>
                      <a:pt x="1268" y="606"/>
                    </a:lnTo>
                    <a:lnTo>
                      <a:pt x="1291" y="606"/>
                    </a:lnTo>
                    <a:lnTo>
                      <a:pt x="1291" y="606"/>
                    </a:lnTo>
                    <a:lnTo>
                      <a:pt x="1306" y="606"/>
                    </a:lnTo>
                    <a:lnTo>
                      <a:pt x="1306" y="606"/>
                    </a:lnTo>
                    <a:lnTo>
                      <a:pt x="1329" y="606"/>
                    </a:lnTo>
                    <a:lnTo>
                      <a:pt x="1329" y="606"/>
                    </a:lnTo>
                    <a:lnTo>
                      <a:pt x="1341" y="606"/>
                    </a:lnTo>
                    <a:lnTo>
                      <a:pt x="1341" y="606"/>
                    </a:lnTo>
                    <a:lnTo>
                      <a:pt x="1365" y="606"/>
                    </a:lnTo>
                    <a:lnTo>
                      <a:pt x="1365" y="606"/>
                    </a:lnTo>
                    <a:lnTo>
                      <a:pt x="1376" y="606"/>
                    </a:lnTo>
                    <a:lnTo>
                      <a:pt x="1376" y="606"/>
                    </a:lnTo>
                    <a:lnTo>
                      <a:pt x="1400" y="606"/>
                    </a:lnTo>
                    <a:lnTo>
                      <a:pt x="1400" y="606"/>
                    </a:lnTo>
                    <a:lnTo>
                      <a:pt x="1412" y="606"/>
                    </a:lnTo>
                    <a:lnTo>
                      <a:pt x="1412" y="606"/>
                    </a:lnTo>
                    <a:lnTo>
                      <a:pt x="1435" y="606"/>
                    </a:lnTo>
                    <a:lnTo>
                      <a:pt x="1435" y="606"/>
                    </a:lnTo>
                    <a:lnTo>
                      <a:pt x="1447" y="606"/>
                    </a:lnTo>
                    <a:lnTo>
                      <a:pt x="1447" y="606"/>
                    </a:lnTo>
                    <a:lnTo>
                      <a:pt x="1471" y="606"/>
                    </a:lnTo>
                    <a:lnTo>
                      <a:pt x="1471" y="606"/>
                    </a:lnTo>
                    <a:lnTo>
                      <a:pt x="1482" y="606"/>
                    </a:lnTo>
                    <a:lnTo>
                      <a:pt x="1482" y="606"/>
                    </a:lnTo>
                    <a:lnTo>
                      <a:pt x="1506" y="606"/>
                    </a:lnTo>
                    <a:lnTo>
                      <a:pt x="1506" y="606"/>
                    </a:lnTo>
                    <a:lnTo>
                      <a:pt x="1529" y="606"/>
                    </a:lnTo>
                    <a:lnTo>
                      <a:pt x="1529" y="606"/>
                    </a:lnTo>
                    <a:lnTo>
                      <a:pt x="1541" y="606"/>
                    </a:lnTo>
                    <a:lnTo>
                      <a:pt x="1541" y="606"/>
                    </a:lnTo>
                    <a:lnTo>
                      <a:pt x="1565" y="606"/>
                    </a:lnTo>
                    <a:lnTo>
                      <a:pt x="1565" y="606"/>
                    </a:lnTo>
                    <a:lnTo>
                      <a:pt x="1577" y="606"/>
                    </a:lnTo>
                    <a:lnTo>
                      <a:pt x="1577" y="606"/>
                    </a:lnTo>
                    <a:lnTo>
                      <a:pt x="1600" y="606"/>
                    </a:lnTo>
                    <a:lnTo>
                      <a:pt x="1600" y="606"/>
                    </a:lnTo>
                    <a:lnTo>
                      <a:pt x="1612" y="606"/>
                    </a:lnTo>
                    <a:lnTo>
                      <a:pt x="1612" y="606"/>
                    </a:lnTo>
                    <a:lnTo>
                      <a:pt x="1635" y="606"/>
                    </a:lnTo>
                    <a:lnTo>
                      <a:pt x="1635" y="606"/>
                    </a:lnTo>
                    <a:lnTo>
                      <a:pt x="1647" y="606"/>
                    </a:lnTo>
                    <a:lnTo>
                      <a:pt x="1647" y="606"/>
                    </a:lnTo>
                    <a:lnTo>
                      <a:pt x="1671" y="606"/>
                    </a:lnTo>
                    <a:lnTo>
                      <a:pt x="1671" y="606"/>
                    </a:lnTo>
                    <a:lnTo>
                      <a:pt x="1683" y="606"/>
                    </a:lnTo>
                    <a:lnTo>
                      <a:pt x="1683" y="606"/>
                    </a:lnTo>
                    <a:lnTo>
                      <a:pt x="1709" y="606"/>
                    </a:lnTo>
                    <a:lnTo>
                      <a:pt x="1709" y="606"/>
                    </a:lnTo>
                    <a:lnTo>
                      <a:pt x="1720" y="606"/>
                    </a:lnTo>
                    <a:lnTo>
                      <a:pt x="1720" y="606"/>
                    </a:lnTo>
                    <a:lnTo>
                      <a:pt x="1744" y="606"/>
                    </a:lnTo>
                    <a:lnTo>
                      <a:pt x="1744" y="606"/>
                    </a:lnTo>
                    <a:lnTo>
                      <a:pt x="1756" y="606"/>
                    </a:lnTo>
                    <a:lnTo>
                      <a:pt x="1756" y="606"/>
                    </a:lnTo>
                    <a:lnTo>
                      <a:pt x="1779" y="606"/>
                    </a:lnTo>
                    <a:lnTo>
                      <a:pt x="1779" y="606"/>
                    </a:lnTo>
                    <a:lnTo>
                      <a:pt x="1803" y="606"/>
                    </a:lnTo>
                    <a:lnTo>
                      <a:pt x="1803" y="606"/>
                    </a:lnTo>
                    <a:lnTo>
                      <a:pt x="1815" y="606"/>
                    </a:lnTo>
                    <a:lnTo>
                      <a:pt x="1815" y="606"/>
                    </a:lnTo>
                    <a:lnTo>
                      <a:pt x="1838" y="606"/>
                    </a:lnTo>
                    <a:lnTo>
                      <a:pt x="1838" y="606"/>
                    </a:lnTo>
                    <a:lnTo>
                      <a:pt x="1850" y="606"/>
                    </a:lnTo>
                    <a:lnTo>
                      <a:pt x="1850" y="606"/>
                    </a:lnTo>
                    <a:lnTo>
                      <a:pt x="1873" y="606"/>
                    </a:lnTo>
                    <a:lnTo>
                      <a:pt x="1873" y="606"/>
                    </a:lnTo>
                    <a:lnTo>
                      <a:pt x="1885" y="606"/>
                    </a:lnTo>
                    <a:lnTo>
                      <a:pt x="1885" y="606"/>
                    </a:lnTo>
                    <a:lnTo>
                      <a:pt x="1909" y="606"/>
                    </a:lnTo>
                    <a:lnTo>
                      <a:pt x="1909" y="606"/>
                    </a:lnTo>
                    <a:lnTo>
                      <a:pt x="1921" y="606"/>
                    </a:lnTo>
                    <a:lnTo>
                      <a:pt x="1921" y="606"/>
                    </a:lnTo>
                    <a:lnTo>
                      <a:pt x="1944" y="606"/>
                    </a:lnTo>
                    <a:lnTo>
                      <a:pt x="1944" y="606"/>
                    </a:lnTo>
                    <a:lnTo>
                      <a:pt x="1956" y="606"/>
                    </a:lnTo>
                    <a:lnTo>
                      <a:pt x="1956" y="606"/>
                    </a:lnTo>
                    <a:lnTo>
                      <a:pt x="1979" y="606"/>
                    </a:lnTo>
                    <a:lnTo>
                      <a:pt x="1979" y="606"/>
                    </a:lnTo>
                    <a:lnTo>
                      <a:pt x="1991" y="606"/>
                    </a:lnTo>
                    <a:lnTo>
                      <a:pt x="1991" y="606"/>
                    </a:lnTo>
                    <a:lnTo>
                      <a:pt x="2015" y="606"/>
                    </a:lnTo>
                    <a:lnTo>
                      <a:pt x="2015" y="606"/>
                    </a:lnTo>
                    <a:lnTo>
                      <a:pt x="2027" y="606"/>
                    </a:lnTo>
                    <a:lnTo>
                      <a:pt x="2027" y="606"/>
                    </a:lnTo>
                    <a:lnTo>
                      <a:pt x="2050" y="606"/>
                    </a:lnTo>
                    <a:lnTo>
                      <a:pt x="2050" y="606"/>
                    </a:lnTo>
                    <a:lnTo>
                      <a:pt x="2062" y="606"/>
                    </a:lnTo>
                    <a:lnTo>
                      <a:pt x="2062" y="606"/>
                    </a:lnTo>
                    <a:lnTo>
                      <a:pt x="2085" y="606"/>
                    </a:lnTo>
                    <a:lnTo>
                      <a:pt x="2085" y="606"/>
                    </a:lnTo>
                    <a:lnTo>
                      <a:pt x="2097" y="606"/>
                    </a:lnTo>
                    <a:lnTo>
                      <a:pt x="2097" y="606"/>
                    </a:lnTo>
                    <a:lnTo>
                      <a:pt x="2123" y="606"/>
                    </a:lnTo>
                    <a:lnTo>
                      <a:pt x="2123" y="606"/>
                    </a:lnTo>
                    <a:lnTo>
                      <a:pt x="2135" y="606"/>
                    </a:lnTo>
                    <a:lnTo>
                      <a:pt x="2135" y="606"/>
                    </a:lnTo>
                    <a:lnTo>
                      <a:pt x="2159" y="606"/>
                    </a:lnTo>
                    <a:lnTo>
                      <a:pt x="2159" y="606"/>
                    </a:lnTo>
                    <a:lnTo>
                      <a:pt x="2170" y="606"/>
                    </a:lnTo>
                    <a:lnTo>
                      <a:pt x="2170" y="606"/>
                    </a:lnTo>
                    <a:lnTo>
                      <a:pt x="2194" y="606"/>
                    </a:lnTo>
                    <a:lnTo>
                      <a:pt x="2194" y="606"/>
                    </a:lnTo>
                    <a:lnTo>
                      <a:pt x="2206" y="606"/>
                    </a:lnTo>
                    <a:lnTo>
                      <a:pt x="2206" y="606"/>
                    </a:lnTo>
                    <a:lnTo>
                      <a:pt x="2229" y="606"/>
                    </a:lnTo>
                    <a:lnTo>
                      <a:pt x="2229" y="606"/>
                    </a:lnTo>
                    <a:lnTo>
                      <a:pt x="2241" y="606"/>
                    </a:lnTo>
                    <a:lnTo>
                      <a:pt x="2241" y="606"/>
                    </a:lnTo>
                    <a:lnTo>
                      <a:pt x="2265" y="606"/>
                    </a:lnTo>
                    <a:lnTo>
                      <a:pt x="2265" y="606"/>
                    </a:lnTo>
                    <a:lnTo>
                      <a:pt x="2276" y="606"/>
                    </a:lnTo>
                    <a:lnTo>
                      <a:pt x="2276" y="606"/>
                    </a:lnTo>
                    <a:lnTo>
                      <a:pt x="2300" y="606"/>
                    </a:lnTo>
                    <a:lnTo>
                      <a:pt x="2300" y="606"/>
                    </a:lnTo>
                    <a:lnTo>
                      <a:pt x="2312" y="606"/>
                    </a:lnTo>
                    <a:lnTo>
                      <a:pt x="2312" y="606"/>
                    </a:lnTo>
                    <a:lnTo>
                      <a:pt x="2335" y="606"/>
                    </a:lnTo>
                    <a:lnTo>
                      <a:pt x="2335" y="606"/>
                    </a:lnTo>
                    <a:lnTo>
                      <a:pt x="2338" y="606"/>
                    </a:lnTo>
                    <a:lnTo>
                      <a:pt x="2338" y="490"/>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9" name="Freeform 8"/>
            <p:cNvSpPr>
              <a:spLocks/>
            </p:cNvSpPr>
            <p:nvPr/>
          </p:nvSpPr>
          <p:spPr bwMode="auto">
            <a:xfrm>
              <a:off x="4648200" y="2794175"/>
              <a:ext cx="3702050" cy="890588"/>
            </a:xfrm>
            <a:custGeom>
              <a:avLst/>
              <a:gdLst>
                <a:gd name="T0" fmla="*/ 2259 w 2332"/>
                <a:gd name="T1" fmla="*/ 513 h 561"/>
                <a:gd name="T2" fmla="*/ 2177 w 2332"/>
                <a:gd name="T3" fmla="*/ 466 h 561"/>
                <a:gd name="T4" fmla="*/ 2059 w 2332"/>
                <a:gd name="T5" fmla="*/ 452 h 561"/>
                <a:gd name="T6" fmla="*/ 2005 w 2332"/>
                <a:gd name="T7" fmla="*/ 452 h 561"/>
                <a:gd name="T8" fmla="*/ 1927 w 2332"/>
                <a:gd name="T9" fmla="*/ 466 h 561"/>
                <a:gd name="T10" fmla="*/ 1892 w 2332"/>
                <a:gd name="T11" fmla="*/ 478 h 561"/>
                <a:gd name="T12" fmla="*/ 1837 w 2332"/>
                <a:gd name="T13" fmla="*/ 429 h 561"/>
                <a:gd name="T14" fmla="*/ 1797 w 2332"/>
                <a:gd name="T15" fmla="*/ 228 h 561"/>
                <a:gd name="T16" fmla="*/ 1748 w 2332"/>
                <a:gd name="T17" fmla="*/ 167 h 561"/>
                <a:gd name="T18" fmla="*/ 1630 w 2332"/>
                <a:gd name="T19" fmla="*/ 155 h 561"/>
                <a:gd name="T20" fmla="*/ 1618 w 2332"/>
                <a:gd name="T21" fmla="*/ 228 h 561"/>
                <a:gd name="T22" fmla="*/ 1576 w 2332"/>
                <a:gd name="T23" fmla="*/ 202 h 561"/>
                <a:gd name="T24" fmla="*/ 1486 w 2332"/>
                <a:gd name="T25" fmla="*/ 217 h 561"/>
                <a:gd name="T26" fmla="*/ 1451 w 2332"/>
                <a:gd name="T27" fmla="*/ 334 h 561"/>
                <a:gd name="T28" fmla="*/ 1416 w 2332"/>
                <a:gd name="T29" fmla="*/ 358 h 561"/>
                <a:gd name="T30" fmla="*/ 1357 w 2332"/>
                <a:gd name="T31" fmla="*/ 275 h 561"/>
                <a:gd name="T32" fmla="*/ 1357 w 2332"/>
                <a:gd name="T33" fmla="*/ 108 h 561"/>
                <a:gd name="T34" fmla="*/ 1296 w 2332"/>
                <a:gd name="T35" fmla="*/ 68 h 561"/>
                <a:gd name="T36" fmla="*/ 1225 w 2332"/>
                <a:gd name="T37" fmla="*/ 66 h 561"/>
                <a:gd name="T38" fmla="*/ 1201 w 2332"/>
                <a:gd name="T39" fmla="*/ 89 h 561"/>
                <a:gd name="T40" fmla="*/ 1178 w 2332"/>
                <a:gd name="T41" fmla="*/ 120 h 561"/>
                <a:gd name="T42" fmla="*/ 1166 w 2332"/>
                <a:gd name="T43" fmla="*/ 240 h 561"/>
                <a:gd name="T44" fmla="*/ 1135 w 2332"/>
                <a:gd name="T45" fmla="*/ 287 h 561"/>
                <a:gd name="T46" fmla="*/ 1046 w 2332"/>
                <a:gd name="T47" fmla="*/ 299 h 561"/>
                <a:gd name="T48" fmla="*/ 1008 w 2332"/>
                <a:gd name="T49" fmla="*/ 323 h 561"/>
                <a:gd name="T50" fmla="*/ 963 w 2332"/>
                <a:gd name="T51" fmla="*/ 217 h 561"/>
                <a:gd name="T52" fmla="*/ 881 w 2332"/>
                <a:gd name="T53" fmla="*/ 132 h 561"/>
                <a:gd name="T54" fmla="*/ 834 w 2332"/>
                <a:gd name="T55" fmla="*/ 96 h 561"/>
                <a:gd name="T56" fmla="*/ 810 w 2332"/>
                <a:gd name="T57" fmla="*/ 120 h 561"/>
                <a:gd name="T58" fmla="*/ 784 w 2332"/>
                <a:gd name="T59" fmla="*/ 217 h 561"/>
                <a:gd name="T60" fmla="*/ 737 w 2332"/>
                <a:gd name="T61" fmla="*/ 275 h 561"/>
                <a:gd name="T62" fmla="*/ 643 w 2332"/>
                <a:gd name="T63" fmla="*/ 144 h 561"/>
                <a:gd name="T64" fmla="*/ 631 w 2332"/>
                <a:gd name="T65" fmla="*/ 73 h 561"/>
                <a:gd name="T66" fmla="*/ 584 w 2332"/>
                <a:gd name="T67" fmla="*/ 108 h 561"/>
                <a:gd name="T68" fmla="*/ 511 w 2332"/>
                <a:gd name="T69" fmla="*/ 144 h 561"/>
                <a:gd name="T70" fmla="*/ 499 w 2332"/>
                <a:gd name="T71" fmla="*/ 191 h 561"/>
                <a:gd name="T72" fmla="*/ 476 w 2332"/>
                <a:gd name="T73" fmla="*/ 191 h 561"/>
                <a:gd name="T74" fmla="*/ 452 w 2332"/>
                <a:gd name="T75" fmla="*/ 108 h 561"/>
                <a:gd name="T76" fmla="*/ 440 w 2332"/>
                <a:gd name="T77" fmla="*/ 26 h 561"/>
                <a:gd name="T78" fmla="*/ 428 w 2332"/>
                <a:gd name="T79" fmla="*/ 49 h 561"/>
                <a:gd name="T80" fmla="*/ 405 w 2332"/>
                <a:gd name="T81" fmla="*/ 108 h 561"/>
                <a:gd name="T82" fmla="*/ 358 w 2332"/>
                <a:gd name="T83" fmla="*/ 252 h 561"/>
                <a:gd name="T84" fmla="*/ 304 w 2332"/>
                <a:gd name="T85" fmla="*/ 181 h 561"/>
                <a:gd name="T86" fmla="*/ 214 w 2332"/>
                <a:gd name="T87" fmla="*/ 179 h 561"/>
                <a:gd name="T88" fmla="*/ 167 w 2332"/>
                <a:gd name="T89" fmla="*/ 250 h 561"/>
                <a:gd name="T90" fmla="*/ 143 w 2332"/>
                <a:gd name="T91" fmla="*/ 299 h 561"/>
                <a:gd name="T92" fmla="*/ 120 w 2332"/>
                <a:gd name="T93" fmla="*/ 334 h 561"/>
                <a:gd name="T94" fmla="*/ 35 w 2332"/>
                <a:gd name="T95" fmla="*/ 561 h 561"/>
                <a:gd name="T96" fmla="*/ 190 w 2332"/>
                <a:gd name="T97" fmla="*/ 561 h 561"/>
                <a:gd name="T98" fmla="*/ 381 w 2332"/>
                <a:gd name="T99" fmla="*/ 561 h 561"/>
                <a:gd name="T100" fmla="*/ 558 w 2332"/>
                <a:gd name="T101" fmla="*/ 561 h 561"/>
                <a:gd name="T102" fmla="*/ 725 w 2332"/>
                <a:gd name="T103" fmla="*/ 561 h 561"/>
                <a:gd name="T104" fmla="*/ 881 w 2332"/>
                <a:gd name="T105" fmla="*/ 561 h 561"/>
                <a:gd name="T106" fmla="*/ 1046 w 2332"/>
                <a:gd name="T107" fmla="*/ 561 h 561"/>
                <a:gd name="T108" fmla="*/ 1225 w 2332"/>
                <a:gd name="T109" fmla="*/ 561 h 561"/>
                <a:gd name="T110" fmla="*/ 1416 w 2332"/>
                <a:gd name="T111" fmla="*/ 561 h 561"/>
                <a:gd name="T112" fmla="*/ 1571 w 2332"/>
                <a:gd name="T113" fmla="*/ 561 h 561"/>
                <a:gd name="T114" fmla="*/ 1760 w 2332"/>
                <a:gd name="T115" fmla="*/ 561 h 561"/>
                <a:gd name="T116" fmla="*/ 1951 w 2332"/>
                <a:gd name="T117" fmla="*/ 561 h 561"/>
                <a:gd name="T118" fmla="*/ 2153 w 2332"/>
                <a:gd name="T119" fmla="*/ 561 h 561"/>
                <a:gd name="T120" fmla="*/ 2332 w 2332"/>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2" h="561">
                  <a:moveTo>
                    <a:pt x="2332" y="549"/>
                  </a:moveTo>
                  <a:lnTo>
                    <a:pt x="2332" y="549"/>
                  </a:lnTo>
                  <a:lnTo>
                    <a:pt x="2332" y="525"/>
                  </a:lnTo>
                  <a:lnTo>
                    <a:pt x="2332" y="525"/>
                  </a:lnTo>
                  <a:lnTo>
                    <a:pt x="2332" y="518"/>
                  </a:lnTo>
                  <a:lnTo>
                    <a:pt x="2332" y="513"/>
                  </a:lnTo>
                  <a:lnTo>
                    <a:pt x="2332" y="513"/>
                  </a:lnTo>
                  <a:lnTo>
                    <a:pt x="2325" y="513"/>
                  </a:lnTo>
                  <a:lnTo>
                    <a:pt x="2320" y="513"/>
                  </a:lnTo>
                  <a:lnTo>
                    <a:pt x="2320" y="513"/>
                  </a:lnTo>
                  <a:lnTo>
                    <a:pt x="2309" y="513"/>
                  </a:lnTo>
                  <a:lnTo>
                    <a:pt x="2309" y="513"/>
                  </a:lnTo>
                  <a:lnTo>
                    <a:pt x="2297" y="513"/>
                  </a:lnTo>
                  <a:lnTo>
                    <a:pt x="2297" y="513"/>
                  </a:lnTo>
                  <a:lnTo>
                    <a:pt x="2271" y="513"/>
                  </a:lnTo>
                  <a:lnTo>
                    <a:pt x="2271" y="513"/>
                  </a:lnTo>
                  <a:lnTo>
                    <a:pt x="2259" y="513"/>
                  </a:lnTo>
                  <a:lnTo>
                    <a:pt x="2259" y="513"/>
                  </a:lnTo>
                  <a:lnTo>
                    <a:pt x="2236" y="513"/>
                  </a:lnTo>
                  <a:lnTo>
                    <a:pt x="2236" y="513"/>
                  </a:lnTo>
                  <a:lnTo>
                    <a:pt x="2188" y="513"/>
                  </a:lnTo>
                  <a:lnTo>
                    <a:pt x="2188" y="513"/>
                  </a:lnTo>
                  <a:lnTo>
                    <a:pt x="2188" y="502"/>
                  </a:lnTo>
                  <a:lnTo>
                    <a:pt x="2188" y="502"/>
                  </a:lnTo>
                  <a:lnTo>
                    <a:pt x="2188" y="490"/>
                  </a:lnTo>
                  <a:lnTo>
                    <a:pt x="2188" y="490"/>
                  </a:lnTo>
                  <a:lnTo>
                    <a:pt x="2188" y="483"/>
                  </a:lnTo>
                  <a:lnTo>
                    <a:pt x="2188" y="478"/>
                  </a:lnTo>
                  <a:lnTo>
                    <a:pt x="2188" y="478"/>
                  </a:lnTo>
                  <a:lnTo>
                    <a:pt x="2184" y="478"/>
                  </a:lnTo>
                  <a:lnTo>
                    <a:pt x="2177" y="478"/>
                  </a:lnTo>
                  <a:lnTo>
                    <a:pt x="2177" y="478"/>
                  </a:lnTo>
                  <a:lnTo>
                    <a:pt x="2177" y="476"/>
                  </a:lnTo>
                  <a:lnTo>
                    <a:pt x="2177" y="471"/>
                  </a:lnTo>
                  <a:lnTo>
                    <a:pt x="2177" y="469"/>
                  </a:lnTo>
                  <a:lnTo>
                    <a:pt x="2177" y="466"/>
                  </a:lnTo>
                  <a:lnTo>
                    <a:pt x="2177" y="466"/>
                  </a:lnTo>
                  <a:lnTo>
                    <a:pt x="2174" y="464"/>
                  </a:lnTo>
                  <a:lnTo>
                    <a:pt x="2172" y="466"/>
                  </a:lnTo>
                  <a:lnTo>
                    <a:pt x="2167" y="466"/>
                  </a:lnTo>
                  <a:lnTo>
                    <a:pt x="2165" y="466"/>
                  </a:lnTo>
                  <a:lnTo>
                    <a:pt x="2165" y="466"/>
                  </a:lnTo>
                  <a:lnTo>
                    <a:pt x="2165" y="464"/>
                  </a:lnTo>
                  <a:lnTo>
                    <a:pt x="2165" y="459"/>
                  </a:lnTo>
                  <a:lnTo>
                    <a:pt x="2165" y="452"/>
                  </a:lnTo>
                  <a:lnTo>
                    <a:pt x="2165" y="452"/>
                  </a:lnTo>
                  <a:lnTo>
                    <a:pt x="2153" y="452"/>
                  </a:lnTo>
                  <a:lnTo>
                    <a:pt x="2153" y="452"/>
                  </a:lnTo>
                  <a:lnTo>
                    <a:pt x="2130" y="452"/>
                  </a:lnTo>
                  <a:lnTo>
                    <a:pt x="2130" y="452"/>
                  </a:lnTo>
                  <a:lnTo>
                    <a:pt x="2082" y="452"/>
                  </a:lnTo>
                  <a:lnTo>
                    <a:pt x="2082" y="452"/>
                  </a:lnTo>
                  <a:lnTo>
                    <a:pt x="2059" y="452"/>
                  </a:lnTo>
                  <a:lnTo>
                    <a:pt x="2059" y="452"/>
                  </a:lnTo>
                  <a:lnTo>
                    <a:pt x="2052" y="452"/>
                  </a:lnTo>
                  <a:lnTo>
                    <a:pt x="2047" y="452"/>
                  </a:lnTo>
                  <a:lnTo>
                    <a:pt x="2047" y="452"/>
                  </a:lnTo>
                  <a:lnTo>
                    <a:pt x="2045" y="455"/>
                  </a:lnTo>
                  <a:lnTo>
                    <a:pt x="2047" y="459"/>
                  </a:lnTo>
                  <a:lnTo>
                    <a:pt x="2047" y="466"/>
                  </a:lnTo>
                  <a:lnTo>
                    <a:pt x="2047" y="466"/>
                  </a:lnTo>
                  <a:lnTo>
                    <a:pt x="2040" y="466"/>
                  </a:lnTo>
                  <a:lnTo>
                    <a:pt x="2035" y="466"/>
                  </a:lnTo>
                  <a:lnTo>
                    <a:pt x="2035" y="466"/>
                  </a:lnTo>
                  <a:lnTo>
                    <a:pt x="2035" y="452"/>
                  </a:lnTo>
                  <a:lnTo>
                    <a:pt x="2035" y="452"/>
                  </a:lnTo>
                  <a:lnTo>
                    <a:pt x="2028" y="452"/>
                  </a:lnTo>
                  <a:lnTo>
                    <a:pt x="2021" y="452"/>
                  </a:lnTo>
                  <a:lnTo>
                    <a:pt x="2021" y="452"/>
                  </a:lnTo>
                  <a:lnTo>
                    <a:pt x="2009" y="452"/>
                  </a:lnTo>
                  <a:lnTo>
                    <a:pt x="2009" y="452"/>
                  </a:lnTo>
                  <a:lnTo>
                    <a:pt x="2005" y="452"/>
                  </a:lnTo>
                  <a:lnTo>
                    <a:pt x="2000" y="452"/>
                  </a:lnTo>
                  <a:lnTo>
                    <a:pt x="1998" y="452"/>
                  </a:lnTo>
                  <a:lnTo>
                    <a:pt x="1998" y="452"/>
                  </a:lnTo>
                  <a:lnTo>
                    <a:pt x="1998" y="459"/>
                  </a:lnTo>
                  <a:lnTo>
                    <a:pt x="1998" y="466"/>
                  </a:lnTo>
                  <a:lnTo>
                    <a:pt x="1998" y="466"/>
                  </a:lnTo>
                  <a:lnTo>
                    <a:pt x="1993" y="466"/>
                  </a:lnTo>
                  <a:lnTo>
                    <a:pt x="1986" y="466"/>
                  </a:lnTo>
                  <a:lnTo>
                    <a:pt x="1986" y="466"/>
                  </a:lnTo>
                  <a:lnTo>
                    <a:pt x="1962" y="466"/>
                  </a:lnTo>
                  <a:lnTo>
                    <a:pt x="1962" y="466"/>
                  </a:lnTo>
                  <a:lnTo>
                    <a:pt x="1951" y="466"/>
                  </a:lnTo>
                  <a:lnTo>
                    <a:pt x="1951" y="466"/>
                  </a:lnTo>
                  <a:lnTo>
                    <a:pt x="1939" y="466"/>
                  </a:lnTo>
                  <a:lnTo>
                    <a:pt x="1939" y="466"/>
                  </a:lnTo>
                  <a:lnTo>
                    <a:pt x="1932" y="466"/>
                  </a:lnTo>
                  <a:lnTo>
                    <a:pt x="1927" y="466"/>
                  </a:lnTo>
                  <a:lnTo>
                    <a:pt x="1927" y="466"/>
                  </a:lnTo>
                  <a:lnTo>
                    <a:pt x="1927" y="464"/>
                  </a:lnTo>
                  <a:lnTo>
                    <a:pt x="1927" y="459"/>
                  </a:lnTo>
                  <a:lnTo>
                    <a:pt x="1927" y="452"/>
                  </a:lnTo>
                  <a:lnTo>
                    <a:pt x="1927" y="452"/>
                  </a:lnTo>
                  <a:lnTo>
                    <a:pt x="1903" y="452"/>
                  </a:lnTo>
                  <a:lnTo>
                    <a:pt x="1903" y="452"/>
                  </a:lnTo>
                  <a:lnTo>
                    <a:pt x="1903" y="459"/>
                  </a:lnTo>
                  <a:lnTo>
                    <a:pt x="1903" y="464"/>
                  </a:lnTo>
                  <a:lnTo>
                    <a:pt x="1903" y="466"/>
                  </a:lnTo>
                  <a:lnTo>
                    <a:pt x="1903" y="466"/>
                  </a:lnTo>
                  <a:lnTo>
                    <a:pt x="1901" y="466"/>
                  </a:lnTo>
                  <a:lnTo>
                    <a:pt x="1896" y="466"/>
                  </a:lnTo>
                  <a:lnTo>
                    <a:pt x="1894" y="464"/>
                  </a:lnTo>
                  <a:lnTo>
                    <a:pt x="1892" y="466"/>
                  </a:lnTo>
                  <a:lnTo>
                    <a:pt x="1892" y="466"/>
                  </a:lnTo>
                  <a:lnTo>
                    <a:pt x="1892" y="469"/>
                  </a:lnTo>
                  <a:lnTo>
                    <a:pt x="1892" y="471"/>
                  </a:lnTo>
                  <a:lnTo>
                    <a:pt x="1892" y="478"/>
                  </a:lnTo>
                  <a:lnTo>
                    <a:pt x="1892" y="478"/>
                  </a:lnTo>
                  <a:lnTo>
                    <a:pt x="1880" y="478"/>
                  </a:lnTo>
                  <a:lnTo>
                    <a:pt x="1880" y="478"/>
                  </a:lnTo>
                  <a:lnTo>
                    <a:pt x="1868" y="478"/>
                  </a:lnTo>
                  <a:lnTo>
                    <a:pt x="1868" y="478"/>
                  </a:lnTo>
                  <a:lnTo>
                    <a:pt x="1844" y="478"/>
                  </a:lnTo>
                  <a:lnTo>
                    <a:pt x="1844" y="478"/>
                  </a:lnTo>
                  <a:lnTo>
                    <a:pt x="1844" y="466"/>
                  </a:lnTo>
                  <a:lnTo>
                    <a:pt x="1844" y="466"/>
                  </a:lnTo>
                  <a:lnTo>
                    <a:pt x="1844" y="452"/>
                  </a:lnTo>
                  <a:lnTo>
                    <a:pt x="1844" y="452"/>
                  </a:lnTo>
                  <a:lnTo>
                    <a:pt x="1844" y="440"/>
                  </a:lnTo>
                  <a:lnTo>
                    <a:pt x="1844" y="440"/>
                  </a:lnTo>
                  <a:lnTo>
                    <a:pt x="1844" y="436"/>
                  </a:lnTo>
                  <a:lnTo>
                    <a:pt x="1844" y="429"/>
                  </a:lnTo>
                  <a:lnTo>
                    <a:pt x="1844" y="429"/>
                  </a:lnTo>
                  <a:lnTo>
                    <a:pt x="1842" y="429"/>
                  </a:lnTo>
                  <a:lnTo>
                    <a:pt x="1837" y="429"/>
                  </a:lnTo>
                  <a:lnTo>
                    <a:pt x="1833" y="429"/>
                  </a:lnTo>
                  <a:lnTo>
                    <a:pt x="1833" y="429"/>
                  </a:lnTo>
                  <a:lnTo>
                    <a:pt x="1833" y="405"/>
                  </a:lnTo>
                  <a:lnTo>
                    <a:pt x="1833" y="405"/>
                  </a:lnTo>
                  <a:lnTo>
                    <a:pt x="1821" y="405"/>
                  </a:lnTo>
                  <a:lnTo>
                    <a:pt x="1821" y="405"/>
                  </a:lnTo>
                  <a:lnTo>
                    <a:pt x="1797" y="405"/>
                  </a:lnTo>
                  <a:lnTo>
                    <a:pt x="1797" y="405"/>
                  </a:lnTo>
                  <a:lnTo>
                    <a:pt x="1797" y="393"/>
                  </a:lnTo>
                  <a:lnTo>
                    <a:pt x="1797" y="393"/>
                  </a:lnTo>
                  <a:lnTo>
                    <a:pt x="1797" y="346"/>
                  </a:lnTo>
                  <a:lnTo>
                    <a:pt x="1797" y="346"/>
                  </a:lnTo>
                  <a:lnTo>
                    <a:pt x="1797" y="252"/>
                  </a:lnTo>
                  <a:lnTo>
                    <a:pt x="1797" y="252"/>
                  </a:lnTo>
                  <a:lnTo>
                    <a:pt x="1797" y="240"/>
                  </a:lnTo>
                  <a:lnTo>
                    <a:pt x="1797" y="240"/>
                  </a:lnTo>
                  <a:lnTo>
                    <a:pt x="1797" y="228"/>
                  </a:lnTo>
                  <a:lnTo>
                    <a:pt x="1797" y="228"/>
                  </a:lnTo>
                  <a:lnTo>
                    <a:pt x="1797" y="217"/>
                  </a:lnTo>
                  <a:lnTo>
                    <a:pt x="1797" y="217"/>
                  </a:lnTo>
                  <a:lnTo>
                    <a:pt x="1795" y="209"/>
                  </a:lnTo>
                  <a:lnTo>
                    <a:pt x="1797" y="202"/>
                  </a:lnTo>
                  <a:lnTo>
                    <a:pt x="1797" y="202"/>
                  </a:lnTo>
                  <a:lnTo>
                    <a:pt x="1800" y="202"/>
                  </a:lnTo>
                  <a:lnTo>
                    <a:pt x="1802" y="202"/>
                  </a:lnTo>
                  <a:lnTo>
                    <a:pt x="1809" y="202"/>
                  </a:lnTo>
                  <a:lnTo>
                    <a:pt x="1809" y="202"/>
                  </a:lnTo>
                  <a:lnTo>
                    <a:pt x="1809" y="179"/>
                  </a:lnTo>
                  <a:lnTo>
                    <a:pt x="1809" y="179"/>
                  </a:lnTo>
                  <a:lnTo>
                    <a:pt x="1783" y="179"/>
                  </a:lnTo>
                  <a:lnTo>
                    <a:pt x="1783" y="179"/>
                  </a:lnTo>
                  <a:lnTo>
                    <a:pt x="1771" y="179"/>
                  </a:lnTo>
                  <a:lnTo>
                    <a:pt x="1771" y="179"/>
                  </a:lnTo>
                  <a:lnTo>
                    <a:pt x="1748" y="179"/>
                  </a:lnTo>
                  <a:lnTo>
                    <a:pt x="1748" y="179"/>
                  </a:lnTo>
                  <a:lnTo>
                    <a:pt x="1748" y="167"/>
                  </a:lnTo>
                  <a:lnTo>
                    <a:pt x="1748" y="167"/>
                  </a:lnTo>
                  <a:lnTo>
                    <a:pt x="1750" y="162"/>
                  </a:lnTo>
                  <a:lnTo>
                    <a:pt x="1748" y="155"/>
                  </a:lnTo>
                  <a:lnTo>
                    <a:pt x="1748" y="155"/>
                  </a:lnTo>
                  <a:lnTo>
                    <a:pt x="1743" y="155"/>
                  </a:lnTo>
                  <a:lnTo>
                    <a:pt x="1736" y="155"/>
                  </a:lnTo>
                  <a:lnTo>
                    <a:pt x="1736" y="155"/>
                  </a:lnTo>
                  <a:lnTo>
                    <a:pt x="1724" y="155"/>
                  </a:lnTo>
                  <a:lnTo>
                    <a:pt x="1724" y="155"/>
                  </a:lnTo>
                  <a:lnTo>
                    <a:pt x="1701" y="155"/>
                  </a:lnTo>
                  <a:lnTo>
                    <a:pt x="1701" y="155"/>
                  </a:lnTo>
                  <a:lnTo>
                    <a:pt x="1654" y="155"/>
                  </a:lnTo>
                  <a:lnTo>
                    <a:pt x="1654" y="155"/>
                  </a:lnTo>
                  <a:lnTo>
                    <a:pt x="1642" y="155"/>
                  </a:lnTo>
                  <a:lnTo>
                    <a:pt x="1642" y="155"/>
                  </a:lnTo>
                  <a:lnTo>
                    <a:pt x="1635" y="155"/>
                  </a:lnTo>
                  <a:lnTo>
                    <a:pt x="1630" y="155"/>
                  </a:lnTo>
                  <a:lnTo>
                    <a:pt x="1630" y="155"/>
                  </a:lnTo>
                  <a:lnTo>
                    <a:pt x="1630" y="158"/>
                  </a:lnTo>
                  <a:lnTo>
                    <a:pt x="1630" y="162"/>
                  </a:lnTo>
                  <a:lnTo>
                    <a:pt x="1630" y="167"/>
                  </a:lnTo>
                  <a:lnTo>
                    <a:pt x="1630" y="167"/>
                  </a:lnTo>
                  <a:lnTo>
                    <a:pt x="1607" y="167"/>
                  </a:lnTo>
                  <a:lnTo>
                    <a:pt x="1607" y="167"/>
                  </a:lnTo>
                  <a:lnTo>
                    <a:pt x="1607" y="179"/>
                  </a:lnTo>
                  <a:lnTo>
                    <a:pt x="1607" y="179"/>
                  </a:lnTo>
                  <a:lnTo>
                    <a:pt x="1607" y="186"/>
                  </a:lnTo>
                  <a:lnTo>
                    <a:pt x="1607" y="191"/>
                  </a:lnTo>
                  <a:lnTo>
                    <a:pt x="1607" y="191"/>
                  </a:lnTo>
                  <a:lnTo>
                    <a:pt x="1611" y="191"/>
                  </a:lnTo>
                  <a:lnTo>
                    <a:pt x="1618" y="191"/>
                  </a:lnTo>
                  <a:lnTo>
                    <a:pt x="1618" y="191"/>
                  </a:lnTo>
                  <a:lnTo>
                    <a:pt x="1618" y="202"/>
                  </a:lnTo>
                  <a:lnTo>
                    <a:pt x="1618" y="202"/>
                  </a:lnTo>
                  <a:lnTo>
                    <a:pt x="1618" y="228"/>
                  </a:lnTo>
                  <a:lnTo>
                    <a:pt x="1618" y="228"/>
                  </a:lnTo>
                  <a:lnTo>
                    <a:pt x="1611" y="228"/>
                  </a:lnTo>
                  <a:lnTo>
                    <a:pt x="1607" y="228"/>
                  </a:lnTo>
                  <a:lnTo>
                    <a:pt x="1607" y="228"/>
                  </a:lnTo>
                  <a:lnTo>
                    <a:pt x="1599" y="226"/>
                  </a:lnTo>
                  <a:lnTo>
                    <a:pt x="1595" y="228"/>
                  </a:lnTo>
                  <a:lnTo>
                    <a:pt x="1595" y="228"/>
                  </a:lnTo>
                  <a:lnTo>
                    <a:pt x="1588" y="228"/>
                  </a:lnTo>
                  <a:lnTo>
                    <a:pt x="1583" y="228"/>
                  </a:lnTo>
                  <a:lnTo>
                    <a:pt x="1583" y="228"/>
                  </a:lnTo>
                  <a:lnTo>
                    <a:pt x="1583" y="221"/>
                  </a:lnTo>
                  <a:lnTo>
                    <a:pt x="1583" y="217"/>
                  </a:lnTo>
                  <a:lnTo>
                    <a:pt x="1583" y="217"/>
                  </a:lnTo>
                  <a:lnTo>
                    <a:pt x="1583" y="217"/>
                  </a:lnTo>
                  <a:lnTo>
                    <a:pt x="1581" y="214"/>
                  </a:lnTo>
                  <a:lnTo>
                    <a:pt x="1583" y="209"/>
                  </a:lnTo>
                  <a:lnTo>
                    <a:pt x="1583" y="202"/>
                  </a:lnTo>
                  <a:lnTo>
                    <a:pt x="1583" y="202"/>
                  </a:lnTo>
                  <a:lnTo>
                    <a:pt x="1576" y="202"/>
                  </a:lnTo>
                  <a:lnTo>
                    <a:pt x="1571" y="202"/>
                  </a:lnTo>
                  <a:lnTo>
                    <a:pt x="1571" y="202"/>
                  </a:lnTo>
                  <a:lnTo>
                    <a:pt x="1559" y="202"/>
                  </a:lnTo>
                  <a:lnTo>
                    <a:pt x="1559" y="202"/>
                  </a:lnTo>
                  <a:lnTo>
                    <a:pt x="1548" y="202"/>
                  </a:lnTo>
                  <a:lnTo>
                    <a:pt x="1548" y="202"/>
                  </a:lnTo>
                  <a:lnTo>
                    <a:pt x="1522" y="202"/>
                  </a:lnTo>
                  <a:lnTo>
                    <a:pt x="1522" y="202"/>
                  </a:lnTo>
                  <a:lnTo>
                    <a:pt x="1510" y="202"/>
                  </a:lnTo>
                  <a:lnTo>
                    <a:pt x="1510" y="202"/>
                  </a:lnTo>
                  <a:lnTo>
                    <a:pt x="1505" y="202"/>
                  </a:lnTo>
                  <a:lnTo>
                    <a:pt x="1498" y="202"/>
                  </a:lnTo>
                  <a:lnTo>
                    <a:pt x="1498" y="202"/>
                  </a:lnTo>
                  <a:lnTo>
                    <a:pt x="1498" y="209"/>
                  </a:lnTo>
                  <a:lnTo>
                    <a:pt x="1498" y="217"/>
                  </a:lnTo>
                  <a:lnTo>
                    <a:pt x="1498" y="217"/>
                  </a:lnTo>
                  <a:lnTo>
                    <a:pt x="1493" y="217"/>
                  </a:lnTo>
                  <a:lnTo>
                    <a:pt x="1486" y="217"/>
                  </a:lnTo>
                  <a:lnTo>
                    <a:pt x="1486" y="217"/>
                  </a:lnTo>
                  <a:lnTo>
                    <a:pt x="1475" y="217"/>
                  </a:lnTo>
                  <a:lnTo>
                    <a:pt x="1475" y="217"/>
                  </a:lnTo>
                  <a:lnTo>
                    <a:pt x="1451" y="217"/>
                  </a:lnTo>
                  <a:lnTo>
                    <a:pt x="1451" y="217"/>
                  </a:lnTo>
                  <a:lnTo>
                    <a:pt x="1451" y="228"/>
                  </a:lnTo>
                  <a:lnTo>
                    <a:pt x="1451" y="228"/>
                  </a:lnTo>
                  <a:lnTo>
                    <a:pt x="1451" y="252"/>
                  </a:lnTo>
                  <a:lnTo>
                    <a:pt x="1451" y="252"/>
                  </a:lnTo>
                  <a:lnTo>
                    <a:pt x="1451" y="275"/>
                  </a:lnTo>
                  <a:lnTo>
                    <a:pt x="1451" y="275"/>
                  </a:lnTo>
                  <a:lnTo>
                    <a:pt x="1451" y="287"/>
                  </a:lnTo>
                  <a:lnTo>
                    <a:pt x="1451" y="287"/>
                  </a:lnTo>
                  <a:lnTo>
                    <a:pt x="1451" y="311"/>
                  </a:lnTo>
                  <a:lnTo>
                    <a:pt x="1451" y="311"/>
                  </a:lnTo>
                  <a:lnTo>
                    <a:pt x="1451" y="323"/>
                  </a:lnTo>
                  <a:lnTo>
                    <a:pt x="1451" y="323"/>
                  </a:lnTo>
                  <a:lnTo>
                    <a:pt x="1451" y="334"/>
                  </a:lnTo>
                  <a:lnTo>
                    <a:pt x="1451" y="334"/>
                  </a:lnTo>
                  <a:lnTo>
                    <a:pt x="1451" y="341"/>
                  </a:lnTo>
                  <a:lnTo>
                    <a:pt x="1451" y="346"/>
                  </a:lnTo>
                  <a:lnTo>
                    <a:pt x="1451" y="346"/>
                  </a:lnTo>
                  <a:lnTo>
                    <a:pt x="1449" y="346"/>
                  </a:lnTo>
                  <a:lnTo>
                    <a:pt x="1446" y="346"/>
                  </a:lnTo>
                  <a:lnTo>
                    <a:pt x="1439" y="346"/>
                  </a:lnTo>
                  <a:lnTo>
                    <a:pt x="1439" y="346"/>
                  </a:lnTo>
                  <a:lnTo>
                    <a:pt x="1439" y="353"/>
                  </a:lnTo>
                  <a:lnTo>
                    <a:pt x="1439" y="356"/>
                  </a:lnTo>
                  <a:lnTo>
                    <a:pt x="1439" y="358"/>
                  </a:lnTo>
                  <a:lnTo>
                    <a:pt x="1439" y="358"/>
                  </a:lnTo>
                  <a:lnTo>
                    <a:pt x="1435" y="358"/>
                  </a:lnTo>
                  <a:lnTo>
                    <a:pt x="1427" y="358"/>
                  </a:lnTo>
                  <a:lnTo>
                    <a:pt x="1427" y="358"/>
                  </a:lnTo>
                  <a:lnTo>
                    <a:pt x="1420" y="358"/>
                  </a:lnTo>
                  <a:lnTo>
                    <a:pt x="1416" y="358"/>
                  </a:lnTo>
                  <a:lnTo>
                    <a:pt x="1416" y="358"/>
                  </a:lnTo>
                  <a:lnTo>
                    <a:pt x="1416" y="353"/>
                  </a:lnTo>
                  <a:lnTo>
                    <a:pt x="1416" y="346"/>
                  </a:lnTo>
                  <a:lnTo>
                    <a:pt x="1416" y="346"/>
                  </a:lnTo>
                  <a:lnTo>
                    <a:pt x="1416" y="334"/>
                  </a:lnTo>
                  <a:lnTo>
                    <a:pt x="1416" y="334"/>
                  </a:lnTo>
                  <a:lnTo>
                    <a:pt x="1416" y="323"/>
                  </a:lnTo>
                  <a:lnTo>
                    <a:pt x="1416" y="323"/>
                  </a:lnTo>
                  <a:lnTo>
                    <a:pt x="1392" y="323"/>
                  </a:lnTo>
                  <a:lnTo>
                    <a:pt x="1392" y="323"/>
                  </a:lnTo>
                  <a:lnTo>
                    <a:pt x="1380" y="323"/>
                  </a:lnTo>
                  <a:lnTo>
                    <a:pt x="1380" y="323"/>
                  </a:lnTo>
                  <a:lnTo>
                    <a:pt x="1357" y="323"/>
                  </a:lnTo>
                  <a:lnTo>
                    <a:pt x="1357" y="323"/>
                  </a:lnTo>
                  <a:lnTo>
                    <a:pt x="1357" y="311"/>
                  </a:lnTo>
                  <a:lnTo>
                    <a:pt x="1357" y="311"/>
                  </a:lnTo>
                  <a:lnTo>
                    <a:pt x="1357" y="299"/>
                  </a:lnTo>
                  <a:lnTo>
                    <a:pt x="1357" y="299"/>
                  </a:lnTo>
                  <a:lnTo>
                    <a:pt x="1357" y="275"/>
                  </a:lnTo>
                  <a:lnTo>
                    <a:pt x="1357" y="275"/>
                  </a:lnTo>
                  <a:lnTo>
                    <a:pt x="1357" y="264"/>
                  </a:lnTo>
                  <a:lnTo>
                    <a:pt x="1357" y="264"/>
                  </a:lnTo>
                  <a:lnTo>
                    <a:pt x="1357" y="240"/>
                  </a:lnTo>
                  <a:lnTo>
                    <a:pt x="1357" y="240"/>
                  </a:lnTo>
                  <a:lnTo>
                    <a:pt x="1357" y="228"/>
                  </a:lnTo>
                  <a:lnTo>
                    <a:pt x="1357" y="228"/>
                  </a:lnTo>
                  <a:lnTo>
                    <a:pt x="1357" y="202"/>
                  </a:lnTo>
                  <a:lnTo>
                    <a:pt x="1357" y="202"/>
                  </a:lnTo>
                  <a:lnTo>
                    <a:pt x="1357" y="191"/>
                  </a:lnTo>
                  <a:lnTo>
                    <a:pt x="1357" y="191"/>
                  </a:lnTo>
                  <a:lnTo>
                    <a:pt x="1357" y="167"/>
                  </a:lnTo>
                  <a:lnTo>
                    <a:pt x="1357" y="167"/>
                  </a:lnTo>
                  <a:lnTo>
                    <a:pt x="1357" y="144"/>
                  </a:lnTo>
                  <a:lnTo>
                    <a:pt x="1357" y="144"/>
                  </a:lnTo>
                  <a:lnTo>
                    <a:pt x="1357" y="132"/>
                  </a:lnTo>
                  <a:lnTo>
                    <a:pt x="1357" y="132"/>
                  </a:lnTo>
                  <a:lnTo>
                    <a:pt x="1357" y="108"/>
                  </a:lnTo>
                  <a:lnTo>
                    <a:pt x="1357" y="108"/>
                  </a:lnTo>
                  <a:lnTo>
                    <a:pt x="1357" y="85"/>
                  </a:lnTo>
                  <a:lnTo>
                    <a:pt x="1357" y="85"/>
                  </a:lnTo>
                  <a:lnTo>
                    <a:pt x="1345" y="85"/>
                  </a:lnTo>
                  <a:lnTo>
                    <a:pt x="1345" y="85"/>
                  </a:lnTo>
                  <a:lnTo>
                    <a:pt x="1321" y="85"/>
                  </a:lnTo>
                  <a:lnTo>
                    <a:pt x="1321" y="85"/>
                  </a:lnTo>
                  <a:lnTo>
                    <a:pt x="1321" y="78"/>
                  </a:lnTo>
                  <a:lnTo>
                    <a:pt x="1321" y="75"/>
                  </a:lnTo>
                  <a:lnTo>
                    <a:pt x="1321" y="73"/>
                  </a:lnTo>
                  <a:lnTo>
                    <a:pt x="1321" y="73"/>
                  </a:lnTo>
                  <a:lnTo>
                    <a:pt x="1314" y="73"/>
                  </a:lnTo>
                  <a:lnTo>
                    <a:pt x="1310" y="73"/>
                  </a:lnTo>
                  <a:lnTo>
                    <a:pt x="1310" y="73"/>
                  </a:lnTo>
                  <a:lnTo>
                    <a:pt x="1303" y="73"/>
                  </a:lnTo>
                  <a:lnTo>
                    <a:pt x="1298" y="73"/>
                  </a:lnTo>
                  <a:lnTo>
                    <a:pt x="1298" y="73"/>
                  </a:lnTo>
                  <a:lnTo>
                    <a:pt x="1296" y="68"/>
                  </a:lnTo>
                  <a:lnTo>
                    <a:pt x="1298" y="61"/>
                  </a:lnTo>
                  <a:lnTo>
                    <a:pt x="1298" y="61"/>
                  </a:lnTo>
                  <a:lnTo>
                    <a:pt x="1284" y="61"/>
                  </a:lnTo>
                  <a:lnTo>
                    <a:pt x="1284" y="61"/>
                  </a:lnTo>
                  <a:lnTo>
                    <a:pt x="1272" y="61"/>
                  </a:lnTo>
                  <a:lnTo>
                    <a:pt x="1272" y="61"/>
                  </a:lnTo>
                  <a:lnTo>
                    <a:pt x="1260" y="61"/>
                  </a:lnTo>
                  <a:lnTo>
                    <a:pt x="1260" y="61"/>
                  </a:lnTo>
                  <a:lnTo>
                    <a:pt x="1248" y="61"/>
                  </a:lnTo>
                  <a:lnTo>
                    <a:pt x="1248" y="61"/>
                  </a:lnTo>
                  <a:lnTo>
                    <a:pt x="1244" y="61"/>
                  </a:lnTo>
                  <a:lnTo>
                    <a:pt x="1237" y="61"/>
                  </a:lnTo>
                  <a:lnTo>
                    <a:pt x="1237" y="61"/>
                  </a:lnTo>
                  <a:lnTo>
                    <a:pt x="1232" y="61"/>
                  </a:lnTo>
                  <a:lnTo>
                    <a:pt x="1225" y="61"/>
                  </a:lnTo>
                  <a:lnTo>
                    <a:pt x="1225" y="61"/>
                  </a:lnTo>
                  <a:lnTo>
                    <a:pt x="1225" y="63"/>
                  </a:lnTo>
                  <a:lnTo>
                    <a:pt x="1225" y="66"/>
                  </a:lnTo>
                  <a:lnTo>
                    <a:pt x="1225" y="70"/>
                  </a:lnTo>
                  <a:lnTo>
                    <a:pt x="1225" y="73"/>
                  </a:lnTo>
                  <a:lnTo>
                    <a:pt x="1225" y="73"/>
                  </a:lnTo>
                  <a:lnTo>
                    <a:pt x="1222" y="73"/>
                  </a:lnTo>
                  <a:lnTo>
                    <a:pt x="1220" y="73"/>
                  </a:lnTo>
                  <a:lnTo>
                    <a:pt x="1213" y="73"/>
                  </a:lnTo>
                  <a:lnTo>
                    <a:pt x="1213" y="73"/>
                  </a:lnTo>
                  <a:lnTo>
                    <a:pt x="1213" y="75"/>
                  </a:lnTo>
                  <a:lnTo>
                    <a:pt x="1213" y="78"/>
                  </a:lnTo>
                  <a:lnTo>
                    <a:pt x="1213" y="85"/>
                  </a:lnTo>
                  <a:lnTo>
                    <a:pt x="1213" y="85"/>
                  </a:lnTo>
                  <a:lnTo>
                    <a:pt x="1211" y="85"/>
                  </a:lnTo>
                  <a:lnTo>
                    <a:pt x="1208" y="85"/>
                  </a:lnTo>
                  <a:lnTo>
                    <a:pt x="1204" y="85"/>
                  </a:lnTo>
                  <a:lnTo>
                    <a:pt x="1201" y="85"/>
                  </a:lnTo>
                  <a:lnTo>
                    <a:pt x="1201" y="85"/>
                  </a:lnTo>
                  <a:lnTo>
                    <a:pt x="1201" y="87"/>
                  </a:lnTo>
                  <a:lnTo>
                    <a:pt x="1201" y="89"/>
                  </a:lnTo>
                  <a:lnTo>
                    <a:pt x="1201" y="96"/>
                  </a:lnTo>
                  <a:lnTo>
                    <a:pt x="1201" y="96"/>
                  </a:lnTo>
                  <a:lnTo>
                    <a:pt x="1199" y="96"/>
                  </a:lnTo>
                  <a:lnTo>
                    <a:pt x="1197" y="96"/>
                  </a:lnTo>
                  <a:lnTo>
                    <a:pt x="1189" y="96"/>
                  </a:lnTo>
                  <a:lnTo>
                    <a:pt x="1189" y="96"/>
                  </a:lnTo>
                  <a:lnTo>
                    <a:pt x="1189" y="99"/>
                  </a:lnTo>
                  <a:lnTo>
                    <a:pt x="1189" y="103"/>
                  </a:lnTo>
                  <a:lnTo>
                    <a:pt x="1189" y="106"/>
                  </a:lnTo>
                  <a:lnTo>
                    <a:pt x="1189" y="108"/>
                  </a:lnTo>
                  <a:lnTo>
                    <a:pt x="1189" y="108"/>
                  </a:lnTo>
                  <a:lnTo>
                    <a:pt x="1187" y="108"/>
                  </a:lnTo>
                  <a:lnTo>
                    <a:pt x="1185" y="108"/>
                  </a:lnTo>
                  <a:lnTo>
                    <a:pt x="1178" y="108"/>
                  </a:lnTo>
                  <a:lnTo>
                    <a:pt x="1178" y="108"/>
                  </a:lnTo>
                  <a:lnTo>
                    <a:pt x="1178" y="111"/>
                  </a:lnTo>
                  <a:lnTo>
                    <a:pt x="1178" y="115"/>
                  </a:lnTo>
                  <a:lnTo>
                    <a:pt x="1178" y="120"/>
                  </a:lnTo>
                  <a:lnTo>
                    <a:pt x="1178" y="120"/>
                  </a:lnTo>
                  <a:lnTo>
                    <a:pt x="1175" y="120"/>
                  </a:lnTo>
                  <a:lnTo>
                    <a:pt x="1173" y="120"/>
                  </a:lnTo>
                  <a:lnTo>
                    <a:pt x="1166" y="120"/>
                  </a:lnTo>
                  <a:lnTo>
                    <a:pt x="1166" y="120"/>
                  </a:lnTo>
                  <a:lnTo>
                    <a:pt x="1166" y="132"/>
                  </a:lnTo>
                  <a:lnTo>
                    <a:pt x="1166" y="132"/>
                  </a:lnTo>
                  <a:lnTo>
                    <a:pt x="1166" y="155"/>
                  </a:lnTo>
                  <a:lnTo>
                    <a:pt x="1166" y="155"/>
                  </a:lnTo>
                  <a:lnTo>
                    <a:pt x="1166" y="167"/>
                  </a:lnTo>
                  <a:lnTo>
                    <a:pt x="1166" y="167"/>
                  </a:lnTo>
                  <a:lnTo>
                    <a:pt x="1166" y="191"/>
                  </a:lnTo>
                  <a:lnTo>
                    <a:pt x="1166" y="191"/>
                  </a:lnTo>
                  <a:lnTo>
                    <a:pt x="1166" y="202"/>
                  </a:lnTo>
                  <a:lnTo>
                    <a:pt x="1166" y="202"/>
                  </a:lnTo>
                  <a:lnTo>
                    <a:pt x="1166" y="228"/>
                  </a:lnTo>
                  <a:lnTo>
                    <a:pt x="1166" y="228"/>
                  </a:lnTo>
                  <a:lnTo>
                    <a:pt x="1166" y="240"/>
                  </a:lnTo>
                  <a:lnTo>
                    <a:pt x="1166" y="240"/>
                  </a:lnTo>
                  <a:lnTo>
                    <a:pt x="1166" y="264"/>
                  </a:lnTo>
                  <a:lnTo>
                    <a:pt x="1166" y="264"/>
                  </a:lnTo>
                  <a:lnTo>
                    <a:pt x="1166" y="275"/>
                  </a:lnTo>
                  <a:lnTo>
                    <a:pt x="1166" y="275"/>
                  </a:lnTo>
                  <a:lnTo>
                    <a:pt x="1166" y="299"/>
                  </a:lnTo>
                  <a:lnTo>
                    <a:pt x="1166" y="299"/>
                  </a:lnTo>
                  <a:lnTo>
                    <a:pt x="1159" y="299"/>
                  </a:lnTo>
                  <a:lnTo>
                    <a:pt x="1154" y="299"/>
                  </a:lnTo>
                  <a:lnTo>
                    <a:pt x="1154" y="299"/>
                  </a:lnTo>
                  <a:lnTo>
                    <a:pt x="1147" y="299"/>
                  </a:lnTo>
                  <a:lnTo>
                    <a:pt x="1142" y="299"/>
                  </a:lnTo>
                  <a:lnTo>
                    <a:pt x="1142" y="299"/>
                  </a:lnTo>
                  <a:lnTo>
                    <a:pt x="1142" y="297"/>
                  </a:lnTo>
                  <a:lnTo>
                    <a:pt x="1142" y="292"/>
                  </a:lnTo>
                  <a:lnTo>
                    <a:pt x="1142" y="287"/>
                  </a:lnTo>
                  <a:lnTo>
                    <a:pt x="1142" y="287"/>
                  </a:lnTo>
                  <a:lnTo>
                    <a:pt x="1135" y="287"/>
                  </a:lnTo>
                  <a:lnTo>
                    <a:pt x="1131" y="287"/>
                  </a:lnTo>
                  <a:lnTo>
                    <a:pt x="1131" y="287"/>
                  </a:lnTo>
                  <a:lnTo>
                    <a:pt x="1119" y="287"/>
                  </a:lnTo>
                  <a:lnTo>
                    <a:pt x="1119" y="287"/>
                  </a:lnTo>
                  <a:lnTo>
                    <a:pt x="1107" y="287"/>
                  </a:lnTo>
                  <a:lnTo>
                    <a:pt x="1107" y="287"/>
                  </a:lnTo>
                  <a:lnTo>
                    <a:pt x="1083" y="287"/>
                  </a:lnTo>
                  <a:lnTo>
                    <a:pt x="1083" y="287"/>
                  </a:lnTo>
                  <a:lnTo>
                    <a:pt x="1060" y="287"/>
                  </a:lnTo>
                  <a:lnTo>
                    <a:pt x="1060" y="287"/>
                  </a:lnTo>
                  <a:lnTo>
                    <a:pt x="1053" y="287"/>
                  </a:lnTo>
                  <a:lnTo>
                    <a:pt x="1048" y="287"/>
                  </a:lnTo>
                  <a:lnTo>
                    <a:pt x="1046" y="287"/>
                  </a:lnTo>
                  <a:lnTo>
                    <a:pt x="1046" y="287"/>
                  </a:lnTo>
                  <a:lnTo>
                    <a:pt x="1046" y="290"/>
                  </a:lnTo>
                  <a:lnTo>
                    <a:pt x="1046" y="292"/>
                  </a:lnTo>
                  <a:lnTo>
                    <a:pt x="1046" y="299"/>
                  </a:lnTo>
                  <a:lnTo>
                    <a:pt x="1046" y="299"/>
                  </a:lnTo>
                  <a:lnTo>
                    <a:pt x="1048" y="304"/>
                  </a:lnTo>
                  <a:lnTo>
                    <a:pt x="1048" y="308"/>
                  </a:lnTo>
                  <a:lnTo>
                    <a:pt x="1046" y="311"/>
                  </a:lnTo>
                  <a:lnTo>
                    <a:pt x="1046" y="311"/>
                  </a:lnTo>
                  <a:lnTo>
                    <a:pt x="1043" y="311"/>
                  </a:lnTo>
                  <a:lnTo>
                    <a:pt x="1041" y="311"/>
                  </a:lnTo>
                  <a:lnTo>
                    <a:pt x="1034" y="311"/>
                  </a:lnTo>
                  <a:lnTo>
                    <a:pt x="1034" y="311"/>
                  </a:lnTo>
                  <a:lnTo>
                    <a:pt x="1029" y="311"/>
                  </a:lnTo>
                  <a:lnTo>
                    <a:pt x="1022" y="311"/>
                  </a:lnTo>
                  <a:lnTo>
                    <a:pt x="1022" y="311"/>
                  </a:lnTo>
                  <a:lnTo>
                    <a:pt x="1017" y="311"/>
                  </a:lnTo>
                  <a:lnTo>
                    <a:pt x="1010" y="311"/>
                  </a:lnTo>
                  <a:lnTo>
                    <a:pt x="1010" y="311"/>
                  </a:lnTo>
                  <a:lnTo>
                    <a:pt x="1010" y="316"/>
                  </a:lnTo>
                  <a:lnTo>
                    <a:pt x="1010" y="323"/>
                  </a:lnTo>
                  <a:lnTo>
                    <a:pt x="1010" y="323"/>
                  </a:lnTo>
                  <a:lnTo>
                    <a:pt x="1008" y="323"/>
                  </a:lnTo>
                  <a:lnTo>
                    <a:pt x="1006" y="323"/>
                  </a:lnTo>
                  <a:lnTo>
                    <a:pt x="999" y="323"/>
                  </a:lnTo>
                  <a:lnTo>
                    <a:pt x="999" y="323"/>
                  </a:lnTo>
                  <a:lnTo>
                    <a:pt x="975" y="323"/>
                  </a:lnTo>
                  <a:lnTo>
                    <a:pt x="975" y="323"/>
                  </a:lnTo>
                  <a:lnTo>
                    <a:pt x="975" y="275"/>
                  </a:lnTo>
                  <a:lnTo>
                    <a:pt x="975" y="275"/>
                  </a:lnTo>
                  <a:lnTo>
                    <a:pt x="975" y="252"/>
                  </a:lnTo>
                  <a:lnTo>
                    <a:pt x="975" y="252"/>
                  </a:lnTo>
                  <a:lnTo>
                    <a:pt x="970" y="252"/>
                  </a:lnTo>
                  <a:lnTo>
                    <a:pt x="966" y="252"/>
                  </a:lnTo>
                  <a:lnTo>
                    <a:pt x="963" y="252"/>
                  </a:lnTo>
                  <a:lnTo>
                    <a:pt x="963" y="252"/>
                  </a:lnTo>
                  <a:lnTo>
                    <a:pt x="963" y="240"/>
                  </a:lnTo>
                  <a:lnTo>
                    <a:pt x="963" y="240"/>
                  </a:lnTo>
                  <a:lnTo>
                    <a:pt x="963" y="228"/>
                  </a:lnTo>
                  <a:lnTo>
                    <a:pt x="963" y="228"/>
                  </a:lnTo>
                  <a:lnTo>
                    <a:pt x="963" y="217"/>
                  </a:lnTo>
                  <a:lnTo>
                    <a:pt x="963" y="217"/>
                  </a:lnTo>
                  <a:lnTo>
                    <a:pt x="963" y="202"/>
                  </a:lnTo>
                  <a:lnTo>
                    <a:pt x="963" y="202"/>
                  </a:lnTo>
                  <a:lnTo>
                    <a:pt x="963" y="179"/>
                  </a:lnTo>
                  <a:lnTo>
                    <a:pt x="963" y="179"/>
                  </a:lnTo>
                  <a:lnTo>
                    <a:pt x="959" y="179"/>
                  </a:lnTo>
                  <a:lnTo>
                    <a:pt x="951" y="179"/>
                  </a:lnTo>
                  <a:lnTo>
                    <a:pt x="951" y="179"/>
                  </a:lnTo>
                  <a:lnTo>
                    <a:pt x="951" y="167"/>
                  </a:lnTo>
                  <a:lnTo>
                    <a:pt x="951" y="167"/>
                  </a:lnTo>
                  <a:lnTo>
                    <a:pt x="951" y="155"/>
                  </a:lnTo>
                  <a:lnTo>
                    <a:pt x="951" y="155"/>
                  </a:lnTo>
                  <a:lnTo>
                    <a:pt x="904" y="155"/>
                  </a:lnTo>
                  <a:lnTo>
                    <a:pt x="904" y="155"/>
                  </a:lnTo>
                  <a:lnTo>
                    <a:pt x="881" y="155"/>
                  </a:lnTo>
                  <a:lnTo>
                    <a:pt x="881" y="155"/>
                  </a:lnTo>
                  <a:lnTo>
                    <a:pt x="881" y="132"/>
                  </a:lnTo>
                  <a:lnTo>
                    <a:pt x="881" y="132"/>
                  </a:lnTo>
                  <a:lnTo>
                    <a:pt x="874" y="132"/>
                  </a:lnTo>
                  <a:lnTo>
                    <a:pt x="871" y="132"/>
                  </a:lnTo>
                  <a:lnTo>
                    <a:pt x="869" y="132"/>
                  </a:lnTo>
                  <a:lnTo>
                    <a:pt x="869" y="132"/>
                  </a:lnTo>
                  <a:lnTo>
                    <a:pt x="869" y="127"/>
                  </a:lnTo>
                  <a:lnTo>
                    <a:pt x="869" y="120"/>
                  </a:lnTo>
                  <a:lnTo>
                    <a:pt x="869" y="120"/>
                  </a:lnTo>
                  <a:lnTo>
                    <a:pt x="869" y="108"/>
                  </a:lnTo>
                  <a:lnTo>
                    <a:pt x="869" y="108"/>
                  </a:lnTo>
                  <a:lnTo>
                    <a:pt x="869" y="96"/>
                  </a:lnTo>
                  <a:lnTo>
                    <a:pt x="869" y="96"/>
                  </a:lnTo>
                  <a:lnTo>
                    <a:pt x="857" y="96"/>
                  </a:lnTo>
                  <a:lnTo>
                    <a:pt x="857" y="96"/>
                  </a:lnTo>
                  <a:lnTo>
                    <a:pt x="845" y="96"/>
                  </a:lnTo>
                  <a:lnTo>
                    <a:pt x="845" y="96"/>
                  </a:lnTo>
                  <a:lnTo>
                    <a:pt x="838" y="96"/>
                  </a:lnTo>
                  <a:lnTo>
                    <a:pt x="834" y="96"/>
                  </a:lnTo>
                  <a:lnTo>
                    <a:pt x="834" y="96"/>
                  </a:lnTo>
                  <a:lnTo>
                    <a:pt x="831" y="99"/>
                  </a:lnTo>
                  <a:lnTo>
                    <a:pt x="834" y="101"/>
                  </a:lnTo>
                  <a:lnTo>
                    <a:pt x="834" y="108"/>
                  </a:lnTo>
                  <a:lnTo>
                    <a:pt x="834" y="108"/>
                  </a:lnTo>
                  <a:lnTo>
                    <a:pt x="827" y="108"/>
                  </a:lnTo>
                  <a:lnTo>
                    <a:pt x="824" y="108"/>
                  </a:lnTo>
                  <a:lnTo>
                    <a:pt x="822" y="108"/>
                  </a:lnTo>
                  <a:lnTo>
                    <a:pt x="822" y="108"/>
                  </a:lnTo>
                  <a:lnTo>
                    <a:pt x="820" y="111"/>
                  </a:lnTo>
                  <a:lnTo>
                    <a:pt x="822" y="115"/>
                  </a:lnTo>
                  <a:lnTo>
                    <a:pt x="822" y="118"/>
                  </a:lnTo>
                  <a:lnTo>
                    <a:pt x="822" y="120"/>
                  </a:lnTo>
                  <a:lnTo>
                    <a:pt x="822" y="120"/>
                  </a:lnTo>
                  <a:lnTo>
                    <a:pt x="820" y="120"/>
                  </a:lnTo>
                  <a:lnTo>
                    <a:pt x="815" y="120"/>
                  </a:lnTo>
                  <a:lnTo>
                    <a:pt x="812" y="120"/>
                  </a:lnTo>
                  <a:lnTo>
                    <a:pt x="810" y="120"/>
                  </a:lnTo>
                  <a:lnTo>
                    <a:pt x="810" y="120"/>
                  </a:lnTo>
                  <a:lnTo>
                    <a:pt x="808" y="122"/>
                  </a:lnTo>
                  <a:lnTo>
                    <a:pt x="808" y="127"/>
                  </a:lnTo>
                  <a:lnTo>
                    <a:pt x="810" y="132"/>
                  </a:lnTo>
                  <a:lnTo>
                    <a:pt x="810" y="132"/>
                  </a:lnTo>
                  <a:lnTo>
                    <a:pt x="803" y="132"/>
                  </a:lnTo>
                  <a:lnTo>
                    <a:pt x="796" y="132"/>
                  </a:lnTo>
                  <a:lnTo>
                    <a:pt x="796" y="132"/>
                  </a:lnTo>
                  <a:lnTo>
                    <a:pt x="796" y="139"/>
                  </a:lnTo>
                  <a:lnTo>
                    <a:pt x="796" y="144"/>
                  </a:lnTo>
                  <a:lnTo>
                    <a:pt x="796" y="144"/>
                  </a:lnTo>
                  <a:lnTo>
                    <a:pt x="796" y="155"/>
                  </a:lnTo>
                  <a:lnTo>
                    <a:pt x="796" y="155"/>
                  </a:lnTo>
                  <a:lnTo>
                    <a:pt x="796" y="167"/>
                  </a:lnTo>
                  <a:lnTo>
                    <a:pt x="796" y="167"/>
                  </a:lnTo>
                  <a:lnTo>
                    <a:pt x="796" y="217"/>
                  </a:lnTo>
                  <a:lnTo>
                    <a:pt x="796" y="217"/>
                  </a:lnTo>
                  <a:lnTo>
                    <a:pt x="784" y="217"/>
                  </a:lnTo>
                  <a:lnTo>
                    <a:pt x="784" y="217"/>
                  </a:lnTo>
                  <a:lnTo>
                    <a:pt x="761" y="217"/>
                  </a:lnTo>
                  <a:lnTo>
                    <a:pt x="761" y="217"/>
                  </a:lnTo>
                  <a:lnTo>
                    <a:pt x="761" y="264"/>
                  </a:lnTo>
                  <a:lnTo>
                    <a:pt x="761" y="264"/>
                  </a:lnTo>
                  <a:lnTo>
                    <a:pt x="761" y="311"/>
                  </a:lnTo>
                  <a:lnTo>
                    <a:pt x="761" y="311"/>
                  </a:lnTo>
                  <a:lnTo>
                    <a:pt x="749" y="311"/>
                  </a:lnTo>
                  <a:lnTo>
                    <a:pt x="749" y="311"/>
                  </a:lnTo>
                  <a:lnTo>
                    <a:pt x="744" y="311"/>
                  </a:lnTo>
                  <a:lnTo>
                    <a:pt x="737" y="311"/>
                  </a:lnTo>
                  <a:lnTo>
                    <a:pt x="737" y="311"/>
                  </a:lnTo>
                  <a:lnTo>
                    <a:pt x="737" y="304"/>
                  </a:lnTo>
                  <a:lnTo>
                    <a:pt x="737" y="299"/>
                  </a:lnTo>
                  <a:lnTo>
                    <a:pt x="737" y="299"/>
                  </a:lnTo>
                  <a:lnTo>
                    <a:pt x="737" y="287"/>
                  </a:lnTo>
                  <a:lnTo>
                    <a:pt x="737" y="287"/>
                  </a:lnTo>
                  <a:lnTo>
                    <a:pt x="737" y="275"/>
                  </a:lnTo>
                  <a:lnTo>
                    <a:pt x="737" y="275"/>
                  </a:lnTo>
                  <a:lnTo>
                    <a:pt x="737" y="252"/>
                  </a:lnTo>
                  <a:lnTo>
                    <a:pt x="737" y="252"/>
                  </a:lnTo>
                  <a:lnTo>
                    <a:pt x="690" y="252"/>
                  </a:lnTo>
                  <a:lnTo>
                    <a:pt x="690" y="252"/>
                  </a:lnTo>
                  <a:lnTo>
                    <a:pt x="678" y="252"/>
                  </a:lnTo>
                  <a:lnTo>
                    <a:pt x="678" y="252"/>
                  </a:lnTo>
                  <a:lnTo>
                    <a:pt x="655" y="252"/>
                  </a:lnTo>
                  <a:lnTo>
                    <a:pt x="655" y="252"/>
                  </a:lnTo>
                  <a:lnTo>
                    <a:pt x="655" y="202"/>
                  </a:lnTo>
                  <a:lnTo>
                    <a:pt x="655" y="202"/>
                  </a:lnTo>
                  <a:lnTo>
                    <a:pt x="655" y="155"/>
                  </a:lnTo>
                  <a:lnTo>
                    <a:pt x="655" y="155"/>
                  </a:lnTo>
                  <a:lnTo>
                    <a:pt x="655" y="144"/>
                  </a:lnTo>
                  <a:lnTo>
                    <a:pt x="655" y="144"/>
                  </a:lnTo>
                  <a:lnTo>
                    <a:pt x="648" y="144"/>
                  </a:lnTo>
                  <a:lnTo>
                    <a:pt x="645" y="144"/>
                  </a:lnTo>
                  <a:lnTo>
                    <a:pt x="643" y="144"/>
                  </a:lnTo>
                  <a:lnTo>
                    <a:pt x="643" y="144"/>
                  </a:lnTo>
                  <a:lnTo>
                    <a:pt x="643" y="141"/>
                  </a:lnTo>
                  <a:lnTo>
                    <a:pt x="643" y="139"/>
                  </a:lnTo>
                  <a:lnTo>
                    <a:pt x="643" y="132"/>
                  </a:lnTo>
                  <a:lnTo>
                    <a:pt x="643" y="132"/>
                  </a:lnTo>
                  <a:lnTo>
                    <a:pt x="643" y="127"/>
                  </a:lnTo>
                  <a:lnTo>
                    <a:pt x="643" y="120"/>
                  </a:lnTo>
                  <a:lnTo>
                    <a:pt x="643" y="120"/>
                  </a:lnTo>
                  <a:lnTo>
                    <a:pt x="640" y="120"/>
                  </a:lnTo>
                  <a:lnTo>
                    <a:pt x="636" y="120"/>
                  </a:lnTo>
                  <a:lnTo>
                    <a:pt x="631" y="120"/>
                  </a:lnTo>
                  <a:lnTo>
                    <a:pt x="631" y="120"/>
                  </a:lnTo>
                  <a:lnTo>
                    <a:pt x="631" y="118"/>
                  </a:lnTo>
                  <a:lnTo>
                    <a:pt x="631" y="115"/>
                  </a:lnTo>
                  <a:lnTo>
                    <a:pt x="631" y="108"/>
                  </a:lnTo>
                  <a:lnTo>
                    <a:pt x="631" y="108"/>
                  </a:lnTo>
                  <a:lnTo>
                    <a:pt x="631" y="96"/>
                  </a:lnTo>
                  <a:lnTo>
                    <a:pt x="631" y="96"/>
                  </a:lnTo>
                  <a:lnTo>
                    <a:pt x="631" y="73"/>
                  </a:lnTo>
                  <a:lnTo>
                    <a:pt x="631" y="73"/>
                  </a:lnTo>
                  <a:lnTo>
                    <a:pt x="631" y="49"/>
                  </a:lnTo>
                  <a:lnTo>
                    <a:pt x="631" y="49"/>
                  </a:lnTo>
                  <a:lnTo>
                    <a:pt x="607" y="49"/>
                  </a:lnTo>
                  <a:lnTo>
                    <a:pt x="607" y="49"/>
                  </a:lnTo>
                  <a:lnTo>
                    <a:pt x="607" y="73"/>
                  </a:lnTo>
                  <a:lnTo>
                    <a:pt x="607" y="73"/>
                  </a:lnTo>
                  <a:lnTo>
                    <a:pt x="607" y="120"/>
                  </a:lnTo>
                  <a:lnTo>
                    <a:pt x="607" y="120"/>
                  </a:lnTo>
                  <a:lnTo>
                    <a:pt x="600" y="120"/>
                  </a:lnTo>
                  <a:lnTo>
                    <a:pt x="596" y="120"/>
                  </a:lnTo>
                  <a:lnTo>
                    <a:pt x="596" y="120"/>
                  </a:lnTo>
                  <a:lnTo>
                    <a:pt x="593" y="118"/>
                  </a:lnTo>
                  <a:lnTo>
                    <a:pt x="596" y="115"/>
                  </a:lnTo>
                  <a:lnTo>
                    <a:pt x="596" y="108"/>
                  </a:lnTo>
                  <a:lnTo>
                    <a:pt x="596" y="108"/>
                  </a:lnTo>
                  <a:lnTo>
                    <a:pt x="584" y="108"/>
                  </a:lnTo>
                  <a:lnTo>
                    <a:pt x="584" y="108"/>
                  </a:lnTo>
                  <a:lnTo>
                    <a:pt x="572" y="108"/>
                  </a:lnTo>
                  <a:lnTo>
                    <a:pt x="572" y="108"/>
                  </a:lnTo>
                  <a:lnTo>
                    <a:pt x="523" y="108"/>
                  </a:lnTo>
                  <a:lnTo>
                    <a:pt x="523" y="108"/>
                  </a:lnTo>
                  <a:lnTo>
                    <a:pt x="523" y="120"/>
                  </a:lnTo>
                  <a:lnTo>
                    <a:pt x="523" y="120"/>
                  </a:lnTo>
                  <a:lnTo>
                    <a:pt x="525" y="127"/>
                  </a:lnTo>
                  <a:lnTo>
                    <a:pt x="523" y="132"/>
                  </a:lnTo>
                  <a:lnTo>
                    <a:pt x="523" y="132"/>
                  </a:lnTo>
                  <a:lnTo>
                    <a:pt x="520" y="132"/>
                  </a:lnTo>
                  <a:lnTo>
                    <a:pt x="518" y="132"/>
                  </a:lnTo>
                  <a:lnTo>
                    <a:pt x="513" y="132"/>
                  </a:lnTo>
                  <a:lnTo>
                    <a:pt x="511" y="132"/>
                  </a:lnTo>
                  <a:lnTo>
                    <a:pt x="511" y="132"/>
                  </a:lnTo>
                  <a:lnTo>
                    <a:pt x="511" y="134"/>
                  </a:lnTo>
                  <a:lnTo>
                    <a:pt x="511" y="139"/>
                  </a:lnTo>
                  <a:lnTo>
                    <a:pt x="511" y="144"/>
                  </a:lnTo>
                  <a:lnTo>
                    <a:pt x="511" y="144"/>
                  </a:lnTo>
                  <a:lnTo>
                    <a:pt x="499" y="144"/>
                  </a:lnTo>
                  <a:lnTo>
                    <a:pt x="499" y="144"/>
                  </a:lnTo>
                  <a:lnTo>
                    <a:pt x="487" y="144"/>
                  </a:lnTo>
                  <a:lnTo>
                    <a:pt x="487" y="144"/>
                  </a:lnTo>
                  <a:lnTo>
                    <a:pt x="487" y="155"/>
                  </a:lnTo>
                  <a:lnTo>
                    <a:pt x="487" y="155"/>
                  </a:lnTo>
                  <a:lnTo>
                    <a:pt x="487" y="162"/>
                  </a:lnTo>
                  <a:lnTo>
                    <a:pt x="487" y="167"/>
                  </a:lnTo>
                  <a:lnTo>
                    <a:pt x="487" y="167"/>
                  </a:lnTo>
                  <a:lnTo>
                    <a:pt x="494" y="167"/>
                  </a:lnTo>
                  <a:lnTo>
                    <a:pt x="499" y="167"/>
                  </a:lnTo>
                  <a:lnTo>
                    <a:pt x="499" y="167"/>
                  </a:lnTo>
                  <a:lnTo>
                    <a:pt x="501" y="169"/>
                  </a:lnTo>
                  <a:lnTo>
                    <a:pt x="499" y="174"/>
                  </a:lnTo>
                  <a:lnTo>
                    <a:pt x="499" y="179"/>
                  </a:lnTo>
                  <a:lnTo>
                    <a:pt x="499" y="179"/>
                  </a:lnTo>
                  <a:lnTo>
                    <a:pt x="499" y="191"/>
                  </a:lnTo>
                  <a:lnTo>
                    <a:pt x="499" y="191"/>
                  </a:lnTo>
                  <a:lnTo>
                    <a:pt x="499" y="202"/>
                  </a:lnTo>
                  <a:lnTo>
                    <a:pt x="499" y="202"/>
                  </a:lnTo>
                  <a:lnTo>
                    <a:pt x="499" y="209"/>
                  </a:lnTo>
                  <a:lnTo>
                    <a:pt x="499" y="217"/>
                  </a:lnTo>
                  <a:lnTo>
                    <a:pt x="499" y="217"/>
                  </a:lnTo>
                  <a:lnTo>
                    <a:pt x="497" y="217"/>
                  </a:lnTo>
                  <a:lnTo>
                    <a:pt x="494" y="217"/>
                  </a:lnTo>
                  <a:lnTo>
                    <a:pt x="487" y="217"/>
                  </a:lnTo>
                  <a:lnTo>
                    <a:pt x="487" y="217"/>
                  </a:lnTo>
                  <a:lnTo>
                    <a:pt x="487" y="209"/>
                  </a:lnTo>
                  <a:lnTo>
                    <a:pt x="487" y="205"/>
                  </a:lnTo>
                  <a:lnTo>
                    <a:pt x="487" y="202"/>
                  </a:lnTo>
                  <a:lnTo>
                    <a:pt x="487" y="202"/>
                  </a:lnTo>
                  <a:lnTo>
                    <a:pt x="483" y="202"/>
                  </a:lnTo>
                  <a:lnTo>
                    <a:pt x="476" y="202"/>
                  </a:lnTo>
                  <a:lnTo>
                    <a:pt x="476" y="202"/>
                  </a:lnTo>
                  <a:lnTo>
                    <a:pt x="476" y="198"/>
                  </a:lnTo>
                  <a:lnTo>
                    <a:pt x="476" y="191"/>
                  </a:lnTo>
                  <a:lnTo>
                    <a:pt x="476" y="191"/>
                  </a:lnTo>
                  <a:lnTo>
                    <a:pt x="476" y="179"/>
                  </a:lnTo>
                  <a:lnTo>
                    <a:pt x="476" y="179"/>
                  </a:lnTo>
                  <a:lnTo>
                    <a:pt x="476" y="167"/>
                  </a:lnTo>
                  <a:lnTo>
                    <a:pt x="476" y="167"/>
                  </a:lnTo>
                  <a:lnTo>
                    <a:pt x="476" y="144"/>
                  </a:lnTo>
                  <a:lnTo>
                    <a:pt x="476" y="144"/>
                  </a:lnTo>
                  <a:lnTo>
                    <a:pt x="476" y="120"/>
                  </a:lnTo>
                  <a:lnTo>
                    <a:pt x="476" y="120"/>
                  </a:lnTo>
                  <a:lnTo>
                    <a:pt x="471" y="120"/>
                  </a:lnTo>
                  <a:lnTo>
                    <a:pt x="464" y="120"/>
                  </a:lnTo>
                  <a:lnTo>
                    <a:pt x="464" y="120"/>
                  </a:lnTo>
                  <a:lnTo>
                    <a:pt x="464" y="118"/>
                  </a:lnTo>
                  <a:lnTo>
                    <a:pt x="464" y="115"/>
                  </a:lnTo>
                  <a:lnTo>
                    <a:pt x="464" y="108"/>
                  </a:lnTo>
                  <a:lnTo>
                    <a:pt x="464" y="108"/>
                  </a:lnTo>
                  <a:lnTo>
                    <a:pt x="457" y="108"/>
                  </a:lnTo>
                  <a:lnTo>
                    <a:pt x="452" y="108"/>
                  </a:lnTo>
                  <a:lnTo>
                    <a:pt x="452" y="108"/>
                  </a:lnTo>
                  <a:lnTo>
                    <a:pt x="452" y="103"/>
                  </a:lnTo>
                  <a:lnTo>
                    <a:pt x="452" y="96"/>
                  </a:lnTo>
                  <a:lnTo>
                    <a:pt x="452" y="96"/>
                  </a:lnTo>
                  <a:lnTo>
                    <a:pt x="452" y="85"/>
                  </a:lnTo>
                  <a:lnTo>
                    <a:pt x="452" y="85"/>
                  </a:lnTo>
                  <a:lnTo>
                    <a:pt x="452" y="78"/>
                  </a:lnTo>
                  <a:lnTo>
                    <a:pt x="452" y="73"/>
                  </a:lnTo>
                  <a:lnTo>
                    <a:pt x="452" y="73"/>
                  </a:lnTo>
                  <a:lnTo>
                    <a:pt x="450" y="73"/>
                  </a:lnTo>
                  <a:lnTo>
                    <a:pt x="447" y="73"/>
                  </a:lnTo>
                  <a:lnTo>
                    <a:pt x="440" y="73"/>
                  </a:lnTo>
                  <a:lnTo>
                    <a:pt x="440" y="73"/>
                  </a:lnTo>
                  <a:lnTo>
                    <a:pt x="440" y="49"/>
                  </a:lnTo>
                  <a:lnTo>
                    <a:pt x="440" y="49"/>
                  </a:lnTo>
                  <a:lnTo>
                    <a:pt x="440" y="37"/>
                  </a:lnTo>
                  <a:lnTo>
                    <a:pt x="440" y="37"/>
                  </a:lnTo>
                  <a:lnTo>
                    <a:pt x="440" y="26"/>
                  </a:lnTo>
                  <a:lnTo>
                    <a:pt x="440" y="26"/>
                  </a:lnTo>
                  <a:lnTo>
                    <a:pt x="440" y="14"/>
                  </a:lnTo>
                  <a:lnTo>
                    <a:pt x="440" y="14"/>
                  </a:lnTo>
                  <a:lnTo>
                    <a:pt x="440" y="7"/>
                  </a:lnTo>
                  <a:lnTo>
                    <a:pt x="440" y="2"/>
                  </a:lnTo>
                  <a:lnTo>
                    <a:pt x="440" y="2"/>
                  </a:lnTo>
                  <a:lnTo>
                    <a:pt x="438" y="0"/>
                  </a:lnTo>
                  <a:lnTo>
                    <a:pt x="435" y="2"/>
                  </a:lnTo>
                  <a:lnTo>
                    <a:pt x="428" y="2"/>
                  </a:lnTo>
                  <a:lnTo>
                    <a:pt x="428" y="2"/>
                  </a:lnTo>
                  <a:lnTo>
                    <a:pt x="428" y="14"/>
                  </a:lnTo>
                  <a:lnTo>
                    <a:pt x="428" y="14"/>
                  </a:lnTo>
                  <a:lnTo>
                    <a:pt x="428" y="26"/>
                  </a:lnTo>
                  <a:lnTo>
                    <a:pt x="428" y="26"/>
                  </a:lnTo>
                  <a:lnTo>
                    <a:pt x="428" y="37"/>
                  </a:lnTo>
                  <a:lnTo>
                    <a:pt x="428" y="37"/>
                  </a:lnTo>
                  <a:lnTo>
                    <a:pt x="428" y="42"/>
                  </a:lnTo>
                  <a:lnTo>
                    <a:pt x="428" y="49"/>
                  </a:lnTo>
                  <a:lnTo>
                    <a:pt x="428" y="49"/>
                  </a:lnTo>
                  <a:lnTo>
                    <a:pt x="421" y="49"/>
                  </a:lnTo>
                  <a:lnTo>
                    <a:pt x="417" y="49"/>
                  </a:lnTo>
                  <a:lnTo>
                    <a:pt x="417" y="49"/>
                  </a:lnTo>
                  <a:lnTo>
                    <a:pt x="417" y="54"/>
                  </a:lnTo>
                  <a:lnTo>
                    <a:pt x="417" y="61"/>
                  </a:lnTo>
                  <a:lnTo>
                    <a:pt x="417" y="61"/>
                  </a:lnTo>
                  <a:lnTo>
                    <a:pt x="417" y="66"/>
                  </a:lnTo>
                  <a:lnTo>
                    <a:pt x="417" y="73"/>
                  </a:lnTo>
                  <a:lnTo>
                    <a:pt x="417" y="73"/>
                  </a:lnTo>
                  <a:lnTo>
                    <a:pt x="410" y="73"/>
                  </a:lnTo>
                  <a:lnTo>
                    <a:pt x="405" y="73"/>
                  </a:lnTo>
                  <a:lnTo>
                    <a:pt x="405" y="73"/>
                  </a:lnTo>
                  <a:lnTo>
                    <a:pt x="405" y="75"/>
                  </a:lnTo>
                  <a:lnTo>
                    <a:pt x="405" y="78"/>
                  </a:lnTo>
                  <a:lnTo>
                    <a:pt x="405" y="85"/>
                  </a:lnTo>
                  <a:lnTo>
                    <a:pt x="405" y="85"/>
                  </a:lnTo>
                  <a:lnTo>
                    <a:pt x="405" y="108"/>
                  </a:lnTo>
                  <a:lnTo>
                    <a:pt x="405" y="108"/>
                  </a:lnTo>
                  <a:lnTo>
                    <a:pt x="393" y="108"/>
                  </a:lnTo>
                  <a:lnTo>
                    <a:pt x="393" y="108"/>
                  </a:lnTo>
                  <a:lnTo>
                    <a:pt x="370" y="108"/>
                  </a:lnTo>
                  <a:lnTo>
                    <a:pt x="370" y="108"/>
                  </a:lnTo>
                  <a:lnTo>
                    <a:pt x="370" y="155"/>
                  </a:lnTo>
                  <a:lnTo>
                    <a:pt x="370" y="155"/>
                  </a:lnTo>
                  <a:lnTo>
                    <a:pt x="370" y="179"/>
                  </a:lnTo>
                  <a:lnTo>
                    <a:pt x="370" y="179"/>
                  </a:lnTo>
                  <a:lnTo>
                    <a:pt x="370" y="191"/>
                  </a:lnTo>
                  <a:lnTo>
                    <a:pt x="370" y="191"/>
                  </a:lnTo>
                  <a:lnTo>
                    <a:pt x="370" y="198"/>
                  </a:lnTo>
                  <a:lnTo>
                    <a:pt x="370" y="202"/>
                  </a:lnTo>
                  <a:lnTo>
                    <a:pt x="370" y="202"/>
                  </a:lnTo>
                  <a:lnTo>
                    <a:pt x="362" y="205"/>
                  </a:lnTo>
                  <a:lnTo>
                    <a:pt x="358" y="202"/>
                  </a:lnTo>
                  <a:lnTo>
                    <a:pt x="358" y="202"/>
                  </a:lnTo>
                  <a:lnTo>
                    <a:pt x="358" y="252"/>
                  </a:lnTo>
                  <a:lnTo>
                    <a:pt x="358" y="252"/>
                  </a:lnTo>
                  <a:lnTo>
                    <a:pt x="351" y="252"/>
                  </a:lnTo>
                  <a:lnTo>
                    <a:pt x="346" y="252"/>
                  </a:lnTo>
                  <a:lnTo>
                    <a:pt x="346" y="252"/>
                  </a:lnTo>
                  <a:lnTo>
                    <a:pt x="344" y="245"/>
                  </a:lnTo>
                  <a:lnTo>
                    <a:pt x="346" y="240"/>
                  </a:lnTo>
                  <a:lnTo>
                    <a:pt x="346" y="240"/>
                  </a:lnTo>
                  <a:lnTo>
                    <a:pt x="346" y="228"/>
                  </a:lnTo>
                  <a:lnTo>
                    <a:pt x="346" y="228"/>
                  </a:lnTo>
                  <a:lnTo>
                    <a:pt x="346" y="202"/>
                  </a:lnTo>
                  <a:lnTo>
                    <a:pt x="346" y="202"/>
                  </a:lnTo>
                  <a:lnTo>
                    <a:pt x="346" y="179"/>
                  </a:lnTo>
                  <a:lnTo>
                    <a:pt x="346" y="179"/>
                  </a:lnTo>
                  <a:lnTo>
                    <a:pt x="322" y="179"/>
                  </a:lnTo>
                  <a:lnTo>
                    <a:pt x="322" y="179"/>
                  </a:lnTo>
                  <a:lnTo>
                    <a:pt x="308" y="179"/>
                  </a:lnTo>
                  <a:lnTo>
                    <a:pt x="308" y="179"/>
                  </a:lnTo>
                  <a:lnTo>
                    <a:pt x="304" y="181"/>
                  </a:lnTo>
                  <a:lnTo>
                    <a:pt x="296" y="179"/>
                  </a:lnTo>
                  <a:lnTo>
                    <a:pt x="296" y="179"/>
                  </a:lnTo>
                  <a:lnTo>
                    <a:pt x="296" y="174"/>
                  </a:lnTo>
                  <a:lnTo>
                    <a:pt x="296" y="167"/>
                  </a:lnTo>
                  <a:lnTo>
                    <a:pt x="296" y="167"/>
                  </a:lnTo>
                  <a:lnTo>
                    <a:pt x="296" y="144"/>
                  </a:lnTo>
                  <a:lnTo>
                    <a:pt x="296" y="144"/>
                  </a:lnTo>
                  <a:lnTo>
                    <a:pt x="273" y="144"/>
                  </a:lnTo>
                  <a:lnTo>
                    <a:pt x="273" y="144"/>
                  </a:lnTo>
                  <a:lnTo>
                    <a:pt x="249" y="144"/>
                  </a:lnTo>
                  <a:lnTo>
                    <a:pt x="249" y="144"/>
                  </a:lnTo>
                  <a:lnTo>
                    <a:pt x="238" y="144"/>
                  </a:lnTo>
                  <a:lnTo>
                    <a:pt x="238" y="144"/>
                  </a:lnTo>
                  <a:lnTo>
                    <a:pt x="214" y="144"/>
                  </a:lnTo>
                  <a:lnTo>
                    <a:pt x="214" y="144"/>
                  </a:lnTo>
                  <a:lnTo>
                    <a:pt x="214" y="155"/>
                  </a:lnTo>
                  <a:lnTo>
                    <a:pt x="214" y="155"/>
                  </a:lnTo>
                  <a:lnTo>
                    <a:pt x="214" y="179"/>
                  </a:lnTo>
                  <a:lnTo>
                    <a:pt x="214" y="179"/>
                  </a:lnTo>
                  <a:lnTo>
                    <a:pt x="202" y="179"/>
                  </a:lnTo>
                  <a:lnTo>
                    <a:pt x="202" y="179"/>
                  </a:lnTo>
                  <a:lnTo>
                    <a:pt x="179" y="179"/>
                  </a:lnTo>
                  <a:lnTo>
                    <a:pt x="179" y="179"/>
                  </a:lnTo>
                  <a:lnTo>
                    <a:pt x="179" y="191"/>
                  </a:lnTo>
                  <a:lnTo>
                    <a:pt x="179" y="191"/>
                  </a:lnTo>
                  <a:lnTo>
                    <a:pt x="179" y="217"/>
                  </a:lnTo>
                  <a:lnTo>
                    <a:pt x="179" y="217"/>
                  </a:lnTo>
                  <a:lnTo>
                    <a:pt x="179" y="240"/>
                  </a:lnTo>
                  <a:lnTo>
                    <a:pt x="179" y="240"/>
                  </a:lnTo>
                  <a:lnTo>
                    <a:pt x="172" y="240"/>
                  </a:lnTo>
                  <a:lnTo>
                    <a:pt x="169" y="238"/>
                  </a:lnTo>
                  <a:lnTo>
                    <a:pt x="167" y="240"/>
                  </a:lnTo>
                  <a:lnTo>
                    <a:pt x="167" y="240"/>
                  </a:lnTo>
                  <a:lnTo>
                    <a:pt x="167" y="242"/>
                  </a:lnTo>
                  <a:lnTo>
                    <a:pt x="167" y="245"/>
                  </a:lnTo>
                  <a:lnTo>
                    <a:pt x="167" y="250"/>
                  </a:lnTo>
                  <a:lnTo>
                    <a:pt x="167" y="252"/>
                  </a:lnTo>
                  <a:lnTo>
                    <a:pt x="167" y="252"/>
                  </a:lnTo>
                  <a:lnTo>
                    <a:pt x="165" y="252"/>
                  </a:lnTo>
                  <a:lnTo>
                    <a:pt x="160" y="252"/>
                  </a:lnTo>
                  <a:lnTo>
                    <a:pt x="155" y="252"/>
                  </a:lnTo>
                  <a:lnTo>
                    <a:pt x="155" y="252"/>
                  </a:lnTo>
                  <a:lnTo>
                    <a:pt x="155" y="264"/>
                  </a:lnTo>
                  <a:lnTo>
                    <a:pt x="155" y="264"/>
                  </a:lnTo>
                  <a:lnTo>
                    <a:pt x="155" y="275"/>
                  </a:lnTo>
                  <a:lnTo>
                    <a:pt x="155" y="275"/>
                  </a:lnTo>
                  <a:lnTo>
                    <a:pt x="148" y="275"/>
                  </a:lnTo>
                  <a:lnTo>
                    <a:pt x="143" y="275"/>
                  </a:lnTo>
                  <a:lnTo>
                    <a:pt x="143" y="275"/>
                  </a:lnTo>
                  <a:lnTo>
                    <a:pt x="143" y="280"/>
                  </a:lnTo>
                  <a:lnTo>
                    <a:pt x="143" y="287"/>
                  </a:lnTo>
                  <a:lnTo>
                    <a:pt x="143" y="287"/>
                  </a:lnTo>
                  <a:lnTo>
                    <a:pt x="143" y="299"/>
                  </a:lnTo>
                  <a:lnTo>
                    <a:pt x="143" y="299"/>
                  </a:lnTo>
                  <a:lnTo>
                    <a:pt x="143" y="323"/>
                  </a:lnTo>
                  <a:lnTo>
                    <a:pt x="143" y="323"/>
                  </a:lnTo>
                  <a:lnTo>
                    <a:pt x="143" y="334"/>
                  </a:lnTo>
                  <a:lnTo>
                    <a:pt x="143" y="334"/>
                  </a:lnTo>
                  <a:lnTo>
                    <a:pt x="143" y="358"/>
                  </a:lnTo>
                  <a:lnTo>
                    <a:pt x="143" y="358"/>
                  </a:lnTo>
                  <a:lnTo>
                    <a:pt x="136" y="358"/>
                  </a:lnTo>
                  <a:lnTo>
                    <a:pt x="132" y="358"/>
                  </a:lnTo>
                  <a:lnTo>
                    <a:pt x="132" y="358"/>
                  </a:lnTo>
                  <a:lnTo>
                    <a:pt x="124" y="358"/>
                  </a:lnTo>
                  <a:lnTo>
                    <a:pt x="120" y="358"/>
                  </a:lnTo>
                  <a:lnTo>
                    <a:pt x="120" y="358"/>
                  </a:lnTo>
                  <a:lnTo>
                    <a:pt x="120" y="353"/>
                  </a:lnTo>
                  <a:lnTo>
                    <a:pt x="120" y="346"/>
                  </a:lnTo>
                  <a:lnTo>
                    <a:pt x="120" y="346"/>
                  </a:lnTo>
                  <a:lnTo>
                    <a:pt x="120" y="341"/>
                  </a:lnTo>
                  <a:lnTo>
                    <a:pt x="120" y="334"/>
                  </a:lnTo>
                  <a:lnTo>
                    <a:pt x="120" y="334"/>
                  </a:lnTo>
                  <a:lnTo>
                    <a:pt x="120" y="327"/>
                  </a:lnTo>
                  <a:lnTo>
                    <a:pt x="120" y="323"/>
                  </a:lnTo>
                  <a:lnTo>
                    <a:pt x="120" y="323"/>
                  </a:lnTo>
                  <a:lnTo>
                    <a:pt x="117" y="323"/>
                  </a:lnTo>
                  <a:lnTo>
                    <a:pt x="113" y="323"/>
                  </a:lnTo>
                  <a:lnTo>
                    <a:pt x="108" y="323"/>
                  </a:lnTo>
                  <a:lnTo>
                    <a:pt x="108" y="323"/>
                  </a:lnTo>
                  <a:lnTo>
                    <a:pt x="108" y="299"/>
                  </a:lnTo>
                  <a:lnTo>
                    <a:pt x="108" y="299"/>
                  </a:lnTo>
                  <a:lnTo>
                    <a:pt x="11" y="299"/>
                  </a:lnTo>
                  <a:lnTo>
                    <a:pt x="11" y="299"/>
                  </a:lnTo>
                  <a:lnTo>
                    <a:pt x="0" y="299"/>
                  </a:lnTo>
                  <a:lnTo>
                    <a:pt x="0" y="561"/>
                  </a:lnTo>
                  <a:lnTo>
                    <a:pt x="0" y="561"/>
                  </a:lnTo>
                  <a:lnTo>
                    <a:pt x="11" y="561"/>
                  </a:lnTo>
                  <a:lnTo>
                    <a:pt x="11" y="561"/>
                  </a:lnTo>
                  <a:lnTo>
                    <a:pt x="35" y="561"/>
                  </a:lnTo>
                  <a:lnTo>
                    <a:pt x="35" y="561"/>
                  </a:lnTo>
                  <a:lnTo>
                    <a:pt x="47" y="561"/>
                  </a:lnTo>
                  <a:lnTo>
                    <a:pt x="47" y="561"/>
                  </a:lnTo>
                  <a:lnTo>
                    <a:pt x="70" y="561"/>
                  </a:lnTo>
                  <a:lnTo>
                    <a:pt x="70" y="561"/>
                  </a:lnTo>
                  <a:lnTo>
                    <a:pt x="84" y="561"/>
                  </a:lnTo>
                  <a:lnTo>
                    <a:pt x="84" y="561"/>
                  </a:lnTo>
                  <a:lnTo>
                    <a:pt x="108" y="561"/>
                  </a:lnTo>
                  <a:lnTo>
                    <a:pt x="108" y="561"/>
                  </a:lnTo>
                  <a:lnTo>
                    <a:pt x="120" y="561"/>
                  </a:lnTo>
                  <a:lnTo>
                    <a:pt x="120" y="561"/>
                  </a:lnTo>
                  <a:lnTo>
                    <a:pt x="143" y="561"/>
                  </a:lnTo>
                  <a:lnTo>
                    <a:pt x="143" y="561"/>
                  </a:lnTo>
                  <a:lnTo>
                    <a:pt x="155" y="561"/>
                  </a:lnTo>
                  <a:lnTo>
                    <a:pt x="155" y="561"/>
                  </a:lnTo>
                  <a:lnTo>
                    <a:pt x="179" y="561"/>
                  </a:lnTo>
                  <a:lnTo>
                    <a:pt x="179" y="561"/>
                  </a:lnTo>
                  <a:lnTo>
                    <a:pt x="190" y="561"/>
                  </a:lnTo>
                  <a:lnTo>
                    <a:pt x="190" y="561"/>
                  </a:lnTo>
                  <a:lnTo>
                    <a:pt x="214" y="561"/>
                  </a:lnTo>
                  <a:lnTo>
                    <a:pt x="214" y="561"/>
                  </a:lnTo>
                  <a:lnTo>
                    <a:pt x="226" y="561"/>
                  </a:lnTo>
                  <a:lnTo>
                    <a:pt x="226" y="561"/>
                  </a:lnTo>
                  <a:lnTo>
                    <a:pt x="273" y="561"/>
                  </a:lnTo>
                  <a:lnTo>
                    <a:pt x="273" y="561"/>
                  </a:lnTo>
                  <a:lnTo>
                    <a:pt x="285" y="561"/>
                  </a:lnTo>
                  <a:lnTo>
                    <a:pt x="285" y="561"/>
                  </a:lnTo>
                  <a:lnTo>
                    <a:pt x="308" y="561"/>
                  </a:lnTo>
                  <a:lnTo>
                    <a:pt x="308" y="561"/>
                  </a:lnTo>
                  <a:lnTo>
                    <a:pt x="322" y="561"/>
                  </a:lnTo>
                  <a:lnTo>
                    <a:pt x="322" y="561"/>
                  </a:lnTo>
                  <a:lnTo>
                    <a:pt x="346" y="561"/>
                  </a:lnTo>
                  <a:lnTo>
                    <a:pt x="346" y="561"/>
                  </a:lnTo>
                  <a:lnTo>
                    <a:pt x="358" y="561"/>
                  </a:lnTo>
                  <a:lnTo>
                    <a:pt x="358" y="561"/>
                  </a:lnTo>
                  <a:lnTo>
                    <a:pt x="381" y="561"/>
                  </a:lnTo>
                  <a:lnTo>
                    <a:pt x="381" y="561"/>
                  </a:lnTo>
                  <a:lnTo>
                    <a:pt x="393" y="561"/>
                  </a:lnTo>
                  <a:lnTo>
                    <a:pt x="393" y="561"/>
                  </a:lnTo>
                  <a:lnTo>
                    <a:pt x="417" y="561"/>
                  </a:lnTo>
                  <a:lnTo>
                    <a:pt x="417" y="561"/>
                  </a:lnTo>
                  <a:lnTo>
                    <a:pt x="428" y="561"/>
                  </a:lnTo>
                  <a:lnTo>
                    <a:pt x="428" y="561"/>
                  </a:lnTo>
                  <a:lnTo>
                    <a:pt x="452" y="561"/>
                  </a:lnTo>
                  <a:lnTo>
                    <a:pt x="452" y="561"/>
                  </a:lnTo>
                  <a:lnTo>
                    <a:pt x="464" y="561"/>
                  </a:lnTo>
                  <a:lnTo>
                    <a:pt x="464" y="561"/>
                  </a:lnTo>
                  <a:lnTo>
                    <a:pt x="487" y="561"/>
                  </a:lnTo>
                  <a:lnTo>
                    <a:pt x="487" y="561"/>
                  </a:lnTo>
                  <a:lnTo>
                    <a:pt x="499" y="561"/>
                  </a:lnTo>
                  <a:lnTo>
                    <a:pt x="499" y="561"/>
                  </a:lnTo>
                  <a:lnTo>
                    <a:pt x="546" y="561"/>
                  </a:lnTo>
                  <a:lnTo>
                    <a:pt x="546" y="561"/>
                  </a:lnTo>
                  <a:lnTo>
                    <a:pt x="558" y="561"/>
                  </a:lnTo>
                  <a:lnTo>
                    <a:pt x="558" y="561"/>
                  </a:lnTo>
                  <a:lnTo>
                    <a:pt x="584" y="561"/>
                  </a:lnTo>
                  <a:lnTo>
                    <a:pt x="584" y="561"/>
                  </a:lnTo>
                  <a:lnTo>
                    <a:pt x="596" y="561"/>
                  </a:lnTo>
                  <a:lnTo>
                    <a:pt x="596" y="561"/>
                  </a:lnTo>
                  <a:lnTo>
                    <a:pt x="619" y="561"/>
                  </a:lnTo>
                  <a:lnTo>
                    <a:pt x="619" y="561"/>
                  </a:lnTo>
                  <a:lnTo>
                    <a:pt x="631" y="561"/>
                  </a:lnTo>
                  <a:lnTo>
                    <a:pt x="631" y="561"/>
                  </a:lnTo>
                  <a:lnTo>
                    <a:pt x="655" y="561"/>
                  </a:lnTo>
                  <a:lnTo>
                    <a:pt x="655" y="561"/>
                  </a:lnTo>
                  <a:lnTo>
                    <a:pt x="666" y="561"/>
                  </a:lnTo>
                  <a:lnTo>
                    <a:pt x="666" y="561"/>
                  </a:lnTo>
                  <a:lnTo>
                    <a:pt x="690" y="561"/>
                  </a:lnTo>
                  <a:lnTo>
                    <a:pt x="690" y="561"/>
                  </a:lnTo>
                  <a:lnTo>
                    <a:pt x="702" y="561"/>
                  </a:lnTo>
                  <a:lnTo>
                    <a:pt x="702" y="561"/>
                  </a:lnTo>
                  <a:lnTo>
                    <a:pt x="725" y="561"/>
                  </a:lnTo>
                  <a:lnTo>
                    <a:pt x="725" y="561"/>
                  </a:lnTo>
                  <a:lnTo>
                    <a:pt x="737" y="561"/>
                  </a:lnTo>
                  <a:lnTo>
                    <a:pt x="737" y="561"/>
                  </a:lnTo>
                  <a:lnTo>
                    <a:pt x="761" y="561"/>
                  </a:lnTo>
                  <a:lnTo>
                    <a:pt x="761" y="561"/>
                  </a:lnTo>
                  <a:lnTo>
                    <a:pt x="772" y="561"/>
                  </a:lnTo>
                  <a:lnTo>
                    <a:pt x="772" y="561"/>
                  </a:lnTo>
                  <a:lnTo>
                    <a:pt x="796" y="561"/>
                  </a:lnTo>
                  <a:lnTo>
                    <a:pt x="796" y="561"/>
                  </a:lnTo>
                  <a:lnTo>
                    <a:pt x="810" y="561"/>
                  </a:lnTo>
                  <a:lnTo>
                    <a:pt x="810" y="561"/>
                  </a:lnTo>
                  <a:lnTo>
                    <a:pt x="834" y="561"/>
                  </a:lnTo>
                  <a:lnTo>
                    <a:pt x="834" y="561"/>
                  </a:lnTo>
                  <a:lnTo>
                    <a:pt x="845" y="561"/>
                  </a:lnTo>
                  <a:lnTo>
                    <a:pt x="845" y="561"/>
                  </a:lnTo>
                  <a:lnTo>
                    <a:pt x="869" y="561"/>
                  </a:lnTo>
                  <a:lnTo>
                    <a:pt x="869" y="561"/>
                  </a:lnTo>
                  <a:lnTo>
                    <a:pt x="881" y="561"/>
                  </a:lnTo>
                  <a:lnTo>
                    <a:pt x="881" y="561"/>
                  </a:lnTo>
                  <a:lnTo>
                    <a:pt x="904" y="561"/>
                  </a:lnTo>
                  <a:lnTo>
                    <a:pt x="904" y="561"/>
                  </a:lnTo>
                  <a:lnTo>
                    <a:pt x="916" y="561"/>
                  </a:lnTo>
                  <a:lnTo>
                    <a:pt x="916" y="561"/>
                  </a:lnTo>
                  <a:lnTo>
                    <a:pt x="940" y="561"/>
                  </a:lnTo>
                  <a:lnTo>
                    <a:pt x="940" y="561"/>
                  </a:lnTo>
                  <a:lnTo>
                    <a:pt x="951" y="561"/>
                  </a:lnTo>
                  <a:lnTo>
                    <a:pt x="951" y="561"/>
                  </a:lnTo>
                  <a:lnTo>
                    <a:pt x="975" y="561"/>
                  </a:lnTo>
                  <a:lnTo>
                    <a:pt x="975" y="561"/>
                  </a:lnTo>
                  <a:lnTo>
                    <a:pt x="987" y="561"/>
                  </a:lnTo>
                  <a:lnTo>
                    <a:pt x="987" y="561"/>
                  </a:lnTo>
                  <a:lnTo>
                    <a:pt x="1010" y="561"/>
                  </a:lnTo>
                  <a:lnTo>
                    <a:pt x="1010" y="561"/>
                  </a:lnTo>
                  <a:lnTo>
                    <a:pt x="1022" y="561"/>
                  </a:lnTo>
                  <a:lnTo>
                    <a:pt x="1022" y="561"/>
                  </a:lnTo>
                  <a:lnTo>
                    <a:pt x="1046" y="561"/>
                  </a:lnTo>
                  <a:lnTo>
                    <a:pt x="1046" y="561"/>
                  </a:lnTo>
                  <a:lnTo>
                    <a:pt x="1060" y="561"/>
                  </a:lnTo>
                  <a:lnTo>
                    <a:pt x="1060" y="561"/>
                  </a:lnTo>
                  <a:lnTo>
                    <a:pt x="1107" y="561"/>
                  </a:lnTo>
                  <a:lnTo>
                    <a:pt x="1107" y="561"/>
                  </a:lnTo>
                  <a:lnTo>
                    <a:pt x="1119" y="561"/>
                  </a:lnTo>
                  <a:lnTo>
                    <a:pt x="1119" y="561"/>
                  </a:lnTo>
                  <a:lnTo>
                    <a:pt x="1142" y="561"/>
                  </a:lnTo>
                  <a:lnTo>
                    <a:pt x="1142" y="561"/>
                  </a:lnTo>
                  <a:lnTo>
                    <a:pt x="1154" y="561"/>
                  </a:lnTo>
                  <a:lnTo>
                    <a:pt x="1154" y="561"/>
                  </a:lnTo>
                  <a:lnTo>
                    <a:pt x="1178" y="561"/>
                  </a:lnTo>
                  <a:lnTo>
                    <a:pt x="1178" y="561"/>
                  </a:lnTo>
                  <a:lnTo>
                    <a:pt x="1189" y="561"/>
                  </a:lnTo>
                  <a:lnTo>
                    <a:pt x="1189" y="561"/>
                  </a:lnTo>
                  <a:lnTo>
                    <a:pt x="1213" y="561"/>
                  </a:lnTo>
                  <a:lnTo>
                    <a:pt x="1213" y="561"/>
                  </a:lnTo>
                  <a:lnTo>
                    <a:pt x="1225" y="561"/>
                  </a:lnTo>
                  <a:lnTo>
                    <a:pt x="1225" y="561"/>
                  </a:lnTo>
                  <a:lnTo>
                    <a:pt x="1248" y="561"/>
                  </a:lnTo>
                  <a:lnTo>
                    <a:pt x="1248" y="561"/>
                  </a:lnTo>
                  <a:lnTo>
                    <a:pt x="1260" y="561"/>
                  </a:lnTo>
                  <a:lnTo>
                    <a:pt x="1260" y="561"/>
                  </a:lnTo>
                  <a:lnTo>
                    <a:pt x="1284" y="561"/>
                  </a:lnTo>
                  <a:lnTo>
                    <a:pt x="1284" y="561"/>
                  </a:lnTo>
                  <a:lnTo>
                    <a:pt x="1298" y="561"/>
                  </a:lnTo>
                  <a:lnTo>
                    <a:pt x="1298" y="561"/>
                  </a:lnTo>
                  <a:lnTo>
                    <a:pt x="1321" y="561"/>
                  </a:lnTo>
                  <a:lnTo>
                    <a:pt x="1321" y="561"/>
                  </a:lnTo>
                  <a:lnTo>
                    <a:pt x="1333" y="561"/>
                  </a:lnTo>
                  <a:lnTo>
                    <a:pt x="1333" y="561"/>
                  </a:lnTo>
                  <a:lnTo>
                    <a:pt x="1380" y="561"/>
                  </a:lnTo>
                  <a:lnTo>
                    <a:pt x="1380" y="561"/>
                  </a:lnTo>
                  <a:lnTo>
                    <a:pt x="1392" y="561"/>
                  </a:lnTo>
                  <a:lnTo>
                    <a:pt x="1392" y="561"/>
                  </a:lnTo>
                  <a:lnTo>
                    <a:pt x="1416" y="561"/>
                  </a:lnTo>
                  <a:lnTo>
                    <a:pt x="1416" y="561"/>
                  </a:lnTo>
                  <a:lnTo>
                    <a:pt x="1427" y="561"/>
                  </a:lnTo>
                  <a:lnTo>
                    <a:pt x="1427" y="561"/>
                  </a:lnTo>
                  <a:lnTo>
                    <a:pt x="1451" y="561"/>
                  </a:lnTo>
                  <a:lnTo>
                    <a:pt x="1451" y="561"/>
                  </a:lnTo>
                  <a:lnTo>
                    <a:pt x="1463" y="561"/>
                  </a:lnTo>
                  <a:lnTo>
                    <a:pt x="1463" y="561"/>
                  </a:lnTo>
                  <a:lnTo>
                    <a:pt x="1486" y="561"/>
                  </a:lnTo>
                  <a:lnTo>
                    <a:pt x="1486" y="561"/>
                  </a:lnTo>
                  <a:lnTo>
                    <a:pt x="1498" y="561"/>
                  </a:lnTo>
                  <a:lnTo>
                    <a:pt x="1498" y="561"/>
                  </a:lnTo>
                  <a:lnTo>
                    <a:pt x="1522" y="561"/>
                  </a:lnTo>
                  <a:lnTo>
                    <a:pt x="1522" y="561"/>
                  </a:lnTo>
                  <a:lnTo>
                    <a:pt x="1533" y="561"/>
                  </a:lnTo>
                  <a:lnTo>
                    <a:pt x="1533" y="561"/>
                  </a:lnTo>
                  <a:lnTo>
                    <a:pt x="1559" y="561"/>
                  </a:lnTo>
                  <a:lnTo>
                    <a:pt x="1559" y="561"/>
                  </a:lnTo>
                  <a:lnTo>
                    <a:pt x="1571" y="561"/>
                  </a:lnTo>
                  <a:lnTo>
                    <a:pt x="1571" y="561"/>
                  </a:lnTo>
                  <a:lnTo>
                    <a:pt x="1595" y="561"/>
                  </a:lnTo>
                  <a:lnTo>
                    <a:pt x="1595" y="561"/>
                  </a:lnTo>
                  <a:lnTo>
                    <a:pt x="1607" y="561"/>
                  </a:lnTo>
                  <a:lnTo>
                    <a:pt x="1607" y="561"/>
                  </a:lnTo>
                  <a:lnTo>
                    <a:pt x="1654" y="561"/>
                  </a:lnTo>
                  <a:lnTo>
                    <a:pt x="1654" y="561"/>
                  </a:lnTo>
                  <a:lnTo>
                    <a:pt x="1665" y="561"/>
                  </a:lnTo>
                  <a:lnTo>
                    <a:pt x="1665" y="561"/>
                  </a:lnTo>
                  <a:lnTo>
                    <a:pt x="1689" y="561"/>
                  </a:lnTo>
                  <a:lnTo>
                    <a:pt x="1689" y="561"/>
                  </a:lnTo>
                  <a:lnTo>
                    <a:pt x="1701" y="561"/>
                  </a:lnTo>
                  <a:lnTo>
                    <a:pt x="1701" y="561"/>
                  </a:lnTo>
                  <a:lnTo>
                    <a:pt x="1724" y="561"/>
                  </a:lnTo>
                  <a:lnTo>
                    <a:pt x="1724" y="561"/>
                  </a:lnTo>
                  <a:lnTo>
                    <a:pt x="1736" y="561"/>
                  </a:lnTo>
                  <a:lnTo>
                    <a:pt x="1736" y="561"/>
                  </a:lnTo>
                  <a:lnTo>
                    <a:pt x="1760" y="561"/>
                  </a:lnTo>
                  <a:lnTo>
                    <a:pt x="1760" y="561"/>
                  </a:lnTo>
                  <a:lnTo>
                    <a:pt x="1809" y="561"/>
                  </a:lnTo>
                  <a:lnTo>
                    <a:pt x="1809" y="561"/>
                  </a:lnTo>
                  <a:lnTo>
                    <a:pt x="1833" y="561"/>
                  </a:lnTo>
                  <a:lnTo>
                    <a:pt x="1833" y="561"/>
                  </a:lnTo>
                  <a:lnTo>
                    <a:pt x="1844" y="561"/>
                  </a:lnTo>
                  <a:lnTo>
                    <a:pt x="1844" y="561"/>
                  </a:lnTo>
                  <a:lnTo>
                    <a:pt x="1868" y="561"/>
                  </a:lnTo>
                  <a:lnTo>
                    <a:pt x="1868" y="561"/>
                  </a:lnTo>
                  <a:lnTo>
                    <a:pt x="1880" y="561"/>
                  </a:lnTo>
                  <a:lnTo>
                    <a:pt x="1880" y="561"/>
                  </a:lnTo>
                  <a:lnTo>
                    <a:pt x="1903" y="561"/>
                  </a:lnTo>
                  <a:lnTo>
                    <a:pt x="1903" y="561"/>
                  </a:lnTo>
                  <a:lnTo>
                    <a:pt x="1915" y="561"/>
                  </a:lnTo>
                  <a:lnTo>
                    <a:pt x="1915" y="561"/>
                  </a:lnTo>
                  <a:lnTo>
                    <a:pt x="1939" y="561"/>
                  </a:lnTo>
                  <a:lnTo>
                    <a:pt x="1939" y="561"/>
                  </a:lnTo>
                  <a:lnTo>
                    <a:pt x="1951" y="561"/>
                  </a:lnTo>
                  <a:lnTo>
                    <a:pt x="1951" y="561"/>
                  </a:lnTo>
                  <a:lnTo>
                    <a:pt x="1974" y="561"/>
                  </a:lnTo>
                  <a:lnTo>
                    <a:pt x="1974" y="561"/>
                  </a:lnTo>
                  <a:lnTo>
                    <a:pt x="1986" y="561"/>
                  </a:lnTo>
                  <a:lnTo>
                    <a:pt x="1986" y="561"/>
                  </a:lnTo>
                  <a:lnTo>
                    <a:pt x="2009" y="561"/>
                  </a:lnTo>
                  <a:lnTo>
                    <a:pt x="2009" y="561"/>
                  </a:lnTo>
                  <a:lnTo>
                    <a:pt x="2021" y="561"/>
                  </a:lnTo>
                  <a:lnTo>
                    <a:pt x="2021" y="561"/>
                  </a:lnTo>
                  <a:lnTo>
                    <a:pt x="2047" y="561"/>
                  </a:lnTo>
                  <a:lnTo>
                    <a:pt x="2047" y="561"/>
                  </a:lnTo>
                  <a:lnTo>
                    <a:pt x="2059" y="561"/>
                  </a:lnTo>
                  <a:lnTo>
                    <a:pt x="2059" y="561"/>
                  </a:lnTo>
                  <a:lnTo>
                    <a:pt x="2082" y="561"/>
                  </a:lnTo>
                  <a:lnTo>
                    <a:pt x="2082" y="561"/>
                  </a:lnTo>
                  <a:lnTo>
                    <a:pt x="2130" y="561"/>
                  </a:lnTo>
                  <a:lnTo>
                    <a:pt x="2130" y="561"/>
                  </a:lnTo>
                  <a:lnTo>
                    <a:pt x="2153" y="561"/>
                  </a:lnTo>
                  <a:lnTo>
                    <a:pt x="2153" y="561"/>
                  </a:lnTo>
                  <a:lnTo>
                    <a:pt x="2165" y="561"/>
                  </a:lnTo>
                  <a:lnTo>
                    <a:pt x="2165" y="561"/>
                  </a:lnTo>
                  <a:lnTo>
                    <a:pt x="2188" y="561"/>
                  </a:lnTo>
                  <a:lnTo>
                    <a:pt x="2188" y="561"/>
                  </a:lnTo>
                  <a:lnTo>
                    <a:pt x="2212" y="561"/>
                  </a:lnTo>
                  <a:lnTo>
                    <a:pt x="2212" y="561"/>
                  </a:lnTo>
                  <a:lnTo>
                    <a:pt x="2224" y="561"/>
                  </a:lnTo>
                  <a:lnTo>
                    <a:pt x="2224" y="561"/>
                  </a:lnTo>
                  <a:lnTo>
                    <a:pt x="2247" y="561"/>
                  </a:lnTo>
                  <a:lnTo>
                    <a:pt x="2247" y="561"/>
                  </a:lnTo>
                  <a:lnTo>
                    <a:pt x="2297" y="561"/>
                  </a:lnTo>
                  <a:lnTo>
                    <a:pt x="2297" y="561"/>
                  </a:lnTo>
                  <a:lnTo>
                    <a:pt x="2309" y="561"/>
                  </a:lnTo>
                  <a:lnTo>
                    <a:pt x="2309" y="561"/>
                  </a:lnTo>
                  <a:lnTo>
                    <a:pt x="2320" y="561"/>
                  </a:lnTo>
                  <a:lnTo>
                    <a:pt x="2320" y="561"/>
                  </a:lnTo>
                  <a:lnTo>
                    <a:pt x="2325" y="561"/>
                  </a:lnTo>
                  <a:lnTo>
                    <a:pt x="2332" y="561"/>
                  </a:lnTo>
                  <a:lnTo>
                    <a:pt x="2332" y="561"/>
                  </a:lnTo>
                  <a:lnTo>
                    <a:pt x="2332" y="558"/>
                  </a:lnTo>
                  <a:lnTo>
                    <a:pt x="2332" y="554"/>
                  </a:lnTo>
                  <a:lnTo>
                    <a:pt x="2332" y="549"/>
                  </a:lnTo>
                  <a:lnTo>
                    <a:pt x="2332" y="549"/>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85800" y="3138663"/>
              <a:ext cx="3962400" cy="546100"/>
            </a:xfrm>
            <a:custGeom>
              <a:avLst/>
              <a:gdLst>
                <a:gd name="T0" fmla="*/ 2330 w 2366"/>
                <a:gd name="T1" fmla="*/ 106 h 344"/>
                <a:gd name="T2" fmla="*/ 2283 w 2366"/>
                <a:gd name="T3" fmla="*/ 58 h 344"/>
                <a:gd name="T4" fmla="*/ 2271 w 2366"/>
                <a:gd name="T5" fmla="*/ 11 h 344"/>
                <a:gd name="T6" fmla="*/ 2236 w 2366"/>
                <a:gd name="T7" fmla="*/ 23 h 344"/>
                <a:gd name="T8" fmla="*/ 2175 w 2366"/>
                <a:gd name="T9" fmla="*/ 58 h 344"/>
                <a:gd name="T10" fmla="*/ 2128 w 2366"/>
                <a:gd name="T11" fmla="*/ 188 h 344"/>
                <a:gd name="T12" fmla="*/ 2081 w 2366"/>
                <a:gd name="T13" fmla="*/ 165 h 344"/>
                <a:gd name="T14" fmla="*/ 2026 w 2366"/>
                <a:gd name="T15" fmla="*/ 188 h 344"/>
                <a:gd name="T16" fmla="*/ 1974 w 2366"/>
                <a:gd name="T17" fmla="*/ 188 h 344"/>
                <a:gd name="T18" fmla="*/ 1913 w 2366"/>
                <a:gd name="T19" fmla="*/ 200 h 344"/>
                <a:gd name="T20" fmla="*/ 1838 w 2366"/>
                <a:gd name="T21" fmla="*/ 153 h 344"/>
                <a:gd name="T22" fmla="*/ 1748 w 2366"/>
                <a:gd name="T23" fmla="*/ 129 h 344"/>
                <a:gd name="T24" fmla="*/ 1713 w 2366"/>
                <a:gd name="T25" fmla="*/ 141 h 344"/>
                <a:gd name="T26" fmla="*/ 1671 w 2366"/>
                <a:gd name="T27" fmla="*/ 82 h 344"/>
                <a:gd name="T28" fmla="*/ 1616 w 2366"/>
                <a:gd name="T29" fmla="*/ 106 h 344"/>
                <a:gd name="T30" fmla="*/ 1581 w 2366"/>
                <a:gd name="T31" fmla="*/ 108 h 344"/>
                <a:gd name="T32" fmla="*/ 1569 w 2366"/>
                <a:gd name="T33" fmla="*/ 165 h 344"/>
                <a:gd name="T34" fmla="*/ 1546 w 2366"/>
                <a:gd name="T35" fmla="*/ 160 h 344"/>
                <a:gd name="T36" fmla="*/ 1522 w 2366"/>
                <a:gd name="T37" fmla="*/ 117 h 344"/>
                <a:gd name="T38" fmla="*/ 1487 w 2366"/>
                <a:gd name="T39" fmla="*/ 63 h 344"/>
                <a:gd name="T40" fmla="*/ 1402 w 2366"/>
                <a:gd name="T41" fmla="*/ 47 h 344"/>
                <a:gd name="T42" fmla="*/ 1261 w 2366"/>
                <a:gd name="T43" fmla="*/ 188 h 344"/>
                <a:gd name="T44" fmla="*/ 1237 w 2366"/>
                <a:gd name="T45" fmla="*/ 249 h 344"/>
                <a:gd name="T46" fmla="*/ 1188 w 2366"/>
                <a:gd name="T47" fmla="*/ 249 h 344"/>
                <a:gd name="T48" fmla="*/ 1152 w 2366"/>
                <a:gd name="T49" fmla="*/ 235 h 344"/>
                <a:gd name="T50" fmla="*/ 1117 w 2366"/>
                <a:gd name="T51" fmla="*/ 261 h 344"/>
                <a:gd name="T52" fmla="*/ 1074 w 2366"/>
                <a:gd name="T53" fmla="*/ 285 h 344"/>
                <a:gd name="T54" fmla="*/ 961 w 2366"/>
                <a:gd name="T55" fmla="*/ 200 h 344"/>
                <a:gd name="T56" fmla="*/ 968 w 2366"/>
                <a:gd name="T57" fmla="*/ 285 h 344"/>
                <a:gd name="T58" fmla="*/ 902 w 2366"/>
                <a:gd name="T59" fmla="*/ 273 h 344"/>
                <a:gd name="T60" fmla="*/ 867 w 2366"/>
                <a:gd name="T61" fmla="*/ 261 h 344"/>
                <a:gd name="T62" fmla="*/ 832 w 2366"/>
                <a:gd name="T63" fmla="*/ 285 h 344"/>
                <a:gd name="T64" fmla="*/ 737 w 2366"/>
                <a:gd name="T65" fmla="*/ 235 h 344"/>
                <a:gd name="T66" fmla="*/ 653 w 2366"/>
                <a:gd name="T67" fmla="*/ 174 h 344"/>
                <a:gd name="T68" fmla="*/ 641 w 2366"/>
                <a:gd name="T69" fmla="*/ 261 h 344"/>
                <a:gd name="T70" fmla="*/ 558 w 2366"/>
                <a:gd name="T71" fmla="*/ 261 h 344"/>
                <a:gd name="T72" fmla="*/ 535 w 2366"/>
                <a:gd name="T73" fmla="*/ 261 h 344"/>
                <a:gd name="T74" fmla="*/ 481 w 2366"/>
                <a:gd name="T75" fmla="*/ 247 h 344"/>
                <a:gd name="T76" fmla="*/ 464 w 2366"/>
                <a:gd name="T77" fmla="*/ 242 h 344"/>
                <a:gd name="T78" fmla="*/ 426 w 2366"/>
                <a:gd name="T79" fmla="*/ 188 h 344"/>
                <a:gd name="T80" fmla="*/ 403 w 2366"/>
                <a:gd name="T81" fmla="*/ 129 h 344"/>
                <a:gd name="T82" fmla="*/ 379 w 2366"/>
                <a:gd name="T83" fmla="*/ 200 h 344"/>
                <a:gd name="T84" fmla="*/ 344 w 2366"/>
                <a:gd name="T85" fmla="*/ 261 h 344"/>
                <a:gd name="T86" fmla="*/ 297 w 2366"/>
                <a:gd name="T87" fmla="*/ 261 h 344"/>
                <a:gd name="T88" fmla="*/ 262 w 2366"/>
                <a:gd name="T89" fmla="*/ 266 h 344"/>
                <a:gd name="T90" fmla="*/ 196 w 2366"/>
                <a:gd name="T91" fmla="*/ 259 h 344"/>
                <a:gd name="T92" fmla="*/ 106 w 2366"/>
                <a:gd name="T93" fmla="*/ 249 h 344"/>
                <a:gd name="T94" fmla="*/ 64 w 2366"/>
                <a:gd name="T95" fmla="*/ 247 h 344"/>
                <a:gd name="T96" fmla="*/ 0 w 2366"/>
                <a:gd name="T97" fmla="*/ 320 h 344"/>
                <a:gd name="T98" fmla="*/ 177 w 2366"/>
                <a:gd name="T99" fmla="*/ 344 h 344"/>
                <a:gd name="T100" fmla="*/ 344 w 2366"/>
                <a:gd name="T101" fmla="*/ 344 h 344"/>
                <a:gd name="T102" fmla="*/ 558 w 2366"/>
                <a:gd name="T103" fmla="*/ 344 h 344"/>
                <a:gd name="T104" fmla="*/ 749 w 2366"/>
                <a:gd name="T105" fmla="*/ 344 h 344"/>
                <a:gd name="T106" fmla="*/ 902 w 2366"/>
                <a:gd name="T107" fmla="*/ 344 h 344"/>
                <a:gd name="T108" fmla="*/ 1093 w 2366"/>
                <a:gd name="T109" fmla="*/ 344 h 344"/>
                <a:gd name="T110" fmla="*/ 1272 w 2366"/>
                <a:gd name="T111" fmla="*/ 344 h 344"/>
                <a:gd name="T112" fmla="*/ 1437 w 2366"/>
                <a:gd name="T113" fmla="*/ 344 h 344"/>
                <a:gd name="T114" fmla="*/ 1616 w 2366"/>
                <a:gd name="T115" fmla="*/ 344 h 344"/>
                <a:gd name="T116" fmla="*/ 1807 w 2366"/>
                <a:gd name="T117" fmla="*/ 344 h 344"/>
                <a:gd name="T118" fmla="*/ 1998 w 2366"/>
                <a:gd name="T119" fmla="*/ 344 h 344"/>
                <a:gd name="T120" fmla="*/ 2163 w 2366"/>
                <a:gd name="T12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6" h="344">
                  <a:moveTo>
                    <a:pt x="2366" y="82"/>
                  </a:moveTo>
                  <a:lnTo>
                    <a:pt x="2366" y="82"/>
                  </a:lnTo>
                  <a:lnTo>
                    <a:pt x="2366" y="82"/>
                  </a:lnTo>
                  <a:lnTo>
                    <a:pt x="2361" y="82"/>
                  </a:lnTo>
                  <a:lnTo>
                    <a:pt x="2354" y="82"/>
                  </a:lnTo>
                  <a:lnTo>
                    <a:pt x="2354" y="82"/>
                  </a:lnTo>
                  <a:lnTo>
                    <a:pt x="2354" y="87"/>
                  </a:lnTo>
                  <a:lnTo>
                    <a:pt x="2354" y="94"/>
                  </a:lnTo>
                  <a:lnTo>
                    <a:pt x="2354" y="94"/>
                  </a:lnTo>
                  <a:lnTo>
                    <a:pt x="2349" y="94"/>
                  </a:lnTo>
                  <a:lnTo>
                    <a:pt x="2342" y="94"/>
                  </a:lnTo>
                  <a:lnTo>
                    <a:pt x="2342" y="94"/>
                  </a:lnTo>
                  <a:lnTo>
                    <a:pt x="2337" y="94"/>
                  </a:lnTo>
                  <a:lnTo>
                    <a:pt x="2330" y="94"/>
                  </a:lnTo>
                  <a:lnTo>
                    <a:pt x="2330" y="94"/>
                  </a:lnTo>
                  <a:lnTo>
                    <a:pt x="2330" y="99"/>
                  </a:lnTo>
                  <a:lnTo>
                    <a:pt x="2330" y="106"/>
                  </a:lnTo>
                  <a:lnTo>
                    <a:pt x="2330" y="106"/>
                  </a:lnTo>
                  <a:lnTo>
                    <a:pt x="2328" y="106"/>
                  </a:lnTo>
                  <a:lnTo>
                    <a:pt x="2326" y="106"/>
                  </a:lnTo>
                  <a:lnTo>
                    <a:pt x="2318" y="106"/>
                  </a:lnTo>
                  <a:lnTo>
                    <a:pt x="2318" y="106"/>
                  </a:lnTo>
                  <a:lnTo>
                    <a:pt x="2318" y="94"/>
                  </a:lnTo>
                  <a:lnTo>
                    <a:pt x="2318" y="94"/>
                  </a:lnTo>
                  <a:lnTo>
                    <a:pt x="2318" y="82"/>
                  </a:lnTo>
                  <a:lnTo>
                    <a:pt x="2318" y="82"/>
                  </a:lnTo>
                  <a:lnTo>
                    <a:pt x="2318" y="75"/>
                  </a:lnTo>
                  <a:lnTo>
                    <a:pt x="2318" y="70"/>
                  </a:lnTo>
                  <a:lnTo>
                    <a:pt x="2318" y="70"/>
                  </a:lnTo>
                  <a:lnTo>
                    <a:pt x="2316" y="70"/>
                  </a:lnTo>
                  <a:lnTo>
                    <a:pt x="2314" y="70"/>
                  </a:lnTo>
                  <a:lnTo>
                    <a:pt x="2307" y="70"/>
                  </a:lnTo>
                  <a:lnTo>
                    <a:pt x="2307" y="70"/>
                  </a:lnTo>
                  <a:lnTo>
                    <a:pt x="2283" y="70"/>
                  </a:lnTo>
                  <a:lnTo>
                    <a:pt x="2283" y="70"/>
                  </a:lnTo>
                  <a:lnTo>
                    <a:pt x="2283" y="58"/>
                  </a:lnTo>
                  <a:lnTo>
                    <a:pt x="2283" y="58"/>
                  </a:lnTo>
                  <a:lnTo>
                    <a:pt x="2283" y="47"/>
                  </a:lnTo>
                  <a:lnTo>
                    <a:pt x="2283" y="47"/>
                  </a:lnTo>
                  <a:lnTo>
                    <a:pt x="2283" y="35"/>
                  </a:lnTo>
                  <a:lnTo>
                    <a:pt x="2283" y="35"/>
                  </a:lnTo>
                  <a:lnTo>
                    <a:pt x="2283" y="28"/>
                  </a:lnTo>
                  <a:lnTo>
                    <a:pt x="2283" y="23"/>
                  </a:lnTo>
                  <a:lnTo>
                    <a:pt x="2283" y="23"/>
                  </a:lnTo>
                  <a:lnTo>
                    <a:pt x="2281" y="21"/>
                  </a:lnTo>
                  <a:lnTo>
                    <a:pt x="2276" y="23"/>
                  </a:lnTo>
                  <a:lnTo>
                    <a:pt x="2274" y="23"/>
                  </a:lnTo>
                  <a:lnTo>
                    <a:pt x="2271" y="23"/>
                  </a:lnTo>
                  <a:lnTo>
                    <a:pt x="2271" y="23"/>
                  </a:lnTo>
                  <a:lnTo>
                    <a:pt x="2271" y="21"/>
                  </a:lnTo>
                  <a:lnTo>
                    <a:pt x="2271" y="16"/>
                  </a:lnTo>
                  <a:lnTo>
                    <a:pt x="2271" y="14"/>
                  </a:lnTo>
                  <a:lnTo>
                    <a:pt x="2271" y="11"/>
                  </a:lnTo>
                  <a:lnTo>
                    <a:pt x="2271" y="11"/>
                  </a:lnTo>
                  <a:lnTo>
                    <a:pt x="2269" y="9"/>
                  </a:lnTo>
                  <a:lnTo>
                    <a:pt x="2264" y="9"/>
                  </a:lnTo>
                  <a:lnTo>
                    <a:pt x="2260" y="11"/>
                  </a:lnTo>
                  <a:lnTo>
                    <a:pt x="2260" y="11"/>
                  </a:lnTo>
                  <a:lnTo>
                    <a:pt x="2260" y="4"/>
                  </a:lnTo>
                  <a:lnTo>
                    <a:pt x="2260" y="2"/>
                  </a:lnTo>
                  <a:lnTo>
                    <a:pt x="2260" y="0"/>
                  </a:lnTo>
                  <a:lnTo>
                    <a:pt x="2260" y="0"/>
                  </a:lnTo>
                  <a:lnTo>
                    <a:pt x="2248" y="0"/>
                  </a:lnTo>
                  <a:lnTo>
                    <a:pt x="2248" y="0"/>
                  </a:lnTo>
                  <a:lnTo>
                    <a:pt x="2248" y="11"/>
                  </a:lnTo>
                  <a:lnTo>
                    <a:pt x="2248" y="11"/>
                  </a:lnTo>
                  <a:lnTo>
                    <a:pt x="2248" y="16"/>
                  </a:lnTo>
                  <a:lnTo>
                    <a:pt x="2248" y="23"/>
                  </a:lnTo>
                  <a:lnTo>
                    <a:pt x="2248" y="23"/>
                  </a:lnTo>
                  <a:lnTo>
                    <a:pt x="2241" y="23"/>
                  </a:lnTo>
                  <a:lnTo>
                    <a:pt x="2236" y="23"/>
                  </a:lnTo>
                  <a:lnTo>
                    <a:pt x="2236" y="23"/>
                  </a:lnTo>
                  <a:lnTo>
                    <a:pt x="2236" y="28"/>
                  </a:lnTo>
                  <a:lnTo>
                    <a:pt x="2236" y="35"/>
                  </a:lnTo>
                  <a:lnTo>
                    <a:pt x="2236" y="35"/>
                  </a:lnTo>
                  <a:lnTo>
                    <a:pt x="2229" y="35"/>
                  </a:lnTo>
                  <a:lnTo>
                    <a:pt x="2224" y="35"/>
                  </a:lnTo>
                  <a:lnTo>
                    <a:pt x="2224" y="35"/>
                  </a:lnTo>
                  <a:lnTo>
                    <a:pt x="2222" y="40"/>
                  </a:lnTo>
                  <a:lnTo>
                    <a:pt x="2224" y="47"/>
                  </a:lnTo>
                  <a:lnTo>
                    <a:pt x="2224" y="47"/>
                  </a:lnTo>
                  <a:lnTo>
                    <a:pt x="2224" y="58"/>
                  </a:lnTo>
                  <a:lnTo>
                    <a:pt x="2224" y="58"/>
                  </a:lnTo>
                  <a:lnTo>
                    <a:pt x="2212" y="58"/>
                  </a:lnTo>
                  <a:lnTo>
                    <a:pt x="2212" y="58"/>
                  </a:lnTo>
                  <a:lnTo>
                    <a:pt x="2201" y="58"/>
                  </a:lnTo>
                  <a:lnTo>
                    <a:pt x="2201" y="58"/>
                  </a:lnTo>
                  <a:lnTo>
                    <a:pt x="2187" y="58"/>
                  </a:lnTo>
                  <a:lnTo>
                    <a:pt x="2187" y="58"/>
                  </a:lnTo>
                  <a:lnTo>
                    <a:pt x="2175" y="58"/>
                  </a:lnTo>
                  <a:lnTo>
                    <a:pt x="2175" y="58"/>
                  </a:lnTo>
                  <a:lnTo>
                    <a:pt x="2170" y="58"/>
                  </a:lnTo>
                  <a:lnTo>
                    <a:pt x="2163" y="58"/>
                  </a:lnTo>
                  <a:lnTo>
                    <a:pt x="2163" y="58"/>
                  </a:lnTo>
                  <a:lnTo>
                    <a:pt x="2163" y="63"/>
                  </a:lnTo>
                  <a:lnTo>
                    <a:pt x="2163" y="70"/>
                  </a:lnTo>
                  <a:lnTo>
                    <a:pt x="2163" y="70"/>
                  </a:lnTo>
                  <a:lnTo>
                    <a:pt x="2161" y="70"/>
                  </a:lnTo>
                  <a:lnTo>
                    <a:pt x="2158" y="70"/>
                  </a:lnTo>
                  <a:lnTo>
                    <a:pt x="2151" y="70"/>
                  </a:lnTo>
                  <a:lnTo>
                    <a:pt x="2151" y="70"/>
                  </a:lnTo>
                  <a:lnTo>
                    <a:pt x="2128" y="70"/>
                  </a:lnTo>
                  <a:lnTo>
                    <a:pt x="2128" y="70"/>
                  </a:lnTo>
                  <a:lnTo>
                    <a:pt x="2128" y="94"/>
                  </a:lnTo>
                  <a:lnTo>
                    <a:pt x="2128" y="94"/>
                  </a:lnTo>
                  <a:lnTo>
                    <a:pt x="2128" y="141"/>
                  </a:lnTo>
                  <a:lnTo>
                    <a:pt x="2128" y="141"/>
                  </a:lnTo>
                  <a:lnTo>
                    <a:pt x="2128" y="188"/>
                  </a:lnTo>
                  <a:lnTo>
                    <a:pt x="2128" y="188"/>
                  </a:lnTo>
                  <a:lnTo>
                    <a:pt x="2123" y="188"/>
                  </a:lnTo>
                  <a:lnTo>
                    <a:pt x="2116" y="188"/>
                  </a:lnTo>
                  <a:lnTo>
                    <a:pt x="2116" y="188"/>
                  </a:lnTo>
                  <a:lnTo>
                    <a:pt x="2116" y="183"/>
                  </a:lnTo>
                  <a:lnTo>
                    <a:pt x="2116" y="176"/>
                  </a:lnTo>
                  <a:lnTo>
                    <a:pt x="2116" y="176"/>
                  </a:lnTo>
                  <a:lnTo>
                    <a:pt x="2116" y="172"/>
                  </a:lnTo>
                  <a:lnTo>
                    <a:pt x="2116" y="165"/>
                  </a:lnTo>
                  <a:lnTo>
                    <a:pt x="2116" y="165"/>
                  </a:lnTo>
                  <a:lnTo>
                    <a:pt x="2111" y="165"/>
                  </a:lnTo>
                  <a:lnTo>
                    <a:pt x="2104" y="165"/>
                  </a:lnTo>
                  <a:lnTo>
                    <a:pt x="2104" y="165"/>
                  </a:lnTo>
                  <a:lnTo>
                    <a:pt x="2099" y="165"/>
                  </a:lnTo>
                  <a:lnTo>
                    <a:pt x="2092" y="165"/>
                  </a:lnTo>
                  <a:lnTo>
                    <a:pt x="2092" y="165"/>
                  </a:lnTo>
                  <a:lnTo>
                    <a:pt x="2081" y="165"/>
                  </a:lnTo>
                  <a:lnTo>
                    <a:pt x="2081" y="165"/>
                  </a:lnTo>
                  <a:lnTo>
                    <a:pt x="2057" y="165"/>
                  </a:lnTo>
                  <a:lnTo>
                    <a:pt x="2057" y="165"/>
                  </a:lnTo>
                  <a:lnTo>
                    <a:pt x="2050" y="165"/>
                  </a:lnTo>
                  <a:lnTo>
                    <a:pt x="2048" y="165"/>
                  </a:lnTo>
                  <a:lnTo>
                    <a:pt x="2045" y="165"/>
                  </a:lnTo>
                  <a:lnTo>
                    <a:pt x="2045" y="165"/>
                  </a:lnTo>
                  <a:lnTo>
                    <a:pt x="2045" y="167"/>
                  </a:lnTo>
                  <a:lnTo>
                    <a:pt x="2045" y="172"/>
                  </a:lnTo>
                  <a:lnTo>
                    <a:pt x="2045" y="176"/>
                  </a:lnTo>
                  <a:lnTo>
                    <a:pt x="2045" y="176"/>
                  </a:lnTo>
                  <a:lnTo>
                    <a:pt x="2045" y="183"/>
                  </a:lnTo>
                  <a:lnTo>
                    <a:pt x="2045" y="186"/>
                  </a:lnTo>
                  <a:lnTo>
                    <a:pt x="2045" y="188"/>
                  </a:lnTo>
                  <a:lnTo>
                    <a:pt x="2045" y="188"/>
                  </a:lnTo>
                  <a:lnTo>
                    <a:pt x="2038" y="188"/>
                  </a:lnTo>
                  <a:lnTo>
                    <a:pt x="2033" y="188"/>
                  </a:lnTo>
                  <a:lnTo>
                    <a:pt x="2033" y="188"/>
                  </a:lnTo>
                  <a:lnTo>
                    <a:pt x="2026" y="188"/>
                  </a:lnTo>
                  <a:lnTo>
                    <a:pt x="2022" y="188"/>
                  </a:lnTo>
                  <a:lnTo>
                    <a:pt x="2022" y="188"/>
                  </a:lnTo>
                  <a:lnTo>
                    <a:pt x="2022" y="186"/>
                  </a:lnTo>
                  <a:lnTo>
                    <a:pt x="2022" y="183"/>
                  </a:lnTo>
                  <a:lnTo>
                    <a:pt x="2022" y="176"/>
                  </a:lnTo>
                  <a:lnTo>
                    <a:pt x="2022" y="176"/>
                  </a:lnTo>
                  <a:lnTo>
                    <a:pt x="1998" y="176"/>
                  </a:lnTo>
                  <a:lnTo>
                    <a:pt x="1998" y="176"/>
                  </a:lnTo>
                  <a:lnTo>
                    <a:pt x="1998" y="200"/>
                  </a:lnTo>
                  <a:lnTo>
                    <a:pt x="1998" y="200"/>
                  </a:lnTo>
                  <a:lnTo>
                    <a:pt x="1986" y="200"/>
                  </a:lnTo>
                  <a:lnTo>
                    <a:pt x="1986" y="200"/>
                  </a:lnTo>
                  <a:lnTo>
                    <a:pt x="1979" y="200"/>
                  </a:lnTo>
                  <a:lnTo>
                    <a:pt x="1974" y="200"/>
                  </a:lnTo>
                  <a:lnTo>
                    <a:pt x="1974" y="200"/>
                  </a:lnTo>
                  <a:lnTo>
                    <a:pt x="1972" y="198"/>
                  </a:lnTo>
                  <a:lnTo>
                    <a:pt x="1974" y="195"/>
                  </a:lnTo>
                  <a:lnTo>
                    <a:pt x="1974" y="188"/>
                  </a:lnTo>
                  <a:lnTo>
                    <a:pt x="1974" y="188"/>
                  </a:lnTo>
                  <a:lnTo>
                    <a:pt x="1951" y="188"/>
                  </a:lnTo>
                  <a:lnTo>
                    <a:pt x="1951" y="188"/>
                  </a:lnTo>
                  <a:lnTo>
                    <a:pt x="1951" y="200"/>
                  </a:lnTo>
                  <a:lnTo>
                    <a:pt x="1951" y="200"/>
                  </a:lnTo>
                  <a:lnTo>
                    <a:pt x="1951" y="207"/>
                  </a:lnTo>
                  <a:lnTo>
                    <a:pt x="1951" y="212"/>
                  </a:lnTo>
                  <a:lnTo>
                    <a:pt x="1951" y="212"/>
                  </a:lnTo>
                  <a:lnTo>
                    <a:pt x="1944" y="214"/>
                  </a:lnTo>
                  <a:lnTo>
                    <a:pt x="1937" y="212"/>
                  </a:lnTo>
                  <a:lnTo>
                    <a:pt x="1937" y="212"/>
                  </a:lnTo>
                  <a:lnTo>
                    <a:pt x="1937" y="200"/>
                  </a:lnTo>
                  <a:lnTo>
                    <a:pt x="1937" y="200"/>
                  </a:lnTo>
                  <a:lnTo>
                    <a:pt x="1932" y="200"/>
                  </a:lnTo>
                  <a:lnTo>
                    <a:pt x="1925" y="200"/>
                  </a:lnTo>
                  <a:lnTo>
                    <a:pt x="1925" y="200"/>
                  </a:lnTo>
                  <a:lnTo>
                    <a:pt x="1913" y="200"/>
                  </a:lnTo>
                  <a:lnTo>
                    <a:pt x="1913" y="200"/>
                  </a:lnTo>
                  <a:lnTo>
                    <a:pt x="1901" y="200"/>
                  </a:lnTo>
                  <a:lnTo>
                    <a:pt x="1901" y="200"/>
                  </a:lnTo>
                  <a:lnTo>
                    <a:pt x="1890" y="200"/>
                  </a:lnTo>
                  <a:lnTo>
                    <a:pt x="1890" y="200"/>
                  </a:lnTo>
                  <a:lnTo>
                    <a:pt x="1866" y="200"/>
                  </a:lnTo>
                  <a:lnTo>
                    <a:pt x="1866" y="200"/>
                  </a:lnTo>
                  <a:lnTo>
                    <a:pt x="1843" y="200"/>
                  </a:lnTo>
                  <a:lnTo>
                    <a:pt x="1843" y="200"/>
                  </a:lnTo>
                  <a:lnTo>
                    <a:pt x="1843" y="188"/>
                  </a:lnTo>
                  <a:lnTo>
                    <a:pt x="1843" y="188"/>
                  </a:lnTo>
                  <a:lnTo>
                    <a:pt x="1843" y="176"/>
                  </a:lnTo>
                  <a:lnTo>
                    <a:pt x="1843" y="176"/>
                  </a:lnTo>
                  <a:lnTo>
                    <a:pt x="1843" y="165"/>
                  </a:lnTo>
                  <a:lnTo>
                    <a:pt x="1843" y="165"/>
                  </a:lnTo>
                  <a:lnTo>
                    <a:pt x="1843" y="160"/>
                  </a:lnTo>
                  <a:lnTo>
                    <a:pt x="1843" y="153"/>
                  </a:lnTo>
                  <a:lnTo>
                    <a:pt x="1843" y="153"/>
                  </a:lnTo>
                  <a:lnTo>
                    <a:pt x="1838" y="153"/>
                  </a:lnTo>
                  <a:lnTo>
                    <a:pt x="1831" y="153"/>
                  </a:lnTo>
                  <a:lnTo>
                    <a:pt x="1831" y="153"/>
                  </a:lnTo>
                  <a:lnTo>
                    <a:pt x="1831" y="150"/>
                  </a:lnTo>
                  <a:lnTo>
                    <a:pt x="1831" y="148"/>
                  </a:lnTo>
                  <a:lnTo>
                    <a:pt x="1831" y="141"/>
                  </a:lnTo>
                  <a:lnTo>
                    <a:pt x="1831" y="141"/>
                  </a:lnTo>
                  <a:lnTo>
                    <a:pt x="1784" y="141"/>
                  </a:lnTo>
                  <a:lnTo>
                    <a:pt x="1784" y="141"/>
                  </a:lnTo>
                  <a:lnTo>
                    <a:pt x="1784" y="136"/>
                  </a:lnTo>
                  <a:lnTo>
                    <a:pt x="1784" y="132"/>
                  </a:lnTo>
                  <a:lnTo>
                    <a:pt x="1784" y="129"/>
                  </a:lnTo>
                  <a:lnTo>
                    <a:pt x="1784" y="129"/>
                  </a:lnTo>
                  <a:lnTo>
                    <a:pt x="1772" y="129"/>
                  </a:lnTo>
                  <a:lnTo>
                    <a:pt x="1772" y="129"/>
                  </a:lnTo>
                  <a:lnTo>
                    <a:pt x="1760" y="129"/>
                  </a:lnTo>
                  <a:lnTo>
                    <a:pt x="1760" y="129"/>
                  </a:lnTo>
                  <a:lnTo>
                    <a:pt x="1748" y="129"/>
                  </a:lnTo>
                  <a:lnTo>
                    <a:pt x="1748" y="129"/>
                  </a:lnTo>
                  <a:lnTo>
                    <a:pt x="1748" y="136"/>
                  </a:lnTo>
                  <a:lnTo>
                    <a:pt x="1748" y="139"/>
                  </a:lnTo>
                  <a:lnTo>
                    <a:pt x="1748" y="141"/>
                  </a:lnTo>
                  <a:lnTo>
                    <a:pt x="1748" y="141"/>
                  </a:lnTo>
                  <a:lnTo>
                    <a:pt x="1741" y="141"/>
                  </a:lnTo>
                  <a:lnTo>
                    <a:pt x="1737" y="141"/>
                  </a:lnTo>
                  <a:lnTo>
                    <a:pt x="1737" y="141"/>
                  </a:lnTo>
                  <a:lnTo>
                    <a:pt x="1734" y="148"/>
                  </a:lnTo>
                  <a:lnTo>
                    <a:pt x="1737" y="153"/>
                  </a:lnTo>
                  <a:lnTo>
                    <a:pt x="1737" y="153"/>
                  </a:lnTo>
                  <a:lnTo>
                    <a:pt x="1737" y="176"/>
                  </a:lnTo>
                  <a:lnTo>
                    <a:pt x="1737" y="176"/>
                  </a:lnTo>
                  <a:lnTo>
                    <a:pt x="1713" y="176"/>
                  </a:lnTo>
                  <a:lnTo>
                    <a:pt x="1713" y="176"/>
                  </a:lnTo>
                  <a:lnTo>
                    <a:pt x="1713" y="153"/>
                  </a:lnTo>
                  <a:lnTo>
                    <a:pt x="1713" y="153"/>
                  </a:lnTo>
                  <a:lnTo>
                    <a:pt x="1713" y="141"/>
                  </a:lnTo>
                  <a:lnTo>
                    <a:pt x="1713" y="141"/>
                  </a:lnTo>
                  <a:lnTo>
                    <a:pt x="1713" y="129"/>
                  </a:lnTo>
                  <a:lnTo>
                    <a:pt x="1713" y="129"/>
                  </a:lnTo>
                  <a:lnTo>
                    <a:pt x="1713" y="122"/>
                  </a:lnTo>
                  <a:lnTo>
                    <a:pt x="1713" y="117"/>
                  </a:lnTo>
                  <a:lnTo>
                    <a:pt x="1713" y="117"/>
                  </a:lnTo>
                  <a:lnTo>
                    <a:pt x="1713" y="110"/>
                  </a:lnTo>
                  <a:lnTo>
                    <a:pt x="1713" y="106"/>
                  </a:lnTo>
                  <a:lnTo>
                    <a:pt x="1713" y="106"/>
                  </a:lnTo>
                  <a:lnTo>
                    <a:pt x="1706" y="106"/>
                  </a:lnTo>
                  <a:lnTo>
                    <a:pt x="1699" y="106"/>
                  </a:lnTo>
                  <a:lnTo>
                    <a:pt x="1699" y="106"/>
                  </a:lnTo>
                  <a:lnTo>
                    <a:pt x="1687" y="106"/>
                  </a:lnTo>
                  <a:lnTo>
                    <a:pt x="1687" y="106"/>
                  </a:lnTo>
                  <a:lnTo>
                    <a:pt x="1687" y="82"/>
                  </a:lnTo>
                  <a:lnTo>
                    <a:pt x="1687" y="82"/>
                  </a:lnTo>
                  <a:lnTo>
                    <a:pt x="1675" y="82"/>
                  </a:lnTo>
                  <a:lnTo>
                    <a:pt x="1675" y="82"/>
                  </a:lnTo>
                  <a:lnTo>
                    <a:pt x="1671" y="82"/>
                  </a:lnTo>
                  <a:lnTo>
                    <a:pt x="1663" y="82"/>
                  </a:lnTo>
                  <a:lnTo>
                    <a:pt x="1663" y="82"/>
                  </a:lnTo>
                  <a:lnTo>
                    <a:pt x="1663" y="87"/>
                  </a:lnTo>
                  <a:lnTo>
                    <a:pt x="1666" y="91"/>
                  </a:lnTo>
                  <a:lnTo>
                    <a:pt x="1663" y="94"/>
                  </a:lnTo>
                  <a:lnTo>
                    <a:pt x="1663" y="94"/>
                  </a:lnTo>
                  <a:lnTo>
                    <a:pt x="1663" y="99"/>
                  </a:lnTo>
                  <a:lnTo>
                    <a:pt x="1663" y="106"/>
                  </a:lnTo>
                  <a:lnTo>
                    <a:pt x="1663" y="106"/>
                  </a:lnTo>
                  <a:lnTo>
                    <a:pt x="1659" y="106"/>
                  </a:lnTo>
                  <a:lnTo>
                    <a:pt x="1652" y="106"/>
                  </a:lnTo>
                  <a:lnTo>
                    <a:pt x="1652" y="106"/>
                  </a:lnTo>
                  <a:lnTo>
                    <a:pt x="1640" y="106"/>
                  </a:lnTo>
                  <a:lnTo>
                    <a:pt x="1640" y="106"/>
                  </a:lnTo>
                  <a:lnTo>
                    <a:pt x="1628" y="106"/>
                  </a:lnTo>
                  <a:lnTo>
                    <a:pt x="1628" y="106"/>
                  </a:lnTo>
                  <a:lnTo>
                    <a:pt x="1623" y="106"/>
                  </a:lnTo>
                  <a:lnTo>
                    <a:pt x="1616" y="106"/>
                  </a:lnTo>
                  <a:lnTo>
                    <a:pt x="1616" y="106"/>
                  </a:lnTo>
                  <a:lnTo>
                    <a:pt x="1616" y="101"/>
                  </a:lnTo>
                  <a:lnTo>
                    <a:pt x="1616" y="94"/>
                  </a:lnTo>
                  <a:lnTo>
                    <a:pt x="1616" y="94"/>
                  </a:lnTo>
                  <a:lnTo>
                    <a:pt x="1612" y="94"/>
                  </a:lnTo>
                  <a:lnTo>
                    <a:pt x="1605" y="94"/>
                  </a:lnTo>
                  <a:lnTo>
                    <a:pt x="1605" y="94"/>
                  </a:lnTo>
                  <a:lnTo>
                    <a:pt x="1600" y="94"/>
                  </a:lnTo>
                  <a:lnTo>
                    <a:pt x="1593" y="94"/>
                  </a:lnTo>
                  <a:lnTo>
                    <a:pt x="1593" y="94"/>
                  </a:lnTo>
                  <a:lnTo>
                    <a:pt x="1593" y="99"/>
                  </a:lnTo>
                  <a:lnTo>
                    <a:pt x="1593" y="106"/>
                  </a:lnTo>
                  <a:lnTo>
                    <a:pt x="1593" y="106"/>
                  </a:lnTo>
                  <a:lnTo>
                    <a:pt x="1586" y="106"/>
                  </a:lnTo>
                  <a:lnTo>
                    <a:pt x="1583" y="106"/>
                  </a:lnTo>
                  <a:lnTo>
                    <a:pt x="1581" y="106"/>
                  </a:lnTo>
                  <a:lnTo>
                    <a:pt x="1581" y="106"/>
                  </a:lnTo>
                  <a:lnTo>
                    <a:pt x="1581" y="108"/>
                  </a:lnTo>
                  <a:lnTo>
                    <a:pt x="1581" y="110"/>
                  </a:lnTo>
                  <a:lnTo>
                    <a:pt x="1581" y="117"/>
                  </a:lnTo>
                  <a:lnTo>
                    <a:pt x="1581" y="117"/>
                  </a:lnTo>
                  <a:lnTo>
                    <a:pt x="1581" y="124"/>
                  </a:lnTo>
                  <a:lnTo>
                    <a:pt x="1581" y="129"/>
                  </a:lnTo>
                  <a:lnTo>
                    <a:pt x="1581" y="129"/>
                  </a:lnTo>
                  <a:lnTo>
                    <a:pt x="1576" y="129"/>
                  </a:lnTo>
                  <a:lnTo>
                    <a:pt x="1569" y="129"/>
                  </a:lnTo>
                  <a:lnTo>
                    <a:pt x="1569" y="129"/>
                  </a:lnTo>
                  <a:lnTo>
                    <a:pt x="1569" y="134"/>
                  </a:lnTo>
                  <a:lnTo>
                    <a:pt x="1569" y="141"/>
                  </a:lnTo>
                  <a:lnTo>
                    <a:pt x="1569" y="141"/>
                  </a:lnTo>
                  <a:lnTo>
                    <a:pt x="1569" y="148"/>
                  </a:lnTo>
                  <a:lnTo>
                    <a:pt x="1569" y="153"/>
                  </a:lnTo>
                  <a:lnTo>
                    <a:pt x="1569" y="153"/>
                  </a:lnTo>
                  <a:lnTo>
                    <a:pt x="1569" y="160"/>
                  </a:lnTo>
                  <a:lnTo>
                    <a:pt x="1569" y="165"/>
                  </a:lnTo>
                  <a:lnTo>
                    <a:pt x="1569" y="165"/>
                  </a:lnTo>
                  <a:lnTo>
                    <a:pt x="1565" y="165"/>
                  </a:lnTo>
                  <a:lnTo>
                    <a:pt x="1557" y="165"/>
                  </a:lnTo>
                  <a:lnTo>
                    <a:pt x="1557" y="165"/>
                  </a:lnTo>
                  <a:lnTo>
                    <a:pt x="1557" y="172"/>
                  </a:lnTo>
                  <a:lnTo>
                    <a:pt x="1557" y="176"/>
                  </a:lnTo>
                  <a:lnTo>
                    <a:pt x="1557" y="176"/>
                  </a:lnTo>
                  <a:lnTo>
                    <a:pt x="1557" y="188"/>
                  </a:lnTo>
                  <a:lnTo>
                    <a:pt x="1557" y="188"/>
                  </a:lnTo>
                  <a:lnTo>
                    <a:pt x="1550" y="188"/>
                  </a:lnTo>
                  <a:lnTo>
                    <a:pt x="1548" y="190"/>
                  </a:lnTo>
                  <a:lnTo>
                    <a:pt x="1546" y="188"/>
                  </a:lnTo>
                  <a:lnTo>
                    <a:pt x="1546" y="188"/>
                  </a:lnTo>
                  <a:lnTo>
                    <a:pt x="1546" y="183"/>
                  </a:lnTo>
                  <a:lnTo>
                    <a:pt x="1546" y="176"/>
                  </a:lnTo>
                  <a:lnTo>
                    <a:pt x="1546" y="176"/>
                  </a:lnTo>
                  <a:lnTo>
                    <a:pt x="1546" y="165"/>
                  </a:lnTo>
                  <a:lnTo>
                    <a:pt x="1546" y="165"/>
                  </a:lnTo>
                  <a:lnTo>
                    <a:pt x="1546" y="160"/>
                  </a:lnTo>
                  <a:lnTo>
                    <a:pt x="1546" y="153"/>
                  </a:lnTo>
                  <a:lnTo>
                    <a:pt x="1546" y="153"/>
                  </a:lnTo>
                  <a:lnTo>
                    <a:pt x="1539" y="153"/>
                  </a:lnTo>
                  <a:lnTo>
                    <a:pt x="1534" y="153"/>
                  </a:lnTo>
                  <a:lnTo>
                    <a:pt x="1534" y="153"/>
                  </a:lnTo>
                  <a:lnTo>
                    <a:pt x="1534" y="148"/>
                  </a:lnTo>
                  <a:lnTo>
                    <a:pt x="1534" y="141"/>
                  </a:lnTo>
                  <a:lnTo>
                    <a:pt x="1534" y="141"/>
                  </a:lnTo>
                  <a:lnTo>
                    <a:pt x="1534" y="136"/>
                  </a:lnTo>
                  <a:lnTo>
                    <a:pt x="1534" y="129"/>
                  </a:lnTo>
                  <a:lnTo>
                    <a:pt x="1534" y="129"/>
                  </a:lnTo>
                  <a:lnTo>
                    <a:pt x="1532" y="129"/>
                  </a:lnTo>
                  <a:lnTo>
                    <a:pt x="1527" y="129"/>
                  </a:lnTo>
                  <a:lnTo>
                    <a:pt x="1522" y="129"/>
                  </a:lnTo>
                  <a:lnTo>
                    <a:pt x="1522" y="129"/>
                  </a:lnTo>
                  <a:lnTo>
                    <a:pt x="1520" y="127"/>
                  </a:lnTo>
                  <a:lnTo>
                    <a:pt x="1522" y="124"/>
                  </a:lnTo>
                  <a:lnTo>
                    <a:pt x="1522" y="117"/>
                  </a:lnTo>
                  <a:lnTo>
                    <a:pt x="1522" y="117"/>
                  </a:lnTo>
                  <a:lnTo>
                    <a:pt x="1522" y="94"/>
                  </a:lnTo>
                  <a:lnTo>
                    <a:pt x="1522" y="94"/>
                  </a:lnTo>
                  <a:lnTo>
                    <a:pt x="1510" y="94"/>
                  </a:lnTo>
                  <a:lnTo>
                    <a:pt x="1510" y="94"/>
                  </a:lnTo>
                  <a:lnTo>
                    <a:pt x="1503" y="94"/>
                  </a:lnTo>
                  <a:lnTo>
                    <a:pt x="1499" y="94"/>
                  </a:lnTo>
                  <a:lnTo>
                    <a:pt x="1499" y="94"/>
                  </a:lnTo>
                  <a:lnTo>
                    <a:pt x="1496" y="87"/>
                  </a:lnTo>
                  <a:lnTo>
                    <a:pt x="1499" y="82"/>
                  </a:lnTo>
                  <a:lnTo>
                    <a:pt x="1499" y="82"/>
                  </a:lnTo>
                  <a:lnTo>
                    <a:pt x="1499" y="70"/>
                  </a:lnTo>
                  <a:lnTo>
                    <a:pt x="1499" y="70"/>
                  </a:lnTo>
                  <a:lnTo>
                    <a:pt x="1491" y="70"/>
                  </a:lnTo>
                  <a:lnTo>
                    <a:pt x="1489" y="70"/>
                  </a:lnTo>
                  <a:lnTo>
                    <a:pt x="1487" y="70"/>
                  </a:lnTo>
                  <a:lnTo>
                    <a:pt x="1487" y="70"/>
                  </a:lnTo>
                  <a:lnTo>
                    <a:pt x="1487" y="63"/>
                  </a:lnTo>
                  <a:lnTo>
                    <a:pt x="1487" y="58"/>
                  </a:lnTo>
                  <a:lnTo>
                    <a:pt x="1487" y="58"/>
                  </a:lnTo>
                  <a:lnTo>
                    <a:pt x="1480" y="58"/>
                  </a:lnTo>
                  <a:lnTo>
                    <a:pt x="1475" y="58"/>
                  </a:lnTo>
                  <a:lnTo>
                    <a:pt x="1475" y="58"/>
                  </a:lnTo>
                  <a:lnTo>
                    <a:pt x="1449" y="58"/>
                  </a:lnTo>
                  <a:lnTo>
                    <a:pt x="1449" y="58"/>
                  </a:lnTo>
                  <a:lnTo>
                    <a:pt x="1437" y="58"/>
                  </a:lnTo>
                  <a:lnTo>
                    <a:pt x="1437" y="58"/>
                  </a:lnTo>
                  <a:lnTo>
                    <a:pt x="1425" y="58"/>
                  </a:lnTo>
                  <a:lnTo>
                    <a:pt x="1425" y="58"/>
                  </a:lnTo>
                  <a:lnTo>
                    <a:pt x="1414" y="58"/>
                  </a:lnTo>
                  <a:lnTo>
                    <a:pt x="1414" y="58"/>
                  </a:lnTo>
                  <a:lnTo>
                    <a:pt x="1414" y="51"/>
                  </a:lnTo>
                  <a:lnTo>
                    <a:pt x="1414" y="47"/>
                  </a:lnTo>
                  <a:lnTo>
                    <a:pt x="1414" y="47"/>
                  </a:lnTo>
                  <a:lnTo>
                    <a:pt x="1402" y="47"/>
                  </a:lnTo>
                  <a:lnTo>
                    <a:pt x="1402" y="47"/>
                  </a:lnTo>
                  <a:lnTo>
                    <a:pt x="1390" y="47"/>
                  </a:lnTo>
                  <a:lnTo>
                    <a:pt x="1390" y="47"/>
                  </a:lnTo>
                  <a:lnTo>
                    <a:pt x="1367" y="47"/>
                  </a:lnTo>
                  <a:lnTo>
                    <a:pt x="1367" y="47"/>
                  </a:lnTo>
                  <a:lnTo>
                    <a:pt x="1367" y="94"/>
                  </a:lnTo>
                  <a:lnTo>
                    <a:pt x="1367" y="94"/>
                  </a:lnTo>
                  <a:lnTo>
                    <a:pt x="1367" y="141"/>
                  </a:lnTo>
                  <a:lnTo>
                    <a:pt x="1367" y="141"/>
                  </a:lnTo>
                  <a:lnTo>
                    <a:pt x="1355" y="141"/>
                  </a:lnTo>
                  <a:lnTo>
                    <a:pt x="1355" y="141"/>
                  </a:lnTo>
                  <a:lnTo>
                    <a:pt x="1261" y="141"/>
                  </a:lnTo>
                  <a:lnTo>
                    <a:pt x="1261" y="141"/>
                  </a:lnTo>
                  <a:lnTo>
                    <a:pt x="1261" y="153"/>
                  </a:lnTo>
                  <a:lnTo>
                    <a:pt x="1261" y="153"/>
                  </a:lnTo>
                  <a:lnTo>
                    <a:pt x="1261" y="176"/>
                  </a:lnTo>
                  <a:lnTo>
                    <a:pt x="1261" y="176"/>
                  </a:lnTo>
                  <a:lnTo>
                    <a:pt x="1261" y="188"/>
                  </a:lnTo>
                  <a:lnTo>
                    <a:pt x="1261" y="188"/>
                  </a:lnTo>
                  <a:lnTo>
                    <a:pt x="1261" y="200"/>
                  </a:lnTo>
                  <a:lnTo>
                    <a:pt x="1261" y="200"/>
                  </a:lnTo>
                  <a:lnTo>
                    <a:pt x="1261" y="207"/>
                  </a:lnTo>
                  <a:lnTo>
                    <a:pt x="1261" y="212"/>
                  </a:lnTo>
                  <a:lnTo>
                    <a:pt x="1261" y="212"/>
                  </a:lnTo>
                  <a:lnTo>
                    <a:pt x="1253" y="212"/>
                  </a:lnTo>
                  <a:lnTo>
                    <a:pt x="1249" y="212"/>
                  </a:lnTo>
                  <a:lnTo>
                    <a:pt x="1249" y="212"/>
                  </a:lnTo>
                  <a:lnTo>
                    <a:pt x="1249" y="219"/>
                  </a:lnTo>
                  <a:lnTo>
                    <a:pt x="1249" y="223"/>
                  </a:lnTo>
                  <a:lnTo>
                    <a:pt x="1249" y="223"/>
                  </a:lnTo>
                  <a:lnTo>
                    <a:pt x="1242" y="223"/>
                  </a:lnTo>
                  <a:lnTo>
                    <a:pt x="1237" y="223"/>
                  </a:lnTo>
                  <a:lnTo>
                    <a:pt x="1237" y="223"/>
                  </a:lnTo>
                  <a:lnTo>
                    <a:pt x="1235" y="230"/>
                  </a:lnTo>
                  <a:lnTo>
                    <a:pt x="1237" y="235"/>
                  </a:lnTo>
                  <a:lnTo>
                    <a:pt x="1237" y="235"/>
                  </a:lnTo>
                  <a:lnTo>
                    <a:pt x="1237" y="249"/>
                  </a:lnTo>
                  <a:lnTo>
                    <a:pt x="1237" y="249"/>
                  </a:lnTo>
                  <a:lnTo>
                    <a:pt x="1230" y="249"/>
                  </a:lnTo>
                  <a:lnTo>
                    <a:pt x="1225" y="249"/>
                  </a:lnTo>
                  <a:lnTo>
                    <a:pt x="1225" y="249"/>
                  </a:lnTo>
                  <a:lnTo>
                    <a:pt x="1218" y="249"/>
                  </a:lnTo>
                  <a:lnTo>
                    <a:pt x="1211" y="249"/>
                  </a:lnTo>
                  <a:lnTo>
                    <a:pt x="1211" y="249"/>
                  </a:lnTo>
                  <a:lnTo>
                    <a:pt x="1213" y="242"/>
                  </a:lnTo>
                  <a:lnTo>
                    <a:pt x="1211" y="235"/>
                  </a:lnTo>
                  <a:lnTo>
                    <a:pt x="1211" y="235"/>
                  </a:lnTo>
                  <a:lnTo>
                    <a:pt x="1206" y="235"/>
                  </a:lnTo>
                  <a:lnTo>
                    <a:pt x="1199" y="235"/>
                  </a:lnTo>
                  <a:lnTo>
                    <a:pt x="1199" y="235"/>
                  </a:lnTo>
                  <a:lnTo>
                    <a:pt x="1188" y="235"/>
                  </a:lnTo>
                  <a:lnTo>
                    <a:pt x="1188" y="235"/>
                  </a:lnTo>
                  <a:lnTo>
                    <a:pt x="1188" y="242"/>
                  </a:lnTo>
                  <a:lnTo>
                    <a:pt x="1190" y="247"/>
                  </a:lnTo>
                  <a:lnTo>
                    <a:pt x="1188" y="249"/>
                  </a:lnTo>
                  <a:lnTo>
                    <a:pt x="1188" y="249"/>
                  </a:lnTo>
                  <a:lnTo>
                    <a:pt x="1185" y="249"/>
                  </a:lnTo>
                  <a:lnTo>
                    <a:pt x="1183" y="249"/>
                  </a:lnTo>
                  <a:lnTo>
                    <a:pt x="1178" y="247"/>
                  </a:lnTo>
                  <a:lnTo>
                    <a:pt x="1176" y="249"/>
                  </a:lnTo>
                  <a:lnTo>
                    <a:pt x="1176" y="249"/>
                  </a:lnTo>
                  <a:lnTo>
                    <a:pt x="1176" y="252"/>
                  </a:lnTo>
                  <a:lnTo>
                    <a:pt x="1176" y="254"/>
                  </a:lnTo>
                  <a:lnTo>
                    <a:pt x="1178" y="259"/>
                  </a:lnTo>
                  <a:lnTo>
                    <a:pt x="1176" y="261"/>
                  </a:lnTo>
                  <a:lnTo>
                    <a:pt x="1176" y="261"/>
                  </a:lnTo>
                  <a:lnTo>
                    <a:pt x="1173" y="261"/>
                  </a:lnTo>
                  <a:lnTo>
                    <a:pt x="1171" y="261"/>
                  </a:lnTo>
                  <a:lnTo>
                    <a:pt x="1164" y="261"/>
                  </a:lnTo>
                  <a:lnTo>
                    <a:pt x="1164" y="261"/>
                  </a:lnTo>
                  <a:lnTo>
                    <a:pt x="1164" y="235"/>
                  </a:lnTo>
                  <a:lnTo>
                    <a:pt x="1164" y="235"/>
                  </a:lnTo>
                  <a:lnTo>
                    <a:pt x="1152" y="235"/>
                  </a:lnTo>
                  <a:lnTo>
                    <a:pt x="1152" y="235"/>
                  </a:lnTo>
                  <a:lnTo>
                    <a:pt x="1140" y="235"/>
                  </a:lnTo>
                  <a:lnTo>
                    <a:pt x="1140" y="235"/>
                  </a:lnTo>
                  <a:lnTo>
                    <a:pt x="1129" y="235"/>
                  </a:lnTo>
                  <a:lnTo>
                    <a:pt x="1129" y="235"/>
                  </a:lnTo>
                  <a:lnTo>
                    <a:pt x="1129" y="242"/>
                  </a:lnTo>
                  <a:lnTo>
                    <a:pt x="1129" y="247"/>
                  </a:lnTo>
                  <a:lnTo>
                    <a:pt x="1129" y="249"/>
                  </a:lnTo>
                  <a:lnTo>
                    <a:pt x="1129" y="249"/>
                  </a:lnTo>
                  <a:lnTo>
                    <a:pt x="1126" y="249"/>
                  </a:lnTo>
                  <a:lnTo>
                    <a:pt x="1124" y="249"/>
                  </a:lnTo>
                  <a:lnTo>
                    <a:pt x="1119" y="247"/>
                  </a:lnTo>
                  <a:lnTo>
                    <a:pt x="1117" y="249"/>
                  </a:lnTo>
                  <a:lnTo>
                    <a:pt x="1117" y="249"/>
                  </a:lnTo>
                  <a:lnTo>
                    <a:pt x="1117" y="252"/>
                  </a:lnTo>
                  <a:lnTo>
                    <a:pt x="1117" y="254"/>
                  </a:lnTo>
                  <a:lnTo>
                    <a:pt x="1117" y="259"/>
                  </a:lnTo>
                  <a:lnTo>
                    <a:pt x="1117" y="261"/>
                  </a:lnTo>
                  <a:lnTo>
                    <a:pt x="1117" y="261"/>
                  </a:lnTo>
                  <a:lnTo>
                    <a:pt x="1114" y="261"/>
                  </a:lnTo>
                  <a:lnTo>
                    <a:pt x="1112" y="261"/>
                  </a:lnTo>
                  <a:lnTo>
                    <a:pt x="1105" y="261"/>
                  </a:lnTo>
                  <a:lnTo>
                    <a:pt x="1105" y="261"/>
                  </a:lnTo>
                  <a:lnTo>
                    <a:pt x="1100" y="261"/>
                  </a:lnTo>
                  <a:lnTo>
                    <a:pt x="1093" y="261"/>
                  </a:lnTo>
                  <a:lnTo>
                    <a:pt x="1093" y="261"/>
                  </a:lnTo>
                  <a:lnTo>
                    <a:pt x="1086" y="259"/>
                  </a:lnTo>
                  <a:lnTo>
                    <a:pt x="1081" y="261"/>
                  </a:lnTo>
                  <a:lnTo>
                    <a:pt x="1081" y="261"/>
                  </a:lnTo>
                  <a:lnTo>
                    <a:pt x="1081" y="273"/>
                  </a:lnTo>
                  <a:lnTo>
                    <a:pt x="1081" y="273"/>
                  </a:lnTo>
                  <a:lnTo>
                    <a:pt x="1081" y="278"/>
                  </a:lnTo>
                  <a:lnTo>
                    <a:pt x="1081" y="285"/>
                  </a:lnTo>
                  <a:lnTo>
                    <a:pt x="1081" y="285"/>
                  </a:lnTo>
                  <a:lnTo>
                    <a:pt x="1079" y="285"/>
                  </a:lnTo>
                  <a:lnTo>
                    <a:pt x="1074" y="285"/>
                  </a:lnTo>
                  <a:lnTo>
                    <a:pt x="1070" y="285"/>
                  </a:lnTo>
                  <a:lnTo>
                    <a:pt x="1070" y="285"/>
                  </a:lnTo>
                  <a:lnTo>
                    <a:pt x="1070" y="188"/>
                  </a:lnTo>
                  <a:lnTo>
                    <a:pt x="1070" y="188"/>
                  </a:lnTo>
                  <a:lnTo>
                    <a:pt x="1058" y="188"/>
                  </a:lnTo>
                  <a:lnTo>
                    <a:pt x="1058" y="188"/>
                  </a:lnTo>
                  <a:lnTo>
                    <a:pt x="1034" y="188"/>
                  </a:lnTo>
                  <a:lnTo>
                    <a:pt x="1034" y="188"/>
                  </a:lnTo>
                  <a:lnTo>
                    <a:pt x="1034" y="165"/>
                  </a:lnTo>
                  <a:lnTo>
                    <a:pt x="1034" y="165"/>
                  </a:lnTo>
                  <a:lnTo>
                    <a:pt x="1011" y="165"/>
                  </a:lnTo>
                  <a:lnTo>
                    <a:pt x="1011" y="165"/>
                  </a:lnTo>
                  <a:lnTo>
                    <a:pt x="1011" y="188"/>
                  </a:lnTo>
                  <a:lnTo>
                    <a:pt x="1011" y="188"/>
                  </a:lnTo>
                  <a:lnTo>
                    <a:pt x="961" y="188"/>
                  </a:lnTo>
                  <a:lnTo>
                    <a:pt x="961" y="188"/>
                  </a:lnTo>
                  <a:lnTo>
                    <a:pt x="961" y="195"/>
                  </a:lnTo>
                  <a:lnTo>
                    <a:pt x="961" y="200"/>
                  </a:lnTo>
                  <a:lnTo>
                    <a:pt x="961" y="200"/>
                  </a:lnTo>
                  <a:lnTo>
                    <a:pt x="968" y="200"/>
                  </a:lnTo>
                  <a:lnTo>
                    <a:pt x="975" y="200"/>
                  </a:lnTo>
                  <a:lnTo>
                    <a:pt x="975" y="200"/>
                  </a:lnTo>
                  <a:lnTo>
                    <a:pt x="975" y="207"/>
                  </a:lnTo>
                  <a:lnTo>
                    <a:pt x="975" y="212"/>
                  </a:lnTo>
                  <a:lnTo>
                    <a:pt x="975" y="212"/>
                  </a:lnTo>
                  <a:lnTo>
                    <a:pt x="975" y="223"/>
                  </a:lnTo>
                  <a:lnTo>
                    <a:pt x="975" y="223"/>
                  </a:lnTo>
                  <a:lnTo>
                    <a:pt x="975" y="235"/>
                  </a:lnTo>
                  <a:lnTo>
                    <a:pt x="975" y="235"/>
                  </a:lnTo>
                  <a:lnTo>
                    <a:pt x="975" y="249"/>
                  </a:lnTo>
                  <a:lnTo>
                    <a:pt x="975" y="249"/>
                  </a:lnTo>
                  <a:lnTo>
                    <a:pt x="975" y="261"/>
                  </a:lnTo>
                  <a:lnTo>
                    <a:pt x="975" y="261"/>
                  </a:lnTo>
                  <a:lnTo>
                    <a:pt x="975" y="285"/>
                  </a:lnTo>
                  <a:lnTo>
                    <a:pt x="975" y="285"/>
                  </a:lnTo>
                  <a:lnTo>
                    <a:pt x="968" y="285"/>
                  </a:lnTo>
                  <a:lnTo>
                    <a:pt x="961" y="285"/>
                  </a:lnTo>
                  <a:lnTo>
                    <a:pt x="961" y="285"/>
                  </a:lnTo>
                  <a:lnTo>
                    <a:pt x="957" y="285"/>
                  </a:lnTo>
                  <a:lnTo>
                    <a:pt x="950" y="285"/>
                  </a:lnTo>
                  <a:lnTo>
                    <a:pt x="950" y="285"/>
                  </a:lnTo>
                  <a:lnTo>
                    <a:pt x="950" y="278"/>
                  </a:lnTo>
                  <a:lnTo>
                    <a:pt x="950" y="273"/>
                  </a:lnTo>
                  <a:lnTo>
                    <a:pt x="950" y="273"/>
                  </a:lnTo>
                  <a:lnTo>
                    <a:pt x="945" y="271"/>
                  </a:lnTo>
                  <a:lnTo>
                    <a:pt x="938" y="273"/>
                  </a:lnTo>
                  <a:lnTo>
                    <a:pt x="938" y="273"/>
                  </a:lnTo>
                  <a:lnTo>
                    <a:pt x="926" y="273"/>
                  </a:lnTo>
                  <a:lnTo>
                    <a:pt x="926" y="273"/>
                  </a:lnTo>
                  <a:lnTo>
                    <a:pt x="914" y="273"/>
                  </a:lnTo>
                  <a:lnTo>
                    <a:pt x="914" y="273"/>
                  </a:lnTo>
                  <a:lnTo>
                    <a:pt x="909" y="271"/>
                  </a:lnTo>
                  <a:lnTo>
                    <a:pt x="902" y="273"/>
                  </a:lnTo>
                  <a:lnTo>
                    <a:pt x="902" y="273"/>
                  </a:lnTo>
                  <a:lnTo>
                    <a:pt x="902" y="278"/>
                  </a:lnTo>
                  <a:lnTo>
                    <a:pt x="902" y="285"/>
                  </a:lnTo>
                  <a:lnTo>
                    <a:pt x="902" y="285"/>
                  </a:lnTo>
                  <a:lnTo>
                    <a:pt x="898" y="285"/>
                  </a:lnTo>
                  <a:lnTo>
                    <a:pt x="891" y="285"/>
                  </a:lnTo>
                  <a:lnTo>
                    <a:pt x="891" y="285"/>
                  </a:lnTo>
                  <a:lnTo>
                    <a:pt x="886" y="285"/>
                  </a:lnTo>
                  <a:lnTo>
                    <a:pt x="879" y="285"/>
                  </a:lnTo>
                  <a:lnTo>
                    <a:pt x="879" y="285"/>
                  </a:lnTo>
                  <a:lnTo>
                    <a:pt x="879" y="278"/>
                  </a:lnTo>
                  <a:lnTo>
                    <a:pt x="879" y="273"/>
                  </a:lnTo>
                  <a:lnTo>
                    <a:pt x="879" y="273"/>
                  </a:lnTo>
                  <a:lnTo>
                    <a:pt x="879" y="266"/>
                  </a:lnTo>
                  <a:lnTo>
                    <a:pt x="879" y="261"/>
                  </a:lnTo>
                  <a:lnTo>
                    <a:pt x="879" y="261"/>
                  </a:lnTo>
                  <a:lnTo>
                    <a:pt x="874" y="261"/>
                  </a:lnTo>
                  <a:lnTo>
                    <a:pt x="867" y="261"/>
                  </a:lnTo>
                  <a:lnTo>
                    <a:pt x="867" y="261"/>
                  </a:lnTo>
                  <a:lnTo>
                    <a:pt x="860" y="261"/>
                  </a:lnTo>
                  <a:lnTo>
                    <a:pt x="858" y="259"/>
                  </a:lnTo>
                  <a:lnTo>
                    <a:pt x="855" y="261"/>
                  </a:lnTo>
                  <a:lnTo>
                    <a:pt x="855" y="261"/>
                  </a:lnTo>
                  <a:lnTo>
                    <a:pt x="855" y="263"/>
                  </a:lnTo>
                  <a:lnTo>
                    <a:pt x="855" y="266"/>
                  </a:lnTo>
                  <a:lnTo>
                    <a:pt x="855" y="273"/>
                  </a:lnTo>
                  <a:lnTo>
                    <a:pt x="855" y="273"/>
                  </a:lnTo>
                  <a:lnTo>
                    <a:pt x="855" y="275"/>
                  </a:lnTo>
                  <a:lnTo>
                    <a:pt x="855" y="278"/>
                  </a:lnTo>
                  <a:lnTo>
                    <a:pt x="855" y="282"/>
                  </a:lnTo>
                  <a:lnTo>
                    <a:pt x="855" y="285"/>
                  </a:lnTo>
                  <a:lnTo>
                    <a:pt x="855" y="285"/>
                  </a:lnTo>
                  <a:lnTo>
                    <a:pt x="851" y="285"/>
                  </a:lnTo>
                  <a:lnTo>
                    <a:pt x="844" y="285"/>
                  </a:lnTo>
                  <a:lnTo>
                    <a:pt x="844" y="285"/>
                  </a:lnTo>
                  <a:lnTo>
                    <a:pt x="832" y="285"/>
                  </a:lnTo>
                  <a:lnTo>
                    <a:pt x="832" y="285"/>
                  </a:lnTo>
                  <a:lnTo>
                    <a:pt x="825" y="285"/>
                  </a:lnTo>
                  <a:lnTo>
                    <a:pt x="820" y="285"/>
                  </a:lnTo>
                  <a:lnTo>
                    <a:pt x="820" y="285"/>
                  </a:lnTo>
                  <a:lnTo>
                    <a:pt x="820" y="282"/>
                  </a:lnTo>
                  <a:lnTo>
                    <a:pt x="820" y="278"/>
                  </a:lnTo>
                  <a:lnTo>
                    <a:pt x="820" y="273"/>
                  </a:lnTo>
                  <a:lnTo>
                    <a:pt x="820" y="273"/>
                  </a:lnTo>
                  <a:lnTo>
                    <a:pt x="796" y="273"/>
                  </a:lnTo>
                  <a:lnTo>
                    <a:pt x="796" y="273"/>
                  </a:lnTo>
                  <a:lnTo>
                    <a:pt x="785" y="273"/>
                  </a:lnTo>
                  <a:lnTo>
                    <a:pt x="785" y="273"/>
                  </a:lnTo>
                  <a:lnTo>
                    <a:pt x="761" y="273"/>
                  </a:lnTo>
                  <a:lnTo>
                    <a:pt x="761" y="273"/>
                  </a:lnTo>
                  <a:lnTo>
                    <a:pt x="737" y="273"/>
                  </a:lnTo>
                  <a:lnTo>
                    <a:pt x="737" y="273"/>
                  </a:lnTo>
                  <a:lnTo>
                    <a:pt x="737" y="261"/>
                  </a:lnTo>
                  <a:lnTo>
                    <a:pt x="737" y="261"/>
                  </a:lnTo>
                  <a:lnTo>
                    <a:pt x="737" y="235"/>
                  </a:lnTo>
                  <a:lnTo>
                    <a:pt x="737" y="235"/>
                  </a:lnTo>
                  <a:lnTo>
                    <a:pt x="737" y="188"/>
                  </a:lnTo>
                  <a:lnTo>
                    <a:pt x="737" y="188"/>
                  </a:lnTo>
                  <a:lnTo>
                    <a:pt x="688" y="188"/>
                  </a:lnTo>
                  <a:lnTo>
                    <a:pt x="688" y="188"/>
                  </a:lnTo>
                  <a:lnTo>
                    <a:pt x="688" y="176"/>
                  </a:lnTo>
                  <a:lnTo>
                    <a:pt x="688" y="176"/>
                  </a:lnTo>
                  <a:lnTo>
                    <a:pt x="690" y="172"/>
                  </a:lnTo>
                  <a:lnTo>
                    <a:pt x="688" y="165"/>
                  </a:lnTo>
                  <a:lnTo>
                    <a:pt x="688" y="165"/>
                  </a:lnTo>
                  <a:lnTo>
                    <a:pt x="686" y="165"/>
                  </a:lnTo>
                  <a:lnTo>
                    <a:pt x="683" y="165"/>
                  </a:lnTo>
                  <a:lnTo>
                    <a:pt x="676" y="165"/>
                  </a:lnTo>
                  <a:lnTo>
                    <a:pt x="676" y="165"/>
                  </a:lnTo>
                  <a:lnTo>
                    <a:pt x="653" y="165"/>
                  </a:lnTo>
                  <a:lnTo>
                    <a:pt x="653" y="165"/>
                  </a:lnTo>
                  <a:lnTo>
                    <a:pt x="653" y="172"/>
                  </a:lnTo>
                  <a:lnTo>
                    <a:pt x="653" y="174"/>
                  </a:lnTo>
                  <a:lnTo>
                    <a:pt x="653" y="176"/>
                  </a:lnTo>
                  <a:lnTo>
                    <a:pt x="653" y="176"/>
                  </a:lnTo>
                  <a:lnTo>
                    <a:pt x="648" y="176"/>
                  </a:lnTo>
                  <a:lnTo>
                    <a:pt x="641" y="176"/>
                  </a:lnTo>
                  <a:lnTo>
                    <a:pt x="641" y="176"/>
                  </a:lnTo>
                  <a:lnTo>
                    <a:pt x="641" y="183"/>
                  </a:lnTo>
                  <a:lnTo>
                    <a:pt x="641" y="188"/>
                  </a:lnTo>
                  <a:lnTo>
                    <a:pt x="641" y="188"/>
                  </a:lnTo>
                  <a:lnTo>
                    <a:pt x="641" y="200"/>
                  </a:lnTo>
                  <a:lnTo>
                    <a:pt x="641" y="200"/>
                  </a:lnTo>
                  <a:lnTo>
                    <a:pt x="641" y="212"/>
                  </a:lnTo>
                  <a:lnTo>
                    <a:pt x="641" y="212"/>
                  </a:lnTo>
                  <a:lnTo>
                    <a:pt x="641" y="223"/>
                  </a:lnTo>
                  <a:lnTo>
                    <a:pt x="641" y="223"/>
                  </a:lnTo>
                  <a:lnTo>
                    <a:pt x="641" y="235"/>
                  </a:lnTo>
                  <a:lnTo>
                    <a:pt x="641" y="235"/>
                  </a:lnTo>
                  <a:lnTo>
                    <a:pt x="641" y="261"/>
                  </a:lnTo>
                  <a:lnTo>
                    <a:pt x="641" y="261"/>
                  </a:lnTo>
                  <a:lnTo>
                    <a:pt x="594" y="261"/>
                  </a:lnTo>
                  <a:lnTo>
                    <a:pt x="594" y="261"/>
                  </a:lnTo>
                  <a:lnTo>
                    <a:pt x="587" y="261"/>
                  </a:lnTo>
                  <a:lnTo>
                    <a:pt x="582" y="261"/>
                  </a:lnTo>
                  <a:lnTo>
                    <a:pt x="582" y="261"/>
                  </a:lnTo>
                  <a:lnTo>
                    <a:pt x="582" y="261"/>
                  </a:lnTo>
                  <a:lnTo>
                    <a:pt x="582" y="266"/>
                  </a:lnTo>
                  <a:lnTo>
                    <a:pt x="582" y="273"/>
                  </a:lnTo>
                  <a:lnTo>
                    <a:pt x="582" y="273"/>
                  </a:lnTo>
                  <a:lnTo>
                    <a:pt x="570" y="273"/>
                  </a:lnTo>
                  <a:lnTo>
                    <a:pt x="570" y="273"/>
                  </a:lnTo>
                  <a:lnTo>
                    <a:pt x="570" y="261"/>
                  </a:lnTo>
                  <a:lnTo>
                    <a:pt x="570" y="261"/>
                  </a:lnTo>
                  <a:lnTo>
                    <a:pt x="568" y="259"/>
                  </a:lnTo>
                  <a:lnTo>
                    <a:pt x="563" y="261"/>
                  </a:lnTo>
                  <a:lnTo>
                    <a:pt x="561" y="261"/>
                  </a:lnTo>
                  <a:lnTo>
                    <a:pt x="558" y="261"/>
                  </a:lnTo>
                  <a:lnTo>
                    <a:pt x="558" y="261"/>
                  </a:lnTo>
                  <a:lnTo>
                    <a:pt x="558" y="259"/>
                  </a:lnTo>
                  <a:lnTo>
                    <a:pt x="558" y="254"/>
                  </a:lnTo>
                  <a:lnTo>
                    <a:pt x="558" y="252"/>
                  </a:lnTo>
                  <a:lnTo>
                    <a:pt x="558" y="249"/>
                  </a:lnTo>
                  <a:lnTo>
                    <a:pt x="558" y="249"/>
                  </a:lnTo>
                  <a:lnTo>
                    <a:pt x="556" y="247"/>
                  </a:lnTo>
                  <a:lnTo>
                    <a:pt x="551" y="247"/>
                  </a:lnTo>
                  <a:lnTo>
                    <a:pt x="547" y="249"/>
                  </a:lnTo>
                  <a:lnTo>
                    <a:pt x="547" y="249"/>
                  </a:lnTo>
                  <a:lnTo>
                    <a:pt x="547" y="261"/>
                  </a:lnTo>
                  <a:lnTo>
                    <a:pt x="547" y="261"/>
                  </a:lnTo>
                  <a:lnTo>
                    <a:pt x="547" y="266"/>
                  </a:lnTo>
                  <a:lnTo>
                    <a:pt x="547" y="273"/>
                  </a:lnTo>
                  <a:lnTo>
                    <a:pt x="547" y="273"/>
                  </a:lnTo>
                  <a:lnTo>
                    <a:pt x="535" y="273"/>
                  </a:lnTo>
                  <a:lnTo>
                    <a:pt x="535" y="273"/>
                  </a:lnTo>
                  <a:lnTo>
                    <a:pt x="535" y="266"/>
                  </a:lnTo>
                  <a:lnTo>
                    <a:pt x="535" y="261"/>
                  </a:lnTo>
                  <a:lnTo>
                    <a:pt x="535" y="261"/>
                  </a:lnTo>
                  <a:lnTo>
                    <a:pt x="535" y="249"/>
                  </a:lnTo>
                  <a:lnTo>
                    <a:pt x="535" y="249"/>
                  </a:lnTo>
                  <a:lnTo>
                    <a:pt x="523" y="249"/>
                  </a:lnTo>
                  <a:lnTo>
                    <a:pt x="523" y="249"/>
                  </a:lnTo>
                  <a:lnTo>
                    <a:pt x="511" y="249"/>
                  </a:lnTo>
                  <a:lnTo>
                    <a:pt x="511" y="249"/>
                  </a:lnTo>
                  <a:lnTo>
                    <a:pt x="500" y="249"/>
                  </a:lnTo>
                  <a:lnTo>
                    <a:pt x="500" y="249"/>
                  </a:lnTo>
                  <a:lnTo>
                    <a:pt x="500" y="261"/>
                  </a:lnTo>
                  <a:lnTo>
                    <a:pt x="500" y="261"/>
                  </a:lnTo>
                  <a:lnTo>
                    <a:pt x="488" y="261"/>
                  </a:lnTo>
                  <a:lnTo>
                    <a:pt x="488" y="261"/>
                  </a:lnTo>
                  <a:lnTo>
                    <a:pt x="488" y="254"/>
                  </a:lnTo>
                  <a:lnTo>
                    <a:pt x="488" y="249"/>
                  </a:lnTo>
                  <a:lnTo>
                    <a:pt x="488" y="249"/>
                  </a:lnTo>
                  <a:lnTo>
                    <a:pt x="485" y="247"/>
                  </a:lnTo>
                  <a:lnTo>
                    <a:pt x="481" y="247"/>
                  </a:lnTo>
                  <a:lnTo>
                    <a:pt x="474" y="249"/>
                  </a:lnTo>
                  <a:lnTo>
                    <a:pt x="474" y="249"/>
                  </a:lnTo>
                  <a:lnTo>
                    <a:pt x="474" y="223"/>
                  </a:lnTo>
                  <a:lnTo>
                    <a:pt x="474" y="223"/>
                  </a:lnTo>
                  <a:lnTo>
                    <a:pt x="474" y="212"/>
                  </a:lnTo>
                  <a:lnTo>
                    <a:pt x="474" y="212"/>
                  </a:lnTo>
                  <a:lnTo>
                    <a:pt x="476" y="207"/>
                  </a:lnTo>
                  <a:lnTo>
                    <a:pt x="474" y="200"/>
                  </a:lnTo>
                  <a:lnTo>
                    <a:pt x="474" y="200"/>
                  </a:lnTo>
                  <a:lnTo>
                    <a:pt x="462" y="200"/>
                  </a:lnTo>
                  <a:lnTo>
                    <a:pt x="462" y="200"/>
                  </a:lnTo>
                  <a:lnTo>
                    <a:pt x="462" y="212"/>
                  </a:lnTo>
                  <a:lnTo>
                    <a:pt x="462" y="212"/>
                  </a:lnTo>
                  <a:lnTo>
                    <a:pt x="462" y="223"/>
                  </a:lnTo>
                  <a:lnTo>
                    <a:pt x="462" y="223"/>
                  </a:lnTo>
                  <a:lnTo>
                    <a:pt x="462" y="235"/>
                  </a:lnTo>
                  <a:lnTo>
                    <a:pt x="462" y="235"/>
                  </a:lnTo>
                  <a:lnTo>
                    <a:pt x="464" y="242"/>
                  </a:lnTo>
                  <a:lnTo>
                    <a:pt x="462" y="249"/>
                  </a:lnTo>
                  <a:lnTo>
                    <a:pt x="462" y="249"/>
                  </a:lnTo>
                  <a:lnTo>
                    <a:pt x="462" y="249"/>
                  </a:lnTo>
                  <a:lnTo>
                    <a:pt x="457" y="249"/>
                  </a:lnTo>
                  <a:lnTo>
                    <a:pt x="450" y="249"/>
                  </a:lnTo>
                  <a:lnTo>
                    <a:pt x="450" y="249"/>
                  </a:lnTo>
                  <a:lnTo>
                    <a:pt x="450" y="252"/>
                  </a:lnTo>
                  <a:lnTo>
                    <a:pt x="450" y="254"/>
                  </a:lnTo>
                  <a:lnTo>
                    <a:pt x="450" y="261"/>
                  </a:lnTo>
                  <a:lnTo>
                    <a:pt x="450" y="261"/>
                  </a:lnTo>
                  <a:lnTo>
                    <a:pt x="426" y="261"/>
                  </a:lnTo>
                  <a:lnTo>
                    <a:pt x="426" y="261"/>
                  </a:lnTo>
                  <a:lnTo>
                    <a:pt x="426" y="212"/>
                  </a:lnTo>
                  <a:lnTo>
                    <a:pt x="426" y="212"/>
                  </a:lnTo>
                  <a:lnTo>
                    <a:pt x="426" y="200"/>
                  </a:lnTo>
                  <a:lnTo>
                    <a:pt x="426" y="200"/>
                  </a:lnTo>
                  <a:lnTo>
                    <a:pt x="426" y="195"/>
                  </a:lnTo>
                  <a:lnTo>
                    <a:pt x="426" y="188"/>
                  </a:lnTo>
                  <a:lnTo>
                    <a:pt x="426" y="188"/>
                  </a:lnTo>
                  <a:lnTo>
                    <a:pt x="424" y="188"/>
                  </a:lnTo>
                  <a:lnTo>
                    <a:pt x="422" y="188"/>
                  </a:lnTo>
                  <a:lnTo>
                    <a:pt x="415" y="188"/>
                  </a:lnTo>
                  <a:lnTo>
                    <a:pt x="415" y="188"/>
                  </a:lnTo>
                  <a:lnTo>
                    <a:pt x="415" y="165"/>
                  </a:lnTo>
                  <a:lnTo>
                    <a:pt x="415" y="165"/>
                  </a:lnTo>
                  <a:lnTo>
                    <a:pt x="415" y="153"/>
                  </a:lnTo>
                  <a:lnTo>
                    <a:pt x="415" y="153"/>
                  </a:lnTo>
                  <a:lnTo>
                    <a:pt x="415" y="141"/>
                  </a:lnTo>
                  <a:lnTo>
                    <a:pt x="415" y="141"/>
                  </a:lnTo>
                  <a:lnTo>
                    <a:pt x="415" y="134"/>
                  </a:lnTo>
                  <a:lnTo>
                    <a:pt x="415" y="129"/>
                  </a:lnTo>
                  <a:lnTo>
                    <a:pt x="415" y="129"/>
                  </a:lnTo>
                  <a:lnTo>
                    <a:pt x="412" y="129"/>
                  </a:lnTo>
                  <a:lnTo>
                    <a:pt x="410" y="129"/>
                  </a:lnTo>
                  <a:lnTo>
                    <a:pt x="403" y="129"/>
                  </a:lnTo>
                  <a:lnTo>
                    <a:pt x="403" y="129"/>
                  </a:lnTo>
                  <a:lnTo>
                    <a:pt x="403" y="141"/>
                  </a:lnTo>
                  <a:lnTo>
                    <a:pt x="403" y="141"/>
                  </a:lnTo>
                  <a:lnTo>
                    <a:pt x="403" y="165"/>
                  </a:lnTo>
                  <a:lnTo>
                    <a:pt x="403" y="165"/>
                  </a:lnTo>
                  <a:lnTo>
                    <a:pt x="398" y="165"/>
                  </a:lnTo>
                  <a:lnTo>
                    <a:pt x="393" y="165"/>
                  </a:lnTo>
                  <a:lnTo>
                    <a:pt x="391" y="165"/>
                  </a:lnTo>
                  <a:lnTo>
                    <a:pt x="391" y="165"/>
                  </a:lnTo>
                  <a:lnTo>
                    <a:pt x="391" y="172"/>
                  </a:lnTo>
                  <a:lnTo>
                    <a:pt x="391" y="176"/>
                  </a:lnTo>
                  <a:lnTo>
                    <a:pt x="391" y="176"/>
                  </a:lnTo>
                  <a:lnTo>
                    <a:pt x="391" y="188"/>
                  </a:lnTo>
                  <a:lnTo>
                    <a:pt x="391" y="188"/>
                  </a:lnTo>
                  <a:lnTo>
                    <a:pt x="391" y="200"/>
                  </a:lnTo>
                  <a:lnTo>
                    <a:pt x="391" y="200"/>
                  </a:lnTo>
                  <a:lnTo>
                    <a:pt x="386" y="200"/>
                  </a:lnTo>
                  <a:lnTo>
                    <a:pt x="382" y="200"/>
                  </a:lnTo>
                  <a:lnTo>
                    <a:pt x="379" y="200"/>
                  </a:lnTo>
                  <a:lnTo>
                    <a:pt x="379" y="200"/>
                  </a:lnTo>
                  <a:lnTo>
                    <a:pt x="379" y="207"/>
                  </a:lnTo>
                  <a:lnTo>
                    <a:pt x="379" y="212"/>
                  </a:lnTo>
                  <a:lnTo>
                    <a:pt x="379" y="212"/>
                  </a:lnTo>
                  <a:lnTo>
                    <a:pt x="379" y="223"/>
                  </a:lnTo>
                  <a:lnTo>
                    <a:pt x="379" y="223"/>
                  </a:lnTo>
                  <a:lnTo>
                    <a:pt x="379" y="235"/>
                  </a:lnTo>
                  <a:lnTo>
                    <a:pt x="379" y="235"/>
                  </a:lnTo>
                  <a:lnTo>
                    <a:pt x="379" y="261"/>
                  </a:lnTo>
                  <a:lnTo>
                    <a:pt x="379" y="261"/>
                  </a:lnTo>
                  <a:lnTo>
                    <a:pt x="375" y="261"/>
                  </a:lnTo>
                  <a:lnTo>
                    <a:pt x="368" y="261"/>
                  </a:lnTo>
                  <a:lnTo>
                    <a:pt x="368" y="261"/>
                  </a:lnTo>
                  <a:lnTo>
                    <a:pt x="363" y="261"/>
                  </a:lnTo>
                  <a:lnTo>
                    <a:pt x="356" y="261"/>
                  </a:lnTo>
                  <a:lnTo>
                    <a:pt x="356" y="261"/>
                  </a:lnTo>
                  <a:lnTo>
                    <a:pt x="349" y="259"/>
                  </a:lnTo>
                  <a:lnTo>
                    <a:pt x="344" y="261"/>
                  </a:lnTo>
                  <a:lnTo>
                    <a:pt x="344" y="261"/>
                  </a:lnTo>
                  <a:lnTo>
                    <a:pt x="344" y="266"/>
                  </a:lnTo>
                  <a:lnTo>
                    <a:pt x="344" y="271"/>
                  </a:lnTo>
                  <a:lnTo>
                    <a:pt x="344" y="273"/>
                  </a:lnTo>
                  <a:lnTo>
                    <a:pt x="344" y="273"/>
                  </a:lnTo>
                  <a:lnTo>
                    <a:pt x="337" y="273"/>
                  </a:lnTo>
                  <a:lnTo>
                    <a:pt x="332" y="273"/>
                  </a:lnTo>
                  <a:lnTo>
                    <a:pt x="332" y="273"/>
                  </a:lnTo>
                  <a:lnTo>
                    <a:pt x="320" y="273"/>
                  </a:lnTo>
                  <a:lnTo>
                    <a:pt x="320" y="273"/>
                  </a:lnTo>
                  <a:lnTo>
                    <a:pt x="313" y="273"/>
                  </a:lnTo>
                  <a:lnTo>
                    <a:pt x="309" y="273"/>
                  </a:lnTo>
                  <a:lnTo>
                    <a:pt x="309" y="273"/>
                  </a:lnTo>
                  <a:lnTo>
                    <a:pt x="309" y="266"/>
                  </a:lnTo>
                  <a:lnTo>
                    <a:pt x="309" y="261"/>
                  </a:lnTo>
                  <a:lnTo>
                    <a:pt x="309" y="261"/>
                  </a:lnTo>
                  <a:lnTo>
                    <a:pt x="302" y="261"/>
                  </a:lnTo>
                  <a:lnTo>
                    <a:pt x="297" y="261"/>
                  </a:lnTo>
                  <a:lnTo>
                    <a:pt x="297" y="261"/>
                  </a:lnTo>
                  <a:lnTo>
                    <a:pt x="297" y="254"/>
                  </a:lnTo>
                  <a:lnTo>
                    <a:pt x="297" y="249"/>
                  </a:lnTo>
                  <a:lnTo>
                    <a:pt x="297" y="249"/>
                  </a:lnTo>
                  <a:lnTo>
                    <a:pt x="290" y="247"/>
                  </a:lnTo>
                  <a:lnTo>
                    <a:pt x="285" y="249"/>
                  </a:lnTo>
                  <a:lnTo>
                    <a:pt x="285" y="249"/>
                  </a:lnTo>
                  <a:lnTo>
                    <a:pt x="273" y="249"/>
                  </a:lnTo>
                  <a:lnTo>
                    <a:pt x="273" y="249"/>
                  </a:lnTo>
                  <a:lnTo>
                    <a:pt x="266" y="247"/>
                  </a:lnTo>
                  <a:lnTo>
                    <a:pt x="264" y="247"/>
                  </a:lnTo>
                  <a:lnTo>
                    <a:pt x="262" y="249"/>
                  </a:lnTo>
                  <a:lnTo>
                    <a:pt x="262" y="249"/>
                  </a:lnTo>
                  <a:lnTo>
                    <a:pt x="259" y="252"/>
                  </a:lnTo>
                  <a:lnTo>
                    <a:pt x="262" y="254"/>
                  </a:lnTo>
                  <a:lnTo>
                    <a:pt x="262" y="261"/>
                  </a:lnTo>
                  <a:lnTo>
                    <a:pt x="262" y="261"/>
                  </a:lnTo>
                  <a:lnTo>
                    <a:pt x="262" y="266"/>
                  </a:lnTo>
                  <a:lnTo>
                    <a:pt x="262" y="271"/>
                  </a:lnTo>
                  <a:lnTo>
                    <a:pt x="262" y="273"/>
                  </a:lnTo>
                  <a:lnTo>
                    <a:pt x="262" y="273"/>
                  </a:lnTo>
                  <a:lnTo>
                    <a:pt x="259" y="273"/>
                  </a:lnTo>
                  <a:lnTo>
                    <a:pt x="254" y="273"/>
                  </a:lnTo>
                  <a:lnTo>
                    <a:pt x="250" y="273"/>
                  </a:lnTo>
                  <a:lnTo>
                    <a:pt x="250" y="273"/>
                  </a:lnTo>
                  <a:lnTo>
                    <a:pt x="224" y="273"/>
                  </a:lnTo>
                  <a:lnTo>
                    <a:pt x="224" y="273"/>
                  </a:lnTo>
                  <a:lnTo>
                    <a:pt x="212" y="273"/>
                  </a:lnTo>
                  <a:lnTo>
                    <a:pt x="212" y="273"/>
                  </a:lnTo>
                  <a:lnTo>
                    <a:pt x="207" y="273"/>
                  </a:lnTo>
                  <a:lnTo>
                    <a:pt x="200" y="273"/>
                  </a:lnTo>
                  <a:lnTo>
                    <a:pt x="200" y="273"/>
                  </a:lnTo>
                  <a:lnTo>
                    <a:pt x="200" y="266"/>
                  </a:lnTo>
                  <a:lnTo>
                    <a:pt x="200" y="261"/>
                  </a:lnTo>
                  <a:lnTo>
                    <a:pt x="200" y="261"/>
                  </a:lnTo>
                  <a:lnTo>
                    <a:pt x="196" y="259"/>
                  </a:lnTo>
                  <a:lnTo>
                    <a:pt x="188" y="261"/>
                  </a:lnTo>
                  <a:lnTo>
                    <a:pt x="188" y="261"/>
                  </a:lnTo>
                  <a:lnTo>
                    <a:pt x="177" y="261"/>
                  </a:lnTo>
                  <a:lnTo>
                    <a:pt x="177" y="261"/>
                  </a:lnTo>
                  <a:lnTo>
                    <a:pt x="153" y="261"/>
                  </a:lnTo>
                  <a:lnTo>
                    <a:pt x="153" y="261"/>
                  </a:lnTo>
                  <a:lnTo>
                    <a:pt x="153" y="254"/>
                  </a:lnTo>
                  <a:lnTo>
                    <a:pt x="153" y="252"/>
                  </a:lnTo>
                  <a:lnTo>
                    <a:pt x="153" y="249"/>
                  </a:lnTo>
                  <a:lnTo>
                    <a:pt x="153" y="249"/>
                  </a:lnTo>
                  <a:lnTo>
                    <a:pt x="141" y="249"/>
                  </a:lnTo>
                  <a:lnTo>
                    <a:pt x="141" y="249"/>
                  </a:lnTo>
                  <a:lnTo>
                    <a:pt x="130" y="249"/>
                  </a:lnTo>
                  <a:lnTo>
                    <a:pt x="130" y="249"/>
                  </a:lnTo>
                  <a:lnTo>
                    <a:pt x="118" y="249"/>
                  </a:lnTo>
                  <a:lnTo>
                    <a:pt x="118" y="249"/>
                  </a:lnTo>
                  <a:lnTo>
                    <a:pt x="106" y="249"/>
                  </a:lnTo>
                  <a:lnTo>
                    <a:pt x="106" y="249"/>
                  </a:lnTo>
                  <a:lnTo>
                    <a:pt x="99" y="247"/>
                  </a:lnTo>
                  <a:lnTo>
                    <a:pt x="94" y="249"/>
                  </a:lnTo>
                  <a:lnTo>
                    <a:pt x="94" y="249"/>
                  </a:lnTo>
                  <a:lnTo>
                    <a:pt x="94" y="249"/>
                  </a:lnTo>
                  <a:lnTo>
                    <a:pt x="94" y="254"/>
                  </a:lnTo>
                  <a:lnTo>
                    <a:pt x="94" y="261"/>
                  </a:lnTo>
                  <a:lnTo>
                    <a:pt x="94" y="261"/>
                  </a:lnTo>
                  <a:lnTo>
                    <a:pt x="82" y="261"/>
                  </a:lnTo>
                  <a:lnTo>
                    <a:pt x="82" y="261"/>
                  </a:lnTo>
                  <a:lnTo>
                    <a:pt x="75" y="261"/>
                  </a:lnTo>
                  <a:lnTo>
                    <a:pt x="71" y="261"/>
                  </a:lnTo>
                  <a:lnTo>
                    <a:pt x="71" y="261"/>
                  </a:lnTo>
                  <a:lnTo>
                    <a:pt x="71" y="254"/>
                  </a:lnTo>
                  <a:lnTo>
                    <a:pt x="71" y="252"/>
                  </a:lnTo>
                  <a:lnTo>
                    <a:pt x="71" y="249"/>
                  </a:lnTo>
                  <a:lnTo>
                    <a:pt x="71" y="249"/>
                  </a:lnTo>
                  <a:lnTo>
                    <a:pt x="68" y="247"/>
                  </a:lnTo>
                  <a:lnTo>
                    <a:pt x="64" y="247"/>
                  </a:lnTo>
                  <a:lnTo>
                    <a:pt x="59" y="249"/>
                  </a:lnTo>
                  <a:lnTo>
                    <a:pt x="59" y="249"/>
                  </a:lnTo>
                  <a:lnTo>
                    <a:pt x="59" y="247"/>
                  </a:lnTo>
                  <a:lnTo>
                    <a:pt x="59" y="242"/>
                  </a:lnTo>
                  <a:lnTo>
                    <a:pt x="59" y="235"/>
                  </a:lnTo>
                  <a:lnTo>
                    <a:pt x="59" y="235"/>
                  </a:lnTo>
                  <a:lnTo>
                    <a:pt x="57" y="235"/>
                  </a:lnTo>
                  <a:lnTo>
                    <a:pt x="52" y="235"/>
                  </a:lnTo>
                  <a:lnTo>
                    <a:pt x="47" y="235"/>
                  </a:lnTo>
                  <a:lnTo>
                    <a:pt x="47" y="235"/>
                  </a:lnTo>
                  <a:lnTo>
                    <a:pt x="47" y="249"/>
                  </a:lnTo>
                  <a:lnTo>
                    <a:pt x="47" y="249"/>
                  </a:lnTo>
                  <a:lnTo>
                    <a:pt x="47" y="273"/>
                  </a:lnTo>
                  <a:lnTo>
                    <a:pt x="47" y="273"/>
                  </a:lnTo>
                  <a:lnTo>
                    <a:pt x="0" y="273"/>
                  </a:lnTo>
                  <a:lnTo>
                    <a:pt x="0" y="273"/>
                  </a:lnTo>
                  <a:lnTo>
                    <a:pt x="0" y="320"/>
                  </a:lnTo>
                  <a:lnTo>
                    <a:pt x="0" y="320"/>
                  </a:lnTo>
                  <a:lnTo>
                    <a:pt x="0" y="344"/>
                  </a:lnTo>
                  <a:lnTo>
                    <a:pt x="0" y="344"/>
                  </a:lnTo>
                  <a:lnTo>
                    <a:pt x="12" y="344"/>
                  </a:lnTo>
                  <a:lnTo>
                    <a:pt x="12" y="344"/>
                  </a:lnTo>
                  <a:lnTo>
                    <a:pt x="35" y="344"/>
                  </a:lnTo>
                  <a:lnTo>
                    <a:pt x="35" y="344"/>
                  </a:lnTo>
                  <a:lnTo>
                    <a:pt x="82" y="344"/>
                  </a:lnTo>
                  <a:lnTo>
                    <a:pt x="82" y="344"/>
                  </a:lnTo>
                  <a:lnTo>
                    <a:pt x="106" y="344"/>
                  </a:lnTo>
                  <a:lnTo>
                    <a:pt x="106" y="344"/>
                  </a:lnTo>
                  <a:lnTo>
                    <a:pt x="118" y="344"/>
                  </a:lnTo>
                  <a:lnTo>
                    <a:pt x="118" y="344"/>
                  </a:lnTo>
                  <a:lnTo>
                    <a:pt x="141" y="344"/>
                  </a:lnTo>
                  <a:lnTo>
                    <a:pt x="141" y="344"/>
                  </a:lnTo>
                  <a:lnTo>
                    <a:pt x="165" y="344"/>
                  </a:lnTo>
                  <a:lnTo>
                    <a:pt x="165" y="344"/>
                  </a:lnTo>
                  <a:lnTo>
                    <a:pt x="177" y="344"/>
                  </a:lnTo>
                  <a:lnTo>
                    <a:pt x="177" y="344"/>
                  </a:lnTo>
                  <a:lnTo>
                    <a:pt x="200" y="344"/>
                  </a:lnTo>
                  <a:lnTo>
                    <a:pt x="200" y="344"/>
                  </a:lnTo>
                  <a:lnTo>
                    <a:pt x="212" y="344"/>
                  </a:lnTo>
                  <a:lnTo>
                    <a:pt x="212" y="344"/>
                  </a:lnTo>
                  <a:lnTo>
                    <a:pt x="238" y="344"/>
                  </a:lnTo>
                  <a:lnTo>
                    <a:pt x="238" y="344"/>
                  </a:lnTo>
                  <a:lnTo>
                    <a:pt x="250" y="344"/>
                  </a:lnTo>
                  <a:lnTo>
                    <a:pt x="250" y="344"/>
                  </a:lnTo>
                  <a:lnTo>
                    <a:pt x="273" y="344"/>
                  </a:lnTo>
                  <a:lnTo>
                    <a:pt x="273" y="344"/>
                  </a:lnTo>
                  <a:lnTo>
                    <a:pt x="285" y="344"/>
                  </a:lnTo>
                  <a:lnTo>
                    <a:pt x="285" y="344"/>
                  </a:lnTo>
                  <a:lnTo>
                    <a:pt x="309" y="344"/>
                  </a:lnTo>
                  <a:lnTo>
                    <a:pt x="309" y="344"/>
                  </a:lnTo>
                  <a:lnTo>
                    <a:pt x="320" y="344"/>
                  </a:lnTo>
                  <a:lnTo>
                    <a:pt x="320" y="344"/>
                  </a:lnTo>
                  <a:lnTo>
                    <a:pt x="344" y="344"/>
                  </a:lnTo>
                  <a:lnTo>
                    <a:pt x="344" y="344"/>
                  </a:lnTo>
                  <a:lnTo>
                    <a:pt x="356" y="344"/>
                  </a:lnTo>
                  <a:lnTo>
                    <a:pt x="356" y="344"/>
                  </a:lnTo>
                  <a:lnTo>
                    <a:pt x="379" y="344"/>
                  </a:lnTo>
                  <a:lnTo>
                    <a:pt x="379" y="344"/>
                  </a:lnTo>
                  <a:lnTo>
                    <a:pt x="391" y="344"/>
                  </a:lnTo>
                  <a:lnTo>
                    <a:pt x="391" y="344"/>
                  </a:lnTo>
                  <a:lnTo>
                    <a:pt x="438" y="344"/>
                  </a:lnTo>
                  <a:lnTo>
                    <a:pt x="438" y="344"/>
                  </a:lnTo>
                  <a:lnTo>
                    <a:pt x="488" y="344"/>
                  </a:lnTo>
                  <a:lnTo>
                    <a:pt x="488" y="344"/>
                  </a:lnTo>
                  <a:lnTo>
                    <a:pt x="511" y="344"/>
                  </a:lnTo>
                  <a:lnTo>
                    <a:pt x="511" y="344"/>
                  </a:lnTo>
                  <a:lnTo>
                    <a:pt x="523" y="344"/>
                  </a:lnTo>
                  <a:lnTo>
                    <a:pt x="523" y="344"/>
                  </a:lnTo>
                  <a:lnTo>
                    <a:pt x="547" y="344"/>
                  </a:lnTo>
                  <a:lnTo>
                    <a:pt x="547" y="344"/>
                  </a:lnTo>
                  <a:lnTo>
                    <a:pt x="558" y="344"/>
                  </a:lnTo>
                  <a:lnTo>
                    <a:pt x="558" y="344"/>
                  </a:lnTo>
                  <a:lnTo>
                    <a:pt x="582" y="344"/>
                  </a:lnTo>
                  <a:lnTo>
                    <a:pt x="582" y="344"/>
                  </a:lnTo>
                  <a:lnTo>
                    <a:pt x="594" y="344"/>
                  </a:lnTo>
                  <a:lnTo>
                    <a:pt x="594" y="344"/>
                  </a:lnTo>
                  <a:lnTo>
                    <a:pt x="617" y="344"/>
                  </a:lnTo>
                  <a:lnTo>
                    <a:pt x="617" y="344"/>
                  </a:lnTo>
                  <a:lnTo>
                    <a:pt x="629" y="344"/>
                  </a:lnTo>
                  <a:lnTo>
                    <a:pt x="629" y="344"/>
                  </a:lnTo>
                  <a:lnTo>
                    <a:pt x="653" y="344"/>
                  </a:lnTo>
                  <a:lnTo>
                    <a:pt x="653" y="344"/>
                  </a:lnTo>
                  <a:lnTo>
                    <a:pt x="664" y="344"/>
                  </a:lnTo>
                  <a:lnTo>
                    <a:pt x="664" y="344"/>
                  </a:lnTo>
                  <a:lnTo>
                    <a:pt x="712" y="344"/>
                  </a:lnTo>
                  <a:lnTo>
                    <a:pt x="712" y="344"/>
                  </a:lnTo>
                  <a:lnTo>
                    <a:pt x="723" y="344"/>
                  </a:lnTo>
                  <a:lnTo>
                    <a:pt x="723" y="344"/>
                  </a:lnTo>
                  <a:lnTo>
                    <a:pt x="749" y="344"/>
                  </a:lnTo>
                  <a:lnTo>
                    <a:pt x="749" y="344"/>
                  </a:lnTo>
                  <a:lnTo>
                    <a:pt x="761" y="344"/>
                  </a:lnTo>
                  <a:lnTo>
                    <a:pt x="761" y="344"/>
                  </a:lnTo>
                  <a:lnTo>
                    <a:pt x="785" y="344"/>
                  </a:lnTo>
                  <a:lnTo>
                    <a:pt x="785" y="344"/>
                  </a:lnTo>
                  <a:lnTo>
                    <a:pt x="796" y="344"/>
                  </a:lnTo>
                  <a:lnTo>
                    <a:pt x="796" y="344"/>
                  </a:lnTo>
                  <a:lnTo>
                    <a:pt x="820" y="344"/>
                  </a:lnTo>
                  <a:lnTo>
                    <a:pt x="820" y="344"/>
                  </a:lnTo>
                  <a:lnTo>
                    <a:pt x="832" y="344"/>
                  </a:lnTo>
                  <a:lnTo>
                    <a:pt x="832" y="344"/>
                  </a:lnTo>
                  <a:lnTo>
                    <a:pt x="855" y="344"/>
                  </a:lnTo>
                  <a:lnTo>
                    <a:pt x="855" y="344"/>
                  </a:lnTo>
                  <a:lnTo>
                    <a:pt x="867" y="344"/>
                  </a:lnTo>
                  <a:lnTo>
                    <a:pt x="867" y="344"/>
                  </a:lnTo>
                  <a:lnTo>
                    <a:pt x="891" y="344"/>
                  </a:lnTo>
                  <a:lnTo>
                    <a:pt x="891" y="344"/>
                  </a:lnTo>
                  <a:lnTo>
                    <a:pt x="902" y="344"/>
                  </a:lnTo>
                  <a:lnTo>
                    <a:pt x="902" y="344"/>
                  </a:lnTo>
                  <a:lnTo>
                    <a:pt x="926" y="344"/>
                  </a:lnTo>
                  <a:lnTo>
                    <a:pt x="926" y="344"/>
                  </a:lnTo>
                  <a:lnTo>
                    <a:pt x="938" y="344"/>
                  </a:lnTo>
                  <a:lnTo>
                    <a:pt x="938" y="344"/>
                  </a:lnTo>
                  <a:lnTo>
                    <a:pt x="987" y="344"/>
                  </a:lnTo>
                  <a:lnTo>
                    <a:pt x="987" y="344"/>
                  </a:lnTo>
                  <a:lnTo>
                    <a:pt x="999" y="344"/>
                  </a:lnTo>
                  <a:lnTo>
                    <a:pt x="999" y="344"/>
                  </a:lnTo>
                  <a:lnTo>
                    <a:pt x="1023" y="344"/>
                  </a:lnTo>
                  <a:lnTo>
                    <a:pt x="1023" y="344"/>
                  </a:lnTo>
                  <a:lnTo>
                    <a:pt x="1034" y="344"/>
                  </a:lnTo>
                  <a:lnTo>
                    <a:pt x="1034" y="344"/>
                  </a:lnTo>
                  <a:lnTo>
                    <a:pt x="1058" y="344"/>
                  </a:lnTo>
                  <a:lnTo>
                    <a:pt x="1058" y="344"/>
                  </a:lnTo>
                  <a:lnTo>
                    <a:pt x="1070" y="344"/>
                  </a:lnTo>
                  <a:lnTo>
                    <a:pt x="1070" y="344"/>
                  </a:lnTo>
                  <a:lnTo>
                    <a:pt x="1093" y="344"/>
                  </a:lnTo>
                  <a:lnTo>
                    <a:pt x="1093" y="344"/>
                  </a:lnTo>
                  <a:lnTo>
                    <a:pt x="1105" y="344"/>
                  </a:lnTo>
                  <a:lnTo>
                    <a:pt x="1105" y="344"/>
                  </a:lnTo>
                  <a:lnTo>
                    <a:pt x="1129" y="344"/>
                  </a:lnTo>
                  <a:lnTo>
                    <a:pt x="1129" y="344"/>
                  </a:lnTo>
                  <a:lnTo>
                    <a:pt x="1140" y="344"/>
                  </a:lnTo>
                  <a:lnTo>
                    <a:pt x="1140" y="344"/>
                  </a:lnTo>
                  <a:lnTo>
                    <a:pt x="1164" y="344"/>
                  </a:lnTo>
                  <a:lnTo>
                    <a:pt x="1164" y="344"/>
                  </a:lnTo>
                  <a:lnTo>
                    <a:pt x="1176" y="344"/>
                  </a:lnTo>
                  <a:lnTo>
                    <a:pt x="1176" y="344"/>
                  </a:lnTo>
                  <a:lnTo>
                    <a:pt x="1199" y="344"/>
                  </a:lnTo>
                  <a:lnTo>
                    <a:pt x="1199" y="344"/>
                  </a:lnTo>
                  <a:lnTo>
                    <a:pt x="1211" y="344"/>
                  </a:lnTo>
                  <a:lnTo>
                    <a:pt x="1211" y="344"/>
                  </a:lnTo>
                  <a:lnTo>
                    <a:pt x="1261" y="344"/>
                  </a:lnTo>
                  <a:lnTo>
                    <a:pt x="1261" y="344"/>
                  </a:lnTo>
                  <a:lnTo>
                    <a:pt x="1272" y="344"/>
                  </a:lnTo>
                  <a:lnTo>
                    <a:pt x="1272" y="344"/>
                  </a:lnTo>
                  <a:lnTo>
                    <a:pt x="1296" y="344"/>
                  </a:lnTo>
                  <a:lnTo>
                    <a:pt x="1296" y="344"/>
                  </a:lnTo>
                  <a:lnTo>
                    <a:pt x="1308" y="344"/>
                  </a:lnTo>
                  <a:lnTo>
                    <a:pt x="1308" y="344"/>
                  </a:lnTo>
                  <a:lnTo>
                    <a:pt x="1331" y="344"/>
                  </a:lnTo>
                  <a:lnTo>
                    <a:pt x="1331" y="344"/>
                  </a:lnTo>
                  <a:lnTo>
                    <a:pt x="1343" y="344"/>
                  </a:lnTo>
                  <a:lnTo>
                    <a:pt x="1343" y="344"/>
                  </a:lnTo>
                  <a:lnTo>
                    <a:pt x="1367" y="344"/>
                  </a:lnTo>
                  <a:lnTo>
                    <a:pt x="1367" y="344"/>
                  </a:lnTo>
                  <a:lnTo>
                    <a:pt x="1378" y="344"/>
                  </a:lnTo>
                  <a:lnTo>
                    <a:pt x="1378" y="344"/>
                  </a:lnTo>
                  <a:lnTo>
                    <a:pt x="1402" y="344"/>
                  </a:lnTo>
                  <a:lnTo>
                    <a:pt x="1402" y="344"/>
                  </a:lnTo>
                  <a:lnTo>
                    <a:pt x="1414" y="344"/>
                  </a:lnTo>
                  <a:lnTo>
                    <a:pt x="1414" y="344"/>
                  </a:lnTo>
                  <a:lnTo>
                    <a:pt x="1437" y="344"/>
                  </a:lnTo>
                  <a:lnTo>
                    <a:pt x="1437" y="344"/>
                  </a:lnTo>
                  <a:lnTo>
                    <a:pt x="1449" y="344"/>
                  </a:lnTo>
                  <a:lnTo>
                    <a:pt x="1449" y="344"/>
                  </a:lnTo>
                  <a:lnTo>
                    <a:pt x="1475" y="344"/>
                  </a:lnTo>
                  <a:lnTo>
                    <a:pt x="1475" y="344"/>
                  </a:lnTo>
                  <a:lnTo>
                    <a:pt x="1487" y="344"/>
                  </a:lnTo>
                  <a:lnTo>
                    <a:pt x="1487" y="344"/>
                  </a:lnTo>
                  <a:lnTo>
                    <a:pt x="1534" y="344"/>
                  </a:lnTo>
                  <a:lnTo>
                    <a:pt x="1534" y="344"/>
                  </a:lnTo>
                  <a:lnTo>
                    <a:pt x="1546" y="344"/>
                  </a:lnTo>
                  <a:lnTo>
                    <a:pt x="1546" y="344"/>
                  </a:lnTo>
                  <a:lnTo>
                    <a:pt x="1569" y="344"/>
                  </a:lnTo>
                  <a:lnTo>
                    <a:pt x="1569" y="344"/>
                  </a:lnTo>
                  <a:lnTo>
                    <a:pt x="1581" y="344"/>
                  </a:lnTo>
                  <a:lnTo>
                    <a:pt x="1581" y="344"/>
                  </a:lnTo>
                  <a:lnTo>
                    <a:pt x="1605" y="344"/>
                  </a:lnTo>
                  <a:lnTo>
                    <a:pt x="1605" y="344"/>
                  </a:lnTo>
                  <a:lnTo>
                    <a:pt x="1616" y="344"/>
                  </a:lnTo>
                  <a:lnTo>
                    <a:pt x="1616" y="344"/>
                  </a:lnTo>
                  <a:lnTo>
                    <a:pt x="1640" y="344"/>
                  </a:lnTo>
                  <a:lnTo>
                    <a:pt x="1640" y="344"/>
                  </a:lnTo>
                  <a:lnTo>
                    <a:pt x="1652" y="344"/>
                  </a:lnTo>
                  <a:lnTo>
                    <a:pt x="1652" y="344"/>
                  </a:lnTo>
                  <a:lnTo>
                    <a:pt x="1675" y="344"/>
                  </a:lnTo>
                  <a:lnTo>
                    <a:pt x="1675" y="344"/>
                  </a:lnTo>
                  <a:lnTo>
                    <a:pt x="1687" y="344"/>
                  </a:lnTo>
                  <a:lnTo>
                    <a:pt x="1687" y="344"/>
                  </a:lnTo>
                  <a:lnTo>
                    <a:pt x="1713" y="344"/>
                  </a:lnTo>
                  <a:lnTo>
                    <a:pt x="1713" y="344"/>
                  </a:lnTo>
                  <a:lnTo>
                    <a:pt x="1725" y="344"/>
                  </a:lnTo>
                  <a:lnTo>
                    <a:pt x="1725" y="344"/>
                  </a:lnTo>
                  <a:lnTo>
                    <a:pt x="1748" y="344"/>
                  </a:lnTo>
                  <a:lnTo>
                    <a:pt x="1748" y="344"/>
                  </a:lnTo>
                  <a:lnTo>
                    <a:pt x="1760" y="344"/>
                  </a:lnTo>
                  <a:lnTo>
                    <a:pt x="1760" y="344"/>
                  </a:lnTo>
                  <a:lnTo>
                    <a:pt x="1807" y="344"/>
                  </a:lnTo>
                  <a:lnTo>
                    <a:pt x="1807" y="344"/>
                  </a:lnTo>
                  <a:lnTo>
                    <a:pt x="1854" y="344"/>
                  </a:lnTo>
                  <a:lnTo>
                    <a:pt x="1854" y="344"/>
                  </a:lnTo>
                  <a:lnTo>
                    <a:pt x="1878" y="344"/>
                  </a:lnTo>
                  <a:lnTo>
                    <a:pt x="1878" y="344"/>
                  </a:lnTo>
                  <a:lnTo>
                    <a:pt x="1890" y="344"/>
                  </a:lnTo>
                  <a:lnTo>
                    <a:pt x="1890" y="344"/>
                  </a:lnTo>
                  <a:lnTo>
                    <a:pt x="1913" y="344"/>
                  </a:lnTo>
                  <a:lnTo>
                    <a:pt x="1913" y="344"/>
                  </a:lnTo>
                  <a:lnTo>
                    <a:pt x="1925" y="344"/>
                  </a:lnTo>
                  <a:lnTo>
                    <a:pt x="1925" y="344"/>
                  </a:lnTo>
                  <a:lnTo>
                    <a:pt x="1951" y="344"/>
                  </a:lnTo>
                  <a:lnTo>
                    <a:pt x="1951" y="344"/>
                  </a:lnTo>
                  <a:lnTo>
                    <a:pt x="1963" y="344"/>
                  </a:lnTo>
                  <a:lnTo>
                    <a:pt x="1963" y="344"/>
                  </a:lnTo>
                  <a:lnTo>
                    <a:pt x="1986" y="344"/>
                  </a:lnTo>
                  <a:lnTo>
                    <a:pt x="1986" y="344"/>
                  </a:lnTo>
                  <a:lnTo>
                    <a:pt x="1998" y="344"/>
                  </a:lnTo>
                  <a:lnTo>
                    <a:pt x="1998" y="344"/>
                  </a:lnTo>
                  <a:lnTo>
                    <a:pt x="2022" y="344"/>
                  </a:lnTo>
                  <a:lnTo>
                    <a:pt x="2022" y="344"/>
                  </a:lnTo>
                  <a:lnTo>
                    <a:pt x="2033" y="344"/>
                  </a:lnTo>
                  <a:lnTo>
                    <a:pt x="2033" y="344"/>
                  </a:lnTo>
                  <a:lnTo>
                    <a:pt x="2057" y="344"/>
                  </a:lnTo>
                  <a:lnTo>
                    <a:pt x="2057" y="344"/>
                  </a:lnTo>
                  <a:lnTo>
                    <a:pt x="2069" y="344"/>
                  </a:lnTo>
                  <a:lnTo>
                    <a:pt x="2069" y="344"/>
                  </a:lnTo>
                  <a:lnTo>
                    <a:pt x="2092" y="344"/>
                  </a:lnTo>
                  <a:lnTo>
                    <a:pt x="2092" y="344"/>
                  </a:lnTo>
                  <a:lnTo>
                    <a:pt x="2104" y="344"/>
                  </a:lnTo>
                  <a:lnTo>
                    <a:pt x="2104" y="344"/>
                  </a:lnTo>
                  <a:lnTo>
                    <a:pt x="2128" y="344"/>
                  </a:lnTo>
                  <a:lnTo>
                    <a:pt x="2128" y="344"/>
                  </a:lnTo>
                  <a:lnTo>
                    <a:pt x="2139" y="344"/>
                  </a:lnTo>
                  <a:lnTo>
                    <a:pt x="2139" y="344"/>
                  </a:lnTo>
                  <a:lnTo>
                    <a:pt x="2163" y="344"/>
                  </a:lnTo>
                  <a:lnTo>
                    <a:pt x="2163" y="344"/>
                  </a:lnTo>
                  <a:lnTo>
                    <a:pt x="2175" y="344"/>
                  </a:lnTo>
                  <a:lnTo>
                    <a:pt x="2175" y="344"/>
                  </a:lnTo>
                  <a:lnTo>
                    <a:pt x="2201" y="344"/>
                  </a:lnTo>
                  <a:lnTo>
                    <a:pt x="2201" y="344"/>
                  </a:lnTo>
                  <a:lnTo>
                    <a:pt x="2248" y="344"/>
                  </a:lnTo>
                  <a:lnTo>
                    <a:pt x="2248" y="344"/>
                  </a:lnTo>
                  <a:lnTo>
                    <a:pt x="2271" y="344"/>
                  </a:lnTo>
                  <a:lnTo>
                    <a:pt x="2271" y="344"/>
                  </a:lnTo>
                  <a:lnTo>
                    <a:pt x="2283" y="344"/>
                  </a:lnTo>
                  <a:lnTo>
                    <a:pt x="2283" y="344"/>
                  </a:lnTo>
                  <a:lnTo>
                    <a:pt x="2307" y="344"/>
                  </a:lnTo>
                  <a:lnTo>
                    <a:pt x="2307" y="344"/>
                  </a:lnTo>
                  <a:lnTo>
                    <a:pt x="2318" y="344"/>
                  </a:lnTo>
                  <a:lnTo>
                    <a:pt x="2318" y="344"/>
                  </a:lnTo>
                  <a:lnTo>
                    <a:pt x="2366" y="344"/>
                  </a:lnTo>
                  <a:lnTo>
                    <a:pt x="2366" y="344"/>
                  </a:lnTo>
                  <a:lnTo>
                    <a:pt x="2366" y="82"/>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 name="Title 11"/>
          <p:cNvSpPr txBox="1">
            <a:spLocks/>
          </p:cNvSpPr>
          <p:nvPr/>
        </p:nvSpPr>
        <p:spPr>
          <a:xfrm>
            <a:off x="567089" y="1501498"/>
            <a:ext cx="5160611"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Contact Us</a:t>
            </a:r>
          </a:p>
        </p:txBody>
      </p:sp>
      <p:sp>
        <p:nvSpPr>
          <p:cNvPr id="14" name="Title 11"/>
          <p:cNvSpPr txBox="1">
            <a:spLocks/>
          </p:cNvSpPr>
          <p:nvPr/>
        </p:nvSpPr>
        <p:spPr>
          <a:xfrm>
            <a:off x="567089" y="1306048"/>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nvGrpSpPr>
          <p:cNvPr id="15" name="Group 14"/>
          <p:cNvGrpSpPr/>
          <p:nvPr/>
        </p:nvGrpSpPr>
        <p:grpSpPr>
          <a:xfrm>
            <a:off x="829603" y="2630750"/>
            <a:ext cx="5896474" cy="1044900"/>
            <a:chOff x="3004104" y="5032464"/>
            <a:chExt cx="5896474" cy="1044900"/>
          </a:xfrm>
        </p:grpSpPr>
        <p:sp>
          <p:nvSpPr>
            <p:cNvPr id="16" name="TextBox 15"/>
            <p:cNvSpPr txBox="1"/>
            <p:nvPr/>
          </p:nvSpPr>
          <p:spPr>
            <a:xfrm>
              <a:off x="3291423" y="5045616"/>
              <a:ext cx="1282723" cy="276999"/>
            </a:xfrm>
            <a:prstGeom prst="rect">
              <a:avLst/>
            </a:prstGeom>
            <a:noFill/>
          </p:spPr>
          <p:txBody>
            <a:bodyPr wrap="none" rtlCol="0">
              <a:spAutoFit/>
            </a:bodyPr>
            <a:lstStyle/>
            <a:p>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123 123456789</a:t>
              </a:r>
              <a:endPar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TextBox 16"/>
            <p:cNvSpPr txBox="1"/>
            <p:nvPr/>
          </p:nvSpPr>
          <p:spPr>
            <a:xfrm>
              <a:off x="3291423" y="5391575"/>
              <a:ext cx="1895327" cy="276999"/>
            </a:xfrm>
            <a:prstGeom prst="rect">
              <a:avLst/>
            </a:prstGeom>
            <a:noFill/>
          </p:spPr>
          <p:txBody>
            <a:bodyPr wrap="none" rtlCol="0">
              <a:spAutoFit/>
            </a:bodyPr>
            <a:lstStyle/>
            <a:p>
              <a:r>
                <a:rPr lang="en-US" sz="1200"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www.websitename.com</a:t>
              </a:r>
              <a:endParaRPr lang="en-US" sz="12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TextBox 17"/>
            <p:cNvSpPr txBox="1"/>
            <p:nvPr/>
          </p:nvSpPr>
          <p:spPr>
            <a:xfrm>
              <a:off x="3291423" y="5739930"/>
              <a:ext cx="1282723" cy="276999"/>
            </a:xfrm>
            <a:prstGeom prst="rect">
              <a:avLst/>
            </a:prstGeom>
            <a:noFill/>
          </p:spPr>
          <p:txBody>
            <a:bodyPr wrap="none" rtlCol="0">
              <a:spAutoFit/>
            </a:bodyPr>
            <a:lstStyle/>
            <a:p>
              <a:r>
                <a:rPr lang="en-US" sz="1200"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mail@mail.com</a:t>
              </a:r>
              <a:endParaRPr lang="en-US" sz="12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extBox 18"/>
            <p:cNvSpPr txBox="1"/>
            <p:nvPr/>
          </p:nvSpPr>
          <p:spPr>
            <a:xfrm>
              <a:off x="6555064" y="5045616"/>
              <a:ext cx="2345514" cy="276999"/>
            </a:xfrm>
            <a:prstGeom prst="rect">
              <a:avLst/>
            </a:prstGeom>
            <a:noFill/>
          </p:spPr>
          <p:txBody>
            <a:bodyPr wrap="none" rtlCol="0">
              <a:spAutoFit/>
            </a:bodyPr>
            <a:lstStyle/>
            <a:p>
              <a:r>
                <a:rPr lang="en-US" sz="1200" dirty="0" smtClean="0">
                  <a:solidFill>
                    <a:schemeClr val="bg1"/>
                  </a:solidFill>
                  <a:latin typeface="Open Sans" panose="020B0606030504020204" pitchFamily="34" charset="0"/>
                  <a:ea typeface="Open Sans" panose="020B0606030504020204" pitchFamily="34" charset="0"/>
                  <a:cs typeface="Open Sans" panose="020B0606030504020204" pitchFamily="34" charset="0"/>
                </a:rPr>
                <a:t>Facebook.com/</a:t>
              </a:r>
              <a:r>
                <a:rPr lang="en-US" sz="1200" dirty="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facebookname</a:t>
              </a:r>
              <a:endParaRPr lang="en-US" sz="12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0" name="TextBox 19"/>
            <p:cNvSpPr txBox="1"/>
            <p:nvPr/>
          </p:nvSpPr>
          <p:spPr>
            <a:xfrm>
              <a:off x="6555064" y="5431033"/>
              <a:ext cx="1953163" cy="276999"/>
            </a:xfrm>
            <a:prstGeom prst="rect">
              <a:avLst/>
            </a:prstGeom>
            <a:noFill/>
          </p:spPr>
          <p:txBody>
            <a:bodyPr wrap="none" rtlCol="0">
              <a:spAutoFit/>
            </a:bodyPr>
            <a:lstStyle/>
            <a:p>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Twittercom/Twittername</a:t>
              </a:r>
              <a:endPar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TextBox 20"/>
            <p:cNvSpPr txBox="1"/>
            <p:nvPr/>
          </p:nvSpPr>
          <p:spPr>
            <a:xfrm>
              <a:off x="6555064" y="5800365"/>
              <a:ext cx="2318263" cy="276999"/>
            </a:xfrm>
            <a:prstGeom prst="rect">
              <a:avLst/>
            </a:prstGeom>
            <a:noFill/>
          </p:spPr>
          <p:txBody>
            <a:bodyPr wrap="none" rtlCol="0">
              <a:spAutoFit/>
            </a:bodyPr>
            <a:lstStyle/>
            <a:p>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Googleplus.com/Googlename</a:t>
              </a:r>
              <a:endPar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Freeform 41"/>
            <p:cNvSpPr>
              <a:spLocks/>
            </p:cNvSpPr>
            <p:nvPr/>
          </p:nvSpPr>
          <p:spPr bwMode="auto">
            <a:xfrm>
              <a:off x="6196892" y="5054257"/>
              <a:ext cx="117648" cy="250983"/>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noFill/>
            <a:ln>
              <a:solidFill>
                <a:schemeClr val="bg1"/>
              </a:solidFill>
            </a:ln>
            <a:extLst/>
          </p:spPr>
          <p:txBody>
            <a:bodyPr vert="horz" wrap="square" lIns="91440" tIns="45720" rIns="91440" bIns="45720" numCol="1" anchor="t" anchorCtr="0" compatLnSpc="1">
              <a:prstTxWarp prst="textNoShape">
                <a:avLst/>
              </a:prstTxWarp>
            </a:bodyPr>
            <a:lstStyle/>
            <a:p>
              <a:pPr algn="ctr"/>
              <a:endParaRPr lang="en-US">
                <a:solidFill>
                  <a:schemeClr val="bg1"/>
                </a:solidFill>
              </a:endParaRPr>
            </a:p>
          </p:txBody>
        </p:sp>
        <p:sp>
          <p:nvSpPr>
            <p:cNvPr id="23" name="Freeform 184"/>
            <p:cNvSpPr>
              <a:spLocks/>
            </p:cNvSpPr>
            <p:nvPr/>
          </p:nvSpPr>
          <p:spPr bwMode="auto">
            <a:xfrm>
              <a:off x="6126957" y="5472691"/>
              <a:ext cx="257519" cy="20915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noFill/>
            <a:ln>
              <a:solidFill>
                <a:schemeClr val="bg1"/>
              </a:solidFill>
            </a:ln>
            <a:extLst/>
          </p:spPr>
          <p:txBody>
            <a:bodyPr vert="horz" wrap="square" lIns="91440" tIns="45720" rIns="91440" bIns="45720" numCol="1" anchor="t" anchorCtr="0" compatLnSpc="1">
              <a:prstTxWarp prst="textNoShape">
                <a:avLst/>
              </a:prstTxWarp>
            </a:bodyPr>
            <a:lstStyle/>
            <a:p>
              <a:pPr algn="ctr"/>
              <a:endParaRPr lang="en-US">
                <a:solidFill>
                  <a:schemeClr val="bg1"/>
                </a:solidFill>
              </a:endParaRPr>
            </a:p>
          </p:txBody>
        </p:sp>
        <p:grpSp>
          <p:nvGrpSpPr>
            <p:cNvPr id="24" name="Group 23"/>
            <p:cNvGrpSpPr/>
            <p:nvPr/>
          </p:nvGrpSpPr>
          <p:grpSpPr>
            <a:xfrm>
              <a:off x="6167830" y="5811522"/>
              <a:ext cx="264390" cy="237819"/>
              <a:chOff x="6848285" y="2235590"/>
              <a:chExt cx="290829" cy="261601"/>
            </a:xfrm>
            <a:noFill/>
          </p:grpSpPr>
          <p:sp>
            <p:nvSpPr>
              <p:cNvPr id="28" name="Freeform 344"/>
              <p:cNvSpPr>
                <a:spLocks/>
              </p:cNvSpPr>
              <p:nvPr/>
            </p:nvSpPr>
            <p:spPr bwMode="auto">
              <a:xfrm>
                <a:off x="7014891" y="2292587"/>
                <a:ext cx="124223" cy="124224"/>
              </a:xfrm>
              <a:custGeom>
                <a:avLst/>
                <a:gdLst>
                  <a:gd name="T0" fmla="*/ 161 w 169"/>
                  <a:gd name="T1" fmla="*/ 67 h 169"/>
                  <a:gd name="T2" fmla="*/ 101 w 169"/>
                  <a:gd name="T3" fmla="*/ 67 h 169"/>
                  <a:gd name="T4" fmla="*/ 101 w 169"/>
                  <a:gd name="T5" fmla="*/ 7 h 169"/>
                  <a:gd name="T6" fmla="*/ 101 w 169"/>
                  <a:gd name="T7" fmla="*/ 7 h 169"/>
                  <a:gd name="T8" fmla="*/ 99 w 169"/>
                  <a:gd name="T9" fmla="*/ 3 h 169"/>
                  <a:gd name="T10" fmla="*/ 99 w 169"/>
                  <a:gd name="T11" fmla="*/ 2 h 169"/>
                  <a:gd name="T12" fmla="*/ 95 w 169"/>
                  <a:gd name="T13" fmla="*/ 0 h 169"/>
                  <a:gd name="T14" fmla="*/ 93 w 169"/>
                  <a:gd name="T15" fmla="*/ 0 h 169"/>
                  <a:gd name="T16" fmla="*/ 75 w 169"/>
                  <a:gd name="T17" fmla="*/ 0 h 169"/>
                  <a:gd name="T18" fmla="*/ 75 w 169"/>
                  <a:gd name="T19" fmla="*/ 0 h 169"/>
                  <a:gd name="T20" fmla="*/ 71 w 169"/>
                  <a:gd name="T21" fmla="*/ 0 h 169"/>
                  <a:gd name="T22" fmla="*/ 69 w 169"/>
                  <a:gd name="T23" fmla="*/ 2 h 169"/>
                  <a:gd name="T24" fmla="*/ 67 w 169"/>
                  <a:gd name="T25" fmla="*/ 3 h 169"/>
                  <a:gd name="T26" fmla="*/ 67 w 169"/>
                  <a:gd name="T27" fmla="*/ 7 h 169"/>
                  <a:gd name="T28" fmla="*/ 67 w 169"/>
                  <a:gd name="T29" fmla="*/ 67 h 169"/>
                  <a:gd name="T30" fmla="*/ 7 w 169"/>
                  <a:gd name="T31" fmla="*/ 67 h 169"/>
                  <a:gd name="T32" fmla="*/ 7 w 169"/>
                  <a:gd name="T33" fmla="*/ 67 h 169"/>
                  <a:gd name="T34" fmla="*/ 3 w 169"/>
                  <a:gd name="T35" fmla="*/ 67 h 169"/>
                  <a:gd name="T36" fmla="*/ 2 w 169"/>
                  <a:gd name="T37" fmla="*/ 69 h 169"/>
                  <a:gd name="T38" fmla="*/ 0 w 169"/>
                  <a:gd name="T39" fmla="*/ 71 h 169"/>
                  <a:gd name="T40" fmla="*/ 0 w 169"/>
                  <a:gd name="T41" fmla="*/ 75 h 169"/>
                  <a:gd name="T42" fmla="*/ 0 w 169"/>
                  <a:gd name="T43" fmla="*/ 91 h 169"/>
                  <a:gd name="T44" fmla="*/ 0 w 169"/>
                  <a:gd name="T45" fmla="*/ 91 h 169"/>
                  <a:gd name="T46" fmla="*/ 0 w 169"/>
                  <a:gd name="T47" fmla="*/ 95 h 169"/>
                  <a:gd name="T48" fmla="*/ 2 w 169"/>
                  <a:gd name="T49" fmla="*/ 97 h 169"/>
                  <a:gd name="T50" fmla="*/ 3 w 169"/>
                  <a:gd name="T51" fmla="*/ 99 h 169"/>
                  <a:gd name="T52" fmla="*/ 7 w 169"/>
                  <a:gd name="T53" fmla="*/ 101 h 169"/>
                  <a:gd name="T54" fmla="*/ 67 w 169"/>
                  <a:gd name="T55" fmla="*/ 101 h 169"/>
                  <a:gd name="T56" fmla="*/ 67 w 169"/>
                  <a:gd name="T57" fmla="*/ 161 h 169"/>
                  <a:gd name="T58" fmla="*/ 67 w 169"/>
                  <a:gd name="T59" fmla="*/ 161 h 169"/>
                  <a:gd name="T60" fmla="*/ 67 w 169"/>
                  <a:gd name="T61" fmla="*/ 163 h 169"/>
                  <a:gd name="T62" fmla="*/ 69 w 169"/>
                  <a:gd name="T63" fmla="*/ 167 h 169"/>
                  <a:gd name="T64" fmla="*/ 71 w 169"/>
                  <a:gd name="T65" fmla="*/ 167 h 169"/>
                  <a:gd name="T66" fmla="*/ 75 w 169"/>
                  <a:gd name="T67" fmla="*/ 169 h 169"/>
                  <a:gd name="T68" fmla="*/ 93 w 169"/>
                  <a:gd name="T69" fmla="*/ 169 h 169"/>
                  <a:gd name="T70" fmla="*/ 93 w 169"/>
                  <a:gd name="T71" fmla="*/ 169 h 169"/>
                  <a:gd name="T72" fmla="*/ 95 w 169"/>
                  <a:gd name="T73" fmla="*/ 167 h 169"/>
                  <a:gd name="T74" fmla="*/ 99 w 169"/>
                  <a:gd name="T75" fmla="*/ 167 h 169"/>
                  <a:gd name="T76" fmla="*/ 99 w 169"/>
                  <a:gd name="T77" fmla="*/ 163 h 169"/>
                  <a:gd name="T78" fmla="*/ 101 w 169"/>
                  <a:gd name="T79" fmla="*/ 161 h 169"/>
                  <a:gd name="T80" fmla="*/ 101 w 169"/>
                  <a:gd name="T81" fmla="*/ 101 h 169"/>
                  <a:gd name="T82" fmla="*/ 161 w 169"/>
                  <a:gd name="T83" fmla="*/ 101 h 169"/>
                  <a:gd name="T84" fmla="*/ 161 w 169"/>
                  <a:gd name="T85" fmla="*/ 101 h 169"/>
                  <a:gd name="T86" fmla="*/ 163 w 169"/>
                  <a:gd name="T87" fmla="*/ 99 h 169"/>
                  <a:gd name="T88" fmla="*/ 167 w 169"/>
                  <a:gd name="T89" fmla="*/ 97 h 169"/>
                  <a:gd name="T90" fmla="*/ 169 w 169"/>
                  <a:gd name="T91" fmla="*/ 95 h 169"/>
                  <a:gd name="T92" fmla="*/ 169 w 169"/>
                  <a:gd name="T93" fmla="*/ 91 h 169"/>
                  <a:gd name="T94" fmla="*/ 169 w 169"/>
                  <a:gd name="T95" fmla="*/ 75 h 169"/>
                  <a:gd name="T96" fmla="*/ 169 w 169"/>
                  <a:gd name="T97" fmla="*/ 75 h 169"/>
                  <a:gd name="T98" fmla="*/ 169 w 169"/>
                  <a:gd name="T99" fmla="*/ 71 h 169"/>
                  <a:gd name="T100" fmla="*/ 167 w 169"/>
                  <a:gd name="T101" fmla="*/ 69 h 169"/>
                  <a:gd name="T102" fmla="*/ 163 w 169"/>
                  <a:gd name="T103" fmla="*/ 67 h 169"/>
                  <a:gd name="T104" fmla="*/ 161 w 169"/>
                  <a:gd name="T105" fmla="*/ 67 h 169"/>
                  <a:gd name="T106" fmla="*/ 161 w 169"/>
                  <a:gd name="T107" fmla="*/ 6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169">
                    <a:moveTo>
                      <a:pt x="161" y="67"/>
                    </a:moveTo>
                    <a:lnTo>
                      <a:pt x="101" y="67"/>
                    </a:lnTo>
                    <a:lnTo>
                      <a:pt x="101" y="7"/>
                    </a:lnTo>
                    <a:lnTo>
                      <a:pt x="101" y="7"/>
                    </a:lnTo>
                    <a:lnTo>
                      <a:pt x="99" y="3"/>
                    </a:lnTo>
                    <a:lnTo>
                      <a:pt x="99" y="2"/>
                    </a:lnTo>
                    <a:lnTo>
                      <a:pt x="95" y="0"/>
                    </a:lnTo>
                    <a:lnTo>
                      <a:pt x="93" y="0"/>
                    </a:lnTo>
                    <a:lnTo>
                      <a:pt x="75" y="0"/>
                    </a:lnTo>
                    <a:lnTo>
                      <a:pt x="75" y="0"/>
                    </a:lnTo>
                    <a:lnTo>
                      <a:pt x="71" y="0"/>
                    </a:lnTo>
                    <a:lnTo>
                      <a:pt x="69" y="2"/>
                    </a:lnTo>
                    <a:lnTo>
                      <a:pt x="67" y="3"/>
                    </a:lnTo>
                    <a:lnTo>
                      <a:pt x="67" y="7"/>
                    </a:lnTo>
                    <a:lnTo>
                      <a:pt x="67" y="67"/>
                    </a:lnTo>
                    <a:lnTo>
                      <a:pt x="7" y="67"/>
                    </a:lnTo>
                    <a:lnTo>
                      <a:pt x="7" y="67"/>
                    </a:lnTo>
                    <a:lnTo>
                      <a:pt x="3" y="67"/>
                    </a:lnTo>
                    <a:lnTo>
                      <a:pt x="2" y="69"/>
                    </a:lnTo>
                    <a:lnTo>
                      <a:pt x="0" y="71"/>
                    </a:lnTo>
                    <a:lnTo>
                      <a:pt x="0" y="75"/>
                    </a:lnTo>
                    <a:lnTo>
                      <a:pt x="0" y="91"/>
                    </a:lnTo>
                    <a:lnTo>
                      <a:pt x="0" y="91"/>
                    </a:lnTo>
                    <a:lnTo>
                      <a:pt x="0" y="95"/>
                    </a:lnTo>
                    <a:lnTo>
                      <a:pt x="2" y="97"/>
                    </a:lnTo>
                    <a:lnTo>
                      <a:pt x="3" y="99"/>
                    </a:lnTo>
                    <a:lnTo>
                      <a:pt x="7" y="101"/>
                    </a:lnTo>
                    <a:lnTo>
                      <a:pt x="67" y="101"/>
                    </a:lnTo>
                    <a:lnTo>
                      <a:pt x="67" y="161"/>
                    </a:lnTo>
                    <a:lnTo>
                      <a:pt x="67" y="161"/>
                    </a:lnTo>
                    <a:lnTo>
                      <a:pt x="67" y="163"/>
                    </a:lnTo>
                    <a:lnTo>
                      <a:pt x="69" y="167"/>
                    </a:lnTo>
                    <a:lnTo>
                      <a:pt x="71" y="167"/>
                    </a:lnTo>
                    <a:lnTo>
                      <a:pt x="75" y="169"/>
                    </a:lnTo>
                    <a:lnTo>
                      <a:pt x="93" y="169"/>
                    </a:lnTo>
                    <a:lnTo>
                      <a:pt x="93" y="169"/>
                    </a:lnTo>
                    <a:lnTo>
                      <a:pt x="95" y="167"/>
                    </a:lnTo>
                    <a:lnTo>
                      <a:pt x="99" y="167"/>
                    </a:lnTo>
                    <a:lnTo>
                      <a:pt x="99" y="163"/>
                    </a:lnTo>
                    <a:lnTo>
                      <a:pt x="101" y="161"/>
                    </a:lnTo>
                    <a:lnTo>
                      <a:pt x="101" y="101"/>
                    </a:lnTo>
                    <a:lnTo>
                      <a:pt x="161" y="101"/>
                    </a:lnTo>
                    <a:lnTo>
                      <a:pt x="161" y="101"/>
                    </a:lnTo>
                    <a:lnTo>
                      <a:pt x="163" y="99"/>
                    </a:lnTo>
                    <a:lnTo>
                      <a:pt x="167" y="97"/>
                    </a:lnTo>
                    <a:lnTo>
                      <a:pt x="169" y="95"/>
                    </a:lnTo>
                    <a:lnTo>
                      <a:pt x="169" y="91"/>
                    </a:lnTo>
                    <a:lnTo>
                      <a:pt x="169" y="75"/>
                    </a:lnTo>
                    <a:lnTo>
                      <a:pt x="169" y="75"/>
                    </a:lnTo>
                    <a:lnTo>
                      <a:pt x="169" y="71"/>
                    </a:lnTo>
                    <a:lnTo>
                      <a:pt x="167" y="69"/>
                    </a:lnTo>
                    <a:lnTo>
                      <a:pt x="163" y="67"/>
                    </a:lnTo>
                    <a:lnTo>
                      <a:pt x="161" y="67"/>
                    </a:lnTo>
                    <a:lnTo>
                      <a:pt x="161" y="67"/>
                    </a:lnTo>
                    <a:close/>
                  </a:path>
                </a:pathLst>
              </a:custGeom>
              <a:grpFill/>
              <a:ln w="952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345"/>
              <p:cNvSpPr>
                <a:spLocks noEditPoints="1"/>
              </p:cNvSpPr>
              <p:nvPr/>
            </p:nvSpPr>
            <p:spPr bwMode="auto">
              <a:xfrm>
                <a:off x="6848285" y="2235590"/>
                <a:ext cx="172452" cy="261601"/>
              </a:xfrm>
              <a:custGeom>
                <a:avLst/>
                <a:gdLst>
                  <a:gd name="T0" fmla="*/ 178 w 235"/>
                  <a:gd name="T1" fmla="*/ 189 h 357"/>
                  <a:gd name="T2" fmla="*/ 164 w 235"/>
                  <a:gd name="T3" fmla="*/ 171 h 357"/>
                  <a:gd name="T4" fmla="*/ 166 w 235"/>
                  <a:gd name="T5" fmla="*/ 161 h 357"/>
                  <a:gd name="T6" fmla="*/ 180 w 235"/>
                  <a:gd name="T7" fmla="*/ 147 h 357"/>
                  <a:gd name="T8" fmla="*/ 212 w 235"/>
                  <a:gd name="T9" fmla="*/ 103 h 357"/>
                  <a:gd name="T10" fmla="*/ 212 w 235"/>
                  <a:gd name="T11" fmla="*/ 72 h 357"/>
                  <a:gd name="T12" fmla="*/ 196 w 235"/>
                  <a:gd name="T13" fmla="*/ 34 h 357"/>
                  <a:gd name="T14" fmla="*/ 210 w 235"/>
                  <a:gd name="T15" fmla="*/ 32 h 357"/>
                  <a:gd name="T16" fmla="*/ 235 w 235"/>
                  <a:gd name="T17" fmla="*/ 10 h 357"/>
                  <a:gd name="T18" fmla="*/ 233 w 235"/>
                  <a:gd name="T19" fmla="*/ 2 h 357"/>
                  <a:gd name="T20" fmla="*/ 122 w 235"/>
                  <a:gd name="T21" fmla="*/ 0 h 357"/>
                  <a:gd name="T22" fmla="*/ 88 w 235"/>
                  <a:gd name="T23" fmla="*/ 6 h 357"/>
                  <a:gd name="T24" fmla="*/ 50 w 235"/>
                  <a:gd name="T25" fmla="*/ 28 h 357"/>
                  <a:gd name="T26" fmla="*/ 28 w 235"/>
                  <a:gd name="T27" fmla="*/ 62 h 357"/>
                  <a:gd name="T28" fmla="*/ 22 w 235"/>
                  <a:gd name="T29" fmla="*/ 85 h 357"/>
                  <a:gd name="T30" fmla="*/ 36 w 235"/>
                  <a:gd name="T31" fmla="*/ 133 h 357"/>
                  <a:gd name="T32" fmla="*/ 74 w 235"/>
                  <a:gd name="T33" fmla="*/ 163 h 357"/>
                  <a:gd name="T34" fmla="*/ 108 w 235"/>
                  <a:gd name="T35" fmla="*/ 169 h 357"/>
                  <a:gd name="T36" fmla="*/ 108 w 235"/>
                  <a:gd name="T37" fmla="*/ 191 h 357"/>
                  <a:gd name="T38" fmla="*/ 112 w 235"/>
                  <a:gd name="T39" fmla="*/ 203 h 357"/>
                  <a:gd name="T40" fmla="*/ 78 w 235"/>
                  <a:gd name="T41" fmla="*/ 207 h 357"/>
                  <a:gd name="T42" fmla="*/ 34 w 235"/>
                  <a:gd name="T43" fmla="*/ 227 h 357"/>
                  <a:gd name="T44" fmla="*/ 6 w 235"/>
                  <a:gd name="T45" fmla="*/ 259 h 357"/>
                  <a:gd name="T46" fmla="*/ 0 w 235"/>
                  <a:gd name="T47" fmla="*/ 287 h 357"/>
                  <a:gd name="T48" fmla="*/ 6 w 235"/>
                  <a:gd name="T49" fmla="*/ 311 h 357"/>
                  <a:gd name="T50" fmla="*/ 30 w 235"/>
                  <a:gd name="T51" fmla="*/ 335 h 357"/>
                  <a:gd name="T52" fmla="*/ 68 w 235"/>
                  <a:gd name="T53" fmla="*/ 351 h 357"/>
                  <a:gd name="T54" fmla="*/ 116 w 235"/>
                  <a:gd name="T55" fmla="*/ 357 h 357"/>
                  <a:gd name="T56" fmla="*/ 160 w 235"/>
                  <a:gd name="T57" fmla="*/ 351 h 357"/>
                  <a:gd name="T58" fmla="*/ 200 w 235"/>
                  <a:gd name="T59" fmla="*/ 331 h 357"/>
                  <a:gd name="T60" fmla="*/ 224 w 235"/>
                  <a:gd name="T61" fmla="*/ 299 h 357"/>
                  <a:gd name="T62" fmla="*/ 228 w 235"/>
                  <a:gd name="T63" fmla="*/ 273 h 357"/>
                  <a:gd name="T64" fmla="*/ 224 w 235"/>
                  <a:gd name="T65" fmla="*/ 239 h 357"/>
                  <a:gd name="T66" fmla="*/ 206 w 235"/>
                  <a:gd name="T67" fmla="*/ 213 h 357"/>
                  <a:gd name="T68" fmla="*/ 54 w 235"/>
                  <a:gd name="T69" fmla="*/ 275 h 357"/>
                  <a:gd name="T70" fmla="*/ 60 w 235"/>
                  <a:gd name="T71" fmla="*/ 257 h 357"/>
                  <a:gd name="T72" fmla="*/ 84 w 235"/>
                  <a:gd name="T73" fmla="*/ 237 h 357"/>
                  <a:gd name="T74" fmla="*/ 122 w 235"/>
                  <a:gd name="T75" fmla="*/ 229 h 357"/>
                  <a:gd name="T76" fmla="*/ 134 w 235"/>
                  <a:gd name="T77" fmla="*/ 229 h 357"/>
                  <a:gd name="T78" fmla="*/ 152 w 235"/>
                  <a:gd name="T79" fmla="*/ 237 h 357"/>
                  <a:gd name="T80" fmla="*/ 180 w 235"/>
                  <a:gd name="T81" fmla="*/ 259 h 357"/>
                  <a:gd name="T82" fmla="*/ 184 w 235"/>
                  <a:gd name="T83" fmla="*/ 277 h 357"/>
                  <a:gd name="T84" fmla="*/ 180 w 235"/>
                  <a:gd name="T85" fmla="*/ 297 h 357"/>
                  <a:gd name="T86" fmla="*/ 158 w 235"/>
                  <a:gd name="T87" fmla="*/ 317 h 357"/>
                  <a:gd name="T88" fmla="*/ 116 w 235"/>
                  <a:gd name="T89" fmla="*/ 323 h 357"/>
                  <a:gd name="T90" fmla="*/ 92 w 235"/>
                  <a:gd name="T91" fmla="*/ 319 h 357"/>
                  <a:gd name="T92" fmla="*/ 64 w 235"/>
                  <a:gd name="T93" fmla="*/ 303 h 357"/>
                  <a:gd name="T94" fmla="*/ 54 w 235"/>
                  <a:gd name="T95" fmla="*/ 275 h 357"/>
                  <a:gd name="T96" fmla="*/ 86 w 235"/>
                  <a:gd name="T97" fmla="*/ 42 h 357"/>
                  <a:gd name="T98" fmla="*/ 102 w 235"/>
                  <a:gd name="T99" fmla="*/ 32 h 357"/>
                  <a:gd name="T100" fmla="*/ 110 w 235"/>
                  <a:gd name="T101" fmla="*/ 32 h 357"/>
                  <a:gd name="T102" fmla="*/ 134 w 235"/>
                  <a:gd name="T103" fmla="*/ 42 h 357"/>
                  <a:gd name="T104" fmla="*/ 152 w 235"/>
                  <a:gd name="T105" fmla="*/ 68 h 357"/>
                  <a:gd name="T106" fmla="*/ 158 w 235"/>
                  <a:gd name="T107" fmla="*/ 89 h 357"/>
                  <a:gd name="T108" fmla="*/ 154 w 235"/>
                  <a:gd name="T109" fmla="*/ 125 h 357"/>
                  <a:gd name="T110" fmla="*/ 144 w 235"/>
                  <a:gd name="T111" fmla="*/ 137 h 357"/>
                  <a:gd name="T112" fmla="*/ 128 w 235"/>
                  <a:gd name="T113" fmla="*/ 143 h 357"/>
                  <a:gd name="T114" fmla="*/ 126 w 235"/>
                  <a:gd name="T115" fmla="*/ 143 h 357"/>
                  <a:gd name="T116" fmla="*/ 110 w 235"/>
                  <a:gd name="T117" fmla="*/ 137 h 357"/>
                  <a:gd name="T118" fmla="*/ 88 w 235"/>
                  <a:gd name="T119" fmla="*/ 115 h 357"/>
                  <a:gd name="T120" fmla="*/ 76 w 235"/>
                  <a:gd name="T121" fmla="*/ 83 h 357"/>
                  <a:gd name="T122" fmla="*/ 78 w 235"/>
                  <a:gd name="T123" fmla="*/ 60 h 357"/>
                  <a:gd name="T124" fmla="*/ 86 w 235"/>
                  <a:gd name="T125" fmla="*/ 4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357">
                    <a:moveTo>
                      <a:pt x="188" y="197"/>
                    </a:moveTo>
                    <a:lnTo>
                      <a:pt x="188" y="197"/>
                    </a:lnTo>
                    <a:lnTo>
                      <a:pt x="178" y="189"/>
                    </a:lnTo>
                    <a:lnTo>
                      <a:pt x="170" y="183"/>
                    </a:lnTo>
                    <a:lnTo>
                      <a:pt x="166" y="175"/>
                    </a:lnTo>
                    <a:lnTo>
                      <a:pt x="164" y="171"/>
                    </a:lnTo>
                    <a:lnTo>
                      <a:pt x="164" y="171"/>
                    </a:lnTo>
                    <a:lnTo>
                      <a:pt x="164" y="167"/>
                    </a:lnTo>
                    <a:lnTo>
                      <a:pt x="166" y="161"/>
                    </a:lnTo>
                    <a:lnTo>
                      <a:pt x="170" y="155"/>
                    </a:lnTo>
                    <a:lnTo>
                      <a:pt x="180" y="147"/>
                    </a:lnTo>
                    <a:lnTo>
                      <a:pt x="180" y="147"/>
                    </a:lnTo>
                    <a:lnTo>
                      <a:pt x="194" y="133"/>
                    </a:lnTo>
                    <a:lnTo>
                      <a:pt x="206" y="119"/>
                    </a:lnTo>
                    <a:lnTo>
                      <a:pt x="212" y="103"/>
                    </a:lnTo>
                    <a:lnTo>
                      <a:pt x="214" y="85"/>
                    </a:lnTo>
                    <a:lnTo>
                      <a:pt x="214" y="85"/>
                    </a:lnTo>
                    <a:lnTo>
                      <a:pt x="212" y="72"/>
                    </a:lnTo>
                    <a:lnTo>
                      <a:pt x="208" y="58"/>
                    </a:lnTo>
                    <a:lnTo>
                      <a:pt x="204" y="44"/>
                    </a:lnTo>
                    <a:lnTo>
                      <a:pt x="196" y="34"/>
                    </a:lnTo>
                    <a:lnTo>
                      <a:pt x="204" y="34"/>
                    </a:lnTo>
                    <a:lnTo>
                      <a:pt x="204" y="34"/>
                    </a:lnTo>
                    <a:lnTo>
                      <a:pt x="210" y="32"/>
                    </a:lnTo>
                    <a:lnTo>
                      <a:pt x="233" y="16"/>
                    </a:lnTo>
                    <a:lnTo>
                      <a:pt x="233" y="16"/>
                    </a:lnTo>
                    <a:lnTo>
                      <a:pt x="235" y="10"/>
                    </a:lnTo>
                    <a:lnTo>
                      <a:pt x="235" y="6"/>
                    </a:lnTo>
                    <a:lnTo>
                      <a:pt x="235" y="6"/>
                    </a:lnTo>
                    <a:lnTo>
                      <a:pt x="233" y="2"/>
                    </a:lnTo>
                    <a:lnTo>
                      <a:pt x="228" y="0"/>
                    </a:lnTo>
                    <a:lnTo>
                      <a:pt x="122" y="0"/>
                    </a:lnTo>
                    <a:lnTo>
                      <a:pt x="122" y="0"/>
                    </a:lnTo>
                    <a:lnTo>
                      <a:pt x="106" y="2"/>
                    </a:lnTo>
                    <a:lnTo>
                      <a:pt x="88" y="6"/>
                    </a:lnTo>
                    <a:lnTo>
                      <a:pt x="88" y="6"/>
                    </a:lnTo>
                    <a:lnTo>
                      <a:pt x="74" y="12"/>
                    </a:lnTo>
                    <a:lnTo>
                      <a:pt x="62" y="20"/>
                    </a:lnTo>
                    <a:lnTo>
                      <a:pt x="50" y="28"/>
                    </a:lnTo>
                    <a:lnTo>
                      <a:pt x="40" y="38"/>
                    </a:lnTo>
                    <a:lnTo>
                      <a:pt x="32" y="50"/>
                    </a:lnTo>
                    <a:lnTo>
                      <a:pt x="28" y="62"/>
                    </a:lnTo>
                    <a:lnTo>
                      <a:pt x="24" y="74"/>
                    </a:lnTo>
                    <a:lnTo>
                      <a:pt x="22" y="85"/>
                    </a:lnTo>
                    <a:lnTo>
                      <a:pt x="22" y="85"/>
                    </a:lnTo>
                    <a:lnTo>
                      <a:pt x="24" y="103"/>
                    </a:lnTo>
                    <a:lnTo>
                      <a:pt x="28" y="119"/>
                    </a:lnTo>
                    <a:lnTo>
                      <a:pt x="36" y="133"/>
                    </a:lnTo>
                    <a:lnTo>
                      <a:pt x="46" y="145"/>
                    </a:lnTo>
                    <a:lnTo>
                      <a:pt x="60" y="155"/>
                    </a:lnTo>
                    <a:lnTo>
                      <a:pt x="74" y="163"/>
                    </a:lnTo>
                    <a:lnTo>
                      <a:pt x="90" y="167"/>
                    </a:lnTo>
                    <a:lnTo>
                      <a:pt x="108" y="169"/>
                    </a:lnTo>
                    <a:lnTo>
                      <a:pt x="108" y="169"/>
                    </a:lnTo>
                    <a:lnTo>
                      <a:pt x="108" y="181"/>
                    </a:lnTo>
                    <a:lnTo>
                      <a:pt x="108" y="181"/>
                    </a:lnTo>
                    <a:lnTo>
                      <a:pt x="108" y="191"/>
                    </a:lnTo>
                    <a:lnTo>
                      <a:pt x="112" y="203"/>
                    </a:lnTo>
                    <a:lnTo>
                      <a:pt x="112" y="203"/>
                    </a:lnTo>
                    <a:lnTo>
                      <a:pt x="112" y="203"/>
                    </a:lnTo>
                    <a:lnTo>
                      <a:pt x="112" y="203"/>
                    </a:lnTo>
                    <a:lnTo>
                      <a:pt x="94" y="203"/>
                    </a:lnTo>
                    <a:lnTo>
                      <a:pt x="78" y="207"/>
                    </a:lnTo>
                    <a:lnTo>
                      <a:pt x="62" y="211"/>
                    </a:lnTo>
                    <a:lnTo>
                      <a:pt x="48" y="219"/>
                    </a:lnTo>
                    <a:lnTo>
                      <a:pt x="34" y="227"/>
                    </a:lnTo>
                    <a:lnTo>
                      <a:pt x="22" y="237"/>
                    </a:lnTo>
                    <a:lnTo>
                      <a:pt x="14" y="247"/>
                    </a:lnTo>
                    <a:lnTo>
                      <a:pt x="6" y="259"/>
                    </a:lnTo>
                    <a:lnTo>
                      <a:pt x="6" y="259"/>
                    </a:lnTo>
                    <a:lnTo>
                      <a:pt x="2" y="273"/>
                    </a:lnTo>
                    <a:lnTo>
                      <a:pt x="0" y="287"/>
                    </a:lnTo>
                    <a:lnTo>
                      <a:pt x="0" y="287"/>
                    </a:lnTo>
                    <a:lnTo>
                      <a:pt x="2" y="299"/>
                    </a:lnTo>
                    <a:lnTo>
                      <a:pt x="6" y="311"/>
                    </a:lnTo>
                    <a:lnTo>
                      <a:pt x="6" y="311"/>
                    </a:lnTo>
                    <a:lnTo>
                      <a:pt x="16" y="325"/>
                    </a:lnTo>
                    <a:lnTo>
                      <a:pt x="30" y="335"/>
                    </a:lnTo>
                    <a:lnTo>
                      <a:pt x="46" y="345"/>
                    </a:lnTo>
                    <a:lnTo>
                      <a:pt x="68" y="351"/>
                    </a:lnTo>
                    <a:lnTo>
                      <a:pt x="68" y="351"/>
                    </a:lnTo>
                    <a:lnTo>
                      <a:pt x="92" y="355"/>
                    </a:lnTo>
                    <a:lnTo>
                      <a:pt x="116" y="357"/>
                    </a:lnTo>
                    <a:lnTo>
                      <a:pt x="116" y="357"/>
                    </a:lnTo>
                    <a:lnTo>
                      <a:pt x="138" y="355"/>
                    </a:lnTo>
                    <a:lnTo>
                      <a:pt x="160" y="351"/>
                    </a:lnTo>
                    <a:lnTo>
                      <a:pt x="160" y="351"/>
                    </a:lnTo>
                    <a:lnTo>
                      <a:pt x="174" y="345"/>
                    </a:lnTo>
                    <a:lnTo>
                      <a:pt x="188" y="339"/>
                    </a:lnTo>
                    <a:lnTo>
                      <a:pt x="200" y="331"/>
                    </a:lnTo>
                    <a:lnTo>
                      <a:pt x="210" y="321"/>
                    </a:lnTo>
                    <a:lnTo>
                      <a:pt x="218" y="309"/>
                    </a:lnTo>
                    <a:lnTo>
                      <a:pt x="224" y="299"/>
                    </a:lnTo>
                    <a:lnTo>
                      <a:pt x="226" y="285"/>
                    </a:lnTo>
                    <a:lnTo>
                      <a:pt x="228" y="273"/>
                    </a:lnTo>
                    <a:lnTo>
                      <a:pt x="228" y="273"/>
                    </a:lnTo>
                    <a:lnTo>
                      <a:pt x="228" y="261"/>
                    </a:lnTo>
                    <a:lnTo>
                      <a:pt x="226" y="249"/>
                    </a:lnTo>
                    <a:lnTo>
                      <a:pt x="224" y="239"/>
                    </a:lnTo>
                    <a:lnTo>
                      <a:pt x="220" y="229"/>
                    </a:lnTo>
                    <a:lnTo>
                      <a:pt x="214" y="221"/>
                    </a:lnTo>
                    <a:lnTo>
                      <a:pt x="206" y="213"/>
                    </a:lnTo>
                    <a:lnTo>
                      <a:pt x="188" y="197"/>
                    </a:lnTo>
                    <a:lnTo>
                      <a:pt x="188" y="197"/>
                    </a:lnTo>
                    <a:close/>
                    <a:moveTo>
                      <a:pt x="54" y="275"/>
                    </a:moveTo>
                    <a:lnTo>
                      <a:pt x="54" y="275"/>
                    </a:lnTo>
                    <a:lnTo>
                      <a:pt x="56" y="267"/>
                    </a:lnTo>
                    <a:lnTo>
                      <a:pt x="60" y="257"/>
                    </a:lnTo>
                    <a:lnTo>
                      <a:pt x="66" y="249"/>
                    </a:lnTo>
                    <a:lnTo>
                      <a:pt x="74" y="243"/>
                    </a:lnTo>
                    <a:lnTo>
                      <a:pt x="84" y="237"/>
                    </a:lnTo>
                    <a:lnTo>
                      <a:pt x="96" y="233"/>
                    </a:lnTo>
                    <a:lnTo>
                      <a:pt x="108" y="229"/>
                    </a:lnTo>
                    <a:lnTo>
                      <a:pt x="122" y="229"/>
                    </a:lnTo>
                    <a:lnTo>
                      <a:pt x="122" y="229"/>
                    </a:lnTo>
                    <a:lnTo>
                      <a:pt x="122" y="229"/>
                    </a:lnTo>
                    <a:lnTo>
                      <a:pt x="134" y="229"/>
                    </a:lnTo>
                    <a:lnTo>
                      <a:pt x="146" y="233"/>
                    </a:lnTo>
                    <a:lnTo>
                      <a:pt x="146" y="233"/>
                    </a:lnTo>
                    <a:lnTo>
                      <a:pt x="152" y="237"/>
                    </a:lnTo>
                    <a:lnTo>
                      <a:pt x="152" y="237"/>
                    </a:lnTo>
                    <a:lnTo>
                      <a:pt x="174" y="253"/>
                    </a:lnTo>
                    <a:lnTo>
                      <a:pt x="180" y="259"/>
                    </a:lnTo>
                    <a:lnTo>
                      <a:pt x="184" y="267"/>
                    </a:lnTo>
                    <a:lnTo>
                      <a:pt x="184" y="267"/>
                    </a:lnTo>
                    <a:lnTo>
                      <a:pt x="184" y="277"/>
                    </a:lnTo>
                    <a:lnTo>
                      <a:pt x="184" y="277"/>
                    </a:lnTo>
                    <a:lnTo>
                      <a:pt x="184" y="287"/>
                    </a:lnTo>
                    <a:lnTo>
                      <a:pt x="180" y="297"/>
                    </a:lnTo>
                    <a:lnTo>
                      <a:pt x="174" y="305"/>
                    </a:lnTo>
                    <a:lnTo>
                      <a:pt x="168" y="311"/>
                    </a:lnTo>
                    <a:lnTo>
                      <a:pt x="158" y="317"/>
                    </a:lnTo>
                    <a:lnTo>
                      <a:pt x="146" y="321"/>
                    </a:lnTo>
                    <a:lnTo>
                      <a:pt x="132" y="323"/>
                    </a:lnTo>
                    <a:lnTo>
                      <a:pt x="116" y="323"/>
                    </a:lnTo>
                    <a:lnTo>
                      <a:pt x="116" y="323"/>
                    </a:lnTo>
                    <a:lnTo>
                      <a:pt x="104" y="323"/>
                    </a:lnTo>
                    <a:lnTo>
                      <a:pt x="92" y="319"/>
                    </a:lnTo>
                    <a:lnTo>
                      <a:pt x="82" y="315"/>
                    </a:lnTo>
                    <a:lnTo>
                      <a:pt x="72" y="309"/>
                    </a:lnTo>
                    <a:lnTo>
                      <a:pt x="64" y="303"/>
                    </a:lnTo>
                    <a:lnTo>
                      <a:pt x="58" y="295"/>
                    </a:lnTo>
                    <a:lnTo>
                      <a:pt x="56" y="285"/>
                    </a:lnTo>
                    <a:lnTo>
                      <a:pt x="54" y="275"/>
                    </a:lnTo>
                    <a:lnTo>
                      <a:pt x="54" y="275"/>
                    </a:lnTo>
                    <a:close/>
                    <a:moveTo>
                      <a:pt x="86" y="42"/>
                    </a:moveTo>
                    <a:lnTo>
                      <a:pt x="86" y="42"/>
                    </a:lnTo>
                    <a:lnTo>
                      <a:pt x="92" y="38"/>
                    </a:lnTo>
                    <a:lnTo>
                      <a:pt x="96" y="34"/>
                    </a:lnTo>
                    <a:lnTo>
                      <a:pt x="102" y="32"/>
                    </a:lnTo>
                    <a:lnTo>
                      <a:pt x="108" y="32"/>
                    </a:lnTo>
                    <a:lnTo>
                      <a:pt x="110" y="32"/>
                    </a:lnTo>
                    <a:lnTo>
                      <a:pt x="110" y="32"/>
                    </a:lnTo>
                    <a:lnTo>
                      <a:pt x="118" y="34"/>
                    </a:lnTo>
                    <a:lnTo>
                      <a:pt x="126" y="36"/>
                    </a:lnTo>
                    <a:lnTo>
                      <a:pt x="134" y="42"/>
                    </a:lnTo>
                    <a:lnTo>
                      <a:pt x="142" y="50"/>
                    </a:lnTo>
                    <a:lnTo>
                      <a:pt x="148" y="58"/>
                    </a:lnTo>
                    <a:lnTo>
                      <a:pt x="152" y="68"/>
                    </a:lnTo>
                    <a:lnTo>
                      <a:pt x="156" y="78"/>
                    </a:lnTo>
                    <a:lnTo>
                      <a:pt x="158" y="89"/>
                    </a:lnTo>
                    <a:lnTo>
                      <a:pt x="158" y="89"/>
                    </a:lnTo>
                    <a:lnTo>
                      <a:pt x="160" y="101"/>
                    </a:lnTo>
                    <a:lnTo>
                      <a:pt x="158" y="113"/>
                    </a:lnTo>
                    <a:lnTo>
                      <a:pt x="154" y="125"/>
                    </a:lnTo>
                    <a:lnTo>
                      <a:pt x="148" y="133"/>
                    </a:lnTo>
                    <a:lnTo>
                      <a:pt x="148" y="133"/>
                    </a:lnTo>
                    <a:lnTo>
                      <a:pt x="144" y="137"/>
                    </a:lnTo>
                    <a:lnTo>
                      <a:pt x="138" y="141"/>
                    </a:lnTo>
                    <a:lnTo>
                      <a:pt x="134" y="141"/>
                    </a:lnTo>
                    <a:lnTo>
                      <a:pt x="128" y="143"/>
                    </a:lnTo>
                    <a:lnTo>
                      <a:pt x="128" y="143"/>
                    </a:lnTo>
                    <a:lnTo>
                      <a:pt x="128" y="143"/>
                    </a:lnTo>
                    <a:lnTo>
                      <a:pt x="126" y="143"/>
                    </a:lnTo>
                    <a:lnTo>
                      <a:pt x="126" y="143"/>
                    </a:lnTo>
                    <a:lnTo>
                      <a:pt x="118" y="141"/>
                    </a:lnTo>
                    <a:lnTo>
                      <a:pt x="110" y="137"/>
                    </a:lnTo>
                    <a:lnTo>
                      <a:pt x="102" y="131"/>
                    </a:lnTo>
                    <a:lnTo>
                      <a:pt x="94" y="125"/>
                    </a:lnTo>
                    <a:lnTo>
                      <a:pt x="88" y="115"/>
                    </a:lnTo>
                    <a:lnTo>
                      <a:pt x="84" y="105"/>
                    </a:lnTo>
                    <a:lnTo>
                      <a:pt x="80" y="95"/>
                    </a:lnTo>
                    <a:lnTo>
                      <a:pt x="76" y="83"/>
                    </a:lnTo>
                    <a:lnTo>
                      <a:pt x="76" y="83"/>
                    </a:lnTo>
                    <a:lnTo>
                      <a:pt x="76" y="72"/>
                    </a:lnTo>
                    <a:lnTo>
                      <a:pt x="78" y="60"/>
                    </a:lnTo>
                    <a:lnTo>
                      <a:pt x="82" y="50"/>
                    </a:lnTo>
                    <a:lnTo>
                      <a:pt x="86" y="42"/>
                    </a:lnTo>
                    <a:lnTo>
                      <a:pt x="86" y="42"/>
                    </a:lnTo>
                    <a:close/>
                  </a:path>
                </a:pathLst>
              </a:custGeom>
              <a:grpFill/>
              <a:ln w="952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5" name="Freeform 109"/>
            <p:cNvSpPr>
              <a:spLocks noEditPoints="1"/>
            </p:cNvSpPr>
            <p:nvPr/>
          </p:nvSpPr>
          <p:spPr bwMode="auto">
            <a:xfrm>
              <a:off x="3023808" y="5819127"/>
              <a:ext cx="253101" cy="183977"/>
            </a:xfrm>
            <a:custGeom>
              <a:avLst/>
              <a:gdLst>
                <a:gd name="T0" fmla="*/ 228 w 238"/>
                <a:gd name="T1" fmla="*/ 152 h 173"/>
                <a:gd name="T2" fmla="*/ 226 w 238"/>
                <a:gd name="T3" fmla="*/ 153 h 173"/>
                <a:gd name="T4" fmla="*/ 159 w 238"/>
                <a:gd name="T5" fmla="*/ 86 h 173"/>
                <a:gd name="T6" fmla="*/ 226 w 238"/>
                <a:gd name="T7" fmla="*/ 19 h 173"/>
                <a:gd name="T8" fmla="*/ 228 w 238"/>
                <a:gd name="T9" fmla="*/ 22 h 173"/>
                <a:gd name="T10" fmla="*/ 228 w 238"/>
                <a:gd name="T11" fmla="*/ 152 h 173"/>
                <a:gd name="T12" fmla="*/ 216 w 238"/>
                <a:gd name="T13" fmla="*/ 162 h 173"/>
                <a:gd name="T14" fmla="*/ 22 w 238"/>
                <a:gd name="T15" fmla="*/ 162 h 173"/>
                <a:gd name="T16" fmla="*/ 18 w 238"/>
                <a:gd name="T17" fmla="*/ 161 h 173"/>
                <a:gd name="T18" fmla="*/ 86 w 238"/>
                <a:gd name="T19" fmla="*/ 94 h 173"/>
                <a:gd name="T20" fmla="*/ 104 w 238"/>
                <a:gd name="T21" fmla="*/ 112 h 173"/>
                <a:gd name="T22" fmla="*/ 108 w 238"/>
                <a:gd name="T23" fmla="*/ 116 h 173"/>
                <a:gd name="T24" fmla="*/ 114 w 238"/>
                <a:gd name="T25" fmla="*/ 118 h 173"/>
                <a:gd name="T26" fmla="*/ 119 w 238"/>
                <a:gd name="T27" fmla="*/ 119 h 173"/>
                <a:gd name="T28" fmla="*/ 124 w 238"/>
                <a:gd name="T29" fmla="*/ 118 h 173"/>
                <a:gd name="T30" fmla="*/ 129 w 238"/>
                <a:gd name="T31" fmla="*/ 116 h 173"/>
                <a:gd name="T32" fmla="*/ 135 w 238"/>
                <a:gd name="T33" fmla="*/ 112 h 173"/>
                <a:gd name="T34" fmla="*/ 153 w 238"/>
                <a:gd name="T35" fmla="*/ 94 h 173"/>
                <a:gd name="T36" fmla="*/ 220 w 238"/>
                <a:gd name="T37" fmla="*/ 161 h 173"/>
                <a:gd name="T38" fmla="*/ 216 w 238"/>
                <a:gd name="T39" fmla="*/ 162 h 173"/>
                <a:gd name="T40" fmla="*/ 12 w 238"/>
                <a:gd name="T41" fmla="*/ 152 h 173"/>
                <a:gd name="T42" fmla="*/ 12 w 238"/>
                <a:gd name="T43" fmla="*/ 22 h 173"/>
                <a:gd name="T44" fmla="*/ 12 w 238"/>
                <a:gd name="T45" fmla="*/ 19 h 173"/>
                <a:gd name="T46" fmla="*/ 78 w 238"/>
                <a:gd name="T47" fmla="*/ 86 h 173"/>
                <a:gd name="T48" fmla="*/ 12 w 238"/>
                <a:gd name="T49" fmla="*/ 153 h 173"/>
                <a:gd name="T50" fmla="*/ 12 w 238"/>
                <a:gd name="T51" fmla="*/ 152 h 173"/>
                <a:gd name="T52" fmla="*/ 22 w 238"/>
                <a:gd name="T53" fmla="*/ 10 h 173"/>
                <a:gd name="T54" fmla="*/ 216 w 238"/>
                <a:gd name="T55" fmla="*/ 10 h 173"/>
                <a:gd name="T56" fmla="*/ 220 w 238"/>
                <a:gd name="T57" fmla="*/ 12 h 173"/>
                <a:gd name="T58" fmla="*/ 127 w 238"/>
                <a:gd name="T59" fmla="*/ 104 h 173"/>
                <a:gd name="T60" fmla="*/ 123 w 238"/>
                <a:gd name="T61" fmla="*/ 107 h 173"/>
                <a:gd name="T62" fmla="*/ 119 w 238"/>
                <a:gd name="T63" fmla="*/ 108 h 173"/>
                <a:gd name="T64" fmla="*/ 115 w 238"/>
                <a:gd name="T65" fmla="*/ 107 h 173"/>
                <a:gd name="T66" fmla="*/ 112 w 238"/>
                <a:gd name="T67" fmla="*/ 104 h 173"/>
                <a:gd name="T68" fmla="*/ 18 w 238"/>
                <a:gd name="T69" fmla="*/ 12 h 173"/>
                <a:gd name="T70" fmla="*/ 22 w 238"/>
                <a:gd name="T71" fmla="*/ 10 h 173"/>
                <a:gd name="T72" fmla="*/ 216 w 238"/>
                <a:gd name="T73" fmla="*/ 0 h 173"/>
                <a:gd name="T74" fmla="*/ 22 w 238"/>
                <a:gd name="T75" fmla="*/ 0 h 173"/>
                <a:gd name="T76" fmla="*/ 12 w 238"/>
                <a:gd name="T77" fmla="*/ 2 h 173"/>
                <a:gd name="T78" fmla="*/ 4 w 238"/>
                <a:gd name="T79" fmla="*/ 10 h 173"/>
                <a:gd name="T80" fmla="*/ 0 w 238"/>
                <a:gd name="T81" fmla="*/ 22 h 173"/>
                <a:gd name="T82" fmla="*/ 0 w 238"/>
                <a:gd name="T83" fmla="*/ 152 h 173"/>
                <a:gd name="T84" fmla="*/ 4 w 238"/>
                <a:gd name="T85" fmla="*/ 162 h 173"/>
                <a:gd name="T86" fmla="*/ 12 w 238"/>
                <a:gd name="T87" fmla="*/ 170 h 173"/>
                <a:gd name="T88" fmla="*/ 22 w 238"/>
                <a:gd name="T89" fmla="*/ 173 h 173"/>
                <a:gd name="T90" fmla="*/ 216 w 238"/>
                <a:gd name="T91" fmla="*/ 173 h 173"/>
                <a:gd name="T92" fmla="*/ 228 w 238"/>
                <a:gd name="T93" fmla="*/ 170 h 173"/>
                <a:gd name="T94" fmla="*/ 234 w 238"/>
                <a:gd name="T95" fmla="*/ 162 h 173"/>
                <a:gd name="T96" fmla="*/ 238 w 238"/>
                <a:gd name="T97" fmla="*/ 152 h 173"/>
                <a:gd name="T98" fmla="*/ 238 w 238"/>
                <a:gd name="T99" fmla="*/ 22 h 173"/>
                <a:gd name="T100" fmla="*/ 234 w 238"/>
                <a:gd name="T101" fmla="*/ 10 h 173"/>
                <a:gd name="T102" fmla="*/ 228 w 238"/>
                <a:gd name="T103" fmla="*/ 2 h 173"/>
                <a:gd name="T104" fmla="*/ 216 w 238"/>
                <a:gd name="T105"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173">
                  <a:moveTo>
                    <a:pt x="228" y="152"/>
                  </a:moveTo>
                  <a:lnTo>
                    <a:pt x="226" y="153"/>
                  </a:lnTo>
                  <a:lnTo>
                    <a:pt x="159" y="86"/>
                  </a:lnTo>
                  <a:lnTo>
                    <a:pt x="226" y="19"/>
                  </a:lnTo>
                  <a:lnTo>
                    <a:pt x="228" y="22"/>
                  </a:lnTo>
                  <a:lnTo>
                    <a:pt x="228" y="152"/>
                  </a:lnTo>
                  <a:close/>
                  <a:moveTo>
                    <a:pt x="216" y="162"/>
                  </a:moveTo>
                  <a:lnTo>
                    <a:pt x="22" y="162"/>
                  </a:lnTo>
                  <a:lnTo>
                    <a:pt x="18" y="161"/>
                  </a:lnTo>
                  <a:lnTo>
                    <a:pt x="86" y="94"/>
                  </a:lnTo>
                  <a:lnTo>
                    <a:pt x="104" y="112"/>
                  </a:lnTo>
                  <a:lnTo>
                    <a:pt x="108" y="116"/>
                  </a:lnTo>
                  <a:lnTo>
                    <a:pt x="114" y="118"/>
                  </a:lnTo>
                  <a:lnTo>
                    <a:pt x="119" y="119"/>
                  </a:lnTo>
                  <a:lnTo>
                    <a:pt x="124" y="118"/>
                  </a:lnTo>
                  <a:lnTo>
                    <a:pt x="129" y="116"/>
                  </a:lnTo>
                  <a:lnTo>
                    <a:pt x="135" y="112"/>
                  </a:lnTo>
                  <a:lnTo>
                    <a:pt x="153" y="94"/>
                  </a:lnTo>
                  <a:lnTo>
                    <a:pt x="220" y="161"/>
                  </a:lnTo>
                  <a:lnTo>
                    <a:pt x="216" y="162"/>
                  </a:lnTo>
                  <a:close/>
                  <a:moveTo>
                    <a:pt x="12" y="152"/>
                  </a:moveTo>
                  <a:lnTo>
                    <a:pt x="12" y="22"/>
                  </a:lnTo>
                  <a:lnTo>
                    <a:pt x="12" y="19"/>
                  </a:lnTo>
                  <a:lnTo>
                    <a:pt x="78" y="86"/>
                  </a:lnTo>
                  <a:lnTo>
                    <a:pt x="12" y="153"/>
                  </a:lnTo>
                  <a:lnTo>
                    <a:pt x="12" y="152"/>
                  </a:lnTo>
                  <a:close/>
                  <a:moveTo>
                    <a:pt x="22" y="10"/>
                  </a:moveTo>
                  <a:lnTo>
                    <a:pt x="216" y="10"/>
                  </a:lnTo>
                  <a:lnTo>
                    <a:pt x="220" y="12"/>
                  </a:lnTo>
                  <a:lnTo>
                    <a:pt x="127" y="104"/>
                  </a:lnTo>
                  <a:lnTo>
                    <a:pt x="123" y="107"/>
                  </a:lnTo>
                  <a:lnTo>
                    <a:pt x="119" y="108"/>
                  </a:lnTo>
                  <a:lnTo>
                    <a:pt x="115" y="107"/>
                  </a:lnTo>
                  <a:lnTo>
                    <a:pt x="112" y="104"/>
                  </a:lnTo>
                  <a:lnTo>
                    <a:pt x="18" y="12"/>
                  </a:lnTo>
                  <a:lnTo>
                    <a:pt x="22" y="10"/>
                  </a:lnTo>
                  <a:close/>
                  <a:moveTo>
                    <a:pt x="216" y="0"/>
                  </a:moveTo>
                  <a:lnTo>
                    <a:pt x="22" y="0"/>
                  </a:lnTo>
                  <a:lnTo>
                    <a:pt x="12" y="2"/>
                  </a:lnTo>
                  <a:lnTo>
                    <a:pt x="4" y="10"/>
                  </a:lnTo>
                  <a:lnTo>
                    <a:pt x="0" y="22"/>
                  </a:lnTo>
                  <a:lnTo>
                    <a:pt x="0" y="152"/>
                  </a:lnTo>
                  <a:lnTo>
                    <a:pt x="4" y="162"/>
                  </a:lnTo>
                  <a:lnTo>
                    <a:pt x="12" y="170"/>
                  </a:lnTo>
                  <a:lnTo>
                    <a:pt x="22" y="173"/>
                  </a:lnTo>
                  <a:lnTo>
                    <a:pt x="216" y="173"/>
                  </a:lnTo>
                  <a:lnTo>
                    <a:pt x="228" y="170"/>
                  </a:lnTo>
                  <a:lnTo>
                    <a:pt x="234" y="162"/>
                  </a:lnTo>
                  <a:lnTo>
                    <a:pt x="238" y="152"/>
                  </a:lnTo>
                  <a:lnTo>
                    <a:pt x="238" y="22"/>
                  </a:lnTo>
                  <a:lnTo>
                    <a:pt x="234" y="10"/>
                  </a:lnTo>
                  <a:lnTo>
                    <a:pt x="228" y="2"/>
                  </a:lnTo>
                  <a:lnTo>
                    <a:pt x="2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sz="2000">
                <a:solidFill>
                  <a:schemeClr val="bg1"/>
                </a:solidFill>
              </a:endParaRPr>
            </a:p>
          </p:txBody>
        </p:sp>
        <p:sp>
          <p:nvSpPr>
            <p:cNvPr id="26" name="Freeform 9"/>
            <p:cNvSpPr>
              <a:spLocks noEditPoints="1"/>
            </p:cNvSpPr>
            <p:nvPr/>
          </p:nvSpPr>
          <p:spPr bwMode="auto">
            <a:xfrm>
              <a:off x="3025164" y="5032464"/>
              <a:ext cx="251573" cy="253004"/>
            </a:xfrm>
            <a:custGeom>
              <a:avLst/>
              <a:gdLst>
                <a:gd name="T0" fmla="*/ 259 w 352"/>
                <a:gd name="T1" fmla="*/ 336 h 354"/>
                <a:gd name="T2" fmla="*/ 239 w 352"/>
                <a:gd name="T3" fmla="*/ 330 h 354"/>
                <a:gd name="T4" fmla="*/ 185 w 352"/>
                <a:gd name="T5" fmla="*/ 299 h 354"/>
                <a:gd name="T6" fmla="*/ 94 w 352"/>
                <a:gd name="T7" fmla="*/ 218 h 354"/>
                <a:gd name="T8" fmla="*/ 24 w 352"/>
                <a:gd name="T9" fmla="*/ 117 h 354"/>
                <a:gd name="T10" fmla="*/ 20 w 352"/>
                <a:gd name="T11" fmla="*/ 105 h 354"/>
                <a:gd name="T12" fmla="*/ 16 w 352"/>
                <a:gd name="T13" fmla="*/ 85 h 354"/>
                <a:gd name="T14" fmla="*/ 30 w 352"/>
                <a:gd name="T15" fmla="*/ 45 h 354"/>
                <a:gd name="T16" fmla="*/ 59 w 352"/>
                <a:gd name="T17" fmla="*/ 19 h 354"/>
                <a:gd name="T18" fmla="*/ 76 w 352"/>
                <a:gd name="T19" fmla="*/ 17 h 354"/>
                <a:gd name="T20" fmla="*/ 80 w 352"/>
                <a:gd name="T21" fmla="*/ 21 h 354"/>
                <a:gd name="T22" fmla="*/ 132 w 352"/>
                <a:gd name="T23" fmla="*/ 89 h 354"/>
                <a:gd name="T24" fmla="*/ 136 w 352"/>
                <a:gd name="T25" fmla="*/ 93 h 354"/>
                <a:gd name="T26" fmla="*/ 134 w 352"/>
                <a:gd name="T27" fmla="*/ 101 h 354"/>
                <a:gd name="T28" fmla="*/ 117 w 352"/>
                <a:gd name="T29" fmla="*/ 119 h 354"/>
                <a:gd name="T30" fmla="*/ 109 w 352"/>
                <a:gd name="T31" fmla="*/ 134 h 354"/>
                <a:gd name="T32" fmla="*/ 107 w 352"/>
                <a:gd name="T33" fmla="*/ 150 h 354"/>
                <a:gd name="T34" fmla="*/ 115 w 352"/>
                <a:gd name="T35" fmla="*/ 165 h 354"/>
                <a:gd name="T36" fmla="*/ 150 w 352"/>
                <a:gd name="T37" fmla="*/ 204 h 354"/>
                <a:gd name="T38" fmla="*/ 189 w 352"/>
                <a:gd name="T39" fmla="*/ 237 h 354"/>
                <a:gd name="T40" fmla="*/ 202 w 352"/>
                <a:gd name="T41" fmla="*/ 245 h 354"/>
                <a:gd name="T42" fmla="*/ 220 w 352"/>
                <a:gd name="T43" fmla="*/ 245 h 354"/>
                <a:gd name="T44" fmla="*/ 233 w 352"/>
                <a:gd name="T45" fmla="*/ 237 h 354"/>
                <a:gd name="T46" fmla="*/ 253 w 352"/>
                <a:gd name="T47" fmla="*/ 218 h 354"/>
                <a:gd name="T48" fmla="*/ 261 w 352"/>
                <a:gd name="T49" fmla="*/ 218 h 354"/>
                <a:gd name="T50" fmla="*/ 263 w 352"/>
                <a:gd name="T51" fmla="*/ 222 h 354"/>
                <a:gd name="T52" fmla="*/ 332 w 352"/>
                <a:gd name="T53" fmla="*/ 274 h 354"/>
                <a:gd name="T54" fmla="*/ 336 w 352"/>
                <a:gd name="T55" fmla="*/ 278 h 354"/>
                <a:gd name="T56" fmla="*/ 336 w 352"/>
                <a:gd name="T57" fmla="*/ 282 h 354"/>
                <a:gd name="T58" fmla="*/ 323 w 352"/>
                <a:gd name="T59" fmla="*/ 311 h 354"/>
                <a:gd name="T60" fmla="*/ 290 w 352"/>
                <a:gd name="T61" fmla="*/ 334 h 354"/>
                <a:gd name="T62" fmla="*/ 352 w 352"/>
                <a:gd name="T63" fmla="*/ 282 h 354"/>
                <a:gd name="T64" fmla="*/ 352 w 352"/>
                <a:gd name="T65" fmla="*/ 274 h 354"/>
                <a:gd name="T66" fmla="*/ 346 w 352"/>
                <a:gd name="T67" fmla="*/ 264 h 354"/>
                <a:gd name="T68" fmla="*/ 274 w 352"/>
                <a:gd name="T69" fmla="*/ 208 h 354"/>
                <a:gd name="T70" fmla="*/ 263 w 352"/>
                <a:gd name="T71" fmla="*/ 202 h 354"/>
                <a:gd name="T72" fmla="*/ 249 w 352"/>
                <a:gd name="T73" fmla="*/ 202 h 354"/>
                <a:gd name="T74" fmla="*/ 224 w 352"/>
                <a:gd name="T75" fmla="*/ 225 h 354"/>
                <a:gd name="T76" fmla="*/ 220 w 352"/>
                <a:gd name="T77" fmla="*/ 227 h 354"/>
                <a:gd name="T78" fmla="*/ 212 w 352"/>
                <a:gd name="T79" fmla="*/ 229 h 354"/>
                <a:gd name="T80" fmla="*/ 202 w 352"/>
                <a:gd name="T81" fmla="*/ 227 h 354"/>
                <a:gd name="T82" fmla="*/ 198 w 352"/>
                <a:gd name="T83" fmla="*/ 223 h 354"/>
                <a:gd name="T84" fmla="*/ 129 w 352"/>
                <a:gd name="T85" fmla="*/ 155 h 354"/>
                <a:gd name="T86" fmla="*/ 127 w 352"/>
                <a:gd name="T87" fmla="*/ 152 h 354"/>
                <a:gd name="T88" fmla="*/ 123 w 352"/>
                <a:gd name="T89" fmla="*/ 142 h 354"/>
                <a:gd name="T90" fmla="*/ 127 w 352"/>
                <a:gd name="T91" fmla="*/ 134 h 354"/>
                <a:gd name="T92" fmla="*/ 129 w 352"/>
                <a:gd name="T93" fmla="*/ 130 h 354"/>
                <a:gd name="T94" fmla="*/ 152 w 352"/>
                <a:gd name="T95" fmla="*/ 105 h 354"/>
                <a:gd name="T96" fmla="*/ 152 w 352"/>
                <a:gd name="T97" fmla="*/ 91 h 354"/>
                <a:gd name="T98" fmla="*/ 146 w 352"/>
                <a:gd name="T99" fmla="*/ 80 h 354"/>
                <a:gd name="T100" fmla="*/ 90 w 352"/>
                <a:gd name="T101" fmla="*/ 8 h 354"/>
                <a:gd name="T102" fmla="*/ 78 w 352"/>
                <a:gd name="T103" fmla="*/ 2 h 354"/>
                <a:gd name="T104" fmla="*/ 53 w 352"/>
                <a:gd name="T105" fmla="*/ 6 h 354"/>
                <a:gd name="T106" fmla="*/ 16 w 352"/>
                <a:gd name="T107" fmla="*/ 35 h 354"/>
                <a:gd name="T108" fmla="*/ 0 w 352"/>
                <a:gd name="T109" fmla="*/ 85 h 354"/>
                <a:gd name="T110" fmla="*/ 8 w 352"/>
                <a:gd name="T111" fmla="*/ 120 h 354"/>
                <a:gd name="T112" fmla="*/ 41 w 352"/>
                <a:gd name="T113" fmla="*/ 177 h 354"/>
                <a:gd name="T114" fmla="*/ 127 w 352"/>
                <a:gd name="T115" fmla="*/ 274 h 354"/>
                <a:gd name="T116" fmla="*/ 231 w 352"/>
                <a:gd name="T117" fmla="*/ 346 h 354"/>
                <a:gd name="T118" fmla="*/ 249 w 352"/>
                <a:gd name="T119" fmla="*/ 352 h 354"/>
                <a:gd name="T120" fmla="*/ 296 w 352"/>
                <a:gd name="T121" fmla="*/ 348 h 354"/>
                <a:gd name="T122" fmla="*/ 336 w 352"/>
                <a:gd name="T123" fmla="*/ 321 h 354"/>
                <a:gd name="T124" fmla="*/ 352 w 352"/>
                <a:gd name="T125" fmla="*/ 28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 h="354">
                  <a:moveTo>
                    <a:pt x="268" y="336"/>
                  </a:moveTo>
                  <a:lnTo>
                    <a:pt x="259" y="336"/>
                  </a:lnTo>
                  <a:lnTo>
                    <a:pt x="249" y="334"/>
                  </a:lnTo>
                  <a:lnTo>
                    <a:pt x="239" y="330"/>
                  </a:lnTo>
                  <a:lnTo>
                    <a:pt x="237" y="330"/>
                  </a:lnTo>
                  <a:lnTo>
                    <a:pt x="185" y="299"/>
                  </a:lnTo>
                  <a:lnTo>
                    <a:pt x="136" y="260"/>
                  </a:lnTo>
                  <a:lnTo>
                    <a:pt x="94" y="218"/>
                  </a:lnTo>
                  <a:lnTo>
                    <a:pt x="55" y="169"/>
                  </a:lnTo>
                  <a:lnTo>
                    <a:pt x="24" y="117"/>
                  </a:lnTo>
                  <a:lnTo>
                    <a:pt x="24" y="115"/>
                  </a:lnTo>
                  <a:lnTo>
                    <a:pt x="20" y="105"/>
                  </a:lnTo>
                  <a:lnTo>
                    <a:pt x="18" y="95"/>
                  </a:lnTo>
                  <a:lnTo>
                    <a:pt x="16" y="85"/>
                  </a:lnTo>
                  <a:lnTo>
                    <a:pt x="20" y="62"/>
                  </a:lnTo>
                  <a:lnTo>
                    <a:pt x="30" y="45"/>
                  </a:lnTo>
                  <a:lnTo>
                    <a:pt x="43" y="29"/>
                  </a:lnTo>
                  <a:lnTo>
                    <a:pt x="59" y="19"/>
                  </a:lnTo>
                  <a:lnTo>
                    <a:pt x="72" y="17"/>
                  </a:lnTo>
                  <a:lnTo>
                    <a:pt x="76" y="17"/>
                  </a:lnTo>
                  <a:lnTo>
                    <a:pt x="78" y="19"/>
                  </a:lnTo>
                  <a:lnTo>
                    <a:pt x="80" y="21"/>
                  </a:lnTo>
                  <a:lnTo>
                    <a:pt x="80" y="21"/>
                  </a:lnTo>
                  <a:lnTo>
                    <a:pt x="132" y="89"/>
                  </a:lnTo>
                  <a:lnTo>
                    <a:pt x="134" y="91"/>
                  </a:lnTo>
                  <a:lnTo>
                    <a:pt x="136" y="93"/>
                  </a:lnTo>
                  <a:lnTo>
                    <a:pt x="136" y="97"/>
                  </a:lnTo>
                  <a:lnTo>
                    <a:pt x="134" y="101"/>
                  </a:lnTo>
                  <a:lnTo>
                    <a:pt x="117" y="119"/>
                  </a:lnTo>
                  <a:lnTo>
                    <a:pt x="117" y="119"/>
                  </a:lnTo>
                  <a:lnTo>
                    <a:pt x="111" y="126"/>
                  </a:lnTo>
                  <a:lnTo>
                    <a:pt x="109" y="134"/>
                  </a:lnTo>
                  <a:lnTo>
                    <a:pt x="107" y="142"/>
                  </a:lnTo>
                  <a:lnTo>
                    <a:pt x="107" y="150"/>
                  </a:lnTo>
                  <a:lnTo>
                    <a:pt x="111" y="157"/>
                  </a:lnTo>
                  <a:lnTo>
                    <a:pt x="115" y="165"/>
                  </a:lnTo>
                  <a:lnTo>
                    <a:pt x="117" y="165"/>
                  </a:lnTo>
                  <a:lnTo>
                    <a:pt x="150" y="204"/>
                  </a:lnTo>
                  <a:lnTo>
                    <a:pt x="189" y="237"/>
                  </a:lnTo>
                  <a:lnTo>
                    <a:pt x="189" y="237"/>
                  </a:lnTo>
                  <a:lnTo>
                    <a:pt x="195" y="243"/>
                  </a:lnTo>
                  <a:lnTo>
                    <a:pt x="202" y="245"/>
                  </a:lnTo>
                  <a:lnTo>
                    <a:pt x="212" y="247"/>
                  </a:lnTo>
                  <a:lnTo>
                    <a:pt x="220" y="245"/>
                  </a:lnTo>
                  <a:lnTo>
                    <a:pt x="228" y="243"/>
                  </a:lnTo>
                  <a:lnTo>
                    <a:pt x="233" y="237"/>
                  </a:lnTo>
                  <a:lnTo>
                    <a:pt x="235" y="237"/>
                  </a:lnTo>
                  <a:lnTo>
                    <a:pt x="253" y="218"/>
                  </a:lnTo>
                  <a:lnTo>
                    <a:pt x="257" y="218"/>
                  </a:lnTo>
                  <a:lnTo>
                    <a:pt x="261" y="218"/>
                  </a:lnTo>
                  <a:lnTo>
                    <a:pt x="263" y="220"/>
                  </a:lnTo>
                  <a:lnTo>
                    <a:pt x="263" y="222"/>
                  </a:lnTo>
                  <a:lnTo>
                    <a:pt x="330" y="274"/>
                  </a:lnTo>
                  <a:lnTo>
                    <a:pt x="332" y="274"/>
                  </a:lnTo>
                  <a:lnTo>
                    <a:pt x="334" y="276"/>
                  </a:lnTo>
                  <a:lnTo>
                    <a:pt x="336" y="278"/>
                  </a:lnTo>
                  <a:lnTo>
                    <a:pt x="336" y="282"/>
                  </a:lnTo>
                  <a:lnTo>
                    <a:pt x="336" y="282"/>
                  </a:lnTo>
                  <a:lnTo>
                    <a:pt x="332" y="297"/>
                  </a:lnTo>
                  <a:lnTo>
                    <a:pt x="323" y="311"/>
                  </a:lnTo>
                  <a:lnTo>
                    <a:pt x="309" y="325"/>
                  </a:lnTo>
                  <a:lnTo>
                    <a:pt x="290" y="334"/>
                  </a:lnTo>
                  <a:lnTo>
                    <a:pt x="268" y="336"/>
                  </a:lnTo>
                  <a:close/>
                  <a:moveTo>
                    <a:pt x="352" y="282"/>
                  </a:moveTo>
                  <a:lnTo>
                    <a:pt x="352" y="282"/>
                  </a:lnTo>
                  <a:lnTo>
                    <a:pt x="352" y="274"/>
                  </a:lnTo>
                  <a:lnTo>
                    <a:pt x="350" y="268"/>
                  </a:lnTo>
                  <a:lnTo>
                    <a:pt x="346" y="264"/>
                  </a:lnTo>
                  <a:lnTo>
                    <a:pt x="340" y="260"/>
                  </a:lnTo>
                  <a:lnTo>
                    <a:pt x="274" y="208"/>
                  </a:lnTo>
                  <a:lnTo>
                    <a:pt x="268" y="204"/>
                  </a:lnTo>
                  <a:lnTo>
                    <a:pt x="263" y="202"/>
                  </a:lnTo>
                  <a:lnTo>
                    <a:pt x="257" y="200"/>
                  </a:lnTo>
                  <a:lnTo>
                    <a:pt x="249" y="202"/>
                  </a:lnTo>
                  <a:lnTo>
                    <a:pt x="241" y="206"/>
                  </a:lnTo>
                  <a:lnTo>
                    <a:pt x="224" y="225"/>
                  </a:lnTo>
                  <a:lnTo>
                    <a:pt x="224" y="225"/>
                  </a:lnTo>
                  <a:lnTo>
                    <a:pt x="220" y="227"/>
                  </a:lnTo>
                  <a:lnTo>
                    <a:pt x="216" y="229"/>
                  </a:lnTo>
                  <a:lnTo>
                    <a:pt x="212" y="229"/>
                  </a:lnTo>
                  <a:lnTo>
                    <a:pt x="206" y="229"/>
                  </a:lnTo>
                  <a:lnTo>
                    <a:pt x="202" y="227"/>
                  </a:lnTo>
                  <a:lnTo>
                    <a:pt x="198" y="223"/>
                  </a:lnTo>
                  <a:lnTo>
                    <a:pt x="198" y="223"/>
                  </a:lnTo>
                  <a:lnTo>
                    <a:pt x="162" y="192"/>
                  </a:lnTo>
                  <a:lnTo>
                    <a:pt x="129" y="155"/>
                  </a:lnTo>
                  <a:lnTo>
                    <a:pt x="130" y="155"/>
                  </a:lnTo>
                  <a:lnTo>
                    <a:pt x="127" y="152"/>
                  </a:lnTo>
                  <a:lnTo>
                    <a:pt x="125" y="148"/>
                  </a:lnTo>
                  <a:lnTo>
                    <a:pt x="123" y="142"/>
                  </a:lnTo>
                  <a:lnTo>
                    <a:pt x="125" y="138"/>
                  </a:lnTo>
                  <a:lnTo>
                    <a:pt x="127" y="134"/>
                  </a:lnTo>
                  <a:lnTo>
                    <a:pt x="129" y="130"/>
                  </a:lnTo>
                  <a:lnTo>
                    <a:pt x="129" y="130"/>
                  </a:lnTo>
                  <a:lnTo>
                    <a:pt x="148" y="111"/>
                  </a:lnTo>
                  <a:lnTo>
                    <a:pt x="152" y="105"/>
                  </a:lnTo>
                  <a:lnTo>
                    <a:pt x="152" y="97"/>
                  </a:lnTo>
                  <a:lnTo>
                    <a:pt x="152" y="91"/>
                  </a:lnTo>
                  <a:lnTo>
                    <a:pt x="150" y="85"/>
                  </a:lnTo>
                  <a:lnTo>
                    <a:pt x="146" y="80"/>
                  </a:lnTo>
                  <a:lnTo>
                    <a:pt x="94" y="12"/>
                  </a:lnTo>
                  <a:lnTo>
                    <a:pt x="90" y="8"/>
                  </a:lnTo>
                  <a:lnTo>
                    <a:pt x="84" y="4"/>
                  </a:lnTo>
                  <a:lnTo>
                    <a:pt x="78" y="2"/>
                  </a:lnTo>
                  <a:lnTo>
                    <a:pt x="72" y="0"/>
                  </a:lnTo>
                  <a:lnTo>
                    <a:pt x="53" y="6"/>
                  </a:lnTo>
                  <a:lnTo>
                    <a:pt x="33" y="17"/>
                  </a:lnTo>
                  <a:lnTo>
                    <a:pt x="16" y="35"/>
                  </a:lnTo>
                  <a:lnTo>
                    <a:pt x="4" y="58"/>
                  </a:lnTo>
                  <a:lnTo>
                    <a:pt x="0" y="85"/>
                  </a:lnTo>
                  <a:lnTo>
                    <a:pt x="2" y="103"/>
                  </a:lnTo>
                  <a:lnTo>
                    <a:pt x="8" y="120"/>
                  </a:lnTo>
                  <a:lnTo>
                    <a:pt x="8" y="120"/>
                  </a:lnTo>
                  <a:lnTo>
                    <a:pt x="41" y="177"/>
                  </a:lnTo>
                  <a:lnTo>
                    <a:pt x="80" y="227"/>
                  </a:lnTo>
                  <a:lnTo>
                    <a:pt x="127" y="274"/>
                  </a:lnTo>
                  <a:lnTo>
                    <a:pt x="177" y="313"/>
                  </a:lnTo>
                  <a:lnTo>
                    <a:pt x="231" y="346"/>
                  </a:lnTo>
                  <a:lnTo>
                    <a:pt x="233" y="346"/>
                  </a:lnTo>
                  <a:lnTo>
                    <a:pt x="249" y="352"/>
                  </a:lnTo>
                  <a:lnTo>
                    <a:pt x="268" y="354"/>
                  </a:lnTo>
                  <a:lnTo>
                    <a:pt x="296" y="348"/>
                  </a:lnTo>
                  <a:lnTo>
                    <a:pt x="319" y="336"/>
                  </a:lnTo>
                  <a:lnTo>
                    <a:pt x="336" y="321"/>
                  </a:lnTo>
                  <a:lnTo>
                    <a:pt x="348" y="301"/>
                  </a:lnTo>
                  <a:lnTo>
                    <a:pt x="352" y="282"/>
                  </a:lnTo>
                  <a:lnTo>
                    <a:pt x="352" y="282"/>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sz="2000">
                <a:solidFill>
                  <a:schemeClr val="bg1"/>
                </a:solidFill>
              </a:endParaRPr>
            </a:p>
          </p:txBody>
        </p:sp>
        <p:sp>
          <p:nvSpPr>
            <p:cNvPr id="27" name="Freeform 48"/>
            <p:cNvSpPr>
              <a:spLocks noEditPoints="1"/>
            </p:cNvSpPr>
            <p:nvPr/>
          </p:nvSpPr>
          <p:spPr bwMode="auto">
            <a:xfrm>
              <a:off x="3004104" y="5383372"/>
              <a:ext cx="272496" cy="272496"/>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cxnSp>
        <p:nvCxnSpPr>
          <p:cNvPr id="30" name="Straight Connector 29"/>
          <p:cNvCxnSpPr/>
          <p:nvPr/>
        </p:nvCxnSpPr>
        <p:spPr>
          <a:xfrm>
            <a:off x="689428" y="2463976"/>
            <a:ext cx="6009398"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89428" y="3842833"/>
            <a:ext cx="6009398"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30351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7257"/>
            <a:ext cx="12192000" cy="6865257"/>
          </a:xfrm>
          <a:prstGeom prst="rect">
            <a:avLst/>
          </a:prstGeom>
          <a:solidFill>
            <a:srgbClr val="3F3B3C">
              <a:alpha val="6470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0" name="Freeform 19"/>
          <p:cNvSpPr/>
          <p:nvPr/>
        </p:nvSpPr>
        <p:spPr>
          <a:xfrm>
            <a:off x="5065449" y="0"/>
            <a:ext cx="2189758" cy="1747938"/>
          </a:xfrm>
          <a:custGeom>
            <a:avLst/>
            <a:gdLst>
              <a:gd name="connsiteX0" fmla="*/ 0 w 2189758"/>
              <a:gd name="connsiteY0" fmla="*/ 0 h 1747938"/>
              <a:gd name="connsiteX1" fmla="*/ 2188407 w 2189758"/>
              <a:gd name="connsiteY1" fmla="*/ 0 h 1747938"/>
              <a:gd name="connsiteX2" fmla="*/ 2188407 w 2189758"/>
              <a:gd name="connsiteY2" fmla="*/ 598441 h 1747938"/>
              <a:gd name="connsiteX3" fmla="*/ 1870086 w 2189758"/>
              <a:gd name="connsiteY3" fmla="*/ 1427082 h 1747938"/>
              <a:gd name="connsiteX4" fmla="*/ 320978 w 2189758"/>
              <a:gd name="connsiteY4" fmla="*/ 1427082 h 1747938"/>
              <a:gd name="connsiteX5" fmla="*/ 818 w 2189758"/>
              <a:gd name="connsiteY5" fmla="*/ 635984 h 1747938"/>
              <a:gd name="connsiteX6" fmla="*/ 0 w 2189758"/>
              <a:gd name="connsiteY6" fmla="*/ 635984 h 174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9758" h="1747938">
                <a:moveTo>
                  <a:pt x="0" y="0"/>
                </a:moveTo>
                <a:lnTo>
                  <a:pt x="2188407" y="0"/>
                </a:lnTo>
                <a:lnTo>
                  <a:pt x="2188407" y="598441"/>
                </a:lnTo>
                <a:cubicBezTo>
                  <a:pt x="2203118" y="896581"/>
                  <a:pt x="2097794" y="1199454"/>
                  <a:pt x="1870086" y="1427082"/>
                </a:cubicBezTo>
                <a:cubicBezTo>
                  <a:pt x="1442252" y="1854890"/>
                  <a:pt x="748811" y="1854890"/>
                  <a:pt x="320978" y="1427082"/>
                </a:cubicBezTo>
                <a:cubicBezTo>
                  <a:pt x="102872" y="1208919"/>
                  <a:pt x="-3473" y="921821"/>
                  <a:pt x="818" y="635984"/>
                </a:cubicBezTo>
                <a:lnTo>
                  <a:pt x="0" y="635984"/>
                </a:lnTo>
                <a:close/>
              </a:path>
            </a:pathLst>
          </a:custGeom>
          <a:solidFill>
            <a:schemeClr val="accent1"/>
          </a:solidFill>
          <a:ln w="12700">
            <a:miter lim="400000"/>
          </a:ln>
        </p:spPr>
        <p:txBody>
          <a:bodyPr wrap="square" lIns="25400" tIns="25400" rIns="25400" bIns="25400" anchor="ctr">
            <a:noAutofit/>
          </a:bodyPr>
          <a:lstStyle/>
          <a:p>
            <a:pPr>
              <a:defRPr sz="3200">
                <a:solidFill>
                  <a:srgbClr val="FFFFFF"/>
                </a:solidFill>
              </a:defRPr>
            </a:pPr>
            <a:endParaRPr sz="1600"/>
          </a:p>
        </p:txBody>
      </p:sp>
      <p:sp>
        <p:nvSpPr>
          <p:cNvPr id="6" name="Title 11"/>
          <p:cNvSpPr txBox="1">
            <a:spLocks/>
          </p:cNvSpPr>
          <p:nvPr/>
        </p:nvSpPr>
        <p:spPr>
          <a:xfrm>
            <a:off x="5245250" y="913036"/>
            <a:ext cx="1804755" cy="34460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Pitch deck</a:t>
            </a:r>
            <a:endParaRPr lang="en-US" sz="2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7" name="Shape 2645"/>
          <p:cNvSpPr/>
          <p:nvPr/>
        </p:nvSpPr>
        <p:spPr>
          <a:xfrm>
            <a:off x="5827099" y="252785"/>
            <a:ext cx="641060" cy="46622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19050" tIns="19050" rIns="19050" bIns="19050" anchor="ctr"/>
          <a:lstStyle/>
          <a:p>
            <a:pPr defTabSz="2286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Rectangle 11"/>
          <p:cNvSpPr/>
          <p:nvPr/>
        </p:nvSpPr>
        <p:spPr>
          <a:xfrm>
            <a:off x="1042717" y="3095662"/>
            <a:ext cx="10106568" cy="1200329"/>
          </a:xfrm>
          <a:prstGeom prst="rect">
            <a:avLst/>
          </a:prstGeom>
          <a:noFill/>
        </p:spPr>
        <p:txBody>
          <a:bodyPr wrap="square">
            <a:spAutoFit/>
          </a:bodyPr>
          <a:lstStyle/>
          <a:p>
            <a:pPr algn="ctr"/>
            <a:r>
              <a:rPr lang="en-US" sz="7200" b="1" spc="-15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THANKS FOR WATCH </a:t>
            </a:r>
          </a:p>
        </p:txBody>
      </p:sp>
      <p:sp>
        <p:nvSpPr>
          <p:cNvPr id="13" name="Rectangle 12"/>
          <p:cNvSpPr/>
          <p:nvPr/>
        </p:nvSpPr>
        <p:spPr>
          <a:xfrm>
            <a:off x="3022601" y="4547118"/>
            <a:ext cx="6146800" cy="600164"/>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4" name="Rectangle 13"/>
          <p:cNvSpPr/>
          <p:nvPr/>
        </p:nvSpPr>
        <p:spPr>
          <a:xfrm>
            <a:off x="0" y="5936343"/>
            <a:ext cx="12190413" cy="921657"/>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22600" y="6266366"/>
            <a:ext cx="6146800" cy="307777"/>
          </a:xfrm>
          <a:prstGeom prst="rect">
            <a:avLst/>
          </a:prstGeom>
        </p:spPr>
        <p:txBody>
          <a:bodyPr wrap="square">
            <a:spAutoFit/>
          </a:bodyPr>
          <a:lstStyle/>
          <a:p>
            <a:pPr algn="ctr">
              <a:buClr>
                <a:srgbClr val="E24848"/>
              </a:buClr>
              <a:defRPr/>
            </a:pPr>
            <a:r>
              <a:rPr lang="en-US" sz="1400"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PRESENTER : </a:t>
            </a:r>
            <a:r>
              <a:rPr lang="en-US" sz="1400" b="1"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MR. </a:t>
            </a:r>
            <a:r>
              <a:rPr lang="en-US" sz="1400" b="1" noProof="1"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Jhond D Atom</a:t>
            </a:r>
            <a:r>
              <a:rPr lang="en-US" sz="1400" noProof="1"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 </a:t>
            </a:r>
            <a:r>
              <a:rPr lang="en-US" sz="1400"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Position subtitle text goes here</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162</a:t>
            </a:fld>
            <a:endParaRPr lang="en-US"/>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423250030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Company</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17</a:t>
            </a:fld>
            <a:endParaRPr lang="en-US"/>
          </a:p>
        </p:txBody>
      </p:sp>
      <p:sp>
        <p:nvSpPr>
          <p:cNvPr id="21" name="Title 11"/>
          <p:cNvSpPr txBox="1">
            <a:spLocks/>
          </p:cNvSpPr>
          <p:nvPr/>
        </p:nvSpPr>
        <p:spPr>
          <a:xfrm>
            <a:off x="4214943" y="4899144"/>
            <a:ext cx="3328858" cy="61288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a:t>
            </a:r>
            <a:r>
              <a:rPr lang="en-US" sz="18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Learn </a:t>
            </a:r>
            <a:r>
              <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From The Best</a:t>
            </a:r>
          </a:p>
        </p:txBody>
      </p:sp>
      <p:sp>
        <p:nvSpPr>
          <p:cNvPr id="22" name="Rectangle 21"/>
          <p:cNvSpPr/>
          <p:nvPr/>
        </p:nvSpPr>
        <p:spPr>
          <a:xfrm>
            <a:off x="3516807" y="5376919"/>
            <a:ext cx="5158386" cy="553998"/>
          </a:xfrm>
          <a:prstGeom prst="rect">
            <a:avLst/>
          </a:prstGeom>
        </p:spPr>
        <p:txBody>
          <a:bodyPr wrap="square">
            <a:spAutoFit/>
          </a:bodyPr>
          <a:lstStyle/>
          <a:p>
            <a:pPr algn="ct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a:t>
            </a:r>
          </a:p>
        </p:txBody>
      </p:sp>
      <p:sp>
        <p:nvSpPr>
          <p:cNvPr id="3" name="Rectangle 2"/>
          <p:cNvSpPr/>
          <p:nvPr/>
        </p:nvSpPr>
        <p:spPr>
          <a:xfrm>
            <a:off x="987107" y="1524001"/>
            <a:ext cx="2552700" cy="3220918"/>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534814" y="1524001"/>
            <a:ext cx="2552700" cy="3220918"/>
          </a:xfrm>
          <a:prstGeom prst="rect">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6088607" y="1524001"/>
            <a:ext cx="2552700" cy="3220918"/>
          </a:xfrm>
          <a:prstGeom prst="rect">
            <a:avLst/>
          </a:prstGeom>
          <a:solidFill>
            <a:schemeClr val="accent3">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817143" y="1943100"/>
            <a:ext cx="914400" cy="9144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579491" y="3170117"/>
            <a:ext cx="1386533" cy="338554"/>
          </a:xfrm>
          <a:prstGeom prst="rect">
            <a:avLst/>
          </a:prstGeom>
          <a:noFill/>
        </p:spPr>
        <p:txBody>
          <a:bodyPr wrap="none" rtlCol="0">
            <a:spAutoFit/>
          </a:bodyPr>
          <a:lstStyle/>
          <a:p>
            <a:pPr algn="ctr"/>
            <a:r>
              <a:rPr lang="id-ID" sz="1600" b="1" dirty="0" smtClean="0">
                <a:solidFill>
                  <a:schemeClr val="bg1"/>
                </a:solidFill>
                <a:latin typeface="Caviar Dreams" panose="020B0402020204020504" pitchFamily="34" charset="0"/>
                <a:ea typeface="Roboto" panose="02000000000000000000" pitchFamily="2" charset="0"/>
              </a:rPr>
              <a:t>Introduction</a:t>
            </a:r>
            <a:endParaRPr lang="id-ID" sz="1600" b="1" dirty="0">
              <a:solidFill>
                <a:schemeClr val="bg1"/>
              </a:solidFill>
              <a:latin typeface="Caviar Dreams" panose="020B0402020204020504" pitchFamily="34" charset="0"/>
              <a:ea typeface="Roboto" panose="02000000000000000000" pitchFamily="2" charset="0"/>
            </a:endParaRPr>
          </a:p>
        </p:txBody>
      </p:sp>
      <p:sp>
        <p:nvSpPr>
          <p:cNvPr id="12" name="TextBox 11"/>
          <p:cNvSpPr txBox="1"/>
          <p:nvPr/>
        </p:nvSpPr>
        <p:spPr>
          <a:xfrm>
            <a:off x="1223421" y="3658552"/>
            <a:ext cx="2098673" cy="646331"/>
          </a:xfrm>
          <a:prstGeom prst="rect">
            <a:avLst/>
          </a:prstGeom>
          <a:noFill/>
        </p:spPr>
        <p:txBody>
          <a:bodyPr wrap="square" rtlCol="0">
            <a:spAutoFit/>
          </a:bodyPr>
          <a:lstStyle/>
          <a:p>
            <a:pPr algn="ctr"/>
            <a:r>
              <a:rPr lang="id-ID" sz="1200" dirty="0">
                <a:solidFill>
                  <a:schemeClr val="bg1"/>
                </a:solidFill>
              </a:rPr>
              <a:t>Suitable for all category</a:t>
            </a:r>
            <a:r>
              <a:rPr lang="en-US" sz="1200" dirty="0">
                <a:solidFill>
                  <a:schemeClr val="bg1"/>
                </a:solidFill>
              </a:rPr>
              <a:t>, Lorem Ipsum is not simply random text. It has roots in a piece.</a:t>
            </a:r>
            <a:endParaRPr lang="en-US" sz="1200" b="1" dirty="0">
              <a:solidFill>
                <a:schemeClr val="bg1"/>
              </a:solidFill>
            </a:endParaRPr>
          </a:p>
        </p:txBody>
      </p:sp>
      <p:sp>
        <p:nvSpPr>
          <p:cNvPr id="15" name="Oval 14"/>
          <p:cNvSpPr/>
          <p:nvPr/>
        </p:nvSpPr>
        <p:spPr>
          <a:xfrm>
            <a:off x="4363489" y="1943100"/>
            <a:ext cx="914400" cy="9144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4125837" y="3170117"/>
            <a:ext cx="1386533" cy="338554"/>
          </a:xfrm>
          <a:prstGeom prst="rect">
            <a:avLst/>
          </a:prstGeom>
          <a:noFill/>
        </p:spPr>
        <p:txBody>
          <a:bodyPr wrap="none" rtlCol="0">
            <a:spAutoFit/>
          </a:bodyPr>
          <a:lstStyle/>
          <a:p>
            <a:pPr algn="ctr"/>
            <a:r>
              <a:rPr lang="id-ID" sz="1600" b="1" dirty="0" smtClean="0">
                <a:solidFill>
                  <a:schemeClr val="bg1"/>
                </a:solidFill>
                <a:latin typeface="Caviar Dreams" panose="020B0402020204020504" pitchFamily="34" charset="0"/>
                <a:ea typeface="Roboto" panose="02000000000000000000" pitchFamily="2" charset="0"/>
              </a:rPr>
              <a:t>Introduction</a:t>
            </a:r>
            <a:endParaRPr lang="id-ID" sz="1600" b="1" dirty="0">
              <a:solidFill>
                <a:schemeClr val="bg1"/>
              </a:solidFill>
              <a:latin typeface="Caviar Dreams" panose="020B0402020204020504" pitchFamily="34" charset="0"/>
              <a:ea typeface="Roboto" panose="02000000000000000000" pitchFamily="2" charset="0"/>
            </a:endParaRPr>
          </a:p>
        </p:txBody>
      </p:sp>
      <p:sp>
        <p:nvSpPr>
          <p:cNvPr id="17" name="TextBox 16"/>
          <p:cNvSpPr txBox="1"/>
          <p:nvPr/>
        </p:nvSpPr>
        <p:spPr>
          <a:xfrm>
            <a:off x="3769767" y="3658552"/>
            <a:ext cx="2098673" cy="646331"/>
          </a:xfrm>
          <a:prstGeom prst="rect">
            <a:avLst/>
          </a:prstGeom>
          <a:noFill/>
        </p:spPr>
        <p:txBody>
          <a:bodyPr wrap="square" rtlCol="0">
            <a:spAutoFit/>
          </a:bodyPr>
          <a:lstStyle/>
          <a:p>
            <a:pPr algn="ctr"/>
            <a:r>
              <a:rPr lang="id-ID" sz="1200" dirty="0">
                <a:solidFill>
                  <a:schemeClr val="bg1"/>
                </a:solidFill>
              </a:rPr>
              <a:t>Suitable for all category</a:t>
            </a:r>
            <a:r>
              <a:rPr lang="en-US" sz="1200" dirty="0">
                <a:solidFill>
                  <a:schemeClr val="bg1"/>
                </a:solidFill>
              </a:rPr>
              <a:t>, Lorem Ipsum is not simply random text. It has roots in a piece.</a:t>
            </a:r>
            <a:endParaRPr lang="en-US" sz="1200" b="1" dirty="0">
              <a:solidFill>
                <a:schemeClr val="bg1"/>
              </a:solidFill>
            </a:endParaRPr>
          </a:p>
        </p:txBody>
      </p:sp>
      <p:sp>
        <p:nvSpPr>
          <p:cNvPr id="18" name="Oval 17"/>
          <p:cNvSpPr/>
          <p:nvPr/>
        </p:nvSpPr>
        <p:spPr>
          <a:xfrm>
            <a:off x="6917282" y="1943100"/>
            <a:ext cx="914400" cy="9144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679630" y="3170117"/>
            <a:ext cx="1386533" cy="338554"/>
          </a:xfrm>
          <a:prstGeom prst="rect">
            <a:avLst/>
          </a:prstGeom>
          <a:noFill/>
        </p:spPr>
        <p:txBody>
          <a:bodyPr wrap="none" rtlCol="0">
            <a:spAutoFit/>
          </a:bodyPr>
          <a:lstStyle/>
          <a:p>
            <a:pPr algn="ctr"/>
            <a:r>
              <a:rPr lang="id-ID" sz="1600" b="1" dirty="0" smtClean="0">
                <a:solidFill>
                  <a:schemeClr val="bg1"/>
                </a:solidFill>
                <a:latin typeface="Caviar Dreams" panose="020B0402020204020504" pitchFamily="34" charset="0"/>
                <a:ea typeface="Roboto" panose="02000000000000000000" pitchFamily="2" charset="0"/>
              </a:rPr>
              <a:t>Introduction</a:t>
            </a:r>
            <a:endParaRPr lang="id-ID" sz="1600" b="1" dirty="0">
              <a:solidFill>
                <a:schemeClr val="bg1"/>
              </a:solidFill>
              <a:latin typeface="Caviar Dreams" panose="020B0402020204020504" pitchFamily="34" charset="0"/>
              <a:ea typeface="Roboto" panose="02000000000000000000" pitchFamily="2" charset="0"/>
            </a:endParaRPr>
          </a:p>
        </p:txBody>
      </p:sp>
      <p:sp>
        <p:nvSpPr>
          <p:cNvPr id="20" name="TextBox 19"/>
          <p:cNvSpPr txBox="1"/>
          <p:nvPr/>
        </p:nvSpPr>
        <p:spPr>
          <a:xfrm>
            <a:off x="6323560" y="3658552"/>
            <a:ext cx="2098673" cy="646331"/>
          </a:xfrm>
          <a:prstGeom prst="rect">
            <a:avLst/>
          </a:prstGeom>
          <a:noFill/>
        </p:spPr>
        <p:txBody>
          <a:bodyPr wrap="square" rtlCol="0">
            <a:spAutoFit/>
          </a:bodyPr>
          <a:lstStyle/>
          <a:p>
            <a:pPr algn="ctr"/>
            <a:r>
              <a:rPr lang="id-ID" sz="1200" dirty="0">
                <a:solidFill>
                  <a:schemeClr val="bg1"/>
                </a:solidFill>
              </a:rPr>
              <a:t>Suitable for all category</a:t>
            </a:r>
            <a:r>
              <a:rPr lang="en-US" sz="1200" dirty="0">
                <a:solidFill>
                  <a:schemeClr val="bg1"/>
                </a:solidFill>
              </a:rPr>
              <a:t>, Lorem Ipsum is not simply random text. It has roots in a piece.</a:t>
            </a:r>
            <a:endParaRPr lang="en-US" sz="1200" b="1" dirty="0">
              <a:solidFill>
                <a:schemeClr val="bg1"/>
              </a:solidFill>
            </a:endParaRPr>
          </a:p>
        </p:txBody>
      </p:sp>
      <p:sp>
        <p:nvSpPr>
          <p:cNvPr id="24" name="Rectangle 23"/>
          <p:cNvSpPr/>
          <p:nvPr/>
        </p:nvSpPr>
        <p:spPr>
          <a:xfrm>
            <a:off x="8641307" y="1524001"/>
            <a:ext cx="2552700" cy="3220918"/>
          </a:xfrm>
          <a:prstGeom prst="rect">
            <a:avLst/>
          </a:prstGeom>
          <a:solidFill>
            <a:schemeClr val="accent4">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469982" y="1943100"/>
            <a:ext cx="914400" cy="9144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32330" y="3170117"/>
            <a:ext cx="1386533" cy="338554"/>
          </a:xfrm>
          <a:prstGeom prst="rect">
            <a:avLst/>
          </a:prstGeom>
          <a:noFill/>
        </p:spPr>
        <p:txBody>
          <a:bodyPr wrap="none" rtlCol="0">
            <a:spAutoFit/>
          </a:bodyPr>
          <a:lstStyle/>
          <a:p>
            <a:pPr algn="ctr"/>
            <a:r>
              <a:rPr lang="id-ID" sz="1600" b="1" dirty="0" smtClean="0">
                <a:solidFill>
                  <a:schemeClr val="bg1"/>
                </a:solidFill>
                <a:latin typeface="Caviar Dreams" panose="020B0402020204020504" pitchFamily="34" charset="0"/>
                <a:ea typeface="Roboto" panose="02000000000000000000" pitchFamily="2" charset="0"/>
              </a:rPr>
              <a:t>Introduction</a:t>
            </a:r>
            <a:endParaRPr lang="id-ID" sz="1600" b="1" dirty="0">
              <a:solidFill>
                <a:schemeClr val="bg1"/>
              </a:solidFill>
              <a:latin typeface="Caviar Dreams" panose="020B0402020204020504" pitchFamily="34" charset="0"/>
              <a:ea typeface="Roboto" panose="02000000000000000000" pitchFamily="2" charset="0"/>
            </a:endParaRPr>
          </a:p>
        </p:txBody>
      </p:sp>
      <p:sp>
        <p:nvSpPr>
          <p:cNvPr id="27" name="TextBox 26"/>
          <p:cNvSpPr txBox="1"/>
          <p:nvPr/>
        </p:nvSpPr>
        <p:spPr>
          <a:xfrm>
            <a:off x="8876260" y="3658552"/>
            <a:ext cx="2098673" cy="646331"/>
          </a:xfrm>
          <a:prstGeom prst="rect">
            <a:avLst/>
          </a:prstGeom>
          <a:noFill/>
        </p:spPr>
        <p:txBody>
          <a:bodyPr wrap="square" rtlCol="0">
            <a:spAutoFit/>
          </a:bodyPr>
          <a:lstStyle/>
          <a:p>
            <a:pPr algn="ctr"/>
            <a:r>
              <a:rPr lang="id-ID" sz="1200" dirty="0">
                <a:solidFill>
                  <a:schemeClr val="bg1"/>
                </a:solidFill>
              </a:rPr>
              <a:t>Suitable for all category</a:t>
            </a:r>
            <a:r>
              <a:rPr lang="en-US" sz="1200" dirty="0">
                <a:solidFill>
                  <a:schemeClr val="bg1"/>
                </a:solidFill>
              </a:rPr>
              <a:t>, Lorem Ipsum is not simply random text. It has roots in a piece.</a:t>
            </a:r>
            <a:endParaRPr lang="en-US" sz="1200" b="1" dirty="0">
              <a:solidFill>
                <a:schemeClr val="bg1"/>
              </a:solidFill>
            </a:endParaRPr>
          </a:p>
        </p:txBody>
      </p:sp>
      <p:sp>
        <p:nvSpPr>
          <p:cNvPr id="33" name="Freeform 135"/>
          <p:cNvSpPr>
            <a:spLocks noEditPoints="1"/>
          </p:cNvSpPr>
          <p:nvPr/>
        </p:nvSpPr>
        <p:spPr bwMode="auto">
          <a:xfrm>
            <a:off x="2042949" y="2219831"/>
            <a:ext cx="422593" cy="401638"/>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152"/>
          <p:cNvSpPr>
            <a:spLocks/>
          </p:cNvSpPr>
          <p:nvPr/>
        </p:nvSpPr>
        <p:spPr bwMode="auto">
          <a:xfrm>
            <a:off x="4580252" y="2219831"/>
            <a:ext cx="462757" cy="431324"/>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331"/>
          <p:cNvSpPr>
            <a:spLocks noEditPoints="1"/>
          </p:cNvSpPr>
          <p:nvPr/>
        </p:nvSpPr>
        <p:spPr bwMode="auto">
          <a:xfrm>
            <a:off x="7160439" y="2219831"/>
            <a:ext cx="399892" cy="361474"/>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9716632" y="2219831"/>
            <a:ext cx="396399" cy="309087"/>
            <a:chOff x="2752952" y="4675188"/>
            <a:chExt cx="360363" cy="280988"/>
          </a:xfrm>
          <a:solidFill>
            <a:schemeClr val="bg1"/>
          </a:solidFill>
        </p:grpSpPr>
        <p:sp>
          <p:nvSpPr>
            <p:cNvPr id="37"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Picture Placeholder 28"/>
          <p:cNvSpPr>
            <a:spLocks noGrp="1"/>
          </p:cNvSpPr>
          <p:nvPr>
            <p:ph type="pic" sz="quarter" idx="14"/>
          </p:nvPr>
        </p:nvSpPr>
        <p:spPr>
          <a:noFill/>
        </p:spPr>
      </p:sp>
    </p:spTree>
    <p:extLst>
      <p:ext uri="{BB962C8B-B14F-4D97-AF65-F5344CB8AC3E}">
        <p14:creationId xmlns:p14="http://schemas.microsoft.com/office/powerpoint/2010/main" val="193507492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18</a:t>
            </a:fld>
            <a:endParaRPr lang="en-US"/>
          </a:p>
        </p:txBody>
      </p:sp>
      <p:sp>
        <p:nvSpPr>
          <p:cNvPr id="32" name="Title 11"/>
          <p:cNvSpPr txBox="1">
            <a:spLocks/>
          </p:cNvSpPr>
          <p:nvPr/>
        </p:nvSpPr>
        <p:spPr>
          <a:xfrm>
            <a:off x="5471885" y="1041844"/>
            <a:ext cx="403497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2400" b="1" spc="-15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Project Introduction</a:t>
            </a:r>
          </a:p>
        </p:txBody>
      </p:sp>
      <p:sp>
        <p:nvSpPr>
          <p:cNvPr id="39" name="Rectangle 38"/>
          <p:cNvSpPr/>
          <p:nvPr/>
        </p:nvSpPr>
        <p:spPr>
          <a:xfrm>
            <a:off x="674915" y="4568343"/>
            <a:ext cx="3396343"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40" name="Title 11"/>
          <p:cNvSpPr txBox="1">
            <a:spLocks/>
          </p:cNvSpPr>
          <p:nvPr/>
        </p:nvSpPr>
        <p:spPr>
          <a:xfrm>
            <a:off x="595086" y="3280901"/>
            <a:ext cx="4093029" cy="119675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8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Some Service &amp; Blog</a:t>
            </a:r>
          </a:p>
        </p:txBody>
      </p:sp>
      <p:sp>
        <p:nvSpPr>
          <p:cNvPr id="41" name="Rectangle 40"/>
          <p:cNvSpPr/>
          <p:nvPr/>
        </p:nvSpPr>
        <p:spPr>
          <a:xfrm>
            <a:off x="5471885" y="1685854"/>
            <a:ext cx="5765477" cy="830997"/>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56" name="Shape 5524"/>
          <p:cNvSpPr/>
          <p:nvPr/>
        </p:nvSpPr>
        <p:spPr>
          <a:xfrm>
            <a:off x="6059457" y="3888036"/>
            <a:ext cx="464160" cy="470219"/>
          </a:xfrm>
          <a:custGeom>
            <a:avLst/>
            <a:gdLst/>
            <a:ahLst/>
            <a:cxnLst>
              <a:cxn ang="0">
                <a:pos x="wd2" y="hd2"/>
              </a:cxn>
              <a:cxn ang="5400000">
                <a:pos x="wd2" y="hd2"/>
              </a:cxn>
              <a:cxn ang="10800000">
                <a:pos x="wd2" y="hd2"/>
              </a:cxn>
              <a:cxn ang="16200000">
                <a:pos x="wd2" y="hd2"/>
              </a:cxn>
            </a:cxnLst>
            <a:rect l="0" t="0" r="r" b="b"/>
            <a:pathLst>
              <a:path w="21600" h="21600" extrusionOk="0">
                <a:moveTo>
                  <a:pt x="846" y="0"/>
                </a:moveTo>
                <a:cubicBezTo>
                  <a:pt x="382" y="0"/>
                  <a:pt x="0" y="366"/>
                  <a:pt x="0" y="823"/>
                </a:cubicBezTo>
                <a:lnTo>
                  <a:pt x="0" y="20765"/>
                </a:lnTo>
                <a:cubicBezTo>
                  <a:pt x="0" y="21223"/>
                  <a:pt x="382" y="21600"/>
                  <a:pt x="846" y="21600"/>
                </a:cubicBezTo>
                <a:cubicBezTo>
                  <a:pt x="1309" y="21600"/>
                  <a:pt x="1680" y="21223"/>
                  <a:pt x="1680" y="20765"/>
                </a:cubicBezTo>
                <a:lnTo>
                  <a:pt x="1680" y="823"/>
                </a:lnTo>
                <a:cubicBezTo>
                  <a:pt x="1680" y="366"/>
                  <a:pt x="1309" y="0"/>
                  <a:pt x="846" y="0"/>
                </a:cubicBezTo>
                <a:close/>
                <a:moveTo>
                  <a:pt x="7505" y="0"/>
                </a:moveTo>
                <a:cubicBezTo>
                  <a:pt x="7041" y="0"/>
                  <a:pt x="6660" y="366"/>
                  <a:pt x="6660" y="823"/>
                </a:cubicBezTo>
                <a:lnTo>
                  <a:pt x="6660" y="3988"/>
                </a:lnTo>
                <a:lnTo>
                  <a:pt x="4980" y="3988"/>
                </a:lnTo>
                <a:cubicBezTo>
                  <a:pt x="4516" y="3988"/>
                  <a:pt x="4134" y="4365"/>
                  <a:pt x="4134" y="4823"/>
                </a:cubicBezTo>
                <a:lnTo>
                  <a:pt x="4134" y="9809"/>
                </a:lnTo>
                <a:cubicBezTo>
                  <a:pt x="4134" y="10266"/>
                  <a:pt x="4516" y="10632"/>
                  <a:pt x="4980" y="10632"/>
                </a:cubicBezTo>
                <a:lnTo>
                  <a:pt x="6660" y="10632"/>
                </a:lnTo>
                <a:lnTo>
                  <a:pt x="6660" y="20765"/>
                </a:lnTo>
                <a:cubicBezTo>
                  <a:pt x="6660" y="21223"/>
                  <a:pt x="7041" y="21600"/>
                  <a:pt x="7505" y="21600"/>
                </a:cubicBezTo>
                <a:cubicBezTo>
                  <a:pt x="7969" y="21600"/>
                  <a:pt x="8339" y="21223"/>
                  <a:pt x="8339" y="20765"/>
                </a:cubicBezTo>
                <a:lnTo>
                  <a:pt x="8339" y="10632"/>
                </a:lnTo>
                <a:lnTo>
                  <a:pt x="10031" y="10632"/>
                </a:lnTo>
                <a:cubicBezTo>
                  <a:pt x="10494" y="10632"/>
                  <a:pt x="10865" y="10266"/>
                  <a:pt x="10865" y="9809"/>
                </a:cubicBezTo>
                <a:lnTo>
                  <a:pt x="10865" y="4823"/>
                </a:lnTo>
                <a:cubicBezTo>
                  <a:pt x="10865" y="4365"/>
                  <a:pt x="10494" y="3988"/>
                  <a:pt x="10031" y="3988"/>
                </a:cubicBezTo>
                <a:lnTo>
                  <a:pt x="8339" y="3988"/>
                </a:lnTo>
                <a:lnTo>
                  <a:pt x="8339" y="823"/>
                </a:lnTo>
                <a:cubicBezTo>
                  <a:pt x="8339" y="366"/>
                  <a:pt x="7969" y="0"/>
                  <a:pt x="7505" y="0"/>
                </a:cubicBezTo>
                <a:close/>
                <a:moveTo>
                  <a:pt x="14259" y="0"/>
                </a:moveTo>
                <a:cubicBezTo>
                  <a:pt x="13795" y="0"/>
                  <a:pt x="13425" y="366"/>
                  <a:pt x="13425" y="823"/>
                </a:cubicBezTo>
                <a:lnTo>
                  <a:pt x="13425" y="10968"/>
                </a:lnTo>
                <a:lnTo>
                  <a:pt x="11746" y="10968"/>
                </a:lnTo>
                <a:cubicBezTo>
                  <a:pt x="11282" y="10968"/>
                  <a:pt x="10900" y="11334"/>
                  <a:pt x="10900" y="11791"/>
                </a:cubicBezTo>
                <a:lnTo>
                  <a:pt x="10900" y="16777"/>
                </a:lnTo>
                <a:cubicBezTo>
                  <a:pt x="10900" y="17235"/>
                  <a:pt x="11282" y="17600"/>
                  <a:pt x="11746" y="17600"/>
                </a:cubicBezTo>
                <a:lnTo>
                  <a:pt x="13425" y="17600"/>
                </a:lnTo>
                <a:lnTo>
                  <a:pt x="13425" y="20765"/>
                </a:lnTo>
                <a:cubicBezTo>
                  <a:pt x="13425" y="21223"/>
                  <a:pt x="13795" y="21600"/>
                  <a:pt x="14259" y="21600"/>
                </a:cubicBezTo>
                <a:cubicBezTo>
                  <a:pt x="14723" y="21600"/>
                  <a:pt x="15105" y="21223"/>
                  <a:pt x="15105" y="20765"/>
                </a:cubicBezTo>
                <a:lnTo>
                  <a:pt x="15105" y="17600"/>
                </a:lnTo>
                <a:lnTo>
                  <a:pt x="16784" y="17600"/>
                </a:lnTo>
                <a:cubicBezTo>
                  <a:pt x="17248" y="17600"/>
                  <a:pt x="17630" y="17235"/>
                  <a:pt x="17630" y="16777"/>
                </a:cubicBezTo>
                <a:lnTo>
                  <a:pt x="17630" y="11791"/>
                </a:lnTo>
                <a:cubicBezTo>
                  <a:pt x="17630" y="11334"/>
                  <a:pt x="17248" y="10968"/>
                  <a:pt x="16784" y="10968"/>
                </a:cubicBezTo>
                <a:lnTo>
                  <a:pt x="15105" y="10968"/>
                </a:lnTo>
                <a:lnTo>
                  <a:pt x="15105" y="823"/>
                </a:lnTo>
                <a:cubicBezTo>
                  <a:pt x="15105" y="366"/>
                  <a:pt x="14723" y="0"/>
                  <a:pt x="14259" y="0"/>
                </a:cubicBezTo>
                <a:close/>
                <a:moveTo>
                  <a:pt x="20766" y="0"/>
                </a:moveTo>
                <a:cubicBezTo>
                  <a:pt x="20302" y="0"/>
                  <a:pt x="19920" y="366"/>
                  <a:pt x="19920" y="823"/>
                </a:cubicBezTo>
                <a:lnTo>
                  <a:pt x="19920" y="20765"/>
                </a:lnTo>
                <a:cubicBezTo>
                  <a:pt x="19920" y="21223"/>
                  <a:pt x="20302" y="21600"/>
                  <a:pt x="20766" y="21600"/>
                </a:cubicBezTo>
                <a:cubicBezTo>
                  <a:pt x="21229" y="21600"/>
                  <a:pt x="21600" y="21223"/>
                  <a:pt x="21600" y="20765"/>
                </a:cubicBezTo>
                <a:lnTo>
                  <a:pt x="21600" y="823"/>
                </a:lnTo>
                <a:cubicBezTo>
                  <a:pt x="21600" y="366"/>
                  <a:pt x="21229" y="0"/>
                  <a:pt x="20766" y="0"/>
                </a:cubicBezTo>
                <a:close/>
                <a:moveTo>
                  <a:pt x="5814" y="5646"/>
                </a:moveTo>
                <a:lnTo>
                  <a:pt x="9185" y="5646"/>
                </a:lnTo>
                <a:cubicBezTo>
                  <a:pt x="9185" y="5646"/>
                  <a:pt x="9185" y="8974"/>
                  <a:pt x="9185" y="8974"/>
                </a:cubicBezTo>
                <a:lnTo>
                  <a:pt x="5814" y="8974"/>
                </a:lnTo>
                <a:lnTo>
                  <a:pt x="5814" y="5646"/>
                </a:lnTo>
                <a:close/>
                <a:moveTo>
                  <a:pt x="12579" y="12626"/>
                </a:moveTo>
                <a:lnTo>
                  <a:pt x="15950" y="12626"/>
                </a:lnTo>
                <a:cubicBezTo>
                  <a:pt x="15950" y="12626"/>
                  <a:pt x="15950" y="15954"/>
                  <a:pt x="15950" y="15954"/>
                </a:cubicBezTo>
                <a:lnTo>
                  <a:pt x="12579" y="15954"/>
                </a:lnTo>
                <a:lnTo>
                  <a:pt x="12579" y="12626"/>
                </a:lnTo>
                <a:close/>
              </a:path>
            </a:pathLst>
          </a:custGeom>
          <a:solidFill>
            <a:schemeClr val="accent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59" name="Shape 5529"/>
          <p:cNvSpPr/>
          <p:nvPr/>
        </p:nvSpPr>
        <p:spPr>
          <a:xfrm>
            <a:off x="6079903" y="2918492"/>
            <a:ext cx="423268" cy="444104"/>
          </a:xfrm>
          <a:custGeom>
            <a:avLst/>
            <a:gdLst/>
            <a:ahLst/>
            <a:cxnLst>
              <a:cxn ang="0">
                <a:pos x="wd2" y="hd2"/>
              </a:cxn>
              <a:cxn ang="5400000">
                <a:pos x="wd2" y="hd2"/>
              </a:cxn>
              <a:cxn ang="10800000">
                <a:pos x="wd2" y="hd2"/>
              </a:cxn>
              <a:cxn ang="16200000">
                <a:pos x="wd2" y="hd2"/>
              </a:cxn>
            </a:cxnLst>
            <a:rect l="0" t="0" r="r" b="b"/>
            <a:pathLst>
              <a:path w="21600" h="21600" extrusionOk="0">
                <a:moveTo>
                  <a:pt x="10714" y="0"/>
                </a:moveTo>
                <a:cubicBezTo>
                  <a:pt x="10297" y="0"/>
                  <a:pt x="9954" y="317"/>
                  <a:pt x="9954" y="714"/>
                </a:cubicBezTo>
                <a:lnTo>
                  <a:pt x="9954" y="1168"/>
                </a:lnTo>
                <a:lnTo>
                  <a:pt x="9468" y="1168"/>
                </a:lnTo>
                <a:cubicBezTo>
                  <a:pt x="9052" y="1168"/>
                  <a:pt x="8709" y="1494"/>
                  <a:pt x="8709" y="1892"/>
                </a:cubicBezTo>
                <a:cubicBezTo>
                  <a:pt x="8709" y="2288"/>
                  <a:pt x="9052" y="2606"/>
                  <a:pt x="9468" y="2606"/>
                </a:cubicBezTo>
                <a:lnTo>
                  <a:pt x="9954" y="2606"/>
                </a:lnTo>
                <a:lnTo>
                  <a:pt x="9954" y="3812"/>
                </a:lnTo>
                <a:lnTo>
                  <a:pt x="4800" y="5994"/>
                </a:lnTo>
                <a:cubicBezTo>
                  <a:pt x="4528" y="6109"/>
                  <a:pt x="4354" y="6366"/>
                  <a:pt x="4354" y="6650"/>
                </a:cubicBezTo>
                <a:lnTo>
                  <a:pt x="4354" y="8136"/>
                </a:lnTo>
                <a:lnTo>
                  <a:pt x="253" y="11591"/>
                </a:lnTo>
                <a:cubicBezTo>
                  <a:pt x="91" y="11728"/>
                  <a:pt x="0" y="11926"/>
                  <a:pt x="0" y="12132"/>
                </a:cubicBezTo>
                <a:lnTo>
                  <a:pt x="0" y="20886"/>
                </a:lnTo>
                <a:cubicBezTo>
                  <a:pt x="0" y="21283"/>
                  <a:pt x="343" y="21600"/>
                  <a:pt x="759" y="21600"/>
                </a:cubicBezTo>
                <a:lnTo>
                  <a:pt x="20668" y="21600"/>
                </a:lnTo>
                <a:cubicBezTo>
                  <a:pt x="21085" y="21600"/>
                  <a:pt x="21418" y="21283"/>
                  <a:pt x="21418" y="20886"/>
                </a:cubicBezTo>
                <a:lnTo>
                  <a:pt x="21418" y="12132"/>
                </a:lnTo>
                <a:cubicBezTo>
                  <a:pt x="21418" y="11926"/>
                  <a:pt x="21327" y="11728"/>
                  <a:pt x="21165" y="11591"/>
                </a:cubicBezTo>
                <a:lnTo>
                  <a:pt x="17063" y="8136"/>
                </a:lnTo>
                <a:lnTo>
                  <a:pt x="17063" y="6650"/>
                </a:lnTo>
                <a:cubicBezTo>
                  <a:pt x="17063" y="6366"/>
                  <a:pt x="16890" y="6109"/>
                  <a:pt x="16618" y="5994"/>
                </a:cubicBezTo>
                <a:lnTo>
                  <a:pt x="11463" y="3812"/>
                </a:lnTo>
                <a:lnTo>
                  <a:pt x="11463" y="2606"/>
                </a:lnTo>
                <a:lnTo>
                  <a:pt x="11959" y="2606"/>
                </a:lnTo>
                <a:cubicBezTo>
                  <a:pt x="12376" y="2606"/>
                  <a:pt x="12709" y="2279"/>
                  <a:pt x="12709" y="1882"/>
                </a:cubicBezTo>
                <a:cubicBezTo>
                  <a:pt x="12709" y="1485"/>
                  <a:pt x="12376" y="1168"/>
                  <a:pt x="11959" y="1168"/>
                </a:cubicBezTo>
                <a:lnTo>
                  <a:pt x="11463" y="1168"/>
                </a:lnTo>
                <a:lnTo>
                  <a:pt x="11463" y="714"/>
                </a:lnTo>
                <a:cubicBezTo>
                  <a:pt x="11463" y="317"/>
                  <a:pt x="11130" y="0"/>
                  <a:pt x="10714" y="0"/>
                </a:cubicBezTo>
                <a:close/>
                <a:moveTo>
                  <a:pt x="759" y="618"/>
                </a:moveTo>
                <a:cubicBezTo>
                  <a:pt x="561" y="618"/>
                  <a:pt x="363" y="696"/>
                  <a:pt x="223" y="830"/>
                </a:cubicBezTo>
                <a:cubicBezTo>
                  <a:pt x="82" y="963"/>
                  <a:pt x="0" y="1143"/>
                  <a:pt x="0" y="1332"/>
                </a:cubicBezTo>
                <a:cubicBezTo>
                  <a:pt x="0" y="1521"/>
                  <a:pt x="82" y="1710"/>
                  <a:pt x="223" y="1843"/>
                </a:cubicBezTo>
                <a:cubicBezTo>
                  <a:pt x="363" y="1977"/>
                  <a:pt x="561" y="2056"/>
                  <a:pt x="759" y="2056"/>
                </a:cubicBezTo>
                <a:cubicBezTo>
                  <a:pt x="959" y="2056"/>
                  <a:pt x="1146" y="1977"/>
                  <a:pt x="1286" y="1843"/>
                </a:cubicBezTo>
                <a:cubicBezTo>
                  <a:pt x="1427" y="1710"/>
                  <a:pt x="1509" y="1521"/>
                  <a:pt x="1509" y="1332"/>
                </a:cubicBezTo>
                <a:cubicBezTo>
                  <a:pt x="1509" y="1143"/>
                  <a:pt x="1427" y="963"/>
                  <a:pt x="1286" y="830"/>
                </a:cubicBezTo>
                <a:cubicBezTo>
                  <a:pt x="1146" y="696"/>
                  <a:pt x="959" y="618"/>
                  <a:pt x="759" y="618"/>
                </a:cubicBezTo>
                <a:close/>
                <a:moveTo>
                  <a:pt x="19554" y="618"/>
                </a:moveTo>
                <a:cubicBezTo>
                  <a:pt x="19356" y="618"/>
                  <a:pt x="19159" y="696"/>
                  <a:pt x="19018" y="830"/>
                </a:cubicBezTo>
                <a:cubicBezTo>
                  <a:pt x="18878" y="963"/>
                  <a:pt x="18795" y="1143"/>
                  <a:pt x="18795" y="1332"/>
                </a:cubicBezTo>
                <a:cubicBezTo>
                  <a:pt x="18795" y="1521"/>
                  <a:pt x="18878" y="1710"/>
                  <a:pt x="19018" y="1843"/>
                </a:cubicBezTo>
                <a:cubicBezTo>
                  <a:pt x="19159" y="1977"/>
                  <a:pt x="19356" y="2056"/>
                  <a:pt x="19554" y="2056"/>
                </a:cubicBezTo>
                <a:cubicBezTo>
                  <a:pt x="19754" y="2056"/>
                  <a:pt x="19940" y="1977"/>
                  <a:pt x="20081" y="1843"/>
                </a:cubicBezTo>
                <a:cubicBezTo>
                  <a:pt x="20222" y="1710"/>
                  <a:pt x="20304" y="1521"/>
                  <a:pt x="20304" y="1332"/>
                </a:cubicBezTo>
                <a:cubicBezTo>
                  <a:pt x="20304" y="1143"/>
                  <a:pt x="20222" y="963"/>
                  <a:pt x="20081" y="830"/>
                </a:cubicBezTo>
                <a:cubicBezTo>
                  <a:pt x="19940" y="696"/>
                  <a:pt x="19753" y="618"/>
                  <a:pt x="19554" y="618"/>
                </a:cubicBezTo>
                <a:close/>
                <a:moveTo>
                  <a:pt x="15990" y="1853"/>
                </a:moveTo>
                <a:cubicBezTo>
                  <a:pt x="15792" y="1853"/>
                  <a:pt x="15593" y="1932"/>
                  <a:pt x="15453" y="2065"/>
                </a:cubicBezTo>
                <a:cubicBezTo>
                  <a:pt x="15313" y="2199"/>
                  <a:pt x="15230" y="2378"/>
                  <a:pt x="15230" y="2567"/>
                </a:cubicBezTo>
                <a:cubicBezTo>
                  <a:pt x="15230" y="2756"/>
                  <a:pt x="15313" y="2945"/>
                  <a:pt x="15453" y="3079"/>
                </a:cubicBezTo>
                <a:cubicBezTo>
                  <a:pt x="15593" y="3212"/>
                  <a:pt x="15792" y="3291"/>
                  <a:pt x="15990" y="3291"/>
                </a:cubicBezTo>
                <a:cubicBezTo>
                  <a:pt x="16189" y="3291"/>
                  <a:pt x="16376" y="3212"/>
                  <a:pt x="16516" y="3079"/>
                </a:cubicBezTo>
                <a:cubicBezTo>
                  <a:pt x="16657" y="2945"/>
                  <a:pt x="16739" y="2756"/>
                  <a:pt x="16739" y="2567"/>
                </a:cubicBezTo>
                <a:cubicBezTo>
                  <a:pt x="16739" y="2378"/>
                  <a:pt x="16657" y="2199"/>
                  <a:pt x="16516" y="2065"/>
                </a:cubicBezTo>
                <a:cubicBezTo>
                  <a:pt x="16376" y="1932"/>
                  <a:pt x="16189" y="1853"/>
                  <a:pt x="15990" y="1853"/>
                </a:cubicBezTo>
                <a:close/>
                <a:moveTo>
                  <a:pt x="5944" y="3088"/>
                </a:moveTo>
                <a:cubicBezTo>
                  <a:pt x="5746" y="3088"/>
                  <a:pt x="5548" y="3167"/>
                  <a:pt x="5408" y="3301"/>
                </a:cubicBezTo>
                <a:cubicBezTo>
                  <a:pt x="5267" y="3435"/>
                  <a:pt x="5185" y="3614"/>
                  <a:pt x="5185" y="3803"/>
                </a:cubicBezTo>
                <a:cubicBezTo>
                  <a:pt x="5185" y="3992"/>
                  <a:pt x="5267" y="4181"/>
                  <a:pt x="5408" y="4314"/>
                </a:cubicBezTo>
                <a:cubicBezTo>
                  <a:pt x="5548" y="4448"/>
                  <a:pt x="5746" y="4527"/>
                  <a:pt x="5944" y="4527"/>
                </a:cubicBezTo>
                <a:cubicBezTo>
                  <a:pt x="6143" y="4527"/>
                  <a:pt x="6331" y="4448"/>
                  <a:pt x="6471" y="4314"/>
                </a:cubicBezTo>
                <a:cubicBezTo>
                  <a:pt x="6612" y="4181"/>
                  <a:pt x="6694" y="3992"/>
                  <a:pt x="6694" y="3803"/>
                </a:cubicBezTo>
                <a:cubicBezTo>
                  <a:pt x="6694" y="3614"/>
                  <a:pt x="6612" y="3435"/>
                  <a:pt x="6471" y="3301"/>
                </a:cubicBezTo>
                <a:cubicBezTo>
                  <a:pt x="6331" y="3167"/>
                  <a:pt x="6143" y="3088"/>
                  <a:pt x="5944" y="3088"/>
                </a:cubicBezTo>
                <a:close/>
                <a:moveTo>
                  <a:pt x="18258" y="4324"/>
                </a:moveTo>
                <a:cubicBezTo>
                  <a:pt x="18060" y="4324"/>
                  <a:pt x="17862" y="4403"/>
                  <a:pt x="17722" y="4536"/>
                </a:cubicBezTo>
                <a:cubicBezTo>
                  <a:pt x="17581" y="4670"/>
                  <a:pt x="17499" y="4858"/>
                  <a:pt x="17499" y="5048"/>
                </a:cubicBezTo>
                <a:cubicBezTo>
                  <a:pt x="17499" y="5237"/>
                  <a:pt x="17581" y="5416"/>
                  <a:pt x="17722" y="5550"/>
                </a:cubicBezTo>
                <a:cubicBezTo>
                  <a:pt x="17862" y="5684"/>
                  <a:pt x="18060" y="5762"/>
                  <a:pt x="18258" y="5762"/>
                </a:cubicBezTo>
                <a:cubicBezTo>
                  <a:pt x="18456" y="5762"/>
                  <a:pt x="18644" y="5684"/>
                  <a:pt x="18785" y="5550"/>
                </a:cubicBezTo>
                <a:cubicBezTo>
                  <a:pt x="18926" y="5416"/>
                  <a:pt x="19008" y="5237"/>
                  <a:pt x="19008" y="5048"/>
                </a:cubicBezTo>
                <a:cubicBezTo>
                  <a:pt x="19008" y="4858"/>
                  <a:pt x="18926" y="4670"/>
                  <a:pt x="18785" y="4536"/>
                </a:cubicBezTo>
                <a:cubicBezTo>
                  <a:pt x="18644" y="4403"/>
                  <a:pt x="18456" y="4324"/>
                  <a:pt x="18258" y="4324"/>
                </a:cubicBezTo>
                <a:close/>
                <a:moveTo>
                  <a:pt x="10714" y="5067"/>
                </a:moveTo>
                <a:lnTo>
                  <a:pt x="15554" y="7113"/>
                </a:lnTo>
                <a:cubicBezTo>
                  <a:pt x="15554" y="7113"/>
                  <a:pt x="15554" y="20162"/>
                  <a:pt x="15554" y="20162"/>
                </a:cubicBezTo>
                <a:lnTo>
                  <a:pt x="12638" y="20162"/>
                </a:lnTo>
                <a:lnTo>
                  <a:pt x="12638" y="14506"/>
                </a:lnTo>
                <a:cubicBezTo>
                  <a:pt x="12638" y="14149"/>
                  <a:pt x="12334" y="13860"/>
                  <a:pt x="11959" y="13860"/>
                </a:cubicBezTo>
                <a:lnTo>
                  <a:pt x="9468" y="13860"/>
                </a:lnTo>
                <a:cubicBezTo>
                  <a:pt x="9093" y="13860"/>
                  <a:pt x="8790" y="14149"/>
                  <a:pt x="8790" y="14506"/>
                </a:cubicBezTo>
                <a:lnTo>
                  <a:pt x="8790" y="20162"/>
                </a:lnTo>
                <a:lnTo>
                  <a:pt x="5863" y="20162"/>
                </a:lnTo>
                <a:lnTo>
                  <a:pt x="5863" y="7113"/>
                </a:lnTo>
                <a:lnTo>
                  <a:pt x="10714" y="5067"/>
                </a:lnTo>
                <a:close/>
                <a:moveTo>
                  <a:pt x="759" y="5250"/>
                </a:moveTo>
                <a:cubicBezTo>
                  <a:pt x="561" y="5250"/>
                  <a:pt x="364" y="5329"/>
                  <a:pt x="223" y="5463"/>
                </a:cubicBezTo>
                <a:cubicBezTo>
                  <a:pt x="82" y="5597"/>
                  <a:pt x="0" y="5776"/>
                  <a:pt x="0" y="5965"/>
                </a:cubicBezTo>
                <a:cubicBezTo>
                  <a:pt x="0" y="6153"/>
                  <a:pt x="82" y="6343"/>
                  <a:pt x="223" y="6476"/>
                </a:cubicBezTo>
                <a:cubicBezTo>
                  <a:pt x="363" y="6610"/>
                  <a:pt x="561" y="6688"/>
                  <a:pt x="759" y="6688"/>
                </a:cubicBezTo>
                <a:cubicBezTo>
                  <a:pt x="958" y="6688"/>
                  <a:pt x="1146" y="6610"/>
                  <a:pt x="1286" y="6476"/>
                </a:cubicBezTo>
                <a:cubicBezTo>
                  <a:pt x="1427" y="6343"/>
                  <a:pt x="1509" y="6153"/>
                  <a:pt x="1509" y="5965"/>
                </a:cubicBezTo>
                <a:cubicBezTo>
                  <a:pt x="1509" y="5776"/>
                  <a:pt x="1427" y="5597"/>
                  <a:pt x="1286" y="5463"/>
                </a:cubicBezTo>
                <a:cubicBezTo>
                  <a:pt x="1146" y="5329"/>
                  <a:pt x="958" y="5250"/>
                  <a:pt x="759" y="5250"/>
                </a:cubicBezTo>
                <a:close/>
                <a:moveTo>
                  <a:pt x="20851" y="6486"/>
                </a:moveTo>
                <a:cubicBezTo>
                  <a:pt x="20652" y="6486"/>
                  <a:pt x="20454" y="6564"/>
                  <a:pt x="20314" y="6698"/>
                </a:cubicBezTo>
                <a:cubicBezTo>
                  <a:pt x="20174" y="6832"/>
                  <a:pt x="20091" y="7011"/>
                  <a:pt x="20091" y="7200"/>
                </a:cubicBezTo>
                <a:cubicBezTo>
                  <a:pt x="20091" y="7389"/>
                  <a:pt x="20174" y="7578"/>
                  <a:pt x="20314" y="7712"/>
                </a:cubicBezTo>
                <a:cubicBezTo>
                  <a:pt x="20455" y="7845"/>
                  <a:pt x="20652" y="7924"/>
                  <a:pt x="20851" y="7924"/>
                </a:cubicBezTo>
                <a:cubicBezTo>
                  <a:pt x="21049" y="7924"/>
                  <a:pt x="21237" y="7845"/>
                  <a:pt x="21377" y="7712"/>
                </a:cubicBezTo>
                <a:cubicBezTo>
                  <a:pt x="21518" y="7578"/>
                  <a:pt x="21600" y="7389"/>
                  <a:pt x="21600" y="7200"/>
                </a:cubicBezTo>
                <a:cubicBezTo>
                  <a:pt x="21600" y="7011"/>
                  <a:pt x="21518" y="6832"/>
                  <a:pt x="21377" y="6698"/>
                </a:cubicBezTo>
                <a:cubicBezTo>
                  <a:pt x="21237" y="6564"/>
                  <a:pt x="21049" y="6486"/>
                  <a:pt x="20851" y="6486"/>
                </a:cubicBezTo>
                <a:close/>
                <a:moveTo>
                  <a:pt x="10997" y="7721"/>
                </a:moveTo>
                <a:cubicBezTo>
                  <a:pt x="9937" y="7721"/>
                  <a:pt x="9073" y="8544"/>
                  <a:pt x="9073" y="9555"/>
                </a:cubicBezTo>
                <a:cubicBezTo>
                  <a:pt x="9073" y="10566"/>
                  <a:pt x="9937" y="11389"/>
                  <a:pt x="10997" y="11389"/>
                </a:cubicBezTo>
                <a:cubicBezTo>
                  <a:pt x="12058" y="11389"/>
                  <a:pt x="12922" y="10566"/>
                  <a:pt x="12922" y="9555"/>
                </a:cubicBezTo>
                <a:cubicBezTo>
                  <a:pt x="12922" y="8544"/>
                  <a:pt x="12058" y="7721"/>
                  <a:pt x="10997" y="7721"/>
                </a:cubicBezTo>
                <a:close/>
                <a:moveTo>
                  <a:pt x="10997" y="9014"/>
                </a:moveTo>
                <a:cubicBezTo>
                  <a:pt x="11309" y="9014"/>
                  <a:pt x="11565" y="9258"/>
                  <a:pt x="11565" y="9555"/>
                </a:cubicBezTo>
                <a:cubicBezTo>
                  <a:pt x="11565" y="9852"/>
                  <a:pt x="11309" y="10095"/>
                  <a:pt x="10997" y="10095"/>
                </a:cubicBezTo>
                <a:cubicBezTo>
                  <a:pt x="10685" y="10095"/>
                  <a:pt x="10430" y="9852"/>
                  <a:pt x="10430" y="9555"/>
                </a:cubicBezTo>
                <a:cubicBezTo>
                  <a:pt x="10430" y="9258"/>
                  <a:pt x="10685" y="9014"/>
                  <a:pt x="10997" y="9014"/>
                </a:cubicBezTo>
                <a:close/>
                <a:moveTo>
                  <a:pt x="4354" y="10057"/>
                </a:moveTo>
                <a:cubicBezTo>
                  <a:pt x="4354" y="10057"/>
                  <a:pt x="4354" y="20162"/>
                  <a:pt x="4354" y="20162"/>
                </a:cubicBezTo>
                <a:lnTo>
                  <a:pt x="1509" y="20162"/>
                </a:lnTo>
                <a:lnTo>
                  <a:pt x="1509" y="12450"/>
                </a:lnTo>
                <a:lnTo>
                  <a:pt x="4354" y="10057"/>
                </a:lnTo>
                <a:close/>
                <a:moveTo>
                  <a:pt x="17063" y="10057"/>
                </a:moveTo>
                <a:lnTo>
                  <a:pt x="19919" y="12450"/>
                </a:lnTo>
                <a:cubicBezTo>
                  <a:pt x="19919" y="12450"/>
                  <a:pt x="19919" y="20162"/>
                  <a:pt x="19919" y="20162"/>
                </a:cubicBezTo>
                <a:lnTo>
                  <a:pt x="17063" y="20162"/>
                </a:lnTo>
                <a:lnTo>
                  <a:pt x="17063" y="10057"/>
                </a:lnTo>
                <a:close/>
                <a:moveTo>
                  <a:pt x="10147" y="15153"/>
                </a:moveTo>
                <a:lnTo>
                  <a:pt x="11281" y="15153"/>
                </a:lnTo>
                <a:cubicBezTo>
                  <a:pt x="11281" y="15153"/>
                  <a:pt x="11281" y="20162"/>
                  <a:pt x="11281" y="20162"/>
                </a:cubicBezTo>
                <a:lnTo>
                  <a:pt x="10147" y="20162"/>
                </a:lnTo>
                <a:lnTo>
                  <a:pt x="10147" y="15153"/>
                </a:ln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2" name="Shape 5532"/>
          <p:cNvSpPr/>
          <p:nvPr/>
        </p:nvSpPr>
        <p:spPr>
          <a:xfrm>
            <a:off x="6027900" y="4883696"/>
            <a:ext cx="527274" cy="500515"/>
          </a:xfrm>
          <a:custGeom>
            <a:avLst/>
            <a:gdLst/>
            <a:ahLst/>
            <a:cxnLst>
              <a:cxn ang="0">
                <a:pos x="wd2" y="hd2"/>
              </a:cxn>
              <a:cxn ang="5400000">
                <a:pos x="wd2" y="hd2"/>
              </a:cxn>
              <a:cxn ang="10800000">
                <a:pos x="wd2" y="hd2"/>
              </a:cxn>
              <a:cxn ang="16200000">
                <a:pos x="wd2" y="hd2"/>
              </a:cxn>
            </a:cxnLst>
            <a:rect l="0" t="0" r="r" b="b"/>
            <a:pathLst>
              <a:path w="21600" h="21543" extrusionOk="0">
                <a:moveTo>
                  <a:pt x="8604" y="11"/>
                </a:moveTo>
                <a:cubicBezTo>
                  <a:pt x="8231" y="-57"/>
                  <a:pt x="7874" y="207"/>
                  <a:pt x="7810" y="600"/>
                </a:cubicBezTo>
                <a:cubicBezTo>
                  <a:pt x="7687" y="1354"/>
                  <a:pt x="7205" y="1937"/>
                  <a:pt x="6648" y="2609"/>
                </a:cubicBezTo>
                <a:cubicBezTo>
                  <a:pt x="6572" y="2700"/>
                  <a:pt x="6497" y="2791"/>
                  <a:pt x="6421" y="2883"/>
                </a:cubicBezTo>
                <a:cubicBezTo>
                  <a:pt x="5845" y="3567"/>
                  <a:pt x="5588" y="4552"/>
                  <a:pt x="5731" y="5518"/>
                </a:cubicBezTo>
                <a:cubicBezTo>
                  <a:pt x="5873" y="6471"/>
                  <a:pt x="6377" y="7280"/>
                  <a:pt x="7113" y="7738"/>
                </a:cubicBezTo>
                <a:cubicBezTo>
                  <a:pt x="7223" y="7806"/>
                  <a:pt x="7343" y="7838"/>
                  <a:pt x="7462" y="7838"/>
                </a:cubicBezTo>
                <a:cubicBezTo>
                  <a:pt x="7696" y="7838"/>
                  <a:pt x="7926" y="7709"/>
                  <a:pt x="8054" y="7482"/>
                </a:cubicBezTo>
                <a:cubicBezTo>
                  <a:pt x="8246" y="7139"/>
                  <a:pt x="8140" y="6699"/>
                  <a:pt x="7812" y="6496"/>
                </a:cubicBezTo>
                <a:cubicBezTo>
                  <a:pt x="7431" y="6259"/>
                  <a:pt x="7167" y="5820"/>
                  <a:pt x="7089" y="5295"/>
                </a:cubicBezTo>
                <a:cubicBezTo>
                  <a:pt x="7007" y="4748"/>
                  <a:pt x="7143" y="4203"/>
                  <a:pt x="7452" y="3838"/>
                </a:cubicBezTo>
                <a:cubicBezTo>
                  <a:pt x="7455" y="3835"/>
                  <a:pt x="7457" y="3831"/>
                  <a:pt x="7459" y="3828"/>
                </a:cubicBezTo>
                <a:cubicBezTo>
                  <a:pt x="7534" y="3737"/>
                  <a:pt x="7609" y="3646"/>
                  <a:pt x="7683" y="3557"/>
                </a:cubicBezTo>
                <a:cubicBezTo>
                  <a:pt x="8319" y="2791"/>
                  <a:pt x="8976" y="1998"/>
                  <a:pt x="9165" y="845"/>
                </a:cubicBezTo>
                <a:cubicBezTo>
                  <a:pt x="9229" y="453"/>
                  <a:pt x="8979" y="78"/>
                  <a:pt x="8604" y="11"/>
                </a:cubicBezTo>
                <a:close/>
                <a:moveTo>
                  <a:pt x="11926" y="11"/>
                </a:moveTo>
                <a:cubicBezTo>
                  <a:pt x="11551" y="-52"/>
                  <a:pt x="11201" y="213"/>
                  <a:pt x="11141" y="607"/>
                </a:cubicBezTo>
                <a:cubicBezTo>
                  <a:pt x="11055" y="1172"/>
                  <a:pt x="10793" y="1703"/>
                  <a:pt x="10364" y="2184"/>
                </a:cubicBezTo>
                <a:cubicBezTo>
                  <a:pt x="9914" y="2690"/>
                  <a:pt x="8544" y="4228"/>
                  <a:pt x="9238" y="6107"/>
                </a:cubicBezTo>
                <a:cubicBezTo>
                  <a:pt x="9465" y="6720"/>
                  <a:pt x="9871" y="7282"/>
                  <a:pt x="10378" y="7689"/>
                </a:cubicBezTo>
                <a:cubicBezTo>
                  <a:pt x="10502" y="7788"/>
                  <a:pt x="10647" y="7838"/>
                  <a:pt x="10793" y="7838"/>
                </a:cubicBezTo>
                <a:cubicBezTo>
                  <a:pt x="10999" y="7838"/>
                  <a:pt x="11206" y="7740"/>
                  <a:pt x="11341" y="7553"/>
                </a:cubicBezTo>
                <a:cubicBezTo>
                  <a:pt x="11571" y="7237"/>
                  <a:pt x="11511" y="6784"/>
                  <a:pt x="11209" y="6542"/>
                </a:cubicBezTo>
                <a:cubicBezTo>
                  <a:pt x="10905" y="6298"/>
                  <a:pt x="10652" y="5948"/>
                  <a:pt x="10517" y="5585"/>
                </a:cubicBezTo>
                <a:cubicBezTo>
                  <a:pt x="10250" y="4861"/>
                  <a:pt x="10505" y="4140"/>
                  <a:pt x="11368" y="3173"/>
                </a:cubicBezTo>
                <a:cubicBezTo>
                  <a:pt x="11979" y="2487"/>
                  <a:pt x="12368" y="1678"/>
                  <a:pt x="12496" y="835"/>
                </a:cubicBezTo>
                <a:cubicBezTo>
                  <a:pt x="12556" y="442"/>
                  <a:pt x="12301" y="73"/>
                  <a:pt x="11926" y="11"/>
                </a:cubicBezTo>
                <a:close/>
                <a:moveTo>
                  <a:pt x="1591" y="8931"/>
                </a:moveTo>
                <a:cubicBezTo>
                  <a:pt x="1403" y="8931"/>
                  <a:pt x="1224" y="9011"/>
                  <a:pt x="1094" y="9154"/>
                </a:cubicBezTo>
                <a:cubicBezTo>
                  <a:pt x="964" y="9297"/>
                  <a:pt x="898" y="9489"/>
                  <a:pt x="906" y="9686"/>
                </a:cubicBezTo>
                <a:lnTo>
                  <a:pt x="1211" y="16407"/>
                </a:lnTo>
                <a:cubicBezTo>
                  <a:pt x="1286" y="18067"/>
                  <a:pt x="2254" y="19464"/>
                  <a:pt x="3614" y="20099"/>
                </a:cubicBezTo>
                <a:lnTo>
                  <a:pt x="687" y="20099"/>
                </a:lnTo>
                <a:cubicBezTo>
                  <a:pt x="308" y="20099"/>
                  <a:pt x="0" y="20422"/>
                  <a:pt x="0" y="20821"/>
                </a:cubicBezTo>
                <a:cubicBezTo>
                  <a:pt x="0" y="21219"/>
                  <a:pt x="308" y="21543"/>
                  <a:pt x="687" y="21543"/>
                </a:cubicBezTo>
                <a:lnTo>
                  <a:pt x="17699" y="21543"/>
                </a:lnTo>
                <a:cubicBezTo>
                  <a:pt x="18078" y="21543"/>
                  <a:pt x="18386" y="21219"/>
                  <a:pt x="18386" y="20821"/>
                </a:cubicBezTo>
                <a:cubicBezTo>
                  <a:pt x="18386" y="20422"/>
                  <a:pt x="18078" y="20099"/>
                  <a:pt x="17699" y="20099"/>
                </a:cubicBezTo>
                <a:lnTo>
                  <a:pt x="14675" y="20099"/>
                </a:lnTo>
                <a:cubicBezTo>
                  <a:pt x="15778" y="19584"/>
                  <a:pt x="16621" y="18569"/>
                  <a:pt x="16941" y="17318"/>
                </a:cubicBezTo>
                <a:lnTo>
                  <a:pt x="18798" y="17318"/>
                </a:lnTo>
                <a:cubicBezTo>
                  <a:pt x="20344" y="17318"/>
                  <a:pt x="21600" y="15996"/>
                  <a:pt x="21600" y="14372"/>
                </a:cubicBezTo>
                <a:cubicBezTo>
                  <a:pt x="21600" y="12748"/>
                  <a:pt x="20344" y="11425"/>
                  <a:pt x="18798" y="11425"/>
                </a:cubicBezTo>
                <a:lnTo>
                  <a:pt x="17304" y="11425"/>
                </a:lnTo>
                <a:lnTo>
                  <a:pt x="17382" y="9686"/>
                </a:lnTo>
                <a:cubicBezTo>
                  <a:pt x="17391" y="9489"/>
                  <a:pt x="17324" y="9296"/>
                  <a:pt x="17194" y="9154"/>
                </a:cubicBezTo>
                <a:cubicBezTo>
                  <a:pt x="17065" y="9011"/>
                  <a:pt x="16884" y="8931"/>
                  <a:pt x="16697" y="8931"/>
                </a:cubicBezTo>
                <a:lnTo>
                  <a:pt x="1591" y="8931"/>
                </a:lnTo>
                <a:close/>
                <a:moveTo>
                  <a:pt x="2310" y="10375"/>
                </a:moveTo>
                <a:lnTo>
                  <a:pt x="15976" y="10375"/>
                </a:lnTo>
                <a:lnTo>
                  <a:pt x="15705" y="16338"/>
                </a:lnTo>
                <a:cubicBezTo>
                  <a:pt x="15637" y="17843"/>
                  <a:pt x="14461" y="19024"/>
                  <a:pt x="13027" y="19024"/>
                </a:cubicBezTo>
                <a:lnTo>
                  <a:pt x="5264" y="19024"/>
                </a:lnTo>
                <a:cubicBezTo>
                  <a:pt x="3829" y="19024"/>
                  <a:pt x="2649" y="17843"/>
                  <a:pt x="2581" y="16338"/>
                </a:cubicBezTo>
                <a:lnTo>
                  <a:pt x="2310" y="10375"/>
                </a:lnTo>
                <a:close/>
                <a:moveTo>
                  <a:pt x="17238" y="12866"/>
                </a:moveTo>
                <a:cubicBezTo>
                  <a:pt x="17248" y="12866"/>
                  <a:pt x="17259" y="12869"/>
                  <a:pt x="17270" y="12869"/>
                </a:cubicBezTo>
                <a:lnTo>
                  <a:pt x="18798" y="12869"/>
                </a:lnTo>
                <a:cubicBezTo>
                  <a:pt x="19587" y="12869"/>
                  <a:pt x="20228" y="13543"/>
                  <a:pt x="20228" y="14372"/>
                </a:cubicBezTo>
                <a:cubicBezTo>
                  <a:pt x="20228" y="15200"/>
                  <a:pt x="19587" y="15874"/>
                  <a:pt x="18798" y="15874"/>
                </a:cubicBezTo>
                <a:lnTo>
                  <a:pt x="17102" y="15874"/>
                </a:lnTo>
                <a:lnTo>
                  <a:pt x="17238" y="12866"/>
                </a:lnTo>
                <a:close/>
              </a:path>
            </a:pathLst>
          </a:custGeom>
          <a:solidFill>
            <a:schemeClr val="accent3"/>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3" name="Rectangle 62"/>
          <p:cNvSpPr/>
          <p:nvPr/>
        </p:nvSpPr>
        <p:spPr>
          <a:xfrm>
            <a:off x="6850744" y="2918492"/>
            <a:ext cx="4038276"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mollis</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64" name="Rectangle 63"/>
          <p:cNvSpPr/>
          <p:nvPr/>
        </p:nvSpPr>
        <p:spPr>
          <a:xfrm>
            <a:off x="6850744" y="3879133"/>
            <a:ext cx="4038276"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mollis</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65" name="Rectangle 64"/>
          <p:cNvSpPr/>
          <p:nvPr/>
        </p:nvSpPr>
        <p:spPr>
          <a:xfrm>
            <a:off x="6850744" y="4891508"/>
            <a:ext cx="4038276"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mollis</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81279703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19</a:t>
            </a:fld>
            <a:endParaRPr lang="en-US"/>
          </a:p>
        </p:txBody>
      </p:sp>
      <p:sp>
        <p:nvSpPr>
          <p:cNvPr id="7" name="Rectangle 6"/>
          <p:cNvSpPr/>
          <p:nvPr/>
        </p:nvSpPr>
        <p:spPr>
          <a:xfrm>
            <a:off x="391886" y="379185"/>
            <a:ext cx="11408228" cy="6099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9" name="Freeform 8"/>
          <p:cNvSpPr/>
          <p:nvPr/>
        </p:nvSpPr>
        <p:spPr>
          <a:xfrm rot="16200000" flipH="1" flipV="1">
            <a:off x="926243" y="352829"/>
            <a:ext cx="3880658" cy="3933371"/>
          </a:xfrm>
          <a:custGeom>
            <a:avLst/>
            <a:gdLst>
              <a:gd name="connsiteX0" fmla="*/ 0 w 561153"/>
              <a:gd name="connsiteY0" fmla="*/ 0 h 568774"/>
              <a:gd name="connsiteX1" fmla="*/ 276766 w 561153"/>
              <a:gd name="connsiteY1" fmla="*/ 0 h 568774"/>
              <a:gd name="connsiteX2" fmla="*/ 561153 w 561153"/>
              <a:gd name="connsiteY2" fmla="*/ 284387 h 568774"/>
              <a:gd name="connsiteX3" fmla="*/ 276766 w 561153"/>
              <a:gd name="connsiteY3" fmla="*/ 568774 h 568774"/>
              <a:gd name="connsiteX4" fmla="*/ 0 w 561153"/>
              <a:gd name="connsiteY4" fmla="*/ 568774 h 56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153" h="568774">
                <a:moveTo>
                  <a:pt x="0" y="0"/>
                </a:moveTo>
                <a:lnTo>
                  <a:pt x="276766" y="0"/>
                </a:lnTo>
                <a:cubicBezTo>
                  <a:pt x="433829" y="0"/>
                  <a:pt x="561153" y="127324"/>
                  <a:pt x="561153" y="284387"/>
                </a:cubicBezTo>
                <a:cubicBezTo>
                  <a:pt x="561153" y="441450"/>
                  <a:pt x="433829" y="568774"/>
                  <a:pt x="276766" y="568774"/>
                </a:cubicBezTo>
                <a:lnTo>
                  <a:pt x="0" y="56877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Century Gothic" panose="020B0502020202020204" pitchFamily="34" charset="0"/>
            </a:endParaRPr>
          </a:p>
        </p:txBody>
      </p:sp>
      <p:sp>
        <p:nvSpPr>
          <p:cNvPr id="8" name="Title 11"/>
          <p:cNvSpPr txBox="1">
            <a:spLocks/>
          </p:cNvSpPr>
          <p:nvPr/>
        </p:nvSpPr>
        <p:spPr>
          <a:xfrm>
            <a:off x="899887" y="744767"/>
            <a:ext cx="3773714" cy="119675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Our Projects</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0" name="Rectangle 9"/>
          <p:cNvSpPr/>
          <p:nvPr/>
        </p:nvSpPr>
        <p:spPr>
          <a:xfrm>
            <a:off x="1168400" y="1811576"/>
            <a:ext cx="3396343"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12" name="Title 11"/>
          <p:cNvSpPr txBox="1">
            <a:spLocks/>
          </p:cNvSpPr>
          <p:nvPr/>
        </p:nvSpPr>
        <p:spPr>
          <a:xfrm>
            <a:off x="5464629" y="808650"/>
            <a:ext cx="5217885" cy="4967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2400" b="1" spc="-150"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Company In The World Ever</a:t>
            </a:r>
            <a:endParaRPr lang="en-US" sz="2400" b="1" spc="-15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Shape 2906"/>
          <p:cNvSpPr/>
          <p:nvPr/>
        </p:nvSpPr>
        <p:spPr>
          <a:xfrm>
            <a:off x="5984976" y="1798801"/>
            <a:ext cx="298984" cy="2989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lumMod val="95000"/>
              <a:lumOff val="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TextBox 13"/>
          <p:cNvSpPr txBox="1"/>
          <p:nvPr/>
        </p:nvSpPr>
        <p:spPr>
          <a:xfrm>
            <a:off x="6596018" y="1739970"/>
            <a:ext cx="2098673"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Web</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Design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15" name="TextBox 14"/>
          <p:cNvSpPr txBox="1"/>
          <p:nvPr/>
        </p:nvSpPr>
        <p:spPr>
          <a:xfrm>
            <a:off x="6610532" y="2094788"/>
            <a:ext cx="3716686" cy="461665"/>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22" name="Shape 2906"/>
          <p:cNvSpPr/>
          <p:nvPr/>
        </p:nvSpPr>
        <p:spPr>
          <a:xfrm>
            <a:off x="5984976" y="2917329"/>
            <a:ext cx="298984" cy="2989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lumMod val="95000"/>
              <a:lumOff val="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TextBox 22"/>
          <p:cNvSpPr txBox="1"/>
          <p:nvPr/>
        </p:nvSpPr>
        <p:spPr>
          <a:xfrm>
            <a:off x="6596018" y="2858498"/>
            <a:ext cx="3511015"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Marketing</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Solution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24" name="TextBox 23"/>
          <p:cNvSpPr txBox="1"/>
          <p:nvPr/>
        </p:nvSpPr>
        <p:spPr>
          <a:xfrm>
            <a:off x="6610532" y="3213316"/>
            <a:ext cx="3716686" cy="461665"/>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25" name="Shape 2906"/>
          <p:cNvSpPr/>
          <p:nvPr/>
        </p:nvSpPr>
        <p:spPr>
          <a:xfrm>
            <a:off x="5984976" y="4016186"/>
            <a:ext cx="298984" cy="2989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lumMod val="95000"/>
              <a:lumOff val="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TextBox 25"/>
          <p:cNvSpPr txBox="1"/>
          <p:nvPr/>
        </p:nvSpPr>
        <p:spPr>
          <a:xfrm>
            <a:off x="6596018" y="3957355"/>
            <a:ext cx="2098673"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Graphic</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Design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27" name="TextBox 26"/>
          <p:cNvSpPr txBox="1"/>
          <p:nvPr/>
        </p:nvSpPr>
        <p:spPr>
          <a:xfrm>
            <a:off x="6610532" y="4312173"/>
            <a:ext cx="3716686" cy="461665"/>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28" name="Shape 2906"/>
          <p:cNvSpPr/>
          <p:nvPr/>
        </p:nvSpPr>
        <p:spPr>
          <a:xfrm>
            <a:off x="5984976" y="5062257"/>
            <a:ext cx="298984" cy="29898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lumMod val="95000"/>
              <a:lumOff val="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TextBox 28"/>
          <p:cNvSpPr txBox="1"/>
          <p:nvPr/>
        </p:nvSpPr>
        <p:spPr>
          <a:xfrm>
            <a:off x="6596018" y="5003426"/>
            <a:ext cx="4788272"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Support</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And </a:t>
            </a:r>
            <a:r>
              <a:rPr lang="id-ID" b="1" dirty="0">
                <a:solidFill>
                  <a:schemeClr val="tx1">
                    <a:lumMod val="85000"/>
                    <a:lumOff val="15000"/>
                  </a:schemeClr>
                </a:solidFill>
                <a:latin typeface="Caviar Dreams" panose="020B0402020204020504" pitchFamily="34" charset="0"/>
                <a:ea typeface="Roboto" panose="02000000000000000000" pitchFamily="2" charset="0"/>
              </a:rPr>
              <a:t>Survey</a:t>
            </a:r>
          </a:p>
        </p:txBody>
      </p:sp>
      <p:sp>
        <p:nvSpPr>
          <p:cNvPr id="30" name="TextBox 29"/>
          <p:cNvSpPr txBox="1"/>
          <p:nvPr/>
        </p:nvSpPr>
        <p:spPr>
          <a:xfrm>
            <a:off x="6610532" y="5358244"/>
            <a:ext cx="3716686" cy="461665"/>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pic>
        <p:nvPicPr>
          <p:cNvPr id="32" name="Picture 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64771" y="2198081"/>
            <a:ext cx="2315027" cy="4278920"/>
          </a:xfrm>
          <a:prstGeom prst="rect">
            <a:avLst/>
          </a:prstGeom>
          <a:effectLst>
            <a:outerShdw blurRad="266700" dist="571500" dir="8100000" algn="tr" rotWithShape="0">
              <a:prstClr val="black">
                <a:alpha val="24000"/>
              </a:prstClr>
            </a:outerShdw>
          </a:effectLst>
        </p:spPr>
      </p:pic>
      <p:sp>
        <p:nvSpPr>
          <p:cNvPr id="5" name="Picture Placeholder 4"/>
          <p:cNvSpPr>
            <a:spLocks noGrp="1"/>
          </p:cNvSpPr>
          <p:nvPr>
            <p:ph type="pic" sz="quarter" idx="13"/>
          </p:nvPr>
        </p:nvSpPr>
        <p:spPr>
          <a:noFill/>
        </p:spPr>
      </p:sp>
    </p:spTree>
    <p:extLst>
      <p:ext uri="{BB962C8B-B14F-4D97-AF65-F5344CB8AC3E}">
        <p14:creationId xmlns:p14="http://schemas.microsoft.com/office/powerpoint/2010/main" val="41212163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65257"/>
          </a:xfrm>
          <a:prstGeom prst="rect">
            <a:avLst/>
          </a:prstGeom>
          <a:solidFill>
            <a:srgbClr val="3F3B3C">
              <a:alpha val="6470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5" name="Freeform 4"/>
          <p:cNvSpPr/>
          <p:nvPr/>
        </p:nvSpPr>
        <p:spPr>
          <a:xfrm>
            <a:off x="4835525" y="0"/>
            <a:ext cx="2649607" cy="2746798"/>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9213" h="5493596">
                <a:moveTo>
                  <a:pt x="0" y="0"/>
                </a:moveTo>
                <a:lnTo>
                  <a:pt x="5295943" y="0"/>
                </a:lnTo>
                <a:lnTo>
                  <a:pt x="5295943" y="2711812"/>
                </a:lnTo>
                <a:cubicBezTo>
                  <a:pt x="5331543" y="3433312"/>
                  <a:pt x="5076659" y="4166265"/>
                  <a:pt x="4525606" y="4717125"/>
                </a:cubicBezTo>
                <a:cubicBezTo>
                  <a:pt x="3490249" y="5752420"/>
                  <a:pt x="1812122" y="5752420"/>
                  <a:pt x="776765" y="4717125"/>
                </a:cubicBezTo>
                <a:cubicBezTo>
                  <a:pt x="248950" y="4189170"/>
                  <a:pt x="-8404" y="3494392"/>
                  <a:pt x="1978" y="2802668"/>
                </a:cubicBezTo>
                <a:lnTo>
                  <a:pt x="0" y="2802668"/>
                </a:lnTo>
                <a:close/>
              </a:path>
            </a:pathLst>
          </a:custGeom>
          <a:solidFill>
            <a:schemeClr val="accent1"/>
          </a:solidFill>
          <a:ln w="12700">
            <a:miter lim="400000"/>
          </a:ln>
        </p:spPr>
        <p:txBody>
          <a:bodyPr wrap="square" lIns="25400" tIns="25400" rIns="25400" bIns="25400" anchor="ctr">
            <a:noAutofit/>
          </a:bodyPr>
          <a:lstStyle/>
          <a:p>
            <a:pPr>
              <a:defRPr sz="3200">
                <a:solidFill>
                  <a:srgbClr val="FFFFFF"/>
                </a:solidFill>
              </a:defRPr>
            </a:pPr>
            <a:endParaRPr sz="1600"/>
          </a:p>
        </p:txBody>
      </p:sp>
      <p:sp>
        <p:nvSpPr>
          <p:cNvPr id="6" name="Title 11"/>
          <p:cNvSpPr txBox="1">
            <a:spLocks/>
          </p:cNvSpPr>
          <p:nvPr/>
        </p:nvSpPr>
        <p:spPr>
          <a:xfrm>
            <a:off x="4959264" y="1287101"/>
            <a:ext cx="2402129" cy="34460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200"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Pitch</a:t>
            </a:r>
            <a:r>
              <a:rPr lang="en-US" sz="32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deck</a:t>
            </a:r>
            <a:endParaRPr lang="en-US" sz="32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7" name="Shape 2645"/>
          <p:cNvSpPr/>
          <p:nvPr/>
        </p:nvSpPr>
        <p:spPr>
          <a:xfrm>
            <a:off x="5839799" y="405185"/>
            <a:ext cx="641060" cy="46622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19050" tIns="19050" rIns="19050" bIns="19050" anchor="ctr"/>
          <a:lstStyle/>
          <a:p>
            <a:pPr defTabSz="2286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Rectangle 11"/>
          <p:cNvSpPr/>
          <p:nvPr/>
        </p:nvSpPr>
        <p:spPr>
          <a:xfrm>
            <a:off x="1042717" y="3095662"/>
            <a:ext cx="10106568" cy="1446550"/>
          </a:xfrm>
          <a:prstGeom prst="rect">
            <a:avLst/>
          </a:prstGeom>
          <a:noFill/>
        </p:spPr>
        <p:txBody>
          <a:bodyPr wrap="square">
            <a:spAutoFit/>
          </a:bodyPr>
          <a:lstStyle/>
          <a:p>
            <a:pPr algn="ctr"/>
            <a:r>
              <a:rPr lang="en-US" sz="8800" b="1" spc="-15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3" name="Rectangle 12"/>
          <p:cNvSpPr/>
          <p:nvPr/>
        </p:nvSpPr>
        <p:spPr>
          <a:xfrm>
            <a:off x="3022601" y="4547118"/>
            <a:ext cx="6146800" cy="600164"/>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4" name="Rectangle 13"/>
          <p:cNvSpPr/>
          <p:nvPr/>
        </p:nvSpPr>
        <p:spPr>
          <a:xfrm>
            <a:off x="0" y="5512437"/>
            <a:ext cx="12190413" cy="921657"/>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22600" y="5842460"/>
            <a:ext cx="6146800" cy="307777"/>
          </a:xfrm>
          <a:prstGeom prst="rect">
            <a:avLst/>
          </a:prstGeom>
        </p:spPr>
        <p:txBody>
          <a:bodyPr wrap="square">
            <a:spAutoFit/>
          </a:bodyPr>
          <a:lstStyle/>
          <a:p>
            <a:pPr algn="ctr">
              <a:buClr>
                <a:srgbClr val="E24848"/>
              </a:buClr>
              <a:defRPr/>
            </a:pPr>
            <a:r>
              <a:rPr lang="en-US" sz="1400"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PRESENTER : </a:t>
            </a:r>
            <a:r>
              <a:rPr lang="en-US" sz="1400" b="1"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MR. </a:t>
            </a:r>
            <a:r>
              <a:rPr lang="en-US" sz="1400" b="1" noProof="1"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Jhond D Atom</a:t>
            </a:r>
            <a:r>
              <a:rPr lang="en-US" sz="1400" noProof="1"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 </a:t>
            </a:r>
            <a:r>
              <a:rPr lang="en-US" sz="1400" noProof="1">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Position subtitle text goes here</a:t>
            </a:r>
          </a:p>
        </p:txBody>
      </p:sp>
      <p:sp>
        <p:nvSpPr>
          <p:cNvPr id="2" name="Slide Number Placeholder 1"/>
          <p:cNvSpPr>
            <a:spLocks noGrp="1"/>
          </p:cNvSpPr>
          <p:nvPr>
            <p:ph type="sldNum" sz="quarter" idx="12"/>
          </p:nvPr>
        </p:nvSpPr>
        <p:spPr/>
        <p:txBody>
          <a:bodyPr/>
          <a:lstStyle/>
          <a:p>
            <a:fld id="{CFF80D99-EBBB-423B-BB5D-F52C7FE98A9C}" type="slidenum">
              <a:rPr lang="en-US" smtClean="0"/>
              <a:pPr/>
              <a:t>2</a:t>
            </a:fld>
            <a:endParaRPr lang="en-US"/>
          </a:p>
        </p:txBody>
      </p:sp>
      <p:sp>
        <p:nvSpPr>
          <p:cNvPr id="9" name="Picture Placeholder 8"/>
          <p:cNvSpPr>
            <a:spLocks noGrp="1"/>
          </p:cNvSpPr>
          <p:nvPr>
            <p:ph type="pic" sz="quarter" idx="13"/>
          </p:nvPr>
        </p:nvSpPr>
        <p:spPr/>
      </p:sp>
    </p:spTree>
    <p:extLst>
      <p:ext uri="{BB962C8B-B14F-4D97-AF65-F5344CB8AC3E}">
        <p14:creationId xmlns:p14="http://schemas.microsoft.com/office/powerpoint/2010/main" val="30088220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591100" y="813294"/>
            <a:ext cx="4605014" cy="26411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400" b="1" spc="-15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Sales Go Up Down</a:t>
            </a:r>
          </a:p>
          <a:p>
            <a:pPr algn="l"/>
            <a:r>
              <a:rPr lang="en-US" sz="4400" b="1" spc="-15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Service Stays Forever</a:t>
            </a:r>
            <a:endParaRPr lang="en-US" sz="4400" b="1" spc="-15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59110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9" name="Picture Placeholder 8"/>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20</a:t>
            </a:fld>
            <a:endParaRPr lang="en-US"/>
          </a:p>
        </p:txBody>
      </p:sp>
      <p:sp>
        <p:nvSpPr>
          <p:cNvPr id="6" name="Rectangle 5"/>
          <p:cNvSpPr/>
          <p:nvPr/>
        </p:nvSpPr>
        <p:spPr>
          <a:xfrm>
            <a:off x="591100" y="3723297"/>
            <a:ext cx="4242157" cy="830997"/>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0353401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21</a:t>
            </a:fld>
            <a:endParaRPr lang="en-US"/>
          </a:p>
        </p:txBody>
      </p:sp>
      <p:sp>
        <p:nvSpPr>
          <p:cNvPr id="4" name="Title 11"/>
          <p:cNvSpPr txBox="1">
            <a:spLocks/>
          </p:cNvSpPr>
          <p:nvPr/>
        </p:nvSpPr>
        <p:spPr>
          <a:xfrm>
            <a:off x="3928138" y="0"/>
            <a:ext cx="2801937" cy="26411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400" b="1" spc="-15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The Story of our company</a:t>
            </a:r>
          </a:p>
        </p:txBody>
      </p:sp>
      <p:sp>
        <p:nvSpPr>
          <p:cNvPr id="5" name="Title 11"/>
          <p:cNvSpPr txBox="1">
            <a:spLocks/>
          </p:cNvSpPr>
          <p:nvPr/>
        </p:nvSpPr>
        <p:spPr>
          <a:xfrm>
            <a:off x="3971680" y="233453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6" name="Rectangle 5"/>
          <p:cNvSpPr/>
          <p:nvPr/>
        </p:nvSpPr>
        <p:spPr>
          <a:xfrm>
            <a:off x="7390249" y="2015419"/>
            <a:ext cx="4242157" cy="830997"/>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8" name="Rectangle 7"/>
          <p:cNvSpPr/>
          <p:nvPr/>
        </p:nvSpPr>
        <p:spPr>
          <a:xfrm>
            <a:off x="7390249" y="3096314"/>
            <a:ext cx="4242157" cy="1754326"/>
          </a:xfrm>
          <a:prstGeom prst="rect">
            <a:avLst/>
          </a:prstGeom>
        </p:spPr>
        <p:txBody>
          <a:bodyPr wrap="square">
            <a:spAutoFit/>
          </a:bodyPr>
          <a:lstStyle/>
          <a:p>
            <a:pPr algn="just">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Contrary to popular belief, Lorem Ipsum is not simply random text. It has roots in a piece of classical Latin literature from 45 BC, making it over 2000 years old. Richard McClintock, a Latin professor at Hampden-Sydney College in Virginia, looked up one of the more obscure Latin words, consectetur, from a Lorem Ipsum passage, and going through the cites of the Contrary. Contrary to popular belief, Lorem Ipsum is not simply random text. It has roots in a piece of classical Latin literature from 45 BC, making it over 2000 years old. Richard McClintock,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a</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8237939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22</a:t>
            </a:fld>
            <a:endParaRPr lang="en-US"/>
          </a:p>
        </p:txBody>
      </p:sp>
      <p:sp>
        <p:nvSpPr>
          <p:cNvPr id="11" name="Title 11"/>
          <p:cNvSpPr txBox="1">
            <a:spLocks/>
          </p:cNvSpPr>
          <p:nvPr/>
        </p:nvSpPr>
        <p:spPr>
          <a:xfrm>
            <a:off x="600738" y="1638300"/>
            <a:ext cx="2801937" cy="26411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400" b="1" spc="-15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The Story of our company</a:t>
            </a:r>
          </a:p>
        </p:txBody>
      </p:sp>
      <p:sp>
        <p:nvSpPr>
          <p:cNvPr id="12" name="Title 11"/>
          <p:cNvSpPr txBox="1">
            <a:spLocks/>
          </p:cNvSpPr>
          <p:nvPr/>
        </p:nvSpPr>
        <p:spPr>
          <a:xfrm>
            <a:off x="644280" y="397283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3" name="Rectangle 12"/>
          <p:cNvSpPr/>
          <p:nvPr/>
        </p:nvSpPr>
        <p:spPr>
          <a:xfrm>
            <a:off x="7390249" y="2015419"/>
            <a:ext cx="4242157" cy="1754326"/>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Lorem ipsum dolor sit amet, consectetur adipiscing elit. Nulla imperdiet volutpat dui at fermentum. Aliquam erat volutpat. Aenean lacinia lacus aliquet ante mollis, sollicitudin tempor tortor aliquam. Nulla facilisi. Nam auctor</a:t>
            </a:r>
          </a:p>
          <a:p>
            <a:pPr>
              <a:buClr>
                <a:srgbClr val="E24848"/>
              </a:buClr>
            </a:pP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5" name="Rectangle 14"/>
          <p:cNvSpPr/>
          <p:nvPr/>
        </p:nvSpPr>
        <p:spPr>
          <a:xfrm>
            <a:off x="7390249" y="3863907"/>
            <a:ext cx="4242157" cy="830997"/>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6" name="Title 11"/>
          <p:cNvSpPr txBox="1">
            <a:spLocks/>
          </p:cNvSpPr>
          <p:nvPr/>
        </p:nvSpPr>
        <p:spPr>
          <a:xfrm>
            <a:off x="7390249" y="1402533"/>
            <a:ext cx="3328858" cy="61288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We </a:t>
            </a:r>
            <a:r>
              <a:rPr lang="en-US" sz="18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Learn </a:t>
            </a:r>
            <a:r>
              <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From The Best</a:t>
            </a:r>
          </a:p>
        </p:txBody>
      </p:sp>
      <p:cxnSp>
        <p:nvCxnSpPr>
          <p:cNvPr id="22" name="Straight Connector 21"/>
          <p:cNvCxnSpPr/>
          <p:nvPr/>
        </p:nvCxnSpPr>
        <p:spPr>
          <a:xfrm>
            <a:off x="6362700" y="1696276"/>
            <a:ext cx="889000" cy="0"/>
          </a:xfrm>
          <a:prstGeom prst="line">
            <a:avLst/>
          </a:prstGeom>
          <a:ln w="571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34803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5"/>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23</a:t>
            </a:fld>
            <a:endParaRPr lang="en-US"/>
          </a:p>
        </p:txBody>
      </p:sp>
      <p:sp>
        <p:nvSpPr>
          <p:cNvPr id="7" name="Title 11"/>
          <p:cNvSpPr txBox="1">
            <a:spLocks/>
          </p:cNvSpPr>
          <p:nvPr/>
        </p:nvSpPr>
        <p:spPr>
          <a:xfrm>
            <a:off x="838200" y="1709654"/>
            <a:ext cx="2801937" cy="264110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400" b="1" spc="-15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The Story of our company</a:t>
            </a:r>
          </a:p>
        </p:txBody>
      </p:sp>
      <p:sp>
        <p:nvSpPr>
          <p:cNvPr id="8" name="Title 11"/>
          <p:cNvSpPr txBox="1">
            <a:spLocks/>
          </p:cNvSpPr>
          <p:nvPr/>
        </p:nvSpPr>
        <p:spPr>
          <a:xfrm>
            <a:off x="838200" y="4363089"/>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cxnSp>
        <p:nvCxnSpPr>
          <p:cNvPr id="12" name="Straight Connector 11"/>
          <p:cNvCxnSpPr/>
          <p:nvPr/>
        </p:nvCxnSpPr>
        <p:spPr>
          <a:xfrm flipH="1">
            <a:off x="838200" y="4133337"/>
            <a:ext cx="3451319"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4" name="Rounded Rectangle 13"/>
          <p:cNvSpPr>
            <a:spLocks/>
          </p:cNvSpPr>
          <p:nvPr/>
        </p:nvSpPr>
        <p:spPr bwMode="auto">
          <a:xfrm>
            <a:off x="6282194" y="1435282"/>
            <a:ext cx="1858857" cy="259675"/>
          </a:xfrm>
          <a:prstGeom prst="roundRect">
            <a:avLst>
              <a:gd name="adj" fmla="val 50000"/>
            </a:avLst>
          </a:prstGeom>
          <a:solidFill>
            <a:schemeClr val="accent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algn="ctr" defTabSz="4572000"/>
            <a:r>
              <a:rPr lang="en-US" sz="1200" dirty="0" smtClean="0">
                <a:solidFill>
                  <a:schemeClr val="bg1"/>
                </a:solidFill>
                <a:latin typeface="Caviar Dreams" panose="020B0402020204020504" pitchFamily="34" charset="0"/>
                <a:ea typeface="Roboto" panose="02000000000000000000" pitchFamily="2" charset="0"/>
                <a:cs typeface="Lato Black" charset="0"/>
                <a:sym typeface="Bebas Neue" charset="0"/>
              </a:rPr>
              <a:t>Social Media</a:t>
            </a:r>
            <a:endParaRPr lang="en-US" sz="1200" dirty="0">
              <a:solidFill>
                <a:schemeClr val="bg1"/>
              </a:solidFill>
              <a:latin typeface="Caviar Dreams" panose="020B0402020204020504" pitchFamily="34" charset="0"/>
              <a:ea typeface="Roboto" panose="02000000000000000000" pitchFamily="2" charset="0"/>
              <a:cs typeface="Lato Black" charset="0"/>
              <a:sym typeface="Bebas Neue" charset="0"/>
            </a:endParaRPr>
          </a:p>
        </p:txBody>
      </p:sp>
      <p:sp>
        <p:nvSpPr>
          <p:cNvPr id="15" name="Rounded Rectangle 14"/>
          <p:cNvSpPr>
            <a:spLocks/>
          </p:cNvSpPr>
          <p:nvPr/>
        </p:nvSpPr>
        <p:spPr bwMode="auto">
          <a:xfrm>
            <a:off x="6122764" y="2266356"/>
            <a:ext cx="2177713" cy="259675"/>
          </a:xfrm>
          <a:prstGeom prst="roundRect">
            <a:avLst>
              <a:gd name="adj" fmla="val 50000"/>
            </a:avLst>
          </a:prstGeom>
          <a:solidFill>
            <a:schemeClr val="accent3"/>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algn="ctr" defTabSz="4572000"/>
            <a:r>
              <a:rPr lang="en-US" sz="1200" dirty="0" smtClean="0">
                <a:solidFill>
                  <a:schemeClr val="bg1"/>
                </a:solidFill>
                <a:latin typeface="Caviar Dreams" panose="020B0402020204020504" pitchFamily="34" charset="0"/>
                <a:ea typeface="Roboto" panose="02000000000000000000" pitchFamily="2" charset="0"/>
                <a:cs typeface="Lato Black" charset="0"/>
                <a:sym typeface="Bebas Neue" charset="0"/>
              </a:rPr>
              <a:t>Inbound Market</a:t>
            </a:r>
            <a:endParaRPr lang="en-US" sz="1200" dirty="0">
              <a:solidFill>
                <a:schemeClr val="bg1"/>
              </a:solidFill>
              <a:latin typeface="Caviar Dreams" panose="020B0402020204020504" pitchFamily="34" charset="0"/>
              <a:ea typeface="Roboto" panose="02000000000000000000" pitchFamily="2" charset="0"/>
              <a:cs typeface="Lato Black" charset="0"/>
              <a:sym typeface="Bebas Neue" charset="0"/>
            </a:endParaRPr>
          </a:p>
        </p:txBody>
      </p:sp>
      <p:sp>
        <p:nvSpPr>
          <p:cNvPr id="16" name="Rounded Rectangle 15"/>
          <p:cNvSpPr>
            <a:spLocks/>
          </p:cNvSpPr>
          <p:nvPr/>
        </p:nvSpPr>
        <p:spPr bwMode="auto">
          <a:xfrm>
            <a:off x="6525017" y="1850819"/>
            <a:ext cx="1373209" cy="259675"/>
          </a:xfrm>
          <a:prstGeom prst="roundRect">
            <a:avLst>
              <a:gd name="adj" fmla="val 49819"/>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algn="ctr" defTabSz="4572000"/>
            <a:r>
              <a:rPr lang="en-US" sz="1200" dirty="0" smtClean="0">
                <a:solidFill>
                  <a:schemeClr val="bg1"/>
                </a:solidFill>
                <a:latin typeface="Caviar Dreams" panose="020B0402020204020504" pitchFamily="34" charset="0"/>
                <a:ea typeface="Roboto" panose="02000000000000000000" pitchFamily="2" charset="0"/>
                <a:cs typeface="Lato Black" charset="0"/>
                <a:sym typeface="Bebas Neue" charset="0"/>
              </a:rPr>
              <a:t>Marketing</a:t>
            </a:r>
            <a:endParaRPr lang="en-US" sz="1200" dirty="0">
              <a:solidFill>
                <a:schemeClr val="bg1"/>
              </a:solidFill>
              <a:latin typeface="Caviar Dreams" panose="020B0402020204020504" pitchFamily="34" charset="0"/>
              <a:ea typeface="Roboto" panose="02000000000000000000" pitchFamily="2" charset="0"/>
              <a:cs typeface="Lato Black" charset="0"/>
              <a:sym typeface="Bebas Neue" charset="0"/>
            </a:endParaRPr>
          </a:p>
        </p:txBody>
      </p:sp>
      <p:sp>
        <p:nvSpPr>
          <p:cNvPr id="18" name="Rectangle 17"/>
          <p:cNvSpPr/>
          <p:nvPr/>
        </p:nvSpPr>
        <p:spPr>
          <a:xfrm>
            <a:off x="8581496" y="3133454"/>
            <a:ext cx="2104876" cy="338554"/>
          </a:xfrm>
          <a:prstGeom prst="rect">
            <a:avLst/>
          </a:prstGeom>
        </p:spPr>
        <p:txBody>
          <a:bodyPr wrap="square">
            <a:spAutoFit/>
          </a:bodyPr>
          <a:lstStyle/>
          <a:p>
            <a:r>
              <a:rPr lang="en-US" sz="1600" b="1" dirty="0">
                <a:solidFill>
                  <a:schemeClr val="tx1">
                    <a:lumMod val="95000"/>
                    <a:lumOff val="5000"/>
                  </a:schemeClr>
                </a:solidFill>
                <a:latin typeface="Caviar Dreams" panose="020B0402020204020504" pitchFamily="34" charset="0"/>
                <a:ea typeface="Roboto" panose="02000000000000000000" pitchFamily="2" charset="0"/>
                <a:cs typeface="Open Sans" panose="020B0606030504020204" pitchFamily="34" charset="0"/>
              </a:rPr>
              <a:t>MATUY DEE</a:t>
            </a:r>
          </a:p>
        </p:txBody>
      </p:sp>
      <p:sp>
        <p:nvSpPr>
          <p:cNvPr id="19" name="Rectangle 18"/>
          <p:cNvSpPr/>
          <p:nvPr/>
        </p:nvSpPr>
        <p:spPr>
          <a:xfrm>
            <a:off x="8581496" y="3585192"/>
            <a:ext cx="2411086" cy="144655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Roboto" panose="02000000000000000000" pitchFamily="2" charset="0"/>
                <a:cs typeface="Open Sans Light" panose="020B0306030504020204" pitchFamily="34" charset="0"/>
              </a:rPr>
              <a:t>Lorem ipsum dolor sit amet, consectetur adipiscing elit. Nulla imperdiet volutpat dui at fermentum. </a:t>
            </a:r>
            <a:r>
              <a:rPr lang="en-US" sz="1100" noProof="1">
                <a:solidFill>
                  <a:schemeClr val="tx1">
                    <a:lumMod val="75000"/>
                    <a:lumOff val="25000"/>
                  </a:schemeClr>
                </a:solidFill>
                <a:ea typeface="Roboto" panose="02000000000000000000" pitchFamily="2" charset="0"/>
                <a:cs typeface="Open Sans Light" panose="020B0306030504020204" pitchFamily="34" charset="0"/>
              </a:rPr>
              <a:t>Lorem ipsum dolor sit amet, consectetur adipiscing elit</a:t>
            </a:r>
            <a:r>
              <a:rPr lang="en-US" sz="1100" noProof="1" smtClean="0">
                <a:solidFill>
                  <a:schemeClr val="tx1">
                    <a:lumMod val="75000"/>
                    <a:lumOff val="25000"/>
                  </a:schemeClr>
                </a:solidFill>
                <a:ea typeface="Roboto" panose="02000000000000000000" pitchFamily="2" charset="0"/>
                <a:cs typeface="Open Sans Light" panose="020B0306030504020204" pitchFamily="34" charset="0"/>
              </a:rPr>
              <a:t>.</a:t>
            </a:r>
          </a:p>
          <a:p>
            <a:pPr>
              <a:buClr>
                <a:srgbClr val="E24848"/>
              </a:buClr>
              <a:defRPr/>
            </a:pPr>
            <a:endParaRPr lang="en-US" sz="1100" noProof="1">
              <a:solidFill>
                <a:schemeClr val="tx1">
                  <a:lumMod val="75000"/>
                  <a:lumOff val="25000"/>
                </a:schemeClr>
              </a:solidFill>
              <a:ea typeface="Roboto" panose="02000000000000000000" pitchFamily="2" charset="0"/>
              <a:cs typeface="Open Sans Light" panose="020B0306030504020204" pitchFamily="34" charset="0"/>
            </a:endParaRPr>
          </a:p>
          <a:p>
            <a:pPr>
              <a:buClr>
                <a:srgbClr val="E24848"/>
              </a:buClr>
              <a:defRPr/>
            </a:pPr>
            <a:r>
              <a:rPr lang="en-US" sz="1100" noProof="1" smtClean="0">
                <a:solidFill>
                  <a:schemeClr val="tx1">
                    <a:lumMod val="75000"/>
                    <a:lumOff val="25000"/>
                  </a:schemeClr>
                </a:solidFill>
                <a:ea typeface="Roboto" panose="02000000000000000000" pitchFamily="2" charset="0"/>
                <a:cs typeface="Open Sans Light" panose="020B0306030504020204" pitchFamily="34" charset="0"/>
              </a:rPr>
              <a:t>Nulla imperdiet </a:t>
            </a:r>
            <a:r>
              <a:rPr lang="en-US" sz="1100" noProof="1">
                <a:solidFill>
                  <a:schemeClr val="tx1">
                    <a:lumMod val="75000"/>
                    <a:lumOff val="25000"/>
                  </a:schemeClr>
                </a:solidFill>
                <a:ea typeface="Roboto" panose="02000000000000000000" pitchFamily="2" charset="0"/>
                <a:cs typeface="Open Sans Light" panose="020B0306030504020204" pitchFamily="34" charset="0"/>
              </a:rPr>
              <a:t>volutpat dui at fermentum. </a:t>
            </a:r>
          </a:p>
        </p:txBody>
      </p:sp>
    </p:spTree>
    <p:extLst>
      <p:ext uri="{BB962C8B-B14F-4D97-AF65-F5344CB8AC3E}">
        <p14:creationId xmlns:p14="http://schemas.microsoft.com/office/powerpoint/2010/main" val="221931564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24</a:t>
            </a:fld>
            <a:endParaRPr lang="en-US"/>
          </a:p>
        </p:txBody>
      </p:sp>
      <p:sp>
        <p:nvSpPr>
          <p:cNvPr id="8" name="TextBox 7"/>
          <p:cNvSpPr txBox="1"/>
          <p:nvPr/>
        </p:nvSpPr>
        <p:spPr>
          <a:xfrm>
            <a:off x="491221" y="3670370"/>
            <a:ext cx="2098673"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Web</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Design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9" name="TextBox 8"/>
          <p:cNvSpPr txBox="1"/>
          <p:nvPr/>
        </p:nvSpPr>
        <p:spPr>
          <a:xfrm>
            <a:off x="505735" y="4025188"/>
            <a:ext cx="2606040"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10" name="TextBox 9"/>
          <p:cNvSpPr txBox="1"/>
          <p:nvPr/>
        </p:nvSpPr>
        <p:spPr>
          <a:xfrm>
            <a:off x="491221" y="4938946"/>
            <a:ext cx="3511015" cy="369332"/>
          </a:xfrm>
          <a:prstGeom prst="rect">
            <a:avLst/>
          </a:prstGeom>
          <a:noFill/>
        </p:spPr>
        <p:txBody>
          <a:bodyPr wrap="square" rtlCol="0">
            <a:spAutoFit/>
          </a:bodyPr>
          <a:lstStyle/>
          <a:p>
            <a:r>
              <a:rPr lang="id-ID" b="1" dirty="0" smtClean="0">
                <a:solidFill>
                  <a:schemeClr val="tx1">
                    <a:lumMod val="85000"/>
                    <a:lumOff val="15000"/>
                  </a:schemeClr>
                </a:solidFill>
                <a:latin typeface="Caviar Dreams" panose="020B0402020204020504" pitchFamily="34" charset="0"/>
                <a:ea typeface="Roboto" panose="02000000000000000000" pitchFamily="2" charset="0"/>
              </a:rPr>
              <a:t>Marketing</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Solution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11" name="TextBox 10"/>
          <p:cNvSpPr txBox="1"/>
          <p:nvPr/>
        </p:nvSpPr>
        <p:spPr>
          <a:xfrm>
            <a:off x="505735" y="5293764"/>
            <a:ext cx="2606040" cy="646331"/>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3" name="Rectangle 2"/>
          <p:cNvSpPr/>
          <p:nvPr/>
        </p:nvSpPr>
        <p:spPr>
          <a:xfrm>
            <a:off x="4194629" y="3309257"/>
            <a:ext cx="3802743" cy="31677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hape 5678"/>
          <p:cNvSpPr/>
          <p:nvPr/>
        </p:nvSpPr>
        <p:spPr>
          <a:xfrm>
            <a:off x="4253691" y="3729839"/>
            <a:ext cx="3510445" cy="973191"/>
          </a:xfrm>
          <a:prstGeom prst="rect">
            <a:avLst/>
          </a:prstGeom>
          <a:ln w="12700">
            <a:miter lim="400000"/>
          </a:ln>
          <a:extLst>
            <a:ext uri="{C572A759-6A51-4108-AA02-DFA0A04FC94B}">
              <ma14:wrappingTextBoxFlag xmlns="" xmlns:ma14="http://schemas.microsoft.com/office/mac/drawingml/2011/main" val="1"/>
            </a:ext>
          </a:extLst>
        </p:spPr>
        <p:txBody>
          <a:bodyPr wrap="square" lIns="25400" tIns="25400" rIns="25400" bIns="25400" anchor="ctr">
            <a:noAutofit/>
          </a:bodyPr>
          <a:lstStyle>
            <a:lvl1pPr algn="l">
              <a:lnSpc>
                <a:spcPct val="70000"/>
              </a:lnSpc>
              <a:defRPr sz="10000" b="1">
                <a:solidFill>
                  <a:srgbClr val="FFFFFF"/>
                </a:solidFill>
                <a:latin typeface="Helvetica"/>
                <a:ea typeface="Helvetica"/>
                <a:cs typeface="Helvetica"/>
                <a:sym typeface="Helvetica"/>
              </a:defRPr>
            </a:lvl1pPr>
          </a:lstStyle>
          <a:p>
            <a:pPr algn="ctr"/>
            <a:r>
              <a:rPr sz="3600" b="0" dirty="0" smtClean="0">
                <a:solidFill>
                  <a:schemeClr val="bg1"/>
                </a:solidFill>
                <a:latin typeface="Caviar Dreams" panose="020B0402020204020504" pitchFamily="34" charset="0"/>
              </a:rPr>
              <a:t>$</a:t>
            </a:r>
            <a:r>
              <a:rPr lang="en-US" sz="3600" dirty="0" smtClean="0">
                <a:solidFill>
                  <a:schemeClr val="bg1"/>
                </a:solidFill>
                <a:latin typeface="Caviar Dreams" panose="020B0402020204020504" pitchFamily="34" charset="0"/>
              </a:rPr>
              <a:t>750</a:t>
            </a:r>
            <a:r>
              <a:rPr sz="3600" dirty="0" smtClean="0">
                <a:solidFill>
                  <a:schemeClr val="bg1"/>
                </a:solidFill>
                <a:latin typeface="Caviar Dreams" panose="020B0402020204020504" pitchFamily="34" charset="0"/>
              </a:rPr>
              <a:t>,894.00</a:t>
            </a:r>
            <a:endParaRPr sz="3600" dirty="0">
              <a:solidFill>
                <a:schemeClr val="bg1"/>
              </a:solidFill>
              <a:latin typeface="Caviar Dreams" panose="020B0402020204020504" pitchFamily="34" charset="0"/>
            </a:endParaRPr>
          </a:p>
        </p:txBody>
      </p:sp>
      <p:sp>
        <p:nvSpPr>
          <p:cNvPr id="7" name="Title 11"/>
          <p:cNvSpPr txBox="1">
            <a:spLocks/>
          </p:cNvSpPr>
          <p:nvPr/>
        </p:nvSpPr>
        <p:spPr>
          <a:xfrm>
            <a:off x="4508353" y="4564880"/>
            <a:ext cx="3328858" cy="1117464"/>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Everything Should Be Made As Simple As Possible, But Not Simpler.</a:t>
            </a:r>
            <a:endParaRPr lang="en-US" sz="18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TextBox 12"/>
          <p:cNvSpPr txBox="1"/>
          <p:nvPr/>
        </p:nvSpPr>
        <p:spPr>
          <a:xfrm>
            <a:off x="9504215" y="3670370"/>
            <a:ext cx="2098673" cy="369332"/>
          </a:xfrm>
          <a:prstGeom prst="rect">
            <a:avLst/>
          </a:prstGeom>
          <a:noFill/>
        </p:spPr>
        <p:txBody>
          <a:bodyPr wrap="square" rtlCol="0">
            <a:spAutoFit/>
          </a:bodyPr>
          <a:lstStyle/>
          <a:p>
            <a:pPr algn="r"/>
            <a:r>
              <a:rPr lang="id-ID" b="1" dirty="0" smtClean="0">
                <a:solidFill>
                  <a:schemeClr val="tx1">
                    <a:lumMod val="85000"/>
                    <a:lumOff val="15000"/>
                  </a:schemeClr>
                </a:solidFill>
                <a:latin typeface="Caviar Dreams" panose="020B0402020204020504" pitchFamily="34" charset="0"/>
                <a:ea typeface="Roboto" panose="02000000000000000000" pitchFamily="2" charset="0"/>
              </a:rPr>
              <a:t>Web</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Design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14" name="TextBox 13"/>
          <p:cNvSpPr txBox="1"/>
          <p:nvPr/>
        </p:nvSpPr>
        <p:spPr>
          <a:xfrm>
            <a:off x="8996848" y="4025188"/>
            <a:ext cx="2606040" cy="646331"/>
          </a:xfrm>
          <a:prstGeom prst="rect">
            <a:avLst/>
          </a:prstGeom>
          <a:noFill/>
        </p:spPr>
        <p:txBody>
          <a:bodyPr wrap="square" rtlCol="0">
            <a:spAutoFit/>
          </a:bodyPr>
          <a:lstStyle/>
          <a:p>
            <a:pPr algn="r"/>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15" name="TextBox 14"/>
          <p:cNvSpPr txBox="1"/>
          <p:nvPr/>
        </p:nvSpPr>
        <p:spPr>
          <a:xfrm>
            <a:off x="8091873" y="4938946"/>
            <a:ext cx="3511015" cy="369332"/>
          </a:xfrm>
          <a:prstGeom prst="rect">
            <a:avLst/>
          </a:prstGeom>
          <a:noFill/>
        </p:spPr>
        <p:txBody>
          <a:bodyPr wrap="square" rtlCol="0">
            <a:spAutoFit/>
          </a:bodyPr>
          <a:lstStyle/>
          <a:p>
            <a:pPr algn="r"/>
            <a:r>
              <a:rPr lang="id-ID" b="1" dirty="0" smtClean="0">
                <a:solidFill>
                  <a:schemeClr val="tx1">
                    <a:lumMod val="85000"/>
                    <a:lumOff val="15000"/>
                  </a:schemeClr>
                </a:solidFill>
                <a:latin typeface="Caviar Dreams" panose="020B0402020204020504" pitchFamily="34" charset="0"/>
                <a:ea typeface="Roboto" panose="02000000000000000000" pitchFamily="2" charset="0"/>
              </a:rPr>
              <a:t>Marketing</a:t>
            </a:r>
            <a:r>
              <a:rPr lang="en-US" b="1" dirty="0" smtClean="0">
                <a:solidFill>
                  <a:schemeClr val="tx1">
                    <a:lumMod val="85000"/>
                    <a:lumOff val="15000"/>
                  </a:schemeClr>
                </a:solidFill>
                <a:latin typeface="Caviar Dreams" panose="020B0402020204020504" pitchFamily="34" charset="0"/>
                <a:ea typeface="Roboto" panose="02000000000000000000" pitchFamily="2" charset="0"/>
              </a:rPr>
              <a:t> </a:t>
            </a:r>
            <a:r>
              <a:rPr lang="id-ID" b="1" dirty="0" smtClean="0">
                <a:solidFill>
                  <a:schemeClr val="tx1">
                    <a:lumMod val="85000"/>
                    <a:lumOff val="15000"/>
                  </a:schemeClr>
                </a:solidFill>
                <a:latin typeface="Caviar Dreams" panose="020B0402020204020504" pitchFamily="34" charset="0"/>
                <a:ea typeface="Roboto" panose="02000000000000000000" pitchFamily="2" charset="0"/>
              </a:rPr>
              <a:t>Solution</a:t>
            </a:r>
            <a:endParaRPr lang="id-ID" b="1" dirty="0">
              <a:solidFill>
                <a:schemeClr val="tx1">
                  <a:lumMod val="85000"/>
                  <a:lumOff val="15000"/>
                </a:schemeClr>
              </a:solidFill>
              <a:latin typeface="Caviar Dreams" panose="020B0402020204020504" pitchFamily="34" charset="0"/>
              <a:ea typeface="Roboto" panose="02000000000000000000" pitchFamily="2" charset="0"/>
            </a:endParaRPr>
          </a:p>
        </p:txBody>
      </p:sp>
      <p:sp>
        <p:nvSpPr>
          <p:cNvPr id="16" name="TextBox 15"/>
          <p:cNvSpPr txBox="1"/>
          <p:nvPr/>
        </p:nvSpPr>
        <p:spPr>
          <a:xfrm>
            <a:off x="8996848" y="5293764"/>
            <a:ext cx="2606040" cy="646331"/>
          </a:xfrm>
          <a:prstGeom prst="rect">
            <a:avLst/>
          </a:prstGeom>
          <a:noFill/>
        </p:spPr>
        <p:txBody>
          <a:bodyPr wrap="square" rtlCol="0">
            <a:spAutoFit/>
          </a:bodyPr>
          <a:lstStyle/>
          <a:p>
            <a:pPr algn="r"/>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812497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Company</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37" name="Picture Placeholder 36"/>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25</a:t>
            </a:fld>
            <a:endParaRPr lang="en-US"/>
          </a:p>
        </p:txBody>
      </p:sp>
      <p:sp>
        <p:nvSpPr>
          <p:cNvPr id="9" name="Rectangle 8"/>
          <p:cNvSpPr/>
          <p:nvPr/>
        </p:nvSpPr>
        <p:spPr>
          <a:xfrm>
            <a:off x="765111" y="2671397"/>
            <a:ext cx="3375549" cy="1875659"/>
          </a:xfrm>
          <a:prstGeom prst="rect">
            <a:avLst/>
          </a:prstGeom>
          <a:solidFill>
            <a:schemeClr val="bg1">
              <a:lumMod val="95000"/>
            </a:schemeClr>
          </a:solidFill>
          <a:ln w="1270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856855" y="2580721"/>
            <a:ext cx="800483" cy="93098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algn="ctr"/>
            <a:endParaRPr lang="en-US" sz="3333" dirty="0">
              <a:latin typeface="Georgia"/>
              <a:cs typeface="Georgia"/>
            </a:endParaRPr>
          </a:p>
        </p:txBody>
      </p:sp>
      <p:sp>
        <p:nvSpPr>
          <p:cNvPr id="11" name="Shape 397"/>
          <p:cNvSpPr/>
          <p:nvPr/>
        </p:nvSpPr>
        <p:spPr>
          <a:xfrm>
            <a:off x="1826748" y="3085629"/>
            <a:ext cx="2134625"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bodyPr>
          <a:lstStyle/>
          <a:p>
            <a:r>
              <a:rPr lang="en-US" sz="1600" b="1" dirty="0" smtClean="0">
                <a:latin typeface="Caviar Dreams" panose="020B0402020204020504" pitchFamily="34" charset="0"/>
                <a:cs typeface="Open Sans"/>
              </a:rPr>
              <a:t>Our Mission</a:t>
            </a:r>
            <a:endParaRPr lang="en-US" sz="800" dirty="0">
              <a:latin typeface="Caviar Dreams" panose="020B0402020204020504" pitchFamily="34" charset="0"/>
              <a:ea typeface="Open Sans"/>
              <a:cs typeface="Open Sans"/>
              <a:sym typeface="Open Sans"/>
            </a:endParaRPr>
          </a:p>
        </p:txBody>
      </p:sp>
      <p:grpSp>
        <p:nvGrpSpPr>
          <p:cNvPr id="12" name="Group 11"/>
          <p:cNvGrpSpPr/>
          <p:nvPr/>
        </p:nvGrpSpPr>
        <p:grpSpPr>
          <a:xfrm>
            <a:off x="1020486" y="2839365"/>
            <a:ext cx="453389" cy="453389"/>
            <a:chOff x="3315612" y="6369533"/>
            <a:chExt cx="340040" cy="340040"/>
          </a:xfrm>
          <a:solidFill>
            <a:srgbClr val="FFFFFF"/>
          </a:solidFill>
        </p:grpSpPr>
        <p:sp>
          <p:nvSpPr>
            <p:cNvPr id="13" name="Freeform 224"/>
            <p:cNvSpPr>
              <a:spLocks noEditPoints="1"/>
            </p:cNvSpPr>
            <p:nvPr/>
          </p:nvSpPr>
          <p:spPr bwMode="auto">
            <a:xfrm>
              <a:off x="3315612"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4" name="Freeform 225"/>
            <p:cNvSpPr>
              <a:spLocks/>
            </p:cNvSpPr>
            <p:nvPr/>
          </p:nvSpPr>
          <p:spPr bwMode="auto">
            <a:xfrm>
              <a:off x="3397427" y="6520376"/>
              <a:ext cx="43464" cy="46020"/>
            </a:xfrm>
            <a:custGeom>
              <a:avLst/>
              <a:gdLst>
                <a:gd name="T0" fmla="*/ 2 w 16"/>
                <a:gd name="T1" fmla="*/ 2 h 17"/>
                <a:gd name="T2" fmla="*/ 4 w 16"/>
                <a:gd name="T3" fmla="*/ 13 h 17"/>
                <a:gd name="T4" fmla="*/ 14 w 16"/>
                <a:gd name="T5" fmla="*/ 15 h 17"/>
                <a:gd name="T6" fmla="*/ 12 w 16"/>
                <a:gd name="T7" fmla="*/ 5 h 17"/>
                <a:gd name="T8" fmla="*/ 2 w 16"/>
                <a:gd name="T9" fmla="*/ 2 h 17"/>
              </a:gdLst>
              <a:ahLst/>
              <a:cxnLst>
                <a:cxn ang="0">
                  <a:pos x="T0" y="T1"/>
                </a:cxn>
                <a:cxn ang="0">
                  <a:pos x="T2" y="T3"/>
                </a:cxn>
                <a:cxn ang="0">
                  <a:pos x="T4" y="T5"/>
                </a:cxn>
                <a:cxn ang="0">
                  <a:pos x="T6" y="T7"/>
                </a:cxn>
                <a:cxn ang="0">
                  <a:pos x="T8" y="T9"/>
                </a:cxn>
              </a:cxnLst>
              <a:rect l="0" t="0" r="r" b="b"/>
              <a:pathLst>
                <a:path w="16" h="17">
                  <a:moveTo>
                    <a:pt x="2" y="2"/>
                  </a:moveTo>
                  <a:cubicBezTo>
                    <a:pt x="0" y="4"/>
                    <a:pt x="1" y="9"/>
                    <a:pt x="4" y="13"/>
                  </a:cubicBezTo>
                  <a:cubicBezTo>
                    <a:pt x="7" y="16"/>
                    <a:pt x="11" y="17"/>
                    <a:pt x="14" y="15"/>
                  </a:cubicBezTo>
                  <a:cubicBezTo>
                    <a:pt x="16" y="13"/>
                    <a:pt x="15" y="8"/>
                    <a:pt x="12" y="5"/>
                  </a:cubicBezTo>
                  <a:cubicBezTo>
                    <a:pt x="9" y="1"/>
                    <a:pt x="5" y="0"/>
                    <a:pt x="2" y="2"/>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5" name="Freeform 226"/>
            <p:cNvSpPr>
              <a:spLocks/>
            </p:cNvSpPr>
            <p:nvPr/>
          </p:nvSpPr>
          <p:spPr bwMode="auto">
            <a:xfrm>
              <a:off x="3532932" y="6515263"/>
              <a:ext cx="40906" cy="48578"/>
            </a:xfrm>
            <a:custGeom>
              <a:avLst/>
              <a:gdLst>
                <a:gd name="T0" fmla="*/ 3 w 15"/>
                <a:gd name="T1" fmla="*/ 6 h 18"/>
                <a:gd name="T2" fmla="*/ 2 w 15"/>
                <a:gd name="T3" fmla="*/ 16 h 18"/>
                <a:gd name="T4" fmla="*/ 12 w 15"/>
                <a:gd name="T5" fmla="*/ 13 h 18"/>
                <a:gd name="T6" fmla="*/ 12 w 15"/>
                <a:gd name="T7" fmla="*/ 2 h 18"/>
                <a:gd name="T8" fmla="*/ 3 w 15"/>
                <a:gd name="T9" fmla="*/ 6 h 18"/>
              </a:gdLst>
              <a:ahLst/>
              <a:cxnLst>
                <a:cxn ang="0">
                  <a:pos x="T0" y="T1"/>
                </a:cxn>
                <a:cxn ang="0">
                  <a:pos x="T2" y="T3"/>
                </a:cxn>
                <a:cxn ang="0">
                  <a:pos x="T4" y="T5"/>
                </a:cxn>
                <a:cxn ang="0">
                  <a:pos x="T6" y="T7"/>
                </a:cxn>
                <a:cxn ang="0">
                  <a:pos x="T8" y="T9"/>
                </a:cxn>
              </a:cxnLst>
              <a:rect l="0" t="0" r="r" b="b"/>
              <a:pathLst>
                <a:path w="15" h="18">
                  <a:moveTo>
                    <a:pt x="3" y="6"/>
                  </a:moveTo>
                  <a:cubicBezTo>
                    <a:pt x="0" y="10"/>
                    <a:pt x="0" y="15"/>
                    <a:pt x="2" y="16"/>
                  </a:cubicBezTo>
                  <a:cubicBezTo>
                    <a:pt x="5" y="18"/>
                    <a:pt x="9" y="17"/>
                    <a:pt x="12" y="13"/>
                  </a:cubicBezTo>
                  <a:cubicBezTo>
                    <a:pt x="15" y="9"/>
                    <a:pt x="15" y="4"/>
                    <a:pt x="12" y="2"/>
                  </a:cubicBezTo>
                  <a:cubicBezTo>
                    <a:pt x="10" y="0"/>
                    <a:pt x="5" y="2"/>
                    <a:pt x="3" y="6"/>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6" name="Freeform 227"/>
            <p:cNvSpPr>
              <a:spLocks/>
            </p:cNvSpPr>
            <p:nvPr/>
          </p:nvSpPr>
          <p:spPr bwMode="auto">
            <a:xfrm>
              <a:off x="3435778" y="6461574"/>
              <a:ext cx="46020" cy="69032"/>
            </a:xfrm>
            <a:custGeom>
              <a:avLst/>
              <a:gdLst>
                <a:gd name="T0" fmla="*/ 12 w 18"/>
                <a:gd name="T1" fmla="*/ 25 h 26"/>
                <a:gd name="T2" fmla="*/ 16 w 18"/>
                <a:gd name="T3" fmla="*/ 11 h 26"/>
                <a:gd name="T4" fmla="*/ 6 w 18"/>
                <a:gd name="T5" fmla="*/ 1 h 26"/>
                <a:gd name="T6" fmla="*/ 1 w 18"/>
                <a:gd name="T7" fmla="*/ 15 h 26"/>
                <a:gd name="T8" fmla="*/ 12 w 18"/>
                <a:gd name="T9" fmla="*/ 25 h 26"/>
              </a:gdLst>
              <a:ahLst/>
              <a:cxnLst>
                <a:cxn ang="0">
                  <a:pos x="T0" y="T1"/>
                </a:cxn>
                <a:cxn ang="0">
                  <a:pos x="T2" y="T3"/>
                </a:cxn>
                <a:cxn ang="0">
                  <a:pos x="T4" y="T5"/>
                </a:cxn>
                <a:cxn ang="0">
                  <a:pos x="T6" y="T7"/>
                </a:cxn>
                <a:cxn ang="0">
                  <a:pos x="T8" y="T9"/>
                </a:cxn>
              </a:cxnLst>
              <a:rect l="0" t="0" r="r" b="b"/>
              <a:pathLst>
                <a:path w="18" h="26">
                  <a:moveTo>
                    <a:pt x="12" y="25"/>
                  </a:moveTo>
                  <a:cubicBezTo>
                    <a:pt x="16" y="24"/>
                    <a:pt x="18" y="18"/>
                    <a:pt x="16" y="11"/>
                  </a:cubicBezTo>
                  <a:cubicBezTo>
                    <a:pt x="15" y="5"/>
                    <a:pt x="10" y="0"/>
                    <a:pt x="6" y="1"/>
                  </a:cubicBezTo>
                  <a:cubicBezTo>
                    <a:pt x="2" y="2"/>
                    <a:pt x="0" y="8"/>
                    <a:pt x="1" y="15"/>
                  </a:cubicBezTo>
                  <a:cubicBezTo>
                    <a:pt x="3" y="21"/>
                    <a:pt x="7" y="26"/>
                    <a:pt x="12" y="25"/>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7" name="Freeform 228"/>
            <p:cNvSpPr>
              <a:spLocks/>
            </p:cNvSpPr>
            <p:nvPr/>
          </p:nvSpPr>
          <p:spPr bwMode="auto">
            <a:xfrm>
              <a:off x="3489468" y="6461574"/>
              <a:ext cx="48578" cy="69032"/>
            </a:xfrm>
            <a:custGeom>
              <a:avLst/>
              <a:gdLst>
                <a:gd name="T0" fmla="*/ 11 w 18"/>
                <a:gd name="T1" fmla="*/ 1 h 26"/>
                <a:gd name="T2" fmla="*/ 1 w 18"/>
                <a:gd name="T3" fmla="*/ 11 h 26"/>
                <a:gd name="T4" fmla="*/ 6 w 18"/>
                <a:gd name="T5" fmla="*/ 25 h 26"/>
                <a:gd name="T6" fmla="*/ 16 w 18"/>
                <a:gd name="T7" fmla="*/ 15 h 26"/>
                <a:gd name="T8" fmla="*/ 11 w 18"/>
                <a:gd name="T9" fmla="*/ 1 h 26"/>
              </a:gdLst>
              <a:ahLst/>
              <a:cxnLst>
                <a:cxn ang="0">
                  <a:pos x="T0" y="T1"/>
                </a:cxn>
                <a:cxn ang="0">
                  <a:pos x="T2" y="T3"/>
                </a:cxn>
                <a:cxn ang="0">
                  <a:pos x="T4" y="T5"/>
                </a:cxn>
                <a:cxn ang="0">
                  <a:pos x="T6" y="T7"/>
                </a:cxn>
                <a:cxn ang="0">
                  <a:pos x="T8" y="T9"/>
                </a:cxn>
              </a:cxnLst>
              <a:rect l="0" t="0" r="r" b="b"/>
              <a:pathLst>
                <a:path w="18" h="26">
                  <a:moveTo>
                    <a:pt x="11" y="1"/>
                  </a:moveTo>
                  <a:cubicBezTo>
                    <a:pt x="7" y="0"/>
                    <a:pt x="3" y="5"/>
                    <a:pt x="1" y="11"/>
                  </a:cubicBezTo>
                  <a:cubicBezTo>
                    <a:pt x="0" y="18"/>
                    <a:pt x="2" y="24"/>
                    <a:pt x="6" y="25"/>
                  </a:cubicBezTo>
                  <a:cubicBezTo>
                    <a:pt x="10" y="26"/>
                    <a:pt x="15" y="21"/>
                    <a:pt x="16" y="15"/>
                  </a:cubicBezTo>
                  <a:cubicBezTo>
                    <a:pt x="18" y="8"/>
                    <a:pt x="15" y="2"/>
                    <a:pt x="11" y="1"/>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8" name="Freeform 229"/>
            <p:cNvSpPr>
              <a:spLocks/>
            </p:cNvSpPr>
            <p:nvPr/>
          </p:nvSpPr>
          <p:spPr bwMode="auto">
            <a:xfrm>
              <a:off x="3440891" y="6543387"/>
              <a:ext cx="89484" cy="89484"/>
            </a:xfrm>
            <a:custGeom>
              <a:avLst/>
              <a:gdLst>
                <a:gd name="T0" fmla="*/ 17 w 34"/>
                <a:gd name="T1" fmla="*/ 0 h 33"/>
                <a:gd name="T2" fmla="*/ 0 w 34"/>
                <a:gd name="T3" fmla="*/ 20 h 33"/>
                <a:gd name="T4" fmla="*/ 17 w 34"/>
                <a:gd name="T5" fmla="*/ 20 h 33"/>
                <a:gd name="T6" fmla="*/ 34 w 34"/>
                <a:gd name="T7" fmla="*/ 20 h 33"/>
                <a:gd name="T8" fmla="*/ 17 w 34"/>
                <a:gd name="T9" fmla="*/ 0 h 33"/>
              </a:gdLst>
              <a:ahLst/>
              <a:cxnLst>
                <a:cxn ang="0">
                  <a:pos x="T0" y="T1"/>
                </a:cxn>
                <a:cxn ang="0">
                  <a:pos x="T2" y="T3"/>
                </a:cxn>
                <a:cxn ang="0">
                  <a:pos x="T4" y="T5"/>
                </a:cxn>
                <a:cxn ang="0">
                  <a:pos x="T6" y="T7"/>
                </a:cxn>
                <a:cxn ang="0">
                  <a:pos x="T8" y="T9"/>
                </a:cxn>
              </a:cxnLst>
              <a:rect l="0" t="0" r="r" b="b"/>
              <a:pathLst>
                <a:path w="34" h="33">
                  <a:moveTo>
                    <a:pt x="17" y="0"/>
                  </a:moveTo>
                  <a:cubicBezTo>
                    <a:pt x="7" y="0"/>
                    <a:pt x="0" y="15"/>
                    <a:pt x="0" y="20"/>
                  </a:cubicBezTo>
                  <a:cubicBezTo>
                    <a:pt x="0" y="33"/>
                    <a:pt x="7" y="20"/>
                    <a:pt x="17" y="20"/>
                  </a:cubicBezTo>
                  <a:cubicBezTo>
                    <a:pt x="27" y="20"/>
                    <a:pt x="34" y="33"/>
                    <a:pt x="34" y="20"/>
                  </a:cubicBezTo>
                  <a:cubicBezTo>
                    <a:pt x="34" y="15"/>
                    <a:pt x="27" y="0"/>
                    <a:pt x="17" y="0"/>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20" name="Rectangle 19"/>
          <p:cNvSpPr/>
          <p:nvPr/>
        </p:nvSpPr>
        <p:spPr>
          <a:xfrm>
            <a:off x="4401662" y="2671397"/>
            <a:ext cx="3375549" cy="1875659"/>
          </a:xfrm>
          <a:prstGeom prst="rect">
            <a:avLst/>
          </a:prstGeom>
          <a:solidFill>
            <a:schemeClr val="bg1">
              <a:lumMod val="95000"/>
            </a:schemeClr>
          </a:solidFill>
          <a:ln w="1270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4493406" y="2580721"/>
            <a:ext cx="800483" cy="93098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algn="ctr"/>
            <a:endParaRPr lang="en-US" sz="3333" dirty="0">
              <a:latin typeface="Georgia"/>
              <a:cs typeface="Georgia"/>
            </a:endParaRPr>
          </a:p>
        </p:txBody>
      </p:sp>
      <p:sp>
        <p:nvSpPr>
          <p:cNvPr id="22" name="Shape 402"/>
          <p:cNvSpPr/>
          <p:nvPr/>
        </p:nvSpPr>
        <p:spPr>
          <a:xfrm>
            <a:off x="5455823" y="3112341"/>
            <a:ext cx="2134625"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bodyPr>
          <a:lstStyle/>
          <a:p>
            <a:r>
              <a:rPr lang="en-US" sz="1600" b="1" dirty="0" smtClean="0">
                <a:latin typeface="Caviar Dreams" panose="020B0402020204020504" pitchFamily="34" charset="0"/>
                <a:cs typeface="Open Sans"/>
              </a:rPr>
              <a:t>Our Vision</a:t>
            </a:r>
            <a:endParaRPr lang="en-US" sz="800" dirty="0">
              <a:latin typeface="Caviar Dreams" panose="020B0402020204020504" pitchFamily="34" charset="0"/>
              <a:ea typeface="Open Sans"/>
              <a:cs typeface="Open Sans"/>
              <a:sym typeface="Open Sans"/>
            </a:endParaRPr>
          </a:p>
        </p:txBody>
      </p:sp>
      <p:grpSp>
        <p:nvGrpSpPr>
          <p:cNvPr id="23" name="Group 22"/>
          <p:cNvGrpSpPr/>
          <p:nvPr/>
        </p:nvGrpSpPr>
        <p:grpSpPr>
          <a:xfrm>
            <a:off x="4672877" y="2818197"/>
            <a:ext cx="453389" cy="453389"/>
            <a:chOff x="2868194" y="6369531"/>
            <a:chExt cx="340040" cy="340040"/>
          </a:xfrm>
          <a:solidFill>
            <a:srgbClr val="FFFFFF"/>
          </a:solidFill>
        </p:grpSpPr>
        <p:sp>
          <p:nvSpPr>
            <p:cNvPr id="24"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5"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27" name="Rectangle 26"/>
          <p:cNvSpPr/>
          <p:nvPr/>
        </p:nvSpPr>
        <p:spPr>
          <a:xfrm>
            <a:off x="8044892" y="2664661"/>
            <a:ext cx="3375549" cy="1875659"/>
          </a:xfrm>
          <a:prstGeom prst="rect">
            <a:avLst/>
          </a:prstGeom>
          <a:solidFill>
            <a:schemeClr val="bg1">
              <a:lumMod val="95000"/>
            </a:schemeClr>
          </a:solidFill>
          <a:ln w="12700"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8136636" y="2573985"/>
            <a:ext cx="800483" cy="93098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b"/>
          <a:lstStyle/>
          <a:p>
            <a:pPr algn="ctr"/>
            <a:endParaRPr lang="en-US" sz="3333" dirty="0">
              <a:latin typeface="Georgia"/>
              <a:cs typeface="Georgia"/>
            </a:endParaRPr>
          </a:p>
        </p:txBody>
      </p:sp>
      <p:sp>
        <p:nvSpPr>
          <p:cNvPr id="29" name="Shape 392"/>
          <p:cNvSpPr/>
          <p:nvPr/>
        </p:nvSpPr>
        <p:spPr>
          <a:xfrm>
            <a:off x="9131164" y="3085629"/>
            <a:ext cx="2134625"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spAutoFit/>
          </a:bodyPr>
          <a:lstStyle/>
          <a:p>
            <a:r>
              <a:rPr lang="en-US" sz="1600" b="1" dirty="0" smtClean="0">
                <a:latin typeface="Caviar Dreams" panose="020B0402020204020504" pitchFamily="34" charset="0"/>
                <a:cs typeface="Open Sans"/>
              </a:rPr>
              <a:t>Our Goal</a:t>
            </a:r>
            <a:endParaRPr lang="en-US" sz="800" dirty="0">
              <a:latin typeface="Caviar Dreams" panose="020B0402020204020504" pitchFamily="34" charset="0"/>
              <a:ea typeface="Open Sans"/>
              <a:cs typeface="Open Sans"/>
              <a:sym typeface="Open Sans"/>
            </a:endParaRPr>
          </a:p>
        </p:txBody>
      </p:sp>
      <p:grpSp>
        <p:nvGrpSpPr>
          <p:cNvPr id="30" name="Group 29"/>
          <p:cNvGrpSpPr/>
          <p:nvPr/>
        </p:nvGrpSpPr>
        <p:grpSpPr>
          <a:xfrm>
            <a:off x="8311476" y="2833041"/>
            <a:ext cx="453389" cy="453389"/>
            <a:chOff x="10031183" y="5922112"/>
            <a:chExt cx="340040" cy="340040"/>
          </a:xfrm>
          <a:solidFill>
            <a:srgbClr val="FFFFFF"/>
          </a:solidFill>
        </p:grpSpPr>
        <p:sp>
          <p:nvSpPr>
            <p:cNvPr id="31"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32"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33" name="TextBox 32"/>
          <p:cNvSpPr txBox="1"/>
          <p:nvPr/>
        </p:nvSpPr>
        <p:spPr>
          <a:xfrm>
            <a:off x="2742446" y="1628229"/>
            <a:ext cx="6707108" cy="523220"/>
          </a:xfrm>
          <a:prstGeom prst="rect">
            <a:avLst/>
          </a:prstGeom>
          <a:noFill/>
        </p:spPr>
        <p:txBody>
          <a:bodyPr wrap="square" rtlCol="0">
            <a:spAutoFit/>
          </a:bodyPr>
          <a:lstStyle/>
          <a:p>
            <a:pPr algn="ctr"/>
            <a:r>
              <a:rPr lang="id-ID" sz="1400" b="1" dirty="0">
                <a:solidFill>
                  <a:schemeClr val="tx1">
                    <a:lumMod val="95000"/>
                    <a:lumOff val="5000"/>
                  </a:schemeClr>
                </a:solidFill>
                <a:latin typeface="Caviar Dreams" panose="020B0402020204020504" pitchFamily="34" charset="0"/>
              </a:rPr>
              <a:t>Suitable for all category</a:t>
            </a:r>
            <a:r>
              <a:rPr lang="en-US" sz="1400" b="1" dirty="0">
                <a:solidFill>
                  <a:schemeClr val="tx1">
                    <a:lumMod val="95000"/>
                    <a:lumOff val="5000"/>
                  </a:schemeClr>
                </a:solidFill>
                <a:latin typeface="Caviar Dreams" panose="020B0402020204020504" pitchFamily="34" charset="0"/>
              </a:rPr>
              <a:t>, Lorem Ipsum is not simply random text. It has roots in a piece.</a:t>
            </a:r>
          </a:p>
        </p:txBody>
      </p:sp>
      <p:sp>
        <p:nvSpPr>
          <p:cNvPr id="34" name="TextBox 33"/>
          <p:cNvSpPr txBox="1"/>
          <p:nvPr/>
        </p:nvSpPr>
        <p:spPr>
          <a:xfrm>
            <a:off x="1760051" y="3528632"/>
            <a:ext cx="2013296" cy="830997"/>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35" name="TextBox 34"/>
          <p:cNvSpPr txBox="1"/>
          <p:nvPr/>
        </p:nvSpPr>
        <p:spPr>
          <a:xfrm>
            <a:off x="5455823" y="3528632"/>
            <a:ext cx="2013296" cy="830997"/>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
        <p:nvSpPr>
          <p:cNvPr id="36" name="TextBox 35"/>
          <p:cNvSpPr txBox="1"/>
          <p:nvPr/>
        </p:nvSpPr>
        <p:spPr>
          <a:xfrm>
            <a:off x="9076239" y="3528632"/>
            <a:ext cx="2013296" cy="830997"/>
          </a:xfrm>
          <a:prstGeom prst="rect">
            <a:avLst/>
          </a:prstGeom>
          <a:noFill/>
        </p:spPr>
        <p:txBody>
          <a:bodyPr wrap="square" rtlCol="0">
            <a:spAutoFit/>
          </a:bodyPr>
          <a:lstStyle/>
          <a:p>
            <a:r>
              <a:rPr lang="id-ID" sz="1200" dirty="0">
                <a:solidFill>
                  <a:schemeClr val="tx1">
                    <a:lumMod val="75000"/>
                    <a:lumOff val="25000"/>
                  </a:schemeClr>
                </a:solidFill>
              </a:rPr>
              <a:t>Suitable for all category</a:t>
            </a:r>
            <a:r>
              <a:rPr lang="en-US" sz="1200" dirty="0">
                <a:solidFill>
                  <a:schemeClr val="tx1">
                    <a:lumMod val="75000"/>
                    <a:lumOff val="25000"/>
                  </a:schemeClr>
                </a:solidFill>
              </a:rPr>
              <a:t>, Lorem Ipsum is not simply random text. It has roots in a piece.</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4041444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8353778" cy="6477001"/>
          </a:xfrm>
          <a:prstGeom prst="rect">
            <a:avLst/>
          </a:prstGeom>
          <a:gradFill flip="none" rotWithShape="1">
            <a:gsLst>
              <a:gs pos="0">
                <a:schemeClr val="accent2"/>
              </a:gs>
              <a:gs pos="100000">
                <a:schemeClr val="accent1"/>
              </a:gs>
            </a:gsLst>
            <a:lin ang="8100000" scaled="1"/>
            <a:tileRect/>
          </a:gradFill>
          <a:ln w="12700">
            <a:miter lim="400000"/>
          </a:ln>
        </p:spPr>
        <p:txBody>
          <a:bodyPr lIns="25400" tIns="25400" rIns="25400" bIns="25400" anchor="ctr"/>
          <a:lstStyle/>
          <a:p>
            <a:endParaRPr lang="en-US" sz="1600"/>
          </a:p>
        </p:txBody>
      </p:sp>
      <p:sp>
        <p:nvSpPr>
          <p:cNvPr id="5" name="Picture Placeholder 4"/>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26</a:t>
            </a:fld>
            <a:endParaRPr lang="en-US"/>
          </a:p>
        </p:txBody>
      </p:sp>
      <p:sp>
        <p:nvSpPr>
          <p:cNvPr id="10" name="Rectangle 9"/>
          <p:cNvSpPr/>
          <p:nvPr/>
        </p:nvSpPr>
        <p:spPr>
          <a:xfrm>
            <a:off x="660497" y="369006"/>
            <a:ext cx="4458916" cy="1730727"/>
          </a:xfrm>
          <a:prstGeom prst="rect">
            <a:avLst/>
          </a:prstGeom>
        </p:spPr>
        <p:txBody>
          <a:bodyPr vert="horz" lIns="91440" tIns="45720" rIns="91440" bIns="45720" rtlCol="0" anchor="ctr">
            <a:noAutofit/>
          </a:bodyPr>
          <a:lstStyle/>
          <a:p>
            <a:pPr defTabSz="914082">
              <a:spcBef>
                <a:spcPct val="0"/>
              </a:spcBef>
            </a:pPr>
            <a:r>
              <a:rPr lang="en-US" sz="2800"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Definiteness  Of Purpose Is The Starting Point Of </a:t>
            </a:r>
          </a:p>
          <a:p>
            <a:pPr defTabSz="914082">
              <a:spcBef>
                <a:spcPct val="0"/>
              </a:spcBef>
            </a:pPr>
            <a:r>
              <a:rPr lang="en-US" sz="2800" b="1"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All Achievement</a:t>
            </a:r>
            <a:endParaRPr lang="en-US" sz="2800" b="1" noProof="1">
              <a:solidFill>
                <a:schemeClr val="bg1"/>
              </a:solidFill>
              <a:latin typeface="Caviar Dreams" panose="020B0402020204020504" pitchFamily="34" charset="0"/>
              <a:ea typeface="Roboto Light" panose="02000000000000000000" pitchFamily="2" charset="0"/>
              <a:cs typeface="Lato Light" panose="020F0402020204030203" pitchFamily="34" charset="0"/>
            </a:endParaRPr>
          </a:p>
        </p:txBody>
      </p:sp>
      <p:cxnSp>
        <p:nvCxnSpPr>
          <p:cNvPr id="12" name="Straight Connector 11"/>
          <p:cNvCxnSpPr/>
          <p:nvPr/>
        </p:nvCxnSpPr>
        <p:spPr>
          <a:xfrm>
            <a:off x="0" y="2099733"/>
            <a:ext cx="323991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Freeform 28"/>
          <p:cNvSpPr>
            <a:spLocks/>
          </p:cNvSpPr>
          <p:nvPr/>
        </p:nvSpPr>
        <p:spPr bwMode="auto">
          <a:xfrm>
            <a:off x="604770" y="5043218"/>
            <a:ext cx="1445424" cy="49420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bg1"/>
          </a:solidFill>
          <a:ln>
            <a:noFill/>
          </a:ln>
        </p:spPr>
        <p:txBody>
          <a:bodyPr wrap="none">
            <a:noAutofit/>
          </a:bodyPr>
          <a:lstStyle/>
          <a:p>
            <a:pPr>
              <a:defRPr/>
            </a:pPr>
            <a:endParaRPr lang="ko-KR" altLang="en-US" dirty="0"/>
          </a:p>
        </p:txBody>
      </p:sp>
      <p:sp>
        <p:nvSpPr>
          <p:cNvPr id="30" name="Freeform 6"/>
          <p:cNvSpPr>
            <a:spLocks/>
          </p:cNvSpPr>
          <p:nvPr/>
        </p:nvSpPr>
        <p:spPr bwMode="auto">
          <a:xfrm>
            <a:off x="1969422" y="4638872"/>
            <a:ext cx="1445423" cy="89854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bg1">
              <a:alpha val="81000"/>
            </a:schemeClr>
          </a:solidFill>
          <a:ln>
            <a:noFill/>
          </a:ln>
        </p:spPr>
        <p:txBody>
          <a:bodyPr wrap="none">
            <a:noAutofit/>
          </a:bodyPr>
          <a:lstStyle/>
          <a:p>
            <a:pPr>
              <a:defRPr/>
            </a:pPr>
            <a:endParaRPr lang="ko-KR" altLang="en-US" dirty="0"/>
          </a:p>
        </p:txBody>
      </p:sp>
      <p:sp>
        <p:nvSpPr>
          <p:cNvPr id="31" name="Freeform 6"/>
          <p:cNvSpPr>
            <a:spLocks/>
          </p:cNvSpPr>
          <p:nvPr/>
        </p:nvSpPr>
        <p:spPr bwMode="auto">
          <a:xfrm>
            <a:off x="4010060" y="4460711"/>
            <a:ext cx="1445423" cy="107670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bg1">
              <a:alpha val="81000"/>
            </a:schemeClr>
          </a:solidFill>
          <a:ln>
            <a:noFill/>
          </a:ln>
        </p:spPr>
        <p:txBody>
          <a:bodyPr wrap="none">
            <a:noAutofit/>
          </a:bodyPr>
          <a:lstStyle/>
          <a:p>
            <a:pPr>
              <a:defRPr/>
            </a:pPr>
            <a:endParaRPr lang="ko-KR" altLang="en-US" dirty="0"/>
          </a:p>
        </p:txBody>
      </p:sp>
      <p:sp>
        <p:nvSpPr>
          <p:cNvPr id="32" name="Freeform 6"/>
          <p:cNvSpPr>
            <a:spLocks/>
          </p:cNvSpPr>
          <p:nvPr/>
        </p:nvSpPr>
        <p:spPr bwMode="auto">
          <a:xfrm>
            <a:off x="3361846" y="4008339"/>
            <a:ext cx="1443874" cy="152908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bg1">
              <a:alpha val="81000"/>
            </a:schemeClr>
          </a:solidFill>
          <a:ln>
            <a:noFill/>
          </a:ln>
        </p:spPr>
        <p:txBody>
          <a:bodyPr wrap="none">
            <a:noAutofit/>
          </a:bodyPr>
          <a:lstStyle/>
          <a:p>
            <a:pPr>
              <a:defRPr/>
            </a:pPr>
            <a:endParaRPr lang="ko-KR" altLang="en-US" dirty="0"/>
          </a:p>
        </p:txBody>
      </p:sp>
      <p:sp>
        <p:nvSpPr>
          <p:cNvPr id="33" name="Freeform 6"/>
          <p:cNvSpPr>
            <a:spLocks/>
          </p:cNvSpPr>
          <p:nvPr/>
        </p:nvSpPr>
        <p:spPr bwMode="auto">
          <a:xfrm>
            <a:off x="2634583" y="3506392"/>
            <a:ext cx="1445423" cy="2031028"/>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68000"/>
            </a:schemeClr>
          </a:solidFill>
          <a:ln>
            <a:noFill/>
          </a:ln>
        </p:spPr>
        <p:txBody>
          <a:bodyPr wrap="none">
            <a:noAutofit/>
          </a:bodyPr>
          <a:lstStyle/>
          <a:p>
            <a:endParaRPr lang="en-US"/>
          </a:p>
        </p:txBody>
      </p:sp>
      <p:sp>
        <p:nvSpPr>
          <p:cNvPr id="34" name="Freeform 6"/>
          <p:cNvSpPr>
            <a:spLocks/>
          </p:cNvSpPr>
          <p:nvPr/>
        </p:nvSpPr>
        <p:spPr bwMode="auto">
          <a:xfrm>
            <a:off x="1288113" y="4237624"/>
            <a:ext cx="1445424" cy="1299796"/>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bg1">
              <a:alpha val="81000"/>
            </a:schemeClr>
          </a:solidFill>
          <a:ln>
            <a:noFill/>
          </a:ln>
        </p:spPr>
        <p:txBody>
          <a:bodyPr wrap="none">
            <a:noAutofit/>
          </a:bodyPr>
          <a:lstStyle/>
          <a:p>
            <a:pPr>
              <a:defRPr/>
            </a:pPr>
            <a:endParaRPr lang="ko-KR" altLang="en-US" dirty="0"/>
          </a:p>
        </p:txBody>
      </p:sp>
      <p:sp>
        <p:nvSpPr>
          <p:cNvPr id="35" name="Text Placeholder 2"/>
          <p:cNvSpPr txBox="1">
            <a:spLocks/>
          </p:cNvSpPr>
          <p:nvPr/>
        </p:nvSpPr>
        <p:spPr>
          <a:xfrm>
            <a:off x="1083948"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2000</a:t>
            </a:r>
          </a:p>
        </p:txBody>
      </p:sp>
      <p:sp>
        <p:nvSpPr>
          <p:cNvPr id="36" name="Text Placeholder 2"/>
          <p:cNvSpPr txBox="1">
            <a:spLocks/>
          </p:cNvSpPr>
          <p:nvPr/>
        </p:nvSpPr>
        <p:spPr>
          <a:xfrm>
            <a:off x="1776757"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2005</a:t>
            </a:r>
          </a:p>
        </p:txBody>
      </p:sp>
      <p:sp>
        <p:nvSpPr>
          <p:cNvPr id="37" name="Text Placeholder 2"/>
          <p:cNvSpPr txBox="1">
            <a:spLocks/>
          </p:cNvSpPr>
          <p:nvPr/>
        </p:nvSpPr>
        <p:spPr>
          <a:xfrm>
            <a:off x="2449587"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2010</a:t>
            </a:r>
          </a:p>
        </p:txBody>
      </p:sp>
      <p:sp>
        <p:nvSpPr>
          <p:cNvPr id="38" name="Text Placeholder 2"/>
          <p:cNvSpPr txBox="1">
            <a:spLocks/>
          </p:cNvSpPr>
          <p:nvPr/>
        </p:nvSpPr>
        <p:spPr>
          <a:xfrm>
            <a:off x="3144369"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2015</a:t>
            </a:r>
          </a:p>
        </p:txBody>
      </p:sp>
      <p:sp>
        <p:nvSpPr>
          <p:cNvPr id="39" name="Text Placeholder 2"/>
          <p:cNvSpPr txBox="1">
            <a:spLocks/>
          </p:cNvSpPr>
          <p:nvPr/>
        </p:nvSpPr>
        <p:spPr>
          <a:xfrm>
            <a:off x="3842958"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2020</a:t>
            </a:r>
          </a:p>
        </p:txBody>
      </p:sp>
      <p:sp>
        <p:nvSpPr>
          <p:cNvPr id="40" name="Text Placeholder 2"/>
          <p:cNvSpPr txBox="1">
            <a:spLocks/>
          </p:cNvSpPr>
          <p:nvPr/>
        </p:nvSpPr>
        <p:spPr>
          <a:xfrm>
            <a:off x="4523103" y="5603658"/>
            <a:ext cx="454207" cy="215083"/>
          </a:xfrm>
          <a:prstGeom prst="rect">
            <a:avLst/>
          </a:prstGeom>
        </p:spPr>
        <p:txBody>
          <a:bodyPr vert="horz" wrap="none"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a:solidFill>
                  <a:schemeClr val="bg1"/>
                </a:solidFill>
                <a:latin typeface="Open Sans"/>
                <a:cs typeface="Open Sans"/>
              </a:rPr>
              <a:t>2025</a:t>
            </a:r>
          </a:p>
        </p:txBody>
      </p:sp>
      <p:sp>
        <p:nvSpPr>
          <p:cNvPr id="41" name="Freeform 5"/>
          <p:cNvSpPr>
            <a:spLocks/>
          </p:cNvSpPr>
          <p:nvPr/>
        </p:nvSpPr>
        <p:spPr bwMode="auto">
          <a:xfrm>
            <a:off x="4384250" y="3255805"/>
            <a:ext cx="693949" cy="412273"/>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bg1">
              <a:alpha val="36000"/>
            </a:schemeClr>
          </a:solidFill>
          <a:ln>
            <a:noFill/>
          </a:ln>
          <a:extLst/>
        </p:spPr>
        <p:txBody>
          <a:bodyPr vert="horz" wrap="none" lIns="121920" tIns="60960" rIns="121920" bIns="60960" numCol="1" anchor="t" anchorCtr="0" compatLnSpc="1">
            <a:prstTxWarp prst="textNoShape">
              <a:avLst/>
            </a:prstTxWarp>
            <a:noAutofit/>
          </a:bodyPr>
          <a:lstStyle/>
          <a:p>
            <a:endParaRPr lang="en-AU"/>
          </a:p>
        </p:txBody>
      </p:sp>
      <p:sp>
        <p:nvSpPr>
          <p:cNvPr id="42" name="Freeform 7"/>
          <p:cNvSpPr>
            <a:spLocks/>
          </p:cNvSpPr>
          <p:nvPr/>
        </p:nvSpPr>
        <p:spPr bwMode="auto">
          <a:xfrm>
            <a:off x="2338552" y="4104765"/>
            <a:ext cx="455961" cy="26453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bg1">
              <a:alpha val="36000"/>
            </a:schemeClr>
          </a:solidFill>
          <a:ln>
            <a:noFill/>
          </a:ln>
          <a:extLst/>
        </p:spPr>
        <p:txBody>
          <a:bodyPr vert="horz" wrap="none" lIns="121920" tIns="60960" rIns="121920" bIns="60960" numCol="1" anchor="t" anchorCtr="0" compatLnSpc="1">
            <a:prstTxWarp prst="textNoShape">
              <a:avLst/>
            </a:prstTxWarp>
            <a:noAutofit/>
          </a:bodyPr>
          <a:lstStyle/>
          <a:p>
            <a:endParaRPr lang="en-AU"/>
          </a:p>
        </p:txBody>
      </p:sp>
      <p:sp>
        <p:nvSpPr>
          <p:cNvPr id="44" name="Text Placeholder 2"/>
          <p:cNvSpPr txBox="1">
            <a:spLocks/>
          </p:cNvSpPr>
          <p:nvPr/>
        </p:nvSpPr>
        <p:spPr>
          <a:xfrm>
            <a:off x="1623583" y="2509634"/>
            <a:ext cx="1724850" cy="395654"/>
          </a:xfrm>
          <a:prstGeom prst="rect">
            <a:avLst/>
          </a:prstGeom>
        </p:spPr>
        <p:txBody>
          <a:bodyPr vert="horz" wrap="none" lIns="121920" tIns="60960" rIns="121920" bIns="60960" rtlCol="0" anchor="t">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800" b="1" dirty="0" smtClean="0">
                <a:solidFill>
                  <a:schemeClr val="bg1"/>
                </a:solidFill>
                <a:latin typeface="Caviar Dreams" panose="020B0402020204020504" pitchFamily="34" charset="0"/>
                <a:cs typeface="Open Sans"/>
              </a:rPr>
              <a:t>4528K</a:t>
            </a:r>
            <a:endParaRPr lang="en-AU" sz="1800" b="1" dirty="0">
              <a:solidFill>
                <a:schemeClr val="bg1"/>
              </a:solidFill>
              <a:latin typeface="Caviar Dreams" panose="020B0402020204020504" pitchFamily="34" charset="0"/>
              <a:cs typeface="Open Sans"/>
            </a:endParaRPr>
          </a:p>
        </p:txBody>
      </p:sp>
      <p:cxnSp>
        <p:nvCxnSpPr>
          <p:cNvPr id="45" name="Straight Connector 44"/>
          <p:cNvCxnSpPr/>
          <p:nvPr/>
        </p:nvCxnSpPr>
        <p:spPr>
          <a:xfrm flipV="1">
            <a:off x="3348433" y="2648564"/>
            <a:ext cx="0" cy="841011"/>
          </a:xfrm>
          <a:prstGeom prst="line">
            <a:avLst/>
          </a:prstGeom>
          <a:ln w="12700" cmpd="sng">
            <a:solidFill>
              <a:schemeClr val="bg1"/>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sp>
        <p:nvSpPr>
          <p:cNvPr id="48" name="Freeform 7"/>
          <p:cNvSpPr>
            <a:spLocks/>
          </p:cNvSpPr>
          <p:nvPr/>
        </p:nvSpPr>
        <p:spPr bwMode="auto">
          <a:xfrm>
            <a:off x="942508" y="3668078"/>
            <a:ext cx="455961" cy="26453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bg1">
              <a:alpha val="36000"/>
            </a:schemeClr>
          </a:solidFill>
          <a:ln>
            <a:noFill/>
          </a:ln>
          <a:extLst/>
        </p:spPr>
        <p:txBody>
          <a:bodyPr vert="horz" wrap="none" lIns="121920" tIns="60960" rIns="121920" bIns="60960" numCol="1" anchor="t" anchorCtr="0" compatLnSpc="1">
            <a:prstTxWarp prst="textNoShape">
              <a:avLst/>
            </a:prstTxWarp>
            <a:noAutofit/>
          </a:bodyPr>
          <a:lstStyle/>
          <a:p>
            <a:endParaRPr lang="en-AU"/>
          </a:p>
        </p:txBody>
      </p:sp>
      <p:sp>
        <p:nvSpPr>
          <p:cNvPr id="49" name="TextBox 48"/>
          <p:cNvSpPr txBox="1"/>
          <p:nvPr/>
        </p:nvSpPr>
        <p:spPr>
          <a:xfrm>
            <a:off x="1623581" y="2897863"/>
            <a:ext cx="1633191" cy="707886"/>
          </a:xfrm>
          <a:prstGeom prst="rect">
            <a:avLst/>
          </a:prstGeom>
          <a:noFill/>
        </p:spPr>
        <p:txBody>
          <a:bodyPr wrap="square" rtlCol="0">
            <a:spAutoFit/>
          </a:bodyPr>
          <a:lstStyle/>
          <a:p>
            <a:pPr algn="r"/>
            <a:r>
              <a:rPr lang="id-ID" sz="1000" dirty="0">
                <a:solidFill>
                  <a:schemeClr val="bg1"/>
                </a:solidFill>
              </a:rPr>
              <a:t>Suitable for all category</a:t>
            </a:r>
            <a:r>
              <a:rPr lang="en-US" sz="1000" dirty="0">
                <a:solidFill>
                  <a:schemeClr val="bg1"/>
                </a:solidFill>
              </a:rPr>
              <a:t>, Lorem Ipsum is not simply random text. It has roots in a piece.</a:t>
            </a:r>
            <a:endParaRPr lang="en-US" sz="1000" b="1" dirty="0">
              <a:solidFill>
                <a:schemeClr val="bg1"/>
              </a:solidFill>
            </a:endParaRPr>
          </a:p>
        </p:txBody>
      </p:sp>
    </p:spTree>
    <p:extLst>
      <p:ext uri="{BB962C8B-B14F-4D97-AF65-F5344CB8AC3E}">
        <p14:creationId xmlns:p14="http://schemas.microsoft.com/office/powerpoint/2010/main" val="15704008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27</a:t>
            </a:fld>
            <a:endParaRPr lang="en-US"/>
          </a:p>
        </p:txBody>
      </p:sp>
      <p:sp>
        <p:nvSpPr>
          <p:cNvPr id="3" name="Rounded Rectangle 2"/>
          <p:cNvSpPr/>
          <p:nvPr/>
        </p:nvSpPr>
        <p:spPr>
          <a:xfrm>
            <a:off x="1174044" y="4927600"/>
            <a:ext cx="4790579" cy="13081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170310" y="0"/>
            <a:ext cx="7021689" cy="6858000"/>
          </a:xfrm>
          <a:prstGeom prst="rect">
            <a:avLst/>
          </a:prstGeom>
          <a:solidFill>
            <a:schemeClr val="accent3"/>
          </a:solidFill>
          <a:ln w="12700">
            <a:miter lim="400000"/>
          </a:ln>
        </p:spPr>
        <p:txBody>
          <a:bodyPr lIns="25400" tIns="25400" rIns="25400" bIns="25400" anchor="ctr"/>
          <a:lstStyle/>
          <a:p>
            <a:endParaRPr lang="en-US" sz="1600"/>
          </a:p>
        </p:txBody>
      </p:sp>
      <p:sp>
        <p:nvSpPr>
          <p:cNvPr id="4" name="Title 11"/>
          <p:cNvSpPr txBox="1">
            <a:spLocks/>
          </p:cNvSpPr>
          <p:nvPr/>
        </p:nvSpPr>
        <p:spPr>
          <a:xfrm>
            <a:off x="7647520"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What We Do</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8197245"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8" name="Shape 5928"/>
          <p:cNvSpPr/>
          <p:nvPr/>
        </p:nvSpPr>
        <p:spPr>
          <a:xfrm>
            <a:off x="5679250" y="1729517"/>
            <a:ext cx="726312" cy="726312"/>
          </a:xfrm>
          <a:prstGeom prst="ellipse">
            <a:avLst/>
          </a:prstGeom>
          <a:solidFill>
            <a:srgbClr val="FFFFFF"/>
          </a:solidFill>
          <a:ln w="12700">
            <a:miter lim="400000"/>
          </a:ln>
        </p:spPr>
        <p:txBody>
          <a:bodyPr lIns="25400" tIns="25400" rIns="25400" bIns="25400" anchor="ctr"/>
          <a:lstStyle/>
          <a:p>
            <a:pPr>
              <a:defRPr sz="3200">
                <a:solidFill>
                  <a:srgbClr val="FFFFFF"/>
                </a:solidFill>
              </a:defRPr>
            </a:pPr>
            <a:endParaRPr sz="1600"/>
          </a:p>
        </p:txBody>
      </p:sp>
      <p:sp>
        <p:nvSpPr>
          <p:cNvPr id="9" name="Shape 5930"/>
          <p:cNvSpPr/>
          <p:nvPr/>
        </p:nvSpPr>
        <p:spPr>
          <a:xfrm>
            <a:off x="8989861" y="1729517"/>
            <a:ext cx="726312" cy="726312"/>
          </a:xfrm>
          <a:prstGeom prst="ellipse">
            <a:avLst/>
          </a:prstGeom>
          <a:solidFill>
            <a:srgbClr val="FFFFFF"/>
          </a:solidFill>
          <a:ln w="12700">
            <a:miter lim="400000"/>
          </a:ln>
        </p:spPr>
        <p:txBody>
          <a:bodyPr lIns="25400" tIns="25400" rIns="25400" bIns="25400" anchor="ctr"/>
          <a:lstStyle/>
          <a:p>
            <a:pPr>
              <a:defRPr sz="3200">
                <a:solidFill>
                  <a:srgbClr val="FFFFFF"/>
                </a:solidFill>
              </a:defRPr>
            </a:pPr>
            <a:endParaRPr sz="1600"/>
          </a:p>
        </p:txBody>
      </p:sp>
      <p:sp>
        <p:nvSpPr>
          <p:cNvPr id="10" name="Shape 5932"/>
          <p:cNvSpPr/>
          <p:nvPr/>
        </p:nvSpPr>
        <p:spPr>
          <a:xfrm>
            <a:off x="5679250" y="3396150"/>
            <a:ext cx="726312" cy="726312"/>
          </a:xfrm>
          <a:prstGeom prst="ellipse">
            <a:avLst/>
          </a:prstGeom>
          <a:solidFill>
            <a:srgbClr val="FFFFFF"/>
          </a:solidFill>
          <a:ln w="12700">
            <a:miter lim="400000"/>
          </a:ln>
        </p:spPr>
        <p:txBody>
          <a:bodyPr lIns="25400" tIns="25400" rIns="25400" bIns="25400" anchor="ctr"/>
          <a:lstStyle/>
          <a:p>
            <a:pPr>
              <a:defRPr sz="3200">
                <a:solidFill>
                  <a:srgbClr val="FFFFFF"/>
                </a:solidFill>
              </a:defRPr>
            </a:pPr>
            <a:endParaRPr sz="1600"/>
          </a:p>
        </p:txBody>
      </p:sp>
      <p:sp>
        <p:nvSpPr>
          <p:cNvPr id="11" name="Shape 5934"/>
          <p:cNvSpPr/>
          <p:nvPr/>
        </p:nvSpPr>
        <p:spPr>
          <a:xfrm>
            <a:off x="8989861" y="3396150"/>
            <a:ext cx="726312" cy="726312"/>
          </a:xfrm>
          <a:prstGeom prst="ellipse">
            <a:avLst/>
          </a:prstGeom>
          <a:solidFill>
            <a:srgbClr val="FFFFFF"/>
          </a:solidFill>
          <a:ln w="12700">
            <a:miter lim="400000"/>
          </a:ln>
        </p:spPr>
        <p:txBody>
          <a:bodyPr lIns="25400" tIns="25400" rIns="25400" bIns="25400" anchor="ctr"/>
          <a:lstStyle/>
          <a:p>
            <a:pPr>
              <a:defRPr sz="3200">
                <a:solidFill>
                  <a:srgbClr val="FFFFFF"/>
                </a:solidFill>
              </a:defRPr>
            </a:pPr>
            <a:endParaRPr sz="1600"/>
          </a:p>
        </p:txBody>
      </p:sp>
      <p:sp>
        <p:nvSpPr>
          <p:cNvPr id="12" name="TextBox 11"/>
          <p:cNvSpPr txBox="1"/>
          <p:nvPr/>
        </p:nvSpPr>
        <p:spPr>
          <a:xfrm>
            <a:off x="6521983" y="1628207"/>
            <a:ext cx="1189749" cy="307777"/>
          </a:xfrm>
          <a:prstGeom prst="rect">
            <a:avLst/>
          </a:prstGeom>
          <a:noFill/>
        </p:spPr>
        <p:txBody>
          <a:bodyPr wrap="none" rtlCol="0">
            <a:spAutoFit/>
          </a:bodyPr>
          <a:lstStyle/>
          <a:p>
            <a:r>
              <a:rPr lang="id-ID" sz="1400" b="1" dirty="0" smtClean="0">
                <a:solidFill>
                  <a:schemeClr val="bg1"/>
                </a:solidFill>
                <a:latin typeface="Caviar Dreams" panose="020B0402020204020504" pitchFamily="34" charset="0"/>
                <a:ea typeface="Roboto" panose="02000000000000000000" pitchFamily="2" charset="0"/>
              </a:rPr>
              <a:t>Web</a:t>
            </a:r>
            <a:r>
              <a:rPr lang="en-US" sz="1400" b="1" dirty="0" smtClean="0">
                <a:solidFill>
                  <a:schemeClr val="bg1"/>
                </a:solidFill>
                <a:latin typeface="Caviar Dreams" panose="020B0402020204020504" pitchFamily="34" charset="0"/>
                <a:ea typeface="Roboto" panose="02000000000000000000" pitchFamily="2" charset="0"/>
              </a:rPr>
              <a:t> </a:t>
            </a:r>
            <a:r>
              <a:rPr lang="id-ID" sz="1400" b="1" dirty="0" smtClean="0">
                <a:solidFill>
                  <a:schemeClr val="bg1"/>
                </a:solidFill>
                <a:latin typeface="Caviar Dreams" panose="020B0402020204020504" pitchFamily="34" charset="0"/>
                <a:ea typeface="Roboto" panose="02000000000000000000" pitchFamily="2" charset="0"/>
              </a:rPr>
              <a:t>Design</a:t>
            </a:r>
            <a:endParaRPr lang="id-ID" sz="1400" b="1" dirty="0">
              <a:solidFill>
                <a:schemeClr val="bg1"/>
              </a:solidFill>
              <a:latin typeface="Caviar Dreams" panose="020B0402020204020504" pitchFamily="34" charset="0"/>
              <a:ea typeface="Roboto" panose="02000000000000000000" pitchFamily="2" charset="0"/>
            </a:endParaRPr>
          </a:p>
        </p:txBody>
      </p:sp>
      <p:sp>
        <p:nvSpPr>
          <p:cNvPr id="13" name="TextBox 12"/>
          <p:cNvSpPr txBox="1"/>
          <p:nvPr/>
        </p:nvSpPr>
        <p:spPr>
          <a:xfrm>
            <a:off x="6521983" y="2010684"/>
            <a:ext cx="1785495" cy="769441"/>
          </a:xfrm>
          <a:prstGeom prst="rect">
            <a:avLst/>
          </a:prstGeom>
          <a:noFill/>
        </p:spPr>
        <p:txBody>
          <a:bodyPr wrap="square" rtlCol="0">
            <a:spAutoFit/>
          </a:bodyPr>
          <a:lstStyle/>
          <a:p>
            <a:r>
              <a:rPr lang="id-ID" sz="1100" dirty="0">
                <a:solidFill>
                  <a:schemeClr val="bg1"/>
                </a:solidFill>
              </a:rPr>
              <a:t>Suitable for all category</a:t>
            </a:r>
            <a:r>
              <a:rPr lang="en-US" sz="1100" dirty="0">
                <a:solidFill>
                  <a:schemeClr val="bg1"/>
                </a:solidFill>
              </a:rPr>
              <a:t>, Lorem Ipsum is not simply random text. It has roots in a piece.</a:t>
            </a:r>
            <a:endParaRPr lang="en-US" sz="1100" b="1" dirty="0">
              <a:solidFill>
                <a:schemeClr val="bg1"/>
              </a:solidFill>
            </a:endParaRPr>
          </a:p>
        </p:txBody>
      </p:sp>
      <p:sp>
        <p:nvSpPr>
          <p:cNvPr id="20" name="TextBox 19"/>
          <p:cNvSpPr txBox="1"/>
          <p:nvPr/>
        </p:nvSpPr>
        <p:spPr>
          <a:xfrm>
            <a:off x="6521983" y="3383110"/>
            <a:ext cx="2098673" cy="307777"/>
          </a:xfrm>
          <a:prstGeom prst="rect">
            <a:avLst/>
          </a:prstGeom>
          <a:noFill/>
        </p:spPr>
        <p:txBody>
          <a:bodyPr wrap="square" rtlCol="0">
            <a:spAutoFit/>
          </a:bodyPr>
          <a:lstStyle/>
          <a:p>
            <a:r>
              <a:rPr lang="id-ID" sz="1400" b="1" dirty="0" smtClean="0">
                <a:solidFill>
                  <a:schemeClr val="bg1"/>
                </a:solidFill>
                <a:latin typeface="Caviar Dreams" panose="020B0402020204020504" pitchFamily="34" charset="0"/>
                <a:ea typeface="Roboto" panose="02000000000000000000" pitchFamily="2" charset="0"/>
              </a:rPr>
              <a:t>Graphic</a:t>
            </a:r>
            <a:r>
              <a:rPr lang="en-US" sz="1400" b="1" dirty="0" smtClean="0">
                <a:solidFill>
                  <a:schemeClr val="bg1"/>
                </a:solidFill>
                <a:latin typeface="Caviar Dreams" panose="020B0402020204020504" pitchFamily="34" charset="0"/>
                <a:ea typeface="Roboto" panose="02000000000000000000" pitchFamily="2" charset="0"/>
              </a:rPr>
              <a:t> </a:t>
            </a:r>
            <a:r>
              <a:rPr lang="id-ID" sz="1400" b="1" dirty="0" smtClean="0">
                <a:solidFill>
                  <a:schemeClr val="bg1"/>
                </a:solidFill>
                <a:latin typeface="Caviar Dreams" panose="020B0402020204020504" pitchFamily="34" charset="0"/>
                <a:ea typeface="Roboto" panose="02000000000000000000" pitchFamily="2" charset="0"/>
              </a:rPr>
              <a:t>Design</a:t>
            </a:r>
            <a:endParaRPr lang="id-ID" sz="1400" b="1" dirty="0">
              <a:solidFill>
                <a:schemeClr val="bg1"/>
              </a:solidFill>
              <a:latin typeface="Caviar Dreams" panose="020B0402020204020504" pitchFamily="34" charset="0"/>
              <a:ea typeface="Roboto" panose="02000000000000000000" pitchFamily="2" charset="0"/>
            </a:endParaRPr>
          </a:p>
        </p:txBody>
      </p:sp>
      <p:sp>
        <p:nvSpPr>
          <p:cNvPr id="21" name="TextBox 20"/>
          <p:cNvSpPr txBox="1"/>
          <p:nvPr/>
        </p:nvSpPr>
        <p:spPr>
          <a:xfrm>
            <a:off x="6521983" y="3765587"/>
            <a:ext cx="1785495" cy="769441"/>
          </a:xfrm>
          <a:prstGeom prst="rect">
            <a:avLst/>
          </a:prstGeom>
          <a:noFill/>
        </p:spPr>
        <p:txBody>
          <a:bodyPr wrap="square" rtlCol="0">
            <a:spAutoFit/>
          </a:bodyPr>
          <a:lstStyle/>
          <a:p>
            <a:r>
              <a:rPr lang="id-ID" sz="1100" dirty="0">
                <a:solidFill>
                  <a:schemeClr val="bg1"/>
                </a:solidFill>
              </a:rPr>
              <a:t>Suitable for all category</a:t>
            </a:r>
            <a:r>
              <a:rPr lang="en-US" sz="1100" dirty="0">
                <a:solidFill>
                  <a:schemeClr val="bg1"/>
                </a:solidFill>
              </a:rPr>
              <a:t>, Lorem Ipsum is not simply random text. It has roots in a piece.</a:t>
            </a:r>
            <a:endParaRPr lang="en-US" sz="1100" b="1" dirty="0">
              <a:solidFill>
                <a:schemeClr val="bg1"/>
              </a:solidFill>
            </a:endParaRPr>
          </a:p>
        </p:txBody>
      </p:sp>
      <p:sp>
        <p:nvSpPr>
          <p:cNvPr id="24" name="TextBox 23"/>
          <p:cNvSpPr txBox="1"/>
          <p:nvPr/>
        </p:nvSpPr>
        <p:spPr>
          <a:xfrm>
            <a:off x="9832654" y="1628207"/>
            <a:ext cx="1799752" cy="307777"/>
          </a:xfrm>
          <a:prstGeom prst="rect">
            <a:avLst/>
          </a:prstGeom>
          <a:noFill/>
        </p:spPr>
        <p:txBody>
          <a:bodyPr wrap="square" rtlCol="0">
            <a:spAutoFit/>
          </a:bodyPr>
          <a:lstStyle/>
          <a:p>
            <a:r>
              <a:rPr lang="id-ID" sz="1400" b="1" dirty="0" smtClean="0">
                <a:solidFill>
                  <a:schemeClr val="bg1"/>
                </a:solidFill>
                <a:latin typeface="Caviar Dreams" panose="020B0402020204020504" pitchFamily="34" charset="0"/>
                <a:ea typeface="Roboto" panose="02000000000000000000" pitchFamily="2" charset="0"/>
              </a:rPr>
              <a:t>Marketing</a:t>
            </a:r>
            <a:r>
              <a:rPr lang="en-US" sz="1400" b="1" dirty="0" smtClean="0">
                <a:solidFill>
                  <a:schemeClr val="bg1"/>
                </a:solidFill>
                <a:latin typeface="Caviar Dreams" panose="020B0402020204020504" pitchFamily="34" charset="0"/>
                <a:ea typeface="Roboto" panose="02000000000000000000" pitchFamily="2" charset="0"/>
              </a:rPr>
              <a:t> </a:t>
            </a:r>
            <a:r>
              <a:rPr lang="id-ID" sz="1400" b="1" dirty="0" smtClean="0">
                <a:solidFill>
                  <a:schemeClr val="bg1"/>
                </a:solidFill>
                <a:latin typeface="Caviar Dreams" panose="020B0402020204020504" pitchFamily="34" charset="0"/>
                <a:ea typeface="Roboto" panose="02000000000000000000" pitchFamily="2" charset="0"/>
              </a:rPr>
              <a:t>Solution</a:t>
            </a:r>
            <a:endParaRPr lang="id-ID" sz="1400" b="1" dirty="0">
              <a:solidFill>
                <a:schemeClr val="bg1"/>
              </a:solidFill>
              <a:latin typeface="Caviar Dreams" panose="020B0402020204020504" pitchFamily="34" charset="0"/>
              <a:ea typeface="Roboto" panose="02000000000000000000" pitchFamily="2" charset="0"/>
            </a:endParaRPr>
          </a:p>
        </p:txBody>
      </p:sp>
      <p:sp>
        <p:nvSpPr>
          <p:cNvPr id="25" name="TextBox 24"/>
          <p:cNvSpPr txBox="1"/>
          <p:nvPr/>
        </p:nvSpPr>
        <p:spPr>
          <a:xfrm>
            <a:off x="9832654" y="2010684"/>
            <a:ext cx="1785495" cy="769441"/>
          </a:xfrm>
          <a:prstGeom prst="rect">
            <a:avLst/>
          </a:prstGeom>
          <a:noFill/>
        </p:spPr>
        <p:txBody>
          <a:bodyPr wrap="square" rtlCol="0">
            <a:spAutoFit/>
          </a:bodyPr>
          <a:lstStyle/>
          <a:p>
            <a:r>
              <a:rPr lang="id-ID" sz="1100" dirty="0">
                <a:solidFill>
                  <a:schemeClr val="bg1"/>
                </a:solidFill>
              </a:rPr>
              <a:t>Suitable for all category</a:t>
            </a:r>
            <a:r>
              <a:rPr lang="en-US" sz="1100" dirty="0">
                <a:solidFill>
                  <a:schemeClr val="bg1"/>
                </a:solidFill>
              </a:rPr>
              <a:t>, Lorem Ipsum is not simply random text. It has roots in a piece.</a:t>
            </a:r>
            <a:endParaRPr lang="en-US" sz="1100" b="1" dirty="0">
              <a:solidFill>
                <a:schemeClr val="bg1"/>
              </a:solidFill>
            </a:endParaRPr>
          </a:p>
        </p:txBody>
      </p:sp>
      <p:sp>
        <p:nvSpPr>
          <p:cNvPr id="26" name="TextBox 25"/>
          <p:cNvSpPr txBox="1"/>
          <p:nvPr/>
        </p:nvSpPr>
        <p:spPr>
          <a:xfrm>
            <a:off x="9832654" y="3383110"/>
            <a:ext cx="2098673" cy="307777"/>
          </a:xfrm>
          <a:prstGeom prst="rect">
            <a:avLst/>
          </a:prstGeom>
          <a:noFill/>
        </p:spPr>
        <p:txBody>
          <a:bodyPr wrap="square" rtlCol="0">
            <a:spAutoFit/>
          </a:bodyPr>
          <a:lstStyle/>
          <a:p>
            <a:r>
              <a:rPr lang="id-ID" sz="1400" b="1" dirty="0" smtClean="0">
                <a:solidFill>
                  <a:schemeClr val="bg1"/>
                </a:solidFill>
                <a:latin typeface="Caviar Dreams" panose="020B0402020204020504" pitchFamily="34" charset="0"/>
                <a:ea typeface="Roboto" panose="02000000000000000000" pitchFamily="2" charset="0"/>
              </a:rPr>
              <a:t>Support</a:t>
            </a:r>
            <a:r>
              <a:rPr lang="en-US" sz="1400" b="1" dirty="0" smtClean="0">
                <a:solidFill>
                  <a:schemeClr val="bg1"/>
                </a:solidFill>
                <a:latin typeface="Caviar Dreams" panose="020B0402020204020504" pitchFamily="34" charset="0"/>
                <a:ea typeface="Roboto" panose="02000000000000000000" pitchFamily="2" charset="0"/>
              </a:rPr>
              <a:t> </a:t>
            </a:r>
            <a:r>
              <a:rPr lang="id-ID" sz="1400" b="1" dirty="0" smtClean="0">
                <a:solidFill>
                  <a:schemeClr val="bg1"/>
                </a:solidFill>
                <a:latin typeface="Caviar Dreams" panose="020B0402020204020504" pitchFamily="34" charset="0"/>
                <a:ea typeface="Roboto" panose="02000000000000000000" pitchFamily="2" charset="0"/>
              </a:rPr>
              <a:t>And </a:t>
            </a:r>
            <a:r>
              <a:rPr lang="id-ID" sz="1400" b="1" dirty="0">
                <a:solidFill>
                  <a:schemeClr val="bg1"/>
                </a:solidFill>
                <a:latin typeface="Caviar Dreams" panose="020B0402020204020504" pitchFamily="34" charset="0"/>
                <a:ea typeface="Roboto" panose="02000000000000000000" pitchFamily="2" charset="0"/>
              </a:rPr>
              <a:t>Survey</a:t>
            </a:r>
          </a:p>
        </p:txBody>
      </p:sp>
      <p:sp>
        <p:nvSpPr>
          <p:cNvPr id="27" name="TextBox 26"/>
          <p:cNvSpPr txBox="1"/>
          <p:nvPr/>
        </p:nvSpPr>
        <p:spPr>
          <a:xfrm>
            <a:off x="9832654" y="3765587"/>
            <a:ext cx="1785495" cy="769441"/>
          </a:xfrm>
          <a:prstGeom prst="rect">
            <a:avLst/>
          </a:prstGeom>
          <a:noFill/>
        </p:spPr>
        <p:txBody>
          <a:bodyPr wrap="square" rtlCol="0">
            <a:spAutoFit/>
          </a:bodyPr>
          <a:lstStyle/>
          <a:p>
            <a:r>
              <a:rPr lang="id-ID" sz="1100" dirty="0">
                <a:solidFill>
                  <a:schemeClr val="bg1"/>
                </a:solidFill>
              </a:rPr>
              <a:t>Suitable for all category</a:t>
            </a:r>
            <a:r>
              <a:rPr lang="en-US" sz="1100" dirty="0">
                <a:solidFill>
                  <a:schemeClr val="bg1"/>
                </a:solidFill>
              </a:rPr>
              <a:t>, Lorem Ipsum is not simply random text. It has roots in a piece.</a:t>
            </a:r>
            <a:endParaRPr lang="en-US" sz="1100" b="1" dirty="0">
              <a:solidFill>
                <a:schemeClr val="bg1"/>
              </a:solidFill>
            </a:endParaRPr>
          </a:p>
        </p:txBody>
      </p:sp>
      <p:cxnSp>
        <p:nvCxnSpPr>
          <p:cNvPr id="15" name="Straight Connector 14"/>
          <p:cNvCxnSpPr/>
          <p:nvPr/>
        </p:nvCxnSpPr>
        <p:spPr>
          <a:xfrm>
            <a:off x="5679250" y="4927600"/>
            <a:ext cx="617408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Title 11"/>
          <p:cNvSpPr txBox="1">
            <a:spLocks/>
          </p:cNvSpPr>
          <p:nvPr/>
        </p:nvSpPr>
        <p:spPr>
          <a:xfrm>
            <a:off x="1739588" y="5205114"/>
            <a:ext cx="3328858" cy="68705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600" b="1" i="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Everything Should Be Made As Simple As Possible, But Not Simpler.</a:t>
            </a:r>
            <a:endParaRPr lang="en-US" sz="1600" b="1" i="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9" name="Freeform 357"/>
          <p:cNvSpPr>
            <a:spLocks noEditPoints="1"/>
          </p:cNvSpPr>
          <p:nvPr/>
        </p:nvSpPr>
        <p:spPr bwMode="auto">
          <a:xfrm>
            <a:off x="5881301" y="3596395"/>
            <a:ext cx="314325" cy="314325"/>
          </a:xfrm>
          <a:custGeom>
            <a:avLst/>
            <a:gdLst>
              <a:gd name="T0" fmla="*/ 275 w 900"/>
              <a:gd name="T1" fmla="*/ 777 h 900"/>
              <a:gd name="T2" fmla="*/ 616 w 900"/>
              <a:gd name="T3" fmla="*/ 778 h 900"/>
              <a:gd name="T4" fmla="*/ 685 w 900"/>
              <a:gd name="T5" fmla="*/ 741 h 900"/>
              <a:gd name="T6" fmla="*/ 718 w 900"/>
              <a:gd name="T7" fmla="*/ 664 h 900"/>
              <a:gd name="T8" fmla="*/ 715 w 900"/>
              <a:gd name="T9" fmla="*/ 500 h 900"/>
              <a:gd name="T10" fmla="*/ 677 w 900"/>
              <a:gd name="T11" fmla="*/ 423 h 900"/>
              <a:gd name="T12" fmla="*/ 601 w 900"/>
              <a:gd name="T13" fmla="*/ 391 h 900"/>
              <a:gd name="T14" fmla="*/ 719 w 900"/>
              <a:gd name="T15" fmla="*/ 271 h 900"/>
              <a:gd name="T16" fmla="*/ 791 w 900"/>
              <a:gd name="T17" fmla="*/ 301 h 900"/>
              <a:gd name="T18" fmla="*/ 834 w 900"/>
              <a:gd name="T19" fmla="*/ 365 h 900"/>
              <a:gd name="T20" fmla="*/ 837 w 900"/>
              <a:gd name="T21" fmla="*/ 763 h 900"/>
              <a:gd name="T22" fmla="*/ 801 w 900"/>
              <a:gd name="T23" fmla="*/ 830 h 900"/>
              <a:gd name="T24" fmla="*/ 732 w 900"/>
              <a:gd name="T25" fmla="*/ 868 h 900"/>
              <a:gd name="T26" fmla="*/ 274 w 900"/>
              <a:gd name="T27" fmla="*/ 101 h 900"/>
              <a:gd name="T28" fmla="*/ 386 w 900"/>
              <a:gd name="T29" fmla="*/ 139 h 900"/>
              <a:gd name="T30" fmla="*/ 339 w 900"/>
              <a:gd name="T31" fmla="*/ 90 h 900"/>
              <a:gd name="T32" fmla="*/ 212 w 900"/>
              <a:gd name="T33" fmla="*/ 526 h 900"/>
              <a:gd name="T34" fmla="*/ 829 w 900"/>
              <a:gd name="T35" fmla="*/ 844 h 900"/>
              <a:gd name="T36" fmla="*/ 860 w 900"/>
              <a:gd name="T37" fmla="*/ 795 h 900"/>
              <a:gd name="T38" fmla="*/ 870 w 900"/>
              <a:gd name="T39" fmla="*/ 735 h 900"/>
              <a:gd name="T40" fmla="*/ 850 w 900"/>
              <a:gd name="T41" fmla="*/ 326 h 900"/>
              <a:gd name="T42" fmla="*/ 784 w 900"/>
              <a:gd name="T43" fmla="*/ 260 h 900"/>
              <a:gd name="T44" fmla="*/ 425 w 900"/>
              <a:gd name="T45" fmla="*/ 240 h 900"/>
              <a:gd name="T46" fmla="*/ 454 w 900"/>
              <a:gd name="T47" fmla="*/ 132 h 900"/>
              <a:gd name="T48" fmla="*/ 451 w 900"/>
              <a:gd name="T49" fmla="*/ 81 h 900"/>
              <a:gd name="T50" fmla="*/ 466 w 900"/>
              <a:gd name="T51" fmla="*/ 64 h 900"/>
              <a:gd name="T52" fmla="*/ 456 w 900"/>
              <a:gd name="T53" fmla="*/ 53 h 900"/>
              <a:gd name="T54" fmla="*/ 311 w 900"/>
              <a:gd name="T55" fmla="*/ 1 h 900"/>
              <a:gd name="T56" fmla="*/ 296 w 900"/>
              <a:gd name="T57" fmla="*/ 8 h 900"/>
              <a:gd name="T58" fmla="*/ 297 w 900"/>
              <a:gd name="T59" fmla="*/ 25 h 900"/>
              <a:gd name="T60" fmla="*/ 270 w 900"/>
              <a:gd name="T61" fmla="*/ 66 h 900"/>
              <a:gd name="T62" fmla="*/ 255 w 900"/>
              <a:gd name="T63" fmla="*/ 70 h 900"/>
              <a:gd name="T64" fmla="*/ 137 w 900"/>
              <a:gd name="T65" fmla="*/ 406 h 900"/>
              <a:gd name="T66" fmla="*/ 135 w 900"/>
              <a:gd name="T67" fmla="*/ 519 h 900"/>
              <a:gd name="T68" fmla="*/ 143 w 900"/>
              <a:gd name="T69" fmla="*/ 534 h 900"/>
              <a:gd name="T70" fmla="*/ 228 w 900"/>
              <a:gd name="T71" fmla="*/ 560 h 900"/>
              <a:gd name="T72" fmla="*/ 331 w 900"/>
              <a:gd name="T73" fmla="*/ 480 h 900"/>
              <a:gd name="T74" fmla="*/ 500 w 900"/>
              <a:gd name="T75" fmla="*/ 415 h 900"/>
              <a:gd name="T76" fmla="*/ 599 w 900"/>
              <a:gd name="T77" fmla="*/ 421 h 900"/>
              <a:gd name="T78" fmla="*/ 657 w 900"/>
              <a:gd name="T79" fmla="*/ 446 h 900"/>
              <a:gd name="T80" fmla="*/ 686 w 900"/>
              <a:gd name="T81" fmla="*/ 509 h 900"/>
              <a:gd name="T82" fmla="*/ 688 w 900"/>
              <a:gd name="T83" fmla="*/ 658 h 900"/>
              <a:gd name="T84" fmla="*/ 665 w 900"/>
              <a:gd name="T85" fmla="*/ 720 h 900"/>
              <a:gd name="T86" fmla="*/ 610 w 900"/>
              <a:gd name="T87" fmla="*/ 748 h 900"/>
              <a:gd name="T88" fmla="*/ 348 w 900"/>
              <a:gd name="T89" fmla="*/ 660 h 900"/>
              <a:gd name="T90" fmla="*/ 360 w 900"/>
              <a:gd name="T91" fmla="*/ 648 h 900"/>
              <a:gd name="T92" fmla="*/ 354 w 900"/>
              <a:gd name="T93" fmla="*/ 632 h 900"/>
              <a:gd name="T94" fmla="*/ 9 w 900"/>
              <a:gd name="T95" fmla="*/ 631 h 900"/>
              <a:gd name="T96" fmla="*/ 0 w 900"/>
              <a:gd name="T97" fmla="*/ 645 h 900"/>
              <a:gd name="T98" fmla="*/ 9 w 900"/>
              <a:gd name="T99" fmla="*/ 659 h 900"/>
              <a:gd name="T100" fmla="*/ 12 w 900"/>
              <a:gd name="T101" fmla="*/ 871 h 900"/>
              <a:gd name="T102" fmla="*/ 0 w 900"/>
              <a:gd name="T103" fmla="*/ 883 h 900"/>
              <a:gd name="T104" fmla="*/ 7 w 900"/>
              <a:gd name="T105" fmla="*/ 898 h 900"/>
              <a:gd name="T106" fmla="*/ 885 w 900"/>
              <a:gd name="T107" fmla="*/ 900 h 900"/>
              <a:gd name="T108" fmla="*/ 899 w 900"/>
              <a:gd name="T109" fmla="*/ 891 h 900"/>
              <a:gd name="T110" fmla="*/ 896 w 900"/>
              <a:gd name="T111" fmla="*/ 875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0" h="900">
                <a:moveTo>
                  <a:pt x="676" y="870"/>
                </a:moveTo>
                <a:lnTo>
                  <a:pt x="120" y="870"/>
                </a:lnTo>
                <a:lnTo>
                  <a:pt x="120" y="660"/>
                </a:lnTo>
                <a:lnTo>
                  <a:pt x="202" y="660"/>
                </a:lnTo>
                <a:lnTo>
                  <a:pt x="272" y="774"/>
                </a:lnTo>
                <a:lnTo>
                  <a:pt x="275" y="777"/>
                </a:lnTo>
                <a:lnTo>
                  <a:pt x="278" y="779"/>
                </a:lnTo>
                <a:lnTo>
                  <a:pt x="282" y="780"/>
                </a:lnTo>
                <a:lnTo>
                  <a:pt x="285" y="780"/>
                </a:lnTo>
                <a:lnTo>
                  <a:pt x="586" y="780"/>
                </a:lnTo>
                <a:lnTo>
                  <a:pt x="601" y="779"/>
                </a:lnTo>
                <a:lnTo>
                  <a:pt x="616" y="778"/>
                </a:lnTo>
                <a:lnTo>
                  <a:pt x="631" y="775"/>
                </a:lnTo>
                <a:lnTo>
                  <a:pt x="643" y="770"/>
                </a:lnTo>
                <a:lnTo>
                  <a:pt x="655" y="765"/>
                </a:lnTo>
                <a:lnTo>
                  <a:pt x="666" y="759"/>
                </a:lnTo>
                <a:lnTo>
                  <a:pt x="677" y="750"/>
                </a:lnTo>
                <a:lnTo>
                  <a:pt x="685" y="741"/>
                </a:lnTo>
                <a:lnTo>
                  <a:pt x="694" y="732"/>
                </a:lnTo>
                <a:lnTo>
                  <a:pt x="700" y="720"/>
                </a:lnTo>
                <a:lnTo>
                  <a:pt x="707" y="708"/>
                </a:lnTo>
                <a:lnTo>
                  <a:pt x="712" y="694"/>
                </a:lnTo>
                <a:lnTo>
                  <a:pt x="715" y="680"/>
                </a:lnTo>
                <a:lnTo>
                  <a:pt x="718" y="664"/>
                </a:lnTo>
                <a:lnTo>
                  <a:pt x="719" y="647"/>
                </a:lnTo>
                <a:lnTo>
                  <a:pt x="721" y="630"/>
                </a:lnTo>
                <a:lnTo>
                  <a:pt x="721" y="555"/>
                </a:lnTo>
                <a:lnTo>
                  <a:pt x="719" y="536"/>
                </a:lnTo>
                <a:lnTo>
                  <a:pt x="718" y="517"/>
                </a:lnTo>
                <a:lnTo>
                  <a:pt x="715" y="500"/>
                </a:lnTo>
                <a:lnTo>
                  <a:pt x="712" y="485"/>
                </a:lnTo>
                <a:lnTo>
                  <a:pt x="707" y="470"/>
                </a:lnTo>
                <a:lnTo>
                  <a:pt x="700" y="456"/>
                </a:lnTo>
                <a:lnTo>
                  <a:pt x="694" y="444"/>
                </a:lnTo>
                <a:lnTo>
                  <a:pt x="685" y="432"/>
                </a:lnTo>
                <a:lnTo>
                  <a:pt x="677" y="423"/>
                </a:lnTo>
                <a:lnTo>
                  <a:pt x="666" y="414"/>
                </a:lnTo>
                <a:lnTo>
                  <a:pt x="655" y="407"/>
                </a:lnTo>
                <a:lnTo>
                  <a:pt x="643" y="401"/>
                </a:lnTo>
                <a:lnTo>
                  <a:pt x="631" y="396"/>
                </a:lnTo>
                <a:lnTo>
                  <a:pt x="616" y="393"/>
                </a:lnTo>
                <a:lnTo>
                  <a:pt x="601" y="391"/>
                </a:lnTo>
                <a:lnTo>
                  <a:pt x="586" y="390"/>
                </a:lnTo>
                <a:lnTo>
                  <a:pt x="516" y="390"/>
                </a:lnTo>
                <a:lnTo>
                  <a:pt x="410" y="285"/>
                </a:lnTo>
                <a:lnTo>
                  <a:pt x="416" y="270"/>
                </a:lnTo>
                <a:lnTo>
                  <a:pt x="706" y="270"/>
                </a:lnTo>
                <a:lnTo>
                  <a:pt x="719" y="271"/>
                </a:lnTo>
                <a:lnTo>
                  <a:pt x="732" y="273"/>
                </a:lnTo>
                <a:lnTo>
                  <a:pt x="745" y="276"/>
                </a:lnTo>
                <a:lnTo>
                  <a:pt x="758" y="280"/>
                </a:lnTo>
                <a:lnTo>
                  <a:pt x="770" y="287"/>
                </a:lnTo>
                <a:lnTo>
                  <a:pt x="780" y="293"/>
                </a:lnTo>
                <a:lnTo>
                  <a:pt x="791" y="301"/>
                </a:lnTo>
                <a:lnTo>
                  <a:pt x="801" y="310"/>
                </a:lnTo>
                <a:lnTo>
                  <a:pt x="809" y="320"/>
                </a:lnTo>
                <a:lnTo>
                  <a:pt x="817" y="330"/>
                </a:lnTo>
                <a:lnTo>
                  <a:pt x="824" y="341"/>
                </a:lnTo>
                <a:lnTo>
                  <a:pt x="830" y="353"/>
                </a:lnTo>
                <a:lnTo>
                  <a:pt x="834" y="365"/>
                </a:lnTo>
                <a:lnTo>
                  <a:pt x="837" y="378"/>
                </a:lnTo>
                <a:lnTo>
                  <a:pt x="839" y="392"/>
                </a:lnTo>
                <a:lnTo>
                  <a:pt x="840" y="404"/>
                </a:lnTo>
                <a:lnTo>
                  <a:pt x="840" y="735"/>
                </a:lnTo>
                <a:lnTo>
                  <a:pt x="839" y="749"/>
                </a:lnTo>
                <a:lnTo>
                  <a:pt x="837" y="763"/>
                </a:lnTo>
                <a:lnTo>
                  <a:pt x="834" y="776"/>
                </a:lnTo>
                <a:lnTo>
                  <a:pt x="830" y="787"/>
                </a:lnTo>
                <a:lnTo>
                  <a:pt x="824" y="799"/>
                </a:lnTo>
                <a:lnTo>
                  <a:pt x="817" y="811"/>
                </a:lnTo>
                <a:lnTo>
                  <a:pt x="809" y="821"/>
                </a:lnTo>
                <a:lnTo>
                  <a:pt x="801" y="830"/>
                </a:lnTo>
                <a:lnTo>
                  <a:pt x="791" y="840"/>
                </a:lnTo>
                <a:lnTo>
                  <a:pt x="780" y="847"/>
                </a:lnTo>
                <a:lnTo>
                  <a:pt x="770" y="854"/>
                </a:lnTo>
                <a:lnTo>
                  <a:pt x="758" y="859"/>
                </a:lnTo>
                <a:lnTo>
                  <a:pt x="745" y="864"/>
                </a:lnTo>
                <a:lnTo>
                  <a:pt x="732" y="868"/>
                </a:lnTo>
                <a:lnTo>
                  <a:pt x="719" y="870"/>
                </a:lnTo>
                <a:lnTo>
                  <a:pt x="706" y="870"/>
                </a:lnTo>
                <a:lnTo>
                  <a:pt x="676" y="870"/>
                </a:lnTo>
                <a:close/>
                <a:moveTo>
                  <a:pt x="321" y="445"/>
                </a:moveTo>
                <a:lnTo>
                  <a:pt x="172" y="393"/>
                </a:lnTo>
                <a:lnTo>
                  <a:pt x="274" y="101"/>
                </a:lnTo>
                <a:lnTo>
                  <a:pt x="314" y="114"/>
                </a:lnTo>
                <a:lnTo>
                  <a:pt x="314" y="114"/>
                </a:lnTo>
                <a:lnTo>
                  <a:pt x="314" y="114"/>
                </a:lnTo>
                <a:lnTo>
                  <a:pt x="386" y="139"/>
                </a:lnTo>
                <a:lnTo>
                  <a:pt x="386" y="139"/>
                </a:lnTo>
                <a:lnTo>
                  <a:pt x="386" y="139"/>
                </a:lnTo>
                <a:lnTo>
                  <a:pt x="425" y="153"/>
                </a:lnTo>
                <a:lnTo>
                  <a:pt x="321" y="445"/>
                </a:lnTo>
                <a:close/>
                <a:moveTo>
                  <a:pt x="354" y="48"/>
                </a:moveTo>
                <a:lnTo>
                  <a:pt x="396" y="63"/>
                </a:lnTo>
                <a:lnTo>
                  <a:pt x="381" y="105"/>
                </a:lnTo>
                <a:lnTo>
                  <a:pt x="339" y="90"/>
                </a:lnTo>
                <a:lnTo>
                  <a:pt x="354" y="48"/>
                </a:lnTo>
                <a:close/>
                <a:moveTo>
                  <a:pt x="212" y="526"/>
                </a:moveTo>
                <a:lnTo>
                  <a:pt x="169" y="511"/>
                </a:lnTo>
                <a:lnTo>
                  <a:pt x="197" y="433"/>
                </a:lnTo>
                <a:lnTo>
                  <a:pt x="240" y="448"/>
                </a:lnTo>
                <a:lnTo>
                  <a:pt x="212" y="526"/>
                </a:lnTo>
                <a:close/>
                <a:moveTo>
                  <a:pt x="885" y="870"/>
                </a:moveTo>
                <a:lnTo>
                  <a:pt x="800" y="870"/>
                </a:lnTo>
                <a:lnTo>
                  <a:pt x="807" y="864"/>
                </a:lnTo>
                <a:lnTo>
                  <a:pt x="815" y="858"/>
                </a:lnTo>
                <a:lnTo>
                  <a:pt x="822" y="852"/>
                </a:lnTo>
                <a:lnTo>
                  <a:pt x="829" y="844"/>
                </a:lnTo>
                <a:lnTo>
                  <a:pt x="835" y="837"/>
                </a:lnTo>
                <a:lnTo>
                  <a:pt x="841" y="829"/>
                </a:lnTo>
                <a:lnTo>
                  <a:pt x="847" y="821"/>
                </a:lnTo>
                <a:lnTo>
                  <a:pt x="851" y="813"/>
                </a:lnTo>
                <a:lnTo>
                  <a:pt x="855" y="803"/>
                </a:lnTo>
                <a:lnTo>
                  <a:pt x="860" y="795"/>
                </a:lnTo>
                <a:lnTo>
                  <a:pt x="863" y="785"/>
                </a:lnTo>
                <a:lnTo>
                  <a:pt x="865" y="776"/>
                </a:lnTo>
                <a:lnTo>
                  <a:pt x="867" y="766"/>
                </a:lnTo>
                <a:lnTo>
                  <a:pt x="869" y="756"/>
                </a:lnTo>
                <a:lnTo>
                  <a:pt x="870" y="746"/>
                </a:lnTo>
                <a:lnTo>
                  <a:pt x="870" y="735"/>
                </a:lnTo>
                <a:lnTo>
                  <a:pt x="870" y="404"/>
                </a:lnTo>
                <a:lnTo>
                  <a:pt x="869" y="388"/>
                </a:lnTo>
                <a:lnTo>
                  <a:pt x="867" y="372"/>
                </a:lnTo>
                <a:lnTo>
                  <a:pt x="863" y="356"/>
                </a:lnTo>
                <a:lnTo>
                  <a:pt x="857" y="341"/>
                </a:lnTo>
                <a:lnTo>
                  <a:pt x="850" y="326"/>
                </a:lnTo>
                <a:lnTo>
                  <a:pt x="843" y="314"/>
                </a:lnTo>
                <a:lnTo>
                  <a:pt x="833" y="301"/>
                </a:lnTo>
                <a:lnTo>
                  <a:pt x="822" y="289"/>
                </a:lnTo>
                <a:lnTo>
                  <a:pt x="810" y="278"/>
                </a:lnTo>
                <a:lnTo>
                  <a:pt x="798" y="269"/>
                </a:lnTo>
                <a:lnTo>
                  <a:pt x="784" y="260"/>
                </a:lnTo>
                <a:lnTo>
                  <a:pt x="770" y="253"/>
                </a:lnTo>
                <a:lnTo>
                  <a:pt x="755" y="247"/>
                </a:lnTo>
                <a:lnTo>
                  <a:pt x="739" y="243"/>
                </a:lnTo>
                <a:lnTo>
                  <a:pt x="723" y="241"/>
                </a:lnTo>
                <a:lnTo>
                  <a:pt x="706" y="240"/>
                </a:lnTo>
                <a:lnTo>
                  <a:pt x="425" y="240"/>
                </a:lnTo>
                <a:lnTo>
                  <a:pt x="458" y="149"/>
                </a:lnTo>
                <a:lnTo>
                  <a:pt x="458" y="146"/>
                </a:lnTo>
                <a:lnTo>
                  <a:pt x="459" y="143"/>
                </a:lnTo>
                <a:lnTo>
                  <a:pt x="458" y="140"/>
                </a:lnTo>
                <a:lnTo>
                  <a:pt x="457" y="136"/>
                </a:lnTo>
                <a:lnTo>
                  <a:pt x="454" y="132"/>
                </a:lnTo>
                <a:lnTo>
                  <a:pt x="449" y="129"/>
                </a:lnTo>
                <a:lnTo>
                  <a:pt x="409" y="116"/>
                </a:lnTo>
                <a:lnTo>
                  <a:pt x="425" y="72"/>
                </a:lnTo>
                <a:lnTo>
                  <a:pt x="447" y="79"/>
                </a:lnTo>
                <a:lnTo>
                  <a:pt x="449" y="80"/>
                </a:lnTo>
                <a:lnTo>
                  <a:pt x="451" y="81"/>
                </a:lnTo>
                <a:lnTo>
                  <a:pt x="456" y="80"/>
                </a:lnTo>
                <a:lnTo>
                  <a:pt x="459" y="78"/>
                </a:lnTo>
                <a:lnTo>
                  <a:pt x="464" y="75"/>
                </a:lnTo>
                <a:lnTo>
                  <a:pt x="466" y="71"/>
                </a:lnTo>
                <a:lnTo>
                  <a:pt x="466" y="68"/>
                </a:lnTo>
                <a:lnTo>
                  <a:pt x="466" y="64"/>
                </a:lnTo>
                <a:lnTo>
                  <a:pt x="466" y="62"/>
                </a:lnTo>
                <a:lnTo>
                  <a:pt x="465" y="59"/>
                </a:lnTo>
                <a:lnTo>
                  <a:pt x="464" y="57"/>
                </a:lnTo>
                <a:lnTo>
                  <a:pt x="462" y="55"/>
                </a:lnTo>
                <a:lnTo>
                  <a:pt x="459" y="54"/>
                </a:lnTo>
                <a:lnTo>
                  <a:pt x="456" y="53"/>
                </a:lnTo>
                <a:lnTo>
                  <a:pt x="396" y="30"/>
                </a:lnTo>
                <a:lnTo>
                  <a:pt x="349" y="13"/>
                </a:lnTo>
                <a:lnTo>
                  <a:pt x="349" y="13"/>
                </a:lnTo>
                <a:lnTo>
                  <a:pt x="349" y="13"/>
                </a:lnTo>
                <a:lnTo>
                  <a:pt x="314" y="1"/>
                </a:lnTo>
                <a:lnTo>
                  <a:pt x="311" y="1"/>
                </a:lnTo>
                <a:lnTo>
                  <a:pt x="308" y="0"/>
                </a:lnTo>
                <a:lnTo>
                  <a:pt x="305" y="1"/>
                </a:lnTo>
                <a:lnTo>
                  <a:pt x="302" y="2"/>
                </a:lnTo>
                <a:lnTo>
                  <a:pt x="300" y="3"/>
                </a:lnTo>
                <a:lnTo>
                  <a:pt x="298" y="6"/>
                </a:lnTo>
                <a:lnTo>
                  <a:pt x="296" y="8"/>
                </a:lnTo>
                <a:lnTo>
                  <a:pt x="295" y="11"/>
                </a:lnTo>
                <a:lnTo>
                  <a:pt x="294" y="13"/>
                </a:lnTo>
                <a:lnTo>
                  <a:pt x="294" y="16"/>
                </a:lnTo>
                <a:lnTo>
                  <a:pt x="295" y="19"/>
                </a:lnTo>
                <a:lnTo>
                  <a:pt x="295" y="22"/>
                </a:lnTo>
                <a:lnTo>
                  <a:pt x="297" y="25"/>
                </a:lnTo>
                <a:lnTo>
                  <a:pt x="299" y="27"/>
                </a:lnTo>
                <a:lnTo>
                  <a:pt x="301" y="29"/>
                </a:lnTo>
                <a:lnTo>
                  <a:pt x="303" y="30"/>
                </a:lnTo>
                <a:lnTo>
                  <a:pt x="326" y="38"/>
                </a:lnTo>
                <a:lnTo>
                  <a:pt x="310" y="81"/>
                </a:lnTo>
                <a:lnTo>
                  <a:pt x="270" y="66"/>
                </a:lnTo>
                <a:lnTo>
                  <a:pt x="268" y="65"/>
                </a:lnTo>
                <a:lnTo>
                  <a:pt x="265" y="65"/>
                </a:lnTo>
                <a:lnTo>
                  <a:pt x="261" y="65"/>
                </a:lnTo>
                <a:lnTo>
                  <a:pt x="259" y="66"/>
                </a:lnTo>
                <a:lnTo>
                  <a:pt x="256" y="68"/>
                </a:lnTo>
                <a:lnTo>
                  <a:pt x="255" y="70"/>
                </a:lnTo>
                <a:lnTo>
                  <a:pt x="253" y="72"/>
                </a:lnTo>
                <a:lnTo>
                  <a:pt x="252" y="75"/>
                </a:lnTo>
                <a:lnTo>
                  <a:pt x="138" y="396"/>
                </a:lnTo>
                <a:lnTo>
                  <a:pt x="137" y="399"/>
                </a:lnTo>
                <a:lnTo>
                  <a:pt x="137" y="402"/>
                </a:lnTo>
                <a:lnTo>
                  <a:pt x="137" y="406"/>
                </a:lnTo>
                <a:lnTo>
                  <a:pt x="138" y="408"/>
                </a:lnTo>
                <a:lnTo>
                  <a:pt x="142" y="412"/>
                </a:lnTo>
                <a:lnTo>
                  <a:pt x="147" y="415"/>
                </a:lnTo>
                <a:lnTo>
                  <a:pt x="168" y="423"/>
                </a:lnTo>
                <a:lnTo>
                  <a:pt x="136" y="516"/>
                </a:lnTo>
                <a:lnTo>
                  <a:pt x="135" y="519"/>
                </a:lnTo>
                <a:lnTo>
                  <a:pt x="135" y="522"/>
                </a:lnTo>
                <a:lnTo>
                  <a:pt x="135" y="524"/>
                </a:lnTo>
                <a:lnTo>
                  <a:pt x="136" y="528"/>
                </a:lnTo>
                <a:lnTo>
                  <a:pt x="138" y="530"/>
                </a:lnTo>
                <a:lnTo>
                  <a:pt x="140" y="532"/>
                </a:lnTo>
                <a:lnTo>
                  <a:pt x="143" y="534"/>
                </a:lnTo>
                <a:lnTo>
                  <a:pt x="145" y="535"/>
                </a:lnTo>
                <a:lnTo>
                  <a:pt x="217" y="561"/>
                </a:lnTo>
                <a:lnTo>
                  <a:pt x="219" y="561"/>
                </a:lnTo>
                <a:lnTo>
                  <a:pt x="221" y="561"/>
                </a:lnTo>
                <a:lnTo>
                  <a:pt x="224" y="561"/>
                </a:lnTo>
                <a:lnTo>
                  <a:pt x="228" y="560"/>
                </a:lnTo>
                <a:lnTo>
                  <a:pt x="233" y="556"/>
                </a:lnTo>
                <a:lnTo>
                  <a:pt x="236" y="552"/>
                </a:lnTo>
                <a:lnTo>
                  <a:pt x="268" y="459"/>
                </a:lnTo>
                <a:lnTo>
                  <a:pt x="326" y="478"/>
                </a:lnTo>
                <a:lnTo>
                  <a:pt x="328" y="479"/>
                </a:lnTo>
                <a:lnTo>
                  <a:pt x="331" y="480"/>
                </a:lnTo>
                <a:lnTo>
                  <a:pt x="335" y="479"/>
                </a:lnTo>
                <a:lnTo>
                  <a:pt x="340" y="477"/>
                </a:lnTo>
                <a:lnTo>
                  <a:pt x="343" y="474"/>
                </a:lnTo>
                <a:lnTo>
                  <a:pt x="345" y="470"/>
                </a:lnTo>
                <a:lnTo>
                  <a:pt x="400" y="315"/>
                </a:lnTo>
                <a:lnTo>
                  <a:pt x="500" y="415"/>
                </a:lnTo>
                <a:lnTo>
                  <a:pt x="502" y="417"/>
                </a:lnTo>
                <a:lnTo>
                  <a:pt x="504" y="418"/>
                </a:lnTo>
                <a:lnTo>
                  <a:pt x="508" y="419"/>
                </a:lnTo>
                <a:lnTo>
                  <a:pt x="511" y="421"/>
                </a:lnTo>
                <a:lnTo>
                  <a:pt x="586" y="419"/>
                </a:lnTo>
                <a:lnTo>
                  <a:pt x="599" y="421"/>
                </a:lnTo>
                <a:lnTo>
                  <a:pt x="610" y="422"/>
                </a:lnTo>
                <a:lnTo>
                  <a:pt x="621" y="425"/>
                </a:lnTo>
                <a:lnTo>
                  <a:pt x="632" y="428"/>
                </a:lnTo>
                <a:lnTo>
                  <a:pt x="641" y="433"/>
                </a:lnTo>
                <a:lnTo>
                  <a:pt x="650" y="439"/>
                </a:lnTo>
                <a:lnTo>
                  <a:pt x="657" y="446"/>
                </a:lnTo>
                <a:lnTo>
                  <a:pt x="665" y="454"/>
                </a:lnTo>
                <a:lnTo>
                  <a:pt x="670" y="462"/>
                </a:lnTo>
                <a:lnTo>
                  <a:pt x="676" y="473"/>
                </a:lnTo>
                <a:lnTo>
                  <a:pt x="680" y="484"/>
                </a:lnTo>
                <a:lnTo>
                  <a:pt x="684" y="495"/>
                </a:lnTo>
                <a:lnTo>
                  <a:pt x="686" y="509"/>
                </a:lnTo>
                <a:lnTo>
                  <a:pt x="688" y="523"/>
                </a:lnTo>
                <a:lnTo>
                  <a:pt x="689" y="538"/>
                </a:lnTo>
                <a:lnTo>
                  <a:pt x="691" y="555"/>
                </a:lnTo>
                <a:lnTo>
                  <a:pt x="691" y="630"/>
                </a:lnTo>
                <a:lnTo>
                  <a:pt x="689" y="645"/>
                </a:lnTo>
                <a:lnTo>
                  <a:pt x="688" y="658"/>
                </a:lnTo>
                <a:lnTo>
                  <a:pt x="686" y="671"/>
                </a:lnTo>
                <a:lnTo>
                  <a:pt x="684" y="683"/>
                </a:lnTo>
                <a:lnTo>
                  <a:pt x="680" y="693"/>
                </a:lnTo>
                <a:lnTo>
                  <a:pt x="676" y="704"/>
                </a:lnTo>
                <a:lnTo>
                  <a:pt x="670" y="713"/>
                </a:lnTo>
                <a:lnTo>
                  <a:pt x="665" y="720"/>
                </a:lnTo>
                <a:lnTo>
                  <a:pt x="657" y="728"/>
                </a:lnTo>
                <a:lnTo>
                  <a:pt x="650" y="733"/>
                </a:lnTo>
                <a:lnTo>
                  <a:pt x="641" y="738"/>
                </a:lnTo>
                <a:lnTo>
                  <a:pt x="632" y="743"/>
                </a:lnTo>
                <a:lnTo>
                  <a:pt x="621" y="746"/>
                </a:lnTo>
                <a:lnTo>
                  <a:pt x="610" y="748"/>
                </a:lnTo>
                <a:lnTo>
                  <a:pt x="599" y="750"/>
                </a:lnTo>
                <a:lnTo>
                  <a:pt x="586" y="750"/>
                </a:lnTo>
                <a:lnTo>
                  <a:pt x="294" y="750"/>
                </a:lnTo>
                <a:lnTo>
                  <a:pt x="237" y="660"/>
                </a:lnTo>
                <a:lnTo>
                  <a:pt x="345" y="660"/>
                </a:lnTo>
                <a:lnTo>
                  <a:pt x="348" y="660"/>
                </a:lnTo>
                <a:lnTo>
                  <a:pt x="351" y="659"/>
                </a:lnTo>
                <a:lnTo>
                  <a:pt x="354" y="658"/>
                </a:lnTo>
                <a:lnTo>
                  <a:pt x="356" y="656"/>
                </a:lnTo>
                <a:lnTo>
                  <a:pt x="358" y="654"/>
                </a:lnTo>
                <a:lnTo>
                  <a:pt x="359" y="652"/>
                </a:lnTo>
                <a:lnTo>
                  <a:pt x="360" y="648"/>
                </a:lnTo>
                <a:lnTo>
                  <a:pt x="360" y="645"/>
                </a:lnTo>
                <a:lnTo>
                  <a:pt x="360" y="642"/>
                </a:lnTo>
                <a:lnTo>
                  <a:pt x="359" y="640"/>
                </a:lnTo>
                <a:lnTo>
                  <a:pt x="358" y="637"/>
                </a:lnTo>
                <a:lnTo>
                  <a:pt x="356" y="634"/>
                </a:lnTo>
                <a:lnTo>
                  <a:pt x="354" y="632"/>
                </a:lnTo>
                <a:lnTo>
                  <a:pt x="351" y="631"/>
                </a:lnTo>
                <a:lnTo>
                  <a:pt x="348" y="630"/>
                </a:lnTo>
                <a:lnTo>
                  <a:pt x="345" y="630"/>
                </a:lnTo>
                <a:lnTo>
                  <a:pt x="15" y="630"/>
                </a:lnTo>
                <a:lnTo>
                  <a:pt x="12" y="630"/>
                </a:lnTo>
                <a:lnTo>
                  <a:pt x="9" y="631"/>
                </a:lnTo>
                <a:lnTo>
                  <a:pt x="7" y="632"/>
                </a:lnTo>
                <a:lnTo>
                  <a:pt x="5" y="634"/>
                </a:lnTo>
                <a:lnTo>
                  <a:pt x="3" y="637"/>
                </a:lnTo>
                <a:lnTo>
                  <a:pt x="1" y="640"/>
                </a:lnTo>
                <a:lnTo>
                  <a:pt x="0" y="642"/>
                </a:lnTo>
                <a:lnTo>
                  <a:pt x="0" y="645"/>
                </a:lnTo>
                <a:lnTo>
                  <a:pt x="0" y="648"/>
                </a:lnTo>
                <a:lnTo>
                  <a:pt x="1" y="652"/>
                </a:lnTo>
                <a:lnTo>
                  <a:pt x="3" y="654"/>
                </a:lnTo>
                <a:lnTo>
                  <a:pt x="5" y="656"/>
                </a:lnTo>
                <a:lnTo>
                  <a:pt x="7" y="658"/>
                </a:lnTo>
                <a:lnTo>
                  <a:pt x="9" y="659"/>
                </a:lnTo>
                <a:lnTo>
                  <a:pt x="12" y="660"/>
                </a:lnTo>
                <a:lnTo>
                  <a:pt x="15" y="660"/>
                </a:lnTo>
                <a:lnTo>
                  <a:pt x="90" y="660"/>
                </a:lnTo>
                <a:lnTo>
                  <a:pt x="90" y="870"/>
                </a:lnTo>
                <a:lnTo>
                  <a:pt x="15" y="870"/>
                </a:lnTo>
                <a:lnTo>
                  <a:pt x="12" y="871"/>
                </a:lnTo>
                <a:lnTo>
                  <a:pt x="9" y="871"/>
                </a:lnTo>
                <a:lnTo>
                  <a:pt x="7" y="873"/>
                </a:lnTo>
                <a:lnTo>
                  <a:pt x="5" y="875"/>
                </a:lnTo>
                <a:lnTo>
                  <a:pt x="3" y="877"/>
                </a:lnTo>
                <a:lnTo>
                  <a:pt x="1" y="879"/>
                </a:lnTo>
                <a:lnTo>
                  <a:pt x="0" y="883"/>
                </a:lnTo>
                <a:lnTo>
                  <a:pt x="0" y="885"/>
                </a:lnTo>
                <a:lnTo>
                  <a:pt x="0" y="888"/>
                </a:lnTo>
                <a:lnTo>
                  <a:pt x="1" y="891"/>
                </a:lnTo>
                <a:lnTo>
                  <a:pt x="3" y="893"/>
                </a:lnTo>
                <a:lnTo>
                  <a:pt x="5" y="895"/>
                </a:lnTo>
                <a:lnTo>
                  <a:pt x="7" y="898"/>
                </a:lnTo>
                <a:lnTo>
                  <a:pt x="9" y="899"/>
                </a:lnTo>
                <a:lnTo>
                  <a:pt x="12" y="900"/>
                </a:lnTo>
                <a:lnTo>
                  <a:pt x="15" y="900"/>
                </a:lnTo>
                <a:lnTo>
                  <a:pt x="676" y="900"/>
                </a:lnTo>
                <a:lnTo>
                  <a:pt x="706" y="900"/>
                </a:lnTo>
                <a:lnTo>
                  <a:pt x="885" y="900"/>
                </a:lnTo>
                <a:lnTo>
                  <a:pt x="889" y="900"/>
                </a:lnTo>
                <a:lnTo>
                  <a:pt x="892" y="899"/>
                </a:lnTo>
                <a:lnTo>
                  <a:pt x="894" y="898"/>
                </a:lnTo>
                <a:lnTo>
                  <a:pt x="896" y="895"/>
                </a:lnTo>
                <a:lnTo>
                  <a:pt x="898" y="893"/>
                </a:lnTo>
                <a:lnTo>
                  <a:pt x="899" y="891"/>
                </a:lnTo>
                <a:lnTo>
                  <a:pt x="900" y="888"/>
                </a:lnTo>
                <a:lnTo>
                  <a:pt x="900" y="885"/>
                </a:lnTo>
                <a:lnTo>
                  <a:pt x="900" y="883"/>
                </a:lnTo>
                <a:lnTo>
                  <a:pt x="899" y="879"/>
                </a:lnTo>
                <a:lnTo>
                  <a:pt x="898" y="877"/>
                </a:lnTo>
                <a:lnTo>
                  <a:pt x="896" y="875"/>
                </a:lnTo>
                <a:lnTo>
                  <a:pt x="894" y="873"/>
                </a:lnTo>
                <a:lnTo>
                  <a:pt x="892" y="871"/>
                </a:lnTo>
                <a:lnTo>
                  <a:pt x="889" y="871"/>
                </a:lnTo>
                <a:lnTo>
                  <a:pt x="885" y="87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9203228" y="1913406"/>
            <a:ext cx="314325" cy="314325"/>
            <a:chOff x="7599363" y="774700"/>
            <a:chExt cx="285750" cy="285750"/>
          </a:xfrm>
        </p:grpSpPr>
        <p:sp>
          <p:nvSpPr>
            <p:cNvPr id="31" name="Freeform 390"/>
            <p:cNvSpPr>
              <a:spLocks/>
            </p:cNvSpPr>
            <p:nvPr/>
          </p:nvSpPr>
          <p:spPr bwMode="auto">
            <a:xfrm>
              <a:off x="7618413" y="936625"/>
              <a:ext cx="47625" cy="9525"/>
            </a:xfrm>
            <a:custGeom>
              <a:avLst/>
              <a:gdLst>
                <a:gd name="T0" fmla="*/ 15 w 149"/>
                <a:gd name="T1" fmla="*/ 30 h 30"/>
                <a:gd name="T2" fmla="*/ 134 w 149"/>
                <a:gd name="T3" fmla="*/ 30 h 30"/>
                <a:gd name="T4" fmla="*/ 138 w 149"/>
                <a:gd name="T5" fmla="*/ 30 h 30"/>
                <a:gd name="T6" fmla="*/ 141 w 149"/>
                <a:gd name="T7" fmla="*/ 29 h 30"/>
                <a:gd name="T8" fmla="*/ 143 w 149"/>
                <a:gd name="T9" fmla="*/ 28 h 30"/>
                <a:gd name="T10" fmla="*/ 145 w 149"/>
                <a:gd name="T11" fmla="*/ 26 h 30"/>
                <a:gd name="T12" fmla="*/ 147 w 149"/>
                <a:gd name="T13" fmla="*/ 24 h 30"/>
                <a:gd name="T14" fmla="*/ 148 w 149"/>
                <a:gd name="T15" fmla="*/ 22 h 30"/>
                <a:gd name="T16" fmla="*/ 149 w 149"/>
                <a:gd name="T17" fmla="*/ 18 h 30"/>
                <a:gd name="T18" fmla="*/ 149 w 149"/>
                <a:gd name="T19" fmla="*/ 15 h 30"/>
                <a:gd name="T20" fmla="*/ 149 w 149"/>
                <a:gd name="T21" fmla="*/ 12 h 30"/>
                <a:gd name="T22" fmla="*/ 148 w 149"/>
                <a:gd name="T23" fmla="*/ 10 h 30"/>
                <a:gd name="T24" fmla="*/ 147 w 149"/>
                <a:gd name="T25" fmla="*/ 7 h 30"/>
                <a:gd name="T26" fmla="*/ 145 w 149"/>
                <a:gd name="T27" fmla="*/ 4 h 30"/>
                <a:gd name="T28" fmla="*/ 143 w 149"/>
                <a:gd name="T29" fmla="*/ 2 h 30"/>
                <a:gd name="T30" fmla="*/ 141 w 149"/>
                <a:gd name="T31" fmla="*/ 1 h 30"/>
                <a:gd name="T32" fmla="*/ 138 w 149"/>
                <a:gd name="T33" fmla="*/ 0 h 30"/>
                <a:gd name="T34" fmla="*/ 134 w 149"/>
                <a:gd name="T35" fmla="*/ 0 h 30"/>
                <a:gd name="T36" fmla="*/ 15 w 149"/>
                <a:gd name="T37" fmla="*/ 0 h 30"/>
                <a:gd name="T38" fmla="*/ 11 w 149"/>
                <a:gd name="T39" fmla="*/ 0 h 30"/>
                <a:gd name="T40" fmla="*/ 9 w 149"/>
                <a:gd name="T41" fmla="*/ 1 h 30"/>
                <a:gd name="T42" fmla="*/ 6 w 149"/>
                <a:gd name="T43" fmla="*/ 2 h 30"/>
                <a:gd name="T44" fmla="*/ 4 w 149"/>
                <a:gd name="T45" fmla="*/ 4 h 30"/>
                <a:gd name="T46" fmla="*/ 3 w 149"/>
                <a:gd name="T47" fmla="*/ 7 h 30"/>
                <a:gd name="T48" fmla="*/ 1 w 149"/>
                <a:gd name="T49" fmla="*/ 10 h 30"/>
                <a:gd name="T50" fmla="*/ 1 w 149"/>
                <a:gd name="T51" fmla="*/ 12 h 30"/>
                <a:gd name="T52" fmla="*/ 0 w 149"/>
                <a:gd name="T53" fmla="*/ 15 h 30"/>
                <a:gd name="T54" fmla="*/ 1 w 149"/>
                <a:gd name="T55" fmla="*/ 18 h 30"/>
                <a:gd name="T56" fmla="*/ 1 w 149"/>
                <a:gd name="T57" fmla="*/ 22 h 30"/>
                <a:gd name="T58" fmla="*/ 3 w 149"/>
                <a:gd name="T59" fmla="*/ 24 h 30"/>
                <a:gd name="T60" fmla="*/ 4 w 149"/>
                <a:gd name="T61" fmla="*/ 26 h 30"/>
                <a:gd name="T62" fmla="*/ 6 w 149"/>
                <a:gd name="T63" fmla="*/ 28 h 30"/>
                <a:gd name="T64" fmla="*/ 9 w 149"/>
                <a:gd name="T65" fmla="*/ 29 h 30"/>
                <a:gd name="T66" fmla="*/ 11 w 149"/>
                <a:gd name="T67" fmla="*/ 30 h 30"/>
                <a:gd name="T68" fmla="*/ 15 w 149"/>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5" y="30"/>
                  </a:moveTo>
                  <a:lnTo>
                    <a:pt x="134" y="30"/>
                  </a:lnTo>
                  <a:lnTo>
                    <a:pt x="138" y="30"/>
                  </a:lnTo>
                  <a:lnTo>
                    <a:pt x="141" y="29"/>
                  </a:lnTo>
                  <a:lnTo>
                    <a:pt x="143" y="28"/>
                  </a:lnTo>
                  <a:lnTo>
                    <a:pt x="145" y="26"/>
                  </a:lnTo>
                  <a:lnTo>
                    <a:pt x="147" y="24"/>
                  </a:lnTo>
                  <a:lnTo>
                    <a:pt x="148" y="22"/>
                  </a:lnTo>
                  <a:lnTo>
                    <a:pt x="149" y="18"/>
                  </a:lnTo>
                  <a:lnTo>
                    <a:pt x="149" y="15"/>
                  </a:lnTo>
                  <a:lnTo>
                    <a:pt x="149" y="12"/>
                  </a:lnTo>
                  <a:lnTo>
                    <a:pt x="148" y="10"/>
                  </a:lnTo>
                  <a:lnTo>
                    <a:pt x="147" y="7"/>
                  </a:lnTo>
                  <a:lnTo>
                    <a:pt x="145" y="4"/>
                  </a:lnTo>
                  <a:lnTo>
                    <a:pt x="143" y="2"/>
                  </a:lnTo>
                  <a:lnTo>
                    <a:pt x="141" y="1"/>
                  </a:lnTo>
                  <a:lnTo>
                    <a:pt x="138" y="0"/>
                  </a:lnTo>
                  <a:lnTo>
                    <a:pt x="134" y="0"/>
                  </a:lnTo>
                  <a:lnTo>
                    <a:pt x="15" y="0"/>
                  </a:lnTo>
                  <a:lnTo>
                    <a:pt x="11" y="0"/>
                  </a:lnTo>
                  <a:lnTo>
                    <a:pt x="9" y="1"/>
                  </a:lnTo>
                  <a:lnTo>
                    <a:pt x="6" y="2"/>
                  </a:lnTo>
                  <a:lnTo>
                    <a:pt x="4" y="4"/>
                  </a:lnTo>
                  <a:lnTo>
                    <a:pt x="3" y="7"/>
                  </a:lnTo>
                  <a:lnTo>
                    <a:pt x="1" y="10"/>
                  </a:lnTo>
                  <a:lnTo>
                    <a:pt x="1" y="12"/>
                  </a:lnTo>
                  <a:lnTo>
                    <a:pt x="0" y="15"/>
                  </a:lnTo>
                  <a:lnTo>
                    <a:pt x="1" y="18"/>
                  </a:lnTo>
                  <a:lnTo>
                    <a:pt x="1" y="22"/>
                  </a:lnTo>
                  <a:lnTo>
                    <a:pt x="3" y="24"/>
                  </a:lnTo>
                  <a:lnTo>
                    <a:pt x="4" y="26"/>
                  </a:lnTo>
                  <a:lnTo>
                    <a:pt x="6" y="28"/>
                  </a:lnTo>
                  <a:lnTo>
                    <a:pt x="9" y="29"/>
                  </a:lnTo>
                  <a:lnTo>
                    <a:pt x="11"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91"/>
            <p:cNvSpPr>
              <a:spLocks/>
            </p:cNvSpPr>
            <p:nvPr/>
          </p:nvSpPr>
          <p:spPr bwMode="auto">
            <a:xfrm>
              <a:off x="7618413" y="955675"/>
              <a:ext cx="47625" cy="9525"/>
            </a:xfrm>
            <a:custGeom>
              <a:avLst/>
              <a:gdLst>
                <a:gd name="T0" fmla="*/ 15 w 149"/>
                <a:gd name="T1" fmla="*/ 30 h 30"/>
                <a:gd name="T2" fmla="*/ 134 w 149"/>
                <a:gd name="T3" fmla="*/ 30 h 30"/>
                <a:gd name="T4" fmla="*/ 138 w 149"/>
                <a:gd name="T5" fmla="*/ 30 h 30"/>
                <a:gd name="T6" fmla="*/ 141 w 149"/>
                <a:gd name="T7" fmla="*/ 29 h 30"/>
                <a:gd name="T8" fmla="*/ 143 w 149"/>
                <a:gd name="T9" fmla="*/ 28 h 30"/>
                <a:gd name="T10" fmla="*/ 145 w 149"/>
                <a:gd name="T11" fmla="*/ 26 h 30"/>
                <a:gd name="T12" fmla="*/ 147 w 149"/>
                <a:gd name="T13" fmla="*/ 24 h 30"/>
                <a:gd name="T14" fmla="*/ 148 w 149"/>
                <a:gd name="T15" fmla="*/ 21 h 30"/>
                <a:gd name="T16" fmla="*/ 149 w 149"/>
                <a:gd name="T17" fmla="*/ 18 h 30"/>
                <a:gd name="T18" fmla="*/ 149 w 149"/>
                <a:gd name="T19" fmla="*/ 15 h 30"/>
                <a:gd name="T20" fmla="*/ 149 w 149"/>
                <a:gd name="T21" fmla="*/ 12 h 30"/>
                <a:gd name="T22" fmla="*/ 148 w 149"/>
                <a:gd name="T23" fmla="*/ 10 h 30"/>
                <a:gd name="T24" fmla="*/ 147 w 149"/>
                <a:gd name="T25" fmla="*/ 6 h 30"/>
                <a:gd name="T26" fmla="*/ 145 w 149"/>
                <a:gd name="T27" fmla="*/ 4 h 30"/>
                <a:gd name="T28" fmla="*/ 143 w 149"/>
                <a:gd name="T29" fmla="*/ 3 h 30"/>
                <a:gd name="T30" fmla="*/ 141 w 149"/>
                <a:gd name="T31" fmla="*/ 1 h 30"/>
                <a:gd name="T32" fmla="*/ 138 w 149"/>
                <a:gd name="T33" fmla="*/ 0 h 30"/>
                <a:gd name="T34" fmla="*/ 134 w 149"/>
                <a:gd name="T35" fmla="*/ 0 h 30"/>
                <a:gd name="T36" fmla="*/ 15 w 149"/>
                <a:gd name="T37" fmla="*/ 0 h 30"/>
                <a:gd name="T38" fmla="*/ 11 w 149"/>
                <a:gd name="T39" fmla="*/ 0 h 30"/>
                <a:gd name="T40" fmla="*/ 9 w 149"/>
                <a:gd name="T41" fmla="*/ 1 h 30"/>
                <a:gd name="T42" fmla="*/ 6 w 149"/>
                <a:gd name="T43" fmla="*/ 3 h 30"/>
                <a:gd name="T44" fmla="*/ 4 w 149"/>
                <a:gd name="T45" fmla="*/ 4 h 30"/>
                <a:gd name="T46" fmla="*/ 3 w 149"/>
                <a:gd name="T47" fmla="*/ 6 h 30"/>
                <a:gd name="T48" fmla="*/ 1 w 149"/>
                <a:gd name="T49" fmla="*/ 10 h 30"/>
                <a:gd name="T50" fmla="*/ 1 w 149"/>
                <a:gd name="T51" fmla="*/ 12 h 30"/>
                <a:gd name="T52" fmla="*/ 0 w 149"/>
                <a:gd name="T53" fmla="*/ 15 h 30"/>
                <a:gd name="T54" fmla="*/ 1 w 149"/>
                <a:gd name="T55" fmla="*/ 18 h 30"/>
                <a:gd name="T56" fmla="*/ 1 w 149"/>
                <a:gd name="T57" fmla="*/ 21 h 30"/>
                <a:gd name="T58" fmla="*/ 3 w 149"/>
                <a:gd name="T59" fmla="*/ 24 h 30"/>
                <a:gd name="T60" fmla="*/ 4 w 149"/>
                <a:gd name="T61" fmla="*/ 26 h 30"/>
                <a:gd name="T62" fmla="*/ 6 w 149"/>
                <a:gd name="T63" fmla="*/ 28 h 30"/>
                <a:gd name="T64" fmla="*/ 9 w 149"/>
                <a:gd name="T65" fmla="*/ 29 h 30"/>
                <a:gd name="T66" fmla="*/ 11 w 149"/>
                <a:gd name="T67" fmla="*/ 30 h 30"/>
                <a:gd name="T68" fmla="*/ 15 w 149"/>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5" y="30"/>
                  </a:moveTo>
                  <a:lnTo>
                    <a:pt x="134" y="30"/>
                  </a:lnTo>
                  <a:lnTo>
                    <a:pt x="138" y="30"/>
                  </a:lnTo>
                  <a:lnTo>
                    <a:pt x="141" y="29"/>
                  </a:lnTo>
                  <a:lnTo>
                    <a:pt x="143" y="28"/>
                  </a:lnTo>
                  <a:lnTo>
                    <a:pt x="145" y="26"/>
                  </a:lnTo>
                  <a:lnTo>
                    <a:pt x="147" y="24"/>
                  </a:lnTo>
                  <a:lnTo>
                    <a:pt x="148" y="21"/>
                  </a:lnTo>
                  <a:lnTo>
                    <a:pt x="149" y="18"/>
                  </a:lnTo>
                  <a:lnTo>
                    <a:pt x="149" y="15"/>
                  </a:lnTo>
                  <a:lnTo>
                    <a:pt x="149" y="12"/>
                  </a:lnTo>
                  <a:lnTo>
                    <a:pt x="148" y="10"/>
                  </a:lnTo>
                  <a:lnTo>
                    <a:pt x="147" y="6"/>
                  </a:lnTo>
                  <a:lnTo>
                    <a:pt x="145" y="4"/>
                  </a:lnTo>
                  <a:lnTo>
                    <a:pt x="143" y="3"/>
                  </a:lnTo>
                  <a:lnTo>
                    <a:pt x="141" y="1"/>
                  </a:lnTo>
                  <a:lnTo>
                    <a:pt x="138" y="0"/>
                  </a:lnTo>
                  <a:lnTo>
                    <a:pt x="134" y="0"/>
                  </a:lnTo>
                  <a:lnTo>
                    <a:pt x="15" y="0"/>
                  </a:lnTo>
                  <a:lnTo>
                    <a:pt x="11" y="0"/>
                  </a:lnTo>
                  <a:lnTo>
                    <a:pt x="9" y="1"/>
                  </a:lnTo>
                  <a:lnTo>
                    <a:pt x="6" y="3"/>
                  </a:lnTo>
                  <a:lnTo>
                    <a:pt x="4" y="4"/>
                  </a:lnTo>
                  <a:lnTo>
                    <a:pt x="3" y="6"/>
                  </a:lnTo>
                  <a:lnTo>
                    <a:pt x="1" y="10"/>
                  </a:lnTo>
                  <a:lnTo>
                    <a:pt x="1" y="12"/>
                  </a:lnTo>
                  <a:lnTo>
                    <a:pt x="0" y="15"/>
                  </a:lnTo>
                  <a:lnTo>
                    <a:pt x="1" y="18"/>
                  </a:lnTo>
                  <a:lnTo>
                    <a:pt x="1" y="21"/>
                  </a:lnTo>
                  <a:lnTo>
                    <a:pt x="3" y="24"/>
                  </a:lnTo>
                  <a:lnTo>
                    <a:pt x="4" y="26"/>
                  </a:lnTo>
                  <a:lnTo>
                    <a:pt x="6" y="28"/>
                  </a:lnTo>
                  <a:lnTo>
                    <a:pt x="9" y="29"/>
                  </a:lnTo>
                  <a:lnTo>
                    <a:pt x="11"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2"/>
            <p:cNvSpPr>
              <a:spLocks/>
            </p:cNvSpPr>
            <p:nvPr/>
          </p:nvSpPr>
          <p:spPr bwMode="auto">
            <a:xfrm>
              <a:off x="7618413" y="974725"/>
              <a:ext cx="47625" cy="9525"/>
            </a:xfrm>
            <a:custGeom>
              <a:avLst/>
              <a:gdLst>
                <a:gd name="T0" fmla="*/ 15 w 149"/>
                <a:gd name="T1" fmla="*/ 30 h 30"/>
                <a:gd name="T2" fmla="*/ 134 w 149"/>
                <a:gd name="T3" fmla="*/ 30 h 30"/>
                <a:gd name="T4" fmla="*/ 138 w 149"/>
                <a:gd name="T5" fmla="*/ 30 h 30"/>
                <a:gd name="T6" fmla="*/ 141 w 149"/>
                <a:gd name="T7" fmla="*/ 29 h 30"/>
                <a:gd name="T8" fmla="*/ 143 w 149"/>
                <a:gd name="T9" fmla="*/ 28 h 30"/>
                <a:gd name="T10" fmla="*/ 145 w 149"/>
                <a:gd name="T11" fmla="*/ 26 h 30"/>
                <a:gd name="T12" fmla="*/ 147 w 149"/>
                <a:gd name="T13" fmla="*/ 23 h 30"/>
                <a:gd name="T14" fmla="*/ 148 w 149"/>
                <a:gd name="T15" fmla="*/ 21 h 30"/>
                <a:gd name="T16" fmla="*/ 149 w 149"/>
                <a:gd name="T17" fmla="*/ 18 h 30"/>
                <a:gd name="T18" fmla="*/ 149 w 149"/>
                <a:gd name="T19" fmla="*/ 15 h 30"/>
                <a:gd name="T20" fmla="*/ 149 w 149"/>
                <a:gd name="T21" fmla="*/ 12 h 30"/>
                <a:gd name="T22" fmla="*/ 148 w 149"/>
                <a:gd name="T23" fmla="*/ 10 h 30"/>
                <a:gd name="T24" fmla="*/ 147 w 149"/>
                <a:gd name="T25" fmla="*/ 7 h 30"/>
                <a:gd name="T26" fmla="*/ 145 w 149"/>
                <a:gd name="T27" fmla="*/ 4 h 30"/>
                <a:gd name="T28" fmla="*/ 143 w 149"/>
                <a:gd name="T29" fmla="*/ 3 h 30"/>
                <a:gd name="T30" fmla="*/ 141 w 149"/>
                <a:gd name="T31" fmla="*/ 1 h 30"/>
                <a:gd name="T32" fmla="*/ 138 w 149"/>
                <a:gd name="T33" fmla="*/ 0 h 30"/>
                <a:gd name="T34" fmla="*/ 134 w 149"/>
                <a:gd name="T35" fmla="*/ 0 h 30"/>
                <a:gd name="T36" fmla="*/ 15 w 149"/>
                <a:gd name="T37" fmla="*/ 0 h 30"/>
                <a:gd name="T38" fmla="*/ 11 w 149"/>
                <a:gd name="T39" fmla="*/ 0 h 30"/>
                <a:gd name="T40" fmla="*/ 9 w 149"/>
                <a:gd name="T41" fmla="*/ 1 h 30"/>
                <a:gd name="T42" fmla="*/ 6 w 149"/>
                <a:gd name="T43" fmla="*/ 3 h 30"/>
                <a:gd name="T44" fmla="*/ 4 w 149"/>
                <a:gd name="T45" fmla="*/ 4 h 30"/>
                <a:gd name="T46" fmla="*/ 3 w 149"/>
                <a:gd name="T47" fmla="*/ 7 h 30"/>
                <a:gd name="T48" fmla="*/ 1 w 149"/>
                <a:gd name="T49" fmla="*/ 10 h 30"/>
                <a:gd name="T50" fmla="*/ 1 w 149"/>
                <a:gd name="T51" fmla="*/ 12 h 30"/>
                <a:gd name="T52" fmla="*/ 0 w 149"/>
                <a:gd name="T53" fmla="*/ 15 h 30"/>
                <a:gd name="T54" fmla="*/ 1 w 149"/>
                <a:gd name="T55" fmla="*/ 18 h 30"/>
                <a:gd name="T56" fmla="*/ 1 w 149"/>
                <a:gd name="T57" fmla="*/ 21 h 30"/>
                <a:gd name="T58" fmla="*/ 3 w 149"/>
                <a:gd name="T59" fmla="*/ 23 h 30"/>
                <a:gd name="T60" fmla="*/ 4 w 149"/>
                <a:gd name="T61" fmla="*/ 26 h 30"/>
                <a:gd name="T62" fmla="*/ 6 w 149"/>
                <a:gd name="T63" fmla="*/ 28 h 30"/>
                <a:gd name="T64" fmla="*/ 9 w 149"/>
                <a:gd name="T65" fmla="*/ 29 h 30"/>
                <a:gd name="T66" fmla="*/ 11 w 149"/>
                <a:gd name="T67" fmla="*/ 30 h 30"/>
                <a:gd name="T68" fmla="*/ 15 w 149"/>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5" y="30"/>
                  </a:moveTo>
                  <a:lnTo>
                    <a:pt x="134" y="30"/>
                  </a:lnTo>
                  <a:lnTo>
                    <a:pt x="138" y="30"/>
                  </a:lnTo>
                  <a:lnTo>
                    <a:pt x="141" y="29"/>
                  </a:lnTo>
                  <a:lnTo>
                    <a:pt x="143" y="28"/>
                  </a:lnTo>
                  <a:lnTo>
                    <a:pt x="145" y="26"/>
                  </a:lnTo>
                  <a:lnTo>
                    <a:pt x="147" y="23"/>
                  </a:lnTo>
                  <a:lnTo>
                    <a:pt x="148" y="21"/>
                  </a:lnTo>
                  <a:lnTo>
                    <a:pt x="149" y="18"/>
                  </a:lnTo>
                  <a:lnTo>
                    <a:pt x="149" y="15"/>
                  </a:lnTo>
                  <a:lnTo>
                    <a:pt x="149" y="12"/>
                  </a:lnTo>
                  <a:lnTo>
                    <a:pt x="148" y="10"/>
                  </a:lnTo>
                  <a:lnTo>
                    <a:pt x="147" y="7"/>
                  </a:lnTo>
                  <a:lnTo>
                    <a:pt x="145" y="4"/>
                  </a:lnTo>
                  <a:lnTo>
                    <a:pt x="143" y="3"/>
                  </a:lnTo>
                  <a:lnTo>
                    <a:pt x="141" y="1"/>
                  </a:lnTo>
                  <a:lnTo>
                    <a:pt x="138" y="0"/>
                  </a:lnTo>
                  <a:lnTo>
                    <a:pt x="134" y="0"/>
                  </a:lnTo>
                  <a:lnTo>
                    <a:pt x="15" y="0"/>
                  </a:lnTo>
                  <a:lnTo>
                    <a:pt x="11" y="0"/>
                  </a:lnTo>
                  <a:lnTo>
                    <a:pt x="9" y="1"/>
                  </a:lnTo>
                  <a:lnTo>
                    <a:pt x="6" y="3"/>
                  </a:lnTo>
                  <a:lnTo>
                    <a:pt x="4" y="4"/>
                  </a:lnTo>
                  <a:lnTo>
                    <a:pt x="3" y="7"/>
                  </a:lnTo>
                  <a:lnTo>
                    <a:pt x="1" y="10"/>
                  </a:lnTo>
                  <a:lnTo>
                    <a:pt x="1" y="12"/>
                  </a:lnTo>
                  <a:lnTo>
                    <a:pt x="0" y="15"/>
                  </a:lnTo>
                  <a:lnTo>
                    <a:pt x="1" y="18"/>
                  </a:lnTo>
                  <a:lnTo>
                    <a:pt x="1" y="21"/>
                  </a:lnTo>
                  <a:lnTo>
                    <a:pt x="3" y="23"/>
                  </a:lnTo>
                  <a:lnTo>
                    <a:pt x="4" y="26"/>
                  </a:lnTo>
                  <a:lnTo>
                    <a:pt x="6" y="28"/>
                  </a:lnTo>
                  <a:lnTo>
                    <a:pt x="9" y="29"/>
                  </a:lnTo>
                  <a:lnTo>
                    <a:pt x="11"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93"/>
            <p:cNvSpPr>
              <a:spLocks/>
            </p:cNvSpPr>
            <p:nvPr/>
          </p:nvSpPr>
          <p:spPr bwMode="auto">
            <a:xfrm>
              <a:off x="7618413" y="993775"/>
              <a:ext cx="47625" cy="9525"/>
            </a:xfrm>
            <a:custGeom>
              <a:avLst/>
              <a:gdLst>
                <a:gd name="T0" fmla="*/ 15 w 149"/>
                <a:gd name="T1" fmla="*/ 30 h 30"/>
                <a:gd name="T2" fmla="*/ 134 w 149"/>
                <a:gd name="T3" fmla="*/ 30 h 30"/>
                <a:gd name="T4" fmla="*/ 138 w 149"/>
                <a:gd name="T5" fmla="*/ 30 h 30"/>
                <a:gd name="T6" fmla="*/ 141 w 149"/>
                <a:gd name="T7" fmla="*/ 29 h 30"/>
                <a:gd name="T8" fmla="*/ 143 w 149"/>
                <a:gd name="T9" fmla="*/ 28 h 30"/>
                <a:gd name="T10" fmla="*/ 145 w 149"/>
                <a:gd name="T11" fmla="*/ 26 h 30"/>
                <a:gd name="T12" fmla="*/ 147 w 149"/>
                <a:gd name="T13" fmla="*/ 23 h 30"/>
                <a:gd name="T14" fmla="*/ 148 w 149"/>
                <a:gd name="T15" fmla="*/ 21 h 30"/>
                <a:gd name="T16" fmla="*/ 149 w 149"/>
                <a:gd name="T17" fmla="*/ 18 h 30"/>
                <a:gd name="T18" fmla="*/ 149 w 149"/>
                <a:gd name="T19" fmla="*/ 15 h 30"/>
                <a:gd name="T20" fmla="*/ 149 w 149"/>
                <a:gd name="T21" fmla="*/ 13 h 30"/>
                <a:gd name="T22" fmla="*/ 148 w 149"/>
                <a:gd name="T23" fmla="*/ 9 h 30"/>
                <a:gd name="T24" fmla="*/ 147 w 149"/>
                <a:gd name="T25" fmla="*/ 7 h 30"/>
                <a:gd name="T26" fmla="*/ 145 w 149"/>
                <a:gd name="T27" fmla="*/ 5 h 30"/>
                <a:gd name="T28" fmla="*/ 143 w 149"/>
                <a:gd name="T29" fmla="*/ 3 h 30"/>
                <a:gd name="T30" fmla="*/ 141 w 149"/>
                <a:gd name="T31" fmla="*/ 1 h 30"/>
                <a:gd name="T32" fmla="*/ 138 w 149"/>
                <a:gd name="T33" fmla="*/ 0 h 30"/>
                <a:gd name="T34" fmla="*/ 134 w 149"/>
                <a:gd name="T35" fmla="*/ 0 h 30"/>
                <a:gd name="T36" fmla="*/ 15 w 149"/>
                <a:gd name="T37" fmla="*/ 0 h 30"/>
                <a:gd name="T38" fmla="*/ 11 w 149"/>
                <a:gd name="T39" fmla="*/ 0 h 30"/>
                <a:gd name="T40" fmla="*/ 9 w 149"/>
                <a:gd name="T41" fmla="*/ 1 h 30"/>
                <a:gd name="T42" fmla="*/ 6 w 149"/>
                <a:gd name="T43" fmla="*/ 3 h 30"/>
                <a:gd name="T44" fmla="*/ 4 w 149"/>
                <a:gd name="T45" fmla="*/ 5 h 30"/>
                <a:gd name="T46" fmla="*/ 3 w 149"/>
                <a:gd name="T47" fmla="*/ 7 h 30"/>
                <a:gd name="T48" fmla="*/ 1 w 149"/>
                <a:gd name="T49" fmla="*/ 9 h 30"/>
                <a:gd name="T50" fmla="*/ 1 w 149"/>
                <a:gd name="T51" fmla="*/ 13 h 30"/>
                <a:gd name="T52" fmla="*/ 0 w 149"/>
                <a:gd name="T53" fmla="*/ 15 h 30"/>
                <a:gd name="T54" fmla="*/ 1 w 149"/>
                <a:gd name="T55" fmla="*/ 18 h 30"/>
                <a:gd name="T56" fmla="*/ 1 w 149"/>
                <a:gd name="T57" fmla="*/ 21 h 30"/>
                <a:gd name="T58" fmla="*/ 3 w 149"/>
                <a:gd name="T59" fmla="*/ 23 h 30"/>
                <a:gd name="T60" fmla="*/ 4 w 149"/>
                <a:gd name="T61" fmla="*/ 26 h 30"/>
                <a:gd name="T62" fmla="*/ 6 w 149"/>
                <a:gd name="T63" fmla="*/ 28 h 30"/>
                <a:gd name="T64" fmla="*/ 9 w 149"/>
                <a:gd name="T65" fmla="*/ 29 h 30"/>
                <a:gd name="T66" fmla="*/ 11 w 149"/>
                <a:gd name="T67" fmla="*/ 30 h 30"/>
                <a:gd name="T68" fmla="*/ 15 w 149"/>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5" y="30"/>
                  </a:moveTo>
                  <a:lnTo>
                    <a:pt x="134" y="30"/>
                  </a:lnTo>
                  <a:lnTo>
                    <a:pt x="138" y="30"/>
                  </a:lnTo>
                  <a:lnTo>
                    <a:pt x="141" y="29"/>
                  </a:lnTo>
                  <a:lnTo>
                    <a:pt x="143" y="28"/>
                  </a:lnTo>
                  <a:lnTo>
                    <a:pt x="145" y="26"/>
                  </a:lnTo>
                  <a:lnTo>
                    <a:pt x="147" y="23"/>
                  </a:lnTo>
                  <a:lnTo>
                    <a:pt x="148" y="21"/>
                  </a:lnTo>
                  <a:lnTo>
                    <a:pt x="149" y="18"/>
                  </a:lnTo>
                  <a:lnTo>
                    <a:pt x="149" y="15"/>
                  </a:lnTo>
                  <a:lnTo>
                    <a:pt x="149" y="13"/>
                  </a:lnTo>
                  <a:lnTo>
                    <a:pt x="148" y="9"/>
                  </a:lnTo>
                  <a:lnTo>
                    <a:pt x="147" y="7"/>
                  </a:lnTo>
                  <a:lnTo>
                    <a:pt x="145" y="5"/>
                  </a:lnTo>
                  <a:lnTo>
                    <a:pt x="143" y="3"/>
                  </a:lnTo>
                  <a:lnTo>
                    <a:pt x="141" y="1"/>
                  </a:lnTo>
                  <a:lnTo>
                    <a:pt x="138" y="0"/>
                  </a:lnTo>
                  <a:lnTo>
                    <a:pt x="134" y="0"/>
                  </a:lnTo>
                  <a:lnTo>
                    <a:pt x="15" y="0"/>
                  </a:lnTo>
                  <a:lnTo>
                    <a:pt x="11" y="0"/>
                  </a:lnTo>
                  <a:lnTo>
                    <a:pt x="9" y="1"/>
                  </a:lnTo>
                  <a:lnTo>
                    <a:pt x="6" y="3"/>
                  </a:lnTo>
                  <a:lnTo>
                    <a:pt x="4" y="5"/>
                  </a:lnTo>
                  <a:lnTo>
                    <a:pt x="3" y="7"/>
                  </a:lnTo>
                  <a:lnTo>
                    <a:pt x="1" y="9"/>
                  </a:lnTo>
                  <a:lnTo>
                    <a:pt x="1" y="13"/>
                  </a:lnTo>
                  <a:lnTo>
                    <a:pt x="0" y="15"/>
                  </a:lnTo>
                  <a:lnTo>
                    <a:pt x="1" y="18"/>
                  </a:lnTo>
                  <a:lnTo>
                    <a:pt x="1" y="21"/>
                  </a:lnTo>
                  <a:lnTo>
                    <a:pt x="3" y="23"/>
                  </a:lnTo>
                  <a:lnTo>
                    <a:pt x="4" y="26"/>
                  </a:lnTo>
                  <a:lnTo>
                    <a:pt x="6" y="28"/>
                  </a:lnTo>
                  <a:lnTo>
                    <a:pt x="9" y="29"/>
                  </a:lnTo>
                  <a:lnTo>
                    <a:pt x="11"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94"/>
            <p:cNvSpPr>
              <a:spLocks/>
            </p:cNvSpPr>
            <p:nvPr/>
          </p:nvSpPr>
          <p:spPr bwMode="auto">
            <a:xfrm>
              <a:off x="7618413" y="1012825"/>
              <a:ext cx="47625" cy="9525"/>
            </a:xfrm>
            <a:custGeom>
              <a:avLst/>
              <a:gdLst>
                <a:gd name="T0" fmla="*/ 15 w 149"/>
                <a:gd name="T1" fmla="*/ 30 h 30"/>
                <a:gd name="T2" fmla="*/ 134 w 149"/>
                <a:gd name="T3" fmla="*/ 30 h 30"/>
                <a:gd name="T4" fmla="*/ 138 w 149"/>
                <a:gd name="T5" fmla="*/ 30 h 30"/>
                <a:gd name="T6" fmla="*/ 141 w 149"/>
                <a:gd name="T7" fmla="*/ 29 h 30"/>
                <a:gd name="T8" fmla="*/ 143 w 149"/>
                <a:gd name="T9" fmla="*/ 28 h 30"/>
                <a:gd name="T10" fmla="*/ 145 w 149"/>
                <a:gd name="T11" fmla="*/ 25 h 30"/>
                <a:gd name="T12" fmla="*/ 147 w 149"/>
                <a:gd name="T13" fmla="*/ 23 h 30"/>
                <a:gd name="T14" fmla="*/ 148 w 149"/>
                <a:gd name="T15" fmla="*/ 21 h 30"/>
                <a:gd name="T16" fmla="*/ 149 w 149"/>
                <a:gd name="T17" fmla="*/ 18 h 30"/>
                <a:gd name="T18" fmla="*/ 149 w 149"/>
                <a:gd name="T19" fmla="*/ 15 h 30"/>
                <a:gd name="T20" fmla="*/ 149 w 149"/>
                <a:gd name="T21" fmla="*/ 13 h 30"/>
                <a:gd name="T22" fmla="*/ 148 w 149"/>
                <a:gd name="T23" fmla="*/ 9 h 30"/>
                <a:gd name="T24" fmla="*/ 147 w 149"/>
                <a:gd name="T25" fmla="*/ 7 h 30"/>
                <a:gd name="T26" fmla="*/ 145 w 149"/>
                <a:gd name="T27" fmla="*/ 5 h 30"/>
                <a:gd name="T28" fmla="*/ 143 w 149"/>
                <a:gd name="T29" fmla="*/ 3 h 30"/>
                <a:gd name="T30" fmla="*/ 141 w 149"/>
                <a:gd name="T31" fmla="*/ 1 h 30"/>
                <a:gd name="T32" fmla="*/ 138 w 149"/>
                <a:gd name="T33" fmla="*/ 1 h 30"/>
                <a:gd name="T34" fmla="*/ 134 w 149"/>
                <a:gd name="T35" fmla="*/ 0 h 30"/>
                <a:gd name="T36" fmla="*/ 15 w 149"/>
                <a:gd name="T37" fmla="*/ 0 h 30"/>
                <a:gd name="T38" fmla="*/ 11 w 149"/>
                <a:gd name="T39" fmla="*/ 1 h 30"/>
                <a:gd name="T40" fmla="*/ 9 w 149"/>
                <a:gd name="T41" fmla="*/ 1 h 30"/>
                <a:gd name="T42" fmla="*/ 6 w 149"/>
                <a:gd name="T43" fmla="*/ 3 h 30"/>
                <a:gd name="T44" fmla="*/ 4 w 149"/>
                <a:gd name="T45" fmla="*/ 5 h 30"/>
                <a:gd name="T46" fmla="*/ 3 w 149"/>
                <a:gd name="T47" fmla="*/ 7 h 30"/>
                <a:gd name="T48" fmla="*/ 1 w 149"/>
                <a:gd name="T49" fmla="*/ 9 h 30"/>
                <a:gd name="T50" fmla="*/ 1 w 149"/>
                <a:gd name="T51" fmla="*/ 13 h 30"/>
                <a:gd name="T52" fmla="*/ 0 w 149"/>
                <a:gd name="T53" fmla="*/ 15 h 30"/>
                <a:gd name="T54" fmla="*/ 1 w 149"/>
                <a:gd name="T55" fmla="*/ 18 h 30"/>
                <a:gd name="T56" fmla="*/ 1 w 149"/>
                <a:gd name="T57" fmla="*/ 21 h 30"/>
                <a:gd name="T58" fmla="*/ 3 w 149"/>
                <a:gd name="T59" fmla="*/ 23 h 30"/>
                <a:gd name="T60" fmla="*/ 4 w 149"/>
                <a:gd name="T61" fmla="*/ 25 h 30"/>
                <a:gd name="T62" fmla="*/ 6 w 149"/>
                <a:gd name="T63" fmla="*/ 28 h 30"/>
                <a:gd name="T64" fmla="*/ 9 w 149"/>
                <a:gd name="T65" fmla="*/ 29 h 30"/>
                <a:gd name="T66" fmla="*/ 11 w 149"/>
                <a:gd name="T67" fmla="*/ 30 h 30"/>
                <a:gd name="T68" fmla="*/ 15 w 149"/>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5" y="30"/>
                  </a:moveTo>
                  <a:lnTo>
                    <a:pt x="134" y="30"/>
                  </a:lnTo>
                  <a:lnTo>
                    <a:pt x="138" y="30"/>
                  </a:lnTo>
                  <a:lnTo>
                    <a:pt x="141" y="29"/>
                  </a:lnTo>
                  <a:lnTo>
                    <a:pt x="143" y="28"/>
                  </a:lnTo>
                  <a:lnTo>
                    <a:pt x="145" y="25"/>
                  </a:lnTo>
                  <a:lnTo>
                    <a:pt x="147" y="23"/>
                  </a:lnTo>
                  <a:lnTo>
                    <a:pt x="148" y="21"/>
                  </a:lnTo>
                  <a:lnTo>
                    <a:pt x="149" y="18"/>
                  </a:lnTo>
                  <a:lnTo>
                    <a:pt x="149" y="15"/>
                  </a:lnTo>
                  <a:lnTo>
                    <a:pt x="149" y="13"/>
                  </a:lnTo>
                  <a:lnTo>
                    <a:pt x="148" y="9"/>
                  </a:lnTo>
                  <a:lnTo>
                    <a:pt x="147" y="7"/>
                  </a:lnTo>
                  <a:lnTo>
                    <a:pt x="145" y="5"/>
                  </a:lnTo>
                  <a:lnTo>
                    <a:pt x="143" y="3"/>
                  </a:lnTo>
                  <a:lnTo>
                    <a:pt x="141" y="1"/>
                  </a:lnTo>
                  <a:lnTo>
                    <a:pt x="138" y="1"/>
                  </a:lnTo>
                  <a:lnTo>
                    <a:pt x="134" y="0"/>
                  </a:lnTo>
                  <a:lnTo>
                    <a:pt x="15" y="0"/>
                  </a:lnTo>
                  <a:lnTo>
                    <a:pt x="11" y="1"/>
                  </a:lnTo>
                  <a:lnTo>
                    <a:pt x="9" y="1"/>
                  </a:lnTo>
                  <a:lnTo>
                    <a:pt x="6" y="3"/>
                  </a:lnTo>
                  <a:lnTo>
                    <a:pt x="4" y="5"/>
                  </a:lnTo>
                  <a:lnTo>
                    <a:pt x="3" y="7"/>
                  </a:lnTo>
                  <a:lnTo>
                    <a:pt x="1" y="9"/>
                  </a:lnTo>
                  <a:lnTo>
                    <a:pt x="1" y="13"/>
                  </a:lnTo>
                  <a:lnTo>
                    <a:pt x="0" y="15"/>
                  </a:lnTo>
                  <a:lnTo>
                    <a:pt x="1" y="18"/>
                  </a:lnTo>
                  <a:lnTo>
                    <a:pt x="1" y="21"/>
                  </a:lnTo>
                  <a:lnTo>
                    <a:pt x="3" y="23"/>
                  </a:lnTo>
                  <a:lnTo>
                    <a:pt x="4" y="25"/>
                  </a:lnTo>
                  <a:lnTo>
                    <a:pt x="6" y="28"/>
                  </a:lnTo>
                  <a:lnTo>
                    <a:pt x="9" y="29"/>
                  </a:lnTo>
                  <a:lnTo>
                    <a:pt x="11"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95"/>
            <p:cNvSpPr>
              <a:spLocks noEditPoints="1"/>
            </p:cNvSpPr>
            <p:nvPr/>
          </p:nvSpPr>
          <p:spPr bwMode="auto">
            <a:xfrm>
              <a:off x="7599363" y="774700"/>
              <a:ext cx="285750" cy="285750"/>
            </a:xfrm>
            <a:custGeom>
              <a:avLst/>
              <a:gdLst>
                <a:gd name="T0" fmla="*/ 420 w 899"/>
                <a:gd name="T1" fmla="*/ 870 h 900"/>
                <a:gd name="T2" fmla="*/ 240 w 899"/>
                <a:gd name="T3" fmla="*/ 480 h 900"/>
                <a:gd name="T4" fmla="*/ 503 w 899"/>
                <a:gd name="T5" fmla="*/ 475 h 900"/>
                <a:gd name="T6" fmla="*/ 561 w 899"/>
                <a:gd name="T7" fmla="*/ 452 h 900"/>
                <a:gd name="T8" fmla="*/ 613 w 899"/>
                <a:gd name="T9" fmla="*/ 417 h 900"/>
                <a:gd name="T10" fmla="*/ 510 w 899"/>
                <a:gd name="T11" fmla="*/ 870 h 900"/>
                <a:gd name="T12" fmla="*/ 506 w 899"/>
                <a:gd name="T13" fmla="*/ 815 h 900"/>
                <a:gd name="T14" fmla="*/ 405 w 899"/>
                <a:gd name="T15" fmla="*/ 810 h 900"/>
                <a:gd name="T16" fmla="*/ 392 w 899"/>
                <a:gd name="T17" fmla="*/ 817 h 900"/>
                <a:gd name="T18" fmla="*/ 270 w 899"/>
                <a:gd name="T19" fmla="*/ 870 h 900"/>
                <a:gd name="T20" fmla="*/ 297 w 899"/>
                <a:gd name="T21" fmla="*/ 425 h 900"/>
                <a:gd name="T22" fmla="*/ 349 w 899"/>
                <a:gd name="T23" fmla="*/ 458 h 900"/>
                <a:gd name="T24" fmla="*/ 410 w 899"/>
                <a:gd name="T25" fmla="*/ 477 h 900"/>
                <a:gd name="T26" fmla="*/ 461 w 899"/>
                <a:gd name="T27" fmla="*/ 30 h 900"/>
                <a:gd name="T28" fmla="*/ 531 w 899"/>
                <a:gd name="T29" fmla="*/ 47 h 900"/>
                <a:gd name="T30" fmla="*/ 612 w 899"/>
                <a:gd name="T31" fmla="*/ 107 h 900"/>
                <a:gd name="T32" fmla="*/ 656 w 899"/>
                <a:gd name="T33" fmla="*/ 198 h 900"/>
                <a:gd name="T34" fmla="*/ 660 w 899"/>
                <a:gd name="T35" fmla="*/ 251 h 900"/>
                <a:gd name="T36" fmla="*/ 644 w 899"/>
                <a:gd name="T37" fmla="*/ 322 h 900"/>
                <a:gd name="T38" fmla="*/ 584 w 899"/>
                <a:gd name="T39" fmla="*/ 402 h 900"/>
                <a:gd name="T40" fmla="*/ 492 w 899"/>
                <a:gd name="T41" fmla="*/ 446 h 900"/>
                <a:gd name="T42" fmla="*/ 388 w 899"/>
                <a:gd name="T43" fmla="*/ 441 h 900"/>
                <a:gd name="T44" fmla="*/ 301 w 899"/>
                <a:gd name="T45" fmla="*/ 389 h 900"/>
                <a:gd name="T46" fmla="*/ 249 w 899"/>
                <a:gd name="T47" fmla="*/ 303 h 900"/>
                <a:gd name="T48" fmla="*/ 240 w 899"/>
                <a:gd name="T49" fmla="*/ 240 h 900"/>
                <a:gd name="T50" fmla="*/ 249 w 899"/>
                <a:gd name="T51" fmla="*/ 177 h 900"/>
                <a:gd name="T52" fmla="*/ 301 w 899"/>
                <a:gd name="T53" fmla="*/ 92 h 900"/>
                <a:gd name="T54" fmla="*/ 388 w 899"/>
                <a:gd name="T55" fmla="*/ 39 h 900"/>
                <a:gd name="T56" fmla="*/ 450 w 899"/>
                <a:gd name="T57" fmla="*/ 30 h 900"/>
                <a:gd name="T58" fmla="*/ 870 w 899"/>
                <a:gd name="T59" fmla="*/ 870 h 900"/>
                <a:gd name="T60" fmla="*/ 673 w 899"/>
                <a:gd name="T61" fmla="*/ 330 h 900"/>
                <a:gd name="T62" fmla="*/ 690 w 899"/>
                <a:gd name="T63" fmla="*/ 256 h 900"/>
                <a:gd name="T64" fmla="*/ 685 w 899"/>
                <a:gd name="T65" fmla="*/ 191 h 900"/>
                <a:gd name="T66" fmla="*/ 666 w 899"/>
                <a:gd name="T67" fmla="*/ 136 h 900"/>
                <a:gd name="T68" fmla="*/ 635 w 899"/>
                <a:gd name="T69" fmla="*/ 88 h 900"/>
                <a:gd name="T70" fmla="*/ 593 w 899"/>
                <a:gd name="T71" fmla="*/ 48 h 900"/>
                <a:gd name="T72" fmla="*/ 543 w 899"/>
                <a:gd name="T73" fmla="*/ 19 h 900"/>
                <a:gd name="T74" fmla="*/ 486 w 899"/>
                <a:gd name="T75" fmla="*/ 3 h 900"/>
                <a:gd name="T76" fmla="*/ 425 w 899"/>
                <a:gd name="T77" fmla="*/ 1 h 900"/>
                <a:gd name="T78" fmla="*/ 368 w 899"/>
                <a:gd name="T79" fmla="*/ 15 h 900"/>
                <a:gd name="T80" fmla="*/ 315 w 899"/>
                <a:gd name="T81" fmla="*/ 42 h 900"/>
                <a:gd name="T82" fmla="*/ 272 w 899"/>
                <a:gd name="T83" fmla="*/ 79 h 900"/>
                <a:gd name="T84" fmla="*/ 239 w 899"/>
                <a:gd name="T85" fmla="*/ 126 h 900"/>
                <a:gd name="T86" fmla="*/ 218 w 899"/>
                <a:gd name="T87" fmla="*/ 181 h 900"/>
                <a:gd name="T88" fmla="*/ 209 w 899"/>
                <a:gd name="T89" fmla="*/ 240 h 900"/>
                <a:gd name="T90" fmla="*/ 222 w 899"/>
                <a:gd name="T91" fmla="*/ 315 h 900"/>
                <a:gd name="T92" fmla="*/ 15 w 899"/>
                <a:gd name="T93" fmla="*/ 450 h 900"/>
                <a:gd name="T94" fmla="*/ 3 w 899"/>
                <a:gd name="T95" fmla="*/ 457 h 900"/>
                <a:gd name="T96" fmla="*/ 0 w 899"/>
                <a:gd name="T97" fmla="*/ 888 h 900"/>
                <a:gd name="T98" fmla="*/ 9 w 899"/>
                <a:gd name="T99" fmla="*/ 898 h 900"/>
                <a:gd name="T100" fmla="*/ 884 w 899"/>
                <a:gd name="T101" fmla="*/ 900 h 900"/>
                <a:gd name="T102" fmla="*/ 897 w 899"/>
                <a:gd name="T103" fmla="*/ 894 h 900"/>
                <a:gd name="T104" fmla="*/ 899 w 899"/>
                <a:gd name="T105" fmla="*/ 462 h 900"/>
                <a:gd name="T106" fmla="*/ 891 w 899"/>
                <a:gd name="T107" fmla="*/ 45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9" h="900">
                  <a:moveTo>
                    <a:pt x="420" y="870"/>
                  </a:moveTo>
                  <a:lnTo>
                    <a:pt x="420" y="840"/>
                  </a:lnTo>
                  <a:lnTo>
                    <a:pt x="480" y="840"/>
                  </a:lnTo>
                  <a:lnTo>
                    <a:pt x="480" y="870"/>
                  </a:lnTo>
                  <a:lnTo>
                    <a:pt x="420" y="870"/>
                  </a:lnTo>
                  <a:close/>
                  <a:moveTo>
                    <a:pt x="240" y="480"/>
                  </a:moveTo>
                  <a:lnTo>
                    <a:pt x="240" y="870"/>
                  </a:lnTo>
                  <a:lnTo>
                    <a:pt x="30" y="870"/>
                  </a:lnTo>
                  <a:lnTo>
                    <a:pt x="30" y="480"/>
                  </a:lnTo>
                  <a:lnTo>
                    <a:pt x="240" y="480"/>
                  </a:lnTo>
                  <a:close/>
                  <a:moveTo>
                    <a:pt x="450" y="480"/>
                  </a:moveTo>
                  <a:lnTo>
                    <a:pt x="463" y="479"/>
                  </a:lnTo>
                  <a:lnTo>
                    <a:pt x="477" y="478"/>
                  </a:lnTo>
                  <a:lnTo>
                    <a:pt x="490" y="477"/>
                  </a:lnTo>
                  <a:lnTo>
                    <a:pt x="503" y="475"/>
                  </a:lnTo>
                  <a:lnTo>
                    <a:pt x="514" y="472"/>
                  </a:lnTo>
                  <a:lnTo>
                    <a:pt x="527" y="467"/>
                  </a:lnTo>
                  <a:lnTo>
                    <a:pt x="539" y="463"/>
                  </a:lnTo>
                  <a:lnTo>
                    <a:pt x="551" y="458"/>
                  </a:lnTo>
                  <a:lnTo>
                    <a:pt x="561" y="452"/>
                  </a:lnTo>
                  <a:lnTo>
                    <a:pt x="572" y="446"/>
                  </a:lnTo>
                  <a:lnTo>
                    <a:pt x="583" y="440"/>
                  </a:lnTo>
                  <a:lnTo>
                    <a:pt x="593" y="432"/>
                  </a:lnTo>
                  <a:lnTo>
                    <a:pt x="603" y="425"/>
                  </a:lnTo>
                  <a:lnTo>
                    <a:pt x="613" y="417"/>
                  </a:lnTo>
                  <a:lnTo>
                    <a:pt x="621" y="409"/>
                  </a:lnTo>
                  <a:lnTo>
                    <a:pt x="630" y="399"/>
                  </a:lnTo>
                  <a:lnTo>
                    <a:pt x="630" y="465"/>
                  </a:lnTo>
                  <a:lnTo>
                    <a:pt x="630" y="870"/>
                  </a:lnTo>
                  <a:lnTo>
                    <a:pt x="510" y="870"/>
                  </a:lnTo>
                  <a:lnTo>
                    <a:pt x="510" y="825"/>
                  </a:lnTo>
                  <a:lnTo>
                    <a:pt x="510" y="822"/>
                  </a:lnTo>
                  <a:lnTo>
                    <a:pt x="509" y="819"/>
                  </a:lnTo>
                  <a:lnTo>
                    <a:pt x="508" y="817"/>
                  </a:lnTo>
                  <a:lnTo>
                    <a:pt x="506" y="815"/>
                  </a:lnTo>
                  <a:lnTo>
                    <a:pt x="504" y="813"/>
                  </a:lnTo>
                  <a:lnTo>
                    <a:pt x="500" y="812"/>
                  </a:lnTo>
                  <a:lnTo>
                    <a:pt x="498" y="811"/>
                  </a:lnTo>
                  <a:lnTo>
                    <a:pt x="495" y="810"/>
                  </a:lnTo>
                  <a:lnTo>
                    <a:pt x="405" y="810"/>
                  </a:lnTo>
                  <a:lnTo>
                    <a:pt x="402" y="811"/>
                  </a:lnTo>
                  <a:lnTo>
                    <a:pt x="399" y="812"/>
                  </a:lnTo>
                  <a:lnTo>
                    <a:pt x="397" y="813"/>
                  </a:lnTo>
                  <a:lnTo>
                    <a:pt x="394" y="815"/>
                  </a:lnTo>
                  <a:lnTo>
                    <a:pt x="392" y="817"/>
                  </a:lnTo>
                  <a:lnTo>
                    <a:pt x="391" y="819"/>
                  </a:lnTo>
                  <a:lnTo>
                    <a:pt x="390" y="822"/>
                  </a:lnTo>
                  <a:lnTo>
                    <a:pt x="390" y="825"/>
                  </a:lnTo>
                  <a:lnTo>
                    <a:pt x="390" y="870"/>
                  </a:lnTo>
                  <a:lnTo>
                    <a:pt x="270" y="870"/>
                  </a:lnTo>
                  <a:lnTo>
                    <a:pt x="270" y="465"/>
                  </a:lnTo>
                  <a:lnTo>
                    <a:pt x="270" y="399"/>
                  </a:lnTo>
                  <a:lnTo>
                    <a:pt x="278" y="409"/>
                  </a:lnTo>
                  <a:lnTo>
                    <a:pt x="287" y="417"/>
                  </a:lnTo>
                  <a:lnTo>
                    <a:pt x="297" y="425"/>
                  </a:lnTo>
                  <a:lnTo>
                    <a:pt x="307" y="432"/>
                  </a:lnTo>
                  <a:lnTo>
                    <a:pt x="316" y="440"/>
                  </a:lnTo>
                  <a:lnTo>
                    <a:pt x="327" y="446"/>
                  </a:lnTo>
                  <a:lnTo>
                    <a:pt x="338" y="452"/>
                  </a:lnTo>
                  <a:lnTo>
                    <a:pt x="349" y="458"/>
                  </a:lnTo>
                  <a:lnTo>
                    <a:pt x="361" y="463"/>
                  </a:lnTo>
                  <a:lnTo>
                    <a:pt x="373" y="467"/>
                  </a:lnTo>
                  <a:lnTo>
                    <a:pt x="385" y="472"/>
                  </a:lnTo>
                  <a:lnTo>
                    <a:pt x="398" y="475"/>
                  </a:lnTo>
                  <a:lnTo>
                    <a:pt x="410" y="477"/>
                  </a:lnTo>
                  <a:lnTo>
                    <a:pt x="423" y="478"/>
                  </a:lnTo>
                  <a:lnTo>
                    <a:pt x="436" y="479"/>
                  </a:lnTo>
                  <a:lnTo>
                    <a:pt x="450" y="480"/>
                  </a:lnTo>
                  <a:close/>
                  <a:moveTo>
                    <a:pt x="450" y="30"/>
                  </a:moveTo>
                  <a:lnTo>
                    <a:pt x="461" y="30"/>
                  </a:lnTo>
                  <a:lnTo>
                    <a:pt x="471" y="31"/>
                  </a:lnTo>
                  <a:lnTo>
                    <a:pt x="482" y="32"/>
                  </a:lnTo>
                  <a:lnTo>
                    <a:pt x="492" y="34"/>
                  </a:lnTo>
                  <a:lnTo>
                    <a:pt x="512" y="39"/>
                  </a:lnTo>
                  <a:lnTo>
                    <a:pt x="531" y="47"/>
                  </a:lnTo>
                  <a:lnTo>
                    <a:pt x="550" y="56"/>
                  </a:lnTo>
                  <a:lnTo>
                    <a:pt x="568" y="66"/>
                  </a:lnTo>
                  <a:lnTo>
                    <a:pt x="584" y="78"/>
                  </a:lnTo>
                  <a:lnTo>
                    <a:pt x="599" y="92"/>
                  </a:lnTo>
                  <a:lnTo>
                    <a:pt x="612" y="107"/>
                  </a:lnTo>
                  <a:lnTo>
                    <a:pt x="624" y="123"/>
                  </a:lnTo>
                  <a:lnTo>
                    <a:pt x="634" y="140"/>
                  </a:lnTo>
                  <a:lnTo>
                    <a:pt x="644" y="158"/>
                  </a:lnTo>
                  <a:lnTo>
                    <a:pt x="650" y="177"/>
                  </a:lnTo>
                  <a:lnTo>
                    <a:pt x="656" y="198"/>
                  </a:lnTo>
                  <a:lnTo>
                    <a:pt x="658" y="209"/>
                  </a:lnTo>
                  <a:lnTo>
                    <a:pt x="659" y="218"/>
                  </a:lnTo>
                  <a:lnTo>
                    <a:pt x="660" y="229"/>
                  </a:lnTo>
                  <a:lnTo>
                    <a:pt x="660" y="240"/>
                  </a:lnTo>
                  <a:lnTo>
                    <a:pt x="660" y="251"/>
                  </a:lnTo>
                  <a:lnTo>
                    <a:pt x="659" y="262"/>
                  </a:lnTo>
                  <a:lnTo>
                    <a:pt x="658" y="273"/>
                  </a:lnTo>
                  <a:lnTo>
                    <a:pt x="656" y="282"/>
                  </a:lnTo>
                  <a:lnTo>
                    <a:pt x="650" y="303"/>
                  </a:lnTo>
                  <a:lnTo>
                    <a:pt x="644" y="322"/>
                  </a:lnTo>
                  <a:lnTo>
                    <a:pt x="634" y="340"/>
                  </a:lnTo>
                  <a:lnTo>
                    <a:pt x="624" y="358"/>
                  </a:lnTo>
                  <a:lnTo>
                    <a:pt x="612" y="374"/>
                  </a:lnTo>
                  <a:lnTo>
                    <a:pt x="599" y="389"/>
                  </a:lnTo>
                  <a:lnTo>
                    <a:pt x="584" y="402"/>
                  </a:lnTo>
                  <a:lnTo>
                    <a:pt x="568" y="415"/>
                  </a:lnTo>
                  <a:lnTo>
                    <a:pt x="550" y="425"/>
                  </a:lnTo>
                  <a:lnTo>
                    <a:pt x="531" y="433"/>
                  </a:lnTo>
                  <a:lnTo>
                    <a:pt x="512" y="441"/>
                  </a:lnTo>
                  <a:lnTo>
                    <a:pt x="492" y="446"/>
                  </a:lnTo>
                  <a:lnTo>
                    <a:pt x="471" y="449"/>
                  </a:lnTo>
                  <a:lnTo>
                    <a:pt x="450" y="450"/>
                  </a:lnTo>
                  <a:lnTo>
                    <a:pt x="429" y="449"/>
                  </a:lnTo>
                  <a:lnTo>
                    <a:pt x="407" y="446"/>
                  </a:lnTo>
                  <a:lnTo>
                    <a:pt x="388" y="441"/>
                  </a:lnTo>
                  <a:lnTo>
                    <a:pt x="368" y="433"/>
                  </a:lnTo>
                  <a:lnTo>
                    <a:pt x="349" y="425"/>
                  </a:lnTo>
                  <a:lnTo>
                    <a:pt x="332" y="415"/>
                  </a:lnTo>
                  <a:lnTo>
                    <a:pt x="316" y="402"/>
                  </a:lnTo>
                  <a:lnTo>
                    <a:pt x="301" y="389"/>
                  </a:lnTo>
                  <a:lnTo>
                    <a:pt x="287" y="374"/>
                  </a:lnTo>
                  <a:lnTo>
                    <a:pt x="276" y="358"/>
                  </a:lnTo>
                  <a:lnTo>
                    <a:pt x="265" y="340"/>
                  </a:lnTo>
                  <a:lnTo>
                    <a:pt x="256" y="322"/>
                  </a:lnTo>
                  <a:lnTo>
                    <a:pt x="249" y="303"/>
                  </a:lnTo>
                  <a:lnTo>
                    <a:pt x="245" y="282"/>
                  </a:lnTo>
                  <a:lnTo>
                    <a:pt x="242" y="273"/>
                  </a:lnTo>
                  <a:lnTo>
                    <a:pt x="241" y="262"/>
                  </a:lnTo>
                  <a:lnTo>
                    <a:pt x="240" y="251"/>
                  </a:lnTo>
                  <a:lnTo>
                    <a:pt x="240" y="240"/>
                  </a:lnTo>
                  <a:lnTo>
                    <a:pt x="240" y="229"/>
                  </a:lnTo>
                  <a:lnTo>
                    <a:pt x="241" y="218"/>
                  </a:lnTo>
                  <a:lnTo>
                    <a:pt x="242" y="209"/>
                  </a:lnTo>
                  <a:lnTo>
                    <a:pt x="245" y="198"/>
                  </a:lnTo>
                  <a:lnTo>
                    <a:pt x="249" y="177"/>
                  </a:lnTo>
                  <a:lnTo>
                    <a:pt x="256" y="158"/>
                  </a:lnTo>
                  <a:lnTo>
                    <a:pt x="265" y="140"/>
                  </a:lnTo>
                  <a:lnTo>
                    <a:pt x="276" y="123"/>
                  </a:lnTo>
                  <a:lnTo>
                    <a:pt x="287" y="107"/>
                  </a:lnTo>
                  <a:lnTo>
                    <a:pt x="301" y="92"/>
                  </a:lnTo>
                  <a:lnTo>
                    <a:pt x="316" y="78"/>
                  </a:lnTo>
                  <a:lnTo>
                    <a:pt x="332" y="66"/>
                  </a:lnTo>
                  <a:lnTo>
                    <a:pt x="349" y="56"/>
                  </a:lnTo>
                  <a:lnTo>
                    <a:pt x="368" y="47"/>
                  </a:lnTo>
                  <a:lnTo>
                    <a:pt x="388" y="39"/>
                  </a:lnTo>
                  <a:lnTo>
                    <a:pt x="407" y="34"/>
                  </a:lnTo>
                  <a:lnTo>
                    <a:pt x="418" y="32"/>
                  </a:lnTo>
                  <a:lnTo>
                    <a:pt x="429" y="31"/>
                  </a:lnTo>
                  <a:lnTo>
                    <a:pt x="439" y="30"/>
                  </a:lnTo>
                  <a:lnTo>
                    <a:pt x="450" y="30"/>
                  </a:lnTo>
                  <a:close/>
                  <a:moveTo>
                    <a:pt x="870" y="870"/>
                  </a:moveTo>
                  <a:lnTo>
                    <a:pt x="660" y="870"/>
                  </a:lnTo>
                  <a:lnTo>
                    <a:pt x="660" y="480"/>
                  </a:lnTo>
                  <a:lnTo>
                    <a:pt x="870" y="480"/>
                  </a:lnTo>
                  <a:lnTo>
                    <a:pt x="870" y="870"/>
                  </a:lnTo>
                  <a:close/>
                  <a:moveTo>
                    <a:pt x="884" y="450"/>
                  </a:moveTo>
                  <a:lnTo>
                    <a:pt x="660" y="450"/>
                  </a:lnTo>
                  <a:lnTo>
                    <a:pt x="660" y="357"/>
                  </a:lnTo>
                  <a:lnTo>
                    <a:pt x="666" y="343"/>
                  </a:lnTo>
                  <a:lnTo>
                    <a:pt x="673" y="330"/>
                  </a:lnTo>
                  <a:lnTo>
                    <a:pt x="678" y="315"/>
                  </a:lnTo>
                  <a:lnTo>
                    <a:pt x="682" y="302"/>
                  </a:lnTo>
                  <a:lnTo>
                    <a:pt x="685" y="287"/>
                  </a:lnTo>
                  <a:lnTo>
                    <a:pt x="688" y="272"/>
                  </a:lnTo>
                  <a:lnTo>
                    <a:pt x="690" y="256"/>
                  </a:lnTo>
                  <a:lnTo>
                    <a:pt x="690" y="240"/>
                  </a:lnTo>
                  <a:lnTo>
                    <a:pt x="690" y="228"/>
                  </a:lnTo>
                  <a:lnTo>
                    <a:pt x="689" y="216"/>
                  </a:lnTo>
                  <a:lnTo>
                    <a:pt x="688" y="203"/>
                  </a:lnTo>
                  <a:lnTo>
                    <a:pt x="685" y="191"/>
                  </a:lnTo>
                  <a:lnTo>
                    <a:pt x="682" y="181"/>
                  </a:lnTo>
                  <a:lnTo>
                    <a:pt x="679" y="169"/>
                  </a:lnTo>
                  <a:lnTo>
                    <a:pt x="676" y="158"/>
                  </a:lnTo>
                  <a:lnTo>
                    <a:pt x="672" y="146"/>
                  </a:lnTo>
                  <a:lnTo>
                    <a:pt x="666" y="136"/>
                  </a:lnTo>
                  <a:lnTo>
                    <a:pt x="661" y="126"/>
                  </a:lnTo>
                  <a:lnTo>
                    <a:pt x="656" y="115"/>
                  </a:lnTo>
                  <a:lnTo>
                    <a:pt x="649" y="106"/>
                  </a:lnTo>
                  <a:lnTo>
                    <a:pt x="643" y="96"/>
                  </a:lnTo>
                  <a:lnTo>
                    <a:pt x="635" y="88"/>
                  </a:lnTo>
                  <a:lnTo>
                    <a:pt x="628" y="79"/>
                  </a:lnTo>
                  <a:lnTo>
                    <a:pt x="619" y="71"/>
                  </a:lnTo>
                  <a:lnTo>
                    <a:pt x="612" y="63"/>
                  </a:lnTo>
                  <a:lnTo>
                    <a:pt x="602" y="54"/>
                  </a:lnTo>
                  <a:lnTo>
                    <a:pt x="593" y="48"/>
                  </a:lnTo>
                  <a:lnTo>
                    <a:pt x="584" y="42"/>
                  </a:lnTo>
                  <a:lnTo>
                    <a:pt x="574" y="35"/>
                  </a:lnTo>
                  <a:lnTo>
                    <a:pt x="565" y="29"/>
                  </a:lnTo>
                  <a:lnTo>
                    <a:pt x="554" y="23"/>
                  </a:lnTo>
                  <a:lnTo>
                    <a:pt x="543" y="19"/>
                  </a:lnTo>
                  <a:lnTo>
                    <a:pt x="532" y="15"/>
                  </a:lnTo>
                  <a:lnTo>
                    <a:pt x="521" y="11"/>
                  </a:lnTo>
                  <a:lnTo>
                    <a:pt x="510" y="7"/>
                  </a:lnTo>
                  <a:lnTo>
                    <a:pt x="498" y="5"/>
                  </a:lnTo>
                  <a:lnTo>
                    <a:pt x="486" y="3"/>
                  </a:lnTo>
                  <a:lnTo>
                    <a:pt x="475" y="1"/>
                  </a:lnTo>
                  <a:lnTo>
                    <a:pt x="462" y="0"/>
                  </a:lnTo>
                  <a:lnTo>
                    <a:pt x="450" y="0"/>
                  </a:lnTo>
                  <a:lnTo>
                    <a:pt x="437" y="0"/>
                  </a:lnTo>
                  <a:lnTo>
                    <a:pt x="425" y="1"/>
                  </a:lnTo>
                  <a:lnTo>
                    <a:pt x="414" y="3"/>
                  </a:lnTo>
                  <a:lnTo>
                    <a:pt x="402" y="5"/>
                  </a:lnTo>
                  <a:lnTo>
                    <a:pt x="390" y="7"/>
                  </a:lnTo>
                  <a:lnTo>
                    <a:pt x="378" y="11"/>
                  </a:lnTo>
                  <a:lnTo>
                    <a:pt x="368" y="15"/>
                  </a:lnTo>
                  <a:lnTo>
                    <a:pt x="357" y="19"/>
                  </a:lnTo>
                  <a:lnTo>
                    <a:pt x="346" y="23"/>
                  </a:lnTo>
                  <a:lnTo>
                    <a:pt x="336" y="29"/>
                  </a:lnTo>
                  <a:lnTo>
                    <a:pt x="326" y="35"/>
                  </a:lnTo>
                  <a:lnTo>
                    <a:pt x="315" y="42"/>
                  </a:lnTo>
                  <a:lnTo>
                    <a:pt x="307" y="48"/>
                  </a:lnTo>
                  <a:lnTo>
                    <a:pt x="297" y="54"/>
                  </a:lnTo>
                  <a:lnTo>
                    <a:pt x="289" y="63"/>
                  </a:lnTo>
                  <a:lnTo>
                    <a:pt x="280" y="71"/>
                  </a:lnTo>
                  <a:lnTo>
                    <a:pt x="272" y="79"/>
                  </a:lnTo>
                  <a:lnTo>
                    <a:pt x="265" y="88"/>
                  </a:lnTo>
                  <a:lnTo>
                    <a:pt x="257" y="96"/>
                  </a:lnTo>
                  <a:lnTo>
                    <a:pt x="251" y="106"/>
                  </a:lnTo>
                  <a:lnTo>
                    <a:pt x="245" y="115"/>
                  </a:lnTo>
                  <a:lnTo>
                    <a:pt x="239" y="126"/>
                  </a:lnTo>
                  <a:lnTo>
                    <a:pt x="234" y="136"/>
                  </a:lnTo>
                  <a:lnTo>
                    <a:pt x="229" y="146"/>
                  </a:lnTo>
                  <a:lnTo>
                    <a:pt x="224" y="158"/>
                  </a:lnTo>
                  <a:lnTo>
                    <a:pt x="221" y="169"/>
                  </a:lnTo>
                  <a:lnTo>
                    <a:pt x="218" y="181"/>
                  </a:lnTo>
                  <a:lnTo>
                    <a:pt x="215" y="191"/>
                  </a:lnTo>
                  <a:lnTo>
                    <a:pt x="213" y="203"/>
                  </a:lnTo>
                  <a:lnTo>
                    <a:pt x="211" y="216"/>
                  </a:lnTo>
                  <a:lnTo>
                    <a:pt x="210" y="228"/>
                  </a:lnTo>
                  <a:lnTo>
                    <a:pt x="209" y="240"/>
                  </a:lnTo>
                  <a:lnTo>
                    <a:pt x="210" y="256"/>
                  </a:lnTo>
                  <a:lnTo>
                    <a:pt x="211" y="272"/>
                  </a:lnTo>
                  <a:lnTo>
                    <a:pt x="215" y="287"/>
                  </a:lnTo>
                  <a:lnTo>
                    <a:pt x="218" y="302"/>
                  </a:lnTo>
                  <a:lnTo>
                    <a:pt x="222" y="315"/>
                  </a:lnTo>
                  <a:lnTo>
                    <a:pt x="228" y="330"/>
                  </a:lnTo>
                  <a:lnTo>
                    <a:pt x="233" y="343"/>
                  </a:lnTo>
                  <a:lnTo>
                    <a:pt x="240" y="357"/>
                  </a:lnTo>
                  <a:lnTo>
                    <a:pt x="240" y="450"/>
                  </a:lnTo>
                  <a:lnTo>
                    <a:pt x="15" y="450"/>
                  </a:lnTo>
                  <a:lnTo>
                    <a:pt x="11" y="450"/>
                  </a:lnTo>
                  <a:lnTo>
                    <a:pt x="9" y="451"/>
                  </a:lnTo>
                  <a:lnTo>
                    <a:pt x="6" y="452"/>
                  </a:lnTo>
                  <a:lnTo>
                    <a:pt x="4" y="455"/>
                  </a:lnTo>
                  <a:lnTo>
                    <a:pt x="3" y="457"/>
                  </a:lnTo>
                  <a:lnTo>
                    <a:pt x="1" y="460"/>
                  </a:lnTo>
                  <a:lnTo>
                    <a:pt x="0" y="462"/>
                  </a:lnTo>
                  <a:lnTo>
                    <a:pt x="0" y="465"/>
                  </a:lnTo>
                  <a:lnTo>
                    <a:pt x="0" y="885"/>
                  </a:lnTo>
                  <a:lnTo>
                    <a:pt x="0" y="888"/>
                  </a:lnTo>
                  <a:lnTo>
                    <a:pt x="1" y="891"/>
                  </a:lnTo>
                  <a:lnTo>
                    <a:pt x="3" y="894"/>
                  </a:lnTo>
                  <a:lnTo>
                    <a:pt x="4" y="896"/>
                  </a:lnTo>
                  <a:lnTo>
                    <a:pt x="6" y="897"/>
                  </a:lnTo>
                  <a:lnTo>
                    <a:pt x="9" y="898"/>
                  </a:lnTo>
                  <a:lnTo>
                    <a:pt x="11" y="900"/>
                  </a:lnTo>
                  <a:lnTo>
                    <a:pt x="15" y="900"/>
                  </a:lnTo>
                  <a:lnTo>
                    <a:pt x="405" y="900"/>
                  </a:lnTo>
                  <a:lnTo>
                    <a:pt x="495" y="900"/>
                  </a:lnTo>
                  <a:lnTo>
                    <a:pt x="884" y="900"/>
                  </a:lnTo>
                  <a:lnTo>
                    <a:pt x="888" y="900"/>
                  </a:lnTo>
                  <a:lnTo>
                    <a:pt x="891" y="898"/>
                  </a:lnTo>
                  <a:lnTo>
                    <a:pt x="893" y="897"/>
                  </a:lnTo>
                  <a:lnTo>
                    <a:pt x="895" y="896"/>
                  </a:lnTo>
                  <a:lnTo>
                    <a:pt x="897" y="894"/>
                  </a:lnTo>
                  <a:lnTo>
                    <a:pt x="898" y="891"/>
                  </a:lnTo>
                  <a:lnTo>
                    <a:pt x="899" y="888"/>
                  </a:lnTo>
                  <a:lnTo>
                    <a:pt x="899" y="885"/>
                  </a:lnTo>
                  <a:lnTo>
                    <a:pt x="899" y="465"/>
                  </a:lnTo>
                  <a:lnTo>
                    <a:pt x="899" y="462"/>
                  </a:lnTo>
                  <a:lnTo>
                    <a:pt x="898" y="460"/>
                  </a:lnTo>
                  <a:lnTo>
                    <a:pt x="897" y="457"/>
                  </a:lnTo>
                  <a:lnTo>
                    <a:pt x="895" y="455"/>
                  </a:lnTo>
                  <a:lnTo>
                    <a:pt x="893" y="452"/>
                  </a:lnTo>
                  <a:lnTo>
                    <a:pt x="891" y="451"/>
                  </a:lnTo>
                  <a:lnTo>
                    <a:pt x="888" y="450"/>
                  </a:lnTo>
                  <a:lnTo>
                    <a:pt x="884" y="45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6"/>
            <p:cNvSpPr>
              <a:spLocks/>
            </p:cNvSpPr>
            <p:nvPr/>
          </p:nvSpPr>
          <p:spPr bwMode="auto">
            <a:xfrm>
              <a:off x="7818438" y="936625"/>
              <a:ext cx="47625" cy="9525"/>
            </a:xfrm>
            <a:custGeom>
              <a:avLst/>
              <a:gdLst>
                <a:gd name="T0" fmla="*/ 15 w 150"/>
                <a:gd name="T1" fmla="*/ 30 h 30"/>
                <a:gd name="T2" fmla="*/ 135 w 150"/>
                <a:gd name="T3" fmla="*/ 30 h 30"/>
                <a:gd name="T4" fmla="*/ 138 w 150"/>
                <a:gd name="T5" fmla="*/ 30 h 30"/>
                <a:gd name="T6" fmla="*/ 141 w 150"/>
                <a:gd name="T7" fmla="*/ 29 h 30"/>
                <a:gd name="T8" fmla="*/ 143 w 150"/>
                <a:gd name="T9" fmla="*/ 28 h 30"/>
                <a:gd name="T10" fmla="*/ 145 w 150"/>
                <a:gd name="T11" fmla="*/ 26 h 30"/>
                <a:gd name="T12" fmla="*/ 147 w 150"/>
                <a:gd name="T13" fmla="*/ 24 h 30"/>
                <a:gd name="T14" fmla="*/ 148 w 150"/>
                <a:gd name="T15" fmla="*/ 22 h 30"/>
                <a:gd name="T16" fmla="*/ 150 w 150"/>
                <a:gd name="T17" fmla="*/ 18 h 30"/>
                <a:gd name="T18" fmla="*/ 150 w 150"/>
                <a:gd name="T19" fmla="*/ 15 h 30"/>
                <a:gd name="T20" fmla="*/ 150 w 150"/>
                <a:gd name="T21" fmla="*/ 12 h 30"/>
                <a:gd name="T22" fmla="*/ 148 w 150"/>
                <a:gd name="T23" fmla="*/ 10 h 30"/>
                <a:gd name="T24" fmla="*/ 147 w 150"/>
                <a:gd name="T25" fmla="*/ 7 h 30"/>
                <a:gd name="T26" fmla="*/ 145 w 150"/>
                <a:gd name="T27" fmla="*/ 4 h 30"/>
                <a:gd name="T28" fmla="*/ 143 w 150"/>
                <a:gd name="T29" fmla="*/ 2 h 30"/>
                <a:gd name="T30" fmla="*/ 141 w 150"/>
                <a:gd name="T31" fmla="*/ 1 h 30"/>
                <a:gd name="T32" fmla="*/ 138 w 150"/>
                <a:gd name="T33" fmla="*/ 0 h 30"/>
                <a:gd name="T34" fmla="*/ 135 w 150"/>
                <a:gd name="T35" fmla="*/ 0 h 30"/>
                <a:gd name="T36" fmla="*/ 15 w 150"/>
                <a:gd name="T37" fmla="*/ 0 h 30"/>
                <a:gd name="T38" fmla="*/ 12 w 150"/>
                <a:gd name="T39" fmla="*/ 0 h 30"/>
                <a:gd name="T40" fmla="*/ 9 w 150"/>
                <a:gd name="T41" fmla="*/ 1 h 30"/>
                <a:gd name="T42" fmla="*/ 6 w 150"/>
                <a:gd name="T43" fmla="*/ 2 h 30"/>
                <a:gd name="T44" fmla="*/ 4 w 150"/>
                <a:gd name="T45" fmla="*/ 4 h 30"/>
                <a:gd name="T46" fmla="*/ 3 w 150"/>
                <a:gd name="T47" fmla="*/ 7 h 30"/>
                <a:gd name="T48" fmla="*/ 1 w 150"/>
                <a:gd name="T49" fmla="*/ 10 h 30"/>
                <a:gd name="T50" fmla="*/ 0 w 150"/>
                <a:gd name="T51" fmla="*/ 12 h 30"/>
                <a:gd name="T52" fmla="*/ 0 w 150"/>
                <a:gd name="T53" fmla="*/ 15 h 30"/>
                <a:gd name="T54" fmla="*/ 0 w 150"/>
                <a:gd name="T55" fmla="*/ 18 h 30"/>
                <a:gd name="T56" fmla="*/ 1 w 150"/>
                <a:gd name="T57" fmla="*/ 22 h 30"/>
                <a:gd name="T58" fmla="*/ 3 w 150"/>
                <a:gd name="T59" fmla="*/ 24 h 30"/>
                <a:gd name="T60" fmla="*/ 4 w 150"/>
                <a:gd name="T61" fmla="*/ 26 h 30"/>
                <a:gd name="T62" fmla="*/ 6 w 150"/>
                <a:gd name="T63" fmla="*/ 28 h 30"/>
                <a:gd name="T64" fmla="*/ 9 w 150"/>
                <a:gd name="T65" fmla="*/ 29 h 30"/>
                <a:gd name="T66" fmla="*/ 12 w 150"/>
                <a:gd name="T67" fmla="*/ 30 h 30"/>
                <a:gd name="T68" fmla="*/ 15 w 1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0">
                  <a:moveTo>
                    <a:pt x="15" y="30"/>
                  </a:moveTo>
                  <a:lnTo>
                    <a:pt x="135" y="30"/>
                  </a:lnTo>
                  <a:lnTo>
                    <a:pt x="138" y="30"/>
                  </a:lnTo>
                  <a:lnTo>
                    <a:pt x="141" y="29"/>
                  </a:lnTo>
                  <a:lnTo>
                    <a:pt x="143" y="28"/>
                  </a:lnTo>
                  <a:lnTo>
                    <a:pt x="145" y="26"/>
                  </a:lnTo>
                  <a:lnTo>
                    <a:pt x="147" y="24"/>
                  </a:lnTo>
                  <a:lnTo>
                    <a:pt x="148" y="22"/>
                  </a:lnTo>
                  <a:lnTo>
                    <a:pt x="150" y="18"/>
                  </a:lnTo>
                  <a:lnTo>
                    <a:pt x="150" y="15"/>
                  </a:lnTo>
                  <a:lnTo>
                    <a:pt x="150" y="12"/>
                  </a:lnTo>
                  <a:lnTo>
                    <a:pt x="148" y="10"/>
                  </a:lnTo>
                  <a:lnTo>
                    <a:pt x="147" y="7"/>
                  </a:lnTo>
                  <a:lnTo>
                    <a:pt x="145" y="4"/>
                  </a:lnTo>
                  <a:lnTo>
                    <a:pt x="143" y="2"/>
                  </a:lnTo>
                  <a:lnTo>
                    <a:pt x="141" y="1"/>
                  </a:lnTo>
                  <a:lnTo>
                    <a:pt x="138" y="0"/>
                  </a:lnTo>
                  <a:lnTo>
                    <a:pt x="135" y="0"/>
                  </a:lnTo>
                  <a:lnTo>
                    <a:pt x="15" y="0"/>
                  </a:lnTo>
                  <a:lnTo>
                    <a:pt x="12" y="0"/>
                  </a:lnTo>
                  <a:lnTo>
                    <a:pt x="9" y="1"/>
                  </a:lnTo>
                  <a:lnTo>
                    <a:pt x="6" y="2"/>
                  </a:lnTo>
                  <a:lnTo>
                    <a:pt x="4" y="4"/>
                  </a:lnTo>
                  <a:lnTo>
                    <a:pt x="3" y="7"/>
                  </a:lnTo>
                  <a:lnTo>
                    <a:pt x="1" y="10"/>
                  </a:lnTo>
                  <a:lnTo>
                    <a:pt x="0" y="12"/>
                  </a:lnTo>
                  <a:lnTo>
                    <a:pt x="0" y="15"/>
                  </a:lnTo>
                  <a:lnTo>
                    <a:pt x="0" y="18"/>
                  </a:lnTo>
                  <a:lnTo>
                    <a:pt x="1" y="22"/>
                  </a:lnTo>
                  <a:lnTo>
                    <a:pt x="3" y="24"/>
                  </a:lnTo>
                  <a:lnTo>
                    <a:pt x="4" y="26"/>
                  </a:lnTo>
                  <a:lnTo>
                    <a:pt x="6"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97"/>
            <p:cNvSpPr>
              <a:spLocks/>
            </p:cNvSpPr>
            <p:nvPr/>
          </p:nvSpPr>
          <p:spPr bwMode="auto">
            <a:xfrm>
              <a:off x="7818438" y="955675"/>
              <a:ext cx="47625" cy="9525"/>
            </a:xfrm>
            <a:custGeom>
              <a:avLst/>
              <a:gdLst>
                <a:gd name="T0" fmla="*/ 15 w 150"/>
                <a:gd name="T1" fmla="*/ 30 h 30"/>
                <a:gd name="T2" fmla="*/ 135 w 150"/>
                <a:gd name="T3" fmla="*/ 30 h 30"/>
                <a:gd name="T4" fmla="*/ 138 w 150"/>
                <a:gd name="T5" fmla="*/ 30 h 30"/>
                <a:gd name="T6" fmla="*/ 141 w 150"/>
                <a:gd name="T7" fmla="*/ 29 h 30"/>
                <a:gd name="T8" fmla="*/ 143 w 150"/>
                <a:gd name="T9" fmla="*/ 28 h 30"/>
                <a:gd name="T10" fmla="*/ 145 w 150"/>
                <a:gd name="T11" fmla="*/ 26 h 30"/>
                <a:gd name="T12" fmla="*/ 147 w 150"/>
                <a:gd name="T13" fmla="*/ 24 h 30"/>
                <a:gd name="T14" fmla="*/ 148 w 150"/>
                <a:gd name="T15" fmla="*/ 21 h 30"/>
                <a:gd name="T16" fmla="*/ 150 w 150"/>
                <a:gd name="T17" fmla="*/ 18 h 30"/>
                <a:gd name="T18" fmla="*/ 150 w 150"/>
                <a:gd name="T19" fmla="*/ 15 h 30"/>
                <a:gd name="T20" fmla="*/ 150 w 150"/>
                <a:gd name="T21" fmla="*/ 12 h 30"/>
                <a:gd name="T22" fmla="*/ 148 w 150"/>
                <a:gd name="T23" fmla="*/ 10 h 30"/>
                <a:gd name="T24" fmla="*/ 147 w 150"/>
                <a:gd name="T25" fmla="*/ 6 h 30"/>
                <a:gd name="T26" fmla="*/ 145 w 150"/>
                <a:gd name="T27" fmla="*/ 4 h 30"/>
                <a:gd name="T28" fmla="*/ 143 w 150"/>
                <a:gd name="T29" fmla="*/ 3 h 30"/>
                <a:gd name="T30" fmla="*/ 141 w 150"/>
                <a:gd name="T31" fmla="*/ 1 h 30"/>
                <a:gd name="T32" fmla="*/ 138 w 150"/>
                <a:gd name="T33" fmla="*/ 0 h 30"/>
                <a:gd name="T34" fmla="*/ 135 w 150"/>
                <a:gd name="T35" fmla="*/ 0 h 30"/>
                <a:gd name="T36" fmla="*/ 15 w 150"/>
                <a:gd name="T37" fmla="*/ 0 h 30"/>
                <a:gd name="T38" fmla="*/ 12 w 150"/>
                <a:gd name="T39" fmla="*/ 0 h 30"/>
                <a:gd name="T40" fmla="*/ 9 w 150"/>
                <a:gd name="T41" fmla="*/ 1 h 30"/>
                <a:gd name="T42" fmla="*/ 6 w 150"/>
                <a:gd name="T43" fmla="*/ 3 h 30"/>
                <a:gd name="T44" fmla="*/ 4 w 150"/>
                <a:gd name="T45" fmla="*/ 4 h 30"/>
                <a:gd name="T46" fmla="*/ 3 w 150"/>
                <a:gd name="T47" fmla="*/ 6 h 30"/>
                <a:gd name="T48" fmla="*/ 1 w 150"/>
                <a:gd name="T49" fmla="*/ 10 h 30"/>
                <a:gd name="T50" fmla="*/ 0 w 150"/>
                <a:gd name="T51" fmla="*/ 12 h 30"/>
                <a:gd name="T52" fmla="*/ 0 w 150"/>
                <a:gd name="T53" fmla="*/ 15 h 30"/>
                <a:gd name="T54" fmla="*/ 0 w 150"/>
                <a:gd name="T55" fmla="*/ 18 h 30"/>
                <a:gd name="T56" fmla="*/ 1 w 150"/>
                <a:gd name="T57" fmla="*/ 21 h 30"/>
                <a:gd name="T58" fmla="*/ 3 w 150"/>
                <a:gd name="T59" fmla="*/ 24 h 30"/>
                <a:gd name="T60" fmla="*/ 4 w 150"/>
                <a:gd name="T61" fmla="*/ 26 h 30"/>
                <a:gd name="T62" fmla="*/ 6 w 150"/>
                <a:gd name="T63" fmla="*/ 28 h 30"/>
                <a:gd name="T64" fmla="*/ 9 w 150"/>
                <a:gd name="T65" fmla="*/ 29 h 30"/>
                <a:gd name="T66" fmla="*/ 12 w 150"/>
                <a:gd name="T67" fmla="*/ 30 h 30"/>
                <a:gd name="T68" fmla="*/ 15 w 1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0">
                  <a:moveTo>
                    <a:pt x="15" y="30"/>
                  </a:moveTo>
                  <a:lnTo>
                    <a:pt x="135" y="30"/>
                  </a:lnTo>
                  <a:lnTo>
                    <a:pt x="138" y="30"/>
                  </a:lnTo>
                  <a:lnTo>
                    <a:pt x="141" y="29"/>
                  </a:lnTo>
                  <a:lnTo>
                    <a:pt x="143" y="28"/>
                  </a:lnTo>
                  <a:lnTo>
                    <a:pt x="145" y="26"/>
                  </a:lnTo>
                  <a:lnTo>
                    <a:pt x="147" y="24"/>
                  </a:lnTo>
                  <a:lnTo>
                    <a:pt x="148" y="21"/>
                  </a:lnTo>
                  <a:lnTo>
                    <a:pt x="150" y="18"/>
                  </a:lnTo>
                  <a:lnTo>
                    <a:pt x="150" y="15"/>
                  </a:lnTo>
                  <a:lnTo>
                    <a:pt x="150" y="12"/>
                  </a:lnTo>
                  <a:lnTo>
                    <a:pt x="148" y="10"/>
                  </a:lnTo>
                  <a:lnTo>
                    <a:pt x="147" y="6"/>
                  </a:lnTo>
                  <a:lnTo>
                    <a:pt x="145" y="4"/>
                  </a:lnTo>
                  <a:lnTo>
                    <a:pt x="143" y="3"/>
                  </a:lnTo>
                  <a:lnTo>
                    <a:pt x="141" y="1"/>
                  </a:lnTo>
                  <a:lnTo>
                    <a:pt x="138" y="0"/>
                  </a:lnTo>
                  <a:lnTo>
                    <a:pt x="135" y="0"/>
                  </a:lnTo>
                  <a:lnTo>
                    <a:pt x="15" y="0"/>
                  </a:lnTo>
                  <a:lnTo>
                    <a:pt x="12" y="0"/>
                  </a:lnTo>
                  <a:lnTo>
                    <a:pt x="9" y="1"/>
                  </a:lnTo>
                  <a:lnTo>
                    <a:pt x="6" y="3"/>
                  </a:lnTo>
                  <a:lnTo>
                    <a:pt x="4" y="4"/>
                  </a:lnTo>
                  <a:lnTo>
                    <a:pt x="3" y="6"/>
                  </a:lnTo>
                  <a:lnTo>
                    <a:pt x="1" y="10"/>
                  </a:lnTo>
                  <a:lnTo>
                    <a:pt x="0" y="12"/>
                  </a:lnTo>
                  <a:lnTo>
                    <a:pt x="0" y="15"/>
                  </a:lnTo>
                  <a:lnTo>
                    <a:pt x="0" y="18"/>
                  </a:lnTo>
                  <a:lnTo>
                    <a:pt x="1" y="21"/>
                  </a:lnTo>
                  <a:lnTo>
                    <a:pt x="3" y="24"/>
                  </a:lnTo>
                  <a:lnTo>
                    <a:pt x="4" y="26"/>
                  </a:lnTo>
                  <a:lnTo>
                    <a:pt x="6"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98"/>
            <p:cNvSpPr>
              <a:spLocks/>
            </p:cNvSpPr>
            <p:nvPr/>
          </p:nvSpPr>
          <p:spPr bwMode="auto">
            <a:xfrm>
              <a:off x="7818438" y="974725"/>
              <a:ext cx="47625" cy="9525"/>
            </a:xfrm>
            <a:custGeom>
              <a:avLst/>
              <a:gdLst>
                <a:gd name="T0" fmla="*/ 15 w 150"/>
                <a:gd name="T1" fmla="*/ 30 h 30"/>
                <a:gd name="T2" fmla="*/ 135 w 150"/>
                <a:gd name="T3" fmla="*/ 30 h 30"/>
                <a:gd name="T4" fmla="*/ 138 w 150"/>
                <a:gd name="T5" fmla="*/ 30 h 30"/>
                <a:gd name="T6" fmla="*/ 141 w 150"/>
                <a:gd name="T7" fmla="*/ 29 h 30"/>
                <a:gd name="T8" fmla="*/ 143 w 150"/>
                <a:gd name="T9" fmla="*/ 28 h 30"/>
                <a:gd name="T10" fmla="*/ 145 w 150"/>
                <a:gd name="T11" fmla="*/ 26 h 30"/>
                <a:gd name="T12" fmla="*/ 147 w 150"/>
                <a:gd name="T13" fmla="*/ 23 h 30"/>
                <a:gd name="T14" fmla="*/ 148 w 150"/>
                <a:gd name="T15" fmla="*/ 21 h 30"/>
                <a:gd name="T16" fmla="*/ 150 w 150"/>
                <a:gd name="T17" fmla="*/ 18 h 30"/>
                <a:gd name="T18" fmla="*/ 150 w 150"/>
                <a:gd name="T19" fmla="*/ 15 h 30"/>
                <a:gd name="T20" fmla="*/ 150 w 150"/>
                <a:gd name="T21" fmla="*/ 12 h 30"/>
                <a:gd name="T22" fmla="*/ 148 w 150"/>
                <a:gd name="T23" fmla="*/ 10 h 30"/>
                <a:gd name="T24" fmla="*/ 147 w 150"/>
                <a:gd name="T25" fmla="*/ 7 h 30"/>
                <a:gd name="T26" fmla="*/ 145 w 150"/>
                <a:gd name="T27" fmla="*/ 4 h 30"/>
                <a:gd name="T28" fmla="*/ 143 w 150"/>
                <a:gd name="T29" fmla="*/ 3 h 30"/>
                <a:gd name="T30" fmla="*/ 141 w 150"/>
                <a:gd name="T31" fmla="*/ 1 h 30"/>
                <a:gd name="T32" fmla="*/ 138 w 150"/>
                <a:gd name="T33" fmla="*/ 0 h 30"/>
                <a:gd name="T34" fmla="*/ 135 w 150"/>
                <a:gd name="T35" fmla="*/ 0 h 30"/>
                <a:gd name="T36" fmla="*/ 15 w 150"/>
                <a:gd name="T37" fmla="*/ 0 h 30"/>
                <a:gd name="T38" fmla="*/ 12 w 150"/>
                <a:gd name="T39" fmla="*/ 0 h 30"/>
                <a:gd name="T40" fmla="*/ 9 w 150"/>
                <a:gd name="T41" fmla="*/ 1 h 30"/>
                <a:gd name="T42" fmla="*/ 6 w 150"/>
                <a:gd name="T43" fmla="*/ 3 h 30"/>
                <a:gd name="T44" fmla="*/ 4 w 150"/>
                <a:gd name="T45" fmla="*/ 4 h 30"/>
                <a:gd name="T46" fmla="*/ 3 w 150"/>
                <a:gd name="T47" fmla="*/ 7 h 30"/>
                <a:gd name="T48" fmla="*/ 1 w 150"/>
                <a:gd name="T49" fmla="*/ 10 h 30"/>
                <a:gd name="T50" fmla="*/ 0 w 150"/>
                <a:gd name="T51" fmla="*/ 12 h 30"/>
                <a:gd name="T52" fmla="*/ 0 w 150"/>
                <a:gd name="T53" fmla="*/ 15 h 30"/>
                <a:gd name="T54" fmla="*/ 0 w 150"/>
                <a:gd name="T55" fmla="*/ 18 h 30"/>
                <a:gd name="T56" fmla="*/ 1 w 150"/>
                <a:gd name="T57" fmla="*/ 21 h 30"/>
                <a:gd name="T58" fmla="*/ 3 w 150"/>
                <a:gd name="T59" fmla="*/ 23 h 30"/>
                <a:gd name="T60" fmla="*/ 4 w 150"/>
                <a:gd name="T61" fmla="*/ 26 h 30"/>
                <a:gd name="T62" fmla="*/ 6 w 150"/>
                <a:gd name="T63" fmla="*/ 28 h 30"/>
                <a:gd name="T64" fmla="*/ 9 w 150"/>
                <a:gd name="T65" fmla="*/ 29 h 30"/>
                <a:gd name="T66" fmla="*/ 12 w 150"/>
                <a:gd name="T67" fmla="*/ 30 h 30"/>
                <a:gd name="T68" fmla="*/ 15 w 1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0">
                  <a:moveTo>
                    <a:pt x="15" y="30"/>
                  </a:moveTo>
                  <a:lnTo>
                    <a:pt x="135" y="30"/>
                  </a:lnTo>
                  <a:lnTo>
                    <a:pt x="138" y="30"/>
                  </a:lnTo>
                  <a:lnTo>
                    <a:pt x="141" y="29"/>
                  </a:lnTo>
                  <a:lnTo>
                    <a:pt x="143" y="28"/>
                  </a:lnTo>
                  <a:lnTo>
                    <a:pt x="145" y="26"/>
                  </a:lnTo>
                  <a:lnTo>
                    <a:pt x="147" y="23"/>
                  </a:lnTo>
                  <a:lnTo>
                    <a:pt x="148" y="21"/>
                  </a:lnTo>
                  <a:lnTo>
                    <a:pt x="150" y="18"/>
                  </a:lnTo>
                  <a:lnTo>
                    <a:pt x="150" y="15"/>
                  </a:lnTo>
                  <a:lnTo>
                    <a:pt x="150" y="12"/>
                  </a:lnTo>
                  <a:lnTo>
                    <a:pt x="148" y="10"/>
                  </a:lnTo>
                  <a:lnTo>
                    <a:pt x="147" y="7"/>
                  </a:lnTo>
                  <a:lnTo>
                    <a:pt x="145" y="4"/>
                  </a:lnTo>
                  <a:lnTo>
                    <a:pt x="143" y="3"/>
                  </a:lnTo>
                  <a:lnTo>
                    <a:pt x="141" y="1"/>
                  </a:lnTo>
                  <a:lnTo>
                    <a:pt x="138" y="0"/>
                  </a:lnTo>
                  <a:lnTo>
                    <a:pt x="135" y="0"/>
                  </a:lnTo>
                  <a:lnTo>
                    <a:pt x="15" y="0"/>
                  </a:lnTo>
                  <a:lnTo>
                    <a:pt x="12" y="0"/>
                  </a:lnTo>
                  <a:lnTo>
                    <a:pt x="9" y="1"/>
                  </a:lnTo>
                  <a:lnTo>
                    <a:pt x="6" y="3"/>
                  </a:lnTo>
                  <a:lnTo>
                    <a:pt x="4" y="4"/>
                  </a:lnTo>
                  <a:lnTo>
                    <a:pt x="3" y="7"/>
                  </a:lnTo>
                  <a:lnTo>
                    <a:pt x="1" y="10"/>
                  </a:lnTo>
                  <a:lnTo>
                    <a:pt x="0" y="12"/>
                  </a:lnTo>
                  <a:lnTo>
                    <a:pt x="0" y="15"/>
                  </a:lnTo>
                  <a:lnTo>
                    <a:pt x="0" y="18"/>
                  </a:lnTo>
                  <a:lnTo>
                    <a:pt x="1" y="21"/>
                  </a:lnTo>
                  <a:lnTo>
                    <a:pt x="3" y="23"/>
                  </a:lnTo>
                  <a:lnTo>
                    <a:pt x="4" y="26"/>
                  </a:lnTo>
                  <a:lnTo>
                    <a:pt x="6"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9"/>
            <p:cNvSpPr>
              <a:spLocks/>
            </p:cNvSpPr>
            <p:nvPr/>
          </p:nvSpPr>
          <p:spPr bwMode="auto">
            <a:xfrm>
              <a:off x="7818438" y="993775"/>
              <a:ext cx="47625" cy="9525"/>
            </a:xfrm>
            <a:custGeom>
              <a:avLst/>
              <a:gdLst>
                <a:gd name="T0" fmla="*/ 15 w 150"/>
                <a:gd name="T1" fmla="*/ 30 h 30"/>
                <a:gd name="T2" fmla="*/ 135 w 150"/>
                <a:gd name="T3" fmla="*/ 30 h 30"/>
                <a:gd name="T4" fmla="*/ 138 w 150"/>
                <a:gd name="T5" fmla="*/ 30 h 30"/>
                <a:gd name="T6" fmla="*/ 141 w 150"/>
                <a:gd name="T7" fmla="*/ 29 h 30"/>
                <a:gd name="T8" fmla="*/ 143 w 150"/>
                <a:gd name="T9" fmla="*/ 28 h 30"/>
                <a:gd name="T10" fmla="*/ 145 w 150"/>
                <a:gd name="T11" fmla="*/ 26 h 30"/>
                <a:gd name="T12" fmla="*/ 147 w 150"/>
                <a:gd name="T13" fmla="*/ 23 h 30"/>
                <a:gd name="T14" fmla="*/ 148 w 150"/>
                <a:gd name="T15" fmla="*/ 21 h 30"/>
                <a:gd name="T16" fmla="*/ 150 w 150"/>
                <a:gd name="T17" fmla="*/ 18 h 30"/>
                <a:gd name="T18" fmla="*/ 150 w 150"/>
                <a:gd name="T19" fmla="*/ 15 h 30"/>
                <a:gd name="T20" fmla="*/ 150 w 150"/>
                <a:gd name="T21" fmla="*/ 13 h 30"/>
                <a:gd name="T22" fmla="*/ 148 w 150"/>
                <a:gd name="T23" fmla="*/ 9 h 30"/>
                <a:gd name="T24" fmla="*/ 147 w 150"/>
                <a:gd name="T25" fmla="*/ 7 h 30"/>
                <a:gd name="T26" fmla="*/ 145 w 150"/>
                <a:gd name="T27" fmla="*/ 5 h 30"/>
                <a:gd name="T28" fmla="*/ 143 w 150"/>
                <a:gd name="T29" fmla="*/ 3 h 30"/>
                <a:gd name="T30" fmla="*/ 141 w 150"/>
                <a:gd name="T31" fmla="*/ 1 h 30"/>
                <a:gd name="T32" fmla="*/ 138 w 150"/>
                <a:gd name="T33" fmla="*/ 0 h 30"/>
                <a:gd name="T34" fmla="*/ 135 w 150"/>
                <a:gd name="T35" fmla="*/ 0 h 30"/>
                <a:gd name="T36" fmla="*/ 15 w 150"/>
                <a:gd name="T37" fmla="*/ 0 h 30"/>
                <a:gd name="T38" fmla="*/ 12 w 150"/>
                <a:gd name="T39" fmla="*/ 0 h 30"/>
                <a:gd name="T40" fmla="*/ 9 w 150"/>
                <a:gd name="T41" fmla="*/ 1 h 30"/>
                <a:gd name="T42" fmla="*/ 6 w 150"/>
                <a:gd name="T43" fmla="*/ 3 h 30"/>
                <a:gd name="T44" fmla="*/ 4 w 150"/>
                <a:gd name="T45" fmla="*/ 5 h 30"/>
                <a:gd name="T46" fmla="*/ 3 w 150"/>
                <a:gd name="T47" fmla="*/ 7 h 30"/>
                <a:gd name="T48" fmla="*/ 1 w 150"/>
                <a:gd name="T49" fmla="*/ 9 h 30"/>
                <a:gd name="T50" fmla="*/ 0 w 150"/>
                <a:gd name="T51" fmla="*/ 13 h 30"/>
                <a:gd name="T52" fmla="*/ 0 w 150"/>
                <a:gd name="T53" fmla="*/ 15 h 30"/>
                <a:gd name="T54" fmla="*/ 0 w 150"/>
                <a:gd name="T55" fmla="*/ 18 h 30"/>
                <a:gd name="T56" fmla="*/ 1 w 150"/>
                <a:gd name="T57" fmla="*/ 21 h 30"/>
                <a:gd name="T58" fmla="*/ 3 w 150"/>
                <a:gd name="T59" fmla="*/ 23 h 30"/>
                <a:gd name="T60" fmla="*/ 4 w 150"/>
                <a:gd name="T61" fmla="*/ 26 h 30"/>
                <a:gd name="T62" fmla="*/ 6 w 150"/>
                <a:gd name="T63" fmla="*/ 28 h 30"/>
                <a:gd name="T64" fmla="*/ 9 w 150"/>
                <a:gd name="T65" fmla="*/ 29 h 30"/>
                <a:gd name="T66" fmla="*/ 12 w 150"/>
                <a:gd name="T67" fmla="*/ 30 h 30"/>
                <a:gd name="T68" fmla="*/ 15 w 1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0">
                  <a:moveTo>
                    <a:pt x="15" y="30"/>
                  </a:moveTo>
                  <a:lnTo>
                    <a:pt x="135" y="30"/>
                  </a:lnTo>
                  <a:lnTo>
                    <a:pt x="138" y="30"/>
                  </a:lnTo>
                  <a:lnTo>
                    <a:pt x="141" y="29"/>
                  </a:lnTo>
                  <a:lnTo>
                    <a:pt x="143" y="28"/>
                  </a:lnTo>
                  <a:lnTo>
                    <a:pt x="145" y="26"/>
                  </a:lnTo>
                  <a:lnTo>
                    <a:pt x="147" y="23"/>
                  </a:lnTo>
                  <a:lnTo>
                    <a:pt x="148" y="21"/>
                  </a:lnTo>
                  <a:lnTo>
                    <a:pt x="150" y="18"/>
                  </a:lnTo>
                  <a:lnTo>
                    <a:pt x="150" y="15"/>
                  </a:lnTo>
                  <a:lnTo>
                    <a:pt x="150" y="13"/>
                  </a:lnTo>
                  <a:lnTo>
                    <a:pt x="148" y="9"/>
                  </a:lnTo>
                  <a:lnTo>
                    <a:pt x="147" y="7"/>
                  </a:lnTo>
                  <a:lnTo>
                    <a:pt x="145" y="5"/>
                  </a:lnTo>
                  <a:lnTo>
                    <a:pt x="143" y="3"/>
                  </a:lnTo>
                  <a:lnTo>
                    <a:pt x="141" y="1"/>
                  </a:lnTo>
                  <a:lnTo>
                    <a:pt x="138" y="0"/>
                  </a:lnTo>
                  <a:lnTo>
                    <a:pt x="135" y="0"/>
                  </a:lnTo>
                  <a:lnTo>
                    <a:pt x="15" y="0"/>
                  </a:lnTo>
                  <a:lnTo>
                    <a:pt x="12" y="0"/>
                  </a:lnTo>
                  <a:lnTo>
                    <a:pt x="9" y="1"/>
                  </a:lnTo>
                  <a:lnTo>
                    <a:pt x="6" y="3"/>
                  </a:lnTo>
                  <a:lnTo>
                    <a:pt x="4" y="5"/>
                  </a:lnTo>
                  <a:lnTo>
                    <a:pt x="3" y="7"/>
                  </a:lnTo>
                  <a:lnTo>
                    <a:pt x="1" y="9"/>
                  </a:lnTo>
                  <a:lnTo>
                    <a:pt x="0" y="13"/>
                  </a:lnTo>
                  <a:lnTo>
                    <a:pt x="0" y="15"/>
                  </a:lnTo>
                  <a:lnTo>
                    <a:pt x="0" y="18"/>
                  </a:lnTo>
                  <a:lnTo>
                    <a:pt x="1" y="21"/>
                  </a:lnTo>
                  <a:lnTo>
                    <a:pt x="3" y="23"/>
                  </a:lnTo>
                  <a:lnTo>
                    <a:pt x="4" y="26"/>
                  </a:lnTo>
                  <a:lnTo>
                    <a:pt x="6"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0"/>
            <p:cNvSpPr>
              <a:spLocks/>
            </p:cNvSpPr>
            <p:nvPr/>
          </p:nvSpPr>
          <p:spPr bwMode="auto">
            <a:xfrm>
              <a:off x="7818438" y="1012825"/>
              <a:ext cx="47625" cy="9525"/>
            </a:xfrm>
            <a:custGeom>
              <a:avLst/>
              <a:gdLst>
                <a:gd name="T0" fmla="*/ 15 w 150"/>
                <a:gd name="T1" fmla="*/ 30 h 30"/>
                <a:gd name="T2" fmla="*/ 135 w 150"/>
                <a:gd name="T3" fmla="*/ 30 h 30"/>
                <a:gd name="T4" fmla="*/ 138 w 150"/>
                <a:gd name="T5" fmla="*/ 30 h 30"/>
                <a:gd name="T6" fmla="*/ 141 w 150"/>
                <a:gd name="T7" fmla="*/ 29 h 30"/>
                <a:gd name="T8" fmla="*/ 143 w 150"/>
                <a:gd name="T9" fmla="*/ 28 h 30"/>
                <a:gd name="T10" fmla="*/ 145 w 150"/>
                <a:gd name="T11" fmla="*/ 25 h 30"/>
                <a:gd name="T12" fmla="*/ 147 w 150"/>
                <a:gd name="T13" fmla="*/ 23 h 30"/>
                <a:gd name="T14" fmla="*/ 148 w 150"/>
                <a:gd name="T15" fmla="*/ 21 h 30"/>
                <a:gd name="T16" fmla="*/ 150 w 150"/>
                <a:gd name="T17" fmla="*/ 18 h 30"/>
                <a:gd name="T18" fmla="*/ 150 w 150"/>
                <a:gd name="T19" fmla="*/ 15 h 30"/>
                <a:gd name="T20" fmla="*/ 150 w 150"/>
                <a:gd name="T21" fmla="*/ 13 h 30"/>
                <a:gd name="T22" fmla="*/ 148 w 150"/>
                <a:gd name="T23" fmla="*/ 9 h 30"/>
                <a:gd name="T24" fmla="*/ 147 w 150"/>
                <a:gd name="T25" fmla="*/ 7 h 30"/>
                <a:gd name="T26" fmla="*/ 145 w 150"/>
                <a:gd name="T27" fmla="*/ 5 h 30"/>
                <a:gd name="T28" fmla="*/ 143 w 150"/>
                <a:gd name="T29" fmla="*/ 3 h 30"/>
                <a:gd name="T30" fmla="*/ 141 w 150"/>
                <a:gd name="T31" fmla="*/ 1 h 30"/>
                <a:gd name="T32" fmla="*/ 138 w 150"/>
                <a:gd name="T33" fmla="*/ 1 h 30"/>
                <a:gd name="T34" fmla="*/ 135 w 150"/>
                <a:gd name="T35" fmla="*/ 0 h 30"/>
                <a:gd name="T36" fmla="*/ 15 w 150"/>
                <a:gd name="T37" fmla="*/ 0 h 30"/>
                <a:gd name="T38" fmla="*/ 12 w 150"/>
                <a:gd name="T39" fmla="*/ 1 h 30"/>
                <a:gd name="T40" fmla="*/ 9 w 150"/>
                <a:gd name="T41" fmla="*/ 1 h 30"/>
                <a:gd name="T42" fmla="*/ 6 w 150"/>
                <a:gd name="T43" fmla="*/ 3 h 30"/>
                <a:gd name="T44" fmla="*/ 4 w 150"/>
                <a:gd name="T45" fmla="*/ 5 h 30"/>
                <a:gd name="T46" fmla="*/ 3 w 150"/>
                <a:gd name="T47" fmla="*/ 7 h 30"/>
                <a:gd name="T48" fmla="*/ 1 w 150"/>
                <a:gd name="T49" fmla="*/ 9 h 30"/>
                <a:gd name="T50" fmla="*/ 0 w 150"/>
                <a:gd name="T51" fmla="*/ 13 h 30"/>
                <a:gd name="T52" fmla="*/ 0 w 150"/>
                <a:gd name="T53" fmla="*/ 15 h 30"/>
                <a:gd name="T54" fmla="*/ 0 w 150"/>
                <a:gd name="T55" fmla="*/ 18 h 30"/>
                <a:gd name="T56" fmla="*/ 1 w 150"/>
                <a:gd name="T57" fmla="*/ 21 h 30"/>
                <a:gd name="T58" fmla="*/ 3 w 150"/>
                <a:gd name="T59" fmla="*/ 23 h 30"/>
                <a:gd name="T60" fmla="*/ 4 w 150"/>
                <a:gd name="T61" fmla="*/ 25 h 30"/>
                <a:gd name="T62" fmla="*/ 6 w 150"/>
                <a:gd name="T63" fmla="*/ 28 h 30"/>
                <a:gd name="T64" fmla="*/ 9 w 150"/>
                <a:gd name="T65" fmla="*/ 29 h 30"/>
                <a:gd name="T66" fmla="*/ 12 w 150"/>
                <a:gd name="T67" fmla="*/ 30 h 30"/>
                <a:gd name="T68" fmla="*/ 15 w 1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0">
                  <a:moveTo>
                    <a:pt x="15" y="30"/>
                  </a:moveTo>
                  <a:lnTo>
                    <a:pt x="135" y="30"/>
                  </a:lnTo>
                  <a:lnTo>
                    <a:pt x="138" y="30"/>
                  </a:lnTo>
                  <a:lnTo>
                    <a:pt x="141" y="29"/>
                  </a:lnTo>
                  <a:lnTo>
                    <a:pt x="143" y="28"/>
                  </a:lnTo>
                  <a:lnTo>
                    <a:pt x="145" y="25"/>
                  </a:lnTo>
                  <a:lnTo>
                    <a:pt x="147" y="23"/>
                  </a:lnTo>
                  <a:lnTo>
                    <a:pt x="148" y="21"/>
                  </a:lnTo>
                  <a:lnTo>
                    <a:pt x="150" y="18"/>
                  </a:lnTo>
                  <a:lnTo>
                    <a:pt x="150" y="15"/>
                  </a:lnTo>
                  <a:lnTo>
                    <a:pt x="150" y="13"/>
                  </a:lnTo>
                  <a:lnTo>
                    <a:pt x="148" y="9"/>
                  </a:lnTo>
                  <a:lnTo>
                    <a:pt x="147" y="7"/>
                  </a:lnTo>
                  <a:lnTo>
                    <a:pt x="145" y="5"/>
                  </a:lnTo>
                  <a:lnTo>
                    <a:pt x="143" y="3"/>
                  </a:lnTo>
                  <a:lnTo>
                    <a:pt x="141" y="1"/>
                  </a:lnTo>
                  <a:lnTo>
                    <a:pt x="138" y="1"/>
                  </a:lnTo>
                  <a:lnTo>
                    <a:pt x="135" y="0"/>
                  </a:lnTo>
                  <a:lnTo>
                    <a:pt x="15" y="0"/>
                  </a:lnTo>
                  <a:lnTo>
                    <a:pt x="12" y="1"/>
                  </a:lnTo>
                  <a:lnTo>
                    <a:pt x="9" y="1"/>
                  </a:lnTo>
                  <a:lnTo>
                    <a:pt x="6" y="3"/>
                  </a:lnTo>
                  <a:lnTo>
                    <a:pt x="4" y="5"/>
                  </a:lnTo>
                  <a:lnTo>
                    <a:pt x="3" y="7"/>
                  </a:lnTo>
                  <a:lnTo>
                    <a:pt x="1" y="9"/>
                  </a:lnTo>
                  <a:lnTo>
                    <a:pt x="0" y="13"/>
                  </a:lnTo>
                  <a:lnTo>
                    <a:pt x="0" y="15"/>
                  </a:lnTo>
                  <a:lnTo>
                    <a:pt x="0" y="18"/>
                  </a:lnTo>
                  <a:lnTo>
                    <a:pt x="1" y="21"/>
                  </a:lnTo>
                  <a:lnTo>
                    <a:pt x="3" y="23"/>
                  </a:lnTo>
                  <a:lnTo>
                    <a:pt x="4" y="25"/>
                  </a:lnTo>
                  <a:lnTo>
                    <a:pt x="6"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01"/>
            <p:cNvSpPr>
              <a:spLocks/>
            </p:cNvSpPr>
            <p:nvPr/>
          </p:nvSpPr>
          <p:spPr bwMode="auto">
            <a:xfrm>
              <a:off x="7694613" y="1003300"/>
              <a:ext cx="19050" cy="9525"/>
            </a:xfrm>
            <a:custGeom>
              <a:avLst/>
              <a:gdLst>
                <a:gd name="T0" fmla="*/ 15 w 60"/>
                <a:gd name="T1" fmla="*/ 30 h 30"/>
                <a:gd name="T2" fmla="*/ 45 w 60"/>
                <a:gd name="T3" fmla="*/ 30 h 30"/>
                <a:gd name="T4" fmla="*/ 47 w 60"/>
                <a:gd name="T5" fmla="*/ 30 h 30"/>
                <a:gd name="T6" fmla="*/ 51 w 60"/>
                <a:gd name="T7" fmla="*/ 29 h 30"/>
                <a:gd name="T8" fmla="*/ 53 w 60"/>
                <a:gd name="T9" fmla="*/ 28 h 30"/>
                <a:gd name="T10" fmla="*/ 56 w 60"/>
                <a:gd name="T11" fmla="*/ 25 h 30"/>
                <a:gd name="T12" fmla="*/ 57 w 60"/>
                <a:gd name="T13" fmla="*/ 23 h 30"/>
                <a:gd name="T14" fmla="*/ 59 w 60"/>
                <a:gd name="T15" fmla="*/ 21 h 30"/>
                <a:gd name="T16" fmla="*/ 59 w 60"/>
                <a:gd name="T17" fmla="*/ 18 h 30"/>
                <a:gd name="T18" fmla="*/ 60 w 60"/>
                <a:gd name="T19" fmla="*/ 15 h 30"/>
                <a:gd name="T20" fmla="*/ 59 w 60"/>
                <a:gd name="T21" fmla="*/ 13 h 30"/>
                <a:gd name="T22" fmla="*/ 59 w 60"/>
                <a:gd name="T23" fmla="*/ 9 h 30"/>
                <a:gd name="T24" fmla="*/ 57 w 60"/>
                <a:gd name="T25" fmla="*/ 7 h 30"/>
                <a:gd name="T26" fmla="*/ 56 w 60"/>
                <a:gd name="T27" fmla="*/ 5 h 30"/>
                <a:gd name="T28" fmla="*/ 53 w 60"/>
                <a:gd name="T29" fmla="*/ 3 h 30"/>
                <a:gd name="T30" fmla="*/ 51 w 60"/>
                <a:gd name="T31" fmla="*/ 1 h 30"/>
                <a:gd name="T32" fmla="*/ 47 w 60"/>
                <a:gd name="T33" fmla="*/ 1 h 30"/>
                <a:gd name="T34" fmla="*/ 45 w 60"/>
                <a:gd name="T35" fmla="*/ 0 h 30"/>
                <a:gd name="T36" fmla="*/ 15 w 60"/>
                <a:gd name="T37" fmla="*/ 0 h 30"/>
                <a:gd name="T38" fmla="*/ 12 w 60"/>
                <a:gd name="T39" fmla="*/ 1 h 30"/>
                <a:gd name="T40" fmla="*/ 9 w 60"/>
                <a:gd name="T41" fmla="*/ 1 h 30"/>
                <a:gd name="T42" fmla="*/ 7 w 60"/>
                <a:gd name="T43" fmla="*/ 3 h 30"/>
                <a:gd name="T44" fmla="*/ 5 w 60"/>
                <a:gd name="T45" fmla="*/ 5 h 30"/>
                <a:gd name="T46" fmla="*/ 2 w 60"/>
                <a:gd name="T47" fmla="*/ 7 h 30"/>
                <a:gd name="T48" fmla="*/ 1 w 60"/>
                <a:gd name="T49" fmla="*/ 9 h 30"/>
                <a:gd name="T50" fmla="*/ 0 w 60"/>
                <a:gd name="T51" fmla="*/ 13 h 30"/>
                <a:gd name="T52" fmla="*/ 0 w 60"/>
                <a:gd name="T53" fmla="*/ 15 h 30"/>
                <a:gd name="T54" fmla="*/ 0 w 60"/>
                <a:gd name="T55" fmla="*/ 18 h 30"/>
                <a:gd name="T56" fmla="*/ 1 w 60"/>
                <a:gd name="T57" fmla="*/ 21 h 30"/>
                <a:gd name="T58" fmla="*/ 2 w 60"/>
                <a:gd name="T59" fmla="*/ 23 h 30"/>
                <a:gd name="T60" fmla="*/ 5 w 60"/>
                <a:gd name="T61" fmla="*/ 25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7" y="30"/>
                  </a:lnTo>
                  <a:lnTo>
                    <a:pt x="51" y="29"/>
                  </a:lnTo>
                  <a:lnTo>
                    <a:pt x="53" y="28"/>
                  </a:lnTo>
                  <a:lnTo>
                    <a:pt x="56" y="25"/>
                  </a:lnTo>
                  <a:lnTo>
                    <a:pt x="57" y="23"/>
                  </a:lnTo>
                  <a:lnTo>
                    <a:pt x="59" y="21"/>
                  </a:lnTo>
                  <a:lnTo>
                    <a:pt x="59" y="18"/>
                  </a:lnTo>
                  <a:lnTo>
                    <a:pt x="60" y="15"/>
                  </a:lnTo>
                  <a:lnTo>
                    <a:pt x="59" y="13"/>
                  </a:lnTo>
                  <a:lnTo>
                    <a:pt x="59" y="9"/>
                  </a:lnTo>
                  <a:lnTo>
                    <a:pt x="57" y="7"/>
                  </a:lnTo>
                  <a:lnTo>
                    <a:pt x="56" y="5"/>
                  </a:lnTo>
                  <a:lnTo>
                    <a:pt x="53" y="3"/>
                  </a:lnTo>
                  <a:lnTo>
                    <a:pt x="51" y="1"/>
                  </a:lnTo>
                  <a:lnTo>
                    <a:pt x="47" y="1"/>
                  </a:lnTo>
                  <a:lnTo>
                    <a:pt x="45" y="0"/>
                  </a:lnTo>
                  <a:lnTo>
                    <a:pt x="15" y="0"/>
                  </a:lnTo>
                  <a:lnTo>
                    <a:pt x="12" y="1"/>
                  </a:lnTo>
                  <a:lnTo>
                    <a:pt x="9" y="1"/>
                  </a:lnTo>
                  <a:lnTo>
                    <a:pt x="7" y="3"/>
                  </a:lnTo>
                  <a:lnTo>
                    <a:pt x="5" y="5"/>
                  </a:lnTo>
                  <a:lnTo>
                    <a:pt x="2" y="7"/>
                  </a:lnTo>
                  <a:lnTo>
                    <a:pt x="1" y="9"/>
                  </a:lnTo>
                  <a:lnTo>
                    <a:pt x="0" y="13"/>
                  </a:lnTo>
                  <a:lnTo>
                    <a:pt x="0" y="15"/>
                  </a:lnTo>
                  <a:lnTo>
                    <a:pt x="0" y="18"/>
                  </a:lnTo>
                  <a:lnTo>
                    <a:pt x="1" y="21"/>
                  </a:lnTo>
                  <a:lnTo>
                    <a:pt x="2" y="23"/>
                  </a:lnTo>
                  <a:lnTo>
                    <a:pt x="5" y="25"/>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2"/>
            <p:cNvSpPr>
              <a:spLocks/>
            </p:cNvSpPr>
            <p:nvPr/>
          </p:nvSpPr>
          <p:spPr bwMode="auto">
            <a:xfrm>
              <a:off x="7732713" y="1003300"/>
              <a:ext cx="19050" cy="9525"/>
            </a:xfrm>
            <a:custGeom>
              <a:avLst/>
              <a:gdLst>
                <a:gd name="T0" fmla="*/ 15 w 60"/>
                <a:gd name="T1" fmla="*/ 30 h 30"/>
                <a:gd name="T2" fmla="*/ 45 w 60"/>
                <a:gd name="T3" fmla="*/ 30 h 30"/>
                <a:gd name="T4" fmla="*/ 48 w 60"/>
                <a:gd name="T5" fmla="*/ 30 h 30"/>
                <a:gd name="T6" fmla="*/ 50 w 60"/>
                <a:gd name="T7" fmla="*/ 29 h 30"/>
                <a:gd name="T8" fmla="*/ 54 w 60"/>
                <a:gd name="T9" fmla="*/ 28 h 30"/>
                <a:gd name="T10" fmla="*/ 56 w 60"/>
                <a:gd name="T11" fmla="*/ 25 h 30"/>
                <a:gd name="T12" fmla="*/ 57 w 60"/>
                <a:gd name="T13" fmla="*/ 23 h 30"/>
                <a:gd name="T14" fmla="*/ 59 w 60"/>
                <a:gd name="T15" fmla="*/ 21 h 30"/>
                <a:gd name="T16" fmla="*/ 60 w 60"/>
                <a:gd name="T17" fmla="*/ 18 h 30"/>
                <a:gd name="T18" fmla="*/ 60 w 60"/>
                <a:gd name="T19" fmla="*/ 15 h 30"/>
                <a:gd name="T20" fmla="*/ 60 w 60"/>
                <a:gd name="T21" fmla="*/ 13 h 30"/>
                <a:gd name="T22" fmla="*/ 59 w 60"/>
                <a:gd name="T23" fmla="*/ 9 h 30"/>
                <a:gd name="T24" fmla="*/ 57 w 60"/>
                <a:gd name="T25" fmla="*/ 7 h 30"/>
                <a:gd name="T26" fmla="*/ 56 w 60"/>
                <a:gd name="T27" fmla="*/ 5 h 30"/>
                <a:gd name="T28" fmla="*/ 54 w 60"/>
                <a:gd name="T29" fmla="*/ 3 h 30"/>
                <a:gd name="T30" fmla="*/ 50 w 60"/>
                <a:gd name="T31" fmla="*/ 1 h 30"/>
                <a:gd name="T32" fmla="*/ 48 w 60"/>
                <a:gd name="T33" fmla="*/ 1 h 30"/>
                <a:gd name="T34" fmla="*/ 45 w 60"/>
                <a:gd name="T35" fmla="*/ 0 h 30"/>
                <a:gd name="T36" fmla="*/ 15 w 60"/>
                <a:gd name="T37" fmla="*/ 0 h 30"/>
                <a:gd name="T38" fmla="*/ 12 w 60"/>
                <a:gd name="T39" fmla="*/ 1 h 30"/>
                <a:gd name="T40" fmla="*/ 9 w 60"/>
                <a:gd name="T41" fmla="*/ 1 h 30"/>
                <a:gd name="T42" fmla="*/ 7 w 60"/>
                <a:gd name="T43" fmla="*/ 3 h 30"/>
                <a:gd name="T44" fmla="*/ 4 w 60"/>
                <a:gd name="T45" fmla="*/ 5 h 30"/>
                <a:gd name="T46" fmla="*/ 2 w 60"/>
                <a:gd name="T47" fmla="*/ 7 h 30"/>
                <a:gd name="T48" fmla="*/ 1 w 60"/>
                <a:gd name="T49" fmla="*/ 9 h 30"/>
                <a:gd name="T50" fmla="*/ 0 w 60"/>
                <a:gd name="T51" fmla="*/ 13 h 30"/>
                <a:gd name="T52" fmla="*/ 0 w 60"/>
                <a:gd name="T53" fmla="*/ 15 h 30"/>
                <a:gd name="T54" fmla="*/ 0 w 60"/>
                <a:gd name="T55" fmla="*/ 18 h 30"/>
                <a:gd name="T56" fmla="*/ 1 w 60"/>
                <a:gd name="T57" fmla="*/ 21 h 30"/>
                <a:gd name="T58" fmla="*/ 2 w 60"/>
                <a:gd name="T59" fmla="*/ 23 h 30"/>
                <a:gd name="T60" fmla="*/ 4 w 60"/>
                <a:gd name="T61" fmla="*/ 25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4" y="28"/>
                  </a:lnTo>
                  <a:lnTo>
                    <a:pt x="56" y="25"/>
                  </a:lnTo>
                  <a:lnTo>
                    <a:pt x="57" y="23"/>
                  </a:lnTo>
                  <a:lnTo>
                    <a:pt x="59" y="21"/>
                  </a:lnTo>
                  <a:lnTo>
                    <a:pt x="60" y="18"/>
                  </a:lnTo>
                  <a:lnTo>
                    <a:pt x="60" y="15"/>
                  </a:lnTo>
                  <a:lnTo>
                    <a:pt x="60" y="13"/>
                  </a:lnTo>
                  <a:lnTo>
                    <a:pt x="59" y="9"/>
                  </a:lnTo>
                  <a:lnTo>
                    <a:pt x="57" y="7"/>
                  </a:lnTo>
                  <a:lnTo>
                    <a:pt x="56" y="5"/>
                  </a:lnTo>
                  <a:lnTo>
                    <a:pt x="54" y="3"/>
                  </a:lnTo>
                  <a:lnTo>
                    <a:pt x="50" y="1"/>
                  </a:lnTo>
                  <a:lnTo>
                    <a:pt x="48" y="1"/>
                  </a:lnTo>
                  <a:lnTo>
                    <a:pt x="45" y="0"/>
                  </a:lnTo>
                  <a:lnTo>
                    <a:pt x="15" y="0"/>
                  </a:lnTo>
                  <a:lnTo>
                    <a:pt x="12" y="1"/>
                  </a:lnTo>
                  <a:lnTo>
                    <a:pt x="9" y="1"/>
                  </a:lnTo>
                  <a:lnTo>
                    <a:pt x="7" y="3"/>
                  </a:lnTo>
                  <a:lnTo>
                    <a:pt x="4" y="5"/>
                  </a:lnTo>
                  <a:lnTo>
                    <a:pt x="2" y="7"/>
                  </a:lnTo>
                  <a:lnTo>
                    <a:pt x="1" y="9"/>
                  </a:lnTo>
                  <a:lnTo>
                    <a:pt x="0" y="13"/>
                  </a:lnTo>
                  <a:lnTo>
                    <a:pt x="0" y="15"/>
                  </a:lnTo>
                  <a:lnTo>
                    <a:pt x="0" y="18"/>
                  </a:lnTo>
                  <a:lnTo>
                    <a:pt x="1" y="21"/>
                  </a:lnTo>
                  <a:lnTo>
                    <a:pt x="2" y="23"/>
                  </a:lnTo>
                  <a:lnTo>
                    <a:pt x="4" y="25"/>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03"/>
            <p:cNvSpPr>
              <a:spLocks/>
            </p:cNvSpPr>
            <p:nvPr/>
          </p:nvSpPr>
          <p:spPr bwMode="auto">
            <a:xfrm>
              <a:off x="7770813" y="1003300"/>
              <a:ext cx="19050" cy="9525"/>
            </a:xfrm>
            <a:custGeom>
              <a:avLst/>
              <a:gdLst>
                <a:gd name="T0" fmla="*/ 15 w 60"/>
                <a:gd name="T1" fmla="*/ 30 h 30"/>
                <a:gd name="T2" fmla="*/ 45 w 60"/>
                <a:gd name="T3" fmla="*/ 30 h 30"/>
                <a:gd name="T4" fmla="*/ 48 w 60"/>
                <a:gd name="T5" fmla="*/ 30 h 30"/>
                <a:gd name="T6" fmla="*/ 50 w 60"/>
                <a:gd name="T7" fmla="*/ 29 h 30"/>
                <a:gd name="T8" fmla="*/ 53 w 60"/>
                <a:gd name="T9" fmla="*/ 28 h 30"/>
                <a:gd name="T10" fmla="*/ 56 w 60"/>
                <a:gd name="T11" fmla="*/ 25 h 30"/>
                <a:gd name="T12" fmla="*/ 58 w 60"/>
                <a:gd name="T13" fmla="*/ 23 h 30"/>
                <a:gd name="T14" fmla="*/ 59 w 60"/>
                <a:gd name="T15" fmla="*/ 21 h 30"/>
                <a:gd name="T16" fmla="*/ 60 w 60"/>
                <a:gd name="T17" fmla="*/ 18 h 30"/>
                <a:gd name="T18" fmla="*/ 60 w 60"/>
                <a:gd name="T19" fmla="*/ 15 h 30"/>
                <a:gd name="T20" fmla="*/ 60 w 60"/>
                <a:gd name="T21" fmla="*/ 13 h 30"/>
                <a:gd name="T22" fmla="*/ 59 w 60"/>
                <a:gd name="T23" fmla="*/ 9 h 30"/>
                <a:gd name="T24" fmla="*/ 58 w 60"/>
                <a:gd name="T25" fmla="*/ 7 h 30"/>
                <a:gd name="T26" fmla="*/ 56 w 60"/>
                <a:gd name="T27" fmla="*/ 5 h 30"/>
                <a:gd name="T28" fmla="*/ 53 w 60"/>
                <a:gd name="T29" fmla="*/ 3 h 30"/>
                <a:gd name="T30" fmla="*/ 50 w 60"/>
                <a:gd name="T31" fmla="*/ 1 h 30"/>
                <a:gd name="T32" fmla="*/ 48 w 60"/>
                <a:gd name="T33" fmla="*/ 1 h 30"/>
                <a:gd name="T34" fmla="*/ 45 w 60"/>
                <a:gd name="T35" fmla="*/ 0 h 30"/>
                <a:gd name="T36" fmla="*/ 15 w 60"/>
                <a:gd name="T37" fmla="*/ 0 h 30"/>
                <a:gd name="T38" fmla="*/ 12 w 60"/>
                <a:gd name="T39" fmla="*/ 1 h 30"/>
                <a:gd name="T40" fmla="*/ 10 w 60"/>
                <a:gd name="T41" fmla="*/ 1 h 30"/>
                <a:gd name="T42" fmla="*/ 6 w 60"/>
                <a:gd name="T43" fmla="*/ 3 h 30"/>
                <a:gd name="T44" fmla="*/ 4 w 60"/>
                <a:gd name="T45" fmla="*/ 5 h 30"/>
                <a:gd name="T46" fmla="*/ 2 w 60"/>
                <a:gd name="T47" fmla="*/ 7 h 30"/>
                <a:gd name="T48" fmla="*/ 1 w 60"/>
                <a:gd name="T49" fmla="*/ 9 h 30"/>
                <a:gd name="T50" fmla="*/ 0 w 60"/>
                <a:gd name="T51" fmla="*/ 13 h 30"/>
                <a:gd name="T52" fmla="*/ 0 w 60"/>
                <a:gd name="T53" fmla="*/ 15 h 30"/>
                <a:gd name="T54" fmla="*/ 0 w 60"/>
                <a:gd name="T55" fmla="*/ 18 h 30"/>
                <a:gd name="T56" fmla="*/ 1 w 60"/>
                <a:gd name="T57" fmla="*/ 21 h 30"/>
                <a:gd name="T58" fmla="*/ 2 w 60"/>
                <a:gd name="T59" fmla="*/ 23 h 30"/>
                <a:gd name="T60" fmla="*/ 4 w 60"/>
                <a:gd name="T61" fmla="*/ 25 h 30"/>
                <a:gd name="T62" fmla="*/ 6 w 60"/>
                <a:gd name="T63" fmla="*/ 28 h 30"/>
                <a:gd name="T64" fmla="*/ 10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3" y="28"/>
                  </a:lnTo>
                  <a:lnTo>
                    <a:pt x="56" y="25"/>
                  </a:lnTo>
                  <a:lnTo>
                    <a:pt x="58" y="23"/>
                  </a:lnTo>
                  <a:lnTo>
                    <a:pt x="59" y="21"/>
                  </a:lnTo>
                  <a:lnTo>
                    <a:pt x="60" y="18"/>
                  </a:lnTo>
                  <a:lnTo>
                    <a:pt x="60" y="15"/>
                  </a:lnTo>
                  <a:lnTo>
                    <a:pt x="60" y="13"/>
                  </a:lnTo>
                  <a:lnTo>
                    <a:pt x="59" y="9"/>
                  </a:lnTo>
                  <a:lnTo>
                    <a:pt x="58" y="7"/>
                  </a:lnTo>
                  <a:lnTo>
                    <a:pt x="56" y="5"/>
                  </a:lnTo>
                  <a:lnTo>
                    <a:pt x="53" y="3"/>
                  </a:lnTo>
                  <a:lnTo>
                    <a:pt x="50" y="1"/>
                  </a:lnTo>
                  <a:lnTo>
                    <a:pt x="48" y="1"/>
                  </a:lnTo>
                  <a:lnTo>
                    <a:pt x="45" y="0"/>
                  </a:lnTo>
                  <a:lnTo>
                    <a:pt x="15" y="0"/>
                  </a:lnTo>
                  <a:lnTo>
                    <a:pt x="12" y="1"/>
                  </a:lnTo>
                  <a:lnTo>
                    <a:pt x="10" y="1"/>
                  </a:lnTo>
                  <a:lnTo>
                    <a:pt x="6" y="3"/>
                  </a:lnTo>
                  <a:lnTo>
                    <a:pt x="4" y="5"/>
                  </a:lnTo>
                  <a:lnTo>
                    <a:pt x="2" y="7"/>
                  </a:lnTo>
                  <a:lnTo>
                    <a:pt x="1" y="9"/>
                  </a:lnTo>
                  <a:lnTo>
                    <a:pt x="0" y="13"/>
                  </a:lnTo>
                  <a:lnTo>
                    <a:pt x="0" y="15"/>
                  </a:lnTo>
                  <a:lnTo>
                    <a:pt x="0" y="18"/>
                  </a:lnTo>
                  <a:lnTo>
                    <a:pt x="1" y="21"/>
                  </a:lnTo>
                  <a:lnTo>
                    <a:pt x="2" y="23"/>
                  </a:lnTo>
                  <a:lnTo>
                    <a:pt x="4" y="25"/>
                  </a:lnTo>
                  <a:lnTo>
                    <a:pt x="6" y="28"/>
                  </a:lnTo>
                  <a:lnTo>
                    <a:pt x="10"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04"/>
            <p:cNvSpPr>
              <a:spLocks/>
            </p:cNvSpPr>
            <p:nvPr/>
          </p:nvSpPr>
          <p:spPr bwMode="auto">
            <a:xfrm>
              <a:off x="7694613" y="974725"/>
              <a:ext cx="19050" cy="9525"/>
            </a:xfrm>
            <a:custGeom>
              <a:avLst/>
              <a:gdLst>
                <a:gd name="T0" fmla="*/ 15 w 60"/>
                <a:gd name="T1" fmla="*/ 30 h 30"/>
                <a:gd name="T2" fmla="*/ 45 w 60"/>
                <a:gd name="T3" fmla="*/ 30 h 30"/>
                <a:gd name="T4" fmla="*/ 47 w 60"/>
                <a:gd name="T5" fmla="*/ 30 h 30"/>
                <a:gd name="T6" fmla="*/ 51 w 60"/>
                <a:gd name="T7" fmla="*/ 29 h 30"/>
                <a:gd name="T8" fmla="*/ 53 w 60"/>
                <a:gd name="T9" fmla="*/ 28 h 30"/>
                <a:gd name="T10" fmla="*/ 56 w 60"/>
                <a:gd name="T11" fmla="*/ 26 h 30"/>
                <a:gd name="T12" fmla="*/ 57 w 60"/>
                <a:gd name="T13" fmla="*/ 23 h 30"/>
                <a:gd name="T14" fmla="*/ 59 w 60"/>
                <a:gd name="T15" fmla="*/ 21 h 30"/>
                <a:gd name="T16" fmla="*/ 59 w 60"/>
                <a:gd name="T17" fmla="*/ 18 h 30"/>
                <a:gd name="T18" fmla="*/ 60 w 60"/>
                <a:gd name="T19" fmla="*/ 15 h 30"/>
                <a:gd name="T20" fmla="*/ 59 w 60"/>
                <a:gd name="T21" fmla="*/ 12 h 30"/>
                <a:gd name="T22" fmla="*/ 59 w 60"/>
                <a:gd name="T23" fmla="*/ 10 h 30"/>
                <a:gd name="T24" fmla="*/ 57 w 60"/>
                <a:gd name="T25" fmla="*/ 7 h 30"/>
                <a:gd name="T26" fmla="*/ 56 w 60"/>
                <a:gd name="T27" fmla="*/ 4 h 30"/>
                <a:gd name="T28" fmla="*/ 53 w 60"/>
                <a:gd name="T29" fmla="*/ 3 h 30"/>
                <a:gd name="T30" fmla="*/ 51 w 60"/>
                <a:gd name="T31" fmla="*/ 1 h 30"/>
                <a:gd name="T32" fmla="*/ 47 w 60"/>
                <a:gd name="T33" fmla="*/ 0 h 30"/>
                <a:gd name="T34" fmla="*/ 45 w 60"/>
                <a:gd name="T35" fmla="*/ 0 h 30"/>
                <a:gd name="T36" fmla="*/ 15 w 60"/>
                <a:gd name="T37" fmla="*/ 0 h 30"/>
                <a:gd name="T38" fmla="*/ 12 w 60"/>
                <a:gd name="T39" fmla="*/ 0 h 30"/>
                <a:gd name="T40" fmla="*/ 9 w 60"/>
                <a:gd name="T41" fmla="*/ 1 h 30"/>
                <a:gd name="T42" fmla="*/ 7 w 60"/>
                <a:gd name="T43" fmla="*/ 3 h 30"/>
                <a:gd name="T44" fmla="*/ 5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3 h 30"/>
                <a:gd name="T60" fmla="*/ 5 w 60"/>
                <a:gd name="T61" fmla="*/ 26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7" y="30"/>
                  </a:lnTo>
                  <a:lnTo>
                    <a:pt x="51" y="29"/>
                  </a:lnTo>
                  <a:lnTo>
                    <a:pt x="53" y="28"/>
                  </a:lnTo>
                  <a:lnTo>
                    <a:pt x="56" y="26"/>
                  </a:lnTo>
                  <a:lnTo>
                    <a:pt x="57" y="23"/>
                  </a:lnTo>
                  <a:lnTo>
                    <a:pt x="59" y="21"/>
                  </a:lnTo>
                  <a:lnTo>
                    <a:pt x="59" y="18"/>
                  </a:lnTo>
                  <a:lnTo>
                    <a:pt x="60" y="15"/>
                  </a:lnTo>
                  <a:lnTo>
                    <a:pt x="59" y="12"/>
                  </a:lnTo>
                  <a:lnTo>
                    <a:pt x="59" y="10"/>
                  </a:lnTo>
                  <a:lnTo>
                    <a:pt x="57" y="7"/>
                  </a:lnTo>
                  <a:lnTo>
                    <a:pt x="56" y="4"/>
                  </a:lnTo>
                  <a:lnTo>
                    <a:pt x="53" y="3"/>
                  </a:lnTo>
                  <a:lnTo>
                    <a:pt x="51" y="1"/>
                  </a:lnTo>
                  <a:lnTo>
                    <a:pt x="47" y="0"/>
                  </a:lnTo>
                  <a:lnTo>
                    <a:pt x="45" y="0"/>
                  </a:lnTo>
                  <a:lnTo>
                    <a:pt x="15" y="0"/>
                  </a:lnTo>
                  <a:lnTo>
                    <a:pt x="12" y="0"/>
                  </a:lnTo>
                  <a:lnTo>
                    <a:pt x="9" y="1"/>
                  </a:lnTo>
                  <a:lnTo>
                    <a:pt x="7" y="3"/>
                  </a:lnTo>
                  <a:lnTo>
                    <a:pt x="5" y="4"/>
                  </a:lnTo>
                  <a:lnTo>
                    <a:pt x="2" y="7"/>
                  </a:lnTo>
                  <a:lnTo>
                    <a:pt x="1" y="10"/>
                  </a:lnTo>
                  <a:lnTo>
                    <a:pt x="0" y="12"/>
                  </a:lnTo>
                  <a:lnTo>
                    <a:pt x="0" y="15"/>
                  </a:lnTo>
                  <a:lnTo>
                    <a:pt x="0" y="18"/>
                  </a:lnTo>
                  <a:lnTo>
                    <a:pt x="1" y="21"/>
                  </a:lnTo>
                  <a:lnTo>
                    <a:pt x="2" y="23"/>
                  </a:lnTo>
                  <a:lnTo>
                    <a:pt x="5" y="26"/>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05"/>
            <p:cNvSpPr>
              <a:spLocks/>
            </p:cNvSpPr>
            <p:nvPr/>
          </p:nvSpPr>
          <p:spPr bwMode="auto">
            <a:xfrm>
              <a:off x="7732713" y="974725"/>
              <a:ext cx="19050" cy="9525"/>
            </a:xfrm>
            <a:custGeom>
              <a:avLst/>
              <a:gdLst>
                <a:gd name="T0" fmla="*/ 15 w 60"/>
                <a:gd name="T1" fmla="*/ 30 h 30"/>
                <a:gd name="T2" fmla="*/ 45 w 60"/>
                <a:gd name="T3" fmla="*/ 30 h 30"/>
                <a:gd name="T4" fmla="*/ 48 w 60"/>
                <a:gd name="T5" fmla="*/ 30 h 30"/>
                <a:gd name="T6" fmla="*/ 50 w 60"/>
                <a:gd name="T7" fmla="*/ 29 h 30"/>
                <a:gd name="T8" fmla="*/ 54 w 60"/>
                <a:gd name="T9" fmla="*/ 28 h 30"/>
                <a:gd name="T10" fmla="*/ 56 w 60"/>
                <a:gd name="T11" fmla="*/ 26 h 30"/>
                <a:gd name="T12" fmla="*/ 57 w 60"/>
                <a:gd name="T13" fmla="*/ 23 h 30"/>
                <a:gd name="T14" fmla="*/ 59 w 60"/>
                <a:gd name="T15" fmla="*/ 21 h 30"/>
                <a:gd name="T16" fmla="*/ 60 w 60"/>
                <a:gd name="T17" fmla="*/ 18 h 30"/>
                <a:gd name="T18" fmla="*/ 60 w 60"/>
                <a:gd name="T19" fmla="*/ 15 h 30"/>
                <a:gd name="T20" fmla="*/ 60 w 60"/>
                <a:gd name="T21" fmla="*/ 12 h 30"/>
                <a:gd name="T22" fmla="*/ 59 w 60"/>
                <a:gd name="T23" fmla="*/ 10 h 30"/>
                <a:gd name="T24" fmla="*/ 57 w 60"/>
                <a:gd name="T25" fmla="*/ 7 h 30"/>
                <a:gd name="T26" fmla="*/ 56 w 60"/>
                <a:gd name="T27" fmla="*/ 4 h 30"/>
                <a:gd name="T28" fmla="*/ 54 w 60"/>
                <a:gd name="T29" fmla="*/ 3 h 30"/>
                <a:gd name="T30" fmla="*/ 50 w 60"/>
                <a:gd name="T31" fmla="*/ 1 h 30"/>
                <a:gd name="T32" fmla="*/ 48 w 60"/>
                <a:gd name="T33" fmla="*/ 0 h 30"/>
                <a:gd name="T34" fmla="*/ 45 w 60"/>
                <a:gd name="T35" fmla="*/ 0 h 30"/>
                <a:gd name="T36" fmla="*/ 15 w 60"/>
                <a:gd name="T37" fmla="*/ 0 h 30"/>
                <a:gd name="T38" fmla="*/ 12 w 60"/>
                <a:gd name="T39" fmla="*/ 0 h 30"/>
                <a:gd name="T40" fmla="*/ 9 w 60"/>
                <a:gd name="T41" fmla="*/ 1 h 30"/>
                <a:gd name="T42" fmla="*/ 7 w 60"/>
                <a:gd name="T43" fmla="*/ 3 h 30"/>
                <a:gd name="T44" fmla="*/ 4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3 h 30"/>
                <a:gd name="T60" fmla="*/ 4 w 60"/>
                <a:gd name="T61" fmla="*/ 26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4" y="28"/>
                  </a:lnTo>
                  <a:lnTo>
                    <a:pt x="56" y="26"/>
                  </a:lnTo>
                  <a:lnTo>
                    <a:pt x="57" y="23"/>
                  </a:lnTo>
                  <a:lnTo>
                    <a:pt x="59" y="21"/>
                  </a:lnTo>
                  <a:lnTo>
                    <a:pt x="60" y="18"/>
                  </a:lnTo>
                  <a:lnTo>
                    <a:pt x="60" y="15"/>
                  </a:lnTo>
                  <a:lnTo>
                    <a:pt x="60" y="12"/>
                  </a:lnTo>
                  <a:lnTo>
                    <a:pt x="59" y="10"/>
                  </a:lnTo>
                  <a:lnTo>
                    <a:pt x="57" y="7"/>
                  </a:lnTo>
                  <a:lnTo>
                    <a:pt x="56" y="4"/>
                  </a:lnTo>
                  <a:lnTo>
                    <a:pt x="54" y="3"/>
                  </a:lnTo>
                  <a:lnTo>
                    <a:pt x="50" y="1"/>
                  </a:lnTo>
                  <a:lnTo>
                    <a:pt x="48" y="0"/>
                  </a:lnTo>
                  <a:lnTo>
                    <a:pt x="45" y="0"/>
                  </a:lnTo>
                  <a:lnTo>
                    <a:pt x="15" y="0"/>
                  </a:lnTo>
                  <a:lnTo>
                    <a:pt x="12" y="0"/>
                  </a:lnTo>
                  <a:lnTo>
                    <a:pt x="9" y="1"/>
                  </a:lnTo>
                  <a:lnTo>
                    <a:pt x="7" y="3"/>
                  </a:lnTo>
                  <a:lnTo>
                    <a:pt x="4" y="4"/>
                  </a:lnTo>
                  <a:lnTo>
                    <a:pt x="2" y="7"/>
                  </a:lnTo>
                  <a:lnTo>
                    <a:pt x="1" y="10"/>
                  </a:lnTo>
                  <a:lnTo>
                    <a:pt x="0" y="12"/>
                  </a:lnTo>
                  <a:lnTo>
                    <a:pt x="0" y="15"/>
                  </a:lnTo>
                  <a:lnTo>
                    <a:pt x="0" y="18"/>
                  </a:lnTo>
                  <a:lnTo>
                    <a:pt x="1" y="21"/>
                  </a:lnTo>
                  <a:lnTo>
                    <a:pt x="2" y="23"/>
                  </a:lnTo>
                  <a:lnTo>
                    <a:pt x="4" y="26"/>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06"/>
            <p:cNvSpPr>
              <a:spLocks/>
            </p:cNvSpPr>
            <p:nvPr/>
          </p:nvSpPr>
          <p:spPr bwMode="auto">
            <a:xfrm>
              <a:off x="7770813" y="974725"/>
              <a:ext cx="19050" cy="9525"/>
            </a:xfrm>
            <a:custGeom>
              <a:avLst/>
              <a:gdLst>
                <a:gd name="T0" fmla="*/ 15 w 60"/>
                <a:gd name="T1" fmla="*/ 30 h 30"/>
                <a:gd name="T2" fmla="*/ 45 w 60"/>
                <a:gd name="T3" fmla="*/ 30 h 30"/>
                <a:gd name="T4" fmla="*/ 48 w 60"/>
                <a:gd name="T5" fmla="*/ 30 h 30"/>
                <a:gd name="T6" fmla="*/ 50 w 60"/>
                <a:gd name="T7" fmla="*/ 29 h 30"/>
                <a:gd name="T8" fmla="*/ 53 w 60"/>
                <a:gd name="T9" fmla="*/ 28 h 30"/>
                <a:gd name="T10" fmla="*/ 56 w 60"/>
                <a:gd name="T11" fmla="*/ 26 h 30"/>
                <a:gd name="T12" fmla="*/ 58 w 60"/>
                <a:gd name="T13" fmla="*/ 23 h 30"/>
                <a:gd name="T14" fmla="*/ 59 w 60"/>
                <a:gd name="T15" fmla="*/ 21 h 30"/>
                <a:gd name="T16" fmla="*/ 60 w 60"/>
                <a:gd name="T17" fmla="*/ 18 h 30"/>
                <a:gd name="T18" fmla="*/ 60 w 60"/>
                <a:gd name="T19" fmla="*/ 15 h 30"/>
                <a:gd name="T20" fmla="*/ 60 w 60"/>
                <a:gd name="T21" fmla="*/ 12 h 30"/>
                <a:gd name="T22" fmla="*/ 59 w 60"/>
                <a:gd name="T23" fmla="*/ 10 h 30"/>
                <a:gd name="T24" fmla="*/ 58 w 60"/>
                <a:gd name="T25" fmla="*/ 7 h 30"/>
                <a:gd name="T26" fmla="*/ 56 w 60"/>
                <a:gd name="T27" fmla="*/ 4 h 30"/>
                <a:gd name="T28" fmla="*/ 53 w 60"/>
                <a:gd name="T29" fmla="*/ 3 h 30"/>
                <a:gd name="T30" fmla="*/ 50 w 60"/>
                <a:gd name="T31" fmla="*/ 1 h 30"/>
                <a:gd name="T32" fmla="*/ 48 w 60"/>
                <a:gd name="T33" fmla="*/ 0 h 30"/>
                <a:gd name="T34" fmla="*/ 45 w 60"/>
                <a:gd name="T35" fmla="*/ 0 h 30"/>
                <a:gd name="T36" fmla="*/ 15 w 60"/>
                <a:gd name="T37" fmla="*/ 0 h 30"/>
                <a:gd name="T38" fmla="*/ 12 w 60"/>
                <a:gd name="T39" fmla="*/ 0 h 30"/>
                <a:gd name="T40" fmla="*/ 10 w 60"/>
                <a:gd name="T41" fmla="*/ 1 h 30"/>
                <a:gd name="T42" fmla="*/ 6 w 60"/>
                <a:gd name="T43" fmla="*/ 3 h 30"/>
                <a:gd name="T44" fmla="*/ 4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3 h 30"/>
                <a:gd name="T60" fmla="*/ 4 w 60"/>
                <a:gd name="T61" fmla="*/ 26 h 30"/>
                <a:gd name="T62" fmla="*/ 6 w 60"/>
                <a:gd name="T63" fmla="*/ 28 h 30"/>
                <a:gd name="T64" fmla="*/ 10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3" y="28"/>
                  </a:lnTo>
                  <a:lnTo>
                    <a:pt x="56" y="26"/>
                  </a:lnTo>
                  <a:lnTo>
                    <a:pt x="58" y="23"/>
                  </a:lnTo>
                  <a:lnTo>
                    <a:pt x="59" y="21"/>
                  </a:lnTo>
                  <a:lnTo>
                    <a:pt x="60" y="18"/>
                  </a:lnTo>
                  <a:lnTo>
                    <a:pt x="60" y="15"/>
                  </a:lnTo>
                  <a:lnTo>
                    <a:pt x="60" y="12"/>
                  </a:lnTo>
                  <a:lnTo>
                    <a:pt x="59" y="10"/>
                  </a:lnTo>
                  <a:lnTo>
                    <a:pt x="58" y="7"/>
                  </a:lnTo>
                  <a:lnTo>
                    <a:pt x="56" y="4"/>
                  </a:lnTo>
                  <a:lnTo>
                    <a:pt x="53" y="3"/>
                  </a:lnTo>
                  <a:lnTo>
                    <a:pt x="50" y="1"/>
                  </a:lnTo>
                  <a:lnTo>
                    <a:pt x="48" y="0"/>
                  </a:lnTo>
                  <a:lnTo>
                    <a:pt x="45" y="0"/>
                  </a:lnTo>
                  <a:lnTo>
                    <a:pt x="15" y="0"/>
                  </a:lnTo>
                  <a:lnTo>
                    <a:pt x="12" y="0"/>
                  </a:lnTo>
                  <a:lnTo>
                    <a:pt x="10" y="1"/>
                  </a:lnTo>
                  <a:lnTo>
                    <a:pt x="6" y="3"/>
                  </a:lnTo>
                  <a:lnTo>
                    <a:pt x="4" y="4"/>
                  </a:lnTo>
                  <a:lnTo>
                    <a:pt x="2" y="7"/>
                  </a:lnTo>
                  <a:lnTo>
                    <a:pt x="1" y="10"/>
                  </a:lnTo>
                  <a:lnTo>
                    <a:pt x="0" y="12"/>
                  </a:lnTo>
                  <a:lnTo>
                    <a:pt x="0" y="15"/>
                  </a:lnTo>
                  <a:lnTo>
                    <a:pt x="0" y="18"/>
                  </a:lnTo>
                  <a:lnTo>
                    <a:pt x="1" y="21"/>
                  </a:lnTo>
                  <a:lnTo>
                    <a:pt x="2" y="23"/>
                  </a:lnTo>
                  <a:lnTo>
                    <a:pt x="4" y="26"/>
                  </a:lnTo>
                  <a:lnTo>
                    <a:pt x="6" y="28"/>
                  </a:lnTo>
                  <a:lnTo>
                    <a:pt x="10"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7"/>
            <p:cNvSpPr>
              <a:spLocks/>
            </p:cNvSpPr>
            <p:nvPr/>
          </p:nvSpPr>
          <p:spPr bwMode="auto">
            <a:xfrm>
              <a:off x="7694613" y="946150"/>
              <a:ext cx="19050" cy="9525"/>
            </a:xfrm>
            <a:custGeom>
              <a:avLst/>
              <a:gdLst>
                <a:gd name="T0" fmla="*/ 15 w 60"/>
                <a:gd name="T1" fmla="*/ 30 h 30"/>
                <a:gd name="T2" fmla="*/ 45 w 60"/>
                <a:gd name="T3" fmla="*/ 30 h 30"/>
                <a:gd name="T4" fmla="*/ 47 w 60"/>
                <a:gd name="T5" fmla="*/ 30 h 30"/>
                <a:gd name="T6" fmla="*/ 51 w 60"/>
                <a:gd name="T7" fmla="*/ 29 h 30"/>
                <a:gd name="T8" fmla="*/ 53 w 60"/>
                <a:gd name="T9" fmla="*/ 28 h 30"/>
                <a:gd name="T10" fmla="*/ 56 w 60"/>
                <a:gd name="T11" fmla="*/ 26 h 30"/>
                <a:gd name="T12" fmla="*/ 57 w 60"/>
                <a:gd name="T13" fmla="*/ 24 h 30"/>
                <a:gd name="T14" fmla="*/ 59 w 60"/>
                <a:gd name="T15" fmla="*/ 21 h 30"/>
                <a:gd name="T16" fmla="*/ 59 w 60"/>
                <a:gd name="T17" fmla="*/ 18 h 30"/>
                <a:gd name="T18" fmla="*/ 60 w 60"/>
                <a:gd name="T19" fmla="*/ 15 h 30"/>
                <a:gd name="T20" fmla="*/ 59 w 60"/>
                <a:gd name="T21" fmla="*/ 12 h 30"/>
                <a:gd name="T22" fmla="*/ 59 w 60"/>
                <a:gd name="T23" fmla="*/ 10 h 30"/>
                <a:gd name="T24" fmla="*/ 57 w 60"/>
                <a:gd name="T25" fmla="*/ 7 h 30"/>
                <a:gd name="T26" fmla="*/ 56 w 60"/>
                <a:gd name="T27" fmla="*/ 4 h 30"/>
                <a:gd name="T28" fmla="*/ 53 w 60"/>
                <a:gd name="T29" fmla="*/ 3 h 30"/>
                <a:gd name="T30" fmla="*/ 51 w 60"/>
                <a:gd name="T31" fmla="*/ 1 h 30"/>
                <a:gd name="T32" fmla="*/ 47 w 60"/>
                <a:gd name="T33" fmla="*/ 0 h 30"/>
                <a:gd name="T34" fmla="*/ 45 w 60"/>
                <a:gd name="T35" fmla="*/ 0 h 30"/>
                <a:gd name="T36" fmla="*/ 15 w 60"/>
                <a:gd name="T37" fmla="*/ 0 h 30"/>
                <a:gd name="T38" fmla="*/ 12 w 60"/>
                <a:gd name="T39" fmla="*/ 0 h 30"/>
                <a:gd name="T40" fmla="*/ 9 w 60"/>
                <a:gd name="T41" fmla="*/ 1 h 30"/>
                <a:gd name="T42" fmla="*/ 7 w 60"/>
                <a:gd name="T43" fmla="*/ 2 h 30"/>
                <a:gd name="T44" fmla="*/ 5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4 h 30"/>
                <a:gd name="T60" fmla="*/ 5 w 60"/>
                <a:gd name="T61" fmla="*/ 26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7" y="30"/>
                  </a:lnTo>
                  <a:lnTo>
                    <a:pt x="51" y="29"/>
                  </a:lnTo>
                  <a:lnTo>
                    <a:pt x="53" y="28"/>
                  </a:lnTo>
                  <a:lnTo>
                    <a:pt x="56" y="26"/>
                  </a:lnTo>
                  <a:lnTo>
                    <a:pt x="57" y="24"/>
                  </a:lnTo>
                  <a:lnTo>
                    <a:pt x="59" y="21"/>
                  </a:lnTo>
                  <a:lnTo>
                    <a:pt x="59" y="18"/>
                  </a:lnTo>
                  <a:lnTo>
                    <a:pt x="60" y="15"/>
                  </a:lnTo>
                  <a:lnTo>
                    <a:pt x="59" y="12"/>
                  </a:lnTo>
                  <a:lnTo>
                    <a:pt x="59" y="10"/>
                  </a:lnTo>
                  <a:lnTo>
                    <a:pt x="57" y="7"/>
                  </a:lnTo>
                  <a:lnTo>
                    <a:pt x="56" y="4"/>
                  </a:lnTo>
                  <a:lnTo>
                    <a:pt x="53" y="3"/>
                  </a:lnTo>
                  <a:lnTo>
                    <a:pt x="51" y="1"/>
                  </a:lnTo>
                  <a:lnTo>
                    <a:pt x="47" y="0"/>
                  </a:lnTo>
                  <a:lnTo>
                    <a:pt x="45" y="0"/>
                  </a:lnTo>
                  <a:lnTo>
                    <a:pt x="15" y="0"/>
                  </a:lnTo>
                  <a:lnTo>
                    <a:pt x="12" y="0"/>
                  </a:lnTo>
                  <a:lnTo>
                    <a:pt x="9" y="1"/>
                  </a:lnTo>
                  <a:lnTo>
                    <a:pt x="7" y="2"/>
                  </a:lnTo>
                  <a:lnTo>
                    <a:pt x="5" y="4"/>
                  </a:lnTo>
                  <a:lnTo>
                    <a:pt x="2" y="7"/>
                  </a:lnTo>
                  <a:lnTo>
                    <a:pt x="1" y="10"/>
                  </a:lnTo>
                  <a:lnTo>
                    <a:pt x="0" y="12"/>
                  </a:lnTo>
                  <a:lnTo>
                    <a:pt x="0" y="15"/>
                  </a:lnTo>
                  <a:lnTo>
                    <a:pt x="0" y="18"/>
                  </a:lnTo>
                  <a:lnTo>
                    <a:pt x="1" y="21"/>
                  </a:lnTo>
                  <a:lnTo>
                    <a:pt x="2" y="24"/>
                  </a:lnTo>
                  <a:lnTo>
                    <a:pt x="5" y="26"/>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8"/>
            <p:cNvSpPr>
              <a:spLocks/>
            </p:cNvSpPr>
            <p:nvPr/>
          </p:nvSpPr>
          <p:spPr bwMode="auto">
            <a:xfrm>
              <a:off x="7732713" y="946150"/>
              <a:ext cx="19050" cy="9525"/>
            </a:xfrm>
            <a:custGeom>
              <a:avLst/>
              <a:gdLst>
                <a:gd name="T0" fmla="*/ 15 w 60"/>
                <a:gd name="T1" fmla="*/ 30 h 30"/>
                <a:gd name="T2" fmla="*/ 45 w 60"/>
                <a:gd name="T3" fmla="*/ 30 h 30"/>
                <a:gd name="T4" fmla="*/ 48 w 60"/>
                <a:gd name="T5" fmla="*/ 30 h 30"/>
                <a:gd name="T6" fmla="*/ 50 w 60"/>
                <a:gd name="T7" fmla="*/ 29 h 30"/>
                <a:gd name="T8" fmla="*/ 54 w 60"/>
                <a:gd name="T9" fmla="*/ 28 h 30"/>
                <a:gd name="T10" fmla="*/ 56 w 60"/>
                <a:gd name="T11" fmla="*/ 26 h 30"/>
                <a:gd name="T12" fmla="*/ 57 w 60"/>
                <a:gd name="T13" fmla="*/ 24 h 30"/>
                <a:gd name="T14" fmla="*/ 59 w 60"/>
                <a:gd name="T15" fmla="*/ 21 h 30"/>
                <a:gd name="T16" fmla="*/ 60 w 60"/>
                <a:gd name="T17" fmla="*/ 18 h 30"/>
                <a:gd name="T18" fmla="*/ 60 w 60"/>
                <a:gd name="T19" fmla="*/ 15 h 30"/>
                <a:gd name="T20" fmla="*/ 60 w 60"/>
                <a:gd name="T21" fmla="*/ 12 h 30"/>
                <a:gd name="T22" fmla="*/ 59 w 60"/>
                <a:gd name="T23" fmla="*/ 10 h 30"/>
                <a:gd name="T24" fmla="*/ 57 w 60"/>
                <a:gd name="T25" fmla="*/ 7 h 30"/>
                <a:gd name="T26" fmla="*/ 56 w 60"/>
                <a:gd name="T27" fmla="*/ 4 h 30"/>
                <a:gd name="T28" fmla="*/ 54 w 60"/>
                <a:gd name="T29" fmla="*/ 3 h 30"/>
                <a:gd name="T30" fmla="*/ 50 w 60"/>
                <a:gd name="T31" fmla="*/ 1 h 30"/>
                <a:gd name="T32" fmla="*/ 48 w 60"/>
                <a:gd name="T33" fmla="*/ 0 h 30"/>
                <a:gd name="T34" fmla="*/ 45 w 60"/>
                <a:gd name="T35" fmla="*/ 0 h 30"/>
                <a:gd name="T36" fmla="*/ 15 w 60"/>
                <a:gd name="T37" fmla="*/ 0 h 30"/>
                <a:gd name="T38" fmla="*/ 12 w 60"/>
                <a:gd name="T39" fmla="*/ 0 h 30"/>
                <a:gd name="T40" fmla="*/ 9 w 60"/>
                <a:gd name="T41" fmla="*/ 1 h 30"/>
                <a:gd name="T42" fmla="*/ 7 w 60"/>
                <a:gd name="T43" fmla="*/ 2 h 30"/>
                <a:gd name="T44" fmla="*/ 4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4 h 30"/>
                <a:gd name="T60" fmla="*/ 4 w 60"/>
                <a:gd name="T61" fmla="*/ 26 h 30"/>
                <a:gd name="T62" fmla="*/ 7 w 60"/>
                <a:gd name="T63" fmla="*/ 28 h 30"/>
                <a:gd name="T64" fmla="*/ 9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4" y="28"/>
                  </a:lnTo>
                  <a:lnTo>
                    <a:pt x="56" y="26"/>
                  </a:lnTo>
                  <a:lnTo>
                    <a:pt x="57" y="24"/>
                  </a:lnTo>
                  <a:lnTo>
                    <a:pt x="59" y="21"/>
                  </a:lnTo>
                  <a:lnTo>
                    <a:pt x="60" y="18"/>
                  </a:lnTo>
                  <a:lnTo>
                    <a:pt x="60" y="15"/>
                  </a:lnTo>
                  <a:lnTo>
                    <a:pt x="60" y="12"/>
                  </a:lnTo>
                  <a:lnTo>
                    <a:pt x="59" y="10"/>
                  </a:lnTo>
                  <a:lnTo>
                    <a:pt x="57" y="7"/>
                  </a:lnTo>
                  <a:lnTo>
                    <a:pt x="56" y="4"/>
                  </a:lnTo>
                  <a:lnTo>
                    <a:pt x="54" y="3"/>
                  </a:lnTo>
                  <a:lnTo>
                    <a:pt x="50" y="1"/>
                  </a:lnTo>
                  <a:lnTo>
                    <a:pt x="48" y="0"/>
                  </a:lnTo>
                  <a:lnTo>
                    <a:pt x="45" y="0"/>
                  </a:lnTo>
                  <a:lnTo>
                    <a:pt x="15" y="0"/>
                  </a:lnTo>
                  <a:lnTo>
                    <a:pt x="12" y="0"/>
                  </a:lnTo>
                  <a:lnTo>
                    <a:pt x="9" y="1"/>
                  </a:lnTo>
                  <a:lnTo>
                    <a:pt x="7" y="2"/>
                  </a:lnTo>
                  <a:lnTo>
                    <a:pt x="4" y="4"/>
                  </a:lnTo>
                  <a:lnTo>
                    <a:pt x="2" y="7"/>
                  </a:lnTo>
                  <a:lnTo>
                    <a:pt x="1" y="10"/>
                  </a:lnTo>
                  <a:lnTo>
                    <a:pt x="0" y="12"/>
                  </a:lnTo>
                  <a:lnTo>
                    <a:pt x="0" y="15"/>
                  </a:lnTo>
                  <a:lnTo>
                    <a:pt x="0" y="18"/>
                  </a:lnTo>
                  <a:lnTo>
                    <a:pt x="1" y="21"/>
                  </a:lnTo>
                  <a:lnTo>
                    <a:pt x="2" y="24"/>
                  </a:lnTo>
                  <a:lnTo>
                    <a:pt x="4" y="26"/>
                  </a:lnTo>
                  <a:lnTo>
                    <a:pt x="7" y="28"/>
                  </a:lnTo>
                  <a:lnTo>
                    <a:pt x="9"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09"/>
            <p:cNvSpPr>
              <a:spLocks/>
            </p:cNvSpPr>
            <p:nvPr/>
          </p:nvSpPr>
          <p:spPr bwMode="auto">
            <a:xfrm>
              <a:off x="7770813" y="946150"/>
              <a:ext cx="19050" cy="9525"/>
            </a:xfrm>
            <a:custGeom>
              <a:avLst/>
              <a:gdLst>
                <a:gd name="T0" fmla="*/ 15 w 60"/>
                <a:gd name="T1" fmla="*/ 30 h 30"/>
                <a:gd name="T2" fmla="*/ 45 w 60"/>
                <a:gd name="T3" fmla="*/ 30 h 30"/>
                <a:gd name="T4" fmla="*/ 48 w 60"/>
                <a:gd name="T5" fmla="*/ 30 h 30"/>
                <a:gd name="T6" fmla="*/ 50 w 60"/>
                <a:gd name="T7" fmla="*/ 29 h 30"/>
                <a:gd name="T8" fmla="*/ 53 w 60"/>
                <a:gd name="T9" fmla="*/ 28 h 30"/>
                <a:gd name="T10" fmla="*/ 56 w 60"/>
                <a:gd name="T11" fmla="*/ 26 h 30"/>
                <a:gd name="T12" fmla="*/ 58 w 60"/>
                <a:gd name="T13" fmla="*/ 24 h 30"/>
                <a:gd name="T14" fmla="*/ 59 w 60"/>
                <a:gd name="T15" fmla="*/ 21 h 30"/>
                <a:gd name="T16" fmla="*/ 60 w 60"/>
                <a:gd name="T17" fmla="*/ 18 h 30"/>
                <a:gd name="T18" fmla="*/ 60 w 60"/>
                <a:gd name="T19" fmla="*/ 15 h 30"/>
                <a:gd name="T20" fmla="*/ 60 w 60"/>
                <a:gd name="T21" fmla="*/ 12 h 30"/>
                <a:gd name="T22" fmla="*/ 59 w 60"/>
                <a:gd name="T23" fmla="*/ 10 h 30"/>
                <a:gd name="T24" fmla="*/ 58 w 60"/>
                <a:gd name="T25" fmla="*/ 7 h 30"/>
                <a:gd name="T26" fmla="*/ 56 w 60"/>
                <a:gd name="T27" fmla="*/ 4 h 30"/>
                <a:gd name="T28" fmla="*/ 53 w 60"/>
                <a:gd name="T29" fmla="*/ 3 h 30"/>
                <a:gd name="T30" fmla="*/ 50 w 60"/>
                <a:gd name="T31" fmla="*/ 1 h 30"/>
                <a:gd name="T32" fmla="*/ 48 w 60"/>
                <a:gd name="T33" fmla="*/ 0 h 30"/>
                <a:gd name="T34" fmla="*/ 45 w 60"/>
                <a:gd name="T35" fmla="*/ 0 h 30"/>
                <a:gd name="T36" fmla="*/ 15 w 60"/>
                <a:gd name="T37" fmla="*/ 0 h 30"/>
                <a:gd name="T38" fmla="*/ 12 w 60"/>
                <a:gd name="T39" fmla="*/ 0 h 30"/>
                <a:gd name="T40" fmla="*/ 10 w 60"/>
                <a:gd name="T41" fmla="*/ 1 h 30"/>
                <a:gd name="T42" fmla="*/ 6 w 60"/>
                <a:gd name="T43" fmla="*/ 2 h 30"/>
                <a:gd name="T44" fmla="*/ 4 w 60"/>
                <a:gd name="T45" fmla="*/ 4 h 30"/>
                <a:gd name="T46" fmla="*/ 2 w 60"/>
                <a:gd name="T47" fmla="*/ 7 h 30"/>
                <a:gd name="T48" fmla="*/ 1 w 60"/>
                <a:gd name="T49" fmla="*/ 10 h 30"/>
                <a:gd name="T50" fmla="*/ 0 w 60"/>
                <a:gd name="T51" fmla="*/ 12 h 30"/>
                <a:gd name="T52" fmla="*/ 0 w 60"/>
                <a:gd name="T53" fmla="*/ 15 h 30"/>
                <a:gd name="T54" fmla="*/ 0 w 60"/>
                <a:gd name="T55" fmla="*/ 18 h 30"/>
                <a:gd name="T56" fmla="*/ 1 w 60"/>
                <a:gd name="T57" fmla="*/ 21 h 30"/>
                <a:gd name="T58" fmla="*/ 2 w 60"/>
                <a:gd name="T59" fmla="*/ 24 h 30"/>
                <a:gd name="T60" fmla="*/ 4 w 60"/>
                <a:gd name="T61" fmla="*/ 26 h 30"/>
                <a:gd name="T62" fmla="*/ 6 w 60"/>
                <a:gd name="T63" fmla="*/ 28 h 30"/>
                <a:gd name="T64" fmla="*/ 10 w 60"/>
                <a:gd name="T65" fmla="*/ 29 h 30"/>
                <a:gd name="T66" fmla="*/ 12 w 60"/>
                <a:gd name="T67" fmla="*/ 30 h 30"/>
                <a:gd name="T68" fmla="*/ 15 w 6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30"/>
                  </a:moveTo>
                  <a:lnTo>
                    <a:pt x="45" y="30"/>
                  </a:lnTo>
                  <a:lnTo>
                    <a:pt x="48" y="30"/>
                  </a:lnTo>
                  <a:lnTo>
                    <a:pt x="50" y="29"/>
                  </a:lnTo>
                  <a:lnTo>
                    <a:pt x="53" y="28"/>
                  </a:lnTo>
                  <a:lnTo>
                    <a:pt x="56" y="26"/>
                  </a:lnTo>
                  <a:lnTo>
                    <a:pt x="58" y="24"/>
                  </a:lnTo>
                  <a:lnTo>
                    <a:pt x="59" y="21"/>
                  </a:lnTo>
                  <a:lnTo>
                    <a:pt x="60" y="18"/>
                  </a:lnTo>
                  <a:lnTo>
                    <a:pt x="60" y="15"/>
                  </a:lnTo>
                  <a:lnTo>
                    <a:pt x="60" y="12"/>
                  </a:lnTo>
                  <a:lnTo>
                    <a:pt x="59" y="10"/>
                  </a:lnTo>
                  <a:lnTo>
                    <a:pt x="58" y="7"/>
                  </a:lnTo>
                  <a:lnTo>
                    <a:pt x="56" y="4"/>
                  </a:lnTo>
                  <a:lnTo>
                    <a:pt x="53" y="3"/>
                  </a:lnTo>
                  <a:lnTo>
                    <a:pt x="50" y="1"/>
                  </a:lnTo>
                  <a:lnTo>
                    <a:pt x="48" y="0"/>
                  </a:lnTo>
                  <a:lnTo>
                    <a:pt x="45" y="0"/>
                  </a:lnTo>
                  <a:lnTo>
                    <a:pt x="15" y="0"/>
                  </a:lnTo>
                  <a:lnTo>
                    <a:pt x="12" y="0"/>
                  </a:lnTo>
                  <a:lnTo>
                    <a:pt x="10" y="1"/>
                  </a:lnTo>
                  <a:lnTo>
                    <a:pt x="6" y="2"/>
                  </a:lnTo>
                  <a:lnTo>
                    <a:pt x="4" y="4"/>
                  </a:lnTo>
                  <a:lnTo>
                    <a:pt x="2" y="7"/>
                  </a:lnTo>
                  <a:lnTo>
                    <a:pt x="1" y="10"/>
                  </a:lnTo>
                  <a:lnTo>
                    <a:pt x="0" y="12"/>
                  </a:lnTo>
                  <a:lnTo>
                    <a:pt x="0" y="15"/>
                  </a:lnTo>
                  <a:lnTo>
                    <a:pt x="0" y="18"/>
                  </a:lnTo>
                  <a:lnTo>
                    <a:pt x="1" y="21"/>
                  </a:lnTo>
                  <a:lnTo>
                    <a:pt x="2" y="24"/>
                  </a:lnTo>
                  <a:lnTo>
                    <a:pt x="4" y="26"/>
                  </a:lnTo>
                  <a:lnTo>
                    <a:pt x="6" y="28"/>
                  </a:lnTo>
                  <a:lnTo>
                    <a:pt x="10" y="29"/>
                  </a:lnTo>
                  <a:lnTo>
                    <a:pt x="12" y="30"/>
                  </a:lnTo>
                  <a:lnTo>
                    <a:pt x="15" y="3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10"/>
            <p:cNvSpPr>
              <a:spLocks noEditPoints="1"/>
            </p:cNvSpPr>
            <p:nvPr/>
          </p:nvSpPr>
          <p:spPr bwMode="auto">
            <a:xfrm>
              <a:off x="7694613" y="803275"/>
              <a:ext cx="95250" cy="95250"/>
            </a:xfrm>
            <a:custGeom>
              <a:avLst/>
              <a:gdLst>
                <a:gd name="T0" fmla="*/ 105 w 300"/>
                <a:gd name="T1" fmla="*/ 120 h 300"/>
                <a:gd name="T2" fmla="*/ 110 w 300"/>
                <a:gd name="T3" fmla="*/ 119 h 300"/>
                <a:gd name="T4" fmla="*/ 116 w 300"/>
                <a:gd name="T5" fmla="*/ 116 h 300"/>
                <a:gd name="T6" fmla="*/ 119 w 300"/>
                <a:gd name="T7" fmla="*/ 111 h 300"/>
                <a:gd name="T8" fmla="*/ 120 w 300"/>
                <a:gd name="T9" fmla="*/ 105 h 300"/>
                <a:gd name="T10" fmla="*/ 180 w 300"/>
                <a:gd name="T11" fmla="*/ 30 h 300"/>
                <a:gd name="T12" fmla="*/ 180 w 300"/>
                <a:gd name="T13" fmla="*/ 108 h 300"/>
                <a:gd name="T14" fmla="*/ 182 w 300"/>
                <a:gd name="T15" fmla="*/ 114 h 300"/>
                <a:gd name="T16" fmla="*/ 186 w 300"/>
                <a:gd name="T17" fmla="*/ 117 h 300"/>
                <a:gd name="T18" fmla="*/ 192 w 300"/>
                <a:gd name="T19" fmla="*/ 120 h 300"/>
                <a:gd name="T20" fmla="*/ 270 w 300"/>
                <a:gd name="T21" fmla="*/ 120 h 300"/>
                <a:gd name="T22" fmla="*/ 195 w 300"/>
                <a:gd name="T23" fmla="*/ 179 h 300"/>
                <a:gd name="T24" fmla="*/ 189 w 300"/>
                <a:gd name="T25" fmla="*/ 182 h 300"/>
                <a:gd name="T26" fmla="*/ 184 w 300"/>
                <a:gd name="T27" fmla="*/ 185 h 300"/>
                <a:gd name="T28" fmla="*/ 181 w 300"/>
                <a:gd name="T29" fmla="*/ 189 h 300"/>
                <a:gd name="T30" fmla="*/ 180 w 300"/>
                <a:gd name="T31" fmla="*/ 196 h 300"/>
                <a:gd name="T32" fmla="*/ 120 w 300"/>
                <a:gd name="T33" fmla="*/ 270 h 300"/>
                <a:gd name="T34" fmla="*/ 120 w 300"/>
                <a:gd name="T35" fmla="*/ 192 h 300"/>
                <a:gd name="T36" fmla="*/ 117 w 300"/>
                <a:gd name="T37" fmla="*/ 187 h 300"/>
                <a:gd name="T38" fmla="*/ 114 w 300"/>
                <a:gd name="T39" fmla="*/ 183 h 300"/>
                <a:gd name="T40" fmla="*/ 108 w 300"/>
                <a:gd name="T41" fmla="*/ 181 h 300"/>
                <a:gd name="T42" fmla="*/ 30 w 300"/>
                <a:gd name="T43" fmla="*/ 179 h 300"/>
                <a:gd name="T44" fmla="*/ 15 w 300"/>
                <a:gd name="T45" fmla="*/ 210 h 300"/>
                <a:gd name="T46" fmla="*/ 90 w 300"/>
                <a:gd name="T47" fmla="*/ 285 h 300"/>
                <a:gd name="T48" fmla="*/ 91 w 300"/>
                <a:gd name="T49" fmla="*/ 291 h 300"/>
                <a:gd name="T50" fmla="*/ 94 w 300"/>
                <a:gd name="T51" fmla="*/ 296 h 300"/>
                <a:gd name="T52" fmla="*/ 99 w 300"/>
                <a:gd name="T53" fmla="*/ 299 h 300"/>
                <a:gd name="T54" fmla="*/ 105 w 300"/>
                <a:gd name="T55" fmla="*/ 300 h 300"/>
                <a:gd name="T56" fmla="*/ 198 w 300"/>
                <a:gd name="T57" fmla="*/ 299 h 300"/>
                <a:gd name="T58" fmla="*/ 204 w 300"/>
                <a:gd name="T59" fmla="*/ 297 h 300"/>
                <a:gd name="T60" fmla="*/ 208 w 300"/>
                <a:gd name="T61" fmla="*/ 294 h 300"/>
                <a:gd name="T62" fmla="*/ 210 w 300"/>
                <a:gd name="T63" fmla="*/ 289 h 300"/>
                <a:gd name="T64" fmla="*/ 210 w 300"/>
                <a:gd name="T65" fmla="*/ 210 h 300"/>
                <a:gd name="T66" fmla="*/ 288 w 300"/>
                <a:gd name="T67" fmla="*/ 209 h 300"/>
                <a:gd name="T68" fmla="*/ 293 w 300"/>
                <a:gd name="T69" fmla="*/ 207 h 300"/>
                <a:gd name="T70" fmla="*/ 298 w 300"/>
                <a:gd name="T71" fmla="*/ 204 h 300"/>
                <a:gd name="T72" fmla="*/ 300 w 300"/>
                <a:gd name="T73" fmla="*/ 199 h 300"/>
                <a:gd name="T74" fmla="*/ 300 w 300"/>
                <a:gd name="T75" fmla="*/ 105 h 300"/>
                <a:gd name="T76" fmla="*/ 299 w 300"/>
                <a:gd name="T77" fmla="*/ 99 h 300"/>
                <a:gd name="T78" fmla="*/ 296 w 300"/>
                <a:gd name="T79" fmla="*/ 95 h 300"/>
                <a:gd name="T80" fmla="*/ 290 w 300"/>
                <a:gd name="T81" fmla="*/ 92 h 300"/>
                <a:gd name="T82" fmla="*/ 285 w 300"/>
                <a:gd name="T83" fmla="*/ 90 h 300"/>
                <a:gd name="T84" fmla="*/ 210 w 300"/>
                <a:gd name="T85" fmla="*/ 15 h 300"/>
                <a:gd name="T86" fmla="*/ 209 w 300"/>
                <a:gd name="T87" fmla="*/ 9 h 300"/>
                <a:gd name="T88" fmla="*/ 206 w 300"/>
                <a:gd name="T89" fmla="*/ 5 h 300"/>
                <a:gd name="T90" fmla="*/ 200 w 300"/>
                <a:gd name="T91" fmla="*/ 1 h 300"/>
                <a:gd name="T92" fmla="*/ 195 w 300"/>
                <a:gd name="T93" fmla="*/ 0 h 300"/>
                <a:gd name="T94" fmla="*/ 102 w 300"/>
                <a:gd name="T95" fmla="*/ 1 h 300"/>
                <a:gd name="T96" fmla="*/ 97 w 300"/>
                <a:gd name="T97" fmla="*/ 3 h 300"/>
                <a:gd name="T98" fmla="*/ 92 w 300"/>
                <a:gd name="T99" fmla="*/ 7 h 300"/>
                <a:gd name="T100" fmla="*/ 90 w 300"/>
                <a:gd name="T101" fmla="*/ 13 h 300"/>
                <a:gd name="T102" fmla="*/ 90 w 300"/>
                <a:gd name="T103" fmla="*/ 90 h 300"/>
                <a:gd name="T104" fmla="*/ 12 w 300"/>
                <a:gd name="T105" fmla="*/ 91 h 300"/>
                <a:gd name="T106" fmla="*/ 7 w 300"/>
                <a:gd name="T107" fmla="*/ 93 h 300"/>
                <a:gd name="T108" fmla="*/ 2 w 300"/>
                <a:gd name="T109" fmla="*/ 97 h 300"/>
                <a:gd name="T110" fmla="*/ 0 w 300"/>
                <a:gd name="T111" fmla="*/ 102 h 300"/>
                <a:gd name="T112" fmla="*/ 0 w 300"/>
                <a:gd name="T113" fmla="*/ 196 h 300"/>
                <a:gd name="T114" fmla="*/ 1 w 300"/>
                <a:gd name="T115" fmla="*/ 201 h 300"/>
                <a:gd name="T116" fmla="*/ 5 w 300"/>
                <a:gd name="T117" fmla="*/ 206 h 300"/>
                <a:gd name="T118" fmla="*/ 9 w 300"/>
                <a:gd name="T119" fmla="*/ 209 h 300"/>
                <a:gd name="T120" fmla="*/ 15 w 300"/>
                <a:gd name="T121" fmla="*/ 2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0" h="300">
                  <a:moveTo>
                    <a:pt x="30" y="120"/>
                  </a:moveTo>
                  <a:lnTo>
                    <a:pt x="105" y="120"/>
                  </a:lnTo>
                  <a:lnTo>
                    <a:pt x="108" y="120"/>
                  </a:lnTo>
                  <a:lnTo>
                    <a:pt x="110" y="119"/>
                  </a:lnTo>
                  <a:lnTo>
                    <a:pt x="114" y="117"/>
                  </a:lnTo>
                  <a:lnTo>
                    <a:pt x="116" y="116"/>
                  </a:lnTo>
                  <a:lnTo>
                    <a:pt x="117" y="114"/>
                  </a:lnTo>
                  <a:lnTo>
                    <a:pt x="119" y="111"/>
                  </a:lnTo>
                  <a:lnTo>
                    <a:pt x="119" y="108"/>
                  </a:lnTo>
                  <a:lnTo>
                    <a:pt x="120" y="105"/>
                  </a:lnTo>
                  <a:lnTo>
                    <a:pt x="120" y="30"/>
                  </a:lnTo>
                  <a:lnTo>
                    <a:pt x="180" y="30"/>
                  </a:lnTo>
                  <a:lnTo>
                    <a:pt x="180" y="105"/>
                  </a:lnTo>
                  <a:lnTo>
                    <a:pt x="180" y="108"/>
                  </a:lnTo>
                  <a:lnTo>
                    <a:pt x="181" y="111"/>
                  </a:lnTo>
                  <a:lnTo>
                    <a:pt x="182" y="114"/>
                  </a:lnTo>
                  <a:lnTo>
                    <a:pt x="184" y="116"/>
                  </a:lnTo>
                  <a:lnTo>
                    <a:pt x="186" y="117"/>
                  </a:lnTo>
                  <a:lnTo>
                    <a:pt x="189" y="119"/>
                  </a:lnTo>
                  <a:lnTo>
                    <a:pt x="192" y="120"/>
                  </a:lnTo>
                  <a:lnTo>
                    <a:pt x="195" y="120"/>
                  </a:lnTo>
                  <a:lnTo>
                    <a:pt x="270" y="120"/>
                  </a:lnTo>
                  <a:lnTo>
                    <a:pt x="270" y="179"/>
                  </a:lnTo>
                  <a:lnTo>
                    <a:pt x="195" y="179"/>
                  </a:lnTo>
                  <a:lnTo>
                    <a:pt x="192" y="181"/>
                  </a:lnTo>
                  <a:lnTo>
                    <a:pt x="189" y="182"/>
                  </a:lnTo>
                  <a:lnTo>
                    <a:pt x="186" y="183"/>
                  </a:lnTo>
                  <a:lnTo>
                    <a:pt x="184" y="185"/>
                  </a:lnTo>
                  <a:lnTo>
                    <a:pt x="182" y="187"/>
                  </a:lnTo>
                  <a:lnTo>
                    <a:pt x="181" y="189"/>
                  </a:lnTo>
                  <a:lnTo>
                    <a:pt x="180" y="192"/>
                  </a:lnTo>
                  <a:lnTo>
                    <a:pt x="180" y="196"/>
                  </a:lnTo>
                  <a:lnTo>
                    <a:pt x="180" y="270"/>
                  </a:lnTo>
                  <a:lnTo>
                    <a:pt x="120" y="270"/>
                  </a:lnTo>
                  <a:lnTo>
                    <a:pt x="120" y="196"/>
                  </a:lnTo>
                  <a:lnTo>
                    <a:pt x="120" y="192"/>
                  </a:lnTo>
                  <a:lnTo>
                    <a:pt x="119" y="189"/>
                  </a:lnTo>
                  <a:lnTo>
                    <a:pt x="117" y="187"/>
                  </a:lnTo>
                  <a:lnTo>
                    <a:pt x="116" y="185"/>
                  </a:lnTo>
                  <a:lnTo>
                    <a:pt x="114" y="183"/>
                  </a:lnTo>
                  <a:lnTo>
                    <a:pt x="110" y="182"/>
                  </a:lnTo>
                  <a:lnTo>
                    <a:pt x="108" y="181"/>
                  </a:lnTo>
                  <a:lnTo>
                    <a:pt x="105" y="181"/>
                  </a:lnTo>
                  <a:lnTo>
                    <a:pt x="30" y="179"/>
                  </a:lnTo>
                  <a:lnTo>
                    <a:pt x="30" y="120"/>
                  </a:lnTo>
                  <a:close/>
                  <a:moveTo>
                    <a:pt x="15" y="210"/>
                  </a:moveTo>
                  <a:lnTo>
                    <a:pt x="90" y="210"/>
                  </a:lnTo>
                  <a:lnTo>
                    <a:pt x="90" y="285"/>
                  </a:lnTo>
                  <a:lnTo>
                    <a:pt x="90" y="289"/>
                  </a:lnTo>
                  <a:lnTo>
                    <a:pt x="91" y="291"/>
                  </a:lnTo>
                  <a:lnTo>
                    <a:pt x="92" y="294"/>
                  </a:lnTo>
                  <a:lnTo>
                    <a:pt x="94" y="296"/>
                  </a:lnTo>
                  <a:lnTo>
                    <a:pt x="97" y="297"/>
                  </a:lnTo>
                  <a:lnTo>
                    <a:pt x="99" y="299"/>
                  </a:lnTo>
                  <a:lnTo>
                    <a:pt x="102" y="299"/>
                  </a:lnTo>
                  <a:lnTo>
                    <a:pt x="105" y="300"/>
                  </a:lnTo>
                  <a:lnTo>
                    <a:pt x="195" y="300"/>
                  </a:lnTo>
                  <a:lnTo>
                    <a:pt x="198" y="299"/>
                  </a:lnTo>
                  <a:lnTo>
                    <a:pt x="200" y="299"/>
                  </a:lnTo>
                  <a:lnTo>
                    <a:pt x="204" y="297"/>
                  </a:lnTo>
                  <a:lnTo>
                    <a:pt x="206" y="296"/>
                  </a:lnTo>
                  <a:lnTo>
                    <a:pt x="208" y="294"/>
                  </a:lnTo>
                  <a:lnTo>
                    <a:pt x="209" y="291"/>
                  </a:lnTo>
                  <a:lnTo>
                    <a:pt x="210" y="289"/>
                  </a:lnTo>
                  <a:lnTo>
                    <a:pt x="210" y="285"/>
                  </a:lnTo>
                  <a:lnTo>
                    <a:pt x="210" y="210"/>
                  </a:lnTo>
                  <a:lnTo>
                    <a:pt x="285" y="210"/>
                  </a:lnTo>
                  <a:lnTo>
                    <a:pt x="288" y="209"/>
                  </a:lnTo>
                  <a:lnTo>
                    <a:pt x="290" y="209"/>
                  </a:lnTo>
                  <a:lnTo>
                    <a:pt x="293" y="207"/>
                  </a:lnTo>
                  <a:lnTo>
                    <a:pt x="296" y="206"/>
                  </a:lnTo>
                  <a:lnTo>
                    <a:pt x="298" y="204"/>
                  </a:lnTo>
                  <a:lnTo>
                    <a:pt x="299" y="201"/>
                  </a:lnTo>
                  <a:lnTo>
                    <a:pt x="300" y="199"/>
                  </a:lnTo>
                  <a:lnTo>
                    <a:pt x="300" y="196"/>
                  </a:lnTo>
                  <a:lnTo>
                    <a:pt x="300" y="105"/>
                  </a:lnTo>
                  <a:lnTo>
                    <a:pt x="300" y="102"/>
                  </a:lnTo>
                  <a:lnTo>
                    <a:pt x="299" y="99"/>
                  </a:lnTo>
                  <a:lnTo>
                    <a:pt x="298" y="97"/>
                  </a:lnTo>
                  <a:lnTo>
                    <a:pt x="296" y="95"/>
                  </a:lnTo>
                  <a:lnTo>
                    <a:pt x="293" y="93"/>
                  </a:lnTo>
                  <a:lnTo>
                    <a:pt x="290" y="92"/>
                  </a:lnTo>
                  <a:lnTo>
                    <a:pt x="288" y="91"/>
                  </a:lnTo>
                  <a:lnTo>
                    <a:pt x="285" y="90"/>
                  </a:lnTo>
                  <a:lnTo>
                    <a:pt x="210" y="90"/>
                  </a:lnTo>
                  <a:lnTo>
                    <a:pt x="210" y="15"/>
                  </a:lnTo>
                  <a:lnTo>
                    <a:pt x="210" y="13"/>
                  </a:lnTo>
                  <a:lnTo>
                    <a:pt x="209" y="9"/>
                  </a:lnTo>
                  <a:lnTo>
                    <a:pt x="208" y="7"/>
                  </a:lnTo>
                  <a:lnTo>
                    <a:pt x="206" y="5"/>
                  </a:lnTo>
                  <a:lnTo>
                    <a:pt x="204" y="3"/>
                  </a:lnTo>
                  <a:lnTo>
                    <a:pt x="200" y="1"/>
                  </a:lnTo>
                  <a:lnTo>
                    <a:pt x="198" y="1"/>
                  </a:lnTo>
                  <a:lnTo>
                    <a:pt x="195" y="0"/>
                  </a:lnTo>
                  <a:lnTo>
                    <a:pt x="105" y="0"/>
                  </a:lnTo>
                  <a:lnTo>
                    <a:pt x="102" y="1"/>
                  </a:lnTo>
                  <a:lnTo>
                    <a:pt x="99" y="1"/>
                  </a:lnTo>
                  <a:lnTo>
                    <a:pt x="97" y="3"/>
                  </a:lnTo>
                  <a:lnTo>
                    <a:pt x="94" y="5"/>
                  </a:lnTo>
                  <a:lnTo>
                    <a:pt x="92" y="7"/>
                  </a:lnTo>
                  <a:lnTo>
                    <a:pt x="91" y="9"/>
                  </a:lnTo>
                  <a:lnTo>
                    <a:pt x="90" y="13"/>
                  </a:lnTo>
                  <a:lnTo>
                    <a:pt x="90" y="15"/>
                  </a:lnTo>
                  <a:lnTo>
                    <a:pt x="90" y="90"/>
                  </a:lnTo>
                  <a:lnTo>
                    <a:pt x="15" y="90"/>
                  </a:lnTo>
                  <a:lnTo>
                    <a:pt x="12" y="91"/>
                  </a:lnTo>
                  <a:lnTo>
                    <a:pt x="9" y="92"/>
                  </a:lnTo>
                  <a:lnTo>
                    <a:pt x="7" y="93"/>
                  </a:lnTo>
                  <a:lnTo>
                    <a:pt x="5" y="95"/>
                  </a:lnTo>
                  <a:lnTo>
                    <a:pt x="2" y="97"/>
                  </a:lnTo>
                  <a:lnTo>
                    <a:pt x="1" y="99"/>
                  </a:lnTo>
                  <a:lnTo>
                    <a:pt x="0" y="102"/>
                  </a:lnTo>
                  <a:lnTo>
                    <a:pt x="0" y="105"/>
                  </a:lnTo>
                  <a:lnTo>
                    <a:pt x="0" y="196"/>
                  </a:lnTo>
                  <a:lnTo>
                    <a:pt x="0" y="199"/>
                  </a:lnTo>
                  <a:lnTo>
                    <a:pt x="1" y="201"/>
                  </a:lnTo>
                  <a:lnTo>
                    <a:pt x="2" y="204"/>
                  </a:lnTo>
                  <a:lnTo>
                    <a:pt x="5" y="206"/>
                  </a:lnTo>
                  <a:lnTo>
                    <a:pt x="7" y="207"/>
                  </a:lnTo>
                  <a:lnTo>
                    <a:pt x="9" y="209"/>
                  </a:lnTo>
                  <a:lnTo>
                    <a:pt x="12" y="209"/>
                  </a:lnTo>
                  <a:lnTo>
                    <a:pt x="15" y="21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881301" y="1935984"/>
            <a:ext cx="314325" cy="314325"/>
            <a:chOff x="9315450" y="774700"/>
            <a:chExt cx="285750" cy="285750"/>
          </a:xfrm>
        </p:grpSpPr>
        <p:sp>
          <p:nvSpPr>
            <p:cNvPr id="53" name="Freeform 411"/>
            <p:cNvSpPr>
              <a:spLocks noEditPoints="1"/>
            </p:cNvSpPr>
            <p:nvPr/>
          </p:nvSpPr>
          <p:spPr bwMode="auto">
            <a:xfrm>
              <a:off x="9315450" y="774700"/>
              <a:ext cx="285750" cy="285750"/>
            </a:xfrm>
            <a:custGeom>
              <a:avLst/>
              <a:gdLst>
                <a:gd name="T0" fmla="*/ 366 w 900"/>
                <a:gd name="T1" fmla="*/ 861 h 900"/>
                <a:gd name="T2" fmla="*/ 269 w 900"/>
                <a:gd name="T3" fmla="*/ 829 h 900"/>
                <a:gd name="T4" fmla="*/ 183 w 900"/>
                <a:gd name="T5" fmla="*/ 774 h 900"/>
                <a:gd name="T6" fmla="*/ 113 w 900"/>
                <a:gd name="T7" fmla="*/ 702 h 900"/>
                <a:gd name="T8" fmla="*/ 63 w 900"/>
                <a:gd name="T9" fmla="*/ 614 h 900"/>
                <a:gd name="T10" fmla="*/ 35 w 900"/>
                <a:gd name="T11" fmla="*/ 514 h 900"/>
                <a:gd name="T12" fmla="*/ 32 w 900"/>
                <a:gd name="T13" fmla="*/ 407 h 900"/>
                <a:gd name="T14" fmla="*/ 56 w 900"/>
                <a:gd name="T15" fmla="*/ 306 h 900"/>
                <a:gd name="T16" fmla="*/ 102 w 900"/>
                <a:gd name="T17" fmla="*/ 216 h 900"/>
                <a:gd name="T18" fmla="*/ 168 w 900"/>
                <a:gd name="T19" fmla="*/ 139 h 900"/>
                <a:gd name="T20" fmla="*/ 250 w 900"/>
                <a:gd name="T21" fmla="*/ 81 h 900"/>
                <a:gd name="T22" fmla="*/ 346 w 900"/>
                <a:gd name="T23" fmla="*/ 44 h 900"/>
                <a:gd name="T24" fmla="*/ 450 w 900"/>
                <a:gd name="T25" fmla="*/ 30 h 900"/>
                <a:gd name="T26" fmla="*/ 555 w 900"/>
                <a:gd name="T27" fmla="*/ 44 h 900"/>
                <a:gd name="T28" fmla="*/ 651 w 900"/>
                <a:gd name="T29" fmla="*/ 81 h 900"/>
                <a:gd name="T30" fmla="*/ 733 w 900"/>
                <a:gd name="T31" fmla="*/ 139 h 900"/>
                <a:gd name="T32" fmla="*/ 798 w 900"/>
                <a:gd name="T33" fmla="*/ 216 h 900"/>
                <a:gd name="T34" fmla="*/ 845 w 900"/>
                <a:gd name="T35" fmla="*/ 306 h 900"/>
                <a:gd name="T36" fmla="*/ 868 w 900"/>
                <a:gd name="T37" fmla="*/ 407 h 900"/>
                <a:gd name="T38" fmla="*/ 866 w 900"/>
                <a:gd name="T39" fmla="*/ 514 h 900"/>
                <a:gd name="T40" fmla="*/ 837 w 900"/>
                <a:gd name="T41" fmla="*/ 614 h 900"/>
                <a:gd name="T42" fmla="*/ 786 w 900"/>
                <a:gd name="T43" fmla="*/ 702 h 900"/>
                <a:gd name="T44" fmla="*/ 717 w 900"/>
                <a:gd name="T45" fmla="*/ 774 h 900"/>
                <a:gd name="T46" fmla="*/ 632 w 900"/>
                <a:gd name="T47" fmla="*/ 829 h 900"/>
                <a:gd name="T48" fmla="*/ 535 w 900"/>
                <a:gd name="T49" fmla="*/ 861 h 900"/>
                <a:gd name="T50" fmla="*/ 450 w 900"/>
                <a:gd name="T51" fmla="*/ 0 h 900"/>
                <a:gd name="T52" fmla="*/ 338 w 900"/>
                <a:gd name="T53" fmla="*/ 14 h 900"/>
                <a:gd name="T54" fmla="*/ 235 w 900"/>
                <a:gd name="T55" fmla="*/ 54 h 900"/>
                <a:gd name="T56" fmla="*/ 148 w 900"/>
                <a:gd name="T57" fmla="*/ 118 h 900"/>
                <a:gd name="T58" fmla="*/ 77 w 900"/>
                <a:gd name="T59" fmla="*/ 199 h 900"/>
                <a:gd name="T60" fmla="*/ 28 w 900"/>
                <a:gd name="T61" fmla="*/ 296 h 900"/>
                <a:gd name="T62" fmla="*/ 2 w 900"/>
                <a:gd name="T63" fmla="*/ 404 h 900"/>
                <a:gd name="T64" fmla="*/ 5 w 900"/>
                <a:gd name="T65" fmla="*/ 519 h 900"/>
                <a:gd name="T66" fmla="*/ 35 w 900"/>
                <a:gd name="T67" fmla="*/ 626 h 900"/>
                <a:gd name="T68" fmla="*/ 90 w 900"/>
                <a:gd name="T69" fmla="*/ 720 h 900"/>
                <a:gd name="T70" fmla="*/ 164 w 900"/>
                <a:gd name="T71" fmla="*/ 798 h 900"/>
                <a:gd name="T72" fmla="*/ 256 w 900"/>
                <a:gd name="T73" fmla="*/ 856 h 900"/>
                <a:gd name="T74" fmla="*/ 359 w 900"/>
                <a:gd name="T75" fmla="*/ 891 h 900"/>
                <a:gd name="T76" fmla="*/ 473 w 900"/>
                <a:gd name="T77" fmla="*/ 900 h 900"/>
                <a:gd name="T78" fmla="*/ 584 w 900"/>
                <a:gd name="T79" fmla="*/ 880 h 900"/>
                <a:gd name="T80" fmla="*/ 684 w 900"/>
                <a:gd name="T81" fmla="*/ 835 h 900"/>
                <a:gd name="T82" fmla="*/ 768 w 900"/>
                <a:gd name="T83" fmla="*/ 768 h 900"/>
                <a:gd name="T84" fmla="*/ 835 w 900"/>
                <a:gd name="T85" fmla="*/ 683 h 900"/>
                <a:gd name="T86" fmla="*/ 880 w 900"/>
                <a:gd name="T87" fmla="*/ 584 h 900"/>
                <a:gd name="T88" fmla="*/ 900 w 900"/>
                <a:gd name="T89" fmla="*/ 473 h 900"/>
                <a:gd name="T90" fmla="*/ 891 w 900"/>
                <a:gd name="T91" fmla="*/ 359 h 900"/>
                <a:gd name="T92" fmla="*/ 856 w 900"/>
                <a:gd name="T93" fmla="*/ 256 h 900"/>
                <a:gd name="T94" fmla="*/ 797 w 900"/>
                <a:gd name="T95" fmla="*/ 165 h 900"/>
                <a:gd name="T96" fmla="*/ 719 w 900"/>
                <a:gd name="T97" fmla="*/ 90 h 900"/>
                <a:gd name="T98" fmla="*/ 625 w 900"/>
                <a:gd name="T99" fmla="*/ 35 h 900"/>
                <a:gd name="T100" fmla="*/ 519 w 900"/>
                <a:gd name="T101" fmla="*/ 5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0" h="900">
                  <a:moveTo>
                    <a:pt x="450" y="870"/>
                  </a:moveTo>
                  <a:lnTo>
                    <a:pt x="429" y="870"/>
                  </a:lnTo>
                  <a:lnTo>
                    <a:pt x="408" y="867"/>
                  </a:lnTo>
                  <a:lnTo>
                    <a:pt x="386" y="865"/>
                  </a:lnTo>
                  <a:lnTo>
                    <a:pt x="366" y="861"/>
                  </a:lnTo>
                  <a:lnTo>
                    <a:pt x="346" y="857"/>
                  </a:lnTo>
                  <a:lnTo>
                    <a:pt x="325" y="851"/>
                  </a:lnTo>
                  <a:lnTo>
                    <a:pt x="306" y="845"/>
                  </a:lnTo>
                  <a:lnTo>
                    <a:pt x="287" y="837"/>
                  </a:lnTo>
                  <a:lnTo>
                    <a:pt x="269" y="829"/>
                  </a:lnTo>
                  <a:lnTo>
                    <a:pt x="250" y="819"/>
                  </a:lnTo>
                  <a:lnTo>
                    <a:pt x="232" y="810"/>
                  </a:lnTo>
                  <a:lnTo>
                    <a:pt x="215" y="798"/>
                  </a:lnTo>
                  <a:lnTo>
                    <a:pt x="199" y="787"/>
                  </a:lnTo>
                  <a:lnTo>
                    <a:pt x="183" y="774"/>
                  </a:lnTo>
                  <a:lnTo>
                    <a:pt x="168" y="762"/>
                  </a:lnTo>
                  <a:lnTo>
                    <a:pt x="153" y="748"/>
                  </a:lnTo>
                  <a:lnTo>
                    <a:pt x="139" y="733"/>
                  </a:lnTo>
                  <a:lnTo>
                    <a:pt x="126" y="718"/>
                  </a:lnTo>
                  <a:lnTo>
                    <a:pt x="113" y="702"/>
                  </a:lnTo>
                  <a:lnTo>
                    <a:pt x="102" y="686"/>
                  </a:lnTo>
                  <a:lnTo>
                    <a:pt x="91" y="668"/>
                  </a:lnTo>
                  <a:lnTo>
                    <a:pt x="81" y="650"/>
                  </a:lnTo>
                  <a:lnTo>
                    <a:pt x="72" y="632"/>
                  </a:lnTo>
                  <a:lnTo>
                    <a:pt x="63" y="614"/>
                  </a:lnTo>
                  <a:lnTo>
                    <a:pt x="56" y="595"/>
                  </a:lnTo>
                  <a:lnTo>
                    <a:pt x="49" y="575"/>
                  </a:lnTo>
                  <a:lnTo>
                    <a:pt x="44" y="555"/>
                  </a:lnTo>
                  <a:lnTo>
                    <a:pt x="38" y="535"/>
                  </a:lnTo>
                  <a:lnTo>
                    <a:pt x="35" y="514"/>
                  </a:lnTo>
                  <a:lnTo>
                    <a:pt x="32" y="493"/>
                  </a:lnTo>
                  <a:lnTo>
                    <a:pt x="31" y="472"/>
                  </a:lnTo>
                  <a:lnTo>
                    <a:pt x="30" y="450"/>
                  </a:lnTo>
                  <a:lnTo>
                    <a:pt x="31" y="429"/>
                  </a:lnTo>
                  <a:lnTo>
                    <a:pt x="32" y="407"/>
                  </a:lnTo>
                  <a:lnTo>
                    <a:pt x="35" y="386"/>
                  </a:lnTo>
                  <a:lnTo>
                    <a:pt x="38" y="366"/>
                  </a:lnTo>
                  <a:lnTo>
                    <a:pt x="44" y="345"/>
                  </a:lnTo>
                  <a:lnTo>
                    <a:pt x="49" y="325"/>
                  </a:lnTo>
                  <a:lnTo>
                    <a:pt x="56" y="306"/>
                  </a:lnTo>
                  <a:lnTo>
                    <a:pt x="63" y="287"/>
                  </a:lnTo>
                  <a:lnTo>
                    <a:pt x="72" y="268"/>
                  </a:lnTo>
                  <a:lnTo>
                    <a:pt x="81" y="250"/>
                  </a:lnTo>
                  <a:lnTo>
                    <a:pt x="91" y="233"/>
                  </a:lnTo>
                  <a:lnTo>
                    <a:pt x="102" y="216"/>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4"/>
                  </a:lnTo>
                  <a:lnTo>
                    <a:pt x="366" y="38"/>
                  </a:lnTo>
                  <a:lnTo>
                    <a:pt x="386" y="35"/>
                  </a:lnTo>
                  <a:lnTo>
                    <a:pt x="408" y="32"/>
                  </a:lnTo>
                  <a:lnTo>
                    <a:pt x="429" y="31"/>
                  </a:lnTo>
                  <a:lnTo>
                    <a:pt x="450" y="30"/>
                  </a:lnTo>
                  <a:lnTo>
                    <a:pt x="472" y="31"/>
                  </a:lnTo>
                  <a:lnTo>
                    <a:pt x="493" y="32"/>
                  </a:lnTo>
                  <a:lnTo>
                    <a:pt x="514" y="35"/>
                  </a:lnTo>
                  <a:lnTo>
                    <a:pt x="535" y="38"/>
                  </a:lnTo>
                  <a:lnTo>
                    <a:pt x="555" y="44"/>
                  </a:lnTo>
                  <a:lnTo>
                    <a:pt x="575" y="49"/>
                  </a:lnTo>
                  <a:lnTo>
                    <a:pt x="595" y="56"/>
                  </a:lnTo>
                  <a:lnTo>
                    <a:pt x="613" y="63"/>
                  </a:lnTo>
                  <a:lnTo>
                    <a:pt x="632" y="72"/>
                  </a:lnTo>
                  <a:lnTo>
                    <a:pt x="651" y="81"/>
                  </a:lnTo>
                  <a:lnTo>
                    <a:pt x="668" y="91"/>
                  </a:lnTo>
                  <a:lnTo>
                    <a:pt x="685" y="102"/>
                  </a:lnTo>
                  <a:lnTo>
                    <a:pt x="702" y="113"/>
                  </a:lnTo>
                  <a:lnTo>
                    <a:pt x="717" y="126"/>
                  </a:lnTo>
                  <a:lnTo>
                    <a:pt x="733" y="139"/>
                  </a:lnTo>
                  <a:lnTo>
                    <a:pt x="747" y="153"/>
                  </a:lnTo>
                  <a:lnTo>
                    <a:pt x="761" y="168"/>
                  </a:lnTo>
                  <a:lnTo>
                    <a:pt x="775" y="183"/>
                  </a:lnTo>
                  <a:lnTo>
                    <a:pt x="786" y="199"/>
                  </a:lnTo>
                  <a:lnTo>
                    <a:pt x="798" y="216"/>
                  </a:lnTo>
                  <a:lnTo>
                    <a:pt x="809" y="233"/>
                  </a:lnTo>
                  <a:lnTo>
                    <a:pt x="820" y="250"/>
                  </a:lnTo>
                  <a:lnTo>
                    <a:pt x="829" y="268"/>
                  </a:lnTo>
                  <a:lnTo>
                    <a:pt x="837" y="287"/>
                  </a:lnTo>
                  <a:lnTo>
                    <a:pt x="845" y="306"/>
                  </a:lnTo>
                  <a:lnTo>
                    <a:pt x="852" y="325"/>
                  </a:lnTo>
                  <a:lnTo>
                    <a:pt x="857" y="345"/>
                  </a:lnTo>
                  <a:lnTo>
                    <a:pt x="861" y="366"/>
                  </a:lnTo>
                  <a:lnTo>
                    <a:pt x="866" y="386"/>
                  </a:lnTo>
                  <a:lnTo>
                    <a:pt x="868" y="407"/>
                  </a:lnTo>
                  <a:lnTo>
                    <a:pt x="870" y="429"/>
                  </a:lnTo>
                  <a:lnTo>
                    <a:pt x="870" y="450"/>
                  </a:lnTo>
                  <a:lnTo>
                    <a:pt x="870" y="472"/>
                  </a:lnTo>
                  <a:lnTo>
                    <a:pt x="868" y="493"/>
                  </a:lnTo>
                  <a:lnTo>
                    <a:pt x="866" y="514"/>
                  </a:lnTo>
                  <a:lnTo>
                    <a:pt x="861" y="535"/>
                  </a:lnTo>
                  <a:lnTo>
                    <a:pt x="857" y="555"/>
                  </a:lnTo>
                  <a:lnTo>
                    <a:pt x="852" y="575"/>
                  </a:lnTo>
                  <a:lnTo>
                    <a:pt x="845" y="595"/>
                  </a:lnTo>
                  <a:lnTo>
                    <a:pt x="837" y="614"/>
                  </a:lnTo>
                  <a:lnTo>
                    <a:pt x="829" y="632"/>
                  </a:lnTo>
                  <a:lnTo>
                    <a:pt x="820" y="650"/>
                  </a:lnTo>
                  <a:lnTo>
                    <a:pt x="809" y="668"/>
                  </a:lnTo>
                  <a:lnTo>
                    <a:pt x="798" y="686"/>
                  </a:lnTo>
                  <a:lnTo>
                    <a:pt x="786" y="702"/>
                  </a:lnTo>
                  <a:lnTo>
                    <a:pt x="775" y="718"/>
                  </a:lnTo>
                  <a:lnTo>
                    <a:pt x="761" y="733"/>
                  </a:lnTo>
                  <a:lnTo>
                    <a:pt x="747" y="748"/>
                  </a:lnTo>
                  <a:lnTo>
                    <a:pt x="733" y="762"/>
                  </a:lnTo>
                  <a:lnTo>
                    <a:pt x="717" y="774"/>
                  </a:lnTo>
                  <a:lnTo>
                    <a:pt x="702" y="787"/>
                  </a:lnTo>
                  <a:lnTo>
                    <a:pt x="685" y="798"/>
                  </a:lnTo>
                  <a:lnTo>
                    <a:pt x="668" y="810"/>
                  </a:lnTo>
                  <a:lnTo>
                    <a:pt x="651" y="819"/>
                  </a:lnTo>
                  <a:lnTo>
                    <a:pt x="632" y="829"/>
                  </a:lnTo>
                  <a:lnTo>
                    <a:pt x="613" y="837"/>
                  </a:lnTo>
                  <a:lnTo>
                    <a:pt x="595" y="845"/>
                  </a:lnTo>
                  <a:lnTo>
                    <a:pt x="575" y="851"/>
                  </a:lnTo>
                  <a:lnTo>
                    <a:pt x="555" y="857"/>
                  </a:lnTo>
                  <a:lnTo>
                    <a:pt x="535" y="861"/>
                  </a:lnTo>
                  <a:lnTo>
                    <a:pt x="514" y="865"/>
                  </a:lnTo>
                  <a:lnTo>
                    <a:pt x="493" y="867"/>
                  </a:lnTo>
                  <a:lnTo>
                    <a:pt x="472" y="870"/>
                  </a:lnTo>
                  <a:lnTo>
                    <a:pt x="450" y="870"/>
                  </a:lnTo>
                  <a:close/>
                  <a:moveTo>
                    <a:pt x="450" y="0"/>
                  </a:moveTo>
                  <a:lnTo>
                    <a:pt x="427" y="1"/>
                  </a:lnTo>
                  <a:lnTo>
                    <a:pt x="404" y="2"/>
                  </a:lnTo>
                  <a:lnTo>
                    <a:pt x="382" y="5"/>
                  </a:lnTo>
                  <a:lnTo>
                    <a:pt x="359" y="10"/>
                  </a:lnTo>
                  <a:lnTo>
                    <a:pt x="338" y="14"/>
                  </a:lnTo>
                  <a:lnTo>
                    <a:pt x="317" y="20"/>
                  </a:lnTo>
                  <a:lnTo>
                    <a:pt x="295" y="28"/>
                  </a:lnTo>
                  <a:lnTo>
                    <a:pt x="275" y="35"/>
                  </a:lnTo>
                  <a:lnTo>
                    <a:pt x="256" y="45"/>
                  </a:lnTo>
                  <a:lnTo>
                    <a:pt x="235" y="54"/>
                  </a:lnTo>
                  <a:lnTo>
                    <a:pt x="217" y="65"/>
                  </a:lnTo>
                  <a:lnTo>
                    <a:pt x="199" y="77"/>
                  </a:lnTo>
                  <a:lnTo>
                    <a:pt x="181" y="90"/>
                  </a:lnTo>
                  <a:lnTo>
                    <a:pt x="164" y="103"/>
                  </a:lnTo>
                  <a:lnTo>
                    <a:pt x="148" y="118"/>
                  </a:lnTo>
                  <a:lnTo>
                    <a:pt x="132" y="133"/>
                  </a:lnTo>
                  <a:lnTo>
                    <a:pt x="118" y="148"/>
                  </a:lnTo>
                  <a:lnTo>
                    <a:pt x="103" y="165"/>
                  </a:lnTo>
                  <a:lnTo>
                    <a:pt x="90" y="181"/>
                  </a:lnTo>
                  <a:lnTo>
                    <a:pt x="77" y="199"/>
                  </a:lnTo>
                  <a:lnTo>
                    <a:pt x="65" y="217"/>
                  </a:lnTo>
                  <a:lnTo>
                    <a:pt x="55" y="236"/>
                  </a:lnTo>
                  <a:lnTo>
                    <a:pt x="45" y="256"/>
                  </a:lnTo>
                  <a:lnTo>
                    <a:pt x="35" y="275"/>
                  </a:lnTo>
                  <a:lnTo>
                    <a:pt x="28" y="296"/>
                  </a:lnTo>
                  <a:lnTo>
                    <a:pt x="20" y="317"/>
                  </a:lnTo>
                  <a:lnTo>
                    <a:pt x="14" y="338"/>
                  </a:lnTo>
                  <a:lnTo>
                    <a:pt x="10" y="359"/>
                  </a:lnTo>
                  <a:lnTo>
                    <a:pt x="5" y="382"/>
                  </a:lnTo>
                  <a:lnTo>
                    <a:pt x="2" y="404"/>
                  </a:lnTo>
                  <a:lnTo>
                    <a:pt x="1" y="427"/>
                  </a:lnTo>
                  <a:lnTo>
                    <a:pt x="0" y="450"/>
                  </a:lnTo>
                  <a:lnTo>
                    <a:pt x="1" y="473"/>
                  </a:lnTo>
                  <a:lnTo>
                    <a:pt x="2" y="496"/>
                  </a:lnTo>
                  <a:lnTo>
                    <a:pt x="5" y="519"/>
                  </a:lnTo>
                  <a:lnTo>
                    <a:pt x="10" y="541"/>
                  </a:lnTo>
                  <a:lnTo>
                    <a:pt x="14" y="563"/>
                  </a:lnTo>
                  <a:lnTo>
                    <a:pt x="20" y="584"/>
                  </a:lnTo>
                  <a:lnTo>
                    <a:pt x="28" y="605"/>
                  </a:lnTo>
                  <a:lnTo>
                    <a:pt x="35" y="626"/>
                  </a:lnTo>
                  <a:lnTo>
                    <a:pt x="45" y="645"/>
                  </a:lnTo>
                  <a:lnTo>
                    <a:pt x="55" y="664"/>
                  </a:lnTo>
                  <a:lnTo>
                    <a:pt x="65" y="683"/>
                  </a:lnTo>
                  <a:lnTo>
                    <a:pt x="77" y="702"/>
                  </a:lnTo>
                  <a:lnTo>
                    <a:pt x="90" y="720"/>
                  </a:lnTo>
                  <a:lnTo>
                    <a:pt x="103" y="737"/>
                  </a:lnTo>
                  <a:lnTo>
                    <a:pt x="118" y="753"/>
                  </a:lnTo>
                  <a:lnTo>
                    <a:pt x="132" y="768"/>
                  </a:lnTo>
                  <a:lnTo>
                    <a:pt x="148" y="783"/>
                  </a:lnTo>
                  <a:lnTo>
                    <a:pt x="164" y="798"/>
                  </a:lnTo>
                  <a:lnTo>
                    <a:pt x="181" y="811"/>
                  </a:lnTo>
                  <a:lnTo>
                    <a:pt x="199" y="824"/>
                  </a:lnTo>
                  <a:lnTo>
                    <a:pt x="217" y="835"/>
                  </a:lnTo>
                  <a:lnTo>
                    <a:pt x="235" y="846"/>
                  </a:lnTo>
                  <a:lnTo>
                    <a:pt x="256" y="856"/>
                  </a:lnTo>
                  <a:lnTo>
                    <a:pt x="275" y="864"/>
                  </a:lnTo>
                  <a:lnTo>
                    <a:pt x="295" y="873"/>
                  </a:lnTo>
                  <a:lnTo>
                    <a:pt x="317" y="880"/>
                  </a:lnTo>
                  <a:lnTo>
                    <a:pt x="338" y="886"/>
                  </a:lnTo>
                  <a:lnTo>
                    <a:pt x="359" y="891"/>
                  </a:lnTo>
                  <a:lnTo>
                    <a:pt x="382" y="895"/>
                  </a:lnTo>
                  <a:lnTo>
                    <a:pt x="404" y="897"/>
                  </a:lnTo>
                  <a:lnTo>
                    <a:pt x="427" y="900"/>
                  </a:lnTo>
                  <a:lnTo>
                    <a:pt x="450" y="900"/>
                  </a:lnTo>
                  <a:lnTo>
                    <a:pt x="473" y="900"/>
                  </a:lnTo>
                  <a:lnTo>
                    <a:pt x="496" y="897"/>
                  </a:lnTo>
                  <a:lnTo>
                    <a:pt x="519" y="895"/>
                  </a:lnTo>
                  <a:lnTo>
                    <a:pt x="540" y="891"/>
                  </a:lnTo>
                  <a:lnTo>
                    <a:pt x="563" y="886"/>
                  </a:lnTo>
                  <a:lnTo>
                    <a:pt x="584" y="880"/>
                  </a:lnTo>
                  <a:lnTo>
                    <a:pt x="605" y="873"/>
                  </a:lnTo>
                  <a:lnTo>
                    <a:pt x="625" y="864"/>
                  </a:lnTo>
                  <a:lnTo>
                    <a:pt x="645" y="856"/>
                  </a:lnTo>
                  <a:lnTo>
                    <a:pt x="664" y="846"/>
                  </a:lnTo>
                  <a:lnTo>
                    <a:pt x="684" y="835"/>
                  </a:lnTo>
                  <a:lnTo>
                    <a:pt x="702" y="824"/>
                  </a:lnTo>
                  <a:lnTo>
                    <a:pt x="719" y="811"/>
                  </a:lnTo>
                  <a:lnTo>
                    <a:pt x="736" y="798"/>
                  </a:lnTo>
                  <a:lnTo>
                    <a:pt x="752" y="783"/>
                  </a:lnTo>
                  <a:lnTo>
                    <a:pt x="768" y="768"/>
                  </a:lnTo>
                  <a:lnTo>
                    <a:pt x="783" y="753"/>
                  </a:lnTo>
                  <a:lnTo>
                    <a:pt x="797" y="737"/>
                  </a:lnTo>
                  <a:lnTo>
                    <a:pt x="811" y="720"/>
                  </a:lnTo>
                  <a:lnTo>
                    <a:pt x="823" y="702"/>
                  </a:lnTo>
                  <a:lnTo>
                    <a:pt x="835" y="683"/>
                  </a:lnTo>
                  <a:lnTo>
                    <a:pt x="846" y="665"/>
                  </a:lnTo>
                  <a:lnTo>
                    <a:pt x="856" y="645"/>
                  </a:lnTo>
                  <a:lnTo>
                    <a:pt x="865" y="626"/>
                  </a:lnTo>
                  <a:lnTo>
                    <a:pt x="873" y="605"/>
                  </a:lnTo>
                  <a:lnTo>
                    <a:pt x="880" y="584"/>
                  </a:lnTo>
                  <a:lnTo>
                    <a:pt x="886" y="563"/>
                  </a:lnTo>
                  <a:lnTo>
                    <a:pt x="891" y="541"/>
                  </a:lnTo>
                  <a:lnTo>
                    <a:pt x="896" y="519"/>
                  </a:lnTo>
                  <a:lnTo>
                    <a:pt x="898" y="496"/>
                  </a:lnTo>
                  <a:lnTo>
                    <a:pt x="900" y="473"/>
                  </a:lnTo>
                  <a:lnTo>
                    <a:pt x="900" y="450"/>
                  </a:lnTo>
                  <a:lnTo>
                    <a:pt x="900" y="427"/>
                  </a:lnTo>
                  <a:lnTo>
                    <a:pt x="898" y="404"/>
                  </a:lnTo>
                  <a:lnTo>
                    <a:pt x="896" y="382"/>
                  </a:lnTo>
                  <a:lnTo>
                    <a:pt x="891" y="359"/>
                  </a:lnTo>
                  <a:lnTo>
                    <a:pt x="886" y="338"/>
                  </a:lnTo>
                  <a:lnTo>
                    <a:pt x="880" y="317"/>
                  </a:lnTo>
                  <a:lnTo>
                    <a:pt x="873" y="296"/>
                  </a:lnTo>
                  <a:lnTo>
                    <a:pt x="865" y="275"/>
                  </a:lnTo>
                  <a:lnTo>
                    <a:pt x="856" y="256"/>
                  </a:lnTo>
                  <a:lnTo>
                    <a:pt x="846" y="236"/>
                  </a:lnTo>
                  <a:lnTo>
                    <a:pt x="835" y="217"/>
                  </a:lnTo>
                  <a:lnTo>
                    <a:pt x="823" y="199"/>
                  </a:lnTo>
                  <a:lnTo>
                    <a:pt x="811" y="181"/>
                  </a:lnTo>
                  <a:lnTo>
                    <a:pt x="797" y="165"/>
                  </a:lnTo>
                  <a:lnTo>
                    <a:pt x="783" y="148"/>
                  </a:lnTo>
                  <a:lnTo>
                    <a:pt x="768" y="133"/>
                  </a:lnTo>
                  <a:lnTo>
                    <a:pt x="752" y="118"/>
                  </a:lnTo>
                  <a:lnTo>
                    <a:pt x="736" y="103"/>
                  </a:lnTo>
                  <a:lnTo>
                    <a:pt x="719" y="90"/>
                  </a:lnTo>
                  <a:lnTo>
                    <a:pt x="702" y="77"/>
                  </a:lnTo>
                  <a:lnTo>
                    <a:pt x="684" y="65"/>
                  </a:lnTo>
                  <a:lnTo>
                    <a:pt x="664" y="54"/>
                  </a:lnTo>
                  <a:lnTo>
                    <a:pt x="645" y="45"/>
                  </a:lnTo>
                  <a:lnTo>
                    <a:pt x="625" y="35"/>
                  </a:lnTo>
                  <a:lnTo>
                    <a:pt x="605" y="28"/>
                  </a:lnTo>
                  <a:lnTo>
                    <a:pt x="584" y="20"/>
                  </a:lnTo>
                  <a:lnTo>
                    <a:pt x="563" y="14"/>
                  </a:lnTo>
                  <a:lnTo>
                    <a:pt x="540" y="10"/>
                  </a:lnTo>
                  <a:lnTo>
                    <a:pt x="519" y="5"/>
                  </a:lnTo>
                  <a:lnTo>
                    <a:pt x="496" y="2"/>
                  </a:lnTo>
                  <a:lnTo>
                    <a:pt x="473" y="1"/>
                  </a:lnTo>
                  <a:lnTo>
                    <a:pt x="450" y="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12"/>
            <p:cNvSpPr>
              <a:spLocks noEditPoints="1"/>
            </p:cNvSpPr>
            <p:nvPr/>
          </p:nvSpPr>
          <p:spPr bwMode="auto">
            <a:xfrm>
              <a:off x="9391650" y="850900"/>
              <a:ext cx="133350" cy="133350"/>
            </a:xfrm>
            <a:custGeom>
              <a:avLst/>
              <a:gdLst>
                <a:gd name="T0" fmla="*/ 285 w 420"/>
                <a:gd name="T1" fmla="*/ 270 h 420"/>
                <a:gd name="T2" fmla="*/ 279 w 420"/>
                <a:gd name="T3" fmla="*/ 271 h 420"/>
                <a:gd name="T4" fmla="*/ 275 w 420"/>
                <a:gd name="T5" fmla="*/ 274 h 420"/>
                <a:gd name="T6" fmla="*/ 271 w 420"/>
                <a:gd name="T7" fmla="*/ 280 h 420"/>
                <a:gd name="T8" fmla="*/ 270 w 420"/>
                <a:gd name="T9" fmla="*/ 285 h 420"/>
                <a:gd name="T10" fmla="*/ 151 w 420"/>
                <a:gd name="T11" fmla="*/ 390 h 420"/>
                <a:gd name="T12" fmla="*/ 149 w 420"/>
                <a:gd name="T13" fmla="*/ 282 h 420"/>
                <a:gd name="T14" fmla="*/ 147 w 420"/>
                <a:gd name="T15" fmla="*/ 277 h 420"/>
                <a:gd name="T16" fmla="*/ 143 w 420"/>
                <a:gd name="T17" fmla="*/ 272 h 420"/>
                <a:gd name="T18" fmla="*/ 138 w 420"/>
                <a:gd name="T19" fmla="*/ 270 h 420"/>
                <a:gd name="T20" fmla="*/ 31 w 420"/>
                <a:gd name="T21" fmla="*/ 270 h 420"/>
                <a:gd name="T22" fmla="*/ 136 w 420"/>
                <a:gd name="T23" fmla="*/ 150 h 420"/>
                <a:gd name="T24" fmla="*/ 141 w 420"/>
                <a:gd name="T25" fmla="*/ 149 h 420"/>
                <a:gd name="T26" fmla="*/ 146 w 420"/>
                <a:gd name="T27" fmla="*/ 146 h 420"/>
                <a:gd name="T28" fmla="*/ 149 w 420"/>
                <a:gd name="T29" fmla="*/ 141 h 420"/>
                <a:gd name="T30" fmla="*/ 151 w 420"/>
                <a:gd name="T31" fmla="*/ 135 h 420"/>
                <a:gd name="T32" fmla="*/ 270 w 420"/>
                <a:gd name="T33" fmla="*/ 29 h 420"/>
                <a:gd name="T34" fmla="*/ 270 w 420"/>
                <a:gd name="T35" fmla="*/ 139 h 420"/>
                <a:gd name="T36" fmla="*/ 272 w 420"/>
                <a:gd name="T37" fmla="*/ 144 h 420"/>
                <a:gd name="T38" fmla="*/ 277 w 420"/>
                <a:gd name="T39" fmla="*/ 147 h 420"/>
                <a:gd name="T40" fmla="*/ 282 w 420"/>
                <a:gd name="T41" fmla="*/ 149 h 420"/>
                <a:gd name="T42" fmla="*/ 390 w 420"/>
                <a:gd name="T43" fmla="*/ 150 h 420"/>
                <a:gd name="T44" fmla="*/ 405 w 420"/>
                <a:gd name="T45" fmla="*/ 120 h 420"/>
                <a:gd name="T46" fmla="*/ 300 w 420"/>
                <a:gd name="T47" fmla="*/ 14 h 420"/>
                <a:gd name="T48" fmla="*/ 299 w 420"/>
                <a:gd name="T49" fmla="*/ 9 h 420"/>
                <a:gd name="T50" fmla="*/ 296 w 420"/>
                <a:gd name="T51" fmla="*/ 5 h 420"/>
                <a:gd name="T52" fmla="*/ 291 w 420"/>
                <a:gd name="T53" fmla="*/ 2 h 420"/>
                <a:gd name="T54" fmla="*/ 285 w 420"/>
                <a:gd name="T55" fmla="*/ 0 h 420"/>
                <a:gd name="T56" fmla="*/ 132 w 420"/>
                <a:gd name="T57" fmla="*/ 1 h 420"/>
                <a:gd name="T58" fmla="*/ 127 w 420"/>
                <a:gd name="T59" fmla="*/ 3 h 420"/>
                <a:gd name="T60" fmla="*/ 123 w 420"/>
                <a:gd name="T61" fmla="*/ 7 h 420"/>
                <a:gd name="T62" fmla="*/ 121 w 420"/>
                <a:gd name="T63" fmla="*/ 12 h 420"/>
                <a:gd name="T64" fmla="*/ 121 w 420"/>
                <a:gd name="T65" fmla="*/ 120 h 420"/>
                <a:gd name="T66" fmla="*/ 12 w 420"/>
                <a:gd name="T67" fmla="*/ 120 h 420"/>
                <a:gd name="T68" fmla="*/ 7 w 420"/>
                <a:gd name="T69" fmla="*/ 123 h 420"/>
                <a:gd name="T70" fmla="*/ 3 w 420"/>
                <a:gd name="T71" fmla="*/ 127 h 420"/>
                <a:gd name="T72" fmla="*/ 1 w 420"/>
                <a:gd name="T73" fmla="*/ 132 h 420"/>
                <a:gd name="T74" fmla="*/ 0 w 420"/>
                <a:gd name="T75" fmla="*/ 285 h 420"/>
                <a:gd name="T76" fmla="*/ 2 w 420"/>
                <a:gd name="T77" fmla="*/ 292 h 420"/>
                <a:gd name="T78" fmla="*/ 5 w 420"/>
                <a:gd name="T79" fmla="*/ 296 h 420"/>
                <a:gd name="T80" fmla="*/ 9 w 420"/>
                <a:gd name="T81" fmla="*/ 299 h 420"/>
                <a:gd name="T82" fmla="*/ 15 w 420"/>
                <a:gd name="T83" fmla="*/ 300 h 420"/>
                <a:gd name="T84" fmla="*/ 121 w 420"/>
                <a:gd name="T85" fmla="*/ 405 h 420"/>
                <a:gd name="T86" fmla="*/ 122 w 420"/>
                <a:gd name="T87" fmla="*/ 411 h 420"/>
                <a:gd name="T88" fmla="*/ 125 w 420"/>
                <a:gd name="T89" fmla="*/ 416 h 420"/>
                <a:gd name="T90" fmla="*/ 129 w 420"/>
                <a:gd name="T91" fmla="*/ 419 h 420"/>
                <a:gd name="T92" fmla="*/ 136 w 420"/>
                <a:gd name="T93" fmla="*/ 420 h 420"/>
                <a:gd name="T94" fmla="*/ 289 w 420"/>
                <a:gd name="T95" fmla="*/ 420 h 420"/>
                <a:gd name="T96" fmla="*/ 294 w 420"/>
                <a:gd name="T97" fmla="*/ 418 h 420"/>
                <a:gd name="T98" fmla="*/ 297 w 420"/>
                <a:gd name="T99" fmla="*/ 413 h 420"/>
                <a:gd name="T100" fmla="*/ 300 w 420"/>
                <a:gd name="T101" fmla="*/ 408 h 420"/>
                <a:gd name="T102" fmla="*/ 300 w 420"/>
                <a:gd name="T103" fmla="*/ 300 h 420"/>
                <a:gd name="T104" fmla="*/ 408 w 420"/>
                <a:gd name="T105" fmla="*/ 300 h 420"/>
                <a:gd name="T106" fmla="*/ 414 w 420"/>
                <a:gd name="T107" fmla="*/ 298 h 420"/>
                <a:gd name="T108" fmla="*/ 418 w 420"/>
                <a:gd name="T109" fmla="*/ 294 h 420"/>
                <a:gd name="T110" fmla="*/ 420 w 420"/>
                <a:gd name="T111" fmla="*/ 288 h 420"/>
                <a:gd name="T112" fmla="*/ 420 w 420"/>
                <a:gd name="T113" fmla="*/ 135 h 420"/>
                <a:gd name="T114" fmla="*/ 419 w 420"/>
                <a:gd name="T115" fmla="*/ 130 h 420"/>
                <a:gd name="T116" fmla="*/ 416 w 420"/>
                <a:gd name="T117" fmla="*/ 125 h 420"/>
                <a:gd name="T118" fmla="*/ 412 w 420"/>
                <a:gd name="T119" fmla="*/ 121 h 420"/>
                <a:gd name="T120" fmla="*/ 405 w 420"/>
                <a:gd name="T121" fmla="*/ 1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0" h="420">
                  <a:moveTo>
                    <a:pt x="390" y="270"/>
                  </a:moveTo>
                  <a:lnTo>
                    <a:pt x="285" y="270"/>
                  </a:lnTo>
                  <a:lnTo>
                    <a:pt x="282" y="270"/>
                  </a:lnTo>
                  <a:lnTo>
                    <a:pt x="279" y="271"/>
                  </a:lnTo>
                  <a:lnTo>
                    <a:pt x="277" y="272"/>
                  </a:lnTo>
                  <a:lnTo>
                    <a:pt x="275" y="274"/>
                  </a:lnTo>
                  <a:lnTo>
                    <a:pt x="272" y="277"/>
                  </a:lnTo>
                  <a:lnTo>
                    <a:pt x="271" y="280"/>
                  </a:lnTo>
                  <a:lnTo>
                    <a:pt x="270" y="282"/>
                  </a:lnTo>
                  <a:lnTo>
                    <a:pt x="270" y="285"/>
                  </a:lnTo>
                  <a:lnTo>
                    <a:pt x="270" y="390"/>
                  </a:lnTo>
                  <a:lnTo>
                    <a:pt x="151" y="390"/>
                  </a:lnTo>
                  <a:lnTo>
                    <a:pt x="151" y="285"/>
                  </a:lnTo>
                  <a:lnTo>
                    <a:pt x="149" y="282"/>
                  </a:lnTo>
                  <a:lnTo>
                    <a:pt x="149" y="280"/>
                  </a:lnTo>
                  <a:lnTo>
                    <a:pt x="147" y="277"/>
                  </a:lnTo>
                  <a:lnTo>
                    <a:pt x="146" y="274"/>
                  </a:lnTo>
                  <a:lnTo>
                    <a:pt x="143" y="272"/>
                  </a:lnTo>
                  <a:lnTo>
                    <a:pt x="141" y="271"/>
                  </a:lnTo>
                  <a:lnTo>
                    <a:pt x="138" y="270"/>
                  </a:lnTo>
                  <a:lnTo>
                    <a:pt x="136" y="270"/>
                  </a:lnTo>
                  <a:lnTo>
                    <a:pt x="31" y="270"/>
                  </a:lnTo>
                  <a:lnTo>
                    <a:pt x="31" y="150"/>
                  </a:lnTo>
                  <a:lnTo>
                    <a:pt x="136" y="150"/>
                  </a:lnTo>
                  <a:lnTo>
                    <a:pt x="138" y="149"/>
                  </a:lnTo>
                  <a:lnTo>
                    <a:pt x="141" y="149"/>
                  </a:lnTo>
                  <a:lnTo>
                    <a:pt x="143" y="147"/>
                  </a:lnTo>
                  <a:lnTo>
                    <a:pt x="146" y="146"/>
                  </a:lnTo>
                  <a:lnTo>
                    <a:pt x="147" y="144"/>
                  </a:lnTo>
                  <a:lnTo>
                    <a:pt x="149" y="141"/>
                  </a:lnTo>
                  <a:lnTo>
                    <a:pt x="149" y="139"/>
                  </a:lnTo>
                  <a:lnTo>
                    <a:pt x="151" y="135"/>
                  </a:lnTo>
                  <a:lnTo>
                    <a:pt x="151" y="29"/>
                  </a:lnTo>
                  <a:lnTo>
                    <a:pt x="270" y="29"/>
                  </a:lnTo>
                  <a:lnTo>
                    <a:pt x="270" y="135"/>
                  </a:lnTo>
                  <a:lnTo>
                    <a:pt x="270" y="139"/>
                  </a:lnTo>
                  <a:lnTo>
                    <a:pt x="271" y="141"/>
                  </a:lnTo>
                  <a:lnTo>
                    <a:pt x="272" y="144"/>
                  </a:lnTo>
                  <a:lnTo>
                    <a:pt x="275" y="146"/>
                  </a:lnTo>
                  <a:lnTo>
                    <a:pt x="277" y="147"/>
                  </a:lnTo>
                  <a:lnTo>
                    <a:pt x="279" y="149"/>
                  </a:lnTo>
                  <a:lnTo>
                    <a:pt x="282" y="149"/>
                  </a:lnTo>
                  <a:lnTo>
                    <a:pt x="285" y="150"/>
                  </a:lnTo>
                  <a:lnTo>
                    <a:pt x="390" y="150"/>
                  </a:lnTo>
                  <a:lnTo>
                    <a:pt x="390" y="270"/>
                  </a:lnTo>
                  <a:close/>
                  <a:moveTo>
                    <a:pt x="405" y="120"/>
                  </a:moveTo>
                  <a:lnTo>
                    <a:pt x="300" y="120"/>
                  </a:lnTo>
                  <a:lnTo>
                    <a:pt x="300" y="14"/>
                  </a:lnTo>
                  <a:lnTo>
                    <a:pt x="300" y="12"/>
                  </a:lnTo>
                  <a:lnTo>
                    <a:pt x="299" y="9"/>
                  </a:lnTo>
                  <a:lnTo>
                    <a:pt x="298" y="7"/>
                  </a:lnTo>
                  <a:lnTo>
                    <a:pt x="296" y="5"/>
                  </a:lnTo>
                  <a:lnTo>
                    <a:pt x="294" y="3"/>
                  </a:lnTo>
                  <a:lnTo>
                    <a:pt x="291" y="2"/>
                  </a:lnTo>
                  <a:lnTo>
                    <a:pt x="289" y="1"/>
                  </a:lnTo>
                  <a:lnTo>
                    <a:pt x="285" y="0"/>
                  </a:lnTo>
                  <a:lnTo>
                    <a:pt x="136" y="0"/>
                  </a:lnTo>
                  <a:lnTo>
                    <a:pt x="132" y="1"/>
                  </a:lnTo>
                  <a:lnTo>
                    <a:pt x="129" y="2"/>
                  </a:lnTo>
                  <a:lnTo>
                    <a:pt x="127" y="3"/>
                  </a:lnTo>
                  <a:lnTo>
                    <a:pt x="125" y="5"/>
                  </a:lnTo>
                  <a:lnTo>
                    <a:pt x="123" y="7"/>
                  </a:lnTo>
                  <a:lnTo>
                    <a:pt x="122" y="9"/>
                  </a:lnTo>
                  <a:lnTo>
                    <a:pt x="121" y="12"/>
                  </a:lnTo>
                  <a:lnTo>
                    <a:pt x="121" y="14"/>
                  </a:lnTo>
                  <a:lnTo>
                    <a:pt x="121" y="120"/>
                  </a:lnTo>
                  <a:lnTo>
                    <a:pt x="15" y="120"/>
                  </a:lnTo>
                  <a:lnTo>
                    <a:pt x="12" y="120"/>
                  </a:lnTo>
                  <a:lnTo>
                    <a:pt x="9" y="121"/>
                  </a:lnTo>
                  <a:lnTo>
                    <a:pt x="7" y="123"/>
                  </a:lnTo>
                  <a:lnTo>
                    <a:pt x="5" y="125"/>
                  </a:lnTo>
                  <a:lnTo>
                    <a:pt x="3" y="127"/>
                  </a:lnTo>
                  <a:lnTo>
                    <a:pt x="2" y="130"/>
                  </a:lnTo>
                  <a:lnTo>
                    <a:pt x="1" y="132"/>
                  </a:lnTo>
                  <a:lnTo>
                    <a:pt x="0" y="135"/>
                  </a:lnTo>
                  <a:lnTo>
                    <a:pt x="0" y="285"/>
                  </a:lnTo>
                  <a:lnTo>
                    <a:pt x="1" y="288"/>
                  </a:lnTo>
                  <a:lnTo>
                    <a:pt x="2" y="292"/>
                  </a:lnTo>
                  <a:lnTo>
                    <a:pt x="3" y="294"/>
                  </a:lnTo>
                  <a:lnTo>
                    <a:pt x="5" y="296"/>
                  </a:lnTo>
                  <a:lnTo>
                    <a:pt x="7" y="298"/>
                  </a:lnTo>
                  <a:lnTo>
                    <a:pt x="9" y="299"/>
                  </a:lnTo>
                  <a:lnTo>
                    <a:pt x="12" y="300"/>
                  </a:lnTo>
                  <a:lnTo>
                    <a:pt x="15" y="300"/>
                  </a:lnTo>
                  <a:lnTo>
                    <a:pt x="121" y="300"/>
                  </a:lnTo>
                  <a:lnTo>
                    <a:pt x="121" y="405"/>
                  </a:lnTo>
                  <a:lnTo>
                    <a:pt x="121" y="408"/>
                  </a:lnTo>
                  <a:lnTo>
                    <a:pt x="122" y="411"/>
                  </a:lnTo>
                  <a:lnTo>
                    <a:pt x="123" y="413"/>
                  </a:lnTo>
                  <a:lnTo>
                    <a:pt x="125" y="416"/>
                  </a:lnTo>
                  <a:lnTo>
                    <a:pt x="127" y="418"/>
                  </a:lnTo>
                  <a:lnTo>
                    <a:pt x="129" y="419"/>
                  </a:lnTo>
                  <a:lnTo>
                    <a:pt x="132" y="420"/>
                  </a:lnTo>
                  <a:lnTo>
                    <a:pt x="136" y="420"/>
                  </a:lnTo>
                  <a:lnTo>
                    <a:pt x="285" y="420"/>
                  </a:lnTo>
                  <a:lnTo>
                    <a:pt x="289" y="420"/>
                  </a:lnTo>
                  <a:lnTo>
                    <a:pt x="291" y="419"/>
                  </a:lnTo>
                  <a:lnTo>
                    <a:pt x="294" y="418"/>
                  </a:lnTo>
                  <a:lnTo>
                    <a:pt x="296" y="416"/>
                  </a:lnTo>
                  <a:lnTo>
                    <a:pt x="297" y="413"/>
                  </a:lnTo>
                  <a:lnTo>
                    <a:pt x="299" y="411"/>
                  </a:lnTo>
                  <a:lnTo>
                    <a:pt x="300" y="408"/>
                  </a:lnTo>
                  <a:lnTo>
                    <a:pt x="300" y="405"/>
                  </a:lnTo>
                  <a:lnTo>
                    <a:pt x="300" y="300"/>
                  </a:lnTo>
                  <a:lnTo>
                    <a:pt x="405" y="300"/>
                  </a:lnTo>
                  <a:lnTo>
                    <a:pt x="408" y="300"/>
                  </a:lnTo>
                  <a:lnTo>
                    <a:pt x="412" y="299"/>
                  </a:lnTo>
                  <a:lnTo>
                    <a:pt x="414" y="298"/>
                  </a:lnTo>
                  <a:lnTo>
                    <a:pt x="416" y="296"/>
                  </a:lnTo>
                  <a:lnTo>
                    <a:pt x="418" y="294"/>
                  </a:lnTo>
                  <a:lnTo>
                    <a:pt x="419" y="292"/>
                  </a:lnTo>
                  <a:lnTo>
                    <a:pt x="420" y="288"/>
                  </a:lnTo>
                  <a:lnTo>
                    <a:pt x="420" y="285"/>
                  </a:lnTo>
                  <a:lnTo>
                    <a:pt x="420" y="135"/>
                  </a:lnTo>
                  <a:lnTo>
                    <a:pt x="420" y="132"/>
                  </a:lnTo>
                  <a:lnTo>
                    <a:pt x="419" y="130"/>
                  </a:lnTo>
                  <a:lnTo>
                    <a:pt x="418" y="127"/>
                  </a:lnTo>
                  <a:lnTo>
                    <a:pt x="416" y="125"/>
                  </a:lnTo>
                  <a:lnTo>
                    <a:pt x="414" y="123"/>
                  </a:lnTo>
                  <a:lnTo>
                    <a:pt x="412" y="121"/>
                  </a:lnTo>
                  <a:lnTo>
                    <a:pt x="408" y="120"/>
                  </a:lnTo>
                  <a:lnTo>
                    <a:pt x="405" y="12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3"/>
            <p:cNvSpPr>
              <a:spLocks noEditPoints="1"/>
            </p:cNvSpPr>
            <p:nvPr/>
          </p:nvSpPr>
          <p:spPr bwMode="auto">
            <a:xfrm>
              <a:off x="9344025" y="803275"/>
              <a:ext cx="228600" cy="228600"/>
            </a:xfrm>
            <a:custGeom>
              <a:avLst/>
              <a:gdLst>
                <a:gd name="T0" fmla="*/ 294 w 720"/>
                <a:gd name="T1" fmla="*/ 683 h 720"/>
                <a:gd name="T2" fmla="*/ 217 w 720"/>
                <a:gd name="T3" fmla="*/ 658 h 720"/>
                <a:gd name="T4" fmla="*/ 151 w 720"/>
                <a:gd name="T5" fmla="*/ 615 h 720"/>
                <a:gd name="T6" fmla="*/ 96 w 720"/>
                <a:gd name="T7" fmla="*/ 558 h 720"/>
                <a:gd name="T8" fmla="*/ 57 w 720"/>
                <a:gd name="T9" fmla="*/ 489 h 720"/>
                <a:gd name="T10" fmla="*/ 34 w 720"/>
                <a:gd name="T11" fmla="*/ 411 h 720"/>
                <a:gd name="T12" fmla="*/ 32 w 720"/>
                <a:gd name="T13" fmla="*/ 326 h 720"/>
                <a:gd name="T14" fmla="*/ 50 w 720"/>
                <a:gd name="T15" fmla="*/ 247 h 720"/>
                <a:gd name="T16" fmla="*/ 87 w 720"/>
                <a:gd name="T17" fmla="*/ 176 h 720"/>
                <a:gd name="T18" fmla="*/ 138 w 720"/>
                <a:gd name="T19" fmla="*/ 116 h 720"/>
                <a:gd name="T20" fmla="*/ 203 w 720"/>
                <a:gd name="T21" fmla="*/ 70 h 720"/>
                <a:gd name="T22" fmla="*/ 278 w 720"/>
                <a:gd name="T23" fmla="*/ 40 h 720"/>
                <a:gd name="T24" fmla="*/ 360 w 720"/>
                <a:gd name="T25" fmla="*/ 30 h 720"/>
                <a:gd name="T26" fmla="*/ 443 w 720"/>
                <a:gd name="T27" fmla="*/ 40 h 720"/>
                <a:gd name="T28" fmla="*/ 518 w 720"/>
                <a:gd name="T29" fmla="*/ 70 h 720"/>
                <a:gd name="T30" fmla="*/ 582 w 720"/>
                <a:gd name="T31" fmla="*/ 116 h 720"/>
                <a:gd name="T32" fmla="*/ 633 w 720"/>
                <a:gd name="T33" fmla="*/ 176 h 720"/>
                <a:gd name="T34" fmla="*/ 671 w 720"/>
                <a:gd name="T35" fmla="*/ 247 h 720"/>
                <a:gd name="T36" fmla="*/ 689 w 720"/>
                <a:gd name="T37" fmla="*/ 326 h 720"/>
                <a:gd name="T38" fmla="*/ 687 w 720"/>
                <a:gd name="T39" fmla="*/ 411 h 720"/>
                <a:gd name="T40" fmla="*/ 664 w 720"/>
                <a:gd name="T41" fmla="*/ 489 h 720"/>
                <a:gd name="T42" fmla="*/ 625 w 720"/>
                <a:gd name="T43" fmla="*/ 558 h 720"/>
                <a:gd name="T44" fmla="*/ 570 w 720"/>
                <a:gd name="T45" fmla="*/ 615 h 720"/>
                <a:gd name="T46" fmla="*/ 503 w 720"/>
                <a:gd name="T47" fmla="*/ 658 h 720"/>
                <a:gd name="T48" fmla="*/ 427 w 720"/>
                <a:gd name="T49" fmla="*/ 683 h 720"/>
                <a:gd name="T50" fmla="*/ 360 w 720"/>
                <a:gd name="T51" fmla="*/ 0 h 720"/>
                <a:gd name="T52" fmla="*/ 271 w 720"/>
                <a:gd name="T53" fmla="*/ 12 h 720"/>
                <a:gd name="T54" fmla="*/ 189 w 720"/>
                <a:gd name="T55" fmla="*/ 44 h 720"/>
                <a:gd name="T56" fmla="*/ 119 w 720"/>
                <a:gd name="T57" fmla="*/ 94 h 720"/>
                <a:gd name="T58" fmla="*/ 62 w 720"/>
                <a:gd name="T59" fmla="*/ 159 h 720"/>
                <a:gd name="T60" fmla="*/ 22 w 720"/>
                <a:gd name="T61" fmla="*/ 236 h 720"/>
                <a:gd name="T62" fmla="*/ 2 w 720"/>
                <a:gd name="T63" fmla="*/ 324 h 720"/>
                <a:gd name="T64" fmla="*/ 4 w 720"/>
                <a:gd name="T65" fmla="*/ 415 h 720"/>
                <a:gd name="T66" fmla="*/ 29 w 720"/>
                <a:gd name="T67" fmla="*/ 500 h 720"/>
                <a:gd name="T68" fmla="*/ 72 w 720"/>
                <a:gd name="T69" fmla="*/ 575 h 720"/>
                <a:gd name="T70" fmla="*/ 131 w 720"/>
                <a:gd name="T71" fmla="*/ 638 h 720"/>
                <a:gd name="T72" fmla="*/ 204 w 720"/>
                <a:gd name="T73" fmla="*/ 684 h 720"/>
                <a:gd name="T74" fmla="*/ 288 w 720"/>
                <a:gd name="T75" fmla="*/ 713 h 720"/>
                <a:gd name="T76" fmla="*/ 379 w 720"/>
                <a:gd name="T77" fmla="*/ 720 h 720"/>
                <a:gd name="T78" fmla="*/ 467 w 720"/>
                <a:gd name="T79" fmla="*/ 704 h 720"/>
                <a:gd name="T80" fmla="*/ 547 w 720"/>
                <a:gd name="T81" fmla="*/ 668 h 720"/>
                <a:gd name="T82" fmla="*/ 615 w 720"/>
                <a:gd name="T83" fmla="*/ 615 h 720"/>
                <a:gd name="T84" fmla="*/ 668 w 720"/>
                <a:gd name="T85" fmla="*/ 547 h 720"/>
                <a:gd name="T86" fmla="*/ 704 w 720"/>
                <a:gd name="T87" fmla="*/ 467 h 720"/>
                <a:gd name="T88" fmla="*/ 720 w 720"/>
                <a:gd name="T89" fmla="*/ 378 h 720"/>
                <a:gd name="T90" fmla="*/ 712 w 720"/>
                <a:gd name="T91" fmla="*/ 288 h 720"/>
                <a:gd name="T92" fmla="*/ 685 w 720"/>
                <a:gd name="T93" fmla="*/ 204 h 720"/>
                <a:gd name="T94" fmla="*/ 638 w 720"/>
                <a:gd name="T95" fmla="*/ 131 h 720"/>
                <a:gd name="T96" fmla="*/ 576 w 720"/>
                <a:gd name="T97" fmla="*/ 71 h 720"/>
                <a:gd name="T98" fmla="*/ 501 w 720"/>
                <a:gd name="T99" fmla="*/ 29 h 720"/>
                <a:gd name="T100" fmla="*/ 415 w 720"/>
                <a:gd name="T101" fmla="*/ 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20">
                  <a:moveTo>
                    <a:pt x="360" y="690"/>
                  </a:moveTo>
                  <a:lnTo>
                    <a:pt x="343" y="690"/>
                  </a:lnTo>
                  <a:lnTo>
                    <a:pt x="326" y="689"/>
                  </a:lnTo>
                  <a:lnTo>
                    <a:pt x="310" y="686"/>
                  </a:lnTo>
                  <a:lnTo>
                    <a:pt x="294" y="683"/>
                  </a:lnTo>
                  <a:lnTo>
                    <a:pt x="278" y="680"/>
                  </a:lnTo>
                  <a:lnTo>
                    <a:pt x="262" y="675"/>
                  </a:lnTo>
                  <a:lnTo>
                    <a:pt x="247" y="670"/>
                  </a:lnTo>
                  <a:lnTo>
                    <a:pt x="232" y="664"/>
                  </a:lnTo>
                  <a:lnTo>
                    <a:pt x="217" y="658"/>
                  </a:lnTo>
                  <a:lnTo>
                    <a:pt x="203" y="650"/>
                  </a:lnTo>
                  <a:lnTo>
                    <a:pt x="189" y="643"/>
                  </a:lnTo>
                  <a:lnTo>
                    <a:pt x="175" y="634"/>
                  </a:lnTo>
                  <a:lnTo>
                    <a:pt x="162" y="624"/>
                  </a:lnTo>
                  <a:lnTo>
                    <a:pt x="151" y="615"/>
                  </a:lnTo>
                  <a:lnTo>
                    <a:pt x="138" y="604"/>
                  </a:lnTo>
                  <a:lnTo>
                    <a:pt x="127" y="593"/>
                  </a:lnTo>
                  <a:lnTo>
                    <a:pt x="116" y="582"/>
                  </a:lnTo>
                  <a:lnTo>
                    <a:pt x="106" y="570"/>
                  </a:lnTo>
                  <a:lnTo>
                    <a:pt x="96" y="558"/>
                  </a:lnTo>
                  <a:lnTo>
                    <a:pt x="87" y="545"/>
                  </a:lnTo>
                  <a:lnTo>
                    <a:pt x="78" y="531"/>
                  </a:lnTo>
                  <a:lnTo>
                    <a:pt x="70" y="517"/>
                  </a:lnTo>
                  <a:lnTo>
                    <a:pt x="63" y="504"/>
                  </a:lnTo>
                  <a:lnTo>
                    <a:pt x="57" y="489"/>
                  </a:lnTo>
                  <a:lnTo>
                    <a:pt x="50" y="474"/>
                  </a:lnTo>
                  <a:lnTo>
                    <a:pt x="45" y="459"/>
                  </a:lnTo>
                  <a:lnTo>
                    <a:pt x="41" y="443"/>
                  </a:lnTo>
                  <a:lnTo>
                    <a:pt x="37" y="427"/>
                  </a:lnTo>
                  <a:lnTo>
                    <a:pt x="34" y="411"/>
                  </a:lnTo>
                  <a:lnTo>
                    <a:pt x="32" y="393"/>
                  </a:lnTo>
                  <a:lnTo>
                    <a:pt x="31" y="377"/>
                  </a:lnTo>
                  <a:lnTo>
                    <a:pt x="30" y="360"/>
                  </a:lnTo>
                  <a:lnTo>
                    <a:pt x="31" y="343"/>
                  </a:lnTo>
                  <a:lnTo>
                    <a:pt x="32" y="326"/>
                  </a:lnTo>
                  <a:lnTo>
                    <a:pt x="34" y="310"/>
                  </a:lnTo>
                  <a:lnTo>
                    <a:pt x="37" y="294"/>
                  </a:lnTo>
                  <a:lnTo>
                    <a:pt x="41" y="278"/>
                  </a:lnTo>
                  <a:lnTo>
                    <a:pt x="45" y="262"/>
                  </a:lnTo>
                  <a:lnTo>
                    <a:pt x="50" y="247"/>
                  </a:lnTo>
                  <a:lnTo>
                    <a:pt x="57" y="232"/>
                  </a:lnTo>
                  <a:lnTo>
                    <a:pt x="63" y="217"/>
                  </a:lnTo>
                  <a:lnTo>
                    <a:pt x="70" y="203"/>
                  </a:lnTo>
                  <a:lnTo>
                    <a:pt x="78" y="189"/>
                  </a:lnTo>
                  <a:lnTo>
                    <a:pt x="87" y="176"/>
                  </a:lnTo>
                  <a:lnTo>
                    <a:pt x="96" y="163"/>
                  </a:lnTo>
                  <a:lnTo>
                    <a:pt x="106" y="151"/>
                  </a:lnTo>
                  <a:lnTo>
                    <a:pt x="116" y="139"/>
                  </a:lnTo>
                  <a:lnTo>
                    <a:pt x="127" y="127"/>
                  </a:lnTo>
                  <a:lnTo>
                    <a:pt x="138" y="116"/>
                  </a:lnTo>
                  <a:lnTo>
                    <a:pt x="151" y="106"/>
                  </a:lnTo>
                  <a:lnTo>
                    <a:pt x="162" y="96"/>
                  </a:lnTo>
                  <a:lnTo>
                    <a:pt x="175" y="86"/>
                  </a:lnTo>
                  <a:lnTo>
                    <a:pt x="189" y="78"/>
                  </a:lnTo>
                  <a:lnTo>
                    <a:pt x="203" y="70"/>
                  </a:lnTo>
                  <a:lnTo>
                    <a:pt x="217" y="63"/>
                  </a:lnTo>
                  <a:lnTo>
                    <a:pt x="232" y="56"/>
                  </a:lnTo>
                  <a:lnTo>
                    <a:pt x="247" y="50"/>
                  </a:lnTo>
                  <a:lnTo>
                    <a:pt x="262" y="45"/>
                  </a:lnTo>
                  <a:lnTo>
                    <a:pt x="278" y="40"/>
                  </a:lnTo>
                  <a:lnTo>
                    <a:pt x="294" y="37"/>
                  </a:lnTo>
                  <a:lnTo>
                    <a:pt x="310" y="34"/>
                  </a:lnTo>
                  <a:lnTo>
                    <a:pt x="326" y="32"/>
                  </a:lnTo>
                  <a:lnTo>
                    <a:pt x="343" y="31"/>
                  </a:lnTo>
                  <a:lnTo>
                    <a:pt x="360" y="30"/>
                  </a:lnTo>
                  <a:lnTo>
                    <a:pt x="378" y="31"/>
                  </a:lnTo>
                  <a:lnTo>
                    <a:pt x="394" y="32"/>
                  </a:lnTo>
                  <a:lnTo>
                    <a:pt x="411" y="34"/>
                  </a:lnTo>
                  <a:lnTo>
                    <a:pt x="427" y="37"/>
                  </a:lnTo>
                  <a:lnTo>
                    <a:pt x="443" y="40"/>
                  </a:lnTo>
                  <a:lnTo>
                    <a:pt x="458" y="45"/>
                  </a:lnTo>
                  <a:lnTo>
                    <a:pt x="474" y="50"/>
                  </a:lnTo>
                  <a:lnTo>
                    <a:pt x="489" y="56"/>
                  </a:lnTo>
                  <a:lnTo>
                    <a:pt x="503" y="63"/>
                  </a:lnTo>
                  <a:lnTo>
                    <a:pt x="518" y="70"/>
                  </a:lnTo>
                  <a:lnTo>
                    <a:pt x="532" y="78"/>
                  </a:lnTo>
                  <a:lnTo>
                    <a:pt x="544" y="86"/>
                  </a:lnTo>
                  <a:lnTo>
                    <a:pt x="557" y="96"/>
                  </a:lnTo>
                  <a:lnTo>
                    <a:pt x="570" y="106"/>
                  </a:lnTo>
                  <a:lnTo>
                    <a:pt x="582" y="116"/>
                  </a:lnTo>
                  <a:lnTo>
                    <a:pt x="594" y="127"/>
                  </a:lnTo>
                  <a:lnTo>
                    <a:pt x="604" y="139"/>
                  </a:lnTo>
                  <a:lnTo>
                    <a:pt x="615" y="151"/>
                  </a:lnTo>
                  <a:lnTo>
                    <a:pt x="625" y="163"/>
                  </a:lnTo>
                  <a:lnTo>
                    <a:pt x="633" y="176"/>
                  </a:lnTo>
                  <a:lnTo>
                    <a:pt x="643" y="189"/>
                  </a:lnTo>
                  <a:lnTo>
                    <a:pt x="650" y="203"/>
                  </a:lnTo>
                  <a:lnTo>
                    <a:pt x="658" y="217"/>
                  </a:lnTo>
                  <a:lnTo>
                    <a:pt x="664" y="232"/>
                  </a:lnTo>
                  <a:lnTo>
                    <a:pt x="671" y="247"/>
                  </a:lnTo>
                  <a:lnTo>
                    <a:pt x="675" y="262"/>
                  </a:lnTo>
                  <a:lnTo>
                    <a:pt x="680" y="278"/>
                  </a:lnTo>
                  <a:lnTo>
                    <a:pt x="684" y="294"/>
                  </a:lnTo>
                  <a:lnTo>
                    <a:pt x="687" y="310"/>
                  </a:lnTo>
                  <a:lnTo>
                    <a:pt x="689" y="326"/>
                  </a:lnTo>
                  <a:lnTo>
                    <a:pt x="690" y="343"/>
                  </a:lnTo>
                  <a:lnTo>
                    <a:pt x="690" y="360"/>
                  </a:lnTo>
                  <a:lnTo>
                    <a:pt x="690" y="377"/>
                  </a:lnTo>
                  <a:lnTo>
                    <a:pt x="689" y="393"/>
                  </a:lnTo>
                  <a:lnTo>
                    <a:pt x="687" y="411"/>
                  </a:lnTo>
                  <a:lnTo>
                    <a:pt x="684" y="427"/>
                  </a:lnTo>
                  <a:lnTo>
                    <a:pt x="680" y="443"/>
                  </a:lnTo>
                  <a:lnTo>
                    <a:pt x="675" y="459"/>
                  </a:lnTo>
                  <a:lnTo>
                    <a:pt x="671" y="474"/>
                  </a:lnTo>
                  <a:lnTo>
                    <a:pt x="664" y="489"/>
                  </a:lnTo>
                  <a:lnTo>
                    <a:pt x="658" y="504"/>
                  </a:lnTo>
                  <a:lnTo>
                    <a:pt x="650" y="517"/>
                  </a:lnTo>
                  <a:lnTo>
                    <a:pt x="643" y="531"/>
                  </a:lnTo>
                  <a:lnTo>
                    <a:pt x="633" y="545"/>
                  </a:lnTo>
                  <a:lnTo>
                    <a:pt x="625" y="558"/>
                  </a:lnTo>
                  <a:lnTo>
                    <a:pt x="615" y="570"/>
                  </a:lnTo>
                  <a:lnTo>
                    <a:pt x="604" y="582"/>
                  </a:lnTo>
                  <a:lnTo>
                    <a:pt x="594" y="593"/>
                  </a:lnTo>
                  <a:lnTo>
                    <a:pt x="582" y="604"/>
                  </a:lnTo>
                  <a:lnTo>
                    <a:pt x="570" y="615"/>
                  </a:lnTo>
                  <a:lnTo>
                    <a:pt x="557" y="624"/>
                  </a:lnTo>
                  <a:lnTo>
                    <a:pt x="544" y="634"/>
                  </a:lnTo>
                  <a:lnTo>
                    <a:pt x="532" y="643"/>
                  </a:lnTo>
                  <a:lnTo>
                    <a:pt x="518" y="650"/>
                  </a:lnTo>
                  <a:lnTo>
                    <a:pt x="503" y="658"/>
                  </a:lnTo>
                  <a:lnTo>
                    <a:pt x="489" y="664"/>
                  </a:lnTo>
                  <a:lnTo>
                    <a:pt x="474" y="670"/>
                  </a:lnTo>
                  <a:lnTo>
                    <a:pt x="458" y="675"/>
                  </a:lnTo>
                  <a:lnTo>
                    <a:pt x="443" y="680"/>
                  </a:lnTo>
                  <a:lnTo>
                    <a:pt x="427" y="683"/>
                  </a:lnTo>
                  <a:lnTo>
                    <a:pt x="411" y="686"/>
                  </a:lnTo>
                  <a:lnTo>
                    <a:pt x="394" y="689"/>
                  </a:lnTo>
                  <a:lnTo>
                    <a:pt x="378" y="690"/>
                  </a:lnTo>
                  <a:lnTo>
                    <a:pt x="360" y="690"/>
                  </a:lnTo>
                  <a:close/>
                  <a:moveTo>
                    <a:pt x="360" y="0"/>
                  </a:moveTo>
                  <a:lnTo>
                    <a:pt x="341" y="1"/>
                  </a:lnTo>
                  <a:lnTo>
                    <a:pt x="323" y="2"/>
                  </a:lnTo>
                  <a:lnTo>
                    <a:pt x="306" y="4"/>
                  </a:lnTo>
                  <a:lnTo>
                    <a:pt x="288" y="7"/>
                  </a:lnTo>
                  <a:lnTo>
                    <a:pt x="271" y="12"/>
                  </a:lnTo>
                  <a:lnTo>
                    <a:pt x="253" y="16"/>
                  </a:lnTo>
                  <a:lnTo>
                    <a:pt x="236" y="22"/>
                  </a:lnTo>
                  <a:lnTo>
                    <a:pt x="220" y="29"/>
                  </a:lnTo>
                  <a:lnTo>
                    <a:pt x="204" y="36"/>
                  </a:lnTo>
                  <a:lnTo>
                    <a:pt x="189" y="44"/>
                  </a:lnTo>
                  <a:lnTo>
                    <a:pt x="173" y="52"/>
                  </a:lnTo>
                  <a:lnTo>
                    <a:pt x="159" y="62"/>
                  </a:lnTo>
                  <a:lnTo>
                    <a:pt x="145" y="71"/>
                  </a:lnTo>
                  <a:lnTo>
                    <a:pt x="131" y="82"/>
                  </a:lnTo>
                  <a:lnTo>
                    <a:pt x="119" y="94"/>
                  </a:lnTo>
                  <a:lnTo>
                    <a:pt x="106" y="106"/>
                  </a:lnTo>
                  <a:lnTo>
                    <a:pt x="94" y="119"/>
                  </a:lnTo>
                  <a:lnTo>
                    <a:pt x="82" y="131"/>
                  </a:lnTo>
                  <a:lnTo>
                    <a:pt x="72" y="145"/>
                  </a:lnTo>
                  <a:lnTo>
                    <a:pt x="62" y="159"/>
                  </a:lnTo>
                  <a:lnTo>
                    <a:pt x="52" y="174"/>
                  </a:lnTo>
                  <a:lnTo>
                    <a:pt x="44" y="189"/>
                  </a:lnTo>
                  <a:lnTo>
                    <a:pt x="35" y="204"/>
                  </a:lnTo>
                  <a:lnTo>
                    <a:pt x="29" y="220"/>
                  </a:lnTo>
                  <a:lnTo>
                    <a:pt x="22" y="236"/>
                  </a:lnTo>
                  <a:lnTo>
                    <a:pt x="16" y="253"/>
                  </a:lnTo>
                  <a:lnTo>
                    <a:pt x="12" y="270"/>
                  </a:lnTo>
                  <a:lnTo>
                    <a:pt x="7" y="288"/>
                  </a:lnTo>
                  <a:lnTo>
                    <a:pt x="4" y="306"/>
                  </a:lnTo>
                  <a:lnTo>
                    <a:pt x="2" y="324"/>
                  </a:lnTo>
                  <a:lnTo>
                    <a:pt x="1" y="342"/>
                  </a:lnTo>
                  <a:lnTo>
                    <a:pt x="0" y="360"/>
                  </a:lnTo>
                  <a:lnTo>
                    <a:pt x="1" y="378"/>
                  </a:lnTo>
                  <a:lnTo>
                    <a:pt x="2" y="397"/>
                  </a:lnTo>
                  <a:lnTo>
                    <a:pt x="4" y="415"/>
                  </a:lnTo>
                  <a:lnTo>
                    <a:pt x="7" y="433"/>
                  </a:lnTo>
                  <a:lnTo>
                    <a:pt x="12" y="450"/>
                  </a:lnTo>
                  <a:lnTo>
                    <a:pt x="16" y="467"/>
                  </a:lnTo>
                  <a:lnTo>
                    <a:pt x="22" y="484"/>
                  </a:lnTo>
                  <a:lnTo>
                    <a:pt x="29" y="500"/>
                  </a:lnTo>
                  <a:lnTo>
                    <a:pt x="35" y="516"/>
                  </a:lnTo>
                  <a:lnTo>
                    <a:pt x="44" y="531"/>
                  </a:lnTo>
                  <a:lnTo>
                    <a:pt x="52" y="547"/>
                  </a:lnTo>
                  <a:lnTo>
                    <a:pt x="62" y="561"/>
                  </a:lnTo>
                  <a:lnTo>
                    <a:pt x="72" y="575"/>
                  </a:lnTo>
                  <a:lnTo>
                    <a:pt x="82" y="589"/>
                  </a:lnTo>
                  <a:lnTo>
                    <a:pt x="94" y="602"/>
                  </a:lnTo>
                  <a:lnTo>
                    <a:pt x="106" y="615"/>
                  </a:lnTo>
                  <a:lnTo>
                    <a:pt x="119" y="627"/>
                  </a:lnTo>
                  <a:lnTo>
                    <a:pt x="131" y="638"/>
                  </a:lnTo>
                  <a:lnTo>
                    <a:pt x="145" y="649"/>
                  </a:lnTo>
                  <a:lnTo>
                    <a:pt x="159" y="659"/>
                  </a:lnTo>
                  <a:lnTo>
                    <a:pt x="173" y="668"/>
                  </a:lnTo>
                  <a:lnTo>
                    <a:pt x="189" y="677"/>
                  </a:lnTo>
                  <a:lnTo>
                    <a:pt x="204" y="684"/>
                  </a:lnTo>
                  <a:lnTo>
                    <a:pt x="220" y="692"/>
                  </a:lnTo>
                  <a:lnTo>
                    <a:pt x="236" y="698"/>
                  </a:lnTo>
                  <a:lnTo>
                    <a:pt x="253" y="704"/>
                  </a:lnTo>
                  <a:lnTo>
                    <a:pt x="271" y="709"/>
                  </a:lnTo>
                  <a:lnTo>
                    <a:pt x="288" y="713"/>
                  </a:lnTo>
                  <a:lnTo>
                    <a:pt x="306" y="715"/>
                  </a:lnTo>
                  <a:lnTo>
                    <a:pt x="323" y="719"/>
                  </a:lnTo>
                  <a:lnTo>
                    <a:pt x="341" y="720"/>
                  </a:lnTo>
                  <a:lnTo>
                    <a:pt x="360" y="720"/>
                  </a:lnTo>
                  <a:lnTo>
                    <a:pt x="379" y="720"/>
                  </a:lnTo>
                  <a:lnTo>
                    <a:pt x="397" y="719"/>
                  </a:lnTo>
                  <a:lnTo>
                    <a:pt x="415" y="715"/>
                  </a:lnTo>
                  <a:lnTo>
                    <a:pt x="432" y="713"/>
                  </a:lnTo>
                  <a:lnTo>
                    <a:pt x="450" y="709"/>
                  </a:lnTo>
                  <a:lnTo>
                    <a:pt x="467" y="704"/>
                  </a:lnTo>
                  <a:lnTo>
                    <a:pt x="483" y="698"/>
                  </a:lnTo>
                  <a:lnTo>
                    <a:pt x="501" y="692"/>
                  </a:lnTo>
                  <a:lnTo>
                    <a:pt x="517" y="684"/>
                  </a:lnTo>
                  <a:lnTo>
                    <a:pt x="532" y="677"/>
                  </a:lnTo>
                  <a:lnTo>
                    <a:pt x="547" y="668"/>
                  </a:lnTo>
                  <a:lnTo>
                    <a:pt x="562" y="659"/>
                  </a:lnTo>
                  <a:lnTo>
                    <a:pt x="576" y="649"/>
                  </a:lnTo>
                  <a:lnTo>
                    <a:pt x="589" y="638"/>
                  </a:lnTo>
                  <a:lnTo>
                    <a:pt x="602" y="627"/>
                  </a:lnTo>
                  <a:lnTo>
                    <a:pt x="615" y="615"/>
                  </a:lnTo>
                  <a:lnTo>
                    <a:pt x="627" y="602"/>
                  </a:lnTo>
                  <a:lnTo>
                    <a:pt x="638" y="589"/>
                  </a:lnTo>
                  <a:lnTo>
                    <a:pt x="648" y="575"/>
                  </a:lnTo>
                  <a:lnTo>
                    <a:pt x="659" y="561"/>
                  </a:lnTo>
                  <a:lnTo>
                    <a:pt x="668" y="547"/>
                  </a:lnTo>
                  <a:lnTo>
                    <a:pt x="677" y="531"/>
                  </a:lnTo>
                  <a:lnTo>
                    <a:pt x="685" y="516"/>
                  </a:lnTo>
                  <a:lnTo>
                    <a:pt x="692" y="500"/>
                  </a:lnTo>
                  <a:lnTo>
                    <a:pt x="699" y="484"/>
                  </a:lnTo>
                  <a:lnTo>
                    <a:pt x="704" y="467"/>
                  </a:lnTo>
                  <a:lnTo>
                    <a:pt x="709" y="450"/>
                  </a:lnTo>
                  <a:lnTo>
                    <a:pt x="712" y="433"/>
                  </a:lnTo>
                  <a:lnTo>
                    <a:pt x="716" y="415"/>
                  </a:lnTo>
                  <a:lnTo>
                    <a:pt x="719" y="397"/>
                  </a:lnTo>
                  <a:lnTo>
                    <a:pt x="720" y="378"/>
                  </a:lnTo>
                  <a:lnTo>
                    <a:pt x="720" y="360"/>
                  </a:lnTo>
                  <a:lnTo>
                    <a:pt x="720" y="342"/>
                  </a:lnTo>
                  <a:lnTo>
                    <a:pt x="719" y="324"/>
                  </a:lnTo>
                  <a:lnTo>
                    <a:pt x="716" y="306"/>
                  </a:lnTo>
                  <a:lnTo>
                    <a:pt x="712" y="288"/>
                  </a:lnTo>
                  <a:lnTo>
                    <a:pt x="709" y="270"/>
                  </a:lnTo>
                  <a:lnTo>
                    <a:pt x="704" y="253"/>
                  </a:lnTo>
                  <a:lnTo>
                    <a:pt x="699" y="236"/>
                  </a:lnTo>
                  <a:lnTo>
                    <a:pt x="692" y="220"/>
                  </a:lnTo>
                  <a:lnTo>
                    <a:pt x="685" y="204"/>
                  </a:lnTo>
                  <a:lnTo>
                    <a:pt x="677" y="189"/>
                  </a:lnTo>
                  <a:lnTo>
                    <a:pt x="669" y="174"/>
                  </a:lnTo>
                  <a:lnTo>
                    <a:pt x="659" y="159"/>
                  </a:lnTo>
                  <a:lnTo>
                    <a:pt x="648" y="145"/>
                  </a:lnTo>
                  <a:lnTo>
                    <a:pt x="638" y="131"/>
                  </a:lnTo>
                  <a:lnTo>
                    <a:pt x="627" y="119"/>
                  </a:lnTo>
                  <a:lnTo>
                    <a:pt x="615" y="106"/>
                  </a:lnTo>
                  <a:lnTo>
                    <a:pt x="602" y="94"/>
                  </a:lnTo>
                  <a:lnTo>
                    <a:pt x="589" y="82"/>
                  </a:lnTo>
                  <a:lnTo>
                    <a:pt x="576" y="71"/>
                  </a:lnTo>
                  <a:lnTo>
                    <a:pt x="562" y="62"/>
                  </a:lnTo>
                  <a:lnTo>
                    <a:pt x="547" y="52"/>
                  </a:lnTo>
                  <a:lnTo>
                    <a:pt x="532" y="44"/>
                  </a:lnTo>
                  <a:lnTo>
                    <a:pt x="517" y="36"/>
                  </a:lnTo>
                  <a:lnTo>
                    <a:pt x="501" y="29"/>
                  </a:lnTo>
                  <a:lnTo>
                    <a:pt x="483" y="22"/>
                  </a:lnTo>
                  <a:lnTo>
                    <a:pt x="467" y="16"/>
                  </a:lnTo>
                  <a:lnTo>
                    <a:pt x="450" y="12"/>
                  </a:lnTo>
                  <a:lnTo>
                    <a:pt x="433" y="7"/>
                  </a:lnTo>
                  <a:lnTo>
                    <a:pt x="415" y="4"/>
                  </a:lnTo>
                  <a:lnTo>
                    <a:pt x="397" y="2"/>
                  </a:lnTo>
                  <a:lnTo>
                    <a:pt x="379" y="1"/>
                  </a:lnTo>
                  <a:lnTo>
                    <a:pt x="360" y="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9208466" y="3619501"/>
            <a:ext cx="282893" cy="314325"/>
            <a:chOff x="7037388" y="1346200"/>
            <a:chExt cx="257175" cy="285750"/>
          </a:xfrm>
        </p:grpSpPr>
        <p:sp>
          <p:nvSpPr>
            <p:cNvPr id="57" name="Freeform 422"/>
            <p:cNvSpPr>
              <a:spLocks noEditPoints="1"/>
            </p:cNvSpPr>
            <p:nvPr/>
          </p:nvSpPr>
          <p:spPr bwMode="auto">
            <a:xfrm>
              <a:off x="7037388" y="1422400"/>
              <a:ext cx="257175" cy="209550"/>
            </a:xfrm>
            <a:custGeom>
              <a:avLst/>
              <a:gdLst>
                <a:gd name="T0" fmla="*/ 90 w 810"/>
                <a:gd name="T1" fmla="*/ 630 h 660"/>
                <a:gd name="T2" fmla="*/ 67 w 810"/>
                <a:gd name="T3" fmla="*/ 626 h 660"/>
                <a:gd name="T4" fmla="*/ 48 w 810"/>
                <a:gd name="T5" fmla="*/ 615 h 660"/>
                <a:gd name="T6" fmla="*/ 35 w 810"/>
                <a:gd name="T7" fmla="*/ 598 h 660"/>
                <a:gd name="T8" fmla="*/ 32 w 810"/>
                <a:gd name="T9" fmla="*/ 587 h 660"/>
                <a:gd name="T10" fmla="*/ 30 w 810"/>
                <a:gd name="T11" fmla="*/ 576 h 660"/>
                <a:gd name="T12" fmla="*/ 631 w 810"/>
                <a:gd name="T13" fmla="*/ 390 h 660"/>
                <a:gd name="T14" fmla="*/ 778 w 810"/>
                <a:gd name="T15" fmla="*/ 587 h 660"/>
                <a:gd name="T16" fmla="*/ 768 w 810"/>
                <a:gd name="T17" fmla="*/ 607 h 660"/>
                <a:gd name="T18" fmla="*/ 752 w 810"/>
                <a:gd name="T19" fmla="*/ 621 h 660"/>
                <a:gd name="T20" fmla="*/ 732 w 810"/>
                <a:gd name="T21" fmla="*/ 629 h 660"/>
                <a:gd name="T22" fmla="*/ 326 w 810"/>
                <a:gd name="T23" fmla="*/ 205 h 660"/>
                <a:gd name="T24" fmla="*/ 329 w 810"/>
                <a:gd name="T25" fmla="*/ 196 h 660"/>
                <a:gd name="T26" fmla="*/ 479 w 810"/>
                <a:gd name="T27" fmla="*/ 30 h 660"/>
                <a:gd name="T28" fmla="*/ 480 w 810"/>
                <a:gd name="T29" fmla="*/ 201 h 660"/>
                <a:gd name="T30" fmla="*/ 608 w 810"/>
                <a:gd name="T31" fmla="*/ 360 h 660"/>
                <a:gd name="T32" fmla="*/ 326 w 810"/>
                <a:gd name="T33" fmla="*/ 205 h 660"/>
                <a:gd name="T34" fmla="*/ 509 w 810"/>
                <a:gd name="T35" fmla="*/ 190 h 660"/>
                <a:gd name="T36" fmla="*/ 539 w 810"/>
                <a:gd name="T37" fmla="*/ 30 h 660"/>
                <a:gd name="T38" fmla="*/ 546 w 810"/>
                <a:gd name="T39" fmla="*/ 29 h 660"/>
                <a:gd name="T40" fmla="*/ 550 w 810"/>
                <a:gd name="T41" fmla="*/ 25 h 660"/>
                <a:gd name="T42" fmla="*/ 553 w 810"/>
                <a:gd name="T43" fmla="*/ 21 h 660"/>
                <a:gd name="T44" fmla="*/ 554 w 810"/>
                <a:gd name="T45" fmla="*/ 15 h 660"/>
                <a:gd name="T46" fmla="*/ 553 w 810"/>
                <a:gd name="T47" fmla="*/ 9 h 660"/>
                <a:gd name="T48" fmla="*/ 550 w 810"/>
                <a:gd name="T49" fmla="*/ 5 h 660"/>
                <a:gd name="T50" fmla="*/ 546 w 810"/>
                <a:gd name="T51" fmla="*/ 1 h 660"/>
                <a:gd name="T52" fmla="*/ 539 w 810"/>
                <a:gd name="T53" fmla="*/ 0 h 660"/>
                <a:gd name="T54" fmla="*/ 314 w 810"/>
                <a:gd name="T55" fmla="*/ 0 h 660"/>
                <a:gd name="T56" fmla="*/ 266 w 810"/>
                <a:gd name="T57" fmla="*/ 1 h 660"/>
                <a:gd name="T58" fmla="*/ 261 w 810"/>
                <a:gd name="T59" fmla="*/ 3 h 660"/>
                <a:gd name="T60" fmla="*/ 257 w 810"/>
                <a:gd name="T61" fmla="*/ 7 h 660"/>
                <a:gd name="T62" fmla="*/ 254 w 810"/>
                <a:gd name="T63" fmla="*/ 13 h 660"/>
                <a:gd name="T64" fmla="*/ 254 w 810"/>
                <a:gd name="T65" fmla="*/ 18 h 660"/>
                <a:gd name="T66" fmla="*/ 257 w 810"/>
                <a:gd name="T67" fmla="*/ 23 h 660"/>
                <a:gd name="T68" fmla="*/ 261 w 810"/>
                <a:gd name="T69" fmla="*/ 28 h 660"/>
                <a:gd name="T70" fmla="*/ 266 w 810"/>
                <a:gd name="T71" fmla="*/ 30 h 660"/>
                <a:gd name="T72" fmla="*/ 299 w 810"/>
                <a:gd name="T73" fmla="*/ 30 h 660"/>
                <a:gd name="T74" fmla="*/ 3 w 810"/>
                <a:gd name="T75" fmla="*/ 561 h 660"/>
                <a:gd name="T76" fmla="*/ 0 w 810"/>
                <a:gd name="T77" fmla="*/ 570 h 660"/>
                <a:gd name="T78" fmla="*/ 1 w 810"/>
                <a:gd name="T79" fmla="*/ 588 h 660"/>
                <a:gd name="T80" fmla="*/ 6 w 810"/>
                <a:gd name="T81" fmla="*/ 605 h 660"/>
                <a:gd name="T82" fmla="*/ 15 w 810"/>
                <a:gd name="T83" fmla="*/ 620 h 660"/>
                <a:gd name="T84" fmla="*/ 26 w 810"/>
                <a:gd name="T85" fmla="*/ 634 h 660"/>
                <a:gd name="T86" fmla="*/ 39 w 810"/>
                <a:gd name="T87" fmla="*/ 645 h 660"/>
                <a:gd name="T88" fmla="*/ 54 w 810"/>
                <a:gd name="T89" fmla="*/ 653 h 660"/>
                <a:gd name="T90" fmla="*/ 72 w 810"/>
                <a:gd name="T91" fmla="*/ 659 h 660"/>
                <a:gd name="T92" fmla="*/ 90 w 810"/>
                <a:gd name="T93" fmla="*/ 660 h 660"/>
                <a:gd name="T94" fmla="*/ 728 w 810"/>
                <a:gd name="T95" fmla="*/ 660 h 660"/>
                <a:gd name="T96" fmla="*/ 747 w 810"/>
                <a:gd name="T97" fmla="*/ 657 h 660"/>
                <a:gd name="T98" fmla="*/ 763 w 810"/>
                <a:gd name="T99" fmla="*/ 649 h 660"/>
                <a:gd name="T100" fmla="*/ 777 w 810"/>
                <a:gd name="T101" fmla="*/ 639 h 660"/>
                <a:gd name="T102" fmla="*/ 789 w 810"/>
                <a:gd name="T103" fmla="*/ 628 h 660"/>
                <a:gd name="T104" fmla="*/ 799 w 810"/>
                <a:gd name="T105" fmla="*/ 614 h 660"/>
                <a:gd name="T106" fmla="*/ 806 w 810"/>
                <a:gd name="T107" fmla="*/ 598 h 660"/>
                <a:gd name="T108" fmla="*/ 809 w 810"/>
                <a:gd name="T109" fmla="*/ 580 h 660"/>
                <a:gd name="T110" fmla="*/ 809 w 810"/>
                <a:gd name="T111" fmla="*/ 56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660">
                  <a:moveTo>
                    <a:pt x="720" y="630"/>
                  </a:moveTo>
                  <a:lnTo>
                    <a:pt x="90" y="630"/>
                  </a:lnTo>
                  <a:lnTo>
                    <a:pt x="78" y="629"/>
                  </a:lnTo>
                  <a:lnTo>
                    <a:pt x="67" y="626"/>
                  </a:lnTo>
                  <a:lnTo>
                    <a:pt x="57" y="621"/>
                  </a:lnTo>
                  <a:lnTo>
                    <a:pt x="48" y="615"/>
                  </a:lnTo>
                  <a:lnTo>
                    <a:pt x="42" y="607"/>
                  </a:lnTo>
                  <a:lnTo>
                    <a:pt x="35" y="598"/>
                  </a:lnTo>
                  <a:lnTo>
                    <a:pt x="33" y="592"/>
                  </a:lnTo>
                  <a:lnTo>
                    <a:pt x="32" y="587"/>
                  </a:lnTo>
                  <a:lnTo>
                    <a:pt x="30" y="582"/>
                  </a:lnTo>
                  <a:lnTo>
                    <a:pt x="30" y="576"/>
                  </a:lnTo>
                  <a:lnTo>
                    <a:pt x="177" y="390"/>
                  </a:lnTo>
                  <a:lnTo>
                    <a:pt x="631" y="390"/>
                  </a:lnTo>
                  <a:lnTo>
                    <a:pt x="780" y="576"/>
                  </a:lnTo>
                  <a:lnTo>
                    <a:pt x="778" y="587"/>
                  </a:lnTo>
                  <a:lnTo>
                    <a:pt x="773" y="598"/>
                  </a:lnTo>
                  <a:lnTo>
                    <a:pt x="768" y="607"/>
                  </a:lnTo>
                  <a:lnTo>
                    <a:pt x="761" y="615"/>
                  </a:lnTo>
                  <a:lnTo>
                    <a:pt x="752" y="621"/>
                  </a:lnTo>
                  <a:lnTo>
                    <a:pt x="742" y="626"/>
                  </a:lnTo>
                  <a:lnTo>
                    <a:pt x="732" y="629"/>
                  </a:lnTo>
                  <a:lnTo>
                    <a:pt x="720" y="630"/>
                  </a:lnTo>
                  <a:close/>
                  <a:moveTo>
                    <a:pt x="326" y="205"/>
                  </a:moveTo>
                  <a:lnTo>
                    <a:pt x="328" y="201"/>
                  </a:lnTo>
                  <a:lnTo>
                    <a:pt x="329" y="196"/>
                  </a:lnTo>
                  <a:lnTo>
                    <a:pt x="329" y="30"/>
                  </a:lnTo>
                  <a:lnTo>
                    <a:pt x="479" y="30"/>
                  </a:lnTo>
                  <a:lnTo>
                    <a:pt x="479" y="196"/>
                  </a:lnTo>
                  <a:lnTo>
                    <a:pt x="480" y="201"/>
                  </a:lnTo>
                  <a:lnTo>
                    <a:pt x="482" y="205"/>
                  </a:lnTo>
                  <a:lnTo>
                    <a:pt x="608" y="360"/>
                  </a:lnTo>
                  <a:lnTo>
                    <a:pt x="202" y="360"/>
                  </a:lnTo>
                  <a:lnTo>
                    <a:pt x="326" y="205"/>
                  </a:lnTo>
                  <a:close/>
                  <a:moveTo>
                    <a:pt x="807" y="561"/>
                  </a:moveTo>
                  <a:lnTo>
                    <a:pt x="509" y="190"/>
                  </a:lnTo>
                  <a:lnTo>
                    <a:pt x="509" y="30"/>
                  </a:lnTo>
                  <a:lnTo>
                    <a:pt x="539" y="30"/>
                  </a:lnTo>
                  <a:lnTo>
                    <a:pt x="542" y="30"/>
                  </a:lnTo>
                  <a:lnTo>
                    <a:pt x="546" y="29"/>
                  </a:lnTo>
                  <a:lnTo>
                    <a:pt x="548" y="28"/>
                  </a:lnTo>
                  <a:lnTo>
                    <a:pt x="550" y="25"/>
                  </a:lnTo>
                  <a:lnTo>
                    <a:pt x="552" y="23"/>
                  </a:lnTo>
                  <a:lnTo>
                    <a:pt x="553" y="21"/>
                  </a:lnTo>
                  <a:lnTo>
                    <a:pt x="554" y="18"/>
                  </a:lnTo>
                  <a:lnTo>
                    <a:pt x="554" y="15"/>
                  </a:lnTo>
                  <a:lnTo>
                    <a:pt x="554" y="13"/>
                  </a:lnTo>
                  <a:lnTo>
                    <a:pt x="553" y="9"/>
                  </a:lnTo>
                  <a:lnTo>
                    <a:pt x="552" y="7"/>
                  </a:lnTo>
                  <a:lnTo>
                    <a:pt x="550" y="5"/>
                  </a:lnTo>
                  <a:lnTo>
                    <a:pt x="548" y="3"/>
                  </a:lnTo>
                  <a:lnTo>
                    <a:pt x="546" y="1"/>
                  </a:lnTo>
                  <a:lnTo>
                    <a:pt x="542" y="1"/>
                  </a:lnTo>
                  <a:lnTo>
                    <a:pt x="539" y="0"/>
                  </a:lnTo>
                  <a:lnTo>
                    <a:pt x="494" y="0"/>
                  </a:lnTo>
                  <a:lnTo>
                    <a:pt x="314" y="0"/>
                  </a:lnTo>
                  <a:lnTo>
                    <a:pt x="269" y="0"/>
                  </a:lnTo>
                  <a:lnTo>
                    <a:pt x="266" y="1"/>
                  </a:lnTo>
                  <a:lnTo>
                    <a:pt x="264" y="1"/>
                  </a:lnTo>
                  <a:lnTo>
                    <a:pt x="261" y="3"/>
                  </a:lnTo>
                  <a:lnTo>
                    <a:pt x="259" y="5"/>
                  </a:lnTo>
                  <a:lnTo>
                    <a:pt x="257" y="7"/>
                  </a:lnTo>
                  <a:lnTo>
                    <a:pt x="256" y="9"/>
                  </a:lnTo>
                  <a:lnTo>
                    <a:pt x="254" y="13"/>
                  </a:lnTo>
                  <a:lnTo>
                    <a:pt x="254" y="15"/>
                  </a:lnTo>
                  <a:lnTo>
                    <a:pt x="254" y="18"/>
                  </a:lnTo>
                  <a:lnTo>
                    <a:pt x="256" y="21"/>
                  </a:lnTo>
                  <a:lnTo>
                    <a:pt x="257" y="23"/>
                  </a:lnTo>
                  <a:lnTo>
                    <a:pt x="259" y="25"/>
                  </a:lnTo>
                  <a:lnTo>
                    <a:pt x="261" y="28"/>
                  </a:lnTo>
                  <a:lnTo>
                    <a:pt x="264" y="29"/>
                  </a:lnTo>
                  <a:lnTo>
                    <a:pt x="266" y="30"/>
                  </a:lnTo>
                  <a:lnTo>
                    <a:pt x="269" y="30"/>
                  </a:lnTo>
                  <a:lnTo>
                    <a:pt x="299" y="30"/>
                  </a:lnTo>
                  <a:lnTo>
                    <a:pt x="299" y="190"/>
                  </a:lnTo>
                  <a:lnTo>
                    <a:pt x="3" y="561"/>
                  </a:lnTo>
                  <a:lnTo>
                    <a:pt x="0" y="566"/>
                  </a:lnTo>
                  <a:lnTo>
                    <a:pt x="0" y="570"/>
                  </a:lnTo>
                  <a:lnTo>
                    <a:pt x="0" y="580"/>
                  </a:lnTo>
                  <a:lnTo>
                    <a:pt x="1" y="588"/>
                  </a:lnTo>
                  <a:lnTo>
                    <a:pt x="3" y="597"/>
                  </a:lnTo>
                  <a:lnTo>
                    <a:pt x="6" y="605"/>
                  </a:lnTo>
                  <a:lnTo>
                    <a:pt x="11" y="613"/>
                  </a:lnTo>
                  <a:lnTo>
                    <a:pt x="15" y="620"/>
                  </a:lnTo>
                  <a:lnTo>
                    <a:pt x="20" y="628"/>
                  </a:lnTo>
                  <a:lnTo>
                    <a:pt x="26" y="634"/>
                  </a:lnTo>
                  <a:lnTo>
                    <a:pt x="32" y="639"/>
                  </a:lnTo>
                  <a:lnTo>
                    <a:pt x="39" y="645"/>
                  </a:lnTo>
                  <a:lnTo>
                    <a:pt x="47" y="649"/>
                  </a:lnTo>
                  <a:lnTo>
                    <a:pt x="54" y="653"/>
                  </a:lnTo>
                  <a:lnTo>
                    <a:pt x="63" y="655"/>
                  </a:lnTo>
                  <a:lnTo>
                    <a:pt x="72" y="659"/>
                  </a:lnTo>
                  <a:lnTo>
                    <a:pt x="80" y="660"/>
                  </a:lnTo>
                  <a:lnTo>
                    <a:pt x="90" y="660"/>
                  </a:lnTo>
                  <a:lnTo>
                    <a:pt x="720" y="660"/>
                  </a:lnTo>
                  <a:lnTo>
                    <a:pt x="728" y="660"/>
                  </a:lnTo>
                  <a:lnTo>
                    <a:pt x="738" y="659"/>
                  </a:lnTo>
                  <a:lnTo>
                    <a:pt x="747" y="657"/>
                  </a:lnTo>
                  <a:lnTo>
                    <a:pt x="755" y="653"/>
                  </a:lnTo>
                  <a:lnTo>
                    <a:pt x="763" y="649"/>
                  </a:lnTo>
                  <a:lnTo>
                    <a:pt x="770" y="645"/>
                  </a:lnTo>
                  <a:lnTo>
                    <a:pt x="777" y="639"/>
                  </a:lnTo>
                  <a:lnTo>
                    <a:pt x="783" y="634"/>
                  </a:lnTo>
                  <a:lnTo>
                    <a:pt x="789" y="628"/>
                  </a:lnTo>
                  <a:lnTo>
                    <a:pt x="795" y="621"/>
                  </a:lnTo>
                  <a:lnTo>
                    <a:pt x="799" y="614"/>
                  </a:lnTo>
                  <a:lnTo>
                    <a:pt x="802" y="605"/>
                  </a:lnTo>
                  <a:lnTo>
                    <a:pt x="806" y="598"/>
                  </a:lnTo>
                  <a:lnTo>
                    <a:pt x="808" y="588"/>
                  </a:lnTo>
                  <a:lnTo>
                    <a:pt x="809" y="580"/>
                  </a:lnTo>
                  <a:lnTo>
                    <a:pt x="810" y="570"/>
                  </a:lnTo>
                  <a:lnTo>
                    <a:pt x="809" y="566"/>
                  </a:lnTo>
                  <a:lnTo>
                    <a:pt x="807" y="561"/>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23"/>
            <p:cNvSpPr>
              <a:spLocks noEditPoints="1"/>
            </p:cNvSpPr>
            <p:nvPr/>
          </p:nvSpPr>
          <p:spPr bwMode="auto">
            <a:xfrm>
              <a:off x="7075488" y="1365250"/>
              <a:ext cx="38100" cy="38100"/>
            </a:xfrm>
            <a:custGeom>
              <a:avLst/>
              <a:gdLst>
                <a:gd name="T0" fmla="*/ 65 w 120"/>
                <a:gd name="T1" fmla="*/ 31 h 120"/>
                <a:gd name="T2" fmla="*/ 76 w 120"/>
                <a:gd name="T3" fmla="*/ 35 h 120"/>
                <a:gd name="T4" fmla="*/ 84 w 120"/>
                <a:gd name="T5" fmla="*/ 43 h 120"/>
                <a:gd name="T6" fmla="*/ 88 w 120"/>
                <a:gd name="T7" fmla="*/ 54 h 120"/>
                <a:gd name="T8" fmla="*/ 88 w 120"/>
                <a:gd name="T9" fmla="*/ 66 h 120"/>
                <a:gd name="T10" fmla="*/ 84 w 120"/>
                <a:gd name="T11" fmla="*/ 77 h 120"/>
                <a:gd name="T12" fmla="*/ 76 w 120"/>
                <a:gd name="T13" fmla="*/ 85 h 120"/>
                <a:gd name="T14" fmla="*/ 65 w 120"/>
                <a:gd name="T15" fmla="*/ 90 h 120"/>
                <a:gd name="T16" fmla="*/ 53 w 120"/>
                <a:gd name="T17" fmla="*/ 90 h 120"/>
                <a:gd name="T18" fmla="*/ 42 w 120"/>
                <a:gd name="T19" fmla="*/ 85 h 120"/>
                <a:gd name="T20" fmla="*/ 35 w 120"/>
                <a:gd name="T21" fmla="*/ 77 h 120"/>
                <a:gd name="T22" fmla="*/ 30 w 120"/>
                <a:gd name="T23" fmla="*/ 66 h 120"/>
                <a:gd name="T24" fmla="*/ 30 w 120"/>
                <a:gd name="T25" fmla="*/ 54 h 120"/>
                <a:gd name="T26" fmla="*/ 35 w 120"/>
                <a:gd name="T27" fmla="*/ 43 h 120"/>
                <a:gd name="T28" fmla="*/ 42 w 120"/>
                <a:gd name="T29" fmla="*/ 35 h 120"/>
                <a:gd name="T30" fmla="*/ 53 w 120"/>
                <a:gd name="T31" fmla="*/ 31 h 120"/>
                <a:gd name="T32" fmla="*/ 60 w 120"/>
                <a:gd name="T33" fmla="*/ 120 h 120"/>
                <a:gd name="T34" fmla="*/ 71 w 120"/>
                <a:gd name="T35" fmla="*/ 119 h 120"/>
                <a:gd name="T36" fmla="*/ 83 w 120"/>
                <a:gd name="T37" fmla="*/ 116 h 120"/>
                <a:gd name="T38" fmla="*/ 93 w 120"/>
                <a:gd name="T39" fmla="*/ 110 h 120"/>
                <a:gd name="T40" fmla="*/ 101 w 120"/>
                <a:gd name="T41" fmla="*/ 103 h 120"/>
                <a:gd name="T42" fmla="*/ 109 w 120"/>
                <a:gd name="T43" fmla="*/ 93 h 120"/>
                <a:gd name="T44" fmla="*/ 115 w 120"/>
                <a:gd name="T45" fmla="*/ 83 h 120"/>
                <a:gd name="T46" fmla="*/ 118 w 120"/>
                <a:gd name="T47" fmla="*/ 72 h 120"/>
                <a:gd name="T48" fmla="*/ 120 w 120"/>
                <a:gd name="T49" fmla="*/ 60 h 120"/>
                <a:gd name="T50" fmla="*/ 118 w 120"/>
                <a:gd name="T51" fmla="*/ 48 h 120"/>
                <a:gd name="T52" fmla="*/ 115 w 120"/>
                <a:gd name="T53" fmla="*/ 36 h 120"/>
                <a:gd name="T54" fmla="*/ 109 w 120"/>
                <a:gd name="T55" fmla="*/ 27 h 120"/>
                <a:gd name="T56" fmla="*/ 101 w 120"/>
                <a:gd name="T57" fmla="*/ 17 h 120"/>
                <a:gd name="T58" fmla="*/ 93 w 120"/>
                <a:gd name="T59" fmla="*/ 11 h 120"/>
                <a:gd name="T60" fmla="*/ 83 w 120"/>
                <a:gd name="T61" fmla="*/ 4 h 120"/>
                <a:gd name="T62" fmla="*/ 71 w 120"/>
                <a:gd name="T63" fmla="*/ 1 h 120"/>
                <a:gd name="T64" fmla="*/ 60 w 120"/>
                <a:gd name="T65" fmla="*/ 0 h 120"/>
                <a:gd name="T66" fmla="*/ 48 w 120"/>
                <a:gd name="T67" fmla="*/ 1 h 120"/>
                <a:gd name="T68" fmla="*/ 36 w 120"/>
                <a:gd name="T69" fmla="*/ 4 h 120"/>
                <a:gd name="T70" fmla="*/ 25 w 120"/>
                <a:gd name="T71" fmla="*/ 11 h 120"/>
                <a:gd name="T72" fmla="*/ 17 w 120"/>
                <a:gd name="T73" fmla="*/ 17 h 120"/>
                <a:gd name="T74" fmla="*/ 9 w 120"/>
                <a:gd name="T75" fmla="*/ 27 h 120"/>
                <a:gd name="T76" fmla="*/ 4 w 120"/>
                <a:gd name="T77" fmla="*/ 36 h 120"/>
                <a:gd name="T78" fmla="*/ 1 w 120"/>
                <a:gd name="T79" fmla="*/ 48 h 120"/>
                <a:gd name="T80" fmla="*/ 0 w 120"/>
                <a:gd name="T81" fmla="*/ 60 h 120"/>
                <a:gd name="T82" fmla="*/ 1 w 120"/>
                <a:gd name="T83" fmla="*/ 72 h 120"/>
                <a:gd name="T84" fmla="*/ 4 w 120"/>
                <a:gd name="T85" fmla="*/ 83 h 120"/>
                <a:gd name="T86" fmla="*/ 9 w 120"/>
                <a:gd name="T87" fmla="*/ 93 h 120"/>
                <a:gd name="T88" fmla="*/ 17 w 120"/>
                <a:gd name="T89" fmla="*/ 103 h 120"/>
                <a:gd name="T90" fmla="*/ 25 w 120"/>
                <a:gd name="T91" fmla="*/ 110 h 120"/>
                <a:gd name="T92" fmla="*/ 36 w 120"/>
                <a:gd name="T93" fmla="*/ 116 h 120"/>
                <a:gd name="T94" fmla="*/ 48 w 120"/>
                <a:gd name="T95" fmla="*/ 119 h 120"/>
                <a:gd name="T96" fmla="*/ 60 w 120"/>
                <a:gd name="T9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0">
                  <a:moveTo>
                    <a:pt x="60" y="30"/>
                  </a:moveTo>
                  <a:lnTo>
                    <a:pt x="65" y="31"/>
                  </a:lnTo>
                  <a:lnTo>
                    <a:pt x="71" y="32"/>
                  </a:lnTo>
                  <a:lnTo>
                    <a:pt x="76" y="35"/>
                  </a:lnTo>
                  <a:lnTo>
                    <a:pt x="81" y="39"/>
                  </a:lnTo>
                  <a:lnTo>
                    <a:pt x="84" y="43"/>
                  </a:lnTo>
                  <a:lnTo>
                    <a:pt x="87" y="48"/>
                  </a:lnTo>
                  <a:lnTo>
                    <a:pt x="88" y="54"/>
                  </a:lnTo>
                  <a:lnTo>
                    <a:pt x="90" y="60"/>
                  </a:lnTo>
                  <a:lnTo>
                    <a:pt x="88" y="66"/>
                  </a:lnTo>
                  <a:lnTo>
                    <a:pt x="87" y="72"/>
                  </a:lnTo>
                  <a:lnTo>
                    <a:pt x="84" y="77"/>
                  </a:lnTo>
                  <a:lnTo>
                    <a:pt x="81" y="81"/>
                  </a:lnTo>
                  <a:lnTo>
                    <a:pt x="76" y="85"/>
                  </a:lnTo>
                  <a:lnTo>
                    <a:pt x="71" y="88"/>
                  </a:lnTo>
                  <a:lnTo>
                    <a:pt x="65" y="90"/>
                  </a:lnTo>
                  <a:lnTo>
                    <a:pt x="60" y="90"/>
                  </a:lnTo>
                  <a:lnTo>
                    <a:pt x="53" y="90"/>
                  </a:lnTo>
                  <a:lnTo>
                    <a:pt x="48" y="88"/>
                  </a:lnTo>
                  <a:lnTo>
                    <a:pt x="42" y="85"/>
                  </a:lnTo>
                  <a:lnTo>
                    <a:pt x="38" y="81"/>
                  </a:lnTo>
                  <a:lnTo>
                    <a:pt x="35" y="77"/>
                  </a:lnTo>
                  <a:lnTo>
                    <a:pt x="32" y="72"/>
                  </a:lnTo>
                  <a:lnTo>
                    <a:pt x="30" y="66"/>
                  </a:lnTo>
                  <a:lnTo>
                    <a:pt x="30" y="60"/>
                  </a:lnTo>
                  <a:lnTo>
                    <a:pt x="30" y="54"/>
                  </a:lnTo>
                  <a:lnTo>
                    <a:pt x="32" y="48"/>
                  </a:lnTo>
                  <a:lnTo>
                    <a:pt x="35" y="43"/>
                  </a:lnTo>
                  <a:lnTo>
                    <a:pt x="38" y="39"/>
                  </a:lnTo>
                  <a:lnTo>
                    <a:pt x="42" y="35"/>
                  </a:lnTo>
                  <a:lnTo>
                    <a:pt x="48" y="32"/>
                  </a:lnTo>
                  <a:lnTo>
                    <a:pt x="53" y="31"/>
                  </a:lnTo>
                  <a:lnTo>
                    <a:pt x="60" y="30"/>
                  </a:lnTo>
                  <a:close/>
                  <a:moveTo>
                    <a:pt x="60" y="120"/>
                  </a:moveTo>
                  <a:lnTo>
                    <a:pt x="66" y="120"/>
                  </a:lnTo>
                  <a:lnTo>
                    <a:pt x="71" y="119"/>
                  </a:lnTo>
                  <a:lnTo>
                    <a:pt x="78" y="118"/>
                  </a:lnTo>
                  <a:lnTo>
                    <a:pt x="83" y="116"/>
                  </a:lnTo>
                  <a:lnTo>
                    <a:pt x="88" y="112"/>
                  </a:lnTo>
                  <a:lnTo>
                    <a:pt x="93" y="110"/>
                  </a:lnTo>
                  <a:lnTo>
                    <a:pt x="98" y="106"/>
                  </a:lnTo>
                  <a:lnTo>
                    <a:pt x="101" y="103"/>
                  </a:lnTo>
                  <a:lnTo>
                    <a:pt x="106" y="98"/>
                  </a:lnTo>
                  <a:lnTo>
                    <a:pt x="109" y="93"/>
                  </a:lnTo>
                  <a:lnTo>
                    <a:pt x="112" y="89"/>
                  </a:lnTo>
                  <a:lnTo>
                    <a:pt x="115" y="83"/>
                  </a:lnTo>
                  <a:lnTo>
                    <a:pt x="116" y="78"/>
                  </a:lnTo>
                  <a:lnTo>
                    <a:pt x="118" y="72"/>
                  </a:lnTo>
                  <a:lnTo>
                    <a:pt x="120" y="66"/>
                  </a:lnTo>
                  <a:lnTo>
                    <a:pt x="120" y="60"/>
                  </a:lnTo>
                  <a:lnTo>
                    <a:pt x="120" y="54"/>
                  </a:lnTo>
                  <a:lnTo>
                    <a:pt x="118" y="48"/>
                  </a:lnTo>
                  <a:lnTo>
                    <a:pt x="116" y="42"/>
                  </a:lnTo>
                  <a:lnTo>
                    <a:pt x="115" y="36"/>
                  </a:lnTo>
                  <a:lnTo>
                    <a:pt x="112" y="31"/>
                  </a:lnTo>
                  <a:lnTo>
                    <a:pt x="109" y="27"/>
                  </a:lnTo>
                  <a:lnTo>
                    <a:pt x="106" y="21"/>
                  </a:lnTo>
                  <a:lnTo>
                    <a:pt x="101" y="17"/>
                  </a:lnTo>
                  <a:lnTo>
                    <a:pt x="98" y="14"/>
                  </a:lnTo>
                  <a:lnTo>
                    <a:pt x="93" y="11"/>
                  </a:lnTo>
                  <a:lnTo>
                    <a:pt x="88" y="8"/>
                  </a:lnTo>
                  <a:lnTo>
                    <a:pt x="83" y="4"/>
                  </a:lnTo>
                  <a:lnTo>
                    <a:pt x="78" y="2"/>
                  </a:lnTo>
                  <a:lnTo>
                    <a:pt x="71" y="1"/>
                  </a:lnTo>
                  <a:lnTo>
                    <a:pt x="66" y="0"/>
                  </a:lnTo>
                  <a:lnTo>
                    <a:pt x="60" y="0"/>
                  </a:lnTo>
                  <a:lnTo>
                    <a:pt x="53" y="0"/>
                  </a:lnTo>
                  <a:lnTo>
                    <a:pt x="48" y="1"/>
                  </a:lnTo>
                  <a:lnTo>
                    <a:pt x="41" y="2"/>
                  </a:lnTo>
                  <a:lnTo>
                    <a:pt x="36" y="4"/>
                  </a:lnTo>
                  <a:lnTo>
                    <a:pt x="31" y="8"/>
                  </a:lnTo>
                  <a:lnTo>
                    <a:pt x="25" y="11"/>
                  </a:lnTo>
                  <a:lnTo>
                    <a:pt x="21" y="14"/>
                  </a:lnTo>
                  <a:lnTo>
                    <a:pt x="17" y="17"/>
                  </a:lnTo>
                  <a:lnTo>
                    <a:pt x="14" y="21"/>
                  </a:lnTo>
                  <a:lnTo>
                    <a:pt x="9" y="27"/>
                  </a:lnTo>
                  <a:lnTo>
                    <a:pt x="7" y="31"/>
                  </a:lnTo>
                  <a:lnTo>
                    <a:pt x="4" y="36"/>
                  </a:lnTo>
                  <a:lnTo>
                    <a:pt x="2" y="42"/>
                  </a:lnTo>
                  <a:lnTo>
                    <a:pt x="1" y="48"/>
                  </a:lnTo>
                  <a:lnTo>
                    <a:pt x="0" y="54"/>
                  </a:lnTo>
                  <a:lnTo>
                    <a:pt x="0" y="60"/>
                  </a:lnTo>
                  <a:lnTo>
                    <a:pt x="0" y="66"/>
                  </a:lnTo>
                  <a:lnTo>
                    <a:pt x="1" y="72"/>
                  </a:lnTo>
                  <a:lnTo>
                    <a:pt x="2" y="78"/>
                  </a:lnTo>
                  <a:lnTo>
                    <a:pt x="4" y="83"/>
                  </a:lnTo>
                  <a:lnTo>
                    <a:pt x="7" y="89"/>
                  </a:lnTo>
                  <a:lnTo>
                    <a:pt x="9" y="93"/>
                  </a:lnTo>
                  <a:lnTo>
                    <a:pt x="14" y="98"/>
                  </a:lnTo>
                  <a:lnTo>
                    <a:pt x="17" y="103"/>
                  </a:lnTo>
                  <a:lnTo>
                    <a:pt x="21" y="106"/>
                  </a:lnTo>
                  <a:lnTo>
                    <a:pt x="25" y="110"/>
                  </a:lnTo>
                  <a:lnTo>
                    <a:pt x="31" y="112"/>
                  </a:lnTo>
                  <a:lnTo>
                    <a:pt x="36" y="116"/>
                  </a:lnTo>
                  <a:lnTo>
                    <a:pt x="41" y="118"/>
                  </a:lnTo>
                  <a:lnTo>
                    <a:pt x="48" y="119"/>
                  </a:lnTo>
                  <a:lnTo>
                    <a:pt x="53" y="120"/>
                  </a:lnTo>
                  <a:lnTo>
                    <a:pt x="60" y="12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24"/>
            <p:cNvSpPr>
              <a:spLocks noEditPoints="1"/>
            </p:cNvSpPr>
            <p:nvPr/>
          </p:nvSpPr>
          <p:spPr bwMode="auto">
            <a:xfrm>
              <a:off x="7142163" y="1346200"/>
              <a:ext cx="57150" cy="57150"/>
            </a:xfrm>
            <a:custGeom>
              <a:avLst/>
              <a:gdLst>
                <a:gd name="T0" fmla="*/ 102 w 180"/>
                <a:gd name="T1" fmla="*/ 31 h 180"/>
                <a:gd name="T2" fmla="*/ 119 w 180"/>
                <a:gd name="T3" fmla="*/ 38 h 180"/>
                <a:gd name="T4" fmla="*/ 133 w 180"/>
                <a:gd name="T5" fmla="*/ 47 h 180"/>
                <a:gd name="T6" fmla="*/ 143 w 180"/>
                <a:gd name="T7" fmla="*/ 61 h 180"/>
                <a:gd name="T8" fmla="*/ 149 w 180"/>
                <a:gd name="T9" fmla="*/ 78 h 180"/>
                <a:gd name="T10" fmla="*/ 150 w 180"/>
                <a:gd name="T11" fmla="*/ 96 h 180"/>
                <a:gd name="T12" fmla="*/ 146 w 180"/>
                <a:gd name="T13" fmla="*/ 114 h 180"/>
                <a:gd name="T14" fmla="*/ 136 w 180"/>
                <a:gd name="T15" fmla="*/ 129 h 180"/>
                <a:gd name="T16" fmla="*/ 125 w 180"/>
                <a:gd name="T17" fmla="*/ 139 h 180"/>
                <a:gd name="T18" fmla="*/ 108 w 180"/>
                <a:gd name="T19" fmla="*/ 148 h 180"/>
                <a:gd name="T20" fmla="*/ 90 w 180"/>
                <a:gd name="T21" fmla="*/ 150 h 180"/>
                <a:gd name="T22" fmla="*/ 72 w 180"/>
                <a:gd name="T23" fmla="*/ 148 h 180"/>
                <a:gd name="T24" fmla="*/ 57 w 180"/>
                <a:gd name="T25" fmla="*/ 139 h 180"/>
                <a:gd name="T26" fmla="*/ 44 w 180"/>
                <a:gd name="T27" fmla="*/ 129 h 180"/>
                <a:gd name="T28" fmla="*/ 35 w 180"/>
                <a:gd name="T29" fmla="*/ 114 h 180"/>
                <a:gd name="T30" fmla="*/ 30 w 180"/>
                <a:gd name="T31" fmla="*/ 96 h 180"/>
                <a:gd name="T32" fmla="*/ 31 w 180"/>
                <a:gd name="T33" fmla="*/ 78 h 180"/>
                <a:gd name="T34" fmla="*/ 38 w 180"/>
                <a:gd name="T35" fmla="*/ 61 h 180"/>
                <a:gd name="T36" fmla="*/ 49 w 180"/>
                <a:gd name="T37" fmla="*/ 47 h 180"/>
                <a:gd name="T38" fmla="*/ 61 w 180"/>
                <a:gd name="T39" fmla="*/ 38 h 180"/>
                <a:gd name="T40" fmla="*/ 78 w 180"/>
                <a:gd name="T41" fmla="*/ 31 h 180"/>
                <a:gd name="T42" fmla="*/ 90 w 180"/>
                <a:gd name="T43" fmla="*/ 180 h 180"/>
                <a:gd name="T44" fmla="*/ 117 w 180"/>
                <a:gd name="T45" fmla="*/ 176 h 180"/>
                <a:gd name="T46" fmla="*/ 141 w 180"/>
                <a:gd name="T47" fmla="*/ 165 h 180"/>
                <a:gd name="T48" fmla="*/ 160 w 180"/>
                <a:gd name="T49" fmla="*/ 147 h 180"/>
                <a:gd name="T50" fmla="*/ 174 w 180"/>
                <a:gd name="T51" fmla="*/ 125 h 180"/>
                <a:gd name="T52" fmla="*/ 180 w 180"/>
                <a:gd name="T53" fmla="*/ 100 h 180"/>
                <a:gd name="T54" fmla="*/ 179 w 180"/>
                <a:gd name="T55" fmla="*/ 72 h 180"/>
                <a:gd name="T56" fmla="*/ 169 w 180"/>
                <a:gd name="T57" fmla="*/ 47 h 180"/>
                <a:gd name="T58" fmla="*/ 154 w 180"/>
                <a:gd name="T59" fmla="*/ 27 h 180"/>
                <a:gd name="T60" fmla="*/ 133 w 180"/>
                <a:gd name="T61" fmla="*/ 11 h 180"/>
                <a:gd name="T62" fmla="*/ 108 w 180"/>
                <a:gd name="T63" fmla="*/ 2 h 180"/>
                <a:gd name="T64" fmla="*/ 82 w 180"/>
                <a:gd name="T65" fmla="*/ 0 h 180"/>
                <a:gd name="T66" fmla="*/ 55 w 180"/>
                <a:gd name="T67" fmla="*/ 7 h 180"/>
                <a:gd name="T68" fmla="*/ 34 w 180"/>
                <a:gd name="T69" fmla="*/ 20 h 180"/>
                <a:gd name="T70" fmla="*/ 15 w 180"/>
                <a:gd name="T71" fmla="*/ 40 h 180"/>
                <a:gd name="T72" fmla="*/ 5 w 180"/>
                <a:gd name="T73" fmla="*/ 63 h 180"/>
                <a:gd name="T74" fmla="*/ 0 w 180"/>
                <a:gd name="T75" fmla="*/ 90 h 180"/>
                <a:gd name="T76" fmla="*/ 5 w 180"/>
                <a:gd name="T77" fmla="*/ 117 h 180"/>
                <a:gd name="T78" fmla="*/ 15 w 180"/>
                <a:gd name="T79" fmla="*/ 140 h 180"/>
                <a:gd name="T80" fmla="*/ 34 w 180"/>
                <a:gd name="T81" fmla="*/ 160 h 180"/>
                <a:gd name="T82" fmla="*/ 55 w 180"/>
                <a:gd name="T83" fmla="*/ 172 h 180"/>
                <a:gd name="T84" fmla="*/ 82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7" y="30"/>
                  </a:lnTo>
                  <a:lnTo>
                    <a:pt x="102" y="31"/>
                  </a:lnTo>
                  <a:lnTo>
                    <a:pt x="108" y="32"/>
                  </a:lnTo>
                  <a:lnTo>
                    <a:pt x="114" y="34"/>
                  </a:lnTo>
                  <a:lnTo>
                    <a:pt x="119" y="38"/>
                  </a:lnTo>
                  <a:lnTo>
                    <a:pt x="125" y="41"/>
                  </a:lnTo>
                  <a:lnTo>
                    <a:pt x="129" y="44"/>
                  </a:lnTo>
                  <a:lnTo>
                    <a:pt x="133" y="47"/>
                  </a:lnTo>
                  <a:lnTo>
                    <a:pt x="136" y="52"/>
                  </a:lnTo>
                  <a:lnTo>
                    <a:pt x="141" y="57"/>
                  </a:lnTo>
                  <a:lnTo>
                    <a:pt x="143" y="61"/>
                  </a:lnTo>
                  <a:lnTo>
                    <a:pt x="146" y="66"/>
                  </a:lnTo>
                  <a:lnTo>
                    <a:pt x="148" y="72"/>
                  </a:lnTo>
                  <a:lnTo>
                    <a:pt x="149" y="78"/>
                  </a:lnTo>
                  <a:lnTo>
                    <a:pt x="150" y="84"/>
                  </a:lnTo>
                  <a:lnTo>
                    <a:pt x="150" y="90"/>
                  </a:lnTo>
                  <a:lnTo>
                    <a:pt x="150" y="96"/>
                  </a:lnTo>
                  <a:lnTo>
                    <a:pt x="149" y="102"/>
                  </a:lnTo>
                  <a:lnTo>
                    <a:pt x="148" y="108"/>
                  </a:lnTo>
                  <a:lnTo>
                    <a:pt x="146" y="114"/>
                  </a:lnTo>
                  <a:lnTo>
                    <a:pt x="143" y="119"/>
                  </a:lnTo>
                  <a:lnTo>
                    <a:pt x="141" y="123"/>
                  </a:lnTo>
                  <a:lnTo>
                    <a:pt x="136" y="129"/>
                  </a:lnTo>
                  <a:lnTo>
                    <a:pt x="133" y="133"/>
                  </a:lnTo>
                  <a:lnTo>
                    <a:pt x="129" y="136"/>
                  </a:lnTo>
                  <a:lnTo>
                    <a:pt x="125" y="139"/>
                  </a:lnTo>
                  <a:lnTo>
                    <a:pt x="119" y="142"/>
                  </a:lnTo>
                  <a:lnTo>
                    <a:pt x="114" y="146"/>
                  </a:lnTo>
                  <a:lnTo>
                    <a:pt x="108" y="148"/>
                  </a:lnTo>
                  <a:lnTo>
                    <a:pt x="102" y="149"/>
                  </a:lnTo>
                  <a:lnTo>
                    <a:pt x="97" y="150"/>
                  </a:lnTo>
                  <a:lnTo>
                    <a:pt x="90" y="150"/>
                  </a:lnTo>
                  <a:lnTo>
                    <a:pt x="84" y="150"/>
                  </a:lnTo>
                  <a:lnTo>
                    <a:pt x="78" y="149"/>
                  </a:lnTo>
                  <a:lnTo>
                    <a:pt x="72" y="148"/>
                  </a:lnTo>
                  <a:lnTo>
                    <a:pt x="67" y="146"/>
                  </a:lnTo>
                  <a:lnTo>
                    <a:pt x="61" y="142"/>
                  </a:lnTo>
                  <a:lnTo>
                    <a:pt x="57" y="139"/>
                  </a:lnTo>
                  <a:lnTo>
                    <a:pt x="52" y="136"/>
                  </a:lnTo>
                  <a:lnTo>
                    <a:pt x="49" y="133"/>
                  </a:lnTo>
                  <a:lnTo>
                    <a:pt x="44" y="129"/>
                  </a:lnTo>
                  <a:lnTo>
                    <a:pt x="41" y="123"/>
                  </a:lnTo>
                  <a:lnTo>
                    <a:pt x="38" y="119"/>
                  </a:lnTo>
                  <a:lnTo>
                    <a:pt x="35" y="114"/>
                  </a:lnTo>
                  <a:lnTo>
                    <a:pt x="34" y="108"/>
                  </a:lnTo>
                  <a:lnTo>
                    <a:pt x="31" y="102"/>
                  </a:lnTo>
                  <a:lnTo>
                    <a:pt x="30" y="96"/>
                  </a:lnTo>
                  <a:lnTo>
                    <a:pt x="30" y="90"/>
                  </a:lnTo>
                  <a:lnTo>
                    <a:pt x="30" y="84"/>
                  </a:lnTo>
                  <a:lnTo>
                    <a:pt x="31" y="78"/>
                  </a:lnTo>
                  <a:lnTo>
                    <a:pt x="34" y="72"/>
                  </a:lnTo>
                  <a:lnTo>
                    <a:pt x="35" y="66"/>
                  </a:lnTo>
                  <a:lnTo>
                    <a:pt x="38" y="61"/>
                  </a:lnTo>
                  <a:lnTo>
                    <a:pt x="41" y="57"/>
                  </a:lnTo>
                  <a:lnTo>
                    <a:pt x="44" y="52"/>
                  </a:lnTo>
                  <a:lnTo>
                    <a:pt x="49" y="47"/>
                  </a:lnTo>
                  <a:lnTo>
                    <a:pt x="52" y="44"/>
                  </a:lnTo>
                  <a:lnTo>
                    <a:pt x="57" y="41"/>
                  </a:lnTo>
                  <a:lnTo>
                    <a:pt x="61" y="38"/>
                  </a:lnTo>
                  <a:lnTo>
                    <a:pt x="67" y="34"/>
                  </a:lnTo>
                  <a:lnTo>
                    <a:pt x="72" y="32"/>
                  </a:lnTo>
                  <a:lnTo>
                    <a:pt x="78" y="31"/>
                  </a:lnTo>
                  <a:lnTo>
                    <a:pt x="84" y="30"/>
                  </a:lnTo>
                  <a:lnTo>
                    <a:pt x="90" y="30"/>
                  </a:lnTo>
                  <a:close/>
                  <a:moveTo>
                    <a:pt x="90" y="180"/>
                  </a:moveTo>
                  <a:lnTo>
                    <a:pt x="100" y="180"/>
                  </a:lnTo>
                  <a:lnTo>
                    <a:pt x="108" y="178"/>
                  </a:lnTo>
                  <a:lnTo>
                    <a:pt x="117" y="176"/>
                  </a:lnTo>
                  <a:lnTo>
                    <a:pt x="126" y="172"/>
                  </a:lnTo>
                  <a:lnTo>
                    <a:pt x="133" y="169"/>
                  </a:lnTo>
                  <a:lnTo>
                    <a:pt x="141" y="165"/>
                  </a:lnTo>
                  <a:lnTo>
                    <a:pt x="148" y="160"/>
                  </a:lnTo>
                  <a:lnTo>
                    <a:pt x="154" y="153"/>
                  </a:lnTo>
                  <a:lnTo>
                    <a:pt x="160" y="147"/>
                  </a:lnTo>
                  <a:lnTo>
                    <a:pt x="165" y="140"/>
                  </a:lnTo>
                  <a:lnTo>
                    <a:pt x="169" y="133"/>
                  </a:lnTo>
                  <a:lnTo>
                    <a:pt x="174" y="125"/>
                  </a:lnTo>
                  <a:lnTo>
                    <a:pt x="177" y="117"/>
                  </a:lnTo>
                  <a:lnTo>
                    <a:pt x="179" y="108"/>
                  </a:lnTo>
                  <a:lnTo>
                    <a:pt x="180" y="100"/>
                  </a:lnTo>
                  <a:lnTo>
                    <a:pt x="180" y="90"/>
                  </a:lnTo>
                  <a:lnTo>
                    <a:pt x="180" y="80"/>
                  </a:lnTo>
                  <a:lnTo>
                    <a:pt x="179" y="72"/>
                  </a:lnTo>
                  <a:lnTo>
                    <a:pt x="177" y="63"/>
                  </a:lnTo>
                  <a:lnTo>
                    <a:pt x="174" y="55"/>
                  </a:lnTo>
                  <a:lnTo>
                    <a:pt x="169" y="47"/>
                  </a:lnTo>
                  <a:lnTo>
                    <a:pt x="165" y="40"/>
                  </a:lnTo>
                  <a:lnTo>
                    <a:pt x="160" y="33"/>
                  </a:lnTo>
                  <a:lnTo>
                    <a:pt x="154" y="27"/>
                  </a:lnTo>
                  <a:lnTo>
                    <a:pt x="148" y="20"/>
                  </a:lnTo>
                  <a:lnTo>
                    <a:pt x="141" y="15"/>
                  </a:lnTo>
                  <a:lnTo>
                    <a:pt x="133" y="11"/>
                  </a:lnTo>
                  <a:lnTo>
                    <a:pt x="126" y="7"/>
                  </a:lnTo>
                  <a:lnTo>
                    <a:pt x="117" y="4"/>
                  </a:lnTo>
                  <a:lnTo>
                    <a:pt x="108" y="2"/>
                  </a:lnTo>
                  <a:lnTo>
                    <a:pt x="100" y="0"/>
                  </a:lnTo>
                  <a:lnTo>
                    <a:pt x="90" y="0"/>
                  </a:lnTo>
                  <a:lnTo>
                    <a:pt x="82" y="0"/>
                  </a:lnTo>
                  <a:lnTo>
                    <a:pt x="72" y="2"/>
                  </a:lnTo>
                  <a:lnTo>
                    <a:pt x="64" y="4"/>
                  </a:lnTo>
                  <a:lnTo>
                    <a:pt x="55" y="7"/>
                  </a:lnTo>
                  <a:lnTo>
                    <a:pt x="47" y="11"/>
                  </a:lnTo>
                  <a:lnTo>
                    <a:pt x="40" y="15"/>
                  </a:lnTo>
                  <a:lnTo>
                    <a:pt x="34" y="20"/>
                  </a:lnTo>
                  <a:lnTo>
                    <a:pt x="27" y="27"/>
                  </a:lnTo>
                  <a:lnTo>
                    <a:pt x="21" y="33"/>
                  </a:lnTo>
                  <a:lnTo>
                    <a:pt x="15" y="40"/>
                  </a:lnTo>
                  <a:lnTo>
                    <a:pt x="11" y="47"/>
                  </a:lnTo>
                  <a:lnTo>
                    <a:pt x="8" y="55"/>
                  </a:lnTo>
                  <a:lnTo>
                    <a:pt x="5" y="63"/>
                  </a:lnTo>
                  <a:lnTo>
                    <a:pt x="3" y="72"/>
                  </a:lnTo>
                  <a:lnTo>
                    <a:pt x="0" y="80"/>
                  </a:lnTo>
                  <a:lnTo>
                    <a:pt x="0" y="90"/>
                  </a:lnTo>
                  <a:lnTo>
                    <a:pt x="0" y="100"/>
                  </a:lnTo>
                  <a:lnTo>
                    <a:pt x="3" y="108"/>
                  </a:lnTo>
                  <a:lnTo>
                    <a:pt x="5" y="117"/>
                  </a:lnTo>
                  <a:lnTo>
                    <a:pt x="8" y="125"/>
                  </a:lnTo>
                  <a:lnTo>
                    <a:pt x="11" y="133"/>
                  </a:lnTo>
                  <a:lnTo>
                    <a:pt x="15" y="140"/>
                  </a:lnTo>
                  <a:lnTo>
                    <a:pt x="21" y="147"/>
                  </a:lnTo>
                  <a:lnTo>
                    <a:pt x="27" y="153"/>
                  </a:lnTo>
                  <a:lnTo>
                    <a:pt x="34" y="160"/>
                  </a:lnTo>
                  <a:lnTo>
                    <a:pt x="40" y="165"/>
                  </a:lnTo>
                  <a:lnTo>
                    <a:pt x="47" y="169"/>
                  </a:lnTo>
                  <a:lnTo>
                    <a:pt x="55" y="172"/>
                  </a:lnTo>
                  <a:lnTo>
                    <a:pt x="64" y="176"/>
                  </a:lnTo>
                  <a:lnTo>
                    <a:pt x="72" y="178"/>
                  </a:lnTo>
                  <a:lnTo>
                    <a:pt x="82" y="180"/>
                  </a:lnTo>
                  <a:lnTo>
                    <a:pt x="90" y="18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5"/>
            <p:cNvSpPr>
              <a:spLocks noEditPoints="1"/>
            </p:cNvSpPr>
            <p:nvPr/>
          </p:nvSpPr>
          <p:spPr bwMode="auto">
            <a:xfrm>
              <a:off x="7227888" y="1374775"/>
              <a:ext cx="28575" cy="28575"/>
            </a:xfrm>
            <a:custGeom>
              <a:avLst/>
              <a:gdLst>
                <a:gd name="T0" fmla="*/ 48 w 91"/>
                <a:gd name="T1" fmla="*/ 30 h 90"/>
                <a:gd name="T2" fmla="*/ 54 w 91"/>
                <a:gd name="T3" fmla="*/ 33 h 90"/>
                <a:gd name="T4" fmla="*/ 58 w 91"/>
                <a:gd name="T5" fmla="*/ 37 h 90"/>
                <a:gd name="T6" fmla="*/ 60 w 91"/>
                <a:gd name="T7" fmla="*/ 42 h 90"/>
                <a:gd name="T8" fmla="*/ 60 w 91"/>
                <a:gd name="T9" fmla="*/ 48 h 90"/>
                <a:gd name="T10" fmla="*/ 58 w 91"/>
                <a:gd name="T11" fmla="*/ 53 h 90"/>
                <a:gd name="T12" fmla="*/ 54 w 91"/>
                <a:gd name="T13" fmla="*/ 58 h 90"/>
                <a:gd name="T14" fmla="*/ 48 w 91"/>
                <a:gd name="T15" fmla="*/ 60 h 90"/>
                <a:gd name="T16" fmla="*/ 43 w 91"/>
                <a:gd name="T17" fmla="*/ 60 h 90"/>
                <a:gd name="T18" fmla="*/ 37 w 91"/>
                <a:gd name="T19" fmla="*/ 58 h 90"/>
                <a:gd name="T20" fmla="*/ 33 w 91"/>
                <a:gd name="T21" fmla="*/ 53 h 90"/>
                <a:gd name="T22" fmla="*/ 31 w 91"/>
                <a:gd name="T23" fmla="*/ 48 h 90"/>
                <a:gd name="T24" fmla="*/ 31 w 91"/>
                <a:gd name="T25" fmla="*/ 42 h 90"/>
                <a:gd name="T26" fmla="*/ 33 w 91"/>
                <a:gd name="T27" fmla="*/ 37 h 90"/>
                <a:gd name="T28" fmla="*/ 37 w 91"/>
                <a:gd name="T29" fmla="*/ 33 h 90"/>
                <a:gd name="T30" fmla="*/ 43 w 91"/>
                <a:gd name="T31" fmla="*/ 30 h 90"/>
                <a:gd name="T32" fmla="*/ 46 w 91"/>
                <a:gd name="T33" fmla="*/ 90 h 90"/>
                <a:gd name="T34" fmla="*/ 63 w 91"/>
                <a:gd name="T35" fmla="*/ 87 h 90"/>
                <a:gd name="T36" fmla="*/ 77 w 91"/>
                <a:gd name="T37" fmla="*/ 77 h 90"/>
                <a:gd name="T38" fmla="*/ 87 w 91"/>
                <a:gd name="T39" fmla="*/ 63 h 90"/>
                <a:gd name="T40" fmla="*/ 91 w 91"/>
                <a:gd name="T41" fmla="*/ 45 h 90"/>
                <a:gd name="T42" fmla="*/ 87 w 91"/>
                <a:gd name="T43" fmla="*/ 28 h 90"/>
                <a:gd name="T44" fmla="*/ 77 w 91"/>
                <a:gd name="T45" fmla="*/ 14 h 90"/>
                <a:gd name="T46" fmla="*/ 63 w 91"/>
                <a:gd name="T47" fmla="*/ 3 h 90"/>
                <a:gd name="T48" fmla="*/ 46 w 91"/>
                <a:gd name="T49" fmla="*/ 0 h 90"/>
                <a:gd name="T50" fmla="*/ 28 w 91"/>
                <a:gd name="T51" fmla="*/ 3 h 90"/>
                <a:gd name="T52" fmla="*/ 14 w 91"/>
                <a:gd name="T53" fmla="*/ 14 h 90"/>
                <a:gd name="T54" fmla="*/ 4 w 91"/>
                <a:gd name="T55" fmla="*/ 28 h 90"/>
                <a:gd name="T56" fmla="*/ 0 w 91"/>
                <a:gd name="T57" fmla="*/ 45 h 90"/>
                <a:gd name="T58" fmla="*/ 4 w 91"/>
                <a:gd name="T59" fmla="*/ 63 h 90"/>
                <a:gd name="T60" fmla="*/ 14 w 91"/>
                <a:gd name="T61" fmla="*/ 77 h 90"/>
                <a:gd name="T62" fmla="*/ 28 w 91"/>
                <a:gd name="T63" fmla="*/ 87 h 90"/>
                <a:gd name="T64" fmla="*/ 46 w 91"/>
                <a:gd name="T6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46" y="30"/>
                  </a:moveTo>
                  <a:lnTo>
                    <a:pt x="48" y="30"/>
                  </a:lnTo>
                  <a:lnTo>
                    <a:pt x="51" y="31"/>
                  </a:lnTo>
                  <a:lnTo>
                    <a:pt x="54" y="33"/>
                  </a:lnTo>
                  <a:lnTo>
                    <a:pt x="56" y="34"/>
                  </a:lnTo>
                  <a:lnTo>
                    <a:pt x="58" y="37"/>
                  </a:lnTo>
                  <a:lnTo>
                    <a:pt x="59" y="40"/>
                  </a:lnTo>
                  <a:lnTo>
                    <a:pt x="60" y="42"/>
                  </a:lnTo>
                  <a:lnTo>
                    <a:pt x="61" y="45"/>
                  </a:lnTo>
                  <a:lnTo>
                    <a:pt x="60" y="48"/>
                  </a:lnTo>
                  <a:lnTo>
                    <a:pt x="59" y="51"/>
                  </a:lnTo>
                  <a:lnTo>
                    <a:pt x="58" y="53"/>
                  </a:lnTo>
                  <a:lnTo>
                    <a:pt x="56" y="56"/>
                  </a:lnTo>
                  <a:lnTo>
                    <a:pt x="54" y="58"/>
                  </a:lnTo>
                  <a:lnTo>
                    <a:pt x="51" y="59"/>
                  </a:lnTo>
                  <a:lnTo>
                    <a:pt x="48" y="60"/>
                  </a:lnTo>
                  <a:lnTo>
                    <a:pt x="46" y="60"/>
                  </a:lnTo>
                  <a:lnTo>
                    <a:pt x="43" y="60"/>
                  </a:lnTo>
                  <a:lnTo>
                    <a:pt x="40" y="59"/>
                  </a:lnTo>
                  <a:lnTo>
                    <a:pt x="37" y="58"/>
                  </a:lnTo>
                  <a:lnTo>
                    <a:pt x="35" y="56"/>
                  </a:lnTo>
                  <a:lnTo>
                    <a:pt x="33" y="53"/>
                  </a:lnTo>
                  <a:lnTo>
                    <a:pt x="32" y="51"/>
                  </a:lnTo>
                  <a:lnTo>
                    <a:pt x="31" y="48"/>
                  </a:lnTo>
                  <a:lnTo>
                    <a:pt x="30" y="45"/>
                  </a:lnTo>
                  <a:lnTo>
                    <a:pt x="31" y="42"/>
                  </a:lnTo>
                  <a:lnTo>
                    <a:pt x="32" y="40"/>
                  </a:lnTo>
                  <a:lnTo>
                    <a:pt x="33" y="37"/>
                  </a:lnTo>
                  <a:lnTo>
                    <a:pt x="35" y="34"/>
                  </a:lnTo>
                  <a:lnTo>
                    <a:pt x="37" y="33"/>
                  </a:lnTo>
                  <a:lnTo>
                    <a:pt x="40" y="31"/>
                  </a:lnTo>
                  <a:lnTo>
                    <a:pt x="43" y="30"/>
                  </a:lnTo>
                  <a:lnTo>
                    <a:pt x="46" y="30"/>
                  </a:lnTo>
                  <a:close/>
                  <a:moveTo>
                    <a:pt x="46" y="90"/>
                  </a:moveTo>
                  <a:lnTo>
                    <a:pt x="55" y="89"/>
                  </a:lnTo>
                  <a:lnTo>
                    <a:pt x="63" y="87"/>
                  </a:lnTo>
                  <a:lnTo>
                    <a:pt x="71" y="82"/>
                  </a:lnTo>
                  <a:lnTo>
                    <a:pt x="77" y="77"/>
                  </a:lnTo>
                  <a:lnTo>
                    <a:pt x="82" y="71"/>
                  </a:lnTo>
                  <a:lnTo>
                    <a:pt x="87" y="63"/>
                  </a:lnTo>
                  <a:lnTo>
                    <a:pt x="90" y="55"/>
                  </a:lnTo>
                  <a:lnTo>
                    <a:pt x="91" y="45"/>
                  </a:lnTo>
                  <a:lnTo>
                    <a:pt x="90" y="36"/>
                  </a:lnTo>
                  <a:lnTo>
                    <a:pt x="87" y="28"/>
                  </a:lnTo>
                  <a:lnTo>
                    <a:pt x="82" y="20"/>
                  </a:lnTo>
                  <a:lnTo>
                    <a:pt x="77" y="14"/>
                  </a:lnTo>
                  <a:lnTo>
                    <a:pt x="71" y="8"/>
                  </a:lnTo>
                  <a:lnTo>
                    <a:pt x="63" y="3"/>
                  </a:lnTo>
                  <a:lnTo>
                    <a:pt x="55" y="1"/>
                  </a:lnTo>
                  <a:lnTo>
                    <a:pt x="46" y="0"/>
                  </a:lnTo>
                  <a:lnTo>
                    <a:pt x="36" y="1"/>
                  </a:lnTo>
                  <a:lnTo>
                    <a:pt x="28" y="3"/>
                  </a:lnTo>
                  <a:lnTo>
                    <a:pt x="20" y="8"/>
                  </a:lnTo>
                  <a:lnTo>
                    <a:pt x="14" y="14"/>
                  </a:lnTo>
                  <a:lnTo>
                    <a:pt x="9" y="20"/>
                  </a:lnTo>
                  <a:lnTo>
                    <a:pt x="4" y="28"/>
                  </a:lnTo>
                  <a:lnTo>
                    <a:pt x="1" y="36"/>
                  </a:lnTo>
                  <a:lnTo>
                    <a:pt x="0" y="45"/>
                  </a:lnTo>
                  <a:lnTo>
                    <a:pt x="1" y="55"/>
                  </a:lnTo>
                  <a:lnTo>
                    <a:pt x="4" y="63"/>
                  </a:lnTo>
                  <a:lnTo>
                    <a:pt x="9" y="71"/>
                  </a:lnTo>
                  <a:lnTo>
                    <a:pt x="14" y="77"/>
                  </a:lnTo>
                  <a:lnTo>
                    <a:pt x="20" y="82"/>
                  </a:lnTo>
                  <a:lnTo>
                    <a:pt x="28" y="87"/>
                  </a:lnTo>
                  <a:lnTo>
                    <a:pt x="36" y="89"/>
                  </a:lnTo>
                  <a:lnTo>
                    <a:pt x="46" y="90"/>
                  </a:lnTo>
                  <a:close/>
                </a:path>
              </a:pathLst>
            </a:custGeom>
            <a:solidFill>
              <a:srgbClr val="24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5735853" y="4840601"/>
            <a:ext cx="6195474" cy="1243827"/>
          </a:xfrm>
          <a:prstGeom prst="rect">
            <a:avLst/>
          </a:prstGeom>
        </p:spPr>
        <p:txBody>
          <a:bodyPr vert="horz" lIns="91440" tIns="45720" rIns="91440" bIns="45720" rtlCol="0" anchor="ctr">
            <a:noAutofit/>
          </a:bodyPr>
          <a:lstStyle/>
          <a:p>
            <a:pPr defTabSz="914082">
              <a:spcBef>
                <a:spcPct val="0"/>
              </a:spcBef>
            </a:pPr>
            <a:r>
              <a:rPr lang="en-US" sz="2000"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Definiteness  Of Purpose Is The Starting Point Of </a:t>
            </a:r>
          </a:p>
          <a:p>
            <a:pPr defTabSz="914082">
              <a:spcBef>
                <a:spcPct val="0"/>
              </a:spcBef>
            </a:pPr>
            <a:r>
              <a:rPr lang="en-US" sz="2000" b="1"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All Achievement</a:t>
            </a:r>
            <a:endParaRPr lang="en-US" sz="2000" b="1" noProof="1">
              <a:solidFill>
                <a:schemeClr val="bg1"/>
              </a:solidFill>
              <a:latin typeface="Caviar Dreams" panose="020B0402020204020504" pitchFamily="34" charset="0"/>
              <a:ea typeface="Roboto Light" panose="02000000000000000000" pitchFamily="2" charset="0"/>
              <a:cs typeface="Lato Light" panose="020F0402020204030203" pitchFamily="34" charset="0"/>
            </a:endParaRPr>
          </a:p>
        </p:txBody>
      </p:sp>
    </p:spTree>
    <p:extLst>
      <p:ext uri="{BB962C8B-B14F-4D97-AF65-F5344CB8AC3E}">
        <p14:creationId xmlns:p14="http://schemas.microsoft.com/office/powerpoint/2010/main" val="314929765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tx2"/>
          </a:solidFill>
        </p:spPr>
      </p:sp>
      <p:grpSp>
        <p:nvGrpSpPr>
          <p:cNvPr id="65" name="Group 1072"/>
          <p:cNvGrpSpPr/>
          <p:nvPr/>
        </p:nvGrpSpPr>
        <p:grpSpPr>
          <a:xfrm>
            <a:off x="623019" y="1498905"/>
            <a:ext cx="2848742" cy="4145668"/>
            <a:chOff x="0" y="0"/>
            <a:chExt cx="4931726" cy="7176958"/>
          </a:xfrm>
        </p:grpSpPr>
        <p:sp>
          <p:nvSpPr>
            <p:cNvPr id="66" name="Shape 1064"/>
            <p:cNvSpPr/>
            <p:nvPr/>
          </p:nvSpPr>
          <p:spPr>
            <a:xfrm>
              <a:off x="0" y="-1"/>
              <a:ext cx="4931727" cy="7176960"/>
            </a:xfrm>
            <a:custGeom>
              <a:avLst/>
              <a:gdLst/>
              <a:ahLst/>
              <a:cxnLst>
                <a:cxn ang="0">
                  <a:pos x="wd2" y="hd2"/>
                </a:cxn>
                <a:cxn ang="5400000">
                  <a:pos x="wd2" y="hd2"/>
                </a:cxn>
                <a:cxn ang="10800000">
                  <a:pos x="wd2" y="hd2"/>
                </a:cxn>
                <a:cxn ang="16200000">
                  <a:pos x="wd2" y="hd2"/>
                </a:cxn>
              </a:cxnLst>
              <a:rect l="0" t="0" r="r" b="b"/>
              <a:pathLst>
                <a:path w="21600" h="21550" extrusionOk="0">
                  <a:moveTo>
                    <a:pt x="13545" y="19731"/>
                  </a:moveTo>
                  <a:cubicBezTo>
                    <a:pt x="13054" y="19784"/>
                    <a:pt x="12549" y="19792"/>
                    <a:pt x="12033" y="19752"/>
                  </a:cubicBezTo>
                  <a:cubicBezTo>
                    <a:pt x="7293" y="19377"/>
                    <a:pt x="3450" y="15041"/>
                    <a:pt x="3450" y="10067"/>
                  </a:cubicBezTo>
                  <a:cubicBezTo>
                    <a:pt x="3450" y="5800"/>
                    <a:pt x="6278" y="2450"/>
                    <a:pt x="10073" y="1819"/>
                  </a:cubicBezTo>
                  <a:cubicBezTo>
                    <a:pt x="10564" y="1766"/>
                    <a:pt x="11069" y="1758"/>
                    <a:pt x="11585" y="1799"/>
                  </a:cubicBezTo>
                  <a:cubicBezTo>
                    <a:pt x="16325" y="2173"/>
                    <a:pt x="20168" y="6508"/>
                    <a:pt x="20168" y="11483"/>
                  </a:cubicBezTo>
                  <a:cubicBezTo>
                    <a:pt x="20168" y="15750"/>
                    <a:pt x="17340" y="19100"/>
                    <a:pt x="13545" y="19731"/>
                  </a:cubicBezTo>
                  <a:close/>
                  <a:moveTo>
                    <a:pt x="11024" y="31"/>
                  </a:moveTo>
                  <a:cubicBezTo>
                    <a:pt x="10293" y="-25"/>
                    <a:pt x="9579" y="-4"/>
                    <a:pt x="8889" y="87"/>
                  </a:cubicBezTo>
                  <a:cubicBezTo>
                    <a:pt x="8888" y="87"/>
                    <a:pt x="8887" y="87"/>
                    <a:pt x="8886" y="87"/>
                  </a:cubicBezTo>
                  <a:cubicBezTo>
                    <a:pt x="8884" y="87"/>
                    <a:pt x="8882" y="88"/>
                    <a:pt x="8880" y="88"/>
                  </a:cubicBezTo>
                  <a:cubicBezTo>
                    <a:pt x="8879" y="88"/>
                    <a:pt x="8878" y="88"/>
                    <a:pt x="8877" y="88"/>
                  </a:cubicBezTo>
                  <a:cubicBezTo>
                    <a:pt x="8875" y="88"/>
                    <a:pt x="8874" y="89"/>
                    <a:pt x="8872" y="89"/>
                  </a:cubicBezTo>
                  <a:cubicBezTo>
                    <a:pt x="8870" y="89"/>
                    <a:pt x="8868" y="89"/>
                    <a:pt x="8866" y="90"/>
                  </a:cubicBezTo>
                  <a:cubicBezTo>
                    <a:pt x="8865" y="90"/>
                    <a:pt x="8864" y="90"/>
                    <a:pt x="8863" y="90"/>
                  </a:cubicBezTo>
                  <a:cubicBezTo>
                    <a:pt x="8862" y="90"/>
                    <a:pt x="8860" y="90"/>
                    <a:pt x="8859" y="91"/>
                  </a:cubicBezTo>
                  <a:cubicBezTo>
                    <a:pt x="8857" y="91"/>
                    <a:pt x="8855" y="91"/>
                    <a:pt x="8853" y="91"/>
                  </a:cubicBezTo>
                  <a:cubicBezTo>
                    <a:pt x="8852" y="92"/>
                    <a:pt x="8851" y="92"/>
                    <a:pt x="8850" y="92"/>
                  </a:cubicBezTo>
                  <a:cubicBezTo>
                    <a:pt x="8848" y="92"/>
                    <a:pt x="8847" y="92"/>
                    <a:pt x="8845" y="93"/>
                  </a:cubicBezTo>
                  <a:cubicBezTo>
                    <a:pt x="8844" y="93"/>
                    <a:pt x="8843" y="93"/>
                    <a:pt x="8841" y="93"/>
                  </a:cubicBezTo>
                  <a:cubicBezTo>
                    <a:pt x="8840" y="93"/>
                    <a:pt x="8838" y="94"/>
                    <a:pt x="8836" y="94"/>
                  </a:cubicBezTo>
                  <a:cubicBezTo>
                    <a:pt x="8835" y="94"/>
                    <a:pt x="8833" y="94"/>
                    <a:pt x="8831" y="94"/>
                  </a:cubicBezTo>
                  <a:cubicBezTo>
                    <a:pt x="8830" y="95"/>
                    <a:pt x="8829" y="95"/>
                    <a:pt x="8828" y="95"/>
                  </a:cubicBezTo>
                  <a:cubicBezTo>
                    <a:pt x="8826" y="95"/>
                    <a:pt x="8824" y="95"/>
                    <a:pt x="8823" y="96"/>
                  </a:cubicBezTo>
                  <a:cubicBezTo>
                    <a:pt x="8821" y="96"/>
                    <a:pt x="8820" y="96"/>
                    <a:pt x="8818" y="96"/>
                  </a:cubicBezTo>
                  <a:cubicBezTo>
                    <a:pt x="8817" y="96"/>
                    <a:pt x="8816" y="97"/>
                    <a:pt x="8814" y="97"/>
                  </a:cubicBezTo>
                  <a:cubicBezTo>
                    <a:pt x="8813" y="97"/>
                    <a:pt x="8811" y="97"/>
                    <a:pt x="8810" y="97"/>
                  </a:cubicBezTo>
                  <a:cubicBezTo>
                    <a:pt x="8808" y="98"/>
                    <a:pt x="8807" y="98"/>
                    <a:pt x="8806" y="98"/>
                  </a:cubicBezTo>
                  <a:cubicBezTo>
                    <a:pt x="8804" y="98"/>
                    <a:pt x="8802" y="99"/>
                    <a:pt x="8800" y="99"/>
                  </a:cubicBezTo>
                  <a:cubicBezTo>
                    <a:pt x="8799" y="99"/>
                    <a:pt x="8798" y="99"/>
                    <a:pt x="8797" y="99"/>
                  </a:cubicBezTo>
                  <a:cubicBezTo>
                    <a:pt x="8795" y="99"/>
                    <a:pt x="8794" y="100"/>
                    <a:pt x="8792" y="100"/>
                  </a:cubicBezTo>
                  <a:cubicBezTo>
                    <a:pt x="8790" y="100"/>
                    <a:pt x="8789" y="100"/>
                    <a:pt x="8787" y="101"/>
                  </a:cubicBezTo>
                  <a:cubicBezTo>
                    <a:pt x="8786" y="101"/>
                    <a:pt x="8784" y="101"/>
                    <a:pt x="8783" y="101"/>
                  </a:cubicBezTo>
                  <a:cubicBezTo>
                    <a:pt x="8782" y="101"/>
                    <a:pt x="8780" y="101"/>
                    <a:pt x="8779" y="102"/>
                  </a:cubicBezTo>
                  <a:cubicBezTo>
                    <a:pt x="8777" y="102"/>
                    <a:pt x="8775" y="102"/>
                    <a:pt x="8774" y="102"/>
                  </a:cubicBezTo>
                  <a:cubicBezTo>
                    <a:pt x="8773" y="103"/>
                    <a:pt x="8772" y="103"/>
                    <a:pt x="8771" y="103"/>
                  </a:cubicBezTo>
                  <a:cubicBezTo>
                    <a:pt x="8769" y="103"/>
                    <a:pt x="8767" y="103"/>
                    <a:pt x="8765" y="104"/>
                  </a:cubicBezTo>
                  <a:cubicBezTo>
                    <a:pt x="8763" y="104"/>
                    <a:pt x="8761" y="104"/>
                    <a:pt x="8760" y="104"/>
                  </a:cubicBezTo>
                  <a:cubicBezTo>
                    <a:pt x="8759" y="104"/>
                    <a:pt x="8758" y="105"/>
                    <a:pt x="8757" y="105"/>
                  </a:cubicBezTo>
                  <a:cubicBezTo>
                    <a:pt x="8755" y="105"/>
                    <a:pt x="8754" y="105"/>
                    <a:pt x="8752" y="105"/>
                  </a:cubicBezTo>
                  <a:cubicBezTo>
                    <a:pt x="8751" y="106"/>
                    <a:pt x="8749" y="106"/>
                    <a:pt x="8748" y="106"/>
                  </a:cubicBezTo>
                  <a:cubicBezTo>
                    <a:pt x="8746" y="106"/>
                    <a:pt x="8745" y="106"/>
                    <a:pt x="8743" y="106"/>
                  </a:cubicBezTo>
                  <a:cubicBezTo>
                    <a:pt x="8742" y="107"/>
                    <a:pt x="8740" y="107"/>
                    <a:pt x="8738" y="107"/>
                  </a:cubicBezTo>
                  <a:cubicBezTo>
                    <a:pt x="8737" y="107"/>
                    <a:pt x="8736" y="107"/>
                    <a:pt x="8736" y="108"/>
                  </a:cubicBezTo>
                  <a:cubicBezTo>
                    <a:pt x="8733" y="108"/>
                    <a:pt x="8731" y="108"/>
                    <a:pt x="8729" y="109"/>
                  </a:cubicBezTo>
                  <a:cubicBezTo>
                    <a:pt x="8727" y="109"/>
                    <a:pt x="8726" y="109"/>
                    <a:pt x="8725" y="109"/>
                  </a:cubicBezTo>
                  <a:cubicBezTo>
                    <a:pt x="8724" y="109"/>
                    <a:pt x="8722" y="109"/>
                    <a:pt x="8721" y="110"/>
                  </a:cubicBezTo>
                  <a:cubicBezTo>
                    <a:pt x="8720" y="110"/>
                    <a:pt x="8718" y="110"/>
                    <a:pt x="8717" y="110"/>
                  </a:cubicBezTo>
                  <a:cubicBezTo>
                    <a:pt x="8715" y="110"/>
                    <a:pt x="8714" y="111"/>
                    <a:pt x="8712" y="111"/>
                  </a:cubicBezTo>
                  <a:cubicBezTo>
                    <a:pt x="8711" y="111"/>
                    <a:pt x="8709" y="111"/>
                    <a:pt x="8708" y="111"/>
                  </a:cubicBezTo>
                  <a:cubicBezTo>
                    <a:pt x="8706" y="112"/>
                    <a:pt x="8704" y="112"/>
                    <a:pt x="8703" y="112"/>
                  </a:cubicBezTo>
                  <a:cubicBezTo>
                    <a:pt x="8701" y="112"/>
                    <a:pt x="8699" y="113"/>
                    <a:pt x="8698" y="113"/>
                  </a:cubicBezTo>
                  <a:cubicBezTo>
                    <a:pt x="8697" y="113"/>
                    <a:pt x="8696" y="113"/>
                    <a:pt x="8696" y="113"/>
                  </a:cubicBezTo>
                  <a:cubicBezTo>
                    <a:pt x="8693" y="113"/>
                    <a:pt x="8691" y="114"/>
                    <a:pt x="8689" y="114"/>
                  </a:cubicBezTo>
                  <a:cubicBezTo>
                    <a:pt x="8688" y="114"/>
                    <a:pt x="8687" y="114"/>
                    <a:pt x="8686" y="114"/>
                  </a:cubicBezTo>
                  <a:cubicBezTo>
                    <a:pt x="8684" y="115"/>
                    <a:pt x="8683" y="115"/>
                    <a:pt x="8681" y="115"/>
                  </a:cubicBezTo>
                  <a:cubicBezTo>
                    <a:pt x="8680" y="115"/>
                    <a:pt x="8678" y="115"/>
                    <a:pt x="8676" y="116"/>
                  </a:cubicBezTo>
                  <a:cubicBezTo>
                    <a:pt x="8675" y="116"/>
                    <a:pt x="8674" y="116"/>
                    <a:pt x="8673" y="116"/>
                  </a:cubicBezTo>
                  <a:cubicBezTo>
                    <a:pt x="8670" y="117"/>
                    <a:pt x="8667" y="117"/>
                    <a:pt x="8664" y="117"/>
                  </a:cubicBezTo>
                  <a:cubicBezTo>
                    <a:pt x="8662" y="118"/>
                    <a:pt x="8660" y="118"/>
                    <a:pt x="8658" y="118"/>
                  </a:cubicBezTo>
                  <a:cubicBezTo>
                    <a:pt x="8657" y="118"/>
                    <a:pt x="8656" y="119"/>
                    <a:pt x="8655" y="119"/>
                  </a:cubicBezTo>
                  <a:cubicBezTo>
                    <a:pt x="8653" y="119"/>
                    <a:pt x="8652" y="119"/>
                    <a:pt x="8650" y="119"/>
                  </a:cubicBezTo>
                  <a:cubicBezTo>
                    <a:pt x="8649" y="120"/>
                    <a:pt x="8647" y="120"/>
                    <a:pt x="8646" y="120"/>
                  </a:cubicBezTo>
                  <a:cubicBezTo>
                    <a:pt x="8644" y="120"/>
                    <a:pt x="8642" y="120"/>
                    <a:pt x="8640" y="121"/>
                  </a:cubicBezTo>
                  <a:cubicBezTo>
                    <a:pt x="8639" y="121"/>
                    <a:pt x="8638" y="121"/>
                    <a:pt x="8637" y="121"/>
                  </a:cubicBezTo>
                  <a:cubicBezTo>
                    <a:pt x="8635" y="121"/>
                    <a:pt x="8633" y="122"/>
                    <a:pt x="8631" y="122"/>
                  </a:cubicBezTo>
                  <a:cubicBezTo>
                    <a:pt x="8631" y="122"/>
                    <a:pt x="8630" y="122"/>
                    <a:pt x="8629" y="122"/>
                  </a:cubicBezTo>
                  <a:cubicBezTo>
                    <a:pt x="8626" y="123"/>
                    <a:pt x="8624" y="123"/>
                    <a:pt x="8622" y="123"/>
                  </a:cubicBezTo>
                  <a:cubicBezTo>
                    <a:pt x="8621" y="123"/>
                    <a:pt x="8620" y="123"/>
                    <a:pt x="8619" y="124"/>
                  </a:cubicBezTo>
                  <a:cubicBezTo>
                    <a:pt x="8618" y="124"/>
                    <a:pt x="8616" y="124"/>
                    <a:pt x="8614" y="124"/>
                  </a:cubicBezTo>
                  <a:cubicBezTo>
                    <a:pt x="8613" y="124"/>
                    <a:pt x="8611" y="125"/>
                    <a:pt x="8609" y="125"/>
                  </a:cubicBezTo>
                  <a:cubicBezTo>
                    <a:pt x="8608" y="125"/>
                    <a:pt x="8607" y="125"/>
                    <a:pt x="8605" y="125"/>
                  </a:cubicBezTo>
                  <a:cubicBezTo>
                    <a:pt x="8604" y="126"/>
                    <a:pt x="8603" y="126"/>
                    <a:pt x="8602" y="126"/>
                  </a:cubicBezTo>
                  <a:cubicBezTo>
                    <a:pt x="8600" y="126"/>
                    <a:pt x="8598" y="126"/>
                    <a:pt x="8596" y="127"/>
                  </a:cubicBezTo>
                  <a:cubicBezTo>
                    <a:pt x="8595" y="127"/>
                    <a:pt x="8594" y="127"/>
                    <a:pt x="8593" y="127"/>
                  </a:cubicBezTo>
                  <a:cubicBezTo>
                    <a:pt x="8591" y="127"/>
                    <a:pt x="8589" y="128"/>
                    <a:pt x="8588" y="128"/>
                  </a:cubicBezTo>
                  <a:cubicBezTo>
                    <a:pt x="8587" y="128"/>
                    <a:pt x="8585" y="128"/>
                    <a:pt x="8584" y="128"/>
                  </a:cubicBezTo>
                  <a:cubicBezTo>
                    <a:pt x="8582" y="129"/>
                    <a:pt x="8580" y="129"/>
                    <a:pt x="8579" y="129"/>
                  </a:cubicBezTo>
                  <a:cubicBezTo>
                    <a:pt x="8577" y="129"/>
                    <a:pt x="8576" y="129"/>
                    <a:pt x="8574" y="130"/>
                  </a:cubicBezTo>
                  <a:cubicBezTo>
                    <a:pt x="8573" y="130"/>
                    <a:pt x="8571" y="130"/>
                    <a:pt x="8569" y="130"/>
                  </a:cubicBezTo>
                  <a:cubicBezTo>
                    <a:pt x="8568" y="131"/>
                    <a:pt x="8567" y="131"/>
                    <a:pt x="8565" y="131"/>
                  </a:cubicBezTo>
                  <a:cubicBezTo>
                    <a:pt x="8564" y="131"/>
                    <a:pt x="8563" y="131"/>
                    <a:pt x="8561" y="131"/>
                  </a:cubicBezTo>
                  <a:cubicBezTo>
                    <a:pt x="8560" y="132"/>
                    <a:pt x="8558" y="132"/>
                    <a:pt x="8557" y="132"/>
                  </a:cubicBezTo>
                  <a:cubicBezTo>
                    <a:pt x="8555" y="132"/>
                    <a:pt x="8554" y="133"/>
                    <a:pt x="8552" y="133"/>
                  </a:cubicBezTo>
                  <a:cubicBezTo>
                    <a:pt x="8551" y="133"/>
                    <a:pt x="8549" y="133"/>
                    <a:pt x="8547" y="133"/>
                  </a:cubicBezTo>
                  <a:cubicBezTo>
                    <a:pt x="8546" y="134"/>
                    <a:pt x="8545" y="134"/>
                    <a:pt x="8544" y="134"/>
                  </a:cubicBezTo>
                  <a:cubicBezTo>
                    <a:pt x="8542" y="134"/>
                    <a:pt x="8540" y="134"/>
                    <a:pt x="8538" y="135"/>
                  </a:cubicBezTo>
                  <a:cubicBezTo>
                    <a:pt x="8537" y="135"/>
                    <a:pt x="8535" y="135"/>
                    <a:pt x="8534" y="135"/>
                  </a:cubicBezTo>
                  <a:cubicBezTo>
                    <a:pt x="8532" y="135"/>
                    <a:pt x="8531" y="136"/>
                    <a:pt x="8530" y="136"/>
                  </a:cubicBezTo>
                  <a:cubicBezTo>
                    <a:pt x="8529" y="136"/>
                    <a:pt x="8527" y="136"/>
                    <a:pt x="8526" y="136"/>
                  </a:cubicBezTo>
                  <a:cubicBezTo>
                    <a:pt x="8524" y="137"/>
                    <a:pt x="8523" y="137"/>
                    <a:pt x="8521" y="137"/>
                  </a:cubicBezTo>
                  <a:cubicBezTo>
                    <a:pt x="8520" y="137"/>
                    <a:pt x="8518" y="137"/>
                    <a:pt x="8517" y="138"/>
                  </a:cubicBezTo>
                  <a:cubicBezTo>
                    <a:pt x="8515" y="138"/>
                    <a:pt x="8514" y="138"/>
                    <a:pt x="8512" y="138"/>
                  </a:cubicBezTo>
                  <a:cubicBezTo>
                    <a:pt x="8510" y="138"/>
                    <a:pt x="8509" y="139"/>
                    <a:pt x="8508" y="139"/>
                  </a:cubicBezTo>
                  <a:cubicBezTo>
                    <a:pt x="8506" y="139"/>
                    <a:pt x="8504" y="139"/>
                    <a:pt x="8502" y="140"/>
                  </a:cubicBezTo>
                  <a:cubicBezTo>
                    <a:pt x="8501" y="140"/>
                    <a:pt x="8500" y="140"/>
                    <a:pt x="8499" y="140"/>
                  </a:cubicBezTo>
                  <a:cubicBezTo>
                    <a:pt x="8498" y="140"/>
                    <a:pt x="8496" y="140"/>
                    <a:pt x="8495" y="141"/>
                  </a:cubicBezTo>
                  <a:cubicBezTo>
                    <a:pt x="8493" y="141"/>
                    <a:pt x="8492" y="141"/>
                    <a:pt x="8490" y="141"/>
                  </a:cubicBezTo>
                  <a:cubicBezTo>
                    <a:pt x="8489" y="141"/>
                    <a:pt x="8487" y="142"/>
                    <a:pt x="8486" y="142"/>
                  </a:cubicBezTo>
                  <a:cubicBezTo>
                    <a:pt x="8484" y="142"/>
                    <a:pt x="8482" y="142"/>
                    <a:pt x="8481" y="143"/>
                  </a:cubicBezTo>
                  <a:cubicBezTo>
                    <a:pt x="8479" y="143"/>
                    <a:pt x="8478" y="143"/>
                    <a:pt x="8477" y="143"/>
                  </a:cubicBezTo>
                  <a:cubicBezTo>
                    <a:pt x="8475" y="143"/>
                    <a:pt x="8474" y="143"/>
                    <a:pt x="8473" y="144"/>
                  </a:cubicBezTo>
                  <a:cubicBezTo>
                    <a:pt x="8471" y="144"/>
                    <a:pt x="8469" y="144"/>
                    <a:pt x="8467" y="144"/>
                  </a:cubicBezTo>
                  <a:cubicBezTo>
                    <a:pt x="8466" y="145"/>
                    <a:pt x="8465" y="145"/>
                    <a:pt x="8464" y="145"/>
                  </a:cubicBezTo>
                  <a:cubicBezTo>
                    <a:pt x="8462" y="145"/>
                    <a:pt x="8461" y="145"/>
                    <a:pt x="8459" y="145"/>
                  </a:cubicBezTo>
                  <a:cubicBezTo>
                    <a:pt x="8458" y="146"/>
                    <a:pt x="8456" y="146"/>
                    <a:pt x="8455" y="146"/>
                  </a:cubicBezTo>
                  <a:cubicBezTo>
                    <a:pt x="8453" y="146"/>
                    <a:pt x="8452" y="146"/>
                    <a:pt x="8450" y="147"/>
                  </a:cubicBezTo>
                  <a:cubicBezTo>
                    <a:pt x="8448" y="147"/>
                    <a:pt x="8447" y="147"/>
                    <a:pt x="8445" y="147"/>
                  </a:cubicBezTo>
                  <a:cubicBezTo>
                    <a:pt x="3625" y="779"/>
                    <a:pt x="0" y="4823"/>
                    <a:pt x="0" y="10000"/>
                  </a:cubicBezTo>
                  <a:cubicBezTo>
                    <a:pt x="0" y="15917"/>
                    <a:pt x="4735" y="21074"/>
                    <a:pt x="10576" y="21519"/>
                  </a:cubicBezTo>
                  <a:cubicBezTo>
                    <a:pt x="11307" y="21575"/>
                    <a:pt x="12021" y="21554"/>
                    <a:pt x="12710" y="21464"/>
                  </a:cubicBezTo>
                  <a:cubicBezTo>
                    <a:pt x="12712" y="21463"/>
                    <a:pt x="12713" y="21463"/>
                    <a:pt x="12715" y="21463"/>
                  </a:cubicBezTo>
                  <a:cubicBezTo>
                    <a:pt x="12716" y="21463"/>
                    <a:pt x="12718" y="21462"/>
                    <a:pt x="12720" y="21462"/>
                  </a:cubicBezTo>
                  <a:cubicBezTo>
                    <a:pt x="12721" y="21462"/>
                    <a:pt x="12722" y="21462"/>
                    <a:pt x="12723" y="21462"/>
                  </a:cubicBezTo>
                  <a:cubicBezTo>
                    <a:pt x="12725" y="21461"/>
                    <a:pt x="12727" y="21461"/>
                    <a:pt x="12729" y="21461"/>
                  </a:cubicBezTo>
                  <a:cubicBezTo>
                    <a:pt x="12730" y="21461"/>
                    <a:pt x="12731" y="21461"/>
                    <a:pt x="12732" y="21460"/>
                  </a:cubicBezTo>
                  <a:cubicBezTo>
                    <a:pt x="12734" y="21460"/>
                    <a:pt x="12735" y="21460"/>
                    <a:pt x="12737" y="21460"/>
                  </a:cubicBezTo>
                  <a:cubicBezTo>
                    <a:pt x="12738" y="21460"/>
                    <a:pt x="12740" y="21460"/>
                    <a:pt x="12741" y="21459"/>
                  </a:cubicBezTo>
                  <a:cubicBezTo>
                    <a:pt x="12743" y="21459"/>
                    <a:pt x="12744" y="21459"/>
                    <a:pt x="12746" y="21459"/>
                  </a:cubicBezTo>
                  <a:cubicBezTo>
                    <a:pt x="12747" y="21458"/>
                    <a:pt x="12749" y="21458"/>
                    <a:pt x="12751" y="21458"/>
                  </a:cubicBezTo>
                  <a:cubicBezTo>
                    <a:pt x="12753" y="21458"/>
                    <a:pt x="12754" y="21458"/>
                    <a:pt x="12755" y="21457"/>
                  </a:cubicBezTo>
                  <a:cubicBezTo>
                    <a:pt x="12757" y="21457"/>
                    <a:pt x="12758" y="21457"/>
                    <a:pt x="12759" y="21457"/>
                  </a:cubicBezTo>
                  <a:cubicBezTo>
                    <a:pt x="12761" y="21457"/>
                    <a:pt x="12762" y="21456"/>
                    <a:pt x="12763" y="21456"/>
                  </a:cubicBezTo>
                  <a:cubicBezTo>
                    <a:pt x="12765" y="21456"/>
                    <a:pt x="12766" y="21456"/>
                    <a:pt x="12768" y="21456"/>
                  </a:cubicBezTo>
                  <a:cubicBezTo>
                    <a:pt x="12769" y="21455"/>
                    <a:pt x="12771" y="21455"/>
                    <a:pt x="12772" y="21455"/>
                  </a:cubicBezTo>
                  <a:cubicBezTo>
                    <a:pt x="12774" y="21455"/>
                    <a:pt x="12775" y="21455"/>
                    <a:pt x="12777" y="21454"/>
                  </a:cubicBezTo>
                  <a:cubicBezTo>
                    <a:pt x="12779" y="21454"/>
                    <a:pt x="12782" y="21454"/>
                    <a:pt x="12785" y="21453"/>
                  </a:cubicBezTo>
                  <a:cubicBezTo>
                    <a:pt x="12786" y="21453"/>
                    <a:pt x="12788" y="21453"/>
                    <a:pt x="12789" y="21453"/>
                  </a:cubicBezTo>
                  <a:cubicBezTo>
                    <a:pt x="12793" y="21452"/>
                    <a:pt x="12796" y="21452"/>
                    <a:pt x="12800" y="21451"/>
                  </a:cubicBezTo>
                  <a:cubicBezTo>
                    <a:pt x="12801" y="21451"/>
                    <a:pt x="12802" y="21451"/>
                    <a:pt x="12803" y="21451"/>
                  </a:cubicBezTo>
                  <a:cubicBezTo>
                    <a:pt x="12805" y="21451"/>
                    <a:pt x="12806" y="21450"/>
                    <a:pt x="12808" y="21450"/>
                  </a:cubicBezTo>
                  <a:cubicBezTo>
                    <a:pt x="12809" y="21450"/>
                    <a:pt x="12811" y="21450"/>
                    <a:pt x="12812" y="21450"/>
                  </a:cubicBezTo>
                  <a:cubicBezTo>
                    <a:pt x="12814" y="21449"/>
                    <a:pt x="12816" y="21449"/>
                    <a:pt x="12818" y="21449"/>
                  </a:cubicBezTo>
                  <a:cubicBezTo>
                    <a:pt x="12819" y="21449"/>
                    <a:pt x="12820" y="21448"/>
                    <a:pt x="12821" y="21448"/>
                  </a:cubicBezTo>
                  <a:cubicBezTo>
                    <a:pt x="12823" y="21448"/>
                    <a:pt x="12825" y="21448"/>
                    <a:pt x="12826" y="21448"/>
                  </a:cubicBezTo>
                  <a:cubicBezTo>
                    <a:pt x="12827" y="21447"/>
                    <a:pt x="12829" y="21447"/>
                    <a:pt x="12830" y="21447"/>
                  </a:cubicBezTo>
                  <a:cubicBezTo>
                    <a:pt x="12831" y="21447"/>
                    <a:pt x="12833" y="21447"/>
                    <a:pt x="12835" y="21446"/>
                  </a:cubicBezTo>
                  <a:cubicBezTo>
                    <a:pt x="12836" y="21446"/>
                    <a:pt x="12837" y="21446"/>
                    <a:pt x="12839" y="21446"/>
                  </a:cubicBezTo>
                  <a:cubicBezTo>
                    <a:pt x="12840" y="21446"/>
                    <a:pt x="12842" y="21446"/>
                    <a:pt x="12843" y="21445"/>
                  </a:cubicBezTo>
                  <a:cubicBezTo>
                    <a:pt x="12845" y="21445"/>
                    <a:pt x="12847" y="21445"/>
                    <a:pt x="12848" y="21445"/>
                  </a:cubicBezTo>
                  <a:cubicBezTo>
                    <a:pt x="12850" y="21444"/>
                    <a:pt x="12851" y="21444"/>
                    <a:pt x="12852" y="21444"/>
                  </a:cubicBezTo>
                  <a:cubicBezTo>
                    <a:pt x="12854" y="21444"/>
                    <a:pt x="12856" y="21444"/>
                    <a:pt x="12858" y="21443"/>
                  </a:cubicBezTo>
                  <a:cubicBezTo>
                    <a:pt x="12859" y="21443"/>
                    <a:pt x="12860" y="21443"/>
                    <a:pt x="12861" y="21443"/>
                  </a:cubicBezTo>
                  <a:cubicBezTo>
                    <a:pt x="12863" y="21443"/>
                    <a:pt x="12864" y="21442"/>
                    <a:pt x="12865" y="21442"/>
                  </a:cubicBezTo>
                  <a:cubicBezTo>
                    <a:pt x="12867" y="21442"/>
                    <a:pt x="12869" y="21442"/>
                    <a:pt x="12870" y="21442"/>
                  </a:cubicBezTo>
                  <a:cubicBezTo>
                    <a:pt x="12872" y="21441"/>
                    <a:pt x="12873" y="21441"/>
                    <a:pt x="12874" y="21441"/>
                  </a:cubicBezTo>
                  <a:cubicBezTo>
                    <a:pt x="12876" y="21441"/>
                    <a:pt x="12878" y="21440"/>
                    <a:pt x="12880" y="21440"/>
                  </a:cubicBezTo>
                  <a:cubicBezTo>
                    <a:pt x="12881" y="21440"/>
                    <a:pt x="12882" y="21440"/>
                    <a:pt x="12883" y="21440"/>
                  </a:cubicBezTo>
                  <a:cubicBezTo>
                    <a:pt x="12885" y="21440"/>
                    <a:pt x="12886" y="21439"/>
                    <a:pt x="12888" y="21439"/>
                  </a:cubicBezTo>
                  <a:cubicBezTo>
                    <a:pt x="12890" y="21439"/>
                    <a:pt x="12891" y="21439"/>
                    <a:pt x="12893" y="21438"/>
                  </a:cubicBezTo>
                  <a:cubicBezTo>
                    <a:pt x="12894" y="21438"/>
                    <a:pt x="12895" y="21438"/>
                    <a:pt x="12896" y="21438"/>
                  </a:cubicBezTo>
                  <a:cubicBezTo>
                    <a:pt x="12898" y="21438"/>
                    <a:pt x="12900" y="21438"/>
                    <a:pt x="12901" y="21437"/>
                  </a:cubicBezTo>
                  <a:cubicBezTo>
                    <a:pt x="12903" y="21437"/>
                    <a:pt x="12905" y="21437"/>
                    <a:pt x="12906" y="21437"/>
                  </a:cubicBezTo>
                  <a:cubicBezTo>
                    <a:pt x="12908" y="21436"/>
                    <a:pt x="12909" y="21436"/>
                    <a:pt x="12911" y="21436"/>
                  </a:cubicBezTo>
                  <a:cubicBezTo>
                    <a:pt x="12912" y="21436"/>
                    <a:pt x="12913" y="21436"/>
                    <a:pt x="12914" y="21436"/>
                  </a:cubicBezTo>
                  <a:cubicBezTo>
                    <a:pt x="12915" y="21435"/>
                    <a:pt x="12917" y="21435"/>
                    <a:pt x="12919" y="21435"/>
                  </a:cubicBezTo>
                  <a:cubicBezTo>
                    <a:pt x="12921" y="21435"/>
                    <a:pt x="12923" y="21434"/>
                    <a:pt x="12925" y="21434"/>
                  </a:cubicBezTo>
                  <a:cubicBezTo>
                    <a:pt x="12926" y="21434"/>
                    <a:pt x="12927" y="21434"/>
                    <a:pt x="12928" y="21434"/>
                  </a:cubicBezTo>
                  <a:cubicBezTo>
                    <a:pt x="12929" y="21434"/>
                    <a:pt x="12931" y="21433"/>
                    <a:pt x="12932" y="21433"/>
                  </a:cubicBezTo>
                  <a:cubicBezTo>
                    <a:pt x="12933" y="21433"/>
                    <a:pt x="12935" y="21433"/>
                    <a:pt x="12936" y="21433"/>
                  </a:cubicBezTo>
                  <a:cubicBezTo>
                    <a:pt x="12940" y="21432"/>
                    <a:pt x="12943" y="21432"/>
                    <a:pt x="12946" y="21431"/>
                  </a:cubicBezTo>
                  <a:cubicBezTo>
                    <a:pt x="12947" y="21431"/>
                    <a:pt x="12948" y="21431"/>
                    <a:pt x="12949" y="21431"/>
                  </a:cubicBezTo>
                  <a:cubicBezTo>
                    <a:pt x="12951" y="21431"/>
                    <a:pt x="12953" y="21430"/>
                    <a:pt x="12955" y="21430"/>
                  </a:cubicBezTo>
                  <a:cubicBezTo>
                    <a:pt x="12956" y="21430"/>
                    <a:pt x="12957" y="21430"/>
                    <a:pt x="12959" y="21429"/>
                  </a:cubicBezTo>
                  <a:cubicBezTo>
                    <a:pt x="12960" y="21429"/>
                    <a:pt x="12962" y="21429"/>
                    <a:pt x="12963" y="21429"/>
                  </a:cubicBezTo>
                  <a:cubicBezTo>
                    <a:pt x="12965" y="21429"/>
                    <a:pt x="12966" y="21428"/>
                    <a:pt x="12968" y="21428"/>
                  </a:cubicBezTo>
                  <a:cubicBezTo>
                    <a:pt x="12969" y="21428"/>
                    <a:pt x="12971" y="21428"/>
                    <a:pt x="12972" y="21428"/>
                  </a:cubicBezTo>
                  <a:cubicBezTo>
                    <a:pt x="12975" y="21427"/>
                    <a:pt x="12978" y="21427"/>
                    <a:pt x="12980" y="21426"/>
                  </a:cubicBezTo>
                  <a:cubicBezTo>
                    <a:pt x="12982" y="21426"/>
                    <a:pt x="12985" y="21426"/>
                    <a:pt x="12987" y="21426"/>
                  </a:cubicBezTo>
                  <a:cubicBezTo>
                    <a:pt x="12988" y="21426"/>
                    <a:pt x="12989" y="21425"/>
                    <a:pt x="12990" y="21425"/>
                  </a:cubicBezTo>
                  <a:cubicBezTo>
                    <a:pt x="12991" y="21425"/>
                    <a:pt x="12993" y="21425"/>
                    <a:pt x="12994" y="21425"/>
                  </a:cubicBezTo>
                  <a:cubicBezTo>
                    <a:pt x="12996" y="21424"/>
                    <a:pt x="12997" y="21424"/>
                    <a:pt x="12999" y="21424"/>
                  </a:cubicBezTo>
                  <a:cubicBezTo>
                    <a:pt x="13000" y="21424"/>
                    <a:pt x="13002" y="21424"/>
                    <a:pt x="13003" y="21423"/>
                  </a:cubicBezTo>
                  <a:cubicBezTo>
                    <a:pt x="13006" y="21423"/>
                    <a:pt x="13008" y="21423"/>
                    <a:pt x="13011" y="21422"/>
                  </a:cubicBezTo>
                  <a:cubicBezTo>
                    <a:pt x="13013" y="21422"/>
                    <a:pt x="13015" y="21422"/>
                    <a:pt x="13017" y="21421"/>
                  </a:cubicBezTo>
                  <a:cubicBezTo>
                    <a:pt x="13019" y="21421"/>
                    <a:pt x="13020" y="21421"/>
                    <a:pt x="13022" y="21421"/>
                  </a:cubicBezTo>
                  <a:cubicBezTo>
                    <a:pt x="13023" y="21421"/>
                    <a:pt x="13024" y="21420"/>
                    <a:pt x="13025" y="21420"/>
                  </a:cubicBezTo>
                  <a:cubicBezTo>
                    <a:pt x="13027" y="21420"/>
                    <a:pt x="13028" y="21420"/>
                    <a:pt x="13030" y="21420"/>
                  </a:cubicBezTo>
                  <a:cubicBezTo>
                    <a:pt x="13031" y="21420"/>
                    <a:pt x="13033" y="21419"/>
                    <a:pt x="13034" y="21419"/>
                  </a:cubicBezTo>
                  <a:cubicBezTo>
                    <a:pt x="13036" y="21419"/>
                    <a:pt x="13038" y="21419"/>
                    <a:pt x="13039" y="21418"/>
                  </a:cubicBezTo>
                  <a:cubicBezTo>
                    <a:pt x="13040" y="21418"/>
                    <a:pt x="13042" y="21418"/>
                    <a:pt x="13043" y="21418"/>
                  </a:cubicBezTo>
                  <a:cubicBezTo>
                    <a:pt x="13045" y="21418"/>
                    <a:pt x="13046" y="21417"/>
                    <a:pt x="13048" y="21417"/>
                  </a:cubicBezTo>
                  <a:cubicBezTo>
                    <a:pt x="13050" y="21417"/>
                    <a:pt x="13051" y="21417"/>
                    <a:pt x="13053" y="21417"/>
                  </a:cubicBezTo>
                  <a:cubicBezTo>
                    <a:pt x="13054" y="21416"/>
                    <a:pt x="13055" y="21416"/>
                    <a:pt x="13056" y="21416"/>
                  </a:cubicBezTo>
                  <a:cubicBezTo>
                    <a:pt x="13058" y="21416"/>
                    <a:pt x="13059" y="21416"/>
                    <a:pt x="13061" y="21415"/>
                  </a:cubicBezTo>
                  <a:cubicBezTo>
                    <a:pt x="13062" y="21415"/>
                    <a:pt x="13064" y="21415"/>
                    <a:pt x="13065" y="21415"/>
                  </a:cubicBezTo>
                  <a:cubicBezTo>
                    <a:pt x="13067" y="21415"/>
                    <a:pt x="13069" y="21414"/>
                    <a:pt x="13071" y="21414"/>
                  </a:cubicBezTo>
                  <a:cubicBezTo>
                    <a:pt x="13072" y="21414"/>
                    <a:pt x="13073" y="21414"/>
                    <a:pt x="13074" y="21414"/>
                  </a:cubicBezTo>
                  <a:cubicBezTo>
                    <a:pt x="13076" y="21413"/>
                    <a:pt x="13078" y="21413"/>
                    <a:pt x="13080" y="21413"/>
                  </a:cubicBezTo>
                  <a:cubicBezTo>
                    <a:pt x="13081" y="21413"/>
                    <a:pt x="13082" y="21413"/>
                    <a:pt x="13083" y="21412"/>
                  </a:cubicBezTo>
                  <a:cubicBezTo>
                    <a:pt x="13085" y="21412"/>
                    <a:pt x="13086" y="21412"/>
                    <a:pt x="13088" y="21412"/>
                  </a:cubicBezTo>
                  <a:cubicBezTo>
                    <a:pt x="13089" y="21412"/>
                    <a:pt x="13090" y="21411"/>
                    <a:pt x="13092" y="21411"/>
                  </a:cubicBezTo>
                  <a:cubicBezTo>
                    <a:pt x="13093" y="21411"/>
                    <a:pt x="13095" y="21411"/>
                    <a:pt x="13096" y="21411"/>
                  </a:cubicBezTo>
                  <a:cubicBezTo>
                    <a:pt x="13098" y="21410"/>
                    <a:pt x="13099" y="21410"/>
                    <a:pt x="13101" y="21410"/>
                  </a:cubicBezTo>
                  <a:cubicBezTo>
                    <a:pt x="13104" y="21410"/>
                    <a:pt x="13107" y="21409"/>
                    <a:pt x="13110" y="21409"/>
                  </a:cubicBezTo>
                  <a:cubicBezTo>
                    <a:pt x="13112" y="21408"/>
                    <a:pt x="13113" y="21408"/>
                    <a:pt x="13114" y="21408"/>
                  </a:cubicBezTo>
                  <a:cubicBezTo>
                    <a:pt x="13116" y="21408"/>
                    <a:pt x="13117" y="21408"/>
                    <a:pt x="13118" y="21408"/>
                  </a:cubicBezTo>
                  <a:cubicBezTo>
                    <a:pt x="13120" y="21407"/>
                    <a:pt x="13121" y="21407"/>
                    <a:pt x="13123" y="21407"/>
                  </a:cubicBezTo>
                  <a:cubicBezTo>
                    <a:pt x="13124" y="21407"/>
                    <a:pt x="13126" y="21407"/>
                    <a:pt x="13127" y="21406"/>
                  </a:cubicBezTo>
                  <a:cubicBezTo>
                    <a:pt x="13130" y="21406"/>
                    <a:pt x="13132" y="21406"/>
                    <a:pt x="13135" y="21405"/>
                  </a:cubicBezTo>
                  <a:cubicBezTo>
                    <a:pt x="13138" y="21405"/>
                    <a:pt x="13142" y="21404"/>
                    <a:pt x="13145" y="21404"/>
                  </a:cubicBezTo>
                  <a:cubicBezTo>
                    <a:pt x="13147" y="21404"/>
                    <a:pt x="13149" y="21403"/>
                    <a:pt x="13150" y="21403"/>
                  </a:cubicBezTo>
                  <a:cubicBezTo>
                    <a:pt x="13152" y="21403"/>
                    <a:pt x="13153" y="21403"/>
                    <a:pt x="13154" y="21403"/>
                  </a:cubicBezTo>
                  <a:cubicBezTo>
                    <a:pt x="17974" y="20772"/>
                    <a:pt x="21600" y="16728"/>
                    <a:pt x="21600" y="11550"/>
                  </a:cubicBezTo>
                  <a:cubicBezTo>
                    <a:pt x="21600" y="5633"/>
                    <a:pt x="16865" y="476"/>
                    <a:pt x="11024" y="31"/>
                  </a:cubicBezTo>
                  <a:close/>
                </a:path>
              </a:pathLst>
            </a:custGeom>
            <a:gradFill>
              <a:gsLst>
                <a:gs pos="0">
                  <a:schemeClr val="bg1">
                    <a:lumMod val="85000"/>
                  </a:schemeClr>
                </a:gs>
                <a:gs pos="100000">
                  <a:schemeClr val="tx2">
                    <a:lumMod val="75000"/>
                  </a:schemeClr>
                </a:gs>
              </a:gsLst>
              <a:lin ang="5400000" scaled="1"/>
            </a:gra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7" name="Shape 1065"/>
            <p:cNvSpPr/>
            <p:nvPr/>
          </p:nvSpPr>
          <p:spPr>
            <a:xfrm>
              <a:off x="1085008" y="982649"/>
              <a:ext cx="3483895" cy="5219936"/>
            </a:xfrm>
            <a:custGeom>
              <a:avLst/>
              <a:gdLst/>
              <a:ahLst/>
              <a:cxnLst>
                <a:cxn ang="0">
                  <a:pos x="wd2" y="hd2"/>
                </a:cxn>
                <a:cxn ang="5400000">
                  <a:pos x="wd2" y="hd2"/>
                </a:cxn>
                <a:cxn ang="10800000">
                  <a:pos x="wd2" y="hd2"/>
                </a:cxn>
                <a:cxn ang="16200000">
                  <a:pos x="wd2" y="hd2"/>
                </a:cxn>
              </a:cxnLst>
              <a:rect l="0" t="0" r="r" b="b"/>
              <a:pathLst>
                <a:path w="21600" h="21550" extrusionOk="0">
                  <a:moveTo>
                    <a:pt x="13361" y="19051"/>
                  </a:moveTo>
                  <a:cubicBezTo>
                    <a:pt x="12944" y="19088"/>
                    <a:pt x="12516" y="19092"/>
                    <a:pt x="12080" y="19057"/>
                  </a:cubicBezTo>
                  <a:cubicBezTo>
                    <a:pt x="7662" y="18712"/>
                    <a:pt x="4081" y="14704"/>
                    <a:pt x="4081" y="10106"/>
                  </a:cubicBezTo>
                  <a:cubicBezTo>
                    <a:pt x="4081" y="6196"/>
                    <a:pt x="6672" y="3118"/>
                    <a:pt x="10164" y="2498"/>
                  </a:cubicBezTo>
                  <a:cubicBezTo>
                    <a:pt x="10581" y="2461"/>
                    <a:pt x="11009" y="2457"/>
                    <a:pt x="11445" y="2492"/>
                  </a:cubicBezTo>
                  <a:cubicBezTo>
                    <a:pt x="15862" y="2837"/>
                    <a:pt x="19443" y="6845"/>
                    <a:pt x="19443" y="11443"/>
                  </a:cubicBezTo>
                  <a:cubicBezTo>
                    <a:pt x="19443" y="15353"/>
                    <a:pt x="16853" y="18431"/>
                    <a:pt x="13361" y="19051"/>
                  </a:cubicBezTo>
                  <a:close/>
                  <a:moveTo>
                    <a:pt x="11117" y="31"/>
                  </a:moveTo>
                  <a:cubicBezTo>
                    <a:pt x="10392" y="-25"/>
                    <a:pt x="9685" y="-4"/>
                    <a:pt x="9001" y="86"/>
                  </a:cubicBezTo>
                  <a:cubicBezTo>
                    <a:pt x="8999" y="87"/>
                    <a:pt x="8997" y="87"/>
                    <a:pt x="8995" y="87"/>
                  </a:cubicBezTo>
                  <a:cubicBezTo>
                    <a:pt x="8993" y="87"/>
                    <a:pt x="8990" y="88"/>
                    <a:pt x="8988" y="88"/>
                  </a:cubicBezTo>
                  <a:cubicBezTo>
                    <a:pt x="8986" y="88"/>
                    <a:pt x="8985" y="89"/>
                    <a:pt x="8983" y="89"/>
                  </a:cubicBezTo>
                  <a:cubicBezTo>
                    <a:pt x="8981" y="89"/>
                    <a:pt x="8979" y="89"/>
                    <a:pt x="8976" y="90"/>
                  </a:cubicBezTo>
                  <a:cubicBezTo>
                    <a:pt x="8974" y="90"/>
                    <a:pt x="8972" y="90"/>
                    <a:pt x="8970" y="91"/>
                  </a:cubicBezTo>
                  <a:cubicBezTo>
                    <a:pt x="8967" y="91"/>
                    <a:pt x="8965" y="91"/>
                    <a:pt x="8963" y="91"/>
                  </a:cubicBezTo>
                  <a:cubicBezTo>
                    <a:pt x="8961" y="92"/>
                    <a:pt x="8959" y="92"/>
                    <a:pt x="8957" y="92"/>
                  </a:cubicBezTo>
                  <a:cubicBezTo>
                    <a:pt x="8955" y="93"/>
                    <a:pt x="8952" y="93"/>
                    <a:pt x="8950" y="93"/>
                  </a:cubicBezTo>
                  <a:cubicBezTo>
                    <a:pt x="8948" y="93"/>
                    <a:pt x="8947" y="94"/>
                    <a:pt x="8946" y="94"/>
                  </a:cubicBezTo>
                  <a:cubicBezTo>
                    <a:pt x="8943" y="94"/>
                    <a:pt x="8941" y="94"/>
                    <a:pt x="8938" y="95"/>
                  </a:cubicBezTo>
                  <a:cubicBezTo>
                    <a:pt x="8936" y="95"/>
                    <a:pt x="8934" y="95"/>
                    <a:pt x="8932" y="96"/>
                  </a:cubicBezTo>
                  <a:cubicBezTo>
                    <a:pt x="8930" y="96"/>
                    <a:pt x="8927" y="96"/>
                    <a:pt x="8925" y="97"/>
                  </a:cubicBezTo>
                  <a:cubicBezTo>
                    <a:pt x="8923" y="97"/>
                    <a:pt x="8922" y="97"/>
                    <a:pt x="8920" y="97"/>
                  </a:cubicBezTo>
                  <a:cubicBezTo>
                    <a:pt x="8918" y="97"/>
                    <a:pt x="8916" y="98"/>
                    <a:pt x="8914" y="98"/>
                  </a:cubicBezTo>
                  <a:cubicBezTo>
                    <a:pt x="8911" y="98"/>
                    <a:pt x="8909" y="99"/>
                    <a:pt x="8907" y="99"/>
                  </a:cubicBezTo>
                  <a:cubicBezTo>
                    <a:pt x="8905" y="99"/>
                    <a:pt x="8902" y="100"/>
                    <a:pt x="8900" y="100"/>
                  </a:cubicBezTo>
                  <a:cubicBezTo>
                    <a:pt x="8898" y="100"/>
                    <a:pt x="8896" y="100"/>
                    <a:pt x="8894" y="101"/>
                  </a:cubicBezTo>
                  <a:cubicBezTo>
                    <a:pt x="8892" y="101"/>
                    <a:pt x="8890" y="101"/>
                    <a:pt x="8888" y="101"/>
                  </a:cubicBezTo>
                  <a:cubicBezTo>
                    <a:pt x="8886" y="102"/>
                    <a:pt x="8883" y="102"/>
                    <a:pt x="8881" y="102"/>
                  </a:cubicBezTo>
                  <a:cubicBezTo>
                    <a:pt x="8879" y="103"/>
                    <a:pt x="8878" y="103"/>
                    <a:pt x="8876" y="103"/>
                  </a:cubicBezTo>
                  <a:cubicBezTo>
                    <a:pt x="8874" y="103"/>
                    <a:pt x="8872" y="104"/>
                    <a:pt x="8869" y="104"/>
                  </a:cubicBezTo>
                  <a:cubicBezTo>
                    <a:pt x="8867" y="104"/>
                    <a:pt x="8865" y="104"/>
                    <a:pt x="8863" y="105"/>
                  </a:cubicBezTo>
                  <a:cubicBezTo>
                    <a:pt x="8861" y="105"/>
                    <a:pt x="8859" y="105"/>
                    <a:pt x="8856" y="106"/>
                  </a:cubicBezTo>
                  <a:cubicBezTo>
                    <a:pt x="8854" y="106"/>
                    <a:pt x="8852" y="106"/>
                    <a:pt x="8850" y="106"/>
                  </a:cubicBezTo>
                  <a:cubicBezTo>
                    <a:pt x="8848" y="107"/>
                    <a:pt x="8846" y="107"/>
                    <a:pt x="8844" y="107"/>
                  </a:cubicBezTo>
                  <a:cubicBezTo>
                    <a:pt x="8842" y="108"/>
                    <a:pt x="8839" y="108"/>
                    <a:pt x="8837" y="108"/>
                  </a:cubicBezTo>
                  <a:cubicBezTo>
                    <a:pt x="8835" y="108"/>
                    <a:pt x="8834" y="109"/>
                    <a:pt x="8832" y="109"/>
                  </a:cubicBezTo>
                  <a:cubicBezTo>
                    <a:pt x="8830" y="109"/>
                    <a:pt x="8828" y="109"/>
                    <a:pt x="8825" y="110"/>
                  </a:cubicBezTo>
                  <a:cubicBezTo>
                    <a:pt x="8823" y="110"/>
                    <a:pt x="8821" y="110"/>
                    <a:pt x="8819" y="111"/>
                  </a:cubicBezTo>
                  <a:cubicBezTo>
                    <a:pt x="8817" y="111"/>
                    <a:pt x="8815" y="111"/>
                    <a:pt x="8813" y="111"/>
                  </a:cubicBezTo>
                  <a:cubicBezTo>
                    <a:pt x="8810" y="112"/>
                    <a:pt x="8808" y="112"/>
                    <a:pt x="8805" y="112"/>
                  </a:cubicBezTo>
                  <a:cubicBezTo>
                    <a:pt x="8803" y="113"/>
                    <a:pt x="8801" y="113"/>
                    <a:pt x="8799" y="113"/>
                  </a:cubicBezTo>
                  <a:cubicBezTo>
                    <a:pt x="8797" y="114"/>
                    <a:pt x="8796" y="114"/>
                    <a:pt x="8794" y="114"/>
                  </a:cubicBezTo>
                  <a:cubicBezTo>
                    <a:pt x="8792" y="114"/>
                    <a:pt x="8790" y="114"/>
                    <a:pt x="8788" y="115"/>
                  </a:cubicBezTo>
                  <a:cubicBezTo>
                    <a:pt x="8786" y="115"/>
                    <a:pt x="8784" y="115"/>
                    <a:pt x="8782" y="116"/>
                  </a:cubicBezTo>
                  <a:cubicBezTo>
                    <a:pt x="8780" y="116"/>
                    <a:pt x="8778" y="116"/>
                    <a:pt x="8776" y="116"/>
                  </a:cubicBezTo>
                  <a:cubicBezTo>
                    <a:pt x="8773" y="117"/>
                    <a:pt x="8771" y="117"/>
                    <a:pt x="8769" y="117"/>
                  </a:cubicBezTo>
                  <a:cubicBezTo>
                    <a:pt x="8767" y="118"/>
                    <a:pt x="8764" y="118"/>
                    <a:pt x="8762" y="118"/>
                  </a:cubicBezTo>
                  <a:cubicBezTo>
                    <a:pt x="8760" y="118"/>
                    <a:pt x="8758" y="119"/>
                    <a:pt x="8755" y="119"/>
                  </a:cubicBezTo>
                  <a:cubicBezTo>
                    <a:pt x="8754" y="119"/>
                    <a:pt x="8752" y="120"/>
                    <a:pt x="8750" y="120"/>
                  </a:cubicBezTo>
                  <a:cubicBezTo>
                    <a:pt x="8748" y="120"/>
                    <a:pt x="8745" y="120"/>
                    <a:pt x="8743" y="121"/>
                  </a:cubicBezTo>
                  <a:cubicBezTo>
                    <a:pt x="8741" y="121"/>
                    <a:pt x="8739" y="121"/>
                    <a:pt x="8738" y="121"/>
                  </a:cubicBezTo>
                  <a:cubicBezTo>
                    <a:pt x="8736" y="122"/>
                    <a:pt x="8733" y="122"/>
                    <a:pt x="8731" y="122"/>
                  </a:cubicBezTo>
                  <a:cubicBezTo>
                    <a:pt x="8729" y="123"/>
                    <a:pt x="8727" y="123"/>
                    <a:pt x="8725" y="123"/>
                  </a:cubicBezTo>
                  <a:cubicBezTo>
                    <a:pt x="8722" y="123"/>
                    <a:pt x="8720" y="124"/>
                    <a:pt x="8717" y="124"/>
                  </a:cubicBezTo>
                  <a:cubicBezTo>
                    <a:pt x="8715" y="124"/>
                    <a:pt x="8713" y="125"/>
                    <a:pt x="8711" y="125"/>
                  </a:cubicBezTo>
                  <a:cubicBezTo>
                    <a:pt x="8710" y="125"/>
                    <a:pt x="8708" y="125"/>
                    <a:pt x="8707" y="126"/>
                  </a:cubicBezTo>
                  <a:cubicBezTo>
                    <a:pt x="8704" y="126"/>
                    <a:pt x="8702" y="126"/>
                    <a:pt x="8700" y="127"/>
                  </a:cubicBezTo>
                  <a:cubicBezTo>
                    <a:pt x="8698" y="127"/>
                    <a:pt x="8696" y="127"/>
                    <a:pt x="8694" y="127"/>
                  </a:cubicBezTo>
                  <a:cubicBezTo>
                    <a:pt x="8691" y="128"/>
                    <a:pt x="8689" y="128"/>
                    <a:pt x="8687" y="128"/>
                  </a:cubicBezTo>
                  <a:cubicBezTo>
                    <a:pt x="8685" y="128"/>
                    <a:pt x="8682" y="129"/>
                    <a:pt x="8680" y="129"/>
                  </a:cubicBezTo>
                  <a:cubicBezTo>
                    <a:pt x="8678" y="129"/>
                    <a:pt x="8677" y="130"/>
                    <a:pt x="8675" y="130"/>
                  </a:cubicBezTo>
                  <a:cubicBezTo>
                    <a:pt x="8673" y="130"/>
                    <a:pt x="8670" y="130"/>
                    <a:pt x="8668" y="131"/>
                  </a:cubicBezTo>
                  <a:cubicBezTo>
                    <a:pt x="8666" y="131"/>
                    <a:pt x="8663" y="131"/>
                    <a:pt x="8661" y="132"/>
                  </a:cubicBezTo>
                  <a:cubicBezTo>
                    <a:pt x="8660" y="132"/>
                    <a:pt x="8658" y="132"/>
                    <a:pt x="8656" y="132"/>
                  </a:cubicBezTo>
                  <a:cubicBezTo>
                    <a:pt x="8654" y="133"/>
                    <a:pt x="8652" y="133"/>
                    <a:pt x="8649" y="133"/>
                  </a:cubicBezTo>
                  <a:cubicBezTo>
                    <a:pt x="8647" y="134"/>
                    <a:pt x="8645" y="134"/>
                    <a:pt x="8643" y="134"/>
                  </a:cubicBezTo>
                  <a:cubicBezTo>
                    <a:pt x="8641" y="134"/>
                    <a:pt x="8639" y="135"/>
                    <a:pt x="8637" y="135"/>
                  </a:cubicBezTo>
                  <a:cubicBezTo>
                    <a:pt x="8635" y="135"/>
                    <a:pt x="8633" y="135"/>
                    <a:pt x="8631" y="136"/>
                  </a:cubicBezTo>
                  <a:cubicBezTo>
                    <a:pt x="8629" y="136"/>
                    <a:pt x="8626" y="136"/>
                    <a:pt x="8624" y="137"/>
                  </a:cubicBezTo>
                  <a:cubicBezTo>
                    <a:pt x="8622" y="137"/>
                    <a:pt x="8620" y="137"/>
                    <a:pt x="8618" y="137"/>
                  </a:cubicBezTo>
                  <a:cubicBezTo>
                    <a:pt x="8616" y="138"/>
                    <a:pt x="8614" y="138"/>
                    <a:pt x="8612" y="138"/>
                  </a:cubicBezTo>
                  <a:cubicBezTo>
                    <a:pt x="8610" y="139"/>
                    <a:pt x="8607" y="139"/>
                    <a:pt x="8604" y="139"/>
                  </a:cubicBezTo>
                  <a:cubicBezTo>
                    <a:pt x="8603" y="139"/>
                    <a:pt x="8601" y="140"/>
                    <a:pt x="8599" y="140"/>
                  </a:cubicBezTo>
                  <a:cubicBezTo>
                    <a:pt x="8597" y="140"/>
                    <a:pt x="8595" y="140"/>
                    <a:pt x="8593" y="141"/>
                  </a:cubicBezTo>
                  <a:cubicBezTo>
                    <a:pt x="8591" y="141"/>
                    <a:pt x="8588" y="141"/>
                    <a:pt x="8586" y="142"/>
                  </a:cubicBezTo>
                  <a:cubicBezTo>
                    <a:pt x="8584" y="142"/>
                    <a:pt x="8582" y="142"/>
                    <a:pt x="8580" y="142"/>
                  </a:cubicBezTo>
                  <a:cubicBezTo>
                    <a:pt x="8578" y="143"/>
                    <a:pt x="8575" y="143"/>
                    <a:pt x="8573" y="143"/>
                  </a:cubicBezTo>
                  <a:cubicBezTo>
                    <a:pt x="8571" y="144"/>
                    <a:pt x="8570" y="144"/>
                    <a:pt x="8568" y="144"/>
                  </a:cubicBezTo>
                  <a:cubicBezTo>
                    <a:pt x="8566" y="144"/>
                    <a:pt x="8564" y="145"/>
                    <a:pt x="8561" y="145"/>
                  </a:cubicBezTo>
                  <a:cubicBezTo>
                    <a:pt x="8560" y="145"/>
                    <a:pt x="8558" y="145"/>
                    <a:pt x="8556" y="146"/>
                  </a:cubicBezTo>
                  <a:cubicBezTo>
                    <a:pt x="8554" y="146"/>
                    <a:pt x="8551" y="146"/>
                    <a:pt x="8549" y="147"/>
                  </a:cubicBezTo>
                  <a:cubicBezTo>
                    <a:pt x="8547" y="147"/>
                    <a:pt x="8545" y="147"/>
                    <a:pt x="8543" y="147"/>
                  </a:cubicBezTo>
                  <a:cubicBezTo>
                    <a:pt x="8541" y="148"/>
                    <a:pt x="8538" y="148"/>
                    <a:pt x="8536" y="148"/>
                  </a:cubicBezTo>
                  <a:cubicBezTo>
                    <a:pt x="8534" y="149"/>
                    <a:pt x="8532" y="149"/>
                    <a:pt x="8529" y="149"/>
                  </a:cubicBezTo>
                  <a:cubicBezTo>
                    <a:pt x="8527" y="149"/>
                    <a:pt x="8526" y="150"/>
                    <a:pt x="8524" y="150"/>
                  </a:cubicBezTo>
                  <a:cubicBezTo>
                    <a:pt x="8522" y="150"/>
                    <a:pt x="8520" y="150"/>
                    <a:pt x="8518" y="151"/>
                  </a:cubicBezTo>
                  <a:cubicBezTo>
                    <a:pt x="8515" y="151"/>
                    <a:pt x="8513" y="151"/>
                    <a:pt x="8510" y="152"/>
                  </a:cubicBezTo>
                  <a:cubicBezTo>
                    <a:pt x="8508" y="152"/>
                    <a:pt x="8507" y="152"/>
                    <a:pt x="8505" y="152"/>
                  </a:cubicBezTo>
                  <a:cubicBezTo>
                    <a:pt x="8503" y="153"/>
                    <a:pt x="8501" y="153"/>
                    <a:pt x="8498" y="153"/>
                  </a:cubicBezTo>
                  <a:cubicBezTo>
                    <a:pt x="8496" y="154"/>
                    <a:pt x="8494" y="154"/>
                    <a:pt x="8492" y="154"/>
                  </a:cubicBezTo>
                  <a:cubicBezTo>
                    <a:pt x="8490" y="154"/>
                    <a:pt x="8488" y="155"/>
                    <a:pt x="8486" y="155"/>
                  </a:cubicBezTo>
                  <a:cubicBezTo>
                    <a:pt x="8484" y="155"/>
                    <a:pt x="8481" y="156"/>
                    <a:pt x="8478" y="156"/>
                  </a:cubicBezTo>
                  <a:cubicBezTo>
                    <a:pt x="8477" y="156"/>
                    <a:pt x="8475" y="156"/>
                    <a:pt x="8474" y="157"/>
                  </a:cubicBezTo>
                  <a:cubicBezTo>
                    <a:pt x="8472" y="157"/>
                    <a:pt x="8470" y="157"/>
                    <a:pt x="8468" y="157"/>
                  </a:cubicBezTo>
                  <a:cubicBezTo>
                    <a:pt x="8466" y="158"/>
                    <a:pt x="8463" y="158"/>
                    <a:pt x="8461" y="158"/>
                  </a:cubicBezTo>
                  <a:cubicBezTo>
                    <a:pt x="8459" y="159"/>
                    <a:pt x="8457" y="159"/>
                    <a:pt x="8455" y="159"/>
                  </a:cubicBezTo>
                  <a:cubicBezTo>
                    <a:pt x="8453" y="159"/>
                    <a:pt x="8451" y="160"/>
                    <a:pt x="8448" y="160"/>
                  </a:cubicBezTo>
                  <a:cubicBezTo>
                    <a:pt x="8446" y="160"/>
                    <a:pt x="8444" y="161"/>
                    <a:pt x="8441" y="161"/>
                  </a:cubicBezTo>
                  <a:cubicBezTo>
                    <a:pt x="8439" y="161"/>
                    <a:pt x="8437" y="161"/>
                    <a:pt x="8436" y="162"/>
                  </a:cubicBezTo>
                  <a:cubicBezTo>
                    <a:pt x="8434" y="162"/>
                    <a:pt x="8432" y="162"/>
                    <a:pt x="8430" y="162"/>
                  </a:cubicBezTo>
                  <a:cubicBezTo>
                    <a:pt x="8427" y="163"/>
                    <a:pt x="8425" y="163"/>
                    <a:pt x="8422" y="163"/>
                  </a:cubicBezTo>
                  <a:cubicBezTo>
                    <a:pt x="8420" y="164"/>
                    <a:pt x="8419" y="164"/>
                    <a:pt x="8417" y="164"/>
                  </a:cubicBezTo>
                  <a:cubicBezTo>
                    <a:pt x="8415" y="164"/>
                    <a:pt x="8412" y="165"/>
                    <a:pt x="8410" y="165"/>
                  </a:cubicBezTo>
                  <a:cubicBezTo>
                    <a:pt x="8408" y="165"/>
                    <a:pt x="8406" y="166"/>
                    <a:pt x="8404" y="166"/>
                  </a:cubicBezTo>
                  <a:cubicBezTo>
                    <a:pt x="8402" y="166"/>
                    <a:pt x="8401" y="166"/>
                    <a:pt x="8399" y="167"/>
                  </a:cubicBezTo>
                  <a:cubicBezTo>
                    <a:pt x="8396" y="167"/>
                    <a:pt x="8394" y="167"/>
                    <a:pt x="8392" y="168"/>
                  </a:cubicBezTo>
                  <a:cubicBezTo>
                    <a:pt x="8390" y="168"/>
                    <a:pt x="8388" y="168"/>
                    <a:pt x="8386" y="168"/>
                  </a:cubicBezTo>
                  <a:cubicBezTo>
                    <a:pt x="8384" y="169"/>
                    <a:pt x="8381" y="169"/>
                    <a:pt x="8379" y="169"/>
                  </a:cubicBezTo>
                  <a:cubicBezTo>
                    <a:pt x="8377" y="169"/>
                    <a:pt x="8374" y="170"/>
                    <a:pt x="8372" y="170"/>
                  </a:cubicBezTo>
                  <a:cubicBezTo>
                    <a:pt x="3594" y="801"/>
                    <a:pt x="0" y="4840"/>
                    <a:pt x="0" y="10013"/>
                  </a:cubicBezTo>
                  <a:cubicBezTo>
                    <a:pt x="0" y="15923"/>
                    <a:pt x="4693" y="21075"/>
                    <a:pt x="10483" y="21519"/>
                  </a:cubicBezTo>
                  <a:cubicBezTo>
                    <a:pt x="11208" y="21575"/>
                    <a:pt x="11915" y="21554"/>
                    <a:pt x="12599" y="21464"/>
                  </a:cubicBezTo>
                  <a:cubicBezTo>
                    <a:pt x="12601" y="21463"/>
                    <a:pt x="12604" y="21463"/>
                    <a:pt x="12606" y="21463"/>
                  </a:cubicBezTo>
                  <a:cubicBezTo>
                    <a:pt x="12607" y="21462"/>
                    <a:pt x="12608" y="21462"/>
                    <a:pt x="12609" y="21462"/>
                  </a:cubicBezTo>
                  <a:cubicBezTo>
                    <a:pt x="12612" y="21462"/>
                    <a:pt x="12616" y="21461"/>
                    <a:pt x="12619" y="21461"/>
                  </a:cubicBezTo>
                  <a:cubicBezTo>
                    <a:pt x="12620" y="21461"/>
                    <a:pt x="12622" y="21460"/>
                    <a:pt x="12624" y="21460"/>
                  </a:cubicBezTo>
                  <a:cubicBezTo>
                    <a:pt x="12626" y="21460"/>
                    <a:pt x="12627" y="21460"/>
                    <a:pt x="12629" y="21459"/>
                  </a:cubicBezTo>
                  <a:cubicBezTo>
                    <a:pt x="12632" y="21459"/>
                    <a:pt x="12634" y="21459"/>
                    <a:pt x="12636" y="21459"/>
                  </a:cubicBezTo>
                  <a:cubicBezTo>
                    <a:pt x="12638" y="21458"/>
                    <a:pt x="12640" y="21458"/>
                    <a:pt x="12642" y="21458"/>
                  </a:cubicBezTo>
                  <a:cubicBezTo>
                    <a:pt x="12644" y="21458"/>
                    <a:pt x="12646" y="21457"/>
                    <a:pt x="12648" y="21457"/>
                  </a:cubicBezTo>
                  <a:cubicBezTo>
                    <a:pt x="12650" y="21457"/>
                    <a:pt x="12653" y="21456"/>
                    <a:pt x="12655" y="21456"/>
                  </a:cubicBezTo>
                  <a:cubicBezTo>
                    <a:pt x="12657" y="21456"/>
                    <a:pt x="12659" y="21455"/>
                    <a:pt x="12662" y="21455"/>
                  </a:cubicBezTo>
                  <a:cubicBezTo>
                    <a:pt x="12664" y="21455"/>
                    <a:pt x="12667" y="21454"/>
                    <a:pt x="12670" y="21454"/>
                  </a:cubicBezTo>
                  <a:cubicBezTo>
                    <a:pt x="12671" y="21454"/>
                    <a:pt x="12672" y="21454"/>
                    <a:pt x="12673" y="21454"/>
                  </a:cubicBezTo>
                  <a:cubicBezTo>
                    <a:pt x="12675" y="21453"/>
                    <a:pt x="12678" y="21453"/>
                    <a:pt x="12680" y="21453"/>
                  </a:cubicBezTo>
                  <a:cubicBezTo>
                    <a:pt x="12682" y="21453"/>
                    <a:pt x="12684" y="21452"/>
                    <a:pt x="12686" y="21452"/>
                  </a:cubicBezTo>
                  <a:cubicBezTo>
                    <a:pt x="12688" y="21452"/>
                    <a:pt x="12690" y="21451"/>
                    <a:pt x="12692" y="21451"/>
                  </a:cubicBezTo>
                  <a:cubicBezTo>
                    <a:pt x="12694" y="21451"/>
                    <a:pt x="12696" y="21451"/>
                    <a:pt x="12699" y="21450"/>
                  </a:cubicBezTo>
                  <a:cubicBezTo>
                    <a:pt x="12701" y="21450"/>
                    <a:pt x="12704" y="21450"/>
                    <a:pt x="12707" y="21449"/>
                  </a:cubicBezTo>
                  <a:cubicBezTo>
                    <a:pt x="12708" y="21449"/>
                    <a:pt x="12709" y="21449"/>
                    <a:pt x="12710" y="21449"/>
                  </a:cubicBezTo>
                  <a:cubicBezTo>
                    <a:pt x="12713" y="21448"/>
                    <a:pt x="12716" y="21448"/>
                    <a:pt x="12720" y="21447"/>
                  </a:cubicBezTo>
                  <a:cubicBezTo>
                    <a:pt x="12721" y="21447"/>
                    <a:pt x="12722" y="21447"/>
                    <a:pt x="12723" y="21447"/>
                  </a:cubicBezTo>
                  <a:cubicBezTo>
                    <a:pt x="12726" y="21447"/>
                    <a:pt x="12728" y="21446"/>
                    <a:pt x="12730" y="21446"/>
                  </a:cubicBezTo>
                  <a:cubicBezTo>
                    <a:pt x="12732" y="21446"/>
                    <a:pt x="12734" y="21446"/>
                    <a:pt x="12736" y="21445"/>
                  </a:cubicBezTo>
                  <a:cubicBezTo>
                    <a:pt x="12739" y="21445"/>
                    <a:pt x="12741" y="21445"/>
                    <a:pt x="12743" y="21444"/>
                  </a:cubicBezTo>
                  <a:cubicBezTo>
                    <a:pt x="12745" y="21444"/>
                    <a:pt x="12747" y="21444"/>
                    <a:pt x="12750" y="21444"/>
                  </a:cubicBezTo>
                  <a:cubicBezTo>
                    <a:pt x="12752" y="21443"/>
                    <a:pt x="12755" y="21443"/>
                    <a:pt x="12757" y="21442"/>
                  </a:cubicBezTo>
                  <a:cubicBezTo>
                    <a:pt x="12759" y="21442"/>
                    <a:pt x="12760" y="21442"/>
                    <a:pt x="12761" y="21442"/>
                  </a:cubicBezTo>
                  <a:cubicBezTo>
                    <a:pt x="12763" y="21442"/>
                    <a:pt x="12766" y="21441"/>
                    <a:pt x="12768" y="21441"/>
                  </a:cubicBezTo>
                  <a:cubicBezTo>
                    <a:pt x="12770" y="21441"/>
                    <a:pt x="12772" y="21440"/>
                    <a:pt x="12774" y="21440"/>
                  </a:cubicBezTo>
                  <a:cubicBezTo>
                    <a:pt x="12776" y="21440"/>
                    <a:pt x="12778" y="21440"/>
                    <a:pt x="12780" y="21439"/>
                  </a:cubicBezTo>
                  <a:cubicBezTo>
                    <a:pt x="12782" y="21439"/>
                    <a:pt x="12785" y="21439"/>
                    <a:pt x="12787" y="21439"/>
                  </a:cubicBezTo>
                  <a:cubicBezTo>
                    <a:pt x="12789" y="21438"/>
                    <a:pt x="12791" y="21438"/>
                    <a:pt x="12793" y="21438"/>
                  </a:cubicBezTo>
                  <a:cubicBezTo>
                    <a:pt x="12795" y="21437"/>
                    <a:pt x="12798" y="21437"/>
                    <a:pt x="12800" y="21437"/>
                  </a:cubicBezTo>
                  <a:cubicBezTo>
                    <a:pt x="12803" y="21437"/>
                    <a:pt x="12805" y="21436"/>
                    <a:pt x="12808" y="21436"/>
                  </a:cubicBezTo>
                  <a:cubicBezTo>
                    <a:pt x="12809" y="21436"/>
                    <a:pt x="12810" y="21435"/>
                    <a:pt x="12812" y="21435"/>
                  </a:cubicBezTo>
                  <a:cubicBezTo>
                    <a:pt x="12814" y="21435"/>
                    <a:pt x="12816" y="21435"/>
                    <a:pt x="12818" y="21434"/>
                  </a:cubicBezTo>
                  <a:cubicBezTo>
                    <a:pt x="12820" y="21434"/>
                    <a:pt x="12822" y="21434"/>
                    <a:pt x="12824" y="21434"/>
                  </a:cubicBezTo>
                  <a:cubicBezTo>
                    <a:pt x="12827" y="21433"/>
                    <a:pt x="12829" y="21433"/>
                    <a:pt x="12831" y="21433"/>
                  </a:cubicBezTo>
                  <a:cubicBezTo>
                    <a:pt x="12834" y="21432"/>
                    <a:pt x="12836" y="21432"/>
                    <a:pt x="12839" y="21432"/>
                  </a:cubicBezTo>
                  <a:cubicBezTo>
                    <a:pt x="12840" y="21431"/>
                    <a:pt x="12842" y="21431"/>
                    <a:pt x="12843" y="21431"/>
                  </a:cubicBezTo>
                  <a:cubicBezTo>
                    <a:pt x="12845" y="21431"/>
                    <a:pt x="12847" y="21430"/>
                    <a:pt x="12850" y="21430"/>
                  </a:cubicBezTo>
                  <a:cubicBezTo>
                    <a:pt x="12852" y="21430"/>
                    <a:pt x="12854" y="21430"/>
                    <a:pt x="12856" y="21429"/>
                  </a:cubicBezTo>
                  <a:cubicBezTo>
                    <a:pt x="12858" y="21429"/>
                    <a:pt x="12860" y="21429"/>
                    <a:pt x="12862" y="21429"/>
                  </a:cubicBezTo>
                  <a:cubicBezTo>
                    <a:pt x="12864" y="21428"/>
                    <a:pt x="12866" y="21428"/>
                    <a:pt x="12868" y="21428"/>
                  </a:cubicBezTo>
                  <a:cubicBezTo>
                    <a:pt x="12870" y="21427"/>
                    <a:pt x="12872" y="21427"/>
                    <a:pt x="12874" y="21427"/>
                  </a:cubicBezTo>
                  <a:cubicBezTo>
                    <a:pt x="12877" y="21427"/>
                    <a:pt x="12879" y="21426"/>
                    <a:pt x="12881" y="21426"/>
                  </a:cubicBezTo>
                  <a:cubicBezTo>
                    <a:pt x="12884" y="21426"/>
                    <a:pt x="12887" y="21425"/>
                    <a:pt x="12890" y="21425"/>
                  </a:cubicBezTo>
                  <a:cubicBezTo>
                    <a:pt x="12890" y="21425"/>
                    <a:pt x="12891" y="21425"/>
                    <a:pt x="12892" y="21425"/>
                  </a:cubicBezTo>
                  <a:cubicBezTo>
                    <a:pt x="12894" y="21424"/>
                    <a:pt x="12897" y="21424"/>
                    <a:pt x="12900" y="21424"/>
                  </a:cubicBezTo>
                  <a:cubicBezTo>
                    <a:pt x="12902" y="21423"/>
                    <a:pt x="12905" y="21423"/>
                    <a:pt x="12908" y="21422"/>
                  </a:cubicBezTo>
                  <a:cubicBezTo>
                    <a:pt x="12910" y="21422"/>
                    <a:pt x="12911" y="21422"/>
                    <a:pt x="12913" y="21422"/>
                  </a:cubicBezTo>
                  <a:cubicBezTo>
                    <a:pt x="12915" y="21421"/>
                    <a:pt x="12916" y="21421"/>
                    <a:pt x="12918" y="21421"/>
                  </a:cubicBezTo>
                  <a:cubicBezTo>
                    <a:pt x="12921" y="21421"/>
                    <a:pt x="12924" y="21420"/>
                    <a:pt x="12927" y="21420"/>
                  </a:cubicBezTo>
                  <a:cubicBezTo>
                    <a:pt x="12928" y="21420"/>
                    <a:pt x="12930" y="21420"/>
                    <a:pt x="12931" y="21419"/>
                  </a:cubicBezTo>
                  <a:cubicBezTo>
                    <a:pt x="12934" y="21419"/>
                    <a:pt x="12936" y="21419"/>
                    <a:pt x="12938" y="21418"/>
                  </a:cubicBezTo>
                  <a:cubicBezTo>
                    <a:pt x="12940" y="21418"/>
                    <a:pt x="12942" y="21418"/>
                    <a:pt x="12943" y="21418"/>
                  </a:cubicBezTo>
                  <a:cubicBezTo>
                    <a:pt x="12946" y="21417"/>
                    <a:pt x="12948" y="21417"/>
                    <a:pt x="12950" y="21417"/>
                  </a:cubicBezTo>
                  <a:cubicBezTo>
                    <a:pt x="12952" y="21416"/>
                    <a:pt x="12954" y="21416"/>
                    <a:pt x="12956" y="21416"/>
                  </a:cubicBezTo>
                  <a:cubicBezTo>
                    <a:pt x="12958" y="21416"/>
                    <a:pt x="12960" y="21415"/>
                    <a:pt x="12962" y="21415"/>
                  </a:cubicBezTo>
                  <a:cubicBezTo>
                    <a:pt x="12965" y="21415"/>
                    <a:pt x="12967" y="21415"/>
                    <a:pt x="12969" y="21414"/>
                  </a:cubicBezTo>
                  <a:cubicBezTo>
                    <a:pt x="12971" y="21414"/>
                    <a:pt x="12973" y="21414"/>
                    <a:pt x="12975" y="21413"/>
                  </a:cubicBezTo>
                  <a:cubicBezTo>
                    <a:pt x="12978" y="21413"/>
                    <a:pt x="12981" y="21413"/>
                    <a:pt x="12984" y="21412"/>
                  </a:cubicBezTo>
                  <a:cubicBezTo>
                    <a:pt x="12986" y="21412"/>
                    <a:pt x="12987" y="21412"/>
                    <a:pt x="12988" y="21412"/>
                  </a:cubicBezTo>
                  <a:cubicBezTo>
                    <a:pt x="12990" y="21411"/>
                    <a:pt x="12992" y="21411"/>
                    <a:pt x="12994" y="21411"/>
                  </a:cubicBezTo>
                  <a:cubicBezTo>
                    <a:pt x="12996" y="21411"/>
                    <a:pt x="12998" y="21410"/>
                    <a:pt x="13000" y="21410"/>
                  </a:cubicBezTo>
                  <a:cubicBezTo>
                    <a:pt x="13002" y="21410"/>
                    <a:pt x="13004" y="21410"/>
                    <a:pt x="13007" y="21409"/>
                  </a:cubicBezTo>
                  <a:cubicBezTo>
                    <a:pt x="13009" y="21409"/>
                    <a:pt x="13011" y="21409"/>
                    <a:pt x="13013" y="21408"/>
                  </a:cubicBezTo>
                  <a:cubicBezTo>
                    <a:pt x="13015" y="21408"/>
                    <a:pt x="13017" y="21408"/>
                    <a:pt x="13019" y="21408"/>
                  </a:cubicBezTo>
                  <a:cubicBezTo>
                    <a:pt x="13022" y="21407"/>
                    <a:pt x="13025" y="21407"/>
                    <a:pt x="13028" y="21406"/>
                  </a:cubicBezTo>
                  <a:cubicBezTo>
                    <a:pt x="13029" y="21406"/>
                    <a:pt x="13031" y="21406"/>
                    <a:pt x="13032" y="21406"/>
                  </a:cubicBezTo>
                  <a:cubicBezTo>
                    <a:pt x="13034" y="21406"/>
                    <a:pt x="13036" y="21405"/>
                    <a:pt x="13038" y="21405"/>
                  </a:cubicBezTo>
                  <a:cubicBezTo>
                    <a:pt x="13040" y="21405"/>
                    <a:pt x="13042" y="21404"/>
                    <a:pt x="13044" y="21404"/>
                  </a:cubicBezTo>
                  <a:cubicBezTo>
                    <a:pt x="13046" y="21404"/>
                    <a:pt x="13049" y="21404"/>
                    <a:pt x="13051" y="21403"/>
                  </a:cubicBezTo>
                  <a:cubicBezTo>
                    <a:pt x="13053" y="21403"/>
                    <a:pt x="13055" y="21403"/>
                    <a:pt x="13057" y="21403"/>
                  </a:cubicBezTo>
                  <a:cubicBezTo>
                    <a:pt x="13059" y="21402"/>
                    <a:pt x="13062" y="21402"/>
                    <a:pt x="13064" y="21402"/>
                  </a:cubicBezTo>
                  <a:cubicBezTo>
                    <a:pt x="13066" y="21401"/>
                    <a:pt x="13068" y="21401"/>
                    <a:pt x="13069" y="21401"/>
                  </a:cubicBezTo>
                  <a:cubicBezTo>
                    <a:pt x="13072" y="21401"/>
                    <a:pt x="13074" y="21400"/>
                    <a:pt x="13076" y="21400"/>
                  </a:cubicBezTo>
                  <a:cubicBezTo>
                    <a:pt x="13078" y="21400"/>
                    <a:pt x="13081" y="21399"/>
                    <a:pt x="13084" y="21399"/>
                  </a:cubicBezTo>
                  <a:cubicBezTo>
                    <a:pt x="13085" y="21399"/>
                    <a:pt x="13087" y="21399"/>
                    <a:pt x="13088" y="21398"/>
                  </a:cubicBezTo>
                  <a:cubicBezTo>
                    <a:pt x="13090" y="21398"/>
                    <a:pt x="13093" y="21398"/>
                    <a:pt x="13095" y="21398"/>
                  </a:cubicBezTo>
                  <a:cubicBezTo>
                    <a:pt x="13097" y="21397"/>
                    <a:pt x="13099" y="21397"/>
                    <a:pt x="13101" y="21397"/>
                  </a:cubicBezTo>
                  <a:cubicBezTo>
                    <a:pt x="13103" y="21396"/>
                    <a:pt x="13105" y="21396"/>
                    <a:pt x="13108" y="21396"/>
                  </a:cubicBezTo>
                  <a:cubicBezTo>
                    <a:pt x="13110" y="21395"/>
                    <a:pt x="13113" y="21395"/>
                    <a:pt x="13116" y="21395"/>
                  </a:cubicBezTo>
                  <a:cubicBezTo>
                    <a:pt x="13117" y="21395"/>
                    <a:pt x="13118" y="21394"/>
                    <a:pt x="13120" y="21394"/>
                  </a:cubicBezTo>
                  <a:cubicBezTo>
                    <a:pt x="13122" y="21394"/>
                    <a:pt x="13124" y="21394"/>
                    <a:pt x="13126" y="21393"/>
                  </a:cubicBezTo>
                  <a:cubicBezTo>
                    <a:pt x="13128" y="21393"/>
                    <a:pt x="13130" y="21393"/>
                    <a:pt x="13132" y="21393"/>
                  </a:cubicBezTo>
                  <a:cubicBezTo>
                    <a:pt x="13134" y="21392"/>
                    <a:pt x="13136" y="21392"/>
                    <a:pt x="13139" y="21392"/>
                  </a:cubicBezTo>
                  <a:cubicBezTo>
                    <a:pt x="13141" y="21391"/>
                    <a:pt x="13143" y="21391"/>
                    <a:pt x="13145" y="21391"/>
                  </a:cubicBezTo>
                  <a:cubicBezTo>
                    <a:pt x="13147" y="21391"/>
                    <a:pt x="13149" y="21390"/>
                    <a:pt x="13152" y="21390"/>
                  </a:cubicBezTo>
                  <a:cubicBezTo>
                    <a:pt x="13154" y="21390"/>
                    <a:pt x="13156" y="21389"/>
                    <a:pt x="13157" y="21389"/>
                  </a:cubicBezTo>
                  <a:cubicBezTo>
                    <a:pt x="13160" y="21389"/>
                    <a:pt x="13163" y="21388"/>
                    <a:pt x="13166" y="21388"/>
                  </a:cubicBezTo>
                  <a:cubicBezTo>
                    <a:pt x="13167" y="21388"/>
                    <a:pt x="13169" y="21388"/>
                    <a:pt x="13170" y="21387"/>
                  </a:cubicBezTo>
                  <a:cubicBezTo>
                    <a:pt x="13172" y="21387"/>
                    <a:pt x="13174" y="21387"/>
                    <a:pt x="13176" y="21387"/>
                  </a:cubicBezTo>
                  <a:cubicBezTo>
                    <a:pt x="13178" y="21386"/>
                    <a:pt x="13180" y="21386"/>
                    <a:pt x="13183" y="21386"/>
                  </a:cubicBezTo>
                  <a:cubicBezTo>
                    <a:pt x="13185" y="21386"/>
                    <a:pt x="13187" y="21385"/>
                    <a:pt x="13189" y="21385"/>
                  </a:cubicBezTo>
                  <a:cubicBezTo>
                    <a:pt x="13191" y="21385"/>
                    <a:pt x="13193" y="21384"/>
                    <a:pt x="13196" y="21384"/>
                  </a:cubicBezTo>
                  <a:cubicBezTo>
                    <a:pt x="13198" y="21384"/>
                    <a:pt x="13200" y="21384"/>
                    <a:pt x="13201" y="21383"/>
                  </a:cubicBezTo>
                  <a:cubicBezTo>
                    <a:pt x="13204" y="21383"/>
                    <a:pt x="13206" y="21383"/>
                    <a:pt x="13208" y="21383"/>
                  </a:cubicBezTo>
                  <a:cubicBezTo>
                    <a:pt x="13210" y="21382"/>
                    <a:pt x="13213" y="21382"/>
                    <a:pt x="13216" y="21381"/>
                  </a:cubicBezTo>
                  <a:cubicBezTo>
                    <a:pt x="13217" y="21381"/>
                    <a:pt x="13219" y="21381"/>
                    <a:pt x="13220" y="21381"/>
                  </a:cubicBezTo>
                  <a:cubicBezTo>
                    <a:pt x="13222" y="21381"/>
                    <a:pt x="13224" y="21380"/>
                    <a:pt x="13227" y="21380"/>
                  </a:cubicBezTo>
                  <a:cubicBezTo>
                    <a:pt x="18005" y="20750"/>
                    <a:pt x="21600" y="16710"/>
                    <a:pt x="21600" y="11537"/>
                  </a:cubicBezTo>
                  <a:cubicBezTo>
                    <a:pt x="21600" y="5627"/>
                    <a:pt x="16907" y="475"/>
                    <a:pt x="11117" y="31"/>
                  </a:cubicBezTo>
                  <a:close/>
                </a:path>
              </a:pathLst>
            </a:custGeom>
            <a:gradFill>
              <a:gsLst>
                <a:gs pos="0">
                  <a:schemeClr val="bg1">
                    <a:lumMod val="85000"/>
                  </a:schemeClr>
                </a:gs>
                <a:gs pos="100000">
                  <a:schemeClr val="tx2">
                    <a:lumMod val="75000"/>
                  </a:schemeClr>
                </a:gs>
              </a:gsLst>
              <a:lin ang="5400000" scaled="1"/>
            </a:gradFill>
            <a:ln w="12700" cap="flat">
              <a:noFill/>
              <a:miter lim="400000"/>
            </a:ln>
            <a:effectLst/>
          </p:spPr>
          <p:txBody>
            <a:bodyPr wrap="square" lIns="38100" tIns="38100" rIns="38100" bIns="38100" numCol="1" anchor="ctr">
              <a:noAutofit/>
            </a:bodyPr>
            <a:lstStyle/>
            <a:p>
              <a:pPr defTabSz="171450"/>
              <a:endParaRPr sz="30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68" name="Shape 1066"/>
            <p:cNvSpPr/>
            <p:nvPr/>
          </p:nvSpPr>
          <p:spPr>
            <a:xfrm>
              <a:off x="1924354" y="1944826"/>
              <a:ext cx="2248507" cy="3285250"/>
            </a:xfrm>
            <a:custGeom>
              <a:avLst/>
              <a:gdLst/>
              <a:ahLst/>
              <a:cxnLst>
                <a:cxn ang="0">
                  <a:pos x="wd2" y="hd2"/>
                </a:cxn>
                <a:cxn ang="5400000">
                  <a:pos x="wd2" y="hd2"/>
                </a:cxn>
                <a:cxn ang="10800000">
                  <a:pos x="wd2" y="hd2"/>
                </a:cxn>
                <a:cxn ang="16200000">
                  <a:pos x="wd2" y="hd2"/>
                </a:cxn>
              </a:cxnLst>
              <a:rect l="0" t="0" r="r" b="b"/>
              <a:pathLst>
                <a:path w="21600" h="21550" extrusionOk="0">
                  <a:moveTo>
                    <a:pt x="12943" y="18173"/>
                  </a:moveTo>
                  <a:cubicBezTo>
                    <a:pt x="12688" y="18186"/>
                    <a:pt x="12429" y="18183"/>
                    <a:pt x="12167" y="18161"/>
                  </a:cubicBezTo>
                  <a:cubicBezTo>
                    <a:pt x="8530" y="17851"/>
                    <a:pt x="5582" y="14264"/>
                    <a:pt x="5582" y="10148"/>
                  </a:cubicBezTo>
                  <a:cubicBezTo>
                    <a:pt x="5582" y="6722"/>
                    <a:pt x="7625" y="4012"/>
                    <a:pt x="10407" y="3377"/>
                  </a:cubicBezTo>
                  <a:cubicBezTo>
                    <a:pt x="10662" y="3365"/>
                    <a:pt x="10920" y="3368"/>
                    <a:pt x="11183" y="3390"/>
                  </a:cubicBezTo>
                  <a:cubicBezTo>
                    <a:pt x="14819" y="3699"/>
                    <a:pt x="17768" y="7287"/>
                    <a:pt x="17768" y="11403"/>
                  </a:cubicBezTo>
                  <a:cubicBezTo>
                    <a:pt x="17768" y="14829"/>
                    <a:pt x="15724" y="17539"/>
                    <a:pt x="12943" y="18173"/>
                  </a:cubicBezTo>
                  <a:close/>
                  <a:moveTo>
                    <a:pt x="11292" y="31"/>
                  </a:moveTo>
                  <a:cubicBezTo>
                    <a:pt x="10578" y="-25"/>
                    <a:pt x="9882" y="-4"/>
                    <a:pt x="9209" y="86"/>
                  </a:cubicBezTo>
                  <a:cubicBezTo>
                    <a:pt x="9206" y="87"/>
                    <a:pt x="9202" y="87"/>
                    <a:pt x="9198" y="88"/>
                  </a:cubicBezTo>
                  <a:cubicBezTo>
                    <a:pt x="9195" y="88"/>
                    <a:pt x="9193" y="89"/>
                    <a:pt x="9190" y="89"/>
                  </a:cubicBezTo>
                  <a:cubicBezTo>
                    <a:pt x="9186" y="90"/>
                    <a:pt x="9183" y="90"/>
                    <a:pt x="9180" y="90"/>
                  </a:cubicBezTo>
                  <a:cubicBezTo>
                    <a:pt x="9176" y="91"/>
                    <a:pt x="9173" y="91"/>
                    <a:pt x="9169" y="92"/>
                  </a:cubicBezTo>
                  <a:cubicBezTo>
                    <a:pt x="9166" y="92"/>
                    <a:pt x="9164" y="93"/>
                    <a:pt x="9161" y="93"/>
                  </a:cubicBezTo>
                  <a:cubicBezTo>
                    <a:pt x="9157" y="94"/>
                    <a:pt x="9154" y="94"/>
                    <a:pt x="9151" y="94"/>
                  </a:cubicBezTo>
                  <a:cubicBezTo>
                    <a:pt x="9148" y="95"/>
                    <a:pt x="9144" y="95"/>
                    <a:pt x="9141" y="96"/>
                  </a:cubicBezTo>
                  <a:cubicBezTo>
                    <a:pt x="9138" y="96"/>
                    <a:pt x="9134" y="97"/>
                    <a:pt x="9130" y="97"/>
                  </a:cubicBezTo>
                  <a:cubicBezTo>
                    <a:pt x="9128" y="98"/>
                    <a:pt x="9125" y="98"/>
                    <a:pt x="9122" y="98"/>
                  </a:cubicBezTo>
                  <a:cubicBezTo>
                    <a:pt x="9118" y="99"/>
                    <a:pt x="9115" y="99"/>
                    <a:pt x="9112" y="100"/>
                  </a:cubicBezTo>
                  <a:cubicBezTo>
                    <a:pt x="9108" y="100"/>
                    <a:pt x="9105" y="101"/>
                    <a:pt x="9101" y="101"/>
                  </a:cubicBezTo>
                  <a:cubicBezTo>
                    <a:pt x="9098" y="102"/>
                    <a:pt x="9095" y="102"/>
                    <a:pt x="9092" y="103"/>
                  </a:cubicBezTo>
                  <a:cubicBezTo>
                    <a:pt x="9089" y="103"/>
                    <a:pt x="9086" y="103"/>
                    <a:pt x="9083" y="104"/>
                  </a:cubicBezTo>
                  <a:cubicBezTo>
                    <a:pt x="9079" y="104"/>
                    <a:pt x="9076" y="105"/>
                    <a:pt x="9073" y="105"/>
                  </a:cubicBezTo>
                  <a:cubicBezTo>
                    <a:pt x="9070" y="106"/>
                    <a:pt x="9066" y="106"/>
                    <a:pt x="9062" y="107"/>
                  </a:cubicBezTo>
                  <a:cubicBezTo>
                    <a:pt x="9059" y="107"/>
                    <a:pt x="9056" y="107"/>
                    <a:pt x="9053" y="108"/>
                  </a:cubicBezTo>
                  <a:cubicBezTo>
                    <a:pt x="9050" y="108"/>
                    <a:pt x="9047" y="109"/>
                    <a:pt x="9044" y="109"/>
                  </a:cubicBezTo>
                  <a:cubicBezTo>
                    <a:pt x="9040" y="110"/>
                    <a:pt x="9036" y="110"/>
                    <a:pt x="9033" y="111"/>
                  </a:cubicBezTo>
                  <a:cubicBezTo>
                    <a:pt x="9030" y="111"/>
                    <a:pt x="9027" y="111"/>
                    <a:pt x="9024" y="112"/>
                  </a:cubicBezTo>
                  <a:cubicBezTo>
                    <a:pt x="9021" y="112"/>
                    <a:pt x="9018" y="113"/>
                    <a:pt x="9014" y="113"/>
                  </a:cubicBezTo>
                  <a:cubicBezTo>
                    <a:pt x="9011" y="114"/>
                    <a:pt x="9008" y="114"/>
                    <a:pt x="9005" y="114"/>
                  </a:cubicBezTo>
                  <a:cubicBezTo>
                    <a:pt x="9001" y="115"/>
                    <a:pt x="8998" y="115"/>
                    <a:pt x="8994" y="116"/>
                  </a:cubicBezTo>
                  <a:cubicBezTo>
                    <a:pt x="8991" y="116"/>
                    <a:pt x="8988" y="117"/>
                    <a:pt x="8985" y="117"/>
                  </a:cubicBezTo>
                  <a:cubicBezTo>
                    <a:pt x="8982" y="117"/>
                    <a:pt x="8979" y="118"/>
                    <a:pt x="8976" y="118"/>
                  </a:cubicBezTo>
                  <a:cubicBezTo>
                    <a:pt x="8973" y="119"/>
                    <a:pt x="8969" y="119"/>
                    <a:pt x="8966" y="120"/>
                  </a:cubicBezTo>
                  <a:cubicBezTo>
                    <a:pt x="8962" y="120"/>
                    <a:pt x="8959" y="121"/>
                    <a:pt x="8955" y="121"/>
                  </a:cubicBezTo>
                  <a:cubicBezTo>
                    <a:pt x="8952" y="122"/>
                    <a:pt x="8949" y="122"/>
                    <a:pt x="8945" y="123"/>
                  </a:cubicBezTo>
                  <a:cubicBezTo>
                    <a:pt x="8942" y="123"/>
                    <a:pt x="8940" y="123"/>
                    <a:pt x="8937" y="124"/>
                  </a:cubicBezTo>
                  <a:cubicBezTo>
                    <a:pt x="8934" y="124"/>
                    <a:pt x="8930" y="125"/>
                    <a:pt x="8927" y="125"/>
                  </a:cubicBezTo>
                  <a:cubicBezTo>
                    <a:pt x="8924" y="125"/>
                    <a:pt x="8920" y="126"/>
                    <a:pt x="8917" y="126"/>
                  </a:cubicBezTo>
                  <a:cubicBezTo>
                    <a:pt x="8914" y="127"/>
                    <a:pt x="8911" y="127"/>
                    <a:pt x="8908" y="128"/>
                  </a:cubicBezTo>
                  <a:cubicBezTo>
                    <a:pt x="8904" y="128"/>
                    <a:pt x="8900" y="129"/>
                    <a:pt x="8897" y="129"/>
                  </a:cubicBezTo>
                  <a:cubicBezTo>
                    <a:pt x="8894" y="130"/>
                    <a:pt x="8891" y="130"/>
                    <a:pt x="8888" y="130"/>
                  </a:cubicBezTo>
                  <a:cubicBezTo>
                    <a:pt x="8884" y="131"/>
                    <a:pt x="8881" y="131"/>
                    <a:pt x="8877" y="132"/>
                  </a:cubicBezTo>
                  <a:cubicBezTo>
                    <a:pt x="8874" y="132"/>
                    <a:pt x="8872" y="133"/>
                    <a:pt x="8869" y="133"/>
                  </a:cubicBezTo>
                  <a:cubicBezTo>
                    <a:pt x="8865" y="133"/>
                    <a:pt x="8862" y="134"/>
                    <a:pt x="8859" y="134"/>
                  </a:cubicBezTo>
                  <a:cubicBezTo>
                    <a:pt x="8856" y="135"/>
                    <a:pt x="8852" y="135"/>
                    <a:pt x="8849" y="136"/>
                  </a:cubicBezTo>
                  <a:cubicBezTo>
                    <a:pt x="8846" y="136"/>
                    <a:pt x="8843" y="136"/>
                    <a:pt x="8839" y="137"/>
                  </a:cubicBezTo>
                  <a:cubicBezTo>
                    <a:pt x="8836" y="137"/>
                    <a:pt x="8832" y="138"/>
                    <a:pt x="8828" y="138"/>
                  </a:cubicBezTo>
                  <a:cubicBezTo>
                    <a:pt x="8826" y="139"/>
                    <a:pt x="8823" y="139"/>
                    <a:pt x="8820" y="140"/>
                  </a:cubicBezTo>
                  <a:cubicBezTo>
                    <a:pt x="8816" y="140"/>
                    <a:pt x="8813" y="141"/>
                    <a:pt x="8809" y="141"/>
                  </a:cubicBezTo>
                  <a:cubicBezTo>
                    <a:pt x="8806" y="142"/>
                    <a:pt x="8803" y="142"/>
                    <a:pt x="8800" y="142"/>
                  </a:cubicBezTo>
                  <a:cubicBezTo>
                    <a:pt x="8797" y="143"/>
                    <a:pt x="8794" y="143"/>
                    <a:pt x="8791" y="144"/>
                  </a:cubicBezTo>
                  <a:cubicBezTo>
                    <a:pt x="8787" y="144"/>
                    <a:pt x="8784" y="144"/>
                    <a:pt x="8781" y="145"/>
                  </a:cubicBezTo>
                  <a:cubicBezTo>
                    <a:pt x="8777" y="145"/>
                    <a:pt x="8774" y="146"/>
                    <a:pt x="8771" y="146"/>
                  </a:cubicBezTo>
                  <a:cubicBezTo>
                    <a:pt x="8767" y="147"/>
                    <a:pt x="8764" y="147"/>
                    <a:pt x="8760" y="148"/>
                  </a:cubicBezTo>
                  <a:cubicBezTo>
                    <a:pt x="8757" y="148"/>
                    <a:pt x="8754" y="149"/>
                    <a:pt x="8751" y="149"/>
                  </a:cubicBezTo>
                  <a:cubicBezTo>
                    <a:pt x="8748" y="149"/>
                    <a:pt x="8745" y="150"/>
                    <a:pt x="8742" y="150"/>
                  </a:cubicBezTo>
                  <a:cubicBezTo>
                    <a:pt x="8739" y="151"/>
                    <a:pt x="8735" y="151"/>
                    <a:pt x="8732" y="152"/>
                  </a:cubicBezTo>
                  <a:cubicBezTo>
                    <a:pt x="8729" y="152"/>
                    <a:pt x="8726" y="152"/>
                    <a:pt x="8722" y="153"/>
                  </a:cubicBezTo>
                  <a:cubicBezTo>
                    <a:pt x="8719" y="153"/>
                    <a:pt x="8716" y="154"/>
                    <a:pt x="8713" y="154"/>
                  </a:cubicBezTo>
                  <a:cubicBezTo>
                    <a:pt x="8709" y="155"/>
                    <a:pt x="8706" y="155"/>
                    <a:pt x="8702" y="156"/>
                  </a:cubicBezTo>
                  <a:cubicBezTo>
                    <a:pt x="8699" y="156"/>
                    <a:pt x="8696" y="157"/>
                    <a:pt x="8693" y="157"/>
                  </a:cubicBezTo>
                  <a:cubicBezTo>
                    <a:pt x="8690" y="157"/>
                    <a:pt x="8687" y="158"/>
                    <a:pt x="8683" y="158"/>
                  </a:cubicBezTo>
                  <a:cubicBezTo>
                    <a:pt x="8680" y="159"/>
                    <a:pt x="8676" y="159"/>
                    <a:pt x="8673" y="160"/>
                  </a:cubicBezTo>
                  <a:cubicBezTo>
                    <a:pt x="8670" y="160"/>
                    <a:pt x="8667" y="161"/>
                    <a:pt x="8664" y="161"/>
                  </a:cubicBezTo>
                  <a:cubicBezTo>
                    <a:pt x="8661" y="161"/>
                    <a:pt x="8657" y="162"/>
                    <a:pt x="8654" y="162"/>
                  </a:cubicBezTo>
                  <a:cubicBezTo>
                    <a:pt x="8651" y="163"/>
                    <a:pt x="8647" y="163"/>
                    <a:pt x="8644" y="164"/>
                  </a:cubicBezTo>
                  <a:cubicBezTo>
                    <a:pt x="8641" y="164"/>
                    <a:pt x="8638" y="165"/>
                    <a:pt x="8634" y="165"/>
                  </a:cubicBezTo>
                  <a:cubicBezTo>
                    <a:pt x="8631" y="165"/>
                    <a:pt x="8628" y="166"/>
                    <a:pt x="8625" y="166"/>
                  </a:cubicBezTo>
                  <a:cubicBezTo>
                    <a:pt x="8622" y="167"/>
                    <a:pt x="8618" y="167"/>
                    <a:pt x="8615" y="168"/>
                  </a:cubicBezTo>
                  <a:cubicBezTo>
                    <a:pt x="8611" y="168"/>
                    <a:pt x="8608" y="169"/>
                    <a:pt x="8605" y="169"/>
                  </a:cubicBezTo>
                  <a:cubicBezTo>
                    <a:pt x="8602" y="169"/>
                    <a:pt x="8599" y="170"/>
                    <a:pt x="8596" y="170"/>
                  </a:cubicBezTo>
                  <a:cubicBezTo>
                    <a:pt x="8593" y="171"/>
                    <a:pt x="8589" y="171"/>
                    <a:pt x="8586" y="172"/>
                  </a:cubicBezTo>
                  <a:cubicBezTo>
                    <a:pt x="8583" y="172"/>
                    <a:pt x="8580" y="172"/>
                    <a:pt x="8576" y="173"/>
                  </a:cubicBezTo>
                  <a:cubicBezTo>
                    <a:pt x="8573" y="173"/>
                    <a:pt x="8570" y="174"/>
                    <a:pt x="8567" y="174"/>
                  </a:cubicBezTo>
                  <a:cubicBezTo>
                    <a:pt x="8563" y="175"/>
                    <a:pt x="8560" y="175"/>
                    <a:pt x="8556" y="176"/>
                  </a:cubicBezTo>
                  <a:cubicBezTo>
                    <a:pt x="8553" y="176"/>
                    <a:pt x="8550" y="177"/>
                    <a:pt x="8546" y="177"/>
                  </a:cubicBezTo>
                  <a:cubicBezTo>
                    <a:pt x="8543" y="177"/>
                    <a:pt x="8540" y="178"/>
                    <a:pt x="8538" y="178"/>
                  </a:cubicBezTo>
                  <a:cubicBezTo>
                    <a:pt x="8534" y="179"/>
                    <a:pt x="8531" y="179"/>
                    <a:pt x="8527" y="180"/>
                  </a:cubicBezTo>
                  <a:cubicBezTo>
                    <a:pt x="8524" y="180"/>
                    <a:pt x="8521" y="180"/>
                    <a:pt x="8518" y="181"/>
                  </a:cubicBezTo>
                  <a:cubicBezTo>
                    <a:pt x="8515" y="181"/>
                    <a:pt x="8512" y="182"/>
                    <a:pt x="8508" y="182"/>
                  </a:cubicBezTo>
                  <a:cubicBezTo>
                    <a:pt x="8505" y="183"/>
                    <a:pt x="8502" y="183"/>
                    <a:pt x="8498" y="184"/>
                  </a:cubicBezTo>
                  <a:cubicBezTo>
                    <a:pt x="8495" y="184"/>
                    <a:pt x="8492" y="184"/>
                    <a:pt x="8489" y="185"/>
                  </a:cubicBezTo>
                  <a:cubicBezTo>
                    <a:pt x="8485" y="185"/>
                    <a:pt x="8481" y="186"/>
                    <a:pt x="8478" y="186"/>
                  </a:cubicBezTo>
                  <a:cubicBezTo>
                    <a:pt x="8475" y="187"/>
                    <a:pt x="8472" y="187"/>
                    <a:pt x="8469" y="188"/>
                  </a:cubicBezTo>
                  <a:cubicBezTo>
                    <a:pt x="8466" y="188"/>
                    <a:pt x="8463" y="188"/>
                    <a:pt x="8460" y="189"/>
                  </a:cubicBezTo>
                  <a:cubicBezTo>
                    <a:pt x="8456" y="189"/>
                    <a:pt x="8453" y="190"/>
                    <a:pt x="8450" y="190"/>
                  </a:cubicBezTo>
                  <a:cubicBezTo>
                    <a:pt x="8447" y="191"/>
                    <a:pt x="8444" y="191"/>
                    <a:pt x="8440" y="192"/>
                  </a:cubicBezTo>
                  <a:cubicBezTo>
                    <a:pt x="8437" y="192"/>
                    <a:pt x="8434" y="192"/>
                    <a:pt x="8430" y="193"/>
                  </a:cubicBezTo>
                  <a:cubicBezTo>
                    <a:pt x="8427" y="193"/>
                    <a:pt x="8424" y="194"/>
                    <a:pt x="8421" y="194"/>
                  </a:cubicBezTo>
                  <a:cubicBezTo>
                    <a:pt x="8417" y="195"/>
                    <a:pt x="8413" y="195"/>
                    <a:pt x="8410" y="196"/>
                  </a:cubicBezTo>
                  <a:cubicBezTo>
                    <a:pt x="8407" y="196"/>
                    <a:pt x="8404" y="196"/>
                    <a:pt x="8401" y="197"/>
                  </a:cubicBezTo>
                  <a:cubicBezTo>
                    <a:pt x="8398" y="197"/>
                    <a:pt x="8395" y="198"/>
                    <a:pt x="8392" y="198"/>
                  </a:cubicBezTo>
                  <a:cubicBezTo>
                    <a:pt x="8388" y="199"/>
                    <a:pt x="8384" y="199"/>
                    <a:pt x="8380" y="200"/>
                  </a:cubicBezTo>
                  <a:cubicBezTo>
                    <a:pt x="8378" y="200"/>
                    <a:pt x="8375" y="200"/>
                    <a:pt x="8372" y="201"/>
                  </a:cubicBezTo>
                  <a:cubicBezTo>
                    <a:pt x="8369" y="201"/>
                    <a:pt x="8365" y="202"/>
                    <a:pt x="8362" y="202"/>
                  </a:cubicBezTo>
                  <a:cubicBezTo>
                    <a:pt x="8359" y="203"/>
                    <a:pt x="8355" y="203"/>
                    <a:pt x="8352" y="204"/>
                  </a:cubicBezTo>
                  <a:cubicBezTo>
                    <a:pt x="8349" y="204"/>
                    <a:pt x="8346" y="204"/>
                    <a:pt x="8342" y="205"/>
                  </a:cubicBezTo>
                  <a:cubicBezTo>
                    <a:pt x="8339" y="205"/>
                    <a:pt x="8336" y="206"/>
                    <a:pt x="8333" y="206"/>
                  </a:cubicBezTo>
                  <a:cubicBezTo>
                    <a:pt x="8329" y="207"/>
                    <a:pt x="8326" y="207"/>
                    <a:pt x="8323" y="207"/>
                  </a:cubicBezTo>
                  <a:cubicBezTo>
                    <a:pt x="8320" y="208"/>
                    <a:pt x="8316" y="208"/>
                    <a:pt x="8312" y="209"/>
                  </a:cubicBezTo>
                  <a:cubicBezTo>
                    <a:pt x="8310" y="209"/>
                    <a:pt x="8307" y="210"/>
                    <a:pt x="8304" y="210"/>
                  </a:cubicBezTo>
                  <a:cubicBezTo>
                    <a:pt x="8301" y="211"/>
                    <a:pt x="8297" y="211"/>
                    <a:pt x="8294" y="211"/>
                  </a:cubicBezTo>
                  <a:cubicBezTo>
                    <a:pt x="8291" y="212"/>
                    <a:pt x="8287" y="212"/>
                    <a:pt x="8283" y="213"/>
                  </a:cubicBezTo>
                  <a:cubicBezTo>
                    <a:pt x="8280" y="213"/>
                    <a:pt x="8277" y="214"/>
                    <a:pt x="8274" y="214"/>
                  </a:cubicBezTo>
                  <a:cubicBezTo>
                    <a:pt x="8271" y="215"/>
                    <a:pt x="8268" y="215"/>
                    <a:pt x="8265" y="215"/>
                  </a:cubicBezTo>
                  <a:cubicBezTo>
                    <a:pt x="8262" y="216"/>
                    <a:pt x="8258" y="216"/>
                    <a:pt x="8255" y="217"/>
                  </a:cubicBezTo>
                  <a:cubicBezTo>
                    <a:pt x="8251" y="217"/>
                    <a:pt x="8248" y="218"/>
                    <a:pt x="8244" y="218"/>
                  </a:cubicBezTo>
                  <a:cubicBezTo>
                    <a:pt x="8241" y="219"/>
                    <a:pt x="8238" y="219"/>
                    <a:pt x="8236" y="219"/>
                  </a:cubicBezTo>
                  <a:cubicBezTo>
                    <a:pt x="3536" y="847"/>
                    <a:pt x="0" y="4878"/>
                    <a:pt x="0" y="10039"/>
                  </a:cubicBezTo>
                  <a:cubicBezTo>
                    <a:pt x="0" y="15936"/>
                    <a:pt x="4615" y="21076"/>
                    <a:pt x="10308" y="21519"/>
                  </a:cubicBezTo>
                  <a:cubicBezTo>
                    <a:pt x="11022" y="21575"/>
                    <a:pt x="11718" y="21554"/>
                    <a:pt x="12391" y="21464"/>
                  </a:cubicBezTo>
                  <a:cubicBezTo>
                    <a:pt x="12395" y="21463"/>
                    <a:pt x="12399" y="21462"/>
                    <a:pt x="12403" y="21462"/>
                  </a:cubicBezTo>
                  <a:cubicBezTo>
                    <a:pt x="12404" y="21462"/>
                    <a:pt x="12406" y="21461"/>
                    <a:pt x="12408" y="21461"/>
                  </a:cubicBezTo>
                  <a:cubicBezTo>
                    <a:pt x="12413" y="21461"/>
                    <a:pt x="12418" y="21460"/>
                    <a:pt x="12422" y="21459"/>
                  </a:cubicBezTo>
                  <a:cubicBezTo>
                    <a:pt x="12425" y="21459"/>
                    <a:pt x="12427" y="21458"/>
                    <a:pt x="12430" y="21458"/>
                  </a:cubicBezTo>
                  <a:cubicBezTo>
                    <a:pt x="12433" y="21458"/>
                    <a:pt x="12436" y="21457"/>
                    <a:pt x="12440" y="21457"/>
                  </a:cubicBezTo>
                  <a:cubicBezTo>
                    <a:pt x="12443" y="21456"/>
                    <a:pt x="12446" y="21456"/>
                    <a:pt x="12449" y="21456"/>
                  </a:cubicBezTo>
                  <a:cubicBezTo>
                    <a:pt x="12452" y="21455"/>
                    <a:pt x="12456" y="21455"/>
                    <a:pt x="12459" y="21454"/>
                  </a:cubicBezTo>
                  <a:cubicBezTo>
                    <a:pt x="12462" y="21454"/>
                    <a:pt x="12466" y="21453"/>
                    <a:pt x="12469" y="21453"/>
                  </a:cubicBezTo>
                  <a:cubicBezTo>
                    <a:pt x="12472" y="21452"/>
                    <a:pt x="12476" y="21452"/>
                    <a:pt x="12479" y="21451"/>
                  </a:cubicBezTo>
                  <a:cubicBezTo>
                    <a:pt x="12482" y="21451"/>
                    <a:pt x="12486" y="21451"/>
                    <a:pt x="12489" y="21450"/>
                  </a:cubicBezTo>
                  <a:cubicBezTo>
                    <a:pt x="12492" y="21450"/>
                    <a:pt x="12495" y="21449"/>
                    <a:pt x="12499" y="21449"/>
                  </a:cubicBezTo>
                  <a:cubicBezTo>
                    <a:pt x="12501" y="21448"/>
                    <a:pt x="12505" y="21448"/>
                    <a:pt x="12508" y="21448"/>
                  </a:cubicBezTo>
                  <a:cubicBezTo>
                    <a:pt x="12511" y="21447"/>
                    <a:pt x="12514" y="21447"/>
                    <a:pt x="12518" y="21446"/>
                  </a:cubicBezTo>
                  <a:cubicBezTo>
                    <a:pt x="12521" y="21446"/>
                    <a:pt x="12524" y="21445"/>
                    <a:pt x="12527" y="21445"/>
                  </a:cubicBezTo>
                  <a:cubicBezTo>
                    <a:pt x="12530" y="21445"/>
                    <a:pt x="12534" y="21444"/>
                    <a:pt x="12537" y="21444"/>
                  </a:cubicBezTo>
                  <a:cubicBezTo>
                    <a:pt x="12541" y="21443"/>
                    <a:pt x="12544" y="21443"/>
                    <a:pt x="12548" y="21442"/>
                  </a:cubicBezTo>
                  <a:cubicBezTo>
                    <a:pt x="12550" y="21442"/>
                    <a:pt x="12553" y="21441"/>
                    <a:pt x="12555" y="21441"/>
                  </a:cubicBezTo>
                  <a:cubicBezTo>
                    <a:pt x="12560" y="21440"/>
                    <a:pt x="12564" y="21440"/>
                    <a:pt x="12568" y="21439"/>
                  </a:cubicBezTo>
                  <a:cubicBezTo>
                    <a:pt x="12570" y="21439"/>
                    <a:pt x="12573" y="21438"/>
                    <a:pt x="12576" y="21438"/>
                  </a:cubicBezTo>
                  <a:cubicBezTo>
                    <a:pt x="12579" y="21438"/>
                    <a:pt x="12582" y="21437"/>
                    <a:pt x="12585" y="21437"/>
                  </a:cubicBezTo>
                  <a:cubicBezTo>
                    <a:pt x="12589" y="21436"/>
                    <a:pt x="12592" y="21436"/>
                    <a:pt x="12595" y="21436"/>
                  </a:cubicBezTo>
                  <a:cubicBezTo>
                    <a:pt x="12598" y="21435"/>
                    <a:pt x="12602" y="21435"/>
                    <a:pt x="12605" y="21434"/>
                  </a:cubicBezTo>
                  <a:cubicBezTo>
                    <a:pt x="12608" y="21434"/>
                    <a:pt x="12612" y="21433"/>
                    <a:pt x="12615" y="21433"/>
                  </a:cubicBezTo>
                  <a:cubicBezTo>
                    <a:pt x="12618" y="21432"/>
                    <a:pt x="12621" y="21432"/>
                    <a:pt x="12625" y="21432"/>
                  </a:cubicBezTo>
                  <a:cubicBezTo>
                    <a:pt x="12629" y="21431"/>
                    <a:pt x="12633" y="21430"/>
                    <a:pt x="12637" y="21430"/>
                  </a:cubicBezTo>
                  <a:cubicBezTo>
                    <a:pt x="12639" y="21430"/>
                    <a:pt x="12640" y="21429"/>
                    <a:pt x="12642" y="21429"/>
                  </a:cubicBezTo>
                  <a:cubicBezTo>
                    <a:pt x="12647" y="21429"/>
                    <a:pt x="12651" y="21428"/>
                    <a:pt x="12655" y="21427"/>
                  </a:cubicBezTo>
                  <a:cubicBezTo>
                    <a:pt x="12658" y="21427"/>
                    <a:pt x="12661" y="21427"/>
                    <a:pt x="12663" y="21426"/>
                  </a:cubicBezTo>
                  <a:cubicBezTo>
                    <a:pt x="12667" y="21426"/>
                    <a:pt x="12670" y="21425"/>
                    <a:pt x="12673" y="21425"/>
                  </a:cubicBezTo>
                  <a:cubicBezTo>
                    <a:pt x="12677" y="21424"/>
                    <a:pt x="12681" y="21424"/>
                    <a:pt x="12685" y="21423"/>
                  </a:cubicBezTo>
                  <a:cubicBezTo>
                    <a:pt x="12687" y="21423"/>
                    <a:pt x="12688" y="21423"/>
                    <a:pt x="12690" y="21423"/>
                  </a:cubicBezTo>
                  <a:cubicBezTo>
                    <a:pt x="12695" y="21422"/>
                    <a:pt x="12700" y="21421"/>
                    <a:pt x="12705" y="21421"/>
                  </a:cubicBezTo>
                  <a:cubicBezTo>
                    <a:pt x="12707" y="21420"/>
                    <a:pt x="12710" y="21420"/>
                    <a:pt x="12712" y="21420"/>
                  </a:cubicBezTo>
                  <a:cubicBezTo>
                    <a:pt x="12716" y="21419"/>
                    <a:pt x="12719" y="21419"/>
                    <a:pt x="12722" y="21418"/>
                  </a:cubicBezTo>
                  <a:cubicBezTo>
                    <a:pt x="12725" y="21418"/>
                    <a:pt x="12728" y="21417"/>
                    <a:pt x="12732" y="21417"/>
                  </a:cubicBezTo>
                  <a:cubicBezTo>
                    <a:pt x="12735" y="21416"/>
                    <a:pt x="12738" y="21416"/>
                    <a:pt x="12741" y="21416"/>
                  </a:cubicBezTo>
                  <a:cubicBezTo>
                    <a:pt x="12745" y="21415"/>
                    <a:pt x="12748" y="21415"/>
                    <a:pt x="12751" y="21414"/>
                  </a:cubicBezTo>
                  <a:cubicBezTo>
                    <a:pt x="12754" y="21414"/>
                    <a:pt x="12757" y="21413"/>
                    <a:pt x="12761" y="21413"/>
                  </a:cubicBezTo>
                  <a:cubicBezTo>
                    <a:pt x="12765" y="21413"/>
                    <a:pt x="12769" y="21412"/>
                    <a:pt x="12773" y="21411"/>
                  </a:cubicBezTo>
                  <a:cubicBezTo>
                    <a:pt x="12775" y="21411"/>
                    <a:pt x="12777" y="21411"/>
                    <a:pt x="12779" y="21410"/>
                  </a:cubicBezTo>
                  <a:cubicBezTo>
                    <a:pt x="12783" y="21410"/>
                    <a:pt x="12787" y="21409"/>
                    <a:pt x="12791" y="21409"/>
                  </a:cubicBezTo>
                  <a:cubicBezTo>
                    <a:pt x="12794" y="21408"/>
                    <a:pt x="12797" y="21408"/>
                    <a:pt x="12800" y="21408"/>
                  </a:cubicBezTo>
                  <a:cubicBezTo>
                    <a:pt x="12803" y="21407"/>
                    <a:pt x="12806" y="21407"/>
                    <a:pt x="12809" y="21406"/>
                  </a:cubicBezTo>
                  <a:cubicBezTo>
                    <a:pt x="12813" y="21406"/>
                    <a:pt x="12817" y="21405"/>
                    <a:pt x="12821" y="21405"/>
                  </a:cubicBezTo>
                  <a:cubicBezTo>
                    <a:pt x="12823" y="21405"/>
                    <a:pt x="12825" y="21404"/>
                    <a:pt x="12827" y="21404"/>
                  </a:cubicBezTo>
                  <a:cubicBezTo>
                    <a:pt x="12832" y="21403"/>
                    <a:pt x="12837" y="21403"/>
                    <a:pt x="12841" y="21402"/>
                  </a:cubicBezTo>
                  <a:cubicBezTo>
                    <a:pt x="12844" y="21402"/>
                    <a:pt x="12846" y="21401"/>
                    <a:pt x="12848" y="21401"/>
                  </a:cubicBezTo>
                  <a:cubicBezTo>
                    <a:pt x="12852" y="21400"/>
                    <a:pt x="12855" y="21400"/>
                    <a:pt x="12858" y="21400"/>
                  </a:cubicBezTo>
                  <a:cubicBezTo>
                    <a:pt x="12861" y="21399"/>
                    <a:pt x="12865" y="21399"/>
                    <a:pt x="12868" y="21398"/>
                  </a:cubicBezTo>
                  <a:cubicBezTo>
                    <a:pt x="12871" y="21398"/>
                    <a:pt x="12874" y="21397"/>
                    <a:pt x="12878" y="21397"/>
                  </a:cubicBezTo>
                  <a:cubicBezTo>
                    <a:pt x="12881" y="21397"/>
                    <a:pt x="12884" y="21396"/>
                    <a:pt x="12887" y="21396"/>
                  </a:cubicBezTo>
                  <a:cubicBezTo>
                    <a:pt x="12891" y="21395"/>
                    <a:pt x="12894" y="21395"/>
                    <a:pt x="12897" y="21394"/>
                  </a:cubicBezTo>
                  <a:cubicBezTo>
                    <a:pt x="12900" y="21394"/>
                    <a:pt x="12903" y="21394"/>
                    <a:pt x="12907" y="21393"/>
                  </a:cubicBezTo>
                  <a:cubicBezTo>
                    <a:pt x="12911" y="21393"/>
                    <a:pt x="12914" y="21392"/>
                    <a:pt x="12918" y="21392"/>
                  </a:cubicBezTo>
                  <a:cubicBezTo>
                    <a:pt x="12921" y="21391"/>
                    <a:pt x="12924" y="21391"/>
                    <a:pt x="12927" y="21390"/>
                  </a:cubicBezTo>
                  <a:cubicBezTo>
                    <a:pt x="12930" y="21390"/>
                    <a:pt x="12933" y="21389"/>
                    <a:pt x="12936" y="21389"/>
                  </a:cubicBezTo>
                  <a:cubicBezTo>
                    <a:pt x="12939" y="21389"/>
                    <a:pt x="12943" y="21388"/>
                    <a:pt x="12946" y="21388"/>
                  </a:cubicBezTo>
                  <a:cubicBezTo>
                    <a:pt x="12949" y="21387"/>
                    <a:pt x="12953" y="21387"/>
                    <a:pt x="12957" y="21386"/>
                  </a:cubicBezTo>
                  <a:cubicBezTo>
                    <a:pt x="12960" y="21386"/>
                    <a:pt x="12962" y="21386"/>
                    <a:pt x="12964" y="21385"/>
                  </a:cubicBezTo>
                  <a:cubicBezTo>
                    <a:pt x="12968" y="21385"/>
                    <a:pt x="12972" y="21384"/>
                    <a:pt x="12976" y="21384"/>
                  </a:cubicBezTo>
                  <a:cubicBezTo>
                    <a:pt x="12979" y="21383"/>
                    <a:pt x="12982" y="21383"/>
                    <a:pt x="12985" y="21382"/>
                  </a:cubicBezTo>
                  <a:cubicBezTo>
                    <a:pt x="12988" y="21382"/>
                    <a:pt x="12991" y="21381"/>
                    <a:pt x="12995" y="21381"/>
                  </a:cubicBezTo>
                  <a:cubicBezTo>
                    <a:pt x="12998" y="21381"/>
                    <a:pt x="13001" y="21380"/>
                    <a:pt x="13004" y="21380"/>
                  </a:cubicBezTo>
                  <a:cubicBezTo>
                    <a:pt x="13008" y="21379"/>
                    <a:pt x="13011" y="21379"/>
                    <a:pt x="13014" y="21378"/>
                  </a:cubicBezTo>
                  <a:cubicBezTo>
                    <a:pt x="13017" y="21378"/>
                    <a:pt x="13020" y="21378"/>
                    <a:pt x="13024" y="21377"/>
                  </a:cubicBezTo>
                  <a:cubicBezTo>
                    <a:pt x="13027" y="21377"/>
                    <a:pt x="13030" y="21376"/>
                    <a:pt x="13034" y="21376"/>
                  </a:cubicBezTo>
                  <a:cubicBezTo>
                    <a:pt x="13037" y="21375"/>
                    <a:pt x="13040" y="21375"/>
                    <a:pt x="13043" y="21374"/>
                  </a:cubicBezTo>
                  <a:cubicBezTo>
                    <a:pt x="13047" y="21374"/>
                    <a:pt x="13050" y="21373"/>
                    <a:pt x="13054" y="21373"/>
                  </a:cubicBezTo>
                  <a:cubicBezTo>
                    <a:pt x="13057" y="21373"/>
                    <a:pt x="13061" y="21372"/>
                    <a:pt x="13064" y="21371"/>
                  </a:cubicBezTo>
                  <a:cubicBezTo>
                    <a:pt x="13067" y="21371"/>
                    <a:pt x="13070" y="21371"/>
                    <a:pt x="13072" y="21370"/>
                  </a:cubicBezTo>
                  <a:cubicBezTo>
                    <a:pt x="13076" y="21370"/>
                    <a:pt x="13079" y="21370"/>
                    <a:pt x="13082" y="21369"/>
                  </a:cubicBezTo>
                  <a:cubicBezTo>
                    <a:pt x="13085" y="21369"/>
                    <a:pt x="13088" y="21368"/>
                    <a:pt x="13092" y="21368"/>
                  </a:cubicBezTo>
                  <a:cubicBezTo>
                    <a:pt x="13095" y="21367"/>
                    <a:pt x="13098" y="21367"/>
                    <a:pt x="13102" y="21366"/>
                  </a:cubicBezTo>
                  <a:cubicBezTo>
                    <a:pt x="13105" y="21366"/>
                    <a:pt x="13108" y="21366"/>
                    <a:pt x="13112" y="21365"/>
                  </a:cubicBezTo>
                  <a:cubicBezTo>
                    <a:pt x="13115" y="21365"/>
                    <a:pt x="13119" y="21364"/>
                    <a:pt x="13123" y="21363"/>
                  </a:cubicBezTo>
                  <a:cubicBezTo>
                    <a:pt x="13126" y="21363"/>
                    <a:pt x="13128" y="21363"/>
                    <a:pt x="13131" y="21362"/>
                  </a:cubicBezTo>
                  <a:cubicBezTo>
                    <a:pt x="13134" y="21362"/>
                    <a:pt x="13137" y="21362"/>
                    <a:pt x="13140" y="21361"/>
                  </a:cubicBezTo>
                  <a:cubicBezTo>
                    <a:pt x="13144" y="21361"/>
                    <a:pt x="13147" y="21360"/>
                    <a:pt x="13150" y="21360"/>
                  </a:cubicBezTo>
                  <a:cubicBezTo>
                    <a:pt x="13153" y="21359"/>
                    <a:pt x="13157" y="21359"/>
                    <a:pt x="13160" y="21358"/>
                  </a:cubicBezTo>
                  <a:cubicBezTo>
                    <a:pt x="13163" y="21358"/>
                    <a:pt x="13166" y="21358"/>
                    <a:pt x="13170" y="21357"/>
                  </a:cubicBezTo>
                  <a:cubicBezTo>
                    <a:pt x="13173" y="21357"/>
                    <a:pt x="13176" y="21356"/>
                    <a:pt x="13179" y="21356"/>
                  </a:cubicBezTo>
                  <a:cubicBezTo>
                    <a:pt x="13183" y="21355"/>
                    <a:pt x="13186" y="21355"/>
                    <a:pt x="13190" y="21354"/>
                  </a:cubicBezTo>
                  <a:cubicBezTo>
                    <a:pt x="13193" y="21354"/>
                    <a:pt x="13197" y="21354"/>
                    <a:pt x="13200" y="21353"/>
                  </a:cubicBezTo>
                  <a:cubicBezTo>
                    <a:pt x="13203" y="21353"/>
                    <a:pt x="13206" y="21352"/>
                    <a:pt x="13209" y="21352"/>
                  </a:cubicBezTo>
                  <a:cubicBezTo>
                    <a:pt x="13212" y="21351"/>
                    <a:pt x="13215" y="21351"/>
                    <a:pt x="13219" y="21350"/>
                  </a:cubicBezTo>
                  <a:cubicBezTo>
                    <a:pt x="13222" y="21350"/>
                    <a:pt x="13225" y="21350"/>
                    <a:pt x="13228" y="21349"/>
                  </a:cubicBezTo>
                  <a:cubicBezTo>
                    <a:pt x="13231" y="21349"/>
                    <a:pt x="13235" y="21348"/>
                    <a:pt x="13238" y="21348"/>
                  </a:cubicBezTo>
                  <a:cubicBezTo>
                    <a:pt x="13241" y="21347"/>
                    <a:pt x="13244" y="21347"/>
                    <a:pt x="13248" y="21347"/>
                  </a:cubicBezTo>
                  <a:cubicBezTo>
                    <a:pt x="13251" y="21346"/>
                    <a:pt x="13255" y="21346"/>
                    <a:pt x="13259" y="21345"/>
                  </a:cubicBezTo>
                  <a:cubicBezTo>
                    <a:pt x="13262" y="21345"/>
                    <a:pt x="13265" y="21344"/>
                    <a:pt x="13268" y="21344"/>
                  </a:cubicBezTo>
                  <a:cubicBezTo>
                    <a:pt x="13271" y="21343"/>
                    <a:pt x="13274" y="21343"/>
                    <a:pt x="13277" y="21342"/>
                  </a:cubicBezTo>
                  <a:cubicBezTo>
                    <a:pt x="13280" y="21342"/>
                    <a:pt x="13283" y="21342"/>
                    <a:pt x="13287" y="21341"/>
                  </a:cubicBezTo>
                  <a:cubicBezTo>
                    <a:pt x="13290" y="21341"/>
                    <a:pt x="13293" y="21340"/>
                    <a:pt x="13296" y="21340"/>
                  </a:cubicBezTo>
                  <a:cubicBezTo>
                    <a:pt x="13299" y="21339"/>
                    <a:pt x="13303" y="21339"/>
                    <a:pt x="13306" y="21339"/>
                  </a:cubicBezTo>
                  <a:cubicBezTo>
                    <a:pt x="13310" y="21338"/>
                    <a:pt x="13314" y="21338"/>
                    <a:pt x="13317" y="21337"/>
                  </a:cubicBezTo>
                  <a:cubicBezTo>
                    <a:pt x="13319" y="21337"/>
                    <a:pt x="13322" y="21336"/>
                    <a:pt x="13324" y="21336"/>
                  </a:cubicBezTo>
                  <a:cubicBezTo>
                    <a:pt x="13328" y="21336"/>
                    <a:pt x="13333" y="21335"/>
                    <a:pt x="13337" y="21334"/>
                  </a:cubicBezTo>
                  <a:cubicBezTo>
                    <a:pt x="13340" y="21334"/>
                    <a:pt x="13343" y="21333"/>
                    <a:pt x="13346" y="21333"/>
                  </a:cubicBezTo>
                  <a:cubicBezTo>
                    <a:pt x="13349" y="21333"/>
                    <a:pt x="13352" y="21332"/>
                    <a:pt x="13355" y="21332"/>
                  </a:cubicBezTo>
                  <a:cubicBezTo>
                    <a:pt x="13358" y="21331"/>
                    <a:pt x="13361" y="21331"/>
                    <a:pt x="13364" y="21331"/>
                  </a:cubicBezTo>
                  <a:cubicBezTo>
                    <a:pt x="18064" y="20703"/>
                    <a:pt x="21600" y="16672"/>
                    <a:pt x="21600" y="11511"/>
                  </a:cubicBezTo>
                  <a:cubicBezTo>
                    <a:pt x="21600" y="5614"/>
                    <a:pt x="16985" y="474"/>
                    <a:pt x="11292" y="31"/>
                  </a:cubicBezTo>
                  <a:close/>
                </a:path>
              </a:pathLst>
            </a:custGeom>
            <a:gradFill>
              <a:gsLst>
                <a:gs pos="0">
                  <a:schemeClr val="bg1">
                    <a:lumMod val="85000"/>
                  </a:schemeClr>
                </a:gs>
                <a:gs pos="100000">
                  <a:schemeClr val="tx2">
                    <a:lumMod val="75000"/>
                  </a:schemeClr>
                </a:gs>
              </a:gsLst>
              <a:lin ang="5400000" scaled="1"/>
            </a:gradFill>
            <a:ln w="12700" cap="flat">
              <a:noFill/>
              <a:miter lim="400000"/>
            </a:ln>
            <a:effectLst/>
          </p:spPr>
          <p:txBody>
            <a:bodyPr wrap="square" lIns="38100" tIns="38100" rIns="38100" bIns="38100" numCol="1" anchor="ctr">
              <a:noAutofit/>
            </a:bodyPr>
            <a:lstStyle/>
            <a:p>
              <a:pPr defTabSz="171450"/>
              <a:endParaRPr sz="30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69" name="Shape 1067"/>
            <p:cNvSpPr/>
            <p:nvPr/>
          </p:nvSpPr>
          <p:spPr>
            <a:xfrm>
              <a:off x="2661341" y="2825116"/>
              <a:ext cx="1054811" cy="1532817"/>
            </a:xfrm>
            <a:custGeom>
              <a:avLst/>
              <a:gdLst/>
              <a:ahLst/>
              <a:cxnLst>
                <a:cxn ang="0">
                  <a:pos x="wd2" y="hd2"/>
                </a:cxn>
                <a:cxn ang="5400000">
                  <a:pos x="wd2" y="hd2"/>
                </a:cxn>
                <a:cxn ang="10800000">
                  <a:pos x="wd2" y="hd2"/>
                </a:cxn>
                <a:cxn ang="16200000">
                  <a:pos x="wd2" y="hd2"/>
                </a:cxn>
              </a:cxnLst>
              <a:rect l="0" t="0" r="r" b="b"/>
              <a:pathLst>
                <a:path w="21600" h="21550" extrusionOk="0">
                  <a:moveTo>
                    <a:pt x="11847" y="30"/>
                  </a:moveTo>
                  <a:cubicBezTo>
                    <a:pt x="11171" y="-25"/>
                    <a:pt x="10511" y="-4"/>
                    <a:pt x="9874" y="86"/>
                  </a:cubicBezTo>
                  <a:cubicBezTo>
                    <a:pt x="9866" y="88"/>
                    <a:pt x="9858" y="89"/>
                    <a:pt x="9851" y="90"/>
                  </a:cubicBezTo>
                  <a:cubicBezTo>
                    <a:pt x="9845" y="90"/>
                    <a:pt x="9840" y="91"/>
                    <a:pt x="9834" y="92"/>
                  </a:cubicBezTo>
                  <a:cubicBezTo>
                    <a:pt x="9826" y="93"/>
                    <a:pt x="9817" y="94"/>
                    <a:pt x="9809" y="95"/>
                  </a:cubicBezTo>
                  <a:cubicBezTo>
                    <a:pt x="9803" y="96"/>
                    <a:pt x="9797" y="97"/>
                    <a:pt x="9791" y="98"/>
                  </a:cubicBezTo>
                  <a:cubicBezTo>
                    <a:pt x="9783" y="99"/>
                    <a:pt x="9775" y="100"/>
                    <a:pt x="9768" y="101"/>
                  </a:cubicBezTo>
                  <a:cubicBezTo>
                    <a:pt x="9762" y="102"/>
                    <a:pt x="9756" y="103"/>
                    <a:pt x="9750" y="103"/>
                  </a:cubicBezTo>
                  <a:cubicBezTo>
                    <a:pt x="9742" y="104"/>
                    <a:pt x="9734" y="105"/>
                    <a:pt x="9727" y="107"/>
                  </a:cubicBezTo>
                  <a:cubicBezTo>
                    <a:pt x="9720" y="108"/>
                    <a:pt x="9714" y="108"/>
                    <a:pt x="9708" y="109"/>
                  </a:cubicBezTo>
                  <a:cubicBezTo>
                    <a:pt x="9700" y="110"/>
                    <a:pt x="9692" y="111"/>
                    <a:pt x="9685" y="112"/>
                  </a:cubicBezTo>
                  <a:cubicBezTo>
                    <a:pt x="9678" y="113"/>
                    <a:pt x="9672" y="114"/>
                    <a:pt x="9666" y="115"/>
                  </a:cubicBezTo>
                  <a:cubicBezTo>
                    <a:pt x="9659" y="116"/>
                    <a:pt x="9651" y="117"/>
                    <a:pt x="9644" y="118"/>
                  </a:cubicBezTo>
                  <a:cubicBezTo>
                    <a:pt x="9638" y="119"/>
                    <a:pt x="9632" y="120"/>
                    <a:pt x="9625" y="121"/>
                  </a:cubicBezTo>
                  <a:cubicBezTo>
                    <a:pt x="9617" y="122"/>
                    <a:pt x="9610" y="123"/>
                    <a:pt x="9602" y="124"/>
                  </a:cubicBezTo>
                  <a:cubicBezTo>
                    <a:pt x="9595" y="125"/>
                    <a:pt x="9589" y="126"/>
                    <a:pt x="9583" y="126"/>
                  </a:cubicBezTo>
                  <a:cubicBezTo>
                    <a:pt x="9575" y="127"/>
                    <a:pt x="9568" y="128"/>
                    <a:pt x="9560" y="130"/>
                  </a:cubicBezTo>
                  <a:cubicBezTo>
                    <a:pt x="9554" y="130"/>
                    <a:pt x="9548" y="131"/>
                    <a:pt x="9543" y="132"/>
                  </a:cubicBezTo>
                  <a:cubicBezTo>
                    <a:pt x="9535" y="133"/>
                    <a:pt x="9528" y="134"/>
                    <a:pt x="9520" y="135"/>
                  </a:cubicBezTo>
                  <a:cubicBezTo>
                    <a:pt x="9513" y="136"/>
                    <a:pt x="9507" y="137"/>
                    <a:pt x="9500" y="138"/>
                  </a:cubicBezTo>
                  <a:cubicBezTo>
                    <a:pt x="9492" y="139"/>
                    <a:pt x="9484" y="140"/>
                    <a:pt x="9477" y="141"/>
                  </a:cubicBezTo>
                  <a:cubicBezTo>
                    <a:pt x="9470" y="142"/>
                    <a:pt x="9464" y="143"/>
                    <a:pt x="9458" y="144"/>
                  </a:cubicBezTo>
                  <a:cubicBezTo>
                    <a:pt x="9451" y="144"/>
                    <a:pt x="9444" y="145"/>
                    <a:pt x="9436" y="147"/>
                  </a:cubicBezTo>
                  <a:cubicBezTo>
                    <a:pt x="9430" y="147"/>
                    <a:pt x="9424" y="148"/>
                    <a:pt x="9418" y="149"/>
                  </a:cubicBezTo>
                  <a:cubicBezTo>
                    <a:pt x="9410" y="150"/>
                    <a:pt x="9402" y="151"/>
                    <a:pt x="9394" y="152"/>
                  </a:cubicBezTo>
                  <a:cubicBezTo>
                    <a:pt x="9388" y="153"/>
                    <a:pt x="9382" y="154"/>
                    <a:pt x="9375" y="155"/>
                  </a:cubicBezTo>
                  <a:cubicBezTo>
                    <a:pt x="9368" y="156"/>
                    <a:pt x="9361" y="157"/>
                    <a:pt x="9354" y="158"/>
                  </a:cubicBezTo>
                  <a:cubicBezTo>
                    <a:pt x="9347" y="159"/>
                    <a:pt x="9341" y="160"/>
                    <a:pt x="9334" y="161"/>
                  </a:cubicBezTo>
                  <a:cubicBezTo>
                    <a:pt x="9327" y="162"/>
                    <a:pt x="9319" y="163"/>
                    <a:pt x="9311" y="164"/>
                  </a:cubicBezTo>
                  <a:cubicBezTo>
                    <a:pt x="9305" y="165"/>
                    <a:pt x="9299" y="165"/>
                    <a:pt x="9293" y="166"/>
                  </a:cubicBezTo>
                  <a:cubicBezTo>
                    <a:pt x="9285" y="167"/>
                    <a:pt x="9278" y="168"/>
                    <a:pt x="9270" y="169"/>
                  </a:cubicBezTo>
                  <a:cubicBezTo>
                    <a:pt x="9264" y="170"/>
                    <a:pt x="9258" y="171"/>
                    <a:pt x="9252" y="172"/>
                  </a:cubicBezTo>
                  <a:cubicBezTo>
                    <a:pt x="9244" y="173"/>
                    <a:pt x="9236" y="174"/>
                    <a:pt x="9228" y="175"/>
                  </a:cubicBezTo>
                  <a:cubicBezTo>
                    <a:pt x="9223" y="176"/>
                    <a:pt x="9216" y="177"/>
                    <a:pt x="9210" y="178"/>
                  </a:cubicBezTo>
                  <a:cubicBezTo>
                    <a:pt x="9203" y="179"/>
                    <a:pt x="9196" y="179"/>
                    <a:pt x="9189" y="180"/>
                  </a:cubicBezTo>
                  <a:cubicBezTo>
                    <a:pt x="9182" y="181"/>
                    <a:pt x="9174" y="182"/>
                    <a:pt x="9167" y="183"/>
                  </a:cubicBezTo>
                  <a:cubicBezTo>
                    <a:pt x="9161" y="184"/>
                    <a:pt x="9154" y="185"/>
                    <a:pt x="9147" y="186"/>
                  </a:cubicBezTo>
                  <a:cubicBezTo>
                    <a:pt x="9139" y="187"/>
                    <a:pt x="9131" y="188"/>
                    <a:pt x="9123" y="189"/>
                  </a:cubicBezTo>
                  <a:cubicBezTo>
                    <a:pt x="9118" y="190"/>
                    <a:pt x="9113" y="191"/>
                    <a:pt x="9107" y="192"/>
                  </a:cubicBezTo>
                  <a:cubicBezTo>
                    <a:pt x="9099" y="193"/>
                    <a:pt x="9090" y="194"/>
                    <a:pt x="9082" y="195"/>
                  </a:cubicBezTo>
                  <a:cubicBezTo>
                    <a:pt x="9076" y="196"/>
                    <a:pt x="9070" y="197"/>
                    <a:pt x="9065" y="197"/>
                  </a:cubicBezTo>
                  <a:cubicBezTo>
                    <a:pt x="9057" y="199"/>
                    <a:pt x="9050" y="200"/>
                    <a:pt x="9042" y="201"/>
                  </a:cubicBezTo>
                  <a:cubicBezTo>
                    <a:pt x="9035" y="202"/>
                    <a:pt x="9029" y="202"/>
                    <a:pt x="9022" y="203"/>
                  </a:cubicBezTo>
                  <a:cubicBezTo>
                    <a:pt x="9015" y="204"/>
                    <a:pt x="9008" y="205"/>
                    <a:pt x="9000" y="206"/>
                  </a:cubicBezTo>
                  <a:cubicBezTo>
                    <a:pt x="8994" y="207"/>
                    <a:pt x="8988" y="208"/>
                    <a:pt x="8981" y="209"/>
                  </a:cubicBezTo>
                  <a:cubicBezTo>
                    <a:pt x="8974" y="210"/>
                    <a:pt x="8966" y="211"/>
                    <a:pt x="8959" y="212"/>
                  </a:cubicBezTo>
                  <a:cubicBezTo>
                    <a:pt x="8952" y="213"/>
                    <a:pt x="8946" y="214"/>
                    <a:pt x="8940" y="215"/>
                  </a:cubicBezTo>
                  <a:cubicBezTo>
                    <a:pt x="8933" y="216"/>
                    <a:pt x="8926" y="217"/>
                    <a:pt x="8918" y="218"/>
                  </a:cubicBezTo>
                  <a:cubicBezTo>
                    <a:pt x="8911" y="219"/>
                    <a:pt x="8905" y="219"/>
                    <a:pt x="8898" y="220"/>
                  </a:cubicBezTo>
                  <a:cubicBezTo>
                    <a:pt x="8890" y="221"/>
                    <a:pt x="8883" y="222"/>
                    <a:pt x="8875" y="224"/>
                  </a:cubicBezTo>
                  <a:cubicBezTo>
                    <a:pt x="8869" y="224"/>
                    <a:pt x="8864" y="225"/>
                    <a:pt x="8858" y="226"/>
                  </a:cubicBezTo>
                  <a:cubicBezTo>
                    <a:pt x="8851" y="227"/>
                    <a:pt x="8843" y="228"/>
                    <a:pt x="8836" y="229"/>
                  </a:cubicBezTo>
                  <a:cubicBezTo>
                    <a:pt x="8828" y="230"/>
                    <a:pt x="8820" y="231"/>
                    <a:pt x="8813" y="232"/>
                  </a:cubicBezTo>
                  <a:cubicBezTo>
                    <a:pt x="8806" y="233"/>
                    <a:pt x="8800" y="234"/>
                    <a:pt x="8793" y="235"/>
                  </a:cubicBezTo>
                  <a:cubicBezTo>
                    <a:pt x="8787" y="236"/>
                    <a:pt x="8780" y="237"/>
                    <a:pt x="8773" y="238"/>
                  </a:cubicBezTo>
                  <a:cubicBezTo>
                    <a:pt x="8766" y="239"/>
                    <a:pt x="8759" y="239"/>
                    <a:pt x="8752" y="240"/>
                  </a:cubicBezTo>
                  <a:cubicBezTo>
                    <a:pt x="8745" y="241"/>
                    <a:pt x="8739" y="242"/>
                    <a:pt x="8733" y="243"/>
                  </a:cubicBezTo>
                  <a:cubicBezTo>
                    <a:pt x="8726" y="244"/>
                    <a:pt x="8718" y="245"/>
                    <a:pt x="8711" y="246"/>
                  </a:cubicBezTo>
                  <a:cubicBezTo>
                    <a:pt x="8703" y="247"/>
                    <a:pt x="8696" y="248"/>
                    <a:pt x="8688" y="249"/>
                  </a:cubicBezTo>
                  <a:cubicBezTo>
                    <a:pt x="8682" y="250"/>
                    <a:pt x="8675" y="251"/>
                    <a:pt x="8669" y="252"/>
                  </a:cubicBezTo>
                  <a:cubicBezTo>
                    <a:pt x="8662" y="253"/>
                    <a:pt x="8655" y="254"/>
                    <a:pt x="8648" y="255"/>
                  </a:cubicBezTo>
                  <a:cubicBezTo>
                    <a:pt x="8642" y="256"/>
                    <a:pt x="8635" y="256"/>
                    <a:pt x="8629" y="257"/>
                  </a:cubicBezTo>
                  <a:cubicBezTo>
                    <a:pt x="8621" y="258"/>
                    <a:pt x="8614" y="259"/>
                    <a:pt x="8607" y="260"/>
                  </a:cubicBezTo>
                  <a:cubicBezTo>
                    <a:pt x="8600" y="261"/>
                    <a:pt x="8593" y="262"/>
                    <a:pt x="8586" y="263"/>
                  </a:cubicBezTo>
                  <a:cubicBezTo>
                    <a:pt x="8579" y="264"/>
                    <a:pt x="8572" y="265"/>
                    <a:pt x="8564" y="266"/>
                  </a:cubicBezTo>
                  <a:cubicBezTo>
                    <a:pt x="8558" y="267"/>
                    <a:pt x="8553" y="268"/>
                    <a:pt x="8547" y="269"/>
                  </a:cubicBezTo>
                  <a:cubicBezTo>
                    <a:pt x="8539" y="270"/>
                    <a:pt x="8531" y="271"/>
                    <a:pt x="8523" y="272"/>
                  </a:cubicBezTo>
                  <a:cubicBezTo>
                    <a:pt x="8516" y="273"/>
                    <a:pt x="8509" y="274"/>
                    <a:pt x="8502" y="275"/>
                  </a:cubicBezTo>
                  <a:cubicBezTo>
                    <a:pt x="8496" y="276"/>
                    <a:pt x="8489" y="277"/>
                    <a:pt x="8482" y="278"/>
                  </a:cubicBezTo>
                  <a:cubicBezTo>
                    <a:pt x="8475" y="279"/>
                    <a:pt x="8468" y="279"/>
                    <a:pt x="8462" y="280"/>
                  </a:cubicBezTo>
                  <a:cubicBezTo>
                    <a:pt x="8455" y="281"/>
                    <a:pt x="8449" y="282"/>
                    <a:pt x="8442" y="283"/>
                  </a:cubicBezTo>
                  <a:cubicBezTo>
                    <a:pt x="8435" y="284"/>
                    <a:pt x="8428" y="285"/>
                    <a:pt x="8420" y="286"/>
                  </a:cubicBezTo>
                  <a:cubicBezTo>
                    <a:pt x="8413" y="287"/>
                    <a:pt x="8405" y="288"/>
                    <a:pt x="8398" y="289"/>
                  </a:cubicBezTo>
                  <a:cubicBezTo>
                    <a:pt x="8391" y="290"/>
                    <a:pt x="8384" y="291"/>
                    <a:pt x="8378" y="292"/>
                  </a:cubicBezTo>
                  <a:cubicBezTo>
                    <a:pt x="8371" y="293"/>
                    <a:pt x="8364" y="294"/>
                    <a:pt x="8358" y="295"/>
                  </a:cubicBezTo>
                  <a:cubicBezTo>
                    <a:pt x="8351" y="296"/>
                    <a:pt x="8345" y="296"/>
                    <a:pt x="8338" y="297"/>
                  </a:cubicBezTo>
                  <a:cubicBezTo>
                    <a:pt x="8331" y="298"/>
                    <a:pt x="8324" y="299"/>
                    <a:pt x="8316" y="300"/>
                  </a:cubicBezTo>
                  <a:cubicBezTo>
                    <a:pt x="8310" y="301"/>
                    <a:pt x="8303" y="302"/>
                    <a:pt x="8296" y="303"/>
                  </a:cubicBezTo>
                  <a:cubicBezTo>
                    <a:pt x="8288" y="304"/>
                    <a:pt x="8281" y="305"/>
                    <a:pt x="8273" y="306"/>
                  </a:cubicBezTo>
                  <a:cubicBezTo>
                    <a:pt x="8267" y="307"/>
                    <a:pt x="8261" y="308"/>
                    <a:pt x="8255" y="309"/>
                  </a:cubicBezTo>
                  <a:cubicBezTo>
                    <a:pt x="8248" y="310"/>
                    <a:pt x="8241" y="311"/>
                    <a:pt x="8234" y="312"/>
                  </a:cubicBezTo>
                  <a:cubicBezTo>
                    <a:pt x="8227" y="313"/>
                    <a:pt x="8220" y="313"/>
                    <a:pt x="8213" y="314"/>
                  </a:cubicBezTo>
                  <a:cubicBezTo>
                    <a:pt x="8205" y="316"/>
                    <a:pt x="8198" y="317"/>
                    <a:pt x="8190" y="318"/>
                  </a:cubicBezTo>
                  <a:cubicBezTo>
                    <a:pt x="8184" y="318"/>
                    <a:pt x="8178" y="319"/>
                    <a:pt x="8172" y="320"/>
                  </a:cubicBezTo>
                  <a:cubicBezTo>
                    <a:pt x="8164" y="321"/>
                    <a:pt x="8156" y="322"/>
                    <a:pt x="8149" y="323"/>
                  </a:cubicBezTo>
                  <a:cubicBezTo>
                    <a:pt x="8143" y="324"/>
                    <a:pt x="8138" y="325"/>
                    <a:pt x="8132" y="326"/>
                  </a:cubicBezTo>
                  <a:cubicBezTo>
                    <a:pt x="8124" y="327"/>
                    <a:pt x="8115" y="328"/>
                    <a:pt x="8107" y="329"/>
                  </a:cubicBezTo>
                  <a:cubicBezTo>
                    <a:pt x="8101" y="330"/>
                    <a:pt x="8095" y="331"/>
                    <a:pt x="8089" y="332"/>
                  </a:cubicBezTo>
                  <a:cubicBezTo>
                    <a:pt x="8081" y="333"/>
                    <a:pt x="8074" y="334"/>
                    <a:pt x="8066" y="335"/>
                  </a:cubicBezTo>
                  <a:cubicBezTo>
                    <a:pt x="8060" y="336"/>
                    <a:pt x="8053" y="336"/>
                    <a:pt x="8047" y="337"/>
                  </a:cubicBezTo>
                  <a:cubicBezTo>
                    <a:pt x="8040" y="338"/>
                    <a:pt x="8033" y="339"/>
                    <a:pt x="8026" y="340"/>
                  </a:cubicBezTo>
                  <a:cubicBezTo>
                    <a:pt x="8020" y="341"/>
                    <a:pt x="8013" y="342"/>
                    <a:pt x="8006" y="343"/>
                  </a:cubicBezTo>
                  <a:cubicBezTo>
                    <a:pt x="7998" y="344"/>
                    <a:pt x="7990" y="345"/>
                    <a:pt x="7982" y="346"/>
                  </a:cubicBezTo>
                  <a:cubicBezTo>
                    <a:pt x="7977" y="347"/>
                    <a:pt x="7970" y="348"/>
                    <a:pt x="7964" y="349"/>
                  </a:cubicBezTo>
                  <a:cubicBezTo>
                    <a:pt x="7957" y="350"/>
                    <a:pt x="7950" y="351"/>
                    <a:pt x="7943" y="351"/>
                  </a:cubicBezTo>
                  <a:cubicBezTo>
                    <a:pt x="7936" y="352"/>
                    <a:pt x="7929" y="353"/>
                    <a:pt x="7922" y="354"/>
                  </a:cubicBezTo>
                  <a:cubicBezTo>
                    <a:pt x="7916" y="355"/>
                    <a:pt x="7909" y="356"/>
                    <a:pt x="7902" y="357"/>
                  </a:cubicBezTo>
                  <a:cubicBezTo>
                    <a:pt x="7894" y="358"/>
                    <a:pt x="7887" y="359"/>
                    <a:pt x="7879" y="360"/>
                  </a:cubicBezTo>
                  <a:cubicBezTo>
                    <a:pt x="7873" y="361"/>
                    <a:pt x="7866" y="362"/>
                    <a:pt x="7860" y="363"/>
                  </a:cubicBezTo>
                  <a:cubicBezTo>
                    <a:pt x="7853" y="364"/>
                    <a:pt x="7846" y="365"/>
                    <a:pt x="7839" y="366"/>
                  </a:cubicBezTo>
                  <a:cubicBezTo>
                    <a:pt x="7833" y="367"/>
                    <a:pt x="7826" y="368"/>
                    <a:pt x="7819" y="368"/>
                  </a:cubicBezTo>
                  <a:cubicBezTo>
                    <a:pt x="7811" y="370"/>
                    <a:pt x="7803" y="371"/>
                    <a:pt x="7795" y="372"/>
                  </a:cubicBezTo>
                  <a:cubicBezTo>
                    <a:pt x="3347" y="993"/>
                    <a:pt x="0" y="4996"/>
                    <a:pt x="0" y="10122"/>
                  </a:cubicBezTo>
                  <a:cubicBezTo>
                    <a:pt x="0" y="15977"/>
                    <a:pt x="4366" y="21080"/>
                    <a:pt x="9751" y="21520"/>
                  </a:cubicBezTo>
                  <a:cubicBezTo>
                    <a:pt x="10429" y="21575"/>
                    <a:pt x="11091" y="21554"/>
                    <a:pt x="11730" y="21463"/>
                  </a:cubicBezTo>
                  <a:cubicBezTo>
                    <a:pt x="11733" y="21462"/>
                    <a:pt x="11737" y="21462"/>
                    <a:pt x="11741" y="21461"/>
                  </a:cubicBezTo>
                  <a:cubicBezTo>
                    <a:pt x="11750" y="21460"/>
                    <a:pt x="11759" y="21459"/>
                    <a:pt x="11768" y="21458"/>
                  </a:cubicBezTo>
                  <a:cubicBezTo>
                    <a:pt x="11775" y="21457"/>
                    <a:pt x="11783" y="21456"/>
                    <a:pt x="11791" y="21454"/>
                  </a:cubicBezTo>
                  <a:cubicBezTo>
                    <a:pt x="11796" y="21454"/>
                    <a:pt x="11802" y="21453"/>
                    <a:pt x="11807" y="21452"/>
                  </a:cubicBezTo>
                  <a:cubicBezTo>
                    <a:pt x="11814" y="21451"/>
                    <a:pt x="11821" y="21450"/>
                    <a:pt x="11828" y="21449"/>
                  </a:cubicBezTo>
                  <a:cubicBezTo>
                    <a:pt x="11835" y="21448"/>
                    <a:pt x="11843" y="21447"/>
                    <a:pt x="11850" y="21446"/>
                  </a:cubicBezTo>
                  <a:cubicBezTo>
                    <a:pt x="11857" y="21445"/>
                    <a:pt x="11863" y="21445"/>
                    <a:pt x="11870" y="21443"/>
                  </a:cubicBezTo>
                  <a:cubicBezTo>
                    <a:pt x="11877" y="21443"/>
                    <a:pt x="11884" y="21442"/>
                    <a:pt x="11891" y="21441"/>
                  </a:cubicBezTo>
                  <a:cubicBezTo>
                    <a:pt x="11898" y="21440"/>
                    <a:pt x="11905" y="21439"/>
                    <a:pt x="11912" y="21438"/>
                  </a:cubicBezTo>
                  <a:cubicBezTo>
                    <a:pt x="11919" y="21437"/>
                    <a:pt x="11926" y="21436"/>
                    <a:pt x="11933" y="21435"/>
                  </a:cubicBezTo>
                  <a:cubicBezTo>
                    <a:pt x="11941" y="21434"/>
                    <a:pt x="11949" y="21433"/>
                    <a:pt x="11957" y="21432"/>
                  </a:cubicBezTo>
                  <a:cubicBezTo>
                    <a:pt x="11963" y="21431"/>
                    <a:pt x="11968" y="21430"/>
                    <a:pt x="11974" y="21429"/>
                  </a:cubicBezTo>
                  <a:cubicBezTo>
                    <a:pt x="11981" y="21428"/>
                    <a:pt x="11988" y="21427"/>
                    <a:pt x="11994" y="21427"/>
                  </a:cubicBezTo>
                  <a:cubicBezTo>
                    <a:pt x="12001" y="21425"/>
                    <a:pt x="12008" y="21425"/>
                    <a:pt x="12015" y="21424"/>
                  </a:cubicBezTo>
                  <a:cubicBezTo>
                    <a:pt x="12022" y="21423"/>
                    <a:pt x="12029" y="21422"/>
                    <a:pt x="12036" y="21421"/>
                  </a:cubicBezTo>
                  <a:cubicBezTo>
                    <a:pt x="12043" y="21420"/>
                    <a:pt x="12050" y="21419"/>
                    <a:pt x="12057" y="21418"/>
                  </a:cubicBezTo>
                  <a:cubicBezTo>
                    <a:pt x="12065" y="21417"/>
                    <a:pt x="12073" y="21416"/>
                    <a:pt x="12080" y="21415"/>
                  </a:cubicBezTo>
                  <a:cubicBezTo>
                    <a:pt x="12087" y="21414"/>
                    <a:pt x="12093" y="21413"/>
                    <a:pt x="12100" y="21412"/>
                  </a:cubicBezTo>
                  <a:cubicBezTo>
                    <a:pt x="12106" y="21411"/>
                    <a:pt x="12113" y="21410"/>
                    <a:pt x="12120" y="21409"/>
                  </a:cubicBezTo>
                  <a:cubicBezTo>
                    <a:pt x="12126" y="21408"/>
                    <a:pt x="12133" y="21407"/>
                    <a:pt x="12140" y="21406"/>
                  </a:cubicBezTo>
                  <a:cubicBezTo>
                    <a:pt x="12147" y="21406"/>
                    <a:pt x="12154" y="21405"/>
                    <a:pt x="12160" y="21404"/>
                  </a:cubicBezTo>
                  <a:cubicBezTo>
                    <a:pt x="12167" y="21403"/>
                    <a:pt x="12174" y="21402"/>
                    <a:pt x="12181" y="21401"/>
                  </a:cubicBezTo>
                  <a:cubicBezTo>
                    <a:pt x="12188" y="21400"/>
                    <a:pt x="12195" y="21399"/>
                    <a:pt x="12202" y="21398"/>
                  </a:cubicBezTo>
                  <a:cubicBezTo>
                    <a:pt x="12209" y="21397"/>
                    <a:pt x="12217" y="21396"/>
                    <a:pt x="12225" y="21395"/>
                  </a:cubicBezTo>
                  <a:cubicBezTo>
                    <a:pt x="12232" y="21394"/>
                    <a:pt x="12240" y="21393"/>
                    <a:pt x="12247" y="21392"/>
                  </a:cubicBezTo>
                  <a:cubicBezTo>
                    <a:pt x="12253" y="21391"/>
                    <a:pt x="12258" y="21390"/>
                    <a:pt x="12264" y="21389"/>
                  </a:cubicBezTo>
                  <a:cubicBezTo>
                    <a:pt x="12271" y="21388"/>
                    <a:pt x="12279" y="21388"/>
                    <a:pt x="12286" y="21386"/>
                  </a:cubicBezTo>
                  <a:cubicBezTo>
                    <a:pt x="12293" y="21386"/>
                    <a:pt x="12299" y="21385"/>
                    <a:pt x="12306" y="21384"/>
                  </a:cubicBezTo>
                  <a:cubicBezTo>
                    <a:pt x="12313" y="21383"/>
                    <a:pt x="12320" y="21382"/>
                    <a:pt x="12327" y="21381"/>
                  </a:cubicBezTo>
                  <a:cubicBezTo>
                    <a:pt x="12333" y="21380"/>
                    <a:pt x="12340" y="21379"/>
                    <a:pt x="12347" y="21378"/>
                  </a:cubicBezTo>
                  <a:cubicBezTo>
                    <a:pt x="12356" y="21377"/>
                    <a:pt x="12364" y="21376"/>
                    <a:pt x="12373" y="21374"/>
                  </a:cubicBezTo>
                  <a:cubicBezTo>
                    <a:pt x="12378" y="21374"/>
                    <a:pt x="12383" y="21373"/>
                    <a:pt x="12387" y="21373"/>
                  </a:cubicBezTo>
                  <a:cubicBezTo>
                    <a:pt x="12395" y="21371"/>
                    <a:pt x="12403" y="21370"/>
                    <a:pt x="12412" y="21369"/>
                  </a:cubicBezTo>
                  <a:cubicBezTo>
                    <a:pt x="12418" y="21368"/>
                    <a:pt x="12424" y="21368"/>
                    <a:pt x="12430" y="21367"/>
                  </a:cubicBezTo>
                  <a:cubicBezTo>
                    <a:pt x="12437" y="21366"/>
                    <a:pt x="12444" y="21365"/>
                    <a:pt x="12451" y="21364"/>
                  </a:cubicBezTo>
                  <a:cubicBezTo>
                    <a:pt x="12458" y="21363"/>
                    <a:pt x="12465" y="21362"/>
                    <a:pt x="12472" y="21361"/>
                  </a:cubicBezTo>
                  <a:cubicBezTo>
                    <a:pt x="12479" y="21360"/>
                    <a:pt x="12487" y="21359"/>
                    <a:pt x="12494" y="21358"/>
                  </a:cubicBezTo>
                  <a:cubicBezTo>
                    <a:pt x="12500" y="21357"/>
                    <a:pt x="12506" y="21356"/>
                    <a:pt x="12512" y="21355"/>
                  </a:cubicBezTo>
                  <a:cubicBezTo>
                    <a:pt x="12520" y="21354"/>
                    <a:pt x="12528" y="21353"/>
                    <a:pt x="12536" y="21352"/>
                  </a:cubicBezTo>
                  <a:cubicBezTo>
                    <a:pt x="12543" y="21351"/>
                    <a:pt x="12551" y="21350"/>
                    <a:pt x="12559" y="21349"/>
                  </a:cubicBezTo>
                  <a:cubicBezTo>
                    <a:pt x="12563" y="21348"/>
                    <a:pt x="12568" y="21348"/>
                    <a:pt x="12572" y="21347"/>
                  </a:cubicBezTo>
                  <a:cubicBezTo>
                    <a:pt x="12581" y="21346"/>
                    <a:pt x="12591" y="21345"/>
                    <a:pt x="12600" y="21343"/>
                  </a:cubicBezTo>
                  <a:cubicBezTo>
                    <a:pt x="12605" y="21343"/>
                    <a:pt x="12611" y="21342"/>
                    <a:pt x="12617" y="21341"/>
                  </a:cubicBezTo>
                  <a:cubicBezTo>
                    <a:pt x="12624" y="21340"/>
                    <a:pt x="12631" y="21339"/>
                    <a:pt x="12638" y="21338"/>
                  </a:cubicBezTo>
                  <a:cubicBezTo>
                    <a:pt x="12645" y="21337"/>
                    <a:pt x="12652" y="21336"/>
                    <a:pt x="12659" y="21336"/>
                  </a:cubicBezTo>
                  <a:cubicBezTo>
                    <a:pt x="12667" y="21334"/>
                    <a:pt x="12675" y="21333"/>
                    <a:pt x="12683" y="21332"/>
                  </a:cubicBezTo>
                  <a:cubicBezTo>
                    <a:pt x="12689" y="21331"/>
                    <a:pt x="12696" y="21330"/>
                    <a:pt x="12702" y="21329"/>
                  </a:cubicBezTo>
                  <a:cubicBezTo>
                    <a:pt x="12708" y="21329"/>
                    <a:pt x="12714" y="21328"/>
                    <a:pt x="12721" y="21327"/>
                  </a:cubicBezTo>
                  <a:cubicBezTo>
                    <a:pt x="12728" y="21326"/>
                    <a:pt x="12735" y="21325"/>
                    <a:pt x="12742" y="21324"/>
                  </a:cubicBezTo>
                  <a:cubicBezTo>
                    <a:pt x="12749" y="21323"/>
                    <a:pt x="12756" y="21322"/>
                    <a:pt x="12763" y="21321"/>
                  </a:cubicBezTo>
                  <a:cubicBezTo>
                    <a:pt x="12770" y="21320"/>
                    <a:pt x="12777" y="21319"/>
                    <a:pt x="12785" y="21318"/>
                  </a:cubicBezTo>
                  <a:cubicBezTo>
                    <a:pt x="12791" y="21317"/>
                    <a:pt x="12797" y="21316"/>
                    <a:pt x="12803" y="21316"/>
                  </a:cubicBezTo>
                  <a:cubicBezTo>
                    <a:pt x="12811" y="21314"/>
                    <a:pt x="12818" y="21313"/>
                    <a:pt x="12826" y="21312"/>
                  </a:cubicBezTo>
                  <a:cubicBezTo>
                    <a:pt x="12834" y="21311"/>
                    <a:pt x="12841" y="21310"/>
                    <a:pt x="12849" y="21309"/>
                  </a:cubicBezTo>
                  <a:cubicBezTo>
                    <a:pt x="12853" y="21309"/>
                    <a:pt x="12858" y="21308"/>
                    <a:pt x="12863" y="21307"/>
                  </a:cubicBezTo>
                  <a:cubicBezTo>
                    <a:pt x="12872" y="21306"/>
                    <a:pt x="12881" y="21305"/>
                    <a:pt x="12891" y="21303"/>
                  </a:cubicBezTo>
                  <a:cubicBezTo>
                    <a:pt x="12896" y="21303"/>
                    <a:pt x="12902" y="21302"/>
                    <a:pt x="12908" y="21301"/>
                  </a:cubicBezTo>
                  <a:cubicBezTo>
                    <a:pt x="12915" y="21300"/>
                    <a:pt x="12922" y="21299"/>
                    <a:pt x="12929" y="21298"/>
                  </a:cubicBezTo>
                  <a:cubicBezTo>
                    <a:pt x="12937" y="21297"/>
                    <a:pt x="12945" y="21296"/>
                    <a:pt x="12953" y="21295"/>
                  </a:cubicBezTo>
                  <a:cubicBezTo>
                    <a:pt x="12957" y="21294"/>
                    <a:pt x="12962" y="21294"/>
                    <a:pt x="12967" y="21293"/>
                  </a:cubicBezTo>
                  <a:cubicBezTo>
                    <a:pt x="12976" y="21292"/>
                    <a:pt x="12985" y="21291"/>
                    <a:pt x="12994" y="21289"/>
                  </a:cubicBezTo>
                  <a:cubicBezTo>
                    <a:pt x="13000" y="21288"/>
                    <a:pt x="13007" y="21287"/>
                    <a:pt x="13013" y="21287"/>
                  </a:cubicBezTo>
                  <a:cubicBezTo>
                    <a:pt x="13020" y="21286"/>
                    <a:pt x="13026" y="21285"/>
                    <a:pt x="13032" y="21284"/>
                  </a:cubicBezTo>
                  <a:cubicBezTo>
                    <a:pt x="13039" y="21283"/>
                    <a:pt x="13046" y="21282"/>
                    <a:pt x="13053" y="21281"/>
                  </a:cubicBezTo>
                  <a:cubicBezTo>
                    <a:pt x="13060" y="21280"/>
                    <a:pt x="13067" y="21279"/>
                    <a:pt x="13074" y="21278"/>
                  </a:cubicBezTo>
                  <a:cubicBezTo>
                    <a:pt x="13081" y="21277"/>
                    <a:pt x="13088" y="21277"/>
                    <a:pt x="13094" y="21276"/>
                  </a:cubicBezTo>
                  <a:cubicBezTo>
                    <a:pt x="13102" y="21275"/>
                    <a:pt x="13109" y="21273"/>
                    <a:pt x="13117" y="21273"/>
                  </a:cubicBezTo>
                  <a:cubicBezTo>
                    <a:pt x="13124" y="21271"/>
                    <a:pt x="13132" y="21270"/>
                    <a:pt x="13140" y="21269"/>
                  </a:cubicBezTo>
                  <a:cubicBezTo>
                    <a:pt x="13144" y="21269"/>
                    <a:pt x="13149" y="21268"/>
                    <a:pt x="13153" y="21268"/>
                  </a:cubicBezTo>
                  <a:cubicBezTo>
                    <a:pt x="13163" y="21266"/>
                    <a:pt x="13172" y="21265"/>
                    <a:pt x="13181" y="21264"/>
                  </a:cubicBezTo>
                  <a:cubicBezTo>
                    <a:pt x="13187" y="21263"/>
                    <a:pt x="13193" y="21262"/>
                    <a:pt x="13198" y="21261"/>
                  </a:cubicBezTo>
                  <a:cubicBezTo>
                    <a:pt x="13205" y="21260"/>
                    <a:pt x="13212" y="21259"/>
                    <a:pt x="13219" y="21259"/>
                  </a:cubicBezTo>
                  <a:cubicBezTo>
                    <a:pt x="13227" y="21257"/>
                    <a:pt x="13236" y="21256"/>
                    <a:pt x="13244" y="21255"/>
                  </a:cubicBezTo>
                  <a:cubicBezTo>
                    <a:pt x="13248" y="21254"/>
                    <a:pt x="13253" y="21254"/>
                    <a:pt x="13257" y="21253"/>
                  </a:cubicBezTo>
                  <a:cubicBezTo>
                    <a:pt x="13267" y="21252"/>
                    <a:pt x="13276" y="21250"/>
                    <a:pt x="13286" y="21249"/>
                  </a:cubicBezTo>
                  <a:cubicBezTo>
                    <a:pt x="13291" y="21248"/>
                    <a:pt x="13297" y="21248"/>
                    <a:pt x="13302" y="21247"/>
                  </a:cubicBezTo>
                  <a:cubicBezTo>
                    <a:pt x="13309" y="21246"/>
                    <a:pt x="13316" y="21245"/>
                    <a:pt x="13323" y="21244"/>
                  </a:cubicBezTo>
                  <a:cubicBezTo>
                    <a:pt x="13330" y="21243"/>
                    <a:pt x="13337" y="21242"/>
                    <a:pt x="13344" y="21241"/>
                  </a:cubicBezTo>
                  <a:cubicBezTo>
                    <a:pt x="13351" y="21240"/>
                    <a:pt x="13357" y="21239"/>
                    <a:pt x="13364" y="21239"/>
                  </a:cubicBezTo>
                  <a:cubicBezTo>
                    <a:pt x="13371" y="21237"/>
                    <a:pt x="13378" y="21237"/>
                    <a:pt x="13385" y="21235"/>
                  </a:cubicBezTo>
                  <a:cubicBezTo>
                    <a:pt x="13393" y="21235"/>
                    <a:pt x="13400" y="21234"/>
                    <a:pt x="13407" y="21233"/>
                  </a:cubicBezTo>
                  <a:cubicBezTo>
                    <a:pt x="13414" y="21232"/>
                    <a:pt x="13421" y="21231"/>
                    <a:pt x="13429" y="21230"/>
                  </a:cubicBezTo>
                  <a:cubicBezTo>
                    <a:pt x="13435" y="21229"/>
                    <a:pt x="13442" y="21228"/>
                    <a:pt x="13449" y="21227"/>
                  </a:cubicBezTo>
                  <a:cubicBezTo>
                    <a:pt x="13455" y="21226"/>
                    <a:pt x="13462" y="21225"/>
                    <a:pt x="13468" y="21224"/>
                  </a:cubicBezTo>
                  <a:cubicBezTo>
                    <a:pt x="13475" y="21223"/>
                    <a:pt x="13482" y="21222"/>
                    <a:pt x="13489" y="21221"/>
                  </a:cubicBezTo>
                  <a:cubicBezTo>
                    <a:pt x="13496" y="21220"/>
                    <a:pt x="13503" y="21219"/>
                    <a:pt x="13510" y="21218"/>
                  </a:cubicBezTo>
                  <a:cubicBezTo>
                    <a:pt x="13517" y="21217"/>
                    <a:pt x="13524" y="21217"/>
                    <a:pt x="13530" y="21216"/>
                  </a:cubicBezTo>
                  <a:cubicBezTo>
                    <a:pt x="13537" y="21215"/>
                    <a:pt x="13544" y="21214"/>
                    <a:pt x="13551" y="21213"/>
                  </a:cubicBezTo>
                  <a:cubicBezTo>
                    <a:pt x="13559" y="21212"/>
                    <a:pt x="13566" y="21211"/>
                    <a:pt x="13574" y="21210"/>
                  </a:cubicBezTo>
                  <a:cubicBezTo>
                    <a:pt x="13581" y="21209"/>
                    <a:pt x="13587" y="21208"/>
                    <a:pt x="13594" y="21207"/>
                  </a:cubicBezTo>
                  <a:cubicBezTo>
                    <a:pt x="13601" y="21206"/>
                    <a:pt x="13608" y="21205"/>
                    <a:pt x="13615" y="21204"/>
                  </a:cubicBezTo>
                  <a:cubicBezTo>
                    <a:pt x="13621" y="21203"/>
                    <a:pt x="13628" y="21202"/>
                    <a:pt x="13634" y="21201"/>
                  </a:cubicBezTo>
                  <a:cubicBezTo>
                    <a:pt x="13641" y="21200"/>
                    <a:pt x="13648" y="21199"/>
                    <a:pt x="13655" y="21198"/>
                  </a:cubicBezTo>
                  <a:cubicBezTo>
                    <a:pt x="13662" y="21198"/>
                    <a:pt x="13669" y="21197"/>
                    <a:pt x="13676" y="21196"/>
                  </a:cubicBezTo>
                  <a:cubicBezTo>
                    <a:pt x="13683" y="21195"/>
                    <a:pt x="13690" y="21194"/>
                    <a:pt x="13696" y="21193"/>
                  </a:cubicBezTo>
                  <a:cubicBezTo>
                    <a:pt x="13704" y="21192"/>
                    <a:pt x="13712" y="21190"/>
                    <a:pt x="13720" y="21189"/>
                  </a:cubicBezTo>
                  <a:cubicBezTo>
                    <a:pt x="13727" y="21189"/>
                    <a:pt x="13733" y="21188"/>
                    <a:pt x="13740" y="21187"/>
                  </a:cubicBezTo>
                  <a:cubicBezTo>
                    <a:pt x="13746" y="21186"/>
                    <a:pt x="13752" y="21185"/>
                    <a:pt x="13757" y="21184"/>
                  </a:cubicBezTo>
                  <a:cubicBezTo>
                    <a:pt x="13765" y="21183"/>
                    <a:pt x="13773" y="21182"/>
                    <a:pt x="13781" y="21181"/>
                  </a:cubicBezTo>
                  <a:cubicBezTo>
                    <a:pt x="13787" y="21180"/>
                    <a:pt x="13794" y="21180"/>
                    <a:pt x="13800" y="21179"/>
                  </a:cubicBezTo>
                  <a:cubicBezTo>
                    <a:pt x="18250" y="20559"/>
                    <a:pt x="21600" y="16556"/>
                    <a:pt x="21600" y="11429"/>
                  </a:cubicBezTo>
                  <a:cubicBezTo>
                    <a:pt x="21600" y="5574"/>
                    <a:pt x="17233" y="471"/>
                    <a:pt x="11847" y="30"/>
                  </a:cubicBezTo>
                  <a:close/>
                </a:path>
              </a:pathLst>
            </a:custGeom>
            <a:solidFill>
              <a:schemeClr val="accent1">
                <a:lumMod val="75000"/>
              </a:schemeClr>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0" name="Shape 1068"/>
            <p:cNvSpPr/>
            <p:nvPr/>
          </p:nvSpPr>
          <p:spPr>
            <a:xfrm>
              <a:off x="102359" y="-1"/>
              <a:ext cx="4829359" cy="7156493"/>
            </a:xfrm>
            <a:custGeom>
              <a:avLst/>
              <a:gdLst/>
              <a:ahLst/>
              <a:cxnLst>
                <a:cxn ang="0">
                  <a:pos x="wd2" y="hd2"/>
                </a:cxn>
                <a:cxn ang="5400000">
                  <a:pos x="wd2" y="hd2"/>
                </a:cxn>
                <a:cxn ang="10800000">
                  <a:pos x="wd2" y="hd2"/>
                </a:cxn>
                <a:cxn ang="16200000">
                  <a:pos x="wd2" y="hd2"/>
                </a:cxn>
              </a:cxnLst>
              <a:rect l="0" t="0" r="r" b="b"/>
              <a:pathLst>
                <a:path w="21600" h="20798" extrusionOk="0">
                  <a:moveTo>
                    <a:pt x="11830" y="19117"/>
                  </a:moveTo>
                  <a:cubicBezTo>
                    <a:pt x="6990" y="18755"/>
                    <a:pt x="3066" y="14558"/>
                    <a:pt x="3066" y="9744"/>
                  </a:cubicBezTo>
                  <a:cubicBezTo>
                    <a:pt x="3066" y="4929"/>
                    <a:pt x="6990" y="1319"/>
                    <a:pt x="11830" y="1681"/>
                  </a:cubicBezTo>
                  <a:cubicBezTo>
                    <a:pt x="16671" y="2043"/>
                    <a:pt x="20595" y="6240"/>
                    <a:pt x="20595" y="11055"/>
                  </a:cubicBezTo>
                  <a:cubicBezTo>
                    <a:pt x="20595" y="15869"/>
                    <a:pt x="16671" y="19479"/>
                    <a:pt x="11830" y="19117"/>
                  </a:cubicBezTo>
                  <a:close/>
                  <a:moveTo>
                    <a:pt x="10800" y="30"/>
                  </a:moveTo>
                  <a:cubicBezTo>
                    <a:pt x="4835" y="-401"/>
                    <a:pt x="0" y="3893"/>
                    <a:pt x="0" y="9619"/>
                  </a:cubicBezTo>
                  <a:cubicBezTo>
                    <a:pt x="0" y="15346"/>
                    <a:pt x="4835" y="20338"/>
                    <a:pt x="10800" y="20768"/>
                  </a:cubicBezTo>
                  <a:cubicBezTo>
                    <a:pt x="16765" y="21199"/>
                    <a:pt x="21600" y="16906"/>
                    <a:pt x="21600" y="11179"/>
                  </a:cubicBezTo>
                  <a:cubicBezTo>
                    <a:pt x="21600" y="5452"/>
                    <a:pt x="16765" y="460"/>
                    <a:pt x="10800" y="30"/>
                  </a:cubicBezTo>
                  <a:close/>
                </a:path>
              </a:pathLst>
            </a:custGeom>
            <a:gradFill flip="none" rotWithShape="1">
              <a:gsLst>
                <a:gs pos="0">
                  <a:schemeClr val="bg1">
                    <a:lumMod val="85000"/>
                  </a:schemeClr>
                </a:gs>
                <a:gs pos="100000">
                  <a:schemeClr val="bg1">
                    <a:lumMod val="65000"/>
                  </a:schemeClr>
                </a:gs>
              </a:gsLst>
              <a:lin ang="5400000" scaled="1"/>
              <a:tileRect/>
            </a:gra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1" name="Shape 1069"/>
            <p:cNvSpPr/>
            <p:nvPr/>
          </p:nvSpPr>
          <p:spPr>
            <a:xfrm>
              <a:off x="1187367" y="982649"/>
              <a:ext cx="3381525" cy="5199476"/>
            </a:xfrm>
            <a:custGeom>
              <a:avLst/>
              <a:gdLst/>
              <a:ahLst/>
              <a:cxnLst>
                <a:cxn ang="0">
                  <a:pos x="wd2" y="hd2"/>
                </a:cxn>
                <a:cxn ang="5400000">
                  <a:pos x="wd2" y="hd2"/>
                </a:cxn>
                <a:cxn ang="10800000">
                  <a:pos x="wd2" y="hd2"/>
                </a:cxn>
                <a:cxn ang="16200000">
                  <a:pos x="wd2" y="hd2"/>
                </a:cxn>
              </a:cxnLst>
              <a:rect l="0" t="0" r="r" b="b"/>
              <a:pathLst>
                <a:path w="21600" h="20798" extrusionOk="0">
                  <a:moveTo>
                    <a:pt x="11792" y="18465"/>
                  </a:moveTo>
                  <a:cubicBezTo>
                    <a:pt x="7240" y="18130"/>
                    <a:pt x="3551" y="14247"/>
                    <a:pt x="3551" y="9792"/>
                  </a:cubicBezTo>
                  <a:cubicBezTo>
                    <a:pt x="3551" y="5337"/>
                    <a:pt x="7240" y="1997"/>
                    <a:pt x="11792" y="2332"/>
                  </a:cubicBezTo>
                  <a:cubicBezTo>
                    <a:pt x="16343" y="2667"/>
                    <a:pt x="20032" y="6550"/>
                    <a:pt x="20032" y="11005"/>
                  </a:cubicBezTo>
                  <a:cubicBezTo>
                    <a:pt x="20032" y="15460"/>
                    <a:pt x="16343" y="18800"/>
                    <a:pt x="11792" y="18465"/>
                  </a:cubicBezTo>
                  <a:close/>
                  <a:moveTo>
                    <a:pt x="10800" y="30"/>
                  </a:moveTo>
                  <a:cubicBezTo>
                    <a:pt x="4835" y="-401"/>
                    <a:pt x="0" y="3893"/>
                    <a:pt x="0" y="9619"/>
                  </a:cubicBezTo>
                  <a:cubicBezTo>
                    <a:pt x="0" y="15346"/>
                    <a:pt x="4835" y="20338"/>
                    <a:pt x="10800" y="20768"/>
                  </a:cubicBezTo>
                  <a:cubicBezTo>
                    <a:pt x="16764" y="21199"/>
                    <a:pt x="21600" y="16905"/>
                    <a:pt x="21600" y="11179"/>
                  </a:cubicBezTo>
                  <a:cubicBezTo>
                    <a:pt x="21600" y="5452"/>
                    <a:pt x="16764" y="460"/>
                    <a:pt x="10800" y="30"/>
                  </a:cubicBezTo>
                  <a:close/>
                </a:path>
              </a:pathLst>
            </a:custGeom>
            <a:gradFill flip="none" rotWithShape="1">
              <a:gsLst>
                <a:gs pos="0">
                  <a:schemeClr val="bg1">
                    <a:lumMod val="85000"/>
                  </a:schemeClr>
                </a:gs>
                <a:gs pos="100000">
                  <a:schemeClr val="bg1">
                    <a:lumMod val="65000"/>
                  </a:schemeClr>
                </a:gs>
              </a:gsLst>
              <a:lin ang="5400000" scaled="1"/>
              <a:tileRect/>
            </a:gradFill>
            <a:ln w="12700" cap="flat">
              <a:noFill/>
              <a:miter lim="400000"/>
            </a:ln>
            <a:effectLst/>
          </p:spPr>
          <p:txBody>
            <a:bodyPr wrap="square" lIns="38100" tIns="38100" rIns="38100" bIns="38100" numCol="1" anchor="ctr">
              <a:noAutofit/>
            </a:bodyPr>
            <a:lstStyle/>
            <a:p>
              <a:pPr defTabSz="171450"/>
              <a:endParaRPr sz="30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72" name="Shape 1070"/>
            <p:cNvSpPr/>
            <p:nvPr/>
          </p:nvSpPr>
          <p:spPr>
            <a:xfrm>
              <a:off x="2026713" y="1944826"/>
              <a:ext cx="2146137" cy="3264790"/>
            </a:xfrm>
            <a:custGeom>
              <a:avLst/>
              <a:gdLst/>
              <a:ahLst/>
              <a:cxnLst>
                <a:cxn ang="0">
                  <a:pos x="wd2" y="hd2"/>
                </a:cxn>
                <a:cxn ang="5400000">
                  <a:pos x="wd2" y="hd2"/>
                </a:cxn>
                <a:cxn ang="10800000">
                  <a:pos x="wd2" y="hd2"/>
                </a:cxn>
                <a:cxn ang="16200000">
                  <a:pos x="wd2" y="hd2"/>
                </a:cxn>
              </a:cxnLst>
              <a:rect l="0" t="0" r="r" b="b"/>
              <a:pathLst>
                <a:path w="21600" h="20798" extrusionOk="0">
                  <a:moveTo>
                    <a:pt x="11717" y="17637"/>
                  </a:moveTo>
                  <a:cubicBezTo>
                    <a:pt x="7907" y="17336"/>
                    <a:pt x="4818" y="13852"/>
                    <a:pt x="4818" y="9855"/>
                  </a:cubicBezTo>
                  <a:cubicBezTo>
                    <a:pt x="4818" y="5858"/>
                    <a:pt x="7907" y="2861"/>
                    <a:pt x="11717" y="3162"/>
                  </a:cubicBezTo>
                  <a:cubicBezTo>
                    <a:pt x="15526" y="3462"/>
                    <a:pt x="18615" y="6946"/>
                    <a:pt x="18615" y="10944"/>
                  </a:cubicBezTo>
                  <a:cubicBezTo>
                    <a:pt x="18615" y="14941"/>
                    <a:pt x="15526" y="17937"/>
                    <a:pt x="11717" y="17637"/>
                  </a:cubicBezTo>
                  <a:close/>
                  <a:moveTo>
                    <a:pt x="10800" y="30"/>
                  </a:moveTo>
                  <a:cubicBezTo>
                    <a:pt x="4835" y="-401"/>
                    <a:pt x="0" y="3892"/>
                    <a:pt x="0" y="9619"/>
                  </a:cubicBezTo>
                  <a:cubicBezTo>
                    <a:pt x="0" y="15346"/>
                    <a:pt x="4835" y="20338"/>
                    <a:pt x="10800" y="20768"/>
                  </a:cubicBezTo>
                  <a:cubicBezTo>
                    <a:pt x="16765" y="21199"/>
                    <a:pt x="21600" y="16905"/>
                    <a:pt x="21600" y="11179"/>
                  </a:cubicBezTo>
                  <a:cubicBezTo>
                    <a:pt x="21600" y="5452"/>
                    <a:pt x="16765" y="460"/>
                    <a:pt x="10800" y="30"/>
                  </a:cubicBezTo>
                  <a:close/>
                </a:path>
              </a:pathLst>
            </a:custGeom>
            <a:gradFill flip="none" rotWithShape="1">
              <a:gsLst>
                <a:gs pos="0">
                  <a:schemeClr val="bg1">
                    <a:lumMod val="85000"/>
                  </a:schemeClr>
                </a:gs>
                <a:gs pos="100000">
                  <a:schemeClr val="bg1">
                    <a:lumMod val="65000"/>
                  </a:schemeClr>
                </a:gs>
              </a:gsLst>
              <a:lin ang="5400000" scaled="1"/>
              <a:tileRect/>
            </a:gradFill>
            <a:ln w="12700" cap="flat">
              <a:noFill/>
              <a:miter lim="400000"/>
            </a:ln>
            <a:effectLst/>
          </p:spPr>
          <p:txBody>
            <a:bodyPr wrap="square" lIns="38100" tIns="38100" rIns="38100" bIns="38100" numCol="1" anchor="ctr">
              <a:noAutofit/>
            </a:bodyPr>
            <a:lstStyle/>
            <a:p>
              <a:pPr defTabSz="171450"/>
              <a:endParaRPr sz="3000">
                <a:solidFill>
                  <a:srgbClr val="FFFFFF"/>
                </a:solidFill>
                <a:effectLst>
                  <a:outerShdw blurRad="38100" dist="12700" dir="5400000" rotWithShape="0">
                    <a:srgbClr val="000000">
                      <a:alpha val="50000"/>
                    </a:srgbClr>
                  </a:outerShdw>
                </a:effectLst>
                <a:latin typeface="Gill Sans"/>
                <a:ea typeface="Gill Sans"/>
                <a:cs typeface="Gill Sans"/>
              </a:endParaRPr>
            </a:p>
          </p:txBody>
        </p:sp>
        <p:sp>
          <p:nvSpPr>
            <p:cNvPr id="73" name="Shape 1071"/>
            <p:cNvSpPr/>
            <p:nvPr/>
          </p:nvSpPr>
          <p:spPr>
            <a:xfrm>
              <a:off x="2763700" y="2825116"/>
              <a:ext cx="952442" cy="1512359"/>
            </a:xfrm>
            <a:custGeom>
              <a:avLst/>
              <a:gdLst/>
              <a:ahLst/>
              <a:cxnLst>
                <a:cxn ang="0">
                  <a:pos x="wd2" y="hd2"/>
                </a:cxn>
                <a:cxn ang="5400000">
                  <a:pos x="wd2" y="hd2"/>
                </a:cxn>
                <a:cxn ang="10800000">
                  <a:pos x="wd2" y="hd2"/>
                </a:cxn>
                <a:cxn ang="16200000">
                  <a:pos x="wd2" y="hd2"/>
                </a:cxn>
              </a:cxnLst>
              <a:rect l="0" t="0" r="r" b="b"/>
              <a:pathLst>
                <a:path w="21600" h="20798" extrusionOk="0">
                  <a:moveTo>
                    <a:pt x="10799" y="29"/>
                  </a:moveTo>
                  <a:cubicBezTo>
                    <a:pt x="4835" y="-401"/>
                    <a:pt x="0" y="3893"/>
                    <a:pt x="0" y="9619"/>
                  </a:cubicBezTo>
                  <a:cubicBezTo>
                    <a:pt x="0" y="15346"/>
                    <a:pt x="4835" y="20338"/>
                    <a:pt x="10799" y="20768"/>
                  </a:cubicBezTo>
                  <a:cubicBezTo>
                    <a:pt x="16764" y="21199"/>
                    <a:pt x="21600" y="16905"/>
                    <a:pt x="21600" y="11179"/>
                  </a:cubicBezTo>
                  <a:cubicBezTo>
                    <a:pt x="21600" y="5452"/>
                    <a:pt x="16764" y="460"/>
                    <a:pt x="10799" y="29"/>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grpSp>
      <p:sp>
        <p:nvSpPr>
          <p:cNvPr id="4" name="Title 11"/>
          <p:cNvSpPr txBox="1">
            <a:spLocks/>
          </p:cNvSpPr>
          <p:nvPr/>
        </p:nvSpPr>
        <p:spPr>
          <a:xfrm>
            <a:off x="501850"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Mission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50185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28</a:t>
            </a:fld>
            <a:endParaRPr lang="en-US"/>
          </a:p>
        </p:txBody>
      </p:sp>
      <p:sp>
        <p:nvSpPr>
          <p:cNvPr id="76" name="Freeform 75"/>
          <p:cNvSpPr/>
          <p:nvPr/>
        </p:nvSpPr>
        <p:spPr>
          <a:xfrm>
            <a:off x="2634138" y="2713958"/>
            <a:ext cx="2493153" cy="1811893"/>
          </a:xfrm>
          <a:custGeom>
            <a:avLst/>
            <a:gdLst>
              <a:gd name="connsiteX0" fmla="*/ 791681 w 2493153"/>
              <a:gd name="connsiteY0" fmla="*/ 742 h 1811893"/>
              <a:gd name="connsiteX1" fmla="*/ 807211 w 2493153"/>
              <a:gd name="connsiteY1" fmla="*/ 9395 h 1811893"/>
              <a:gd name="connsiteX2" fmla="*/ 866805 w 2493153"/>
              <a:gd name="connsiteY2" fmla="*/ 63498 h 1811893"/>
              <a:gd name="connsiteX3" fmla="*/ 881729 w 2493153"/>
              <a:gd name="connsiteY3" fmla="*/ 90442 h 1811893"/>
              <a:gd name="connsiteX4" fmla="*/ 883150 w 2493153"/>
              <a:gd name="connsiteY4" fmla="*/ 102112 h 1811893"/>
              <a:gd name="connsiteX5" fmla="*/ 2432977 w 2493153"/>
              <a:gd name="connsiteY5" fmla="*/ 102112 h 1811893"/>
              <a:gd name="connsiteX6" fmla="*/ 2493153 w 2493153"/>
              <a:gd name="connsiteY6" fmla="*/ 156808 h 1811893"/>
              <a:gd name="connsiteX7" fmla="*/ 2493153 w 2493153"/>
              <a:gd name="connsiteY7" fmla="*/ 1707311 h 1811893"/>
              <a:gd name="connsiteX8" fmla="*/ 942654 w 2493153"/>
              <a:gd name="connsiteY8" fmla="*/ 1707311 h 1811893"/>
              <a:gd name="connsiteX9" fmla="*/ 891880 w 2493153"/>
              <a:gd name="connsiteY9" fmla="*/ 1661162 h 1811893"/>
              <a:gd name="connsiteX10" fmla="*/ 887114 w 2493153"/>
              <a:gd name="connsiteY10" fmla="*/ 1656830 h 1811893"/>
              <a:gd name="connsiteX11" fmla="*/ 887114 w 2493153"/>
              <a:gd name="connsiteY11" fmla="*/ 1731892 h 1811893"/>
              <a:gd name="connsiteX12" fmla="*/ 797828 w 2493153"/>
              <a:gd name="connsiteY12" fmla="*/ 1787616 h 1811893"/>
              <a:gd name="connsiteX13" fmla="*/ 738235 w 2493153"/>
              <a:gd name="connsiteY13" fmla="*/ 1733428 h 1811893"/>
              <a:gd name="connsiteX14" fmla="*/ 727559 w 2493153"/>
              <a:gd name="connsiteY14" fmla="*/ 1722590 h 1811893"/>
              <a:gd name="connsiteX15" fmla="*/ 41004 w 2493153"/>
              <a:gd name="connsiteY15" fmla="*/ 964555 h 1811893"/>
              <a:gd name="connsiteX16" fmla="*/ 41004 w 2493153"/>
              <a:gd name="connsiteY16" fmla="*/ 791580 h 1811893"/>
              <a:gd name="connsiteX17" fmla="*/ 727559 w 2493153"/>
              <a:gd name="connsiteY17" fmla="*/ 34654 h 1811893"/>
              <a:gd name="connsiteX18" fmla="*/ 791681 w 2493153"/>
              <a:gd name="connsiteY18" fmla="*/ 742 h 181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3153" h="1811893">
                <a:moveTo>
                  <a:pt x="791681" y="742"/>
                </a:moveTo>
                <a:cubicBezTo>
                  <a:pt x="797461" y="2014"/>
                  <a:pt x="802676" y="4915"/>
                  <a:pt x="807211" y="9395"/>
                </a:cubicBezTo>
                <a:cubicBezTo>
                  <a:pt x="807211" y="9395"/>
                  <a:pt x="866805" y="63498"/>
                  <a:pt x="866805" y="63498"/>
                </a:cubicBezTo>
                <a:cubicBezTo>
                  <a:pt x="873165" y="69514"/>
                  <a:pt x="878242" y="78538"/>
                  <a:pt x="881729" y="90442"/>
                </a:cubicBezTo>
                <a:lnTo>
                  <a:pt x="883150" y="102112"/>
                </a:lnTo>
                <a:lnTo>
                  <a:pt x="2432977" y="102112"/>
                </a:lnTo>
                <a:lnTo>
                  <a:pt x="2493153" y="156808"/>
                </a:lnTo>
                <a:lnTo>
                  <a:pt x="2493153" y="1707311"/>
                </a:lnTo>
                <a:lnTo>
                  <a:pt x="942654" y="1707311"/>
                </a:lnTo>
                <a:cubicBezTo>
                  <a:pt x="942654" y="1707311"/>
                  <a:pt x="908804" y="1676545"/>
                  <a:pt x="891880" y="1661162"/>
                </a:cubicBezTo>
                <a:lnTo>
                  <a:pt x="887114" y="1656830"/>
                </a:lnTo>
                <a:lnTo>
                  <a:pt x="887114" y="1731892"/>
                </a:lnTo>
                <a:cubicBezTo>
                  <a:pt x="887114" y="1811766"/>
                  <a:pt x="847788" y="1834721"/>
                  <a:pt x="797828" y="1787616"/>
                </a:cubicBezTo>
                <a:lnTo>
                  <a:pt x="738235" y="1733428"/>
                </a:lnTo>
                <a:cubicBezTo>
                  <a:pt x="734732" y="1730185"/>
                  <a:pt x="731145" y="1726515"/>
                  <a:pt x="727559" y="1722590"/>
                </a:cubicBezTo>
                <a:lnTo>
                  <a:pt x="41004" y="964555"/>
                </a:lnTo>
                <a:cubicBezTo>
                  <a:pt x="-13669" y="904308"/>
                  <a:pt x="-13669" y="851827"/>
                  <a:pt x="41004" y="791580"/>
                </a:cubicBezTo>
                <a:lnTo>
                  <a:pt x="727559" y="34654"/>
                </a:lnTo>
                <a:cubicBezTo>
                  <a:pt x="751924" y="7774"/>
                  <a:pt x="774342" y="-3075"/>
                  <a:pt x="791681" y="742"/>
                </a:cubicBezTo>
                <a:close/>
              </a:path>
            </a:pathLst>
          </a:custGeom>
          <a:solidFill>
            <a:schemeClr val="accent1">
              <a:lumMod val="75000"/>
            </a:schemeClr>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5" name="Freeform 74"/>
          <p:cNvSpPr/>
          <p:nvPr/>
        </p:nvSpPr>
        <p:spPr>
          <a:xfrm>
            <a:off x="2700558" y="2712717"/>
            <a:ext cx="2432965" cy="1757211"/>
          </a:xfrm>
          <a:custGeom>
            <a:avLst/>
            <a:gdLst>
              <a:gd name="connsiteX0" fmla="*/ 860102 w 2432965"/>
              <a:gd name="connsiteY0" fmla="*/ 2768 h 1757211"/>
              <a:gd name="connsiteX1" fmla="*/ 891576 w 2432965"/>
              <a:gd name="connsiteY1" fmla="*/ 80026 h 1757211"/>
              <a:gd name="connsiteX2" fmla="*/ 891576 w 2432965"/>
              <a:gd name="connsiteY2" fmla="*/ 97963 h 1757211"/>
              <a:gd name="connsiteX3" fmla="*/ 891576 w 2432965"/>
              <a:gd name="connsiteY3" fmla="*/ 102088 h 1757211"/>
              <a:gd name="connsiteX4" fmla="*/ 899870 w 2432965"/>
              <a:gd name="connsiteY4" fmla="*/ 102088 h 1757211"/>
              <a:gd name="connsiteX5" fmla="*/ 2432965 w 2432965"/>
              <a:gd name="connsiteY5" fmla="*/ 102088 h 1757211"/>
              <a:gd name="connsiteX6" fmla="*/ 2432965 w 2432965"/>
              <a:gd name="connsiteY6" fmla="*/ 1652596 h 1757211"/>
              <a:gd name="connsiteX7" fmla="*/ 891576 w 2432965"/>
              <a:gd name="connsiteY7" fmla="*/ 1652596 h 1757211"/>
              <a:gd name="connsiteX8" fmla="*/ 891576 w 2432965"/>
              <a:gd name="connsiteY8" fmla="*/ 1659249 h 1757211"/>
              <a:gd name="connsiteX9" fmla="*/ 891576 w 2432965"/>
              <a:gd name="connsiteY9" fmla="*/ 1677186 h 1757211"/>
              <a:gd name="connsiteX10" fmla="*/ 784413 w 2432965"/>
              <a:gd name="connsiteY10" fmla="*/ 1722566 h 1757211"/>
              <a:gd name="connsiteX11" fmla="*/ 44215 w 2432965"/>
              <a:gd name="connsiteY11" fmla="*/ 964593 h 1757211"/>
              <a:gd name="connsiteX12" fmla="*/ 44215 w 2432965"/>
              <a:gd name="connsiteY12" fmla="*/ 791615 h 1757211"/>
              <a:gd name="connsiteX13" fmla="*/ 784413 w 2432965"/>
              <a:gd name="connsiteY13" fmla="*/ 34647 h 1757211"/>
              <a:gd name="connsiteX14" fmla="*/ 860102 w 2432965"/>
              <a:gd name="connsiteY14" fmla="*/ 2768 h 175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32965" h="1757211">
                <a:moveTo>
                  <a:pt x="860102" y="2768"/>
                </a:moveTo>
                <a:cubicBezTo>
                  <a:pt x="879523" y="10994"/>
                  <a:pt x="891576" y="37410"/>
                  <a:pt x="891576" y="80026"/>
                </a:cubicBezTo>
                <a:cubicBezTo>
                  <a:pt x="891576" y="80026"/>
                  <a:pt x="891576" y="86265"/>
                  <a:pt x="891576" y="97963"/>
                </a:cubicBezTo>
                <a:lnTo>
                  <a:pt x="891576" y="102088"/>
                </a:lnTo>
                <a:lnTo>
                  <a:pt x="899870" y="102088"/>
                </a:lnTo>
                <a:cubicBezTo>
                  <a:pt x="1070214" y="102088"/>
                  <a:pt x="2432965" y="102088"/>
                  <a:pt x="2432965" y="102088"/>
                </a:cubicBezTo>
                <a:lnTo>
                  <a:pt x="2432965" y="1652596"/>
                </a:lnTo>
                <a:lnTo>
                  <a:pt x="891576" y="1652596"/>
                </a:lnTo>
                <a:lnTo>
                  <a:pt x="891576" y="1659249"/>
                </a:lnTo>
                <a:cubicBezTo>
                  <a:pt x="891576" y="1670947"/>
                  <a:pt x="891576" y="1677186"/>
                  <a:pt x="891576" y="1677186"/>
                </a:cubicBezTo>
                <a:cubicBezTo>
                  <a:pt x="891576" y="1762419"/>
                  <a:pt x="843365" y="1782848"/>
                  <a:pt x="784413" y="1722566"/>
                </a:cubicBezTo>
                <a:lnTo>
                  <a:pt x="44215" y="964593"/>
                </a:lnTo>
                <a:cubicBezTo>
                  <a:pt x="-14738" y="904310"/>
                  <a:pt x="-14738" y="851898"/>
                  <a:pt x="44215" y="791615"/>
                </a:cubicBezTo>
                <a:lnTo>
                  <a:pt x="784413" y="34647"/>
                </a:lnTo>
                <a:cubicBezTo>
                  <a:pt x="813889" y="4505"/>
                  <a:pt x="840680" y="-5458"/>
                  <a:pt x="860102" y="2768"/>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2" name="Shape 1090"/>
          <p:cNvSpPr/>
          <p:nvPr/>
        </p:nvSpPr>
        <p:spPr>
          <a:xfrm>
            <a:off x="5188014" y="2816069"/>
            <a:ext cx="1799877" cy="160519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1600" y="21600"/>
                </a:lnTo>
                <a:lnTo>
                  <a:pt x="21600" y="736"/>
                </a:lnTo>
                <a:lnTo>
                  <a:pt x="20793" y="0"/>
                </a:lnTo>
                <a:lnTo>
                  <a:pt x="0" y="0"/>
                </a:lnTo>
                <a:lnTo>
                  <a:pt x="0" y="20864"/>
                </a:lnTo>
                <a:cubicBezTo>
                  <a:pt x="0" y="20864"/>
                  <a:pt x="807" y="21600"/>
                  <a:pt x="807" y="21600"/>
                </a:cubicBezTo>
                <a:close/>
              </a:path>
            </a:pathLst>
          </a:custGeom>
          <a:solidFill>
            <a:schemeClr val="accent2">
              <a:lumMod val="75000"/>
            </a:schemeClr>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3" name="Shape 1091"/>
          <p:cNvSpPr/>
          <p:nvPr/>
        </p:nvSpPr>
        <p:spPr>
          <a:xfrm>
            <a:off x="5255250" y="2816069"/>
            <a:ext cx="1732641" cy="1550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accent2"/>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9" name="Shape 1097"/>
          <p:cNvSpPr/>
          <p:nvPr/>
        </p:nvSpPr>
        <p:spPr>
          <a:xfrm>
            <a:off x="8938459" y="2816069"/>
            <a:ext cx="1799878" cy="160519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0214" y="21600"/>
                </a:lnTo>
                <a:cubicBezTo>
                  <a:pt x="20976" y="21600"/>
                  <a:pt x="21600" y="20974"/>
                  <a:pt x="21600" y="20209"/>
                </a:cubicBezTo>
                <a:lnTo>
                  <a:pt x="21600" y="2127"/>
                </a:lnTo>
                <a:cubicBezTo>
                  <a:pt x="21600" y="1737"/>
                  <a:pt x="21437" y="1383"/>
                  <a:pt x="21177" y="1130"/>
                </a:cubicBezTo>
                <a:lnTo>
                  <a:pt x="20303" y="333"/>
                </a:lnTo>
                <a:cubicBezTo>
                  <a:pt x="20061" y="126"/>
                  <a:pt x="19748" y="0"/>
                  <a:pt x="19407" y="0"/>
                </a:cubicBezTo>
                <a:lnTo>
                  <a:pt x="0" y="0"/>
                </a:lnTo>
                <a:lnTo>
                  <a:pt x="0" y="20864"/>
                </a:lnTo>
                <a:cubicBezTo>
                  <a:pt x="0" y="20864"/>
                  <a:pt x="807" y="21600"/>
                  <a:pt x="807" y="21600"/>
                </a:cubicBezTo>
                <a:close/>
              </a:path>
            </a:pathLst>
          </a:custGeom>
          <a:solidFill>
            <a:schemeClr val="accent4">
              <a:lumMod val="75000"/>
            </a:schemeClr>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0" name="Shape 1098"/>
          <p:cNvSpPr/>
          <p:nvPr/>
        </p:nvSpPr>
        <p:spPr>
          <a:xfrm>
            <a:off x="9005695" y="2816069"/>
            <a:ext cx="1732642" cy="15505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0160" y="21600"/>
                </a:lnTo>
                <a:cubicBezTo>
                  <a:pt x="20952" y="21600"/>
                  <a:pt x="21600" y="20952"/>
                  <a:pt x="21600" y="20160"/>
                </a:cubicBezTo>
                <a:lnTo>
                  <a:pt x="21600" y="1440"/>
                </a:lnTo>
                <a:cubicBezTo>
                  <a:pt x="21600" y="648"/>
                  <a:pt x="20952" y="0"/>
                  <a:pt x="20160" y="0"/>
                </a:cubicBezTo>
                <a:lnTo>
                  <a:pt x="0" y="0"/>
                </a:lnTo>
                <a:cubicBezTo>
                  <a:pt x="0" y="0"/>
                  <a:pt x="0" y="21600"/>
                  <a:pt x="0" y="21600"/>
                </a:cubicBezTo>
                <a:close/>
              </a:path>
            </a:pathLst>
          </a:custGeom>
          <a:solidFill>
            <a:schemeClr val="accent4"/>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7" name="Shape 1090"/>
          <p:cNvSpPr/>
          <p:nvPr/>
        </p:nvSpPr>
        <p:spPr>
          <a:xfrm>
            <a:off x="7055127" y="2816069"/>
            <a:ext cx="1799877" cy="160519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1600" y="21600"/>
                </a:lnTo>
                <a:lnTo>
                  <a:pt x="21600" y="736"/>
                </a:lnTo>
                <a:lnTo>
                  <a:pt x="20793" y="0"/>
                </a:lnTo>
                <a:lnTo>
                  <a:pt x="0" y="0"/>
                </a:lnTo>
                <a:lnTo>
                  <a:pt x="0" y="20864"/>
                </a:lnTo>
                <a:cubicBezTo>
                  <a:pt x="0" y="20864"/>
                  <a:pt x="807" y="21600"/>
                  <a:pt x="807" y="21600"/>
                </a:cubicBezTo>
                <a:close/>
              </a:path>
            </a:pathLst>
          </a:custGeom>
          <a:solidFill>
            <a:schemeClr val="accent3">
              <a:lumMod val="75000"/>
            </a:schemeClr>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8" name="Shape 1091"/>
          <p:cNvSpPr/>
          <p:nvPr/>
        </p:nvSpPr>
        <p:spPr>
          <a:xfrm>
            <a:off x="7122363" y="2816069"/>
            <a:ext cx="1732641" cy="15505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81" name="Rectangle 80"/>
          <p:cNvSpPr/>
          <p:nvPr/>
        </p:nvSpPr>
        <p:spPr>
          <a:xfrm>
            <a:off x="3399992" y="3077599"/>
            <a:ext cx="1594040"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82" name="Rectangle 81"/>
          <p:cNvSpPr/>
          <p:nvPr/>
        </p:nvSpPr>
        <p:spPr>
          <a:xfrm>
            <a:off x="3399992" y="3446877"/>
            <a:ext cx="1594039" cy="738664"/>
          </a:xfrm>
          <a:prstGeom prst="rect">
            <a:avLst/>
          </a:prstGeom>
        </p:spPr>
        <p:txBody>
          <a:bodyPr wrap="square">
            <a:spAutoFit/>
          </a:bodyPr>
          <a:lstStyle/>
          <a:p>
            <a:pPr algn="r"/>
            <a:r>
              <a:rPr lang="id-ID" sz="105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bg1"/>
                </a:solidFill>
                <a:latin typeface="+mj-lt"/>
                <a:ea typeface="Open Sans Light" panose="020B0306030504020204" pitchFamily="34" charset="0"/>
                <a:cs typeface="Open Sans Light" panose="020B0306030504020204" pitchFamily="34" charset="0"/>
              </a:rPr>
              <a:t>this</a:t>
            </a:r>
            <a:endParaRPr lang="en-US" sz="1050" dirty="0">
              <a:solidFill>
                <a:schemeClr val="bg1"/>
              </a:solidFill>
              <a:latin typeface="+mj-lt"/>
              <a:ea typeface="Open Sans Light" panose="020B0306030504020204" pitchFamily="34" charset="0"/>
              <a:cs typeface="Open Sans Light" panose="020B0306030504020204" pitchFamily="34" charset="0"/>
            </a:endParaRPr>
          </a:p>
        </p:txBody>
      </p:sp>
      <p:sp>
        <p:nvSpPr>
          <p:cNvPr id="87" name="Rectangle 86"/>
          <p:cNvSpPr/>
          <p:nvPr/>
        </p:nvSpPr>
        <p:spPr>
          <a:xfrm>
            <a:off x="5323663" y="3077599"/>
            <a:ext cx="1594040"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88" name="Rectangle 87"/>
          <p:cNvSpPr/>
          <p:nvPr/>
        </p:nvSpPr>
        <p:spPr>
          <a:xfrm>
            <a:off x="5323663" y="3446877"/>
            <a:ext cx="1594039" cy="738664"/>
          </a:xfrm>
          <a:prstGeom prst="rect">
            <a:avLst/>
          </a:prstGeom>
        </p:spPr>
        <p:txBody>
          <a:bodyPr wrap="square">
            <a:spAutoFit/>
          </a:bodyPr>
          <a:lstStyle/>
          <a:p>
            <a:pPr algn="r"/>
            <a:r>
              <a:rPr lang="id-ID" sz="105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bg1"/>
                </a:solidFill>
                <a:latin typeface="+mj-lt"/>
                <a:ea typeface="Open Sans Light" panose="020B0306030504020204" pitchFamily="34" charset="0"/>
                <a:cs typeface="Open Sans Light" panose="020B0306030504020204" pitchFamily="34" charset="0"/>
              </a:rPr>
              <a:t>this</a:t>
            </a:r>
            <a:endParaRPr lang="en-US" sz="1050" dirty="0">
              <a:solidFill>
                <a:schemeClr val="bg1"/>
              </a:solidFill>
              <a:latin typeface="+mj-lt"/>
              <a:ea typeface="Open Sans Light" panose="020B0306030504020204" pitchFamily="34" charset="0"/>
              <a:cs typeface="Open Sans Light" panose="020B0306030504020204" pitchFamily="34" charset="0"/>
            </a:endParaRPr>
          </a:p>
        </p:txBody>
      </p:sp>
      <p:sp>
        <p:nvSpPr>
          <p:cNvPr id="89" name="Rectangle 88"/>
          <p:cNvSpPr/>
          <p:nvPr/>
        </p:nvSpPr>
        <p:spPr>
          <a:xfrm>
            <a:off x="7190776" y="3077599"/>
            <a:ext cx="1594040"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90" name="Rectangle 89"/>
          <p:cNvSpPr/>
          <p:nvPr/>
        </p:nvSpPr>
        <p:spPr>
          <a:xfrm>
            <a:off x="7190776" y="3446877"/>
            <a:ext cx="1594039" cy="738664"/>
          </a:xfrm>
          <a:prstGeom prst="rect">
            <a:avLst/>
          </a:prstGeom>
        </p:spPr>
        <p:txBody>
          <a:bodyPr wrap="square">
            <a:spAutoFit/>
          </a:bodyPr>
          <a:lstStyle/>
          <a:p>
            <a:pPr algn="r"/>
            <a:r>
              <a:rPr lang="id-ID" sz="105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bg1"/>
                </a:solidFill>
                <a:latin typeface="+mj-lt"/>
                <a:ea typeface="Open Sans Light" panose="020B0306030504020204" pitchFamily="34" charset="0"/>
                <a:cs typeface="Open Sans Light" panose="020B0306030504020204" pitchFamily="34" charset="0"/>
              </a:rPr>
              <a:t>this</a:t>
            </a:r>
            <a:endParaRPr lang="en-US" sz="1050" dirty="0">
              <a:solidFill>
                <a:schemeClr val="bg1"/>
              </a:solidFill>
              <a:latin typeface="+mj-lt"/>
              <a:ea typeface="Open Sans Light" panose="020B0306030504020204" pitchFamily="34" charset="0"/>
              <a:cs typeface="Open Sans Light" panose="020B0306030504020204" pitchFamily="34" charset="0"/>
            </a:endParaRPr>
          </a:p>
        </p:txBody>
      </p:sp>
      <p:sp>
        <p:nvSpPr>
          <p:cNvPr id="91" name="Rectangle 90"/>
          <p:cNvSpPr/>
          <p:nvPr/>
        </p:nvSpPr>
        <p:spPr>
          <a:xfrm>
            <a:off x="9074109" y="3077599"/>
            <a:ext cx="1594040"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92" name="Rectangle 91"/>
          <p:cNvSpPr/>
          <p:nvPr/>
        </p:nvSpPr>
        <p:spPr>
          <a:xfrm>
            <a:off x="9074109" y="3446877"/>
            <a:ext cx="1594039" cy="738664"/>
          </a:xfrm>
          <a:prstGeom prst="rect">
            <a:avLst/>
          </a:prstGeom>
        </p:spPr>
        <p:txBody>
          <a:bodyPr wrap="square">
            <a:spAutoFit/>
          </a:bodyPr>
          <a:lstStyle/>
          <a:p>
            <a:pPr algn="r"/>
            <a:r>
              <a:rPr lang="id-ID" sz="105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bg1"/>
                </a:solidFill>
                <a:latin typeface="+mj-lt"/>
                <a:ea typeface="Open Sans Light" panose="020B0306030504020204" pitchFamily="34" charset="0"/>
                <a:cs typeface="Open Sans Light" panose="020B0306030504020204" pitchFamily="34" charset="0"/>
              </a:rPr>
              <a:t>this</a:t>
            </a:r>
            <a:endParaRPr lang="en-US" sz="1050" dirty="0">
              <a:solidFill>
                <a:schemeClr val="bg1"/>
              </a:solidFill>
              <a:latin typeface="+mj-lt"/>
              <a:ea typeface="Open Sans Light" panose="020B0306030504020204" pitchFamily="34" charset="0"/>
              <a:cs typeface="Open Sans Light" panose="020B0306030504020204" pitchFamily="34" charset="0"/>
            </a:endParaRPr>
          </a:p>
        </p:txBody>
      </p:sp>
      <p:sp>
        <p:nvSpPr>
          <p:cNvPr id="93" name="Title 11"/>
          <p:cNvSpPr txBox="1">
            <a:spLocks/>
          </p:cNvSpPr>
          <p:nvPr/>
        </p:nvSpPr>
        <p:spPr>
          <a:xfrm>
            <a:off x="3703855" y="4680021"/>
            <a:ext cx="3328858" cy="68705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Everything Should Be Made As Simple As Possible, But Not Simpler.</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94" name="Rectangle 93"/>
          <p:cNvSpPr/>
          <p:nvPr/>
        </p:nvSpPr>
        <p:spPr>
          <a:xfrm>
            <a:off x="3703855" y="5401918"/>
            <a:ext cx="7315838" cy="461665"/>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95" name="Shape 2792"/>
          <p:cNvSpPr/>
          <p:nvPr/>
        </p:nvSpPr>
        <p:spPr>
          <a:xfrm>
            <a:off x="4169142" y="2106615"/>
            <a:ext cx="428772" cy="42877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6" name="Shape 2812"/>
          <p:cNvSpPr/>
          <p:nvPr/>
        </p:nvSpPr>
        <p:spPr>
          <a:xfrm>
            <a:off x="9659219" y="2126105"/>
            <a:ext cx="428772" cy="389793"/>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7" name="Shape 2836"/>
          <p:cNvSpPr/>
          <p:nvPr/>
        </p:nvSpPr>
        <p:spPr>
          <a:xfrm>
            <a:off x="5999168" y="2165083"/>
            <a:ext cx="428772" cy="311836"/>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8" name="Shape 2848"/>
          <p:cNvSpPr/>
          <p:nvPr/>
        </p:nvSpPr>
        <p:spPr>
          <a:xfrm>
            <a:off x="7829194" y="2106618"/>
            <a:ext cx="428772" cy="428767"/>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55614756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What We Do</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30" name="Picture Placeholder 29"/>
          <p:cNvSpPr>
            <a:spLocks noGrp="1"/>
          </p:cNvSpPr>
          <p:nvPr>
            <p:ph type="pic" sz="quarter" idx="16"/>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29</a:t>
            </a:fld>
            <a:endParaRPr lang="en-US"/>
          </a:p>
        </p:txBody>
      </p:sp>
      <p:sp>
        <p:nvSpPr>
          <p:cNvPr id="28" name="Picture Placeholder 27"/>
          <p:cNvSpPr>
            <a:spLocks noGrp="1"/>
          </p:cNvSpPr>
          <p:nvPr>
            <p:ph type="pic" sz="quarter" idx="14"/>
          </p:nvPr>
        </p:nvSpPr>
        <p:spPr>
          <a:solidFill>
            <a:schemeClr val="bg1">
              <a:lumMod val="85000"/>
            </a:schemeClr>
          </a:solidFill>
        </p:spPr>
      </p:sp>
      <p:sp>
        <p:nvSpPr>
          <p:cNvPr id="29" name="Picture Placeholder 28"/>
          <p:cNvSpPr>
            <a:spLocks noGrp="1"/>
          </p:cNvSpPr>
          <p:nvPr>
            <p:ph type="pic" sz="quarter" idx="15"/>
          </p:nvPr>
        </p:nvSpPr>
        <p:spPr>
          <a:solidFill>
            <a:schemeClr val="bg1">
              <a:lumMod val="85000"/>
            </a:schemeClr>
          </a:solidFill>
        </p:spPr>
      </p:sp>
      <p:sp>
        <p:nvSpPr>
          <p:cNvPr id="6" name="Content Placeholder 2"/>
          <p:cNvSpPr txBox="1">
            <a:spLocks/>
          </p:cNvSpPr>
          <p:nvPr/>
        </p:nvSpPr>
        <p:spPr>
          <a:xfrm>
            <a:off x="1521434" y="1862344"/>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t>01</a:t>
            </a:r>
          </a:p>
        </p:txBody>
      </p:sp>
      <p:sp>
        <p:nvSpPr>
          <p:cNvPr id="7" name="Content Placeholder 2"/>
          <p:cNvSpPr txBox="1">
            <a:spLocks/>
          </p:cNvSpPr>
          <p:nvPr/>
        </p:nvSpPr>
        <p:spPr>
          <a:xfrm>
            <a:off x="2481455" y="1852139"/>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Best Service Of Us</a:t>
            </a:r>
            <a:endParaRPr lang="id-ID" b="1"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8" name="Rounded Rectangle 7"/>
          <p:cNvSpPr/>
          <p:nvPr/>
        </p:nvSpPr>
        <p:spPr>
          <a:xfrm rot="16200000" flipV="1">
            <a:off x="2056619" y="2235614"/>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9" name="Content Placeholder 2"/>
          <p:cNvSpPr txBox="1">
            <a:spLocks/>
          </p:cNvSpPr>
          <p:nvPr/>
        </p:nvSpPr>
        <p:spPr>
          <a:xfrm>
            <a:off x="4414619" y="1862344"/>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t>0</a:t>
            </a:r>
            <a:r>
              <a:rPr lang="id-ID" dirty="0"/>
              <a:t>2</a:t>
            </a:r>
            <a:endParaRPr lang="en-US" dirty="0"/>
          </a:p>
        </p:txBody>
      </p:sp>
      <p:sp>
        <p:nvSpPr>
          <p:cNvPr id="10" name="Content Placeholder 2"/>
          <p:cNvSpPr txBox="1">
            <a:spLocks/>
          </p:cNvSpPr>
          <p:nvPr/>
        </p:nvSpPr>
        <p:spPr>
          <a:xfrm>
            <a:off x="5374639" y="1852139"/>
            <a:ext cx="1990927"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Good Vision, Nice Mission</a:t>
            </a:r>
            <a:endParaRPr lang="id-ID" b="1"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1" name="Rounded Rectangle 10"/>
          <p:cNvSpPr/>
          <p:nvPr/>
        </p:nvSpPr>
        <p:spPr>
          <a:xfrm rot="16200000" flipV="1">
            <a:off x="4949804" y="2235614"/>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12" name="Content Placeholder 2"/>
          <p:cNvSpPr txBox="1">
            <a:spLocks/>
          </p:cNvSpPr>
          <p:nvPr/>
        </p:nvSpPr>
        <p:spPr>
          <a:xfrm>
            <a:off x="7581835" y="1860658"/>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t>0</a:t>
            </a:r>
            <a:r>
              <a:rPr lang="id-ID" dirty="0"/>
              <a:t>3</a:t>
            </a:r>
            <a:endParaRPr lang="en-US" dirty="0"/>
          </a:p>
        </p:txBody>
      </p:sp>
      <p:sp>
        <p:nvSpPr>
          <p:cNvPr id="13" name="Content Placeholder 2"/>
          <p:cNvSpPr txBox="1">
            <a:spLocks/>
          </p:cNvSpPr>
          <p:nvPr/>
        </p:nvSpPr>
        <p:spPr>
          <a:xfrm>
            <a:off x="8541856" y="1863634"/>
            <a:ext cx="1990927"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Very Useful Timeline</a:t>
            </a:r>
            <a:endParaRPr lang="id-ID" b="1"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4" name="Rounded Rectangle 13"/>
          <p:cNvSpPr/>
          <p:nvPr/>
        </p:nvSpPr>
        <p:spPr>
          <a:xfrm rot="16200000" flipV="1">
            <a:off x="8117020" y="2233928"/>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18" name="Rectangle 17"/>
          <p:cNvSpPr/>
          <p:nvPr/>
        </p:nvSpPr>
        <p:spPr>
          <a:xfrm>
            <a:off x="2481455" y="2672032"/>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19" name="Rectangle 18"/>
          <p:cNvSpPr/>
          <p:nvPr/>
        </p:nvSpPr>
        <p:spPr>
          <a:xfrm>
            <a:off x="5374639" y="2672032"/>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0" name="Rectangle 19"/>
          <p:cNvSpPr/>
          <p:nvPr/>
        </p:nvSpPr>
        <p:spPr>
          <a:xfrm>
            <a:off x="8616265" y="2672032"/>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1" name="Rectangle 20"/>
          <p:cNvSpPr/>
          <p:nvPr/>
        </p:nvSpPr>
        <p:spPr>
          <a:xfrm rot="5400000" flipH="1">
            <a:off x="1790187" y="3872828"/>
            <a:ext cx="487072" cy="6798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2" name="Rectangle 21"/>
          <p:cNvSpPr/>
          <p:nvPr/>
        </p:nvSpPr>
        <p:spPr>
          <a:xfrm rot="5400000" flipH="1">
            <a:off x="5037527" y="3872828"/>
            <a:ext cx="487072" cy="67984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3" name="Rectangle 22"/>
          <p:cNvSpPr/>
          <p:nvPr/>
        </p:nvSpPr>
        <p:spPr>
          <a:xfrm rot="5400000" flipH="1">
            <a:off x="8204744" y="3872828"/>
            <a:ext cx="487072" cy="6798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4" name="Content Placeholder 2"/>
          <p:cNvSpPr txBox="1">
            <a:spLocks/>
          </p:cNvSpPr>
          <p:nvPr/>
        </p:nvSpPr>
        <p:spPr>
          <a:xfrm>
            <a:off x="1693801" y="3969215"/>
            <a:ext cx="679846" cy="341075"/>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en-US" sz="1100" dirty="0" smtClean="0">
                <a:solidFill>
                  <a:schemeClr val="bg1"/>
                </a:solidFill>
                <a:ea typeface="Open Sans Light" panose="020B0306030504020204" pitchFamily="34" charset="0"/>
                <a:cs typeface="Open Sans Light" panose="020B0306030504020204" pitchFamily="34" charset="0"/>
              </a:rPr>
              <a:t>1524K</a:t>
            </a:r>
            <a:endParaRPr lang="id-ID" sz="1100" dirty="0">
              <a:solidFill>
                <a:schemeClr val="bg1"/>
              </a:solidFill>
              <a:ea typeface="Open Sans Light" panose="020B0306030504020204" pitchFamily="34" charset="0"/>
              <a:cs typeface="Open Sans Light" panose="020B0306030504020204" pitchFamily="34" charset="0"/>
            </a:endParaRPr>
          </a:p>
        </p:txBody>
      </p:sp>
      <p:sp>
        <p:nvSpPr>
          <p:cNvPr id="25" name="Content Placeholder 2"/>
          <p:cNvSpPr txBox="1">
            <a:spLocks/>
          </p:cNvSpPr>
          <p:nvPr/>
        </p:nvSpPr>
        <p:spPr>
          <a:xfrm>
            <a:off x="4941140" y="3969215"/>
            <a:ext cx="679846" cy="341075"/>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en-US" sz="1100" dirty="0" smtClean="0">
                <a:solidFill>
                  <a:schemeClr val="bg1"/>
                </a:solidFill>
                <a:ea typeface="Open Sans Light" panose="020B0306030504020204" pitchFamily="34" charset="0"/>
                <a:cs typeface="Open Sans Light" panose="020B0306030504020204" pitchFamily="34" charset="0"/>
              </a:rPr>
              <a:t>1524K</a:t>
            </a:r>
            <a:endParaRPr lang="id-ID" sz="1100" dirty="0">
              <a:solidFill>
                <a:schemeClr val="bg1"/>
              </a:solidFill>
              <a:ea typeface="Open Sans Light" panose="020B0306030504020204" pitchFamily="34" charset="0"/>
              <a:cs typeface="Open Sans Light" panose="020B0306030504020204" pitchFamily="34" charset="0"/>
            </a:endParaRPr>
          </a:p>
        </p:txBody>
      </p:sp>
      <p:sp>
        <p:nvSpPr>
          <p:cNvPr id="26" name="Content Placeholder 2"/>
          <p:cNvSpPr txBox="1">
            <a:spLocks/>
          </p:cNvSpPr>
          <p:nvPr/>
        </p:nvSpPr>
        <p:spPr>
          <a:xfrm>
            <a:off x="8108357" y="3969215"/>
            <a:ext cx="679846" cy="341075"/>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en-US" sz="1100" dirty="0" smtClean="0">
                <a:solidFill>
                  <a:schemeClr val="bg1"/>
                </a:solidFill>
                <a:ea typeface="Open Sans Light" panose="020B0306030504020204" pitchFamily="34" charset="0"/>
                <a:cs typeface="Open Sans Light" panose="020B0306030504020204" pitchFamily="34" charset="0"/>
              </a:rPr>
              <a:t>1524K</a:t>
            </a:r>
            <a:endParaRPr lang="id-ID" sz="1100" dirty="0">
              <a:solidFill>
                <a:schemeClr val="bg1"/>
              </a:solidFill>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02405210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solidFill>
            <a:schemeClr val="bg1">
              <a:lumMod val="85000"/>
            </a:schemeClr>
          </a:solidFill>
        </p:spPr>
      </p:sp>
      <p:sp>
        <p:nvSpPr>
          <p:cNvPr id="18" name="Freeform 17"/>
          <p:cNvSpPr/>
          <p:nvPr/>
        </p:nvSpPr>
        <p:spPr>
          <a:xfrm>
            <a:off x="1588" y="0"/>
            <a:ext cx="12188825" cy="6858000"/>
          </a:xfrm>
          <a:custGeom>
            <a:avLst/>
            <a:gdLst>
              <a:gd name="connsiteX0" fmla="*/ 0 w 23626916"/>
              <a:gd name="connsiteY0" fmla="*/ 0 h 12831096"/>
              <a:gd name="connsiteX1" fmla="*/ 19067816 w 23626916"/>
              <a:gd name="connsiteY1" fmla="*/ 0 h 12831096"/>
              <a:gd name="connsiteX2" fmla="*/ 14383180 w 23626916"/>
              <a:gd name="connsiteY2" fmla="*/ 4684639 h 12831096"/>
              <a:gd name="connsiteX3" fmla="*/ 19067816 w 23626916"/>
              <a:gd name="connsiteY3" fmla="*/ 9369278 h 12831096"/>
              <a:gd name="connsiteX4" fmla="*/ 23626916 w 23626916"/>
              <a:gd name="connsiteY4" fmla="*/ 9369278 h 12831096"/>
              <a:gd name="connsiteX5" fmla="*/ 23626916 w 23626916"/>
              <a:gd name="connsiteY5" fmla="*/ 12831096 h 12831096"/>
              <a:gd name="connsiteX6" fmla="*/ 0 w 23626916"/>
              <a:gd name="connsiteY6" fmla="*/ 12831096 h 1283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6916" h="12831096">
                <a:moveTo>
                  <a:pt x="0" y="0"/>
                </a:moveTo>
                <a:lnTo>
                  <a:pt x="19067816" y="0"/>
                </a:lnTo>
                <a:cubicBezTo>
                  <a:pt x="16480557" y="0"/>
                  <a:pt x="14383180" y="2097378"/>
                  <a:pt x="14383180" y="4684639"/>
                </a:cubicBezTo>
                <a:cubicBezTo>
                  <a:pt x="14383180" y="7271900"/>
                  <a:pt x="16480557" y="9369278"/>
                  <a:pt x="19067816" y="9369278"/>
                </a:cubicBezTo>
                <a:lnTo>
                  <a:pt x="23626916" y="9369278"/>
                </a:lnTo>
                <a:lnTo>
                  <a:pt x="23626916" y="12831096"/>
                </a:lnTo>
                <a:lnTo>
                  <a:pt x="0" y="12831096"/>
                </a:lnTo>
                <a:close/>
              </a:path>
            </a:pathLst>
          </a:custGeom>
          <a:blipFill dpi="0" rotWithShape="1">
            <a:blip r:embed="rId2"/>
            <a:srcRect/>
            <a:tile tx="0" ty="0" sx="100000" sy="100000" flip="none" algn="tl"/>
          </a:blipFill>
          <a:ln>
            <a:noFill/>
          </a:ln>
          <a:effectLst>
            <a:outerShdw blurRad="1193800" dist="152400" dir="16200000"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2" name="Freeform 11"/>
          <p:cNvSpPr/>
          <p:nvPr/>
        </p:nvSpPr>
        <p:spPr>
          <a:xfrm>
            <a:off x="1588" y="0"/>
            <a:ext cx="12188825" cy="6858000"/>
          </a:xfrm>
          <a:custGeom>
            <a:avLst/>
            <a:gdLst>
              <a:gd name="connsiteX0" fmla="*/ 0 w 23626916"/>
              <a:gd name="connsiteY0" fmla="*/ 0 h 12831096"/>
              <a:gd name="connsiteX1" fmla="*/ 19067816 w 23626916"/>
              <a:gd name="connsiteY1" fmla="*/ 0 h 12831096"/>
              <a:gd name="connsiteX2" fmla="*/ 14383180 w 23626916"/>
              <a:gd name="connsiteY2" fmla="*/ 4684639 h 12831096"/>
              <a:gd name="connsiteX3" fmla="*/ 19067816 w 23626916"/>
              <a:gd name="connsiteY3" fmla="*/ 9369278 h 12831096"/>
              <a:gd name="connsiteX4" fmla="*/ 23626916 w 23626916"/>
              <a:gd name="connsiteY4" fmla="*/ 9369278 h 12831096"/>
              <a:gd name="connsiteX5" fmla="*/ 23626916 w 23626916"/>
              <a:gd name="connsiteY5" fmla="*/ 12831096 h 12831096"/>
              <a:gd name="connsiteX6" fmla="*/ 0 w 23626916"/>
              <a:gd name="connsiteY6" fmla="*/ 12831096 h 1283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26916" h="12831096">
                <a:moveTo>
                  <a:pt x="0" y="0"/>
                </a:moveTo>
                <a:lnTo>
                  <a:pt x="19067816" y="0"/>
                </a:lnTo>
                <a:cubicBezTo>
                  <a:pt x="16480557" y="0"/>
                  <a:pt x="14383180" y="2097378"/>
                  <a:pt x="14383180" y="4684639"/>
                </a:cubicBezTo>
                <a:cubicBezTo>
                  <a:pt x="14383180" y="7271900"/>
                  <a:pt x="16480557" y="9369278"/>
                  <a:pt x="19067816" y="9369278"/>
                </a:cubicBezTo>
                <a:lnTo>
                  <a:pt x="23626916" y="9369278"/>
                </a:lnTo>
                <a:lnTo>
                  <a:pt x="23626916" y="12831096"/>
                </a:lnTo>
                <a:lnTo>
                  <a:pt x="0" y="12831096"/>
                </a:lnTo>
                <a:close/>
              </a:path>
            </a:pathLst>
          </a:custGeom>
          <a:gradFill flip="none" rotWithShape="1">
            <a:gsLst>
              <a:gs pos="0">
                <a:schemeClr val="tx2"/>
              </a:gs>
              <a:gs pos="100000">
                <a:schemeClr val="accent1"/>
              </a:gs>
            </a:gsLst>
            <a:lin ang="189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2" name="Title 11"/>
          <p:cNvSpPr txBox="1">
            <a:spLocks/>
          </p:cNvSpPr>
          <p:nvPr/>
        </p:nvSpPr>
        <p:spPr>
          <a:xfrm>
            <a:off x="944392" y="1683363"/>
            <a:ext cx="3953114" cy="1592744"/>
          </a:xfrm>
          <a:prstGeom prst="rect">
            <a:avLst/>
          </a:prstGeom>
          <a:noFill/>
        </p:spPr>
        <p:txBody>
          <a:bodyPr wrap="square">
            <a:spAutoFit/>
          </a:bodyPr>
          <a:lstStyle>
            <a:defPPr>
              <a:defRPr lang="en-US"/>
            </a:defPPr>
            <a:lvl1pPr algn="ctr">
              <a:defRPr sz="22994" b="1" spc="-300">
                <a:solidFill>
                  <a:schemeClr val="bg1"/>
                </a:solidFill>
                <a:latin typeface="Caviar Dreams" panose="020B0402020204020504" pitchFamily="34" charset="0"/>
                <a:ea typeface="Roboto" panose="02000000000000000000" pitchFamily="2" charset="0"/>
                <a:cs typeface="Times New Roman" panose="02020603050405020304" pitchFamily="18" charset="0"/>
              </a:defRPr>
            </a:lvl1pPr>
          </a:lstStyle>
          <a:p>
            <a:pPr algn="l"/>
            <a:r>
              <a:rPr lang="en-US" sz="5750" dirty="0"/>
              <a:t>STARTER </a:t>
            </a:r>
            <a:r>
              <a:rPr lang="en-US" sz="4000" dirty="0"/>
              <a:t>INTRODUCTIONS</a:t>
            </a:r>
          </a:p>
        </p:txBody>
      </p:sp>
      <p:sp>
        <p:nvSpPr>
          <p:cNvPr id="23" name="Rectangle 22"/>
          <p:cNvSpPr/>
          <p:nvPr/>
        </p:nvSpPr>
        <p:spPr>
          <a:xfrm>
            <a:off x="944392" y="3321663"/>
            <a:ext cx="5027897" cy="954107"/>
          </a:xfrm>
          <a:prstGeom prst="rect">
            <a:avLst/>
          </a:prstGeom>
        </p:spPr>
        <p:txBody>
          <a:bodyPr wrap="square">
            <a:spAutoFit/>
          </a:bodyPr>
          <a:lstStyle/>
          <a:p>
            <a:pPr>
              <a:buClr>
                <a:srgbClr val="E24848"/>
              </a:buClr>
              <a:defRPr/>
            </a:pPr>
            <a:r>
              <a:rPr lang="en-US" sz="14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a:t>
            </a:r>
          </a:p>
        </p:txBody>
      </p:sp>
      <p:grpSp>
        <p:nvGrpSpPr>
          <p:cNvPr id="15" name="Group 14"/>
          <p:cNvGrpSpPr/>
          <p:nvPr/>
        </p:nvGrpSpPr>
        <p:grpSpPr>
          <a:xfrm>
            <a:off x="1588" y="5280579"/>
            <a:ext cx="12211574" cy="1622979"/>
            <a:chOff x="685800" y="2700871"/>
            <a:chExt cx="7683500" cy="983892"/>
          </a:xfrm>
          <a:solidFill>
            <a:schemeClr val="bg1">
              <a:alpha val="48000"/>
            </a:schemeClr>
          </a:solidFill>
        </p:grpSpPr>
        <p:sp>
          <p:nvSpPr>
            <p:cNvPr id="16" name="Freeform 15"/>
            <p:cNvSpPr>
              <a:spLocks/>
            </p:cNvSpPr>
            <p:nvPr/>
          </p:nvSpPr>
          <p:spPr bwMode="auto">
            <a:xfrm>
              <a:off x="4648200" y="2700871"/>
              <a:ext cx="3721100" cy="962025"/>
            </a:xfrm>
            <a:custGeom>
              <a:avLst/>
              <a:gdLst>
                <a:gd name="T0" fmla="*/ 2285 w 2344"/>
                <a:gd name="T1" fmla="*/ 502 h 606"/>
                <a:gd name="T2" fmla="*/ 2271 w 2344"/>
                <a:gd name="T3" fmla="*/ 405 h 606"/>
                <a:gd name="T4" fmla="*/ 2226 w 2344"/>
                <a:gd name="T5" fmla="*/ 384 h 606"/>
                <a:gd name="T6" fmla="*/ 2118 w 2344"/>
                <a:gd name="T7" fmla="*/ 396 h 606"/>
                <a:gd name="T8" fmla="*/ 2094 w 2344"/>
                <a:gd name="T9" fmla="*/ 436 h 606"/>
                <a:gd name="T10" fmla="*/ 2071 w 2344"/>
                <a:gd name="T11" fmla="*/ 502 h 606"/>
                <a:gd name="T12" fmla="*/ 2059 w 2344"/>
                <a:gd name="T13" fmla="*/ 455 h 606"/>
                <a:gd name="T14" fmla="*/ 2042 w 2344"/>
                <a:gd name="T15" fmla="*/ 490 h 606"/>
                <a:gd name="T16" fmla="*/ 2000 w 2344"/>
                <a:gd name="T17" fmla="*/ 490 h 606"/>
                <a:gd name="T18" fmla="*/ 1918 w 2344"/>
                <a:gd name="T19" fmla="*/ 368 h 606"/>
                <a:gd name="T20" fmla="*/ 1774 w 2344"/>
                <a:gd name="T21" fmla="*/ 361 h 606"/>
                <a:gd name="T22" fmla="*/ 1668 w 2344"/>
                <a:gd name="T23" fmla="*/ 349 h 606"/>
                <a:gd name="T24" fmla="*/ 1574 w 2344"/>
                <a:gd name="T25" fmla="*/ 356 h 606"/>
                <a:gd name="T26" fmla="*/ 1526 w 2344"/>
                <a:gd name="T27" fmla="*/ 384 h 606"/>
                <a:gd name="T28" fmla="*/ 1371 w 2344"/>
                <a:gd name="T29" fmla="*/ 431 h 606"/>
                <a:gd name="T30" fmla="*/ 1253 w 2344"/>
                <a:gd name="T31" fmla="*/ 313 h 606"/>
                <a:gd name="T32" fmla="*/ 1253 w 2344"/>
                <a:gd name="T33" fmla="*/ 104 h 606"/>
                <a:gd name="T34" fmla="*/ 1100 w 2344"/>
                <a:gd name="T35" fmla="*/ 115 h 606"/>
                <a:gd name="T36" fmla="*/ 1100 w 2344"/>
                <a:gd name="T37" fmla="*/ 361 h 606"/>
                <a:gd name="T38" fmla="*/ 1017 w 2344"/>
                <a:gd name="T39" fmla="*/ 443 h 606"/>
                <a:gd name="T40" fmla="*/ 850 w 2344"/>
                <a:gd name="T41" fmla="*/ 337 h 606"/>
                <a:gd name="T42" fmla="*/ 744 w 2344"/>
                <a:gd name="T43" fmla="*/ 302 h 606"/>
                <a:gd name="T44" fmla="*/ 744 w 2344"/>
                <a:gd name="T45" fmla="*/ 490 h 606"/>
                <a:gd name="T46" fmla="*/ 650 w 2344"/>
                <a:gd name="T47" fmla="*/ 502 h 606"/>
                <a:gd name="T48" fmla="*/ 636 w 2344"/>
                <a:gd name="T49" fmla="*/ 525 h 606"/>
                <a:gd name="T50" fmla="*/ 603 w 2344"/>
                <a:gd name="T51" fmla="*/ 408 h 606"/>
                <a:gd name="T52" fmla="*/ 542 w 2344"/>
                <a:gd name="T53" fmla="*/ 361 h 606"/>
                <a:gd name="T54" fmla="*/ 494 w 2344"/>
                <a:gd name="T55" fmla="*/ 419 h 606"/>
                <a:gd name="T56" fmla="*/ 483 w 2344"/>
                <a:gd name="T57" fmla="*/ 535 h 606"/>
                <a:gd name="T58" fmla="*/ 459 w 2344"/>
                <a:gd name="T59" fmla="*/ 525 h 606"/>
                <a:gd name="T60" fmla="*/ 355 w 2344"/>
                <a:gd name="T61" fmla="*/ 514 h 606"/>
                <a:gd name="T62" fmla="*/ 341 w 2344"/>
                <a:gd name="T63" fmla="*/ 490 h 606"/>
                <a:gd name="T64" fmla="*/ 318 w 2344"/>
                <a:gd name="T65" fmla="*/ 467 h 606"/>
                <a:gd name="T66" fmla="*/ 318 w 2344"/>
                <a:gd name="T67" fmla="*/ 269 h 606"/>
                <a:gd name="T68" fmla="*/ 247 w 2344"/>
                <a:gd name="T69" fmla="*/ 92 h 606"/>
                <a:gd name="T70" fmla="*/ 223 w 2344"/>
                <a:gd name="T71" fmla="*/ 0 h 606"/>
                <a:gd name="T72" fmla="*/ 223 w 2344"/>
                <a:gd name="T73" fmla="*/ 80 h 606"/>
                <a:gd name="T74" fmla="*/ 162 w 2344"/>
                <a:gd name="T75" fmla="*/ 92 h 606"/>
                <a:gd name="T76" fmla="*/ 162 w 2344"/>
                <a:gd name="T77" fmla="*/ 12 h 606"/>
                <a:gd name="T78" fmla="*/ 150 w 2344"/>
                <a:gd name="T79" fmla="*/ 68 h 606"/>
                <a:gd name="T80" fmla="*/ 56 w 2344"/>
                <a:gd name="T81" fmla="*/ 104 h 606"/>
                <a:gd name="T82" fmla="*/ 56 w 2344"/>
                <a:gd name="T83" fmla="*/ 349 h 606"/>
                <a:gd name="T84" fmla="*/ 56 w 2344"/>
                <a:gd name="T85" fmla="*/ 471 h 606"/>
                <a:gd name="T86" fmla="*/ 4 w 2344"/>
                <a:gd name="T87" fmla="*/ 490 h 606"/>
                <a:gd name="T88" fmla="*/ 127 w 2344"/>
                <a:gd name="T89" fmla="*/ 606 h 606"/>
                <a:gd name="T90" fmla="*/ 271 w 2344"/>
                <a:gd name="T91" fmla="*/ 606 h 606"/>
                <a:gd name="T92" fmla="*/ 412 w 2344"/>
                <a:gd name="T93" fmla="*/ 606 h 606"/>
                <a:gd name="T94" fmla="*/ 565 w 2344"/>
                <a:gd name="T95" fmla="*/ 606 h 606"/>
                <a:gd name="T96" fmla="*/ 709 w 2344"/>
                <a:gd name="T97" fmla="*/ 606 h 606"/>
                <a:gd name="T98" fmla="*/ 850 w 2344"/>
                <a:gd name="T99" fmla="*/ 606 h 606"/>
                <a:gd name="T100" fmla="*/ 994 w 2344"/>
                <a:gd name="T101" fmla="*/ 606 h 606"/>
                <a:gd name="T102" fmla="*/ 1135 w 2344"/>
                <a:gd name="T103" fmla="*/ 606 h 606"/>
                <a:gd name="T104" fmla="*/ 1277 w 2344"/>
                <a:gd name="T105" fmla="*/ 606 h 606"/>
                <a:gd name="T106" fmla="*/ 1432 w 2344"/>
                <a:gd name="T107" fmla="*/ 606 h 606"/>
                <a:gd name="T108" fmla="*/ 1574 w 2344"/>
                <a:gd name="T109" fmla="*/ 606 h 606"/>
                <a:gd name="T110" fmla="*/ 1715 w 2344"/>
                <a:gd name="T111" fmla="*/ 606 h 606"/>
                <a:gd name="T112" fmla="*/ 1859 w 2344"/>
                <a:gd name="T113" fmla="*/ 606 h 606"/>
                <a:gd name="T114" fmla="*/ 2000 w 2344"/>
                <a:gd name="T115" fmla="*/ 606 h 606"/>
                <a:gd name="T116" fmla="*/ 2141 w 2344"/>
                <a:gd name="T117" fmla="*/ 606 h 606"/>
                <a:gd name="T118" fmla="*/ 2297 w 2344"/>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4" h="606">
                  <a:moveTo>
                    <a:pt x="2344" y="514"/>
                  </a:moveTo>
                  <a:lnTo>
                    <a:pt x="2344" y="514"/>
                  </a:lnTo>
                  <a:lnTo>
                    <a:pt x="2332" y="514"/>
                  </a:lnTo>
                  <a:lnTo>
                    <a:pt x="2332" y="514"/>
                  </a:lnTo>
                  <a:lnTo>
                    <a:pt x="2320" y="514"/>
                  </a:lnTo>
                  <a:lnTo>
                    <a:pt x="2320" y="514"/>
                  </a:lnTo>
                  <a:lnTo>
                    <a:pt x="2309" y="514"/>
                  </a:lnTo>
                  <a:lnTo>
                    <a:pt x="2309" y="514"/>
                  </a:lnTo>
                  <a:lnTo>
                    <a:pt x="2302" y="514"/>
                  </a:lnTo>
                  <a:lnTo>
                    <a:pt x="2297" y="514"/>
                  </a:lnTo>
                  <a:lnTo>
                    <a:pt x="2297" y="514"/>
                  </a:lnTo>
                  <a:lnTo>
                    <a:pt x="2297" y="507"/>
                  </a:lnTo>
                  <a:lnTo>
                    <a:pt x="2297" y="502"/>
                  </a:lnTo>
                  <a:lnTo>
                    <a:pt x="2297" y="502"/>
                  </a:lnTo>
                  <a:lnTo>
                    <a:pt x="2290" y="502"/>
                  </a:lnTo>
                  <a:lnTo>
                    <a:pt x="2285" y="502"/>
                  </a:lnTo>
                  <a:lnTo>
                    <a:pt x="2285" y="502"/>
                  </a:lnTo>
                  <a:lnTo>
                    <a:pt x="2285" y="490"/>
                  </a:lnTo>
                  <a:lnTo>
                    <a:pt x="2285" y="490"/>
                  </a:lnTo>
                  <a:lnTo>
                    <a:pt x="2285" y="443"/>
                  </a:lnTo>
                  <a:lnTo>
                    <a:pt x="2285" y="443"/>
                  </a:lnTo>
                  <a:lnTo>
                    <a:pt x="2285" y="431"/>
                  </a:lnTo>
                  <a:lnTo>
                    <a:pt x="2285" y="431"/>
                  </a:lnTo>
                  <a:lnTo>
                    <a:pt x="2285" y="419"/>
                  </a:lnTo>
                  <a:lnTo>
                    <a:pt x="2285" y="419"/>
                  </a:lnTo>
                  <a:lnTo>
                    <a:pt x="2285" y="412"/>
                  </a:lnTo>
                  <a:lnTo>
                    <a:pt x="2285" y="408"/>
                  </a:lnTo>
                  <a:lnTo>
                    <a:pt x="2285" y="408"/>
                  </a:lnTo>
                  <a:lnTo>
                    <a:pt x="2278" y="408"/>
                  </a:lnTo>
                  <a:lnTo>
                    <a:pt x="2273" y="408"/>
                  </a:lnTo>
                  <a:lnTo>
                    <a:pt x="2273" y="408"/>
                  </a:lnTo>
                  <a:lnTo>
                    <a:pt x="2271" y="405"/>
                  </a:lnTo>
                  <a:lnTo>
                    <a:pt x="2273" y="403"/>
                  </a:lnTo>
                  <a:lnTo>
                    <a:pt x="2273" y="396"/>
                  </a:lnTo>
                  <a:lnTo>
                    <a:pt x="2273" y="396"/>
                  </a:lnTo>
                  <a:lnTo>
                    <a:pt x="2266" y="396"/>
                  </a:lnTo>
                  <a:lnTo>
                    <a:pt x="2262" y="396"/>
                  </a:lnTo>
                  <a:lnTo>
                    <a:pt x="2262" y="396"/>
                  </a:lnTo>
                  <a:lnTo>
                    <a:pt x="2262" y="391"/>
                  </a:lnTo>
                  <a:lnTo>
                    <a:pt x="2262" y="384"/>
                  </a:lnTo>
                  <a:lnTo>
                    <a:pt x="2262" y="384"/>
                  </a:lnTo>
                  <a:lnTo>
                    <a:pt x="2254" y="384"/>
                  </a:lnTo>
                  <a:lnTo>
                    <a:pt x="2250" y="384"/>
                  </a:lnTo>
                  <a:lnTo>
                    <a:pt x="2250" y="384"/>
                  </a:lnTo>
                  <a:lnTo>
                    <a:pt x="2238" y="384"/>
                  </a:lnTo>
                  <a:lnTo>
                    <a:pt x="2238" y="384"/>
                  </a:lnTo>
                  <a:lnTo>
                    <a:pt x="2226" y="384"/>
                  </a:lnTo>
                  <a:lnTo>
                    <a:pt x="2226" y="384"/>
                  </a:lnTo>
                  <a:lnTo>
                    <a:pt x="2214" y="384"/>
                  </a:lnTo>
                  <a:lnTo>
                    <a:pt x="2214" y="384"/>
                  </a:lnTo>
                  <a:lnTo>
                    <a:pt x="2188" y="384"/>
                  </a:lnTo>
                  <a:lnTo>
                    <a:pt x="2188" y="384"/>
                  </a:lnTo>
                  <a:lnTo>
                    <a:pt x="2165" y="384"/>
                  </a:lnTo>
                  <a:lnTo>
                    <a:pt x="2165" y="384"/>
                  </a:lnTo>
                  <a:lnTo>
                    <a:pt x="2141" y="384"/>
                  </a:lnTo>
                  <a:lnTo>
                    <a:pt x="2141" y="384"/>
                  </a:lnTo>
                  <a:lnTo>
                    <a:pt x="2130" y="384"/>
                  </a:lnTo>
                  <a:lnTo>
                    <a:pt x="2130" y="384"/>
                  </a:lnTo>
                  <a:lnTo>
                    <a:pt x="2125" y="384"/>
                  </a:lnTo>
                  <a:lnTo>
                    <a:pt x="2118" y="384"/>
                  </a:lnTo>
                  <a:lnTo>
                    <a:pt x="2118" y="384"/>
                  </a:lnTo>
                  <a:lnTo>
                    <a:pt x="2118" y="391"/>
                  </a:lnTo>
                  <a:lnTo>
                    <a:pt x="2118" y="396"/>
                  </a:lnTo>
                  <a:lnTo>
                    <a:pt x="2118" y="396"/>
                  </a:lnTo>
                  <a:lnTo>
                    <a:pt x="2113" y="396"/>
                  </a:lnTo>
                  <a:lnTo>
                    <a:pt x="2106" y="396"/>
                  </a:lnTo>
                  <a:lnTo>
                    <a:pt x="2106" y="396"/>
                  </a:lnTo>
                  <a:lnTo>
                    <a:pt x="2106" y="408"/>
                  </a:lnTo>
                  <a:lnTo>
                    <a:pt x="2106" y="408"/>
                  </a:lnTo>
                  <a:lnTo>
                    <a:pt x="2106" y="415"/>
                  </a:lnTo>
                  <a:lnTo>
                    <a:pt x="2106" y="419"/>
                  </a:lnTo>
                  <a:lnTo>
                    <a:pt x="2106" y="419"/>
                  </a:lnTo>
                  <a:lnTo>
                    <a:pt x="2106" y="427"/>
                  </a:lnTo>
                  <a:lnTo>
                    <a:pt x="2106" y="431"/>
                  </a:lnTo>
                  <a:lnTo>
                    <a:pt x="2106" y="431"/>
                  </a:lnTo>
                  <a:lnTo>
                    <a:pt x="2101" y="431"/>
                  </a:lnTo>
                  <a:lnTo>
                    <a:pt x="2094" y="431"/>
                  </a:lnTo>
                  <a:lnTo>
                    <a:pt x="2094" y="431"/>
                  </a:lnTo>
                  <a:lnTo>
                    <a:pt x="2094" y="434"/>
                  </a:lnTo>
                  <a:lnTo>
                    <a:pt x="2094" y="436"/>
                  </a:lnTo>
                  <a:lnTo>
                    <a:pt x="2094" y="443"/>
                  </a:lnTo>
                  <a:lnTo>
                    <a:pt x="2094" y="443"/>
                  </a:lnTo>
                  <a:lnTo>
                    <a:pt x="2090" y="443"/>
                  </a:lnTo>
                  <a:lnTo>
                    <a:pt x="2082" y="443"/>
                  </a:lnTo>
                  <a:lnTo>
                    <a:pt x="2082" y="443"/>
                  </a:lnTo>
                  <a:lnTo>
                    <a:pt x="2082" y="448"/>
                  </a:lnTo>
                  <a:lnTo>
                    <a:pt x="2082" y="455"/>
                  </a:lnTo>
                  <a:lnTo>
                    <a:pt x="2082" y="455"/>
                  </a:lnTo>
                  <a:lnTo>
                    <a:pt x="2082" y="467"/>
                  </a:lnTo>
                  <a:lnTo>
                    <a:pt x="2082" y="467"/>
                  </a:lnTo>
                  <a:lnTo>
                    <a:pt x="2082" y="478"/>
                  </a:lnTo>
                  <a:lnTo>
                    <a:pt x="2082" y="478"/>
                  </a:lnTo>
                  <a:lnTo>
                    <a:pt x="2082" y="502"/>
                  </a:lnTo>
                  <a:lnTo>
                    <a:pt x="2082" y="502"/>
                  </a:lnTo>
                  <a:lnTo>
                    <a:pt x="2071" y="502"/>
                  </a:lnTo>
                  <a:lnTo>
                    <a:pt x="2071" y="502"/>
                  </a:lnTo>
                  <a:lnTo>
                    <a:pt x="2071" y="490"/>
                  </a:lnTo>
                  <a:lnTo>
                    <a:pt x="2071" y="490"/>
                  </a:lnTo>
                  <a:lnTo>
                    <a:pt x="2071" y="478"/>
                  </a:lnTo>
                  <a:lnTo>
                    <a:pt x="2071" y="478"/>
                  </a:lnTo>
                  <a:lnTo>
                    <a:pt x="2071" y="467"/>
                  </a:lnTo>
                  <a:lnTo>
                    <a:pt x="2071" y="467"/>
                  </a:lnTo>
                  <a:lnTo>
                    <a:pt x="2071" y="455"/>
                  </a:lnTo>
                  <a:lnTo>
                    <a:pt x="2071" y="455"/>
                  </a:lnTo>
                  <a:lnTo>
                    <a:pt x="2071" y="448"/>
                  </a:lnTo>
                  <a:lnTo>
                    <a:pt x="2071" y="443"/>
                  </a:lnTo>
                  <a:lnTo>
                    <a:pt x="2071" y="443"/>
                  </a:lnTo>
                  <a:lnTo>
                    <a:pt x="2059" y="443"/>
                  </a:lnTo>
                  <a:lnTo>
                    <a:pt x="2059" y="443"/>
                  </a:lnTo>
                  <a:lnTo>
                    <a:pt x="2059" y="448"/>
                  </a:lnTo>
                  <a:lnTo>
                    <a:pt x="2059" y="455"/>
                  </a:lnTo>
                  <a:lnTo>
                    <a:pt x="2059" y="455"/>
                  </a:lnTo>
                  <a:lnTo>
                    <a:pt x="2059" y="478"/>
                  </a:lnTo>
                  <a:lnTo>
                    <a:pt x="2059" y="478"/>
                  </a:lnTo>
                  <a:lnTo>
                    <a:pt x="2059" y="525"/>
                  </a:lnTo>
                  <a:lnTo>
                    <a:pt x="2059" y="525"/>
                  </a:lnTo>
                  <a:lnTo>
                    <a:pt x="2054" y="525"/>
                  </a:lnTo>
                  <a:lnTo>
                    <a:pt x="2047" y="525"/>
                  </a:lnTo>
                  <a:lnTo>
                    <a:pt x="2047" y="525"/>
                  </a:lnTo>
                  <a:lnTo>
                    <a:pt x="2047" y="518"/>
                  </a:lnTo>
                  <a:lnTo>
                    <a:pt x="2047" y="514"/>
                  </a:lnTo>
                  <a:lnTo>
                    <a:pt x="2047" y="514"/>
                  </a:lnTo>
                  <a:lnTo>
                    <a:pt x="2047" y="502"/>
                  </a:lnTo>
                  <a:lnTo>
                    <a:pt x="2047" y="502"/>
                  </a:lnTo>
                  <a:lnTo>
                    <a:pt x="2047" y="495"/>
                  </a:lnTo>
                  <a:lnTo>
                    <a:pt x="2047" y="490"/>
                  </a:lnTo>
                  <a:lnTo>
                    <a:pt x="2047" y="490"/>
                  </a:lnTo>
                  <a:lnTo>
                    <a:pt x="2042" y="490"/>
                  </a:lnTo>
                  <a:lnTo>
                    <a:pt x="2035" y="490"/>
                  </a:lnTo>
                  <a:lnTo>
                    <a:pt x="2035" y="490"/>
                  </a:lnTo>
                  <a:lnTo>
                    <a:pt x="2035" y="483"/>
                  </a:lnTo>
                  <a:lnTo>
                    <a:pt x="2035" y="478"/>
                  </a:lnTo>
                  <a:lnTo>
                    <a:pt x="2035" y="478"/>
                  </a:lnTo>
                  <a:lnTo>
                    <a:pt x="2031" y="478"/>
                  </a:lnTo>
                  <a:lnTo>
                    <a:pt x="2024" y="478"/>
                  </a:lnTo>
                  <a:lnTo>
                    <a:pt x="2024" y="478"/>
                  </a:lnTo>
                  <a:lnTo>
                    <a:pt x="2012" y="478"/>
                  </a:lnTo>
                  <a:lnTo>
                    <a:pt x="2012" y="478"/>
                  </a:lnTo>
                  <a:lnTo>
                    <a:pt x="2005" y="478"/>
                  </a:lnTo>
                  <a:lnTo>
                    <a:pt x="2000" y="478"/>
                  </a:lnTo>
                  <a:lnTo>
                    <a:pt x="2000" y="478"/>
                  </a:lnTo>
                  <a:lnTo>
                    <a:pt x="2000" y="483"/>
                  </a:lnTo>
                  <a:lnTo>
                    <a:pt x="2000" y="490"/>
                  </a:lnTo>
                  <a:lnTo>
                    <a:pt x="2000" y="490"/>
                  </a:lnTo>
                  <a:lnTo>
                    <a:pt x="1998" y="490"/>
                  </a:lnTo>
                  <a:lnTo>
                    <a:pt x="1995" y="490"/>
                  </a:lnTo>
                  <a:lnTo>
                    <a:pt x="1988" y="490"/>
                  </a:lnTo>
                  <a:lnTo>
                    <a:pt x="1988" y="490"/>
                  </a:lnTo>
                  <a:lnTo>
                    <a:pt x="1988" y="396"/>
                  </a:lnTo>
                  <a:lnTo>
                    <a:pt x="1988" y="396"/>
                  </a:lnTo>
                  <a:lnTo>
                    <a:pt x="1988" y="372"/>
                  </a:lnTo>
                  <a:lnTo>
                    <a:pt x="1988" y="372"/>
                  </a:lnTo>
                  <a:lnTo>
                    <a:pt x="1941" y="372"/>
                  </a:lnTo>
                  <a:lnTo>
                    <a:pt x="1941" y="372"/>
                  </a:lnTo>
                  <a:lnTo>
                    <a:pt x="1929" y="372"/>
                  </a:lnTo>
                  <a:lnTo>
                    <a:pt x="1929" y="372"/>
                  </a:lnTo>
                  <a:lnTo>
                    <a:pt x="1922" y="372"/>
                  </a:lnTo>
                  <a:lnTo>
                    <a:pt x="1918" y="372"/>
                  </a:lnTo>
                  <a:lnTo>
                    <a:pt x="1918" y="372"/>
                  </a:lnTo>
                  <a:lnTo>
                    <a:pt x="1918" y="368"/>
                  </a:lnTo>
                  <a:lnTo>
                    <a:pt x="1918" y="361"/>
                  </a:lnTo>
                  <a:lnTo>
                    <a:pt x="1918" y="361"/>
                  </a:lnTo>
                  <a:lnTo>
                    <a:pt x="1906" y="361"/>
                  </a:lnTo>
                  <a:lnTo>
                    <a:pt x="1906" y="361"/>
                  </a:lnTo>
                  <a:lnTo>
                    <a:pt x="1894" y="361"/>
                  </a:lnTo>
                  <a:lnTo>
                    <a:pt x="1894" y="361"/>
                  </a:lnTo>
                  <a:lnTo>
                    <a:pt x="1847" y="361"/>
                  </a:lnTo>
                  <a:lnTo>
                    <a:pt x="1847" y="361"/>
                  </a:lnTo>
                  <a:lnTo>
                    <a:pt x="1823" y="361"/>
                  </a:lnTo>
                  <a:lnTo>
                    <a:pt x="1823" y="361"/>
                  </a:lnTo>
                  <a:lnTo>
                    <a:pt x="1812" y="361"/>
                  </a:lnTo>
                  <a:lnTo>
                    <a:pt x="1812" y="361"/>
                  </a:lnTo>
                  <a:lnTo>
                    <a:pt x="1786" y="361"/>
                  </a:lnTo>
                  <a:lnTo>
                    <a:pt x="1786" y="361"/>
                  </a:lnTo>
                  <a:lnTo>
                    <a:pt x="1774" y="361"/>
                  </a:lnTo>
                  <a:lnTo>
                    <a:pt x="1774" y="361"/>
                  </a:lnTo>
                  <a:lnTo>
                    <a:pt x="1750" y="361"/>
                  </a:lnTo>
                  <a:lnTo>
                    <a:pt x="1750" y="361"/>
                  </a:lnTo>
                  <a:lnTo>
                    <a:pt x="1738" y="361"/>
                  </a:lnTo>
                  <a:lnTo>
                    <a:pt x="1738" y="361"/>
                  </a:lnTo>
                  <a:lnTo>
                    <a:pt x="1715" y="361"/>
                  </a:lnTo>
                  <a:lnTo>
                    <a:pt x="1715" y="361"/>
                  </a:lnTo>
                  <a:lnTo>
                    <a:pt x="1691" y="361"/>
                  </a:lnTo>
                  <a:lnTo>
                    <a:pt x="1691" y="361"/>
                  </a:lnTo>
                  <a:lnTo>
                    <a:pt x="1680" y="361"/>
                  </a:lnTo>
                  <a:lnTo>
                    <a:pt x="1680" y="361"/>
                  </a:lnTo>
                  <a:lnTo>
                    <a:pt x="1675" y="361"/>
                  </a:lnTo>
                  <a:lnTo>
                    <a:pt x="1668" y="361"/>
                  </a:lnTo>
                  <a:lnTo>
                    <a:pt x="1668" y="361"/>
                  </a:lnTo>
                  <a:lnTo>
                    <a:pt x="1668" y="356"/>
                  </a:lnTo>
                  <a:lnTo>
                    <a:pt x="1668" y="349"/>
                  </a:lnTo>
                  <a:lnTo>
                    <a:pt x="1668" y="349"/>
                  </a:lnTo>
                  <a:lnTo>
                    <a:pt x="1663" y="349"/>
                  </a:lnTo>
                  <a:lnTo>
                    <a:pt x="1656" y="349"/>
                  </a:lnTo>
                  <a:lnTo>
                    <a:pt x="1656" y="349"/>
                  </a:lnTo>
                  <a:lnTo>
                    <a:pt x="1644" y="349"/>
                  </a:lnTo>
                  <a:lnTo>
                    <a:pt x="1644" y="349"/>
                  </a:lnTo>
                  <a:lnTo>
                    <a:pt x="1632" y="349"/>
                  </a:lnTo>
                  <a:lnTo>
                    <a:pt x="1632" y="349"/>
                  </a:lnTo>
                  <a:lnTo>
                    <a:pt x="1609" y="349"/>
                  </a:lnTo>
                  <a:lnTo>
                    <a:pt x="1609" y="349"/>
                  </a:lnTo>
                  <a:lnTo>
                    <a:pt x="1585" y="349"/>
                  </a:lnTo>
                  <a:lnTo>
                    <a:pt x="1585" y="349"/>
                  </a:lnTo>
                  <a:lnTo>
                    <a:pt x="1578" y="349"/>
                  </a:lnTo>
                  <a:lnTo>
                    <a:pt x="1574" y="349"/>
                  </a:lnTo>
                  <a:lnTo>
                    <a:pt x="1574" y="349"/>
                  </a:lnTo>
                  <a:lnTo>
                    <a:pt x="1574" y="351"/>
                  </a:lnTo>
                  <a:lnTo>
                    <a:pt x="1574" y="356"/>
                  </a:lnTo>
                  <a:lnTo>
                    <a:pt x="1574" y="361"/>
                  </a:lnTo>
                  <a:lnTo>
                    <a:pt x="1574" y="361"/>
                  </a:lnTo>
                  <a:lnTo>
                    <a:pt x="1574" y="363"/>
                  </a:lnTo>
                  <a:lnTo>
                    <a:pt x="1574" y="368"/>
                  </a:lnTo>
                  <a:lnTo>
                    <a:pt x="1574" y="370"/>
                  </a:lnTo>
                  <a:lnTo>
                    <a:pt x="1574" y="372"/>
                  </a:lnTo>
                  <a:lnTo>
                    <a:pt x="1574" y="372"/>
                  </a:lnTo>
                  <a:lnTo>
                    <a:pt x="1562" y="372"/>
                  </a:lnTo>
                  <a:lnTo>
                    <a:pt x="1562" y="372"/>
                  </a:lnTo>
                  <a:lnTo>
                    <a:pt x="1550" y="372"/>
                  </a:lnTo>
                  <a:lnTo>
                    <a:pt x="1550" y="372"/>
                  </a:lnTo>
                  <a:lnTo>
                    <a:pt x="1526" y="372"/>
                  </a:lnTo>
                  <a:lnTo>
                    <a:pt x="1526" y="372"/>
                  </a:lnTo>
                  <a:lnTo>
                    <a:pt x="1526" y="379"/>
                  </a:lnTo>
                  <a:lnTo>
                    <a:pt x="1526" y="382"/>
                  </a:lnTo>
                  <a:lnTo>
                    <a:pt x="1526" y="384"/>
                  </a:lnTo>
                  <a:lnTo>
                    <a:pt x="1526" y="384"/>
                  </a:lnTo>
                  <a:lnTo>
                    <a:pt x="1519" y="384"/>
                  </a:lnTo>
                  <a:lnTo>
                    <a:pt x="1515" y="384"/>
                  </a:lnTo>
                  <a:lnTo>
                    <a:pt x="1515" y="384"/>
                  </a:lnTo>
                  <a:lnTo>
                    <a:pt x="1503" y="384"/>
                  </a:lnTo>
                  <a:lnTo>
                    <a:pt x="1503" y="384"/>
                  </a:lnTo>
                  <a:lnTo>
                    <a:pt x="1491" y="384"/>
                  </a:lnTo>
                  <a:lnTo>
                    <a:pt x="1491" y="384"/>
                  </a:lnTo>
                  <a:lnTo>
                    <a:pt x="1468" y="384"/>
                  </a:lnTo>
                  <a:lnTo>
                    <a:pt x="1468" y="384"/>
                  </a:lnTo>
                  <a:lnTo>
                    <a:pt x="1420" y="384"/>
                  </a:lnTo>
                  <a:lnTo>
                    <a:pt x="1420" y="384"/>
                  </a:lnTo>
                  <a:lnTo>
                    <a:pt x="1420" y="431"/>
                  </a:lnTo>
                  <a:lnTo>
                    <a:pt x="1420" y="431"/>
                  </a:lnTo>
                  <a:lnTo>
                    <a:pt x="1371" y="431"/>
                  </a:lnTo>
                  <a:lnTo>
                    <a:pt x="1371" y="431"/>
                  </a:lnTo>
                  <a:lnTo>
                    <a:pt x="1324" y="431"/>
                  </a:lnTo>
                  <a:lnTo>
                    <a:pt x="1324" y="431"/>
                  </a:lnTo>
                  <a:lnTo>
                    <a:pt x="1312" y="431"/>
                  </a:lnTo>
                  <a:lnTo>
                    <a:pt x="1312" y="431"/>
                  </a:lnTo>
                  <a:lnTo>
                    <a:pt x="1288" y="431"/>
                  </a:lnTo>
                  <a:lnTo>
                    <a:pt x="1288" y="431"/>
                  </a:lnTo>
                  <a:lnTo>
                    <a:pt x="1277" y="431"/>
                  </a:lnTo>
                  <a:lnTo>
                    <a:pt x="1277" y="431"/>
                  </a:lnTo>
                  <a:lnTo>
                    <a:pt x="1253" y="431"/>
                  </a:lnTo>
                  <a:lnTo>
                    <a:pt x="1253" y="431"/>
                  </a:lnTo>
                  <a:lnTo>
                    <a:pt x="1253" y="384"/>
                  </a:lnTo>
                  <a:lnTo>
                    <a:pt x="1253" y="384"/>
                  </a:lnTo>
                  <a:lnTo>
                    <a:pt x="1253" y="337"/>
                  </a:lnTo>
                  <a:lnTo>
                    <a:pt x="1253" y="337"/>
                  </a:lnTo>
                  <a:lnTo>
                    <a:pt x="1253" y="313"/>
                  </a:lnTo>
                  <a:lnTo>
                    <a:pt x="1253" y="313"/>
                  </a:lnTo>
                  <a:lnTo>
                    <a:pt x="1253" y="292"/>
                  </a:lnTo>
                  <a:lnTo>
                    <a:pt x="1253" y="292"/>
                  </a:lnTo>
                  <a:lnTo>
                    <a:pt x="1253" y="280"/>
                  </a:lnTo>
                  <a:lnTo>
                    <a:pt x="1253" y="280"/>
                  </a:lnTo>
                  <a:lnTo>
                    <a:pt x="1253" y="257"/>
                  </a:lnTo>
                  <a:lnTo>
                    <a:pt x="1253" y="257"/>
                  </a:lnTo>
                  <a:lnTo>
                    <a:pt x="1253" y="233"/>
                  </a:lnTo>
                  <a:lnTo>
                    <a:pt x="1253" y="233"/>
                  </a:lnTo>
                  <a:lnTo>
                    <a:pt x="1253" y="186"/>
                  </a:lnTo>
                  <a:lnTo>
                    <a:pt x="1253" y="186"/>
                  </a:lnTo>
                  <a:lnTo>
                    <a:pt x="1253" y="174"/>
                  </a:lnTo>
                  <a:lnTo>
                    <a:pt x="1253" y="174"/>
                  </a:lnTo>
                  <a:lnTo>
                    <a:pt x="1253" y="151"/>
                  </a:lnTo>
                  <a:lnTo>
                    <a:pt x="1253" y="151"/>
                  </a:lnTo>
                  <a:lnTo>
                    <a:pt x="1253" y="104"/>
                  </a:lnTo>
                  <a:lnTo>
                    <a:pt x="1253" y="104"/>
                  </a:lnTo>
                  <a:lnTo>
                    <a:pt x="1241" y="104"/>
                  </a:lnTo>
                  <a:lnTo>
                    <a:pt x="1241" y="104"/>
                  </a:lnTo>
                  <a:lnTo>
                    <a:pt x="1218" y="104"/>
                  </a:lnTo>
                  <a:lnTo>
                    <a:pt x="1218" y="104"/>
                  </a:lnTo>
                  <a:lnTo>
                    <a:pt x="1206" y="104"/>
                  </a:lnTo>
                  <a:lnTo>
                    <a:pt x="1206" y="104"/>
                  </a:lnTo>
                  <a:lnTo>
                    <a:pt x="1182" y="104"/>
                  </a:lnTo>
                  <a:lnTo>
                    <a:pt x="1182" y="104"/>
                  </a:lnTo>
                  <a:lnTo>
                    <a:pt x="1171" y="104"/>
                  </a:lnTo>
                  <a:lnTo>
                    <a:pt x="1171" y="104"/>
                  </a:lnTo>
                  <a:lnTo>
                    <a:pt x="1147" y="104"/>
                  </a:lnTo>
                  <a:lnTo>
                    <a:pt x="1147" y="104"/>
                  </a:lnTo>
                  <a:lnTo>
                    <a:pt x="1100" y="104"/>
                  </a:lnTo>
                  <a:lnTo>
                    <a:pt x="1100" y="104"/>
                  </a:lnTo>
                  <a:lnTo>
                    <a:pt x="1100" y="115"/>
                  </a:lnTo>
                  <a:lnTo>
                    <a:pt x="1100" y="115"/>
                  </a:lnTo>
                  <a:lnTo>
                    <a:pt x="1100" y="139"/>
                  </a:lnTo>
                  <a:lnTo>
                    <a:pt x="1100" y="139"/>
                  </a:lnTo>
                  <a:lnTo>
                    <a:pt x="1100" y="186"/>
                  </a:lnTo>
                  <a:lnTo>
                    <a:pt x="1100" y="186"/>
                  </a:lnTo>
                  <a:lnTo>
                    <a:pt x="1100" y="233"/>
                  </a:lnTo>
                  <a:lnTo>
                    <a:pt x="1100" y="233"/>
                  </a:lnTo>
                  <a:lnTo>
                    <a:pt x="1100" y="257"/>
                  </a:lnTo>
                  <a:lnTo>
                    <a:pt x="1100" y="257"/>
                  </a:lnTo>
                  <a:lnTo>
                    <a:pt x="1100" y="269"/>
                  </a:lnTo>
                  <a:lnTo>
                    <a:pt x="1100" y="269"/>
                  </a:lnTo>
                  <a:lnTo>
                    <a:pt x="1100" y="292"/>
                  </a:lnTo>
                  <a:lnTo>
                    <a:pt x="1100" y="292"/>
                  </a:lnTo>
                  <a:lnTo>
                    <a:pt x="1100" y="313"/>
                  </a:lnTo>
                  <a:lnTo>
                    <a:pt x="1100" y="313"/>
                  </a:lnTo>
                  <a:lnTo>
                    <a:pt x="1100" y="361"/>
                  </a:lnTo>
                  <a:lnTo>
                    <a:pt x="1100" y="361"/>
                  </a:lnTo>
                  <a:lnTo>
                    <a:pt x="1100" y="408"/>
                  </a:lnTo>
                  <a:lnTo>
                    <a:pt x="1100" y="408"/>
                  </a:lnTo>
                  <a:lnTo>
                    <a:pt x="1100" y="419"/>
                  </a:lnTo>
                  <a:lnTo>
                    <a:pt x="1100" y="419"/>
                  </a:lnTo>
                  <a:lnTo>
                    <a:pt x="1100" y="443"/>
                  </a:lnTo>
                  <a:lnTo>
                    <a:pt x="1100" y="443"/>
                  </a:lnTo>
                  <a:lnTo>
                    <a:pt x="1088" y="443"/>
                  </a:lnTo>
                  <a:lnTo>
                    <a:pt x="1088" y="443"/>
                  </a:lnTo>
                  <a:lnTo>
                    <a:pt x="1065" y="443"/>
                  </a:lnTo>
                  <a:lnTo>
                    <a:pt x="1065" y="443"/>
                  </a:lnTo>
                  <a:lnTo>
                    <a:pt x="1053" y="443"/>
                  </a:lnTo>
                  <a:lnTo>
                    <a:pt x="1053" y="443"/>
                  </a:lnTo>
                  <a:lnTo>
                    <a:pt x="1029" y="443"/>
                  </a:lnTo>
                  <a:lnTo>
                    <a:pt x="1029" y="443"/>
                  </a:lnTo>
                  <a:lnTo>
                    <a:pt x="1017" y="443"/>
                  </a:lnTo>
                  <a:lnTo>
                    <a:pt x="1017" y="443"/>
                  </a:lnTo>
                  <a:lnTo>
                    <a:pt x="994" y="443"/>
                  </a:lnTo>
                  <a:lnTo>
                    <a:pt x="994" y="443"/>
                  </a:lnTo>
                  <a:lnTo>
                    <a:pt x="968" y="443"/>
                  </a:lnTo>
                  <a:lnTo>
                    <a:pt x="968" y="443"/>
                  </a:lnTo>
                  <a:lnTo>
                    <a:pt x="944" y="443"/>
                  </a:lnTo>
                  <a:lnTo>
                    <a:pt x="944" y="443"/>
                  </a:lnTo>
                  <a:lnTo>
                    <a:pt x="897" y="443"/>
                  </a:lnTo>
                  <a:lnTo>
                    <a:pt x="897" y="443"/>
                  </a:lnTo>
                  <a:lnTo>
                    <a:pt x="850" y="443"/>
                  </a:lnTo>
                  <a:lnTo>
                    <a:pt x="850" y="443"/>
                  </a:lnTo>
                  <a:lnTo>
                    <a:pt x="850" y="431"/>
                  </a:lnTo>
                  <a:lnTo>
                    <a:pt x="850" y="431"/>
                  </a:lnTo>
                  <a:lnTo>
                    <a:pt x="850" y="384"/>
                  </a:lnTo>
                  <a:lnTo>
                    <a:pt x="850" y="384"/>
                  </a:lnTo>
                  <a:lnTo>
                    <a:pt x="850" y="337"/>
                  </a:lnTo>
                  <a:lnTo>
                    <a:pt x="850" y="337"/>
                  </a:lnTo>
                  <a:lnTo>
                    <a:pt x="850" y="245"/>
                  </a:lnTo>
                  <a:lnTo>
                    <a:pt x="850" y="245"/>
                  </a:lnTo>
                  <a:lnTo>
                    <a:pt x="827" y="245"/>
                  </a:lnTo>
                  <a:lnTo>
                    <a:pt x="827" y="245"/>
                  </a:lnTo>
                  <a:lnTo>
                    <a:pt x="815" y="245"/>
                  </a:lnTo>
                  <a:lnTo>
                    <a:pt x="815" y="245"/>
                  </a:lnTo>
                  <a:lnTo>
                    <a:pt x="791" y="245"/>
                  </a:lnTo>
                  <a:lnTo>
                    <a:pt x="791" y="245"/>
                  </a:lnTo>
                  <a:lnTo>
                    <a:pt x="744" y="245"/>
                  </a:lnTo>
                  <a:lnTo>
                    <a:pt x="744" y="245"/>
                  </a:lnTo>
                  <a:lnTo>
                    <a:pt x="744" y="269"/>
                  </a:lnTo>
                  <a:lnTo>
                    <a:pt x="744" y="269"/>
                  </a:lnTo>
                  <a:lnTo>
                    <a:pt x="744" y="280"/>
                  </a:lnTo>
                  <a:lnTo>
                    <a:pt x="744" y="280"/>
                  </a:lnTo>
                  <a:lnTo>
                    <a:pt x="744" y="302"/>
                  </a:lnTo>
                  <a:lnTo>
                    <a:pt x="744" y="302"/>
                  </a:lnTo>
                  <a:lnTo>
                    <a:pt x="744" y="325"/>
                  </a:lnTo>
                  <a:lnTo>
                    <a:pt x="744" y="325"/>
                  </a:lnTo>
                  <a:lnTo>
                    <a:pt x="744" y="337"/>
                  </a:lnTo>
                  <a:lnTo>
                    <a:pt x="744" y="337"/>
                  </a:lnTo>
                  <a:lnTo>
                    <a:pt x="744" y="361"/>
                  </a:lnTo>
                  <a:lnTo>
                    <a:pt x="744" y="361"/>
                  </a:lnTo>
                  <a:lnTo>
                    <a:pt x="744" y="372"/>
                  </a:lnTo>
                  <a:lnTo>
                    <a:pt x="744" y="372"/>
                  </a:lnTo>
                  <a:lnTo>
                    <a:pt x="744" y="396"/>
                  </a:lnTo>
                  <a:lnTo>
                    <a:pt x="744" y="396"/>
                  </a:lnTo>
                  <a:lnTo>
                    <a:pt x="744" y="419"/>
                  </a:lnTo>
                  <a:lnTo>
                    <a:pt x="744" y="419"/>
                  </a:lnTo>
                  <a:lnTo>
                    <a:pt x="744" y="467"/>
                  </a:lnTo>
                  <a:lnTo>
                    <a:pt x="744" y="467"/>
                  </a:lnTo>
                  <a:lnTo>
                    <a:pt x="744" y="490"/>
                  </a:lnTo>
                  <a:lnTo>
                    <a:pt x="744" y="490"/>
                  </a:lnTo>
                  <a:lnTo>
                    <a:pt x="732" y="490"/>
                  </a:lnTo>
                  <a:lnTo>
                    <a:pt x="732" y="490"/>
                  </a:lnTo>
                  <a:lnTo>
                    <a:pt x="709" y="490"/>
                  </a:lnTo>
                  <a:lnTo>
                    <a:pt x="709" y="490"/>
                  </a:lnTo>
                  <a:lnTo>
                    <a:pt x="709" y="495"/>
                  </a:lnTo>
                  <a:lnTo>
                    <a:pt x="709" y="500"/>
                  </a:lnTo>
                  <a:lnTo>
                    <a:pt x="709" y="502"/>
                  </a:lnTo>
                  <a:lnTo>
                    <a:pt x="709" y="502"/>
                  </a:lnTo>
                  <a:lnTo>
                    <a:pt x="702" y="502"/>
                  </a:lnTo>
                  <a:lnTo>
                    <a:pt x="697" y="502"/>
                  </a:lnTo>
                  <a:lnTo>
                    <a:pt x="697" y="502"/>
                  </a:lnTo>
                  <a:lnTo>
                    <a:pt x="685" y="502"/>
                  </a:lnTo>
                  <a:lnTo>
                    <a:pt x="685" y="502"/>
                  </a:lnTo>
                  <a:lnTo>
                    <a:pt x="673" y="502"/>
                  </a:lnTo>
                  <a:lnTo>
                    <a:pt x="673" y="502"/>
                  </a:lnTo>
                  <a:lnTo>
                    <a:pt x="650" y="502"/>
                  </a:lnTo>
                  <a:lnTo>
                    <a:pt x="650" y="502"/>
                  </a:lnTo>
                  <a:lnTo>
                    <a:pt x="650" y="507"/>
                  </a:lnTo>
                  <a:lnTo>
                    <a:pt x="650" y="511"/>
                  </a:lnTo>
                  <a:lnTo>
                    <a:pt x="650" y="514"/>
                  </a:lnTo>
                  <a:lnTo>
                    <a:pt x="650" y="514"/>
                  </a:lnTo>
                  <a:lnTo>
                    <a:pt x="648" y="514"/>
                  </a:lnTo>
                  <a:lnTo>
                    <a:pt x="643" y="514"/>
                  </a:lnTo>
                  <a:lnTo>
                    <a:pt x="640" y="511"/>
                  </a:lnTo>
                  <a:lnTo>
                    <a:pt x="638" y="514"/>
                  </a:lnTo>
                  <a:lnTo>
                    <a:pt x="638" y="514"/>
                  </a:lnTo>
                  <a:lnTo>
                    <a:pt x="636" y="516"/>
                  </a:lnTo>
                  <a:lnTo>
                    <a:pt x="638" y="518"/>
                  </a:lnTo>
                  <a:lnTo>
                    <a:pt x="638" y="523"/>
                  </a:lnTo>
                  <a:lnTo>
                    <a:pt x="638" y="525"/>
                  </a:lnTo>
                  <a:lnTo>
                    <a:pt x="638" y="525"/>
                  </a:lnTo>
                  <a:lnTo>
                    <a:pt x="636" y="525"/>
                  </a:lnTo>
                  <a:lnTo>
                    <a:pt x="631" y="525"/>
                  </a:lnTo>
                  <a:lnTo>
                    <a:pt x="626" y="525"/>
                  </a:lnTo>
                  <a:lnTo>
                    <a:pt x="626" y="525"/>
                  </a:lnTo>
                  <a:lnTo>
                    <a:pt x="603" y="525"/>
                  </a:lnTo>
                  <a:lnTo>
                    <a:pt x="603" y="525"/>
                  </a:lnTo>
                  <a:lnTo>
                    <a:pt x="603" y="502"/>
                  </a:lnTo>
                  <a:lnTo>
                    <a:pt x="603" y="502"/>
                  </a:lnTo>
                  <a:lnTo>
                    <a:pt x="603" y="490"/>
                  </a:lnTo>
                  <a:lnTo>
                    <a:pt x="603" y="490"/>
                  </a:lnTo>
                  <a:lnTo>
                    <a:pt x="603" y="467"/>
                  </a:lnTo>
                  <a:lnTo>
                    <a:pt x="603" y="467"/>
                  </a:lnTo>
                  <a:lnTo>
                    <a:pt x="603" y="455"/>
                  </a:lnTo>
                  <a:lnTo>
                    <a:pt x="603" y="455"/>
                  </a:lnTo>
                  <a:lnTo>
                    <a:pt x="603" y="431"/>
                  </a:lnTo>
                  <a:lnTo>
                    <a:pt x="603" y="431"/>
                  </a:lnTo>
                  <a:lnTo>
                    <a:pt x="603" y="408"/>
                  </a:lnTo>
                  <a:lnTo>
                    <a:pt x="603" y="408"/>
                  </a:lnTo>
                  <a:lnTo>
                    <a:pt x="577" y="408"/>
                  </a:lnTo>
                  <a:lnTo>
                    <a:pt x="577" y="408"/>
                  </a:lnTo>
                  <a:lnTo>
                    <a:pt x="579" y="401"/>
                  </a:lnTo>
                  <a:lnTo>
                    <a:pt x="579" y="398"/>
                  </a:lnTo>
                  <a:lnTo>
                    <a:pt x="577" y="396"/>
                  </a:lnTo>
                  <a:lnTo>
                    <a:pt x="577" y="396"/>
                  </a:lnTo>
                  <a:lnTo>
                    <a:pt x="575" y="396"/>
                  </a:lnTo>
                  <a:lnTo>
                    <a:pt x="572" y="396"/>
                  </a:lnTo>
                  <a:lnTo>
                    <a:pt x="565" y="396"/>
                  </a:lnTo>
                  <a:lnTo>
                    <a:pt x="565" y="396"/>
                  </a:lnTo>
                  <a:lnTo>
                    <a:pt x="565" y="384"/>
                  </a:lnTo>
                  <a:lnTo>
                    <a:pt x="565" y="384"/>
                  </a:lnTo>
                  <a:lnTo>
                    <a:pt x="565" y="361"/>
                  </a:lnTo>
                  <a:lnTo>
                    <a:pt x="565" y="361"/>
                  </a:lnTo>
                  <a:lnTo>
                    <a:pt x="542" y="361"/>
                  </a:lnTo>
                  <a:lnTo>
                    <a:pt x="542" y="361"/>
                  </a:lnTo>
                  <a:lnTo>
                    <a:pt x="542" y="408"/>
                  </a:lnTo>
                  <a:lnTo>
                    <a:pt x="542" y="408"/>
                  </a:lnTo>
                  <a:lnTo>
                    <a:pt x="530" y="408"/>
                  </a:lnTo>
                  <a:lnTo>
                    <a:pt x="530" y="408"/>
                  </a:lnTo>
                  <a:lnTo>
                    <a:pt x="518" y="408"/>
                  </a:lnTo>
                  <a:lnTo>
                    <a:pt x="518" y="408"/>
                  </a:lnTo>
                  <a:lnTo>
                    <a:pt x="513" y="408"/>
                  </a:lnTo>
                  <a:lnTo>
                    <a:pt x="506" y="408"/>
                  </a:lnTo>
                  <a:lnTo>
                    <a:pt x="506" y="408"/>
                  </a:lnTo>
                  <a:lnTo>
                    <a:pt x="501" y="408"/>
                  </a:lnTo>
                  <a:lnTo>
                    <a:pt x="494" y="408"/>
                  </a:lnTo>
                  <a:lnTo>
                    <a:pt x="494" y="408"/>
                  </a:lnTo>
                  <a:lnTo>
                    <a:pt x="494" y="410"/>
                  </a:lnTo>
                  <a:lnTo>
                    <a:pt x="494" y="412"/>
                  </a:lnTo>
                  <a:lnTo>
                    <a:pt x="494" y="419"/>
                  </a:lnTo>
                  <a:lnTo>
                    <a:pt x="494" y="419"/>
                  </a:lnTo>
                  <a:lnTo>
                    <a:pt x="494" y="427"/>
                  </a:lnTo>
                  <a:lnTo>
                    <a:pt x="497" y="429"/>
                  </a:lnTo>
                  <a:lnTo>
                    <a:pt x="494" y="431"/>
                  </a:lnTo>
                  <a:lnTo>
                    <a:pt x="494" y="431"/>
                  </a:lnTo>
                  <a:lnTo>
                    <a:pt x="490" y="431"/>
                  </a:lnTo>
                  <a:lnTo>
                    <a:pt x="483" y="431"/>
                  </a:lnTo>
                  <a:lnTo>
                    <a:pt x="483" y="431"/>
                  </a:lnTo>
                  <a:lnTo>
                    <a:pt x="483" y="443"/>
                  </a:lnTo>
                  <a:lnTo>
                    <a:pt x="483" y="443"/>
                  </a:lnTo>
                  <a:lnTo>
                    <a:pt x="483" y="467"/>
                  </a:lnTo>
                  <a:lnTo>
                    <a:pt x="483" y="467"/>
                  </a:lnTo>
                  <a:lnTo>
                    <a:pt x="483" y="514"/>
                  </a:lnTo>
                  <a:lnTo>
                    <a:pt x="483" y="514"/>
                  </a:lnTo>
                  <a:lnTo>
                    <a:pt x="483" y="535"/>
                  </a:lnTo>
                  <a:lnTo>
                    <a:pt x="483" y="535"/>
                  </a:lnTo>
                  <a:lnTo>
                    <a:pt x="483" y="547"/>
                  </a:lnTo>
                  <a:lnTo>
                    <a:pt x="483" y="547"/>
                  </a:lnTo>
                  <a:lnTo>
                    <a:pt x="483" y="570"/>
                  </a:lnTo>
                  <a:lnTo>
                    <a:pt x="483" y="570"/>
                  </a:lnTo>
                  <a:lnTo>
                    <a:pt x="478" y="570"/>
                  </a:lnTo>
                  <a:lnTo>
                    <a:pt x="471" y="570"/>
                  </a:lnTo>
                  <a:lnTo>
                    <a:pt x="471" y="570"/>
                  </a:lnTo>
                  <a:lnTo>
                    <a:pt x="466" y="570"/>
                  </a:lnTo>
                  <a:lnTo>
                    <a:pt x="459" y="570"/>
                  </a:lnTo>
                  <a:lnTo>
                    <a:pt x="459" y="570"/>
                  </a:lnTo>
                  <a:lnTo>
                    <a:pt x="459" y="566"/>
                  </a:lnTo>
                  <a:lnTo>
                    <a:pt x="459" y="558"/>
                  </a:lnTo>
                  <a:lnTo>
                    <a:pt x="459" y="558"/>
                  </a:lnTo>
                  <a:lnTo>
                    <a:pt x="459" y="547"/>
                  </a:lnTo>
                  <a:lnTo>
                    <a:pt x="459" y="547"/>
                  </a:lnTo>
                  <a:lnTo>
                    <a:pt x="459" y="525"/>
                  </a:lnTo>
                  <a:lnTo>
                    <a:pt x="459" y="525"/>
                  </a:lnTo>
                  <a:lnTo>
                    <a:pt x="412" y="525"/>
                  </a:lnTo>
                  <a:lnTo>
                    <a:pt x="412" y="525"/>
                  </a:lnTo>
                  <a:lnTo>
                    <a:pt x="388" y="525"/>
                  </a:lnTo>
                  <a:lnTo>
                    <a:pt x="388" y="525"/>
                  </a:lnTo>
                  <a:lnTo>
                    <a:pt x="377" y="525"/>
                  </a:lnTo>
                  <a:lnTo>
                    <a:pt x="377" y="525"/>
                  </a:lnTo>
                  <a:lnTo>
                    <a:pt x="370" y="525"/>
                  </a:lnTo>
                  <a:lnTo>
                    <a:pt x="365" y="525"/>
                  </a:lnTo>
                  <a:lnTo>
                    <a:pt x="365" y="525"/>
                  </a:lnTo>
                  <a:lnTo>
                    <a:pt x="365" y="518"/>
                  </a:lnTo>
                  <a:lnTo>
                    <a:pt x="365" y="514"/>
                  </a:lnTo>
                  <a:lnTo>
                    <a:pt x="365" y="514"/>
                  </a:lnTo>
                  <a:lnTo>
                    <a:pt x="362" y="511"/>
                  </a:lnTo>
                  <a:lnTo>
                    <a:pt x="358" y="514"/>
                  </a:lnTo>
                  <a:lnTo>
                    <a:pt x="355" y="514"/>
                  </a:lnTo>
                  <a:lnTo>
                    <a:pt x="353" y="514"/>
                  </a:lnTo>
                  <a:lnTo>
                    <a:pt x="353" y="514"/>
                  </a:lnTo>
                  <a:lnTo>
                    <a:pt x="353" y="511"/>
                  </a:lnTo>
                  <a:lnTo>
                    <a:pt x="353" y="507"/>
                  </a:lnTo>
                  <a:lnTo>
                    <a:pt x="353" y="504"/>
                  </a:lnTo>
                  <a:lnTo>
                    <a:pt x="353" y="502"/>
                  </a:lnTo>
                  <a:lnTo>
                    <a:pt x="353" y="502"/>
                  </a:lnTo>
                  <a:lnTo>
                    <a:pt x="351" y="500"/>
                  </a:lnTo>
                  <a:lnTo>
                    <a:pt x="346" y="502"/>
                  </a:lnTo>
                  <a:lnTo>
                    <a:pt x="344" y="502"/>
                  </a:lnTo>
                  <a:lnTo>
                    <a:pt x="341" y="502"/>
                  </a:lnTo>
                  <a:lnTo>
                    <a:pt x="341" y="502"/>
                  </a:lnTo>
                  <a:lnTo>
                    <a:pt x="341" y="500"/>
                  </a:lnTo>
                  <a:lnTo>
                    <a:pt x="341" y="495"/>
                  </a:lnTo>
                  <a:lnTo>
                    <a:pt x="341" y="492"/>
                  </a:lnTo>
                  <a:lnTo>
                    <a:pt x="341" y="490"/>
                  </a:lnTo>
                  <a:lnTo>
                    <a:pt x="341" y="490"/>
                  </a:lnTo>
                  <a:lnTo>
                    <a:pt x="339" y="488"/>
                  </a:lnTo>
                  <a:lnTo>
                    <a:pt x="334" y="490"/>
                  </a:lnTo>
                  <a:lnTo>
                    <a:pt x="332" y="490"/>
                  </a:lnTo>
                  <a:lnTo>
                    <a:pt x="329" y="490"/>
                  </a:lnTo>
                  <a:lnTo>
                    <a:pt x="329" y="490"/>
                  </a:lnTo>
                  <a:lnTo>
                    <a:pt x="329" y="488"/>
                  </a:lnTo>
                  <a:lnTo>
                    <a:pt x="329" y="483"/>
                  </a:lnTo>
                  <a:lnTo>
                    <a:pt x="329" y="481"/>
                  </a:lnTo>
                  <a:lnTo>
                    <a:pt x="329" y="478"/>
                  </a:lnTo>
                  <a:lnTo>
                    <a:pt x="329" y="478"/>
                  </a:lnTo>
                  <a:lnTo>
                    <a:pt x="322" y="478"/>
                  </a:lnTo>
                  <a:lnTo>
                    <a:pt x="318" y="478"/>
                  </a:lnTo>
                  <a:lnTo>
                    <a:pt x="318" y="478"/>
                  </a:lnTo>
                  <a:lnTo>
                    <a:pt x="318" y="467"/>
                  </a:lnTo>
                  <a:lnTo>
                    <a:pt x="318" y="467"/>
                  </a:lnTo>
                  <a:lnTo>
                    <a:pt x="318" y="419"/>
                  </a:lnTo>
                  <a:lnTo>
                    <a:pt x="318" y="419"/>
                  </a:lnTo>
                  <a:lnTo>
                    <a:pt x="318" y="372"/>
                  </a:lnTo>
                  <a:lnTo>
                    <a:pt x="318" y="372"/>
                  </a:lnTo>
                  <a:lnTo>
                    <a:pt x="318" y="361"/>
                  </a:lnTo>
                  <a:lnTo>
                    <a:pt x="318" y="361"/>
                  </a:lnTo>
                  <a:lnTo>
                    <a:pt x="318" y="337"/>
                  </a:lnTo>
                  <a:lnTo>
                    <a:pt x="318" y="337"/>
                  </a:lnTo>
                  <a:lnTo>
                    <a:pt x="318" y="325"/>
                  </a:lnTo>
                  <a:lnTo>
                    <a:pt x="318" y="325"/>
                  </a:lnTo>
                  <a:lnTo>
                    <a:pt x="318" y="302"/>
                  </a:lnTo>
                  <a:lnTo>
                    <a:pt x="318" y="302"/>
                  </a:lnTo>
                  <a:lnTo>
                    <a:pt x="318" y="292"/>
                  </a:lnTo>
                  <a:lnTo>
                    <a:pt x="318" y="292"/>
                  </a:lnTo>
                  <a:lnTo>
                    <a:pt x="318" y="269"/>
                  </a:lnTo>
                  <a:lnTo>
                    <a:pt x="318" y="269"/>
                  </a:lnTo>
                  <a:lnTo>
                    <a:pt x="318" y="257"/>
                  </a:lnTo>
                  <a:lnTo>
                    <a:pt x="318" y="257"/>
                  </a:lnTo>
                  <a:lnTo>
                    <a:pt x="318" y="233"/>
                  </a:lnTo>
                  <a:lnTo>
                    <a:pt x="318" y="233"/>
                  </a:lnTo>
                  <a:lnTo>
                    <a:pt x="318" y="186"/>
                  </a:lnTo>
                  <a:lnTo>
                    <a:pt x="318" y="186"/>
                  </a:lnTo>
                  <a:lnTo>
                    <a:pt x="318" y="92"/>
                  </a:lnTo>
                  <a:lnTo>
                    <a:pt x="318" y="92"/>
                  </a:lnTo>
                  <a:lnTo>
                    <a:pt x="306" y="92"/>
                  </a:lnTo>
                  <a:lnTo>
                    <a:pt x="306" y="92"/>
                  </a:lnTo>
                  <a:lnTo>
                    <a:pt x="282" y="92"/>
                  </a:lnTo>
                  <a:lnTo>
                    <a:pt x="282" y="92"/>
                  </a:lnTo>
                  <a:lnTo>
                    <a:pt x="271" y="92"/>
                  </a:lnTo>
                  <a:lnTo>
                    <a:pt x="271" y="92"/>
                  </a:lnTo>
                  <a:lnTo>
                    <a:pt x="247" y="92"/>
                  </a:lnTo>
                  <a:lnTo>
                    <a:pt x="247" y="92"/>
                  </a:lnTo>
                  <a:lnTo>
                    <a:pt x="240" y="92"/>
                  </a:lnTo>
                  <a:lnTo>
                    <a:pt x="238" y="94"/>
                  </a:lnTo>
                  <a:lnTo>
                    <a:pt x="235" y="92"/>
                  </a:lnTo>
                  <a:lnTo>
                    <a:pt x="235" y="92"/>
                  </a:lnTo>
                  <a:lnTo>
                    <a:pt x="233" y="90"/>
                  </a:lnTo>
                  <a:lnTo>
                    <a:pt x="235" y="87"/>
                  </a:lnTo>
                  <a:lnTo>
                    <a:pt x="235" y="80"/>
                  </a:lnTo>
                  <a:lnTo>
                    <a:pt x="235" y="80"/>
                  </a:lnTo>
                  <a:lnTo>
                    <a:pt x="235" y="35"/>
                  </a:lnTo>
                  <a:lnTo>
                    <a:pt x="235" y="35"/>
                  </a:lnTo>
                  <a:lnTo>
                    <a:pt x="235" y="24"/>
                  </a:lnTo>
                  <a:lnTo>
                    <a:pt x="235" y="24"/>
                  </a:lnTo>
                  <a:lnTo>
                    <a:pt x="235" y="0"/>
                  </a:lnTo>
                  <a:lnTo>
                    <a:pt x="235" y="0"/>
                  </a:lnTo>
                  <a:lnTo>
                    <a:pt x="228" y="0"/>
                  </a:lnTo>
                  <a:lnTo>
                    <a:pt x="223" y="0"/>
                  </a:lnTo>
                  <a:lnTo>
                    <a:pt x="223" y="0"/>
                  </a:lnTo>
                  <a:lnTo>
                    <a:pt x="221" y="5"/>
                  </a:lnTo>
                  <a:lnTo>
                    <a:pt x="223" y="12"/>
                  </a:lnTo>
                  <a:lnTo>
                    <a:pt x="223" y="12"/>
                  </a:lnTo>
                  <a:lnTo>
                    <a:pt x="223" y="24"/>
                  </a:lnTo>
                  <a:lnTo>
                    <a:pt x="223" y="24"/>
                  </a:lnTo>
                  <a:lnTo>
                    <a:pt x="223" y="35"/>
                  </a:lnTo>
                  <a:lnTo>
                    <a:pt x="223" y="35"/>
                  </a:lnTo>
                  <a:lnTo>
                    <a:pt x="223" y="47"/>
                  </a:lnTo>
                  <a:lnTo>
                    <a:pt x="223" y="47"/>
                  </a:lnTo>
                  <a:lnTo>
                    <a:pt x="223" y="59"/>
                  </a:lnTo>
                  <a:lnTo>
                    <a:pt x="223" y="59"/>
                  </a:lnTo>
                  <a:lnTo>
                    <a:pt x="223" y="68"/>
                  </a:lnTo>
                  <a:lnTo>
                    <a:pt x="223" y="68"/>
                  </a:lnTo>
                  <a:lnTo>
                    <a:pt x="223" y="80"/>
                  </a:lnTo>
                  <a:lnTo>
                    <a:pt x="223" y="80"/>
                  </a:lnTo>
                  <a:lnTo>
                    <a:pt x="223" y="87"/>
                  </a:lnTo>
                  <a:lnTo>
                    <a:pt x="223" y="92"/>
                  </a:lnTo>
                  <a:lnTo>
                    <a:pt x="223" y="92"/>
                  </a:lnTo>
                  <a:lnTo>
                    <a:pt x="212" y="92"/>
                  </a:lnTo>
                  <a:lnTo>
                    <a:pt x="212" y="92"/>
                  </a:lnTo>
                  <a:lnTo>
                    <a:pt x="205" y="92"/>
                  </a:lnTo>
                  <a:lnTo>
                    <a:pt x="200" y="92"/>
                  </a:lnTo>
                  <a:lnTo>
                    <a:pt x="200" y="92"/>
                  </a:lnTo>
                  <a:lnTo>
                    <a:pt x="193" y="94"/>
                  </a:lnTo>
                  <a:lnTo>
                    <a:pt x="188" y="92"/>
                  </a:lnTo>
                  <a:lnTo>
                    <a:pt x="188" y="92"/>
                  </a:lnTo>
                  <a:lnTo>
                    <a:pt x="176" y="92"/>
                  </a:lnTo>
                  <a:lnTo>
                    <a:pt x="176" y="92"/>
                  </a:lnTo>
                  <a:lnTo>
                    <a:pt x="169" y="92"/>
                  </a:lnTo>
                  <a:lnTo>
                    <a:pt x="162" y="92"/>
                  </a:lnTo>
                  <a:lnTo>
                    <a:pt x="162" y="92"/>
                  </a:lnTo>
                  <a:lnTo>
                    <a:pt x="162" y="87"/>
                  </a:lnTo>
                  <a:lnTo>
                    <a:pt x="162" y="80"/>
                  </a:lnTo>
                  <a:lnTo>
                    <a:pt x="162" y="80"/>
                  </a:lnTo>
                  <a:lnTo>
                    <a:pt x="162" y="75"/>
                  </a:lnTo>
                  <a:lnTo>
                    <a:pt x="162" y="68"/>
                  </a:lnTo>
                  <a:lnTo>
                    <a:pt x="162" y="68"/>
                  </a:lnTo>
                  <a:lnTo>
                    <a:pt x="162" y="59"/>
                  </a:lnTo>
                  <a:lnTo>
                    <a:pt x="162" y="59"/>
                  </a:lnTo>
                  <a:lnTo>
                    <a:pt x="162" y="47"/>
                  </a:lnTo>
                  <a:lnTo>
                    <a:pt x="162" y="47"/>
                  </a:lnTo>
                  <a:lnTo>
                    <a:pt x="162" y="35"/>
                  </a:lnTo>
                  <a:lnTo>
                    <a:pt x="162" y="35"/>
                  </a:lnTo>
                  <a:lnTo>
                    <a:pt x="162" y="24"/>
                  </a:lnTo>
                  <a:lnTo>
                    <a:pt x="162" y="24"/>
                  </a:lnTo>
                  <a:lnTo>
                    <a:pt x="162" y="12"/>
                  </a:lnTo>
                  <a:lnTo>
                    <a:pt x="162" y="12"/>
                  </a:lnTo>
                  <a:lnTo>
                    <a:pt x="165" y="5"/>
                  </a:lnTo>
                  <a:lnTo>
                    <a:pt x="162" y="0"/>
                  </a:lnTo>
                  <a:lnTo>
                    <a:pt x="162" y="0"/>
                  </a:lnTo>
                  <a:lnTo>
                    <a:pt x="150" y="0"/>
                  </a:lnTo>
                  <a:lnTo>
                    <a:pt x="150" y="0"/>
                  </a:lnTo>
                  <a:lnTo>
                    <a:pt x="150" y="5"/>
                  </a:lnTo>
                  <a:lnTo>
                    <a:pt x="150" y="12"/>
                  </a:lnTo>
                  <a:lnTo>
                    <a:pt x="150" y="12"/>
                  </a:lnTo>
                  <a:lnTo>
                    <a:pt x="150" y="24"/>
                  </a:lnTo>
                  <a:lnTo>
                    <a:pt x="150" y="24"/>
                  </a:lnTo>
                  <a:lnTo>
                    <a:pt x="150" y="35"/>
                  </a:lnTo>
                  <a:lnTo>
                    <a:pt x="150" y="35"/>
                  </a:lnTo>
                  <a:lnTo>
                    <a:pt x="150" y="59"/>
                  </a:lnTo>
                  <a:lnTo>
                    <a:pt x="150" y="59"/>
                  </a:lnTo>
                  <a:lnTo>
                    <a:pt x="150" y="68"/>
                  </a:lnTo>
                  <a:lnTo>
                    <a:pt x="150" y="68"/>
                  </a:lnTo>
                  <a:lnTo>
                    <a:pt x="150" y="80"/>
                  </a:lnTo>
                  <a:lnTo>
                    <a:pt x="150" y="80"/>
                  </a:lnTo>
                  <a:lnTo>
                    <a:pt x="153" y="87"/>
                  </a:lnTo>
                  <a:lnTo>
                    <a:pt x="150" y="92"/>
                  </a:lnTo>
                  <a:lnTo>
                    <a:pt x="150" y="92"/>
                  </a:lnTo>
                  <a:lnTo>
                    <a:pt x="148" y="94"/>
                  </a:lnTo>
                  <a:lnTo>
                    <a:pt x="146" y="92"/>
                  </a:lnTo>
                  <a:lnTo>
                    <a:pt x="139" y="92"/>
                  </a:lnTo>
                  <a:lnTo>
                    <a:pt x="139" y="92"/>
                  </a:lnTo>
                  <a:lnTo>
                    <a:pt x="127" y="92"/>
                  </a:lnTo>
                  <a:lnTo>
                    <a:pt x="127" y="92"/>
                  </a:lnTo>
                  <a:lnTo>
                    <a:pt x="103" y="92"/>
                  </a:lnTo>
                  <a:lnTo>
                    <a:pt x="103" y="92"/>
                  </a:lnTo>
                  <a:lnTo>
                    <a:pt x="56" y="92"/>
                  </a:lnTo>
                  <a:lnTo>
                    <a:pt x="56" y="92"/>
                  </a:lnTo>
                  <a:lnTo>
                    <a:pt x="56" y="104"/>
                  </a:lnTo>
                  <a:lnTo>
                    <a:pt x="56" y="104"/>
                  </a:lnTo>
                  <a:lnTo>
                    <a:pt x="56" y="127"/>
                  </a:lnTo>
                  <a:lnTo>
                    <a:pt x="56" y="127"/>
                  </a:lnTo>
                  <a:lnTo>
                    <a:pt x="56" y="174"/>
                  </a:lnTo>
                  <a:lnTo>
                    <a:pt x="56" y="174"/>
                  </a:lnTo>
                  <a:lnTo>
                    <a:pt x="56" y="198"/>
                  </a:lnTo>
                  <a:lnTo>
                    <a:pt x="56" y="198"/>
                  </a:lnTo>
                  <a:lnTo>
                    <a:pt x="56" y="245"/>
                  </a:lnTo>
                  <a:lnTo>
                    <a:pt x="56" y="245"/>
                  </a:lnTo>
                  <a:lnTo>
                    <a:pt x="56" y="292"/>
                  </a:lnTo>
                  <a:lnTo>
                    <a:pt x="56" y="292"/>
                  </a:lnTo>
                  <a:lnTo>
                    <a:pt x="56" y="313"/>
                  </a:lnTo>
                  <a:lnTo>
                    <a:pt x="56" y="313"/>
                  </a:lnTo>
                  <a:lnTo>
                    <a:pt x="56" y="325"/>
                  </a:lnTo>
                  <a:lnTo>
                    <a:pt x="56" y="325"/>
                  </a:lnTo>
                  <a:lnTo>
                    <a:pt x="56" y="349"/>
                  </a:lnTo>
                  <a:lnTo>
                    <a:pt x="56" y="349"/>
                  </a:lnTo>
                  <a:lnTo>
                    <a:pt x="56" y="372"/>
                  </a:lnTo>
                  <a:lnTo>
                    <a:pt x="56" y="372"/>
                  </a:lnTo>
                  <a:lnTo>
                    <a:pt x="56" y="384"/>
                  </a:lnTo>
                  <a:lnTo>
                    <a:pt x="56" y="384"/>
                  </a:lnTo>
                  <a:lnTo>
                    <a:pt x="56" y="408"/>
                  </a:lnTo>
                  <a:lnTo>
                    <a:pt x="56" y="408"/>
                  </a:lnTo>
                  <a:lnTo>
                    <a:pt x="56" y="419"/>
                  </a:lnTo>
                  <a:lnTo>
                    <a:pt x="56" y="419"/>
                  </a:lnTo>
                  <a:lnTo>
                    <a:pt x="56" y="443"/>
                  </a:lnTo>
                  <a:lnTo>
                    <a:pt x="56" y="443"/>
                  </a:lnTo>
                  <a:lnTo>
                    <a:pt x="56" y="455"/>
                  </a:lnTo>
                  <a:lnTo>
                    <a:pt x="56" y="455"/>
                  </a:lnTo>
                  <a:lnTo>
                    <a:pt x="56" y="467"/>
                  </a:lnTo>
                  <a:lnTo>
                    <a:pt x="56" y="467"/>
                  </a:lnTo>
                  <a:lnTo>
                    <a:pt x="56" y="471"/>
                  </a:lnTo>
                  <a:lnTo>
                    <a:pt x="56" y="478"/>
                  </a:lnTo>
                  <a:lnTo>
                    <a:pt x="56" y="478"/>
                  </a:lnTo>
                  <a:lnTo>
                    <a:pt x="51" y="478"/>
                  </a:lnTo>
                  <a:lnTo>
                    <a:pt x="44" y="478"/>
                  </a:lnTo>
                  <a:lnTo>
                    <a:pt x="44" y="478"/>
                  </a:lnTo>
                  <a:lnTo>
                    <a:pt x="44" y="481"/>
                  </a:lnTo>
                  <a:lnTo>
                    <a:pt x="44" y="483"/>
                  </a:lnTo>
                  <a:lnTo>
                    <a:pt x="44" y="490"/>
                  </a:lnTo>
                  <a:lnTo>
                    <a:pt x="44" y="490"/>
                  </a:lnTo>
                  <a:lnTo>
                    <a:pt x="33" y="490"/>
                  </a:lnTo>
                  <a:lnTo>
                    <a:pt x="33" y="490"/>
                  </a:lnTo>
                  <a:lnTo>
                    <a:pt x="21" y="490"/>
                  </a:lnTo>
                  <a:lnTo>
                    <a:pt x="21" y="490"/>
                  </a:lnTo>
                  <a:lnTo>
                    <a:pt x="9" y="490"/>
                  </a:lnTo>
                  <a:lnTo>
                    <a:pt x="9" y="490"/>
                  </a:lnTo>
                  <a:lnTo>
                    <a:pt x="4" y="490"/>
                  </a:lnTo>
                  <a:lnTo>
                    <a:pt x="0" y="490"/>
                  </a:lnTo>
                  <a:lnTo>
                    <a:pt x="0" y="606"/>
                  </a:lnTo>
                  <a:lnTo>
                    <a:pt x="0" y="606"/>
                  </a:lnTo>
                  <a:lnTo>
                    <a:pt x="21" y="606"/>
                  </a:lnTo>
                  <a:lnTo>
                    <a:pt x="21" y="606"/>
                  </a:lnTo>
                  <a:lnTo>
                    <a:pt x="33" y="606"/>
                  </a:lnTo>
                  <a:lnTo>
                    <a:pt x="33" y="606"/>
                  </a:lnTo>
                  <a:lnTo>
                    <a:pt x="56" y="606"/>
                  </a:lnTo>
                  <a:lnTo>
                    <a:pt x="56" y="606"/>
                  </a:lnTo>
                  <a:lnTo>
                    <a:pt x="68" y="606"/>
                  </a:lnTo>
                  <a:lnTo>
                    <a:pt x="68" y="606"/>
                  </a:lnTo>
                  <a:lnTo>
                    <a:pt x="91" y="606"/>
                  </a:lnTo>
                  <a:lnTo>
                    <a:pt x="91" y="606"/>
                  </a:lnTo>
                  <a:lnTo>
                    <a:pt x="103" y="606"/>
                  </a:lnTo>
                  <a:lnTo>
                    <a:pt x="103" y="606"/>
                  </a:lnTo>
                  <a:lnTo>
                    <a:pt x="127" y="606"/>
                  </a:lnTo>
                  <a:lnTo>
                    <a:pt x="127" y="606"/>
                  </a:lnTo>
                  <a:lnTo>
                    <a:pt x="139" y="606"/>
                  </a:lnTo>
                  <a:lnTo>
                    <a:pt x="139" y="606"/>
                  </a:lnTo>
                  <a:lnTo>
                    <a:pt x="162" y="606"/>
                  </a:lnTo>
                  <a:lnTo>
                    <a:pt x="162" y="606"/>
                  </a:lnTo>
                  <a:lnTo>
                    <a:pt x="176" y="606"/>
                  </a:lnTo>
                  <a:lnTo>
                    <a:pt x="176" y="606"/>
                  </a:lnTo>
                  <a:lnTo>
                    <a:pt x="200" y="606"/>
                  </a:lnTo>
                  <a:lnTo>
                    <a:pt x="200" y="606"/>
                  </a:lnTo>
                  <a:lnTo>
                    <a:pt x="212" y="606"/>
                  </a:lnTo>
                  <a:lnTo>
                    <a:pt x="212" y="606"/>
                  </a:lnTo>
                  <a:lnTo>
                    <a:pt x="235" y="606"/>
                  </a:lnTo>
                  <a:lnTo>
                    <a:pt x="235" y="606"/>
                  </a:lnTo>
                  <a:lnTo>
                    <a:pt x="247" y="606"/>
                  </a:lnTo>
                  <a:lnTo>
                    <a:pt x="247" y="606"/>
                  </a:lnTo>
                  <a:lnTo>
                    <a:pt x="271" y="606"/>
                  </a:lnTo>
                  <a:lnTo>
                    <a:pt x="271" y="606"/>
                  </a:lnTo>
                  <a:lnTo>
                    <a:pt x="294" y="606"/>
                  </a:lnTo>
                  <a:lnTo>
                    <a:pt x="294" y="606"/>
                  </a:lnTo>
                  <a:lnTo>
                    <a:pt x="306" y="606"/>
                  </a:lnTo>
                  <a:lnTo>
                    <a:pt x="306" y="606"/>
                  </a:lnTo>
                  <a:lnTo>
                    <a:pt x="329" y="606"/>
                  </a:lnTo>
                  <a:lnTo>
                    <a:pt x="329" y="606"/>
                  </a:lnTo>
                  <a:lnTo>
                    <a:pt x="341" y="606"/>
                  </a:lnTo>
                  <a:lnTo>
                    <a:pt x="341" y="606"/>
                  </a:lnTo>
                  <a:lnTo>
                    <a:pt x="365" y="606"/>
                  </a:lnTo>
                  <a:lnTo>
                    <a:pt x="365" y="606"/>
                  </a:lnTo>
                  <a:lnTo>
                    <a:pt x="377" y="606"/>
                  </a:lnTo>
                  <a:lnTo>
                    <a:pt x="377" y="606"/>
                  </a:lnTo>
                  <a:lnTo>
                    <a:pt x="400" y="606"/>
                  </a:lnTo>
                  <a:lnTo>
                    <a:pt x="400" y="606"/>
                  </a:lnTo>
                  <a:lnTo>
                    <a:pt x="412" y="606"/>
                  </a:lnTo>
                  <a:lnTo>
                    <a:pt x="412" y="606"/>
                  </a:lnTo>
                  <a:lnTo>
                    <a:pt x="435" y="606"/>
                  </a:lnTo>
                  <a:lnTo>
                    <a:pt x="435" y="606"/>
                  </a:lnTo>
                  <a:lnTo>
                    <a:pt x="447" y="606"/>
                  </a:lnTo>
                  <a:lnTo>
                    <a:pt x="447" y="606"/>
                  </a:lnTo>
                  <a:lnTo>
                    <a:pt x="471" y="606"/>
                  </a:lnTo>
                  <a:lnTo>
                    <a:pt x="471" y="606"/>
                  </a:lnTo>
                  <a:lnTo>
                    <a:pt x="483" y="606"/>
                  </a:lnTo>
                  <a:lnTo>
                    <a:pt x="483" y="606"/>
                  </a:lnTo>
                  <a:lnTo>
                    <a:pt x="506" y="606"/>
                  </a:lnTo>
                  <a:lnTo>
                    <a:pt x="506" y="606"/>
                  </a:lnTo>
                  <a:lnTo>
                    <a:pt x="518" y="606"/>
                  </a:lnTo>
                  <a:lnTo>
                    <a:pt x="518" y="606"/>
                  </a:lnTo>
                  <a:lnTo>
                    <a:pt x="542" y="606"/>
                  </a:lnTo>
                  <a:lnTo>
                    <a:pt x="542" y="606"/>
                  </a:lnTo>
                  <a:lnTo>
                    <a:pt x="565" y="606"/>
                  </a:lnTo>
                  <a:lnTo>
                    <a:pt x="565" y="606"/>
                  </a:lnTo>
                  <a:lnTo>
                    <a:pt x="577" y="606"/>
                  </a:lnTo>
                  <a:lnTo>
                    <a:pt x="577" y="606"/>
                  </a:lnTo>
                  <a:lnTo>
                    <a:pt x="603" y="606"/>
                  </a:lnTo>
                  <a:lnTo>
                    <a:pt x="603" y="606"/>
                  </a:lnTo>
                  <a:lnTo>
                    <a:pt x="615" y="606"/>
                  </a:lnTo>
                  <a:lnTo>
                    <a:pt x="615" y="606"/>
                  </a:lnTo>
                  <a:lnTo>
                    <a:pt x="638" y="606"/>
                  </a:lnTo>
                  <a:lnTo>
                    <a:pt x="638" y="606"/>
                  </a:lnTo>
                  <a:lnTo>
                    <a:pt x="650" y="606"/>
                  </a:lnTo>
                  <a:lnTo>
                    <a:pt x="650" y="606"/>
                  </a:lnTo>
                  <a:lnTo>
                    <a:pt x="673" y="606"/>
                  </a:lnTo>
                  <a:lnTo>
                    <a:pt x="673" y="606"/>
                  </a:lnTo>
                  <a:lnTo>
                    <a:pt x="685" y="606"/>
                  </a:lnTo>
                  <a:lnTo>
                    <a:pt x="685" y="606"/>
                  </a:lnTo>
                  <a:lnTo>
                    <a:pt x="709" y="606"/>
                  </a:lnTo>
                  <a:lnTo>
                    <a:pt x="709" y="606"/>
                  </a:lnTo>
                  <a:lnTo>
                    <a:pt x="721" y="606"/>
                  </a:lnTo>
                  <a:lnTo>
                    <a:pt x="721" y="606"/>
                  </a:lnTo>
                  <a:lnTo>
                    <a:pt x="744" y="606"/>
                  </a:lnTo>
                  <a:lnTo>
                    <a:pt x="744" y="606"/>
                  </a:lnTo>
                  <a:lnTo>
                    <a:pt x="756" y="606"/>
                  </a:lnTo>
                  <a:lnTo>
                    <a:pt x="756" y="606"/>
                  </a:lnTo>
                  <a:lnTo>
                    <a:pt x="779" y="606"/>
                  </a:lnTo>
                  <a:lnTo>
                    <a:pt x="779" y="606"/>
                  </a:lnTo>
                  <a:lnTo>
                    <a:pt x="791" y="606"/>
                  </a:lnTo>
                  <a:lnTo>
                    <a:pt x="791" y="606"/>
                  </a:lnTo>
                  <a:lnTo>
                    <a:pt x="815" y="606"/>
                  </a:lnTo>
                  <a:lnTo>
                    <a:pt x="815" y="606"/>
                  </a:lnTo>
                  <a:lnTo>
                    <a:pt x="827" y="606"/>
                  </a:lnTo>
                  <a:lnTo>
                    <a:pt x="827" y="606"/>
                  </a:lnTo>
                  <a:lnTo>
                    <a:pt x="850" y="606"/>
                  </a:lnTo>
                  <a:lnTo>
                    <a:pt x="850" y="606"/>
                  </a:lnTo>
                  <a:lnTo>
                    <a:pt x="862" y="606"/>
                  </a:lnTo>
                  <a:lnTo>
                    <a:pt x="862" y="606"/>
                  </a:lnTo>
                  <a:lnTo>
                    <a:pt x="886" y="606"/>
                  </a:lnTo>
                  <a:lnTo>
                    <a:pt x="886" y="606"/>
                  </a:lnTo>
                  <a:lnTo>
                    <a:pt x="897" y="606"/>
                  </a:lnTo>
                  <a:lnTo>
                    <a:pt x="897" y="606"/>
                  </a:lnTo>
                  <a:lnTo>
                    <a:pt x="921" y="606"/>
                  </a:lnTo>
                  <a:lnTo>
                    <a:pt x="921" y="606"/>
                  </a:lnTo>
                  <a:lnTo>
                    <a:pt x="933" y="606"/>
                  </a:lnTo>
                  <a:lnTo>
                    <a:pt x="933" y="606"/>
                  </a:lnTo>
                  <a:lnTo>
                    <a:pt x="956" y="606"/>
                  </a:lnTo>
                  <a:lnTo>
                    <a:pt x="956" y="606"/>
                  </a:lnTo>
                  <a:lnTo>
                    <a:pt x="968" y="606"/>
                  </a:lnTo>
                  <a:lnTo>
                    <a:pt x="968" y="606"/>
                  </a:lnTo>
                  <a:lnTo>
                    <a:pt x="994" y="606"/>
                  </a:lnTo>
                  <a:lnTo>
                    <a:pt x="994" y="606"/>
                  </a:lnTo>
                  <a:lnTo>
                    <a:pt x="1006" y="606"/>
                  </a:lnTo>
                  <a:lnTo>
                    <a:pt x="1006" y="606"/>
                  </a:lnTo>
                  <a:lnTo>
                    <a:pt x="1029" y="606"/>
                  </a:lnTo>
                  <a:lnTo>
                    <a:pt x="1029" y="606"/>
                  </a:lnTo>
                  <a:lnTo>
                    <a:pt x="1041" y="606"/>
                  </a:lnTo>
                  <a:lnTo>
                    <a:pt x="1041" y="606"/>
                  </a:lnTo>
                  <a:lnTo>
                    <a:pt x="1065" y="606"/>
                  </a:lnTo>
                  <a:lnTo>
                    <a:pt x="1065" y="606"/>
                  </a:lnTo>
                  <a:lnTo>
                    <a:pt x="1076" y="606"/>
                  </a:lnTo>
                  <a:lnTo>
                    <a:pt x="1076" y="606"/>
                  </a:lnTo>
                  <a:lnTo>
                    <a:pt x="1100" y="606"/>
                  </a:lnTo>
                  <a:lnTo>
                    <a:pt x="1100" y="606"/>
                  </a:lnTo>
                  <a:lnTo>
                    <a:pt x="1123" y="606"/>
                  </a:lnTo>
                  <a:lnTo>
                    <a:pt x="1123" y="606"/>
                  </a:lnTo>
                  <a:lnTo>
                    <a:pt x="1135" y="606"/>
                  </a:lnTo>
                  <a:lnTo>
                    <a:pt x="1135" y="606"/>
                  </a:lnTo>
                  <a:lnTo>
                    <a:pt x="1159" y="606"/>
                  </a:lnTo>
                  <a:lnTo>
                    <a:pt x="1159" y="606"/>
                  </a:lnTo>
                  <a:lnTo>
                    <a:pt x="1171" y="606"/>
                  </a:lnTo>
                  <a:lnTo>
                    <a:pt x="1171" y="606"/>
                  </a:lnTo>
                  <a:lnTo>
                    <a:pt x="1194" y="606"/>
                  </a:lnTo>
                  <a:lnTo>
                    <a:pt x="1194" y="606"/>
                  </a:lnTo>
                  <a:lnTo>
                    <a:pt x="1206" y="606"/>
                  </a:lnTo>
                  <a:lnTo>
                    <a:pt x="1206" y="606"/>
                  </a:lnTo>
                  <a:lnTo>
                    <a:pt x="1230" y="606"/>
                  </a:lnTo>
                  <a:lnTo>
                    <a:pt x="1230" y="606"/>
                  </a:lnTo>
                  <a:lnTo>
                    <a:pt x="1241" y="606"/>
                  </a:lnTo>
                  <a:lnTo>
                    <a:pt x="1241" y="606"/>
                  </a:lnTo>
                  <a:lnTo>
                    <a:pt x="1265" y="606"/>
                  </a:lnTo>
                  <a:lnTo>
                    <a:pt x="1265" y="606"/>
                  </a:lnTo>
                  <a:lnTo>
                    <a:pt x="1277" y="606"/>
                  </a:lnTo>
                  <a:lnTo>
                    <a:pt x="1277" y="606"/>
                  </a:lnTo>
                  <a:lnTo>
                    <a:pt x="1300" y="606"/>
                  </a:lnTo>
                  <a:lnTo>
                    <a:pt x="1300" y="606"/>
                  </a:lnTo>
                  <a:lnTo>
                    <a:pt x="1312" y="606"/>
                  </a:lnTo>
                  <a:lnTo>
                    <a:pt x="1312" y="606"/>
                  </a:lnTo>
                  <a:lnTo>
                    <a:pt x="1336" y="606"/>
                  </a:lnTo>
                  <a:lnTo>
                    <a:pt x="1336" y="606"/>
                  </a:lnTo>
                  <a:lnTo>
                    <a:pt x="1347" y="606"/>
                  </a:lnTo>
                  <a:lnTo>
                    <a:pt x="1347" y="606"/>
                  </a:lnTo>
                  <a:lnTo>
                    <a:pt x="1371" y="606"/>
                  </a:lnTo>
                  <a:lnTo>
                    <a:pt x="1371" y="606"/>
                  </a:lnTo>
                  <a:lnTo>
                    <a:pt x="1397" y="606"/>
                  </a:lnTo>
                  <a:lnTo>
                    <a:pt x="1397" y="606"/>
                  </a:lnTo>
                  <a:lnTo>
                    <a:pt x="1409" y="606"/>
                  </a:lnTo>
                  <a:lnTo>
                    <a:pt x="1409" y="606"/>
                  </a:lnTo>
                  <a:lnTo>
                    <a:pt x="1432" y="606"/>
                  </a:lnTo>
                  <a:lnTo>
                    <a:pt x="1432" y="606"/>
                  </a:lnTo>
                  <a:lnTo>
                    <a:pt x="1444" y="606"/>
                  </a:lnTo>
                  <a:lnTo>
                    <a:pt x="1444" y="606"/>
                  </a:lnTo>
                  <a:lnTo>
                    <a:pt x="1468" y="606"/>
                  </a:lnTo>
                  <a:lnTo>
                    <a:pt x="1468" y="606"/>
                  </a:lnTo>
                  <a:lnTo>
                    <a:pt x="1479" y="606"/>
                  </a:lnTo>
                  <a:lnTo>
                    <a:pt x="1479" y="606"/>
                  </a:lnTo>
                  <a:lnTo>
                    <a:pt x="1503" y="606"/>
                  </a:lnTo>
                  <a:lnTo>
                    <a:pt x="1503" y="606"/>
                  </a:lnTo>
                  <a:lnTo>
                    <a:pt x="1515" y="606"/>
                  </a:lnTo>
                  <a:lnTo>
                    <a:pt x="1515" y="606"/>
                  </a:lnTo>
                  <a:lnTo>
                    <a:pt x="1538" y="606"/>
                  </a:lnTo>
                  <a:lnTo>
                    <a:pt x="1538" y="606"/>
                  </a:lnTo>
                  <a:lnTo>
                    <a:pt x="1550" y="606"/>
                  </a:lnTo>
                  <a:lnTo>
                    <a:pt x="1550" y="606"/>
                  </a:lnTo>
                  <a:lnTo>
                    <a:pt x="1574" y="606"/>
                  </a:lnTo>
                  <a:lnTo>
                    <a:pt x="1574" y="606"/>
                  </a:lnTo>
                  <a:lnTo>
                    <a:pt x="1585" y="606"/>
                  </a:lnTo>
                  <a:lnTo>
                    <a:pt x="1585" y="606"/>
                  </a:lnTo>
                  <a:lnTo>
                    <a:pt x="1609" y="606"/>
                  </a:lnTo>
                  <a:lnTo>
                    <a:pt x="1609" y="606"/>
                  </a:lnTo>
                  <a:lnTo>
                    <a:pt x="1621" y="606"/>
                  </a:lnTo>
                  <a:lnTo>
                    <a:pt x="1621" y="606"/>
                  </a:lnTo>
                  <a:lnTo>
                    <a:pt x="1644" y="606"/>
                  </a:lnTo>
                  <a:lnTo>
                    <a:pt x="1644" y="606"/>
                  </a:lnTo>
                  <a:lnTo>
                    <a:pt x="1668" y="606"/>
                  </a:lnTo>
                  <a:lnTo>
                    <a:pt x="1668" y="606"/>
                  </a:lnTo>
                  <a:lnTo>
                    <a:pt x="1680" y="606"/>
                  </a:lnTo>
                  <a:lnTo>
                    <a:pt x="1680" y="606"/>
                  </a:lnTo>
                  <a:lnTo>
                    <a:pt x="1703" y="606"/>
                  </a:lnTo>
                  <a:lnTo>
                    <a:pt x="1703" y="606"/>
                  </a:lnTo>
                  <a:lnTo>
                    <a:pt x="1715" y="606"/>
                  </a:lnTo>
                  <a:lnTo>
                    <a:pt x="1715" y="606"/>
                  </a:lnTo>
                  <a:lnTo>
                    <a:pt x="1738" y="606"/>
                  </a:lnTo>
                  <a:lnTo>
                    <a:pt x="1738" y="606"/>
                  </a:lnTo>
                  <a:lnTo>
                    <a:pt x="1750" y="606"/>
                  </a:lnTo>
                  <a:lnTo>
                    <a:pt x="1750" y="606"/>
                  </a:lnTo>
                  <a:lnTo>
                    <a:pt x="1774" y="606"/>
                  </a:lnTo>
                  <a:lnTo>
                    <a:pt x="1774" y="606"/>
                  </a:lnTo>
                  <a:lnTo>
                    <a:pt x="1786" y="606"/>
                  </a:lnTo>
                  <a:lnTo>
                    <a:pt x="1786" y="606"/>
                  </a:lnTo>
                  <a:lnTo>
                    <a:pt x="1812" y="606"/>
                  </a:lnTo>
                  <a:lnTo>
                    <a:pt x="1812" y="606"/>
                  </a:lnTo>
                  <a:lnTo>
                    <a:pt x="1823" y="606"/>
                  </a:lnTo>
                  <a:lnTo>
                    <a:pt x="1823" y="606"/>
                  </a:lnTo>
                  <a:lnTo>
                    <a:pt x="1847" y="606"/>
                  </a:lnTo>
                  <a:lnTo>
                    <a:pt x="1847" y="606"/>
                  </a:lnTo>
                  <a:lnTo>
                    <a:pt x="1859" y="606"/>
                  </a:lnTo>
                  <a:lnTo>
                    <a:pt x="1859" y="606"/>
                  </a:lnTo>
                  <a:lnTo>
                    <a:pt x="1882" y="606"/>
                  </a:lnTo>
                  <a:lnTo>
                    <a:pt x="1882" y="606"/>
                  </a:lnTo>
                  <a:lnTo>
                    <a:pt x="1894" y="606"/>
                  </a:lnTo>
                  <a:lnTo>
                    <a:pt x="1894" y="606"/>
                  </a:lnTo>
                  <a:lnTo>
                    <a:pt x="1918" y="606"/>
                  </a:lnTo>
                  <a:lnTo>
                    <a:pt x="1918" y="606"/>
                  </a:lnTo>
                  <a:lnTo>
                    <a:pt x="1929" y="606"/>
                  </a:lnTo>
                  <a:lnTo>
                    <a:pt x="1929" y="606"/>
                  </a:lnTo>
                  <a:lnTo>
                    <a:pt x="1953" y="606"/>
                  </a:lnTo>
                  <a:lnTo>
                    <a:pt x="1953" y="606"/>
                  </a:lnTo>
                  <a:lnTo>
                    <a:pt x="1965" y="606"/>
                  </a:lnTo>
                  <a:lnTo>
                    <a:pt x="1965" y="606"/>
                  </a:lnTo>
                  <a:lnTo>
                    <a:pt x="1988" y="606"/>
                  </a:lnTo>
                  <a:lnTo>
                    <a:pt x="1988" y="606"/>
                  </a:lnTo>
                  <a:lnTo>
                    <a:pt x="2000" y="606"/>
                  </a:lnTo>
                  <a:lnTo>
                    <a:pt x="2000" y="606"/>
                  </a:lnTo>
                  <a:lnTo>
                    <a:pt x="2024" y="606"/>
                  </a:lnTo>
                  <a:lnTo>
                    <a:pt x="2024" y="606"/>
                  </a:lnTo>
                  <a:lnTo>
                    <a:pt x="2035" y="606"/>
                  </a:lnTo>
                  <a:lnTo>
                    <a:pt x="2035" y="606"/>
                  </a:lnTo>
                  <a:lnTo>
                    <a:pt x="2059" y="606"/>
                  </a:lnTo>
                  <a:lnTo>
                    <a:pt x="2059" y="606"/>
                  </a:lnTo>
                  <a:lnTo>
                    <a:pt x="2071" y="606"/>
                  </a:lnTo>
                  <a:lnTo>
                    <a:pt x="2071" y="606"/>
                  </a:lnTo>
                  <a:lnTo>
                    <a:pt x="2094" y="606"/>
                  </a:lnTo>
                  <a:lnTo>
                    <a:pt x="2094" y="606"/>
                  </a:lnTo>
                  <a:lnTo>
                    <a:pt x="2106" y="606"/>
                  </a:lnTo>
                  <a:lnTo>
                    <a:pt x="2106" y="606"/>
                  </a:lnTo>
                  <a:lnTo>
                    <a:pt x="2130" y="606"/>
                  </a:lnTo>
                  <a:lnTo>
                    <a:pt x="2130" y="606"/>
                  </a:lnTo>
                  <a:lnTo>
                    <a:pt x="2141" y="606"/>
                  </a:lnTo>
                  <a:lnTo>
                    <a:pt x="2141" y="606"/>
                  </a:lnTo>
                  <a:lnTo>
                    <a:pt x="2165" y="606"/>
                  </a:lnTo>
                  <a:lnTo>
                    <a:pt x="2165" y="606"/>
                  </a:lnTo>
                  <a:lnTo>
                    <a:pt x="2177" y="606"/>
                  </a:lnTo>
                  <a:lnTo>
                    <a:pt x="2177" y="606"/>
                  </a:lnTo>
                  <a:lnTo>
                    <a:pt x="2200" y="606"/>
                  </a:lnTo>
                  <a:lnTo>
                    <a:pt x="2200" y="606"/>
                  </a:lnTo>
                  <a:lnTo>
                    <a:pt x="2214" y="606"/>
                  </a:lnTo>
                  <a:lnTo>
                    <a:pt x="2214" y="606"/>
                  </a:lnTo>
                  <a:lnTo>
                    <a:pt x="2238" y="606"/>
                  </a:lnTo>
                  <a:lnTo>
                    <a:pt x="2238" y="606"/>
                  </a:lnTo>
                  <a:lnTo>
                    <a:pt x="2262" y="606"/>
                  </a:lnTo>
                  <a:lnTo>
                    <a:pt x="2262" y="606"/>
                  </a:lnTo>
                  <a:lnTo>
                    <a:pt x="2273" y="606"/>
                  </a:lnTo>
                  <a:lnTo>
                    <a:pt x="2273" y="606"/>
                  </a:lnTo>
                  <a:lnTo>
                    <a:pt x="2297" y="606"/>
                  </a:lnTo>
                  <a:lnTo>
                    <a:pt x="2297" y="606"/>
                  </a:lnTo>
                  <a:lnTo>
                    <a:pt x="2344" y="606"/>
                  </a:lnTo>
                  <a:lnTo>
                    <a:pt x="2344" y="606"/>
                  </a:lnTo>
                  <a:lnTo>
                    <a:pt x="2344" y="582"/>
                  </a:lnTo>
                  <a:lnTo>
                    <a:pt x="2344" y="582"/>
                  </a:lnTo>
                  <a:lnTo>
                    <a:pt x="2344" y="570"/>
                  </a:lnTo>
                  <a:lnTo>
                    <a:pt x="2344" y="570"/>
                  </a:lnTo>
                  <a:lnTo>
                    <a:pt x="2344" y="547"/>
                  </a:lnTo>
                  <a:lnTo>
                    <a:pt x="2344" y="547"/>
                  </a:lnTo>
                  <a:lnTo>
                    <a:pt x="2344" y="525"/>
                  </a:lnTo>
                  <a:lnTo>
                    <a:pt x="2344" y="525"/>
                  </a:lnTo>
                  <a:lnTo>
                    <a:pt x="2344" y="518"/>
                  </a:lnTo>
                  <a:lnTo>
                    <a:pt x="2344" y="514"/>
                  </a:lnTo>
                  <a:lnTo>
                    <a:pt x="2344" y="514"/>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p:nvPr/>
          </p:nvGrpSpPr>
          <p:grpSpPr>
            <a:xfrm>
              <a:off x="946150" y="2708929"/>
              <a:ext cx="3451225" cy="962025"/>
              <a:chOff x="1447800" y="1524000"/>
              <a:chExt cx="3451225" cy="962025"/>
            </a:xfrm>
            <a:grpFill/>
          </p:grpSpPr>
          <p:sp>
            <p:nvSpPr>
              <p:cNvPr id="21" name="Freeform 20"/>
              <p:cNvSpPr>
                <a:spLocks/>
              </p:cNvSpPr>
              <p:nvPr/>
            </p:nvSpPr>
            <p:spPr bwMode="auto">
              <a:xfrm>
                <a:off x="1962150" y="2246313"/>
                <a:ext cx="55563" cy="19050"/>
              </a:xfrm>
              <a:custGeom>
                <a:avLst/>
                <a:gdLst>
                  <a:gd name="T0" fmla="*/ 35 w 35"/>
                  <a:gd name="T1" fmla="*/ 0 h 12"/>
                  <a:gd name="T2" fmla="*/ 35 w 35"/>
                  <a:gd name="T3" fmla="*/ 0 h 12"/>
                  <a:gd name="T4" fmla="*/ 28 w 35"/>
                  <a:gd name="T5" fmla="*/ 0 h 12"/>
                  <a:gd name="T6" fmla="*/ 24 w 35"/>
                  <a:gd name="T7" fmla="*/ 0 h 12"/>
                  <a:gd name="T8" fmla="*/ 24 w 35"/>
                  <a:gd name="T9" fmla="*/ 0 h 12"/>
                  <a:gd name="T10" fmla="*/ 12 w 35"/>
                  <a:gd name="T11" fmla="*/ 0 h 12"/>
                  <a:gd name="T12" fmla="*/ 12 w 35"/>
                  <a:gd name="T13" fmla="*/ 0 h 12"/>
                  <a:gd name="T14" fmla="*/ 5 w 35"/>
                  <a:gd name="T15" fmla="*/ 0 h 12"/>
                  <a:gd name="T16" fmla="*/ 0 w 35"/>
                  <a:gd name="T17" fmla="*/ 0 h 12"/>
                  <a:gd name="T18" fmla="*/ 0 w 35"/>
                  <a:gd name="T19" fmla="*/ 0 h 12"/>
                  <a:gd name="T20" fmla="*/ 0 w 35"/>
                  <a:gd name="T21" fmla="*/ 12 h 12"/>
                  <a:gd name="T22" fmla="*/ 0 w 35"/>
                  <a:gd name="T23" fmla="*/ 12 h 12"/>
                  <a:gd name="T24" fmla="*/ 5 w 35"/>
                  <a:gd name="T25" fmla="*/ 12 h 12"/>
                  <a:gd name="T26" fmla="*/ 12 w 35"/>
                  <a:gd name="T27" fmla="*/ 12 h 12"/>
                  <a:gd name="T28" fmla="*/ 12 w 35"/>
                  <a:gd name="T29" fmla="*/ 12 h 12"/>
                  <a:gd name="T30" fmla="*/ 24 w 35"/>
                  <a:gd name="T31" fmla="*/ 12 h 12"/>
                  <a:gd name="T32" fmla="*/ 24 w 35"/>
                  <a:gd name="T33" fmla="*/ 12 h 12"/>
                  <a:gd name="T34" fmla="*/ 35 w 35"/>
                  <a:gd name="T35" fmla="*/ 12 h 12"/>
                  <a:gd name="T36" fmla="*/ 35 w 35"/>
                  <a:gd name="T37" fmla="*/ 12 h 12"/>
                  <a:gd name="T38" fmla="*/ 35 w 35"/>
                  <a:gd name="T39" fmla="*/ 4 h 12"/>
                  <a:gd name="T40" fmla="*/ 35 w 35"/>
                  <a:gd name="T41" fmla="*/ 0 h 12"/>
                  <a:gd name="T42" fmla="*/ 35 w 35"/>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12">
                    <a:moveTo>
                      <a:pt x="35" y="0"/>
                    </a:moveTo>
                    <a:lnTo>
                      <a:pt x="35" y="0"/>
                    </a:lnTo>
                    <a:lnTo>
                      <a:pt x="28" y="0"/>
                    </a:lnTo>
                    <a:lnTo>
                      <a:pt x="24" y="0"/>
                    </a:lnTo>
                    <a:lnTo>
                      <a:pt x="24" y="0"/>
                    </a:lnTo>
                    <a:lnTo>
                      <a:pt x="12" y="0"/>
                    </a:lnTo>
                    <a:lnTo>
                      <a:pt x="12" y="0"/>
                    </a:lnTo>
                    <a:lnTo>
                      <a:pt x="5" y="0"/>
                    </a:lnTo>
                    <a:lnTo>
                      <a:pt x="0" y="0"/>
                    </a:lnTo>
                    <a:lnTo>
                      <a:pt x="0" y="0"/>
                    </a:lnTo>
                    <a:lnTo>
                      <a:pt x="0" y="12"/>
                    </a:lnTo>
                    <a:lnTo>
                      <a:pt x="0" y="12"/>
                    </a:lnTo>
                    <a:lnTo>
                      <a:pt x="5" y="12"/>
                    </a:lnTo>
                    <a:lnTo>
                      <a:pt x="12" y="12"/>
                    </a:lnTo>
                    <a:lnTo>
                      <a:pt x="12" y="12"/>
                    </a:lnTo>
                    <a:lnTo>
                      <a:pt x="24" y="12"/>
                    </a:lnTo>
                    <a:lnTo>
                      <a:pt x="24" y="12"/>
                    </a:lnTo>
                    <a:lnTo>
                      <a:pt x="35" y="12"/>
                    </a:lnTo>
                    <a:lnTo>
                      <a:pt x="35" y="12"/>
                    </a:lnTo>
                    <a:lnTo>
                      <a:pt x="35" y="4"/>
                    </a:lnTo>
                    <a:lnTo>
                      <a:pt x="35" y="0"/>
                    </a:lnTo>
                    <a:lnTo>
                      <a:pt x="35"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flipH="1">
                <a:off x="1447800" y="1524000"/>
                <a:ext cx="3451225" cy="962025"/>
              </a:xfrm>
              <a:custGeom>
                <a:avLst/>
                <a:gdLst>
                  <a:gd name="T0" fmla="*/ 2323 w 2338"/>
                  <a:gd name="T1" fmla="*/ 455 h 606"/>
                  <a:gd name="T2" fmla="*/ 2265 w 2338"/>
                  <a:gd name="T3" fmla="*/ 412 h 606"/>
                  <a:gd name="T4" fmla="*/ 2253 w 2338"/>
                  <a:gd name="T5" fmla="*/ 280 h 606"/>
                  <a:gd name="T6" fmla="*/ 2253 w 2338"/>
                  <a:gd name="T7" fmla="*/ 127 h 606"/>
                  <a:gd name="T8" fmla="*/ 2229 w 2338"/>
                  <a:gd name="T9" fmla="*/ 57 h 606"/>
                  <a:gd name="T10" fmla="*/ 2210 w 2338"/>
                  <a:gd name="T11" fmla="*/ 35 h 606"/>
                  <a:gd name="T12" fmla="*/ 2182 w 2338"/>
                  <a:gd name="T13" fmla="*/ 12 h 606"/>
                  <a:gd name="T14" fmla="*/ 2147 w 2338"/>
                  <a:gd name="T15" fmla="*/ 12 h 606"/>
                  <a:gd name="T16" fmla="*/ 2133 w 2338"/>
                  <a:gd name="T17" fmla="*/ 35 h 606"/>
                  <a:gd name="T18" fmla="*/ 2085 w 2338"/>
                  <a:gd name="T19" fmla="*/ 68 h 606"/>
                  <a:gd name="T20" fmla="*/ 2074 w 2338"/>
                  <a:gd name="T21" fmla="*/ 163 h 606"/>
                  <a:gd name="T22" fmla="*/ 2062 w 2338"/>
                  <a:gd name="T23" fmla="*/ 257 h 606"/>
                  <a:gd name="T24" fmla="*/ 2034 w 2338"/>
                  <a:gd name="T25" fmla="*/ 325 h 606"/>
                  <a:gd name="T26" fmla="*/ 2027 w 2338"/>
                  <a:gd name="T27" fmla="*/ 467 h 606"/>
                  <a:gd name="T28" fmla="*/ 1979 w 2338"/>
                  <a:gd name="T29" fmla="*/ 467 h 606"/>
                  <a:gd name="T30" fmla="*/ 1956 w 2338"/>
                  <a:gd name="T31" fmla="*/ 419 h 606"/>
                  <a:gd name="T32" fmla="*/ 1791 w 2338"/>
                  <a:gd name="T33" fmla="*/ 349 h 606"/>
                  <a:gd name="T34" fmla="*/ 1635 w 2338"/>
                  <a:gd name="T35" fmla="*/ 535 h 606"/>
                  <a:gd name="T36" fmla="*/ 1612 w 2338"/>
                  <a:gd name="T37" fmla="*/ 478 h 606"/>
                  <a:gd name="T38" fmla="*/ 1612 w 2338"/>
                  <a:gd name="T39" fmla="*/ 313 h 606"/>
                  <a:gd name="T40" fmla="*/ 1572 w 2338"/>
                  <a:gd name="T41" fmla="*/ 280 h 606"/>
                  <a:gd name="T42" fmla="*/ 1553 w 2338"/>
                  <a:gd name="T43" fmla="*/ 221 h 606"/>
                  <a:gd name="T44" fmla="*/ 1447 w 2338"/>
                  <a:gd name="T45" fmla="*/ 198 h 606"/>
                  <a:gd name="T46" fmla="*/ 1353 w 2338"/>
                  <a:gd name="T47" fmla="*/ 203 h 606"/>
                  <a:gd name="T48" fmla="*/ 1268 w 2338"/>
                  <a:gd name="T49" fmla="*/ 221 h 606"/>
                  <a:gd name="T50" fmla="*/ 1233 w 2338"/>
                  <a:gd name="T51" fmla="*/ 269 h 606"/>
                  <a:gd name="T52" fmla="*/ 1233 w 2338"/>
                  <a:gd name="T53" fmla="*/ 408 h 606"/>
                  <a:gd name="T54" fmla="*/ 1162 w 2338"/>
                  <a:gd name="T55" fmla="*/ 467 h 606"/>
                  <a:gd name="T56" fmla="*/ 1009 w 2338"/>
                  <a:gd name="T57" fmla="*/ 455 h 606"/>
                  <a:gd name="T58" fmla="*/ 891 w 2338"/>
                  <a:gd name="T59" fmla="*/ 443 h 606"/>
                  <a:gd name="T60" fmla="*/ 830 w 2338"/>
                  <a:gd name="T61" fmla="*/ 467 h 606"/>
                  <a:gd name="T62" fmla="*/ 700 w 2338"/>
                  <a:gd name="T63" fmla="*/ 547 h 606"/>
                  <a:gd name="T64" fmla="*/ 629 w 2338"/>
                  <a:gd name="T65" fmla="*/ 525 h 606"/>
                  <a:gd name="T66" fmla="*/ 606 w 2338"/>
                  <a:gd name="T67" fmla="*/ 525 h 606"/>
                  <a:gd name="T68" fmla="*/ 547 w 2338"/>
                  <a:gd name="T69" fmla="*/ 547 h 606"/>
                  <a:gd name="T70" fmla="*/ 474 w 2338"/>
                  <a:gd name="T71" fmla="*/ 525 h 606"/>
                  <a:gd name="T72" fmla="*/ 523 w 2338"/>
                  <a:gd name="T73" fmla="*/ 467 h 606"/>
                  <a:gd name="T74" fmla="*/ 474 w 2338"/>
                  <a:gd name="T75" fmla="*/ 313 h 606"/>
                  <a:gd name="T76" fmla="*/ 403 w 2338"/>
                  <a:gd name="T77" fmla="*/ 292 h 606"/>
                  <a:gd name="T78" fmla="*/ 250 w 2338"/>
                  <a:gd name="T79" fmla="*/ 221 h 606"/>
                  <a:gd name="T80" fmla="*/ 132 w 2338"/>
                  <a:gd name="T81" fmla="*/ 292 h 606"/>
                  <a:gd name="T82" fmla="*/ 47 w 2338"/>
                  <a:gd name="T83" fmla="*/ 349 h 606"/>
                  <a:gd name="T84" fmla="*/ 47 w 2338"/>
                  <a:gd name="T85" fmla="*/ 514 h 606"/>
                  <a:gd name="T86" fmla="*/ 0 w 2338"/>
                  <a:gd name="T87" fmla="*/ 570 h 606"/>
                  <a:gd name="T88" fmla="*/ 109 w 2338"/>
                  <a:gd name="T89" fmla="*/ 606 h 606"/>
                  <a:gd name="T90" fmla="*/ 262 w 2338"/>
                  <a:gd name="T91" fmla="*/ 606 h 606"/>
                  <a:gd name="T92" fmla="*/ 403 w 2338"/>
                  <a:gd name="T93" fmla="*/ 606 h 606"/>
                  <a:gd name="T94" fmla="*/ 547 w 2338"/>
                  <a:gd name="T95" fmla="*/ 606 h 606"/>
                  <a:gd name="T96" fmla="*/ 700 w 2338"/>
                  <a:gd name="T97" fmla="*/ 606 h 606"/>
                  <a:gd name="T98" fmla="*/ 841 w 2338"/>
                  <a:gd name="T99" fmla="*/ 606 h 606"/>
                  <a:gd name="T100" fmla="*/ 985 w 2338"/>
                  <a:gd name="T101" fmla="*/ 606 h 606"/>
                  <a:gd name="T102" fmla="*/ 1127 w 2338"/>
                  <a:gd name="T103" fmla="*/ 606 h 606"/>
                  <a:gd name="T104" fmla="*/ 1268 w 2338"/>
                  <a:gd name="T105" fmla="*/ 606 h 606"/>
                  <a:gd name="T106" fmla="*/ 1412 w 2338"/>
                  <a:gd name="T107" fmla="*/ 606 h 606"/>
                  <a:gd name="T108" fmla="*/ 1565 w 2338"/>
                  <a:gd name="T109" fmla="*/ 606 h 606"/>
                  <a:gd name="T110" fmla="*/ 1709 w 2338"/>
                  <a:gd name="T111" fmla="*/ 606 h 606"/>
                  <a:gd name="T112" fmla="*/ 1850 w 2338"/>
                  <a:gd name="T113" fmla="*/ 606 h 606"/>
                  <a:gd name="T114" fmla="*/ 1991 w 2338"/>
                  <a:gd name="T115" fmla="*/ 606 h 606"/>
                  <a:gd name="T116" fmla="*/ 2135 w 2338"/>
                  <a:gd name="T117" fmla="*/ 606 h 606"/>
                  <a:gd name="T118" fmla="*/ 2276 w 2338"/>
                  <a:gd name="T11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8" h="606">
                    <a:moveTo>
                      <a:pt x="2338" y="490"/>
                    </a:moveTo>
                    <a:lnTo>
                      <a:pt x="2338" y="490"/>
                    </a:lnTo>
                    <a:lnTo>
                      <a:pt x="2335" y="490"/>
                    </a:lnTo>
                    <a:lnTo>
                      <a:pt x="2335" y="490"/>
                    </a:lnTo>
                    <a:lnTo>
                      <a:pt x="2335" y="488"/>
                    </a:lnTo>
                    <a:lnTo>
                      <a:pt x="2335" y="483"/>
                    </a:lnTo>
                    <a:lnTo>
                      <a:pt x="2335" y="478"/>
                    </a:lnTo>
                    <a:lnTo>
                      <a:pt x="2335" y="478"/>
                    </a:lnTo>
                    <a:lnTo>
                      <a:pt x="2328" y="478"/>
                    </a:lnTo>
                    <a:lnTo>
                      <a:pt x="2323" y="478"/>
                    </a:lnTo>
                    <a:lnTo>
                      <a:pt x="2323" y="478"/>
                    </a:lnTo>
                    <a:lnTo>
                      <a:pt x="2323" y="471"/>
                    </a:lnTo>
                    <a:lnTo>
                      <a:pt x="2323" y="467"/>
                    </a:lnTo>
                    <a:lnTo>
                      <a:pt x="2323" y="467"/>
                    </a:lnTo>
                    <a:lnTo>
                      <a:pt x="2323" y="455"/>
                    </a:lnTo>
                    <a:lnTo>
                      <a:pt x="2323" y="455"/>
                    </a:lnTo>
                    <a:lnTo>
                      <a:pt x="2323" y="431"/>
                    </a:lnTo>
                    <a:lnTo>
                      <a:pt x="2323" y="431"/>
                    </a:lnTo>
                    <a:lnTo>
                      <a:pt x="2323" y="408"/>
                    </a:lnTo>
                    <a:lnTo>
                      <a:pt x="2323" y="408"/>
                    </a:lnTo>
                    <a:lnTo>
                      <a:pt x="2312" y="408"/>
                    </a:lnTo>
                    <a:lnTo>
                      <a:pt x="2312" y="408"/>
                    </a:lnTo>
                    <a:lnTo>
                      <a:pt x="2300" y="408"/>
                    </a:lnTo>
                    <a:lnTo>
                      <a:pt x="2300" y="408"/>
                    </a:lnTo>
                    <a:lnTo>
                      <a:pt x="2288" y="408"/>
                    </a:lnTo>
                    <a:lnTo>
                      <a:pt x="2288" y="408"/>
                    </a:lnTo>
                    <a:lnTo>
                      <a:pt x="2276" y="408"/>
                    </a:lnTo>
                    <a:lnTo>
                      <a:pt x="2276" y="408"/>
                    </a:lnTo>
                    <a:lnTo>
                      <a:pt x="2269" y="408"/>
                    </a:lnTo>
                    <a:lnTo>
                      <a:pt x="2265" y="408"/>
                    </a:lnTo>
                    <a:lnTo>
                      <a:pt x="2265" y="408"/>
                    </a:lnTo>
                    <a:lnTo>
                      <a:pt x="2265" y="412"/>
                    </a:lnTo>
                    <a:lnTo>
                      <a:pt x="2265" y="419"/>
                    </a:lnTo>
                    <a:lnTo>
                      <a:pt x="2265" y="419"/>
                    </a:lnTo>
                    <a:lnTo>
                      <a:pt x="2262" y="419"/>
                    </a:lnTo>
                    <a:lnTo>
                      <a:pt x="2257" y="419"/>
                    </a:lnTo>
                    <a:lnTo>
                      <a:pt x="2253" y="419"/>
                    </a:lnTo>
                    <a:lnTo>
                      <a:pt x="2253" y="419"/>
                    </a:lnTo>
                    <a:lnTo>
                      <a:pt x="2253" y="372"/>
                    </a:lnTo>
                    <a:lnTo>
                      <a:pt x="2253" y="372"/>
                    </a:lnTo>
                    <a:lnTo>
                      <a:pt x="2253" y="325"/>
                    </a:lnTo>
                    <a:lnTo>
                      <a:pt x="2253" y="325"/>
                    </a:lnTo>
                    <a:lnTo>
                      <a:pt x="2253" y="313"/>
                    </a:lnTo>
                    <a:lnTo>
                      <a:pt x="2253" y="313"/>
                    </a:lnTo>
                    <a:lnTo>
                      <a:pt x="2253" y="292"/>
                    </a:lnTo>
                    <a:lnTo>
                      <a:pt x="2253" y="292"/>
                    </a:lnTo>
                    <a:lnTo>
                      <a:pt x="2253" y="280"/>
                    </a:lnTo>
                    <a:lnTo>
                      <a:pt x="2253" y="280"/>
                    </a:lnTo>
                    <a:lnTo>
                      <a:pt x="2253" y="257"/>
                    </a:lnTo>
                    <a:lnTo>
                      <a:pt x="2253" y="257"/>
                    </a:lnTo>
                    <a:lnTo>
                      <a:pt x="2253" y="245"/>
                    </a:lnTo>
                    <a:lnTo>
                      <a:pt x="2253" y="245"/>
                    </a:lnTo>
                    <a:lnTo>
                      <a:pt x="2253" y="221"/>
                    </a:lnTo>
                    <a:lnTo>
                      <a:pt x="2253" y="221"/>
                    </a:lnTo>
                    <a:lnTo>
                      <a:pt x="2253" y="210"/>
                    </a:lnTo>
                    <a:lnTo>
                      <a:pt x="2253" y="210"/>
                    </a:lnTo>
                    <a:lnTo>
                      <a:pt x="2253" y="186"/>
                    </a:lnTo>
                    <a:lnTo>
                      <a:pt x="2253" y="186"/>
                    </a:lnTo>
                    <a:lnTo>
                      <a:pt x="2253" y="174"/>
                    </a:lnTo>
                    <a:lnTo>
                      <a:pt x="2253" y="174"/>
                    </a:lnTo>
                    <a:lnTo>
                      <a:pt x="2253" y="151"/>
                    </a:lnTo>
                    <a:lnTo>
                      <a:pt x="2253" y="151"/>
                    </a:lnTo>
                    <a:lnTo>
                      <a:pt x="2253" y="127"/>
                    </a:lnTo>
                    <a:lnTo>
                      <a:pt x="2253" y="127"/>
                    </a:lnTo>
                    <a:lnTo>
                      <a:pt x="2253" y="80"/>
                    </a:lnTo>
                    <a:lnTo>
                      <a:pt x="2253" y="80"/>
                    </a:lnTo>
                    <a:lnTo>
                      <a:pt x="2253" y="68"/>
                    </a:lnTo>
                    <a:lnTo>
                      <a:pt x="2253" y="68"/>
                    </a:lnTo>
                    <a:lnTo>
                      <a:pt x="2246" y="71"/>
                    </a:lnTo>
                    <a:lnTo>
                      <a:pt x="2241" y="68"/>
                    </a:lnTo>
                    <a:lnTo>
                      <a:pt x="2241" y="68"/>
                    </a:lnTo>
                    <a:lnTo>
                      <a:pt x="2241" y="64"/>
                    </a:lnTo>
                    <a:lnTo>
                      <a:pt x="2241" y="59"/>
                    </a:lnTo>
                    <a:lnTo>
                      <a:pt x="2241" y="59"/>
                    </a:lnTo>
                    <a:lnTo>
                      <a:pt x="2239" y="57"/>
                    </a:lnTo>
                    <a:lnTo>
                      <a:pt x="2234" y="57"/>
                    </a:lnTo>
                    <a:lnTo>
                      <a:pt x="2232" y="59"/>
                    </a:lnTo>
                    <a:lnTo>
                      <a:pt x="2229" y="59"/>
                    </a:lnTo>
                    <a:lnTo>
                      <a:pt x="2229" y="59"/>
                    </a:lnTo>
                    <a:lnTo>
                      <a:pt x="2229" y="57"/>
                    </a:lnTo>
                    <a:lnTo>
                      <a:pt x="2229" y="52"/>
                    </a:lnTo>
                    <a:lnTo>
                      <a:pt x="2229" y="49"/>
                    </a:lnTo>
                    <a:lnTo>
                      <a:pt x="2229" y="47"/>
                    </a:lnTo>
                    <a:lnTo>
                      <a:pt x="2229" y="47"/>
                    </a:lnTo>
                    <a:lnTo>
                      <a:pt x="2227" y="45"/>
                    </a:lnTo>
                    <a:lnTo>
                      <a:pt x="2222" y="47"/>
                    </a:lnTo>
                    <a:lnTo>
                      <a:pt x="2220" y="47"/>
                    </a:lnTo>
                    <a:lnTo>
                      <a:pt x="2217" y="47"/>
                    </a:lnTo>
                    <a:lnTo>
                      <a:pt x="2217" y="47"/>
                    </a:lnTo>
                    <a:lnTo>
                      <a:pt x="2217" y="45"/>
                    </a:lnTo>
                    <a:lnTo>
                      <a:pt x="2217" y="40"/>
                    </a:lnTo>
                    <a:lnTo>
                      <a:pt x="2217" y="38"/>
                    </a:lnTo>
                    <a:lnTo>
                      <a:pt x="2217" y="35"/>
                    </a:lnTo>
                    <a:lnTo>
                      <a:pt x="2217" y="35"/>
                    </a:lnTo>
                    <a:lnTo>
                      <a:pt x="2215" y="33"/>
                    </a:lnTo>
                    <a:lnTo>
                      <a:pt x="2210" y="35"/>
                    </a:lnTo>
                    <a:lnTo>
                      <a:pt x="2206" y="35"/>
                    </a:lnTo>
                    <a:lnTo>
                      <a:pt x="2206" y="35"/>
                    </a:lnTo>
                    <a:lnTo>
                      <a:pt x="2206" y="28"/>
                    </a:lnTo>
                    <a:lnTo>
                      <a:pt x="2206" y="26"/>
                    </a:lnTo>
                    <a:lnTo>
                      <a:pt x="2206" y="24"/>
                    </a:lnTo>
                    <a:lnTo>
                      <a:pt x="2206" y="24"/>
                    </a:lnTo>
                    <a:lnTo>
                      <a:pt x="2199" y="24"/>
                    </a:lnTo>
                    <a:lnTo>
                      <a:pt x="2196" y="24"/>
                    </a:lnTo>
                    <a:lnTo>
                      <a:pt x="2194" y="24"/>
                    </a:lnTo>
                    <a:lnTo>
                      <a:pt x="2194" y="24"/>
                    </a:lnTo>
                    <a:lnTo>
                      <a:pt x="2192" y="21"/>
                    </a:lnTo>
                    <a:lnTo>
                      <a:pt x="2194" y="16"/>
                    </a:lnTo>
                    <a:lnTo>
                      <a:pt x="2194" y="12"/>
                    </a:lnTo>
                    <a:lnTo>
                      <a:pt x="2194" y="12"/>
                    </a:lnTo>
                    <a:lnTo>
                      <a:pt x="2187" y="12"/>
                    </a:lnTo>
                    <a:lnTo>
                      <a:pt x="2182" y="12"/>
                    </a:lnTo>
                    <a:lnTo>
                      <a:pt x="2182" y="12"/>
                    </a:lnTo>
                    <a:lnTo>
                      <a:pt x="2180" y="9"/>
                    </a:lnTo>
                    <a:lnTo>
                      <a:pt x="2182" y="5"/>
                    </a:lnTo>
                    <a:lnTo>
                      <a:pt x="2182" y="0"/>
                    </a:lnTo>
                    <a:lnTo>
                      <a:pt x="2182" y="0"/>
                    </a:lnTo>
                    <a:lnTo>
                      <a:pt x="2170" y="0"/>
                    </a:lnTo>
                    <a:lnTo>
                      <a:pt x="2170" y="0"/>
                    </a:lnTo>
                    <a:lnTo>
                      <a:pt x="2163" y="0"/>
                    </a:lnTo>
                    <a:lnTo>
                      <a:pt x="2159" y="0"/>
                    </a:lnTo>
                    <a:lnTo>
                      <a:pt x="2159" y="0"/>
                    </a:lnTo>
                    <a:lnTo>
                      <a:pt x="2159" y="5"/>
                    </a:lnTo>
                    <a:lnTo>
                      <a:pt x="2159" y="12"/>
                    </a:lnTo>
                    <a:lnTo>
                      <a:pt x="2159" y="12"/>
                    </a:lnTo>
                    <a:lnTo>
                      <a:pt x="2156" y="12"/>
                    </a:lnTo>
                    <a:lnTo>
                      <a:pt x="2151" y="12"/>
                    </a:lnTo>
                    <a:lnTo>
                      <a:pt x="2147" y="12"/>
                    </a:lnTo>
                    <a:lnTo>
                      <a:pt x="2147" y="12"/>
                    </a:lnTo>
                    <a:lnTo>
                      <a:pt x="2144" y="14"/>
                    </a:lnTo>
                    <a:lnTo>
                      <a:pt x="2147" y="16"/>
                    </a:lnTo>
                    <a:lnTo>
                      <a:pt x="2147" y="24"/>
                    </a:lnTo>
                    <a:lnTo>
                      <a:pt x="2147" y="24"/>
                    </a:lnTo>
                    <a:lnTo>
                      <a:pt x="2144" y="24"/>
                    </a:lnTo>
                    <a:lnTo>
                      <a:pt x="2140" y="24"/>
                    </a:lnTo>
                    <a:lnTo>
                      <a:pt x="2137" y="21"/>
                    </a:lnTo>
                    <a:lnTo>
                      <a:pt x="2135" y="24"/>
                    </a:lnTo>
                    <a:lnTo>
                      <a:pt x="2135" y="24"/>
                    </a:lnTo>
                    <a:lnTo>
                      <a:pt x="2133" y="26"/>
                    </a:lnTo>
                    <a:lnTo>
                      <a:pt x="2135" y="28"/>
                    </a:lnTo>
                    <a:lnTo>
                      <a:pt x="2135" y="33"/>
                    </a:lnTo>
                    <a:lnTo>
                      <a:pt x="2135" y="35"/>
                    </a:lnTo>
                    <a:lnTo>
                      <a:pt x="2135" y="35"/>
                    </a:lnTo>
                    <a:lnTo>
                      <a:pt x="2133" y="35"/>
                    </a:lnTo>
                    <a:lnTo>
                      <a:pt x="2128" y="35"/>
                    </a:lnTo>
                    <a:lnTo>
                      <a:pt x="2123" y="35"/>
                    </a:lnTo>
                    <a:lnTo>
                      <a:pt x="2123" y="35"/>
                    </a:lnTo>
                    <a:lnTo>
                      <a:pt x="2123" y="40"/>
                    </a:lnTo>
                    <a:lnTo>
                      <a:pt x="2123" y="47"/>
                    </a:lnTo>
                    <a:lnTo>
                      <a:pt x="2123" y="47"/>
                    </a:lnTo>
                    <a:lnTo>
                      <a:pt x="2116" y="47"/>
                    </a:lnTo>
                    <a:lnTo>
                      <a:pt x="2111" y="47"/>
                    </a:lnTo>
                    <a:lnTo>
                      <a:pt x="2111" y="47"/>
                    </a:lnTo>
                    <a:lnTo>
                      <a:pt x="2109" y="49"/>
                    </a:lnTo>
                    <a:lnTo>
                      <a:pt x="2109" y="52"/>
                    </a:lnTo>
                    <a:lnTo>
                      <a:pt x="2111" y="59"/>
                    </a:lnTo>
                    <a:lnTo>
                      <a:pt x="2111" y="59"/>
                    </a:lnTo>
                    <a:lnTo>
                      <a:pt x="2085" y="59"/>
                    </a:lnTo>
                    <a:lnTo>
                      <a:pt x="2085" y="59"/>
                    </a:lnTo>
                    <a:lnTo>
                      <a:pt x="2085" y="68"/>
                    </a:lnTo>
                    <a:lnTo>
                      <a:pt x="2085" y="68"/>
                    </a:lnTo>
                    <a:lnTo>
                      <a:pt x="2085" y="92"/>
                    </a:lnTo>
                    <a:lnTo>
                      <a:pt x="2085" y="92"/>
                    </a:lnTo>
                    <a:lnTo>
                      <a:pt x="2085" y="104"/>
                    </a:lnTo>
                    <a:lnTo>
                      <a:pt x="2085" y="104"/>
                    </a:lnTo>
                    <a:lnTo>
                      <a:pt x="2088" y="111"/>
                    </a:lnTo>
                    <a:lnTo>
                      <a:pt x="2085" y="115"/>
                    </a:lnTo>
                    <a:lnTo>
                      <a:pt x="2085" y="115"/>
                    </a:lnTo>
                    <a:lnTo>
                      <a:pt x="2081" y="115"/>
                    </a:lnTo>
                    <a:lnTo>
                      <a:pt x="2074" y="115"/>
                    </a:lnTo>
                    <a:lnTo>
                      <a:pt x="2074" y="115"/>
                    </a:lnTo>
                    <a:lnTo>
                      <a:pt x="2074" y="127"/>
                    </a:lnTo>
                    <a:lnTo>
                      <a:pt x="2074" y="127"/>
                    </a:lnTo>
                    <a:lnTo>
                      <a:pt x="2074" y="139"/>
                    </a:lnTo>
                    <a:lnTo>
                      <a:pt x="2074" y="139"/>
                    </a:lnTo>
                    <a:lnTo>
                      <a:pt x="2074" y="163"/>
                    </a:lnTo>
                    <a:lnTo>
                      <a:pt x="2074" y="163"/>
                    </a:lnTo>
                    <a:lnTo>
                      <a:pt x="2074" y="174"/>
                    </a:lnTo>
                    <a:lnTo>
                      <a:pt x="2074" y="174"/>
                    </a:lnTo>
                    <a:lnTo>
                      <a:pt x="2074" y="198"/>
                    </a:lnTo>
                    <a:lnTo>
                      <a:pt x="2074" y="198"/>
                    </a:lnTo>
                    <a:lnTo>
                      <a:pt x="2074" y="221"/>
                    </a:lnTo>
                    <a:lnTo>
                      <a:pt x="2074" y="221"/>
                    </a:lnTo>
                    <a:lnTo>
                      <a:pt x="2069" y="221"/>
                    </a:lnTo>
                    <a:lnTo>
                      <a:pt x="2062" y="221"/>
                    </a:lnTo>
                    <a:lnTo>
                      <a:pt x="2062" y="221"/>
                    </a:lnTo>
                    <a:lnTo>
                      <a:pt x="2062" y="226"/>
                    </a:lnTo>
                    <a:lnTo>
                      <a:pt x="2062" y="233"/>
                    </a:lnTo>
                    <a:lnTo>
                      <a:pt x="2062" y="233"/>
                    </a:lnTo>
                    <a:lnTo>
                      <a:pt x="2062" y="245"/>
                    </a:lnTo>
                    <a:lnTo>
                      <a:pt x="2062" y="245"/>
                    </a:lnTo>
                    <a:lnTo>
                      <a:pt x="2062" y="257"/>
                    </a:lnTo>
                    <a:lnTo>
                      <a:pt x="2062" y="257"/>
                    </a:lnTo>
                    <a:lnTo>
                      <a:pt x="2038" y="257"/>
                    </a:lnTo>
                    <a:lnTo>
                      <a:pt x="2038" y="257"/>
                    </a:lnTo>
                    <a:lnTo>
                      <a:pt x="2038" y="280"/>
                    </a:lnTo>
                    <a:lnTo>
                      <a:pt x="2038" y="280"/>
                    </a:lnTo>
                    <a:lnTo>
                      <a:pt x="2038" y="292"/>
                    </a:lnTo>
                    <a:lnTo>
                      <a:pt x="2038" y="292"/>
                    </a:lnTo>
                    <a:lnTo>
                      <a:pt x="2038" y="302"/>
                    </a:lnTo>
                    <a:lnTo>
                      <a:pt x="2038" y="302"/>
                    </a:lnTo>
                    <a:lnTo>
                      <a:pt x="2038" y="313"/>
                    </a:lnTo>
                    <a:lnTo>
                      <a:pt x="2038" y="313"/>
                    </a:lnTo>
                    <a:lnTo>
                      <a:pt x="2038" y="320"/>
                    </a:lnTo>
                    <a:lnTo>
                      <a:pt x="2038" y="325"/>
                    </a:lnTo>
                    <a:lnTo>
                      <a:pt x="2038" y="325"/>
                    </a:lnTo>
                    <a:lnTo>
                      <a:pt x="2036" y="328"/>
                    </a:lnTo>
                    <a:lnTo>
                      <a:pt x="2034" y="325"/>
                    </a:lnTo>
                    <a:lnTo>
                      <a:pt x="2027" y="325"/>
                    </a:lnTo>
                    <a:lnTo>
                      <a:pt x="2027" y="325"/>
                    </a:lnTo>
                    <a:lnTo>
                      <a:pt x="2027" y="349"/>
                    </a:lnTo>
                    <a:lnTo>
                      <a:pt x="2027" y="349"/>
                    </a:lnTo>
                    <a:lnTo>
                      <a:pt x="2027" y="361"/>
                    </a:lnTo>
                    <a:lnTo>
                      <a:pt x="2027" y="361"/>
                    </a:lnTo>
                    <a:lnTo>
                      <a:pt x="2027" y="384"/>
                    </a:lnTo>
                    <a:lnTo>
                      <a:pt x="2027" y="384"/>
                    </a:lnTo>
                    <a:lnTo>
                      <a:pt x="2027" y="431"/>
                    </a:lnTo>
                    <a:lnTo>
                      <a:pt x="2027" y="431"/>
                    </a:lnTo>
                    <a:lnTo>
                      <a:pt x="2027" y="443"/>
                    </a:lnTo>
                    <a:lnTo>
                      <a:pt x="2027" y="443"/>
                    </a:lnTo>
                    <a:lnTo>
                      <a:pt x="2027" y="455"/>
                    </a:lnTo>
                    <a:lnTo>
                      <a:pt x="2027" y="455"/>
                    </a:lnTo>
                    <a:lnTo>
                      <a:pt x="2027" y="467"/>
                    </a:lnTo>
                    <a:lnTo>
                      <a:pt x="2027" y="467"/>
                    </a:lnTo>
                    <a:lnTo>
                      <a:pt x="2027" y="471"/>
                    </a:lnTo>
                    <a:lnTo>
                      <a:pt x="2027" y="478"/>
                    </a:lnTo>
                    <a:lnTo>
                      <a:pt x="2027" y="478"/>
                    </a:lnTo>
                    <a:lnTo>
                      <a:pt x="2024" y="478"/>
                    </a:lnTo>
                    <a:lnTo>
                      <a:pt x="2022" y="478"/>
                    </a:lnTo>
                    <a:lnTo>
                      <a:pt x="2015" y="478"/>
                    </a:lnTo>
                    <a:lnTo>
                      <a:pt x="2015" y="478"/>
                    </a:lnTo>
                    <a:lnTo>
                      <a:pt x="2003" y="478"/>
                    </a:lnTo>
                    <a:lnTo>
                      <a:pt x="2003" y="478"/>
                    </a:lnTo>
                    <a:lnTo>
                      <a:pt x="1998" y="478"/>
                    </a:lnTo>
                    <a:lnTo>
                      <a:pt x="1991" y="478"/>
                    </a:lnTo>
                    <a:lnTo>
                      <a:pt x="1991" y="478"/>
                    </a:lnTo>
                    <a:lnTo>
                      <a:pt x="1991" y="471"/>
                    </a:lnTo>
                    <a:lnTo>
                      <a:pt x="1991" y="467"/>
                    </a:lnTo>
                    <a:lnTo>
                      <a:pt x="1991" y="467"/>
                    </a:lnTo>
                    <a:lnTo>
                      <a:pt x="1979" y="467"/>
                    </a:lnTo>
                    <a:lnTo>
                      <a:pt x="1979" y="467"/>
                    </a:lnTo>
                    <a:lnTo>
                      <a:pt x="1968" y="467"/>
                    </a:lnTo>
                    <a:lnTo>
                      <a:pt x="1968" y="467"/>
                    </a:lnTo>
                    <a:lnTo>
                      <a:pt x="1968" y="459"/>
                    </a:lnTo>
                    <a:lnTo>
                      <a:pt x="1968" y="455"/>
                    </a:lnTo>
                    <a:lnTo>
                      <a:pt x="1968" y="455"/>
                    </a:lnTo>
                    <a:lnTo>
                      <a:pt x="1968" y="443"/>
                    </a:lnTo>
                    <a:lnTo>
                      <a:pt x="1968" y="443"/>
                    </a:lnTo>
                    <a:lnTo>
                      <a:pt x="1968" y="431"/>
                    </a:lnTo>
                    <a:lnTo>
                      <a:pt x="1968" y="431"/>
                    </a:lnTo>
                    <a:lnTo>
                      <a:pt x="1968" y="424"/>
                    </a:lnTo>
                    <a:lnTo>
                      <a:pt x="1968" y="419"/>
                    </a:lnTo>
                    <a:lnTo>
                      <a:pt x="1968" y="419"/>
                    </a:lnTo>
                    <a:lnTo>
                      <a:pt x="1965" y="419"/>
                    </a:lnTo>
                    <a:lnTo>
                      <a:pt x="1963" y="419"/>
                    </a:lnTo>
                    <a:lnTo>
                      <a:pt x="1956" y="419"/>
                    </a:lnTo>
                    <a:lnTo>
                      <a:pt x="1956" y="419"/>
                    </a:lnTo>
                    <a:lnTo>
                      <a:pt x="1956" y="396"/>
                    </a:lnTo>
                    <a:lnTo>
                      <a:pt x="1956" y="396"/>
                    </a:lnTo>
                    <a:lnTo>
                      <a:pt x="1909" y="396"/>
                    </a:lnTo>
                    <a:lnTo>
                      <a:pt x="1909" y="396"/>
                    </a:lnTo>
                    <a:lnTo>
                      <a:pt x="1885" y="396"/>
                    </a:lnTo>
                    <a:lnTo>
                      <a:pt x="1885" y="396"/>
                    </a:lnTo>
                    <a:lnTo>
                      <a:pt x="1885" y="349"/>
                    </a:lnTo>
                    <a:lnTo>
                      <a:pt x="1885" y="349"/>
                    </a:lnTo>
                    <a:lnTo>
                      <a:pt x="1873" y="349"/>
                    </a:lnTo>
                    <a:lnTo>
                      <a:pt x="1873" y="349"/>
                    </a:lnTo>
                    <a:lnTo>
                      <a:pt x="1850" y="349"/>
                    </a:lnTo>
                    <a:lnTo>
                      <a:pt x="1850" y="349"/>
                    </a:lnTo>
                    <a:lnTo>
                      <a:pt x="1803" y="349"/>
                    </a:lnTo>
                    <a:lnTo>
                      <a:pt x="1803" y="349"/>
                    </a:lnTo>
                    <a:lnTo>
                      <a:pt x="1791" y="349"/>
                    </a:lnTo>
                    <a:lnTo>
                      <a:pt x="1791" y="349"/>
                    </a:lnTo>
                    <a:lnTo>
                      <a:pt x="1767" y="349"/>
                    </a:lnTo>
                    <a:lnTo>
                      <a:pt x="1767" y="349"/>
                    </a:lnTo>
                    <a:lnTo>
                      <a:pt x="1720" y="349"/>
                    </a:lnTo>
                    <a:lnTo>
                      <a:pt x="1720" y="349"/>
                    </a:lnTo>
                    <a:lnTo>
                      <a:pt x="1720" y="396"/>
                    </a:lnTo>
                    <a:lnTo>
                      <a:pt x="1720" y="396"/>
                    </a:lnTo>
                    <a:lnTo>
                      <a:pt x="1720" y="490"/>
                    </a:lnTo>
                    <a:lnTo>
                      <a:pt x="1720" y="490"/>
                    </a:lnTo>
                    <a:lnTo>
                      <a:pt x="1720" y="535"/>
                    </a:lnTo>
                    <a:lnTo>
                      <a:pt x="1720" y="535"/>
                    </a:lnTo>
                    <a:lnTo>
                      <a:pt x="1709" y="535"/>
                    </a:lnTo>
                    <a:lnTo>
                      <a:pt x="1709" y="535"/>
                    </a:lnTo>
                    <a:lnTo>
                      <a:pt x="1659" y="535"/>
                    </a:lnTo>
                    <a:lnTo>
                      <a:pt x="1659" y="535"/>
                    </a:lnTo>
                    <a:lnTo>
                      <a:pt x="1635" y="535"/>
                    </a:lnTo>
                    <a:lnTo>
                      <a:pt x="1635" y="535"/>
                    </a:lnTo>
                    <a:lnTo>
                      <a:pt x="1635" y="525"/>
                    </a:lnTo>
                    <a:lnTo>
                      <a:pt x="1635" y="525"/>
                    </a:lnTo>
                    <a:lnTo>
                      <a:pt x="1635" y="514"/>
                    </a:lnTo>
                    <a:lnTo>
                      <a:pt x="1635" y="514"/>
                    </a:lnTo>
                    <a:lnTo>
                      <a:pt x="1635" y="502"/>
                    </a:lnTo>
                    <a:lnTo>
                      <a:pt x="1635" y="502"/>
                    </a:lnTo>
                    <a:lnTo>
                      <a:pt x="1635" y="490"/>
                    </a:lnTo>
                    <a:lnTo>
                      <a:pt x="1635" y="490"/>
                    </a:lnTo>
                    <a:lnTo>
                      <a:pt x="1638" y="483"/>
                    </a:lnTo>
                    <a:lnTo>
                      <a:pt x="1635" y="478"/>
                    </a:lnTo>
                    <a:lnTo>
                      <a:pt x="1635" y="478"/>
                    </a:lnTo>
                    <a:lnTo>
                      <a:pt x="1631" y="478"/>
                    </a:lnTo>
                    <a:lnTo>
                      <a:pt x="1624" y="478"/>
                    </a:lnTo>
                    <a:lnTo>
                      <a:pt x="1624" y="478"/>
                    </a:lnTo>
                    <a:lnTo>
                      <a:pt x="1612" y="478"/>
                    </a:lnTo>
                    <a:lnTo>
                      <a:pt x="1612" y="478"/>
                    </a:lnTo>
                    <a:lnTo>
                      <a:pt x="1612" y="455"/>
                    </a:lnTo>
                    <a:lnTo>
                      <a:pt x="1612" y="455"/>
                    </a:lnTo>
                    <a:lnTo>
                      <a:pt x="1612" y="431"/>
                    </a:lnTo>
                    <a:lnTo>
                      <a:pt x="1612" y="431"/>
                    </a:lnTo>
                    <a:lnTo>
                      <a:pt x="1612" y="419"/>
                    </a:lnTo>
                    <a:lnTo>
                      <a:pt x="1612" y="419"/>
                    </a:lnTo>
                    <a:lnTo>
                      <a:pt x="1612" y="396"/>
                    </a:lnTo>
                    <a:lnTo>
                      <a:pt x="1612" y="396"/>
                    </a:lnTo>
                    <a:lnTo>
                      <a:pt x="1612" y="349"/>
                    </a:lnTo>
                    <a:lnTo>
                      <a:pt x="1612" y="349"/>
                    </a:lnTo>
                    <a:lnTo>
                      <a:pt x="1612" y="325"/>
                    </a:lnTo>
                    <a:lnTo>
                      <a:pt x="1612" y="325"/>
                    </a:lnTo>
                    <a:lnTo>
                      <a:pt x="1612" y="320"/>
                    </a:lnTo>
                    <a:lnTo>
                      <a:pt x="1612" y="313"/>
                    </a:lnTo>
                    <a:lnTo>
                      <a:pt x="1612" y="313"/>
                    </a:lnTo>
                    <a:lnTo>
                      <a:pt x="1600" y="313"/>
                    </a:lnTo>
                    <a:lnTo>
                      <a:pt x="1600" y="313"/>
                    </a:lnTo>
                    <a:lnTo>
                      <a:pt x="1588" y="313"/>
                    </a:lnTo>
                    <a:lnTo>
                      <a:pt x="1588" y="313"/>
                    </a:lnTo>
                    <a:lnTo>
                      <a:pt x="1588" y="302"/>
                    </a:lnTo>
                    <a:lnTo>
                      <a:pt x="1588" y="302"/>
                    </a:lnTo>
                    <a:lnTo>
                      <a:pt x="1588" y="297"/>
                    </a:lnTo>
                    <a:lnTo>
                      <a:pt x="1588" y="292"/>
                    </a:lnTo>
                    <a:lnTo>
                      <a:pt x="1588" y="292"/>
                    </a:lnTo>
                    <a:lnTo>
                      <a:pt x="1584" y="292"/>
                    </a:lnTo>
                    <a:lnTo>
                      <a:pt x="1577" y="292"/>
                    </a:lnTo>
                    <a:lnTo>
                      <a:pt x="1577" y="292"/>
                    </a:lnTo>
                    <a:lnTo>
                      <a:pt x="1577" y="285"/>
                    </a:lnTo>
                    <a:lnTo>
                      <a:pt x="1577" y="280"/>
                    </a:lnTo>
                    <a:lnTo>
                      <a:pt x="1577" y="280"/>
                    </a:lnTo>
                    <a:lnTo>
                      <a:pt x="1572" y="280"/>
                    </a:lnTo>
                    <a:lnTo>
                      <a:pt x="1565" y="280"/>
                    </a:lnTo>
                    <a:lnTo>
                      <a:pt x="1565" y="280"/>
                    </a:lnTo>
                    <a:lnTo>
                      <a:pt x="1565" y="278"/>
                    </a:lnTo>
                    <a:lnTo>
                      <a:pt x="1565" y="273"/>
                    </a:lnTo>
                    <a:lnTo>
                      <a:pt x="1565" y="269"/>
                    </a:lnTo>
                    <a:lnTo>
                      <a:pt x="1565" y="269"/>
                    </a:lnTo>
                    <a:lnTo>
                      <a:pt x="1560" y="269"/>
                    </a:lnTo>
                    <a:lnTo>
                      <a:pt x="1555" y="269"/>
                    </a:lnTo>
                    <a:lnTo>
                      <a:pt x="1553" y="269"/>
                    </a:lnTo>
                    <a:lnTo>
                      <a:pt x="1553" y="269"/>
                    </a:lnTo>
                    <a:lnTo>
                      <a:pt x="1553" y="262"/>
                    </a:lnTo>
                    <a:lnTo>
                      <a:pt x="1553" y="257"/>
                    </a:lnTo>
                    <a:lnTo>
                      <a:pt x="1553" y="257"/>
                    </a:lnTo>
                    <a:lnTo>
                      <a:pt x="1553" y="245"/>
                    </a:lnTo>
                    <a:lnTo>
                      <a:pt x="1553" y="245"/>
                    </a:lnTo>
                    <a:lnTo>
                      <a:pt x="1553" y="221"/>
                    </a:lnTo>
                    <a:lnTo>
                      <a:pt x="1553" y="221"/>
                    </a:lnTo>
                    <a:lnTo>
                      <a:pt x="1541" y="221"/>
                    </a:lnTo>
                    <a:lnTo>
                      <a:pt x="1541" y="221"/>
                    </a:lnTo>
                    <a:lnTo>
                      <a:pt x="1518" y="221"/>
                    </a:lnTo>
                    <a:lnTo>
                      <a:pt x="1518" y="221"/>
                    </a:lnTo>
                    <a:lnTo>
                      <a:pt x="1471" y="221"/>
                    </a:lnTo>
                    <a:lnTo>
                      <a:pt x="1471" y="221"/>
                    </a:lnTo>
                    <a:lnTo>
                      <a:pt x="1459" y="221"/>
                    </a:lnTo>
                    <a:lnTo>
                      <a:pt x="1459" y="221"/>
                    </a:lnTo>
                    <a:lnTo>
                      <a:pt x="1459" y="210"/>
                    </a:lnTo>
                    <a:lnTo>
                      <a:pt x="1459" y="210"/>
                    </a:lnTo>
                    <a:lnTo>
                      <a:pt x="1459" y="203"/>
                    </a:lnTo>
                    <a:lnTo>
                      <a:pt x="1459" y="198"/>
                    </a:lnTo>
                    <a:lnTo>
                      <a:pt x="1459" y="198"/>
                    </a:lnTo>
                    <a:lnTo>
                      <a:pt x="1452" y="198"/>
                    </a:lnTo>
                    <a:lnTo>
                      <a:pt x="1447" y="198"/>
                    </a:lnTo>
                    <a:lnTo>
                      <a:pt x="1447" y="198"/>
                    </a:lnTo>
                    <a:lnTo>
                      <a:pt x="1435" y="198"/>
                    </a:lnTo>
                    <a:lnTo>
                      <a:pt x="1435" y="198"/>
                    </a:lnTo>
                    <a:lnTo>
                      <a:pt x="1423" y="198"/>
                    </a:lnTo>
                    <a:lnTo>
                      <a:pt x="1423" y="198"/>
                    </a:lnTo>
                    <a:lnTo>
                      <a:pt x="1412" y="198"/>
                    </a:lnTo>
                    <a:lnTo>
                      <a:pt x="1412" y="198"/>
                    </a:lnTo>
                    <a:lnTo>
                      <a:pt x="1388" y="198"/>
                    </a:lnTo>
                    <a:lnTo>
                      <a:pt x="1388" y="198"/>
                    </a:lnTo>
                    <a:lnTo>
                      <a:pt x="1365" y="198"/>
                    </a:lnTo>
                    <a:lnTo>
                      <a:pt x="1365" y="198"/>
                    </a:lnTo>
                    <a:lnTo>
                      <a:pt x="1357" y="198"/>
                    </a:lnTo>
                    <a:lnTo>
                      <a:pt x="1353" y="198"/>
                    </a:lnTo>
                    <a:lnTo>
                      <a:pt x="1353" y="198"/>
                    </a:lnTo>
                    <a:lnTo>
                      <a:pt x="1350" y="200"/>
                    </a:lnTo>
                    <a:lnTo>
                      <a:pt x="1353" y="203"/>
                    </a:lnTo>
                    <a:lnTo>
                      <a:pt x="1353" y="207"/>
                    </a:lnTo>
                    <a:lnTo>
                      <a:pt x="1353" y="210"/>
                    </a:lnTo>
                    <a:lnTo>
                      <a:pt x="1353" y="210"/>
                    </a:lnTo>
                    <a:lnTo>
                      <a:pt x="1350" y="210"/>
                    </a:lnTo>
                    <a:lnTo>
                      <a:pt x="1346" y="210"/>
                    </a:lnTo>
                    <a:lnTo>
                      <a:pt x="1343" y="210"/>
                    </a:lnTo>
                    <a:lnTo>
                      <a:pt x="1341" y="210"/>
                    </a:lnTo>
                    <a:lnTo>
                      <a:pt x="1341" y="210"/>
                    </a:lnTo>
                    <a:lnTo>
                      <a:pt x="1339" y="212"/>
                    </a:lnTo>
                    <a:lnTo>
                      <a:pt x="1341" y="214"/>
                    </a:lnTo>
                    <a:lnTo>
                      <a:pt x="1341" y="221"/>
                    </a:lnTo>
                    <a:lnTo>
                      <a:pt x="1341" y="221"/>
                    </a:lnTo>
                    <a:lnTo>
                      <a:pt x="1317" y="221"/>
                    </a:lnTo>
                    <a:lnTo>
                      <a:pt x="1317" y="221"/>
                    </a:lnTo>
                    <a:lnTo>
                      <a:pt x="1268" y="221"/>
                    </a:lnTo>
                    <a:lnTo>
                      <a:pt x="1268" y="221"/>
                    </a:lnTo>
                    <a:lnTo>
                      <a:pt x="1256" y="221"/>
                    </a:lnTo>
                    <a:lnTo>
                      <a:pt x="1256" y="221"/>
                    </a:lnTo>
                    <a:lnTo>
                      <a:pt x="1251" y="221"/>
                    </a:lnTo>
                    <a:lnTo>
                      <a:pt x="1244" y="221"/>
                    </a:lnTo>
                    <a:lnTo>
                      <a:pt x="1244" y="221"/>
                    </a:lnTo>
                    <a:lnTo>
                      <a:pt x="1244" y="226"/>
                    </a:lnTo>
                    <a:lnTo>
                      <a:pt x="1244" y="233"/>
                    </a:lnTo>
                    <a:lnTo>
                      <a:pt x="1244" y="233"/>
                    </a:lnTo>
                    <a:lnTo>
                      <a:pt x="1242" y="233"/>
                    </a:lnTo>
                    <a:lnTo>
                      <a:pt x="1240" y="233"/>
                    </a:lnTo>
                    <a:lnTo>
                      <a:pt x="1233" y="233"/>
                    </a:lnTo>
                    <a:lnTo>
                      <a:pt x="1233" y="233"/>
                    </a:lnTo>
                    <a:lnTo>
                      <a:pt x="1233" y="245"/>
                    </a:lnTo>
                    <a:lnTo>
                      <a:pt x="1233" y="245"/>
                    </a:lnTo>
                    <a:lnTo>
                      <a:pt x="1233" y="269"/>
                    </a:lnTo>
                    <a:lnTo>
                      <a:pt x="1233" y="269"/>
                    </a:lnTo>
                    <a:lnTo>
                      <a:pt x="1233" y="280"/>
                    </a:lnTo>
                    <a:lnTo>
                      <a:pt x="1233" y="280"/>
                    </a:lnTo>
                    <a:lnTo>
                      <a:pt x="1233" y="302"/>
                    </a:lnTo>
                    <a:lnTo>
                      <a:pt x="1233" y="302"/>
                    </a:lnTo>
                    <a:lnTo>
                      <a:pt x="1233" y="313"/>
                    </a:lnTo>
                    <a:lnTo>
                      <a:pt x="1233" y="313"/>
                    </a:lnTo>
                    <a:lnTo>
                      <a:pt x="1233" y="337"/>
                    </a:lnTo>
                    <a:lnTo>
                      <a:pt x="1233" y="337"/>
                    </a:lnTo>
                    <a:lnTo>
                      <a:pt x="1233" y="349"/>
                    </a:lnTo>
                    <a:lnTo>
                      <a:pt x="1233" y="349"/>
                    </a:lnTo>
                    <a:lnTo>
                      <a:pt x="1233" y="372"/>
                    </a:lnTo>
                    <a:lnTo>
                      <a:pt x="1233" y="372"/>
                    </a:lnTo>
                    <a:lnTo>
                      <a:pt x="1233" y="384"/>
                    </a:lnTo>
                    <a:lnTo>
                      <a:pt x="1233" y="384"/>
                    </a:lnTo>
                    <a:lnTo>
                      <a:pt x="1233" y="408"/>
                    </a:lnTo>
                    <a:lnTo>
                      <a:pt x="1233" y="408"/>
                    </a:lnTo>
                    <a:lnTo>
                      <a:pt x="1221" y="408"/>
                    </a:lnTo>
                    <a:lnTo>
                      <a:pt x="1221" y="408"/>
                    </a:lnTo>
                    <a:lnTo>
                      <a:pt x="1216" y="408"/>
                    </a:lnTo>
                    <a:lnTo>
                      <a:pt x="1209" y="408"/>
                    </a:lnTo>
                    <a:lnTo>
                      <a:pt x="1209" y="408"/>
                    </a:lnTo>
                    <a:lnTo>
                      <a:pt x="1209" y="415"/>
                    </a:lnTo>
                    <a:lnTo>
                      <a:pt x="1209" y="419"/>
                    </a:lnTo>
                    <a:lnTo>
                      <a:pt x="1209" y="419"/>
                    </a:lnTo>
                    <a:lnTo>
                      <a:pt x="1197" y="419"/>
                    </a:lnTo>
                    <a:lnTo>
                      <a:pt x="1197" y="419"/>
                    </a:lnTo>
                    <a:lnTo>
                      <a:pt x="1185" y="419"/>
                    </a:lnTo>
                    <a:lnTo>
                      <a:pt x="1185" y="419"/>
                    </a:lnTo>
                    <a:lnTo>
                      <a:pt x="1162" y="419"/>
                    </a:lnTo>
                    <a:lnTo>
                      <a:pt x="1162" y="419"/>
                    </a:lnTo>
                    <a:lnTo>
                      <a:pt x="1162" y="467"/>
                    </a:lnTo>
                    <a:lnTo>
                      <a:pt x="1162" y="467"/>
                    </a:lnTo>
                    <a:lnTo>
                      <a:pt x="1162" y="514"/>
                    </a:lnTo>
                    <a:lnTo>
                      <a:pt x="1162" y="514"/>
                    </a:lnTo>
                    <a:lnTo>
                      <a:pt x="1150" y="514"/>
                    </a:lnTo>
                    <a:lnTo>
                      <a:pt x="1150" y="514"/>
                    </a:lnTo>
                    <a:lnTo>
                      <a:pt x="1103" y="514"/>
                    </a:lnTo>
                    <a:lnTo>
                      <a:pt x="1103" y="514"/>
                    </a:lnTo>
                    <a:lnTo>
                      <a:pt x="1056" y="514"/>
                    </a:lnTo>
                    <a:lnTo>
                      <a:pt x="1056" y="514"/>
                    </a:lnTo>
                    <a:lnTo>
                      <a:pt x="1056" y="502"/>
                    </a:lnTo>
                    <a:lnTo>
                      <a:pt x="1056" y="502"/>
                    </a:lnTo>
                    <a:lnTo>
                      <a:pt x="1056" y="478"/>
                    </a:lnTo>
                    <a:lnTo>
                      <a:pt x="1056" y="478"/>
                    </a:lnTo>
                    <a:lnTo>
                      <a:pt x="1056" y="455"/>
                    </a:lnTo>
                    <a:lnTo>
                      <a:pt x="1056" y="455"/>
                    </a:lnTo>
                    <a:lnTo>
                      <a:pt x="1009" y="455"/>
                    </a:lnTo>
                    <a:lnTo>
                      <a:pt x="1009" y="455"/>
                    </a:lnTo>
                    <a:lnTo>
                      <a:pt x="997" y="455"/>
                    </a:lnTo>
                    <a:lnTo>
                      <a:pt x="997" y="455"/>
                    </a:lnTo>
                    <a:lnTo>
                      <a:pt x="990" y="455"/>
                    </a:lnTo>
                    <a:lnTo>
                      <a:pt x="985" y="455"/>
                    </a:lnTo>
                    <a:lnTo>
                      <a:pt x="985" y="455"/>
                    </a:lnTo>
                    <a:lnTo>
                      <a:pt x="985" y="448"/>
                    </a:lnTo>
                    <a:lnTo>
                      <a:pt x="985" y="443"/>
                    </a:lnTo>
                    <a:lnTo>
                      <a:pt x="985" y="443"/>
                    </a:lnTo>
                    <a:lnTo>
                      <a:pt x="978" y="443"/>
                    </a:lnTo>
                    <a:lnTo>
                      <a:pt x="973" y="443"/>
                    </a:lnTo>
                    <a:lnTo>
                      <a:pt x="973" y="443"/>
                    </a:lnTo>
                    <a:lnTo>
                      <a:pt x="962" y="443"/>
                    </a:lnTo>
                    <a:lnTo>
                      <a:pt x="962" y="443"/>
                    </a:lnTo>
                    <a:lnTo>
                      <a:pt x="914" y="443"/>
                    </a:lnTo>
                    <a:lnTo>
                      <a:pt x="914" y="443"/>
                    </a:lnTo>
                    <a:lnTo>
                      <a:pt x="891" y="443"/>
                    </a:lnTo>
                    <a:lnTo>
                      <a:pt x="891" y="443"/>
                    </a:lnTo>
                    <a:lnTo>
                      <a:pt x="877" y="443"/>
                    </a:lnTo>
                    <a:lnTo>
                      <a:pt x="877" y="443"/>
                    </a:lnTo>
                    <a:lnTo>
                      <a:pt x="865" y="443"/>
                    </a:lnTo>
                    <a:lnTo>
                      <a:pt x="865" y="443"/>
                    </a:lnTo>
                    <a:lnTo>
                      <a:pt x="853" y="443"/>
                    </a:lnTo>
                    <a:lnTo>
                      <a:pt x="853" y="443"/>
                    </a:lnTo>
                    <a:lnTo>
                      <a:pt x="841" y="443"/>
                    </a:lnTo>
                    <a:lnTo>
                      <a:pt x="841" y="443"/>
                    </a:lnTo>
                    <a:lnTo>
                      <a:pt x="841" y="455"/>
                    </a:lnTo>
                    <a:lnTo>
                      <a:pt x="841" y="455"/>
                    </a:lnTo>
                    <a:lnTo>
                      <a:pt x="844" y="459"/>
                    </a:lnTo>
                    <a:lnTo>
                      <a:pt x="841" y="467"/>
                    </a:lnTo>
                    <a:lnTo>
                      <a:pt x="841" y="467"/>
                    </a:lnTo>
                    <a:lnTo>
                      <a:pt x="837" y="467"/>
                    </a:lnTo>
                    <a:lnTo>
                      <a:pt x="830" y="467"/>
                    </a:lnTo>
                    <a:lnTo>
                      <a:pt x="830" y="467"/>
                    </a:lnTo>
                    <a:lnTo>
                      <a:pt x="783" y="467"/>
                    </a:lnTo>
                    <a:lnTo>
                      <a:pt x="783" y="467"/>
                    </a:lnTo>
                    <a:lnTo>
                      <a:pt x="783" y="490"/>
                    </a:lnTo>
                    <a:lnTo>
                      <a:pt x="783" y="490"/>
                    </a:lnTo>
                    <a:lnTo>
                      <a:pt x="783" y="502"/>
                    </a:lnTo>
                    <a:lnTo>
                      <a:pt x="783" y="502"/>
                    </a:lnTo>
                    <a:lnTo>
                      <a:pt x="783" y="525"/>
                    </a:lnTo>
                    <a:lnTo>
                      <a:pt x="783" y="525"/>
                    </a:lnTo>
                    <a:lnTo>
                      <a:pt x="771" y="525"/>
                    </a:lnTo>
                    <a:lnTo>
                      <a:pt x="771" y="525"/>
                    </a:lnTo>
                    <a:lnTo>
                      <a:pt x="747" y="525"/>
                    </a:lnTo>
                    <a:lnTo>
                      <a:pt x="747" y="525"/>
                    </a:lnTo>
                    <a:lnTo>
                      <a:pt x="700" y="525"/>
                    </a:lnTo>
                    <a:lnTo>
                      <a:pt x="700" y="525"/>
                    </a:lnTo>
                    <a:lnTo>
                      <a:pt x="700" y="547"/>
                    </a:lnTo>
                    <a:lnTo>
                      <a:pt x="700" y="547"/>
                    </a:lnTo>
                    <a:lnTo>
                      <a:pt x="676" y="547"/>
                    </a:lnTo>
                    <a:lnTo>
                      <a:pt x="676" y="547"/>
                    </a:lnTo>
                    <a:lnTo>
                      <a:pt x="653" y="547"/>
                    </a:lnTo>
                    <a:lnTo>
                      <a:pt x="653" y="547"/>
                    </a:lnTo>
                    <a:lnTo>
                      <a:pt x="653" y="535"/>
                    </a:lnTo>
                    <a:lnTo>
                      <a:pt x="653" y="535"/>
                    </a:lnTo>
                    <a:lnTo>
                      <a:pt x="653" y="530"/>
                    </a:lnTo>
                    <a:lnTo>
                      <a:pt x="653" y="525"/>
                    </a:lnTo>
                    <a:lnTo>
                      <a:pt x="653" y="525"/>
                    </a:lnTo>
                    <a:lnTo>
                      <a:pt x="648" y="523"/>
                    </a:lnTo>
                    <a:lnTo>
                      <a:pt x="641" y="525"/>
                    </a:lnTo>
                    <a:lnTo>
                      <a:pt x="641" y="525"/>
                    </a:lnTo>
                    <a:lnTo>
                      <a:pt x="634" y="523"/>
                    </a:lnTo>
                    <a:lnTo>
                      <a:pt x="629" y="525"/>
                    </a:lnTo>
                    <a:lnTo>
                      <a:pt x="629" y="525"/>
                    </a:lnTo>
                    <a:lnTo>
                      <a:pt x="629" y="530"/>
                    </a:lnTo>
                    <a:lnTo>
                      <a:pt x="629" y="535"/>
                    </a:lnTo>
                    <a:lnTo>
                      <a:pt x="629" y="535"/>
                    </a:lnTo>
                    <a:lnTo>
                      <a:pt x="622" y="537"/>
                    </a:lnTo>
                    <a:lnTo>
                      <a:pt x="618" y="535"/>
                    </a:lnTo>
                    <a:lnTo>
                      <a:pt x="618" y="535"/>
                    </a:lnTo>
                    <a:lnTo>
                      <a:pt x="618" y="537"/>
                    </a:lnTo>
                    <a:lnTo>
                      <a:pt x="618" y="542"/>
                    </a:lnTo>
                    <a:lnTo>
                      <a:pt x="618" y="547"/>
                    </a:lnTo>
                    <a:lnTo>
                      <a:pt x="618" y="547"/>
                    </a:lnTo>
                    <a:lnTo>
                      <a:pt x="611" y="547"/>
                    </a:lnTo>
                    <a:lnTo>
                      <a:pt x="606" y="547"/>
                    </a:lnTo>
                    <a:lnTo>
                      <a:pt x="606" y="547"/>
                    </a:lnTo>
                    <a:lnTo>
                      <a:pt x="606" y="535"/>
                    </a:lnTo>
                    <a:lnTo>
                      <a:pt x="606" y="535"/>
                    </a:lnTo>
                    <a:lnTo>
                      <a:pt x="606" y="525"/>
                    </a:lnTo>
                    <a:lnTo>
                      <a:pt x="606" y="525"/>
                    </a:lnTo>
                    <a:lnTo>
                      <a:pt x="594" y="525"/>
                    </a:lnTo>
                    <a:lnTo>
                      <a:pt x="594" y="525"/>
                    </a:lnTo>
                    <a:lnTo>
                      <a:pt x="582" y="525"/>
                    </a:lnTo>
                    <a:lnTo>
                      <a:pt x="582" y="525"/>
                    </a:lnTo>
                    <a:lnTo>
                      <a:pt x="570" y="525"/>
                    </a:lnTo>
                    <a:lnTo>
                      <a:pt x="570" y="525"/>
                    </a:lnTo>
                    <a:lnTo>
                      <a:pt x="559" y="525"/>
                    </a:lnTo>
                    <a:lnTo>
                      <a:pt x="559" y="525"/>
                    </a:lnTo>
                    <a:lnTo>
                      <a:pt x="552" y="523"/>
                    </a:lnTo>
                    <a:lnTo>
                      <a:pt x="547" y="525"/>
                    </a:lnTo>
                    <a:lnTo>
                      <a:pt x="547" y="525"/>
                    </a:lnTo>
                    <a:lnTo>
                      <a:pt x="545" y="530"/>
                    </a:lnTo>
                    <a:lnTo>
                      <a:pt x="547" y="535"/>
                    </a:lnTo>
                    <a:lnTo>
                      <a:pt x="547" y="535"/>
                    </a:lnTo>
                    <a:lnTo>
                      <a:pt x="547" y="547"/>
                    </a:lnTo>
                    <a:lnTo>
                      <a:pt x="547" y="547"/>
                    </a:lnTo>
                    <a:lnTo>
                      <a:pt x="523" y="547"/>
                    </a:lnTo>
                    <a:lnTo>
                      <a:pt x="523" y="547"/>
                    </a:lnTo>
                    <a:lnTo>
                      <a:pt x="523" y="535"/>
                    </a:lnTo>
                    <a:lnTo>
                      <a:pt x="523" y="535"/>
                    </a:lnTo>
                    <a:lnTo>
                      <a:pt x="523" y="530"/>
                    </a:lnTo>
                    <a:lnTo>
                      <a:pt x="523" y="525"/>
                    </a:lnTo>
                    <a:lnTo>
                      <a:pt x="523" y="525"/>
                    </a:lnTo>
                    <a:lnTo>
                      <a:pt x="516" y="523"/>
                    </a:lnTo>
                    <a:lnTo>
                      <a:pt x="512" y="525"/>
                    </a:lnTo>
                    <a:lnTo>
                      <a:pt x="512" y="525"/>
                    </a:lnTo>
                    <a:lnTo>
                      <a:pt x="504" y="523"/>
                    </a:lnTo>
                    <a:lnTo>
                      <a:pt x="500" y="525"/>
                    </a:lnTo>
                    <a:lnTo>
                      <a:pt x="500" y="525"/>
                    </a:lnTo>
                    <a:lnTo>
                      <a:pt x="474" y="525"/>
                    </a:lnTo>
                    <a:lnTo>
                      <a:pt x="474" y="525"/>
                    </a:lnTo>
                    <a:lnTo>
                      <a:pt x="474" y="518"/>
                    </a:lnTo>
                    <a:lnTo>
                      <a:pt x="474" y="516"/>
                    </a:lnTo>
                    <a:lnTo>
                      <a:pt x="474" y="514"/>
                    </a:lnTo>
                    <a:lnTo>
                      <a:pt x="474" y="514"/>
                    </a:lnTo>
                    <a:lnTo>
                      <a:pt x="481" y="511"/>
                    </a:lnTo>
                    <a:lnTo>
                      <a:pt x="488" y="514"/>
                    </a:lnTo>
                    <a:lnTo>
                      <a:pt x="488" y="514"/>
                    </a:lnTo>
                    <a:lnTo>
                      <a:pt x="512" y="514"/>
                    </a:lnTo>
                    <a:lnTo>
                      <a:pt x="512" y="514"/>
                    </a:lnTo>
                    <a:lnTo>
                      <a:pt x="535" y="514"/>
                    </a:lnTo>
                    <a:lnTo>
                      <a:pt x="535" y="514"/>
                    </a:lnTo>
                    <a:lnTo>
                      <a:pt x="535" y="467"/>
                    </a:lnTo>
                    <a:lnTo>
                      <a:pt x="535" y="467"/>
                    </a:lnTo>
                    <a:lnTo>
                      <a:pt x="528" y="467"/>
                    </a:lnTo>
                    <a:lnTo>
                      <a:pt x="523" y="467"/>
                    </a:lnTo>
                    <a:lnTo>
                      <a:pt x="523" y="467"/>
                    </a:lnTo>
                    <a:lnTo>
                      <a:pt x="523" y="478"/>
                    </a:lnTo>
                    <a:lnTo>
                      <a:pt x="523" y="478"/>
                    </a:lnTo>
                    <a:lnTo>
                      <a:pt x="474" y="478"/>
                    </a:lnTo>
                    <a:lnTo>
                      <a:pt x="474" y="478"/>
                    </a:lnTo>
                    <a:lnTo>
                      <a:pt x="474" y="467"/>
                    </a:lnTo>
                    <a:lnTo>
                      <a:pt x="474" y="467"/>
                    </a:lnTo>
                    <a:lnTo>
                      <a:pt x="474" y="443"/>
                    </a:lnTo>
                    <a:lnTo>
                      <a:pt x="474" y="443"/>
                    </a:lnTo>
                    <a:lnTo>
                      <a:pt x="474" y="431"/>
                    </a:lnTo>
                    <a:lnTo>
                      <a:pt x="474" y="431"/>
                    </a:lnTo>
                    <a:lnTo>
                      <a:pt x="474" y="408"/>
                    </a:lnTo>
                    <a:lnTo>
                      <a:pt x="474" y="408"/>
                    </a:lnTo>
                    <a:lnTo>
                      <a:pt x="474" y="361"/>
                    </a:lnTo>
                    <a:lnTo>
                      <a:pt x="474" y="361"/>
                    </a:lnTo>
                    <a:lnTo>
                      <a:pt x="474" y="313"/>
                    </a:lnTo>
                    <a:lnTo>
                      <a:pt x="474" y="313"/>
                    </a:lnTo>
                    <a:lnTo>
                      <a:pt x="450" y="313"/>
                    </a:lnTo>
                    <a:lnTo>
                      <a:pt x="450" y="313"/>
                    </a:lnTo>
                    <a:lnTo>
                      <a:pt x="439" y="313"/>
                    </a:lnTo>
                    <a:lnTo>
                      <a:pt x="439" y="313"/>
                    </a:lnTo>
                    <a:lnTo>
                      <a:pt x="427" y="313"/>
                    </a:lnTo>
                    <a:lnTo>
                      <a:pt x="427" y="313"/>
                    </a:lnTo>
                    <a:lnTo>
                      <a:pt x="422" y="316"/>
                    </a:lnTo>
                    <a:lnTo>
                      <a:pt x="415" y="313"/>
                    </a:lnTo>
                    <a:lnTo>
                      <a:pt x="415" y="313"/>
                    </a:lnTo>
                    <a:lnTo>
                      <a:pt x="410" y="316"/>
                    </a:lnTo>
                    <a:lnTo>
                      <a:pt x="403" y="313"/>
                    </a:lnTo>
                    <a:lnTo>
                      <a:pt x="403" y="313"/>
                    </a:lnTo>
                    <a:lnTo>
                      <a:pt x="403" y="302"/>
                    </a:lnTo>
                    <a:lnTo>
                      <a:pt x="403" y="302"/>
                    </a:lnTo>
                    <a:lnTo>
                      <a:pt x="403" y="292"/>
                    </a:lnTo>
                    <a:lnTo>
                      <a:pt x="403" y="292"/>
                    </a:lnTo>
                    <a:lnTo>
                      <a:pt x="380" y="292"/>
                    </a:lnTo>
                    <a:lnTo>
                      <a:pt x="380" y="292"/>
                    </a:lnTo>
                    <a:lnTo>
                      <a:pt x="332" y="292"/>
                    </a:lnTo>
                    <a:lnTo>
                      <a:pt x="332" y="292"/>
                    </a:lnTo>
                    <a:lnTo>
                      <a:pt x="321" y="292"/>
                    </a:lnTo>
                    <a:lnTo>
                      <a:pt x="321" y="292"/>
                    </a:lnTo>
                    <a:lnTo>
                      <a:pt x="297" y="292"/>
                    </a:lnTo>
                    <a:lnTo>
                      <a:pt x="297" y="292"/>
                    </a:lnTo>
                    <a:lnTo>
                      <a:pt x="274" y="292"/>
                    </a:lnTo>
                    <a:lnTo>
                      <a:pt x="274" y="292"/>
                    </a:lnTo>
                    <a:lnTo>
                      <a:pt x="274" y="245"/>
                    </a:lnTo>
                    <a:lnTo>
                      <a:pt x="274" y="245"/>
                    </a:lnTo>
                    <a:lnTo>
                      <a:pt x="274" y="221"/>
                    </a:lnTo>
                    <a:lnTo>
                      <a:pt x="274" y="221"/>
                    </a:lnTo>
                    <a:lnTo>
                      <a:pt x="250" y="221"/>
                    </a:lnTo>
                    <a:lnTo>
                      <a:pt x="250" y="221"/>
                    </a:lnTo>
                    <a:lnTo>
                      <a:pt x="250" y="245"/>
                    </a:lnTo>
                    <a:lnTo>
                      <a:pt x="250" y="245"/>
                    </a:lnTo>
                    <a:lnTo>
                      <a:pt x="250" y="292"/>
                    </a:lnTo>
                    <a:lnTo>
                      <a:pt x="250" y="292"/>
                    </a:lnTo>
                    <a:lnTo>
                      <a:pt x="238" y="292"/>
                    </a:lnTo>
                    <a:lnTo>
                      <a:pt x="238" y="292"/>
                    </a:lnTo>
                    <a:lnTo>
                      <a:pt x="191" y="292"/>
                    </a:lnTo>
                    <a:lnTo>
                      <a:pt x="191" y="292"/>
                    </a:lnTo>
                    <a:lnTo>
                      <a:pt x="179" y="292"/>
                    </a:lnTo>
                    <a:lnTo>
                      <a:pt x="179" y="292"/>
                    </a:lnTo>
                    <a:lnTo>
                      <a:pt x="156" y="292"/>
                    </a:lnTo>
                    <a:lnTo>
                      <a:pt x="156" y="292"/>
                    </a:lnTo>
                    <a:lnTo>
                      <a:pt x="144" y="292"/>
                    </a:lnTo>
                    <a:lnTo>
                      <a:pt x="144" y="292"/>
                    </a:lnTo>
                    <a:lnTo>
                      <a:pt x="132" y="292"/>
                    </a:lnTo>
                    <a:lnTo>
                      <a:pt x="132" y="292"/>
                    </a:lnTo>
                    <a:lnTo>
                      <a:pt x="125" y="290"/>
                    </a:lnTo>
                    <a:lnTo>
                      <a:pt x="120" y="292"/>
                    </a:lnTo>
                    <a:lnTo>
                      <a:pt x="120" y="292"/>
                    </a:lnTo>
                    <a:lnTo>
                      <a:pt x="118" y="297"/>
                    </a:lnTo>
                    <a:lnTo>
                      <a:pt x="120" y="302"/>
                    </a:lnTo>
                    <a:lnTo>
                      <a:pt x="120" y="302"/>
                    </a:lnTo>
                    <a:lnTo>
                      <a:pt x="120" y="313"/>
                    </a:lnTo>
                    <a:lnTo>
                      <a:pt x="120" y="313"/>
                    </a:lnTo>
                    <a:lnTo>
                      <a:pt x="120" y="325"/>
                    </a:lnTo>
                    <a:lnTo>
                      <a:pt x="120" y="325"/>
                    </a:lnTo>
                    <a:lnTo>
                      <a:pt x="71" y="325"/>
                    </a:lnTo>
                    <a:lnTo>
                      <a:pt x="71" y="325"/>
                    </a:lnTo>
                    <a:lnTo>
                      <a:pt x="47" y="325"/>
                    </a:lnTo>
                    <a:lnTo>
                      <a:pt x="47" y="325"/>
                    </a:lnTo>
                    <a:lnTo>
                      <a:pt x="47" y="349"/>
                    </a:lnTo>
                    <a:lnTo>
                      <a:pt x="47" y="349"/>
                    </a:lnTo>
                    <a:lnTo>
                      <a:pt x="47" y="361"/>
                    </a:lnTo>
                    <a:lnTo>
                      <a:pt x="47" y="361"/>
                    </a:lnTo>
                    <a:lnTo>
                      <a:pt x="47" y="384"/>
                    </a:lnTo>
                    <a:lnTo>
                      <a:pt x="47" y="384"/>
                    </a:lnTo>
                    <a:lnTo>
                      <a:pt x="47" y="396"/>
                    </a:lnTo>
                    <a:lnTo>
                      <a:pt x="47" y="396"/>
                    </a:lnTo>
                    <a:lnTo>
                      <a:pt x="47" y="419"/>
                    </a:lnTo>
                    <a:lnTo>
                      <a:pt x="47" y="419"/>
                    </a:lnTo>
                    <a:lnTo>
                      <a:pt x="47" y="431"/>
                    </a:lnTo>
                    <a:lnTo>
                      <a:pt x="47" y="431"/>
                    </a:lnTo>
                    <a:lnTo>
                      <a:pt x="47" y="455"/>
                    </a:lnTo>
                    <a:lnTo>
                      <a:pt x="47" y="455"/>
                    </a:lnTo>
                    <a:lnTo>
                      <a:pt x="47" y="502"/>
                    </a:lnTo>
                    <a:lnTo>
                      <a:pt x="47" y="502"/>
                    </a:lnTo>
                    <a:lnTo>
                      <a:pt x="47" y="514"/>
                    </a:lnTo>
                    <a:lnTo>
                      <a:pt x="47" y="514"/>
                    </a:lnTo>
                    <a:lnTo>
                      <a:pt x="47" y="535"/>
                    </a:lnTo>
                    <a:lnTo>
                      <a:pt x="47" y="535"/>
                    </a:lnTo>
                    <a:lnTo>
                      <a:pt x="47" y="558"/>
                    </a:lnTo>
                    <a:lnTo>
                      <a:pt x="47" y="558"/>
                    </a:lnTo>
                    <a:lnTo>
                      <a:pt x="36" y="558"/>
                    </a:lnTo>
                    <a:lnTo>
                      <a:pt x="36" y="558"/>
                    </a:lnTo>
                    <a:lnTo>
                      <a:pt x="24" y="558"/>
                    </a:lnTo>
                    <a:lnTo>
                      <a:pt x="24" y="558"/>
                    </a:lnTo>
                    <a:lnTo>
                      <a:pt x="12" y="558"/>
                    </a:lnTo>
                    <a:lnTo>
                      <a:pt x="12" y="558"/>
                    </a:lnTo>
                    <a:lnTo>
                      <a:pt x="7" y="558"/>
                    </a:lnTo>
                    <a:lnTo>
                      <a:pt x="0" y="558"/>
                    </a:lnTo>
                    <a:lnTo>
                      <a:pt x="0" y="558"/>
                    </a:lnTo>
                    <a:lnTo>
                      <a:pt x="0" y="561"/>
                    </a:lnTo>
                    <a:lnTo>
                      <a:pt x="0" y="566"/>
                    </a:lnTo>
                    <a:lnTo>
                      <a:pt x="0" y="570"/>
                    </a:lnTo>
                    <a:lnTo>
                      <a:pt x="0" y="570"/>
                    </a:lnTo>
                    <a:lnTo>
                      <a:pt x="0" y="594"/>
                    </a:lnTo>
                    <a:lnTo>
                      <a:pt x="0" y="594"/>
                    </a:lnTo>
                    <a:lnTo>
                      <a:pt x="0" y="601"/>
                    </a:lnTo>
                    <a:lnTo>
                      <a:pt x="0" y="606"/>
                    </a:lnTo>
                    <a:lnTo>
                      <a:pt x="0" y="606"/>
                    </a:lnTo>
                    <a:lnTo>
                      <a:pt x="12" y="606"/>
                    </a:lnTo>
                    <a:lnTo>
                      <a:pt x="12" y="606"/>
                    </a:lnTo>
                    <a:lnTo>
                      <a:pt x="24" y="606"/>
                    </a:lnTo>
                    <a:lnTo>
                      <a:pt x="24" y="606"/>
                    </a:lnTo>
                    <a:lnTo>
                      <a:pt x="36" y="606"/>
                    </a:lnTo>
                    <a:lnTo>
                      <a:pt x="36" y="606"/>
                    </a:lnTo>
                    <a:lnTo>
                      <a:pt x="59" y="606"/>
                    </a:lnTo>
                    <a:lnTo>
                      <a:pt x="59" y="606"/>
                    </a:lnTo>
                    <a:lnTo>
                      <a:pt x="109" y="606"/>
                    </a:lnTo>
                    <a:lnTo>
                      <a:pt x="109" y="606"/>
                    </a:lnTo>
                    <a:lnTo>
                      <a:pt x="132" y="606"/>
                    </a:lnTo>
                    <a:lnTo>
                      <a:pt x="132" y="606"/>
                    </a:lnTo>
                    <a:lnTo>
                      <a:pt x="156" y="606"/>
                    </a:lnTo>
                    <a:lnTo>
                      <a:pt x="156" y="606"/>
                    </a:lnTo>
                    <a:lnTo>
                      <a:pt x="168" y="606"/>
                    </a:lnTo>
                    <a:lnTo>
                      <a:pt x="168" y="606"/>
                    </a:lnTo>
                    <a:lnTo>
                      <a:pt x="191" y="606"/>
                    </a:lnTo>
                    <a:lnTo>
                      <a:pt x="191" y="606"/>
                    </a:lnTo>
                    <a:lnTo>
                      <a:pt x="203" y="606"/>
                    </a:lnTo>
                    <a:lnTo>
                      <a:pt x="203" y="606"/>
                    </a:lnTo>
                    <a:lnTo>
                      <a:pt x="226" y="606"/>
                    </a:lnTo>
                    <a:lnTo>
                      <a:pt x="226" y="606"/>
                    </a:lnTo>
                    <a:lnTo>
                      <a:pt x="238" y="606"/>
                    </a:lnTo>
                    <a:lnTo>
                      <a:pt x="238" y="606"/>
                    </a:lnTo>
                    <a:lnTo>
                      <a:pt x="262" y="606"/>
                    </a:lnTo>
                    <a:lnTo>
                      <a:pt x="262" y="606"/>
                    </a:lnTo>
                    <a:lnTo>
                      <a:pt x="274" y="606"/>
                    </a:lnTo>
                    <a:lnTo>
                      <a:pt x="274" y="606"/>
                    </a:lnTo>
                    <a:lnTo>
                      <a:pt x="297" y="606"/>
                    </a:lnTo>
                    <a:lnTo>
                      <a:pt x="297" y="606"/>
                    </a:lnTo>
                    <a:lnTo>
                      <a:pt x="309" y="606"/>
                    </a:lnTo>
                    <a:lnTo>
                      <a:pt x="309" y="606"/>
                    </a:lnTo>
                    <a:lnTo>
                      <a:pt x="332" y="606"/>
                    </a:lnTo>
                    <a:lnTo>
                      <a:pt x="332" y="606"/>
                    </a:lnTo>
                    <a:lnTo>
                      <a:pt x="344" y="606"/>
                    </a:lnTo>
                    <a:lnTo>
                      <a:pt x="344" y="606"/>
                    </a:lnTo>
                    <a:lnTo>
                      <a:pt x="368" y="606"/>
                    </a:lnTo>
                    <a:lnTo>
                      <a:pt x="368" y="606"/>
                    </a:lnTo>
                    <a:lnTo>
                      <a:pt x="380" y="606"/>
                    </a:lnTo>
                    <a:lnTo>
                      <a:pt x="380" y="606"/>
                    </a:lnTo>
                    <a:lnTo>
                      <a:pt x="403" y="606"/>
                    </a:lnTo>
                    <a:lnTo>
                      <a:pt x="403" y="606"/>
                    </a:lnTo>
                    <a:lnTo>
                      <a:pt x="427" y="606"/>
                    </a:lnTo>
                    <a:lnTo>
                      <a:pt x="427" y="606"/>
                    </a:lnTo>
                    <a:lnTo>
                      <a:pt x="439" y="606"/>
                    </a:lnTo>
                    <a:lnTo>
                      <a:pt x="439" y="606"/>
                    </a:lnTo>
                    <a:lnTo>
                      <a:pt x="462" y="606"/>
                    </a:lnTo>
                    <a:lnTo>
                      <a:pt x="462" y="606"/>
                    </a:lnTo>
                    <a:lnTo>
                      <a:pt x="474" y="606"/>
                    </a:lnTo>
                    <a:lnTo>
                      <a:pt x="474" y="606"/>
                    </a:lnTo>
                    <a:lnTo>
                      <a:pt x="500" y="606"/>
                    </a:lnTo>
                    <a:lnTo>
                      <a:pt x="500" y="606"/>
                    </a:lnTo>
                    <a:lnTo>
                      <a:pt x="512" y="606"/>
                    </a:lnTo>
                    <a:lnTo>
                      <a:pt x="512" y="606"/>
                    </a:lnTo>
                    <a:lnTo>
                      <a:pt x="535" y="606"/>
                    </a:lnTo>
                    <a:lnTo>
                      <a:pt x="535" y="606"/>
                    </a:lnTo>
                    <a:lnTo>
                      <a:pt x="547" y="606"/>
                    </a:lnTo>
                    <a:lnTo>
                      <a:pt x="547" y="606"/>
                    </a:lnTo>
                    <a:lnTo>
                      <a:pt x="570" y="606"/>
                    </a:lnTo>
                    <a:lnTo>
                      <a:pt x="570" y="606"/>
                    </a:lnTo>
                    <a:lnTo>
                      <a:pt x="582" y="606"/>
                    </a:lnTo>
                    <a:lnTo>
                      <a:pt x="582" y="606"/>
                    </a:lnTo>
                    <a:lnTo>
                      <a:pt x="606" y="606"/>
                    </a:lnTo>
                    <a:lnTo>
                      <a:pt x="606" y="606"/>
                    </a:lnTo>
                    <a:lnTo>
                      <a:pt x="618" y="606"/>
                    </a:lnTo>
                    <a:lnTo>
                      <a:pt x="618" y="606"/>
                    </a:lnTo>
                    <a:lnTo>
                      <a:pt x="641" y="606"/>
                    </a:lnTo>
                    <a:lnTo>
                      <a:pt x="641" y="606"/>
                    </a:lnTo>
                    <a:lnTo>
                      <a:pt x="653" y="606"/>
                    </a:lnTo>
                    <a:lnTo>
                      <a:pt x="653" y="606"/>
                    </a:lnTo>
                    <a:lnTo>
                      <a:pt x="676" y="606"/>
                    </a:lnTo>
                    <a:lnTo>
                      <a:pt x="676" y="606"/>
                    </a:lnTo>
                    <a:lnTo>
                      <a:pt x="700" y="606"/>
                    </a:lnTo>
                    <a:lnTo>
                      <a:pt x="700" y="606"/>
                    </a:lnTo>
                    <a:lnTo>
                      <a:pt x="712" y="606"/>
                    </a:lnTo>
                    <a:lnTo>
                      <a:pt x="712" y="606"/>
                    </a:lnTo>
                    <a:lnTo>
                      <a:pt x="735" y="606"/>
                    </a:lnTo>
                    <a:lnTo>
                      <a:pt x="735" y="606"/>
                    </a:lnTo>
                    <a:lnTo>
                      <a:pt x="747" y="606"/>
                    </a:lnTo>
                    <a:lnTo>
                      <a:pt x="747" y="606"/>
                    </a:lnTo>
                    <a:lnTo>
                      <a:pt x="771" y="606"/>
                    </a:lnTo>
                    <a:lnTo>
                      <a:pt x="771" y="606"/>
                    </a:lnTo>
                    <a:lnTo>
                      <a:pt x="783" y="606"/>
                    </a:lnTo>
                    <a:lnTo>
                      <a:pt x="783" y="606"/>
                    </a:lnTo>
                    <a:lnTo>
                      <a:pt x="806" y="606"/>
                    </a:lnTo>
                    <a:lnTo>
                      <a:pt x="806" y="606"/>
                    </a:lnTo>
                    <a:lnTo>
                      <a:pt x="818" y="606"/>
                    </a:lnTo>
                    <a:lnTo>
                      <a:pt x="818" y="606"/>
                    </a:lnTo>
                    <a:lnTo>
                      <a:pt x="841" y="606"/>
                    </a:lnTo>
                    <a:lnTo>
                      <a:pt x="841" y="606"/>
                    </a:lnTo>
                    <a:lnTo>
                      <a:pt x="853" y="606"/>
                    </a:lnTo>
                    <a:lnTo>
                      <a:pt x="853" y="606"/>
                    </a:lnTo>
                    <a:lnTo>
                      <a:pt x="877" y="606"/>
                    </a:lnTo>
                    <a:lnTo>
                      <a:pt x="877" y="606"/>
                    </a:lnTo>
                    <a:lnTo>
                      <a:pt x="891" y="606"/>
                    </a:lnTo>
                    <a:lnTo>
                      <a:pt x="891" y="606"/>
                    </a:lnTo>
                    <a:lnTo>
                      <a:pt x="914" y="606"/>
                    </a:lnTo>
                    <a:lnTo>
                      <a:pt x="914" y="606"/>
                    </a:lnTo>
                    <a:lnTo>
                      <a:pt x="926" y="606"/>
                    </a:lnTo>
                    <a:lnTo>
                      <a:pt x="926" y="606"/>
                    </a:lnTo>
                    <a:lnTo>
                      <a:pt x="950" y="606"/>
                    </a:lnTo>
                    <a:lnTo>
                      <a:pt x="950" y="606"/>
                    </a:lnTo>
                    <a:lnTo>
                      <a:pt x="962" y="606"/>
                    </a:lnTo>
                    <a:lnTo>
                      <a:pt x="962" y="606"/>
                    </a:lnTo>
                    <a:lnTo>
                      <a:pt x="985" y="606"/>
                    </a:lnTo>
                    <a:lnTo>
                      <a:pt x="985" y="606"/>
                    </a:lnTo>
                    <a:lnTo>
                      <a:pt x="997" y="606"/>
                    </a:lnTo>
                    <a:lnTo>
                      <a:pt x="997" y="606"/>
                    </a:lnTo>
                    <a:lnTo>
                      <a:pt x="1020" y="606"/>
                    </a:lnTo>
                    <a:lnTo>
                      <a:pt x="1020" y="606"/>
                    </a:lnTo>
                    <a:lnTo>
                      <a:pt x="1032" y="606"/>
                    </a:lnTo>
                    <a:lnTo>
                      <a:pt x="1032" y="606"/>
                    </a:lnTo>
                    <a:lnTo>
                      <a:pt x="1056" y="606"/>
                    </a:lnTo>
                    <a:lnTo>
                      <a:pt x="1056" y="606"/>
                    </a:lnTo>
                    <a:lnTo>
                      <a:pt x="1068" y="606"/>
                    </a:lnTo>
                    <a:lnTo>
                      <a:pt x="1068" y="606"/>
                    </a:lnTo>
                    <a:lnTo>
                      <a:pt x="1091" y="606"/>
                    </a:lnTo>
                    <a:lnTo>
                      <a:pt x="1091" y="606"/>
                    </a:lnTo>
                    <a:lnTo>
                      <a:pt x="1103" y="606"/>
                    </a:lnTo>
                    <a:lnTo>
                      <a:pt x="1103" y="606"/>
                    </a:lnTo>
                    <a:lnTo>
                      <a:pt x="1127" y="606"/>
                    </a:lnTo>
                    <a:lnTo>
                      <a:pt x="1127" y="606"/>
                    </a:lnTo>
                    <a:lnTo>
                      <a:pt x="1138" y="606"/>
                    </a:lnTo>
                    <a:lnTo>
                      <a:pt x="1138" y="606"/>
                    </a:lnTo>
                    <a:lnTo>
                      <a:pt x="1162" y="606"/>
                    </a:lnTo>
                    <a:lnTo>
                      <a:pt x="1162" y="606"/>
                    </a:lnTo>
                    <a:lnTo>
                      <a:pt x="1174" y="606"/>
                    </a:lnTo>
                    <a:lnTo>
                      <a:pt x="1174" y="606"/>
                    </a:lnTo>
                    <a:lnTo>
                      <a:pt x="1197" y="606"/>
                    </a:lnTo>
                    <a:lnTo>
                      <a:pt x="1197" y="606"/>
                    </a:lnTo>
                    <a:lnTo>
                      <a:pt x="1209" y="606"/>
                    </a:lnTo>
                    <a:lnTo>
                      <a:pt x="1209" y="606"/>
                    </a:lnTo>
                    <a:lnTo>
                      <a:pt x="1233" y="606"/>
                    </a:lnTo>
                    <a:lnTo>
                      <a:pt x="1233" y="606"/>
                    </a:lnTo>
                    <a:lnTo>
                      <a:pt x="1256" y="606"/>
                    </a:lnTo>
                    <a:lnTo>
                      <a:pt x="1256" y="606"/>
                    </a:lnTo>
                    <a:lnTo>
                      <a:pt x="1268" y="606"/>
                    </a:lnTo>
                    <a:lnTo>
                      <a:pt x="1268" y="606"/>
                    </a:lnTo>
                    <a:lnTo>
                      <a:pt x="1291" y="606"/>
                    </a:lnTo>
                    <a:lnTo>
                      <a:pt x="1291" y="606"/>
                    </a:lnTo>
                    <a:lnTo>
                      <a:pt x="1306" y="606"/>
                    </a:lnTo>
                    <a:lnTo>
                      <a:pt x="1306" y="606"/>
                    </a:lnTo>
                    <a:lnTo>
                      <a:pt x="1329" y="606"/>
                    </a:lnTo>
                    <a:lnTo>
                      <a:pt x="1329" y="606"/>
                    </a:lnTo>
                    <a:lnTo>
                      <a:pt x="1341" y="606"/>
                    </a:lnTo>
                    <a:lnTo>
                      <a:pt x="1341" y="606"/>
                    </a:lnTo>
                    <a:lnTo>
                      <a:pt x="1365" y="606"/>
                    </a:lnTo>
                    <a:lnTo>
                      <a:pt x="1365" y="606"/>
                    </a:lnTo>
                    <a:lnTo>
                      <a:pt x="1376" y="606"/>
                    </a:lnTo>
                    <a:lnTo>
                      <a:pt x="1376" y="606"/>
                    </a:lnTo>
                    <a:lnTo>
                      <a:pt x="1400" y="606"/>
                    </a:lnTo>
                    <a:lnTo>
                      <a:pt x="1400" y="606"/>
                    </a:lnTo>
                    <a:lnTo>
                      <a:pt x="1412" y="606"/>
                    </a:lnTo>
                    <a:lnTo>
                      <a:pt x="1412" y="606"/>
                    </a:lnTo>
                    <a:lnTo>
                      <a:pt x="1435" y="606"/>
                    </a:lnTo>
                    <a:lnTo>
                      <a:pt x="1435" y="606"/>
                    </a:lnTo>
                    <a:lnTo>
                      <a:pt x="1447" y="606"/>
                    </a:lnTo>
                    <a:lnTo>
                      <a:pt x="1447" y="606"/>
                    </a:lnTo>
                    <a:lnTo>
                      <a:pt x="1471" y="606"/>
                    </a:lnTo>
                    <a:lnTo>
                      <a:pt x="1471" y="606"/>
                    </a:lnTo>
                    <a:lnTo>
                      <a:pt x="1482" y="606"/>
                    </a:lnTo>
                    <a:lnTo>
                      <a:pt x="1482" y="606"/>
                    </a:lnTo>
                    <a:lnTo>
                      <a:pt x="1506" y="606"/>
                    </a:lnTo>
                    <a:lnTo>
                      <a:pt x="1506" y="606"/>
                    </a:lnTo>
                    <a:lnTo>
                      <a:pt x="1529" y="606"/>
                    </a:lnTo>
                    <a:lnTo>
                      <a:pt x="1529" y="606"/>
                    </a:lnTo>
                    <a:lnTo>
                      <a:pt x="1541" y="606"/>
                    </a:lnTo>
                    <a:lnTo>
                      <a:pt x="1541" y="606"/>
                    </a:lnTo>
                    <a:lnTo>
                      <a:pt x="1565" y="606"/>
                    </a:lnTo>
                    <a:lnTo>
                      <a:pt x="1565" y="606"/>
                    </a:lnTo>
                    <a:lnTo>
                      <a:pt x="1577" y="606"/>
                    </a:lnTo>
                    <a:lnTo>
                      <a:pt x="1577" y="606"/>
                    </a:lnTo>
                    <a:lnTo>
                      <a:pt x="1600" y="606"/>
                    </a:lnTo>
                    <a:lnTo>
                      <a:pt x="1600" y="606"/>
                    </a:lnTo>
                    <a:lnTo>
                      <a:pt x="1612" y="606"/>
                    </a:lnTo>
                    <a:lnTo>
                      <a:pt x="1612" y="606"/>
                    </a:lnTo>
                    <a:lnTo>
                      <a:pt x="1635" y="606"/>
                    </a:lnTo>
                    <a:lnTo>
                      <a:pt x="1635" y="606"/>
                    </a:lnTo>
                    <a:lnTo>
                      <a:pt x="1647" y="606"/>
                    </a:lnTo>
                    <a:lnTo>
                      <a:pt x="1647" y="606"/>
                    </a:lnTo>
                    <a:lnTo>
                      <a:pt x="1671" y="606"/>
                    </a:lnTo>
                    <a:lnTo>
                      <a:pt x="1671" y="606"/>
                    </a:lnTo>
                    <a:lnTo>
                      <a:pt x="1683" y="606"/>
                    </a:lnTo>
                    <a:lnTo>
                      <a:pt x="1683" y="606"/>
                    </a:lnTo>
                    <a:lnTo>
                      <a:pt x="1709" y="606"/>
                    </a:lnTo>
                    <a:lnTo>
                      <a:pt x="1709" y="606"/>
                    </a:lnTo>
                    <a:lnTo>
                      <a:pt x="1720" y="606"/>
                    </a:lnTo>
                    <a:lnTo>
                      <a:pt x="1720" y="606"/>
                    </a:lnTo>
                    <a:lnTo>
                      <a:pt x="1744" y="606"/>
                    </a:lnTo>
                    <a:lnTo>
                      <a:pt x="1744" y="606"/>
                    </a:lnTo>
                    <a:lnTo>
                      <a:pt x="1756" y="606"/>
                    </a:lnTo>
                    <a:lnTo>
                      <a:pt x="1756" y="606"/>
                    </a:lnTo>
                    <a:lnTo>
                      <a:pt x="1779" y="606"/>
                    </a:lnTo>
                    <a:lnTo>
                      <a:pt x="1779" y="606"/>
                    </a:lnTo>
                    <a:lnTo>
                      <a:pt x="1803" y="606"/>
                    </a:lnTo>
                    <a:lnTo>
                      <a:pt x="1803" y="606"/>
                    </a:lnTo>
                    <a:lnTo>
                      <a:pt x="1815" y="606"/>
                    </a:lnTo>
                    <a:lnTo>
                      <a:pt x="1815" y="606"/>
                    </a:lnTo>
                    <a:lnTo>
                      <a:pt x="1838" y="606"/>
                    </a:lnTo>
                    <a:lnTo>
                      <a:pt x="1838" y="606"/>
                    </a:lnTo>
                    <a:lnTo>
                      <a:pt x="1850" y="606"/>
                    </a:lnTo>
                    <a:lnTo>
                      <a:pt x="1850" y="606"/>
                    </a:lnTo>
                    <a:lnTo>
                      <a:pt x="1873" y="606"/>
                    </a:lnTo>
                    <a:lnTo>
                      <a:pt x="1873" y="606"/>
                    </a:lnTo>
                    <a:lnTo>
                      <a:pt x="1885" y="606"/>
                    </a:lnTo>
                    <a:lnTo>
                      <a:pt x="1885" y="606"/>
                    </a:lnTo>
                    <a:lnTo>
                      <a:pt x="1909" y="606"/>
                    </a:lnTo>
                    <a:lnTo>
                      <a:pt x="1909" y="606"/>
                    </a:lnTo>
                    <a:lnTo>
                      <a:pt x="1921" y="606"/>
                    </a:lnTo>
                    <a:lnTo>
                      <a:pt x="1921" y="606"/>
                    </a:lnTo>
                    <a:lnTo>
                      <a:pt x="1944" y="606"/>
                    </a:lnTo>
                    <a:lnTo>
                      <a:pt x="1944" y="606"/>
                    </a:lnTo>
                    <a:lnTo>
                      <a:pt x="1956" y="606"/>
                    </a:lnTo>
                    <a:lnTo>
                      <a:pt x="1956" y="606"/>
                    </a:lnTo>
                    <a:lnTo>
                      <a:pt x="1979" y="606"/>
                    </a:lnTo>
                    <a:lnTo>
                      <a:pt x="1979" y="606"/>
                    </a:lnTo>
                    <a:lnTo>
                      <a:pt x="1991" y="606"/>
                    </a:lnTo>
                    <a:lnTo>
                      <a:pt x="1991" y="606"/>
                    </a:lnTo>
                    <a:lnTo>
                      <a:pt x="2015" y="606"/>
                    </a:lnTo>
                    <a:lnTo>
                      <a:pt x="2015" y="606"/>
                    </a:lnTo>
                    <a:lnTo>
                      <a:pt x="2027" y="606"/>
                    </a:lnTo>
                    <a:lnTo>
                      <a:pt x="2027" y="606"/>
                    </a:lnTo>
                    <a:lnTo>
                      <a:pt x="2050" y="606"/>
                    </a:lnTo>
                    <a:lnTo>
                      <a:pt x="2050" y="606"/>
                    </a:lnTo>
                    <a:lnTo>
                      <a:pt x="2062" y="606"/>
                    </a:lnTo>
                    <a:lnTo>
                      <a:pt x="2062" y="606"/>
                    </a:lnTo>
                    <a:lnTo>
                      <a:pt x="2085" y="606"/>
                    </a:lnTo>
                    <a:lnTo>
                      <a:pt x="2085" y="606"/>
                    </a:lnTo>
                    <a:lnTo>
                      <a:pt x="2097" y="606"/>
                    </a:lnTo>
                    <a:lnTo>
                      <a:pt x="2097" y="606"/>
                    </a:lnTo>
                    <a:lnTo>
                      <a:pt x="2123" y="606"/>
                    </a:lnTo>
                    <a:lnTo>
                      <a:pt x="2123" y="606"/>
                    </a:lnTo>
                    <a:lnTo>
                      <a:pt x="2135" y="606"/>
                    </a:lnTo>
                    <a:lnTo>
                      <a:pt x="2135" y="606"/>
                    </a:lnTo>
                    <a:lnTo>
                      <a:pt x="2159" y="606"/>
                    </a:lnTo>
                    <a:lnTo>
                      <a:pt x="2159" y="606"/>
                    </a:lnTo>
                    <a:lnTo>
                      <a:pt x="2170" y="606"/>
                    </a:lnTo>
                    <a:lnTo>
                      <a:pt x="2170" y="606"/>
                    </a:lnTo>
                    <a:lnTo>
                      <a:pt x="2194" y="606"/>
                    </a:lnTo>
                    <a:lnTo>
                      <a:pt x="2194" y="606"/>
                    </a:lnTo>
                    <a:lnTo>
                      <a:pt x="2206" y="606"/>
                    </a:lnTo>
                    <a:lnTo>
                      <a:pt x="2206" y="606"/>
                    </a:lnTo>
                    <a:lnTo>
                      <a:pt x="2229" y="606"/>
                    </a:lnTo>
                    <a:lnTo>
                      <a:pt x="2229" y="606"/>
                    </a:lnTo>
                    <a:lnTo>
                      <a:pt x="2241" y="606"/>
                    </a:lnTo>
                    <a:lnTo>
                      <a:pt x="2241" y="606"/>
                    </a:lnTo>
                    <a:lnTo>
                      <a:pt x="2265" y="606"/>
                    </a:lnTo>
                    <a:lnTo>
                      <a:pt x="2265" y="606"/>
                    </a:lnTo>
                    <a:lnTo>
                      <a:pt x="2276" y="606"/>
                    </a:lnTo>
                    <a:lnTo>
                      <a:pt x="2276" y="606"/>
                    </a:lnTo>
                    <a:lnTo>
                      <a:pt x="2300" y="606"/>
                    </a:lnTo>
                    <a:lnTo>
                      <a:pt x="2300" y="606"/>
                    </a:lnTo>
                    <a:lnTo>
                      <a:pt x="2312" y="606"/>
                    </a:lnTo>
                    <a:lnTo>
                      <a:pt x="2312" y="606"/>
                    </a:lnTo>
                    <a:lnTo>
                      <a:pt x="2335" y="606"/>
                    </a:lnTo>
                    <a:lnTo>
                      <a:pt x="2335" y="606"/>
                    </a:lnTo>
                    <a:lnTo>
                      <a:pt x="2338" y="606"/>
                    </a:lnTo>
                    <a:lnTo>
                      <a:pt x="2338" y="490"/>
                    </a:lnTo>
                    <a:close/>
                  </a:path>
                </a:pathLst>
              </a:custGeom>
              <a:solidFill>
                <a:schemeClr val="bg1">
                  <a:alpha val="58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9" name="Freeform 18"/>
            <p:cNvSpPr>
              <a:spLocks/>
            </p:cNvSpPr>
            <p:nvPr/>
          </p:nvSpPr>
          <p:spPr bwMode="auto">
            <a:xfrm>
              <a:off x="4648200" y="2794175"/>
              <a:ext cx="3702050" cy="890588"/>
            </a:xfrm>
            <a:custGeom>
              <a:avLst/>
              <a:gdLst>
                <a:gd name="T0" fmla="*/ 2259 w 2332"/>
                <a:gd name="T1" fmla="*/ 513 h 561"/>
                <a:gd name="T2" fmla="*/ 2177 w 2332"/>
                <a:gd name="T3" fmla="*/ 466 h 561"/>
                <a:gd name="T4" fmla="*/ 2059 w 2332"/>
                <a:gd name="T5" fmla="*/ 452 h 561"/>
                <a:gd name="T6" fmla="*/ 2005 w 2332"/>
                <a:gd name="T7" fmla="*/ 452 h 561"/>
                <a:gd name="T8" fmla="*/ 1927 w 2332"/>
                <a:gd name="T9" fmla="*/ 466 h 561"/>
                <a:gd name="T10" fmla="*/ 1892 w 2332"/>
                <a:gd name="T11" fmla="*/ 478 h 561"/>
                <a:gd name="T12" fmla="*/ 1837 w 2332"/>
                <a:gd name="T13" fmla="*/ 429 h 561"/>
                <a:gd name="T14" fmla="*/ 1797 w 2332"/>
                <a:gd name="T15" fmla="*/ 228 h 561"/>
                <a:gd name="T16" fmla="*/ 1748 w 2332"/>
                <a:gd name="T17" fmla="*/ 167 h 561"/>
                <a:gd name="T18" fmla="*/ 1630 w 2332"/>
                <a:gd name="T19" fmla="*/ 155 h 561"/>
                <a:gd name="T20" fmla="*/ 1618 w 2332"/>
                <a:gd name="T21" fmla="*/ 228 h 561"/>
                <a:gd name="T22" fmla="*/ 1576 w 2332"/>
                <a:gd name="T23" fmla="*/ 202 h 561"/>
                <a:gd name="T24" fmla="*/ 1486 w 2332"/>
                <a:gd name="T25" fmla="*/ 217 h 561"/>
                <a:gd name="T26" fmla="*/ 1451 w 2332"/>
                <a:gd name="T27" fmla="*/ 334 h 561"/>
                <a:gd name="T28" fmla="*/ 1416 w 2332"/>
                <a:gd name="T29" fmla="*/ 358 h 561"/>
                <a:gd name="T30" fmla="*/ 1357 w 2332"/>
                <a:gd name="T31" fmla="*/ 275 h 561"/>
                <a:gd name="T32" fmla="*/ 1357 w 2332"/>
                <a:gd name="T33" fmla="*/ 108 h 561"/>
                <a:gd name="T34" fmla="*/ 1296 w 2332"/>
                <a:gd name="T35" fmla="*/ 68 h 561"/>
                <a:gd name="T36" fmla="*/ 1225 w 2332"/>
                <a:gd name="T37" fmla="*/ 66 h 561"/>
                <a:gd name="T38" fmla="*/ 1201 w 2332"/>
                <a:gd name="T39" fmla="*/ 89 h 561"/>
                <a:gd name="T40" fmla="*/ 1178 w 2332"/>
                <a:gd name="T41" fmla="*/ 120 h 561"/>
                <a:gd name="T42" fmla="*/ 1166 w 2332"/>
                <a:gd name="T43" fmla="*/ 240 h 561"/>
                <a:gd name="T44" fmla="*/ 1135 w 2332"/>
                <a:gd name="T45" fmla="*/ 287 h 561"/>
                <a:gd name="T46" fmla="*/ 1046 w 2332"/>
                <a:gd name="T47" fmla="*/ 299 h 561"/>
                <a:gd name="T48" fmla="*/ 1008 w 2332"/>
                <a:gd name="T49" fmla="*/ 323 h 561"/>
                <a:gd name="T50" fmla="*/ 963 w 2332"/>
                <a:gd name="T51" fmla="*/ 217 h 561"/>
                <a:gd name="T52" fmla="*/ 881 w 2332"/>
                <a:gd name="T53" fmla="*/ 132 h 561"/>
                <a:gd name="T54" fmla="*/ 834 w 2332"/>
                <a:gd name="T55" fmla="*/ 96 h 561"/>
                <a:gd name="T56" fmla="*/ 810 w 2332"/>
                <a:gd name="T57" fmla="*/ 120 h 561"/>
                <a:gd name="T58" fmla="*/ 784 w 2332"/>
                <a:gd name="T59" fmla="*/ 217 h 561"/>
                <a:gd name="T60" fmla="*/ 737 w 2332"/>
                <a:gd name="T61" fmla="*/ 275 h 561"/>
                <a:gd name="T62" fmla="*/ 643 w 2332"/>
                <a:gd name="T63" fmla="*/ 144 h 561"/>
                <a:gd name="T64" fmla="*/ 631 w 2332"/>
                <a:gd name="T65" fmla="*/ 73 h 561"/>
                <a:gd name="T66" fmla="*/ 584 w 2332"/>
                <a:gd name="T67" fmla="*/ 108 h 561"/>
                <a:gd name="T68" fmla="*/ 511 w 2332"/>
                <a:gd name="T69" fmla="*/ 144 h 561"/>
                <a:gd name="T70" fmla="*/ 499 w 2332"/>
                <a:gd name="T71" fmla="*/ 191 h 561"/>
                <a:gd name="T72" fmla="*/ 476 w 2332"/>
                <a:gd name="T73" fmla="*/ 191 h 561"/>
                <a:gd name="T74" fmla="*/ 452 w 2332"/>
                <a:gd name="T75" fmla="*/ 108 h 561"/>
                <a:gd name="T76" fmla="*/ 440 w 2332"/>
                <a:gd name="T77" fmla="*/ 26 h 561"/>
                <a:gd name="T78" fmla="*/ 428 w 2332"/>
                <a:gd name="T79" fmla="*/ 49 h 561"/>
                <a:gd name="T80" fmla="*/ 405 w 2332"/>
                <a:gd name="T81" fmla="*/ 108 h 561"/>
                <a:gd name="T82" fmla="*/ 358 w 2332"/>
                <a:gd name="T83" fmla="*/ 252 h 561"/>
                <a:gd name="T84" fmla="*/ 304 w 2332"/>
                <a:gd name="T85" fmla="*/ 181 h 561"/>
                <a:gd name="T86" fmla="*/ 214 w 2332"/>
                <a:gd name="T87" fmla="*/ 179 h 561"/>
                <a:gd name="T88" fmla="*/ 167 w 2332"/>
                <a:gd name="T89" fmla="*/ 250 h 561"/>
                <a:gd name="T90" fmla="*/ 143 w 2332"/>
                <a:gd name="T91" fmla="*/ 299 h 561"/>
                <a:gd name="T92" fmla="*/ 120 w 2332"/>
                <a:gd name="T93" fmla="*/ 334 h 561"/>
                <a:gd name="T94" fmla="*/ 35 w 2332"/>
                <a:gd name="T95" fmla="*/ 561 h 561"/>
                <a:gd name="T96" fmla="*/ 190 w 2332"/>
                <a:gd name="T97" fmla="*/ 561 h 561"/>
                <a:gd name="T98" fmla="*/ 381 w 2332"/>
                <a:gd name="T99" fmla="*/ 561 h 561"/>
                <a:gd name="T100" fmla="*/ 558 w 2332"/>
                <a:gd name="T101" fmla="*/ 561 h 561"/>
                <a:gd name="T102" fmla="*/ 725 w 2332"/>
                <a:gd name="T103" fmla="*/ 561 h 561"/>
                <a:gd name="T104" fmla="*/ 881 w 2332"/>
                <a:gd name="T105" fmla="*/ 561 h 561"/>
                <a:gd name="T106" fmla="*/ 1046 w 2332"/>
                <a:gd name="T107" fmla="*/ 561 h 561"/>
                <a:gd name="T108" fmla="*/ 1225 w 2332"/>
                <a:gd name="T109" fmla="*/ 561 h 561"/>
                <a:gd name="T110" fmla="*/ 1416 w 2332"/>
                <a:gd name="T111" fmla="*/ 561 h 561"/>
                <a:gd name="T112" fmla="*/ 1571 w 2332"/>
                <a:gd name="T113" fmla="*/ 561 h 561"/>
                <a:gd name="T114" fmla="*/ 1760 w 2332"/>
                <a:gd name="T115" fmla="*/ 561 h 561"/>
                <a:gd name="T116" fmla="*/ 1951 w 2332"/>
                <a:gd name="T117" fmla="*/ 561 h 561"/>
                <a:gd name="T118" fmla="*/ 2153 w 2332"/>
                <a:gd name="T119" fmla="*/ 561 h 561"/>
                <a:gd name="T120" fmla="*/ 2332 w 2332"/>
                <a:gd name="T121"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32" h="561">
                  <a:moveTo>
                    <a:pt x="2332" y="549"/>
                  </a:moveTo>
                  <a:lnTo>
                    <a:pt x="2332" y="549"/>
                  </a:lnTo>
                  <a:lnTo>
                    <a:pt x="2332" y="525"/>
                  </a:lnTo>
                  <a:lnTo>
                    <a:pt x="2332" y="525"/>
                  </a:lnTo>
                  <a:lnTo>
                    <a:pt x="2332" y="518"/>
                  </a:lnTo>
                  <a:lnTo>
                    <a:pt x="2332" y="513"/>
                  </a:lnTo>
                  <a:lnTo>
                    <a:pt x="2332" y="513"/>
                  </a:lnTo>
                  <a:lnTo>
                    <a:pt x="2325" y="513"/>
                  </a:lnTo>
                  <a:lnTo>
                    <a:pt x="2320" y="513"/>
                  </a:lnTo>
                  <a:lnTo>
                    <a:pt x="2320" y="513"/>
                  </a:lnTo>
                  <a:lnTo>
                    <a:pt x="2309" y="513"/>
                  </a:lnTo>
                  <a:lnTo>
                    <a:pt x="2309" y="513"/>
                  </a:lnTo>
                  <a:lnTo>
                    <a:pt x="2297" y="513"/>
                  </a:lnTo>
                  <a:lnTo>
                    <a:pt x="2297" y="513"/>
                  </a:lnTo>
                  <a:lnTo>
                    <a:pt x="2271" y="513"/>
                  </a:lnTo>
                  <a:lnTo>
                    <a:pt x="2271" y="513"/>
                  </a:lnTo>
                  <a:lnTo>
                    <a:pt x="2259" y="513"/>
                  </a:lnTo>
                  <a:lnTo>
                    <a:pt x="2259" y="513"/>
                  </a:lnTo>
                  <a:lnTo>
                    <a:pt x="2236" y="513"/>
                  </a:lnTo>
                  <a:lnTo>
                    <a:pt x="2236" y="513"/>
                  </a:lnTo>
                  <a:lnTo>
                    <a:pt x="2188" y="513"/>
                  </a:lnTo>
                  <a:lnTo>
                    <a:pt x="2188" y="513"/>
                  </a:lnTo>
                  <a:lnTo>
                    <a:pt x="2188" y="502"/>
                  </a:lnTo>
                  <a:lnTo>
                    <a:pt x="2188" y="502"/>
                  </a:lnTo>
                  <a:lnTo>
                    <a:pt x="2188" y="490"/>
                  </a:lnTo>
                  <a:lnTo>
                    <a:pt x="2188" y="490"/>
                  </a:lnTo>
                  <a:lnTo>
                    <a:pt x="2188" y="483"/>
                  </a:lnTo>
                  <a:lnTo>
                    <a:pt x="2188" y="478"/>
                  </a:lnTo>
                  <a:lnTo>
                    <a:pt x="2188" y="478"/>
                  </a:lnTo>
                  <a:lnTo>
                    <a:pt x="2184" y="478"/>
                  </a:lnTo>
                  <a:lnTo>
                    <a:pt x="2177" y="478"/>
                  </a:lnTo>
                  <a:lnTo>
                    <a:pt x="2177" y="478"/>
                  </a:lnTo>
                  <a:lnTo>
                    <a:pt x="2177" y="476"/>
                  </a:lnTo>
                  <a:lnTo>
                    <a:pt x="2177" y="471"/>
                  </a:lnTo>
                  <a:lnTo>
                    <a:pt x="2177" y="469"/>
                  </a:lnTo>
                  <a:lnTo>
                    <a:pt x="2177" y="466"/>
                  </a:lnTo>
                  <a:lnTo>
                    <a:pt x="2177" y="466"/>
                  </a:lnTo>
                  <a:lnTo>
                    <a:pt x="2174" y="464"/>
                  </a:lnTo>
                  <a:lnTo>
                    <a:pt x="2172" y="466"/>
                  </a:lnTo>
                  <a:lnTo>
                    <a:pt x="2167" y="466"/>
                  </a:lnTo>
                  <a:lnTo>
                    <a:pt x="2165" y="466"/>
                  </a:lnTo>
                  <a:lnTo>
                    <a:pt x="2165" y="466"/>
                  </a:lnTo>
                  <a:lnTo>
                    <a:pt x="2165" y="464"/>
                  </a:lnTo>
                  <a:lnTo>
                    <a:pt x="2165" y="459"/>
                  </a:lnTo>
                  <a:lnTo>
                    <a:pt x="2165" y="452"/>
                  </a:lnTo>
                  <a:lnTo>
                    <a:pt x="2165" y="452"/>
                  </a:lnTo>
                  <a:lnTo>
                    <a:pt x="2153" y="452"/>
                  </a:lnTo>
                  <a:lnTo>
                    <a:pt x="2153" y="452"/>
                  </a:lnTo>
                  <a:lnTo>
                    <a:pt x="2130" y="452"/>
                  </a:lnTo>
                  <a:lnTo>
                    <a:pt x="2130" y="452"/>
                  </a:lnTo>
                  <a:lnTo>
                    <a:pt x="2082" y="452"/>
                  </a:lnTo>
                  <a:lnTo>
                    <a:pt x="2082" y="452"/>
                  </a:lnTo>
                  <a:lnTo>
                    <a:pt x="2059" y="452"/>
                  </a:lnTo>
                  <a:lnTo>
                    <a:pt x="2059" y="452"/>
                  </a:lnTo>
                  <a:lnTo>
                    <a:pt x="2052" y="452"/>
                  </a:lnTo>
                  <a:lnTo>
                    <a:pt x="2047" y="452"/>
                  </a:lnTo>
                  <a:lnTo>
                    <a:pt x="2047" y="452"/>
                  </a:lnTo>
                  <a:lnTo>
                    <a:pt x="2045" y="455"/>
                  </a:lnTo>
                  <a:lnTo>
                    <a:pt x="2047" y="459"/>
                  </a:lnTo>
                  <a:lnTo>
                    <a:pt x="2047" y="466"/>
                  </a:lnTo>
                  <a:lnTo>
                    <a:pt x="2047" y="466"/>
                  </a:lnTo>
                  <a:lnTo>
                    <a:pt x="2040" y="466"/>
                  </a:lnTo>
                  <a:lnTo>
                    <a:pt x="2035" y="466"/>
                  </a:lnTo>
                  <a:lnTo>
                    <a:pt x="2035" y="466"/>
                  </a:lnTo>
                  <a:lnTo>
                    <a:pt x="2035" y="452"/>
                  </a:lnTo>
                  <a:lnTo>
                    <a:pt x="2035" y="452"/>
                  </a:lnTo>
                  <a:lnTo>
                    <a:pt x="2028" y="452"/>
                  </a:lnTo>
                  <a:lnTo>
                    <a:pt x="2021" y="452"/>
                  </a:lnTo>
                  <a:lnTo>
                    <a:pt x="2021" y="452"/>
                  </a:lnTo>
                  <a:lnTo>
                    <a:pt x="2009" y="452"/>
                  </a:lnTo>
                  <a:lnTo>
                    <a:pt x="2009" y="452"/>
                  </a:lnTo>
                  <a:lnTo>
                    <a:pt x="2005" y="452"/>
                  </a:lnTo>
                  <a:lnTo>
                    <a:pt x="2000" y="452"/>
                  </a:lnTo>
                  <a:lnTo>
                    <a:pt x="1998" y="452"/>
                  </a:lnTo>
                  <a:lnTo>
                    <a:pt x="1998" y="452"/>
                  </a:lnTo>
                  <a:lnTo>
                    <a:pt x="1998" y="459"/>
                  </a:lnTo>
                  <a:lnTo>
                    <a:pt x="1998" y="466"/>
                  </a:lnTo>
                  <a:lnTo>
                    <a:pt x="1998" y="466"/>
                  </a:lnTo>
                  <a:lnTo>
                    <a:pt x="1993" y="466"/>
                  </a:lnTo>
                  <a:lnTo>
                    <a:pt x="1986" y="466"/>
                  </a:lnTo>
                  <a:lnTo>
                    <a:pt x="1986" y="466"/>
                  </a:lnTo>
                  <a:lnTo>
                    <a:pt x="1962" y="466"/>
                  </a:lnTo>
                  <a:lnTo>
                    <a:pt x="1962" y="466"/>
                  </a:lnTo>
                  <a:lnTo>
                    <a:pt x="1951" y="466"/>
                  </a:lnTo>
                  <a:lnTo>
                    <a:pt x="1951" y="466"/>
                  </a:lnTo>
                  <a:lnTo>
                    <a:pt x="1939" y="466"/>
                  </a:lnTo>
                  <a:lnTo>
                    <a:pt x="1939" y="466"/>
                  </a:lnTo>
                  <a:lnTo>
                    <a:pt x="1932" y="466"/>
                  </a:lnTo>
                  <a:lnTo>
                    <a:pt x="1927" y="466"/>
                  </a:lnTo>
                  <a:lnTo>
                    <a:pt x="1927" y="466"/>
                  </a:lnTo>
                  <a:lnTo>
                    <a:pt x="1927" y="464"/>
                  </a:lnTo>
                  <a:lnTo>
                    <a:pt x="1927" y="459"/>
                  </a:lnTo>
                  <a:lnTo>
                    <a:pt x="1927" y="452"/>
                  </a:lnTo>
                  <a:lnTo>
                    <a:pt x="1927" y="452"/>
                  </a:lnTo>
                  <a:lnTo>
                    <a:pt x="1903" y="452"/>
                  </a:lnTo>
                  <a:lnTo>
                    <a:pt x="1903" y="452"/>
                  </a:lnTo>
                  <a:lnTo>
                    <a:pt x="1903" y="459"/>
                  </a:lnTo>
                  <a:lnTo>
                    <a:pt x="1903" y="464"/>
                  </a:lnTo>
                  <a:lnTo>
                    <a:pt x="1903" y="466"/>
                  </a:lnTo>
                  <a:lnTo>
                    <a:pt x="1903" y="466"/>
                  </a:lnTo>
                  <a:lnTo>
                    <a:pt x="1901" y="466"/>
                  </a:lnTo>
                  <a:lnTo>
                    <a:pt x="1896" y="466"/>
                  </a:lnTo>
                  <a:lnTo>
                    <a:pt x="1894" y="464"/>
                  </a:lnTo>
                  <a:lnTo>
                    <a:pt x="1892" y="466"/>
                  </a:lnTo>
                  <a:lnTo>
                    <a:pt x="1892" y="466"/>
                  </a:lnTo>
                  <a:lnTo>
                    <a:pt x="1892" y="469"/>
                  </a:lnTo>
                  <a:lnTo>
                    <a:pt x="1892" y="471"/>
                  </a:lnTo>
                  <a:lnTo>
                    <a:pt x="1892" y="478"/>
                  </a:lnTo>
                  <a:lnTo>
                    <a:pt x="1892" y="478"/>
                  </a:lnTo>
                  <a:lnTo>
                    <a:pt x="1880" y="478"/>
                  </a:lnTo>
                  <a:lnTo>
                    <a:pt x="1880" y="478"/>
                  </a:lnTo>
                  <a:lnTo>
                    <a:pt x="1868" y="478"/>
                  </a:lnTo>
                  <a:lnTo>
                    <a:pt x="1868" y="478"/>
                  </a:lnTo>
                  <a:lnTo>
                    <a:pt x="1844" y="478"/>
                  </a:lnTo>
                  <a:lnTo>
                    <a:pt x="1844" y="478"/>
                  </a:lnTo>
                  <a:lnTo>
                    <a:pt x="1844" y="466"/>
                  </a:lnTo>
                  <a:lnTo>
                    <a:pt x="1844" y="466"/>
                  </a:lnTo>
                  <a:lnTo>
                    <a:pt x="1844" y="452"/>
                  </a:lnTo>
                  <a:lnTo>
                    <a:pt x="1844" y="452"/>
                  </a:lnTo>
                  <a:lnTo>
                    <a:pt x="1844" y="440"/>
                  </a:lnTo>
                  <a:lnTo>
                    <a:pt x="1844" y="440"/>
                  </a:lnTo>
                  <a:lnTo>
                    <a:pt x="1844" y="436"/>
                  </a:lnTo>
                  <a:lnTo>
                    <a:pt x="1844" y="429"/>
                  </a:lnTo>
                  <a:lnTo>
                    <a:pt x="1844" y="429"/>
                  </a:lnTo>
                  <a:lnTo>
                    <a:pt x="1842" y="429"/>
                  </a:lnTo>
                  <a:lnTo>
                    <a:pt x="1837" y="429"/>
                  </a:lnTo>
                  <a:lnTo>
                    <a:pt x="1833" y="429"/>
                  </a:lnTo>
                  <a:lnTo>
                    <a:pt x="1833" y="429"/>
                  </a:lnTo>
                  <a:lnTo>
                    <a:pt x="1833" y="405"/>
                  </a:lnTo>
                  <a:lnTo>
                    <a:pt x="1833" y="405"/>
                  </a:lnTo>
                  <a:lnTo>
                    <a:pt x="1821" y="405"/>
                  </a:lnTo>
                  <a:lnTo>
                    <a:pt x="1821" y="405"/>
                  </a:lnTo>
                  <a:lnTo>
                    <a:pt x="1797" y="405"/>
                  </a:lnTo>
                  <a:lnTo>
                    <a:pt x="1797" y="405"/>
                  </a:lnTo>
                  <a:lnTo>
                    <a:pt x="1797" y="393"/>
                  </a:lnTo>
                  <a:lnTo>
                    <a:pt x="1797" y="393"/>
                  </a:lnTo>
                  <a:lnTo>
                    <a:pt x="1797" y="346"/>
                  </a:lnTo>
                  <a:lnTo>
                    <a:pt x="1797" y="346"/>
                  </a:lnTo>
                  <a:lnTo>
                    <a:pt x="1797" y="252"/>
                  </a:lnTo>
                  <a:lnTo>
                    <a:pt x="1797" y="252"/>
                  </a:lnTo>
                  <a:lnTo>
                    <a:pt x="1797" y="240"/>
                  </a:lnTo>
                  <a:lnTo>
                    <a:pt x="1797" y="240"/>
                  </a:lnTo>
                  <a:lnTo>
                    <a:pt x="1797" y="228"/>
                  </a:lnTo>
                  <a:lnTo>
                    <a:pt x="1797" y="228"/>
                  </a:lnTo>
                  <a:lnTo>
                    <a:pt x="1797" y="217"/>
                  </a:lnTo>
                  <a:lnTo>
                    <a:pt x="1797" y="217"/>
                  </a:lnTo>
                  <a:lnTo>
                    <a:pt x="1795" y="209"/>
                  </a:lnTo>
                  <a:lnTo>
                    <a:pt x="1797" y="202"/>
                  </a:lnTo>
                  <a:lnTo>
                    <a:pt x="1797" y="202"/>
                  </a:lnTo>
                  <a:lnTo>
                    <a:pt x="1800" y="202"/>
                  </a:lnTo>
                  <a:lnTo>
                    <a:pt x="1802" y="202"/>
                  </a:lnTo>
                  <a:lnTo>
                    <a:pt x="1809" y="202"/>
                  </a:lnTo>
                  <a:lnTo>
                    <a:pt x="1809" y="202"/>
                  </a:lnTo>
                  <a:lnTo>
                    <a:pt x="1809" y="179"/>
                  </a:lnTo>
                  <a:lnTo>
                    <a:pt x="1809" y="179"/>
                  </a:lnTo>
                  <a:lnTo>
                    <a:pt x="1783" y="179"/>
                  </a:lnTo>
                  <a:lnTo>
                    <a:pt x="1783" y="179"/>
                  </a:lnTo>
                  <a:lnTo>
                    <a:pt x="1771" y="179"/>
                  </a:lnTo>
                  <a:lnTo>
                    <a:pt x="1771" y="179"/>
                  </a:lnTo>
                  <a:lnTo>
                    <a:pt x="1748" y="179"/>
                  </a:lnTo>
                  <a:lnTo>
                    <a:pt x="1748" y="179"/>
                  </a:lnTo>
                  <a:lnTo>
                    <a:pt x="1748" y="167"/>
                  </a:lnTo>
                  <a:lnTo>
                    <a:pt x="1748" y="167"/>
                  </a:lnTo>
                  <a:lnTo>
                    <a:pt x="1750" y="162"/>
                  </a:lnTo>
                  <a:lnTo>
                    <a:pt x="1748" y="155"/>
                  </a:lnTo>
                  <a:lnTo>
                    <a:pt x="1748" y="155"/>
                  </a:lnTo>
                  <a:lnTo>
                    <a:pt x="1743" y="155"/>
                  </a:lnTo>
                  <a:lnTo>
                    <a:pt x="1736" y="155"/>
                  </a:lnTo>
                  <a:lnTo>
                    <a:pt x="1736" y="155"/>
                  </a:lnTo>
                  <a:lnTo>
                    <a:pt x="1724" y="155"/>
                  </a:lnTo>
                  <a:lnTo>
                    <a:pt x="1724" y="155"/>
                  </a:lnTo>
                  <a:lnTo>
                    <a:pt x="1701" y="155"/>
                  </a:lnTo>
                  <a:lnTo>
                    <a:pt x="1701" y="155"/>
                  </a:lnTo>
                  <a:lnTo>
                    <a:pt x="1654" y="155"/>
                  </a:lnTo>
                  <a:lnTo>
                    <a:pt x="1654" y="155"/>
                  </a:lnTo>
                  <a:lnTo>
                    <a:pt x="1642" y="155"/>
                  </a:lnTo>
                  <a:lnTo>
                    <a:pt x="1642" y="155"/>
                  </a:lnTo>
                  <a:lnTo>
                    <a:pt x="1635" y="155"/>
                  </a:lnTo>
                  <a:lnTo>
                    <a:pt x="1630" y="155"/>
                  </a:lnTo>
                  <a:lnTo>
                    <a:pt x="1630" y="155"/>
                  </a:lnTo>
                  <a:lnTo>
                    <a:pt x="1630" y="158"/>
                  </a:lnTo>
                  <a:lnTo>
                    <a:pt x="1630" y="162"/>
                  </a:lnTo>
                  <a:lnTo>
                    <a:pt x="1630" y="167"/>
                  </a:lnTo>
                  <a:lnTo>
                    <a:pt x="1630" y="167"/>
                  </a:lnTo>
                  <a:lnTo>
                    <a:pt x="1607" y="167"/>
                  </a:lnTo>
                  <a:lnTo>
                    <a:pt x="1607" y="167"/>
                  </a:lnTo>
                  <a:lnTo>
                    <a:pt x="1607" y="179"/>
                  </a:lnTo>
                  <a:lnTo>
                    <a:pt x="1607" y="179"/>
                  </a:lnTo>
                  <a:lnTo>
                    <a:pt x="1607" y="186"/>
                  </a:lnTo>
                  <a:lnTo>
                    <a:pt x="1607" y="191"/>
                  </a:lnTo>
                  <a:lnTo>
                    <a:pt x="1607" y="191"/>
                  </a:lnTo>
                  <a:lnTo>
                    <a:pt x="1611" y="191"/>
                  </a:lnTo>
                  <a:lnTo>
                    <a:pt x="1618" y="191"/>
                  </a:lnTo>
                  <a:lnTo>
                    <a:pt x="1618" y="191"/>
                  </a:lnTo>
                  <a:lnTo>
                    <a:pt x="1618" y="202"/>
                  </a:lnTo>
                  <a:lnTo>
                    <a:pt x="1618" y="202"/>
                  </a:lnTo>
                  <a:lnTo>
                    <a:pt x="1618" y="228"/>
                  </a:lnTo>
                  <a:lnTo>
                    <a:pt x="1618" y="228"/>
                  </a:lnTo>
                  <a:lnTo>
                    <a:pt x="1611" y="228"/>
                  </a:lnTo>
                  <a:lnTo>
                    <a:pt x="1607" y="228"/>
                  </a:lnTo>
                  <a:lnTo>
                    <a:pt x="1607" y="228"/>
                  </a:lnTo>
                  <a:lnTo>
                    <a:pt x="1599" y="226"/>
                  </a:lnTo>
                  <a:lnTo>
                    <a:pt x="1595" y="228"/>
                  </a:lnTo>
                  <a:lnTo>
                    <a:pt x="1595" y="228"/>
                  </a:lnTo>
                  <a:lnTo>
                    <a:pt x="1588" y="228"/>
                  </a:lnTo>
                  <a:lnTo>
                    <a:pt x="1583" y="228"/>
                  </a:lnTo>
                  <a:lnTo>
                    <a:pt x="1583" y="228"/>
                  </a:lnTo>
                  <a:lnTo>
                    <a:pt x="1583" y="221"/>
                  </a:lnTo>
                  <a:lnTo>
                    <a:pt x="1583" y="217"/>
                  </a:lnTo>
                  <a:lnTo>
                    <a:pt x="1583" y="217"/>
                  </a:lnTo>
                  <a:lnTo>
                    <a:pt x="1583" y="217"/>
                  </a:lnTo>
                  <a:lnTo>
                    <a:pt x="1581" y="214"/>
                  </a:lnTo>
                  <a:lnTo>
                    <a:pt x="1583" y="209"/>
                  </a:lnTo>
                  <a:lnTo>
                    <a:pt x="1583" y="202"/>
                  </a:lnTo>
                  <a:lnTo>
                    <a:pt x="1583" y="202"/>
                  </a:lnTo>
                  <a:lnTo>
                    <a:pt x="1576" y="202"/>
                  </a:lnTo>
                  <a:lnTo>
                    <a:pt x="1571" y="202"/>
                  </a:lnTo>
                  <a:lnTo>
                    <a:pt x="1571" y="202"/>
                  </a:lnTo>
                  <a:lnTo>
                    <a:pt x="1559" y="202"/>
                  </a:lnTo>
                  <a:lnTo>
                    <a:pt x="1559" y="202"/>
                  </a:lnTo>
                  <a:lnTo>
                    <a:pt x="1548" y="202"/>
                  </a:lnTo>
                  <a:lnTo>
                    <a:pt x="1548" y="202"/>
                  </a:lnTo>
                  <a:lnTo>
                    <a:pt x="1522" y="202"/>
                  </a:lnTo>
                  <a:lnTo>
                    <a:pt x="1522" y="202"/>
                  </a:lnTo>
                  <a:lnTo>
                    <a:pt x="1510" y="202"/>
                  </a:lnTo>
                  <a:lnTo>
                    <a:pt x="1510" y="202"/>
                  </a:lnTo>
                  <a:lnTo>
                    <a:pt x="1505" y="202"/>
                  </a:lnTo>
                  <a:lnTo>
                    <a:pt x="1498" y="202"/>
                  </a:lnTo>
                  <a:lnTo>
                    <a:pt x="1498" y="202"/>
                  </a:lnTo>
                  <a:lnTo>
                    <a:pt x="1498" y="209"/>
                  </a:lnTo>
                  <a:lnTo>
                    <a:pt x="1498" y="217"/>
                  </a:lnTo>
                  <a:lnTo>
                    <a:pt x="1498" y="217"/>
                  </a:lnTo>
                  <a:lnTo>
                    <a:pt x="1493" y="217"/>
                  </a:lnTo>
                  <a:lnTo>
                    <a:pt x="1486" y="217"/>
                  </a:lnTo>
                  <a:lnTo>
                    <a:pt x="1486" y="217"/>
                  </a:lnTo>
                  <a:lnTo>
                    <a:pt x="1475" y="217"/>
                  </a:lnTo>
                  <a:lnTo>
                    <a:pt x="1475" y="217"/>
                  </a:lnTo>
                  <a:lnTo>
                    <a:pt x="1451" y="217"/>
                  </a:lnTo>
                  <a:lnTo>
                    <a:pt x="1451" y="217"/>
                  </a:lnTo>
                  <a:lnTo>
                    <a:pt x="1451" y="228"/>
                  </a:lnTo>
                  <a:lnTo>
                    <a:pt x="1451" y="228"/>
                  </a:lnTo>
                  <a:lnTo>
                    <a:pt x="1451" y="252"/>
                  </a:lnTo>
                  <a:lnTo>
                    <a:pt x="1451" y="252"/>
                  </a:lnTo>
                  <a:lnTo>
                    <a:pt x="1451" y="275"/>
                  </a:lnTo>
                  <a:lnTo>
                    <a:pt x="1451" y="275"/>
                  </a:lnTo>
                  <a:lnTo>
                    <a:pt x="1451" y="287"/>
                  </a:lnTo>
                  <a:lnTo>
                    <a:pt x="1451" y="287"/>
                  </a:lnTo>
                  <a:lnTo>
                    <a:pt x="1451" y="311"/>
                  </a:lnTo>
                  <a:lnTo>
                    <a:pt x="1451" y="311"/>
                  </a:lnTo>
                  <a:lnTo>
                    <a:pt x="1451" y="323"/>
                  </a:lnTo>
                  <a:lnTo>
                    <a:pt x="1451" y="323"/>
                  </a:lnTo>
                  <a:lnTo>
                    <a:pt x="1451" y="334"/>
                  </a:lnTo>
                  <a:lnTo>
                    <a:pt x="1451" y="334"/>
                  </a:lnTo>
                  <a:lnTo>
                    <a:pt x="1451" y="341"/>
                  </a:lnTo>
                  <a:lnTo>
                    <a:pt x="1451" y="346"/>
                  </a:lnTo>
                  <a:lnTo>
                    <a:pt x="1451" y="346"/>
                  </a:lnTo>
                  <a:lnTo>
                    <a:pt x="1449" y="346"/>
                  </a:lnTo>
                  <a:lnTo>
                    <a:pt x="1446" y="346"/>
                  </a:lnTo>
                  <a:lnTo>
                    <a:pt x="1439" y="346"/>
                  </a:lnTo>
                  <a:lnTo>
                    <a:pt x="1439" y="346"/>
                  </a:lnTo>
                  <a:lnTo>
                    <a:pt x="1439" y="353"/>
                  </a:lnTo>
                  <a:lnTo>
                    <a:pt x="1439" y="356"/>
                  </a:lnTo>
                  <a:lnTo>
                    <a:pt x="1439" y="358"/>
                  </a:lnTo>
                  <a:lnTo>
                    <a:pt x="1439" y="358"/>
                  </a:lnTo>
                  <a:lnTo>
                    <a:pt x="1435" y="358"/>
                  </a:lnTo>
                  <a:lnTo>
                    <a:pt x="1427" y="358"/>
                  </a:lnTo>
                  <a:lnTo>
                    <a:pt x="1427" y="358"/>
                  </a:lnTo>
                  <a:lnTo>
                    <a:pt x="1420" y="358"/>
                  </a:lnTo>
                  <a:lnTo>
                    <a:pt x="1416" y="358"/>
                  </a:lnTo>
                  <a:lnTo>
                    <a:pt x="1416" y="358"/>
                  </a:lnTo>
                  <a:lnTo>
                    <a:pt x="1416" y="353"/>
                  </a:lnTo>
                  <a:lnTo>
                    <a:pt x="1416" y="346"/>
                  </a:lnTo>
                  <a:lnTo>
                    <a:pt x="1416" y="346"/>
                  </a:lnTo>
                  <a:lnTo>
                    <a:pt x="1416" y="334"/>
                  </a:lnTo>
                  <a:lnTo>
                    <a:pt x="1416" y="334"/>
                  </a:lnTo>
                  <a:lnTo>
                    <a:pt x="1416" y="323"/>
                  </a:lnTo>
                  <a:lnTo>
                    <a:pt x="1416" y="323"/>
                  </a:lnTo>
                  <a:lnTo>
                    <a:pt x="1392" y="323"/>
                  </a:lnTo>
                  <a:lnTo>
                    <a:pt x="1392" y="323"/>
                  </a:lnTo>
                  <a:lnTo>
                    <a:pt x="1380" y="323"/>
                  </a:lnTo>
                  <a:lnTo>
                    <a:pt x="1380" y="323"/>
                  </a:lnTo>
                  <a:lnTo>
                    <a:pt x="1357" y="323"/>
                  </a:lnTo>
                  <a:lnTo>
                    <a:pt x="1357" y="323"/>
                  </a:lnTo>
                  <a:lnTo>
                    <a:pt x="1357" y="311"/>
                  </a:lnTo>
                  <a:lnTo>
                    <a:pt x="1357" y="311"/>
                  </a:lnTo>
                  <a:lnTo>
                    <a:pt x="1357" y="299"/>
                  </a:lnTo>
                  <a:lnTo>
                    <a:pt x="1357" y="299"/>
                  </a:lnTo>
                  <a:lnTo>
                    <a:pt x="1357" y="275"/>
                  </a:lnTo>
                  <a:lnTo>
                    <a:pt x="1357" y="275"/>
                  </a:lnTo>
                  <a:lnTo>
                    <a:pt x="1357" y="264"/>
                  </a:lnTo>
                  <a:lnTo>
                    <a:pt x="1357" y="264"/>
                  </a:lnTo>
                  <a:lnTo>
                    <a:pt x="1357" y="240"/>
                  </a:lnTo>
                  <a:lnTo>
                    <a:pt x="1357" y="240"/>
                  </a:lnTo>
                  <a:lnTo>
                    <a:pt x="1357" y="228"/>
                  </a:lnTo>
                  <a:lnTo>
                    <a:pt x="1357" y="228"/>
                  </a:lnTo>
                  <a:lnTo>
                    <a:pt x="1357" y="202"/>
                  </a:lnTo>
                  <a:lnTo>
                    <a:pt x="1357" y="202"/>
                  </a:lnTo>
                  <a:lnTo>
                    <a:pt x="1357" y="191"/>
                  </a:lnTo>
                  <a:lnTo>
                    <a:pt x="1357" y="191"/>
                  </a:lnTo>
                  <a:lnTo>
                    <a:pt x="1357" y="167"/>
                  </a:lnTo>
                  <a:lnTo>
                    <a:pt x="1357" y="167"/>
                  </a:lnTo>
                  <a:lnTo>
                    <a:pt x="1357" y="144"/>
                  </a:lnTo>
                  <a:lnTo>
                    <a:pt x="1357" y="144"/>
                  </a:lnTo>
                  <a:lnTo>
                    <a:pt x="1357" y="132"/>
                  </a:lnTo>
                  <a:lnTo>
                    <a:pt x="1357" y="132"/>
                  </a:lnTo>
                  <a:lnTo>
                    <a:pt x="1357" y="108"/>
                  </a:lnTo>
                  <a:lnTo>
                    <a:pt x="1357" y="108"/>
                  </a:lnTo>
                  <a:lnTo>
                    <a:pt x="1357" y="85"/>
                  </a:lnTo>
                  <a:lnTo>
                    <a:pt x="1357" y="85"/>
                  </a:lnTo>
                  <a:lnTo>
                    <a:pt x="1345" y="85"/>
                  </a:lnTo>
                  <a:lnTo>
                    <a:pt x="1345" y="85"/>
                  </a:lnTo>
                  <a:lnTo>
                    <a:pt x="1321" y="85"/>
                  </a:lnTo>
                  <a:lnTo>
                    <a:pt x="1321" y="85"/>
                  </a:lnTo>
                  <a:lnTo>
                    <a:pt x="1321" y="78"/>
                  </a:lnTo>
                  <a:lnTo>
                    <a:pt x="1321" y="75"/>
                  </a:lnTo>
                  <a:lnTo>
                    <a:pt x="1321" y="73"/>
                  </a:lnTo>
                  <a:lnTo>
                    <a:pt x="1321" y="73"/>
                  </a:lnTo>
                  <a:lnTo>
                    <a:pt x="1314" y="73"/>
                  </a:lnTo>
                  <a:lnTo>
                    <a:pt x="1310" y="73"/>
                  </a:lnTo>
                  <a:lnTo>
                    <a:pt x="1310" y="73"/>
                  </a:lnTo>
                  <a:lnTo>
                    <a:pt x="1303" y="73"/>
                  </a:lnTo>
                  <a:lnTo>
                    <a:pt x="1298" y="73"/>
                  </a:lnTo>
                  <a:lnTo>
                    <a:pt x="1298" y="73"/>
                  </a:lnTo>
                  <a:lnTo>
                    <a:pt x="1296" y="68"/>
                  </a:lnTo>
                  <a:lnTo>
                    <a:pt x="1298" y="61"/>
                  </a:lnTo>
                  <a:lnTo>
                    <a:pt x="1298" y="61"/>
                  </a:lnTo>
                  <a:lnTo>
                    <a:pt x="1284" y="61"/>
                  </a:lnTo>
                  <a:lnTo>
                    <a:pt x="1284" y="61"/>
                  </a:lnTo>
                  <a:lnTo>
                    <a:pt x="1272" y="61"/>
                  </a:lnTo>
                  <a:lnTo>
                    <a:pt x="1272" y="61"/>
                  </a:lnTo>
                  <a:lnTo>
                    <a:pt x="1260" y="61"/>
                  </a:lnTo>
                  <a:lnTo>
                    <a:pt x="1260" y="61"/>
                  </a:lnTo>
                  <a:lnTo>
                    <a:pt x="1248" y="61"/>
                  </a:lnTo>
                  <a:lnTo>
                    <a:pt x="1248" y="61"/>
                  </a:lnTo>
                  <a:lnTo>
                    <a:pt x="1244" y="61"/>
                  </a:lnTo>
                  <a:lnTo>
                    <a:pt x="1237" y="61"/>
                  </a:lnTo>
                  <a:lnTo>
                    <a:pt x="1237" y="61"/>
                  </a:lnTo>
                  <a:lnTo>
                    <a:pt x="1232" y="61"/>
                  </a:lnTo>
                  <a:lnTo>
                    <a:pt x="1225" y="61"/>
                  </a:lnTo>
                  <a:lnTo>
                    <a:pt x="1225" y="61"/>
                  </a:lnTo>
                  <a:lnTo>
                    <a:pt x="1225" y="63"/>
                  </a:lnTo>
                  <a:lnTo>
                    <a:pt x="1225" y="66"/>
                  </a:lnTo>
                  <a:lnTo>
                    <a:pt x="1225" y="70"/>
                  </a:lnTo>
                  <a:lnTo>
                    <a:pt x="1225" y="73"/>
                  </a:lnTo>
                  <a:lnTo>
                    <a:pt x="1225" y="73"/>
                  </a:lnTo>
                  <a:lnTo>
                    <a:pt x="1222" y="73"/>
                  </a:lnTo>
                  <a:lnTo>
                    <a:pt x="1220" y="73"/>
                  </a:lnTo>
                  <a:lnTo>
                    <a:pt x="1213" y="73"/>
                  </a:lnTo>
                  <a:lnTo>
                    <a:pt x="1213" y="73"/>
                  </a:lnTo>
                  <a:lnTo>
                    <a:pt x="1213" y="75"/>
                  </a:lnTo>
                  <a:lnTo>
                    <a:pt x="1213" y="78"/>
                  </a:lnTo>
                  <a:lnTo>
                    <a:pt x="1213" y="85"/>
                  </a:lnTo>
                  <a:lnTo>
                    <a:pt x="1213" y="85"/>
                  </a:lnTo>
                  <a:lnTo>
                    <a:pt x="1211" y="85"/>
                  </a:lnTo>
                  <a:lnTo>
                    <a:pt x="1208" y="85"/>
                  </a:lnTo>
                  <a:lnTo>
                    <a:pt x="1204" y="85"/>
                  </a:lnTo>
                  <a:lnTo>
                    <a:pt x="1201" y="85"/>
                  </a:lnTo>
                  <a:lnTo>
                    <a:pt x="1201" y="85"/>
                  </a:lnTo>
                  <a:lnTo>
                    <a:pt x="1201" y="87"/>
                  </a:lnTo>
                  <a:lnTo>
                    <a:pt x="1201" y="89"/>
                  </a:lnTo>
                  <a:lnTo>
                    <a:pt x="1201" y="96"/>
                  </a:lnTo>
                  <a:lnTo>
                    <a:pt x="1201" y="96"/>
                  </a:lnTo>
                  <a:lnTo>
                    <a:pt x="1199" y="96"/>
                  </a:lnTo>
                  <a:lnTo>
                    <a:pt x="1197" y="96"/>
                  </a:lnTo>
                  <a:lnTo>
                    <a:pt x="1189" y="96"/>
                  </a:lnTo>
                  <a:lnTo>
                    <a:pt x="1189" y="96"/>
                  </a:lnTo>
                  <a:lnTo>
                    <a:pt x="1189" y="99"/>
                  </a:lnTo>
                  <a:lnTo>
                    <a:pt x="1189" y="103"/>
                  </a:lnTo>
                  <a:lnTo>
                    <a:pt x="1189" y="106"/>
                  </a:lnTo>
                  <a:lnTo>
                    <a:pt x="1189" y="108"/>
                  </a:lnTo>
                  <a:lnTo>
                    <a:pt x="1189" y="108"/>
                  </a:lnTo>
                  <a:lnTo>
                    <a:pt x="1187" y="108"/>
                  </a:lnTo>
                  <a:lnTo>
                    <a:pt x="1185" y="108"/>
                  </a:lnTo>
                  <a:lnTo>
                    <a:pt x="1178" y="108"/>
                  </a:lnTo>
                  <a:lnTo>
                    <a:pt x="1178" y="108"/>
                  </a:lnTo>
                  <a:lnTo>
                    <a:pt x="1178" y="111"/>
                  </a:lnTo>
                  <a:lnTo>
                    <a:pt x="1178" y="115"/>
                  </a:lnTo>
                  <a:lnTo>
                    <a:pt x="1178" y="120"/>
                  </a:lnTo>
                  <a:lnTo>
                    <a:pt x="1178" y="120"/>
                  </a:lnTo>
                  <a:lnTo>
                    <a:pt x="1175" y="120"/>
                  </a:lnTo>
                  <a:lnTo>
                    <a:pt x="1173" y="120"/>
                  </a:lnTo>
                  <a:lnTo>
                    <a:pt x="1166" y="120"/>
                  </a:lnTo>
                  <a:lnTo>
                    <a:pt x="1166" y="120"/>
                  </a:lnTo>
                  <a:lnTo>
                    <a:pt x="1166" y="132"/>
                  </a:lnTo>
                  <a:lnTo>
                    <a:pt x="1166" y="132"/>
                  </a:lnTo>
                  <a:lnTo>
                    <a:pt x="1166" y="155"/>
                  </a:lnTo>
                  <a:lnTo>
                    <a:pt x="1166" y="155"/>
                  </a:lnTo>
                  <a:lnTo>
                    <a:pt x="1166" y="167"/>
                  </a:lnTo>
                  <a:lnTo>
                    <a:pt x="1166" y="167"/>
                  </a:lnTo>
                  <a:lnTo>
                    <a:pt x="1166" y="191"/>
                  </a:lnTo>
                  <a:lnTo>
                    <a:pt x="1166" y="191"/>
                  </a:lnTo>
                  <a:lnTo>
                    <a:pt x="1166" y="202"/>
                  </a:lnTo>
                  <a:lnTo>
                    <a:pt x="1166" y="202"/>
                  </a:lnTo>
                  <a:lnTo>
                    <a:pt x="1166" y="228"/>
                  </a:lnTo>
                  <a:lnTo>
                    <a:pt x="1166" y="228"/>
                  </a:lnTo>
                  <a:lnTo>
                    <a:pt x="1166" y="240"/>
                  </a:lnTo>
                  <a:lnTo>
                    <a:pt x="1166" y="240"/>
                  </a:lnTo>
                  <a:lnTo>
                    <a:pt x="1166" y="264"/>
                  </a:lnTo>
                  <a:lnTo>
                    <a:pt x="1166" y="264"/>
                  </a:lnTo>
                  <a:lnTo>
                    <a:pt x="1166" y="275"/>
                  </a:lnTo>
                  <a:lnTo>
                    <a:pt x="1166" y="275"/>
                  </a:lnTo>
                  <a:lnTo>
                    <a:pt x="1166" y="299"/>
                  </a:lnTo>
                  <a:lnTo>
                    <a:pt x="1166" y="299"/>
                  </a:lnTo>
                  <a:lnTo>
                    <a:pt x="1159" y="299"/>
                  </a:lnTo>
                  <a:lnTo>
                    <a:pt x="1154" y="299"/>
                  </a:lnTo>
                  <a:lnTo>
                    <a:pt x="1154" y="299"/>
                  </a:lnTo>
                  <a:lnTo>
                    <a:pt x="1147" y="299"/>
                  </a:lnTo>
                  <a:lnTo>
                    <a:pt x="1142" y="299"/>
                  </a:lnTo>
                  <a:lnTo>
                    <a:pt x="1142" y="299"/>
                  </a:lnTo>
                  <a:lnTo>
                    <a:pt x="1142" y="297"/>
                  </a:lnTo>
                  <a:lnTo>
                    <a:pt x="1142" y="292"/>
                  </a:lnTo>
                  <a:lnTo>
                    <a:pt x="1142" y="287"/>
                  </a:lnTo>
                  <a:lnTo>
                    <a:pt x="1142" y="287"/>
                  </a:lnTo>
                  <a:lnTo>
                    <a:pt x="1135" y="287"/>
                  </a:lnTo>
                  <a:lnTo>
                    <a:pt x="1131" y="287"/>
                  </a:lnTo>
                  <a:lnTo>
                    <a:pt x="1131" y="287"/>
                  </a:lnTo>
                  <a:lnTo>
                    <a:pt x="1119" y="287"/>
                  </a:lnTo>
                  <a:lnTo>
                    <a:pt x="1119" y="287"/>
                  </a:lnTo>
                  <a:lnTo>
                    <a:pt x="1107" y="287"/>
                  </a:lnTo>
                  <a:lnTo>
                    <a:pt x="1107" y="287"/>
                  </a:lnTo>
                  <a:lnTo>
                    <a:pt x="1083" y="287"/>
                  </a:lnTo>
                  <a:lnTo>
                    <a:pt x="1083" y="287"/>
                  </a:lnTo>
                  <a:lnTo>
                    <a:pt x="1060" y="287"/>
                  </a:lnTo>
                  <a:lnTo>
                    <a:pt x="1060" y="287"/>
                  </a:lnTo>
                  <a:lnTo>
                    <a:pt x="1053" y="287"/>
                  </a:lnTo>
                  <a:lnTo>
                    <a:pt x="1048" y="287"/>
                  </a:lnTo>
                  <a:lnTo>
                    <a:pt x="1046" y="287"/>
                  </a:lnTo>
                  <a:lnTo>
                    <a:pt x="1046" y="287"/>
                  </a:lnTo>
                  <a:lnTo>
                    <a:pt x="1046" y="290"/>
                  </a:lnTo>
                  <a:lnTo>
                    <a:pt x="1046" y="292"/>
                  </a:lnTo>
                  <a:lnTo>
                    <a:pt x="1046" y="299"/>
                  </a:lnTo>
                  <a:lnTo>
                    <a:pt x="1046" y="299"/>
                  </a:lnTo>
                  <a:lnTo>
                    <a:pt x="1048" y="304"/>
                  </a:lnTo>
                  <a:lnTo>
                    <a:pt x="1048" y="308"/>
                  </a:lnTo>
                  <a:lnTo>
                    <a:pt x="1046" y="311"/>
                  </a:lnTo>
                  <a:lnTo>
                    <a:pt x="1046" y="311"/>
                  </a:lnTo>
                  <a:lnTo>
                    <a:pt x="1043" y="311"/>
                  </a:lnTo>
                  <a:lnTo>
                    <a:pt x="1041" y="311"/>
                  </a:lnTo>
                  <a:lnTo>
                    <a:pt x="1034" y="311"/>
                  </a:lnTo>
                  <a:lnTo>
                    <a:pt x="1034" y="311"/>
                  </a:lnTo>
                  <a:lnTo>
                    <a:pt x="1029" y="311"/>
                  </a:lnTo>
                  <a:lnTo>
                    <a:pt x="1022" y="311"/>
                  </a:lnTo>
                  <a:lnTo>
                    <a:pt x="1022" y="311"/>
                  </a:lnTo>
                  <a:lnTo>
                    <a:pt x="1017" y="311"/>
                  </a:lnTo>
                  <a:lnTo>
                    <a:pt x="1010" y="311"/>
                  </a:lnTo>
                  <a:lnTo>
                    <a:pt x="1010" y="311"/>
                  </a:lnTo>
                  <a:lnTo>
                    <a:pt x="1010" y="316"/>
                  </a:lnTo>
                  <a:lnTo>
                    <a:pt x="1010" y="323"/>
                  </a:lnTo>
                  <a:lnTo>
                    <a:pt x="1010" y="323"/>
                  </a:lnTo>
                  <a:lnTo>
                    <a:pt x="1008" y="323"/>
                  </a:lnTo>
                  <a:lnTo>
                    <a:pt x="1006" y="323"/>
                  </a:lnTo>
                  <a:lnTo>
                    <a:pt x="999" y="323"/>
                  </a:lnTo>
                  <a:lnTo>
                    <a:pt x="999" y="323"/>
                  </a:lnTo>
                  <a:lnTo>
                    <a:pt x="975" y="323"/>
                  </a:lnTo>
                  <a:lnTo>
                    <a:pt x="975" y="323"/>
                  </a:lnTo>
                  <a:lnTo>
                    <a:pt x="975" y="275"/>
                  </a:lnTo>
                  <a:lnTo>
                    <a:pt x="975" y="275"/>
                  </a:lnTo>
                  <a:lnTo>
                    <a:pt x="975" y="252"/>
                  </a:lnTo>
                  <a:lnTo>
                    <a:pt x="975" y="252"/>
                  </a:lnTo>
                  <a:lnTo>
                    <a:pt x="970" y="252"/>
                  </a:lnTo>
                  <a:lnTo>
                    <a:pt x="966" y="252"/>
                  </a:lnTo>
                  <a:lnTo>
                    <a:pt x="963" y="252"/>
                  </a:lnTo>
                  <a:lnTo>
                    <a:pt x="963" y="252"/>
                  </a:lnTo>
                  <a:lnTo>
                    <a:pt x="963" y="240"/>
                  </a:lnTo>
                  <a:lnTo>
                    <a:pt x="963" y="240"/>
                  </a:lnTo>
                  <a:lnTo>
                    <a:pt x="963" y="228"/>
                  </a:lnTo>
                  <a:lnTo>
                    <a:pt x="963" y="228"/>
                  </a:lnTo>
                  <a:lnTo>
                    <a:pt x="963" y="217"/>
                  </a:lnTo>
                  <a:lnTo>
                    <a:pt x="963" y="217"/>
                  </a:lnTo>
                  <a:lnTo>
                    <a:pt x="963" y="202"/>
                  </a:lnTo>
                  <a:lnTo>
                    <a:pt x="963" y="202"/>
                  </a:lnTo>
                  <a:lnTo>
                    <a:pt x="963" y="179"/>
                  </a:lnTo>
                  <a:lnTo>
                    <a:pt x="963" y="179"/>
                  </a:lnTo>
                  <a:lnTo>
                    <a:pt x="959" y="179"/>
                  </a:lnTo>
                  <a:lnTo>
                    <a:pt x="951" y="179"/>
                  </a:lnTo>
                  <a:lnTo>
                    <a:pt x="951" y="179"/>
                  </a:lnTo>
                  <a:lnTo>
                    <a:pt x="951" y="167"/>
                  </a:lnTo>
                  <a:lnTo>
                    <a:pt x="951" y="167"/>
                  </a:lnTo>
                  <a:lnTo>
                    <a:pt x="951" y="155"/>
                  </a:lnTo>
                  <a:lnTo>
                    <a:pt x="951" y="155"/>
                  </a:lnTo>
                  <a:lnTo>
                    <a:pt x="904" y="155"/>
                  </a:lnTo>
                  <a:lnTo>
                    <a:pt x="904" y="155"/>
                  </a:lnTo>
                  <a:lnTo>
                    <a:pt x="881" y="155"/>
                  </a:lnTo>
                  <a:lnTo>
                    <a:pt x="881" y="155"/>
                  </a:lnTo>
                  <a:lnTo>
                    <a:pt x="881" y="132"/>
                  </a:lnTo>
                  <a:lnTo>
                    <a:pt x="881" y="132"/>
                  </a:lnTo>
                  <a:lnTo>
                    <a:pt x="874" y="132"/>
                  </a:lnTo>
                  <a:lnTo>
                    <a:pt x="871" y="132"/>
                  </a:lnTo>
                  <a:lnTo>
                    <a:pt x="869" y="132"/>
                  </a:lnTo>
                  <a:lnTo>
                    <a:pt x="869" y="132"/>
                  </a:lnTo>
                  <a:lnTo>
                    <a:pt x="869" y="127"/>
                  </a:lnTo>
                  <a:lnTo>
                    <a:pt x="869" y="120"/>
                  </a:lnTo>
                  <a:lnTo>
                    <a:pt x="869" y="120"/>
                  </a:lnTo>
                  <a:lnTo>
                    <a:pt x="869" y="108"/>
                  </a:lnTo>
                  <a:lnTo>
                    <a:pt x="869" y="108"/>
                  </a:lnTo>
                  <a:lnTo>
                    <a:pt x="869" y="96"/>
                  </a:lnTo>
                  <a:lnTo>
                    <a:pt x="869" y="96"/>
                  </a:lnTo>
                  <a:lnTo>
                    <a:pt x="857" y="96"/>
                  </a:lnTo>
                  <a:lnTo>
                    <a:pt x="857" y="96"/>
                  </a:lnTo>
                  <a:lnTo>
                    <a:pt x="845" y="96"/>
                  </a:lnTo>
                  <a:lnTo>
                    <a:pt x="845" y="96"/>
                  </a:lnTo>
                  <a:lnTo>
                    <a:pt x="838" y="96"/>
                  </a:lnTo>
                  <a:lnTo>
                    <a:pt x="834" y="96"/>
                  </a:lnTo>
                  <a:lnTo>
                    <a:pt x="834" y="96"/>
                  </a:lnTo>
                  <a:lnTo>
                    <a:pt x="831" y="99"/>
                  </a:lnTo>
                  <a:lnTo>
                    <a:pt x="834" y="101"/>
                  </a:lnTo>
                  <a:lnTo>
                    <a:pt x="834" y="108"/>
                  </a:lnTo>
                  <a:lnTo>
                    <a:pt x="834" y="108"/>
                  </a:lnTo>
                  <a:lnTo>
                    <a:pt x="827" y="108"/>
                  </a:lnTo>
                  <a:lnTo>
                    <a:pt x="824" y="108"/>
                  </a:lnTo>
                  <a:lnTo>
                    <a:pt x="822" y="108"/>
                  </a:lnTo>
                  <a:lnTo>
                    <a:pt x="822" y="108"/>
                  </a:lnTo>
                  <a:lnTo>
                    <a:pt x="820" y="111"/>
                  </a:lnTo>
                  <a:lnTo>
                    <a:pt x="822" y="115"/>
                  </a:lnTo>
                  <a:lnTo>
                    <a:pt x="822" y="118"/>
                  </a:lnTo>
                  <a:lnTo>
                    <a:pt x="822" y="120"/>
                  </a:lnTo>
                  <a:lnTo>
                    <a:pt x="822" y="120"/>
                  </a:lnTo>
                  <a:lnTo>
                    <a:pt x="820" y="120"/>
                  </a:lnTo>
                  <a:lnTo>
                    <a:pt x="815" y="120"/>
                  </a:lnTo>
                  <a:lnTo>
                    <a:pt x="812" y="120"/>
                  </a:lnTo>
                  <a:lnTo>
                    <a:pt x="810" y="120"/>
                  </a:lnTo>
                  <a:lnTo>
                    <a:pt x="810" y="120"/>
                  </a:lnTo>
                  <a:lnTo>
                    <a:pt x="808" y="122"/>
                  </a:lnTo>
                  <a:lnTo>
                    <a:pt x="808" y="127"/>
                  </a:lnTo>
                  <a:lnTo>
                    <a:pt x="810" y="132"/>
                  </a:lnTo>
                  <a:lnTo>
                    <a:pt x="810" y="132"/>
                  </a:lnTo>
                  <a:lnTo>
                    <a:pt x="803" y="132"/>
                  </a:lnTo>
                  <a:lnTo>
                    <a:pt x="796" y="132"/>
                  </a:lnTo>
                  <a:lnTo>
                    <a:pt x="796" y="132"/>
                  </a:lnTo>
                  <a:lnTo>
                    <a:pt x="796" y="139"/>
                  </a:lnTo>
                  <a:lnTo>
                    <a:pt x="796" y="144"/>
                  </a:lnTo>
                  <a:lnTo>
                    <a:pt x="796" y="144"/>
                  </a:lnTo>
                  <a:lnTo>
                    <a:pt x="796" y="155"/>
                  </a:lnTo>
                  <a:lnTo>
                    <a:pt x="796" y="155"/>
                  </a:lnTo>
                  <a:lnTo>
                    <a:pt x="796" y="167"/>
                  </a:lnTo>
                  <a:lnTo>
                    <a:pt x="796" y="167"/>
                  </a:lnTo>
                  <a:lnTo>
                    <a:pt x="796" y="217"/>
                  </a:lnTo>
                  <a:lnTo>
                    <a:pt x="796" y="217"/>
                  </a:lnTo>
                  <a:lnTo>
                    <a:pt x="784" y="217"/>
                  </a:lnTo>
                  <a:lnTo>
                    <a:pt x="784" y="217"/>
                  </a:lnTo>
                  <a:lnTo>
                    <a:pt x="761" y="217"/>
                  </a:lnTo>
                  <a:lnTo>
                    <a:pt x="761" y="217"/>
                  </a:lnTo>
                  <a:lnTo>
                    <a:pt x="761" y="264"/>
                  </a:lnTo>
                  <a:lnTo>
                    <a:pt x="761" y="264"/>
                  </a:lnTo>
                  <a:lnTo>
                    <a:pt x="761" y="311"/>
                  </a:lnTo>
                  <a:lnTo>
                    <a:pt x="761" y="311"/>
                  </a:lnTo>
                  <a:lnTo>
                    <a:pt x="749" y="311"/>
                  </a:lnTo>
                  <a:lnTo>
                    <a:pt x="749" y="311"/>
                  </a:lnTo>
                  <a:lnTo>
                    <a:pt x="744" y="311"/>
                  </a:lnTo>
                  <a:lnTo>
                    <a:pt x="737" y="311"/>
                  </a:lnTo>
                  <a:lnTo>
                    <a:pt x="737" y="311"/>
                  </a:lnTo>
                  <a:lnTo>
                    <a:pt x="737" y="304"/>
                  </a:lnTo>
                  <a:lnTo>
                    <a:pt x="737" y="299"/>
                  </a:lnTo>
                  <a:lnTo>
                    <a:pt x="737" y="299"/>
                  </a:lnTo>
                  <a:lnTo>
                    <a:pt x="737" y="287"/>
                  </a:lnTo>
                  <a:lnTo>
                    <a:pt x="737" y="287"/>
                  </a:lnTo>
                  <a:lnTo>
                    <a:pt x="737" y="275"/>
                  </a:lnTo>
                  <a:lnTo>
                    <a:pt x="737" y="275"/>
                  </a:lnTo>
                  <a:lnTo>
                    <a:pt x="737" y="252"/>
                  </a:lnTo>
                  <a:lnTo>
                    <a:pt x="737" y="252"/>
                  </a:lnTo>
                  <a:lnTo>
                    <a:pt x="690" y="252"/>
                  </a:lnTo>
                  <a:lnTo>
                    <a:pt x="690" y="252"/>
                  </a:lnTo>
                  <a:lnTo>
                    <a:pt x="678" y="252"/>
                  </a:lnTo>
                  <a:lnTo>
                    <a:pt x="678" y="252"/>
                  </a:lnTo>
                  <a:lnTo>
                    <a:pt x="655" y="252"/>
                  </a:lnTo>
                  <a:lnTo>
                    <a:pt x="655" y="252"/>
                  </a:lnTo>
                  <a:lnTo>
                    <a:pt x="655" y="202"/>
                  </a:lnTo>
                  <a:lnTo>
                    <a:pt x="655" y="202"/>
                  </a:lnTo>
                  <a:lnTo>
                    <a:pt x="655" y="155"/>
                  </a:lnTo>
                  <a:lnTo>
                    <a:pt x="655" y="155"/>
                  </a:lnTo>
                  <a:lnTo>
                    <a:pt x="655" y="144"/>
                  </a:lnTo>
                  <a:lnTo>
                    <a:pt x="655" y="144"/>
                  </a:lnTo>
                  <a:lnTo>
                    <a:pt x="648" y="144"/>
                  </a:lnTo>
                  <a:lnTo>
                    <a:pt x="645" y="144"/>
                  </a:lnTo>
                  <a:lnTo>
                    <a:pt x="643" y="144"/>
                  </a:lnTo>
                  <a:lnTo>
                    <a:pt x="643" y="144"/>
                  </a:lnTo>
                  <a:lnTo>
                    <a:pt x="643" y="141"/>
                  </a:lnTo>
                  <a:lnTo>
                    <a:pt x="643" y="139"/>
                  </a:lnTo>
                  <a:lnTo>
                    <a:pt x="643" y="132"/>
                  </a:lnTo>
                  <a:lnTo>
                    <a:pt x="643" y="132"/>
                  </a:lnTo>
                  <a:lnTo>
                    <a:pt x="643" y="127"/>
                  </a:lnTo>
                  <a:lnTo>
                    <a:pt x="643" y="120"/>
                  </a:lnTo>
                  <a:lnTo>
                    <a:pt x="643" y="120"/>
                  </a:lnTo>
                  <a:lnTo>
                    <a:pt x="640" y="120"/>
                  </a:lnTo>
                  <a:lnTo>
                    <a:pt x="636" y="120"/>
                  </a:lnTo>
                  <a:lnTo>
                    <a:pt x="631" y="120"/>
                  </a:lnTo>
                  <a:lnTo>
                    <a:pt x="631" y="120"/>
                  </a:lnTo>
                  <a:lnTo>
                    <a:pt x="631" y="118"/>
                  </a:lnTo>
                  <a:lnTo>
                    <a:pt x="631" y="115"/>
                  </a:lnTo>
                  <a:lnTo>
                    <a:pt x="631" y="108"/>
                  </a:lnTo>
                  <a:lnTo>
                    <a:pt x="631" y="108"/>
                  </a:lnTo>
                  <a:lnTo>
                    <a:pt x="631" y="96"/>
                  </a:lnTo>
                  <a:lnTo>
                    <a:pt x="631" y="96"/>
                  </a:lnTo>
                  <a:lnTo>
                    <a:pt x="631" y="73"/>
                  </a:lnTo>
                  <a:lnTo>
                    <a:pt x="631" y="73"/>
                  </a:lnTo>
                  <a:lnTo>
                    <a:pt x="631" y="49"/>
                  </a:lnTo>
                  <a:lnTo>
                    <a:pt x="631" y="49"/>
                  </a:lnTo>
                  <a:lnTo>
                    <a:pt x="607" y="49"/>
                  </a:lnTo>
                  <a:lnTo>
                    <a:pt x="607" y="49"/>
                  </a:lnTo>
                  <a:lnTo>
                    <a:pt x="607" y="73"/>
                  </a:lnTo>
                  <a:lnTo>
                    <a:pt x="607" y="73"/>
                  </a:lnTo>
                  <a:lnTo>
                    <a:pt x="607" y="120"/>
                  </a:lnTo>
                  <a:lnTo>
                    <a:pt x="607" y="120"/>
                  </a:lnTo>
                  <a:lnTo>
                    <a:pt x="600" y="120"/>
                  </a:lnTo>
                  <a:lnTo>
                    <a:pt x="596" y="120"/>
                  </a:lnTo>
                  <a:lnTo>
                    <a:pt x="596" y="120"/>
                  </a:lnTo>
                  <a:lnTo>
                    <a:pt x="593" y="118"/>
                  </a:lnTo>
                  <a:lnTo>
                    <a:pt x="596" y="115"/>
                  </a:lnTo>
                  <a:lnTo>
                    <a:pt x="596" y="108"/>
                  </a:lnTo>
                  <a:lnTo>
                    <a:pt x="596" y="108"/>
                  </a:lnTo>
                  <a:lnTo>
                    <a:pt x="584" y="108"/>
                  </a:lnTo>
                  <a:lnTo>
                    <a:pt x="584" y="108"/>
                  </a:lnTo>
                  <a:lnTo>
                    <a:pt x="572" y="108"/>
                  </a:lnTo>
                  <a:lnTo>
                    <a:pt x="572" y="108"/>
                  </a:lnTo>
                  <a:lnTo>
                    <a:pt x="523" y="108"/>
                  </a:lnTo>
                  <a:lnTo>
                    <a:pt x="523" y="108"/>
                  </a:lnTo>
                  <a:lnTo>
                    <a:pt x="523" y="120"/>
                  </a:lnTo>
                  <a:lnTo>
                    <a:pt x="523" y="120"/>
                  </a:lnTo>
                  <a:lnTo>
                    <a:pt x="525" y="127"/>
                  </a:lnTo>
                  <a:lnTo>
                    <a:pt x="523" y="132"/>
                  </a:lnTo>
                  <a:lnTo>
                    <a:pt x="523" y="132"/>
                  </a:lnTo>
                  <a:lnTo>
                    <a:pt x="520" y="132"/>
                  </a:lnTo>
                  <a:lnTo>
                    <a:pt x="518" y="132"/>
                  </a:lnTo>
                  <a:lnTo>
                    <a:pt x="513" y="132"/>
                  </a:lnTo>
                  <a:lnTo>
                    <a:pt x="511" y="132"/>
                  </a:lnTo>
                  <a:lnTo>
                    <a:pt x="511" y="132"/>
                  </a:lnTo>
                  <a:lnTo>
                    <a:pt x="511" y="134"/>
                  </a:lnTo>
                  <a:lnTo>
                    <a:pt x="511" y="139"/>
                  </a:lnTo>
                  <a:lnTo>
                    <a:pt x="511" y="144"/>
                  </a:lnTo>
                  <a:lnTo>
                    <a:pt x="511" y="144"/>
                  </a:lnTo>
                  <a:lnTo>
                    <a:pt x="499" y="144"/>
                  </a:lnTo>
                  <a:lnTo>
                    <a:pt x="499" y="144"/>
                  </a:lnTo>
                  <a:lnTo>
                    <a:pt x="487" y="144"/>
                  </a:lnTo>
                  <a:lnTo>
                    <a:pt x="487" y="144"/>
                  </a:lnTo>
                  <a:lnTo>
                    <a:pt x="487" y="155"/>
                  </a:lnTo>
                  <a:lnTo>
                    <a:pt x="487" y="155"/>
                  </a:lnTo>
                  <a:lnTo>
                    <a:pt x="487" y="162"/>
                  </a:lnTo>
                  <a:lnTo>
                    <a:pt x="487" y="167"/>
                  </a:lnTo>
                  <a:lnTo>
                    <a:pt x="487" y="167"/>
                  </a:lnTo>
                  <a:lnTo>
                    <a:pt x="494" y="167"/>
                  </a:lnTo>
                  <a:lnTo>
                    <a:pt x="499" y="167"/>
                  </a:lnTo>
                  <a:lnTo>
                    <a:pt x="499" y="167"/>
                  </a:lnTo>
                  <a:lnTo>
                    <a:pt x="501" y="169"/>
                  </a:lnTo>
                  <a:lnTo>
                    <a:pt x="499" y="174"/>
                  </a:lnTo>
                  <a:lnTo>
                    <a:pt x="499" y="179"/>
                  </a:lnTo>
                  <a:lnTo>
                    <a:pt x="499" y="179"/>
                  </a:lnTo>
                  <a:lnTo>
                    <a:pt x="499" y="191"/>
                  </a:lnTo>
                  <a:lnTo>
                    <a:pt x="499" y="191"/>
                  </a:lnTo>
                  <a:lnTo>
                    <a:pt x="499" y="202"/>
                  </a:lnTo>
                  <a:lnTo>
                    <a:pt x="499" y="202"/>
                  </a:lnTo>
                  <a:lnTo>
                    <a:pt x="499" y="209"/>
                  </a:lnTo>
                  <a:lnTo>
                    <a:pt x="499" y="217"/>
                  </a:lnTo>
                  <a:lnTo>
                    <a:pt x="499" y="217"/>
                  </a:lnTo>
                  <a:lnTo>
                    <a:pt x="497" y="217"/>
                  </a:lnTo>
                  <a:lnTo>
                    <a:pt x="494" y="217"/>
                  </a:lnTo>
                  <a:lnTo>
                    <a:pt x="487" y="217"/>
                  </a:lnTo>
                  <a:lnTo>
                    <a:pt x="487" y="217"/>
                  </a:lnTo>
                  <a:lnTo>
                    <a:pt x="487" y="209"/>
                  </a:lnTo>
                  <a:lnTo>
                    <a:pt x="487" y="205"/>
                  </a:lnTo>
                  <a:lnTo>
                    <a:pt x="487" y="202"/>
                  </a:lnTo>
                  <a:lnTo>
                    <a:pt x="487" y="202"/>
                  </a:lnTo>
                  <a:lnTo>
                    <a:pt x="483" y="202"/>
                  </a:lnTo>
                  <a:lnTo>
                    <a:pt x="476" y="202"/>
                  </a:lnTo>
                  <a:lnTo>
                    <a:pt x="476" y="202"/>
                  </a:lnTo>
                  <a:lnTo>
                    <a:pt x="476" y="198"/>
                  </a:lnTo>
                  <a:lnTo>
                    <a:pt x="476" y="191"/>
                  </a:lnTo>
                  <a:lnTo>
                    <a:pt x="476" y="191"/>
                  </a:lnTo>
                  <a:lnTo>
                    <a:pt x="476" y="179"/>
                  </a:lnTo>
                  <a:lnTo>
                    <a:pt x="476" y="179"/>
                  </a:lnTo>
                  <a:lnTo>
                    <a:pt x="476" y="167"/>
                  </a:lnTo>
                  <a:lnTo>
                    <a:pt x="476" y="167"/>
                  </a:lnTo>
                  <a:lnTo>
                    <a:pt x="476" y="144"/>
                  </a:lnTo>
                  <a:lnTo>
                    <a:pt x="476" y="144"/>
                  </a:lnTo>
                  <a:lnTo>
                    <a:pt x="476" y="120"/>
                  </a:lnTo>
                  <a:lnTo>
                    <a:pt x="476" y="120"/>
                  </a:lnTo>
                  <a:lnTo>
                    <a:pt x="471" y="120"/>
                  </a:lnTo>
                  <a:lnTo>
                    <a:pt x="464" y="120"/>
                  </a:lnTo>
                  <a:lnTo>
                    <a:pt x="464" y="120"/>
                  </a:lnTo>
                  <a:lnTo>
                    <a:pt x="464" y="118"/>
                  </a:lnTo>
                  <a:lnTo>
                    <a:pt x="464" y="115"/>
                  </a:lnTo>
                  <a:lnTo>
                    <a:pt x="464" y="108"/>
                  </a:lnTo>
                  <a:lnTo>
                    <a:pt x="464" y="108"/>
                  </a:lnTo>
                  <a:lnTo>
                    <a:pt x="457" y="108"/>
                  </a:lnTo>
                  <a:lnTo>
                    <a:pt x="452" y="108"/>
                  </a:lnTo>
                  <a:lnTo>
                    <a:pt x="452" y="108"/>
                  </a:lnTo>
                  <a:lnTo>
                    <a:pt x="452" y="103"/>
                  </a:lnTo>
                  <a:lnTo>
                    <a:pt x="452" y="96"/>
                  </a:lnTo>
                  <a:lnTo>
                    <a:pt x="452" y="96"/>
                  </a:lnTo>
                  <a:lnTo>
                    <a:pt x="452" y="85"/>
                  </a:lnTo>
                  <a:lnTo>
                    <a:pt x="452" y="85"/>
                  </a:lnTo>
                  <a:lnTo>
                    <a:pt x="452" y="78"/>
                  </a:lnTo>
                  <a:lnTo>
                    <a:pt x="452" y="73"/>
                  </a:lnTo>
                  <a:lnTo>
                    <a:pt x="452" y="73"/>
                  </a:lnTo>
                  <a:lnTo>
                    <a:pt x="450" y="73"/>
                  </a:lnTo>
                  <a:lnTo>
                    <a:pt x="447" y="73"/>
                  </a:lnTo>
                  <a:lnTo>
                    <a:pt x="440" y="73"/>
                  </a:lnTo>
                  <a:lnTo>
                    <a:pt x="440" y="73"/>
                  </a:lnTo>
                  <a:lnTo>
                    <a:pt x="440" y="49"/>
                  </a:lnTo>
                  <a:lnTo>
                    <a:pt x="440" y="49"/>
                  </a:lnTo>
                  <a:lnTo>
                    <a:pt x="440" y="37"/>
                  </a:lnTo>
                  <a:lnTo>
                    <a:pt x="440" y="37"/>
                  </a:lnTo>
                  <a:lnTo>
                    <a:pt x="440" y="26"/>
                  </a:lnTo>
                  <a:lnTo>
                    <a:pt x="440" y="26"/>
                  </a:lnTo>
                  <a:lnTo>
                    <a:pt x="440" y="14"/>
                  </a:lnTo>
                  <a:lnTo>
                    <a:pt x="440" y="14"/>
                  </a:lnTo>
                  <a:lnTo>
                    <a:pt x="440" y="7"/>
                  </a:lnTo>
                  <a:lnTo>
                    <a:pt x="440" y="2"/>
                  </a:lnTo>
                  <a:lnTo>
                    <a:pt x="440" y="2"/>
                  </a:lnTo>
                  <a:lnTo>
                    <a:pt x="438" y="0"/>
                  </a:lnTo>
                  <a:lnTo>
                    <a:pt x="435" y="2"/>
                  </a:lnTo>
                  <a:lnTo>
                    <a:pt x="428" y="2"/>
                  </a:lnTo>
                  <a:lnTo>
                    <a:pt x="428" y="2"/>
                  </a:lnTo>
                  <a:lnTo>
                    <a:pt x="428" y="14"/>
                  </a:lnTo>
                  <a:lnTo>
                    <a:pt x="428" y="14"/>
                  </a:lnTo>
                  <a:lnTo>
                    <a:pt x="428" y="26"/>
                  </a:lnTo>
                  <a:lnTo>
                    <a:pt x="428" y="26"/>
                  </a:lnTo>
                  <a:lnTo>
                    <a:pt x="428" y="37"/>
                  </a:lnTo>
                  <a:lnTo>
                    <a:pt x="428" y="37"/>
                  </a:lnTo>
                  <a:lnTo>
                    <a:pt x="428" y="42"/>
                  </a:lnTo>
                  <a:lnTo>
                    <a:pt x="428" y="49"/>
                  </a:lnTo>
                  <a:lnTo>
                    <a:pt x="428" y="49"/>
                  </a:lnTo>
                  <a:lnTo>
                    <a:pt x="421" y="49"/>
                  </a:lnTo>
                  <a:lnTo>
                    <a:pt x="417" y="49"/>
                  </a:lnTo>
                  <a:lnTo>
                    <a:pt x="417" y="49"/>
                  </a:lnTo>
                  <a:lnTo>
                    <a:pt x="417" y="54"/>
                  </a:lnTo>
                  <a:lnTo>
                    <a:pt x="417" y="61"/>
                  </a:lnTo>
                  <a:lnTo>
                    <a:pt x="417" y="61"/>
                  </a:lnTo>
                  <a:lnTo>
                    <a:pt x="417" y="66"/>
                  </a:lnTo>
                  <a:lnTo>
                    <a:pt x="417" y="73"/>
                  </a:lnTo>
                  <a:lnTo>
                    <a:pt x="417" y="73"/>
                  </a:lnTo>
                  <a:lnTo>
                    <a:pt x="410" y="73"/>
                  </a:lnTo>
                  <a:lnTo>
                    <a:pt x="405" y="73"/>
                  </a:lnTo>
                  <a:lnTo>
                    <a:pt x="405" y="73"/>
                  </a:lnTo>
                  <a:lnTo>
                    <a:pt x="405" y="75"/>
                  </a:lnTo>
                  <a:lnTo>
                    <a:pt x="405" y="78"/>
                  </a:lnTo>
                  <a:lnTo>
                    <a:pt x="405" y="85"/>
                  </a:lnTo>
                  <a:lnTo>
                    <a:pt x="405" y="85"/>
                  </a:lnTo>
                  <a:lnTo>
                    <a:pt x="405" y="108"/>
                  </a:lnTo>
                  <a:lnTo>
                    <a:pt x="405" y="108"/>
                  </a:lnTo>
                  <a:lnTo>
                    <a:pt x="393" y="108"/>
                  </a:lnTo>
                  <a:lnTo>
                    <a:pt x="393" y="108"/>
                  </a:lnTo>
                  <a:lnTo>
                    <a:pt x="370" y="108"/>
                  </a:lnTo>
                  <a:lnTo>
                    <a:pt x="370" y="108"/>
                  </a:lnTo>
                  <a:lnTo>
                    <a:pt x="370" y="155"/>
                  </a:lnTo>
                  <a:lnTo>
                    <a:pt x="370" y="155"/>
                  </a:lnTo>
                  <a:lnTo>
                    <a:pt x="370" y="179"/>
                  </a:lnTo>
                  <a:lnTo>
                    <a:pt x="370" y="179"/>
                  </a:lnTo>
                  <a:lnTo>
                    <a:pt x="370" y="191"/>
                  </a:lnTo>
                  <a:lnTo>
                    <a:pt x="370" y="191"/>
                  </a:lnTo>
                  <a:lnTo>
                    <a:pt x="370" y="198"/>
                  </a:lnTo>
                  <a:lnTo>
                    <a:pt x="370" y="202"/>
                  </a:lnTo>
                  <a:lnTo>
                    <a:pt x="370" y="202"/>
                  </a:lnTo>
                  <a:lnTo>
                    <a:pt x="362" y="205"/>
                  </a:lnTo>
                  <a:lnTo>
                    <a:pt x="358" y="202"/>
                  </a:lnTo>
                  <a:lnTo>
                    <a:pt x="358" y="202"/>
                  </a:lnTo>
                  <a:lnTo>
                    <a:pt x="358" y="252"/>
                  </a:lnTo>
                  <a:lnTo>
                    <a:pt x="358" y="252"/>
                  </a:lnTo>
                  <a:lnTo>
                    <a:pt x="351" y="252"/>
                  </a:lnTo>
                  <a:lnTo>
                    <a:pt x="346" y="252"/>
                  </a:lnTo>
                  <a:lnTo>
                    <a:pt x="346" y="252"/>
                  </a:lnTo>
                  <a:lnTo>
                    <a:pt x="344" y="245"/>
                  </a:lnTo>
                  <a:lnTo>
                    <a:pt x="346" y="240"/>
                  </a:lnTo>
                  <a:lnTo>
                    <a:pt x="346" y="240"/>
                  </a:lnTo>
                  <a:lnTo>
                    <a:pt x="346" y="228"/>
                  </a:lnTo>
                  <a:lnTo>
                    <a:pt x="346" y="228"/>
                  </a:lnTo>
                  <a:lnTo>
                    <a:pt x="346" y="202"/>
                  </a:lnTo>
                  <a:lnTo>
                    <a:pt x="346" y="202"/>
                  </a:lnTo>
                  <a:lnTo>
                    <a:pt x="346" y="179"/>
                  </a:lnTo>
                  <a:lnTo>
                    <a:pt x="346" y="179"/>
                  </a:lnTo>
                  <a:lnTo>
                    <a:pt x="322" y="179"/>
                  </a:lnTo>
                  <a:lnTo>
                    <a:pt x="322" y="179"/>
                  </a:lnTo>
                  <a:lnTo>
                    <a:pt x="308" y="179"/>
                  </a:lnTo>
                  <a:lnTo>
                    <a:pt x="308" y="179"/>
                  </a:lnTo>
                  <a:lnTo>
                    <a:pt x="304" y="181"/>
                  </a:lnTo>
                  <a:lnTo>
                    <a:pt x="296" y="179"/>
                  </a:lnTo>
                  <a:lnTo>
                    <a:pt x="296" y="179"/>
                  </a:lnTo>
                  <a:lnTo>
                    <a:pt x="296" y="174"/>
                  </a:lnTo>
                  <a:lnTo>
                    <a:pt x="296" y="167"/>
                  </a:lnTo>
                  <a:lnTo>
                    <a:pt x="296" y="167"/>
                  </a:lnTo>
                  <a:lnTo>
                    <a:pt x="296" y="144"/>
                  </a:lnTo>
                  <a:lnTo>
                    <a:pt x="296" y="144"/>
                  </a:lnTo>
                  <a:lnTo>
                    <a:pt x="273" y="144"/>
                  </a:lnTo>
                  <a:lnTo>
                    <a:pt x="273" y="144"/>
                  </a:lnTo>
                  <a:lnTo>
                    <a:pt x="249" y="144"/>
                  </a:lnTo>
                  <a:lnTo>
                    <a:pt x="249" y="144"/>
                  </a:lnTo>
                  <a:lnTo>
                    <a:pt x="238" y="144"/>
                  </a:lnTo>
                  <a:lnTo>
                    <a:pt x="238" y="144"/>
                  </a:lnTo>
                  <a:lnTo>
                    <a:pt x="214" y="144"/>
                  </a:lnTo>
                  <a:lnTo>
                    <a:pt x="214" y="144"/>
                  </a:lnTo>
                  <a:lnTo>
                    <a:pt x="214" y="155"/>
                  </a:lnTo>
                  <a:lnTo>
                    <a:pt x="214" y="155"/>
                  </a:lnTo>
                  <a:lnTo>
                    <a:pt x="214" y="179"/>
                  </a:lnTo>
                  <a:lnTo>
                    <a:pt x="214" y="179"/>
                  </a:lnTo>
                  <a:lnTo>
                    <a:pt x="202" y="179"/>
                  </a:lnTo>
                  <a:lnTo>
                    <a:pt x="202" y="179"/>
                  </a:lnTo>
                  <a:lnTo>
                    <a:pt x="179" y="179"/>
                  </a:lnTo>
                  <a:lnTo>
                    <a:pt x="179" y="179"/>
                  </a:lnTo>
                  <a:lnTo>
                    <a:pt x="179" y="191"/>
                  </a:lnTo>
                  <a:lnTo>
                    <a:pt x="179" y="191"/>
                  </a:lnTo>
                  <a:lnTo>
                    <a:pt x="179" y="217"/>
                  </a:lnTo>
                  <a:lnTo>
                    <a:pt x="179" y="217"/>
                  </a:lnTo>
                  <a:lnTo>
                    <a:pt x="179" y="240"/>
                  </a:lnTo>
                  <a:lnTo>
                    <a:pt x="179" y="240"/>
                  </a:lnTo>
                  <a:lnTo>
                    <a:pt x="172" y="240"/>
                  </a:lnTo>
                  <a:lnTo>
                    <a:pt x="169" y="238"/>
                  </a:lnTo>
                  <a:lnTo>
                    <a:pt x="167" y="240"/>
                  </a:lnTo>
                  <a:lnTo>
                    <a:pt x="167" y="240"/>
                  </a:lnTo>
                  <a:lnTo>
                    <a:pt x="167" y="242"/>
                  </a:lnTo>
                  <a:lnTo>
                    <a:pt x="167" y="245"/>
                  </a:lnTo>
                  <a:lnTo>
                    <a:pt x="167" y="250"/>
                  </a:lnTo>
                  <a:lnTo>
                    <a:pt x="167" y="252"/>
                  </a:lnTo>
                  <a:lnTo>
                    <a:pt x="167" y="252"/>
                  </a:lnTo>
                  <a:lnTo>
                    <a:pt x="165" y="252"/>
                  </a:lnTo>
                  <a:lnTo>
                    <a:pt x="160" y="252"/>
                  </a:lnTo>
                  <a:lnTo>
                    <a:pt x="155" y="252"/>
                  </a:lnTo>
                  <a:lnTo>
                    <a:pt x="155" y="252"/>
                  </a:lnTo>
                  <a:lnTo>
                    <a:pt x="155" y="264"/>
                  </a:lnTo>
                  <a:lnTo>
                    <a:pt x="155" y="264"/>
                  </a:lnTo>
                  <a:lnTo>
                    <a:pt x="155" y="275"/>
                  </a:lnTo>
                  <a:lnTo>
                    <a:pt x="155" y="275"/>
                  </a:lnTo>
                  <a:lnTo>
                    <a:pt x="148" y="275"/>
                  </a:lnTo>
                  <a:lnTo>
                    <a:pt x="143" y="275"/>
                  </a:lnTo>
                  <a:lnTo>
                    <a:pt x="143" y="275"/>
                  </a:lnTo>
                  <a:lnTo>
                    <a:pt x="143" y="280"/>
                  </a:lnTo>
                  <a:lnTo>
                    <a:pt x="143" y="287"/>
                  </a:lnTo>
                  <a:lnTo>
                    <a:pt x="143" y="287"/>
                  </a:lnTo>
                  <a:lnTo>
                    <a:pt x="143" y="299"/>
                  </a:lnTo>
                  <a:lnTo>
                    <a:pt x="143" y="299"/>
                  </a:lnTo>
                  <a:lnTo>
                    <a:pt x="143" y="323"/>
                  </a:lnTo>
                  <a:lnTo>
                    <a:pt x="143" y="323"/>
                  </a:lnTo>
                  <a:lnTo>
                    <a:pt x="143" y="334"/>
                  </a:lnTo>
                  <a:lnTo>
                    <a:pt x="143" y="334"/>
                  </a:lnTo>
                  <a:lnTo>
                    <a:pt x="143" y="358"/>
                  </a:lnTo>
                  <a:lnTo>
                    <a:pt x="143" y="358"/>
                  </a:lnTo>
                  <a:lnTo>
                    <a:pt x="136" y="358"/>
                  </a:lnTo>
                  <a:lnTo>
                    <a:pt x="132" y="358"/>
                  </a:lnTo>
                  <a:lnTo>
                    <a:pt x="132" y="358"/>
                  </a:lnTo>
                  <a:lnTo>
                    <a:pt x="124" y="358"/>
                  </a:lnTo>
                  <a:lnTo>
                    <a:pt x="120" y="358"/>
                  </a:lnTo>
                  <a:lnTo>
                    <a:pt x="120" y="358"/>
                  </a:lnTo>
                  <a:lnTo>
                    <a:pt x="120" y="353"/>
                  </a:lnTo>
                  <a:lnTo>
                    <a:pt x="120" y="346"/>
                  </a:lnTo>
                  <a:lnTo>
                    <a:pt x="120" y="346"/>
                  </a:lnTo>
                  <a:lnTo>
                    <a:pt x="120" y="341"/>
                  </a:lnTo>
                  <a:lnTo>
                    <a:pt x="120" y="334"/>
                  </a:lnTo>
                  <a:lnTo>
                    <a:pt x="120" y="334"/>
                  </a:lnTo>
                  <a:lnTo>
                    <a:pt x="120" y="327"/>
                  </a:lnTo>
                  <a:lnTo>
                    <a:pt x="120" y="323"/>
                  </a:lnTo>
                  <a:lnTo>
                    <a:pt x="120" y="323"/>
                  </a:lnTo>
                  <a:lnTo>
                    <a:pt x="117" y="323"/>
                  </a:lnTo>
                  <a:lnTo>
                    <a:pt x="113" y="323"/>
                  </a:lnTo>
                  <a:lnTo>
                    <a:pt x="108" y="323"/>
                  </a:lnTo>
                  <a:lnTo>
                    <a:pt x="108" y="323"/>
                  </a:lnTo>
                  <a:lnTo>
                    <a:pt x="108" y="299"/>
                  </a:lnTo>
                  <a:lnTo>
                    <a:pt x="108" y="299"/>
                  </a:lnTo>
                  <a:lnTo>
                    <a:pt x="11" y="299"/>
                  </a:lnTo>
                  <a:lnTo>
                    <a:pt x="11" y="299"/>
                  </a:lnTo>
                  <a:lnTo>
                    <a:pt x="0" y="299"/>
                  </a:lnTo>
                  <a:lnTo>
                    <a:pt x="0" y="561"/>
                  </a:lnTo>
                  <a:lnTo>
                    <a:pt x="0" y="561"/>
                  </a:lnTo>
                  <a:lnTo>
                    <a:pt x="11" y="561"/>
                  </a:lnTo>
                  <a:lnTo>
                    <a:pt x="11" y="561"/>
                  </a:lnTo>
                  <a:lnTo>
                    <a:pt x="35" y="561"/>
                  </a:lnTo>
                  <a:lnTo>
                    <a:pt x="35" y="561"/>
                  </a:lnTo>
                  <a:lnTo>
                    <a:pt x="47" y="561"/>
                  </a:lnTo>
                  <a:lnTo>
                    <a:pt x="47" y="561"/>
                  </a:lnTo>
                  <a:lnTo>
                    <a:pt x="70" y="561"/>
                  </a:lnTo>
                  <a:lnTo>
                    <a:pt x="70" y="561"/>
                  </a:lnTo>
                  <a:lnTo>
                    <a:pt x="84" y="561"/>
                  </a:lnTo>
                  <a:lnTo>
                    <a:pt x="84" y="561"/>
                  </a:lnTo>
                  <a:lnTo>
                    <a:pt x="108" y="561"/>
                  </a:lnTo>
                  <a:lnTo>
                    <a:pt x="108" y="561"/>
                  </a:lnTo>
                  <a:lnTo>
                    <a:pt x="120" y="561"/>
                  </a:lnTo>
                  <a:lnTo>
                    <a:pt x="120" y="561"/>
                  </a:lnTo>
                  <a:lnTo>
                    <a:pt x="143" y="561"/>
                  </a:lnTo>
                  <a:lnTo>
                    <a:pt x="143" y="561"/>
                  </a:lnTo>
                  <a:lnTo>
                    <a:pt x="155" y="561"/>
                  </a:lnTo>
                  <a:lnTo>
                    <a:pt x="155" y="561"/>
                  </a:lnTo>
                  <a:lnTo>
                    <a:pt x="179" y="561"/>
                  </a:lnTo>
                  <a:lnTo>
                    <a:pt x="179" y="561"/>
                  </a:lnTo>
                  <a:lnTo>
                    <a:pt x="190" y="561"/>
                  </a:lnTo>
                  <a:lnTo>
                    <a:pt x="190" y="561"/>
                  </a:lnTo>
                  <a:lnTo>
                    <a:pt x="214" y="561"/>
                  </a:lnTo>
                  <a:lnTo>
                    <a:pt x="214" y="561"/>
                  </a:lnTo>
                  <a:lnTo>
                    <a:pt x="226" y="561"/>
                  </a:lnTo>
                  <a:lnTo>
                    <a:pt x="226" y="561"/>
                  </a:lnTo>
                  <a:lnTo>
                    <a:pt x="273" y="561"/>
                  </a:lnTo>
                  <a:lnTo>
                    <a:pt x="273" y="561"/>
                  </a:lnTo>
                  <a:lnTo>
                    <a:pt x="285" y="561"/>
                  </a:lnTo>
                  <a:lnTo>
                    <a:pt x="285" y="561"/>
                  </a:lnTo>
                  <a:lnTo>
                    <a:pt x="308" y="561"/>
                  </a:lnTo>
                  <a:lnTo>
                    <a:pt x="308" y="561"/>
                  </a:lnTo>
                  <a:lnTo>
                    <a:pt x="322" y="561"/>
                  </a:lnTo>
                  <a:lnTo>
                    <a:pt x="322" y="561"/>
                  </a:lnTo>
                  <a:lnTo>
                    <a:pt x="346" y="561"/>
                  </a:lnTo>
                  <a:lnTo>
                    <a:pt x="346" y="561"/>
                  </a:lnTo>
                  <a:lnTo>
                    <a:pt x="358" y="561"/>
                  </a:lnTo>
                  <a:lnTo>
                    <a:pt x="358" y="561"/>
                  </a:lnTo>
                  <a:lnTo>
                    <a:pt x="381" y="561"/>
                  </a:lnTo>
                  <a:lnTo>
                    <a:pt x="381" y="561"/>
                  </a:lnTo>
                  <a:lnTo>
                    <a:pt x="393" y="561"/>
                  </a:lnTo>
                  <a:lnTo>
                    <a:pt x="393" y="561"/>
                  </a:lnTo>
                  <a:lnTo>
                    <a:pt x="417" y="561"/>
                  </a:lnTo>
                  <a:lnTo>
                    <a:pt x="417" y="561"/>
                  </a:lnTo>
                  <a:lnTo>
                    <a:pt x="428" y="561"/>
                  </a:lnTo>
                  <a:lnTo>
                    <a:pt x="428" y="561"/>
                  </a:lnTo>
                  <a:lnTo>
                    <a:pt x="452" y="561"/>
                  </a:lnTo>
                  <a:lnTo>
                    <a:pt x="452" y="561"/>
                  </a:lnTo>
                  <a:lnTo>
                    <a:pt x="464" y="561"/>
                  </a:lnTo>
                  <a:lnTo>
                    <a:pt x="464" y="561"/>
                  </a:lnTo>
                  <a:lnTo>
                    <a:pt x="487" y="561"/>
                  </a:lnTo>
                  <a:lnTo>
                    <a:pt x="487" y="561"/>
                  </a:lnTo>
                  <a:lnTo>
                    <a:pt x="499" y="561"/>
                  </a:lnTo>
                  <a:lnTo>
                    <a:pt x="499" y="561"/>
                  </a:lnTo>
                  <a:lnTo>
                    <a:pt x="546" y="561"/>
                  </a:lnTo>
                  <a:lnTo>
                    <a:pt x="546" y="561"/>
                  </a:lnTo>
                  <a:lnTo>
                    <a:pt x="558" y="561"/>
                  </a:lnTo>
                  <a:lnTo>
                    <a:pt x="558" y="561"/>
                  </a:lnTo>
                  <a:lnTo>
                    <a:pt x="584" y="561"/>
                  </a:lnTo>
                  <a:lnTo>
                    <a:pt x="584" y="561"/>
                  </a:lnTo>
                  <a:lnTo>
                    <a:pt x="596" y="561"/>
                  </a:lnTo>
                  <a:lnTo>
                    <a:pt x="596" y="561"/>
                  </a:lnTo>
                  <a:lnTo>
                    <a:pt x="619" y="561"/>
                  </a:lnTo>
                  <a:lnTo>
                    <a:pt x="619" y="561"/>
                  </a:lnTo>
                  <a:lnTo>
                    <a:pt x="631" y="561"/>
                  </a:lnTo>
                  <a:lnTo>
                    <a:pt x="631" y="561"/>
                  </a:lnTo>
                  <a:lnTo>
                    <a:pt x="655" y="561"/>
                  </a:lnTo>
                  <a:lnTo>
                    <a:pt x="655" y="561"/>
                  </a:lnTo>
                  <a:lnTo>
                    <a:pt x="666" y="561"/>
                  </a:lnTo>
                  <a:lnTo>
                    <a:pt x="666" y="561"/>
                  </a:lnTo>
                  <a:lnTo>
                    <a:pt x="690" y="561"/>
                  </a:lnTo>
                  <a:lnTo>
                    <a:pt x="690" y="561"/>
                  </a:lnTo>
                  <a:lnTo>
                    <a:pt x="702" y="561"/>
                  </a:lnTo>
                  <a:lnTo>
                    <a:pt x="702" y="561"/>
                  </a:lnTo>
                  <a:lnTo>
                    <a:pt x="725" y="561"/>
                  </a:lnTo>
                  <a:lnTo>
                    <a:pt x="725" y="561"/>
                  </a:lnTo>
                  <a:lnTo>
                    <a:pt x="737" y="561"/>
                  </a:lnTo>
                  <a:lnTo>
                    <a:pt x="737" y="561"/>
                  </a:lnTo>
                  <a:lnTo>
                    <a:pt x="761" y="561"/>
                  </a:lnTo>
                  <a:lnTo>
                    <a:pt x="761" y="561"/>
                  </a:lnTo>
                  <a:lnTo>
                    <a:pt x="772" y="561"/>
                  </a:lnTo>
                  <a:lnTo>
                    <a:pt x="772" y="561"/>
                  </a:lnTo>
                  <a:lnTo>
                    <a:pt x="796" y="561"/>
                  </a:lnTo>
                  <a:lnTo>
                    <a:pt x="796" y="561"/>
                  </a:lnTo>
                  <a:lnTo>
                    <a:pt x="810" y="561"/>
                  </a:lnTo>
                  <a:lnTo>
                    <a:pt x="810" y="561"/>
                  </a:lnTo>
                  <a:lnTo>
                    <a:pt x="834" y="561"/>
                  </a:lnTo>
                  <a:lnTo>
                    <a:pt x="834" y="561"/>
                  </a:lnTo>
                  <a:lnTo>
                    <a:pt x="845" y="561"/>
                  </a:lnTo>
                  <a:lnTo>
                    <a:pt x="845" y="561"/>
                  </a:lnTo>
                  <a:lnTo>
                    <a:pt x="869" y="561"/>
                  </a:lnTo>
                  <a:lnTo>
                    <a:pt x="869" y="561"/>
                  </a:lnTo>
                  <a:lnTo>
                    <a:pt x="881" y="561"/>
                  </a:lnTo>
                  <a:lnTo>
                    <a:pt x="881" y="561"/>
                  </a:lnTo>
                  <a:lnTo>
                    <a:pt x="904" y="561"/>
                  </a:lnTo>
                  <a:lnTo>
                    <a:pt x="904" y="561"/>
                  </a:lnTo>
                  <a:lnTo>
                    <a:pt x="916" y="561"/>
                  </a:lnTo>
                  <a:lnTo>
                    <a:pt x="916" y="561"/>
                  </a:lnTo>
                  <a:lnTo>
                    <a:pt x="940" y="561"/>
                  </a:lnTo>
                  <a:lnTo>
                    <a:pt x="940" y="561"/>
                  </a:lnTo>
                  <a:lnTo>
                    <a:pt x="951" y="561"/>
                  </a:lnTo>
                  <a:lnTo>
                    <a:pt x="951" y="561"/>
                  </a:lnTo>
                  <a:lnTo>
                    <a:pt x="975" y="561"/>
                  </a:lnTo>
                  <a:lnTo>
                    <a:pt x="975" y="561"/>
                  </a:lnTo>
                  <a:lnTo>
                    <a:pt x="987" y="561"/>
                  </a:lnTo>
                  <a:lnTo>
                    <a:pt x="987" y="561"/>
                  </a:lnTo>
                  <a:lnTo>
                    <a:pt x="1010" y="561"/>
                  </a:lnTo>
                  <a:lnTo>
                    <a:pt x="1010" y="561"/>
                  </a:lnTo>
                  <a:lnTo>
                    <a:pt x="1022" y="561"/>
                  </a:lnTo>
                  <a:lnTo>
                    <a:pt x="1022" y="561"/>
                  </a:lnTo>
                  <a:lnTo>
                    <a:pt x="1046" y="561"/>
                  </a:lnTo>
                  <a:lnTo>
                    <a:pt x="1046" y="561"/>
                  </a:lnTo>
                  <a:lnTo>
                    <a:pt x="1060" y="561"/>
                  </a:lnTo>
                  <a:lnTo>
                    <a:pt x="1060" y="561"/>
                  </a:lnTo>
                  <a:lnTo>
                    <a:pt x="1107" y="561"/>
                  </a:lnTo>
                  <a:lnTo>
                    <a:pt x="1107" y="561"/>
                  </a:lnTo>
                  <a:lnTo>
                    <a:pt x="1119" y="561"/>
                  </a:lnTo>
                  <a:lnTo>
                    <a:pt x="1119" y="561"/>
                  </a:lnTo>
                  <a:lnTo>
                    <a:pt x="1142" y="561"/>
                  </a:lnTo>
                  <a:lnTo>
                    <a:pt x="1142" y="561"/>
                  </a:lnTo>
                  <a:lnTo>
                    <a:pt x="1154" y="561"/>
                  </a:lnTo>
                  <a:lnTo>
                    <a:pt x="1154" y="561"/>
                  </a:lnTo>
                  <a:lnTo>
                    <a:pt x="1178" y="561"/>
                  </a:lnTo>
                  <a:lnTo>
                    <a:pt x="1178" y="561"/>
                  </a:lnTo>
                  <a:lnTo>
                    <a:pt x="1189" y="561"/>
                  </a:lnTo>
                  <a:lnTo>
                    <a:pt x="1189" y="561"/>
                  </a:lnTo>
                  <a:lnTo>
                    <a:pt x="1213" y="561"/>
                  </a:lnTo>
                  <a:lnTo>
                    <a:pt x="1213" y="561"/>
                  </a:lnTo>
                  <a:lnTo>
                    <a:pt x="1225" y="561"/>
                  </a:lnTo>
                  <a:lnTo>
                    <a:pt x="1225" y="561"/>
                  </a:lnTo>
                  <a:lnTo>
                    <a:pt x="1248" y="561"/>
                  </a:lnTo>
                  <a:lnTo>
                    <a:pt x="1248" y="561"/>
                  </a:lnTo>
                  <a:lnTo>
                    <a:pt x="1260" y="561"/>
                  </a:lnTo>
                  <a:lnTo>
                    <a:pt x="1260" y="561"/>
                  </a:lnTo>
                  <a:lnTo>
                    <a:pt x="1284" y="561"/>
                  </a:lnTo>
                  <a:lnTo>
                    <a:pt x="1284" y="561"/>
                  </a:lnTo>
                  <a:lnTo>
                    <a:pt x="1298" y="561"/>
                  </a:lnTo>
                  <a:lnTo>
                    <a:pt x="1298" y="561"/>
                  </a:lnTo>
                  <a:lnTo>
                    <a:pt x="1321" y="561"/>
                  </a:lnTo>
                  <a:lnTo>
                    <a:pt x="1321" y="561"/>
                  </a:lnTo>
                  <a:lnTo>
                    <a:pt x="1333" y="561"/>
                  </a:lnTo>
                  <a:lnTo>
                    <a:pt x="1333" y="561"/>
                  </a:lnTo>
                  <a:lnTo>
                    <a:pt x="1380" y="561"/>
                  </a:lnTo>
                  <a:lnTo>
                    <a:pt x="1380" y="561"/>
                  </a:lnTo>
                  <a:lnTo>
                    <a:pt x="1392" y="561"/>
                  </a:lnTo>
                  <a:lnTo>
                    <a:pt x="1392" y="561"/>
                  </a:lnTo>
                  <a:lnTo>
                    <a:pt x="1416" y="561"/>
                  </a:lnTo>
                  <a:lnTo>
                    <a:pt x="1416" y="561"/>
                  </a:lnTo>
                  <a:lnTo>
                    <a:pt x="1427" y="561"/>
                  </a:lnTo>
                  <a:lnTo>
                    <a:pt x="1427" y="561"/>
                  </a:lnTo>
                  <a:lnTo>
                    <a:pt x="1451" y="561"/>
                  </a:lnTo>
                  <a:lnTo>
                    <a:pt x="1451" y="561"/>
                  </a:lnTo>
                  <a:lnTo>
                    <a:pt x="1463" y="561"/>
                  </a:lnTo>
                  <a:lnTo>
                    <a:pt x="1463" y="561"/>
                  </a:lnTo>
                  <a:lnTo>
                    <a:pt x="1486" y="561"/>
                  </a:lnTo>
                  <a:lnTo>
                    <a:pt x="1486" y="561"/>
                  </a:lnTo>
                  <a:lnTo>
                    <a:pt x="1498" y="561"/>
                  </a:lnTo>
                  <a:lnTo>
                    <a:pt x="1498" y="561"/>
                  </a:lnTo>
                  <a:lnTo>
                    <a:pt x="1522" y="561"/>
                  </a:lnTo>
                  <a:lnTo>
                    <a:pt x="1522" y="561"/>
                  </a:lnTo>
                  <a:lnTo>
                    <a:pt x="1533" y="561"/>
                  </a:lnTo>
                  <a:lnTo>
                    <a:pt x="1533" y="561"/>
                  </a:lnTo>
                  <a:lnTo>
                    <a:pt x="1559" y="561"/>
                  </a:lnTo>
                  <a:lnTo>
                    <a:pt x="1559" y="561"/>
                  </a:lnTo>
                  <a:lnTo>
                    <a:pt x="1571" y="561"/>
                  </a:lnTo>
                  <a:lnTo>
                    <a:pt x="1571" y="561"/>
                  </a:lnTo>
                  <a:lnTo>
                    <a:pt x="1595" y="561"/>
                  </a:lnTo>
                  <a:lnTo>
                    <a:pt x="1595" y="561"/>
                  </a:lnTo>
                  <a:lnTo>
                    <a:pt x="1607" y="561"/>
                  </a:lnTo>
                  <a:lnTo>
                    <a:pt x="1607" y="561"/>
                  </a:lnTo>
                  <a:lnTo>
                    <a:pt x="1654" y="561"/>
                  </a:lnTo>
                  <a:lnTo>
                    <a:pt x="1654" y="561"/>
                  </a:lnTo>
                  <a:lnTo>
                    <a:pt x="1665" y="561"/>
                  </a:lnTo>
                  <a:lnTo>
                    <a:pt x="1665" y="561"/>
                  </a:lnTo>
                  <a:lnTo>
                    <a:pt x="1689" y="561"/>
                  </a:lnTo>
                  <a:lnTo>
                    <a:pt x="1689" y="561"/>
                  </a:lnTo>
                  <a:lnTo>
                    <a:pt x="1701" y="561"/>
                  </a:lnTo>
                  <a:lnTo>
                    <a:pt x="1701" y="561"/>
                  </a:lnTo>
                  <a:lnTo>
                    <a:pt x="1724" y="561"/>
                  </a:lnTo>
                  <a:lnTo>
                    <a:pt x="1724" y="561"/>
                  </a:lnTo>
                  <a:lnTo>
                    <a:pt x="1736" y="561"/>
                  </a:lnTo>
                  <a:lnTo>
                    <a:pt x="1736" y="561"/>
                  </a:lnTo>
                  <a:lnTo>
                    <a:pt x="1760" y="561"/>
                  </a:lnTo>
                  <a:lnTo>
                    <a:pt x="1760" y="561"/>
                  </a:lnTo>
                  <a:lnTo>
                    <a:pt x="1809" y="561"/>
                  </a:lnTo>
                  <a:lnTo>
                    <a:pt x="1809" y="561"/>
                  </a:lnTo>
                  <a:lnTo>
                    <a:pt x="1833" y="561"/>
                  </a:lnTo>
                  <a:lnTo>
                    <a:pt x="1833" y="561"/>
                  </a:lnTo>
                  <a:lnTo>
                    <a:pt x="1844" y="561"/>
                  </a:lnTo>
                  <a:lnTo>
                    <a:pt x="1844" y="561"/>
                  </a:lnTo>
                  <a:lnTo>
                    <a:pt x="1868" y="561"/>
                  </a:lnTo>
                  <a:lnTo>
                    <a:pt x="1868" y="561"/>
                  </a:lnTo>
                  <a:lnTo>
                    <a:pt x="1880" y="561"/>
                  </a:lnTo>
                  <a:lnTo>
                    <a:pt x="1880" y="561"/>
                  </a:lnTo>
                  <a:lnTo>
                    <a:pt x="1903" y="561"/>
                  </a:lnTo>
                  <a:lnTo>
                    <a:pt x="1903" y="561"/>
                  </a:lnTo>
                  <a:lnTo>
                    <a:pt x="1915" y="561"/>
                  </a:lnTo>
                  <a:lnTo>
                    <a:pt x="1915" y="561"/>
                  </a:lnTo>
                  <a:lnTo>
                    <a:pt x="1939" y="561"/>
                  </a:lnTo>
                  <a:lnTo>
                    <a:pt x="1939" y="561"/>
                  </a:lnTo>
                  <a:lnTo>
                    <a:pt x="1951" y="561"/>
                  </a:lnTo>
                  <a:lnTo>
                    <a:pt x="1951" y="561"/>
                  </a:lnTo>
                  <a:lnTo>
                    <a:pt x="1974" y="561"/>
                  </a:lnTo>
                  <a:lnTo>
                    <a:pt x="1974" y="561"/>
                  </a:lnTo>
                  <a:lnTo>
                    <a:pt x="1986" y="561"/>
                  </a:lnTo>
                  <a:lnTo>
                    <a:pt x="1986" y="561"/>
                  </a:lnTo>
                  <a:lnTo>
                    <a:pt x="2009" y="561"/>
                  </a:lnTo>
                  <a:lnTo>
                    <a:pt x="2009" y="561"/>
                  </a:lnTo>
                  <a:lnTo>
                    <a:pt x="2021" y="561"/>
                  </a:lnTo>
                  <a:lnTo>
                    <a:pt x="2021" y="561"/>
                  </a:lnTo>
                  <a:lnTo>
                    <a:pt x="2047" y="561"/>
                  </a:lnTo>
                  <a:lnTo>
                    <a:pt x="2047" y="561"/>
                  </a:lnTo>
                  <a:lnTo>
                    <a:pt x="2059" y="561"/>
                  </a:lnTo>
                  <a:lnTo>
                    <a:pt x="2059" y="561"/>
                  </a:lnTo>
                  <a:lnTo>
                    <a:pt x="2082" y="561"/>
                  </a:lnTo>
                  <a:lnTo>
                    <a:pt x="2082" y="561"/>
                  </a:lnTo>
                  <a:lnTo>
                    <a:pt x="2130" y="561"/>
                  </a:lnTo>
                  <a:lnTo>
                    <a:pt x="2130" y="561"/>
                  </a:lnTo>
                  <a:lnTo>
                    <a:pt x="2153" y="561"/>
                  </a:lnTo>
                  <a:lnTo>
                    <a:pt x="2153" y="561"/>
                  </a:lnTo>
                  <a:lnTo>
                    <a:pt x="2165" y="561"/>
                  </a:lnTo>
                  <a:lnTo>
                    <a:pt x="2165" y="561"/>
                  </a:lnTo>
                  <a:lnTo>
                    <a:pt x="2188" y="561"/>
                  </a:lnTo>
                  <a:lnTo>
                    <a:pt x="2188" y="561"/>
                  </a:lnTo>
                  <a:lnTo>
                    <a:pt x="2212" y="561"/>
                  </a:lnTo>
                  <a:lnTo>
                    <a:pt x="2212" y="561"/>
                  </a:lnTo>
                  <a:lnTo>
                    <a:pt x="2224" y="561"/>
                  </a:lnTo>
                  <a:lnTo>
                    <a:pt x="2224" y="561"/>
                  </a:lnTo>
                  <a:lnTo>
                    <a:pt x="2247" y="561"/>
                  </a:lnTo>
                  <a:lnTo>
                    <a:pt x="2247" y="561"/>
                  </a:lnTo>
                  <a:lnTo>
                    <a:pt x="2297" y="561"/>
                  </a:lnTo>
                  <a:lnTo>
                    <a:pt x="2297" y="561"/>
                  </a:lnTo>
                  <a:lnTo>
                    <a:pt x="2309" y="561"/>
                  </a:lnTo>
                  <a:lnTo>
                    <a:pt x="2309" y="561"/>
                  </a:lnTo>
                  <a:lnTo>
                    <a:pt x="2320" y="561"/>
                  </a:lnTo>
                  <a:lnTo>
                    <a:pt x="2320" y="561"/>
                  </a:lnTo>
                  <a:lnTo>
                    <a:pt x="2325" y="561"/>
                  </a:lnTo>
                  <a:lnTo>
                    <a:pt x="2332" y="561"/>
                  </a:lnTo>
                  <a:lnTo>
                    <a:pt x="2332" y="561"/>
                  </a:lnTo>
                  <a:lnTo>
                    <a:pt x="2332" y="558"/>
                  </a:lnTo>
                  <a:lnTo>
                    <a:pt x="2332" y="554"/>
                  </a:lnTo>
                  <a:lnTo>
                    <a:pt x="2332" y="549"/>
                  </a:lnTo>
                  <a:lnTo>
                    <a:pt x="2332" y="549"/>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685800" y="3138663"/>
              <a:ext cx="3962400" cy="546100"/>
            </a:xfrm>
            <a:custGeom>
              <a:avLst/>
              <a:gdLst>
                <a:gd name="T0" fmla="*/ 2330 w 2366"/>
                <a:gd name="T1" fmla="*/ 106 h 344"/>
                <a:gd name="T2" fmla="*/ 2283 w 2366"/>
                <a:gd name="T3" fmla="*/ 58 h 344"/>
                <a:gd name="T4" fmla="*/ 2271 w 2366"/>
                <a:gd name="T5" fmla="*/ 11 h 344"/>
                <a:gd name="T6" fmla="*/ 2236 w 2366"/>
                <a:gd name="T7" fmla="*/ 23 h 344"/>
                <a:gd name="T8" fmla="*/ 2175 w 2366"/>
                <a:gd name="T9" fmla="*/ 58 h 344"/>
                <a:gd name="T10" fmla="*/ 2128 w 2366"/>
                <a:gd name="T11" fmla="*/ 188 h 344"/>
                <a:gd name="T12" fmla="*/ 2081 w 2366"/>
                <a:gd name="T13" fmla="*/ 165 h 344"/>
                <a:gd name="T14" fmla="*/ 2026 w 2366"/>
                <a:gd name="T15" fmla="*/ 188 h 344"/>
                <a:gd name="T16" fmla="*/ 1974 w 2366"/>
                <a:gd name="T17" fmla="*/ 188 h 344"/>
                <a:gd name="T18" fmla="*/ 1913 w 2366"/>
                <a:gd name="T19" fmla="*/ 200 h 344"/>
                <a:gd name="T20" fmla="*/ 1838 w 2366"/>
                <a:gd name="T21" fmla="*/ 153 h 344"/>
                <a:gd name="T22" fmla="*/ 1748 w 2366"/>
                <a:gd name="T23" fmla="*/ 129 h 344"/>
                <a:gd name="T24" fmla="*/ 1713 w 2366"/>
                <a:gd name="T25" fmla="*/ 141 h 344"/>
                <a:gd name="T26" fmla="*/ 1671 w 2366"/>
                <a:gd name="T27" fmla="*/ 82 h 344"/>
                <a:gd name="T28" fmla="*/ 1616 w 2366"/>
                <a:gd name="T29" fmla="*/ 106 h 344"/>
                <a:gd name="T30" fmla="*/ 1581 w 2366"/>
                <a:gd name="T31" fmla="*/ 108 h 344"/>
                <a:gd name="T32" fmla="*/ 1569 w 2366"/>
                <a:gd name="T33" fmla="*/ 165 h 344"/>
                <a:gd name="T34" fmla="*/ 1546 w 2366"/>
                <a:gd name="T35" fmla="*/ 160 h 344"/>
                <a:gd name="T36" fmla="*/ 1522 w 2366"/>
                <a:gd name="T37" fmla="*/ 117 h 344"/>
                <a:gd name="T38" fmla="*/ 1487 w 2366"/>
                <a:gd name="T39" fmla="*/ 63 h 344"/>
                <a:gd name="T40" fmla="*/ 1402 w 2366"/>
                <a:gd name="T41" fmla="*/ 47 h 344"/>
                <a:gd name="T42" fmla="*/ 1261 w 2366"/>
                <a:gd name="T43" fmla="*/ 188 h 344"/>
                <a:gd name="T44" fmla="*/ 1237 w 2366"/>
                <a:gd name="T45" fmla="*/ 249 h 344"/>
                <a:gd name="T46" fmla="*/ 1188 w 2366"/>
                <a:gd name="T47" fmla="*/ 249 h 344"/>
                <a:gd name="T48" fmla="*/ 1152 w 2366"/>
                <a:gd name="T49" fmla="*/ 235 h 344"/>
                <a:gd name="T50" fmla="*/ 1117 w 2366"/>
                <a:gd name="T51" fmla="*/ 261 h 344"/>
                <a:gd name="T52" fmla="*/ 1074 w 2366"/>
                <a:gd name="T53" fmla="*/ 285 h 344"/>
                <a:gd name="T54" fmla="*/ 961 w 2366"/>
                <a:gd name="T55" fmla="*/ 200 h 344"/>
                <a:gd name="T56" fmla="*/ 968 w 2366"/>
                <a:gd name="T57" fmla="*/ 285 h 344"/>
                <a:gd name="T58" fmla="*/ 902 w 2366"/>
                <a:gd name="T59" fmla="*/ 273 h 344"/>
                <a:gd name="T60" fmla="*/ 867 w 2366"/>
                <a:gd name="T61" fmla="*/ 261 h 344"/>
                <a:gd name="T62" fmla="*/ 832 w 2366"/>
                <a:gd name="T63" fmla="*/ 285 h 344"/>
                <a:gd name="T64" fmla="*/ 737 w 2366"/>
                <a:gd name="T65" fmla="*/ 235 h 344"/>
                <a:gd name="T66" fmla="*/ 653 w 2366"/>
                <a:gd name="T67" fmla="*/ 174 h 344"/>
                <a:gd name="T68" fmla="*/ 641 w 2366"/>
                <a:gd name="T69" fmla="*/ 261 h 344"/>
                <a:gd name="T70" fmla="*/ 558 w 2366"/>
                <a:gd name="T71" fmla="*/ 261 h 344"/>
                <a:gd name="T72" fmla="*/ 535 w 2366"/>
                <a:gd name="T73" fmla="*/ 261 h 344"/>
                <a:gd name="T74" fmla="*/ 481 w 2366"/>
                <a:gd name="T75" fmla="*/ 247 h 344"/>
                <a:gd name="T76" fmla="*/ 464 w 2366"/>
                <a:gd name="T77" fmla="*/ 242 h 344"/>
                <a:gd name="T78" fmla="*/ 426 w 2366"/>
                <a:gd name="T79" fmla="*/ 188 h 344"/>
                <a:gd name="T80" fmla="*/ 403 w 2366"/>
                <a:gd name="T81" fmla="*/ 129 h 344"/>
                <a:gd name="T82" fmla="*/ 379 w 2366"/>
                <a:gd name="T83" fmla="*/ 200 h 344"/>
                <a:gd name="T84" fmla="*/ 344 w 2366"/>
                <a:gd name="T85" fmla="*/ 261 h 344"/>
                <a:gd name="T86" fmla="*/ 297 w 2366"/>
                <a:gd name="T87" fmla="*/ 261 h 344"/>
                <a:gd name="T88" fmla="*/ 262 w 2366"/>
                <a:gd name="T89" fmla="*/ 266 h 344"/>
                <a:gd name="T90" fmla="*/ 196 w 2366"/>
                <a:gd name="T91" fmla="*/ 259 h 344"/>
                <a:gd name="T92" fmla="*/ 106 w 2366"/>
                <a:gd name="T93" fmla="*/ 249 h 344"/>
                <a:gd name="T94" fmla="*/ 64 w 2366"/>
                <a:gd name="T95" fmla="*/ 247 h 344"/>
                <a:gd name="T96" fmla="*/ 0 w 2366"/>
                <a:gd name="T97" fmla="*/ 320 h 344"/>
                <a:gd name="T98" fmla="*/ 177 w 2366"/>
                <a:gd name="T99" fmla="*/ 344 h 344"/>
                <a:gd name="T100" fmla="*/ 344 w 2366"/>
                <a:gd name="T101" fmla="*/ 344 h 344"/>
                <a:gd name="T102" fmla="*/ 558 w 2366"/>
                <a:gd name="T103" fmla="*/ 344 h 344"/>
                <a:gd name="T104" fmla="*/ 749 w 2366"/>
                <a:gd name="T105" fmla="*/ 344 h 344"/>
                <a:gd name="T106" fmla="*/ 902 w 2366"/>
                <a:gd name="T107" fmla="*/ 344 h 344"/>
                <a:gd name="T108" fmla="*/ 1093 w 2366"/>
                <a:gd name="T109" fmla="*/ 344 h 344"/>
                <a:gd name="T110" fmla="*/ 1272 w 2366"/>
                <a:gd name="T111" fmla="*/ 344 h 344"/>
                <a:gd name="T112" fmla="*/ 1437 w 2366"/>
                <a:gd name="T113" fmla="*/ 344 h 344"/>
                <a:gd name="T114" fmla="*/ 1616 w 2366"/>
                <a:gd name="T115" fmla="*/ 344 h 344"/>
                <a:gd name="T116" fmla="*/ 1807 w 2366"/>
                <a:gd name="T117" fmla="*/ 344 h 344"/>
                <a:gd name="T118" fmla="*/ 1998 w 2366"/>
                <a:gd name="T119" fmla="*/ 344 h 344"/>
                <a:gd name="T120" fmla="*/ 2163 w 2366"/>
                <a:gd name="T121"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6" h="344">
                  <a:moveTo>
                    <a:pt x="2366" y="82"/>
                  </a:moveTo>
                  <a:lnTo>
                    <a:pt x="2366" y="82"/>
                  </a:lnTo>
                  <a:lnTo>
                    <a:pt x="2366" y="82"/>
                  </a:lnTo>
                  <a:lnTo>
                    <a:pt x="2361" y="82"/>
                  </a:lnTo>
                  <a:lnTo>
                    <a:pt x="2354" y="82"/>
                  </a:lnTo>
                  <a:lnTo>
                    <a:pt x="2354" y="82"/>
                  </a:lnTo>
                  <a:lnTo>
                    <a:pt x="2354" y="87"/>
                  </a:lnTo>
                  <a:lnTo>
                    <a:pt x="2354" y="94"/>
                  </a:lnTo>
                  <a:lnTo>
                    <a:pt x="2354" y="94"/>
                  </a:lnTo>
                  <a:lnTo>
                    <a:pt x="2349" y="94"/>
                  </a:lnTo>
                  <a:lnTo>
                    <a:pt x="2342" y="94"/>
                  </a:lnTo>
                  <a:lnTo>
                    <a:pt x="2342" y="94"/>
                  </a:lnTo>
                  <a:lnTo>
                    <a:pt x="2337" y="94"/>
                  </a:lnTo>
                  <a:lnTo>
                    <a:pt x="2330" y="94"/>
                  </a:lnTo>
                  <a:lnTo>
                    <a:pt x="2330" y="94"/>
                  </a:lnTo>
                  <a:lnTo>
                    <a:pt x="2330" y="99"/>
                  </a:lnTo>
                  <a:lnTo>
                    <a:pt x="2330" y="106"/>
                  </a:lnTo>
                  <a:lnTo>
                    <a:pt x="2330" y="106"/>
                  </a:lnTo>
                  <a:lnTo>
                    <a:pt x="2328" y="106"/>
                  </a:lnTo>
                  <a:lnTo>
                    <a:pt x="2326" y="106"/>
                  </a:lnTo>
                  <a:lnTo>
                    <a:pt x="2318" y="106"/>
                  </a:lnTo>
                  <a:lnTo>
                    <a:pt x="2318" y="106"/>
                  </a:lnTo>
                  <a:lnTo>
                    <a:pt x="2318" y="94"/>
                  </a:lnTo>
                  <a:lnTo>
                    <a:pt x="2318" y="94"/>
                  </a:lnTo>
                  <a:lnTo>
                    <a:pt x="2318" y="82"/>
                  </a:lnTo>
                  <a:lnTo>
                    <a:pt x="2318" y="82"/>
                  </a:lnTo>
                  <a:lnTo>
                    <a:pt x="2318" y="75"/>
                  </a:lnTo>
                  <a:lnTo>
                    <a:pt x="2318" y="70"/>
                  </a:lnTo>
                  <a:lnTo>
                    <a:pt x="2318" y="70"/>
                  </a:lnTo>
                  <a:lnTo>
                    <a:pt x="2316" y="70"/>
                  </a:lnTo>
                  <a:lnTo>
                    <a:pt x="2314" y="70"/>
                  </a:lnTo>
                  <a:lnTo>
                    <a:pt x="2307" y="70"/>
                  </a:lnTo>
                  <a:lnTo>
                    <a:pt x="2307" y="70"/>
                  </a:lnTo>
                  <a:lnTo>
                    <a:pt x="2283" y="70"/>
                  </a:lnTo>
                  <a:lnTo>
                    <a:pt x="2283" y="70"/>
                  </a:lnTo>
                  <a:lnTo>
                    <a:pt x="2283" y="58"/>
                  </a:lnTo>
                  <a:lnTo>
                    <a:pt x="2283" y="58"/>
                  </a:lnTo>
                  <a:lnTo>
                    <a:pt x="2283" y="47"/>
                  </a:lnTo>
                  <a:lnTo>
                    <a:pt x="2283" y="47"/>
                  </a:lnTo>
                  <a:lnTo>
                    <a:pt x="2283" y="35"/>
                  </a:lnTo>
                  <a:lnTo>
                    <a:pt x="2283" y="35"/>
                  </a:lnTo>
                  <a:lnTo>
                    <a:pt x="2283" y="28"/>
                  </a:lnTo>
                  <a:lnTo>
                    <a:pt x="2283" y="23"/>
                  </a:lnTo>
                  <a:lnTo>
                    <a:pt x="2283" y="23"/>
                  </a:lnTo>
                  <a:lnTo>
                    <a:pt x="2281" y="21"/>
                  </a:lnTo>
                  <a:lnTo>
                    <a:pt x="2276" y="23"/>
                  </a:lnTo>
                  <a:lnTo>
                    <a:pt x="2274" y="23"/>
                  </a:lnTo>
                  <a:lnTo>
                    <a:pt x="2271" y="23"/>
                  </a:lnTo>
                  <a:lnTo>
                    <a:pt x="2271" y="23"/>
                  </a:lnTo>
                  <a:lnTo>
                    <a:pt x="2271" y="21"/>
                  </a:lnTo>
                  <a:lnTo>
                    <a:pt x="2271" y="16"/>
                  </a:lnTo>
                  <a:lnTo>
                    <a:pt x="2271" y="14"/>
                  </a:lnTo>
                  <a:lnTo>
                    <a:pt x="2271" y="11"/>
                  </a:lnTo>
                  <a:lnTo>
                    <a:pt x="2271" y="11"/>
                  </a:lnTo>
                  <a:lnTo>
                    <a:pt x="2269" y="9"/>
                  </a:lnTo>
                  <a:lnTo>
                    <a:pt x="2264" y="9"/>
                  </a:lnTo>
                  <a:lnTo>
                    <a:pt x="2260" y="11"/>
                  </a:lnTo>
                  <a:lnTo>
                    <a:pt x="2260" y="11"/>
                  </a:lnTo>
                  <a:lnTo>
                    <a:pt x="2260" y="4"/>
                  </a:lnTo>
                  <a:lnTo>
                    <a:pt x="2260" y="2"/>
                  </a:lnTo>
                  <a:lnTo>
                    <a:pt x="2260" y="0"/>
                  </a:lnTo>
                  <a:lnTo>
                    <a:pt x="2260" y="0"/>
                  </a:lnTo>
                  <a:lnTo>
                    <a:pt x="2248" y="0"/>
                  </a:lnTo>
                  <a:lnTo>
                    <a:pt x="2248" y="0"/>
                  </a:lnTo>
                  <a:lnTo>
                    <a:pt x="2248" y="11"/>
                  </a:lnTo>
                  <a:lnTo>
                    <a:pt x="2248" y="11"/>
                  </a:lnTo>
                  <a:lnTo>
                    <a:pt x="2248" y="16"/>
                  </a:lnTo>
                  <a:lnTo>
                    <a:pt x="2248" y="23"/>
                  </a:lnTo>
                  <a:lnTo>
                    <a:pt x="2248" y="23"/>
                  </a:lnTo>
                  <a:lnTo>
                    <a:pt x="2241" y="23"/>
                  </a:lnTo>
                  <a:lnTo>
                    <a:pt x="2236" y="23"/>
                  </a:lnTo>
                  <a:lnTo>
                    <a:pt x="2236" y="23"/>
                  </a:lnTo>
                  <a:lnTo>
                    <a:pt x="2236" y="28"/>
                  </a:lnTo>
                  <a:lnTo>
                    <a:pt x="2236" y="35"/>
                  </a:lnTo>
                  <a:lnTo>
                    <a:pt x="2236" y="35"/>
                  </a:lnTo>
                  <a:lnTo>
                    <a:pt x="2229" y="35"/>
                  </a:lnTo>
                  <a:lnTo>
                    <a:pt x="2224" y="35"/>
                  </a:lnTo>
                  <a:lnTo>
                    <a:pt x="2224" y="35"/>
                  </a:lnTo>
                  <a:lnTo>
                    <a:pt x="2222" y="40"/>
                  </a:lnTo>
                  <a:lnTo>
                    <a:pt x="2224" y="47"/>
                  </a:lnTo>
                  <a:lnTo>
                    <a:pt x="2224" y="47"/>
                  </a:lnTo>
                  <a:lnTo>
                    <a:pt x="2224" y="58"/>
                  </a:lnTo>
                  <a:lnTo>
                    <a:pt x="2224" y="58"/>
                  </a:lnTo>
                  <a:lnTo>
                    <a:pt x="2212" y="58"/>
                  </a:lnTo>
                  <a:lnTo>
                    <a:pt x="2212" y="58"/>
                  </a:lnTo>
                  <a:lnTo>
                    <a:pt x="2201" y="58"/>
                  </a:lnTo>
                  <a:lnTo>
                    <a:pt x="2201" y="58"/>
                  </a:lnTo>
                  <a:lnTo>
                    <a:pt x="2187" y="58"/>
                  </a:lnTo>
                  <a:lnTo>
                    <a:pt x="2187" y="58"/>
                  </a:lnTo>
                  <a:lnTo>
                    <a:pt x="2175" y="58"/>
                  </a:lnTo>
                  <a:lnTo>
                    <a:pt x="2175" y="58"/>
                  </a:lnTo>
                  <a:lnTo>
                    <a:pt x="2170" y="58"/>
                  </a:lnTo>
                  <a:lnTo>
                    <a:pt x="2163" y="58"/>
                  </a:lnTo>
                  <a:lnTo>
                    <a:pt x="2163" y="58"/>
                  </a:lnTo>
                  <a:lnTo>
                    <a:pt x="2163" y="63"/>
                  </a:lnTo>
                  <a:lnTo>
                    <a:pt x="2163" y="70"/>
                  </a:lnTo>
                  <a:lnTo>
                    <a:pt x="2163" y="70"/>
                  </a:lnTo>
                  <a:lnTo>
                    <a:pt x="2161" y="70"/>
                  </a:lnTo>
                  <a:lnTo>
                    <a:pt x="2158" y="70"/>
                  </a:lnTo>
                  <a:lnTo>
                    <a:pt x="2151" y="70"/>
                  </a:lnTo>
                  <a:lnTo>
                    <a:pt x="2151" y="70"/>
                  </a:lnTo>
                  <a:lnTo>
                    <a:pt x="2128" y="70"/>
                  </a:lnTo>
                  <a:lnTo>
                    <a:pt x="2128" y="70"/>
                  </a:lnTo>
                  <a:lnTo>
                    <a:pt x="2128" y="94"/>
                  </a:lnTo>
                  <a:lnTo>
                    <a:pt x="2128" y="94"/>
                  </a:lnTo>
                  <a:lnTo>
                    <a:pt x="2128" y="141"/>
                  </a:lnTo>
                  <a:lnTo>
                    <a:pt x="2128" y="141"/>
                  </a:lnTo>
                  <a:lnTo>
                    <a:pt x="2128" y="188"/>
                  </a:lnTo>
                  <a:lnTo>
                    <a:pt x="2128" y="188"/>
                  </a:lnTo>
                  <a:lnTo>
                    <a:pt x="2123" y="188"/>
                  </a:lnTo>
                  <a:lnTo>
                    <a:pt x="2116" y="188"/>
                  </a:lnTo>
                  <a:lnTo>
                    <a:pt x="2116" y="188"/>
                  </a:lnTo>
                  <a:lnTo>
                    <a:pt x="2116" y="183"/>
                  </a:lnTo>
                  <a:lnTo>
                    <a:pt x="2116" y="176"/>
                  </a:lnTo>
                  <a:lnTo>
                    <a:pt x="2116" y="176"/>
                  </a:lnTo>
                  <a:lnTo>
                    <a:pt x="2116" y="172"/>
                  </a:lnTo>
                  <a:lnTo>
                    <a:pt x="2116" y="165"/>
                  </a:lnTo>
                  <a:lnTo>
                    <a:pt x="2116" y="165"/>
                  </a:lnTo>
                  <a:lnTo>
                    <a:pt x="2111" y="165"/>
                  </a:lnTo>
                  <a:lnTo>
                    <a:pt x="2104" y="165"/>
                  </a:lnTo>
                  <a:lnTo>
                    <a:pt x="2104" y="165"/>
                  </a:lnTo>
                  <a:lnTo>
                    <a:pt x="2099" y="165"/>
                  </a:lnTo>
                  <a:lnTo>
                    <a:pt x="2092" y="165"/>
                  </a:lnTo>
                  <a:lnTo>
                    <a:pt x="2092" y="165"/>
                  </a:lnTo>
                  <a:lnTo>
                    <a:pt x="2081" y="165"/>
                  </a:lnTo>
                  <a:lnTo>
                    <a:pt x="2081" y="165"/>
                  </a:lnTo>
                  <a:lnTo>
                    <a:pt x="2057" y="165"/>
                  </a:lnTo>
                  <a:lnTo>
                    <a:pt x="2057" y="165"/>
                  </a:lnTo>
                  <a:lnTo>
                    <a:pt x="2050" y="165"/>
                  </a:lnTo>
                  <a:lnTo>
                    <a:pt x="2048" y="165"/>
                  </a:lnTo>
                  <a:lnTo>
                    <a:pt x="2045" y="165"/>
                  </a:lnTo>
                  <a:lnTo>
                    <a:pt x="2045" y="165"/>
                  </a:lnTo>
                  <a:lnTo>
                    <a:pt x="2045" y="167"/>
                  </a:lnTo>
                  <a:lnTo>
                    <a:pt x="2045" y="172"/>
                  </a:lnTo>
                  <a:lnTo>
                    <a:pt x="2045" y="176"/>
                  </a:lnTo>
                  <a:lnTo>
                    <a:pt x="2045" y="176"/>
                  </a:lnTo>
                  <a:lnTo>
                    <a:pt x="2045" y="183"/>
                  </a:lnTo>
                  <a:lnTo>
                    <a:pt x="2045" y="186"/>
                  </a:lnTo>
                  <a:lnTo>
                    <a:pt x="2045" y="188"/>
                  </a:lnTo>
                  <a:lnTo>
                    <a:pt x="2045" y="188"/>
                  </a:lnTo>
                  <a:lnTo>
                    <a:pt x="2038" y="188"/>
                  </a:lnTo>
                  <a:lnTo>
                    <a:pt x="2033" y="188"/>
                  </a:lnTo>
                  <a:lnTo>
                    <a:pt x="2033" y="188"/>
                  </a:lnTo>
                  <a:lnTo>
                    <a:pt x="2026" y="188"/>
                  </a:lnTo>
                  <a:lnTo>
                    <a:pt x="2022" y="188"/>
                  </a:lnTo>
                  <a:lnTo>
                    <a:pt x="2022" y="188"/>
                  </a:lnTo>
                  <a:lnTo>
                    <a:pt x="2022" y="186"/>
                  </a:lnTo>
                  <a:lnTo>
                    <a:pt x="2022" y="183"/>
                  </a:lnTo>
                  <a:lnTo>
                    <a:pt x="2022" y="176"/>
                  </a:lnTo>
                  <a:lnTo>
                    <a:pt x="2022" y="176"/>
                  </a:lnTo>
                  <a:lnTo>
                    <a:pt x="1998" y="176"/>
                  </a:lnTo>
                  <a:lnTo>
                    <a:pt x="1998" y="176"/>
                  </a:lnTo>
                  <a:lnTo>
                    <a:pt x="1998" y="200"/>
                  </a:lnTo>
                  <a:lnTo>
                    <a:pt x="1998" y="200"/>
                  </a:lnTo>
                  <a:lnTo>
                    <a:pt x="1986" y="200"/>
                  </a:lnTo>
                  <a:lnTo>
                    <a:pt x="1986" y="200"/>
                  </a:lnTo>
                  <a:lnTo>
                    <a:pt x="1979" y="200"/>
                  </a:lnTo>
                  <a:lnTo>
                    <a:pt x="1974" y="200"/>
                  </a:lnTo>
                  <a:lnTo>
                    <a:pt x="1974" y="200"/>
                  </a:lnTo>
                  <a:lnTo>
                    <a:pt x="1972" y="198"/>
                  </a:lnTo>
                  <a:lnTo>
                    <a:pt x="1974" y="195"/>
                  </a:lnTo>
                  <a:lnTo>
                    <a:pt x="1974" y="188"/>
                  </a:lnTo>
                  <a:lnTo>
                    <a:pt x="1974" y="188"/>
                  </a:lnTo>
                  <a:lnTo>
                    <a:pt x="1951" y="188"/>
                  </a:lnTo>
                  <a:lnTo>
                    <a:pt x="1951" y="188"/>
                  </a:lnTo>
                  <a:lnTo>
                    <a:pt x="1951" y="200"/>
                  </a:lnTo>
                  <a:lnTo>
                    <a:pt x="1951" y="200"/>
                  </a:lnTo>
                  <a:lnTo>
                    <a:pt x="1951" y="207"/>
                  </a:lnTo>
                  <a:lnTo>
                    <a:pt x="1951" y="212"/>
                  </a:lnTo>
                  <a:lnTo>
                    <a:pt x="1951" y="212"/>
                  </a:lnTo>
                  <a:lnTo>
                    <a:pt x="1944" y="214"/>
                  </a:lnTo>
                  <a:lnTo>
                    <a:pt x="1937" y="212"/>
                  </a:lnTo>
                  <a:lnTo>
                    <a:pt x="1937" y="212"/>
                  </a:lnTo>
                  <a:lnTo>
                    <a:pt x="1937" y="200"/>
                  </a:lnTo>
                  <a:lnTo>
                    <a:pt x="1937" y="200"/>
                  </a:lnTo>
                  <a:lnTo>
                    <a:pt x="1932" y="200"/>
                  </a:lnTo>
                  <a:lnTo>
                    <a:pt x="1925" y="200"/>
                  </a:lnTo>
                  <a:lnTo>
                    <a:pt x="1925" y="200"/>
                  </a:lnTo>
                  <a:lnTo>
                    <a:pt x="1913" y="200"/>
                  </a:lnTo>
                  <a:lnTo>
                    <a:pt x="1913" y="200"/>
                  </a:lnTo>
                  <a:lnTo>
                    <a:pt x="1901" y="200"/>
                  </a:lnTo>
                  <a:lnTo>
                    <a:pt x="1901" y="200"/>
                  </a:lnTo>
                  <a:lnTo>
                    <a:pt x="1890" y="200"/>
                  </a:lnTo>
                  <a:lnTo>
                    <a:pt x="1890" y="200"/>
                  </a:lnTo>
                  <a:lnTo>
                    <a:pt x="1866" y="200"/>
                  </a:lnTo>
                  <a:lnTo>
                    <a:pt x="1866" y="200"/>
                  </a:lnTo>
                  <a:lnTo>
                    <a:pt x="1843" y="200"/>
                  </a:lnTo>
                  <a:lnTo>
                    <a:pt x="1843" y="200"/>
                  </a:lnTo>
                  <a:lnTo>
                    <a:pt x="1843" y="188"/>
                  </a:lnTo>
                  <a:lnTo>
                    <a:pt x="1843" y="188"/>
                  </a:lnTo>
                  <a:lnTo>
                    <a:pt x="1843" y="176"/>
                  </a:lnTo>
                  <a:lnTo>
                    <a:pt x="1843" y="176"/>
                  </a:lnTo>
                  <a:lnTo>
                    <a:pt x="1843" y="165"/>
                  </a:lnTo>
                  <a:lnTo>
                    <a:pt x="1843" y="165"/>
                  </a:lnTo>
                  <a:lnTo>
                    <a:pt x="1843" y="160"/>
                  </a:lnTo>
                  <a:lnTo>
                    <a:pt x="1843" y="153"/>
                  </a:lnTo>
                  <a:lnTo>
                    <a:pt x="1843" y="153"/>
                  </a:lnTo>
                  <a:lnTo>
                    <a:pt x="1838" y="153"/>
                  </a:lnTo>
                  <a:lnTo>
                    <a:pt x="1831" y="153"/>
                  </a:lnTo>
                  <a:lnTo>
                    <a:pt x="1831" y="153"/>
                  </a:lnTo>
                  <a:lnTo>
                    <a:pt x="1831" y="150"/>
                  </a:lnTo>
                  <a:lnTo>
                    <a:pt x="1831" y="148"/>
                  </a:lnTo>
                  <a:lnTo>
                    <a:pt x="1831" y="141"/>
                  </a:lnTo>
                  <a:lnTo>
                    <a:pt x="1831" y="141"/>
                  </a:lnTo>
                  <a:lnTo>
                    <a:pt x="1784" y="141"/>
                  </a:lnTo>
                  <a:lnTo>
                    <a:pt x="1784" y="141"/>
                  </a:lnTo>
                  <a:lnTo>
                    <a:pt x="1784" y="136"/>
                  </a:lnTo>
                  <a:lnTo>
                    <a:pt x="1784" y="132"/>
                  </a:lnTo>
                  <a:lnTo>
                    <a:pt x="1784" y="129"/>
                  </a:lnTo>
                  <a:lnTo>
                    <a:pt x="1784" y="129"/>
                  </a:lnTo>
                  <a:lnTo>
                    <a:pt x="1772" y="129"/>
                  </a:lnTo>
                  <a:lnTo>
                    <a:pt x="1772" y="129"/>
                  </a:lnTo>
                  <a:lnTo>
                    <a:pt x="1760" y="129"/>
                  </a:lnTo>
                  <a:lnTo>
                    <a:pt x="1760" y="129"/>
                  </a:lnTo>
                  <a:lnTo>
                    <a:pt x="1748" y="129"/>
                  </a:lnTo>
                  <a:lnTo>
                    <a:pt x="1748" y="129"/>
                  </a:lnTo>
                  <a:lnTo>
                    <a:pt x="1748" y="136"/>
                  </a:lnTo>
                  <a:lnTo>
                    <a:pt x="1748" y="139"/>
                  </a:lnTo>
                  <a:lnTo>
                    <a:pt x="1748" y="141"/>
                  </a:lnTo>
                  <a:lnTo>
                    <a:pt x="1748" y="141"/>
                  </a:lnTo>
                  <a:lnTo>
                    <a:pt x="1741" y="141"/>
                  </a:lnTo>
                  <a:lnTo>
                    <a:pt x="1737" y="141"/>
                  </a:lnTo>
                  <a:lnTo>
                    <a:pt x="1737" y="141"/>
                  </a:lnTo>
                  <a:lnTo>
                    <a:pt x="1734" y="148"/>
                  </a:lnTo>
                  <a:lnTo>
                    <a:pt x="1737" y="153"/>
                  </a:lnTo>
                  <a:lnTo>
                    <a:pt x="1737" y="153"/>
                  </a:lnTo>
                  <a:lnTo>
                    <a:pt x="1737" y="176"/>
                  </a:lnTo>
                  <a:lnTo>
                    <a:pt x="1737" y="176"/>
                  </a:lnTo>
                  <a:lnTo>
                    <a:pt x="1713" y="176"/>
                  </a:lnTo>
                  <a:lnTo>
                    <a:pt x="1713" y="176"/>
                  </a:lnTo>
                  <a:lnTo>
                    <a:pt x="1713" y="153"/>
                  </a:lnTo>
                  <a:lnTo>
                    <a:pt x="1713" y="153"/>
                  </a:lnTo>
                  <a:lnTo>
                    <a:pt x="1713" y="141"/>
                  </a:lnTo>
                  <a:lnTo>
                    <a:pt x="1713" y="141"/>
                  </a:lnTo>
                  <a:lnTo>
                    <a:pt x="1713" y="129"/>
                  </a:lnTo>
                  <a:lnTo>
                    <a:pt x="1713" y="129"/>
                  </a:lnTo>
                  <a:lnTo>
                    <a:pt x="1713" y="122"/>
                  </a:lnTo>
                  <a:lnTo>
                    <a:pt x="1713" y="117"/>
                  </a:lnTo>
                  <a:lnTo>
                    <a:pt x="1713" y="117"/>
                  </a:lnTo>
                  <a:lnTo>
                    <a:pt x="1713" y="110"/>
                  </a:lnTo>
                  <a:lnTo>
                    <a:pt x="1713" y="106"/>
                  </a:lnTo>
                  <a:lnTo>
                    <a:pt x="1713" y="106"/>
                  </a:lnTo>
                  <a:lnTo>
                    <a:pt x="1706" y="106"/>
                  </a:lnTo>
                  <a:lnTo>
                    <a:pt x="1699" y="106"/>
                  </a:lnTo>
                  <a:lnTo>
                    <a:pt x="1699" y="106"/>
                  </a:lnTo>
                  <a:lnTo>
                    <a:pt x="1687" y="106"/>
                  </a:lnTo>
                  <a:lnTo>
                    <a:pt x="1687" y="106"/>
                  </a:lnTo>
                  <a:lnTo>
                    <a:pt x="1687" y="82"/>
                  </a:lnTo>
                  <a:lnTo>
                    <a:pt x="1687" y="82"/>
                  </a:lnTo>
                  <a:lnTo>
                    <a:pt x="1675" y="82"/>
                  </a:lnTo>
                  <a:lnTo>
                    <a:pt x="1675" y="82"/>
                  </a:lnTo>
                  <a:lnTo>
                    <a:pt x="1671" y="82"/>
                  </a:lnTo>
                  <a:lnTo>
                    <a:pt x="1663" y="82"/>
                  </a:lnTo>
                  <a:lnTo>
                    <a:pt x="1663" y="82"/>
                  </a:lnTo>
                  <a:lnTo>
                    <a:pt x="1663" y="87"/>
                  </a:lnTo>
                  <a:lnTo>
                    <a:pt x="1666" y="91"/>
                  </a:lnTo>
                  <a:lnTo>
                    <a:pt x="1663" y="94"/>
                  </a:lnTo>
                  <a:lnTo>
                    <a:pt x="1663" y="94"/>
                  </a:lnTo>
                  <a:lnTo>
                    <a:pt x="1663" y="99"/>
                  </a:lnTo>
                  <a:lnTo>
                    <a:pt x="1663" y="106"/>
                  </a:lnTo>
                  <a:lnTo>
                    <a:pt x="1663" y="106"/>
                  </a:lnTo>
                  <a:lnTo>
                    <a:pt x="1659" y="106"/>
                  </a:lnTo>
                  <a:lnTo>
                    <a:pt x="1652" y="106"/>
                  </a:lnTo>
                  <a:lnTo>
                    <a:pt x="1652" y="106"/>
                  </a:lnTo>
                  <a:lnTo>
                    <a:pt x="1640" y="106"/>
                  </a:lnTo>
                  <a:lnTo>
                    <a:pt x="1640" y="106"/>
                  </a:lnTo>
                  <a:lnTo>
                    <a:pt x="1628" y="106"/>
                  </a:lnTo>
                  <a:lnTo>
                    <a:pt x="1628" y="106"/>
                  </a:lnTo>
                  <a:lnTo>
                    <a:pt x="1623" y="106"/>
                  </a:lnTo>
                  <a:lnTo>
                    <a:pt x="1616" y="106"/>
                  </a:lnTo>
                  <a:lnTo>
                    <a:pt x="1616" y="106"/>
                  </a:lnTo>
                  <a:lnTo>
                    <a:pt x="1616" y="101"/>
                  </a:lnTo>
                  <a:lnTo>
                    <a:pt x="1616" y="94"/>
                  </a:lnTo>
                  <a:lnTo>
                    <a:pt x="1616" y="94"/>
                  </a:lnTo>
                  <a:lnTo>
                    <a:pt x="1612" y="94"/>
                  </a:lnTo>
                  <a:lnTo>
                    <a:pt x="1605" y="94"/>
                  </a:lnTo>
                  <a:lnTo>
                    <a:pt x="1605" y="94"/>
                  </a:lnTo>
                  <a:lnTo>
                    <a:pt x="1600" y="94"/>
                  </a:lnTo>
                  <a:lnTo>
                    <a:pt x="1593" y="94"/>
                  </a:lnTo>
                  <a:lnTo>
                    <a:pt x="1593" y="94"/>
                  </a:lnTo>
                  <a:lnTo>
                    <a:pt x="1593" y="99"/>
                  </a:lnTo>
                  <a:lnTo>
                    <a:pt x="1593" y="106"/>
                  </a:lnTo>
                  <a:lnTo>
                    <a:pt x="1593" y="106"/>
                  </a:lnTo>
                  <a:lnTo>
                    <a:pt x="1586" y="106"/>
                  </a:lnTo>
                  <a:lnTo>
                    <a:pt x="1583" y="106"/>
                  </a:lnTo>
                  <a:lnTo>
                    <a:pt x="1581" y="106"/>
                  </a:lnTo>
                  <a:lnTo>
                    <a:pt x="1581" y="106"/>
                  </a:lnTo>
                  <a:lnTo>
                    <a:pt x="1581" y="108"/>
                  </a:lnTo>
                  <a:lnTo>
                    <a:pt x="1581" y="110"/>
                  </a:lnTo>
                  <a:lnTo>
                    <a:pt x="1581" y="117"/>
                  </a:lnTo>
                  <a:lnTo>
                    <a:pt x="1581" y="117"/>
                  </a:lnTo>
                  <a:lnTo>
                    <a:pt x="1581" y="124"/>
                  </a:lnTo>
                  <a:lnTo>
                    <a:pt x="1581" y="129"/>
                  </a:lnTo>
                  <a:lnTo>
                    <a:pt x="1581" y="129"/>
                  </a:lnTo>
                  <a:lnTo>
                    <a:pt x="1576" y="129"/>
                  </a:lnTo>
                  <a:lnTo>
                    <a:pt x="1569" y="129"/>
                  </a:lnTo>
                  <a:lnTo>
                    <a:pt x="1569" y="129"/>
                  </a:lnTo>
                  <a:lnTo>
                    <a:pt x="1569" y="134"/>
                  </a:lnTo>
                  <a:lnTo>
                    <a:pt x="1569" y="141"/>
                  </a:lnTo>
                  <a:lnTo>
                    <a:pt x="1569" y="141"/>
                  </a:lnTo>
                  <a:lnTo>
                    <a:pt x="1569" y="148"/>
                  </a:lnTo>
                  <a:lnTo>
                    <a:pt x="1569" y="153"/>
                  </a:lnTo>
                  <a:lnTo>
                    <a:pt x="1569" y="153"/>
                  </a:lnTo>
                  <a:lnTo>
                    <a:pt x="1569" y="160"/>
                  </a:lnTo>
                  <a:lnTo>
                    <a:pt x="1569" y="165"/>
                  </a:lnTo>
                  <a:lnTo>
                    <a:pt x="1569" y="165"/>
                  </a:lnTo>
                  <a:lnTo>
                    <a:pt x="1565" y="165"/>
                  </a:lnTo>
                  <a:lnTo>
                    <a:pt x="1557" y="165"/>
                  </a:lnTo>
                  <a:lnTo>
                    <a:pt x="1557" y="165"/>
                  </a:lnTo>
                  <a:lnTo>
                    <a:pt x="1557" y="172"/>
                  </a:lnTo>
                  <a:lnTo>
                    <a:pt x="1557" y="176"/>
                  </a:lnTo>
                  <a:lnTo>
                    <a:pt x="1557" y="176"/>
                  </a:lnTo>
                  <a:lnTo>
                    <a:pt x="1557" y="188"/>
                  </a:lnTo>
                  <a:lnTo>
                    <a:pt x="1557" y="188"/>
                  </a:lnTo>
                  <a:lnTo>
                    <a:pt x="1550" y="188"/>
                  </a:lnTo>
                  <a:lnTo>
                    <a:pt x="1548" y="190"/>
                  </a:lnTo>
                  <a:lnTo>
                    <a:pt x="1546" y="188"/>
                  </a:lnTo>
                  <a:lnTo>
                    <a:pt x="1546" y="188"/>
                  </a:lnTo>
                  <a:lnTo>
                    <a:pt x="1546" y="183"/>
                  </a:lnTo>
                  <a:lnTo>
                    <a:pt x="1546" y="176"/>
                  </a:lnTo>
                  <a:lnTo>
                    <a:pt x="1546" y="176"/>
                  </a:lnTo>
                  <a:lnTo>
                    <a:pt x="1546" y="165"/>
                  </a:lnTo>
                  <a:lnTo>
                    <a:pt x="1546" y="165"/>
                  </a:lnTo>
                  <a:lnTo>
                    <a:pt x="1546" y="160"/>
                  </a:lnTo>
                  <a:lnTo>
                    <a:pt x="1546" y="153"/>
                  </a:lnTo>
                  <a:lnTo>
                    <a:pt x="1546" y="153"/>
                  </a:lnTo>
                  <a:lnTo>
                    <a:pt x="1539" y="153"/>
                  </a:lnTo>
                  <a:lnTo>
                    <a:pt x="1534" y="153"/>
                  </a:lnTo>
                  <a:lnTo>
                    <a:pt x="1534" y="153"/>
                  </a:lnTo>
                  <a:lnTo>
                    <a:pt x="1534" y="148"/>
                  </a:lnTo>
                  <a:lnTo>
                    <a:pt x="1534" y="141"/>
                  </a:lnTo>
                  <a:lnTo>
                    <a:pt x="1534" y="141"/>
                  </a:lnTo>
                  <a:lnTo>
                    <a:pt x="1534" y="136"/>
                  </a:lnTo>
                  <a:lnTo>
                    <a:pt x="1534" y="129"/>
                  </a:lnTo>
                  <a:lnTo>
                    <a:pt x="1534" y="129"/>
                  </a:lnTo>
                  <a:lnTo>
                    <a:pt x="1532" y="129"/>
                  </a:lnTo>
                  <a:lnTo>
                    <a:pt x="1527" y="129"/>
                  </a:lnTo>
                  <a:lnTo>
                    <a:pt x="1522" y="129"/>
                  </a:lnTo>
                  <a:lnTo>
                    <a:pt x="1522" y="129"/>
                  </a:lnTo>
                  <a:lnTo>
                    <a:pt x="1520" y="127"/>
                  </a:lnTo>
                  <a:lnTo>
                    <a:pt x="1522" y="124"/>
                  </a:lnTo>
                  <a:lnTo>
                    <a:pt x="1522" y="117"/>
                  </a:lnTo>
                  <a:lnTo>
                    <a:pt x="1522" y="117"/>
                  </a:lnTo>
                  <a:lnTo>
                    <a:pt x="1522" y="94"/>
                  </a:lnTo>
                  <a:lnTo>
                    <a:pt x="1522" y="94"/>
                  </a:lnTo>
                  <a:lnTo>
                    <a:pt x="1510" y="94"/>
                  </a:lnTo>
                  <a:lnTo>
                    <a:pt x="1510" y="94"/>
                  </a:lnTo>
                  <a:lnTo>
                    <a:pt x="1503" y="94"/>
                  </a:lnTo>
                  <a:lnTo>
                    <a:pt x="1499" y="94"/>
                  </a:lnTo>
                  <a:lnTo>
                    <a:pt x="1499" y="94"/>
                  </a:lnTo>
                  <a:lnTo>
                    <a:pt x="1496" y="87"/>
                  </a:lnTo>
                  <a:lnTo>
                    <a:pt x="1499" y="82"/>
                  </a:lnTo>
                  <a:lnTo>
                    <a:pt x="1499" y="82"/>
                  </a:lnTo>
                  <a:lnTo>
                    <a:pt x="1499" y="70"/>
                  </a:lnTo>
                  <a:lnTo>
                    <a:pt x="1499" y="70"/>
                  </a:lnTo>
                  <a:lnTo>
                    <a:pt x="1491" y="70"/>
                  </a:lnTo>
                  <a:lnTo>
                    <a:pt x="1489" y="70"/>
                  </a:lnTo>
                  <a:lnTo>
                    <a:pt x="1487" y="70"/>
                  </a:lnTo>
                  <a:lnTo>
                    <a:pt x="1487" y="70"/>
                  </a:lnTo>
                  <a:lnTo>
                    <a:pt x="1487" y="63"/>
                  </a:lnTo>
                  <a:lnTo>
                    <a:pt x="1487" y="58"/>
                  </a:lnTo>
                  <a:lnTo>
                    <a:pt x="1487" y="58"/>
                  </a:lnTo>
                  <a:lnTo>
                    <a:pt x="1480" y="58"/>
                  </a:lnTo>
                  <a:lnTo>
                    <a:pt x="1475" y="58"/>
                  </a:lnTo>
                  <a:lnTo>
                    <a:pt x="1475" y="58"/>
                  </a:lnTo>
                  <a:lnTo>
                    <a:pt x="1449" y="58"/>
                  </a:lnTo>
                  <a:lnTo>
                    <a:pt x="1449" y="58"/>
                  </a:lnTo>
                  <a:lnTo>
                    <a:pt x="1437" y="58"/>
                  </a:lnTo>
                  <a:lnTo>
                    <a:pt x="1437" y="58"/>
                  </a:lnTo>
                  <a:lnTo>
                    <a:pt x="1425" y="58"/>
                  </a:lnTo>
                  <a:lnTo>
                    <a:pt x="1425" y="58"/>
                  </a:lnTo>
                  <a:lnTo>
                    <a:pt x="1414" y="58"/>
                  </a:lnTo>
                  <a:lnTo>
                    <a:pt x="1414" y="58"/>
                  </a:lnTo>
                  <a:lnTo>
                    <a:pt x="1414" y="51"/>
                  </a:lnTo>
                  <a:lnTo>
                    <a:pt x="1414" y="47"/>
                  </a:lnTo>
                  <a:lnTo>
                    <a:pt x="1414" y="47"/>
                  </a:lnTo>
                  <a:lnTo>
                    <a:pt x="1402" y="47"/>
                  </a:lnTo>
                  <a:lnTo>
                    <a:pt x="1402" y="47"/>
                  </a:lnTo>
                  <a:lnTo>
                    <a:pt x="1390" y="47"/>
                  </a:lnTo>
                  <a:lnTo>
                    <a:pt x="1390" y="47"/>
                  </a:lnTo>
                  <a:lnTo>
                    <a:pt x="1367" y="47"/>
                  </a:lnTo>
                  <a:lnTo>
                    <a:pt x="1367" y="47"/>
                  </a:lnTo>
                  <a:lnTo>
                    <a:pt x="1367" y="94"/>
                  </a:lnTo>
                  <a:lnTo>
                    <a:pt x="1367" y="94"/>
                  </a:lnTo>
                  <a:lnTo>
                    <a:pt x="1367" y="141"/>
                  </a:lnTo>
                  <a:lnTo>
                    <a:pt x="1367" y="141"/>
                  </a:lnTo>
                  <a:lnTo>
                    <a:pt x="1355" y="141"/>
                  </a:lnTo>
                  <a:lnTo>
                    <a:pt x="1355" y="141"/>
                  </a:lnTo>
                  <a:lnTo>
                    <a:pt x="1261" y="141"/>
                  </a:lnTo>
                  <a:lnTo>
                    <a:pt x="1261" y="141"/>
                  </a:lnTo>
                  <a:lnTo>
                    <a:pt x="1261" y="153"/>
                  </a:lnTo>
                  <a:lnTo>
                    <a:pt x="1261" y="153"/>
                  </a:lnTo>
                  <a:lnTo>
                    <a:pt x="1261" y="176"/>
                  </a:lnTo>
                  <a:lnTo>
                    <a:pt x="1261" y="176"/>
                  </a:lnTo>
                  <a:lnTo>
                    <a:pt x="1261" y="188"/>
                  </a:lnTo>
                  <a:lnTo>
                    <a:pt x="1261" y="188"/>
                  </a:lnTo>
                  <a:lnTo>
                    <a:pt x="1261" y="200"/>
                  </a:lnTo>
                  <a:lnTo>
                    <a:pt x="1261" y="200"/>
                  </a:lnTo>
                  <a:lnTo>
                    <a:pt x="1261" y="207"/>
                  </a:lnTo>
                  <a:lnTo>
                    <a:pt x="1261" y="212"/>
                  </a:lnTo>
                  <a:lnTo>
                    <a:pt x="1261" y="212"/>
                  </a:lnTo>
                  <a:lnTo>
                    <a:pt x="1253" y="212"/>
                  </a:lnTo>
                  <a:lnTo>
                    <a:pt x="1249" y="212"/>
                  </a:lnTo>
                  <a:lnTo>
                    <a:pt x="1249" y="212"/>
                  </a:lnTo>
                  <a:lnTo>
                    <a:pt x="1249" y="219"/>
                  </a:lnTo>
                  <a:lnTo>
                    <a:pt x="1249" y="223"/>
                  </a:lnTo>
                  <a:lnTo>
                    <a:pt x="1249" y="223"/>
                  </a:lnTo>
                  <a:lnTo>
                    <a:pt x="1242" y="223"/>
                  </a:lnTo>
                  <a:lnTo>
                    <a:pt x="1237" y="223"/>
                  </a:lnTo>
                  <a:lnTo>
                    <a:pt x="1237" y="223"/>
                  </a:lnTo>
                  <a:lnTo>
                    <a:pt x="1235" y="230"/>
                  </a:lnTo>
                  <a:lnTo>
                    <a:pt x="1237" y="235"/>
                  </a:lnTo>
                  <a:lnTo>
                    <a:pt x="1237" y="235"/>
                  </a:lnTo>
                  <a:lnTo>
                    <a:pt x="1237" y="249"/>
                  </a:lnTo>
                  <a:lnTo>
                    <a:pt x="1237" y="249"/>
                  </a:lnTo>
                  <a:lnTo>
                    <a:pt x="1230" y="249"/>
                  </a:lnTo>
                  <a:lnTo>
                    <a:pt x="1225" y="249"/>
                  </a:lnTo>
                  <a:lnTo>
                    <a:pt x="1225" y="249"/>
                  </a:lnTo>
                  <a:lnTo>
                    <a:pt x="1218" y="249"/>
                  </a:lnTo>
                  <a:lnTo>
                    <a:pt x="1211" y="249"/>
                  </a:lnTo>
                  <a:lnTo>
                    <a:pt x="1211" y="249"/>
                  </a:lnTo>
                  <a:lnTo>
                    <a:pt x="1213" y="242"/>
                  </a:lnTo>
                  <a:lnTo>
                    <a:pt x="1211" y="235"/>
                  </a:lnTo>
                  <a:lnTo>
                    <a:pt x="1211" y="235"/>
                  </a:lnTo>
                  <a:lnTo>
                    <a:pt x="1206" y="235"/>
                  </a:lnTo>
                  <a:lnTo>
                    <a:pt x="1199" y="235"/>
                  </a:lnTo>
                  <a:lnTo>
                    <a:pt x="1199" y="235"/>
                  </a:lnTo>
                  <a:lnTo>
                    <a:pt x="1188" y="235"/>
                  </a:lnTo>
                  <a:lnTo>
                    <a:pt x="1188" y="235"/>
                  </a:lnTo>
                  <a:lnTo>
                    <a:pt x="1188" y="242"/>
                  </a:lnTo>
                  <a:lnTo>
                    <a:pt x="1190" y="247"/>
                  </a:lnTo>
                  <a:lnTo>
                    <a:pt x="1188" y="249"/>
                  </a:lnTo>
                  <a:lnTo>
                    <a:pt x="1188" y="249"/>
                  </a:lnTo>
                  <a:lnTo>
                    <a:pt x="1185" y="249"/>
                  </a:lnTo>
                  <a:lnTo>
                    <a:pt x="1183" y="249"/>
                  </a:lnTo>
                  <a:lnTo>
                    <a:pt x="1178" y="247"/>
                  </a:lnTo>
                  <a:lnTo>
                    <a:pt x="1176" y="249"/>
                  </a:lnTo>
                  <a:lnTo>
                    <a:pt x="1176" y="249"/>
                  </a:lnTo>
                  <a:lnTo>
                    <a:pt x="1176" y="252"/>
                  </a:lnTo>
                  <a:lnTo>
                    <a:pt x="1176" y="254"/>
                  </a:lnTo>
                  <a:lnTo>
                    <a:pt x="1178" y="259"/>
                  </a:lnTo>
                  <a:lnTo>
                    <a:pt x="1176" y="261"/>
                  </a:lnTo>
                  <a:lnTo>
                    <a:pt x="1176" y="261"/>
                  </a:lnTo>
                  <a:lnTo>
                    <a:pt x="1173" y="261"/>
                  </a:lnTo>
                  <a:lnTo>
                    <a:pt x="1171" y="261"/>
                  </a:lnTo>
                  <a:lnTo>
                    <a:pt x="1164" y="261"/>
                  </a:lnTo>
                  <a:lnTo>
                    <a:pt x="1164" y="261"/>
                  </a:lnTo>
                  <a:lnTo>
                    <a:pt x="1164" y="235"/>
                  </a:lnTo>
                  <a:lnTo>
                    <a:pt x="1164" y="235"/>
                  </a:lnTo>
                  <a:lnTo>
                    <a:pt x="1152" y="235"/>
                  </a:lnTo>
                  <a:lnTo>
                    <a:pt x="1152" y="235"/>
                  </a:lnTo>
                  <a:lnTo>
                    <a:pt x="1140" y="235"/>
                  </a:lnTo>
                  <a:lnTo>
                    <a:pt x="1140" y="235"/>
                  </a:lnTo>
                  <a:lnTo>
                    <a:pt x="1129" y="235"/>
                  </a:lnTo>
                  <a:lnTo>
                    <a:pt x="1129" y="235"/>
                  </a:lnTo>
                  <a:lnTo>
                    <a:pt x="1129" y="242"/>
                  </a:lnTo>
                  <a:lnTo>
                    <a:pt x="1129" y="247"/>
                  </a:lnTo>
                  <a:lnTo>
                    <a:pt x="1129" y="249"/>
                  </a:lnTo>
                  <a:lnTo>
                    <a:pt x="1129" y="249"/>
                  </a:lnTo>
                  <a:lnTo>
                    <a:pt x="1126" y="249"/>
                  </a:lnTo>
                  <a:lnTo>
                    <a:pt x="1124" y="249"/>
                  </a:lnTo>
                  <a:lnTo>
                    <a:pt x="1119" y="247"/>
                  </a:lnTo>
                  <a:lnTo>
                    <a:pt x="1117" y="249"/>
                  </a:lnTo>
                  <a:lnTo>
                    <a:pt x="1117" y="249"/>
                  </a:lnTo>
                  <a:lnTo>
                    <a:pt x="1117" y="252"/>
                  </a:lnTo>
                  <a:lnTo>
                    <a:pt x="1117" y="254"/>
                  </a:lnTo>
                  <a:lnTo>
                    <a:pt x="1117" y="259"/>
                  </a:lnTo>
                  <a:lnTo>
                    <a:pt x="1117" y="261"/>
                  </a:lnTo>
                  <a:lnTo>
                    <a:pt x="1117" y="261"/>
                  </a:lnTo>
                  <a:lnTo>
                    <a:pt x="1114" y="261"/>
                  </a:lnTo>
                  <a:lnTo>
                    <a:pt x="1112" y="261"/>
                  </a:lnTo>
                  <a:lnTo>
                    <a:pt x="1105" y="261"/>
                  </a:lnTo>
                  <a:lnTo>
                    <a:pt x="1105" y="261"/>
                  </a:lnTo>
                  <a:lnTo>
                    <a:pt x="1100" y="261"/>
                  </a:lnTo>
                  <a:lnTo>
                    <a:pt x="1093" y="261"/>
                  </a:lnTo>
                  <a:lnTo>
                    <a:pt x="1093" y="261"/>
                  </a:lnTo>
                  <a:lnTo>
                    <a:pt x="1086" y="259"/>
                  </a:lnTo>
                  <a:lnTo>
                    <a:pt x="1081" y="261"/>
                  </a:lnTo>
                  <a:lnTo>
                    <a:pt x="1081" y="261"/>
                  </a:lnTo>
                  <a:lnTo>
                    <a:pt x="1081" y="273"/>
                  </a:lnTo>
                  <a:lnTo>
                    <a:pt x="1081" y="273"/>
                  </a:lnTo>
                  <a:lnTo>
                    <a:pt x="1081" y="278"/>
                  </a:lnTo>
                  <a:lnTo>
                    <a:pt x="1081" y="285"/>
                  </a:lnTo>
                  <a:lnTo>
                    <a:pt x="1081" y="285"/>
                  </a:lnTo>
                  <a:lnTo>
                    <a:pt x="1079" y="285"/>
                  </a:lnTo>
                  <a:lnTo>
                    <a:pt x="1074" y="285"/>
                  </a:lnTo>
                  <a:lnTo>
                    <a:pt x="1070" y="285"/>
                  </a:lnTo>
                  <a:lnTo>
                    <a:pt x="1070" y="285"/>
                  </a:lnTo>
                  <a:lnTo>
                    <a:pt x="1070" y="188"/>
                  </a:lnTo>
                  <a:lnTo>
                    <a:pt x="1070" y="188"/>
                  </a:lnTo>
                  <a:lnTo>
                    <a:pt x="1058" y="188"/>
                  </a:lnTo>
                  <a:lnTo>
                    <a:pt x="1058" y="188"/>
                  </a:lnTo>
                  <a:lnTo>
                    <a:pt x="1034" y="188"/>
                  </a:lnTo>
                  <a:lnTo>
                    <a:pt x="1034" y="188"/>
                  </a:lnTo>
                  <a:lnTo>
                    <a:pt x="1034" y="165"/>
                  </a:lnTo>
                  <a:lnTo>
                    <a:pt x="1034" y="165"/>
                  </a:lnTo>
                  <a:lnTo>
                    <a:pt x="1011" y="165"/>
                  </a:lnTo>
                  <a:lnTo>
                    <a:pt x="1011" y="165"/>
                  </a:lnTo>
                  <a:lnTo>
                    <a:pt x="1011" y="188"/>
                  </a:lnTo>
                  <a:lnTo>
                    <a:pt x="1011" y="188"/>
                  </a:lnTo>
                  <a:lnTo>
                    <a:pt x="961" y="188"/>
                  </a:lnTo>
                  <a:lnTo>
                    <a:pt x="961" y="188"/>
                  </a:lnTo>
                  <a:lnTo>
                    <a:pt x="961" y="195"/>
                  </a:lnTo>
                  <a:lnTo>
                    <a:pt x="961" y="200"/>
                  </a:lnTo>
                  <a:lnTo>
                    <a:pt x="961" y="200"/>
                  </a:lnTo>
                  <a:lnTo>
                    <a:pt x="968" y="200"/>
                  </a:lnTo>
                  <a:lnTo>
                    <a:pt x="975" y="200"/>
                  </a:lnTo>
                  <a:lnTo>
                    <a:pt x="975" y="200"/>
                  </a:lnTo>
                  <a:lnTo>
                    <a:pt x="975" y="207"/>
                  </a:lnTo>
                  <a:lnTo>
                    <a:pt x="975" y="212"/>
                  </a:lnTo>
                  <a:lnTo>
                    <a:pt x="975" y="212"/>
                  </a:lnTo>
                  <a:lnTo>
                    <a:pt x="975" y="223"/>
                  </a:lnTo>
                  <a:lnTo>
                    <a:pt x="975" y="223"/>
                  </a:lnTo>
                  <a:lnTo>
                    <a:pt x="975" y="235"/>
                  </a:lnTo>
                  <a:lnTo>
                    <a:pt x="975" y="235"/>
                  </a:lnTo>
                  <a:lnTo>
                    <a:pt x="975" y="249"/>
                  </a:lnTo>
                  <a:lnTo>
                    <a:pt x="975" y="249"/>
                  </a:lnTo>
                  <a:lnTo>
                    <a:pt x="975" y="261"/>
                  </a:lnTo>
                  <a:lnTo>
                    <a:pt x="975" y="261"/>
                  </a:lnTo>
                  <a:lnTo>
                    <a:pt x="975" y="285"/>
                  </a:lnTo>
                  <a:lnTo>
                    <a:pt x="975" y="285"/>
                  </a:lnTo>
                  <a:lnTo>
                    <a:pt x="968" y="285"/>
                  </a:lnTo>
                  <a:lnTo>
                    <a:pt x="961" y="285"/>
                  </a:lnTo>
                  <a:lnTo>
                    <a:pt x="961" y="285"/>
                  </a:lnTo>
                  <a:lnTo>
                    <a:pt x="957" y="285"/>
                  </a:lnTo>
                  <a:lnTo>
                    <a:pt x="950" y="285"/>
                  </a:lnTo>
                  <a:lnTo>
                    <a:pt x="950" y="285"/>
                  </a:lnTo>
                  <a:lnTo>
                    <a:pt x="950" y="278"/>
                  </a:lnTo>
                  <a:lnTo>
                    <a:pt x="950" y="273"/>
                  </a:lnTo>
                  <a:lnTo>
                    <a:pt x="950" y="273"/>
                  </a:lnTo>
                  <a:lnTo>
                    <a:pt x="945" y="271"/>
                  </a:lnTo>
                  <a:lnTo>
                    <a:pt x="938" y="273"/>
                  </a:lnTo>
                  <a:lnTo>
                    <a:pt x="938" y="273"/>
                  </a:lnTo>
                  <a:lnTo>
                    <a:pt x="926" y="273"/>
                  </a:lnTo>
                  <a:lnTo>
                    <a:pt x="926" y="273"/>
                  </a:lnTo>
                  <a:lnTo>
                    <a:pt x="914" y="273"/>
                  </a:lnTo>
                  <a:lnTo>
                    <a:pt x="914" y="273"/>
                  </a:lnTo>
                  <a:lnTo>
                    <a:pt x="909" y="271"/>
                  </a:lnTo>
                  <a:lnTo>
                    <a:pt x="902" y="273"/>
                  </a:lnTo>
                  <a:lnTo>
                    <a:pt x="902" y="273"/>
                  </a:lnTo>
                  <a:lnTo>
                    <a:pt x="902" y="278"/>
                  </a:lnTo>
                  <a:lnTo>
                    <a:pt x="902" y="285"/>
                  </a:lnTo>
                  <a:lnTo>
                    <a:pt x="902" y="285"/>
                  </a:lnTo>
                  <a:lnTo>
                    <a:pt x="898" y="285"/>
                  </a:lnTo>
                  <a:lnTo>
                    <a:pt x="891" y="285"/>
                  </a:lnTo>
                  <a:lnTo>
                    <a:pt x="891" y="285"/>
                  </a:lnTo>
                  <a:lnTo>
                    <a:pt x="886" y="285"/>
                  </a:lnTo>
                  <a:lnTo>
                    <a:pt x="879" y="285"/>
                  </a:lnTo>
                  <a:lnTo>
                    <a:pt x="879" y="285"/>
                  </a:lnTo>
                  <a:lnTo>
                    <a:pt x="879" y="278"/>
                  </a:lnTo>
                  <a:lnTo>
                    <a:pt x="879" y="273"/>
                  </a:lnTo>
                  <a:lnTo>
                    <a:pt x="879" y="273"/>
                  </a:lnTo>
                  <a:lnTo>
                    <a:pt x="879" y="266"/>
                  </a:lnTo>
                  <a:lnTo>
                    <a:pt x="879" y="261"/>
                  </a:lnTo>
                  <a:lnTo>
                    <a:pt x="879" y="261"/>
                  </a:lnTo>
                  <a:lnTo>
                    <a:pt x="874" y="261"/>
                  </a:lnTo>
                  <a:lnTo>
                    <a:pt x="867" y="261"/>
                  </a:lnTo>
                  <a:lnTo>
                    <a:pt x="867" y="261"/>
                  </a:lnTo>
                  <a:lnTo>
                    <a:pt x="860" y="261"/>
                  </a:lnTo>
                  <a:lnTo>
                    <a:pt x="858" y="259"/>
                  </a:lnTo>
                  <a:lnTo>
                    <a:pt x="855" y="261"/>
                  </a:lnTo>
                  <a:lnTo>
                    <a:pt x="855" y="261"/>
                  </a:lnTo>
                  <a:lnTo>
                    <a:pt x="855" y="263"/>
                  </a:lnTo>
                  <a:lnTo>
                    <a:pt x="855" y="266"/>
                  </a:lnTo>
                  <a:lnTo>
                    <a:pt x="855" y="273"/>
                  </a:lnTo>
                  <a:lnTo>
                    <a:pt x="855" y="273"/>
                  </a:lnTo>
                  <a:lnTo>
                    <a:pt x="855" y="275"/>
                  </a:lnTo>
                  <a:lnTo>
                    <a:pt x="855" y="278"/>
                  </a:lnTo>
                  <a:lnTo>
                    <a:pt x="855" y="282"/>
                  </a:lnTo>
                  <a:lnTo>
                    <a:pt x="855" y="285"/>
                  </a:lnTo>
                  <a:lnTo>
                    <a:pt x="855" y="285"/>
                  </a:lnTo>
                  <a:lnTo>
                    <a:pt x="851" y="285"/>
                  </a:lnTo>
                  <a:lnTo>
                    <a:pt x="844" y="285"/>
                  </a:lnTo>
                  <a:lnTo>
                    <a:pt x="844" y="285"/>
                  </a:lnTo>
                  <a:lnTo>
                    <a:pt x="832" y="285"/>
                  </a:lnTo>
                  <a:lnTo>
                    <a:pt x="832" y="285"/>
                  </a:lnTo>
                  <a:lnTo>
                    <a:pt x="825" y="285"/>
                  </a:lnTo>
                  <a:lnTo>
                    <a:pt x="820" y="285"/>
                  </a:lnTo>
                  <a:lnTo>
                    <a:pt x="820" y="285"/>
                  </a:lnTo>
                  <a:lnTo>
                    <a:pt x="820" y="282"/>
                  </a:lnTo>
                  <a:lnTo>
                    <a:pt x="820" y="278"/>
                  </a:lnTo>
                  <a:lnTo>
                    <a:pt x="820" y="273"/>
                  </a:lnTo>
                  <a:lnTo>
                    <a:pt x="820" y="273"/>
                  </a:lnTo>
                  <a:lnTo>
                    <a:pt x="796" y="273"/>
                  </a:lnTo>
                  <a:lnTo>
                    <a:pt x="796" y="273"/>
                  </a:lnTo>
                  <a:lnTo>
                    <a:pt x="785" y="273"/>
                  </a:lnTo>
                  <a:lnTo>
                    <a:pt x="785" y="273"/>
                  </a:lnTo>
                  <a:lnTo>
                    <a:pt x="761" y="273"/>
                  </a:lnTo>
                  <a:lnTo>
                    <a:pt x="761" y="273"/>
                  </a:lnTo>
                  <a:lnTo>
                    <a:pt x="737" y="273"/>
                  </a:lnTo>
                  <a:lnTo>
                    <a:pt x="737" y="273"/>
                  </a:lnTo>
                  <a:lnTo>
                    <a:pt x="737" y="261"/>
                  </a:lnTo>
                  <a:lnTo>
                    <a:pt x="737" y="261"/>
                  </a:lnTo>
                  <a:lnTo>
                    <a:pt x="737" y="235"/>
                  </a:lnTo>
                  <a:lnTo>
                    <a:pt x="737" y="235"/>
                  </a:lnTo>
                  <a:lnTo>
                    <a:pt x="737" y="188"/>
                  </a:lnTo>
                  <a:lnTo>
                    <a:pt x="737" y="188"/>
                  </a:lnTo>
                  <a:lnTo>
                    <a:pt x="688" y="188"/>
                  </a:lnTo>
                  <a:lnTo>
                    <a:pt x="688" y="188"/>
                  </a:lnTo>
                  <a:lnTo>
                    <a:pt x="688" y="176"/>
                  </a:lnTo>
                  <a:lnTo>
                    <a:pt x="688" y="176"/>
                  </a:lnTo>
                  <a:lnTo>
                    <a:pt x="690" y="172"/>
                  </a:lnTo>
                  <a:lnTo>
                    <a:pt x="688" y="165"/>
                  </a:lnTo>
                  <a:lnTo>
                    <a:pt x="688" y="165"/>
                  </a:lnTo>
                  <a:lnTo>
                    <a:pt x="686" y="165"/>
                  </a:lnTo>
                  <a:lnTo>
                    <a:pt x="683" y="165"/>
                  </a:lnTo>
                  <a:lnTo>
                    <a:pt x="676" y="165"/>
                  </a:lnTo>
                  <a:lnTo>
                    <a:pt x="676" y="165"/>
                  </a:lnTo>
                  <a:lnTo>
                    <a:pt x="653" y="165"/>
                  </a:lnTo>
                  <a:lnTo>
                    <a:pt x="653" y="165"/>
                  </a:lnTo>
                  <a:lnTo>
                    <a:pt x="653" y="172"/>
                  </a:lnTo>
                  <a:lnTo>
                    <a:pt x="653" y="174"/>
                  </a:lnTo>
                  <a:lnTo>
                    <a:pt x="653" y="176"/>
                  </a:lnTo>
                  <a:lnTo>
                    <a:pt x="653" y="176"/>
                  </a:lnTo>
                  <a:lnTo>
                    <a:pt x="648" y="176"/>
                  </a:lnTo>
                  <a:lnTo>
                    <a:pt x="641" y="176"/>
                  </a:lnTo>
                  <a:lnTo>
                    <a:pt x="641" y="176"/>
                  </a:lnTo>
                  <a:lnTo>
                    <a:pt x="641" y="183"/>
                  </a:lnTo>
                  <a:lnTo>
                    <a:pt x="641" y="188"/>
                  </a:lnTo>
                  <a:lnTo>
                    <a:pt x="641" y="188"/>
                  </a:lnTo>
                  <a:lnTo>
                    <a:pt x="641" y="200"/>
                  </a:lnTo>
                  <a:lnTo>
                    <a:pt x="641" y="200"/>
                  </a:lnTo>
                  <a:lnTo>
                    <a:pt x="641" y="212"/>
                  </a:lnTo>
                  <a:lnTo>
                    <a:pt x="641" y="212"/>
                  </a:lnTo>
                  <a:lnTo>
                    <a:pt x="641" y="223"/>
                  </a:lnTo>
                  <a:lnTo>
                    <a:pt x="641" y="223"/>
                  </a:lnTo>
                  <a:lnTo>
                    <a:pt x="641" y="235"/>
                  </a:lnTo>
                  <a:lnTo>
                    <a:pt x="641" y="235"/>
                  </a:lnTo>
                  <a:lnTo>
                    <a:pt x="641" y="261"/>
                  </a:lnTo>
                  <a:lnTo>
                    <a:pt x="641" y="261"/>
                  </a:lnTo>
                  <a:lnTo>
                    <a:pt x="594" y="261"/>
                  </a:lnTo>
                  <a:lnTo>
                    <a:pt x="594" y="261"/>
                  </a:lnTo>
                  <a:lnTo>
                    <a:pt x="587" y="261"/>
                  </a:lnTo>
                  <a:lnTo>
                    <a:pt x="582" y="261"/>
                  </a:lnTo>
                  <a:lnTo>
                    <a:pt x="582" y="261"/>
                  </a:lnTo>
                  <a:lnTo>
                    <a:pt x="582" y="261"/>
                  </a:lnTo>
                  <a:lnTo>
                    <a:pt x="582" y="266"/>
                  </a:lnTo>
                  <a:lnTo>
                    <a:pt x="582" y="273"/>
                  </a:lnTo>
                  <a:lnTo>
                    <a:pt x="582" y="273"/>
                  </a:lnTo>
                  <a:lnTo>
                    <a:pt x="570" y="273"/>
                  </a:lnTo>
                  <a:lnTo>
                    <a:pt x="570" y="273"/>
                  </a:lnTo>
                  <a:lnTo>
                    <a:pt x="570" y="261"/>
                  </a:lnTo>
                  <a:lnTo>
                    <a:pt x="570" y="261"/>
                  </a:lnTo>
                  <a:lnTo>
                    <a:pt x="568" y="259"/>
                  </a:lnTo>
                  <a:lnTo>
                    <a:pt x="563" y="261"/>
                  </a:lnTo>
                  <a:lnTo>
                    <a:pt x="561" y="261"/>
                  </a:lnTo>
                  <a:lnTo>
                    <a:pt x="558" y="261"/>
                  </a:lnTo>
                  <a:lnTo>
                    <a:pt x="558" y="261"/>
                  </a:lnTo>
                  <a:lnTo>
                    <a:pt x="558" y="259"/>
                  </a:lnTo>
                  <a:lnTo>
                    <a:pt x="558" y="254"/>
                  </a:lnTo>
                  <a:lnTo>
                    <a:pt x="558" y="252"/>
                  </a:lnTo>
                  <a:lnTo>
                    <a:pt x="558" y="249"/>
                  </a:lnTo>
                  <a:lnTo>
                    <a:pt x="558" y="249"/>
                  </a:lnTo>
                  <a:lnTo>
                    <a:pt x="556" y="247"/>
                  </a:lnTo>
                  <a:lnTo>
                    <a:pt x="551" y="247"/>
                  </a:lnTo>
                  <a:lnTo>
                    <a:pt x="547" y="249"/>
                  </a:lnTo>
                  <a:lnTo>
                    <a:pt x="547" y="249"/>
                  </a:lnTo>
                  <a:lnTo>
                    <a:pt x="547" y="261"/>
                  </a:lnTo>
                  <a:lnTo>
                    <a:pt x="547" y="261"/>
                  </a:lnTo>
                  <a:lnTo>
                    <a:pt x="547" y="266"/>
                  </a:lnTo>
                  <a:lnTo>
                    <a:pt x="547" y="273"/>
                  </a:lnTo>
                  <a:lnTo>
                    <a:pt x="547" y="273"/>
                  </a:lnTo>
                  <a:lnTo>
                    <a:pt x="535" y="273"/>
                  </a:lnTo>
                  <a:lnTo>
                    <a:pt x="535" y="273"/>
                  </a:lnTo>
                  <a:lnTo>
                    <a:pt x="535" y="266"/>
                  </a:lnTo>
                  <a:lnTo>
                    <a:pt x="535" y="261"/>
                  </a:lnTo>
                  <a:lnTo>
                    <a:pt x="535" y="261"/>
                  </a:lnTo>
                  <a:lnTo>
                    <a:pt x="535" y="249"/>
                  </a:lnTo>
                  <a:lnTo>
                    <a:pt x="535" y="249"/>
                  </a:lnTo>
                  <a:lnTo>
                    <a:pt x="523" y="249"/>
                  </a:lnTo>
                  <a:lnTo>
                    <a:pt x="523" y="249"/>
                  </a:lnTo>
                  <a:lnTo>
                    <a:pt x="511" y="249"/>
                  </a:lnTo>
                  <a:lnTo>
                    <a:pt x="511" y="249"/>
                  </a:lnTo>
                  <a:lnTo>
                    <a:pt x="500" y="249"/>
                  </a:lnTo>
                  <a:lnTo>
                    <a:pt x="500" y="249"/>
                  </a:lnTo>
                  <a:lnTo>
                    <a:pt x="500" y="261"/>
                  </a:lnTo>
                  <a:lnTo>
                    <a:pt x="500" y="261"/>
                  </a:lnTo>
                  <a:lnTo>
                    <a:pt x="488" y="261"/>
                  </a:lnTo>
                  <a:lnTo>
                    <a:pt x="488" y="261"/>
                  </a:lnTo>
                  <a:lnTo>
                    <a:pt x="488" y="254"/>
                  </a:lnTo>
                  <a:lnTo>
                    <a:pt x="488" y="249"/>
                  </a:lnTo>
                  <a:lnTo>
                    <a:pt x="488" y="249"/>
                  </a:lnTo>
                  <a:lnTo>
                    <a:pt x="485" y="247"/>
                  </a:lnTo>
                  <a:lnTo>
                    <a:pt x="481" y="247"/>
                  </a:lnTo>
                  <a:lnTo>
                    <a:pt x="474" y="249"/>
                  </a:lnTo>
                  <a:lnTo>
                    <a:pt x="474" y="249"/>
                  </a:lnTo>
                  <a:lnTo>
                    <a:pt x="474" y="223"/>
                  </a:lnTo>
                  <a:lnTo>
                    <a:pt x="474" y="223"/>
                  </a:lnTo>
                  <a:lnTo>
                    <a:pt x="474" y="212"/>
                  </a:lnTo>
                  <a:lnTo>
                    <a:pt x="474" y="212"/>
                  </a:lnTo>
                  <a:lnTo>
                    <a:pt x="476" y="207"/>
                  </a:lnTo>
                  <a:lnTo>
                    <a:pt x="474" y="200"/>
                  </a:lnTo>
                  <a:lnTo>
                    <a:pt x="474" y="200"/>
                  </a:lnTo>
                  <a:lnTo>
                    <a:pt x="462" y="200"/>
                  </a:lnTo>
                  <a:lnTo>
                    <a:pt x="462" y="200"/>
                  </a:lnTo>
                  <a:lnTo>
                    <a:pt x="462" y="212"/>
                  </a:lnTo>
                  <a:lnTo>
                    <a:pt x="462" y="212"/>
                  </a:lnTo>
                  <a:lnTo>
                    <a:pt x="462" y="223"/>
                  </a:lnTo>
                  <a:lnTo>
                    <a:pt x="462" y="223"/>
                  </a:lnTo>
                  <a:lnTo>
                    <a:pt x="462" y="235"/>
                  </a:lnTo>
                  <a:lnTo>
                    <a:pt x="462" y="235"/>
                  </a:lnTo>
                  <a:lnTo>
                    <a:pt x="464" y="242"/>
                  </a:lnTo>
                  <a:lnTo>
                    <a:pt x="462" y="249"/>
                  </a:lnTo>
                  <a:lnTo>
                    <a:pt x="462" y="249"/>
                  </a:lnTo>
                  <a:lnTo>
                    <a:pt x="462" y="249"/>
                  </a:lnTo>
                  <a:lnTo>
                    <a:pt x="457" y="249"/>
                  </a:lnTo>
                  <a:lnTo>
                    <a:pt x="450" y="249"/>
                  </a:lnTo>
                  <a:lnTo>
                    <a:pt x="450" y="249"/>
                  </a:lnTo>
                  <a:lnTo>
                    <a:pt x="450" y="252"/>
                  </a:lnTo>
                  <a:lnTo>
                    <a:pt x="450" y="254"/>
                  </a:lnTo>
                  <a:lnTo>
                    <a:pt x="450" y="261"/>
                  </a:lnTo>
                  <a:lnTo>
                    <a:pt x="450" y="261"/>
                  </a:lnTo>
                  <a:lnTo>
                    <a:pt x="426" y="261"/>
                  </a:lnTo>
                  <a:lnTo>
                    <a:pt x="426" y="261"/>
                  </a:lnTo>
                  <a:lnTo>
                    <a:pt x="426" y="212"/>
                  </a:lnTo>
                  <a:lnTo>
                    <a:pt x="426" y="212"/>
                  </a:lnTo>
                  <a:lnTo>
                    <a:pt x="426" y="200"/>
                  </a:lnTo>
                  <a:lnTo>
                    <a:pt x="426" y="200"/>
                  </a:lnTo>
                  <a:lnTo>
                    <a:pt x="426" y="195"/>
                  </a:lnTo>
                  <a:lnTo>
                    <a:pt x="426" y="188"/>
                  </a:lnTo>
                  <a:lnTo>
                    <a:pt x="426" y="188"/>
                  </a:lnTo>
                  <a:lnTo>
                    <a:pt x="424" y="188"/>
                  </a:lnTo>
                  <a:lnTo>
                    <a:pt x="422" y="188"/>
                  </a:lnTo>
                  <a:lnTo>
                    <a:pt x="415" y="188"/>
                  </a:lnTo>
                  <a:lnTo>
                    <a:pt x="415" y="188"/>
                  </a:lnTo>
                  <a:lnTo>
                    <a:pt x="415" y="165"/>
                  </a:lnTo>
                  <a:lnTo>
                    <a:pt x="415" y="165"/>
                  </a:lnTo>
                  <a:lnTo>
                    <a:pt x="415" y="153"/>
                  </a:lnTo>
                  <a:lnTo>
                    <a:pt x="415" y="153"/>
                  </a:lnTo>
                  <a:lnTo>
                    <a:pt x="415" y="141"/>
                  </a:lnTo>
                  <a:lnTo>
                    <a:pt x="415" y="141"/>
                  </a:lnTo>
                  <a:lnTo>
                    <a:pt x="415" y="134"/>
                  </a:lnTo>
                  <a:lnTo>
                    <a:pt x="415" y="129"/>
                  </a:lnTo>
                  <a:lnTo>
                    <a:pt x="415" y="129"/>
                  </a:lnTo>
                  <a:lnTo>
                    <a:pt x="412" y="129"/>
                  </a:lnTo>
                  <a:lnTo>
                    <a:pt x="410" y="129"/>
                  </a:lnTo>
                  <a:lnTo>
                    <a:pt x="403" y="129"/>
                  </a:lnTo>
                  <a:lnTo>
                    <a:pt x="403" y="129"/>
                  </a:lnTo>
                  <a:lnTo>
                    <a:pt x="403" y="141"/>
                  </a:lnTo>
                  <a:lnTo>
                    <a:pt x="403" y="141"/>
                  </a:lnTo>
                  <a:lnTo>
                    <a:pt x="403" y="165"/>
                  </a:lnTo>
                  <a:lnTo>
                    <a:pt x="403" y="165"/>
                  </a:lnTo>
                  <a:lnTo>
                    <a:pt x="398" y="165"/>
                  </a:lnTo>
                  <a:lnTo>
                    <a:pt x="393" y="165"/>
                  </a:lnTo>
                  <a:lnTo>
                    <a:pt x="391" y="165"/>
                  </a:lnTo>
                  <a:lnTo>
                    <a:pt x="391" y="165"/>
                  </a:lnTo>
                  <a:lnTo>
                    <a:pt x="391" y="172"/>
                  </a:lnTo>
                  <a:lnTo>
                    <a:pt x="391" y="176"/>
                  </a:lnTo>
                  <a:lnTo>
                    <a:pt x="391" y="176"/>
                  </a:lnTo>
                  <a:lnTo>
                    <a:pt x="391" y="188"/>
                  </a:lnTo>
                  <a:lnTo>
                    <a:pt x="391" y="188"/>
                  </a:lnTo>
                  <a:lnTo>
                    <a:pt x="391" y="200"/>
                  </a:lnTo>
                  <a:lnTo>
                    <a:pt x="391" y="200"/>
                  </a:lnTo>
                  <a:lnTo>
                    <a:pt x="386" y="200"/>
                  </a:lnTo>
                  <a:lnTo>
                    <a:pt x="382" y="200"/>
                  </a:lnTo>
                  <a:lnTo>
                    <a:pt x="379" y="200"/>
                  </a:lnTo>
                  <a:lnTo>
                    <a:pt x="379" y="200"/>
                  </a:lnTo>
                  <a:lnTo>
                    <a:pt x="379" y="207"/>
                  </a:lnTo>
                  <a:lnTo>
                    <a:pt x="379" y="212"/>
                  </a:lnTo>
                  <a:lnTo>
                    <a:pt x="379" y="212"/>
                  </a:lnTo>
                  <a:lnTo>
                    <a:pt x="379" y="223"/>
                  </a:lnTo>
                  <a:lnTo>
                    <a:pt x="379" y="223"/>
                  </a:lnTo>
                  <a:lnTo>
                    <a:pt x="379" y="235"/>
                  </a:lnTo>
                  <a:lnTo>
                    <a:pt x="379" y="235"/>
                  </a:lnTo>
                  <a:lnTo>
                    <a:pt x="379" y="261"/>
                  </a:lnTo>
                  <a:lnTo>
                    <a:pt x="379" y="261"/>
                  </a:lnTo>
                  <a:lnTo>
                    <a:pt x="375" y="261"/>
                  </a:lnTo>
                  <a:lnTo>
                    <a:pt x="368" y="261"/>
                  </a:lnTo>
                  <a:lnTo>
                    <a:pt x="368" y="261"/>
                  </a:lnTo>
                  <a:lnTo>
                    <a:pt x="363" y="261"/>
                  </a:lnTo>
                  <a:lnTo>
                    <a:pt x="356" y="261"/>
                  </a:lnTo>
                  <a:lnTo>
                    <a:pt x="356" y="261"/>
                  </a:lnTo>
                  <a:lnTo>
                    <a:pt x="349" y="259"/>
                  </a:lnTo>
                  <a:lnTo>
                    <a:pt x="344" y="261"/>
                  </a:lnTo>
                  <a:lnTo>
                    <a:pt x="344" y="261"/>
                  </a:lnTo>
                  <a:lnTo>
                    <a:pt x="344" y="266"/>
                  </a:lnTo>
                  <a:lnTo>
                    <a:pt x="344" y="271"/>
                  </a:lnTo>
                  <a:lnTo>
                    <a:pt x="344" y="273"/>
                  </a:lnTo>
                  <a:lnTo>
                    <a:pt x="344" y="273"/>
                  </a:lnTo>
                  <a:lnTo>
                    <a:pt x="337" y="273"/>
                  </a:lnTo>
                  <a:lnTo>
                    <a:pt x="332" y="273"/>
                  </a:lnTo>
                  <a:lnTo>
                    <a:pt x="332" y="273"/>
                  </a:lnTo>
                  <a:lnTo>
                    <a:pt x="320" y="273"/>
                  </a:lnTo>
                  <a:lnTo>
                    <a:pt x="320" y="273"/>
                  </a:lnTo>
                  <a:lnTo>
                    <a:pt x="313" y="273"/>
                  </a:lnTo>
                  <a:lnTo>
                    <a:pt x="309" y="273"/>
                  </a:lnTo>
                  <a:lnTo>
                    <a:pt x="309" y="273"/>
                  </a:lnTo>
                  <a:lnTo>
                    <a:pt x="309" y="266"/>
                  </a:lnTo>
                  <a:lnTo>
                    <a:pt x="309" y="261"/>
                  </a:lnTo>
                  <a:lnTo>
                    <a:pt x="309" y="261"/>
                  </a:lnTo>
                  <a:lnTo>
                    <a:pt x="302" y="261"/>
                  </a:lnTo>
                  <a:lnTo>
                    <a:pt x="297" y="261"/>
                  </a:lnTo>
                  <a:lnTo>
                    <a:pt x="297" y="261"/>
                  </a:lnTo>
                  <a:lnTo>
                    <a:pt x="297" y="254"/>
                  </a:lnTo>
                  <a:lnTo>
                    <a:pt x="297" y="249"/>
                  </a:lnTo>
                  <a:lnTo>
                    <a:pt x="297" y="249"/>
                  </a:lnTo>
                  <a:lnTo>
                    <a:pt x="290" y="247"/>
                  </a:lnTo>
                  <a:lnTo>
                    <a:pt x="285" y="249"/>
                  </a:lnTo>
                  <a:lnTo>
                    <a:pt x="285" y="249"/>
                  </a:lnTo>
                  <a:lnTo>
                    <a:pt x="273" y="249"/>
                  </a:lnTo>
                  <a:lnTo>
                    <a:pt x="273" y="249"/>
                  </a:lnTo>
                  <a:lnTo>
                    <a:pt x="266" y="247"/>
                  </a:lnTo>
                  <a:lnTo>
                    <a:pt x="264" y="247"/>
                  </a:lnTo>
                  <a:lnTo>
                    <a:pt x="262" y="249"/>
                  </a:lnTo>
                  <a:lnTo>
                    <a:pt x="262" y="249"/>
                  </a:lnTo>
                  <a:lnTo>
                    <a:pt x="259" y="252"/>
                  </a:lnTo>
                  <a:lnTo>
                    <a:pt x="262" y="254"/>
                  </a:lnTo>
                  <a:lnTo>
                    <a:pt x="262" y="261"/>
                  </a:lnTo>
                  <a:lnTo>
                    <a:pt x="262" y="261"/>
                  </a:lnTo>
                  <a:lnTo>
                    <a:pt x="262" y="266"/>
                  </a:lnTo>
                  <a:lnTo>
                    <a:pt x="262" y="271"/>
                  </a:lnTo>
                  <a:lnTo>
                    <a:pt x="262" y="273"/>
                  </a:lnTo>
                  <a:lnTo>
                    <a:pt x="262" y="273"/>
                  </a:lnTo>
                  <a:lnTo>
                    <a:pt x="259" y="273"/>
                  </a:lnTo>
                  <a:lnTo>
                    <a:pt x="254" y="273"/>
                  </a:lnTo>
                  <a:lnTo>
                    <a:pt x="250" y="273"/>
                  </a:lnTo>
                  <a:lnTo>
                    <a:pt x="250" y="273"/>
                  </a:lnTo>
                  <a:lnTo>
                    <a:pt x="224" y="273"/>
                  </a:lnTo>
                  <a:lnTo>
                    <a:pt x="224" y="273"/>
                  </a:lnTo>
                  <a:lnTo>
                    <a:pt x="212" y="273"/>
                  </a:lnTo>
                  <a:lnTo>
                    <a:pt x="212" y="273"/>
                  </a:lnTo>
                  <a:lnTo>
                    <a:pt x="207" y="273"/>
                  </a:lnTo>
                  <a:lnTo>
                    <a:pt x="200" y="273"/>
                  </a:lnTo>
                  <a:lnTo>
                    <a:pt x="200" y="273"/>
                  </a:lnTo>
                  <a:lnTo>
                    <a:pt x="200" y="266"/>
                  </a:lnTo>
                  <a:lnTo>
                    <a:pt x="200" y="261"/>
                  </a:lnTo>
                  <a:lnTo>
                    <a:pt x="200" y="261"/>
                  </a:lnTo>
                  <a:lnTo>
                    <a:pt x="196" y="259"/>
                  </a:lnTo>
                  <a:lnTo>
                    <a:pt x="188" y="261"/>
                  </a:lnTo>
                  <a:lnTo>
                    <a:pt x="188" y="261"/>
                  </a:lnTo>
                  <a:lnTo>
                    <a:pt x="177" y="261"/>
                  </a:lnTo>
                  <a:lnTo>
                    <a:pt x="177" y="261"/>
                  </a:lnTo>
                  <a:lnTo>
                    <a:pt x="153" y="261"/>
                  </a:lnTo>
                  <a:lnTo>
                    <a:pt x="153" y="261"/>
                  </a:lnTo>
                  <a:lnTo>
                    <a:pt x="153" y="254"/>
                  </a:lnTo>
                  <a:lnTo>
                    <a:pt x="153" y="252"/>
                  </a:lnTo>
                  <a:lnTo>
                    <a:pt x="153" y="249"/>
                  </a:lnTo>
                  <a:lnTo>
                    <a:pt x="153" y="249"/>
                  </a:lnTo>
                  <a:lnTo>
                    <a:pt x="141" y="249"/>
                  </a:lnTo>
                  <a:lnTo>
                    <a:pt x="141" y="249"/>
                  </a:lnTo>
                  <a:lnTo>
                    <a:pt x="130" y="249"/>
                  </a:lnTo>
                  <a:lnTo>
                    <a:pt x="130" y="249"/>
                  </a:lnTo>
                  <a:lnTo>
                    <a:pt x="118" y="249"/>
                  </a:lnTo>
                  <a:lnTo>
                    <a:pt x="118" y="249"/>
                  </a:lnTo>
                  <a:lnTo>
                    <a:pt x="106" y="249"/>
                  </a:lnTo>
                  <a:lnTo>
                    <a:pt x="106" y="249"/>
                  </a:lnTo>
                  <a:lnTo>
                    <a:pt x="99" y="247"/>
                  </a:lnTo>
                  <a:lnTo>
                    <a:pt x="94" y="249"/>
                  </a:lnTo>
                  <a:lnTo>
                    <a:pt x="94" y="249"/>
                  </a:lnTo>
                  <a:lnTo>
                    <a:pt x="94" y="249"/>
                  </a:lnTo>
                  <a:lnTo>
                    <a:pt x="94" y="254"/>
                  </a:lnTo>
                  <a:lnTo>
                    <a:pt x="94" y="261"/>
                  </a:lnTo>
                  <a:lnTo>
                    <a:pt x="94" y="261"/>
                  </a:lnTo>
                  <a:lnTo>
                    <a:pt x="82" y="261"/>
                  </a:lnTo>
                  <a:lnTo>
                    <a:pt x="82" y="261"/>
                  </a:lnTo>
                  <a:lnTo>
                    <a:pt x="75" y="261"/>
                  </a:lnTo>
                  <a:lnTo>
                    <a:pt x="71" y="261"/>
                  </a:lnTo>
                  <a:lnTo>
                    <a:pt x="71" y="261"/>
                  </a:lnTo>
                  <a:lnTo>
                    <a:pt x="71" y="254"/>
                  </a:lnTo>
                  <a:lnTo>
                    <a:pt x="71" y="252"/>
                  </a:lnTo>
                  <a:lnTo>
                    <a:pt x="71" y="249"/>
                  </a:lnTo>
                  <a:lnTo>
                    <a:pt x="71" y="249"/>
                  </a:lnTo>
                  <a:lnTo>
                    <a:pt x="68" y="247"/>
                  </a:lnTo>
                  <a:lnTo>
                    <a:pt x="64" y="247"/>
                  </a:lnTo>
                  <a:lnTo>
                    <a:pt x="59" y="249"/>
                  </a:lnTo>
                  <a:lnTo>
                    <a:pt x="59" y="249"/>
                  </a:lnTo>
                  <a:lnTo>
                    <a:pt x="59" y="247"/>
                  </a:lnTo>
                  <a:lnTo>
                    <a:pt x="59" y="242"/>
                  </a:lnTo>
                  <a:lnTo>
                    <a:pt x="59" y="235"/>
                  </a:lnTo>
                  <a:lnTo>
                    <a:pt x="59" y="235"/>
                  </a:lnTo>
                  <a:lnTo>
                    <a:pt x="57" y="235"/>
                  </a:lnTo>
                  <a:lnTo>
                    <a:pt x="52" y="235"/>
                  </a:lnTo>
                  <a:lnTo>
                    <a:pt x="47" y="235"/>
                  </a:lnTo>
                  <a:lnTo>
                    <a:pt x="47" y="235"/>
                  </a:lnTo>
                  <a:lnTo>
                    <a:pt x="47" y="249"/>
                  </a:lnTo>
                  <a:lnTo>
                    <a:pt x="47" y="249"/>
                  </a:lnTo>
                  <a:lnTo>
                    <a:pt x="47" y="273"/>
                  </a:lnTo>
                  <a:lnTo>
                    <a:pt x="47" y="273"/>
                  </a:lnTo>
                  <a:lnTo>
                    <a:pt x="0" y="273"/>
                  </a:lnTo>
                  <a:lnTo>
                    <a:pt x="0" y="273"/>
                  </a:lnTo>
                  <a:lnTo>
                    <a:pt x="0" y="320"/>
                  </a:lnTo>
                  <a:lnTo>
                    <a:pt x="0" y="320"/>
                  </a:lnTo>
                  <a:lnTo>
                    <a:pt x="0" y="344"/>
                  </a:lnTo>
                  <a:lnTo>
                    <a:pt x="0" y="344"/>
                  </a:lnTo>
                  <a:lnTo>
                    <a:pt x="12" y="344"/>
                  </a:lnTo>
                  <a:lnTo>
                    <a:pt x="12" y="344"/>
                  </a:lnTo>
                  <a:lnTo>
                    <a:pt x="35" y="344"/>
                  </a:lnTo>
                  <a:lnTo>
                    <a:pt x="35" y="344"/>
                  </a:lnTo>
                  <a:lnTo>
                    <a:pt x="82" y="344"/>
                  </a:lnTo>
                  <a:lnTo>
                    <a:pt x="82" y="344"/>
                  </a:lnTo>
                  <a:lnTo>
                    <a:pt x="106" y="344"/>
                  </a:lnTo>
                  <a:lnTo>
                    <a:pt x="106" y="344"/>
                  </a:lnTo>
                  <a:lnTo>
                    <a:pt x="118" y="344"/>
                  </a:lnTo>
                  <a:lnTo>
                    <a:pt x="118" y="344"/>
                  </a:lnTo>
                  <a:lnTo>
                    <a:pt x="141" y="344"/>
                  </a:lnTo>
                  <a:lnTo>
                    <a:pt x="141" y="344"/>
                  </a:lnTo>
                  <a:lnTo>
                    <a:pt x="165" y="344"/>
                  </a:lnTo>
                  <a:lnTo>
                    <a:pt x="165" y="344"/>
                  </a:lnTo>
                  <a:lnTo>
                    <a:pt x="177" y="344"/>
                  </a:lnTo>
                  <a:lnTo>
                    <a:pt x="177" y="344"/>
                  </a:lnTo>
                  <a:lnTo>
                    <a:pt x="200" y="344"/>
                  </a:lnTo>
                  <a:lnTo>
                    <a:pt x="200" y="344"/>
                  </a:lnTo>
                  <a:lnTo>
                    <a:pt x="212" y="344"/>
                  </a:lnTo>
                  <a:lnTo>
                    <a:pt x="212" y="344"/>
                  </a:lnTo>
                  <a:lnTo>
                    <a:pt x="238" y="344"/>
                  </a:lnTo>
                  <a:lnTo>
                    <a:pt x="238" y="344"/>
                  </a:lnTo>
                  <a:lnTo>
                    <a:pt x="250" y="344"/>
                  </a:lnTo>
                  <a:lnTo>
                    <a:pt x="250" y="344"/>
                  </a:lnTo>
                  <a:lnTo>
                    <a:pt x="273" y="344"/>
                  </a:lnTo>
                  <a:lnTo>
                    <a:pt x="273" y="344"/>
                  </a:lnTo>
                  <a:lnTo>
                    <a:pt x="285" y="344"/>
                  </a:lnTo>
                  <a:lnTo>
                    <a:pt x="285" y="344"/>
                  </a:lnTo>
                  <a:lnTo>
                    <a:pt x="309" y="344"/>
                  </a:lnTo>
                  <a:lnTo>
                    <a:pt x="309" y="344"/>
                  </a:lnTo>
                  <a:lnTo>
                    <a:pt x="320" y="344"/>
                  </a:lnTo>
                  <a:lnTo>
                    <a:pt x="320" y="344"/>
                  </a:lnTo>
                  <a:lnTo>
                    <a:pt x="344" y="344"/>
                  </a:lnTo>
                  <a:lnTo>
                    <a:pt x="344" y="344"/>
                  </a:lnTo>
                  <a:lnTo>
                    <a:pt x="356" y="344"/>
                  </a:lnTo>
                  <a:lnTo>
                    <a:pt x="356" y="344"/>
                  </a:lnTo>
                  <a:lnTo>
                    <a:pt x="379" y="344"/>
                  </a:lnTo>
                  <a:lnTo>
                    <a:pt x="379" y="344"/>
                  </a:lnTo>
                  <a:lnTo>
                    <a:pt x="391" y="344"/>
                  </a:lnTo>
                  <a:lnTo>
                    <a:pt x="391" y="344"/>
                  </a:lnTo>
                  <a:lnTo>
                    <a:pt x="438" y="344"/>
                  </a:lnTo>
                  <a:lnTo>
                    <a:pt x="438" y="344"/>
                  </a:lnTo>
                  <a:lnTo>
                    <a:pt x="488" y="344"/>
                  </a:lnTo>
                  <a:lnTo>
                    <a:pt x="488" y="344"/>
                  </a:lnTo>
                  <a:lnTo>
                    <a:pt x="511" y="344"/>
                  </a:lnTo>
                  <a:lnTo>
                    <a:pt x="511" y="344"/>
                  </a:lnTo>
                  <a:lnTo>
                    <a:pt x="523" y="344"/>
                  </a:lnTo>
                  <a:lnTo>
                    <a:pt x="523" y="344"/>
                  </a:lnTo>
                  <a:lnTo>
                    <a:pt x="547" y="344"/>
                  </a:lnTo>
                  <a:lnTo>
                    <a:pt x="547" y="344"/>
                  </a:lnTo>
                  <a:lnTo>
                    <a:pt x="558" y="344"/>
                  </a:lnTo>
                  <a:lnTo>
                    <a:pt x="558" y="344"/>
                  </a:lnTo>
                  <a:lnTo>
                    <a:pt x="582" y="344"/>
                  </a:lnTo>
                  <a:lnTo>
                    <a:pt x="582" y="344"/>
                  </a:lnTo>
                  <a:lnTo>
                    <a:pt x="594" y="344"/>
                  </a:lnTo>
                  <a:lnTo>
                    <a:pt x="594" y="344"/>
                  </a:lnTo>
                  <a:lnTo>
                    <a:pt x="617" y="344"/>
                  </a:lnTo>
                  <a:lnTo>
                    <a:pt x="617" y="344"/>
                  </a:lnTo>
                  <a:lnTo>
                    <a:pt x="629" y="344"/>
                  </a:lnTo>
                  <a:lnTo>
                    <a:pt x="629" y="344"/>
                  </a:lnTo>
                  <a:lnTo>
                    <a:pt x="653" y="344"/>
                  </a:lnTo>
                  <a:lnTo>
                    <a:pt x="653" y="344"/>
                  </a:lnTo>
                  <a:lnTo>
                    <a:pt x="664" y="344"/>
                  </a:lnTo>
                  <a:lnTo>
                    <a:pt x="664" y="344"/>
                  </a:lnTo>
                  <a:lnTo>
                    <a:pt x="712" y="344"/>
                  </a:lnTo>
                  <a:lnTo>
                    <a:pt x="712" y="344"/>
                  </a:lnTo>
                  <a:lnTo>
                    <a:pt x="723" y="344"/>
                  </a:lnTo>
                  <a:lnTo>
                    <a:pt x="723" y="344"/>
                  </a:lnTo>
                  <a:lnTo>
                    <a:pt x="749" y="344"/>
                  </a:lnTo>
                  <a:lnTo>
                    <a:pt x="749" y="344"/>
                  </a:lnTo>
                  <a:lnTo>
                    <a:pt x="761" y="344"/>
                  </a:lnTo>
                  <a:lnTo>
                    <a:pt x="761" y="344"/>
                  </a:lnTo>
                  <a:lnTo>
                    <a:pt x="785" y="344"/>
                  </a:lnTo>
                  <a:lnTo>
                    <a:pt x="785" y="344"/>
                  </a:lnTo>
                  <a:lnTo>
                    <a:pt x="796" y="344"/>
                  </a:lnTo>
                  <a:lnTo>
                    <a:pt x="796" y="344"/>
                  </a:lnTo>
                  <a:lnTo>
                    <a:pt x="820" y="344"/>
                  </a:lnTo>
                  <a:lnTo>
                    <a:pt x="820" y="344"/>
                  </a:lnTo>
                  <a:lnTo>
                    <a:pt x="832" y="344"/>
                  </a:lnTo>
                  <a:lnTo>
                    <a:pt x="832" y="344"/>
                  </a:lnTo>
                  <a:lnTo>
                    <a:pt x="855" y="344"/>
                  </a:lnTo>
                  <a:lnTo>
                    <a:pt x="855" y="344"/>
                  </a:lnTo>
                  <a:lnTo>
                    <a:pt x="867" y="344"/>
                  </a:lnTo>
                  <a:lnTo>
                    <a:pt x="867" y="344"/>
                  </a:lnTo>
                  <a:lnTo>
                    <a:pt x="891" y="344"/>
                  </a:lnTo>
                  <a:lnTo>
                    <a:pt x="891" y="344"/>
                  </a:lnTo>
                  <a:lnTo>
                    <a:pt x="902" y="344"/>
                  </a:lnTo>
                  <a:lnTo>
                    <a:pt x="902" y="344"/>
                  </a:lnTo>
                  <a:lnTo>
                    <a:pt x="926" y="344"/>
                  </a:lnTo>
                  <a:lnTo>
                    <a:pt x="926" y="344"/>
                  </a:lnTo>
                  <a:lnTo>
                    <a:pt x="938" y="344"/>
                  </a:lnTo>
                  <a:lnTo>
                    <a:pt x="938" y="344"/>
                  </a:lnTo>
                  <a:lnTo>
                    <a:pt x="987" y="344"/>
                  </a:lnTo>
                  <a:lnTo>
                    <a:pt x="987" y="344"/>
                  </a:lnTo>
                  <a:lnTo>
                    <a:pt x="999" y="344"/>
                  </a:lnTo>
                  <a:lnTo>
                    <a:pt x="999" y="344"/>
                  </a:lnTo>
                  <a:lnTo>
                    <a:pt x="1023" y="344"/>
                  </a:lnTo>
                  <a:lnTo>
                    <a:pt x="1023" y="344"/>
                  </a:lnTo>
                  <a:lnTo>
                    <a:pt x="1034" y="344"/>
                  </a:lnTo>
                  <a:lnTo>
                    <a:pt x="1034" y="344"/>
                  </a:lnTo>
                  <a:lnTo>
                    <a:pt x="1058" y="344"/>
                  </a:lnTo>
                  <a:lnTo>
                    <a:pt x="1058" y="344"/>
                  </a:lnTo>
                  <a:lnTo>
                    <a:pt x="1070" y="344"/>
                  </a:lnTo>
                  <a:lnTo>
                    <a:pt x="1070" y="344"/>
                  </a:lnTo>
                  <a:lnTo>
                    <a:pt x="1093" y="344"/>
                  </a:lnTo>
                  <a:lnTo>
                    <a:pt x="1093" y="344"/>
                  </a:lnTo>
                  <a:lnTo>
                    <a:pt x="1105" y="344"/>
                  </a:lnTo>
                  <a:lnTo>
                    <a:pt x="1105" y="344"/>
                  </a:lnTo>
                  <a:lnTo>
                    <a:pt x="1129" y="344"/>
                  </a:lnTo>
                  <a:lnTo>
                    <a:pt x="1129" y="344"/>
                  </a:lnTo>
                  <a:lnTo>
                    <a:pt x="1140" y="344"/>
                  </a:lnTo>
                  <a:lnTo>
                    <a:pt x="1140" y="344"/>
                  </a:lnTo>
                  <a:lnTo>
                    <a:pt x="1164" y="344"/>
                  </a:lnTo>
                  <a:lnTo>
                    <a:pt x="1164" y="344"/>
                  </a:lnTo>
                  <a:lnTo>
                    <a:pt x="1176" y="344"/>
                  </a:lnTo>
                  <a:lnTo>
                    <a:pt x="1176" y="344"/>
                  </a:lnTo>
                  <a:lnTo>
                    <a:pt x="1199" y="344"/>
                  </a:lnTo>
                  <a:lnTo>
                    <a:pt x="1199" y="344"/>
                  </a:lnTo>
                  <a:lnTo>
                    <a:pt x="1211" y="344"/>
                  </a:lnTo>
                  <a:lnTo>
                    <a:pt x="1211" y="344"/>
                  </a:lnTo>
                  <a:lnTo>
                    <a:pt x="1261" y="344"/>
                  </a:lnTo>
                  <a:lnTo>
                    <a:pt x="1261" y="344"/>
                  </a:lnTo>
                  <a:lnTo>
                    <a:pt x="1272" y="344"/>
                  </a:lnTo>
                  <a:lnTo>
                    <a:pt x="1272" y="344"/>
                  </a:lnTo>
                  <a:lnTo>
                    <a:pt x="1296" y="344"/>
                  </a:lnTo>
                  <a:lnTo>
                    <a:pt x="1296" y="344"/>
                  </a:lnTo>
                  <a:lnTo>
                    <a:pt x="1308" y="344"/>
                  </a:lnTo>
                  <a:lnTo>
                    <a:pt x="1308" y="344"/>
                  </a:lnTo>
                  <a:lnTo>
                    <a:pt x="1331" y="344"/>
                  </a:lnTo>
                  <a:lnTo>
                    <a:pt x="1331" y="344"/>
                  </a:lnTo>
                  <a:lnTo>
                    <a:pt x="1343" y="344"/>
                  </a:lnTo>
                  <a:lnTo>
                    <a:pt x="1343" y="344"/>
                  </a:lnTo>
                  <a:lnTo>
                    <a:pt x="1367" y="344"/>
                  </a:lnTo>
                  <a:lnTo>
                    <a:pt x="1367" y="344"/>
                  </a:lnTo>
                  <a:lnTo>
                    <a:pt x="1378" y="344"/>
                  </a:lnTo>
                  <a:lnTo>
                    <a:pt x="1378" y="344"/>
                  </a:lnTo>
                  <a:lnTo>
                    <a:pt x="1402" y="344"/>
                  </a:lnTo>
                  <a:lnTo>
                    <a:pt x="1402" y="344"/>
                  </a:lnTo>
                  <a:lnTo>
                    <a:pt x="1414" y="344"/>
                  </a:lnTo>
                  <a:lnTo>
                    <a:pt x="1414" y="344"/>
                  </a:lnTo>
                  <a:lnTo>
                    <a:pt x="1437" y="344"/>
                  </a:lnTo>
                  <a:lnTo>
                    <a:pt x="1437" y="344"/>
                  </a:lnTo>
                  <a:lnTo>
                    <a:pt x="1449" y="344"/>
                  </a:lnTo>
                  <a:lnTo>
                    <a:pt x="1449" y="344"/>
                  </a:lnTo>
                  <a:lnTo>
                    <a:pt x="1475" y="344"/>
                  </a:lnTo>
                  <a:lnTo>
                    <a:pt x="1475" y="344"/>
                  </a:lnTo>
                  <a:lnTo>
                    <a:pt x="1487" y="344"/>
                  </a:lnTo>
                  <a:lnTo>
                    <a:pt x="1487" y="344"/>
                  </a:lnTo>
                  <a:lnTo>
                    <a:pt x="1534" y="344"/>
                  </a:lnTo>
                  <a:lnTo>
                    <a:pt x="1534" y="344"/>
                  </a:lnTo>
                  <a:lnTo>
                    <a:pt x="1546" y="344"/>
                  </a:lnTo>
                  <a:lnTo>
                    <a:pt x="1546" y="344"/>
                  </a:lnTo>
                  <a:lnTo>
                    <a:pt x="1569" y="344"/>
                  </a:lnTo>
                  <a:lnTo>
                    <a:pt x="1569" y="344"/>
                  </a:lnTo>
                  <a:lnTo>
                    <a:pt x="1581" y="344"/>
                  </a:lnTo>
                  <a:lnTo>
                    <a:pt x="1581" y="344"/>
                  </a:lnTo>
                  <a:lnTo>
                    <a:pt x="1605" y="344"/>
                  </a:lnTo>
                  <a:lnTo>
                    <a:pt x="1605" y="344"/>
                  </a:lnTo>
                  <a:lnTo>
                    <a:pt x="1616" y="344"/>
                  </a:lnTo>
                  <a:lnTo>
                    <a:pt x="1616" y="344"/>
                  </a:lnTo>
                  <a:lnTo>
                    <a:pt x="1640" y="344"/>
                  </a:lnTo>
                  <a:lnTo>
                    <a:pt x="1640" y="344"/>
                  </a:lnTo>
                  <a:lnTo>
                    <a:pt x="1652" y="344"/>
                  </a:lnTo>
                  <a:lnTo>
                    <a:pt x="1652" y="344"/>
                  </a:lnTo>
                  <a:lnTo>
                    <a:pt x="1675" y="344"/>
                  </a:lnTo>
                  <a:lnTo>
                    <a:pt x="1675" y="344"/>
                  </a:lnTo>
                  <a:lnTo>
                    <a:pt x="1687" y="344"/>
                  </a:lnTo>
                  <a:lnTo>
                    <a:pt x="1687" y="344"/>
                  </a:lnTo>
                  <a:lnTo>
                    <a:pt x="1713" y="344"/>
                  </a:lnTo>
                  <a:lnTo>
                    <a:pt x="1713" y="344"/>
                  </a:lnTo>
                  <a:lnTo>
                    <a:pt x="1725" y="344"/>
                  </a:lnTo>
                  <a:lnTo>
                    <a:pt x="1725" y="344"/>
                  </a:lnTo>
                  <a:lnTo>
                    <a:pt x="1748" y="344"/>
                  </a:lnTo>
                  <a:lnTo>
                    <a:pt x="1748" y="344"/>
                  </a:lnTo>
                  <a:lnTo>
                    <a:pt x="1760" y="344"/>
                  </a:lnTo>
                  <a:lnTo>
                    <a:pt x="1760" y="344"/>
                  </a:lnTo>
                  <a:lnTo>
                    <a:pt x="1807" y="344"/>
                  </a:lnTo>
                  <a:lnTo>
                    <a:pt x="1807" y="344"/>
                  </a:lnTo>
                  <a:lnTo>
                    <a:pt x="1854" y="344"/>
                  </a:lnTo>
                  <a:lnTo>
                    <a:pt x="1854" y="344"/>
                  </a:lnTo>
                  <a:lnTo>
                    <a:pt x="1878" y="344"/>
                  </a:lnTo>
                  <a:lnTo>
                    <a:pt x="1878" y="344"/>
                  </a:lnTo>
                  <a:lnTo>
                    <a:pt x="1890" y="344"/>
                  </a:lnTo>
                  <a:lnTo>
                    <a:pt x="1890" y="344"/>
                  </a:lnTo>
                  <a:lnTo>
                    <a:pt x="1913" y="344"/>
                  </a:lnTo>
                  <a:lnTo>
                    <a:pt x="1913" y="344"/>
                  </a:lnTo>
                  <a:lnTo>
                    <a:pt x="1925" y="344"/>
                  </a:lnTo>
                  <a:lnTo>
                    <a:pt x="1925" y="344"/>
                  </a:lnTo>
                  <a:lnTo>
                    <a:pt x="1951" y="344"/>
                  </a:lnTo>
                  <a:lnTo>
                    <a:pt x="1951" y="344"/>
                  </a:lnTo>
                  <a:lnTo>
                    <a:pt x="1963" y="344"/>
                  </a:lnTo>
                  <a:lnTo>
                    <a:pt x="1963" y="344"/>
                  </a:lnTo>
                  <a:lnTo>
                    <a:pt x="1986" y="344"/>
                  </a:lnTo>
                  <a:lnTo>
                    <a:pt x="1986" y="344"/>
                  </a:lnTo>
                  <a:lnTo>
                    <a:pt x="1998" y="344"/>
                  </a:lnTo>
                  <a:lnTo>
                    <a:pt x="1998" y="344"/>
                  </a:lnTo>
                  <a:lnTo>
                    <a:pt x="2022" y="344"/>
                  </a:lnTo>
                  <a:lnTo>
                    <a:pt x="2022" y="344"/>
                  </a:lnTo>
                  <a:lnTo>
                    <a:pt x="2033" y="344"/>
                  </a:lnTo>
                  <a:lnTo>
                    <a:pt x="2033" y="344"/>
                  </a:lnTo>
                  <a:lnTo>
                    <a:pt x="2057" y="344"/>
                  </a:lnTo>
                  <a:lnTo>
                    <a:pt x="2057" y="344"/>
                  </a:lnTo>
                  <a:lnTo>
                    <a:pt x="2069" y="344"/>
                  </a:lnTo>
                  <a:lnTo>
                    <a:pt x="2069" y="344"/>
                  </a:lnTo>
                  <a:lnTo>
                    <a:pt x="2092" y="344"/>
                  </a:lnTo>
                  <a:lnTo>
                    <a:pt x="2092" y="344"/>
                  </a:lnTo>
                  <a:lnTo>
                    <a:pt x="2104" y="344"/>
                  </a:lnTo>
                  <a:lnTo>
                    <a:pt x="2104" y="344"/>
                  </a:lnTo>
                  <a:lnTo>
                    <a:pt x="2128" y="344"/>
                  </a:lnTo>
                  <a:lnTo>
                    <a:pt x="2128" y="344"/>
                  </a:lnTo>
                  <a:lnTo>
                    <a:pt x="2139" y="344"/>
                  </a:lnTo>
                  <a:lnTo>
                    <a:pt x="2139" y="344"/>
                  </a:lnTo>
                  <a:lnTo>
                    <a:pt x="2163" y="344"/>
                  </a:lnTo>
                  <a:lnTo>
                    <a:pt x="2163" y="344"/>
                  </a:lnTo>
                  <a:lnTo>
                    <a:pt x="2175" y="344"/>
                  </a:lnTo>
                  <a:lnTo>
                    <a:pt x="2175" y="344"/>
                  </a:lnTo>
                  <a:lnTo>
                    <a:pt x="2201" y="344"/>
                  </a:lnTo>
                  <a:lnTo>
                    <a:pt x="2201" y="344"/>
                  </a:lnTo>
                  <a:lnTo>
                    <a:pt x="2248" y="344"/>
                  </a:lnTo>
                  <a:lnTo>
                    <a:pt x="2248" y="344"/>
                  </a:lnTo>
                  <a:lnTo>
                    <a:pt x="2271" y="344"/>
                  </a:lnTo>
                  <a:lnTo>
                    <a:pt x="2271" y="344"/>
                  </a:lnTo>
                  <a:lnTo>
                    <a:pt x="2283" y="344"/>
                  </a:lnTo>
                  <a:lnTo>
                    <a:pt x="2283" y="344"/>
                  </a:lnTo>
                  <a:lnTo>
                    <a:pt x="2307" y="344"/>
                  </a:lnTo>
                  <a:lnTo>
                    <a:pt x="2307" y="344"/>
                  </a:lnTo>
                  <a:lnTo>
                    <a:pt x="2318" y="344"/>
                  </a:lnTo>
                  <a:lnTo>
                    <a:pt x="2318" y="344"/>
                  </a:lnTo>
                  <a:lnTo>
                    <a:pt x="2366" y="344"/>
                  </a:lnTo>
                  <a:lnTo>
                    <a:pt x="2366" y="344"/>
                  </a:lnTo>
                  <a:lnTo>
                    <a:pt x="2366" y="82"/>
                  </a:lnTo>
                  <a:close/>
                </a:path>
              </a:pathLst>
            </a:custGeom>
            <a:solidFill>
              <a:schemeClr val="bg1">
                <a:alpha val="76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 name="Slide Number Placeholder 1"/>
          <p:cNvSpPr>
            <a:spLocks noGrp="1"/>
          </p:cNvSpPr>
          <p:nvPr>
            <p:ph type="sldNum" sz="quarter" idx="12"/>
          </p:nvPr>
        </p:nvSpPr>
        <p:spPr/>
        <p:txBody>
          <a:bodyPr/>
          <a:lstStyle/>
          <a:p>
            <a:fld id="{CFF80D99-EBBB-423B-BB5D-F52C7FE98A9C}" type="slidenum">
              <a:rPr lang="en-US" smtClean="0"/>
              <a:pPr/>
              <a:t>3</a:t>
            </a:fld>
            <a:endParaRPr lang="en-US"/>
          </a:p>
        </p:txBody>
      </p:sp>
    </p:spTree>
    <p:extLst>
      <p:ext uri="{BB962C8B-B14F-4D97-AF65-F5344CB8AC3E}">
        <p14:creationId xmlns:p14="http://schemas.microsoft.com/office/powerpoint/2010/main" val="69180394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What We Do</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30</a:t>
            </a:fld>
            <a:endParaRPr lang="en-US"/>
          </a:p>
        </p:txBody>
      </p:sp>
      <p:sp>
        <p:nvSpPr>
          <p:cNvPr id="19" name="Freeform 18"/>
          <p:cNvSpPr/>
          <p:nvPr/>
        </p:nvSpPr>
        <p:spPr>
          <a:xfrm flipV="1">
            <a:off x="1348153" y="1817076"/>
            <a:ext cx="9495692" cy="3982394"/>
          </a:xfrm>
          <a:custGeom>
            <a:avLst/>
            <a:gdLst>
              <a:gd name="connsiteX0" fmla="*/ 331873 w 9495692"/>
              <a:gd name="connsiteY0" fmla="*/ 3982394 h 3982394"/>
              <a:gd name="connsiteX1" fmla="*/ 3165231 w 9495692"/>
              <a:gd name="connsiteY1" fmla="*/ 3982394 h 3982394"/>
              <a:gd name="connsiteX2" fmla="*/ 3165231 w 9495692"/>
              <a:gd name="connsiteY2" fmla="*/ 1991197 h 3982394"/>
              <a:gd name="connsiteX3" fmla="*/ 6330461 w 9495692"/>
              <a:gd name="connsiteY3" fmla="*/ 1991197 h 3982394"/>
              <a:gd name="connsiteX4" fmla="*/ 6330461 w 9495692"/>
              <a:gd name="connsiteY4" fmla="*/ 3982394 h 3982394"/>
              <a:gd name="connsiteX5" fmla="*/ 9129670 w 9495692"/>
              <a:gd name="connsiteY5" fmla="*/ 3982394 h 3982394"/>
              <a:gd name="connsiteX6" fmla="*/ 9495692 w 9495692"/>
              <a:gd name="connsiteY6" fmla="*/ 3616372 h 3982394"/>
              <a:gd name="connsiteX7" fmla="*/ 9495692 w 9495692"/>
              <a:gd name="connsiteY7" fmla="*/ 1991197 h 3982394"/>
              <a:gd name="connsiteX8" fmla="*/ 9495692 w 9495692"/>
              <a:gd name="connsiteY8" fmla="*/ 366022 h 3982394"/>
              <a:gd name="connsiteX9" fmla="*/ 9129670 w 9495692"/>
              <a:gd name="connsiteY9" fmla="*/ 0 h 3982394"/>
              <a:gd name="connsiteX10" fmla="*/ 6330462 w 9495692"/>
              <a:gd name="connsiteY10" fmla="*/ 0 h 3982394"/>
              <a:gd name="connsiteX11" fmla="*/ 6330461 w 9495692"/>
              <a:gd name="connsiteY11" fmla="*/ 0 h 3982394"/>
              <a:gd name="connsiteX12" fmla="*/ 3165231 w 9495692"/>
              <a:gd name="connsiteY12" fmla="*/ 0 h 3982394"/>
              <a:gd name="connsiteX13" fmla="*/ 331873 w 9495692"/>
              <a:gd name="connsiteY13" fmla="*/ 0 h 3982394"/>
              <a:gd name="connsiteX14" fmla="*/ 0 w 9495692"/>
              <a:gd name="connsiteY14" fmla="*/ 331873 h 3982394"/>
              <a:gd name="connsiteX15" fmla="*/ 0 w 9495692"/>
              <a:gd name="connsiteY15" fmla="*/ 1991197 h 3982394"/>
              <a:gd name="connsiteX16" fmla="*/ 0 w 9495692"/>
              <a:gd name="connsiteY16" fmla="*/ 3650521 h 3982394"/>
              <a:gd name="connsiteX17" fmla="*/ 331873 w 9495692"/>
              <a:gd name="connsiteY17" fmla="*/ 3982394 h 398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95692" h="3982394">
                <a:moveTo>
                  <a:pt x="331873" y="3982394"/>
                </a:moveTo>
                <a:lnTo>
                  <a:pt x="3165231" y="3982394"/>
                </a:lnTo>
                <a:lnTo>
                  <a:pt x="3165231" y="1991197"/>
                </a:lnTo>
                <a:lnTo>
                  <a:pt x="6330461" y="1991197"/>
                </a:lnTo>
                <a:lnTo>
                  <a:pt x="6330461" y="3982394"/>
                </a:lnTo>
                <a:lnTo>
                  <a:pt x="9129670" y="3982394"/>
                </a:lnTo>
                <a:cubicBezTo>
                  <a:pt x="9331818" y="3982394"/>
                  <a:pt x="9495692" y="3818520"/>
                  <a:pt x="9495692" y="3616372"/>
                </a:cubicBezTo>
                <a:lnTo>
                  <a:pt x="9495692" y="1991197"/>
                </a:lnTo>
                <a:lnTo>
                  <a:pt x="9495692" y="366022"/>
                </a:lnTo>
                <a:cubicBezTo>
                  <a:pt x="9495692" y="163874"/>
                  <a:pt x="9331818" y="0"/>
                  <a:pt x="9129670" y="0"/>
                </a:cubicBezTo>
                <a:lnTo>
                  <a:pt x="6330462" y="0"/>
                </a:lnTo>
                <a:lnTo>
                  <a:pt x="6330461" y="0"/>
                </a:lnTo>
                <a:lnTo>
                  <a:pt x="3165231" y="0"/>
                </a:lnTo>
                <a:lnTo>
                  <a:pt x="331873" y="0"/>
                </a:lnTo>
                <a:cubicBezTo>
                  <a:pt x="148585" y="0"/>
                  <a:pt x="0" y="148585"/>
                  <a:pt x="0" y="331873"/>
                </a:cubicBezTo>
                <a:lnTo>
                  <a:pt x="0" y="1991197"/>
                </a:lnTo>
                <a:lnTo>
                  <a:pt x="0" y="3650521"/>
                </a:lnTo>
                <a:cubicBezTo>
                  <a:pt x="0" y="3833809"/>
                  <a:pt x="148585" y="3982394"/>
                  <a:pt x="331873" y="3982394"/>
                </a:cubicBezTo>
                <a:close/>
              </a:path>
            </a:pathLst>
          </a:custGeom>
          <a:solidFill>
            <a:schemeClr val="bg1">
              <a:lumMod val="9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0800000">
            <a:off x="4513385" y="1817077"/>
            <a:ext cx="3165231" cy="2168769"/>
          </a:xfrm>
          <a:custGeom>
            <a:avLst/>
            <a:gdLst>
              <a:gd name="connsiteX0" fmla="*/ 3165231 w 3165231"/>
              <a:gd name="connsiteY0" fmla="*/ 2168769 h 2168769"/>
              <a:gd name="connsiteX1" fmla="*/ 0 w 3165231"/>
              <a:gd name="connsiteY1" fmla="*/ 2168769 h 2168769"/>
              <a:gd name="connsiteX2" fmla="*/ 0 w 3165231"/>
              <a:gd name="connsiteY2" fmla="*/ 177572 h 2168769"/>
              <a:gd name="connsiteX3" fmla="*/ 1321896 w 3165231"/>
              <a:gd name="connsiteY3" fmla="*/ 177572 h 2168769"/>
              <a:gd name="connsiteX4" fmla="*/ 1582616 w 3165231"/>
              <a:gd name="connsiteY4" fmla="*/ 0 h 2168769"/>
              <a:gd name="connsiteX5" fmla="*/ 1843336 w 3165231"/>
              <a:gd name="connsiteY5" fmla="*/ 177572 h 2168769"/>
              <a:gd name="connsiteX6" fmla="*/ 3165231 w 3165231"/>
              <a:gd name="connsiteY6" fmla="*/ 177572 h 216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5231" h="2168769">
                <a:moveTo>
                  <a:pt x="3165231" y="2168769"/>
                </a:moveTo>
                <a:lnTo>
                  <a:pt x="0" y="2168769"/>
                </a:lnTo>
                <a:lnTo>
                  <a:pt x="0" y="177572"/>
                </a:lnTo>
                <a:lnTo>
                  <a:pt x="1321896" y="177572"/>
                </a:lnTo>
                <a:lnTo>
                  <a:pt x="1582616" y="0"/>
                </a:lnTo>
                <a:lnTo>
                  <a:pt x="1843336" y="177572"/>
                </a:lnTo>
                <a:lnTo>
                  <a:pt x="3165231" y="1775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1"/>
          <p:cNvSpPr txBox="1">
            <a:spLocks/>
          </p:cNvSpPr>
          <p:nvPr/>
        </p:nvSpPr>
        <p:spPr>
          <a:xfrm>
            <a:off x="4508353" y="4119403"/>
            <a:ext cx="3328858" cy="68705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Everything Should Be Made As Simple As Possible, But Not Simpler.</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3" name="Rectangle 22"/>
          <p:cNvSpPr/>
          <p:nvPr/>
        </p:nvSpPr>
        <p:spPr>
          <a:xfrm>
            <a:off x="2566717" y="4841300"/>
            <a:ext cx="7315838" cy="461665"/>
          </a:xfrm>
          <a:prstGeom prst="rect">
            <a:avLst/>
          </a:prstGeom>
        </p:spPr>
        <p:txBody>
          <a:bodyPr wrap="square">
            <a:spAutoFit/>
          </a:bodyPr>
          <a:lstStyle/>
          <a:p>
            <a:pPr algn="ct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1592136" y="2128912"/>
            <a:ext cx="2428879" cy="353630"/>
          </a:xfrm>
          <a:prstGeom prst="rect">
            <a:avLst/>
          </a:prstGeom>
        </p:spPr>
        <p:txBody>
          <a:bodyPr vert="horz" lIns="91440" tIns="45720" rIns="91440" bIns="45720" rtlCol="0" anchor="ctr">
            <a:noAutofit/>
          </a:bodyPr>
          <a:lstStyle/>
          <a:p>
            <a:pPr defTabSz="914082">
              <a:spcBef>
                <a:spcPct val="0"/>
              </a:spcBef>
            </a:pPr>
            <a:r>
              <a:rPr lang="en-US" sz="2000" b="1" noProof="1">
                <a:solidFill>
                  <a:schemeClr val="tx1">
                    <a:lumMod val="85000"/>
                    <a:lumOff val="15000"/>
                  </a:schemeClr>
                </a:solidFill>
                <a:latin typeface="Caviar Dreams" panose="020B0402020204020504" pitchFamily="34" charset="0"/>
                <a:ea typeface="Roboto" panose="02000000000000000000" pitchFamily="2" charset="0"/>
                <a:cs typeface="Lato Light" panose="020F0402020204030203" pitchFamily="34" charset="0"/>
              </a:rPr>
              <a:t>Social Network</a:t>
            </a:r>
          </a:p>
        </p:txBody>
      </p:sp>
      <p:sp>
        <p:nvSpPr>
          <p:cNvPr id="25" name="Rectangle 24"/>
          <p:cNvSpPr/>
          <p:nvPr/>
        </p:nvSpPr>
        <p:spPr>
          <a:xfrm>
            <a:off x="1592136" y="2767959"/>
            <a:ext cx="2763964" cy="959980"/>
          </a:xfrm>
          <a:prstGeom prst="rect">
            <a:avLst/>
          </a:prstGeom>
        </p:spPr>
        <p:txBody>
          <a:bodyPr wrap="square" anchor="t">
            <a:noAutofit/>
          </a:bodyPr>
          <a:lstStyle/>
          <a:p>
            <a:pPr>
              <a:spcBef>
                <a:spcPts val="600"/>
              </a:spcBef>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a:t>
            </a:r>
          </a:p>
        </p:txBody>
      </p:sp>
      <p:sp>
        <p:nvSpPr>
          <p:cNvPr id="26" name="Title 11"/>
          <p:cNvSpPr txBox="1">
            <a:spLocks/>
          </p:cNvSpPr>
          <p:nvPr/>
        </p:nvSpPr>
        <p:spPr>
          <a:xfrm>
            <a:off x="1592136" y="2422203"/>
            <a:ext cx="1732279" cy="19281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050" dirty="0">
                <a:solidFill>
                  <a:schemeClr val="tx1">
                    <a:lumMod val="85000"/>
                    <a:lumOff val="15000"/>
                  </a:schemeClr>
                </a:solidFill>
                <a:ea typeface="Open Sans Light" panose="020B0306030504020204" pitchFamily="34" charset="0"/>
                <a:cs typeface="Open Sans Light" panose="020B0306030504020204" pitchFamily="34" charset="0"/>
              </a:rPr>
              <a:t>Insert Your Creative Idea </a:t>
            </a:r>
          </a:p>
        </p:txBody>
      </p:sp>
      <p:sp>
        <p:nvSpPr>
          <p:cNvPr id="27" name="Rectangle 26"/>
          <p:cNvSpPr/>
          <p:nvPr/>
        </p:nvSpPr>
        <p:spPr>
          <a:xfrm>
            <a:off x="8214333" y="2128912"/>
            <a:ext cx="2428879" cy="353630"/>
          </a:xfrm>
          <a:prstGeom prst="rect">
            <a:avLst/>
          </a:prstGeom>
        </p:spPr>
        <p:txBody>
          <a:bodyPr vert="horz" lIns="91440" tIns="45720" rIns="91440" bIns="45720" rtlCol="0" anchor="ctr">
            <a:noAutofit/>
          </a:bodyPr>
          <a:lstStyle/>
          <a:p>
            <a:pPr algn="r" defTabSz="914082">
              <a:spcBef>
                <a:spcPct val="0"/>
              </a:spcBef>
            </a:pPr>
            <a:r>
              <a:rPr lang="en-US" sz="2000" b="1" noProof="1">
                <a:solidFill>
                  <a:schemeClr val="tx1">
                    <a:lumMod val="85000"/>
                    <a:lumOff val="15000"/>
                  </a:schemeClr>
                </a:solidFill>
                <a:latin typeface="Caviar Dreams" panose="020B0402020204020504" pitchFamily="34" charset="0"/>
                <a:ea typeface="Roboto" panose="02000000000000000000" pitchFamily="2" charset="0"/>
                <a:cs typeface="Lato Light" panose="020F0402020204030203" pitchFamily="34" charset="0"/>
              </a:rPr>
              <a:t>Advertising</a:t>
            </a:r>
          </a:p>
        </p:txBody>
      </p:sp>
      <p:sp>
        <p:nvSpPr>
          <p:cNvPr id="28" name="Rectangle 27"/>
          <p:cNvSpPr/>
          <p:nvPr/>
        </p:nvSpPr>
        <p:spPr>
          <a:xfrm>
            <a:off x="7879248" y="2767959"/>
            <a:ext cx="2763964" cy="959980"/>
          </a:xfrm>
          <a:prstGeom prst="rect">
            <a:avLst/>
          </a:prstGeom>
        </p:spPr>
        <p:txBody>
          <a:bodyPr wrap="square" anchor="t">
            <a:noAutofit/>
          </a:bodyPr>
          <a:lstStyle/>
          <a:p>
            <a:pPr algn="r">
              <a:spcBef>
                <a:spcPts val="600"/>
              </a:spcBef>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a:t>
            </a:r>
          </a:p>
        </p:txBody>
      </p:sp>
      <p:sp>
        <p:nvSpPr>
          <p:cNvPr id="29" name="Title 11"/>
          <p:cNvSpPr txBox="1">
            <a:spLocks/>
          </p:cNvSpPr>
          <p:nvPr/>
        </p:nvSpPr>
        <p:spPr>
          <a:xfrm>
            <a:off x="8910933" y="2422203"/>
            <a:ext cx="1732279" cy="19281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050" dirty="0">
                <a:solidFill>
                  <a:schemeClr val="tx1">
                    <a:lumMod val="85000"/>
                    <a:lumOff val="15000"/>
                  </a:schemeClr>
                </a:solidFill>
                <a:ea typeface="Open Sans Light" panose="020B0306030504020204" pitchFamily="34" charset="0"/>
                <a:cs typeface="Open Sans Light" panose="020B0306030504020204" pitchFamily="34" charset="0"/>
              </a:rPr>
              <a:t>Insert Your Creative Idea </a:t>
            </a:r>
          </a:p>
        </p:txBody>
      </p:sp>
      <p:sp>
        <p:nvSpPr>
          <p:cNvPr id="30" name="Shape 2538"/>
          <p:cNvSpPr/>
          <p:nvPr/>
        </p:nvSpPr>
        <p:spPr>
          <a:xfrm>
            <a:off x="8013700" y="2140766"/>
            <a:ext cx="248322" cy="303504"/>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31" name="Shape 2546"/>
          <p:cNvSpPr/>
          <p:nvPr/>
        </p:nvSpPr>
        <p:spPr>
          <a:xfrm>
            <a:off x="3708380" y="2173881"/>
            <a:ext cx="303504" cy="24832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35" name="Shape 29584"/>
          <p:cNvSpPr/>
          <p:nvPr/>
        </p:nvSpPr>
        <p:spPr>
          <a:xfrm>
            <a:off x="5060696" y="2543621"/>
            <a:ext cx="2070608" cy="982789"/>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gn="ctr" defTabSz="914400">
              <a:lnSpc>
                <a:spcPct val="90000"/>
              </a:lnSpc>
              <a:spcBef>
                <a:spcPct val="0"/>
              </a:spcBef>
            </a:pPr>
            <a:r>
              <a:rPr sz="72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90%</a:t>
            </a:r>
          </a:p>
        </p:txBody>
      </p:sp>
      <p:sp>
        <p:nvSpPr>
          <p:cNvPr id="36" name="Rectangle 35"/>
          <p:cNvSpPr/>
          <p:nvPr/>
        </p:nvSpPr>
        <p:spPr>
          <a:xfrm>
            <a:off x="5246927" y="2123999"/>
            <a:ext cx="1762902" cy="388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January, </a:t>
            </a:r>
            <a:r>
              <a:rPr lang="en-US" sz="1400"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2014</a:t>
            </a:r>
            <a:endPar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endParaRPr>
          </a:p>
        </p:txBody>
      </p:sp>
      <p:sp>
        <p:nvSpPr>
          <p:cNvPr id="8" name="Picture Placeholder 7"/>
          <p:cNvSpPr>
            <a:spLocks noGrp="1"/>
          </p:cNvSpPr>
          <p:nvPr>
            <p:ph type="pic" sz="quarter" idx="14"/>
          </p:nvPr>
        </p:nvSpPr>
        <p:spPr/>
      </p:sp>
    </p:spTree>
    <p:extLst>
      <p:ext uri="{BB962C8B-B14F-4D97-AF65-F5344CB8AC3E}">
        <p14:creationId xmlns:p14="http://schemas.microsoft.com/office/powerpoint/2010/main" val="31124059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31</a:t>
            </a:fld>
            <a:endParaRPr lang="en-US"/>
          </a:p>
        </p:txBody>
      </p:sp>
      <p:sp>
        <p:nvSpPr>
          <p:cNvPr id="7" name="TextBox 6"/>
          <p:cNvSpPr txBox="1"/>
          <p:nvPr/>
        </p:nvSpPr>
        <p:spPr>
          <a:xfrm>
            <a:off x="1148999" y="2519363"/>
            <a:ext cx="1373774" cy="923330"/>
          </a:xfrm>
          <a:prstGeom prst="rect">
            <a:avLst/>
          </a:prstGeom>
          <a:noFill/>
        </p:spPr>
        <p:txBody>
          <a:bodyPr wrap="none" lIns="0" tIns="0" rIns="0" bIns="0" rtlCol="0" anchor="t">
            <a:spAutoFit/>
          </a:bodyPr>
          <a:lstStyle/>
          <a:p>
            <a:pPr algn="ctr"/>
            <a:r>
              <a:rPr lang="en-US" sz="4400" b="1"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$120</a:t>
            </a:r>
            <a:br>
              <a:rPr lang="en-US" sz="4400" b="1"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br>
            <a:r>
              <a:rPr lang="en-US" sz="16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Per Month</a:t>
            </a:r>
          </a:p>
        </p:txBody>
      </p:sp>
      <p:sp>
        <p:nvSpPr>
          <p:cNvPr id="8" name="TextBox 7"/>
          <p:cNvSpPr txBox="1"/>
          <p:nvPr/>
        </p:nvSpPr>
        <p:spPr>
          <a:xfrm>
            <a:off x="9883229" y="2519363"/>
            <a:ext cx="982640" cy="923330"/>
          </a:xfrm>
          <a:prstGeom prst="rect">
            <a:avLst/>
          </a:prstGeom>
          <a:noFill/>
        </p:spPr>
        <p:txBody>
          <a:bodyPr wrap="none" lIns="0" tIns="0" rIns="0" bIns="0" rtlCol="0" anchor="t">
            <a:spAutoFit/>
          </a:bodyPr>
          <a:lstStyle/>
          <a:p>
            <a:pPr algn="ctr"/>
            <a:r>
              <a:rPr lang="en-US" sz="4400" b="1"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$85</a:t>
            </a:r>
          </a:p>
          <a:p>
            <a:pPr algn="ctr"/>
            <a:r>
              <a:rPr lang="en-US" sz="16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Per Month</a:t>
            </a:r>
          </a:p>
        </p:txBody>
      </p:sp>
      <p:sp>
        <p:nvSpPr>
          <p:cNvPr id="9" name="TextBox 8"/>
          <p:cNvSpPr txBox="1"/>
          <p:nvPr/>
        </p:nvSpPr>
        <p:spPr>
          <a:xfrm>
            <a:off x="3816485" y="2519363"/>
            <a:ext cx="1731244" cy="923330"/>
          </a:xfrm>
          <a:prstGeom prst="rect">
            <a:avLst/>
          </a:prstGeom>
          <a:noFill/>
        </p:spPr>
        <p:txBody>
          <a:bodyPr wrap="none" lIns="0" tIns="0" rIns="0" bIns="0" rtlCol="0" anchor="t">
            <a:spAutoFit/>
          </a:bodyPr>
          <a:lstStyle/>
          <a:p>
            <a:pPr algn="ctr"/>
            <a:r>
              <a:rPr lang="en-US" sz="4400" b="1"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$1500</a:t>
            </a:r>
          </a:p>
          <a:p>
            <a:pPr algn="ctr"/>
            <a:r>
              <a:rPr lang="en-US" sz="16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Per Month</a:t>
            </a:r>
          </a:p>
        </p:txBody>
      </p:sp>
      <p:sp>
        <p:nvSpPr>
          <p:cNvPr id="10" name="TextBox 9"/>
          <p:cNvSpPr txBox="1"/>
          <p:nvPr/>
        </p:nvSpPr>
        <p:spPr>
          <a:xfrm>
            <a:off x="6859074" y="2519363"/>
            <a:ext cx="1338508" cy="923330"/>
          </a:xfrm>
          <a:prstGeom prst="rect">
            <a:avLst/>
          </a:prstGeom>
          <a:noFill/>
        </p:spPr>
        <p:txBody>
          <a:bodyPr wrap="none" lIns="0" tIns="0" rIns="0" bIns="0" rtlCol="0" anchor="t">
            <a:spAutoFit/>
          </a:bodyPr>
          <a:lstStyle/>
          <a:p>
            <a:pPr algn="ctr"/>
            <a:r>
              <a:rPr lang="en-US" sz="4400" b="1"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$500</a:t>
            </a:r>
          </a:p>
          <a:p>
            <a:pPr algn="ctr"/>
            <a:r>
              <a:rPr lang="en-US" sz="1600" dirty="0" smtClean="0">
                <a:solidFill>
                  <a:schemeClr val="bg1"/>
                </a:solidFill>
                <a:effectLst>
                  <a:outerShdw blurRad="38100" dist="38100" dir="2700000" algn="tl">
                    <a:srgbClr val="000000">
                      <a:alpha val="43137"/>
                    </a:srgbClr>
                  </a:outerShdw>
                </a:effectLst>
                <a:latin typeface="Caviar Dreams" panose="020B0402020204020504" pitchFamily="34" charset="0"/>
                <a:ea typeface="Roboto" panose="02000000000000000000" pitchFamily="2" charset="0"/>
              </a:rPr>
              <a:t>Per Month</a:t>
            </a:r>
          </a:p>
        </p:txBody>
      </p:sp>
      <p:sp>
        <p:nvSpPr>
          <p:cNvPr id="11" name="Shape 2533"/>
          <p:cNvSpPr/>
          <p:nvPr/>
        </p:nvSpPr>
        <p:spPr>
          <a:xfrm>
            <a:off x="1788904" y="1633059"/>
            <a:ext cx="399925" cy="48879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12" name="Shape 2587"/>
          <p:cNvSpPr/>
          <p:nvPr/>
        </p:nvSpPr>
        <p:spPr>
          <a:xfrm>
            <a:off x="4465454" y="1633059"/>
            <a:ext cx="488795" cy="48879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5"/>
          <p:cNvSpPr/>
          <p:nvPr/>
        </p:nvSpPr>
        <p:spPr>
          <a:xfrm>
            <a:off x="7319774" y="1632949"/>
            <a:ext cx="489028" cy="489014"/>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 name="Shape 2616"/>
          <p:cNvSpPr/>
          <p:nvPr/>
        </p:nvSpPr>
        <p:spPr>
          <a:xfrm>
            <a:off x="10174326" y="1655221"/>
            <a:ext cx="488795" cy="444470"/>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Rectangle 14"/>
          <p:cNvSpPr/>
          <p:nvPr/>
        </p:nvSpPr>
        <p:spPr>
          <a:xfrm>
            <a:off x="1148999" y="5120184"/>
            <a:ext cx="4242157"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a:t>
            </a:r>
            <a:r>
              <a:rPr lang="en-US" sz="1200" noProof="1" smtClean="0">
                <a:solidFill>
                  <a:schemeClr val="bg1"/>
                </a:solidFill>
                <a:latin typeface="+mj-lt"/>
                <a:ea typeface="Open Sans Light" panose="020B0306030504020204" pitchFamily="34" charset="0"/>
                <a:cs typeface="Open Sans Light" panose="020B0306030504020204" pitchFamily="34" charset="0"/>
              </a:rPr>
              <a:t>Nam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Title 11"/>
          <p:cNvSpPr txBox="1">
            <a:spLocks/>
          </p:cNvSpPr>
          <p:nvPr/>
        </p:nvSpPr>
        <p:spPr>
          <a:xfrm>
            <a:off x="1148999" y="4507298"/>
            <a:ext cx="3328858" cy="61288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8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We </a:t>
            </a:r>
            <a:r>
              <a:rPr lang="en-US" sz="18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Learn </a:t>
            </a:r>
            <a:r>
              <a:rPr lang="en-US" sz="18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From The Best</a:t>
            </a:r>
          </a:p>
        </p:txBody>
      </p:sp>
    </p:spTree>
    <p:extLst>
      <p:ext uri="{BB962C8B-B14F-4D97-AF65-F5344CB8AC3E}">
        <p14:creationId xmlns:p14="http://schemas.microsoft.com/office/powerpoint/2010/main" val="1773436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32</a:t>
            </a:fld>
            <a:endParaRPr lang="en-US"/>
          </a:p>
        </p:txBody>
      </p:sp>
      <p:sp>
        <p:nvSpPr>
          <p:cNvPr id="13" name="Rounded Rectangle 12"/>
          <p:cNvSpPr/>
          <p:nvPr/>
        </p:nvSpPr>
        <p:spPr>
          <a:xfrm>
            <a:off x="554182" y="904201"/>
            <a:ext cx="11083636" cy="504959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494001" y="1163932"/>
            <a:ext cx="3869200" cy="2658768"/>
          </a:xfrm>
          <a:prstGeom prst="rect">
            <a:avLst/>
          </a:prstGeom>
        </p:spPr>
        <p:txBody>
          <a:bodyPr vert="horz" wrap="square" lIns="91416" tIns="45708" rIns="91416" bIns="45708" rtlCol="0" anchor="ctr">
            <a:noAutofit/>
          </a:bodyPr>
          <a:lstStyle/>
          <a:p>
            <a:pPr defTabSz="914400">
              <a:lnSpc>
                <a:spcPct val="90000"/>
              </a:lnSpc>
              <a:spcBef>
                <a:spcPct val="0"/>
              </a:spcBef>
            </a:pPr>
            <a:r>
              <a:rPr lang="en-US" sz="4000" b="1" spc="-150"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Let’s Introduce to Our Awesome Team</a:t>
            </a:r>
          </a:p>
        </p:txBody>
      </p:sp>
      <p:sp>
        <p:nvSpPr>
          <p:cNvPr id="23" name="Rectangle 22"/>
          <p:cNvSpPr/>
          <p:nvPr/>
        </p:nvSpPr>
        <p:spPr>
          <a:xfrm>
            <a:off x="6494001" y="3822700"/>
            <a:ext cx="4242157"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Picture Placeholder 9"/>
          <p:cNvSpPr>
            <a:spLocks noGrp="1"/>
          </p:cNvSpPr>
          <p:nvPr>
            <p:ph type="pic" sz="quarter" idx="15"/>
          </p:nvPr>
        </p:nvSpPr>
        <p:spPr>
          <a:solidFill>
            <a:schemeClr val="bg1">
              <a:lumMod val="85000"/>
            </a:schemeClr>
          </a:solidFill>
        </p:spPr>
      </p:sp>
      <p:sp>
        <p:nvSpPr>
          <p:cNvPr id="9" name="Picture Placeholder 8"/>
          <p:cNvSpPr>
            <a:spLocks noGrp="1"/>
          </p:cNvSpPr>
          <p:nvPr>
            <p:ph type="pic" sz="quarter" idx="14"/>
          </p:nvPr>
        </p:nvSpPr>
        <p:spPr/>
      </p:sp>
    </p:spTree>
    <p:extLst>
      <p:ext uri="{BB962C8B-B14F-4D97-AF65-F5344CB8AC3E}">
        <p14:creationId xmlns:p14="http://schemas.microsoft.com/office/powerpoint/2010/main" val="129597238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33</a:t>
            </a:fld>
            <a:endParaRPr lang="en-US"/>
          </a:p>
        </p:txBody>
      </p:sp>
      <p:sp>
        <p:nvSpPr>
          <p:cNvPr id="6" name="Shape 5675"/>
          <p:cNvSpPr/>
          <p:nvPr/>
        </p:nvSpPr>
        <p:spPr>
          <a:xfrm>
            <a:off x="-25064" y="2426394"/>
            <a:ext cx="9860224" cy="4431606"/>
          </a:xfrm>
          <a:custGeom>
            <a:avLst/>
            <a:gdLst/>
            <a:ahLst/>
            <a:cxnLst>
              <a:cxn ang="0">
                <a:pos x="wd2" y="hd2"/>
              </a:cxn>
              <a:cxn ang="5400000">
                <a:pos x="wd2" y="hd2"/>
              </a:cxn>
              <a:cxn ang="10800000">
                <a:pos x="wd2" y="hd2"/>
              </a:cxn>
              <a:cxn ang="16200000">
                <a:pos x="wd2" y="hd2"/>
              </a:cxn>
            </a:cxnLst>
            <a:rect l="0" t="0" r="r" b="b"/>
            <a:pathLst>
              <a:path w="21600" h="17955" extrusionOk="0">
                <a:moveTo>
                  <a:pt x="0" y="1874"/>
                </a:moveTo>
                <a:cubicBezTo>
                  <a:pt x="8631" y="-3645"/>
                  <a:pt x="18384" y="3456"/>
                  <a:pt x="21509" y="17533"/>
                </a:cubicBezTo>
                <a:cubicBezTo>
                  <a:pt x="21540" y="17673"/>
                  <a:pt x="21571" y="17814"/>
                  <a:pt x="21600" y="17955"/>
                </a:cubicBezTo>
                <a:lnTo>
                  <a:pt x="12" y="17955"/>
                </a:lnTo>
                <a:lnTo>
                  <a:pt x="0" y="1874"/>
                </a:lnTo>
                <a:close/>
              </a:path>
            </a:pathLst>
          </a:custGeom>
          <a:gradFill flip="none" rotWithShape="1">
            <a:gsLst>
              <a:gs pos="0">
                <a:schemeClr val="accent2"/>
              </a:gs>
              <a:gs pos="100000">
                <a:schemeClr val="accent1"/>
              </a:gs>
            </a:gsLst>
            <a:lin ang="8100000" scaled="1"/>
            <a:tileRect/>
          </a:gradFill>
          <a:ln w="12700">
            <a:miter lim="400000"/>
          </a:ln>
        </p:spPr>
        <p:txBody>
          <a:bodyPr lIns="25400" tIns="25400" rIns="25400" bIns="25400" anchor="ctr"/>
          <a:lstStyle/>
          <a:p>
            <a:pPr>
              <a:defRPr sz="3200"/>
            </a:pPr>
            <a:endParaRPr sz="1600"/>
          </a:p>
        </p:txBody>
      </p:sp>
      <p:sp>
        <p:nvSpPr>
          <p:cNvPr id="11" name="Rectangle 10"/>
          <p:cNvSpPr/>
          <p:nvPr/>
        </p:nvSpPr>
        <p:spPr>
          <a:xfrm>
            <a:off x="396199" y="3969784"/>
            <a:ext cx="3869200" cy="1344826"/>
          </a:xfrm>
          <a:prstGeom prst="rect">
            <a:avLst/>
          </a:prstGeom>
        </p:spPr>
        <p:txBody>
          <a:bodyPr vert="horz" wrap="square" lIns="91416" tIns="45708" rIns="91416" bIns="45708" rtlCol="0" anchor="ctr">
            <a:noAutofit/>
          </a:bodyPr>
          <a:lstStyle/>
          <a:p>
            <a:pPr defTabSz="914400">
              <a:lnSpc>
                <a:spcPct val="90000"/>
              </a:lnSpc>
              <a:spcBef>
                <a:spcPct val="0"/>
              </a:spcBef>
            </a:pPr>
            <a:r>
              <a:rPr lang="en-US" sz="2800" b="1"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Let’s Introduce to Our </a:t>
            </a:r>
            <a:r>
              <a:rPr lang="en-US" sz="2800" b="1" noProof="1"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CEO</a:t>
            </a:r>
            <a:endParaRPr lang="en-US" sz="2800" b="1" noProof="1">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cxnSp>
        <p:nvCxnSpPr>
          <p:cNvPr id="18" name="Straight Connector 17"/>
          <p:cNvCxnSpPr/>
          <p:nvPr/>
        </p:nvCxnSpPr>
        <p:spPr>
          <a:xfrm>
            <a:off x="4281716" y="4049486"/>
            <a:ext cx="0" cy="210457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4631034" y="3998813"/>
            <a:ext cx="2104876" cy="338554"/>
          </a:xfrm>
          <a:prstGeom prst="rect">
            <a:avLst/>
          </a:prstGeom>
        </p:spPr>
        <p:txBody>
          <a:bodyPr wrap="square">
            <a:spAutoFit/>
          </a:bodyPr>
          <a:lstStyle/>
          <a:p>
            <a:r>
              <a:rPr lang="en-US" sz="1600" b="1" dirty="0">
                <a:solidFill>
                  <a:schemeClr val="bg1"/>
                </a:solidFill>
                <a:latin typeface="Caviar Dreams" panose="020B0402020204020504" pitchFamily="34" charset="0"/>
                <a:ea typeface="Roboto" panose="02000000000000000000" pitchFamily="2" charset="0"/>
                <a:cs typeface="Open Sans" panose="020B0606030504020204" pitchFamily="34" charset="0"/>
              </a:rPr>
              <a:t>MATUY DEE</a:t>
            </a:r>
          </a:p>
        </p:txBody>
      </p:sp>
      <p:sp>
        <p:nvSpPr>
          <p:cNvPr id="20" name="Rectangle 19"/>
          <p:cNvSpPr/>
          <p:nvPr/>
        </p:nvSpPr>
        <p:spPr>
          <a:xfrm>
            <a:off x="4631034" y="4450551"/>
            <a:ext cx="2411086"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panose="02000000000000000000" pitchFamily="2" charset="0"/>
                <a:cs typeface="Open Sans Light" panose="020B0306030504020204" pitchFamily="34" charset="0"/>
              </a:rPr>
              <a:t>Lorem ipsum dolor sit amet, consectetur adipiscing elit. Nulla imperdiet volutpat dui at fermentum. </a:t>
            </a:r>
            <a:r>
              <a:rPr lang="en-US" sz="1100" noProof="1">
                <a:solidFill>
                  <a:schemeClr val="bg1"/>
                </a:solidFill>
                <a:ea typeface="Roboto" panose="02000000000000000000" pitchFamily="2" charset="0"/>
                <a:cs typeface="Open Sans Light" panose="020B0306030504020204" pitchFamily="34" charset="0"/>
              </a:rPr>
              <a:t>Lorem ipsum dolor sit amet, consectetur adipiscing elit</a:t>
            </a:r>
            <a:r>
              <a:rPr lang="en-US" sz="1100" noProof="1" smtClean="0">
                <a:solidFill>
                  <a:schemeClr val="bg1"/>
                </a:solidFill>
                <a:ea typeface="Roboto" panose="02000000000000000000" pitchFamily="2" charset="0"/>
                <a:cs typeface="Open Sans Light" panose="020B0306030504020204" pitchFamily="34" charset="0"/>
              </a:rPr>
              <a:t>.</a:t>
            </a:r>
          </a:p>
          <a:p>
            <a:pPr>
              <a:buClr>
                <a:srgbClr val="E24848"/>
              </a:buClr>
              <a:defRPr/>
            </a:pPr>
            <a:endParaRPr lang="en-US" sz="1100" noProof="1">
              <a:solidFill>
                <a:schemeClr val="bg1"/>
              </a:solidFill>
              <a:ea typeface="Roboto" panose="02000000000000000000" pitchFamily="2" charset="0"/>
              <a:cs typeface="Open Sans Light" panose="020B0306030504020204" pitchFamily="34" charset="0"/>
            </a:endParaRPr>
          </a:p>
          <a:p>
            <a:pPr>
              <a:buClr>
                <a:srgbClr val="E24848"/>
              </a:buClr>
              <a:defRPr/>
            </a:pPr>
            <a:r>
              <a:rPr lang="en-US" sz="1100" noProof="1" smtClean="0">
                <a:solidFill>
                  <a:schemeClr val="bg1"/>
                </a:solidFill>
                <a:ea typeface="Roboto" panose="02000000000000000000" pitchFamily="2" charset="0"/>
                <a:cs typeface="Open Sans Light" panose="020B0306030504020204" pitchFamily="34" charset="0"/>
              </a:rPr>
              <a:t>Nulla imperdiet </a:t>
            </a:r>
            <a:r>
              <a:rPr lang="en-US" sz="1100" noProof="1">
                <a:solidFill>
                  <a:schemeClr val="bg1"/>
                </a:solidFill>
                <a:ea typeface="Roboto" panose="02000000000000000000" pitchFamily="2" charset="0"/>
                <a:cs typeface="Open Sans Light" panose="020B0306030504020204" pitchFamily="34" charset="0"/>
              </a:rPr>
              <a:t>volutpat dui at fermentum. </a:t>
            </a:r>
          </a:p>
        </p:txBody>
      </p:sp>
    </p:spTree>
    <p:extLst>
      <p:ext uri="{BB962C8B-B14F-4D97-AF65-F5344CB8AC3E}">
        <p14:creationId xmlns:p14="http://schemas.microsoft.com/office/powerpoint/2010/main" val="390308085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p:nvPr/>
        </p:nvSpPr>
        <p:spPr>
          <a:xfrm>
            <a:off x="0" y="1"/>
            <a:ext cx="12192000" cy="3257962"/>
          </a:xfrm>
          <a:prstGeom prst="rect">
            <a:avLst/>
          </a:pr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34</a:t>
            </a:fld>
            <a:endParaRPr lang="en-US"/>
          </a:p>
        </p:txBody>
      </p:sp>
      <p:sp>
        <p:nvSpPr>
          <p:cNvPr id="8" name="Rectangle 7"/>
          <p:cNvSpPr/>
          <p:nvPr/>
        </p:nvSpPr>
        <p:spPr>
          <a:xfrm>
            <a:off x="7150100" y="833620"/>
            <a:ext cx="2657950" cy="1106260"/>
          </a:xfrm>
          <a:prstGeom prst="rect">
            <a:avLst/>
          </a:prstGeom>
        </p:spPr>
        <p:txBody>
          <a:bodyPr vert="horz" wrap="square" lIns="91416" tIns="45708" rIns="91416" bIns="45708" rtlCol="0" anchor="ctr">
            <a:noAutofit/>
          </a:bodyPr>
          <a:lstStyle/>
          <a:p>
            <a:pPr algn="r" defTabSz="914400">
              <a:lnSpc>
                <a:spcPct val="90000"/>
              </a:lnSpc>
              <a:spcBef>
                <a:spcPct val="0"/>
              </a:spcBef>
            </a:pPr>
            <a:r>
              <a:rPr lang="en-US" sz="2000" b="1" noProof="1">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Let’s Introduce Our </a:t>
            </a:r>
            <a:r>
              <a:rPr lang="en-US" sz="2000" b="1" noProof="1">
                <a:solidFill>
                  <a:schemeClr val="accent1"/>
                </a:solidFill>
                <a:latin typeface="Caviar Dreams" panose="020B0402020204020504" pitchFamily="34" charset="0"/>
                <a:ea typeface="Roboto" panose="02000000000000000000" pitchFamily="2" charset="0"/>
                <a:cs typeface="Times New Roman" panose="02020603050405020304" pitchFamily="18" charset="0"/>
              </a:rPr>
              <a:t>Chief Executive Officer</a:t>
            </a:r>
          </a:p>
        </p:txBody>
      </p:sp>
      <p:sp>
        <p:nvSpPr>
          <p:cNvPr id="9" name="Rectangle 8"/>
          <p:cNvSpPr/>
          <p:nvPr/>
        </p:nvSpPr>
        <p:spPr>
          <a:xfrm>
            <a:off x="6235700" y="1939880"/>
            <a:ext cx="3572350" cy="738664"/>
          </a:xfrm>
          <a:prstGeom prst="rect">
            <a:avLst/>
          </a:prstGeom>
        </p:spPr>
        <p:txBody>
          <a:bodyPr wrap="square">
            <a:spAutoFit/>
          </a:bodyPr>
          <a:lstStyle/>
          <a:p>
            <a:pPr algn="r">
              <a:buClr>
                <a:srgbClr val="E24848"/>
              </a:buClr>
            </a:pPr>
            <a:r>
              <a:rPr lang="en-US" sz="105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05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05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11" name="Straight Connector 10"/>
          <p:cNvCxnSpPr/>
          <p:nvPr/>
        </p:nvCxnSpPr>
        <p:spPr>
          <a:xfrm>
            <a:off x="3289300" y="3251200"/>
            <a:ext cx="7594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V="1">
            <a:off x="10871200" y="2209800"/>
            <a:ext cx="0" cy="1028700"/>
          </a:xfrm>
          <a:prstGeom prst="line">
            <a:avLst/>
          </a:prstGeom>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0414000" y="128270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10665177" y="1522390"/>
            <a:ext cx="412045" cy="413501"/>
            <a:chOff x="2032329" y="3781350"/>
            <a:chExt cx="412045" cy="413501"/>
          </a:xfrm>
          <a:solidFill>
            <a:schemeClr val="bg1"/>
          </a:solidFill>
        </p:grpSpPr>
        <p:sp>
          <p:nvSpPr>
            <p:cNvPr id="16" name="Freeform 414"/>
            <p:cNvSpPr>
              <a:spLocks noEditPoints="1"/>
            </p:cNvSpPr>
            <p:nvPr/>
          </p:nvSpPr>
          <p:spPr bwMode="auto">
            <a:xfrm>
              <a:off x="2032329" y="3781350"/>
              <a:ext cx="412045" cy="413501"/>
            </a:xfrm>
            <a:custGeom>
              <a:avLst/>
              <a:gdLst>
                <a:gd name="T0" fmla="*/ 201 w 850"/>
                <a:gd name="T1" fmla="*/ 808 h 850"/>
                <a:gd name="T2" fmla="*/ 260 w 850"/>
                <a:gd name="T3" fmla="*/ 781 h 850"/>
                <a:gd name="T4" fmla="*/ 294 w 850"/>
                <a:gd name="T5" fmla="*/ 739 h 850"/>
                <a:gd name="T6" fmla="*/ 309 w 850"/>
                <a:gd name="T7" fmla="*/ 693 h 850"/>
                <a:gd name="T8" fmla="*/ 306 w 850"/>
                <a:gd name="T9" fmla="*/ 643 h 850"/>
                <a:gd name="T10" fmla="*/ 298 w 850"/>
                <a:gd name="T11" fmla="*/ 607 h 850"/>
                <a:gd name="T12" fmla="*/ 618 w 850"/>
                <a:gd name="T13" fmla="*/ 297 h 850"/>
                <a:gd name="T14" fmla="*/ 676 w 850"/>
                <a:gd name="T15" fmla="*/ 310 h 850"/>
                <a:gd name="T16" fmla="*/ 739 w 850"/>
                <a:gd name="T17" fmla="*/ 294 h 850"/>
                <a:gd name="T18" fmla="*/ 792 w 850"/>
                <a:gd name="T19" fmla="*/ 244 h 850"/>
                <a:gd name="T20" fmla="*/ 811 w 850"/>
                <a:gd name="T21" fmla="*/ 167 h 850"/>
                <a:gd name="T22" fmla="*/ 748 w 850"/>
                <a:gd name="T23" fmla="*/ 206 h 850"/>
                <a:gd name="T24" fmla="*/ 651 w 850"/>
                <a:gd name="T25" fmla="*/ 203 h 850"/>
                <a:gd name="T26" fmla="*/ 643 w 850"/>
                <a:gd name="T27" fmla="*/ 188 h 850"/>
                <a:gd name="T28" fmla="*/ 648 w 850"/>
                <a:gd name="T29" fmla="*/ 93 h 850"/>
                <a:gd name="T30" fmla="*/ 650 w 850"/>
                <a:gd name="T31" fmla="*/ 42 h 850"/>
                <a:gd name="T32" fmla="*/ 591 w 850"/>
                <a:gd name="T33" fmla="*/ 70 h 850"/>
                <a:gd name="T34" fmla="*/ 556 w 850"/>
                <a:gd name="T35" fmla="*/ 111 h 850"/>
                <a:gd name="T36" fmla="*/ 542 w 850"/>
                <a:gd name="T37" fmla="*/ 159 h 850"/>
                <a:gd name="T38" fmla="*/ 545 w 850"/>
                <a:gd name="T39" fmla="*/ 208 h 850"/>
                <a:gd name="T40" fmla="*/ 550 w 850"/>
                <a:gd name="T41" fmla="*/ 244 h 850"/>
                <a:gd name="T42" fmla="*/ 232 w 850"/>
                <a:gd name="T43" fmla="*/ 553 h 850"/>
                <a:gd name="T44" fmla="*/ 173 w 850"/>
                <a:gd name="T45" fmla="*/ 542 h 850"/>
                <a:gd name="T46" fmla="*/ 110 w 850"/>
                <a:gd name="T47" fmla="*/ 558 h 850"/>
                <a:gd name="T48" fmla="*/ 58 w 850"/>
                <a:gd name="T49" fmla="*/ 607 h 850"/>
                <a:gd name="T50" fmla="*/ 39 w 850"/>
                <a:gd name="T51" fmla="*/ 685 h 850"/>
                <a:gd name="T52" fmla="*/ 103 w 850"/>
                <a:gd name="T53" fmla="*/ 644 h 850"/>
                <a:gd name="T54" fmla="*/ 199 w 850"/>
                <a:gd name="T55" fmla="*/ 647 h 850"/>
                <a:gd name="T56" fmla="*/ 206 w 850"/>
                <a:gd name="T57" fmla="*/ 663 h 850"/>
                <a:gd name="T58" fmla="*/ 202 w 850"/>
                <a:gd name="T59" fmla="*/ 758 h 850"/>
                <a:gd name="T60" fmla="*/ 123 w 850"/>
                <a:gd name="T61" fmla="*/ 843 h 850"/>
                <a:gd name="T62" fmla="*/ 95 w 850"/>
                <a:gd name="T63" fmla="*/ 823 h 850"/>
                <a:gd name="T64" fmla="*/ 169 w 850"/>
                <a:gd name="T65" fmla="*/ 736 h 850"/>
                <a:gd name="T66" fmla="*/ 38 w 850"/>
                <a:gd name="T67" fmla="*/ 755 h 850"/>
                <a:gd name="T68" fmla="*/ 16 w 850"/>
                <a:gd name="T69" fmla="*/ 748 h 850"/>
                <a:gd name="T70" fmla="*/ 0 w 850"/>
                <a:gd name="T71" fmla="*/ 695 h 850"/>
                <a:gd name="T72" fmla="*/ 6 w 850"/>
                <a:gd name="T73" fmla="*/ 631 h 850"/>
                <a:gd name="T74" fmla="*/ 34 w 850"/>
                <a:gd name="T75" fmla="*/ 574 h 850"/>
                <a:gd name="T76" fmla="*/ 93 w 850"/>
                <a:gd name="T77" fmla="*/ 523 h 850"/>
                <a:gd name="T78" fmla="*/ 173 w 850"/>
                <a:gd name="T79" fmla="*/ 503 h 850"/>
                <a:gd name="T80" fmla="*/ 512 w 850"/>
                <a:gd name="T81" fmla="*/ 229 h 850"/>
                <a:gd name="T82" fmla="*/ 502 w 850"/>
                <a:gd name="T83" fmla="*/ 170 h 850"/>
                <a:gd name="T84" fmla="*/ 513 w 850"/>
                <a:gd name="T85" fmla="*/ 113 h 850"/>
                <a:gd name="T86" fmla="*/ 545 w 850"/>
                <a:gd name="T87" fmla="*/ 61 h 850"/>
                <a:gd name="T88" fmla="*/ 610 w 850"/>
                <a:gd name="T89" fmla="*/ 13 h 850"/>
                <a:gd name="T90" fmla="*/ 693 w 850"/>
                <a:gd name="T91" fmla="*/ 2 h 850"/>
                <a:gd name="T92" fmla="*/ 751 w 850"/>
                <a:gd name="T93" fmla="*/ 21 h 850"/>
                <a:gd name="T94" fmla="*/ 754 w 850"/>
                <a:gd name="T95" fmla="*/ 42 h 850"/>
                <a:gd name="T96" fmla="*/ 804 w 850"/>
                <a:gd name="T97" fmla="*/ 100 h 850"/>
                <a:gd name="T98" fmla="*/ 827 w 850"/>
                <a:gd name="T99" fmla="*/ 97 h 850"/>
                <a:gd name="T100" fmla="*/ 844 w 850"/>
                <a:gd name="T101" fmla="*/ 131 h 850"/>
                <a:gd name="T102" fmla="*/ 849 w 850"/>
                <a:gd name="T103" fmla="*/ 195 h 850"/>
                <a:gd name="T104" fmla="*/ 830 w 850"/>
                <a:gd name="T105" fmla="*/ 255 h 850"/>
                <a:gd name="T106" fmla="*/ 787 w 850"/>
                <a:gd name="T107" fmla="*/ 309 h 850"/>
                <a:gd name="T108" fmla="*/ 710 w 850"/>
                <a:gd name="T109" fmla="*/ 345 h 850"/>
                <a:gd name="T110" fmla="*/ 634 w 850"/>
                <a:gd name="T111" fmla="*/ 343 h 850"/>
                <a:gd name="T112" fmla="*/ 346 w 850"/>
                <a:gd name="T113" fmla="*/ 657 h 850"/>
                <a:gd name="T114" fmla="*/ 343 w 850"/>
                <a:gd name="T115" fmla="*/ 716 h 850"/>
                <a:gd name="T116" fmla="*/ 320 w 850"/>
                <a:gd name="T117" fmla="*/ 771 h 850"/>
                <a:gd name="T118" fmla="*/ 270 w 850"/>
                <a:gd name="T119" fmla="*/ 821 h 850"/>
                <a:gd name="T120" fmla="*/ 192 w 850"/>
                <a:gd name="T121" fmla="*/ 85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0" h="850">
                  <a:moveTo>
                    <a:pt x="150" y="810"/>
                  </a:moveTo>
                  <a:lnTo>
                    <a:pt x="162" y="811"/>
                  </a:lnTo>
                  <a:lnTo>
                    <a:pt x="175" y="811"/>
                  </a:lnTo>
                  <a:lnTo>
                    <a:pt x="188" y="811"/>
                  </a:lnTo>
                  <a:lnTo>
                    <a:pt x="201" y="808"/>
                  </a:lnTo>
                  <a:lnTo>
                    <a:pt x="214" y="806"/>
                  </a:lnTo>
                  <a:lnTo>
                    <a:pt x="226" y="801"/>
                  </a:lnTo>
                  <a:lnTo>
                    <a:pt x="238" y="795"/>
                  </a:lnTo>
                  <a:lnTo>
                    <a:pt x="250" y="790"/>
                  </a:lnTo>
                  <a:lnTo>
                    <a:pt x="260" y="781"/>
                  </a:lnTo>
                  <a:lnTo>
                    <a:pt x="270" y="772"/>
                  </a:lnTo>
                  <a:lnTo>
                    <a:pt x="277" y="765"/>
                  </a:lnTo>
                  <a:lnTo>
                    <a:pt x="283" y="757"/>
                  </a:lnTo>
                  <a:lnTo>
                    <a:pt x="288" y="748"/>
                  </a:lnTo>
                  <a:lnTo>
                    <a:pt x="294" y="739"/>
                  </a:lnTo>
                  <a:lnTo>
                    <a:pt x="298" y="731"/>
                  </a:lnTo>
                  <a:lnTo>
                    <a:pt x="301" y="722"/>
                  </a:lnTo>
                  <a:lnTo>
                    <a:pt x="304" y="712"/>
                  </a:lnTo>
                  <a:lnTo>
                    <a:pt x="307" y="702"/>
                  </a:lnTo>
                  <a:lnTo>
                    <a:pt x="309" y="693"/>
                  </a:lnTo>
                  <a:lnTo>
                    <a:pt x="309" y="683"/>
                  </a:lnTo>
                  <a:lnTo>
                    <a:pt x="309" y="673"/>
                  </a:lnTo>
                  <a:lnTo>
                    <a:pt x="309" y="663"/>
                  </a:lnTo>
                  <a:lnTo>
                    <a:pt x="307" y="653"/>
                  </a:lnTo>
                  <a:lnTo>
                    <a:pt x="306" y="643"/>
                  </a:lnTo>
                  <a:lnTo>
                    <a:pt x="301" y="634"/>
                  </a:lnTo>
                  <a:lnTo>
                    <a:pt x="298" y="624"/>
                  </a:lnTo>
                  <a:lnTo>
                    <a:pt x="297" y="618"/>
                  </a:lnTo>
                  <a:lnTo>
                    <a:pt x="297" y="613"/>
                  </a:lnTo>
                  <a:lnTo>
                    <a:pt x="298" y="607"/>
                  </a:lnTo>
                  <a:lnTo>
                    <a:pt x="303" y="602"/>
                  </a:lnTo>
                  <a:lnTo>
                    <a:pt x="602" y="303"/>
                  </a:lnTo>
                  <a:lnTo>
                    <a:pt x="607" y="300"/>
                  </a:lnTo>
                  <a:lnTo>
                    <a:pt x="612" y="297"/>
                  </a:lnTo>
                  <a:lnTo>
                    <a:pt x="618" y="297"/>
                  </a:lnTo>
                  <a:lnTo>
                    <a:pt x="624" y="299"/>
                  </a:lnTo>
                  <a:lnTo>
                    <a:pt x="635" y="303"/>
                  </a:lnTo>
                  <a:lnTo>
                    <a:pt x="650" y="307"/>
                  </a:lnTo>
                  <a:lnTo>
                    <a:pt x="663" y="309"/>
                  </a:lnTo>
                  <a:lnTo>
                    <a:pt x="676" y="310"/>
                  </a:lnTo>
                  <a:lnTo>
                    <a:pt x="690" y="309"/>
                  </a:lnTo>
                  <a:lnTo>
                    <a:pt x="703" y="307"/>
                  </a:lnTo>
                  <a:lnTo>
                    <a:pt x="716" y="304"/>
                  </a:lnTo>
                  <a:lnTo>
                    <a:pt x="728" y="300"/>
                  </a:lnTo>
                  <a:lnTo>
                    <a:pt x="739" y="294"/>
                  </a:lnTo>
                  <a:lnTo>
                    <a:pt x="751" y="287"/>
                  </a:lnTo>
                  <a:lnTo>
                    <a:pt x="762" y="278"/>
                  </a:lnTo>
                  <a:lnTo>
                    <a:pt x="772" y="270"/>
                  </a:lnTo>
                  <a:lnTo>
                    <a:pt x="782" y="258"/>
                  </a:lnTo>
                  <a:lnTo>
                    <a:pt x="792" y="244"/>
                  </a:lnTo>
                  <a:lnTo>
                    <a:pt x="800" y="229"/>
                  </a:lnTo>
                  <a:lnTo>
                    <a:pt x="805" y="215"/>
                  </a:lnTo>
                  <a:lnTo>
                    <a:pt x="810" y="199"/>
                  </a:lnTo>
                  <a:lnTo>
                    <a:pt x="811" y="183"/>
                  </a:lnTo>
                  <a:lnTo>
                    <a:pt x="811" y="167"/>
                  </a:lnTo>
                  <a:lnTo>
                    <a:pt x="810" y="150"/>
                  </a:lnTo>
                  <a:lnTo>
                    <a:pt x="758" y="202"/>
                  </a:lnTo>
                  <a:lnTo>
                    <a:pt x="755" y="203"/>
                  </a:lnTo>
                  <a:lnTo>
                    <a:pt x="752" y="206"/>
                  </a:lnTo>
                  <a:lnTo>
                    <a:pt x="748" y="206"/>
                  </a:lnTo>
                  <a:lnTo>
                    <a:pt x="745" y="208"/>
                  </a:lnTo>
                  <a:lnTo>
                    <a:pt x="663" y="208"/>
                  </a:lnTo>
                  <a:lnTo>
                    <a:pt x="658" y="206"/>
                  </a:lnTo>
                  <a:lnTo>
                    <a:pt x="656" y="206"/>
                  </a:lnTo>
                  <a:lnTo>
                    <a:pt x="651" y="203"/>
                  </a:lnTo>
                  <a:lnTo>
                    <a:pt x="648" y="202"/>
                  </a:lnTo>
                  <a:lnTo>
                    <a:pt x="647" y="199"/>
                  </a:lnTo>
                  <a:lnTo>
                    <a:pt x="644" y="196"/>
                  </a:lnTo>
                  <a:lnTo>
                    <a:pt x="644" y="192"/>
                  </a:lnTo>
                  <a:lnTo>
                    <a:pt x="643" y="188"/>
                  </a:lnTo>
                  <a:lnTo>
                    <a:pt x="643" y="106"/>
                  </a:lnTo>
                  <a:lnTo>
                    <a:pt x="644" y="103"/>
                  </a:lnTo>
                  <a:lnTo>
                    <a:pt x="644" y="98"/>
                  </a:lnTo>
                  <a:lnTo>
                    <a:pt x="647" y="95"/>
                  </a:lnTo>
                  <a:lnTo>
                    <a:pt x="648" y="93"/>
                  </a:lnTo>
                  <a:lnTo>
                    <a:pt x="700" y="41"/>
                  </a:lnTo>
                  <a:lnTo>
                    <a:pt x="689" y="39"/>
                  </a:lnTo>
                  <a:lnTo>
                    <a:pt x="676" y="39"/>
                  </a:lnTo>
                  <a:lnTo>
                    <a:pt x="663" y="39"/>
                  </a:lnTo>
                  <a:lnTo>
                    <a:pt x="650" y="42"/>
                  </a:lnTo>
                  <a:lnTo>
                    <a:pt x="637" y="45"/>
                  </a:lnTo>
                  <a:lnTo>
                    <a:pt x="624" y="49"/>
                  </a:lnTo>
                  <a:lnTo>
                    <a:pt x="612" y="55"/>
                  </a:lnTo>
                  <a:lnTo>
                    <a:pt x="601" y="62"/>
                  </a:lnTo>
                  <a:lnTo>
                    <a:pt x="591" y="70"/>
                  </a:lnTo>
                  <a:lnTo>
                    <a:pt x="581" y="78"/>
                  </a:lnTo>
                  <a:lnTo>
                    <a:pt x="574" y="87"/>
                  </a:lnTo>
                  <a:lnTo>
                    <a:pt x="568" y="94"/>
                  </a:lnTo>
                  <a:lnTo>
                    <a:pt x="562" y="103"/>
                  </a:lnTo>
                  <a:lnTo>
                    <a:pt x="556" y="111"/>
                  </a:lnTo>
                  <a:lnTo>
                    <a:pt x="552" y="120"/>
                  </a:lnTo>
                  <a:lnTo>
                    <a:pt x="549" y="130"/>
                  </a:lnTo>
                  <a:lnTo>
                    <a:pt x="546" y="139"/>
                  </a:lnTo>
                  <a:lnTo>
                    <a:pt x="543" y="149"/>
                  </a:lnTo>
                  <a:lnTo>
                    <a:pt x="542" y="159"/>
                  </a:lnTo>
                  <a:lnTo>
                    <a:pt x="540" y="167"/>
                  </a:lnTo>
                  <a:lnTo>
                    <a:pt x="540" y="178"/>
                  </a:lnTo>
                  <a:lnTo>
                    <a:pt x="542" y="188"/>
                  </a:lnTo>
                  <a:lnTo>
                    <a:pt x="543" y="198"/>
                  </a:lnTo>
                  <a:lnTo>
                    <a:pt x="545" y="208"/>
                  </a:lnTo>
                  <a:lnTo>
                    <a:pt x="548" y="218"/>
                  </a:lnTo>
                  <a:lnTo>
                    <a:pt x="552" y="227"/>
                  </a:lnTo>
                  <a:lnTo>
                    <a:pt x="553" y="232"/>
                  </a:lnTo>
                  <a:lnTo>
                    <a:pt x="553" y="238"/>
                  </a:lnTo>
                  <a:lnTo>
                    <a:pt x="550" y="244"/>
                  </a:lnTo>
                  <a:lnTo>
                    <a:pt x="548" y="248"/>
                  </a:lnTo>
                  <a:lnTo>
                    <a:pt x="248" y="548"/>
                  </a:lnTo>
                  <a:lnTo>
                    <a:pt x="244" y="552"/>
                  </a:lnTo>
                  <a:lnTo>
                    <a:pt x="238" y="553"/>
                  </a:lnTo>
                  <a:lnTo>
                    <a:pt x="232" y="553"/>
                  </a:lnTo>
                  <a:lnTo>
                    <a:pt x="226" y="552"/>
                  </a:lnTo>
                  <a:lnTo>
                    <a:pt x="214" y="548"/>
                  </a:lnTo>
                  <a:lnTo>
                    <a:pt x="201" y="545"/>
                  </a:lnTo>
                  <a:lnTo>
                    <a:pt x="188" y="542"/>
                  </a:lnTo>
                  <a:lnTo>
                    <a:pt x="173" y="542"/>
                  </a:lnTo>
                  <a:lnTo>
                    <a:pt x="160" y="542"/>
                  </a:lnTo>
                  <a:lnTo>
                    <a:pt x="147" y="543"/>
                  </a:lnTo>
                  <a:lnTo>
                    <a:pt x="134" y="548"/>
                  </a:lnTo>
                  <a:lnTo>
                    <a:pt x="123" y="552"/>
                  </a:lnTo>
                  <a:lnTo>
                    <a:pt x="110" y="558"/>
                  </a:lnTo>
                  <a:lnTo>
                    <a:pt x="98" y="564"/>
                  </a:lnTo>
                  <a:lnTo>
                    <a:pt x="88" y="572"/>
                  </a:lnTo>
                  <a:lnTo>
                    <a:pt x="78" y="581"/>
                  </a:lnTo>
                  <a:lnTo>
                    <a:pt x="67" y="594"/>
                  </a:lnTo>
                  <a:lnTo>
                    <a:pt x="58" y="607"/>
                  </a:lnTo>
                  <a:lnTo>
                    <a:pt x="51" y="621"/>
                  </a:lnTo>
                  <a:lnTo>
                    <a:pt x="45" y="637"/>
                  </a:lnTo>
                  <a:lnTo>
                    <a:pt x="41" y="651"/>
                  </a:lnTo>
                  <a:lnTo>
                    <a:pt x="39" y="669"/>
                  </a:lnTo>
                  <a:lnTo>
                    <a:pt x="39" y="685"/>
                  </a:lnTo>
                  <a:lnTo>
                    <a:pt x="41" y="700"/>
                  </a:lnTo>
                  <a:lnTo>
                    <a:pt x="93" y="650"/>
                  </a:lnTo>
                  <a:lnTo>
                    <a:pt x="95" y="647"/>
                  </a:lnTo>
                  <a:lnTo>
                    <a:pt x="98" y="646"/>
                  </a:lnTo>
                  <a:lnTo>
                    <a:pt x="103" y="644"/>
                  </a:lnTo>
                  <a:lnTo>
                    <a:pt x="106" y="644"/>
                  </a:lnTo>
                  <a:lnTo>
                    <a:pt x="188" y="644"/>
                  </a:lnTo>
                  <a:lnTo>
                    <a:pt x="192" y="644"/>
                  </a:lnTo>
                  <a:lnTo>
                    <a:pt x="195" y="646"/>
                  </a:lnTo>
                  <a:lnTo>
                    <a:pt x="199" y="647"/>
                  </a:lnTo>
                  <a:lnTo>
                    <a:pt x="202" y="650"/>
                  </a:lnTo>
                  <a:lnTo>
                    <a:pt x="203" y="653"/>
                  </a:lnTo>
                  <a:lnTo>
                    <a:pt x="205" y="656"/>
                  </a:lnTo>
                  <a:lnTo>
                    <a:pt x="206" y="659"/>
                  </a:lnTo>
                  <a:lnTo>
                    <a:pt x="206" y="663"/>
                  </a:lnTo>
                  <a:lnTo>
                    <a:pt x="206" y="745"/>
                  </a:lnTo>
                  <a:lnTo>
                    <a:pt x="206" y="749"/>
                  </a:lnTo>
                  <a:lnTo>
                    <a:pt x="205" y="752"/>
                  </a:lnTo>
                  <a:lnTo>
                    <a:pt x="203" y="755"/>
                  </a:lnTo>
                  <a:lnTo>
                    <a:pt x="202" y="758"/>
                  </a:lnTo>
                  <a:lnTo>
                    <a:pt x="150" y="810"/>
                  </a:lnTo>
                  <a:close/>
                  <a:moveTo>
                    <a:pt x="175" y="850"/>
                  </a:moveTo>
                  <a:lnTo>
                    <a:pt x="156" y="850"/>
                  </a:lnTo>
                  <a:lnTo>
                    <a:pt x="140" y="847"/>
                  </a:lnTo>
                  <a:lnTo>
                    <a:pt x="123" y="843"/>
                  </a:lnTo>
                  <a:lnTo>
                    <a:pt x="106" y="837"/>
                  </a:lnTo>
                  <a:lnTo>
                    <a:pt x="103" y="834"/>
                  </a:lnTo>
                  <a:lnTo>
                    <a:pt x="98" y="831"/>
                  </a:lnTo>
                  <a:lnTo>
                    <a:pt x="97" y="827"/>
                  </a:lnTo>
                  <a:lnTo>
                    <a:pt x="95" y="823"/>
                  </a:lnTo>
                  <a:lnTo>
                    <a:pt x="94" y="817"/>
                  </a:lnTo>
                  <a:lnTo>
                    <a:pt x="95" y="813"/>
                  </a:lnTo>
                  <a:lnTo>
                    <a:pt x="97" y="808"/>
                  </a:lnTo>
                  <a:lnTo>
                    <a:pt x="100" y="806"/>
                  </a:lnTo>
                  <a:lnTo>
                    <a:pt x="169" y="736"/>
                  </a:lnTo>
                  <a:lnTo>
                    <a:pt x="169" y="682"/>
                  </a:lnTo>
                  <a:lnTo>
                    <a:pt x="114" y="682"/>
                  </a:lnTo>
                  <a:lnTo>
                    <a:pt x="45" y="751"/>
                  </a:lnTo>
                  <a:lnTo>
                    <a:pt x="42" y="754"/>
                  </a:lnTo>
                  <a:lnTo>
                    <a:pt x="38" y="755"/>
                  </a:lnTo>
                  <a:lnTo>
                    <a:pt x="34" y="757"/>
                  </a:lnTo>
                  <a:lnTo>
                    <a:pt x="28" y="755"/>
                  </a:lnTo>
                  <a:lnTo>
                    <a:pt x="23" y="754"/>
                  </a:lnTo>
                  <a:lnTo>
                    <a:pt x="19" y="752"/>
                  </a:lnTo>
                  <a:lnTo>
                    <a:pt x="16" y="748"/>
                  </a:lnTo>
                  <a:lnTo>
                    <a:pt x="13" y="745"/>
                  </a:lnTo>
                  <a:lnTo>
                    <a:pt x="9" y="732"/>
                  </a:lnTo>
                  <a:lnTo>
                    <a:pt x="6" y="719"/>
                  </a:lnTo>
                  <a:lnTo>
                    <a:pt x="3" y="706"/>
                  </a:lnTo>
                  <a:lnTo>
                    <a:pt x="0" y="695"/>
                  </a:lnTo>
                  <a:lnTo>
                    <a:pt x="0" y="682"/>
                  </a:lnTo>
                  <a:lnTo>
                    <a:pt x="0" y="669"/>
                  </a:lnTo>
                  <a:lnTo>
                    <a:pt x="2" y="656"/>
                  </a:lnTo>
                  <a:lnTo>
                    <a:pt x="3" y="643"/>
                  </a:lnTo>
                  <a:lnTo>
                    <a:pt x="6" y="631"/>
                  </a:lnTo>
                  <a:lnTo>
                    <a:pt x="10" y="618"/>
                  </a:lnTo>
                  <a:lnTo>
                    <a:pt x="15" y="607"/>
                  </a:lnTo>
                  <a:lnTo>
                    <a:pt x="21" y="595"/>
                  </a:lnTo>
                  <a:lnTo>
                    <a:pt x="26" y="584"/>
                  </a:lnTo>
                  <a:lnTo>
                    <a:pt x="34" y="574"/>
                  </a:lnTo>
                  <a:lnTo>
                    <a:pt x="42" y="564"/>
                  </a:lnTo>
                  <a:lnTo>
                    <a:pt x="51" y="553"/>
                  </a:lnTo>
                  <a:lnTo>
                    <a:pt x="64" y="542"/>
                  </a:lnTo>
                  <a:lnTo>
                    <a:pt x="78" y="532"/>
                  </a:lnTo>
                  <a:lnTo>
                    <a:pt x="93" y="523"/>
                  </a:lnTo>
                  <a:lnTo>
                    <a:pt x="107" y="516"/>
                  </a:lnTo>
                  <a:lnTo>
                    <a:pt x="123" y="510"/>
                  </a:lnTo>
                  <a:lnTo>
                    <a:pt x="140" y="506"/>
                  </a:lnTo>
                  <a:lnTo>
                    <a:pt x="156" y="503"/>
                  </a:lnTo>
                  <a:lnTo>
                    <a:pt x="173" y="503"/>
                  </a:lnTo>
                  <a:lnTo>
                    <a:pt x="188" y="503"/>
                  </a:lnTo>
                  <a:lnTo>
                    <a:pt x="202" y="504"/>
                  </a:lnTo>
                  <a:lnTo>
                    <a:pt x="216" y="507"/>
                  </a:lnTo>
                  <a:lnTo>
                    <a:pt x="229" y="512"/>
                  </a:lnTo>
                  <a:lnTo>
                    <a:pt x="512" y="229"/>
                  </a:lnTo>
                  <a:lnTo>
                    <a:pt x="507" y="218"/>
                  </a:lnTo>
                  <a:lnTo>
                    <a:pt x="506" y="206"/>
                  </a:lnTo>
                  <a:lnTo>
                    <a:pt x="503" y="195"/>
                  </a:lnTo>
                  <a:lnTo>
                    <a:pt x="503" y="182"/>
                  </a:lnTo>
                  <a:lnTo>
                    <a:pt x="502" y="170"/>
                  </a:lnTo>
                  <a:lnTo>
                    <a:pt x="503" y="159"/>
                  </a:lnTo>
                  <a:lnTo>
                    <a:pt x="504" y="147"/>
                  </a:lnTo>
                  <a:lnTo>
                    <a:pt x="507" y="134"/>
                  </a:lnTo>
                  <a:lnTo>
                    <a:pt x="510" y="123"/>
                  </a:lnTo>
                  <a:lnTo>
                    <a:pt x="513" y="113"/>
                  </a:lnTo>
                  <a:lnTo>
                    <a:pt x="519" y="101"/>
                  </a:lnTo>
                  <a:lnTo>
                    <a:pt x="523" y="91"/>
                  </a:lnTo>
                  <a:lnTo>
                    <a:pt x="530" y="80"/>
                  </a:lnTo>
                  <a:lnTo>
                    <a:pt x="538" y="70"/>
                  </a:lnTo>
                  <a:lnTo>
                    <a:pt x="545" y="61"/>
                  </a:lnTo>
                  <a:lnTo>
                    <a:pt x="553" y="51"/>
                  </a:lnTo>
                  <a:lnTo>
                    <a:pt x="566" y="39"/>
                  </a:lnTo>
                  <a:lnTo>
                    <a:pt x="579" y="29"/>
                  </a:lnTo>
                  <a:lnTo>
                    <a:pt x="594" y="21"/>
                  </a:lnTo>
                  <a:lnTo>
                    <a:pt x="610" y="13"/>
                  </a:lnTo>
                  <a:lnTo>
                    <a:pt x="625" y="8"/>
                  </a:lnTo>
                  <a:lnTo>
                    <a:pt x="641" y="3"/>
                  </a:lnTo>
                  <a:lnTo>
                    <a:pt x="658" y="2"/>
                  </a:lnTo>
                  <a:lnTo>
                    <a:pt x="676" y="0"/>
                  </a:lnTo>
                  <a:lnTo>
                    <a:pt x="693" y="2"/>
                  </a:lnTo>
                  <a:lnTo>
                    <a:pt x="710" y="5"/>
                  </a:lnTo>
                  <a:lnTo>
                    <a:pt x="728" y="9"/>
                  </a:lnTo>
                  <a:lnTo>
                    <a:pt x="743" y="15"/>
                  </a:lnTo>
                  <a:lnTo>
                    <a:pt x="748" y="16"/>
                  </a:lnTo>
                  <a:lnTo>
                    <a:pt x="751" y="21"/>
                  </a:lnTo>
                  <a:lnTo>
                    <a:pt x="754" y="23"/>
                  </a:lnTo>
                  <a:lnTo>
                    <a:pt x="755" y="29"/>
                  </a:lnTo>
                  <a:lnTo>
                    <a:pt x="755" y="34"/>
                  </a:lnTo>
                  <a:lnTo>
                    <a:pt x="755" y="38"/>
                  </a:lnTo>
                  <a:lnTo>
                    <a:pt x="754" y="42"/>
                  </a:lnTo>
                  <a:lnTo>
                    <a:pt x="751" y="46"/>
                  </a:lnTo>
                  <a:lnTo>
                    <a:pt x="682" y="114"/>
                  </a:lnTo>
                  <a:lnTo>
                    <a:pt x="682" y="169"/>
                  </a:lnTo>
                  <a:lnTo>
                    <a:pt x="736" y="169"/>
                  </a:lnTo>
                  <a:lnTo>
                    <a:pt x="804" y="100"/>
                  </a:lnTo>
                  <a:lnTo>
                    <a:pt x="808" y="97"/>
                  </a:lnTo>
                  <a:lnTo>
                    <a:pt x="813" y="95"/>
                  </a:lnTo>
                  <a:lnTo>
                    <a:pt x="817" y="95"/>
                  </a:lnTo>
                  <a:lnTo>
                    <a:pt x="821" y="95"/>
                  </a:lnTo>
                  <a:lnTo>
                    <a:pt x="827" y="97"/>
                  </a:lnTo>
                  <a:lnTo>
                    <a:pt x="830" y="100"/>
                  </a:lnTo>
                  <a:lnTo>
                    <a:pt x="834" y="103"/>
                  </a:lnTo>
                  <a:lnTo>
                    <a:pt x="836" y="107"/>
                  </a:lnTo>
                  <a:lnTo>
                    <a:pt x="841" y="118"/>
                  </a:lnTo>
                  <a:lnTo>
                    <a:pt x="844" y="131"/>
                  </a:lnTo>
                  <a:lnTo>
                    <a:pt x="847" y="144"/>
                  </a:lnTo>
                  <a:lnTo>
                    <a:pt x="849" y="157"/>
                  </a:lnTo>
                  <a:lnTo>
                    <a:pt x="850" y="170"/>
                  </a:lnTo>
                  <a:lnTo>
                    <a:pt x="850" y="182"/>
                  </a:lnTo>
                  <a:lnTo>
                    <a:pt x="849" y="195"/>
                  </a:lnTo>
                  <a:lnTo>
                    <a:pt x="847" y="208"/>
                  </a:lnTo>
                  <a:lnTo>
                    <a:pt x="844" y="221"/>
                  </a:lnTo>
                  <a:lnTo>
                    <a:pt x="840" y="232"/>
                  </a:lnTo>
                  <a:lnTo>
                    <a:pt x="836" y="244"/>
                  </a:lnTo>
                  <a:lnTo>
                    <a:pt x="830" y="255"/>
                  </a:lnTo>
                  <a:lnTo>
                    <a:pt x="824" y="267"/>
                  </a:lnTo>
                  <a:lnTo>
                    <a:pt x="815" y="277"/>
                  </a:lnTo>
                  <a:lnTo>
                    <a:pt x="808" y="287"/>
                  </a:lnTo>
                  <a:lnTo>
                    <a:pt x="800" y="297"/>
                  </a:lnTo>
                  <a:lnTo>
                    <a:pt x="787" y="309"/>
                  </a:lnTo>
                  <a:lnTo>
                    <a:pt x="772" y="319"/>
                  </a:lnTo>
                  <a:lnTo>
                    <a:pt x="758" y="327"/>
                  </a:lnTo>
                  <a:lnTo>
                    <a:pt x="742" y="335"/>
                  </a:lnTo>
                  <a:lnTo>
                    <a:pt x="726" y="340"/>
                  </a:lnTo>
                  <a:lnTo>
                    <a:pt x="710" y="345"/>
                  </a:lnTo>
                  <a:lnTo>
                    <a:pt x="693" y="347"/>
                  </a:lnTo>
                  <a:lnTo>
                    <a:pt x="676" y="347"/>
                  </a:lnTo>
                  <a:lnTo>
                    <a:pt x="661" y="347"/>
                  </a:lnTo>
                  <a:lnTo>
                    <a:pt x="648" y="346"/>
                  </a:lnTo>
                  <a:lnTo>
                    <a:pt x="634" y="343"/>
                  </a:lnTo>
                  <a:lnTo>
                    <a:pt x="621" y="339"/>
                  </a:lnTo>
                  <a:lnTo>
                    <a:pt x="339" y="621"/>
                  </a:lnTo>
                  <a:lnTo>
                    <a:pt x="342" y="633"/>
                  </a:lnTo>
                  <a:lnTo>
                    <a:pt x="345" y="644"/>
                  </a:lnTo>
                  <a:lnTo>
                    <a:pt x="346" y="657"/>
                  </a:lnTo>
                  <a:lnTo>
                    <a:pt x="347" y="669"/>
                  </a:lnTo>
                  <a:lnTo>
                    <a:pt x="347" y="680"/>
                  </a:lnTo>
                  <a:lnTo>
                    <a:pt x="347" y="693"/>
                  </a:lnTo>
                  <a:lnTo>
                    <a:pt x="346" y="705"/>
                  </a:lnTo>
                  <a:lnTo>
                    <a:pt x="343" y="716"/>
                  </a:lnTo>
                  <a:lnTo>
                    <a:pt x="340" y="728"/>
                  </a:lnTo>
                  <a:lnTo>
                    <a:pt x="336" y="739"/>
                  </a:lnTo>
                  <a:lnTo>
                    <a:pt x="332" y="749"/>
                  </a:lnTo>
                  <a:lnTo>
                    <a:pt x="326" y="761"/>
                  </a:lnTo>
                  <a:lnTo>
                    <a:pt x="320" y="771"/>
                  </a:lnTo>
                  <a:lnTo>
                    <a:pt x="313" y="781"/>
                  </a:lnTo>
                  <a:lnTo>
                    <a:pt x="306" y="791"/>
                  </a:lnTo>
                  <a:lnTo>
                    <a:pt x="297" y="800"/>
                  </a:lnTo>
                  <a:lnTo>
                    <a:pt x="284" y="811"/>
                  </a:lnTo>
                  <a:lnTo>
                    <a:pt x="270" y="821"/>
                  </a:lnTo>
                  <a:lnTo>
                    <a:pt x="255" y="830"/>
                  </a:lnTo>
                  <a:lnTo>
                    <a:pt x="241" y="837"/>
                  </a:lnTo>
                  <a:lnTo>
                    <a:pt x="225" y="843"/>
                  </a:lnTo>
                  <a:lnTo>
                    <a:pt x="208" y="847"/>
                  </a:lnTo>
                  <a:lnTo>
                    <a:pt x="192" y="850"/>
                  </a:lnTo>
                  <a:lnTo>
                    <a:pt x="175" y="8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15"/>
            <p:cNvSpPr>
              <a:spLocks noEditPoints="1"/>
            </p:cNvSpPr>
            <p:nvPr/>
          </p:nvSpPr>
          <p:spPr bwMode="auto">
            <a:xfrm>
              <a:off x="2291495" y="4041972"/>
              <a:ext cx="152879" cy="152879"/>
            </a:xfrm>
            <a:custGeom>
              <a:avLst/>
              <a:gdLst>
                <a:gd name="T0" fmla="*/ 210 w 315"/>
                <a:gd name="T1" fmla="*/ 265 h 315"/>
                <a:gd name="T2" fmla="*/ 223 w 315"/>
                <a:gd name="T3" fmla="*/ 273 h 315"/>
                <a:gd name="T4" fmla="*/ 237 w 315"/>
                <a:gd name="T5" fmla="*/ 276 h 315"/>
                <a:gd name="T6" fmla="*/ 252 w 315"/>
                <a:gd name="T7" fmla="*/ 273 h 315"/>
                <a:gd name="T8" fmla="*/ 265 w 315"/>
                <a:gd name="T9" fmla="*/ 265 h 315"/>
                <a:gd name="T10" fmla="*/ 273 w 315"/>
                <a:gd name="T11" fmla="*/ 253 h 315"/>
                <a:gd name="T12" fmla="*/ 276 w 315"/>
                <a:gd name="T13" fmla="*/ 237 h 315"/>
                <a:gd name="T14" fmla="*/ 273 w 315"/>
                <a:gd name="T15" fmla="*/ 223 h 315"/>
                <a:gd name="T16" fmla="*/ 265 w 315"/>
                <a:gd name="T17" fmla="*/ 211 h 315"/>
                <a:gd name="T18" fmla="*/ 47 w 315"/>
                <a:gd name="T19" fmla="*/ 102 h 315"/>
                <a:gd name="T20" fmla="*/ 230 w 315"/>
                <a:gd name="T21" fmla="*/ 315 h 315"/>
                <a:gd name="T22" fmla="*/ 216 w 315"/>
                <a:gd name="T23" fmla="*/ 312 h 315"/>
                <a:gd name="T24" fmla="*/ 201 w 315"/>
                <a:gd name="T25" fmla="*/ 307 h 315"/>
                <a:gd name="T26" fmla="*/ 188 w 315"/>
                <a:gd name="T27" fmla="*/ 298 h 315"/>
                <a:gd name="T28" fmla="*/ 5 w 315"/>
                <a:gd name="T29" fmla="*/ 115 h 315"/>
                <a:gd name="T30" fmla="*/ 1 w 315"/>
                <a:gd name="T31" fmla="*/ 109 h 315"/>
                <a:gd name="T32" fmla="*/ 0 w 315"/>
                <a:gd name="T33" fmla="*/ 102 h 315"/>
                <a:gd name="T34" fmla="*/ 1 w 315"/>
                <a:gd name="T35" fmla="*/ 95 h 315"/>
                <a:gd name="T36" fmla="*/ 5 w 315"/>
                <a:gd name="T37" fmla="*/ 88 h 315"/>
                <a:gd name="T38" fmla="*/ 90 w 315"/>
                <a:gd name="T39" fmla="*/ 4 h 315"/>
                <a:gd name="T40" fmla="*/ 98 w 315"/>
                <a:gd name="T41" fmla="*/ 1 h 315"/>
                <a:gd name="T42" fmla="*/ 105 w 315"/>
                <a:gd name="T43" fmla="*/ 1 h 315"/>
                <a:gd name="T44" fmla="*/ 112 w 315"/>
                <a:gd name="T45" fmla="*/ 4 h 315"/>
                <a:gd name="T46" fmla="*/ 292 w 315"/>
                <a:gd name="T47" fmla="*/ 184 h 315"/>
                <a:gd name="T48" fmla="*/ 302 w 315"/>
                <a:gd name="T49" fmla="*/ 196 h 315"/>
                <a:gd name="T50" fmla="*/ 309 w 315"/>
                <a:gd name="T51" fmla="*/ 209 h 315"/>
                <a:gd name="T52" fmla="*/ 314 w 315"/>
                <a:gd name="T53" fmla="*/ 223 h 315"/>
                <a:gd name="T54" fmla="*/ 315 w 315"/>
                <a:gd name="T55" fmla="*/ 237 h 315"/>
                <a:gd name="T56" fmla="*/ 314 w 315"/>
                <a:gd name="T57" fmla="*/ 253 h 315"/>
                <a:gd name="T58" fmla="*/ 309 w 315"/>
                <a:gd name="T59" fmla="*/ 268 h 315"/>
                <a:gd name="T60" fmla="*/ 302 w 315"/>
                <a:gd name="T61" fmla="*/ 281 h 315"/>
                <a:gd name="T62" fmla="*/ 292 w 315"/>
                <a:gd name="T63" fmla="*/ 292 h 315"/>
                <a:gd name="T64" fmla="*/ 280 w 315"/>
                <a:gd name="T65" fmla="*/ 302 h 315"/>
                <a:gd name="T66" fmla="*/ 267 w 315"/>
                <a:gd name="T67" fmla="*/ 309 h 315"/>
                <a:gd name="T68" fmla="*/ 253 w 315"/>
                <a:gd name="T69" fmla="*/ 314 h 315"/>
                <a:gd name="T70" fmla="*/ 237 w 315"/>
                <a:gd name="T71" fmla="*/ 3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15">
                  <a:moveTo>
                    <a:pt x="47" y="102"/>
                  </a:moveTo>
                  <a:lnTo>
                    <a:pt x="210" y="265"/>
                  </a:lnTo>
                  <a:lnTo>
                    <a:pt x="216" y="271"/>
                  </a:lnTo>
                  <a:lnTo>
                    <a:pt x="223" y="273"/>
                  </a:lnTo>
                  <a:lnTo>
                    <a:pt x="230" y="276"/>
                  </a:lnTo>
                  <a:lnTo>
                    <a:pt x="237" y="276"/>
                  </a:lnTo>
                  <a:lnTo>
                    <a:pt x="244" y="276"/>
                  </a:lnTo>
                  <a:lnTo>
                    <a:pt x="252" y="273"/>
                  </a:lnTo>
                  <a:lnTo>
                    <a:pt x="259" y="271"/>
                  </a:lnTo>
                  <a:lnTo>
                    <a:pt x="265" y="265"/>
                  </a:lnTo>
                  <a:lnTo>
                    <a:pt x="270" y="259"/>
                  </a:lnTo>
                  <a:lnTo>
                    <a:pt x="273" y="253"/>
                  </a:lnTo>
                  <a:lnTo>
                    <a:pt x="276" y="246"/>
                  </a:lnTo>
                  <a:lnTo>
                    <a:pt x="276" y="237"/>
                  </a:lnTo>
                  <a:lnTo>
                    <a:pt x="276" y="230"/>
                  </a:lnTo>
                  <a:lnTo>
                    <a:pt x="273" y="223"/>
                  </a:lnTo>
                  <a:lnTo>
                    <a:pt x="270" y="217"/>
                  </a:lnTo>
                  <a:lnTo>
                    <a:pt x="265" y="211"/>
                  </a:lnTo>
                  <a:lnTo>
                    <a:pt x="100" y="47"/>
                  </a:lnTo>
                  <a:lnTo>
                    <a:pt x="47" y="102"/>
                  </a:lnTo>
                  <a:close/>
                  <a:moveTo>
                    <a:pt x="237" y="315"/>
                  </a:moveTo>
                  <a:lnTo>
                    <a:pt x="230" y="315"/>
                  </a:lnTo>
                  <a:lnTo>
                    <a:pt x="223" y="314"/>
                  </a:lnTo>
                  <a:lnTo>
                    <a:pt x="216" y="312"/>
                  </a:lnTo>
                  <a:lnTo>
                    <a:pt x="208" y="309"/>
                  </a:lnTo>
                  <a:lnTo>
                    <a:pt x="201" y="307"/>
                  </a:lnTo>
                  <a:lnTo>
                    <a:pt x="195" y="302"/>
                  </a:lnTo>
                  <a:lnTo>
                    <a:pt x="188" y="298"/>
                  </a:lnTo>
                  <a:lnTo>
                    <a:pt x="183" y="292"/>
                  </a:lnTo>
                  <a:lnTo>
                    <a:pt x="5" y="115"/>
                  </a:lnTo>
                  <a:lnTo>
                    <a:pt x="3" y="112"/>
                  </a:lnTo>
                  <a:lnTo>
                    <a:pt x="1" y="109"/>
                  </a:lnTo>
                  <a:lnTo>
                    <a:pt x="0" y="105"/>
                  </a:lnTo>
                  <a:lnTo>
                    <a:pt x="0" y="102"/>
                  </a:lnTo>
                  <a:lnTo>
                    <a:pt x="0" y="98"/>
                  </a:lnTo>
                  <a:lnTo>
                    <a:pt x="1" y="95"/>
                  </a:lnTo>
                  <a:lnTo>
                    <a:pt x="3" y="90"/>
                  </a:lnTo>
                  <a:lnTo>
                    <a:pt x="5" y="88"/>
                  </a:lnTo>
                  <a:lnTo>
                    <a:pt x="87" y="6"/>
                  </a:lnTo>
                  <a:lnTo>
                    <a:pt x="90" y="4"/>
                  </a:lnTo>
                  <a:lnTo>
                    <a:pt x="93" y="1"/>
                  </a:lnTo>
                  <a:lnTo>
                    <a:pt x="98" y="1"/>
                  </a:lnTo>
                  <a:lnTo>
                    <a:pt x="100" y="0"/>
                  </a:lnTo>
                  <a:lnTo>
                    <a:pt x="105" y="1"/>
                  </a:lnTo>
                  <a:lnTo>
                    <a:pt x="109" y="1"/>
                  </a:lnTo>
                  <a:lnTo>
                    <a:pt x="112" y="4"/>
                  </a:lnTo>
                  <a:lnTo>
                    <a:pt x="115" y="6"/>
                  </a:lnTo>
                  <a:lnTo>
                    <a:pt x="292" y="184"/>
                  </a:lnTo>
                  <a:lnTo>
                    <a:pt x="298" y="188"/>
                  </a:lnTo>
                  <a:lnTo>
                    <a:pt x="302" y="196"/>
                  </a:lnTo>
                  <a:lnTo>
                    <a:pt x="306" y="201"/>
                  </a:lnTo>
                  <a:lnTo>
                    <a:pt x="309" y="209"/>
                  </a:lnTo>
                  <a:lnTo>
                    <a:pt x="312" y="216"/>
                  </a:lnTo>
                  <a:lnTo>
                    <a:pt x="314" y="223"/>
                  </a:lnTo>
                  <a:lnTo>
                    <a:pt x="315" y="230"/>
                  </a:lnTo>
                  <a:lnTo>
                    <a:pt x="315" y="237"/>
                  </a:lnTo>
                  <a:lnTo>
                    <a:pt x="315" y="246"/>
                  </a:lnTo>
                  <a:lnTo>
                    <a:pt x="314" y="253"/>
                  </a:lnTo>
                  <a:lnTo>
                    <a:pt x="312" y="260"/>
                  </a:lnTo>
                  <a:lnTo>
                    <a:pt x="309" y="268"/>
                  </a:lnTo>
                  <a:lnTo>
                    <a:pt x="306" y="275"/>
                  </a:lnTo>
                  <a:lnTo>
                    <a:pt x="302" y="281"/>
                  </a:lnTo>
                  <a:lnTo>
                    <a:pt x="298" y="286"/>
                  </a:lnTo>
                  <a:lnTo>
                    <a:pt x="292" y="292"/>
                  </a:lnTo>
                  <a:lnTo>
                    <a:pt x="286" y="298"/>
                  </a:lnTo>
                  <a:lnTo>
                    <a:pt x="280" y="302"/>
                  </a:lnTo>
                  <a:lnTo>
                    <a:pt x="275" y="307"/>
                  </a:lnTo>
                  <a:lnTo>
                    <a:pt x="267" y="309"/>
                  </a:lnTo>
                  <a:lnTo>
                    <a:pt x="260" y="312"/>
                  </a:lnTo>
                  <a:lnTo>
                    <a:pt x="253" y="314"/>
                  </a:lnTo>
                  <a:lnTo>
                    <a:pt x="246" y="315"/>
                  </a:lnTo>
                  <a:lnTo>
                    <a:pt x="237" y="3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16"/>
            <p:cNvSpPr>
              <a:spLocks/>
            </p:cNvSpPr>
            <p:nvPr/>
          </p:nvSpPr>
          <p:spPr bwMode="auto">
            <a:xfrm>
              <a:off x="2100760" y="3851237"/>
              <a:ext cx="120847" cy="120847"/>
            </a:xfrm>
            <a:custGeom>
              <a:avLst/>
              <a:gdLst>
                <a:gd name="T0" fmla="*/ 27 w 248"/>
                <a:gd name="T1" fmla="*/ 0 h 248"/>
                <a:gd name="T2" fmla="*/ 248 w 248"/>
                <a:gd name="T3" fmla="*/ 220 h 248"/>
                <a:gd name="T4" fmla="*/ 220 w 248"/>
                <a:gd name="T5" fmla="*/ 248 h 248"/>
                <a:gd name="T6" fmla="*/ 0 w 248"/>
                <a:gd name="T7" fmla="*/ 27 h 248"/>
                <a:gd name="T8" fmla="*/ 27 w 248"/>
                <a:gd name="T9" fmla="*/ 0 h 248"/>
              </a:gdLst>
              <a:ahLst/>
              <a:cxnLst>
                <a:cxn ang="0">
                  <a:pos x="T0" y="T1"/>
                </a:cxn>
                <a:cxn ang="0">
                  <a:pos x="T2" y="T3"/>
                </a:cxn>
                <a:cxn ang="0">
                  <a:pos x="T4" y="T5"/>
                </a:cxn>
                <a:cxn ang="0">
                  <a:pos x="T6" y="T7"/>
                </a:cxn>
                <a:cxn ang="0">
                  <a:pos x="T8" y="T9"/>
                </a:cxn>
              </a:cxnLst>
              <a:rect l="0" t="0" r="r" b="b"/>
              <a:pathLst>
                <a:path w="248" h="248">
                  <a:moveTo>
                    <a:pt x="27" y="0"/>
                  </a:moveTo>
                  <a:lnTo>
                    <a:pt x="248" y="220"/>
                  </a:lnTo>
                  <a:lnTo>
                    <a:pt x="220" y="248"/>
                  </a:lnTo>
                  <a:lnTo>
                    <a:pt x="0" y="27"/>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17"/>
            <p:cNvSpPr>
              <a:spLocks/>
            </p:cNvSpPr>
            <p:nvPr/>
          </p:nvSpPr>
          <p:spPr bwMode="auto">
            <a:xfrm>
              <a:off x="2271111" y="4021588"/>
              <a:ext cx="99007" cy="97551"/>
            </a:xfrm>
            <a:custGeom>
              <a:avLst/>
              <a:gdLst>
                <a:gd name="T0" fmla="*/ 19 w 202"/>
                <a:gd name="T1" fmla="*/ 202 h 202"/>
                <a:gd name="T2" fmla="*/ 16 w 202"/>
                <a:gd name="T3" fmla="*/ 202 h 202"/>
                <a:gd name="T4" fmla="*/ 12 w 202"/>
                <a:gd name="T5" fmla="*/ 202 h 202"/>
                <a:gd name="T6" fmla="*/ 9 w 202"/>
                <a:gd name="T7" fmla="*/ 199 h 202"/>
                <a:gd name="T8" fmla="*/ 6 w 202"/>
                <a:gd name="T9" fmla="*/ 198 h 202"/>
                <a:gd name="T10" fmla="*/ 3 w 202"/>
                <a:gd name="T11" fmla="*/ 193 h 202"/>
                <a:gd name="T12" fmla="*/ 2 w 202"/>
                <a:gd name="T13" fmla="*/ 191 h 202"/>
                <a:gd name="T14" fmla="*/ 0 w 202"/>
                <a:gd name="T15" fmla="*/ 188 h 202"/>
                <a:gd name="T16" fmla="*/ 0 w 202"/>
                <a:gd name="T17" fmla="*/ 183 h 202"/>
                <a:gd name="T18" fmla="*/ 0 w 202"/>
                <a:gd name="T19" fmla="*/ 180 h 202"/>
                <a:gd name="T20" fmla="*/ 2 w 202"/>
                <a:gd name="T21" fmla="*/ 176 h 202"/>
                <a:gd name="T22" fmla="*/ 3 w 202"/>
                <a:gd name="T23" fmla="*/ 173 h 202"/>
                <a:gd name="T24" fmla="*/ 6 w 202"/>
                <a:gd name="T25" fmla="*/ 170 h 202"/>
                <a:gd name="T26" fmla="*/ 169 w 202"/>
                <a:gd name="T27" fmla="*/ 6 h 202"/>
                <a:gd name="T28" fmla="*/ 173 w 202"/>
                <a:gd name="T29" fmla="*/ 3 h 202"/>
                <a:gd name="T30" fmla="*/ 176 w 202"/>
                <a:gd name="T31" fmla="*/ 2 h 202"/>
                <a:gd name="T32" fmla="*/ 179 w 202"/>
                <a:gd name="T33" fmla="*/ 0 h 202"/>
                <a:gd name="T34" fmla="*/ 183 w 202"/>
                <a:gd name="T35" fmla="*/ 0 h 202"/>
                <a:gd name="T36" fmla="*/ 186 w 202"/>
                <a:gd name="T37" fmla="*/ 0 h 202"/>
                <a:gd name="T38" fmla="*/ 190 w 202"/>
                <a:gd name="T39" fmla="*/ 2 h 202"/>
                <a:gd name="T40" fmla="*/ 193 w 202"/>
                <a:gd name="T41" fmla="*/ 3 h 202"/>
                <a:gd name="T42" fmla="*/ 196 w 202"/>
                <a:gd name="T43" fmla="*/ 6 h 202"/>
                <a:gd name="T44" fmla="*/ 199 w 202"/>
                <a:gd name="T45" fmla="*/ 9 h 202"/>
                <a:gd name="T46" fmla="*/ 200 w 202"/>
                <a:gd name="T47" fmla="*/ 12 h 202"/>
                <a:gd name="T48" fmla="*/ 202 w 202"/>
                <a:gd name="T49" fmla="*/ 16 h 202"/>
                <a:gd name="T50" fmla="*/ 202 w 202"/>
                <a:gd name="T51" fmla="*/ 19 h 202"/>
                <a:gd name="T52" fmla="*/ 202 w 202"/>
                <a:gd name="T53" fmla="*/ 23 h 202"/>
                <a:gd name="T54" fmla="*/ 200 w 202"/>
                <a:gd name="T55" fmla="*/ 26 h 202"/>
                <a:gd name="T56" fmla="*/ 199 w 202"/>
                <a:gd name="T57" fmla="*/ 31 h 202"/>
                <a:gd name="T58" fmla="*/ 196 w 202"/>
                <a:gd name="T59" fmla="*/ 34 h 202"/>
                <a:gd name="T60" fmla="*/ 33 w 202"/>
                <a:gd name="T61" fmla="*/ 198 h 202"/>
                <a:gd name="T62" fmla="*/ 31 w 202"/>
                <a:gd name="T63" fmla="*/ 199 h 202"/>
                <a:gd name="T64" fmla="*/ 26 w 202"/>
                <a:gd name="T65" fmla="*/ 202 h 202"/>
                <a:gd name="T66" fmla="*/ 23 w 202"/>
                <a:gd name="T67" fmla="*/ 202 h 202"/>
                <a:gd name="T68" fmla="*/ 19 w 202"/>
                <a:gd name="T6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02">
                  <a:moveTo>
                    <a:pt x="19" y="202"/>
                  </a:moveTo>
                  <a:lnTo>
                    <a:pt x="16" y="202"/>
                  </a:lnTo>
                  <a:lnTo>
                    <a:pt x="12" y="202"/>
                  </a:lnTo>
                  <a:lnTo>
                    <a:pt x="9" y="199"/>
                  </a:lnTo>
                  <a:lnTo>
                    <a:pt x="6" y="198"/>
                  </a:lnTo>
                  <a:lnTo>
                    <a:pt x="3" y="193"/>
                  </a:lnTo>
                  <a:lnTo>
                    <a:pt x="2" y="191"/>
                  </a:lnTo>
                  <a:lnTo>
                    <a:pt x="0" y="188"/>
                  </a:lnTo>
                  <a:lnTo>
                    <a:pt x="0" y="183"/>
                  </a:lnTo>
                  <a:lnTo>
                    <a:pt x="0" y="180"/>
                  </a:lnTo>
                  <a:lnTo>
                    <a:pt x="2" y="176"/>
                  </a:lnTo>
                  <a:lnTo>
                    <a:pt x="3" y="173"/>
                  </a:lnTo>
                  <a:lnTo>
                    <a:pt x="6" y="170"/>
                  </a:lnTo>
                  <a:lnTo>
                    <a:pt x="169" y="6"/>
                  </a:lnTo>
                  <a:lnTo>
                    <a:pt x="173" y="3"/>
                  </a:lnTo>
                  <a:lnTo>
                    <a:pt x="176" y="2"/>
                  </a:lnTo>
                  <a:lnTo>
                    <a:pt x="179" y="0"/>
                  </a:lnTo>
                  <a:lnTo>
                    <a:pt x="183" y="0"/>
                  </a:lnTo>
                  <a:lnTo>
                    <a:pt x="186" y="0"/>
                  </a:lnTo>
                  <a:lnTo>
                    <a:pt x="190" y="2"/>
                  </a:lnTo>
                  <a:lnTo>
                    <a:pt x="193" y="3"/>
                  </a:lnTo>
                  <a:lnTo>
                    <a:pt x="196" y="6"/>
                  </a:lnTo>
                  <a:lnTo>
                    <a:pt x="199" y="9"/>
                  </a:lnTo>
                  <a:lnTo>
                    <a:pt x="200" y="12"/>
                  </a:lnTo>
                  <a:lnTo>
                    <a:pt x="202" y="16"/>
                  </a:lnTo>
                  <a:lnTo>
                    <a:pt x="202" y="19"/>
                  </a:lnTo>
                  <a:lnTo>
                    <a:pt x="202" y="23"/>
                  </a:lnTo>
                  <a:lnTo>
                    <a:pt x="200" y="26"/>
                  </a:lnTo>
                  <a:lnTo>
                    <a:pt x="199" y="31"/>
                  </a:lnTo>
                  <a:lnTo>
                    <a:pt x="196" y="34"/>
                  </a:lnTo>
                  <a:lnTo>
                    <a:pt x="33" y="198"/>
                  </a:lnTo>
                  <a:lnTo>
                    <a:pt x="31" y="199"/>
                  </a:lnTo>
                  <a:lnTo>
                    <a:pt x="26" y="202"/>
                  </a:lnTo>
                  <a:lnTo>
                    <a:pt x="23" y="202"/>
                  </a:lnTo>
                  <a:lnTo>
                    <a:pt x="19"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18"/>
            <p:cNvSpPr>
              <a:spLocks noEditPoints="1"/>
            </p:cNvSpPr>
            <p:nvPr/>
          </p:nvSpPr>
          <p:spPr bwMode="auto">
            <a:xfrm>
              <a:off x="2032329" y="3781350"/>
              <a:ext cx="97551" cy="99007"/>
            </a:xfrm>
            <a:custGeom>
              <a:avLst/>
              <a:gdLst>
                <a:gd name="T0" fmla="*/ 46 w 203"/>
                <a:gd name="T1" fmla="*/ 74 h 203"/>
                <a:gd name="T2" fmla="*/ 129 w 203"/>
                <a:gd name="T3" fmla="*/ 156 h 203"/>
                <a:gd name="T4" fmla="*/ 156 w 203"/>
                <a:gd name="T5" fmla="*/ 129 h 203"/>
                <a:gd name="T6" fmla="*/ 74 w 203"/>
                <a:gd name="T7" fmla="*/ 46 h 203"/>
                <a:gd name="T8" fmla="*/ 46 w 203"/>
                <a:gd name="T9" fmla="*/ 74 h 203"/>
                <a:gd name="T10" fmla="*/ 129 w 203"/>
                <a:gd name="T11" fmla="*/ 203 h 203"/>
                <a:gd name="T12" fmla="*/ 126 w 203"/>
                <a:gd name="T13" fmla="*/ 202 h 203"/>
                <a:gd name="T14" fmla="*/ 121 w 203"/>
                <a:gd name="T15" fmla="*/ 202 h 203"/>
                <a:gd name="T16" fmla="*/ 118 w 203"/>
                <a:gd name="T17" fmla="*/ 199 h 203"/>
                <a:gd name="T18" fmla="*/ 116 w 203"/>
                <a:gd name="T19" fmla="*/ 198 h 203"/>
                <a:gd name="T20" fmla="*/ 6 w 203"/>
                <a:gd name="T21" fmla="*/ 88 h 203"/>
                <a:gd name="T22" fmla="*/ 3 w 203"/>
                <a:gd name="T23" fmla="*/ 85 h 203"/>
                <a:gd name="T24" fmla="*/ 2 w 203"/>
                <a:gd name="T25" fmla="*/ 82 h 203"/>
                <a:gd name="T26" fmla="*/ 0 w 203"/>
                <a:gd name="T27" fmla="*/ 78 h 203"/>
                <a:gd name="T28" fmla="*/ 0 w 203"/>
                <a:gd name="T29" fmla="*/ 74 h 203"/>
                <a:gd name="T30" fmla="*/ 0 w 203"/>
                <a:gd name="T31" fmla="*/ 71 h 203"/>
                <a:gd name="T32" fmla="*/ 2 w 203"/>
                <a:gd name="T33" fmla="*/ 67 h 203"/>
                <a:gd name="T34" fmla="*/ 3 w 203"/>
                <a:gd name="T35" fmla="*/ 64 h 203"/>
                <a:gd name="T36" fmla="*/ 6 w 203"/>
                <a:gd name="T37" fmla="*/ 61 h 203"/>
                <a:gd name="T38" fmla="*/ 61 w 203"/>
                <a:gd name="T39" fmla="*/ 6 h 203"/>
                <a:gd name="T40" fmla="*/ 64 w 203"/>
                <a:gd name="T41" fmla="*/ 3 h 203"/>
                <a:gd name="T42" fmla="*/ 67 w 203"/>
                <a:gd name="T43" fmla="*/ 2 h 203"/>
                <a:gd name="T44" fmla="*/ 71 w 203"/>
                <a:gd name="T45" fmla="*/ 0 h 203"/>
                <a:gd name="T46" fmla="*/ 74 w 203"/>
                <a:gd name="T47" fmla="*/ 0 h 203"/>
                <a:gd name="T48" fmla="*/ 78 w 203"/>
                <a:gd name="T49" fmla="*/ 0 h 203"/>
                <a:gd name="T50" fmla="*/ 81 w 203"/>
                <a:gd name="T51" fmla="*/ 2 h 203"/>
                <a:gd name="T52" fmla="*/ 85 w 203"/>
                <a:gd name="T53" fmla="*/ 3 h 203"/>
                <a:gd name="T54" fmla="*/ 88 w 203"/>
                <a:gd name="T55" fmla="*/ 6 h 203"/>
                <a:gd name="T56" fmla="*/ 198 w 203"/>
                <a:gd name="T57" fmla="*/ 116 h 203"/>
                <a:gd name="T58" fmla="*/ 199 w 203"/>
                <a:gd name="T59" fmla="*/ 118 h 203"/>
                <a:gd name="T60" fmla="*/ 201 w 203"/>
                <a:gd name="T61" fmla="*/ 121 h 203"/>
                <a:gd name="T62" fmla="*/ 202 w 203"/>
                <a:gd name="T63" fmla="*/ 126 h 203"/>
                <a:gd name="T64" fmla="*/ 203 w 203"/>
                <a:gd name="T65" fmla="*/ 129 h 203"/>
                <a:gd name="T66" fmla="*/ 202 w 203"/>
                <a:gd name="T67" fmla="*/ 133 h 203"/>
                <a:gd name="T68" fmla="*/ 201 w 203"/>
                <a:gd name="T69" fmla="*/ 136 h 203"/>
                <a:gd name="T70" fmla="*/ 199 w 203"/>
                <a:gd name="T71" fmla="*/ 140 h 203"/>
                <a:gd name="T72" fmla="*/ 198 w 203"/>
                <a:gd name="T73" fmla="*/ 143 h 203"/>
                <a:gd name="T74" fmla="*/ 143 w 203"/>
                <a:gd name="T75" fmla="*/ 198 h 203"/>
                <a:gd name="T76" fmla="*/ 140 w 203"/>
                <a:gd name="T77" fmla="*/ 199 h 203"/>
                <a:gd name="T78" fmla="*/ 136 w 203"/>
                <a:gd name="T79" fmla="*/ 202 h 203"/>
                <a:gd name="T80" fmla="*/ 133 w 203"/>
                <a:gd name="T81" fmla="*/ 202 h 203"/>
                <a:gd name="T82" fmla="*/ 129 w 203"/>
                <a:gd name="T8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3" h="203">
                  <a:moveTo>
                    <a:pt x="46" y="74"/>
                  </a:moveTo>
                  <a:lnTo>
                    <a:pt x="129" y="156"/>
                  </a:lnTo>
                  <a:lnTo>
                    <a:pt x="156" y="129"/>
                  </a:lnTo>
                  <a:lnTo>
                    <a:pt x="74" y="46"/>
                  </a:lnTo>
                  <a:lnTo>
                    <a:pt x="46" y="74"/>
                  </a:lnTo>
                  <a:close/>
                  <a:moveTo>
                    <a:pt x="129" y="203"/>
                  </a:moveTo>
                  <a:lnTo>
                    <a:pt x="126" y="202"/>
                  </a:lnTo>
                  <a:lnTo>
                    <a:pt x="121" y="202"/>
                  </a:lnTo>
                  <a:lnTo>
                    <a:pt x="118" y="199"/>
                  </a:lnTo>
                  <a:lnTo>
                    <a:pt x="116" y="198"/>
                  </a:lnTo>
                  <a:lnTo>
                    <a:pt x="6" y="88"/>
                  </a:lnTo>
                  <a:lnTo>
                    <a:pt x="3" y="85"/>
                  </a:lnTo>
                  <a:lnTo>
                    <a:pt x="2" y="82"/>
                  </a:lnTo>
                  <a:lnTo>
                    <a:pt x="0" y="78"/>
                  </a:lnTo>
                  <a:lnTo>
                    <a:pt x="0" y="74"/>
                  </a:lnTo>
                  <a:lnTo>
                    <a:pt x="0" y="71"/>
                  </a:lnTo>
                  <a:lnTo>
                    <a:pt x="2" y="67"/>
                  </a:lnTo>
                  <a:lnTo>
                    <a:pt x="3" y="64"/>
                  </a:lnTo>
                  <a:lnTo>
                    <a:pt x="6" y="61"/>
                  </a:lnTo>
                  <a:lnTo>
                    <a:pt x="61" y="6"/>
                  </a:lnTo>
                  <a:lnTo>
                    <a:pt x="64" y="3"/>
                  </a:lnTo>
                  <a:lnTo>
                    <a:pt x="67" y="2"/>
                  </a:lnTo>
                  <a:lnTo>
                    <a:pt x="71" y="0"/>
                  </a:lnTo>
                  <a:lnTo>
                    <a:pt x="74" y="0"/>
                  </a:lnTo>
                  <a:lnTo>
                    <a:pt x="78" y="0"/>
                  </a:lnTo>
                  <a:lnTo>
                    <a:pt x="81" y="2"/>
                  </a:lnTo>
                  <a:lnTo>
                    <a:pt x="85" y="3"/>
                  </a:lnTo>
                  <a:lnTo>
                    <a:pt x="88" y="6"/>
                  </a:lnTo>
                  <a:lnTo>
                    <a:pt x="198" y="116"/>
                  </a:lnTo>
                  <a:lnTo>
                    <a:pt x="199" y="118"/>
                  </a:lnTo>
                  <a:lnTo>
                    <a:pt x="201" y="121"/>
                  </a:lnTo>
                  <a:lnTo>
                    <a:pt x="202" y="126"/>
                  </a:lnTo>
                  <a:lnTo>
                    <a:pt x="203" y="129"/>
                  </a:lnTo>
                  <a:lnTo>
                    <a:pt x="202" y="133"/>
                  </a:lnTo>
                  <a:lnTo>
                    <a:pt x="201" y="136"/>
                  </a:lnTo>
                  <a:lnTo>
                    <a:pt x="199" y="140"/>
                  </a:lnTo>
                  <a:lnTo>
                    <a:pt x="198" y="143"/>
                  </a:lnTo>
                  <a:lnTo>
                    <a:pt x="143" y="198"/>
                  </a:lnTo>
                  <a:lnTo>
                    <a:pt x="140" y="199"/>
                  </a:lnTo>
                  <a:lnTo>
                    <a:pt x="136" y="202"/>
                  </a:lnTo>
                  <a:lnTo>
                    <a:pt x="133" y="202"/>
                  </a:lnTo>
                  <a:lnTo>
                    <a:pt x="129"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9"/>
            <p:cNvSpPr>
              <a:spLocks/>
            </p:cNvSpPr>
            <p:nvPr/>
          </p:nvSpPr>
          <p:spPr bwMode="auto">
            <a:xfrm>
              <a:off x="2247815" y="3998293"/>
              <a:ext cx="81535" cy="81536"/>
            </a:xfrm>
            <a:custGeom>
              <a:avLst/>
              <a:gdLst>
                <a:gd name="T0" fmla="*/ 28 w 169"/>
                <a:gd name="T1" fmla="*/ 0 h 169"/>
                <a:gd name="T2" fmla="*/ 169 w 169"/>
                <a:gd name="T3" fmla="*/ 142 h 169"/>
                <a:gd name="T4" fmla="*/ 141 w 169"/>
                <a:gd name="T5" fmla="*/ 169 h 169"/>
                <a:gd name="T6" fmla="*/ 0 w 169"/>
                <a:gd name="T7" fmla="*/ 28 h 169"/>
                <a:gd name="T8" fmla="*/ 28 w 169"/>
                <a:gd name="T9" fmla="*/ 0 h 169"/>
              </a:gdLst>
              <a:ahLst/>
              <a:cxnLst>
                <a:cxn ang="0">
                  <a:pos x="T0" y="T1"/>
                </a:cxn>
                <a:cxn ang="0">
                  <a:pos x="T2" y="T3"/>
                </a:cxn>
                <a:cxn ang="0">
                  <a:pos x="T4" y="T5"/>
                </a:cxn>
                <a:cxn ang="0">
                  <a:pos x="T6" y="T7"/>
                </a:cxn>
                <a:cxn ang="0">
                  <a:pos x="T8" y="T9"/>
                </a:cxn>
              </a:cxnLst>
              <a:rect l="0" t="0" r="r" b="b"/>
              <a:pathLst>
                <a:path w="169" h="169">
                  <a:moveTo>
                    <a:pt x="28" y="0"/>
                  </a:moveTo>
                  <a:lnTo>
                    <a:pt x="169" y="142"/>
                  </a:lnTo>
                  <a:lnTo>
                    <a:pt x="141" y="169"/>
                  </a:lnTo>
                  <a:lnTo>
                    <a:pt x="0" y="28"/>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 name="Rectangle 23"/>
          <p:cNvSpPr/>
          <p:nvPr/>
        </p:nvSpPr>
        <p:spPr>
          <a:xfrm>
            <a:off x="4834500" y="3587064"/>
            <a:ext cx="2657950" cy="422579"/>
          </a:xfrm>
          <a:prstGeom prst="rect">
            <a:avLst/>
          </a:prstGeom>
        </p:spPr>
        <p:txBody>
          <a:bodyPr vert="horz" wrap="square" lIns="91416" tIns="45708" rIns="91416" bIns="45708" rtlCol="0" anchor="ctr">
            <a:noAutofit/>
          </a:bodyPr>
          <a:lstStyle/>
          <a:p>
            <a:pPr algn="r" defTabSz="914400">
              <a:lnSpc>
                <a:spcPct val="90000"/>
              </a:lnSpc>
              <a:spcBef>
                <a:spcPct val="0"/>
              </a:spcBef>
            </a:pPr>
            <a:r>
              <a:rPr lang="en-US" sz="2000" b="1" noProof="1">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MATUY DEE</a:t>
            </a:r>
          </a:p>
        </p:txBody>
      </p:sp>
      <p:sp>
        <p:nvSpPr>
          <p:cNvPr id="26" name="Rectangle 25"/>
          <p:cNvSpPr/>
          <p:nvPr/>
        </p:nvSpPr>
        <p:spPr>
          <a:xfrm>
            <a:off x="3920100" y="3978580"/>
            <a:ext cx="3572350" cy="415498"/>
          </a:xfrm>
          <a:prstGeom prst="rect">
            <a:avLst/>
          </a:prstGeom>
        </p:spPr>
        <p:txBody>
          <a:bodyPr wrap="square">
            <a:spAutoFit/>
          </a:bodyPr>
          <a:lstStyle/>
          <a:p>
            <a:pPr algn="r">
              <a:buClr>
                <a:srgbClr val="E24848"/>
              </a:buCl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Performance/Experiences</a:t>
            </a:r>
          </a:p>
          <a:p>
            <a:pPr algn="r">
              <a:buClr>
                <a:srgbClr val="E24848"/>
              </a:buClr>
            </a:pPr>
            <a:r>
              <a:rPr lang="en-US" sz="900" noProof="1">
                <a:solidFill>
                  <a:schemeClr val="tx1">
                    <a:lumMod val="95000"/>
                    <a:lumOff val="5000"/>
                  </a:schemeClr>
                </a:solidFill>
                <a:latin typeface="+mj-lt"/>
                <a:ea typeface="Open Sans Light" panose="020B0306030504020204" pitchFamily="34" charset="0"/>
                <a:cs typeface="Open Sans Light" panose="020B0306030504020204" pitchFamily="34" charset="0"/>
              </a:rPr>
              <a:t>Ever since the 1500s, when an unknown printer took printer.</a:t>
            </a:r>
          </a:p>
        </p:txBody>
      </p:sp>
      <p:sp>
        <p:nvSpPr>
          <p:cNvPr id="27" name="Shape 2831"/>
          <p:cNvSpPr/>
          <p:nvPr/>
        </p:nvSpPr>
        <p:spPr>
          <a:xfrm>
            <a:off x="5350975" y="4616100"/>
            <a:ext cx="1725080" cy="76640"/>
          </a:xfrm>
          <a:prstGeom prst="rect">
            <a:avLst/>
          </a:prstGeom>
          <a:solidFill>
            <a:schemeClr val="accent1"/>
          </a:solidFill>
          <a:ln w="12700">
            <a:miter lim="400000"/>
          </a:ln>
        </p:spPr>
        <p:txBody>
          <a:bodyPr lIns="0" tIns="0" rIns="0" bIns="0" anchor="ctr"/>
          <a:lstStyle/>
          <a:p>
            <a:pPr lvl="0">
              <a:defRPr sz="3200"/>
            </a:pPr>
            <a:endParaRPr/>
          </a:p>
        </p:txBody>
      </p:sp>
      <p:sp>
        <p:nvSpPr>
          <p:cNvPr id="28" name="Shape 2833"/>
          <p:cNvSpPr/>
          <p:nvPr/>
        </p:nvSpPr>
        <p:spPr>
          <a:xfrm>
            <a:off x="4957661" y="4783454"/>
            <a:ext cx="2118395" cy="76640"/>
          </a:xfrm>
          <a:prstGeom prst="rect">
            <a:avLst/>
          </a:prstGeom>
          <a:solidFill>
            <a:schemeClr val="accent2"/>
          </a:solidFill>
          <a:ln w="12700">
            <a:miter lim="400000"/>
          </a:ln>
        </p:spPr>
        <p:txBody>
          <a:bodyPr lIns="0" tIns="0" rIns="0" bIns="0" anchor="ctr"/>
          <a:lstStyle/>
          <a:p>
            <a:pPr lvl="0">
              <a:defRPr sz="3200"/>
            </a:pPr>
            <a:endParaRPr/>
          </a:p>
        </p:txBody>
      </p:sp>
      <p:sp>
        <p:nvSpPr>
          <p:cNvPr id="29" name="Shape 2834"/>
          <p:cNvSpPr/>
          <p:nvPr/>
        </p:nvSpPr>
        <p:spPr>
          <a:xfrm>
            <a:off x="5090955" y="4950807"/>
            <a:ext cx="1985101" cy="76641"/>
          </a:xfrm>
          <a:prstGeom prst="rect">
            <a:avLst/>
          </a:prstGeom>
          <a:solidFill>
            <a:schemeClr val="accent3"/>
          </a:solidFill>
          <a:ln w="12700">
            <a:miter lim="400000"/>
          </a:ln>
        </p:spPr>
        <p:txBody>
          <a:bodyPr lIns="0" tIns="0" rIns="0" bIns="0" anchor="ctr"/>
          <a:lstStyle/>
          <a:p>
            <a:pPr lvl="0">
              <a:defRPr sz="3200"/>
            </a:pPr>
            <a:endParaRPr/>
          </a:p>
        </p:txBody>
      </p:sp>
      <p:sp>
        <p:nvSpPr>
          <p:cNvPr id="30" name="Shape 2835"/>
          <p:cNvSpPr/>
          <p:nvPr/>
        </p:nvSpPr>
        <p:spPr>
          <a:xfrm>
            <a:off x="5895097" y="5118160"/>
            <a:ext cx="1180958" cy="76641"/>
          </a:xfrm>
          <a:prstGeom prst="rect">
            <a:avLst/>
          </a:prstGeom>
          <a:solidFill>
            <a:schemeClr val="accent4"/>
          </a:solidFill>
          <a:ln w="12700">
            <a:miter lim="400000"/>
          </a:ln>
        </p:spPr>
        <p:txBody>
          <a:bodyPr lIns="0" tIns="0" rIns="0" bIns="0" anchor="ctr"/>
          <a:lstStyle/>
          <a:p>
            <a:pPr lvl="0">
              <a:defRPr sz="3200"/>
            </a:pPr>
            <a:endParaRPr/>
          </a:p>
        </p:txBody>
      </p:sp>
      <p:sp>
        <p:nvSpPr>
          <p:cNvPr id="31" name="Shape 2836"/>
          <p:cNvSpPr/>
          <p:nvPr/>
        </p:nvSpPr>
        <p:spPr>
          <a:xfrm>
            <a:off x="5658356" y="5285514"/>
            <a:ext cx="1417700" cy="76641"/>
          </a:xfrm>
          <a:prstGeom prst="rect">
            <a:avLst/>
          </a:prstGeom>
          <a:solidFill>
            <a:schemeClr val="accent5"/>
          </a:solidFill>
          <a:ln w="12700">
            <a:miter lim="400000"/>
          </a:ln>
        </p:spPr>
        <p:txBody>
          <a:bodyPr lIns="0" tIns="0" rIns="0" bIns="0" anchor="ctr"/>
          <a:lstStyle/>
          <a:p>
            <a:pPr lvl="0">
              <a:defRPr sz="3200"/>
            </a:pPr>
            <a:endParaRPr/>
          </a:p>
        </p:txBody>
      </p:sp>
      <p:sp>
        <p:nvSpPr>
          <p:cNvPr id="32" name="Shape 2837"/>
          <p:cNvSpPr/>
          <p:nvPr/>
        </p:nvSpPr>
        <p:spPr>
          <a:xfrm>
            <a:off x="5030264" y="4586293"/>
            <a:ext cx="191806" cy="126936"/>
          </a:xfrm>
          <a:prstGeom prst="rect">
            <a:avLst/>
          </a:prstGeom>
          <a:ln w="12700">
            <a:miter lim="400000"/>
          </a:ln>
          <a:extLst>
            <a:ext uri="{C572A759-6A51-4108-AA02-DFA0A04FC94B}">
              <ma14:wrappingTextBoxFlag xmlns:ma14="http://schemas.microsoft.com/office/mac/drawingml/2011/main" xmlns="" val="1"/>
            </a:ext>
          </a:extLst>
        </p:spPr>
        <p:txBody>
          <a:bodyPr lIns="0" tIns="0" rIns="0" bIns="0" anchor="ctr">
            <a:noAutofit/>
          </a:bodyPr>
          <a:lstStyle>
            <a:lvl1pPr algn="r">
              <a:lnSpc>
                <a:spcPct val="110000"/>
              </a:lnSpc>
              <a:spcBef>
                <a:spcPts val="500"/>
              </a:spcBef>
              <a:defRPr sz="1600">
                <a:solidFill>
                  <a:srgbClr val="00B9F7"/>
                </a:solidFill>
                <a:latin typeface="Arimo"/>
                <a:ea typeface="Arimo"/>
                <a:cs typeface="Arimo"/>
                <a:sym typeface="Arimo"/>
              </a:defRPr>
            </a:lvl1pPr>
          </a:lstStyle>
          <a:p>
            <a:pPr lvl="0">
              <a:defRPr sz="1800">
                <a:solidFill>
                  <a:srgbClr val="000000"/>
                </a:solidFill>
              </a:defRPr>
            </a:pPr>
            <a:r>
              <a:rPr sz="700" dirty="0">
                <a:solidFill>
                  <a:schemeClr val="tx1">
                    <a:lumMod val="95000"/>
                    <a:lumOff val="5000"/>
                  </a:schemeClr>
                </a:solidFill>
                <a:latin typeface="+mj-lt"/>
              </a:rPr>
              <a:t>60%</a:t>
            </a:r>
          </a:p>
        </p:txBody>
      </p:sp>
      <p:sp>
        <p:nvSpPr>
          <p:cNvPr id="33" name="Shape 2838"/>
          <p:cNvSpPr/>
          <p:nvPr/>
        </p:nvSpPr>
        <p:spPr>
          <a:xfrm>
            <a:off x="4615927" y="4758306"/>
            <a:ext cx="191806" cy="126936"/>
          </a:xfrm>
          <a:prstGeom prst="rect">
            <a:avLst/>
          </a:prstGeom>
          <a:ln w="12700">
            <a:miter lim="400000"/>
          </a:ln>
          <a:extLst>
            <a:ext uri="{C572A759-6A51-4108-AA02-DFA0A04FC94B}">
              <ma14:wrappingTextBoxFlag xmlns:ma14="http://schemas.microsoft.com/office/mac/drawingml/2011/main" xmlns="" val="1"/>
            </a:ext>
          </a:extLst>
        </p:spPr>
        <p:txBody>
          <a:bodyPr lIns="0" tIns="0" rIns="0" bIns="0" anchor="ctr">
            <a:noAutofit/>
          </a:bodyPr>
          <a:lstStyle>
            <a:lvl1pPr algn="r">
              <a:lnSpc>
                <a:spcPct val="110000"/>
              </a:lnSpc>
              <a:spcBef>
                <a:spcPts val="500"/>
              </a:spcBef>
              <a:defRPr sz="1600">
                <a:solidFill>
                  <a:srgbClr val="00BAA7"/>
                </a:solidFill>
                <a:latin typeface="Arimo"/>
                <a:ea typeface="Arimo"/>
                <a:cs typeface="Arimo"/>
                <a:sym typeface="Arimo"/>
              </a:defRPr>
            </a:lvl1pPr>
          </a:lstStyle>
          <a:p>
            <a:pPr lvl="0">
              <a:defRPr sz="1800">
                <a:solidFill>
                  <a:srgbClr val="000000"/>
                </a:solidFill>
              </a:defRPr>
            </a:pPr>
            <a:r>
              <a:rPr sz="700" dirty="0">
                <a:solidFill>
                  <a:schemeClr val="tx1">
                    <a:lumMod val="95000"/>
                    <a:lumOff val="5000"/>
                  </a:schemeClr>
                </a:solidFill>
                <a:latin typeface="+mj-lt"/>
              </a:rPr>
              <a:t>60%</a:t>
            </a:r>
          </a:p>
        </p:txBody>
      </p:sp>
      <p:sp>
        <p:nvSpPr>
          <p:cNvPr id="34" name="Shape 2839"/>
          <p:cNvSpPr/>
          <p:nvPr/>
        </p:nvSpPr>
        <p:spPr>
          <a:xfrm>
            <a:off x="4749277" y="4941282"/>
            <a:ext cx="191806" cy="126937"/>
          </a:xfrm>
          <a:prstGeom prst="rect">
            <a:avLst/>
          </a:prstGeom>
          <a:ln w="12700">
            <a:miter lim="400000"/>
          </a:ln>
          <a:extLst>
            <a:ext uri="{C572A759-6A51-4108-AA02-DFA0A04FC94B}">
              <ma14:wrappingTextBoxFlag xmlns:ma14="http://schemas.microsoft.com/office/mac/drawingml/2011/main" xmlns="" val="1"/>
            </a:ext>
          </a:extLst>
        </p:spPr>
        <p:txBody>
          <a:bodyPr lIns="0" tIns="0" rIns="0" bIns="0" anchor="ctr">
            <a:noAutofit/>
          </a:bodyPr>
          <a:lstStyle>
            <a:lvl1pPr algn="r">
              <a:lnSpc>
                <a:spcPct val="110000"/>
              </a:lnSpc>
              <a:spcBef>
                <a:spcPts val="500"/>
              </a:spcBef>
              <a:defRPr sz="1600">
                <a:solidFill>
                  <a:srgbClr val="89C600"/>
                </a:solidFill>
                <a:latin typeface="Arimo"/>
                <a:ea typeface="Arimo"/>
                <a:cs typeface="Arimo"/>
                <a:sym typeface="Arimo"/>
              </a:defRPr>
            </a:lvl1pPr>
          </a:lstStyle>
          <a:p>
            <a:pPr lvl="0">
              <a:defRPr sz="1800">
                <a:solidFill>
                  <a:srgbClr val="000000"/>
                </a:solidFill>
              </a:defRPr>
            </a:pPr>
            <a:r>
              <a:rPr sz="700" dirty="0">
                <a:solidFill>
                  <a:schemeClr val="tx1">
                    <a:lumMod val="95000"/>
                    <a:lumOff val="5000"/>
                  </a:schemeClr>
                </a:solidFill>
                <a:latin typeface="+mj-lt"/>
              </a:rPr>
              <a:t>60%</a:t>
            </a:r>
          </a:p>
        </p:txBody>
      </p:sp>
      <p:sp>
        <p:nvSpPr>
          <p:cNvPr id="35" name="Shape 2840"/>
          <p:cNvSpPr/>
          <p:nvPr/>
        </p:nvSpPr>
        <p:spPr>
          <a:xfrm>
            <a:off x="5549377" y="5093013"/>
            <a:ext cx="191806" cy="126936"/>
          </a:xfrm>
          <a:prstGeom prst="rect">
            <a:avLst/>
          </a:prstGeom>
          <a:ln w="12700">
            <a:miter lim="400000"/>
          </a:ln>
          <a:extLst>
            <a:ext uri="{C572A759-6A51-4108-AA02-DFA0A04FC94B}">
              <ma14:wrappingTextBoxFlag xmlns:ma14="http://schemas.microsoft.com/office/mac/drawingml/2011/main" xmlns="" val="1"/>
            </a:ext>
          </a:extLst>
        </p:spPr>
        <p:txBody>
          <a:bodyPr lIns="0" tIns="0" rIns="0" bIns="0" anchor="ctr">
            <a:noAutofit/>
          </a:bodyPr>
          <a:lstStyle>
            <a:lvl1pPr algn="r">
              <a:lnSpc>
                <a:spcPct val="110000"/>
              </a:lnSpc>
              <a:spcBef>
                <a:spcPts val="500"/>
              </a:spcBef>
              <a:defRPr sz="1600">
                <a:solidFill>
                  <a:srgbClr val="FFC000"/>
                </a:solidFill>
                <a:latin typeface="Arimo"/>
                <a:ea typeface="Arimo"/>
                <a:cs typeface="Arimo"/>
                <a:sym typeface="Arimo"/>
              </a:defRPr>
            </a:lvl1pPr>
          </a:lstStyle>
          <a:p>
            <a:pPr lvl="0">
              <a:defRPr sz="1800">
                <a:solidFill>
                  <a:srgbClr val="000000"/>
                </a:solidFill>
              </a:defRPr>
            </a:pPr>
            <a:r>
              <a:rPr sz="700" dirty="0">
                <a:solidFill>
                  <a:schemeClr val="tx1">
                    <a:lumMod val="95000"/>
                    <a:lumOff val="5000"/>
                  </a:schemeClr>
                </a:solidFill>
                <a:latin typeface="+mj-lt"/>
              </a:rPr>
              <a:t>60%</a:t>
            </a:r>
          </a:p>
        </p:txBody>
      </p:sp>
      <p:sp>
        <p:nvSpPr>
          <p:cNvPr id="36" name="Shape 2841"/>
          <p:cNvSpPr/>
          <p:nvPr/>
        </p:nvSpPr>
        <p:spPr>
          <a:xfrm>
            <a:off x="5316014" y="5265128"/>
            <a:ext cx="191806" cy="126936"/>
          </a:xfrm>
          <a:prstGeom prst="rect">
            <a:avLst/>
          </a:prstGeom>
          <a:ln w="12700">
            <a:miter lim="400000"/>
          </a:ln>
          <a:extLst>
            <a:ext uri="{C572A759-6A51-4108-AA02-DFA0A04FC94B}">
              <ma14:wrappingTextBoxFlag xmlns:ma14="http://schemas.microsoft.com/office/mac/drawingml/2011/main" xmlns="" val="1"/>
            </a:ext>
          </a:extLst>
        </p:spPr>
        <p:txBody>
          <a:bodyPr lIns="0" tIns="0" rIns="0" bIns="0" anchor="ctr">
            <a:noAutofit/>
          </a:bodyPr>
          <a:lstStyle>
            <a:lvl1pPr algn="r">
              <a:lnSpc>
                <a:spcPct val="110000"/>
              </a:lnSpc>
              <a:spcBef>
                <a:spcPts val="500"/>
              </a:spcBef>
              <a:defRPr sz="1600">
                <a:solidFill>
                  <a:srgbClr val="F62400"/>
                </a:solidFill>
                <a:latin typeface="Arimo"/>
                <a:ea typeface="Arimo"/>
                <a:cs typeface="Arimo"/>
                <a:sym typeface="Arimo"/>
              </a:defRPr>
            </a:lvl1pPr>
          </a:lstStyle>
          <a:p>
            <a:pPr lvl="0">
              <a:defRPr sz="1800">
                <a:solidFill>
                  <a:srgbClr val="000000"/>
                </a:solidFill>
              </a:defRPr>
            </a:pPr>
            <a:r>
              <a:rPr sz="700" dirty="0">
                <a:solidFill>
                  <a:schemeClr val="tx1">
                    <a:lumMod val="95000"/>
                    <a:lumOff val="5000"/>
                  </a:schemeClr>
                </a:solidFill>
                <a:latin typeface="+mj-lt"/>
              </a:rPr>
              <a:t>60%</a:t>
            </a:r>
          </a:p>
        </p:txBody>
      </p:sp>
      <p:sp>
        <p:nvSpPr>
          <p:cNvPr id="37" name="Shape 2842"/>
          <p:cNvSpPr/>
          <p:nvPr/>
        </p:nvSpPr>
        <p:spPr>
          <a:xfrm>
            <a:off x="7108966" y="4572766"/>
            <a:ext cx="291344" cy="832722"/>
          </a:xfrm>
          <a:prstGeom prst="rect">
            <a:avLst/>
          </a:prstGeom>
          <a:ln w="12700">
            <a:miter lim="400000"/>
          </a:ln>
          <a:extLst>
            <a:ext uri="{C572A759-6A51-4108-AA02-DFA0A04FC94B}">
              <ma14:wrappingTextBoxFlag xmlns:ma14="http://schemas.microsoft.com/office/mac/drawingml/2011/main" xmlns="" val="1"/>
            </a:ext>
          </a:extLst>
        </p:spPr>
        <p:txBody>
          <a:bodyPr lIns="0" tIns="0" rIns="0" bIns="0">
            <a:normAutofit/>
          </a:bodyPr>
          <a:lstStyle/>
          <a:p>
            <a:pPr algn="r">
              <a:lnSpc>
                <a:spcPct val="150000"/>
              </a:lnSpc>
              <a:spcBef>
                <a:spcPts val="188"/>
              </a:spcBef>
              <a:defRPr sz="1800"/>
            </a:pPr>
            <a:r>
              <a:rPr sz="600">
                <a:solidFill>
                  <a:schemeClr val="tx1">
                    <a:lumMod val="95000"/>
                    <a:lumOff val="5000"/>
                  </a:schemeClr>
                </a:solidFill>
                <a:latin typeface="+mj-lt"/>
                <a:ea typeface="Arimo"/>
                <a:cs typeface="Arimo"/>
                <a:sym typeface="Arimo"/>
              </a:rPr>
              <a:t>HTML</a:t>
            </a:r>
          </a:p>
          <a:p>
            <a:pPr algn="r">
              <a:lnSpc>
                <a:spcPct val="150000"/>
              </a:lnSpc>
              <a:spcBef>
                <a:spcPts val="188"/>
              </a:spcBef>
              <a:defRPr sz="1800"/>
            </a:pPr>
            <a:r>
              <a:rPr sz="600">
                <a:solidFill>
                  <a:schemeClr val="tx1">
                    <a:lumMod val="95000"/>
                    <a:lumOff val="5000"/>
                  </a:schemeClr>
                </a:solidFill>
                <a:latin typeface="+mj-lt"/>
                <a:ea typeface="Arimo"/>
                <a:cs typeface="Arimo"/>
                <a:sym typeface="Arimo"/>
              </a:rPr>
              <a:t>WP</a:t>
            </a:r>
          </a:p>
          <a:p>
            <a:pPr algn="r">
              <a:lnSpc>
                <a:spcPct val="150000"/>
              </a:lnSpc>
              <a:spcBef>
                <a:spcPts val="188"/>
              </a:spcBef>
              <a:defRPr sz="1800"/>
            </a:pPr>
            <a:r>
              <a:rPr sz="600">
                <a:solidFill>
                  <a:schemeClr val="tx1">
                    <a:lumMod val="95000"/>
                    <a:lumOff val="5000"/>
                  </a:schemeClr>
                </a:solidFill>
                <a:latin typeface="+mj-lt"/>
                <a:ea typeface="Arimo"/>
                <a:cs typeface="Arimo"/>
                <a:sym typeface="Arimo"/>
              </a:rPr>
              <a:t>PSD</a:t>
            </a:r>
          </a:p>
          <a:p>
            <a:pPr algn="r">
              <a:lnSpc>
                <a:spcPct val="150000"/>
              </a:lnSpc>
              <a:spcBef>
                <a:spcPts val="188"/>
              </a:spcBef>
              <a:defRPr sz="1800"/>
            </a:pPr>
            <a:r>
              <a:rPr sz="600">
                <a:solidFill>
                  <a:schemeClr val="tx1">
                    <a:lumMod val="95000"/>
                    <a:lumOff val="5000"/>
                  </a:schemeClr>
                </a:solidFill>
                <a:latin typeface="+mj-lt"/>
                <a:ea typeface="Arimo"/>
                <a:cs typeface="Arimo"/>
                <a:sym typeface="Arimo"/>
              </a:rPr>
              <a:t>Ai</a:t>
            </a:r>
          </a:p>
          <a:p>
            <a:pPr algn="r">
              <a:lnSpc>
                <a:spcPct val="150000"/>
              </a:lnSpc>
              <a:spcBef>
                <a:spcPts val="188"/>
              </a:spcBef>
              <a:defRPr sz="1800"/>
            </a:pPr>
            <a:r>
              <a:rPr sz="600">
                <a:solidFill>
                  <a:schemeClr val="tx1">
                    <a:lumMod val="95000"/>
                    <a:lumOff val="5000"/>
                  </a:schemeClr>
                </a:solidFill>
                <a:latin typeface="+mj-lt"/>
                <a:ea typeface="Arimo"/>
                <a:cs typeface="Arimo"/>
                <a:sym typeface="Arimo"/>
              </a:rPr>
              <a:t>PHP</a:t>
            </a:r>
          </a:p>
        </p:txBody>
      </p:sp>
      <p:cxnSp>
        <p:nvCxnSpPr>
          <p:cNvPr id="39" name="Straight Connector 38"/>
          <p:cNvCxnSpPr/>
          <p:nvPr/>
        </p:nvCxnSpPr>
        <p:spPr>
          <a:xfrm>
            <a:off x="7807569" y="3238500"/>
            <a:ext cx="0" cy="2482362"/>
          </a:xfrm>
          <a:prstGeom prst="line">
            <a:avLst/>
          </a:prstGeom>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8021875" y="3622191"/>
            <a:ext cx="1918322"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buClr>
                <a:srgbClr val="E24848"/>
              </a:buClr>
            </a:pPr>
            <a:r>
              <a:rPr lang="en-US" sz="1400" b="1" noProof="1" smtClean="0">
                <a:solidFill>
                  <a:schemeClr val="tx1">
                    <a:lumMod val="95000"/>
                    <a:lumOff val="5000"/>
                  </a:schemeClr>
                </a:solidFill>
                <a:latin typeface="Caviar Dreams" panose="020B0402020204020504" pitchFamily="34" charset="0"/>
                <a:ea typeface="Roboto" panose="02000000000000000000" pitchFamily="2" charset="0"/>
                <a:cs typeface="Open Sans" panose="020B0606030504020204" pitchFamily="34" charset="0"/>
              </a:rPr>
              <a:t>Ceo Message</a:t>
            </a:r>
            <a:endParaRPr lang="en-US" sz="1400" b="1" noProof="1">
              <a:solidFill>
                <a:schemeClr val="tx1">
                  <a:lumMod val="95000"/>
                  <a:lumOff val="5000"/>
                </a:schemeClr>
              </a:solidFill>
              <a:latin typeface="Caviar Dreams" panose="020B0402020204020504" pitchFamily="34" charset="0"/>
              <a:ea typeface="Roboto" panose="02000000000000000000" pitchFamily="2" charset="0"/>
              <a:cs typeface="Open Sans" panose="020B0606030504020204" pitchFamily="34" charset="0"/>
            </a:endParaRPr>
          </a:p>
        </p:txBody>
      </p:sp>
      <p:sp>
        <p:nvSpPr>
          <p:cNvPr id="43" name="Rectangle 42"/>
          <p:cNvSpPr/>
          <p:nvPr/>
        </p:nvSpPr>
        <p:spPr>
          <a:xfrm>
            <a:off x="8021875" y="4006390"/>
            <a:ext cx="2462823" cy="738664"/>
          </a:xfrm>
          <a:prstGeom prst="rect">
            <a:avLst/>
          </a:prstGeom>
        </p:spPr>
        <p:txBody>
          <a:bodyPr wrap="square">
            <a:spAutoFit/>
          </a:bodyPr>
          <a:lstStyle/>
          <a:p>
            <a:pPr>
              <a:buClr>
                <a:srgbClr val="E24848"/>
              </a:buClr>
            </a:pPr>
            <a:r>
              <a:rPr lang="en-US" sz="105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a:t>
            </a:r>
            <a:r>
              <a:rPr lang="en-US" sz="105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lacinia</a:t>
            </a:r>
            <a:endParaRPr lang="en-US" sz="105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grpSp>
        <p:nvGrpSpPr>
          <p:cNvPr id="45" name="Group 44"/>
          <p:cNvGrpSpPr/>
          <p:nvPr/>
        </p:nvGrpSpPr>
        <p:grpSpPr>
          <a:xfrm>
            <a:off x="8151059" y="4885242"/>
            <a:ext cx="700216" cy="168909"/>
            <a:chOff x="1759583" y="5803266"/>
            <a:chExt cx="884812" cy="213438"/>
          </a:xfrm>
          <a:solidFill>
            <a:schemeClr val="tx1">
              <a:lumMod val="85000"/>
              <a:lumOff val="15000"/>
            </a:schemeClr>
          </a:solidFill>
        </p:grpSpPr>
        <p:sp>
          <p:nvSpPr>
            <p:cNvPr id="46" name="Freeform 9"/>
            <p:cNvSpPr>
              <a:spLocks noEditPoints="1"/>
            </p:cNvSpPr>
            <p:nvPr/>
          </p:nvSpPr>
          <p:spPr bwMode="auto">
            <a:xfrm>
              <a:off x="1759583" y="5803266"/>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47" name="Freeform 13"/>
            <p:cNvSpPr>
              <a:spLocks/>
            </p:cNvSpPr>
            <p:nvPr/>
          </p:nvSpPr>
          <p:spPr bwMode="auto">
            <a:xfrm>
              <a:off x="2065095" y="5811365"/>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48" name="Freeform 16"/>
            <p:cNvSpPr>
              <a:spLocks/>
            </p:cNvSpPr>
            <p:nvPr/>
          </p:nvSpPr>
          <p:spPr bwMode="auto">
            <a:xfrm>
              <a:off x="2391930" y="5811539"/>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400" dirty="0">
                <a:solidFill>
                  <a:schemeClr val="bg1"/>
                </a:solidFill>
                <a:latin typeface="+mj-lt"/>
                <a:ea typeface="Roboto Light" panose="02000000000000000000" pitchFamily="2" charset="0"/>
              </a:endParaRPr>
            </a:p>
          </p:txBody>
        </p:sp>
      </p:grpSp>
      <p:pic>
        <p:nvPicPr>
          <p:cNvPr id="38" name="Picture 3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3977" y="781021"/>
            <a:ext cx="3081700" cy="5695980"/>
          </a:xfrm>
          <a:prstGeom prst="rect">
            <a:avLst/>
          </a:prstGeom>
          <a:effectLst>
            <a:outerShdw blurRad="266700" dist="571500" dir="8100000" algn="tr" rotWithShape="0">
              <a:prstClr val="black">
                <a:alpha val="24000"/>
              </a:prstClr>
            </a:outerShdw>
          </a:effectLst>
        </p:spPr>
      </p:pic>
    </p:spTree>
    <p:extLst>
      <p:ext uri="{BB962C8B-B14F-4D97-AF65-F5344CB8AC3E}">
        <p14:creationId xmlns:p14="http://schemas.microsoft.com/office/powerpoint/2010/main" val="194753421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p:cNvCxnSpPr/>
          <p:nvPr/>
        </p:nvCxnSpPr>
        <p:spPr>
          <a:xfrm>
            <a:off x="2338781" y="3158147"/>
            <a:ext cx="0" cy="28829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Freeform 2"/>
          <p:cNvSpPr>
            <a:spLocks/>
          </p:cNvSpPr>
          <p:nvPr/>
        </p:nvSpPr>
        <p:spPr bwMode="auto">
          <a:xfrm rot="5400000">
            <a:off x="3075476" y="-3075477"/>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gradFill flip="none" rotWithShape="1">
            <a:gsLst>
              <a:gs pos="0">
                <a:schemeClr val="accent3"/>
              </a:gs>
              <a:gs pos="100000">
                <a:schemeClr val="accent4"/>
              </a:gs>
            </a:gsLst>
            <a:path path="circle">
              <a:fillToRect l="100000" t="100000"/>
            </a:path>
            <a:tileRect r="-100000" b="-100000"/>
          </a:gradFill>
          <a:ln>
            <a:noFill/>
          </a:ln>
          <a:extLst/>
        </p:spPr>
        <p:txBody>
          <a:bodyPr lIns="0" tIns="0" rIns="0" bIns="0"/>
          <a:lstStyle/>
          <a:p>
            <a:endParaRPr lang="en-US"/>
          </a:p>
        </p:txBody>
      </p:sp>
      <p:sp>
        <p:nvSpPr>
          <p:cNvPr id="23" name="Picture Placeholder 22"/>
          <p:cNvSpPr>
            <a:spLocks noGrp="1"/>
          </p:cNvSpPr>
          <p:nvPr>
            <p:ph type="pic" sz="quarter" idx="15"/>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35</a:t>
            </a:fld>
            <a:endParaRPr lang="en-US"/>
          </a:p>
        </p:txBody>
      </p:sp>
      <p:sp>
        <p:nvSpPr>
          <p:cNvPr id="9" name="Rectangle 8"/>
          <p:cNvSpPr/>
          <p:nvPr/>
        </p:nvSpPr>
        <p:spPr>
          <a:xfrm>
            <a:off x="5829823" y="389021"/>
            <a:ext cx="2572826" cy="835517"/>
          </a:xfrm>
          <a:prstGeom prst="rect">
            <a:avLst/>
          </a:prstGeom>
        </p:spPr>
        <p:txBody>
          <a:bodyPr vert="horz" lIns="91440" tIns="45720" rIns="91440" bIns="45720" rtlCol="0" anchor="ctr">
            <a:noAutofit/>
          </a:bodyPr>
          <a:lstStyle/>
          <a:p>
            <a:pPr algn="r" defTabSz="913924">
              <a:spcBef>
                <a:spcPct val="0"/>
              </a:spcBef>
            </a:pPr>
            <a:r>
              <a:rPr lang="da-DK" sz="3200" b="1" noProof="1">
                <a:solidFill>
                  <a:schemeClr val="bg1"/>
                </a:solidFill>
                <a:latin typeface="Caviar Dreams" panose="020B0402020204020504" pitchFamily="34" charset="0"/>
                <a:ea typeface="Roboto" panose="02000000000000000000" pitchFamily="2" charset="0"/>
                <a:cs typeface="Open Sans" panose="020B0606030504020204" pitchFamily="34" charset="0"/>
              </a:rPr>
              <a:t>MATUY DEE</a:t>
            </a:r>
          </a:p>
        </p:txBody>
      </p:sp>
      <p:sp>
        <p:nvSpPr>
          <p:cNvPr id="10" name="Rectangle 34"/>
          <p:cNvSpPr>
            <a:spLocks noChangeArrowheads="1"/>
          </p:cNvSpPr>
          <p:nvPr/>
        </p:nvSpPr>
        <p:spPr bwMode="auto">
          <a:xfrm>
            <a:off x="6509712" y="997205"/>
            <a:ext cx="1892937" cy="2616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buClr>
                <a:srgbClr val="E24848"/>
              </a:buClr>
            </a:pPr>
            <a:r>
              <a:rPr lang="en-US" sz="1050" noProof="1">
                <a:solidFill>
                  <a:schemeClr val="bg1"/>
                </a:solidFill>
                <a:latin typeface="Caviar Dreams" panose="020B0402020204020504" pitchFamily="34" charset="0"/>
                <a:ea typeface="Roboto" panose="02000000000000000000" pitchFamily="2" charset="0"/>
                <a:cs typeface="Open Sans" panose="020B0606030504020204" pitchFamily="34" charset="0"/>
              </a:rPr>
              <a:t>CEO</a:t>
            </a:r>
          </a:p>
        </p:txBody>
      </p:sp>
      <p:sp>
        <p:nvSpPr>
          <p:cNvPr id="11" name="Rectangle 10"/>
          <p:cNvSpPr/>
          <p:nvPr/>
        </p:nvSpPr>
        <p:spPr>
          <a:xfrm>
            <a:off x="6317772" y="1346525"/>
            <a:ext cx="2084877" cy="707886"/>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cxnSp>
        <p:nvCxnSpPr>
          <p:cNvPr id="13" name="Straight Connector 12"/>
          <p:cNvCxnSpPr/>
          <p:nvPr/>
        </p:nvCxnSpPr>
        <p:spPr>
          <a:xfrm flipH="1">
            <a:off x="5786450" y="2260600"/>
            <a:ext cx="261619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 Placeholder 14"/>
          <p:cNvSpPr txBox="1">
            <a:spLocks/>
          </p:cNvSpPr>
          <p:nvPr/>
        </p:nvSpPr>
        <p:spPr>
          <a:xfrm>
            <a:off x="7217011" y="3056163"/>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00000"/>
              </a:lnSpc>
              <a:spcBef>
                <a:spcPts val="0"/>
              </a:spcBef>
            </a:pPr>
            <a:r>
              <a:rPr lang="id-ID" sz="11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AWWARDS</a:t>
            </a:r>
          </a:p>
        </p:txBody>
      </p:sp>
      <p:sp>
        <p:nvSpPr>
          <p:cNvPr id="15" name="Rectangle 14"/>
          <p:cNvSpPr/>
          <p:nvPr/>
        </p:nvSpPr>
        <p:spPr>
          <a:xfrm>
            <a:off x="6629183" y="3296663"/>
            <a:ext cx="1768716" cy="553998"/>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16" name="Freeform 124"/>
          <p:cNvSpPr>
            <a:spLocks noEditPoints="1"/>
          </p:cNvSpPr>
          <p:nvPr/>
        </p:nvSpPr>
        <p:spPr bwMode="auto">
          <a:xfrm>
            <a:off x="7982291" y="2506962"/>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gn="r"/>
            <a:endParaRPr lang="en-US"/>
          </a:p>
        </p:txBody>
      </p:sp>
      <p:sp>
        <p:nvSpPr>
          <p:cNvPr id="17" name="Freeform 124"/>
          <p:cNvSpPr>
            <a:spLocks noEditPoints="1"/>
          </p:cNvSpPr>
          <p:nvPr/>
        </p:nvSpPr>
        <p:spPr bwMode="auto">
          <a:xfrm>
            <a:off x="7498433" y="2506962"/>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gn="r"/>
            <a:endParaRPr lang="en-US"/>
          </a:p>
        </p:txBody>
      </p:sp>
      <p:grpSp>
        <p:nvGrpSpPr>
          <p:cNvPr id="18" name="Group 17"/>
          <p:cNvGrpSpPr/>
          <p:nvPr/>
        </p:nvGrpSpPr>
        <p:grpSpPr>
          <a:xfrm>
            <a:off x="7632183" y="3981914"/>
            <a:ext cx="700216" cy="168909"/>
            <a:chOff x="1759583" y="5803266"/>
            <a:chExt cx="884812" cy="213438"/>
          </a:xfrm>
          <a:solidFill>
            <a:schemeClr val="bg1"/>
          </a:solidFill>
        </p:grpSpPr>
        <p:sp>
          <p:nvSpPr>
            <p:cNvPr id="19" name="Freeform 9"/>
            <p:cNvSpPr>
              <a:spLocks noEditPoints="1"/>
            </p:cNvSpPr>
            <p:nvPr/>
          </p:nvSpPr>
          <p:spPr bwMode="auto">
            <a:xfrm>
              <a:off x="1759583" y="5803266"/>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20" name="Freeform 13"/>
            <p:cNvSpPr>
              <a:spLocks/>
            </p:cNvSpPr>
            <p:nvPr/>
          </p:nvSpPr>
          <p:spPr bwMode="auto">
            <a:xfrm>
              <a:off x="2065095" y="5811365"/>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21" name="Freeform 16"/>
            <p:cNvSpPr>
              <a:spLocks/>
            </p:cNvSpPr>
            <p:nvPr/>
          </p:nvSpPr>
          <p:spPr bwMode="auto">
            <a:xfrm>
              <a:off x="2391930" y="5811539"/>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400" dirty="0">
                <a:solidFill>
                  <a:schemeClr val="bg1"/>
                </a:solidFill>
                <a:latin typeface="+mj-lt"/>
                <a:ea typeface="Roboto Light" panose="02000000000000000000" pitchFamily="2" charset="0"/>
              </a:endParaRPr>
            </a:p>
          </p:txBody>
        </p:sp>
      </p:grpSp>
      <p:sp>
        <p:nvSpPr>
          <p:cNvPr id="27" name="Text Placeholder 2"/>
          <p:cNvSpPr txBox="1">
            <a:spLocks/>
          </p:cNvSpPr>
          <p:nvPr/>
        </p:nvSpPr>
        <p:spPr>
          <a:xfrm>
            <a:off x="181317" y="3988323"/>
            <a:ext cx="1522447" cy="4001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defPPr>
              <a:defRPr lang="en-US"/>
            </a:defPPr>
            <a:lvl1pPr>
              <a:buClr>
                <a:srgbClr val="E24848"/>
              </a:buClr>
              <a:defRPr sz="1400" b="1">
                <a:solidFill>
                  <a:schemeClr val="bg1"/>
                </a:solidFill>
                <a:latin typeface="Roboto" panose="02000000000000000000" pitchFamily="2" charset="0"/>
                <a:ea typeface="Roboto" panose="02000000000000000000" pitchFamily="2" charset="0"/>
                <a:cs typeface="Open Sans" panose="020B0606030504020204" pitchFamily="34" charset="0"/>
              </a:defRPr>
            </a:lvl1pPr>
          </a:lstStyle>
          <a:p>
            <a:pPr algn="r"/>
            <a:r>
              <a:rPr lang="en-US" sz="2000" dirty="0" smtClean="0">
                <a:solidFill>
                  <a:schemeClr val="tx1">
                    <a:lumMod val="85000"/>
                    <a:lumOff val="15000"/>
                  </a:schemeClr>
                </a:solidFill>
              </a:rPr>
              <a:t>3105K</a:t>
            </a:r>
            <a:endParaRPr lang="id-ID" sz="2000" dirty="0">
              <a:solidFill>
                <a:schemeClr val="tx1">
                  <a:lumMod val="85000"/>
                  <a:lumOff val="15000"/>
                </a:schemeClr>
              </a:solidFill>
            </a:endParaRPr>
          </a:p>
        </p:txBody>
      </p:sp>
      <p:sp>
        <p:nvSpPr>
          <p:cNvPr id="28" name="Text Placeholder 2"/>
          <p:cNvSpPr txBox="1">
            <a:spLocks/>
          </p:cNvSpPr>
          <p:nvPr/>
        </p:nvSpPr>
        <p:spPr>
          <a:xfrm>
            <a:off x="181316" y="4350156"/>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Open Sans" panose="020B0606030504020204" pitchFamily="34" charset="0"/>
                <a:cs typeface="Open Sans" panose="020B0606030504020204" pitchFamily="34" charset="0"/>
              </a:rPr>
              <a:t>STRATEGY</a:t>
            </a:r>
            <a:endParaRPr lang="id-ID" sz="1100" dirty="0">
              <a:solidFill>
                <a:schemeClr val="tx1">
                  <a:lumMod val="85000"/>
                  <a:lumOff val="15000"/>
                </a:schemeClr>
              </a:solidFill>
              <a:latin typeface="+mj-lt"/>
              <a:ea typeface="Open Sans" panose="020B0606030504020204" pitchFamily="34" charset="0"/>
              <a:cs typeface="Open Sans" panose="020B0606030504020204" pitchFamily="34" charset="0"/>
            </a:endParaRPr>
          </a:p>
        </p:txBody>
      </p:sp>
      <p:sp>
        <p:nvSpPr>
          <p:cNvPr id="29" name="Freeform 45"/>
          <p:cNvSpPr>
            <a:spLocks/>
          </p:cNvSpPr>
          <p:nvPr/>
        </p:nvSpPr>
        <p:spPr bwMode="auto">
          <a:xfrm>
            <a:off x="1847536" y="4054889"/>
            <a:ext cx="227400" cy="445760"/>
          </a:xfrm>
          <a:custGeom>
            <a:avLst/>
            <a:gdLst>
              <a:gd name="T0" fmla="*/ 1140 w 1308"/>
              <a:gd name="T1" fmla="*/ 470 h 2564"/>
              <a:gd name="T2" fmla="*/ 1008 w 1308"/>
              <a:gd name="T3" fmla="*/ 274 h 2564"/>
              <a:gd name="T4" fmla="*/ 956 w 1308"/>
              <a:gd name="T5" fmla="*/ 190 h 2564"/>
              <a:gd name="T6" fmla="*/ 900 w 1308"/>
              <a:gd name="T7" fmla="*/ 144 h 2564"/>
              <a:gd name="T8" fmla="*/ 916 w 1308"/>
              <a:gd name="T9" fmla="*/ 64 h 2564"/>
              <a:gd name="T10" fmla="*/ 882 w 1308"/>
              <a:gd name="T11" fmla="*/ 12 h 2564"/>
              <a:gd name="T12" fmla="*/ 810 w 1308"/>
              <a:gd name="T13" fmla="*/ 48 h 2564"/>
              <a:gd name="T14" fmla="*/ 710 w 1308"/>
              <a:gd name="T15" fmla="*/ 52 h 2564"/>
              <a:gd name="T16" fmla="*/ 550 w 1308"/>
              <a:gd name="T17" fmla="*/ 60 h 2564"/>
              <a:gd name="T18" fmla="*/ 386 w 1308"/>
              <a:gd name="T19" fmla="*/ 112 h 2564"/>
              <a:gd name="T20" fmla="*/ 278 w 1308"/>
              <a:gd name="T21" fmla="*/ 180 h 2564"/>
              <a:gd name="T22" fmla="*/ 138 w 1308"/>
              <a:gd name="T23" fmla="*/ 358 h 2564"/>
              <a:gd name="T24" fmla="*/ 42 w 1308"/>
              <a:gd name="T25" fmla="*/ 620 h 2564"/>
              <a:gd name="T26" fmla="*/ 4 w 1308"/>
              <a:gd name="T27" fmla="*/ 920 h 2564"/>
              <a:gd name="T28" fmla="*/ 10 w 1308"/>
              <a:gd name="T29" fmla="*/ 1220 h 2564"/>
              <a:gd name="T30" fmla="*/ 52 w 1308"/>
              <a:gd name="T31" fmla="*/ 1488 h 2564"/>
              <a:gd name="T32" fmla="*/ 120 w 1308"/>
              <a:gd name="T33" fmla="*/ 1688 h 2564"/>
              <a:gd name="T34" fmla="*/ 148 w 1308"/>
              <a:gd name="T35" fmla="*/ 1764 h 2564"/>
              <a:gd name="T36" fmla="*/ 120 w 1308"/>
              <a:gd name="T37" fmla="*/ 1772 h 2564"/>
              <a:gd name="T38" fmla="*/ 94 w 1308"/>
              <a:gd name="T39" fmla="*/ 1810 h 2564"/>
              <a:gd name="T40" fmla="*/ 108 w 1308"/>
              <a:gd name="T41" fmla="*/ 1854 h 2564"/>
              <a:gd name="T42" fmla="*/ 124 w 1308"/>
              <a:gd name="T43" fmla="*/ 1882 h 2564"/>
              <a:gd name="T44" fmla="*/ 48 w 1308"/>
              <a:gd name="T45" fmla="*/ 2012 h 2564"/>
              <a:gd name="T46" fmla="*/ 2 w 1308"/>
              <a:gd name="T47" fmla="*/ 2160 h 2564"/>
              <a:gd name="T48" fmla="*/ 16 w 1308"/>
              <a:gd name="T49" fmla="*/ 2304 h 2564"/>
              <a:gd name="T50" fmla="*/ 72 w 1308"/>
              <a:gd name="T51" fmla="*/ 2422 h 2564"/>
              <a:gd name="T52" fmla="*/ 48 w 1308"/>
              <a:gd name="T53" fmla="*/ 2456 h 2564"/>
              <a:gd name="T54" fmla="*/ 20 w 1308"/>
              <a:gd name="T55" fmla="*/ 2500 h 2564"/>
              <a:gd name="T56" fmla="*/ 1092 w 1308"/>
              <a:gd name="T57" fmla="*/ 2564 h 2564"/>
              <a:gd name="T58" fmla="*/ 1076 w 1308"/>
              <a:gd name="T59" fmla="*/ 2482 h 2564"/>
              <a:gd name="T60" fmla="*/ 1034 w 1308"/>
              <a:gd name="T61" fmla="*/ 2422 h 2564"/>
              <a:gd name="T62" fmla="*/ 1078 w 1308"/>
              <a:gd name="T63" fmla="*/ 2342 h 2564"/>
              <a:gd name="T64" fmla="*/ 1104 w 1308"/>
              <a:gd name="T65" fmla="*/ 2180 h 2564"/>
              <a:gd name="T66" fmla="*/ 1066 w 1308"/>
              <a:gd name="T67" fmla="*/ 2026 h 2564"/>
              <a:gd name="T68" fmla="*/ 990 w 1308"/>
              <a:gd name="T69" fmla="*/ 1882 h 2564"/>
              <a:gd name="T70" fmla="*/ 1006 w 1308"/>
              <a:gd name="T71" fmla="*/ 1862 h 2564"/>
              <a:gd name="T72" fmla="*/ 1030 w 1308"/>
              <a:gd name="T73" fmla="*/ 1822 h 2564"/>
              <a:gd name="T74" fmla="*/ 1012 w 1308"/>
              <a:gd name="T75" fmla="*/ 1778 h 2564"/>
              <a:gd name="T76" fmla="*/ 976 w 1308"/>
              <a:gd name="T77" fmla="*/ 1764 h 2564"/>
              <a:gd name="T78" fmla="*/ 1018 w 1308"/>
              <a:gd name="T79" fmla="*/ 1372 h 2564"/>
              <a:gd name="T80" fmla="*/ 876 w 1308"/>
              <a:gd name="T81" fmla="*/ 1234 h 2564"/>
              <a:gd name="T82" fmla="*/ 724 w 1308"/>
              <a:gd name="T83" fmla="*/ 1010 h 2564"/>
              <a:gd name="T84" fmla="*/ 638 w 1308"/>
              <a:gd name="T85" fmla="*/ 758 h 2564"/>
              <a:gd name="T86" fmla="*/ 632 w 1308"/>
              <a:gd name="T87" fmla="*/ 640 h 2564"/>
              <a:gd name="T88" fmla="*/ 668 w 1308"/>
              <a:gd name="T89" fmla="*/ 628 h 2564"/>
              <a:gd name="T90" fmla="*/ 684 w 1308"/>
              <a:gd name="T91" fmla="*/ 704 h 2564"/>
              <a:gd name="T92" fmla="*/ 724 w 1308"/>
              <a:gd name="T93" fmla="*/ 770 h 2564"/>
              <a:gd name="T94" fmla="*/ 808 w 1308"/>
              <a:gd name="T95" fmla="*/ 798 h 2564"/>
              <a:gd name="T96" fmla="*/ 914 w 1308"/>
              <a:gd name="T97" fmla="*/ 778 h 2564"/>
              <a:gd name="T98" fmla="*/ 1048 w 1308"/>
              <a:gd name="T99" fmla="*/ 778 h 2564"/>
              <a:gd name="T100" fmla="*/ 1132 w 1308"/>
              <a:gd name="T101" fmla="*/ 820 h 2564"/>
              <a:gd name="T102" fmla="*/ 1198 w 1308"/>
              <a:gd name="T103" fmla="*/ 850 h 2564"/>
              <a:gd name="T104" fmla="*/ 1278 w 1308"/>
              <a:gd name="T105" fmla="*/ 738 h 2564"/>
              <a:gd name="T106" fmla="*/ 1308 w 1308"/>
              <a:gd name="T107" fmla="*/ 656 h 2564"/>
              <a:gd name="T108" fmla="*/ 1290 w 1308"/>
              <a:gd name="T109" fmla="*/ 604 h 2564"/>
              <a:gd name="T110" fmla="*/ 1240 w 1308"/>
              <a:gd name="T111" fmla="*/ 558 h 2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8" h="2564">
                <a:moveTo>
                  <a:pt x="1240" y="558"/>
                </a:moveTo>
                <a:lnTo>
                  <a:pt x="1240" y="558"/>
                </a:lnTo>
                <a:lnTo>
                  <a:pt x="1208" y="534"/>
                </a:lnTo>
                <a:lnTo>
                  <a:pt x="1174" y="504"/>
                </a:lnTo>
                <a:lnTo>
                  <a:pt x="1140" y="470"/>
                </a:lnTo>
                <a:lnTo>
                  <a:pt x="1108" y="432"/>
                </a:lnTo>
                <a:lnTo>
                  <a:pt x="1076" y="392"/>
                </a:lnTo>
                <a:lnTo>
                  <a:pt x="1048" y="352"/>
                </a:lnTo>
                <a:lnTo>
                  <a:pt x="1024" y="312"/>
                </a:lnTo>
                <a:lnTo>
                  <a:pt x="1008" y="274"/>
                </a:lnTo>
                <a:lnTo>
                  <a:pt x="1008" y="274"/>
                </a:lnTo>
                <a:lnTo>
                  <a:pt x="996" y="250"/>
                </a:lnTo>
                <a:lnTo>
                  <a:pt x="982" y="226"/>
                </a:lnTo>
                <a:lnTo>
                  <a:pt x="970" y="206"/>
                </a:lnTo>
                <a:lnTo>
                  <a:pt x="956" y="190"/>
                </a:lnTo>
                <a:lnTo>
                  <a:pt x="940" y="174"/>
                </a:lnTo>
                <a:lnTo>
                  <a:pt x="926" y="162"/>
                </a:lnTo>
                <a:lnTo>
                  <a:pt x="912" y="152"/>
                </a:lnTo>
                <a:lnTo>
                  <a:pt x="900" y="144"/>
                </a:lnTo>
                <a:lnTo>
                  <a:pt x="900" y="144"/>
                </a:lnTo>
                <a:lnTo>
                  <a:pt x="910" y="114"/>
                </a:lnTo>
                <a:lnTo>
                  <a:pt x="916" y="98"/>
                </a:lnTo>
                <a:lnTo>
                  <a:pt x="918" y="82"/>
                </a:lnTo>
                <a:lnTo>
                  <a:pt x="918" y="74"/>
                </a:lnTo>
                <a:lnTo>
                  <a:pt x="916" y="64"/>
                </a:lnTo>
                <a:lnTo>
                  <a:pt x="914" y="56"/>
                </a:lnTo>
                <a:lnTo>
                  <a:pt x="910" y="46"/>
                </a:lnTo>
                <a:lnTo>
                  <a:pt x="902" y="34"/>
                </a:lnTo>
                <a:lnTo>
                  <a:pt x="894" y="24"/>
                </a:lnTo>
                <a:lnTo>
                  <a:pt x="882" y="12"/>
                </a:lnTo>
                <a:lnTo>
                  <a:pt x="870" y="0"/>
                </a:lnTo>
                <a:lnTo>
                  <a:pt x="870" y="0"/>
                </a:lnTo>
                <a:lnTo>
                  <a:pt x="850" y="14"/>
                </a:lnTo>
                <a:lnTo>
                  <a:pt x="830" y="30"/>
                </a:lnTo>
                <a:lnTo>
                  <a:pt x="810" y="48"/>
                </a:lnTo>
                <a:lnTo>
                  <a:pt x="792" y="68"/>
                </a:lnTo>
                <a:lnTo>
                  <a:pt x="792" y="68"/>
                </a:lnTo>
                <a:lnTo>
                  <a:pt x="766" y="62"/>
                </a:lnTo>
                <a:lnTo>
                  <a:pt x="738" y="56"/>
                </a:lnTo>
                <a:lnTo>
                  <a:pt x="710" y="52"/>
                </a:lnTo>
                <a:lnTo>
                  <a:pt x="680" y="50"/>
                </a:lnTo>
                <a:lnTo>
                  <a:pt x="648" y="50"/>
                </a:lnTo>
                <a:lnTo>
                  <a:pt x="616" y="52"/>
                </a:lnTo>
                <a:lnTo>
                  <a:pt x="584" y="54"/>
                </a:lnTo>
                <a:lnTo>
                  <a:pt x="550" y="60"/>
                </a:lnTo>
                <a:lnTo>
                  <a:pt x="518" y="66"/>
                </a:lnTo>
                <a:lnTo>
                  <a:pt x="484" y="74"/>
                </a:lnTo>
                <a:lnTo>
                  <a:pt x="452" y="84"/>
                </a:lnTo>
                <a:lnTo>
                  <a:pt x="418" y="98"/>
                </a:lnTo>
                <a:lnTo>
                  <a:pt x="386" y="112"/>
                </a:lnTo>
                <a:lnTo>
                  <a:pt x="356" y="128"/>
                </a:lnTo>
                <a:lnTo>
                  <a:pt x="326" y="146"/>
                </a:lnTo>
                <a:lnTo>
                  <a:pt x="298" y="166"/>
                </a:lnTo>
                <a:lnTo>
                  <a:pt x="298" y="166"/>
                </a:lnTo>
                <a:lnTo>
                  <a:pt x="278" y="180"/>
                </a:lnTo>
                <a:lnTo>
                  <a:pt x="260" y="196"/>
                </a:lnTo>
                <a:lnTo>
                  <a:pt x="224" y="232"/>
                </a:lnTo>
                <a:lnTo>
                  <a:pt x="192" y="270"/>
                </a:lnTo>
                <a:lnTo>
                  <a:pt x="164" y="312"/>
                </a:lnTo>
                <a:lnTo>
                  <a:pt x="138" y="358"/>
                </a:lnTo>
                <a:lnTo>
                  <a:pt x="114" y="406"/>
                </a:lnTo>
                <a:lnTo>
                  <a:pt x="92" y="456"/>
                </a:lnTo>
                <a:lnTo>
                  <a:pt x="74" y="510"/>
                </a:lnTo>
                <a:lnTo>
                  <a:pt x="56" y="564"/>
                </a:lnTo>
                <a:lnTo>
                  <a:pt x="42" y="620"/>
                </a:lnTo>
                <a:lnTo>
                  <a:pt x="30" y="678"/>
                </a:lnTo>
                <a:lnTo>
                  <a:pt x="22" y="738"/>
                </a:lnTo>
                <a:lnTo>
                  <a:pt x="14" y="798"/>
                </a:lnTo>
                <a:lnTo>
                  <a:pt x="8" y="858"/>
                </a:lnTo>
                <a:lnTo>
                  <a:pt x="4" y="920"/>
                </a:lnTo>
                <a:lnTo>
                  <a:pt x="2" y="980"/>
                </a:lnTo>
                <a:lnTo>
                  <a:pt x="2" y="1042"/>
                </a:lnTo>
                <a:lnTo>
                  <a:pt x="2" y="1102"/>
                </a:lnTo>
                <a:lnTo>
                  <a:pt x="6" y="1162"/>
                </a:lnTo>
                <a:lnTo>
                  <a:pt x="10" y="1220"/>
                </a:lnTo>
                <a:lnTo>
                  <a:pt x="16" y="1278"/>
                </a:lnTo>
                <a:lnTo>
                  <a:pt x="24" y="1332"/>
                </a:lnTo>
                <a:lnTo>
                  <a:pt x="32" y="1386"/>
                </a:lnTo>
                <a:lnTo>
                  <a:pt x="42" y="1438"/>
                </a:lnTo>
                <a:lnTo>
                  <a:pt x="52" y="1488"/>
                </a:lnTo>
                <a:lnTo>
                  <a:pt x="64" y="1534"/>
                </a:lnTo>
                <a:lnTo>
                  <a:pt x="76" y="1578"/>
                </a:lnTo>
                <a:lnTo>
                  <a:pt x="90" y="1618"/>
                </a:lnTo>
                <a:lnTo>
                  <a:pt x="106" y="1656"/>
                </a:lnTo>
                <a:lnTo>
                  <a:pt x="120" y="1688"/>
                </a:lnTo>
                <a:lnTo>
                  <a:pt x="136" y="1718"/>
                </a:lnTo>
                <a:lnTo>
                  <a:pt x="152" y="1742"/>
                </a:lnTo>
                <a:lnTo>
                  <a:pt x="154" y="1742"/>
                </a:lnTo>
                <a:lnTo>
                  <a:pt x="154" y="1742"/>
                </a:lnTo>
                <a:lnTo>
                  <a:pt x="148" y="1764"/>
                </a:lnTo>
                <a:lnTo>
                  <a:pt x="148" y="1764"/>
                </a:lnTo>
                <a:lnTo>
                  <a:pt x="148" y="1764"/>
                </a:lnTo>
                <a:lnTo>
                  <a:pt x="136" y="1766"/>
                </a:lnTo>
                <a:lnTo>
                  <a:pt x="128" y="1768"/>
                </a:lnTo>
                <a:lnTo>
                  <a:pt x="120" y="1772"/>
                </a:lnTo>
                <a:lnTo>
                  <a:pt x="112" y="1778"/>
                </a:lnTo>
                <a:lnTo>
                  <a:pt x="104" y="1786"/>
                </a:lnTo>
                <a:lnTo>
                  <a:pt x="98" y="1798"/>
                </a:lnTo>
                <a:lnTo>
                  <a:pt x="94" y="1810"/>
                </a:lnTo>
                <a:lnTo>
                  <a:pt x="94" y="1810"/>
                </a:lnTo>
                <a:lnTo>
                  <a:pt x="92" y="1820"/>
                </a:lnTo>
                <a:lnTo>
                  <a:pt x="94" y="1830"/>
                </a:lnTo>
                <a:lnTo>
                  <a:pt x="98" y="1840"/>
                </a:lnTo>
                <a:lnTo>
                  <a:pt x="102" y="1848"/>
                </a:lnTo>
                <a:lnTo>
                  <a:pt x="108" y="1854"/>
                </a:lnTo>
                <a:lnTo>
                  <a:pt x="114" y="1860"/>
                </a:lnTo>
                <a:lnTo>
                  <a:pt x="120" y="1864"/>
                </a:lnTo>
                <a:lnTo>
                  <a:pt x="126" y="1866"/>
                </a:lnTo>
                <a:lnTo>
                  <a:pt x="126" y="1866"/>
                </a:lnTo>
                <a:lnTo>
                  <a:pt x="124" y="1882"/>
                </a:lnTo>
                <a:lnTo>
                  <a:pt x="124" y="1882"/>
                </a:lnTo>
                <a:lnTo>
                  <a:pt x="124" y="1882"/>
                </a:lnTo>
                <a:lnTo>
                  <a:pt x="86" y="1944"/>
                </a:lnTo>
                <a:lnTo>
                  <a:pt x="66" y="1978"/>
                </a:lnTo>
                <a:lnTo>
                  <a:pt x="48" y="2012"/>
                </a:lnTo>
                <a:lnTo>
                  <a:pt x="30" y="2048"/>
                </a:lnTo>
                <a:lnTo>
                  <a:pt x="16" y="2086"/>
                </a:lnTo>
                <a:lnTo>
                  <a:pt x="6" y="2122"/>
                </a:lnTo>
                <a:lnTo>
                  <a:pt x="4" y="2142"/>
                </a:lnTo>
                <a:lnTo>
                  <a:pt x="2" y="2160"/>
                </a:lnTo>
                <a:lnTo>
                  <a:pt x="2" y="2160"/>
                </a:lnTo>
                <a:lnTo>
                  <a:pt x="0" y="2198"/>
                </a:lnTo>
                <a:lnTo>
                  <a:pt x="2" y="2234"/>
                </a:lnTo>
                <a:lnTo>
                  <a:pt x="8" y="2270"/>
                </a:lnTo>
                <a:lnTo>
                  <a:pt x="16" y="2304"/>
                </a:lnTo>
                <a:lnTo>
                  <a:pt x="26" y="2336"/>
                </a:lnTo>
                <a:lnTo>
                  <a:pt x="38" y="2368"/>
                </a:lnTo>
                <a:lnTo>
                  <a:pt x="54" y="2396"/>
                </a:lnTo>
                <a:lnTo>
                  <a:pt x="70" y="2422"/>
                </a:lnTo>
                <a:lnTo>
                  <a:pt x="72" y="2422"/>
                </a:lnTo>
                <a:lnTo>
                  <a:pt x="72" y="2422"/>
                </a:lnTo>
                <a:lnTo>
                  <a:pt x="64" y="2440"/>
                </a:lnTo>
                <a:lnTo>
                  <a:pt x="64" y="2440"/>
                </a:lnTo>
                <a:lnTo>
                  <a:pt x="64" y="2440"/>
                </a:lnTo>
                <a:lnTo>
                  <a:pt x="48" y="2456"/>
                </a:lnTo>
                <a:lnTo>
                  <a:pt x="34" y="2470"/>
                </a:lnTo>
                <a:lnTo>
                  <a:pt x="28" y="2480"/>
                </a:lnTo>
                <a:lnTo>
                  <a:pt x="24" y="2490"/>
                </a:lnTo>
                <a:lnTo>
                  <a:pt x="24" y="2490"/>
                </a:lnTo>
                <a:lnTo>
                  <a:pt x="20" y="2500"/>
                </a:lnTo>
                <a:lnTo>
                  <a:pt x="18" y="2512"/>
                </a:lnTo>
                <a:lnTo>
                  <a:pt x="16" y="2536"/>
                </a:lnTo>
                <a:lnTo>
                  <a:pt x="14" y="2564"/>
                </a:lnTo>
                <a:lnTo>
                  <a:pt x="1092" y="2564"/>
                </a:lnTo>
                <a:lnTo>
                  <a:pt x="1092" y="2564"/>
                </a:lnTo>
                <a:lnTo>
                  <a:pt x="1088" y="2536"/>
                </a:lnTo>
                <a:lnTo>
                  <a:pt x="1086" y="2512"/>
                </a:lnTo>
                <a:lnTo>
                  <a:pt x="1080" y="2490"/>
                </a:lnTo>
                <a:lnTo>
                  <a:pt x="1080" y="2490"/>
                </a:lnTo>
                <a:lnTo>
                  <a:pt x="1076" y="2482"/>
                </a:lnTo>
                <a:lnTo>
                  <a:pt x="1070" y="2474"/>
                </a:lnTo>
                <a:lnTo>
                  <a:pt x="1058" y="2458"/>
                </a:lnTo>
                <a:lnTo>
                  <a:pt x="1042" y="2440"/>
                </a:lnTo>
                <a:lnTo>
                  <a:pt x="1042" y="2440"/>
                </a:lnTo>
                <a:lnTo>
                  <a:pt x="1034" y="2422"/>
                </a:lnTo>
                <a:lnTo>
                  <a:pt x="1034" y="2422"/>
                </a:lnTo>
                <a:lnTo>
                  <a:pt x="1034" y="2422"/>
                </a:lnTo>
                <a:lnTo>
                  <a:pt x="1052" y="2396"/>
                </a:lnTo>
                <a:lnTo>
                  <a:pt x="1066" y="2370"/>
                </a:lnTo>
                <a:lnTo>
                  <a:pt x="1078" y="2342"/>
                </a:lnTo>
                <a:lnTo>
                  <a:pt x="1088" y="2314"/>
                </a:lnTo>
                <a:lnTo>
                  <a:pt x="1096" y="2282"/>
                </a:lnTo>
                <a:lnTo>
                  <a:pt x="1102" y="2250"/>
                </a:lnTo>
                <a:lnTo>
                  <a:pt x="1104" y="2216"/>
                </a:lnTo>
                <a:lnTo>
                  <a:pt x="1104" y="2180"/>
                </a:lnTo>
                <a:lnTo>
                  <a:pt x="1104" y="2180"/>
                </a:lnTo>
                <a:lnTo>
                  <a:pt x="1100" y="2142"/>
                </a:lnTo>
                <a:lnTo>
                  <a:pt x="1092" y="2102"/>
                </a:lnTo>
                <a:lnTo>
                  <a:pt x="1080" y="2064"/>
                </a:lnTo>
                <a:lnTo>
                  <a:pt x="1066" y="2026"/>
                </a:lnTo>
                <a:lnTo>
                  <a:pt x="1048" y="1988"/>
                </a:lnTo>
                <a:lnTo>
                  <a:pt x="1030" y="1950"/>
                </a:lnTo>
                <a:lnTo>
                  <a:pt x="1012" y="1916"/>
                </a:lnTo>
                <a:lnTo>
                  <a:pt x="992" y="1882"/>
                </a:lnTo>
                <a:lnTo>
                  <a:pt x="990" y="1882"/>
                </a:lnTo>
                <a:lnTo>
                  <a:pt x="990" y="1866"/>
                </a:lnTo>
                <a:lnTo>
                  <a:pt x="994" y="1866"/>
                </a:lnTo>
                <a:lnTo>
                  <a:pt x="994" y="1866"/>
                </a:lnTo>
                <a:lnTo>
                  <a:pt x="1000" y="1866"/>
                </a:lnTo>
                <a:lnTo>
                  <a:pt x="1006" y="1862"/>
                </a:lnTo>
                <a:lnTo>
                  <a:pt x="1014" y="1856"/>
                </a:lnTo>
                <a:lnTo>
                  <a:pt x="1020" y="1850"/>
                </a:lnTo>
                <a:lnTo>
                  <a:pt x="1026" y="1842"/>
                </a:lnTo>
                <a:lnTo>
                  <a:pt x="1030" y="1832"/>
                </a:lnTo>
                <a:lnTo>
                  <a:pt x="1030" y="1822"/>
                </a:lnTo>
                <a:lnTo>
                  <a:pt x="1030" y="1810"/>
                </a:lnTo>
                <a:lnTo>
                  <a:pt x="1030" y="1810"/>
                </a:lnTo>
                <a:lnTo>
                  <a:pt x="1026" y="1798"/>
                </a:lnTo>
                <a:lnTo>
                  <a:pt x="1020" y="1786"/>
                </a:lnTo>
                <a:lnTo>
                  <a:pt x="1012" y="1778"/>
                </a:lnTo>
                <a:lnTo>
                  <a:pt x="1004" y="1772"/>
                </a:lnTo>
                <a:lnTo>
                  <a:pt x="996" y="1768"/>
                </a:lnTo>
                <a:lnTo>
                  <a:pt x="988" y="1766"/>
                </a:lnTo>
                <a:lnTo>
                  <a:pt x="976" y="1764"/>
                </a:lnTo>
                <a:lnTo>
                  <a:pt x="976" y="1764"/>
                </a:lnTo>
                <a:lnTo>
                  <a:pt x="976" y="1764"/>
                </a:lnTo>
                <a:lnTo>
                  <a:pt x="974" y="1754"/>
                </a:lnTo>
                <a:lnTo>
                  <a:pt x="972" y="1742"/>
                </a:lnTo>
                <a:lnTo>
                  <a:pt x="972" y="1742"/>
                </a:lnTo>
                <a:lnTo>
                  <a:pt x="1018" y="1372"/>
                </a:lnTo>
                <a:lnTo>
                  <a:pt x="1018" y="1372"/>
                </a:lnTo>
                <a:lnTo>
                  <a:pt x="982" y="1342"/>
                </a:lnTo>
                <a:lnTo>
                  <a:pt x="946" y="1308"/>
                </a:lnTo>
                <a:lnTo>
                  <a:pt x="912" y="1272"/>
                </a:lnTo>
                <a:lnTo>
                  <a:pt x="876" y="1234"/>
                </a:lnTo>
                <a:lnTo>
                  <a:pt x="842" y="1192"/>
                </a:lnTo>
                <a:lnTo>
                  <a:pt x="810" y="1150"/>
                </a:lnTo>
                <a:lnTo>
                  <a:pt x="780" y="1106"/>
                </a:lnTo>
                <a:lnTo>
                  <a:pt x="750" y="1058"/>
                </a:lnTo>
                <a:lnTo>
                  <a:pt x="724" y="1010"/>
                </a:lnTo>
                <a:lnTo>
                  <a:pt x="700" y="962"/>
                </a:lnTo>
                <a:lnTo>
                  <a:pt x="678" y="912"/>
                </a:lnTo>
                <a:lnTo>
                  <a:pt x="662" y="862"/>
                </a:lnTo>
                <a:lnTo>
                  <a:pt x="648" y="810"/>
                </a:lnTo>
                <a:lnTo>
                  <a:pt x="638" y="758"/>
                </a:lnTo>
                <a:lnTo>
                  <a:pt x="632" y="708"/>
                </a:lnTo>
                <a:lnTo>
                  <a:pt x="630" y="682"/>
                </a:lnTo>
                <a:lnTo>
                  <a:pt x="630" y="656"/>
                </a:lnTo>
                <a:lnTo>
                  <a:pt x="630" y="656"/>
                </a:lnTo>
                <a:lnTo>
                  <a:pt x="632" y="640"/>
                </a:lnTo>
                <a:lnTo>
                  <a:pt x="638" y="630"/>
                </a:lnTo>
                <a:lnTo>
                  <a:pt x="644" y="622"/>
                </a:lnTo>
                <a:lnTo>
                  <a:pt x="652" y="620"/>
                </a:lnTo>
                <a:lnTo>
                  <a:pt x="660" y="622"/>
                </a:lnTo>
                <a:lnTo>
                  <a:pt x="668" y="628"/>
                </a:lnTo>
                <a:lnTo>
                  <a:pt x="672" y="636"/>
                </a:lnTo>
                <a:lnTo>
                  <a:pt x="674" y="648"/>
                </a:lnTo>
                <a:lnTo>
                  <a:pt x="674" y="648"/>
                </a:lnTo>
                <a:lnTo>
                  <a:pt x="678" y="674"/>
                </a:lnTo>
                <a:lnTo>
                  <a:pt x="684" y="704"/>
                </a:lnTo>
                <a:lnTo>
                  <a:pt x="690" y="718"/>
                </a:lnTo>
                <a:lnTo>
                  <a:pt x="696" y="732"/>
                </a:lnTo>
                <a:lnTo>
                  <a:pt x="704" y="746"/>
                </a:lnTo>
                <a:lnTo>
                  <a:pt x="714" y="758"/>
                </a:lnTo>
                <a:lnTo>
                  <a:pt x="724" y="770"/>
                </a:lnTo>
                <a:lnTo>
                  <a:pt x="738" y="780"/>
                </a:lnTo>
                <a:lnTo>
                  <a:pt x="752" y="788"/>
                </a:lnTo>
                <a:lnTo>
                  <a:pt x="768" y="794"/>
                </a:lnTo>
                <a:lnTo>
                  <a:pt x="788" y="798"/>
                </a:lnTo>
                <a:lnTo>
                  <a:pt x="808" y="798"/>
                </a:lnTo>
                <a:lnTo>
                  <a:pt x="832" y="796"/>
                </a:lnTo>
                <a:lnTo>
                  <a:pt x="856" y="790"/>
                </a:lnTo>
                <a:lnTo>
                  <a:pt x="856" y="790"/>
                </a:lnTo>
                <a:lnTo>
                  <a:pt x="886" y="784"/>
                </a:lnTo>
                <a:lnTo>
                  <a:pt x="914" y="778"/>
                </a:lnTo>
                <a:lnTo>
                  <a:pt x="942" y="774"/>
                </a:lnTo>
                <a:lnTo>
                  <a:pt x="970" y="772"/>
                </a:lnTo>
                <a:lnTo>
                  <a:pt x="998" y="772"/>
                </a:lnTo>
                <a:lnTo>
                  <a:pt x="1024" y="774"/>
                </a:lnTo>
                <a:lnTo>
                  <a:pt x="1048" y="778"/>
                </a:lnTo>
                <a:lnTo>
                  <a:pt x="1070" y="786"/>
                </a:lnTo>
                <a:lnTo>
                  <a:pt x="1070" y="786"/>
                </a:lnTo>
                <a:lnTo>
                  <a:pt x="1090" y="794"/>
                </a:lnTo>
                <a:lnTo>
                  <a:pt x="1106" y="802"/>
                </a:lnTo>
                <a:lnTo>
                  <a:pt x="1132" y="820"/>
                </a:lnTo>
                <a:lnTo>
                  <a:pt x="1156" y="840"/>
                </a:lnTo>
                <a:lnTo>
                  <a:pt x="1170" y="850"/>
                </a:lnTo>
                <a:lnTo>
                  <a:pt x="1188" y="860"/>
                </a:lnTo>
                <a:lnTo>
                  <a:pt x="1188" y="860"/>
                </a:lnTo>
                <a:lnTo>
                  <a:pt x="1198" y="850"/>
                </a:lnTo>
                <a:lnTo>
                  <a:pt x="1220" y="826"/>
                </a:lnTo>
                <a:lnTo>
                  <a:pt x="1234" y="808"/>
                </a:lnTo>
                <a:lnTo>
                  <a:pt x="1248" y="788"/>
                </a:lnTo>
                <a:lnTo>
                  <a:pt x="1264" y="764"/>
                </a:lnTo>
                <a:lnTo>
                  <a:pt x="1278" y="738"/>
                </a:lnTo>
                <a:lnTo>
                  <a:pt x="1278" y="738"/>
                </a:lnTo>
                <a:lnTo>
                  <a:pt x="1290" y="712"/>
                </a:lnTo>
                <a:lnTo>
                  <a:pt x="1300" y="690"/>
                </a:lnTo>
                <a:lnTo>
                  <a:pt x="1306" y="668"/>
                </a:lnTo>
                <a:lnTo>
                  <a:pt x="1308" y="656"/>
                </a:lnTo>
                <a:lnTo>
                  <a:pt x="1308" y="646"/>
                </a:lnTo>
                <a:lnTo>
                  <a:pt x="1306" y="636"/>
                </a:lnTo>
                <a:lnTo>
                  <a:pt x="1302" y="626"/>
                </a:lnTo>
                <a:lnTo>
                  <a:pt x="1298" y="614"/>
                </a:lnTo>
                <a:lnTo>
                  <a:pt x="1290" y="604"/>
                </a:lnTo>
                <a:lnTo>
                  <a:pt x="1282" y="592"/>
                </a:lnTo>
                <a:lnTo>
                  <a:pt x="1270" y="582"/>
                </a:lnTo>
                <a:lnTo>
                  <a:pt x="1256" y="570"/>
                </a:lnTo>
                <a:lnTo>
                  <a:pt x="1240" y="558"/>
                </a:lnTo>
                <a:lnTo>
                  <a:pt x="1240" y="5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32" name="Text Placeholder 2"/>
          <p:cNvSpPr txBox="1">
            <a:spLocks/>
          </p:cNvSpPr>
          <p:nvPr/>
        </p:nvSpPr>
        <p:spPr>
          <a:xfrm>
            <a:off x="181317" y="4928166"/>
            <a:ext cx="1522447" cy="40011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defPPr>
              <a:defRPr lang="en-US"/>
            </a:defPPr>
            <a:lvl1pPr>
              <a:buClr>
                <a:srgbClr val="E24848"/>
              </a:buClr>
              <a:defRPr sz="1400" b="1">
                <a:solidFill>
                  <a:schemeClr val="bg1"/>
                </a:solidFill>
                <a:latin typeface="Roboto" panose="02000000000000000000" pitchFamily="2" charset="0"/>
                <a:ea typeface="Roboto" panose="02000000000000000000" pitchFamily="2" charset="0"/>
                <a:cs typeface="Open Sans" panose="020B0606030504020204" pitchFamily="34" charset="0"/>
              </a:defRPr>
            </a:lvl1pPr>
          </a:lstStyle>
          <a:p>
            <a:pPr algn="r"/>
            <a:r>
              <a:rPr lang="en-US" sz="2000" dirty="0" smtClean="0">
                <a:solidFill>
                  <a:schemeClr val="tx1">
                    <a:lumMod val="85000"/>
                    <a:lumOff val="15000"/>
                  </a:schemeClr>
                </a:solidFill>
              </a:rPr>
              <a:t>452K</a:t>
            </a:r>
            <a:endParaRPr lang="id-ID" sz="2000" dirty="0">
              <a:solidFill>
                <a:schemeClr val="tx1">
                  <a:lumMod val="85000"/>
                  <a:lumOff val="15000"/>
                </a:schemeClr>
              </a:solidFill>
            </a:endParaRPr>
          </a:p>
        </p:txBody>
      </p:sp>
      <p:sp>
        <p:nvSpPr>
          <p:cNvPr id="33" name="Text Placeholder 2"/>
          <p:cNvSpPr txBox="1">
            <a:spLocks/>
          </p:cNvSpPr>
          <p:nvPr/>
        </p:nvSpPr>
        <p:spPr>
          <a:xfrm>
            <a:off x="181316" y="5289999"/>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100" dirty="0" smtClean="0">
                <a:solidFill>
                  <a:schemeClr val="tx1">
                    <a:lumMod val="85000"/>
                    <a:lumOff val="15000"/>
                  </a:schemeClr>
                </a:solidFill>
                <a:latin typeface="+mj-lt"/>
                <a:ea typeface="Open Sans" panose="020B0606030504020204" pitchFamily="34" charset="0"/>
                <a:cs typeface="Open Sans" panose="020B0606030504020204" pitchFamily="34" charset="0"/>
              </a:rPr>
              <a:t>PLAN</a:t>
            </a:r>
            <a:endParaRPr lang="id-ID" sz="1100" dirty="0">
              <a:solidFill>
                <a:schemeClr val="tx1">
                  <a:lumMod val="85000"/>
                  <a:lumOff val="15000"/>
                </a:schemeClr>
              </a:solidFill>
              <a:latin typeface="+mj-lt"/>
              <a:ea typeface="Open Sans" panose="020B0606030504020204" pitchFamily="34" charset="0"/>
              <a:cs typeface="Open Sans" panose="020B0606030504020204" pitchFamily="34" charset="0"/>
            </a:endParaRPr>
          </a:p>
        </p:txBody>
      </p:sp>
      <p:sp>
        <p:nvSpPr>
          <p:cNvPr id="34" name="Freeform 323"/>
          <p:cNvSpPr>
            <a:spLocks noEditPoints="1"/>
          </p:cNvSpPr>
          <p:nvPr/>
        </p:nvSpPr>
        <p:spPr bwMode="auto">
          <a:xfrm>
            <a:off x="1753392" y="5057552"/>
            <a:ext cx="415689" cy="417579"/>
          </a:xfrm>
          <a:custGeom>
            <a:avLst/>
            <a:gdLst>
              <a:gd name="T0" fmla="*/ 428 w 882"/>
              <a:gd name="T1" fmla="*/ 564 h 882"/>
              <a:gd name="T2" fmla="*/ 404 w 882"/>
              <a:gd name="T3" fmla="*/ 559 h 882"/>
              <a:gd name="T4" fmla="*/ 382 w 882"/>
              <a:gd name="T5" fmla="*/ 550 h 882"/>
              <a:gd name="T6" fmla="*/ 362 w 882"/>
              <a:gd name="T7" fmla="*/ 536 h 882"/>
              <a:gd name="T8" fmla="*/ 346 w 882"/>
              <a:gd name="T9" fmla="*/ 520 h 882"/>
              <a:gd name="T10" fmla="*/ 332 w 882"/>
              <a:gd name="T11" fmla="*/ 500 h 882"/>
              <a:gd name="T12" fmla="*/ 323 w 882"/>
              <a:gd name="T13" fmla="*/ 478 h 882"/>
              <a:gd name="T14" fmla="*/ 318 w 882"/>
              <a:gd name="T15" fmla="*/ 454 h 882"/>
              <a:gd name="T16" fmla="*/ 318 w 882"/>
              <a:gd name="T17" fmla="*/ 428 h 882"/>
              <a:gd name="T18" fmla="*/ 323 w 882"/>
              <a:gd name="T19" fmla="*/ 404 h 882"/>
              <a:gd name="T20" fmla="*/ 332 w 882"/>
              <a:gd name="T21" fmla="*/ 383 h 882"/>
              <a:gd name="T22" fmla="*/ 346 w 882"/>
              <a:gd name="T23" fmla="*/ 362 h 882"/>
              <a:gd name="T24" fmla="*/ 362 w 882"/>
              <a:gd name="T25" fmla="*/ 346 h 882"/>
              <a:gd name="T26" fmla="*/ 382 w 882"/>
              <a:gd name="T27" fmla="*/ 333 h 882"/>
              <a:gd name="T28" fmla="*/ 404 w 882"/>
              <a:gd name="T29" fmla="*/ 323 h 882"/>
              <a:gd name="T30" fmla="*/ 428 w 882"/>
              <a:gd name="T31" fmla="*/ 318 h 882"/>
              <a:gd name="T32" fmla="*/ 454 w 882"/>
              <a:gd name="T33" fmla="*/ 318 h 882"/>
              <a:gd name="T34" fmla="*/ 478 w 882"/>
              <a:gd name="T35" fmla="*/ 323 h 882"/>
              <a:gd name="T36" fmla="*/ 499 w 882"/>
              <a:gd name="T37" fmla="*/ 333 h 882"/>
              <a:gd name="T38" fmla="*/ 520 w 882"/>
              <a:gd name="T39" fmla="*/ 346 h 882"/>
              <a:gd name="T40" fmla="*/ 536 w 882"/>
              <a:gd name="T41" fmla="*/ 362 h 882"/>
              <a:gd name="T42" fmla="*/ 549 w 882"/>
              <a:gd name="T43" fmla="*/ 383 h 882"/>
              <a:gd name="T44" fmla="*/ 559 w 882"/>
              <a:gd name="T45" fmla="*/ 404 h 882"/>
              <a:gd name="T46" fmla="*/ 564 w 882"/>
              <a:gd name="T47" fmla="*/ 428 h 882"/>
              <a:gd name="T48" fmla="*/ 564 w 882"/>
              <a:gd name="T49" fmla="*/ 454 h 882"/>
              <a:gd name="T50" fmla="*/ 559 w 882"/>
              <a:gd name="T51" fmla="*/ 478 h 882"/>
              <a:gd name="T52" fmla="*/ 549 w 882"/>
              <a:gd name="T53" fmla="*/ 500 h 882"/>
              <a:gd name="T54" fmla="*/ 536 w 882"/>
              <a:gd name="T55" fmla="*/ 520 h 882"/>
              <a:gd name="T56" fmla="*/ 520 w 882"/>
              <a:gd name="T57" fmla="*/ 536 h 882"/>
              <a:gd name="T58" fmla="*/ 499 w 882"/>
              <a:gd name="T59" fmla="*/ 550 h 882"/>
              <a:gd name="T60" fmla="*/ 478 w 882"/>
              <a:gd name="T61" fmla="*/ 559 h 882"/>
              <a:gd name="T62" fmla="*/ 454 w 882"/>
              <a:gd name="T63" fmla="*/ 564 h 882"/>
              <a:gd name="T64" fmla="*/ 882 w 882"/>
              <a:gd name="T65" fmla="*/ 530 h 882"/>
              <a:gd name="T66" fmla="*/ 784 w 882"/>
              <a:gd name="T67" fmla="*/ 352 h 882"/>
              <a:gd name="T68" fmla="*/ 768 w 882"/>
              <a:gd name="T69" fmla="*/ 305 h 882"/>
              <a:gd name="T70" fmla="*/ 747 w 882"/>
              <a:gd name="T71" fmla="*/ 260 h 882"/>
              <a:gd name="T72" fmla="*/ 691 w 882"/>
              <a:gd name="T73" fmla="*/ 67 h 882"/>
              <a:gd name="T74" fmla="*/ 601 w 882"/>
              <a:gd name="T75" fmla="*/ 121 h 882"/>
              <a:gd name="T76" fmla="*/ 553 w 882"/>
              <a:gd name="T77" fmla="*/ 102 h 882"/>
              <a:gd name="T78" fmla="*/ 529 w 882"/>
              <a:gd name="T79" fmla="*/ 0 h 882"/>
              <a:gd name="T80" fmla="*/ 353 w 882"/>
              <a:gd name="T81" fmla="*/ 94 h 882"/>
              <a:gd name="T82" fmla="*/ 304 w 882"/>
              <a:gd name="T83" fmla="*/ 111 h 882"/>
              <a:gd name="T84" fmla="*/ 259 w 882"/>
              <a:gd name="T85" fmla="*/ 134 h 882"/>
              <a:gd name="T86" fmla="*/ 66 w 882"/>
              <a:gd name="T87" fmla="*/ 192 h 882"/>
              <a:gd name="T88" fmla="*/ 124 w 882"/>
              <a:gd name="T89" fmla="*/ 282 h 882"/>
              <a:gd name="T90" fmla="*/ 105 w 882"/>
              <a:gd name="T91" fmla="*/ 329 h 882"/>
              <a:gd name="T92" fmla="*/ 0 w 882"/>
              <a:gd name="T93" fmla="*/ 352 h 882"/>
              <a:gd name="T94" fmla="*/ 101 w 882"/>
              <a:gd name="T95" fmla="*/ 530 h 882"/>
              <a:gd name="T96" fmla="*/ 117 w 882"/>
              <a:gd name="T97" fmla="*/ 575 h 882"/>
              <a:gd name="T98" fmla="*/ 140 w 882"/>
              <a:gd name="T99" fmla="*/ 618 h 882"/>
              <a:gd name="T100" fmla="*/ 192 w 882"/>
              <a:gd name="T101" fmla="*/ 815 h 882"/>
              <a:gd name="T102" fmla="*/ 287 w 882"/>
              <a:gd name="T103" fmla="*/ 752 h 882"/>
              <a:gd name="T104" fmla="*/ 330 w 882"/>
              <a:gd name="T105" fmla="*/ 769 h 882"/>
              <a:gd name="T106" fmla="*/ 353 w 882"/>
              <a:gd name="T107" fmla="*/ 882 h 882"/>
              <a:gd name="T108" fmla="*/ 529 w 882"/>
              <a:gd name="T109" fmla="*/ 777 h 882"/>
              <a:gd name="T110" fmla="*/ 574 w 882"/>
              <a:gd name="T111" fmla="*/ 762 h 882"/>
              <a:gd name="T112" fmla="*/ 616 w 882"/>
              <a:gd name="T113" fmla="*/ 741 h 882"/>
              <a:gd name="T114" fmla="*/ 815 w 882"/>
              <a:gd name="T115" fmla="*/ 691 h 882"/>
              <a:gd name="T116" fmla="*/ 754 w 882"/>
              <a:gd name="T117" fmla="*/ 597 h 882"/>
              <a:gd name="T118" fmla="*/ 774 w 882"/>
              <a:gd name="T119" fmla="*/ 552 h 882"/>
              <a:gd name="T120" fmla="*/ 882 w 882"/>
              <a:gd name="T121" fmla="*/ 53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2" h="882">
                <a:moveTo>
                  <a:pt x="441" y="564"/>
                </a:moveTo>
                <a:lnTo>
                  <a:pt x="428" y="564"/>
                </a:lnTo>
                <a:lnTo>
                  <a:pt x="416" y="562"/>
                </a:lnTo>
                <a:lnTo>
                  <a:pt x="404" y="559"/>
                </a:lnTo>
                <a:lnTo>
                  <a:pt x="393" y="554"/>
                </a:lnTo>
                <a:lnTo>
                  <a:pt x="382" y="550"/>
                </a:lnTo>
                <a:lnTo>
                  <a:pt x="372" y="544"/>
                </a:lnTo>
                <a:lnTo>
                  <a:pt x="362" y="536"/>
                </a:lnTo>
                <a:lnTo>
                  <a:pt x="354" y="529"/>
                </a:lnTo>
                <a:lnTo>
                  <a:pt x="346" y="520"/>
                </a:lnTo>
                <a:lnTo>
                  <a:pt x="338" y="510"/>
                </a:lnTo>
                <a:lnTo>
                  <a:pt x="332" y="500"/>
                </a:lnTo>
                <a:lnTo>
                  <a:pt x="327" y="490"/>
                </a:lnTo>
                <a:lnTo>
                  <a:pt x="323" y="478"/>
                </a:lnTo>
                <a:lnTo>
                  <a:pt x="320" y="466"/>
                </a:lnTo>
                <a:lnTo>
                  <a:pt x="318" y="454"/>
                </a:lnTo>
                <a:lnTo>
                  <a:pt x="318" y="441"/>
                </a:lnTo>
                <a:lnTo>
                  <a:pt x="318" y="428"/>
                </a:lnTo>
                <a:lnTo>
                  <a:pt x="320" y="416"/>
                </a:lnTo>
                <a:lnTo>
                  <a:pt x="323" y="404"/>
                </a:lnTo>
                <a:lnTo>
                  <a:pt x="327" y="394"/>
                </a:lnTo>
                <a:lnTo>
                  <a:pt x="332" y="383"/>
                </a:lnTo>
                <a:lnTo>
                  <a:pt x="338" y="372"/>
                </a:lnTo>
                <a:lnTo>
                  <a:pt x="346" y="362"/>
                </a:lnTo>
                <a:lnTo>
                  <a:pt x="354" y="354"/>
                </a:lnTo>
                <a:lnTo>
                  <a:pt x="362" y="346"/>
                </a:lnTo>
                <a:lnTo>
                  <a:pt x="372" y="338"/>
                </a:lnTo>
                <a:lnTo>
                  <a:pt x="382" y="333"/>
                </a:lnTo>
                <a:lnTo>
                  <a:pt x="393" y="328"/>
                </a:lnTo>
                <a:lnTo>
                  <a:pt x="404" y="323"/>
                </a:lnTo>
                <a:lnTo>
                  <a:pt x="416" y="320"/>
                </a:lnTo>
                <a:lnTo>
                  <a:pt x="428" y="318"/>
                </a:lnTo>
                <a:lnTo>
                  <a:pt x="441" y="318"/>
                </a:lnTo>
                <a:lnTo>
                  <a:pt x="454" y="318"/>
                </a:lnTo>
                <a:lnTo>
                  <a:pt x="466" y="320"/>
                </a:lnTo>
                <a:lnTo>
                  <a:pt x="478" y="323"/>
                </a:lnTo>
                <a:lnTo>
                  <a:pt x="489" y="328"/>
                </a:lnTo>
                <a:lnTo>
                  <a:pt x="499" y="333"/>
                </a:lnTo>
                <a:lnTo>
                  <a:pt x="510" y="338"/>
                </a:lnTo>
                <a:lnTo>
                  <a:pt x="520" y="346"/>
                </a:lnTo>
                <a:lnTo>
                  <a:pt x="529" y="354"/>
                </a:lnTo>
                <a:lnTo>
                  <a:pt x="536" y="362"/>
                </a:lnTo>
                <a:lnTo>
                  <a:pt x="544" y="372"/>
                </a:lnTo>
                <a:lnTo>
                  <a:pt x="549" y="383"/>
                </a:lnTo>
                <a:lnTo>
                  <a:pt x="555" y="394"/>
                </a:lnTo>
                <a:lnTo>
                  <a:pt x="559" y="404"/>
                </a:lnTo>
                <a:lnTo>
                  <a:pt x="562" y="416"/>
                </a:lnTo>
                <a:lnTo>
                  <a:pt x="564" y="428"/>
                </a:lnTo>
                <a:lnTo>
                  <a:pt x="564" y="441"/>
                </a:lnTo>
                <a:lnTo>
                  <a:pt x="564" y="454"/>
                </a:lnTo>
                <a:lnTo>
                  <a:pt x="562" y="466"/>
                </a:lnTo>
                <a:lnTo>
                  <a:pt x="559" y="478"/>
                </a:lnTo>
                <a:lnTo>
                  <a:pt x="555" y="490"/>
                </a:lnTo>
                <a:lnTo>
                  <a:pt x="549" y="500"/>
                </a:lnTo>
                <a:lnTo>
                  <a:pt x="544" y="510"/>
                </a:lnTo>
                <a:lnTo>
                  <a:pt x="536" y="520"/>
                </a:lnTo>
                <a:lnTo>
                  <a:pt x="529" y="529"/>
                </a:lnTo>
                <a:lnTo>
                  <a:pt x="520" y="536"/>
                </a:lnTo>
                <a:lnTo>
                  <a:pt x="510" y="544"/>
                </a:lnTo>
                <a:lnTo>
                  <a:pt x="499" y="550"/>
                </a:lnTo>
                <a:lnTo>
                  <a:pt x="489" y="554"/>
                </a:lnTo>
                <a:lnTo>
                  <a:pt x="478" y="559"/>
                </a:lnTo>
                <a:lnTo>
                  <a:pt x="466" y="562"/>
                </a:lnTo>
                <a:lnTo>
                  <a:pt x="454" y="564"/>
                </a:lnTo>
                <a:lnTo>
                  <a:pt x="441" y="564"/>
                </a:lnTo>
                <a:close/>
                <a:moveTo>
                  <a:pt x="882" y="530"/>
                </a:moveTo>
                <a:lnTo>
                  <a:pt x="882" y="352"/>
                </a:lnTo>
                <a:lnTo>
                  <a:pt x="784" y="352"/>
                </a:lnTo>
                <a:lnTo>
                  <a:pt x="777" y="329"/>
                </a:lnTo>
                <a:lnTo>
                  <a:pt x="768" y="305"/>
                </a:lnTo>
                <a:lnTo>
                  <a:pt x="759" y="282"/>
                </a:lnTo>
                <a:lnTo>
                  <a:pt x="747" y="260"/>
                </a:lnTo>
                <a:lnTo>
                  <a:pt x="815" y="192"/>
                </a:lnTo>
                <a:lnTo>
                  <a:pt x="691" y="67"/>
                </a:lnTo>
                <a:lnTo>
                  <a:pt x="624" y="134"/>
                </a:lnTo>
                <a:lnTo>
                  <a:pt x="601" y="121"/>
                </a:lnTo>
                <a:lnTo>
                  <a:pt x="578" y="111"/>
                </a:lnTo>
                <a:lnTo>
                  <a:pt x="553" y="102"/>
                </a:lnTo>
                <a:lnTo>
                  <a:pt x="529" y="94"/>
                </a:lnTo>
                <a:lnTo>
                  <a:pt x="529" y="0"/>
                </a:lnTo>
                <a:lnTo>
                  <a:pt x="353" y="0"/>
                </a:lnTo>
                <a:lnTo>
                  <a:pt x="353" y="94"/>
                </a:lnTo>
                <a:lnTo>
                  <a:pt x="328" y="102"/>
                </a:lnTo>
                <a:lnTo>
                  <a:pt x="304" y="111"/>
                </a:lnTo>
                <a:lnTo>
                  <a:pt x="280" y="121"/>
                </a:lnTo>
                <a:lnTo>
                  <a:pt x="259" y="134"/>
                </a:lnTo>
                <a:lnTo>
                  <a:pt x="192" y="67"/>
                </a:lnTo>
                <a:lnTo>
                  <a:pt x="66" y="192"/>
                </a:lnTo>
                <a:lnTo>
                  <a:pt x="135" y="260"/>
                </a:lnTo>
                <a:lnTo>
                  <a:pt x="124" y="282"/>
                </a:lnTo>
                <a:lnTo>
                  <a:pt x="114" y="305"/>
                </a:lnTo>
                <a:lnTo>
                  <a:pt x="105" y="329"/>
                </a:lnTo>
                <a:lnTo>
                  <a:pt x="99" y="352"/>
                </a:lnTo>
                <a:lnTo>
                  <a:pt x="0" y="352"/>
                </a:lnTo>
                <a:lnTo>
                  <a:pt x="0" y="530"/>
                </a:lnTo>
                <a:lnTo>
                  <a:pt x="101" y="530"/>
                </a:lnTo>
                <a:lnTo>
                  <a:pt x="108" y="552"/>
                </a:lnTo>
                <a:lnTo>
                  <a:pt x="117" y="575"/>
                </a:lnTo>
                <a:lnTo>
                  <a:pt x="128" y="597"/>
                </a:lnTo>
                <a:lnTo>
                  <a:pt x="140" y="618"/>
                </a:lnTo>
                <a:lnTo>
                  <a:pt x="66" y="691"/>
                </a:lnTo>
                <a:lnTo>
                  <a:pt x="192" y="815"/>
                </a:lnTo>
                <a:lnTo>
                  <a:pt x="266" y="741"/>
                </a:lnTo>
                <a:lnTo>
                  <a:pt x="287" y="752"/>
                </a:lnTo>
                <a:lnTo>
                  <a:pt x="308" y="762"/>
                </a:lnTo>
                <a:lnTo>
                  <a:pt x="330" y="769"/>
                </a:lnTo>
                <a:lnTo>
                  <a:pt x="353" y="777"/>
                </a:lnTo>
                <a:lnTo>
                  <a:pt x="353" y="882"/>
                </a:lnTo>
                <a:lnTo>
                  <a:pt x="529" y="882"/>
                </a:lnTo>
                <a:lnTo>
                  <a:pt x="529" y="777"/>
                </a:lnTo>
                <a:lnTo>
                  <a:pt x="552" y="769"/>
                </a:lnTo>
                <a:lnTo>
                  <a:pt x="574" y="762"/>
                </a:lnTo>
                <a:lnTo>
                  <a:pt x="596" y="752"/>
                </a:lnTo>
                <a:lnTo>
                  <a:pt x="616" y="741"/>
                </a:lnTo>
                <a:lnTo>
                  <a:pt x="691" y="815"/>
                </a:lnTo>
                <a:lnTo>
                  <a:pt x="815" y="691"/>
                </a:lnTo>
                <a:lnTo>
                  <a:pt x="742" y="618"/>
                </a:lnTo>
                <a:lnTo>
                  <a:pt x="754" y="597"/>
                </a:lnTo>
                <a:lnTo>
                  <a:pt x="764" y="575"/>
                </a:lnTo>
                <a:lnTo>
                  <a:pt x="774" y="552"/>
                </a:lnTo>
                <a:lnTo>
                  <a:pt x="780" y="530"/>
                </a:lnTo>
                <a:lnTo>
                  <a:pt x="882" y="53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dirty="0"/>
          </a:p>
        </p:txBody>
      </p:sp>
      <p:graphicFrame>
        <p:nvGraphicFramePr>
          <p:cNvPr id="37" name="Chart 36"/>
          <p:cNvGraphicFramePr/>
          <p:nvPr>
            <p:extLst>
              <p:ext uri="{D42A27DB-BD31-4B8C-83A1-F6EECF244321}">
                <p14:modId xmlns:p14="http://schemas.microsoft.com/office/powerpoint/2010/main" val="1859508663"/>
              </p:ext>
            </p:extLst>
          </p:nvPr>
        </p:nvGraphicFramePr>
        <p:xfrm>
          <a:off x="2517669" y="3785862"/>
          <a:ext cx="2354375" cy="2255185"/>
        </p:xfrm>
        <a:graphic>
          <a:graphicData uri="http://schemas.openxmlformats.org/drawingml/2006/chart">
            <c:chart xmlns:c="http://schemas.openxmlformats.org/drawingml/2006/chart" xmlns:r="http://schemas.openxmlformats.org/officeDocument/2006/relationships" r:id="rId2"/>
          </a:graphicData>
        </a:graphic>
      </p:graphicFrame>
      <p:pic>
        <p:nvPicPr>
          <p:cNvPr id="30" name="Picture 2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52814" y="781021"/>
            <a:ext cx="3081700" cy="5695980"/>
          </a:xfrm>
          <a:prstGeom prst="rect">
            <a:avLst/>
          </a:prstGeom>
          <a:effectLst>
            <a:outerShdw blurRad="266700" dist="571500" dir="8100000" algn="tr" rotWithShape="0">
              <a:prstClr val="black">
                <a:alpha val="24000"/>
              </a:prstClr>
            </a:outerShdw>
          </a:effectLst>
        </p:spPr>
      </p:pic>
    </p:spTree>
    <p:extLst>
      <p:ext uri="{BB962C8B-B14F-4D97-AF65-F5344CB8AC3E}">
        <p14:creationId xmlns:p14="http://schemas.microsoft.com/office/powerpoint/2010/main" val="33667885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975429" y="246743"/>
            <a:ext cx="2423886" cy="37156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36</a:t>
            </a:fld>
            <a:endParaRPr lang="en-US"/>
          </a:p>
        </p:txBody>
      </p:sp>
      <p:sp>
        <p:nvSpPr>
          <p:cNvPr id="3" name="Rectangle 2"/>
          <p:cNvSpPr/>
          <p:nvPr/>
        </p:nvSpPr>
        <p:spPr>
          <a:xfrm>
            <a:off x="5805714" y="489802"/>
            <a:ext cx="6096000" cy="1661993"/>
          </a:xfrm>
          <a:prstGeom prst="rect">
            <a:avLst/>
          </a:prstGeom>
        </p:spPr>
        <p:txBody>
          <a:bodyPr>
            <a:spAutoFit/>
          </a:bodyPr>
          <a:lstStyle/>
          <a:p>
            <a:pPr algn="r">
              <a:spcBef>
                <a:spcPts val="600"/>
              </a:spcBef>
              <a:buClr>
                <a:srgbClr val="E24848"/>
              </a:buClr>
              <a:defRPr/>
            </a:pPr>
            <a:r>
              <a:rPr lang="en-US" sz="2800" spc="-150" noProof="1">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You Can Describe </a:t>
            </a:r>
          </a:p>
          <a:p>
            <a:pPr algn="r">
              <a:spcBef>
                <a:spcPts val="600"/>
              </a:spcBef>
              <a:buClr>
                <a:srgbClr val="E24848"/>
              </a:buClr>
              <a:defRPr/>
            </a:pPr>
            <a:r>
              <a:rPr lang="en-US" sz="3200" b="1" spc="-150" noProof="1">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The Team </a:t>
            </a:r>
          </a:p>
          <a:p>
            <a:pPr algn="r">
              <a:spcBef>
                <a:spcPts val="600"/>
              </a:spcBef>
              <a:buClr>
                <a:srgbClr val="E24848"/>
              </a:buClr>
              <a:defRPr/>
            </a:pPr>
            <a:r>
              <a:rPr lang="en-US" sz="2800" spc="-150" noProof="1">
                <a:solidFill>
                  <a:schemeClr val="bg1">
                    <a:lumMod val="95000"/>
                  </a:schemeClr>
                </a:solidFill>
                <a:latin typeface="Caviar Dreams" panose="020B0402020204020504" pitchFamily="34" charset="0"/>
                <a:ea typeface="Open Sans Light" panose="020B0306030504020204" pitchFamily="34" charset="0"/>
                <a:cs typeface="Open Sans Light" panose="020B0306030504020204" pitchFamily="34" charset="0"/>
              </a:rPr>
              <a:t>Behind  Your Company</a:t>
            </a:r>
          </a:p>
        </p:txBody>
      </p:sp>
      <p:sp>
        <p:nvSpPr>
          <p:cNvPr id="9" name="TextBox 8"/>
          <p:cNvSpPr txBox="1"/>
          <p:nvPr/>
        </p:nvSpPr>
        <p:spPr>
          <a:xfrm>
            <a:off x="321549" y="438030"/>
            <a:ext cx="1812051" cy="88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1400" b="1">
                <a:solidFill>
                  <a:schemeClr val="tx1">
                    <a:lumMod val="65000"/>
                    <a:lumOff val="35000"/>
                  </a:schemeClr>
                </a:solidFill>
                <a:latin typeface="Source Sans Pro" panose="020B0503030403020204" pitchFamily="34" charset="0"/>
                <a:ea typeface="Open Sans Light" panose="020B0306030504020204" pitchFamily="34" charset="0"/>
                <a:cs typeface="Open Sans Light" panose="020B0306030504020204" pitchFamily="34" charset="0"/>
              </a:defRPr>
            </a:lvl1pPr>
          </a:lstStyle>
          <a:p>
            <a:r>
              <a:rPr lang="en-US" sz="1800" b="0" dirty="0" smtClean="0">
                <a:solidFill>
                  <a:schemeClr val="tx1">
                    <a:lumMod val="85000"/>
                    <a:lumOff val="15000"/>
                  </a:schemeClr>
                </a:solidFill>
                <a:latin typeface="Caviar Dreams" panose="020B0402020204020504" pitchFamily="34" charset="0"/>
              </a:rPr>
              <a:t>You Can Describe </a:t>
            </a:r>
            <a:r>
              <a:rPr lang="en-US" sz="1800" dirty="0" smtClean="0">
                <a:solidFill>
                  <a:schemeClr val="tx1">
                    <a:lumMod val="85000"/>
                    <a:lumOff val="15000"/>
                  </a:schemeClr>
                </a:solidFill>
                <a:latin typeface="Caviar Dreams" panose="020B0402020204020504" pitchFamily="34" charset="0"/>
              </a:rPr>
              <a:t>Our Client </a:t>
            </a:r>
            <a:endParaRPr lang="en-US" sz="1800" dirty="0">
              <a:solidFill>
                <a:schemeClr val="tx1">
                  <a:lumMod val="85000"/>
                  <a:lumOff val="15000"/>
                </a:schemeClr>
              </a:solidFill>
              <a:latin typeface="Caviar Dreams" panose="020B0402020204020504" pitchFamily="34" charset="0"/>
            </a:endParaRPr>
          </a:p>
        </p:txBody>
      </p:sp>
      <p:sp>
        <p:nvSpPr>
          <p:cNvPr id="18" name="Oval 17"/>
          <p:cNvSpPr/>
          <p:nvPr/>
        </p:nvSpPr>
        <p:spPr>
          <a:xfrm>
            <a:off x="3465169" y="4579243"/>
            <a:ext cx="1280915" cy="1280915"/>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85%</a:t>
            </a:r>
          </a:p>
          <a:p>
            <a:pPr algn="ctr"/>
            <a:r>
              <a:rPr lang="en-US" sz="100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DESIGN</a:t>
            </a:r>
          </a:p>
        </p:txBody>
      </p:sp>
      <p:sp>
        <p:nvSpPr>
          <p:cNvPr id="19" name="Arc 18"/>
          <p:cNvSpPr/>
          <p:nvPr/>
        </p:nvSpPr>
        <p:spPr>
          <a:xfrm>
            <a:off x="3465169" y="4579243"/>
            <a:ext cx="1280915" cy="1280915"/>
          </a:xfrm>
          <a:prstGeom prst="arc">
            <a:avLst>
              <a:gd name="adj1" fmla="val 16200000"/>
              <a:gd name="adj2" fmla="val 10611064"/>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Rectangle 14"/>
          <p:cNvSpPr/>
          <p:nvPr/>
        </p:nvSpPr>
        <p:spPr>
          <a:xfrm>
            <a:off x="4946158" y="4544429"/>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spc="-15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Lead Developer</a:t>
            </a:r>
            <a:endParaRPr lang="en-US"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16" name="Rectangle 15"/>
          <p:cNvSpPr/>
          <p:nvPr/>
        </p:nvSpPr>
        <p:spPr>
          <a:xfrm>
            <a:off x="4946158" y="483314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7" name="Rectangle 16"/>
          <p:cNvSpPr/>
          <p:nvPr/>
        </p:nvSpPr>
        <p:spPr>
          <a:xfrm>
            <a:off x="4946158" y="5294808"/>
            <a:ext cx="1851283"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4" name="Oval 33"/>
          <p:cNvSpPr/>
          <p:nvPr/>
        </p:nvSpPr>
        <p:spPr>
          <a:xfrm>
            <a:off x="7566593" y="4579243"/>
            <a:ext cx="1280915" cy="1280915"/>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45</a:t>
            </a:r>
            <a:r>
              <a:rPr lang="en-US"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a:t>
            </a:r>
          </a:p>
          <a:p>
            <a:pPr algn="ctr"/>
            <a:r>
              <a:rPr lang="en-US" sz="1000"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DESIGN</a:t>
            </a:r>
          </a:p>
        </p:txBody>
      </p:sp>
      <p:sp>
        <p:nvSpPr>
          <p:cNvPr id="35" name="Arc 34"/>
          <p:cNvSpPr/>
          <p:nvPr/>
        </p:nvSpPr>
        <p:spPr>
          <a:xfrm>
            <a:off x="7566593" y="4579243"/>
            <a:ext cx="1280915" cy="1280915"/>
          </a:xfrm>
          <a:prstGeom prst="arc">
            <a:avLst>
              <a:gd name="adj1" fmla="val 16200000"/>
              <a:gd name="adj2" fmla="val 10611064"/>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Rectangle 30"/>
          <p:cNvSpPr/>
          <p:nvPr/>
        </p:nvSpPr>
        <p:spPr>
          <a:xfrm>
            <a:off x="9047582" y="4544429"/>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spc="-15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Design </a:t>
            </a:r>
            <a:endParaRPr lang="en-US"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2" name="Rectangle 31"/>
          <p:cNvSpPr/>
          <p:nvPr/>
        </p:nvSpPr>
        <p:spPr>
          <a:xfrm>
            <a:off x="9047582" y="483314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3" name="Rectangle 32"/>
          <p:cNvSpPr/>
          <p:nvPr/>
        </p:nvSpPr>
        <p:spPr>
          <a:xfrm>
            <a:off x="9047582" y="5294808"/>
            <a:ext cx="1851283"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6" name="Rectangle 35"/>
          <p:cNvSpPr/>
          <p:nvPr/>
        </p:nvSpPr>
        <p:spPr>
          <a:xfrm>
            <a:off x="3127558" y="434780"/>
            <a:ext cx="2065618" cy="400110"/>
          </a:xfrm>
          <a:prstGeom prst="rect">
            <a:avLst/>
          </a:prstGeom>
          <a:noFill/>
        </p:spPr>
        <p:txBody>
          <a:bodyPr wrap="square">
            <a:spAutoFit/>
          </a:bodyPr>
          <a:lstStyle/>
          <a:p>
            <a:r>
              <a:rPr lang="en-US" sz="2000" b="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Arnold Stoner</a:t>
            </a:r>
            <a:endParaRPr lang="en-US" sz="2000" b="1"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grpSp>
        <p:nvGrpSpPr>
          <p:cNvPr id="37" name="Group 36"/>
          <p:cNvGrpSpPr/>
          <p:nvPr/>
        </p:nvGrpSpPr>
        <p:grpSpPr>
          <a:xfrm>
            <a:off x="3264032" y="1489138"/>
            <a:ext cx="700216" cy="168909"/>
            <a:chOff x="1759583" y="5803266"/>
            <a:chExt cx="884812" cy="213438"/>
          </a:xfrm>
          <a:solidFill>
            <a:schemeClr val="bg1"/>
          </a:solidFill>
        </p:grpSpPr>
        <p:sp>
          <p:nvSpPr>
            <p:cNvPr id="38" name="Freeform 9"/>
            <p:cNvSpPr>
              <a:spLocks noEditPoints="1"/>
            </p:cNvSpPr>
            <p:nvPr/>
          </p:nvSpPr>
          <p:spPr bwMode="auto">
            <a:xfrm>
              <a:off x="1759583" y="5803266"/>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39" name="Freeform 13"/>
            <p:cNvSpPr>
              <a:spLocks/>
            </p:cNvSpPr>
            <p:nvPr/>
          </p:nvSpPr>
          <p:spPr bwMode="auto">
            <a:xfrm>
              <a:off x="2065095" y="5811365"/>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40" name="Freeform 16"/>
            <p:cNvSpPr>
              <a:spLocks/>
            </p:cNvSpPr>
            <p:nvPr/>
          </p:nvSpPr>
          <p:spPr bwMode="auto">
            <a:xfrm>
              <a:off x="2391930" y="5811539"/>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400" dirty="0">
                <a:solidFill>
                  <a:schemeClr val="bg1"/>
                </a:solidFill>
                <a:latin typeface="+mj-lt"/>
                <a:ea typeface="Roboto Light" panose="02000000000000000000" pitchFamily="2" charset="0"/>
              </a:endParaRPr>
            </a:p>
          </p:txBody>
        </p:sp>
      </p:grpSp>
      <p:sp>
        <p:nvSpPr>
          <p:cNvPr id="41" name="Rectangle 40"/>
          <p:cNvSpPr/>
          <p:nvPr/>
        </p:nvSpPr>
        <p:spPr>
          <a:xfrm>
            <a:off x="3122655" y="811152"/>
            <a:ext cx="982971" cy="261610"/>
          </a:xfrm>
          <a:prstGeom prst="rect">
            <a:avLst/>
          </a:prstGeom>
          <a:noFill/>
        </p:spPr>
        <p:txBody>
          <a:bodyPr wrap="square">
            <a:spAutoFit/>
          </a:bodyPr>
          <a:lstStyle/>
          <a:p>
            <a:pPr>
              <a:buClr>
                <a:srgbClr val="E24848"/>
              </a:buClr>
              <a:defRPr/>
            </a:pPr>
            <a:r>
              <a:rPr lang="en-US" sz="1100" noProof="1" smtClean="0">
                <a:solidFill>
                  <a:schemeClr val="bg1"/>
                </a:solidFill>
                <a:latin typeface="+mj-lt"/>
                <a:ea typeface="Open Sans Light" panose="020B0306030504020204" pitchFamily="34" charset="0"/>
                <a:cs typeface="Open Sans Light" panose="020B0306030504020204" pitchFamily="34" charset="0"/>
              </a:rPr>
              <a:t>DESIGNER</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2" name="Rectangle 41"/>
          <p:cNvSpPr/>
          <p:nvPr/>
        </p:nvSpPr>
        <p:spPr>
          <a:xfrm>
            <a:off x="321550" y="1499065"/>
            <a:ext cx="2007838" cy="1754326"/>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3" name="Rectangle 42"/>
          <p:cNvSpPr/>
          <p:nvPr/>
        </p:nvSpPr>
        <p:spPr>
          <a:xfrm>
            <a:off x="321550" y="3431657"/>
            <a:ext cx="2007838" cy="830997"/>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53940085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5"/>
          </p:nvPr>
        </p:nvSpPr>
        <p:spPr>
          <a:solidFill>
            <a:schemeClr val="bg1">
              <a:lumMod val="85000"/>
            </a:schemeClr>
          </a:solidFill>
        </p:spPr>
      </p:sp>
      <p:sp>
        <p:nvSpPr>
          <p:cNvPr id="8" name="Picture Placeholder 7"/>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37</a:t>
            </a:fld>
            <a:endParaRPr lang="en-US"/>
          </a:p>
        </p:txBody>
      </p:sp>
      <p:sp>
        <p:nvSpPr>
          <p:cNvPr id="6" name="Rectangle 5"/>
          <p:cNvSpPr/>
          <p:nvPr/>
        </p:nvSpPr>
        <p:spPr>
          <a:xfrm>
            <a:off x="4064001" y="2127250"/>
            <a:ext cx="4064000" cy="2120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1"/>
          <p:cNvSpPr txBox="1">
            <a:spLocks/>
          </p:cNvSpPr>
          <p:nvPr/>
        </p:nvSpPr>
        <p:spPr>
          <a:xfrm>
            <a:off x="4103557" y="2362200"/>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200" b="1" spc="-15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Couple Team</a:t>
            </a:r>
            <a:endParaRPr lang="en-US" sz="3200" b="1" spc="-15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2" name="Title 11"/>
          <p:cNvSpPr txBox="1">
            <a:spLocks/>
          </p:cNvSpPr>
          <p:nvPr/>
        </p:nvSpPr>
        <p:spPr>
          <a:xfrm>
            <a:off x="4378420" y="313702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2000"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Wow! See right now</a:t>
            </a:r>
          </a:p>
        </p:txBody>
      </p:sp>
      <p:sp>
        <p:nvSpPr>
          <p:cNvPr id="13" name="Rectangle 12"/>
          <p:cNvSpPr/>
          <p:nvPr/>
        </p:nvSpPr>
        <p:spPr>
          <a:xfrm>
            <a:off x="4432299" y="3429090"/>
            <a:ext cx="3327402" cy="600164"/>
          </a:xfrm>
          <a:prstGeom prst="rect">
            <a:avLst/>
          </a:prstGeom>
        </p:spPr>
        <p:txBody>
          <a:bodyPr wrap="square">
            <a:spAutoFit/>
          </a:bodyPr>
          <a:lstStyle/>
          <a:p>
            <a:pPr algn="ct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a:t>
            </a:r>
            <a:r>
              <a:rPr lang="en-US" sz="1100" noProof="1" smtClean="0">
                <a:solidFill>
                  <a:schemeClr val="bg1"/>
                </a:solidFill>
                <a:latin typeface="+mj-lt"/>
                <a:ea typeface="Open Sans Light" panose="020B0306030504020204" pitchFamily="34" charset="0"/>
                <a:cs typeface="Open Sans Light" panose="020B0306030504020204" pitchFamily="34" charset="0"/>
              </a:rPr>
              <a:t>lacinia</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15" name="Rectangle 14"/>
          <p:cNvSpPr/>
          <p:nvPr/>
        </p:nvSpPr>
        <p:spPr>
          <a:xfrm>
            <a:off x="0" y="0"/>
            <a:ext cx="4064000" cy="21421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128000" y="4254499"/>
            <a:ext cx="4064000" cy="222250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7388"/>
          <p:cNvSpPr/>
          <p:nvPr/>
        </p:nvSpPr>
        <p:spPr>
          <a:xfrm>
            <a:off x="389013" y="354691"/>
            <a:ext cx="436933" cy="41664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bg1"/>
          </a:solidFill>
          <a:ln w="12700">
            <a:miter lim="400000"/>
          </a:ln>
        </p:spPr>
        <p:txBody>
          <a:bodyPr lIns="38100" tIns="38100" rIns="38100" bIns="38100" anchor="ct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p>
        </p:txBody>
      </p:sp>
      <p:sp>
        <p:nvSpPr>
          <p:cNvPr id="18" name="Rectangle 17"/>
          <p:cNvSpPr/>
          <p:nvPr/>
        </p:nvSpPr>
        <p:spPr>
          <a:xfrm>
            <a:off x="907747" y="756896"/>
            <a:ext cx="2464265" cy="1015663"/>
          </a:xfrm>
          <a:prstGeom prst="rect">
            <a:avLst/>
          </a:prstGeom>
        </p:spPr>
        <p:txBody>
          <a:bodyPr wrap="square">
            <a:spAutoFit/>
          </a:bodyPr>
          <a:lstStyle/>
          <a:p>
            <a:pPr defTabSz="913924">
              <a:spcBef>
                <a:spcPct val="0"/>
              </a:spcBef>
            </a:pPr>
            <a:r>
              <a:rPr lang="en-US" sz="2000" b="1" noProof="1">
                <a:solidFill>
                  <a:schemeClr val="bg1">
                    <a:lumMod val="95000"/>
                  </a:schemeClr>
                </a:solidFill>
                <a:latin typeface="Roboto" panose="02000000000000000000" pitchFamily="2" charset="0"/>
                <a:ea typeface="Roboto" panose="02000000000000000000" pitchFamily="2" charset="0"/>
                <a:cs typeface="Open Sans" panose="020B0606030504020204" pitchFamily="34" charset="0"/>
              </a:rPr>
              <a:t>Success</a:t>
            </a:r>
            <a:r>
              <a:rPr lang="en-US" sz="2000" noProof="1">
                <a:solidFill>
                  <a:schemeClr val="bg1">
                    <a:lumMod val="95000"/>
                  </a:schemeClr>
                </a:solidFill>
                <a:latin typeface="Roboto" panose="02000000000000000000" pitchFamily="2" charset="0"/>
                <a:ea typeface="Roboto" panose="02000000000000000000" pitchFamily="2" charset="0"/>
                <a:cs typeface="Open Sans" panose="020B0606030504020204" pitchFamily="34" charset="0"/>
              </a:rPr>
              <a:t> Seems To Be Connected With Action  </a:t>
            </a:r>
          </a:p>
        </p:txBody>
      </p:sp>
      <p:sp>
        <p:nvSpPr>
          <p:cNvPr id="19" name="Shape 7388"/>
          <p:cNvSpPr/>
          <p:nvPr/>
        </p:nvSpPr>
        <p:spPr>
          <a:xfrm>
            <a:off x="8440813" y="4583791"/>
            <a:ext cx="436933" cy="41664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bg1"/>
          </a:solidFill>
          <a:ln w="12700">
            <a:miter lim="400000"/>
          </a:ln>
        </p:spPr>
        <p:txBody>
          <a:bodyPr lIns="38100" tIns="38100" rIns="38100" bIns="38100" anchor="ctr"/>
          <a:lstStyle/>
          <a:p>
            <a:pPr defTabSz="4572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dirty="0"/>
          </a:p>
        </p:txBody>
      </p:sp>
      <p:sp>
        <p:nvSpPr>
          <p:cNvPr id="20" name="Rectangle 19"/>
          <p:cNvSpPr/>
          <p:nvPr/>
        </p:nvSpPr>
        <p:spPr>
          <a:xfrm>
            <a:off x="8959547" y="4985996"/>
            <a:ext cx="2464265" cy="1015663"/>
          </a:xfrm>
          <a:prstGeom prst="rect">
            <a:avLst/>
          </a:prstGeom>
        </p:spPr>
        <p:txBody>
          <a:bodyPr wrap="square">
            <a:spAutoFit/>
          </a:bodyPr>
          <a:lstStyle/>
          <a:p>
            <a:pPr defTabSz="913924">
              <a:spcBef>
                <a:spcPct val="0"/>
              </a:spcBef>
            </a:pPr>
            <a:r>
              <a:rPr lang="en-US" sz="2000" b="1" noProof="1">
                <a:solidFill>
                  <a:schemeClr val="bg1">
                    <a:lumMod val="95000"/>
                  </a:schemeClr>
                </a:solidFill>
                <a:latin typeface="Roboto" panose="02000000000000000000" pitchFamily="2" charset="0"/>
                <a:ea typeface="Roboto" panose="02000000000000000000" pitchFamily="2" charset="0"/>
                <a:cs typeface="Open Sans" panose="020B0606030504020204" pitchFamily="34" charset="0"/>
              </a:rPr>
              <a:t>Success</a:t>
            </a:r>
            <a:r>
              <a:rPr lang="en-US" sz="2000" noProof="1">
                <a:solidFill>
                  <a:schemeClr val="bg1">
                    <a:lumMod val="95000"/>
                  </a:schemeClr>
                </a:solidFill>
                <a:latin typeface="Roboto" panose="02000000000000000000" pitchFamily="2" charset="0"/>
                <a:ea typeface="Roboto" panose="02000000000000000000" pitchFamily="2" charset="0"/>
                <a:cs typeface="Open Sans" panose="020B0606030504020204" pitchFamily="34" charset="0"/>
              </a:rPr>
              <a:t> Seems To Be Connected With Action  </a:t>
            </a:r>
          </a:p>
        </p:txBody>
      </p:sp>
      <p:sp>
        <p:nvSpPr>
          <p:cNvPr id="21" name="Rectangle 20"/>
          <p:cNvSpPr/>
          <p:nvPr/>
        </p:nvSpPr>
        <p:spPr>
          <a:xfrm>
            <a:off x="4279758" y="287236"/>
            <a:ext cx="1438295" cy="830997"/>
          </a:xfrm>
          <a:prstGeom prst="rect">
            <a:avLst/>
          </a:prstGeom>
          <a:noFill/>
        </p:spPr>
        <p:txBody>
          <a:bodyPr wrap="square">
            <a:spAutoFit/>
          </a:bodyPr>
          <a:lstStyle/>
          <a:p>
            <a:r>
              <a:rPr lang="en-US" sz="24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Arnold</a:t>
            </a:r>
          </a:p>
          <a:p>
            <a:r>
              <a:rPr lang="en-US" sz="24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stoner</a:t>
            </a:r>
            <a:endParaRPr lang="en-US" sz="2400"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2" name="Rectangle 21"/>
          <p:cNvSpPr/>
          <p:nvPr/>
        </p:nvSpPr>
        <p:spPr>
          <a:xfrm>
            <a:off x="6096001" y="287236"/>
            <a:ext cx="1865518" cy="769441"/>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cxnSp>
        <p:nvCxnSpPr>
          <p:cNvPr id="24" name="Straight Connector 23"/>
          <p:cNvCxnSpPr/>
          <p:nvPr/>
        </p:nvCxnSpPr>
        <p:spPr>
          <a:xfrm>
            <a:off x="5907026" y="206525"/>
            <a:ext cx="0" cy="164767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4378420" y="1505579"/>
            <a:ext cx="700216" cy="168909"/>
            <a:chOff x="1759583" y="5803266"/>
            <a:chExt cx="884812" cy="213438"/>
          </a:xfrm>
          <a:solidFill>
            <a:schemeClr val="tx1">
              <a:lumMod val="85000"/>
              <a:lumOff val="15000"/>
            </a:schemeClr>
          </a:solidFill>
        </p:grpSpPr>
        <p:sp>
          <p:nvSpPr>
            <p:cNvPr id="27" name="Freeform 9"/>
            <p:cNvSpPr>
              <a:spLocks noEditPoints="1"/>
            </p:cNvSpPr>
            <p:nvPr/>
          </p:nvSpPr>
          <p:spPr bwMode="auto">
            <a:xfrm>
              <a:off x="1759583" y="5803266"/>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28" name="Freeform 13"/>
            <p:cNvSpPr>
              <a:spLocks/>
            </p:cNvSpPr>
            <p:nvPr/>
          </p:nvSpPr>
          <p:spPr bwMode="auto">
            <a:xfrm>
              <a:off x="2065095" y="5811365"/>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29" name="Freeform 16"/>
            <p:cNvSpPr>
              <a:spLocks/>
            </p:cNvSpPr>
            <p:nvPr/>
          </p:nvSpPr>
          <p:spPr bwMode="auto">
            <a:xfrm>
              <a:off x="2391930" y="5811539"/>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400" dirty="0">
                <a:solidFill>
                  <a:schemeClr val="bg1"/>
                </a:solidFill>
                <a:latin typeface="+mj-lt"/>
                <a:ea typeface="Roboto Light" panose="02000000000000000000" pitchFamily="2" charset="0"/>
              </a:endParaRPr>
            </a:p>
          </p:txBody>
        </p:sp>
      </p:grpSp>
      <p:sp>
        <p:nvSpPr>
          <p:cNvPr id="30" name="Rectangle 29"/>
          <p:cNvSpPr/>
          <p:nvPr/>
        </p:nvSpPr>
        <p:spPr>
          <a:xfrm>
            <a:off x="4308267" y="1109529"/>
            <a:ext cx="982971" cy="261610"/>
          </a:xfrm>
          <a:prstGeom prst="rect">
            <a:avLst/>
          </a:prstGeom>
          <a:noFill/>
        </p:spPr>
        <p:txBody>
          <a:bodyPr wrap="square">
            <a:spAutoFit/>
          </a:bodyPr>
          <a:lstStyle/>
          <a:p>
            <a:pPr>
              <a:buClr>
                <a:srgbClr val="E24848"/>
              </a:buClr>
              <a:defRPr/>
            </a:pP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DESIGNER</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31" name="Chart 30"/>
          <p:cNvGraphicFramePr/>
          <p:nvPr>
            <p:extLst>
              <p:ext uri="{D42A27DB-BD31-4B8C-83A1-F6EECF244321}">
                <p14:modId xmlns:p14="http://schemas.microsoft.com/office/powerpoint/2010/main" val="422718546"/>
              </p:ext>
            </p:extLst>
          </p:nvPr>
        </p:nvGraphicFramePr>
        <p:xfrm>
          <a:off x="8440813" y="134559"/>
          <a:ext cx="2646115" cy="1536700"/>
        </p:xfrm>
        <a:graphic>
          <a:graphicData uri="http://schemas.openxmlformats.org/drawingml/2006/chart">
            <c:chart xmlns:c="http://schemas.openxmlformats.org/drawingml/2006/chart" xmlns:r="http://schemas.openxmlformats.org/officeDocument/2006/relationships" r:id="rId2"/>
          </a:graphicData>
        </a:graphic>
      </p:graphicFrame>
      <p:sp>
        <p:nvSpPr>
          <p:cNvPr id="32" name="Rectangle 31"/>
          <p:cNvSpPr/>
          <p:nvPr/>
        </p:nvSpPr>
        <p:spPr>
          <a:xfrm>
            <a:off x="6523223" y="4534752"/>
            <a:ext cx="1438295" cy="830997"/>
          </a:xfrm>
          <a:prstGeom prst="rect">
            <a:avLst/>
          </a:prstGeom>
          <a:noFill/>
        </p:spPr>
        <p:txBody>
          <a:bodyPr wrap="square">
            <a:spAutoFit/>
          </a:bodyPr>
          <a:lstStyle/>
          <a:p>
            <a:pPr algn="r"/>
            <a:r>
              <a:rPr lang="en-US" sz="2400" b="1" dirty="0" smtClean="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Sarah Connor</a:t>
            </a:r>
            <a:endParaRPr lang="en-US" sz="2400" b="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3" name="Rectangle 32"/>
          <p:cNvSpPr/>
          <p:nvPr/>
        </p:nvSpPr>
        <p:spPr>
          <a:xfrm>
            <a:off x="6978547" y="5365924"/>
            <a:ext cx="982971" cy="261610"/>
          </a:xfrm>
          <a:prstGeom prst="rect">
            <a:avLst/>
          </a:prstGeom>
          <a:noFill/>
        </p:spPr>
        <p:txBody>
          <a:bodyPr wrap="square">
            <a:spAutoFit/>
          </a:bodyPr>
          <a:lstStyle/>
          <a:p>
            <a:pPr algn="r">
              <a:buClr>
                <a:srgbClr val="E24848"/>
              </a:buClr>
              <a:defRPr/>
            </a:pP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MANAGER </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4" name="Group 33"/>
          <p:cNvGrpSpPr/>
          <p:nvPr/>
        </p:nvGrpSpPr>
        <p:grpSpPr>
          <a:xfrm>
            <a:off x="7214277" y="5789107"/>
            <a:ext cx="700216" cy="168909"/>
            <a:chOff x="1759583" y="5803266"/>
            <a:chExt cx="884812" cy="213438"/>
          </a:xfrm>
          <a:solidFill>
            <a:schemeClr val="tx1">
              <a:lumMod val="85000"/>
              <a:lumOff val="15000"/>
            </a:schemeClr>
          </a:solidFill>
        </p:grpSpPr>
        <p:sp>
          <p:nvSpPr>
            <p:cNvPr id="35" name="Freeform 9"/>
            <p:cNvSpPr>
              <a:spLocks noEditPoints="1"/>
            </p:cNvSpPr>
            <p:nvPr/>
          </p:nvSpPr>
          <p:spPr bwMode="auto">
            <a:xfrm>
              <a:off x="1759583" y="5803266"/>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36" name="Freeform 13"/>
            <p:cNvSpPr>
              <a:spLocks/>
            </p:cNvSpPr>
            <p:nvPr/>
          </p:nvSpPr>
          <p:spPr bwMode="auto">
            <a:xfrm>
              <a:off x="2065095" y="5811365"/>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sz="1600">
                <a:solidFill>
                  <a:schemeClr val="bg1"/>
                </a:solidFill>
                <a:latin typeface="+mj-lt"/>
                <a:ea typeface="Roboto Light" panose="02000000000000000000" pitchFamily="2" charset="0"/>
              </a:endParaRPr>
            </a:p>
          </p:txBody>
        </p:sp>
        <p:sp>
          <p:nvSpPr>
            <p:cNvPr id="37" name="Freeform 16"/>
            <p:cNvSpPr>
              <a:spLocks/>
            </p:cNvSpPr>
            <p:nvPr/>
          </p:nvSpPr>
          <p:spPr bwMode="auto">
            <a:xfrm>
              <a:off x="2391930" y="5811539"/>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400" dirty="0">
                <a:solidFill>
                  <a:schemeClr val="bg1"/>
                </a:solidFill>
                <a:latin typeface="+mj-lt"/>
                <a:ea typeface="Roboto Light" panose="02000000000000000000" pitchFamily="2" charset="0"/>
              </a:endParaRPr>
            </a:p>
          </p:txBody>
        </p:sp>
      </p:grpSp>
      <p:cxnSp>
        <p:nvCxnSpPr>
          <p:cNvPr id="38" name="Straight Connector 37"/>
          <p:cNvCxnSpPr/>
          <p:nvPr/>
        </p:nvCxnSpPr>
        <p:spPr>
          <a:xfrm>
            <a:off x="5907026" y="4489875"/>
            <a:ext cx="0" cy="164767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946083" y="4483100"/>
            <a:ext cx="1865518" cy="769441"/>
          </a:xfrm>
          <a:prstGeom prst="rect">
            <a:avLst/>
          </a:prstGeom>
          <a:noFill/>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aphicFrame>
        <p:nvGraphicFramePr>
          <p:cNvPr id="40" name="Chart 39"/>
          <p:cNvGraphicFramePr/>
          <p:nvPr>
            <p:extLst>
              <p:ext uri="{D42A27DB-BD31-4B8C-83A1-F6EECF244321}">
                <p14:modId xmlns:p14="http://schemas.microsoft.com/office/powerpoint/2010/main" val="3261423380"/>
              </p:ext>
            </p:extLst>
          </p:nvPr>
        </p:nvGraphicFramePr>
        <p:xfrm>
          <a:off x="504341" y="4684251"/>
          <a:ext cx="3268194" cy="14686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637569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Executive Team</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38</a:t>
            </a:fld>
            <a:endParaRPr lang="en-US"/>
          </a:p>
        </p:txBody>
      </p:sp>
      <p:sp>
        <p:nvSpPr>
          <p:cNvPr id="3" name="Rectangle 2"/>
          <p:cNvSpPr/>
          <p:nvPr/>
        </p:nvSpPr>
        <p:spPr>
          <a:xfrm>
            <a:off x="759558" y="2247900"/>
            <a:ext cx="3124200" cy="130810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410558" y="2360196"/>
            <a:ext cx="1373302" cy="646331"/>
          </a:xfrm>
          <a:prstGeom prst="rect">
            <a:avLst/>
          </a:prstGeom>
        </p:spPr>
        <p:txBody>
          <a:bodyPr wrap="square">
            <a:spAutoFit/>
          </a:bodyPr>
          <a:lstStyle/>
          <a:p>
            <a:pPr algn="r">
              <a:buClr>
                <a:srgbClr val="E24848"/>
              </a:buClr>
              <a:defRPr/>
            </a:pPr>
            <a:r>
              <a:rPr lang="en-US" b="1" noProof="1" smtClean="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MATUY DEE</a:t>
            </a:r>
            <a:endParaRPr lang="en-US"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10" name="Rectangle 9"/>
          <p:cNvSpPr/>
          <p:nvPr/>
        </p:nvSpPr>
        <p:spPr>
          <a:xfrm>
            <a:off x="4533900" y="2247900"/>
            <a:ext cx="3124200" cy="13081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184900" y="2360196"/>
            <a:ext cx="1373302" cy="646331"/>
          </a:xfrm>
          <a:prstGeom prst="rect">
            <a:avLst/>
          </a:prstGeom>
        </p:spPr>
        <p:txBody>
          <a:bodyPr wrap="square">
            <a:spAutoFit/>
          </a:bodyPr>
          <a:lstStyle/>
          <a:p>
            <a:pPr algn="r">
              <a:buClr>
                <a:srgbClr val="E24848"/>
              </a:buClr>
              <a:defRPr/>
            </a:pPr>
            <a:r>
              <a:rPr lang="en-US"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SARAH WEBL</a:t>
            </a:r>
          </a:p>
        </p:txBody>
      </p:sp>
      <p:sp>
        <p:nvSpPr>
          <p:cNvPr id="14" name="Rectangle 13"/>
          <p:cNvSpPr/>
          <p:nvPr/>
        </p:nvSpPr>
        <p:spPr>
          <a:xfrm>
            <a:off x="8308242" y="2247900"/>
            <a:ext cx="3124200" cy="1308100"/>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959242" y="2360196"/>
            <a:ext cx="1373302" cy="646331"/>
          </a:xfrm>
          <a:prstGeom prst="rect">
            <a:avLst/>
          </a:prstGeom>
        </p:spPr>
        <p:txBody>
          <a:bodyPr wrap="square">
            <a:spAutoFit/>
          </a:bodyPr>
          <a:lstStyle/>
          <a:p>
            <a:pPr algn="r">
              <a:buClr>
                <a:srgbClr val="E24848"/>
              </a:buClr>
              <a:defRPr/>
            </a:pPr>
            <a:r>
              <a:rPr lang="en-US"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ARIANE GREN</a:t>
            </a:r>
          </a:p>
        </p:txBody>
      </p:sp>
      <p:sp>
        <p:nvSpPr>
          <p:cNvPr id="18" name="Rectangle 21"/>
          <p:cNvSpPr>
            <a:spLocks/>
          </p:cNvSpPr>
          <p:nvPr/>
        </p:nvSpPr>
        <p:spPr bwMode="auto">
          <a:xfrm>
            <a:off x="6356776" y="3184327"/>
            <a:ext cx="1100138" cy="325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000" dirty="0">
                <a:solidFill>
                  <a:schemeClr val="tx1">
                    <a:lumMod val="95000"/>
                    <a:lumOff val="5000"/>
                  </a:schemeClr>
                </a:solidFill>
                <a:latin typeface="+mj-lt"/>
                <a:ea typeface="ＭＳ Ｐゴシック" charset="0"/>
                <a:cs typeface="Lato Regular" charset="0"/>
                <a:sym typeface="Lato Regular" charset="0"/>
              </a:rPr>
              <a:t>Chief Executive Officer</a:t>
            </a:r>
          </a:p>
        </p:txBody>
      </p:sp>
      <p:sp>
        <p:nvSpPr>
          <p:cNvPr id="19" name="Rectangle 26"/>
          <p:cNvSpPr>
            <a:spLocks/>
          </p:cNvSpPr>
          <p:nvPr/>
        </p:nvSpPr>
        <p:spPr bwMode="auto">
          <a:xfrm>
            <a:off x="10199198" y="3300809"/>
            <a:ext cx="1100138" cy="16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000">
                <a:solidFill>
                  <a:schemeClr val="tx1">
                    <a:lumMod val="95000"/>
                    <a:lumOff val="5000"/>
                  </a:schemeClr>
                </a:solidFill>
                <a:latin typeface="+mj-lt"/>
                <a:ea typeface="ＭＳ Ｐゴシック" charset="0"/>
                <a:cs typeface="Lato Regular" charset="0"/>
                <a:sym typeface="Lato Regular" charset="0"/>
              </a:rPr>
              <a:t>Asst. Manager</a:t>
            </a:r>
          </a:p>
        </p:txBody>
      </p:sp>
      <p:sp>
        <p:nvSpPr>
          <p:cNvPr id="20" name="Rectangle 32"/>
          <p:cNvSpPr>
            <a:spLocks/>
          </p:cNvSpPr>
          <p:nvPr/>
        </p:nvSpPr>
        <p:spPr bwMode="auto">
          <a:xfrm>
            <a:off x="2582434" y="3281263"/>
            <a:ext cx="1100138" cy="16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000" dirty="0">
                <a:solidFill>
                  <a:schemeClr val="tx1">
                    <a:lumMod val="95000"/>
                    <a:lumOff val="5000"/>
                  </a:schemeClr>
                </a:solidFill>
                <a:latin typeface="+mj-lt"/>
                <a:ea typeface="ＭＳ Ｐゴシック" charset="0"/>
                <a:cs typeface="Lato Regular" charset="0"/>
                <a:sym typeface="Lato Regular" charset="0"/>
              </a:rPr>
              <a:t>Managing Director</a:t>
            </a:r>
          </a:p>
        </p:txBody>
      </p:sp>
      <p:sp>
        <p:nvSpPr>
          <p:cNvPr id="21" name="Rectangle 20"/>
          <p:cNvSpPr/>
          <p:nvPr/>
        </p:nvSpPr>
        <p:spPr>
          <a:xfrm>
            <a:off x="1231691" y="4127499"/>
            <a:ext cx="2616410"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 name="Rectangle 23"/>
          <p:cNvSpPr/>
          <p:nvPr/>
        </p:nvSpPr>
        <p:spPr>
          <a:xfrm>
            <a:off x="1231690" y="3807738"/>
            <a:ext cx="1373302" cy="307777"/>
          </a:xfrm>
          <a:prstGeom prst="rect">
            <a:avLst/>
          </a:prstGeom>
        </p:spPr>
        <p:txBody>
          <a:bodyPr wrap="square">
            <a:spAutoFit/>
          </a:bodyPr>
          <a:lstStyle/>
          <a:p>
            <a:pPr>
              <a:buClr>
                <a:srgbClr val="E24848"/>
              </a:buClr>
              <a:defRPr/>
            </a:pPr>
            <a:r>
              <a:rPr lang="en-US" sz="1400"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Short Bio:</a:t>
            </a:r>
          </a:p>
        </p:txBody>
      </p:sp>
      <p:sp>
        <p:nvSpPr>
          <p:cNvPr id="25" name="Shape 2531"/>
          <p:cNvSpPr/>
          <p:nvPr/>
        </p:nvSpPr>
        <p:spPr>
          <a:xfrm>
            <a:off x="941447" y="3796578"/>
            <a:ext cx="232307" cy="283930"/>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Rectangle 25"/>
          <p:cNvSpPr/>
          <p:nvPr/>
        </p:nvSpPr>
        <p:spPr>
          <a:xfrm>
            <a:off x="1772867" y="5599086"/>
            <a:ext cx="8741696" cy="614477"/>
          </a:xfrm>
          <a:prstGeom prst="rect">
            <a:avLst/>
          </a:prstGeom>
        </p:spPr>
        <p:txBody>
          <a:bodyPr wrap="square">
            <a:spAutoFit/>
          </a:bodyPr>
          <a:lstStyle/>
          <a:p>
            <a:pPr algn="ctr">
              <a:buClr>
                <a:srgbClr val="E24848"/>
              </a:buClr>
            </a:pPr>
            <a:r>
              <a:rPr lang="en-US" sz="1200" i="1"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i="1"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auctor</a:t>
            </a:r>
            <a:endParaRPr lang="en-US" sz="1200" i="1"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4941792" y="4127499"/>
            <a:ext cx="2616410"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8" name="Rectangle 27"/>
          <p:cNvSpPr/>
          <p:nvPr/>
        </p:nvSpPr>
        <p:spPr>
          <a:xfrm>
            <a:off x="4941791" y="3807738"/>
            <a:ext cx="1373302" cy="307777"/>
          </a:xfrm>
          <a:prstGeom prst="rect">
            <a:avLst/>
          </a:prstGeom>
        </p:spPr>
        <p:txBody>
          <a:bodyPr wrap="square">
            <a:spAutoFit/>
          </a:bodyPr>
          <a:lstStyle/>
          <a:p>
            <a:pPr>
              <a:buClr>
                <a:srgbClr val="E24848"/>
              </a:buClr>
              <a:defRPr/>
            </a:pPr>
            <a:r>
              <a:rPr lang="en-US" sz="1400"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Short Bio:</a:t>
            </a:r>
          </a:p>
        </p:txBody>
      </p:sp>
      <p:sp>
        <p:nvSpPr>
          <p:cNvPr id="29" name="Shape 2531"/>
          <p:cNvSpPr/>
          <p:nvPr/>
        </p:nvSpPr>
        <p:spPr>
          <a:xfrm>
            <a:off x="4651548" y="3796578"/>
            <a:ext cx="232307" cy="283930"/>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Rectangle 29"/>
          <p:cNvSpPr/>
          <p:nvPr/>
        </p:nvSpPr>
        <p:spPr>
          <a:xfrm>
            <a:off x="8716134" y="4127499"/>
            <a:ext cx="2616410"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1" name="Rectangle 30"/>
          <p:cNvSpPr/>
          <p:nvPr/>
        </p:nvSpPr>
        <p:spPr>
          <a:xfrm>
            <a:off x="8716133" y="3807738"/>
            <a:ext cx="1373302" cy="307777"/>
          </a:xfrm>
          <a:prstGeom prst="rect">
            <a:avLst/>
          </a:prstGeom>
        </p:spPr>
        <p:txBody>
          <a:bodyPr wrap="square">
            <a:spAutoFit/>
          </a:bodyPr>
          <a:lstStyle/>
          <a:p>
            <a:pPr>
              <a:buClr>
                <a:srgbClr val="E24848"/>
              </a:buClr>
              <a:defRPr/>
            </a:pPr>
            <a:r>
              <a:rPr lang="en-US" sz="1400" b="1" noProof="1">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Short Bio:</a:t>
            </a:r>
          </a:p>
        </p:txBody>
      </p:sp>
      <p:sp>
        <p:nvSpPr>
          <p:cNvPr id="32" name="Shape 2531"/>
          <p:cNvSpPr/>
          <p:nvPr/>
        </p:nvSpPr>
        <p:spPr>
          <a:xfrm>
            <a:off x="8425890" y="3796578"/>
            <a:ext cx="232307" cy="283930"/>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34" name="Straight Connector 33"/>
          <p:cNvCxnSpPr/>
          <p:nvPr/>
        </p:nvCxnSpPr>
        <p:spPr>
          <a:xfrm>
            <a:off x="759558" y="5308600"/>
            <a:ext cx="1065774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3" name="Picture Placeholder 12"/>
          <p:cNvSpPr>
            <a:spLocks noGrp="1"/>
          </p:cNvSpPr>
          <p:nvPr>
            <p:ph type="pic" sz="quarter" idx="14"/>
          </p:nvPr>
        </p:nvSpPr>
        <p:spPr>
          <a:solidFill>
            <a:schemeClr val="bg1">
              <a:lumMod val="85000"/>
            </a:schemeClr>
          </a:solidFill>
        </p:spPr>
      </p:sp>
      <p:sp>
        <p:nvSpPr>
          <p:cNvPr id="17" name="Picture Placeholder 16"/>
          <p:cNvSpPr>
            <a:spLocks noGrp="1"/>
          </p:cNvSpPr>
          <p:nvPr>
            <p:ph type="pic" sz="quarter" idx="15"/>
          </p:nvPr>
        </p:nvSpPr>
        <p:spPr>
          <a:solidFill>
            <a:schemeClr val="bg1">
              <a:lumMod val="85000"/>
            </a:schemeClr>
          </a:solidFill>
        </p:spPr>
      </p:sp>
      <p:sp>
        <p:nvSpPr>
          <p:cNvPr id="22" name="Picture Placeholder 21"/>
          <p:cNvSpPr>
            <a:spLocks noGrp="1"/>
          </p:cNvSpPr>
          <p:nvPr>
            <p:ph type="pic" sz="quarter" idx="16"/>
          </p:nvPr>
        </p:nvSpPr>
        <p:spPr>
          <a:solidFill>
            <a:schemeClr val="bg1">
              <a:lumMod val="85000"/>
            </a:schemeClr>
          </a:solidFill>
        </p:spPr>
      </p:sp>
    </p:spTree>
    <p:extLst>
      <p:ext uri="{BB962C8B-B14F-4D97-AF65-F5344CB8AC3E}">
        <p14:creationId xmlns:p14="http://schemas.microsoft.com/office/powerpoint/2010/main" val="206301497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9"/>
          <p:cNvSpPr>
            <a:spLocks noChangeAspect="1"/>
          </p:cNvSpPr>
          <p:nvPr/>
        </p:nvSpPr>
        <p:spPr>
          <a:xfrm>
            <a:off x="1116767" y="1807899"/>
            <a:ext cx="1926340" cy="1926337"/>
          </a:xfrm>
          <a:prstGeom prst="roundRect">
            <a:avLst/>
          </a:prstGeom>
          <a:solidFill>
            <a:schemeClr val="accent1"/>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12" name="Rounded Rectangle 11"/>
          <p:cNvSpPr>
            <a:spLocks noChangeAspect="1"/>
          </p:cNvSpPr>
          <p:nvPr/>
        </p:nvSpPr>
        <p:spPr>
          <a:xfrm>
            <a:off x="3788000" y="1807899"/>
            <a:ext cx="1926340" cy="1926337"/>
          </a:xfrm>
          <a:prstGeom prst="roundRect">
            <a:avLst/>
          </a:prstGeom>
          <a:solidFill>
            <a:schemeClr val="accent2"/>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14" name="Rounded Rectangle 13"/>
          <p:cNvSpPr>
            <a:spLocks noChangeAspect="1"/>
          </p:cNvSpPr>
          <p:nvPr/>
        </p:nvSpPr>
        <p:spPr>
          <a:xfrm>
            <a:off x="6459233" y="1807899"/>
            <a:ext cx="1926340" cy="1926337"/>
          </a:xfrm>
          <a:prstGeom prst="roundRect">
            <a:avLst/>
          </a:prstGeom>
          <a:solidFill>
            <a:schemeClr val="accent3"/>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16" name="Rounded Rectangle 15"/>
          <p:cNvSpPr>
            <a:spLocks noChangeAspect="1"/>
          </p:cNvSpPr>
          <p:nvPr/>
        </p:nvSpPr>
        <p:spPr>
          <a:xfrm>
            <a:off x="9139680" y="1807899"/>
            <a:ext cx="1926340" cy="1926337"/>
          </a:xfrm>
          <a:prstGeom prst="roundRect">
            <a:avLst/>
          </a:prstGeom>
          <a:solidFill>
            <a:schemeClr val="accent4"/>
          </a:solidFill>
          <a:ln w="127000" cap="sq" cmpd="sng">
            <a:noFill/>
            <a:bevel/>
            <a:headEnd type="none"/>
            <a:tailEnd type="none"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Skilled Experts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39</a:t>
            </a:fld>
            <a:endParaRPr lang="en-US"/>
          </a:p>
        </p:txBody>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7" name="Picture Placeholder 16"/>
          <p:cNvSpPr>
            <a:spLocks noGrp="1"/>
          </p:cNvSpPr>
          <p:nvPr>
            <p:ph type="pic" sz="quarter" idx="16"/>
          </p:nvPr>
        </p:nvSpPr>
        <p:spPr>
          <a:solidFill>
            <a:schemeClr val="bg1">
              <a:lumMod val="85000"/>
            </a:schemeClr>
          </a:solidFill>
        </p:spPr>
      </p:sp>
      <p:sp>
        <p:nvSpPr>
          <p:cNvPr id="26" name="Picture Placeholder 25"/>
          <p:cNvSpPr>
            <a:spLocks noGrp="1"/>
          </p:cNvSpPr>
          <p:nvPr>
            <p:ph type="pic" sz="quarter" idx="17"/>
          </p:nvPr>
        </p:nvSpPr>
        <p:spPr>
          <a:solidFill>
            <a:schemeClr val="bg1">
              <a:lumMod val="85000"/>
            </a:schemeClr>
          </a:solidFill>
        </p:spPr>
      </p:sp>
      <p:sp>
        <p:nvSpPr>
          <p:cNvPr id="18" name="Rectangle 17"/>
          <p:cNvSpPr/>
          <p:nvPr/>
        </p:nvSpPr>
        <p:spPr>
          <a:xfrm>
            <a:off x="1116767" y="4014940"/>
            <a:ext cx="1792368" cy="307777"/>
          </a:xfrm>
          <a:prstGeom prst="rect">
            <a:avLst/>
          </a:prstGeom>
        </p:spPr>
        <p:txBody>
          <a:bodyPr wrap="square">
            <a:spAutoFit/>
          </a:bodyPr>
          <a:lstStyle/>
          <a:p>
            <a:pPr algn="ct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Matuy</a:t>
            </a:r>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 Dee</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endParaRPr>
          </a:p>
        </p:txBody>
      </p:sp>
      <p:sp>
        <p:nvSpPr>
          <p:cNvPr id="19" name="Rectangle 18"/>
          <p:cNvSpPr/>
          <p:nvPr/>
        </p:nvSpPr>
        <p:spPr>
          <a:xfrm>
            <a:off x="1116768"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0" name="Rectangle 19"/>
          <p:cNvSpPr/>
          <p:nvPr/>
        </p:nvSpPr>
        <p:spPr>
          <a:xfrm>
            <a:off x="3854986" y="4014940"/>
            <a:ext cx="1792368" cy="307777"/>
          </a:xfrm>
          <a:prstGeom prst="rect">
            <a:avLst/>
          </a:prstGeom>
        </p:spPr>
        <p:txBody>
          <a:bodyPr wrap="square">
            <a:spAutoFit/>
          </a:bodyPr>
          <a:lstStyle/>
          <a:p>
            <a:pPr algn="ctr"/>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Sarah </a:t>
            </a: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Webl</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endParaRPr>
          </a:p>
        </p:txBody>
      </p:sp>
      <p:sp>
        <p:nvSpPr>
          <p:cNvPr id="21" name="Rectangle 20"/>
          <p:cNvSpPr/>
          <p:nvPr/>
        </p:nvSpPr>
        <p:spPr>
          <a:xfrm>
            <a:off x="3854987"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2" name="Rectangle 21"/>
          <p:cNvSpPr/>
          <p:nvPr/>
        </p:nvSpPr>
        <p:spPr>
          <a:xfrm>
            <a:off x="6526219" y="4014940"/>
            <a:ext cx="1792368" cy="307777"/>
          </a:xfrm>
          <a:prstGeom prst="rect">
            <a:avLst/>
          </a:prstGeom>
        </p:spPr>
        <p:txBody>
          <a:bodyPr wrap="square">
            <a:spAutoFit/>
          </a:bodyPr>
          <a:lstStyle/>
          <a:p>
            <a:pPr algn="ct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a:t>
            </a:r>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 </a:t>
            </a: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Gren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endParaRPr>
          </a:p>
        </p:txBody>
      </p:sp>
      <p:sp>
        <p:nvSpPr>
          <p:cNvPr id="23" name="Rectangle 22"/>
          <p:cNvSpPr/>
          <p:nvPr/>
        </p:nvSpPr>
        <p:spPr>
          <a:xfrm>
            <a:off x="6526220"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 name="Rectangle 23"/>
          <p:cNvSpPr/>
          <p:nvPr/>
        </p:nvSpPr>
        <p:spPr>
          <a:xfrm>
            <a:off x="9206666" y="4014940"/>
            <a:ext cx="1792368" cy="307777"/>
          </a:xfrm>
          <a:prstGeom prst="rect">
            <a:avLst/>
          </a:prstGeom>
        </p:spPr>
        <p:txBody>
          <a:bodyPr wrap="square">
            <a:spAutoFit/>
          </a:bodyPr>
          <a:lstStyle/>
          <a:p>
            <a:pPr algn="ct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Adee</a:t>
            </a:r>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  </a:t>
            </a:r>
            <a:r>
              <a:rPr lang="en-US" sz="1400" b="1" dirty="0" err="1" smtClean="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Kuli</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endParaRPr>
          </a:p>
        </p:txBody>
      </p:sp>
      <p:sp>
        <p:nvSpPr>
          <p:cNvPr id="25" name="Rectangle 24"/>
          <p:cNvSpPr/>
          <p:nvPr/>
        </p:nvSpPr>
        <p:spPr>
          <a:xfrm>
            <a:off x="9206667"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Tree>
    <p:extLst>
      <p:ext uri="{BB962C8B-B14F-4D97-AF65-F5344CB8AC3E}">
        <p14:creationId xmlns:p14="http://schemas.microsoft.com/office/powerpoint/2010/main" val="176991000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550569" y="3948659"/>
            <a:ext cx="4334702" cy="39018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1"/>
          <p:cNvSpPr txBox="1">
            <a:spLocks/>
          </p:cNvSpPr>
          <p:nvPr/>
        </p:nvSpPr>
        <p:spPr>
          <a:xfrm>
            <a:off x="8396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Contents</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5" name="Freeform 14"/>
          <p:cNvSpPr/>
          <p:nvPr/>
        </p:nvSpPr>
        <p:spPr>
          <a:xfrm rot="10800000" flipH="1" flipV="1">
            <a:off x="0" y="668152"/>
            <a:ext cx="425977" cy="431763"/>
          </a:xfrm>
          <a:custGeom>
            <a:avLst/>
            <a:gdLst>
              <a:gd name="connsiteX0" fmla="*/ 0 w 561153"/>
              <a:gd name="connsiteY0" fmla="*/ 0 h 568774"/>
              <a:gd name="connsiteX1" fmla="*/ 276766 w 561153"/>
              <a:gd name="connsiteY1" fmla="*/ 0 h 568774"/>
              <a:gd name="connsiteX2" fmla="*/ 561153 w 561153"/>
              <a:gd name="connsiteY2" fmla="*/ 284387 h 568774"/>
              <a:gd name="connsiteX3" fmla="*/ 276766 w 561153"/>
              <a:gd name="connsiteY3" fmla="*/ 568774 h 568774"/>
              <a:gd name="connsiteX4" fmla="*/ 0 w 561153"/>
              <a:gd name="connsiteY4" fmla="*/ 568774 h 56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153" h="568774">
                <a:moveTo>
                  <a:pt x="0" y="0"/>
                </a:moveTo>
                <a:lnTo>
                  <a:pt x="276766" y="0"/>
                </a:lnTo>
                <a:cubicBezTo>
                  <a:pt x="433829" y="0"/>
                  <a:pt x="561153" y="127324"/>
                  <a:pt x="561153" y="284387"/>
                </a:cubicBezTo>
                <a:cubicBezTo>
                  <a:pt x="561153" y="441450"/>
                  <a:pt x="433829" y="568774"/>
                  <a:pt x="276766" y="568774"/>
                </a:cubicBezTo>
                <a:lnTo>
                  <a:pt x="0" y="56877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Century Gothic" panose="020B0502020202020204" pitchFamily="34" charset="0"/>
            </a:endParaRPr>
          </a:p>
        </p:txBody>
      </p:sp>
      <p:sp>
        <p:nvSpPr>
          <p:cNvPr id="17" name="TextBox 16"/>
          <p:cNvSpPr txBox="1"/>
          <p:nvPr/>
        </p:nvSpPr>
        <p:spPr>
          <a:xfrm>
            <a:off x="839657" y="2129453"/>
            <a:ext cx="3029767" cy="461665"/>
          </a:xfrm>
          <a:prstGeom prst="rect">
            <a:avLst/>
          </a:prstGeom>
          <a:noFill/>
        </p:spPr>
        <p:txBody>
          <a:bodyPr wrap="square" rtlCol="0">
            <a:spAutoFit/>
          </a:bodyPr>
          <a:lstStyle/>
          <a:p>
            <a:pP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COVER SLIDES</a:t>
            </a:r>
            <a:endParaRPr lang="en-US" sz="1600" b="1" dirty="0">
              <a:solidFill>
                <a:schemeClr val="tx1">
                  <a:lumMod val="85000"/>
                  <a:lumOff val="15000"/>
                </a:schemeClr>
              </a:solidFill>
              <a:latin typeface="Caviar Dreams" panose="020B0402020204020504" pitchFamily="34" charset="0"/>
              <a:cs typeface="Open Sans"/>
            </a:endParaRPr>
          </a:p>
        </p:txBody>
      </p:sp>
      <p:cxnSp>
        <p:nvCxnSpPr>
          <p:cNvPr id="18" name="Straight Connector 17"/>
          <p:cNvCxnSpPr/>
          <p:nvPr/>
        </p:nvCxnSpPr>
        <p:spPr>
          <a:xfrm>
            <a:off x="934830" y="2597209"/>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35" name="TextBox 34"/>
          <p:cNvSpPr txBox="1"/>
          <p:nvPr/>
        </p:nvSpPr>
        <p:spPr>
          <a:xfrm>
            <a:off x="6595431" y="2129453"/>
            <a:ext cx="3029767" cy="424796"/>
          </a:xfrm>
          <a:prstGeom prst="rect">
            <a:avLst/>
          </a:prstGeom>
          <a:noFill/>
        </p:spPr>
        <p:txBody>
          <a:bodyPr wrap="square" rtlCol="0">
            <a:spAutoFit/>
          </a:bodyPr>
          <a:lstStyle/>
          <a:p>
            <a:pPr>
              <a:lnSpc>
                <a:spcPct val="150000"/>
              </a:lnSpc>
              <a:spcBef>
                <a:spcPts val="533"/>
              </a:spcBef>
            </a:pPr>
            <a:r>
              <a:rPr lang="en-US" sz="1600" b="1" dirty="0">
                <a:solidFill>
                  <a:schemeClr val="tx1">
                    <a:lumMod val="85000"/>
                    <a:lumOff val="15000"/>
                  </a:schemeClr>
                </a:solidFill>
                <a:latin typeface="Caviar Dreams" panose="020B0402020204020504" pitchFamily="34" charset="0"/>
                <a:cs typeface="Open Sans"/>
              </a:rPr>
              <a:t>PROCESSES &amp; FLOWS</a:t>
            </a:r>
          </a:p>
        </p:txBody>
      </p:sp>
      <p:cxnSp>
        <p:nvCxnSpPr>
          <p:cNvPr id="36" name="Straight Connector 35"/>
          <p:cNvCxnSpPr/>
          <p:nvPr/>
        </p:nvCxnSpPr>
        <p:spPr>
          <a:xfrm>
            <a:off x="6690604" y="2597209"/>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52" name="TextBox 51"/>
          <p:cNvSpPr txBox="1"/>
          <p:nvPr/>
        </p:nvSpPr>
        <p:spPr>
          <a:xfrm>
            <a:off x="4178300" y="2129453"/>
            <a:ext cx="811163" cy="424796"/>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01</a:t>
            </a:r>
            <a:endParaRPr lang="en-US" sz="1600" b="1" dirty="0">
              <a:solidFill>
                <a:schemeClr val="tx1">
                  <a:lumMod val="85000"/>
                  <a:lumOff val="15000"/>
                </a:schemeClr>
              </a:solidFill>
              <a:latin typeface="Caviar Dreams" panose="020B0402020204020504" pitchFamily="34" charset="0"/>
              <a:cs typeface="Open Sans"/>
            </a:endParaRPr>
          </a:p>
        </p:txBody>
      </p:sp>
      <p:sp>
        <p:nvSpPr>
          <p:cNvPr id="53" name="TextBox 52"/>
          <p:cNvSpPr txBox="1"/>
          <p:nvPr/>
        </p:nvSpPr>
        <p:spPr>
          <a:xfrm>
            <a:off x="9919917" y="2129453"/>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05</a:t>
            </a:r>
            <a:endParaRPr lang="en-US" sz="1600" b="1" dirty="0">
              <a:solidFill>
                <a:schemeClr val="tx1">
                  <a:lumMod val="85000"/>
                  <a:lumOff val="15000"/>
                </a:schemeClr>
              </a:solidFill>
              <a:latin typeface="Caviar Dreams" panose="020B0402020204020504" pitchFamily="34" charset="0"/>
              <a:cs typeface="Open Sans"/>
            </a:endParaRPr>
          </a:p>
        </p:txBody>
      </p:sp>
      <p:sp>
        <p:nvSpPr>
          <p:cNvPr id="54" name="TextBox 53"/>
          <p:cNvSpPr txBox="1"/>
          <p:nvPr/>
        </p:nvSpPr>
        <p:spPr>
          <a:xfrm>
            <a:off x="839657" y="2997954"/>
            <a:ext cx="3029767" cy="461665"/>
          </a:xfrm>
          <a:prstGeom prst="rect">
            <a:avLst/>
          </a:prstGeom>
          <a:noFill/>
        </p:spPr>
        <p:txBody>
          <a:bodyPr wrap="square" rtlCol="0">
            <a:spAutoFit/>
          </a:bodyPr>
          <a:lstStyle/>
          <a:p>
            <a:pP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PRODUCT SHOWCASES</a:t>
            </a:r>
            <a:endParaRPr lang="en-US" sz="1600" b="1" dirty="0">
              <a:solidFill>
                <a:schemeClr val="tx1">
                  <a:lumMod val="85000"/>
                  <a:lumOff val="15000"/>
                </a:schemeClr>
              </a:solidFill>
              <a:latin typeface="Caviar Dreams" panose="020B0402020204020504" pitchFamily="34" charset="0"/>
              <a:cs typeface="Open Sans"/>
            </a:endParaRPr>
          </a:p>
        </p:txBody>
      </p:sp>
      <p:cxnSp>
        <p:nvCxnSpPr>
          <p:cNvPr id="55" name="Straight Connector 54"/>
          <p:cNvCxnSpPr/>
          <p:nvPr/>
        </p:nvCxnSpPr>
        <p:spPr>
          <a:xfrm>
            <a:off x="934830" y="3465710"/>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56" name="TextBox 55"/>
          <p:cNvSpPr txBox="1"/>
          <p:nvPr/>
        </p:nvSpPr>
        <p:spPr>
          <a:xfrm>
            <a:off x="6595431" y="2997954"/>
            <a:ext cx="3029767" cy="424796"/>
          </a:xfrm>
          <a:prstGeom prst="rect">
            <a:avLst/>
          </a:prstGeom>
          <a:noFill/>
        </p:spPr>
        <p:txBody>
          <a:bodyPr wrap="square" rtlCol="0">
            <a:spAutoFit/>
          </a:bodyPr>
          <a:lstStyle/>
          <a:p>
            <a:pPr>
              <a:lnSpc>
                <a:spcPct val="150000"/>
              </a:lnSpc>
              <a:spcBef>
                <a:spcPts val="533"/>
              </a:spcBef>
            </a:pPr>
            <a:r>
              <a:rPr lang="en-US" sz="1600" b="1" dirty="0">
                <a:solidFill>
                  <a:schemeClr val="tx1">
                    <a:lumMod val="85000"/>
                    <a:lumOff val="15000"/>
                  </a:schemeClr>
                </a:solidFill>
                <a:latin typeface="Caviar Dreams" panose="020B0402020204020504" pitchFamily="34" charset="0"/>
                <a:cs typeface="Open Sans"/>
              </a:rPr>
              <a:t>CHARTS &amp; DIAGRAMS</a:t>
            </a:r>
          </a:p>
        </p:txBody>
      </p:sp>
      <p:cxnSp>
        <p:nvCxnSpPr>
          <p:cNvPr id="57" name="Straight Connector 56"/>
          <p:cNvCxnSpPr/>
          <p:nvPr/>
        </p:nvCxnSpPr>
        <p:spPr>
          <a:xfrm>
            <a:off x="6690604" y="3465710"/>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58" name="TextBox 57"/>
          <p:cNvSpPr txBox="1"/>
          <p:nvPr/>
        </p:nvSpPr>
        <p:spPr>
          <a:xfrm>
            <a:off x="4178300" y="2997954"/>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02</a:t>
            </a:r>
            <a:endParaRPr lang="en-US" sz="1600" b="1" dirty="0">
              <a:solidFill>
                <a:schemeClr val="tx1">
                  <a:lumMod val="85000"/>
                  <a:lumOff val="15000"/>
                </a:schemeClr>
              </a:solidFill>
              <a:latin typeface="Caviar Dreams" panose="020B0402020204020504" pitchFamily="34" charset="0"/>
              <a:cs typeface="Open Sans"/>
            </a:endParaRPr>
          </a:p>
        </p:txBody>
      </p:sp>
      <p:sp>
        <p:nvSpPr>
          <p:cNvPr id="59" name="TextBox 58"/>
          <p:cNvSpPr txBox="1"/>
          <p:nvPr/>
        </p:nvSpPr>
        <p:spPr>
          <a:xfrm>
            <a:off x="9919917" y="2997954"/>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06</a:t>
            </a:r>
            <a:endParaRPr lang="en-US" sz="1600" b="1" dirty="0">
              <a:solidFill>
                <a:schemeClr val="tx1">
                  <a:lumMod val="85000"/>
                  <a:lumOff val="15000"/>
                </a:schemeClr>
              </a:solidFill>
              <a:latin typeface="Caviar Dreams" panose="020B0402020204020504" pitchFamily="34" charset="0"/>
              <a:cs typeface="Open Sans"/>
            </a:endParaRPr>
          </a:p>
        </p:txBody>
      </p:sp>
      <p:sp>
        <p:nvSpPr>
          <p:cNvPr id="60" name="TextBox 59"/>
          <p:cNvSpPr txBox="1"/>
          <p:nvPr/>
        </p:nvSpPr>
        <p:spPr>
          <a:xfrm>
            <a:off x="839657" y="3899538"/>
            <a:ext cx="3029767" cy="424796"/>
          </a:xfrm>
          <a:prstGeom prst="rect">
            <a:avLst/>
          </a:prstGeom>
          <a:noFill/>
        </p:spPr>
        <p:txBody>
          <a:bodyPr wrap="square" rtlCol="0">
            <a:spAutoFit/>
          </a:bodyPr>
          <a:lstStyle/>
          <a:p>
            <a:pPr>
              <a:lnSpc>
                <a:spcPct val="150000"/>
              </a:lnSpc>
              <a:spcBef>
                <a:spcPts val="533"/>
              </a:spcBef>
            </a:pPr>
            <a:r>
              <a:rPr lang="en-US" sz="1600" b="1" dirty="0">
                <a:solidFill>
                  <a:schemeClr val="tx1">
                    <a:lumMod val="85000"/>
                    <a:lumOff val="15000"/>
                  </a:schemeClr>
                </a:solidFill>
                <a:latin typeface="Caviar Dreams" panose="020B0402020204020504" pitchFamily="34" charset="0"/>
                <a:cs typeface="Open Sans"/>
              </a:rPr>
              <a:t>APP MOCKUP</a:t>
            </a:r>
          </a:p>
        </p:txBody>
      </p:sp>
      <p:cxnSp>
        <p:nvCxnSpPr>
          <p:cNvPr id="61" name="Straight Connector 60"/>
          <p:cNvCxnSpPr/>
          <p:nvPr/>
        </p:nvCxnSpPr>
        <p:spPr>
          <a:xfrm>
            <a:off x="934830" y="4367294"/>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62" name="TextBox 61"/>
          <p:cNvSpPr txBox="1"/>
          <p:nvPr/>
        </p:nvSpPr>
        <p:spPr>
          <a:xfrm>
            <a:off x="6595431" y="3899538"/>
            <a:ext cx="3029767" cy="461665"/>
          </a:xfrm>
          <a:prstGeom prst="rect">
            <a:avLst/>
          </a:prstGeom>
          <a:noFill/>
        </p:spPr>
        <p:txBody>
          <a:bodyPr wrap="square" rtlCol="0">
            <a:spAutoFit/>
          </a:bodyPr>
          <a:lstStyle/>
          <a:p>
            <a:pPr>
              <a:lnSpc>
                <a:spcPct val="150000"/>
              </a:lnSpc>
              <a:spcBef>
                <a:spcPts val="533"/>
              </a:spcBef>
            </a:pPr>
            <a:r>
              <a:rPr lang="en-US" sz="1600" b="1" dirty="0">
                <a:solidFill>
                  <a:schemeClr val="bg1"/>
                </a:solidFill>
                <a:latin typeface="Caviar Dreams" panose="020B0402020204020504" pitchFamily="34" charset="0"/>
                <a:cs typeface="Open Sans"/>
              </a:rPr>
              <a:t>INFOGRAPHICS</a:t>
            </a:r>
          </a:p>
        </p:txBody>
      </p:sp>
      <p:cxnSp>
        <p:nvCxnSpPr>
          <p:cNvPr id="63" name="Straight Connector 62"/>
          <p:cNvCxnSpPr/>
          <p:nvPr/>
        </p:nvCxnSpPr>
        <p:spPr>
          <a:xfrm>
            <a:off x="6690604" y="4367294"/>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64" name="TextBox 63"/>
          <p:cNvSpPr txBox="1"/>
          <p:nvPr/>
        </p:nvSpPr>
        <p:spPr>
          <a:xfrm>
            <a:off x="4178300" y="3899538"/>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03</a:t>
            </a:r>
            <a:endParaRPr lang="en-US" sz="1600" b="1" dirty="0">
              <a:solidFill>
                <a:schemeClr val="tx1">
                  <a:lumMod val="85000"/>
                  <a:lumOff val="15000"/>
                </a:schemeClr>
              </a:solidFill>
              <a:latin typeface="Caviar Dreams" panose="020B0402020204020504" pitchFamily="34" charset="0"/>
              <a:cs typeface="Open Sans"/>
            </a:endParaRPr>
          </a:p>
        </p:txBody>
      </p:sp>
      <p:sp>
        <p:nvSpPr>
          <p:cNvPr id="65" name="TextBox 64"/>
          <p:cNvSpPr txBox="1"/>
          <p:nvPr/>
        </p:nvSpPr>
        <p:spPr>
          <a:xfrm>
            <a:off x="9919917" y="3899538"/>
            <a:ext cx="811163" cy="424796"/>
          </a:xfrm>
          <a:prstGeom prst="rect">
            <a:avLst/>
          </a:prstGeom>
          <a:noFill/>
        </p:spPr>
        <p:txBody>
          <a:bodyPr wrap="square" rtlCol="0">
            <a:spAutoFit/>
          </a:bodyPr>
          <a:lstStyle/>
          <a:p>
            <a:pPr algn="r">
              <a:lnSpc>
                <a:spcPct val="150000"/>
              </a:lnSpc>
              <a:spcBef>
                <a:spcPts val="533"/>
              </a:spcBef>
            </a:pPr>
            <a:r>
              <a:rPr lang="en-US" sz="1600" b="1" dirty="0" smtClean="0">
                <a:solidFill>
                  <a:schemeClr val="bg1"/>
                </a:solidFill>
                <a:latin typeface="Caviar Dreams" panose="020B0402020204020504" pitchFamily="34" charset="0"/>
                <a:cs typeface="Open Sans"/>
              </a:rPr>
              <a:t>07</a:t>
            </a:r>
            <a:endParaRPr lang="en-US" sz="1600" b="1" dirty="0">
              <a:solidFill>
                <a:schemeClr val="bg1"/>
              </a:solidFill>
              <a:latin typeface="Caviar Dreams" panose="020B0402020204020504" pitchFamily="34" charset="0"/>
              <a:cs typeface="Open Sans"/>
            </a:endParaRPr>
          </a:p>
        </p:txBody>
      </p:sp>
      <p:sp>
        <p:nvSpPr>
          <p:cNvPr id="66" name="TextBox 65"/>
          <p:cNvSpPr txBox="1"/>
          <p:nvPr/>
        </p:nvSpPr>
        <p:spPr>
          <a:xfrm>
            <a:off x="839657" y="4768039"/>
            <a:ext cx="3029767" cy="424796"/>
          </a:xfrm>
          <a:prstGeom prst="rect">
            <a:avLst/>
          </a:prstGeom>
          <a:noFill/>
        </p:spPr>
        <p:txBody>
          <a:bodyPr wrap="square" rtlCol="0">
            <a:spAutoFit/>
          </a:bodyPr>
          <a:lstStyle/>
          <a:p>
            <a:pPr>
              <a:lnSpc>
                <a:spcPct val="150000"/>
              </a:lnSpc>
              <a:spcBef>
                <a:spcPts val="533"/>
              </a:spcBef>
            </a:pPr>
            <a:r>
              <a:rPr lang="en-US" sz="1600" b="1" dirty="0">
                <a:solidFill>
                  <a:schemeClr val="tx1">
                    <a:lumMod val="85000"/>
                    <a:lumOff val="15000"/>
                  </a:schemeClr>
                </a:solidFill>
                <a:latin typeface="Caviar Dreams" panose="020B0402020204020504" pitchFamily="34" charset="0"/>
                <a:cs typeface="Open Sans"/>
              </a:rPr>
              <a:t>TABLES</a:t>
            </a:r>
          </a:p>
        </p:txBody>
      </p:sp>
      <p:cxnSp>
        <p:nvCxnSpPr>
          <p:cNvPr id="67" name="Straight Connector 66"/>
          <p:cNvCxnSpPr/>
          <p:nvPr/>
        </p:nvCxnSpPr>
        <p:spPr>
          <a:xfrm>
            <a:off x="934830" y="5235795"/>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68" name="TextBox 67"/>
          <p:cNvSpPr txBox="1"/>
          <p:nvPr/>
        </p:nvSpPr>
        <p:spPr>
          <a:xfrm>
            <a:off x="6595431" y="4768039"/>
            <a:ext cx="3029767" cy="424796"/>
          </a:xfrm>
          <a:prstGeom prst="rect">
            <a:avLst/>
          </a:prstGeom>
          <a:noFill/>
        </p:spPr>
        <p:txBody>
          <a:bodyPr wrap="square" rtlCol="0">
            <a:spAutoFit/>
          </a:bodyPr>
          <a:lstStyle/>
          <a:p>
            <a:pPr>
              <a:lnSpc>
                <a:spcPct val="150000"/>
              </a:lnSpc>
              <a:spcBef>
                <a:spcPts val="533"/>
              </a:spcBef>
            </a:pPr>
            <a:r>
              <a:rPr lang="en-US" sz="1600" b="1" dirty="0">
                <a:solidFill>
                  <a:schemeClr val="tx1">
                    <a:lumMod val="85000"/>
                    <a:lumOff val="15000"/>
                  </a:schemeClr>
                </a:solidFill>
                <a:latin typeface="Caviar Dreams" panose="020B0402020204020504" pitchFamily="34" charset="0"/>
                <a:cs typeface="Open Sans"/>
              </a:rPr>
              <a:t>BREAK SLIDES</a:t>
            </a:r>
          </a:p>
        </p:txBody>
      </p:sp>
      <p:cxnSp>
        <p:nvCxnSpPr>
          <p:cNvPr id="69" name="Straight Connector 68"/>
          <p:cNvCxnSpPr/>
          <p:nvPr/>
        </p:nvCxnSpPr>
        <p:spPr>
          <a:xfrm>
            <a:off x="6690604" y="5235795"/>
            <a:ext cx="4054633" cy="0"/>
          </a:xfrm>
          <a:prstGeom prst="line">
            <a:avLst/>
          </a:prstGeom>
          <a:ln w="12700"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70" name="TextBox 69"/>
          <p:cNvSpPr txBox="1"/>
          <p:nvPr/>
        </p:nvSpPr>
        <p:spPr>
          <a:xfrm>
            <a:off x="4178300" y="4768039"/>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04</a:t>
            </a:r>
            <a:endParaRPr lang="en-US" sz="1600" b="1" dirty="0">
              <a:solidFill>
                <a:schemeClr val="tx1">
                  <a:lumMod val="85000"/>
                  <a:lumOff val="15000"/>
                </a:schemeClr>
              </a:solidFill>
              <a:latin typeface="Caviar Dreams" panose="020B0402020204020504" pitchFamily="34" charset="0"/>
              <a:cs typeface="Open Sans"/>
            </a:endParaRPr>
          </a:p>
        </p:txBody>
      </p:sp>
      <p:sp>
        <p:nvSpPr>
          <p:cNvPr id="71" name="TextBox 70"/>
          <p:cNvSpPr txBox="1"/>
          <p:nvPr/>
        </p:nvSpPr>
        <p:spPr>
          <a:xfrm>
            <a:off x="9919917" y="4768039"/>
            <a:ext cx="811163" cy="461665"/>
          </a:xfrm>
          <a:prstGeom prst="rect">
            <a:avLst/>
          </a:prstGeom>
          <a:noFill/>
        </p:spPr>
        <p:txBody>
          <a:bodyPr wrap="square" rtlCol="0">
            <a:spAutoFit/>
          </a:bodyPr>
          <a:lstStyle/>
          <a:p>
            <a:pPr algn="r">
              <a:lnSpc>
                <a:spcPct val="150000"/>
              </a:lnSpc>
              <a:spcBef>
                <a:spcPts val="533"/>
              </a:spcBef>
            </a:pPr>
            <a:r>
              <a:rPr lang="en-US" sz="1600" b="1" dirty="0" smtClean="0">
                <a:solidFill>
                  <a:schemeClr val="tx1">
                    <a:lumMod val="85000"/>
                    <a:lumOff val="15000"/>
                  </a:schemeClr>
                </a:solidFill>
                <a:latin typeface="Caviar Dreams" panose="020B0402020204020504" pitchFamily="34" charset="0"/>
                <a:cs typeface="Open Sans"/>
              </a:rPr>
              <a:t>08</a:t>
            </a:r>
            <a:endParaRPr lang="en-US" sz="1600" b="1" dirty="0">
              <a:solidFill>
                <a:schemeClr val="tx1">
                  <a:lumMod val="85000"/>
                  <a:lumOff val="15000"/>
                </a:schemeClr>
              </a:solidFill>
              <a:latin typeface="Caviar Dreams" panose="020B0402020204020504" pitchFamily="34" charset="0"/>
              <a:cs typeface="Open Sans"/>
            </a:endParaRPr>
          </a:p>
        </p:txBody>
      </p:sp>
      <p:sp>
        <p:nvSpPr>
          <p:cNvPr id="2" name="Slide Number Placeholder 1"/>
          <p:cNvSpPr>
            <a:spLocks noGrp="1"/>
          </p:cNvSpPr>
          <p:nvPr>
            <p:ph type="sldNum" sz="quarter" idx="12"/>
          </p:nvPr>
        </p:nvSpPr>
        <p:spPr/>
        <p:txBody>
          <a:bodyPr/>
          <a:lstStyle/>
          <a:p>
            <a:fld id="{CFF80D99-EBBB-423B-BB5D-F52C7FE98A9C}" type="slidenum">
              <a:rPr lang="en-US" smtClean="0"/>
              <a:pPr/>
              <a:t>4</a:t>
            </a:fld>
            <a:endParaRPr lang="en-US"/>
          </a:p>
        </p:txBody>
      </p:sp>
      <p:sp>
        <p:nvSpPr>
          <p:cNvPr id="7" name="Picture Placeholder 6"/>
          <p:cNvSpPr>
            <a:spLocks noGrp="1"/>
          </p:cNvSpPr>
          <p:nvPr>
            <p:ph type="pic" sz="quarter" idx="14"/>
          </p:nvPr>
        </p:nvSpPr>
        <p:spPr/>
      </p:sp>
    </p:spTree>
    <p:extLst>
      <p:ext uri="{BB962C8B-B14F-4D97-AF65-F5344CB8AC3E}">
        <p14:creationId xmlns:p14="http://schemas.microsoft.com/office/powerpoint/2010/main" val="164972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Picture Placeholder 37"/>
          <p:cNvSpPr>
            <a:spLocks noGrp="1"/>
          </p:cNvSpPr>
          <p:nvPr>
            <p:ph type="pic" sz="quarter" idx="15"/>
          </p:nvPr>
        </p:nvSpPr>
        <p:spPr>
          <a:solidFill>
            <a:schemeClr val="bg1">
              <a:lumMod val="95000"/>
            </a:schemeClr>
          </a:solidFill>
        </p:spPr>
      </p:sp>
      <p:sp>
        <p:nvSpPr>
          <p:cNvPr id="37" name="Picture Placeholder 36"/>
          <p:cNvSpPr>
            <a:spLocks noGrp="1"/>
          </p:cNvSpPr>
          <p:nvPr>
            <p:ph type="pic" sz="quarter" idx="14"/>
          </p:nvPr>
        </p:nvSpPr>
        <p:spPr>
          <a:solidFill>
            <a:schemeClr val="bg1">
              <a:lumMod val="85000"/>
            </a:schemeClr>
          </a:solidFill>
        </p:spPr>
      </p:sp>
      <p:sp>
        <p:nvSpPr>
          <p:cNvPr id="39" name="Picture Placeholder 38"/>
          <p:cNvSpPr>
            <a:spLocks noGrp="1"/>
          </p:cNvSpPr>
          <p:nvPr>
            <p:ph type="pic" sz="quarter" idx="16"/>
          </p:nvPr>
        </p:nvSpPr>
        <p:spPr>
          <a:solidFill>
            <a:schemeClr val="bg1">
              <a:lumMod val="85000"/>
            </a:schemeClr>
          </a:solidFill>
        </p:spPr>
      </p:sp>
      <p:sp>
        <p:nvSpPr>
          <p:cNvPr id="40" name="Picture Placeholder 39"/>
          <p:cNvSpPr>
            <a:spLocks noGrp="1"/>
          </p:cNvSpPr>
          <p:nvPr>
            <p:ph type="pic" sz="quarter" idx="17"/>
          </p:nvPr>
        </p:nvSpPr>
        <p:spPr>
          <a:solidFill>
            <a:schemeClr val="bg1">
              <a:lumMod val="95000"/>
            </a:schemeClr>
          </a:solidFill>
        </p:spPr>
      </p:sp>
      <p:sp>
        <p:nvSpPr>
          <p:cNvPr id="41" name="Picture Placeholder 40"/>
          <p:cNvSpPr>
            <a:spLocks noGrp="1"/>
          </p:cNvSpPr>
          <p:nvPr>
            <p:ph type="pic" sz="quarter" idx="18"/>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40</a:t>
            </a:fld>
            <a:endParaRPr lang="en-US"/>
          </a:p>
        </p:txBody>
      </p:sp>
      <p:sp>
        <p:nvSpPr>
          <p:cNvPr id="11" name="Rectangle 10"/>
          <p:cNvSpPr/>
          <p:nvPr/>
        </p:nvSpPr>
        <p:spPr>
          <a:xfrm>
            <a:off x="1" y="4267201"/>
            <a:ext cx="2456946" cy="2209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2433765" y="4267201"/>
            <a:ext cx="2456946" cy="2209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867528" y="4267201"/>
            <a:ext cx="2456946" cy="2209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7301292" y="4267201"/>
            <a:ext cx="2456946" cy="2209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735055" y="4267201"/>
            <a:ext cx="2456946" cy="2209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7474433" y="4505299"/>
            <a:ext cx="1792368" cy="469073"/>
            <a:chOff x="7424351" y="4506797"/>
            <a:chExt cx="1792368" cy="469073"/>
          </a:xfrm>
        </p:grpSpPr>
        <p:sp>
          <p:nvSpPr>
            <p:cNvPr id="17" name="Rectangle 16"/>
            <p:cNvSpPr/>
            <p:nvPr/>
          </p:nvSpPr>
          <p:spPr>
            <a:xfrm>
              <a:off x="7424351" y="4506797"/>
              <a:ext cx="1792368" cy="276999"/>
            </a:xfrm>
            <a:prstGeom prst="rect">
              <a:avLst/>
            </a:prstGeom>
          </p:spPr>
          <p:txBody>
            <a:bodyPr wrap="square">
              <a:spAutoFit/>
            </a:bodyPr>
            <a:lstStyle/>
            <a:p>
              <a:r>
                <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rPr>
                <a:t>MATUY DEE</a:t>
              </a:r>
            </a:p>
          </p:txBody>
        </p:sp>
        <p:sp>
          <p:nvSpPr>
            <p:cNvPr id="18" name="Title 11"/>
            <p:cNvSpPr txBox="1">
              <a:spLocks/>
            </p:cNvSpPr>
            <p:nvPr/>
          </p:nvSpPr>
          <p:spPr>
            <a:xfrm>
              <a:off x="7424351" y="4720296"/>
              <a:ext cx="99438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CEO</a:t>
              </a:r>
              <a:endParaRPr lang="en-US" sz="1100"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grpSp>
        <p:nvGrpSpPr>
          <p:cNvPr id="28" name="Group 27"/>
          <p:cNvGrpSpPr/>
          <p:nvPr/>
        </p:nvGrpSpPr>
        <p:grpSpPr>
          <a:xfrm>
            <a:off x="2557043" y="4492095"/>
            <a:ext cx="1792368" cy="495481"/>
            <a:chOff x="2555439" y="4485683"/>
            <a:chExt cx="1792368" cy="495481"/>
          </a:xfrm>
        </p:grpSpPr>
        <p:sp>
          <p:nvSpPr>
            <p:cNvPr id="19" name="Rectangle 18"/>
            <p:cNvSpPr/>
            <p:nvPr/>
          </p:nvSpPr>
          <p:spPr>
            <a:xfrm>
              <a:off x="2555439" y="4485683"/>
              <a:ext cx="1792368" cy="276999"/>
            </a:xfrm>
            <a:prstGeom prst="rect">
              <a:avLst/>
            </a:prstGeom>
          </p:spPr>
          <p:txBody>
            <a:bodyPr wrap="square">
              <a:spAutoFit/>
            </a:bodyPr>
            <a:lstStyle/>
            <a:p>
              <a:r>
                <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rPr>
                <a:t>SARAH WEBL</a:t>
              </a:r>
            </a:p>
          </p:txBody>
        </p:sp>
        <p:sp>
          <p:nvSpPr>
            <p:cNvPr id="20" name="Title 11"/>
            <p:cNvSpPr txBox="1">
              <a:spLocks/>
            </p:cNvSpPr>
            <p:nvPr/>
          </p:nvSpPr>
          <p:spPr>
            <a:xfrm>
              <a:off x="2555439" y="4699182"/>
              <a:ext cx="1792368" cy="281982"/>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GENERAL MANAGER</a:t>
              </a:r>
            </a:p>
          </p:txBody>
        </p:sp>
      </p:grpSp>
      <p:grpSp>
        <p:nvGrpSpPr>
          <p:cNvPr id="27" name="Group 26"/>
          <p:cNvGrpSpPr/>
          <p:nvPr/>
        </p:nvGrpSpPr>
        <p:grpSpPr>
          <a:xfrm>
            <a:off x="98348" y="4505299"/>
            <a:ext cx="1792368" cy="469073"/>
            <a:chOff x="98348" y="4524914"/>
            <a:chExt cx="1792368" cy="469073"/>
          </a:xfrm>
        </p:grpSpPr>
        <p:sp>
          <p:nvSpPr>
            <p:cNvPr id="21" name="Rectangle 20"/>
            <p:cNvSpPr/>
            <p:nvPr/>
          </p:nvSpPr>
          <p:spPr>
            <a:xfrm>
              <a:off x="98348" y="4524914"/>
              <a:ext cx="1792368" cy="276999"/>
            </a:xfrm>
            <a:prstGeom prst="rect">
              <a:avLst/>
            </a:prstGeom>
          </p:spPr>
          <p:txBody>
            <a:bodyPr wrap="square">
              <a:spAutoFit/>
            </a:bodyPr>
            <a:lstStyle/>
            <a:p>
              <a:r>
                <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22" name="Title 11"/>
            <p:cNvSpPr txBox="1">
              <a:spLocks/>
            </p:cNvSpPr>
            <p:nvPr/>
          </p:nvSpPr>
          <p:spPr>
            <a:xfrm>
              <a:off x="98348" y="4738413"/>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29" name="Group 28"/>
          <p:cNvGrpSpPr/>
          <p:nvPr/>
        </p:nvGrpSpPr>
        <p:grpSpPr>
          <a:xfrm>
            <a:off x="5015738" y="4505299"/>
            <a:ext cx="1792368" cy="469073"/>
            <a:chOff x="5071239" y="4495457"/>
            <a:chExt cx="1792368" cy="469073"/>
          </a:xfrm>
        </p:grpSpPr>
        <p:sp>
          <p:nvSpPr>
            <p:cNvPr id="23" name="Rectangle 22"/>
            <p:cNvSpPr/>
            <p:nvPr/>
          </p:nvSpPr>
          <p:spPr>
            <a:xfrm>
              <a:off x="5071239" y="4495457"/>
              <a:ext cx="1792368" cy="276999"/>
            </a:xfrm>
            <a:prstGeom prst="rect">
              <a:avLst/>
            </a:prstGeom>
          </p:spPr>
          <p:txBody>
            <a:bodyPr wrap="square">
              <a:spAutoFit/>
            </a:bodyPr>
            <a:lstStyle/>
            <a:p>
              <a:r>
                <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rPr>
                <a:t>ADEE  KULI</a:t>
              </a:r>
            </a:p>
          </p:txBody>
        </p:sp>
        <p:sp>
          <p:nvSpPr>
            <p:cNvPr id="24" name="Title 11"/>
            <p:cNvSpPr txBox="1">
              <a:spLocks/>
            </p:cNvSpPr>
            <p:nvPr/>
          </p:nvSpPr>
          <p:spPr>
            <a:xfrm>
              <a:off x="5071239" y="4708956"/>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LEAD DEVELOPER</a:t>
              </a:r>
            </a:p>
          </p:txBody>
        </p:sp>
      </p:grpSp>
      <p:grpSp>
        <p:nvGrpSpPr>
          <p:cNvPr id="31" name="Group 30"/>
          <p:cNvGrpSpPr/>
          <p:nvPr/>
        </p:nvGrpSpPr>
        <p:grpSpPr>
          <a:xfrm>
            <a:off x="9933127" y="4505299"/>
            <a:ext cx="1792369" cy="469073"/>
            <a:chOff x="9933127" y="4495457"/>
            <a:chExt cx="1792369" cy="469073"/>
          </a:xfrm>
        </p:grpSpPr>
        <p:sp>
          <p:nvSpPr>
            <p:cNvPr id="25" name="Rectangle 24"/>
            <p:cNvSpPr/>
            <p:nvPr/>
          </p:nvSpPr>
          <p:spPr>
            <a:xfrm>
              <a:off x="9933128" y="4495457"/>
              <a:ext cx="1792368" cy="276999"/>
            </a:xfrm>
            <a:prstGeom prst="rect">
              <a:avLst/>
            </a:prstGeom>
          </p:spPr>
          <p:txBody>
            <a:bodyPr wrap="square">
              <a:spAutoFit/>
            </a:bodyPr>
            <a:lstStyle/>
            <a:p>
              <a:r>
                <a:rPr lang="en-US" sz="1200"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STEVE J</a:t>
              </a:r>
              <a:endPar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endParaRPr>
            </a:p>
          </p:txBody>
        </p:sp>
        <p:sp>
          <p:nvSpPr>
            <p:cNvPr id="26" name="Title 11"/>
            <p:cNvSpPr txBox="1">
              <a:spLocks/>
            </p:cNvSpPr>
            <p:nvPr/>
          </p:nvSpPr>
          <p:spPr>
            <a:xfrm>
              <a:off x="9933127" y="4708956"/>
              <a:ext cx="1726701"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PRODUCT MANAGER</a:t>
              </a:r>
            </a:p>
          </p:txBody>
        </p:sp>
      </p:grpSp>
      <p:sp>
        <p:nvSpPr>
          <p:cNvPr id="32" name="Rectangle 31"/>
          <p:cNvSpPr/>
          <p:nvPr/>
        </p:nvSpPr>
        <p:spPr>
          <a:xfrm>
            <a:off x="98349" y="5148892"/>
            <a:ext cx="1792367"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3" name="Rectangle 32"/>
          <p:cNvSpPr/>
          <p:nvPr/>
        </p:nvSpPr>
        <p:spPr>
          <a:xfrm>
            <a:off x="2579213" y="5148892"/>
            <a:ext cx="1792367"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4" name="Rectangle 33"/>
          <p:cNvSpPr/>
          <p:nvPr/>
        </p:nvSpPr>
        <p:spPr>
          <a:xfrm>
            <a:off x="5069643" y="5148892"/>
            <a:ext cx="1792367"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5" name="Rectangle 34"/>
          <p:cNvSpPr/>
          <p:nvPr/>
        </p:nvSpPr>
        <p:spPr>
          <a:xfrm>
            <a:off x="7489553" y="5148892"/>
            <a:ext cx="1792367"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6" name="Rectangle 35"/>
          <p:cNvSpPr/>
          <p:nvPr/>
        </p:nvSpPr>
        <p:spPr>
          <a:xfrm>
            <a:off x="9933381" y="5148892"/>
            <a:ext cx="1792367"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Our Company</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Tree>
    <p:extLst>
      <p:ext uri="{BB962C8B-B14F-4D97-AF65-F5344CB8AC3E}">
        <p14:creationId xmlns:p14="http://schemas.microsoft.com/office/powerpoint/2010/main" val="343898399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2"/>
          <p:cNvSpPr>
            <a:spLocks/>
          </p:cNvSpPr>
          <p:nvPr/>
        </p:nvSpPr>
        <p:spPr bwMode="auto">
          <a:xfrm rot="16200000" flipV="1">
            <a:off x="3075476" y="-2258524"/>
            <a:ext cx="6041046" cy="12192001"/>
          </a:xfrm>
          <a:custGeom>
            <a:avLst/>
            <a:gdLst>
              <a:gd name="T0" fmla="*/ 8532 w 19881"/>
              <a:gd name="T1" fmla="*/ 21600 h 21600"/>
              <a:gd name="T2" fmla="*/ 0 w 19881"/>
              <a:gd name="T3" fmla="*/ 21600 h 21600"/>
              <a:gd name="T4" fmla="*/ 0 w 19881"/>
              <a:gd name="T5" fmla="*/ 0 h 21600"/>
              <a:gd name="T6" fmla="*/ 17551 w 19881"/>
              <a:gd name="T7" fmla="*/ 0 h 21600"/>
              <a:gd name="T8" fmla="*/ 12828 w 19881"/>
              <a:gd name="T9" fmla="*/ 11913 h 21600"/>
              <a:gd name="T10" fmla="*/ 8532 w 19881"/>
              <a:gd name="T11" fmla="*/ 21600 h 21600"/>
              <a:gd name="T12" fmla="*/ 8532 w 19881"/>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19881" h="21600">
                <a:moveTo>
                  <a:pt x="8532" y="21600"/>
                </a:moveTo>
                <a:lnTo>
                  <a:pt x="0" y="21600"/>
                </a:lnTo>
                <a:lnTo>
                  <a:pt x="0" y="0"/>
                </a:lnTo>
                <a:lnTo>
                  <a:pt x="17551" y="0"/>
                </a:lnTo>
                <a:cubicBezTo>
                  <a:pt x="21600" y="3139"/>
                  <a:pt x="20585" y="8662"/>
                  <a:pt x="12828" y="11913"/>
                </a:cubicBezTo>
                <a:cubicBezTo>
                  <a:pt x="7154" y="14291"/>
                  <a:pt x="6151" y="18919"/>
                  <a:pt x="8532" y="21600"/>
                </a:cubicBezTo>
                <a:close/>
                <a:moveTo>
                  <a:pt x="8532" y="21600"/>
                </a:moveTo>
              </a:path>
            </a:pathLst>
          </a:custGeom>
          <a:solidFill>
            <a:schemeClr val="accent1">
              <a:alpha val="18000"/>
            </a:schemeClr>
          </a:solidFill>
          <a:ln>
            <a:noFill/>
          </a:ln>
          <a:extLst/>
        </p:spPr>
        <p:txBody>
          <a:bodyPr lIns="0" tIns="0" rIns="0" bIns="0"/>
          <a:lstStyle/>
          <a:p>
            <a:endParaRPr lang="en-US"/>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Team Members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41</a:t>
            </a:fld>
            <a:endParaRPr lang="en-US"/>
          </a:p>
        </p:txBody>
      </p:sp>
      <p:sp>
        <p:nvSpPr>
          <p:cNvPr id="7" name="Picture Placeholder 6"/>
          <p:cNvSpPr>
            <a:spLocks noGrp="1"/>
          </p:cNvSpPr>
          <p:nvPr>
            <p:ph type="pic" sz="quarter" idx="14"/>
          </p:nvPr>
        </p:nvSpPr>
        <p:spPr>
          <a:solidFill>
            <a:schemeClr val="bg1">
              <a:lumMod val="85000"/>
            </a:schemeClr>
          </a:solidFill>
        </p:spPr>
      </p:sp>
      <p:sp>
        <p:nvSpPr>
          <p:cNvPr id="8" name="Picture Placeholder 7"/>
          <p:cNvSpPr>
            <a:spLocks noGrp="1"/>
          </p:cNvSpPr>
          <p:nvPr>
            <p:ph type="pic" sz="quarter" idx="15"/>
          </p:nvPr>
        </p:nvSpPr>
        <p:spPr>
          <a:solidFill>
            <a:schemeClr val="bg1">
              <a:lumMod val="85000"/>
            </a:schemeClr>
          </a:solidFill>
        </p:spPr>
      </p:sp>
      <p:sp>
        <p:nvSpPr>
          <p:cNvPr id="9" name="Picture Placeholder 8"/>
          <p:cNvSpPr>
            <a:spLocks noGrp="1"/>
          </p:cNvSpPr>
          <p:nvPr>
            <p:ph type="pic" sz="quarter" idx="16"/>
          </p:nvPr>
        </p:nvSpPr>
        <p:spPr>
          <a:solidFill>
            <a:schemeClr val="bg1">
              <a:lumMod val="85000"/>
            </a:schemeClr>
          </a:solidFill>
        </p:spPr>
      </p:sp>
      <p:sp>
        <p:nvSpPr>
          <p:cNvPr id="10" name="Picture Placeholder 9"/>
          <p:cNvSpPr>
            <a:spLocks noGrp="1"/>
          </p:cNvSpPr>
          <p:nvPr>
            <p:ph type="pic" sz="quarter" idx="17"/>
          </p:nvPr>
        </p:nvSpPr>
        <p:spPr>
          <a:solidFill>
            <a:schemeClr val="bg1">
              <a:lumMod val="85000"/>
            </a:schemeClr>
          </a:solidFill>
        </p:spPr>
      </p:sp>
      <p:sp>
        <p:nvSpPr>
          <p:cNvPr id="11" name="Picture Placeholder 10"/>
          <p:cNvSpPr>
            <a:spLocks noGrp="1"/>
          </p:cNvSpPr>
          <p:nvPr>
            <p:ph type="pic" sz="quarter" idx="18"/>
          </p:nvPr>
        </p:nvSpPr>
        <p:spPr>
          <a:solidFill>
            <a:schemeClr val="bg1">
              <a:lumMod val="85000"/>
            </a:schemeClr>
          </a:solidFill>
        </p:spPr>
      </p:sp>
      <p:sp>
        <p:nvSpPr>
          <p:cNvPr id="12" name="Picture Placeholder 11"/>
          <p:cNvSpPr>
            <a:spLocks noGrp="1"/>
          </p:cNvSpPr>
          <p:nvPr>
            <p:ph type="pic" sz="quarter" idx="19"/>
          </p:nvPr>
        </p:nvSpPr>
        <p:spPr>
          <a:solidFill>
            <a:schemeClr val="bg1">
              <a:lumMod val="85000"/>
            </a:schemeClr>
          </a:solidFill>
        </p:spPr>
      </p:sp>
      <p:sp>
        <p:nvSpPr>
          <p:cNvPr id="13" name="Picture Placeholder 12"/>
          <p:cNvSpPr>
            <a:spLocks noGrp="1"/>
          </p:cNvSpPr>
          <p:nvPr>
            <p:ph type="pic" sz="quarter" idx="20"/>
          </p:nvPr>
        </p:nvSpPr>
        <p:spPr>
          <a:solidFill>
            <a:schemeClr val="bg1">
              <a:lumMod val="85000"/>
            </a:schemeClr>
          </a:solidFill>
        </p:spPr>
      </p:sp>
      <p:sp>
        <p:nvSpPr>
          <p:cNvPr id="14" name="Picture Placeholder 13"/>
          <p:cNvSpPr>
            <a:spLocks noGrp="1"/>
          </p:cNvSpPr>
          <p:nvPr>
            <p:ph type="pic" sz="quarter" idx="21"/>
          </p:nvPr>
        </p:nvSpPr>
        <p:spPr>
          <a:solidFill>
            <a:schemeClr val="bg1">
              <a:lumMod val="85000"/>
            </a:schemeClr>
          </a:solidFill>
        </p:spPr>
      </p:sp>
      <p:cxnSp>
        <p:nvCxnSpPr>
          <p:cNvPr id="35" name="Straight Connector 34"/>
          <p:cNvCxnSpPr/>
          <p:nvPr/>
        </p:nvCxnSpPr>
        <p:spPr>
          <a:xfrm>
            <a:off x="1575478" y="4321656"/>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V="1">
            <a:off x="2865016" y="2588401"/>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174818" y="4321656"/>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737043" y="4321656"/>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9316120" y="4321656"/>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5455816" y="2588401"/>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8023169" y="2588401"/>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10602246" y="2588401"/>
            <a:ext cx="0" cy="668215"/>
          </a:xfrm>
          <a:prstGeom prst="line">
            <a:avLst/>
          </a:prstGeom>
          <a:ln w="12700">
            <a:solidFill>
              <a:schemeClr val="tx1">
                <a:lumMod val="85000"/>
                <a:lumOff val="1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664950" y="5128692"/>
            <a:ext cx="1792368" cy="469073"/>
            <a:chOff x="712113" y="5072550"/>
            <a:chExt cx="1792368" cy="469073"/>
          </a:xfrm>
        </p:grpSpPr>
        <p:sp>
          <p:nvSpPr>
            <p:cNvPr id="45" name="Rectangle 44"/>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46"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48" name="Group 47"/>
          <p:cNvGrpSpPr/>
          <p:nvPr/>
        </p:nvGrpSpPr>
        <p:grpSpPr>
          <a:xfrm>
            <a:off x="3295668" y="5128692"/>
            <a:ext cx="1792368" cy="469073"/>
            <a:chOff x="712113" y="5072550"/>
            <a:chExt cx="1792368" cy="469073"/>
          </a:xfrm>
        </p:grpSpPr>
        <p:sp>
          <p:nvSpPr>
            <p:cNvPr id="49" name="Rectangle 48"/>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50"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51" name="Group 50"/>
          <p:cNvGrpSpPr/>
          <p:nvPr/>
        </p:nvGrpSpPr>
        <p:grpSpPr>
          <a:xfrm>
            <a:off x="5849527" y="5128692"/>
            <a:ext cx="1792368" cy="469073"/>
            <a:chOff x="712113" y="5072550"/>
            <a:chExt cx="1792368" cy="469073"/>
          </a:xfrm>
        </p:grpSpPr>
        <p:sp>
          <p:nvSpPr>
            <p:cNvPr id="52" name="Rectangle 51"/>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53"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54" name="Group 53"/>
          <p:cNvGrpSpPr/>
          <p:nvPr/>
        </p:nvGrpSpPr>
        <p:grpSpPr>
          <a:xfrm>
            <a:off x="8419936" y="5128692"/>
            <a:ext cx="1792368" cy="469073"/>
            <a:chOff x="712113" y="5072550"/>
            <a:chExt cx="1792368" cy="469073"/>
          </a:xfrm>
        </p:grpSpPr>
        <p:sp>
          <p:nvSpPr>
            <p:cNvPr id="55" name="Rectangle 54"/>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56"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57" name="Group 56"/>
          <p:cNvGrpSpPr/>
          <p:nvPr/>
        </p:nvGrpSpPr>
        <p:grpSpPr>
          <a:xfrm>
            <a:off x="1961314" y="2019757"/>
            <a:ext cx="1792368" cy="469073"/>
            <a:chOff x="712113" y="5072550"/>
            <a:chExt cx="1792368" cy="469073"/>
          </a:xfrm>
        </p:grpSpPr>
        <p:sp>
          <p:nvSpPr>
            <p:cNvPr id="58" name="Rectangle 57"/>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59"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60" name="Group 59"/>
          <p:cNvGrpSpPr/>
          <p:nvPr/>
        </p:nvGrpSpPr>
        <p:grpSpPr>
          <a:xfrm>
            <a:off x="4582859" y="2019757"/>
            <a:ext cx="1792368" cy="469073"/>
            <a:chOff x="712113" y="5072550"/>
            <a:chExt cx="1792368" cy="469073"/>
          </a:xfrm>
        </p:grpSpPr>
        <p:sp>
          <p:nvSpPr>
            <p:cNvPr id="61" name="Rectangle 60"/>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62"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63" name="Group 62"/>
          <p:cNvGrpSpPr/>
          <p:nvPr/>
        </p:nvGrpSpPr>
        <p:grpSpPr>
          <a:xfrm>
            <a:off x="7113137" y="2019757"/>
            <a:ext cx="1792368" cy="469073"/>
            <a:chOff x="712113" y="5072550"/>
            <a:chExt cx="1792368" cy="469073"/>
          </a:xfrm>
        </p:grpSpPr>
        <p:sp>
          <p:nvSpPr>
            <p:cNvPr id="64" name="Rectangle 63"/>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65"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grpSp>
        <p:nvGrpSpPr>
          <p:cNvPr id="66" name="Group 65"/>
          <p:cNvGrpSpPr/>
          <p:nvPr/>
        </p:nvGrpSpPr>
        <p:grpSpPr>
          <a:xfrm>
            <a:off x="9734683" y="2019757"/>
            <a:ext cx="1792368" cy="469073"/>
            <a:chOff x="712113" y="5072550"/>
            <a:chExt cx="1792368" cy="469073"/>
          </a:xfrm>
        </p:grpSpPr>
        <p:sp>
          <p:nvSpPr>
            <p:cNvPr id="67" name="Rectangle 66"/>
            <p:cNvSpPr/>
            <p:nvPr/>
          </p:nvSpPr>
          <p:spPr>
            <a:xfrm>
              <a:off x="712113" y="5072550"/>
              <a:ext cx="1792368" cy="276999"/>
            </a:xfrm>
            <a:prstGeom prst="rect">
              <a:avLst/>
            </a:prstGeom>
          </p:spPr>
          <p:txBody>
            <a:bodyPr wrap="square">
              <a:spAutoFit/>
            </a:bodyPr>
            <a:lstStyle/>
            <a:p>
              <a:pPr algn="ctr"/>
              <a:r>
                <a:rPr lang="en-US" sz="12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ARIANE GREN</a:t>
              </a:r>
            </a:p>
          </p:txBody>
        </p:sp>
        <p:sp>
          <p:nvSpPr>
            <p:cNvPr id="68" name="Title 11"/>
            <p:cNvSpPr txBox="1">
              <a:spLocks/>
            </p:cNvSpPr>
            <p:nvPr/>
          </p:nvSpPr>
          <p:spPr>
            <a:xfrm>
              <a:off x="904802" y="5286049"/>
              <a:ext cx="1406990" cy="25557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latin typeface="Caviar Dreams" panose="020B0402020204020504" pitchFamily="34" charset="0"/>
                  <a:ea typeface="Open Sans Light" panose="020B0306030504020204" pitchFamily="34" charset="0"/>
                  <a:cs typeface="Open Sans Light" panose="020B0306030504020204" pitchFamily="34" charset="0"/>
                </a:rPr>
                <a:t>GRAPHIC DESIGNER</a:t>
              </a:r>
            </a:p>
          </p:txBody>
        </p:sp>
      </p:grpSp>
    </p:spTree>
    <p:extLst>
      <p:ext uri="{BB962C8B-B14F-4D97-AF65-F5344CB8AC3E}">
        <p14:creationId xmlns:p14="http://schemas.microsoft.com/office/powerpoint/2010/main" val="237847427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65257"/>
          </a:xfrm>
          <a:prstGeom prst="rect">
            <a:avLst/>
          </a:prstGeom>
          <a:solidFill>
            <a:srgbClr val="3F3B3C">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42</a:t>
            </a:fld>
            <a:endParaRPr lang="en-US"/>
          </a:p>
        </p:txBody>
      </p:sp>
      <p:sp>
        <p:nvSpPr>
          <p:cNvPr id="5" name="Freeform 4"/>
          <p:cNvSpPr/>
          <p:nvPr/>
        </p:nvSpPr>
        <p:spPr>
          <a:xfrm rot="16200000">
            <a:off x="33119" y="1325126"/>
            <a:ext cx="1805749" cy="1871986"/>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9213" h="5493596">
                <a:moveTo>
                  <a:pt x="0" y="0"/>
                </a:moveTo>
                <a:lnTo>
                  <a:pt x="5295943" y="0"/>
                </a:lnTo>
                <a:lnTo>
                  <a:pt x="5295943" y="2711812"/>
                </a:lnTo>
                <a:cubicBezTo>
                  <a:pt x="5331543" y="3433312"/>
                  <a:pt x="5076659" y="4166265"/>
                  <a:pt x="4525606" y="4717125"/>
                </a:cubicBezTo>
                <a:cubicBezTo>
                  <a:pt x="3490249" y="5752420"/>
                  <a:pt x="1812122" y="5752420"/>
                  <a:pt x="776765" y="4717125"/>
                </a:cubicBezTo>
                <a:cubicBezTo>
                  <a:pt x="248950" y="4189170"/>
                  <a:pt x="-8404" y="3494392"/>
                  <a:pt x="1978" y="2802668"/>
                </a:cubicBezTo>
                <a:lnTo>
                  <a:pt x="0" y="2802668"/>
                </a:lnTo>
                <a:close/>
              </a:path>
            </a:pathLst>
          </a:custGeom>
          <a:solidFill>
            <a:schemeClr val="accent1"/>
          </a:solidFill>
          <a:ln w="12700">
            <a:miter lim="400000"/>
          </a:ln>
        </p:spPr>
        <p:txBody>
          <a:bodyPr wrap="square" lIns="25400" tIns="25400" rIns="25400" bIns="25400" anchor="ctr">
            <a:noAutofit/>
          </a:bodyPr>
          <a:lstStyle/>
          <a:p>
            <a:pPr>
              <a:defRPr sz="3200">
                <a:solidFill>
                  <a:srgbClr val="FFFFFF"/>
                </a:solidFill>
              </a:defRPr>
            </a:pPr>
            <a:endParaRPr sz="1600"/>
          </a:p>
        </p:txBody>
      </p:sp>
      <p:sp>
        <p:nvSpPr>
          <p:cNvPr id="6" name="Title 11"/>
          <p:cNvSpPr txBox="1">
            <a:spLocks/>
          </p:cNvSpPr>
          <p:nvPr/>
        </p:nvSpPr>
        <p:spPr>
          <a:xfrm>
            <a:off x="154943" y="1646892"/>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pd</a:t>
            </a:r>
            <a:endParaRPr lang="en-US"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2" name="Rectangle 11"/>
          <p:cNvSpPr/>
          <p:nvPr/>
        </p:nvSpPr>
        <p:spPr>
          <a:xfrm>
            <a:off x="2085432" y="1358242"/>
            <a:ext cx="6779168" cy="830997"/>
          </a:xfrm>
          <a:prstGeom prst="rect">
            <a:avLst/>
          </a:prstGeom>
          <a:noFill/>
        </p:spPr>
        <p:txBody>
          <a:bodyPr wrap="square">
            <a:spAutoFit/>
          </a:body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Services </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2083845" y="2189239"/>
            <a:ext cx="4380455"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0" name="Rectangle 19"/>
          <p:cNvSpPr/>
          <p:nvPr/>
        </p:nvSpPr>
        <p:spPr>
          <a:xfrm>
            <a:off x="159410" y="2417110"/>
            <a:ext cx="1370283" cy="307777"/>
          </a:xfrm>
          <a:prstGeom prst="rect">
            <a:avLst/>
          </a:prstGeom>
          <a:noFill/>
        </p:spPr>
        <p:txBody>
          <a:bodyPr wrap="square">
            <a:spAutoFit/>
          </a:bodyPr>
          <a:lstStyle/>
          <a:p>
            <a:pPr algn="ctr"/>
            <a:r>
              <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64637217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p:cNvSpPr>
            <a:spLocks noGrp="1"/>
          </p:cNvSpPr>
          <p:nvPr>
            <p:ph type="pic" sz="quarter" idx="14"/>
          </p:nvPr>
        </p:nvSpPr>
        <p:spPr>
          <a:solidFill>
            <a:schemeClr val="bg1">
              <a:lumMod val="85000"/>
            </a:schemeClr>
          </a:solidFill>
        </p:spPr>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15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Features</a:t>
            </a:r>
            <a:endParaRPr lang="en-US" sz="3599" b="1" spc="-15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43</a:t>
            </a:fld>
            <a:endParaRPr lang="en-US"/>
          </a:p>
        </p:txBody>
      </p:sp>
      <p:sp>
        <p:nvSpPr>
          <p:cNvPr id="68" name="Rectangle 67"/>
          <p:cNvSpPr/>
          <p:nvPr/>
        </p:nvSpPr>
        <p:spPr>
          <a:xfrm>
            <a:off x="4610755" y="2103040"/>
            <a:ext cx="2949035" cy="2129176"/>
          </a:xfrm>
          <a:prstGeom prst="rect">
            <a:avLst/>
          </a:prstGeom>
          <a:solidFill>
            <a:schemeClr val="accent2"/>
          </a:solidFill>
          <a:ln>
            <a:noFill/>
          </a:ln>
          <a:effectLst>
            <a:outerShdw blurRad="76200" dir="18900000" sy="23000" kx="-1200000" algn="bl" rotWithShape="0">
              <a:prstClr val="black">
                <a:alpha val="2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Rectangle 76"/>
          <p:cNvSpPr/>
          <p:nvPr/>
        </p:nvSpPr>
        <p:spPr>
          <a:xfrm>
            <a:off x="722604" y="2103040"/>
            <a:ext cx="2949035" cy="2129176"/>
          </a:xfrm>
          <a:prstGeom prst="rect">
            <a:avLst/>
          </a:prstGeom>
          <a:solidFill>
            <a:schemeClr val="accent1"/>
          </a:solidFill>
          <a:ln>
            <a:noFill/>
          </a:ln>
          <a:effectLst>
            <a:outerShdw blurRad="76200" dir="18900000" sy="23000" kx="-1200000" algn="bl" rotWithShape="0">
              <a:prstClr val="black">
                <a:alpha val="2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2" name="Rectangle 81"/>
          <p:cNvSpPr/>
          <p:nvPr/>
        </p:nvSpPr>
        <p:spPr>
          <a:xfrm>
            <a:off x="8487036" y="2087326"/>
            <a:ext cx="2949035" cy="2129176"/>
          </a:xfrm>
          <a:prstGeom prst="rect">
            <a:avLst/>
          </a:prstGeom>
          <a:solidFill>
            <a:schemeClr val="accent3"/>
          </a:solidFill>
          <a:ln>
            <a:noFill/>
          </a:ln>
          <a:effectLst>
            <a:outerShdw blurRad="76200" dir="18900000" sy="23000" kx="-1200000" algn="bl" rotWithShape="0">
              <a:prstClr val="black">
                <a:alpha val="2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Shape 2587"/>
          <p:cNvSpPr/>
          <p:nvPr/>
        </p:nvSpPr>
        <p:spPr>
          <a:xfrm>
            <a:off x="4962345" y="2376550"/>
            <a:ext cx="533571" cy="533571"/>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1">
                  <a:lumMod val="85000"/>
                  <a:lumOff val="15000"/>
                </a:schemeClr>
              </a:solidFill>
            </a:endParaRPr>
          </a:p>
        </p:txBody>
      </p:sp>
      <p:sp>
        <p:nvSpPr>
          <p:cNvPr id="90" name="Shape 2591"/>
          <p:cNvSpPr/>
          <p:nvPr/>
        </p:nvSpPr>
        <p:spPr>
          <a:xfrm>
            <a:off x="8816710" y="2376550"/>
            <a:ext cx="533571" cy="533571"/>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1">
                  <a:lumMod val="85000"/>
                  <a:lumOff val="15000"/>
                </a:schemeClr>
              </a:solidFill>
            </a:endParaRPr>
          </a:p>
        </p:txBody>
      </p:sp>
      <p:sp>
        <p:nvSpPr>
          <p:cNvPr id="91" name="Shape 2616"/>
          <p:cNvSpPr/>
          <p:nvPr/>
        </p:nvSpPr>
        <p:spPr>
          <a:xfrm>
            <a:off x="1168233" y="2389218"/>
            <a:ext cx="533571" cy="485185"/>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1">
                  <a:lumMod val="85000"/>
                  <a:lumOff val="15000"/>
                </a:schemeClr>
              </a:solidFill>
            </a:endParaRPr>
          </a:p>
        </p:txBody>
      </p:sp>
      <p:sp>
        <p:nvSpPr>
          <p:cNvPr id="92" name="Rectangle 91"/>
          <p:cNvSpPr/>
          <p:nvPr/>
        </p:nvSpPr>
        <p:spPr>
          <a:xfrm>
            <a:off x="1079337" y="3303367"/>
            <a:ext cx="1792368" cy="553998"/>
          </a:xfrm>
          <a:prstGeom prst="rect">
            <a:avLst/>
          </a:prstGeom>
        </p:spPr>
        <p:txBody>
          <a:bodyPr wrap="square">
            <a:spAutoFit/>
          </a:bodyPr>
          <a:lstStyle/>
          <a:p>
            <a:r>
              <a:rPr lang="en-US"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Team Worker</a:t>
            </a:r>
          </a:p>
          <a:p>
            <a:r>
              <a:rPr lang="en-US" sz="1200"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2,345/hours</a:t>
            </a:r>
            <a:endPar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endParaRPr>
          </a:p>
        </p:txBody>
      </p:sp>
      <p:sp>
        <p:nvSpPr>
          <p:cNvPr id="93" name="Rectangle 92"/>
          <p:cNvSpPr/>
          <p:nvPr/>
        </p:nvSpPr>
        <p:spPr>
          <a:xfrm>
            <a:off x="4800436" y="3303367"/>
            <a:ext cx="2540163" cy="553998"/>
          </a:xfrm>
          <a:prstGeom prst="rect">
            <a:avLst/>
          </a:prstGeom>
        </p:spPr>
        <p:txBody>
          <a:bodyPr wrap="square">
            <a:spAutoFit/>
          </a:bodyPr>
          <a:lstStyle/>
          <a:p>
            <a:r>
              <a:rPr lang="en-US"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Training Worker</a:t>
            </a:r>
          </a:p>
          <a:p>
            <a:r>
              <a:rPr lang="en-US" sz="1200"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2,345/hours</a:t>
            </a:r>
            <a:endPar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endParaRPr>
          </a:p>
        </p:txBody>
      </p:sp>
      <p:sp>
        <p:nvSpPr>
          <p:cNvPr id="94" name="Rectangle 93"/>
          <p:cNvSpPr/>
          <p:nvPr/>
        </p:nvSpPr>
        <p:spPr>
          <a:xfrm>
            <a:off x="8699337" y="3303367"/>
            <a:ext cx="2538026" cy="553998"/>
          </a:xfrm>
          <a:prstGeom prst="rect">
            <a:avLst/>
          </a:prstGeom>
        </p:spPr>
        <p:txBody>
          <a:bodyPr wrap="square">
            <a:spAutoFit/>
          </a:bodyPr>
          <a:lstStyle/>
          <a:p>
            <a:r>
              <a:rPr lang="en-US"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Sales  Worker</a:t>
            </a:r>
          </a:p>
          <a:p>
            <a:r>
              <a:rPr lang="en-US" sz="1200" b="1" dirty="0" smtClean="0">
                <a:solidFill>
                  <a:schemeClr val="bg1"/>
                </a:solidFill>
                <a:latin typeface="Caviar Dreams" panose="020B0402020204020504" pitchFamily="34" charset="0"/>
                <a:ea typeface="Roboto" panose="02000000000000000000" pitchFamily="2" charset="0"/>
                <a:cs typeface="Open Sans" panose="020B0606030504020204" pitchFamily="34" charset="0"/>
              </a:rPr>
              <a:t>2,345/hours</a:t>
            </a:r>
            <a:endParaRPr lang="en-US" sz="1200" b="1" dirty="0">
              <a:solidFill>
                <a:schemeClr val="bg1"/>
              </a:solidFill>
              <a:latin typeface="Caviar Dreams" panose="020B0402020204020504" pitchFamily="34" charset="0"/>
              <a:ea typeface="Roboto" panose="02000000000000000000" pitchFamily="2" charset="0"/>
              <a:cs typeface="Open Sans" panose="020B0606030504020204" pitchFamily="34" charset="0"/>
            </a:endParaRPr>
          </a:p>
        </p:txBody>
      </p:sp>
      <p:sp>
        <p:nvSpPr>
          <p:cNvPr id="95" name="Rectangle 94"/>
          <p:cNvSpPr/>
          <p:nvPr/>
        </p:nvSpPr>
        <p:spPr>
          <a:xfrm>
            <a:off x="856651" y="4348816"/>
            <a:ext cx="2680941"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96" name="Rectangle 95"/>
          <p:cNvSpPr/>
          <p:nvPr/>
        </p:nvSpPr>
        <p:spPr>
          <a:xfrm>
            <a:off x="4730046" y="4348816"/>
            <a:ext cx="2680941"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97" name="Rectangle 96"/>
          <p:cNvSpPr/>
          <p:nvPr/>
        </p:nvSpPr>
        <p:spPr>
          <a:xfrm>
            <a:off x="8603441" y="4348816"/>
            <a:ext cx="2680941"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128" name="Group 127"/>
          <p:cNvGrpSpPr/>
          <p:nvPr/>
        </p:nvGrpSpPr>
        <p:grpSpPr>
          <a:xfrm>
            <a:off x="774590" y="5069415"/>
            <a:ext cx="2943133" cy="783529"/>
            <a:chOff x="774590" y="5069415"/>
            <a:chExt cx="2943133" cy="783529"/>
          </a:xfrm>
        </p:grpSpPr>
        <p:grpSp>
          <p:nvGrpSpPr>
            <p:cNvPr id="99" name="Group 98"/>
            <p:cNvGrpSpPr/>
            <p:nvPr/>
          </p:nvGrpSpPr>
          <p:grpSpPr>
            <a:xfrm>
              <a:off x="774590" y="5069415"/>
              <a:ext cx="2939062" cy="215444"/>
              <a:chOff x="4957185" y="1718934"/>
              <a:chExt cx="3372079" cy="260231"/>
            </a:xfrm>
          </p:grpSpPr>
          <p:sp>
            <p:nvSpPr>
              <p:cNvPr id="112" name="Rounded Rectangle 11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13" name="Rounded Rectangle 112"/>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BRANDING</a:t>
                </a:r>
                <a:endParaRPr lang="en-AU" sz="800" dirty="0">
                  <a:latin typeface="+mj-lt"/>
                  <a:ea typeface="Roboto" pitchFamily="2" charset="0"/>
                  <a:cs typeface="Open Sans"/>
                </a:endParaRPr>
              </a:p>
            </p:txBody>
          </p:sp>
          <p:sp>
            <p:nvSpPr>
              <p:cNvPr id="114" name="TextBox 113"/>
              <p:cNvSpPr txBox="1"/>
              <p:nvPr/>
            </p:nvSpPr>
            <p:spPr>
              <a:xfrm>
                <a:off x="7758545" y="1718934"/>
                <a:ext cx="421044" cy="260231"/>
              </a:xfrm>
              <a:prstGeom prst="rect">
                <a:avLst/>
              </a:prstGeom>
              <a:noFill/>
            </p:spPr>
            <p:txBody>
              <a:bodyPr wrap="none" rtlCol="0" anchor="ctr">
                <a:spAutoFit/>
              </a:bodyPr>
              <a:lstStyle/>
              <a:p>
                <a:r>
                  <a:rPr lang="en-US" sz="800" dirty="0">
                    <a:latin typeface="+mj-lt"/>
                    <a:cs typeface="Georgia"/>
                  </a:rPr>
                  <a:t>85%</a:t>
                </a:r>
              </a:p>
            </p:txBody>
          </p:sp>
        </p:grpSp>
        <p:grpSp>
          <p:nvGrpSpPr>
            <p:cNvPr id="100" name="Group 99"/>
            <p:cNvGrpSpPr/>
            <p:nvPr/>
          </p:nvGrpSpPr>
          <p:grpSpPr>
            <a:xfrm>
              <a:off x="783025" y="5358408"/>
              <a:ext cx="2932913" cy="215444"/>
              <a:chOff x="4964241" y="1718934"/>
              <a:chExt cx="3365023" cy="260231"/>
            </a:xfrm>
          </p:grpSpPr>
          <p:sp>
            <p:nvSpPr>
              <p:cNvPr id="109" name="Rounded Rectangle 108"/>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10" name="Rounded Rectangle 109"/>
              <p:cNvSpPr/>
              <p:nvPr/>
            </p:nvSpPr>
            <p:spPr>
              <a:xfrm>
                <a:off x="4964241" y="1719784"/>
                <a:ext cx="1662087"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STANDARDIZATION</a:t>
                </a:r>
                <a:endParaRPr lang="en-AU" sz="800" dirty="0">
                  <a:latin typeface="+mj-lt"/>
                  <a:ea typeface="Roboto" pitchFamily="2" charset="0"/>
                  <a:cs typeface="Open Sans"/>
                </a:endParaRPr>
              </a:p>
            </p:txBody>
          </p:sp>
          <p:sp>
            <p:nvSpPr>
              <p:cNvPr id="111" name="TextBox 110"/>
              <p:cNvSpPr txBox="1"/>
              <p:nvPr/>
            </p:nvSpPr>
            <p:spPr>
              <a:xfrm>
                <a:off x="7758545" y="1718934"/>
                <a:ext cx="417523" cy="260231"/>
              </a:xfrm>
              <a:prstGeom prst="rect">
                <a:avLst/>
              </a:prstGeom>
              <a:noFill/>
            </p:spPr>
            <p:txBody>
              <a:bodyPr wrap="none" rtlCol="0" anchor="ctr">
                <a:spAutoFit/>
              </a:bodyPr>
              <a:lstStyle/>
              <a:p>
                <a:r>
                  <a:rPr lang="en-US" sz="800" dirty="0">
                    <a:latin typeface="+mj-lt"/>
                    <a:cs typeface="Georgia"/>
                  </a:rPr>
                  <a:t>45%</a:t>
                </a:r>
              </a:p>
            </p:txBody>
          </p:sp>
        </p:grpSp>
        <p:grpSp>
          <p:nvGrpSpPr>
            <p:cNvPr id="101" name="Group 100"/>
            <p:cNvGrpSpPr/>
            <p:nvPr/>
          </p:nvGrpSpPr>
          <p:grpSpPr>
            <a:xfrm>
              <a:off x="779859" y="5637500"/>
              <a:ext cx="2937864" cy="215444"/>
              <a:chOff x="4958560" y="1718934"/>
              <a:chExt cx="3370704" cy="260231"/>
            </a:xfrm>
          </p:grpSpPr>
          <p:sp>
            <p:nvSpPr>
              <p:cNvPr id="106" name="Rounded Rectangle 105"/>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07" name="Rounded Rectangle 106"/>
              <p:cNvSpPr/>
              <p:nvPr/>
            </p:nvSpPr>
            <p:spPr>
              <a:xfrm>
                <a:off x="4958560" y="1719784"/>
                <a:ext cx="221223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HORTCODE CENTRAL</a:t>
                </a:r>
                <a:endParaRPr lang="en-AU" sz="800" dirty="0">
                  <a:latin typeface="+mj-lt"/>
                  <a:ea typeface="Roboto" pitchFamily="2" charset="0"/>
                  <a:cs typeface="Open Sans"/>
                </a:endParaRPr>
              </a:p>
            </p:txBody>
          </p:sp>
          <p:sp>
            <p:nvSpPr>
              <p:cNvPr id="108" name="TextBox 107"/>
              <p:cNvSpPr txBox="1"/>
              <p:nvPr/>
            </p:nvSpPr>
            <p:spPr>
              <a:xfrm>
                <a:off x="7758545" y="1718934"/>
                <a:ext cx="419285" cy="260231"/>
              </a:xfrm>
              <a:prstGeom prst="rect">
                <a:avLst/>
              </a:prstGeom>
              <a:noFill/>
            </p:spPr>
            <p:txBody>
              <a:bodyPr wrap="none" rtlCol="0" anchor="ctr">
                <a:spAutoFit/>
              </a:bodyPr>
              <a:lstStyle/>
              <a:p>
                <a:r>
                  <a:rPr lang="en-US" sz="800" dirty="0">
                    <a:latin typeface="+mj-lt"/>
                    <a:cs typeface="Georgia"/>
                  </a:rPr>
                  <a:t>70%</a:t>
                </a:r>
              </a:p>
            </p:txBody>
          </p:sp>
        </p:grpSp>
      </p:grpSp>
      <p:grpSp>
        <p:nvGrpSpPr>
          <p:cNvPr id="127" name="Group 126"/>
          <p:cNvGrpSpPr/>
          <p:nvPr/>
        </p:nvGrpSpPr>
        <p:grpSpPr>
          <a:xfrm>
            <a:off x="4616657" y="5069415"/>
            <a:ext cx="2943133" cy="783529"/>
            <a:chOff x="4616657" y="5069415"/>
            <a:chExt cx="2943133" cy="783529"/>
          </a:xfrm>
        </p:grpSpPr>
        <p:grpSp>
          <p:nvGrpSpPr>
            <p:cNvPr id="115" name="Group 114"/>
            <p:cNvGrpSpPr/>
            <p:nvPr/>
          </p:nvGrpSpPr>
          <p:grpSpPr>
            <a:xfrm>
              <a:off x="4616657" y="5069415"/>
              <a:ext cx="2939062" cy="215444"/>
              <a:chOff x="4957185" y="1718934"/>
              <a:chExt cx="3372079" cy="260231"/>
            </a:xfrm>
          </p:grpSpPr>
          <p:sp>
            <p:nvSpPr>
              <p:cNvPr id="116" name="Rounded Rectangle 115"/>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17" name="Rounded Rectangle 116"/>
              <p:cNvSpPr/>
              <p:nvPr/>
            </p:nvSpPr>
            <p:spPr>
              <a:xfrm>
                <a:off x="4957185" y="1719784"/>
                <a:ext cx="2676809" cy="24591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BRANDING</a:t>
                </a:r>
                <a:endParaRPr lang="en-AU" sz="800" dirty="0">
                  <a:latin typeface="+mj-lt"/>
                  <a:ea typeface="Roboto" pitchFamily="2" charset="0"/>
                  <a:cs typeface="Open Sans"/>
                </a:endParaRPr>
              </a:p>
            </p:txBody>
          </p:sp>
          <p:sp>
            <p:nvSpPr>
              <p:cNvPr id="118" name="TextBox 117"/>
              <p:cNvSpPr txBox="1"/>
              <p:nvPr/>
            </p:nvSpPr>
            <p:spPr>
              <a:xfrm>
                <a:off x="7758545" y="1718934"/>
                <a:ext cx="421044" cy="260231"/>
              </a:xfrm>
              <a:prstGeom prst="rect">
                <a:avLst/>
              </a:prstGeom>
              <a:noFill/>
            </p:spPr>
            <p:txBody>
              <a:bodyPr wrap="none" rtlCol="0" anchor="ctr">
                <a:spAutoFit/>
              </a:bodyPr>
              <a:lstStyle/>
              <a:p>
                <a:r>
                  <a:rPr lang="en-US" sz="800" dirty="0">
                    <a:latin typeface="+mj-lt"/>
                    <a:cs typeface="Georgia"/>
                  </a:rPr>
                  <a:t>85%</a:t>
                </a:r>
              </a:p>
            </p:txBody>
          </p:sp>
        </p:grpSp>
        <p:grpSp>
          <p:nvGrpSpPr>
            <p:cNvPr id="119" name="Group 118"/>
            <p:cNvGrpSpPr/>
            <p:nvPr/>
          </p:nvGrpSpPr>
          <p:grpSpPr>
            <a:xfrm>
              <a:off x="4625092" y="5358408"/>
              <a:ext cx="2932913" cy="215444"/>
              <a:chOff x="4964241" y="1718934"/>
              <a:chExt cx="3365023" cy="260231"/>
            </a:xfrm>
          </p:grpSpPr>
          <p:sp>
            <p:nvSpPr>
              <p:cNvPr id="120" name="Rounded Rectangle 119"/>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21" name="Rounded Rectangle 120"/>
              <p:cNvSpPr/>
              <p:nvPr/>
            </p:nvSpPr>
            <p:spPr>
              <a:xfrm>
                <a:off x="4964241" y="1719784"/>
                <a:ext cx="1662087" cy="24591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STANDARDIZATION</a:t>
                </a:r>
                <a:endParaRPr lang="en-AU" sz="800" dirty="0">
                  <a:latin typeface="+mj-lt"/>
                  <a:ea typeface="Roboto" pitchFamily="2" charset="0"/>
                  <a:cs typeface="Open Sans"/>
                </a:endParaRPr>
              </a:p>
            </p:txBody>
          </p:sp>
          <p:sp>
            <p:nvSpPr>
              <p:cNvPr id="122" name="TextBox 121"/>
              <p:cNvSpPr txBox="1"/>
              <p:nvPr/>
            </p:nvSpPr>
            <p:spPr>
              <a:xfrm>
                <a:off x="7758545" y="1718934"/>
                <a:ext cx="417523" cy="260231"/>
              </a:xfrm>
              <a:prstGeom prst="rect">
                <a:avLst/>
              </a:prstGeom>
              <a:noFill/>
            </p:spPr>
            <p:txBody>
              <a:bodyPr wrap="none" rtlCol="0" anchor="ctr">
                <a:spAutoFit/>
              </a:bodyPr>
              <a:lstStyle/>
              <a:p>
                <a:r>
                  <a:rPr lang="en-US" sz="800" dirty="0">
                    <a:latin typeface="+mj-lt"/>
                    <a:cs typeface="Georgia"/>
                  </a:rPr>
                  <a:t>45%</a:t>
                </a:r>
              </a:p>
            </p:txBody>
          </p:sp>
        </p:grpSp>
        <p:grpSp>
          <p:nvGrpSpPr>
            <p:cNvPr id="123" name="Group 122"/>
            <p:cNvGrpSpPr/>
            <p:nvPr/>
          </p:nvGrpSpPr>
          <p:grpSpPr>
            <a:xfrm>
              <a:off x="4621926" y="5637500"/>
              <a:ext cx="2937864" cy="215444"/>
              <a:chOff x="4958560" y="1718934"/>
              <a:chExt cx="3370704" cy="260231"/>
            </a:xfrm>
          </p:grpSpPr>
          <p:sp>
            <p:nvSpPr>
              <p:cNvPr id="124" name="Rounded Rectangle 123"/>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25" name="Rounded Rectangle 124"/>
              <p:cNvSpPr/>
              <p:nvPr/>
            </p:nvSpPr>
            <p:spPr>
              <a:xfrm>
                <a:off x="4958560" y="1719784"/>
                <a:ext cx="2212239" cy="24591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HORTCODE CENTRAL</a:t>
                </a:r>
                <a:endParaRPr lang="en-AU" sz="800" dirty="0">
                  <a:latin typeface="+mj-lt"/>
                  <a:ea typeface="Roboto" pitchFamily="2" charset="0"/>
                  <a:cs typeface="Open Sans"/>
                </a:endParaRPr>
              </a:p>
            </p:txBody>
          </p:sp>
          <p:sp>
            <p:nvSpPr>
              <p:cNvPr id="126" name="TextBox 125"/>
              <p:cNvSpPr txBox="1"/>
              <p:nvPr/>
            </p:nvSpPr>
            <p:spPr>
              <a:xfrm>
                <a:off x="7758545" y="1718934"/>
                <a:ext cx="419285" cy="260231"/>
              </a:xfrm>
              <a:prstGeom prst="rect">
                <a:avLst/>
              </a:prstGeom>
              <a:noFill/>
            </p:spPr>
            <p:txBody>
              <a:bodyPr wrap="none" rtlCol="0" anchor="ctr">
                <a:spAutoFit/>
              </a:bodyPr>
              <a:lstStyle/>
              <a:p>
                <a:r>
                  <a:rPr lang="en-US" sz="800" dirty="0">
                    <a:latin typeface="+mj-lt"/>
                    <a:cs typeface="Georgia"/>
                  </a:rPr>
                  <a:t>70%</a:t>
                </a:r>
              </a:p>
            </p:txBody>
          </p:sp>
        </p:grpSp>
      </p:grpSp>
      <p:grpSp>
        <p:nvGrpSpPr>
          <p:cNvPr id="129" name="Group 128"/>
          <p:cNvGrpSpPr/>
          <p:nvPr/>
        </p:nvGrpSpPr>
        <p:grpSpPr>
          <a:xfrm>
            <a:off x="8472344" y="5069415"/>
            <a:ext cx="2943133" cy="783529"/>
            <a:chOff x="4616657" y="5069415"/>
            <a:chExt cx="2943133" cy="783529"/>
          </a:xfrm>
        </p:grpSpPr>
        <p:grpSp>
          <p:nvGrpSpPr>
            <p:cNvPr id="130" name="Group 129"/>
            <p:cNvGrpSpPr/>
            <p:nvPr/>
          </p:nvGrpSpPr>
          <p:grpSpPr>
            <a:xfrm>
              <a:off x="4616657" y="5069415"/>
              <a:ext cx="2939062" cy="215444"/>
              <a:chOff x="4957185" y="1718934"/>
              <a:chExt cx="3372079" cy="260231"/>
            </a:xfrm>
          </p:grpSpPr>
          <p:sp>
            <p:nvSpPr>
              <p:cNvPr id="139" name="Rounded Rectangle 138"/>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40" name="Rounded Rectangle 139"/>
              <p:cNvSpPr/>
              <p:nvPr/>
            </p:nvSpPr>
            <p:spPr>
              <a:xfrm>
                <a:off x="4957185" y="1719784"/>
                <a:ext cx="2676809" cy="2459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BRANDING</a:t>
                </a:r>
                <a:endParaRPr lang="en-AU" sz="800" dirty="0">
                  <a:latin typeface="+mj-lt"/>
                  <a:ea typeface="Roboto" pitchFamily="2" charset="0"/>
                  <a:cs typeface="Open Sans"/>
                </a:endParaRPr>
              </a:p>
            </p:txBody>
          </p:sp>
          <p:sp>
            <p:nvSpPr>
              <p:cNvPr id="141" name="TextBox 140"/>
              <p:cNvSpPr txBox="1"/>
              <p:nvPr/>
            </p:nvSpPr>
            <p:spPr>
              <a:xfrm>
                <a:off x="7758545" y="1718934"/>
                <a:ext cx="421044" cy="260231"/>
              </a:xfrm>
              <a:prstGeom prst="rect">
                <a:avLst/>
              </a:prstGeom>
              <a:noFill/>
            </p:spPr>
            <p:txBody>
              <a:bodyPr wrap="none" rtlCol="0" anchor="ctr">
                <a:spAutoFit/>
              </a:bodyPr>
              <a:lstStyle/>
              <a:p>
                <a:r>
                  <a:rPr lang="en-US" sz="800" dirty="0">
                    <a:latin typeface="+mj-lt"/>
                    <a:cs typeface="Georgia"/>
                  </a:rPr>
                  <a:t>85%</a:t>
                </a:r>
              </a:p>
            </p:txBody>
          </p:sp>
        </p:grpSp>
        <p:grpSp>
          <p:nvGrpSpPr>
            <p:cNvPr id="131" name="Group 130"/>
            <p:cNvGrpSpPr/>
            <p:nvPr/>
          </p:nvGrpSpPr>
          <p:grpSpPr>
            <a:xfrm>
              <a:off x="4625092" y="5358408"/>
              <a:ext cx="2932913" cy="215444"/>
              <a:chOff x="4964241" y="1718934"/>
              <a:chExt cx="3365023" cy="260231"/>
            </a:xfrm>
          </p:grpSpPr>
          <p:sp>
            <p:nvSpPr>
              <p:cNvPr id="136" name="Rounded Rectangle 135"/>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37" name="Rounded Rectangle 136"/>
              <p:cNvSpPr/>
              <p:nvPr/>
            </p:nvSpPr>
            <p:spPr>
              <a:xfrm>
                <a:off x="4964241" y="1719784"/>
                <a:ext cx="1662087" cy="2459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STANDARDIZATION</a:t>
                </a:r>
                <a:endParaRPr lang="en-AU" sz="800" dirty="0">
                  <a:latin typeface="+mj-lt"/>
                  <a:ea typeface="Roboto" pitchFamily="2" charset="0"/>
                  <a:cs typeface="Open Sans"/>
                </a:endParaRPr>
              </a:p>
            </p:txBody>
          </p:sp>
          <p:sp>
            <p:nvSpPr>
              <p:cNvPr id="138" name="TextBox 137"/>
              <p:cNvSpPr txBox="1"/>
              <p:nvPr/>
            </p:nvSpPr>
            <p:spPr>
              <a:xfrm>
                <a:off x="7758545" y="1718934"/>
                <a:ext cx="417523" cy="260231"/>
              </a:xfrm>
              <a:prstGeom prst="rect">
                <a:avLst/>
              </a:prstGeom>
              <a:noFill/>
            </p:spPr>
            <p:txBody>
              <a:bodyPr wrap="none" rtlCol="0" anchor="ctr">
                <a:spAutoFit/>
              </a:bodyPr>
              <a:lstStyle/>
              <a:p>
                <a:r>
                  <a:rPr lang="en-US" sz="800" dirty="0">
                    <a:latin typeface="+mj-lt"/>
                    <a:cs typeface="Georgia"/>
                  </a:rPr>
                  <a:t>45%</a:t>
                </a:r>
              </a:p>
            </p:txBody>
          </p:sp>
        </p:grpSp>
        <p:grpSp>
          <p:nvGrpSpPr>
            <p:cNvPr id="132" name="Group 131"/>
            <p:cNvGrpSpPr/>
            <p:nvPr/>
          </p:nvGrpSpPr>
          <p:grpSpPr>
            <a:xfrm>
              <a:off x="4621926" y="5637500"/>
              <a:ext cx="2937864" cy="215444"/>
              <a:chOff x="4958560" y="1718934"/>
              <a:chExt cx="3370704" cy="260231"/>
            </a:xfrm>
          </p:grpSpPr>
          <p:sp>
            <p:nvSpPr>
              <p:cNvPr id="133" name="Rounded Rectangle 132"/>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800">
                  <a:latin typeface="+mj-lt"/>
                  <a:cs typeface="Open Sans"/>
                </a:endParaRPr>
              </a:p>
            </p:txBody>
          </p:sp>
          <p:sp>
            <p:nvSpPr>
              <p:cNvPr id="134" name="Rounded Rectangle 133"/>
              <p:cNvSpPr/>
              <p:nvPr/>
            </p:nvSpPr>
            <p:spPr>
              <a:xfrm>
                <a:off x="4958560" y="1719784"/>
                <a:ext cx="2212239" cy="2459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800" dirty="0">
                    <a:latin typeface="+mj-lt"/>
                    <a:ea typeface="Roboto" pitchFamily="2" charset="0"/>
                    <a:cs typeface="Open Sans"/>
                  </a:rPr>
                  <a:t>HORTCODE CENTRAL</a:t>
                </a:r>
                <a:endParaRPr lang="en-AU" sz="800" dirty="0">
                  <a:latin typeface="+mj-lt"/>
                  <a:ea typeface="Roboto" pitchFamily="2" charset="0"/>
                  <a:cs typeface="Open Sans"/>
                </a:endParaRPr>
              </a:p>
            </p:txBody>
          </p:sp>
          <p:sp>
            <p:nvSpPr>
              <p:cNvPr id="135" name="TextBox 134"/>
              <p:cNvSpPr txBox="1"/>
              <p:nvPr/>
            </p:nvSpPr>
            <p:spPr>
              <a:xfrm>
                <a:off x="7758545" y="1718934"/>
                <a:ext cx="419285" cy="260231"/>
              </a:xfrm>
              <a:prstGeom prst="rect">
                <a:avLst/>
              </a:prstGeom>
              <a:noFill/>
            </p:spPr>
            <p:txBody>
              <a:bodyPr wrap="none" rtlCol="0" anchor="ctr">
                <a:spAutoFit/>
              </a:bodyPr>
              <a:lstStyle/>
              <a:p>
                <a:r>
                  <a:rPr lang="en-US" sz="800" dirty="0">
                    <a:latin typeface="+mj-lt"/>
                    <a:cs typeface="Georgia"/>
                  </a:rPr>
                  <a:t>70%</a:t>
                </a:r>
              </a:p>
            </p:txBody>
          </p:sp>
        </p:grpSp>
      </p:grpSp>
    </p:spTree>
    <p:extLst>
      <p:ext uri="{BB962C8B-B14F-4D97-AF65-F5344CB8AC3E}">
        <p14:creationId xmlns:p14="http://schemas.microsoft.com/office/powerpoint/2010/main" val="145726476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Services</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44</a:t>
            </a:fld>
            <a:endParaRPr lang="en-US"/>
          </a:p>
        </p:txBody>
      </p:sp>
      <p:sp>
        <p:nvSpPr>
          <p:cNvPr id="6" name="Sev01"/>
          <p:cNvSpPr/>
          <p:nvPr/>
        </p:nvSpPr>
        <p:spPr>
          <a:xfrm>
            <a:off x="1416387" y="2316755"/>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7" name="Sev02"/>
          <p:cNvSpPr/>
          <p:nvPr/>
        </p:nvSpPr>
        <p:spPr>
          <a:xfrm>
            <a:off x="4060610" y="2316755"/>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8" name="Sev03"/>
          <p:cNvSpPr/>
          <p:nvPr/>
        </p:nvSpPr>
        <p:spPr>
          <a:xfrm>
            <a:off x="6592311" y="2316755"/>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9" name="Sev04"/>
          <p:cNvSpPr/>
          <p:nvPr/>
        </p:nvSpPr>
        <p:spPr>
          <a:xfrm>
            <a:off x="9418638" y="2316755"/>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0" name="Half Frame 9"/>
          <p:cNvSpPr/>
          <p:nvPr/>
        </p:nvSpPr>
        <p:spPr>
          <a:xfrm rot="5400000">
            <a:off x="1984532" y="2176111"/>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Half Frame 10"/>
          <p:cNvSpPr/>
          <p:nvPr/>
        </p:nvSpPr>
        <p:spPr>
          <a:xfrm rot="5400000">
            <a:off x="4628755" y="2176111"/>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Half Frame 11"/>
          <p:cNvSpPr/>
          <p:nvPr/>
        </p:nvSpPr>
        <p:spPr>
          <a:xfrm rot="5400000">
            <a:off x="7160456" y="2176111"/>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Half Frame 12"/>
          <p:cNvSpPr/>
          <p:nvPr/>
        </p:nvSpPr>
        <p:spPr>
          <a:xfrm rot="5400000">
            <a:off x="9986783" y="2176111"/>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Freeform 52"/>
          <p:cNvSpPr>
            <a:spLocks noEditPoints="1"/>
          </p:cNvSpPr>
          <p:nvPr/>
        </p:nvSpPr>
        <p:spPr bwMode="auto">
          <a:xfrm>
            <a:off x="9801139" y="2681527"/>
            <a:ext cx="463193" cy="498331"/>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42"/>
          <p:cNvSpPr>
            <a:spLocks noEditPoints="1"/>
          </p:cNvSpPr>
          <p:nvPr/>
        </p:nvSpPr>
        <p:spPr bwMode="auto">
          <a:xfrm>
            <a:off x="1765570" y="2713471"/>
            <a:ext cx="504720" cy="434443"/>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78"/>
          <p:cNvSpPr>
            <a:spLocks noEditPoints="1"/>
          </p:cNvSpPr>
          <p:nvPr/>
        </p:nvSpPr>
        <p:spPr bwMode="auto">
          <a:xfrm>
            <a:off x="6978667" y="2740623"/>
            <a:ext cx="504720" cy="380138"/>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86"/>
          <p:cNvSpPr>
            <a:spLocks noEditPoints="1"/>
          </p:cNvSpPr>
          <p:nvPr/>
        </p:nvSpPr>
        <p:spPr bwMode="auto">
          <a:xfrm>
            <a:off x="4501743" y="2639916"/>
            <a:ext cx="345642" cy="581553"/>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Rectangle 21"/>
          <p:cNvSpPr/>
          <p:nvPr/>
        </p:nvSpPr>
        <p:spPr>
          <a:xfrm>
            <a:off x="1200524" y="4014940"/>
            <a:ext cx="1792368" cy="307777"/>
          </a:xfrm>
          <a:prstGeom prst="rect">
            <a:avLst/>
          </a:prstGeom>
        </p:spPr>
        <p:txBody>
          <a:bodyPr wrap="square">
            <a:spAutoFit/>
          </a:bodyPr>
          <a:lstStyle/>
          <a:p>
            <a:pPr algn="ctr"/>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Web Design</a:t>
            </a:r>
          </a:p>
        </p:txBody>
      </p:sp>
      <p:sp>
        <p:nvSpPr>
          <p:cNvPr id="23" name="Rectangle 22"/>
          <p:cNvSpPr/>
          <p:nvPr/>
        </p:nvSpPr>
        <p:spPr>
          <a:xfrm>
            <a:off x="1200525"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 name="Rectangle 23"/>
          <p:cNvSpPr/>
          <p:nvPr/>
        </p:nvSpPr>
        <p:spPr>
          <a:xfrm>
            <a:off x="3732570" y="4014940"/>
            <a:ext cx="1792368" cy="307777"/>
          </a:xfrm>
          <a:prstGeom prst="rect">
            <a:avLst/>
          </a:prstGeom>
        </p:spPr>
        <p:txBody>
          <a:bodyPr wrap="square">
            <a:spAutoFit/>
          </a:bodyPr>
          <a:lstStyle/>
          <a:p>
            <a:pPr algn="ctr"/>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Mobile Apps</a:t>
            </a:r>
          </a:p>
        </p:txBody>
      </p:sp>
      <p:sp>
        <p:nvSpPr>
          <p:cNvPr id="25" name="Rectangle 24"/>
          <p:cNvSpPr/>
          <p:nvPr/>
        </p:nvSpPr>
        <p:spPr>
          <a:xfrm>
            <a:off x="3732571"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6" name="Rectangle 25"/>
          <p:cNvSpPr/>
          <p:nvPr/>
        </p:nvSpPr>
        <p:spPr>
          <a:xfrm>
            <a:off x="6264616" y="4014940"/>
            <a:ext cx="1792368" cy="307777"/>
          </a:xfrm>
          <a:prstGeom prst="rect">
            <a:avLst/>
          </a:prstGeom>
        </p:spPr>
        <p:txBody>
          <a:bodyPr wrap="square">
            <a:spAutoFit/>
          </a:bodyPr>
          <a:lstStyle/>
          <a:p>
            <a:pPr algn="ctr"/>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Data Analysis</a:t>
            </a:r>
          </a:p>
        </p:txBody>
      </p:sp>
      <p:sp>
        <p:nvSpPr>
          <p:cNvPr id="27" name="Rectangle 26"/>
          <p:cNvSpPr/>
          <p:nvPr/>
        </p:nvSpPr>
        <p:spPr>
          <a:xfrm>
            <a:off x="6264617"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8" name="Rectangle 27"/>
          <p:cNvSpPr/>
          <p:nvPr/>
        </p:nvSpPr>
        <p:spPr>
          <a:xfrm>
            <a:off x="9199109" y="4014940"/>
            <a:ext cx="1792368" cy="307777"/>
          </a:xfrm>
          <a:prstGeom prst="rect">
            <a:avLst/>
          </a:prstGeom>
        </p:spPr>
        <p:txBody>
          <a:bodyPr wrap="square">
            <a:spAutoFit/>
          </a:bodyPr>
          <a:lstStyle/>
          <a:p>
            <a:pPr algn="ctr"/>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Management</a:t>
            </a:r>
          </a:p>
        </p:txBody>
      </p:sp>
      <p:sp>
        <p:nvSpPr>
          <p:cNvPr id="29" name="Rectangle 28"/>
          <p:cNvSpPr/>
          <p:nvPr/>
        </p:nvSpPr>
        <p:spPr>
          <a:xfrm>
            <a:off x="9199110" y="4280660"/>
            <a:ext cx="1792367" cy="769441"/>
          </a:xfrm>
          <a:prstGeom prst="rect">
            <a:avLst/>
          </a:prstGeom>
        </p:spPr>
        <p:txBody>
          <a:bodyPr wrap="square">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Tree>
    <p:extLst>
      <p:ext uri="{BB962C8B-B14F-4D97-AF65-F5344CB8AC3E}">
        <p14:creationId xmlns:p14="http://schemas.microsoft.com/office/powerpoint/2010/main" val="189713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572196" y="933450"/>
            <a:ext cx="3035104" cy="2965450"/>
          </a:xfrm>
          <a:prstGeom prst="rect">
            <a:avLst/>
          </a:prstGeom>
        </p:spPr>
        <p:txBody>
          <a:bodyPr vert="horz" lIns="91440" tIns="45720" rIns="91440" bIns="45720" rtlCol="0" anchor="ctr">
            <a:noAutofit/>
          </a:bodyPr>
          <a:lstStyle/>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Definiteness </a:t>
            </a:r>
          </a:p>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Of Purpose </a:t>
            </a:r>
          </a:p>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Is The Starting </a:t>
            </a:r>
          </a:p>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Point Of </a:t>
            </a:r>
          </a:p>
          <a:p>
            <a:pPr defTabSz="914082">
              <a:spcBef>
                <a:spcPct val="0"/>
              </a:spcBef>
            </a:pPr>
            <a:r>
              <a:rPr lang="en-US" sz="32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All Achievement</a:t>
            </a:r>
            <a:endParaRPr lang="en-US" sz="3200" b="1" noProof="1">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endParaRPr>
          </a:p>
        </p:txBody>
      </p:sp>
      <p:sp>
        <p:nvSpPr>
          <p:cNvPr id="8" name="Picture Placeholder 7"/>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45</a:t>
            </a:fld>
            <a:endParaRPr lang="en-US"/>
          </a:p>
        </p:txBody>
      </p:sp>
      <p:sp>
        <p:nvSpPr>
          <p:cNvPr id="7" name="Rectangle 6"/>
          <p:cNvSpPr/>
          <p:nvPr/>
        </p:nvSpPr>
        <p:spPr>
          <a:xfrm>
            <a:off x="4572196" y="4102565"/>
            <a:ext cx="2730304"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9" name="Shape 377"/>
          <p:cNvSpPr/>
          <p:nvPr/>
        </p:nvSpPr>
        <p:spPr>
          <a:xfrm>
            <a:off x="8710887" y="1069835"/>
            <a:ext cx="1931714"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noAutofit/>
          </a:bodyPr>
          <a:lstStyle/>
          <a:p>
            <a:r>
              <a:rPr lang="en-US" sz="1600" b="1" dirty="0" smtClean="0">
                <a:latin typeface="Caviar Dreams" panose="020B0402020204020504" pitchFamily="34" charset="0"/>
                <a:cs typeface="Open Sans"/>
              </a:rPr>
              <a:t>01. Idea</a:t>
            </a:r>
            <a:endParaRPr lang="en-US" sz="800" dirty="0">
              <a:latin typeface="Caviar Dreams" panose="020B0402020204020504" pitchFamily="34" charset="0"/>
              <a:ea typeface="Open Sans"/>
              <a:cs typeface="Open Sans"/>
              <a:sym typeface="Open Sans"/>
            </a:endParaRPr>
          </a:p>
        </p:txBody>
      </p:sp>
      <p:grpSp>
        <p:nvGrpSpPr>
          <p:cNvPr id="10" name="Group 9"/>
          <p:cNvGrpSpPr/>
          <p:nvPr/>
        </p:nvGrpSpPr>
        <p:grpSpPr>
          <a:xfrm>
            <a:off x="7865506" y="1034575"/>
            <a:ext cx="663808" cy="663808"/>
            <a:chOff x="10031183" y="5922112"/>
            <a:chExt cx="340040" cy="340040"/>
          </a:xfrm>
          <a:solidFill>
            <a:schemeClr val="accent1"/>
          </a:solidFill>
        </p:grpSpPr>
        <p:sp>
          <p:nvSpPr>
            <p:cNvPr id="11"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2"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grpSp>
        <p:nvGrpSpPr>
          <p:cNvPr id="14" name="Group 13"/>
          <p:cNvGrpSpPr/>
          <p:nvPr/>
        </p:nvGrpSpPr>
        <p:grpSpPr>
          <a:xfrm>
            <a:off x="7865506" y="2117775"/>
            <a:ext cx="663808" cy="663808"/>
            <a:chOff x="8246617" y="3692684"/>
            <a:chExt cx="340040" cy="340040"/>
          </a:xfrm>
          <a:solidFill>
            <a:schemeClr val="accent2"/>
          </a:solidFill>
        </p:grpSpPr>
        <p:sp>
          <p:nvSpPr>
            <p:cNvPr id="16" name="Freeform 742"/>
            <p:cNvSpPr>
              <a:spLocks noEditPoints="1"/>
            </p:cNvSpPr>
            <p:nvPr/>
          </p:nvSpPr>
          <p:spPr bwMode="auto">
            <a:xfrm>
              <a:off x="8246617" y="3692684"/>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17" name="Freeform 743"/>
            <p:cNvSpPr>
              <a:spLocks noEditPoints="1"/>
            </p:cNvSpPr>
            <p:nvPr/>
          </p:nvSpPr>
          <p:spPr bwMode="auto">
            <a:xfrm>
              <a:off x="8333543" y="3777053"/>
              <a:ext cx="168742" cy="171298"/>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8 w 64"/>
                <a:gd name="T11" fmla="*/ 32 h 64"/>
                <a:gd name="T12" fmla="*/ 32 w 64"/>
                <a:gd name="T13" fmla="*/ 8 h 64"/>
                <a:gd name="T14" fmla="*/ 32 w 64"/>
                <a:gd name="T15" fmla="*/ 56 h 64"/>
                <a:gd name="T16" fmla="*/ 8 w 64"/>
                <a:gd name="T17"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8" y="32"/>
                  </a:moveTo>
                  <a:cubicBezTo>
                    <a:pt x="8" y="19"/>
                    <a:pt x="20" y="8"/>
                    <a:pt x="32" y="8"/>
                  </a:cubicBezTo>
                  <a:cubicBezTo>
                    <a:pt x="32" y="56"/>
                    <a:pt x="32" y="56"/>
                    <a:pt x="32" y="56"/>
                  </a:cubicBezTo>
                  <a:cubicBezTo>
                    <a:pt x="20" y="56"/>
                    <a:pt x="8" y="45"/>
                    <a:pt x="8" y="32"/>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15" name="Shape 377"/>
          <p:cNvSpPr/>
          <p:nvPr/>
        </p:nvSpPr>
        <p:spPr>
          <a:xfrm>
            <a:off x="8710887" y="2155119"/>
            <a:ext cx="1931714"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noAutofit/>
          </a:bodyPr>
          <a:lstStyle/>
          <a:p>
            <a:r>
              <a:rPr lang="en-US" sz="1600" b="1" dirty="0" smtClean="0">
                <a:latin typeface="Caviar Dreams" panose="020B0402020204020504" pitchFamily="34" charset="0"/>
                <a:cs typeface="Open Sans"/>
              </a:rPr>
              <a:t>02. Concept</a:t>
            </a:r>
            <a:endParaRPr lang="en-US" sz="800" dirty="0">
              <a:latin typeface="Caviar Dreams" panose="020B0402020204020504" pitchFamily="34" charset="0"/>
              <a:ea typeface="Open Sans"/>
              <a:cs typeface="Open Sans"/>
              <a:sym typeface="Open Sans"/>
            </a:endParaRPr>
          </a:p>
        </p:txBody>
      </p:sp>
      <p:grpSp>
        <p:nvGrpSpPr>
          <p:cNvPr id="19" name="Group 18"/>
          <p:cNvGrpSpPr/>
          <p:nvPr/>
        </p:nvGrpSpPr>
        <p:grpSpPr>
          <a:xfrm>
            <a:off x="7886807" y="3273260"/>
            <a:ext cx="663808" cy="663808"/>
            <a:chOff x="9586319" y="5477250"/>
            <a:chExt cx="340040" cy="340040"/>
          </a:xfrm>
          <a:solidFill>
            <a:schemeClr val="accent3"/>
          </a:solidFill>
        </p:grpSpPr>
        <p:sp>
          <p:nvSpPr>
            <p:cNvPr id="21" name="Freeform 838"/>
            <p:cNvSpPr>
              <a:spLocks noEditPoints="1"/>
            </p:cNvSpPr>
            <p:nvPr/>
          </p:nvSpPr>
          <p:spPr bwMode="auto">
            <a:xfrm>
              <a:off x="958631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2" name="Freeform 839"/>
            <p:cNvSpPr>
              <a:spLocks noEditPoints="1"/>
            </p:cNvSpPr>
            <p:nvPr/>
          </p:nvSpPr>
          <p:spPr bwMode="auto">
            <a:xfrm>
              <a:off x="9670689" y="5582072"/>
              <a:ext cx="171298" cy="127834"/>
            </a:xfrm>
            <a:custGeom>
              <a:avLst/>
              <a:gdLst>
                <a:gd name="T0" fmla="*/ 67 w 67"/>
                <a:gd name="T1" fmla="*/ 25 h 50"/>
                <a:gd name="T2" fmla="*/ 43 w 67"/>
                <a:gd name="T3" fmla="*/ 0 h 50"/>
                <a:gd name="T4" fmla="*/ 33 w 67"/>
                <a:gd name="T5" fmla="*/ 11 h 50"/>
                <a:gd name="T6" fmla="*/ 24 w 67"/>
                <a:gd name="T7" fmla="*/ 0 h 50"/>
                <a:gd name="T8" fmla="*/ 0 w 67"/>
                <a:gd name="T9" fmla="*/ 25 h 50"/>
                <a:gd name="T10" fmla="*/ 24 w 67"/>
                <a:gd name="T11" fmla="*/ 50 h 50"/>
                <a:gd name="T12" fmla="*/ 33 w 67"/>
                <a:gd name="T13" fmla="*/ 40 h 50"/>
                <a:gd name="T14" fmla="*/ 43 w 67"/>
                <a:gd name="T15" fmla="*/ 50 h 50"/>
                <a:gd name="T16" fmla="*/ 67 w 67"/>
                <a:gd name="T17" fmla="*/ 25 h 50"/>
                <a:gd name="T18" fmla="*/ 37 w 67"/>
                <a:gd name="T19" fmla="*/ 14 h 50"/>
                <a:gd name="T20" fmla="*/ 43 w 67"/>
                <a:gd name="T21" fmla="*/ 7 h 50"/>
                <a:gd name="T22" fmla="*/ 60 w 67"/>
                <a:gd name="T23" fmla="*/ 25 h 50"/>
                <a:gd name="T24" fmla="*/ 43 w 67"/>
                <a:gd name="T25" fmla="*/ 44 h 50"/>
                <a:gd name="T26" fmla="*/ 37 w 67"/>
                <a:gd name="T27" fmla="*/ 37 h 50"/>
                <a:gd name="T28" fmla="*/ 47 w 67"/>
                <a:gd name="T29" fmla="*/ 25 h 50"/>
                <a:gd name="T30" fmla="*/ 37 w 67"/>
                <a:gd name="T3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67" y="25"/>
                  </a:moveTo>
                  <a:lnTo>
                    <a:pt x="43" y="0"/>
                  </a:lnTo>
                  <a:lnTo>
                    <a:pt x="33" y="11"/>
                  </a:lnTo>
                  <a:lnTo>
                    <a:pt x="24" y="0"/>
                  </a:lnTo>
                  <a:lnTo>
                    <a:pt x="0" y="25"/>
                  </a:lnTo>
                  <a:lnTo>
                    <a:pt x="24" y="50"/>
                  </a:lnTo>
                  <a:lnTo>
                    <a:pt x="33" y="40"/>
                  </a:lnTo>
                  <a:lnTo>
                    <a:pt x="43" y="50"/>
                  </a:lnTo>
                  <a:lnTo>
                    <a:pt x="67" y="25"/>
                  </a:lnTo>
                  <a:close/>
                  <a:moveTo>
                    <a:pt x="37" y="14"/>
                  </a:moveTo>
                  <a:lnTo>
                    <a:pt x="43" y="7"/>
                  </a:lnTo>
                  <a:lnTo>
                    <a:pt x="60" y="25"/>
                  </a:lnTo>
                  <a:lnTo>
                    <a:pt x="43" y="44"/>
                  </a:lnTo>
                  <a:lnTo>
                    <a:pt x="37" y="37"/>
                  </a:lnTo>
                  <a:lnTo>
                    <a:pt x="47" y="25"/>
                  </a:lnTo>
                  <a:lnTo>
                    <a:pt x="37" y="14"/>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20" name="Shape 377"/>
          <p:cNvSpPr/>
          <p:nvPr/>
        </p:nvSpPr>
        <p:spPr>
          <a:xfrm>
            <a:off x="8710887" y="3302876"/>
            <a:ext cx="1931714"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noAutofit/>
          </a:bodyPr>
          <a:lstStyle/>
          <a:p>
            <a:r>
              <a:rPr lang="en-US" sz="1600" b="1" dirty="0" smtClean="0">
                <a:latin typeface="Caviar Dreams" panose="020B0402020204020504" pitchFamily="34" charset="0"/>
                <a:cs typeface="Open Sans"/>
              </a:rPr>
              <a:t>03. Design</a:t>
            </a:r>
            <a:endParaRPr lang="en-US" sz="800" dirty="0">
              <a:latin typeface="Caviar Dreams" panose="020B0402020204020504" pitchFamily="34" charset="0"/>
              <a:ea typeface="Open Sans"/>
              <a:cs typeface="Open Sans"/>
              <a:sym typeface="Open Sans"/>
            </a:endParaRPr>
          </a:p>
        </p:txBody>
      </p:sp>
      <p:grpSp>
        <p:nvGrpSpPr>
          <p:cNvPr id="24" name="Group 23"/>
          <p:cNvGrpSpPr/>
          <p:nvPr/>
        </p:nvGrpSpPr>
        <p:grpSpPr>
          <a:xfrm>
            <a:off x="7865506" y="4419960"/>
            <a:ext cx="663808" cy="663808"/>
            <a:chOff x="2868194" y="6369531"/>
            <a:chExt cx="340040" cy="340040"/>
          </a:xfrm>
          <a:solidFill>
            <a:schemeClr val="accent4"/>
          </a:solidFill>
        </p:grpSpPr>
        <p:sp>
          <p:nvSpPr>
            <p:cNvPr id="26"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7"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AU" sz="3200"/>
            </a:p>
          </p:txBody>
        </p:sp>
      </p:grpSp>
      <p:sp>
        <p:nvSpPr>
          <p:cNvPr id="25" name="Shape 377"/>
          <p:cNvSpPr/>
          <p:nvPr/>
        </p:nvSpPr>
        <p:spPr>
          <a:xfrm>
            <a:off x="8710887" y="4441259"/>
            <a:ext cx="1931714" cy="246221"/>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t">
            <a:noAutofit/>
          </a:bodyPr>
          <a:lstStyle/>
          <a:p>
            <a:r>
              <a:rPr lang="en-US" sz="1600" b="1" dirty="0" smtClean="0">
                <a:latin typeface="Caviar Dreams" panose="020B0402020204020504" pitchFamily="34" charset="0"/>
                <a:cs typeface="Open Sans"/>
              </a:rPr>
              <a:t>04. Development</a:t>
            </a:r>
            <a:endParaRPr lang="en-US" sz="800" dirty="0">
              <a:latin typeface="Caviar Dreams" panose="020B0402020204020504" pitchFamily="34" charset="0"/>
              <a:ea typeface="Open Sans"/>
              <a:cs typeface="Open Sans"/>
              <a:sym typeface="Open Sans"/>
            </a:endParaRPr>
          </a:p>
        </p:txBody>
      </p:sp>
      <p:sp>
        <p:nvSpPr>
          <p:cNvPr id="35" name="Rectangle 34"/>
          <p:cNvSpPr/>
          <p:nvPr/>
        </p:nvSpPr>
        <p:spPr>
          <a:xfrm>
            <a:off x="8673606" y="1332854"/>
            <a:ext cx="2730304" cy="646331"/>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6" name="Rectangle 35"/>
          <p:cNvSpPr/>
          <p:nvPr/>
        </p:nvSpPr>
        <p:spPr>
          <a:xfrm>
            <a:off x="8673606" y="2401340"/>
            <a:ext cx="2730304" cy="646331"/>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7" name="Rectangle 36"/>
          <p:cNvSpPr/>
          <p:nvPr/>
        </p:nvSpPr>
        <p:spPr>
          <a:xfrm>
            <a:off x="8673606" y="3602663"/>
            <a:ext cx="2730304" cy="646331"/>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38" name="Rectangle 37"/>
          <p:cNvSpPr/>
          <p:nvPr/>
        </p:nvSpPr>
        <p:spPr>
          <a:xfrm>
            <a:off x="8673606" y="4768046"/>
            <a:ext cx="2730304" cy="646331"/>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Tree>
    <p:extLst>
      <p:ext uri="{BB962C8B-B14F-4D97-AF65-F5344CB8AC3E}">
        <p14:creationId xmlns:p14="http://schemas.microsoft.com/office/powerpoint/2010/main" val="236664244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46</a:t>
            </a:fld>
            <a:endParaRPr lang="en-US"/>
          </a:p>
        </p:txBody>
      </p:sp>
      <p:sp>
        <p:nvSpPr>
          <p:cNvPr id="7" name="Rectangle 6"/>
          <p:cNvSpPr/>
          <p:nvPr/>
        </p:nvSpPr>
        <p:spPr>
          <a:xfrm>
            <a:off x="-1" y="0"/>
            <a:ext cx="6096000" cy="6858000"/>
          </a:xfrm>
          <a:prstGeom prst="rect">
            <a:avLst/>
          </a:prstGeom>
          <a:solidFill>
            <a:schemeClr val="tx1">
              <a:lumMod val="85000"/>
              <a:lumOff val="1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11"/>
          <p:cNvSpPr txBox="1">
            <a:spLocks/>
          </p:cNvSpPr>
          <p:nvPr/>
        </p:nvSpPr>
        <p:spPr>
          <a:xfrm>
            <a:off x="4078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Our Services</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9" name="Title 11"/>
          <p:cNvSpPr txBox="1">
            <a:spLocks/>
          </p:cNvSpPr>
          <p:nvPr/>
        </p:nvSpPr>
        <p:spPr>
          <a:xfrm>
            <a:off x="407857"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10" name="Oval 9"/>
          <p:cNvSpPr/>
          <p:nvPr/>
        </p:nvSpPr>
        <p:spPr>
          <a:xfrm>
            <a:off x="785538" y="3722587"/>
            <a:ext cx="687003" cy="6870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785538" y="4617789"/>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85538" y="5512990"/>
            <a:ext cx="687003" cy="687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630698" y="3708391"/>
            <a:ext cx="1762750" cy="338554"/>
          </a:xfrm>
          <a:prstGeom prst="rect">
            <a:avLst/>
          </a:prstGeom>
        </p:spPr>
        <p:txBody>
          <a:bodyPr wrap="square">
            <a:spAutoFit/>
          </a:bodyPr>
          <a:lstStyle/>
          <a:p>
            <a:pPr>
              <a:spcBef>
                <a:spcPts val="600"/>
              </a:spcBef>
              <a:buClr>
                <a:srgbClr val="E24848"/>
              </a:buClr>
            </a:pPr>
            <a:r>
              <a:rPr lang="en-US" sz="1600" b="1" dirty="0" smtClean="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PLAN</a:t>
            </a:r>
            <a:endPar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endParaRPr>
          </a:p>
        </p:txBody>
      </p:sp>
      <p:sp>
        <p:nvSpPr>
          <p:cNvPr id="14" name="Rectangle 13"/>
          <p:cNvSpPr/>
          <p:nvPr/>
        </p:nvSpPr>
        <p:spPr>
          <a:xfrm>
            <a:off x="1648582" y="3953065"/>
            <a:ext cx="3716183" cy="461665"/>
          </a:xfrm>
          <a:prstGeom prst="rect">
            <a:avLst/>
          </a:prstGeom>
        </p:spPr>
        <p:txBody>
          <a:bodyPr wrap="square">
            <a:spAutoFit/>
          </a:bodyPr>
          <a:lstStyle/>
          <a:p>
            <a:pPr algn="just">
              <a:buClr>
                <a:srgbClr val="E24848"/>
              </a:buClr>
              <a:defRPr/>
            </a:pPr>
            <a:r>
              <a:rPr lang="en-US" sz="1200" noProof="1">
                <a:solidFill>
                  <a:schemeClr val="bg1">
                    <a:lumMod val="9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5" name="Rectangle 14"/>
          <p:cNvSpPr/>
          <p:nvPr/>
        </p:nvSpPr>
        <p:spPr>
          <a:xfrm>
            <a:off x="1630698" y="4637659"/>
            <a:ext cx="1762750" cy="338554"/>
          </a:xfrm>
          <a:prstGeom prst="rect">
            <a:avLst/>
          </a:prstGeom>
        </p:spPr>
        <p:txBody>
          <a:bodyPr wrap="square">
            <a:spAutoFit/>
          </a:bodyPr>
          <a:lstStyle/>
          <a:p>
            <a:pPr>
              <a:spcBef>
                <a:spcPts val="600"/>
              </a:spcBef>
              <a:buClr>
                <a:srgbClr val="E24848"/>
              </a:buClr>
            </a:pPr>
            <a:r>
              <a:rPr lang="en-US" sz="1600" b="1" dirty="0" smtClean="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CONCEPT </a:t>
            </a:r>
            <a:endPar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endParaRPr>
          </a:p>
        </p:txBody>
      </p:sp>
      <p:sp>
        <p:nvSpPr>
          <p:cNvPr id="16" name="Rectangle 15"/>
          <p:cNvSpPr/>
          <p:nvPr/>
        </p:nvSpPr>
        <p:spPr>
          <a:xfrm>
            <a:off x="1648582" y="4882333"/>
            <a:ext cx="3716183" cy="461665"/>
          </a:xfrm>
          <a:prstGeom prst="rect">
            <a:avLst/>
          </a:prstGeom>
        </p:spPr>
        <p:txBody>
          <a:bodyPr wrap="square">
            <a:spAutoFit/>
          </a:bodyPr>
          <a:lstStyle/>
          <a:p>
            <a:pPr algn="just">
              <a:buClr>
                <a:srgbClr val="E24848"/>
              </a:buClr>
              <a:defRPr/>
            </a:pPr>
            <a:r>
              <a:rPr lang="en-US" sz="1200" noProof="1">
                <a:solidFill>
                  <a:schemeClr val="bg1">
                    <a:lumMod val="9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7" name="Rectangle 16"/>
          <p:cNvSpPr/>
          <p:nvPr/>
        </p:nvSpPr>
        <p:spPr>
          <a:xfrm>
            <a:off x="1630698" y="5529757"/>
            <a:ext cx="1762750" cy="338554"/>
          </a:xfrm>
          <a:prstGeom prst="rect">
            <a:avLst/>
          </a:prstGeom>
        </p:spPr>
        <p:txBody>
          <a:bodyPr wrap="square">
            <a:spAutoFit/>
          </a:bodyPr>
          <a:lstStyle/>
          <a:p>
            <a:pPr>
              <a:spcBef>
                <a:spcPts val="600"/>
              </a:spcBef>
              <a:buClr>
                <a:srgbClr val="E24848"/>
              </a:buClr>
            </a:pPr>
            <a:r>
              <a:rPr lang="en-US" sz="1600" b="1" dirty="0" smtClean="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rPr>
              <a:t>PROJECT </a:t>
            </a:r>
            <a:endParaRPr lang="en-US" sz="1600" b="1" dirty="0">
              <a:solidFill>
                <a:schemeClr val="bg1"/>
              </a:solidFill>
              <a:latin typeface="Source Sans Pro" panose="020B0503030403020204" pitchFamily="34" charset="0"/>
              <a:ea typeface="Open Sans Light" panose="020B0306030504020204" pitchFamily="34" charset="0"/>
              <a:cs typeface="Open Sans Light" panose="020B0306030504020204" pitchFamily="34" charset="0"/>
            </a:endParaRPr>
          </a:p>
        </p:txBody>
      </p:sp>
      <p:sp>
        <p:nvSpPr>
          <p:cNvPr id="18" name="Rectangle 17"/>
          <p:cNvSpPr/>
          <p:nvPr/>
        </p:nvSpPr>
        <p:spPr>
          <a:xfrm>
            <a:off x="1648582" y="5774431"/>
            <a:ext cx="3716183" cy="461665"/>
          </a:xfrm>
          <a:prstGeom prst="rect">
            <a:avLst/>
          </a:prstGeom>
        </p:spPr>
        <p:txBody>
          <a:bodyPr wrap="square">
            <a:spAutoFit/>
          </a:bodyPr>
          <a:lstStyle/>
          <a:p>
            <a:pPr algn="just">
              <a:buClr>
                <a:srgbClr val="E24848"/>
              </a:buClr>
              <a:defRPr/>
            </a:pPr>
            <a:r>
              <a:rPr lang="en-US" sz="1200" noProof="1">
                <a:solidFill>
                  <a:schemeClr val="bg1">
                    <a:lumMod val="9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9" name="Freeform 5"/>
          <p:cNvSpPr>
            <a:spLocks noEditPoints="1"/>
          </p:cNvSpPr>
          <p:nvPr/>
        </p:nvSpPr>
        <p:spPr bwMode="auto">
          <a:xfrm>
            <a:off x="927714" y="4764654"/>
            <a:ext cx="402648" cy="402648"/>
          </a:xfrm>
          <a:custGeom>
            <a:avLst/>
            <a:gdLst>
              <a:gd name="T0" fmla="*/ 795 w 1116"/>
              <a:gd name="T1" fmla="*/ 774 h 1117"/>
              <a:gd name="T2" fmla="*/ 1039 w 1116"/>
              <a:gd name="T3" fmla="*/ 623 h 1117"/>
              <a:gd name="T4" fmla="*/ 970 w 1116"/>
              <a:gd name="T5" fmla="*/ 816 h 1117"/>
              <a:gd name="T6" fmla="*/ 291 w 1116"/>
              <a:gd name="T7" fmla="*/ 610 h 1117"/>
              <a:gd name="T8" fmla="*/ 309 w 1116"/>
              <a:gd name="T9" fmla="*/ 848 h 1117"/>
              <a:gd name="T10" fmla="*/ 146 w 1116"/>
              <a:gd name="T11" fmla="*/ 816 h 1117"/>
              <a:gd name="T12" fmla="*/ 77 w 1116"/>
              <a:gd name="T13" fmla="*/ 623 h 1117"/>
              <a:gd name="T14" fmla="*/ 277 w 1116"/>
              <a:gd name="T15" fmla="*/ 290 h 1117"/>
              <a:gd name="T16" fmla="*/ 293 w 1116"/>
              <a:gd name="T17" fmla="*/ 482 h 1117"/>
              <a:gd name="T18" fmla="*/ 94 w 1116"/>
              <a:gd name="T19" fmla="*/ 415 h 1117"/>
              <a:gd name="T20" fmla="*/ 182 w 1116"/>
              <a:gd name="T21" fmla="*/ 252 h 1117"/>
              <a:gd name="T22" fmla="*/ 710 w 1116"/>
              <a:gd name="T23" fmla="*/ 340 h 1117"/>
              <a:gd name="T24" fmla="*/ 790 w 1116"/>
              <a:gd name="T25" fmla="*/ 512 h 1117"/>
              <a:gd name="T26" fmla="*/ 618 w 1116"/>
              <a:gd name="T27" fmla="*/ 796 h 1117"/>
              <a:gd name="T28" fmla="*/ 769 w 1116"/>
              <a:gd name="T29" fmla="*/ 735 h 1117"/>
              <a:gd name="T30" fmla="*/ 861 w 1116"/>
              <a:gd name="T31" fmla="*/ 938 h 1117"/>
              <a:gd name="T32" fmla="*/ 734 w 1116"/>
              <a:gd name="T33" fmla="*/ 1011 h 1117"/>
              <a:gd name="T34" fmla="*/ 689 w 1116"/>
              <a:gd name="T35" fmla="*/ 980 h 1117"/>
              <a:gd name="T36" fmla="*/ 615 w 1116"/>
              <a:gd name="T37" fmla="*/ 832 h 1117"/>
              <a:gd name="T38" fmla="*/ 678 w 1116"/>
              <a:gd name="T39" fmla="*/ 933 h 1117"/>
              <a:gd name="T40" fmla="*/ 445 w 1116"/>
              <a:gd name="T41" fmla="*/ 1031 h 1117"/>
              <a:gd name="T42" fmla="*/ 308 w 1116"/>
              <a:gd name="T43" fmla="*/ 976 h 1117"/>
              <a:gd name="T44" fmla="*/ 358 w 1116"/>
              <a:gd name="T45" fmla="*/ 866 h 1117"/>
              <a:gd name="T46" fmla="*/ 540 w 1116"/>
              <a:gd name="T47" fmla="*/ 577 h 1117"/>
              <a:gd name="T48" fmla="*/ 376 w 1116"/>
              <a:gd name="T49" fmla="*/ 821 h 1117"/>
              <a:gd name="T50" fmla="*/ 540 w 1116"/>
              <a:gd name="T51" fmla="*/ 577 h 1117"/>
              <a:gd name="T52" fmla="*/ 540 w 1116"/>
              <a:gd name="T53" fmla="*/ 360 h 1117"/>
              <a:gd name="T54" fmla="*/ 356 w 1116"/>
              <a:gd name="T55" fmla="*/ 352 h 1117"/>
              <a:gd name="T56" fmla="*/ 249 w 1116"/>
              <a:gd name="T57" fmla="*/ 230 h 1117"/>
              <a:gd name="T58" fmla="*/ 322 w 1116"/>
              <a:gd name="T59" fmla="*/ 134 h 1117"/>
              <a:gd name="T60" fmla="*/ 478 w 1116"/>
              <a:gd name="T61" fmla="*/ 80 h 1117"/>
              <a:gd name="T62" fmla="*/ 540 w 1116"/>
              <a:gd name="T63" fmla="*/ 74 h 1117"/>
              <a:gd name="T64" fmla="*/ 377 w 1116"/>
              <a:gd name="T65" fmla="*/ 294 h 1117"/>
              <a:gd name="T66" fmla="*/ 539 w 1116"/>
              <a:gd name="T67" fmla="*/ 74 h 1117"/>
              <a:gd name="T68" fmla="*/ 744 w 1116"/>
              <a:gd name="T69" fmla="*/ 110 h 1117"/>
              <a:gd name="T70" fmla="*/ 883 w 1116"/>
              <a:gd name="T71" fmla="*/ 198 h 1117"/>
              <a:gd name="T72" fmla="*/ 773 w 1116"/>
              <a:gd name="T73" fmla="*/ 282 h 1117"/>
              <a:gd name="T74" fmla="*/ 578 w 1116"/>
              <a:gd name="T75" fmla="*/ 74 h 1117"/>
              <a:gd name="T76" fmla="*/ 720 w 1116"/>
              <a:gd name="T77" fmla="*/ 301 h 1117"/>
              <a:gd name="T78" fmla="*/ 577 w 1116"/>
              <a:gd name="T79" fmla="*/ 74 h 1117"/>
              <a:gd name="T80" fmla="*/ 422 w 1116"/>
              <a:gd name="T81" fmla="*/ 909 h 1117"/>
              <a:gd name="T82" fmla="*/ 521 w 1116"/>
              <a:gd name="T83" fmla="*/ 831 h 1117"/>
              <a:gd name="T84" fmla="*/ 816 w 1116"/>
              <a:gd name="T85" fmla="*/ 424 h 1117"/>
              <a:gd name="T86" fmla="*/ 873 w 1116"/>
              <a:gd name="T87" fmla="*/ 269 h 1117"/>
              <a:gd name="T88" fmla="*/ 990 w 1116"/>
              <a:gd name="T89" fmla="*/ 337 h 1117"/>
              <a:gd name="T90" fmla="*/ 1041 w 1116"/>
              <a:gd name="T91" fmla="*/ 519 h 1117"/>
              <a:gd name="T92" fmla="*/ 392 w 1116"/>
              <a:gd name="T93" fmla="*/ 26 h 1117"/>
              <a:gd name="T94" fmla="*/ 183 w 1116"/>
              <a:gd name="T95" fmla="*/ 146 h 1117"/>
              <a:gd name="T96" fmla="*/ 44 w 1116"/>
              <a:gd name="T97" fmla="*/ 342 h 1117"/>
              <a:gd name="T98" fmla="*/ 0 w 1116"/>
              <a:gd name="T99" fmla="*/ 588 h 1117"/>
              <a:gd name="T100" fmla="*/ 67 w 1116"/>
              <a:gd name="T101" fmla="*/ 824 h 1117"/>
              <a:gd name="T102" fmla="*/ 224 w 1116"/>
              <a:gd name="T103" fmla="*/ 1006 h 1117"/>
              <a:gd name="T104" fmla="*/ 445 w 1116"/>
              <a:gd name="T105" fmla="*/ 1105 h 1117"/>
              <a:gd name="T106" fmla="*/ 697 w 1116"/>
              <a:gd name="T107" fmla="*/ 1099 h 1117"/>
              <a:gd name="T108" fmla="*/ 913 w 1116"/>
              <a:gd name="T109" fmla="*/ 990 h 1117"/>
              <a:gd name="T110" fmla="*/ 1061 w 1116"/>
              <a:gd name="T111" fmla="*/ 801 h 1117"/>
              <a:gd name="T112" fmla="*/ 1116 w 1116"/>
              <a:gd name="T113" fmla="*/ 559 h 1117"/>
              <a:gd name="T114" fmla="*/ 1061 w 1116"/>
              <a:gd name="T115" fmla="*/ 317 h 1117"/>
              <a:gd name="T116" fmla="*/ 913 w 1116"/>
              <a:gd name="T117" fmla="*/ 128 h 1117"/>
              <a:gd name="T118" fmla="*/ 697 w 1116"/>
              <a:gd name="T119" fmla="*/ 1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 name="Group 19"/>
          <p:cNvGrpSpPr/>
          <p:nvPr/>
        </p:nvGrpSpPr>
        <p:grpSpPr>
          <a:xfrm>
            <a:off x="969999" y="3884813"/>
            <a:ext cx="343501" cy="343501"/>
            <a:chOff x="7171531" y="4561284"/>
            <a:chExt cx="457200" cy="457200"/>
          </a:xfrm>
          <a:solidFill>
            <a:schemeClr val="bg1"/>
          </a:solidFill>
        </p:grpSpPr>
        <p:sp>
          <p:nvSpPr>
            <p:cNvPr id="21" name="Freeform 19"/>
            <p:cNvSpPr>
              <a:spLocks noEditPoints="1"/>
            </p:cNvSpPr>
            <p:nvPr/>
          </p:nvSpPr>
          <p:spPr bwMode="auto">
            <a:xfrm>
              <a:off x="7171531" y="4561284"/>
              <a:ext cx="457200" cy="457200"/>
            </a:xfrm>
            <a:custGeom>
              <a:avLst/>
              <a:gdLst>
                <a:gd name="T0" fmla="*/ 1075 w 1152"/>
                <a:gd name="T1" fmla="*/ 1069 h 1152"/>
                <a:gd name="T2" fmla="*/ 1060 w 1152"/>
                <a:gd name="T3" fmla="*/ 1080 h 1152"/>
                <a:gd name="T4" fmla="*/ 87 w 1152"/>
                <a:gd name="T5" fmla="*/ 1077 h 1152"/>
                <a:gd name="T6" fmla="*/ 74 w 1152"/>
                <a:gd name="T7" fmla="*/ 1065 h 1152"/>
                <a:gd name="T8" fmla="*/ 72 w 1152"/>
                <a:gd name="T9" fmla="*/ 198 h 1152"/>
                <a:gd name="T10" fmla="*/ 83 w 1152"/>
                <a:gd name="T11" fmla="*/ 184 h 1152"/>
                <a:gd name="T12" fmla="*/ 252 w 1152"/>
                <a:gd name="T13" fmla="*/ 180 h 1152"/>
                <a:gd name="T14" fmla="*/ 258 w 1152"/>
                <a:gd name="T15" fmla="*/ 272 h 1152"/>
                <a:gd name="T16" fmla="*/ 281 w 1152"/>
                <a:gd name="T17" fmla="*/ 287 h 1152"/>
                <a:gd name="T18" fmla="*/ 309 w 1152"/>
                <a:gd name="T19" fmla="*/ 282 h 1152"/>
                <a:gd name="T20" fmla="*/ 324 w 1152"/>
                <a:gd name="T21" fmla="*/ 259 h 1152"/>
                <a:gd name="T22" fmla="*/ 540 w 1152"/>
                <a:gd name="T23" fmla="*/ 251 h 1152"/>
                <a:gd name="T24" fmla="*/ 551 w 1152"/>
                <a:gd name="T25" fmla="*/ 277 h 1152"/>
                <a:gd name="T26" fmla="*/ 576 w 1152"/>
                <a:gd name="T27" fmla="*/ 288 h 1152"/>
                <a:gd name="T28" fmla="*/ 601 w 1152"/>
                <a:gd name="T29" fmla="*/ 277 h 1152"/>
                <a:gd name="T30" fmla="*/ 612 w 1152"/>
                <a:gd name="T31" fmla="*/ 251 h 1152"/>
                <a:gd name="T32" fmla="*/ 829 w 1152"/>
                <a:gd name="T33" fmla="*/ 259 h 1152"/>
                <a:gd name="T34" fmla="*/ 844 w 1152"/>
                <a:gd name="T35" fmla="*/ 282 h 1152"/>
                <a:gd name="T36" fmla="*/ 871 w 1152"/>
                <a:gd name="T37" fmla="*/ 287 h 1152"/>
                <a:gd name="T38" fmla="*/ 894 w 1152"/>
                <a:gd name="T39" fmla="*/ 272 h 1152"/>
                <a:gd name="T40" fmla="*/ 900 w 1152"/>
                <a:gd name="T41" fmla="*/ 180 h 1152"/>
                <a:gd name="T42" fmla="*/ 1069 w 1152"/>
                <a:gd name="T43" fmla="*/ 184 h 1152"/>
                <a:gd name="T44" fmla="*/ 1080 w 1152"/>
                <a:gd name="T45" fmla="*/ 198 h 1152"/>
                <a:gd name="T46" fmla="*/ 900 w 1152"/>
                <a:gd name="T47" fmla="*/ 108 h 1152"/>
                <a:gd name="T48" fmla="*/ 894 w 1152"/>
                <a:gd name="T49" fmla="*/ 16 h 1152"/>
                <a:gd name="T50" fmla="*/ 871 w 1152"/>
                <a:gd name="T51" fmla="*/ 1 h 1152"/>
                <a:gd name="T52" fmla="*/ 844 w 1152"/>
                <a:gd name="T53" fmla="*/ 6 h 1152"/>
                <a:gd name="T54" fmla="*/ 829 w 1152"/>
                <a:gd name="T55" fmla="*/ 29 h 1152"/>
                <a:gd name="T56" fmla="*/ 612 w 1152"/>
                <a:gd name="T57" fmla="*/ 35 h 1152"/>
                <a:gd name="T58" fmla="*/ 601 w 1152"/>
                <a:gd name="T59" fmla="*/ 10 h 1152"/>
                <a:gd name="T60" fmla="*/ 576 w 1152"/>
                <a:gd name="T61" fmla="*/ 0 h 1152"/>
                <a:gd name="T62" fmla="*/ 551 w 1152"/>
                <a:gd name="T63" fmla="*/ 10 h 1152"/>
                <a:gd name="T64" fmla="*/ 540 w 1152"/>
                <a:gd name="T65" fmla="*/ 35 h 1152"/>
                <a:gd name="T66" fmla="*/ 324 w 1152"/>
                <a:gd name="T67" fmla="*/ 29 h 1152"/>
                <a:gd name="T68" fmla="*/ 309 w 1152"/>
                <a:gd name="T69" fmla="*/ 6 h 1152"/>
                <a:gd name="T70" fmla="*/ 281 w 1152"/>
                <a:gd name="T71" fmla="*/ 1 h 1152"/>
                <a:gd name="T72" fmla="*/ 258 w 1152"/>
                <a:gd name="T73" fmla="*/ 16 h 1152"/>
                <a:gd name="T74" fmla="*/ 252 w 1152"/>
                <a:gd name="T75" fmla="*/ 108 h 1152"/>
                <a:gd name="T76" fmla="*/ 68 w 1152"/>
                <a:gd name="T77" fmla="*/ 112 h 1152"/>
                <a:gd name="T78" fmla="*/ 35 w 1152"/>
                <a:gd name="T79" fmla="*/ 129 h 1152"/>
                <a:gd name="T80" fmla="*/ 12 w 1152"/>
                <a:gd name="T81" fmla="*/ 158 h 1152"/>
                <a:gd name="T82" fmla="*/ 1 w 1152"/>
                <a:gd name="T83" fmla="*/ 194 h 1152"/>
                <a:gd name="T84" fmla="*/ 2 w 1152"/>
                <a:gd name="T85" fmla="*/ 1075 h 1152"/>
                <a:gd name="T86" fmla="*/ 16 w 1152"/>
                <a:gd name="T87" fmla="*/ 1110 h 1152"/>
                <a:gd name="T88" fmla="*/ 42 w 1152"/>
                <a:gd name="T89" fmla="*/ 1136 h 1152"/>
                <a:gd name="T90" fmla="*/ 76 w 1152"/>
                <a:gd name="T91" fmla="*/ 1150 h 1152"/>
                <a:gd name="T92" fmla="*/ 1066 w 1152"/>
                <a:gd name="T93" fmla="*/ 1151 h 1152"/>
                <a:gd name="T94" fmla="*/ 1101 w 1152"/>
                <a:gd name="T95" fmla="*/ 1140 h 1152"/>
                <a:gd name="T96" fmla="*/ 1130 w 1152"/>
                <a:gd name="T97" fmla="*/ 1116 h 1152"/>
                <a:gd name="T98" fmla="*/ 1148 w 1152"/>
                <a:gd name="T99" fmla="*/ 1084 h 1152"/>
                <a:gd name="T100" fmla="*/ 1152 w 1152"/>
                <a:gd name="T101" fmla="*/ 204 h 1152"/>
                <a:gd name="T102" fmla="*/ 1145 w 1152"/>
                <a:gd name="T103" fmla="*/ 166 h 1152"/>
                <a:gd name="T104" fmla="*/ 1124 w 1152"/>
                <a:gd name="T105" fmla="*/ 136 h 1152"/>
                <a:gd name="T106" fmla="*/ 1094 w 1152"/>
                <a:gd name="T107" fmla="*/ 115 h 1152"/>
                <a:gd name="T108" fmla="*/ 1056 w 1152"/>
                <a:gd name="T109" fmla="*/ 10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2" h="1152">
                  <a:moveTo>
                    <a:pt x="1080" y="1056"/>
                  </a:moveTo>
                  <a:lnTo>
                    <a:pt x="1080" y="1060"/>
                  </a:lnTo>
                  <a:lnTo>
                    <a:pt x="1078" y="1065"/>
                  </a:lnTo>
                  <a:lnTo>
                    <a:pt x="1075" y="1069"/>
                  </a:lnTo>
                  <a:lnTo>
                    <a:pt x="1073" y="1073"/>
                  </a:lnTo>
                  <a:lnTo>
                    <a:pt x="1069" y="1075"/>
                  </a:lnTo>
                  <a:lnTo>
                    <a:pt x="1066" y="1077"/>
                  </a:lnTo>
                  <a:lnTo>
                    <a:pt x="1060" y="1080"/>
                  </a:lnTo>
                  <a:lnTo>
                    <a:pt x="1056" y="1080"/>
                  </a:lnTo>
                  <a:lnTo>
                    <a:pt x="96" y="1080"/>
                  </a:lnTo>
                  <a:lnTo>
                    <a:pt x="92" y="1080"/>
                  </a:lnTo>
                  <a:lnTo>
                    <a:pt x="87" y="1077"/>
                  </a:lnTo>
                  <a:lnTo>
                    <a:pt x="83" y="1075"/>
                  </a:lnTo>
                  <a:lnTo>
                    <a:pt x="79" y="1073"/>
                  </a:lnTo>
                  <a:lnTo>
                    <a:pt x="76" y="1069"/>
                  </a:lnTo>
                  <a:lnTo>
                    <a:pt x="74" y="1065"/>
                  </a:lnTo>
                  <a:lnTo>
                    <a:pt x="72" y="1060"/>
                  </a:lnTo>
                  <a:lnTo>
                    <a:pt x="72" y="1056"/>
                  </a:lnTo>
                  <a:lnTo>
                    <a:pt x="72" y="204"/>
                  </a:lnTo>
                  <a:lnTo>
                    <a:pt x="72" y="198"/>
                  </a:lnTo>
                  <a:lnTo>
                    <a:pt x="74" y="194"/>
                  </a:lnTo>
                  <a:lnTo>
                    <a:pt x="76" y="191"/>
                  </a:lnTo>
                  <a:lnTo>
                    <a:pt x="79" y="186"/>
                  </a:lnTo>
                  <a:lnTo>
                    <a:pt x="83" y="184"/>
                  </a:lnTo>
                  <a:lnTo>
                    <a:pt x="87" y="181"/>
                  </a:lnTo>
                  <a:lnTo>
                    <a:pt x="92" y="180"/>
                  </a:lnTo>
                  <a:lnTo>
                    <a:pt x="96" y="180"/>
                  </a:lnTo>
                  <a:lnTo>
                    <a:pt x="252" y="180"/>
                  </a:lnTo>
                  <a:lnTo>
                    <a:pt x="252" y="251"/>
                  </a:lnTo>
                  <a:lnTo>
                    <a:pt x="252" y="259"/>
                  </a:lnTo>
                  <a:lnTo>
                    <a:pt x="255" y="265"/>
                  </a:lnTo>
                  <a:lnTo>
                    <a:pt x="258" y="272"/>
                  </a:lnTo>
                  <a:lnTo>
                    <a:pt x="262" y="277"/>
                  </a:lnTo>
                  <a:lnTo>
                    <a:pt x="268" y="282"/>
                  </a:lnTo>
                  <a:lnTo>
                    <a:pt x="274" y="285"/>
                  </a:lnTo>
                  <a:lnTo>
                    <a:pt x="281" y="287"/>
                  </a:lnTo>
                  <a:lnTo>
                    <a:pt x="288" y="288"/>
                  </a:lnTo>
                  <a:lnTo>
                    <a:pt x="296" y="287"/>
                  </a:lnTo>
                  <a:lnTo>
                    <a:pt x="302" y="285"/>
                  </a:lnTo>
                  <a:lnTo>
                    <a:pt x="309" y="282"/>
                  </a:lnTo>
                  <a:lnTo>
                    <a:pt x="313" y="277"/>
                  </a:lnTo>
                  <a:lnTo>
                    <a:pt x="318" y="272"/>
                  </a:lnTo>
                  <a:lnTo>
                    <a:pt x="322" y="265"/>
                  </a:lnTo>
                  <a:lnTo>
                    <a:pt x="324" y="259"/>
                  </a:lnTo>
                  <a:lnTo>
                    <a:pt x="324" y="251"/>
                  </a:lnTo>
                  <a:lnTo>
                    <a:pt x="324" y="180"/>
                  </a:lnTo>
                  <a:lnTo>
                    <a:pt x="540" y="180"/>
                  </a:lnTo>
                  <a:lnTo>
                    <a:pt x="540" y="251"/>
                  </a:lnTo>
                  <a:lnTo>
                    <a:pt x="541" y="259"/>
                  </a:lnTo>
                  <a:lnTo>
                    <a:pt x="543" y="265"/>
                  </a:lnTo>
                  <a:lnTo>
                    <a:pt x="546" y="272"/>
                  </a:lnTo>
                  <a:lnTo>
                    <a:pt x="551" y="277"/>
                  </a:lnTo>
                  <a:lnTo>
                    <a:pt x="556" y="282"/>
                  </a:lnTo>
                  <a:lnTo>
                    <a:pt x="562" y="285"/>
                  </a:lnTo>
                  <a:lnTo>
                    <a:pt x="569" y="287"/>
                  </a:lnTo>
                  <a:lnTo>
                    <a:pt x="576" y="288"/>
                  </a:lnTo>
                  <a:lnTo>
                    <a:pt x="583" y="287"/>
                  </a:lnTo>
                  <a:lnTo>
                    <a:pt x="590" y="285"/>
                  </a:lnTo>
                  <a:lnTo>
                    <a:pt x="596" y="282"/>
                  </a:lnTo>
                  <a:lnTo>
                    <a:pt x="601" y="277"/>
                  </a:lnTo>
                  <a:lnTo>
                    <a:pt x="606" y="272"/>
                  </a:lnTo>
                  <a:lnTo>
                    <a:pt x="609" y="265"/>
                  </a:lnTo>
                  <a:lnTo>
                    <a:pt x="611" y="259"/>
                  </a:lnTo>
                  <a:lnTo>
                    <a:pt x="612" y="251"/>
                  </a:lnTo>
                  <a:lnTo>
                    <a:pt x="612" y="180"/>
                  </a:lnTo>
                  <a:lnTo>
                    <a:pt x="828" y="180"/>
                  </a:lnTo>
                  <a:lnTo>
                    <a:pt x="828" y="251"/>
                  </a:lnTo>
                  <a:lnTo>
                    <a:pt x="829" y="259"/>
                  </a:lnTo>
                  <a:lnTo>
                    <a:pt x="831" y="265"/>
                  </a:lnTo>
                  <a:lnTo>
                    <a:pt x="835" y="272"/>
                  </a:lnTo>
                  <a:lnTo>
                    <a:pt x="839" y="277"/>
                  </a:lnTo>
                  <a:lnTo>
                    <a:pt x="844" y="282"/>
                  </a:lnTo>
                  <a:lnTo>
                    <a:pt x="850" y="285"/>
                  </a:lnTo>
                  <a:lnTo>
                    <a:pt x="857" y="287"/>
                  </a:lnTo>
                  <a:lnTo>
                    <a:pt x="864" y="288"/>
                  </a:lnTo>
                  <a:lnTo>
                    <a:pt x="871" y="287"/>
                  </a:lnTo>
                  <a:lnTo>
                    <a:pt x="878" y="285"/>
                  </a:lnTo>
                  <a:lnTo>
                    <a:pt x="884" y="282"/>
                  </a:lnTo>
                  <a:lnTo>
                    <a:pt x="890" y="277"/>
                  </a:lnTo>
                  <a:lnTo>
                    <a:pt x="894" y="272"/>
                  </a:lnTo>
                  <a:lnTo>
                    <a:pt x="897" y="265"/>
                  </a:lnTo>
                  <a:lnTo>
                    <a:pt x="899" y="259"/>
                  </a:lnTo>
                  <a:lnTo>
                    <a:pt x="900" y="251"/>
                  </a:lnTo>
                  <a:lnTo>
                    <a:pt x="900" y="180"/>
                  </a:lnTo>
                  <a:lnTo>
                    <a:pt x="1056" y="180"/>
                  </a:lnTo>
                  <a:lnTo>
                    <a:pt x="1060" y="180"/>
                  </a:lnTo>
                  <a:lnTo>
                    <a:pt x="1066" y="181"/>
                  </a:lnTo>
                  <a:lnTo>
                    <a:pt x="1069" y="184"/>
                  </a:lnTo>
                  <a:lnTo>
                    <a:pt x="1073" y="186"/>
                  </a:lnTo>
                  <a:lnTo>
                    <a:pt x="1075" y="191"/>
                  </a:lnTo>
                  <a:lnTo>
                    <a:pt x="1078" y="194"/>
                  </a:lnTo>
                  <a:lnTo>
                    <a:pt x="1080" y="198"/>
                  </a:lnTo>
                  <a:lnTo>
                    <a:pt x="1080" y="204"/>
                  </a:lnTo>
                  <a:lnTo>
                    <a:pt x="1080" y="1056"/>
                  </a:lnTo>
                  <a:close/>
                  <a:moveTo>
                    <a:pt x="1056" y="108"/>
                  </a:moveTo>
                  <a:lnTo>
                    <a:pt x="900" y="108"/>
                  </a:lnTo>
                  <a:lnTo>
                    <a:pt x="900" y="35"/>
                  </a:lnTo>
                  <a:lnTo>
                    <a:pt x="899" y="29"/>
                  </a:lnTo>
                  <a:lnTo>
                    <a:pt x="897" y="21"/>
                  </a:lnTo>
                  <a:lnTo>
                    <a:pt x="894" y="16"/>
                  </a:lnTo>
                  <a:lnTo>
                    <a:pt x="890" y="10"/>
                  </a:lnTo>
                  <a:lnTo>
                    <a:pt x="884" y="6"/>
                  </a:lnTo>
                  <a:lnTo>
                    <a:pt x="878" y="3"/>
                  </a:lnTo>
                  <a:lnTo>
                    <a:pt x="871" y="1"/>
                  </a:lnTo>
                  <a:lnTo>
                    <a:pt x="864" y="0"/>
                  </a:lnTo>
                  <a:lnTo>
                    <a:pt x="857" y="1"/>
                  </a:lnTo>
                  <a:lnTo>
                    <a:pt x="850" y="3"/>
                  </a:lnTo>
                  <a:lnTo>
                    <a:pt x="844" y="6"/>
                  </a:lnTo>
                  <a:lnTo>
                    <a:pt x="839" y="10"/>
                  </a:lnTo>
                  <a:lnTo>
                    <a:pt x="835" y="16"/>
                  </a:lnTo>
                  <a:lnTo>
                    <a:pt x="831" y="21"/>
                  </a:lnTo>
                  <a:lnTo>
                    <a:pt x="829" y="29"/>
                  </a:lnTo>
                  <a:lnTo>
                    <a:pt x="828" y="35"/>
                  </a:lnTo>
                  <a:lnTo>
                    <a:pt x="828" y="108"/>
                  </a:lnTo>
                  <a:lnTo>
                    <a:pt x="612" y="108"/>
                  </a:lnTo>
                  <a:lnTo>
                    <a:pt x="612" y="35"/>
                  </a:lnTo>
                  <a:lnTo>
                    <a:pt x="611" y="29"/>
                  </a:lnTo>
                  <a:lnTo>
                    <a:pt x="609" y="21"/>
                  </a:lnTo>
                  <a:lnTo>
                    <a:pt x="606" y="16"/>
                  </a:lnTo>
                  <a:lnTo>
                    <a:pt x="601" y="10"/>
                  </a:lnTo>
                  <a:lnTo>
                    <a:pt x="596" y="6"/>
                  </a:lnTo>
                  <a:lnTo>
                    <a:pt x="590" y="3"/>
                  </a:lnTo>
                  <a:lnTo>
                    <a:pt x="583" y="1"/>
                  </a:lnTo>
                  <a:lnTo>
                    <a:pt x="576" y="0"/>
                  </a:lnTo>
                  <a:lnTo>
                    <a:pt x="569" y="1"/>
                  </a:lnTo>
                  <a:lnTo>
                    <a:pt x="562" y="3"/>
                  </a:lnTo>
                  <a:lnTo>
                    <a:pt x="556" y="6"/>
                  </a:lnTo>
                  <a:lnTo>
                    <a:pt x="551" y="10"/>
                  </a:lnTo>
                  <a:lnTo>
                    <a:pt x="546" y="16"/>
                  </a:lnTo>
                  <a:lnTo>
                    <a:pt x="543" y="21"/>
                  </a:lnTo>
                  <a:lnTo>
                    <a:pt x="541" y="29"/>
                  </a:lnTo>
                  <a:lnTo>
                    <a:pt x="540" y="35"/>
                  </a:lnTo>
                  <a:lnTo>
                    <a:pt x="540" y="108"/>
                  </a:lnTo>
                  <a:lnTo>
                    <a:pt x="324" y="108"/>
                  </a:lnTo>
                  <a:lnTo>
                    <a:pt x="324" y="35"/>
                  </a:lnTo>
                  <a:lnTo>
                    <a:pt x="324" y="29"/>
                  </a:lnTo>
                  <a:lnTo>
                    <a:pt x="322" y="21"/>
                  </a:lnTo>
                  <a:lnTo>
                    <a:pt x="318" y="16"/>
                  </a:lnTo>
                  <a:lnTo>
                    <a:pt x="313" y="10"/>
                  </a:lnTo>
                  <a:lnTo>
                    <a:pt x="309" y="6"/>
                  </a:lnTo>
                  <a:lnTo>
                    <a:pt x="302" y="3"/>
                  </a:lnTo>
                  <a:lnTo>
                    <a:pt x="296" y="1"/>
                  </a:lnTo>
                  <a:lnTo>
                    <a:pt x="288" y="0"/>
                  </a:lnTo>
                  <a:lnTo>
                    <a:pt x="281" y="1"/>
                  </a:lnTo>
                  <a:lnTo>
                    <a:pt x="274" y="3"/>
                  </a:lnTo>
                  <a:lnTo>
                    <a:pt x="268" y="6"/>
                  </a:lnTo>
                  <a:lnTo>
                    <a:pt x="262" y="10"/>
                  </a:lnTo>
                  <a:lnTo>
                    <a:pt x="258" y="16"/>
                  </a:lnTo>
                  <a:lnTo>
                    <a:pt x="255" y="21"/>
                  </a:lnTo>
                  <a:lnTo>
                    <a:pt x="252" y="29"/>
                  </a:lnTo>
                  <a:lnTo>
                    <a:pt x="252" y="35"/>
                  </a:lnTo>
                  <a:lnTo>
                    <a:pt x="252" y="108"/>
                  </a:lnTo>
                  <a:lnTo>
                    <a:pt x="96" y="108"/>
                  </a:lnTo>
                  <a:lnTo>
                    <a:pt x="86" y="109"/>
                  </a:lnTo>
                  <a:lnTo>
                    <a:pt x="76" y="110"/>
                  </a:lnTo>
                  <a:lnTo>
                    <a:pt x="68" y="112"/>
                  </a:lnTo>
                  <a:lnTo>
                    <a:pt x="59" y="115"/>
                  </a:lnTo>
                  <a:lnTo>
                    <a:pt x="50" y="120"/>
                  </a:lnTo>
                  <a:lnTo>
                    <a:pt x="42" y="124"/>
                  </a:lnTo>
                  <a:lnTo>
                    <a:pt x="35" y="129"/>
                  </a:lnTo>
                  <a:lnTo>
                    <a:pt x="28" y="136"/>
                  </a:lnTo>
                  <a:lnTo>
                    <a:pt x="22" y="142"/>
                  </a:lnTo>
                  <a:lnTo>
                    <a:pt x="16" y="150"/>
                  </a:lnTo>
                  <a:lnTo>
                    <a:pt x="12" y="158"/>
                  </a:lnTo>
                  <a:lnTo>
                    <a:pt x="7" y="166"/>
                  </a:lnTo>
                  <a:lnTo>
                    <a:pt x="4" y="175"/>
                  </a:lnTo>
                  <a:lnTo>
                    <a:pt x="2" y="184"/>
                  </a:lnTo>
                  <a:lnTo>
                    <a:pt x="1" y="194"/>
                  </a:lnTo>
                  <a:lnTo>
                    <a:pt x="0" y="204"/>
                  </a:lnTo>
                  <a:lnTo>
                    <a:pt x="0" y="1056"/>
                  </a:lnTo>
                  <a:lnTo>
                    <a:pt x="1" y="1066"/>
                  </a:lnTo>
                  <a:lnTo>
                    <a:pt x="2" y="1075"/>
                  </a:lnTo>
                  <a:lnTo>
                    <a:pt x="4" y="1084"/>
                  </a:lnTo>
                  <a:lnTo>
                    <a:pt x="7" y="1093"/>
                  </a:lnTo>
                  <a:lnTo>
                    <a:pt x="12" y="1101"/>
                  </a:lnTo>
                  <a:lnTo>
                    <a:pt x="16" y="1110"/>
                  </a:lnTo>
                  <a:lnTo>
                    <a:pt x="22" y="1116"/>
                  </a:lnTo>
                  <a:lnTo>
                    <a:pt x="28" y="1124"/>
                  </a:lnTo>
                  <a:lnTo>
                    <a:pt x="35" y="1129"/>
                  </a:lnTo>
                  <a:lnTo>
                    <a:pt x="42" y="1136"/>
                  </a:lnTo>
                  <a:lnTo>
                    <a:pt x="50" y="1140"/>
                  </a:lnTo>
                  <a:lnTo>
                    <a:pt x="59" y="1144"/>
                  </a:lnTo>
                  <a:lnTo>
                    <a:pt x="68" y="1148"/>
                  </a:lnTo>
                  <a:lnTo>
                    <a:pt x="76" y="1150"/>
                  </a:lnTo>
                  <a:lnTo>
                    <a:pt x="86" y="1151"/>
                  </a:lnTo>
                  <a:lnTo>
                    <a:pt x="96" y="1152"/>
                  </a:lnTo>
                  <a:lnTo>
                    <a:pt x="1056" y="1152"/>
                  </a:lnTo>
                  <a:lnTo>
                    <a:pt x="1066" y="1151"/>
                  </a:lnTo>
                  <a:lnTo>
                    <a:pt x="1075" y="1150"/>
                  </a:lnTo>
                  <a:lnTo>
                    <a:pt x="1084" y="1148"/>
                  </a:lnTo>
                  <a:lnTo>
                    <a:pt x="1094" y="1144"/>
                  </a:lnTo>
                  <a:lnTo>
                    <a:pt x="1101" y="1140"/>
                  </a:lnTo>
                  <a:lnTo>
                    <a:pt x="1110" y="1136"/>
                  </a:lnTo>
                  <a:lnTo>
                    <a:pt x="1118" y="1129"/>
                  </a:lnTo>
                  <a:lnTo>
                    <a:pt x="1124" y="1124"/>
                  </a:lnTo>
                  <a:lnTo>
                    <a:pt x="1130" y="1116"/>
                  </a:lnTo>
                  <a:lnTo>
                    <a:pt x="1136" y="1110"/>
                  </a:lnTo>
                  <a:lnTo>
                    <a:pt x="1140" y="1101"/>
                  </a:lnTo>
                  <a:lnTo>
                    <a:pt x="1145" y="1093"/>
                  </a:lnTo>
                  <a:lnTo>
                    <a:pt x="1148" y="1084"/>
                  </a:lnTo>
                  <a:lnTo>
                    <a:pt x="1150" y="1075"/>
                  </a:lnTo>
                  <a:lnTo>
                    <a:pt x="1151" y="1066"/>
                  </a:lnTo>
                  <a:lnTo>
                    <a:pt x="1152" y="1056"/>
                  </a:lnTo>
                  <a:lnTo>
                    <a:pt x="1152" y="204"/>
                  </a:lnTo>
                  <a:lnTo>
                    <a:pt x="1151" y="194"/>
                  </a:lnTo>
                  <a:lnTo>
                    <a:pt x="1150" y="184"/>
                  </a:lnTo>
                  <a:lnTo>
                    <a:pt x="1148" y="175"/>
                  </a:lnTo>
                  <a:lnTo>
                    <a:pt x="1145" y="166"/>
                  </a:lnTo>
                  <a:lnTo>
                    <a:pt x="1140" y="158"/>
                  </a:lnTo>
                  <a:lnTo>
                    <a:pt x="1136" y="150"/>
                  </a:lnTo>
                  <a:lnTo>
                    <a:pt x="1130" y="142"/>
                  </a:lnTo>
                  <a:lnTo>
                    <a:pt x="1124" y="136"/>
                  </a:lnTo>
                  <a:lnTo>
                    <a:pt x="1118" y="129"/>
                  </a:lnTo>
                  <a:lnTo>
                    <a:pt x="1110" y="124"/>
                  </a:lnTo>
                  <a:lnTo>
                    <a:pt x="1101" y="120"/>
                  </a:lnTo>
                  <a:lnTo>
                    <a:pt x="1094" y="115"/>
                  </a:lnTo>
                  <a:lnTo>
                    <a:pt x="1084" y="112"/>
                  </a:lnTo>
                  <a:lnTo>
                    <a:pt x="1075" y="110"/>
                  </a:lnTo>
                  <a:lnTo>
                    <a:pt x="1066" y="109"/>
                  </a:lnTo>
                  <a:lnTo>
                    <a:pt x="105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20"/>
            <p:cNvSpPr>
              <a:spLocks noChangeArrowheads="1"/>
            </p:cNvSpPr>
            <p:nvPr/>
          </p:nvSpPr>
          <p:spPr bwMode="auto">
            <a:xfrm>
              <a:off x="7271544"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21"/>
            <p:cNvSpPr>
              <a:spLocks noChangeArrowheads="1"/>
            </p:cNvSpPr>
            <p:nvPr/>
          </p:nvSpPr>
          <p:spPr bwMode="auto">
            <a:xfrm>
              <a:off x="7271544"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
            <p:cNvSpPr>
              <a:spLocks noChangeArrowheads="1"/>
            </p:cNvSpPr>
            <p:nvPr/>
          </p:nvSpPr>
          <p:spPr bwMode="auto">
            <a:xfrm>
              <a:off x="7271544"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23"/>
            <p:cNvSpPr>
              <a:spLocks noChangeArrowheads="1"/>
            </p:cNvSpPr>
            <p:nvPr/>
          </p:nvSpPr>
          <p:spPr bwMode="auto">
            <a:xfrm>
              <a:off x="7371556"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4"/>
            <p:cNvSpPr>
              <a:spLocks noChangeArrowheads="1"/>
            </p:cNvSpPr>
            <p:nvPr/>
          </p:nvSpPr>
          <p:spPr bwMode="auto">
            <a:xfrm>
              <a:off x="7371556"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5"/>
            <p:cNvSpPr>
              <a:spLocks noChangeArrowheads="1"/>
            </p:cNvSpPr>
            <p:nvPr/>
          </p:nvSpPr>
          <p:spPr bwMode="auto">
            <a:xfrm>
              <a:off x="7371556"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6"/>
            <p:cNvSpPr>
              <a:spLocks noChangeArrowheads="1"/>
            </p:cNvSpPr>
            <p:nvPr/>
          </p:nvSpPr>
          <p:spPr bwMode="auto">
            <a:xfrm>
              <a:off x="7471569"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7"/>
            <p:cNvSpPr>
              <a:spLocks noChangeArrowheads="1"/>
            </p:cNvSpPr>
            <p:nvPr/>
          </p:nvSpPr>
          <p:spPr bwMode="auto">
            <a:xfrm>
              <a:off x="7471569"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7471569"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131"/>
          <p:cNvSpPr>
            <a:spLocks noEditPoints="1"/>
          </p:cNvSpPr>
          <p:nvPr/>
        </p:nvSpPr>
        <p:spPr bwMode="auto">
          <a:xfrm>
            <a:off x="940881" y="5641865"/>
            <a:ext cx="377851" cy="377851"/>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508000" y="1488337"/>
            <a:ext cx="11124406" cy="1955800"/>
          </a:xfrm>
          <a:prstGeom prst="rect">
            <a:avLst/>
          </a:prstGeom>
          <a:solidFill>
            <a:schemeClr val="accent4">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785538" y="2512211"/>
            <a:ext cx="4916762" cy="646331"/>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3" name="Rectangle 32"/>
          <p:cNvSpPr/>
          <p:nvPr/>
        </p:nvSpPr>
        <p:spPr>
          <a:xfrm>
            <a:off x="785538" y="1689339"/>
            <a:ext cx="4129362" cy="822871"/>
          </a:xfrm>
          <a:prstGeom prst="rect">
            <a:avLst/>
          </a:prstGeom>
        </p:spPr>
        <p:txBody>
          <a:bodyPr vert="horz" lIns="91440" tIns="45720" rIns="91440" bIns="45720" rtlCol="0" anchor="ctr">
            <a:noAutofit/>
          </a:bodyPr>
          <a:lstStyle/>
          <a:p>
            <a:pPr defTabSz="914082">
              <a:spcBef>
                <a:spcPct val="0"/>
              </a:spcBef>
            </a:pPr>
            <a:r>
              <a:rPr lang="en-US" sz="2000" b="1"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Definiteness Of Purpose </a:t>
            </a:r>
          </a:p>
          <a:p>
            <a:pPr defTabSz="914082">
              <a:spcBef>
                <a:spcPct val="0"/>
              </a:spcBef>
            </a:pPr>
            <a:r>
              <a:rPr lang="en-US" sz="2000" b="1" noProof="1" smtClean="0">
                <a:solidFill>
                  <a:schemeClr val="bg1"/>
                </a:solidFill>
                <a:latin typeface="Caviar Dreams" panose="020B0402020204020504" pitchFamily="34" charset="0"/>
                <a:ea typeface="Roboto Light" panose="02000000000000000000" pitchFamily="2" charset="0"/>
                <a:cs typeface="Lato Light" panose="020F0402020204030203" pitchFamily="34" charset="0"/>
              </a:rPr>
              <a:t>Is The Starting </a:t>
            </a:r>
          </a:p>
        </p:txBody>
      </p:sp>
      <p:graphicFrame>
        <p:nvGraphicFramePr>
          <p:cNvPr id="34" name="Chart 33"/>
          <p:cNvGraphicFramePr/>
          <p:nvPr>
            <p:extLst>
              <p:ext uri="{D42A27DB-BD31-4B8C-83A1-F6EECF244321}">
                <p14:modId xmlns:p14="http://schemas.microsoft.com/office/powerpoint/2010/main" val="4203703915"/>
              </p:ext>
            </p:extLst>
          </p:nvPr>
        </p:nvGraphicFramePr>
        <p:xfrm>
          <a:off x="6311899" y="1786943"/>
          <a:ext cx="5041901" cy="1371599"/>
        </p:xfrm>
        <a:graphic>
          <a:graphicData uri="http://schemas.openxmlformats.org/drawingml/2006/chart">
            <c:chart xmlns:c="http://schemas.openxmlformats.org/drawingml/2006/chart" xmlns:r="http://schemas.openxmlformats.org/officeDocument/2006/relationships" r:id="rId2"/>
          </a:graphicData>
        </a:graphic>
      </p:graphicFrame>
      <p:sp>
        <p:nvSpPr>
          <p:cNvPr id="4" name="Picture Placeholder 3"/>
          <p:cNvSpPr>
            <a:spLocks noGrp="1"/>
          </p:cNvSpPr>
          <p:nvPr>
            <p:ph type="pic" sz="quarter" idx="13"/>
          </p:nvPr>
        </p:nvSpPr>
        <p:spPr/>
      </p:sp>
    </p:spTree>
    <p:extLst>
      <p:ext uri="{BB962C8B-B14F-4D97-AF65-F5344CB8AC3E}">
        <p14:creationId xmlns:p14="http://schemas.microsoft.com/office/powerpoint/2010/main" val="49848967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Services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47</a:t>
            </a:fld>
            <a:endParaRPr lang="en-US"/>
          </a:p>
        </p:txBody>
      </p:sp>
      <p:sp>
        <p:nvSpPr>
          <p:cNvPr id="7" name="Rounded Rectangle 6"/>
          <p:cNvSpPr/>
          <p:nvPr/>
        </p:nvSpPr>
        <p:spPr>
          <a:xfrm>
            <a:off x="1525560" y="1650125"/>
            <a:ext cx="4454941" cy="1920232"/>
          </a:xfrm>
          <a:prstGeom prst="roundRect">
            <a:avLst>
              <a:gd name="adj" fmla="val 555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0" name="Rounded Rectangle 9"/>
          <p:cNvSpPr/>
          <p:nvPr/>
        </p:nvSpPr>
        <p:spPr>
          <a:xfrm>
            <a:off x="6172311" y="1650125"/>
            <a:ext cx="4454941" cy="1920232"/>
          </a:xfrm>
          <a:prstGeom prst="roundRect">
            <a:avLst>
              <a:gd name="adj" fmla="val 555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2" name="Sev02"/>
          <p:cNvSpPr/>
          <p:nvPr/>
        </p:nvSpPr>
        <p:spPr>
          <a:xfrm>
            <a:off x="9851326" y="1803743"/>
            <a:ext cx="2340673" cy="1612996"/>
          </a:xfrm>
          <a:prstGeom prst="roundRect">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0" dirty="0">
              <a:solidFill>
                <a:schemeClr val="accent2">
                  <a:lumMod val="50000"/>
                </a:schemeClr>
              </a:solidFill>
              <a:latin typeface="FontAwesome" pitchFamily="2" charset="0"/>
            </a:endParaRPr>
          </a:p>
        </p:txBody>
      </p:sp>
      <p:sp>
        <p:nvSpPr>
          <p:cNvPr id="13" name="Freeform 86"/>
          <p:cNvSpPr>
            <a:spLocks noEditPoints="1"/>
          </p:cNvSpPr>
          <p:nvPr/>
        </p:nvSpPr>
        <p:spPr bwMode="auto">
          <a:xfrm>
            <a:off x="10427396" y="2222539"/>
            <a:ext cx="460856" cy="775404"/>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 name="Rounded Rectangle 13"/>
          <p:cNvSpPr/>
          <p:nvPr/>
        </p:nvSpPr>
        <p:spPr>
          <a:xfrm>
            <a:off x="1525560" y="3967239"/>
            <a:ext cx="4454941" cy="1920232"/>
          </a:xfrm>
          <a:prstGeom prst="roundRect">
            <a:avLst>
              <a:gd name="adj" fmla="val 555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6" name="Rounded Rectangle 15"/>
          <p:cNvSpPr/>
          <p:nvPr/>
        </p:nvSpPr>
        <p:spPr>
          <a:xfrm>
            <a:off x="6172311" y="3967239"/>
            <a:ext cx="4454941" cy="1920232"/>
          </a:xfrm>
          <a:prstGeom prst="roundRect">
            <a:avLst>
              <a:gd name="adj" fmla="val 5551"/>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8" name="Sev03"/>
          <p:cNvSpPr/>
          <p:nvPr/>
        </p:nvSpPr>
        <p:spPr>
          <a:xfrm>
            <a:off x="0" y="4141374"/>
            <a:ext cx="2360291" cy="1612996"/>
          </a:xfrm>
          <a:prstGeom prst="roundRect">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3">
                  <a:lumMod val="50000"/>
                </a:schemeClr>
              </a:solidFill>
              <a:latin typeface="FontAwesome" pitchFamily="2" charset="0"/>
              <a:cs typeface="+mj-cs"/>
            </a:endParaRPr>
          </a:p>
        </p:txBody>
      </p:sp>
      <p:sp>
        <p:nvSpPr>
          <p:cNvPr id="19" name="Sev04"/>
          <p:cNvSpPr/>
          <p:nvPr/>
        </p:nvSpPr>
        <p:spPr>
          <a:xfrm>
            <a:off x="9855201" y="4115707"/>
            <a:ext cx="2336798" cy="1612996"/>
          </a:xfrm>
          <a:prstGeom prst="roundRect">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4">
                  <a:lumMod val="50000"/>
                </a:schemeClr>
              </a:solidFill>
              <a:latin typeface="FontAwesome" pitchFamily="2" charset="0"/>
            </a:endParaRPr>
          </a:p>
        </p:txBody>
      </p:sp>
      <p:sp>
        <p:nvSpPr>
          <p:cNvPr id="20" name="Freeform 52"/>
          <p:cNvSpPr>
            <a:spLocks noEditPoints="1"/>
          </p:cNvSpPr>
          <p:nvPr/>
        </p:nvSpPr>
        <p:spPr bwMode="auto">
          <a:xfrm>
            <a:off x="10352903" y="4589985"/>
            <a:ext cx="617591" cy="664441"/>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 name="Freeform 178"/>
          <p:cNvSpPr>
            <a:spLocks noEditPoints="1"/>
          </p:cNvSpPr>
          <p:nvPr/>
        </p:nvSpPr>
        <p:spPr bwMode="auto">
          <a:xfrm>
            <a:off x="1217312" y="4694445"/>
            <a:ext cx="672960" cy="506851"/>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2" name="Rectangle 21"/>
          <p:cNvSpPr/>
          <p:nvPr/>
        </p:nvSpPr>
        <p:spPr>
          <a:xfrm>
            <a:off x="2540435" y="2039622"/>
            <a:ext cx="1792368" cy="338554"/>
          </a:xfrm>
          <a:prstGeom prst="rect">
            <a:avLst/>
          </a:prstGeom>
        </p:spPr>
        <p:txBody>
          <a:bodyPr wrap="square">
            <a:spAutoFit/>
          </a:bodyPr>
          <a:lstStyle/>
          <a:p>
            <a:r>
              <a:rPr lang="en-US" sz="16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Web Design</a:t>
            </a:r>
          </a:p>
        </p:txBody>
      </p:sp>
      <p:sp>
        <p:nvSpPr>
          <p:cNvPr id="23" name="Rectangle 22"/>
          <p:cNvSpPr/>
          <p:nvPr/>
        </p:nvSpPr>
        <p:spPr>
          <a:xfrm>
            <a:off x="2540436" y="2348884"/>
            <a:ext cx="3221735"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Lorem ipsum dolor sit amet, consectetur adipiscing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elit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6" name="Sev01"/>
          <p:cNvSpPr/>
          <p:nvPr/>
        </p:nvSpPr>
        <p:spPr>
          <a:xfrm>
            <a:off x="0" y="1803745"/>
            <a:ext cx="2360291" cy="1612996"/>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FontAwesome" pitchFamily="2" charset="0"/>
            </a:endParaRPr>
          </a:p>
        </p:txBody>
      </p:sp>
      <p:sp>
        <p:nvSpPr>
          <p:cNvPr id="8" name="Freeform 42"/>
          <p:cNvSpPr>
            <a:spLocks noEditPoints="1"/>
          </p:cNvSpPr>
          <p:nvPr/>
        </p:nvSpPr>
        <p:spPr bwMode="auto">
          <a:xfrm>
            <a:off x="1217312" y="2320614"/>
            <a:ext cx="672960" cy="579257"/>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4" name="Rectangle 23"/>
          <p:cNvSpPr/>
          <p:nvPr/>
        </p:nvSpPr>
        <p:spPr>
          <a:xfrm>
            <a:off x="2540435" y="4385183"/>
            <a:ext cx="1792368" cy="338554"/>
          </a:xfrm>
          <a:prstGeom prst="rect">
            <a:avLst/>
          </a:prstGeom>
        </p:spPr>
        <p:txBody>
          <a:bodyPr wrap="square">
            <a:spAutoFit/>
          </a:bodyPr>
          <a:lstStyle/>
          <a:p>
            <a:r>
              <a:rPr lang="en-US" sz="16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Data Analysis</a:t>
            </a:r>
          </a:p>
        </p:txBody>
      </p:sp>
      <p:sp>
        <p:nvSpPr>
          <p:cNvPr id="25" name="Rectangle 24"/>
          <p:cNvSpPr/>
          <p:nvPr/>
        </p:nvSpPr>
        <p:spPr>
          <a:xfrm>
            <a:off x="2540436" y="4694445"/>
            <a:ext cx="3221735"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Lorem ipsum dolor sit amet, consectetur adipiscing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elit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7788314" y="2039622"/>
            <a:ext cx="1792368" cy="338554"/>
          </a:xfrm>
          <a:prstGeom prst="rect">
            <a:avLst/>
          </a:prstGeom>
        </p:spPr>
        <p:txBody>
          <a:bodyPr wrap="square">
            <a:spAutoFit/>
          </a:bodyPr>
          <a:lstStyle/>
          <a:p>
            <a:pPr algn="r"/>
            <a:r>
              <a:rPr lang="en-US" sz="16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Mobile Apps</a:t>
            </a:r>
          </a:p>
        </p:txBody>
      </p:sp>
      <p:sp>
        <p:nvSpPr>
          <p:cNvPr id="27" name="Rectangle 26"/>
          <p:cNvSpPr/>
          <p:nvPr/>
        </p:nvSpPr>
        <p:spPr>
          <a:xfrm>
            <a:off x="6358947" y="2348884"/>
            <a:ext cx="3221735" cy="830997"/>
          </a:xfrm>
          <a:prstGeom prst="rect">
            <a:avLst/>
          </a:prstGeom>
        </p:spPr>
        <p:txBody>
          <a:bodyPr wrap="square">
            <a:spAutoFit/>
          </a:bodyPr>
          <a:lstStyle/>
          <a:p>
            <a:pPr algn="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Lorem ipsum dolor sit amet, consectetur adipiscing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elit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8" name="Rectangle 27"/>
          <p:cNvSpPr/>
          <p:nvPr/>
        </p:nvSpPr>
        <p:spPr>
          <a:xfrm>
            <a:off x="7788314" y="4385183"/>
            <a:ext cx="1792368" cy="338554"/>
          </a:xfrm>
          <a:prstGeom prst="rect">
            <a:avLst/>
          </a:prstGeom>
        </p:spPr>
        <p:txBody>
          <a:bodyPr wrap="square">
            <a:spAutoFit/>
          </a:bodyPr>
          <a:lstStyle/>
          <a:p>
            <a:pPr algn="r"/>
            <a:r>
              <a:rPr lang="en-US" sz="1600" b="1" dirty="0">
                <a:solidFill>
                  <a:schemeClr val="tx1">
                    <a:lumMod val="85000"/>
                    <a:lumOff val="15000"/>
                  </a:schemeClr>
                </a:solidFill>
                <a:latin typeface="Caviar Dreams" panose="020B0402020204020504" pitchFamily="34" charset="0"/>
                <a:ea typeface="Roboto" panose="02000000000000000000" pitchFamily="2" charset="0"/>
                <a:cs typeface="Open Sans" panose="020B0606030504020204" pitchFamily="34" charset="0"/>
              </a:rPr>
              <a:t>Management</a:t>
            </a:r>
          </a:p>
        </p:txBody>
      </p:sp>
      <p:sp>
        <p:nvSpPr>
          <p:cNvPr id="29" name="Rectangle 28"/>
          <p:cNvSpPr/>
          <p:nvPr/>
        </p:nvSpPr>
        <p:spPr>
          <a:xfrm>
            <a:off x="6358947" y="4694445"/>
            <a:ext cx="3221735" cy="830997"/>
          </a:xfrm>
          <a:prstGeom prst="rect">
            <a:avLst/>
          </a:prstGeom>
        </p:spPr>
        <p:txBody>
          <a:bodyPr wrap="square">
            <a:spAutoFit/>
          </a:bodyPr>
          <a:lstStyle/>
          <a:p>
            <a:pPr algn="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Lorem ipsum dolor sit amet, consectetur adipiscing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elit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50021380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Our Leadership</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48</a:t>
            </a:fld>
            <a:endParaRPr lang="en-US"/>
          </a:p>
        </p:txBody>
      </p:sp>
      <p:grpSp>
        <p:nvGrpSpPr>
          <p:cNvPr id="3" name="Group 2"/>
          <p:cNvGrpSpPr/>
          <p:nvPr/>
        </p:nvGrpSpPr>
        <p:grpSpPr>
          <a:xfrm>
            <a:off x="4293068" y="1668150"/>
            <a:ext cx="3605864" cy="3021178"/>
            <a:chOff x="5075583" y="2009210"/>
            <a:chExt cx="2679567" cy="2245079"/>
          </a:xfrm>
        </p:grpSpPr>
        <p:grpSp>
          <p:nvGrpSpPr>
            <p:cNvPr id="6" name="그룹 16"/>
            <p:cNvGrpSpPr/>
            <p:nvPr/>
          </p:nvGrpSpPr>
          <p:grpSpPr>
            <a:xfrm>
              <a:off x="5493301" y="2212217"/>
              <a:ext cx="1008693" cy="1180228"/>
              <a:chOff x="3711576" y="1566864"/>
              <a:chExt cx="1717675" cy="2009776"/>
            </a:xfrm>
          </p:grpSpPr>
          <p:sp>
            <p:nvSpPr>
              <p:cNvPr id="7"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8"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9" name="그룹 17"/>
            <p:cNvGrpSpPr/>
            <p:nvPr/>
          </p:nvGrpSpPr>
          <p:grpSpPr>
            <a:xfrm>
              <a:off x="6328738" y="2212217"/>
              <a:ext cx="1008693" cy="1180228"/>
              <a:chOff x="3711576" y="1566864"/>
              <a:chExt cx="1717675" cy="2009776"/>
            </a:xfrm>
          </p:grpSpPr>
          <p:sp>
            <p:nvSpPr>
              <p:cNvPr id="10"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11"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12" name="그룹 18"/>
            <p:cNvGrpSpPr/>
            <p:nvPr/>
          </p:nvGrpSpPr>
          <p:grpSpPr>
            <a:xfrm>
              <a:off x="5911020" y="2009210"/>
              <a:ext cx="1008693" cy="1180228"/>
              <a:chOff x="3711576" y="1566864"/>
              <a:chExt cx="1717675" cy="2009776"/>
            </a:xfrm>
          </p:grpSpPr>
          <p:sp>
            <p:nvSpPr>
              <p:cNvPr id="13"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14"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15" name="그룹 19"/>
            <p:cNvGrpSpPr/>
            <p:nvPr/>
          </p:nvGrpSpPr>
          <p:grpSpPr>
            <a:xfrm>
              <a:off x="5075583" y="2621231"/>
              <a:ext cx="1008693" cy="1180228"/>
              <a:chOff x="3711576" y="1566864"/>
              <a:chExt cx="1717675" cy="2009776"/>
            </a:xfrm>
          </p:grpSpPr>
          <p:sp>
            <p:nvSpPr>
              <p:cNvPr id="16"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17"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18" name="그룹 20"/>
            <p:cNvGrpSpPr/>
            <p:nvPr/>
          </p:nvGrpSpPr>
          <p:grpSpPr>
            <a:xfrm>
              <a:off x="6746457" y="2621231"/>
              <a:ext cx="1008693" cy="1180228"/>
              <a:chOff x="3711576" y="1566864"/>
              <a:chExt cx="1717675" cy="2009776"/>
            </a:xfrm>
          </p:grpSpPr>
          <p:sp>
            <p:nvSpPr>
              <p:cNvPr id="19"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20"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21" name="그룹 21"/>
            <p:cNvGrpSpPr/>
            <p:nvPr/>
          </p:nvGrpSpPr>
          <p:grpSpPr>
            <a:xfrm>
              <a:off x="5493301" y="2847646"/>
              <a:ext cx="1008693" cy="1180228"/>
              <a:chOff x="3711576" y="1566864"/>
              <a:chExt cx="1717675" cy="2009776"/>
            </a:xfrm>
          </p:grpSpPr>
          <p:sp>
            <p:nvSpPr>
              <p:cNvPr id="22"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23"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24" name="그룹 22"/>
            <p:cNvGrpSpPr/>
            <p:nvPr/>
          </p:nvGrpSpPr>
          <p:grpSpPr>
            <a:xfrm>
              <a:off x="6328738" y="2847646"/>
              <a:ext cx="1008693" cy="1180228"/>
              <a:chOff x="3711576" y="1566864"/>
              <a:chExt cx="1717675" cy="2009776"/>
            </a:xfrm>
          </p:grpSpPr>
          <p:sp>
            <p:nvSpPr>
              <p:cNvPr id="25"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26" name="Freeform 13"/>
              <p:cNvSpPr>
                <a:spLocks noEditPoints="1"/>
              </p:cNvSpPr>
              <p:nvPr/>
            </p:nvSpPr>
            <p:spPr bwMode="auto">
              <a:xfrm>
                <a:off x="3787775" y="1641476"/>
                <a:ext cx="1565275" cy="1860550"/>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nvGrpSpPr>
            <p:cNvPr id="27" name="그룹 23"/>
            <p:cNvGrpSpPr/>
            <p:nvPr/>
          </p:nvGrpSpPr>
          <p:grpSpPr>
            <a:xfrm>
              <a:off x="5911020" y="3074061"/>
              <a:ext cx="1008693" cy="1180228"/>
              <a:chOff x="3711576" y="1566864"/>
              <a:chExt cx="1717675" cy="2009776"/>
            </a:xfrm>
          </p:grpSpPr>
          <p:sp>
            <p:nvSpPr>
              <p:cNvPr id="28" name="Freeform 12"/>
              <p:cNvSpPr>
                <a:spLocks/>
              </p:cNvSpPr>
              <p:nvPr/>
            </p:nvSpPr>
            <p:spPr bwMode="auto">
              <a:xfrm>
                <a:off x="3711576" y="1566864"/>
                <a:ext cx="1717675" cy="2009776"/>
              </a:xfrm>
              <a:custGeom>
                <a:avLst/>
                <a:gdLst>
                  <a:gd name="T0" fmla="*/ 398 w 455"/>
                  <a:gd name="T1" fmla="*/ 297 h 533"/>
                  <a:gd name="T2" fmla="*/ 320 w 455"/>
                  <a:gd name="T3" fmla="*/ 261 h 533"/>
                  <a:gd name="T4" fmla="*/ 339 w 455"/>
                  <a:gd name="T5" fmla="*/ 224 h 533"/>
                  <a:gd name="T6" fmla="*/ 363 w 455"/>
                  <a:gd name="T7" fmla="*/ 191 h 533"/>
                  <a:gd name="T8" fmla="*/ 355 w 455"/>
                  <a:gd name="T9" fmla="*/ 144 h 533"/>
                  <a:gd name="T10" fmla="*/ 323 w 455"/>
                  <a:gd name="T11" fmla="*/ 40 h 533"/>
                  <a:gd name="T12" fmla="*/ 229 w 455"/>
                  <a:gd name="T13" fmla="*/ 0 h 533"/>
                  <a:gd name="T14" fmla="*/ 228 w 455"/>
                  <a:gd name="T15" fmla="*/ 0 h 533"/>
                  <a:gd name="T16" fmla="*/ 227 w 455"/>
                  <a:gd name="T17" fmla="*/ 0 h 533"/>
                  <a:gd name="T18" fmla="*/ 133 w 455"/>
                  <a:gd name="T19" fmla="*/ 40 h 533"/>
                  <a:gd name="T20" fmla="*/ 100 w 455"/>
                  <a:gd name="T21" fmla="*/ 144 h 533"/>
                  <a:gd name="T22" fmla="*/ 93 w 455"/>
                  <a:gd name="T23" fmla="*/ 191 h 533"/>
                  <a:gd name="T24" fmla="*/ 116 w 455"/>
                  <a:gd name="T25" fmla="*/ 224 h 533"/>
                  <a:gd name="T26" fmla="*/ 135 w 455"/>
                  <a:gd name="T27" fmla="*/ 261 h 533"/>
                  <a:gd name="T28" fmla="*/ 57 w 455"/>
                  <a:gd name="T29" fmla="*/ 297 h 533"/>
                  <a:gd name="T30" fmla="*/ 0 w 455"/>
                  <a:gd name="T31" fmla="*/ 478 h 533"/>
                  <a:gd name="T32" fmla="*/ 16 w 455"/>
                  <a:gd name="T33" fmla="*/ 517 h 533"/>
                  <a:gd name="T34" fmla="*/ 54 w 455"/>
                  <a:gd name="T35" fmla="*/ 533 h 533"/>
                  <a:gd name="T36" fmla="*/ 401 w 455"/>
                  <a:gd name="T37" fmla="*/ 533 h 533"/>
                  <a:gd name="T38" fmla="*/ 440 w 455"/>
                  <a:gd name="T39" fmla="*/ 517 h 533"/>
                  <a:gd name="T40" fmla="*/ 455 w 455"/>
                  <a:gd name="T41" fmla="*/ 478 h 533"/>
                  <a:gd name="T42" fmla="*/ 398 w 455"/>
                  <a:gd name="T43"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 h="533">
                    <a:moveTo>
                      <a:pt x="398" y="297"/>
                    </a:moveTo>
                    <a:cubicBezTo>
                      <a:pt x="379" y="280"/>
                      <a:pt x="353" y="268"/>
                      <a:pt x="320" y="261"/>
                    </a:cubicBezTo>
                    <a:cubicBezTo>
                      <a:pt x="327" y="251"/>
                      <a:pt x="334" y="239"/>
                      <a:pt x="339" y="224"/>
                    </a:cubicBezTo>
                    <a:cubicBezTo>
                      <a:pt x="347" y="219"/>
                      <a:pt x="357" y="209"/>
                      <a:pt x="363" y="191"/>
                    </a:cubicBezTo>
                    <a:cubicBezTo>
                      <a:pt x="370" y="171"/>
                      <a:pt x="365" y="155"/>
                      <a:pt x="355" y="144"/>
                    </a:cubicBezTo>
                    <a:cubicBezTo>
                      <a:pt x="357" y="100"/>
                      <a:pt x="346" y="65"/>
                      <a:pt x="323" y="40"/>
                    </a:cubicBezTo>
                    <a:cubicBezTo>
                      <a:pt x="288" y="2"/>
                      <a:pt x="238" y="0"/>
                      <a:pt x="229" y="0"/>
                    </a:cubicBezTo>
                    <a:cubicBezTo>
                      <a:pt x="228" y="0"/>
                      <a:pt x="228" y="0"/>
                      <a:pt x="228" y="0"/>
                    </a:cubicBezTo>
                    <a:cubicBezTo>
                      <a:pt x="228" y="0"/>
                      <a:pt x="227" y="0"/>
                      <a:pt x="227" y="0"/>
                    </a:cubicBezTo>
                    <a:cubicBezTo>
                      <a:pt x="217" y="0"/>
                      <a:pt x="167" y="2"/>
                      <a:pt x="133" y="40"/>
                    </a:cubicBezTo>
                    <a:cubicBezTo>
                      <a:pt x="109" y="65"/>
                      <a:pt x="98" y="100"/>
                      <a:pt x="100" y="144"/>
                    </a:cubicBezTo>
                    <a:cubicBezTo>
                      <a:pt x="91" y="155"/>
                      <a:pt x="86" y="171"/>
                      <a:pt x="93" y="191"/>
                    </a:cubicBezTo>
                    <a:cubicBezTo>
                      <a:pt x="99" y="209"/>
                      <a:pt x="109" y="219"/>
                      <a:pt x="116" y="224"/>
                    </a:cubicBezTo>
                    <a:cubicBezTo>
                      <a:pt x="122" y="239"/>
                      <a:pt x="128" y="251"/>
                      <a:pt x="135" y="261"/>
                    </a:cubicBezTo>
                    <a:cubicBezTo>
                      <a:pt x="102" y="268"/>
                      <a:pt x="76" y="280"/>
                      <a:pt x="57" y="297"/>
                    </a:cubicBezTo>
                    <a:cubicBezTo>
                      <a:pt x="6" y="345"/>
                      <a:pt x="1" y="407"/>
                      <a:pt x="0" y="478"/>
                    </a:cubicBezTo>
                    <a:cubicBezTo>
                      <a:pt x="0" y="493"/>
                      <a:pt x="6" y="507"/>
                      <a:pt x="16" y="517"/>
                    </a:cubicBezTo>
                    <a:cubicBezTo>
                      <a:pt x="26" y="527"/>
                      <a:pt x="40" y="533"/>
                      <a:pt x="54" y="533"/>
                    </a:cubicBezTo>
                    <a:cubicBezTo>
                      <a:pt x="401" y="533"/>
                      <a:pt x="401" y="533"/>
                      <a:pt x="401" y="533"/>
                    </a:cubicBezTo>
                    <a:cubicBezTo>
                      <a:pt x="415" y="533"/>
                      <a:pt x="429" y="527"/>
                      <a:pt x="440" y="517"/>
                    </a:cubicBezTo>
                    <a:cubicBezTo>
                      <a:pt x="450" y="507"/>
                      <a:pt x="455" y="493"/>
                      <a:pt x="455" y="478"/>
                    </a:cubicBezTo>
                    <a:cubicBezTo>
                      <a:pt x="454" y="407"/>
                      <a:pt x="450" y="345"/>
                      <a:pt x="398" y="297"/>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sp>
            <p:nvSpPr>
              <p:cNvPr id="29" name="Freeform 13"/>
              <p:cNvSpPr>
                <a:spLocks noEditPoints="1"/>
              </p:cNvSpPr>
              <p:nvPr/>
            </p:nvSpPr>
            <p:spPr bwMode="auto">
              <a:xfrm>
                <a:off x="3787774" y="1641475"/>
                <a:ext cx="1565276" cy="1860552"/>
              </a:xfrm>
              <a:custGeom>
                <a:avLst/>
                <a:gdLst>
                  <a:gd name="T0" fmla="*/ 113 w 415"/>
                  <a:gd name="T1" fmla="*/ 190 h 493"/>
                  <a:gd name="T2" fmla="*/ 208 w 415"/>
                  <a:gd name="T3" fmla="*/ 275 h 493"/>
                  <a:gd name="T4" fmla="*/ 208 w 415"/>
                  <a:gd name="T5" fmla="*/ 275 h 493"/>
                  <a:gd name="T6" fmla="*/ 208 w 415"/>
                  <a:gd name="T7" fmla="*/ 275 h 493"/>
                  <a:gd name="T8" fmla="*/ 303 w 415"/>
                  <a:gd name="T9" fmla="*/ 190 h 493"/>
                  <a:gd name="T10" fmla="*/ 324 w 415"/>
                  <a:gd name="T11" fmla="*/ 165 h 493"/>
                  <a:gd name="T12" fmla="*/ 315 w 415"/>
                  <a:gd name="T13" fmla="*/ 132 h 493"/>
                  <a:gd name="T14" fmla="*/ 209 w 415"/>
                  <a:gd name="T15" fmla="*/ 0 h 493"/>
                  <a:gd name="T16" fmla="*/ 208 w 415"/>
                  <a:gd name="T17" fmla="*/ 0 h 493"/>
                  <a:gd name="T18" fmla="*/ 207 w 415"/>
                  <a:gd name="T19" fmla="*/ 0 h 493"/>
                  <a:gd name="T20" fmla="*/ 101 w 415"/>
                  <a:gd name="T21" fmla="*/ 132 h 493"/>
                  <a:gd name="T22" fmla="*/ 91 w 415"/>
                  <a:gd name="T23" fmla="*/ 165 h 493"/>
                  <a:gd name="T24" fmla="*/ 113 w 415"/>
                  <a:gd name="T25" fmla="*/ 190 h 493"/>
                  <a:gd name="T26" fmla="*/ 153 w 415"/>
                  <a:gd name="T27" fmla="*/ 91 h 493"/>
                  <a:gd name="T28" fmla="*/ 158 w 415"/>
                  <a:gd name="T29" fmla="*/ 111 h 493"/>
                  <a:gd name="T30" fmla="*/ 193 w 415"/>
                  <a:gd name="T31" fmla="*/ 83 h 493"/>
                  <a:gd name="T32" fmla="*/ 295 w 415"/>
                  <a:gd name="T33" fmla="*/ 134 h 493"/>
                  <a:gd name="T34" fmla="*/ 294 w 415"/>
                  <a:gd name="T35" fmla="*/ 142 h 493"/>
                  <a:gd name="T36" fmla="*/ 208 w 415"/>
                  <a:gd name="T37" fmla="*/ 255 h 493"/>
                  <a:gd name="T38" fmla="*/ 123 w 415"/>
                  <a:gd name="T39" fmla="*/ 147 h 493"/>
                  <a:gd name="T40" fmla="*/ 153 w 415"/>
                  <a:gd name="T41" fmla="*/ 91 h 493"/>
                  <a:gd name="T42" fmla="*/ 364 w 415"/>
                  <a:gd name="T43" fmla="*/ 292 h 493"/>
                  <a:gd name="T44" fmla="*/ 288 w 415"/>
                  <a:gd name="T45" fmla="*/ 259 h 493"/>
                  <a:gd name="T46" fmla="*/ 208 w 415"/>
                  <a:gd name="T47" fmla="*/ 297 h 493"/>
                  <a:gd name="T48" fmla="*/ 208 w 415"/>
                  <a:gd name="T49" fmla="*/ 297 h 493"/>
                  <a:gd name="T50" fmla="*/ 127 w 415"/>
                  <a:gd name="T51" fmla="*/ 259 h 493"/>
                  <a:gd name="T52" fmla="*/ 51 w 415"/>
                  <a:gd name="T53" fmla="*/ 292 h 493"/>
                  <a:gd name="T54" fmla="*/ 0 w 415"/>
                  <a:gd name="T55" fmla="*/ 459 h 493"/>
                  <a:gd name="T56" fmla="*/ 10 w 415"/>
                  <a:gd name="T57" fmla="*/ 483 h 493"/>
                  <a:gd name="T58" fmla="*/ 34 w 415"/>
                  <a:gd name="T59" fmla="*/ 493 h 493"/>
                  <a:gd name="T60" fmla="*/ 381 w 415"/>
                  <a:gd name="T61" fmla="*/ 493 h 493"/>
                  <a:gd name="T62" fmla="*/ 405 w 415"/>
                  <a:gd name="T63" fmla="*/ 483 h 493"/>
                  <a:gd name="T64" fmla="*/ 415 w 415"/>
                  <a:gd name="T65" fmla="*/ 459 h 493"/>
                  <a:gd name="T66" fmla="*/ 364 w 415"/>
                  <a:gd name="T67" fmla="*/ 2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5" h="493">
                    <a:moveTo>
                      <a:pt x="113" y="190"/>
                    </a:moveTo>
                    <a:cubicBezTo>
                      <a:pt x="141" y="275"/>
                      <a:pt x="206" y="275"/>
                      <a:pt x="208" y="275"/>
                    </a:cubicBezTo>
                    <a:cubicBezTo>
                      <a:pt x="208" y="275"/>
                      <a:pt x="208" y="275"/>
                      <a:pt x="208" y="275"/>
                    </a:cubicBezTo>
                    <a:cubicBezTo>
                      <a:pt x="208" y="275"/>
                      <a:pt x="208" y="275"/>
                      <a:pt x="208" y="275"/>
                    </a:cubicBezTo>
                    <a:cubicBezTo>
                      <a:pt x="210" y="275"/>
                      <a:pt x="275" y="275"/>
                      <a:pt x="303" y="190"/>
                    </a:cubicBezTo>
                    <a:cubicBezTo>
                      <a:pt x="307" y="189"/>
                      <a:pt x="317" y="184"/>
                      <a:pt x="324" y="165"/>
                    </a:cubicBezTo>
                    <a:cubicBezTo>
                      <a:pt x="332" y="143"/>
                      <a:pt x="318" y="134"/>
                      <a:pt x="315" y="132"/>
                    </a:cubicBezTo>
                    <a:cubicBezTo>
                      <a:pt x="326" y="3"/>
                      <a:pt x="220" y="0"/>
                      <a:pt x="209" y="0"/>
                    </a:cubicBezTo>
                    <a:cubicBezTo>
                      <a:pt x="208" y="0"/>
                      <a:pt x="208" y="0"/>
                      <a:pt x="208" y="0"/>
                    </a:cubicBezTo>
                    <a:cubicBezTo>
                      <a:pt x="208" y="0"/>
                      <a:pt x="208" y="0"/>
                      <a:pt x="207" y="0"/>
                    </a:cubicBezTo>
                    <a:cubicBezTo>
                      <a:pt x="196" y="0"/>
                      <a:pt x="90" y="3"/>
                      <a:pt x="101" y="132"/>
                    </a:cubicBezTo>
                    <a:cubicBezTo>
                      <a:pt x="98" y="134"/>
                      <a:pt x="84" y="143"/>
                      <a:pt x="91" y="165"/>
                    </a:cubicBezTo>
                    <a:cubicBezTo>
                      <a:pt x="98" y="184"/>
                      <a:pt x="109" y="189"/>
                      <a:pt x="113" y="190"/>
                    </a:cubicBezTo>
                    <a:close/>
                    <a:moveTo>
                      <a:pt x="153" y="91"/>
                    </a:moveTo>
                    <a:cubicBezTo>
                      <a:pt x="153" y="91"/>
                      <a:pt x="158" y="98"/>
                      <a:pt x="158" y="111"/>
                    </a:cubicBezTo>
                    <a:cubicBezTo>
                      <a:pt x="158" y="111"/>
                      <a:pt x="177" y="108"/>
                      <a:pt x="193" y="83"/>
                    </a:cubicBezTo>
                    <a:cubicBezTo>
                      <a:pt x="193" y="83"/>
                      <a:pt x="231" y="128"/>
                      <a:pt x="295" y="134"/>
                    </a:cubicBezTo>
                    <a:cubicBezTo>
                      <a:pt x="294" y="137"/>
                      <a:pt x="294" y="139"/>
                      <a:pt x="294" y="142"/>
                    </a:cubicBezTo>
                    <a:cubicBezTo>
                      <a:pt x="279" y="253"/>
                      <a:pt x="211" y="255"/>
                      <a:pt x="208" y="255"/>
                    </a:cubicBezTo>
                    <a:cubicBezTo>
                      <a:pt x="205" y="255"/>
                      <a:pt x="139" y="253"/>
                      <a:pt x="123" y="147"/>
                    </a:cubicBezTo>
                    <a:cubicBezTo>
                      <a:pt x="124" y="134"/>
                      <a:pt x="130" y="110"/>
                      <a:pt x="153" y="91"/>
                    </a:cubicBezTo>
                    <a:close/>
                    <a:moveTo>
                      <a:pt x="364" y="292"/>
                    </a:moveTo>
                    <a:cubicBezTo>
                      <a:pt x="344" y="273"/>
                      <a:pt x="316" y="264"/>
                      <a:pt x="288" y="259"/>
                    </a:cubicBezTo>
                    <a:cubicBezTo>
                      <a:pt x="253" y="297"/>
                      <a:pt x="211" y="297"/>
                      <a:pt x="208" y="297"/>
                    </a:cubicBezTo>
                    <a:cubicBezTo>
                      <a:pt x="208" y="297"/>
                      <a:pt x="208" y="297"/>
                      <a:pt x="208" y="297"/>
                    </a:cubicBezTo>
                    <a:cubicBezTo>
                      <a:pt x="205" y="297"/>
                      <a:pt x="163" y="297"/>
                      <a:pt x="127" y="259"/>
                    </a:cubicBezTo>
                    <a:cubicBezTo>
                      <a:pt x="100" y="264"/>
                      <a:pt x="71" y="273"/>
                      <a:pt x="51" y="292"/>
                    </a:cubicBezTo>
                    <a:cubicBezTo>
                      <a:pt x="7" y="333"/>
                      <a:pt x="1" y="386"/>
                      <a:pt x="0" y="459"/>
                    </a:cubicBezTo>
                    <a:cubicBezTo>
                      <a:pt x="0" y="468"/>
                      <a:pt x="3" y="476"/>
                      <a:pt x="10" y="483"/>
                    </a:cubicBezTo>
                    <a:cubicBezTo>
                      <a:pt x="16" y="489"/>
                      <a:pt x="25" y="493"/>
                      <a:pt x="34" y="493"/>
                    </a:cubicBezTo>
                    <a:cubicBezTo>
                      <a:pt x="381" y="493"/>
                      <a:pt x="381" y="493"/>
                      <a:pt x="381" y="493"/>
                    </a:cubicBezTo>
                    <a:cubicBezTo>
                      <a:pt x="390" y="493"/>
                      <a:pt x="399" y="489"/>
                      <a:pt x="405" y="483"/>
                    </a:cubicBezTo>
                    <a:cubicBezTo>
                      <a:pt x="412" y="476"/>
                      <a:pt x="415" y="468"/>
                      <a:pt x="415" y="459"/>
                    </a:cubicBezTo>
                    <a:cubicBezTo>
                      <a:pt x="414" y="386"/>
                      <a:pt x="409" y="333"/>
                      <a:pt x="364" y="292"/>
                    </a:cubicBezTo>
                    <a:close/>
                  </a:path>
                </a:pathLst>
              </a:custGeom>
              <a:solidFill>
                <a:schemeClr val="tx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sz="1200" dirty="0">
                  <a:latin typeface="Lato Regular"/>
                  <a:cs typeface="Lato Regular"/>
                </a:endParaRPr>
              </a:p>
            </p:txBody>
          </p:sp>
        </p:grpSp>
      </p:grpSp>
      <p:sp>
        <p:nvSpPr>
          <p:cNvPr id="33" name="Title 20"/>
          <p:cNvSpPr txBox="1">
            <a:spLocks/>
          </p:cNvSpPr>
          <p:nvPr/>
        </p:nvSpPr>
        <p:spPr>
          <a:xfrm>
            <a:off x="4510748" y="5085595"/>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600" b="1" dirty="0" smtClean="0">
                <a:solidFill>
                  <a:schemeClr val="tx1">
                    <a:lumMod val="85000"/>
                    <a:lumOff val="15000"/>
                  </a:schemeClr>
                </a:solidFill>
                <a:latin typeface="Caviar Dreams" panose="020B0402020204020504" pitchFamily="34" charset="0"/>
                <a:cs typeface="Lato Regular"/>
              </a:rPr>
              <a:t>Design </a:t>
            </a:r>
            <a:r>
              <a:rPr lang="en-US" sz="1600" b="1" dirty="0">
                <a:solidFill>
                  <a:schemeClr val="tx1">
                    <a:lumMod val="85000"/>
                    <a:lumOff val="15000"/>
                  </a:schemeClr>
                </a:solidFill>
                <a:latin typeface="Caviar Dreams" panose="020B0402020204020504" pitchFamily="34" charset="0"/>
                <a:cs typeface="Lato Regular"/>
              </a:rPr>
              <a:t>and Hard Work</a:t>
            </a:r>
          </a:p>
        </p:txBody>
      </p:sp>
      <p:sp>
        <p:nvSpPr>
          <p:cNvPr id="34" name="Title 20"/>
          <p:cNvSpPr txBox="1">
            <a:spLocks/>
          </p:cNvSpPr>
          <p:nvPr/>
        </p:nvSpPr>
        <p:spPr>
          <a:xfrm>
            <a:off x="2241079" y="5434517"/>
            <a:ext cx="7709842" cy="60321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
        <p:nvSpPr>
          <p:cNvPr id="38" name="Rectangle 37"/>
          <p:cNvSpPr/>
          <p:nvPr/>
        </p:nvSpPr>
        <p:spPr>
          <a:xfrm>
            <a:off x="740871" y="2029839"/>
            <a:ext cx="212367" cy="2123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1052927" y="1908610"/>
            <a:ext cx="3148373" cy="646331"/>
          </a:xfrm>
          <a:prstGeom prst="rect">
            <a:avLst/>
          </a:prstGeom>
        </p:spPr>
        <p:txBody>
          <a:bodyPr wrap="square">
            <a:spAutoFit/>
          </a:bodyPr>
          <a:lstStyle/>
          <a:p>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Your Audiences view. We think with this You we’ll be the best</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 </a:t>
            </a:r>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It’s using to make Your look good and awesome in</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a:t>
            </a:r>
          </a:p>
        </p:txBody>
      </p:sp>
      <p:sp>
        <p:nvSpPr>
          <p:cNvPr id="40" name="Rectangle 39"/>
          <p:cNvSpPr/>
          <p:nvPr/>
        </p:nvSpPr>
        <p:spPr>
          <a:xfrm>
            <a:off x="740871" y="3490579"/>
            <a:ext cx="212367" cy="2123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052927" y="3369350"/>
            <a:ext cx="3148373" cy="646331"/>
          </a:xfrm>
          <a:prstGeom prst="rect">
            <a:avLst/>
          </a:prstGeom>
        </p:spPr>
        <p:txBody>
          <a:bodyPr wrap="square">
            <a:spAutoFit/>
          </a:bodyPr>
          <a:lstStyle/>
          <a:p>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Your Audiences view. We think with this You we’ll be the best</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 </a:t>
            </a:r>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It’s using to make Your look good and awesome in</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a:t>
            </a:r>
          </a:p>
        </p:txBody>
      </p:sp>
      <p:sp>
        <p:nvSpPr>
          <p:cNvPr id="42" name="Rectangle 41"/>
          <p:cNvSpPr/>
          <p:nvPr/>
        </p:nvSpPr>
        <p:spPr>
          <a:xfrm>
            <a:off x="8227903" y="2029839"/>
            <a:ext cx="212367" cy="2123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8539959" y="1908610"/>
            <a:ext cx="3148373" cy="646331"/>
          </a:xfrm>
          <a:prstGeom prst="rect">
            <a:avLst/>
          </a:prstGeom>
        </p:spPr>
        <p:txBody>
          <a:bodyPr wrap="square">
            <a:spAutoFit/>
          </a:bodyPr>
          <a:lstStyle/>
          <a:p>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Your Audiences view. We think with this You we’ll be the best</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 </a:t>
            </a:r>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It’s using to make Your look good and awesome in</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a:t>
            </a:r>
          </a:p>
        </p:txBody>
      </p:sp>
      <p:sp>
        <p:nvSpPr>
          <p:cNvPr id="44" name="Rectangle 43"/>
          <p:cNvSpPr/>
          <p:nvPr/>
        </p:nvSpPr>
        <p:spPr>
          <a:xfrm>
            <a:off x="8227903" y="3490579"/>
            <a:ext cx="212367" cy="2123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8539959" y="3369350"/>
            <a:ext cx="3148373" cy="646331"/>
          </a:xfrm>
          <a:prstGeom prst="rect">
            <a:avLst/>
          </a:prstGeom>
        </p:spPr>
        <p:txBody>
          <a:bodyPr wrap="square">
            <a:spAutoFit/>
          </a:bodyPr>
          <a:lstStyle/>
          <a:p>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Your Audiences view. We think with this You we’ll be the best</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 </a:t>
            </a:r>
            <a:r>
              <a:rPr lang="id-ID"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It’s using to make Your look good and awesome in</a:t>
            </a:r>
            <a:r>
              <a:rPr lang="en-US" sz="1200" dirty="0">
                <a:solidFill>
                  <a:schemeClr val="tx1">
                    <a:lumMod val="75000"/>
                    <a:lumOff val="25000"/>
                  </a:schemeClr>
                </a:solidFill>
                <a:latin typeface="+mj-lt"/>
                <a:ea typeface="Open Sans Light" panose="020B0306030504020204" pitchFamily="34" charset="0"/>
                <a:cs typeface="Open Sans Light" panose="020B0306030504020204" pitchFamily="34" charset="0"/>
              </a:rPr>
              <a:t>.</a:t>
            </a:r>
          </a:p>
        </p:txBody>
      </p:sp>
    </p:spTree>
    <p:extLst>
      <p:ext uri="{BB962C8B-B14F-4D97-AF65-F5344CB8AC3E}">
        <p14:creationId xmlns:p14="http://schemas.microsoft.com/office/powerpoint/2010/main" val="297528679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Rectangle 279"/>
          <p:cNvSpPr/>
          <p:nvPr/>
        </p:nvSpPr>
        <p:spPr>
          <a:xfrm>
            <a:off x="0" y="0"/>
            <a:ext cx="12192000" cy="51816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5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2127" y="913834"/>
            <a:ext cx="4290261" cy="4292960"/>
          </a:xfrm>
          <a:prstGeom prst="rect">
            <a:avLst/>
          </a:prstGeom>
        </p:spPr>
      </p:pic>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Services</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49</a:t>
            </a:fld>
            <a:endParaRPr lang="en-US"/>
          </a:p>
        </p:txBody>
      </p:sp>
      <p:grpSp>
        <p:nvGrpSpPr>
          <p:cNvPr id="281" name="Group 280"/>
          <p:cNvGrpSpPr/>
          <p:nvPr/>
        </p:nvGrpSpPr>
        <p:grpSpPr>
          <a:xfrm>
            <a:off x="4697772" y="1224083"/>
            <a:ext cx="6781341" cy="3209538"/>
            <a:chOff x="2229943" y="1073150"/>
            <a:chExt cx="7947546" cy="3761491"/>
          </a:xfrm>
        </p:grpSpPr>
        <p:sp>
          <p:nvSpPr>
            <p:cNvPr id="247" name="Content Placeholder 2"/>
            <p:cNvSpPr txBox="1">
              <a:spLocks/>
            </p:cNvSpPr>
            <p:nvPr/>
          </p:nvSpPr>
          <p:spPr bwMode="auto">
            <a:xfrm>
              <a:off x="6835200" y="4516829"/>
              <a:ext cx="1269633" cy="31781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Paint</a:t>
              </a:r>
            </a:p>
          </p:txBody>
        </p:sp>
        <p:sp>
          <p:nvSpPr>
            <p:cNvPr id="248" name="Oval 247"/>
            <p:cNvSpPr/>
            <p:nvPr/>
          </p:nvSpPr>
          <p:spPr>
            <a:xfrm>
              <a:off x="3764992" y="2807970"/>
              <a:ext cx="1070754" cy="1073149"/>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sp>
          <p:nvSpPr>
            <p:cNvPr id="249" name="Oval 248"/>
            <p:cNvSpPr/>
            <p:nvPr/>
          </p:nvSpPr>
          <p:spPr>
            <a:xfrm>
              <a:off x="5498090" y="2007870"/>
              <a:ext cx="1028432" cy="102658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sp>
          <p:nvSpPr>
            <p:cNvPr id="250" name="Oval 249"/>
            <p:cNvSpPr/>
            <p:nvPr/>
          </p:nvSpPr>
          <p:spPr>
            <a:xfrm>
              <a:off x="2340846" y="1957070"/>
              <a:ext cx="1113077" cy="1113367"/>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sp>
          <p:nvSpPr>
            <p:cNvPr id="251" name="Oval 250"/>
            <p:cNvSpPr/>
            <p:nvPr/>
          </p:nvSpPr>
          <p:spPr>
            <a:xfrm>
              <a:off x="8625709" y="2657685"/>
              <a:ext cx="1064407" cy="1064684"/>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cxnSp>
          <p:nvCxnSpPr>
            <p:cNvPr id="252" name="Straight Connector 251"/>
            <p:cNvCxnSpPr/>
            <p:nvPr/>
          </p:nvCxnSpPr>
          <p:spPr>
            <a:xfrm>
              <a:off x="5989029" y="3472603"/>
              <a:ext cx="992459" cy="408516"/>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3" name="Straight Connector 252"/>
            <p:cNvCxnSpPr>
              <a:stCxn id="250" idx="6"/>
              <a:endCxn id="248" idx="1"/>
            </p:cNvCxnSpPr>
            <p:nvPr/>
          </p:nvCxnSpPr>
          <p:spPr>
            <a:xfrm>
              <a:off x="3453923" y="2513753"/>
              <a:ext cx="467662" cy="45085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4" name="Straight Connector 253"/>
            <p:cNvCxnSpPr/>
            <p:nvPr/>
          </p:nvCxnSpPr>
          <p:spPr>
            <a:xfrm flipV="1">
              <a:off x="4835747" y="3472603"/>
              <a:ext cx="1153283" cy="7620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5" name="Straight Connector 254"/>
            <p:cNvCxnSpPr/>
            <p:nvPr/>
          </p:nvCxnSpPr>
          <p:spPr>
            <a:xfrm>
              <a:off x="5872643" y="3034453"/>
              <a:ext cx="116386" cy="43815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6" name="Straight Connector 255"/>
            <p:cNvCxnSpPr>
              <a:stCxn id="259" idx="7"/>
            </p:cNvCxnSpPr>
            <p:nvPr/>
          </p:nvCxnSpPr>
          <p:spPr>
            <a:xfrm flipV="1">
              <a:off x="7770799" y="2088302"/>
              <a:ext cx="854911" cy="160020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p:cNvCxnSpPr>
              <a:endCxn id="251" idx="0"/>
            </p:cNvCxnSpPr>
            <p:nvPr/>
          </p:nvCxnSpPr>
          <p:spPr>
            <a:xfrm>
              <a:off x="8625708" y="2120053"/>
              <a:ext cx="531146" cy="537633"/>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258" name="Oval 257"/>
            <p:cNvSpPr/>
            <p:nvPr/>
          </p:nvSpPr>
          <p:spPr>
            <a:xfrm>
              <a:off x="7999339" y="1073150"/>
              <a:ext cx="1045361" cy="1045633"/>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sp>
          <p:nvSpPr>
            <p:cNvPr id="259" name="Oval 258"/>
            <p:cNvSpPr/>
            <p:nvPr/>
          </p:nvSpPr>
          <p:spPr>
            <a:xfrm>
              <a:off x="6951862" y="3548804"/>
              <a:ext cx="960717" cy="958849"/>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a:defRPr/>
              </a:pPr>
              <a:endParaRPr lang="en-US" sz="800" dirty="0">
                <a:solidFill>
                  <a:schemeClr val="bg1"/>
                </a:solidFill>
              </a:endParaRPr>
            </a:p>
          </p:txBody>
        </p:sp>
        <p:grpSp>
          <p:nvGrpSpPr>
            <p:cNvPr id="260" name="Group 588"/>
            <p:cNvGrpSpPr>
              <a:grpSpLocks/>
            </p:cNvGrpSpPr>
            <p:nvPr/>
          </p:nvGrpSpPr>
          <p:grpSpPr bwMode="auto">
            <a:xfrm>
              <a:off x="2646821" y="2264092"/>
              <a:ext cx="529574" cy="474269"/>
              <a:chOff x="2061431" y="5656262"/>
              <a:chExt cx="583344" cy="522287"/>
            </a:xfrm>
            <a:solidFill>
              <a:schemeClr val="accent1"/>
            </a:solidFill>
          </p:grpSpPr>
          <p:sp>
            <p:nvSpPr>
              <p:cNvPr id="26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6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6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6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6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grpSp>
        <p:sp>
          <p:nvSpPr>
            <p:cNvPr id="266" name="Freeform 545"/>
            <p:cNvSpPr>
              <a:spLocks noChangeArrowheads="1"/>
            </p:cNvSpPr>
            <p:nvPr/>
          </p:nvSpPr>
          <p:spPr bwMode="auto">
            <a:xfrm>
              <a:off x="5763398" y="2316443"/>
              <a:ext cx="584125" cy="412209"/>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21893" tIns="60946" rIns="121893" bIns="60946" anchor="ctr"/>
            <a:lstStyle/>
            <a:p>
              <a:pPr>
                <a:defRPr/>
              </a:pPr>
              <a:endParaRPr lang="en-US" sz="800" dirty="0">
                <a:solidFill>
                  <a:schemeClr val="bg1"/>
                </a:solidFill>
                <a:ea typeface="SimSun" charset="0"/>
              </a:endParaRPr>
            </a:p>
          </p:txBody>
        </p:sp>
        <p:grpSp>
          <p:nvGrpSpPr>
            <p:cNvPr id="267" name="Group 4700"/>
            <p:cNvGrpSpPr>
              <a:grpSpLocks/>
            </p:cNvGrpSpPr>
            <p:nvPr/>
          </p:nvGrpSpPr>
          <p:grpSpPr bwMode="auto">
            <a:xfrm>
              <a:off x="7157583" y="3722369"/>
              <a:ext cx="633152" cy="633317"/>
              <a:chOff x="3062288" y="3998912"/>
              <a:chExt cx="412750" cy="412750"/>
            </a:xfrm>
            <a:solidFill>
              <a:schemeClr val="accent4"/>
            </a:solidFill>
          </p:grpSpPr>
          <p:sp>
            <p:nvSpPr>
              <p:cNvPr id="26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6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7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sp>
            <p:nvSpPr>
              <p:cNvPr id="27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800" dirty="0">
                  <a:solidFill>
                    <a:schemeClr val="bg1"/>
                  </a:solidFill>
                  <a:ea typeface="SimSun" charset="0"/>
                </a:endParaRPr>
              </a:p>
            </p:txBody>
          </p:sp>
        </p:grpSp>
        <p:sp>
          <p:nvSpPr>
            <p:cNvPr id="272" name="Freeform 290"/>
            <p:cNvSpPr>
              <a:spLocks noChangeArrowheads="1"/>
            </p:cNvSpPr>
            <p:nvPr/>
          </p:nvSpPr>
          <p:spPr bwMode="auto">
            <a:xfrm>
              <a:off x="4018025" y="3136866"/>
              <a:ext cx="598641" cy="463671"/>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21893" tIns="60946" rIns="121893" bIns="60946" anchor="ctr"/>
            <a:lstStyle/>
            <a:p>
              <a:pPr>
                <a:defRPr/>
              </a:pPr>
              <a:endParaRPr lang="en-US" sz="800" dirty="0">
                <a:solidFill>
                  <a:schemeClr val="bg1"/>
                </a:solidFill>
                <a:ea typeface="SimSun" charset="0"/>
              </a:endParaRPr>
            </a:p>
          </p:txBody>
        </p:sp>
        <p:sp>
          <p:nvSpPr>
            <p:cNvPr id="273" name="Freeform 417"/>
            <p:cNvSpPr>
              <a:spLocks noChangeArrowheads="1"/>
            </p:cNvSpPr>
            <p:nvPr/>
          </p:nvSpPr>
          <p:spPr bwMode="auto">
            <a:xfrm>
              <a:off x="8278252" y="1284194"/>
              <a:ext cx="543016" cy="543157"/>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21893" tIns="60946" rIns="121893" bIns="60946" anchor="ctr"/>
            <a:lstStyle/>
            <a:p>
              <a:pPr>
                <a:defRPr/>
              </a:pPr>
              <a:endParaRPr lang="en-US" sz="800" dirty="0">
                <a:solidFill>
                  <a:schemeClr val="bg1"/>
                </a:solidFill>
                <a:ea typeface="SimSun" charset="0"/>
              </a:endParaRPr>
            </a:p>
          </p:txBody>
        </p:sp>
        <p:sp>
          <p:nvSpPr>
            <p:cNvPr id="274" name="Freeform 237"/>
            <p:cNvSpPr>
              <a:spLocks noChangeArrowheads="1"/>
            </p:cNvSpPr>
            <p:nvPr/>
          </p:nvSpPr>
          <p:spPr bwMode="auto">
            <a:xfrm>
              <a:off x="8867187" y="2987182"/>
              <a:ext cx="611146" cy="448959"/>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21893" tIns="60946" rIns="121893" bIns="60946" anchor="ctr"/>
            <a:lstStyle/>
            <a:p>
              <a:pPr>
                <a:defRPr/>
              </a:pPr>
              <a:endParaRPr lang="en-US" sz="800" dirty="0">
                <a:solidFill>
                  <a:schemeClr val="bg1"/>
                </a:solidFill>
                <a:ea typeface="SimSun" charset="0"/>
              </a:endParaRPr>
            </a:p>
          </p:txBody>
        </p:sp>
        <p:sp>
          <p:nvSpPr>
            <p:cNvPr id="275" name="Content Placeholder 2"/>
            <p:cNvSpPr txBox="1">
              <a:spLocks/>
            </p:cNvSpPr>
            <p:nvPr/>
          </p:nvSpPr>
          <p:spPr bwMode="auto">
            <a:xfrm>
              <a:off x="2229943" y="3108061"/>
              <a:ext cx="1269633" cy="31781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Support</a:t>
              </a:r>
            </a:p>
          </p:txBody>
        </p:sp>
        <p:sp>
          <p:nvSpPr>
            <p:cNvPr id="276" name="Content Placeholder 2"/>
            <p:cNvSpPr txBox="1">
              <a:spLocks/>
            </p:cNvSpPr>
            <p:nvPr/>
          </p:nvSpPr>
          <p:spPr bwMode="auto">
            <a:xfrm>
              <a:off x="3668857" y="3923486"/>
              <a:ext cx="1269633" cy="31781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Decision</a:t>
              </a:r>
            </a:p>
          </p:txBody>
        </p:sp>
        <p:sp>
          <p:nvSpPr>
            <p:cNvPr id="277" name="Content Placeholder 2"/>
            <p:cNvSpPr txBox="1">
              <a:spLocks/>
            </p:cNvSpPr>
            <p:nvPr/>
          </p:nvSpPr>
          <p:spPr bwMode="auto">
            <a:xfrm>
              <a:off x="5391008" y="1539542"/>
              <a:ext cx="1269633" cy="31781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Delivery</a:t>
              </a:r>
            </a:p>
          </p:txBody>
        </p:sp>
        <p:sp>
          <p:nvSpPr>
            <p:cNvPr id="278" name="Content Placeholder 2"/>
            <p:cNvSpPr txBox="1">
              <a:spLocks/>
            </p:cNvSpPr>
            <p:nvPr/>
          </p:nvSpPr>
          <p:spPr bwMode="auto">
            <a:xfrm>
              <a:off x="9051977" y="1334456"/>
              <a:ext cx="1125512" cy="39655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Edition</a:t>
              </a:r>
            </a:p>
          </p:txBody>
        </p:sp>
        <p:sp>
          <p:nvSpPr>
            <p:cNvPr id="279" name="Content Placeholder 2"/>
            <p:cNvSpPr txBox="1">
              <a:spLocks/>
            </p:cNvSpPr>
            <p:nvPr/>
          </p:nvSpPr>
          <p:spPr bwMode="auto">
            <a:xfrm>
              <a:off x="8547118" y="3791733"/>
              <a:ext cx="1269633" cy="317812"/>
            </a:xfrm>
            <a:prstGeom prst="rect">
              <a:avLst/>
            </a:prstGeom>
            <a:noFill/>
            <a:ln>
              <a:noFill/>
            </a:ln>
            <a:extLst/>
          </p:spPr>
          <p:txBody>
            <a:bodyPr wrap="square" lIns="121893" tIns="60946" rIns="121893" bIns="60946"/>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bg1"/>
                  </a:solidFill>
                  <a:latin typeface="Caviar Dreams" panose="020B0402020204020504" pitchFamily="34" charset="0"/>
                  <a:cs typeface="Lato Regular"/>
                </a:rPr>
                <a:t>Contact</a:t>
              </a:r>
            </a:p>
          </p:txBody>
        </p:sp>
      </p:grpSp>
      <p:sp>
        <p:nvSpPr>
          <p:cNvPr id="282" name="Content Placeholder 2"/>
          <p:cNvSpPr txBox="1">
            <a:spLocks/>
          </p:cNvSpPr>
          <p:nvPr/>
        </p:nvSpPr>
        <p:spPr bwMode="auto">
          <a:xfrm>
            <a:off x="6113869" y="4978264"/>
            <a:ext cx="1049283" cy="378065"/>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Paint</a:t>
            </a:r>
          </a:p>
        </p:txBody>
      </p:sp>
      <p:sp>
        <p:nvSpPr>
          <p:cNvPr id="283" name="Content Placeholder 2"/>
          <p:cNvSpPr txBox="1">
            <a:spLocks/>
          </p:cNvSpPr>
          <p:nvPr/>
        </p:nvSpPr>
        <p:spPr bwMode="auto">
          <a:xfrm>
            <a:off x="512104" y="4978264"/>
            <a:ext cx="1049283" cy="378065"/>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Support</a:t>
            </a:r>
          </a:p>
        </p:txBody>
      </p:sp>
      <p:sp>
        <p:nvSpPr>
          <p:cNvPr id="284" name="Content Placeholder 2"/>
          <p:cNvSpPr txBox="1">
            <a:spLocks/>
          </p:cNvSpPr>
          <p:nvPr/>
        </p:nvSpPr>
        <p:spPr bwMode="auto">
          <a:xfrm>
            <a:off x="2379359" y="4978264"/>
            <a:ext cx="1049283" cy="378065"/>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Decision</a:t>
            </a:r>
          </a:p>
        </p:txBody>
      </p:sp>
      <p:sp>
        <p:nvSpPr>
          <p:cNvPr id="285" name="Content Placeholder 2"/>
          <p:cNvSpPr txBox="1">
            <a:spLocks/>
          </p:cNvSpPr>
          <p:nvPr/>
        </p:nvSpPr>
        <p:spPr bwMode="auto">
          <a:xfrm>
            <a:off x="4246614" y="4978264"/>
            <a:ext cx="1049283" cy="378065"/>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Delivery</a:t>
            </a:r>
          </a:p>
        </p:txBody>
      </p:sp>
      <p:sp>
        <p:nvSpPr>
          <p:cNvPr id="286" name="Content Placeholder 2"/>
          <p:cNvSpPr txBox="1">
            <a:spLocks/>
          </p:cNvSpPr>
          <p:nvPr/>
        </p:nvSpPr>
        <p:spPr bwMode="auto">
          <a:xfrm>
            <a:off x="9848380" y="4978264"/>
            <a:ext cx="930175" cy="471732"/>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Edition</a:t>
            </a:r>
          </a:p>
        </p:txBody>
      </p:sp>
      <p:sp>
        <p:nvSpPr>
          <p:cNvPr id="287" name="Content Placeholder 2"/>
          <p:cNvSpPr txBox="1">
            <a:spLocks/>
          </p:cNvSpPr>
          <p:nvPr/>
        </p:nvSpPr>
        <p:spPr bwMode="auto">
          <a:xfrm>
            <a:off x="7981124" y="4978264"/>
            <a:ext cx="1049283" cy="378065"/>
          </a:xfrm>
          <a:prstGeom prst="rect">
            <a:avLst/>
          </a:prstGeom>
          <a:solidFill>
            <a:schemeClr val="bg1"/>
          </a:solidFill>
          <a:ln>
            <a:noFill/>
          </a:ln>
          <a:extLst/>
        </p:spPr>
        <p:txBody>
          <a:bodyPr wrap="square" lIns="121893" tIns="60946" rIns="121893" bIns="60946" anchor="ct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400" b="1" dirty="0">
                <a:solidFill>
                  <a:schemeClr val="tx1">
                    <a:lumMod val="85000"/>
                    <a:lumOff val="15000"/>
                  </a:schemeClr>
                </a:solidFill>
                <a:latin typeface="Caviar Dreams" panose="020B0402020204020504" pitchFamily="34" charset="0"/>
                <a:cs typeface="Lato Regular"/>
              </a:rPr>
              <a:t>Contact</a:t>
            </a:r>
          </a:p>
        </p:txBody>
      </p:sp>
      <p:sp>
        <p:nvSpPr>
          <p:cNvPr id="288" name="Rectangle 287"/>
          <p:cNvSpPr/>
          <p:nvPr/>
        </p:nvSpPr>
        <p:spPr>
          <a:xfrm>
            <a:off x="589176"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90" name="Rectangle 289"/>
          <p:cNvSpPr/>
          <p:nvPr/>
        </p:nvSpPr>
        <p:spPr>
          <a:xfrm>
            <a:off x="2379359"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91" name="Rectangle 290"/>
          <p:cNvSpPr/>
          <p:nvPr/>
        </p:nvSpPr>
        <p:spPr>
          <a:xfrm>
            <a:off x="4289074"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92" name="Rectangle 291"/>
          <p:cNvSpPr/>
          <p:nvPr/>
        </p:nvSpPr>
        <p:spPr>
          <a:xfrm>
            <a:off x="6078437"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93" name="Rectangle 292"/>
          <p:cNvSpPr/>
          <p:nvPr/>
        </p:nvSpPr>
        <p:spPr>
          <a:xfrm>
            <a:off x="8041903"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294" name="Rectangle 293"/>
          <p:cNvSpPr/>
          <p:nvPr/>
        </p:nvSpPr>
        <p:spPr>
          <a:xfrm>
            <a:off x="9790306" y="5506135"/>
            <a:ext cx="1450639" cy="553998"/>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Tree>
    <p:extLst>
      <p:ext uri="{BB962C8B-B14F-4D97-AF65-F5344CB8AC3E}">
        <p14:creationId xmlns:p14="http://schemas.microsoft.com/office/powerpoint/2010/main" val="287986521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a:t>
            </a:fld>
            <a:endParaRPr lang="en-US"/>
          </a:p>
        </p:txBody>
      </p:sp>
      <p:sp>
        <p:nvSpPr>
          <p:cNvPr id="31" name="Shape 5012"/>
          <p:cNvSpPr/>
          <p:nvPr/>
        </p:nvSpPr>
        <p:spPr>
          <a:xfrm flipH="1">
            <a:off x="2164831" y="2628250"/>
            <a:ext cx="1" cy="1895561"/>
          </a:xfrm>
          <a:prstGeom prst="line">
            <a:avLst/>
          </a:prstGeom>
          <a:ln w="38100">
            <a:solidFill>
              <a:schemeClr val="accent1"/>
            </a:solidFill>
            <a:miter lim="400000"/>
          </a:ln>
        </p:spPr>
        <p:txBody>
          <a:bodyPr lIns="25400" tIns="25400" rIns="25400" bIns="25400" anchor="ctr"/>
          <a:lstStyle/>
          <a:p>
            <a:pPr>
              <a:defRPr sz="3200"/>
            </a:pPr>
            <a:endParaRPr sz="1600"/>
          </a:p>
        </p:txBody>
      </p:sp>
      <p:sp>
        <p:nvSpPr>
          <p:cNvPr id="32" name="Shape 5013"/>
          <p:cNvSpPr/>
          <p:nvPr/>
        </p:nvSpPr>
        <p:spPr>
          <a:xfrm>
            <a:off x="4744845" y="2628250"/>
            <a:ext cx="1" cy="1895561"/>
          </a:xfrm>
          <a:prstGeom prst="line">
            <a:avLst/>
          </a:prstGeom>
          <a:ln w="38100">
            <a:solidFill>
              <a:schemeClr val="accent2"/>
            </a:solidFill>
            <a:miter lim="400000"/>
          </a:ln>
        </p:spPr>
        <p:txBody>
          <a:bodyPr lIns="25400" tIns="25400" rIns="25400" bIns="25400" anchor="ctr"/>
          <a:lstStyle/>
          <a:p>
            <a:pPr>
              <a:defRPr sz="3200"/>
            </a:pPr>
            <a:endParaRPr sz="1600"/>
          </a:p>
        </p:txBody>
      </p:sp>
      <p:sp>
        <p:nvSpPr>
          <p:cNvPr id="33" name="Shape 5014"/>
          <p:cNvSpPr/>
          <p:nvPr/>
        </p:nvSpPr>
        <p:spPr>
          <a:xfrm>
            <a:off x="7384424" y="2628250"/>
            <a:ext cx="1" cy="1895561"/>
          </a:xfrm>
          <a:prstGeom prst="line">
            <a:avLst/>
          </a:prstGeom>
          <a:ln w="38100">
            <a:solidFill>
              <a:schemeClr val="accent3"/>
            </a:solidFill>
            <a:miter lim="400000"/>
          </a:ln>
        </p:spPr>
        <p:txBody>
          <a:bodyPr lIns="25400" tIns="25400" rIns="25400" bIns="25400" anchor="ctr"/>
          <a:lstStyle/>
          <a:p>
            <a:pPr>
              <a:defRPr sz="3200"/>
            </a:pPr>
            <a:endParaRPr sz="1600"/>
          </a:p>
        </p:txBody>
      </p:sp>
      <p:sp>
        <p:nvSpPr>
          <p:cNvPr id="34" name="Shape 5015"/>
          <p:cNvSpPr/>
          <p:nvPr/>
        </p:nvSpPr>
        <p:spPr>
          <a:xfrm>
            <a:off x="10024003" y="2628250"/>
            <a:ext cx="1" cy="1895561"/>
          </a:xfrm>
          <a:prstGeom prst="line">
            <a:avLst/>
          </a:prstGeom>
          <a:ln w="38100">
            <a:solidFill>
              <a:schemeClr val="accent4"/>
            </a:solidFill>
            <a:miter lim="400000"/>
          </a:ln>
        </p:spPr>
        <p:txBody>
          <a:bodyPr lIns="25400" tIns="25400" rIns="25400" bIns="25400" anchor="ctr"/>
          <a:lstStyle/>
          <a:p>
            <a:pPr>
              <a:defRPr sz="3200"/>
            </a:pPr>
            <a:endParaRPr sz="1600"/>
          </a:p>
        </p:txBody>
      </p:sp>
      <p:sp>
        <p:nvSpPr>
          <p:cNvPr id="38" name="Shape 5017"/>
          <p:cNvSpPr/>
          <p:nvPr/>
        </p:nvSpPr>
        <p:spPr>
          <a:xfrm>
            <a:off x="-1" y="3429000"/>
            <a:ext cx="12188941" cy="0"/>
          </a:xfrm>
          <a:prstGeom prst="line">
            <a:avLst/>
          </a:prstGeom>
          <a:ln w="38100">
            <a:solidFill>
              <a:schemeClr val="tx2">
                <a:lumMod val="60000"/>
                <a:lumOff val="40000"/>
              </a:schemeClr>
            </a:solidFill>
            <a:miter lim="400000"/>
          </a:ln>
        </p:spPr>
        <p:txBody>
          <a:bodyPr lIns="25400" tIns="25400" rIns="25400" bIns="25400" anchor="ctr"/>
          <a:lstStyle/>
          <a:p>
            <a:pPr>
              <a:defRPr sz="3200"/>
            </a:pPr>
            <a:endParaRPr sz="1600"/>
          </a:p>
        </p:txBody>
      </p:sp>
      <p:sp>
        <p:nvSpPr>
          <p:cNvPr id="40" name="Shape 5031"/>
          <p:cNvSpPr/>
          <p:nvPr/>
        </p:nvSpPr>
        <p:spPr>
          <a:xfrm>
            <a:off x="2093427" y="3357596"/>
            <a:ext cx="142808" cy="142808"/>
          </a:xfrm>
          <a:prstGeom prst="ellipse">
            <a:avLst/>
          </a:prstGeom>
          <a:solidFill>
            <a:schemeClr val="accent1"/>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2" name="Shape 5032"/>
          <p:cNvSpPr/>
          <p:nvPr/>
        </p:nvSpPr>
        <p:spPr>
          <a:xfrm>
            <a:off x="1690188" y="1682220"/>
            <a:ext cx="949285" cy="949285"/>
          </a:xfrm>
          <a:prstGeom prst="ellipse">
            <a:avLst/>
          </a:prstGeom>
          <a:noFill/>
          <a:ln w="38100" cap="flat">
            <a:solidFill>
              <a:schemeClr val="accent1"/>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44" name="Shape 5035"/>
          <p:cNvSpPr/>
          <p:nvPr/>
        </p:nvSpPr>
        <p:spPr>
          <a:xfrm>
            <a:off x="4673441" y="3357596"/>
            <a:ext cx="142808" cy="142808"/>
          </a:xfrm>
          <a:prstGeom prst="ellipse">
            <a:avLst/>
          </a:prstGeom>
          <a:solidFill>
            <a:schemeClr val="accent2"/>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6" name="Shape 5037"/>
          <p:cNvSpPr/>
          <p:nvPr/>
        </p:nvSpPr>
        <p:spPr>
          <a:xfrm>
            <a:off x="7313020" y="3357596"/>
            <a:ext cx="142808" cy="142808"/>
          </a:xfrm>
          <a:prstGeom prst="ellipse">
            <a:avLst/>
          </a:prstGeom>
          <a:solidFill>
            <a:schemeClr val="accent3"/>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8" name="Shape 5039"/>
          <p:cNvSpPr/>
          <p:nvPr/>
        </p:nvSpPr>
        <p:spPr>
          <a:xfrm>
            <a:off x="9952598" y="3357596"/>
            <a:ext cx="142808" cy="142808"/>
          </a:xfrm>
          <a:prstGeom prst="ellipse">
            <a:avLst/>
          </a:prstGeom>
          <a:solidFill>
            <a:schemeClr val="accent4"/>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50" name="Shape 5040"/>
          <p:cNvSpPr/>
          <p:nvPr/>
        </p:nvSpPr>
        <p:spPr>
          <a:xfrm>
            <a:off x="4270203" y="1682220"/>
            <a:ext cx="949285" cy="949285"/>
          </a:xfrm>
          <a:prstGeom prst="ellipse">
            <a:avLst/>
          </a:prstGeom>
          <a:noFill/>
          <a:ln w="38100" cap="flat">
            <a:solidFill>
              <a:schemeClr val="accent2"/>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3" name="Shape 5043"/>
          <p:cNvSpPr/>
          <p:nvPr/>
        </p:nvSpPr>
        <p:spPr>
          <a:xfrm>
            <a:off x="6909781" y="1682220"/>
            <a:ext cx="949285" cy="949285"/>
          </a:xfrm>
          <a:prstGeom prst="ellipse">
            <a:avLst/>
          </a:prstGeom>
          <a:noFill/>
          <a:ln w="38100" cap="flat">
            <a:solidFill>
              <a:schemeClr val="accent3"/>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6" name="Shape 5046"/>
          <p:cNvSpPr/>
          <p:nvPr/>
        </p:nvSpPr>
        <p:spPr>
          <a:xfrm>
            <a:off x="9549360" y="1682220"/>
            <a:ext cx="949285" cy="949285"/>
          </a:xfrm>
          <a:prstGeom prst="ellipse">
            <a:avLst/>
          </a:prstGeom>
          <a:noFill/>
          <a:ln w="38100" cap="flat">
            <a:solidFill>
              <a:schemeClr val="accent4"/>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9" name="Shape 5049"/>
          <p:cNvSpPr/>
          <p:nvPr/>
        </p:nvSpPr>
        <p:spPr>
          <a:xfrm>
            <a:off x="1195483" y="46986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0085AD"/>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General</a:t>
            </a:r>
          </a:p>
          <a:p>
            <a:pPr algn="ctr">
              <a:lnSpc>
                <a:spcPct val="80000"/>
              </a:lnSpc>
              <a:defRPr sz="3200" b="1">
                <a:solidFill>
                  <a:srgbClr val="0085AD"/>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Introduction</a:t>
            </a:r>
            <a:endParaRPr lang="en-US" sz="1600" dirty="0">
              <a:solidFill>
                <a:schemeClr val="tx1">
                  <a:lumMod val="85000"/>
                  <a:lumOff val="15000"/>
                </a:schemeClr>
              </a:solidFill>
              <a:latin typeface="Caviar Dreams" panose="020B0402020204020504" pitchFamily="34" charset="0"/>
            </a:endParaRPr>
          </a:p>
        </p:txBody>
      </p:sp>
      <p:sp>
        <p:nvSpPr>
          <p:cNvPr id="80" name="Shape 5050"/>
          <p:cNvSpPr/>
          <p:nvPr/>
        </p:nvSpPr>
        <p:spPr>
          <a:xfrm>
            <a:off x="1169581"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tx1">
                    <a:lumMod val="85000"/>
                    <a:lumOff val="15000"/>
                  </a:schemeClr>
                </a:solidFill>
                <a:latin typeface="+mj-lt"/>
              </a:rPr>
              <a:t>Lorem Ipsum is simply dummy text of the printing and typesetting industry. Lorem Ipsum has.</a:t>
            </a:r>
          </a:p>
        </p:txBody>
      </p:sp>
      <p:sp>
        <p:nvSpPr>
          <p:cNvPr id="82" name="Shape 5051"/>
          <p:cNvSpPr/>
          <p:nvPr/>
        </p:nvSpPr>
        <p:spPr>
          <a:xfrm>
            <a:off x="1573873" y="3757958"/>
            <a:ext cx="1181916" cy="411719"/>
          </a:xfrm>
          <a:prstGeom prst="roundRect">
            <a:avLst>
              <a:gd name="adj" fmla="val 50000"/>
            </a:avLst>
          </a:prstGeom>
          <a:solidFill>
            <a:schemeClr val="accent1"/>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83" name="Shape 5052"/>
          <p:cNvSpPr/>
          <p:nvPr/>
        </p:nvSpPr>
        <p:spPr>
          <a:xfrm>
            <a:off x="1564348"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dirty="0">
                <a:solidFill>
                  <a:schemeClr val="bg1"/>
                </a:solidFill>
                <a:latin typeface="+mj-lt"/>
              </a:rPr>
              <a:t>10:30 am</a:t>
            </a:r>
          </a:p>
        </p:txBody>
      </p:sp>
      <p:sp>
        <p:nvSpPr>
          <p:cNvPr id="85" name="Shape 5055"/>
          <p:cNvSpPr/>
          <p:nvPr/>
        </p:nvSpPr>
        <p:spPr>
          <a:xfrm>
            <a:off x="3754465" y="46986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00B18D"/>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About</a:t>
            </a:r>
          </a:p>
          <a:p>
            <a:pPr algn="ctr">
              <a:lnSpc>
                <a:spcPct val="80000"/>
              </a:lnSpc>
              <a:defRPr sz="3200" b="1">
                <a:solidFill>
                  <a:srgbClr val="00B18D"/>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Our Company</a:t>
            </a:r>
            <a:endParaRPr lang="en-US" sz="1600" dirty="0">
              <a:solidFill>
                <a:schemeClr val="tx1">
                  <a:lumMod val="85000"/>
                  <a:lumOff val="15000"/>
                </a:schemeClr>
              </a:solidFill>
              <a:latin typeface="Caviar Dreams" panose="020B0402020204020504" pitchFamily="34" charset="0"/>
            </a:endParaRPr>
          </a:p>
        </p:txBody>
      </p:sp>
      <p:sp>
        <p:nvSpPr>
          <p:cNvPr id="86" name="Shape 5056"/>
          <p:cNvSpPr/>
          <p:nvPr/>
        </p:nvSpPr>
        <p:spPr>
          <a:xfrm>
            <a:off x="3728563"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tx1">
                    <a:lumMod val="85000"/>
                    <a:lumOff val="15000"/>
                  </a:schemeClr>
                </a:solidFill>
                <a:latin typeface="+mj-lt"/>
              </a:rPr>
              <a:t>Lorem Ipsum is simply dummy text of the printing and typesetting industry. Lorem Ipsum has.</a:t>
            </a:r>
          </a:p>
        </p:txBody>
      </p:sp>
      <p:sp>
        <p:nvSpPr>
          <p:cNvPr id="88" name="Shape 5057"/>
          <p:cNvSpPr/>
          <p:nvPr/>
        </p:nvSpPr>
        <p:spPr>
          <a:xfrm>
            <a:off x="4151905" y="3757958"/>
            <a:ext cx="1181916" cy="411719"/>
          </a:xfrm>
          <a:prstGeom prst="roundRect">
            <a:avLst>
              <a:gd name="adj" fmla="val 50000"/>
            </a:avLst>
          </a:prstGeom>
          <a:solidFill>
            <a:schemeClr val="accent2"/>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89" name="Shape 5058"/>
          <p:cNvSpPr/>
          <p:nvPr/>
        </p:nvSpPr>
        <p:spPr>
          <a:xfrm>
            <a:off x="4142380"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91" name="Shape 5061"/>
          <p:cNvSpPr/>
          <p:nvPr/>
        </p:nvSpPr>
        <p:spPr>
          <a:xfrm>
            <a:off x="6415076" y="46986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95C348"/>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Services /</a:t>
            </a:r>
          </a:p>
          <a:p>
            <a:pPr algn="ctr">
              <a:lnSpc>
                <a:spcPct val="80000"/>
              </a:lnSpc>
              <a:defRPr sz="3200" b="1">
                <a:solidFill>
                  <a:srgbClr val="95C348"/>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What We Do</a:t>
            </a:r>
            <a:endParaRPr lang="en-US" sz="1600" dirty="0">
              <a:solidFill>
                <a:schemeClr val="tx1">
                  <a:lumMod val="85000"/>
                  <a:lumOff val="15000"/>
                </a:schemeClr>
              </a:solidFill>
              <a:latin typeface="Caviar Dreams" panose="020B0402020204020504" pitchFamily="34" charset="0"/>
            </a:endParaRPr>
          </a:p>
        </p:txBody>
      </p:sp>
      <p:sp>
        <p:nvSpPr>
          <p:cNvPr id="92" name="Shape 5062"/>
          <p:cNvSpPr/>
          <p:nvPr/>
        </p:nvSpPr>
        <p:spPr>
          <a:xfrm>
            <a:off x="6389174"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tx1">
                    <a:lumMod val="85000"/>
                    <a:lumOff val="15000"/>
                  </a:schemeClr>
                </a:solidFill>
                <a:latin typeface="+mj-lt"/>
              </a:rPr>
              <a:t>Lorem Ipsum is simply dummy text of the printing and typesetting industry. Lorem Ipsum has.</a:t>
            </a:r>
          </a:p>
        </p:txBody>
      </p:sp>
      <p:sp>
        <p:nvSpPr>
          <p:cNvPr id="94" name="Shape 5063"/>
          <p:cNvSpPr/>
          <p:nvPr/>
        </p:nvSpPr>
        <p:spPr>
          <a:xfrm>
            <a:off x="6793067" y="3757958"/>
            <a:ext cx="1181916" cy="411719"/>
          </a:xfrm>
          <a:prstGeom prst="roundRect">
            <a:avLst>
              <a:gd name="adj" fmla="val 50000"/>
            </a:avLst>
          </a:prstGeom>
          <a:solidFill>
            <a:schemeClr val="accent3"/>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95" name="Shape 5064"/>
          <p:cNvSpPr/>
          <p:nvPr/>
        </p:nvSpPr>
        <p:spPr>
          <a:xfrm>
            <a:off x="6783542"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97" name="Shape 5067"/>
          <p:cNvSpPr/>
          <p:nvPr/>
        </p:nvSpPr>
        <p:spPr>
          <a:xfrm>
            <a:off x="9054654" y="46986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FFA300"/>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Meet Our</a:t>
            </a:r>
          </a:p>
          <a:p>
            <a:pPr algn="ctr">
              <a:lnSpc>
                <a:spcPct val="80000"/>
              </a:lnSpc>
              <a:defRPr sz="3200" b="1">
                <a:solidFill>
                  <a:srgbClr val="FFA300"/>
                </a:solidFill>
                <a:latin typeface="Helvetica"/>
                <a:ea typeface="Helvetica"/>
                <a:cs typeface="Helvetica"/>
                <a:sym typeface="Helvetica"/>
              </a:defRPr>
            </a:pPr>
            <a:r>
              <a:rPr lang="en-US" sz="1600" dirty="0" smtClean="0">
                <a:solidFill>
                  <a:schemeClr val="tx1">
                    <a:lumMod val="85000"/>
                    <a:lumOff val="15000"/>
                  </a:schemeClr>
                </a:solidFill>
                <a:latin typeface="Caviar Dreams" panose="020B0402020204020504" pitchFamily="34" charset="0"/>
              </a:rPr>
              <a:t>Expert Team</a:t>
            </a:r>
            <a:endParaRPr lang="en-US" sz="1600" dirty="0">
              <a:solidFill>
                <a:schemeClr val="tx1">
                  <a:lumMod val="85000"/>
                  <a:lumOff val="15000"/>
                </a:schemeClr>
              </a:solidFill>
              <a:latin typeface="Caviar Dreams" panose="020B0402020204020504" pitchFamily="34" charset="0"/>
            </a:endParaRPr>
          </a:p>
        </p:txBody>
      </p:sp>
      <p:sp>
        <p:nvSpPr>
          <p:cNvPr id="98" name="Shape 5068"/>
          <p:cNvSpPr/>
          <p:nvPr/>
        </p:nvSpPr>
        <p:spPr>
          <a:xfrm>
            <a:off x="9028752"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tx1">
                    <a:lumMod val="85000"/>
                    <a:lumOff val="15000"/>
                  </a:schemeClr>
                </a:solidFill>
                <a:latin typeface="+mj-lt"/>
              </a:rPr>
              <a:t>Lorem Ipsum is simply dummy text of the printing and typesetting industry. Lorem Ipsum has.</a:t>
            </a:r>
          </a:p>
        </p:txBody>
      </p:sp>
      <p:sp>
        <p:nvSpPr>
          <p:cNvPr id="100" name="Shape 5069"/>
          <p:cNvSpPr/>
          <p:nvPr/>
        </p:nvSpPr>
        <p:spPr>
          <a:xfrm>
            <a:off x="9433443" y="3757958"/>
            <a:ext cx="1181916" cy="411719"/>
          </a:xfrm>
          <a:prstGeom prst="roundRect">
            <a:avLst>
              <a:gd name="adj" fmla="val 50000"/>
            </a:avLst>
          </a:prstGeom>
          <a:solidFill>
            <a:schemeClr val="accent4"/>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01" name="Shape 5070"/>
          <p:cNvSpPr/>
          <p:nvPr/>
        </p:nvSpPr>
        <p:spPr>
          <a:xfrm>
            <a:off x="9423918"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54" name="Title 11"/>
          <p:cNvSpPr txBox="1">
            <a:spLocks/>
          </p:cNvSpPr>
          <p:nvPr/>
        </p:nvSpPr>
        <p:spPr>
          <a:xfrm>
            <a:off x="3715657" y="521676"/>
            <a:ext cx="47606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Presentation Agenda</a:t>
            </a:r>
          </a:p>
        </p:txBody>
      </p:sp>
      <p:sp>
        <p:nvSpPr>
          <p:cNvPr id="55" name="Title 11"/>
          <p:cNvSpPr txBox="1">
            <a:spLocks/>
          </p:cNvSpPr>
          <p:nvPr/>
        </p:nvSpPr>
        <p:spPr>
          <a:xfrm>
            <a:off x="4378420" y="32622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35" name="Shape 2554"/>
          <p:cNvSpPr/>
          <p:nvPr/>
        </p:nvSpPr>
        <p:spPr>
          <a:xfrm>
            <a:off x="1980936" y="1951178"/>
            <a:ext cx="480497" cy="436816"/>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87"/>
          <p:cNvSpPr/>
          <p:nvPr/>
        </p:nvSpPr>
        <p:spPr>
          <a:xfrm>
            <a:off x="4490893" y="1918459"/>
            <a:ext cx="480497" cy="480497"/>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616"/>
          <p:cNvSpPr/>
          <p:nvPr/>
        </p:nvSpPr>
        <p:spPr>
          <a:xfrm>
            <a:off x="7215579" y="1897906"/>
            <a:ext cx="480497" cy="43692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618"/>
          <p:cNvSpPr/>
          <p:nvPr/>
        </p:nvSpPr>
        <p:spPr>
          <a:xfrm>
            <a:off x="9783776" y="1868052"/>
            <a:ext cx="480451" cy="480519"/>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26405949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Services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62" name="Picture Placeholder 61"/>
          <p:cNvSpPr>
            <a:spLocks noGrp="1"/>
          </p:cNvSpPr>
          <p:nvPr>
            <p:ph type="pic" sz="quarter" idx="15"/>
          </p:nvPr>
        </p:nvSpPr>
        <p:spPr>
          <a:solidFill>
            <a:schemeClr val="bg1">
              <a:lumMod val="85000"/>
            </a:schemeClr>
          </a:solidFill>
        </p:spPr>
      </p:sp>
      <p:sp>
        <p:nvSpPr>
          <p:cNvPr id="63" name="Picture Placeholder 62"/>
          <p:cNvSpPr>
            <a:spLocks noGrp="1"/>
          </p:cNvSpPr>
          <p:nvPr>
            <p:ph type="pic" sz="quarter" idx="16"/>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50</a:t>
            </a:fld>
            <a:endParaRPr lang="en-US"/>
          </a:p>
        </p:txBody>
      </p:sp>
      <p:sp>
        <p:nvSpPr>
          <p:cNvPr id="6" name="Freeform 1"/>
          <p:cNvSpPr>
            <a:spLocks noChangeArrowheads="1"/>
          </p:cNvSpPr>
          <p:nvPr/>
        </p:nvSpPr>
        <p:spPr bwMode="auto">
          <a:xfrm>
            <a:off x="4820962" y="1967265"/>
            <a:ext cx="426233" cy="675411"/>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2" tIns="45711" rIns="91422" bIns="45711" anchor="ctr"/>
          <a:lstStyle/>
          <a:p>
            <a:endParaRPr lang="en-US" sz="900" dirty="0"/>
          </a:p>
        </p:txBody>
      </p:sp>
      <p:sp>
        <p:nvSpPr>
          <p:cNvPr id="7" name="Freeform 27"/>
          <p:cNvSpPr>
            <a:spLocks noChangeArrowheads="1"/>
          </p:cNvSpPr>
          <p:nvPr/>
        </p:nvSpPr>
        <p:spPr bwMode="auto">
          <a:xfrm>
            <a:off x="6937482" y="4375889"/>
            <a:ext cx="426234" cy="665156"/>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2" tIns="45711" rIns="91422" bIns="45711" anchor="ctr"/>
          <a:lstStyle/>
          <a:p>
            <a:endParaRPr lang="en-US" sz="900" dirty="0"/>
          </a:p>
        </p:txBody>
      </p:sp>
      <p:grpSp>
        <p:nvGrpSpPr>
          <p:cNvPr id="8" name="Group 7"/>
          <p:cNvGrpSpPr/>
          <p:nvPr/>
        </p:nvGrpSpPr>
        <p:grpSpPr>
          <a:xfrm>
            <a:off x="3625752" y="2238307"/>
            <a:ext cx="4940497" cy="2533160"/>
            <a:chOff x="6420323" y="2550227"/>
            <a:chExt cx="4941784" cy="2533160"/>
          </a:xfrm>
          <a:gradFill flip="none" rotWithShape="1">
            <a:gsLst>
              <a:gs pos="0">
                <a:schemeClr val="accent1"/>
              </a:gs>
              <a:gs pos="100000">
                <a:schemeClr val="accent2"/>
              </a:gs>
            </a:gsLst>
            <a:lin ang="2700000" scaled="1"/>
            <a:tileRect/>
          </a:gradFill>
        </p:grpSpPr>
        <p:sp>
          <p:nvSpPr>
            <p:cNvPr id="9"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0"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1"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2"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3"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4"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5"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6"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7"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8"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19"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0"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1"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2"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3"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4"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5"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6"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7"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8"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29"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0"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1"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2"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3"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4"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5"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6"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7"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8"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39"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0"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1"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2"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3"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4"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5"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6"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7"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8"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49"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0"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1"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2"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3"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4"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5"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6"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sp>
          <p:nvSpPr>
            <p:cNvPr id="57"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dirty="0"/>
            </a:p>
          </p:txBody>
        </p:sp>
      </p:grpSp>
      <p:sp>
        <p:nvSpPr>
          <p:cNvPr id="58" name="Oval 57"/>
          <p:cNvSpPr/>
          <p:nvPr/>
        </p:nvSpPr>
        <p:spPr>
          <a:xfrm>
            <a:off x="6141081" y="4943257"/>
            <a:ext cx="747475" cy="1276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sz="900" dirty="0"/>
          </a:p>
        </p:txBody>
      </p:sp>
      <p:sp>
        <p:nvSpPr>
          <p:cNvPr id="59" name="Oval 58"/>
          <p:cNvSpPr/>
          <p:nvPr/>
        </p:nvSpPr>
        <p:spPr>
          <a:xfrm>
            <a:off x="5284800" y="2579676"/>
            <a:ext cx="747475" cy="72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sz="900" dirty="0"/>
          </a:p>
        </p:txBody>
      </p:sp>
      <p:sp>
        <p:nvSpPr>
          <p:cNvPr id="84" name="Title 20"/>
          <p:cNvSpPr txBox="1">
            <a:spLocks/>
          </p:cNvSpPr>
          <p:nvPr/>
        </p:nvSpPr>
        <p:spPr>
          <a:xfrm>
            <a:off x="553975" y="1938507"/>
            <a:ext cx="1908796" cy="738664"/>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dirty="0" smtClean="0">
                <a:solidFill>
                  <a:schemeClr val="tx1">
                    <a:lumMod val="85000"/>
                    <a:lumOff val="15000"/>
                  </a:schemeClr>
                </a:solidFill>
                <a:latin typeface="Caviar Dreams" panose="020B0402020204020504" pitchFamily="34" charset="0"/>
                <a:cs typeface="Lato Regular"/>
              </a:rPr>
              <a:t>First </a:t>
            </a:r>
            <a:r>
              <a:rPr lang="en-US" sz="1600" dirty="0">
                <a:solidFill>
                  <a:schemeClr val="tx1">
                    <a:lumMod val="85000"/>
                    <a:lumOff val="15000"/>
                  </a:schemeClr>
                </a:solidFill>
                <a:latin typeface="Caviar Dreams" panose="020B0402020204020504" pitchFamily="34" charset="0"/>
                <a:cs typeface="Lato Regular"/>
              </a:rPr>
              <a:t>Place: </a:t>
            </a:r>
            <a:r>
              <a:rPr lang="en-US" sz="1600" b="1" dirty="0">
                <a:solidFill>
                  <a:schemeClr val="tx1">
                    <a:lumMod val="85000"/>
                    <a:lumOff val="15000"/>
                  </a:schemeClr>
                </a:solidFill>
                <a:latin typeface="Caviar Dreams" panose="020B0402020204020504" pitchFamily="34" charset="0"/>
                <a:cs typeface="Lato Regular"/>
              </a:rPr>
              <a:t>Design and Hard Work</a:t>
            </a:r>
          </a:p>
        </p:txBody>
      </p:sp>
      <p:sp>
        <p:nvSpPr>
          <p:cNvPr id="85" name="Title 20"/>
          <p:cNvSpPr txBox="1">
            <a:spLocks/>
          </p:cNvSpPr>
          <p:nvPr/>
        </p:nvSpPr>
        <p:spPr>
          <a:xfrm>
            <a:off x="552100" y="2756471"/>
            <a:ext cx="2354157" cy="228367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200" dirty="0">
              <a:solidFill>
                <a:schemeClr val="tx1"/>
              </a:solidFill>
              <a:latin typeface="+mj-lt"/>
              <a:cs typeface="Lato Light"/>
            </a:endParaRPr>
          </a:p>
        </p:txBody>
      </p:sp>
      <p:sp>
        <p:nvSpPr>
          <p:cNvPr id="86" name="Title 20"/>
          <p:cNvSpPr txBox="1">
            <a:spLocks/>
          </p:cNvSpPr>
          <p:nvPr/>
        </p:nvSpPr>
        <p:spPr>
          <a:xfrm>
            <a:off x="9805654" y="1938507"/>
            <a:ext cx="1908796" cy="738664"/>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600" dirty="0">
                <a:solidFill>
                  <a:schemeClr val="tx1">
                    <a:lumMod val="85000"/>
                    <a:lumOff val="15000"/>
                  </a:schemeClr>
                </a:solidFill>
                <a:latin typeface="Caviar Dreams" panose="020B0402020204020504" pitchFamily="34" charset="0"/>
                <a:cs typeface="Lato Regular"/>
              </a:rPr>
              <a:t>Second Place: </a:t>
            </a:r>
            <a:r>
              <a:rPr lang="en-US" sz="1600" b="1" dirty="0">
                <a:solidFill>
                  <a:schemeClr val="tx1">
                    <a:lumMod val="85000"/>
                    <a:lumOff val="15000"/>
                  </a:schemeClr>
                </a:solidFill>
                <a:latin typeface="Caviar Dreams" panose="020B0402020204020504" pitchFamily="34" charset="0"/>
                <a:cs typeface="Lato Regular"/>
              </a:rPr>
              <a:t>Quality and Excellence</a:t>
            </a:r>
          </a:p>
        </p:txBody>
      </p:sp>
      <p:sp>
        <p:nvSpPr>
          <p:cNvPr id="87" name="Title 20"/>
          <p:cNvSpPr txBox="1">
            <a:spLocks/>
          </p:cNvSpPr>
          <p:nvPr/>
        </p:nvSpPr>
        <p:spPr>
          <a:xfrm>
            <a:off x="9360293" y="2756471"/>
            <a:ext cx="2354157" cy="228367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200" dirty="0">
              <a:solidFill>
                <a:schemeClr val="tx1"/>
              </a:solidFill>
              <a:latin typeface="+mj-lt"/>
              <a:cs typeface="Lato Light"/>
            </a:endParaRPr>
          </a:p>
        </p:txBody>
      </p:sp>
      <p:grpSp>
        <p:nvGrpSpPr>
          <p:cNvPr id="72" name="Group 71"/>
          <p:cNvGrpSpPr/>
          <p:nvPr/>
        </p:nvGrpSpPr>
        <p:grpSpPr>
          <a:xfrm>
            <a:off x="5382705" y="1931522"/>
            <a:ext cx="591320" cy="488183"/>
            <a:chOff x="8174038" y="2533650"/>
            <a:chExt cx="273050" cy="225425"/>
          </a:xfrm>
          <a:solidFill>
            <a:schemeClr val="tx1">
              <a:lumMod val="85000"/>
              <a:lumOff val="15000"/>
            </a:schemeClr>
          </a:solidFill>
        </p:grpSpPr>
        <p:sp>
          <p:nvSpPr>
            <p:cNvPr id="73" name="Freeform 3963"/>
            <p:cNvSpPr>
              <a:spLocks/>
            </p:cNvSpPr>
            <p:nvPr/>
          </p:nvSpPr>
          <p:spPr bwMode="auto">
            <a:xfrm>
              <a:off x="8174038" y="2533650"/>
              <a:ext cx="273050" cy="168275"/>
            </a:xfrm>
            <a:custGeom>
              <a:avLst/>
              <a:gdLst>
                <a:gd name="T0" fmla="*/ 649 w 862"/>
                <a:gd name="T1" fmla="*/ 112 h 529"/>
                <a:gd name="T2" fmla="*/ 613 w 862"/>
                <a:gd name="T3" fmla="*/ 72 h 529"/>
                <a:gd name="T4" fmla="*/ 570 w 862"/>
                <a:gd name="T5" fmla="*/ 38 h 529"/>
                <a:gd name="T6" fmla="*/ 521 w 862"/>
                <a:gd name="T7" fmla="*/ 15 h 529"/>
                <a:gd name="T8" fmla="*/ 468 w 862"/>
                <a:gd name="T9" fmla="*/ 2 h 529"/>
                <a:gd name="T10" fmla="*/ 418 w 862"/>
                <a:gd name="T11" fmla="*/ 0 h 529"/>
                <a:gd name="T12" fmla="*/ 381 w 862"/>
                <a:gd name="T13" fmla="*/ 4 h 529"/>
                <a:gd name="T14" fmla="*/ 346 w 862"/>
                <a:gd name="T15" fmla="*/ 14 h 529"/>
                <a:gd name="T16" fmla="*/ 311 w 862"/>
                <a:gd name="T17" fmla="*/ 27 h 529"/>
                <a:gd name="T18" fmla="*/ 272 w 862"/>
                <a:gd name="T19" fmla="*/ 52 h 529"/>
                <a:gd name="T20" fmla="*/ 220 w 862"/>
                <a:gd name="T21" fmla="*/ 102 h 529"/>
                <a:gd name="T22" fmla="*/ 189 w 862"/>
                <a:gd name="T23" fmla="*/ 153 h 529"/>
                <a:gd name="T24" fmla="*/ 175 w 862"/>
                <a:gd name="T25" fmla="*/ 186 h 529"/>
                <a:gd name="T26" fmla="*/ 167 w 862"/>
                <a:gd name="T27" fmla="*/ 223 h 529"/>
                <a:gd name="T28" fmla="*/ 151 w 862"/>
                <a:gd name="T29" fmla="*/ 235 h 529"/>
                <a:gd name="T30" fmla="*/ 105 w 862"/>
                <a:gd name="T31" fmla="*/ 241 h 529"/>
                <a:gd name="T32" fmla="*/ 67 w 862"/>
                <a:gd name="T33" fmla="*/ 261 h 529"/>
                <a:gd name="T34" fmla="*/ 35 w 862"/>
                <a:gd name="T35" fmla="*/ 289 h 529"/>
                <a:gd name="T36" fmla="*/ 12 w 862"/>
                <a:gd name="T37" fmla="*/ 326 h 529"/>
                <a:gd name="T38" fmla="*/ 0 w 862"/>
                <a:gd name="T39" fmla="*/ 370 h 529"/>
                <a:gd name="T40" fmla="*/ 1 w 862"/>
                <a:gd name="T41" fmla="*/ 409 h 529"/>
                <a:gd name="T42" fmla="*/ 9 w 862"/>
                <a:gd name="T43" fmla="*/ 440 h 529"/>
                <a:gd name="T44" fmla="*/ 21 w 862"/>
                <a:gd name="T45" fmla="*/ 465 h 529"/>
                <a:gd name="T46" fmla="*/ 36 w 862"/>
                <a:gd name="T47" fmla="*/ 485 h 529"/>
                <a:gd name="T48" fmla="*/ 67 w 862"/>
                <a:gd name="T49" fmla="*/ 508 h 529"/>
                <a:gd name="T50" fmla="*/ 107 w 862"/>
                <a:gd name="T51" fmla="*/ 522 h 529"/>
                <a:gd name="T52" fmla="*/ 154 w 862"/>
                <a:gd name="T53" fmla="*/ 529 h 529"/>
                <a:gd name="T54" fmla="*/ 178 w 862"/>
                <a:gd name="T55" fmla="*/ 529 h 529"/>
                <a:gd name="T56" fmla="*/ 176 w 862"/>
                <a:gd name="T57" fmla="*/ 486 h 529"/>
                <a:gd name="T58" fmla="*/ 181 w 862"/>
                <a:gd name="T59" fmla="*/ 450 h 529"/>
                <a:gd name="T60" fmla="*/ 190 w 862"/>
                <a:gd name="T61" fmla="*/ 416 h 529"/>
                <a:gd name="T62" fmla="*/ 205 w 862"/>
                <a:gd name="T63" fmla="*/ 385 h 529"/>
                <a:gd name="T64" fmla="*/ 223 w 862"/>
                <a:gd name="T65" fmla="*/ 355 h 529"/>
                <a:gd name="T66" fmla="*/ 246 w 862"/>
                <a:gd name="T67" fmla="*/ 329 h 529"/>
                <a:gd name="T68" fmla="*/ 273 w 862"/>
                <a:gd name="T69" fmla="*/ 307 h 529"/>
                <a:gd name="T70" fmla="*/ 302 w 862"/>
                <a:gd name="T71" fmla="*/ 287 h 529"/>
                <a:gd name="T72" fmla="*/ 333 w 862"/>
                <a:gd name="T73" fmla="*/ 273 h 529"/>
                <a:gd name="T74" fmla="*/ 367 w 862"/>
                <a:gd name="T75" fmla="*/ 264 h 529"/>
                <a:gd name="T76" fmla="*/ 404 w 862"/>
                <a:gd name="T77" fmla="*/ 259 h 529"/>
                <a:gd name="T78" fmla="*/ 440 w 862"/>
                <a:gd name="T79" fmla="*/ 261 h 529"/>
                <a:gd name="T80" fmla="*/ 476 w 862"/>
                <a:gd name="T81" fmla="*/ 266 h 529"/>
                <a:gd name="T82" fmla="*/ 509 w 862"/>
                <a:gd name="T83" fmla="*/ 278 h 529"/>
                <a:gd name="T84" fmla="*/ 540 w 862"/>
                <a:gd name="T85" fmla="*/ 294 h 529"/>
                <a:gd name="T86" fmla="*/ 568 w 862"/>
                <a:gd name="T87" fmla="*/ 314 h 529"/>
                <a:gd name="T88" fmla="*/ 592 w 862"/>
                <a:gd name="T89" fmla="*/ 338 h 529"/>
                <a:gd name="T90" fmla="*/ 614 w 862"/>
                <a:gd name="T91" fmla="*/ 365 h 529"/>
                <a:gd name="T92" fmla="*/ 632 w 862"/>
                <a:gd name="T93" fmla="*/ 395 h 529"/>
                <a:gd name="T94" fmla="*/ 645 w 862"/>
                <a:gd name="T95" fmla="*/ 428 h 529"/>
                <a:gd name="T96" fmla="*/ 652 w 862"/>
                <a:gd name="T97" fmla="*/ 462 h 529"/>
                <a:gd name="T98" fmla="*/ 656 w 862"/>
                <a:gd name="T99" fmla="*/ 499 h 529"/>
                <a:gd name="T100" fmla="*/ 685 w 862"/>
                <a:gd name="T101" fmla="*/ 529 h 529"/>
                <a:gd name="T102" fmla="*/ 726 w 862"/>
                <a:gd name="T103" fmla="*/ 519 h 529"/>
                <a:gd name="T104" fmla="*/ 774 w 862"/>
                <a:gd name="T105" fmla="*/ 499 h 529"/>
                <a:gd name="T106" fmla="*/ 813 w 862"/>
                <a:gd name="T107" fmla="*/ 468 h 529"/>
                <a:gd name="T108" fmla="*/ 834 w 862"/>
                <a:gd name="T109" fmla="*/ 442 h 529"/>
                <a:gd name="T110" fmla="*/ 850 w 862"/>
                <a:gd name="T111" fmla="*/ 410 h 529"/>
                <a:gd name="T112" fmla="*/ 859 w 862"/>
                <a:gd name="T113" fmla="*/ 370 h 529"/>
                <a:gd name="T114" fmla="*/ 861 w 862"/>
                <a:gd name="T115" fmla="*/ 319 h 529"/>
                <a:gd name="T116" fmla="*/ 846 w 862"/>
                <a:gd name="T117" fmla="*/ 264 h 529"/>
                <a:gd name="T118" fmla="*/ 817 w 862"/>
                <a:gd name="T119" fmla="*/ 217 h 529"/>
                <a:gd name="T120" fmla="*/ 776 w 862"/>
                <a:gd name="T121" fmla="*/ 178 h 529"/>
                <a:gd name="T122" fmla="*/ 725 w 862"/>
                <a:gd name="T123" fmla="*/ 153 h 529"/>
                <a:gd name="T124" fmla="*/ 669 w 862"/>
                <a:gd name="T125" fmla="*/ 14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2" h="529">
                  <a:moveTo>
                    <a:pt x="669" y="145"/>
                  </a:moveTo>
                  <a:lnTo>
                    <a:pt x="659" y="128"/>
                  </a:lnTo>
                  <a:lnTo>
                    <a:pt x="649" y="112"/>
                  </a:lnTo>
                  <a:lnTo>
                    <a:pt x="637" y="99"/>
                  </a:lnTo>
                  <a:lnTo>
                    <a:pt x="626" y="85"/>
                  </a:lnTo>
                  <a:lnTo>
                    <a:pt x="613" y="72"/>
                  </a:lnTo>
                  <a:lnTo>
                    <a:pt x="599" y="60"/>
                  </a:lnTo>
                  <a:lnTo>
                    <a:pt x="585" y="48"/>
                  </a:lnTo>
                  <a:lnTo>
                    <a:pt x="570" y="38"/>
                  </a:lnTo>
                  <a:lnTo>
                    <a:pt x="554" y="30"/>
                  </a:lnTo>
                  <a:lnTo>
                    <a:pt x="538" y="22"/>
                  </a:lnTo>
                  <a:lnTo>
                    <a:pt x="521" y="15"/>
                  </a:lnTo>
                  <a:lnTo>
                    <a:pt x="503" y="10"/>
                  </a:lnTo>
                  <a:lnTo>
                    <a:pt x="485" y="5"/>
                  </a:lnTo>
                  <a:lnTo>
                    <a:pt x="468" y="2"/>
                  </a:lnTo>
                  <a:lnTo>
                    <a:pt x="449" y="0"/>
                  </a:lnTo>
                  <a:lnTo>
                    <a:pt x="430" y="0"/>
                  </a:lnTo>
                  <a:lnTo>
                    <a:pt x="418" y="0"/>
                  </a:lnTo>
                  <a:lnTo>
                    <a:pt x="406" y="1"/>
                  </a:lnTo>
                  <a:lnTo>
                    <a:pt x="393" y="2"/>
                  </a:lnTo>
                  <a:lnTo>
                    <a:pt x="381" y="4"/>
                  </a:lnTo>
                  <a:lnTo>
                    <a:pt x="368" y="6"/>
                  </a:lnTo>
                  <a:lnTo>
                    <a:pt x="356" y="10"/>
                  </a:lnTo>
                  <a:lnTo>
                    <a:pt x="346" y="14"/>
                  </a:lnTo>
                  <a:lnTo>
                    <a:pt x="334" y="17"/>
                  </a:lnTo>
                  <a:lnTo>
                    <a:pt x="323" y="22"/>
                  </a:lnTo>
                  <a:lnTo>
                    <a:pt x="311" y="27"/>
                  </a:lnTo>
                  <a:lnTo>
                    <a:pt x="302" y="33"/>
                  </a:lnTo>
                  <a:lnTo>
                    <a:pt x="291" y="38"/>
                  </a:lnTo>
                  <a:lnTo>
                    <a:pt x="272" y="52"/>
                  </a:lnTo>
                  <a:lnTo>
                    <a:pt x="252" y="67"/>
                  </a:lnTo>
                  <a:lnTo>
                    <a:pt x="235" y="84"/>
                  </a:lnTo>
                  <a:lnTo>
                    <a:pt x="220" y="102"/>
                  </a:lnTo>
                  <a:lnTo>
                    <a:pt x="206" y="121"/>
                  </a:lnTo>
                  <a:lnTo>
                    <a:pt x="195" y="141"/>
                  </a:lnTo>
                  <a:lnTo>
                    <a:pt x="189" y="153"/>
                  </a:lnTo>
                  <a:lnTo>
                    <a:pt x="184" y="164"/>
                  </a:lnTo>
                  <a:lnTo>
                    <a:pt x="179" y="175"/>
                  </a:lnTo>
                  <a:lnTo>
                    <a:pt x="175" y="186"/>
                  </a:lnTo>
                  <a:lnTo>
                    <a:pt x="172" y="198"/>
                  </a:lnTo>
                  <a:lnTo>
                    <a:pt x="169" y="210"/>
                  </a:lnTo>
                  <a:lnTo>
                    <a:pt x="167" y="223"/>
                  </a:lnTo>
                  <a:lnTo>
                    <a:pt x="164" y="235"/>
                  </a:lnTo>
                  <a:lnTo>
                    <a:pt x="158" y="235"/>
                  </a:lnTo>
                  <a:lnTo>
                    <a:pt x="151" y="235"/>
                  </a:lnTo>
                  <a:lnTo>
                    <a:pt x="134" y="235"/>
                  </a:lnTo>
                  <a:lnTo>
                    <a:pt x="121" y="237"/>
                  </a:lnTo>
                  <a:lnTo>
                    <a:pt x="105" y="241"/>
                  </a:lnTo>
                  <a:lnTo>
                    <a:pt x="92" y="247"/>
                  </a:lnTo>
                  <a:lnTo>
                    <a:pt x="79" y="253"/>
                  </a:lnTo>
                  <a:lnTo>
                    <a:pt x="67" y="261"/>
                  </a:lnTo>
                  <a:lnTo>
                    <a:pt x="55" y="269"/>
                  </a:lnTo>
                  <a:lnTo>
                    <a:pt x="44" y="279"/>
                  </a:lnTo>
                  <a:lnTo>
                    <a:pt x="35" y="289"/>
                  </a:lnTo>
                  <a:lnTo>
                    <a:pt x="26" y="300"/>
                  </a:lnTo>
                  <a:lnTo>
                    <a:pt x="19" y="313"/>
                  </a:lnTo>
                  <a:lnTo>
                    <a:pt x="12" y="326"/>
                  </a:lnTo>
                  <a:lnTo>
                    <a:pt x="7" y="340"/>
                  </a:lnTo>
                  <a:lnTo>
                    <a:pt x="4" y="355"/>
                  </a:lnTo>
                  <a:lnTo>
                    <a:pt x="0" y="370"/>
                  </a:lnTo>
                  <a:lnTo>
                    <a:pt x="0" y="385"/>
                  </a:lnTo>
                  <a:lnTo>
                    <a:pt x="0" y="398"/>
                  </a:lnTo>
                  <a:lnTo>
                    <a:pt x="1" y="409"/>
                  </a:lnTo>
                  <a:lnTo>
                    <a:pt x="4" y="420"/>
                  </a:lnTo>
                  <a:lnTo>
                    <a:pt x="6" y="430"/>
                  </a:lnTo>
                  <a:lnTo>
                    <a:pt x="9" y="440"/>
                  </a:lnTo>
                  <a:lnTo>
                    <a:pt x="12" y="449"/>
                  </a:lnTo>
                  <a:lnTo>
                    <a:pt x="16" y="457"/>
                  </a:lnTo>
                  <a:lnTo>
                    <a:pt x="21" y="465"/>
                  </a:lnTo>
                  <a:lnTo>
                    <a:pt x="25" y="472"/>
                  </a:lnTo>
                  <a:lnTo>
                    <a:pt x="30" y="478"/>
                  </a:lnTo>
                  <a:lnTo>
                    <a:pt x="36" y="485"/>
                  </a:lnTo>
                  <a:lnTo>
                    <a:pt x="42" y="490"/>
                  </a:lnTo>
                  <a:lnTo>
                    <a:pt x="54" y="500"/>
                  </a:lnTo>
                  <a:lnTo>
                    <a:pt x="67" y="508"/>
                  </a:lnTo>
                  <a:lnTo>
                    <a:pt x="81" y="515"/>
                  </a:lnTo>
                  <a:lnTo>
                    <a:pt x="94" y="519"/>
                  </a:lnTo>
                  <a:lnTo>
                    <a:pt x="107" y="522"/>
                  </a:lnTo>
                  <a:lnTo>
                    <a:pt x="119" y="525"/>
                  </a:lnTo>
                  <a:lnTo>
                    <a:pt x="140" y="528"/>
                  </a:lnTo>
                  <a:lnTo>
                    <a:pt x="154" y="529"/>
                  </a:lnTo>
                  <a:lnTo>
                    <a:pt x="158" y="529"/>
                  </a:lnTo>
                  <a:lnTo>
                    <a:pt x="160" y="529"/>
                  </a:lnTo>
                  <a:lnTo>
                    <a:pt x="178" y="529"/>
                  </a:lnTo>
                  <a:lnTo>
                    <a:pt x="176" y="514"/>
                  </a:lnTo>
                  <a:lnTo>
                    <a:pt x="176" y="499"/>
                  </a:lnTo>
                  <a:lnTo>
                    <a:pt x="176" y="486"/>
                  </a:lnTo>
                  <a:lnTo>
                    <a:pt x="177" y="474"/>
                  </a:lnTo>
                  <a:lnTo>
                    <a:pt x="178" y="462"/>
                  </a:lnTo>
                  <a:lnTo>
                    <a:pt x="181" y="450"/>
                  </a:lnTo>
                  <a:lnTo>
                    <a:pt x="184" y="439"/>
                  </a:lnTo>
                  <a:lnTo>
                    <a:pt x="187" y="428"/>
                  </a:lnTo>
                  <a:lnTo>
                    <a:pt x="190" y="416"/>
                  </a:lnTo>
                  <a:lnTo>
                    <a:pt x="195" y="405"/>
                  </a:lnTo>
                  <a:lnTo>
                    <a:pt x="200" y="395"/>
                  </a:lnTo>
                  <a:lnTo>
                    <a:pt x="205" y="385"/>
                  </a:lnTo>
                  <a:lnTo>
                    <a:pt x="211" y="374"/>
                  </a:lnTo>
                  <a:lnTo>
                    <a:pt x="217" y="365"/>
                  </a:lnTo>
                  <a:lnTo>
                    <a:pt x="223" y="355"/>
                  </a:lnTo>
                  <a:lnTo>
                    <a:pt x="231" y="346"/>
                  </a:lnTo>
                  <a:lnTo>
                    <a:pt x="238" y="338"/>
                  </a:lnTo>
                  <a:lnTo>
                    <a:pt x="246" y="329"/>
                  </a:lnTo>
                  <a:lnTo>
                    <a:pt x="255" y="322"/>
                  </a:lnTo>
                  <a:lnTo>
                    <a:pt x="263" y="314"/>
                  </a:lnTo>
                  <a:lnTo>
                    <a:pt x="273" y="307"/>
                  </a:lnTo>
                  <a:lnTo>
                    <a:pt x="281" y="300"/>
                  </a:lnTo>
                  <a:lnTo>
                    <a:pt x="291" y="294"/>
                  </a:lnTo>
                  <a:lnTo>
                    <a:pt x="302" y="287"/>
                  </a:lnTo>
                  <a:lnTo>
                    <a:pt x="311" y="283"/>
                  </a:lnTo>
                  <a:lnTo>
                    <a:pt x="322" y="278"/>
                  </a:lnTo>
                  <a:lnTo>
                    <a:pt x="333" y="273"/>
                  </a:lnTo>
                  <a:lnTo>
                    <a:pt x="345" y="270"/>
                  </a:lnTo>
                  <a:lnTo>
                    <a:pt x="355" y="266"/>
                  </a:lnTo>
                  <a:lnTo>
                    <a:pt x="367" y="264"/>
                  </a:lnTo>
                  <a:lnTo>
                    <a:pt x="379" y="262"/>
                  </a:lnTo>
                  <a:lnTo>
                    <a:pt x="391" y="261"/>
                  </a:lnTo>
                  <a:lnTo>
                    <a:pt x="404" y="259"/>
                  </a:lnTo>
                  <a:lnTo>
                    <a:pt x="415" y="258"/>
                  </a:lnTo>
                  <a:lnTo>
                    <a:pt x="428" y="259"/>
                  </a:lnTo>
                  <a:lnTo>
                    <a:pt x="440" y="261"/>
                  </a:lnTo>
                  <a:lnTo>
                    <a:pt x="452" y="262"/>
                  </a:lnTo>
                  <a:lnTo>
                    <a:pt x="464" y="264"/>
                  </a:lnTo>
                  <a:lnTo>
                    <a:pt x="476" y="266"/>
                  </a:lnTo>
                  <a:lnTo>
                    <a:pt x="487" y="270"/>
                  </a:lnTo>
                  <a:lnTo>
                    <a:pt x="498" y="273"/>
                  </a:lnTo>
                  <a:lnTo>
                    <a:pt x="509" y="278"/>
                  </a:lnTo>
                  <a:lnTo>
                    <a:pt x="519" y="283"/>
                  </a:lnTo>
                  <a:lnTo>
                    <a:pt x="530" y="287"/>
                  </a:lnTo>
                  <a:lnTo>
                    <a:pt x="540" y="294"/>
                  </a:lnTo>
                  <a:lnTo>
                    <a:pt x="550" y="300"/>
                  </a:lnTo>
                  <a:lnTo>
                    <a:pt x="559" y="307"/>
                  </a:lnTo>
                  <a:lnTo>
                    <a:pt x="568" y="314"/>
                  </a:lnTo>
                  <a:lnTo>
                    <a:pt x="576" y="322"/>
                  </a:lnTo>
                  <a:lnTo>
                    <a:pt x="585" y="329"/>
                  </a:lnTo>
                  <a:lnTo>
                    <a:pt x="592" y="338"/>
                  </a:lnTo>
                  <a:lnTo>
                    <a:pt x="601" y="346"/>
                  </a:lnTo>
                  <a:lnTo>
                    <a:pt x="607" y="355"/>
                  </a:lnTo>
                  <a:lnTo>
                    <a:pt x="614" y="365"/>
                  </a:lnTo>
                  <a:lnTo>
                    <a:pt x="620" y="374"/>
                  </a:lnTo>
                  <a:lnTo>
                    <a:pt x="627" y="385"/>
                  </a:lnTo>
                  <a:lnTo>
                    <a:pt x="632" y="395"/>
                  </a:lnTo>
                  <a:lnTo>
                    <a:pt x="636" y="405"/>
                  </a:lnTo>
                  <a:lnTo>
                    <a:pt x="641" y="416"/>
                  </a:lnTo>
                  <a:lnTo>
                    <a:pt x="645" y="428"/>
                  </a:lnTo>
                  <a:lnTo>
                    <a:pt x="648" y="439"/>
                  </a:lnTo>
                  <a:lnTo>
                    <a:pt x="650" y="450"/>
                  </a:lnTo>
                  <a:lnTo>
                    <a:pt x="652" y="462"/>
                  </a:lnTo>
                  <a:lnTo>
                    <a:pt x="654" y="474"/>
                  </a:lnTo>
                  <a:lnTo>
                    <a:pt x="655" y="486"/>
                  </a:lnTo>
                  <a:lnTo>
                    <a:pt x="656" y="499"/>
                  </a:lnTo>
                  <a:lnTo>
                    <a:pt x="655" y="514"/>
                  </a:lnTo>
                  <a:lnTo>
                    <a:pt x="654" y="529"/>
                  </a:lnTo>
                  <a:lnTo>
                    <a:pt x="685" y="529"/>
                  </a:lnTo>
                  <a:lnTo>
                    <a:pt x="693" y="528"/>
                  </a:lnTo>
                  <a:lnTo>
                    <a:pt x="714" y="523"/>
                  </a:lnTo>
                  <a:lnTo>
                    <a:pt x="726" y="519"/>
                  </a:lnTo>
                  <a:lnTo>
                    <a:pt x="741" y="514"/>
                  </a:lnTo>
                  <a:lnTo>
                    <a:pt x="758" y="507"/>
                  </a:lnTo>
                  <a:lnTo>
                    <a:pt x="774" y="499"/>
                  </a:lnTo>
                  <a:lnTo>
                    <a:pt x="790" y="488"/>
                  </a:lnTo>
                  <a:lnTo>
                    <a:pt x="806" y="475"/>
                  </a:lnTo>
                  <a:lnTo>
                    <a:pt x="813" y="468"/>
                  </a:lnTo>
                  <a:lnTo>
                    <a:pt x="821" y="459"/>
                  </a:lnTo>
                  <a:lnTo>
                    <a:pt x="827" y="450"/>
                  </a:lnTo>
                  <a:lnTo>
                    <a:pt x="834" y="442"/>
                  </a:lnTo>
                  <a:lnTo>
                    <a:pt x="840" y="431"/>
                  </a:lnTo>
                  <a:lnTo>
                    <a:pt x="846" y="420"/>
                  </a:lnTo>
                  <a:lnTo>
                    <a:pt x="850" y="410"/>
                  </a:lnTo>
                  <a:lnTo>
                    <a:pt x="854" y="397"/>
                  </a:lnTo>
                  <a:lnTo>
                    <a:pt x="857" y="384"/>
                  </a:lnTo>
                  <a:lnTo>
                    <a:pt x="859" y="370"/>
                  </a:lnTo>
                  <a:lnTo>
                    <a:pt x="861" y="355"/>
                  </a:lnTo>
                  <a:lnTo>
                    <a:pt x="862" y="340"/>
                  </a:lnTo>
                  <a:lnTo>
                    <a:pt x="861" y="319"/>
                  </a:lnTo>
                  <a:lnTo>
                    <a:pt x="857" y="300"/>
                  </a:lnTo>
                  <a:lnTo>
                    <a:pt x="852" y="282"/>
                  </a:lnTo>
                  <a:lnTo>
                    <a:pt x="846" y="264"/>
                  </a:lnTo>
                  <a:lnTo>
                    <a:pt x="838" y="248"/>
                  </a:lnTo>
                  <a:lnTo>
                    <a:pt x="828" y="232"/>
                  </a:lnTo>
                  <a:lnTo>
                    <a:pt x="817" y="217"/>
                  </a:lnTo>
                  <a:lnTo>
                    <a:pt x="805" y="203"/>
                  </a:lnTo>
                  <a:lnTo>
                    <a:pt x="791" y="190"/>
                  </a:lnTo>
                  <a:lnTo>
                    <a:pt x="776" y="178"/>
                  </a:lnTo>
                  <a:lnTo>
                    <a:pt x="760" y="168"/>
                  </a:lnTo>
                  <a:lnTo>
                    <a:pt x="744" y="160"/>
                  </a:lnTo>
                  <a:lnTo>
                    <a:pt x="725" y="153"/>
                  </a:lnTo>
                  <a:lnTo>
                    <a:pt x="707" y="149"/>
                  </a:lnTo>
                  <a:lnTo>
                    <a:pt x="688" y="146"/>
                  </a:lnTo>
                  <a:lnTo>
                    <a:pt x="669"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964"/>
            <p:cNvSpPr>
              <a:spLocks noEditPoints="1"/>
            </p:cNvSpPr>
            <p:nvPr/>
          </p:nvSpPr>
          <p:spPr bwMode="auto">
            <a:xfrm>
              <a:off x="8239125" y="2625725"/>
              <a:ext cx="133350" cy="133350"/>
            </a:xfrm>
            <a:custGeom>
              <a:avLst/>
              <a:gdLst>
                <a:gd name="T0" fmla="*/ 191 w 420"/>
                <a:gd name="T1" fmla="*/ 288 h 420"/>
                <a:gd name="T2" fmla="*/ 183 w 420"/>
                <a:gd name="T3" fmla="*/ 290 h 420"/>
                <a:gd name="T4" fmla="*/ 179 w 420"/>
                <a:gd name="T5" fmla="*/ 290 h 420"/>
                <a:gd name="T6" fmla="*/ 172 w 420"/>
                <a:gd name="T7" fmla="*/ 286 h 420"/>
                <a:gd name="T8" fmla="*/ 112 w 420"/>
                <a:gd name="T9" fmla="*/ 225 h 420"/>
                <a:gd name="T10" fmla="*/ 112 w 420"/>
                <a:gd name="T11" fmla="*/ 216 h 420"/>
                <a:gd name="T12" fmla="*/ 116 w 420"/>
                <a:gd name="T13" fmla="*/ 208 h 420"/>
                <a:gd name="T14" fmla="*/ 124 w 420"/>
                <a:gd name="T15" fmla="*/ 204 h 420"/>
                <a:gd name="T16" fmla="*/ 132 w 420"/>
                <a:gd name="T17" fmla="*/ 204 h 420"/>
                <a:gd name="T18" fmla="*/ 183 w 420"/>
                <a:gd name="T19" fmla="*/ 254 h 420"/>
                <a:gd name="T20" fmla="*/ 293 w 420"/>
                <a:gd name="T21" fmla="*/ 137 h 420"/>
                <a:gd name="T22" fmla="*/ 302 w 420"/>
                <a:gd name="T23" fmla="*/ 136 h 420"/>
                <a:gd name="T24" fmla="*/ 309 w 420"/>
                <a:gd name="T25" fmla="*/ 140 h 420"/>
                <a:gd name="T26" fmla="*/ 315 w 420"/>
                <a:gd name="T27" fmla="*/ 147 h 420"/>
                <a:gd name="T28" fmla="*/ 313 w 420"/>
                <a:gd name="T29" fmla="*/ 156 h 420"/>
                <a:gd name="T30" fmla="*/ 209 w 420"/>
                <a:gd name="T31" fmla="*/ 0 h 420"/>
                <a:gd name="T32" fmla="*/ 177 w 420"/>
                <a:gd name="T33" fmla="*/ 4 h 420"/>
                <a:gd name="T34" fmla="*/ 128 w 420"/>
                <a:gd name="T35" fmla="*/ 18 h 420"/>
                <a:gd name="T36" fmla="*/ 76 w 420"/>
                <a:gd name="T37" fmla="*/ 49 h 420"/>
                <a:gd name="T38" fmla="*/ 36 w 420"/>
                <a:gd name="T39" fmla="*/ 94 h 420"/>
                <a:gd name="T40" fmla="*/ 9 w 420"/>
                <a:gd name="T41" fmla="*/ 148 h 420"/>
                <a:gd name="T42" fmla="*/ 1 w 420"/>
                <a:gd name="T43" fmla="*/ 189 h 420"/>
                <a:gd name="T44" fmla="*/ 0 w 420"/>
                <a:gd name="T45" fmla="*/ 221 h 420"/>
                <a:gd name="T46" fmla="*/ 5 w 420"/>
                <a:gd name="T47" fmla="*/ 252 h 420"/>
                <a:gd name="T48" fmla="*/ 25 w 420"/>
                <a:gd name="T49" fmla="*/ 310 h 420"/>
                <a:gd name="T50" fmla="*/ 61 w 420"/>
                <a:gd name="T51" fmla="*/ 359 h 420"/>
                <a:gd name="T52" fmla="*/ 110 w 420"/>
                <a:gd name="T53" fmla="*/ 395 h 420"/>
                <a:gd name="T54" fmla="*/ 168 w 420"/>
                <a:gd name="T55" fmla="*/ 415 h 420"/>
                <a:gd name="T56" fmla="*/ 199 w 420"/>
                <a:gd name="T57" fmla="*/ 420 h 420"/>
                <a:gd name="T58" fmla="*/ 231 w 420"/>
                <a:gd name="T59" fmla="*/ 419 h 420"/>
                <a:gd name="T60" fmla="*/ 272 w 420"/>
                <a:gd name="T61" fmla="*/ 411 h 420"/>
                <a:gd name="T62" fmla="*/ 326 w 420"/>
                <a:gd name="T63" fmla="*/ 384 h 420"/>
                <a:gd name="T64" fmla="*/ 371 w 420"/>
                <a:gd name="T65" fmla="*/ 344 h 420"/>
                <a:gd name="T66" fmla="*/ 402 w 420"/>
                <a:gd name="T67" fmla="*/ 292 h 420"/>
                <a:gd name="T68" fmla="*/ 416 w 420"/>
                <a:gd name="T69" fmla="*/ 243 h 420"/>
                <a:gd name="T70" fmla="*/ 420 w 420"/>
                <a:gd name="T71" fmla="*/ 211 h 420"/>
                <a:gd name="T72" fmla="*/ 416 w 420"/>
                <a:gd name="T73" fmla="*/ 178 h 420"/>
                <a:gd name="T74" fmla="*/ 402 w 420"/>
                <a:gd name="T75" fmla="*/ 129 h 420"/>
                <a:gd name="T76" fmla="*/ 371 w 420"/>
                <a:gd name="T77" fmla="*/ 78 h 420"/>
                <a:gd name="T78" fmla="*/ 326 w 420"/>
                <a:gd name="T79" fmla="*/ 37 h 420"/>
                <a:gd name="T80" fmla="*/ 272 w 420"/>
                <a:gd name="T81" fmla="*/ 10 h 420"/>
                <a:gd name="T82" fmla="*/ 231 w 420"/>
                <a:gd name="T83" fmla="*/ 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0" h="420">
                  <a:moveTo>
                    <a:pt x="310" y="161"/>
                  </a:moveTo>
                  <a:lnTo>
                    <a:pt x="193" y="286"/>
                  </a:lnTo>
                  <a:lnTo>
                    <a:pt x="191" y="288"/>
                  </a:lnTo>
                  <a:lnTo>
                    <a:pt x="189" y="289"/>
                  </a:lnTo>
                  <a:lnTo>
                    <a:pt x="186" y="290"/>
                  </a:lnTo>
                  <a:lnTo>
                    <a:pt x="183" y="290"/>
                  </a:lnTo>
                  <a:lnTo>
                    <a:pt x="183" y="290"/>
                  </a:lnTo>
                  <a:lnTo>
                    <a:pt x="183" y="290"/>
                  </a:lnTo>
                  <a:lnTo>
                    <a:pt x="179" y="290"/>
                  </a:lnTo>
                  <a:lnTo>
                    <a:pt x="177" y="289"/>
                  </a:lnTo>
                  <a:lnTo>
                    <a:pt x="174" y="288"/>
                  </a:lnTo>
                  <a:lnTo>
                    <a:pt x="172" y="286"/>
                  </a:lnTo>
                  <a:lnTo>
                    <a:pt x="116" y="229"/>
                  </a:lnTo>
                  <a:lnTo>
                    <a:pt x="114" y="227"/>
                  </a:lnTo>
                  <a:lnTo>
                    <a:pt x="112" y="225"/>
                  </a:lnTo>
                  <a:lnTo>
                    <a:pt x="112" y="221"/>
                  </a:lnTo>
                  <a:lnTo>
                    <a:pt x="111" y="218"/>
                  </a:lnTo>
                  <a:lnTo>
                    <a:pt x="112" y="216"/>
                  </a:lnTo>
                  <a:lnTo>
                    <a:pt x="112" y="213"/>
                  </a:lnTo>
                  <a:lnTo>
                    <a:pt x="114" y="211"/>
                  </a:lnTo>
                  <a:lnTo>
                    <a:pt x="116" y="208"/>
                  </a:lnTo>
                  <a:lnTo>
                    <a:pt x="118" y="206"/>
                  </a:lnTo>
                  <a:lnTo>
                    <a:pt x="120" y="204"/>
                  </a:lnTo>
                  <a:lnTo>
                    <a:pt x="124" y="204"/>
                  </a:lnTo>
                  <a:lnTo>
                    <a:pt x="126" y="203"/>
                  </a:lnTo>
                  <a:lnTo>
                    <a:pt x="129" y="204"/>
                  </a:lnTo>
                  <a:lnTo>
                    <a:pt x="132" y="204"/>
                  </a:lnTo>
                  <a:lnTo>
                    <a:pt x="134" y="206"/>
                  </a:lnTo>
                  <a:lnTo>
                    <a:pt x="137" y="208"/>
                  </a:lnTo>
                  <a:lnTo>
                    <a:pt x="183" y="254"/>
                  </a:lnTo>
                  <a:lnTo>
                    <a:pt x="289" y="140"/>
                  </a:lnTo>
                  <a:lnTo>
                    <a:pt x="291" y="139"/>
                  </a:lnTo>
                  <a:lnTo>
                    <a:pt x="293" y="137"/>
                  </a:lnTo>
                  <a:lnTo>
                    <a:pt x="296" y="136"/>
                  </a:lnTo>
                  <a:lnTo>
                    <a:pt x="298" y="136"/>
                  </a:lnTo>
                  <a:lnTo>
                    <a:pt x="302" y="136"/>
                  </a:lnTo>
                  <a:lnTo>
                    <a:pt x="305" y="137"/>
                  </a:lnTo>
                  <a:lnTo>
                    <a:pt x="307" y="138"/>
                  </a:lnTo>
                  <a:lnTo>
                    <a:pt x="309" y="140"/>
                  </a:lnTo>
                  <a:lnTo>
                    <a:pt x="311" y="142"/>
                  </a:lnTo>
                  <a:lnTo>
                    <a:pt x="313" y="144"/>
                  </a:lnTo>
                  <a:lnTo>
                    <a:pt x="315" y="147"/>
                  </a:lnTo>
                  <a:lnTo>
                    <a:pt x="315" y="151"/>
                  </a:lnTo>
                  <a:lnTo>
                    <a:pt x="315" y="153"/>
                  </a:lnTo>
                  <a:lnTo>
                    <a:pt x="313" y="156"/>
                  </a:lnTo>
                  <a:lnTo>
                    <a:pt x="312" y="158"/>
                  </a:lnTo>
                  <a:lnTo>
                    <a:pt x="310" y="161"/>
                  </a:lnTo>
                  <a:close/>
                  <a:moveTo>
                    <a:pt x="209" y="0"/>
                  </a:moveTo>
                  <a:lnTo>
                    <a:pt x="199" y="1"/>
                  </a:lnTo>
                  <a:lnTo>
                    <a:pt x="188" y="1"/>
                  </a:lnTo>
                  <a:lnTo>
                    <a:pt x="177" y="4"/>
                  </a:lnTo>
                  <a:lnTo>
                    <a:pt x="168" y="5"/>
                  </a:lnTo>
                  <a:lnTo>
                    <a:pt x="147" y="10"/>
                  </a:lnTo>
                  <a:lnTo>
                    <a:pt x="128" y="18"/>
                  </a:lnTo>
                  <a:lnTo>
                    <a:pt x="110" y="26"/>
                  </a:lnTo>
                  <a:lnTo>
                    <a:pt x="93" y="37"/>
                  </a:lnTo>
                  <a:lnTo>
                    <a:pt x="76" y="49"/>
                  </a:lnTo>
                  <a:lnTo>
                    <a:pt x="61" y="63"/>
                  </a:lnTo>
                  <a:lnTo>
                    <a:pt x="47" y="78"/>
                  </a:lnTo>
                  <a:lnTo>
                    <a:pt x="36" y="94"/>
                  </a:lnTo>
                  <a:lnTo>
                    <a:pt x="25" y="111"/>
                  </a:lnTo>
                  <a:lnTo>
                    <a:pt x="16" y="129"/>
                  </a:lnTo>
                  <a:lnTo>
                    <a:pt x="9" y="148"/>
                  </a:lnTo>
                  <a:lnTo>
                    <a:pt x="5" y="169"/>
                  </a:lnTo>
                  <a:lnTo>
                    <a:pt x="2" y="178"/>
                  </a:lnTo>
                  <a:lnTo>
                    <a:pt x="1" y="189"/>
                  </a:lnTo>
                  <a:lnTo>
                    <a:pt x="0" y="200"/>
                  </a:lnTo>
                  <a:lnTo>
                    <a:pt x="0" y="211"/>
                  </a:lnTo>
                  <a:lnTo>
                    <a:pt x="0" y="221"/>
                  </a:lnTo>
                  <a:lnTo>
                    <a:pt x="1" y="232"/>
                  </a:lnTo>
                  <a:lnTo>
                    <a:pt x="2" y="243"/>
                  </a:lnTo>
                  <a:lnTo>
                    <a:pt x="5" y="252"/>
                  </a:lnTo>
                  <a:lnTo>
                    <a:pt x="9" y="273"/>
                  </a:lnTo>
                  <a:lnTo>
                    <a:pt x="16" y="292"/>
                  </a:lnTo>
                  <a:lnTo>
                    <a:pt x="25" y="310"/>
                  </a:lnTo>
                  <a:lnTo>
                    <a:pt x="36" y="328"/>
                  </a:lnTo>
                  <a:lnTo>
                    <a:pt x="47" y="344"/>
                  </a:lnTo>
                  <a:lnTo>
                    <a:pt x="61" y="359"/>
                  </a:lnTo>
                  <a:lnTo>
                    <a:pt x="76" y="373"/>
                  </a:lnTo>
                  <a:lnTo>
                    <a:pt x="93" y="384"/>
                  </a:lnTo>
                  <a:lnTo>
                    <a:pt x="110" y="395"/>
                  </a:lnTo>
                  <a:lnTo>
                    <a:pt x="128" y="404"/>
                  </a:lnTo>
                  <a:lnTo>
                    <a:pt x="147" y="411"/>
                  </a:lnTo>
                  <a:lnTo>
                    <a:pt x="168" y="415"/>
                  </a:lnTo>
                  <a:lnTo>
                    <a:pt x="177" y="418"/>
                  </a:lnTo>
                  <a:lnTo>
                    <a:pt x="188" y="419"/>
                  </a:lnTo>
                  <a:lnTo>
                    <a:pt x="199" y="420"/>
                  </a:lnTo>
                  <a:lnTo>
                    <a:pt x="209" y="420"/>
                  </a:lnTo>
                  <a:lnTo>
                    <a:pt x="220" y="420"/>
                  </a:lnTo>
                  <a:lnTo>
                    <a:pt x="231" y="419"/>
                  </a:lnTo>
                  <a:lnTo>
                    <a:pt x="242" y="418"/>
                  </a:lnTo>
                  <a:lnTo>
                    <a:pt x="251" y="415"/>
                  </a:lnTo>
                  <a:lnTo>
                    <a:pt x="272" y="411"/>
                  </a:lnTo>
                  <a:lnTo>
                    <a:pt x="291" y="404"/>
                  </a:lnTo>
                  <a:lnTo>
                    <a:pt x="309" y="395"/>
                  </a:lnTo>
                  <a:lnTo>
                    <a:pt x="326" y="384"/>
                  </a:lnTo>
                  <a:lnTo>
                    <a:pt x="342" y="373"/>
                  </a:lnTo>
                  <a:lnTo>
                    <a:pt x="357" y="359"/>
                  </a:lnTo>
                  <a:lnTo>
                    <a:pt x="371" y="344"/>
                  </a:lnTo>
                  <a:lnTo>
                    <a:pt x="383" y="328"/>
                  </a:lnTo>
                  <a:lnTo>
                    <a:pt x="394" y="310"/>
                  </a:lnTo>
                  <a:lnTo>
                    <a:pt x="402" y="292"/>
                  </a:lnTo>
                  <a:lnTo>
                    <a:pt x="410" y="273"/>
                  </a:lnTo>
                  <a:lnTo>
                    <a:pt x="415" y="252"/>
                  </a:lnTo>
                  <a:lnTo>
                    <a:pt x="416" y="243"/>
                  </a:lnTo>
                  <a:lnTo>
                    <a:pt x="419" y="232"/>
                  </a:lnTo>
                  <a:lnTo>
                    <a:pt x="419" y="221"/>
                  </a:lnTo>
                  <a:lnTo>
                    <a:pt x="420" y="211"/>
                  </a:lnTo>
                  <a:lnTo>
                    <a:pt x="419" y="200"/>
                  </a:lnTo>
                  <a:lnTo>
                    <a:pt x="419" y="189"/>
                  </a:lnTo>
                  <a:lnTo>
                    <a:pt x="416" y="178"/>
                  </a:lnTo>
                  <a:lnTo>
                    <a:pt x="415" y="169"/>
                  </a:lnTo>
                  <a:lnTo>
                    <a:pt x="410" y="148"/>
                  </a:lnTo>
                  <a:lnTo>
                    <a:pt x="402" y="129"/>
                  </a:lnTo>
                  <a:lnTo>
                    <a:pt x="394" y="111"/>
                  </a:lnTo>
                  <a:lnTo>
                    <a:pt x="383" y="94"/>
                  </a:lnTo>
                  <a:lnTo>
                    <a:pt x="371" y="78"/>
                  </a:lnTo>
                  <a:lnTo>
                    <a:pt x="357" y="63"/>
                  </a:lnTo>
                  <a:lnTo>
                    <a:pt x="342" y="49"/>
                  </a:lnTo>
                  <a:lnTo>
                    <a:pt x="326" y="37"/>
                  </a:lnTo>
                  <a:lnTo>
                    <a:pt x="309" y="26"/>
                  </a:lnTo>
                  <a:lnTo>
                    <a:pt x="291" y="18"/>
                  </a:lnTo>
                  <a:lnTo>
                    <a:pt x="272" y="10"/>
                  </a:lnTo>
                  <a:lnTo>
                    <a:pt x="251" y="5"/>
                  </a:lnTo>
                  <a:lnTo>
                    <a:pt x="242" y="4"/>
                  </a:lnTo>
                  <a:lnTo>
                    <a:pt x="231" y="1"/>
                  </a:lnTo>
                  <a:lnTo>
                    <a:pt x="220" y="1"/>
                  </a:lnTo>
                  <a:lnTo>
                    <a:pt x="2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6291001" y="4504088"/>
            <a:ext cx="347679" cy="345758"/>
            <a:chOff x="3756025" y="3937000"/>
            <a:chExt cx="287338" cy="285750"/>
          </a:xfrm>
          <a:solidFill>
            <a:schemeClr val="tx1">
              <a:lumMod val="85000"/>
              <a:lumOff val="15000"/>
            </a:schemeClr>
          </a:solidFill>
        </p:grpSpPr>
        <p:sp>
          <p:nvSpPr>
            <p:cNvPr id="76"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4579800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Services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7" name="Picture Placeholder 26"/>
          <p:cNvSpPr>
            <a:spLocks noGrp="1"/>
          </p:cNvSpPr>
          <p:nvPr>
            <p:ph type="pic" sz="quarter" idx="15"/>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51</a:t>
            </a:fld>
            <a:endParaRPr lang="en-US"/>
          </a:p>
        </p:txBody>
      </p:sp>
      <p:sp>
        <p:nvSpPr>
          <p:cNvPr id="14" name="Rectangle 13"/>
          <p:cNvSpPr/>
          <p:nvPr/>
        </p:nvSpPr>
        <p:spPr>
          <a:xfrm>
            <a:off x="4610100" y="2980779"/>
            <a:ext cx="2540000" cy="822871"/>
          </a:xfrm>
          <a:prstGeom prst="rect">
            <a:avLst/>
          </a:prstGeom>
        </p:spPr>
        <p:txBody>
          <a:bodyPr vert="horz" lIns="91440" tIns="45720" rIns="91440" bIns="45720" rtlCol="0" anchor="ctr">
            <a:noAutofit/>
          </a:bodyPr>
          <a:lstStyle/>
          <a:p>
            <a:pPr defTabSz="914082">
              <a:spcBef>
                <a:spcPct val="0"/>
              </a:spcBef>
            </a:pPr>
            <a:r>
              <a:rPr lang="en-US" sz="20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Definiteness Of Purpose </a:t>
            </a:r>
          </a:p>
          <a:p>
            <a:pPr defTabSz="914082">
              <a:spcBef>
                <a:spcPct val="0"/>
              </a:spcBef>
            </a:pPr>
            <a:r>
              <a:rPr lang="en-US" sz="2000" b="1" noProof="1" smtClean="0">
                <a:solidFill>
                  <a:schemeClr val="tx1">
                    <a:lumMod val="85000"/>
                    <a:lumOff val="15000"/>
                  </a:schemeClr>
                </a:solidFill>
                <a:latin typeface="Caviar Dreams" panose="020B0402020204020504" pitchFamily="34" charset="0"/>
                <a:ea typeface="Roboto Light" panose="02000000000000000000" pitchFamily="2" charset="0"/>
                <a:cs typeface="Lato Light" panose="020F0402020204030203" pitchFamily="34" charset="0"/>
              </a:rPr>
              <a:t>Is The Starting </a:t>
            </a:r>
          </a:p>
        </p:txBody>
      </p:sp>
      <p:sp>
        <p:nvSpPr>
          <p:cNvPr id="15" name="Title 20"/>
          <p:cNvSpPr txBox="1">
            <a:spLocks/>
          </p:cNvSpPr>
          <p:nvPr/>
        </p:nvSpPr>
        <p:spPr>
          <a:xfrm>
            <a:off x="716076" y="1866900"/>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16" name="Rectangle 15"/>
          <p:cNvSpPr/>
          <p:nvPr/>
        </p:nvSpPr>
        <p:spPr>
          <a:xfrm>
            <a:off x="759682" y="2111577"/>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Title 20"/>
          <p:cNvSpPr txBox="1">
            <a:spLocks/>
          </p:cNvSpPr>
          <p:nvPr/>
        </p:nvSpPr>
        <p:spPr>
          <a:xfrm>
            <a:off x="716076" y="2966875"/>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18" name="Rectangle 17"/>
          <p:cNvSpPr/>
          <p:nvPr/>
        </p:nvSpPr>
        <p:spPr>
          <a:xfrm>
            <a:off x="759682" y="3211552"/>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9" name="Title 20"/>
          <p:cNvSpPr txBox="1">
            <a:spLocks/>
          </p:cNvSpPr>
          <p:nvPr/>
        </p:nvSpPr>
        <p:spPr>
          <a:xfrm>
            <a:off x="716076" y="4224175"/>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20" name="Rectangle 19"/>
          <p:cNvSpPr/>
          <p:nvPr/>
        </p:nvSpPr>
        <p:spPr>
          <a:xfrm>
            <a:off x="759682" y="4468852"/>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1" name="Title 20"/>
          <p:cNvSpPr txBox="1">
            <a:spLocks/>
          </p:cNvSpPr>
          <p:nvPr/>
        </p:nvSpPr>
        <p:spPr>
          <a:xfrm>
            <a:off x="10152073" y="1866900"/>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22" name="Rectangle 21"/>
          <p:cNvSpPr/>
          <p:nvPr/>
        </p:nvSpPr>
        <p:spPr>
          <a:xfrm>
            <a:off x="9615163" y="2111577"/>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3" name="Title 20"/>
          <p:cNvSpPr txBox="1">
            <a:spLocks/>
          </p:cNvSpPr>
          <p:nvPr/>
        </p:nvSpPr>
        <p:spPr>
          <a:xfrm>
            <a:off x="10152073" y="2966875"/>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24" name="Rectangle 23"/>
          <p:cNvSpPr/>
          <p:nvPr/>
        </p:nvSpPr>
        <p:spPr>
          <a:xfrm>
            <a:off x="9615163" y="3211552"/>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5" name="Title 20"/>
          <p:cNvSpPr txBox="1">
            <a:spLocks/>
          </p:cNvSpPr>
          <p:nvPr/>
        </p:nvSpPr>
        <p:spPr>
          <a:xfrm>
            <a:off x="10152073" y="4224175"/>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a:solidFill>
                  <a:schemeClr val="tx1">
                    <a:lumMod val="85000"/>
                    <a:lumOff val="15000"/>
                  </a:schemeClr>
                </a:solidFill>
                <a:latin typeface="Caviar Dreams" panose="020B0402020204020504" pitchFamily="34" charset="0"/>
                <a:cs typeface="Lato Regular"/>
              </a:rPr>
              <a:t>01. </a:t>
            </a:r>
            <a:r>
              <a:rPr lang="en-US" sz="1200"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26" name="Rectangle 25"/>
          <p:cNvSpPr/>
          <p:nvPr/>
        </p:nvSpPr>
        <p:spPr>
          <a:xfrm>
            <a:off x="9615163" y="4468852"/>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8" name="Oval 27"/>
          <p:cNvSpPr/>
          <p:nvPr/>
        </p:nvSpPr>
        <p:spPr>
          <a:xfrm>
            <a:off x="3754307" y="1866900"/>
            <a:ext cx="698500" cy="6985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250471" y="3105150"/>
            <a:ext cx="698500" cy="6985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754307" y="4343400"/>
            <a:ext cx="698500" cy="6985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flipH="1">
            <a:off x="7739193" y="1866900"/>
            <a:ext cx="698500" cy="6985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flipH="1">
            <a:off x="8243029" y="3105150"/>
            <a:ext cx="698500" cy="6985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flipH="1">
            <a:off x="7739193" y="4343400"/>
            <a:ext cx="698500" cy="698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5"/>
          <p:cNvSpPr>
            <a:spLocks noEditPoints="1"/>
          </p:cNvSpPr>
          <p:nvPr/>
        </p:nvSpPr>
        <p:spPr bwMode="auto">
          <a:xfrm>
            <a:off x="7973961" y="4526266"/>
            <a:ext cx="332767" cy="332767"/>
          </a:xfrm>
          <a:custGeom>
            <a:avLst/>
            <a:gdLst>
              <a:gd name="T0" fmla="*/ 795 w 1116"/>
              <a:gd name="T1" fmla="*/ 774 h 1117"/>
              <a:gd name="T2" fmla="*/ 1039 w 1116"/>
              <a:gd name="T3" fmla="*/ 623 h 1117"/>
              <a:gd name="T4" fmla="*/ 970 w 1116"/>
              <a:gd name="T5" fmla="*/ 816 h 1117"/>
              <a:gd name="T6" fmla="*/ 291 w 1116"/>
              <a:gd name="T7" fmla="*/ 610 h 1117"/>
              <a:gd name="T8" fmla="*/ 309 w 1116"/>
              <a:gd name="T9" fmla="*/ 848 h 1117"/>
              <a:gd name="T10" fmla="*/ 146 w 1116"/>
              <a:gd name="T11" fmla="*/ 816 h 1117"/>
              <a:gd name="T12" fmla="*/ 77 w 1116"/>
              <a:gd name="T13" fmla="*/ 623 h 1117"/>
              <a:gd name="T14" fmla="*/ 277 w 1116"/>
              <a:gd name="T15" fmla="*/ 290 h 1117"/>
              <a:gd name="T16" fmla="*/ 293 w 1116"/>
              <a:gd name="T17" fmla="*/ 482 h 1117"/>
              <a:gd name="T18" fmla="*/ 94 w 1116"/>
              <a:gd name="T19" fmla="*/ 415 h 1117"/>
              <a:gd name="T20" fmla="*/ 182 w 1116"/>
              <a:gd name="T21" fmla="*/ 252 h 1117"/>
              <a:gd name="T22" fmla="*/ 710 w 1116"/>
              <a:gd name="T23" fmla="*/ 340 h 1117"/>
              <a:gd name="T24" fmla="*/ 790 w 1116"/>
              <a:gd name="T25" fmla="*/ 512 h 1117"/>
              <a:gd name="T26" fmla="*/ 618 w 1116"/>
              <a:gd name="T27" fmla="*/ 796 h 1117"/>
              <a:gd name="T28" fmla="*/ 769 w 1116"/>
              <a:gd name="T29" fmla="*/ 735 h 1117"/>
              <a:gd name="T30" fmla="*/ 861 w 1116"/>
              <a:gd name="T31" fmla="*/ 938 h 1117"/>
              <a:gd name="T32" fmla="*/ 734 w 1116"/>
              <a:gd name="T33" fmla="*/ 1011 h 1117"/>
              <a:gd name="T34" fmla="*/ 689 w 1116"/>
              <a:gd name="T35" fmla="*/ 980 h 1117"/>
              <a:gd name="T36" fmla="*/ 615 w 1116"/>
              <a:gd name="T37" fmla="*/ 832 h 1117"/>
              <a:gd name="T38" fmla="*/ 678 w 1116"/>
              <a:gd name="T39" fmla="*/ 933 h 1117"/>
              <a:gd name="T40" fmla="*/ 445 w 1116"/>
              <a:gd name="T41" fmla="*/ 1031 h 1117"/>
              <a:gd name="T42" fmla="*/ 308 w 1116"/>
              <a:gd name="T43" fmla="*/ 976 h 1117"/>
              <a:gd name="T44" fmla="*/ 358 w 1116"/>
              <a:gd name="T45" fmla="*/ 866 h 1117"/>
              <a:gd name="T46" fmla="*/ 540 w 1116"/>
              <a:gd name="T47" fmla="*/ 577 h 1117"/>
              <a:gd name="T48" fmla="*/ 376 w 1116"/>
              <a:gd name="T49" fmla="*/ 821 h 1117"/>
              <a:gd name="T50" fmla="*/ 540 w 1116"/>
              <a:gd name="T51" fmla="*/ 577 h 1117"/>
              <a:gd name="T52" fmla="*/ 540 w 1116"/>
              <a:gd name="T53" fmla="*/ 360 h 1117"/>
              <a:gd name="T54" fmla="*/ 356 w 1116"/>
              <a:gd name="T55" fmla="*/ 352 h 1117"/>
              <a:gd name="T56" fmla="*/ 249 w 1116"/>
              <a:gd name="T57" fmla="*/ 230 h 1117"/>
              <a:gd name="T58" fmla="*/ 322 w 1116"/>
              <a:gd name="T59" fmla="*/ 134 h 1117"/>
              <a:gd name="T60" fmla="*/ 478 w 1116"/>
              <a:gd name="T61" fmla="*/ 80 h 1117"/>
              <a:gd name="T62" fmla="*/ 540 w 1116"/>
              <a:gd name="T63" fmla="*/ 74 h 1117"/>
              <a:gd name="T64" fmla="*/ 377 w 1116"/>
              <a:gd name="T65" fmla="*/ 294 h 1117"/>
              <a:gd name="T66" fmla="*/ 539 w 1116"/>
              <a:gd name="T67" fmla="*/ 74 h 1117"/>
              <a:gd name="T68" fmla="*/ 744 w 1116"/>
              <a:gd name="T69" fmla="*/ 110 h 1117"/>
              <a:gd name="T70" fmla="*/ 883 w 1116"/>
              <a:gd name="T71" fmla="*/ 198 h 1117"/>
              <a:gd name="T72" fmla="*/ 773 w 1116"/>
              <a:gd name="T73" fmla="*/ 282 h 1117"/>
              <a:gd name="T74" fmla="*/ 578 w 1116"/>
              <a:gd name="T75" fmla="*/ 74 h 1117"/>
              <a:gd name="T76" fmla="*/ 720 w 1116"/>
              <a:gd name="T77" fmla="*/ 301 h 1117"/>
              <a:gd name="T78" fmla="*/ 577 w 1116"/>
              <a:gd name="T79" fmla="*/ 74 h 1117"/>
              <a:gd name="T80" fmla="*/ 422 w 1116"/>
              <a:gd name="T81" fmla="*/ 909 h 1117"/>
              <a:gd name="T82" fmla="*/ 521 w 1116"/>
              <a:gd name="T83" fmla="*/ 831 h 1117"/>
              <a:gd name="T84" fmla="*/ 816 w 1116"/>
              <a:gd name="T85" fmla="*/ 424 h 1117"/>
              <a:gd name="T86" fmla="*/ 873 w 1116"/>
              <a:gd name="T87" fmla="*/ 269 h 1117"/>
              <a:gd name="T88" fmla="*/ 990 w 1116"/>
              <a:gd name="T89" fmla="*/ 337 h 1117"/>
              <a:gd name="T90" fmla="*/ 1041 w 1116"/>
              <a:gd name="T91" fmla="*/ 519 h 1117"/>
              <a:gd name="T92" fmla="*/ 392 w 1116"/>
              <a:gd name="T93" fmla="*/ 26 h 1117"/>
              <a:gd name="T94" fmla="*/ 183 w 1116"/>
              <a:gd name="T95" fmla="*/ 146 h 1117"/>
              <a:gd name="T96" fmla="*/ 44 w 1116"/>
              <a:gd name="T97" fmla="*/ 342 h 1117"/>
              <a:gd name="T98" fmla="*/ 0 w 1116"/>
              <a:gd name="T99" fmla="*/ 588 h 1117"/>
              <a:gd name="T100" fmla="*/ 67 w 1116"/>
              <a:gd name="T101" fmla="*/ 824 h 1117"/>
              <a:gd name="T102" fmla="*/ 224 w 1116"/>
              <a:gd name="T103" fmla="*/ 1006 h 1117"/>
              <a:gd name="T104" fmla="*/ 445 w 1116"/>
              <a:gd name="T105" fmla="*/ 1105 h 1117"/>
              <a:gd name="T106" fmla="*/ 697 w 1116"/>
              <a:gd name="T107" fmla="*/ 1099 h 1117"/>
              <a:gd name="T108" fmla="*/ 913 w 1116"/>
              <a:gd name="T109" fmla="*/ 990 h 1117"/>
              <a:gd name="T110" fmla="*/ 1061 w 1116"/>
              <a:gd name="T111" fmla="*/ 801 h 1117"/>
              <a:gd name="T112" fmla="*/ 1116 w 1116"/>
              <a:gd name="T113" fmla="*/ 559 h 1117"/>
              <a:gd name="T114" fmla="*/ 1061 w 1116"/>
              <a:gd name="T115" fmla="*/ 317 h 1117"/>
              <a:gd name="T116" fmla="*/ 913 w 1116"/>
              <a:gd name="T117" fmla="*/ 128 h 1117"/>
              <a:gd name="T118" fmla="*/ 697 w 1116"/>
              <a:gd name="T119" fmla="*/ 1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6" h="1117">
                <a:moveTo>
                  <a:pt x="900" y="903"/>
                </a:moveTo>
                <a:lnTo>
                  <a:pt x="871" y="883"/>
                </a:lnTo>
                <a:lnTo>
                  <a:pt x="840" y="864"/>
                </a:lnTo>
                <a:lnTo>
                  <a:pt x="823" y="856"/>
                </a:lnTo>
                <a:lnTo>
                  <a:pt x="807" y="848"/>
                </a:lnTo>
                <a:lnTo>
                  <a:pt x="790" y="841"/>
                </a:lnTo>
                <a:lnTo>
                  <a:pt x="774" y="834"/>
                </a:lnTo>
                <a:lnTo>
                  <a:pt x="784" y="804"/>
                </a:lnTo>
                <a:lnTo>
                  <a:pt x="795" y="774"/>
                </a:lnTo>
                <a:lnTo>
                  <a:pt x="804" y="742"/>
                </a:lnTo>
                <a:lnTo>
                  <a:pt x="811" y="710"/>
                </a:lnTo>
                <a:lnTo>
                  <a:pt x="818" y="677"/>
                </a:lnTo>
                <a:lnTo>
                  <a:pt x="822" y="645"/>
                </a:lnTo>
                <a:lnTo>
                  <a:pt x="825" y="610"/>
                </a:lnTo>
                <a:lnTo>
                  <a:pt x="828" y="577"/>
                </a:lnTo>
                <a:lnTo>
                  <a:pt x="1043" y="577"/>
                </a:lnTo>
                <a:lnTo>
                  <a:pt x="1041" y="601"/>
                </a:lnTo>
                <a:lnTo>
                  <a:pt x="1039" y="623"/>
                </a:lnTo>
                <a:lnTo>
                  <a:pt x="1035" y="647"/>
                </a:lnTo>
                <a:lnTo>
                  <a:pt x="1031" y="670"/>
                </a:lnTo>
                <a:lnTo>
                  <a:pt x="1025" y="691"/>
                </a:lnTo>
                <a:lnTo>
                  <a:pt x="1018" y="714"/>
                </a:lnTo>
                <a:lnTo>
                  <a:pt x="1010" y="735"/>
                </a:lnTo>
                <a:lnTo>
                  <a:pt x="1002" y="756"/>
                </a:lnTo>
                <a:lnTo>
                  <a:pt x="992" y="777"/>
                </a:lnTo>
                <a:lnTo>
                  <a:pt x="981" y="796"/>
                </a:lnTo>
                <a:lnTo>
                  <a:pt x="970" y="816"/>
                </a:lnTo>
                <a:lnTo>
                  <a:pt x="957" y="834"/>
                </a:lnTo>
                <a:lnTo>
                  <a:pt x="944" y="852"/>
                </a:lnTo>
                <a:lnTo>
                  <a:pt x="930" y="870"/>
                </a:lnTo>
                <a:lnTo>
                  <a:pt x="916" y="887"/>
                </a:lnTo>
                <a:lnTo>
                  <a:pt x="900" y="903"/>
                </a:lnTo>
                <a:lnTo>
                  <a:pt x="900" y="903"/>
                </a:lnTo>
                <a:close/>
                <a:moveTo>
                  <a:pt x="73" y="577"/>
                </a:moveTo>
                <a:lnTo>
                  <a:pt x="289" y="577"/>
                </a:lnTo>
                <a:lnTo>
                  <a:pt x="291" y="610"/>
                </a:lnTo>
                <a:lnTo>
                  <a:pt x="294" y="645"/>
                </a:lnTo>
                <a:lnTo>
                  <a:pt x="298" y="677"/>
                </a:lnTo>
                <a:lnTo>
                  <a:pt x="305" y="710"/>
                </a:lnTo>
                <a:lnTo>
                  <a:pt x="312" y="742"/>
                </a:lnTo>
                <a:lnTo>
                  <a:pt x="321" y="774"/>
                </a:lnTo>
                <a:lnTo>
                  <a:pt x="331" y="804"/>
                </a:lnTo>
                <a:lnTo>
                  <a:pt x="343" y="834"/>
                </a:lnTo>
                <a:lnTo>
                  <a:pt x="325" y="841"/>
                </a:lnTo>
                <a:lnTo>
                  <a:pt x="309" y="848"/>
                </a:lnTo>
                <a:lnTo>
                  <a:pt x="293" y="856"/>
                </a:lnTo>
                <a:lnTo>
                  <a:pt x="277" y="864"/>
                </a:lnTo>
                <a:lnTo>
                  <a:pt x="245" y="883"/>
                </a:lnTo>
                <a:lnTo>
                  <a:pt x="215" y="903"/>
                </a:lnTo>
                <a:lnTo>
                  <a:pt x="200" y="887"/>
                </a:lnTo>
                <a:lnTo>
                  <a:pt x="185" y="870"/>
                </a:lnTo>
                <a:lnTo>
                  <a:pt x="171" y="852"/>
                </a:lnTo>
                <a:lnTo>
                  <a:pt x="158" y="834"/>
                </a:lnTo>
                <a:lnTo>
                  <a:pt x="146" y="816"/>
                </a:lnTo>
                <a:lnTo>
                  <a:pt x="134" y="796"/>
                </a:lnTo>
                <a:lnTo>
                  <a:pt x="123" y="777"/>
                </a:lnTo>
                <a:lnTo>
                  <a:pt x="114" y="756"/>
                </a:lnTo>
                <a:lnTo>
                  <a:pt x="105" y="735"/>
                </a:lnTo>
                <a:lnTo>
                  <a:pt x="98" y="714"/>
                </a:lnTo>
                <a:lnTo>
                  <a:pt x="91" y="691"/>
                </a:lnTo>
                <a:lnTo>
                  <a:pt x="86" y="670"/>
                </a:lnTo>
                <a:lnTo>
                  <a:pt x="80" y="647"/>
                </a:lnTo>
                <a:lnTo>
                  <a:pt x="77" y="623"/>
                </a:lnTo>
                <a:lnTo>
                  <a:pt x="75" y="601"/>
                </a:lnTo>
                <a:lnTo>
                  <a:pt x="73" y="577"/>
                </a:lnTo>
                <a:lnTo>
                  <a:pt x="73" y="577"/>
                </a:lnTo>
                <a:close/>
                <a:moveTo>
                  <a:pt x="196" y="236"/>
                </a:moveTo>
                <a:lnTo>
                  <a:pt x="211" y="248"/>
                </a:lnTo>
                <a:lnTo>
                  <a:pt x="227" y="258"/>
                </a:lnTo>
                <a:lnTo>
                  <a:pt x="243" y="269"/>
                </a:lnTo>
                <a:lnTo>
                  <a:pt x="260" y="280"/>
                </a:lnTo>
                <a:lnTo>
                  <a:pt x="277" y="290"/>
                </a:lnTo>
                <a:lnTo>
                  <a:pt x="294" y="298"/>
                </a:lnTo>
                <a:lnTo>
                  <a:pt x="312" y="307"/>
                </a:lnTo>
                <a:lnTo>
                  <a:pt x="330" y="315"/>
                </a:lnTo>
                <a:lnTo>
                  <a:pt x="321" y="342"/>
                </a:lnTo>
                <a:lnTo>
                  <a:pt x="314" y="369"/>
                </a:lnTo>
                <a:lnTo>
                  <a:pt x="306" y="396"/>
                </a:lnTo>
                <a:lnTo>
                  <a:pt x="301" y="424"/>
                </a:lnTo>
                <a:lnTo>
                  <a:pt x="296" y="453"/>
                </a:lnTo>
                <a:lnTo>
                  <a:pt x="293" y="482"/>
                </a:lnTo>
                <a:lnTo>
                  <a:pt x="290" y="511"/>
                </a:lnTo>
                <a:lnTo>
                  <a:pt x="289" y="540"/>
                </a:lnTo>
                <a:lnTo>
                  <a:pt x="73" y="540"/>
                </a:lnTo>
                <a:lnTo>
                  <a:pt x="74" y="519"/>
                </a:lnTo>
                <a:lnTo>
                  <a:pt x="76" y="497"/>
                </a:lnTo>
                <a:lnTo>
                  <a:pt x="79" y="477"/>
                </a:lnTo>
                <a:lnTo>
                  <a:pt x="83" y="455"/>
                </a:lnTo>
                <a:lnTo>
                  <a:pt x="89" y="434"/>
                </a:lnTo>
                <a:lnTo>
                  <a:pt x="94" y="415"/>
                </a:lnTo>
                <a:lnTo>
                  <a:pt x="101" y="394"/>
                </a:lnTo>
                <a:lnTo>
                  <a:pt x="108" y="375"/>
                </a:lnTo>
                <a:lnTo>
                  <a:pt x="117" y="356"/>
                </a:lnTo>
                <a:lnTo>
                  <a:pt x="126" y="337"/>
                </a:lnTo>
                <a:lnTo>
                  <a:pt x="135" y="319"/>
                </a:lnTo>
                <a:lnTo>
                  <a:pt x="146" y="302"/>
                </a:lnTo>
                <a:lnTo>
                  <a:pt x="158" y="284"/>
                </a:lnTo>
                <a:lnTo>
                  <a:pt x="170" y="268"/>
                </a:lnTo>
                <a:lnTo>
                  <a:pt x="182" y="252"/>
                </a:lnTo>
                <a:lnTo>
                  <a:pt x="196" y="236"/>
                </a:lnTo>
                <a:close/>
                <a:moveTo>
                  <a:pt x="576" y="540"/>
                </a:moveTo>
                <a:lnTo>
                  <a:pt x="576" y="360"/>
                </a:lnTo>
                <a:lnTo>
                  <a:pt x="599" y="359"/>
                </a:lnTo>
                <a:lnTo>
                  <a:pt x="621" y="357"/>
                </a:lnTo>
                <a:lnTo>
                  <a:pt x="644" y="353"/>
                </a:lnTo>
                <a:lnTo>
                  <a:pt x="667" y="350"/>
                </a:lnTo>
                <a:lnTo>
                  <a:pt x="688" y="346"/>
                </a:lnTo>
                <a:lnTo>
                  <a:pt x="710" y="340"/>
                </a:lnTo>
                <a:lnTo>
                  <a:pt x="732" y="334"/>
                </a:lnTo>
                <a:lnTo>
                  <a:pt x="752" y="328"/>
                </a:lnTo>
                <a:lnTo>
                  <a:pt x="761" y="352"/>
                </a:lnTo>
                <a:lnTo>
                  <a:pt x="768" y="378"/>
                </a:lnTo>
                <a:lnTo>
                  <a:pt x="775" y="404"/>
                </a:lnTo>
                <a:lnTo>
                  <a:pt x="780" y="430"/>
                </a:lnTo>
                <a:lnTo>
                  <a:pt x="784" y="457"/>
                </a:lnTo>
                <a:lnTo>
                  <a:pt x="788" y="485"/>
                </a:lnTo>
                <a:lnTo>
                  <a:pt x="790" y="512"/>
                </a:lnTo>
                <a:lnTo>
                  <a:pt x="791" y="540"/>
                </a:lnTo>
                <a:lnTo>
                  <a:pt x="576" y="540"/>
                </a:lnTo>
                <a:close/>
                <a:moveTo>
                  <a:pt x="739" y="821"/>
                </a:moveTo>
                <a:lnTo>
                  <a:pt x="720" y="816"/>
                </a:lnTo>
                <a:lnTo>
                  <a:pt x="700" y="810"/>
                </a:lnTo>
                <a:lnTo>
                  <a:pt x="680" y="806"/>
                </a:lnTo>
                <a:lnTo>
                  <a:pt x="659" y="802"/>
                </a:lnTo>
                <a:lnTo>
                  <a:pt x="639" y="798"/>
                </a:lnTo>
                <a:lnTo>
                  <a:pt x="618" y="796"/>
                </a:lnTo>
                <a:lnTo>
                  <a:pt x="598" y="794"/>
                </a:lnTo>
                <a:lnTo>
                  <a:pt x="576" y="794"/>
                </a:lnTo>
                <a:lnTo>
                  <a:pt x="576" y="577"/>
                </a:lnTo>
                <a:lnTo>
                  <a:pt x="791" y="577"/>
                </a:lnTo>
                <a:lnTo>
                  <a:pt x="790" y="609"/>
                </a:lnTo>
                <a:lnTo>
                  <a:pt x="787" y="642"/>
                </a:lnTo>
                <a:lnTo>
                  <a:pt x="782" y="673"/>
                </a:lnTo>
                <a:lnTo>
                  <a:pt x="776" y="704"/>
                </a:lnTo>
                <a:lnTo>
                  <a:pt x="769" y="735"/>
                </a:lnTo>
                <a:lnTo>
                  <a:pt x="761" y="764"/>
                </a:lnTo>
                <a:lnTo>
                  <a:pt x="751" y="793"/>
                </a:lnTo>
                <a:lnTo>
                  <a:pt x="739" y="821"/>
                </a:lnTo>
                <a:close/>
                <a:moveTo>
                  <a:pt x="759" y="866"/>
                </a:moveTo>
                <a:lnTo>
                  <a:pt x="789" y="879"/>
                </a:lnTo>
                <a:lnTo>
                  <a:pt x="818" y="893"/>
                </a:lnTo>
                <a:lnTo>
                  <a:pt x="846" y="910"/>
                </a:lnTo>
                <a:lnTo>
                  <a:pt x="873" y="928"/>
                </a:lnTo>
                <a:lnTo>
                  <a:pt x="861" y="938"/>
                </a:lnTo>
                <a:lnTo>
                  <a:pt x="848" y="947"/>
                </a:lnTo>
                <a:lnTo>
                  <a:pt x="835" y="957"/>
                </a:lnTo>
                <a:lnTo>
                  <a:pt x="821" y="967"/>
                </a:lnTo>
                <a:lnTo>
                  <a:pt x="807" y="976"/>
                </a:lnTo>
                <a:lnTo>
                  <a:pt x="793" y="983"/>
                </a:lnTo>
                <a:lnTo>
                  <a:pt x="779" y="991"/>
                </a:lnTo>
                <a:lnTo>
                  <a:pt x="764" y="998"/>
                </a:lnTo>
                <a:lnTo>
                  <a:pt x="750" y="1005"/>
                </a:lnTo>
                <a:lnTo>
                  <a:pt x="734" y="1011"/>
                </a:lnTo>
                <a:lnTo>
                  <a:pt x="719" y="1017"/>
                </a:lnTo>
                <a:lnTo>
                  <a:pt x="703" y="1022"/>
                </a:lnTo>
                <a:lnTo>
                  <a:pt x="687" y="1026"/>
                </a:lnTo>
                <a:lnTo>
                  <a:pt x="671" y="1031"/>
                </a:lnTo>
                <a:lnTo>
                  <a:pt x="655" y="1035"/>
                </a:lnTo>
                <a:lnTo>
                  <a:pt x="638" y="1037"/>
                </a:lnTo>
                <a:lnTo>
                  <a:pt x="656" y="1019"/>
                </a:lnTo>
                <a:lnTo>
                  <a:pt x="673" y="999"/>
                </a:lnTo>
                <a:lnTo>
                  <a:pt x="689" y="980"/>
                </a:lnTo>
                <a:lnTo>
                  <a:pt x="705" y="958"/>
                </a:lnTo>
                <a:lnTo>
                  <a:pt x="720" y="937"/>
                </a:lnTo>
                <a:lnTo>
                  <a:pt x="734" y="914"/>
                </a:lnTo>
                <a:lnTo>
                  <a:pt x="747" y="890"/>
                </a:lnTo>
                <a:lnTo>
                  <a:pt x="759" y="866"/>
                </a:lnTo>
                <a:close/>
                <a:moveTo>
                  <a:pt x="576" y="1044"/>
                </a:moveTo>
                <a:lnTo>
                  <a:pt x="576" y="830"/>
                </a:lnTo>
                <a:lnTo>
                  <a:pt x="595" y="831"/>
                </a:lnTo>
                <a:lnTo>
                  <a:pt x="615" y="832"/>
                </a:lnTo>
                <a:lnTo>
                  <a:pt x="633" y="834"/>
                </a:lnTo>
                <a:lnTo>
                  <a:pt x="652" y="837"/>
                </a:lnTo>
                <a:lnTo>
                  <a:pt x="671" y="841"/>
                </a:lnTo>
                <a:lnTo>
                  <a:pt x="688" y="844"/>
                </a:lnTo>
                <a:lnTo>
                  <a:pt x="707" y="849"/>
                </a:lnTo>
                <a:lnTo>
                  <a:pt x="725" y="855"/>
                </a:lnTo>
                <a:lnTo>
                  <a:pt x="710" y="882"/>
                </a:lnTo>
                <a:lnTo>
                  <a:pt x="695" y="909"/>
                </a:lnTo>
                <a:lnTo>
                  <a:pt x="678" y="933"/>
                </a:lnTo>
                <a:lnTo>
                  <a:pt x="660" y="958"/>
                </a:lnTo>
                <a:lnTo>
                  <a:pt x="641" y="982"/>
                </a:lnTo>
                <a:lnTo>
                  <a:pt x="621" y="1004"/>
                </a:lnTo>
                <a:lnTo>
                  <a:pt x="600" y="1024"/>
                </a:lnTo>
                <a:lnTo>
                  <a:pt x="578" y="1044"/>
                </a:lnTo>
                <a:lnTo>
                  <a:pt x="576" y="1044"/>
                </a:lnTo>
                <a:close/>
                <a:moveTo>
                  <a:pt x="478" y="1037"/>
                </a:moveTo>
                <a:lnTo>
                  <a:pt x="462" y="1035"/>
                </a:lnTo>
                <a:lnTo>
                  <a:pt x="445" y="1031"/>
                </a:lnTo>
                <a:lnTo>
                  <a:pt x="429" y="1026"/>
                </a:lnTo>
                <a:lnTo>
                  <a:pt x="413" y="1022"/>
                </a:lnTo>
                <a:lnTo>
                  <a:pt x="398" y="1017"/>
                </a:lnTo>
                <a:lnTo>
                  <a:pt x="382" y="1011"/>
                </a:lnTo>
                <a:lnTo>
                  <a:pt x="366" y="1005"/>
                </a:lnTo>
                <a:lnTo>
                  <a:pt x="351" y="998"/>
                </a:lnTo>
                <a:lnTo>
                  <a:pt x="337" y="991"/>
                </a:lnTo>
                <a:lnTo>
                  <a:pt x="322" y="983"/>
                </a:lnTo>
                <a:lnTo>
                  <a:pt x="308" y="976"/>
                </a:lnTo>
                <a:lnTo>
                  <a:pt x="294" y="967"/>
                </a:lnTo>
                <a:lnTo>
                  <a:pt x="281" y="957"/>
                </a:lnTo>
                <a:lnTo>
                  <a:pt x="268" y="947"/>
                </a:lnTo>
                <a:lnTo>
                  <a:pt x="255" y="938"/>
                </a:lnTo>
                <a:lnTo>
                  <a:pt x="242" y="928"/>
                </a:lnTo>
                <a:lnTo>
                  <a:pt x="269" y="910"/>
                </a:lnTo>
                <a:lnTo>
                  <a:pt x="298" y="893"/>
                </a:lnTo>
                <a:lnTo>
                  <a:pt x="328" y="879"/>
                </a:lnTo>
                <a:lnTo>
                  <a:pt x="358" y="866"/>
                </a:lnTo>
                <a:lnTo>
                  <a:pt x="370" y="890"/>
                </a:lnTo>
                <a:lnTo>
                  <a:pt x="383" y="914"/>
                </a:lnTo>
                <a:lnTo>
                  <a:pt x="397" y="937"/>
                </a:lnTo>
                <a:lnTo>
                  <a:pt x="412" y="958"/>
                </a:lnTo>
                <a:lnTo>
                  <a:pt x="427" y="980"/>
                </a:lnTo>
                <a:lnTo>
                  <a:pt x="443" y="999"/>
                </a:lnTo>
                <a:lnTo>
                  <a:pt x="460" y="1019"/>
                </a:lnTo>
                <a:lnTo>
                  <a:pt x="478" y="1037"/>
                </a:lnTo>
                <a:close/>
                <a:moveTo>
                  <a:pt x="540" y="577"/>
                </a:moveTo>
                <a:lnTo>
                  <a:pt x="540" y="794"/>
                </a:lnTo>
                <a:lnTo>
                  <a:pt x="519" y="794"/>
                </a:lnTo>
                <a:lnTo>
                  <a:pt x="498" y="796"/>
                </a:lnTo>
                <a:lnTo>
                  <a:pt x="477" y="798"/>
                </a:lnTo>
                <a:lnTo>
                  <a:pt x="456" y="802"/>
                </a:lnTo>
                <a:lnTo>
                  <a:pt x="436" y="806"/>
                </a:lnTo>
                <a:lnTo>
                  <a:pt x="416" y="810"/>
                </a:lnTo>
                <a:lnTo>
                  <a:pt x="396" y="816"/>
                </a:lnTo>
                <a:lnTo>
                  <a:pt x="376" y="821"/>
                </a:lnTo>
                <a:lnTo>
                  <a:pt x="365" y="793"/>
                </a:lnTo>
                <a:lnTo>
                  <a:pt x="356" y="764"/>
                </a:lnTo>
                <a:lnTo>
                  <a:pt x="347" y="735"/>
                </a:lnTo>
                <a:lnTo>
                  <a:pt x="339" y="704"/>
                </a:lnTo>
                <a:lnTo>
                  <a:pt x="334" y="673"/>
                </a:lnTo>
                <a:lnTo>
                  <a:pt x="330" y="642"/>
                </a:lnTo>
                <a:lnTo>
                  <a:pt x="326" y="609"/>
                </a:lnTo>
                <a:lnTo>
                  <a:pt x="324" y="577"/>
                </a:lnTo>
                <a:lnTo>
                  <a:pt x="540" y="577"/>
                </a:lnTo>
                <a:close/>
                <a:moveTo>
                  <a:pt x="364" y="328"/>
                </a:moveTo>
                <a:lnTo>
                  <a:pt x="385" y="334"/>
                </a:lnTo>
                <a:lnTo>
                  <a:pt x="406" y="340"/>
                </a:lnTo>
                <a:lnTo>
                  <a:pt x="428" y="346"/>
                </a:lnTo>
                <a:lnTo>
                  <a:pt x="450" y="350"/>
                </a:lnTo>
                <a:lnTo>
                  <a:pt x="472" y="353"/>
                </a:lnTo>
                <a:lnTo>
                  <a:pt x="494" y="357"/>
                </a:lnTo>
                <a:lnTo>
                  <a:pt x="517" y="359"/>
                </a:lnTo>
                <a:lnTo>
                  <a:pt x="540" y="360"/>
                </a:lnTo>
                <a:lnTo>
                  <a:pt x="540" y="540"/>
                </a:lnTo>
                <a:lnTo>
                  <a:pt x="324" y="540"/>
                </a:lnTo>
                <a:lnTo>
                  <a:pt x="326" y="512"/>
                </a:lnTo>
                <a:lnTo>
                  <a:pt x="329" y="485"/>
                </a:lnTo>
                <a:lnTo>
                  <a:pt x="332" y="457"/>
                </a:lnTo>
                <a:lnTo>
                  <a:pt x="336" y="430"/>
                </a:lnTo>
                <a:lnTo>
                  <a:pt x="342" y="404"/>
                </a:lnTo>
                <a:lnTo>
                  <a:pt x="348" y="378"/>
                </a:lnTo>
                <a:lnTo>
                  <a:pt x="356" y="352"/>
                </a:lnTo>
                <a:lnTo>
                  <a:pt x="364" y="328"/>
                </a:lnTo>
                <a:lnTo>
                  <a:pt x="364" y="328"/>
                </a:lnTo>
                <a:close/>
                <a:moveTo>
                  <a:pt x="344" y="282"/>
                </a:moveTo>
                <a:lnTo>
                  <a:pt x="328" y="275"/>
                </a:lnTo>
                <a:lnTo>
                  <a:pt x="311" y="267"/>
                </a:lnTo>
                <a:lnTo>
                  <a:pt x="295" y="258"/>
                </a:lnTo>
                <a:lnTo>
                  <a:pt x="279" y="250"/>
                </a:lnTo>
                <a:lnTo>
                  <a:pt x="264" y="240"/>
                </a:lnTo>
                <a:lnTo>
                  <a:pt x="249" y="230"/>
                </a:lnTo>
                <a:lnTo>
                  <a:pt x="235" y="221"/>
                </a:lnTo>
                <a:lnTo>
                  <a:pt x="221" y="210"/>
                </a:lnTo>
                <a:lnTo>
                  <a:pt x="234" y="198"/>
                </a:lnTo>
                <a:lnTo>
                  <a:pt x="248" y="186"/>
                </a:lnTo>
                <a:lnTo>
                  <a:pt x="262" y="174"/>
                </a:lnTo>
                <a:lnTo>
                  <a:pt x="276" y="163"/>
                </a:lnTo>
                <a:lnTo>
                  <a:pt x="291" y="154"/>
                </a:lnTo>
                <a:lnTo>
                  <a:pt x="306" y="144"/>
                </a:lnTo>
                <a:lnTo>
                  <a:pt x="322" y="134"/>
                </a:lnTo>
                <a:lnTo>
                  <a:pt x="338" y="126"/>
                </a:lnTo>
                <a:lnTo>
                  <a:pt x="355" y="118"/>
                </a:lnTo>
                <a:lnTo>
                  <a:pt x="371" y="110"/>
                </a:lnTo>
                <a:lnTo>
                  <a:pt x="388" y="104"/>
                </a:lnTo>
                <a:lnTo>
                  <a:pt x="405" y="97"/>
                </a:lnTo>
                <a:lnTo>
                  <a:pt x="424" y="92"/>
                </a:lnTo>
                <a:lnTo>
                  <a:pt x="441" y="88"/>
                </a:lnTo>
                <a:lnTo>
                  <a:pt x="459" y="83"/>
                </a:lnTo>
                <a:lnTo>
                  <a:pt x="478" y="80"/>
                </a:lnTo>
                <a:lnTo>
                  <a:pt x="458" y="102"/>
                </a:lnTo>
                <a:lnTo>
                  <a:pt x="438" y="124"/>
                </a:lnTo>
                <a:lnTo>
                  <a:pt x="419" y="148"/>
                </a:lnTo>
                <a:lnTo>
                  <a:pt x="402" y="173"/>
                </a:lnTo>
                <a:lnTo>
                  <a:pt x="386" y="199"/>
                </a:lnTo>
                <a:lnTo>
                  <a:pt x="371" y="225"/>
                </a:lnTo>
                <a:lnTo>
                  <a:pt x="357" y="253"/>
                </a:lnTo>
                <a:lnTo>
                  <a:pt x="344" y="282"/>
                </a:lnTo>
                <a:close/>
                <a:moveTo>
                  <a:pt x="540" y="74"/>
                </a:moveTo>
                <a:lnTo>
                  <a:pt x="540" y="324"/>
                </a:lnTo>
                <a:lnTo>
                  <a:pt x="519" y="323"/>
                </a:lnTo>
                <a:lnTo>
                  <a:pt x="498" y="321"/>
                </a:lnTo>
                <a:lnTo>
                  <a:pt x="477" y="318"/>
                </a:lnTo>
                <a:lnTo>
                  <a:pt x="456" y="315"/>
                </a:lnTo>
                <a:lnTo>
                  <a:pt x="437" y="311"/>
                </a:lnTo>
                <a:lnTo>
                  <a:pt x="416" y="306"/>
                </a:lnTo>
                <a:lnTo>
                  <a:pt x="397" y="301"/>
                </a:lnTo>
                <a:lnTo>
                  <a:pt x="377" y="294"/>
                </a:lnTo>
                <a:lnTo>
                  <a:pt x="392" y="262"/>
                </a:lnTo>
                <a:lnTo>
                  <a:pt x="409" y="230"/>
                </a:lnTo>
                <a:lnTo>
                  <a:pt x="427" y="200"/>
                </a:lnTo>
                <a:lnTo>
                  <a:pt x="446" y="172"/>
                </a:lnTo>
                <a:lnTo>
                  <a:pt x="467" y="145"/>
                </a:lnTo>
                <a:lnTo>
                  <a:pt x="490" y="119"/>
                </a:lnTo>
                <a:lnTo>
                  <a:pt x="513" y="95"/>
                </a:lnTo>
                <a:lnTo>
                  <a:pt x="538" y="74"/>
                </a:lnTo>
                <a:lnTo>
                  <a:pt x="539" y="74"/>
                </a:lnTo>
                <a:lnTo>
                  <a:pt x="540" y="74"/>
                </a:lnTo>
                <a:lnTo>
                  <a:pt x="540" y="74"/>
                </a:lnTo>
                <a:close/>
                <a:moveTo>
                  <a:pt x="638" y="80"/>
                </a:moveTo>
                <a:lnTo>
                  <a:pt x="656" y="83"/>
                </a:lnTo>
                <a:lnTo>
                  <a:pt x="674" y="88"/>
                </a:lnTo>
                <a:lnTo>
                  <a:pt x="693" y="92"/>
                </a:lnTo>
                <a:lnTo>
                  <a:pt x="710" y="97"/>
                </a:lnTo>
                <a:lnTo>
                  <a:pt x="727" y="104"/>
                </a:lnTo>
                <a:lnTo>
                  <a:pt x="744" y="110"/>
                </a:lnTo>
                <a:lnTo>
                  <a:pt x="762" y="118"/>
                </a:lnTo>
                <a:lnTo>
                  <a:pt x="778" y="126"/>
                </a:lnTo>
                <a:lnTo>
                  <a:pt x="794" y="134"/>
                </a:lnTo>
                <a:lnTo>
                  <a:pt x="809" y="144"/>
                </a:lnTo>
                <a:lnTo>
                  <a:pt x="825" y="154"/>
                </a:lnTo>
                <a:lnTo>
                  <a:pt x="841" y="163"/>
                </a:lnTo>
                <a:lnTo>
                  <a:pt x="855" y="174"/>
                </a:lnTo>
                <a:lnTo>
                  <a:pt x="869" y="186"/>
                </a:lnTo>
                <a:lnTo>
                  <a:pt x="883" y="198"/>
                </a:lnTo>
                <a:lnTo>
                  <a:pt x="896" y="210"/>
                </a:lnTo>
                <a:lnTo>
                  <a:pt x="882" y="221"/>
                </a:lnTo>
                <a:lnTo>
                  <a:pt x="867" y="230"/>
                </a:lnTo>
                <a:lnTo>
                  <a:pt x="851" y="240"/>
                </a:lnTo>
                <a:lnTo>
                  <a:pt x="836" y="250"/>
                </a:lnTo>
                <a:lnTo>
                  <a:pt x="821" y="258"/>
                </a:lnTo>
                <a:lnTo>
                  <a:pt x="805" y="267"/>
                </a:lnTo>
                <a:lnTo>
                  <a:pt x="789" y="275"/>
                </a:lnTo>
                <a:lnTo>
                  <a:pt x="773" y="282"/>
                </a:lnTo>
                <a:lnTo>
                  <a:pt x="760" y="253"/>
                </a:lnTo>
                <a:lnTo>
                  <a:pt x="746" y="225"/>
                </a:lnTo>
                <a:lnTo>
                  <a:pt x="730" y="199"/>
                </a:lnTo>
                <a:lnTo>
                  <a:pt x="714" y="173"/>
                </a:lnTo>
                <a:lnTo>
                  <a:pt x="696" y="148"/>
                </a:lnTo>
                <a:lnTo>
                  <a:pt x="678" y="124"/>
                </a:lnTo>
                <a:lnTo>
                  <a:pt x="658" y="102"/>
                </a:lnTo>
                <a:lnTo>
                  <a:pt x="638" y="80"/>
                </a:lnTo>
                <a:close/>
                <a:moveTo>
                  <a:pt x="578" y="74"/>
                </a:moveTo>
                <a:lnTo>
                  <a:pt x="603" y="95"/>
                </a:lnTo>
                <a:lnTo>
                  <a:pt x="627" y="119"/>
                </a:lnTo>
                <a:lnTo>
                  <a:pt x="648" y="145"/>
                </a:lnTo>
                <a:lnTo>
                  <a:pt x="670" y="172"/>
                </a:lnTo>
                <a:lnTo>
                  <a:pt x="689" y="200"/>
                </a:lnTo>
                <a:lnTo>
                  <a:pt x="708" y="230"/>
                </a:lnTo>
                <a:lnTo>
                  <a:pt x="724" y="262"/>
                </a:lnTo>
                <a:lnTo>
                  <a:pt x="739" y="294"/>
                </a:lnTo>
                <a:lnTo>
                  <a:pt x="720" y="301"/>
                </a:lnTo>
                <a:lnTo>
                  <a:pt x="699" y="306"/>
                </a:lnTo>
                <a:lnTo>
                  <a:pt x="680" y="311"/>
                </a:lnTo>
                <a:lnTo>
                  <a:pt x="659" y="315"/>
                </a:lnTo>
                <a:lnTo>
                  <a:pt x="639" y="318"/>
                </a:lnTo>
                <a:lnTo>
                  <a:pt x="618" y="321"/>
                </a:lnTo>
                <a:lnTo>
                  <a:pt x="598" y="323"/>
                </a:lnTo>
                <a:lnTo>
                  <a:pt x="576" y="324"/>
                </a:lnTo>
                <a:lnTo>
                  <a:pt x="576" y="74"/>
                </a:lnTo>
                <a:lnTo>
                  <a:pt x="577" y="74"/>
                </a:lnTo>
                <a:lnTo>
                  <a:pt x="578" y="74"/>
                </a:lnTo>
                <a:lnTo>
                  <a:pt x="578" y="74"/>
                </a:lnTo>
                <a:close/>
                <a:moveTo>
                  <a:pt x="538" y="1044"/>
                </a:moveTo>
                <a:lnTo>
                  <a:pt x="517" y="1024"/>
                </a:lnTo>
                <a:lnTo>
                  <a:pt x="495" y="1004"/>
                </a:lnTo>
                <a:lnTo>
                  <a:pt x="476" y="982"/>
                </a:lnTo>
                <a:lnTo>
                  <a:pt x="456" y="958"/>
                </a:lnTo>
                <a:lnTo>
                  <a:pt x="438" y="933"/>
                </a:lnTo>
                <a:lnTo>
                  <a:pt x="422" y="909"/>
                </a:lnTo>
                <a:lnTo>
                  <a:pt x="405" y="882"/>
                </a:lnTo>
                <a:lnTo>
                  <a:pt x="391" y="855"/>
                </a:lnTo>
                <a:lnTo>
                  <a:pt x="410" y="849"/>
                </a:lnTo>
                <a:lnTo>
                  <a:pt x="427" y="844"/>
                </a:lnTo>
                <a:lnTo>
                  <a:pt x="445" y="841"/>
                </a:lnTo>
                <a:lnTo>
                  <a:pt x="464" y="837"/>
                </a:lnTo>
                <a:lnTo>
                  <a:pt x="483" y="834"/>
                </a:lnTo>
                <a:lnTo>
                  <a:pt x="501" y="832"/>
                </a:lnTo>
                <a:lnTo>
                  <a:pt x="521" y="831"/>
                </a:lnTo>
                <a:lnTo>
                  <a:pt x="540" y="830"/>
                </a:lnTo>
                <a:lnTo>
                  <a:pt x="540" y="1044"/>
                </a:lnTo>
                <a:lnTo>
                  <a:pt x="538" y="1044"/>
                </a:lnTo>
                <a:close/>
                <a:moveTo>
                  <a:pt x="1043" y="540"/>
                </a:moveTo>
                <a:lnTo>
                  <a:pt x="828" y="540"/>
                </a:lnTo>
                <a:lnTo>
                  <a:pt x="825" y="511"/>
                </a:lnTo>
                <a:lnTo>
                  <a:pt x="823" y="482"/>
                </a:lnTo>
                <a:lnTo>
                  <a:pt x="820" y="453"/>
                </a:lnTo>
                <a:lnTo>
                  <a:pt x="816" y="424"/>
                </a:lnTo>
                <a:lnTo>
                  <a:pt x="809" y="396"/>
                </a:lnTo>
                <a:lnTo>
                  <a:pt x="803" y="369"/>
                </a:lnTo>
                <a:lnTo>
                  <a:pt x="795" y="342"/>
                </a:lnTo>
                <a:lnTo>
                  <a:pt x="786" y="315"/>
                </a:lnTo>
                <a:lnTo>
                  <a:pt x="804" y="307"/>
                </a:lnTo>
                <a:lnTo>
                  <a:pt x="821" y="298"/>
                </a:lnTo>
                <a:lnTo>
                  <a:pt x="840" y="290"/>
                </a:lnTo>
                <a:lnTo>
                  <a:pt x="856" y="280"/>
                </a:lnTo>
                <a:lnTo>
                  <a:pt x="873" y="269"/>
                </a:lnTo>
                <a:lnTo>
                  <a:pt x="889" y="258"/>
                </a:lnTo>
                <a:lnTo>
                  <a:pt x="904" y="248"/>
                </a:lnTo>
                <a:lnTo>
                  <a:pt x="921" y="236"/>
                </a:lnTo>
                <a:lnTo>
                  <a:pt x="933" y="252"/>
                </a:lnTo>
                <a:lnTo>
                  <a:pt x="946" y="268"/>
                </a:lnTo>
                <a:lnTo>
                  <a:pt x="958" y="284"/>
                </a:lnTo>
                <a:lnTo>
                  <a:pt x="970" y="302"/>
                </a:lnTo>
                <a:lnTo>
                  <a:pt x="980" y="319"/>
                </a:lnTo>
                <a:lnTo>
                  <a:pt x="990" y="337"/>
                </a:lnTo>
                <a:lnTo>
                  <a:pt x="999" y="356"/>
                </a:lnTo>
                <a:lnTo>
                  <a:pt x="1007" y="375"/>
                </a:lnTo>
                <a:lnTo>
                  <a:pt x="1014" y="394"/>
                </a:lnTo>
                <a:lnTo>
                  <a:pt x="1022" y="415"/>
                </a:lnTo>
                <a:lnTo>
                  <a:pt x="1027" y="434"/>
                </a:lnTo>
                <a:lnTo>
                  <a:pt x="1033" y="455"/>
                </a:lnTo>
                <a:lnTo>
                  <a:pt x="1036" y="477"/>
                </a:lnTo>
                <a:lnTo>
                  <a:pt x="1039" y="497"/>
                </a:lnTo>
                <a:lnTo>
                  <a:pt x="1041" y="519"/>
                </a:lnTo>
                <a:lnTo>
                  <a:pt x="1043" y="540"/>
                </a:lnTo>
                <a:lnTo>
                  <a:pt x="1043" y="540"/>
                </a:lnTo>
                <a:close/>
                <a:moveTo>
                  <a:pt x="558" y="0"/>
                </a:moveTo>
                <a:lnTo>
                  <a:pt x="530" y="1"/>
                </a:lnTo>
                <a:lnTo>
                  <a:pt x="501" y="4"/>
                </a:lnTo>
                <a:lnTo>
                  <a:pt x="473" y="7"/>
                </a:lnTo>
                <a:lnTo>
                  <a:pt x="445" y="12"/>
                </a:lnTo>
                <a:lnTo>
                  <a:pt x="418" y="19"/>
                </a:lnTo>
                <a:lnTo>
                  <a:pt x="392" y="26"/>
                </a:lnTo>
                <a:lnTo>
                  <a:pt x="366" y="35"/>
                </a:lnTo>
                <a:lnTo>
                  <a:pt x="341" y="45"/>
                </a:lnTo>
                <a:lnTo>
                  <a:pt x="316" y="55"/>
                </a:lnTo>
                <a:lnTo>
                  <a:pt x="292" y="68"/>
                </a:lnTo>
                <a:lnTo>
                  <a:pt x="268" y="81"/>
                </a:lnTo>
                <a:lnTo>
                  <a:pt x="245" y="96"/>
                </a:lnTo>
                <a:lnTo>
                  <a:pt x="224" y="112"/>
                </a:lnTo>
                <a:lnTo>
                  <a:pt x="203" y="128"/>
                </a:lnTo>
                <a:lnTo>
                  <a:pt x="183" y="146"/>
                </a:lnTo>
                <a:lnTo>
                  <a:pt x="163" y="164"/>
                </a:lnTo>
                <a:lnTo>
                  <a:pt x="145" y="184"/>
                </a:lnTo>
                <a:lnTo>
                  <a:pt x="128" y="203"/>
                </a:lnTo>
                <a:lnTo>
                  <a:pt x="110" y="225"/>
                </a:lnTo>
                <a:lnTo>
                  <a:pt x="95" y="247"/>
                </a:lnTo>
                <a:lnTo>
                  <a:pt x="80" y="269"/>
                </a:lnTo>
                <a:lnTo>
                  <a:pt x="67" y="293"/>
                </a:lnTo>
                <a:lnTo>
                  <a:pt x="55" y="317"/>
                </a:lnTo>
                <a:lnTo>
                  <a:pt x="44" y="342"/>
                </a:lnTo>
                <a:lnTo>
                  <a:pt x="34" y="366"/>
                </a:lnTo>
                <a:lnTo>
                  <a:pt x="25" y="392"/>
                </a:lnTo>
                <a:lnTo>
                  <a:pt x="18" y="419"/>
                </a:lnTo>
                <a:lnTo>
                  <a:pt x="11" y="446"/>
                </a:lnTo>
                <a:lnTo>
                  <a:pt x="7" y="473"/>
                </a:lnTo>
                <a:lnTo>
                  <a:pt x="2" y="501"/>
                </a:lnTo>
                <a:lnTo>
                  <a:pt x="0" y="529"/>
                </a:lnTo>
                <a:lnTo>
                  <a:pt x="0" y="559"/>
                </a:lnTo>
                <a:lnTo>
                  <a:pt x="0" y="588"/>
                </a:lnTo>
                <a:lnTo>
                  <a:pt x="2" y="616"/>
                </a:lnTo>
                <a:lnTo>
                  <a:pt x="7" y="644"/>
                </a:lnTo>
                <a:lnTo>
                  <a:pt x="11" y="671"/>
                </a:lnTo>
                <a:lnTo>
                  <a:pt x="18" y="698"/>
                </a:lnTo>
                <a:lnTo>
                  <a:pt x="25" y="725"/>
                </a:lnTo>
                <a:lnTo>
                  <a:pt x="34" y="751"/>
                </a:lnTo>
                <a:lnTo>
                  <a:pt x="44" y="776"/>
                </a:lnTo>
                <a:lnTo>
                  <a:pt x="55" y="801"/>
                </a:lnTo>
                <a:lnTo>
                  <a:pt x="67" y="824"/>
                </a:lnTo>
                <a:lnTo>
                  <a:pt x="80" y="848"/>
                </a:lnTo>
                <a:lnTo>
                  <a:pt x="95" y="871"/>
                </a:lnTo>
                <a:lnTo>
                  <a:pt x="110" y="892"/>
                </a:lnTo>
                <a:lnTo>
                  <a:pt x="128" y="914"/>
                </a:lnTo>
                <a:lnTo>
                  <a:pt x="145" y="933"/>
                </a:lnTo>
                <a:lnTo>
                  <a:pt x="163" y="953"/>
                </a:lnTo>
                <a:lnTo>
                  <a:pt x="183" y="972"/>
                </a:lnTo>
                <a:lnTo>
                  <a:pt x="203" y="990"/>
                </a:lnTo>
                <a:lnTo>
                  <a:pt x="224" y="1006"/>
                </a:lnTo>
                <a:lnTo>
                  <a:pt x="245" y="1021"/>
                </a:lnTo>
                <a:lnTo>
                  <a:pt x="268" y="1036"/>
                </a:lnTo>
                <a:lnTo>
                  <a:pt x="292" y="1049"/>
                </a:lnTo>
                <a:lnTo>
                  <a:pt x="316" y="1062"/>
                </a:lnTo>
                <a:lnTo>
                  <a:pt x="341" y="1073"/>
                </a:lnTo>
                <a:lnTo>
                  <a:pt x="366" y="1082"/>
                </a:lnTo>
                <a:lnTo>
                  <a:pt x="392" y="1091"/>
                </a:lnTo>
                <a:lnTo>
                  <a:pt x="418" y="1099"/>
                </a:lnTo>
                <a:lnTo>
                  <a:pt x="445" y="1105"/>
                </a:lnTo>
                <a:lnTo>
                  <a:pt x="473" y="1111"/>
                </a:lnTo>
                <a:lnTo>
                  <a:pt x="501" y="1114"/>
                </a:lnTo>
                <a:lnTo>
                  <a:pt x="530" y="1116"/>
                </a:lnTo>
                <a:lnTo>
                  <a:pt x="558" y="1117"/>
                </a:lnTo>
                <a:lnTo>
                  <a:pt x="587" y="1116"/>
                </a:lnTo>
                <a:lnTo>
                  <a:pt x="615" y="1114"/>
                </a:lnTo>
                <a:lnTo>
                  <a:pt x="643" y="1111"/>
                </a:lnTo>
                <a:lnTo>
                  <a:pt x="670" y="1105"/>
                </a:lnTo>
                <a:lnTo>
                  <a:pt x="697" y="1099"/>
                </a:lnTo>
                <a:lnTo>
                  <a:pt x="724" y="1091"/>
                </a:lnTo>
                <a:lnTo>
                  <a:pt x="750" y="1082"/>
                </a:lnTo>
                <a:lnTo>
                  <a:pt x="775" y="1073"/>
                </a:lnTo>
                <a:lnTo>
                  <a:pt x="800" y="1062"/>
                </a:lnTo>
                <a:lnTo>
                  <a:pt x="824" y="1049"/>
                </a:lnTo>
                <a:lnTo>
                  <a:pt x="847" y="1036"/>
                </a:lnTo>
                <a:lnTo>
                  <a:pt x="870" y="1021"/>
                </a:lnTo>
                <a:lnTo>
                  <a:pt x="891" y="1006"/>
                </a:lnTo>
                <a:lnTo>
                  <a:pt x="913" y="990"/>
                </a:lnTo>
                <a:lnTo>
                  <a:pt x="933" y="972"/>
                </a:lnTo>
                <a:lnTo>
                  <a:pt x="953" y="953"/>
                </a:lnTo>
                <a:lnTo>
                  <a:pt x="971" y="933"/>
                </a:lnTo>
                <a:lnTo>
                  <a:pt x="989" y="914"/>
                </a:lnTo>
                <a:lnTo>
                  <a:pt x="1005" y="892"/>
                </a:lnTo>
                <a:lnTo>
                  <a:pt x="1021" y="871"/>
                </a:lnTo>
                <a:lnTo>
                  <a:pt x="1035" y="848"/>
                </a:lnTo>
                <a:lnTo>
                  <a:pt x="1049" y="824"/>
                </a:lnTo>
                <a:lnTo>
                  <a:pt x="1061" y="801"/>
                </a:lnTo>
                <a:lnTo>
                  <a:pt x="1072" y="776"/>
                </a:lnTo>
                <a:lnTo>
                  <a:pt x="1083" y="751"/>
                </a:lnTo>
                <a:lnTo>
                  <a:pt x="1091" y="725"/>
                </a:lnTo>
                <a:lnTo>
                  <a:pt x="1099" y="698"/>
                </a:lnTo>
                <a:lnTo>
                  <a:pt x="1104" y="671"/>
                </a:lnTo>
                <a:lnTo>
                  <a:pt x="1110" y="644"/>
                </a:lnTo>
                <a:lnTo>
                  <a:pt x="1113" y="616"/>
                </a:lnTo>
                <a:lnTo>
                  <a:pt x="1115" y="588"/>
                </a:lnTo>
                <a:lnTo>
                  <a:pt x="1116" y="559"/>
                </a:lnTo>
                <a:lnTo>
                  <a:pt x="1115" y="529"/>
                </a:lnTo>
                <a:lnTo>
                  <a:pt x="1113" y="501"/>
                </a:lnTo>
                <a:lnTo>
                  <a:pt x="1110" y="473"/>
                </a:lnTo>
                <a:lnTo>
                  <a:pt x="1104" y="446"/>
                </a:lnTo>
                <a:lnTo>
                  <a:pt x="1099" y="419"/>
                </a:lnTo>
                <a:lnTo>
                  <a:pt x="1091" y="392"/>
                </a:lnTo>
                <a:lnTo>
                  <a:pt x="1083" y="366"/>
                </a:lnTo>
                <a:lnTo>
                  <a:pt x="1072" y="342"/>
                </a:lnTo>
                <a:lnTo>
                  <a:pt x="1061" y="317"/>
                </a:lnTo>
                <a:lnTo>
                  <a:pt x="1049" y="293"/>
                </a:lnTo>
                <a:lnTo>
                  <a:pt x="1035" y="269"/>
                </a:lnTo>
                <a:lnTo>
                  <a:pt x="1021" y="247"/>
                </a:lnTo>
                <a:lnTo>
                  <a:pt x="1005" y="225"/>
                </a:lnTo>
                <a:lnTo>
                  <a:pt x="989" y="203"/>
                </a:lnTo>
                <a:lnTo>
                  <a:pt x="971" y="184"/>
                </a:lnTo>
                <a:lnTo>
                  <a:pt x="953" y="164"/>
                </a:lnTo>
                <a:lnTo>
                  <a:pt x="933" y="146"/>
                </a:lnTo>
                <a:lnTo>
                  <a:pt x="913" y="128"/>
                </a:lnTo>
                <a:lnTo>
                  <a:pt x="891" y="112"/>
                </a:lnTo>
                <a:lnTo>
                  <a:pt x="870" y="96"/>
                </a:lnTo>
                <a:lnTo>
                  <a:pt x="847" y="81"/>
                </a:lnTo>
                <a:lnTo>
                  <a:pt x="824" y="68"/>
                </a:lnTo>
                <a:lnTo>
                  <a:pt x="800" y="55"/>
                </a:lnTo>
                <a:lnTo>
                  <a:pt x="775" y="45"/>
                </a:lnTo>
                <a:lnTo>
                  <a:pt x="750" y="35"/>
                </a:lnTo>
                <a:lnTo>
                  <a:pt x="724" y="26"/>
                </a:lnTo>
                <a:lnTo>
                  <a:pt x="697" y="19"/>
                </a:lnTo>
                <a:lnTo>
                  <a:pt x="670" y="12"/>
                </a:lnTo>
                <a:lnTo>
                  <a:pt x="643" y="7"/>
                </a:lnTo>
                <a:lnTo>
                  <a:pt x="615" y="4"/>
                </a:lnTo>
                <a:lnTo>
                  <a:pt x="587" y="1"/>
                </a:lnTo>
                <a:lnTo>
                  <a:pt x="55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8437693" y="3282649"/>
            <a:ext cx="343501" cy="343501"/>
            <a:chOff x="7171531" y="4561284"/>
            <a:chExt cx="457200" cy="457200"/>
          </a:xfrm>
          <a:solidFill>
            <a:schemeClr val="bg1"/>
          </a:solidFill>
        </p:grpSpPr>
        <p:sp>
          <p:nvSpPr>
            <p:cNvPr id="36" name="Freeform 19"/>
            <p:cNvSpPr>
              <a:spLocks noEditPoints="1"/>
            </p:cNvSpPr>
            <p:nvPr/>
          </p:nvSpPr>
          <p:spPr bwMode="auto">
            <a:xfrm>
              <a:off x="7171531" y="4561284"/>
              <a:ext cx="457200" cy="457200"/>
            </a:xfrm>
            <a:custGeom>
              <a:avLst/>
              <a:gdLst>
                <a:gd name="T0" fmla="*/ 1075 w 1152"/>
                <a:gd name="T1" fmla="*/ 1069 h 1152"/>
                <a:gd name="T2" fmla="*/ 1060 w 1152"/>
                <a:gd name="T3" fmla="*/ 1080 h 1152"/>
                <a:gd name="T4" fmla="*/ 87 w 1152"/>
                <a:gd name="T5" fmla="*/ 1077 h 1152"/>
                <a:gd name="T6" fmla="*/ 74 w 1152"/>
                <a:gd name="T7" fmla="*/ 1065 h 1152"/>
                <a:gd name="T8" fmla="*/ 72 w 1152"/>
                <a:gd name="T9" fmla="*/ 198 h 1152"/>
                <a:gd name="T10" fmla="*/ 83 w 1152"/>
                <a:gd name="T11" fmla="*/ 184 h 1152"/>
                <a:gd name="T12" fmla="*/ 252 w 1152"/>
                <a:gd name="T13" fmla="*/ 180 h 1152"/>
                <a:gd name="T14" fmla="*/ 258 w 1152"/>
                <a:gd name="T15" fmla="*/ 272 h 1152"/>
                <a:gd name="T16" fmla="*/ 281 w 1152"/>
                <a:gd name="T17" fmla="*/ 287 h 1152"/>
                <a:gd name="T18" fmla="*/ 309 w 1152"/>
                <a:gd name="T19" fmla="*/ 282 h 1152"/>
                <a:gd name="T20" fmla="*/ 324 w 1152"/>
                <a:gd name="T21" fmla="*/ 259 h 1152"/>
                <a:gd name="T22" fmla="*/ 540 w 1152"/>
                <a:gd name="T23" fmla="*/ 251 h 1152"/>
                <a:gd name="T24" fmla="*/ 551 w 1152"/>
                <a:gd name="T25" fmla="*/ 277 h 1152"/>
                <a:gd name="T26" fmla="*/ 576 w 1152"/>
                <a:gd name="T27" fmla="*/ 288 h 1152"/>
                <a:gd name="T28" fmla="*/ 601 w 1152"/>
                <a:gd name="T29" fmla="*/ 277 h 1152"/>
                <a:gd name="T30" fmla="*/ 612 w 1152"/>
                <a:gd name="T31" fmla="*/ 251 h 1152"/>
                <a:gd name="T32" fmla="*/ 829 w 1152"/>
                <a:gd name="T33" fmla="*/ 259 h 1152"/>
                <a:gd name="T34" fmla="*/ 844 w 1152"/>
                <a:gd name="T35" fmla="*/ 282 h 1152"/>
                <a:gd name="T36" fmla="*/ 871 w 1152"/>
                <a:gd name="T37" fmla="*/ 287 h 1152"/>
                <a:gd name="T38" fmla="*/ 894 w 1152"/>
                <a:gd name="T39" fmla="*/ 272 h 1152"/>
                <a:gd name="T40" fmla="*/ 900 w 1152"/>
                <a:gd name="T41" fmla="*/ 180 h 1152"/>
                <a:gd name="T42" fmla="*/ 1069 w 1152"/>
                <a:gd name="T43" fmla="*/ 184 h 1152"/>
                <a:gd name="T44" fmla="*/ 1080 w 1152"/>
                <a:gd name="T45" fmla="*/ 198 h 1152"/>
                <a:gd name="T46" fmla="*/ 900 w 1152"/>
                <a:gd name="T47" fmla="*/ 108 h 1152"/>
                <a:gd name="T48" fmla="*/ 894 w 1152"/>
                <a:gd name="T49" fmla="*/ 16 h 1152"/>
                <a:gd name="T50" fmla="*/ 871 w 1152"/>
                <a:gd name="T51" fmla="*/ 1 h 1152"/>
                <a:gd name="T52" fmla="*/ 844 w 1152"/>
                <a:gd name="T53" fmla="*/ 6 h 1152"/>
                <a:gd name="T54" fmla="*/ 829 w 1152"/>
                <a:gd name="T55" fmla="*/ 29 h 1152"/>
                <a:gd name="T56" fmla="*/ 612 w 1152"/>
                <a:gd name="T57" fmla="*/ 35 h 1152"/>
                <a:gd name="T58" fmla="*/ 601 w 1152"/>
                <a:gd name="T59" fmla="*/ 10 h 1152"/>
                <a:gd name="T60" fmla="*/ 576 w 1152"/>
                <a:gd name="T61" fmla="*/ 0 h 1152"/>
                <a:gd name="T62" fmla="*/ 551 w 1152"/>
                <a:gd name="T63" fmla="*/ 10 h 1152"/>
                <a:gd name="T64" fmla="*/ 540 w 1152"/>
                <a:gd name="T65" fmla="*/ 35 h 1152"/>
                <a:gd name="T66" fmla="*/ 324 w 1152"/>
                <a:gd name="T67" fmla="*/ 29 h 1152"/>
                <a:gd name="T68" fmla="*/ 309 w 1152"/>
                <a:gd name="T69" fmla="*/ 6 h 1152"/>
                <a:gd name="T70" fmla="*/ 281 w 1152"/>
                <a:gd name="T71" fmla="*/ 1 h 1152"/>
                <a:gd name="T72" fmla="*/ 258 w 1152"/>
                <a:gd name="T73" fmla="*/ 16 h 1152"/>
                <a:gd name="T74" fmla="*/ 252 w 1152"/>
                <a:gd name="T75" fmla="*/ 108 h 1152"/>
                <a:gd name="T76" fmla="*/ 68 w 1152"/>
                <a:gd name="T77" fmla="*/ 112 h 1152"/>
                <a:gd name="T78" fmla="*/ 35 w 1152"/>
                <a:gd name="T79" fmla="*/ 129 h 1152"/>
                <a:gd name="T80" fmla="*/ 12 w 1152"/>
                <a:gd name="T81" fmla="*/ 158 h 1152"/>
                <a:gd name="T82" fmla="*/ 1 w 1152"/>
                <a:gd name="T83" fmla="*/ 194 h 1152"/>
                <a:gd name="T84" fmla="*/ 2 w 1152"/>
                <a:gd name="T85" fmla="*/ 1075 h 1152"/>
                <a:gd name="T86" fmla="*/ 16 w 1152"/>
                <a:gd name="T87" fmla="*/ 1110 h 1152"/>
                <a:gd name="T88" fmla="*/ 42 w 1152"/>
                <a:gd name="T89" fmla="*/ 1136 h 1152"/>
                <a:gd name="T90" fmla="*/ 76 w 1152"/>
                <a:gd name="T91" fmla="*/ 1150 h 1152"/>
                <a:gd name="T92" fmla="*/ 1066 w 1152"/>
                <a:gd name="T93" fmla="*/ 1151 h 1152"/>
                <a:gd name="T94" fmla="*/ 1101 w 1152"/>
                <a:gd name="T95" fmla="*/ 1140 h 1152"/>
                <a:gd name="T96" fmla="*/ 1130 w 1152"/>
                <a:gd name="T97" fmla="*/ 1116 h 1152"/>
                <a:gd name="T98" fmla="*/ 1148 w 1152"/>
                <a:gd name="T99" fmla="*/ 1084 h 1152"/>
                <a:gd name="T100" fmla="*/ 1152 w 1152"/>
                <a:gd name="T101" fmla="*/ 204 h 1152"/>
                <a:gd name="T102" fmla="*/ 1145 w 1152"/>
                <a:gd name="T103" fmla="*/ 166 h 1152"/>
                <a:gd name="T104" fmla="*/ 1124 w 1152"/>
                <a:gd name="T105" fmla="*/ 136 h 1152"/>
                <a:gd name="T106" fmla="*/ 1094 w 1152"/>
                <a:gd name="T107" fmla="*/ 115 h 1152"/>
                <a:gd name="T108" fmla="*/ 1056 w 1152"/>
                <a:gd name="T109" fmla="*/ 10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2" h="1152">
                  <a:moveTo>
                    <a:pt x="1080" y="1056"/>
                  </a:moveTo>
                  <a:lnTo>
                    <a:pt x="1080" y="1060"/>
                  </a:lnTo>
                  <a:lnTo>
                    <a:pt x="1078" y="1065"/>
                  </a:lnTo>
                  <a:lnTo>
                    <a:pt x="1075" y="1069"/>
                  </a:lnTo>
                  <a:lnTo>
                    <a:pt x="1073" y="1073"/>
                  </a:lnTo>
                  <a:lnTo>
                    <a:pt x="1069" y="1075"/>
                  </a:lnTo>
                  <a:lnTo>
                    <a:pt x="1066" y="1077"/>
                  </a:lnTo>
                  <a:lnTo>
                    <a:pt x="1060" y="1080"/>
                  </a:lnTo>
                  <a:lnTo>
                    <a:pt x="1056" y="1080"/>
                  </a:lnTo>
                  <a:lnTo>
                    <a:pt x="96" y="1080"/>
                  </a:lnTo>
                  <a:lnTo>
                    <a:pt x="92" y="1080"/>
                  </a:lnTo>
                  <a:lnTo>
                    <a:pt x="87" y="1077"/>
                  </a:lnTo>
                  <a:lnTo>
                    <a:pt x="83" y="1075"/>
                  </a:lnTo>
                  <a:lnTo>
                    <a:pt x="79" y="1073"/>
                  </a:lnTo>
                  <a:lnTo>
                    <a:pt x="76" y="1069"/>
                  </a:lnTo>
                  <a:lnTo>
                    <a:pt x="74" y="1065"/>
                  </a:lnTo>
                  <a:lnTo>
                    <a:pt x="72" y="1060"/>
                  </a:lnTo>
                  <a:lnTo>
                    <a:pt x="72" y="1056"/>
                  </a:lnTo>
                  <a:lnTo>
                    <a:pt x="72" y="204"/>
                  </a:lnTo>
                  <a:lnTo>
                    <a:pt x="72" y="198"/>
                  </a:lnTo>
                  <a:lnTo>
                    <a:pt x="74" y="194"/>
                  </a:lnTo>
                  <a:lnTo>
                    <a:pt x="76" y="191"/>
                  </a:lnTo>
                  <a:lnTo>
                    <a:pt x="79" y="186"/>
                  </a:lnTo>
                  <a:lnTo>
                    <a:pt x="83" y="184"/>
                  </a:lnTo>
                  <a:lnTo>
                    <a:pt x="87" y="181"/>
                  </a:lnTo>
                  <a:lnTo>
                    <a:pt x="92" y="180"/>
                  </a:lnTo>
                  <a:lnTo>
                    <a:pt x="96" y="180"/>
                  </a:lnTo>
                  <a:lnTo>
                    <a:pt x="252" y="180"/>
                  </a:lnTo>
                  <a:lnTo>
                    <a:pt x="252" y="251"/>
                  </a:lnTo>
                  <a:lnTo>
                    <a:pt x="252" y="259"/>
                  </a:lnTo>
                  <a:lnTo>
                    <a:pt x="255" y="265"/>
                  </a:lnTo>
                  <a:lnTo>
                    <a:pt x="258" y="272"/>
                  </a:lnTo>
                  <a:lnTo>
                    <a:pt x="262" y="277"/>
                  </a:lnTo>
                  <a:lnTo>
                    <a:pt x="268" y="282"/>
                  </a:lnTo>
                  <a:lnTo>
                    <a:pt x="274" y="285"/>
                  </a:lnTo>
                  <a:lnTo>
                    <a:pt x="281" y="287"/>
                  </a:lnTo>
                  <a:lnTo>
                    <a:pt x="288" y="288"/>
                  </a:lnTo>
                  <a:lnTo>
                    <a:pt x="296" y="287"/>
                  </a:lnTo>
                  <a:lnTo>
                    <a:pt x="302" y="285"/>
                  </a:lnTo>
                  <a:lnTo>
                    <a:pt x="309" y="282"/>
                  </a:lnTo>
                  <a:lnTo>
                    <a:pt x="313" y="277"/>
                  </a:lnTo>
                  <a:lnTo>
                    <a:pt x="318" y="272"/>
                  </a:lnTo>
                  <a:lnTo>
                    <a:pt x="322" y="265"/>
                  </a:lnTo>
                  <a:lnTo>
                    <a:pt x="324" y="259"/>
                  </a:lnTo>
                  <a:lnTo>
                    <a:pt x="324" y="251"/>
                  </a:lnTo>
                  <a:lnTo>
                    <a:pt x="324" y="180"/>
                  </a:lnTo>
                  <a:lnTo>
                    <a:pt x="540" y="180"/>
                  </a:lnTo>
                  <a:lnTo>
                    <a:pt x="540" y="251"/>
                  </a:lnTo>
                  <a:lnTo>
                    <a:pt x="541" y="259"/>
                  </a:lnTo>
                  <a:lnTo>
                    <a:pt x="543" y="265"/>
                  </a:lnTo>
                  <a:lnTo>
                    <a:pt x="546" y="272"/>
                  </a:lnTo>
                  <a:lnTo>
                    <a:pt x="551" y="277"/>
                  </a:lnTo>
                  <a:lnTo>
                    <a:pt x="556" y="282"/>
                  </a:lnTo>
                  <a:lnTo>
                    <a:pt x="562" y="285"/>
                  </a:lnTo>
                  <a:lnTo>
                    <a:pt x="569" y="287"/>
                  </a:lnTo>
                  <a:lnTo>
                    <a:pt x="576" y="288"/>
                  </a:lnTo>
                  <a:lnTo>
                    <a:pt x="583" y="287"/>
                  </a:lnTo>
                  <a:lnTo>
                    <a:pt x="590" y="285"/>
                  </a:lnTo>
                  <a:lnTo>
                    <a:pt x="596" y="282"/>
                  </a:lnTo>
                  <a:lnTo>
                    <a:pt x="601" y="277"/>
                  </a:lnTo>
                  <a:lnTo>
                    <a:pt x="606" y="272"/>
                  </a:lnTo>
                  <a:lnTo>
                    <a:pt x="609" y="265"/>
                  </a:lnTo>
                  <a:lnTo>
                    <a:pt x="611" y="259"/>
                  </a:lnTo>
                  <a:lnTo>
                    <a:pt x="612" y="251"/>
                  </a:lnTo>
                  <a:lnTo>
                    <a:pt x="612" y="180"/>
                  </a:lnTo>
                  <a:lnTo>
                    <a:pt x="828" y="180"/>
                  </a:lnTo>
                  <a:lnTo>
                    <a:pt x="828" y="251"/>
                  </a:lnTo>
                  <a:lnTo>
                    <a:pt x="829" y="259"/>
                  </a:lnTo>
                  <a:lnTo>
                    <a:pt x="831" y="265"/>
                  </a:lnTo>
                  <a:lnTo>
                    <a:pt x="835" y="272"/>
                  </a:lnTo>
                  <a:lnTo>
                    <a:pt x="839" y="277"/>
                  </a:lnTo>
                  <a:lnTo>
                    <a:pt x="844" y="282"/>
                  </a:lnTo>
                  <a:lnTo>
                    <a:pt x="850" y="285"/>
                  </a:lnTo>
                  <a:lnTo>
                    <a:pt x="857" y="287"/>
                  </a:lnTo>
                  <a:lnTo>
                    <a:pt x="864" y="288"/>
                  </a:lnTo>
                  <a:lnTo>
                    <a:pt x="871" y="287"/>
                  </a:lnTo>
                  <a:lnTo>
                    <a:pt x="878" y="285"/>
                  </a:lnTo>
                  <a:lnTo>
                    <a:pt x="884" y="282"/>
                  </a:lnTo>
                  <a:lnTo>
                    <a:pt x="890" y="277"/>
                  </a:lnTo>
                  <a:lnTo>
                    <a:pt x="894" y="272"/>
                  </a:lnTo>
                  <a:lnTo>
                    <a:pt x="897" y="265"/>
                  </a:lnTo>
                  <a:lnTo>
                    <a:pt x="899" y="259"/>
                  </a:lnTo>
                  <a:lnTo>
                    <a:pt x="900" y="251"/>
                  </a:lnTo>
                  <a:lnTo>
                    <a:pt x="900" y="180"/>
                  </a:lnTo>
                  <a:lnTo>
                    <a:pt x="1056" y="180"/>
                  </a:lnTo>
                  <a:lnTo>
                    <a:pt x="1060" y="180"/>
                  </a:lnTo>
                  <a:lnTo>
                    <a:pt x="1066" y="181"/>
                  </a:lnTo>
                  <a:lnTo>
                    <a:pt x="1069" y="184"/>
                  </a:lnTo>
                  <a:lnTo>
                    <a:pt x="1073" y="186"/>
                  </a:lnTo>
                  <a:lnTo>
                    <a:pt x="1075" y="191"/>
                  </a:lnTo>
                  <a:lnTo>
                    <a:pt x="1078" y="194"/>
                  </a:lnTo>
                  <a:lnTo>
                    <a:pt x="1080" y="198"/>
                  </a:lnTo>
                  <a:lnTo>
                    <a:pt x="1080" y="204"/>
                  </a:lnTo>
                  <a:lnTo>
                    <a:pt x="1080" y="1056"/>
                  </a:lnTo>
                  <a:close/>
                  <a:moveTo>
                    <a:pt x="1056" y="108"/>
                  </a:moveTo>
                  <a:lnTo>
                    <a:pt x="900" y="108"/>
                  </a:lnTo>
                  <a:lnTo>
                    <a:pt x="900" y="35"/>
                  </a:lnTo>
                  <a:lnTo>
                    <a:pt x="899" y="29"/>
                  </a:lnTo>
                  <a:lnTo>
                    <a:pt x="897" y="21"/>
                  </a:lnTo>
                  <a:lnTo>
                    <a:pt x="894" y="16"/>
                  </a:lnTo>
                  <a:lnTo>
                    <a:pt x="890" y="10"/>
                  </a:lnTo>
                  <a:lnTo>
                    <a:pt x="884" y="6"/>
                  </a:lnTo>
                  <a:lnTo>
                    <a:pt x="878" y="3"/>
                  </a:lnTo>
                  <a:lnTo>
                    <a:pt x="871" y="1"/>
                  </a:lnTo>
                  <a:lnTo>
                    <a:pt x="864" y="0"/>
                  </a:lnTo>
                  <a:lnTo>
                    <a:pt x="857" y="1"/>
                  </a:lnTo>
                  <a:lnTo>
                    <a:pt x="850" y="3"/>
                  </a:lnTo>
                  <a:lnTo>
                    <a:pt x="844" y="6"/>
                  </a:lnTo>
                  <a:lnTo>
                    <a:pt x="839" y="10"/>
                  </a:lnTo>
                  <a:lnTo>
                    <a:pt x="835" y="16"/>
                  </a:lnTo>
                  <a:lnTo>
                    <a:pt x="831" y="21"/>
                  </a:lnTo>
                  <a:lnTo>
                    <a:pt x="829" y="29"/>
                  </a:lnTo>
                  <a:lnTo>
                    <a:pt x="828" y="35"/>
                  </a:lnTo>
                  <a:lnTo>
                    <a:pt x="828" y="108"/>
                  </a:lnTo>
                  <a:lnTo>
                    <a:pt x="612" y="108"/>
                  </a:lnTo>
                  <a:lnTo>
                    <a:pt x="612" y="35"/>
                  </a:lnTo>
                  <a:lnTo>
                    <a:pt x="611" y="29"/>
                  </a:lnTo>
                  <a:lnTo>
                    <a:pt x="609" y="21"/>
                  </a:lnTo>
                  <a:lnTo>
                    <a:pt x="606" y="16"/>
                  </a:lnTo>
                  <a:lnTo>
                    <a:pt x="601" y="10"/>
                  </a:lnTo>
                  <a:lnTo>
                    <a:pt x="596" y="6"/>
                  </a:lnTo>
                  <a:lnTo>
                    <a:pt x="590" y="3"/>
                  </a:lnTo>
                  <a:lnTo>
                    <a:pt x="583" y="1"/>
                  </a:lnTo>
                  <a:lnTo>
                    <a:pt x="576" y="0"/>
                  </a:lnTo>
                  <a:lnTo>
                    <a:pt x="569" y="1"/>
                  </a:lnTo>
                  <a:lnTo>
                    <a:pt x="562" y="3"/>
                  </a:lnTo>
                  <a:lnTo>
                    <a:pt x="556" y="6"/>
                  </a:lnTo>
                  <a:lnTo>
                    <a:pt x="551" y="10"/>
                  </a:lnTo>
                  <a:lnTo>
                    <a:pt x="546" y="16"/>
                  </a:lnTo>
                  <a:lnTo>
                    <a:pt x="543" y="21"/>
                  </a:lnTo>
                  <a:lnTo>
                    <a:pt x="541" y="29"/>
                  </a:lnTo>
                  <a:lnTo>
                    <a:pt x="540" y="35"/>
                  </a:lnTo>
                  <a:lnTo>
                    <a:pt x="540" y="108"/>
                  </a:lnTo>
                  <a:lnTo>
                    <a:pt x="324" y="108"/>
                  </a:lnTo>
                  <a:lnTo>
                    <a:pt x="324" y="35"/>
                  </a:lnTo>
                  <a:lnTo>
                    <a:pt x="324" y="29"/>
                  </a:lnTo>
                  <a:lnTo>
                    <a:pt x="322" y="21"/>
                  </a:lnTo>
                  <a:lnTo>
                    <a:pt x="318" y="16"/>
                  </a:lnTo>
                  <a:lnTo>
                    <a:pt x="313" y="10"/>
                  </a:lnTo>
                  <a:lnTo>
                    <a:pt x="309" y="6"/>
                  </a:lnTo>
                  <a:lnTo>
                    <a:pt x="302" y="3"/>
                  </a:lnTo>
                  <a:lnTo>
                    <a:pt x="296" y="1"/>
                  </a:lnTo>
                  <a:lnTo>
                    <a:pt x="288" y="0"/>
                  </a:lnTo>
                  <a:lnTo>
                    <a:pt x="281" y="1"/>
                  </a:lnTo>
                  <a:lnTo>
                    <a:pt x="274" y="3"/>
                  </a:lnTo>
                  <a:lnTo>
                    <a:pt x="268" y="6"/>
                  </a:lnTo>
                  <a:lnTo>
                    <a:pt x="262" y="10"/>
                  </a:lnTo>
                  <a:lnTo>
                    <a:pt x="258" y="16"/>
                  </a:lnTo>
                  <a:lnTo>
                    <a:pt x="255" y="21"/>
                  </a:lnTo>
                  <a:lnTo>
                    <a:pt x="252" y="29"/>
                  </a:lnTo>
                  <a:lnTo>
                    <a:pt x="252" y="35"/>
                  </a:lnTo>
                  <a:lnTo>
                    <a:pt x="252" y="108"/>
                  </a:lnTo>
                  <a:lnTo>
                    <a:pt x="96" y="108"/>
                  </a:lnTo>
                  <a:lnTo>
                    <a:pt x="86" y="109"/>
                  </a:lnTo>
                  <a:lnTo>
                    <a:pt x="76" y="110"/>
                  </a:lnTo>
                  <a:lnTo>
                    <a:pt x="68" y="112"/>
                  </a:lnTo>
                  <a:lnTo>
                    <a:pt x="59" y="115"/>
                  </a:lnTo>
                  <a:lnTo>
                    <a:pt x="50" y="120"/>
                  </a:lnTo>
                  <a:lnTo>
                    <a:pt x="42" y="124"/>
                  </a:lnTo>
                  <a:lnTo>
                    <a:pt x="35" y="129"/>
                  </a:lnTo>
                  <a:lnTo>
                    <a:pt x="28" y="136"/>
                  </a:lnTo>
                  <a:lnTo>
                    <a:pt x="22" y="142"/>
                  </a:lnTo>
                  <a:lnTo>
                    <a:pt x="16" y="150"/>
                  </a:lnTo>
                  <a:lnTo>
                    <a:pt x="12" y="158"/>
                  </a:lnTo>
                  <a:lnTo>
                    <a:pt x="7" y="166"/>
                  </a:lnTo>
                  <a:lnTo>
                    <a:pt x="4" y="175"/>
                  </a:lnTo>
                  <a:lnTo>
                    <a:pt x="2" y="184"/>
                  </a:lnTo>
                  <a:lnTo>
                    <a:pt x="1" y="194"/>
                  </a:lnTo>
                  <a:lnTo>
                    <a:pt x="0" y="204"/>
                  </a:lnTo>
                  <a:lnTo>
                    <a:pt x="0" y="1056"/>
                  </a:lnTo>
                  <a:lnTo>
                    <a:pt x="1" y="1066"/>
                  </a:lnTo>
                  <a:lnTo>
                    <a:pt x="2" y="1075"/>
                  </a:lnTo>
                  <a:lnTo>
                    <a:pt x="4" y="1084"/>
                  </a:lnTo>
                  <a:lnTo>
                    <a:pt x="7" y="1093"/>
                  </a:lnTo>
                  <a:lnTo>
                    <a:pt x="12" y="1101"/>
                  </a:lnTo>
                  <a:lnTo>
                    <a:pt x="16" y="1110"/>
                  </a:lnTo>
                  <a:lnTo>
                    <a:pt x="22" y="1116"/>
                  </a:lnTo>
                  <a:lnTo>
                    <a:pt x="28" y="1124"/>
                  </a:lnTo>
                  <a:lnTo>
                    <a:pt x="35" y="1129"/>
                  </a:lnTo>
                  <a:lnTo>
                    <a:pt x="42" y="1136"/>
                  </a:lnTo>
                  <a:lnTo>
                    <a:pt x="50" y="1140"/>
                  </a:lnTo>
                  <a:lnTo>
                    <a:pt x="59" y="1144"/>
                  </a:lnTo>
                  <a:lnTo>
                    <a:pt x="68" y="1148"/>
                  </a:lnTo>
                  <a:lnTo>
                    <a:pt x="76" y="1150"/>
                  </a:lnTo>
                  <a:lnTo>
                    <a:pt x="86" y="1151"/>
                  </a:lnTo>
                  <a:lnTo>
                    <a:pt x="96" y="1152"/>
                  </a:lnTo>
                  <a:lnTo>
                    <a:pt x="1056" y="1152"/>
                  </a:lnTo>
                  <a:lnTo>
                    <a:pt x="1066" y="1151"/>
                  </a:lnTo>
                  <a:lnTo>
                    <a:pt x="1075" y="1150"/>
                  </a:lnTo>
                  <a:lnTo>
                    <a:pt x="1084" y="1148"/>
                  </a:lnTo>
                  <a:lnTo>
                    <a:pt x="1094" y="1144"/>
                  </a:lnTo>
                  <a:lnTo>
                    <a:pt x="1101" y="1140"/>
                  </a:lnTo>
                  <a:lnTo>
                    <a:pt x="1110" y="1136"/>
                  </a:lnTo>
                  <a:lnTo>
                    <a:pt x="1118" y="1129"/>
                  </a:lnTo>
                  <a:lnTo>
                    <a:pt x="1124" y="1124"/>
                  </a:lnTo>
                  <a:lnTo>
                    <a:pt x="1130" y="1116"/>
                  </a:lnTo>
                  <a:lnTo>
                    <a:pt x="1136" y="1110"/>
                  </a:lnTo>
                  <a:lnTo>
                    <a:pt x="1140" y="1101"/>
                  </a:lnTo>
                  <a:lnTo>
                    <a:pt x="1145" y="1093"/>
                  </a:lnTo>
                  <a:lnTo>
                    <a:pt x="1148" y="1084"/>
                  </a:lnTo>
                  <a:lnTo>
                    <a:pt x="1150" y="1075"/>
                  </a:lnTo>
                  <a:lnTo>
                    <a:pt x="1151" y="1066"/>
                  </a:lnTo>
                  <a:lnTo>
                    <a:pt x="1152" y="1056"/>
                  </a:lnTo>
                  <a:lnTo>
                    <a:pt x="1152" y="204"/>
                  </a:lnTo>
                  <a:lnTo>
                    <a:pt x="1151" y="194"/>
                  </a:lnTo>
                  <a:lnTo>
                    <a:pt x="1150" y="184"/>
                  </a:lnTo>
                  <a:lnTo>
                    <a:pt x="1148" y="175"/>
                  </a:lnTo>
                  <a:lnTo>
                    <a:pt x="1145" y="166"/>
                  </a:lnTo>
                  <a:lnTo>
                    <a:pt x="1140" y="158"/>
                  </a:lnTo>
                  <a:lnTo>
                    <a:pt x="1136" y="150"/>
                  </a:lnTo>
                  <a:lnTo>
                    <a:pt x="1130" y="142"/>
                  </a:lnTo>
                  <a:lnTo>
                    <a:pt x="1124" y="136"/>
                  </a:lnTo>
                  <a:lnTo>
                    <a:pt x="1118" y="129"/>
                  </a:lnTo>
                  <a:lnTo>
                    <a:pt x="1110" y="124"/>
                  </a:lnTo>
                  <a:lnTo>
                    <a:pt x="1101" y="120"/>
                  </a:lnTo>
                  <a:lnTo>
                    <a:pt x="1094" y="115"/>
                  </a:lnTo>
                  <a:lnTo>
                    <a:pt x="1084" y="112"/>
                  </a:lnTo>
                  <a:lnTo>
                    <a:pt x="1075" y="110"/>
                  </a:lnTo>
                  <a:lnTo>
                    <a:pt x="1066" y="109"/>
                  </a:lnTo>
                  <a:lnTo>
                    <a:pt x="105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20"/>
            <p:cNvSpPr>
              <a:spLocks noChangeArrowheads="1"/>
            </p:cNvSpPr>
            <p:nvPr/>
          </p:nvSpPr>
          <p:spPr bwMode="auto">
            <a:xfrm>
              <a:off x="7271544"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21"/>
            <p:cNvSpPr>
              <a:spLocks noChangeArrowheads="1"/>
            </p:cNvSpPr>
            <p:nvPr/>
          </p:nvSpPr>
          <p:spPr bwMode="auto">
            <a:xfrm>
              <a:off x="7271544"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2"/>
            <p:cNvSpPr>
              <a:spLocks noChangeArrowheads="1"/>
            </p:cNvSpPr>
            <p:nvPr/>
          </p:nvSpPr>
          <p:spPr bwMode="auto">
            <a:xfrm>
              <a:off x="7271544"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3"/>
            <p:cNvSpPr>
              <a:spLocks noChangeArrowheads="1"/>
            </p:cNvSpPr>
            <p:nvPr/>
          </p:nvSpPr>
          <p:spPr bwMode="auto">
            <a:xfrm>
              <a:off x="7371556"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24"/>
            <p:cNvSpPr>
              <a:spLocks noChangeArrowheads="1"/>
            </p:cNvSpPr>
            <p:nvPr/>
          </p:nvSpPr>
          <p:spPr bwMode="auto">
            <a:xfrm>
              <a:off x="7371556"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5"/>
            <p:cNvSpPr>
              <a:spLocks noChangeArrowheads="1"/>
            </p:cNvSpPr>
            <p:nvPr/>
          </p:nvSpPr>
          <p:spPr bwMode="auto">
            <a:xfrm>
              <a:off x="7371556"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6"/>
            <p:cNvSpPr>
              <a:spLocks noChangeArrowheads="1"/>
            </p:cNvSpPr>
            <p:nvPr/>
          </p:nvSpPr>
          <p:spPr bwMode="auto">
            <a:xfrm>
              <a:off x="7471569" y="4875609"/>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27"/>
            <p:cNvSpPr>
              <a:spLocks noChangeArrowheads="1"/>
            </p:cNvSpPr>
            <p:nvPr/>
          </p:nvSpPr>
          <p:spPr bwMode="auto">
            <a:xfrm>
              <a:off x="7471569" y="4804172"/>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8"/>
            <p:cNvSpPr>
              <a:spLocks noChangeArrowheads="1"/>
            </p:cNvSpPr>
            <p:nvPr/>
          </p:nvSpPr>
          <p:spPr bwMode="auto">
            <a:xfrm>
              <a:off x="7471569" y="4732734"/>
              <a:ext cx="5715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Freeform 29"/>
          <p:cNvSpPr>
            <a:spLocks noEditPoints="1"/>
          </p:cNvSpPr>
          <p:nvPr/>
        </p:nvSpPr>
        <p:spPr bwMode="auto">
          <a:xfrm>
            <a:off x="7922442" y="2051566"/>
            <a:ext cx="343501" cy="343501"/>
          </a:xfrm>
          <a:custGeom>
            <a:avLst/>
            <a:gdLst>
              <a:gd name="T0" fmla="*/ 1074 w 1152"/>
              <a:gd name="T1" fmla="*/ 523 h 1152"/>
              <a:gd name="T2" fmla="*/ 1051 w 1152"/>
              <a:gd name="T3" fmla="*/ 539 h 1152"/>
              <a:gd name="T4" fmla="*/ 936 w 1152"/>
              <a:gd name="T5" fmla="*/ 288 h 1152"/>
              <a:gd name="T6" fmla="*/ 964 w 1152"/>
              <a:gd name="T7" fmla="*/ 302 h 1152"/>
              <a:gd name="T8" fmla="*/ 1080 w 1152"/>
              <a:gd name="T9" fmla="*/ 462 h 1152"/>
              <a:gd name="T10" fmla="*/ 756 w 1152"/>
              <a:gd name="T11" fmla="*/ 1080 h 1152"/>
              <a:gd name="T12" fmla="*/ 750 w 1152"/>
              <a:gd name="T13" fmla="*/ 699 h 1152"/>
              <a:gd name="T14" fmla="*/ 727 w 1152"/>
              <a:gd name="T15" fmla="*/ 684 h 1152"/>
              <a:gd name="T16" fmla="*/ 436 w 1152"/>
              <a:gd name="T17" fmla="*/ 687 h 1152"/>
              <a:gd name="T18" fmla="*/ 417 w 1152"/>
              <a:gd name="T19" fmla="*/ 706 h 1152"/>
              <a:gd name="T20" fmla="*/ 180 w 1152"/>
              <a:gd name="T21" fmla="*/ 1080 h 1152"/>
              <a:gd name="T22" fmla="*/ 720 w 1152"/>
              <a:gd name="T23" fmla="*/ 1080 h 1152"/>
              <a:gd name="T24" fmla="*/ 720 w 1152"/>
              <a:gd name="T25" fmla="*/ 1080 h 1152"/>
              <a:gd name="T26" fmla="*/ 73 w 1152"/>
              <a:gd name="T27" fmla="*/ 456 h 1152"/>
              <a:gd name="T28" fmla="*/ 193 w 1152"/>
              <a:gd name="T29" fmla="*/ 296 h 1152"/>
              <a:gd name="T30" fmla="*/ 319 w 1152"/>
              <a:gd name="T31" fmla="*/ 288 h 1152"/>
              <a:gd name="T32" fmla="*/ 94 w 1152"/>
              <a:gd name="T33" fmla="*/ 536 h 1152"/>
              <a:gd name="T34" fmla="*/ 75 w 1152"/>
              <a:gd name="T35" fmla="*/ 518 h 1152"/>
              <a:gd name="T36" fmla="*/ 792 w 1152"/>
              <a:gd name="T37" fmla="*/ 288 h 1152"/>
              <a:gd name="T38" fmla="*/ 594 w 1152"/>
              <a:gd name="T39" fmla="*/ 288 h 1152"/>
              <a:gd name="T40" fmla="*/ 594 w 1152"/>
              <a:gd name="T41" fmla="*/ 288 h 1152"/>
              <a:gd name="T42" fmla="*/ 404 w 1152"/>
              <a:gd name="T43" fmla="*/ 540 h 1152"/>
              <a:gd name="T44" fmla="*/ 360 w 1152"/>
              <a:gd name="T45" fmla="*/ 288 h 1152"/>
              <a:gd name="T46" fmla="*/ 936 w 1152"/>
              <a:gd name="T47" fmla="*/ 216 h 1152"/>
              <a:gd name="T48" fmla="*/ 1131 w 1152"/>
              <a:gd name="T49" fmla="*/ 402 h 1152"/>
              <a:gd name="T50" fmla="*/ 1008 w 1152"/>
              <a:gd name="T51" fmla="*/ 72 h 1152"/>
              <a:gd name="T52" fmla="*/ 1002 w 1152"/>
              <a:gd name="T53" fmla="*/ 44 h 1152"/>
              <a:gd name="T54" fmla="*/ 987 w 1152"/>
              <a:gd name="T55" fmla="*/ 21 h 1152"/>
              <a:gd name="T56" fmla="*/ 964 w 1152"/>
              <a:gd name="T57" fmla="*/ 5 h 1152"/>
              <a:gd name="T58" fmla="*/ 936 w 1152"/>
              <a:gd name="T59" fmla="*/ 0 h 1152"/>
              <a:gd name="T60" fmla="*/ 194 w 1152"/>
              <a:gd name="T61" fmla="*/ 3 h 1152"/>
              <a:gd name="T62" fmla="*/ 171 w 1152"/>
              <a:gd name="T63" fmla="*/ 16 h 1152"/>
              <a:gd name="T64" fmla="*/ 152 w 1152"/>
              <a:gd name="T65" fmla="*/ 37 h 1152"/>
              <a:gd name="T66" fmla="*/ 145 w 1152"/>
              <a:gd name="T67" fmla="*/ 64 h 1152"/>
              <a:gd name="T68" fmla="*/ 130 w 1152"/>
              <a:gd name="T69" fmla="*/ 259 h 1152"/>
              <a:gd name="T70" fmla="*/ 9 w 1152"/>
              <a:gd name="T71" fmla="*/ 425 h 1152"/>
              <a:gd name="T72" fmla="*/ 0 w 1152"/>
              <a:gd name="T73" fmla="*/ 459 h 1152"/>
              <a:gd name="T74" fmla="*/ 2 w 1152"/>
              <a:gd name="T75" fmla="*/ 526 h 1152"/>
              <a:gd name="T76" fmla="*/ 18 w 1152"/>
              <a:gd name="T77" fmla="*/ 564 h 1152"/>
              <a:gd name="T78" fmla="*/ 48 w 1152"/>
              <a:gd name="T79" fmla="*/ 594 h 1152"/>
              <a:gd name="T80" fmla="*/ 86 w 1152"/>
              <a:gd name="T81" fmla="*/ 610 h 1152"/>
              <a:gd name="T82" fmla="*/ 108 w 1152"/>
              <a:gd name="T83" fmla="*/ 1087 h 1152"/>
              <a:gd name="T84" fmla="*/ 117 w 1152"/>
              <a:gd name="T85" fmla="*/ 1114 h 1152"/>
              <a:gd name="T86" fmla="*/ 134 w 1152"/>
              <a:gd name="T87" fmla="*/ 1135 h 1152"/>
              <a:gd name="T88" fmla="*/ 159 w 1152"/>
              <a:gd name="T89" fmla="*/ 1149 h 1152"/>
              <a:gd name="T90" fmla="*/ 972 w 1152"/>
              <a:gd name="T91" fmla="*/ 1152 h 1152"/>
              <a:gd name="T92" fmla="*/ 1000 w 1152"/>
              <a:gd name="T93" fmla="*/ 1146 h 1152"/>
              <a:gd name="T94" fmla="*/ 1023 w 1152"/>
              <a:gd name="T95" fmla="*/ 1130 h 1152"/>
              <a:gd name="T96" fmla="*/ 1038 w 1152"/>
              <a:gd name="T97" fmla="*/ 1108 h 1152"/>
              <a:gd name="T98" fmla="*/ 1044 w 1152"/>
              <a:gd name="T99" fmla="*/ 1080 h 1152"/>
              <a:gd name="T100" fmla="*/ 1076 w 1152"/>
              <a:gd name="T101" fmla="*/ 607 h 1152"/>
              <a:gd name="T102" fmla="*/ 1112 w 1152"/>
              <a:gd name="T103" fmla="*/ 587 h 1152"/>
              <a:gd name="T104" fmla="*/ 1139 w 1152"/>
              <a:gd name="T105" fmla="*/ 555 h 1152"/>
              <a:gd name="T106" fmla="*/ 1151 w 1152"/>
              <a:gd name="T107" fmla="*/ 515 h 1152"/>
              <a:gd name="T108" fmla="*/ 1150 w 1152"/>
              <a:gd name="T109" fmla="*/ 450 h 1152"/>
              <a:gd name="T110" fmla="*/ 1139 w 1152"/>
              <a:gd name="T111" fmla="*/ 418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2" h="1152">
                <a:moveTo>
                  <a:pt x="1080" y="504"/>
                </a:moveTo>
                <a:lnTo>
                  <a:pt x="1079" y="510"/>
                </a:lnTo>
                <a:lnTo>
                  <a:pt x="1077" y="518"/>
                </a:lnTo>
                <a:lnTo>
                  <a:pt x="1074" y="523"/>
                </a:lnTo>
                <a:lnTo>
                  <a:pt x="1069" y="529"/>
                </a:lnTo>
                <a:lnTo>
                  <a:pt x="1064" y="533"/>
                </a:lnTo>
                <a:lnTo>
                  <a:pt x="1058" y="536"/>
                </a:lnTo>
                <a:lnTo>
                  <a:pt x="1051" y="539"/>
                </a:lnTo>
                <a:lnTo>
                  <a:pt x="1044" y="540"/>
                </a:lnTo>
                <a:lnTo>
                  <a:pt x="977" y="540"/>
                </a:lnTo>
                <a:lnTo>
                  <a:pt x="834" y="288"/>
                </a:lnTo>
                <a:lnTo>
                  <a:pt x="936" y="288"/>
                </a:lnTo>
                <a:lnTo>
                  <a:pt x="944" y="289"/>
                </a:lnTo>
                <a:lnTo>
                  <a:pt x="953" y="291"/>
                </a:lnTo>
                <a:lnTo>
                  <a:pt x="959" y="296"/>
                </a:lnTo>
                <a:lnTo>
                  <a:pt x="964" y="302"/>
                </a:lnTo>
                <a:lnTo>
                  <a:pt x="1072" y="446"/>
                </a:lnTo>
                <a:lnTo>
                  <a:pt x="1076" y="451"/>
                </a:lnTo>
                <a:lnTo>
                  <a:pt x="1078" y="456"/>
                </a:lnTo>
                <a:lnTo>
                  <a:pt x="1080" y="462"/>
                </a:lnTo>
                <a:lnTo>
                  <a:pt x="1080" y="467"/>
                </a:lnTo>
                <a:lnTo>
                  <a:pt x="1080" y="504"/>
                </a:lnTo>
                <a:close/>
                <a:moveTo>
                  <a:pt x="972" y="1080"/>
                </a:moveTo>
                <a:lnTo>
                  <a:pt x="756" y="1080"/>
                </a:lnTo>
                <a:lnTo>
                  <a:pt x="756" y="720"/>
                </a:lnTo>
                <a:lnTo>
                  <a:pt x="755" y="712"/>
                </a:lnTo>
                <a:lnTo>
                  <a:pt x="753" y="706"/>
                </a:lnTo>
                <a:lnTo>
                  <a:pt x="750" y="699"/>
                </a:lnTo>
                <a:lnTo>
                  <a:pt x="745" y="694"/>
                </a:lnTo>
                <a:lnTo>
                  <a:pt x="740" y="690"/>
                </a:lnTo>
                <a:lnTo>
                  <a:pt x="734" y="687"/>
                </a:lnTo>
                <a:lnTo>
                  <a:pt x="727" y="684"/>
                </a:lnTo>
                <a:lnTo>
                  <a:pt x="720" y="683"/>
                </a:lnTo>
                <a:lnTo>
                  <a:pt x="450" y="683"/>
                </a:lnTo>
                <a:lnTo>
                  <a:pt x="443" y="684"/>
                </a:lnTo>
                <a:lnTo>
                  <a:pt x="436" y="687"/>
                </a:lnTo>
                <a:lnTo>
                  <a:pt x="430" y="690"/>
                </a:lnTo>
                <a:lnTo>
                  <a:pt x="424" y="694"/>
                </a:lnTo>
                <a:lnTo>
                  <a:pt x="420" y="699"/>
                </a:lnTo>
                <a:lnTo>
                  <a:pt x="417" y="706"/>
                </a:lnTo>
                <a:lnTo>
                  <a:pt x="415" y="712"/>
                </a:lnTo>
                <a:lnTo>
                  <a:pt x="414" y="720"/>
                </a:lnTo>
                <a:lnTo>
                  <a:pt x="414" y="1080"/>
                </a:lnTo>
                <a:lnTo>
                  <a:pt x="180" y="1080"/>
                </a:lnTo>
                <a:lnTo>
                  <a:pt x="180" y="612"/>
                </a:lnTo>
                <a:lnTo>
                  <a:pt x="972" y="612"/>
                </a:lnTo>
                <a:lnTo>
                  <a:pt x="972" y="1080"/>
                </a:lnTo>
                <a:close/>
                <a:moveTo>
                  <a:pt x="720" y="1080"/>
                </a:moveTo>
                <a:lnTo>
                  <a:pt x="450" y="1080"/>
                </a:lnTo>
                <a:lnTo>
                  <a:pt x="450" y="720"/>
                </a:lnTo>
                <a:lnTo>
                  <a:pt x="720" y="720"/>
                </a:lnTo>
                <a:lnTo>
                  <a:pt x="720" y="1080"/>
                </a:lnTo>
                <a:close/>
                <a:moveTo>
                  <a:pt x="72" y="504"/>
                </a:moveTo>
                <a:lnTo>
                  <a:pt x="72" y="467"/>
                </a:lnTo>
                <a:lnTo>
                  <a:pt x="72" y="462"/>
                </a:lnTo>
                <a:lnTo>
                  <a:pt x="73" y="456"/>
                </a:lnTo>
                <a:lnTo>
                  <a:pt x="76" y="451"/>
                </a:lnTo>
                <a:lnTo>
                  <a:pt x="79" y="446"/>
                </a:lnTo>
                <a:lnTo>
                  <a:pt x="187" y="302"/>
                </a:lnTo>
                <a:lnTo>
                  <a:pt x="193" y="296"/>
                </a:lnTo>
                <a:lnTo>
                  <a:pt x="200" y="291"/>
                </a:lnTo>
                <a:lnTo>
                  <a:pt x="207" y="289"/>
                </a:lnTo>
                <a:lnTo>
                  <a:pt x="216" y="288"/>
                </a:lnTo>
                <a:lnTo>
                  <a:pt x="319" y="288"/>
                </a:lnTo>
                <a:lnTo>
                  <a:pt x="175" y="540"/>
                </a:lnTo>
                <a:lnTo>
                  <a:pt x="108" y="540"/>
                </a:lnTo>
                <a:lnTo>
                  <a:pt x="100" y="539"/>
                </a:lnTo>
                <a:lnTo>
                  <a:pt x="94" y="536"/>
                </a:lnTo>
                <a:lnTo>
                  <a:pt x="87" y="533"/>
                </a:lnTo>
                <a:lnTo>
                  <a:pt x="82" y="529"/>
                </a:lnTo>
                <a:lnTo>
                  <a:pt x="78" y="523"/>
                </a:lnTo>
                <a:lnTo>
                  <a:pt x="75" y="518"/>
                </a:lnTo>
                <a:lnTo>
                  <a:pt x="72" y="510"/>
                </a:lnTo>
                <a:lnTo>
                  <a:pt x="72" y="504"/>
                </a:lnTo>
                <a:close/>
                <a:moveTo>
                  <a:pt x="713" y="288"/>
                </a:moveTo>
                <a:lnTo>
                  <a:pt x="792" y="288"/>
                </a:lnTo>
                <a:lnTo>
                  <a:pt x="935" y="540"/>
                </a:lnTo>
                <a:lnTo>
                  <a:pt x="785" y="540"/>
                </a:lnTo>
                <a:lnTo>
                  <a:pt x="713" y="288"/>
                </a:lnTo>
                <a:close/>
                <a:moveTo>
                  <a:pt x="594" y="288"/>
                </a:moveTo>
                <a:lnTo>
                  <a:pt x="675" y="288"/>
                </a:lnTo>
                <a:lnTo>
                  <a:pt x="747" y="540"/>
                </a:lnTo>
                <a:lnTo>
                  <a:pt x="594" y="540"/>
                </a:lnTo>
                <a:lnTo>
                  <a:pt x="594" y="288"/>
                </a:lnTo>
                <a:close/>
                <a:moveTo>
                  <a:pt x="476" y="288"/>
                </a:moveTo>
                <a:lnTo>
                  <a:pt x="558" y="288"/>
                </a:lnTo>
                <a:lnTo>
                  <a:pt x="558" y="540"/>
                </a:lnTo>
                <a:lnTo>
                  <a:pt x="404" y="540"/>
                </a:lnTo>
                <a:lnTo>
                  <a:pt x="476" y="288"/>
                </a:lnTo>
                <a:close/>
                <a:moveTo>
                  <a:pt x="367" y="540"/>
                </a:moveTo>
                <a:lnTo>
                  <a:pt x="216" y="540"/>
                </a:lnTo>
                <a:lnTo>
                  <a:pt x="360" y="288"/>
                </a:lnTo>
                <a:lnTo>
                  <a:pt x="438" y="288"/>
                </a:lnTo>
                <a:lnTo>
                  <a:pt x="367" y="540"/>
                </a:lnTo>
                <a:close/>
                <a:moveTo>
                  <a:pt x="936" y="72"/>
                </a:moveTo>
                <a:lnTo>
                  <a:pt x="936" y="216"/>
                </a:lnTo>
                <a:lnTo>
                  <a:pt x="216" y="216"/>
                </a:lnTo>
                <a:lnTo>
                  <a:pt x="216" y="72"/>
                </a:lnTo>
                <a:lnTo>
                  <a:pt x="936" y="72"/>
                </a:lnTo>
                <a:close/>
                <a:moveTo>
                  <a:pt x="1131" y="402"/>
                </a:moveTo>
                <a:lnTo>
                  <a:pt x="1023" y="259"/>
                </a:lnTo>
                <a:lnTo>
                  <a:pt x="1015" y="251"/>
                </a:lnTo>
                <a:lnTo>
                  <a:pt x="1008" y="244"/>
                </a:lnTo>
                <a:lnTo>
                  <a:pt x="1008" y="72"/>
                </a:lnTo>
                <a:lnTo>
                  <a:pt x="1008" y="64"/>
                </a:lnTo>
                <a:lnTo>
                  <a:pt x="1007" y="57"/>
                </a:lnTo>
                <a:lnTo>
                  <a:pt x="1004" y="50"/>
                </a:lnTo>
                <a:lnTo>
                  <a:pt x="1002" y="44"/>
                </a:lnTo>
                <a:lnTo>
                  <a:pt x="999" y="37"/>
                </a:lnTo>
                <a:lnTo>
                  <a:pt x="996" y="31"/>
                </a:lnTo>
                <a:lnTo>
                  <a:pt x="991" y="26"/>
                </a:lnTo>
                <a:lnTo>
                  <a:pt x="987" y="21"/>
                </a:lnTo>
                <a:lnTo>
                  <a:pt x="982" y="16"/>
                </a:lnTo>
                <a:lnTo>
                  <a:pt x="976" y="12"/>
                </a:lnTo>
                <a:lnTo>
                  <a:pt x="970" y="8"/>
                </a:lnTo>
                <a:lnTo>
                  <a:pt x="964" y="5"/>
                </a:lnTo>
                <a:lnTo>
                  <a:pt x="957" y="3"/>
                </a:lnTo>
                <a:lnTo>
                  <a:pt x="950" y="1"/>
                </a:lnTo>
                <a:lnTo>
                  <a:pt x="943" y="0"/>
                </a:lnTo>
                <a:lnTo>
                  <a:pt x="936" y="0"/>
                </a:lnTo>
                <a:lnTo>
                  <a:pt x="216" y="0"/>
                </a:lnTo>
                <a:lnTo>
                  <a:pt x="208" y="0"/>
                </a:lnTo>
                <a:lnTo>
                  <a:pt x="202" y="1"/>
                </a:lnTo>
                <a:lnTo>
                  <a:pt x="194" y="3"/>
                </a:lnTo>
                <a:lnTo>
                  <a:pt x="188" y="5"/>
                </a:lnTo>
                <a:lnTo>
                  <a:pt x="181" y="8"/>
                </a:lnTo>
                <a:lnTo>
                  <a:pt x="176" y="12"/>
                </a:lnTo>
                <a:lnTo>
                  <a:pt x="171" y="16"/>
                </a:lnTo>
                <a:lnTo>
                  <a:pt x="165" y="21"/>
                </a:lnTo>
                <a:lnTo>
                  <a:pt x="161" y="26"/>
                </a:lnTo>
                <a:lnTo>
                  <a:pt x="157" y="31"/>
                </a:lnTo>
                <a:lnTo>
                  <a:pt x="152" y="37"/>
                </a:lnTo>
                <a:lnTo>
                  <a:pt x="150" y="44"/>
                </a:lnTo>
                <a:lnTo>
                  <a:pt x="147" y="50"/>
                </a:lnTo>
                <a:lnTo>
                  <a:pt x="146" y="57"/>
                </a:lnTo>
                <a:lnTo>
                  <a:pt x="145" y="64"/>
                </a:lnTo>
                <a:lnTo>
                  <a:pt x="144" y="72"/>
                </a:lnTo>
                <a:lnTo>
                  <a:pt x="144" y="244"/>
                </a:lnTo>
                <a:lnTo>
                  <a:pt x="136" y="251"/>
                </a:lnTo>
                <a:lnTo>
                  <a:pt x="130" y="259"/>
                </a:lnTo>
                <a:lnTo>
                  <a:pt x="22" y="402"/>
                </a:lnTo>
                <a:lnTo>
                  <a:pt x="16" y="410"/>
                </a:lnTo>
                <a:lnTo>
                  <a:pt x="12" y="418"/>
                </a:lnTo>
                <a:lnTo>
                  <a:pt x="9" y="425"/>
                </a:lnTo>
                <a:lnTo>
                  <a:pt x="5" y="434"/>
                </a:lnTo>
                <a:lnTo>
                  <a:pt x="3" y="441"/>
                </a:lnTo>
                <a:lnTo>
                  <a:pt x="1" y="450"/>
                </a:lnTo>
                <a:lnTo>
                  <a:pt x="0" y="459"/>
                </a:lnTo>
                <a:lnTo>
                  <a:pt x="0" y="467"/>
                </a:lnTo>
                <a:lnTo>
                  <a:pt x="0" y="504"/>
                </a:lnTo>
                <a:lnTo>
                  <a:pt x="1" y="515"/>
                </a:lnTo>
                <a:lnTo>
                  <a:pt x="2" y="526"/>
                </a:lnTo>
                <a:lnTo>
                  <a:pt x="5" y="535"/>
                </a:lnTo>
                <a:lnTo>
                  <a:pt x="9" y="546"/>
                </a:lnTo>
                <a:lnTo>
                  <a:pt x="13" y="555"/>
                </a:lnTo>
                <a:lnTo>
                  <a:pt x="18" y="564"/>
                </a:lnTo>
                <a:lnTo>
                  <a:pt x="25" y="572"/>
                </a:lnTo>
                <a:lnTo>
                  <a:pt x="31" y="580"/>
                </a:lnTo>
                <a:lnTo>
                  <a:pt x="39" y="587"/>
                </a:lnTo>
                <a:lnTo>
                  <a:pt x="48" y="594"/>
                </a:lnTo>
                <a:lnTo>
                  <a:pt x="56" y="599"/>
                </a:lnTo>
                <a:lnTo>
                  <a:pt x="66" y="603"/>
                </a:lnTo>
                <a:lnTo>
                  <a:pt x="76" y="607"/>
                </a:lnTo>
                <a:lnTo>
                  <a:pt x="86" y="610"/>
                </a:lnTo>
                <a:lnTo>
                  <a:pt x="97" y="611"/>
                </a:lnTo>
                <a:lnTo>
                  <a:pt x="108" y="612"/>
                </a:lnTo>
                <a:lnTo>
                  <a:pt x="108" y="1080"/>
                </a:lnTo>
                <a:lnTo>
                  <a:pt x="108" y="1087"/>
                </a:lnTo>
                <a:lnTo>
                  <a:pt x="109" y="1094"/>
                </a:lnTo>
                <a:lnTo>
                  <a:pt x="111" y="1101"/>
                </a:lnTo>
                <a:lnTo>
                  <a:pt x="113" y="1108"/>
                </a:lnTo>
                <a:lnTo>
                  <a:pt x="117" y="1114"/>
                </a:lnTo>
                <a:lnTo>
                  <a:pt x="120" y="1120"/>
                </a:lnTo>
                <a:lnTo>
                  <a:pt x="124" y="1125"/>
                </a:lnTo>
                <a:lnTo>
                  <a:pt x="130" y="1130"/>
                </a:lnTo>
                <a:lnTo>
                  <a:pt x="134" y="1135"/>
                </a:lnTo>
                <a:lnTo>
                  <a:pt x="139" y="1139"/>
                </a:lnTo>
                <a:lnTo>
                  <a:pt x="146" y="1143"/>
                </a:lnTo>
                <a:lnTo>
                  <a:pt x="152" y="1146"/>
                </a:lnTo>
                <a:lnTo>
                  <a:pt x="159" y="1149"/>
                </a:lnTo>
                <a:lnTo>
                  <a:pt x="165" y="1150"/>
                </a:lnTo>
                <a:lnTo>
                  <a:pt x="173" y="1151"/>
                </a:lnTo>
                <a:lnTo>
                  <a:pt x="180" y="1152"/>
                </a:lnTo>
                <a:lnTo>
                  <a:pt x="972" y="1152"/>
                </a:lnTo>
                <a:lnTo>
                  <a:pt x="980" y="1151"/>
                </a:lnTo>
                <a:lnTo>
                  <a:pt x="986" y="1150"/>
                </a:lnTo>
                <a:lnTo>
                  <a:pt x="994" y="1149"/>
                </a:lnTo>
                <a:lnTo>
                  <a:pt x="1000" y="1146"/>
                </a:lnTo>
                <a:lnTo>
                  <a:pt x="1007" y="1143"/>
                </a:lnTo>
                <a:lnTo>
                  <a:pt x="1012" y="1139"/>
                </a:lnTo>
                <a:lnTo>
                  <a:pt x="1017" y="1135"/>
                </a:lnTo>
                <a:lnTo>
                  <a:pt x="1023" y="1130"/>
                </a:lnTo>
                <a:lnTo>
                  <a:pt x="1027" y="1125"/>
                </a:lnTo>
                <a:lnTo>
                  <a:pt x="1031" y="1120"/>
                </a:lnTo>
                <a:lnTo>
                  <a:pt x="1036" y="1114"/>
                </a:lnTo>
                <a:lnTo>
                  <a:pt x="1038" y="1108"/>
                </a:lnTo>
                <a:lnTo>
                  <a:pt x="1041" y="1101"/>
                </a:lnTo>
                <a:lnTo>
                  <a:pt x="1042" y="1094"/>
                </a:lnTo>
                <a:lnTo>
                  <a:pt x="1043" y="1087"/>
                </a:lnTo>
                <a:lnTo>
                  <a:pt x="1044" y="1080"/>
                </a:lnTo>
                <a:lnTo>
                  <a:pt x="1044" y="612"/>
                </a:lnTo>
                <a:lnTo>
                  <a:pt x="1055" y="611"/>
                </a:lnTo>
                <a:lnTo>
                  <a:pt x="1066" y="610"/>
                </a:lnTo>
                <a:lnTo>
                  <a:pt x="1076" y="607"/>
                </a:lnTo>
                <a:lnTo>
                  <a:pt x="1087" y="603"/>
                </a:lnTo>
                <a:lnTo>
                  <a:pt x="1095" y="599"/>
                </a:lnTo>
                <a:lnTo>
                  <a:pt x="1105" y="594"/>
                </a:lnTo>
                <a:lnTo>
                  <a:pt x="1112" y="587"/>
                </a:lnTo>
                <a:lnTo>
                  <a:pt x="1120" y="580"/>
                </a:lnTo>
                <a:lnTo>
                  <a:pt x="1128" y="572"/>
                </a:lnTo>
                <a:lnTo>
                  <a:pt x="1134" y="564"/>
                </a:lnTo>
                <a:lnTo>
                  <a:pt x="1139" y="555"/>
                </a:lnTo>
                <a:lnTo>
                  <a:pt x="1144" y="546"/>
                </a:lnTo>
                <a:lnTo>
                  <a:pt x="1147" y="535"/>
                </a:lnTo>
                <a:lnTo>
                  <a:pt x="1150" y="526"/>
                </a:lnTo>
                <a:lnTo>
                  <a:pt x="1151" y="515"/>
                </a:lnTo>
                <a:lnTo>
                  <a:pt x="1152" y="504"/>
                </a:lnTo>
                <a:lnTo>
                  <a:pt x="1152" y="467"/>
                </a:lnTo>
                <a:lnTo>
                  <a:pt x="1151" y="459"/>
                </a:lnTo>
                <a:lnTo>
                  <a:pt x="1150" y="450"/>
                </a:lnTo>
                <a:lnTo>
                  <a:pt x="1149" y="441"/>
                </a:lnTo>
                <a:lnTo>
                  <a:pt x="1146" y="434"/>
                </a:lnTo>
                <a:lnTo>
                  <a:pt x="1144" y="425"/>
                </a:lnTo>
                <a:lnTo>
                  <a:pt x="1139" y="418"/>
                </a:lnTo>
                <a:lnTo>
                  <a:pt x="1135" y="410"/>
                </a:lnTo>
                <a:lnTo>
                  <a:pt x="1131" y="40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3469137" y="3282649"/>
            <a:ext cx="236157" cy="343501"/>
            <a:chOff x="3720306" y="3668315"/>
            <a:chExt cx="314325" cy="457200"/>
          </a:xfrm>
          <a:solidFill>
            <a:schemeClr val="bg1"/>
          </a:solidFill>
        </p:grpSpPr>
        <p:sp>
          <p:nvSpPr>
            <p:cNvPr id="48"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3917109" y="4511533"/>
            <a:ext cx="343501" cy="343501"/>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Freeform 131"/>
          <p:cNvSpPr>
            <a:spLocks noEditPoints="1"/>
          </p:cNvSpPr>
          <p:nvPr/>
        </p:nvSpPr>
        <p:spPr bwMode="auto">
          <a:xfrm>
            <a:off x="3923315" y="2042132"/>
            <a:ext cx="343501" cy="343501"/>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565951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5865491"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SWOT Analysis</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6140354"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2" name="Picture Placeholder 21"/>
          <p:cNvSpPr>
            <a:spLocks noGrp="1"/>
          </p:cNvSpPr>
          <p:nvPr>
            <p:ph type="pic" sz="quarter" idx="14"/>
          </p:nvPr>
        </p:nvSpPr>
        <p:spPr>
          <a:solidFill>
            <a:schemeClr val="bg1">
              <a:lumMod val="8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52</a:t>
            </a:fld>
            <a:endParaRPr lang="en-US"/>
          </a:p>
        </p:txBody>
      </p:sp>
      <p:sp>
        <p:nvSpPr>
          <p:cNvPr id="15" name="Rectangle 14"/>
          <p:cNvSpPr/>
          <p:nvPr/>
        </p:nvSpPr>
        <p:spPr>
          <a:xfrm>
            <a:off x="9744819" y="3247921"/>
            <a:ext cx="2155309" cy="830997"/>
          </a:xfrm>
          <a:prstGeom prst="rect">
            <a:avLst/>
          </a:prstGeom>
        </p:spPr>
        <p:txBody>
          <a:bodyPr wrap="square" anchor="ctr">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sp>
        <p:nvSpPr>
          <p:cNvPr id="6" name="Freeform 7"/>
          <p:cNvSpPr>
            <a:spLocks/>
          </p:cNvSpPr>
          <p:nvPr/>
        </p:nvSpPr>
        <p:spPr bwMode="auto">
          <a:xfrm rot="16200000">
            <a:off x="7136765" y="2548928"/>
            <a:ext cx="1235181" cy="1928086"/>
          </a:xfrm>
          <a:custGeom>
            <a:avLst/>
            <a:gdLst>
              <a:gd name="T0" fmla="*/ 360 w 712"/>
              <a:gd name="T1" fmla="*/ 0 h 1112"/>
              <a:gd name="T2" fmla="*/ 438 w 712"/>
              <a:gd name="T3" fmla="*/ 69 h 1112"/>
              <a:gd name="T4" fmla="*/ 417 w 712"/>
              <a:gd name="T5" fmla="*/ 133 h 1112"/>
              <a:gd name="T6" fmla="*/ 416 w 712"/>
              <a:gd name="T7" fmla="*/ 177 h 1112"/>
              <a:gd name="T8" fmla="*/ 457 w 712"/>
              <a:gd name="T9" fmla="*/ 200 h 1112"/>
              <a:gd name="T10" fmla="*/ 457 w 712"/>
              <a:gd name="T11" fmla="*/ 200 h 1112"/>
              <a:gd name="T12" fmla="*/ 464 w 712"/>
              <a:gd name="T13" fmla="*/ 200 h 1112"/>
              <a:gd name="T14" fmla="*/ 712 w 712"/>
              <a:gd name="T15" fmla="*/ 200 h 1112"/>
              <a:gd name="T16" fmla="*/ 712 w 712"/>
              <a:gd name="T17" fmla="*/ 225 h 1112"/>
              <a:gd name="T18" fmla="*/ 712 w 712"/>
              <a:gd name="T19" fmla="*/ 237 h 1112"/>
              <a:gd name="T20" fmla="*/ 712 w 712"/>
              <a:gd name="T21" fmla="*/ 410 h 1112"/>
              <a:gd name="T22" fmla="*/ 712 w 712"/>
              <a:gd name="T23" fmla="*/ 460 h 1112"/>
              <a:gd name="T24" fmla="*/ 712 w 712"/>
              <a:gd name="T25" fmla="*/ 466 h 1112"/>
              <a:gd name="T26" fmla="*/ 712 w 712"/>
              <a:gd name="T27" fmla="*/ 469 h 1112"/>
              <a:gd name="T28" fmla="*/ 712 w 712"/>
              <a:gd name="T29" fmla="*/ 469 h 1112"/>
              <a:gd name="T30" fmla="*/ 712 w 712"/>
              <a:gd name="T31" fmla="*/ 477 h 1112"/>
              <a:gd name="T32" fmla="*/ 712 w 712"/>
              <a:gd name="T33" fmla="*/ 669 h 1112"/>
              <a:gd name="T34" fmla="*/ 712 w 712"/>
              <a:gd name="T35" fmla="*/ 762 h 1112"/>
              <a:gd name="T36" fmla="*/ 712 w 712"/>
              <a:gd name="T37" fmla="*/ 912 h 1112"/>
              <a:gd name="T38" fmla="*/ 463 w 712"/>
              <a:gd name="T39" fmla="*/ 912 h 1112"/>
              <a:gd name="T40" fmla="*/ 457 w 712"/>
              <a:gd name="T41" fmla="*/ 912 h 1112"/>
              <a:gd name="T42" fmla="*/ 457 w 712"/>
              <a:gd name="T43" fmla="*/ 912 h 1112"/>
              <a:gd name="T44" fmla="*/ 416 w 712"/>
              <a:gd name="T45" fmla="*/ 935 h 1112"/>
              <a:gd name="T46" fmla="*/ 417 w 712"/>
              <a:gd name="T47" fmla="*/ 979 h 1112"/>
              <a:gd name="T48" fmla="*/ 438 w 712"/>
              <a:gd name="T49" fmla="*/ 1043 h 1112"/>
              <a:gd name="T50" fmla="*/ 359 w 712"/>
              <a:gd name="T51" fmla="*/ 1112 h 1112"/>
              <a:gd name="T52" fmla="*/ 281 w 712"/>
              <a:gd name="T53" fmla="*/ 1043 h 1112"/>
              <a:gd name="T54" fmla="*/ 302 w 712"/>
              <a:gd name="T55" fmla="*/ 979 h 1112"/>
              <a:gd name="T56" fmla="*/ 303 w 712"/>
              <a:gd name="T57" fmla="*/ 935 h 1112"/>
              <a:gd name="T58" fmla="*/ 260 w 712"/>
              <a:gd name="T59" fmla="*/ 912 h 1112"/>
              <a:gd name="T60" fmla="*/ 255 w 712"/>
              <a:gd name="T61" fmla="*/ 912 h 1112"/>
              <a:gd name="T62" fmla="*/ 0 w 712"/>
              <a:gd name="T63" fmla="*/ 912 h 1112"/>
              <a:gd name="T64" fmla="*/ 0 w 712"/>
              <a:gd name="T65" fmla="*/ 879 h 1112"/>
              <a:gd name="T66" fmla="*/ 0 w 712"/>
              <a:gd name="T67" fmla="*/ 745 h 1112"/>
              <a:gd name="T68" fmla="*/ 0 w 712"/>
              <a:gd name="T69" fmla="*/ 670 h 1112"/>
              <a:gd name="T70" fmla="*/ 0 w 712"/>
              <a:gd name="T71" fmla="*/ 666 h 1112"/>
              <a:gd name="T72" fmla="*/ 0 w 712"/>
              <a:gd name="T73" fmla="*/ 666 h 1112"/>
              <a:gd name="T74" fmla="*/ 21 w 712"/>
              <a:gd name="T75" fmla="*/ 639 h 1112"/>
              <a:gd name="T76" fmla="*/ 35 w 712"/>
              <a:gd name="T77" fmla="*/ 643 h 1112"/>
              <a:gd name="T78" fmla="*/ 109 w 712"/>
              <a:gd name="T79" fmla="*/ 666 h 1112"/>
              <a:gd name="T80" fmla="*/ 200 w 712"/>
              <a:gd name="T81" fmla="*/ 565 h 1112"/>
              <a:gd name="T82" fmla="*/ 109 w 712"/>
              <a:gd name="T83" fmla="*/ 464 h 1112"/>
              <a:gd name="T84" fmla="*/ 35 w 712"/>
              <a:gd name="T85" fmla="*/ 488 h 1112"/>
              <a:gd name="T86" fmla="*/ 21 w 712"/>
              <a:gd name="T87" fmla="*/ 491 h 1112"/>
              <a:gd name="T88" fmla="*/ 0 w 712"/>
              <a:gd name="T89" fmla="*/ 465 h 1112"/>
              <a:gd name="T90" fmla="*/ 0 w 712"/>
              <a:gd name="T91" fmla="*/ 420 h 1112"/>
              <a:gd name="T92" fmla="*/ 0 w 712"/>
              <a:gd name="T93" fmla="*/ 362 h 1112"/>
              <a:gd name="T94" fmla="*/ 0 w 712"/>
              <a:gd name="T95" fmla="*/ 350 h 1112"/>
              <a:gd name="T96" fmla="*/ 0 w 712"/>
              <a:gd name="T97" fmla="*/ 244 h 1112"/>
              <a:gd name="T98" fmla="*/ 1 w 712"/>
              <a:gd name="T99" fmla="*/ 200 h 1112"/>
              <a:gd name="T100" fmla="*/ 255 w 712"/>
              <a:gd name="T101" fmla="*/ 200 h 1112"/>
              <a:gd name="T102" fmla="*/ 260 w 712"/>
              <a:gd name="T103" fmla="*/ 200 h 1112"/>
              <a:gd name="T104" fmla="*/ 303 w 712"/>
              <a:gd name="T105" fmla="*/ 177 h 1112"/>
              <a:gd name="T106" fmla="*/ 302 w 712"/>
              <a:gd name="T107" fmla="*/ 133 h 1112"/>
              <a:gd name="T108" fmla="*/ 281 w 712"/>
              <a:gd name="T109" fmla="*/ 69 h 1112"/>
              <a:gd name="T110" fmla="*/ 360 w 712"/>
              <a:gd name="T111"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12">
                <a:moveTo>
                  <a:pt x="360" y="0"/>
                </a:moveTo>
                <a:cubicBezTo>
                  <a:pt x="403" y="0"/>
                  <a:pt x="438" y="31"/>
                  <a:pt x="438" y="69"/>
                </a:cubicBezTo>
                <a:cubicBezTo>
                  <a:pt x="438" y="85"/>
                  <a:pt x="423" y="121"/>
                  <a:pt x="417" y="133"/>
                </a:cubicBezTo>
                <a:cubicBezTo>
                  <a:pt x="409" y="148"/>
                  <a:pt x="409" y="164"/>
                  <a:pt x="416" y="177"/>
                </a:cubicBezTo>
                <a:cubicBezTo>
                  <a:pt x="424" y="190"/>
                  <a:pt x="438" y="198"/>
                  <a:pt x="457" y="200"/>
                </a:cubicBezTo>
                <a:cubicBezTo>
                  <a:pt x="457" y="200"/>
                  <a:pt x="457" y="200"/>
                  <a:pt x="457" y="200"/>
                </a:cubicBezTo>
                <a:cubicBezTo>
                  <a:pt x="458" y="200"/>
                  <a:pt x="460" y="200"/>
                  <a:pt x="464" y="200"/>
                </a:cubicBezTo>
                <a:cubicBezTo>
                  <a:pt x="712" y="200"/>
                  <a:pt x="712" y="200"/>
                  <a:pt x="712" y="200"/>
                </a:cubicBezTo>
                <a:cubicBezTo>
                  <a:pt x="712" y="225"/>
                  <a:pt x="712" y="225"/>
                  <a:pt x="712" y="225"/>
                </a:cubicBezTo>
                <a:cubicBezTo>
                  <a:pt x="712" y="237"/>
                  <a:pt x="712" y="237"/>
                  <a:pt x="712" y="237"/>
                </a:cubicBezTo>
                <a:cubicBezTo>
                  <a:pt x="712" y="410"/>
                  <a:pt x="712" y="410"/>
                  <a:pt x="712" y="410"/>
                </a:cubicBezTo>
                <a:cubicBezTo>
                  <a:pt x="712" y="460"/>
                  <a:pt x="712" y="460"/>
                  <a:pt x="712" y="460"/>
                </a:cubicBezTo>
                <a:cubicBezTo>
                  <a:pt x="712" y="466"/>
                  <a:pt x="712" y="466"/>
                  <a:pt x="712" y="466"/>
                </a:cubicBezTo>
                <a:cubicBezTo>
                  <a:pt x="712" y="466"/>
                  <a:pt x="712" y="468"/>
                  <a:pt x="712" y="469"/>
                </a:cubicBezTo>
                <a:cubicBezTo>
                  <a:pt x="712" y="469"/>
                  <a:pt x="712" y="469"/>
                  <a:pt x="712" y="469"/>
                </a:cubicBezTo>
                <a:cubicBezTo>
                  <a:pt x="712" y="471"/>
                  <a:pt x="712" y="474"/>
                  <a:pt x="712" y="477"/>
                </a:cubicBezTo>
                <a:cubicBezTo>
                  <a:pt x="712" y="477"/>
                  <a:pt x="712" y="668"/>
                  <a:pt x="712" y="669"/>
                </a:cubicBezTo>
                <a:cubicBezTo>
                  <a:pt x="712" y="762"/>
                  <a:pt x="712" y="762"/>
                  <a:pt x="712" y="762"/>
                </a:cubicBezTo>
                <a:cubicBezTo>
                  <a:pt x="712" y="912"/>
                  <a:pt x="712" y="912"/>
                  <a:pt x="712" y="912"/>
                </a:cubicBezTo>
                <a:cubicBezTo>
                  <a:pt x="463" y="912"/>
                  <a:pt x="463" y="912"/>
                  <a:pt x="463" y="912"/>
                </a:cubicBezTo>
                <a:cubicBezTo>
                  <a:pt x="460" y="912"/>
                  <a:pt x="458" y="912"/>
                  <a:pt x="457" y="912"/>
                </a:cubicBezTo>
                <a:cubicBezTo>
                  <a:pt x="457" y="912"/>
                  <a:pt x="457" y="912"/>
                  <a:pt x="457" y="912"/>
                </a:cubicBezTo>
                <a:cubicBezTo>
                  <a:pt x="438" y="914"/>
                  <a:pt x="424" y="922"/>
                  <a:pt x="416" y="935"/>
                </a:cubicBezTo>
                <a:cubicBezTo>
                  <a:pt x="409" y="948"/>
                  <a:pt x="409" y="963"/>
                  <a:pt x="417" y="979"/>
                </a:cubicBezTo>
                <a:cubicBezTo>
                  <a:pt x="422" y="991"/>
                  <a:pt x="438" y="1026"/>
                  <a:pt x="438" y="1043"/>
                </a:cubicBezTo>
                <a:cubicBezTo>
                  <a:pt x="438" y="1081"/>
                  <a:pt x="403" y="1112"/>
                  <a:pt x="359" y="1112"/>
                </a:cubicBezTo>
                <a:cubicBezTo>
                  <a:pt x="316" y="1112"/>
                  <a:pt x="281" y="1081"/>
                  <a:pt x="281" y="1043"/>
                </a:cubicBezTo>
                <a:cubicBezTo>
                  <a:pt x="281" y="1026"/>
                  <a:pt x="296" y="991"/>
                  <a:pt x="302" y="979"/>
                </a:cubicBezTo>
                <a:cubicBezTo>
                  <a:pt x="310" y="963"/>
                  <a:pt x="310" y="948"/>
                  <a:pt x="303" y="935"/>
                </a:cubicBezTo>
                <a:cubicBezTo>
                  <a:pt x="295" y="921"/>
                  <a:pt x="280" y="913"/>
                  <a:pt x="260" y="912"/>
                </a:cubicBezTo>
                <a:cubicBezTo>
                  <a:pt x="255" y="912"/>
                  <a:pt x="255" y="912"/>
                  <a:pt x="255" y="912"/>
                </a:cubicBezTo>
                <a:cubicBezTo>
                  <a:pt x="0" y="912"/>
                  <a:pt x="0" y="912"/>
                  <a:pt x="0" y="912"/>
                </a:cubicBezTo>
                <a:cubicBezTo>
                  <a:pt x="0" y="879"/>
                  <a:pt x="0" y="879"/>
                  <a:pt x="0" y="879"/>
                </a:cubicBezTo>
                <a:cubicBezTo>
                  <a:pt x="0" y="745"/>
                  <a:pt x="0" y="745"/>
                  <a:pt x="0" y="745"/>
                </a:cubicBezTo>
                <a:cubicBezTo>
                  <a:pt x="0" y="670"/>
                  <a:pt x="0" y="670"/>
                  <a:pt x="0" y="670"/>
                </a:cubicBezTo>
                <a:cubicBezTo>
                  <a:pt x="0" y="666"/>
                  <a:pt x="0" y="666"/>
                  <a:pt x="0" y="666"/>
                </a:cubicBezTo>
                <a:cubicBezTo>
                  <a:pt x="0" y="666"/>
                  <a:pt x="0" y="666"/>
                  <a:pt x="0" y="666"/>
                </a:cubicBezTo>
                <a:cubicBezTo>
                  <a:pt x="1" y="649"/>
                  <a:pt x="9" y="639"/>
                  <a:pt x="21" y="639"/>
                </a:cubicBezTo>
                <a:cubicBezTo>
                  <a:pt x="25" y="639"/>
                  <a:pt x="30" y="640"/>
                  <a:pt x="35" y="643"/>
                </a:cubicBezTo>
                <a:cubicBezTo>
                  <a:pt x="40" y="645"/>
                  <a:pt x="84" y="666"/>
                  <a:pt x="109" y="666"/>
                </a:cubicBezTo>
                <a:cubicBezTo>
                  <a:pt x="159" y="666"/>
                  <a:pt x="200" y="621"/>
                  <a:pt x="200" y="565"/>
                </a:cubicBezTo>
                <a:cubicBezTo>
                  <a:pt x="200" y="509"/>
                  <a:pt x="159" y="464"/>
                  <a:pt x="109" y="464"/>
                </a:cubicBezTo>
                <a:cubicBezTo>
                  <a:pt x="84" y="464"/>
                  <a:pt x="40" y="485"/>
                  <a:pt x="35" y="488"/>
                </a:cubicBezTo>
                <a:cubicBezTo>
                  <a:pt x="30" y="490"/>
                  <a:pt x="25" y="491"/>
                  <a:pt x="21" y="491"/>
                </a:cubicBezTo>
                <a:cubicBezTo>
                  <a:pt x="9" y="491"/>
                  <a:pt x="1" y="481"/>
                  <a:pt x="0" y="465"/>
                </a:cubicBezTo>
                <a:cubicBezTo>
                  <a:pt x="0" y="464"/>
                  <a:pt x="0" y="420"/>
                  <a:pt x="0" y="420"/>
                </a:cubicBezTo>
                <a:cubicBezTo>
                  <a:pt x="0" y="362"/>
                  <a:pt x="0" y="362"/>
                  <a:pt x="0" y="362"/>
                </a:cubicBezTo>
                <a:cubicBezTo>
                  <a:pt x="0" y="350"/>
                  <a:pt x="0" y="350"/>
                  <a:pt x="0" y="350"/>
                </a:cubicBezTo>
                <a:cubicBezTo>
                  <a:pt x="0" y="244"/>
                  <a:pt x="0" y="244"/>
                  <a:pt x="0" y="244"/>
                </a:cubicBezTo>
                <a:cubicBezTo>
                  <a:pt x="0" y="241"/>
                  <a:pt x="1" y="215"/>
                  <a:pt x="1" y="200"/>
                </a:cubicBezTo>
                <a:cubicBezTo>
                  <a:pt x="255" y="200"/>
                  <a:pt x="255" y="200"/>
                  <a:pt x="255" y="200"/>
                </a:cubicBezTo>
                <a:cubicBezTo>
                  <a:pt x="260" y="200"/>
                  <a:pt x="260" y="200"/>
                  <a:pt x="260" y="200"/>
                </a:cubicBezTo>
                <a:cubicBezTo>
                  <a:pt x="280" y="199"/>
                  <a:pt x="295" y="190"/>
                  <a:pt x="303" y="177"/>
                </a:cubicBezTo>
                <a:cubicBezTo>
                  <a:pt x="310" y="164"/>
                  <a:pt x="310" y="148"/>
                  <a:pt x="302" y="133"/>
                </a:cubicBezTo>
                <a:cubicBezTo>
                  <a:pt x="296" y="121"/>
                  <a:pt x="281" y="85"/>
                  <a:pt x="281" y="69"/>
                </a:cubicBezTo>
                <a:cubicBezTo>
                  <a:pt x="281" y="31"/>
                  <a:pt x="316" y="0"/>
                  <a:pt x="360" y="0"/>
                </a:cubicBezTo>
              </a:path>
            </a:pathLst>
          </a:custGeom>
          <a:solidFill>
            <a:schemeClr val="accent1"/>
          </a:solidFill>
          <a:ln>
            <a:noFill/>
          </a:ln>
        </p:spPr>
        <p:txBody>
          <a:bodyPr vert="horz" wrap="square" lIns="91425" tIns="45712" rIns="91425" bIns="45712" numCol="1" anchor="t" anchorCtr="0" compatLnSpc="1">
            <a:prstTxWarp prst="textNoShape">
              <a:avLst/>
            </a:prstTxWarp>
          </a:bodyPr>
          <a:lstStyle/>
          <a:p>
            <a:endParaRPr lang="en-US" sz="1400" b="1">
              <a:solidFill>
                <a:schemeClr val="accent1"/>
              </a:solidFill>
            </a:endParaRPr>
          </a:p>
        </p:txBody>
      </p:sp>
      <p:sp>
        <p:nvSpPr>
          <p:cNvPr id="7" name="Freeform 7"/>
          <p:cNvSpPr>
            <a:spLocks/>
          </p:cNvSpPr>
          <p:nvPr/>
        </p:nvSpPr>
        <p:spPr bwMode="auto">
          <a:xfrm rot="10800000">
            <a:off x="5865492" y="2548927"/>
            <a:ext cx="1235181" cy="1928087"/>
          </a:xfrm>
          <a:custGeom>
            <a:avLst/>
            <a:gdLst>
              <a:gd name="T0" fmla="*/ 360 w 712"/>
              <a:gd name="T1" fmla="*/ 0 h 1112"/>
              <a:gd name="T2" fmla="*/ 438 w 712"/>
              <a:gd name="T3" fmla="*/ 69 h 1112"/>
              <a:gd name="T4" fmla="*/ 417 w 712"/>
              <a:gd name="T5" fmla="*/ 133 h 1112"/>
              <a:gd name="T6" fmla="*/ 416 w 712"/>
              <a:gd name="T7" fmla="*/ 177 h 1112"/>
              <a:gd name="T8" fmla="*/ 457 w 712"/>
              <a:gd name="T9" fmla="*/ 200 h 1112"/>
              <a:gd name="T10" fmla="*/ 457 w 712"/>
              <a:gd name="T11" fmla="*/ 200 h 1112"/>
              <a:gd name="T12" fmla="*/ 464 w 712"/>
              <a:gd name="T13" fmla="*/ 200 h 1112"/>
              <a:gd name="T14" fmla="*/ 712 w 712"/>
              <a:gd name="T15" fmla="*/ 200 h 1112"/>
              <a:gd name="T16" fmla="*/ 712 w 712"/>
              <a:gd name="T17" fmla="*/ 225 h 1112"/>
              <a:gd name="T18" fmla="*/ 712 w 712"/>
              <a:gd name="T19" fmla="*/ 237 h 1112"/>
              <a:gd name="T20" fmla="*/ 712 w 712"/>
              <a:gd name="T21" fmla="*/ 410 h 1112"/>
              <a:gd name="T22" fmla="*/ 712 w 712"/>
              <a:gd name="T23" fmla="*/ 460 h 1112"/>
              <a:gd name="T24" fmla="*/ 712 w 712"/>
              <a:gd name="T25" fmla="*/ 466 h 1112"/>
              <a:gd name="T26" fmla="*/ 712 w 712"/>
              <a:gd name="T27" fmla="*/ 469 h 1112"/>
              <a:gd name="T28" fmla="*/ 712 w 712"/>
              <a:gd name="T29" fmla="*/ 469 h 1112"/>
              <a:gd name="T30" fmla="*/ 712 w 712"/>
              <a:gd name="T31" fmla="*/ 477 h 1112"/>
              <a:gd name="T32" fmla="*/ 712 w 712"/>
              <a:gd name="T33" fmla="*/ 669 h 1112"/>
              <a:gd name="T34" fmla="*/ 712 w 712"/>
              <a:gd name="T35" fmla="*/ 762 h 1112"/>
              <a:gd name="T36" fmla="*/ 712 w 712"/>
              <a:gd name="T37" fmla="*/ 912 h 1112"/>
              <a:gd name="T38" fmla="*/ 463 w 712"/>
              <a:gd name="T39" fmla="*/ 912 h 1112"/>
              <a:gd name="T40" fmla="*/ 457 w 712"/>
              <a:gd name="T41" fmla="*/ 912 h 1112"/>
              <a:gd name="T42" fmla="*/ 457 w 712"/>
              <a:gd name="T43" fmla="*/ 912 h 1112"/>
              <a:gd name="T44" fmla="*/ 416 w 712"/>
              <a:gd name="T45" fmla="*/ 935 h 1112"/>
              <a:gd name="T46" fmla="*/ 417 w 712"/>
              <a:gd name="T47" fmla="*/ 979 h 1112"/>
              <a:gd name="T48" fmla="*/ 438 w 712"/>
              <a:gd name="T49" fmla="*/ 1043 h 1112"/>
              <a:gd name="T50" fmla="*/ 359 w 712"/>
              <a:gd name="T51" fmla="*/ 1112 h 1112"/>
              <a:gd name="T52" fmla="*/ 281 w 712"/>
              <a:gd name="T53" fmla="*/ 1043 h 1112"/>
              <a:gd name="T54" fmla="*/ 302 w 712"/>
              <a:gd name="T55" fmla="*/ 979 h 1112"/>
              <a:gd name="T56" fmla="*/ 303 w 712"/>
              <a:gd name="T57" fmla="*/ 935 h 1112"/>
              <a:gd name="T58" fmla="*/ 260 w 712"/>
              <a:gd name="T59" fmla="*/ 912 h 1112"/>
              <a:gd name="T60" fmla="*/ 255 w 712"/>
              <a:gd name="T61" fmla="*/ 912 h 1112"/>
              <a:gd name="T62" fmla="*/ 0 w 712"/>
              <a:gd name="T63" fmla="*/ 912 h 1112"/>
              <a:gd name="T64" fmla="*/ 0 w 712"/>
              <a:gd name="T65" fmla="*/ 879 h 1112"/>
              <a:gd name="T66" fmla="*/ 0 w 712"/>
              <a:gd name="T67" fmla="*/ 745 h 1112"/>
              <a:gd name="T68" fmla="*/ 0 w 712"/>
              <a:gd name="T69" fmla="*/ 670 h 1112"/>
              <a:gd name="T70" fmla="*/ 0 w 712"/>
              <a:gd name="T71" fmla="*/ 666 h 1112"/>
              <a:gd name="T72" fmla="*/ 0 w 712"/>
              <a:gd name="T73" fmla="*/ 666 h 1112"/>
              <a:gd name="T74" fmla="*/ 21 w 712"/>
              <a:gd name="T75" fmla="*/ 639 h 1112"/>
              <a:gd name="T76" fmla="*/ 35 w 712"/>
              <a:gd name="T77" fmla="*/ 643 h 1112"/>
              <a:gd name="T78" fmla="*/ 109 w 712"/>
              <a:gd name="T79" fmla="*/ 666 h 1112"/>
              <a:gd name="T80" fmla="*/ 200 w 712"/>
              <a:gd name="T81" fmla="*/ 565 h 1112"/>
              <a:gd name="T82" fmla="*/ 109 w 712"/>
              <a:gd name="T83" fmla="*/ 464 h 1112"/>
              <a:gd name="T84" fmla="*/ 35 w 712"/>
              <a:gd name="T85" fmla="*/ 488 h 1112"/>
              <a:gd name="T86" fmla="*/ 21 w 712"/>
              <a:gd name="T87" fmla="*/ 491 h 1112"/>
              <a:gd name="T88" fmla="*/ 0 w 712"/>
              <a:gd name="T89" fmla="*/ 465 h 1112"/>
              <a:gd name="T90" fmla="*/ 0 w 712"/>
              <a:gd name="T91" fmla="*/ 420 h 1112"/>
              <a:gd name="T92" fmla="*/ 0 w 712"/>
              <a:gd name="T93" fmla="*/ 362 h 1112"/>
              <a:gd name="T94" fmla="*/ 0 w 712"/>
              <a:gd name="T95" fmla="*/ 350 h 1112"/>
              <a:gd name="T96" fmla="*/ 0 w 712"/>
              <a:gd name="T97" fmla="*/ 244 h 1112"/>
              <a:gd name="T98" fmla="*/ 1 w 712"/>
              <a:gd name="T99" fmla="*/ 200 h 1112"/>
              <a:gd name="T100" fmla="*/ 255 w 712"/>
              <a:gd name="T101" fmla="*/ 200 h 1112"/>
              <a:gd name="T102" fmla="*/ 260 w 712"/>
              <a:gd name="T103" fmla="*/ 200 h 1112"/>
              <a:gd name="T104" fmla="*/ 303 w 712"/>
              <a:gd name="T105" fmla="*/ 177 h 1112"/>
              <a:gd name="T106" fmla="*/ 302 w 712"/>
              <a:gd name="T107" fmla="*/ 133 h 1112"/>
              <a:gd name="T108" fmla="*/ 281 w 712"/>
              <a:gd name="T109" fmla="*/ 69 h 1112"/>
              <a:gd name="T110" fmla="*/ 360 w 712"/>
              <a:gd name="T111"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12">
                <a:moveTo>
                  <a:pt x="360" y="0"/>
                </a:moveTo>
                <a:cubicBezTo>
                  <a:pt x="403" y="0"/>
                  <a:pt x="438" y="31"/>
                  <a:pt x="438" y="69"/>
                </a:cubicBezTo>
                <a:cubicBezTo>
                  <a:pt x="438" y="85"/>
                  <a:pt x="423" y="121"/>
                  <a:pt x="417" y="133"/>
                </a:cubicBezTo>
                <a:cubicBezTo>
                  <a:pt x="409" y="148"/>
                  <a:pt x="409" y="164"/>
                  <a:pt x="416" y="177"/>
                </a:cubicBezTo>
                <a:cubicBezTo>
                  <a:pt x="424" y="190"/>
                  <a:pt x="438" y="198"/>
                  <a:pt x="457" y="200"/>
                </a:cubicBezTo>
                <a:cubicBezTo>
                  <a:pt x="457" y="200"/>
                  <a:pt x="457" y="200"/>
                  <a:pt x="457" y="200"/>
                </a:cubicBezTo>
                <a:cubicBezTo>
                  <a:pt x="458" y="200"/>
                  <a:pt x="460" y="200"/>
                  <a:pt x="464" y="200"/>
                </a:cubicBezTo>
                <a:cubicBezTo>
                  <a:pt x="712" y="200"/>
                  <a:pt x="712" y="200"/>
                  <a:pt x="712" y="200"/>
                </a:cubicBezTo>
                <a:cubicBezTo>
                  <a:pt x="712" y="225"/>
                  <a:pt x="712" y="225"/>
                  <a:pt x="712" y="225"/>
                </a:cubicBezTo>
                <a:cubicBezTo>
                  <a:pt x="712" y="237"/>
                  <a:pt x="712" y="237"/>
                  <a:pt x="712" y="237"/>
                </a:cubicBezTo>
                <a:cubicBezTo>
                  <a:pt x="712" y="410"/>
                  <a:pt x="712" y="410"/>
                  <a:pt x="712" y="410"/>
                </a:cubicBezTo>
                <a:cubicBezTo>
                  <a:pt x="712" y="460"/>
                  <a:pt x="712" y="460"/>
                  <a:pt x="712" y="460"/>
                </a:cubicBezTo>
                <a:cubicBezTo>
                  <a:pt x="712" y="466"/>
                  <a:pt x="712" y="466"/>
                  <a:pt x="712" y="466"/>
                </a:cubicBezTo>
                <a:cubicBezTo>
                  <a:pt x="712" y="466"/>
                  <a:pt x="712" y="468"/>
                  <a:pt x="712" y="469"/>
                </a:cubicBezTo>
                <a:cubicBezTo>
                  <a:pt x="712" y="469"/>
                  <a:pt x="712" y="469"/>
                  <a:pt x="712" y="469"/>
                </a:cubicBezTo>
                <a:cubicBezTo>
                  <a:pt x="712" y="471"/>
                  <a:pt x="712" y="474"/>
                  <a:pt x="712" y="477"/>
                </a:cubicBezTo>
                <a:cubicBezTo>
                  <a:pt x="712" y="477"/>
                  <a:pt x="712" y="668"/>
                  <a:pt x="712" y="669"/>
                </a:cubicBezTo>
                <a:cubicBezTo>
                  <a:pt x="712" y="762"/>
                  <a:pt x="712" y="762"/>
                  <a:pt x="712" y="762"/>
                </a:cubicBezTo>
                <a:cubicBezTo>
                  <a:pt x="712" y="912"/>
                  <a:pt x="712" y="912"/>
                  <a:pt x="712" y="912"/>
                </a:cubicBezTo>
                <a:cubicBezTo>
                  <a:pt x="463" y="912"/>
                  <a:pt x="463" y="912"/>
                  <a:pt x="463" y="912"/>
                </a:cubicBezTo>
                <a:cubicBezTo>
                  <a:pt x="460" y="912"/>
                  <a:pt x="458" y="912"/>
                  <a:pt x="457" y="912"/>
                </a:cubicBezTo>
                <a:cubicBezTo>
                  <a:pt x="457" y="912"/>
                  <a:pt x="457" y="912"/>
                  <a:pt x="457" y="912"/>
                </a:cubicBezTo>
                <a:cubicBezTo>
                  <a:pt x="438" y="914"/>
                  <a:pt x="424" y="922"/>
                  <a:pt x="416" y="935"/>
                </a:cubicBezTo>
                <a:cubicBezTo>
                  <a:pt x="409" y="948"/>
                  <a:pt x="409" y="963"/>
                  <a:pt x="417" y="979"/>
                </a:cubicBezTo>
                <a:cubicBezTo>
                  <a:pt x="422" y="991"/>
                  <a:pt x="438" y="1026"/>
                  <a:pt x="438" y="1043"/>
                </a:cubicBezTo>
                <a:cubicBezTo>
                  <a:pt x="438" y="1081"/>
                  <a:pt x="403" y="1112"/>
                  <a:pt x="359" y="1112"/>
                </a:cubicBezTo>
                <a:cubicBezTo>
                  <a:pt x="316" y="1112"/>
                  <a:pt x="281" y="1081"/>
                  <a:pt x="281" y="1043"/>
                </a:cubicBezTo>
                <a:cubicBezTo>
                  <a:pt x="281" y="1026"/>
                  <a:pt x="296" y="991"/>
                  <a:pt x="302" y="979"/>
                </a:cubicBezTo>
                <a:cubicBezTo>
                  <a:pt x="310" y="963"/>
                  <a:pt x="310" y="948"/>
                  <a:pt x="303" y="935"/>
                </a:cubicBezTo>
                <a:cubicBezTo>
                  <a:pt x="295" y="921"/>
                  <a:pt x="280" y="913"/>
                  <a:pt x="260" y="912"/>
                </a:cubicBezTo>
                <a:cubicBezTo>
                  <a:pt x="255" y="912"/>
                  <a:pt x="255" y="912"/>
                  <a:pt x="255" y="912"/>
                </a:cubicBezTo>
                <a:cubicBezTo>
                  <a:pt x="0" y="912"/>
                  <a:pt x="0" y="912"/>
                  <a:pt x="0" y="912"/>
                </a:cubicBezTo>
                <a:cubicBezTo>
                  <a:pt x="0" y="879"/>
                  <a:pt x="0" y="879"/>
                  <a:pt x="0" y="879"/>
                </a:cubicBezTo>
                <a:cubicBezTo>
                  <a:pt x="0" y="745"/>
                  <a:pt x="0" y="745"/>
                  <a:pt x="0" y="745"/>
                </a:cubicBezTo>
                <a:cubicBezTo>
                  <a:pt x="0" y="670"/>
                  <a:pt x="0" y="670"/>
                  <a:pt x="0" y="670"/>
                </a:cubicBezTo>
                <a:cubicBezTo>
                  <a:pt x="0" y="666"/>
                  <a:pt x="0" y="666"/>
                  <a:pt x="0" y="666"/>
                </a:cubicBezTo>
                <a:cubicBezTo>
                  <a:pt x="0" y="666"/>
                  <a:pt x="0" y="666"/>
                  <a:pt x="0" y="666"/>
                </a:cubicBezTo>
                <a:cubicBezTo>
                  <a:pt x="1" y="649"/>
                  <a:pt x="9" y="639"/>
                  <a:pt x="21" y="639"/>
                </a:cubicBezTo>
                <a:cubicBezTo>
                  <a:pt x="25" y="639"/>
                  <a:pt x="30" y="640"/>
                  <a:pt x="35" y="643"/>
                </a:cubicBezTo>
                <a:cubicBezTo>
                  <a:pt x="40" y="645"/>
                  <a:pt x="84" y="666"/>
                  <a:pt x="109" y="666"/>
                </a:cubicBezTo>
                <a:cubicBezTo>
                  <a:pt x="159" y="666"/>
                  <a:pt x="200" y="621"/>
                  <a:pt x="200" y="565"/>
                </a:cubicBezTo>
                <a:cubicBezTo>
                  <a:pt x="200" y="509"/>
                  <a:pt x="159" y="464"/>
                  <a:pt x="109" y="464"/>
                </a:cubicBezTo>
                <a:cubicBezTo>
                  <a:pt x="84" y="464"/>
                  <a:pt x="40" y="485"/>
                  <a:pt x="35" y="488"/>
                </a:cubicBezTo>
                <a:cubicBezTo>
                  <a:pt x="30" y="490"/>
                  <a:pt x="25" y="491"/>
                  <a:pt x="21" y="491"/>
                </a:cubicBezTo>
                <a:cubicBezTo>
                  <a:pt x="9" y="491"/>
                  <a:pt x="1" y="481"/>
                  <a:pt x="0" y="465"/>
                </a:cubicBezTo>
                <a:cubicBezTo>
                  <a:pt x="0" y="464"/>
                  <a:pt x="0" y="420"/>
                  <a:pt x="0" y="420"/>
                </a:cubicBezTo>
                <a:cubicBezTo>
                  <a:pt x="0" y="362"/>
                  <a:pt x="0" y="362"/>
                  <a:pt x="0" y="362"/>
                </a:cubicBezTo>
                <a:cubicBezTo>
                  <a:pt x="0" y="350"/>
                  <a:pt x="0" y="350"/>
                  <a:pt x="0" y="350"/>
                </a:cubicBezTo>
                <a:cubicBezTo>
                  <a:pt x="0" y="244"/>
                  <a:pt x="0" y="244"/>
                  <a:pt x="0" y="244"/>
                </a:cubicBezTo>
                <a:cubicBezTo>
                  <a:pt x="0" y="241"/>
                  <a:pt x="1" y="215"/>
                  <a:pt x="1" y="200"/>
                </a:cubicBezTo>
                <a:cubicBezTo>
                  <a:pt x="255" y="200"/>
                  <a:pt x="255" y="200"/>
                  <a:pt x="255" y="200"/>
                </a:cubicBezTo>
                <a:cubicBezTo>
                  <a:pt x="260" y="200"/>
                  <a:pt x="260" y="200"/>
                  <a:pt x="260" y="200"/>
                </a:cubicBezTo>
                <a:cubicBezTo>
                  <a:pt x="280" y="199"/>
                  <a:pt x="295" y="190"/>
                  <a:pt x="303" y="177"/>
                </a:cubicBezTo>
                <a:cubicBezTo>
                  <a:pt x="310" y="164"/>
                  <a:pt x="310" y="148"/>
                  <a:pt x="302" y="133"/>
                </a:cubicBezTo>
                <a:cubicBezTo>
                  <a:pt x="296" y="121"/>
                  <a:pt x="281" y="85"/>
                  <a:pt x="281" y="69"/>
                </a:cubicBezTo>
                <a:cubicBezTo>
                  <a:pt x="281" y="31"/>
                  <a:pt x="316" y="0"/>
                  <a:pt x="360" y="0"/>
                </a:cubicBezTo>
              </a:path>
            </a:pathLst>
          </a:custGeom>
          <a:solidFill>
            <a:schemeClr val="accent2"/>
          </a:solidFill>
          <a:ln>
            <a:noFill/>
          </a:ln>
        </p:spPr>
        <p:txBody>
          <a:bodyPr vert="horz" wrap="square" lIns="91425" tIns="45712" rIns="91425" bIns="45712" numCol="1" anchor="t" anchorCtr="0" compatLnSpc="1">
            <a:prstTxWarp prst="textNoShape">
              <a:avLst/>
            </a:prstTxWarp>
          </a:bodyPr>
          <a:lstStyle/>
          <a:p>
            <a:endParaRPr lang="en-US" sz="1400" b="1"/>
          </a:p>
        </p:txBody>
      </p:sp>
      <p:sp>
        <p:nvSpPr>
          <p:cNvPr id="8" name="Freeform 7"/>
          <p:cNvSpPr>
            <a:spLocks/>
          </p:cNvSpPr>
          <p:nvPr/>
        </p:nvSpPr>
        <p:spPr bwMode="auto">
          <a:xfrm>
            <a:off x="8408038" y="2523528"/>
            <a:ext cx="1235181" cy="1928087"/>
          </a:xfrm>
          <a:custGeom>
            <a:avLst/>
            <a:gdLst>
              <a:gd name="T0" fmla="*/ 360 w 712"/>
              <a:gd name="T1" fmla="*/ 0 h 1112"/>
              <a:gd name="T2" fmla="*/ 438 w 712"/>
              <a:gd name="T3" fmla="*/ 69 h 1112"/>
              <a:gd name="T4" fmla="*/ 417 w 712"/>
              <a:gd name="T5" fmla="*/ 133 h 1112"/>
              <a:gd name="T6" fmla="*/ 416 w 712"/>
              <a:gd name="T7" fmla="*/ 177 h 1112"/>
              <a:gd name="T8" fmla="*/ 457 w 712"/>
              <a:gd name="T9" fmla="*/ 200 h 1112"/>
              <a:gd name="T10" fmla="*/ 457 w 712"/>
              <a:gd name="T11" fmla="*/ 200 h 1112"/>
              <a:gd name="T12" fmla="*/ 464 w 712"/>
              <a:gd name="T13" fmla="*/ 200 h 1112"/>
              <a:gd name="T14" fmla="*/ 712 w 712"/>
              <a:gd name="T15" fmla="*/ 200 h 1112"/>
              <a:gd name="T16" fmla="*/ 712 w 712"/>
              <a:gd name="T17" fmla="*/ 225 h 1112"/>
              <a:gd name="T18" fmla="*/ 712 w 712"/>
              <a:gd name="T19" fmla="*/ 237 h 1112"/>
              <a:gd name="T20" fmla="*/ 712 w 712"/>
              <a:gd name="T21" fmla="*/ 410 h 1112"/>
              <a:gd name="T22" fmla="*/ 712 w 712"/>
              <a:gd name="T23" fmla="*/ 460 h 1112"/>
              <a:gd name="T24" fmla="*/ 712 w 712"/>
              <a:gd name="T25" fmla="*/ 466 h 1112"/>
              <a:gd name="T26" fmla="*/ 712 w 712"/>
              <a:gd name="T27" fmla="*/ 469 h 1112"/>
              <a:gd name="T28" fmla="*/ 712 w 712"/>
              <a:gd name="T29" fmla="*/ 469 h 1112"/>
              <a:gd name="T30" fmla="*/ 712 w 712"/>
              <a:gd name="T31" fmla="*/ 477 h 1112"/>
              <a:gd name="T32" fmla="*/ 712 w 712"/>
              <a:gd name="T33" fmla="*/ 669 h 1112"/>
              <a:gd name="T34" fmla="*/ 712 w 712"/>
              <a:gd name="T35" fmla="*/ 762 h 1112"/>
              <a:gd name="T36" fmla="*/ 712 w 712"/>
              <a:gd name="T37" fmla="*/ 912 h 1112"/>
              <a:gd name="T38" fmla="*/ 463 w 712"/>
              <a:gd name="T39" fmla="*/ 912 h 1112"/>
              <a:gd name="T40" fmla="*/ 457 w 712"/>
              <a:gd name="T41" fmla="*/ 912 h 1112"/>
              <a:gd name="T42" fmla="*/ 457 w 712"/>
              <a:gd name="T43" fmla="*/ 912 h 1112"/>
              <a:gd name="T44" fmla="*/ 416 w 712"/>
              <a:gd name="T45" fmla="*/ 935 h 1112"/>
              <a:gd name="T46" fmla="*/ 417 w 712"/>
              <a:gd name="T47" fmla="*/ 979 h 1112"/>
              <a:gd name="T48" fmla="*/ 438 w 712"/>
              <a:gd name="T49" fmla="*/ 1043 h 1112"/>
              <a:gd name="T50" fmla="*/ 359 w 712"/>
              <a:gd name="T51" fmla="*/ 1112 h 1112"/>
              <a:gd name="T52" fmla="*/ 281 w 712"/>
              <a:gd name="T53" fmla="*/ 1043 h 1112"/>
              <a:gd name="T54" fmla="*/ 302 w 712"/>
              <a:gd name="T55" fmla="*/ 979 h 1112"/>
              <a:gd name="T56" fmla="*/ 303 w 712"/>
              <a:gd name="T57" fmla="*/ 935 h 1112"/>
              <a:gd name="T58" fmla="*/ 260 w 712"/>
              <a:gd name="T59" fmla="*/ 912 h 1112"/>
              <a:gd name="T60" fmla="*/ 255 w 712"/>
              <a:gd name="T61" fmla="*/ 912 h 1112"/>
              <a:gd name="T62" fmla="*/ 0 w 712"/>
              <a:gd name="T63" fmla="*/ 912 h 1112"/>
              <a:gd name="T64" fmla="*/ 0 w 712"/>
              <a:gd name="T65" fmla="*/ 879 h 1112"/>
              <a:gd name="T66" fmla="*/ 0 w 712"/>
              <a:gd name="T67" fmla="*/ 745 h 1112"/>
              <a:gd name="T68" fmla="*/ 0 w 712"/>
              <a:gd name="T69" fmla="*/ 670 h 1112"/>
              <a:gd name="T70" fmla="*/ 0 w 712"/>
              <a:gd name="T71" fmla="*/ 666 h 1112"/>
              <a:gd name="T72" fmla="*/ 0 w 712"/>
              <a:gd name="T73" fmla="*/ 666 h 1112"/>
              <a:gd name="T74" fmla="*/ 21 w 712"/>
              <a:gd name="T75" fmla="*/ 639 h 1112"/>
              <a:gd name="T76" fmla="*/ 35 w 712"/>
              <a:gd name="T77" fmla="*/ 643 h 1112"/>
              <a:gd name="T78" fmla="*/ 109 w 712"/>
              <a:gd name="T79" fmla="*/ 666 h 1112"/>
              <a:gd name="T80" fmla="*/ 200 w 712"/>
              <a:gd name="T81" fmla="*/ 565 h 1112"/>
              <a:gd name="T82" fmla="*/ 109 w 712"/>
              <a:gd name="T83" fmla="*/ 464 h 1112"/>
              <a:gd name="T84" fmla="*/ 35 w 712"/>
              <a:gd name="T85" fmla="*/ 488 h 1112"/>
              <a:gd name="T86" fmla="*/ 21 w 712"/>
              <a:gd name="T87" fmla="*/ 491 h 1112"/>
              <a:gd name="T88" fmla="*/ 0 w 712"/>
              <a:gd name="T89" fmla="*/ 465 h 1112"/>
              <a:gd name="T90" fmla="*/ 0 w 712"/>
              <a:gd name="T91" fmla="*/ 420 h 1112"/>
              <a:gd name="T92" fmla="*/ 0 w 712"/>
              <a:gd name="T93" fmla="*/ 362 h 1112"/>
              <a:gd name="T94" fmla="*/ 0 w 712"/>
              <a:gd name="T95" fmla="*/ 350 h 1112"/>
              <a:gd name="T96" fmla="*/ 0 w 712"/>
              <a:gd name="T97" fmla="*/ 244 h 1112"/>
              <a:gd name="T98" fmla="*/ 1 w 712"/>
              <a:gd name="T99" fmla="*/ 200 h 1112"/>
              <a:gd name="T100" fmla="*/ 255 w 712"/>
              <a:gd name="T101" fmla="*/ 200 h 1112"/>
              <a:gd name="T102" fmla="*/ 260 w 712"/>
              <a:gd name="T103" fmla="*/ 200 h 1112"/>
              <a:gd name="T104" fmla="*/ 303 w 712"/>
              <a:gd name="T105" fmla="*/ 177 h 1112"/>
              <a:gd name="T106" fmla="*/ 302 w 712"/>
              <a:gd name="T107" fmla="*/ 133 h 1112"/>
              <a:gd name="T108" fmla="*/ 281 w 712"/>
              <a:gd name="T109" fmla="*/ 69 h 1112"/>
              <a:gd name="T110" fmla="*/ 360 w 712"/>
              <a:gd name="T111"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12">
                <a:moveTo>
                  <a:pt x="360" y="0"/>
                </a:moveTo>
                <a:cubicBezTo>
                  <a:pt x="403" y="0"/>
                  <a:pt x="438" y="31"/>
                  <a:pt x="438" y="69"/>
                </a:cubicBezTo>
                <a:cubicBezTo>
                  <a:pt x="438" y="85"/>
                  <a:pt x="423" y="121"/>
                  <a:pt x="417" y="133"/>
                </a:cubicBezTo>
                <a:cubicBezTo>
                  <a:pt x="409" y="148"/>
                  <a:pt x="409" y="164"/>
                  <a:pt x="416" y="177"/>
                </a:cubicBezTo>
                <a:cubicBezTo>
                  <a:pt x="424" y="190"/>
                  <a:pt x="438" y="198"/>
                  <a:pt x="457" y="200"/>
                </a:cubicBezTo>
                <a:cubicBezTo>
                  <a:pt x="457" y="200"/>
                  <a:pt x="457" y="200"/>
                  <a:pt x="457" y="200"/>
                </a:cubicBezTo>
                <a:cubicBezTo>
                  <a:pt x="458" y="200"/>
                  <a:pt x="460" y="200"/>
                  <a:pt x="464" y="200"/>
                </a:cubicBezTo>
                <a:cubicBezTo>
                  <a:pt x="712" y="200"/>
                  <a:pt x="712" y="200"/>
                  <a:pt x="712" y="200"/>
                </a:cubicBezTo>
                <a:cubicBezTo>
                  <a:pt x="712" y="225"/>
                  <a:pt x="712" y="225"/>
                  <a:pt x="712" y="225"/>
                </a:cubicBezTo>
                <a:cubicBezTo>
                  <a:pt x="712" y="237"/>
                  <a:pt x="712" y="237"/>
                  <a:pt x="712" y="237"/>
                </a:cubicBezTo>
                <a:cubicBezTo>
                  <a:pt x="712" y="410"/>
                  <a:pt x="712" y="410"/>
                  <a:pt x="712" y="410"/>
                </a:cubicBezTo>
                <a:cubicBezTo>
                  <a:pt x="712" y="460"/>
                  <a:pt x="712" y="460"/>
                  <a:pt x="712" y="460"/>
                </a:cubicBezTo>
                <a:cubicBezTo>
                  <a:pt x="712" y="466"/>
                  <a:pt x="712" y="466"/>
                  <a:pt x="712" y="466"/>
                </a:cubicBezTo>
                <a:cubicBezTo>
                  <a:pt x="712" y="466"/>
                  <a:pt x="712" y="468"/>
                  <a:pt x="712" y="469"/>
                </a:cubicBezTo>
                <a:cubicBezTo>
                  <a:pt x="712" y="469"/>
                  <a:pt x="712" y="469"/>
                  <a:pt x="712" y="469"/>
                </a:cubicBezTo>
                <a:cubicBezTo>
                  <a:pt x="712" y="471"/>
                  <a:pt x="712" y="474"/>
                  <a:pt x="712" y="477"/>
                </a:cubicBezTo>
                <a:cubicBezTo>
                  <a:pt x="712" y="477"/>
                  <a:pt x="712" y="668"/>
                  <a:pt x="712" y="669"/>
                </a:cubicBezTo>
                <a:cubicBezTo>
                  <a:pt x="712" y="762"/>
                  <a:pt x="712" y="762"/>
                  <a:pt x="712" y="762"/>
                </a:cubicBezTo>
                <a:cubicBezTo>
                  <a:pt x="712" y="912"/>
                  <a:pt x="712" y="912"/>
                  <a:pt x="712" y="912"/>
                </a:cubicBezTo>
                <a:cubicBezTo>
                  <a:pt x="463" y="912"/>
                  <a:pt x="463" y="912"/>
                  <a:pt x="463" y="912"/>
                </a:cubicBezTo>
                <a:cubicBezTo>
                  <a:pt x="460" y="912"/>
                  <a:pt x="458" y="912"/>
                  <a:pt x="457" y="912"/>
                </a:cubicBezTo>
                <a:cubicBezTo>
                  <a:pt x="457" y="912"/>
                  <a:pt x="457" y="912"/>
                  <a:pt x="457" y="912"/>
                </a:cubicBezTo>
                <a:cubicBezTo>
                  <a:pt x="438" y="914"/>
                  <a:pt x="424" y="922"/>
                  <a:pt x="416" y="935"/>
                </a:cubicBezTo>
                <a:cubicBezTo>
                  <a:pt x="409" y="948"/>
                  <a:pt x="409" y="963"/>
                  <a:pt x="417" y="979"/>
                </a:cubicBezTo>
                <a:cubicBezTo>
                  <a:pt x="422" y="991"/>
                  <a:pt x="438" y="1026"/>
                  <a:pt x="438" y="1043"/>
                </a:cubicBezTo>
                <a:cubicBezTo>
                  <a:pt x="438" y="1081"/>
                  <a:pt x="403" y="1112"/>
                  <a:pt x="359" y="1112"/>
                </a:cubicBezTo>
                <a:cubicBezTo>
                  <a:pt x="316" y="1112"/>
                  <a:pt x="281" y="1081"/>
                  <a:pt x="281" y="1043"/>
                </a:cubicBezTo>
                <a:cubicBezTo>
                  <a:pt x="281" y="1026"/>
                  <a:pt x="296" y="991"/>
                  <a:pt x="302" y="979"/>
                </a:cubicBezTo>
                <a:cubicBezTo>
                  <a:pt x="310" y="963"/>
                  <a:pt x="310" y="948"/>
                  <a:pt x="303" y="935"/>
                </a:cubicBezTo>
                <a:cubicBezTo>
                  <a:pt x="295" y="921"/>
                  <a:pt x="280" y="913"/>
                  <a:pt x="260" y="912"/>
                </a:cubicBezTo>
                <a:cubicBezTo>
                  <a:pt x="255" y="912"/>
                  <a:pt x="255" y="912"/>
                  <a:pt x="255" y="912"/>
                </a:cubicBezTo>
                <a:cubicBezTo>
                  <a:pt x="0" y="912"/>
                  <a:pt x="0" y="912"/>
                  <a:pt x="0" y="912"/>
                </a:cubicBezTo>
                <a:cubicBezTo>
                  <a:pt x="0" y="879"/>
                  <a:pt x="0" y="879"/>
                  <a:pt x="0" y="879"/>
                </a:cubicBezTo>
                <a:cubicBezTo>
                  <a:pt x="0" y="745"/>
                  <a:pt x="0" y="745"/>
                  <a:pt x="0" y="745"/>
                </a:cubicBezTo>
                <a:cubicBezTo>
                  <a:pt x="0" y="670"/>
                  <a:pt x="0" y="670"/>
                  <a:pt x="0" y="670"/>
                </a:cubicBezTo>
                <a:cubicBezTo>
                  <a:pt x="0" y="666"/>
                  <a:pt x="0" y="666"/>
                  <a:pt x="0" y="666"/>
                </a:cubicBezTo>
                <a:cubicBezTo>
                  <a:pt x="0" y="666"/>
                  <a:pt x="0" y="666"/>
                  <a:pt x="0" y="666"/>
                </a:cubicBezTo>
                <a:cubicBezTo>
                  <a:pt x="1" y="649"/>
                  <a:pt x="9" y="639"/>
                  <a:pt x="21" y="639"/>
                </a:cubicBezTo>
                <a:cubicBezTo>
                  <a:pt x="25" y="639"/>
                  <a:pt x="30" y="640"/>
                  <a:pt x="35" y="643"/>
                </a:cubicBezTo>
                <a:cubicBezTo>
                  <a:pt x="40" y="645"/>
                  <a:pt x="84" y="666"/>
                  <a:pt x="109" y="666"/>
                </a:cubicBezTo>
                <a:cubicBezTo>
                  <a:pt x="159" y="666"/>
                  <a:pt x="200" y="621"/>
                  <a:pt x="200" y="565"/>
                </a:cubicBezTo>
                <a:cubicBezTo>
                  <a:pt x="200" y="509"/>
                  <a:pt x="159" y="464"/>
                  <a:pt x="109" y="464"/>
                </a:cubicBezTo>
                <a:cubicBezTo>
                  <a:pt x="84" y="464"/>
                  <a:pt x="40" y="485"/>
                  <a:pt x="35" y="488"/>
                </a:cubicBezTo>
                <a:cubicBezTo>
                  <a:pt x="30" y="490"/>
                  <a:pt x="25" y="491"/>
                  <a:pt x="21" y="491"/>
                </a:cubicBezTo>
                <a:cubicBezTo>
                  <a:pt x="9" y="491"/>
                  <a:pt x="1" y="481"/>
                  <a:pt x="0" y="465"/>
                </a:cubicBezTo>
                <a:cubicBezTo>
                  <a:pt x="0" y="464"/>
                  <a:pt x="0" y="420"/>
                  <a:pt x="0" y="420"/>
                </a:cubicBezTo>
                <a:cubicBezTo>
                  <a:pt x="0" y="362"/>
                  <a:pt x="0" y="362"/>
                  <a:pt x="0" y="362"/>
                </a:cubicBezTo>
                <a:cubicBezTo>
                  <a:pt x="0" y="350"/>
                  <a:pt x="0" y="350"/>
                  <a:pt x="0" y="350"/>
                </a:cubicBezTo>
                <a:cubicBezTo>
                  <a:pt x="0" y="244"/>
                  <a:pt x="0" y="244"/>
                  <a:pt x="0" y="244"/>
                </a:cubicBezTo>
                <a:cubicBezTo>
                  <a:pt x="0" y="241"/>
                  <a:pt x="1" y="215"/>
                  <a:pt x="1" y="200"/>
                </a:cubicBezTo>
                <a:cubicBezTo>
                  <a:pt x="255" y="200"/>
                  <a:pt x="255" y="200"/>
                  <a:pt x="255" y="200"/>
                </a:cubicBezTo>
                <a:cubicBezTo>
                  <a:pt x="260" y="200"/>
                  <a:pt x="260" y="200"/>
                  <a:pt x="260" y="200"/>
                </a:cubicBezTo>
                <a:cubicBezTo>
                  <a:pt x="280" y="199"/>
                  <a:pt x="295" y="190"/>
                  <a:pt x="303" y="177"/>
                </a:cubicBezTo>
                <a:cubicBezTo>
                  <a:pt x="310" y="164"/>
                  <a:pt x="310" y="148"/>
                  <a:pt x="302" y="133"/>
                </a:cubicBezTo>
                <a:cubicBezTo>
                  <a:pt x="296" y="121"/>
                  <a:pt x="281" y="85"/>
                  <a:pt x="281" y="69"/>
                </a:cubicBezTo>
                <a:cubicBezTo>
                  <a:pt x="281" y="31"/>
                  <a:pt x="316" y="0"/>
                  <a:pt x="360" y="0"/>
                </a:cubicBezTo>
              </a:path>
            </a:pathLst>
          </a:custGeom>
          <a:solidFill>
            <a:schemeClr val="accent4"/>
          </a:solidFill>
          <a:ln>
            <a:noFill/>
          </a:ln>
        </p:spPr>
        <p:txBody>
          <a:bodyPr vert="horz" wrap="square" lIns="91425" tIns="45712" rIns="91425" bIns="45712" numCol="1" anchor="t" anchorCtr="0" compatLnSpc="1">
            <a:prstTxWarp prst="textNoShape">
              <a:avLst/>
            </a:prstTxWarp>
          </a:bodyPr>
          <a:lstStyle/>
          <a:p>
            <a:endParaRPr lang="en-US" sz="1400" b="1"/>
          </a:p>
        </p:txBody>
      </p:sp>
      <p:sp>
        <p:nvSpPr>
          <p:cNvPr id="9" name="Freeform 7"/>
          <p:cNvSpPr>
            <a:spLocks/>
          </p:cNvSpPr>
          <p:nvPr/>
        </p:nvSpPr>
        <p:spPr bwMode="auto">
          <a:xfrm rot="10800000">
            <a:off x="7146550" y="3821324"/>
            <a:ext cx="1235181" cy="1928086"/>
          </a:xfrm>
          <a:custGeom>
            <a:avLst/>
            <a:gdLst>
              <a:gd name="T0" fmla="*/ 360 w 712"/>
              <a:gd name="T1" fmla="*/ 0 h 1112"/>
              <a:gd name="T2" fmla="*/ 438 w 712"/>
              <a:gd name="T3" fmla="*/ 69 h 1112"/>
              <a:gd name="T4" fmla="*/ 417 w 712"/>
              <a:gd name="T5" fmla="*/ 133 h 1112"/>
              <a:gd name="T6" fmla="*/ 416 w 712"/>
              <a:gd name="T7" fmla="*/ 177 h 1112"/>
              <a:gd name="T8" fmla="*/ 457 w 712"/>
              <a:gd name="T9" fmla="*/ 200 h 1112"/>
              <a:gd name="T10" fmla="*/ 457 w 712"/>
              <a:gd name="T11" fmla="*/ 200 h 1112"/>
              <a:gd name="T12" fmla="*/ 464 w 712"/>
              <a:gd name="T13" fmla="*/ 200 h 1112"/>
              <a:gd name="T14" fmla="*/ 712 w 712"/>
              <a:gd name="T15" fmla="*/ 200 h 1112"/>
              <a:gd name="T16" fmla="*/ 712 w 712"/>
              <a:gd name="T17" fmla="*/ 225 h 1112"/>
              <a:gd name="T18" fmla="*/ 712 w 712"/>
              <a:gd name="T19" fmla="*/ 237 h 1112"/>
              <a:gd name="T20" fmla="*/ 712 w 712"/>
              <a:gd name="T21" fmla="*/ 410 h 1112"/>
              <a:gd name="T22" fmla="*/ 712 w 712"/>
              <a:gd name="T23" fmla="*/ 460 h 1112"/>
              <a:gd name="T24" fmla="*/ 712 w 712"/>
              <a:gd name="T25" fmla="*/ 466 h 1112"/>
              <a:gd name="T26" fmla="*/ 712 w 712"/>
              <a:gd name="T27" fmla="*/ 469 h 1112"/>
              <a:gd name="T28" fmla="*/ 712 w 712"/>
              <a:gd name="T29" fmla="*/ 469 h 1112"/>
              <a:gd name="T30" fmla="*/ 712 w 712"/>
              <a:gd name="T31" fmla="*/ 477 h 1112"/>
              <a:gd name="T32" fmla="*/ 712 w 712"/>
              <a:gd name="T33" fmla="*/ 669 h 1112"/>
              <a:gd name="T34" fmla="*/ 712 w 712"/>
              <a:gd name="T35" fmla="*/ 762 h 1112"/>
              <a:gd name="T36" fmla="*/ 712 w 712"/>
              <a:gd name="T37" fmla="*/ 912 h 1112"/>
              <a:gd name="T38" fmla="*/ 463 w 712"/>
              <a:gd name="T39" fmla="*/ 912 h 1112"/>
              <a:gd name="T40" fmla="*/ 457 w 712"/>
              <a:gd name="T41" fmla="*/ 912 h 1112"/>
              <a:gd name="T42" fmla="*/ 457 w 712"/>
              <a:gd name="T43" fmla="*/ 912 h 1112"/>
              <a:gd name="T44" fmla="*/ 416 w 712"/>
              <a:gd name="T45" fmla="*/ 935 h 1112"/>
              <a:gd name="T46" fmla="*/ 417 w 712"/>
              <a:gd name="T47" fmla="*/ 979 h 1112"/>
              <a:gd name="T48" fmla="*/ 438 w 712"/>
              <a:gd name="T49" fmla="*/ 1043 h 1112"/>
              <a:gd name="T50" fmla="*/ 359 w 712"/>
              <a:gd name="T51" fmla="*/ 1112 h 1112"/>
              <a:gd name="T52" fmla="*/ 281 w 712"/>
              <a:gd name="T53" fmla="*/ 1043 h 1112"/>
              <a:gd name="T54" fmla="*/ 302 w 712"/>
              <a:gd name="T55" fmla="*/ 979 h 1112"/>
              <a:gd name="T56" fmla="*/ 303 w 712"/>
              <a:gd name="T57" fmla="*/ 935 h 1112"/>
              <a:gd name="T58" fmla="*/ 260 w 712"/>
              <a:gd name="T59" fmla="*/ 912 h 1112"/>
              <a:gd name="T60" fmla="*/ 255 w 712"/>
              <a:gd name="T61" fmla="*/ 912 h 1112"/>
              <a:gd name="T62" fmla="*/ 0 w 712"/>
              <a:gd name="T63" fmla="*/ 912 h 1112"/>
              <a:gd name="T64" fmla="*/ 0 w 712"/>
              <a:gd name="T65" fmla="*/ 879 h 1112"/>
              <a:gd name="T66" fmla="*/ 0 w 712"/>
              <a:gd name="T67" fmla="*/ 745 h 1112"/>
              <a:gd name="T68" fmla="*/ 0 w 712"/>
              <a:gd name="T69" fmla="*/ 670 h 1112"/>
              <a:gd name="T70" fmla="*/ 0 w 712"/>
              <a:gd name="T71" fmla="*/ 666 h 1112"/>
              <a:gd name="T72" fmla="*/ 0 w 712"/>
              <a:gd name="T73" fmla="*/ 666 h 1112"/>
              <a:gd name="T74" fmla="*/ 21 w 712"/>
              <a:gd name="T75" fmla="*/ 639 h 1112"/>
              <a:gd name="T76" fmla="*/ 35 w 712"/>
              <a:gd name="T77" fmla="*/ 643 h 1112"/>
              <a:gd name="T78" fmla="*/ 109 w 712"/>
              <a:gd name="T79" fmla="*/ 666 h 1112"/>
              <a:gd name="T80" fmla="*/ 200 w 712"/>
              <a:gd name="T81" fmla="*/ 565 h 1112"/>
              <a:gd name="T82" fmla="*/ 109 w 712"/>
              <a:gd name="T83" fmla="*/ 464 h 1112"/>
              <a:gd name="T84" fmla="*/ 35 w 712"/>
              <a:gd name="T85" fmla="*/ 488 h 1112"/>
              <a:gd name="T86" fmla="*/ 21 w 712"/>
              <a:gd name="T87" fmla="*/ 491 h 1112"/>
              <a:gd name="T88" fmla="*/ 0 w 712"/>
              <a:gd name="T89" fmla="*/ 465 h 1112"/>
              <a:gd name="T90" fmla="*/ 0 w 712"/>
              <a:gd name="T91" fmla="*/ 420 h 1112"/>
              <a:gd name="T92" fmla="*/ 0 w 712"/>
              <a:gd name="T93" fmla="*/ 362 h 1112"/>
              <a:gd name="T94" fmla="*/ 0 w 712"/>
              <a:gd name="T95" fmla="*/ 350 h 1112"/>
              <a:gd name="T96" fmla="*/ 0 w 712"/>
              <a:gd name="T97" fmla="*/ 244 h 1112"/>
              <a:gd name="T98" fmla="*/ 1 w 712"/>
              <a:gd name="T99" fmla="*/ 200 h 1112"/>
              <a:gd name="T100" fmla="*/ 255 w 712"/>
              <a:gd name="T101" fmla="*/ 200 h 1112"/>
              <a:gd name="T102" fmla="*/ 260 w 712"/>
              <a:gd name="T103" fmla="*/ 200 h 1112"/>
              <a:gd name="T104" fmla="*/ 303 w 712"/>
              <a:gd name="T105" fmla="*/ 177 h 1112"/>
              <a:gd name="T106" fmla="*/ 302 w 712"/>
              <a:gd name="T107" fmla="*/ 133 h 1112"/>
              <a:gd name="T108" fmla="*/ 281 w 712"/>
              <a:gd name="T109" fmla="*/ 69 h 1112"/>
              <a:gd name="T110" fmla="*/ 360 w 712"/>
              <a:gd name="T111"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12">
                <a:moveTo>
                  <a:pt x="360" y="0"/>
                </a:moveTo>
                <a:cubicBezTo>
                  <a:pt x="403" y="0"/>
                  <a:pt x="438" y="31"/>
                  <a:pt x="438" y="69"/>
                </a:cubicBezTo>
                <a:cubicBezTo>
                  <a:pt x="438" y="85"/>
                  <a:pt x="423" y="121"/>
                  <a:pt x="417" y="133"/>
                </a:cubicBezTo>
                <a:cubicBezTo>
                  <a:pt x="409" y="148"/>
                  <a:pt x="409" y="164"/>
                  <a:pt x="416" y="177"/>
                </a:cubicBezTo>
                <a:cubicBezTo>
                  <a:pt x="424" y="190"/>
                  <a:pt x="438" y="198"/>
                  <a:pt x="457" y="200"/>
                </a:cubicBezTo>
                <a:cubicBezTo>
                  <a:pt x="457" y="200"/>
                  <a:pt x="457" y="200"/>
                  <a:pt x="457" y="200"/>
                </a:cubicBezTo>
                <a:cubicBezTo>
                  <a:pt x="458" y="200"/>
                  <a:pt x="460" y="200"/>
                  <a:pt x="464" y="200"/>
                </a:cubicBezTo>
                <a:cubicBezTo>
                  <a:pt x="712" y="200"/>
                  <a:pt x="712" y="200"/>
                  <a:pt x="712" y="200"/>
                </a:cubicBezTo>
                <a:cubicBezTo>
                  <a:pt x="712" y="225"/>
                  <a:pt x="712" y="225"/>
                  <a:pt x="712" y="225"/>
                </a:cubicBezTo>
                <a:cubicBezTo>
                  <a:pt x="712" y="237"/>
                  <a:pt x="712" y="237"/>
                  <a:pt x="712" y="237"/>
                </a:cubicBezTo>
                <a:cubicBezTo>
                  <a:pt x="712" y="410"/>
                  <a:pt x="712" y="410"/>
                  <a:pt x="712" y="410"/>
                </a:cubicBezTo>
                <a:cubicBezTo>
                  <a:pt x="712" y="460"/>
                  <a:pt x="712" y="460"/>
                  <a:pt x="712" y="460"/>
                </a:cubicBezTo>
                <a:cubicBezTo>
                  <a:pt x="712" y="466"/>
                  <a:pt x="712" y="466"/>
                  <a:pt x="712" y="466"/>
                </a:cubicBezTo>
                <a:cubicBezTo>
                  <a:pt x="712" y="466"/>
                  <a:pt x="712" y="468"/>
                  <a:pt x="712" y="469"/>
                </a:cubicBezTo>
                <a:cubicBezTo>
                  <a:pt x="712" y="469"/>
                  <a:pt x="712" y="469"/>
                  <a:pt x="712" y="469"/>
                </a:cubicBezTo>
                <a:cubicBezTo>
                  <a:pt x="712" y="471"/>
                  <a:pt x="712" y="474"/>
                  <a:pt x="712" y="477"/>
                </a:cubicBezTo>
                <a:cubicBezTo>
                  <a:pt x="712" y="477"/>
                  <a:pt x="712" y="668"/>
                  <a:pt x="712" y="669"/>
                </a:cubicBezTo>
                <a:cubicBezTo>
                  <a:pt x="712" y="762"/>
                  <a:pt x="712" y="762"/>
                  <a:pt x="712" y="762"/>
                </a:cubicBezTo>
                <a:cubicBezTo>
                  <a:pt x="712" y="912"/>
                  <a:pt x="712" y="912"/>
                  <a:pt x="712" y="912"/>
                </a:cubicBezTo>
                <a:cubicBezTo>
                  <a:pt x="463" y="912"/>
                  <a:pt x="463" y="912"/>
                  <a:pt x="463" y="912"/>
                </a:cubicBezTo>
                <a:cubicBezTo>
                  <a:pt x="460" y="912"/>
                  <a:pt x="458" y="912"/>
                  <a:pt x="457" y="912"/>
                </a:cubicBezTo>
                <a:cubicBezTo>
                  <a:pt x="457" y="912"/>
                  <a:pt x="457" y="912"/>
                  <a:pt x="457" y="912"/>
                </a:cubicBezTo>
                <a:cubicBezTo>
                  <a:pt x="438" y="914"/>
                  <a:pt x="424" y="922"/>
                  <a:pt x="416" y="935"/>
                </a:cubicBezTo>
                <a:cubicBezTo>
                  <a:pt x="409" y="948"/>
                  <a:pt x="409" y="963"/>
                  <a:pt x="417" y="979"/>
                </a:cubicBezTo>
                <a:cubicBezTo>
                  <a:pt x="422" y="991"/>
                  <a:pt x="438" y="1026"/>
                  <a:pt x="438" y="1043"/>
                </a:cubicBezTo>
                <a:cubicBezTo>
                  <a:pt x="438" y="1081"/>
                  <a:pt x="403" y="1112"/>
                  <a:pt x="359" y="1112"/>
                </a:cubicBezTo>
                <a:cubicBezTo>
                  <a:pt x="316" y="1112"/>
                  <a:pt x="281" y="1081"/>
                  <a:pt x="281" y="1043"/>
                </a:cubicBezTo>
                <a:cubicBezTo>
                  <a:pt x="281" y="1026"/>
                  <a:pt x="296" y="991"/>
                  <a:pt x="302" y="979"/>
                </a:cubicBezTo>
                <a:cubicBezTo>
                  <a:pt x="310" y="963"/>
                  <a:pt x="310" y="948"/>
                  <a:pt x="303" y="935"/>
                </a:cubicBezTo>
                <a:cubicBezTo>
                  <a:pt x="295" y="921"/>
                  <a:pt x="280" y="913"/>
                  <a:pt x="260" y="912"/>
                </a:cubicBezTo>
                <a:cubicBezTo>
                  <a:pt x="255" y="912"/>
                  <a:pt x="255" y="912"/>
                  <a:pt x="255" y="912"/>
                </a:cubicBezTo>
                <a:cubicBezTo>
                  <a:pt x="0" y="912"/>
                  <a:pt x="0" y="912"/>
                  <a:pt x="0" y="912"/>
                </a:cubicBezTo>
                <a:cubicBezTo>
                  <a:pt x="0" y="879"/>
                  <a:pt x="0" y="879"/>
                  <a:pt x="0" y="879"/>
                </a:cubicBezTo>
                <a:cubicBezTo>
                  <a:pt x="0" y="745"/>
                  <a:pt x="0" y="745"/>
                  <a:pt x="0" y="745"/>
                </a:cubicBezTo>
                <a:cubicBezTo>
                  <a:pt x="0" y="670"/>
                  <a:pt x="0" y="670"/>
                  <a:pt x="0" y="670"/>
                </a:cubicBezTo>
                <a:cubicBezTo>
                  <a:pt x="0" y="666"/>
                  <a:pt x="0" y="666"/>
                  <a:pt x="0" y="666"/>
                </a:cubicBezTo>
                <a:cubicBezTo>
                  <a:pt x="0" y="666"/>
                  <a:pt x="0" y="666"/>
                  <a:pt x="0" y="666"/>
                </a:cubicBezTo>
                <a:cubicBezTo>
                  <a:pt x="1" y="649"/>
                  <a:pt x="9" y="639"/>
                  <a:pt x="21" y="639"/>
                </a:cubicBezTo>
                <a:cubicBezTo>
                  <a:pt x="25" y="639"/>
                  <a:pt x="30" y="640"/>
                  <a:pt x="35" y="643"/>
                </a:cubicBezTo>
                <a:cubicBezTo>
                  <a:pt x="40" y="645"/>
                  <a:pt x="84" y="666"/>
                  <a:pt x="109" y="666"/>
                </a:cubicBezTo>
                <a:cubicBezTo>
                  <a:pt x="159" y="666"/>
                  <a:pt x="200" y="621"/>
                  <a:pt x="200" y="565"/>
                </a:cubicBezTo>
                <a:cubicBezTo>
                  <a:pt x="200" y="509"/>
                  <a:pt x="159" y="464"/>
                  <a:pt x="109" y="464"/>
                </a:cubicBezTo>
                <a:cubicBezTo>
                  <a:pt x="84" y="464"/>
                  <a:pt x="40" y="485"/>
                  <a:pt x="35" y="488"/>
                </a:cubicBezTo>
                <a:cubicBezTo>
                  <a:pt x="30" y="490"/>
                  <a:pt x="25" y="491"/>
                  <a:pt x="21" y="491"/>
                </a:cubicBezTo>
                <a:cubicBezTo>
                  <a:pt x="9" y="491"/>
                  <a:pt x="1" y="481"/>
                  <a:pt x="0" y="465"/>
                </a:cubicBezTo>
                <a:cubicBezTo>
                  <a:pt x="0" y="464"/>
                  <a:pt x="0" y="420"/>
                  <a:pt x="0" y="420"/>
                </a:cubicBezTo>
                <a:cubicBezTo>
                  <a:pt x="0" y="362"/>
                  <a:pt x="0" y="362"/>
                  <a:pt x="0" y="362"/>
                </a:cubicBezTo>
                <a:cubicBezTo>
                  <a:pt x="0" y="350"/>
                  <a:pt x="0" y="350"/>
                  <a:pt x="0" y="350"/>
                </a:cubicBezTo>
                <a:cubicBezTo>
                  <a:pt x="0" y="244"/>
                  <a:pt x="0" y="244"/>
                  <a:pt x="0" y="244"/>
                </a:cubicBezTo>
                <a:cubicBezTo>
                  <a:pt x="0" y="241"/>
                  <a:pt x="1" y="215"/>
                  <a:pt x="1" y="200"/>
                </a:cubicBezTo>
                <a:cubicBezTo>
                  <a:pt x="255" y="200"/>
                  <a:pt x="255" y="200"/>
                  <a:pt x="255" y="200"/>
                </a:cubicBezTo>
                <a:cubicBezTo>
                  <a:pt x="260" y="200"/>
                  <a:pt x="260" y="200"/>
                  <a:pt x="260" y="200"/>
                </a:cubicBezTo>
                <a:cubicBezTo>
                  <a:pt x="280" y="199"/>
                  <a:pt x="295" y="190"/>
                  <a:pt x="303" y="177"/>
                </a:cubicBezTo>
                <a:cubicBezTo>
                  <a:pt x="310" y="164"/>
                  <a:pt x="310" y="148"/>
                  <a:pt x="302" y="133"/>
                </a:cubicBezTo>
                <a:cubicBezTo>
                  <a:pt x="296" y="121"/>
                  <a:pt x="281" y="85"/>
                  <a:pt x="281" y="69"/>
                </a:cubicBezTo>
                <a:cubicBezTo>
                  <a:pt x="281" y="31"/>
                  <a:pt x="316" y="0"/>
                  <a:pt x="360" y="0"/>
                </a:cubicBezTo>
              </a:path>
            </a:pathLst>
          </a:custGeom>
          <a:solidFill>
            <a:schemeClr val="accent3"/>
          </a:solidFill>
          <a:ln>
            <a:noFill/>
          </a:ln>
        </p:spPr>
        <p:txBody>
          <a:bodyPr vert="horz" wrap="square" lIns="91425" tIns="45712" rIns="91425" bIns="45712" numCol="1" anchor="t" anchorCtr="0" compatLnSpc="1">
            <a:prstTxWarp prst="textNoShape">
              <a:avLst/>
            </a:prstTxWarp>
          </a:bodyPr>
          <a:lstStyle/>
          <a:p>
            <a:endParaRPr lang="en-US" sz="1400" b="1"/>
          </a:p>
        </p:txBody>
      </p:sp>
      <p:sp>
        <p:nvSpPr>
          <p:cNvPr id="10" name="Rectangle 9"/>
          <p:cNvSpPr/>
          <p:nvPr/>
        </p:nvSpPr>
        <p:spPr>
          <a:xfrm>
            <a:off x="6906963" y="1606168"/>
            <a:ext cx="1694785" cy="338554"/>
          </a:xfrm>
          <a:prstGeom prst="rect">
            <a:avLst/>
          </a:prstGeom>
        </p:spPr>
        <p:txBody>
          <a:bodyPr wrap="square" anchor="ctr">
            <a:spAutoFit/>
          </a:bodyPr>
          <a:lstStyle/>
          <a:p>
            <a:pPr algn="ctr">
              <a:spcBef>
                <a:spcPts val="600"/>
              </a:spcBef>
              <a:buClr>
                <a:srgbClr val="E24848"/>
              </a:buClr>
            </a:pPr>
            <a:r>
              <a:rPr lang="en-US" sz="1600" b="1" dirty="0" smtClean="0">
                <a:solidFill>
                  <a:schemeClr val="accent1"/>
                </a:solidFill>
                <a:latin typeface="Caviar Dreams" panose="020B0402020204020504" pitchFamily="34" charset="0"/>
                <a:ea typeface="Open Sans Light" panose="020B0306030504020204" pitchFamily="34" charset="0"/>
                <a:cs typeface="Open Sans Light" panose="020B0306030504020204" pitchFamily="34" charset="0"/>
              </a:rPr>
              <a:t>Strength</a:t>
            </a:r>
            <a:endParaRPr lang="en-US" sz="1600" b="1" dirty="0">
              <a:solidFill>
                <a:schemeClr val="accent1"/>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1" name="Rectangle 10"/>
          <p:cNvSpPr/>
          <p:nvPr/>
        </p:nvSpPr>
        <p:spPr>
          <a:xfrm>
            <a:off x="6676701" y="1952042"/>
            <a:ext cx="2155309" cy="769441"/>
          </a:xfrm>
          <a:prstGeom prst="rect">
            <a:avLst/>
          </a:prstGeom>
        </p:spPr>
        <p:txBody>
          <a:bodyPr wrap="square" anchor="ctr">
            <a:spAutoFit/>
          </a:bodyPr>
          <a:lstStyle/>
          <a:p>
            <a:pPr algn="ct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sp>
        <p:nvSpPr>
          <p:cNvPr id="12" name="Rectangle 11"/>
          <p:cNvSpPr/>
          <p:nvPr/>
        </p:nvSpPr>
        <p:spPr>
          <a:xfrm>
            <a:off x="3994935" y="2902047"/>
            <a:ext cx="1694785" cy="338554"/>
          </a:xfrm>
          <a:prstGeom prst="rect">
            <a:avLst/>
          </a:prstGeom>
        </p:spPr>
        <p:txBody>
          <a:bodyPr wrap="square" anchor="ctr">
            <a:spAutoFit/>
          </a:bodyPr>
          <a:lstStyle/>
          <a:p>
            <a:pPr algn="r">
              <a:spcBef>
                <a:spcPts val="600"/>
              </a:spcBef>
              <a:buClr>
                <a:srgbClr val="E24848"/>
              </a:buClr>
            </a:pPr>
            <a:r>
              <a:rPr lang="en-US" sz="1600" b="1" dirty="0" smtClean="0">
                <a:solidFill>
                  <a:schemeClr val="accent2"/>
                </a:solidFill>
                <a:latin typeface="Caviar Dreams" panose="020B0402020204020504" pitchFamily="34" charset="0"/>
                <a:ea typeface="Open Sans Light" panose="020B0306030504020204" pitchFamily="34" charset="0"/>
                <a:cs typeface="Open Sans Light" panose="020B0306030504020204" pitchFamily="34" charset="0"/>
              </a:rPr>
              <a:t>Weakness</a:t>
            </a:r>
            <a:endParaRPr lang="en-US" sz="1600" b="1" dirty="0">
              <a:solidFill>
                <a:schemeClr val="accent2"/>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3" name="Rectangle 12"/>
          <p:cNvSpPr/>
          <p:nvPr/>
        </p:nvSpPr>
        <p:spPr>
          <a:xfrm>
            <a:off x="3534411" y="3247921"/>
            <a:ext cx="2155309" cy="769441"/>
          </a:xfrm>
          <a:prstGeom prst="rect">
            <a:avLst/>
          </a:prstGeom>
        </p:spPr>
        <p:txBody>
          <a:bodyPr wrap="square" anchor="ctr">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sp>
        <p:nvSpPr>
          <p:cNvPr id="14" name="Rectangle 13"/>
          <p:cNvSpPr/>
          <p:nvPr/>
        </p:nvSpPr>
        <p:spPr>
          <a:xfrm>
            <a:off x="9744819" y="2940134"/>
            <a:ext cx="1694785" cy="338554"/>
          </a:xfrm>
          <a:prstGeom prst="rect">
            <a:avLst/>
          </a:prstGeom>
        </p:spPr>
        <p:txBody>
          <a:bodyPr wrap="square" anchor="ctr">
            <a:spAutoFit/>
          </a:bodyPr>
          <a:lstStyle/>
          <a:p>
            <a:pPr>
              <a:spcBef>
                <a:spcPts val="600"/>
              </a:spcBef>
              <a:buClr>
                <a:srgbClr val="E24848"/>
              </a:buClr>
            </a:pPr>
            <a:r>
              <a:rPr lang="en-US" sz="1600" b="1" dirty="0" smtClean="0">
                <a:solidFill>
                  <a:schemeClr val="accent4"/>
                </a:solidFill>
                <a:latin typeface="Caviar Dreams" panose="020B0402020204020504" pitchFamily="34" charset="0"/>
                <a:ea typeface="Open Sans Light" panose="020B0306030504020204" pitchFamily="34" charset="0"/>
                <a:cs typeface="Open Sans Light" panose="020B0306030504020204" pitchFamily="34" charset="0"/>
              </a:rPr>
              <a:t>Opportunity</a:t>
            </a:r>
            <a:endParaRPr lang="en-US" sz="1600" b="1" dirty="0">
              <a:solidFill>
                <a:schemeClr val="accent4"/>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6" name="Rectangle 15"/>
          <p:cNvSpPr/>
          <p:nvPr/>
        </p:nvSpPr>
        <p:spPr>
          <a:xfrm>
            <a:off x="8674488" y="4731379"/>
            <a:ext cx="1694785" cy="338554"/>
          </a:xfrm>
          <a:prstGeom prst="rect">
            <a:avLst/>
          </a:prstGeom>
        </p:spPr>
        <p:txBody>
          <a:bodyPr wrap="square" anchor="ctr">
            <a:spAutoFit/>
          </a:bodyPr>
          <a:lstStyle/>
          <a:p>
            <a:pPr>
              <a:spcBef>
                <a:spcPts val="600"/>
              </a:spcBef>
              <a:buClr>
                <a:srgbClr val="E24848"/>
              </a:buClr>
            </a:pPr>
            <a:r>
              <a:rPr lang="en-US" sz="1600" b="1" dirty="0" smtClean="0">
                <a:solidFill>
                  <a:schemeClr val="accent3"/>
                </a:solidFill>
                <a:latin typeface="Caviar Dreams" panose="020B0402020204020504" pitchFamily="34" charset="0"/>
                <a:ea typeface="Open Sans Light" panose="020B0306030504020204" pitchFamily="34" charset="0"/>
                <a:cs typeface="Open Sans Light" panose="020B0306030504020204" pitchFamily="34" charset="0"/>
              </a:rPr>
              <a:t>Threat</a:t>
            </a:r>
            <a:endParaRPr lang="en-US" sz="1600" b="1" dirty="0">
              <a:solidFill>
                <a:schemeClr val="accent3"/>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7" name="Rectangle 16"/>
          <p:cNvSpPr/>
          <p:nvPr/>
        </p:nvSpPr>
        <p:spPr>
          <a:xfrm>
            <a:off x="8674488" y="5023101"/>
            <a:ext cx="2155309" cy="830997"/>
          </a:xfrm>
          <a:prstGeom prst="rect">
            <a:avLst/>
          </a:prstGeom>
        </p:spPr>
        <p:txBody>
          <a:bodyPr wrap="square" anchor="ctr">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ipiscing elit nulla impdiet volutpat dui at fermentum. </a:t>
            </a:r>
          </a:p>
        </p:txBody>
      </p:sp>
      <p:grpSp>
        <p:nvGrpSpPr>
          <p:cNvPr id="19" name="Group 18"/>
          <p:cNvGrpSpPr/>
          <p:nvPr/>
        </p:nvGrpSpPr>
        <p:grpSpPr>
          <a:xfrm>
            <a:off x="9053840" y="3296347"/>
            <a:ext cx="382447" cy="382447"/>
            <a:chOff x="1454150" y="5100638"/>
            <a:chExt cx="287338" cy="287338"/>
          </a:xfrm>
          <a:solidFill>
            <a:schemeClr val="bg1"/>
          </a:solidFill>
        </p:grpSpPr>
        <p:sp>
          <p:nvSpPr>
            <p:cNvPr id="21" name="Freeform 1559"/>
            <p:cNvSpPr>
              <a:spLocks noEditPoints="1"/>
            </p:cNvSpPr>
            <p:nvPr/>
          </p:nvSpPr>
          <p:spPr bwMode="auto">
            <a:xfrm>
              <a:off x="1454150" y="5157788"/>
              <a:ext cx="287338" cy="76200"/>
            </a:xfrm>
            <a:custGeom>
              <a:avLst/>
              <a:gdLst>
                <a:gd name="T0" fmla="*/ 751 w 905"/>
                <a:gd name="T1" fmla="*/ 179 h 243"/>
                <a:gd name="T2" fmla="*/ 732 w 905"/>
                <a:gd name="T3" fmla="*/ 162 h 243"/>
                <a:gd name="T4" fmla="*/ 724 w 905"/>
                <a:gd name="T5" fmla="*/ 137 h 243"/>
                <a:gd name="T6" fmla="*/ 732 w 905"/>
                <a:gd name="T7" fmla="*/ 111 h 243"/>
                <a:gd name="T8" fmla="*/ 751 w 905"/>
                <a:gd name="T9" fmla="*/ 95 h 243"/>
                <a:gd name="T10" fmla="*/ 779 w 905"/>
                <a:gd name="T11" fmla="*/ 92 h 243"/>
                <a:gd name="T12" fmla="*/ 801 w 905"/>
                <a:gd name="T13" fmla="*/ 104 h 243"/>
                <a:gd name="T14" fmla="*/ 813 w 905"/>
                <a:gd name="T15" fmla="*/ 128 h 243"/>
                <a:gd name="T16" fmla="*/ 811 w 905"/>
                <a:gd name="T17" fmla="*/ 154 h 243"/>
                <a:gd name="T18" fmla="*/ 795 w 905"/>
                <a:gd name="T19" fmla="*/ 174 h 243"/>
                <a:gd name="T20" fmla="*/ 769 w 905"/>
                <a:gd name="T21" fmla="*/ 182 h 243"/>
                <a:gd name="T22" fmla="*/ 631 w 905"/>
                <a:gd name="T23" fmla="*/ 179 h 243"/>
                <a:gd name="T24" fmla="*/ 611 w 905"/>
                <a:gd name="T25" fmla="*/ 162 h 243"/>
                <a:gd name="T26" fmla="*/ 603 w 905"/>
                <a:gd name="T27" fmla="*/ 137 h 243"/>
                <a:gd name="T28" fmla="*/ 611 w 905"/>
                <a:gd name="T29" fmla="*/ 111 h 243"/>
                <a:gd name="T30" fmla="*/ 631 w 905"/>
                <a:gd name="T31" fmla="*/ 95 h 243"/>
                <a:gd name="T32" fmla="*/ 657 w 905"/>
                <a:gd name="T33" fmla="*/ 92 h 243"/>
                <a:gd name="T34" fmla="*/ 681 w 905"/>
                <a:gd name="T35" fmla="*/ 104 h 243"/>
                <a:gd name="T36" fmla="*/ 693 w 905"/>
                <a:gd name="T37" fmla="*/ 128 h 243"/>
                <a:gd name="T38" fmla="*/ 691 w 905"/>
                <a:gd name="T39" fmla="*/ 154 h 243"/>
                <a:gd name="T40" fmla="*/ 674 w 905"/>
                <a:gd name="T41" fmla="*/ 174 h 243"/>
                <a:gd name="T42" fmla="*/ 649 w 905"/>
                <a:gd name="T43" fmla="*/ 182 h 243"/>
                <a:gd name="T44" fmla="*/ 510 w 905"/>
                <a:gd name="T45" fmla="*/ 179 h 243"/>
                <a:gd name="T46" fmla="*/ 490 w 905"/>
                <a:gd name="T47" fmla="*/ 162 h 243"/>
                <a:gd name="T48" fmla="*/ 483 w 905"/>
                <a:gd name="T49" fmla="*/ 137 h 243"/>
                <a:gd name="T50" fmla="*/ 490 w 905"/>
                <a:gd name="T51" fmla="*/ 111 h 243"/>
                <a:gd name="T52" fmla="*/ 510 w 905"/>
                <a:gd name="T53" fmla="*/ 95 h 243"/>
                <a:gd name="T54" fmla="*/ 537 w 905"/>
                <a:gd name="T55" fmla="*/ 92 h 243"/>
                <a:gd name="T56" fmla="*/ 560 w 905"/>
                <a:gd name="T57" fmla="*/ 104 h 243"/>
                <a:gd name="T58" fmla="*/ 572 w 905"/>
                <a:gd name="T59" fmla="*/ 128 h 243"/>
                <a:gd name="T60" fmla="*/ 570 w 905"/>
                <a:gd name="T61" fmla="*/ 154 h 243"/>
                <a:gd name="T62" fmla="*/ 553 w 905"/>
                <a:gd name="T63" fmla="*/ 174 h 243"/>
                <a:gd name="T64" fmla="*/ 528 w 905"/>
                <a:gd name="T65" fmla="*/ 182 h 243"/>
                <a:gd name="T66" fmla="*/ 123 w 905"/>
                <a:gd name="T67" fmla="*/ 196 h 243"/>
                <a:gd name="T68" fmla="*/ 107 w 905"/>
                <a:gd name="T69" fmla="*/ 190 h 243"/>
                <a:gd name="T70" fmla="*/ 93 w 905"/>
                <a:gd name="T71" fmla="*/ 180 h 243"/>
                <a:gd name="T72" fmla="*/ 82 w 905"/>
                <a:gd name="T73" fmla="*/ 165 h 243"/>
                <a:gd name="T74" fmla="*/ 77 w 905"/>
                <a:gd name="T75" fmla="*/ 149 h 243"/>
                <a:gd name="T76" fmla="*/ 76 w 905"/>
                <a:gd name="T77" fmla="*/ 131 h 243"/>
                <a:gd name="T78" fmla="*/ 80 w 905"/>
                <a:gd name="T79" fmla="*/ 113 h 243"/>
                <a:gd name="T80" fmla="*/ 89 w 905"/>
                <a:gd name="T81" fmla="*/ 98 h 243"/>
                <a:gd name="T82" fmla="*/ 102 w 905"/>
                <a:gd name="T83" fmla="*/ 87 h 243"/>
                <a:gd name="T84" fmla="*/ 118 w 905"/>
                <a:gd name="T85" fmla="*/ 79 h 243"/>
                <a:gd name="T86" fmla="*/ 135 w 905"/>
                <a:gd name="T87" fmla="*/ 77 h 243"/>
                <a:gd name="T88" fmla="*/ 154 w 905"/>
                <a:gd name="T89" fmla="*/ 79 h 243"/>
                <a:gd name="T90" fmla="*/ 170 w 905"/>
                <a:gd name="T91" fmla="*/ 87 h 243"/>
                <a:gd name="T92" fmla="*/ 183 w 905"/>
                <a:gd name="T93" fmla="*/ 98 h 243"/>
                <a:gd name="T94" fmla="*/ 192 w 905"/>
                <a:gd name="T95" fmla="*/ 113 h 243"/>
                <a:gd name="T96" fmla="*/ 196 w 905"/>
                <a:gd name="T97" fmla="*/ 131 h 243"/>
                <a:gd name="T98" fmla="*/ 195 w 905"/>
                <a:gd name="T99" fmla="*/ 149 h 243"/>
                <a:gd name="T100" fmla="*/ 188 w 905"/>
                <a:gd name="T101" fmla="*/ 165 h 243"/>
                <a:gd name="T102" fmla="*/ 178 w 905"/>
                <a:gd name="T103" fmla="*/ 180 h 243"/>
                <a:gd name="T104" fmla="*/ 164 w 905"/>
                <a:gd name="T105" fmla="*/ 190 h 243"/>
                <a:gd name="T106" fmla="*/ 148 w 905"/>
                <a:gd name="T107" fmla="*/ 196 h 243"/>
                <a:gd name="T108" fmla="*/ 890 w 905"/>
                <a:gd name="T109" fmla="*/ 0 h 243"/>
                <a:gd name="T110" fmla="*/ 9 w 905"/>
                <a:gd name="T111" fmla="*/ 2 h 243"/>
                <a:gd name="T112" fmla="*/ 3 w 905"/>
                <a:gd name="T113" fmla="*/ 7 h 243"/>
                <a:gd name="T114" fmla="*/ 0 w 905"/>
                <a:gd name="T115" fmla="*/ 16 h 243"/>
                <a:gd name="T116" fmla="*/ 875 w 905"/>
                <a:gd name="T117" fmla="*/ 243 h 243"/>
                <a:gd name="T118" fmla="*/ 905 w 905"/>
                <a:gd name="T119" fmla="*/ 13 h 243"/>
                <a:gd name="T120" fmla="*/ 901 w 905"/>
                <a:gd name="T121" fmla="*/ 5 h 243"/>
                <a:gd name="T122" fmla="*/ 893 w 905"/>
                <a:gd name="T12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5" h="243">
                  <a:moveTo>
                    <a:pt x="769" y="182"/>
                  </a:moveTo>
                  <a:lnTo>
                    <a:pt x="760" y="181"/>
                  </a:lnTo>
                  <a:lnTo>
                    <a:pt x="751" y="179"/>
                  </a:lnTo>
                  <a:lnTo>
                    <a:pt x="745" y="174"/>
                  </a:lnTo>
                  <a:lnTo>
                    <a:pt x="737" y="169"/>
                  </a:lnTo>
                  <a:lnTo>
                    <a:pt x="732" y="162"/>
                  </a:lnTo>
                  <a:lnTo>
                    <a:pt x="728" y="154"/>
                  </a:lnTo>
                  <a:lnTo>
                    <a:pt x="725" y="145"/>
                  </a:lnTo>
                  <a:lnTo>
                    <a:pt x="724" y="137"/>
                  </a:lnTo>
                  <a:lnTo>
                    <a:pt x="725" y="128"/>
                  </a:lnTo>
                  <a:lnTo>
                    <a:pt x="728" y="119"/>
                  </a:lnTo>
                  <a:lnTo>
                    <a:pt x="732" y="111"/>
                  </a:lnTo>
                  <a:lnTo>
                    <a:pt x="737" y="104"/>
                  </a:lnTo>
                  <a:lnTo>
                    <a:pt x="745" y="99"/>
                  </a:lnTo>
                  <a:lnTo>
                    <a:pt x="751" y="95"/>
                  </a:lnTo>
                  <a:lnTo>
                    <a:pt x="760" y="92"/>
                  </a:lnTo>
                  <a:lnTo>
                    <a:pt x="769" y="91"/>
                  </a:lnTo>
                  <a:lnTo>
                    <a:pt x="779" y="92"/>
                  </a:lnTo>
                  <a:lnTo>
                    <a:pt x="787" y="95"/>
                  </a:lnTo>
                  <a:lnTo>
                    <a:pt x="795" y="99"/>
                  </a:lnTo>
                  <a:lnTo>
                    <a:pt x="801" y="104"/>
                  </a:lnTo>
                  <a:lnTo>
                    <a:pt x="807" y="111"/>
                  </a:lnTo>
                  <a:lnTo>
                    <a:pt x="811" y="119"/>
                  </a:lnTo>
                  <a:lnTo>
                    <a:pt x="813" y="128"/>
                  </a:lnTo>
                  <a:lnTo>
                    <a:pt x="814" y="137"/>
                  </a:lnTo>
                  <a:lnTo>
                    <a:pt x="813" y="145"/>
                  </a:lnTo>
                  <a:lnTo>
                    <a:pt x="811" y="154"/>
                  </a:lnTo>
                  <a:lnTo>
                    <a:pt x="807" y="162"/>
                  </a:lnTo>
                  <a:lnTo>
                    <a:pt x="801" y="169"/>
                  </a:lnTo>
                  <a:lnTo>
                    <a:pt x="795" y="174"/>
                  </a:lnTo>
                  <a:lnTo>
                    <a:pt x="787" y="179"/>
                  </a:lnTo>
                  <a:lnTo>
                    <a:pt x="779" y="181"/>
                  </a:lnTo>
                  <a:lnTo>
                    <a:pt x="769" y="182"/>
                  </a:lnTo>
                  <a:close/>
                  <a:moveTo>
                    <a:pt x="649" y="182"/>
                  </a:moveTo>
                  <a:lnTo>
                    <a:pt x="640" y="181"/>
                  </a:lnTo>
                  <a:lnTo>
                    <a:pt x="631" y="179"/>
                  </a:lnTo>
                  <a:lnTo>
                    <a:pt x="623" y="174"/>
                  </a:lnTo>
                  <a:lnTo>
                    <a:pt x="617" y="169"/>
                  </a:lnTo>
                  <a:lnTo>
                    <a:pt x="611" y="162"/>
                  </a:lnTo>
                  <a:lnTo>
                    <a:pt x="608" y="154"/>
                  </a:lnTo>
                  <a:lnTo>
                    <a:pt x="604" y="145"/>
                  </a:lnTo>
                  <a:lnTo>
                    <a:pt x="603" y="137"/>
                  </a:lnTo>
                  <a:lnTo>
                    <a:pt x="604" y="128"/>
                  </a:lnTo>
                  <a:lnTo>
                    <a:pt x="608" y="119"/>
                  </a:lnTo>
                  <a:lnTo>
                    <a:pt x="611" y="111"/>
                  </a:lnTo>
                  <a:lnTo>
                    <a:pt x="617" y="104"/>
                  </a:lnTo>
                  <a:lnTo>
                    <a:pt x="623" y="99"/>
                  </a:lnTo>
                  <a:lnTo>
                    <a:pt x="631" y="95"/>
                  </a:lnTo>
                  <a:lnTo>
                    <a:pt x="640" y="92"/>
                  </a:lnTo>
                  <a:lnTo>
                    <a:pt x="649" y="91"/>
                  </a:lnTo>
                  <a:lnTo>
                    <a:pt x="657" y="92"/>
                  </a:lnTo>
                  <a:lnTo>
                    <a:pt x="666" y="95"/>
                  </a:lnTo>
                  <a:lnTo>
                    <a:pt x="674" y="99"/>
                  </a:lnTo>
                  <a:lnTo>
                    <a:pt x="681" y="104"/>
                  </a:lnTo>
                  <a:lnTo>
                    <a:pt x="686" y="111"/>
                  </a:lnTo>
                  <a:lnTo>
                    <a:pt x="691" y="119"/>
                  </a:lnTo>
                  <a:lnTo>
                    <a:pt x="693" y="128"/>
                  </a:lnTo>
                  <a:lnTo>
                    <a:pt x="694" y="137"/>
                  </a:lnTo>
                  <a:lnTo>
                    <a:pt x="693" y="145"/>
                  </a:lnTo>
                  <a:lnTo>
                    <a:pt x="691" y="154"/>
                  </a:lnTo>
                  <a:lnTo>
                    <a:pt x="686" y="162"/>
                  </a:lnTo>
                  <a:lnTo>
                    <a:pt x="681" y="169"/>
                  </a:lnTo>
                  <a:lnTo>
                    <a:pt x="674" y="174"/>
                  </a:lnTo>
                  <a:lnTo>
                    <a:pt x="666" y="179"/>
                  </a:lnTo>
                  <a:lnTo>
                    <a:pt x="657" y="181"/>
                  </a:lnTo>
                  <a:lnTo>
                    <a:pt x="649" y="182"/>
                  </a:lnTo>
                  <a:close/>
                  <a:moveTo>
                    <a:pt x="528" y="182"/>
                  </a:moveTo>
                  <a:lnTo>
                    <a:pt x="519" y="181"/>
                  </a:lnTo>
                  <a:lnTo>
                    <a:pt x="510" y="179"/>
                  </a:lnTo>
                  <a:lnTo>
                    <a:pt x="503" y="174"/>
                  </a:lnTo>
                  <a:lnTo>
                    <a:pt x="496" y="169"/>
                  </a:lnTo>
                  <a:lnTo>
                    <a:pt x="490" y="162"/>
                  </a:lnTo>
                  <a:lnTo>
                    <a:pt x="486" y="154"/>
                  </a:lnTo>
                  <a:lnTo>
                    <a:pt x="484" y="145"/>
                  </a:lnTo>
                  <a:lnTo>
                    <a:pt x="483" y="137"/>
                  </a:lnTo>
                  <a:lnTo>
                    <a:pt x="484" y="128"/>
                  </a:lnTo>
                  <a:lnTo>
                    <a:pt x="486" y="119"/>
                  </a:lnTo>
                  <a:lnTo>
                    <a:pt x="490" y="111"/>
                  </a:lnTo>
                  <a:lnTo>
                    <a:pt x="496" y="104"/>
                  </a:lnTo>
                  <a:lnTo>
                    <a:pt x="503" y="99"/>
                  </a:lnTo>
                  <a:lnTo>
                    <a:pt x="510" y="95"/>
                  </a:lnTo>
                  <a:lnTo>
                    <a:pt x="519" y="92"/>
                  </a:lnTo>
                  <a:lnTo>
                    <a:pt x="528" y="91"/>
                  </a:lnTo>
                  <a:lnTo>
                    <a:pt x="537" y="92"/>
                  </a:lnTo>
                  <a:lnTo>
                    <a:pt x="546" y="95"/>
                  </a:lnTo>
                  <a:lnTo>
                    <a:pt x="553" y="99"/>
                  </a:lnTo>
                  <a:lnTo>
                    <a:pt x="560" y="104"/>
                  </a:lnTo>
                  <a:lnTo>
                    <a:pt x="566" y="111"/>
                  </a:lnTo>
                  <a:lnTo>
                    <a:pt x="570" y="119"/>
                  </a:lnTo>
                  <a:lnTo>
                    <a:pt x="572" y="128"/>
                  </a:lnTo>
                  <a:lnTo>
                    <a:pt x="573" y="137"/>
                  </a:lnTo>
                  <a:lnTo>
                    <a:pt x="572" y="145"/>
                  </a:lnTo>
                  <a:lnTo>
                    <a:pt x="570" y="154"/>
                  </a:lnTo>
                  <a:lnTo>
                    <a:pt x="566" y="162"/>
                  </a:lnTo>
                  <a:lnTo>
                    <a:pt x="560" y="169"/>
                  </a:lnTo>
                  <a:lnTo>
                    <a:pt x="553" y="174"/>
                  </a:lnTo>
                  <a:lnTo>
                    <a:pt x="546" y="179"/>
                  </a:lnTo>
                  <a:lnTo>
                    <a:pt x="537" y="181"/>
                  </a:lnTo>
                  <a:lnTo>
                    <a:pt x="528" y="182"/>
                  </a:lnTo>
                  <a:close/>
                  <a:moveTo>
                    <a:pt x="135" y="197"/>
                  </a:moveTo>
                  <a:lnTo>
                    <a:pt x="130" y="196"/>
                  </a:lnTo>
                  <a:lnTo>
                    <a:pt x="123" y="196"/>
                  </a:lnTo>
                  <a:lnTo>
                    <a:pt x="118" y="194"/>
                  </a:lnTo>
                  <a:lnTo>
                    <a:pt x="112" y="192"/>
                  </a:lnTo>
                  <a:lnTo>
                    <a:pt x="107" y="190"/>
                  </a:lnTo>
                  <a:lnTo>
                    <a:pt x="102" y="186"/>
                  </a:lnTo>
                  <a:lnTo>
                    <a:pt x="98" y="183"/>
                  </a:lnTo>
                  <a:lnTo>
                    <a:pt x="93" y="180"/>
                  </a:lnTo>
                  <a:lnTo>
                    <a:pt x="89" y="175"/>
                  </a:lnTo>
                  <a:lnTo>
                    <a:pt x="86" y="171"/>
                  </a:lnTo>
                  <a:lnTo>
                    <a:pt x="82" y="165"/>
                  </a:lnTo>
                  <a:lnTo>
                    <a:pt x="80" y="160"/>
                  </a:lnTo>
                  <a:lnTo>
                    <a:pt x="78" y="154"/>
                  </a:lnTo>
                  <a:lnTo>
                    <a:pt x="77" y="149"/>
                  </a:lnTo>
                  <a:lnTo>
                    <a:pt x="76" y="143"/>
                  </a:lnTo>
                  <a:lnTo>
                    <a:pt x="76" y="137"/>
                  </a:lnTo>
                  <a:lnTo>
                    <a:pt x="76" y="131"/>
                  </a:lnTo>
                  <a:lnTo>
                    <a:pt x="77" y="124"/>
                  </a:lnTo>
                  <a:lnTo>
                    <a:pt x="78" y="119"/>
                  </a:lnTo>
                  <a:lnTo>
                    <a:pt x="80" y="113"/>
                  </a:lnTo>
                  <a:lnTo>
                    <a:pt x="82" y="108"/>
                  </a:lnTo>
                  <a:lnTo>
                    <a:pt x="86" y="103"/>
                  </a:lnTo>
                  <a:lnTo>
                    <a:pt x="89" y="98"/>
                  </a:lnTo>
                  <a:lnTo>
                    <a:pt x="93" y="95"/>
                  </a:lnTo>
                  <a:lnTo>
                    <a:pt x="98" y="90"/>
                  </a:lnTo>
                  <a:lnTo>
                    <a:pt x="102" y="87"/>
                  </a:lnTo>
                  <a:lnTo>
                    <a:pt x="107" y="83"/>
                  </a:lnTo>
                  <a:lnTo>
                    <a:pt x="112" y="81"/>
                  </a:lnTo>
                  <a:lnTo>
                    <a:pt x="118" y="79"/>
                  </a:lnTo>
                  <a:lnTo>
                    <a:pt x="123" y="78"/>
                  </a:lnTo>
                  <a:lnTo>
                    <a:pt x="130" y="77"/>
                  </a:lnTo>
                  <a:lnTo>
                    <a:pt x="135" y="77"/>
                  </a:lnTo>
                  <a:lnTo>
                    <a:pt x="142" y="77"/>
                  </a:lnTo>
                  <a:lnTo>
                    <a:pt x="148" y="78"/>
                  </a:lnTo>
                  <a:lnTo>
                    <a:pt x="154" y="79"/>
                  </a:lnTo>
                  <a:lnTo>
                    <a:pt x="160" y="81"/>
                  </a:lnTo>
                  <a:lnTo>
                    <a:pt x="164" y="83"/>
                  </a:lnTo>
                  <a:lnTo>
                    <a:pt x="170" y="87"/>
                  </a:lnTo>
                  <a:lnTo>
                    <a:pt x="174" y="90"/>
                  </a:lnTo>
                  <a:lnTo>
                    <a:pt x="178" y="95"/>
                  </a:lnTo>
                  <a:lnTo>
                    <a:pt x="183" y="98"/>
                  </a:lnTo>
                  <a:lnTo>
                    <a:pt x="186" y="103"/>
                  </a:lnTo>
                  <a:lnTo>
                    <a:pt x="188" y="108"/>
                  </a:lnTo>
                  <a:lnTo>
                    <a:pt x="192" y="113"/>
                  </a:lnTo>
                  <a:lnTo>
                    <a:pt x="194" y="119"/>
                  </a:lnTo>
                  <a:lnTo>
                    <a:pt x="195" y="124"/>
                  </a:lnTo>
                  <a:lnTo>
                    <a:pt x="196" y="131"/>
                  </a:lnTo>
                  <a:lnTo>
                    <a:pt x="196" y="137"/>
                  </a:lnTo>
                  <a:lnTo>
                    <a:pt x="196" y="143"/>
                  </a:lnTo>
                  <a:lnTo>
                    <a:pt x="195" y="149"/>
                  </a:lnTo>
                  <a:lnTo>
                    <a:pt x="194" y="154"/>
                  </a:lnTo>
                  <a:lnTo>
                    <a:pt x="192" y="160"/>
                  </a:lnTo>
                  <a:lnTo>
                    <a:pt x="188" y="165"/>
                  </a:lnTo>
                  <a:lnTo>
                    <a:pt x="186" y="171"/>
                  </a:lnTo>
                  <a:lnTo>
                    <a:pt x="183" y="175"/>
                  </a:lnTo>
                  <a:lnTo>
                    <a:pt x="178" y="180"/>
                  </a:lnTo>
                  <a:lnTo>
                    <a:pt x="174" y="183"/>
                  </a:lnTo>
                  <a:lnTo>
                    <a:pt x="170" y="186"/>
                  </a:lnTo>
                  <a:lnTo>
                    <a:pt x="164" y="190"/>
                  </a:lnTo>
                  <a:lnTo>
                    <a:pt x="160" y="192"/>
                  </a:lnTo>
                  <a:lnTo>
                    <a:pt x="154" y="194"/>
                  </a:lnTo>
                  <a:lnTo>
                    <a:pt x="148" y="196"/>
                  </a:lnTo>
                  <a:lnTo>
                    <a:pt x="142" y="196"/>
                  </a:lnTo>
                  <a:lnTo>
                    <a:pt x="135" y="197"/>
                  </a:lnTo>
                  <a:close/>
                  <a:moveTo>
                    <a:pt x="890" y="0"/>
                  </a:moveTo>
                  <a:lnTo>
                    <a:pt x="15" y="0"/>
                  </a:lnTo>
                  <a:lnTo>
                    <a:pt x="13" y="2"/>
                  </a:lnTo>
                  <a:lnTo>
                    <a:pt x="9" y="2"/>
                  </a:lnTo>
                  <a:lnTo>
                    <a:pt x="7" y="4"/>
                  </a:lnTo>
                  <a:lnTo>
                    <a:pt x="5" y="5"/>
                  </a:lnTo>
                  <a:lnTo>
                    <a:pt x="3" y="7"/>
                  </a:lnTo>
                  <a:lnTo>
                    <a:pt x="2" y="10"/>
                  </a:lnTo>
                  <a:lnTo>
                    <a:pt x="0" y="13"/>
                  </a:lnTo>
                  <a:lnTo>
                    <a:pt x="0" y="16"/>
                  </a:lnTo>
                  <a:lnTo>
                    <a:pt x="0" y="243"/>
                  </a:lnTo>
                  <a:lnTo>
                    <a:pt x="30" y="243"/>
                  </a:lnTo>
                  <a:lnTo>
                    <a:pt x="875" y="243"/>
                  </a:lnTo>
                  <a:lnTo>
                    <a:pt x="905" y="243"/>
                  </a:lnTo>
                  <a:lnTo>
                    <a:pt x="905" y="16"/>
                  </a:lnTo>
                  <a:lnTo>
                    <a:pt x="905" y="13"/>
                  </a:lnTo>
                  <a:lnTo>
                    <a:pt x="904" y="10"/>
                  </a:lnTo>
                  <a:lnTo>
                    <a:pt x="903" y="7"/>
                  </a:lnTo>
                  <a:lnTo>
                    <a:pt x="901" y="5"/>
                  </a:lnTo>
                  <a:lnTo>
                    <a:pt x="899" y="4"/>
                  </a:lnTo>
                  <a:lnTo>
                    <a:pt x="896" y="2"/>
                  </a:lnTo>
                  <a:lnTo>
                    <a:pt x="893" y="2"/>
                  </a:lnTo>
                  <a:lnTo>
                    <a:pt x="8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560"/>
            <p:cNvSpPr>
              <a:spLocks/>
            </p:cNvSpPr>
            <p:nvPr/>
          </p:nvSpPr>
          <p:spPr bwMode="auto">
            <a:xfrm>
              <a:off x="1454150" y="5100638"/>
              <a:ext cx="287338" cy="47625"/>
            </a:xfrm>
            <a:custGeom>
              <a:avLst/>
              <a:gdLst>
                <a:gd name="T0" fmla="*/ 15 w 905"/>
                <a:gd name="T1" fmla="*/ 151 h 151"/>
                <a:gd name="T2" fmla="*/ 890 w 905"/>
                <a:gd name="T3" fmla="*/ 151 h 151"/>
                <a:gd name="T4" fmla="*/ 891 w 905"/>
                <a:gd name="T5" fmla="*/ 151 h 151"/>
                <a:gd name="T6" fmla="*/ 891 w 905"/>
                <a:gd name="T7" fmla="*/ 151 h 151"/>
                <a:gd name="T8" fmla="*/ 893 w 905"/>
                <a:gd name="T9" fmla="*/ 151 h 151"/>
                <a:gd name="T10" fmla="*/ 896 w 905"/>
                <a:gd name="T11" fmla="*/ 150 h 151"/>
                <a:gd name="T12" fmla="*/ 899 w 905"/>
                <a:gd name="T13" fmla="*/ 148 h 151"/>
                <a:gd name="T14" fmla="*/ 901 w 905"/>
                <a:gd name="T15" fmla="*/ 146 h 151"/>
                <a:gd name="T16" fmla="*/ 903 w 905"/>
                <a:gd name="T17" fmla="*/ 144 h 151"/>
                <a:gd name="T18" fmla="*/ 904 w 905"/>
                <a:gd name="T19" fmla="*/ 142 h 151"/>
                <a:gd name="T20" fmla="*/ 905 w 905"/>
                <a:gd name="T21" fmla="*/ 138 h 151"/>
                <a:gd name="T22" fmla="*/ 905 w 905"/>
                <a:gd name="T23" fmla="*/ 136 h 151"/>
                <a:gd name="T24" fmla="*/ 905 w 905"/>
                <a:gd name="T25" fmla="*/ 132 h 151"/>
                <a:gd name="T26" fmla="*/ 903 w 905"/>
                <a:gd name="T27" fmla="*/ 127 h 151"/>
                <a:gd name="T28" fmla="*/ 901 w 905"/>
                <a:gd name="T29" fmla="*/ 124 h 151"/>
                <a:gd name="T30" fmla="*/ 896 w 905"/>
                <a:gd name="T31" fmla="*/ 122 h 151"/>
                <a:gd name="T32" fmla="*/ 717 w 905"/>
                <a:gd name="T33" fmla="*/ 2 h 151"/>
                <a:gd name="T34" fmla="*/ 714 w 905"/>
                <a:gd name="T35" fmla="*/ 0 h 151"/>
                <a:gd name="T36" fmla="*/ 709 w 905"/>
                <a:gd name="T37" fmla="*/ 0 h 151"/>
                <a:gd name="T38" fmla="*/ 196 w 905"/>
                <a:gd name="T39" fmla="*/ 0 h 151"/>
                <a:gd name="T40" fmla="*/ 192 w 905"/>
                <a:gd name="T41" fmla="*/ 0 h 151"/>
                <a:gd name="T42" fmla="*/ 187 w 905"/>
                <a:gd name="T43" fmla="*/ 2 h 151"/>
                <a:gd name="T44" fmla="*/ 7 w 905"/>
                <a:gd name="T45" fmla="*/ 123 h 151"/>
                <a:gd name="T46" fmla="*/ 4 w 905"/>
                <a:gd name="T47" fmla="*/ 126 h 151"/>
                <a:gd name="T48" fmla="*/ 0 w 905"/>
                <a:gd name="T49" fmla="*/ 131 h 151"/>
                <a:gd name="T50" fmla="*/ 0 w 905"/>
                <a:gd name="T51" fmla="*/ 135 h 151"/>
                <a:gd name="T52" fmla="*/ 0 w 905"/>
                <a:gd name="T53" fmla="*/ 140 h 151"/>
                <a:gd name="T54" fmla="*/ 3 w 905"/>
                <a:gd name="T55" fmla="*/ 144 h 151"/>
                <a:gd name="T56" fmla="*/ 6 w 905"/>
                <a:gd name="T57" fmla="*/ 147 h 151"/>
                <a:gd name="T58" fmla="*/ 10 w 905"/>
                <a:gd name="T59" fmla="*/ 150 h 151"/>
                <a:gd name="T60" fmla="*/ 15 w 905"/>
                <a:gd name="T61"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5" h="151">
                  <a:moveTo>
                    <a:pt x="15" y="151"/>
                  </a:moveTo>
                  <a:lnTo>
                    <a:pt x="890" y="151"/>
                  </a:lnTo>
                  <a:lnTo>
                    <a:pt x="891" y="151"/>
                  </a:lnTo>
                  <a:lnTo>
                    <a:pt x="891" y="151"/>
                  </a:lnTo>
                  <a:lnTo>
                    <a:pt x="893" y="151"/>
                  </a:lnTo>
                  <a:lnTo>
                    <a:pt x="896" y="150"/>
                  </a:lnTo>
                  <a:lnTo>
                    <a:pt x="899" y="148"/>
                  </a:lnTo>
                  <a:lnTo>
                    <a:pt x="901" y="146"/>
                  </a:lnTo>
                  <a:lnTo>
                    <a:pt x="903" y="144"/>
                  </a:lnTo>
                  <a:lnTo>
                    <a:pt x="904" y="142"/>
                  </a:lnTo>
                  <a:lnTo>
                    <a:pt x="905" y="138"/>
                  </a:lnTo>
                  <a:lnTo>
                    <a:pt x="905" y="136"/>
                  </a:lnTo>
                  <a:lnTo>
                    <a:pt x="905" y="132"/>
                  </a:lnTo>
                  <a:lnTo>
                    <a:pt x="903" y="127"/>
                  </a:lnTo>
                  <a:lnTo>
                    <a:pt x="901" y="124"/>
                  </a:lnTo>
                  <a:lnTo>
                    <a:pt x="896" y="122"/>
                  </a:lnTo>
                  <a:lnTo>
                    <a:pt x="717" y="2"/>
                  </a:lnTo>
                  <a:lnTo>
                    <a:pt x="714" y="0"/>
                  </a:lnTo>
                  <a:lnTo>
                    <a:pt x="709" y="0"/>
                  </a:lnTo>
                  <a:lnTo>
                    <a:pt x="196" y="0"/>
                  </a:lnTo>
                  <a:lnTo>
                    <a:pt x="192" y="0"/>
                  </a:lnTo>
                  <a:lnTo>
                    <a:pt x="187" y="2"/>
                  </a:lnTo>
                  <a:lnTo>
                    <a:pt x="7" y="123"/>
                  </a:lnTo>
                  <a:lnTo>
                    <a:pt x="4" y="126"/>
                  </a:lnTo>
                  <a:lnTo>
                    <a:pt x="0" y="131"/>
                  </a:lnTo>
                  <a:lnTo>
                    <a:pt x="0" y="135"/>
                  </a:lnTo>
                  <a:lnTo>
                    <a:pt x="0" y="140"/>
                  </a:lnTo>
                  <a:lnTo>
                    <a:pt x="3" y="144"/>
                  </a:lnTo>
                  <a:lnTo>
                    <a:pt x="6" y="147"/>
                  </a:lnTo>
                  <a:lnTo>
                    <a:pt x="10" y="150"/>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61"/>
            <p:cNvSpPr>
              <a:spLocks/>
            </p:cNvSpPr>
            <p:nvPr/>
          </p:nvSpPr>
          <p:spPr bwMode="auto">
            <a:xfrm>
              <a:off x="1712913" y="5378450"/>
              <a:ext cx="9525" cy="9525"/>
            </a:xfrm>
            <a:custGeom>
              <a:avLst/>
              <a:gdLst>
                <a:gd name="T0" fmla="*/ 16 w 31"/>
                <a:gd name="T1" fmla="*/ 0 h 30"/>
                <a:gd name="T2" fmla="*/ 13 w 31"/>
                <a:gd name="T3" fmla="*/ 0 h 30"/>
                <a:gd name="T4" fmla="*/ 10 w 31"/>
                <a:gd name="T5" fmla="*/ 1 h 30"/>
                <a:gd name="T6" fmla="*/ 7 w 31"/>
                <a:gd name="T7" fmla="*/ 2 h 30"/>
                <a:gd name="T8" fmla="*/ 5 w 31"/>
                <a:gd name="T9" fmla="*/ 5 h 30"/>
                <a:gd name="T10" fmla="*/ 4 w 31"/>
                <a:gd name="T11" fmla="*/ 7 h 30"/>
                <a:gd name="T12" fmla="*/ 2 w 31"/>
                <a:gd name="T13" fmla="*/ 9 h 30"/>
                <a:gd name="T14" fmla="*/ 2 w 31"/>
                <a:gd name="T15" fmla="*/ 12 h 30"/>
                <a:gd name="T16" fmla="*/ 0 w 31"/>
                <a:gd name="T17" fmla="*/ 16 h 30"/>
                <a:gd name="T18" fmla="*/ 2 w 31"/>
                <a:gd name="T19" fmla="*/ 18 h 30"/>
                <a:gd name="T20" fmla="*/ 2 w 31"/>
                <a:gd name="T21" fmla="*/ 21 h 30"/>
                <a:gd name="T22" fmla="*/ 4 w 31"/>
                <a:gd name="T23" fmla="*/ 23 h 30"/>
                <a:gd name="T24" fmla="*/ 5 w 31"/>
                <a:gd name="T25" fmla="*/ 26 h 30"/>
                <a:gd name="T26" fmla="*/ 7 w 31"/>
                <a:gd name="T27" fmla="*/ 28 h 30"/>
                <a:gd name="T28" fmla="*/ 10 w 31"/>
                <a:gd name="T29" fmla="*/ 29 h 30"/>
                <a:gd name="T30" fmla="*/ 13 w 31"/>
                <a:gd name="T31" fmla="*/ 30 h 30"/>
                <a:gd name="T32" fmla="*/ 16 w 31"/>
                <a:gd name="T33" fmla="*/ 30 h 30"/>
                <a:gd name="T34" fmla="*/ 19 w 31"/>
                <a:gd name="T35" fmla="*/ 30 h 30"/>
                <a:gd name="T36" fmla="*/ 22 w 31"/>
                <a:gd name="T37" fmla="*/ 29 h 30"/>
                <a:gd name="T38" fmla="*/ 25 w 31"/>
                <a:gd name="T39" fmla="*/ 28 h 30"/>
                <a:gd name="T40" fmla="*/ 27 w 31"/>
                <a:gd name="T41" fmla="*/ 26 h 30"/>
                <a:gd name="T42" fmla="*/ 28 w 31"/>
                <a:gd name="T43" fmla="*/ 23 h 30"/>
                <a:gd name="T44" fmla="*/ 29 w 31"/>
                <a:gd name="T45" fmla="*/ 21 h 30"/>
                <a:gd name="T46" fmla="*/ 30 w 31"/>
                <a:gd name="T47" fmla="*/ 18 h 30"/>
                <a:gd name="T48" fmla="*/ 31 w 31"/>
                <a:gd name="T49" fmla="*/ 16 h 30"/>
                <a:gd name="T50" fmla="*/ 30 w 31"/>
                <a:gd name="T51" fmla="*/ 12 h 30"/>
                <a:gd name="T52" fmla="*/ 29 w 31"/>
                <a:gd name="T53" fmla="*/ 9 h 30"/>
                <a:gd name="T54" fmla="*/ 28 w 31"/>
                <a:gd name="T55" fmla="*/ 7 h 30"/>
                <a:gd name="T56" fmla="*/ 27 w 31"/>
                <a:gd name="T57" fmla="*/ 5 h 30"/>
                <a:gd name="T58" fmla="*/ 25 w 31"/>
                <a:gd name="T59" fmla="*/ 2 h 30"/>
                <a:gd name="T60" fmla="*/ 22 w 31"/>
                <a:gd name="T61" fmla="*/ 1 h 30"/>
                <a:gd name="T62" fmla="*/ 19 w 31"/>
                <a:gd name="T63" fmla="*/ 0 h 30"/>
                <a:gd name="T64" fmla="*/ 16 w 31"/>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0"/>
                  </a:moveTo>
                  <a:lnTo>
                    <a:pt x="13" y="0"/>
                  </a:lnTo>
                  <a:lnTo>
                    <a:pt x="10" y="1"/>
                  </a:lnTo>
                  <a:lnTo>
                    <a:pt x="7" y="2"/>
                  </a:lnTo>
                  <a:lnTo>
                    <a:pt x="5" y="5"/>
                  </a:lnTo>
                  <a:lnTo>
                    <a:pt x="4" y="7"/>
                  </a:lnTo>
                  <a:lnTo>
                    <a:pt x="2" y="9"/>
                  </a:lnTo>
                  <a:lnTo>
                    <a:pt x="2" y="12"/>
                  </a:lnTo>
                  <a:lnTo>
                    <a:pt x="0" y="16"/>
                  </a:lnTo>
                  <a:lnTo>
                    <a:pt x="2" y="18"/>
                  </a:lnTo>
                  <a:lnTo>
                    <a:pt x="2" y="21"/>
                  </a:lnTo>
                  <a:lnTo>
                    <a:pt x="4" y="23"/>
                  </a:lnTo>
                  <a:lnTo>
                    <a:pt x="5" y="26"/>
                  </a:lnTo>
                  <a:lnTo>
                    <a:pt x="7" y="28"/>
                  </a:lnTo>
                  <a:lnTo>
                    <a:pt x="10" y="29"/>
                  </a:lnTo>
                  <a:lnTo>
                    <a:pt x="13" y="30"/>
                  </a:lnTo>
                  <a:lnTo>
                    <a:pt x="16" y="30"/>
                  </a:lnTo>
                  <a:lnTo>
                    <a:pt x="19" y="30"/>
                  </a:lnTo>
                  <a:lnTo>
                    <a:pt x="22" y="29"/>
                  </a:lnTo>
                  <a:lnTo>
                    <a:pt x="25" y="28"/>
                  </a:lnTo>
                  <a:lnTo>
                    <a:pt x="27" y="26"/>
                  </a:lnTo>
                  <a:lnTo>
                    <a:pt x="28" y="23"/>
                  </a:lnTo>
                  <a:lnTo>
                    <a:pt x="29" y="21"/>
                  </a:lnTo>
                  <a:lnTo>
                    <a:pt x="30" y="18"/>
                  </a:lnTo>
                  <a:lnTo>
                    <a:pt x="31" y="16"/>
                  </a:lnTo>
                  <a:lnTo>
                    <a:pt x="30" y="12"/>
                  </a:lnTo>
                  <a:lnTo>
                    <a:pt x="29" y="9"/>
                  </a:lnTo>
                  <a:lnTo>
                    <a:pt x="28" y="7"/>
                  </a:lnTo>
                  <a:lnTo>
                    <a:pt x="27" y="5"/>
                  </a:lnTo>
                  <a:lnTo>
                    <a:pt x="25" y="2"/>
                  </a:lnTo>
                  <a:lnTo>
                    <a:pt x="22" y="1"/>
                  </a:lnTo>
                  <a:lnTo>
                    <a:pt x="19"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562"/>
            <p:cNvSpPr>
              <a:spLocks/>
            </p:cNvSpPr>
            <p:nvPr/>
          </p:nvSpPr>
          <p:spPr bwMode="auto">
            <a:xfrm>
              <a:off x="1693863" y="5378450"/>
              <a:ext cx="9525" cy="9525"/>
            </a:xfrm>
            <a:custGeom>
              <a:avLst/>
              <a:gdLst>
                <a:gd name="T0" fmla="*/ 14 w 30"/>
                <a:gd name="T1" fmla="*/ 0 h 30"/>
                <a:gd name="T2" fmla="*/ 12 w 30"/>
                <a:gd name="T3" fmla="*/ 0 h 30"/>
                <a:gd name="T4" fmla="*/ 9 w 30"/>
                <a:gd name="T5" fmla="*/ 1 h 30"/>
                <a:gd name="T6" fmla="*/ 6 w 30"/>
                <a:gd name="T7" fmla="*/ 2 h 30"/>
                <a:gd name="T8" fmla="*/ 4 w 30"/>
                <a:gd name="T9" fmla="*/ 5 h 30"/>
                <a:gd name="T10" fmla="*/ 2 w 30"/>
                <a:gd name="T11" fmla="*/ 7 h 30"/>
                <a:gd name="T12" fmla="*/ 1 w 30"/>
                <a:gd name="T13" fmla="*/ 9 h 30"/>
                <a:gd name="T14" fmla="*/ 0 w 30"/>
                <a:gd name="T15" fmla="*/ 12 h 30"/>
                <a:gd name="T16" fmla="*/ 0 w 30"/>
                <a:gd name="T17" fmla="*/ 16 h 30"/>
                <a:gd name="T18" fmla="*/ 0 w 30"/>
                <a:gd name="T19" fmla="*/ 18 h 30"/>
                <a:gd name="T20" fmla="*/ 1 w 30"/>
                <a:gd name="T21" fmla="*/ 21 h 30"/>
                <a:gd name="T22" fmla="*/ 2 w 30"/>
                <a:gd name="T23" fmla="*/ 23 h 30"/>
                <a:gd name="T24" fmla="*/ 4 w 30"/>
                <a:gd name="T25" fmla="*/ 26 h 30"/>
                <a:gd name="T26" fmla="*/ 6 w 30"/>
                <a:gd name="T27" fmla="*/ 28 h 30"/>
                <a:gd name="T28" fmla="*/ 9 w 30"/>
                <a:gd name="T29" fmla="*/ 29 h 30"/>
                <a:gd name="T30" fmla="*/ 12 w 30"/>
                <a:gd name="T31" fmla="*/ 30 h 30"/>
                <a:gd name="T32" fmla="*/ 14 w 30"/>
                <a:gd name="T33" fmla="*/ 30 h 30"/>
                <a:gd name="T34" fmla="*/ 17 w 30"/>
                <a:gd name="T35" fmla="*/ 30 h 30"/>
                <a:gd name="T36" fmla="*/ 21 w 30"/>
                <a:gd name="T37" fmla="*/ 29 h 30"/>
                <a:gd name="T38" fmla="*/ 23 w 30"/>
                <a:gd name="T39" fmla="*/ 28 h 30"/>
                <a:gd name="T40" fmla="*/ 25 w 30"/>
                <a:gd name="T41" fmla="*/ 26 h 30"/>
                <a:gd name="T42" fmla="*/ 27 w 30"/>
                <a:gd name="T43" fmla="*/ 23 h 30"/>
                <a:gd name="T44" fmla="*/ 29 w 30"/>
                <a:gd name="T45" fmla="*/ 21 h 30"/>
                <a:gd name="T46" fmla="*/ 30 w 30"/>
                <a:gd name="T47" fmla="*/ 18 h 30"/>
                <a:gd name="T48" fmla="*/ 30 w 30"/>
                <a:gd name="T49" fmla="*/ 16 h 30"/>
                <a:gd name="T50" fmla="*/ 30 w 30"/>
                <a:gd name="T51" fmla="*/ 12 h 30"/>
                <a:gd name="T52" fmla="*/ 29 w 30"/>
                <a:gd name="T53" fmla="*/ 9 h 30"/>
                <a:gd name="T54" fmla="*/ 27 w 30"/>
                <a:gd name="T55" fmla="*/ 7 h 30"/>
                <a:gd name="T56" fmla="*/ 25 w 30"/>
                <a:gd name="T57" fmla="*/ 5 h 30"/>
                <a:gd name="T58" fmla="*/ 23 w 30"/>
                <a:gd name="T59" fmla="*/ 2 h 30"/>
                <a:gd name="T60" fmla="*/ 21 w 30"/>
                <a:gd name="T61" fmla="*/ 1 h 30"/>
                <a:gd name="T62" fmla="*/ 17 w 30"/>
                <a:gd name="T63" fmla="*/ 0 h 30"/>
                <a:gd name="T64" fmla="*/ 14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4" y="0"/>
                  </a:moveTo>
                  <a:lnTo>
                    <a:pt x="12" y="0"/>
                  </a:lnTo>
                  <a:lnTo>
                    <a:pt x="9" y="1"/>
                  </a:lnTo>
                  <a:lnTo>
                    <a:pt x="6" y="2"/>
                  </a:lnTo>
                  <a:lnTo>
                    <a:pt x="4" y="5"/>
                  </a:lnTo>
                  <a:lnTo>
                    <a:pt x="2" y="7"/>
                  </a:lnTo>
                  <a:lnTo>
                    <a:pt x="1" y="9"/>
                  </a:lnTo>
                  <a:lnTo>
                    <a:pt x="0" y="12"/>
                  </a:lnTo>
                  <a:lnTo>
                    <a:pt x="0" y="16"/>
                  </a:lnTo>
                  <a:lnTo>
                    <a:pt x="0" y="18"/>
                  </a:lnTo>
                  <a:lnTo>
                    <a:pt x="1" y="21"/>
                  </a:lnTo>
                  <a:lnTo>
                    <a:pt x="2" y="23"/>
                  </a:lnTo>
                  <a:lnTo>
                    <a:pt x="4" y="26"/>
                  </a:lnTo>
                  <a:lnTo>
                    <a:pt x="6" y="28"/>
                  </a:lnTo>
                  <a:lnTo>
                    <a:pt x="9" y="29"/>
                  </a:lnTo>
                  <a:lnTo>
                    <a:pt x="12" y="30"/>
                  </a:lnTo>
                  <a:lnTo>
                    <a:pt x="14" y="30"/>
                  </a:lnTo>
                  <a:lnTo>
                    <a:pt x="17" y="30"/>
                  </a:lnTo>
                  <a:lnTo>
                    <a:pt x="21" y="29"/>
                  </a:lnTo>
                  <a:lnTo>
                    <a:pt x="23" y="28"/>
                  </a:lnTo>
                  <a:lnTo>
                    <a:pt x="25" y="26"/>
                  </a:lnTo>
                  <a:lnTo>
                    <a:pt x="27" y="23"/>
                  </a:lnTo>
                  <a:lnTo>
                    <a:pt x="29" y="21"/>
                  </a:lnTo>
                  <a:lnTo>
                    <a:pt x="30" y="18"/>
                  </a:lnTo>
                  <a:lnTo>
                    <a:pt x="30" y="16"/>
                  </a:lnTo>
                  <a:lnTo>
                    <a:pt x="30" y="12"/>
                  </a:lnTo>
                  <a:lnTo>
                    <a:pt x="29" y="9"/>
                  </a:lnTo>
                  <a:lnTo>
                    <a:pt x="27" y="7"/>
                  </a:lnTo>
                  <a:lnTo>
                    <a:pt x="25" y="5"/>
                  </a:lnTo>
                  <a:lnTo>
                    <a:pt x="23" y="2"/>
                  </a:lnTo>
                  <a:lnTo>
                    <a:pt x="21" y="1"/>
                  </a:lnTo>
                  <a:lnTo>
                    <a:pt x="1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63"/>
            <p:cNvSpPr>
              <a:spLocks/>
            </p:cNvSpPr>
            <p:nvPr/>
          </p:nvSpPr>
          <p:spPr bwMode="auto">
            <a:xfrm>
              <a:off x="1492250" y="5378450"/>
              <a:ext cx="9525" cy="9525"/>
            </a:xfrm>
            <a:custGeom>
              <a:avLst/>
              <a:gdLst>
                <a:gd name="T0" fmla="*/ 14 w 30"/>
                <a:gd name="T1" fmla="*/ 0 h 30"/>
                <a:gd name="T2" fmla="*/ 12 w 30"/>
                <a:gd name="T3" fmla="*/ 0 h 30"/>
                <a:gd name="T4" fmla="*/ 9 w 30"/>
                <a:gd name="T5" fmla="*/ 1 h 30"/>
                <a:gd name="T6" fmla="*/ 7 w 30"/>
                <a:gd name="T7" fmla="*/ 2 h 30"/>
                <a:gd name="T8" fmla="*/ 4 w 30"/>
                <a:gd name="T9" fmla="*/ 5 h 30"/>
                <a:gd name="T10" fmla="*/ 2 w 30"/>
                <a:gd name="T11" fmla="*/ 7 h 30"/>
                <a:gd name="T12" fmla="*/ 1 w 30"/>
                <a:gd name="T13" fmla="*/ 9 h 30"/>
                <a:gd name="T14" fmla="*/ 0 w 30"/>
                <a:gd name="T15" fmla="*/ 12 h 30"/>
                <a:gd name="T16" fmla="*/ 0 w 30"/>
                <a:gd name="T17" fmla="*/ 16 h 30"/>
                <a:gd name="T18" fmla="*/ 0 w 30"/>
                <a:gd name="T19" fmla="*/ 18 h 30"/>
                <a:gd name="T20" fmla="*/ 1 w 30"/>
                <a:gd name="T21" fmla="*/ 21 h 30"/>
                <a:gd name="T22" fmla="*/ 2 w 30"/>
                <a:gd name="T23" fmla="*/ 23 h 30"/>
                <a:gd name="T24" fmla="*/ 4 w 30"/>
                <a:gd name="T25" fmla="*/ 26 h 30"/>
                <a:gd name="T26" fmla="*/ 7 w 30"/>
                <a:gd name="T27" fmla="*/ 28 h 30"/>
                <a:gd name="T28" fmla="*/ 9 w 30"/>
                <a:gd name="T29" fmla="*/ 29 h 30"/>
                <a:gd name="T30" fmla="*/ 12 w 30"/>
                <a:gd name="T31" fmla="*/ 30 h 30"/>
                <a:gd name="T32" fmla="*/ 14 w 30"/>
                <a:gd name="T33" fmla="*/ 30 h 30"/>
                <a:gd name="T34" fmla="*/ 18 w 30"/>
                <a:gd name="T35" fmla="*/ 30 h 30"/>
                <a:gd name="T36" fmla="*/ 21 w 30"/>
                <a:gd name="T37" fmla="*/ 29 h 30"/>
                <a:gd name="T38" fmla="*/ 23 w 30"/>
                <a:gd name="T39" fmla="*/ 28 h 30"/>
                <a:gd name="T40" fmla="*/ 25 w 30"/>
                <a:gd name="T41" fmla="*/ 26 h 30"/>
                <a:gd name="T42" fmla="*/ 28 w 30"/>
                <a:gd name="T43" fmla="*/ 23 h 30"/>
                <a:gd name="T44" fmla="*/ 29 w 30"/>
                <a:gd name="T45" fmla="*/ 21 h 30"/>
                <a:gd name="T46" fmla="*/ 30 w 30"/>
                <a:gd name="T47" fmla="*/ 18 h 30"/>
                <a:gd name="T48" fmla="*/ 30 w 30"/>
                <a:gd name="T49" fmla="*/ 16 h 30"/>
                <a:gd name="T50" fmla="*/ 30 w 30"/>
                <a:gd name="T51" fmla="*/ 12 h 30"/>
                <a:gd name="T52" fmla="*/ 29 w 30"/>
                <a:gd name="T53" fmla="*/ 9 h 30"/>
                <a:gd name="T54" fmla="*/ 28 w 30"/>
                <a:gd name="T55" fmla="*/ 7 h 30"/>
                <a:gd name="T56" fmla="*/ 25 w 30"/>
                <a:gd name="T57" fmla="*/ 5 h 30"/>
                <a:gd name="T58" fmla="*/ 23 w 30"/>
                <a:gd name="T59" fmla="*/ 2 h 30"/>
                <a:gd name="T60" fmla="*/ 21 w 30"/>
                <a:gd name="T61" fmla="*/ 1 h 30"/>
                <a:gd name="T62" fmla="*/ 18 w 30"/>
                <a:gd name="T63" fmla="*/ 0 h 30"/>
                <a:gd name="T64" fmla="*/ 14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4" y="0"/>
                  </a:moveTo>
                  <a:lnTo>
                    <a:pt x="12" y="0"/>
                  </a:lnTo>
                  <a:lnTo>
                    <a:pt x="9" y="1"/>
                  </a:lnTo>
                  <a:lnTo>
                    <a:pt x="7" y="2"/>
                  </a:lnTo>
                  <a:lnTo>
                    <a:pt x="4" y="5"/>
                  </a:lnTo>
                  <a:lnTo>
                    <a:pt x="2" y="7"/>
                  </a:lnTo>
                  <a:lnTo>
                    <a:pt x="1" y="9"/>
                  </a:lnTo>
                  <a:lnTo>
                    <a:pt x="0" y="12"/>
                  </a:lnTo>
                  <a:lnTo>
                    <a:pt x="0" y="16"/>
                  </a:lnTo>
                  <a:lnTo>
                    <a:pt x="0" y="18"/>
                  </a:lnTo>
                  <a:lnTo>
                    <a:pt x="1" y="21"/>
                  </a:lnTo>
                  <a:lnTo>
                    <a:pt x="2" y="23"/>
                  </a:lnTo>
                  <a:lnTo>
                    <a:pt x="4" y="26"/>
                  </a:lnTo>
                  <a:lnTo>
                    <a:pt x="7" y="28"/>
                  </a:lnTo>
                  <a:lnTo>
                    <a:pt x="9" y="29"/>
                  </a:lnTo>
                  <a:lnTo>
                    <a:pt x="12" y="30"/>
                  </a:lnTo>
                  <a:lnTo>
                    <a:pt x="14" y="30"/>
                  </a:lnTo>
                  <a:lnTo>
                    <a:pt x="18" y="30"/>
                  </a:lnTo>
                  <a:lnTo>
                    <a:pt x="21" y="29"/>
                  </a:lnTo>
                  <a:lnTo>
                    <a:pt x="23" y="28"/>
                  </a:lnTo>
                  <a:lnTo>
                    <a:pt x="25" y="26"/>
                  </a:lnTo>
                  <a:lnTo>
                    <a:pt x="28" y="23"/>
                  </a:lnTo>
                  <a:lnTo>
                    <a:pt x="29" y="21"/>
                  </a:lnTo>
                  <a:lnTo>
                    <a:pt x="30" y="18"/>
                  </a:lnTo>
                  <a:lnTo>
                    <a:pt x="30" y="16"/>
                  </a:lnTo>
                  <a:lnTo>
                    <a:pt x="30" y="12"/>
                  </a:lnTo>
                  <a:lnTo>
                    <a:pt x="29" y="9"/>
                  </a:lnTo>
                  <a:lnTo>
                    <a:pt x="28" y="7"/>
                  </a:lnTo>
                  <a:lnTo>
                    <a:pt x="25" y="5"/>
                  </a:lnTo>
                  <a:lnTo>
                    <a:pt x="23" y="2"/>
                  </a:lnTo>
                  <a:lnTo>
                    <a:pt x="21" y="1"/>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564"/>
            <p:cNvSpPr>
              <a:spLocks/>
            </p:cNvSpPr>
            <p:nvPr/>
          </p:nvSpPr>
          <p:spPr bwMode="auto">
            <a:xfrm>
              <a:off x="1473200" y="5378450"/>
              <a:ext cx="9525" cy="9525"/>
            </a:xfrm>
            <a:custGeom>
              <a:avLst/>
              <a:gdLst>
                <a:gd name="T0" fmla="*/ 16 w 31"/>
                <a:gd name="T1" fmla="*/ 0 h 30"/>
                <a:gd name="T2" fmla="*/ 12 w 31"/>
                <a:gd name="T3" fmla="*/ 0 h 30"/>
                <a:gd name="T4" fmla="*/ 10 w 31"/>
                <a:gd name="T5" fmla="*/ 1 h 30"/>
                <a:gd name="T6" fmla="*/ 7 w 31"/>
                <a:gd name="T7" fmla="*/ 2 h 30"/>
                <a:gd name="T8" fmla="*/ 5 w 31"/>
                <a:gd name="T9" fmla="*/ 5 h 30"/>
                <a:gd name="T10" fmla="*/ 3 w 31"/>
                <a:gd name="T11" fmla="*/ 7 h 30"/>
                <a:gd name="T12" fmla="*/ 1 w 31"/>
                <a:gd name="T13" fmla="*/ 9 h 30"/>
                <a:gd name="T14" fmla="*/ 1 w 31"/>
                <a:gd name="T15" fmla="*/ 12 h 30"/>
                <a:gd name="T16" fmla="*/ 0 w 31"/>
                <a:gd name="T17" fmla="*/ 16 h 30"/>
                <a:gd name="T18" fmla="*/ 1 w 31"/>
                <a:gd name="T19" fmla="*/ 18 h 30"/>
                <a:gd name="T20" fmla="*/ 1 w 31"/>
                <a:gd name="T21" fmla="*/ 21 h 30"/>
                <a:gd name="T22" fmla="*/ 3 w 31"/>
                <a:gd name="T23" fmla="*/ 23 h 30"/>
                <a:gd name="T24" fmla="*/ 5 w 31"/>
                <a:gd name="T25" fmla="*/ 26 h 30"/>
                <a:gd name="T26" fmla="*/ 7 w 31"/>
                <a:gd name="T27" fmla="*/ 28 h 30"/>
                <a:gd name="T28" fmla="*/ 10 w 31"/>
                <a:gd name="T29" fmla="*/ 29 h 30"/>
                <a:gd name="T30" fmla="*/ 12 w 31"/>
                <a:gd name="T31" fmla="*/ 30 h 30"/>
                <a:gd name="T32" fmla="*/ 16 w 31"/>
                <a:gd name="T33" fmla="*/ 30 h 30"/>
                <a:gd name="T34" fmla="*/ 19 w 31"/>
                <a:gd name="T35" fmla="*/ 30 h 30"/>
                <a:gd name="T36" fmla="*/ 21 w 31"/>
                <a:gd name="T37" fmla="*/ 29 h 30"/>
                <a:gd name="T38" fmla="*/ 23 w 31"/>
                <a:gd name="T39" fmla="*/ 28 h 30"/>
                <a:gd name="T40" fmla="*/ 27 w 31"/>
                <a:gd name="T41" fmla="*/ 26 h 30"/>
                <a:gd name="T42" fmla="*/ 28 w 31"/>
                <a:gd name="T43" fmla="*/ 23 h 30"/>
                <a:gd name="T44" fmla="*/ 29 w 31"/>
                <a:gd name="T45" fmla="*/ 21 h 30"/>
                <a:gd name="T46" fmla="*/ 30 w 31"/>
                <a:gd name="T47" fmla="*/ 18 h 30"/>
                <a:gd name="T48" fmla="*/ 31 w 31"/>
                <a:gd name="T49" fmla="*/ 16 h 30"/>
                <a:gd name="T50" fmla="*/ 30 w 31"/>
                <a:gd name="T51" fmla="*/ 12 h 30"/>
                <a:gd name="T52" fmla="*/ 29 w 31"/>
                <a:gd name="T53" fmla="*/ 9 h 30"/>
                <a:gd name="T54" fmla="*/ 28 w 31"/>
                <a:gd name="T55" fmla="*/ 7 h 30"/>
                <a:gd name="T56" fmla="*/ 27 w 31"/>
                <a:gd name="T57" fmla="*/ 5 h 30"/>
                <a:gd name="T58" fmla="*/ 23 w 31"/>
                <a:gd name="T59" fmla="*/ 2 h 30"/>
                <a:gd name="T60" fmla="*/ 21 w 31"/>
                <a:gd name="T61" fmla="*/ 1 h 30"/>
                <a:gd name="T62" fmla="*/ 19 w 31"/>
                <a:gd name="T63" fmla="*/ 0 h 30"/>
                <a:gd name="T64" fmla="*/ 16 w 31"/>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0"/>
                  </a:moveTo>
                  <a:lnTo>
                    <a:pt x="12" y="0"/>
                  </a:lnTo>
                  <a:lnTo>
                    <a:pt x="10" y="1"/>
                  </a:lnTo>
                  <a:lnTo>
                    <a:pt x="7" y="2"/>
                  </a:lnTo>
                  <a:lnTo>
                    <a:pt x="5" y="5"/>
                  </a:lnTo>
                  <a:lnTo>
                    <a:pt x="3" y="7"/>
                  </a:lnTo>
                  <a:lnTo>
                    <a:pt x="1" y="9"/>
                  </a:lnTo>
                  <a:lnTo>
                    <a:pt x="1" y="12"/>
                  </a:lnTo>
                  <a:lnTo>
                    <a:pt x="0" y="16"/>
                  </a:lnTo>
                  <a:lnTo>
                    <a:pt x="1" y="18"/>
                  </a:lnTo>
                  <a:lnTo>
                    <a:pt x="1" y="21"/>
                  </a:lnTo>
                  <a:lnTo>
                    <a:pt x="3" y="23"/>
                  </a:lnTo>
                  <a:lnTo>
                    <a:pt x="5" y="26"/>
                  </a:lnTo>
                  <a:lnTo>
                    <a:pt x="7" y="28"/>
                  </a:lnTo>
                  <a:lnTo>
                    <a:pt x="10" y="29"/>
                  </a:lnTo>
                  <a:lnTo>
                    <a:pt x="12" y="30"/>
                  </a:lnTo>
                  <a:lnTo>
                    <a:pt x="16" y="30"/>
                  </a:lnTo>
                  <a:lnTo>
                    <a:pt x="19" y="30"/>
                  </a:lnTo>
                  <a:lnTo>
                    <a:pt x="21" y="29"/>
                  </a:lnTo>
                  <a:lnTo>
                    <a:pt x="23" y="28"/>
                  </a:lnTo>
                  <a:lnTo>
                    <a:pt x="27" y="26"/>
                  </a:lnTo>
                  <a:lnTo>
                    <a:pt x="28" y="23"/>
                  </a:lnTo>
                  <a:lnTo>
                    <a:pt x="29" y="21"/>
                  </a:lnTo>
                  <a:lnTo>
                    <a:pt x="30" y="18"/>
                  </a:lnTo>
                  <a:lnTo>
                    <a:pt x="31" y="16"/>
                  </a:lnTo>
                  <a:lnTo>
                    <a:pt x="30" y="12"/>
                  </a:lnTo>
                  <a:lnTo>
                    <a:pt x="29" y="9"/>
                  </a:lnTo>
                  <a:lnTo>
                    <a:pt x="28" y="7"/>
                  </a:lnTo>
                  <a:lnTo>
                    <a:pt x="27" y="5"/>
                  </a:lnTo>
                  <a:lnTo>
                    <a:pt x="23" y="2"/>
                  </a:lnTo>
                  <a:lnTo>
                    <a:pt x="21" y="1"/>
                  </a:lnTo>
                  <a:lnTo>
                    <a:pt x="19"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565"/>
            <p:cNvSpPr>
              <a:spLocks noEditPoints="1"/>
            </p:cNvSpPr>
            <p:nvPr/>
          </p:nvSpPr>
          <p:spPr bwMode="auto">
            <a:xfrm>
              <a:off x="1454150" y="5243513"/>
              <a:ext cx="287338" cy="144463"/>
            </a:xfrm>
            <a:custGeom>
              <a:avLst/>
              <a:gdLst>
                <a:gd name="T0" fmla="*/ 745 w 905"/>
                <a:gd name="T1" fmla="*/ 142 h 452"/>
                <a:gd name="T2" fmla="*/ 725 w 905"/>
                <a:gd name="T3" fmla="*/ 115 h 452"/>
                <a:gd name="T4" fmla="*/ 732 w 905"/>
                <a:gd name="T5" fmla="*/ 80 h 452"/>
                <a:gd name="T6" fmla="*/ 760 w 905"/>
                <a:gd name="T7" fmla="*/ 60 h 452"/>
                <a:gd name="T8" fmla="*/ 795 w 905"/>
                <a:gd name="T9" fmla="*/ 67 h 452"/>
                <a:gd name="T10" fmla="*/ 813 w 905"/>
                <a:gd name="T11" fmla="*/ 96 h 452"/>
                <a:gd name="T12" fmla="*/ 807 w 905"/>
                <a:gd name="T13" fmla="*/ 130 h 452"/>
                <a:gd name="T14" fmla="*/ 779 w 905"/>
                <a:gd name="T15" fmla="*/ 150 h 452"/>
                <a:gd name="T16" fmla="*/ 631 w 905"/>
                <a:gd name="T17" fmla="*/ 147 h 452"/>
                <a:gd name="T18" fmla="*/ 608 w 905"/>
                <a:gd name="T19" fmla="*/ 122 h 452"/>
                <a:gd name="T20" fmla="*/ 608 w 905"/>
                <a:gd name="T21" fmla="*/ 87 h 452"/>
                <a:gd name="T22" fmla="*/ 631 w 905"/>
                <a:gd name="T23" fmla="*/ 64 h 452"/>
                <a:gd name="T24" fmla="*/ 666 w 905"/>
                <a:gd name="T25" fmla="*/ 64 h 452"/>
                <a:gd name="T26" fmla="*/ 691 w 905"/>
                <a:gd name="T27" fmla="*/ 87 h 452"/>
                <a:gd name="T28" fmla="*/ 691 w 905"/>
                <a:gd name="T29" fmla="*/ 122 h 452"/>
                <a:gd name="T30" fmla="*/ 666 w 905"/>
                <a:gd name="T31" fmla="*/ 147 h 452"/>
                <a:gd name="T32" fmla="*/ 519 w 905"/>
                <a:gd name="T33" fmla="*/ 150 h 452"/>
                <a:gd name="T34" fmla="*/ 490 w 905"/>
                <a:gd name="T35" fmla="*/ 130 h 452"/>
                <a:gd name="T36" fmla="*/ 484 w 905"/>
                <a:gd name="T37" fmla="*/ 96 h 452"/>
                <a:gd name="T38" fmla="*/ 503 w 905"/>
                <a:gd name="T39" fmla="*/ 67 h 452"/>
                <a:gd name="T40" fmla="*/ 537 w 905"/>
                <a:gd name="T41" fmla="*/ 60 h 452"/>
                <a:gd name="T42" fmla="*/ 566 w 905"/>
                <a:gd name="T43" fmla="*/ 80 h 452"/>
                <a:gd name="T44" fmla="*/ 572 w 905"/>
                <a:gd name="T45" fmla="*/ 115 h 452"/>
                <a:gd name="T46" fmla="*/ 553 w 905"/>
                <a:gd name="T47" fmla="*/ 142 h 452"/>
                <a:gd name="T48" fmla="*/ 135 w 905"/>
                <a:gd name="T49" fmla="*/ 166 h 452"/>
                <a:gd name="T50" fmla="*/ 112 w 905"/>
                <a:gd name="T51" fmla="*/ 161 h 452"/>
                <a:gd name="T52" fmla="*/ 93 w 905"/>
                <a:gd name="T53" fmla="*/ 148 h 452"/>
                <a:gd name="T54" fmla="*/ 80 w 905"/>
                <a:gd name="T55" fmla="*/ 129 h 452"/>
                <a:gd name="T56" fmla="*/ 76 w 905"/>
                <a:gd name="T57" fmla="*/ 105 h 452"/>
                <a:gd name="T58" fmla="*/ 80 w 905"/>
                <a:gd name="T59" fmla="*/ 81 h 452"/>
                <a:gd name="T60" fmla="*/ 93 w 905"/>
                <a:gd name="T61" fmla="*/ 63 h 452"/>
                <a:gd name="T62" fmla="*/ 112 w 905"/>
                <a:gd name="T63" fmla="*/ 49 h 452"/>
                <a:gd name="T64" fmla="*/ 135 w 905"/>
                <a:gd name="T65" fmla="*/ 45 h 452"/>
                <a:gd name="T66" fmla="*/ 160 w 905"/>
                <a:gd name="T67" fmla="*/ 49 h 452"/>
                <a:gd name="T68" fmla="*/ 178 w 905"/>
                <a:gd name="T69" fmla="*/ 63 h 452"/>
                <a:gd name="T70" fmla="*/ 192 w 905"/>
                <a:gd name="T71" fmla="*/ 81 h 452"/>
                <a:gd name="T72" fmla="*/ 196 w 905"/>
                <a:gd name="T73" fmla="*/ 105 h 452"/>
                <a:gd name="T74" fmla="*/ 192 w 905"/>
                <a:gd name="T75" fmla="*/ 129 h 452"/>
                <a:gd name="T76" fmla="*/ 178 w 905"/>
                <a:gd name="T77" fmla="*/ 148 h 452"/>
                <a:gd name="T78" fmla="*/ 160 w 905"/>
                <a:gd name="T79" fmla="*/ 161 h 452"/>
                <a:gd name="T80" fmla="*/ 135 w 905"/>
                <a:gd name="T81" fmla="*/ 166 h 452"/>
                <a:gd name="T82" fmla="*/ 0 w 905"/>
                <a:gd name="T83" fmla="*/ 160 h 452"/>
                <a:gd name="T84" fmla="*/ 11 w 905"/>
                <a:gd name="T85" fmla="*/ 193 h 452"/>
                <a:gd name="T86" fmla="*/ 32 w 905"/>
                <a:gd name="T87" fmla="*/ 220 h 452"/>
                <a:gd name="T88" fmla="*/ 63 w 905"/>
                <a:gd name="T89" fmla="*/ 237 h 452"/>
                <a:gd name="T90" fmla="*/ 453 w 905"/>
                <a:gd name="T91" fmla="*/ 241 h 452"/>
                <a:gd name="T92" fmla="*/ 191 w 905"/>
                <a:gd name="T93" fmla="*/ 423 h 452"/>
                <a:gd name="T94" fmla="*/ 182 w 905"/>
                <a:gd name="T95" fmla="*/ 431 h 452"/>
                <a:gd name="T96" fmla="*/ 182 w 905"/>
                <a:gd name="T97" fmla="*/ 443 h 452"/>
                <a:gd name="T98" fmla="*/ 191 w 905"/>
                <a:gd name="T99" fmla="*/ 451 h 452"/>
                <a:gd name="T100" fmla="*/ 713 w 905"/>
                <a:gd name="T101" fmla="*/ 452 h 452"/>
                <a:gd name="T102" fmla="*/ 722 w 905"/>
                <a:gd name="T103" fmla="*/ 445 h 452"/>
                <a:gd name="T104" fmla="*/ 724 w 905"/>
                <a:gd name="T105" fmla="*/ 434 h 452"/>
                <a:gd name="T106" fmla="*/ 717 w 905"/>
                <a:gd name="T107" fmla="*/ 424 h 452"/>
                <a:gd name="T108" fmla="*/ 483 w 905"/>
                <a:gd name="T109" fmla="*/ 422 h 452"/>
                <a:gd name="T110" fmla="*/ 833 w 905"/>
                <a:gd name="T111" fmla="*/ 240 h 452"/>
                <a:gd name="T112" fmla="*/ 865 w 905"/>
                <a:gd name="T113" fmla="*/ 225 h 452"/>
                <a:gd name="T114" fmla="*/ 890 w 905"/>
                <a:gd name="T115" fmla="*/ 201 h 452"/>
                <a:gd name="T116" fmla="*/ 903 w 905"/>
                <a:gd name="T117" fmla="*/ 169 h 452"/>
                <a:gd name="T118" fmla="*/ 890 w 905"/>
                <a:gd name="T119"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5" h="452">
                  <a:moveTo>
                    <a:pt x="769" y="150"/>
                  </a:moveTo>
                  <a:lnTo>
                    <a:pt x="760" y="150"/>
                  </a:lnTo>
                  <a:lnTo>
                    <a:pt x="751" y="147"/>
                  </a:lnTo>
                  <a:lnTo>
                    <a:pt x="745" y="142"/>
                  </a:lnTo>
                  <a:lnTo>
                    <a:pt x="737" y="137"/>
                  </a:lnTo>
                  <a:lnTo>
                    <a:pt x="732" y="130"/>
                  </a:lnTo>
                  <a:lnTo>
                    <a:pt x="728" y="122"/>
                  </a:lnTo>
                  <a:lnTo>
                    <a:pt x="725" y="115"/>
                  </a:lnTo>
                  <a:lnTo>
                    <a:pt x="724" y="105"/>
                  </a:lnTo>
                  <a:lnTo>
                    <a:pt x="725" y="96"/>
                  </a:lnTo>
                  <a:lnTo>
                    <a:pt x="728" y="87"/>
                  </a:lnTo>
                  <a:lnTo>
                    <a:pt x="732" y="80"/>
                  </a:lnTo>
                  <a:lnTo>
                    <a:pt x="737" y="73"/>
                  </a:lnTo>
                  <a:lnTo>
                    <a:pt x="745" y="67"/>
                  </a:lnTo>
                  <a:lnTo>
                    <a:pt x="751" y="64"/>
                  </a:lnTo>
                  <a:lnTo>
                    <a:pt x="760" y="60"/>
                  </a:lnTo>
                  <a:lnTo>
                    <a:pt x="769" y="60"/>
                  </a:lnTo>
                  <a:lnTo>
                    <a:pt x="779" y="60"/>
                  </a:lnTo>
                  <a:lnTo>
                    <a:pt x="787" y="64"/>
                  </a:lnTo>
                  <a:lnTo>
                    <a:pt x="795" y="67"/>
                  </a:lnTo>
                  <a:lnTo>
                    <a:pt x="801" y="73"/>
                  </a:lnTo>
                  <a:lnTo>
                    <a:pt x="807" y="80"/>
                  </a:lnTo>
                  <a:lnTo>
                    <a:pt x="811" y="87"/>
                  </a:lnTo>
                  <a:lnTo>
                    <a:pt x="813" y="96"/>
                  </a:lnTo>
                  <a:lnTo>
                    <a:pt x="814" y="105"/>
                  </a:lnTo>
                  <a:lnTo>
                    <a:pt x="813" y="115"/>
                  </a:lnTo>
                  <a:lnTo>
                    <a:pt x="811" y="122"/>
                  </a:lnTo>
                  <a:lnTo>
                    <a:pt x="807" y="130"/>
                  </a:lnTo>
                  <a:lnTo>
                    <a:pt x="801" y="137"/>
                  </a:lnTo>
                  <a:lnTo>
                    <a:pt x="795" y="142"/>
                  </a:lnTo>
                  <a:lnTo>
                    <a:pt x="787" y="147"/>
                  </a:lnTo>
                  <a:lnTo>
                    <a:pt x="779" y="150"/>
                  </a:lnTo>
                  <a:lnTo>
                    <a:pt x="769" y="150"/>
                  </a:lnTo>
                  <a:close/>
                  <a:moveTo>
                    <a:pt x="649" y="150"/>
                  </a:moveTo>
                  <a:lnTo>
                    <a:pt x="640" y="150"/>
                  </a:lnTo>
                  <a:lnTo>
                    <a:pt x="631" y="147"/>
                  </a:lnTo>
                  <a:lnTo>
                    <a:pt x="623" y="142"/>
                  </a:lnTo>
                  <a:lnTo>
                    <a:pt x="617" y="137"/>
                  </a:lnTo>
                  <a:lnTo>
                    <a:pt x="611" y="130"/>
                  </a:lnTo>
                  <a:lnTo>
                    <a:pt x="608" y="122"/>
                  </a:lnTo>
                  <a:lnTo>
                    <a:pt x="604" y="115"/>
                  </a:lnTo>
                  <a:lnTo>
                    <a:pt x="603" y="105"/>
                  </a:lnTo>
                  <a:lnTo>
                    <a:pt x="604" y="96"/>
                  </a:lnTo>
                  <a:lnTo>
                    <a:pt x="608" y="87"/>
                  </a:lnTo>
                  <a:lnTo>
                    <a:pt x="611" y="80"/>
                  </a:lnTo>
                  <a:lnTo>
                    <a:pt x="617" y="73"/>
                  </a:lnTo>
                  <a:lnTo>
                    <a:pt x="623" y="67"/>
                  </a:lnTo>
                  <a:lnTo>
                    <a:pt x="631" y="64"/>
                  </a:lnTo>
                  <a:lnTo>
                    <a:pt x="640" y="60"/>
                  </a:lnTo>
                  <a:lnTo>
                    <a:pt x="649" y="60"/>
                  </a:lnTo>
                  <a:lnTo>
                    <a:pt x="657" y="60"/>
                  </a:lnTo>
                  <a:lnTo>
                    <a:pt x="666" y="64"/>
                  </a:lnTo>
                  <a:lnTo>
                    <a:pt x="674" y="67"/>
                  </a:lnTo>
                  <a:lnTo>
                    <a:pt x="681" y="73"/>
                  </a:lnTo>
                  <a:lnTo>
                    <a:pt x="686" y="80"/>
                  </a:lnTo>
                  <a:lnTo>
                    <a:pt x="691" y="87"/>
                  </a:lnTo>
                  <a:lnTo>
                    <a:pt x="693" y="96"/>
                  </a:lnTo>
                  <a:lnTo>
                    <a:pt x="694" y="105"/>
                  </a:lnTo>
                  <a:lnTo>
                    <a:pt x="693" y="115"/>
                  </a:lnTo>
                  <a:lnTo>
                    <a:pt x="691" y="122"/>
                  </a:lnTo>
                  <a:lnTo>
                    <a:pt x="686" y="130"/>
                  </a:lnTo>
                  <a:lnTo>
                    <a:pt x="681" y="137"/>
                  </a:lnTo>
                  <a:lnTo>
                    <a:pt x="674" y="142"/>
                  </a:lnTo>
                  <a:lnTo>
                    <a:pt x="666" y="147"/>
                  </a:lnTo>
                  <a:lnTo>
                    <a:pt x="657" y="150"/>
                  </a:lnTo>
                  <a:lnTo>
                    <a:pt x="649" y="150"/>
                  </a:lnTo>
                  <a:close/>
                  <a:moveTo>
                    <a:pt x="528" y="150"/>
                  </a:moveTo>
                  <a:lnTo>
                    <a:pt x="519" y="150"/>
                  </a:lnTo>
                  <a:lnTo>
                    <a:pt x="510" y="147"/>
                  </a:lnTo>
                  <a:lnTo>
                    <a:pt x="503" y="142"/>
                  </a:lnTo>
                  <a:lnTo>
                    <a:pt x="496" y="137"/>
                  </a:lnTo>
                  <a:lnTo>
                    <a:pt x="490" y="130"/>
                  </a:lnTo>
                  <a:lnTo>
                    <a:pt x="486" y="122"/>
                  </a:lnTo>
                  <a:lnTo>
                    <a:pt x="484" y="115"/>
                  </a:lnTo>
                  <a:lnTo>
                    <a:pt x="483" y="105"/>
                  </a:lnTo>
                  <a:lnTo>
                    <a:pt x="484" y="96"/>
                  </a:lnTo>
                  <a:lnTo>
                    <a:pt x="486" y="87"/>
                  </a:lnTo>
                  <a:lnTo>
                    <a:pt x="490" y="80"/>
                  </a:lnTo>
                  <a:lnTo>
                    <a:pt x="496" y="73"/>
                  </a:lnTo>
                  <a:lnTo>
                    <a:pt x="503" y="67"/>
                  </a:lnTo>
                  <a:lnTo>
                    <a:pt x="510" y="64"/>
                  </a:lnTo>
                  <a:lnTo>
                    <a:pt x="519" y="60"/>
                  </a:lnTo>
                  <a:lnTo>
                    <a:pt x="528" y="60"/>
                  </a:lnTo>
                  <a:lnTo>
                    <a:pt x="537" y="60"/>
                  </a:lnTo>
                  <a:lnTo>
                    <a:pt x="546" y="64"/>
                  </a:lnTo>
                  <a:lnTo>
                    <a:pt x="553" y="67"/>
                  </a:lnTo>
                  <a:lnTo>
                    <a:pt x="560" y="73"/>
                  </a:lnTo>
                  <a:lnTo>
                    <a:pt x="566" y="80"/>
                  </a:lnTo>
                  <a:lnTo>
                    <a:pt x="570" y="87"/>
                  </a:lnTo>
                  <a:lnTo>
                    <a:pt x="572" y="96"/>
                  </a:lnTo>
                  <a:lnTo>
                    <a:pt x="573" y="105"/>
                  </a:lnTo>
                  <a:lnTo>
                    <a:pt x="572" y="115"/>
                  </a:lnTo>
                  <a:lnTo>
                    <a:pt x="570" y="122"/>
                  </a:lnTo>
                  <a:lnTo>
                    <a:pt x="566" y="130"/>
                  </a:lnTo>
                  <a:lnTo>
                    <a:pt x="560" y="137"/>
                  </a:lnTo>
                  <a:lnTo>
                    <a:pt x="553" y="142"/>
                  </a:lnTo>
                  <a:lnTo>
                    <a:pt x="546" y="147"/>
                  </a:lnTo>
                  <a:lnTo>
                    <a:pt x="537" y="150"/>
                  </a:lnTo>
                  <a:lnTo>
                    <a:pt x="528" y="150"/>
                  </a:lnTo>
                  <a:close/>
                  <a:moveTo>
                    <a:pt x="135" y="166"/>
                  </a:moveTo>
                  <a:lnTo>
                    <a:pt x="130" y="166"/>
                  </a:lnTo>
                  <a:lnTo>
                    <a:pt x="123" y="164"/>
                  </a:lnTo>
                  <a:lnTo>
                    <a:pt x="118" y="163"/>
                  </a:lnTo>
                  <a:lnTo>
                    <a:pt x="112" y="161"/>
                  </a:lnTo>
                  <a:lnTo>
                    <a:pt x="107" y="158"/>
                  </a:lnTo>
                  <a:lnTo>
                    <a:pt x="102" y="156"/>
                  </a:lnTo>
                  <a:lnTo>
                    <a:pt x="98" y="152"/>
                  </a:lnTo>
                  <a:lnTo>
                    <a:pt x="93" y="148"/>
                  </a:lnTo>
                  <a:lnTo>
                    <a:pt x="89" y="143"/>
                  </a:lnTo>
                  <a:lnTo>
                    <a:pt x="86" y="139"/>
                  </a:lnTo>
                  <a:lnTo>
                    <a:pt x="82" y="133"/>
                  </a:lnTo>
                  <a:lnTo>
                    <a:pt x="80" y="129"/>
                  </a:lnTo>
                  <a:lnTo>
                    <a:pt x="78" y="124"/>
                  </a:lnTo>
                  <a:lnTo>
                    <a:pt x="77" y="117"/>
                  </a:lnTo>
                  <a:lnTo>
                    <a:pt x="76" y="111"/>
                  </a:lnTo>
                  <a:lnTo>
                    <a:pt x="76" y="105"/>
                  </a:lnTo>
                  <a:lnTo>
                    <a:pt x="76" y="99"/>
                  </a:lnTo>
                  <a:lnTo>
                    <a:pt x="77" y="93"/>
                  </a:lnTo>
                  <a:lnTo>
                    <a:pt x="78" y="87"/>
                  </a:lnTo>
                  <a:lnTo>
                    <a:pt x="80" y="81"/>
                  </a:lnTo>
                  <a:lnTo>
                    <a:pt x="82" y="76"/>
                  </a:lnTo>
                  <a:lnTo>
                    <a:pt x="86" y="72"/>
                  </a:lnTo>
                  <a:lnTo>
                    <a:pt x="89" y="67"/>
                  </a:lnTo>
                  <a:lnTo>
                    <a:pt x="93" y="63"/>
                  </a:lnTo>
                  <a:lnTo>
                    <a:pt x="98" y="58"/>
                  </a:lnTo>
                  <a:lnTo>
                    <a:pt x="102" y="55"/>
                  </a:lnTo>
                  <a:lnTo>
                    <a:pt x="107" y="52"/>
                  </a:lnTo>
                  <a:lnTo>
                    <a:pt x="112" y="49"/>
                  </a:lnTo>
                  <a:lnTo>
                    <a:pt x="118" y="47"/>
                  </a:lnTo>
                  <a:lnTo>
                    <a:pt x="123" y="46"/>
                  </a:lnTo>
                  <a:lnTo>
                    <a:pt x="130" y="45"/>
                  </a:lnTo>
                  <a:lnTo>
                    <a:pt x="135" y="45"/>
                  </a:lnTo>
                  <a:lnTo>
                    <a:pt x="142" y="45"/>
                  </a:lnTo>
                  <a:lnTo>
                    <a:pt x="148" y="46"/>
                  </a:lnTo>
                  <a:lnTo>
                    <a:pt x="154" y="47"/>
                  </a:lnTo>
                  <a:lnTo>
                    <a:pt x="160" y="49"/>
                  </a:lnTo>
                  <a:lnTo>
                    <a:pt x="164" y="52"/>
                  </a:lnTo>
                  <a:lnTo>
                    <a:pt x="170" y="55"/>
                  </a:lnTo>
                  <a:lnTo>
                    <a:pt x="174" y="58"/>
                  </a:lnTo>
                  <a:lnTo>
                    <a:pt x="178" y="63"/>
                  </a:lnTo>
                  <a:lnTo>
                    <a:pt x="183" y="67"/>
                  </a:lnTo>
                  <a:lnTo>
                    <a:pt x="186" y="72"/>
                  </a:lnTo>
                  <a:lnTo>
                    <a:pt x="188" y="76"/>
                  </a:lnTo>
                  <a:lnTo>
                    <a:pt x="192" y="81"/>
                  </a:lnTo>
                  <a:lnTo>
                    <a:pt x="194" y="87"/>
                  </a:lnTo>
                  <a:lnTo>
                    <a:pt x="195" y="93"/>
                  </a:lnTo>
                  <a:lnTo>
                    <a:pt x="196" y="99"/>
                  </a:lnTo>
                  <a:lnTo>
                    <a:pt x="196" y="105"/>
                  </a:lnTo>
                  <a:lnTo>
                    <a:pt x="196" y="111"/>
                  </a:lnTo>
                  <a:lnTo>
                    <a:pt x="195" y="117"/>
                  </a:lnTo>
                  <a:lnTo>
                    <a:pt x="194" y="124"/>
                  </a:lnTo>
                  <a:lnTo>
                    <a:pt x="192" y="129"/>
                  </a:lnTo>
                  <a:lnTo>
                    <a:pt x="188" y="133"/>
                  </a:lnTo>
                  <a:lnTo>
                    <a:pt x="186" y="139"/>
                  </a:lnTo>
                  <a:lnTo>
                    <a:pt x="183" y="143"/>
                  </a:lnTo>
                  <a:lnTo>
                    <a:pt x="178" y="148"/>
                  </a:lnTo>
                  <a:lnTo>
                    <a:pt x="174" y="152"/>
                  </a:lnTo>
                  <a:lnTo>
                    <a:pt x="170" y="156"/>
                  </a:lnTo>
                  <a:lnTo>
                    <a:pt x="164" y="158"/>
                  </a:lnTo>
                  <a:lnTo>
                    <a:pt x="160" y="161"/>
                  </a:lnTo>
                  <a:lnTo>
                    <a:pt x="154" y="163"/>
                  </a:lnTo>
                  <a:lnTo>
                    <a:pt x="148" y="164"/>
                  </a:lnTo>
                  <a:lnTo>
                    <a:pt x="142" y="166"/>
                  </a:lnTo>
                  <a:lnTo>
                    <a:pt x="135" y="166"/>
                  </a:lnTo>
                  <a:close/>
                  <a:moveTo>
                    <a:pt x="15" y="0"/>
                  </a:moveTo>
                  <a:lnTo>
                    <a:pt x="0" y="0"/>
                  </a:lnTo>
                  <a:lnTo>
                    <a:pt x="0" y="150"/>
                  </a:lnTo>
                  <a:lnTo>
                    <a:pt x="0" y="160"/>
                  </a:lnTo>
                  <a:lnTo>
                    <a:pt x="2" y="169"/>
                  </a:lnTo>
                  <a:lnTo>
                    <a:pt x="4" y="178"/>
                  </a:lnTo>
                  <a:lnTo>
                    <a:pt x="7" y="185"/>
                  </a:lnTo>
                  <a:lnTo>
                    <a:pt x="11" y="193"/>
                  </a:lnTo>
                  <a:lnTo>
                    <a:pt x="16" y="201"/>
                  </a:lnTo>
                  <a:lnTo>
                    <a:pt x="20" y="208"/>
                  </a:lnTo>
                  <a:lnTo>
                    <a:pt x="27" y="214"/>
                  </a:lnTo>
                  <a:lnTo>
                    <a:pt x="32" y="220"/>
                  </a:lnTo>
                  <a:lnTo>
                    <a:pt x="40" y="225"/>
                  </a:lnTo>
                  <a:lnTo>
                    <a:pt x="48" y="230"/>
                  </a:lnTo>
                  <a:lnTo>
                    <a:pt x="56" y="234"/>
                  </a:lnTo>
                  <a:lnTo>
                    <a:pt x="63" y="237"/>
                  </a:lnTo>
                  <a:lnTo>
                    <a:pt x="72" y="240"/>
                  </a:lnTo>
                  <a:lnTo>
                    <a:pt x="81" y="241"/>
                  </a:lnTo>
                  <a:lnTo>
                    <a:pt x="91" y="241"/>
                  </a:lnTo>
                  <a:lnTo>
                    <a:pt x="453" y="241"/>
                  </a:lnTo>
                  <a:lnTo>
                    <a:pt x="453" y="422"/>
                  </a:lnTo>
                  <a:lnTo>
                    <a:pt x="196" y="422"/>
                  </a:lnTo>
                  <a:lnTo>
                    <a:pt x="193" y="422"/>
                  </a:lnTo>
                  <a:lnTo>
                    <a:pt x="191" y="423"/>
                  </a:lnTo>
                  <a:lnTo>
                    <a:pt x="187" y="424"/>
                  </a:lnTo>
                  <a:lnTo>
                    <a:pt x="185" y="427"/>
                  </a:lnTo>
                  <a:lnTo>
                    <a:pt x="184" y="429"/>
                  </a:lnTo>
                  <a:lnTo>
                    <a:pt x="182" y="431"/>
                  </a:lnTo>
                  <a:lnTo>
                    <a:pt x="182" y="434"/>
                  </a:lnTo>
                  <a:lnTo>
                    <a:pt x="181" y="438"/>
                  </a:lnTo>
                  <a:lnTo>
                    <a:pt x="182" y="440"/>
                  </a:lnTo>
                  <a:lnTo>
                    <a:pt x="182" y="443"/>
                  </a:lnTo>
                  <a:lnTo>
                    <a:pt x="184" y="445"/>
                  </a:lnTo>
                  <a:lnTo>
                    <a:pt x="185" y="448"/>
                  </a:lnTo>
                  <a:lnTo>
                    <a:pt x="187" y="450"/>
                  </a:lnTo>
                  <a:lnTo>
                    <a:pt x="191" y="451"/>
                  </a:lnTo>
                  <a:lnTo>
                    <a:pt x="193" y="452"/>
                  </a:lnTo>
                  <a:lnTo>
                    <a:pt x="196" y="452"/>
                  </a:lnTo>
                  <a:lnTo>
                    <a:pt x="709" y="452"/>
                  </a:lnTo>
                  <a:lnTo>
                    <a:pt x="713" y="452"/>
                  </a:lnTo>
                  <a:lnTo>
                    <a:pt x="715" y="451"/>
                  </a:lnTo>
                  <a:lnTo>
                    <a:pt x="717" y="450"/>
                  </a:lnTo>
                  <a:lnTo>
                    <a:pt x="719" y="448"/>
                  </a:lnTo>
                  <a:lnTo>
                    <a:pt x="722" y="445"/>
                  </a:lnTo>
                  <a:lnTo>
                    <a:pt x="723" y="443"/>
                  </a:lnTo>
                  <a:lnTo>
                    <a:pt x="724" y="440"/>
                  </a:lnTo>
                  <a:lnTo>
                    <a:pt x="724" y="438"/>
                  </a:lnTo>
                  <a:lnTo>
                    <a:pt x="724" y="434"/>
                  </a:lnTo>
                  <a:lnTo>
                    <a:pt x="723" y="431"/>
                  </a:lnTo>
                  <a:lnTo>
                    <a:pt x="722" y="429"/>
                  </a:lnTo>
                  <a:lnTo>
                    <a:pt x="719" y="427"/>
                  </a:lnTo>
                  <a:lnTo>
                    <a:pt x="717" y="424"/>
                  </a:lnTo>
                  <a:lnTo>
                    <a:pt x="715" y="423"/>
                  </a:lnTo>
                  <a:lnTo>
                    <a:pt x="713" y="422"/>
                  </a:lnTo>
                  <a:lnTo>
                    <a:pt x="709" y="422"/>
                  </a:lnTo>
                  <a:lnTo>
                    <a:pt x="483" y="422"/>
                  </a:lnTo>
                  <a:lnTo>
                    <a:pt x="483" y="241"/>
                  </a:lnTo>
                  <a:lnTo>
                    <a:pt x="814" y="241"/>
                  </a:lnTo>
                  <a:lnTo>
                    <a:pt x="824" y="241"/>
                  </a:lnTo>
                  <a:lnTo>
                    <a:pt x="833" y="240"/>
                  </a:lnTo>
                  <a:lnTo>
                    <a:pt x="842" y="237"/>
                  </a:lnTo>
                  <a:lnTo>
                    <a:pt x="850" y="234"/>
                  </a:lnTo>
                  <a:lnTo>
                    <a:pt x="858" y="230"/>
                  </a:lnTo>
                  <a:lnTo>
                    <a:pt x="865" y="225"/>
                  </a:lnTo>
                  <a:lnTo>
                    <a:pt x="872" y="220"/>
                  </a:lnTo>
                  <a:lnTo>
                    <a:pt x="879" y="214"/>
                  </a:lnTo>
                  <a:lnTo>
                    <a:pt x="884" y="208"/>
                  </a:lnTo>
                  <a:lnTo>
                    <a:pt x="890" y="201"/>
                  </a:lnTo>
                  <a:lnTo>
                    <a:pt x="894" y="193"/>
                  </a:lnTo>
                  <a:lnTo>
                    <a:pt x="899" y="185"/>
                  </a:lnTo>
                  <a:lnTo>
                    <a:pt x="901" y="178"/>
                  </a:lnTo>
                  <a:lnTo>
                    <a:pt x="903" y="169"/>
                  </a:lnTo>
                  <a:lnTo>
                    <a:pt x="905" y="160"/>
                  </a:lnTo>
                  <a:lnTo>
                    <a:pt x="905" y="150"/>
                  </a:lnTo>
                  <a:lnTo>
                    <a:pt x="905" y="0"/>
                  </a:lnTo>
                  <a:lnTo>
                    <a:pt x="890"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1975"/>
          <p:cNvSpPr>
            <a:spLocks noEditPoints="1"/>
          </p:cNvSpPr>
          <p:nvPr/>
        </p:nvSpPr>
        <p:spPr bwMode="auto">
          <a:xfrm>
            <a:off x="7573973" y="3193911"/>
            <a:ext cx="380334" cy="382447"/>
          </a:xfrm>
          <a:custGeom>
            <a:avLst/>
            <a:gdLst>
              <a:gd name="T0" fmla="*/ 676 w 901"/>
              <a:gd name="T1" fmla="*/ 267 h 902"/>
              <a:gd name="T2" fmla="*/ 691 w 901"/>
              <a:gd name="T3" fmla="*/ 384 h 902"/>
              <a:gd name="T4" fmla="*/ 628 w 901"/>
              <a:gd name="T5" fmla="*/ 210 h 902"/>
              <a:gd name="T6" fmla="*/ 637 w 901"/>
              <a:gd name="T7" fmla="*/ 232 h 902"/>
              <a:gd name="T8" fmla="*/ 517 w 901"/>
              <a:gd name="T9" fmla="*/ 210 h 902"/>
              <a:gd name="T10" fmla="*/ 721 w 901"/>
              <a:gd name="T11" fmla="*/ 414 h 902"/>
              <a:gd name="T12" fmla="*/ 738 w 901"/>
              <a:gd name="T13" fmla="*/ 273 h 902"/>
              <a:gd name="T14" fmla="*/ 761 w 901"/>
              <a:gd name="T15" fmla="*/ 264 h 902"/>
              <a:gd name="T16" fmla="*/ 781 w 901"/>
              <a:gd name="T17" fmla="*/ 248 h 902"/>
              <a:gd name="T18" fmla="*/ 796 w 901"/>
              <a:gd name="T19" fmla="*/ 226 h 902"/>
              <a:gd name="T20" fmla="*/ 804 w 901"/>
              <a:gd name="T21" fmla="*/ 202 h 902"/>
              <a:gd name="T22" fmla="*/ 805 w 901"/>
              <a:gd name="T23" fmla="*/ 175 h 902"/>
              <a:gd name="T24" fmla="*/ 799 w 901"/>
              <a:gd name="T25" fmla="*/ 149 h 902"/>
              <a:gd name="T26" fmla="*/ 786 w 901"/>
              <a:gd name="T27" fmla="*/ 127 h 902"/>
              <a:gd name="T28" fmla="*/ 767 w 901"/>
              <a:gd name="T29" fmla="*/ 109 h 902"/>
              <a:gd name="T30" fmla="*/ 742 w 901"/>
              <a:gd name="T31" fmla="*/ 99 h 902"/>
              <a:gd name="T32" fmla="*/ 715 w 901"/>
              <a:gd name="T33" fmla="*/ 94 h 902"/>
              <a:gd name="T34" fmla="*/ 690 w 901"/>
              <a:gd name="T35" fmla="*/ 99 h 902"/>
              <a:gd name="T36" fmla="*/ 666 w 901"/>
              <a:gd name="T37" fmla="*/ 109 h 902"/>
              <a:gd name="T38" fmla="*/ 647 w 901"/>
              <a:gd name="T39" fmla="*/ 125 h 902"/>
              <a:gd name="T40" fmla="*/ 634 w 901"/>
              <a:gd name="T41" fmla="*/ 147 h 902"/>
              <a:gd name="T42" fmla="*/ 626 w 901"/>
              <a:gd name="T43" fmla="*/ 172 h 902"/>
              <a:gd name="T44" fmla="*/ 311 w 901"/>
              <a:gd name="T45" fmla="*/ 4 h 902"/>
              <a:gd name="T46" fmla="*/ 302 w 901"/>
              <a:gd name="T47" fmla="*/ 0 h 902"/>
              <a:gd name="T48" fmla="*/ 294 w 901"/>
              <a:gd name="T49" fmla="*/ 1 h 902"/>
              <a:gd name="T50" fmla="*/ 276 w 901"/>
              <a:gd name="T51" fmla="*/ 19 h 902"/>
              <a:gd name="T52" fmla="*/ 238 w 901"/>
              <a:gd name="T53" fmla="*/ 66 h 902"/>
              <a:gd name="T54" fmla="*/ 208 w 901"/>
              <a:gd name="T55" fmla="*/ 117 h 902"/>
              <a:gd name="T56" fmla="*/ 185 w 901"/>
              <a:gd name="T57" fmla="*/ 170 h 902"/>
              <a:gd name="T58" fmla="*/ 172 w 901"/>
              <a:gd name="T59" fmla="*/ 225 h 902"/>
              <a:gd name="T60" fmla="*/ 164 w 901"/>
              <a:gd name="T61" fmla="*/ 282 h 902"/>
              <a:gd name="T62" fmla="*/ 164 w 901"/>
              <a:gd name="T63" fmla="*/ 339 h 902"/>
              <a:gd name="T64" fmla="*/ 172 w 901"/>
              <a:gd name="T65" fmla="*/ 396 h 902"/>
              <a:gd name="T66" fmla="*/ 187 w 901"/>
              <a:gd name="T67" fmla="*/ 450 h 902"/>
              <a:gd name="T68" fmla="*/ 209 w 901"/>
              <a:gd name="T69" fmla="*/ 504 h 902"/>
              <a:gd name="T70" fmla="*/ 239 w 901"/>
              <a:gd name="T71" fmla="*/ 554 h 902"/>
              <a:gd name="T72" fmla="*/ 1 w 901"/>
              <a:gd name="T73" fmla="*/ 881 h 902"/>
              <a:gd name="T74" fmla="*/ 1 w 901"/>
              <a:gd name="T75" fmla="*/ 893 h 902"/>
              <a:gd name="T76" fmla="*/ 11 w 901"/>
              <a:gd name="T77" fmla="*/ 901 h 902"/>
              <a:gd name="T78" fmla="*/ 545 w 901"/>
              <a:gd name="T79" fmla="*/ 901 h 902"/>
              <a:gd name="T80" fmla="*/ 554 w 901"/>
              <a:gd name="T81" fmla="*/ 892 h 902"/>
              <a:gd name="T82" fmla="*/ 554 w 901"/>
              <a:gd name="T83" fmla="*/ 881 h 902"/>
              <a:gd name="T84" fmla="*/ 414 w 901"/>
              <a:gd name="T85" fmla="*/ 700 h 902"/>
              <a:gd name="T86" fmla="*/ 487 w 901"/>
              <a:gd name="T87" fmla="*/ 726 h 902"/>
              <a:gd name="T88" fmla="*/ 564 w 901"/>
              <a:gd name="T89" fmla="*/ 738 h 902"/>
              <a:gd name="T90" fmla="*/ 612 w 901"/>
              <a:gd name="T91" fmla="*/ 738 h 902"/>
              <a:gd name="T92" fmla="*/ 676 w 901"/>
              <a:gd name="T93" fmla="*/ 730 h 902"/>
              <a:gd name="T94" fmla="*/ 737 w 901"/>
              <a:gd name="T95" fmla="*/ 713 h 902"/>
              <a:gd name="T96" fmla="*/ 794 w 901"/>
              <a:gd name="T97" fmla="*/ 687 h 902"/>
              <a:gd name="T98" fmla="*/ 847 w 901"/>
              <a:gd name="T99" fmla="*/ 654 h 902"/>
              <a:gd name="T100" fmla="*/ 897 w 901"/>
              <a:gd name="T101" fmla="*/ 611 h 902"/>
              <a:gd name="T102" fmla="*/ 901 w 901"/>
              <a:gd name="T103" fmla="*/ 604 h 902"/>
              <a:gd name="T104" fmla="*/ 900 w 901"/>
              <a:gd name="T105" fmla="*/ 59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1" h="902">
                <a:moveTo>
                  <a:pt x="663" y="260"/>
                </a:moveTo>
                <a:lnTo>
                  <a:pt x="669" y="264"/>
                </a:lnTo>
                <a:lnTo>
                  <a:pt x="676" y="267"/>
                </a:lnTo>
                <a:lnTo>
                  <a:pt x="683" y="270"/>
                </a:lnTo>
                <a:lnTo>
                  <a:pt x="691" y="272"/>
                </a:lnTo>
                <a:lnTo>
                  <a:pt x="691" y="384"/>
                </a:lnTo>
                <a:lnTo>
                  <a:pt x="614" y="308"/>
                </a:lnTo>
                <a:lnTo>
                  <a:pt x="663" y="260"/>
                </a:lnTo>
                <a:close/>
                <a:moveTo>
                  <a:pt x="628" y="210"/>
                </a:moveTo>
                <a:lnTo>
                  <a:pt x="631" y="218"/>
                </a:lnTo>
                <a:lnTo>
                  <a:pt x="634" y="225"/>
                </a:lnTo>
                <a:lnTo>
                  <a:pt x="637" y="232"/>
                </a:lnTo>
                <a:lnTo>
                  <a:pt x="641" y="238"/>
                </a:lnTo>
                <a:lnTo>
                  <a:pt x="593" y="286"/>
                </a:lnTo>
                <a:lnTo>
                  <a:pt x="517" y="210"/>
                </a:lnTo>
                <a:lnTo>
                  <a:pt x="628" y="210"/>
                </a:lnTo>
                <a:close/>
                <a:moveTo>
                  <a:pt x="897" y="590"/>
                </a:moveTo>
                <a:lnTo>
                  <a:pt x="721" y="414"/>
                </a:lnTo>
                <a:lnTo>
                  <a:pt x="721" y="276"/>
                </a:lnTo>
                <a:lnTo>
                  <a:pt x="729" y="275"/>
                </a:lnTo>
                <a:lnTo>
                  <a:pt x="738" y="273"/>
                </a:lnTo>
                <a:lnTo>
                  <a:pt x="746" y="270"/>
                </a:lnTo>
                <a:lnTo>
                  <a:pt x="754" y="267"/>
                </a:lnTo>
                <a:lnTo>
                  <a:pt x="761" y="264"/>
                </a:lnTo>
                <a:lnTo>
                  <a:pt x="769" y="258"/>
                </a:lnTo>
                <a:lnTo>
                  <a:pt x="775" y="253"/>
                </a:lnTo>
                <a:lnTo>
                  <a:pt x="781" y="248"/>
                </a:lnTo>
                <a:lnTo>
                  <a:pt x="787" y="241"/>
                </a:lnTo>
                <a:lnTo>
                  <a:pt x="791" y="234"/>
                </a:lnTo>
                <a:lnTo>
                  <a:pt x="796" y="226"/>
                </a:lnTo>
                <a:lnTo>
                  <a:pt x="799" y="219"/>
                </a:lnTo>
                <a:lnTo>
                  <a:pt x="802" y="210"/>
                </a:lnTo>
                <a:lnTo>
                  <a:pt x="804" y="202"/>
                </a:lnTo>
                <a:lnTo>
                  <a:pt x="805" y="193"/>
                </a:lnTo>
                <a:lnTo>
                  <a:pt x="806" y="184"/>
                </a:lnTo>
                <a:lnTo>
                  <a:pt x="805" y="175"/>
                </a:lnTo>
                <a:lnTo>
                  <a:pt x="804" y="166"/>
                </a:lnTo>
                <a:lnTo>
                  <a:pt x="802" y="158"/>
                </a:lnTo>
                <a:lnTo>
                  <a:pt x="799" y="149"/>
                </a:lnTo>
                <a:lnTo>
                  <a:pt x="796" y="142"/>
                </a:lnTo>
                <a:lnTo>
                  <a:pt x="790" y="134"/>
                </a:lnTo>
                <a:lnTo>
                  <a:pt x="786" y="127"/>
                </a:lnTo>
                <a:lnTo>
                  <a:pt x="780" y="120"/>
                </a:lnTo>
                <a:lnTo>
                  <a:pt x="773" y="115"/>
                </a:lnTo>
                <a:lnTo>
                  <a:pt x="767" y="109"/>
                </a:lnTo>
                <a:lnTo>
                  <a:pt x="759" y="105"/>
                </a:lnTo>
                <a:lnTo>
                  <a:pt x="751" y="102"/>
                </a:lnTo>
                <a:lnTo>
                  <a:pt x="742" y="99"/>
                </a:lnTo>
                <a:lnTo>
                  <a:pt x="734" y="96"/>
                </a:lnTo>
                <a:lnTo>
                  <a:pt x="725" y="95"/>
                </a:lnTo>
                <a:lnTo>
                  <a:pt x="715" y="94"/>
                </a:lnTo>
                <a:lnTo>
                  <a:pt x="707" y="95"/>
                </a:lnTo>
                <a:lnTo>
                  <a:pt x="698" y="96"/>
                </a:lnTo>
                <a:lnTo>
                  <a:pt x="690" y="99"/>
                </a:lnTo>
                <a:lnTo>
                  <a:pt x="681" y="101"/>
                </a:lnTo>
                <a:lnTo>
                  <a:pt x="673" y="105"/>
                </a:lnTo>
                <a:lnTo>
                  <a:pt x="666" y="109"/>
                </a:lnTo>
                <a:lnTo>
                  <a:pt x="660" y="114"/>
                </a:lnTo>
                <a:lnTo>
                  <a:pt x="653" y="119"/>
                </a:lnTo>
                <a:lnTo>
                  <a:pt x="647" y="125"/>
                </a:lnTo>
                <a:lnTo>
                  <a:pt x="642" y="132"/>
                </a:lnTo>
                <a:lnTo>
                  <a:pt x="637" y="139"/>
                </a:lnTo>
                <a:lnTo>
                  <a:pt x="634" y="147"/>
                </a:lnTo>
                <a:lnTo>
                  <a:pt x="631" y="154"/>
                </a:lnTo>
                <a:lnTo>
                  <a:pt x="627" y="163"/>
                </a:lnTo>
                <a:lnTo>
                  <a:pt x="626" y="172"/>
                </a:lnTo>
                <a:lnTo>
                  <a:pt x="625" y="180"/>
                </a:lnTo>
                <a:lnTo>
                  <a:pt x="487" y="180"/>
                </a:lnTo>
                <a:lnTo>
                  <a:pt x="311" y="4"/>
                </a:lnTo>
                <a:lnTo>
                  <a:pt x="308" y="2"/>
                </a:lnTo>
                <a:lnTo>
                  <a:pt x="306" y="1"/>
                </a:lnTo>
                <a:lnTo>
                  <a:pt x="302" y="0"/>
                </a:lnTo>
                <a:lnTo>
                  <a:pt x="300" y="0"/>
                </a:lnTo>
                <a:lnTo>
                  <a:pt x="297" y="0"/>
                </a:lnTo>
                <a:lnTo>
                  <a:pt x="294" y="1"/>
                </a:lnTo>
                <a:lnTo>
                  <a:pt x="292" y="2"/>
                </a:lnTo>
                <a:lnTo>
                  <a:pt x="289" y="4"/>
                </a:lnTo>
                <a:lnTo>
                  <a:pt x="276" y="19"/>
                </a:lnTo>
                <a:lnTo>
                  <a:pt x="262" y="34"/>
                </a:lnTo>
                <a:lnTo>
                  <a:pt x="250" y="50"/>
                </a:lnTo>
                <a:lnTo>
                  <a:pt x="238" y="66"/>
                </a:lnTo>
                <a:lnTo>
                  <a:pt x="227" y="83"/>
                </a:lnTo>
                <a:lnTo>
                  <a:pt x="218" y="100"/>
                </a:lnTo>
                <a:lnTo>
                  <a:pt x="208" y="117"/>
                </a:lnTo>
                <a:lnTo>
                  <a:pt x="199" y="134"/>
                </a:lnTo>
                <a:lnTo>
                  <a:pt x="193" y="152"/>
                </a:lnTo>
                <a:lnTo>
                  <a:pt x="185" y="170"/>
                </a:lnTo>
                <a:lnTo>
                  <a:pt x="180" y="189"/>
                </a:lnTo>
                <a:lnTo>
                  <a:pt x="175" y="207"/>
                </a:lnTo>
                <a:lnTo>
                  <a:pt x="172" y="225"/>
                </a:lnTo>
                <a:lnTo>
                  <a:pt x="167" y="244"/>
                </a:lnTo>
                <a:lnTo>
                  <a:pt x="165" y="263"/>
                </a:lnTo>
                <a:lnTo>
                  <a:pt x="164" y="282"/>
                </a:lnTo>
                <a:lnTo>
                  <a:pt x="163" y="301"/>
                </a:lnTo>
                <a:lnTo>
                  <a:pt x="163" y="321"/>
                </a:lnTo>
                <a:lnTo>
                  <a:pt x="164" y="339"/>
                </a:lnTo>
                <a:lnTo>
                  <a:pt x="165" y="358"/>
                </a:lnTo>
                <a:lnTo>
                  <a:pt x="168" y="376"/>
                </a:lnTo>
                <a:lnTo>
                  <a:pt x="172" y="396"/>
                </a:lnTo>
                <a:lnTo>
                  <a:pt x="176" y="414"/>
                </a:lnTo>
                <a:lnTo>
                  <a:pt x="181" y="432"/>
                </a:lnTo>
                <a:lnTo>
                  <a:pt x="187" y="450"/>
                </a:lnTo>
                <a:lnTo>
                  <a:pt x="193" y="469"/>
                </a:lnTo>
                <a:lnTo>
                  <a:pt x="200" y="487"/>
                </a:lnTo>
                <a:lnTo>
                  <a:pt x="209" y="504"/>
                </a:lnTo>
                <a:lnTo>
                  <a:pt x="219" y="521"/>
                </a:lnTo>
                <a:lnTo>
                  <a:pt x="228" y="538"/>
                </a:lnTo>
                <a:lnTo>
                  <a:pt x="239" y="554"/>
                </a:lnTo>
                <a:lnTo>
                  <a:pt x="251" y="571"/>
                </a:lnTo>
                <a:lnTo>
                  <a:pt x="3" y="877"/>
                </a:lnTo>
                <a:lnTo>
                  <a:pt x="1" y="881"/>
                </a:lnTo>
                <a:lnTo>
                  <a:pt x="0" y="885"/>
                </a:lnTo>
                <a:lnTo>
                  <a:pt x="0" y="889"/>
                </a:lnTo>
                <a:lnTo>
                  <a:pt x="1" y="893"/>
                </a:lnTo>
                <a:lnTo>
                  <a:pt x="3" y="897"/>
                </a:lnTo>
                <a:lnTo>
                  <a:pt x="6" y="899"/>
                </a:lnTo>
                <a:lnTo>
                  <a:pt x="11" y="901"/>
                </a:lnTo>
                <a:lnTo>
                  <a:pt x="14" y="902"/>
                </a:lnTo>
                <a:lnTo>
                  <a:pt x="540" y="902"/>
                </a:lnTo>
                <a:lnTo>
                  <a:pt x="545" y="901"/>
                </a:lnTo>
                <a:lnTo>
                  <a:pt x="548" y="899"/>
                </a:lnTo>
                <a:lnTo>
                  <a:pt x="551" y="897"/>
                </a:lnTo>
                <a:lnTo>
                  <a:pt x="554" y="892"/>
                </a:lnTo>
                <a:lnTo>
                  <a:pt x="555" y="889"/>
                </a:lnTo>
                <a:lnTo>
                  <a:pt x="555" y="885"/>
                </a:lnTo>
                <a:lnTo>
                  <a:pt x="554" y="881"/>
                </a:lnTo>
                <a:lnTo>
                  <a:pt x="551" y="876"/>
                </a:lnTo>
                <a:lnTo>
                  <a:pt x="391" y="690"/>
                </a:lnTo>
                <a:lnTo>
                  <a:pt x="414" y="700"/>
                </a:lnTo>
                <a:lnTo>
                  <a:pt x="438" y="710"/>
                </a:lnTo>
                <a:lnTo>
                  <a:pt x="462" y="719"/>
                </a:lnTo>
                <a:lnTo>
                  <a:pt x="487" y="726"/>
                </a:lnTo>
                <a:lnTo>
                  <a:pt x="513" y="731"/>
                </a:lnTo>
                <a:lnTo>
                  <a:pt x="538" y="736"/>
                </a:lnTo>
                <a:lnTo>
                  <a:pt x="564" y="738"/>
                </a:lnTo>
                <a:lnTo>
                  <a:pt x="591" y="739"/>
                </a:lnTo>
                <a:lnTo>
                  <a:pt x="591" y="739"/>
                </a:lnTo>
                <a:lnTo>
                  <a:pt x="612" y="738"/>
                </a:lnTo>
                <a:lnTo>
                  <a:pt x="634" y="737"/>
                </a:lnTo>
                <a:lnTo>
                  <a:pt x="655" y="734"/>
                </a:lnTo>
                <a:lnTo>
                  <a:pt x="676" y="730"/>
                </a:lnTo>
                <a:lnTo>
                  <a:pt x="696" y="726"/>
                </a:lnTo>
                <a:lnTo>
                  <a:pt x="716" y="720"/>
                </a:lnTo>
                <a:lnTo>
                  <a:pt x="737" y="713"/>
                </a:lnTo>
                <a:lnTo>
                  <a:pt x="756" y="706"/>
                </a:lnTo>
                <a:lnTo>
                  <a:pt x="775" y="697"/>
                </a:lnTo>
                <a:lnTo>
                  <a:pt x="794" y="687"/>
                </a:lnTo>
                <a:lnTo>
                  <a:pt x="813" y="678"/>
                </a:lnTo>
                <a:lnTo>
                  <a:pt x="830" y="666"/>
                </a:lnTo>
                <a:lnTo>
                  <a:pt x="847" y="654"/>
                </a:lnTo>
                <a:lnTo>
                  <a:pt x="864" y="640"/>
                </a:lnTo>
                <a:lnTo>
                  <a:pt x="880" y="626"/>
                </a:lnTo>
                <a:lnTo>
                  <a:pt x="897" y="611"/>
                </a:lnTo>
                <a:lnTo>
                  <a:pt x="899" y="609"/>
                </a:lnTo>
                <a:lnTo>
                  <a:pt x="900" y="607"/>
                </a:lnTo>
                <a:lnTo>
                  <a:pt x="901" y="604"/>
                </a:lnTo>
                <a:lnTo>
                  <a:pt x="901" y="601"/>
                </a:lnTo>
                <a:lnTo>
                  <a:pt x="901" y="598"/>
                </a:lnTo>
                <a:lnTo>
                  <a:pt x="900" y="595"/>
                </a:lnTo>
                <a:lnTo>
                  <a:pt x="899" y="593"/>
                </a:lnTo>
                <a:lnTo>
                  <a:pt x="897" y="59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7413196" y="4562720"/>
            <a:ext cx="334233" cy="338074"/>
            <a:chOff x="8172450" y="781050"/>
            <a:chExt cx="276225" cy="279400"/>
          </a:xfrm>
          <a:solidFill>
            <a:schemeClr val="bg1"/>
          </a:solidFill>
        </p:grpSpPr>
        <p:sp>
          <p:nvSpPr>
            <p:cNvPr id="31" name="Freeform 3923"/>
            <p:cNvSpPr>
              <a:spLocks/>
            </p:cNvSpPr>
            <p:nvPr/>
          </p:nvSpPr>
          <p:spPr bwMode="auto">
            <a:xfrm>
              <a:off x="8172450" y="984250"/>
              <a:ext cx="276225" cy="76200"/>
            </a:xfrm>
            <a:custGeom>
              <a:avLst/>
              <a:gdLst>
                <a:gd name="T0" fmla="*/ 833 w 869"/>
                <a:gd name="T1" fmla="*/ 1 h 240"/>
                <a:gd name="T2" fmla="*/ 823 w 869"/>
                <a:gd name="T3" fmla="*/ 5 h 240"/>
                <a:gd name="T4" fmla="*/ 814 w 869"/>
                <a:gd name="T5" fmla="*/ 14 h 240"/>
                <a:gd name="T6" fmla="*/ 810 w 869"/>
                <a:gd name="T7" fmla="*/ 24 h 240"/>
                <a:gd name="T8" fmla="*/ 809 w 869"/>
                <a:gd name="T9" fmla="*/ 105 h 240"/>
                <a:gd name="T10" fmla="*/ 808 w 869"/>
                <a:gd name="T11" fmla="*/ 121 h 240"/>
                <a:gd name="T12" fmla="*/ 803 w 869"/>
                <a:gd name="T13" fmla="*/ 135 h 240"/>
                <a:gd name="T14" fmla="*/ 797 w 869"/>
                <a:gd name="T15" fmla="*/ 148 h 240"/>
                <a:gd name="T16" fmla="*/ 788 w 869"/>
                <a:gd name="T17" fmla="*/ 158 h 240"/>
                <a:gd name="T18" fmla="*/ 777 w 869"/>
                <a:gd name="T19" fmla="*/ 168 h 240"/>
                <a:gd name="T20" fmla="*/ 764 w 869"/>
                <a:gd name="T21" fmla="*/ 175 h 240"/>
                <a:gd name="T22" fmla="*/ 750 w 869"/>
                <a:gd name="T23" fmla="*/ 179 h 240"/>
                <a:gd name="T24" fmla="*/ 734 w 869"/>
                <a:gd name="T25" fmla="*/ 180 h 240"/>
                <a:gd name="T26" fmla="*/ 131 w 869"/>
                <a:gd name="T27" fmla="*/ 180 h 240"/>
                <a:gd name="T28" fmla="*/ 115 w 869"/>
                <a:gd name="T29" fmla="*/ 177 h 240"/>
                <a:gd name="T30" fmla="*/ 101 w 869"/>
                <a:gd name="T31" fmla="*/ 170 h 240"/>
                <a:gd name="T32" fmla="*/ 89 w 869"/>
                <a:gd name="T33" fmla="*/ 162 h 240"/>
                <a:gd name="T34" fmla="*/ 78 w 869"/>
                <a:gd name="T35" fmla="*/ 152 h 240"/>
                <a:gd name="T36" fmla="*/ 70 w 869"/>
                <a:gd name="T37" fmla="*/ 139 h 240"/>
                <a:gd name="T38" fmla="*/ 63 w 869"/>
                <a:gd name="T39" fmla="*/ 125 h 240"/>
                <a:gd name="T40" fmla="*/ 60 w 869"/>
                <a:gd name="T41" fmla="*/ 110 h 240"/>
                <a:gd name="T42" fmla="*/ 60 w 869"/>
                <a:gd name="T43" fmla="*/ 30 h 240"/>
                <a:gd name="T44" fmla="*/ 58 w 869"/>
                <a:gd name="T45" fmla="*/ 18 h 240"/>
                <a:gd name="T46" fmla="*/ 52 w 869"/>
                <a:gd name="T47" fmla="*/ 8 h 240"/>
                <a:gd name="T48" fmla="*/ 42 w 869"/>
                <a:gd name="T49" fmla="*/ 2 h 240"/>
                <a:gd name="T50" fmla="*/ 30 w 869"/>
                <a:gd name="T51" fmla="*/ 0 h 240"/>
                <a:gd name="T52" fmla="*/ 18 w 869"/>
                <a:gd name="T53" fmla="*/ 2 h 240"/>
                <a:gd name="T54" fmla="*/ 9 w 869"/>
                <a:gd name="T55" fmla="*/ 8 h 240"/>
                <a:gd name="T56" fmla="*/ 2 w 869"/>
                <a:gd name="T57" fmla="*/ 18 h 240"/>
                <a:gd name="T58" fmla="*/ 0 w 869"/>
                <a:gd name="T59" fmla="*/ 30 h 240"/>
                <a:gd name="T60" fmla="*/ 1 w 869"/>
                <a:gd name="T61" fmla="*/ 116 h 240"/>
                <a:gd name="T62" fmla="*/ 7 w 869"/>
                <a:gd name="T63" fmla="*/ 142 h 240"/>
                <a:gd name="T64" fmla="*/ 17 w 869"/>
                <a:gd name="T65" fmla="*/ 167 h 240"/>
                <a:gd name="T66" fmla="*/ 32 w 869"/>
                <a:gd name="T67" fmla="*/ 190 h 240"/>
                <a:gd name="T68" fmla="*/ 51 w 869"/>
                <a:gd name="T69" fmla="*/ 209 h 240"/>
                <a:gd name="T70" fmla="*/ 73 w 869"/>
                <a:gd name="T71" fmla="*/ 223 h 240"/>
                <a:gd name="T72" fmla="*/ 98 w 869"/>
                <a:gd name="T73" fmla="*/ 234 h 240"/>
                <a:gd name="T74" fmla="*/ 125 w 869"/>
                <a:gd name="T75" fmla="*/ 239 h 240"/>
                <a:gd name="T76" fmla="*/ 734 w 869"/>
                <a:gd name="T77" fmla="*/ 240 h 240"/>
                <a:gd name="T78" fmla="*/ 762 w 869"/>
                <a:gd name="T79" fmla="*/ 238 h 240"/>
                <a:gd name="T80" fmla="*/ 787 w 869"/>
                <a:gd name="T81" fmla="*/ 230 h 240"/>
                <a:gd name="T82" fmla="*/ 811 w 869"/>
                <a:gd name="T83" fmla="*/ 217 h 240"/>
                <a:gd name="T84" fmla="*/ 830 w 869"/>
                <a:gd name="T85" fmla="*/ 201 h 240"/>
                <a:gd name="T86" fmla="*/ 846 w 869"/>
                <a:gd name="T87" fmla="*/ 182 h 240"/>
                <a:gd name="T88" fmla="*/ 859 w 869"/>
                <a:gd name="T89" fmla="*/ 158 h 240"/>
                <a:gd name="T90" fmla="*/ 867 w 869"/>
                <a:gd name="T91" fmla="*/ 133 h 240"/>
                <a:gd name="T92" fmla="*/ 869 w 869"/>
                <a:gd name="T93" fmla="*/ 105 h 240"/>
                <a:gd name="T94" fmla="*/ 869 w 869"/>
                <a:gd name="T95" fmla="*/ 24 h 240"/>
                <a:gd name="T96" fmla="*/ 863 w 869"/>
                <a:gd name="T97" fmla="*/ 14 h 240"/>
                <a:gd name="T98" fmla="*/ 856 w 869"/>
                <a:gd name="T99" fmla="*/ 5 h 240"/>
                <a:gd name="T100" fmla="*/ 845 w 869"/>
                <a:gd name="T101" fmla="*/ 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9" h="240">
                  <a:moveTo>
                    <a:pt x="839" y="1"/>
                  </a:moveTo>
                  <a:lnTo>
                    <a:pt x="833" y="1"/>
                  </a:lnTo>
                  <a:lnTo>
                    <a:pt x="827" y="3"/>
                  </a:lnTo>
                  <a:lnTo>
                    <a:pt x="823" y="5"/>
                  </a:lnTo>
                  <a:lnTo>
                    <a:pt x="817" y="9"/>
                  </a:lnTo>
                  <a:lnTo>
                    <a:pt x="814" y="14"/>
                  </a:lnTo>
                  <a:lnTo>
                    <a:pt x="811" y="19"/>
                  </a:lnTo>
                  <a:lnTo>
                    <a:pt x="810" y="24"/>
                  </a:lnTo>
                  <a:lnTo>
                    <a:pt x="809" y="31"/>
                  </a:lnTo>
                  <a:lnTo>
                    <a:pt x="809" y="105"/>
                  </a:lnTo>
                  <a:lnTo>
                    <a:pt x="809" y="113"/>
                  </a:lnTo>
                  <a:lnTo>
                    <a:pt x="808" y="121"/>
                  </a:lnTo>
                  <a:lnTo>
                    <a:pt x="806" y="128"/>
                  </a:lnTo>
                  <a:lnTo>
                    <a:pt x="803" y="135"/>
                  </a:lnTo>
                  <a:lnTo>
                    <a:pt x="800" y="142"/>
                  </a:lnTo>
                  <a:lnTo>
                    <a:pt x="797" y="148"/>
                  </a:lnTo>
                  <a:lnTo>
                    <a:pt x="793" y="154"/>
                  </a:lnTo>
                  <a:lnTo>
                    <a:pt x="788" y="158"/>
                  </a:lnTo>
                  <a:lnTo>
                    <a:pt x="783" y="164"/>
                  </a:lnTo>
                  <a:lnTo>
                    <a:pt x="777" y="168"/>
                  </a:lnTo>
                  <a:lnTo>
                    <a:pt x="771" y="171"/>
                  </a:lnTo>
                  <a:lnTo>
                    <a:pt x="764" y="175"/>
                  </a:lnTo>
                  <a:lnTo>
                    <a:pt x="757" y="177"/>
                  </a:lnTo>
                  <a:lnTo>
                    <a:pt x="750" y="179"/>
                  </a:lnTo>
                  <a:lnTo>
                    <a:pt x="742" y="180"/>
                  </a:lnTo>
                  <a:lnTo>
                    <a:pt x="734" y="180"/>
                  </a:lnTo>
                  <a:lnTo>
                    <a:pt x="138" y="180"/>
                  </a:lnTo>
                  <a:lnTo>
                    <a:pt x="131" y="180"/>
                  </a:lnTo>
                  <a:lnTo>
                    <a:pt x="122" y="179"/>
                  </a:lnTo>
                  <a:lnTo>
                    <a:pt x="115" y="177"/>
                  </a:lnTo>
                  <a:lnTo>
                    <a:pt x="108" y="174"/>
                  </a:lnTo>
                  <a:lnTo>
                    <a:pt x="101" y="170"/>
                  </a:lnTo>
                  <a:lnTo>
                    <a:pt x="94" y="167"/>
                  </a:lnTo>
                  <a:lnTo>
                    <a:pt x="89" y="162"/>
                  </a:lnTo>
                  <a:lnTo>
                    <a:pt x="83" y="157"/>
                  </a:lnTo>
                  <a:lnTo>
                    <a:pt x="78" y="152"/>
                  </a:lnTo>
                  <a:lnTo>
                    <a:pt x="73" y="146"/>
                  </a:lnTo>
                  <a:lnTo>
                    <a:pt x="70" y="139"/>
                  </a:lnTo>
                  <a:lnTo>
                    <a:pt x="67" y="132"/>
                  </a:lnTo>
                  <a:lnTo>
                    <a:pt x="63" y="125"/>
                  </a:lnTo>
                  <a:lnTo>
                    <a:pt x="61" y="118"/>
                  </a:lnTo>
                  <a:lnTo>
                    <a:pt x="60" y="110"/>
                  </a:lnTo>
                  <a:lnTo>
                    <a:pt x="60" y="102"/>
                  </a:lnTo>
                  <a:lnTo>
                    <a:pt x="60" y="30"/>
                  </a:lnTo>
                  <a:lnTo>
                    <a:pt x="59" y="23"/>
                  </a:lnTo>
                  <a:lnTo>
                    <a:pt x="58" y="18"/>
                  </a:lnTo>
                  <a:lnTo>
                    <a:pt x="55" y="13"/>
                  </a:lnTo>
                  <a:lnTo>
                    <a:pt x="52" y="8"/>
                  </a:lnTo>
                  <a:lnTo>
                    <a:pt x="47" y="5"/>
                  </a:lnTo>
                  <a:lnTo>
                    <a:pt x="42" y="2"/>
                  </a:lnTo>
                  <a:lnTo>
                    <a:pt x="37" y="0"/>
                  </a:lnTo>
                  <a:lnTo>
                    <a:pt x="30" y="0"/>
                  </a:lnTo>
                  <a:lnTo>
                    <a:pt x="24" y="0"/>
                  </a:lnTo>
                  <a:lnTo>
                    <a:pt x="18" y="2"/>
                  </a:lnTo>
                  <a:lnTo>
                    <a:pt x="13" y="5"/>
                  </a:lnTo>
                  <a:lnTo>
                    <a:pt x="9" y="8"/>
                  </a:lnTo>
                  <a:lnTo>
                    <a:pt x="5" y="13"/>
                  </a:lnTo>
                  <a:lnTo>
                    <a:pt x="2" y="18"/>
                  </a:lnTo>
                  <a:lnTo>
                    <a:pt x="1" y="23"/>
                  </a:lnTo>
                  <a:lnTo>
                    <a:pt x="0" y="30"/>
                  </a:lnTo>
                  <a:lnTo>
                    <a:pt x="0" y="102"/>
                  </a:lnTo>
                  <a:lnTo>
                    <a:pt x="1" y="116"/>
                  </a:lnTo>
                  <a:lnTo>
                    <a:pt x="3" y="130"/>
                  </a:lnTo>
                  <a:lnTo>
                    <a:pt x="7" y="142"/>
                  </a:lnTo>
                  <a:lnTo>
                    <a:pt x="11" y="155"/>
                  </a:lnTo>
                  <a:lnTo>
                    <a:pt x="17" y="167"/>
                  </a:lnTo>
                  <a:lnTo>
                    <a:pt x="24" y="179"/>
                  </a:lnTo>
                  <a:lnTo>
                    <a:pt x="32" y="190"/>
                  </a:lnTo>
                  <a:lnTo>
                    <a:pt x="41" y="199"/>
                  </a:lnTo>
                  <a:lnTo>
                    <a:pt x="51" y="209"/>
                  </a:lnTo>
                  <a:lnTo>
                    <a:pt x="61" y="216"/>
                  </a:lnTo>
                  <a:lnTo>
                    <a:pt x="73" y="223"/>
                  </a:lnTo>
                  <a:lnTo>
                    <a:pt x="85" y="229"/>
                  </a:lnTo>
                  <a:lnTo>
                    <a:pt x="98" y="234"/>
                  </a:lnTo>
                  <a:lnTo>
                    <a:pt x="111" y="237"/>
                  </a:lnTo>
                  <a:lnTo>
                    <a:pt x="125" y="239"/>
                  </a:lnTo>
                  <a:lnTo>
                    <a:pt x="138" y="240"/>
                  </a:lnTo>
                  <a:lnTo>
                    <a:pt x="734" y="240"/>
                  </a:lnTo>
                  <a:lnTo>
                    <a:pt x="749" y="239"/>
                  </a:lnTo>
                  <a:lnTo>
                    <a:pt x="762" y="238"/>
                  </a:lnTo>
                  <a:lnTo>
                    <a:pt x="776" y="235"/>
                  </a:lnTo>
                  <a:lnTo>
                    <a:pt x="787" y="230"/>
                  </a:lnTo>
                  <a:lnTo>
                    <a:pt x="799" y="224"/>
                  </a:lnTo>
                  <a:lnTo>
                    <a:pt x="811" y="217"/>
                  </a:lnTo>
                  <a:lnTo>
                    <a:pt x="821" y="210"/>
                  </a:lnTo>
                  <a:lnTo>
                    <a:pt x="830" y="201"/>
                  </a:lnTo>
                  <a:lnTo>
                    <a:pt x="839" y="192"/>
                  </a:lnTo>
                  <a:lnTo>
                    <a:pt x="846" y="182"/>
                  </a:lnTo>
                  <a:lnTo>
                    <a:pt x="853" y="170"/>
                  </a:lnTo>
                  <a:lnTo>
                    <a:pt x="859" y="158"/>
                  </a:lnTo>
                  <a:lnTo>
                    <a:pt x="863" y="147"/>
                  </a:lnTo>
                  <a:lnTo>
                    <a:pt x="867" y="133"/>
                  </a:lnTo>
                  <a:lnTo>
                    <a:pt x="869" y="120"/>
                  </a:lnTo>
                  <a:lnTo>
                    <a:pt x="869" y="105"/>
                  </a:lnTo>
                  <a:lnTo>
                    <a:pt x="869" y="31"/>
                  </a:lnTo>
                  <a:lnTo>
                    <a:pt x="869" y="24"/>
                  </a:lnTo>
                  <a:lnTo>
                    <a:pt x="867" y="19"/>
                  </a:lnTo>
                  <a:lnTo>
                    <a:pt x="863" y="14"/>
                  </a:lnTo>
                  <a:lnTo>
                    <a:pt x="860" y="9"/>
                  </a:lnTo>
                  <a:lnTo>
                    <a:pt x="856" y="5"/>
                  </a:lnTo>
                  <a:lnTo>
                    <a:pt x="851" y="3"/>
                  </a:lnTo>
                  <a:lnTo>
                    <a:pt x="845" y="1"/>
                  </a:lnTo>
                  <a:lnTo>
                    <a:pt x="8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924"/>
            <p:cNvSpPr>
              <a:spLocks/>
            </p:cNvSpPr>
            <p:nvPr/>
          </p:nvSpPr>
          <p:spPr bwMode="auto">
            <a:xfrm>
              <a:off x="8220075" y="781050"/>
              <a:ext cx="185738" cy="222250"/>
            </a:xfrm>
            <a:custGeom>
              <a:avLst/>
              <a:gdLst>
                <a:gd name="T0" fmla="*/ 36 w 584"/>
                <a:gd name="T1" fmla="*/ 314 h 704"/>
                <a:gd name="T2" fmla="*/ 46 w 584"/>
                <a:gd name="T3" fmla="*/ 310 h 704"/>
                <a:gd name="T4" fmla="*/ 269 w 584"/>
                <a:gd name="T5" fmla="*/ 100 h 704"/>
                <a:gd name="T6" fmla="*/ 271 w 584"/>
                <a:gd name="T7" fmla="*/ 680 h 704"/>
                <a:gd name="T8" fmla="*/ 275 w 584"/>
                <a:gd name="T9" fmla="*/ 691 h 704"/>
                <a:gd name="T10" fmla="*/ 282 w 584"/>
                <a:gd name="T11" fmla="*/ 700 h 704"/>
                <a:gd name="T12" fmla="*/ 293 w 584"/>
                <a:gd name="T13" fmla="*/ 704 h 704"/>
                <a:gd name="T14" fmla="*/ 306 w 584"/>
                <a:gd name="T15" fmla="*/ 704 h 704"/>
                <a:gd name="T16" fmla="*/ 317 w 584"/>
                <a:gd name="T17" fmla="*/ 700 h 704"/>
                <a:gd name="T18" fmla="*/ 324 w 584"/>
                <a:gd name="T19" fmla="*/ 691 h 704"/>
                <a:gd name="T20" fmla="*/ 328 w 584"/>
                <a:gd name="T21" fmla="*/ 680 h 704"/>
                <a:gd name="T22" fmla="*/ 330 w 584"/>
                <a:gd name="T23" fmla="*/ 102 h 704"/>
                <a:gd name="T24" fmla="*/ 538 w 584"/>
                <a:gd name="T25" fmla="*/ 310 h 704"/>
                <a:gd name="T26" fmla="*/ 548 w 584"/>
                <a:gd name="T27" fmla="*/ 314 h 704"/>
                <a:gd name="T28" fmla="*/ 560 w 584"/>
                <a:gd name="T29" fmla="*/ 314 h 704"/>
                <a:gd name="T30" fmla="*/ 571 w 584"/>
                <a:gd name="T31" fmla="*/ 310 h 704"/>
                <a:gd name="T32" fmla="*/ 579 w 584"/>
                <a:gd name="T33" fmla="*/ 302 h 704"/>
                <a:gd name="T34" fmla="*/ 584 w 584"/>
                <a:gd name="T35" fmla="*/ 291 h 704"/>
                <a:gd name="T36" fmla="*/ 584 w 584"/>
                <a:gd name="T37" fmla="*/ 279 h 704"/>
                <a:gd name="T38" fmla="*/ 579 w 584"/>
                <a:gd name="T39" fmla="*/ 268 h 704"/>
                <a:gd name="T40" fmla="*/ 321 w 584"/>
                <a:gd name="T41" fmla="*/ 9 h 704"/>
                <a:gd name="T42" fmla="*/ 317 w 584"/>
                <a:gd name="T43" fmla="*/ 6 h 704"/>
                <a:gd name="T44" fmla="*/ 313 w 584"/>
                <a:gd name="T45" fmla="*/ 3 h 704"/>
                <a:gd name="T46" fmla="*/ 311 w 584"/>
                <a:gd name="T47" fmla="*/ 2 h 704"/>
                <a:gd name="T48" fmla="*/ 306 w 584"/>
                <a:gd name="T49" fmla="*/ 1 h 704"/>
                <a:gd name="T50" fmla="*/ 306 w 584"/>
                <a:gd name="T51" fmla="*/ 1 h 704"/>
                <a:gd name="T52" fmla="*/ 299 w 584"/>
                <a:gd name="T53" fmla="*/ 0 h 704"/>
                <a:gd name="T54" fmla="*/ 299 w 584"/>
                <a:gd name="T55" fmla="*/ 0 h 704"/>
                <a:gd name="T56" fmla="*/ 297 w 584"/>
                <a:gd name="T57" fmla="*/ 0 h 704"/>
                <a:gd name="T58" fmla="*/ 294 w 584"/>
                <a:gd name="T59" fmla="*/ 1 h 704"/>
                <a:gd name="T60" fmla="*/ 291 w 584"/>
                <a:gd name="T61" fmla="*/ 1 h 704"/>
                <a:gd name="T62" fmla="*/ 289 w 584"/>
                <a:gd name="T63" fmla="*/ 2 h 704"/>
                <a:gd name="T64" fmla="*/ 286 w 584"/>
                <a:gd name="T65" fmla="*/ 3 h 704"/>
                <a:gd name="T66" fmla="*/ 283 w 584"/>
                <a:gd name="T67" fmla="*/ 5 h 704"/>
                <a:gd name="T68" fmla="*/ 281 w 584"/>
                <a:gd name="T69" fmla="*/ 7 h 704"/>
                <a:gd name="T70" fmla="*/ 279 w 584"/>
                <a:gd name="T71" fmla="*/ 9 h 704"/>
                <a:gd name="T72" fmla="*/ 6 w 584"/>
                <a:gd name="T73" fmla="*/ 267 h 704"/>
                <a:gd name="T74" fmla="*/ 0 w 584"/>
                <a:gd name="T75" fmla="*/ 278 h 704"/>
                <a:gd name="T76" fmla="*/ 0 w 584"/>
                <a:gd name="T77" fmla="*/ 290 h 704"/>
                <a:gd name="T78" fmla="*/ 5 w 584"/>
                <a:gd name="T79" fmla="*/ 301 h 704"/>
                <a:gd name="T80" fmla="*/ 13 w 584"/>
                <a:gd name="T81" fmla="*/ 309 h 704"/>
                <a:gd name="T82" fmla="*/ 24 w 584"/>
                <a:gd name="T83" fmla="*/ 31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4" h="704">
                  <a:moveTo>
                    <a:pt x="30" y="314"/>
                  </a:moveTo>
                  <a:lnTo>
                    <a:pt x="36" y="314"/>
                  </a:lnTo>
                  <a:lnTo>
                    <a:pt x="41" y="312"/>
                  </a:lnTo>
                  <a:lnTo>
                    <a:pt x="46" y="310"/>
                  </a:lnTo>
                  <a:lnTo>
                    <a:pt x="51" y="307"/>
                  </a:lnTo>
                  <a:lnTo>
                    <a:pt x="269" y="100"/>
                  </a:lnTo>
                  <a:lnTo>
                    <a:pt x="269" y="675"/>
                  </a:lnTo>
                  <a:lnTo>
                    <a:pt x="271" y="680"/>
                  </a:lnTo>
                  <a:lnTo>
                    <a:pt x="272" y="686"/>
                  </a:lnTo>
                  <a:lnTo>
                    <a:pt x="275" y="691"/>
                  </a:lnTo>
                  <a:lnTo>
                    <a:pt x="278" y="695"/>
                  </a:lnTo>
                  <a:lnTo>
                    <a:pt x="282" y="700"/>
                  </a:lnTo>
                  <a:lnTo>
                    <a:pt x="288" y="702"/>
                  </a:lnTo>
                  <a:lnTo>
                    <a:pt x="293" y="704"/>
                  </a:lnTo>
                  <a:lnTo>
                    <a:pt x="299" y="704"/>
                  </a:lnTo>
                  <a:lnTo>
                    <a:pt x="306" y="704"/>
                  </a:lnTo>
                  <a:lnTo>
                    <a:pt x="311" y="702"/>
                  </a:lnTo>
                  <a:lnTo>
                    <a:pt x="317" y="700"/>
                  </a:lnTo>
                  <a:lnTo>
                    <a:pt x="321" y="695"/>
                  </a:lnTo>
                  <a:lnTo>
                    <a:pt x="324" y="691"/>
                  </a:lnTo>
                  <a:lnTo>
                    <a:pt x="327" y="686"/>
                  </a:lnTo>
                  <a:lnTo>
                    <a:pt x="328" y="680"/>
                  </a:lnTo>
                  <a:lnTo>
                    <a:pt x="330" y="675"/>
                  </a:lnTo>
                  <a:lnTo>
                    <a:pt x="330" y="102"/>
                  </a:lnTo>
                  <a:lnTo>
                    <a:pt x="533" y="306"/>
                  </a:lnTo>
                  <a:lnTo>
                    <a:pt x="538" y="310"/>
                  </a:lnTo>
                  <a:lnTo>
                    <a:pt x="543" y="312"/>
                  </a:lnTo>
                  <a:lnTo>
                    <a:pt x="548" y="314"/>
                  </a:lnTo>
                  <a:lnTo>
                    <a:pt x="555" y="314"/>
                  </a:lnTo>
                  <a:lnTo>
                    <a:pt x="560" y="314"/>
                  </a:lnTo>
                  <a:lnTo>
                    <a:pt x="565" y="312"/>
                  </a:lnTo>
                  <a:lnTo>
                    <a:pt x="571" y="310"/>
                  </a:lnTo>
                  <a:lnTo>
                    <a:pt x="575" y="306"/>
                  </a:lnTo>
                  <a:lnTo>
                    <a:pt x="579" y="302"/>
                  </a:lnTo>
                  <a:lnTo>
                    <a:pt x="582" y="296"/>
                  </a:lnTo>
                  <a:lnTo>
                    <a:pt x="584" y="291"/>
                  </a:lnTo>
                  <a:lnTo>
                    <a:pt x="584" y="284"/>
                  </a:lnTo>
                  <a:lnTo>
                    <a:pt x="584" y="279"/>
                  </a:lnTo>
                  <a:lnTo>
                    <a:pt x="582" y="274"/>
                  </a:lnTo>
                  <a:lnTo>
                    <a:pt x="579" y="268"/>
                  </a:lnTo>
                  <a:lnTo>
                    <a:pt x="575" y="264"/>
                  </a:lnTo>
                  <a:lnTo>
                    <a:pt x="321" y="9"/>
                  </a:lnTo>
                  <a:lnTo>
                    <a:pt x="319" y="7"/>
                  </a:lnTo>
                  <a:lnTo>
                    <a:pt x="317" y="6"/>
                  </a:lnTo>
                  <a:lnTo>
                    <a:pt x="314" y="5"/>
                  </a:lnTo>
                  <a:lnTo>
                    <a:pt x="313" y="3"/>
                  </a:lnTo>
                  <a:lnTo>
                    <a:pt x="312" y="3"/>
                  </a:lnTo>
                  <a:lnTo>
                    <a:pt x="311" y="2"/>
                  </a:lnTo>
                  <a:lnTo>
                    <a:pt x="308" y="1"/>
                  </a:lnTo>
                  <a:lnTo>
                    <a:pt x="306" y="1"/>
                  </a:lnTo>
                  <a:lnTo>
                    <a:pt x="306" y="1"/>
                  </a:lnTo>
                  <a:lnTo>
                    <a:pt x="306" y="1"/>
                  </a:lnTo>
                  <a:lnTo>
                    <a:pt x="303" y="0"/>
                  </a:lnTo>
                  <a:lnTo>
                    <a:pt x="299" y="0"/>
                  </a:lnTo>
                  <a:lnTo>
                    <a:pt x="299" y="0"/>
                  </a:lnTo>
                  <a:lnTo>
                    <a:pt x="299" y="0"/>
                  </a:lnTo>
                  <a:lnTo>
                    <a:pt x="298" y="0"/>
                  </a:lnTo>
                  <a:lnTo>
                    <a:pt x="297" y="0"/>
                  </a:lnTo>
                  <a:lnTo>
                    <a:pt x="296" y="0"/>
                  </a:lnTo>
                  <a:lnTo>
                    <a:pt x="294" y="1"/>
                  </a:lnTo>
                  <a:lnTo>
                    <a:pt x="293" y="1"/>
                  </a:lnTo>
                  <a:lnTo>
                    <a:pt x="291" y="1"/>
                  </a:lnTo>
                  <a:lnTo>
                    <a:pt x="290" y="2"/>
                  </a:lnTo>
                  <a:lnTo>
                    <a:pt x="289" y="2"/>
                  </a:lnTo>
                  <a:lnTo>
                    <a:pt x="287" y="3"/>
                  </a:lnTo>
                  <a:lnTo>
                    <a:pt x="286" y="3"/>
                  </a:lnTo>
                  <a:lnTo>
                    <a:pt x="284" y="5"/>
                  </a:lnTo>
                  <a:lnTo>
                    <a:pt x="283" y="5"/>
                  </a:lnTo>
                  <a:lnTo>
                    <a:pt x="282" y="6"/>
                  </a:lnTo>
                  <a:lnTo>
                    <a:pt x="281" y="7"/>
                  </a:lnTo>
                  <a:lnTo>
                    <a:pt x="280" y="8"/>
                  </a:lnTo>
                  <a:lnTo>
                    <a:pt x="279" y="9"/>
                  </a:lnTo>
                  <a:lnTo>
                    <a:pt x="9" y="263"/>
                  </a:lnTo>
                  <a:lnTo>
                    <a:pt x="6" y="267"/>
                  </a:lnTo>
                  <a:lnTo>
                    <a:pt x="2" y="273"/>
                  </a:lnTo>
                  <a:lnTo>
                    <a:pt x="0" y="278"/>
                  </a:lnTo>
                  <a:lnTo>
                    <a:pt x="0" y="284"/>
                  </a:lnTo>
                  <a:lnTo>
                    <a:pt x="0" y="290"/>
                  </a:lnTo>
                  <a:lnTo>
                    <a:pt x="1" y="295"/>
                  </a:lnTo>
                  <a:lnTo>
                    <a:pt x="5" y="301"/>
                  </a:lnTo>
                  <a:lnTo>
                    <a:pt x="8" y="306"/>
                  </a:lnTo>
                  <a:lnTo>
                    <a:pt x="13" y="309"/>
                  </a:lnTo>
                  <a:lnTo>
                    <a:pt x="18" y="312"/>
                  </a:lnTo>
                  <a:lnTo>
                    <a:pt x="24" y="314"/>
                  </a:lnTo>
                  <a:lnTo>
                    <a:pt x="30"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6206658" y="3321746"/>
            <a:ext cx="380334" cy="382447"/>
            <a:chOff x="2611438" y="2792413"/>
            <a:chExt cx="285750" cy="287338"/>
          </a:xfrm>
          <a:solidFill>
            <a:schemeClr val="bg1"/>
          </a:solidFill>
        </p:grpSpPr>
        <p:sp>
          <p:nvSpPr>
            <p:cNvPr id="34" name="Freeform 4899"/>
            <p:cNvSpPr>
              <a:spLocks/>
            </p:cNvSpPr>
            <p:nvPr/>
          </p:nvSpPr>
          <p:spPr bwMode="auto">
            <a:xfrm>
              <a:off x="2611438" y="2849563"/>
              <a:ext cx="247650" cy="144463"/>
            </a:xfrm>
            <a:custGeom>
              <a:avLst/>
              <a:gdLst>
                <a:gd name="T0" fmla="*/ 692 w 780"/>
                <a:gd name="T1" fmla="*/ 223 h 451"/>
                <a:gd name="T2" fmla="*/ 780 w 780"/>
                <a:gd name="T3" fmla="*/ 312 h 451"/>
                <a:gd name="T4" fmla="*/ 780 w 780"/>
                <a:gd name="T5" fmla="*/ 0 h 451"/>
                <a:gd name="T6" fmla="*/ 0 w 780"/>
                <a:gd name="T7" fmla="*/ 0 h 451"/>
                <a:gd name="T8" fmla="*/ 0 w 780"/>
                <a:gd name="T9" fmla="*/ 360 h 451"/>
                <a:gd name="T10" fmla="*/ 0 w 780"/>
                <a:gd name="T11" fmla="*/ 370 h 451"/>
                <a:gd name="T12" fmla="*/ 2 w 780"/>
                <a:gd name="T13" fmla="*/ 378 h 451"/>
                <a:gd name="T14" fmla="*/ 4 w 780"/>
                <a:gd name="T15" fmla="*/ 387 h 451"/>
                <a:gd name="T16" fmla="*/ 7 w 780"/>
                <a:gd name="T17" fmla="*/ 395 h 451"/>
                <a:gd name="T18" fmla="*/ 10 w 780"/>
                <a:gd name="T19" fmla="*/ 403 h 451"/>
                <a:gd name="T20" fmla="*/ 15 w 780"/>
                <a:gd name="T21" fmla="*/ 410 h 451"/>
                <a:gd name="T22" fmla="*/ 21 w 780"/>
                <a:gd name="T23" fmla="*/ 417 h 451"/>
                <a:gd name="T24" fmla="*/ 26 w 780"/>
                <a:gd name="T25" fmla="*/ 424 h 451"/>
                <a:gd name="T26" fmla="*/ 32 w 780"/>
                <a:gd name="T27" fmla="*/ 430 h 451"/>
                <a:gd name="T28" fmla="*/ 39 w 780"/>
                <a:gd name="T29" fmla="*/ 435 h 451"/>
                <a:gd name="T30" fmla="*/ 47 w 780"/>
                <a:gd name="T31" fmla="*/ 439 h 451"/>
                <a:gd name="T32" fmla="*/ 55 w 780"/>
                <a:gd name="T33" fmla="*/ 443 h 451"/>
                <a:gd name="T34" fmla="*/ 63 w 780"/>
                <a:gd name="T35" fmla="*/ 446 h 451"/>
                <a:gd name="T36" fmla="*/ 72 w 780"/>
                <a:gd name="T37" fmla="*/ 448 h 451"/>
                <a:gd name="T38" fmla="*/ 81 w 780"/>
                <a:gd name="T39" fmla="*/ 450 h 451"/>
                <a:gd name="T40" fmla="*/ 90 w 780"/>
                <a:gd name="T41" fmla="*/ 451 h 451"/>
                <a:gd name="T42" fmla="*/ 402 w 780"/>
                <a:gd name="T43" fmla="*/ 451 h 451"/>
                <a:gd name="T44" fmla="*/ 403 w 780"/>
                <a:gd name="T45" fmla="*/ 450 h 451"/>
                <a:gd name="T46" fmla="*/ 404 w 780"/>
                <a:gd name="T47" fmla="*/ 448 h 451"/>
                <a:gd name="T48" fmla="*/ 629 w 780"/>
                <a:gd name="T49" fmla="*/ 223 h 451"/>
                <a:gd name="T50" fmla="*/ 636 w 780"/>
                <a:gd name="T51" fmla="*/ 218 h 451"/>
                <a:gd name="T52" fmla="*/ 644 w 780"/>
                <a:gd name="T53" fmla="*/ 213 h 451"/>
                <a:gd name="T54" fmla="*/ 652 w 780"/>
                <a:gd name="T55" fmla="*/ 211 h 451"/>
                <a:gd name="T56" fmla="*/ 661 w 780"/>
                <a:gd name="T57" fmla="*/ 210 h 451"/>
                <a:gd name="T58" fmla="*/ 669 w 780"/>
                <a:gd name="T59" fmla="*/ 211 h 451"/>
                <a:gd name="T60" fmla="*/ 677 w 780"/>
                <a:gd name="T61" fmla="*/ 213 h 451"/>
                <a:gd name="T62" fmla="*/ 685 w 780"/>
                <a:gd name="T63" fmla="*/ 218 h 451"/>
                <a:gd name="T64" fmla="*/ 692 w 780"/>
                <a:gd name="T65" fmla="*/ 223 h 451"/>
                <a:gd name="T66" fmla="*/ 692 w 780"/>
                <a:gd name="T67" fmla="*/ 2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451">
                  <a:moveTo>
                    <a:pt x="692" y="223"/>
                  </a:moveTo>
                  <a:lnTo>
                    <a:pt x="780" y="312"/>
                  </a:lnTo>
                  <a:lnTo>
                    <a:pt x="780" y="0"/>
                  </a:lnTo>
                  <a:lnTo>
                    <a:pt x="0" y="0"/>
                  </a:lnTo>
                  <a:lnTo>
                    <a:pt x="0" y="360"/>
                  </a:lnTo>
                  <a:lnTo>
                    <a:pt x="0" y="370"/>
                  </a:lnTo>
                  <a:lnTo>
                    <a:pt x="2" y="378"/>
                  </a:lnTo>
                  <a:lnTo>
                    <a:pt x="4" y="387"/>
                  </a:lnTo>
                  <a:lnTo>
                    <a:pt x="7" y="395"/>
                  </a:lnTo>
                  <a:lnTo>
                    <a:pt x="10" y="403"/>
                  </a:lnTo>
                  <a:lnTo>
                    <a:pt x="15" y="410"/>
                  </a:lnTo>
                  <a:lnTo>
                    <a:pt x="21" y="417"/>
                  </a:lnTo>
                  <a:lnTo>
                    <a:pt x="26" y="424"/>
                  </a:lnTo>
                  <a:lnTo>
                    <a:pt x="32" y="430"/>
                  </a:lnTo>
                  <a:lnTo>
                    <a:pt x="39" y="435"/>
                  </a:lnTo>
                  <a:lnTo>
                    <a:pt x="47" y="439"/>
                  </a:lnTo>
                  <a:lnTo>
                    <a:pt x="55" y="443"/>
                  </a:lnTo>
                  <a:lnTo>
                    <a:pt x="63" y="446"/>
                  </a:lnTo>
                  <a:lnTo>
                    <a:pt x="72" y="448"/>
                  </a:lnTo>
                  <a:lnTo>
                    <a:pt x="81" y="450"/>
                  </a:lnTo>
                  <a:lnTo>
                    <a:pt x="90" y="451"/>
                  </a:lnTo>
                  <a:lnTo>
                    <a:pt x="402" y="451"/>
                  </a:lnTo>
                  <a:lnTo>
                    <a:pt x="403" y="450"/>
                  </a:lnTo>
                  <a:lnTo>
                    <a:pt x="404" y="448"/>
                  </a:lnTo>
                  <a:lnTo>
                    <a:pt x="629" y="223"/>
                  </a:lnTo>
                  <a:lnTo>
                    <a:pt x="636" y="218"/>
                  </a:lnTo>
                  <a:lnTo>
                    <a:pt x="644" y="213"/>
                  </a:lnTo>
                  <a:lnTo>
                    <a:pt x="652" y="211"/>
                  </a:lnTo>
                  <a:lnTo>
                    <a:pt x="661" y="210"/>
                  </a:lnTo>
                  <a:lnTo>
                    <a:pt x="669" y="211"/>
                  </a:lnTo>
                  <a:lnTo>
                    <a:pt x="677" y="213"/>
                  </a:lnTo>
                  <a:lnTo>
                    <a:pt x="685" y="218"/>
                  </a:lnTo>
                  <a:lnTo>
                    <a:pt x="692" y="223"/>
                  </a:lnTo>
                  <a:lnTo>
                    <a:pt x="692"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900"/>
            <p:cNvSpPr>
              <a:spLocks noEditPoints="1"/>
            </p:cNvSpPr>
            <p:nvPr/>
          </p:nvSpPr>
          <p:spPr bwMode="auto">
            <a:xfrm>
              <a:off x="2611438" y="2792413"/>
              <a:ext cx="247650" cy="47625"/>
            </a:xfrm>
            <a:custGeom>
              <a:avLst/>
              <a:gdLst>
                <a:gd name="T0" fmla="*/ 288 w 780"/>
                <a:gd name="T1" fmla="*/ 118 h 150"/>
                <a:gd name="T2" fmla="*/ 275 w 780"/>
                <a:gd name="T3" fmla="*/ 106 h 150"/>
                <a:gd name="T4" fmla="*/ 270 w 780"/>
                <a:gd name="T5" fmla="*/ 90 h 150"/>
                <a:gd name="T6" fmla="*/ 275 w 780"/>
                <a:gd name="T7" fmla="*/ 73 h 150"/>
                <a:gd name="T8" fmla="*/ 288 w 780"/>
                <a:gd name="T9" fmla="*/ 62 h 150"/>
                <a:gd name="T10" fmla="*/ 307 w 780"/>
                <a:gd name="T11" fmla="*/ 60 h 150"/>
                <a:gd name="T12" fmla="*/ 322 w 780"/>
                <a:gd name="T13" fmla="*/ 68 h 150"/>
                <a:gd name="T14" fmla="*/ 330 w 780"/>
                <a:gd name="T15" fmla="*/ 84 h 150"/>
                <a:gd name="T16" fmla="*/ 328 w 780"/>
                <a:gd name="T17" fmla="*/ 102 h 150"/>
                <a:gd name="T18" fmla="*/ 317 w 780"/>
                <a:gd name="T19" fmla="*/ 114 h 150"/>
                <a:gd name="T20" fmla="*/ 300 w 780"/>
                <a:gd name="T21" fmla="*/ 120 h 150"/>
                <a:gd name="T22" fmla="*/ 204 w 780"/>
                <a:gd name="T23" fmla="*/ 119 h 150"/>
                <a:gd name="T24" fmla="*/ 189 w 780"/>
                <a:gd name="T25" fmla="*/ 111 h 150"/>
                <a:gd name="T26" fmla="*/ 180 w 780"/>
                <a:gd name="T27" fmla="*/ 96 h 150"/>
                <a:gd name="T28" fmla="*/ 183 w 780"/>
                <a:gd name="T29" fmla="*/ 78 h 150"/>
                <a:gd name="T30" fmla="*/ 193 w 780"/>
                <a:gd name="T31" fmla="*/ 64 h 150"/>
                <a:gd name="T32" fmla="*/ 211 w 780"/>
                <a:gd name="T33" fmla="*/ 60 h 150"/>
                <a:gd name="T34" fmla="*/ 227 w 780"/>
                <a:gd name="T35" fmla="*/ 64 h 150"/>
                <a:gd name="T36" fmla="*/ 238 w 780"/>
                <a:gd name="T37" fmla="*/ 78 h 150"/>
                <a:gd name="T38" fmla="*/ 239 w 780"/>
                <a:gd name="T39" fmla="*/ 96 h 150"/>
                <a:gd name="T40" fmla="*/ 231 w 780"/>
                <a:gd name="T41" fmla="*/ 111 h 150"/>
                <a:gd name="T42" fmla="*/ 216 w 780"/>
                <a:gd name="T43" fmla="*/ 119 h 150"/>
                <a:gd name="T44" fmla="*/ 120 w 780"/>
                <a:gd name="T45" fmla="*/ 120 h 150"/>
                <a:gd name="T46" fmla="*/ 103 w 780"/>
                <a:gd name="T47" fmla="*/ 114 h 150"/>
                <a:gd name="T48" fmla="*/ 92 w 780"/>
                <a:gd name="T49" fmla="*/ 102 h 150"/>
                <a:gd name="T50" fmla="*/ 90 w 780"/>
                <a:gd name="T51" fmla="*/ 83 h 150"/>
                <a:gd name="T52" fmla="*/ 98 w 780"/>
                <a:gd name="T53" fmla="*/ 68 h 150"/>
                <a:gd name="T54" fmla="*/ 114 w 780"/>
                <a:gd name="T55" fmla="*/ 60 h 150"/>
                <a:gd name="T56" fmla="*/ 132 w 780"/>
                <a:gd name="T57" fmla="*/ 62 h 150"/>
                <a:gd name="T58" fmla="*/ 145 w 780"/>
                <a:gd name="T59" fmla="*/ 73 h 150"/>
                <a:gd name="T60" fmla="*/ 150 w 780"/>
                <a:gd name="T61" fmla="*/ 90 h 150"/>
                <a:gd name="T62" fmla="*/ 145 w 780"/>
                <a:gd name="T63" fmla="*/ 106 h 150"/>
                <a:gd name="T64" fmla="*/ 132 w 780"/>
                <a:gd name="T65" fmla="*/ 118 h 150"/>
                <a:gd name="T66" fmla="*/ 120 w 780"/>
                <a:gd name="T67" fmla="*/ 120 h 150"/>
                <a:gd name="T68" fmla="*/ 779 w 780"/>
                <a:gd name="T69" fmla="*/ 71 h 150"/>
                <a:gd name="T70" fmla="*/ 770 w 780"/>
                <a:gd name="T71" fmla="*/ 47 h 150"/>
                <a:gd name="T72" fmla="*/ 755 w 780"/>
                <a:gd name="T73" fmla="*/ 26 h 150"/>
                <a:gd name="T74" fmla="*/ 734 w 780"/>
                <a:gd name="T75" fmla="*/ 10 h 150"/>
                <a:gd name="T76" fmla="*/ 709 w 780"/>
                <a:gd name="T77" fmla="*/ 1 h 150"/>
                <a:gd name="T78" fmla="*/ 90 w 780"/>
                <a:gd name="T79" fmla="*/ 0 h 150"/>
                <a:gd name="T80" fmla="*/ 63 w 780"/>
                <a:gd name="T81" fmla="*/ 3 h 150"/>
                <a:gd name="T82" fmla="*/ 39 w 780"/>
                <a:gd name="T83" fmla="*/ 15 h 150"/>
                <a:gd name="T84" fmla="*/ 21 w 780"/>
                <a:gd name="T85" fmla="*/ 32 h 150"/>
                <a:gd name="T86" fmla="*/ 7 w 780"/>
                <a:gd name="T87" fmla="*/ 54 h 150"/>
                <a:gd name="T88" fmla="*/ 0 w 780"/>
                <a:gd name="T89" fmla="*/ 81 h 150"/>
                <a:gd name="T90" fmla="*/ 780 w 780"/>
                <a:gd name="T9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50">
                  <a:moveTo>
                    <a:pt x="300" y="120"/>
                  </a:moveTo>
                  <a:lnTo>
                    <a:pt x="294" y="119"/>
                  </a:lnTo>
                  <a:lnTo>
                    <a:pt x="288" y="118"/>
                  </a:lnTo>
                  <a:lnTo>
                    <a:pt x="284" y="114"/>
                  </a:lnTo>
                  <a:lnTo>
                    <a:pt x="279" y="111"/>
                  </a:lnTo>
                  <a:lnTo>
                    <a:pt x="275" y="106"/>
                  </a:lnTo>
                  <a:lnTo>
                    <a:pt x="273" y="102"/>
                  </a:lnTo>
                  <a:lnTo>
                    <a:pt x="271" y="96"/>
                  </a:lnTo>
                  <a:lnTo>
                    <a:pt x="270" y="90"/>
                  </a:lnTo>
                  <a:lnTo>
                    <a:pt x="271" y="83"/>
                  </a:lnTo>
                  <a:lnTo>
                    <a:pt x="273" y="78"/>
                  </a:lnTo>
                  <a:lnTo>
                    <a:pt x="275" y="73"/>
                  </a:lnTo>
                  <a:lnTo>
                    <a:pt x="279" y="68"/>
                  </a:lnTo>
                  <a:lnTo>
                    <a:pt x="284" y="64"/>
                  </a:lnTo>
                  <a:lnTo>
                    <a:pt x="288" y="62"/>
                  </a:lnTo>
                  <a:lnTo>
                    <a:pt x="294" y="60"/>
                  </a:lnTo>
                  <a:lnTo>
                    <a:pt x="300" y="60"/>
                  </a:lnTo>
                  <a:lnTo>
                    <a:pt x="307" y="60"/>
                  </a:lnTo>
                  <a:lnTo>
                    <a:pt x="311" y="62"/>
                  </a:lnTo>
                  <a:lnTo>
                    <a:pt x="317" y="64"/>
                  </a:lnTo>
                  <a:lnTo>
                    <a:pt x="322" y="68"/>
                  </a:lnTo>
                  <a:lnTo>
                    <a:pt x="325" y="73"/>
                  </a:lnTo>
                  <a:lnTo>
                    <a:pt x="328" y="78"/>
                  </a:lnTo>
                  <a:lnTo>
                    <a:pt x="330" y="84"/>
                  </a:lnTo>
                  <a:lnTo>
                    <a:pt x="330" y="90"/>
                  </a:lnTo>
                  <a:lnTo>
                    <a:pt x="330" y="96"/>
                  </a:lnTo>
                  <a:lnTo>
                    <a:pt x="328" y="102"/>
                  </a:lnTo>
                  <a:lnTo>
                    <a:pt x="325" y="106"/>
                  </a:lnTo>
                  <a:lnTo>
                    <a:pt x="322" y="111"/>
                  </a:lnTo>
                  <a:lnTo>
                    <a:pt x="317" y="114"/>
                  </a:lnTo>
                  <a:lnTo>
                    <a:pt x="311" y="118"/>
                  </a:lnTo>
                  <a:lnTo>
                    <a:pt x="307" y="119"/>
                  </a:lnTo>
                  <a:lnTo>
                    <a:pt x="300" y="120"/>
                  </a:lnTo>
                  <a:lnTo>
                    <a:pt x="300" y="120"/>
                  </a:lnTo>
                  <a:close/>
                  <a:moveTo>
                    <a:pt x="211" y="120"/>
                  </a:moveTo>
                  <a:lnTo>
                    <a:pt x="204" y="119"/>
                  </a:lnTo>
                  <a:lnTo>
                    <a:pt x="199" y="118"/>
                  </a:lnTo>
                  <a:lnTo>
                    <a:pt x="193" y="114"/>
                  </a:lnTo>
                  <a:lnTo>
                    <a:pt x="189" y="111"/>
                  </a:lnTo>
                  <a:lnTo>
                    <a:pt x="185" y="106"/>
                  </a:lnTo>
                  <a:lnTo>
                    <a:pt x="183" y="102"/>
                  </a:lnTo>
                  <a:lnTo>
                    <a:pt x="180" y="96"/>
                  </a:lnTo>
                  <a:lnTo>
                    <a:pt x="180" y="90"/>
                  </a:lnTo>
                  <a:lnTo>
                    <a:pt x="180" y="83"/>
                  </a:lnTo>
                  <a:lnTo>
                    <a:pt x="183" y="78"/>
                  </a:lnTo>
                  <a:lnTo>
                    <a:pt x="185" y="73"/>
                  </a:lnTo>
                  <a:lnTo>
                    <a:pt x="189" y="68"/>
                  </a:lnTo>
                  <a:lnTo>
                    <a:pt x="193" y="64"/>
                  </a:lnTo>
                  <a:lnTo>
                    <a:pt x="199" y="62"/>
                  </a:lnTo>
                  <a:lnTo>
                    <a:pt x="204" y="60"/>
                  </a:lnTo>
                  <a:lnTo>
                    <a:pt x="211" y="60"/>
                  </a:lnTo>
                  <a:lnTo>
                    <a:pt x="216" y="60"/>
                  </a:lnTo>
                  <a:lnTo>
                    <a:pt x="222" y="62"/>
                  </a:lnTo>
                  <a:lnTo>
                    <a:pt x="227" y="64"/>
                  </a:lnTo>
                  <a:lnTo>
                    <a:pt x="231" y="68"/>
                  </a:lnTo>
                  <a:lnTo>
                    <a:pt x="235" y="73"/>
                  </a:lnTo>
                  <a:lnTo>
                    <a:pt x="238" y="78"/>
                  </a:lnTo>
                  <a:lnTo>
                    <a:pt x="239" y="84"/>
                  </a:lnTo>
                  <a:lnTo>
                    <a:pt x="241" y="90"/>
                  </a:lnTo>
                  <a:lnTo>
                    <a:pt x="239" y="96"/>
                  </a:lnTo>
                  <a:lnTo>
                    <a:pt x="238" y="102"/>
                  </a:lnTo>
                  <a:lnTo>
                    <a:pt x="235" y="106"/>
                  </a:lnTo>
                  <a:lnTo>
                    <a:pt x="231" y="111"/>
                  </a:lnTo>
                  <a:lnTo>
                    <a:pt x="227" y="114"/>
                  </a:lnTo>
                  <a:lnTo>
                    <a:pt x="222" y="118"/>
                  </a:lnTo>
                  <a:lnTo>
                    <a:pt x="216" y="119"/>
                  </a:lnTo>
                  <a:lnTo>
                    <a:pt x="211" y="120"/>
                  </a:lnTo>
                  <a:lnTo>
                    <a:pt x="211" y="120"/>
                  </a:lnTo>
                  <a:close/>
                  <a:moveTo>
                    <a:pt x="120" y="120"/>
                  </a:moveTo>
                  <a:lnTo>
                    <a:pt x="114" y="119"/>
                  </a:lnTo>
                  <a:lnTo>
                    <a:pt x="109" y="118"/>
                  </a:lnTo>
                  <a:lnTo>
                    <a:pt x="103" y="114"/>
                  </a:lnTo>
                  <a:lnTo>
                    <a:pt x="98" y="111"/>
                  </a:lnTo>
                  <a:lnTo>
                    <a:pt x="95" y="106"/>
                  </a:lnTo>
                  <a:lnTo>
                    <a:pt x="92" y="102"/>
                  </a:lnTo>
                  <a:lnTo>
                    <a:pt x="90" y="96"/>
                  </a:lnTo>
                  <a:lnTo>
                    <a:pt x="90" y="90"/>
                  </a:lnTo>
                  <a:lnTo>
                    <a:pt x="90" y="83"/>
                  </a:lnTo>
                  <a:lnTo>
                    <a:pt x="92" y="78"/>
                  </a:lnTo>
                  <a:lnTo>
                    <a:pt x="95" y="73"/>
                  </a:lnTo>
                  <a:lnTo>
                    <a:pt x="98" y="68"/>
                  </a:lnTo>
                  <a:lnTo>
                    <a:pt x="103" y="64"/>
                  </a:lnTo>
                  <a:lnTo>
                    <a:pt x="109" y="62"/>
                  </a:lnTo>
                  <a:lnTo>
                    <a:pt x="114" y="60"/>
                  </a:lnTo>
                  <a:lnTo>
                    <a:pt x="120" y="60"/>
                  </a:lnTo>
                  <a:lnTo>
                    <a:pt x="126" y="60"/>
                  </a:lnTo>
                  <a:lnTo>
                    <a:pt x="132" y="62"/>
                  </a:lnTo>
                  <a:lnTo>
                    <a:pt x="136" y="64"/>
                  </a:lnTo>
                  <a:lnTo>
                    <a:pt x="141" y="68"/>
                  </a:lnTo>
                  <a:lnTo>
                    <a:pt x="145" y="73"/>
                  </a:lnTo>
                  <a:lnTo>
                    <a:pt x="148" y="78"/>
                  </a:lnTo>
                  <a:lnTo>
                    <a:pt x="149" y="84"/>
                  </a:lnTo>
                  <a:lnTo>
                    <a:pt x="150" y="90"/>
                  </a:lnTo>
                  <a:lnTo>
                    <a:pt x="149" y="96"/>
                  </a:lnTo>
                  <a:lnTo>
                    <a:pt x="148" y="102"/>
                  </a:lnTo>
                  <a:lnTo>
                    <a:pt x="145" y="106"/>
                  </a:lnTo>
                  <a:lnTo>
                    <a:pt x="141" y="111"/>
                  </a:lnTo>
                  <a:lnTo>
                    <a:pt x="136" y="114"/>
                  </a:lnTo>
                  <a:lnTo>
                    <a:pt x="132" y="118"/>
                  </a:lnTo>
                  <a:lnTo>
                    <a:pt x="126" y="119"/>
                  </a:lnTo>
                  <a:lnTo>
                    <a:pt x="120" y="120"/>
                  </a:lnTo>
                  <a:lnTo>
                    <a:pt x="120" y="120"/>
                  </a:lnTo>
                  <a:close/>
                  <a:moveTo>
                    <a:pt x="780" y="90"/>
                  </a:moveTo>
                  <a:lnTo>
                    <a:pt x="780" y="81"/>
                  </a:lnTo>
                  <a:lnTo>
                    <a:pt x="779" y="71"/>
                  </a:lnTo>
                  <a:lnTo>
                    <a:pt x="777" y="63"/>
                  </a:lnTo>
                  <a:lnTo>
                    <a:pt x="773" y="54"/>
                  </a:lnTo>
                  <a:lnTo>
                    <a:pt x="770" y="47"/>
                  </a:lnTo>
                  <a:lnTo>
                    <a:pt x="765" y="39"/>
                  </a:lnTo>
                  <a:lnTo>
                    <a:pt x="761" y="32"/>
                  </a:lnTo>
                  <a:lnTo>
                    <a:pt x="755" y="26"/>
                  </a:lnTo>
                  <a:lnTo>
                    <a:pt x="748" y="20"/>
                  </a:lnTo>
                  <a:lnTo>
                    <a:pt x="741" y="15"/>
                  </a:lnTo>
                  <a:lnTo>
                    <a:pt x="734" y="10"/>
                  </a:lnTo>
                  <a:lnTo>
                    <a:pt x="726" y="7"/>
                  </a:lnTo>
                  <a:lnTo>
                    <a:pt x="718" y="3"/>
                  </a:lnTo>
                  <a:lnTo>
                    <a:pt x="709" y="1"/>
                  </a:lnTo>
                  <a:lnTo>
                    <a:pt x="701" y="0"/>
                  </a:lnTo>
                  <a:lnTo>
                    <a:pt x="691" y="0"/>
                  </a:lnTo>
                  <a:lnTo>
                    <a:pt x="90" y="0"/>
                  </a:lnTo>
                  <a:lnTo>
                    <a:pt x="81" y="0"/>
                  </a:lnTo>
                  <a:lnTo>
                    <a:pt x="72" y="1"/>
                  </a:lnTo>
                  <a:lnTo>
                    <a:pt x="63" y="3"/>
                  </a:lnTo>
                  <a:lnTo>
                    <a:pt x="55" y="7"/>
                  </a:lnTo>
                  <a:lnTo>
                    <a:pt x="47" y="10"/>
                  </a:lnTo>
                  <a:lnTo>
                    <a:pt x="39" y="15"/>
                  </a:lnTo>
                  <a:lnTo>
                    <a:pt x="32" y="20"/>
                  </a:lnTo>
                  <a:lnTo>
                    <a:pt x="26" y="26"/>
                  </a:lnTo>
                  <a:lnTo>
                    <a:pt x="21" y="32"/>
                  </a:lnTo>
                  <a:lnTo>
                    <a:pt x="15" y="39"/>
                  </a:lnTo>
                  <a:lnTo>
                    <a:pt x="10" y="47"/>
                  </a:lnTo>
                  <a:lnTo>
                    <a:pt x="7" y="54"/>
                  </a:lnTo>
                  <a:lnTo>
                    <a:pt x="4" y="63"/>
                  </a:lnTo>
                  <a:lnTo>
                    <a:pt x="2" y="71"/>
                  </a:lnTo>
                  <a:lnTo>
                    <a:pt x="0" y="81"/>
                  </a:lnTo>
                  <a:lnTo>
                    <a:pt x="0" y="90"/>
                  </a:lnTo>
                  <a:lnTo>
                    <a:pt x="0" y="150"/>
                  </a:lnTo>
                  <a:lnTo>
                    <a:pt x="780" y="150"/>
                  </a:lnTo>
                  <a:lnTo>
                    <a:pt x="78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901"/>
            <p:cNvSpPr>
              <a:spLocks/>
            </p:cNvSpPr>
            <p:nvPr/>
          </p:nvSpPr>
          <p:spPr bwMode="auto">
            <a:xfrm>
              <a:off x="2744788" y="2925763"/>
              <a:ext cx="152400" cy="153988"/>
            </a:xfrm>
            <a:custGeom>
              <a:avLst/>
              <a:gdLst>
                <a:gd name="T0" fmla="*/ 479 w 481"/>
                <a:gd name="T1" fmla="*/ 232 h 481"/>
                <a:gd name="T2" fmla="*/ 360 w 481"/>
                <a:gd name="T3" fmla="*/ 113 h 481"/>
                <a:gd name="T4" fmla="*/ 247 w 481"/>
                <a:gd name="T5" fmla="*/ 1 h 481"/>
                <a:gd name="T6" fmla="*/ 235 w 481"/>
                <a:gd name="T7" fmla="*/ 1 h 481"/>
                <a:gd name="T8" fmla="*/ 25 w 481"/>
                <a:gd name="T9" fmla="*/ 211 h 481"/>
                <a:gd name="T10" fmla="*/ 3 w 481"/>
                <a:gd name="T11" fmla="*/ 232 h 481"/>
                <a:gd name="T12" fmla="*/ 0 w 481"/>
                <a:gd name="T13" fmla="*/ 237 h 481"/>
                <a:gd name="T14" fmla="*/ 0 w 481"/>
                <a:gd name="T15" fmla="*/ 243 h 481"/>
                <a:gd name="T16" fmla="*/ 3 w 481"/>
                <a:gd name="T17" fmla="*/ 249 h 481"/>
                <a:gd name="T18" fmla="*/ 5 w 481"/>
                <a:gd name="T19" fmla="*/ 251 h 481"/>
                <a:gd name="T20" fmla="*/ 9 w 481"/>
                <a:gd name="T21" fmla="*/ 254 h 481"/>
                <a:gd name="T22" fmla="*/ 21 w 481"/>
                <a:gd name="T23" fmla="*/ 254 h 481"/>
                <a:gd name="T24" fmla="*/ 26 w 481"/>
                <a:gd name="T25" fmla="*/ 251 h 481"/>
                <a:gd name="T26" fmla="*/ 33 w 481"/>
                <a:gd name="T27" fmla="*/ 243 h 481"/>
                <a:gd name="T28" fmla="*/ 60 w 481"/>
                <a:gd name="T29" fmla="*/ 240 h 481"/>
                <a:gd name="T30" fmla="*/ 62 w 481"/>
                <a:gd name="T31" fmla="*/ 471 h 481"/>
                <a:gd name="T32" fmla="*/ 70 w 481"/>
                <a:gd name="T33" fmla="*/ 479 h 481"/>
                <a:gd name="T34" fmla="*/ 166 w 481"/>
                <a:gd name="T35" fmla="*/ 481 h 481"/>
                <a:gd name="T36" fmla="*/ 176 w 481"/>
                <a:gd name="T37" fmla="*/ 476 h 481"/>
                <a:gd name="T38" fmla="*/ 181 w 481"/>
                <a:gd name="T39" fmla="*/ 466 h 481"/>
                <a:gd name="T40" fmla="*/ 301 w 481"/>
                <a:gd name="T41" fmla="*/ 330 h 481"/>
                <a:gd name="T42" fmla="*/ 303 w 481"/>
                <a:gd name="T43" fmla="*/ 471 h 481"/>
                <a:gd name="T44" fmla="*/ 309 w 481"/>
                <a:gd name="T45" fmla="*/ 479 h 481"/>
                <a:gd name="T46" fmla="*/ 406 w 481"/>
                <a:gd name="T47" fmla="*/ 481 h 481"/>
                <a:gd name="T48" fmla="*/ 416 w 481"/>
                <a:gd name="T49" fmla="*/ 476 h 481"/>
                <a:gd name="T50" fmla="*/ 421 w 481"/>
                <a:gd name="T51" fmla="*/ 466 h 481"/>
                <a:gd name="T52" fmla="*/ 445 w 481"/>
                <a:gd name="T53" fmla="*/ 240 h 481"/>
                <a:gd name="T54" fmla="*/ 455 w 481"/>
                <a:gd name="T55" fmla="*/ 251 h 481"/>
                <a:gd name="T56" fmla="*/ 455 w 481"/>
                <a:gd name="T57" fmla="*/ 251 h 481"/>
                <a:gd name="T58" fmla="*/ 466 w 481"/>
                <a:gd name="T59" fmla="*/ 255 h 481"/>
                <a:gd name="T60" fmla="*/ 476 w 481"/>
                <a:gd name="T61" fmla="*/ 251 h 481"/>
                <a:gd name="T62" fmla="*/ 476 w 481"/>
                <a:gd name="T63" fmla="*/ 251 h 481"/>
                <a:gd name="T64" fmla="*/ 480 w 481"/>
                <a:gd name="T65" fmla="*/ 246 h 481"/>
                <a:gd name="T66" fmla="*/ 481 w 481"/>
                <a:gd name="T67" fmla="*/ 241 h 481"/>
                <a:gd name="T68" fmla="*/ 480 w 481"/>
                <a:gd name="T69" fmla="*/ 23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1" h="481">
                  <a:moveTo>
                    <a:pt x="480" y="235"/>
                  </a:moveTo>
                  <a:lnTo>
                    <a:pt x="479" y="232"/>
                  </a:lnTo>
                  <a:lnTo>
                    <a:pt x="476" y="229"/>
                  </a:lnTo>
                  <a:lnTo>
                    <a:pt x="360" y="113"/>
                  </a:lnTo>
                  <a:lnTo>
                    <a:pt x="252" y="5"/>
                  </a:lnTo>
                  <a:lnTo>
                    <a:pt x="247" y="1"/>
                  </a:lnTo>
                  <a:lnTo>
                    <a:pt x="241" y="0"/>
                  </a:lnTo>
                  <a:lnTo>
                    <a:pt x="235" y="1"/>
                  </a:lnTo>
                  <a:lnTo>
                    <a:pt x="230" y="5"/>
                  </a:lnTo>
                  <a:lnTo>
                    <a:pt x="25" y="211"/>
                  </a:lnTo>
                  <a:lnTo>
                    <a:pt x="5" y="229"/>
                  </a:lnTo>
                  <a:lnTo>
                    <a:pt x="3" y="232"/>
                  </a:lnTo>
                  <a:lnTo>
                    <a:pt x="1" y="235"/>
                  </a:lnTo>
                  <a:lnTo>
                    <a:pt x="0" y="237"/>
                  </a:lnTo>
                  <a:lnTo>
                    <a:pt x="0" y="241"/>
                  </a:lnTo>
                  <a:lnTo>
                    <a:pt x="0" y="243"/>
                  </a:lnTo>
                  <a:lnTo>
                    <a:pt x="1" y="246"/>
                  </a:lnTo>
                  <a:lnTo>
                    <a:pt x="3" y="249"/>
                  </a:lnTo>
                  <a:lnTo>
                    <a:pt x="5" y="251"/>
                  </a:lnTo>
                  <a:lnTo>
                    <a:pt x="5" y="251"/>
                  </a:lnTo>
                  <a:lnTo>
                    <a:pt x="5" y="251"/>
                  </a:lnTo>
                  <a:lnTo>
                    <a:pt x="9" y="254"/>
                  </a:lnTo>
                  <a:lnTo>
                    <a:pt x="15" y="255"/>
                  </a:lnTo>
                  <a:lnTo>
                    <a:pt x="21" y="254"/>
                  </a:lnTo>
                  <a:lnTo>
                    <a:pt x="26" y="251"/>
                  </a:lnTo>
                  <a:lnTo>
                    <a:pt x="26" y="251"/>
                  </a:lnTo>
                  <a:lnTo>
                    <a:pt x="26" y="251"/>
                  </a:lnTo>
                  <a:lnTo>
                    <a:pt x="33" y="243"/>
                  </a:lnTo>
                  <a:lnTo>
                    <a:pt x="36" y="240"/>
                  </a:lnTo>
                  <a:lnTo>
                    <a:pt x="60" y="240"/>
                  </a:lnTo>
                  <a:lnTo>
                    <a:pt x="60" y="466"/>
                  </a:lnTo>
                  <a:lnTo>
                    <a:pt x="62" y="471"/>
                  </a:lnTo>
                  <a:lnTo>
                    <a:pt x="65" y="476"/>
                  </a:lnTo>
                  <a:lnTo>
                    <a:pt x="70" y="479"/>
                  </a:lnTo>
                  <a:lnTo>
                    <a:pt x="75" y="481"/>
                  </a:lnTo>
                  <a:lnTo>
                    <a:pt x="166" y="481"/>
                  </a:lnTo>
                  <a:lnTo>
                    <a:pt x="172" y="479"/>
                  </a:lnTo>
                  <a:lnTo>
                    <a:pt x="176" y="476"/>
                  </a:lnTo>
                  <a:lnTo>
                    <a:pt x="180" y="471"/>
                  </a:lnTo>
                  <a:lnTo>
                    <a:pt x="181" y="466"/>
                  </a:lnTo>
                  <a:lnTo>
                    <a:pt x="181" y="330"/>
                  </a:lnTo>
                  <a:lnTo>
                    <a:pt x="301" y="330"/>
                  </a:lnTo>
                  <a:lnTo>
                    <a:pt x="301" y="466"/>
                  </a:lnTo>
                  <a:lnTo>
                    <a:pt x="303" y="471"/>
                  </a:lnTo>
                  <a:lnTo>
                    <a:pt x="305" y="476"/>
                  </a:lnTo>
                  <a:lnTo>
                    <a:pt x="309" y="479"/>
                  </a:lnTo>
                  <a:lnTo>
                    <a:pt x="315" y="481"/>
                  </a:lnTo>
                  <a:lnTo>
                    <a:pt x="406" y="481"/>
                  </a:lnTo>
                  <a:lnTo>
                    <a:pt x="411" y="479"/>
                  </a:lnTo>
                  <a:lnTo>
                    <a:pt x="416" y="476"/>
                  </a:lnTo>
                  <a:lnTo>
                    <a:pt x="420" y="471"/>
                  </a:lnTo>
                  <a:lnTo>
                    <a:pt x="421" y="466"/>
                  </a:lnTo>
                  <a:lnTo>
                    <a:pt x="421" y="240"/>
                  </a:lnTo>
                  <a:lnTo>
                    <a:pt x="445" y="240"/>
                  </a:lnTo>
                  <a:lnTo>
                    <a:pt x="448" y="243"/>
                  </a:lnTo>
                  <a:lnTo>
                    <a:pt x="455" y="251"/>
                  </a:lnTo>
                  <a:lnTo>
                    <a:pt x="455" y="251"/>
                  </a:lnTo>
                  <a:lnTo>
                    <a:pt x="455" y="251"/>
                  </a:lnTo>
                  <a:lnTo>
                    <a:pt x="460" y="254"/>
                  </a:lnTo>
                  <a:lnTo>
                    <a:pt x="466" y="255"/>
                  </a:lnTo>
                  <a:lnTo>
                    <a:pt x="472" y="254"/>
                  </a:lnTo>
                  <a:lnTo>
                    <a:pt x="476" y="251"/>
                  </a:lnTo>
                  <a:lnTo>
                    <a:pt x="476" y="251"/>
                  </a:lnTo>
                  <a:lnTo>
                    <a:pt x="476" y="251"/>
                  </a:lnTo>
                  <a:lnTo>
                    <a:pt x="479" y="249"/>
                  </a:lnTo>
                  <a:lnTo>
                    <a:pt x="480" y="246"/>
                  </a:lnTo>
                  <a:lnTo>
                    <a:pt x="481" y="243"/>
                  </a:lnTo>
                  <a:lnTo>
                    <a:pt x="481" y="241"/>
                  </a:lnTo>
                  <a:lnTo>
                    <a:pt x="481" y="237"/>
                  </a:lnTo>
                  <a:lnTo>
                    <a:pt x="480" y="235"/>
                  </a:lnTo>
                  <a:lnTo>
                    <a:pt x="48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3827416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ight Arrow 36"/>
          <p:cNvSpPr/>
          <p:nvPr/>
        </p:nvSpPr>
        <p:spPr>
          <a:xfrm>
            <a:off x="6746703" y="2138573"/>
            <a:ext cx="978408" cy="484632"/>
          </a:xfrm>
          <a:prstGeom prst="righ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SWOT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Analysis</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53</a:t>
            </a:fld>
            <a:endParaRPr lang="en-US"/>
          </a:p>
        </p:txBody>
      </p:sp>
      <p:sp>
        <p:nvSpPr>
          <p:cNvPr id="6" name="AutoShape 3"/>
          <p:cNvSpPr>
            <a:spLocks noChangeAspect="1" noChangeArrowheads="1" noTextEdit="1"/>
          </p:cNvSpPr>
          <p:nvPr/>
        </p:nvSpPr>
        <p:spPr bwMode="auto">
          <a:xfrm>
            <a:off x="3144534" y="2143309"/>
            <a:ext cx="4445000" cy="242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3053067" y="2052190"/>
            <a:ext cx="4182840" cy="645788"/>
            <a:chOff x="3053067" y="2052190"/>
            <a:chExt cx="4182840" cy="645788"/>
          </a:xfrm>
        </p:grpSpPr>
        <p:sp>
          <p:nvSpPr>
            <p:cNvPr id="11" name="Freeform 9"/>
            <p:cNvSpPr>
              <a:spLocks/>
            </p:cNvSpPr>
            <p:nvPr/>
          </p:nvSpPr>
          <p:spPr bwMode="auto">
            <a:xfrm>
              <a:off x="3373134" y="2143309"/>
              <a:ext cx="3626235" cy="463550"/>
            </a:xfrm>
            <a:custGeom>
              <a:avLst/>
              <a:gdLst>
                <a:gd name="T0" fmla="*/ 0 w 2507"/>
                <a:gd name="T1" fmla="*/ 0 h 292"/>
                <a:gd name="T2" fmla="*/ 2507 w 2507"/>
                <a:gd name="T3" fmla="*/ 0 h 292"/>
                <a:gd name="T4" fmla="*/ 2507 w 2507"/>
                <a:gd name="T5" fmla="*/ 292 h 292"/>
                <a:gd name="T6" fmla="*/ 0 w 2507"/>
                <a:gd name="T7" fmla="*/ 292 h 292"/>
                <a:gd name="T8" fmla="*/ 0 w 2507"/>
                <a:gd name="T9" fmla="*/ 0 h 292"/>
                <a:gd name="T10" fmla="*/ 0 w 2507"/>
                <a:gd name="T11" fmla="*/ 0 h 292"/>
              </a:gdLst>
              <a:ahLst/>
              <a:cxnLst>
                <a:cxn ang="0">
                  <a:pos x="T0" y="T1"/>
                </a:cxn>
                <a:cxn ang="0">
                  <a:pos x="T2" y="T3"/>
                </a:cxn>
                <a:cxn ang="0">
                  <a:pos x="T4" y="T5"/>
                </a:cxn>
                <a:cxn ang="0">
                  <a:pos x="T6" y="T7"/>
                </a:cxn>
                <a:cxn ang="0">
                  <a:pos x="T8" y="T9"/>
                </a:cxn>
                <a:cxn ang="0">
                  <a:pos x="T10" y="T11"/>
                </a:cxn>
              </a:cxnLst>
              <a:rect l="0" t="0" r="r" b="b"/>
              <a:pathLst>
                <a:path w="2507" h="292">
                  <a:moveTo>
                    <a:pt x="0" y="0"/>
                  </a:moveTo>
                  <a:lnTo>
                    <a:pt x="2507" y="0"/>
                  </a:lnTo>
                  <a:lnTo>
                    <a:pt x="2507" y="292"/>
                  </a:lnTo>
                  <a:lnTo>
                    <a:pt x="0" y="292"/>
                  </a:lnTo>
                  <a:lnTo>
                    <a:pt x="0" y="0"/>
                  </a:lnTo>
                  <a:lnTo>
                    <a:pt x="0" y="0"/>
                  </a:ln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3373134" y="2143309"/>
              <a:ext cx="3488433" cy="463550"/>
            </a:xfrm>
            <a:prstGeom prst="roundRect">
              <a:avLst>
                <a:gd name="adj" fmla="val 50000"/>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6999369" y="2143309"/>
              <a:ext cx="236538" cy="463550"/>
            </a:xfrm>
            <a:custGeom>
              <a:avLst/>
              <a:gdLst>
                <a:gd name="T0" fmla="*/ 0 w 29"/>
                <a:gd name="T1" fmla="*/ 0 h 57"/>
                <a:gd name="T2" fmla="*/ 29 w 29"/>
                <a:gd name="T3" fmla="*/ 29 h 57"/>
                <a:gd name="T4" fmla="*/ 0 w 29"/>
                <a:gd name="T5" fmla="*/ 57 h 57"/>
                <a:gd name="T6" fmla="*/ 0 w 29"/>
                <a:gd name="T7" fmla="*/ 0 h 57"/>
              </a:gdLst>
              <a:ahLst/>
              <a:cxnLst>
                <a:cxn ang="0">
                  <a:pos x="T0" y="T1"/>
                </a:cxn>
                <a:cxn ang="0">
                  <a:pos x="T2" y="T3"/>
                </a:cxn>
                <a:cxn ang="0">
                  <a:pos x="T4" y="T5"/>
                </a:cxn>
                <a:cxn ang="0">
                  <a:pos x="T6" y="T7"/>
                </a:cxn>
              </a:cxnLst>
              <a:rect l="0" t="0" r="r" b="b"/>
              <a:pathLst>
                <a:path w="29" h="57">
                  <a:moveTo>
                    <a:pt x="0" y="0"/>
                  </a:moveTo>
                  <a:cubicBezTo>
                    <a:pt x="16" y="0"/>
                    <a:pt x="29" y="13"/>
                    <a:pt x="29" y="29"/>
                  </a:cubicBezTo>
                  <a:cubicBezTo>
                    <a:pt x="29" y="44"/>
                    <a:pt x="16" y="57"/>
                    <a:pt x="0" y="57"/>
                  </a:cubicBezTo>
                  <a:cubicBezTo>
                    <a:pt x="0" y="0"/>
                    <a:pt x="0" y="0"/>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24"/>
            <p:cNvSpPr>
              <a:spLocks noChangeArrowheads="1"/>
            </p:cNvSpPr>
            <p:nvPr/>
          </p:nvSpPr>
          <p:spPr bwMode="auto">
            <a:xfrm>
              <a:off x="3053067" y="2052190"/>
              <a:ext cx="648000" cy="64578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TextBox 6"/>
            <p:cNvSpPr txBox="1"/>
            <p:nvPr/>
          </p:nvSpPr>
          <p:spPr>
            <a:xfrm>
              <a:off x="3066588" y="2165575"/>
              <a:ext cx="620958" cy="400110"/>
            </a:xfrm>
            <a:prstGeom prst="rect">
              <a:avLst/>
            </a:prstGeom>
            <a:noFill/>
          </p:spPr>
          <p:txBody>
            <a:bodyPr wrap="square" rtlCol="0" anchor="ctr">
              <a:spAutoFit/>
            </a:bodyPr>
            <a:lstStyle/>
            <a:p>
              <a:pPr algn="ctr"/>
              <a:r>
                <a:rPr lang="en-US" sz="2000" b="1" dirty="0" smtClean="0">
                  <a:solidFill>
                    <a:schemeClr val="bg1"/>
                  </a:solidFill>
                  <a:latin typeface="Caviar Dreams" panose="020B0402020204020504" pitchFamily="34" charset="0"/>
                  <a:ea typeface="Lato Light" charset="0"/>
                  <a:cs typeface="Lato Light" charset="0"/>
                  <a:sym typeface="FontAwesome"/>
                </a:rPr>
                <a:t>S</a:t>
              </a:r>
              <a:endParaRPr lang="en-US" sz="2000" b="1" dirty="0">
                <a:solidFill>
                  <a:schemeClr val="bg1"/>
                </a:solidFill>
                <a:latin typeface="Caviar Dreams" panose="020B0402020204020504" pitchFamily="34" charset="0"/>
                <a:ea typeface="Lato Light" charset="0"/>
                <a:cs typeface="Lato Light" charset="0"/>
              </a:endParaRPr>
            </a:p>
          </p:txBody>
        </p:sp>
      </p:grpSp>
      <p:grpSp>
        <p:nvGrpSpPr>
          <p:cNvPr id="34" name="Group 33"/>
          <p:cNvGrpSpPr/>
          <p:nvPr/>
        </p:nvGrpSpPr>
        <p:grpSpPr>
          <a:xfrm>
            <a:off x="3053067" y="2982562"/>
            <a:ext cx="4182840" cy="659056"/>
            <a:chOff x="3053067" y="2877807"/>
            <a:chExt cx="4182840" cy="659056"/>
          </a:xfrm>
        </p:grpSpPr>
        <p:sp>
          <p:nvSpPr>
            <p:cNvPr id="10" name="Freeform 8"/>
            <p:cNvSpPr>
              <a:spLocks/>
            </p:cNvSpPr>
            <p:nvPr/>
          </p:nvSpPr>
          <p:spPr bwMode="auto">
            <a:xfrm>
              <a:off x="3373134" y="2970797"/>
              <a:ext cx="3626235" cy="473075"/>
            </a:xfrm>
            <a:custGeom>
              <a:avLst/>
              <a:gdLst>
                <a:gd name="T0" fmla="*/ 0 w 488"/>
                <a:gd name="T1" fmla="*/ 0 h 58"/>
                <a:gd name="T2" fmla="*/ 488 w 488"/>
                <a:gd name="T3" fmla="*/ 0 h 58"/>
                <a:gd name="T4" fmla="*/ 488 w 488"/>
                <a:gd name="T5" fmla="*/ 58 h 58"/>
                <a:gd name="T6" fmla="*/ 0 w 488"/>
                <a:gd name="T7" fmla="*/ 58 h 58"/>
                <a:gd name="T8" fmla="*/ 0 w 488"/>
                <a:gd name="T9" fmla="*/ 0 h 58"/>
              </a:gdLst>
              <a:ahLst/>
              <a:cxnLst>
                <a:cxn ang="0">
                  <a:pos x="T0" y="T1"/>
                </a:cxn>
                <a:cxn ang="0">
                  <a:pos x="T2" y="T3"/>
                </a:cxn>
                <a:cxn ang="0">
                  <a:pos x="T4" y="T5"/>
                </a:cxn>
                <a:cxn ang="0">
                  <a:pos x="T6" y="T7"/>
                </a:cxn>
                <a:cxn ang="0">
                  <a:pos x="T8" y="T9"/>
                </a:cxn>
              </a:cxnLst>
              <a:rect l="0" t="0" r="r" b="b"/>
              <a:pathLst>
                <a:path w="488" h="58">
                  <a:moveTo>
                    <a:pt x="0" y="0"/>
                  </a:moveTo>
                  <a:cubicBezTo>
                    <a:pt x="163" y="0"/>
                    <a:pt x="325" y="0"/>
                    <a:pt x="488" y="0"/>
                  </a:cubicBezTo>
                  <a:cubicBezTo>
                    <a:pt x="488" y="19"/>
                    <a:pt x="488" y="38"/>
                    <a:pt x="488" y="58"/>
                  </a:cubicBezTo>
                  <a:cubicBezTo>
                    <a:pt x="325" y="58"/>
                    <a:pt x="163" y="58"/>
                    <a:pt x="0" y="58"/>
                  </a:cubicBezTo>
                  <a:cubicBezTo>
                    <a:pt x="0" y="38"/>
                    <a:pt x="0" y="19"/>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373134" y="2970797"/>
              <a:ext cx="961133" cy="473075"/>
            </a:xfrm>
            <a:prstGeom prst="roundRect">
              <a:avLst>
                <a:gd name="adj" fmla="val 50000"/>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6999369" y="2970797"/>
              <a:ext cx="236538" cy="473075"/>
            </a:xfrm>
            <a:custGeom>
              <a:avLst/>
              <a:gdLst>
                <a:gd name="T0" fmla="*/ 0 w 29"/>
                <a:gd name="T1" fmla="*/ 0 h 58"/>
                <a:gd name="T2" fmla="*/ 29 w 29"/>
                <a:gd name="T3" fmla="*/ 29 h 58"/>
                <a:gd name="T4" fmla="*/ 0 w 29"/>
                <a:gd name="T5" fmla="*/ 58 h 58"/>
                <a:gd name="T6" fmla="*/ 0 w 29"/>
                <a:gd name="T7" fmla="*/ 0 h 58"/>
              </a:gdLst>
              <a:ahLst/>
              <a:cxnLst>
                <a:cxn ang="0">
                  <a:pos x="T0" y="T1"/>
                </a:cxn>
                <a:cxn ang="0">
                  <a:pos x="T2" y="T3"/>
                </a:cxn>
                <a:cxn ang="0">
                  <a:pos x="T4" y="T5"/>
                </a:cxn>
                <a:cxn ang="0">
                  <a:pos x="T6" y="T7"/>
                </a:cxn>
              </a:cxnLst>
              <a:rect l="0" t="0" r="r" b="b"/>
              <a:pathLst>
                <a:path w="29" h="58">
                  <a:moveTo>
                    <a:pt x="0" y="0"/>
                  </a:moveTo>
                  <a:cubicBezTo>
                    <a:pt x="16" y="0"/>
                    <a:pt x="29" y="13"/>
                    <a:pt x="29" y="29"/>
                  </a:cubicBezTo>
                  <a:cubicBezTo>
                    <a:pt x="29" y="45"/>
                    <a:pt x="16" y="58"/>
                    <a:pt x="0" y="58"/>
                  </a:cubicBezTo>
                  <a:cubicBezTo>
                    <a:pt x="0" y="38"/>
                    <a:pt x="0" y="19"/>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25"/>
            <p:cNvSpPr>
              <a:spLocks noChangeArrowheads="1"/>
            </p:cNvSpPr>
            <p:nvPr/>
          </p:nvSpPr>
          <p:spPr bwMode="auto">
            <a:xfrm>
              <a:off x="3053067" y="2877807"/>
              <a:ext cx="648000" cy="659056"/>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TextBox 6"/>
            <p:cNvSpPr txBox="1"/>
            <p:nvPr/>
          </p:nvSpPr>
          <p:spPr>
            <a:xfrm>
              <a:off x="3066588" y="3007279"/>
              <a:ext cx="620958" cy="400110"/>
            </a:xfrm>
            <a:prstGeom prst="rect">
              <a:avLst/>
            </a:prstGeom>
            <a:noFill/>
          </p:spPr>
          <p:txBody>
            <a:bodyPr wrap="square" rtlCol="0" anchor="ctr">
              <a:spAutoFit/>
            </a:bodyPr>
            <a:lstStyle/>
            <a:p>
              <a:pPr algn="ctr"/>
              <a:r>
                <a:rPr lang="en-US" sz="2000" b="1" dirty="0" smtClean="0">
                  <a:solidFill>
                    <a:schemeClr val="bg1"/>
                  </a:solidFill>
                  <a:latin typeface="Caviar Dreams" panose="020B0402020204020504" pitchFamily="34" charset="0"/>
                  <a:ea typeface="Lato Light" charset="0"/>
                  <a:cs typeface="Lato Light" charset="0"/>
                  <a:sym typeface="FontAwesome"/>
                </a:rPr>
                <a:t>W</a:t>
              </a:r>
              <a:endParaRPr lang="en-US" sz="2000" b="1" dirty="0">
                <a:solidFill>
                  <a:schemeClr val="bg1"/>
                </a:solidFill>
                <a:latin typeface="Caviar Dreams" panose="020B0402020204020504" pitchFamily="34" charset="0"/>
                <a:ea typeface="Lato Light" charset="0"/>
                <a:cs typeface="Lato Light" charset="0"/>
              </a:endParaRPr>
            </a:p>
          </p:txBody>
        </p:sp>
      </p:grpSp>
      <p:grpSp>
        <p:nvGrpSpPr>
          <p:cNvPr id="35" name="Group 34"/>
          <p:cNvGrpSpPr/>
          <p:nvPr/>
        </p:nvGrpSpPr>
        <p:grpSpPr>
          <a:xfrm>
            <a:off x="3053067" y="3926202"/>
            <a:ext cx="4182840" cy="659056"/>
            <a:chOff x="3053067" y="3744706"/>
            <a:chExt cx="4182840" cy="659056"/>
          </a:xfrm>
        </p:grpSpPr>
        <p:sp>
          <p:nvSpPr>
            <p:cNvPr id="9" name="Freeform 7"/>
            <p:cNvSpPr>
              <a:spLocks/>
            </p:cNvSpPr>
            <p:nvPr/>
          </p:nvSpPr>
          <p:spPr bwMode="auto">
            <a:xfrm>
              <a:off x="3373134" y="3837696"/>
              <a:ext cx="3626235" cy="473075"/>
            </a:xfrm>
            <a:custGeom>
              <a:avLst/>
              <a:gdLst>
                <a:gd name="T0" fmla="*/ 0 w 488"/>
                <a:gd name="T1" fmla="*/ 0 h 58"/>
                <a:gd name="T2" fmla="*/ 488 w 488"/>
                <a:gd name="T3" fmla="*/ 0 h 58"/>
                <a:gd name="T4" fmla="*/ 488 w 488"/>
                <a:gd name="T5" fmla="*/ 58 h 58"/>
                <a:gd name="T6" fmla="*/ 0 w 488"/>
                <a:gd name="T7" fmla="*/ 58 h 58"/>
                <a:gd name="T8" fmla="*/ 0 w 488"/>
                <a:gd name="T9" fmla="*/ 0 h 58"/>
              </a:gdLst>
              <a:ahLst/>
              <a:cxnLst>
                <a:cxn ang="0">
                  <a:pos x="T0" y="T1"/>
                </a:cxn>
                <a:cxn ang="0">
                  <a:pos x="T2" y="T3"/>
                </a:cxn>
                <a:cxn ang="0">
                  <a:pos x="T4" y="T5"/>
                </a:cxn>
                <a:cxn ang="0">
                  <a:pos x="T6" y="T7"/>
                </a:cxn>
                <a:cxn ang="0">
                  <a:pos x="T8" y="T9"/>
                </a:cxn>
              </a:cxnLst>
              <a:rect l="0" t="0" r="r" b="b"/>
              <a:pathLst>
                <a:path w="488" h="58">
                  <a:moveTo>
                    <a:pt x="0" y="0"/>
                  </a:moveTo>
                  <a:cubicBezTo>
                    <a:pt x="163" y="0"/>
                    <a:pt x="325" y="0"/>
                    <a:pt x="488" y="0"/>
                  </a:cubicBezTo>
                  <a:cubicBezTo>
                    <a:pt x="488" y="19"/>
                    <a:pt x="488" y="39"/>
                    <a:pt x="488" y="58"/>
                  </a:cubicBezTo>
                  <a:cubicBezTo>
                    <a:pt x="325" y="58"/>
                    <a:pt x="163" y="58"/>
                    <a:pt x="0" y="58"/>
                  </a:cubicBezTo>
                  <a:cubicBezTo>
                    <a:pt x="0" y="39"/>
                    <a:pt x="0" y="19"/>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3373134" y="3837696"/>
              <a:ext cx="1786633" cy="473075"/>
            </a:xfrm>
            <a:prstGeom prst="roundRect">
              <a:avLst>
                <a:gd name="adj" fmla="val 50000"/>
              </a:avLst>
            </a:pr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6999369" y="3837696"/>
              <a:ext cx="236538" cy="473075"/>
            </a:xfrm>
            <a:custGeom>
              <a:avLst/>
              <a:gdLst>
                <a:gd name="T0" fmla="*/ 0 w 29"/>
                <a:gd name="T1" fmla="*/ 0 h 58"/>
                <a:gd name="T2" fmla="*/ 29 w 29"/>
                <a:gd name="T3" fmla="*/ 29 h 58"/>
                <a:gd name="T4" fmla="*/ 0 w 29"/>
                <a:gd name="T5" fmla="*/ 58 h 58"/>
                <a:gd name="T6" fmla="*/ 0 w 29"/>
                <a:gd name="T7" fmla="*/ 0 h 58"/>
              </a:gdLst>
              <a:ahLst/>
              <a:cxnLst>
                <a:cxn ang="0">
                  <a:pos x="T0" y="T1"/>
                </a:cxn>
                <a:cxn ang="0">
                  <a:pos x="T2" y="T3"/>
                </a:cxn>
                <a:cxn ang="0">
                  <a:pos x="T4" y="T5"/>
                </a:cxn>
                <a:cxn ang="0">
                  <a:pos x="T6" y="T7"/>
                </a:cxn>
              </a:cxnLst>
              <a:rect l="0" t="0" r="r" b="b"/>
              <a:pathLst>
                <a:path w="29" h="58">
                  <a:moveTo>
                    <a:pt x="0" y="0"/>
                  </a:moveTo>
                  <a:cubicBezTo>
                    <a:pt x="16" y="0"/>
                    <a:pt x="29" y="13"/>
                    <a:pt x="29" y="29"/>
                  </a:cubicBezTo>
                  <a:cubicBezTo>
                    <a:pt x="29" y="45"/>
                    <a:pt x="16" y="58"/>
                    <a:pt x="0" y="58"/>
                  </a:cubicBezTo>
                  <a:cubicBezTo>
                    <a:pt x="0" y="39"/>
                    <a:pt x="0" y="19"/>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26"/>
            <p:cNvSpPr>
              <a:spLocks noChangeArrowheads="1"/>
            </p:cNvSpPr>
            <p:nvPr/>
          </p:nvSpPr>
          <p:spPr bwMode="auto">
            <a:xfrm>
              <a:off x="3053067" y="3744706"/>
              <a:ext cx="648000" cy="659056"/>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TextBox 6"/>
            <p:cNvSpPr txBox="1"/>
            <p:nvPr/>
          </p:nvSpPr>
          <p:spPr>
            <a:xfrm>
              <a:off x="3066588" y="3874178"/>
              <a:ext cx="620958" cy="400110"/>
            </a:xfrm>
            <a:prstGeom prst="rect">
              <a:avLst/>
            </a:prstGeom>
            <a:noFill/>
          </p:spPr>
          <p:txBody>
            <a:bodyPr wrap="square" rtlCol="0" anchor="ctr">
              <a:spAutoFit/>
            </a:bodyPr>
            <a:lstStyle/>
            <a:p>
              <a:pPr algn="ctr"/>
              <a:r>
                <a:rPr lang="en-US" sz="2000" b="1" dirty="0" smtClean="0">
                  <a:solidFill>
                    <a:schemeClr val="bg1"/>
                  </a:solidFill>
                  <a:latin typeface="Caviar Dreams" panose="020B0402020204020504" pitchFamily="34" charset="0"/>
                  <a:ea typeface="Lato Light" charset="0"/>
                  <a:cs typeface="Lato Light" charset="0"/>
                  <a:sym typeface="FontAwesome"/>
                </a:rPr>
                <a:t>O</a:t>
              </a:r>
              <a:endParaRPr lang="en-US" sz="2000" b="1" dirty="0">
                <a:solidFill>
                  <a:schemeClr val="bg1"/>
                </a:solidFill>
                <a:latin typeface="Caviar Dreams" panose="020B0402020204020504" pitchFamily="34" charset="0"/>
                <a:ea typeface="Lato Light" charset="0"/>
                <a:cs typeface="Lato Light" charset="0"/>
              </a:endParaRPr>
            </a:p>
          </p:txBody>
        </p:sp>
      </p:grpSp>
      <p:grpSp>
        <p:nvGrpSpPr>
          <p:cNvPr id="36" name="Group 35"/>
          <p:cNvGrpSpPr/>
          <p:nvPr/>
        </p:nvGrpSpPr>
        <p:grpSpPr>
          <a:xfrm>
            <a:off x="3053067" y="4869842"/>
            <a:ext cx="4182840" cy="656846"/>
            <a:chOff x="3053067" y="4613504"/>
            <a:chExt cx="4182840" cy="656846"/>
          </a:xfrm>
        </p:grpSpPr>
        <p:sp>
          <p:nvSpPr>
            <p:cNvPr id="7" name="Freeform 5"/>
            <p:cNvSpPr>
              <a:spLocks/>
            </p:cNvSpPr>
            <p:nvPr/>
          </p:nvSpPr>
          <p:spPr bwMode="auto">
            <a:xfrm>
              <a:off x="3373134" y="4706183"/>
              <a:ext cx="3626235" cy="471488"/>
            </a:xfrm>
            <a:custGeom>
              <a:avLst/>
              <a:gdLst>
                <a:gd name="T0" fmla="*/ 0 w 2507"/>
                <a:gd name="T1" fmla="*/ 0 h 297"/>
                <a:gd name="T2" fmla="*/ 2507 w 2507"/>
                <a:gd name="T3" fmla="*/ 0 h 297"/>
                <a:gd name="T4" fmla="*/ 2507 w 2507"/>
                <a:gd name="T5" fmla="*/ 297 h 297"/>
                <a:gd name="T6" fmla="*/ 0 w 2507"/>
                <a:gd name="T7" fmla="*/ 297 h 297"/>
                <a:gd name="T8" fmla="*/ 0 w 2507"/>
                <a:gd name="T9" fmla="*/ 0 h 297"/>
                <a:gd name="T10" fmla="*/ 0 w 2507"/>
                <a:gd name="T11" fmla="*/ 0 h 297"/>
              </a:gdLst>
              <a:ahLst/>
              <a:cxnLst>
                <a:cxn ang="0">
                  <a:pos x="T0" y="T1"/>
                </a:cxn>
                <a:cxn ang="0">
                  <a:pos x="T2" y="T3"/>
                </a:cxn>
                <a:cxn ang="0">
                  <a:pos x="T4" y="T5"/>
                </a:cxn>
                <a:cxn ang="0">
                  <a:pos x="T6" y="T7"/>
                </a:cxn>
                <a:cxn ang="0">
                  <a:pos x="T8" y="T9"/>
                </a:cxn>
                <a:cxn ang="0">
                  <a:pos x="T10" y="T11"/>
                </a:cxn>
              </a:cxnLst>
              <a:rect l="0" t="0" r="r" b="b"/>
              <a:pathLst>
                <a:path w="2507" h="297">
                  <a:moveTo>
                    <a:pt x="0" y="0"/>
                  </a:moveTo>
                  <a:lnTo>
                    <a:pt x="2507" y="0"/>
                  </a:lnTo>
                  <a:lnTo>
                    <a:pt x="2507" y="297"/>
                  </a:lnTo>
                  <a:lnTo>
                    <a:pt x="0" y="297"/>
                  </a:lnTo>
                  <a:lnTo>
                    <a:pt x="0" y="0"/>
                  </a:lnTo>
                  <a:lnTo>
                    <a:pt x="0" y="0"/>
                  </a:ln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6999369" y="4706183"/>
              <a:ext cx="236538" cy="471488"/>
            </a:xfrm>
            <a:custGeom>
              <a:avLst/>
              <a:gdLst>
                <a:gd name="T0" fmla="*/ 0 w 29"/>
                <a:gd name="T1" fmla="*/ 0 h 58"/>
                <a:gd name="T2" fmla="*/ 29 w 29"/>
                <a:gd name="T3" fmla="*/ 29 h 58"/>
                <a:gd name="T4" fmla="*/ 0 w 29"/>
                <a:gd name="T5" fmla="*/ 58 h 58"/>
                <a:gd name="T6" fmla="*/ 0 w 29"/>
                <a:gd name="T7" fmla="*/ 0 h 58"/>
              </a:gdLst>
              <a:ahLst/>
              <a:cxnLst>
                <a:cxn ang="0">
                  <a:pos x="T0" y="T1"/>
                </a:cxn>
                <a:cxn ang="0">
                  <a:pos x="T2" y="T3"/>
                </a:cxn>
                <a:cxn ang="0">
                  <a:pos x="T4" y="T5"/>
                </a:cxn>
                <a:cxn ang="0">
                  <a:pos x="T6" y="T7"/>
                </a:cxn>
              </a:cxnLst>
              <a:rect l="0" t="0" r="r" b="b"/>
              <a:pathLst>
                <a:path w="29" h="58">
                  <a:moveTo>
                    <a:pt x="0" y="0"/>
                  </a:moveTo>
                  <a:cubicBezTo>
                    <a:pt x="16" y="0"/>
                    <a:pt x="29" y="13"/>
                    <a:pt x="29" y="29"/>
                  </a:cubicBezTo>
                  <a:cubicBezTo>
                    <a:pt x="29" y="45"/>
                    <a:pt x="16" y="58"/>
                    <a:pt x="0" y="58"/>
                  </a:cubicBezTo>
                  <a:cubicBezTo>
                    <a:pt x="0" y="0"/>
                    <a:pt x="0" y="0"/>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3373134" y="4706183"/>
              <a:ext cx="2370833" cy="471488"/>
            </a:xfrm>
            <a:prstGeom prst="roundRect">
              <a:avLst>
                <a:gd name="adj" fmla="val 50000"/>
              </a:avLst>
            </a:pr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Oval 23"/>
            <p:cNvSpPr>
              <a:spLocks noChangeArrowheads="1"/>
            </p:cNvSpPr>
            <p:nvPr/>
          </p:nvSpPr>
          <p:spPr bwMode="auto">
            <a:xfrm>
              <a:off x="3053067" y="4613504"/>
              <a:ext cx="648000" cy="656846"/>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TextBox 6"/>
            <p:cNvSpPr txBox="1"/>
            <p:nvPr/>
          </p:nvSpPr>
          <p:spPr>
            <a:xfrm>
              <a:off x="3066588" y="4741871"/>
              <a:ext cx="620958" cy="400110"/>
            </a:xfrm>
            <a:prstGeom prst="rect">
              <a:avLst/>
            </a:prstGeom>
            <a:noFill/>
          </p:spPr>
          <p:txBody>
            <a:bodyPr wrap="square" rtlCol="0" anchor="ctr">
              <a:spAutoFit/>
            </a:bodyPr>
            <a:lstStyle/>
            <a:p>
              <a:pPr algn="ctr"/>
              <a:r>
                <a:rPr lang="en-US" sz="2000" b="1" dirty="0" smtClean="0">
                  <a:solidFill>
                    <a:schemeClr val="bg1"/>
                  </a:solidFill>
                  <a:latin typeface="Caviar Dreams" panose="020B0402020204020504" pitchFamily="34" charset="0"/>
                  <a:ea typeface="Lato Light" charset="0"/>
                  <a:cs typeface="Lato Light" charset="0"/>
                  <a:sym typeface="FontAwesome"/>
                </a:rPr>
                <a:t>T</a:t>
              </a:r>
              <a:endParaRPr lang="en-US" sz="2000" b="1" dirty="0">
                <a:solidFill>
                  <a:schemeClr val="bg1"/>
                </a:solidFill>
                <a:latin typeface="Caviar Dreams" panose="020B0402020204020504" pitchFamily="34" charset="0"/>
                <a:ea typeface="Lato Light" charset="0"/>
                <a:cs typeface="Lato Light" charset="0"/>
              </a:endParaRPr>
            </a:p>
          </p:txBody>
        </p:sp>
      </p:grpSp>
      <p:sp>
        <p:nvSpPr>
          <p:cNvPr id="38" name="Rectangle 37"/>
          <p:cNvSpPr/>
          <p:nvPr/>
        </p:nvSpPr>
        <p:spPr>
          <a:xfrm>
            <a:off x="1105441" y="2035050"/>
            <a:ext cx="1694785" cy="338554"/>
          </a:xfrm>
          <a:prstGeom prst="rect">
            <a:avLst/>
          </a:prstGeom>
        </p:spPr>
        <p:txBody>
          <a:bodyPr wrap="square" anchor="ctr">
            <a:spAutoFit/>
          </a:bodyPr>
          <a:lstStyle/>
          <a:p>
            <a:pPr algn="r">
              <a:spcBef>
                <a:spcPts val="600"/>
              </a:spcBef>
              <a:buClr>
                <a:srgbClr val="E24848"/>
              </a:buClr>
            </a:pPr>
            <a:r>
              <a:rPr lang="en-US" sz="1600" b="1" dirty="0" smtClean="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Strength</a:t>
            </a:r>
            <a:endParaRPr lang="en-US" sz="1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40" name="Rectangle 39"/>
          <p:cNvSpPr/>
          <p:nvPr/>
        </p:nvSpPr>
        <p:spPr>
          <a:xfrm>
            <a:off x="1105441" y="3038329"/>
            <a:ext cx="1694785" cy="338554"/>
          </a:xfrm>
          <a:prstGeom prst="rect">
            <a:avLst/>
          </a:prstGeom>
        </p:spPr>
        <p:txBody>
          <a:bodyPr wrap="square" anchor="ctr">
            <a:spAutoFit/>
          </a:bodyPr>
          <a:lstStyle/>
          <a:p>
            <a:pPr algn="r">
              <a:spcBef>
                <a:spcPts val="600"/>
              </a:spcBef>
              <a:buClr>
                <a:srgbClr val="E24848"/>
              </a:buClr>
            </a:pPr>
            <a:r>
              <a:rPr lang="en-US" sz="1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Weakness</a:t>
            </a:r>
          </a:p>
        </p:txBody>
      </p:sp>
      <p:sp>
        <p:nvSpPr>
          <p:cNvPr id="42" name="Rectangle 41"/>
          <p:cNvSpPr/>
          <p:nvPr/>
        </p:nvSpPr>
        <p:spPr>
          <a:xfrm>
            <a:off x="1105441" y="4004300"/>
            <a:ext cx="1694785" cy="338554"/>
          </a:xfrm>
          <a:prstGeom prst="rect">
            <a:avLst/>
          </a:prstGeom>
        </p:spPr>
        <p:txBody>
          <a:bodyPr wrap="square" anchor="ctr">
            <a:spAutoFit/>
          </a:bodyPr>
          <a:lstStyle/>
          <a:p>
            <a:pPr algn="r">
              <a:spcBef>
                <a:spcPts val="600"/>
              </a:spcBef>
              <a:buClr>
                <a:srgbClr val="E24848"/>
              </a:buClr>
            </a:pPr>
            <a:r>
              <a:rPr lang="en-US" sz="1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Opportunity</a:t>
            </a:r>
          </a:p>
        </p:txBody>
      </p:sp>
      <p:sp>
        <p:nvSpPr>
          <p:cNvPr id="44" name="Rectangle 43"/>
          <p:cNvSpPr/>
          <p:nvPr/>
        </p:nvSpPr>
        <p:spPr>
          <a:xfrm>
            <a:off x="1105441" y="4869300"/>
            <a:ext cx="1694785" cy="338554"/>
          </a:xfrm>
          <a:prstGeom prst="rect">
            <a:avLst/>
          </a:prstGeom>
        </p:spPr>
        <p:txBody>
          <a:bodyPr wrap="square" anchor="ctr">
            <a:spAutoFit/>
          </a:bodyPr>
          <a:lstStyle/>
          <a:p>
            <a:pPr algn="r">
              <a:spcBef>
                <a:spcPts val="600"/>
              </a:spcBef>
              <a:buClr>
                <a:srgbClr val="E24848"/>
              </a:buClr>
            </a:pPr>
            <a:r>
              <a:rPr lang="en-US" sz="1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Threat</a:t>
            </a:r>
          </a:p>
        </p:txBody>
      </p:sp>
      <p:sp>
        <p:nvSpPr>
          <p:cNvPr id="39" name="Rectangle 38"/>
          <p:cNvSpPr/>
          <p:nvPr/>
        </p:nvSpPr>
        <p:spPr>
          <a:xfrm>
            <a:off x="1010167" y="2276594"/>
            <a:ext cx="1863865" cy="400110"/>
          </a:xfrm>
          <a:prstGeom prst="rect">
            <a:avLst/>
          </a:prstGeom>
        </p:spPr>
        <p:txBody>
          <a:bodyPr wrap="square" anchor="ctr">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41" name="Rectangle 40"/>
          <p:cNvSpPr/>
          <p:nvPr/>
        </p:nvSpPr>
        <p:spPr>
          <a:xfrm>
            <a:off x="1010167" y="3279873"/>
            <a:ext cx="1863865" cy="400110"/>
          </a:xfrm>
          <a:prstGeom prst="rect">
            <a:avLst/>
          </a:prstGeom>
        </p:spPr>
        <p:txBody>
          <a:bodyPr wrap="square" anchor="ctr">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43" name="Rectangle 42"/>
          <p:cNvSpPr/>
          <p:nvPr/>
        </p:nvSpPr>
        <p:spPr>
          <a:xfrm>
            <a:off x="1010167" y="4245844"/>
            <a:ext cx="1863865" cy="400110"/>
          </a:xfrm>
          <a:prstGeom prst="rect">
            <a:avLst/>
          </a:prstGeom>
        </p:spPr>
        <p:txBody>
          <a:bodyPr wrap="square" anchor="ctr">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45" name="Rectangle 44"/>
          <p:cNvSpPr/>
          <p:nvPr/>
        </p:nvSpPr>
        <p:spPr>
          <a:xfrm>
            <a:off x="1010167" y="5110844"/>
            <a:ext cx="1863865" cy="400110"/>
          </a:xfrm>
          <a:prstGeom prst="rect">
            <a:avLst/>
          </a:prstGeom>
        </p:spPr>
        <p:txBody>
          <a:bodyPr wrap="square" anchor="ctr">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48" name="Title 20"/>
          <p:cNvSpPr txBox="1">
            <a:spLocks/>
          </p:cNvSpPr>
          <p:nvPr/>
        </p:nvSpPr>
        <p:spPr>
          <a:xfrm>
            <a:off x="8088443" y="2059391"/>
            <a:ext cx="1908796" cy="738664"/>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dirty="0" smtClean="0">
                <a:solidFill>
                  <a:schemeClr val="tx1">
                    <a:lumMod val="85000"/>
                    <a:lumOff val="15000"/>
                  </a:schemeClr>
                </a:solidFill>
                <a:latin typeface="Caviar Dreams" panose="020B0402020204020504" pitchFamily="34" charset="0"/>
                <a:cs typeface="Lato Regular"/>
              </a:rPr>
              <a:t>First </a:t>
            </a:r>
            <a:r>
              <a:rPr lang="en-US" sz="1600" dirty="0">
                <a:solidFill>
                  <a:schemeClr val="tx1">
                    <a:lumMod val="85000"/>
                    <a:lumOff val="15000"/>
                  </a:schemeClr>
                </a:solidFill>
                <a:latin typeface="Caviar Dreams" panose="020B0402020204020504" pitchFamily="34" charset="0"/>
                <a:cs typeface="Lato Regular"/>
              </a:rPr>
              <a:t>Place: </a:t>
            </a:r>
            <a:r>
              <a:rPr lang="en-US" sz="1600" b="1" dirty="0">
                <a:solidFill>
                  <a:schemeClr val="tx1">
                    <a:lumMod val="85000"/>
                    <a:lumOff val="15000"/>
                  </a:schemeClr>
                </a:solidFill>
                <a:latin typeface="Caviar Dreams" panose="020B0402020204020504" pitchFamily="34" charset="0"/>
                <a:cs typeface="Lato Regular"/>
              </a:rPr>
              <a:t>Design and Hard Work</a:t>
            </a:r>
          </a:p>
        </p:txBody>
      </p:sp>
      <p:sp>
        <p:nvSpPr>
          <p:cNvPr id="49" name="Title 20"/>
          <p:cNvSpPr txBox="1">
            <a:spLocks/>
          </p:cNvSpPr>
          <p:nvPr/>
        </p:nvSpPr>
        <p:spPr>
          <a:xfrm>
            <a:off x="8086568" y="2925286"/>
            <a:ext cx="3636509" cy="861746"/>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a:t>
            </a:r>
            <a:endParaRPr lang="en-US" sz="1200" dirty="0">
              <a:solidFill>
                <a:schemeClr val="tx1"/>
              </a:solidFill>
              <a:latin typeface="+mj-lt"/>
              <a:cs typeface="Lato Light"/>
            </a:endParaRPr>
          </a:p>
        </p:txBody>
      </p:sp>
      <p:sp>
        <p:nvSpPr>
          <p:cNvPr id="50" name="Rectangle 49"/>
          <p:cNvSpPr/>
          <p:nvPr/>
        </p:nvSpPr>
        <p:spPr>
          <a:xfrm>
            <a:off x="8086568" y="3976539"/>
            <a:ext cx="2698607" cy="1184940"/>
          </a:xfrm>
          <a:prstGeom prst="rect">
            <a:avLst/>
          </a:prstGeom>
        </p:spPr>
        <p:txBody>
          <a:bodyPr wrap="square">
            <a:spAutoFit/>
          </a:bodyPr>
          <a:lstStyle/>
          <a:p>
            <a:r>
              <a:rPr lang="en-US" sz="2800" b="1" dirty="0">
                <a:solidFill>
                  <a:schemeClr val="accent1"/>
                </a:solidFill>
                <a:latin typeface="Caviar Dreams" panose="020B0402020204020504" pitchFamily="34" charset="0"/>
                <a:ea typeface="Open Sans" panose="020B0606030504020204" pitchFamily="34" charset="0"/>
                <a:cs typeface="Open Sans" panose="020B0606030504020204" pitchFamily="34" charset="0"/>
              </a:rPr>
              <a:t>88%</a:t>
            </a:r>
          </a:p>
          <a:p>
            <a:r>
              <a:rPr lang="en-US" sz="1200" b="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TARGET MARKET </a:t>
            </a:r>
          </a:p>
          <a:p>
            <a:endParaRPr lang="en-US" sz="900" dirty="0">
              <a:solidFill>
                <a:schemeClr val="tx1">
                  <a:lumMod val="95000"/>
                  <a:lumOff val="5000"/>
                </a:schemeClr>
              </a:solidFill>
              <a:latin typeface="Roboto" panose="02000000000000000000" pitchFamily="2" charset="0"/>
              <a:ea typeface="Roboto" panose="02000000000000000000" pitchFamily="2" charset="0"/>
            </a:endParaRPr>
          </a:p>
          <a:p>
            <a:r>
              <a:rPr lang="en-US" sz="1100" dirty="0">
                <a:solidFill>
                  <a:schemeClr val="tx1">
                    <a:lumMod val="95000"/>
                    <a:lumOff val="5000"/>
                  </a:schemeClr>
                </a:solidFill>
                <a:latin typeface="+mj-lt"/>
                <a:ea typeface="Roboto" panose="02000000000000000000" pitchFamily="2" charset="0"/>
              </a:rPr>
              <a:t>Conveniently iterate top-line alignments for wireless metrics. </a:t>
            </a:r>
          </a:p>
        </p:txBody>
      </p:sp>
    </p:spTree>
    <p:extLst>
      <p:ext uri="{BB962C8B-B14F-4D97-AF65-F5344CB8AC3E}">
        <p14:creationId xmlns:p14="http://schemas.microsoft.com/office/powerpoint/2010/main" val="161590318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Rectangle 108"/>
          <p:cNvSpPr/>
          <p:nvPr/>
        </p:nvSpPr>
        <p:spPr>
          <a:xfrm>
            <a:off x="2800226" y="2908300"/>
            <a:ext cx="9391774" cy="1955800"/>
          </a:xfrm>
          <a:prstGeom prst="rect">
            <a:avLst/>
          </a:prstGeom>
          <a:solidFill>
            <a:schemeClr val="bg1">
              <a:lumMod val="85000"/>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SWOT Analysis</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8" name="Picture Placeholder 7"/>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54</a:t>
            </a:fld>
            <a:endParaRPr lang="en-US"/>
          </a:p>
        </p:txBody>
      </p:sp>
      <p:grpSp>
        <p:nvGrpSpPr>
          <p:cNvPr id="98" name="Group 97"/>
          <p:cNvGrpSpPr/>
          <p:nvPr/>
        </p:nvGrpSpPr>
        <p:grpSpPr>
          <a:xfrm>
            <a:off x="3053067" y="2052190"/>
            <a:ext cx="4182840" cy="645788"/>
            <a:chOff x="3053067" y="2052190"/>
            <a:chExt cx="4182840" cy="645788"/>
          </a:xfrm>
        </p:grpSpPr>
        <p:sp>
          <p:nvSpPr>
            <p:cNvPr id="99" name="Freeform 9"/>
            <p:cNvSpPr>
              <a:spLocks/>
            </p:cNvSpPr>
            <p:nvPr/>
          </p:nvSpPr>
          <p:spPr bwMode="auto">
            <a:xfrm>
              <a:off x="3373134" y="2143309"/>
              <a:ext cx="3626235" cy="463550"/>
            </a:xfrm>
            <a:custGeom>
              <a:avLst/>
              <a:gdLst>
                <a:gd name="T0" fmla="*/ 0 w 2507"/>
                <a:gd name="T1" fmla="*/ 0 h 292"/>
                <a:gd name="T2" fmla="*/ 2507 w 2507"/>
                <a:gd name="T3" fmla="*/ 0 h 292"/>
                <a:gd name="T4" fmla="*/ 2507 w 2507"/>
                <a:gd name="T5" fmla="*/ 292 h 292"/>
                <a:gd name="T6" fmla="*/ 0 w 2507"/>
                <a:gd name="T7" fmla="*/ 292 h 292"/>
                <a:gd name="T8" fmla="*/ 0 w 2507"/>
                <a:gd name="T9" fmla="*/ 0 h 292"/>
                <a:gd name="T10" fmla="*/ 0 w 2507"/>
                <a:gd name="T11" fmla="*/ 0 h 292"/>
              </a:gdLst>
              <a:ahLst/>
              <a:cxnLst>
                <a:cxn ang="0">
                  <a:pos x="T0" y="T1"/>
                </a:cxn>
                <a:cxn ang="0">
                  <a:pos x="T2" y="T3"/>
                </a:cxn>
                <a:cxn ang="0">
                  <a:pos x="T4" y="T5"/>
                </a:cxn>
                <a:cxn ang="0">
                  <a:pos x="T6" y="T7"/>
                </a:cxn>
                <a:cxn ang="0">
                  <a:pos x="T8" y="T9"/>
                </a:cxn>
                <a:cxn ang="0">
                  <a:pos x="T10" y="T11"/>
                </a:cxn>
              </a:cxnLst>
              <a:rect l="0" t="0" r="r" b="b"/>
              <a:pathLst>
                <a:path w="2507" h="292">
                  <a:moveTo>
                    <a:pt x="0" y="0"/>
                  </a:moveTo>
                  <a:lnTo>
                    <a:pt x="2507" y="0"/>
                  </a:lnTo>
                  <a:lnTo>
                    <a:pt x="2507" y="292"/>
                  </a:lnTo>
                  <a:lnTo>
                    <a:pt x="0" y="292"/>
                  </a:lnTo>
                  <a:lnTo>
                    <a:pt x="0" y="0"/>
                  </a:lnTo>
                  <a:lnTo>
                    <a:pt x="0" y="0"/>
                  </a:ln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3"/>
            <p:cNvSpPr>
              <a:spLocks/>
            </p:cNvSpPr>
            <p:nvPr/>
          </p:nvSpPr>
          <p:spPr bwMode="auto">
            <a:xfrm>
              <a:off x="3373134" y="2143309"/>
              <a:ext cx="3488433" cy="463550"/>
            </a:xfrm>
            <a:prstGeom prst="roundRect">
              <a:avLst>
                <a:gd name="adj" fmla="val 50000"/>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1" name="Freeform 10"/>
            <p:cNvSpPr>
              <a:spLocks/>
            </p:cNvSpPr>
            <p:nvPr/>
          </p:nvSpPr>
          <p:spPr bwMode="auto">
            <a:xfrm>
              <a:off x="6999369" y="2143309"/>
              <a:ext cx="236538" cy="463550"/>
            </a:xfrm>
            <a:custGeom>
              <a:avLst/>
              <a:gdLst>
                <a:gd name="T0" fmla="*/ 0 w 29"/>
                <a:gd name="T1" fmla="*/ 0 h 57"/>
                <a:gd name="T2" fmla="*/ 29 w 29"/>
                <a:gd name="T3" fmla="*/ 29 h 57"/>
                <a:gd name="T4" fmla="*/ 0 w 29"/>
                <a:gd name="T5" fmla="*/ 57 h 57"/>
                <a:gd name="T6" fmla="*/ 0 w 29"/>
                <a:gd name="T7" fmla="*/ 0 h 57"/>
              </a:gdLst>
              <a:ahLst/>
              <a:cxnLst>
                <a:cxn ang="0">
                  <a:pos x="T0" y="T1"/>
                </a:cxn>
                <a:cxn ang="0">
                  <a:pos x="T2" y="T3"/>
                </a:cxn>
                <a:cxn ang="0">
                  <a:pos x="T4" y="T5"/>
                </a:cxn>
                <a:cxn ang="0">
                  <a:pos x="T6" y="T7"/>
                </a:cxn>
              </a:cxnLst>
              <a:rect l="0" t="0" r="r" b="b"/>
              <a:pathLst>
                <a:path w="29" h="57">
                  <a:moveTo>
                    <a:pt x="0" y="0"/>
                  </a:moveTo>
                  <a:cubicBezTo>
                    <a:pt x="16" y="0"/>
                    <a:pt x="29" y="13"/>
                    <a:pt x="29" y="29"/>
                  </a:cubicBezTo>
                  <a:cubicBezTo>
                    <a:pt x="29" y="44"/>
                    <a:pt x="16" y="57"/>
                    <a:pt x="0" y="57"/>
                  </a:cubicBezTo>
                  <a:cubicBezTo>
                    <a:pt x="0" y="0"/>
                    <a:pt x="0" y="0"/>
                    <a:pt x="0" y="0"/>
                  </a:cubicBezTo>
                  <a:close/>
                </a:path>
              </a:pathLst>
            </a:custGeom>
            <a:solidFill>
              <a:srgbClr val="D8D9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24"/>
            <p:cNvSpPr>
              <a:spLocks noChangeArrowheads="1"/>
            </p:cNvSpPr>
            <p:nvPr/>
          </p:nvSpPr>
          <p:spPr bwMode="auto">
            <a:xfrm>
              <a:off x="3053067" y="2052190"/>
              <a:ext cx="648000" cy="64578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3" name="TextBox 6"/>
            <p:cNvSpPr txBox="1"/>
            <p:nvPr/>
          </p:nvSpPr>
          <p:spPr>
            <a:xfrm>
              <a:off x="3066588" y="2165575"/>
              <a:ext cx="620958" cy="400110"/>
            </a:xfrm>
            <a:prstGeom prst="rect">
              <a:avLst/>
            </a:prstGeom>
            <a:noFill/>
          </p:spPr>
          <p:txBody>
            <a:bodyPr wrap="square" rtlCol="0" anchor="ctr">
              <a:spAutoFit/>
            </a:bodyPr>
            <a:lstStyle/>
            <a:p>
              <a:pPr algn="ctr"/>
              <a:r>
                <a:rPr lang="en-US" sz="2000" b="1" dirty="0" smtClean="0">
                  <a:solidFill>
                    <a:schemeClr val="bg1"/>
                  </a:solidFill>
                  <a:latin typeface="Caviar Dreams" panose="020B0402020204020504" pitchFamily="34" charset="0"/>
                  <a:ea typeface="Lato Light" charset="0"/>
                  <a:cs typeface="Lato Light" charset="0"/>
                  <a:sym typeface="FontAwesome"/>
                </a:rPr>
                <a:t>S</a:t>
              </a:r>
              <a:endParaRPr lang="en-US" sz="2000" b="1" dirty="0">
                <a:solidFill>
                  <a:schemeClr val="bg1"/>
                </a:solidFill>
                <a:latin typeface="Caviar Dreams" panose="020B0402020204020504" pitchFamily="34" charset="0"/>
                <a:ea typeface="Lato Light" charset="0"/>
                <a:cs typeface="Lato Light" charset="0"/>
              </a:endParaRPr>
            </a:p>
          </p:txBody>
        </p:sp>
      </p:grpSp>
      <p:sp>
        <p:nvSpPr>
          <p:cNvPr id="104" name="Rectangle 103"/>
          <p:cNvSpPr/>
          <p:nvPr/>
        </p:nvSpPr>
        <p:spPr>
          <a:xfrm>
            <a:off x="1105441" y="2035050"/>
            <a:ext cx="1694785" cy="338554"/>
          </a:xfrm>
          <a:prstGeom prst="rect">
            <a:avLst/>
          </a:prstGeom>
        </p:spPr>
        <p:txBody>
          <a:bodyPr wrap="square" anchor="ctr">
            <a:spAutoFit/>
          </a:bodyPr>
          <a:lstStyle/>
          <a:p>
            <a:pPr algn="r">
              <a:spcBef>
                <a:spcPts val="600"/>
              </a:spcBef>
              <a:buClr>
                <a:srgbClr val="E24848"/>
              </a:buClr>
            </a:pPr>
            <a:r>
              <a:rPr lang="en-US" sz="1600" b="1" dirty="0" smtClean="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Strength</a:t>
            </a:r>
            <a:endParaRPr lang="en-US" sz="1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105" name="Rectangle 104"/>
          <p:cNvSpPr/>
          <p:nvPr/>
        </p:nvSpPr>
        <p:spPr>
          <a:xfrm>
            <a:off x="1010167" y="2276594"/>
            <a:ext cx="1863865" cy="400110"/>
          </a:xfrm>
          <a:prstGeom prst="rect">
            <a:avLst/>
          </a:prstGeom>
        </p:spPr>
        <p:txBody>
          <a:bodyPr wrap="square" anchor="ctr">
            <a:spAutoFit/>
          </a:bodyPr>
          <a:lstStyle/>
          <a:p>
            <a:pPr algn="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graphicFrame>
        <p:nvGraphicFramePr>
          <p:cNvPr id="108" name="Chart 107"/>
          <p:cNvGraphicFramePr/>
          <p:nvPr>
            <p:extLst>
              <p:ext uri="{D42A27DB-BD31-4B8C-83A1-F6EECF244321}">
                <p14:modId xmlns:p14="http://schemas.microsoft.com/office/powerpoint/2010/main" val="848313889"/>
              </p:ext>
            </p:extLst>
          </p:nvPr>
        </p:nvGraphicFramePr>
        <p:xfrm>
          <a:off x="3701067" y="3098800"/>
          <a:ext cx="7427363" cy="1765300"/>
        </p:xfrm>
        <a:graphic>
          <a:graphicData uri="http://schemas.openxmlformats.org/drawingml/2006/chart">
            <c:chart xmlns:c="http://schemas.openxmlformats.org/drawingml/2006/chart" xmlns:r="http://schemas.openxmlformats.org/officeDocument/2006/relationships" r:id="rId2"/>
          </a:graphicData>
        </a:graphic>
      </p:graphicFrame>
      <p:sp>
        <p:nvSpPr>
          <p:cNvPr id="110" name="Title 20"/>
          <p:cNvSpPr txBox="1">
            <a:spLocks/>
          </p:cNvSpPr>
          <p:nvPr/>
        </p:nvSpPr>
        <p:spPr>
          <a:xfrm>
            <a:off x="4380295" y="5116673"/>
            <a:ext cx="1908796" cy="738664"/>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dirty="0" smtClean="0">
                <a:solidFill>
                  <a:schemeClr val="tx1">
                    <a:lumMod val="85000"/>
                    <a:lumOff val="15000"/>
                  </a:schemeClr>
                </a:solidFill>
                <a:latin typeface="Caviar Dreams" panose="020B0402020204020504" pitchFamily="34" charset="0"/>
                <a:cs typeface="Lato Regular"/>
              </a:rPr>
              <a:t>First </a:t>
            </a:r>
            <a:r>
              <a:rPr lang="en-US" sz="1600" dirty="0">
                <a:solidFill>
                  <a:schemeClr val="tx1">
                    <a:lumMod val="85000"/>
                    <a:lumOff val="15000"/>
                  </a:schemeClr>
                </a:solidFill>
                <a:latin typeface="Caviar Dreams" panose="020B0402020204020504" pitchFamily="34" charset="0"/>
                <a:cs typeface="Lato Regular"/>
              </a:rPr>
              <a:t>Place: </a:t>
            </a:r>
            <a:r>
              <a:rPr lang="en-US" sz="1600" b="1" dirty="0">
                <a:solidFill>
                  <a:schemeClr val="tx1">
                    <a:lumMod val="85000"/>
                    <a:lumOff val="15000"/>
                  </a:schemeClr>
                </a:solidFill>
                <a:latin typeface="Caviar Dreams" panose="020B0402020204020504" pitchFamily="34" charset="0"/>
                <a:cs typeface="Lato Regular"/>
              </a:rPr>
              <a:t>Design and Hard Work</a:t>
            </a:r>
          </a:p>
        </p:txBody>
      </p:sp>
      <p:sp>
        <p:nvSpPr>
          <p:cNvPr id="111" name="Title 20"/>
          <p:cNvSpPr txBox="1">
            <a:spLocks/>
          </p:cNvSpPr>
          <p:nvPr/>
        </p:nvSpPr>
        <p:spPr>
          <a:xfrm>
            <a:off x="6448520" y="4944332"/>
            <a:ext cx="5183886"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200" dirty="0">
              <a:solidFill>
                <a:schemeClr val="tx1"/>
              </a:solidFill>
              <a:latin typeface="+mj-lt"/>
              <a:cs typeface="Lato Light"/>
            </a:endParaRPr>
          </a:p>
        </p:txBody>
      </p:sp>
      <p:sp>
        <p:nvSpPr>
          <p:cNvPr id="112" name="Title 20"/>
          <p:cNvSpPr txBox="1">
            <a:spLocks/>
          </p:cNvSpPr>
          <p:nvPr/>
        </p:nvSpPr>
        <p:spPr>
          <a:xfrm>
            <a:off x="151043" y="4186993"/>
            <a:ext cx="1908796" cy="615553"/>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000" dirty="0" smtClean="0">
                <a:solidFill>
                  <a:schemeClr val="bg1"/>
                </a:solidFill>
                <a:latin typeface="Caviar Dreams" panose="020B0402020204020504" pitchFamily="34" charset="0"/>
                <a:cs typeface="Lato Regular"/>
              </a:rPr>
              <a:t>45%</a:t>
            </a:r>
            <a:endParaRPr lang="en-US" sz="4000" b="1" dirty="0">
              <a:solidFill>
                <a:schemeClr val="bg1"/>
              </a:solidFill>
              <a:latin typeface="Caviar Dreams" panose="020B0402020204020504" pitchFamily="34" charset="0"/>
              <a:cs typeface="Lato Regular"/>
            </a:endParaRPr>
          </a:p>
        </p:txBody>
      </p:sp>
    </p:spTree>
    <p:extLst>
      <p:ext uri="{BB962C8B-B14F-4D97-AF65-F5344CB8AC3E}">
        <p14:creationId xmlns:p14="http://schemas.microsoft.com/office/powerpoint/2010/main" val="144005369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55</a:t>
            </a:fld>
            <a:endParaRPr lang="en-US"/>
          </a:p>
        </p:txBody>
      </p:sp>
      <p:sp>
        <p:nvSpPr>
          <p:cNvPr id="26" name="Rectangle 25"/>
          <p:cNvSpPr/>
          <p:nvPr/>
        </p:nvSpPr>
        <p:spPr>
          <a:xfrm>
            <a:off x="3918857" y="585194"/>
            <a:ext cx="4049486" cy="523220"/>
          </a:xfrm>
          <a:prstGeom prst="rect">
            <a:avLst/>
          </a:prstGeom>
        </p:spPr>
        <p:txBody>
          <a:bodyPr wrap="square" anchor="ctr">
            <a:spAutoFit/>
          </a:bodyPr>
          <a:lstStyle/>
          <a:p>
            <a:pPr>
              <a:spcBef>
                <a:spcPts val="600"/>
              </a:spcBef>
              <a:buClr>
                <a:srgbClr val="E24848"/>
              </a:buClr>
            </a:pPr>
            <a:r>
              <a:rPr lang="en-US" sz="2800" b="1" dirty="0" smtClean="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Strength Analysis</a:t>
            </a:r>
            <a:endParaRPr lang="en-US" sz="28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sp>
        <p:nvSpPr>
          <p:cNvPr id="27" name="Rectangle 26"/>
          <p:cNvSpPr/>
          <p:nvPr/>
        </p:nvSpPr>
        <p:spPr>
          <a:xfrm>
            <a:off x="3956945" y="1200747"/>
            <a:ext cx="5012884" cy="276999"/>
          </a:xfrm>
          <a:prstGeom prst="rect">
            <a:avLst/>
          </a:prstGeom>
        </p:spPr>
        <p:txBody>
          <a:bodyPr wrap="square" anchor="ctr">
            <a:spAutoFit/>
          </a:bodyPr>
          <a:lstStyle/>
          <a:p>
            <a:pP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28" name="Title 20"/>
          <p:cNvSpPr txBox="1">
            <a:spLocks/>
          </p:cNvSpPr>
          <p:nvPr/>
        </p:nvSpPr>
        <p:spPr>
          <a:xfrm>
            <a:off x="7217769" y="1726897"/>
            <a:ext cx="4217115"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
        <p:nvSpPr>
          <p:cNvPr id="29" name="Title 20"/>
          <p:cNvSpPr txBox="1">
            <a:spLocks/>
          </p:cNvSpPr>
          <p:nvPr/>
        </p:nvSpPr>
        <p:spPr>
          <a:xfrm>
            <a:off x="7217769" y="3119726"/>
            <a:ext cx="4217115"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
        <p:nvSpPr>
          <p:cNvPr id="30" name="Title 20"/>
          <p:cNvSpPr txBox="1">
            <a:spLocks/>
          </p:cNvSpPr>
          <p:nvPr/>
        </p:nvSpPr>
        <p:spPr>
          <a:xfrm>
            <a:off x="7217769" y="4373995"/>
            <a:ext cx="4217115"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
        <p:nvSpPr>
          <p:cNvPr id="32" name="Text Placeholder 2"/>
          <p:cNvSpPr txBox="1">
            <a:spLocks/>
          </p:cNvSpPr>
          <p:nvPr/>
        </p:nvSpPr>
        <p:spPr>
          <a:xfrm>
            <a:off x="5470315" y="1908461"/>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30.000+</a:t>
            </a:r>
          </a:p>
        </p:txBody>
      </p:sp>
      <p:sp>
        <p:nvSpPr>
          <p:cNvPr id="33" name="Text Placeholder 2"/>
          <p:cNvSpPr txBox="1">
            <a:spLocks/>
          </p:cNvSpPr>
          <p:nvPr/>
        </p:nvSpPr>
        <p:spPr>
          <a:xfrm>
            <a:off x="5483014" y="2250117"/>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SLIDES</a:t>
            </a:r>
          </a:p>
        </p:txBody>
      </p:sp>
      <p:cxnSp>
        <p:nvCxnSpPr>
          <p:cNvPr id="16" name="Straight Connector 15"/>
          <p:cNvCxnSpPr/>
          <p:nvPr/>
        </p:nvCxnSpPr>
        <p:spPr>
          <a:xfrm>
            <a:off x="3956945" y="1538514"/>
            <a:ext cx="7625455" cy="0"/>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 Placeholder 2"/>
          <p:cNvSpPr txBox="1">
            <a:spLocks/>
          </p:cNvSpPr>
          <p:nvPr/>
        </p:nvSpPr>
        <p:spPr>
          <a:xfrm>
            <a:off x="5470315" y="3366694"/>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5</a:t>
            </a:r>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0+</a:t>
            </a:r>
          </a:p>
        </p:txBody>
      </p:sp>
      <p:sp>
        <p:nvSpPr>
          <p:cNvPr id="39" name="Text Placeholder 2"/>
          <p:cNvSpPr txBox="1">
            <a:spLocks/>
          </p:cNvSpPr>
          <p:nvPr/>
        </p:nvSpPr>
        <p:spPr>
          <a:xfrm>
            <a:off x="5470314" y="3708350"/>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COLORS</a:t>
            </a:r>
          </a:p>
        </p:txBody>
      </p:sp>
      <p:sp>
        <p:nvSpPr>
          <p:cNvPr id="40" name="Text Placeholder 2"/>
          <p:cNvSpPr txBox="1">
            <a:spLocks/>
          </p:cNvSpPr>
          <p:nvPr/>
        </p:nvSpPr>
        <p:spPr>
          <a:xfrm>
            <a:off x="5470315" y="4608732"/>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2400" b="1" dirty="0" smtClean="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154+</a:t>
            </a:r>
            <a:endPar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41" name="Text Placeholder 2"/>
          <p:cNvSpPr txBox="1">
            <a:spLocks/>
          </p:cNvSpPr>
          <p:nvPr/>
        </p:nvSpPr>
        <p:spPr>
          <a:xfrm>
            <a:off x="5470314" y="4950388"/>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400" b="1" dirty="0" smtClean="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VECTOR </a:t>
            </a:r>
            <a:endPar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endParaRPr>
          </a:p>
        </p:txBody>
      </p:sp>
      <p:cxnSp>
        <p:nvCxnSpPr>
          <p:cNvPr id="42" name="Straight Connector 41"/>
          <p:cNvCxnSpPr/>
          <p:nvPr/>
        </p:nvCxnSpPr>
        <p:spPr>
          <a:xfrm>
            <a:off x="3956945" y="5617029"/>
            <a:ext cx="762545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83291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56</a:t>
            </a:fld>
            <a:endParaRPr lang="en-US"/>
          </a:p>
        </p:txBody>
      </p:sp>
      <p:sp>
        <p:nvSpPr>
          <p:cNvPr id="26" name="Rectangle 25"/>
          <p:cNvSpPr/>
          <p:nvPr/>
        </p:nvSpPr>
        <p:spPr>
          <a:xfrm>
            <a:off x="576135" y="957262"/>
            <a:ext cx="1901953" cy="523220"/>
          </a:xfrm>
          <a:prstGeom prst="rect">
            <a:avLst/>
          </a:prstGeom>
        </p:spPr>
        <p:txBody>
          <a:bodyPr wrap="square" anchor="ctr">
            <a:spAutoFit/>
          </a:bodyPr>
          <a:lstStyle/>
          <a:p>
            <a:pPr>
              <a:spcBef>
                <a:spcPts val="600"/>
              </a:spcBef>
              <a:buClr>
                <a:srgbClr val="E24848"/>
              </a:buClr>
            </a:pPr>
            <a:r>
              <a:rPr lang="en-US" sz="28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Weakness</a:t>
            </a:r>
          </a:p>
        </p:txBody>
      </p:sp>
      <p:sp>
        <p:nvSpPr>
          <p:cNvPr id="27" name="Rectangle 26"/>
          <p:cNvSpPr/>
          <p:nvPr/>
        </p:nvSpPr>
        <p:spPr>
          <a:xfrm>
            <a:off x="614223" y="1480482"/>
            <a:ext cx="1863865" cy="461665"/>
          </a:xfrm>
          <a:prstGeom prst="rect">
            <a:avLst/>
          </a:prstGeom>
        </p:spPr>
        <p:txBody>
          <a:bodyPr wrap="square" anchor="ctr">
            <a:spAutoFit/>
          </a:bodyPr>
          <a:lstStyle/>
          <a:p>
            <a:pP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4" name="Freeform 53"/>
          <p:cNvSpPr>
            <a:spLocks/>
          </p:cNvSpPr>
          <p:nvPr/>
        </p:nvSpPr>
        <p:spPr bwMode="auto">
          <a:xfrm>
            <a:off x="720953" y="2290193"/>
            <a:ext cx="688975" cy="1281113"/>
          </a:xfrm>
          <a:custGeom>
            <a:avLst/>
            <a:gdLst>
              <a:gd name="T0" fmla="*/ 1290 w 2168"/>
              <a:gd name="T1" fmla="*/ 36 h 4035"/>
              <a:gd name="T2" fmla="*/ 1486 w 2168"/>
              <a:gd name="T3" fmla="*/ 156 h 4035"/>
              <a:gd name="T4" fmla="*/ 1624 w 2168"/>
              <a:gd name="T5" fmla="*/ 339 h 4035"/>
              <a:gd name="T6" fmla="*/ 1682 w 2168"/>
              <a:gd name="T7" fmla="*/ 569 h 4035"/>
              <a:gd name="T8" fmla="*/ 1667 w 2168"/>
              <a:gd name="T9" fmla="*/ 738 h 4035"/>
              <a:gd name="T10" fmla="*/ 1612 w 2168"/>
              <a:gd name="T11" fmla="*/ 882 h 4035"/>
              <a:gd name="T12" fmla="*/ 1523 w 2168"/>
              <a:gd name="T13" fmla="*/ 1006 h 4035"/>
              <a:gd name="T14" fmla="*/ 1407 w 2168"/>
              <a:gd name="T15" fmla="*/ 1104 h 4035"/>
              <a:gd name="T16" fmla="*/ 1394 w 2168"/>
              <a:gd name="T17" fmla="*/ 1304 h 4035"/>
              <a:gd name="T18" fmla="*/ 1585 w 2168"/>
              <a:gd name="T19" fmla="*/ 1345 h 4035"/>
              <a:gd name="T20" fmla="*/ 1651 w 2168"/>
              <a:gd name="T21" fmla="*/ 1401 h 4035"/>
              <a:gd name="T22" fmla="*/ 1627 w 2168"/>
              <a:gd name="T23" fmla="*/ 1466 h 4035"/>
              <a:gd name="T24" fmla="*/ 1530 w 2168"/>
              <a:gd name="T25" fmla="*/ 1502 h 4035"/>
              <a:gd name="T26" fmla="*/ 1409 w 2168"/>
              <a:gd name="T27" fmla="*/ 2009 h 4035"/>
              <a:gd name="T28" fmla="*/ 1450 w 2168"/>
              <a:gd name="T29" fmla="*/ 2418 h 4035"/>
              <a:gd name="T30" fmla="*/ 1534 w 2168"/>
              <a:gd name="T31" fmla="*/ 2717 h 4035"/>
              <a:gd name="T32" fmla="*/ 1686 w 2168"/>
              <a:gd name="T33" fmla="*/ 2865 h 4035"/>
              <a:gd name="T34" fmla="*/ 1751 w 2168"/>
              <a:gd name="T35" fmla="*/ 2907 h 4035"/>
              <a:gd name="T36" fmla="*/ 1767 w 2168"/>
              <a:gd name="T37" fmla="*/ 2974 h 4035"/>
              <a:gd name="T38" fmla="*/ 1735 w 2168"/>
              <a:gd name="T39" fmla="*/ 3039 h 4035"/>
              <a:gd name="T40" fmla="*/ 1676 w 2168"/>
              <a:gd name="T41" fmla="*/ 3068 h 4035"/>
              <a:gd name="T42" fmla="*/ 2069 w 2168"/>
              <a:gd name="T43" fmla="*/ 3428 h 4035"/>
              <a:gd name="T44" fmla="*/ 2110 w 2168"/>
              <a:gd name="T45" fmla="*/ 3526 h 4035"/>
              <a:gd name="T46" fmla="*/ 2065 w 2168"/>
              <a:gd name="T47" fmla="*/ 3618 h 4035"/>
              <a:gd name="T48" fmla="*/ 2123 w 2168"/>
              <a:gd name="T49" fmla="*/ 3707 h 4035"/>
              <a:gd name="T50" fmla="*/ 2167 w 2168"/>
              <a:gd name="T51" fmla="*/ 3775 h 4035"/>
              <a:gd name="T52" fmla="*/ 2155 w 2168"/>
              <a:gd name="T53" fmla="*/ 3977 h 4035"/>
              <a:gd name="T54" fmla="*/ 2094 w 2168"/>
              <a:gd name="T55" fmla="*/ 4031 h 4035"/>
              <a:gd name="T56" fmla="*/ 65 w 2168"/>
              <a:gd name="T57" fmla="*/ 4026 h 4035"/>
              <a:gd name="T58" fmla="*/ 8 w 2168"/>
              <a:gd name="T59" fmla="*/ 3966 h 4035"/>
              <a:gd name="T60" fmla="*/ 4 w 2168"/>
              <a:gd name="T61" fmla="*/ 3765 h 4035"/>
              <a:gd name="T62" fmla="*/ 54 w 2168"/>
              <a:gd name="T63" fmla="*/ 3701 h 4035"/>
              <a:gd name="T64" fmla="*/ 93 w 2168"/>
              <a:gd name="T65" fmla="*/ 3607 h 4035"/>
              <a:gd name="T66" fmla="*/ 58 w 2168"/>
              <a:gd name="T67" fmla="*/ 3513 h 4035"/>
              <a:gd name="T68" fmla="*/ 148 w 2168"/>
              <a:gd name="T69" fmla="*/ 3383 h 4035"/>
              <a:gd name="T70" fmla="*/ 492 w 2168"/>
              <a:gd name="T71" fmla="*/ 3065 h 4035"/>
              <a:gd name="T72" fmla="*/ 427 w 2168"/>
              <a:gd name="T73" fmla="*/ 3032 h 4035"/>
              <a:gd name="T74" fmla="*/ 400 w 2168"/>
              <a:gd name="T75" fmla="*/ 2963 h 4035"/>
              <a:gd name="T76" fmla="*/ 424 w 2168"/>
              <a:gd name="T77" fmla="*/ 2899 h 4035"/>
              <a:gd name="T78" fmla="*/ 491 w 2168"/>
              <a:gd name="T79" fmla="*/ 2862 h 4035"/>
              <a:gd name="T80" fmla="*/ 648 w 2168"/>
              <a:gd name="T81" fmla="*/ 2685 h 4035"/>
              <a:gd name="T82" fmla="*/ 724 w 2168"/>
              <a:gd name="T83" fmla="*/ 2377 h 4035"/>
              <a:gd name="T84" fmla="*/ 763 w 2168"/>
              <a:gd name="T85" fmla="*/ 1910 h 4035"/>
              <a:gd name="T86" fmla="*/ 623 w 2168"/>
              <a:gd name="T87" fmla="*/ 1501 h 4035"/>
              <a:gd name="T88" fmla="*/ 534 w 2168"/>
              <a:gd name="T89" fmla="*/ 1459 h 4035"/>
              <a:gd name="T90" fmla="*/ 522 w 2168"/>
              <a:gd name="T91" fmla="*/ 1392 h 4035"/>
              <a:gd name="T92" fmla="*/ 596 w 2168"/>
              <a:gd name="T93" fmla="*/ 1341 h 4035"/>
              <a:gd name="T94" fmla="*/ 775 w 2168"/>
              <a:gd name="T95" fmla="*/ 1276 h 4035"/>
              <a:gd name="T96" fmla="*/ 745 w 2168"/>
              <a:gd name="T97" fmla="*/ 1093 h 4035"/>
              <a:gd name="T98" fmla="*/ 632 w 2168"/>
              <a:gd name="T99" fmla="*/ 992 h 4035"/>
              <a:gd name="T100" fmla="*/ 548 w 2168"/>
              <a:gd name="T101" fmla="*/ 865 h 4035"/>
              <a:gd name="T102" fmla="*/ 497 w 2168"/>
              <a:gd name="T103" fmla="*/ 718 h 4035"/>
              <a:gd name="T104" fmla="*/ 488 w 2168"/>
              <a:gd name="T105" fmla="*/ 537 h 4035"/>
              <a:gd name="T106" fmla="*/ 558 w 2168"/>
              <a:gd name="T107" fmla="*/ 313 h 4035"/>
              <a:gd name="T108" fmla="*/ 703 w 2168"/>
              <a:gd name="T109" fmla="*/ 137 h 4035"/>
              <a:gd name="T110" fmla="*/ 906 w 2168"/>
              <a:gd name="T111" fmla="*/ 27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8" h="4035">
                <a:moveTo>
                  <a:pt x="1084" y="0"/>
                </a:moveTo>
                <a:lnTo>
                  <a:pt x="1115" y="1"/>
                </a:lnTo>
                <a:lnTo>
                  <a:pt x="1146" y="3"/>
                </a:lnTo>
                <a:lnTo>
                  <a:pt x="1175" y="6"/>
                </a:lnTo>
                <a:lnTo>
                  <a:pt x="1205" y="12"/>
                </a:lnTo>
                <a:lnTo>
                  <a:pt x="1233" y="19"/>
                </a:lnTo>
                <a:lnTo>
                  <a:pt x="1263" y="27"/>
                </a:lnTo>
                <a:lnTo>
                  <a:pt x="1290" y="36"/>
                </a:lnTo>
                <a:lnTo>
                  <a:pt x="1318" y="47"/>
                </a:lnTo>
                <a:lnTo>
                  <a:pt x="1344" y="59"/>
                </a:lnTo>
                <a:lnTo>
                  <a:pt x="1369" y="72"/>
                </a:lnTo>
                <a:lnTo>
                  <a:pt x="1394" y="86"/>
                </a:lnTo>
                <a:lnTo>
                  <a:pt x="1419" y="102"/>
                </a:lnTo>
                <a:lnTo>
                  <a:pt x="1443" y="119"/>
                </a:lnTo>
                <a:lnTo>
                  <a:pt x="1465" y="137"/>
                </a:lnTo>
                <a:lnTo>
                  <a:pt x="1486" y="156"/>
                </a:lnTo>
                <a:lnTo>
                  <a:pt x="1508" y="175"/>
                </a:lnTo>
                <a:lnTo>
                  <a:pt x="1528" y="196"/>
                </a:lnTo>
                <a:lnTo>
                  <a:pt x="1546" y="218"/>
                </a:lnTo>
                <a:lnTo>
                  <a:pt x="1564" y="240"/>
                </a:lnTo>
                <a:lnTo>
                  <a:pt x="1581" y="264"/>
                </a:lnTo>
                <a:lnTo>
                  <a:pt x="1597" y="289"/>
                </a:lnTo>
                <a:lnTo>
                  <a:pt x="1611" y="313"/>
                </a:lnTo>
                <a:lnTo>
                  <a:pt x="1624" y="339"/>
                </a:lnTo>
                <a:lnTo>
                  <a:pt x="1636" y="366"/>
                </a:lnTo>
                <a:lnTo>
                  <a:pt x="1647" y="393"/>
                </a:lnTo>
                <a:lnTo>
                  <a:pt x="1656" y="421"/>
                </a:lnTo>
                <a:lnTo>
                  <a:pt x="1664" y="449"/>
                </a:lnTo>
                <a:lnTo>
                  <a:pt x="1671" y="479"/>
                </a:lnTo>
                <a:lnTo>
                  <a:pt x="1676" y="508"/>
                </a:lnTo>
                <a:lnTo>
                  <a:pt x="1680" y="537"/>
                </a:lnTo>
                <a:lnTo>
                  <a:pt x="1682" y="569"/>
                </a:lnTo>
                <a:lnTo>
                  <a:pt x="1683" y="599"/>
                </a:lnTo>
                <a:lnTo>
                  <a:pt x="1683" y="619"/>
                </a:lnTo>
                <a:lnTo>
                  <a:pt x="1682" y="639"/>
                </a:lnTo>
                <a:lnTo>
                  <a:pt x="1680" y="660"/>
                </a:lnTo>
                <a:lnTo>
                  <a:pt x="1678" y="680"/>
                </a:lnTo>
                <a:lnTo>
                  <a:pt x="1675" y="699"/>
                </a:lnTo>
                <a:lnTo>
                  <a:pt x="1671" y="718"/>
                </a:lnTo>
                <a:lnTo>
                  <a:pt x="1667" y="738"/>
                </a:lnTo>
                <a:lnTo>
                  <a:pt x="1662" y="757"/>
                </a:lnTo>
                <a:lnTo>
                  <a:pt x="1656" y="775"/>
                </a:lnTo>
                <a:lnTo>
                  <a:pt x="1651" y="795"/>
                </a:lnTo>
                <a:lnTo>
                  <a:pt x="1644" y="813"/>
                </a:lnTo>
                <a:lnTo>
                  <a:pt x="1637" y="831"/>
                </a:lnTo>
                <a:lnTo>
                  <a:pt x="1629" y="849"/>
                </a:lnTo>
                <a:lnTo>
                  <a:pt x="1621" y="865"/>
                </a:lnTo>
                <a:lnTo>
                  <a:pt x="1612" y="882"/>
                </a:lnTo>
                <a:lnTo>
                  <a:pt x="1602" y="899"/>
                </a:lnTo>
                <a:lnTo>
                  <a:pt x="1593" y="916"/>
                </a:lnTo>
                <a:lnTo>
                  <a:pt x="1582" y="932"/>
                </a:lnTo>
                <a:lnTo>
                  <a:pt x="1572" y="947"/>
                </a:lnTo>
                <a:lnTo>
                  <a:pt x="1561" y="962"/>
                </a:lnTo>
                <a:lnTo>
                  <a:pt x="1548" y="978"/>
                </a:lnTo>
                <a:lnTo>
                  <a:pt x="1536" y="992"/>
                </a:lnTo>
                <a:lnTo>
                  <a:pt x="1523" y="1006"/>
                </a:lnTo>
                <a:lnTo>
                  <a:pt x="1510" y="1019"/>
                </a:lnTo>
                <a:lnTo>
                  <a:pt x="1496" y="1033"/>
                </a:lnTo>
                <a:lnTo>
                  <a:pt x="1483" y="1046"/>
                </a:lnTo>
                <a:lnTo>
                  <a:pt x="1468" y="1059"/>
                </a:lnTo>
                <a:lnTo>
                  <a:pt x="1454" y="1070"/>
                </a:lnTo>
                <a:lnTo>
                  <a:pt x="1438" y="1082"/>
                </a:lnTo>
                <a:lnTo>
                  <a:pt x="1422" y="1093"/>
                </a:lnTo>
                <a:lnTo>
                  <a:pt x="1407" y="1104"/>
                </a:lnTo>
                <a:lnTo>
                  <a:pt x="1391" y="1114"/>
                </a:lnTo>
                <a:lnTo>
                  <a:pt x="1391" y="1141"/>
                </a:lnTo>
                <a:lnTo>
                  <a:pt x="1392" y="1168"/>
                </a:lnTo>
                <a:lnTo>
                  <a:pt x="1392" y="1195"/>
                </a:lnTo>
                <a:lnTo>
                  <a:pt x="1393" y="1222"/>
                </a:lnTo>
                <a:lnTo>
                  <a:pt x="1393" y="1249"/>
                </a:lnTo>
                <a:lnTo>
                  <a:pt x="1394" y="1276"/>
                </a:lnTo>
                <a:lnTo>
                  <a:pt x="1394" y="1304"/>
                </a:lnTo>
                <a:lnTo>
                  <a:pt x="1394" y="1331"/>
                </a:lnTo>
                <a:lnTo>
                  <a:pt x="1499" y="1331"/>
                </a:lnTo>
                <a:lnTo>
                  <a:pt x="1514" y="1332"/>
                </a:lnTo>
                <a:lnTo>
                  <a:pt x="1530" y="1333"/>
                </a:lnTo>
                <a:lnTo>
                  <a:pt x="1545" y="1335"/>
                </a:lnTo>
                <a:lnTo>
                  <a:pt x="1558" y="1338"/>
                </a:lnTo>
                <a:lnTo>
                  <a:pt x="1572" y="1341"/>
                </a:lnTo>
                <a:lnTo>
                  <a:pt x="1585" y="1345"/>
                </a:lnTo>
                <a:lnTo>
                  <a:pt x="1597" y="1351"/>
                </a:lnTo>
                <a:lnTo>
                  <a:pt x="1608" y="1357"/>
                </a:lnTo>
                <a:lnTo>
                  <a:pt x="1618" y="1362"/>
                </a:lnTo>
                <a:lnTo>
                  <a:pt x="1627" y="1369"/>
                </a:lnTo>
                <a:lnTo>
                  <a:pt x="1635" y="1377"/>
                </a:lnTo>
                <a:lnTo>
                  <a:pt x="1642" y="1384"/>
                </a:lnTo>
                <a:lnTo>
                  <a:pt x="1646" y="1392"/>
                </a:lnTo>
                <a:lnTo>
                  <a:pt x="1651" y="1401"/>
                </a:lnTo>
                <a:lnTo>
                  <a:pt x="1653" y="1408"/>
                </a:lnTo>
                <a:lnTo>
                  <a:pt x="1653" y="1417"/>
                </a:lnTo>
                <a:lnTo>
                  <a:pt x="1653" y="1426"/>
                </a:lnTo>
                <a:lnTo>
                  <a:pt x="1651" y="1435"/>
                </a:lnTo>
                <a:lnTo>
                  <a:pt x="1646" y="1443"/>
                </a:lnTo>
                <a:lnTo>
                  <a:pt x="1642" y="1451"/>
                </a:lnTo>
                <a:lnTo>
                  <a:pt x="1635" y="1459"/>
                </a:lnTo>
                <a:lnTo>
                  <a:pt x="1627" y="1466"/>
                </a:lnTo>
                <a:lnTo>
                  <a:pt x="1618" y="1473"/>
                </a:lnTo>
                <a:lnTo>
                  <a:pt x="1608" y="1478"/>
                </a:lnTo>
                <a:lnTo>
                  <a:pt x="1597" y="1484"/>
                </a:lnTo>
                <a:lnTo>
                  <a:pt x="1585" y="1489"/>
                </a:lnTo>
                <a:lnTo>
                  <a:pt x="1572" y="1494"/>
                </a:lnTo>
                <a:lnTo>
                  <a:pt x="1558" y="1497"/>
                </a:lnTo>
                <a:lnTo>
                  <a:pt x="1545" y="1501"/>
                </a:lnTo>
                <a:lnTo>
                  <a:pt x="1530" y="1502"/>
                </a:lnTo>
                <a:lnTo>
                  <a:pt x="1514" y="1504"/>
                </a:lnTo>
                <a:lnTo>
                  <a:pt x="1499" y="1504"/>
                </a:lnTo>
                <a:lnTo>
                  <a:pt x="1396" y="1504"/>
                </a:lnTo>
                <a:lnTo>
                  <a:pt x="1398" y="1607"/>
                </a:lnTo>
                <a:lnTo>
                  <a:pt x="1399" y="1709"/>
                </a:lnTo>
                <a:lnTo>
                  <a:pt x="1401" y="1811"/>
                </a:lnTo>
                <a:lnTo>
                  <a:pt x="1404" y="1910"/>
                </a:lnTo>
                <a:lnTo>
                  <a:pt x="1409" y="2009"/>
                </a:lnTo>
                <a:lnTo>
                  <a:pt x="1414" y="2104"/>
                </a:lnTo>
                <a:lnTo>
                  <a:pt x="1418" y="2152"/>
                </a:lnTo>
                <a:lnTo>
                  <a:pt x="1422" y="2198"/>
                </a:lnTo>
                <a:lnTo>
                  <a:pt x="1427" y="2244"/>
                </a:lnTo>
                <a:lnTo>
                  <a:pt x="1432" y="2289"/>
                </a:lnTo>
                <a:lnTo>
                  <a:pt x="1438" y="2333"/>
                </a:lnTo>
                <a:lnTo>
                  <a:pt x="1444" y="2377"/>
                </a:lnTo>
                <a:lnTo>
                  <a:pt x="1450" y="2418"/>
                </a:lnTo>
                <a:lnTo>
                  <a:pt x="1458" y="2460"/>
                </a:lnTo>
                <a:lnTo>
                  <a:pt x="1467" y="2500"/>
                </a:lnTo>
                <a:lnTo>
                  <a:pt x="1476" y="2540"/>
                </a:lnTo>
                <a:lnTo>
                  <a:pt x="1486" y="2578"/>
                </a:lnTo>
                <a:lnTo>
                  <a:pt x="1496" y="2614"/>
                </a:lnTo>
                <a:lnTo>
                  <a:pt x="1508" y="2650"/>
                </a:lnTo>
                <a:lnTo>
                  <a:pt x="1520" y="2685"/>
                </a:lnTo>
                <a:lnTo>
                  <a:pt x="1534" y="2717"/>
                </a:lnTo>
                <a:lnTo>
                  <a:pt x="1548" y="2750"/>
                </a:lnTo>
                <a:lnTo>
                  <a:pt x="1564" y="2780"/>
                </a:lnTo>
                <a:lnTo>
                  <a:pt x="1580" y="2808"/>
                </a:lnTo>
                <a:lnTo>
                  <a:pt x="1598" y="2836"/>
                </a:lnTo>
                <a:lnTo>
                  <a:pt x="1616" y="2862"/>
                </a:lnTo>
                <a:lnTo>
                  <a:pt x="1666" y="2862"/>
                </a:lnTo>
                <a:lnTo>
                  <a:pt x="1676" y="2862"/>
                </a:lnTo>
                <a:lnTo>
                  <a:pt x="1686" y="2865"/>
                </a:lnTo>
                <a:lnTo>
                  <a:pt x="1697" y="2867"/>
                </a:lnTo>
                <a:lnTo>
                  <a:pt x="1706" y="2870"/>
                </a:lnTo>
                <a:lnTo>
                  <a:pt x="1715" y="2875"/>
                </a:lnTo>
                <a:lnTo>
                  <a:pt x="1724" y="2879"/>
                </a:lnTo>
                <a:lnTo>
                  <a:pt x="1731" y="2885"/>
                </a:lnTo>
                <a:lnTo>
                  <a:pt x="1738" y="2892"/>
                </a:lnTo>
                <a:lnTo>
                  <a:pt x="1745" y="2899"/>
                </a:lnTo>
                <a:lnTo>
                  <a:pt x="1751" y="2907"/>
                </a:lnTo>
                <a:lnTo>
                  <a:pt x="1756" y="2915"/>
                </a:lnTo>
                <a:lnTo>
                  <a:pt x="1760" y="2924"/>
                </a:lnTo>
                <a:lnTo>
                  <a:pt x="1763" y="2933"/>
                </a:lnTo>
                <a:lnTo>
                  <a:pt x="1766" y="2943"/>
                </a:lnTo>
                <a:lnTo>
                  <a:pt x="1767" y="2953"/>
                </a:lnTo>
                <a:lnTo>
                  <a:pt x="1767" y="2963"/>
                </a:lnTo>
                <a:lnTo>
                  <a:pt x="1767" y="2963"/>
                </a:lnTo>
                <a:lnTo>
                  <a:pt x="1767" y="2974"/>
                </a:lnTo>
                <a:lnTo>
                  <a:pt x="1766" y="2983"/>
                </a:lnTo>
                <a:lnTo>
                  <a:pt x="1764" y="2992"/>
                </a:lnTo>
                <a:lnTo>
                  <a:pt x="1761" y="3001"/>
                </a:lnTo>
                <a:lnTo>
                  <a:pt x="1757" y="3010"/>
                </a:lnTo>
                <a:lnTo>
                  <a:pt x="1753" y="3017"/>
                </a:lnTo>
                <a:lnTo>
                  <a:pt x="1747" y="3025"/>
                </a:lnTo>
                <a:lnTo>
                  <a:pt x="1742" y="3032"/>
                </a:lnTo>
                <a:lnTo>
                  <a:pt x="1735" y="3039"/>
                </a:lnTo>
                <a:lnTo>
                  <a:pt x="1728" y="3044"/>
                </a:lnTo>
                <a:lnTo>
                  <a:pt x="1720" y="3050"/>
                </a:lnTo>
                <a:lnTo>
                  <a:pt x="1712" y="3055"/>
                </a:lnTo>
                <a:lnTo>
                  <a:pt x="1703" y="3058"/>
                </a:lnTo>
                <a:lnTo>
                  <a:pt x="1694" y="3061"/>
                </a:lnTo>
                <a:lnTo>
                  <a:pt x="1685" y="3064"/>
                </a:lnTo>
                <a:lnTo>
                  <a:pt x="1675" y="3065"/>
                </a:lnTo>
                <a:lnTo>
                  <a:pt x="1676" y="3068"/>
                </a:lnTo>
                <a:lnTo>
                  <a:pt x="1726" y="3113"/>
                </a:lnTo>
                <a:lnTo>
                  <a:pt x="1774" y="3158"/>
                </a:lnTo>
                <a:lnTo>
                  <a:pt x="1824" y="3203"/>
                </a:lnTo>
                <a:lnTo>
                  <a:pt x="1873" y="3248"/>
                </a:lnTo>
                <a:lnTo>
                  <a:pt x="1921" y="3293"/>
                </a:lnTo>
                <a:lnTo>
                  <a:pt x="1971" y="3338"/>
                </a:lnTo>
                <a:lnTo>
                  <a:pt x="2020" y="3383"/>
                </a:lnTo>
                <a:lnTo>
                  <a:pt x="2069" y="3428"/>
                </a:lnTo>
                <a:lnTo>
                  <a:pt x="2080" y="3440"/>
                </a:lnTo>
                <a:lnTo>
                  <a:pt x="2089" y="3453"/>
                </a:lnTo>
                <a:lnTo>
                  <a:pt x="2096" y="3465"/>
                </a:lnTo>
                <a:lnTo>
                  <a:pt x="2101" y="3477"/>
                </a:lnTo>
                <a:lnTo>
                  <a:pt x="2106" y="3490"/>
                </a:lnTo>
                <a:lnTo>
                  <a:pt x="2109" y="3502"/>
                </a:lnTo>
                <a:lnTo>
                  <a:pt x="2110" y="3513"/>
                </a:lnTo>
                <a:lnTo>
                  <a:pt x="2110" y="3526"/>
                </a:lnTo>
                <a:lnTo>
                  <a:pt x="2108" y="3537"/>
                </a:lnTo>
                <a:lnTo>
                  <a:pt x="2106" y="3549"/>
                </a:lnTo>
                <a:lnTo>
                  <a:pt x="2102" y="3561"/>
                </a:lnTo>
                <a:lnTo>
                  <a:pt x="2097" y="3572"/>
                </a:lnTo>
                <a:lnTo>
                  <a:pt x="2090" y="3583"/>
                </a:lnTo>
                <a:lnTo>
                  <a:pt x="2083" y="3595"/>
                </a:lnTo>
                <a:lnTo>
                  <a:pt x="2074" y="3607"/>
                </a:lnTo>
                <a:lnTo>
                  <a:pt x="2065" y="3618"/>
                </a:lnTo>
                <a:lnTo>
                  <a:pt x="2065" y="3618"/>
                </a:lnTo>
                <a:lnTo>
                  <a:pt x="2065" y="3685"/>
                </a:lnTo>
                <a:lnTo>
                  <a:pt x="2077" y="3686"/>
                </a:lnTo>
                <a:lnTo>
                  <a:pt x="2087" y="3689"/>
                </a:lnTo>
                <a:lnTo>
                  <a:pt x="2096" y="3692"/>
                </a:lnTo>
                <a:lnTo>
                  <a:pt x="2106" y="3695"/>
                </a:lnTo>
                <a:lnTo>
                  <a:pt x="2115" y="3701"/>
                </a:lnTo>
                <a:lnTo>
                  <a:pt x="2123" y="3707"/>
                </a:lnTo>
                <a:lnTo>
                  <a:pt x="2131" y="3712"/>
                </a:lnTo>
                <a:lnTo>
                  <a:pt x="2138" y="3720"/>
                </a:lnTo>
                <a:lnTo>
                  <a:pt x="2145" y="3728"/>
                </a:lnTo>
                <a:lnTo>
                  <a:pt x="2151" y="3736"/>
                </a:lnTo>
                <a:lnTo>
                  <a:pt x="2155" y="3745"/>
                </a:lnTo>
                <a:lnTo>
                  <a:pt x="2160" y="3755"/>
                </a:lnTo>
                <a:lnTo>
                  <a:pt x="2163" y="3765"/>
                </a:lnTo>
                <a:lnTo>
                  <a:pt x="2167" y="3775"/>
                </a:lnTo>
                <a:lnTo>
                  <a:pt x="2168" y="3787"/>
                </a:lnTo>
                <a:lnTo>
                  <a:pt x="2168" y="3798"/>
                </a:lnTo>
                <a:lnTo>
                  <a:pt x="2168" y="3924"/>
                </a:lnTo>
                <a:lnTo>
                  <a:pt x="2168" y="3935"/>
                </a:lnTo>
                <a:lnTo>
                  <a:pt x="2165" y="3946"/>
                </a:lnTo>
                <a:lnTo>
                  <a:pt x="2163" y="3956"/>
                </a:lnTo>
                <a:lnTo>
                  <a:pt x="2160" y="3966"/>
                </a:lnTo>
                <a:lnTo>
                  <a:pt x="2155" y="3977"/>
                </a:lnTo>
                <a:lnTo>
                  <a:pt x="2150" y="3986"/>
                </a:lnTo>
                <a:lnTo>
                  <a:pt x="2144" y="3995"/>
                </a:lnTo>
                <a:lnTo>
                  <a:pt x="2137" y="4002"/>
                </a:lnTo>
                <a:lnTo>
                  <a:pt x="2129" y="4009"/>
                </a:lnTo>
                <a:lnTo>
                  <a:pt x="2122" y="4016"/>
                </a:lnTo>
                <a:lnTo>
                  <a:pt x="2113" y="4022"/>
                </a:lnTo>
                <a:lnTo>
                  <a:pt x="2102" y="4026"/>
                </a:lnTo>
                <a:lnTo>
                  <a:pt x="2094" y="4031"/>
                </a:lnTo>
                <a:lnTo>
                  <a:pt x="2083" y="4033"/>
                </a:lnTo>
                <a:lnTo>
                  <a:pt x="2072" y="4034"/>
                </a:lnTo>
                <a:lnTo>
                  <a:pt x="2062" y="4035"/>
                </a:lnTo>
                <a:lnTo>
                  <a:pt x="107" y="4035"/>
                </a:lnTo>
                <a:lnTo>
                  <a:pt x="96" y="4034"/>
                </a:lnTo>
                <a:lnTo>
                  <a:pt x="85" y="4033"/>
                </a:lnTo>
                <a:lnTo>
                  <a:pt x="75" y="4031"/>
                </a:lnTo>
                <a:lnTo>
                  <a:pt x="65" y="4026"/>
                </a:lnTo>
                <a:lnTo>
                  <a:pt x="56" y="4022"/>
                </a:lnTo>
                <a:lnTo>
                  <a:pt x="47" y="4016"/>
                </a:lnTo>
                <a:lnTo>
                  <a:pt x="39" y="4009"/>
                </a:lnTo>
                <a:lnTo>
                  <a:pt x="31" y="4002"/>
                </a:lnTo>
                <a:lnTo>
                  <a:pt x="25" y="3995"/>
                </a:lnTo>
                <a:lnTo>
                  <a:pt x="18" y="3986"/>
                </a:lnTo>
                <a:lnTo>
                  <a:pt x="12" y="3977"/>
                </a:lnTo>
                <a:lnTo>
                  <a:pt x="8" y="3966"/>
                </a:lnTo>
                <a:lnTo>
                  <a:pt x="4" y="3956"/>
                </a:lnTo>
                <a:lnTo>
                  <a:pt x="2" y="3946"/>
                </a:lnTo>
                <a:lnTo>
                  <a:pt x="0" y="3935"/>
                </a:lnTo>
                <a:lnTo>
                  <a:pt x="0" y="3924"/>
                </a:lnTo>
                <a:lnTo>
                  <a:pt x="0" y="3798"/>
                </a:lnTo>
                <a:lnTo>
                  <a:pt x="0" y="3787"/>
                </a:lnTo>
                <a:lnTo>
                  <a:pt x="2" y="3775"/>
                </a:lnTo>
                <a:lnTo>
                  <a:pt x="4" y="3765"/>
                </a:lnTo>
                <a:lnTo>
                  <a:pt x="8" y="3755"/>
                </a:lnTo>
                <a:lnTo>
                  <a:pt x="12" y="3745"/>
                </a:lnTo>
                <a:lnTo>
                  <a:pt x="18" y="3736"/>
                </a:lnTo>
                <a:lnTo>
                  <a:pt x="24" y="3728"/>
                </a:lnTo>
                <a:lnTo>
                  <a:pt x="30" y="3720"/>
                </a:lnTo>
                <a:lnTo>
                  <a:pt x="37" y="3712"/>
                </a:lnTo>
                <a:lnTo>
                  <a:pt x="45" y="3707"/>
                </a:lnTo>
                <a:lnTo>
                  <a:pt x="54" y="3701"/>
                </a:lnTo>
                <a:lnTo>
                  <a:pt x="63" y="3695"/>
                </a:lnTo>
                <a:lnTo>
                  <a:pt x="72" y="3692"/>
                </a:lnTo>
                <a:lnTo>
                  <a:pt x="82" y="3689"/>
                </a:lnTo>
                <a:lnTo>
                  <a:pt x="92" y="3686"/>
                </a:lnTo>
                <a:lnTo>
                  <a:pt x="102" y="3685"/>
                </a:lnTo>
                <a:lnTo>
                  <a:pt x="102" y="3618"/>
                </a:lnTo>
                <a:lnTo>
                  <a:pt x="103" y="3618"/>
                </a:lnTo>
                <a:lnTo>
                  <a:pt x="93" y="3607"/>
                </a:lnTo>
                <a:lnTo>
                  <a:pt x="85" y="3595"/>
                </a:lnTo>
                <a:lnTo>
                  <a:pt x="78" y="3583"/>
                </a:lnTo>
                <a:lnTo>
                  <a:pt x="71" y="3572"/>
                </a:lnTo>
                <a:lnTo>
                  <a:pt x="66" y="3561"/>
                </a:lnTo>
                <a:lnTo>
                  <a:pt x="62" y="3549"/>
                </a:lnTo>
                <a:lnTo>
                  <a:pt x="60" y="3537"/>
                </a:lnTo>
                <a:lnTo>
                  <a:pt x="58" y="3526"/>
                </a:lnTo>
                <a:lnTo>
                  <a:pt x="58" y="3513"/>
                </a:lnTo>
                <a:lnTo>
                  <a:pt x="60" y="3502"/>
                </a:lnTo>
                <a:lnTo>
                  <a:pt x="62" y="3490"/>
                </a:lnTo>
                <a:lnTo>
                  <a:pt x="66" y="3477"/>
                </a:lnTo>
                <a:lnTo>
                  <a:pt x="72" y="3465"/>
                </a:lnTo>
                <a:lnTo>
                  <a:pt x="80" y="3453"/>
                </a:lnTo>
                <a:lnTo>
                  <a:pt x="89" y="3440"/>
                </a:lnTo>
                <a:lnTo>
                  <a:pt x="99" y="3428"/>
                </a:lnTo>
                <a:lnTo>
                  <a:pt x="148" y="3383"/>
                </a:lnTo>
                <a:lnTo>
                  <a:pt x="197" y="3338"/>
                </a:lnTo>
                <a:lnTo>
                  <a:pt x="246" y="3293"/>
                </a:lnTo>
                <a:lnTo>
                  <a:pt x="296" y="3248"/>
                </a:lnTo>
                <a:lnTo>
                  <a:pt x="344" y="3203"/>
                </a:lnTo>
                <a:lnTo>
                  <a:pt x="394" y="3158"/>
                </a:lnTo>
                <a:lnTo>
                  <a:pt x="443" y="3113"/>
                </a:lnTo>
                <a:lnTo>
                  <a:pt x="491" y="3068"/>
                </a:lnTo>
                <a:lnTo>
                  <a:pt x="492" y="3065"/>
                </a:lnTo>
                <a:lnTo>
                  <a:pt x="482" y="3064"/>
                </a:lnTo>
                <a:lnTo>
                  <a:pt x="473" y="3061"/>
                </a:lnTo>
                <a:lnTo>
                  <a:pt x="464" y="3058"/>
                </a:lnTo>
                <a:lnTo>
                  <a:pt x="456" y="3055"/>
                </a:lnTo>
                <a:lnTo>
                  <a:pt x="449" y="3050"/>
                </a:lnTo>
                <a:lnTo>
                  <a:pt x="441" y="3044"/>
                </a:lnTo>
                <a:lnTo>
                  <a:pt x="434" y="3039"/>
                </a:lnTo>
                <a:lnTo>
                  <a:pt x="427" y="3032"/>
                </a:lnTo>
                <a:lnTo>
                  <a:pt x="420" y="3025"/>
                </a:lnTo>
                <a:lnTo>
                  <a:pt x="416" y="3017"/>
                </a:lnTo>
                <a:lnTo>
                  <a:pt x="412" y="3010"/>
                </a:lnTo>
                <a:lnTo>
                  <a:pt x="407" y="3001"/>
                </a:lnTo>
                <a:lnTo>
                  <a:pt x="405" y="2992"/>
                </a:lnTo>
                <a:lnTo>
                  <a:pt x="403" y="2983"/>
                </a:lnTo>
                <a:lnTo>
                  <a:pt x="400" y="2974"/>
                </a:lnTo>
                <a:lnTo>
                  <a:pt x="400" y="2963"/>
                </a:lnTo>
                <a:lnTo>
                  <a:pt x="400" y="2963"/>
                </a:lnTo>
                <a:lnTo>
                  <a:pt x="400" y="2953"/>
                </a:lnTo>
                <a:lnTo>
                  <a:pt x="403" y="2943"/>
                </a:lnTo>
                <a:lnTo>
                  <a:pt x="405" y="2933"/>
                </a:lnTo>
                <a:lnTo>
                  <a:pt x="408" y="2924"/>
                </a:lnTo>
                <a:lnTo>
                  <a:pt x="413" y="2915"/>
                </a:lnTo>
                <a:lnTo>
                  <a:pt x="417" y="2907"/>
                </a:lnTo>
                <a:lnTo>
                  <a:pt x="424" y="2899"/>
                </a:lnTo>
                <a:lnTo>
                  <a:pt x="429" y="2892"/>
                </a:lnTo>
                <a:lnTo>
                  <a:pt x="437" y="2885"/>
                </a:lnTo>
                <a:lnTo>
                  <a:pt x="445" y="2879"/>
                </a:lnTo>
                <a:lnTo>
                  <a:pt x="453" y="2875"/>
                </a:lnTo>
                <a:lnTo>
                  <a:pt x="462" y="2870"/>
                </a:lnTo>
                <a:lnTo>
                  <a:pt x="471" y="2867"/>
                </a:lnTo>
                <a:lnTo>
                  <a:pt x="481" y="2865"/>
                </a:lnTo>
                <a:lnTo>
                  <a:pt x="491" y="2862"/>
                </a:lnTo>
                <a:lnTo>
                  <a:pt x="501" y="2862"/>
                </a:lnTo>
                <a:lnTo>
                  <a:pt x="552" y="2862"/>
                </a:lnTo>
                <a:lnTo>
                  <a:pt x="571" y="2836"/>
                </a:lnTo>
                <a:lnTo>
                  <a:pt x="588" y="2808"/>
                </a:lnTo>
                <a:lnTo>
                  <a:pt x="605" y="2780"/>
                </a:lnTo>
                <a:lnTo>
                  <a:pt x="620" y="2750"/>
                </a:lnTo>
                <a:lnTo>
                  <a:pt x="634" y="2717"/>
                </a:lnTo>
                <a:lnTo>
                  <a:pt x="648" y="2685"/>
                </a:lnTo>
                <a:lnTo>
                  <a:pt x="660" y="2650"/>
                </a:lnTo>
                <a:lnTo>
                  <a:pt x="671" y="2614"/>
                </a:lnTo>
                <a:lnTo>
                  <a:pt x="682" y="2578"/>
                </a:lnTo>
                <a:lnTo>
                  <a:pt x="693" y="2540"/>
                </a:lnTo>
                <a:lnTo>
                  <a:pt x="702" y="2500"/>
                </a:lnTo>
                <a:lnTo>
                  <a:pt x="709" y="2460"/>
                </a:lnTo>
                <a:lnTo>
                  <a:pt x="717" y="2418"/>
                </a:lnTo>
                <a:lnTo>
                  <a:pt x="724" y="2377"/>
                </a:lnTo>
                <a:lnTo>
                  <a:pt x="731" y="2333"/>
                </a:lnTo>
                <a:lnTo>
                  <a:pt x="736" y="2289"/>
                </a:lnTo>
                <a:lnTo>
                  <a:pt x="741" y="2244"/>
                </a:lnTo>
                <a:lnTo>
                  <a:pt x="745" y="2198"/>
                </a:lnTo>
                <a:lnTo>
                  <a:pt x="750" y="2152"/>
                </a:lnTo>
                <a:lnTo>
                  <a:pt x="753" y="2104"/>
                </a:lnTo>
                <a:lnTo>
                  <a:pt x="759" y="2009"/>
                </a:lnTo>
                <a:lnTo>
                  <a:pt x="763" y="1910"/>
                </a:lnTo>
                <a:lnTo>
                  <a:pt x="767" y="1811"/>
                </a:lnTo>
                <a:lnTo>
                  <a:pt x="769" y="1709"/>
                </a:lnTo>
                <a:lnTo>
                  <a:pt x="771" y="1607"/>
                </a:lnTo>
                <a:lnTo>
                  <a:pt x="772" y="1504"/>
                </a:lnTo>
                <a:lnTo>
                  <a:pt x="669" y="1504"/>
                </a:lnTo>
                <a:lnTo>
                  <a:pt x="653" y="1504"/>
                </a:lnTo>
                <a:lnTo>
                  <a:pt x="639" y="1502"/>
                </a:lnTo>
                <a:lnTo>
                  <a:pt x="623" y="1501"/>
                </a:lnTo>
                <a:lnTo>
                  <a:pt x="609" y="1497"/>
                </a:lnTo>
                <a:lnTo>
                  <a:pt x="596" y="1494"/>
                </a:lnTo>
                <a:lnTo>
                  <a:pt x="584" y="1489"/>
                </a:lnTo>
                <a:lnTo>
                  <a:pt x="571" y="1484"/>
                </a:lnTo>
                <a:lnTo>
                  <a:pt x="560" y="1478"/>
                </a:lnTo>
                <a:lnTo>
                  <a:pt x="550" y="1473"/>
                </a:lnTo>
                <a:lnTo>
                  <a:pt x="542" y="1466"/>
                </a:lnTo>
                <a:lnTo>
                  <a:pt x="534" y="1459"/>
                </a:lnTo>
                <a:lnTo>
                  <a:pt x="527" y="1451"/>
                </a:lnTo>
                <a:lnTo>
                  <a:pt x="522" y="1443"/>
                </a:lnTo>
                <a:lnTo>
                  <a:pt x="518" y="1435"/>
                </a:lnTo>
                <a:lnTo>
                  <a:pt x="516" y="1426"/>
                </a:lnTo>
                <a:lnTo>
                  <a:pt x="515" y="1417"/>
                </a:lnTo>
                <a:lnTo>
                  <a:pt x="516" y="1408"/>
                </a:lnTo>
                <a:lnTo>
                  <a:pt x="518" y="1401"/>
                </a:lnTo>
                <a:lnTo>
                  <a:pt x="522" y="1392"/>
                </a:lnTo>
                <a:lnTo>
                  <a:pt x="527" y="1384"/>
                </a:lnTo>
                <a:lnTo>
                  <a:pt x="534" y="1377"/>
                </a:lnTo>
                <a:lnTo>
                  <a:pt x="542" y="1369"/>
                </a:lnTo>
                <a:lnTo>
                  <a:pt x="550" y="1362"/>
                </a:lnTo>
                <a:lnTo>
                  <a:pt x="560" y="1357"/>
                </a:lnTo>
                <a:lnTo>
                  <a:pt x="571" y="1351"/>
                </a:lnTo>
                <a:lnTo>
                  <a:pt x="584" y="1345"/>
                </a:lnTo>
                <a:lnTo>
                  <a:pt x="596" y="1341"/>
                </a:lnTo>
                <a:lnTo>
                  <a:pt x="609" y="1338"/>
                </a:lnTo>
                <a:lnTo>
                  <a:pt x="623" y="1335"/>
                </a:lnTo>
                <a:lnTo>
                  <a:pt x="639" y="1333"/>
                </a:lnTo>
                <a:lnTo>
                  <a:pt x="653" y="1332"/>
                </a:lnTo>
                <a:lnTo>
                  <a:pt x="669" y="1331"/>
                </a:lnTo>
                <a:lnTo>
                  <a:pt x="774" y="1331"/>
                </a:lnTo>
                <a:lnTo>
                  <a:pt x="774" y="1304"/>
                </a:lnTo>
                <a:lnTo>
                  <a:pt x="775" y="1276"/>
                </a:lnTo>
                <a:lnTo>
                  <a:pt x="775" y="1249"/>
                </a:lnTo>
                <a:lnTo>
                  <a:pt x="776" y="1222"/>
                </a:lnTo>
                <a:lnTo>
                  <a:pt x="776" y="1195"/>
                </a:lnTo>
                <a:lnTo>
                  <a:pt x="776" y="1168"/>
                </a:lnTo>
                <a:lnTo>
                  <a:pt x="777" y="1141"/>
                </a:lnTo>
                <a:lnTo>
                  <a:pt x="778" y="1114"/>
                </a:lnTo>
                <a:lnTo>
                  <a:pt x="761" y="1104"/>
                </a:lnTo>
                <a:lnTo>
                  <a:pt x="745" y="1093"/>
                </a:lnTo>
                <a:lnTo>
                  <a:pt x="730" y="1082"/>
                </a:lnTo>
                <a:lnTo>
                  <a:pt x="715" y="1070"/>
                </a:lnTo>
                <a:lnTo>
                  <a:pt x="699" y="1059"/>
                </a:lnTo>
                <a:lnTo>
                  <a:pt x="686" y="1046"/>
                </a:lnTo>
                <a:lnTo>
                  <a:pt x="671" y="1033"/>
                </a:lnTo>
                <a:lnTo>
                  <a:pt x="658" y="1019"/>
                </a:lnTo>
                <a:lnTo>
                  <a:pt x="644" y="1006"/>
                </a:lnTo>
                <a:lnTo>
                  <a:pt x="632" y="992"/>
                </a:lnTo>
                <a:lnTo>
                  <a:pt x="620" y="978"/>
                </a:lnTo>
                <a:lnTo>
                  <a:pt x="608" y="962"/>
                </a:lnTo>
                <a:lnTo>
                  <a:pt x="597" y="947"/>
                </a:lnTo>
                <a:lnTo>
                  <a:pt x="586" y="932"/>
                </a:lnTo>
                <a:lnTo>
                  <a:pt x="576" y="916"/>
                </a:lnTo>
                <a:lnTo>
                  <a:pt x="566" y="899"/>
                </a:lnTo>
                <a:lnTo>
                  <a:pt x="557" y="882"/>
                </a:lnTo>
                <a:lnTo>
                  <a:pt x="548" y="865"/>
                </a:lnTo>
                <a:lnTo>
                  <a:pt x="539" y="849"/>
                </a:lnTo>
                <a:lnTo>
                  <a:pt x="532" y="831"/>
                </a:lnTo>
                <a:lnTo>
                  <a:pt x="524" y="813"/>
                </a:lnTo>
                <a:lnTo>
                  <a:pt x="517" y="795"/>
                </a:lnTo>
                <a:lnTo>
                  <a:pt x="512" y="775"/>
                </a:lnTo>
                <a:lnTo>
                  <a:pt x="506" y="757"/>
                </a:lnTo>
                <a:lnTo>
                  <a:pt x="501" y="738"/>
                </a:lnTo>
                <a:lnTo>
                  <a:pt x="497" y="718"/>
                </a:lnTo>
                <a:lnTo>
                  <a:pt x="494" y="699"/>
                </a:lnTo>
                <a:lnTo>
                  <a:pt x="490" y="680"/>
                </a:lnTo>
                <a:lnTo>
                  <a:pt x="488" y="660"/>
                </a:lnTo>
                <a:lnTo>
                  <a:pt x="487" y="639"/>
                </a:lnTo>
                <a:lnTo>
                  <a:pt x="486" y="619"/>
                </a:lnTo>
                <a:lnTo>
                  <a:pt x="485" y="599"/>
                </a:lnTo>
                <a:lnTo>
                  <a:pt x="486" y="569"/>
                </a:lnTo>
                <a:lnTo>
                  <a:pt x="488" y="537"/>
                </a:lnTo>
                <a:lnTo>
                  <a:pt x="492" y="508"/>
                </a:lnTo>
                <a:lnTo>
                  <a:pt x="497" y="479"/>
                </a:lnTo>
                <a:lnTo>
                  <a:pt x="504" y="449"/>
                </a:lnTo>
                <a:lnTo>
                  <a:pt x="512" y="421"/>
                </a:lnTo>
                <a:lnTo>
                  <a:pt x="522" y="393"/>
                </a:lnTo>
                <a:lnTo>
                  <a:pt x="532" y="366"/>
                </a:lnTo>
                <a:lnTo>
                  <a:pt x="544" y="339"/>
                </a:lnTo>
                <a:lnTo>
                  <a:pt x="558" y="313"/>
                </a:lnTo>
                <a:lnTo>
                  <a:pt x="572" y="289"/>
                </a:lnTo>
                <a:lnTo>
                  <a:pt x="587" y="264"/>
                </a:lnTo>
                <a:lnTo>
                  <a:pt x="604" y="240"/>
                </a:lnTo>
                <a:lnTo>
                  <a:pt x="622" y="218"/>
                </a:lnTo>
                <a:lnTo>
                  <a:pt x="641" y="196"/>
                </a:lnTo>
                <a:lnTo>
                  <a:pt x="660" y="175"/>
                </a:lnTo>
                <a:lnTo>
                  <a:pt x="681" y="156"/>
                </a:lnTo>
                <a:lnTo>
                  <a:pt x="703" y="137"/>
                </a:lnTo>
                <a:lnTo>
                  <a:pt x="725" y="119"/>
                </a:lnTo>
                <a:lnTo>
                  <a:pt x="749" y="102"/>
                </a:lnTo>
                <a:lnTo>
                  <a:pt x="774" y="86"/>
                </a:lnTo>
                <a:lnTo>
                  <a:pt x="798" y="72"/>
                </a:lnTo>
                <a:lnTo>
                  <a:pt x="824" y="59"/>
                </a:lnTo>
                <a:lnTo>
                  <a:pt x="851" y="47"/>
                </a:lnTo>
                <a:lnTo>
                  <a:pt x="878" y="36"/>
                </a:lnTo>
                <a:lnTo>
                  <a:pt x="906" y="27"/>
                </a:lnTo>
                <a:lnTo>
                  <a:pt x="934" y="19"/>
                </a:lnTo>
                <a:lnTo>
                  <a:pt x="964" y="12"/>
                </a:lnTo>
                <a:lnTo>
                  <a:pt x="993" y="6"/>
                </a:lnTo>
                <a:lnTo>
                  <a:pt x="1023" y="3"/>
                </a:lnTo>
                <a:lnTo>
                  <a:pt x="1053" y="1"/>
                </a:lnTo>
                <a:lnTo>
                  <a:pt x="1084"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4"/>
          <p:cNvSpPr/>
          <p:nvPr/>
        </p:nvSpPr>
        <p:spPr>
          <a:xfrm>
            <a:off x="1618487" y="2463310"/>
            <a:ext cx="1901953" cy="1107996"/>
          </a:xfrm>
          <a:prstGeom prst="rect">
            <a:avLst/>
          </a:prstGeom>
        </p:spPr>
        <p:txBody>
          <a:bodyPr wrap="square" anchor="ctr">
            <a:spAutoFit/>
          </a:bodyPr>
          <a:lstStyle/>
          <a:p>
            <a:pPr>
              <a:spcBef>
                <a:spcPts val="600"/>
              </a:spcBef>
              <a:buClr>
                <a:srgbClr val="E24848"/>
              </a:buClr>
            </a:pPr>
            <a:r>
              <a:rPr lang="en-US" sz="6600" b="1" dirty="0" smtClean="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15%</a:t>
            </a:r>
            <a:endParaRPr lang="en-US" sz="66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endParaRPr>
          </a:p>
        </p:txBody>
      </p:sp>
      <p:cxnSp>
        <p:nvCxnSpPr>
          <p:cNvPr id="13" name="Straight Connector 12"/>
          <p:cNvCxnSpPr/>
          <p:nvPr/>
        </p:nvCxnSpPr>
        <p:spPr>
          <a:xfrm>
            <a:off x="576135" y="3759200"/>
            <a:ext cx="4474836" cy="0"/>
          </a:xfrm>
          <a:prstGeom prst="line">
            <a:avLst/>
          </a:prstGeom>
        </p:spPr>
        <p:style>
          <a:lnRef idx="1">
            <a:schemeClr val="accent1"/>
          </a:lnRef>
          <a:fillRef idx="0">
            <a:schemeClr val="accent1"/>
          </a:fillRef>
          <a:effectRef idx="0">
            <a:schemeClr val="accent1"/>
          </a:effectRef>
          <a:fontRef idx="minor">
            <a:schemeClr val="tx1"/>
          </a:fontRef>
        </p:style>
      </p:cxnSp>
      <p:sp>
        <p:nvSpPr>
          <p:cNvPr id="18" name="Title 20"/>
          <p:cNvSpPr txBox="1">
            <a:spLocks/>
          </p:cNvSpPr>
          <p:nvPr/>
        </p:nvSpPr>
        <p:spPr>
          <a:xfrm>
            <a:off x="576135" y="3919352"/>
            <a:ext cx="4217115"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Tree>
    <p:extLst>
      <p:ext uri="{BB962C8B-B14F-4D97-AF65-F5344CB8AC3E}">
        <p14:creationId xmlns:p14="http://schemas.microsoft.com/office/powerpoint/2010/main" val="153078357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57</a:t>
            </a:fld>
            <a:endParaRPr lang="en-US"/>
          </a:p>
        </p:txBody>
      </p:sp>
      <p:sp>
        <p:nvSpPr>
          <p:cNvPr id="26" name="Rectangle 25"/>
          <p:cNvSpPr/>
          <p:nvPr/>
        </p:nvSpPr>
        <p:spPr>
          <a:xfrm>
            <a:off x="5340636" y="1963179"/>
            <a:ext cx="1556556" cy="369332"/>
          </a:xfrm>
          <a:prstGeom prst="rect">
            <a:avLst/>
          </a:prstGeom>
        </p:spPr>
        <p:txBody>
          <a:bodyPr wrap="square" anchor="ctr">
            <a:spAutoFit/>
          </a:bodyPr>
          <a:lstStyle/>
          <a:p>
            <a:pPr algn="ctr">
              <a:spcBef>
                <a:spcPts val="600"/>
              </a:spcBef>
              <a:buClr>
                <a:srgbClr val="E24848"/>
              </a:buClr>
            </a:pPr>
            <a:r>
              <a:rPr lang="en-US"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Opportunity</a:t>
            </a:r>
          </a:p>
        </p:txBody>
      </p:sp>
      <p:sp>
        <p:nvSpPr>
          <p:cNvPr id="27" name="Rectangle 26"/>
          <p:cNvSpPr/>
          <p:nvPr/>
        </p:nvSpPr>
        <p:spPr>
          <a:xfrm>
            <a:off x="5186982" y="2409456"/>
            <a:ext cx="1863865" cy="461665"/>
          </a:xfrm>
          <a:prstGeom prst="rect">
            <a:avLst/>
          </a:prstGeom>
        </p:spPr>
        <p:txBody>
          <a:bodyPr wrap="square" anchor="ctr">
            <a:spAutoFit/>
          </a:bodyPr>
          <a:lstStyle/>
          <a:p>
            <a:pPr algn="ct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2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4963139" y="3061013"/>
            <a:ext cx="2265726" cy="1127446"/>
            <a:chOff x="3247261" y="1976450"/>
            <a:chExt cx="5697481" cy="2835118"/>
          </a:xfrm>
          <a:solidFill>
            <a:schemeClr val="tx1"/>
          </a:solidFill>
        </p:grpSpPr>
        <p:sp>
          <p:nvSpPr>
            <p:cNvPr id="50" name="Freeform 30"/>
            <p:cNvSpPr>
              <a:spLocks/>
            </p:cNvSpPr>
            <p:nvPr/>
          </p:nvSpPr>
          <p:spPr bwMode="auto">
            <a:xfrm>
              <a:off x="4251440" y="3149324"/>
              <a:ext cx="8245" cy="1030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51" name="Freeform 163"/>
            <p:cNvSpPr>
              <a:spLocks/>
            </p:cNvSpPr>
            <p:nvPr/>
          </p:nvSpPr>
          <p:spPr bwMode="auto">
            <a:xfrm>
              <a:off x="4568879" y="2225866"/>
              <a:ext cx="37103" cy="32981"/>
            </a:xfrm>
            <a:custGeom>
              <a:avLst/>
              <a:gdLst/>
              <a:ahLst/>
              <a:cxnLst>
                <a:cxn ang="0">
                  <a:pos x="7" y="0"/>
                </a:cxn>
                <a:cxn ang="0">
                  <a:pos x="22" y="19"/>
                </a:cxn>
                <a:cxn ang="0">
                  <a:pos x="8" y="0"/>
                </a:cxn>
                <a:cxn ang="0">
                  <a:pos x="8" y="1"/>
                </a:cxn>
                <a:cxn ang="0">
                  <a:pos x="7" y="0"/>
                </a:cxn>
              </a:cxnLst>
              <a:rect l="0" t="0" r="r" b="b"/>
              <a:pathLst>
                <a:path w="22" h="19">
                  <a:moveTo>
                    <a:pt x="7" y="0"/>
                  </a:moveTo>
                  <a:cubicBezTo>
                    <a:pt x="13" y="7"/>
                    <a:pt x="19" y="9"/>
                    <a:pt x="22" y="19"/>
                  </a:cubicBezTo>
                  <a:cubicBezTo>
                    <a:pt x="13" y="17"/>
                    <a:pt x="0" y="3"/>
                    <a:pt x="8" y="0"/>
                  </a:cubicBezTo>
                  <a:cubicBezTo>
                    <a:pt x="8" y="1"/>
                    <a:pt x="8" y="1"/>
                    <a:pt x="8" y="1"/>
                  </a:cubicBezTo>
                  <a:lnTo>
                    <a:pt x="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nvGrpSpPr>
            <p:cNvPr id="52" name="Group 341"/>
            <p:cNvGrpSpPr/>
            <p:nvPr/>
          </p:nvGrpSpPr>
          <p:grpSpPr>
            <a:xfrm>
              <a:off x="5641898" y="3175283"/>
              <a:ext cx="1086820" cy="1215484"/>
              <a:chOff x="4097338" y="2217738"/>
              <a:chExt cx="1139825" cy="1274763"/>
            </a:xfrm>
            <a:grpFill/>
          </p:grpSpPr>
          <p:sp>
            <p:nvSpPr>
              <p:cNvPr id="223" name="Freeform 5"/>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24" name="Freeform 6"/>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nvGrpSpPr>
            <p:cNvPr id="53" name="Group 274"/>
            <p:cNvGrpSpPr/>
            <p:nvPr/>
          </p:nvGrpSpPr>
          <p:grpSpPr>
            <a:xfrm>
              <a:off x="4624707" y="3611221"/>
              <a:ext cx="743216" cy="1200347"/>
              <a:chOff x="3030538" y="2674938"/>
              <a:chExt cx="779463" cy="1258888"/>
            </a:xfrm>
            <a:grpFill/>
          </p:grpSpPr>
          <p:sp>
            <p:nvSpPr>
              <p:cNvPr id="221" name="Freeform 22"/>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22" name="Freeform 23"/>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nvGrpSpPr>
            <p:cNvPr id="54" name="Group 277"/>
            <p:cNvGrpSpPr/>
            <p:nvPr/>
          </p:nvGrpSpPr>
          <p:grpSpPr>
            <a:xfrm>
              <a:off x="3247261" y="1976450"/>
              <a:ext cx="2470321" cy="1721052"/>
              <a:chOff x="1585913" y="960438"/>
              <a:chExt cx="2590800" cy="1804987"/>
            </a:xfrm>
            <a:grpFill/>
          </p:grpSpPr>
          <p:sp>
            <p:nvSpPr>
              <p:cNvPr id="158" name="Freeform 21"/>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9" name="Freeform 39"/>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0" name="Freeform 40"/>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1" name="Freeform 41"/>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2" name="Freeform 42"/>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3" name="Freeform 43"/>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4" name="Freeform 44"/>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5" name="Freeform 45"/>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6" name="Freeform 46"/>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7" name="Freeform 47"/>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8" name="Freeform 48"/>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69" name="Freeform 49"/>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0" name="Freeform 50"/>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1" name="Freeform 51"/>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2" name="Freeform 52"/>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3" name="Freeform 53"/>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4" name="Freeform 54"/>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5" name="Freeform 55"/>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6" name="Freeform 56"/>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7" name="Freeform 57"/>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8" name="Freeform 58"/>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79" name="Freeform 59"/>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0" name="Freeform 60"/>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1" name="Freeform 61"/>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2" name="Freeform 62"/>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3" name="Freeform 63"/>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4" name="Freeform 64"/>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5" name="Freeform 65"/>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6" name="Freeform 66"/>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7" name="Freeform 67"/>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8" name="Freeform 68"/>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89" name="Freeform 69"/>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0" name="Freeform 70"/>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1" name="Freeform 71"/>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2" name="Freeform 72"/>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3" name="Freeform 73"/>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4" name="Freeform 74"/>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5" name="Freeform 75"/>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6" name="Freeform 76"/>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7" name="Freeform 77"/>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8" name="Freeform 78"/>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99" name="Freeform 79"/>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0" name="Freeform 80"/>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1" name="Freeform 81"/>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2" name="Freeform 82"/>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3" name="Freeform 83"/>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4" name="Freeform 84"/>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5" name="Freeform 85"/>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6" name="Freeform 86"/>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7" name="Freeform 87"/>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8" name="Freeform 88"/>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09" name="Freeform 89"/>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0" name="Freeform 90"/>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1" name="Freeform 91"/>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2" name="Freeform 92"/>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3" name="Freeform 93"/>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4" name="Freeform 94"/>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5" name="Freeform 95"/>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6" name="Freeform 96"/>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7" name="Freeform 97"/>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8" name="Freeform 98"/>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19" name="Freeform 99"/>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220" name="Freeform 100"/>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nvGrpSpPr>
            <p:cNvPr id="55" name="Group 345"/>
            <p:cNvGrpSpPr/>
            <p:nvPr/>
          </p:nvGrpSpPr>
          <p:grpSpPr>
            <a:xfrm>
              <a:off x="5758450" y="2099058"/>
              <a:ext cx="655423" cy="1101959"/>
              <a:chOff x="4219575" y="1089025"/>
              <a:chExt cx="687388" cy="1155701"/>
            </a:xfrm>
            <a:grpFill/>
          </p:grpSpPr>
          <p:sp>
            <p:nvSpPr>
              <p:cNvPr id="143" name="Freeform 36"/>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nvGrpSpPr>
              <p:cNvPr id="144" name="Group 343"/>
              <p:cNvGrpSpPr/>
              <p:nvPr/>
            </p:nvGrpSpPr>
            <p:grpSpPr>
              <a:xfrm>
                <a:off x="4219575" y="1089025"/>
                <a:ext cx="687388" cy="1155701"/>
                <a:chOff x="4219575" y="1089025"/>
                <a:chExt cx="687388" cy="1155701"/>
              </a:xfrm>
              <a:grpFill/>
            </p:grpSpPr>
            <p:sp>
              <p:nvSpPr>
                <p:cNvPr id="145" name="Freeform 24"/>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6" name="Freeform 25"/>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7" name="Freeform 26"/>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8" name="Freeform 27"/>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9" name="Freeform 28"/>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0" name="Freeform 29"/>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1" name="Freeform 31"/>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2" name="Freeform 32"/>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3" name="Freeform 33"/>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4" name="Freeform 34"/>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5" name="Freeform 35"/>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6" name="Freeform 37"/>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57" name="Freeform 38"/>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grpSp>
          <p:nvGrpSpPr>
            <p:cNvPr id="56" name="Group 363"/>
            <p:cNvGrpSpPr/>
            <p:nvPr/>
          </p:nvGrpSpPr>
          <p:grpSpPr>
            <a:xfrm>
              <a:off x="7718663" y="3806486"/>
              <a:ext cx="921831" cy="805277"/>
              <a:chOff x="6275388" y="2879725"/>
              <a:chExt cx="966788" cy="844551"/>
            </a:xfrm>
            <a:grpFill/>
          </p:grpSpPr>
          <p:sp>
            <p:nvSpPr>
              <p:cNvPr id="125" name="Freeform 9"/>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nvGrpSpPr>
              <p:cNvPr id="126" name="Group 361"/>
              <p:cNvGrpSpPr/>
              <p:nvPr/>
            </p:nvGrpSpPr>
            <p:grpSpPr>
              <a:xfrm>
                <a:off x="6275388" y="2917825"/>
                <a:ext cx="966788" cy="806451"/>
                <a:chOff x="6275388" y="2917825"/>
                <a:chExt cx="966788" cy="806451"/>
              </a:xfrm>
              <a:grpFill/>
            </p:grpSpPr>
            <p:sp>
              <p:nvSpPr>
                <p:cNvPr id="127" name="Freeform 7"/>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8" name="Freeform 8"/>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9" name="Freeform 10"/>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0" name="Freeform 11"/>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1" name="Freeform 12"/>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2" name="Freeform 13"/>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3" name="Freeform 14"/>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4" name="Freeform 15"/>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5" name="Freeform 16"/>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6" name="Freeform 17"/>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7" name="Freeform 18"/>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8" name="Freeform 19"/>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39" name="Freeform 20"/>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0" name="Freeform 116"/>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1" name="Freeform 117"/>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42" name="Freeform 118"/>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grpSp>
          <p:nvGrpSpPr>
            <p:cNvPr id="57" name="Group 383"/>
            <p:cNvGrpSpPr/>
            <p:nvPr/>
          </p:nvGrpSpPr>
          <p:grpSpPr>
            <a:xfrm>
              <a:off x="6229205" y="2050619"/>
              <a:ext cx="2715537" cy="1919343"/>
              <a:chOff x="4713288" y="1038225"/>
              <a:chExt cx="2847975" cy="2012950"/>
            </a:xfrm>
            <a:grpFill/>
          </p:grpSpPr>
          <p:sp>
            <p:nvSpPr>
              <p:cNvPr id="58" name="Freeform 101"/>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59" name="Freeform 102"/>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0" name="Freeform 103"/>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1" name="Freeform 104"/>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2" name="Freeform 105"/>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3" name="Freeform 106"/>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4" name="Freeform 107"/>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5" name="Freeform 108"/>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6" name="Freeform 109"/>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7" name="Freeform 110"/>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8" name="Freeform 111"/>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9" name="Freeform 112"/>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0" name="Freeform 113"/>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1" name="Freeform 114"/>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2" name="Freeform 115"/>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3" name="Freeform 119"/>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4" name="Freeform 120"/>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5" name="Freeform 121"/>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6" name="Freeform 122"/>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7" name="Freeform 123"/>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8" name="Freeform 124"/>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9" name="Freeform 125"/>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0" name="Freeform 126"/>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1" name="Freeform 127"/>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2" name="Freeform 128"/>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3" name="Freeform 129"/>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4" name="Freeform 130"/>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5" name="Freeform 131"/>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6" name="Freeform 132"/>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7" name="Freeform 133"/>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8" name="Freeform 134"/>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9" name="Freeform 135"/>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0" name="Freeform 136"/>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1" name="Freeform 137"/>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2" name="Freeform 138"/>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3" name="Freeform 139"/>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4" name="Freeform 140"/>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5" name="Freeform 141"/>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6" name="Freeform 142"/>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7" name="Freeform 143"/>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8" name="Freeform 144"/>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99" name="Freeform 145"/>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0" name="Freeform 146"/>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1" name="Freeform 147"/>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2" name="Freeform 148"/>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3" name="Freeform 149"/>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4" name="Freeform 150"/>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5" name="Freeform 151"/>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6" name="Freeform 152"/>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7" name="Freeform 153"/>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8" name="Freeform 154"/>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09" name="Freeform 155"/>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0" name="Freeform 156"/>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1" name="Freeform 157"/>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2" name="Freeform 158"/>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3" name="Freeform 159"/>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4" name="Freeform 160"/>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5" name="Freeform 161"/>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6" name="Freeform 162"/>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7" name="Freeform 164"/>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8" name="Freeform 165"/>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19" name="Freeform 166"/>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0" name="Freeform 167"/>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1" name="Freeform 168"/>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2" name="Freeform 169"/>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3" name="Freeform 170"/>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124" name="Freeform 171"/>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grpSp>
      <p:sp>
        <p:nvSpPr>
          <p:cNvPr id="225" name="Oval 224"/>
          <p:cNvSpPr/>
          <p:nvPr/>
        </p:nvSpPr>
        <p:spPr>
          <a:xfrm>
            <a:off x="458487" y="1612365"/>
            <a:ext cx="748279" cy="7268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bg1"/>
              </a:solidFill>
              <a:latin typeface="FontAwesome" pitchFamily="2" charset="0"/>
            </a:endParaRPr>
          </a:p>
        </p:txBody>
      </p:sp>
      <p:sp>
        <p:nvSpPr>
          <p:cNvPr id="226" name="Freeform 84"/>
          <p:cNvSpPr>
            <a:spLocks noEditPoints="1"/>
          </p:cNvSpPr>
          <p:nvPr/>
        </p:nvSpPr>
        <p:spPr bwMode="auto">
          <a:xfrm>
            <a:off x="624050" y="1822829"/>
            <a:ext cx="415636" cy="272763"/>
          </a:xfrm>
          <a:custGeom>
            <a:avLst/>
            <a:gdLst>
              <a:gd name="T0" fmla="*/ 599 w 1152"/>
              <a:gd name="T1" fmla="*/ 500 h 756"/>
              <a:gd name="T2" fmla="*/ 565 w 1152"/>
              <a:gd name="T3" fmla="*/ 503 h 756"/>
              <a:gd name="T4" fmla="*/ 533 w 1152"/>
              <a:gd name="T5" fmla="*/ 489 h 756"/>
              <a:gd name="T6" fmla="*/ 72 w 1152"/>
              <a:gd name="T7" fmla="*/ 144 h 756"/>
              <a:gd name="T8" fmla="*/ 73 w 1152"/>
              <a:gd name="T9" fmla="*/ 130 h 756"/>
              <a:gd name="T10" fmla="*/ 81 w 1152"/>
              <a:gd name="T11" fmla="*/ 109 h 756"/>
              <a:gd name="T12" fmla="*/ 93 w 1152"/>
              <a:gd name="T13" fmla="*/ 93 h 756"/>
              <a:gd name="T14" fmla="*/ 110 w 1152"/>
              <a:gd name="T15" fmla="*/ 81 h 756"/>
              <a:gd name="T16" fmla="*/ 129 w 1152"/>
              <a:gd name="T17" fmla="*/ 73 h 756"/>
              <a:gd name="T18" fmla="*/ 1008 w 1152"/>
              <a:gd name="T19" fmla="*/ 72 h 756"/>
              <a:gd name="T20" fmla="*/ 1029 w 1152"/>
              <a:gd name="T21" fmla="*/ 76 h 756"/>
              <a:gd name="T22" fmla="*/ 1048 w 1152"/>
              <a:gd name="T23" fmla="*/ 84 h 756"/>
              <a:gd name="T24" fmla="*/ 1064 w 1152"/>
              <a:gd name="T25" fmla="*/ 98 h 756"/>
              <a:gd name="T26" fmla="*/ 1074 w 1152"/>
              <a:gd name="T27" fmla="*/ 116 h 756"/>
              <a:gd name="T28" fmla="*/ 1080 w 1152"/>
              <a:gd name="T29" fmla="*/ 136 h 756"/>
              <a:gd name="T30" fmla="*/ 1080 w 1152"/>
              <a:gd name="T31" fmla="*/ 567 h 756"/>
              <a:gd name="T32" fmla="*/ 1080 w 1152"/>
              <a:gd name="T33" fmla="*/ 567 h 756"/>
              <a:gd name="T34" fmla="*/ 1079 w 1152"/>
              <a:gd name="T35" fmla="*/ 626 h 756"/>
              <a:gd name="T36" fmla="*/ 1071 w 1152"/>
              <a:gd name="T37" fmla="*/ 646 h 756"/>
              <a:gd name="T38" fmla="*/ 1059 w 1152"/>
              <a:gd name="T39" fmla="*/ 663 h 756"/>
              <a:gd name="T40" fmla="*/ 1042 w 1152"/>
              <a:gd name="T41" fmla="*/ 675 h 756"/>
              <a:gd name="T42" fmla="*/ 1022 w 1152"/>
              <a:gd name="T43" fmla="*/ 683 h 756"/>
              <a:gd name="T44" fmla="*/ 144 w 1152"/>
              <a:gd name="T45" fmla="*/ 684 h 756"/>
              <a:gd name="T46" fmla="*/ 123 w 1152"/>
              <a:gd name="T47" fmla="*/ 680 h 756"/>
              <a:gd name="T48" fmla="*/ 103 w 1152"/>
              <a:gd name="T49" fmla="*/ 672 h 756"/>
              <a:gd name="T50" fmla="*/ 88 w 1152"/>
              <a:gd name="T51" fmla="*/ 658 h 756"/>
              <a:gd name="T52" fmla="*/ 77 w 1152"/>
              <a:gd name="T53" fmla="*/ 639 h 756"/>
              <a:gd name="T54" fmla="*/ 72 w 1152"/>
              <a:gd name="T55" fmla="*/ 619 h 756"/>
              <a:gd name="T56" fmla="*/ 512 w 1152"/>
              <a:gd name="T57" fmla="*/ 518 h 756"/>
              <a:gd name="T58" fmla="*/ 534 w 1152"/>
              <a:gd name="T59" fmla="*/ 531 h 756"/>
              <a:gd name="T60" fmla="*/ 559 w 1152"/>
              <a:gd name="T61" fmla="*/ 539 h 756"/>
              <a:gd name="T62" fmla="*/ 584 w 1152"/>
              <a:gd name="T63" fmla="*/ 540 h 756"/>
              <a:gd name="T64" fmla="*/ 610 w 1152"/>
              <a:gd name="T65" fmla="*/ 535 h 756"/>
              <a:gd name="T66" fmla="*/ 634 w 1152"/>
              <a:gd name="T67" fmla="*/ 524 h 756"/>
              <a:gd name="T68" fmla="*/ 1080 w 1152"/>
              <a:gd name="T69" fmla="*/ 611 h 756"/>
              <a:gd name="T70" fmla="*/ 72 w 1152"/>
              <a:gd name="T71" fmla="*/ 567 h 756"/>
              <a:gd name="T72" fmla="*/ 144 w 1152"/>
              <a:gd name="T73" fmla="*/ 0 h 756"/>
              <a:gd name="T74" fmla="*/ 101 w 1152"/>
              <a:gd name="T75" fmla="*/ 6 h 756"/>
              <a:gd name="T76" fmla="*/ 63 w 1152"/>
              <a:gd name="T77" fmla="*/ 25 h 756"/>
              <a:gd name="T78" fmla="*/ 33 w 1152"/>
              <a:gd name="T79" fmla="*/ 52 h 756"/>
              <a:gd name="T80" fmla="*/ 12 w 1152"/>
              <a:gd name="T81" fmla="*/ 87 h 756"/>
              <a:gd name="T82" fmla="*/ 1 w 1152"/>
              <a:gd name="T83" fmla="*/ 130 h 756"/>
              <a:gd name="T84" fmla="*/ 1 w 1152"/>
              <a:gd name="T85" fmla="*/ 626 h 756"/>
              <a:gd name="T86" fmla="*/ 12 w 1152"/>
              <a:gd name="T87" fmla="*/ 667 h 756"/>
              <a:gd name="T88" fmla="*/ 33 w 1152"/>
              <a:gd name="T89" fmla="*/ 703 h 756"/>
              <a:gd name="T90" fmla="*/ 63 w 1152"/>
              <a:gd name="T91" fmla="*/ 731 h 756"/>
              <a:gd name="T92" fmla="*/ 101 w 1152"/>
              <a:gd name="T93" fmla="*/ 750 h 756"/>
              <a:gd name="T94" fmla="*/ 144 w 1152"/>
              <a:gd name="T95" fmla="*/ 756 h 756"/>
              <a:gd name="T96" fmla="*/ 1037 w 1152"/>
              <a:gd name="T97" fmla="*/ 753 h 756"/>
              <a:gd name="T98" fmla="*/ 1076 w 1152"/>
              <a:gd name="T99" fmla="*/ 739 h 756"/>
              <a:gd name="T100" fmla="*/ 1110 w 1152"/>
              <a:gd name="T101" fmla="*/ 714 h 756"/>
              <a:gd name="T102" fmla="*/ 1135 w 1152"/>
              <a:gd name="T103" fmla="*/ 680 h 756"/>
              <a:gd name="T104" fmla="*/ 1149 w 1152"/>
              <a:gd name="T105" fmla="*/ 640 h 756"/>
              <a:gd name="T106" fmla="*/ 1152 w 1152"/>
              <a:gd name="T107" fmla="*/ 144 h 756"/>
              <a:gd name="T108" fmla="*/ 1146 w 1152"/>
              <a:gd name="T109" fmla="*/ 102 h 756"/>
              <a:gd name="T110" fmla="*/ 1127 w 1152"/>
              <a:gd name="T111" fmla="*/ 64 h 756"/>
              <a:gd name="T112" fmla="*/ 1099 w 1152"/>
              <a:gd name="T113" fmla="*/ 32 h 756"/>
              <a:gd name="T114" fmla="*/ 1064 w 1152"/>
              <a:gd name="T115" fmla="*/ 11 h 756"/>
              <a:gd name="T116" fmla="*/ 1022 w 1152"/>
              <a:gd name="T117" fmla="*/ 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756">
                <a:moveTo>
                  <a:pt x="620" y="489"/>
                </a:moveTo>
                <a:lnTo>
                  <a:pt x="609" y="496"/>
                </a:lnTo>
                <a:lnTo>
                  <a:pt x="599" y="500"/>
                </a:lnTo>
                <a:lnTo>
                  <a:pt x="587" y="503"/>
                </a:lnTo>
                <a:lnTo>
                  <a:pt x="576" y="504"/>
                </a:lnTo>
                <a:lnTo>
                  <a:pt x="565" y="503"/>
                </a:lnTo>
                <a:lnTo>
                  <a:pt x="554" y="500"/>
                </a:lnTo>
                <a:lnTo>
                  <a:pt x="543" y="496"/>
                </a:lnTo>
                <a:lnTo>
                  <a:pt x="533" y="489"/>
                </a:lnTo>
                <a:lnTo>
                  <a:pt x="384" y="378"/>
                </a:lnTo>
                <a:lnTo>
                  <a:pt x="354" y="355"/>
                </a:lnTo>
                <a:lnTo>
                  <a:pt x="72" y="144"/>
                </a:lnTo>
                <a:lnTo>
                  <a:pt x="72" y="144"/>
                </a:lnTo>
                <a:lnTo>
                  <a:pt x="72" y="136"/>
                </a:lnTo>
                <a:lnTo>
                  <a:pt x="73" y="130"/>
                </a:lnTo>
                <a:lnTo>
                  <a:pt x="75" y="122"/>
                </a:lnTo>
                <a:lnTo>
                  <a:pt x="77" y="116"/>
                </a:lnTo>
                <a:lnTo>
                  <a:pt x="81" y="109"/>
                </a:lnTo>
                <a:lnTo>
                  <a:pt x="84" y="104"/>
                </a:lnTo>
                <a:lnTo>
                  <a:pt x="88" y="98"/>
                </a:lnTo>
                <a:lnTo>
                  <a:pt x="93" y="93"/>
                </a:lnTo>
                <a:lnTo>
                  <a:pt x="98" y="89"/>
                </a:lnTo>
                <a:lnTo>
                  <a:pt x="103" y="84"/>
                </a:lnTo>
                <a:lnTo>
                  <a:pt x="110" y="81"/>
                </a:lnTo>
                <a:lnTo>
                  <a:pt x="116" y="78"/>
                </a:lnTo>
                <a:lnTo>
                  <a:pt x="123" y="76"/>
                </a:lnTo>
                <a:lnTo>
                  <a:pt x="129" y="73"/>
                </a:lnTo>
                <a:lnTo>
                  <a:pt x="137" y="72"/>
                </a:lnTo>
                <a:lnTo>
                  <a:pt x="144" y="72"/>
                </a:lnTo>
                <a:lnTo>
                  <a:pt x="1008" y="72"/>
                </a:lnTo>
                <a:lnTo>
                  <a:pt x="1015" y="72"/>
                </a:lnTo>
                <a:lnTo>
                  <a:pt x="1022" y="73"/>
                </a:lnTo>
                <a:lnTo>
                  <a:pt x="1029" y="76"/>
                </a:lnTo>
                <a:lnTo>
                  <a:pt x="1035" y="78"/>
                </a:lnTo>
                <a:lnTo>
                  <a:pt x="1042" y="81"/>
                </a:lnTo>
                <a:lnTo>
                  <a:pt x="1048" y="84"/>
                </a:lnTo>
                <a:lnTo>
                  <a:pt x="1054" y="89"/>
                </a:lnTo>
                <a:lnTo>
                  <a:pt x="1059" y="93"/>
                </a:lnTo>
                <a:lnTo>
                  <a:pt x="1064" y="98"/>
                </a:lnTo>
                <a:lnTo>
                  <a:pt x="1068" y="104"/>
                </a:lnTo>
                <a:lnTo>
                  <a:pt x="1071" y="109"/>
                </a:lnTo>
                <a:lnTo>
                  <a:pt x="1074" y="116"/>
                </a:lnTo>
                <a:lnTo>
                  <a:pt x="1076" y="122"/>
                </a:lnTo>
                <a:lnTo>
                  <a:pt x="1079" y="130"/>
                </a:lnTo>
                <a:lnTo>
                  <a:pt x="1080" y="136"/>
                </a:lnTo>
                <a:lnTo>
                  <a:pt x="1080" y="144"/>
                </a:lnTo>
                <a:lnTo>
                  <a:pt x="620" y="489"/>
                </a:lnTo>
                <a:close/>
                <a:moveTo>
                  <a:pt x="1080" y="567"/>
                </a:moveTo>
                <a:lnTo>
                  <a:pt x="828" y="378"/>
                </a:lnTo>
                <a:lnTo>
                  <a:pt x="1080" y="189"/>
                </a:lnTo>
                <a:lnTo>
                  <a:pt x="1080" y="567"/>
                </a:lnTo>
                <a:close/>
                <a:moveTo>
                  <a:pt x="1080" y="611"/>
                </a:moveTo>
                <a:lnTo>
                  <a:pt x="1080" y="619"/>
                </a:lnTo>
                <a:lnTo>
                  <a:pt x="1079" y="626"/>
                </a:lnTo>
                <a:lnTo>
                  <a:pt x="1076" y="633"/>
                </a:lnTo>
                <a:lnTo>
                  <a:pt x="1074" y="639"/>
                </a:lnTo>
                <a:lnTo>
                  <a:pt x="1071" y="646"/>
                </a:lnTo>
                <a:lnTo>
                  <a:pt x="1068" y="652"/>
                </a:lnTo>
                <a:lnTo>
                  <a:pt x="1064" y="658"/>
                </a:lnTo>
                <a:lnTo>
                  <a:pt x="1059" y="663"/>
                </a:lnTo>
                <a:lnTo>
                  <a:pt x="1054" y="667"/>
                </a:lnTo>
                <a:lnTo>
                  <a:pt x="1048" y="672"/>
                </a:lnTo>
                <a:lnTo>
                  <a:pt x="1042" y="675"/>
                </a:lnTo>
                <a:lnTo>
                  <a:pt x="1035" y="678"/>
                </a:lnTo>
                <a:lnTo>
                  <a:pt x="1029" y="680"/>
                </a:lnTo>
                <a:lnTo>
                  <a:pt x="1022" y="683"/>
                </a:lnTo>
                <a:lnTo>
                  <a:pt x="1015" y="684"/>
                </a:lnTo>
                <a:lnTo>
                  <a:pt x="1008" y="684"/>
                </a:lnTo>
                <a:lnTo>
                  <a:pt x="144" y="684"/>
                </a:lnTo>
                <a:lnTo>
                  <a:pt x="137" y="684"/>
                </a:lnTo>
                <a:lnTo>
                  <a:pt x="129" y="683"/>
                </a:lnTo>
                <a:lnTo>
                  <a:pt x="123" y="680"/>
                </a:lnTo>
                <a:lnTo>
                  <a:pt x="116" y="678"/>
                </a:lnTo>
                <a:lnTo>
                  <a:pt x="110" y="675"/>
                </a:lnTo>
                <a:lnTo>
                  <a:pt x="103" y="672"/>
                </a:lnTo>
                <a:lnTo>
                  <a:pt x="98" y="667"/>
                </a:lnTo>
                <a:lnTo>
                  <a:pt x="93" y="663"/>
                </a:lnTo>
                <a:lnTo>
                  <a:pt x="88" y="658"/>
                </a:lnTo>
                <a:lnTo>
                  <a:pt x="84" y="652"/>
                </a:lnTo>
                <a:lnTo>
                  <a:pt x="81" y="646"/>
                </a:lnTo>
                <a:lnTo>
                  <a:pt x="77" y="639"/>
                </a:lnTo>
                <a:lnTo>
                  <a:pt x="75" y="633"/>
                </a:lnTo>
                <a:lnTo>
                  <a:pt x="73" y="626"/>
                </a:lnTo>
                <a:lnTo>
                  <a:pt x="72" y="619"/>
                </a:lnTo>
                <a:lnTo>
                  <a:pt x="72" y="611"/>
                </a:lnTo>
                <a:lnTo>
                  <a:pt x="354" y="401"/>
                </a:lnTo>
                <a:lnTo>
                  <a:pt x="512" y="518"/>
                </a:lnTo>
                <a:lnTo>
                  <a:pt x="518" y="524"/>
                </a:lnTo>
                <a:lnTo>
                  <a:pt x="526" y="528"/>
                </a:lnTo>
                <a:lnTo>
                  <a:pt x="534" y="531"/>
                </a:lnTo>
                <a:lnTo>
                  <a:pt x="542" y="535"/>
                </a:lnTo>
                <a:lnTo>
                  <a:pt x="551" y="537"/>
                </a:lnTo>
                <a:lnTo>
                  <a:pt x="559" y="539"/>
                </a:lnTo>
                <a:lnTo>
                  <a:pt x="568" y="540"/>
                </a:lnTo>
                <a:lnTo>
                  <a:pt x="576" y="540"/>
                </a:lnTo>
                <a:lnTo>
                  <a:pt x="584" y="540"/>
                </a:lnTo>
                <a:lnTo>
                  <a:pt x="593" y="539"/>
                </a:lnTo>
                <a:lnTo>
                  <a:pt x="601" y="537"/>
                </a:lnTo>
                <a:lnTo>
                  <a:pt x="610" y="535"/>
                </a:lnTo>
                <a:lnTo>
                  <a:pt x="617" y="531"/>
                </a:lnTo>
                <a:lnTo>
                  <a:pt x="626" y="528"/>
                </a:lnTo>
                <a:lnTo>
                  <a:pt x="634" y="524"/>
                </a:lnTo>
                <a:lnTo>
                  <a:pt x="641" y="518"/>
                </a:lnTo>
                <a:lnTo>
                  <a:pt x="798" y="401"/>
                </a:lnTo>
                <a:lnTo>
                  <a:pt x="1080" y="611"/>
                </a:lnTo>
                <a:close/>
                <a:moveTo>
                  <a:pt x="72" y="189"/>
                </a:moveTo>
                <a:lnTo>
                  <a:pt x="324" y="378"/>
                </a:lnTo>
                <a:lnTo>
                  <a:pt x="72" y="567"/>
                </a:lnTo>
                <a:lnTo>
                  <a:pt x="72" y="189"/>
                </a:lnTo>
                <a:close/>
                <a:moveTo>
                  <a:pt x="1008" y="0"/>
                </a:moveTo>
                <a:lnTo>
                  <a:pt x="144" y="0"/>
                </a:lnTo>
                <a:lnTo>
                  <a:pt x="129" y="1"/>
                </a:lnTo>
                <a:lnTo>
                  <a:pt x="115" y="3"/>
                </a:lnTo>
                <a:lnTo>
                  <a:pt x="101" y="6"/>
                </a:lnTo>
                <a:lnTo>
                  <a:pt x="88" y="11"/>
                </a:lnTo>
                <a:lnTo>
                  <a:pt x="75" y="17"/>
                </a:lnTo>
                <a:lnTo>
                  <a:pt x="63" y="25"/>
                </a:lnTo>
                <a:lnTo>
                  <a:pt x="53" y="32"/>
                </a:lnTo>
                <a:lnTo>
                  <a:pt x="42" y="42"/>
                </a:lnTo>
                <a:lnTo>
                  <a:pt x="33" y="52"/>
                </a:lnTo>
                <a:lnTo>
                  <a:pt x="25" y="64"/>
                </a:lnTo>
                <a:lnTo>
                  <a:pt x="17" y="76"/>
                </a:lnTo>
                <a:lnTo>
                  <a:pt x="12" y="87"/>
                </a:lnTo>
                <a:lnTo>
                  <a:pt x="6" y="102"/>
                </a:lnTo>
                <a:lnTo>
                  <a:pt x="3" y="114"/>
                </a:lnTo>
                <a:lnTo>
                  <a:pt x="1" y="130"/>
                </a:lnTo>
                <a:lnTo>
                  <a:pt x="0" y="144"/>
                </a:lnTo>
                <a:lnTo>
                  <a:pt x="0" y="611"/>
                </a:lnTo>
                <a:lnTo>
                  <a:pt x="1" y="626"/>
                </a:lnTo>
                <a:lnTo>
                  <a:pt x="3" y="640"/>
                </a:lnTo>
                <a:lnTo>
                  <a:pt x="6" y="654"/>
                </a:lnTo>
                <a:lnTo>
                  <a:pt x="12" y="667"/>
                </a:lnTo>
                <a:lnTo>
                  <a:pt x="17" y="680"/>
                </a:lnTo>
                <a:lnTo>
                  <a:pt x="25" y="692"/>
                </a:lnTo>
                <a:lnTo>
                  <a:pt x="33" y="703"/>
                </a:lnTo>
                <a:lnTo>
                  <a:pt x="42" y="714"/>
                </a:lnTo>
                <a:lnTo>
                  <a:pt x="53" y="723"/>
                </a:lnTo>
                <a:lnTo>
                  <a:pt x="63" y="731"/>
                </a:lnTo>
                <a:lnTo>
                  <a:pt x="75" y="739"/>
                </a:lnTo>
                <a:lnTo>
                  <a:pt x="88" y="744"/>
                </a:lnTo>
                <a:lnTo>
                  <a:pt x="101" y="750"/>
                </a:lnTo>
                <a:lnTo>
                  <a:pt x="115" y="753"/>
                </a:lnTo>
                <a:lnTo>
                  <a:pt x="129" y="755"/>
                </a:lnTo>
                <a:lnTo>
                  <a:pt x="144" y="756"/>
                </a:lnTo>
                <a:lnTo>
                  <a:pt x="1008" y="756"/>
                </a:lnTo>
                <a:lnTo>
                  <a:pt x="1022" y="755"/>
                </a:lnTo>
                <a:lnTo>
                  <a:pt x="1037" y="753"/>
                </a:lnTo>
                <a:lnTo>
                  <a:pt x="1051" y="750"/>
                </a:lnTo>
                <a:lnTo>
                  <a:pt x="1064" y="744"/>
                </a:lnTo>
                <a:lnTo>
                  <a:pt x="1076" y="739"/>
                </a:lnTo>
                <a:lnTo>
                  <a:pt x="1088" y="731"/>
                </a:lnTo>
                <a:lnTo>
                  <a:pt x="1099" y="723"/>
                </a:lnTo>
                <a:lnTo>
                  <a:pt x="1110" y="714"/>
                </a:lnTo>
                <a:lnTo>
                  <a:pt x="1119" y="703"/>
                </a:lnTo>
                <a:lnTo>
                  <a:pt x="1127" y="692"/>
                </a:lnTo>
                <a:lnTo>
                  <a:pt x="1135" y="680"/>
                </a:lnTo>
                <a:lnTo>
                  <a:pt x="1140" y="667"/>
                </a:lnTo>
                <a:lnTo>
                  <a:pt x="1146" y="654"/>
                </a:lnTo>
                <a:lnTo>
                  <a:pt x="1149" y="640"/>
                </a:lnTo>
                <a:lnTo>
                  <a:pt x="1151" y="626"/>
                </a:lnTo>
                <a:lnTo>
                  <a:pt x="1152" y="611"/>
                </a:lnTo>
                <a:lnTo>
                  <a:pt x="1152" y="144"/>
                </a:lnTo>
                <a:lnTo>
                  <a:pt x="1151" y="130"/>
                </a:lnTo>
                <a:lnTo>
                  <a:pt x="1149" y="114"/>
                </a:lnTo>
                <a:lnTo>
                  <a:pt x="1146" y="102"/>
                </a:lnTo>
                <a:lnTo>
                  <a:pt x="1140" y="87"/>
                </a:lnTo>
                <a:lnTo>
                  <a:pt x="1135" y="76"/>
                </a:lnTo>
                <a:lnTo>
                  <a:pt x="1127" y="64"/>
                </a:lnTo>
                <a:lnTo>
                  <a:pt x="1119" y="52"/>
                </a:lnTo>
                <a:lnTo>
                  <a:pt x="1110" y="42"/>
                </a:lnTo>
                <a:lnTo>
                  <a:pt x="1099" y="32"/>
                </a:lnTo>
                <a:lnTo>
                  <a:pt x="1088" y="25"/>
                </a:lnTo>
                <a:lnTo>
                  <a:pt x="1076" y="17"/>
                </a:lnTo>
                <a:lnTo>
                  <a:pt x="1064" y="11"/>
                </a:lnTo>
                <a:lnTo>
                  <a:pt x="1051" y="6"/>
                </a:lnTo>
                <a:lnTo>
                  <a:pt x="1037" y="3"/>
                </a:lnTo>
                <a:lnTo>
                  <a:pt x="1022" y="1"/>
                </a:lnTo>
                <a:lnTo>
                  <a:pt x="10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Rectangle 226"/>
          <p:cNvSpPr/>
          <p:nvPr/>
        </p:nvSpPr>
        <p:spPr>
          <a:xfrm>
            <a:off x="1640401" y="1889187"/>
            <a:ext cx="1879088" cy="1015663"/>
          </a:xfrm>
          <a:prstGeom prst="rect">
            <a:avLst/>
          </a:prstGeom>
        </p:spPr>
        <p:txBody>
          <a:bodyPr wrap="square">
            <a:spAutoFit/>
          </a:bodyPr>
          <a:lstStyle/>
          <a:p>
            <a:pPr>
              <a:buClr>
                <a:srgbClr val="E24848"/>
              </a:buClr>
              <a:defRPr/>
            </a:pPr>
            <a:r>
              <a:rPr lang="en-US" sz="12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28" name="Content Placeholder 2"/>
          <p:cNvSpPr txBox="1">
            <a:spLocks/>
          </p:cNvSpPr>
          <p:nvPr/>
        </p:nvSpPr>
        <p:spPr>
          <a:xfrm>
            <a:off x="1627702" y="1578348"/>
            <a:ext cx="1910143"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en-US" sz="1400"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Subtitle Here</a:t>
            </a:r>
          </a:p>
        </p:txBody>
      </p:sp>
      <p:cxnSp>
        <p:nvCxnSpPr>
          <p:cNvPr id="229" name="Straight Connector 228"/>
          <p:cNvCxnSpPr/>
          <p:nvPr/>
        </p:nvCxnSpPr>
        <p:spPr>
          <a:xfrm>
            <a:off x="1485756" y="1645935"/>
            <a:ext cx="0" cy="6763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4" name="Oval 233"/>
          <p:cNvSpPr/>
          <p:nvPr/>
        </p:nvSpPr>
        <p:spPr>
          <a:xfrm>
            <a:off x="458487" y="3747305"/>
            <a:ext cx="748279" cy="72685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bg1"/>
              </a:solidFill>
              <a:latin typeface="FontAwesome" pitchFamily="2" charset="0"/>
            </a:endParaRPr>
          </a:p>
        </p:txBody>
      </p:sp>
      <p:sp>
        <p:nvSpPr>
          <p:cNvPr id="235" name="Freeform 84"/>
          <p:cNvSpPr>
            <a:spLocks noEditPoints="1"/>
          </p:cNvSpPr>
          <p:nvPr/>
        </p:nvSpPr>
        <p:spPr bwMode="auto">
          <a:xfrm>
            <a:off x="624050" y="3957769"/>
            <a:ext cx="415636" cy="272763"/>
          </a:xfrm>
          <a:custGeom>
            <a:avLst/>
            <a:gdLst>
              <a:gd name="T0" fmla="*/ 599 w 1152"/>
              <a:gd name="T1" fmla="*/ 500 h 756"/>
              <a:gd name="T2" fmla="*/ 565 w 1152"/>
              <a:gd name="T3" fmla="*/ 503 h 756"/>
              <a:gd name="T4" fmla="*/ 533 w 1152"/>
              <a:gd name="T5" fmla="*/ 489 h 756"/>
              <a:gd name="T6" fmla="*/ 72 w 1152"/>
              <a:gd name="T7" fmla="*/ 144 h 756"/>
              <a:gd name="T8" fmla="*/ 73 w 1152"/>
              <a:gd name="T9" fmla="*/ 130 h 756"/>
              <a:gd name="T10" fmla="*/ 81 w 1152"/>
              <a:gd name="T11" fmla="*/ 109 h 756"/>
              <a:gd name="T12" fmla="*/ 93 w 1152"/>
              <a:gd name="T13" fmla="*/ 93 h 756"/>
              <a:gd name="T14" fmla="*/ 110 w 1152"/>
              <a:gd name="T15" fmla="*/ 81 h 756"/>
              <a:gd name="T16" fmla="*/ 129 w 1152"/>
              <a:gd name="T17" fmla="*/ 73 h 756"/>
              <a:gd name="T18" fmla="*/ 1008 w 1152"/>
              <a:gd name="T19" fmla="*/ 72 h 756"/>
              <a:gd name="T20" fmla="*/ 1029 w 1152"/>
              <a:gd name="T21" fmla="*/ 76 h 756"/>
              <a:gd name="T22" fmla="*/ 1048 w 1152"/>
              <a:gd name="T23" fmla="*/ 84 h 756"/>
              <a:gd name="T24" fmla="*/ 1064 w 1152"/>
              <a:gd name="T25" fmla="*/ 98 h 756"/>
              <a:gd name="T26" fmla="*/ 1074 w 1152"/>
              <a:gd name="T27" fmla="*/ 116 h 756"/>
              <a:gd name="T28" fmla="*/ 1080 w 1152"/>
              <a:gd name="T29" fmla="*/ 136 h 756"/>
              <a:gd name="T30" fmla="*/ 1080 w 1152"/>
              <a:gd name="T31" fmla="*/ 567 h 756"/>
              <a:gd name="T32" fmla="*/ 1080 w 1152"/>
              <a:gd name="T33" fmla="*/ 567 h 756"/>
              <a:gd name="T34" fmla="*/ 1079 w 1152"/>
              <a:gd name="T35" fmla="*/ 626 h 756"/>
              <a:gd name="T36" fmla="*/ 1071 w 1152"/>
              <a:gd name="T37" fmla="*/ 646 h 756"/>
              <a:gd name="T38" fmla="*/ 1059 w 1152"/>
              <a:gd name="T39" fmla="*/ 663 h 756"/>
              <a:gd name="T40" fmla="*/ 1042 w 1152"/>
              <a:gd name="T41" fmla="*/ 675 h 756"/>
              <a:gd name="T42" fmla="*/ 1022 w 1152"/>
              <a:gd name="T43" fmla="*/ 683 h 756"/>
              <a:gd name="T44" fmla="*/ 144 w 1152"/>
              <a:gd name="T45" fmla="*/ 684 h 756"/>
              <a:gd name="T46" fmla="*/ 123 w 1152"/>
              <a:gd name="T47" fmla="*/ 680 h 756"/>
              <a:gd name="T48" fmla="*/ 103 w 1152"/>
              <a:gd name="T49" fmla="*/ 672 h 756"/>
              <a:gd name="T50" fmla="*/ 88 w 1152"/>
              <a:gd name="T51" fmla="*/ 658 h 756"/>
              <a:gd name="T52" fmla="*/ 77 w 1152"/>
              <a:gd name="T53" fmla="*/ 639 h 756"/>
              <a:gd name="T54" fmla="*/ 72 w 1152"/>
              <a:gd name="T55" fmla="*/ 619 h 756"/>
              <a:gd name="T56" fmla="*/ 512 w 1152"/>
              <a:gd name="T57" fmla="*/ 518 h 756"/>
              <a:gd name="T58" fmla="*/ 534 w 1152"/>
              <a:gd name="T59" fmla="*/ 531 h 756"/>
              <a:gd name="T60" fmla="*/ 559 w 1152"/>
              <a:gd name="T61" fmla="*/ 539 h 756"/>
              <a:gd name="T62" fmla="*/ 584 w 1152"/>
              <a:gd name="T63" fmla="*/ 540 h 756"/>
              <a:gd name="T64" fmla="*/ 610 w 1152"/>
              <a:gd name="T65" fmla="*/ 535 h 756"/>
              <a:gd name="T66" fmla="*/ 634 w 1152"/>
              <a:gd name="T67" fmla="*/ 524 h 756"/>
              <a:gd name="T68" fmla="*/ 1080 w 1152"/>
              <a:gd name="T69" fmla="*/ 611 h 756"/>
              <a:gd name="T70" fmla="*/ 72 w 1152"/>
              <a:gd name="T71" fmla="*/ 567 h 756"/>
              <a:gd name="T72" fmla="*/ 144 w 1152"/>
              <a:gd name="T73" fmla="*/ 0 h 756"/>
              <a:gd name="T74" fmla="*/ 101 w 1152"/>
              <a:gd name="T75" fmla="*/ 6 h 756"/>
              <a:gd name="T76" fmla="*/ 63 w 1152"/>
              <a:gd name="T77" fmla="*/ 25 h 756"/>
              <a:gd name="T78" fmla="*/ 33 w 1152"/>
              <a:gd name="T79" fmla="*/ 52 h 756"/>
              <a:gd name="T80" fmla="*/ 12 w 1152"/>
              <a:gd name="T81" fmla="*/ 87 h 756"/>
              <a:gd name="T82" fmla="*/ 1 w 1152"/>
              <a:gd name="T83" fmla="*/ 130 h 756"/>
              <a:gd name="T84" fmla="*/ 1 w 1152"/>
              <a:gd name="T85" fmla="*/ 626 h 756"/>
              <a:gd name="T86" fmla="*/ 12 w 1152"/>
              <a:gd name="T87" fmla="*/ 667 h 756"/>
              <a:gd name="T88" fmla="*/ 33 w 1152"/>
              <a:gd name="T89" fmla="*/ 703 h 756"/>
              <a:gd name="T90" fmla="*/ 63 w 1152"/>
              <a:gd name="T91" fmla="*/ 731 h 756"/>
              <a:gd name="T92" fmla="*/ 101 w 1152"/>
              <a:gd name="T93" fmla="*/ 750 h 756"/>
              <a:gd name="T94" fmla="*/ 144 w 1152"/>
              <a:gd name="T95" fmla="*/ 756 h 756"/>
              <a:gd name="T96" fmla="*/ 1037 w 1152"/>
              <a:gd name="T97" fmla="*/ 753 h 756"/>
              <a:gd name="T98" fmla="*/ 1076 w 1152"/>
              <a:gd name="T99" fmla="*/ 739 h 756"/>
              <a:gd name="T100" fmla="*/ 1110 w 1152"/>
              <a:gd name="T101" fmla="*/ 714 h 756"/>
              <a:gd name="T102" fmla="*/ 1135 w 1152"/>
              <a:gd name="T103" fmla="*/ 680 h 756"/>
              <a:gd name="T104" fmla="*/ 1149 w 1152"/>
              <a:gd name="T105" fmla="*/ 640 h 756"/>
              <a:gd name="T106" fmla="*/ 1152 w 1152"/>
              <a:gd name="T107" fmla="*/ 144 h 756"/>
              <a:gd name="T108" fmla="*/ 1146 w 1152"/>
              <a:gd name="T109" fmla="*/ 102 h 756"/>
              <a:gd name="T110" fmla="*/ 1127 w 1152"/>
              <a:gd name="T111" fmla="*/ 64 h 756"/>
              <a:gd name="T112" fmla="*/ 1099 w 1152"/>
              <a:gd name="T113" fmla="*/ 32 h 756"/>
              <a:gd name="T114" fmla="*/ 1064 w 1152"/>
              <a:gd name="T115" fmla="*/ 11 h 756"/>
              <a:gd name="T116" fmla="*/ 1022 w 1152"/>
              <a:gd name="T117" fmla="*/ 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756">
                <a:moveTo>
                  <a:pt x="620" y="489"/>
                </a:moveTo>
                <a:lnTo>
                  <a:pt x="609" y="496"/>
                </a:lnTo>
                <a:lnTo>
                  <a:pt x="599" y="500"/>
                </a:lnTo>
                <a:lnTo>
                  <a:pt x="587" y="503"/>
                </a:lnTo>
                <a:lnTo>
                  <a:pt x="576" y="504"/>
                </a:lnTo>
                <a:lnTo>
                  <a:pt x="565" y="503"/>
                </a:lnTo>
                <a:lnTo>
                  <a:pt x="554" y="500"/>
                </a:lnTo>
                <a:lnTo>
                  <a:pt x="543" y="496"/>
                </a:lnTo>
                <a:lnTo>
                  <a:pt x="533" y="489"/>
                </a:lnTo>
                <a:lnTo>
                  <a:pt x="384" y="378"/>
                </a:lnTo>
                <a:lnTo>
                  <a:pt x="354" y="355"/>
                </a:lnTo>
                <a:lnTo>
                  <a:pt x="72" y="144"/>
                </a:lnTo>
                <a:lnTo>
                  <a:pt x="72" y="144"/>
                </a:lnTo>
                <a:lnTo>
                  <a:pt x="72" y="136"/>
                </a:lnTo>
                <a:lnTo>
                  <a:pt x="73" y="130"/>
                </a:lnTo>
                <a:lnTo>
                  <a:pt x="75" y="122"/>
                </a:lnTo>
                <a:lnTo>
                  <a:pt x="77" y="116"/>
                </a:lnTo>
                <a:lnTo>
                  <a:pt x="81" y="109"/>
                </a:lnTo>
                <a:lnTo>
                  <a:pt x="84" y="104"/>
                </a:lnTo>
                <a:lnTo>
                  <a:pt x="88" y="98"/>
                </a:lnTo>
                <a:lnTo>
                  <a:pt x="93" y="93"/>
                </a:lnTo>
                <a:lnTo>
                  <a:pt x="98" y="89"/>
                </a:lnTo>
                <a:lnTo>
                  <a:pt x="103" y="84"/>
                </a:lnTo>
                <a:lnTo>
                  <a:pt x="110" y="81"/>
                </a:lnTo>
                <a:lnTo>
                  <a:pt x="116" y="78"/>
                </a:lnTo>
                <a:lnTo>
                  <a:pt x="123" y="76"/>
                </a:lnTo>
                <a:lnTo>
                  <a:pt x="129" y="73"/>
                </a:lnTo>
                <a:lnTo>
                  <a:pt x="137" y="72"/>
                </a:lnTo>
                <a:lnTo>
                  <a:pt x="144" y="72"/>
                </a:lnTo>
                <a:lnTo>
                  <a:pt x="1008" y="72"/>
                </a:lnTo>
                <a:lnTo>
                  <a:pt x="1015" y="72"/>
                </a:lnTo>
                <a:lnTo>
                  <a:pt x="1022" y="73"/>
                </a:lnTo>
                <a:lnTo>
                  <a:pt x="1029" y="76"/>
                </a:lnTo>
                <a:lnTo>
                  <a:pt x="1035" y="78"/>
                </a:lnTo>
                <a:lnTo>
                  <a:pt x="1042" y="81"/>
                </a:lnTo>
                <a:lnTo>
                  <a:pt x="1048" y="84"/>
                </a:lnTo>
                <a:lnTo>
                  <a:pt x="1054" y="89"/>
                </a:lnTo>
                <a:lnTo>
                  <a:pt x="1059" y="93"/>
                </a:lnTo>
                <a:lnTo>
                  <a:pt x="1064" y="98"/>
                </a:lnTo>
                <a:lnTo>
                  <a:pt x="1068" y="104"/>
                </a:lnTo>
                <a:lnTo>
                  <a:pt x="1071" y="109"/>
                </a:lnTo>
                <a:lnTo>
                  <a:pt x="1074" y="116"/>
                </a:lnTo>
                <a:lnTo>
                  <a:pt x="1076" y="122"/>
                </a:lnTo>
                <a:lnTo>
                  <a:pt x="1079" y="130"/>
                </a:lnTo>
                <a:lnTo>
                  <a:pt x="1080" y="136"/>
                </a:lnTo>
                <a:lnTo>
                  <a:pt x="1080" y="144"/>
                </a:lnTo>
                <a:lnTo>
                  <a:pt x="620" y="489"/>
                </a:lnTo>
                <a:close/>
                <a:moveTo>
                  <a:pt x="1080" y="567"/>
                </a:moveTo>
                <a:lnTo>
                  <a:pt x="828" y="378"/>
                </a:lnTo>
                <a:lnTo>
                  <a:pt x="1080" y="189"/>
                </a:lnTo>
                <a:lnTo>
                  <a:pt x="1080" y="567"/>
                </a:lnTo>
                <a:close/>
                <a:moveTo>
                  <a:pt x="1080" y="611"/>
                </a:moveTo>
                <a:lnTo>
                  <a:pt x="1080" y="619"/>
                </a:lnTo>
                <a:lnTo>
                  <a:pt x="1079" y="626"/>
                </a:lnTo>
                <a:lnTo>
                  <a:pt x="1076" y="633"/>
                </a:lnTo>
                <a:lnTo>
                  <a:pt x="1074" y="639"/>
                </a:lnTo>
                <a:lnTo>
                  <a:pt x="1071" y="646"/>
                </a:lnTo>
                <a:lnTo>
                  <a:pt x="1068" y="652"/>
                </a:lnTo>
                <a:lnTo>
                  <a:pt x="1064" y="658"/>
                </a:lnTo>
                <a:lnTo>
                  <a:pt x="1059" y="663"/>
                </a:lnTo>
                <a:lnTo>
                  <a:pt x="1054" y="667"/>
                </a:lnTo>
                <a:lnTo>
                  <a:pt x="1048" y="672"/>
                </a:lnTo>
                <a:lnTo>
                  <a:pt x="1042" y="675"/>
                </a:lnTo>
                <a:lnTo>
                  <a:pt x="1035" y="678"/>
                </a:lnTo>
                <a:lnTo>
                  <a:pt x="1029" y="680"/>
                </a:lnTo>
                <a:lnTo>
                  <a:pt x="1022" y="683"/>
                </a:lnTo>
                <a:lnTo>
                  <a:pt x="1015" y="684"/>
                </a:lnTo>
                <a:lnTo>
                  <a:pt x="1008" y="684"/>
                </a:lnTo>
                <a:lnTo>
                  <a:pt x="144" y="684"/>
                </a:lnTo>
                <a:lnTo>
                  <a:pt x="137" y="684"/>
                </a:lnTo>
                <a:lnTo>
                  <a:pt x="129" y="683"/>
                </a:lnTo>
                <a:lnTo>
                  <a:pt x="123" y="680"/>
                </a:lnTo>
                <a:lnTo>
                  <a:pt x="116" y="678"/>
                </a:lnTo>
                <a:lnTo>
                  <a:pt x="110" y="675"/>
                </a:lnTo>
                <a:lnTo>
                  <a:pt x="103" y="672"/>
                </a:lnTo>
                <a:lnTo>
                  <a:pt x="98" y="667"/>
                </a:lnTo>
                <a:lnTo>
                  <a:pt x="93" y="663"/>
                </a:lnTo>
                <a:lnTo>
                  <a:pt x="88" y="658"/>
                </a:lnTo>
                <a:lnTo>
                  <a:pt x="84" y="652"/>
                </a:lnTo>
                <a:lnTo>
                  <a:pt x="81" y="646"/>
                </a:lnTo>
                <a:lnTo>
                  <a:pt x="77" y="639"/>
                </a:lnTo>
                <a:lnTo>
                  <a:pt x="75" y="633"/>
                </a:lnTo>
                <a:lnTo>
                  <a:pt x="73" y="626"/>
                </a:lnTo>
                <a:lnTo>
                  <a:pt x="72" y="619"/>
                </a:lnTo>
                <a:lnTo>
                  <a:pt x="72" y="611"/>
                </a:lnTo>
                <a:lnTo>
                  <a:pt x="354" y="401"/>
                </a:lnTo>
                <a:lnTo>
                  <a:pt x="512" y="518"/>
                </a:lnTo>
                <a:lnTo>
                  <a:pt x="518" y="524"/>
                </a:lnTo>
                <a:lnTo>
                  <a:pt x="526" y="528"/>
                </a:lnTo>
                <a:lnTo>
                  <a:pt x="534" y="531"/>
                </a:lnTo>
                <a:lnTo>
                  <a:pt x="542" y="535"/>
                </a:lnTo>
                <a:lnTo>
                  <a:pt x="551" y="537"/>
                </a:lnTo>
                <a:lnTo>
                  <a:pt x="559" y="539"/>
                </a:lnTo>
                <a:lnTo>
                  <a:pt x="568" y="540"/>
                </a:lnTo>
                <a:lnTo>
                  <a:pt x="576" y="540"/>
                </a:lnTo>
                <a:lnTo>
                  <a:pt x="584" y="540"/>
                </a:lnTo>
                <a:lnTo>
                  <a:pt x="593" y="539"/>
                </a:lnTo>
                <a:lnTo>
                  <a:pt x="601" y="537"/>
                </a:lnTo>
                <a:lnTo>
                  <a:pt x="610" y="535"/>
                </a:lnTo>
                <a:lnTo>
                  <a:pt x="617" y="531"/>
                </a:lnTo>
                <a:lnTo>
                  <a:pt x="626" y="528"/>
                </a:lnTo>
                <a:lnTo>
                  <a:pt x="634" y="524"/>
                </a:lnTo>
                <a:lnTo>
                  <a:pt x="641" y="518"/>
                </a:lnTo>
                <a:lnTo>
                  <a:pt x="798" y="401"/>
                </a:lnTo>
                <a:lnTo>
                  <a:pt x="1080" y="611"/>
                </a:lnTo>
                <a:close/>
                <a:moveTo>
                  <a:pt x="72" y="189"/>
                </a:moveTo>
                <a:lnTo>
                  <a:pt x="324" y="378"/>
                </a:lnTo>
                <a:lnTo>
                  <a:pt x="72" y="567"/>
                </a:lnTo>
                <a:lnTo>
                  <a:pt x="72" y="189"/>
                </a:lnTo>
                <a:close/>
                <a:moveTo>
                  <a:pt x="1008" y="0"/>
                </a:moveTo>
                <a:lnTo>
                  <a:pt x="144" y="0"/>
                </a:lnTo>
                <a:lnTo>
                  <a:pt x="129" y="1"/>
                </a:lnTo>
                <a:lnTo>
                  <a:pt x="115" y="3"/>
                </a:lnTo>
                <a:lnTo>
                  <a:pt x="101" y="6"/>
                </a:lnTo>
                <a:lnTo>
                  <a:pt x="88" y="11"/>
                </a:lnTo>
                <a:lnTo>
                  <a:pt x="75" y="17"/>
                </a:lnTo>
                <a:lnTo>
                  <a:pt x="63" y="25"/>
                </a:lnTo>
                <a:lnTo>
                  <a:pt x="53" y="32"/>
                </a:lnTo>
                <a:lnTo>
                  <a:pt x="42" y="42"/>
                </a:lnTo>
                <a:lnTo>
                  <a:pt x="33" y="52"/>
                </a:lnTo>
                <a:lnTo>
                  <a:pt x="25" y="64"/>
                </a:lnTo>
                <a:lnTo>
                  <a:pt x="17" y="76"/>
                </a:lnTo>
                <a:lnTo>
                  <a:pt x="12" y="87"/>
                </a:lnTo>
                <a:lnTo>
                  <a:pt x="6" y="102"/>
                </a:lnTo>
                <a:lnTo>
                  <a:pt x="3" y="114"/>
                </a:lnTo>
                <a:lnTo>
                  <a:pt x="1" y="130"/>
                </a:lnTo>
                <a:lnTo>
                  <a:pt x="0" y="144"/>
                </a:lnTo>
                <a:lnTo>
                  <a:pt x="0" y="611"/>
                </a:lnTo>
                <a:lnTo>
                  <a:pt x="1" y="626"/>
                </a:lnTo>
                <a:lnTo>
                  <a:pt x="3" y="640"/>
                </a:lnTo>
                <a:lnTo>
                  <a:pt x="6" y="654"/>
                </a:lnTo>
                <a:lnTo>
                  <a:pt x="12" y="667"/>
                </a:lnTo>
                <a:lnTo>
                  <a:pt x="17" y="680"/>
                </a:lnTo>
                <a:lnTo>
                  <a:pt x="25" y="692"/>
                </a:lnTo>
                <a:lnTo>
                  <a:pt x="33" y="703"/>
                </a:lnTo>
                <a:lnTo>
                  <a:pt x="42" y="714"/>
                </a:lnTo>
                <a:lnTo>
                  <a:pt x="53" y="723"/>
                </a:lnTo>
                <a:lnTo>
                  <a:pt x="63" y="731"/>
                </a:lnTo>
                <a:lnTo>
                  <a:pt x="75" y="739"/>
                </a:lnTo>
                <a:lnTo>
                  <a:pt x="88" y="744"/>
                </a:lnTo>
                <a:lnTo>
                  <a:pt x="101" y="750"/>
                </a:lnTo>
                <a:lnTo>
                  <a:pt x="115" y="753"/>
                </a:lnTo>
                <a:lnTo>
                  <a:pt x="129" y="755"/>
                </a:lnTo>
                <a:lnTo>
                  <a:pt x="144" y="756"/>
                </a:lnTo>
                <a:lnTo>
                  <a:pt x="1008" y="756"/>
                </a:lnTo>
                <a:lnTo>
                  <a:pt x="1022" y="755"/>
                </a:lnTo>
                <a:lnTo>
                  <a:pt x="1037" y="753"/>
                </a:lnTo>
                <a:lnTo>
                  <a:pt x="1051" y="750"/>
                </a:lnTo>
                <a:lnTo>
                  <a:pt x="1064" y="744"/>
                </a:lnTo>
                <a:lnTo>
                  <a:pt x="1076" y="739"/>
                </a:lnTo>
                <a:lnTo>
                  <a:pt x="1088" y="731"/>
                </a:lnTo>
                <a:lnTo>
                  <a:pt x="1099" y="723"/>
                </a:lnTo>
                <a:lnTo>
                  <a:pt x="1110" y="714"/>
                </a:lnTo>
                <a:lnTo>
                  <a:pt x="1119" y="703"/>
                </a:lnTo>
                <a:lnTo>
                  <a:pt x="1127" y="692"/>
                </a:lnTo>
                <a:lnTo>
                  <a:pt x="1135" y="680"/>
                </a:lnTo>
                <a:lnTo>
                  <a:pt x="1140" y="667"/>
                </a:lnTo>
                <a:lnTo>
                  <a:pt x="1146" y="654"/>
                </a:lnTo>
                <a:lnTo>
                  <a:pt x="1149" y="640"/>
                </a:lnTo>
                <a:lnTo>
                  <a:pt x="1151" y="626"/>
                </a:lnTo>
                <a:lnTo>
                  <a:pt x="1152" y="611"/>
                </a:lnTo>
                <a:lnTo>
                  <a:pt x="1152" y="144"/>
                </a:lnTo>
                <a:lnTo>
                  <a:pt x="1151" y="130"/>
                </a:lnTo>
                <a:lnTo>
                  <a:pt x="1149" y="114"/>
                </a:lnTo>
                <a:lnTo>
                  <a:pt x="1146" y="102"/>
                </a:lnTo>
                <a:lnTo>
                  <a:pt x="1140" y="87"/>
                </a:lnTo>
                <a:lnTo>
                  <a:pt x="1135" y="76"/>
                </a:lnTo>
                <a:lnTo>
                  <a:pt x="1127" y="64"/>
                </a:lnTo>
                <a:lnTo>
                  <a:pt x="1119" y="52"/>
                </a:lnTo>
                <a:lnTo>
                  <a:pt x="1110" y="42"/>
                </a:lnTo>
                <a:lnTo>
                  <a:pt x="1099" y="32"/>
                </a:lnTo>
                <a:lnTo>
                  <a:pt x="1088" y="25"/>
                </a:lnTo>
                <a:lnTo>
                  <a:pt x="1076" y="17"/>
                </a:lnTo>
                <a:lnTo>
                  <a:pt x="1064" y="11"/>
                </a:lnTo>
                <a:lnTo>
                  <a:pt x="1051" y="6"/>
                </a:lnTo>
                <a:lnTo>
                  <a:pt x="1037" y="3"/>
                </a:lnTo>
                <a:lnTo>
                  <a:pt x="1022" y="1"/>
                </a:lnTo>
                <a:lnTo>
                  <a:pt x="10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Rectangle 235"/>
          <p:cNvSpPr/>
          <p:nvPr/>
        </p:nvSpPr>
        <p:spPr>
          <a:xfrm>
            <a:off x="1640401" y="4024127"/>
            <a:ext cx="1879088" cy="1015663"/>
          </a:xfrm>
          <a:prstGeom prst="rect">
            <a:avLst/>
          </a:prstGeom>
        </p:spPr>
        <p:txBody>
          <a:bodyPr wrap="square">
            <a:spAutoFit/>
          </a:bodyPr>
          <a:lstStyle/>
          <a:p>
            <a:pPr>
              <a:buClr>
                <a:srgbClr val="E24848"/>
              </a:buClr>
              <a:defRPr/>
            </a:pPr>
            <a:r>
              <a:rPr lang="en-US" sz="12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37" name="Content Placeholder 2"/>
          <p:cNvSpPr txBox="1">
            <a:spLocks/>
          </p:cNvSpPr>
          <p:nvPr/>
        </p:nvSpPr>
        <p:spPr>
          <a:xfrm>
            <a:off x="1627702" y="3713288"/>
            <a:ext cx="1910143"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en-US" sz="1400"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Subtitle Here</a:t>
            </a:r>
          </a:p>
        </p:txBody>
      </p:sp>
      <p:cxnSp>
        <p:nvCxnSpPr>
          <p:cNvPr id="238" name="Straight Connector 237"/>
          <p:cNvCxnSpPr/>
          <p:nvPr/>
        </p:nvCxnSpPr>
        <p:spPr>
          <a:xfrm>
            <a:off x="1485756" y="3780875"/>
            <a:ext cx="0" cy="6763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9" name="Oval 238"/>
          <p:cNvSpPr/>
          <p:nvPr/>
        </p:nvSpPr>
        <p:spPr>
          <a:xfrm>
            <a:off x="8822655" y="1612365"/>
            <a:ext cx="748279" cy="7268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bg1"/>
              </a:solidFill>
              <a:latin typeface="FontAwesome" pitchFamily="2" charset="0"/>
            </a:endParaRPr>
          </a:p>
        </p:txBody>
      </p:sp>
      <p:sp>
        <p:nvSpPr>
          <p:cNvPr id="240" name="Freeform 84"/>
          <p:cNvSpPr>
            <a:spLocks noEditPoints="1"/>
          </p:cNvSpPr>
          <p:nvPr/>
        </p:nvSpPr>
        <p:spPr bwMode="auto">
          <a:xfrm>
            <a:off x="8988218" y="1822829"/>
            <a:ext cx="415636" cy="272763"/>
          </a:xfrm>
          <a:custGeom>
            <a:avLst/>
            <a:gdLst>
              <a:gd name="T0" fmla="*/ 599 w 1152"/>
              <a:gd name="T1" fmla="*/ 500 h 756"/>
              <a:gd name="T2" fmla="*/ 565 w 1152"/>
              <a:gd name="T3" fmla="*/ 503 h 756"/>
              <a:gd name="T4" fmla="*/ 533 w 1152"/>
              <a:gd name="T5" fmla="*/ 489 h 756"/>
              <a:gd name="T6" fmla="*/ 72 w 1152"/>
              <a:gd name="T7" fmla="*/ 144 h 756"/>
              <a:gd name="T8" fmla="*/ 73 w 1152"/>
              <a:gd name="T9" fmla="*/ 130 h 756"/>
              <a:gd name="T10" fmla="*/ 81 w 1152"/>
              <a:gd name="T11" fmla="*/ 109 h 756"/>
              <a:gd name="T12" fmla="*/ 93 w 1152"/>
              <a:gd name="T13" fmla="*/ 93 h 756"/>
              <a:gd name="T14" fmla="*/ 110 w 1152"/>
              <a:gd name="T15" fmla="*/ 81 h 756"/>
              <a:gd name="T16" fmla="*/ 129 w 1152"/>
              <a:gd name="T17" fmla="*/ 73 h 756"/>
              <a:gd name="T18" fmla="*/ 1008 w 1152"/>
              <a:gd name="T19" fmla="*/ 72 h 756"/>
              <a:gd name="T20" fmla="*/ 1029 w 1152"/>
              <a:gd name="T21" fmla="*/ 76 h 756"/>
              <a:gd name="T22" fmla="*/ 1048 w 1152"/>
              <a:gd name="T23" fmla="*/ 84 h 756"/>
              <a:gd name="T24" fmla="*/ 1064 w 1152"/>
              <a:gd name="T25" fmla="*/ 98 h 756"/>
              <a:gd name="T26" fmla="*/ 1074 w 1152"/>
              <a:gd name="T27" fmla="*/ 116 h 756"/>
              <a:gd name="T28" fmla="*/ 1080 w 1152"/>
              <a:gd name="T29" fmla="*/ 136 h 756"/>
              <a:gd name="T30" fmla="*/ 1080 w 1152"/>
              <a:gd name="T31" fmla="*/ 567 h 756"/>
              <a:gd name="T32" fmla="*/ 1080 w 1152"/>
              <a:gd name="T33" fmla="*/ 567 h 756"/>
              <a:gd name="T34" fmla="*/ 1079 w 1152"/>
              <a:gd name="T35" fmla="*/ 626 h 756"/>
              <a:gd name="T36" fmla="*/ 1071 w 1152"/>
              <a:gd name="T37" fmla="*/ 646 h 756"/>
              <a:gd name="T38" fmla="*/ 1059 w 1152"/>
              <a:gd name="T39" fmla="*/ 663 h 756"/>
              <a:gd name="T40" fmla="*/ 1042 w 1152"/>
              <a:gd name="T41" fmla="*/ 675 h 756"/>
              <a:gd name="T42" fmla="*/ 1022 w 1152"/>
              <a:gd name="T43" fmla="*/ 683 h 756"/>
              <a:gd name="T44" fmla="*/ 144 w 1152"/>
              <a:gd name="T45" fmla="*/ 684 h 756"/>
              <a:gd name="T46" fmla="*/ 123 w 1152"/>
              <a:gd name="T47" fmla="*/ 680 h 756"/>
              <a:gd name="T48" fmla="*/ 103 w 1152"/>
              <a:gd name="T49" fmla="*/ 672 h 756"/>
              <a:gd name="T50" fmla="*/ 88 w 1152"/>
              <a:gd name="T51" fmla="*/ 658 h 756"/>
              <a:gd name="T52" fmla="*/ 77 w 1152"/>
              <a:gd name="T53" fmla="*/ 639 h 756"/>
              <a:gd name="T54" fmla="*/ 72 w 1152"/>
              <a:gd name="T55" fmla="*/ 619 h 756"/>
              <a:gd name="T56" fmla="*/ 512 w 1152"/>
              <a:gd name="T57" fmla="*/ 518 h 756"/>
              <a:gd name="T58" fmla="*/ 534 w 1152"/>
              <a:gd name="T59" fmla="*/ 531 h 756"/>
              <a:gd name="T60" fmla="*/ 559 w 1152"/>
              <a:gd name="T61" fmla="*/ 539 h 756"/>
              <a:gd name="T62" fmla="*/ 584 w 1152"/>
              <a:gd name="T63" fmla="*/ 540 h 756"/>
              <a:gd name="T64" fmla="*/ 610 w 1152"/>
              <a:gd name="T65" fmla="*/ 535 h 756"/>
              <a:gd name="T66" fmla="*/ 634 w 1152"/>
              <a:gd name="T67" fmla="*/ 524 h 756"/>
              <a:gd name="T68" fmla="*/ 1080 w 1152"/>
              <a:gd name="T69" fmla="*/ 611 h 756"/>
              <a:gd name="T70" fmla="*/ 72 w 1152"/>
              <a:gd name="T71" fmla="*/ 567 h 756"/>
              <a:gd name="T72" fmla="*/ 144 w 1152"/>
              <a:gd name="T73" fmla="*/ 0 h 756"/>
              <a:gd name="T74" fmla="*/ 101 w 1152"/>
              <a:gd name="T75" fmla="*/ 6 h 756"/>
              <a:gd name="T76" fmla="*/ 63 w 1152"/>
              <a:gd name="T77" fmla="*/ 25 h 756"/>
              <a:gd name="T78" fmla="*/ 33 w 1152"/>
              <a:gd name="T79" fmla="*/ 52 h 756"/>
              <a:gd name="T80" fmla="*/ 12 w 1152"/>
              <a:gd name="T81" fmla="*/ 87 h 756"/>
              <a:gd name="T82" fmla="*/ 1 w 1152"/>
              <a:gd name="T83" fmla="*/ 130 h 756"/>
              <a:gd name="T84" fmla="*/ 1 w 1152"/>
              <a:gd name="T85" fmla="*/ 626 h 756"/>
              <a:gd name="T86" fmla="*/ 12 w 1152"/>
              <a:gd name="T87" fmla="*/ 667 h 756"/>
              <a:gd name="T88" fmla="*/ 33 w 1152"/>
              <a:gd name="T89" fmla="*/ 703 h 756"/>
              <a:gd name="T90" fmla="*/ 63 w 1152"/>
              <a:gd name="T91" fmla="*/ 731 h 756"/>
              <a:gd name="T92" fmla="*/ 101 w 1152"/>
              <a:gd name="T93" fmla="*/ 750 h 756"/>
              <a:gd name="T94" fmla="*/ 144 w 1152"/>
              <a:gd name="T95" fmla="*/ 756 h 756"/>
              <a:gd name="T96" fmla="*/ 1037 w 1152"/>
              <a:gd name="T97" fmla="*/ 753 h 756"/>
              <a:gd name="T98" fmla="*/ 1076 w 1152"/>
              <a:gd name="T99" fmla="*/ 739 h 756"/>
              <a:gd name="T100" fmla="*/ 1110 w 1152"/>
              <a:gd name="T101" fmla="*/ 714 h 756"/>
              <a:gd name="T102" fmla="*/ 1135 w 1152"/>
              <a:gd name="T103" fmla="*/ 680 h 756"/>
              <a:gd name="T104" fmla="*/ 1149 w 1152"/>
              <a:gd name="T105" fmla="*/ 640 h 756"/>
              <a:gd name="T106" fmla="*/ 1152 w 1152"/>
              <a:gd name="T107" fmla="*/ 144 h 756"/>
              <a:gd name="T108" fmla="*/ 1146 w 1152"/>
              <a:gd name="T109" fmla="*/ 102 h 756"/>
              <a:gd name="T110" fmla="*/ 1127 w 1152"/>
              <a:gd name="T111" fmla="*/ 64 h 756"/>
              <a:gd name="T112" fmla="*/ 1099 w 1152"/>
              <a:gd name="T113" fmla="*/ 32 h 756"/>
              <a:gd name="T114" fmla="*/ 1064 w 1152"/>
              <a:gd name="T115" fmla="*/ 11 h 756"/>
              <a:gd name="T116" fmla="*/ 1022 w 1152"/>
              <a:gd name="T117" fmla="*/ 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756">
                <a:moveTo>
                  <a:pt x="620" y="489"/>
                </a:moveTo>
                <a:lnTo>
                  <a:pt x="609" y="496"/>
                </a:lnTo>
                <a:lnTo>
                  <a:pt x="599" y="500"/>
                </a:lnTo>
                <a:lnTo>
                  <a:pt x="587" y="503"/>
                </a:lnTo>
                <a:lnTo>
                  <a:pt x="576" y="504"/>
                </a:lnTo>
                <a:lnTo>
                  <a:pt x="565" y="503"/>
                </a:lnTo>
                <a:lnTo>
                  <a:pt x="554" y="500"/>
                </a:lnTo>
                <a:lnTo>
                  <a:pt x="543" y="496"/>
                </a:lnTo>
                <a:lnTo>
                  <a:pt x="533" y="489"/>
                </a:lnTo>
                <a:lnTo>
                  <a:pt x="384" y="378"/>
                </a:lnTo>
                <a:lnTo>
                  <a:pt x="354" y="355"/>
                </a:lnTo>
                <a:lnTo>
                  <a:pt x="72" y="144"/>
                </a:lnTo>
                <a:lnTo>
                  <a:pt x="72" y="144"/>
                </a:lnTo>
                <a:lnTo>
                  <a:pt x="72" y="136"/>
                </a:lnTo>
                <a:lnTo>
                  <a:pt x="73" y="130"/>
                </a:lnTo>
                <a:lnTo>
                  <a:pt x="75" y="122"/>
                </a:lnTo>
                <a:lnTo>
                  <a:pt x="77" y="116"/>
                </a:lnTo>
                <a:lnTo>
                  <a:pt x="81" y="109"/>
                </a:lnTo>
                <a:lnTo>
                  <a:pt x="84" y="104"/>
                </a:lnTo>
                <a:lnTo>
                  <a:pt x="88" y="98"/>
                </a:lnTo>
                <a:lnTo>
                  <a:pt x="93" y="93"/>
                </a:lnTo>
                <a:lnTo>
                  <a:pt x="98" y="89"/>
                </a:lnTo>
                <a:lnTo>
                  <a:pt x="103" y="84"/>
                </a:lnTo>
                <a:lnTo>
                  <a:pt x="110" y="81"/>
                </a:lnTo>
                <a:lnTo>
                  <a:pt x="116" y="78"/>
                </a:lnTo>
                <a:lnTo>
                  <a:pt x="123" y="76"/>
                </a:lnTo>
                <a:lnTo>
                  <a:pt x="129" y="73"/>
                </a:lnTo>
                <a:lnTo>
                  <a:pt x="137" y="72"/>
                </a:lnTo>
                <a:lnTo>
                  <a:pt x="144" y="72"/>
                </a:lnTo>
                <a:lnTo>
                  <a:pt x="1008" y="72"/>
                </a:lnTo>
                <a:lnTo>
                  <a:pt x="1015" y="72"/>
                </a:lnTo>
                <a:lnTo>
                  <a:pt x="1022" y="73"/>
                </a:lnTo>
                <a:lnTo>
                  <a:pt x="1029" y="76"/>
                </a:lnTo>
                <a:lnTo>
                  <a:pt x="1035" y="78"/>
                </a:lnTo>
                <a:lnTo>
                  <a:pt x="1042" y="81"/>
                </a:lnTo>
                <a:lnTo>
                  <a:pt x="1048" y="84"/>
                </a:lnTo>
                <a:lnTo>
                  <a:pt x="1054" y="89"/>
                </a:lnTo>
                <a:lnTo>
                  <a:pt x="1059" y="93"/>
                </a:lnTo>
                <a:lnTo>
                  <a:pt x="1064" y="98"/>
                </a:lnTo>
                <a:lnTo>
                  <a:pt x="1068" y="104"/>
                </a:lnTo>
                <a:lnTo>
                  <a:pt x="1071" y="109"/>
                </a:lnTo>
                <a:lnTo>
                  <a:pt x="1074" y="116"/>
                </a:lnTo>
                <a:lnTo>
                  <a:pt x="1076" y="122"/>
                </a:lnTo>
                <a:lnTo>
                  <a:pt x="1079" y="130"/>
                </a:lnTo>
                <a:lnTo>
                  <a:pt x="1080" y="136"/>
                </a:lnTo>
                <a:lnTo>
                  <a:pt x="1080" y="144"/>
                </a:lnTo>
                <a:lnTo>
                  <a:pt x="620" y="489"/>
                </a:lnTo>
                <a:close/>
                <a:moveTo>
                  <a:pt x="1080" y="567"/>
                </a:moveTo>
                <a:lnTo>
                  <a:pt x="828" y="378"/>
                </a:lnTo>
                <a:lnTo>
                  <a:pt x="1080" y="189"/>
                </a:lnTo>
                <a:lnTo>
                  <a:pt x="1080" y="567"/>
                </a:lnTo>
                <a:close/>
                <a:moveTo>
                  <a:pt x="1080" y="611"/>
                </a:moveTo>
                <a:lnTo>
                  <a:pt x="1080" y="619"/>
                </a:lnTo>
                <a:lnTo>
                  <a:pt x="1079" y="626"/>
                </a:lnTo>
                <a:lnTo>
                  <a:pt x="1076" y="633"/>
                </a:lnTo>
                <a:lnTo>
                  <a:pt x="1074" y="639"/>
                </a:lnTo>
                <a:lnTo>
                  <a:pt x="1071" y="646"/>
                </a:lnTo>
                <a:lnTo>
                  <a:pt x="1068" y="652"/>
                </a:lnTo>
                <a:lnTo>
                  <a:pt x="1064" y="658"/>
                </a:lnTo>
                <a:lnTo>
                  <a:pt x="1059" y="663"/>
                </a:lnTo>
                <a:lnTo>
                  <a:pt x="1054" y="667"/>
                </a:lnTo>
                <a:lnTo>
                  <a:pt x="1048" y="672"/>
                </a:lnTo>
                <a:lnTo>
                  <a:pt x="1042" y="675"/>
                </a:lnTo>
                <a:lnTo>
                  <a:pt x="1035" y="678"/>
                </a:lnTo>
                <a:lnTo>
                  <a:pt x="1029" y="680"/>
                </a:lnTo>
                <a:lnTo>
                  <a:pt x="1022" y="683"/>
                </a:lnTo>
                <a:lnTo>
                  <a:pt x="1015" y="684"/>
                </a:lnTo>
                <a:lnTo>
                  <a:pt x="1008" y="684"/>
                </a:lnTo>
                <a:lnTo>
                  <a:pt x="144" y="684"/>
                </a:lnTo>
                <a:lnTo>
                  <a:pt x="137" y="684"/>
                </a:lnTo>
                <a:lnTo>
                  <a:pt x="129" y="683"/>
                </a:lnTo>
                <a:lnTo>
                  <a:pt x="123" y="680"/>
                </a:lnTo>
                <a:lnTo>
                  <a:pt x="116" y="678"/>
                </a:lnTo>
                <a:lnTo>
                  <a:pt x="110" y="675"/>
                </a:lnTo>
                <a:lnTo>
                  <a:pt x="103" y="672"/>
                </a:lnTo>
                <a:lnTo>
                  <a:pt x="98" y="667"/>
                </a:lnTo>
                <a:lnTo>
                  <a:pt x="93" y="663"/>
                </a:lnTo>
                <a:lnTo>
                  <a:pt x="88" y="658"/>
                </a:lnTo>
                <a:lnTo>
                  <a:pt x="84" y="652"/>
                </a:lnTo>
                <a:lnTo>
                  <a:pt x="81" y="646"/>
                </a:lnTo>
                <a:lnTo>
                  <a:pt x="77" y="639"/>
                </a:lnTo>
                <a:lnTo>
                  <a:pt x="75" y="633"/>
                </a:lnTo>
                <a:lnTo>
                  <a:pt x="73" y="626"/>
                </a:lnTo>
                <a:lnTo>
                  <a:pt x="72" y="619"/>
                </a:lnTo>
                <a:lnTo>
                  <a:pt x="72" y="611"/>
                </a:lnTo>
                <a:lnTo>
                  <a:pt x="354" y="401"/>
                </a:lnTo>
                <a:lnTo>
                  <a:pt x="512" y="518"/>
                </a:lnTo>
                <a:lnTo>
                  <a:pt x="518" y="524"/>
                </a:lnTo>
                <a:lnTo>
                  <a:pt x="526" y="528"/>
                </a:lnTo>
                <a:lnTo>
                  <a:pt x="534" y="531"/>
                </a:lnTo>
                <a:lnTo>
                  <a:pt x="542" y="535"/>
                </a:lnTo>
                <a:lnTo>
                  <a:pt x="551" y="537"/>
                </a:lnTo>
                <a:lnTo>
                  <a:pt x="559" y="539"/>
                </a:lnTo>
                <a:lnTo>
                  <a:pt x="568" y="540"/>
                </a:lnTo>
                <a:lnTo>
                  <a:pt x="576" y="540"/>
                </a:lnTo>
                <a:lnTo>
                  <a:pt x="584" y="540"/>
                </a:lnTo>
                <a:lnTo>
                  <a:pt x="593" y="539"/>
                </a:lnTo>
                <a:lnTo>
                  <a:pt x="601" y="537"/>
                </a:lnTo>
                <a:lnTo>
                  <a:pt x="610" y="535"/>
                </a:lnTo>
                <a:lnTo>
                  <a:pt x="617" y="531"/>
                </a:lnTo>
                <a:lnTo>
                  <a:pt x="626" y="528"/>
                </a:lnTo>
                <a:lnTo>
                  <a:pt x="634" y="524"/>
                </a:lnTo>
                <a:lnTo>
                  <a:pt x="641" y="518"/>
                </a:lnTo>
                <a:lnTo>
                  <a:pt x="798" y="401"/>
                </a:lnTo>
                <a:lnTo>
                  <a:pt x="1080" y="611"/>
                </a:lnTo>
                <a:close/>
                <a:moveTo>
                  <a:pt x="72" y="189"/>
                </a:moveTo>
                <a:lnTo>
                  <a:pt x="324" y="378"/>
                </a:lnTo>
                <a:lnTo>
                  <a:pt x="72" y="567"/>
                </a:lnTo>
                <a:lnTo>
                  <a:pt x="72" y="189"/>
                </a:lnTo>
                <a:close/>
                <a:moveTo>
                  <a:pt x="1008" y="0"/>
                </a:moveTo>
                <a:lnTo>
                  <a:pt x="144" y="0"/>
                </a:lnTo>
                <a:lnTo>
                  <a:pt x="129" y="1"/>
                </a:lnTo>
                <a:lnTo>
                  <a:pt x="115" y="3"/>
                </a:lnTo>
                <a:lnTo>
                  <a:pt x="101" y="6"/>
                </a:lnTo>
                <a:lnTo>
                  <a:pt x="88" y="11"/>
                </a:lnTo>
                <a:lnTo>
                  <a:pt x="75" y="17"/>
                </a:lnTo>
                <a:lnTo>
                  <a:pt x="63" y="25"/>
                </a:lnTo>
                <a:lnTo>
                  <a:pt x="53" y="32"/>
                </a:lnTo>
                <a:lnTo>
                  <a:pt x="42" y="42"/>
                </a:lnTo>
                <a:lnTo>
                  <a:pt x="33" y="52"/>
                </a:lnTo>
                <a:lnTo>
                  <a:pt x="25" y="64"/>
                </a:lnTo>
                <a:lnTo>
                  <a:pt x="17" y="76"/>
                </a:lnTo>
                <a:lnTo>
                  <a:pt x="12" y="87"/>
                </a:lnTo>
                <a:lnTo>
                  <a:pt x="6" y="102"/>
                </a:lnTo>
                <a:lnTo>
                  <a:pt x="3" y="114"/>
                </a:lnTo>
                <a:lnTo>
                  <a:pt x="1" y="130"/>
                </a:lnTo>
                <a:lnTo>
                  <a:pt x="0" y="144"/>
                </a:lnTo>
                <a:lnTo>
                  <a:pt x="0" y="611"/>
                </a:lnTo>
                <a:lnTo>
                  <a:pt x="1" y="626"/>
                </a:lnTo>
                <a:lnTo>
                  <a:pt x="3" y="640"/>
                </a:lnTo>
                <a:lnTo>
                  <a:pt x="6" y="654"/>
                </a:lnTo>
                <a:lnTo>
                  <a:pt x="12" y="667"/>
                </a:lnTo>
                <a:lnTo>
                  <a:pt x="17" y="680"/>
                </a:lnTo>
                <a:lnTo>
                  <a:pt x="25" y="692"/>
                </a:lnTo>
                <a:lnTo>
                  <a:pt x="33" y="703"/>
                </a:lnTo>
                <a:lnTo>
                  <a:pt x="42" y="714"/>
                </a:lnTo>
                <a:lnTo>
                  <a:pt x="53" y="723"/>
                </a:lnTo>
                <a:lnTo>
                  <a:pt x="63" y="731"/>
                </a:lnTo>
                <a:lnTo>
                  <a:pt x="75" y="739"/>
                </a:lnTo>
                <a:lnTo>
                  <a:pt x="88" y="744"/>
                </a:lnTo>
                <a:lnTo>
                  <a:pt x="101" y="750"/>
                </a:lnTo>
                <a:lnTo>
                  <a:pt x="115" y="753"/>
                </a:lnTo>
                <a:lnTo>
                  <a:pt x="129" y="755"/>
                </a:lnTo>
                <a:lnTo>
                  <a:pt x="144" y="756"/>
                </a:lnTo>
                <a:lnTo>
                  <a:pt x="1008" y="756"/>
                </a:lnTo>
                <a:lnTo>
                  <a:pt x="1022" y="755"/>
                </a:lnTo>
                <a:lnTo>
                  <a:pt x="1037" y="753"/>
                </a:lnTo>
                <a:lnTo>
                  <a:pt x="1051" y="750"/>
                </a:lnTo>
                <a:lnTo>
                  <a:pt x="1064" y="744"/>
                </a:lnTo>
                <a:lnTo>
                  <a:pt x="1076" y="739"/>
                </a:lnTo>
                <a:lnTo>
                  <a:pt x="1088" y="731"/>
                </a:lnTo>
                <a:lnTo>
                  <a:pt x="1099" y="723"/>
                </a:lnTo>
                <a:lnTo>
                  <a:pt x="1110" y="714"/>
                </a:lnTo>
                <a:lnTo>
                  <a:pt x="1119" y="703"/>
                </a:lnTo>
                <a:lnTo>
                  <a:pt x="1127" y="692"/>
                </a:lnTo>
                <a:lnTo>
                  <a:pt x="1135" y="680"/>
                </a:lnTo>
                <a:lnTo>
                  <a:pt x="1140" y="667"/>
                </a:lnTo>
                <a:lnTo>
                  <a:pt x="1146" y="654"/>
                </a:lnTo>
                <a:lnTo>
                  <a:pt x="1149" y="640"/>
                </a:lnTo>
                <a:lnTo>
                  <a:pt x="1151" y="626"/>
                </a:lnTo>
                <a:lnTo>
                  <a:pt x="1152" y="611"/>
                </a:lnTo>
                <a:lnTo>
                  <a:pt x="1152" y="144"/>
                </a:lnTo>
                <a:lnTo>
                  <a:pt x="1151" y="130"/>
                </a:lnTo>
                <a:lnTo>
                  <a:pt x="1149" y="114"/>
                </a:lnTo>
                <a:lnTo>
                  <a:pt x="1146" y="102"/>
                </a:lnTo>
                <a:lnTo>
                  <a:pt x="1140" y="87"/>
                </a:lnTo>
                <a:lnTo>
                  <a:pt x="1135" y="76"/>
                </a:lnTo>
                <a:lnTo>
                  <a:pt x="1127" y="64"/>
                </a:lnTo>
                <a:lnTo>
                  <a:pt x="1119" y="52"/>
                </a:lnTo>
                <a:lnTo>
                  <a:pt x="1110" y="42"/>
                </a:lnTo>
                <a:lnTo>
                  <a:pt x="1099" y="32"/>
                </a:lnTo>
                <a:lnTo>
                  <a:pt x="1088" y="25"/>
                </a:lnTo>
                <a:lnTo>
                  <a:pt x="1076" y="17"/>
                </a:lnTo>
                <a:lnTo>
                  <a:pt x="1064" y="11"/>
                </a:lnTo>
                <a:lnTo>
                  <a:pt x="1051" y="6"/>
                </a:lnTo>
                <a:lnTo>
                  <a:pt x="1037" y="3"/>
                </a:lnTo>
                <a:lnTo>
                  <a:pt x="1022" y="1"/>
                </a:lnTo>
                <a:lnTo>
                  <a:pt x="10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Rectangle 240"/>
          <p:cNvSpPr/>
          <p:nvPr/>
        </p:nvSpPr>
        <p:spPr>
          <a:xfrm>
            <a:off x="10004569" y="1889187"/>
            <a:ext cx="1879088" cy="1015663"/>
          </a:xfrm>
          <a:prstGeom prst="rect">
            <a:avLst/>
          </a:prstGeom>
        </p:spPr>
        <p:txBody>
          <a:bodyPr wrap="square">
            <a:spAutoFit/>
          </a:bodyPr>
          <a:lstStyle/>
          <a:p>
            <a:pPr>
              <a:buClr>
                <a:srgbClr val="E24848"/>
              </a:buClr>
              <a:defRPr/>
            </a:pPr>
            <a:r>
              <a:rPr lang="en-US" sz="12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2" name="Content Placeholder 2"/>
          <p:cNvSpPr txBox="1">
            <a:spLocks/>
          </p:cNvSpPr>
          <p:nvPr/>
        </p:nvSpPr>
        <p:spPr>
          <a:xfrm>
            <a:off x="9991870" y="1578348"/>
            <a:ext cx="1910143"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en-US" sz="1400"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Subtitle Here</a:t>
            </a:r>
          </a:p>
        </p:txBody>
      </p:sp>
      <p:cxnSp>
        <p:nvCxnSpPr>
          <p:cNvPr id="243" name="Straight Connector 242"/>
          <p:cNvCxnSpPr/>
          <p:nvPr/>
        </p:nvCxnSpPr>
        <p:spPr>
          <a:xfrm>
            <a:off x="9849924" y="1645935"/>
            <a:ext cx="0" cy="6763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4" name="Oval 243"/>
          <p:cNvSpPr/>
          <p:nvPr/>
        </p:nvSpPr>
        <p:spPr>
          <a:xfrm>
            <a:off x="8822655" y="3747305"/>
            <a:ext cx="748279" cy="72685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bg1"/>
              </a:solidFill>
              <a:latin typeface="FontAwesome" pitchFamily="2" charset="0"/>
            </a:endParaRPr>
          </a:p>
        </p:txBody>
      </p:sp>
      <p:sp>
        <p:nvSpPr>
          <p:cNvPr id="245" name="Freeform 84"/>
          <p:cNvSpPr>
            <a:spLocks noEditPoints="1"/>
          </p:cNvSpPr>
          <p:nvPr/>
        </p:nvSpPr>
        <p:spPr bwMode="auto">
          <a:xfrm>
            <a:off x="8988218" y="3957769"/>
            <a:ext cx="415636" cy="272763"/>
          </a:xfrm>
          <a:custGeom>
            <a:avLst/>
            <a:gdLst>
              <a:gd name="T0" fmla="*/ 599 w 1152"/>
              <a:gd name="T1" fmla="*/ 500 h 756"/>
              <a:gd name="T2" fmla="*/ 565 w 1152"/>
              <a:gd name="T3" fmla="*/ 503 h 756"/>
              <a:gd name="T4" fmla="*/ 533 w 1152"/>
              <a:gd name="T5" fmla="*/ 489 h 756"/>
              <a:gd name="T6" fmla="*/ 72 w 1152"/>
              <a:gd name="T7" fmla="*/ 144 h 756"/>
              <a:gd name="T8" fmla="*/ 73 w 1152"/>
              <a:gd name="T9" fmla="*/ 130 h 756"/>
              <a:gd name="T10" fmla="*/ 81 w 1152"/>
              <a:gd name="T11" fmla="*/ 109 h 756"/>
              <a:gd name="T12" fmla="*/ 93 w 1152"/>
              <a:gd name="T13" fmla="*/ 93 h 756"/>
              <a:gd name="T14" fmla="*/ 110 w 1152"/>
              <a:gd name="T15" fmla="*/ 81 h 756"/>
              <a:gd name="T16" fmla="*/ 129 w 1152"/>
              <a:gd name="T17" fmla="*/ 73 h 756"/>
              <a:gd name="T18" fmla="*/ 1008 w 1152"/>
              <a:gd name="T19" fmla="*/ 72 h 756"/>
              <a:gd name="T20" fmla="*/ 1029 w 1152"/>
              <a:gd name="T21" fmla="*/ 76 h 756"/>
              <a:gd name="T22" fmla="*/ 1048 w 1152"/>
              <a:gd name="T23" fmla="*/ 84 h 756"/>
              <a:gd name="T24" fmla="*/ 1064 w 1152"/>
              <a:gd name="T25" fmla="*/ 98 h 756"/>
              <a:gd name="T26" fmla="*/ 1074 w 1152"/>
              <a:gd name="T27" fmla="*/ 116 h 756"/>
              <a:gd name="T28" fmla="*/ 1080 w 1152"/>
              <a:gd name="T29" fmla="*/ 136 h 756"/>
              <a:gd name="T30" fmla="*/ 1080 w 1152"/>
              <a:gd name="T31" fmla="*/ 567 h 756"/>
              <a:gd name="T32" fmla="*/ 1080 w 1152"/>
              <a:gd name="T33" fmla="*/ 567 h 756"/>
              <a:gd name="T34" fmla="*/ 1079 w 1152"/>
              <a:gd name="T35" fmla="*/ 626 h 756"/>
              <a:gd name="T36" fmla="*/ 1071 w 1152"/>
              <a:gd name="T37" fmla="*/ 646 h 756"/>
              <a:gd name="T38" fmla="*/ 1059 w 1152"/>
              <a:gd name="T39" fmla="*/ 663 h 756"/>
              <a:gd name="T40" fmla="*/ 1042 w 1152"/>
              <a:gd name="T41" fmla="*/ 675 h 756"/>
              <a:gd name="T42" fmla="*/ 1022 w 1152"/>
              <a:gd name="T43" fmla="*/ 683 h 756"/>
              <a:gd name="T44" fmla="*/ 144 w 1152"/>
              <a:gd name="T45" fmla="*/ 684 h 756"/>
              <a:gd name="T46" fmla="*/ 123 w 1152"/>
              <a:gd name="T47" fmla="*/ 680 h 756"/>
              <a:gd name="T48" fmla="*/ 103 w 1152"/>
              <a:gd name="T49" fmla="*/ 672 h 756"/>
              <a:gd name="T50" fmla="*/ 88 w 1152"/>
              <a:gd name="T51" fmla="*/ 658 h 756"/>
              <a:gd name="T52" fmla="*/ 77 w 1152"/>
              <a:gd name="T53" fmla="*/ 639 h 756"/>
              <a:gd name="T54" fmla="*/ 72 w 1152"/>
              <a:gd name="T55" fmla="*/ 619 h 756"/>
              <a:gd name="T56" fmla="*/ 512 w 1152"/>
              <a:gd name="T57" fmla="*/ 518 h 756"/>
              <a:gd name="T58" fmla="*/ 534 w 1152"/>
              <a:gd name="T59" fmla="*/ 531 h 756"/>
              <a:gd name="T60" fmla="*/ 559 w 1152"/>
              <a:gd name="T61" fmla="*/ 539 h 756"/>
              <a:gd name="T62" fmla="*/ 584 w 1152"/>
              <a:gd name="T63" fmla="*/ 540 h 756"/>
              <a:gd name="T64" fmla="*/ 610 w 1152"/>
              <a:gd name="T65" fmla="*/ 535 h 756"/>
              <a:gd name="T66" fmla="*/ 634 w 1152"/>
              <a:gd name="T67" fmla="*/ 524 h 756"/>
              <a:gd name="T68" fmla="*/ 1080 w 1152"/>
              <a:gd name="T69" fmla="*/ 611 h 756"/>
              <a:gd name="T70" fmla="*/ 72 w 1152"/>
              <a:gd name="T71" fmla="*/ 567 h 756"/>
              <a:gd name="T72" fmla="*/ 144 w 1152"/>
              <a:gd name="T73" fmla="*/ 0 h 756"/>
              <a:gd name="T74" fmla="*/ 101 w 1152"/>
              <a:gd name="T75" fmla="*/ 6 h 756"/>
              <a:gd name="T76" fmla="*/ 63 w 1152"/>
              <a:gd name="T77" fmla="*/ 25 h 756"/>
              <a:gd name="T78" fmla="*/ 33 w 1152"/>
              <a:gd name="T79" fmla="*/ 52 h 756"/>
              <a:gd name="T80" fmla="*/ 12 w 1152"/>
              <a:gd name="T81" fmla="*/ 87 h 756"/>
              <a:gd name="T82" fmla="*/ 1 w 1152"/>
              <a:gd name="T83" fmla="*/ 130 h 756"/>
              <a:gd name="T84" fmla="*/ 1 w 1152"/>
              <a:gd name="T85" fmla="*/ 626 h 756"/>
              <a:gd name="T86" fmla="*/ 12 w 1152"/>
              <a:gd name="T87" fmla="*/ 667 h 756"/>
              <a:gd name="T88" fmla="*/ 33 w 1152"/>
              <a:gd name="T89" fmla="*/ 703 h 756"/>
              <a:gd name="T90" fmla="*/ 63 w 1152"/>
              <a:gd name="T91" fmla="*/ 731 h 756"/>
              <a:gd name="T92" fmla="*/ 101 w 1152"/>
              <a:gd name="T93" fmla="*/ 750 h 756"/>
              <a:gd name="T94" fmla="*/ 144 w 1152"/>
              <a:gd name="T95" fmla="*/ 756 h 756"/>
              <a:gd name="T96" fmla="*/ 1037 w 1152"/>
              <a:gd name="T97" fmla="*/ 753 h 756"/>
              <a:gd name="T98" fmla="*/ 1076 w 1152"/>
              <a:gd name="T99" fmla="*/ 739 h 756"/>
              <a:gd name="T100" fmla="*/ 1110 w 1152"/>
              <a:gd name="T101" fmla="*/ 714 h 756"/>
              <a:gd name="T102" fmla="*/ 1135 w 1152"/>
              <a:gd name="T103" fmla="*/ 680 h 756"/>
              <a:gd name="T104" fmla="*/ 1149 w 1152"/>
              <a:gd name="T105" fmla="*/ 640 h 756"/>
              <a:gd name="T106" fmla="*/ 1152 w 1152"/>
              <a:gd name="T107" fmla="*/ 144 h 756"/>
              <a:gd name="T108" fmla="*/ 1146 w 1152"/>
              <a:gd name="T109" fmla="*/ 102 h 756"/>
              <a:gd name="T110" fmla="*/ 1127 w 1152"/>
              <a:gd name="T111" fmla="*/ 64 h 756"/>
              <a:gd name="T112" fmla="*/ 1099 w 1152"/>
              <a:gd name="T113" fmla="*/ 32 h 756"/>
              <a:gd name="T114" fmla="*/ 1064 w 1152"/>
              <a:gd name="T115" fmla="*/ 11 h 756"/>
              <a:gd name="T116" fmla="*/ 1022 w 1152"/>
              <a:gd name="T117" fmla="*/ 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756">
                <a:moveTo>
                  <a:pt x="620" y="489"/>
                </a:moveTo>
                <a:lnTo>
                  <a:pt x="609" y="496"/>
                </a:lnTo>
                <a:lnTo>
                  <a:pt x="599" y="500"/>
                </a:lnTo>
                <a:lnTo>
                  <a:pt x="587" y="503"/>
                </a:lnTo>
                <a:lnTo>
                  <a:pt x="576" y="504"/>
                </a:lnTo>
                <a:lnTo>
                  <a:pt x="565" y="503"/>
                </a:lnTo>
                <a:lnTo>
                  <a:pt x="554" y="500"/>
                </a:lnTo>
                <a:lnTo>
                  <a:pt x="543" y="496"/>
                </a:lnTo>
                <a:lnTo>
                  <a:pt x="533" y="489"/>
                </a:lnTo>
                <a:lnTo>
                  <a:pt x="384" y="378"/>
                </a:lnTo>
                <a:lnTo>
                  <a:pt x="354" y="355"/>
                </a:lnTo>
                <a:lnTo>
                  <a:pt x="72" y="144"/>
                </a:lnTo>
                <a:lnTo>
                  <a:pt x="72" y="144"/>
                </a:lnTo>
                <a:lnTo>
                  <a:pt x="72" y="136"/>
                </a:lnTo>
                <a:lnTo>
                  <a:pt x="73" y="130"/>
                </a:lnTo>
                <a:lnTo>
                  <a:pt x="75" y="122"/>
                </a:lnTo>
                <a:lnTo>
                  <a:pt x="77" y="116"/>
                </a:lnTo>
                <a:lnTo>
                  <a:pt x="81" y="109"/>
                </a:lnTo>
                <a:lnTo>
                  <a:pt x="84" y="104"/>
                </a:lnTo>
                <a:lnTo>
                  <a:pt x="88" y="98"/>
                </a:lnTo>
                <a:lnTo>
                  <a:pt x="93" y="93"/>
                </a:lnTo>
                <a:lnTo>
                  <a:pt x="98" y="89"/>
                </a:lnTo>
                <a:lnTo>
                  <a:pt x="103" y="84"/>
                </a:lnTo>
                <a:lnTo>
                  <a:pt x="110" y="81"/>
                </a:lnTo>
                <a:lnTo>
                  <a:pt x="116" y="78"/>
                </a:lnTo>
                <a:lnTo>
                  <a:pt x="123" y="76"/>
                </a:lnTo>
                <a:lnTo>
                  <a:pt x="129" y="73"/>
                </a:lnTo>
                <a:lnTo>
                  <a:pt x="137" y="72"/>
                </a:lnTo>
                <a:lnTo>
                  <a:pt x="144" y="72"/>
                </a:lnTo>
                <a:lnTo>
                  <a:pt x="1008" y="72"/>
                </a:lnTo>
                <a:lnTo>
                  <a:pt x="1015" y="72"/>
                </a:lnTo>
                <a:lnTo>
                  <a:pt x="1022" y="73"/>
                </a:lnTo>
                <a:lnTo>
                  <a:pt x="1029" y="76"/>
                </a:lnTo>
                <a:lnTo>
                  <a:pt x="1035" y="78"/>
                </a:lnTo>
                <a:lnTo>
                  <a:pt x="1042" y="81"/>
                </a:lnTo>
                <a:lnTo>
                  <a:pt x="1048" y="84"/>
                </a:lnTo>
                <a:lnTo>
                  <a:pt x="1054" y="89"/>
                </a:lnTo>
                <a:lnTo>
                  <a:pt x="1059" y="93"/>
                </a:lnTo>
                <a:lnTo>
                  <a:pt x="1064" y="98"/>
                </a:lnTo>
                <a:lnTo>
                  <a:pt x="1068" y="104"/>
                </a:lnTo>
                <a:lnTo>
                  <a:pt x="1071" y="109"/>
                </a:lnTo>
                <a:lnTo>
                  <a:pt x="1074" y="116"/>
                </a:lnTo>
                <a:lnTo>
                  <a:pt x="1076" y="122"/>
                </a:lnTo>
                <a:lnTo>
                  <a:pt x="1079" y="130"/>
                </a:lnTo>
                <a:lnTo>
                  <a:pt x="1080" y="136"/>
                </a:lnTo>
                <a:lnTo>
                  <a:pt x="1080" y="144"/>
                </a:lnTo>
                <a:lnTo>
                  <a:pt x="620" y="489"/>
                </a:lnTo>
                <a:close/>
                <a:moveTo>
                  <a:pt x="1080" y="567"/>
                </a:moveTo>
                <a:lnTo>
                  <a:pt x="828" y="378"/>
                </a:lnTo>
                <a:lnTo>
                  <a:pt x="1080" y="189"/>
                </a:lnTo>
                <a:lnTo>
                  <a:pt x="1080" y="567"/>
                </a:lnTo>
                <a:close/>
                <a:moveTo>
                  <a:pt x="1080" y="611"/>
                </a:moveTo>
                <a:lnTo>
                  <a:pt x="1080" y="619"/>
                </a:lnTo>
                <a:lnTo>
                  <a:pt x="1079" y="626"/>
                </a:lnTo>
                <a:lnTo>
                  <a:pt x="1076" y="633"/>
                </a:lnTo>
                <a:lnTo>
                  <a:pt x="1074" y="639"/>
                </a:lnTo>
                <a:lnTo>
                  <a:pt x="1071" y="646"/>
                </a:lnTo>
                <a:lnTo>
                  <a:pt x="1068" y="652"/>
                </a:lnTo>
                <a:lnTo>
                  <a:pt x="1064" y="658"/>
                </a:lnTo>
                <a:lnTo>
                  <a:pt x="1059" y="663"/>
                </a:lnTo>
                <a:lnTo>
                  <a:pt x="1054" y="667"/>
                </a:lnTo>
                <a:lnTo>
                  <a:pt x="1048" y="672"/>
                </a:lnTo>
                <a:lnTo>
                  <a:pt x="1042" y="675"/>
                </a:lnTo>
                <a:lnTo>
                  <a:pt x="1035" y="678"/>
                </a:lnTo>
                <a:lnTo>
                  <a:pt x="1029" y="680"/>
                </a:lnTo>
                <a:lnTo>
                  <a:pt x="1022" y="683"/>
                </a:lnTo>
                <a:lnTo>
                  <a:pt x="1015" y="684"/>
                </a:lnTo>
                <a:lnTo>
                  <a:pt x="1008" y="684"/>
                </a:lnTo>
                <a:lnTo>
                  <a:pt x="144" y="684"/>
                </a:lnTo>
                <a:lnTo>
                  <a:pt x="137" y="684"/>
                </a:lnTo>
                <a:lnTo>
                  <a:pt x="129" y="683"/>
                </a:lnTo>
                <a:lnTo>
                  <a:pt x="123" y="680"/>
                </a:lnTo>
                <a:lnTo>
                  <a:pt x="116" y="678"/>
                </a:lnTo>
                <a:lnTo>
                  <a:pt x="110" y="675"/>
                </a:lnTo>
                <a:lnTo>
                  <a:pt x="103" y="672"/>
                </a:lnTo>
                <a:lnTo>
                  <a:pt x="98" y="667"/>
                </a:lnTo>
                <a:lnTo>
                  <a:pt x="93" y="663"/>
                </a:lnTo>
                <a:lnTo>
                  <a:pt x="88" y="658"/>
                </a:lnTo>
                <a:lnTo>
                  <a:pt x="84" y="652"/>
                </a:lnTo>
                <a:lnTo>
                  <a:pt x="81" y="646"/>
                </a:lnTo>
                <a:lnTo>
                  <a:pt x="77" y="639"/>
                </a:lnTo>
                <a:lnTo>
                  <a:pt x="75" y="633"/>
                </a:lnTo>
                <a:lnTo>
                  <a:pt x="73" y="626"/>
                </a:lnTo>
                <a:lnTo>
                  <a:pt x="72" y="619"/>
                </a:lnTo>
                <a:lnTo>
                  <a:pt x="72" y="611"/>
                </a:lnTo>
                <a:lnTo>
                  <a:pt x="354" y="401"/>
                </a:lnTo>
                <a:lnTo>
                  <a:pt x="512" y="518"/>
                </a:lnTo>
                <a:lnTo>
                  <a:pt x="518" y="524"/>
                </a:lnTo>
                <a:lnTo>
                  <a:pt x="526" y="528"/>
                </a:lnTo>
                <a:lnTo>
                  <a:pt x="534" y="531"/>
                </a:lnTo>
                <a:lnTo>
                  <a:pt x="542" y="535"/>
                </a:lnTo>
                <a:lnTo>
                  <a:pt x="551" y="537"/>
                </a:lnTo>
                <a:lnTo>
                  <a:pt x="559" y="539"/>
                </a:lnTo>
                <a:lnTo>
                  <a:pt x="568" y="540"/>
                </a:lnTo>
                <a:lnTo>
                  <a:pt x="576" y="540"/>
                </a:lnTo>
                <a:lnTo>
                  <a:pt x="584" y="540"/>
                </a:lnTo>
                <a:lnTo>
                  <a:pt x="593" y="539"/>
                </a:lnTo>
                <a:lnTo>
                  <a:pt x="601" y="537"/>
                </a:lnTo>
                <a:lnTo>
                  <a:pt x="610" y="535"/>
                </a:lnTo>
                <a:lnTo>
                  <a:pt x="617" y="531"/>
                </a:lnTo>
                <a:lnTo>
                  <a:pt x="626" y="528"/>
                </a:lnTo>
                <a:lnTo>
                  <a:pt x="634" y="524"/>
                </a:lnTo>
                <a:lnTo>
                  <a:pt x="641" y="518"/>
                </a:lnTo>
                <a:lnTo>
                  <a:pt x="798" y="401"/>
                </a:lnTo>
                <a:lnTo>
                  <a:pt x="1080" y="611"/>
                </a:lnTo>
                <a:close/>
                <a:moveTo>
                  <a:pt x="72" y="189"/>
                </a:moveTo>
                <a:lnTo>
                  <a:pt x="324" y="378"/>
                </a:lnTo>
                <a:lnTo>
                  <a:pt x="72" y="567"/>
                </a:lnTo>
                <a:lnTo>
                  <a:pt x="72" y="189"/>
                </a:lnTo>
                <a:close/>
                <a:moveTo>
                  <a:pt x="1008" y="0"/>
                </a:moveTo>
                <a:lnTo>
                  <a:pt x="144" y="0"/>
                </a:lnTo>
                <a:lnTo>
                  <a:pt x="129" y="1"/>
                </a:lnTo>
                <a:lnTo>
                  <a:pt x="115" y="3"/>
                </a:lnTo>
                <a:lnTo>
                  <a:pt x="101" y="6"/>
                </a:lnTo>
                <a:lnTo>
                  <a:pt x="88" y="11"/>
                </a:lnTo>
                <a:lnTo>
                  <a:pt x="75" y="17"/>
                </a:lnTo>
                <a:lnTo>
                  <a:pt x="63" y="25"/>
                </a:lnTo>
                <a:lnTo>
                  <a:pt x="53" y="32"/>
                </a:lnTo>
                <a:lnTo>
                  <a:pt x="42" y="42"/>
                </a:lnTo>
                <a:lnTo>
                  <a:pt x="33" y="52"/>
                </a:lnTo>
                <a:lnTo>
                  <a:pt x="25" y="64"/>
                </a:lnTo>
                <a:lnTo>
                  <a:pt x="17" y="76"/>
                </a:lnTo>
                <a:lnTo>
                  <a:pt x="12" y="87"/>
                </a:lnTo>
                <a:lnTo>
                  <a:pt x="6" y="102"/>
                </a:lnTo>
                <a:lnTo>
                  <a:pt x="3" y="114"/>
                </a:lnTo>
                <a:lnTo>
                  <a:pt x="1" y="130"/>
                </a:lnTo>
                <a:lnTo>
                  <a:pt x="0" y="144"/>
                </a:lnTo>
                <a:lnTo>
                  <a:pt x="0" y="611"/>
                </a:lnTo>
                <a:lnTo>
                  <a:pt x="1" y="626"/>
                </a:lnTo>
                <a:lnTo>
                  <a:pt x="3" y="640"/>
                </a:lnTo>
                <a:lnTo>
                  <a:pt x="6" y="654"/>
                </a:lnTo>
                <a:lnTo>
                  <a:pt x="12" y="667"/>
                </a:lnTo>
                <a:lnTo>
                  <a:pt x="17" y="680"/>
                </a:lnTo>
                <a:lnTo>
                  <a:pt x="25" y="692"/>
                </a:lnTo>
                <a:lnTo>
                  <a:pt x="33" y="703"/>
                </a:lnTo>
                <a:lnTo>
                  <a:pt x="42" y="714"/>
                </a:lnTo>
                <a:lnTo>
                  <a:pt x="53" y="723"/>
                </a:lnTo>
                <a:lnTo>
                  <a:pt x="63" y="731"/>
                </a:lnTo>
                <a:lnTo>
                  <a:pt x="75" y="739"/>
                </a:lnTo>
                <a:lnTo>
                  <a:pt x="88" y="744"/>
                </a:lnTo>
                <a:lnTo>
                  <a:pt x="101" y="750"/>
                </a:lnTo>
                <a:lnTo>
                  <a:pt x="115" y="753"/>
                </a:lnTo>
                <a:lnTo>
                  <a:pt x="129" y="755"/>
                </a:lnTo>
                <a:lnTo>
                  <a:pt x="144" y="756"/>
                </a:lnTo>
                <a:lnTo>
                  <a:pt x="1008" y="756"/>
                </a:lnTo>
                <a:lnTo>
                  <a:pt x="1022" y="755"/>
                </a:lnTo>
                <a:lnTo>
                  <a:pt x="1037" y="753"/>
                </a:lnTo>
                <a:lnTo>
                  <a:pt x="1051" y="750"/>
                </a:lnTo>
                <a:lnTo>
                  <a:pt x="1064" y="744"/>
                </a:lnTo>
                <a:lnTo>
                  <a:pt x="1076" y="739"/>
                </a:lnTo>
                <a:lnTo>
                  <a:pt x="1088" y="731"/>
                </a:lnTo>
                <a:lnTo>
                  <a:pt x="1099" y="723"/>
                </a:lnTo>
                <a:lnTo>
                  <a:pt x="1110" y="714"/>
                </a:lnTo>
                <a:lnTo>
                  <a:pt x="1119" y="703"/>
                </a:lnTo>
                <a:lnTo>
                  <a:pt x="1127" y="692"/>
                </a:lnTo>
                <a:lnTo>
                  <a:pt x="1135" y="680"/>
                </a:lnTo>
                <a:lnTo>
                  <a:pt x="1140" y="667"/>
                </a:lnTo>
                <a:lnTo>
                  <a:pt x="1146" y="654"/>
                </a:lnTo>
                <a:lnTo>
                  <a:pt x="1149" y="640"/>
                </a:lnTo>
                <a:lnTo>
                  <a:pt x="1151" y="626"/>
                </a:lnTo>
                <a:lnTo>
                  <a:pt x="1152" y="611"/>
                </a:lnTo>
                <a:lnTo>
                  <a:pt x="1152" y="144"/>
                </a:lnTo>
                <a:lnTo>
                  <a:pt x="1151" y="130"/>
                </a:lnTo>
                <a:lnTo>
                  <a:pt x="1149" y="114"/>
                </a:lnTo>
                <a:lnTo>
                  <a:pt x="1146" y="102"/>
                </a:lnTo>
                <a:lnTo>
                  <a:pt x="1140" y="87"/>
                </a:lnTo>
                <a:lnTo>
                  <a:pt x="1135" y="76"/>
                </a:lnTo>
                <a:lnTo>
                  <a:pt x="1127" y="64"/>
                </a:lnTo>
                <a:lnTo>
                  <a:pt x="1119" y="52"/>
                </a:lnTo>
                <a:lnTo>
                  <a:pt x="1110" y="42"/>
                </a:lnTo>
                <a:lnTo>
                  <a:pt x="1099" y="32"/>
                </a:lnTo>
                <a:lnTo>
                  <a:pt x="1088" y="25"/>
                </a:lnTo>
                <a:lnTo>
                  <a:pt x="1076" y="17"/>
                </a:lnTo>
                <a:lnTo>
                  <a:pt x="1064" y="11"/>
                </a:lnTo>
                <a:lnTo>
                  <a:pt x="1051" y="6"/>
                </a:lnTo>
                <a:lnTo>
                  <a:pt x="1037" y="3"/>
                </a:lnTo>
                <a:lnTo>
                  <a:pt x="1022" y="1"/>
                </a:lnTo>
                <a:lnTo>
                  <a:pt x="10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Rectangle 245"/>
          <p:cNvSpPr/>
          <p:nvPr/>
        </p:nvSpPr>
        <p:spPr>
          <a:xfrm>
            <a:off x="10004569" y="4024127"/>
            <a:ext cx="1879088" cy="1015663"/>
          </a:xfrm>
          <a:prstGeom prst="rect">
            <a:avLst/>
          </a:prstGeom>
        </p:spPr>
        <p:txBody>
          <a:bodyPr wrap="square">
            <a:spAutoFit/>
          </a:bodyPr>
          <a:lstStyle/>
          <a:p>
            <a:pPr>
              <a:buClr>
                <a:srgbClr val="E24848"/>
              </a:buClr>
              <a:defRPr/>
            </a:pPr>
            <a:r>
              <a:rPr lang="en-US" sz="12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47" name="Content Placeholder 2"/>
          <p:cNvSpPr txBox="1">
            <a:spLocks/>
          </p:cNvSpPr>
          <p:nvPr/>
        </p:nvSpPr>
        <p:spPr>
          <a:xfrm>
            <a:off x="9991870" y="3713288"/>
            <a:ext cx="1910143"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en-US" sz="1400"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Subtitle Here</a:t>
            </a:r>
          </a:p>
        </p:txBody>
      </p:sp>
      <p:cxnSp>
        <p:nvCxnSpPr>
          <p:cNvPr id="248" name="Straight Connector 247"/>
          <p:cNvCxnSpPr/>
          <p:nvPr/>
        </p:nvCxnSpPr>
        <p:spPr>
          <a:xfrm>
            <a:off x="9849924" y="3780875"/>
            <a:ext cx="0" cy="6763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329789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11200" y="1306285"/>
            <a:ext cx="9303657" cy="25545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p:cNvSpPr>
            <a:spLocks noGrp="1"/>
          </p:cNvSpPr>
          <p:nvPr>
            <p:ph type="pic" sz="quarter" idx="14"/>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58</a:t>
            </a:fld>
            <a:endParaRPr lang="en-US"/>
          </a:p>
        </p:txBody>
      </p:sp>
      <p:sp>
        <p:nvSpPr>
          <p:cNvPr id="231" name="Content Placeholder 2"/>
          <p:cNvSpPr txBox="1">
            <a:spLocks/>
          </p:cNvSpPr>
          <p:nvPr/>
        </p:nvSpPr>
        <p:spPr>
          <a:xfrm>
            <a:off x="1059827" y="1740611"/>
            <a:ext cx="2063297"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16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Subtitle Here</a:t>
            </a:r>
          </a:p>
        </p:txBody>
      </p:sp>
      <p:sp>
        <p:nvSpPr>
          <p:cNvPr id="232" name="Content Placeholder 2"/>
          <p:cNvSpPr txBox="1">
            <a:spLocks/>
          </p:cNvSpPr>
          <p:nvPr/>
        </p:nvSpPr>
        <p:spPr>
          <a:xfrm>
            <a:off x="1436353" y="2316212"/>
            <a:ext cx="1310244" cy="653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44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45%</a:t>
            </a:r>
          </a:p>
        </p:txBody>
      </p:sp>
      <p:sp>
        <p:nvSpPr>
          <p:cNvPr id="233" name="Rectangle 232"/>
          <p:cNvSpPr/>
          <p:nvPr/>
        </p:nvSpPr>
        <p:spPr>
          <a:xfrm>
            <a:off x="1059827" y="3035244"/>
            <a:ext cx="2063297" cy="415755"/>
          </a:xfrm>
          <a:prstGeom prst="rect">
            <a:avLst/>
          </a:prstGeom>
        </p:spPr>
        <p:txBody>
          <a:bodyPr wrap="square">
            <a:spAutoFit/>
          </a:bodyPr>
          <a:lstStyle/>
          <a:p>
            <a:pPr algn="ctr">
              <a:buClr>
                <a:srgbClr val="E24848"/>
              </a:buClr>
              <a:defRPr/>
            </a:pPr>
            <a:r>
              <a:rPr lang="en-US" sz="1051" noProof="1">
                <a:solidFill>
                  <a:schemeClr val="bg1"/>
                </a:solidFill>
                <a:latin typeface="+mj-lt"/>
                <a:ea typeface="Open Sans Light" panose="020B0306030504020204" pitchFamily="34" charset="0"/>
                <a:cs typeface="Open Sans Light" panose="020B0306030504020204" pitchFamily="34" charset="0"/>
              </a:rPr>
              <a:t>Lorem ipsum dolor sit amet, consectetur</a:t>
            </a:r>
          </a:p>
        </p:txBody>
      </p:sp>
      <p:sp>
        <p:nvSpPr>
          <p:cNvPr id="249" name="Content Placeholder 2"/>
          <p:cNvSpPr txBox="1">
            <a:spLocks/>
          </p:cNvSpPr>
          <p:nvPr/>
        </p:nvSpPr>
        <p:spPr>
          <a:xfrm>
            <a:off x="3311950" y="1740611"/>
            <a:ext cx="2063297"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16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Subtitle Here</a:t>
            </a:r>
          </a:p>
        </p:txBody>
      </p:sp>
      <p:sp>
        <p:nvSpPr>
          <p:cNvPr id="250" name="Content Placeholder 2"/>
          <p:cNvSpPr txBox="1">
            <a:spLocks/>
          </p:cNvSpPr>
          <p:nvPr/>
        </p:nvSpPr>
        <p:spPr>
          <a:xfrm>
            <a:off x="3688476" y="2316212"/>
            <a:ext cx="1310244" cy="653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4400" spc="-15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15%</a:t>
            </a:r>
            <a:endParaRPr lang="en-US" sz="44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51" name="Rectangle 250"/>
          <p:cNvSpPr/>
          <p:nvPr/>
        </p:nvSpPr>
        <p:spPr>
          <a:xfrm>
            <a:off x="3311950" y="3035244"/>
            <a:ext cx="2063297" cy="415755"/>
          </a:xfrm>
          <a:prstGeom prst="rect">
            <a:avLst/>
          </a:prstGeom>
        </p:spPr>
        <p:txBody>
          <a:bodyPr wrap="square">
            <a:spAutoFit/>
          </a:bodyPr>
          <a:lstStyle/>
          <a:p>
            <a:pPr algn="ctr">
              <a:buClr>
                <a:srgbClr val="E24848"/>
              </a:buClr>
              <a:defRPr/>
            </a:pPr>
            <a:r>
              <a:rPr lang="en-US" sz="1051" noProof="1">
                <a:solidFill>
                  <a:schemeClr val="bg1"/>
                </a:solidFill>
                <a:latin typeface="+mj-lt"/>
                <a:ea typeface="Open Sans Light" panose="020B0306030504020204" pitchFamily="34" charset="0"/>
                <a:cs typeface="Open Sans Light" panose="020B0306030504020204" pitchFamily="34" charset="0"/>
              </a:rPr>
              <a:t>Lorem ipsum dolor sit amet, consectetur</a:t>
            </a:r>
          </a:p>
        </p:txBody>
      </p:sp>
      <p:sp>
        <p:nvSpPr>
          <p:cNvPr id="252" name="Content Placeholder 2"/>
          <p:cNvSpPr txBox="1">
            <a:spLocks/>
          </p:cNvSpPr>
          <p:nvPr/>
        </p:nvSpPr>
        <p:spPr>
          <a:xfrm>
            <a:off x="5540779" y="1740611"/>
            <a:ext cx="2063297"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16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Subtitle Here</a:t>
            </a:r>
          </a:p>
        </p:txBody>
      </p:sp>
      <p:sp>
        <p:nvSpPr>
          <p:cNvPr id="253" name="Content Placeholder 2"/>
          <p:cNvSpPr txBox="1">
            <a:spLocks/>
          </p:cNvSpPr>
          <p:nvPr/>
        </p:nvSpPr>
        <p:spPr>
          <a:xfrm>
            <a:off x="5917305" y="2316212"/>
            <a:ext cx="1310244" cy="653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pPr algn="ctr"/>
            <a:r>
              <a:rPr lang="en-US" sz="4400" spc="-151" dirty="0" smtClean="0">
                <a:solidFill>
                  <a:schemeClr val="bg1"/>
                </a:solidFill>
                <a:latin typeface="Caviar Dreams" panose="020B0402020204020504" pitchFamily="34" charset="0"/>
                <a:ea typeface="Open Sans" panose="020B0606030504020204" pitchFamily="34" charset="0"/>
                <a:cs typeface="Open Sans" panose="020B0606030504020204" pitchFamily="34" charset="0"/>
              </a:rPr>
              <a:t>25%</a:t>
            </a:r>
            <a:endParaRPr lang="en-US" sz="4400" spc="-151" dirty="0">
              <a:solidFill>
                <a:schemeClr val="bg1"/>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254" name="Rectangle 253"/>
          <p:cNvSpPr/>
          <p:nvPr/>
        </p:nvSpPr>
        <p:spPr>
          <a:xfrm>
            <a:off x="5540779" y="3035244"/>
            <a:ext cx="2063297" cy="415755"/>
          </a:xfrm>
          <a:prstGeom prst="rect">
            <a:avLst/>
          </a:prstGeom>
        </p:spPr>
        <p:txBody>
          <a:bodyPr wrap="square">
            <a:spAutoFit/>
          </a:bodyPr>
          <a:lstStyle/>
          <a:p>
            <a:pPr algn="ctr">
              <a:buClr>
                <a:srgbClr val="E24848"/>
              </a:buClr>
              <a:defRPr/>
            </a:pPr>
            <a:r>
              <a:rPr lang="en-US" sz="1051" noProof="1">
                <a:solidFill>
                  <a:schemeClr val="bg1"/>
                </a:solidFill>
                <a:latin typeface="+mj-lt"/>
                <a:ea typeface="Open Sans Light" panose="020B0306030504020204" pitchFamily="34" charset="0"/>
                <a:cs typeface="Open Sans Light" panose="020B0306030504020204" pitchFamily="34" charset="0"/>
              </a:rPr>
              <a:t>Lorem ipsum dolor sit amet, consectetur</a:t>
            </a:r>
          </a:p>
        </p:txBody>
      </p:sp>
      <p:sp>
        <p:nvSpPr>
          <p:cNvPr id="255" name="Rectangle 254"/>
          <p:cNvSpPr/>
          <p:nvPr/>
        </p:nvSpPr>
        <p:spPr>
          <a:xfrm>
            <a:off x="711200" y="329234"/>
            <a:ext cx="1694785" cy="461665"/>
          </a:xfrm>
          <a:prstGeom prst="rect">
            <a:avLst/>
          </a:prstGeom>
        </p:spPr>
        <p:txBody>
          <a:bodyPr wrap="square" anchor="ctr">
            <a:spAutoFit/>
          </a:bodyPr>
          <a:lstStyle/>
          <a:p>
            <a:pPr>
              <a:spcBef>
                <a:spcPts val="600"/>
              </a:spcBef>
              <a:buClr>
                <a:srgbClr val="E24848"/>
              </a:buClr>
            </a:pPr>
            <a:r>
              <a:rPr lang="en-US" sz="2400" b="1" dirty="0">
                <a:solidFill>
                  <a:schemeClr val="tx1">
                    <a:lumMod val="95000"/>
                    <a:lumOff val="5000"/>
                  </a:schemeClr>
                </a:solidFill>
                <a:latin typeface="Caviar Dreams" panose="020B0402020204020504" pitchFamily="34" charset="0"/>
                <a:ea typeface="Open Sans Light" panose="020B0306030504020204" pitchFamily="34" charset="0"/>
                <a:cs typeface="Open Sans Light" panose="020B0306030504020204" pitchFamily="34" charset="0"/>
              </a:rPr>
              <a:t>Threat</a:t>
            </a:r>
          </a:p>
        </p:txBody>
      </p:sp>
      <p:sp>
        <p:nvSpPr>
          <p:cNvPr id="256" name="Rectangle 255"/>
          <p:cNvSpPr/>
          <p:nvPr/>
        </p:nvSpPr>
        <p:spPr>
          <a:xfrm>
            <a:off x="711200" y="736339"/>
            <a:ext cx="1863865" cy="400110"/>
          </a:xfrm>
          <a:prstGeom prst="rect">
            <a:avLst/>
          </a:prstGeom>
        </p:spPr>
        <p:txBody>
          <a:bodyPr wrap="square" anchor="ctr">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consectetur</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graphicFrame>
        <p:nvGraphicFramePr>
          <p:cNvPr id="257" name="Chart 256"/>
          <p:cNvGraphicFramePr/>
          <p:nvPr>
            <p:extLst>
              <p:ext uri="{D42A27DB-BD31-4B8C-83A1-F6EECF244321}">
                <p14:modId xmlns:p14="http://schemas.microsoft.com/office/powerpoint/2010/main" val="1417377805"/>
              </p:ext>
            </p:extLst>
          </p:nvPr>
        </p:nvGraphicFramePr>
        <p:xfrm>
          <a:off x="2864992" y="4083595"/>
          <a:ext cx="5339949" cy="1569358"/>
        </p:xfrm>
        <a:graphic>
          <a:graphicData uri="http://schemas.openxmlformats.org/drawingml/2006/chart">
            <c:chart xmlns:c="http://schemas.openxmlformats.org/drawingml/2006/chart" xmlns:r="http://schemas.openxmlformats.org/officeDocument/2006/relationships" r:id="rId2"/>
          </a:graphicData>
        </a:graphic>
      </p:graphicFrame>
      <p:sp>
        <p:nvSpPr>
          <p:cNvPr id="258" name="Rectangle 257"/>
          <p:cNvSpPr/>
          <p:nvPr/>
        </p:nvSpPr>
        <p:spPr>
          <a:xfrm>
            <a:off x="1059827" y="4508001"/>
            <a:ext cx="1879088" cy="1015663"/>
          </a:xfrm>
          <a:prstGeom prst="rect">
            <a:avLst/>
          </a:prstGeom>
        </p:spPr>
        <p:txBody>
          <a:bodyPr wrap="square">
            <a:spAutoFit/>
          </a:bodyPr>
          <a:lstStyle/>
          <a:p>
            <a:pPr>
              <a:buClr>
                <a:srgbClr val="E24848"/>
              </a:buClr>
              <a:defRPr/>
            </a:pPr>
            <a:r>
              <a:rPr lang="en-US" sz="12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59" name="Content Placeholder 2"/>
          <p:cNvSpPr txBox="1">
            <a:spLocks/>
          </p:cNvSpPr>
          <p:nvPr/>
        </p:nvSpPr>
        <p:spPr>
          <a:xfrm>
            <a:off x="1047128" y="4197162"/>
            <a:ext cx="1910143" cy="40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a:defRPr sz="2000" b="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en-US" sz="1400"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Subtitle Here</a:t>
            </a:r>
          </a:p>
        </p:txBody>
      </p:sp>
    </p:spTree>
    <p:extLst>
      <p:ext uri="{BB962C8B-B14F-4D97-AF65-F5344CB8AC3E}">
        <p14:creationId xmlns:p14="http://schemas.microsoft.com/office/powerpoint/2010/main" val="424715354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Timeline</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59</a:t>
            </a:fld>
            <a:endParaRPr lang="en-US"/>
          </a:p>
        </p:txBody>
      </p:sp>
      <p:cxnSp>
        <p:nvCxnSpPr>
          <p:cNvPr id="6" name="Straight Connector 5"/>
          <p:cNvCxnSpPr/>
          <p:nvPr/>
        </p:nvCxnSpPr>
        <p:spPr>
          <a:xfrm flipV="1">
            <a:off x="6096001" y="2696325"/>
            <a:ext cx="0" cy="4161675"/>
          </a:xfrm>
          <a:prstGeom prst="line">
            <a:avLst/>
          </a:prstGeom>
          <a:ln w="19050">
            <a:solidFill>
              <a:schemeClr val="tx1">
                <a:lumMod val="85000"/>
                <a:lumOff val="1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972175" y="3201723"/>
            <a:ext cx="247650" cy="24765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20"/>
          <p:cNvSpPr txBox="1">
            <a:spLocks/>
          </p:cNvSpPr>
          <p:nvPr/>
        </p:nvSpPr>
        <p:spPr>
          <a:xfrm>
            <a:off x="4510748" y="1548583"/>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600" b="1" dirty="0" smtClean="0">
                <a:solidFill>
                  <a:schemeClr val="tx1">
                    <a:lumMod val="85000"/>
                    <a:lumOff val="15000"/>
                  </a:schemeClr>
                </a:solidFill>
                <a:latin typeface="Caviar Dreams" panose="020B0402020204020504" pitchFamily="34" charset="0"/>
                <a:cs typeface="Lato Regular"/>
              </a:rPr>
              <a:t>Design </a:t>
            </a:r>
            <a:r>
              <a:rPr lang="en-US" sz="1600" b="1" dirty="0">
                <a:solidFill>
                  <a:schemeClr val="tx1">
                    <a:lumMod val="85000"/>
                    <a:lumOff val="15000"/>
                  </a:schemeClr>
                </a:solidFill>
                <a:latin typeface="Caviar Dreams" panose="020B0402020204020504" pitchFamily="34" charset="0"/>
                <a:cs typeface="Lato Regular"/>
              </a:rPr>
              <a:t>and Hard Work</a:t>
            </a:r>
          </a:p>
        </p:txBody>
      </p:sp>
      <p:sp>
        <p:nvSpPr>
          <p:cNvPr id="9" name="Title 20"/>
          <p:cNvSpPr txBox="1">
            <a:spLocks/>
          </p:cNvSpPr>
          <p:nvPr/>
        </p:nvSpPr>
        <p:spPr>
          <a:xfrm>
            <a:off x="2241079" y="1897505"/>
            <a:ext cx="7709842" cy="60321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
        <p:nvSpPr>
          <p:cNvPr id="11" name="Oval 10"/>
          <p:cNvSpPr/>
          <p:nvPr/>
        </p:nvSpPr>
        <p:spPr>
          <a:xfrm>
            <a:off x="5972175" y="5126965"/>
            <a:ext cx="247650" cy="24765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2241079" y="3105593"/>
            <a:ext cx="3523679" cy="439909"/>
            <a:chOff x="1764655" y="3069602"/>
            <a:chExt cx="3970676" cy="1229537"/>
          </a:xfrm>
        </p:grpSpPr>
        <p:sp>
          <p:nvSpPr>
            <p:cNvPr id="13" name="Rounded Rectangle 12"/>
            <p:cNvSpPr/>
            <p:nvPr/>
          </p:nvSpPr>
          <p:spPr>
            <a:xfrm>
              <a:off x="1764655" y="3069602"/>
              <a:ext cx="3820280" cy="1229537"/>
            </a:xfrm>
            <a:prstGeom prst="roundRect">
              <a:avLst>
                <a:gd name="adj" fmla="val 147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4" name="Isosceles Triangle 13"/>
            <p:cNvSpPr/>
            <p:nvPr/>
          </p:nvSpPr>
          <p:spPr>
            <a:xfrm rot="5400000">
              <a:off x="5163786" y="3571813"/>
              <a:ext cx="917969" cy="22512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16" name="TextBox 15"/>
          <p:cNvSpPr txBox="1"/>
          <p:nvPr/>
        </p:nvSpPr>
        <p:spPr>
          <a:xfrm>
            <a:off x="6439472" y="3146944"/>
            <a:ext cx="647613" cy="369332"/>
          </a:xfrm>
          <a:prstGeom prst="rect">
            <a:avLst/>
          </a:prstGeom>
          <a:noFill/>
        </p:spPr>
        <p:txBody>
          <a:bodyPr wrap="none" lIns="0" tIns="0" rIns="0" bIns="0" rtlCol="0" anchor="ctr">
            <a:spAutoFit/>
          </a:bodyPr>
          <a:lstStyle/>
          <a:p>
            <a:pPr defTabSz="1219170">
              <a:spcBef>
                <a:spcPct val="20000"/>
              </a:spcBef>
              <a:defRPr/>
            </a:pPr>
            <a:r>
              <a:rPr lang="en-US" sz="2400" b="1" spc="-300" dirty="0" smtClean="0">
                <a:solidFill>
                  <a:schemeClr val="tx1">
                    <a:lumMod val="85000"/>
                    <a:lumOff val="15000"/>
                  </a:schemeClr>
                </a:solidFill>
                <a:latin typeface="Caviar Dreams" panose="020B0402020204020504" pitchFamily="34" charset="0"/>
              </a:rPr>
              <a:t>2017</a:t>
            </a:r>
            <a:endParaRPr lang="en-US" sz="2400" spc="-300" dirty="0">
              <a:solidFill>
                <a:schemeClr val="tx1">
                  <a:lumMod val="85000"/>
                  <a:lumOff val="15000"/>
                </a:schemeClr>
              </a:solidFill>
              <a:latin typeface="Caviar Dreams" panose="020B0402020204020504" pitchFamily="34" charset="0"/>
            </a:endParaRPr>
          </a:p>
        </p:txBody>
      </p:sp>
      <p:sp>
        <p:nvSpPr>
          <p:cNvPr id="17" name="TextBox 16"/>
          <p:cNvSpPr txBox="1"/>
          <p:nvPr/>
        </p:nvSpPr>
        <p:spPr>
          <a:xfrm>
            <a:off x="6468047" y="3546585"/>
            <a:ext cx="402354" cy="169277"/>
          </a:xfrm>
          <a:prstGeom prst="rect">
            <a:avLst/>
          </a:prstGeom>
          <a:noFill/>
        </p:spPr>
        <p:txBody>
          <a:bodyPr wrap="none" lIns="0" tIns="0" rIns="0" bIns="0" rtlCol="0" anchor="ctr">
            <a:spAutoFit/>
          </a:bodyPr>
          <a:lstStyle/>
          <a:p>
            <a:pPr defTabSz="1219170">
              <a:spcBef>
                <a:spcPct val="20000"/>
              </a:spcBef>
              <a:defRPr/>
            </a:pPr>
            <a:r>
              <a:rPr lang="en-US" sz="1100" dirty="0">
                <a:solidFill>
                  <a:schemeClr val="tx1">
                    <a:lumMod val="95000"/>
                    <a:lumOff val="5000"/>
                  </a:schemeClr>
                </a:solidFill>
                <a:latin typeface="Caviar Dreams" panose="020B0402020204020504" pitchFamily="34" charset="0"/>
              </a:rPr>
              <a:t>16 </a:t>
            </a:r>
            <a:r>
              <a:rPr lang="en-US" sz="1100" dirty="0" err="1" smtClean="0">
                <a:solidFill>
                  <a:schemeClr val="tx1">
                    <a:lumMod val="95000"/>
                    <a:lumOff val="5000"/>
                  </a:schemeClr>
                </a:solidFill>
                <a:latin typeface="Caviar Dreams" panose="020B0402020204020504" pitchFamily="34" charset="0"/>
              </a:rPr>
              <a:t>jun</a:t>
            </a:r>
            <a:endParaRPr lang="en-US" sz="1100" dirty="0">
              <a:solidFill>
                <a:schemeClr val="tx1">
                  <a:lumMod val="95000"/>
                  <a:lumOff val="5000"/>
                </a:schemeClr>
              </a:solidFill>
              <a:latin typeface="Caviar Dreams" panose="020B0402020204020504" pitchFamily="34" charset="0"/>
            </a:endParaRPr>
          </a:p>
        </p:txBody>
      </p:sp>
      <p:sp>
        <p:nvSpPr>
          <p:cNvPr id="20" name="Title 20"/>
          <p:cNvSpPr txBox="1">
            <a:spLocks/>
          </p:cNvSpPr>
          <p:nvPr/>
        </p:nvSpPr>
        <p:spPr>
          <a:xfrm>
            <a:off x="2450381" y="3202995"/>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bg1"/>
                </a:solidFill>
                <a:latin typeface="Caviar Dreams" panose="020B0402020204020504" pitchFamily="34" charset="0"/>
                <a:cs typeface="Lato Regular"/>
              </a:rPr>
              <a:t>Our First Day</a:t>
            </a:r>
          </a:p>
        </p:txBody>
      </p:sp>
      <p:sp>
        <p:nvSpPr>
          <p:cNvPr id="21" name="Title 20"/>
          <p:cNvSpPr txBox="1">
            <a:spLocks/>
          </p:cNvSpPr>
          <p:nvPr/>
        </p:nvSpPr>
        <p:spPr>
          <a:xfrm>
            <a:off x="3322793" y="3642904"/>
            <a:ext cx="2504506" cy="1046412"/>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228600" indent="-228600" algn="l">
              <a:buFont typeface="+mj-lt"/>
              <a:buAutoNum type="arabicPeriod"/>
            </a:pPr>
            <a:r>
              <a:rPr lang="pt-BR" sz="1000" dirty="0">
                <a:solidFill>
                  <a:schemeClr val="tx1"/>
                </a:solidFill>
                <a:latin typeface="+mj-lt"/>
                <a:cs typeface="Lato Light"/>
              </a:rPr>
              <a:t>Lorem ipsum dolor sit </a:t>
            </a:r>
            <a:r>
              <a:rPr lang="pt-BR" sz="1000" dirty="0" smtClean="0">
                <a:solidFill>
                  <a:schemeClr val="tx1"/>
                </a:solidFill>
                <a:latin typeface="+mj-lt"/>
                <a:cs typeface="Lato Light"/>
              </a:rPr>
              <a:t>amet</a:t>
            </a:r>
          </a:p>
          <a:p>
            <a:pPr marL="228600" indent="-228600" algn="l">
              <a:buFont typeface="+mj-lt"/>
              <a:buAutoNum type="arabicPeriod"/>
            </a:pPr>
            <a:r>
              <a:rPr lang="pt-BR" sz="1000" dirty="0" smtClean="0">
                <a:solidFill>
                  <a:schemeClr val="tx1"/>
                </a:solidFill>
                <a:latin typeface="+mj-lt"/>
                <a:cs typeface="Lato Light"/>
              </a:rPr>
              <a:t>onsectetur </a:t>
            </a:r>
            <a:r>
              <a:rPr lang="pt-BR" sz="1000" dirty="0">
                <a:solidFill>
                  <a:schemeClr val="tx1"/>
                </a:solidFill>
                <a:latin typeface="+mj-lt"/>
                <a:cs typeface="Lato Light"/>
              </a:rPr>
              <a:t>adipiscing </a:t>
            </a:r>
            <a:r>
              <a:rPr lang="pt-BR" sz="1000" dirty="0" smtClean="0">
                <a:solidFill>
                  <a:schemeClr val="tx1"/>
                </a:solidFill>
                <a:latin typeface="+mj-lt"/>
                <a:cs typeface="Lato Light"/>
              </a:rPr>
              <a:t>elit</a:t>
            </a:r>
          </a:p>
          <a:p>
            <a:pPr marL="228600" indent="-228600" algn="l">
              <a:buFont typeface="+mj-lt"/>
              <a:buAutoNum type="arabicPeriod"/>
            </a:pPr>
            <a:r>
              <a:rPr lang="pt-BR" sz="1000" dirty="0" smtClean="0">
                <a:solidFill>
                  <a:schemeClr val="tx1"/>
                </a:solidFill>
                <a:latin typeface="+mj-lt"/>
                <a:cs typeface="Lato Light"/>
              </a:rPr>
              <a:t>Aliquam </a:t>
            </a:r>
            <a:r>
              <a:rPr lang="pt-BR" sz="1000" dirty="0">
                <a:solidFill>
                  <a:schemeClr val="tx1"/>
                </a:solidFill>
                <a:latin typeface="+mj-lt"/>
                <a:cs typeface="Lato Light"/>
              </a:rPr>
              <a:t>tincidunt ante </a:t>
            </a:r>
            <a:endParaRPr lang="pt-BR" sz="1000" dirty="0" smtClean="0">
              <a:solidFill>
                <a:schemeClr val="tx1"/>
              </a:solidFill>
              <a:latin typeface="+mj-lt"/>
              <a:cs typeface="Lato Light"/>
            </a:endParaRPr>
          </a:p>
          <a:p>
            <a:pPr marL="228600" indent="-228600" algn="l">
              <a:buFont typeface="+mj-lt"/>
              <a:buAutoNum type="arabicPeriod"/>
            </a:pPr>
            <a:r>
              <a:rPr lang="pt-BR" sz="1000" dirty="0" smtClean="0">
                <a:solidFill>
                  <a:schemeClr val="tx1"/>
                </a:solidFill>
                <a:latin typeface="+mj-lt"/>
                <a:cs typeface="Lato Light"/>
              </a:rPr>
              <a:t>nec </a:t>
            </a:r>
            <a:r>
              <a:rPr lang="pt-BR" sz="1000" dirty="0">
                <a:solidFill>
                  <a:schemeClr val="tx1"/>
                </a:solidFill>
                <a:latin typeface="+mj-lt"/>
                <a:cs typeface="Lato Light"/>
              </a:rPr>
              <a:t>sem congue </a:t>
            </a:r>
            <a:r>
              <a:rPr lang="pt-BR" sz="1000" dirty="0" smtClean="0">
                <a:solidFill>
                  <a:schemeClr val="tx1"/>
                </a:solidFill>
                <a:latin typeface="+mj-lt"/>
                <a:cs typeface="Lato Light"/>
              </a:rPr>
              <a:t>convallis</a:t>
            </a:r>
          </a:p>
          <a:p>
            <a:pPr marL="228600" indent="-228600" algn="l">
              <a:buFont typeface="+mj-lt"/>
              <a:buAutoNum type="arabicPeriod"/>
            </a:pPr>
            <a:r>
              <a:rPr lang="pt-BR" sz="1000" dirty="0" smtClean="0">
                <a:solidFill>
                  <a:schemeClr val="tx1"/>
                </a:solidFill>
                <a:latin typeface="+mj-lt"/>
                <a:cs typeface="Lato Light"/>
              </a:rPr>
              <a:t>Pellentesque </a:t>
            </a:r>
            <a:r>
              <a:rPr lang="pt-BR" sz="1000" dirty="0">
                <a:solidFill>
                  <a:schemeClr val="tx1"/>
                </a:solidFill>
                <a:latin typeface="+mj-lt"/>
                <a:cs typeface="Lato Light"/>
              </a:rPr>
              <a:t>vel mauris </a:t>
            </a:r>
            <a:endParaRPr lang="pt-BR" sz="1000" dirty="0" smtClean="0">
              <a:solidFill>
                <a:schemeClr val="tx1"/>
              </a:solidFill>
              <a:latin typeface="+mj-lt"/>
              <a:cs typeface="Lato Light"/>
            </a:endParaRPr>
          </a:p>
          <a:p>
            <a:pPr marL="228600" indent="-228600" algn="l">
              <a:buFont typeface="+mj-lt"/>
              <a:buAutoNum type="arabicPeriod"/>
            </a:pPr>
            <a:r>
              <a:rPr lang="pt-BR" sz="1000" dirty="0" smtClean="0">
                <a:solidFill>
                  <a:schemeClr val="tx1"/>
                </a:solidFill>
                <a:latin typeface="+mj-lt"/>
                <a:cs typeface="Lato Light"/>
              </a:rPr>
              <a:t>quis </a:t>
            </a:r>
            <a:r>
              <a:rPr lang="pt-BR" sz="1000" dirty="0">
                <a:solidFill>
                  <a:schemeClr val="tx1"/>
                </a:solidFill>
                <a:latin typeface="+mj-lt"/>
                <a:cs typeface="Lato Light"/>
              </a:rPr>
              <a:t>nisl ornare rutrum in id </a:t>
            </a:r>
            <a:r>
              <a:rPr lang="pt-BR" sz="1000" dirty="0" smtClean="0">
                <a:solidFill>
                  <a:schemeClr val="tx1"/>
                </a:solidFill>
                <a:latin typeface="+mj-lt"/>
                <a:cs typeface="Lato Light"/>
              </a:rPr>
              <a:t>risus</a:t>
            </a:r>
            <a:endParaRPr lang="en-US" sz="1000" dirty="0">
              <a:solidFill>
                <a:schemeClr val="tx1"/>
              </a:solidFill>
              <a:latin typeface="+mj-lt"/>
              <a:cs typeface="Lato Light"/>
            </a:endParaRPr>
          </a:p>
        </p:txBody>
      </p:sp>
      <p:grpSp>
        <p:nvGrpSpPr>
          <p:cNvPr id="22" name="Group 21"/>
          <p:cNvGrpSpPr/>
          <p:nvPr/>
        </p:nvGrpSpPr>
        <p:grpSpPr>
          <a:xfrm>
            <a:off x="2506022" y="3853635"/>
            <a:ext cx="503239" cy="503237"/>
            <a:chOff x="304800" y="2516188"/>
            <a:chExt cx="287338" cy="287337"/>
          </a:xfrm>
          <a:solidFill>
            <a:schemeClr val="tx1">
              <a:lumMod val="75000"/>
              <a:lumOff val="25000"/>
            </a:schemeClr>
          </a:solidFill>
        </p:grpSpPr>
        <p:sp>
          <p:nvSpPr>
            <p:cNvPr id="23" name="Freeform 1029"/>
            <p:cNvSpPr>
              <a:spLocks noEditPoints="1"/>
            </p:cNvSpPr>
            <p:nvPr/>
          </p:nvSpPr>
          <p:spPr bwMode="auto">
            <a:xfrm>
              <a:off x="428625" y="2516188"/>
              <a:ext cx="163513" cy="211138"/>
            </a:xfrm>
            <a:custGeom>
              <a:avLst/>
              <a:gdLst>
                <a:gd name="T0" fmla="*/ 253 w 410"/>
                <a:gd name="T1" fmla="*/ 157 h 530"/>
                <a:gd name="T2" fmla="*/ 253 w 410"/>
                <a:gd name="T3" fmla="*/ 12 h 530"/>
                <a:gd name="T4" fmla="*/ 398 w 410"/>
                <a:gd name="T5" fmla="*/ 157 h 530"/>
                <a:gd name="T6" fmla="*/ 253 w 410"/>
                <a:gd name="T7" fmla="*/ 157 h 530"/>
                <a:gd name="T8" fmla="*/ 406 w 410"/>
                <a:gd name="T9" fmla="*/ 148 h 530"/>
                <a:gd name="T10" fmla="*/ 261 w 410"/>
                <a:gd name="T11" fmla="*/ 4 h 530"/>
                <a:gd name="T12" fmla="*/ 258 w 410"/>
                <a:gd name="T13" fmla="*/ 1 h 530"/>
                <a:gd name="T14" fmla="*/ 253 w 410"/>
                <a:gd name="T15" fmla="*/ 0 h 530"/>
                <a:gd name="T16" fmla="*/ 12 w 410"/>
                <a:gd name="T17" fmla="*/ 0 h 530"/>
                <a:gd name="T18" fmla="*/ 7 w 410"/>
                <a:gd name="T19" fmla="*/ 1 h 530"/>
                <a:gd name="T20" fmla="*/ 4 w 410"/>
                <a:gd name="T21" fmla="*/ 4 h 530"/>
                <a:gd name="T22" fmla="*/ 1 w 410"/>
                <a:gd name="T23" fmla="*/ 8 h 530"/>
                <a:gd name="T24" fmla="*/ 0 w 410"/>
                <a:gd name="T25" fmla="*/ 12 h 530"/>
                <a:gd name="T26" fmla="*/ 0 w 410"/>
                <a:gd name="T27" fmla="*/ 438 h 530"/>
                <a:gd name="T28" fmla="*/ 0 w 410"/>
                <a:gd name="T29" fmla="*/ 440 h 530"/>
                <a:gd name="T30" fmla="*/ 1 w 410"/>
                <a:gd name="T31" fmla="*/ 443 h 530"/>
                <a:gd name="T32" fmla="*/ 3 w 410"/>
                <a:gd name="T33" fmla="*/ 445 h 530"/>
                <a:gd name="T34" fmla="*/ 4 w 410"/>
                <a:gd name="T35" fmla="*/ 447 h 530"/>
                <a:gd name="T36" fmla="*/ 101 w 410"/>
                <a:gd name="T37" fmla="*/ 527 h 530"/>
                <a:gd name="T38" fmla="*/ 105 w 410"/>
                <a:gd name="T39" fmla="*/ 529 h 530"/>
                <a:gd name="T40" fmla="*/ 109 w 410"/>
                <a:gd name="T41" fmla="*/ 530 h 530"/>
                <a:gd name="T42" fmla="*/ 398 w 410"/>
                <a:gd name="T43" fmla="*/ 530 h 530"/>
                <a:gd name="T44" fmla="*/ 402 w 410"/>
                <a:gd name="T45" fmla="*/ 529 h 530"/>
                <a:gd name="T46" fmla="*/ 406 w 410"/>
                <a:gd name="T47" fmla="*/ 527 h 530"/>
                <a:gd name="T48" fmla="*/ 409 w 410"/>
                <a:gd name="T49" fmla="*/ 523 h 530"/>
                <a:gd name="T50" fmla="*/ 410 w 410"/>
                <a:gd name="T51" fmla="*/ 518 h 530"/>
                <a:gd name="T52" fmla="*/ 410 w 410"/>
                <a:gd name="T53" fmla="*/ 157 h 530"/>
                <a:gd name="T54" fmla="*/ 409 w 410"/>
                <a:gd name="T55" fmla="*/ 153 h 530"/>
                <a:gd name="T56" fmla="*/ 406 w 410"/>
                <a:gd name="T57" fmla="*/ 1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0" h="530">
                  <a:moveTo>
                    <a:pt x="253" y="157"/>
                  </a:moveTo>
                  <a:lnTo>
                    <a:pt x="253" y="12"/>
                  </a:lnTo>
                  <a:lnTo>
                    <a:pt x="398" y="157"/>
                  </a:lnTo>
                  <a:lnTo>
                    <a:pt x="253" y="157"/>
                  </a:lnTo>
                  <a:close/>
                  <a:moveTo>
                    <a:pt x="406" y="148"/>
                  </a:moveTo>
                  <a:lnTo>
                    <a:pt x="261" y="4"/>
                  </a:lnTo>
                  <a:lnTo>
                    <a:pt x="258" y="1"/>
                  </a:lnTo>
                  <a:lnTo>
                    <a:pt x="253" y="0"/>
                  </a:lnTo>
                  <a:lnTo>
                    <a:pt x="12" y="0"/>
                  </a:lnTo>
                  <a:lnTo>
                    <a:pt x="7" y="1"/>
                  </a:lnTo>
                  <a:lnTo>
                    <a:pt x="4" y="4"/>
                  </a:lnTo>
                  <a:lnTo>
                    <a:pt x="1" y="8"/>
                  </a:lnTo>
                  <a:lnTo>
                    <a:pt x="0" y="12"/>
                  </a:lnTo>
                  <a:lnTo>
                    <a:pt x="0" y="438"/>
                  </a:lnTo>
                  <a:lnTo>
                    <a:pt x="0" y="440"/>
                  </a:lnTo>
                  <a:lnTo>
                    <a:pt x="1" y="443"/>
                  </a:lnTo>
                  <a:lnTo>
                    <a:pt x="3" y="445"/>
                  </a:lnTo>
                  <a:lnTo>
                    <a:pt x="4" y="447"/>
                  </a:lnTo>
                  <a:lnTo>
                    <a:pt x="101" y="527"/>
                  </a:lnTo>
                  <a:lnTo>
                    <a:pt x="105" y="529"/>
                  </a:lnTo>
                  <a:lnTo>
                    <a:pt x="109" y="530"/>
                  </a:lnTo>
                  <a:lnTo>
                    <a:pt x="398" y="530"/>
                  </a:lnTo>
                  <a:lnTo>
                    <a:pt x="402" y="529"/>
                  </a:lnTo>
                  <a:lnTo>
                    <a:pt x="406" y="527"/>
                  </a:lnTo>
                  <a:lnTo>
                    <a:pt x="409" y="523"/>
                  </a:lnTo>
                  <a:lnTo>
                    <a:pt x="410" y="518"/>
                  </a:lnTo>
                  <a:lnTo>
                    <a:pt x="410" y="157"/>
                  </a:lnTo>
                  <a:lnTo>
                    <a:pt x="409" y="153"/>
                  </a:lnTo>
                  <a:lnTo>
                    <a:pt x="406"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030"/>
            <p:cNvSpPr>
              <a:spLocks/>
            </p:cNvSpPr>
            <p:nvPr/>
          </p:nvSpPr>
          <p:spPr bwMode="auto">
            <a:xfrm>
              <a:off x="304800" y="2708275"/>
              <a:ext cx="57150" cy="95250"/>
            </a:xfrm>
            <a:custGeom>
              <a:avLst/>
              <a:gdLst>
                <a:gd name="T0" fmla="*/ 133 w 145"/>
                <a:gd name="T1" fmla="*/ 0 h 241"/>
                <a:gd name="T2" fmla="*/ 11 w 145"/>
                <a:gd name="T3" fmla="*/ 0 h 241"/>
                <a:gd name="T4" fmla="*/ 7 w 145"/>
                <a:gd name="T5" fmla="*/ 1 h 241"/>
                <a:gd name="T6" fmla="*/ 3 w 145"/>
                <a:gd name="T7" fmla="*/ 3 h 241"/>
                <a:gd name="T8" fmla="*/ 0 w 145"/>
                <a:gd name="T9" fmla="*/ 8 h 241"/>
                <a:gd name="T10" fmla="*/ 0 w 145"/>
                <a:gd name="T11" fmla="*/ 12 h 241"/>
                <a:gd name="T12" fmla="*/ 0 w 145"/>
                <a:gd name="T13" fmla="*/ 229 h 241"/>
                <a:gd name="T14" fmla="*/ 0 w 145"/>
                <a:gd name="T15" fmla="*/ 234 h 241"/>
                <a:gd name="T16" fmla="*/ 3 w 145"/>
                <a:gd name="T17" fmla="*/ 237 h 241"/>
                <a:gd name="T18" fmla="*/ 7 w 145"/>
                <a:gd name="T19" fmla="*/ 240 h 241"/>
                <a:gd name="T20" fmla="*/ 11 w 145"/>
                <a:gd name="T21" fmla="*/ 241 h 241"/>
                <a:gd name="T22" fmla="*/ 133 w 145"/>
                <a:gd name="T23" fmla="*/ 241 h 241"/>
                <a:gd name="T24" fmla="*/ 138 w 145"/>
                <a:gd name="T25" fmla="*/ 240 h 241"/>
                <a:gd name="T26" fmla="*/ 142 w 145"/>
                <a:gd name="T27" fmla="*/ 237 h 241"/>
                <a:gd name="T28" fmla="*/ 144 w 145"/>
                <a:gd name="T29" fmla="*/ 234 h 241"/>
                <a:gd name="T30" fmla="*/ 145 w 145"/>
                <a:gd name="T31" fmla="*/ 229 h 241"/>
                <a:gd name="T32" fmla="*/ 145 w 145"/>
                <a:gd name="T33" fmla="*/ 12 h 241"/>
                <a:gd name="T34" fmla="*/ 144 w 145"/>
                <a:gd name="T35" fmla="*/ 8 h 241"/>
                <a:gd name="T36" fmla="*/ 142 w 145"/>
                <a:gd name="T37" fmla="*/ 3 h 241"/>
                <a:gd name="T38" fmla="*/ 138 w 145"/>
                <a:gd name="T39" fmla="*/ 1 h 241"/>
                <a:gd name="T40" fmla="*/ 133 w 145"/>
                <a:gd name="T4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241">
                  <a:moveTo>
                    <a:pt x="133" y="0"/>
                  </a:moveTo>
                  <a:lnTo>
                    <a:pt x="11" y="0"/>
                  </a:lnTo>
                  <a:lnTo>
                    <a:pt x="7" y="1"/>
                  </a:lnTo>
                  <a:lnTo>
                    <a:pt x="3" y="3"/>
                  </a:lnTo>
                  <a:lnTo>
                    <a:pt x="0" y="8"/>
                  </a:lnTo>
                  <a:lnTo>
                    <a:pt x="0" y="12"/>
                  </a:lnTo>
                  <a:lnTo>
                    <a:pt x="0" y="229"/>
                  </a:lnTo>
                  <a:lnTo>
                    <a:pt x="0" y="234"/>
                  </a:lnTo>
                  <a:lnTo>
                    <a:pt x="3" y="237"/>
                  </a:lnTo>
                  <a:lnTo>
                    <a:pt x="7" y="240"/>
                  </a:lnTo>
                  <a:lnTo>
                    <a:pt x="11" y="241"/>
                  </a:lnTo>
                  <a:lnTo>
                    <a:pt x="133" y="241"/>
                  </a:lnTo>
                  <a:lnTo>
                    <a:pt x="138" y="240"/>
                  </a:lnTo>
                  <a:lnTo>
                    <a:pt x="142" y="237"/>
                  </a:lnTo>
                  <a:lnTo>
                    <a:pt x="144" y="234"/>
                  </a:lnTo>
                  <a:lnTo>
                    <a:pt x="145" y="229"/>
                  </a:lnTo>
                  <a:lnTo>
                    <a:pt x="145" y="12"/>
                  </a:lnTo>
                  <a:lnTo>
                    <a:pt x="144" y="8"/>
                  </a:lnTo>
                  <a:lnTo>
                    <a:pt x="142" y="3"/>
                  </a:lnTo>
                  <a:lnTo>
                    <a:pt x="138" y="1"/>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031"/>
            <p:cNvSpPr>
              <a:spLocks/>
            </p:cNvSpPr>
            <p:nvPr/>
          </p:nvSpPr>
          <p:spPr bwMode="auto">
            <a:xfrm>
              <a:off x="368300" y="2717800"/>
              <a:ext cx="214313" cy="76200"/>
            </a:xfrm>
            <a:custGeom>
              <a:avLst/>
              <a:gdLst>
                <a:gd name="T0" fmla="*/ 301 w 540"/>
                <a:gd name="T1" fmla="*/ 72 h 193"/>
                <a:gd name="T2" fmla="*/ 246 w 540"/>
                <a:gd name="T3" fmla="*/ 72 h 193"/>
                <a:gd name="T4" fmla="*/ 245 w 540"/>
                <a:gd name="T5" fmla="*/ 71 h 193"/>
                <a:gd name="T6" fmla="*/ 243 w 540"/>
                <a:gd name="T7" fmla="*/ 70 h 193"/>
                <a:gd name="T8" fmla="*/ 236 w 540"/>
                <a:gd name="T9" fmla="*/ 62 h 193"/>
                <a:gd name="T10" fmla="*/ 225 w 540"/>
                <a:gd name="T11" fmla="*/ 52 h 193"/>
                <a:gd name="T12" fmla="*/ 214 w 540"/>
                <a:gd name="T13" fmla="*/ 42 h 193"/>
                <a:gd name="T14" fmla="*/ 200 w 540"/>
                <a:gd name="T15" fmla="*/ 31 h 193"/>
                <a:gd name="T16" fmla="*/ 184 w 540"/>
                <a:gd name="T17" fmla="*/ 22 h 193"/>
                <a:gd name="T18" fmla="*/ 165 w 540"/>
                <a:gd name="T19" fmla="*/ 13 h 193"/>
                <a:gd name="T20" fmla="*/ 155 w 540"/>
                <a:gd name="T21" fmla="*/ 9 h 193"/>
                <a:gd name="T22" fmla="*/ 144 w 540"/>
                <a:gd name="T23" fmla="*/ 5 h 193"/>
                <a:gd name="T24" fmla="*/ 133 w 540"/>
                <a:gd name="T25" fmla="*/ 2 h 193"/>
                <a:gd name="T26" fmla="*/ 120 w 540"/>
                <a:gd name="T27" fmla="*/ 0 h 193"/>
                <a:gd name="T28" fmla="*/ 119 w 540"/>
                <a:gd name="T29" fmla="*/ 0 h 193"/>
                <a:gd name="T30" fmla="*/ 118 w 540"/>
                <a:gd name="T31" fmla="*/ 0 h 193"/>
                <a:gd name="T32" fmla="*/ 12 w 540"/>
                <a:gd name="T33" fmla="*/ 0 h 193"/>
                <a:gd name="T34" fmla="*/ 7 w 540"/>
                <a:gd name="T35" fmla="*/ 1 h 193"/>
                <a:gd name="T36" fmla="*/ 4 w 540"/>
                <a:gd name="T37" fmla="*/ 4 h 193"/>
                <a:gd name="T38" fmla="*/ 1 w 540"/>
                <a:gd name="T39" fmla="*/ 8 h 193"/>
                <a:gd name="T40" fmla="*/ 0 w 540"/>
                <a:gd name="T41" fmla="*/ 12 h 193"/>
                <a:gd name="T42" fmla="*/ 0 w 540"/>
                <a:gd name="T43" fmla="*/ 180 h 193"/>
                <a:gd name="T44" fmla="*/ 1 w 540"/>
                <a:gd name="T45" fmla="*/ 185 h 193"/>
                <a:gd name="T46" fmla="*/ 4 w 540"/>
                <a:gd name="T47" fmla="*/ 190 h 193"/>
                <a:gd name="T48" fmla="*/ 7 w 540"/>
                <a:gd name="T49" fmla="*/ 192 h 193"/>
                <a:gd name="T50" fmla="*/ 12 w 540"/>
                <a:gd name="T51" fmla="*/ 193 h 193"/>
                <a:gd name="T52" fmla="*/ 528 w 540"/>
                <a:gd name="T53" fmla="*/ 193 h 193"/>
                <a:gd name="T54" fmla="*/ 533 w 540"/>
                <a:gd name="T55" fmla="*/ 192 h 193"/>
                <a:gd name="T56" fmla="*/ 536 w 540"/>
                <a:gd name="T57" fmla="*/ 190 h 193"/>
                <a:gd name="T58" fmla="*/ 539 w 540"/>
                <a:gd name="T59" fmla="*/ 185 h 193"/>
                <a:gd name="T60" fmla="*/ 540 w 540"/>
                <a:gd name="T61" fmla="*/ 180 h 193"/>
                <a:gd name="T62" fmla="*/ 540 w 540"/>
                <a:gd name="T63" fmla="*/ 175 h 193"/>
                <a:gd name="T64" fmla="*/ 539 w 540"/>
                <a:gd name="T65" fmla="*/ 169 h 193"/>
                <a:gd name="T66" fmla="*/ 537 w 540"/>
                <a:gd name="T67" fmla="*/ 163 h 193"/>
                <a:gd name="T68" fmla="*/ 535 w 540"/>
                <a:gd name="T69" fmla="*/ 158 h 193"/>
                <a:gd name="T70" fmla="*/ 532 w 540"/>
                <a:gd name="T71" fmla="*/ 153 h 193"/>
                <a:gd name="T72" fmla="*/ 528 w 540"/>
                <a:gd name="T73" fmla="*/ 147 h 193"/>
                <a:gd name="T74" fmla="*/ 524 w 540"/>
                <a:gd name="T75" fmla="*/ 142 h 193"/>
                <a:gd name="T76" fmla="*/ 519 w 540"/>
                <a:gd name="T77" fmla="*/ 137 h 193"/>
                <a:gd name="T78" fmla="*/ 511 w 540"/>
                <a:gd name="T79" fmla="*/ 129 h 193"/>
                <a:gd name="T80" fmla="*/ 502 w 540"/>
                <a:gd name="T81" fmla="*/ 122 h 193"/>
                <a:gd name="T82" fmla="*/ 493 w 540"/>
                <a:gd name="T83" fmla="*/ 116 h 193"/>
                <a:gd name="T84" fmla="*/ 481 w 540"/>
                <a:gd name="T85" fmla="*/ 110 h 193"/>
                <a:gd name="T86" fmla="*/ 469 w 540"/>
                <a:gd name="T87" fmla="*/ 104 h 193"/>
                <a:gd name="T88" fmla="*/ 457 w 540"/>
                <a:gd name="T89" fmla="*/ 99 h 193"/>
                <a:gd name="T90" fmla="*/ 444 w 540"/>
                <a:gd name="T91" fmla="*/ 94 h 193"/>
                <a:gd name="T92" fmla="*/ 429 w 540"/>
                <a:gd name="T93" fmla="*/ 90 h 193"/>
                <a:gd name="T94" fmla="*/ 415 w 540"/>
                <a:gd name="T95" fmla="*/ 86 h 193"/>
                <a:gd name="T96" fmla="*/ 400 w 540"/>
                <a:gd name="T97" fmla="*/ 82 h 193"/>
                <a:gd name="T98" fmla="*/ 384 w 540"/>
                <a:gd name="T99" fmla="*/ 79 h 193"/>
                <a:gd name="T100" fmla="*/ 368 w 540"/>
                <a:gd name="T101" fmla="*/ 76 h 193"/>
                <a:gd name="T102" fmla="*/ 352 w 540"/>
                <a:gd name="T103" fmla="*/ 75 h 193"/>
                <a:gd name="T104" fmla="*/ 335 w 540"/>
                <a:gd name="T105" fmla="*/ 73 h 193"/>
                <a:gd name="T106" fmla="*/ 318 w 540"/>
                <a:gd name="T107" fmla="*/ 72 h 193"/>
                <a:gd name="T108" fmla="*/ 301 w 540"/>
                <a:gd name="T109" fmla="*/ 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93">
                  <a:moveTo>
                    <a:pt x="301" y="72"/>
                  </a:moveTo>
                  <a:lnTo>
                    <a:pt x="246" y="72"/>
                  </a:lnTo>
                  <a:lnTo>
                    <a:pt x="245" y="71"/>
                  </a:lnTo>
                  <a:lnTo>
                    <a:pt x="243" y="70"/>
                  </a:lnTo>
                  <a:lnTo>
                    <a:pt x="236" y="62"/>
                  </a:lnTo>
                  <a:lnTo>
                    <a:pt x="225" y="52"/>
                  </a:lnTo>
                  <a:lnTo>
                    <a:pt x="214" y="42"/>
                  </a:lnTo>
                  <a:lnTo>
                    <a:pt x="200" y="31"/>
                  </a:lnTo>
                  <a:lnTo>
                    <a:pt x="184" y="22"/>
                  </a:lnTo>
                  <a:lnTo>
                    <a:pt x="165" y="13"/>
                  </a:lnTo>
                  <a:lnTo>
                    <a:pt x="155" y="9"/>
                  </a:lnTo>
                  <a:lnTo>
                    <a:pt x="144" y="5"/>
                  </a:lnTo>
                  <a:lnTo>
                    <a:pt x="133" y="2"/>
                  </a:lnTo>
                  <a:lnTo>
                    <a:pt x="120" y="0"/>
                  </a:lnTo>
                  <a:lnTo>
                    <a:pt x="119" y="0"/>
                  </a:lnTo>
                  <a:lnTo>
                    <a:pt x="118" y="0"/>
                  </a:lnTo>
                  <a:lnTo>
                    <a:pt x="12" y="0"/>
                  </a:lnTo>
                  <a:lnTo>
                    <a:pt x="7" y="1"/>
                  </a:lnTo>
                  <a:lnTo>
                    <a:pt x="4" y="4"/>
                  </a:lnTo>
                  <a:lnTo>
                    <a:pt x="1" y="8"/>
                  </a:lnTo>
                  <a:lnTo>
                    <a:pt x="0" y="12"/>
                  </a:lnTo>
                  <a:lnTo>
                    <a:pt x="0" y="180"/>
                  </a:lnTo>
                  <a:lnTo>
                    <a:pt x="1" y="185"/>
                  </a:lnTo>
                  <a:lnTo>
                    <a:pt x="4" y="190"/>
                  </a:lnTo>
                  <a:lnTo>
                    <a:pt x="7" y="192"/>
                  </a:lnTo>
                  <a:lnTo>
                    <a:pt x="12" y="193"/>
                  </a:lnTo>
                  <a:lnTo>
                    <a:pt x="528" y="193"/>
                  </a:lnTo>
                  <a:lnTo>
                    <a:pt x="533" y="192"/>
                  </a:lnTo>
                  <a:lnTo>
                    <a:pt x="536" y="190"/>
                  </a:lnTo>
                  <a:lnTo>
                    <a:pt x="539" y="185"/>
                  </a:lnTo>
                  <a:lnTo>
                    <a:pt x="540" y="180"/>
                  </a:lnTo>
                  <a:lnTo>
                    <a:pt x="540" y="175"/>
                  </a:lnTo>
                  <a:lnTo>
                    <a:pt x="539" y="169"/>
                  </a:lnTo>
                  <a:lnTo>
                    <a:pt x="537" y="163"/>
                  </a:lnTo>
                  <a:lnTo>
                    <a:pt x="535" y="158"/>
                  </a:lnTo>
                  <a:lnTo>
                    <a:pt x="532" y="153"/>
                  </a:lnTo>
                  <a:lnTo>
                    <a:pt x="528" y="147"/>
                  </a:lnTo>
                  <a:lnTo>
                    <a:pt x="524" y="142"/>
                  </a:lnTo>
                  <a:lnTo>
                    <a:pt x="519" y="137"/>
                  </a:lnTo>
                  <a:lnTo>
                    <a:pt x="511" y="129"/>
                  </a:lnTo>
                  <a:lnTo>
                    <a:pt x="502" y="122"/>
                  </a:lnTo>
                  <a:lnTo>
                    <a:pt x="493" y="116"/>
                  </a:lnTo>
                  <a:lnTo>
                    <a:pt x="481" y="110"/>
                  </a:lnTo>
                  <a:lnTo>
                    <a:pt x="469" y="104"/>
                  </a:lnTo>
                  <a:lnTo>
                    <a:pt x="457" y="99"/>
                  </a:lnTo>
                  <a:lnTo>
                    <a:pt x="444" y="94"/>
                  </a:lnTo>
                  <a:lnTo>
                    <a:pt x="429" y="90"/>
                  </a:lnTo>
                  <a:lnTo>
                    <a:pt x="415" y="86"/>
                  </a:lnTo>
                  <a:lnTo>
                    <a:pt x="400" y="82"/>
                  </a:lnTo>
                  <a:lnTo>
                    <a:pt x="384" y="79"/>
                  </a:lnTo>
                  <a:lnTo>
                    <a:pt x="368" y="76"/>
                  </a:lnTo>
                  <a:lnTo>
                    <a:pt x="352" y="75"/>
                  </a:lnTo>
                  <a:lnTo>
                    <a:pt x="335" y="73"/>
                  </a:lnTo>
                  <a:lnTo>
                    <a:pt x="318" y="72"/>
                  </a:lnTo>
                  <a:lnTo>
                    <a:pt x="30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flipH="1">
            <a:off x="6488527" y="5030835"/>
            <a:ext cx="3523679" cy="439909"/>
            <a:chOff x="1764655" y="3069602"/>
            <a:chExt cx="3970676" cy="1229537"/>
          </a:xfrm>
          <a:solidFill>
            <a:schemeClr val="accent2"/>
          </a:solidFill>
        </p:grpSpPr>
        <p:sp>
          <p:nvSpPr>
            <p:cNvPr id="30" name="Rounded Rectangle 29"/>
            <p:cNvSpPr/>
            <p:nvPr/>
          </p:nvSpPr>
          <p:spPr>
            <a:xfrm>
              <a:off x="1764655" y="3069602"/>
              <a:ext cx="3820280" cy="1229537"/>
            </a:xfrm>
            <a:prstGeom prst="roundRect">
              <a:avLst>
                <a:gd name="adj" fmla="val 1477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31" name="Isosceles Triangle 30"/>
            <p:cNvSpPr/>
            <p:nvPr/>
          </p:nvSpPr>
          <p:spPr>
            <a:xfrm rot="5400000">
              <a:off x="5163786" y="3571813"/>
              <a:ext cx="917969" cy="2251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32" name="Title 20"/>
          <p:cNvSpPr txBox="1">
            <a:spLocks/>
          </p:cNvSpPr>
          <p:nvPr/>
        </p:nvSpPr>
        <p:spPr>
          <a:xfrm>
            <a:off x="6765003" y="5126965"/>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600" b="1" dirty="0">
                <a:solidFill>
                  <a:schemeClr val="bg1"/>
                </a:solidFill>
                <a:latin typeface="Caviar Dreams" panose="020B0402020204020504" pitchFamily="34" charset="0"/>
                <a:cs typeface="Lato Regular"/>
              </a:rPr>
              <a:t>Our First Day</a:t>
            </a:r>
          </a:p>
        </p:txBody>
      </p:sp>
      <p:sp>
        <p:nvSpPr>
          <p:cNvPr id="33" name="TextBox 32"/>
          <p:cNvSpPr txBox="1"/>
          <p:nvPr/>
        </p:nvSpPr>
        <p:spPr>
          <a:xfrm>
            <a:off x="5016034" y="5133484"/>
            <a:ext cx="647613" cy="369332"/>
          </a:xfrm>
          <a:prstGeom prst="rect">
            <a:avLst/>
          </a:prstGeom>
          <a:noFill/>
        </p:spPr>
        <p:txBody>
          <a:bodyPr wrap="none" lIns="0" tIns="0" rIns="0" bIns="0" rtlCol="0" anchor="ctr">
            <a:spAutoFit/>
          </a:bodyPr>
          <a:lstStyle/>
          <a:p>
            <a:pPr algn="r" defTabSz="1219170">
              <a:spcBef>
                <a:spcPct val="20000"/>
              </a:spcBef>
              <a:defRPr/>
            </a:pPr>
            <a:r>
              <a:rPr lang="en-US" sz="2400" b="1" spc="-300" dirty="0" smtClean="0">
                <a:solidFill>
                  <a:schemeClr val="tx1">
                    <a:lumMod val="85000"/>
                    <a:lumOff val="15000"/>
                  </a:schemeClr>
                </a:solidFill>
                <a:latin typeface="Caviar Dreams" panose="020B0402020204020504" pitchFamily="34" charset="0"/>
              </a:rPr>
              <a:t>2017</a:t>
            </a:r>
            <a:endParaRPr lang="en-US" sz="2400" spc="-300" dirty="0">
              <a:solidFill>
                <a:schemeClr val="tx1">
                  <a:lumMod val="85000"/>
                  <a:lumOff val="15000"/>
                </a:schemeClr>
              </a:solidFill>
              <a:latin typeface="Caviar Dreams" panose="020B0402020204020504" pitchFamily="34" charset="0"/>
            </a:endParaRPr>
          </a:p>
        </p:txBody>
      </p:sp>
      <p:sp>
        <p:nvSpPr>
          <p:cNvPr id="34" name="TextBox 33"/>
          <p:cNvSpPr txBox="1"/>
          <p:nvPr/>
        </p:nvSpPr>
        <p:spPr>
          <a:xfrm>
            <a:off x="5261293" y="5533125"/>
            <a:ext cx="402354" cy="169277"/>
          </a:xfrm>
          <a:prstGeom prst="rect">
            <a:avLst/>
          </a:prstGeom>
          <a:noFill/>
        </p:spPr>
        <p:txBody>
          <a:bodyPr wrap="none" lIns="0" tIns="0" rIns="0" bIns="0" rtlCol="0" anchor="ctr">
            <a:spAutoFit/>
          </a:bodyPr>
          <a:lstStyle/>
          <a:p>
            <a:pPr algn="r" defTabSz="1219170">
              <a:spcBef>
                <a:spcPct val="20000"/>
              </a:spcBef>
              <a:defRPr/>
            </a:pPr>
            <a:r>
              <a:rPr lang="en-US" sz="1100" dirty="0">
                <a:solidFill>
                  <a:schemeClr val="tx1">
                    <a:lumMod val="95000"/>
                    <a:lumOff val="5000"/>
                  </a:schemeClr>
                </a:solidFill>
                <a:latin typeface="Caviar Dreams" panose="020B0402020204020504" pitchFamily="34" charset="0"/>
              </a:rPr>
              <a:t>16 </a:t>
            </a:r>
            <a:r>
              <a:rPr lang="en-US" sz="1100" dirty="0" err="1" smtClean="0">
                <a:solidFill>
                  <a:schemeClr val="tx1">
                    <a:lumMod val="95000"/>
                    <a:lumOff val="5000"/>
                  </a:schemeClr>
                </a:solidFill>
                <a:latin typeface="Caviar Dreams" panose="020B0402020204020504" pitchFamily="34" charset="0"/>
              </a:rPr>
              <a:t>jun</a:t>
            </a:r>
            <a:endParaRPr lang="en-US" sz="1100" dirty="0">
              <a:solidFill>
                <a:schemeClr val="tx1">
                  <a:lumMod val="95000"/>
                  <a:lumOff val="5000"/>
                </a:schemeClr>
              </a:solidFill>
              <a:latin typeface="Caviar Dreams" panose="020B0402020204020504" pitchFamily="34" charset="0"/>
            </a:endParaRPr>
          </a:p>
        </p:txBody>
      </p:sp>
      <p:sp>
        <p:nvSpPr>
          <p:cNvPr id="35" name="Title 20"/>
          <p:cNvSpPr txBox="1">
            <a:spLocks/>
          </p:cNvSpPr>
          <p:nvPr/>
        </p:nvSpPr>
        <p:spPr>
          <a:xfrm>
            <a:off x="6641370" y="5566874"/>
            <a:ext cx="3395220" cy="73863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pt-BR" sz="10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000" dirty="0">
              <a:solidFill>
                <a:schemeClr val="tx1"/>
              </a:solidFill>
              <a:latin typeface="+mj-lt"/>
              <a:cs typeface="Lato Light"/>
            </a:endParaRPr>
          </a:p>
        </p:txBody>
      </p:sp>
      <p:sp>
        <p:nvSpPr>
          <p:cNvPr id="37" name="Freeform 105"/>
          <p:cNvSpPr>
            <a:spLocks noEditPoints="1"/>
          </p:cNvSpPr>
          <p:nvPr/>
        </p:nvSpPr>
        <p:spPr bwMode="auto">
          <a:xfrm>
            <a:off x="6745815" y="4874204"/>
            <a:ext cx="450474" cy="443946"/>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3556" dirty="0">
              <a:solidFill>
                <a:schemeClr val="accent3">
                  <a:lumMod val="50000"/>
                </a:schemeClr>
              </a:solidFill>
            </a:endParaRPr>
          </a:p>
        </p:txBody>
      </p:sp>
      <p:sp>
        <p:nvSpPr>
          <p:cNvPr id="12" name="Picture Placeholder 11"/>
          <p:cNvSpPr>
            <a:spLocks noGrp="1"/>
          </p:cNvSpPr>
          <p:nvPr>
            <p:ph type="pic" sz="quarter" idx="14"/>
          </p:nvPr>
        </p:nvSpPr>
        <p:spPr/>
      </p:sp>
    </p:spTree>
    <p:extLst>
      <p:ext uri="{BB962C8B-B14F-4D97-AF65-F5344CB8AC3E}">
        <p14:creationId xmlns:p14="http://schemas.microsoft.com/office/powerpoint/2010/main" val="56966919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6</a:t>
            </a:fld>
            <a:endParaRPr lang="en-US"/>
          </a:p>
        </p:txBody>
      </p:sp>
      <p:sp>
        <p:nvSpPr>
          <p:cNvPr id="31" name="Shape 5012"/>
          <p:cNvSpPr/>
          <p:nvPr/>
        </p:nvSpPr>
        <p:spPr>
          <a:xfrm flipH="1">
            <a:off x="2164831" y="2628250"/>
            <a:ext cx="1" cy="1895561"/>
          </a:xfrm>
          <a:prstGeom prst="line">
            <a:avLst/>
          </a:prstGeom>
          <a:ln w="38100">
            <a:solidFill>
              <a:schemeClr val="accent5"/>
            </a:solidFill>
            <a:miter lim="400000"/>
          </a:ln>
        </p:spPr>
        <p:txBody>
          <a:bodyPr lIns="25400" tIns="25400" rIns="25400" bIns="25400" anchor="ctr"/>
          <a:lstStyle/>
          <a:p>
            <a:pPr>
              <a:defRPr sz="3200"/>
            </a:pPr>
            <a:endParaRPr sz="1600"/>
          </a:p>
        </p:txBody>
      </p:sp>
      <p:sp>
        <p:nvSpPr>
          <p:cNvPr id="32" name="Shape 5013"/>
          <p:cNvSpPr/>
          <p:nvPr/>
        </p:nvSpPr>
        <p:spPr>
          <a:xfrm>
            <a:off x="4744845" y="2628250"/>
            <a:ext cx="1" cy="1895561"/>
          </a:xfrm>
          <a:prstGeom prst="line">
            <a:avLst/>
          </a:prstGeom>
          <a:ln w="38100">
            <a:solidFill>
              <a:schemeClr val="accent6"/>
            </a:solidFill>
            <a:miter lim="400000"/>
          </a:ln>
        </p:spPr>
        <p:txBody>
          <a:bodyPr lIns="25400" tIns="25400" rIns="25400" bIns="25400" anchor="ctr"/>
          <a:lstStyle/>
          <a:p>
            <a:pPr>
              <a:defRPr sz="3200"/>
            </a:pPr>
            <a:endParaRPr sz="1600"/>
          </a:p>
        </p:txBody>
      </p:sp>
      <p:sp>
        <p:nvSpPr>
          <p:cNvPr id="33" name="Shape 5014"/>
          <p:cNvSpPr/>
          <p:nvPr/>
        </p:nvSpPr>
        <p:spPr>
          <a:xfrm>
            <a:off x="7384424" y="2628250"/>
            <a:ext cx="1" cy="1895561"/>
          </a:xfrm>
          <a:prstGeom prst="line">
            <a:avLst/>
          </a:prstGeom>
          <a:ln w="38100">
            <a:solidFill>
              <a:schemeClr val="bg1">
                <a:lumMod val="75000"/>
              </a:schemeClr>
            </a:solidFill>
            <a:miter lim="400000"/>
          </a:ln>
        </p:spPr>
        <p:txBody>
          <a:bodyPr lIns="25400" tIns="25400" rIns="25400" bIns="25400" anchor="ctr"/>
          <a:lstStyle/>
          <a:p>
            <a:pPr>
              <a:defRPr sz="3200"/>
            </a:pPr>
            <a:endParaRPr sz="1600"/>
          </a:p>
        </p:txBody>
      </p:sp>
      <p:sp>
        <p:nvSpPr>
          <p:cNvPr id="34" name="Shape 5015"/>
          <p:cNvSpPr/>
          <p:nvPr/>
        </p:nvSpPr>
        <p:spPr>
          <a:xfrm>
            <a:off x="10024003" y="2628250"/>
            <a:ext cx="1" cy="1895561"/>
          </a:xfrm>
          <a:prstGeom prst="line">
            <a:avLst/>
          </a:prstGeom>
          <a:ln w="38100">
            <a:solidFill>
              <a:schemeClr val="tx1">
                <a:lumMod val="75000"/>
                <a:lumOff val="25000"/>
              </a:schemeClr>
            </a:solidFill>
            <a:miter lim="400000"/>
          </a:ln>
        </p:spPr>
        <p:txBody>
          <a:bodyPr lIns="25400" tIns="25400" rIns="25400" bIns="25400" anchor="ctr"/>
          <a:lstStyle/>
          <a:p>
            <a:pPr>
              <a:defRPr sz="3200"/>
            </a:pPr>
            <a:endParaRPr sz="1600"/>
          </a:p>
        </p:txBody>
      </p:sp>
      <p:sp>
        <p:nvSpPr>
          <p:cNvPr id="38" name="Shape 5017"/>
          <p:cNvSpPr/>
          <p:nvPr/>
        </p:nvSpPr>
        <p:spPr>
          <a:xfrm>
            <a:off x="-1" y="3429000"/>
            <a:ext cx="12188941" cy="0"/>
          </a:xfrm>
          <a:prstGeom prst="line">
            <a:avLst/>
          </a:prstGeom>
          <a:ln w="38100">
            <a:solidFill>
              <a:schemeClr val="tx2">
                <a:lumMod val="60000"/>
                <a:lumOff val="40000"/>
              </a:schemeClr>
            </a:solidFill>
            <a:miter lim="400000"/>
          </a:ln>
        </p:spPr>
        <p:txBody>
          <a:bodyPr lIns="25400" tIns="25400" rIns="25400" bIns="25400" anchor="ctr"/>
          <a:lstStyle/>
          <a:p>
            <a:pPr>
              <a:defRPr sz="3200"/>
            </a:pPr>
            <a:endParaRPr sz="1600"/>
          </a:p>
        </p:txBody>
      </p:sp>
      <p:sp>
        <p:nvSpPr>
          <p:cNvPr id="40" name="Shape 5031"/>
          <p:cNvSpPr/>
          <p:nvPr/>
        </p:nvSpPr>
        <p:spPr>
          <a:xfrm>
            <a:off x="2093427" y="3357596"/>
            <a:ext cx="142808" cy="142808"/>
          </a:xfrm>
          <a:prstGeom prst="ellipse">
            <a:avLst/>
          </a:prstGeom>
          <a:solidFill>
            <a:schemeClr val="accent5"/>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2" name="Shape 5032"/>
          <p:cNvSpPr/>
          <p:nvPr/>
        </p:nvSpPr>
        <p:spPr>
          <a:xfrm>
            <a:off x="1690188" y="1682220"/>
            <a:ext cx="949285" cy="949285"/>
          </a:xfrm>
          <a:prstGeom prst="ellipse">
            <a:avLst/>
          </a:prstGeom>
          <a:noFill/>
          <a:ln w="38100" cap="flat">
            <a:solidFill>
              <a:schemeClr val="accent5"/>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44" name="Shape 5035"/>
          <p:cNvSpPr/>
          <p:nvPr/>
        </p:nvSpPr>
        <p:spPr>
          <a:xfrm>
            <a:off x="4673441" y="3357596"/>
            <a:ext cx="142808" cy="142808"/>
          </a:xfrm>
          <a:prstGeom prst="ellipse">
            <a:avLst/>
          </a:prstGeom>
          <a:solidFill>
            <a:schemeClr val="accent6"/>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6" name="Shape 5037"/>
          <p:cNvSpPr/>
          <p:nvPr/>
        </p:nvSpPr>
        <p:spPr>
          <a:xfrm>
            <a:off x="7313020" y="3357596"/>
            <a:ext cx="142808" cy="142808"/>
          </a:xfrm>
          <a:prstGeom prst="ellipse">
            <a:avLst/>
          </a:prstGeom>
          <a:solidFill>
            <a:schemeClr val="bg1">
              <a:lumMod val="50000"/>
            </a:schemeClr>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48" name="Shape 5039"/>
          <p:cNvSpPr/>
          <p:nvPr/>
        </p:nvSpPr>
        <p:spPr>
          <a:xfrm>
            <a:off x="9952598" y="3357596"/>
            <a:ext cx="142808" cy="142808"/>
          </a:xfrm>
          <a:prstGeom prst="ellipse">
            <a:avLst/>
          </a:prstGeom>
          <a:solidFill>
            <a:schemeClr val="tx1">
              <a:lumMod val="85000"/>
              <a:lumOff val="15000"/>
            </a:schemeClr>
          </a:solidFill>
          <a:ln w="12700">
            <a:solidFill>
              <a:schemeClr val="bg1">
                <a:lumMod val="75000"/>
              </a:schemeClr>
            </a:solidFill>
            <a:miter lim="400000"/>
          </a:ln>
        </p:spPr>
        <p:txBody>
          <a:bodyPr lIns="25400" tIns="25400" rIns="25400" bIns="25400" anchor="ctr"/>
          <a:lstStyle/>
          <a:p>
            <a:pPr>
              <a:defRPr sz="3200">
                <a:solidFill>
                  <a:srgbClr val="FFFFFF"/>
                </a:solidFill>
              </a:defRPr>
            </a:pPr>
            <a:endParaRPr sz="1600"/>
          </a:p>
        </p:txBody>
      </p:sp>
      <p:sp>
        <p:nvSpPr>
          <p:cNvPr id="50" name="Shape 5040"/>
          <p:cNvSpPr/>
          <p:nvPr/>
        </p:nvSpPr>
        <p:spPr>
          <a:xfrm>
            <a:off x="4270203" y="1682220"/>
            <a:ext cx="949285" cy="949285"/>
          </a:xfrm>
          <a:prstGeom prst="ellipse">
            <a:avLst/>
          </a:prstGeom>
          <a:noFill/>
          <a:ln w="38100" cap="flat">
            <a:solidFill>
              <a:schemeClr val="accent6"/>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3" name="Shape 5043"/>
          <p:cNvSpPr/>
          <p:nvPr/>
        </p:nvSpPr>
        <p:spPr>
          <a:xfrm>
            <a:off x="6909781" y="1682220"/>
            <a:ext cx="949285" cy="949285"/>
          </a:xfrm>
          <a:prstGeom prst="ellipse">
            <a:avLst/>
          </a:prstGeom>
          <a:noFill/>
          <a:ln w="38100" cap="flat">
            <a:solidFill>
              <a:schemeClr val="bg1">
                <a:lumMod val="75000"/>
              </a:schemeClr>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6" name="Shape 5046"/>
          <p:cNvSpPr/>
          <p:nvPr/>
        </p:nvSpPr>
        <p:spPr>
          <a:xfrm>
            <a:off x="9549360" y="1682220"/>
            <a:ext cx="949285" cy="949285"/>
          </a:xfrm>
          <a:prstGeom prst="ellipse">
            <a:avLst/>
          </a:prstGeom>
          <a:noFill/>
          <a:ln w="38100" cap="flat">
            <a:solidFill>
              <a:schemeClr val="tx1">
                <a:lumMod val="75000"/>
                <a:lumOff val="25000"/>
              </a:schemeClr>
            </a:solidFill>
            <a:prstDash val="solid"/>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9" name="Shape 5049"/>
          <p:cNvSpPr/>
          <p:nvPr/>
        </p:nvSpPr>
        <p:spPr>
          <a:xfrm>
            <a:off x="1195483" y="46859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0085AD"/>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General</a:t>
            </a:r>
          </a:p>
          <a:p>
            <a:pPr algn="ctr">
              <a:lnSpc>
                <a:spcPct val="80000"/>
              </a:lnSpc>
              <a:defRPr sz="3200" b="1">
                <a:solidFill>
                  <a:srgbClr val="0085AD"/>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Introduction</a:t>
            </a:r>
            <a:endParaRPr lang="en-US" sz="1600" dirty="0">
              <a:solidFill>
                <a:schemeClr val="bg1"/>
              </a:solidFill>
              <a:latin typeface="Caviar Dreams" panose="020B0402020204020504" pitchFamily="34" charset="0"/>
            </a:endParaRPr>
          </a:p>
        </p:txBody>
      </p:sp>
      <p:sp>
        <p:nvSpPr>
          <p:cNvPr id="80" name="Shape 5050"/>
          <p:cNvSpPr/>
          <p:nvPr/>
        </p:nvSpPr>
        <p:spPr>
          <a:xfrm>
            <a:off x="1169581"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bg1"/>
                </a:solidFill>
                <a:latin typeface="+mj-lt"/>
              </a:rPr>
              <a:t>Lorem Ipsum is simply dummy text of the printing and typesetting industry. Lorem Ipsum has.</a:t>
            </a:r>
          </a:p>
        </p:txBody>
      </p:sp>
      <p:sp>
        <p:nvSpPr>
          <p:cNvPr id="82" name="Shape 5051"/>
          <p:cNvSpPr/>
          <p:nvPr/>
        </p:nvSpPr>
        <p:spPr>
          <a:xfrm>
            <a:off x="1573873" y="3757958"/>
            <a:ext cx="1181916" cy="411719"/>
          </a:xfrm>
          <a:prstGeom prst="roundRect">
            <a:avLst>
              <a:gd name="adj" fmla="val 50000"/>
            </a:avLst>
          </a:prstGeom>
          <a:solidFill>
            <a:schemeClr val="accent5"/>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83" name="Shape 5052"/>
          <p:cNvSpPr/>
          <p:nvPr/>
        </p:nvSpPr>
        <p:spPr>
          <a:xfrm>
            <a:off x="1564348"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dirty="0">
                <a:solidFill>
                  <a:schemeClr val="bg1"/>
                </a:solidFill>
                <a:latin typeface="+mj-lt"/>
              </a:rPr>
              <a:t>10:30 am</a:t>
            </a:r>
          </a:p>
        </p:txBody>
      </p:sp>
      <p:sp>
        <p:nvSpPr>
          <p:cNvPr id="85" name="Shape 5055"/>
          <p:cNvSpPr/>
          <p:nvPr/>
        </p:nvSpPr>
        <p:spPr>
          <a:xfrm>
            <a:off x="3754465" y="46859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00B18D"/>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About</a:t>
            </a:r>
          </a:p>
          <a:p>
            <a:pPr algn="ctr">
              <a:lnSpc>
                <a:spcPct val="80000"/>
              </a:lnSpc>
              <a:defRPr sz="3200" b="1">
                <a:solidFill>
                  <a:srgbClr val="00B18D"/>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Our Company</a:t>
            </a:r>
            <a:endParaRPr lang="en-US" sz="1600" dirty="0">
              <a:solidFill>
                <a:schemeClr val="bg1"/>
              </a:solidFill>
              <a:latin typeface="Caviar Dreams" panose="020B0402020204020504" pitchFamily="34" charset="0"/>
            </a:endParaRPr>
          </a:p>
        </p:txBody>
      </p:sp>
      <p:sp>
        <p:nvSpPr>
          <p:cNvPr id="86" name="Shape 5056"/>
          <p:cNvSpPr/>
          <p:nvPr/>
        </p:nvSpPr>
        <p:spPr>
          <a:xfrm>
            <a:off x="3728563"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bg1"/>
                </a:solidFill>
                <a:latin typeface="+mj-lt"/>
              </a:rPr>
              <a:t>Lorem Ipsum is simply dummy text of the printing and typesetting industry. Lorem Ipsum has.</a:t>
            </a:r>
          </a:p>
        </p:txBody>
      </p:sp>
      <p:sp>
        <p:nvSpPr>
          <p:cNvPr id="88" name="Shape 5057"/>
          <p:cNvSpPr/>
          <p:nvPr/>
        </p:nvSpPr>
        <p:spPr>
          <a:xfrm>
            <a:off x="4151905" y="3757958"/>
            <a:ext cx="1181916" cy="411719"/>
          </a:xfrm>
          <a:prstGeom prst="roundRect">
            <a:avLst>
              <a:gd name="adj" fmla="val 50000"/>
            </a:avLst>
          </a:prstGeom>
          <a:solidFill>
            <a:schemeClr val="accent6"/>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89" name="Shape 5058"/>
          <p:cNvSpPr/>
          <p:nvPr/>
        </p:nvSpPr>
        <p:spPr>
          <a:xfrm>
            <a:off x="4142380"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91" name="Shape 5061"/>
          <p:cNvSpPr/>
          <p:nvPr/>
        </p:nvSpPr>
        <p:spPr>
          <a:xfrm>
            <a:off x="6415076" y="46859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95C348"/>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Services /</a:t>
            </a:r>
          </a:p>
          <a:p>
            <a:pPr algn="ctr">
              <a:lnSpc>
                <a:spcPct val="80000"/>
              </a:lnSpc>
              <a:defRPr sz="3200" b="1">
                <a:solidFill>
                  <a:srgbClr val="95C348"/>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What We Do</a:t>
            </a:r>
            <a:endParaRPr lang="en-US" sz="1600" dirty="0">
              <a:solidFill>
                <a:schemeClr val="bg1"/>
              </a:solidFill>
              <a:latin typeface="Caviar Dreams" panose="020B0402020204020504" pitchFamily="34" charset="0"/>
            </a:endParaRPr>
          </a:p>
        </p:txBody>
      </p:sp>
      <p:sp>
        <p:nvSpPr>
          <p:cNvPr id="92" name="Shape 5062"/>
          <p:cNvSpPr/>
          <p:nvPr/>
        </p:nvSpPr>
        <p:spPr>
          <a:xfrm>
            <a:off x="6389174"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a:solidFill>
                  <a:schemeClr val="bg1"/>
                </a:solidFill>
                <a:latin typeface="+mj-lt"/>
              </a:rPr>
              <a:t>Lorem Ipsum is simply dummy text of the printing and typesetting industry. Lorem Ipsum has.</a:t>
            </a:r>
          </a:p>
        </p:txBody>
      </p:sp>
      <p:sp>
        <p:nvSpPr>
          <p:cNvPr id="94" name="Shape 5063"/>
          <p:cNvSpPr/>
          <p:nvPr/>
        </p:nvSpPr>
        <p:spPr>
          <a:xfrm>
            <a:off x="6793067" y="3757958"/>
            <a:ext cx="1181916" cy="411719"/>
          </a:xfrm>
          <a:prstGeom prst="roundRect">
            <a:avLst>
              <a:gd name="adj" fmla="val 50000"/>
            </a:avLst>
          </a:prstGeom>
          <a:solidFill>
            <a:schemeClr val="bg1">
              <a:lumMod val="75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95" name="Shape 5064"/>
          <p:cNvSpPr/>
          <p:nvPr/>
        </p:nvSpPr>
        <p:spPr>
          <a:xfrm>
            <a:off x="6783542"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97" name="Shape 5067"/>
          <p:cNvSpPr/>
          <p:nvPr/>
        </p:nvSpPr>
        <p:spPr>
          <a:xfrm>
            <a:off x="9054654" y="4685958"/>
            <a:ext cx="1938696" cy="45147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p>
            <a:pPr algn="ctr">
              <a:lnSpc>
                <a:spcPct val="80000"/>
              </a:lnSpc>
              <a:defRPr sz="3200" b="1">
                <a:solidFill>
                  <a:srgbClr val="FFA300"/>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Meet Our</a:t>
            </a:r>
          </a:p>
          <a:p>
            <a:pPr algn="ctr">
              <a:lnSpc>
                <a:spcPct val="80000"/>
              </a:lnSpc>
              <a:defRPr sz="3200" b="1">
                <a:solidFill>
                  <a:srgbClr val="FFA300"/>
                </a:solidFill>
                <a:latin typeface="Helvetica"/>
                <a:ea typeface="Helvetica"/>
                <a:cs typeface="Helvetica"/>
                <a:sym typeface="Helvetica"/>
              </a:defRPr>
            </a:pPr>
            <a:r>
              <a:rPr lang="en-US" sz="1600" dirty="0" smtClean="0">
                <a:solidFill>
                  <a:schemeClr val="bg1"/>
                </a:solidFill>
                <a:latin typeface="Caviar Dreams" panose="020B0402020204020504" pitchFamily="34" charset="0"/>
              </a:rPr>
              <a:t>Expert Team</a:t>
            </a:r>
            <a:endParaRPr lang="en-US" sz="1600" dirty="0">
              <a:solidFill>
                <a:schemeClr val="bg1"/>
              </a:solidFill>
              <a:latin typeface="Caviar Dreams" panose="020B0402020204020504" pitchFamily="34" charset="0"/>
            </a:endParaRPr>
          </a:p>
        </p:txBody>
      </p:sp>
      <p:sp>
        <p:nvSpPr>
          <p:cNvPr id="98" name="Shape 5068"/>
          <p:cNvSpPr/>
          <p:nvPr/>
        </p:nvSpPr>
        <p:spPr>
          <a:xfrm>
            <a:off x="9028752" y="5195903"/>
            <a:ext cx="1990500" cy="55912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ctr"/>
            <a:r>
              <a:rPr sz="1000" dirty="0" err="1">
                <a:solidFill>
                  <a:schemeClr val="bg1"/>
                </a:solidFill>
                <a:latin typeface="+mj-lt"/>
              </a:rPr>
              <a:t>Lorem</a:t>
            </a:r>
            <a:r>
              <a:rPr sz="1000" dirty="0">
                <a:solidFill>
                  <a:schemeClr val="bg1"/>
                </a:solidFill>
                <a:latin typeface="+mj-lt"/>
              </a:rPr>
              <a:t> </a:t>
            </a:r>
            <a:r>
              <a:rPr sz="1000" dirty="0" err="1">
                <a:solidFill>
                  <a:schemeClr val="bg1"/>
                </a:solidFill>
                <a:latin typeface="+mj-lt"/>
              </a:rPr>
              <a:t>Ipsum</a:t>
            </a:r>
            <a:r>
              <a:rPr sz="1000" dirty="0">
                <a:solidFill>
                  <a:schemeClr val="bg1"/>
                </a:solidFill>
                <a:latin typeface="+mj-lt"/>
              </a:rPr>
              <a:t> is simply dummy text of the printing and typesetting industry. </a:t>
            </a:r>
            <a:r>
              <a:rPr sz="1000" dirty="0" err="1">
                <a:solidFill>
                  <a:schemeClr val="bg1"/>
                </a:solidFill>
                <a:latin typeface="+mj-lt"/>
              </a:rPr>
              <a:t>Lorem</a:t>
            </a:r>
            <a:r>
              <a:rPr sz="1000" dirty="0">
                <a:solidFill>
                  <a:schemeClr val="bg1"/>
                </a:solidFill>
                <a:latin typeface="+mj-lt"/>
              </a:rPr>
              <a:t> </a:t>
            </a:r>
            <a:r>
              <a:rPr sz="1000" dirty="0" err="1">
                <a:solidFill>
                  <a:schemeClr val="bg1"/>
                </a:solidFill>
                <a:latin typeface="+mj-lt"/>
              </a:rPr>
              <a:t>Ipsum</a:t>
            </a:r>
            <a:r>
              <a:rPr sz="1000" dirty="0">
                <a:solidFill>
                  <a:schemeClr val="bg1"/>
                </a:solidFill>
                <a:latin typeface="+mj-lt"/>
              </a:rPr>
              <a:t> has.</a:t>
            </a:r>
          </a:p>
        </p:txBody>
      </p:sp>
      <p:sp>
        <p:nvSpPr>
          <p:cNvPr id="100" name="Shape 5069"/>
          <p:cNvSpPr/>
          <p:nvPr/>
        </p:nvSpPr>
        <p:spPr>
          <a:xfrm>
            <a:off x="9433443" y="3757958"/>
            <a:ext cx="1181916" cy="411719"/>
          </a:xfrm>
          <a:prstGeom prst="roundRect">
            <a:avLst>
              <a:gd name="adj" fmla="val 50000"/>
            </a:avLst>
          </a:prstGeom>
          <a:solidFill>
            <a:schemeClr val="tx1">
              <a:lumMod val="75000"/>
              <a:lumOff val="25000"/>
            </a:schemeClr>
          </a:solidFill>
          <a:ln w="38100" cap="flat">
            <a:noFill/>
            <a:prstDash val="solid"/>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01" name="Shape 5070"/>
          <p:cNvSpPr/>
          <p:nvPr/>
        </p:nvSpPr>
        <p:spPr>
          <a:xfrm>
            <a:off x="9423918" y="3831685"/>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pPr algn="ctr"/>
            <a:r>
              <a:rPr sz="1200">
                <a:solidFill>
                  <a:schemeClr val="bg1"/>
                </a:solidFill>
                <a:latin typeface="+mj-lt"/>
              </a:rPr>
              <a:t>10:30 am</a:t>
            </a:r>
          </a:p>
        </p:txBody>
      </p:sp>
      <p:sp>
        <p:nvSpPr>
          <p:cNvPr id="54" name="Title 11"/>
          <p:cNvSpPr txBox="1">
            <a:spLocks/>
          </p:cNvSpPr>
          <p:nvPr/>
        </p:nvSpPr>
        <p:spPr>
          <a:xfrm>
            <a:off x="3715657" y="521676"/>
            <a:ext cx="47606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Presentation Agenda</a:t>
            </a:r>
          </a:p>
        </p:txBody>
      </p:sp>
      <p:sp>
        <p:nvSpPr>
          <p:cNvPr id="55" name="Title 11"/>
          <p:cNvSpPr txBox="1">
            <a:spLocks/>
          </p:cNvSpPr>
          <p:nvPr/>
        </p:nvSpPr>
        <p:spPr>
          <a:xfrm>
            <a:off x="4378420" y="32622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85000"/>
                    <a:lumOff val="15000"/>
                  </a:schemeClr>
                </a:solidFill>
                <a:ea typeface="Roboto" panose="02000000000000000000" pitchFamily="2" charset="0"/>
                <a:cs typeface="Open Sans Light" panose="020B0306030504020204" pitchFamily="34" charset="0"/>
              </a:rPr>
              <a:t>Insert Your Creative Idea </a:t>
            </a:r>
          </a:p>
        </p:txBody>
      </p:sp>
      <p:sp>
        <p:nvSpPr>
          <p:cNvPr id="45" name="Shape 2637"/>
          <p:cNvSpPr/>
          <p:nvPr/>
        </p:nvSpPr>
        <p:spPr>
          <a:xfrm>
            <a:off x="2019322" y="1935563"/>
            <a:ext cx="257980" cy="47295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748"/>
          <p:cNvSpPr/>
          <p:nvPr/>
        </p:nvSpPr>
        <p:spPr>
          <a:xfrm>
            <a:off x="4521065" y="1910163"/>
            <a:ext cx="472959" cy="47295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771"/>
          <p:cNvSpPr/>
          <p:nvPr/>
        </p:nvSpPr>
        <p:spPr>
          <a:xfrm>
            <a:off x="7147944" y="1910163"/>
            <a:ext cx="472959" cy="472959"/>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Shape 2784"/>
          <p:cNvSpPr/>
          <p:nvPr/>
        </p:nvSpPr>
        <p:spPr>
          <a:xfrm>
            <a:off x="9787523" y="1910163"/>
            <a:ext cx="472959" cy="472959"/>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04320954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p:cNvSpPr>
            <a:spLocks noGrp="1"/>
          </p:cNvSpPr>
          <p:nvPr>
            <p:ph type="pic" sz="quarter" idx="15"/>
          </p:nvPr>
        </p:nvSpPr>
        <p:spPr>
          <a:solidFill>
            <a:schemeClr val="bg1">
              <a:lumMod val="75000"/>
            </a:schemeClr>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60</a:t>
            </a:fld>
            <a:endParaRPr lang="en-US"/>
          </a:p>
        </p:txBody>
      </p:sp>
      <p:cxnSp>
        <p:nvCxnSpPr>
          <p:cNvPr id="6" name="Straight Connector 5"/>
          <p:cNvCxnSpPr/>
          <p:nvPr/>
        </p:nvCxnSpPr>
        <p:spPr>
          <a:xfrm flipV="1">
            <a:off x="6096001" y="1"/>
            <a:ext cx="0" cy="6834553"/>
          </a:xfrm>
          <a:prstGeom prst="line">
            <a:avLst/>
          </a:prstGeom>
          <a:ln w="19050">
            <a:solidFill>
              <a:schemeClr val="tx1">
                <a:lumMod val="85000"/>
                <a:lumOff val="1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972175" y="1255692"/>
            <a:ext cx="247650" cy="247650"/>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2241079" y="1159562"/>
            <a:ext cx="3523679" cy="439909"/>
            <a:chOff x="1764655" y="3069602"/>
            <a:chExt cx="3970676" cy="1229537"/>
          </a:xfrm>
          <a:solidFill>
            <a:schemeClr val="accent3"/>
          </a:solidFill>
        </p:grpSpPr>
        <p:sp>
          <p:nvSpPr>
            <p:cNvPr id="15" name="Rounded Rectangle 14"/>
            <p:cNvSpPr/>
            <p:nvPr/>
          </p:nvSpPr>
          <p:spPr>
            <a:xfrm>
              <a:off x="1764655" y="3069602"/>
              <a:ext cx="3820280" cy="1229537"/>
            </a:xfrm>
            <a:prstGeom prst="roundRect">
              <a:avLst>
                <a:gd name="adj" fmla="val 1477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6" name="Isosceles Triangle 15"/>
            <p:cNvSpPr/>
            <p:nvPr/>
          </p:nvSpPr>
          <p:spPr>
            <a:xfrm rot="5400000">
              <a:off x="5163786" y="3571813"/>
              <a:ext cx="917969" cy="2251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17" name="TextBox 16"/>
          <p:cNvSpPr txBox="1"/>
          <p:nvPr/>
        </p:nvSpPr>
        <p:spPr>
          <a:xfrm>
            <a:off x="6439472" y="1200913"/>
            <a:ext cx="647613" cy="369332"/>
          </a:xfrm>
          <a:prstGeom prst="rect">
            <a:avLst/>
          </a:prstGeom>
          <a:noFill/>
        </p:spPr>
        <p:txBody>
          <a:bodyPr wrap="none" lIns="0" tIns="0" rIns="0" bIns="0" rtlCol="0" anchor="ctr">
            <a:spAutoFit/>
          </a:bodyPr>
          <a:lstStyle/>
          <a:p>
            <a:pPr defTabSz="1219170">
              <a:spcBef>
                <a:spcPct val="20000"/>
              </a:spcBef>
              <a:defRPr/>
            </a:pPr>
            <a:r>
              <a:rPr lang="en-US" sz="2400" b="1" spc="-300" dirty="0" smtClean="0">
                <a:solidFill>
                  <a:schemeClr val="tx1">
                    <a:lumMod val="85000"/>
                    <a:lumOff val="15000"/>
                  </a:schemeClr>
                </a:solidFill>
                <a:latin typeface="Caviar Dreams" panose="020B0402020204020504" pitchFamily="34" charset="0"/>
              </a:rPr>
              <a:t>2017</a:t>
            </a:r>
            <a:endParaRPr lang="en-US" sz="2400" spc="-300" dirty="0">
              <a:solidFill>
                <a:schemeClr val="tx1">
                  <a:lumMod val="85000"/>
                  <a:lumOff val="15000"/>
                </a:schemeClr>
              </a:solidFill>
              <a:latin typeface="Caviar Dreams" panose="020B0402020204020504" pitchFamily="34" charset="0"/>
            </a:endParaRPr>
          </a:p>
        </p:txBody>
      </p:sp>
      <p:sp>
        <p:nvSpPr>
          <p:cNvPr id="18" name="TextBox 17"/>
          <p:cNvSpPr txBox="1"/>
          <p:nvPr/>
        </p:nvSpPr>
        <p:spPr>
          <a:xfrm>
            <a:off x="6468047" y="1600554"/>
            <a:ext cx="402354" cy="169277"/>
          </a:xfrm>
          <a:prstGeom prst="rect">
            <a:avLst/>
          </a:prstGeom>
          <a:noFill/>
        </p:spPr>
        <p:txBody>
          <a:bodyPr wrap="none" lIns="0" tIns="0" rIns="0" bIns="0" rtlCol="0" anchor="ctr">
            <a:spAutoFit/>
          </a:bodyPr>
          <a:lstStyle/>
          <a:p>
            <a:pPr defTabSz="1219170">
              <a:spcBef>
                <a:spcPct val="20000"/>
              </a:spcBef>
              <a:defRPr/>
            </a:pPr>
            <a:r>
              <a:rPr lang="en-US" sz="1100" dirty="0">
                <a:solidFill>
                  <a:schemeClr val="tx1">
                    <a:lumMod val="95000"/>
                    <a:lumOff val="5000"/>
                  </a:schemeClr>
                </a:solidFill>
                <a:latin typeface="Caviar Dreams" panose="020B0402020204020504" pitchFamily="34" charset="0"/>
              </a:rPr>
              <a:t>16 </a:t>
            </a:r>
            <a:r>
              <a:rPr lang="en-US" sz="1100" dirty="0" err="1" smtClean="0">
                <a:solidFill>
                  <a:schemeClr val="tx1">
                    <a:lumMod val="95000"/>
                    <a:lumOff val="5000"/>
                  </a:schemeClr>
                </a:solidFill>
                <a:latin typeface="Caviar Dreams" panose="020B0402020204020504" pitchFamily="34" charset="0"/>
              </a:rPr>
              <a:t>jun</a:t>
            </a:r>
            <a:endParaRPr lang="en-US" sz="1100" dirty="0">
              <a:solidFill>
                <a:schemeClr val="tx1">
                  <a:lumMod val="95000"/>
                  <a:lumOff val="5000"/>
                </a:schemeClr>
              </a:solidFill>
              <a:latin typeface="Caviar Dreams" panose="020B0402020204020504" pitchFamily="34" charset="0"/>
            </a:endParaRPr>
          </a:p>
        </p:txBody>
      </p:sp>
      <p:sp>
        <p:nvSpPr>
          <p:cNvPr id="19" name="Title 20"/>
          <p:cNvSpPr txBox="1">
            <a:spLocks/>
          </p:cNvSpPr>
          <p:nvPr/>
        </p:nvSpPr>
        <p:spPr>
          <a:xfrm>
            <a:off x="2450381" y="1256964"/>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bg1"/>
                </a:solidFill>
                <a:latin typeface="Caviar Dreams" panose="020B0402020204020504" pitchFamily="34" charset="0"/>
                <a:cs typeface="Lato Regular"/>
              </a:rPr>
              <a:t>Setting Up</a:t>
            </a:r>
          </a:p>
        </p:txBody>
      </p:sp>
      <p:sp>
        <p:nvSpPr>
          <p:cNvPr id="21" name="Title 20"/>
          <p:cNvSpPr txBox="1">
            <a:spLocks/>
          </p:cNvSpPr>
          <p:nvPr/>
        </p:nvSpPr>
        <p:spPr>
          <a:xfrm>
            <a:off x="2328736" y="1769831"/>
            <a:ext cx="3395220" cy="73863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0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000" dirty="0">
              <a:solidFill>
                <a:schemeClr val="tx1"/>
              </a:solidFill>
              <a:latin typeface="+mj-lt"/>
              <a:cs typeface="Lato Light"/>
            </a:endParaRPr>
          </a:p>
        </p:txBody>
      </p:sp>
      <p:sp>
        <p:nvSpPr>
          <p:cNvPr id="22" name="Oval 21"/>
          <p:cNvSpPr/>
          <p:nvPr/>
        </p:nvSpPr>
        <p:spPr>
          <a:xfrm>
            <a:off x="5972175" y="3011001"/>
            <a:ext cx="247650" cy="247650"/>
          </a:xfrm>
          <a:prstGeom prst="ellipse">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flipH="1">
            <a:off x="6488527" y="2914871"/>
            <a:ext cx="3523679" cy="439909"/>
            <a:chOff x="1764655" y="3069602"/>
            <a:chExt cx="3970676" cy="1229537"/>
          </a:xfrm>
          <a:solidFill>
            <a:schemeClr val="accent4"/>
          </a:solidFill>
        </p:grpSpPr>
        <p:sp>
          <p:nvSpPr>
            <p:cNvPr id="24" name="Rounded Rectangle 23"/>
            <p:cNvSpPr/>
            <p:nvPr/>
          </p:nvSpPr>
          <p:spPr>
            <a:xfrm>
              <a:off x="1764655" y="3069602"/>
              <a:ext cx="3820280" cy="1229537"/>
            </a:xfrm>
            <a:prstGeom prst="roundRect">
              <a:avLst>
                <a:gd name="adj" fmla="val 1477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25" name="Isosceles Triangle 24"/>
            <p:cNvSpPr/>
            <p:nvPr/>
          </p:nvSpPr>
          <p:spPr>
            <a:xfrm rot="5400000">
              <a:off x="5163786" y="3571813"/>
              <a:ext cx="917969" cy="2251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26" name="TextBox 25"/>
          <p:cNvSpPr txBox="1"/>
          <p:nvPr/>
        </p:nvSpPr>
        <p:spPr>
          <a:xfrm>
            <a:off x="5016034" y="3017520"/>
            <a:ext cx="647613" cy="369332"/>
          </a:xfrm>
          <a:prstGeom prst="rect">
            <a:avLst/>
          </a:prstGeom>
          <a:noFill/>
        </p:spPr>
        <p:txBody>
          <a:bodyPr wrap="none" lIns="0" tIns="0" rIns="0" bIns="0" rtlCol="0" anchor="ctr">
            <a:spAutoFit/>
          </a:bodyPr>
          <a:lstStyle/>
          <a:p>
            <a:pPr algn="r" defTabSz="1219170">
              <a:spcBef>
                <a:spcPct val="20000"/>
              </a:spcBef>
              <a:defRPr/>
            </a:pPr>
            <a:r>
              <a:rPr lang="en-US" sz="2400" b="1" spc="-300" dirty="0" smtClean="0">
                <a:solidFill>
                  <a:schemeClr val="tx1">
                    <a:lumMod val="85000"/>
                    <a:lumOff val="15000"/>
                  </a:schemeClr>
                </a:solidFill>
                <a:latin typeface="Caviar Dreams" panose="020B0402020204020504" pitchFamily="34" charset="0"/>
              </a:rPr>
              <a:t>2017</a:t>
            </a:r>
            <a:endParaRPr lang="en-US" sz="2400" spc="-300" dirty="0">
              <a:solidFill>
                <a:schemeClr val="tx1">
                  <a:lumMod val="85000"/>
                  <a:lumOff val="15000"/>
                </a:schemeClr>
              </a:solidFill>
              <a:latin typeface="Caviar Dreams" panose="020B0402020204020504" pitchFamily="34" charset="0"/>
            </a:endParaRPr>
          </a:p>
        </p:txBody>
      </p:sp>
      <p:sp>
        <p:nvSpPr>
          <p:cNvPr id="27" name="TextBox 26"/>
          <p:cNvSpPr txBox="1"/>
          <p:nvPr/>
        </p:nvSpPr>
        <p:spPr>
          <a:xfrm>
            <a:off x="5261293" y="3417161"/>
            <a:ext cx="402354" cy="169277"/>
          </a:xfrm>
          <a:prstGeom prst="rect">
            <a:avLst/>
          </a:prstGeom>
          <a:noFill/>
        </p:spPr>
        <p:txBody>
          <a:bodyPr wrap="none" lIns="0" tIns="0" rIns="0" bIns="0" rtlCol="0" anchor="ctr">
            <a:spAutoFit/>
          </a:bodyPr>
          <a:lstStyle/>
          <a:p>
            <a:pPr algn="r" defTabSz="1219170">
              <a:spcBef>
                <a:spcPct val="20000"/>
              </a:spcBef>
              <a:defRPr/>
            </a:pPr>
            <a:r>
              <a:rPr lang="en-US" sz="1100" dirty="0">
                <a:solidFill>
                  <a:schemeClr val="tx1">
                    <a:lumMod val="95000"/>
                    <a:lumOff val="5000"/>
                  </a:schemeClr>
                </a:solidFill>
                <a:latin typeface="Caviar Dreams" panose="020B0402020204020504" pitchFamily="34" charset="0"/>
              </a:rPr>
              <a:t>16 </a:t>
            </a:r>
            <a:r>
              <a:rPr lang="en-US" sz="1100" dirty="0" err="1" smtClean="0">
                <a:solidFill>
                  <a:schemeClr val="tx1">
                    <a:lumMod val="95000"/>
                    <a:lumOff val="5000"/>
                  </a:schemeClr>
                </a:solidFill>
                <a:latin typeface="Caviar Dreams" panose="020B0402020204020504" pitchFamily="34" charset="0"/>
              </a:rPr>
              <a:t>jun</a:t>
            </a:r>
            <a:endParaRPr lang="en-US" sz="1100" dirty="0">
              <a:solidFill>
                <a:schemeClr val="tx1">
                  <a:lumMod val="95000"/>
                  <a:lumOff val="5000"/>
                </a:schemeClr>
              </a:solidFill>
              <a:latin typeface="Caviar Dreams" panose="020B0402020204020504" pitchFamily="34" charset="0"/>
            </a:endParaRPr>
          </a:p>
        </p:txBody>
      </p:sp>
      <p:sp>
        <p:nvSpPr>
          <p:cNvPr id="28" name="Title 20"/>
          <p:cNvSpPr txBox="1">
            <a:spLocks/>
          </p:cNvSpPr>
          <p:nvPr/>
        </p:nvSpPr>
        <p:spPr>
          <a:xfrm>
            <a:off x="6765003" y="3011001"/>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600" b="1" dirty="0">
                <a:solidFill>
                  <a:schemeClr val="bg1"/>
                </a:solidFill>
                <a:latin typeface="Caviar Dreams" panose="020B0402020204020504" pitchFamily="34" charset="0"/>
                <a:cs typeface="Lato Regular"/>
              </a:rPr>
              <a:t>Our First Day</a:t>
            </a:r>
          </a:p>
        </p:txBody>
      </p:sp>
      <p:sp>
        <p:nvSpPr>
          <p:cNvPr id="30" name="Freeform 62"/>
          <p:cNvSpPr>
            <a:spLocks noEditPoints="1"/>
          </p:cNvSpPr>
          <p:nvPr/>
        </p:nvSpPr>
        <p:spPr bwMode="auto">
          <a:xfrm>
            <a:off x="5038992" y="1085499"/>
            <a:ext cx="439178" cy="442690"/>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3556" dirty="0"/>
          </a:p>
        </p:txBody>
      </p:sp>
      <p:sp>
        <p:nvSpPr>
          <p:cNvPr id="31" name="Oval 30"/>
          <p:cNvSpPr/>
          <p:nvPr/>
        </p:nvSpPr>
        <p:spPr>
          <a:xfrm>
            <a:off x="5972175" y="4936503"/>
            <a:ext cx="247650" cy="247650"/>
          </a:xfrm>
          <a:prstGeom prst="ellipse">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2241079" y="4840373"/>
            <a:ext cx="3523679" cy="439909"/>
            <a:chOff x="1764655" y="3069602"/>
            <a:chExt cx="3970676" cy="1229537"/>
          </a:xfrm>
          <a:solidFill>
            <a:schemeClr val="accent5"/>
          </a:solidFill>
        </p:grpSpPr>
        <p:sp>
          <p:nvSpPr>
            <p:cNvPr id="33" name="Rounded Rectangle 32"/>
            <p:cNvSpPr/>
            <p:nvPr/>
          </p:nvSpPr>
          <p:spPr>
            <a:xfrm>
              <a:off x="1764655" y="3069602"/>
              <a:ext cx="3820280" cy="1229537"/>
            </a:xfrm>
            <a:prstGeom prst="roundRect">
              <a:avLst>
                <a:gd name="adj" fmla="val 1477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34" name="Isosceles Triangle 33"/>
            <p:cNvSpPr/>
            <p:nvPr/>
          </p:nvSpPr>
          <p:spPr>
            <a:xfrm rot="5400000">
              <a:off x="5163786" y="3571813"/>
              <a:ext cx="917969" cy="2251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35" name="TextBox 34"/>
          <p:cNvSpPr txBox="1"/>
          <p:nvPr/>
        </p:nvSpPr>
        <p:spPr>
          <a:xfrm>
            <a:off x="6439472" y="4881724"/>
            <a:ext cx="647613" cy="369332"/>
          </a:xfrm>
          <a:prstGeom prst="rect">
            <a:avLst/>
          </a:prstGeom>
          <a:noFill/>
        </p:spPr>
        <p:txBody>
          <a:bodyPr wrap="none" lIns="0" tIns="0" rIns="0" bIns="0" rtlCol="0" anchor="ctr">
            <a:spAutoFit/>
          </a:bodyPr>
          <a:lstStyle/>
          <a:p>
            <a:pPr defTabSz="1219170">
              <a:spcBef>
                <a:spcPct val="20000"/>
              </a:spcBef>
              <a:defRPr/>
            </a:pPr>
            <a:r>
              <a:rPr lang="en-US" sz="2400" b="1" spc="-300" dirty="0" smtClean="0">
                <a:solidFill>
                  <a:schemeClr val="tx1">
                    <a:lumMod val="85000"/>
                    <a:lumOff val="15000"/>
                  </a:schemeClr>
                </a:solidFill>
                <a:latin typeface="Caviar Dreams" panose="020B0402020204020504" pitchFamily="34" charset="0"/>
              </a:rPr>
              <a:t>2017</a:t>
            </a:r>
            <a:endParaRPr lang="en-US" sz="2400" spc="-300" dirty="0">
              <a:solidFill>
                <a:schemeClr val="tx1">
                  <a:lumMod val="85000"/>
                  <a:lumOff val="15000"/>
                </a:schemeClr>
              </a:solidFill>
              <a:latin typeface="Caviar Dreams" panose="020B0402020204020504" pitchFamily="34" charset="0"/>
            </a:endParaRPr>
          </a:p>
        </p:txBody>
      </p:sp>
      <p:sp>
        <p:nvSpPr>
          <p:cNvPr id="36" name="TextBox 35"/>
          <p:cNvSpPr txBox="1"/>
          <p:nvPr/>
        </p:nvSpPr>
        <p:spPr>
          <a:xfrm>
            <a:off x="6468047" y="5281365"/>
            <a:ext cx="402354" cy="169277"/>
          </a:xfrm>
          <a:prstGeom prst="rect">
            <a:avLst/>
          </a:prstGeom>
          <a:noFill/>
        </p:spPr>
        <p:txBody>
          <a:bodyPr wrap="none" lIns="0" tIns="0" rIns="0" bIns="0" rtlCol="0" anchor="ctr">
            <a:spAutoFit/>
          </a:bodyPr>
          <a:lstStyle/>
          <a:p>
            <a:pPr defTabSz="1219170">
              <a:spcBef>
                <a:spcPct val="20000"/>
              </a:spcBef>
              <a:defRPr/>
            </a:pPr>
            <a:r>
              <a:rPr lang="en-US" sz="1100" dirty="0">
                <a:solidFill>
                  <a:schemeClr val="tx1">
                    <a:lumMod val="95000"/>
                    <a:lumOff val="5000"/>
                  </a:schemeClr>
                </a:solidFill>
                <a:latin typeface="Caviar Dreams" panose="020B0402020204020504" pitchFamily="34" charset="0"/>
              </a:rPr>
              <a:t>16 </a:t>
            </a:r>
            <a:r>
              <a:rPr lang="en-US" sz="1100" dirty="0" err="1" smtClean="0">
                <a:solidFill>
                  <a:schemeClr val="tx1">
                    <a:lumMod val="95000"/>
                    <a:lumOff val="5000"/>
                  </a:schemeClr>
                </a:solidFill>
                <a:latin typeface="Caviar Dreams" panose="020B0402020204020504" pitchFamily="34" charset="0"/>
              </a:rPr>
              <a:t>jun</a:t>
            </a:r>
            <a:endParaRPr lang="en-US" sz="1100" dirty="0">
              <a:solidFill>
                <a:schemeClr val="tx1">
                  <a:lumMod val="95000"/>
                  <a:lumOff val="5000"/>
                </a:schemeClr>
              </a:solidFill>
              <a:latin typeface="Caviar Dreams" panose="020B0402020204020504" pitchFamily="34" charset="0"/>
            </a:endParaRPr>
          </a:p>
        </p:txBody>
      </p:sp>
      <p:sp>
        <p:nvSpPr>
          <p:cNvPr id="37" name="Title 20"/>
          <p:cNvSpPr txBox="1">
            <a:spLocks/>
          </p:cNvSpPr>
          <p:nvPr/>
        </p:nvSpPr>
        <p:spPr>
          <a:xfrm>
            <a:off x="2450381" y="4937775"/>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b="1" dirty="0">
                <a:solidFill>
                  <a:schemeClr val="bg1"/>
                </a:solidFill>
                <a:latin typeface="Caviar Dreams" panose="020B0402020204020504" pitchFamily="34" charset="0"/>
                <a:cs typeface="Lato Regular"/>
              </a:rPr>
              <a:t>Setting Up</a:t>
            </a:r>
          </a:p>
        </p:txBody>
      </p:sp>
      <p:sp>
        <p:nvSpPr>
          <p:cNvPr id="40" name="Freeform 62"/>
          <p:cNvSpPr>
            <a:spLocks noEditPoints="1"/>
          </p:cNvSpPr>
          <p:nvPr/>
        </p:nvSpPr>
        <p:spPr bwMode="auto">
          <a:xfrm>
            <a:off x="5038992" y="4766310"/>
            <a:ext cx="439178" cy="442690"/>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3556" dirty="0"/>
          </a:p>
        </p:txBody>
      </p:sp>
      <p:sp>
        <p:nvSpPr>
          <p:cNvPr id="43" name="Rectangle 3"/>
          <p:cNvSpPr>
            <a:spLocks/>
          </p:cNvSpPr>
          <p:nvPr/>
        </p:nvSpPr>
        <p:spPr bwMode="auto">
          <a:xfrm>
            <a:off x="2618773" y="5704124"/>
            <a:ext cx="52881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45%</a:t>
            </a:r>
          </a:p>
        </p:txBody>
      </p:sp>
      <p:sp>
        <p:nvSpPr>
          <p:cNvPr id="44" name="Rectangle 4"/>
          <p:cNvSpPr>
            <a:spLocks/>
          </p:cNvSpPr>
          <p:nvPr/>
        </p:nvSpPr>
        <p:spPr bwMode="auto">
          <a:xfrm>
            <a:off x="2618773" y="5523149"/>
            <a:ext cx="111480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40000"/>
              </a:lnSpc>
            </a:pPr>
            <a:r>
              <a:rPr lang="en-US" sz="900" b="1" dirty="0">
                <a:solidFill>
                  <a:schemeClr val="tx1">
                    <a:lumMod val="85000"/>
                    <a:lumOff val="15000"/>
                  </a:schemeClr>
                </a:solidFill>
                <a:latin typeface="Caviar Dreams" panose="020B0402020204020504" pitchFamily="34" charset="0"/>
                <a:ea typeface="ＭＳ Ｐゴシック" charset="0"/>
                <a:cs typeface="Lato Regular" charset="0"/>
                <a:sym typeface="Lato Regular" charset="0"/>
              </a:rPr>
              <a:t>Heading of First</a:t>
            </a:r>
          </a:p>
        </p:txBody>
      </p:sp>
      <p:sp>
        <p:nvSpPr>
          <p:cNvPr id="45" name="Rectangle 5"/>
          <p:cNvSpPr>
            <a:spLocks/>
          </p:cNvSpPr>
          <p:nvPr/>
        </p:nvSpPr>
        <p:spPr bwMode="auto">
          <a:xfrm>
            <a:off x="3119006" y="5749368"/>
            <a:ext cx="68127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10000"/>
              </a:lnSpc>
            </a:pPr>
            <a:r>
              <a:rPr lang="en-US" sz="700" dirty="0" err="1">
                <a:solidFill>
                  <a:schemeClr val="tx1">
                    <a:lumMod val="85000"/>
                    <a:lumOff val="15000"/>
                  </a:schemeClr>
                </a:solidFill>
                <a:latin typeface="+mj-lt"/>
                <a:ea typeface="ＭＳ Ｐゴシック" charset="0"/>
                <a:cs typeface="Lato Regular" charset="0"/>
                <a:sym typeface="Lato Regular" charset="0"/>
              </a:rPr>
              <a:t>Ipsum</a:t>
            </a:r>
            <a:r>
              <a:rPr lang="en-US" sz="700" dirty="0">
                <a:solidFill>
                  <a:schemeClr val="tx1">
                    <a:lumMod val="85000"/>
                    <a:lumOff val="15000"/>
                  </a:schemeClr>
                </a:solidFill>
                <a:latin typeface="+mj-lt"/>
                <a:ea typeface="ＭＳ Ｐゴシック" charset="0"/>
                <a:cs typeface="Lato Regular" charset="0"/>
                <a:sym typeface="Lato Regular" charset="0"/>
              </a:rPr>
              <a:t> is simply dummy text</a:t>
            </a:r>
          </a:p>
        </p:txBody>
      </p:sp>
      <p:sp>
        <p:nvSpPr>
          <p:cNvPr id="50" name="Rectangle 10"/>
          <p:cNvSpPr>
            <a:spLocks/>
          </p:cNvSpPr>
          <p:nvPr/>
        </p:nvSpPr>
        <p:spPr bwMode="auto">
          <a:xfrm>
            <a:off x="4521978" y="5689971"/>
            <a:ext cx="528815" cy="381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45%</a:t>
            </a:r>
          </a:p>
        </p:txBody>
      </p:sp>
      <p:sp>
        <p:nvSpPr>
          <p:cNvPr id="51" name="Rectangle 11"/>
          <p:cNvSpPr>
            <a:spLocks/>
          </p:cNvSpPr>
          <p:nvPr/>
        </p:nvSpPr>
        <p:spPr bwMode="auto">
          <a:xfrm>
            <a:off x="4521978" y="5508864"/>
            <a:ext cx="1114799" cy="18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40000"/>
              </a:lnSpc>
            </a:pPr>
            <a:r>
              <a:rPr lang="en-US" sz="900" b="1" dirty="0">
                <a:solidFill>
                  <a:schemeClr val="tx1">
                    <a:lumMod val="85000"/>
                    <a:lumOff val="15000"/>
                  </a:schemeClr>
                </a:solidFill>
                <a:latin typeface="Caviar Dreams" panose="020B0402020204020504" pitchFamily="34" charset="0"/>
                <a:ea typeface="ＭＳ Ｐゴシック" charset="0"/>
                <a:cs typeface="Lato Regular" charset="0"/>
                <a:sym typeface="Lato Regular" charset="0"/>
              </a:rPr>
              <a:t>Heading of First</a:t>
            </a:r>
          </a:p>
        </p:txBody>
      </p:sp>
      <p:sp>
        <p:nvSpPr>
          <p:cNvPr id="52" name="Rectangle 12"/>
          <p:cNvSpPr>
            <a:spLocks/>
          </p:cNvSpPr>
          <p:nvPr/>
        </p:nvSpPr>
        <p:spPr bwMode="auto">
          <a:xfrm>
            <a:off x="5022209" y="5735247"/>
            <a:ext cx="681266" cy="262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10000"/>
              </a:lnSpc>
            </a:pPr>
            <a:r>
              <a:rPr lang="en-US" sz="700">
                <a:solidFill>
                  <a:schemeClr val="tx1">
                    <a:lumMod val="85000"/>
                    <a:lumOff val="15000"/>
                  </a:schemeClr>
                </a:solidFill>
                <a:latin typeface="+mj-lt"/>
                <a:ea typeface="ＭＳ Ｐゴシック" charset="0"/>
                <a:cs typeface="Lato Regular" charset="0"/>
                <a:sym typeface="Lato Regular" charset="0"/>
              </a:rPr>
              <a:t>Ipsum is simply dummy text</a:t>
            </a:r>
          </a:p>
        </p:txBody>
      </p:sp>
      <p:grpSp>
        <p:nvGrpSpPr>
          <p:cNvPr id="53" name="Group 52"/>
          <p:cNvGrpSpPr/>
          <p:nvPr/>
        </p:nvGrpSpPr>
        <p:grpSpPr>
          <a:xfrm>
            <a:off x="2115048" y="5621385"/>
            <a:ext cx="285749" cy="285751"/>
            <a:chOff x="7021513" y="771525"/>
            <a:chExt cx="285749" cy="285751"/>
          </a:xfrm>
          <a:solidFill>
            <a:schemeClr val="bg1"/>
          </a:solidFill>
        </p:grpSpPr>
        <p:sp>
          <p:nvSpPr>
            <p:cNvPr id="54" name="Freeform 3392"/>
            <p:cNvSpPr>
              <a:spLocks/>
            </p:cNvSpPr>
            <p:nvPr/>
          </p:nvSpPr>
          <p:spPr bwMode="auto">
            <a:xfrm>
              <a:off x="7127875" y="779463"/>
              <a:ext cx="179387" cy="277813"/>
            </a:xfrm>
            <a:custGeom>
              <a:avLst/>
              <a:gdLst>
                <a:gd name="T0" fmla="*/ 0 w 452"/>
                <a:gd name="T1" fmla="*/ 452 h 701"/>
                <a:gd name="T2" fmla="*/ 131 w 452"/>
                <a:gd name="T3" fmla="*/ 695 h 701"/>
                <a:gd name="T4" fmla="*/ 132 w 452"/>
                <a:gd name="T5" fmla="*/ 699 h 701"/>
                <a:gd name="T6" fmla="*/ 135 w 452"/>
                <a:gd name="T7" fmla="*/ 700 h 701"/>
                <a:gd name="T8" fmla="*/ 139 w 452"/>
                <a:gd name="T9" fmla="*/ 701 h 701"/>
                <a:gd name="T10" fmla="*/ 141 w 452"/>
                <a:gd name="T11" fmla="*/ 701 h 701"/>
                <a:gd name="T12" fmla="*/ 141 w 452"/>
                <a:gd name="T13" fmla="*/ 701 h 701"/>
                <a:gd name="T14" fmla="*/ 141 w 452"/>
                <a:gd name="T15" fmla="*/ 701 h 701"/>
                <a:gd name="T16" fmla="*/ 145 w 452"/>
                <a:gd name="T17" fmla="*/ 701 h 701"/>
                <a:gd name="T18" fmla="*/ 148 w 452"/>
                <a:gd name="T19" fmla="*/ 700 h 701"/>
                <a:gd name="T20" fmla="*/ 150 w 452"/>
                <a:gd name="T21" fmla="*/ 697 h 701"/>
                <a:gd name="T22" fmla="*/ 153 w 452"/>
                <a:gd name="T23" fmla="*/ 695 h 701"/>
                <a:gd name="T24" fmla="*/ 452 w 452"/>
                <a:gd name="T25" fmla="*/ 0 h 701"/>
                <a:gd name="T26" fmla="*/ 0 w 452"/>
                <a:gd name="T27" fmla="*/ 45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2" h="701">
                  <a:moveTo>
                    <a:pt x="0" y="452"/>
                  </a:moveTo>
                  <a:lnTo>
                    <a:pt x="131" y="695"/>
                  </a:lnTo>
                  <a:lnTo>
                    <a:pt x="132" y="699"/>
                  </a:lnTo>
                  <a:lnTo>
                    <a:pt x="135" y="700"/>
                  </a:lnTo>
                  <a:lnTo>
                    <a:pt x="139" y="701"/>
                  </a:lnTo>
                  <a:lnTo>
                    <a:pt x="141" y="701"/>
                  </a:lnTo>
                  <a:lnTo>
                    <a:pt x="141" y="701"/>
                  </a:lnTo>
                  <a:lnTo>
                    <a:pt x="141" y="701"/>
                  </a:lnTo>
                  <a:lnTo>
                    <a:pt x="145" y="701"/>
                  </a:lnTo>
                  <a:lnTo>
                    <a:pt x="148" y="700"/>
                  </a:lnTo>
                  <a:lnTo>
                    <a:pt x="150" y="697"/>
                  </a:lnTo>
                  <a:lnTo>
                    <a:pt x="153" y="695"/>
                  </a:lnTo>
                  <a:lnTo>
                    <a:pt x="452" y="0"/>
                  </a:lnTo>
                  <a:lnTo>
                    <a:pt x="0" y="4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93"/>
            <p:cNvSpPr>
              <a:spLocks/>
            </p:cNvSpPr>
            <p:nvPr/>
          </p:nvSpPr>
          <p:spPr bwMode="auto">
            <a:xfrm>
              <a:off x="7021513" y="771525"/>
              <a:ext cx="279400" cy="179388"/>
            </a:xfrm>
            <a:custGeom>
              <a:avLst/>
              <a:gdLst>
                <a:gd name="T0" fmla="*/ 8 w 702"/>
                <a:gd name="T1" fmla="*/ 301 h 453"/>
                <a:gd name="T2" fmla="*/ 4 w 702"/>
                <a:gd name="T3" fmla="*/ 302 h 453"/>
                <a:gd name="T4" fmla="*/ 2 w 702"/>
                <a:gd name="T5" fmla="*/ 304 h 453"/>
                <a:gd name="T6" fmla="*/ 0 w 702"/>
                <a:gd name="T7" fmla="*/ 307 h 453"/>
                <a:gd name="T8" fmla="*/ 0 w 702"/>
                <a:gd name="T9" fmla="*/ 311 h 453"/>
                <a:gd name="T10" fmla="*/ 0 w 702"/>
                <a:gd name="T11" fmla="*/ 313 h 453"/>
                <a:gd name="T12" fmla="*/ 1 w 702"/>
                <a:gd name="T13" fmla="*/ 317 h 453"/>
                <a:gd name="T14" fmla="*/ 4 w 702"/>
                <a:gd name="T15" fmla="*/ 320 h 453"/>
                <a:gd name="T16" fmla="*/ 6 w 702"/>
                <a:gd name="T17" fmla="*/ 322 h 453"/>
                <a:gd name="T18" fmla="*/ 249 w 702"/>
                <a:gd name="T19" fmla="*/ 453 h 453"/>
                <a:gd name="T20" fmla="*/ 702 w 702"/>
                <a:gd name="T21" fmla="*/ 0 h 453"/>
                <a:gd name="T22" fmla="*/ 8 w 702"/>
                <a:gd name="T23"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2" h="453">
                  <a:moveTo>
                    <a:pt x="8" y="301"/>
                  </a:moveTo>
                  <a:lnTo>
                    <a:pt x="4" y="302"/>
                  </a:lnTo>
                  <a:lnTo>
                    <a:pt x="2" y="304"/>
                  </a:lnTo>
                  <a:lnTo>
                    <a:pt x="0" y="307"/>
                  </a:lnTo>
                  <a:lnTo>
                    <a:pt x="0" y="311"/>
                  </a:lnTo>
                  <a:lnTo>
                    <a:pt x="0" y="313"/>
                  </a:lnTo>
                  <a:lnTo>
                    <a:pt x="1" y="317"/>
                  </a:lnTo>
                  <a:lnTo>
                    <a:pt x="4" y="320"/>
                  </a:lnTo>
                  <a:lnTo>
                    <a:pt x="6" y="322"/>
                  </a:lnTo>
                  <a:lnTo>
                    <a:pt x="249" y="453"/>
                  </a:lnTo>
                  <a:lnTo>
                    <a:pt x="702" y="0"/>
                  </a:lnTo>
                  <a:lnTo>
                    <a:pt x="8"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4090934" y="5653697"/>
            <a:ext cx="285750" cy="247650"/>
            <a:chOff x="9883775" y="1954213"/>
            <a:chExt cx="285750" cy="247650"/>
          </a:xfrm>
          <a:solidFill>
            <a:schemeClr val="bg1"/>
          </a:solidFill>
        </p:grpSpPr>
        <p:sp>
          <p:nvSpPr>
            <p:cNvPr id="57" name="Freeform 3542"/>
            <p:cNvSpPr>
              <a:spLocks/>
            </p:cNvSpPr>
            <p:nvPr/>
          </p:nvSpPr>
          <p:spPr bwMode="auto">
            <a:xfrm>
              <a:off x="9894888" y="1954213"/>
              <a:ext cx="238125" cy="95250"/>
            </a:xfrm>
            <a:custGeom>
              <a:avLst/>
              <a:gdLst>
                <a:gd name="T0" fmla="*/ 598 w 598"/>
                <a:gd name="T1" fmla="*/ 11 h 241"/>
                <a:gd name="T2" fmla="*/ 591 w 598"/>
                <a:gd name="T3" fmla="*/ 6 h 241"/>
                <a:gd name="T4" fmla="*/ 582 w 598"/>
                <a:gd name="T5" fmla="*/ 2 h 241"/>
                <a:gd name="T6" fmla="*/ 571 w 598"/>
                <a:gd name="T7" fmla="*/ 0 h 241"/>
                <a:gd name="T8" fmla="*/ 560 w 598"/>
                <a:gd name="T9" fmla="*/ 0 h 241"/>
                <a:gd name="T10" fmla="*/ 46 w 598"/>
                <a:gd name="T11" fmla="*/ 0 h 241"/>
                <a:gd name="T12" fmla="*/ 33 w 598"/>
                <a:gd name="T13" fmla="*/ 1 h 241"/>
                <a:gd name="T14" fmla="*/ 20 w 598"/>
                <a:gd name="T15" fmla="*/ 3 h 241"/>
                <a:gd name="T16" fmla="*/ 10 w 598"/>
                <a:gd name="T17" fmla="*/ 7 h 241"/>
                <a:gd name="T18" fmla="*/ 0 w 598"/>
                <a:gd name="T19" fmla="*/ 14 h 241"/>
                <a:gd name="T20" fmla="*/ 315 w 598"/>
                <a:gd name="T21" fmla="*/ 241 h 241"/>
                <a:gd name="T22" fmla="*/ 598 w 598"/>
                <a:gd name="T23" fmla="*/ 1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8" h="241">
                  <a:moveTo>
                    <a:pt x="598" y="11"/>
                  </a:moveTo>
                  <a:lnTo>
                    <a:pt x="591" y="6"/>
                  </a:lnTo>
                  <a:lnTo>
                    <a:pt x="582" y="2"/>
                  </a:lnTo>
                  <a:lnTo>
                    <a:pt x="571" y="0"/>
                  </a:lnTo>
                  <a:lnTo>
                    <a:pt x="560" y="0"/>
                  </a:lnTo>
                  <a:lnTo>
                    <a:pt x="46" y="0"/>
                  </a:lnTo>
                  <a:lnTo>
                    <a:pt x="33" y="1"/>
                  </a:lnTo>
                  <a:lnTo>
                    <a:pt x="20" y="3"/>
                  </a:lnTo>
                  <a:lnTo>
                    <a:pt x="10" y="7"/>
                  </a:lnTo>
                  <a:lnTo>
                    <a:pt x="0" y="14"/>
                  </a:lnTo>
                  <a:lnTo>
                    <a:pt x="315" y="241"/>
                  </a:lnTo>
                  <a:lnTo>
                    <a:pt x="59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43"/>
            <p:cNvSpPr>
              <a:spLocks/>
            </p:cNvSpPr>
            <p:nvPr/>
          </p:nvSpPr>
          <p:spPr bwMode="auto">
            <a:xfrm>
              <a:off x="9883775" y="1966913"/>
              <a:ext cx="257175" cy="158750"/>
            </a:xfrm>
            <a:custGeom>
              <a:avLst/>
              <a:gdLst>
                <a:gd name="T0" fmla="*/ 516 w 648"/>
                <a:gd name="T1" fmla="*/ 234 h 402"/>
                <a:gd name="T2" fmla="*/ 526 w 648"/>
                <a:gd name="T3" fmla="*/ 234 h 402"/>
                <a:gd name="T4" fmla="*/ 537 w 648"/>
                <a:gd name="T5" fmla="*/ 235 h 402"/>
                <a:gd name="T6" fmla="*/ 547 w 648"/>
                <a:gd name="T7" fmla="*/ 237 h 402"/>
                <a:gd name="T8" fmla="*/ 556 w 648"/>
                <a:gd name="T9" fmla="*/ 239 h 402"/>
                <a:gd name="T10" fmla="*/ 575 w 648"/>
                <a:gd name="T11" fmla="*/ 246 h 402"/>
                <a:gd name="T12" fmla="*/ 593 w 648"/>
                <a:gd name="T13" fmla="*/ 253 h 402"/>
                <a:gd name="T14" fmla="*/ 609 w 648"/>
                <a:gd name="T15" fmla="*/ 265 h 402"/>
                <a:gd name="T16" fmla="*/ 624 w 648"/>
                <a:gd name="T17" fmla="*/ 276 h 402"/>
                <a:gd name="T18" fmla="*/ 637 w 648"/>
                <a:gd name="T19" fmla="*/ 291 h 402"/>
                <a:gd name="T20" fmla="*/ 648 w 648"/>
                <a:gd name="T21" fmla="*/ 307 h 402"/>
                <a:gd name="T22" fmla="*/ 648 w 648"/>
                <a:gd name="T23" fmla="*/ 40 h 402"/>
                <a:gd name="T24" fmla="*/ 648 w 648"/>
                <a:gd name="T25" fmla="*/ 29 h 402"/>
                <a:gd name="T26" fmla="*/ 646 w 648"/>
                <a:gd name="T27" fmla="*/ 18 h 402"/>
                <a:gd name="T28" fmla="*/ 643 w 648"/>
                <a:gd name="T29" fmla="*/ 9 h 402"/>
                <a:gd name="T30" fmla="*/ 641 w 648"/>
                <a:gd name="T31" fmla="*/ 0 h 402"/>
                <a:gd name="T32" fmla="*/ 349 w 648"/>
                <a:gd name="T33" fmla="*/ 235 h 402"/>
                <a:gd name="T34" fmla="*/ 345 w 648"/>
                <a:gd name="T35" fmla="*/ 238 h 402"/>
                <a:gd name="T36" fmla="*/ 342 w 648"/>
                <a:gd name="T37" fmla="*/ 238 h 402"/>
                <a:gd name="T38" fmla="*/ 338 w 648"/>
                <a:gd name="T39" fmla="*/ 238 h 402"/>
                <a:gd name="T40" fmla="*/ 334 w 648"/>
                <a:gd name="T41" fmla="*/ 237 h 402"/>
                <a:gd name="T42" fmla="*/ 10 w 648"/>
                <a:gd name="T43" fmla="*/ 2 h 402"/>
                <a:gd name="T44" fmla="*/ 5 w 648"/>
                <a:gd name="T45" fmla="*/ 11 h 402"/>
                <a:gd name="T46" fmla="*/ 2 w 648"/>
                <a:gd name="T47" fmla="*/ 20 h 402"/>
                <a:gd name="T48" fmla="*/ 0 w 648"/>
                <a:gd name="T49" fmla="*/ 29 h 402"/>
                <a:gd name="T50" fmla="*/ 0 w 648"/>
                <a:gd name="T51" fmla="*/ 40 h 402"/>
                <a:gd name="T52" fmla="*/ 0 w 648"/>
                <a:gd name="T53" fmla="*/ 329 h 402"/>
                <a:gd name="T54" fmla="*/ 0 w 648"/>
                <a:gd name="T55" fmla="*/ 337 h 402"/>
                <a:gd name="T56" fmla="*/ 1 w 648"/>
                <a:gd name="T57" fmla="*/ 343 h 402"/>
                <a:gd name="T58" fmla="*/ 2 w 648"/>
                <a:gd name="T59" fmla="*/ 351 h 402"/>
                <a:gd name="T60" fmla="*/ 5 w 648"/>
                <a:gd name="T61" fmla="*/ 357 h 402"/>
                <a:gd name="T62" fmla="*/ 8 w 648"/>
                <a:gd name="T63" fmla="*/ 362 h 402"/>
                <a:gd name="T64" fmla="*/ 11 w 648"/>
                <a:gd name="T65" fmla="*/ 369 h 402"/>
                <a:gd name="T66" fmla="*/ 15 w 648"/>
                <a:gd name="T67" fmla="*/ 374 h 402"/>
                <a:gd name="T68" fmla="*/ 20 w 648"/>
                <a:gd name="T69" fmla="*/ 379 h 402"/>
                <a:gd name="T70" fmla="*/ 31 w 648"/>
                <a:gd name="T71" fmla="*/ 388 h 402"/>
                <a:gd name="T72" fmla="*/ 42 w 648"/>
                <a:gd name="T73" fmla="*/ 395 h 402"/>
                <a:gd name="T74" fmla="*/ 49 w 648"/>
                <a:gd name="T75" fmla="*/ 397 h 402"/>
                <a:gd name="T76" fmla="*/ 56 w 648"/>
                <a:gd name="T77" fmla="*/ 400 h 402"/>
                <a:gd name="T78" fmla="*/ 63 w 648"/>
                <a:gd name="T79" fmla="*/ 401 h 402"/>
                <a:gd name="T80" fmla="*/ 71 w 648"/>
                <a:gd name="T81" fmla="*/ 402 h 402"/>
                <a:gd name="T82" fmla="*/ 361 w 648"/>
                <a:gd name="T83" fmla="*/ 402 h 402"/>
                <a:gd name="T84" fmla="*/ 361 w 648"/>
                <a:gd name="T85" fmla="*/ 396 h 402"/>
                <a:gd name="T86" fmla="*/ 360 w 648"/>
                <a:gd name="T87" fmla="*/ 389 h 402"/>
                <a:gd name="T88" fmla="*/ 361 w 648"/>
                <a:gd name="T89" fmla="*/ 374 h 402"/>
                <a:gd name="T90" fmla="*/ 363 w 648"/>
                <a:gd name="T91" fmla="*/ 359 h 402"/>
                <a:gd name="T92" fmla="*/ 367 w 648"/>
                <a:gd name="T93" fmla="*/ 343 h 402"/>
                <a:gd name="T94" fmla="*/ 372 w 648"/>
                <a:gd name="T95" fmla="*/ 329 h 402"/>
                <a:gd name="T96" fmla="*/ 379 w 648"/>
                <a:gd name="T97" fmla="*/ 315 h 402"/>
                <a:gd name="T98" fmla="*/ 386 w 648"/>
                <a:gd name="T99" fmla="*/ 302 h 402"/>
                <a:gd name="T100" fmla="*/ 395 w 648"/>
                <a:gd name="T101" fmla="*/ 291 h 402"/>
                <a:gd name="T102" fmla="*/ 406 w 648"/>
                <a:gd name="T103" fmla="*/ 279 h 402"/>
                <a:gd name="T104" fmla="*/ 417 w 648"/>
                <a:gd name="T105" fmla="*/ 269 h 402"/>
                <a:gd name="T106" fmla="*/ 429 w 648"/>
                <a:gd name="T107" fmla="*/ 260 h 402"/>
                <a:gd name="T108" fmla="*/ 442 w 648"/>
                <a:gd name="T109" fmla="*/ 252 h 402"/>
                <a:gd name="T110" fmla="*/ 456 w 648"/>
                <a:gd name="T111" fmla="*/ 246 h 402"/>
                <a:gd name="T112" fmla="*/ 470 w 648"/>
                <a:gd name="T113" fmla="*/ 240 h 402"/>
                <a:gd name="T114" fmla="*/ 485 w 648"/>
                <a:gd name="T115" fmla="*/ 237 h 402"/>
                <a:gd name="T116" fmla="*/ 501 w 648"/>
                <a:gd name="T117" fmla="*/ 234 h 402"/>
                <a:gd name="T118" fmla="*/ 516 w 648"/>
                <a:gd name="T119" fmla="*/ 23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02">
                  <a:moveTo>
                    <a:pt x="516" y="234"/>
                  </a:moveTo>
                  <a:lnTo>
                    <a:pt x="526" y="234"/>
                  </a:lnTo>
                  <a:lnTo>
                    <a:pt x="537" y="235"/>
                  </a:lnTo>
                  <a:lnTo>
                    <a:pt x="547" y="237"/>
                  </a:lnTo>
                  <a:lnTo>
                    <a:pt x="556" y="239"/>
                  </a:lnTo>
                  <a:lnTo>
                    <a:pt x="575" y="246"/>
                  </a:lnTo>
                  <a:lnTo>
                    <a:pt x="593" y="253"/>
                  </a:lnTo>
                  <a:lnTo>
                    <a:pt x="609" y="265"/>
                  </a:lnTo>
                  <a:lnTo>
                    <a:pt x="624" y="276"/>
                  </a:lnTo>
                  <a:lnTo>
                    <a:pt x="637" y="291"/>
                  </a:lnTo>
                  <a:lnTo>
                    <a:pt x="648" y="307"/>
                  </a:lnTo>
                  <a:lnTo>
                    <a:pt x="648" y="40"/>
                  </a:lnTo>
                  <a:lnTo>
                    <a:pt x="648" y="29"/>
                  </a:lnTo>
                  <a:lnTo>
                    <a:pt x="646" y="18"/>
                  </a:lnTo>
                  <a:lnTo>
                    <a:pt x="643" y="9"/>
                  </a:lnTo>
                  <a:lnTo>
                    <a:pt x="641" y="0"/>
                  </a:lnTo>
                  <a:lnTo>
                    <a:pt x="349" y="235"/>
                  </a:lnTo>
                  <a:lnTo>
                    <a:pt x="345" y="238"/>
                  </a:lnTo>
                  <a:lnTo>
                    <a:pt x="342" y="238"/>
                  </a:lnTo>
                  <a:lnTo>
                    <a:pt x="338" y="238"/>
                  </a:lnTo>
                  <a:lnTo>
                    <a:pt x="334" y="237"/>
                  </a:lnTo>
                  <a:lnTo>
                    <a:pt x="10" y="2"/>
                  </a:lnTo>
                  <a:lnTo>
                    <a:pt x="5" y="11"/>
                  </a:lnTo>
                  <a:lnTo>
                    <a:pt x="2" y="20"/>
                  </a:lnTo>
                  <a:lnTo>
                    <a:pt x="0" y="29"/>
                  </a:lnTo>
                  <a:lnTo>
                    <a:pt x="0" y="40"/>
                  </a:lnTo>
                  <a:lnTo>
                    <a:pt x="0" y="329"/>
                  </a:lnTo>
                  <a:lnTo>
                    <a:pt x="0" y="337"/>
                  </a:lnTo>
                  <a:lnTo>
                    <a:pt x="1" y="343"/>
                  </a:lnTo>
                  <a:lnTo>
                    <a:pt x="2" y="351"/>
                  </a:lnTo>
                  <a:lnTo>
                    <a:pt x="5" y="357"/>
                  </a:lnTo>
                  <a:lnTo>
                    <a:pt x="8" y="362"/>
                  </a:lnTo>
                  <a:lnTo>
                    <a:pt x="11" y="369"/>
                  </a:lnTo>
                  <a:lnTo>
                    <a:pt x="15" y="374"/>
                  </a:lnTo>
                  <a:lnTo>
                    <a:pt x="20" y="379"/>
                  </a:lnTo>
                  <a:lnTo>
                    <a:pt x="31" y="388"/>
                  </a:lnTo>
                  <a:lnTo>
                    <a:pt x="42" y="395"/>
                  </a:lnTo>
                  <a:lnTo>
                    <a:pt x="49" y="397"/>
                  </a:lnTo>
                  <a:lnTo>
                    <a:pt x="56" y="400"/>
                  </a:lnTo>
                  <a:lnTo>
                    <a:pt x="63" y="401"/>
                  </a:lnTo>
                  <a:lnTo>
                    <a:pt x="71" y="402"/>
                  </a:lnTo>
                  <a:lnTo>
                    <a:pt x="361" y="402"/>
                  </a:lnTo>
                  <a:lnTo>
                    <a:pt x="361" y="396"/>
                  </a:lnTo>
                  <a:lnTo>
                    <a:pt x="360" y="389"/>
                  </a:lnTo>
                  <a:lnTo>
                    <a:pt x="361" y="374"/>
                  </a:lnTo>
                  <a:lnTo>
                    <a:pt x="363" y="359"/>
                  </a:lnTo>
                  <a:lnTo>
                    <a:pt x="367" y="343"/>
                  </a:lnTo>
                  <a:lnTo>
                    <a:pt x="372" y="329"/>
                  </a:lnTo>
                  <a:lnTo>
                    <a:pt x="379" y="315"/>
                  </a:lnTo>
                  <a:lnTo>
                    <a:pt x="386" y="302"/>
                  </a:lnTo>
                  <a:lnTo>
                    <a:pt x="395" y="291"/>
                  </a:lnTo>
                  <a:lnTo>
                    <a:pt x="406" y="279"/>
                  </a:lnTo>
                  <a:lnTo>
                    <a:pt x="417" y="269"/>
                  </a:lnTo>
                  <a:lnTo>
                    <a:pt x="429" y="260"/>
                  </a:lnTo>
                  <a:lnTo>
                    <a:pt x="442" y="252"/>
                  </a:lnTo>
                  <a:lnTo>
                    <a:pt x="456" y="246"/>
                  </a:lnTo>
                  <a:lnTo>
                    <a:pt x="470" y="240"/>
                  </a:lnTo>
                  <a:lnTo>
                    <a:pt x="485" y="237"/>
                  </a:lnTo>
                  <a:lnTo>
                    <a:pt x="501" y="234"/>
                  </a:lnTo>
                  <a:lnTo>
                    <a:pt x="516"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44"/>
            <p:cNvSpPr>
              <a:spLocks noEditPoints="1"/>
            </p:cNvSpPr>
            <p:nvPr/>
          </p:nvSpPr>
          <p:spPr bwMode="auto">
            <a:xfrm>
              <a:off x="10036175" y="2068513"/>
              <a:ext cx="133350" cy="133350"/>
            </a:xfrm>
            <a:custGeom>
              <a:avLst/>
              <a:gdLst>
                <a:gd name="T0" fmla="*/ 110 w 336"/>
                <a:gd name="T1" fmla="*/ 239 h 337"/>
                <a:gd name="T2" fmla="*/ 81 w 336"/>
                <a:gd name="T3" fmla="*/ 227 h 337"/>
                <a:gd name="T4" fmla="*/ 56 w 336"/>
                <a:gd name="T5" fmla="*/ 210 h 337"/>
                <a:gd name="T6" fmla="*/ 37 w 336"/>
                <a:gd name="T7" fmla="*/ 184 h 337"/>
                <a:gd name="T8" fmla="*/ 27 w 336"/>
                <a:gd name="T9" fmla="*/ 154 h 337"/>
                <a:gd name="T10" fmla="*/ 24 w 336"/>
                <a:gd name="T11" fmla="*/ 122 h 337"/>
                <a:gd name="T12" fmla="*/ 32 w 336"/>
                <a:gd name="T13" fmla="*/ 91 h 337"/>
                <a:gd name="T14" fmla="*/ 49 w 336"/>
                <a:gd name="T15" fmla="*/ 64 h 337"/>
                <a:gd name="T16" fmla="*/ 72 w 336"/>
                <a:gd name="T17" fmla="*/ 43 h 337"/>
                <a:gd name="T18" fmla="*/ 100 w 336"/>
                <a:gd name="T19" fmla="*/ 30 h 337"/>
                <a:gd name="T20" fmla="*/ 132 w 336"/>
                <a:gd name="T21" fmla="*/ 25 h 337"/>
                <a:gd name="T22" fmla="*/ 164 w 336"/>
                <a:gd name="T23" fmla="*/ 30 h 337"/>
                <a:gd name="T24" fmla="*/ 193 w 336"/>
                <a:gd name="T25" fmla="*/ 43 h 337"/>
                <a:gd name="T26" fmla="*/ 216 w 336"/>
                <a:gd name="T27" fmla="*/ 64 h 337"/>
                <a:gd name="T28" fmla="*/ 232 w 336"/>
                <a:gd name="T29" fmla="*/ 91 h 337"/>
                <a:gd name="T30" fmla="*/ 240 w 336"/>
                <a:gd name="T31" fmla="*/ 122 h 337"/>
                <a:gd name="T32" fmla="*/ 239 w 336"/>
                <a:gd name="T33" fmla="*/ 154 h 337"/>
                <a:gd name="T34" fmla="*/ 227 w 336"/>
                <a:gd name="T35" fmla="*/ 184 h 337"/>
                <a:gd name="T36" fmla="*/ 209 w 336"/>
                <a:gd name="T37" fmla="*/ 210 h 337"/>
                <a:gd name="T38" fmla="*/ 184 w 336"/>
                <a:gd name="T39" fmla="*/ 227 h 337"/>
                <a:gd name="T40" fmla="*/ 154 w 336"/>
                <a:gd name="T41" fmla="*/ 239 h 337"/>
                <a:gd name="T42" fmla="*/ 333 w 336"/>
                <a:gd name="T43" fmla="*/ 316 h 337"/>
                <a:gd name="T44" fmla="*/ 240 w 336"/>
                <a:gd name="T45" fmla="*/ 210 h 337"/>
                <a:gd name="T46" fmla="*/ 257 w 336"/>
                <a:gd name="T47" fmla="*/ 179 h 337"/>
                <a:gd name="T48" fmla="*/ 264 w 336"/>
                <a:gd name="T49" fmla="*/ 145 h 337"/>
                <a:gd name="T50" fmla="*/ 262 w 336"/>
                <a:gd name="T51" fmla="*/ 107 h 337"/>
                <a:gd name="T52" fmla="*/ 249 w 336"/>
                <a:gd name="T53" fmla="*/ 70 h 337"/>
                <a:gd name="T54" fmla="*/ 226 w 336"/>
                <a:gd name="T55" fmla="*/ 40 h 337"/>
                <a:gd name="T56" fmla="*/ 195 w 336"/>
                <a:gd name="T57" fmla="*/ 17 h 337"/>
                <a:gd name="T58" fmla="*/ 159 w 336"/>
                <a:gd name="T59" fmla="*/ 3 h 337"/>
                <a:gd name="T60" fmla="*/ 119 w 336"/>
                <a:gd name="T61" fmla="*/ 1 h 337"/>
                <a:gd name="T62" fmla="*/ 81 w 336"/>
                <a:gd name="T63" fmla="*/ 10 h 337"/>
                <a:gd name="T64" fmla="*/ 49 w 336"/>
                <a:gd name="T65" fmla="*/ 31 h 337"/>
                <a:gd name="T66" fmla="*/ 23 w 336"/>
                <a:gd name="T67" fmla="*/ 59 h 337"/>
                <a:gd name="T68" fmla="*/ 6 w 336"/>
                <a:gd name="T69" fmla="*/ 94 h 337"/>
                <a:gd name="T70" fmla="*/ 0 w 336"/>
                <a:gd name="T71" fmla="*/ 132 h 337"/>
                <a:gd name="T72" fmla="*/ 6 w 336"/>
                <a:gd name="T73" fmla="*/ 172 h 337"/>
                <a:gd name="T74" fmla="*/ 23 w 336"/>
                <a:gd name="T75" fmla="*/ 207 h 337"/>
                <a:gd name="T76" fmla="*/ 49 w 336"/>
                <a:gd name="T77" fmla="*/ 235 h 337"/>
                <a:gd name="T78" fmla="*/ 81 w 336"/>
                <a:gd name="T79" fmla="*/ 254 h 337"/>
                <a:gd name="T80" fmla="*/ 119 w 336"/>
                <a:gd name="T81" fmla="*/ 265 h 337"/>
                <a:gd name="T82" fmla="*/ 155 w 336"/>
                <a:gd name="T83" fmla="*/ 263 h 337"/>
                <a:gd name="T84" fmla="*/ 187 w 336"/>
                <a:gd name="T85" fmla="*/ 253 h 337"/>
                <a:gd name="T86" fmla="*/ 216 w 336"/>
                <a:gd name="T87" fmla="*/ 235 h 337"/>
                <a:gd name="T88" fmla="*/ 320 w 336"/>
                <a:gd name="T89" fmla="*/ 337 h 337"/>
                <a:gd name="T90" fmla="*/ 333 w 336"/>
                <a:gd name="T91" fmla="*/ 334 h 337"/>
                <a:gd name="T92" fmla="*/ 335 w 336"/>
                <a:gd name="T93" fmla="*/ 32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6" h="337">
                  <a:moveTo>
                    <a:pt x="132" y="242"/>
                  </a:moveTo>
                  <a:lnTo>
                    <a:pt x="121" y="240"/>
                  </a:lnTo>
                  <a:lnTo>
                    <a:pt x="110" y="239"/>
                  </a:lnTo>
                  <a:lnTo>
                    <a:pt x="100" y="236"/>
                  </a:lnTo>
                  <a:lnTo>
                    <a:pt x="90" y="233"/>
                  </a:lnTo>
                  <a:lnTo>
                    <a:pt x="81" y="227"/>
                  </a:lnTo>
                  <a:lnTo>
                    <a:pt x="72" y="222"/>
                  </a:lnTo>
                  <a:lnTo>
                    <a:pt x="64" y="216"/>
                  </a:lnTo>
                  <a:lnTo>
                    <a:pt x="56" y="210"/>
                  </a:lnTo>
                  <a:lnTo>
                    <a:pt x="49" y="202"/>
                  </a:lnTo>
                  <a:lnTo>
                    <a:pt x="42" y="193"/>
                  </a:lnTo>
                  <a:lnTo>
                    <a:pt x="37" y="184"/>
                  </a:lnTo>
                  <a:lnTo>
                    <a:pt x="32" y="175"/>
                  </a:lnTo>
                  <a:lnTo>
                    <a:pt x="29" y="165"/>
                  </a:lnTo>
                  <a:lnTo>
                    <a:pt x="27" y="154"/>
                  </a:lnTo>
                  <a:lnTo>
                    <a:pt x="24" y="144"/>
                  </a:lnTo>
                  <a:lnTo>
                    <a:pt x="24" y="132"/>
                  </a:lnTo>
                  <a:lnTo>
                    <a:pt x="24" y="122"/>
                  </a:lnTo>
                  <a:lnTo>
                    <a:pt x="27" y="111"/>
                  </a:lnTo>
                  <a:lnTo>
                    <a:pt x="29" y="100"/>
                  </a:lnTo>
                  <a:lnTo>
                    <a:pt x="32" y="91"/>
                  </a:lnTo>
                  <a:lnTo>
                    <a:pt x="37" y="81"/>
                  </a:lnTo>
                  <a:lnTo>
                    <a:pt x="42" y="72"/>
                  </a:lnTo>
                  <a:lnTo>
                    <a:pt x="49" y="64"/>
                  </a:lnTo>
                  <a:lnTo>
                    <a:pt x="56" y="57"/>
                  </a:lnTo>
                  <a:lnTo>
                    <a:pt x="64" y="49"/>
                  </a:lnTo>
                  <a:lnTo>
                    <a:pt x="72" y="43"/>
                  </a:lnTo>
                  <a:lnTo>
                    <a:pt x="81" y="37"/>
                  </a:lnTo>
                  <a:lnTo>
                    <a:pt x="90" y="34"/>
                  </a:lnTo>
                  <a:lnTo>
                    <a:pt x="100" y="30"/>
                  </a:lnTo>
                  <a:lnTo>
                    <a:pt x="110" y="27"/>
                  </a:lnTo>
                  <a:lnTo>
                    <a:pt x="121" y="26"/>
                  </a:lnTo>
                  <a:lnTo>
                    <a:pt x="132" y="25"/>
                  </a:lnTo>
                  <a:lnTo>
                    <a:pt x="144" y="26"/>
                  </a:lnTo>
                  <a:lnTo>
                    <a:pt x="154" y="27"/>
                  </a:lnTo>
                  <a:lnTo>
                    <a:pt x="164" y="30"/>
                  </a:lnTo>
                  <a:lnTo>
                    <a:pt x="175" y="34"/>
                  </a:lnTo>
                  <a:lnTo>
                    <a:pt x="184" y="37"/>
                  </a:lnTo>
                  <a:lnTo>
                    <a:pt x="193" y="43"/>
                  </a:lnTo>
                  <a:lnTo>
                    <a:pt x="202" y="49"/>
                  </a:lnTo>
                  <a:lnTo>
                    <a:pt x="209" y="57"/>
                  </a:lnTo>
                  <a:lnTo>
                    <a:pt x="216" y="64"/>
                  </a:lnTo>
                  <a:lnTo>
                    <a:pt x="222" y="72"/>
                  </a:lnTo>
                  <a:lnTo>
                    <a:pt x="227" y="81"/>
                  </a:lnTo>
                  <a:lnTo>
                    <a:pt x="232" y="91"/>
                  </a:lnTo>
                  <a:lnTo>
                    <a:pt x="235" y="100"/>
                  </a:lnTo>
                  <a:lnTo>
                    <a:pt x="239" y="111"/>
                  </a:lnTo>
                  <a:lnTo>
                    <a:pt x="240" y="122"/>
                  </a:lnTo>
                  <a:lnTo>
                    <a:pt x="240" y="132"/>
                  </a:lnTo>
                  <a:lnTo>
                    <a:pt x="240" y="144"/>
                  </a:lnTo>
                  <a:lnTo>
                    <a:pt x="239" y="154"/>
                  </a:lnTo>
                  <a:lnTo>
                    <a:pt x="235" y="165"/>
                  </a:lnTo>
                  <a:lnTo>
                    <a:pt x="232" y="175"/>
                  </a:lnTo>
                  <a:lnTo>
                    <a:pt x="227" y="184"/>
                  </a:lnTo>
                  <a:lnTo>
                    <a:pt x="222" y="193"/>
                  </a:lnTo>
                  <a:lnTo>
                    <a:pt x="216" y="202"/>
                  </a:lnTo>
                  <a:lnTo>
                    <a:pt x="209" y="210"/>
                  </a:lnTo>
                  <a:lnTo>
                    <a:pt x="202" y="216"/>
                  </a:lnTo>
                  <a:lnTo>
                    <a:pt x="193" y="222"/>
                  </a:lnTo>
                  <a:lnTo>
                    <a:pt x="184" y="227"/>
                  </a:lnTo>
                  <a:lnTo>
                    <a:pt x="175" y="233"/>
                  </a:lnTo>
                  <a:lnTo>
                    <a:pt x="164" y="236"/>
                  </a:lnTo>
                  <a:lnTo>
                    <a:pt x="154" y="239"/>
                  </a:lnTo>
                  <a:lnTo>
                    <a:pt x="144" y="240"/>
                  </a:lnTo>
                  <a:lnTo>
                    <a:pt x="132" y="242"/>
                  </a:lnTo>
                  <a:close/>
                  <a:moveTo>
                    <a:pt x="333" y="316"/>
                  </a:moveTo>
                  <a:lnTo>
                    <a:pt x="250" y="235"/>
                  </a:lnTo>
                  <a:lnTo>
                    <a:pt x="234" y="219"/>
                  </a:lnTo>
                  <a:lnTo>
                    <a:pt x="240" y="210"/>
                  </a:lnTo>
                  <a:lnTo>
                    <a:pt x="246" y="199"/>
                  </a:lnTo>
                  <a:lnTo>
                    <a:pt x="252" y="189"/>
                  </a:lnTo>
                  <a:lnTo>
                    <a:pt x="257" y="179"/>
                  </a:lnTo>
                  <a:lnTo>
                    <a:pt x="259" y="168"/>
                  </a:lnTo>
                  <a:lnTo>
                    <a:pt x="262" y="157"/>
                  </a:lnTo>
                  <a:lnTo>
                    <a:pt x="264" y="145"/>
                  </a:lnTo>
                  <a:lnTo>
                    <a:pt x="264" y="132"/>
                  </a:lnTo>
                  <a:lnTo>
                    <a:pt x="263" y="120"/>
                  </a:lnTo>
                  <a:lnTo>
                    <a:pt x="262" y="107"/>
                  </a:lnTo>
                  <a:lnTo>
                    <a:pt x="258" y="94"/>
                  </a:lnTo>
                  <a:lnTo>
                    <a:pt x="254" y="81"/>
                  </a:lnTo>
                  <a:lnTo>
                    <a:pt x="249" y="70"/>
                  </a:lnTo>
                  <a:lnTo>
                    <a:pt x="241" y="59"/>
                  </a:lnTo>
                  <a:lnTo>
                    <a:pt x="234" y="49"/>
                  </a:lnTo>
                  <a:lnTo>
                    <a:pt x="226" y="40"/>
                  </a:lnTo>
                  <a:lnTo>
                    <a:pt x="217" y="31"/>
                  </a:lnTo>
                  <a:lnTo>
                    <a:pt x="207" y="23"/>
                  </a:lnTo>
                  <a:lnTo>
                    <a:pt x="195" y="17"/>
                  </a:lnTo>
                  <a:lnTo>
                    <a:pt x="184" y="10"/>
                  </a:lnTo>
                  <a:lnTo>
                    <a:pt x="172" y="7"/>
                  </a:lnTo>
                  <a:lnTo>
                    <a:pt x="159" y="3"/>
                  </a:lnTo>
                  <a:lnTo>
                    <a:pt x="146" y="1"/>
                  </a:lnTo>
                  <a:lnTo>
                    <a:pt x="132" y="0"/>
                  </a:lnTo>
                  <a:lnTo>
                    <a:pt x="119" y="1"/>
                  </a:lnTo>
                  <a:lnTo>
                    <a:pt x="105" y="3"/>
                  </a:lnTo>
                  <a:lnTo>
                    <a:pt x="92" y="7"/>
                  </a:lnTo>
                  <a:lnTo>
                    <a:pt x="81" y="10"/>
                  </a:lnTo>
                  <a:lnTo>
                    <a:pt x="69" y="17"/>
                  </a:lnTo>
                  <a:lnTo>
                    <a:pt x="59" y="23"/>
                  </a:lnTo>
                  <a:lnTo>
                    <a:pt x="49" y="31"/>
                  </a:lnTo>
                  <a:lnTo>
                    <a:pt x="38" y="40"/>
                  </a:lnTo>
                  <a:lnTo>
                    <a:pt x="31" y="49"/>
                  </a:lnTo>
                  <a:lnTo>
                    <a:pt x="23" y="59"/>
                  </a:lnTo>
                  <a:lnTo>
                    <a:pt x="17" y="70"/>
                  </a:lnTo>
                  <a:lnTo>
                    <a:pt x="10" y="81"/>
                  </a:lnTo>
                  <a:lnTo>
                    <a:pt x="6" y="94"/>
                  </a:lnTo>
                  <a:lnTo>
                    <a:pt x="2" y="107"/>
                  </a:lnTo>
                  <a:lnTo>
                    <a:pt x="1" y="120"/>
                  </a:lnTo>
                  <a:lnTo>
                    <a:pt x="0" y="132"/>
                  </a:lnTo>
                  <a:lnTo>
                    <a:pt x="1" y="147"/>
                  </a:lnTo>
                  <a:lnTo>
                    <a:pt x="2" y="159"/>
                  </a:lnTo>
                  <a:lnTo>
                    <a:pt x="6" y="172"/>
                  </a:lnTo>
                  <a:lnTo>
                    <a:pt x="10" y="184"/>
                  </a:lnTo>
                  <a:lnTo>
                    <a:pt x="17" y="195"/>
                  </a:lnTo>
                  <a:lnTo>
                    <a:pt x="23" y="207"/>
                  </a:lnTo>
                  <a:lnTo>
                    <a:pt x="31" y="217"/>
                  </a:lnTo>
                  <a:lnTo>
                    <a:pt x="38" y="226"/>
                  </a:lnTo>
                  <a:lnTo>
                    <a:pt x="49" y="235"/>
                  </a:lnTo>
                  <a:lnTo>
                    <a:pt x="59" y="243"/>
                  </a:lnTo>
                  <a:lnTo>
                    <a:pt x="69" y="249"/>
                  </a:lnTo>
                  <a:lnTo>
                    <a:pt x="81" y="254"/>
                  </a:lnTo>
                  <a:lnTo>
                    <a:pt x="92" y="260"/>
                  </a:lnTo>
                  <a:lnTo>
                    <a:pt x="105" y="262"/>
                  </a:lnTo>
                  <a:lnTo>
                    <a:pt x="119" y="265"/>
                  </a:lnTo>
                  <a:lnTo>
                    <a:pt x="132" y="265"/>
                  </a:lnTo>
                  <a:lnTo>
                    <a:pt x="144" y="265"/>
                  </a:lnTo>
                  <a:lnTo>
                    <a:pt x="155" y="263"/>
                  </a:lnTo>
                  <a:lnTo>
                    <a:pt x="167" y="261"/>
                  </a:lnTo>
                  <a:lnTo>
                    <a:pt x="177" y="257"/>
                  </a:lnTo>
                  <a:lnTo>
                    <a:pt x="187" y="253"/>
                  </a:lnTo>
                  <a:lnTo>
                    <a:pt x="198" y="248"/>
                  </a:lnTo>
                  <a:lnTo>
                    <a:pt x="208" y="242"/>
                  </a:lnTo>
                  <a:lnTo>
                    <a:pt x="216" y="235"/>
                  </a:lnTo>
                  <a:lnTo>
                    <a:pt x="234" y="252"/>
                  </a:lnTo>
                  <a:lnTo>
                    <a:pt x="316" y="334"/>
                  </a:lnTo>
                  <a:lnTo>
                    <a:pt x="320" y="337"/>
                  </a:lnTo>
                  <a:lnTo>
                    <a:pt x="325" y="337"/>
                  </a:lnTo>
                  <a:lnTo>
                    <a:pt x="329" y="337"/>
                  </a:lnTo>
                  <a:lnTo>
                    <a:pt x="333" y="334"/>
                  </a:lnTo>
                  <a:lnTo>
                    <a:pt x="335" y="330"/>
                  </a:lnTo>
                  <a:lnTo>
                    <a:pt x="336" y="325"/>
                  </a:lnTo>
                  <a:lnTo>
                    <a:pt x="335" y="320"/>
                  </a:lnTo>
                  <a:lnTo>
                    <a:pt x="333"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60" name="Chart 59"/>
          <p:cNvGraphicFramePr/>
          <p:nvPr>
            <p:extLst>
              <p:ext uri="{D42A27DB-BD31-4B8C-83A1-F6EECF244321}">
                <p14:modId xmlns:p14="http://schemas.microsoft.com/office/powerpoint/2010/main" val="2526551219"/>
              </p:ext>
            </p:extLst>
          </p:nvPr>
        </p:nvGraphicFramePr>
        <p:xfrm>
          <a:off x="6450806" y="3417161"/>
          <a:ext cx="3484702" cy="1282245"/>
        </p:xfrm>
        <a:graphic>
          <a:graphicData uri="http://schemas.openxmlformats.org/drawingml/2006/chart">
            <c:chart xmlns:c="http://schemas.openxmlformats.org/drawingml/2006/chart" xmlns:r="http://schemas.openxmlformats.org/officeDocument/2006/relationships" r:id="rId2"/>
          </a:graphicData>
        </a:graphic>
      </p:graphicFrame>
      <p:sp>
        <p:nvSpPr>
          <p:cNvPr id="11" name="Picture Placeholder 10"/>
          <p:cNvSpPr>
            <a:spLocks noGrp="1"/>
          </p:cNvSpPr>
          <p:nvPr>
            <p:ph type="pic" sz="quarter" idx="14"/>
          </p:nvPr>
        </p:nvSpPr>
        <p:spPr/>
      </p:sp>
    </p:spTree>
    <p:extLst>
      <p:ext uri="{BB962C8B-B14F-4D97-AF65-F5344CB8AC3E}">
        <p14:creationId xmlns:p14="http://schemas.microsoft.com/office/powerpoint/2010/main" val="204091039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61</a:t>
            </a:fld>
            <a:endParaRPr lang="en-US"/>
          </a:p>
        </p:txBody>
      </p:sp>
      <p:cxnSp>
        <p:nvCxnSpPr>
          <p:cNvPr id="6" name="Straight Connector 5"/>
          <p:cNvCxnSpPr/>
          <p:nvPr/>
        </p:nvCxnSpPr>
        <p:spPr>
          <a:xfrm flipV="1">
            <a:off x="6096001" y="2"/>
            <a:ext cx="0" cy="2274275"/>
          </a:xfrm>
          <a:prstGeom prst="line">
            <a:avLst/>
          </a:prstGeom>
          <a:ln w="19050">
            <a:solidFill>
              <a:schemeClr val="tx1">
                <a:lumMod val="85000"/>
                <a:lumOff val="1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972175" y="2150452"/>
            <a:ext cx="247650" cy="247650"/>
          </a:xfrm>
          <a:prstGeom prst="ellipse">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flipH="1">
            <a:off x="6488527" y="2054322"/>
            <a:ext cx="3523679" cy="439909"/>
            <a:chOff x="1764655" y="3069602"/>
            <a:chExt cx="3970676" cy="1229537"/>
          </a:xfrm>
          <a:solidFill>
            <a:schemeClr val="accent6"/>
          </a:solidFill>
        </p:grpSpPr>
        <p:sp>
          <p:nvSpPr>
            <p:cNvPr id="9" name="Rounded Rectangle 8"/>
            <p:cNvSpPr/>
            <p:nvPr/>
          </p:nvSpPr>
          <p:spPr>
            <a:xfrm>
              <a:off x="1764655" y="3069602"/>
              <a:ext cx="3820280" cy="1229537"/>
            </a:xfrm>
            <a:prstGeom prst="roundRect">
              <a:avLst>
                <a:gd name="adj" fmla="val 1477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0" name="Isosceles Triangle 9"/>
            <p:cNvSpPr/>
            <p:nvPr/>
          </p:nvSpPr>
          <p:spPr>
            <a:xfrm rot="5400000">
              <a:off x="5163786" y="3571813"/>
              <a:ext cx="917969" cy="22512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grpSp>
      <p:sp>
        <p:nvSpPr>
          <p:cNvPr id="11" name="Title 20"/>
          <p:cNvSpPr txBox="1">
            <a:spLocks/>
          </p:cNvSpPr>
          <p:nvPr/>
        </p:nvSpPr>
        <p:spPr>
          <a:xfrm>
            <a:off x="6765003" y="2150452"/>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600" b="1" dirty="0">
                <a:solidFill>
                  <a:schemeClr val="bg1"/>
                </a:solidFill>
                <a:latin typeface="Caviar Dreams" panose="020B0402020204020504" pitchFamily="34" charset="0"/>
                <a:cs typeface="Lato Regular"/>
              </a:rPr>
              <a:t>Evaluating Results</a:t>
            </a:r>
          </a:p>
        </p:txBody>
      </p:sp>
      <p:grpSp>
        <p:nvGrpSpPr>
          <p:cNvPr id="12" name="Group 15"/>
          <p:cNvGrpSpPr>
            <a:grpSpLocks/>
          </p:cNvGrpSpPr>
          <p:nvPr/>
        </p:nvGrpSpPr>
        <p:grpSpPr bwMode="auto">
          <a:xfrm>
            <a:off x="6630086" y="2825490"/>
            <a:ext cx="380405" cy="380405"/>
            <a:chOff x="-55" y="-55"/>
            <a:chExt cx="639" cy="639"/>
          </a:xfrm>
        </p:grpSpPr>
        <p:sp>
          <p:nvSpPr>
            <p:cNvPr id="13" name="Oval 16"/>
            <p:cNvSpPr>
              <a:spLocks/>
            </p:cNvSpPr>
            <p:nvPr/>
          </p:nvSpPr>
          <p:spPr bwMode="auto">
            <a:xfrm>
              <a:off x="-55" y="-55"/>
              <a:ext cx="639" cy="639"/>
            </a:xfrm>
            <a:prstGeom prst="ellipse">
              <a:avLst/>
            </a:prstGeom>
            <a:noFill/>
            <a:ln w="12700" cap="flat">
              <a:solidFill>
                <a:srgbClr val="A0AAB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a:endParaRPr lang="en-US" sz="1200" b="1">
                <a:solidFill>
                  <a:schemeClr val="tx1">
                    <a:lumMod val="85000"/>
                    <a:lumOff val="15000"/>
                  </a:schemeClr>
                </a:solidFill>
                <a:latin typeface="Caviar Dreams" panose="020B0402020204020504" pitchFamily="34" charset="0"/>
              </a:endParaRPr>
            </a:p>
          </p:txBody>
        </p:sp>
        <p:sp>
          <p:nvSpPr>
            <p:cNvPr id="14" name="Rectangle 17"/>
            <p:cNvSpPr>
              <a:spLocks/>
            </p:cNvSpPr>
            <p:nvPr/>
          </p:nvSpPr>
          <p:spPr bwMode="auto">
            <a:xfrm>
              <a:off x="88" y="76"/>
              <a:ext cx="360"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01</a:t>
              </a:r>
            </a:p>
          </p:txBody>
        </p:sp>
      </p:grpSp>
      <p:grpSp>
        <p:nvGrpSpPr>
          <p:cNvPr id="16" name="Group 19"/>
          <p:cNvGrpSpPr>
            <a:grpSpLocks/>
          </p:cNvGrpSpPr>
          <p:nvPr/>
        </p:nvGrpSpPr>
        <p:grpSpPr bwMode="auto">
          <a:xfrm>
            <a:off x="6630086" y="3497575"/>
            <a:ext cx="380405" cy="380405"/>
            <a:chOff x="-55" y="-55"/>
            <a:chExt cx="639" cy="639"/>
          </a:xfrm>
        </p:grpSpPr>
        <p:sp>
          <p:nvSpPr>
            <p:cNvPr id="17" name="Oval 20"/>
            <p:cNvSpPr>
              <a:spLocks/>
            </p:cNvSpPr>
            <p:nvPr/>
          </p:nvSpPr>
          <p:spPr bwMode="auto">
            <a:xfrm>
              <a:off x="-55" y="-55"/>
              <a:ext cx="639" cy="639"/>
            </a:xfrm>
            <a:prstGeom prst="ellipse">
              <a:avLst/>
            </a:prstGeom>
            <a:noFill/>
            <a:ln w="12700" cap="flat">
              <a:solidFill>
                <a:srgbClr val="A0AAB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a:endParaRPr lang="en-US" sz="1200" b="1">
                <a:solidFill>
                  <a:schemeClr val="tx1">
                    <a:lumMod val="85000"/>
                    <a:lumOff val="15000"/>
                  </a:schemeClr>
                </a:solidFill>
                <a:latin typeface="Caviar Dreams" panose="020B0402020204020504" pitchFamily="34" charset="0"/>
              </a:endParaRPr>
            </a:p>
          </p:txBody>
        </p:sp>
        <p:sp>
          <p:nvSpPr>
            <p:cNvPr id="18" name="Rectangle 21"/>
            <p:cNvSpPr>
              <a:spLocks/>
            </p:cNvSpPr>
            <p:nvPr/>
          </p:nvSpPr>
          <p:spPr bwMode="auto">
            <a:xfrm>
              <a:off x="88" y="76"/>
              <a:ext cx="360"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02</a:t>
              </a:r>
            </a:p>
          </p:txBody>
        </p:sp>
      </p:grpSp>
      <p:grpSp>
        <p:nvGrpSpPr>
          <p:cNvPr id="20" name="Group 23"/>
          <p:cNvGrpSpPr>
            <a:grpSpLocks/>
          </p:cNvGrpSpPr>
          <p:nvPr/>
        </p:nvGrpSpPr>
        <p:grpSpPr bwMode="auto">
          <a:xfrm>
            <a:off x="6630086" y="4169660"/>
            <a:ext cx="380405" cy="380405"/>
            <a:chOff x="-55" y="-55"/>
            <a:chExt cx="639" cy="639"/>
          </a:xfrm>
        </p:grpSpPr>
        <p:sp>
          <p:nvSpPr>
            <p:cNvPr id="21" name="Oval 24"/>
            <p:cNvSpPr>
              <a:spLocks/>
            </p:cNvSpPr>
            <p:nvPr/>
          </p:nvSpPr>
          <p:spPr bwMode="auto">
            <a:xfrm>
              <a:off x="-55" y="-55"/>
              <a:ext cx="639" cy="639"/>
            </a:xfrm>
            <a:prstGeom prst="ellipse">
              <a:avLst/>
            </a:prstGeom>
            <a:noFill/>
            <a:ln w="12700" cap="flat">
              <a:solidFill>
                <a:srgbClr val="A0AAB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a:endParaRPr lang="en-US" sz="1200" b="1">
                <a:solidFill>
                  <a:schemeClr val="tx1">
                    <a:lumMod val="85000"/>
                    <a:lumOff val="15000"/>
                  </a:schemeClr>
                </a:solidFill>
                <a:latin typeface="Caviar Dreams" panose="020B0402020204020504" pitchFamily="34" charset="0"/>
              </a:endParaRPr>
            </a:p>
          </p:txBody>
        </p:sp>
        <p:sp>
          <p:nvSpPr>
            <p:cNvPr id="22" name="Rectangle 25"/>
            <p:cNvSpPr>
              <a:spLocks/>
            </p:cNvSpPr>
            <p:nvPr/>
          </p:nvSpPr>
          <p:spPr bwMode="auto">
            <a:xfrm>
              <a:off x="88" y="76"/>
              <a:ext cx="360"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03</a:t>
              </a:r>
            </a:p>
          </p:txBody>
        </p:sp>
      </p:grpSp>
      <p:grpSp>
        <p:nvGrpSpPr>
          <p:cNvPr id="24" name="Group 27"/>
          <p:cNvGrpSpPr>
            <a:grpSpLocks/>
          </p:cNvGrpSpPr>
          <p:nvPr/>
        </p:nvGrpSpPr>
        <p:grpSpPr bwMode="auto">
          <a:xfrm>
            <a:off x="6630086" y="4841744"/>
            <a:ext cx="380405" cy="380405"/>
            <a:chOff x="-55" y="-55"/>
            <a:chExt cx="639" cy="639"/>
          </a:xfrm>
        </p:grpSpPr>
        <p:sp>
          <p:nvSpPr>
            <p:cNvPr id="25" name="Oval 28"/>
            <p:cNvSpPr>
              <a:spLocks/>
            </p:cNvSpPr>
            <p:nvPr/>
          </p:nvSpPr>
          <p:spPr bwMode="auto">
            <a:xfrm>
              <a:off x="-55" y="-55"/>
              <a:ext cx="639" cy="639"/>
            </a:xfrm>
            <a:prstGeom prst="ellipse">
              <a:avLst/>
            </a:prstGeom>
            <a:noFill/>
            <a:ln w="12700" cap="flat">
              <a:solidFill>
                <a:srgbClr val="A0AAB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a:endParaRPr lang="en-US" sz="1200" b="1">
                <a:solidFill>
                  <a:schemeClr val="tx1">
                    <a:lumMod val="85000"/>
                    <a:lumOff val="15000"/>
                  </a:schemeClr>
                </a:solidFill>
                <a:latin typeface="Caviar Dreams" panose="020B0402020204020504" pitchFamily="34" charset="0"/>
              </a:endParaRPr>
            </a:p>
          </p:txBody>
        </p:sp>
        <p:sp>
          <p:nvSpPr>
            <p:cNvPr id="26" name="Rectangle 29"/>
            <p:cNvSpPr>
              <a:spLocks/>
            </p:cNvSpPr>
            <p:nvPr/>
          </p:nvSpPr>
          <p:spPr bwMode="auto">
            <a:xfrm>
              <a:off x="88" y="76"/>
              <a:ext cx="360"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b="1" dirty="0">
                  <a:solidFill>
                    <a:schemeClr val="tx1">
                      <a:lumMod val="85000"/>
                      <a:lumOff val="15000"/>
                    </a:schemeClr>
                  </a:solidFill>
                  <a:latin typeface="Caviar Dreams" panose="020B0402020204020504" pitchFamily="34" charset="0"/>
                  <a:ea typeface="ＭＳ Ｐゴシック" charset="0"/>
                  <a:cs typeface="Bebas Neue" charset="0"/>
                  <a:sym typeface="Bebas Neue" charset="0"/>
                </a:rPr>
                <a:t>04</a:t>
              </a:r>
            </a:p>
          </p:txBody>
        </p:sp>
      </p:grpSp>
      <p:sp>
        <p:nvSpPr>
          <p:cNvPr id="29" name="Title 20"/>
          <p:cNvSpPr txBox="1">
            <a:spLocks/>
          </p:cNvSpPr>
          <p:nvPr/>
        </p:nvSpPr>
        <p:spPr>
          <a:xfrm>
            <a:off x="7060278" y="2759810"/>
            <a:ext cx="3395220" cy="584747"/>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000" dirty="0">
                <a:solidFill>
                  <a:schemeClr val="tx1"/>
                </a:solidFill>
                <a:latin typeface="+mj-lt"/>
                <a:cs typeface="Lato Light"/>
              </a:rPr>
              <a:t>Lorem ipsum dolor sit amet, consectetur adipiscing elit. Aliquam tincidunt ante nec sem congue convallis. Pellentesque vel </a:t>
            </a:r>
            <a:r>
              <a:rPr lang="pt-BR" sz="1000" dirty="0" smtClean="0">
                <a:solidFill>
                  <a:schemeClr val="tx1"/>
                </a:solidFill>
                <a:latin typeface="+mj-lt"/>
                <a:cs typeface="Lato Light"/>
              </a:rPr>
              <a:t>mauris</a:t>
            </a:r>
            <a:endParaRPr lang="en-US" sz="1000" dirty="0">
              <a:solidFill>
                <a:schemeClr val="tx1"/>
              </a:solidFill>
              <a:latin typeface="+mj-lt"/>
              <a:cs typeface="Lato Light"/>
            </a:endParaRPr>
          </a:p>
        </p:txBody>
      </p:sp>
      <p:sp>
        <p:nvSpPr>
          <p:cNvPr id="31" name="Title 20"/>
          <p:cNvSpPr txBox="1">
            <a:spLocks/>
          </p:cNvSpPr>
          <p:nvPr/>
        </p:nvSpPr>
        <p:spPr>
          <a:xfrm>
            <a:off x="7060278" y="3480388"/>
            <a:ext cx="3395220" cy="584747"/>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000" dirty="0">
                <a:solidFill>
                  <a:schemeClr val="tx1"/>
                </a:solidFill>
                <a:latin typeface="+mj-lt"/>
                <a:cs typeface="Lato Light"/>
              </a:rPr>
              <a:t>Lorem ipsum dolor sit amet, consectetur adipiscing elit. Aliquam tincidunt ante nec sem congue convallis. Pellentesque vel </a:t>
            </a:r>
            <a:r>
              <a:rPr lang="pt-BR" sz="1000" dirty="0" smtClean="0">
                <a:solidFill>
                  <a:schemeClr val="tx1"/>
                </a:solidFill>
                <a:latin typeface="+mj-lt"/>
                <a:cs typeface="Lato Light"/>
              </a:rPr>
              <a:t>mauris</a:t>
            </a:r>
            <a:endParaRPr lang="en-US" sz="1000" dirty="0">
              <a:solidFill>
                <a:schemeClr val="tx1"/>
              </a:solidFill>
              <a:latin typeface="+mj-lt"/>
              <a:cs typeface="Lato Light"/>
            </a:endParaRPr>
          </a:p>
        </p:txBody>
      </p:sp>
      <p:sp>
        <p:nvSpPr>
          <p:cNvPr id="33" name="Title 20"/>
          <p:cNvSpPr txBox="1">
            <a:spLocks/>
          </p:cNvSpPr>
          <p:nvPr/>
        </p:nvSpPr>
        <p:spPr>
          <a:xfrm>
            <a:off x="7060278" y="4156241"/>
            <a:ext cx="3395220" cy="584747"/>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000" dirty="0">
                <a:solidFill>
                  <a:schemeClr val="tx1"/>
                </a:solidFill>
                <a:latin typeface="+mj-lt"/>
                <a:cs typeface="Lato Light"/>
              </a:rPr>
              <a:t>Lorem ipsum dolor sit amet, consectetur adipiscing elit. Aliquam tincidunt ante nec sem congue convallis. Pellentesque vel </a:t>
            </a:r>
            <a:r>
              <a:rPr lang="pt-BR" sz="1000" dirty="0" smtClean="0">
                <a:solidFill>
                  <a:schemeClr val="tx1"/>
                </a:solidFill>
                <a:latin typeface="+mj-lt"/>
                <a:cs typeface="Lato Light"/>
              </a:rPr>
              <a:t>mauris</a:t>
            </a:r>
            <a:endParaRPr lang="en-US" sz="1000" dirty="0">
              <a:solidFill>
                <a:schemeClr val="tx1"/>
              </a:solidFill>
              <a:latin typeface="+mj-lt"/>
              <a:cs typeface="Lato Light"/>
            </a:endParaRPr>
          </a:p>
        </p:txBody>
      </p:sp>
      <p:sp>
        <p:nvSpPr>
          <p:cNvPr id="34" name="Title 20"/>
          <p:cNvSpPr txBox="1">
            <a:spLocks/>
          </p:cNvSpPr>
          <p:nvPr/>
        </p:nvSpPr>
        <p:spPr>
          <a:xfrm>
            <a:off x="7060278" y="4898218"/>
            <a:ext cx="3395220" cy="584747"/>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pt-BR" sz="1000" dirty="0">
                <a:solidFill>
                  <a:schemeClr val="tx1"/>
                </a:solidFill>
                <a:latin typeface="+mj-lt"/>
                <a:cs typeface="Lato Light"/>
              </a:rPr>
              <a:t>Lorem ipsum dolor sit amet, consectetur adipiscing elit. Aliquam tincidunt ante nec sem congue convallis. Pellentesque vel </a:t>
            </a:r>
            <a:r>
              <a:rPr lang="pt-BR" sz="1000" dirty="0" smtClean="0">
                <a:solidFill>
                  <a:schemeClr val="tx1"/>
                </a:solidFill>
                <a:latin typeface="+mj-lt"/>
                <a:cs typeface="Lato Light"/>
              </a:rPr>
              <a:t>mauris</a:t>
            </a:r>
            <a:endParaRPr lang="en-US" sz="1000" dirty="0">
              <a:solidFill>
                <a:schemeClr val="tx1"/>
              </a:solidFill>
              <a:latin typeface="+mj-lt"/>
              <a:cs typeface="Lato Light"/>
            </a:endParaRPr>
          </a:p>
        </p:txBody>
      </p:sp>
      <p:sp>
        <p:nvSpPr>
          <p:cNvPr id="39" name="Freeform 3"/>
          <p:cNvSpPr>
            <a:spLocks/>
          </p:cNvSpPr>
          <p:nvPr/>
        </p:nvSpPr>
        <p:spPr bwMode="auto">
          <a:xfrm flipH="1">
            <a:off x="-1" y="991790"/>
            <a:ext cx="4752026" cy="5866210"/>
          </a:xfrm>
          <a:custGeom>
            <a:avLst/>
            <a:gdLst>
              <a:gd name="T0" fmla="*/ 0 w 21600"/>
              <a:gd name="T1" fmla="*/ 9863 h 21600"/>
              <a:gd name="T2" fmla="*/ 0 w 21600"/>
              <a:gd name="T3" fmla="*/ 21600 h 21600"/>
              <a:gd name="T4" fmla="*/ 21600 w 21600"/>
              <a:gd name="T5" fmla="*/ 21600 h 21600"/>
              <a:gd name="T6" fmla="*/ 21600 w 21600"/>
              <a:gd name="T7" fmla="*/ 0 h 21600"/>
              <a:gd name="T8" fmla="*/ 5087 w 21600"/>
              <a:gd name="T9" fmla="*/ 3440 h 21600"/>
              <a:gd name="T10" fmla="*/ 0 w 21600"/>
              <a:gd name="T11" fmla="*/ 9863 h 21600"/>
              <a:gd name="T12" fmla="*/ 0 w 21600"/>
              <a:gd name="T13" fmla="*/ 9863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0" y="9863"/>
                </a:moveTo>
                <a:lnTo>
                  <a:pt x="0" y="21600"/>
                </a:lnTo>
                <a:lnTo>
                  <a:pt x="21600" y="21600"/>
                </a:lnTo>
                <a:lnTo>
                  <a:pt x="21600" y="0"/>
                </a:lnTo>
                <a:cubicBezTo>
                  <a:pt x="21600" y="0"/>
                  <a:pt x="8490" y="2706"/>
                  <a:pt x="5087" y="3440"/>
                </a:cubicBezTo>
                <a:cubicBezTo>
                  <a:pt x="540" y="4421"/>
                  <a:pt x="0" y="6624"/>
                  <a:pt x="0" y="9863"/>
                </a:cubicBezTo>
                <a:close/>
                <a:moveTo>
                  <a:pt x="0" y="9863"/>
                </a:moveTo>
              </a:path>
            </a:pathLst>
          </a:custGeom>
          <a:solidFill>
            <a:srgbClr val="141E28">
              <a:alpha val="92999"/>
            </a:srgbClr>
          </a:solidFill>
          <a:ln>
            <a:noFill/>
          </a:ln>
          <a:extLst>
            <a:ext uri="{91240B29-F687-4F45-9708-019B960494DF}">
              <a14:hiddenLine xmlns:a14="http://schemas.microsoft.com/office/drawing/2010/main" w="25400" cap="flat">
                <a:solidFill>
                  <a:schemeClr val="tx1">
                    <a:alpha val="92999"/>
                  </a:schemeClr>
                </a:solidFill>
                <a:miter lim="800000"/>
                <a:headEnd type="none" w="med" len="med"/>
                <a:tailEnd type="none" w="med" len="med"/>
              </a14:hiddenLine>
            </a:ext>
          </a:extLst>
        </p:spPr>
        <p:txBody>
          <a:bodyPr lIns="0" tIns="0" rIns="0" bIns="0"/>
          <a:lstStyle/>
          <a:p>
            <a:endParaRPr lang="en-US"/>
          </a:p>
        </p:txBody>
      </p:sp>
      <p:sp>
        <p:nvSpPr>
          <p:cNvPr id="40" name="Title 20"/>
          <p:cNvSpPr txBox="1">
            <a:spLocks/>
          </p:cNvSpPr>
          <p:nvPr/>
        </p:nvSpPr>
        <p:spPr>
          <a:xfrm>
            <a:off x="1644682" y="2517977"/>
            <a:ext cx="1908796" cy="738664"/>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dirty="0" smtClean="0">
                <a:solidFill>
                  <a:schemeClr val="bg1"/>
                </a:solidFill>
                <a:latin typeface="Caviar Dreams" panose="020B0402020204020504" pitchFamily="34" charset="0"/>
                <a:cs typeface="Lato Regular"/>
              </a:rPr>
              <a:t>First </a:t>
            </a:r>
            <a:r>
              <a:rPr lang="en-US" sz="1600" dirty="0">
                <a:solidFill>
                  <a:schemeClr val="bg1"/>
                </a:solidFill>
                <a:latin typeface="Caviar Dreams" panose="020B0402020204020504" pitchFamily="34" charset="0"/>
                <a:cs typeface="Lato Regular"/>
              </a:rPr>
              <a:t>Place: </a:t>
            </a:r>
            <a:r>
              <a:rPr lang="en-US" sz="1600" b="1" dirty="0">
                <a:solidFill>
                  <a:schemeClr val="bg1"/>
                </a:solidFill>
                <a:latin typeface="Caviar Dreams" panose="020B0402020204020504" pitchFamily="34" charset="0"/>
                <a:cs typeface="Lato Regular"/>
              </a:rPr>
              <a:t>Design and Hard Work</a:t>
            </a:r>
          </a:p>
        </p:txBody>
      </p:sp>
      <p:sp>
        <p:nvSpPr>
          <p:cNvPr id="41" name="Title 20"/>
          <p:cNvSpPr txBox="1">
            <a:spLocks/>
          </p:cNvSpPr>
          <p:nvPr/>
        </p:nvSpPr>
        <p:spPr>
          <a:xfrm>
            <a:off x="551622" y="3336140"/>
            <a:ext cx="3497386" cy="1083345"/>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bg1"/>
                </a:solidFill>
                <a:latin typeface="+mj-lt"/>
                <a:cs typeface="Lato Light"/>
              </a:rPr>
              <a:t>Lorem ipsum dolor sit amet, consectetur adipiscing elit. Aliquam tincidunt ante nec sem congue convallis. Pellentesque vel mauris quis nisl ornare rutrum in id risus. </a:t>
            </a:r>
            <a:r>
              <a:rPr lang="pt-BR" sz="1200" dirty="0" smtClean="0">
                <a:solidFill>
                  <a:schemeClr val="bg1"/>
                </a:solidFill>
                <a:latin typeface="+mj-lt"/>
                <a:cs typeface="Lato Light"/>
              </a:rPr>
              <a:t>Proin</a:t>
            </a:r>
            <a:endParaRPr lang="en-US" sz="1200" dirty="0">
              <a:solidFill>
                <a:schemeClr val="bg1"/>
              </a:solidFill>
              <a:latin typeface="+mj-lt"/>
              <a:cs typeface="Lato Light"/>
            </a:endParaRPr>
          </a:p>
        </p:txBody>
      </p:sp>
      <p:grpSp>
        <p:nvGrpSpPr>
          <p:cNvPr id="42" name="Group 41"/>
          <p:cNvGrpSpPr/>
          <p:nvPr/>
        </p:nvGrpSpPr>
        <p:grpSpPr>
          <a:xfrm>
            <a:off x="694704" y="2384496"/>
            <a:ext cx="867298" cy="872145"/>
            <a:chOff x="890551" y="779462"/>
            <a:chExt cx="284163" cy="285751"/>
          </a:xfrm>
          <a:solidFill>
            <a:schemeClr val="bg1"/>
          </a:solidFill>
        </p:grpSpPr>
        <p:sp>
          <p:nvSpPr>
            <p:cNvPr id="43" name="Freeform 3115"/>
            <p:cNvSpPr>
              <a:spLocks noEditPoints="1"/>
            </p:cNvSpPr>
            <p:nvPr/>
          </p:nvSpPr>
          <p:spPr bwMode="auto">
            <a:xfrm>
              <a:off x="985801" y="779462"/>
              <a:ext cx="188913" cy="169863"/>
            </a:xfrm>
            <a:custGeom>
              <a:avLst/>
              <a:gdLst>
                <a:gd name="T0" fmla="*/ 371 w 478"/>
                <a:gd name="T1" fmla="*/ 167 h 426"/>
                <a:gd name="T2" fmla="*/ 335 w 478"/>
                <a:gd name="T3" fmla="*/ 167 h 426"/>
                <a:gd name="T4" fmla="*/ 335 w 478"/>
                <a:gd name="T5" fmla="*/ 132 h 426"/>
                <a:gd name="T6" fmla="*/ 371 w 478"/>
                <a:gd name="T7" fmla="*/ 132 h 426"/>
                <a:gd name="T8" fmla="*/ 371 w 478"/>
                <a:gd name="T9" fmla="*/ 167 h 426"/>
                <a:gd name="T10" fmla="*/ 275 w 478"/>
                <a:gd name="T11" fmla="*/ 167 h 426"/>
                <a:gd name="T12" fmla="*/ 239 w 478"/>
                <a:gd name="T13" fmla="*/ 167 h 426"/>
                <a:gd name="T14" fmla="*/ 239 w 478"/>
                <a:gd name="T15" fmla="*/ 132 h 426"/>
                <a:gd name="T16" fmla="*/ 275 w 478"/>
                <a:gd name="T17" fmla="*/ 132 h 426"/>
                <a:gd name="T18" fmla="*/ 275 w 478"/>
                <a:gd name="T19" fmla="*/ 167 h 426"/>
                <a:gd name="T20" fmla="*/ 179 w 478"/>
                <a:gd name="T21" fmla="*/ 167 h 426"/>
                <a:gd name="T22" fmla="*/ 142 w 478"/>
                <a:gd name="T23" fmla="*/ 167 h 426"/>
                <a:gd name="T24" fmla="*/ 142 w 478"/>
                <a:gd name="T25" fmla="*/ 132 h 426"/>
                <a:gd name="T26" fmla="*/ 179 w 478"/>
                <a:gd name="T27" fmla="*/ 132 h 426"/>
                <a:gd name="T28" fmla="*/ 179 w 478"/>
                <a:gd name="T29" fmla="*/ 167 h 426"/>
                <a:gd name="T30" fmla="*/ 0 w 478"/>
                <a:gd name="T31" fmla="*/ 0 h 426"/>
                <a:gd name="T32" fmla="*/ 0 w 478"/>
                <a:gd name="T33" fmla="*/ 182 h 426"/>
                <a:gd name="T34" fmla="*/ 10 w 478"/>
                <a:gd name="T35" fmla="*/ 183 h 426"/>
                <a:gd name="T36" fmla="*/ 21 w 478"/>
                <a:gd name="T37" fmla="*/ 184 h 426"/>
                <a:gd name="T38" fmla="*/ 33 w 478"/>
                <a:gd name="T39" fmla="*/ 186 h 426"/>
                <a:gd name="T40" fmla="*/ 43 w 478"/>
                <a:gd name="T41" fmla="*/ 190 h 426"/>
                <a:gd name="T42" fmla="*/ 53 w 478"/>
                <a:gd name="T43" fmla="*/ 195 h 426"/>
                <a:gd name="T44" fmla="*/ 63 w 478"/>
                <a:gd name="T45" fmla="*/ 200 h 426"/>
                <a:gd name="T46" fmla="*/ 72 w 478"/>
                <a:gd name="T47" fmla="*/ 205 h 426"/>
                <a:gd name="T48" fmla="*/ 82 w 478"/>
                <a:gd name="T49" fmla="*/ 213 h 426"/>
                <a:gd name="T50" fmla="*/ 90 w 478"/>
                <a:gd name="T51" fmla="*/ 220 h 426"/>
                <a:gd name="T52" fmla="*/ 98 w 478"/>
                <a:gd name="T53" fmla="*/ 228 h 426"/>
                <a:gd name="T54" fmla="*/ 107 w 478"/>
                <a:gd name="T55" fmla="*/ 236 h 426"/>
                <a:gd name="T56" fmla="*/ 114 w 478"/>
                <a:gd name="T57" fmla="*/ 245 h 426"/>
                <a:gd name="T58" fmla="*/ 120 w 478"/>
                <a:gd name="T59" fmla="*/ 255 h 426"/>
                <a:gd name="T60" fmla="*/ 126 w 478"/>
                <a:gd name="T61" fmla="*/ 265 h 426"/>
                <a:gd name="T62" fmla="*/ 132 w 478"/>
                <a:gd name="T63" fmla="*/ 276 h 426"/>
                <a:gd name="T64" fmla="*/ 137 w 478"/>
                <a:gd name="T65" fmla="*/ 288 h 426"/>
                <a:gd name="T66" fmla="*/ 239 w 478"/>
                <a:gd name="T67" fmla="*/ 288 h 426"/>
                <a:gd name="T68" fmla="*/ 239 w 478"/>
                <a:gd name="T69" fmla="*/ 426 h 426"/>
                <a:gd name="T70" fmla="*/ 364 w 478"/>
                <a:gd name="T71" fmla="*/ 288 h 426"/>
                <a:gd name="T72" fmla="*/ 478 w 478"/>
                <a:gd name="T73" fmla="*/ 288 h 426"/>
                <a:gd name="T74" fmla="*/ 478 w 478"/>
                <a:gd name="T75" fmla="*/ 0 h 426"/>
                <a:gd name="T76" fmla="*/ 0 w 478"/>
                <a:gd name="T77"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8" h="426">
                  <a:moveTo>
                    <a:pt x="371" y="167"/>
                  </a:moveTo>
                  <a:lnTo>
                    <a:pt x="335" y="167"/>
                  </a:lnTo>
                  <a:lnTo>
                    <a:pt x="335" y="132"/>
                  </a:lnTo>
                  <a:lnTo>
                    <a:pt x="371" y="132"/>
                  </a:lnTo>
                  <a:lnTo>
                    <a:pt x="371" y="167"/>
                  </a:lnTo>
                  <a:close/>
                  <a:moveTo>
                    <a:pt x="275" y="167"/>
                  </a:moveTo>
                  <a:lnTo>
                    <a:pt x="239" y="167"/>
                  </a:lnTo>
                  <a:lnTo>
                    <a:pt x="239" y="132"/>
                  </a:lnTo>
                  <a:lnTo>
                    <a:pt x="275" y="132"/>
                  </a:lnTo>
                  <a:lnTo>
                    <a:pt x="275" y="167"/>
                  </a:lnTo>
                  <a:close/>
                  <a:moveTo>
                    <a:pt x="179" y="167"/>
                  </a:moveTo>
                  <a:lnTo>
                    <a:pt x="142" y="167"/>
                  </a:lnTo>
                  <a:lnTo>
                    <a:pt x="142" y="132"/>
                  </a:lnTo>
                  <a:lnTo>
                    <a:pt x="179" y="132"/>
                  </a:lnTo>
                  <a:lnTo>
                    <a:pt x="179" y="167"/>
                  </a:lnTo>
                  <a:close/>
                  <a:moveTo>
                    <a:pt x="0" y="0"/>
                  </a:moveTo>
                  <a:lnTo>
                    <a:pt x="0" y="182"/>
                  </a:lnTo>
                  <a:lnTo>
                    <a:pt x="10" y="183"/>
                  </a:lnTo>
                  <a:lnTo>
                    <a:pt x="21" y="184"/>
                  </a:lnTo>
                  <a:lnTo>
                    <a:pt x="33" y="186"/>
                  </a:lnTo>
                  <a:lnTo>
                    <a:pt x="43" y="190"/>
                  </a:lnTo>
                  <a:lnTo>
                    <a:pt x="53" y="195"/>
                  </a:lnTo>
                  <a:lnTo>
                    <a:pt x="63" y="200"/>
                  </a:lnTo>
                  <a:lnTo>
                    <a:pt x="72" y="205"/>
                  </a:lnTo>
                  <a:lnTo>
                    <a:pt x="82" y="213"/>
                  </a:lnTo>
                  <a:lnTo>
                    <a:pt x="90" y="220"/>
                  </a:lnTo>
                  <a:lnTo>
                    <a:pt x="98" y="228"/>
                  </a:lnTo>
                  <a:lnTo>
                    <a:pt x="107" y="236"/>
                  </a:lnTo>
                  <a:lnTo>
                    <a:pt x="114" y="245"/>
                  </a:lnTo>
                  <a:lnTo>
                    <a:pt x="120" y="255"/>
                  </a:lnTo>
                  <a:lnTo>
                    <a:pt x="126" y="265"/>
                  </a:lnTo>
                  <a:lnTo>
                    <a:pt x="132" y="276"/>
                  </a:lnTo>
                  <a:lnTo>
                    <a:pt x="137" y="288"/>
                  </a:lnTo>
                  <a:lnTo>
                    <a:pt x="239" y="288"/>
                  </a:lnTo>
                  <a:lnTo>
                    <a:pt x="239" y="426"/>
                  </a:lnTo>
                  <a:lnTo>
                    <a:pt x="364" y="288"/>
                  </a:lnTo>
                  <a:lnTo>
                    <a:pt x="478" y="288"/>
                  </a:lnTo>
                  <a:lnTo>
                    <a:pt x="47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6"/>
            <p:cNvSpPr>
              <a:spLocks/>
            </p:cNvSpPr>
            <p:nvPr/>
          </p:nvSpPr>
          <p:spPr bwMode="auto">
            <a:xfrm>
              <a:off x="890551" y="908050"/>
              <a:ext cx="188913" cy="157163"/>
            </a:xfrm>
            <a:custGeom>
              <a:avLst/>
              <a:gdLst>
                <a:gd name="T0" fmla="*/ 312 w 480"/>
                <a:gd name="T1" fmla="*/ 219 h 395"/>
                <a:gd name="T2" fmla="*/ 312 w 480"/>
                <a:gd name="T3" fmla="*/ 164 h 395"/>
                <a:gd name="T4" fmla="*/ 320 w 480"/>
                <a:gd name="T5" fmla="*/ 156 h 395"/>
                <a:gd name="T6" fmla="*/ 326 w 480"/>
                <a:gd name="T7" fmla="*/ 150 h 395"/>
                <a:gd name="T8" fmla="*/ 332 w 480"/>
                <a:gd name="T9" fmla="*/ 143 h 395"/>
                <a:gd name="T10" fmla="*/ 336 w 480"/>
                <a:gd name="T11" fmla="*/ 138 h 395"/>
                <a:gd name="T12" fmla="*/ 343 w 480"/>
                <a:gd name="T13" fmla="*/ 127 h 395"/>
                <a:gd name="T14" fmla="*/ 345 w 480"/>
                <a:gd name="T15" fmla="*/ 124 h 395"/>
                <a:gd name="T16" fmla="*/ 351 w 480"/>
                <a:gd name="T17" fmla="*/ 112 h 395"/>
                <a:gd name="T18" fmla="*/ 353 w 480"/>
                <a:gd name="T19" fmla="*/ 108 h 395"/>
                <a:gd name="T20" fmla="*/ 359 w 480"/>
                <a:gd name="T21" fmla="*/ 94 h 395"/>
                <a:gd name="T22" fmla="*/ 360 w 480"/>
                <a:gd name="T23" fmla="*/ 92 h 395"/>
                <a:gd name="T24" fmla="*/ 363 w 480"/>
                <a:gd name="T25" fmla="*/ 78 h 395"/>
                <a:gd name="T26" fmla="*/ 363 w 480"/>
                <a:gd name="T27" fmla="*/ 74 h 395"/>
                <a:gd name="T28" fmla="*/ 366 w 480"/>
                <a:gd name="T29" fmla="*/ 60 h 395"/>
                <a:gd name="T30" fmla="*/ 367 w 480"/>
                <a:gd name="T31" fmla="*/ 56 h 395"/>
                <a:gd name="T32" fmla="*/ 367 w 480"/>
                <a:gd name="T33" fmla="*/ 38 h 395"/>
                <a:gd name="T34" fmla="*/ 338 w 480"/>
                <a:gd name="T35" fmla="*/ 42 h 395"/>
                <a:gd name="T36" fmla="*/ 316 w 480"/>
                <a:gd name="T37" fmla="*/ 39 h 395"/>
                <a:gd name="T38" fmla="*/ 294 w 480"/>
                <a:gd name="T39" fmla="*/ 32 h 395"/>
                <a:gd name="T40" fmla="*/ 273 w 480"/>
                <a:gd name="T41" fmla="*/ 19 h 395"/>
                <a:gd name="T42" fmla="*/ 254 w 480"/>
                <a:gd name="T43" fmla="*/ 0 h 395"/>
                <a:gd name="T44" fmla="*/ 236 w 480"/>
                <a:gd name="T45" fmla="*/ 16 h 395"/>
                <a:gd name="T46" fmla="*/ 215 w 480"/>
                <a:gd name="T47" fmla="*/ 28 h 395"/>
                <a:gd name="T48" fmla="*/ 190 w 480"/>
                <a:gd name="T49" fmla="*/ 35 h 395"/>
                <a:gd name="T50" fmla="*/ 165 w 480"/>
                <a:gd name="T51" fmla="*/ 37 h 395"/>
                <a:gd name="T52" fmla="*/ 137 w 480"/>
                <a:gd name="T53" fmla="*/ 32 h 395"/>
                <a:gd name="T54" fmla="*/ 106 w 480"/>
                <a:gd name="T55" fmla="*/ 20 h 395"/>
                <a:gd name="T56" fmla="*/ 105 w 480"/>
                <a:gd name="T57" fmla="*/ 37 h 395"/>
                <a:gd name="T58" fmla="*/ 106 w 480"/>
                <a:gd name="T59" fmla="*/ 57 h 395"/>
                <a:gd name="T60" fmla="*/ 108 w 480"/>
                <a:gd name="T61" fmla="*/ 63 h 395"/>
                <a:gd name="T62" fmla="*/ 109 w 480"/>
                <a:gd name="T63" fmla="*/ 76 h 395"/>
                <a:gd name="T64" fmla="*/ 111 w 480"/>
                <a:gd name="T65" fmla="*/ 83 h 395"/>
                <a:gd name="T66" fmla="*/ 115 w 480"/>
                <a:gd name="T67" fmla="*/ 95 h 395"/>
                <a:gd name="T68" fmla="*/ 117 w 480"/>
                <a:gd name="T69" fmla="*/ 101 h 395"/>
                <a:gd name="T70" fmla="*/ 122 w 480"/>
                <a:gd name="T71" fmla="*/ 112 h 395"/>
                <a:gd name="T72" fmla="*/ 125 w 480"/>
                <a:gd name="T73" fmla="*/ 119 h 395"/>
                <a:gd name="T74" fmla="*/ 130 w 480"/>
                <a:gd name="T75" fmla="*/ 129 h 395"/>
                <a:gd name="T76" fmla="*/ 135 w 480"/>
                <a:gd name="T77" fmla="*/ 136 h 395"/>
                <a:gd name="T78" fmla="*/ 141 w 480"/>
                <a:gd name="T79" fmla="*/ 144 h 395"/>
                <a:gd name="T80" fmla="*/ 146 w 480"/>
                <a:gd name="T81" fmla="*/ 150 h 395"/>
                <a:gd name="T82" fmla="*/ 153 w 480"/>
                <a:gd name="T83" fmla="*/ 157 h 395"/>
                <a:gd name="T84" fmla="*/ 159 w 480"/>
                <a:gd name="T85" fmla="*/ 162 h 395"/>
                <a:gd name="T86" fmla="*/ 168 w 480"/>
                <a:gd name="T87" fmla="*/ 170 h 395"/>
                <a:gd name="T88" fmla="*/ 168 w 480"/>
                <a:gd name="T89" fmla="*/ 219 h 395"/>
                <a:gd name="T90" fmla="*/ 47 w 480"/>
                <a:gd name="T91" fmla="*/ 263 h 395"/>
                <a:gd name="T92" fmla="*/ 30 w 480"/>
                <a:gd name="T93" fmla="*/ 274 h 395"/>
                <a:gd name="T94" fmla="*/ 17 w 480"/>
                <a:gd name="T95" fmla="*/ 287 h 395"/>
                <a:gd name="T96" fmla="*/ 8 w 480"/>
                <a:gd name="T97" fmla="*/ 302 h 395"/>
                <a:gd name="T98" fmla="*/ 2 w 480"/>
                <a:gd name="T99" fmla="*/ 323 h 395"/>
                <a:gd name="T100" fmla="*/ 0 w 480"/>
                <a:gd name="T101" fmla="*/ 395 h 395"/>
                <a:gd name="T102" fmla="*/ 480 w 480"/>
                <a:gd name="T103" fmla="*/ 336 h 395"/>
                <a:gd name="T104" fmla="*/ 476 w 480"/>
                <a:gd name="T105" fmla="*/ 311 h 395"/>
                <a:gd name="T106" fmla="*/ 464 w 480"/>
                <a:gd name="T107" fmla="*/ 289 h 395"/>
                <a:gd name="T108" fmla="*/ 447 w 480"/>
                <a:gd name="T109" fmla="*/ 273 h 395"/>
                <a:gd name="T110" fmla="*/ 423 w 480"/>
                <a:gd name="T111" fmla="*/ 26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0" h="395">
                  <a:moveTo>
                    <a:pt x="423" y="260"/>
                  </a:moveTo>
                  <a:lnTo>
                    <a:pt x="312" y="219"/>
                  </a:lnTo>
                  <a:lnTo>
                    <a:pt x="312" y="164"/>
                  </a:lnTo>
                  <a:lnTo>
                    <a:pt x="312" y="164"/>
                  </a:lnTo>
                  <a:lnTo>
                    <a:pt x="317" y="160"/>
                  </a:lnTo>
                  <a:lnTo>
                    <a:pt x="320" y="156"/>
                  </a:lnTo>
                  <a:lnTo>
                    <a:pt x="323" y="154"/>
                  </a:lnTo>
                  <a:lnTo>
                    <a:pt x="326" y="150"/>
                  </a:lnTo>
                  <a:lnTo>
                    <a:pt x="329" y="147"/>
                  </a:lnTo>
                  <a:lnTo>
                    <a:pt x="332" y="143"/>
                  </a:lnTo>
                  <a:lnTo>
                    <a:pt x="335" y="141"/>
                  </a:lnTo>
                  <a:lnTo>
                    <a:pt x="336" y="138"/>
                  </a:lnTo>
                  <a:lnTo>
                    <a:pt x="339" y="133"/>
                  </a:lnTo>
                  <a:lnTo>
                    <a:pt x="343" y="127"/>
                  </a:lnTo>
                  <a:lnTo>
                    <a:pt x="344" y="126"/>
                  </a:lnTo>
                  <a:lnTo>
                    <a:pt x="345" y="124"/>
                  </a:lnTo>
                  <a:lnTo>
                    <a:pt x="349" y="118"/>
                  </a:lnTo>
                  <a:lnTo>
                    <a:pt x="351" y="112"/>
                  </a:lnTo>
                  <a:lnTo>
                    <a:pt x="353" y="110"/>
                  </a:lnTo>
                  <a:lnTo>
                    <a:pt x="353" y="108"/>
                  </a:lnTo>
                  <a:lnTo>
                    <a:pt x="356" y="101"/>
                  </a:lnTo>
                  <a:lnTo>
                    <a:pt x="359" y="94"/>
                  </a:lnTo>
                  <a:lnTo>
                    <a:pt x="359" y="93"/>
                  </a:lnTo>
                  <a:lnTo>
                    <a:pt x="360" y="92"/>
                  </a:lnTo>
                  <a:lnTo>
                    <a:pt x="361" y="85"/>
                  </a:lnTo>
                  <a:lnTo>
                    <a:pt x="363" y="78"/>
                  </a:lnTo>
                  <a:lnTo>
                    <a:pt x="363" y="75"/>
                  </a:lnTo>
                  <a:lnTo>
                    <a:pt x="363" y="74"/>
                  </a:lnTo>
                  <a:lnTo>
                    <a:pt x="364" y="67"/>
                  </a:lnTo>
                  <a:lnTo>
                    <a:pt x="366" y="60"/>
                  </a:lnTo>
                  <a:lnTo>
                    <a:pt x="367" y="57"/>
                  </a:lnTo>
                  <a:lnTo>
                    <a:pt x="367" y="56"/>
                  </a:lnTo>
                  <a:lnTo>
                    <a:pt x="367" y="47"/>
                  </a:lnTo>
                  <a:lnTo>
                    <a:pt x="367" y="38"/>
                  </a:lnTo>
                  <a:lnTo>
                    <a:pt x="353" y="41"/>
                  </a:lnTo>
                  <a:lnTo>
                    <a:pt x="338" y="42"/>
                  </a:lnTo>
                  <a:lnTo>
                    <a:pt x="326" y="41"/>
                  </a:lnTo>
                  <a:lnTo>
                    <a:pt x="316" y="39"/>
                  </a:lnTo>
                  <a:lnTo>
                    <a:pt x="305" y="36"/>
                  </a:lnTo>
                  <a:lnTo>
                    <a:pt x="294" y="32"/>
                  </a:lnTo>
                  <a:lnTo>
                    <a:pt x="284" y="26"/>
                  </a:lnTo>
                  <a:lnTo>
                    <a:pt x="273" y="19"/>
                  </a:lnTo>
                  <a:lnTo>
                    <a:pt x="263" y="11"/>
                  </a:lnTo>
                  <a:lnTo>
                    <a:pt x="254" y="0"/>
                  </a:lnTo>
                  <a:lnTo>
                    <a:pt x="246" y="9"/>
                  </a:lnTo>
                  <a:lnTo>
                    <a:pt x="236" y="16"/>
                  </a:lnTo>
                  <a:lnTo>
                    <a:pt x="225" y="22"/>
                  </a:lnTo>
                  <a:lnTo>
                    <a:pt x="215" y="28"/>
                  </a:lnTo>
                  <a:lnTo>
                    <a:pt x="201" y="31"/>
                  </a:lnTo>
                  <a:lnTo>
                    <a:pt x="190" y="35"/>
                  </a:lnTo>
                  <a:lnTo>
                    <a:pt x="178" y="37"/>
                  </a:lnTo>
                  <a:lnTo>
                    <a:pt x="165" y="37"/>
                  </a:lnTo>
                  <a:lnTo>
                    <a:pt x="152" y="36"/>
                  </a:lnTo>
                  <a:lnTo>
                    <a:pt x="137" y="32"/>
                  </a:lnTo>
                  <a:lnTo>
                    <a:pt x="121" y="28"/>
                  </a:lnTo>
                  <a:lnTo>
                    <a:pt x="106" y="20"/>
                  </a:lnTo>
                  <a:lnTo>
                    <a:pt x="105" y="29"/>
                  </a:lnTo>
                  <a:lnTo>
                    <a:pt x="105" y="37"/>
                  </a:lnTo>
                  <a:lnTo>
                    <a:pt x="105" y="48"/>
                  </a:lnTo>
                  <a:lnTo>
                    <a:pt x="106" y="57"/>
                  </a:lnTo>
                  <a:lnTo>
                    <a:pt x="106" y="61"/>
                  </a:lnTo>
                  <a:lnTo>
                    <a:pt x="108" y="63"/>
                  </a:lnTo>
                  <a:lnTo>
                    <a:pt x="108" y="70"/>
                  </a:lnTo>
                  <a:lnTo>
                    <a:pt x="109" y="76"/>
                  </a:lnTo>
                  <a:lnTo>
                    <a:pt x="110" y="80"/>
                  </a:lnTo>
                  <a:lnTo>
                    <a:pt x="111" y="83"/>
                  </a:lnTo>
                  <a:lnTo>
                    <a:pt x="112" y="89"/>
                  </a:lnTo>
                  <a:lnTo>
                    <a:pt x="115" y="95"/>
                  </a:lnTo>
                  <a:lnTo>
                    <a:pt x="116" y="99"/>
                  </a:lnTo>
                  <a:lnTo>
                    <a:pt x="117" y="101"/>
                  </a:lnTo>
                  <a:lnTo>
                    <a:pt x="119" y="107"/>
                  </a:lnTo>
                  <a:lnTo>
                    <a:pt x="122" y="112"/>
                  </a:lnTo>
                  <a:lnTo>
                    <a:pt x="123" y="116"/>
                  </a:lnTo>
                  <a:lnTo>
                    <a:pt x="125" y="119"/>
                  </a:lnTo>
                  <a:lnTo>
                    <a:pt x="128" y="124"/>
                  </a:lnTo>
                  <a:lnTo>
                    <a:pt x="130" y="129"/>
                  </a:lnTo>
                  <a:lnTo>
                    <a:pt x="133" y="132"/>
                  </a:lnTo>
                  <a:lnTo>
                    <a:pt x="135" y="136"/>
                  </a:lnTo>
                  <a:lnTo>
                    <a:pt x="137" y="139"/>
                  </a:lnTo>
                  <a:lnTo>
                    <a:pt x="141" y="144"/>
                  </a:lnTo>
                  <a:lnTo>
                    <a:pt x="143" y="147"/>
                  </a:lnTo>
                  <a:lnTo>
                    <a:pt x="146" y="150"/>
                  </a:lnTo>
                  <a:lnTo>
                    <a:pt x="149" y="154"/>
                  </a:lnTo>
                  <a:lnTo>
                    <a:pt x="153" y="157"/>
                  </a:lnTo>
                  <a:lnTo>
                    <a:pt x="156" y="160"/>
                  </a:lnTo>
                  <a:lnTo>
                    <a:pt x="159" y="162"/>
                  </a:lnTo>
                  <a:lnTo>
                    <a:pt x="163" y="167"/>
                  </a:lnTo>
                  <a:lnTo>
                    <a:pt x="168" y="170"/>
                  </a:lnTo>
                  <a:lnTo>
                    <a:pt x="168" y="170"/>
                  </a:lnTo>
                  <a:lnTo>
                    <a:pt x="168" y="219"/>
                  </a:lnTo>
                  <a:lnTo>
                    <a:pt x="55" y="260"/>
                  </a:lnTo>
                  <a:lnTo>
                    <a:pt x="47" y="263"/>
                  </a:lnTo>
                  <a:lnTo>
                    <a:pt x="39" y="268"/>
                  </a:lnTo>
                  <a:lnTo>
                    <a:pt x="30" y="274"/>
                  </a:lnTo>
                  <a:lnTo>
                    <a:pt x="23" y="280"/>
                  </a:lnTo>
                  <a:lnTo>
                    <a:pt x="17" y="287"/>
                  </a:lnTo>
                  <a:lnTo>
                    <a:pt x="12" y="294"/>
                  </a:lnTo>
                  <a:lnTo>
                    <a:pt x="8" y="302"/>
                  </a:lnTo>
                  <a:lnTo>
                    <a:pt x="4" y="311"/>
                  </a:lnTo>
                  <a:lnTo>
                    <a:pt x="2" y="323"/>
                  </a:lnTo>
                  <a:lnTo>
                    <a:pt x="0" y="336"/>
                  </a:lnTo>
                  <a:lnTo>
                    <a:pt x="0" y="395"/>
                  </a:lnTo>
                  <a:lnTo>
                    <a:pt x="480" y="395"/>
                  </a:lnTo>
                  <a:lnTo>
                    <a:pt x="480" y="336"/>
                  </a:lnTo>
                  <a:lnTo>
                    <a:pt x="479" y="323"/>
                  </a:lnTo>
                  <a:lnTo>
                    <a:pt x="476" y="311"/>
                  </a:lnTo>
                  <a:lnTo>
                    <a:pt x="470" y="300"/>
                  </a:lnTo>
                  <a:lnTo>
                    <a:pt x="464" y="289"/>
                  </a:lnTo>
                  <a:lnTo>
                    <a:pt x="456" y="280"/>
                  </a:lnTo>
                  <a:lnTo>
                    <a:pt x="447" y="273"/>
                  </a:lnTo>
                  <a:lnTo>
                    <a:pt x="435" y="265"/>
                  </a:lnTo>
                  <a:lnTo>
                    <a:pt x="423"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17"/>
            <p:cNvSpPr>
              <a:spLocks/>
            </p:cNvSpPr>
            <p:nvPr/>
          </p:nvSpPr>
          <p:spPr bwMode="auto">
            <a:xfrm>
              <a:off x="933413" y="862012"/>
              <a:ext cx="101600" cy="53975"/>
            </a:xfrm>
            <a:custGeom>
              <a:avLst/>
              <a:gdLst>
                <a:gd name="T0" fmla="*/ 134 w 256"/>
                <a:gd name="T1" fmla="*/ 92 h 136"/>
                <a:gd name="T2" fmla="*/ 144 w 256"/>
                <a:gd name="T3" fmla="*/ 73 h 136"/>
                <a:gd name="T4" fmla="*/ 155 w 256"/>
                <a:gd name="T5" fmla="*/ 92 h 136"/>
                <a:gd name="T6" fmla="*/ 159 w 256"/>
                <a:gd name="T7" fmla="*/ 99 h 136"/>
                <a:gd name="T8" fmla="*/ 165 w 256"/>
                <a:gd name="T9" fmla="*/ 106 h 136"/>
                <a:gd name="T10" fmla="*/ 171 w 256"/>
                <a:gd name="T11" fmla="*/ 112 h 136"/>
                <a:gd name="T12" fmla="*/ 177 w 256"/>
                <a:gd name="T13" fmla="*/ 118 h 136"/>
                <a:gd name="T14" fmla="*/ 183 w 256"/>
                <a:gd name="T15" fmla="*/ 123 h 136"/>
                <a:gd name="T16" fmla="*/ 189 w 256"/>
                <a:gd name="T17" fmla="*/ 127 h 136"/>
                <a:gd name="T18" fmla="*/ 196 w 256"/>
                <a:gd name="T19" fmla="*/ 129 h 136"/>
                <a:gd name="T20" fmla="*/ 202 w 256"/>
                <a:gd name="T21" fmla="*/ 131 h 136"/>
                <a:gd name="T22" fmla="*/ 216 w 256"/>
                <a:gd name="T23" fmla="*/ 135 h 136"/>
                <a:gd name="T24" fmla="*/ 229 w 256"/>
                <a:gd name="T25" fmla="*/ 136 h 136"/>
                <a:gd name="T26" fmla="*/ 243 w 256"/>
                <a:gd name="T27" fmla="*/ 135 h 136"/>
                <a:gd name="T28" fmla="*/ 256 w 256"/>
                <a:gd name="T29" fmla="*/ 131 h 136"/>
                <a:gd name="T30" fmla="*/ 253 w 256"/>
                <a:gd name="T31" fmla="*/ 118 h 136"/>
                <a:gd name="T32" fmla="*/ 250 w 256"/>
                <a:gd name="T33" fmla="*/ 104 h 136"/>
                <a:gd name="T34" fmla="*/ 246 w 256"/>
                <a:gd name="T35" fmla="*/ 92 h 136"/>
                <a:gd name="T36" fmla="*/ 240 w 256"/>
                <a:gd name="T37" fmla="*/ 80 h 136"/>
                <a:gd name="T38" fmla="*/ 234 w 256"/>
                <a:gd name="T39" fmla="*/ 68 h 136"/>
                <a:gd name="T40" fmla="*/ 227 w 256"/>
                <a:gd name="T41" fmla="*/ 58 h 136"/>
                <a:gd name="T42" fmla="*/ 220 w 256"/>
                <a:gd name="T43" fmla="*/ 47 h 136"/>
                <a:gd name="T44" fmla="*/ 212 w 256"/>
                <a:gd name="T45" fmla="*/ 39 h 136"/>
                <a:gd name="T46" fmla="*/ 203 w 256"/>
                <a:gd name="T47" fmla="*/ 30 h 136"/>
                <a:gd name="T48" fmla="*/ 194 w 256"/>
                <a:gd name="T49" fmla="*/ 22 h 136"/>
                <a:gd name="T50" fmla="*/ 183 w 256"/>
                <a:gd name="T51" fmla="*/ 16 h 136"/>
                <a:gd name="T52" fmla="*/ 172 w 256"/>
                <a:gd name="T53" fmla="*/ 11 h 136"/>
                <a:gd name="T54" fmla="*/ 162 w 256"/>
                <a:gd name="T55" fmla="*/ 6 h 136"/>
                <a:gd name="T56" fmla="*/ 150 w 256"/>
                <a:gd name="T57" fmla="*/ 3 h 136"/>
                <a:gd name="T58" fmla="*/ 138 w 256"/>
                <a:gd name="T59" fmla="*/ 2 h 136"/>
                <a:gd name="T60" fmla="*/ 126 w 256"/>
                <a:gd name="T61" fmla="*/ 0 h 136"/>
                <a:gd name="T62" fmla="*/ 115 w 256"/>
                <a:gd name="T63" fmla="*/ 2 h 136"/>
                <a:gd name="T64" fmla="*/ 105 w 256"/>
                <a:gd name="T65" fmla="*/ 3 h 136"/>
                <a:gd name="T66" fmla="*/ 94 w 256"/>
                <a:gd name="T67" fmla="*/ 5 h 136"/>
                <a:gd name="T68" fmla="*/ 83 w 256"/>
                <a:gd name="T69" fmla="*/ 9 h 136"/>
                <a:gd name="T70" fmla="*/ 74 w 256"/>
                <a:gd name="T71" fmla="*/ 14 h 136"/>
                <a:gd name="T72" fmla="*/ 64 w 256"/>
                <a:gd name="T73" fmla="*/ 19 h 136"/>
                <a:gd name="T74" fmla="*/ 55 w 256"/>
                <a:gd name="T75" fmla="*/ 25 h 136"/>
                <a:gd name="T76" fmla="*/ 46 w 256"/>
                <a:gd name="T77" fmla="*/ 33 h 136"/>
                <a:gd name="T78" fmla="*/ 38 w 256"/>
                <a:gd name="T79" fmla="*/ 41 h 136"/>
                <a:gd name="T80" fmla="*/ 31 w 256"/>
                <a:gd name="T81" fmla="*/ 49 h 136"/>
                <a:gd name="T82" fmla="*/ 24 w 256"/>
                <a:gd name="T83" fmla="*/ 59 h 136"/>
                <a:gd name="T84" fmla="*/ 18 w 256"/>
                <a:gd name="T85" fmla="*/ 68 h 136"/>
                <a:gd name="T86" fmla="*/ 12 w 256"/>
                <a:gd name="T87" fmla="*/ 79 h 136"/>
                <a:gd name="T88" fmla="*/ 7 w 256"/>
                <a:gd name="T89" fmla="*/ 90 h 136"/>
                <a:gd name="T90" fmla="*/ 3 w 256"/>
                <a:gd name="T91" fmla="*/ 102 h 136"/>
                <a:gd name="T92" fmla="*/ 0 w 256"/>
                <a:gd name="T93" fmla="*/ 113 h 136"/>
                <a:gd name="T94" fmla="*/ 13 w 256"/>
                <a:gd name="T95" fmla="*/ 119 h 136"/>
                <a:gd name="T96" fmla="*/ 28 w 256"/>
                <a:gd name="T97" fmla="*/ 125 h 136"/>
                <a:gd name="T98" fmla="*/ 43 w 256"/>
                <a:gd name="T99" fmla="*/ 130 h 136"/>
                <a:gd name="T100" fmla="*/ 55 w 256"/>
                <a:gd name="T101" fmla="*/ 131 h 136"/>
                <a:gd name="T102" fmla="*/ 67 w 256"/>
                <a:gd name="T103" fmla="*/ 131 h 136"/>
                <a:gd name="T104" fmla="*/ 78 w 256"/>
                <a:gd name="T105" fmla="*/ 129 h 136"/>
                <a:gd name="T106" fmla="*/ 90 w 256"/>
                <a:gd name="T107" fmla="*/ 124 h 136"/>
                <a:gd name="T108" fmla="*/ 102 w 256"/>
                <a:gd name="T109" fmla="*/ 119 h 136"/>
                <a:gd name="T110" fmla="*/ 112 w 256"/>
                <a:gd name="T111" fmla="*/ 113 h 136"/>
                <a:gd name="T112" fmla="*/ 121 w 256"/>
                <a:gd name="T113" fmla="*/ 108 h 136"/>
                <a:gd name="T114" fmla="*/ 128 w 256"/>
                <a:gd name="T115" fmla="*/ 100 h 136"/>
                <a:gd name="T116" fmla="*/ 134 w 256"/>
                <a:gd name="T117" fmla="*/ 9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136">
                  <a:moveTo>
                    <a:pt x="134" y="92"/>
                  </a:moveTo>
                  <a:lnTo>
                    <a:pt x="144" y="73"/>
                  </a:lnTo>
                  <a:lnTo>
                    <a:pt x="155" y="92"/>
                  </a:lnTo>
                  <a:lnTo>
                    <a:pt x="159" y="99"/>
                  </a:lnTo>
                  <a:lnTo>
                    <a:pt x="165" y="106"/>
                  </a:lnTo>
                  <a:lnTo>
                    <a:pt x="171" y="112"/>
                  </a:lnTo>
                  <a:lnTo>
                    <a:pt x="177" y="118"/>
                  </a:lnTo>
                  <a:lnTo>
                    <a:pt x="183" y="123"/>
                  </a:lnTo>
                  <a:lnTo>
                    <a:pt x="189" y="127"/>
                  </a:lnTo>
                  <a:lnTo>
                    <a:pt x="196" y="129"/>
                  </a:lnTo>
                  <a:lnTo>
                    <a:pt x="202" y="131"/>
                  </a:lnTo>
                  <a:lnTo>
                    <a:pt x="216" y="135"/>
                  </a:lnTo>
                  <a:lnTo>
                    <a:pt x="229" y="136"/>
                  </a:lnTo>
                  <a:lnTo>
                    <a:pt x="243" y="135"/>
                  </a:lnTo>
                  <a:lnTo>
                    <a:pt x="256" y="131"/>
                  </a:lnTo>
                  <a:lnTo>
                    <a:pt x="253" y="118"/>
                  </a:lnTo>
                  <a:lnTo>
                    <a:pt x="250" y="104"/>
                  </a:lnTo>
                  <a:lnTo>
                    <a:pt x="246" y="92"/>
                  </a:lnTo>
                  <a:lnTo>
                    <a:pt x="240" y="80"/>
                  </a:lnTo>
                  <a:lnTo>
                    <a:pt x="234" y="68"/>
                  </a:lnTo>
                  <a:lnTo>
                    <a:pt x="227" y="58"/>
                  </a:lnTo>
                  <a:lnTo>
                    <a:pt x="220" y="47"/>
                  </a:lnTo>
                  <a:lnTo>
                    <a:pt x="212" y="39"/>
                  </a:lnTo>
                  <a:lnTo>
                    <a:pt x="203" y="30"/>
                  </a:lnTo>
                  <a:lnTo>
                    <a:pt x="194" y="22"/>
                  </a:lnTo>
                  <a:lnTo>
                    <a:pt x="183" y="16"/>
                  </a:lnTo>
                  <a:lnTo>
                    <a:pt x="172" y="11"/>
                  </a:lnTo>
                  <a:lnTo>
                    <a:pt x="162" y="6"/>
                  </a:lnTo>
                  <a:lnTo>
                    <a:pt x="150" y="3"/>
                  </a:lnTo>
                  <a:lnTo>
                    <a:pt x="138" y="2"/>
                  </a:lnTo>
                  <a:lnTo>
                    <a:pt x="126" y="0"/>
                  </a:lnTo>
                  <a:lnTo>
                    <a:pt x="115" y="2"/>
                  </a:lnTo>
                  <a:lnTo>
                    <a:pt x="105" y="3"/>
                  </a:lnTo>
                  <a:lnTo>
                    <a:pt x="94" y="5"/>
                  </a:lnTo>
                  <a:lnTo>
                    <a:pt x="83" y="9"/>
                  </a:lnTo>
                  <a:lnTo>
                    <a:pt x="74" y="14"/>
                  </a:lnTo>
                  <a:lnTo>
                    <a:pt x="64" y="19"/>
                  </a:lnTo>
                  <a:lnTo>
                    <a:pt x="55" y="25"/>
                  </a:lnTo>
                  <a:lnTo>
                    <a:pt x="46" y="33"/>
                  </a:lnTo>
                  <a:lnTo>
                    <a:pt x="38" y="41"/>
                  </a:lnTo>
                  <a:lnTo>
                    <a:pt x="31" y="49"/>
                  </a:lnTo>
                  <a:lnTo>
                    <a:pt x="24" y="59"/>
                  </a:lnTo>
                  <a:lnTo>
                    <a:pt x="18" y="68"/>
                  </a:lnTo>
                  <a:lnTo>
                    <a:pt x="12" y="79"/>
                  </a:lnTo>
                  <a:lnTo>
                    <a:pt x="7" y="90"/>
                  </a:lnTo>
                  <a:lnTo>
                    <a:pt x="3" y="102"/>
                  </a:lnTo>
                  <a:lnTo>
                    <a:pt x="0" y="113"/>
                  </a:lnTo>
                  <a:lnTo>
                    <a:pt x="13" y="119"/>
                  </a:lnTo>
                  <a:lnTo>
                    <a:pt x="28" y="125"/>
                  </a:lnTo>
                  <a:lnTo>
                    <a:pt x="43" y="130"/>
                  </a:lnTo>
                  <a:lnTo>
                    <a:pt x="55" y="131"/>
                  </a:lnTo>
                  <a:lnTo>
                    <a:pt x="67" y="131"/>
                  </a:lnTo>
                  <a:lnTo>
                    <a:pt x="78" y="129"/>
                  </a:lnTo>
                  <a:lnTo>
                    <a:pt x="90" y="124"/>
                  </a:lnTo>
                  <a:lnTo>
                    <a:pt x="102" y="119"/>
                  </a:lnTo>
                  <a:lnTo>
                    <a:pt x="112" y="113"/>
                  </a:lnTo>
                  <a:lnTo>
                    <a:pt x="121" y="108"/>
                  </a:lnTo>
                  <a:lnTo>
                    <a:pt x="128" y="100"/>
                  </a:lnTo>
                  <a:lnTo>
                    <a:pt x="13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Rectangle 3"/>
          <p:cNvSpPr>
            <a:spLocks/>
          </p:cNvSpPr>
          <p:nvPr/>
        </p:nvSpPr>
        <p:spPr bwMode="auto">
          <a:xfrm>
            <a:off x="1271288" y="4852688"/>
            <a:ext cx="52881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bg1"/>
                </a:solidFill>
                <a:latin typeface="Caviar Dreams" panose="020B0402020204020504" pitchFamily="34" charset="0"/>
                <a:ea typeface="ＭＳ Ｐゴシック" charset="0"/>
                <a:cs typeface="Bebas Neue" charset="0"/>
                <a:sym typeface="Bebas Neue" charset="0"/>
              </a:rPr>
              <a:t>45%</a:t>
            </a:r>
          </a:p>
        </p:txBody>
      </p:sp>
      <p:sp>
        <p:nvSpPr>
          <p:cNvPr id="47" name="Rectangle 4"/>
          <p:cNvSpPr>
            <a:spLocks/>
          </p:cNvSpPr>
          <p:nvPr/>
        </p:nvSpPr>
        <p:spPr bwMode="auto">
          <a:xfrm>
            <a:off x="1271288" y="4671713"/>
            <a:ext cx="111480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40000"/>
              </a:lnSpc>
            </a:pPr>
            <a:r>
              <a:rPr lang="en-US" sz="900" b="1" dirty="0">
                <a:solidFill>
                  <a:schemeClr val="bg1"/>
                </a:solidFill>
                <a:latin typeface="Caviar Dreams" panose="020B0402020204020504" pitchFamily="34" charset="0"/>
                <a:ea typeface="ＭＳ Ｐゴシック" charset="0"/>
                <a:cs typeface="Lato Regular" charset="0"/>
                <a:sym typeface="Lato Regular" charset="0"/>
              </a:rPr>
              <a:t>Heading of First</a:t>
            </a:r>
          </a:p>
        </p:txBody>
      </p:sp>
      <p:sp>
        <p:nvSpPr>
          <p:cNvPr id="48" name="Rectangle 5"/>
          <p:cNvSpPr>
            <a:spLocks/>
          </p:cNvSpPr>
          <p:nvPr/>
        </p:nvSpPr>
        <p:spPr bwMode="auto">
          <a:xfrm>
            <a:off x="1771521" y="4897932"/>
            <a:ext cx="68127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10000"/>
              </a:lnSpc>
            </a:pPr>
            <a:r>
              <a:rPr lang="en-US" sz="700" dirty="0" err="1">
                <a:solidFill>
                  <a:schemeClr val="bg1"/>
                </a:solidFill>
                <a:latin typeface="+mj-lt"/>
                <a:ea typeface="ＭＳ Ｐゴシック" charset="0"/>
                <a:cs typeface="Lato Regular" charset="0"/>
                <a:sym typeface="Lato Regular" charset="0"/>
              </a:rPr>
              <a:t>Ipsum</a:t>
            </a:r>
            <a:r>
              <a:rPr lang="en-US" sz="700" dirty="0">
                <a:solidFill>
                  <a:schemeClr val="bg1"/>
                </a:solidFill>
                <a:latin typeface="+mj-lt"/>
                <a:ea typeface="ＭＳ Ｐゴシック" charset="0"/>
                <a:cs typeface="Lato Regular" charset="0"/>
                <a:sym typeface="Lato Regular" charset="0"/>
              </a:rPr>
              <a:t> is simply dummy text</a:t>
            </a:r>
          </a:p>
        </p:txBody>
      </p:sp>
      <p:sp>
        <p:nvSpPr>
          <p:cNvPr id="49" name="Rectangle 10"/>
          <p:cNvSpPr>
            <a:spLocks/>
          </p:cNvSpPr>
          <p:nvPr/>
        </p:nvSpPr>
        <p:spPr bwMode="auto">
          <a:xfrm>
            <a:off x="3174493" y="4838535"/>
            <a:ext cx="528815" cy="381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bg1"/>
                </a:solidFill>
                <a:latin typeface="Caviar Dreams" panose="020B0402020204020504" pitchFamily="34" charset="0"/>
                <a:ea typeface="ＭＳ Ｐゴシック" charset="0"/>
                <a:cs typeface="Bebas Neue" charset="0"/>
                <a:sym typeface="Bebas Neue" charset="0"/>
              </a:rPr>
              <a:t>45%</a:t>
            </a:r>
          </a:p>
        </p:txBody>
      </p:sp>
      <p:sp>
        <p:nvSpPr>
          <p:cNvPr id="50" name="Rectangle 11"/>
          <p:cNvSpPr>
            <a:spLocks/>
          </p:cNvSpPr>
          <p:nvPr/>
        </p:nvSpPr>
        <p:spPr bwMode="auto">
          <a:xfrm>
            <a:off x="3174493" y="4657428"/>
            <a:ext cx="1114799" cy="18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40000"/>
              </a:lnSpc>
            </a:pPr>
            <a:r>
              <a:rPr lang="en-US" sz="900" b="1" dirty="0">
                <a:solidFill>
                  <a:schemeClr val="bg1"/>
                </a:solidFill>
                <a:latin typeface="Caviar Dreams" panose="020B0402020204020504" pitchFamily="34" charset="0"/>
                <a:ea typeface="ＭＳ Ｐゴシック" charset="0"/>
                <a:cs typeface="Lato Regular" charset="0"/>
                <a:sym typeface="Lato Regular" charset="0"/>
              </a:rPr>
              <a:t>Heading of First</a:t>
            </a:r>
          </a:p>
        </p:txBody>
      </p:sp>
      <p:sp>
        <p:nvSpPr>
          <p:cNvPr id="51" name="Rectangle 12"/>
          <p:cNvSpPr>
            <a:spLocks/>
          </p:cNvSpPr>
          <p:nvPr/>
        </p:nvSpPr>
        <p:spPr bwMode="auto">
          <a:xfrm>
            <a:off x="3674724" y="4883811"/>
            <a:ext cx="681266" cy="262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110000"/>
              </a:lnSpc>
            </a:pPr>
            <a:r>
              <a:rPr lang="en-US" sz="700">
                <a:solidFill>
                  <a:schemeClr val="bg1"/>
                </a:solidFill>
                <a:latin typeface="+mj-lt"/>
                <a:ea typeface="ＭＳ Ｐゴシック" charset="0"/>
                <a:cs typeface="Lato Regular" charset="0"/>
                <a:sym typeface="Lato Regular" charset="0"/>
              </a:rPr>
              <a:t>Ipsum is simply dummy text</a:t>
            </a:r>
          </a:p>
        </p:txBody>
      </p:sp>
      <p:grpSp>
        <p:nvGrpSpPr>
          <p:cNvPr id="52" name="Group 51"/>
          <p:cNvGrpSpPr/>
          <p:nvPr/>
        </p:nvGrpSpPr>
        <p:grpSpPr>
          <a:xfrm>
            <a:off x="767563" y="4769949"/>
            <a:ext cx="285749" cy="285751"/>
            <a:chOff x="7021513" y="771525"/>
            <a:chExt cx="285749" cy="285751"/>
          </a:xfrm>
          <a:solidFill>
            <a:schemeClr val="bg1"/>
          </a:solidFill>
        </p:grpSpPr>
        <p:sp>
          <p:nvSpPr>
            <p:cNvPr id="53" name="Freeform 3392"/>
            <p:cNvSpPr>
              <a:spLocks/>
            </p:cNvSpPr>
            <p:nvPr/>
          </p:nvSpPr>
          <p:spPr bwMode="auto">
            <a:xfrm>
              <a:off x="7127875" y="779463"/>
              <a:ext cx="179387" cy="277813"/>
            </a:xfrm>
            <a:custGeom>
              <a:avLst/>
              <a:gdLst>
                <a:gd name="T0" fmla="*/ 0 w 452"/>
                <a:gd name="T1" fmla="*/ 452 h 701"/>
                <a:gd name="T2" fmla="*/ 131 w 452"/>
                <a:gd name="T3" fmla="*/ 695 h 701"/>
                <a:gd name="T4" fmla="*/ 132 w 452"/>
                <a:gd name="T5" fmla="*/ 699 h 701"/>
                <a:gd name="T6" fmla="*/ 135 w 452"/>
                <a:gd name="T7" fmla="*/ 700 h 701"/>
                <a:gd name="T8" fmla="*/ 139 w 452"/>
                <a:gd name="T9" fmla="*/ 701 h 701"/>
                <a:gd name="T10" fmla="*/ 141 w 452"/>
                <a:gd name="T11" fmla="*/ 701 h 701"/>
                <a:gd name="T12" fmla="*/ 141 w 452"/>
                <a:gd name="T13" fmla="*/ 701 h 701"/>
                <a:gd name="T14" fmla="*/ 141 w 452"/>
                <a:gd name="T15" fmla="*/ 701 h 701"/>
                <a:gd name="T16" fmla="*/ 145 w 452"/>
                <a:gd name="T17" fmla="*/ 701 h 701"/>
                <a:gd name="T18" fmla="*/ 148 w 452"/>
                <a:gd name="T19" fmla="*/ 700 h 701"/>
                <a:gd name="T20" fmla="*/ 150 w 452"/>
                <a:gd name="T21" fmla="*/ 697 h 701"/>
                <a:gd name="T22" fmla="*/ 153 w 452"/>
                <a:gd name="T23" fmla="*/ 695 h 701"/>
                <a:gd name="T24" fmla="*/ 452 w 452"/>
                <a:gd name="T25" fmla="*/ 0 h 701"/>
                <a:gd name="T26" fmla="*/ 0 w 452"/>
                <a:gd name="T27" fmla="*/ 45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2" h="701">
                  <a:moveTo>
                    <a:pt x="0" y="452"/>
                  </a:moveTo>
                  <a:lnTo>
                    <a:pt x="131" y="695"/>
                  </a:lnTo>
                  <a:lnTo>
                    <a:pt x="132" y="699"/>
                  </a:lnTo>
                  <a:lnTo>
                    <a:pt x="135" y="700"/>
                  </a:lnTo>
                  <a:lnTo>
                    <a:pt x="139" y="701"/>
                  </a:lnTo>
                  <a:lnTo>
                    <a:pt x="141" y="701"/>
                  </a:lnTo>
                  <a:lnTo>
                    <a:pt x="141" y="701"/>
                  </a:lnTo>
                  <a:lnTo>
                    <a:pt x="141" y="701"/>
                  </a:lnTo>
                  <a:lnTo>
                    <a:pt x="145" y="701"/>
                  </a:lnTo>
                  <a:lnTo>
                    <a:pt x="148" y="700"/>
                  </a:lnTo>
                  <a:lnTo>
                    <a:pt x="150" y="697"/>
                  </a:lnTo>
                  <a:lnTo>
                    <a:pt x="153" y="695"/>
                  </a:lnTo>
                  <a:lnTo>
                    <a:pt x="452" y="0"/>
                  </a:lnTo>
                  <a:lnTo>
                    <a:pt x="0" y="4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3393"/>
            <p:cNvSpPr>
              <a:spLocks/>
            </p:cNvSpPr>
            <p:nvPr/>
          </p:nvSpPr>
          <p:spPr bwMode="auto">
            <a:xfrm>
              <a:off x="7021513" y="771525"/>
              <a:ext cx="279400" cy="179388"/>
            </a:xfrm>
            <a:custGeom>
              <a:avLst/>
              <a:gdLst>
                <a:gd name="T0" fmla="*/ 8 w 702"/>
                <a:gd name="T1" fmla="*/ 301 h 453"/>
                <a:gd name="T2" fmla="*/ 4 w 702"/>
                <a:gd name="T3" fmla="*/ 302 h 453"/>
                <a:gd name="T4" fmla="*/ 2 w 702"/>
                <a:gd name="T5" fmla="*/ 304 h 453"/>
                <a:gd name="T6" fmla="*/ 0 w 702"/>
                <a:gd name="T7" fmla="*/ 307 h 453"/>
                <a:gd name="T8" fmla="*/ 0 w 702"/>
                <a:gd name="T9" fmla="*/ 311 h 453"/>
                <a:gd name="T10" fmla="*/ 0 w 702"/>
                <a:gd name="T11" fmla="*/ 313 h 453"/>
                <a:gd name="T12" fmla="*/ 1 w 702"/>
                <a:gd name="T13" fmla="*/ 317 h 453"/>
                <a:gd name="T14" fmla="*/ 4 w 702"/>
                <a:gd name="T15" fmla="*/ 320 h 453"/>
                <a:gd name="T16" fmla="*/ 6 w 702"/>
                <a:gd name="T17" fmla="*/ 322 h 453"/>
                <a:gd name="T18" fmla="*/ 249 w 702"/>
                <a:gd name="T19" fmla="*/ 453 h 453"/>
                <a:gd name="T20" fmla="*/ 702 w 702"/>
                <a:gd name="T21" fmla="*/ 0 h 453"/>
                <a:gd name="T22" fmla="*/ 8 w 702"/>
                <a:gd name="T23"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2" h="453">
                  <a:moveTo>
                    <a:pt x="8" y="301"/>
                  </a:moveTo>
                  <a:lnTo>
                    <a:pt x="4" y="302"/>
                  </a:lnTo>
                  <a:lnTo>
                    <a:pt x="2" y="304"/>
                  </a:lnTo>
                  <a:lnTo>
                    <a:pt x="0" y="307"/>
                  </a:lnTo>
                  <a:lnTo>
                    <a:pt x="0" y="311"/>
                  </a:lnTo>
                  <a:lnTo>
                    <a:pt x="0" y="313"/>
                  </a:lnTo>
                  <a:lnTo>
                    <a:pt x="1" y="317"/>
                  </a:lnTo>
                  <a:lnTo>
                    <a:pt x="4" y="320"/>
                  </a:lnTo>
                  <a:lnTo>
                    <a:pt x="6" y="322"/>
                  </a:lnTo>
                  <a:lnTo>
                    <a:pt x="249" y="453"/>
                  </a:lnTo>
                  <a:lnTo>
                    <a:pt x="702" y="0"/>
                  </a:lnTo>
                  <a:lnTo>
                    <a:pt x="8"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5" name="Group 54"/>
          <p:cNvGrpSpPr/>
          <p:nvPr/>
        </p:nvGrpSpPr>
        <p:grpSpPr>
          <a:xfrm>
            <a:off x="2743449" y="4802261"/>
            <a:ext cx="285750" cy="247650"/>
            <a:chOff x="9883775" y="1954213"/>
            <a:chExt cx="285750" cy="247650"/>
          </a:xfrm>
          <a:solidFill>
            <a:schemeClr val="bg1"/>
          </a:solidFill>
        </p:grpSpPr>
        <p:sp>
          <p:nvSpPr>
            <p:cNvPr id="56" name="Freeform 3542"/>
            <p:cNvSpPr>
              <a:spLocks/>
            </p:cNvSpPr>
            <p:nvPr/>
          </p:nvSpPr>
          <p:spPr bwMode="auto">
            <a:xfrm>
              <a:off x="9894888" y="1954213"/>
              <a:ext cx="238125" cy="95250"/>
            </a:xfrm>
            <a:custGeom>
              <a:avLst/>
              <a:gdLst>
                <a:gd name="T0" fmla="*/ 598 w 598"/>
                <a:gd name="T1" fmla="*/ 11 h 241"/>
                <a:gd name="T2" fmla="*/ 591 w 598"/>
                <a:gd name="T3" fmla="*/ 6 h 241"/>
                <a:gd name="T4" fmla="*/ 582 w 598"/>
                <a:gd name="T5" fmla="*/ 2 h 241"/>
                <a:gd name="T6" fmla="*/ 571 w 598"/>
                <a:gd name="T7" fmla="*/ 0 h 241"/>
                <a:gd name="T8" fmla="*/ 560 w 598"/>
                <a:gd name="T9" fmla="*/ 0 h 241"/>
                <a:gd name="T10" fmla="*/ 46 w 598"/>
                <a:gd name="T11" fmla="*/ 0 h 241"/>
                <a:gd name="T12" fmla="*/ 33 w 598"/>
                <a:gd name="T13" fmla="*/ 1 h 241"/>
                <a:gd name="T14" fmla="*/ 20 w 598"/>
                <a:gd name="T15" fmla="*/ 3 h 241"/>
                <a:gd name="T16" fmla="*/ 10 w 598"/>
                <a:gd name="T17" fmla="*/ 7 h 241"/>
                <a:gd name="T18" fmla="*/ 0 w 598"/>
                <a:gd name="T19" fmla="*/ 14 h 241"/>
                <a:gd name="T20" fmla="*/ 315 w 598"/>
                <a:gd name="T21" fmla="*/ 241 h 241"/>
                <a:gd name="T22" fmla="*/ 598 w 598"/>
                <a:gd name="T23" fmla="*/ 1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8" h="241">
                  <a:moveTo>
                    <a:pt x="598" y="11"/>
                  </a:moveTo>
                  <a:lnTo>
                    <a:pt x="591" y="6"/>
                  </a:lnTo>
                  <a:lnTo>
                    <a:pt x="582" y="2"/>
                  </a:lnTo>
                  <a:lnTo>
                    <a:pt x="571" y="0"/>
                  </a:lnTo>
                  <a:lnTo>
                    <a:pt x="560" y="0"/>
                  </a:lnTo>
                  <a:lnTo>
                    <a:pt x="46" y="0"/>
                  </a:lnTo>
                  <a:lnTo>
                    <a:pt x="33" y="1"/>
                  </a:lnTo>
                  <a:lnTo>
                    <a:pt x="20" y="3"/>
                  </a:lnTo>
                  <a:lnTo>
                    <a:pt x="10" y="7"/>
                  </a:lnTo>
                  <a:lnTo>
                    <a:pt x="0" y="14"/>
                  </a:lnTo>
                  <a:lnTo>
                    <a:pt x="315" y="241"/>
                  </a:lnTo>
                  <a:lnTo>
                    <a:pt x="59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3543"/>
            <p:cNvSpPr>
              <a:spLocks/>
            </p:cNvSpPr>
            <p:nvPr/>
          </p:nvSpPr>
          <p:spPr bwMode="auto">
            <a:xfrm>
              <a:off x="9883775" y="1966913"/>
              <a:ext cx="257175" cy="158750"/>
            </a:xfrm>
            <a:custGeom>
              <a:avLst/>
              <a:gdLst>
                <a:gd name="T0" fmla="*/ 516 w 648"/>
                <a:gd name="T1" fmla="*/ 234 h 402"/>
                <a:gd name="T2" fmla="*/ 526 w 648"/>
                <a:gd name="T3" fmla="*/ 234 h 402"/>
                <a:gd name="T4" fmla="*/ 537 w 648"/>
                <a:gd name="T5" fmla="*/ 235 h 402"/>
                <a:gd name="T6" fmla="*/ 547 w 648"/>
                <a:gd name="T7" fmla="*/ 237 h 402"/>
                <a:gd name="T8" fmla="*/ 556 w 648"/>
                <a:gd name="T9" fmla="*/ 239 h 402"/>
                <a:gd name="T10" fmla="*/ 575 w 648"/>
                <a:gd name="T11" fmla="*/ 246 h 402"/>
                <a:gd name="T12" fmla="*/ 593 w 648"/>
                <a:gd name="T13" fmla="*/ 253 h 402"/>
                <a:gd name="T14" fmla="*/ 609 w 648"/>
                <a:gd name="T15" fmla="*/ 265 h 402"/>
                <a:gd name="T16" fmla="*/ 624 w 648"/>
                <a:gd name="T17" fmla="*/ 276 h 402"/>
                <a:gd name="T18" fmla="*/ 637 w 648"/>
                <a:gd name="T19" fmla="*/ 291 h 402"/>
                <a:gd name="T20" fmla="*/ 648 w 648"/>
                <a:gd name="T21" fmla="*/ 307 h 402"/>
                <a:gd name="T22" fmla="*/ 648 w 648"/>
                <a:gd name="T23" fmla="*/ 40 h 402"/>
                <a:gd name="T24" fmla="*/ 648 w 648"/>
                <a:gd name="T25" fmla="*/ 29 h 402"/>
                <a:gd name="T26" fmla="*/ 646 w 648"/>
                <a:gd name="T27" fmla="*/ 18 h 402"/>
                <a:gd name="T28" fmla="*/ 643 w 648"/>
                <a:gd name="T29" fmla="*/ 9 h 402"/>
                <a:gd name="T30" fmla="*/ 641 w 648"/>
                <a:gd name="T31" fmla="*/ 0 h 402"/>
                <a:gd name="T32" fmla="*/ 349 w 648"/>
                <a:gd name="T33" fmla="*/ 235 h 402"/>
                <a:gd name="T34" fmla="*/ 345 w 648"/>
                <a:gd name="T35" fmla="*/ 238 h 402"/>
                <a:gd name="T36" fmla="*/ 342 w 648"/>
                <a:gd name="T37" fmla="*/ 238 h 402"/>
                <a:gd name="T38" fmla="*/ 338 w 648"/>
                <a:gd name="T39" fmla="*/ 238 h 402"/>
                <a:gd name="T40" fmla="*/ 334 w 648"/>
                <a:gd name="T41" fmla="*/ 237 h 402"/>
                <a:gd name="T42" fmla="*/ 10 w 648"/>
                <a:gd name="T43" fmla="*/ 2 h 402"/>
                <a:gd name="T44" fmla="*/ 5 w 648"/>
                <a:gd name="T45" fmla="*/ 11 h 402"/>
                <a:gd name="T46" fmla="*/ 2 w 648"/>
                <a:gd name="T47" fmla="*/ 20 h 402"/>
                <a:gd name="T48" fmla="*/ 0 w 648"/>
                <a:gd name="T49" fmla="*/ 29 h 402"/>
                <a:gd name="T50" fmla="*/ 0 w 648"/>
                <a:gd name="T51" fmla="*/ 40 h 402"/>
                <a:gd name="T52" fmla="*/ 0 w 648"/>
                <a:gd name="T53" fmla="*/ 329 h 402"/>
                <a:gd name="T54" fmla="*/ 0 w 648"/>
                <a:gd name="T55" fmla="*/ 337 h 402"/>
                <a:gd name="T56" fmla="*/ 1 w 648"/>
                <a:gd name="T57" fmla="*/ 343 h 402"/>
                <a:gd name="T58" fmla="*/ 2 w 648"/>
                <a:gd name="T59" fmla="*/ 351 h 402"/>
                <a:gd name="T60" fmla="*/ 5 w 648"/>
                <a:gd name="T61" fmla="*/ 357 h 402"/>
                <a:gd name="T62" fmla="*/ 8 w 648"/>
                <a:gd name="T63" fmla="*/ 362 h 402"/>
                <a:gd name="T64" fmla="*/ 11 w 648"/>
                <a:gd name="T65" fmla="*/ 369 h 402"/>
                <a:gd name="T66" fmla="*/ 15 w 648"/>
                <a:gd name="T67" fmla="*/ 374 h 402"/>
                <a:gd name="T68" fmla="*/ 20 w 648"/>
                <a:gd name="T69" fmla="*/ 379 h 402"/>
                <a:gd name="T70" fmla="*/ 31 w 648"/>
                <a:gd name="T71" fmla="*/ 388 h 402"/>
                <a:gd name="T72" fmla="*/ 42 w 648"/>
                <a:gd name="T73" fmla="*/ 395 h 402"/>
                <a:gd name="T74" fmla="*/ 49 w 648"/>
                <a:gd name="T75" fmla="*/ 397 h 402"/>
                <a:gd name="T76" fmla="*/ 56 w 648"/>
                <a:gd name="T77" fmla="*/ 400 h 402"/>
                <a:gd name="T78" fmla="*/ 63 w 648"/>
                <a:gd name="T79" fmla="*/ 401 h 402"/>
                <a:gd name="T80" fmla="*/ 71 w 648"/>
                <a:gd name="T81" fmla="*/ 402 h 402"/>
                <a:gd name="T82" fmla="*/ 361 w 648"/>
                <a:gd name="T83" fmla="*/ 402 h 402"/>
                <a:gd name="T84" fmla="*/ 361 w 648"/>
                <a:gd name="T85" fmla="*/ 396 h 402"/>
                <a:gd name="T86" fmla="*/ 360 w 648"/>
                <a:gd name="T87" fmla="*/ 389 h 402"/>
                <a:gd name="T88" fmla="*/ 361 w 648"/>
                <a:gd name="T89" fmla="*/ 374 h 402"/>
                <a:gd name="T90" fmla="*/ 363 w 648"/>
                <a:gd name="T91" fmla="*/ 359 h 402"/>
                <a:gd name="T92" fmla="*/ 367 w 648"/>
                <a:gd name="T93" fmla="*/ 343 h 402"/>
                <a:gd name="T94" fmla="*/ 372 w 648"/>
                <a:gd name="T95" fmla="*/ 329 h 402"/>
                <a:gd name="T96" fmla="*/ 379 w 648"/>
                <a:gd name="T97" fmla="*/ 315 h 402"/>
                <a:gd name="T98" fmla="*/ 386 w 648"/>
                <a:gd name="T99" fmla="*/ 302 h 402"/>
                <a:gd name="T100" fmla="*/ 395 w 648"/>
                <a:gd name="T101" fmla="*/ 291 h 402"/>
                <a:gd name="T102" fmla="*/ 406 w 648"/>
                <a:gd name="T103" fmla="*/ 279 h 402"/>
                <a:gd name="T104" fmla="*/ 417 w 648"/>
                <a:gd name="T105" fmla="*/ 269 h 402"/>
                <a:gd name="T106" fmla="*/ 429 w 648"/>
                <a:gd name="T107" fmla="*/ 260 h 402"/>
                <a:gd name="T108" fmla="*/ 442 w 648"/>
                <a:gd name="T109" fmla="*/ 252 h 402"/>
                <a:gd name="T110" fmla="*/ 456 w 648"/>
                <a:gd name="T111" fmla="*/ 246 h 402"/>
                <a:gd name="T112" fmla="*/ 470 w 648"/>
                <a:gd name="T113" fmla="*/ 240 h 402"/>
                <a:gd name="T114" fmla="*/ 485 w 648"/>
                <a:gd name="T115" fmla="*/ 237 h 402"/>
                <a:gd name="T116" fmla="*/ 501 w 648"/>
                <a:gd name="T117" fmla="*/ 234 h 402"/>
                <a:gd name="T118" fmla="*/ 516 w 648"/>
                <a:gd name="T119" fmla="*/ 23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02">
                  <a:moveTo>
                    <a:pt x="516" y="234"/>
                  </a:moveTo>
                  <a:lnTo>
                    <a:pt x="526" y="234"/>
                  </a:lnTo>
                  <a:lnTo>
                    <a:pt x="537" y="235"/>
                  </a:lnTo>
                  <a:lnTo>
                    <a:pt x="547" y="237"/>
                  </a:lnTo>
                  <a:lnTo>
                    <a:pt x="556" y="239"/>
                  </a:lnTo>
                  <a:lnTo>
                    <a:pt x="575" y="246"/>
                  </a:lnTo>
                  <a:lnTo>
                    <a:pt x="593" y="253"/>
                  </a:lnTo>
                  <a:lnTo>
                    <a:pt x="609" y="265"/>
                  </a:lnTo>
                  <a:lnTo>
                    <a:pt x="624" y="276"/>
                  </a:lnTo>
                  <a:lnTo>
                    <a:pt x="637" y="291"/>
                  </a:lnTo>
                  <a:lnTo>
                    <a:pt x="648" y="307"/>
                  </a:lnTo>
                  <a:lnTo>
                    <a:pt x="648" y="40"/>
                  </a:lnTo>
                  <a:lnTo>
                    <a:pt x="648" y="29"/>
                  </a:lnTo>
                  <a:lnTo>
                    <a:pt x="646" y="18"/>
                  </a:lnTo>
                  <a:lnTo>
                    <a:pt x="643" y="9"/>
                  </a:lnTo>
                  <a:lnTo>
                    <a:pt x="641" y="0"/>
                  </a:lnTo>
                  <a:lnTo>
                    <a:pt x="349" y="235"/>
                  </a:lnTo>
                  <a:lnTo>
                    <a:pt x="345" y="238"/>
                  </a:lnTo>
                  <a:lnTo>
                    <a:pt x="342" y="238"/>
                  </a:lnTo>
                  <a:lnTo>
                    <a:pt x="338" y="238"/>
                  </a:lnTo>
                  <a:lnTo>
                    <a:pt x="334" y="237"/>
                  </a:lnTo>
                  <a:lnTo>
                    <a:pt x="10" y="2"/>
                  </a:lnTo>
                  <a:lnTo>
                    <a:pt x="5" y="11"/>
                  </a:lnTo>
                  <a:lnTo>
                    <a:pt x="2" y="20"/>
                  </a:lnTo>
                  <a:lnTo>
                    <a:pt x="0" y="29"/>
                  </a:lnTo>
                  <a:lnTo>
                    <a:pt x="0" y="40"/>
                  </a:lnTo>
                  <a:lnTo>
                    <a:pt x="0" y="329"/>
                  </a:lnTo>
                  <a:lnTo>
                    <a:pt x="0" y="337"/>
                  </a:lnTo>
                  <a:lnTo>
                    <a:pt x="1" y="343"/>
                  </a:lnTo>
                  <a:lnTo>
                    <a:pt x="2" y="351"/>
                  </a:lnTo>
                  <a:lnTo>
                    <a:pt x="5" y="357"/>
                  </a:lnTo>
                  <a:lnTo>
                    <a:pt x="8" y="362"/>
                  </a:lnTo>
                  <a:lnTo>
                    <a:pt x="11" y="369"/>
                  </a:lnTo>
                  <a:lnTo>
                    <a:pt x="15" y="374"/>
                  </a:lnTo>
                  <a:lnTo>
                    <a:pt x="20" y="379"/>
                  </a:lnTo>
                  <a:lnTo>
                    <a:pt x="31" y="388"/>
                  </a:lnTo>
                  <a:lnTo>
                    <a:pt x="42" y="395"/>
                  </a:lnTo>
                  <a:lnTo>
                    <a:pt x="49" y="397"/>
                  </a:lnTo>
                  <a:lnTo>
                    <a:pt x="56" y="400"/>
                  </a:lnTo>
                  <a:lnTo>
                    <a:pt x="63" y="401"/>
                  </a:lnTo>
                  <a:lnTo>
                    <a:pt x="71" y="402"/>
                  </a:lnTo>
                  <a:lnTo>
                    <a:pt x="361" y="402"/>
                  </a:lnTo>
                  <a:lnTo>
                    <a:pt x="361" y="396"/>
                  </a:lnTo>
                  <a:lnTo>
                    <a:pt x="360" y="389"/>
                  </a:lnTo>
                  <a:lnTo>
                    <a:pt x="361" y="374"/>
                  </a:lnTo>
                  <a:lnTo>
                    <a:pt x="363" y="359"/>
                  </a:lnTo>
                  <a:lnTo>
                    <a:pt x="367" y="343"/>
                  </a:lnTo>
                  <a:lnTo>
                    <a:pt x="372" y="329"/>
                  </a:lnTo>
                  <a:lnTo>
                    <a:pt x="379" y="315"/>
                  </a:lnTo>
                  <a:lnTo>
                    <a:pt x="386" y="302"/>
                  </a:lnTo>
                  <a:lnTo>
                    <a:pt x="395" y="291"/>
                  </a:lnTo>
                  <a:lnTo>
                    <a:pt x="406" y="279"/>
                  </a:lnTo>
                  <a:lnTo>
                    <a:pt x="417" y="269"/>
                  </a:lnTo>
                  <a:lnTo>
                    <a:pt x="429" y="260"/>
                  </a:lnTo>
                  <a:lnTo>
                    <a:pt x="442" y="252"/>
                  </a:lnTo>
                  <a:lnTo>
                    <a:pt x="456" y="246"/>
                  </a:lnTo>
                  <a:lnTo>
                    <a:pt x="470" y="240"/>
                  </a:lnTo>
                  <a:lnTo>
                    <a:pt x="485" y="237"/>
                  </a:lnTo>
                  <a:lnTo>
                    <a:pt x="501" y="234"/>
                  </a:lnTo>
                  <a:lnTo>
                    <a:pt x="516"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544"/>
            <p:cNvSpPr>
              <a:spLocks noEditPoints="1"/>
            </p:cNvSpPr>
            <p:nvPr/>
          </p:nvSpPr>
          <p:spPr bwMode="auto">
            <a:xfrm>
              <a:off x="10036175" y="2068513"/>
              <a:ext cx="133350" cy="133350"/>
            </a:xfrm>
            <a:custGeom>
              <a:avLst/>
              <a:gdLst>
                <a:gd name="T0" fmla="*/ 110 w 336"/>
                <a:gd name="T1" fmla="*/ 239 h 337"/>
                <a:gd name="T2" fmla="*/ 81 w 336"/>
                <a:gd name="T3" fmla="*/ 227 h 337"/>
                <a:gd name="T4" fmla="*/ 56 w 336"/>
                <a:gd name="T5" fmla="*/ 210 h 337"/>
                <a:gd name="T6" fmla="*/ 37 w 336"/>
                <a:gd name="T7" fmla="*/ 184 h 337"/>
                <a:gd name="T8" fmla="*/ 27 w 336"/>
                <a:gd name="T9" fmla="*/ 154 h 337"/>
                <a:gd name="T10" fmla="*/ 24 w 336"/>
                <a:gd name="T11" fmla="*/ 122 h 337"/>
                <a:gd name="T12" fmla="*/ 32 w 336"/>
                <a:gd name="T13" fmla="*/ 91 h 337"/>
                <a:gd name="T14" fmla="*/ 49 w 336"/>
                <a:gd name="T15" fmla="*/ 64 h 337"/>
                <a:gd name="T16" fmla="*/ 72 w 336"/>
                <a:gd name="T17" fmla="*/ 43 h 337"/>
                <a:gd name="T18" fmla="*/ 100 w 336"/>
                <a:gd name="T19" fmla="*/ 30 h 337"/>
                <a:gd name="T20" fmla="*/ 132 w 336"/>
                <a:gd name="T21" fmla="*/ 25 h 337"/>
                <a:gd name="T22" fmla="*/ 164 w 336"/>
                <a:gd name="T23" fmla="*/ 30 h 337"/>
                <a:gd name="T24" fmla="*/ 193 w 336"/>
                <a:gd name="T25" fmla="*/ 43 h 337"/>
                <a:gd name="T26" fmla="*/ 216 w 336"/>
                <a:gd name="T27" fmla="*/ 64 h 337"/>
                <a:gd name="T28" fmla="*/ 232 w 336"/>
                <a:gd name="T29" fmla="*/ 91 h 337"/>
                <a:gd name="T30" fmla="*/ 240 w 336"/>
                <a:gd name="T31" fmla="*/ 122 h 337"/>
                <a:gd name="T32" fmla="*/ 239 w 336"/>
                <a:gd name="T33" fmla="*/ 154 h 337"/>
                <a:gd name="T34" fmla="*/ 227 w 336"/>
                <a:gd name="T35" fmla="*/ 184 h 337"/>
                <a:gd name="T36" fmla="*/ 209 w 336"/>
                <a:gd name="T37" fmla="*/ 210 h 337"/>
                <a:gd name="T38" fmla="*/ 184 w 336"/>
                <a:gd name="T39" fmla="*/ 227 h 337"/>
                <a:gd name="T40" fmla="*/ 154 w 336"/>
                <a:gd name="T41" fmla="*/ 239 h 337"/>
                <a:gd name="T42" fmla="*/ 333 w 336"/>
                <a:gd name="T43" fmla="*/ 316 h 337"/>
                <a:gd name="T44" fmla="*/ 240 w 336"/>
                <a:gd name="T45" fmla="*/ 210 h 337"/>
                <a:gd name="T46" fmla="*/ 257 w 336"/>
                <a:gd name="T47" fmla="*/ 179 h 337"/>
                <a:gd name="T48" fmla="*/ 264 w 336"/>
                <a:gd name="T49" fmla="*/ 145 h 337"/>
                <a:gd name="T50" fmla="*/ 262 w 336"/>
                <a:gd name="T51" fmla="*/ 107 h 337"/>
                <a:gd name="T52" fmla="*/ 249 w 336"/>
                <a:gd name="T53" fmla="*/ 70 h 337"/>
                <a:gd name="T54" fmla="*/ 226 w 336"/>
                <a:gd name="T55" fmla="*/ 40 h 337"/>
                <a:gd name="T56" fmla="*/ 195 w 336"/>
                <a:gd name="T57" fmla="*/ 17 h 337"/>
                <a:gd name="T58" fmla="*/ 159 w 336"/>
                <a:gd name="T59" fmla="*/ 3 h 337"/>
                <a:gd name="T60" fmla="*/ 119 w 336"/>
                <a:gd name="T61" fmla="*/ 1 h 337"/>
                <a:gd name="T62" fmla="*/ 81 w 336"/>
                <a:gd name="T63" fmla="*/ 10 h 337"/>
                <a:gd name="T64" fmla="*/ 49 w 336"/>
                <a:gd name="T65" fmla="*/ 31 h 337"/>
                <a:gd name="T66" fmla="*/ 23 w 336"/>
                <a:gd name="T67" fmla="*/ 59 h 337"/>
                <a:gd name="T68" fmla="*/ 6 w 336"/>
                <a:gd name="T69" fmla="*/ 94 h 337"/>
                <a:gd name="T70" fmla="*/ 0 w 336"/>
                <a:gd name="T71" fmla="*/ 132 h 337"/>
                <a:gd name="T72" fmla="*/ 6 w 336"/>
                <a:gd name="T73" fmla="*/ 172 h 337"/>
                <a:gd name="T74" fmla="*/ 23 w 336"/>
                <a:gd name="T75" fmla="*/ 207 h 337"/>
                <a:gd name="T76" fmla="*/ 49 w 336"/>
                <a:gd name="T77" fmla="*/ 235 h 337"/>
                <a:gd name="T78" fmla="*/ 81 w 336"/>
                <a:gd name="T79" fmla="*/ 254 h 337"/>
                <a:gd name="T80" fmla="*/ 119 w 336"/>
                <a:gd name="T81" fmla="*/ 265 h 337"/>
                <a:gd name="T82" fmla="*/ 155 w 336"/>
                <a:gd name="T83" fmla="*/ 263 h 337"/>
                <a:gd name="T84" fmla="*/ 187 w 336"/>
                <a:gd name="T85" fmla="*/ 253 h 337"/>
                <a:gd name="T86" fmla="*/ 216 w 336"/>
                <a:gd name="T87" fmla="*/ 235 h 337"/>
                <a:gd name="T88" fmla="*/ 320 w 336"/>
                <a:gd name="T89" fmla="*/ 337 h 337"/>
                <a:gd name="T90" fmla="*/ 333 w 336"/>
                <a:gd name="T91" fmla="*/ 334 h 337"/>
                <a:gd name="T92" fmla="*/ 335 w 336"/>
                <a:gd name="T93" fmla="*/ 32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6" h="337">
                  <a:moveTo>
                    <a:pt x="132" y="242"/>
                  </a:moveTo>
                  <a:lnTo>
                    <a:pt x="121" y="240"/>
                  </a:lnTo>
                  <a:lnTo>
                    <a:pt x="110" y="239"/>
                  </a:lnTo>
                  <a:lnTo>
                    <a:pt x="100" y="236"/>
                  </a:lnTo>
                  <a:lnTo>
                    <a:pt x="90" y="233"/>
                  </a:lnTo>
                  <a:lnTo>
                    <a:pt x="81" y="227"/>
                  </a:lnTo>
                  <a:lnTo>
                    <a:pt x="72" y="222"/>
                  </a:lnTo>
                  <a:lnTo>
                    <a:pt x="64" y="216"/>
                  </a:lnTo>
                  <a:lnTo>
                    <a:pt x="56" y="210"/>
                  </a:lnTo>
                  <a:lnTo>
                    <a:pt x="49" y="202"/>
                  </a:lnTo>
                  <a:lnTo>
                    <a:pt x="42" y="193"/>
                  </a:lnTo>
                  <a:lnTo>
                    <a:pt x="37" y="184"/>
                  </a:lnTo>
                  <a:lnTo>
                    <a:pt x="32" y="175"/>
                  </a:lnTo>
                  <a:lnTo>
                    <a:pt x="29" y="165"/>
                  </a:lnTo>
                  <a:lnTo>
                    <a:pt x="27" y="154"/>
                  </a:lnTo>
                  <a:lnTo>
                    <a:pt x="24" y="144"/>
                  </a:lnTo>
                  <a:lnTo>
                    <a:pt x="24" y="132"/>
                  </a:lnTo>
                  <a:lnTo>
                    <a:pt x="24" y="122"/>
                  </a:lnTo>
                  <a:lnTo>
                    <a:pt x="27" y="111"/>
                  </a:lnTo>
                  <a:lnTo>
                    <a:pt x="29" y="100"/>
                  </a:lnTo>
                  <a:lnTo>
                    <a:pt x="32" y="91"/>
                  </a:lnTo>
                  <a:lnTo>
                    <a:pt x="37" y="81"/>
                  </a:lnTo>
                  <a:lnTo>
                    <a:pt x="42" y="72"/>
                  </a:lnTo>
                  <a:lnTo>
                    <a:pt x="49" y="64"/>
                  </a:lnTo>
                  <a:lnTo>
                    <a:pt x="56" y="57"/>
                  </a:lnTo>
                  <a:lnTo>
                    <a:pt x="64" y="49"/>
                  </a:lnTo>
                  <a:lnTo>
                    <a:pt x="72" y="43"/>
                  </a:lnTo>
                  <a:lnTo>
                    <a:pt x="81" y="37"/>
                  </a:lnTo>
                  <a:lnTo>
                    <a:pt x="90" y="34"/>
                  </a:lnTo>
                  <a:lnTo>
                    <a:pt x="100" y="30"/>
                  </a:lnTo>
                  <a:lnTo>
                    <a:pt x="110" y="27"/>
                  </a:lnTo>
                  <a:lnTo>
                    <a:pt x="121" y="26"/>
                  </a:lnTo>
                  <a:lnTo>
                    <a:pt x="132" y="25"/>
                  </a:lnTo>
                  <a:lnTo>
                    <a:pt x="144" y="26"/>
                  </a:lnTo>
                  <a:lnTo>
                    <a:pt x="154" y="27"/>
                  </a:lnTo>
                  <a:lnTo>
                    <a:pt x="164" y="30"/>
                  </a:lnTo>
                  <a:lnTo>
                    <a:pt x="175" y="34"/>
                  </a:lnTo>
                  <a:lnTo>
                    <a:pt x="184" y="37"/>
                  </a:lnTo>
                  <a:lnTo>
                    <a:pt x="193" y="43"/>
                  </a:lnTo>
                  <a:lnTo>
                    <a:pt x="202" y="49"/>
                  </a:lnTo>
                  <a:lnTo>
                    <a:pt x="209" y="57"/>
                  </a:lnTo>
                  <a:lnTo>
                    <a:pt x="216" y="64"/>
                  </a:lnTo>
                  <a:lnTo>
                    <a:pt x="222" y="72"/>
                  </a:lnTo>
                  <a:lnTo>
                    <a:pt x="227" y="81"/>
                  </a:lnTo>
                  <a:lnTo>
                    <a:pt x="232" y="91"/>
                  </a:lnTo>
                  <a:lnTo>
                    <a:pt x="235" y="100"/>
                  </a:lnTo>
                  <a:lnTo>
                    <a:pt x="239" y="111"/>
                  </a:lnTo>
                  <a:lnTo>
                    <a:pt x="240" y="122"/>
                  </a:lnTo>
                  <a:lnTo>
                    <a:pt x="240" y="132"/>
                  </a:lnTo>
                  <a:lnTo>
                    <a:pt x="240" y="144"/>
                  </a:lnTo>
                  <a:lnTo>
                    <a:pt x="239" y="154"/>
                  </a:lnTo>
                  <a:lnTo>
                    <a:pt x="235" y="165"/>
                  </a:lnTo>
                  <a:lnTo>
                    <a:pt x="232" y="175"/>
                  </a:lnTo>
                  <a:lnTo>
                    <a:pt x="227" y="184"/>
                  </a:lnTo>
                  <a:lnTo>
                    <a:pt x="222" y="193"/>
                  </a:lnTo>
                  <a:lnTo>
                    <a:pt x="216" y="202"/>
                  </a:lnTo>
                  <a:lnTo>
                    <a:pt x="209" y="210"/>
                  </a:lnTo>
                  <a:lnTo>
                    <a:pt x="202" y="216"/>
                  </a:lnTo>
                  <a:lnTo>
                    <a:pt x="193" y="222"/>
                  </a:lnTo>
                  <a:lnTo>
                    <a:pt x="184" y="227"/>
                  </a:lnTo>
                  <a:lnTo>
                    <a:pt x="175" y="233"/>
                  </a:lnTo>
                  <a:lnTo>
                    <a:pt x="164" y="236"/>
                  </a:lnTo>
                  <a:lnTo>
                    <a:pt x="154" y="239"/>
                  </a:lnTo>
                  <a:lnTo>
                    <a:pt x="144" y="240"/>
                  </a:lnTo>
                  <a:lnTo>
                    <a:pt x="132" y="242"/>
                  </a:lnTo>
                  <a:close/>
                  <a:moveTo>
                    <a:pt x="333" y="316"/>
                  </a:moveTo>
                  <a:lnTo>
                    <a:pt x="250" y="235"/>
                  </a:lnTo>
                  <a:lnTo>
                    <a:pt x="234" y="219"/>
                  </a:lnTo>
                  <a:lnTo>
                    <a:pt x="240" y="210"/>
                  </a:lnTo>
                  <a:lnTo>
                    <a:pt x="246" y="199"/>
                  </a:lnTo>
                  <a:lnTo>
                    <a:pt x="252" y="189"/>
                  </a:lnTo>
                  <a:lnTo>
                    <a:pt x="257" y="179"/>
                  </a:lnTo>
                  <a:lnTo>
                    <a:pt x="259" y="168"/>
                  </a:lnTo>
                  <a:lnTo>
                    <a:pt x="262" y="157"/>
                  </a:lnTo>
                  <a:lnTo>
                    <a:pt x="264" y="145"/>
                  </a:lnTo>
                  <a:lnTo>
                    <a:pt x="264" y="132"/>
                  </a:lnTo>
                  <a:lnTo>
                    <a:pt x="263" y="120"/>
                  </a:lnTo>
                  <a:lnTo>
                    <a:pt x="262" y="107"/>
                  </a:lnTo>
                  <a:lnTo>
                    <a:pt x="258" y="94"/>
                  </a:lnTo>
                  <a:lnTo>
                    <a:pt x="254" y="81"/>
                  </a:lnTo>
                  <a:lnTo>
                    <a:pt x="249" y="70"/>
                  </a:lnTo>
                  <a:lnTo>
                    <a:pt x="241" y="59"/>
                  </a:lnTo>
                  <a:lnTo>
                    <a:pt x="234" y="49"/>
                  </a:lnTo>
                  <a:lnTo>
                    <a:pt x="226" y="40"/>
                  </a:lnTo>
                  <a:lnTo>
                    <a:pt x="217" y="31"/>
                  </a:lnTo>
                  <a:lnTo>
                    <a:pt x="207" y="23"/>
                  </a:lnTo>
                  <a:lnTo>
                    <a:pt x="195" y="17"/>
                  </a:lnTo>
                  <a:lnTo>
                    <a:pt x="184" y="10"/>
                  </a:lnTo>
                  <a:lnTo>
                    <a:pt x="172" y="7"/>
                  </a:lnTo>
                  <a:lnTo>
                    <a:pt x="159" y="3"/>
                  </a:lnTo>
                  <a:lnTo>
                    <a:pt x="146" y="1"/>
                  </a:lnTo>
                  <a:lnTo>
                    <a:pt x="132" y="0"/>
                  </a:lnTo>
                  <a:lnTo>
                    <a:pt x="119" y="1"/>
                  </a:lnTo>
                  <a:lnTo>
                    <a:pt x="105" y="3"/>
                  </a:lnTo>
                  <a:lnTo>
                    <a:pt x="92" y="7"/>
                  </a:lnTo>
                  <a:lnTo>
                    <a:pt x="81" y="10"/>
                  </a:lnTo>
                  <a:lnTo>
                    <a:pt x="69" y="17"/>
                  </a:lnTo>
                  <a:lnTo>
                    <a:pt x="59" y="23"/>
                  </a:lnTo>
                  <a:lnTo>
                    <a:pt x="49" y="31"/>
                  </a:lnTo>
                  <a:lnTo>
                    <a:pt x="38" y="40"/>
                  </a:lnTo>
                  <a:lnTo>
                    <a:pt x="31" y="49"/>
                  </a:lnTo>
                  <a:lnTo>
                    <a:pt x="23" y="59"/>
                  </a:lnTo>
                  <a:lnTo>
                    <a:pt x="17" y="70"/>
                  </a:lnTo>
                  <a:lnTo>
                    <a:pt x="10" y="81"/>
                  </a:lnTo>
                  <a:lnTo>
                    <a:pt x="6" y="94"/>
                  </a:lnTo>
                  <a:lnTo>
                    <a:pt x="2" y="107"/>
                  </a:lnTo>
                  <a:lnTo>
                    <a:pt x="1" y="120"/>
                  </a:lnTo>
                  <a:lnTo>
                    <a:pt x="0" y="132"/>
                  </a:lnTo>
                  <a:lnTo>
                    <a:pt x="1" y="147"/>
                  </a:lnTo>
                  <a:lnTo>
                    <a:pt x="2" y="159"/>
                  </a:lnTo>
                  <a:lnTo>
                    <a:pt x="6" y="172"/>
                  </a:lnTo>
                  <a:lnTo>
                    <a:pt x="10" y="184"/>
                  </a:lnTo>
                  <a:lnTo>
                    <a:pt x="17" y="195"/>
                  </a:lnTo>
                  <a:lnTo>
                    <a:pt x="23" y="207"/>
                  </a:lnTo>
                  <a:lnTo>
                    <a:pt x="31" y="217"/>
                  </a:lnTo>
                  <a:lnTo>
                    <a:pt x="38" y="226"/>
                  </a:lnTo>
                  <a:lnTo>
                    <a:pt x="49" y="235"/>
                  </a:lnTo>
                  <a:lnTo>
                    <a:pt x="59" y="243"/>
                  </a:lnTo>
                  <a:lnTo>
                    <a:pt x="69" y="249"/>
                  </a:lnTo>
                  <a:lnTo>
                    <a:pt x="81" y="254"/>
                  </a:lnTo>
                  <a:lnTo>
                    <a:pt x="92" y="260"/>
                  </a:lnTo>
                  <a:lnTo>
                    <a:pt x="105" y="262"/>
                  </a:lnTo>
                  <a:lnTo>
                    <a:pt x="119" y="265"/>
                  </a:lnTo>
                  <a:lnTo>
                    <a:pt x="132" y="265"/>
                  </a:lnTo>
                  <a:lnTo>
                    <a:pt x="144" y="265"/>
                  </a:lnTo>
                  <a:lnTo>
                    <a:pt x="155" y="263"/>
                  </a:lnTo>
                  <a:lnTo>
                    <a:pt x="167" y="261"/>
                  </a:lnTo>
                  <a:lnTo>
                    <a:pt x="177" y="257"/>
                  </a:lnTo>
                  <a:lnTo>
                    <a:pt x="187" y="253"/>
                  </a:lnTo>
                  <a:lnTo>
                    <a:pt x="198" y="248"/>
                  </a:lnTo>
                  <a:lnTo>
                    <a:pt x="208" y="242"/>
                  </a:lnTo>
                  <a:lnTo>
                    <a:pt x="216" y="235"/>
                  </a:lnTo>
                  <a:lnTo>
                    <a:pt x="234" y="252"/>
                  </a:lnTo>
                  <a:lnTo>
                    <a:pt x="316" y="334"/>
                  </a:lnTo>
                  <a:lnTo>
                    <a:pt x="320" y="337"/>
                  </a:lnTo>
                  <a:lnTo>
                    <a:pt x="325" y="337"/>
                  </a:lnTo>
                  <a:lnTo>
                    <a:pt x="329" y="337"/>
                  </a:lnTo>
                  <a:lnTo>
                    <a:pt x="333" y="334"/>
                  </a:lnTo>
                  <a:lnTo>
                    <a:pt x="335" y="330"/>
                  </a:lnTo>
                  <a:lnTo>
                    <a:pt x="336" y="325"/>
                  </a:lnTo>
                  <a:lnTo>
                    <a:pt x="335" y="320"/>
                  </a:lnTo>
                  <a:lnTo>
                    <a:pt x="333"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4202931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62</a:t>
            </a:fld>
            <a:endParaRPr lang="en-US"/>
          </a:p>
        </p:txBody>
      </p:sp>
      <p:sp>
        <p:nvSpPr>
          <p:cNvPr id="37" name="Title 20"/>
          <p:cNvSpPr txBox="1">
            <a:spLocks/>
          </p:cNvSpPr>
          <p:nvPr/>
        </p:nvSpPr>
        <p:spPr>
          <a:xfrm>
            <a:off x="716076" y="2011409"/>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smtClean="0">
                <a:solidFill>
                  <a:schemeClr val="tx1">
                    <a:lumMod val="85000"/>
                    <a:lumOff val="15000"/>
                  </a:schemeClr>
                </a:solidFill>
                <a:latin typeface="Caviar Dreams" panose="020B0402020204020504" pitchFamily="34" charset="0"/>
                <a:cs typeface="Lato Regular"/>
              </a:rPr>
              <a:t>02.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39" name="Rectangle 38"/>
          <p:cNvSpPr/>
          <p:nvPr/>
        </p:nvSpPr>
        <p:spPr>
          <a:xfrm>
            <a:off x="759682" y="2294186"/>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1" name="Title 20"/>
          <p:cNvSpPr txBox="1">
            <a:spLocks/>
          </p:cNvSpPr>
          <p:nvPr/>
        </p:nvSpPr>
        <p:spPr>
          <a:xfrm>
            <a:off x="716076" y="3469740"/>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smtClean="0">
                <a:solidFill>
                  <a:schemeClr val="tx1">
                    <a:lumMod val="85000"/>
                    <a:lumOff val="15000"/>
                  </a:schemeClr>
                </a:solidFill>
                <a:latin typeface="Caviar Dreams" panose="020B0402020204020504" pitchFamily="34" charset="0"/>
                <a:cs typeface="Lato Regular"/>
              </a:rPr>
              <a:t>03.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42" name="Rectangle 41"/>
          <p:cNvSpPr/>
          <p:nvPr/>
        </p:nvSpPr>
        <p:spPr>
          <a:xfrm>
            <a:off x="759682" y="3752517"/>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3" name="Title 20"/>
          <p:cNvSpPr txBox="1">
            <a:spLocks/>
          </p:cNvSpPr>
          <p:nvPr/>
        </p:nvSpPr>
        <p:spPr>
          <a:xfrm>
            <a:off x="716076" y="4958557"/>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smtClean="0">
                <a:solidFill>
                  <a:schemeClr val="tx1">
                    <a:lumMod val="85000"/>
                    <a:lumOff val="15000"/>
                  </a:schemeClr>
                </a:solidFill>
                <a:latin typeface="Caviar Dreams" panose="020B0402020204020504" pitchFamily="34" charset="0"/>
                <a:cs typeface="Lato Regular"/>
              </a:rPr>
              <a:t>04.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44" name="Rectangle 43"/>
          <p:cNvSpPr/>
          <p:nvPr/>
        </p:nvSpPr>
        <p:spPr>
          <a:xfrm>
            <a:off x="759682" y="5241334"/>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5" name="Title 20"/>
          <p:cNvSpPr txBox="1">
            <a:spLocks/>
          </p:cNvSpPr>
          <p:nvPr/>
        </p:nvSpPr>
        <p:spPr>
          <a:xfrm>
            <a:off x="10121038" y="2011409"/>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smtClean="0">
                <a:solidFill>
                  <a:schemeClr val="tx1">
                    <a:lumMod val="85000"/>
                    <a:lumOff val="15000"/>
                  </a:schemeClr>
                </a:solidFill>
                <a:latin typeface="Caviar Dreams" panose="020B0402020204020504" pitchFamily="34" charset="0"/>
                <a:cs typeface="Lato Regular"/>
              </a:rPr>
              <a:t>06.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46" name="Rectangle 45"/>
          <p:cNvSpPr/>
          <p:nvPr/>
        </p:nvSpPr>
        <p:spPr>
          <a:xfrm>
            <a:off x="9584128" y="2294186"/>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7" name="Title 20"/>
          <p:cNvSpPr txBox="1">
            <a:spLocks/>
          </p:cNvSpPr>
          <p:nvPr/>
        </p:nvSpPr>
        <p:spPr>
          <a:xfrm>
            <a:off x="10121038" y="3469740"/>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smtClean="0">
                <a:solidFill>
                  <a:schemeClr val="tx1">
                    <a:lumMod val="85000"/>
                    <a:lumOff val="15000"/>
                  </a:schemeClr>
                </a:solidFill>
                <a:latin typeface="Caviar Dreams" panose="020B0402020204020504" pitchFamily="34" charset="0"/>
                <a:cs typeface="Lato Regular"/>
              </a:rPr>
              <a:t>07.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48" name="Rectangle 47"/>
          <p:cNvSpPr/>
          <p:nvPr/>
        </p:nvSpPr>
        <p:spPr>
          <a:xfrm>
            <a:off x="9584128" y="3752517"/>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9" name="Title 20"/>
          <p:cNvSpPr txBox="1">
            <a:spLocks/>
          </p:cNvSpPr>
          <p:nvPr/>
        </p:nvSpPr>
        <p:spPr>
          <a:xfrm>
            <a:off x="10121038" y="4958557"/>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smtClean="0">
                <a:solidFill>
                  <a:schemeClr val="tx1">
                    <a:lumMod val="85000"/>
                    <a:lumOff val="15000"/>
                  </a:schemeClr>
                </a:solidFill>
                <a:latin typeface="Caviar Dreams" panose="020B0402020204020504" pitchFamily="34" charset="0"/>
                <a:cs typeface="Lato Regular"/>
              </a:rPr>
              <a:t>08.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50" name="Rectangle 49"/>
          <p:cNvSpPr/>
          <p:nvPr/>
        </p:nvSpPr>
        <p:spPr>
          <a:xfrm>
            <a:off x="9584128" y="5241334"/>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Title 20"/>
          <p:cNvSpPr txBox="1">
            <a:spLocks/>
          </p:cNvSpPr>
          <p:nvPr/>
        </p:nvSpPr>
        <p:spPr>
          <a:xfrm>
            <a:off x="716076" y="584636"/>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dirty="0">
                <a:solidFill>
                  <a:schemeClr val="tx1">
                    <a:lumMod val="85000"/>
                    <a:lumOff val="15000"/>
                  </a:schemeClr>
                </a:solidFill>
                <a:latin typeface="Caviar Dreams" panose="020B0402020204020504" pitchFamily="34" charset="0"/>
                <a:cs typeface="Lato Regular"/>
              </a:rPr>
              <a:t>01. </a:t>
            </a:r>
            <a:r>
              <a:rPr lang="en-US" sz="1200" b="1" dirty="0" smtClean="0">
                <a:solidFill>
                  <a:schemeClr val="tx1">
                    <a:lumMod val="85000"/>
                    <a:lumOff val="15000"/>
                  </a:schemeClr>
                </a:solidFill>
                <a:latin typeface="Caviar Dreams" panose="020B0402020204020504" pitchFamily="34" charset="0"/>
                <a:cs typeface="Lato Regular"/>
              </a:rPr>
              <a:t>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58" name="Rectangle 57"/>
          <p:cNvSpPr/>
          <p:nvPr/>
        </p:nvSpPr>
        <p:spPr>
          <a:xfrm>
            <a:off x="759682" y="867413"/>
            <a:ext cx="2108916"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9" name="Title 20"/>
          <p:cNvSpPr txBox="1">
            <a:spLocks/>
          </p:cNvSpPr>
          <p:nvPr/>
        </p:nvSpPr>
        <p:spPr>
          <a:xfrm>
            <a:off x="10121038" y="563781"/>
            <a:ext cx="1572006" cy="184666"/>
          </a:xfrm>
          <a:prstGeom prst="rect">
            <a:avLst/>
          </a:prstGeom>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r>
              <a:rPr lang="en-US" sz="1200" b="1" dirty="0" smtClean="0">
                <a:solidFill>
                  <a:schemeClr val="tx1">
                    <a:lumMod val="85000"/>
                    <a:lumOff val="15000"/>
                  </a:schemeClr>
                </a:solidFill>
                <a:latin typeface="Caviar Dreams" panose="020B0402020204020504" pitchFamily="34" charset="0"/>
                <a:cs typeface="Lato Regular"/>
              </a:rPr>
              <a:t>05. Subtitle here  </a:t>
            </a:r>
            <a:endParaRPr lang="en-US" sz="1200" b="1" dirty="0">
              <a:solidFill>
                <a:schemeClr val="tx1">
                  <a:lumMod val="85000"/>
                  <a:lumOff val="15000"/>
                </a:schemeClr>
              </a:solidFill>
              <a:latin typeface="Caviar Dreams" panose="020B0402020204020504" pitchFamily="34" charset="0"/>
              <a:cs typeface="Lato Regular"/>
            </a:endParaRPr>
          </a:p>
        </p:txBody>
      </p:sp>
      <p:sp>
        <p:nvSpPr>
          <p:cNvPr id="60" name="Rectangle 59"/>
          <p:cNvSpPr/>
          <p:nvPr/>
        </p:nvSpPr>
        <p:spPr>
          <a:xfrm>
            <a:off x="9584128" y="846558"/>
            <a:ext cx="2108916"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40" name="Group 39"/>
          <p:cNvGrpSpPr/>
          <p:nvPr/>
        </p:nvGrpSpPr>
        <p:grpSpPr>
          <a:xfrm>
            <a:off x="3095851" y="761618"/>
            <a:ext cx="6036478" cy="5179812"/>
            <a:chOff x="3618033" y="1020027"/>
            <a:chExt cx="4988824" cy="4280836"/>
          </a:xfrm>
        </p:grpSpPr>
        <p:grpSp>
          <p:nvGrpSpPr>
            <p:cNvPr id="6" name="Gruppierung 9"/>
            <p:cNvGrpSpPr/>
            <p:nvPr/>
          </p:nvGrpSpPr>
          <p:grpSpPr>
            <a:xfrm>
              <a:off x="4253033" y="1419876"/>
              <a:ext cx="3782604" cy="3484929"/>
              <a:chOff x="1099332" y="1331126"/>
              <a:chExt cx="2850566" cy="2626239"/>
            </a:xfrm>
          </p:grpSpPr>
          <p:cxnSp>
            <p:nvCxnSpPr>
              <p:cNvPr id="7" name="Straight Connector 48"/>
              <p:cNvCxnSpPr/>
              <p:nvPr/>
            </p:nvCxnSpPr>
            <p:spPr>
              <a:xfrm rot="8100000" flipH="1">
                <a:off x="2483750" y="1331126"/>
                <a:ext cx="8158" cy="2626239"/>
              </a:xfrm>
              <a:prstGeom prst="line">
                <a:avLst/>
              </a:prstGeom>
              <a:ln w="28575" cap="rnd">
                <a:solidFill>
                  <a:schemeClr val="bg1">
                    <a:lumMod val="50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8" name="Straight Connector 50"/>
              <p:cNvCxnSpPr/>
              <p:nvPr/>
            </p:nvCxnSpPr>
            <p:spPr>
              <a:xfrm flipH="1">
                <a:off x="2491908" y="1718614"/>
                <a:ext cx="927322" cy="921552"/>
              </a:xfrm>
              <a:prstGeom prst="line">
                <a:avLst/>
              </a:prstGeom>
              <a:ln w="28575" cap="rnd">
                <a:solidFill>
                  <a:schemeClr val="bg1">
                    <a:lumMod val="50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9" name="Straight Connector 39"/>
              <p:cNvCxnSpPr>
                <a:endCxn id="32" idx="3"/>
              </p:cNvCxnSpPr>
              <p:nvPr/>
            </p:nvCxnSpPr>
            <p:spPr>
              <a:xfrm flipH="1">
                <a:off x="1099332" y="2651576"/>
                <a:ext cx="2850566" cy="3250"/>
              </a:xfrm>
              <a:prstGeom prst="line">
                <a:avLst/>
              </a:prstGeom>
              <a:ln w="28575" cap="rnd">
                <a:solidFill>
                  <a:schemeClr val="bg1">
                    <a:lumMod val="50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 name="Straight Connector 62"/>
              <p:cNvCxnSpPr/>
              <p:nvPr/>
            </p:nvCxnSpPr>
            <p:spPr>
              <a:xfrm flipH="1">
                <a:off x="2483750" y="1515099"/>
                <a:ext cx="6972" cy="2244520"/>
              </a:xfrm>
              <a:prstGeom prst="line">
                <a:avLst/>
              </a:prstGeom>
              <a:ln w="28575" cap="rnd">
                <a:solidFill>
                  <a:schemeClr val="bg1">
                    <a:lumMod val="50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1" name="Straight Connector 50"/>
              <p:cNvCxnSpPr/>
              <p:nvPr/>
            </p:nvCxnSpPr>
            <p:spPr>
              <a:xfrm flipH="1">
                <a:off x="1567108" y="2664025"/>
                <a:ext cx="927322" cy="921552"/>
              </a:xfrm>
              <a:prstGeom prst="line">
                <a:avLst/>
              </a:prstGeom>
              <a:ln w="28575" cap="rnd">
                <a:solidFill>
                  <a:schemeClr val="bg1">
                    <a:lumMod val="50000"/>
                  </a:schemeClr>
                </a:solidFill>
                <a:prstDash val="sysDot"/>
              </a:ln>
              <a:effectLst/>
            </p:spPr>
            <p:style>
              <a:lnRef idx="2">
                <a:schemeClr val="accent1"/>
              </a:lnRef>
              <a:fillRef idx="0">
                <a:schemeClr val="accent1"/>
              </a:fillRef>
              <a:effectRef idx="1">
                <a:schemeClr val="accent1"/>
              </a:effectRef>
              <a:fontRef idx="minor">
                <a:schemeClr val="tx1"/>
              </a:fontRef>
            </p:style>
          </p:cxnSp>
        </p:grpSp>
        <p:grpSp>
          <p:nvGrpSpPr>
            <p:cNvPr id="12" name="Grupo 5"/>
            <p:cNvGrpSpPr/>
            <p:nvPr/>
          </p:nvGrpSpPr>
          <p:grpSpPr>
            <a:xfrm>
              <a:off x="4810417" y="2162444"/>
              <a:ext cx="2612099" cy="1603859"/>
              <a:chOff x="4555992" y="2924988"/>
              <a:chExt cx="3160640" cy="1940670"/>
            </a:xfrm>
          </p:grpSpPr>
          <p:grpSp>
            <p:nvGrpSpPr>
              <p:cNvPr id="13" name="Agrupar 2"/>
              <p:cNvGrpSpPr/>
              <p:nvPr/>
            </p:nvGrpSpPr>
            <p:grpSpPr>
              <a:xfrm>
                <a:off x="4555992" y="2924988"/>
                <a:ext cx="3160640" cy="1940670"/>
                <a:chOff x="4258815" y="2699327"/>
                <a:chExt cx="3942838" cy="2420948"/>
              </a:xfrm>
            </p:grpSpPr>
            <p:sp>
              <p:nvSpPr>
                <p:cNvPr id="16" name="Forma libre 142"/>
                <p:cNvSpPr/>
                <p:nvPr/>
              </p:nvSpPr>
              <p:spPr>
                <a:xfrm>
                  <a:off x="4343147" y="2768600"/>
                  <a:ext cx="3765015" cy="2311764"/>
                </a:xfrm>
                <a:custGeom>
                  <a:avLst/>
                  <a:gdLst>
                    <a:gd name="connsiteX0" fmla="*/ 1785924 w 4421405"/>
                    <a:gd name="connsiteY0" fmla="*/ 0 h 2714794"/>
                    <a:gd name="connsiteX1" fmla="*/ 2653420 w 4421405"/>
                    <a:gd name="connsiteY1" fmla="*/ 461244 h 2714794"/>
                    <a:gd name="connsiteX2" fmla="*/ 2749187 w 4421405"/>
                    <a:gd name="connsiteY2" fmla="*/ 637681 h 2714794"/>
                    <a:gd name="connsiteX3" fmla="*/ 2779664 w 4421405"/>
                    <a:gd name="connsiteY3" fmla="*/ 616561 h 2714794"/>
                    <a:gd name="connsiteX4" fmla="*/ 3096515 w 4421405"/>
                    <a:gd name="connsiteY4" fmla="*/ 532225 h 2714794"/>
                    <a:gd name="connsiteX5" fmla="*/ 3720140 w 4421405"/>
                    <a:gd name="connsiteY5" fmla="*/ 1040493 h 2714794"/>
                    <a:gd name="connsiteX6" fmla="*/ 3728215 w 4421405"/>
                    <a:gd name="connsiteY6" fmla="*/ 1120600 h 2714794"/>
                    <a:gd name="connsiteX7" fmla="*/ 3781713 w 4421405"/>
                    <a:gd name="connsiteY7" fmla="*/ 1128765 h 2714794"/>
                    <a:gd name="connsiteX8" fmla="*/ 4421405 w 4421405"/>
                    <a:gd name="connsiteY8" fmla="*/ 1913641 h 2714794"/>
                    <a:gd name="connsiteX9" fmla="*/ 4421404 w 4421405"/>
                    <a:gd name="connsiteY9" fmla="*/ 1913641 h 2714794"/>
                    <a:gd name="connsiteX10" fmla="*/ 3620251 w 4421405"/>
                    <a:gd name="connsiteY10" fmla="*/ 2714794 h 2714794"/>
                    <a:gd name="connsiteX11" fmla="*/ 801153 w 4421405"/>
                    <a:gd name="connsiteY11" fmla="*/ 2714793 h 2714794"/>
                    <a:gd name="connsiteX12" fmla="*/ 16277 w 4421405"/>
                    <a:gd name="connsiteY12" fmla="*/ 2075101 h 2714794"/>
                    <a:gd name="connsiteX13" fmla="*/ 0 w 4421405"/>
                    <a:gd name="connsiteY13" fmla="*/ 1913641 h 2714794"/>
                    <a:gd name="connsiteX14" fmla="*/ 16277 w 4421405"/>
                    <a:gd name="connsiteY14" fmla="*/ 1752181 h 2714794"/>
                    <a:gd name="connsiteX15" fmla="*/ 659336 w 4421405"/>
                    <a:gd name="connsiteY15" fmla="*/ 1125001 h 2714794"/>
                    <a:gd name="connsiteX16" fmla="*/ 739760 w 4421405"/>
                    <a:gd name="connsiteY16" fmla="*/ 1117905 h 2714794"/>
                    <a:gd name="connsiteX17" fmla="*/ 739760 w 4421405"/>
                    <a:gd name="connsiteY17" fmla="*/ 1046164 h 2714794"/>
                    <a:gd name="connsiteX18" fmla="*/ 1785924 w 4421405"/>
                    <a:gd name="connsiteY18" fmla="*/ 0 h 271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21405" h="2714794">
                      <a:moveTo>
                        <a:pt x="1785924" y="0"/>
                      </a:moveTo>
                      <a:cubicBezTo>
                        <a:pt x="2147037" y="0"/>
                        <a:pt x="2465416" y="182962"/>
                        <a:pt x="2653420" y="461244"/>
                      </a:cubicBezTo>
                      <a:lnTo>
                        <a:pt x="2749187" y="637681"/>
                      </a:lnTo>
                      <a:lnTo>
                        <a:pt x="2779664" y="616561"/>
                      </a:lnTo>
                      <a:cubicBezTo>
                        <a:pt x="2872970" y="562909"/>
                        <a:pt x="2981159" y="532225"/>
                        <a:pt x="3096515" y="532225"/>
                      </a:cubicBezTo>
                      <a:cubicBezTo>
                        <a:pt x="3404131" y="532225"/>
                        <a:pt x="3660783" y="750425"/>
                        <a:pt x="3720140" y="1040493"/>
                      </a:cubicBezTo>
                      <a:lnTo>
                        <a:pt x="3728215" y="1120600"/>
                      </a:lnTo>
                      <a:lnTo>
                        <a:pt x="3781713" y="1128765"/>
                      </a:lnTo>
                      <a:cubicBezTo>
                        <a:pt x="4146785" y="1203469"/>
                        <a:pt x="4421405" y="1526484"/>
                        <a:pt x="4421405" y="1913641"/>
                      </a:cubicBezTo>
                      <a:lnTo>
                        <a:pt x="4421404" y="1913641"/>
                      </a:lnTo>
                      <a:cubicBezTo>
                        <a:pt x="4421404" y="2356106"/>
                        <a:pt x="4062716" y="2714794"/>
                        <a:pt x="3620251" y="2714794"/>
                      </a:cubicBezTo>
                      <a:lnTo>
                        <a:pt x="801153" y="2714793"/>
                      </a:lnTo>
                      <a:cubicBezTo>
                        <a:pt x="413996" y="2714793"/>
                        <a:pt x="90981" y="2440173"/>
                        <a:pt x="16277" y="2075101"/>
                      </a:cubicBezTo>
                      <a:lnTo>
                        <a:pt x="0" y="1913641"/>
                      </a:lnTo>
                      <a:lnTo>
                        <a:pt x="16277" y="1752181"/>
                      </a:lnTo>
                      <a:cubicBezTo>
                        <a:pt x="81643" y="1432743"/>
                        <a:pt x="337122" y="1182557"/>
                        <a:pt x="659336" y="1125001"/>
                      </a:cubicBezTo>
                      <a:lnTo>
                        <a:pt x="739760" y="1117905"/>
                      </a:lnTo>
                      <a:lnTo>
                        <a:pt x="739760" y="1046164"/>
                      </a:lnTo>
                      <a:cubicBezTo>
                        <a:pt x="739760" y="468384"/>
                        <a:pt x="1208144" y="0"/>
                        <a:pt x="1785924" y="0"/>
                      </a:cubicBezTo>
                      <a:close/>
                    </a:path>
                  </a:pathLst>
                </a:custGeom>
                <a:gradFill>
                  <a:gsLst>
                    <a:gs pos="0">
                      <a:schemeClr val="accent1"/>
                    </a:gs>
                    <a:gs pos="100000">
                      <a:schemeClr val="accent2"/>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sp>
              <p:nvSpPr>
                <p:cNvPr id="17" name="Forma libre 63"/>
                <p:cNvSpPr/>
                <p:nvPr/>
              </p:nvSpPr>
              <p:spPr>
                <a:xfrm>
                  <a:off x="4258815" y="2699327"/>
                  <a:ext cx="3942838" cy="2420948"/>
                </a:xfrm>
                <a:custGeom>
                  <a:avLst/>
                  <a:gdLst>
                    <a:gd name="connsiteX0" fmla="*/ 1785924 w 4421405"/>
                    <a:gd name="connsiteY0" fmla="*/ 183858 h 2714794"/>
                    <a:gd name="connsiteX1" fmla="*/ 912656 w 4421405"/>
                    <a:gd name="connsiteY1" fmla="*/ 1057126 h 2714794"/>
                    <a:gd name="connsiteX2" fmla="*/ 912656 w 4421405"/>
                    <a:gd name="connsiteY2" fmla="*/ 1167852 h 2714794"/>
                    <a:gd name="connsiteX3" fmla="*/ 920465 w 4421405"/>
                    <a:gd name="connsiteY3" fmla="*/ 1245317 h 2714794"/>
                    <a:gd name="connsiteX4" fmla="*/ 853288 w 4421405"/>
                    <a:gd name="connsiteY4" fmla="*/ 1245317 h 2714794"/>
                    <a:gd name="connsiteX5" fmla="*/ 181722 w 4421405"/>
                    <a:gd name="connsiteY5" fmla="*/ 1916883 h 2714794"/>
                    <a:gd name="connsiteX6" fmla="*/ 853288 w 4421405"/>
                    <a:gd name="connsiteY6" fmla="*/ 2588449 h 2714794"/>
                    <a:gd name="connsiteX7" fmla="*/ 3568116 w 4421405"/>
                    <a:gd name="connsiteY7" fmla="*/ 2588449 h 2714794"/>
                    <a:gd name="connsiteX8" fmla="*/ 4239682 w 4421405"/>
                    <a:gd name="connsiteY8" fmla="*/ 1916883 h 2714794"/>
                    <a:gd name="connsiteX9" fmla="*/ 3703460 w 4421405"/>
                    <a:gd name="connsiteY9" fmla="*/ 1258961 h 2714794"/>
                    <a:gd name="connsiteX10" fmla="*/ 3571209 w 4421405"/>
                    <a:gd name="connsiteY10" fmla="*/ 1245629 h 2714794"/>
                    <a:gd name="connsiteX11" fmla="*/ 3571849 w 4421405"/>
                    <a:gd name="connsiteY11" fmla="*/ 1239275 h 2714794"/>
                    <a:gd name="connsiteX12" fmla="*/ 3571849 w 4421405"/>
                    <a:gd name="connsiteY12" fmla="*/ 1179005 h 2714794"/>
                    <a:gd name="connsiteX13" fmla="*/ 3096515 w 4421405"/>
                    <a:gd name="connsiteY13" fmla="*/ 703671 h 2714794"/>
                    <a:gd name="connsiteX14" fmla="*/ 2658535 w 4421405"/>
                    <a:gd name="connsiteY14" fmla="*/ 993984 h 2714794"/>
                    <a:gd name="connsiteX15" fmla="*/ 2654226 w 4421405"/>
                    <a:gd name="connsiteY15" fmla="*/ 1007865 h 2714794"/>
                    <a:gd name="connsiteX16" fmla="*/ 2641451 w 4421405"/>
                    <a:gd name="connsiteY16" fmla="*/ 881132 h 2714794"/>
                    <a:gd name="connsiteX17" fmla="*/ 1785924 w 4421405"/>
                    <a:gd name="connsiteY17" fmla="*/ 183858 h 2714794"/>
                    <a:gd name="connsiteX18" fmla="*/ 1785924 w 4421405"/>
                    <a:gd name="connsiteY18" fmla="*/ 0 h 2714794"/>
                    <a:gd name="connsiteX19" fmla="*/ 2653420 w 4421405"/>
                    <a:gd name="connsiteY19" fmla="*/ 461244 h 2714794"/>
                    <a:gd name="connsiteX20" fmla="*/ 2749187 w 4421405"/>
                    <a:gd name="connsiteY20" fmla="*/ 637681 h 2714794"/>
                    <a:gd name="connsiteX21" fmla="*/ 2779664 w 4421405"/>
                    <a:gd name="connsiteY21" fmla="*/ 616561 h 2714794"/>
                    <a:gd name="connsiteX22" fmla="*/ 3096515 w 4421405"/>
                    <a:gd name="connsiteY22" fmla="*/ 532225 h 2714794"/>
                    <a:gd name="connsiteX23" fmla="*/ 3720140 w 4421405"/>
                    <a:gd name="connsiteY23" fmla="*/ 1040493 h 2714794"/>
                    <a:gd name="connsiteX24" fmla="*/ 3728215 w 4421405"/>
                    <a:gd name="connsiteY24" fmla="*/ 1120600 h 2714794"/>
                    <a:gd name="connsiteX25" fmla="*/ 3781713 w 4421405"/>
                    <a:gd name="connsiteY25" fmla="*/ 1128765 h 2714794"/>
                    <a:gd name="connsiteX26" fmla="*/ 4421405 w 4421405"/>
                    <a:gd name="connsiteY26" fmla="*/ 1913641 h 2714794"/>
                    <a:gd name="connsiteX27" fmla="*/ 4421404 w 4421405"/>
                    <a:gd name="connsiteY27" fmla="*/ 1913641 h 2714794"/>
                    <a:gd name="connsiteX28" fmla="*/ 3620251 w 4421405"/>
                    <a:gd name="connsiteY28" fmla="*/ 2714794 h 2714794"/>
                    <a:gd name="connsiteX29" fmla="*/ 801153 w 4421405"/>
                    <a:gd name="connsiteY29" fmla="*/ 2714793 h 2714794"/>
                    <a:gd name="connsiteX30" fmla="*/ 16277 w 4421405"/>
                    <a:gd name="connsiteY30" fmla="*/ 2075101 h 2714794"/>
                    <a:gd name="connsiteX31" fmla="*/ 0 w 4421405"/>
                    <a:gd name="connsiteY31" fmla="*/ 1913641 h 2714794"/>
                    <a:gd name="connsiteX32" fmla="*/ 16277 w 4421405"/>
                    <a:gd name="connsiteY32" fmla="*/ 1752181 h 2714794"/>
                    <a:gd name="connsiteX33" fmla="*/ 659336 w 4421405"/>
                    <a:gd name="connsiteY33" fmla="*/ 1125001 h 2714794"/>
                    <a:gd name="connsiteX34" fmla="*/ 739760 w 4421405"/>
                    <a:gd name="connsiteY34" fmla="*/ 1117905 h 2714794"/>
                    <a:gd name="connsiteX35" fmla="*/ 739760 w 4421405"/>
                    <a:gd name="connsiteY35" fmla="*/ 1046164 h 2714794"/>
                    <a:gd name="connsiteX36" fmla="*/ 1785924 w 4421405"/>
                    <a:gd name="connsiteY36" fmla="*/ 0 h 271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21405" h="2714794">
                      <a:moveTo>
                        <a:pt x="1785924" y="183858"/>
                      </a:moveTo>
                      <a:cubicBezTo>
                        <a:pt x="1303631" y="183858"/>
                        <a:pt x="912656" y="574833"/>
                        <a:pt x="912656" y="1057126"/>
                      </a:cubicBezTo>
                      <a:lnTo>
                        <a:pt x="912656" y="1167852"/>
                      </a:lnTo>
                      <a:lnTo>
                        <a:pt x="920465" y="1245317"/>
                      </a:lnTo>
                      <a:lnTo>
                        <a:pt x="853288" y="1245317"/>
                      </a:lnTo>
                      <a:cubicBezTo>
                        <a:pt x="482392" y="1245317"/>
                        <a:pt x="181722" y="1545987"/>
                        <a:pt x="181722" y="1916883"/>
                      </a:cubicBezTo>
                      <a:cubicBezTo>
                        <a:pt x="181722" y="2287779"/>
                        <a:pt x="482392" y="2588449"/>
                        <a:pt x="853288" y="2588449"/>
                      </a:cubicBezTo>
                      <a:lnTo>
                        <a:pt x="3568116" y="2588449"/>
                      </a:lnTo>
                      <a:cubicBezTo>
                        <a:pt x="3939012" y="2588449"/>
                        <a:pt x="4239682" y="2287779"/>
                        <a:pt x="4239682" y="1916883"/>
                      </a:cubicBezTo>
                      <a:cubicBezTo>
                        <a:pt x="4239682" y="1592349"/>
                        <a:pt x="4009482" y="1321582"/>
                        <a:pt x="3703460" y="1258961"/>
                      </a:cubicBezTo>
                      <a:lnTo>
                        <a:pt x="3571209" y="1245629"/>
                      </a:lnTo>
                      <a:lnTo>
                        <a:pt x="3571849" y="1239275"/>
                      </a:lnTo>
                      <a:lnTo>
                        <a:pt x="3571849" y="1179005"/>
                      </a:lnTo>
                      <a:cubicBezTo>
                        <a:pt x="3571849" y="916485"/>
                        <a:pt x="3359035" y="703671"/>
                        <a:pt x="3096515" y="703671"/>
                      </a:cubicBezTo>
                      <a:cubicBezTo>
                        <a:pt x="2899625" y="703671"/>
                        <a:pt x="2730695" y="823379"/>
                        <a:pt x="2658535" y="993984"/>
                      </a:cubicBezTo>
                      <a:lnTo>
                        <a:pt x="2654226" y="1007865"/>
                      </a:lnTo>
                      <a:lnTo>
                        <a:pt x="2641451" y="881132"/>
                      </a:lnTo>
                      <a:cubicBezTo>
                        <a:pt x="2560022" y="483198"/>
                        <a:pt x="2207931" y="183858"/>
                        <a:pt x="1785924" y="183858"/>
                      </a:cubicBezTo>
                      <a:close/>
                      <a:moveTo>
                        <a:pt x="1785924" y="0"/>
                      </a:moveTo>
                      <a:cubicBezTo>
                        <a:pt x="2147037" y="0"/>
                        <a:pt x="2465416" y="182962"/>
                        <a:pt x="2653420" y="461244"/>
                      </a:cubicBezTo>
                      <a:lnTo>
                        <a:pt x="2749187" y="637681"/>
                      </a:lnTo>
                      <a:lnTo>
                        <a:pt x="2779664" y="616561"/>
                      </a:lnTo>
                      <a:cubicBezTo>
                        <a:pt x="2872970" y="562909"/>
                        <a:pt x="2981159" y="532225"/>
                        <a:pt x="3096515" y="532225"/>
                      </a:cubicBezTo>
                      <a:cubicBezTo>
                        <a:pt x="3404131" y="532225"/>
                        <a:pt x="3660783" y="750425"/>
                        <a:pt x="3720140" y="1040493"/>
                      </a:cubicBezTo>
                      <a:lnTo>
                        <a:pt x="3728215" y="1120600"/>
                      </a:lnTo>
                      <a:lnTo>
                        <a:pt x="3781713" y="1128765"/>
                      </a:lnTo>
                      <a:cubicBezTo>
                        <a:pt x="4146785" y="1203469"/>
                        <a:pt x="4421405" y="1526484"/>
                        <a:pt x="4421405" y="1913641"/>
                      </a:cubicBezTo>
                      <a:lnTo>
                        <a:pt x="4421404" y="1913641"/>
                      </a:lnTo>
                      <a:cubicBezTo>
                        <a:pt x="4421404" y="2356106"/>
                        <a:pt x="4062716" y="2714794"/>
                        <a:pt x="3620251" y="2714794"/>
                      </a:cubicBezTo>
                      <a:lnTo>
                        <a:pt x="801153" y="2714793"/>
                      </a:lnTo>
                      <a:cubicBezTo>
                        <a:pt x="413996" y="2714793"/>
                        <a:pt x="90981" y="2440173"/>
                        <a:pt x="16277" y="2075101"/>
                      </a:cubicBezTo>
                      <a:lnTo>
                        <a:pt x="0" y="1913641"/>
                      </a:lnTo>
                      <a:lnTo>
                        <a:pt x="16277" y="1752181"/>
                      </a:lnTo>
                      <a:cubicBezTo>
                        <a:pt x="81643" y="1432743"/>
                        <a:pt x="337122" y="1182557"/>
                        <a:pt x="659336" y="1125001"/>
                      </a:cubicBezTo>
                      <a:lnTo>
                        <a:pt x="739760" y="1117905"/>
                      </a:lnTo>
                      <a:lnTo>
                        <a:pt x="739760" y="1046164"/>
                      </a:lnTo>
                      <a:cubicBezTo>
                        <a:pt x="739760" y="468384"/>
                        <a:pt x="1208144" y="0"/>
                        <a:pt x="1785924" y="0"/>
                      </a:cubicBezTo>
                      <a:close/>
                    </a:path>
                  </a:pathLst>
                </a:custGeom>
                <a:solidFill>
                  <a:schemeClr val="bg1"/>
                </a:solidFill>
                <a:ln>
                  <a:noFill/>
                </a:ln>
                <a:effectLst>
                  <a:outerShdw blurRad="139700" dist="381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grpSp>
          <p:sp>
            <p:nvSpPr>
              <p:cNvPr id="14" name="Marcador de texto 1"/>
              <p:cNvSpPr txBox="1">
                <a:spLocks/>
              </p:cNvSpPr>
              <p:nvPr/>
            </p:nvSpPr>
            <p:spPr>
              <a:xfrm>
                <a:off x="5456430" y="3794192"/>
                <a:ext cx="1359762" cy="516374"/>
              </a:xfrm>
              <a:prstGeom prst="rect">
                <a:avLst/>
              </a:prstGeom>
            </p:spPr>
            <p:txBody>
              <a:bodyPr anchor="t">
                <a:noAutofit/>
              </a:bodyPr>
              <a:lstStyle>
                <a:lvl1pPr marL="0" indent="0" algn="ctr" defTabSz="914400" rtl="0" eaLnBrk="1" latinLnBrk="0" hangingPunct="1">
                  <a:lnSpc>
                    <a:spcPct val="100000"/>
                  </a:lnSpc>
                  <a:spcBef>
                    <a:spcPts val="0"/>
                  </a:spcBef>
                  <a:buFont typeface="Arial"/>
                  <a:buNone/>
                  <a:defRPr sz="3000" kern="1200">
                    <a:ln>
                      <a:noFill/>
                    </a:ln>
                    <a:solidFill>
                      <a:schemeClr val="tx1"/>
                    </a:solidFill>
                    <a:latin typeface="Lemon/Milk" charset="0"/>
                    <a:ea typeface="Lemon/Milk" charset="0"/>
                    <a:cs typeface="Lemon/Milk" charset="0"/>
                  </a:defRPr>
                </a:lvl1pPr>
                <a:lvl2pPr marL="457200" indent="0" algn="l" defTabSz="914400" rtl="0" eaLnBrk="1" latinLnBrk="0" hangingPunct="1">
                  <a:lnSpc>
                    <a:spcPct val="90000"/>
                  </a:lnSpc>
                  <a:spcBef>
                    <a:spcPts val="500"/>
                  </a:spcBef>
                  <a:buFont typeface="Arial"/>
                  <a:buNone/>
                  <a:defRPr sz="2400" kern="1200">
                    <a:solidFill>
                      <a:schemeClr val="tx1"/>
                    </a:solidFill>
                    <a:latin typeface="Lemon/Milk" charset="0"/>
                    <a:ea typeface="Lemon/Milk" charset="0"/>
                    <a:cs typeface="Lemon/Milk" charset="0"/>
                  </a:defRPr>
                </a:lvl2pPr>
                <a:lvl3pPr marL="914400" indent="0" algn="l" defTabSz="914400" rtl="0" eaLnBrk="1" latinLnBrk="0" hangingPunct="1">
                  <a:lnSpc>
                    <a:spcPct val="90000"/>
                  </a:lnSpc>
                  <a:spcBef>
                    <a:spcPts val="500"/>
                  </a:spcBef>
                  <a:buFont typeface="Arial"/>
                  <a:buNone/>
                  <a:defRPr sz="2000" kern="1200">
                    <a:solidFill>
                      <a:schemeClr val="tx1"/>
                    </a:solidFill>
                    <a:latin typeface="Lemon/Milk" charset="0"/>
                    <a:ea typeface="Lemon/Milk" charset="0"/>
                    <a:cs typeface="Lemon/Milk" charset="0"/>
                  </a:defRPr>
                </a:lvl3pPr>
                <a:lvl4pPr marL="1371600" indent="0" algn="l" defTabSz="914400" rtl="0" eaLnBrk="1" latinLnBrk="0" hangingPunct="1">
                  <a:lnSpc>
                    <a:spcPct val="90000"/>
                  </a:lnSpc>
                  <a:spcBef>
                    <a:spcPts val="500"/>
                  </a:spcBef>
                  <a:buFont typeface="Arial"/>
                  <a:buNone/>
                  <a:defRPr sz="1800" kern="1200">
                    <a:solidFill>
                      <a:schemeClr val="tx1"/>
                    </a:solidFill>
                    <a:latin typeface="Lemon/Milk" charset="0"/>
                    <a:ea typeface="Lemon/Milk" charset="0"/>
                    <a:cs typeface="Lemon/Milk" charset="0"/>
                  </a:defRPr>
                </a:lvl4pPr>
                <a:lvl5pPr marL="1828800" indent="0" algn="l" defTabSz="914400" rtl="0" eaLnBrk="1" latinLnBrk="0" hangingPunct="1">
                  <a:lnSpc>
                    <a:spcPct val="90000"/>
                  </a:lnSpc>
                  <a:spcBef>
                    <a:spcPts val="500"/>
                  </a:spcBef>
                  <a:buFont typeface="Arial"/>
                  <a:buNone/>
                  <a:defRPr sz="1800" kern="1200">
                    <a:solidFill>
                      <a:schemeClr val="tx1"/>
                    </a:solidFill>
                    <a:latin typeface="Lemon/Milk" charset="0"/>
                    <a:ea typeface="Lemon/Milk" charset="0"/>
                    <a:cs typeface="Lemon/Milk"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s-ES_tradnl" sz="2000" b="1" dirty="0" smtClean="0">
                    <a:solidFill>
                      <a:schemeClr val="bg1"/>
                    </a:solidFill>
                    <a:latin typeface="Caviar Dreams" panose="020B0402020204020504" pitchFamily="34" charset="0"/>
                  </a:rPr>
                  <a:t>2017</a:t>
                </a:r>
                <a:endParaRPr lang="es-ES_tradnl" sz="2000" b="1" dirty="0">
                  <a:solidFill>
                    <a:schemeClr val="bg1"/>
                  </a:solidFill>
                  <a:latin typeface="Caviar Dreams" panose="020B0402020204020504" pitchFamily="34" charset="0"/>
                </a:endParaRPr>
              </a:p>
            </p:txBody>
          </p:sp>
          <p:sp>
            <p:nvSpPr>
              <p:cNvPr id="15" name="Marcador de texto 1"/>
              <p:cNvSpPr txBox="1">
                <a:spLocks/>
              </p:cNvSpPr>
              <p:nvPr/>
            </p:nvSpPr>
            <p:spPr>
              <a:xfrm>
                <a:off x="4911226" y="4098312"/>
                <a:ext cx="2450172" cy="516374"/>
              </a:xfrm>
              <a:prstGeom prst="rect">
                <a:avLst/>
              </a:prstGeom>
            </p:spPr>
            <p:txBody>
              <a:bodyPr wrap="square" anchor="ctr">
                <a:noAutofit/>
              </a:bodyPr>
              <a:lstStyle>
                <a:lvl1pPr marL="0" indent="0" algn="ctr" defTabSz="914400" rtl="0" eaLnBrk="1" latinLnBrk="0" hangingPunct="1">
                  <a:lnSpc>
                    <a:spcPct val="100000"/>
                  </a:lnSpc>
                  <a:spcBef>
                    <a:spcPts val="0"/>
                  </a:spcBef>
                  <a:buFont typeface="Arial"/>
                  <a:buNone/>
                  <a:defRPr sz="3000" kern="1200">
                    <a:ln>
                      <a:noFill/>
                    </a:ln>
                    <a:solidFill>
                      <a:schemeClr val="tx1"/>
                    </a:solidFill>
                    <a:latin typeface="Lemon/Milk" charset="0"/>
                    <a:ea typeface="Lemon/Milk" charset="0"/>
                    <a:cs typeface="Lemon/Milk" charset="0"/>
                  </a:defRPr>
                </a:lvl1pPr>
                <a:lvl2pPr marL="457200" indent="0" algn="l" defTabSz="914400" rtl="0" eaLnBrk="1" latinLnBrk="0" hangingPunct="1">
                  <a:lnSpc>
                    <a:spcPct val="90000"/>
                  </a:lnSpc>
                  <a:spcBef>
                    <a:spcPts val="500"/>
                  </a:spcBef>
                  <a:buFont typeface="Arial"/>
                  <a:buNone/>
                  <a:defRPr sz="2400" kern="1200">
                    <a:solidFill>
                      <a:schemeClr val="tx1"/>
                    </a:solidFill>
                    <a:latin typeface="Lemon/Milk" charset="0"/>
                    <a:ea typeface="Lemon/Milk" charset="0"/>
                    <a:cs typeface="Lemon/Milk" charset="0"/>
                  </a:defRPr>
                </a:lvl2pPr>
                <a:lvl3pPr marL="914400" indent="0" algn="l" defTabSz="914400" rtl="0" eaLnBrk="1" latinLnBrk="0" hangingPunct="1">
                  <a:lnSpc>
                    <a:spcPct val="90000"/>
                  </a:lnSpc>
                  <a:spcBef>
                    <a:spcPts val="500"/>
                  </a:spcBef>
                  <a:buFont typeface="Arial"/>
                  <a:buNone/>
                  <a:defRPr sz="2000" kern="1200">
                    <a:solidFill>
                      <a:schemeClr val="tx1"/>
                    </a:solidFill>
                    <a:latin typeface="Lemon/Milk" charset="0"/>
                    <a:ea typeface="Lemon/Milk" charset="0"/>
                    <a:cs typeface="Lemon/Milk" charset="0"/>
                  </a:defRPr>
                </a:lvl3pPr>
                <a:lvl4pPr marL="1371600" indent="0" algn="l" defTabSz="914400" rtl="0" eaLnBrk="1" latinLnBrk="0" hangingPunct="1">
                  <a:lnSpc>
                    <a:spcPct val="90000"/>
                  </a:lnSpc>
                  <a:spcBef>
                    <a:spcPts val="500"/>
                  </a:spcBef>
                  <a:buFont typeface="Arial"/>
                  <a:buNone/>
                  <a:defRPr sz="1800" kern="1200">
                    <a:solidFill>
                      <a:schemeClr val="tx1"/>
                    </a:solidFill>
                    <a:latin typeface="Lemon/Milk" charset="0"/>
                    <a:ea typeface="Lemon/Milk" charset="0"/>
                    <a:cs typeface="Lemon/Milk" charset="0"/>
                  </a:defRPr>
                </a:lvl4pPr>
                <a:lvl5pPr marL="1828800" indent="0" algn="l" defTabSz="914400" rtl="0" eaLnBrk="1" latinLnBrk="0" hangingPunct="1">
                  <a:lnSpc>
                    <a:spcPct val="90000"/>
                  </a:lnSpc>
                  <a:spcBef>
                    <a:spcPts val="500"/>
                  </a:spcBef>
                  <a:buFont typeface="Arial"/>
                  <a:buNone/>
                  <a:defRPr sz="1800" kern="1200">
                    <a:solidFill>
                      <a:schemeClr val="tx1"/>
                    </a:solidFill>
                    <a:latin typeface="Lemon/Milk" charset="0"/>
                    <a:ea typeface="Lemon/Milk" charset="0"/>
                    <a:cs typeface="Lemon/Milk"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s-ES_tradnl" sz="1600" b="1" dirty="0" smtClean="0">
                    <a:solidFill>
                      <a:schemeClr val="bg1"/>
                    </a:solidFill>
                    <a:latin typeface="Caviar Dreams" panose="020B0402020204020504" pitchFamily="34" charset="0"/>
                    <a:ea typeface="Lato Light" charset="0"/>
                    <a:cs typeface="Lato Light" charset="0"/>
                  </a:rPr>
                  <a:t>Cloud Servicies</a:t>
                </a:r>
                <a:endParaRPr lang="es-ES_tradnl" sz="1600" b="1" dirty="0">
                  <a:solidFill>
                    <a:schemeClr val="bg1"/>
                  </a:solidFill>
                  <a:latin typeface="Caviar Dreams" panose="020B0402020204020504" pitchFamily="34" charset="0"/>
                  <a:ea typeface="Lato Light" charset="0"/>
                  <a:cs typeface="Lato Light" charset="0"/>
                </a:endParaRPr>
              </a:p>
            </p:txBody>
          </p:sp>
        </p:grpSp>
        <p:sp>
          <p:nvSpPr>
            <p:cNvPr id="18" name="Rounded Rectangle 20"/>
            <p:cNvSpPr/>
            <p:nvPr/>
          </p:nvSpPr>
          <p:spPr>
            <a:xfrm>
              <a:off x="4351921" y="1346501"/>
              <a:ext cx="635000" cy="63500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ounded Rectangle 20"/>
            <p:cNvSpPr/>
            <p:nvPr/>
          </p:nvSpPr>
          <p:spPr>
            <a:xfrm>
              <a:off x="5781860" y="1020027"/>
              <a:ext cx="635000" cy="63500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ounded Rectangle 20"/>
            <p:cNvSpPr/>
            <p:nvPr/>
          </p:nvSpPr>
          <p:spPr>
            <a:xfrm>
              <a:off x="7262769" y="1343470"/>
              <a:ext cx="635000" cy="63500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0"/>
            <p:cNvSpPr/>
            <p:nvPr/>
          </p:nvSpPr>
          <p:spPr>
            <a:xfrm>
              <a:off x="7971857" y="2848381"/>
              <a:ext cx="635000" cy="63500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ounded Rectangle 20"/>
            <p:cNvSpPr/>
            <p:nvPr/>
          </p:nvSpPr>
          <p:spPr>
            <a:xfrm>
              <a:off x="7231984" y="4335545"/>
              <a:ext cx="635000" cy="63500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ounded Rectangle 20"/>
            <p:cNvSpPr/>
            <p:nvPr/>
          </p:nvSpPr>
          <p:spPr>
            <a:xfrm>
              <a:off x="5772607" y="4665863"/>
              <a:ext cx="635000" cy="635000"/>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ounded Rectangle 20"/>
            <p:cNvSpPr/>
            <p:nvPr/>
          </p:nvSpPr>
          <p:spPr>
            <a:xfrm>
              <a:off x="4372950" y="4355626"/>
              <a:ext cx="635000" cy="635000"/>
            </a:xfrm>
            <a:prstGeom prst="roundRect">
              <a:avLst>
                <a:gd name="adj" fmla="val 50000"/>
              </a:avLst>
            </a:prstGeom>
            <a:solidFill>
              <a:schemeClr val="bg2">
                <a:lumMod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ounded Rectangle 20"/>
            <p:cNvSpPr/>
            <p:nvPr/>
          </p:nvSpPr>
          <p:spPr>
            <a:xfrm>
              <a:off x="3618033" y="2858880"/>
              <a:ext cx="635000" cy="635000"/>
            </a:xfrm>
            <a:prstGeom prst="roundRect">
              <a:avLst>
                <a:gd name="adj" fmla="val 50000"/>
              </a:avLst>
            </a:pr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0" name="Title 20"/>
          <p:cNvSpPr txBox="1">
            <a:spLocks/>
          </p:cNvSpPr>
          <p:nvPr/>
        </p:nvSpPr>
        <p:spPr>
          <a:xfrm>
            <a:off x="5879673" y="1752736"/>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02</a:t>
            </a:r>
            <a:endParaRPr lang="en-US" sz="1000" b="1" dirty="0">
              <a:solidFill>
                <a:schemeClr val="bg1"/>
              </a:solidFill>
              <a:latin typeface="Caviar Dreams" panose="020B0402020204020504" pitchFamily="34" charset="0"/>
              <a:cs typeface="Lato Regular"/>
            </a:endParaRPr>
          </a:p>
        </p:txBody>
      </p:sp>
      <p:sp>
        <p:nvSpPr>
          <p:cNvPr id="71" name="Title 20"/>
          <p:cNvSpPr txBox="1">
            <a:spLocks/>
          </p:cNvSpPr>
          <p:nvPr/>
        </p:nvSpPr>
        <p:spPr>
          <a:xfrm>
            <a:off x="4747112" y="2068446"/>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01</a:t>
            </a:r>
            <a:endParaRPr lang="en-US" sz="1000" b="1" dirty="0">
              <a:solidFill>
                <a:schemeClr val="bg1"/>
              </a:solidFill>
              <a:latin typeface="Caviar Dreams" panose="020B0402020204020504" pitchFamily="34" charset="0"/>
              <a:cs typeface="Lato Regular"/>
            </a:endParaRPr>
          </a:p>
        </p:txBody>
      </p:sp>
      <p:sp>
        <p:nvSpPr>
          <p:cNvPr id="72" name="Title 20"/>
          <p:cNvSpPr txBox="1">
            <a:spLocks/>
          </p:cNvSpPr>
          <p:nvPr/>
        </p:nvSpPr>
        <p:spPr>
          <a:xfrm>
            <a:off x="4010436" y="3251644"/>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08</a:t>
            </a:r>
            <a:endParaRPr lang="en-US" sz="1000" b="1" dirty="0">
              <a:solidFill>
                <a:schemeClr val="bg1"/>
              </a:solidFill>
              <a:latin typeface="Caviar Dreams" panose="020B0402020204020504" pitchFamily="34" charset="0"/>
              <a:cs typeface="Lato Regular"/>
            </a:endParaRPr>
          </a:p>
        </p:txBody>
      </p:sp>
      <p:sp>
        <p:nvSpPr>
          <p:cNvPr id="75" name="Title 20"/>
          <p:cNvSpPr txBox="1">
            <a:spLocks/>
          </p:cNvSpPr>
          <p:nvPr/>
        </p:nvSpPr>
        <p:spPr>
          <a:xfrm>
            <a:off x="7783457" y="3251644"/>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04</a:t>
            </a:r>
            <a:endParaRPr lang="en-US" sz="1000" b="1" dirty="0">
              <a:solidFill>
                <a:schemeClr val="bg1"/>
              </a:solidFill>
              <a:latin typeface="Caviar Dreams" panose="020B0402020204020504" pitchFamily="34" charset="0"/>
              <a:cs typeface="Lato Regular"/>
            </a:endParaRPr>
          </a:p>
        </p:txBody>
      </p:sp>
      <p:sp>
        <p:nvSpPr>
          <p:cNvPr id="76" name="Title 20"/>
          <p:cNvSpPr txBox="1">
            <a:spLocks/>
          </p:cNvSpPr>
          <p:nvPr/>
        </p:nvSpPr>
        <p:spPr>
          <a:xfrm>
            <a:off x="7096991" y="2068446"/>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03</a:t>
            </a:r>
            <a:endParaRPr lang="en-US" sz="1000" b="1" dirty="0">
              <a:solidFill>
                <a:schemeClr val="bg1"/>
              </a:solidFill>
              <a:latin typeface="Caviar Dreams" panose="020B0402020204020504" pitchFamily="34" charset="0"/>
              <a:cs typeface="Lato Regular"/>
            </a:endParaRPr>
          </a:p>
        </p:txBody>
      </p:sp>
      <p:sp>
        <p:nvSpPr>
          <p:cNvPr id="77" name="Title 20"/>
          <p:cNvSpPr txBox="1">
            <a:spLocks/>
          </p:cNvSpPr>
          <p:nvPr/>
        </p:nvSpPr>
        <p:spPr>
          <a:xfrm>
            <a:off x="4747112" y="4344048"/>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07</a:t>
            </a:r>
            <a:endParaRPr lang="en-US" sz="1000" b="1" dirty="0">
              <a:solidFill>
                <a:schemeClr val="bg1"/>
              </a:solidFill>
              <a:latin typeface="Caviar Dreams" panose="020B0402020204020504" pitchFamily="34" charset="0"/>
              <a:cs typeface="Lato Regular"/>
            </a:endParaRPr>
          </a:p>
        </p:txBody>
      </p:sp>
      <p:sp>
        <p:nvSpPr>
          <p:cNvPr id="78" name="Title 20"/>
          <p:cNvSpPr txBox="1">
            <a:spLocks/>
          </p:cNvSpPr>
          <p:nvPr/>
        </p:nvSpPr>
        <p:spPr>
          <a:xfrm>
            <a:off x="7037757" y="4344048"/>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05</a:t>
            </a:r>
            <a:endParaRPr lang="en-US" sz="1000" b="1" dirty="0">
              <a:solidFill>
                <a:schemeClr val="bg1"/>
              </a:solidFill>
              <a:latin typeface="Caviar Dreams" panose="020B0402020204020504" pitchFamily="34" charset="0"/>
              <a:cs typeface="Lato Regular"/>
            </a:endParaRPr>
          </a:p>
        </p:txBody>
      </p:sp>
      <p:sp>
        <p:nvSpPr>
          <p:cNvPr id="79" name="Title 20"/>
          <p:cNvSpPr txBox="1">
            <a:spLocks/>
          </p:cNvSpPr>
          <p:nvPr/>
        </p:nvSpPr>
        <p:spPr>
          <a:xfrm>
            <a:off x="5879673" y="4635485"/>
            <a:ext cx="439069" cy="260231"/>
          </a:xfrm>
          <a:prstGeom prst="roundRect">
            <a:avLst/>
          </a:prstGeom>
          <a:solidFill>
            <a:schemeClr val="tx1">
              <a:lumMod val="85000"/>
              <a:lumOff val="15000"/>
            </a:schemeClr>
          </a:solidFill>
        </p:spPr>
        <p:txBody>
          <a:bodyPr vert="horz" wrap="square" lIns="121893" tIns="0" rIns="121893" bIns="0" rtlCol="0" anchor="ctr">
            <a:no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00" b="1" dirty="0" smtClean="0">
                <a:solidFill>
                  <a:schemeClr val="bg1"/>
                </a:solidFill>
                <a:latin typeface="Caviar Dreams" panose="020B0402020204020504" pitchFamily="34" charset="0"/>
                <a:cs typeface="Lato Regular"/>
              </a:rPr>
              <a:t>06</a:t>
            </a:r>
            <a:endParaRPr lang="en-US" sz="1000" b="1" dirty="0">
              <a:solidFill>
                <a:schemeClr val="bg1"/>
              </a:solidFill>
              <a:latin typeface="Caviar Dreams" panose="020B0402020204020504" pitchFamily="34" charset="0"/>
              <a:cs typeface="Lato Regular"/>
            </a:endParaRPr>
          </a:p>
        </p:txBody>
      </p:sp>
      <p:sp>
        <p:nvSpPr>
          <p:cNvPr id="82" name="Shape 2535"/>
          <p:cNvSpPr/>
          <p:nvPr/>
        </p:nvSpPr>
        <p:spPr>
          <a:xfrm>
            <a:off x="5997525" y="5446588"/>
            <a:ext cx="248322" cy="30351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Shape 2546"/>
          <p:cNvSpPr/>
          <p:nvPr/>
        </p:nvSpPr>
        <p:spPr>
          <a:xfrm>
            <a:off x="4235132" y="1391005"/>
            <a:ext cx="303504" cy="24832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Shape 2554"/>
          <p:cNvSpPr/>
          <p:nvPr/>
        </p:nvSpPr>
        <p:spPr>
          <a:xfrm>
            <a:off x="5970294" y="989478"/>
            <a:ext cx="303504" cy="275913"/>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5" name="Shape 2569"/>
          <p:cNvSpPr/>
          <p:nvPr/>
        </p:nvSpPr>
        <p:spPr>
          <a:xfrm>
            <a:off x="3318995" y="3207516"/>
            <a:ext cx="303504" cy="303511"/>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587"/>
          <p:cNvSpPr/>
          <p:nvPr/>
        </p:nvSpPr>
        <p:spPr>
          <a:xfrm>
            <a:off x="7668911" y="4991471"/>
            <a:ext cx="303504" cy="30350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605"/>
          <p:cNvSpPr/>
          <p:nvPr/>
        </p:nvSpPr>
        <p:spPr>
          <a:xfrm>
            <a:off x="8621680" y="3165447"/>
            <a:ext cx="303648" cy="303640"/>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616"/>
          <p:cNvSpPr/>
          <p:nvPr/>
        </p:nvSpPr>
        <p:spPr>
          <a:xfrm>
            <a:off x="7719278" y="1349507"/>
            <a:ext cx="303504" cy="275981"/>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9" name="Shape 2624"/>
          <p:cNvSpPr/>
          <p:nvPr/>
        </p:nvSpPr>
        <p:spPr>
          <a:xfrm>
            <a:off x="4235132" y="5021328"/>
            <a:ext cx="303504" cy="303504"/>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 name="Picture Placeholder 4"/>
          <p:cNvSpPr>
            <a:spLocks noGrp="1"/>
          </p:cNvSpPr>
          <p:nvPr>
            <p:ph type="pic" sz="quarter" idx="14"/>
          </p:nvPr>
        </p:nvSpPr>
        <p:spPr/>
      </p:sp>
    </p:spTree>
    <p:extLst>
      <p:ext uri="{BB962C8B-B14F-4D97-AF65-F5344CB8AC3E}">
        <p14:creationId xmlns:p14="http://schemas.microsoft.com/office/powerpoint/2010/main" val="13535756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1384300" y="668152"/>
            <a:ext cx="942340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Organization Chart</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63</a:t>
            </a:fld>
            <a:endParaRPr lang="en-US"/>
          </a:p>
        </p:txBody>
      </p:sp>
      <p:sp>
        <p:nvSpPr>
          <p:cNvPr id="6" name="Rounded Rectangle 20"/>
          <p:cNvSpPr/>
          <p:nvPr/>
        </p:nvSpPr>
        <p:spPr>
          <a:xfrm>
            <a:off x="5689444" y="1776377"/>
            <a:ext cx="802177" cy="802177"/>
          </a:xfrm>
          <a:prstGeom prst="roundRect">
            <a:avLst>
              <a:gd name="adj" fmla="val 28627"/>
            </a:avLst>
          </a:prstGeom>
          <a:solidFill>
            <a:schemeClr val="accent1"/>
          </a:solidFill>
          <a:ln w="285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b="1" dirty="0">
                <a:solidFill>
                  <a:schemeClr val="bg1"/>
                </a:solidFill>
                <a:latin typeface="Caviar Dreams" panose="020B0402020204020504" pitchFamily="34" charset="0"/>
                <a:ea typeface="Lato" charset="0"/>
                <a:cs typeface="Lato" charset="0"/>
              </a:rPr>
              <a:t>CEO</a:t>
            </a:r>
          </a:p>
        </p:txBody>
      </p:sp>
      <p:sp>
        <p:nvSpPr>
          <p:cNvPr id="7" name="Rounded Rectangle 20"/>
          <p:cNvSpPr/>
          <p:nvPr/>
        </p:nvSpPr>
        <p:spPr>
          <a:xfrm>
            <a:off x="3413617" y="3040312"/>
            <a:ext cx="1565604" cy="557025"/>
          </a:xfrm>
          <a:prstGeom prst="roundRect">
            <a:avLst>
              <a:gd name="adj" fmla="val 50000"/>
            </a:avLst>
          </a:prstGeom>
          <a:solidFill>
            <a:schemeClr val="accent2"/>
          </a:solidFill>
          <a:ln w="28575">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b="1" dirty="0">
                <a:solidFill>
                  <a:schemeClr val="bg1"/>
                </a:solidFill>
                <a:latin typeface="Caviar Dreams" panose="020B0402020204020504" pitchFamily="34" charset="0"/>
                <a:ea typeface="Lato" charset="0"/>
                <a:cs typeface="Lato" charset="0"/>
              </a:rPr>
              <a:t>MANAGER</a:t>
            </a:r>
          </a:p>
        </p:txBody>
      </p:sp>
      <p:sp>
        <p:nvSpPr>
          <p:cNvPr id="8" name="Rounded Rectangle 20"/>
          <p:cNvSpPr/>
          <p:nvPr/>
        </p:nvSpPr>
        <p:spPr>
          <a:xfrm>
            <a:off x="5307730" y="3040312"/>
            <a:ext cx="1565604" cy="557025"/>
          </a:xfrm>
          <a:prstGeom prst="roundRect">
            <a:avLst>
              <a:gd name="adj" fmla="val 50000"/>
            </a:avLst>
          </a:prstGeom>
          <a:solidFill>
            <a:schemeClr val="accent3"/>
          </a:solidFill>
          <a:ln w="28575">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b="1" dirty="0">
                <a:solidFill>
                  <a:schemeClr val="bg1"/>
                </a:solidFill>
                <a:latin typeface="Caviar Dreams" panose="020B0402020204020504" pitchFamily="34" charset="0"/>
                <a:ea typeface="Lato" charset="0"/>
                <a:cs typeface="Lato" charset="0"/>
              </a:rPr>
              <a:t>ADMINISTRATOR</a:t>
            </a:r>
          </a:p>
        </p:txBody>
      </p:sp>
      <p:sp>
        <p:nvSpPr>
          <p:cNvPr id="9" name="Rounded Rectangle 20"/>
          <p:cNvSpPr/>
          <p:nvPr/>
        </p:nvSpPr>
        <p:spPr>
          <a:xfrm>
            <a:off x="7049445" y="3040312"/>
            <a:ext cx="1565604" cy="557025"/>
          </a:xfrm>
          <a:prstGeom prst="roundRect">
            <a:avLst>
              <a:gd name="adj" fmla="val 50000"/>
            </a:avLst>
          </a:prstGeom>
          <a:solidFill>
            <a:schemeClr val="accent4"/>
          </a:solidFill>
          <a:ln w="28575">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b="1" dirty="0">
                <a:solidFill>
                  <a:schemeClr val="bg1"/>
                </a:solidFill>
                <a:latin typeface="Caviar Dreams" panose="020B0402020204020504" pitchFamily="34" charset="0"/>
                <a:ea typeface="Lato" charset="0"/>
                <a:cs typeface="Lato" charset="0"/>
              </a:rPr>
              <a:t>COORDINATOR</a:t>
            </a:r>
          </a:p>
        </p:txBody>
      </p:sp>
      <p:sp>
        <p:nvSpPr>
          <p:cNvPr id="10" name="Rounded Rectangle 20"/>
          <p:cNvSpPr/>
          <p:nvPr/>
        </p:nvSpPr>
        <p:spPr>
          <a:xfrm>
            <a:off x="1519503" y="4488113"/>
            <a:ext cx="1565604" cy="557025"/>
          </a:xfrm>
          <a:prstGeom prst="roundRect">
            <a:avLst>
              <a:gd name="adj" fmla="val 50000"/>
            </a:avLst>
          </a:prstGeom>
          <a:solidFill>
            <a:schemeClr val="accent6"/>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a:solidFill>
                  <a:schemeClr val="bg1"/>
                </a:solidFill>
                <a:latin typeface="Caviar Dreams" panose="020B0402020204020504" pitchFamily="34" charset="0"/>
                <a:ea typeface="Lato" charset="0"/>
                <a:cs typeface="Lato" charset="0"/>
              </a:rPr>
              <a:t>SALESMAN</a:t>
            </a:r>
          </a:p>
        </p:txBody>
      </p:sp>
      <p:sp>
        <p:nvSpPr>
          <p:cNvPr id="11" name="Rounded Rectangle 20"/>
          <p:cNvSpPr/>
          <p:nvPr/>
        </p:nvSpPr>
        <p:spPr>
          <a:xfrm>
            <a:off x="3413616" y="4488113"/>
            <a:ext cx="1565604" cy="557025"/>
          </a:xfrm>
          <a:prstGeom prst="roundRect">
            <a:avLst>
              <a:gd name="adj" fmla="val 50000"/>
            </a:avLst>
          </a:prstGeom>
          <a:solidFill>
            <a:schemeClr val="accent6"/>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a:solidFill>
                  <a:schemeClr val="bg1"/>
                </a:solidFill>
                <a:latin typeface="Caviar Dreams" panose="020B0402020204020504" pitchFamily="34" charset="0"/>
                <a:ea typeface="Lato" charset="0"/>
                <a:cs typeface="Lato" charset="0"/>
              </a:rPr>
              <a:t>SALESMAN</a:t>
            </a:r>
          </a:p>
        </p:txBody>
      </p:sp>
      <p:sp>
        <p:nvSpPr>
          <p:cNvPr id="12" name="Rounded Rectangle 20"/>
          <p:cNvSpPr/>
          <p:nvPr/>
        </p:nvSpPr>
        <p:spPr>
          <a:xfrm>
            <a:off x="7049445" y="4488113"/>
            <a:ext cx="1565604" cy="557025"/>
          </a:xfrm>
          <a:prstGeom prst="roundRect">
            <a:avLst>
              <a:gd name="adj" fmla="val 50000"/>
            </a:avLst>
          </a:prstGeom>
          <a:solidFill>
            <a:schemeClr val="accent6"/>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a:solidFill>
                  <a:schemeClr val="bg1"/>
                </a:solidFill>
                <a:latin typeface="Caviar Dreams" panose="020B0402020204020504" pitchFamily="34" charset="0"/>
                <a:ea typeface="Lato" charset="0"/>
                <a:cs typeface="Lato" charset="0"/>
              </a:rPr>
              <a:t>SALESMAN</a:t>
            </a:r>
          </a:p>
        </p:txBody>
      </p:sp>
      <p:sp>
        <p:nvSpPr>
          <p:cNvPr id="13" name="Rounded Rectangle 20"/>
          <p:cNvSpPr/>
          <p:nvPr/>
        </p:nvSpPr>
        <p:spPr>
          <a:xfrm>
            <a:off x="8943558" y="4488113"/>
            <a:ext cx="1565604" cy="557025"/>
          </a:xfrm>
          <a:prstGeom prst="roundRect">
            <a:avLst>
              <a:gd name="adj" fmla="val 50000"/>
            </a:avLst>
          </a:prstGeom>
          <a:solidFill>
            <a:schemeClr val="accent6"/>
          </a:solidFill>
          <a:ln w="285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a:solidFill>
                  <a:schemeClr val="bg1"/>
                </a:solidFill>
                <a:latin typeface="Caviar Dreams" panose="020B0402020204020504" pitchFamily="34" charset="0"/>
                <a:ea typeface="Lato" charset="0"/>
                <a:cs typeface="Lato" charset="0"/>
              </a:rPr>
              <a:t>SALESMAN</a:t>
            </a:r>
          </a:p>
        </p:txBody>
      </p:sp>
      <p:cxnSp>
        <p:nvCxnSpPr>
          <p:cNvPr id="14" name="Conector angular 8"/>
          <p:cNvCxnSpPr>
            <a:stCxn id="6" idx="2"/>
            <a:endCxn id="8" idx="0"/>
          </p:cNvCxnSpPr>
          <p:nvPr/>
        </p:nvCxnSpPr>
        <p:spPr>
          <a:xfrm rot="5400000">
            <a:off x="5859654" y="2809433"/>
            <a:ext cx="461758" cy="1"/>
          </a:xfrm>
          <a:prstGeom prst="bentConnector3">
            <a:avLst>
              <a:gd name="adj1" fmla="val 50000"/>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Conector angular 12"/>
          <p:cNvCxnSpPr>
            <a:endCxn id="7" idx="0"/>
          </p:cNvCxnSpPr>
          <p:nvPr/>
        </p:nvCxnSpPr>
        <p:spPr>
          <a:xfrm rot="10800000" flipV="1">
            <a:off x="4196419" y="2822698"/>
            <a:ext cx="1891230" cy="217614"/>
          </a:xfrm>
          <a:prstGeom prst="bentConnector2">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Conector angular 15"/>
          <p:cNvCxnSpPr>
            <a:endCxn id="9" idx="0"/>
          </p:cNvCxnSpPr>
          <p:nvPr/>
        </p:nvCxnSpPr>
        <p:spPr>
          <a:xfrm>
            <a:off x="6090532" y="2822698"/>
            <a:ext cx="1741715" cy="217614"/>
          </a:xfrm>
          <a:prstGeom prst="bentConnector2">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Conector angular 26"/>
          <p:cNvCxnSpPr/>
          <p:nvPr/>
        </p:nvCxnSpPr>
        <p:spPr>
          <a:xfrm rot="16200000" flipH="1">
            <a:off x="5744429" y="3937091"/>
            <a:ext cx="679507" cy="1"/>
          </a:xfrm>
          <a:prstGeom prst="bentConnector3">
            <a:avLst>
              <a:gd name="adj1" fmla="val 50000"/>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Conector angular 27"/>
          <p:cNvCxnSpPr/>
          <p:nvPr/>
        </p:nvCxnSpPr>
        <p:spPr>
          <a:xfrm rot="10800000" flipV="1">
            <a:off x="2254685" y="4270499"/>
            <a:ext cx="3832964" cy="217614"/>
          </a:xfrm>
          <a:prstGeom prst="bentConnector3">
            <a:avLst>
              <a:gd name="adj1" fmla="val 99346"/>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Conector angular 28"/>
          <p:cNvCxnSpPr>
            <a:endCxn id="13" idx="0"/>
          </p:cNvCxnSpPr>
          <p:nvPr/>
        </p:nvCxnSpPr>
        <p:spPr>
          <a:xfrm>
            <a:off x="6090532" y="4270499"/>
            <a:ext cx="3635828" cy="217614"/>
          </a:xfrm>
          <a:prstGeom prst="bentConnector2">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Conector angular 35"/>
          <p:cNvCxnSpPr>
            <a:endCxn id="11" idx="0"/>
          </p:cNvCxnSpPr>
          <p:nvPr/>
        </p:nvCxnSpPr>
        <p:spPr>
          <a:xfrm rot="5400000">
            <a:off x="4087617" y="4379302"/>
            <a:ext cx="217613" cy="9"/>
          </a:xfrm>
          <a:prstGeom prst="bentConnector3">
            <a:avLst>
              <a:gd name="adj1" fmla="val 50000"/>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Conector angular 37"/>
          <p:cNvCxnSpPr>
            <a:endCxn id="12" idx="0"/>
          </p:cNvCxnSpPr>
          <p:nvPr/>
        </p:nvCxnSpPr>
        <p:spPr>
          <a:xfrm rot="16200000" flipH="1">
            <a:off x="7723438" y="4379304"/>
            <a:ext cx="217616" cy="2"/>
          </a:xfrm>
          <a:prstGeom prst="bentConnector3">
            <a:avLst>
              <a:gd name="adj1" fmla="val 50000"/>
            </a:avLst>
          </a:prstGeom>
          <a:ln w="28575">
            <a:solidFill>
              <a:schemeClr val="tx1">
                <a:lumMod val="75000"/>
                <a:lumOff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109741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7751662"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Organization Chart</a:t>
            </a:r>
          </a:p>
        </p:txBody>
      </p:sp>
      <p:sp>
        <p:nvSpPr>
          <p:cNvPr id="5" name="Title 11"/>
          <p:cNvSpPr txBox="1">
            <a:spLocks/>
          </p:cNvSpPr>
          <p:nvPr/>
        </p:nvSpPr>
        <p:spPr>
          <a:xfrm>
            <a:off x="8301387"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64</a:t>
            </a:fld>
            <a:endParaRPr lang="en-US"/>
          </a:p>
        </p:txBody>
      </p:sp>
      <p:grpSp>
        <p:nvGrpSpPr>
          <p:cNvPr id="40" name="Group 39"/>
          <p:cNvGrpSpPr/>
          <p:nvPr/>
        </p:nvGrpSpPr>
        <p:grpSpPr>
          <a:xfrm>
            <a:off x="3566160" y="1792202"/>
            <a:ext cx="8066246" cy="2909397"/>
            <a:chOff x="1362376" y="1893242"/>
            <a:chExt cx="9022004" cy="3254128"/>
          </a:xfrm>
        </p:grpSpPr>
        <p:sp>
          <p:nvSpPr>
            <p:cNvPr id="6" name="Rounded Rectangle 5"/>
            <p:cNvSpPr/>
            <p:nvPr/>
          </p:nvSpPr>
          <p:spPr>
            <a:xfrm>
              <a:off x="5009183" y="2165834"/>
              <a:ext cx="2207670" cy="6955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7" name="Rectangle 6"/>
            <p:cNvSpPr/>
            <p:nvPr/>
          </p:nvSpPr>
          <p:spPr>
            <a:xfrm>
              <a:off x="5506591" y="2287918"/>
              <a:ext cx="1212854" cy="377512"/>
            </a:xfrm>
            <a:prstGeom prst="rect">
              <a:avLst/>
            </a:prstGeom>
            <a:noFill/>
          </p:spPr>
          <p:txBody>
            <a:bodyPr wrap="none" lIns="91422" tIns="45711" rIns="91422" bIns="45711">
              <a:spAutoFit/>
            </a:bodyPr>
            <a:lstStyle/>
            <a:p>
              <a:pPr algn="ctr"/>
              <a:r>
                <a:rPr lang="en-US" sz="1600" b="1" dirty="0">
                  <a:solidFill>
                    <a:schemeClr val="bg1"/>
                  </a:solidFill>
                  <a:latin typeface="Caviar Dreams" panose="020B0402020204020504" pitchFamily="34" charset="0"/>
                  <a:cs typeface="Lato Regular"/>
                </a:rPr>
                <a:t>Research</a:t>
              </a:r>
              <a:endParaRPr lang="bg-BG" sz="1600" b="1" dirty="0">
                <a:solidFill>
                  <a:schemeClr val="bg1"/>
                </a:solidFill>
                <a:latin typeface="Caviar Dreams" panose="020B0402020204020504" pitchFamily="34" charset="0"/>
                <a:cs typeface="Lato Regular"/>
              </a:endParaRPr>
            </a:p>
          </p:txBody>
        </p:sp>
        <p:sp>
          <p:nvSpPr>
            <p:cNvPr id="8" name="Rounded Rectangle 7"/>
            <p:cNvSpPr/>
            <p:nvPr/>
          </p:nvSpPr>
          <p:spPr>
            <a:xfrm>
              <a:off x="5009183" y="3181919"/>
              <a:ext cx="2207670" cy="69557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9" name="Rectangle 8"/>
            <p:cNvSpPr/>
            <p:nvPr/>
          </p:nvSpPr>
          <p:spPr>
            <a:xfrm>
              <a:off x="5568871" y="3304002"/>
              <a:ext cx="1088297" cy="343191"/>
            </a:xfrm>
            <a:prstGeom prst="rect">
              <a:avLst/>
            </a:prstGeom>
            <a:noFill/>
          </p:spPr>
          <p:txBody>
            <a:bodyPr wrap="none" lIns="91422" tIns="45711" rIns="91422" bIns="45711">
              <a:spAutoFit/>
            </a:bodyPr>
            <a:lstStyle/>
            <a:p>
              <a:pPr algn="ctr"/>
              <a:r>
                <a:rPr lang="en-US" sz="1400" b="1" dirty="0">
                  <a:solidFill>
                    <a:schemeClr val="bg1"/>
                  </a:solidFill>
                  <a:latin typeface="Caviar Dreams" panose="020B0402020204020504" pitchFamily="34" charset="0"/>
                  <a:cs typeface="Lato Regular"/>
                </a:rPr>
                <a:t>Research</a:t>
              </a:r>
              <a:endParaRPr lang="bg-BG" sz="1400" b="1" dirty="0">
                <a:solidFill>
                  <a:schemeClr val="bg1"/>
                </a:solidFill>
                <a:latin typeface="Caviar Dreams" panose="020B0402020204020504" pitchFamily="34" charset="0"/>
                <a:cs typeface="Lato Regular"/>
              </a:endParaRPr>
            </a:p>
          </p:txBody>
        </p:sp>
        <p:sp>
          <p:nvSpPr>
            <p:cNvPr id="10" name="Rounded Rectangle 9"/>
            <p:cNvSpPr/>
            <p:nvPr/>
          </p:nvSpPr>
          <p:spPr>
            <a:xfrm>
              <a:off x="5009183" y="4198004"/>
              <a:ext cx="2207670" cy="69557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11" name="Rectangle 10"/>
            <p:cNvSpPr/>
            <p:nvPr/>
          </p:nvSpPr>
          <p:spPr>
            <a:xfrm>
              <a:off x="5568871" y="4320087"/>
              <a:ext cx="1088297" cy="343191"/>
            </a:xfrm>
            <a:prstGeom prst="rect">
              <a:avLst/>
            </a:prstGeom>
            <a:noFill/>
          </p:spPr>
          <p:txBody>
            <a:bodyPr wrap="none" lIns="91422" tIns="45711" rIns="91422" bIns="45711">
              <a:spAutoFit/>
            </a:bodyPr>
            <a:lstStyle/>
            <a:p>
              <a:pPr algn="ctr"/>
              <a:r>
                <a:rPr lang="en-US" sz="1400" b="1" dirty="0">
                  <a:solidFill>
                    <a:schemeClr val="bg1"/>
                  </a:solidFill>
                  <a:latin typeface="Caviar Dreams" panose="020B0402020204020504" pitchFamily="34" charset="0"/>
                  <a:cs typeface="Lato Regular"/>
                </a:rPr>
                <a:t>Research</a:t>
              </a:r>
              <a:endParaRPr lang="bg-BG" sz="1400" b="1" dirty="0">
                <a:solidFill>
                  <a:schemeClr val="bg1"/>
                </a:solidFill>
                <a:latin typeface="Caviar Dreams" panose="020B0402020204020504" pitchFamily="34" charset="0"/>
                <a:cs typeface="Lato Regular"/>
              </a:endParaRPr>
            </a:p>
          </p:txBody>
        </p:sp>
        <p:sp>
          <p:nvSpPr>
            <p:cNvPr id="12" name="Rounded Rectangle 11"/>
            <p:cNvSpPr/>
            <p:nvPr/>
          </p:nvSpPr>
          <p:spPr>
            <a:xfrm>
              <a:off x="1362376" y="3104829"/>
              <a:ext cx="2687597" cy="8597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700"/>
            </a:p>
          </p:txBody>
        </p:sp>
        <p:sp>
          <p:nvSpPr>
            <p:cNvPr id="13" name="Rectangle 12"/>
            <p:cNvSpPr/>
            <p:nvPr/>
          </p:nvSpPr>
          <p:spPr>
            <a:xfrm>
              <a:off x="2528652" y="3309011"/>
              <a:ext cx="735934" cy="377512"/>
            </a:xfrm>
            <a:prstGeom prst="rect">
              <a:avLst/>
            </a:prstGeom>
            <a:noFill/>
          </p:spPr>
          <p:txBody>
            <a:bodyPr wrap="none" lIns="91422" tIns="45711" rIns="91422" bIns="45711">
              <a:spAutoFit/>
            </a:bodyPr>
            <a:lstStyle/>
            <a:p>
              <a:pPr algn="ctr"/>
              <a:r>
                <a:rPr lang="en-US" sz="1600" b="1" dirty="0">
                  <a:solidFill>
                    <a:schemeClr val="bg1"/>
                  </a:solidFill>
                  <a:latin typeface="Caviar Dreams" panose="020B0402020204020504" pitchFamily="34" charset="0"/>
                  <a:cs typeface="Lato Regular"/>
                </a:rPr>
                <a:t>Start</a:t>
              </a:r>
              <a:endParaRPr lang="bg-BG" sz="1600" b="1" dirty="0">
                <a:solidFill>
                  <a:schemeClr val="bg1"/>
                </a:solidFill>
                <a:latin typeface="Caviar Dreams" panose="020B0402020204020504" pitchFamily="34" charset="0"/>
                <a:cs typeface="Lato Regular"/>
              </a:endParaRPr>
            </a:p>
          </p:txBody>
        </p:sp>
        <p:sp>
          <p:nvSpPr>
            <p:cNvPr id="14" name="Rounded Rectangle 13"/>
            <p:cNvSpPr/>
            <p:nvPr/>
          </p:nvSpPr>
          <p:spPr>
            <a:xfrm>
              <a:off x="8176710" y="1893242"/>
              <a:ext cx="2207670" cy="49237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15" name="Rectangle 14"/>
            <p:cNvSpPr/>
            <p:nvPr/>
          </p:nvSpPr>
          <p:spPr>
            <a:xfrm>
              <a:off x="8674119" y="1913726"/>
              <a:ext cx="1212854" cy="377512"/>
            </a:xfrm>
            <a:prstGeom prst="rect">
              <a:avLst/>
            </a:prstGeom>
            <a:noFill/>
          </p:spPr>
          <p:txBody>
            <a:bodyPr wrap="none" lIns="91422" tIns="45711" rIns="91422" bIns="45711">
              <a:spAutoFit/>
            </a:bodyPr>
            <a:lstStyle/>
            <a:p>
              <a:pPr algn="ctr"/>
              <a:r>
                <a:rPr lang="en-US" sz="1600" b="1" dirty="0">
                  <a:solidFill>
                    <a:schemeClr val="bg1"/>
                  </a:solidFill>
                  <a:latin typeface="Caviar Dreams" panose="020B0402020204020504" pitchFamily="34" charset="0"/>
                  <a:cs typeface="Lato Regular"/>
                </a:rPr>
                <a:t>Research</a:t>
              </a:r>
              <a:endParaRPr lang="bg-BG" sz="1600" b="1" dirty="0">
                <a:solidFill>
                  <a:schemeClr val="bg1"/>
                </a:solidFill>
                <a:latin typeface="Caviar Dreams" panose="020B0402020204020504" pitchFamily="34" charset="0"/>
                <a:cs typeface="Lato Regular"/>
              </a:endParaRPr>
            </a:p>
          </p:txBody>
        </p:sp>
        <p:sp>
          <p:nvSpPr>
            <p:cNvPr id="16" name="Rounded Rectangle 15"/>
            <p:cNvSpPr/>
            <p:nvPr/>
          </p:nvSpPr>
          <p:spPr>
            <a:xfrm>
              <a:off x="8176710" y="2638774"/>
              <a:ext cx="2207670" cy="492376"/>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17" name="Rectangle 16"/>
            <p:cNvSpPr/>
            <p:nvPr/>
          </p:nvSpPr>
          <p:spPr>
            <a:xfrm>
              <a:off x="8736397" y="2659258"/>
              <a:ext cx="1088297" cy="343191"/>
            </a:xfrm>
            <a:prstGeom prst="rect">
              <a:avLst/>
            </a:prstGeom>
            <a:noFill/>
          </p:spPr>
          <p:txBody>
            <a:bodyPr wrap="none" lIns="91422" tIns="45711" rIns="91422" bIns="45711">
              <a:spAutoFit/>
            </a:bodyPr>
            <a:lstStyle/>
            <a:p>
              <a:pPr algn="ctr"/>
              <a:r>
                <a:rPr lang="en-US" sz="1400" b="1" dirty="0">
                  <a:solidFill>
                    <a:schemeClr val="bg1"/>
                  </a:solidFill>
                  <a:latin typeface="Caviar Dreams" panose="020B0402020204020504" pitchFamily="34" charset="0"/>
                  <a:cs typeface="Lato Regular"/>
                </a:rPr>
                <a:t>Research</a:t>
              </a:r>
              <a:endParaRPr lang="bg-BG" sz="1400" b="1" dirty="0">
                <a:solidFill>
                  <a:schemeClr val="bg1"/>
                </a:solidFill>
                <a:latin typeface="Caviar Dreams" panose="020B0402020204020504" pitchFamily="34" charset="0"/>
                <a:cs typeface="Lato Regular"/>
              </a:endParaRPr>
            </a:p>
          </p:txBody>
        </p:sp>
        <p:sp>
          <p:nvSpPr>
            <p:cNvPr id="18" name="Rounded Rectangle 17"/>
            <p:cNvSpPr/>
            <p:nvPr/>
          </p:nvSpPr>
          <p:spPr>
            <a:xfrm>
              <a:off x="8176710" y="3909466"/>
              <a:ext cx="2207670" cy="49237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19" name="Rectangle 18"/>
            <p:cNvSpPr/>
            <p:nvPr/>
          </p:nvSpPr>
          <p:spPr>
            <a:xfrm>
              <a:off x="8736397" y="3929948"/>
              <a:ext cx="1088297" cy="343191"/>
            </a:xfrm>
            <a:prstGeom prst="rect">
              <a:avLst/>
            </a:prstGeom>
            <a:noFill/>
          </p:spPr>
          <p:txBody>
            <a:bodyPr wrap="none" lIns="91422" tIns="45711" rIns="91422" bIns="45711">
              <a:spAutoFit/>
            </a:bodyPr>
            <a:lstStyle/>
            <a:p>
              <a:pPr algn="ctr"/>
              <a:r>
                <a:rPr lang="en-US" sz="1400" b="1" dirty="0">
                  <a:solidFill>
                    <a:schemeClr val="bg1"/>
                  </a:solidFill>
                  <a:latin typeface="Caviar Dreams" panose="020B0402020204020504" pitchFamily="34" charset="0"/>
                  <a:cs typeface="Lato Regular"/>
                </a:rPr>
                <a:t>Research</a:t>
              </a:r>
              <a:endParaRPr lang="bg-BG" sz="1400" b="1" dirty="0">
                <a:solidFill>
                  <a:schemeClr val="bg1"/>
                </a:solidFill>
                <a:latin typeface="Caviar Dreams" panose="020B0402020204020504" pitchFamily="34" charset="0"/>
                <a:cs typeface="Lato Regular"/>
              </a:endParaRPr>
            </a:p>
          </p:txBody>
        </p:sp>
        <p:sp>
          <p:nvSpPr>
            <p:cNvPr id="20" name="Rounded Rectangle 19"/>
            <p:cNvSpPr/>
            <p:nvPr/>
          </p:nvSpPr>
          <p:spPr>
            <a:xfrm>
              <a:off x="8176710" y="4654995"/>
              <a:ext cx="2207670" cy="49237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bg-BG" sz="600" b="1">
                <a:latin typeface="Caviar Dreams" panose="020B0402020204020504" pitchFamily="34" charset="0"/>
              </a:endParaRPr>
            </a:p>
          </p:txBody>
        </p:sp>
        <p:sp>
          <p:nvSpPr>
            <p:cNvPr id="21" name="Rectangle 20"/>
            <p:cNvSpPr/>
            <p:nvPr/>
          </p:nvSpPr>
          <p:spPr>
            <a:xfrm>
              <a:off x="8736397" y="4675478"/>
              <a:ext cx="1088297" cy="343191"/>
            </a:xfrm>
            <a:prstGeom prst="rect">
              <a:avLst/>
            </a:prstGeom>
            <a:noFill/>
          </p:spPr>
          <p:txBody>
            <a:bodyPr wrap="none" lIns="91422" tIns="45711" rIns="91422" bIns="45711">
              <a:spAutoFit/>
            </a:bodyPr>
            <a:lstStyle/>
            <a:p>
              <a:pPr algn="ctr"/>
              <a:r>
                <a:rPr lang="en-US" sz="1400" b="1" dirty="0">
                  <a:solidFill>
                    <a:schemeClr val="bg1"/>
                  </a:solidFill>
                  <a:latin typeface="Caviar Dreams" panose="020B0402020204020504" pitchFamily="34" charset="0"/>
                  <a:cs typeface="Lato Regular"/>
                </a:rPr>
                <a:t>Research</a:t>
              </a:r>
              <a:endParaRPr lang="bg-BG" sz="1400" b="1" dirty="0">
                <a:solidFill>
                  <a:schemeClr val="bg1"/>
                </a:solidFill>
                <a:latin typeface="Caviar Dreams" panose="020B0402020204020504" pitchFamily="34" charset="0"/>
                <a:cs typeface="Lato Regular"/>
              </a:endParaRPr>
            </a:p>
          </p:txBody>
        </p:sp>
        <p:cxnSp>
          <p:nvCxnSpPr>
            <p:cNvPr id="22" name="Elbow Connector 21"/>
            <p:cNvCxnSpPr/>
            <p:nvPr/>
          </p:nvCxnSpPr>
          <p:spPr>
            <a:xfrm rot="10800000" flipV="1">
              <a:off x="4038724" y="2534103"/>
              <a:ext cx="947469" cy="795392"/>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3" name="Elbow Connector 22"/>
            <p:cNvCxnSpPr>
              <a:stCxn id="10" idx="1"/>
            </p:cNvCxnSpPr>
            <p:nvPr/>
          </p:nvCxnSpPr>
          <p:spPr>
            <a:xfrm rot="10800000">
              <a:off x="4049979" y="3755410"/>
              <a:ext cx="959205" cy="790382"/>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4" name="Elbow Connector 23"/>
            <p:cNvCxnSpPr>
              <a:stCxn id="8" idx="1"/>
              <a:endCxn id="12" idx="3"/>
            </p:cNvCxnSpPr>
            <p:nvPr/>
          </p:nvCxnSpPr>
          <p:spPr>
            <a:xfrm rot="10800000" flipV="1">
              <a:off x="4049973" y="3529707"/>
              <a:ext cx="959210" cy="500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5" name="Elbow Connector 24"/>
            <p:cNvCxnSpPr>
              <a:stCxn id="14" idx="1"/>
              <a:endCxn id="6" idx="3"/>
            </p:cNvCxnSpPr>
            <p:nvPr/>
          </p:nvCxnSpPr>
          <p:spPr>
            <a:xfrm rot="10800000" flipV="1">
              <a:off x="7216854" y="2139430"/>
              <a:ext cx="959857" cy="374192"/>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6" name="Elbow Connector 25"/>
            <p:cNvCxnSpPr>
              <a:stCxn id="16" idx="1"/>
              <a:endCxn id="6" idx="3"/>
            </p:cNvCxnSpPr>
            <p:nvPr/>
          </p:nvCxnSpPr>
          <p:spPr>
            <a:xfrm rot="10800000">
              <a:off x="7216854" y="2513622"/>
              <a:ext cx="959857" cy="37134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18" idx="1"/>
              <a:endCxn id="10" idx="3"/>
            </p:cNvCxnSpPr>
            <p:nvPr/>
          </p:nvCxnSpPr>
          <p:spPr>
            <a:xfrm rot="10800000" flipV="1">
              <a:off x="7216854" y="4155654"/>
              <a:ext cx="959857" cy="390138"/>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Elbow Connector 27"/>
            <p:cNvCxnSpPr>
              <a:stCxn id="20" idx="1"/>
              <a:endCxn id="10" idx="3"/>
            </p:cNvCxnSpPr>
            <p:nvPr/>
          </p:nvCxnSpPr>
          <p:spPr>
            <a:xfrm rot="10800000">
              <a:off x="7216854" y="4545793"/>
              <a:ext cx="959857" cy="35539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9" name="AutoShape 87"/>
            <p:cNvSpPr>
              <a:spLocks/>
            </p:cNvSpPr>
            <p:nvPr/>
          </p:nvSpPr>
          <p:spPr bwMode="auto">
            <a:xfrm>
              <a:off x="1893986" y="3244511"/>
              <a:ext cx="471025" cy="471147"/>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50789" tIns="50789" rIns="50789" bIns="50789" anchor="ctr"/>
            <a:lstStyle/>
            <a:p>
              <a:pPr defTabSz="457098">
                <a:defRPr/>
              </a:pPr>
              <a:endParaRPr lang="es-ES" sz="2000" b="1" dirty="0">
                <a:solidFill>
                  <a:srgbClr val="44CEB9"/>
                </a:solidFill>
                <a:effectLst>
                  <a:outerShdw blurRad="38100" dist="38100" dir="2700000" algn="tl">
                    <a:srgbClr val="000000"/>
                  </a:outerShdw>
                </a:effectLst>
                <a:latin typeface="Caviar Dreams" panose="020B0402020204020504" pitchFamily="34" charset="0"/>
                <a:cs typeface="Gill Sans" charset="0"/>
                <a:sym typeface="Gill Sans" charset="0"/>
              </a:endParaRPr>
            </a:p>
          </p:txBody>
        </p:sp>
      </p:grpSp>
      <p:cxnSp>
        <p:nvCxnSpPr>
          <p:cNvPr id="43" name="Straight Connector 42"/>
          <p:cNvCxnSpPr/>
          <p:nvPr/>
        </p:nvCxnSpPr>
        <p:spPr>
          <a:xfrm>
            <a:off x="4767601" y="5074920"/>
            <a:ext cx="6925289"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44" name="Title 20"/>
          <p:cNvSpPr txBox="1">
            <a:spLocks/>
          </p:cNvSpPr>
          <p:nvPr/>
        </p:nvSpPr>
        <p:spPr>
          <a:xfrm>
            <a:off x="4767601" y="5167928"/>
            <a:ext cx="1908796" cy="738664"/>
          </a:xfrm>
          <a:prstGeom prst="rect">
            <a:avLst/>
          </a:prstGeom>
        </p:spPr>
        <p:txBody>
          <a:bodyPr vert="horz" wrap="square" lIns="121893" tIns="0" rIns="121893" bIns="0" rtlCol="0" anchor="t">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600" dirty="0" smtClean="0">
                <a:solidFill>
                  <a:schemeClr val="tx1">
                    <a:lumMod val="85000"/>
                    <a:lumOff val="15000"/>
                  </a:schemeClr>
                </a:solidFill>
                <a:latin typeface="Caviar Dreams" panose="020B0402020204020504" pitchFamily="34" charset="0"/>
                <a:cs typeface="Lato Regular"/>
              </a:rPr>
              <a:t>First </a:t>
            </a:r>
            <a:r>
              <a:rPr lang="en-US" sz="1600" dirty="0">
                <a:solidFill>
                  <a:schemeClr val="tx1">
                    <a:lumMod val="85000"/>
                    <a:lumOff val="15000"/>
                  </a:schemeClr>
                </a:solidFill>
                <a:latin typeface="Caviar Dreams" panose="020B0402020204020504" pitchFamily="34" charset="0"/>
                <a:cs typeface="Lato Regular"/>
              </a:rPr>
              <a:t>Place: </a:t>
            </a:r>
            <a:r>
              <a:rPr lang="en-US" sz="1600" b="1" dirty="0">
                <a:solidFill>
                  <a:schemeClr val="tx1">
                    <a:lumMod val="85000"/>
                    <a:lumOff val="15000"/>
                  </a:schemeClr>
                </a:solidFill>
                <a:latin typeface="Caviar Dreams" panose="020B0402020204020504" pitchFamily="34" charset="0"/>
                <a:cs typeface="Lato Regular"/>
              </a:rPr>
              <a:t>Design and Hard Work</a:t>
            </a:r>
          </a:p>
        </p:txBody>
      </p:sp>
      <p:sp>
        <p:nvSpPr>
          <p:cNvPr id="45" name="Title 20"/>
          <p:cNvSpPr txBox="1">
            <a:spLocks/>
          </p:cNvSpPr>
          <p:nvPr/>
        </p:nvSpPr>
        <p:spPr>
          <a:xfrm>
            <a:off x="6974029" y="5076063"/>
            <a:ext cx="4658378" cy="843280"/>
          </a:xfrm>
          <a:prstGeom prst="rect">
            <a:avLst/>
          </a:prstGeom>
        </p:spPr>
        <p:txBody>
          <a:bodyPr vert="horz" wrap="square" lIns="121893" tIns="60946" rIns="121893" bIns="60946" rtlCol="0" anchor="t">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200" dirty="0">
                <a:solidFill>
                  <a:schemeClr val="tx1">
                    <a:lumMod val="85000"/>
                    <a:lumOff val="15000"/>
                  </a:schemeClr>
                </a:solidFill>
                <a:latin typeface="+mj-lt"/>
                <a:cs typeface="Lato Light"/>
              </a:rPr>
              <a:t>Lorem ipsum dolor sit amet, consectetur adipiscing elit. Aliquam tincidunt ante nec sem congue convallis. Pellentesque vel mauris quis nisl ornare rutrum in id risus. </a:t>
            </a:r>
            <a:r>
              <a:rPr lang="pt-BR" sz="1200" dirty="0" smtClean="0">
                <a:solidFill>
                  <a:schemeClr val="tx1">
                    <a:lumMod val="85000"/>
                    <a:lumOff val="15000"/>
                  </a:schemeClr>
                </a:solidFill>
                <a:latin typeface="+mj-lt"/>
                <a:cs typeface="Lato Light"/>
              </a:rPr>
              <a:t>Proin</a:t>
            </a:r>
            <a:endParaRPr lang="en-US" sz="1200" dirty="0">
              <a:solidFill>
                <a:schemeClr val="tx1">
                  <a:lumMod val="85000"/>
                  <a:lumOff val="15000"/>
                </a:schemeClr>
              </a:solidFill>
              <a:latin typeface="+mj-lt"/>
              <a:cs typeface="Lato Light"/>
            </a:endParaRPr>
          </a:p>
        </p:txBody>
      </p:sp>
      <p:pic>
        <p:nvPicPr>
          <p:cNvPr id="34" name="Picture 3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7612" y="1333501"/>
            <a:ext cx="4457700" cy="5143500"/>
          </a:xfrm>
          <a:prstGeom prst="rect">
            <a:avLst/>
          </a:prstGeom>
        </p:spPr>
      </p:pic>
    </p:spTree>
    <p:extLst>
      <p:ext uri="{BB962C8B-B14F-4D97-AF65-F5344CB8AC3E}">
        <p14:creationId xmlns:p14="http://schemas.microsoft.com/office/powerpoint/2010/main" val="128883713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53"/>
          <p:cNvSpPr/>
          <p:nvPr/>
        </p:nvSpPr>
        <p:spPr>
          <a:xfrm>
            <a:off x="0" y="0"/>
            <a:ext cx="12192000" cy="3250942"/>
          </a:xfrm>
          <a:prstGeom prst="rect">
            <a:avLst/>
          </a:prstGeom>
          <a:solidFill>
            <a:schemeClr val="bg1">
              <a:lumMod val="8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 Same Side Corner Rectangle 12"/>
          <p:cNvSpPr/>
          <p:nvPr/>
        </p:nvSpPr>
        <p:spPr>
          <a:xfrm rot="5400000" flipH="1">
            <a:off x="7527132" y="2762472"/>
            <a:ext cx="4574287" cy="2478848"/>
          </a:xfrm>
          <a:prstGeom prst="round2SameRect">
            <a:avLst>
              <a:gd name="adj1" fmla="val 2589"/>
              <a:gd name="adj2" fmla="val 0"/>
            </a:avLst>
          </a:prstGeom>
          <a:solidFill>
            <a:schemeClr val="bg1">
              <a:lumMod val="95000"/>
            </a:schemeClr>
          </a:solidFill>
          <a:ln>
            <a:noFill/>
          </a:ln>
          <a:effectLst>
            <a:outerShdw blurRad="292100" sx="102000" sy="102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14" name="Round Same Side Corner Rectangle 13"/>
          <p:cNvSpPr/>
          <p:nvPr/>
        </p:nvSpPr>
        <p:spPr>
          <a:xfrm rot="5400000" flipH="1">
            <a:off x="9046179" y="1243423"/>
            <a:ext cx="1536192" cy="2478848"/>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21" name="Sev01"/>
          <p:cNvSpPr>
            <a:spLocks noChangeAspect="1"/>
          </p:cNvSpPr>
          <p:nvPr/>
        </p:nvSpPr>
        <p:spPr>
          <a:xfrm>
            <a:off x="9152587" y="2590461"/>
            <a:ext cx="1323378" cy="1323378"/>
          </a:xfrm>
          <a:prstGeom prst="ellipse">
            <a:avLst/>
          </a:prstGeom>
          <a:solidFill>
            <a:schemeClr val="bg1"/>
          </a:solidFill>
          <a:ln w="571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5333" dirty="0">
              <a:solidFill>
                <a:schemeClr val="bg1"/>
              </a:solidFill>
              <a:latin typeface="Caviar Dreams" panose="020B0402020204020504" pitchFamily="34" charset="0"/>
            </a:endParaRPr>
          </a:p>
        </p:txBody>
      </p:sp>
      <p:sp>
        <p:nvSpPr>
          <p:cNvPr id="25" name="TextBox 24"/>
          <p:cNvSpPr txBox="1"/>
          <p:nvPr/>
        </p:nvSpPr>
        <p:spPr>
          <a:xfrm>
            <a:off x="8903776" y="2080313"/>
            <a:ext cx="1678590" cy="407448"/>
          </a:xfrm>
          <a:prstGeom prst="rect">
            <a:avLst/>
          </a:prstGeom>
          <a:noFill/>
        </p:spPr>
        <p:txBody>
          <a:bodyPr wrap="square" lIns="0" tIns="0" rIns="0" bIns="0" rtlCol="0" anchor="t">
            <a:noAutofit/>
          </a:bodyPr>
          <a:lstStyle/>
          <a:p>
            <a:pPr algn="ctr"/>
            <a:r>
              <a:rPr lang="en-US" sz="2000" b="1" dirty="0" smtClean="0">
                <a:solidFill>
                  <a:schemeClr val="bg1"/>
                </a:solidFill>
                <a:latin typeface="Museo Sans 500" panose="02000000000000000000" pitchFamily="50" charset="0"/>
              </a:rPr>
              <a:t>CQ Three</a:t>
            </a:r>
            <a:endParaRPr lang="en-US" sz="2000" b="1" dirty="0">
              <a:solidFill>
                <a:schemeClr val="bg1"/>
              </a:solidFill>
              <a:latin typeface="Museo Sans 500" panose="02000000000000000000" pitchFamily="50" charset="0"/>
            </a:endParaRPr>
          </a:p>
        </p:txBody>
      </p:sp>
      <p:grpSp>
        <p:nvGrpSpPr>
          <p:cNvPr id="48" name="Group 51"/>
          <p:cNvGrpSpPr/>
          <p:nvPr/>
        </p:nvGrpSpPr>
        <p:grpSpPr>
          <a:xfrm>
            <a:off x="8931185" y="3907091"/>
            <a:ext cx="1926979" cy="1786036"/>
            <a:chOff x="654724" y="2917392"/>
            <a:chExt cx="1589758" cy="1473480"/>
          </a:xfrm>
        </p:grpSpPr>
        <p:sp>
          <p:nvSpPr>
            <p:cNvPr id="49" name="TextBox 48"/>
            <p:cNvSpPr txBox="1"/>
            <p:nvPr/>
          </p:nvSpPr>
          <p:spPr>
            <a:xfrm>
              <a:off x="654724" y="2917392"/>
              <a:ext cx="1589758" cy="1473480"/>
            </a:xfrm>
            <a:prstGeom prst="rect">
              <a:avLst/>
            </a:prstGeom>
            <a:noFill/>
          </p:spPr>
          <p:txBody>
            <a:bodyPr wrap="square" rtlCol="0">
              <a:noAutofit/>
            </a:bodyPr>
            <a:lstStyle/>
            <a:p>
              <a:pPr algn="ctr">
                <a:lnSpc>
                  <a:spcPct val="150000"/>
                </a:lnSpc>
                <a:spcBef>
                  <a:spcPts val="533"/>
                </a:spcBef>
              </a:pPr>
              <a:r>
                <a:rPr lang="en-US" sz="1400" b="1" dirty="0">
                  <a:solidFill>
                    <a:schemeClr val="tx1">
                      <a:lumMod val="75000"/>
                      <a:lumOff val="25000"/>
                    </a:schemeClr>
                  </a:solidFill>
                </a:rPr>
                <a:t>2000 MB Bandwidth</a:t>
              </a:r>
              <a:endParaRPr lang="en-US" sz="1400" dirty="0">
                <a:solidFill>
                  <a:schemeClr val="tx1">
                    <a:lumMod val="75000"/>
                    <a:lumOff val="25000"/>
                  </a:schemeClr>
                </a:solidFill>
              </a:endParaRPr>
            </a:p>
            <a:p>
              <a:pPr algn="ctr">
                <a:lnSpc>
                  <a:spcPct val="150000"/>
                </a:lnSpc>
                <a:spcBef>
                  <a:spcPts val="533"/>
                </a:spcBef>
              </a:pPr>
              <a:r>
                <a:rPr lang="en-US" sz="1400" b="1" dirty="0">
                  <a:solidFill>
                    <a:schemeClr val="tx1">
                      <a:lumMod val="75000"/>
                      <a:lumOff val="25000"/>
                    </a:schemeClr>
                  </a:solidFill>
                </a:rPr>
                <a:t>5 GB Space</a:t>
              </a:r>
            </a:p>
            <a:p>
              <a:pPr algn="ctr">
                <a:lnSpc>
                  <a:spcPct val="150000"/>
                </a:lnSpc>
                <a:spcBef>
                  <a:spcPts val="533"/>
                </a:spcBef>
              </a:pPr>
              <a:r>
                <a:rPr lang="en-US" sz="1400" b="1" dirty="0">
                  <a:solidFill>
                    <a:schemeClr val="tx1">
                      <a:lumMod val="75000"/>
                      <a:lumOff val="25000"/>
                    </a:schemeClr>
                  </a:solidFill>
                </a:rPr>
                <a:t>Unlimited User</a:t>
              </a:r>
            </a:p>
            <a:p>
              <a:pPr algn="ctr">
                <a:lnSpc>
                  <a:spcPct val="150000"/>
                </a:lnSpc>
                <a:spcBef>
                  <a:spcPts val="533"/>
                </a:spcBef>
              </a:pPr>
              <a:r>
                <a:rPr lang="en-US" sz="1400" dirty="0">
                  <a:solidFill>
                    <a:schemeClr val="tx1">
                      <a:lumMod val="75000"/>
                      <a:lumOff val="25000"/>
                    </a:schemeClr>
                  </a:solidFill>
                </a:rPr>
                <a:t>Unlimited Accounts</a:t>
              </a:r>
            </a:p>
            <a:p>
              <a:pPr algn="ctr">
                <a:lnSpc>
                  <a:spcPct val="150000"/>
                </a:lnSpc>
                <a:spcBef>
                  <a:spcPts val="533"/>
                </a:spcBef>
              </a:pPr>
              <a:r>
                <a:rPr lang="en-US" sz="1400" dirty="0">
                  <a:solidFill>
                    <a:schemeClr val="tx1">
                      <a:lumMod val="75000"/>
                      <a:lumOff val="25000"/>
                    </a:schemeClr>
                  </a:solidFill>
                </a:rPr>
                <a:t>2000 MB Bandwidth</a:t>
              </a:r>
            </a:p>
          </p:txBody>
        </p:sp>
        <p:cxnSp>
          <p:nvCxnSpPr>
            <p:cNvPr id="50" name="Straight Connector 49"/>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Pricing Plan Table</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65</a:t>
            </a:fld>
            <a:endParaRPr lang="en-US"/>
          </a:p>
        </p:txBody>
      </p:sp>
      <p:sp>
        <p:nvSpPr>
          <p:cNvPr id="7" name="Round Same Side Corner Rectangle 6"/>
          <p:cNvSpPr/>
          <p:nvPr/>
        </p:nvSpPr>
        <p:spPr>
          <a:xfrm rot="16200000">
            <a:off x="259785" y="2535217"/>
            <a:ext cx="4119774" cy="2478849"/>
          </a:xfrm>
          <a:prstGeom prst="round2SameRect">
            <a:avLst>
              <a:gd name="adj1" fmla="val 2589"/>
              <a:gd name="adj2" fmla="val 0"/>
            </a:avLst>
          </a:prstGeom>
          <a:solidFill>
            <a:schemeClr val="bg1">
              <a:lumMod val="95000"/>
            </a:schemeClr>
          </a:solidFill>
          <a:ln>
            <a:noFill/>
          </a:ln>
          <a:effectLst>
            <a:outerShdw blurRad="292100" sx="102000" sy="102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8" name="Round Same Side Corner Rectangle 7"/>
          <p:cNvSpPr/>
          <p:nvPr/>
        </p:nvSpPr>
        <p:spPr>
          <a:xfrm rot="16200000">
            <a:off x="1551579" y="1243423"/>
            <a:ext cx="1536189" cy="2478849"/>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10" name="Rectangle 9"/>
          <p:cNvSpPr/>
          <p:nvPr/>
        </p:nvSpPr>
        <p:spPr>
          <a:xfrm rot="16200000">
            <a:off x="5048284" y="2762470"/>
            <a:ext cx="4574287" cy="2478849"/>
          </a:xfrm>
          <a:prstGeom prst="rect">
            <a:avLst/>
          </a:prstGeom>
          <a:solidFill>
            <a:schemeClr val="bg1">
              <a:lumMod val="95000"/>
            </a:schemeClr>
          </a:solidFill>
          <a:ln>
            <a:noFill/>
          </a:ln>
          <a:effectLst>
            <a:outerShdw blurRad="292100" sx="102000" sy="102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11" name="Rectangle 10"/>
          <p:cNvSpPr/>
          <p:nvPr/>
        </p:nvSpPr>
        <p:spPr>
          <a:xfrm rot="16200000">
            <a:off x="6567332" y="1243422"/>
            <a:ext cx="1536190" cy="24788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18" name="Sev01"/>
          <p:cNvSpPr>
            <a:spLocks noChangeAspect="1"/>
          </p:cNvSpPr>
          <p:nvPr/>
        </p:nvSpPr>
        <p:spPr>
          <a:xfrm>
            <a:off x="1657983" y="2590461"/>
            <a:ext cx="1323378" cy="1323378"/>
          </a:xfrm>
          <a:prstGeom prst="ellipse">
            <a:avLst/>
          </a:prstGeom>
          <a:solidFill>
            <a:schemeClr val="bg1"/>
          </a:solidFill>
          <a:ln w="571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5333" dirty="0">
              <a:solidFill>
                <a:schemeClr val="bg1"/>
              </a:solidFill>
              <a:latin typeface="Caviar Dreams" panose="020B0402020204020504" pitchFamily="34" charset="0"/>
            </a:endParaRPr>
          </a:p>
        </p:txBody>
      </p:sp>
      <p:sp>
        <p:nvSpPr>
          <p:cNvPr id="20" name="Sev01"/>
          <p:cNvSpPr>
            <a:spLocks noChangeAspect="1"/>
          </p:cNvSpPr>
          <p:nvPr/>
        </p:nvSpPr>
        <p:spPr>
          <a:xfrm>
            <a:off x="6673737" y="2590461"/>
            <a:ext cx="1323378" cy="1323378"/>
          </a:xfrm>
          <a:prstGeom prst="ellipse">
            <a:avLst/>
          </a:prstGeom>
          <a:solidFill>
            <a:schemeClr val="bg1"/>
          </a:solidFill>
          <a:ln w="571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5333" dirty="0">
              <a:solidFill>
                <a:schemeClr val="bg1"/>
              </a:solidFill>
              <a:latin typeface="Caviar Dreams" panose="020B0402020204020504" pitchFamily="34" charset="0"/>
            </a:endParaRPr>
          </a:p>
        </p:txBody>
      </p:sp>
      <p:sp>
        <p:nvSpPr>
          <p:cNvPr id="22" name="TextBox 21"/>
          <p:cNvSpPr txBox="1"/>
          <p:nvPr/>
        </p:nvSpPr>
        <p:spPr>
          <a:xfrm>
            <a:off x="1818315" y="2130149"/>
            <a:ext cx="1000980" cy="307777"/>
          </a:xfrm>
          <a:prstGeom prst="rect">
            <a:avLst/>
          </a:prstGeom>
          <a:noFill/>
        </p:spPr>
        <p:txBody>
          <a:bodyPr wrap="square" lIns="0" tIns="0" rIns="0" bIns="0" rtlCol="0" anchor="t">
            <a:noAutofit/>
          </a:bodyPr>
          <a:lstStyle/>
          <a:p>
            <a:pPr algn="ctr"/>
            <a:r>
              <a:rPr lang="en-US" sz="2000" b="1" dirty="0" smtClean="0">
                <a:solidFill>
                  <a:schemeClr val="bg1"/>
                </a:solidFill>
                <a:latin typeface="Museo Sans 500" panose="02000000000000000000" pitchFamily="50" charset="0"/>
              </a:rPr>
              <a:t>Starter</a:t>
            </a:r>
            <a:endParaRPr lang="en-US" sz="2000" b="1" dirty="0">
              <a:solidFill>
                <a:schemeClr val="bg1"/>
              </a:solidFill>
              <a:latin typeface="Museo Sans 500" panose="02000000000000000000" pitchFamily="50" charset="0"/>
            </a:endParaRPr>
          </a:p>
        </p:txBody>
      </p:sp>
      <p:sp>
        <p:nvSpPr>
          <p:cNvPr id="24" name="TextBox 23"/>
          <p:cNvSpPr txBox="1"/>
          <p:nvPr/>
        </p:nvSpPr>
        <p:spPr>
          <a:xfrm>
            <a:off x="6773945" y="2130149"/>
            <a:ext cx="1109278" cy="307777"/>
          </a:xfrm>
          <a:prstGeom prst="rect">
            <a:avLst/>
          </a:prstGeom>
          <a:noFill/>
        </p:spPr>
        <p:txBody>
          <a:bodyPr wrap="square" lIns="0" tIns="0" rIns="0" bIns="0" rtlCol="0" anchor="t">
            <a:noAutofit/>
          </a:bodyPr>
          <a:lstStyle/>
          <a:p>
            <a:pPr algn="ctr"/>
            <a:r>
              <a:rPr lang="en-US" sz="2000" b="1" dirty="0" smtClean="0">
                <a:solidFill>
                  <a:schemeClr val="bg1"/>
                </a:solidFill>
                <a:latin typeface="Museo Sans 500" panose="02000000000000000000" pitchFamily="50" charset="0"/>
              </a:rPr>
              <a:t>CQ Two</a:t>
            </a:r>
            <a:endParaRPr lang="en-US" sz="2000" b="1" dirty="0">
              <a:solidFill>
                <a:schemeClr val="bg1"/>
              </a:solidFill>
              <a:latin typeface="Museo Sans 500" panose="02000000000000000000" pitchFamily="50" charset="0"/>
            </a:endParaRPr>
          </a:p>
        </p:txBody>
      </p:sp>
      <p:sp>
        <p:nvSpPr>
          <p:cNvPr id="26" name="TextBox 25"/>
          <p:cNvSpPr txBox="1"/>
          <p:nvPr/>
        </p:nvSpPr>
        <p:spPr>
          <a:xfrm>
            <a:off x="1826557" y="3028311"/>
            <a:ext cx="986232" cy="492443"/>
          </a:xfrm>
          <a:prstGeom prst="rect">
            <a:avLst/>
          </a:prstGeom>
          <a:noFill/>
        </p:spPr>
        <p:txBody>
          <a:bodyPr wrap="square" lIns="0" tIns="0" rIns="0" bIns="0" rtlCol="0" anchor="t">
            <a:noAutofit/>
          </a:bodyPr>
          <a:lstStyle/>
          <a:p>
            <a:pPr algn="ctr"/>
            <a:r>
              <a:rPr lang="en-US" sz="1600" b="1" dirty="0">
                <a:solidFill>
                  <a:schemeClr val="tx1">
                    <a:lumMod val="95000"/>
                    <a:lumOff val="5000"/>
                  </a:schemeClr>
                </a:solidFill>
                <a:latin typeface="Caviar Dreams" panose="020B0402020204020504" pitchFamily="34" charset="0"/>
              </a:rPr>
              <a:t>$20</a:t>
            </a:r>
            <a:br>
              <a:rPr lang="en-US" sz="1600" b="1" dirty="0">
                <a:solidFill>
                  <a:schemeClr val="tx1">
                    <a:lumMod val="95000"/>
                    <a:lumOff val="5000"/>
                  </a:schemeClr>
                </a:solidFill>
                <a:latin typeface="Caviar Dreams" panose="020B0402020204020504" pitchFamily="34" charset="0"/>
              </a:rPr>
            </a:br>
            <a:r>
              <a:rPr lang="en-US" sz="1600" b="1" dirty="0">
                <a:solidFill>
                  <a:schemeClr val="tx1">
                    <a:lumMod val="95000"/>
                    <a:lumOff val="5000"/>
                  </a:schemeClr>
                </a:solidFill>
                <a:latin typeface="Caviar Dreams" panose="020B0402020204020504" pitchFamily="34" charset="0"/>
              </a:rPr>
              <a:t>Per Month</a:t>
            </a:r>
          </a:p>
        </p:txBody>
      </p:sp>
      <p:grpSp>
        <p:nvGrpSpPr>
          <p:cNvPr id="30" name="Group 38"/>
          <p:cNvGrpSpPr/>
          <p:nvPr/>
        </p:nvGrpSpPr>
        <p:grpSpPr>
          <a:xfrm>
            <a:off x="1289732" y="3925904"/>
            <a:ext cx="1926979" cy="1786036"/>
            <a:chOff x="654724" y="2917392"/>
            <a:chExt cx="1589758" cy="1473480"/>
          </a:xfrm>
        </p:grpSpPr>
        <p:sp>
          <p:nvSpPr>
            <p:cNvPr id="31" name="TextBox 30"/>
            <p:cNvSpPr txBox="1"/>
            <p:nvPr/>
          </p:nvSpPr>
          <p:spPr>
            <a:xfrm>
              <a:off x="654724" y="2917392"/>
              <a:ext cx="1589758" cy="1473480"/>
            </a:xfrm>
            <a:prstGeom prst="rect">
              <a:avLst/>
            </a:prstGeom>
            <a:noFill/>
          </p:spPr>
          <p:txBody>
            <a:bodyPr wrap="square" rtlCol="0">
              <a:noAutofit/>
            </a:bodyPr>
            <a:lstStyle/>
            <a:p>
              <a:pPr algn="ctr">
                <a:lnSpc>
                  <a:spcPct val="150000"/>
                </a:lnSpc>
                <a:spcBef>
                  <a:spcPts val="533"/>
                </a:spcBef>
              </a:pPr>
              <a:r>
                <a:rPr lang="en-US" sz="1400" b="1" dirty="0">
                  <a:solidFill>
                    <a:schemeClr val="tx1">
                      <a:lumMod val="75000"/>
                      <a:lumOff val="25000"/>
                    </a:schemeClr>
                  </a:solidFill>
                </a:rPr>
                <a:t>2000 MB Bandwidth</a:t>
              </a:r>
              <a:endParaRPr lang="en-US" sz="1400" dirty="0">
                <a:solidFill>
                  <a:schemeClr val="tx1">
                    <a:lumMod val="75000"/>
                    <a:lumOff val="25000"/>
                  </a:schemeClr>
                </a:solidFill>
              </a:endParaRPr>
            </a:p>
            <a:p>
              <a:pPr algn="ctr">
                <a:lnSpc>
                  <a:spcPct val="150000"/>
                </a:lnSpc>
                <a:spcBef>
                  <a:spcPts val="533"/>
                </a:spcBef>
              </a:pPr>
              <a:r>
                <a:rPr lang="en-US" sz="1400" b="1" dirty="0">
                  <a:solidFill>
                    <a:schemeClr val="tx1">
                      <a:lumMod val="75000"/>
                      <a:lumOff val="25000"/>
                    </a:schemeClr>
                  </a:solidFill>
                </a:rPr>
                <a:t>5 GB Space</a:t>
              </a:r>
            </a:p>
            <a:p>
              <a:pPr algn="ctr">
                <a:lnSpc>
                  <a:spcPct val="150000"/>
                </a:lnSpc>
                <a:spcBef>
                  <a:spcPts val="533"/>
                </a:spcBef>
              </a:pPr>
              <a:r>
                <a:rPr lang="en-US" sz="1400" b="1" dirty="0">
                  <a:solidFill>
                    <a:schemeClr val="tx1">
                      <a:lumMod val="75000"/>
                      <a:lumOff val="25000"/>
                    </a:schemeClr>
                  </a:solidFill>
                </a:rPr>
                <a:t>Unlimited User</a:t>
              </a:r>
            </a:p>
            <a:p>
              <a:pPr algn="ctr">
                <a:lnSpc>
                  <a:spcPct val="150000"/>
                </a:lnSpc>
                <a:spcBef>
                  <a:spcPts val="533"/>
                </a:spcBef>
              </a:pPr>
              <a:r>
                <a:rPr lang="en-US" sz="1400" dirty="0">
                  <a:solidFill>
                    <a:schemeClr val="tx1">
                      <a:lumMod val="75000"/>
                      <a:lumOff val="25000"/>
                    </a:schemeClr>
                  </a:solidFill>
                </a:rPr>
                <a:t>Unlimited Accounts</a:t>
              </a:r>
            </a:p>
            <a:p>
              <a:pPr algn="ctr">
                <a:lnSpc>
                  <a:spcPct val="150000"/>
                </a:lnSpc>
                <a:spcBef>
                  <a:spcPts val="533"/>
                </a:spcBef>
              </a:pPr>
              <a:r>
                <a:rPr lang="en-US" sz="1400" dirty="0">
                  <a:solidFill>
                    <a:schemeClr val="tx1">
                      <a:lumMod val="75000"/>
                      <a:lumOff val="25000"/>
                    </a:schemeClr>
                  </a:solidFill>
                </a:rPr>
                <a:t>2000 MB Bandwidth</a:t>
              </a:r>
            </a:p>
          </p:txBody>
        </p:sp>
        <p:cxnSp>
          <p:nvCxnSpPr>
            <p:cNvPr id="32" name="Straight Connector 3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2" name="Group 45"/>
          <p:cNvGrpSpPr/>
          <p:nvPr/>
        </p:nvGrpSpPr>
        <p:grpSpPr>
          <a:xfrm>
            <a:off x="6417425" y="3907091"/>
            <a:ext cx="1926979" cy="1786036"/>
            <a:chOff x="654724" y="2917392"/>
            <a:chExt cx="1589758" cy="1473480"/>
          </a:xfrm>
        </p:grpSpPr>
        <p:sp>
          <p:nvSpPr>
            <p:cNvPr id="43" name="TextBox 42"/>
            <p:cNvSpPr txBox="1"/>
            <p:nvPr/>
          </p:nvSpPr>
          <p:spPr>
            <a:xfrm>
              <a:off x="654724" y="2917392"/>
              <a:ext cx="1589758" cy="1473480"/>
            </a:xfrm>
            <a:prstGeom prst="rect">
              <a:avLst/>
            </a:prstGeom>
            <a:noFill/>
          </p:spPr>
          <p:txBody>
            <a:bodyPr wrap="square" rtlCol="0">
              <a:noAutofit/>
            </a:bodyPr>
            <a:lstStyle/>
            <a:p>
              <a:pPr algn="ctr">
                <a:lnSpc>
                  <a:spcPct val="150000"/>
                </a:lnSpc>
                <a:spcBef>
                  <a:spcPts val="533"/>
                </a:spcBef>
              </a:pPr>
              <a:r>
                <a:rPr lang="en-US" sz="1400" b="1" dirty="0">
                  <a:solidFill>
                    <a:schemeClr val="tx1">
                      <a:lumMod val="75000"/>
                      <a:lumOff val="25000"/>
                    </a:schemeClr>
                  </a:solidFill>
                </a:rPr>
                <a:t>2000 MB Bandwidth</a:t>
              </a:r>
              <a:endParaRPr lang="en-US" sz="1400" dirty="0">
                <a:solidFill>
                  <a:schemeClr val="tx1">
                    <a:lumMod val="75000"/>
                    <a:lumOff val="25000"/>
                  </a:schemeClr>
                </a:solidFill>
              </a:endParaRPr>
            </a:p>
            <a:p>
              <a:pPr algn="ctr">
                <a:lnSpc>
                  <a:spcPct val="150000"/>
                </a:lnSpc>
                <a:spcBef>
                  <a:spcPts val="533"/>
                </a:spcBef>
              </a:pPr>
              <a:r>
                <a:rPr lang="en-US" sz="1400" b="1" dirty="0">
                  <a:solidFill>
                    <a:schemeClr val="tx1">
                      <a:lumMod val="75000"/>
                      <a:lumOff val="25000"/>
                    </a:schemeClr>
                  </a:solidFill>
                </a:rPr>
                <a:t>5 GB Space</a:t>
              </a:r>
            </a:p>
            <a:p>
              <a:pPr algn="ctr">
                <a:lnSpc>
                  <a:spcPct val="150000"/>
                </a:lnSpc>
                <a:spcBef>
                  <a:spcPts val="533"/>
                </a:spcBef>
              </a:pPr>
              <a:r>
                <a:rPr lang="en-US" sz="1400" b="1" dirty="0">
                  <a:solidFill>
                    <a:schemeClr val="tx1">
                      <a:lumMod val="75000"/>
                      <a:lumOff val="25000"/>
                    </a:schemeClr>
                  </a:solidFill>
                </a:rPr>
                <a:t>Unlimited User</a:t>
              </a:r>
            </a:p>
            <a:p>
              <a:pPr algn="ctr">
                <a:lnSpc>
                  <a:spcPct val="150000"/>
                </a:lnSpc>
                <a:spcBef>
                  <a:spcPts val="533"/>
                </a:spcBef>
              </a:pPr>
              <a:r>
                <a:rPr lang="en-US" sz="1400" dirty="0">
                  <a:solidFill>
                    <a:schemeClr val="tx1">
                      <a:lumMod val="75000"/>
                      <a:lumOff val="25000"/>
                    </a:schemeClr>
                  </a:solidFill>
                </a:rPr>
                <a:t>Unlimited Accounts</a:t>
              </a:r>
            </a:p>
            <a:p>
              <a:pPr algn="ctr">
                <a:lnSpc>
                  <a:spcPct val="150000"/>
                </a:lnSpc>
                <a:spcBef>
                  <a:spcPts val="533"/>
                </a:spcBef>
              </a:pPr>
              <a:r>
                <a:rPr lang="en-US" sz="1400" dirty="0">
                  <a:solidFill>
                    <a:schemeClr val="tx1">
                      <a:lumMod val="75000"/>
                      <a:lumOff val="25000"/>
                    </a:schemeClr>
                  </a:solidFill>
                </a:rPr>
                <a:t>2000 MB Bandwidth</a:t>
              </a:r>
            </a:p>
          </p:txBody>
        </p:sp>
        <p:cxnSp>
          <p:nvCxnSpPr>
            <p:cNvPr id="44" name="Straight Connector 4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6" name="Round Same Side Corner Rectangle 6"/>
          <p:cNvSpPr/>
          <p:nvPr/>
        </p:nvSpPr>
        <p:spPr>
          <a:xfrm rot="16200000">
            <a:off x="2555818" y="2762471"/>
            <a:ext cx="4574286" cy="2478849"/>
          </a:xfrm>
          <a:prstGeom prst="round2SameRect">
            <a:avLst>
              <a:gd name="adj1" fmla="val 2589"/>
              <a:gd name="adj2" fmla="val 0"/>
            </a:avLst>
          </a:prstGeom>
          <a:solidFill>
            <a:schemeClr val="bg1">
              <a:lumMod val="95000"/>
            </a:schemeClr>
          </a:solidFill>
          <a:ln>
            <a:noFill/>
          </a:ln>
          <a:effectLst>
            <a:outerShdw blurRad="292100" sx="102000" sy="102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67" name="Round Same Side Corner Rectangle 7"/>
          <p:cNvSpPr/>
          <p:nvPr/>
        </p:nvSpPr>
        <p:spPr>
          <a:xfrm rot="16200000">
            <a:off x="4074867" y="1243423"/>
            <a:ext cx="1536189" cy="2478849"/>
          </a:xfrm>
          <a:prstGeom prst="round2SameRect">
            <a:avLst>
              <a:gd name="adj1" fmla="val 2589"/>
              <a:gd name="adj2" fmla="val 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68" name="Sev01"/>
          <p:cNvSpPr>
            <a:spLocks noChangeAspect="1"/>
          </p:cNvSpPr>
          <p:nvPr/>
        </p:nvSpPr>
        <p:spPr>
          <a:xfrm>
            <a:off x="4181271" y="2590461"/>
            <a:ext cx="1323378" cy="1323378"/>
          </a:xfrm>
          <a:prstGeom prst="ellipse">
            <a:avLst/>
          </a:prstGeom>
          <a:solidFill>
            <a:schemeClr val="bg1"/>
          </a:solidFill>
          <a:ln w="571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5333" dirty="0">
              <a:solidFill>
                <a:schemeClr val="bg1"/>
              </a:solidFill>
              <a:latin typeface="Caviar Dreams" panose="020B0402020204020504" pitchFamily="34" charset="0"/>
            </a:endParaRPr>
          </a:p>
        </p:txBody>
      </p:sp>
      <p:sp>
        <p:nvSpPr>
          <p:cNvPr id="69" name="TextBox 21"/>
          <p:cNvSpPr txBox="1"/>
          <p:nvPr/>
        </p:nvSpPr>
        <p:spPr>
          <a:xfrm>
            <a:off x="4341603" y="2130150"/>
            <a:ext cx="1176664" cy="279404"/>
          </a:xfrm>
          <a:prstGeom prst="rect">
            <a:avLst/>
          </a:prstGeom>
          <a:noFill/>
        </p:spPr>
        <p:txBody>
          <a:bodyPr wrap="square" lIns="0" tIns="0" rIns="0" bIns="0" rtlCol="0" anchor="t">
            <a:noAutofit/>
          </a:bodyPr>
          <a:lstStyle/>
          <a:p>
            <a:pPr algn="ctr"/>
            <a:r>
              <a:rPr lang="en-US" sz="2000" b="1" dirty="0" smtClean="0">
                <a:solidFill>
                  <a:schemeClr val="bg1"/>
                </a:solidFill>
                <a:latin typeface="Museo Sans 500" panose="02000000000000000000" pitchFamily="50" charset="0"/>
              </a:rPr>
              <a:t>CQ One</a:t>
            </a:r>
            <a:endParaRPr lang="en-US" sz="2000" b="1" dirty="0">
              <a:solidFill>
                <a:schemeClr val="bg1"/>
              </a:solidFill>
              <a:latin typeface="Museo Sans 500" panose="02000000000000000000" pitchFamily="50" charset="0"/>
            </a:endParaRPr>
          </a:p>
        </p:txBody>
      </p:sp>
      <p:grpSp>
        <p:nvGrpSpPr>
          <p:cNvPr id="71" name="Group 38"/>
          <p:cNvGrpSpPr/>
          <p:nvPr/>
        </p:nvGrpSpPr>
        <p:grpSpPr>
          <a:xfrm>
            <a:off x="3813020" y="3925904"/>
            <a:ext cx="1926979" cy="1786036"/>
            <a:chOff x="654724" y="2917392"/>
            <a:chExt cx="1589758" cy="1473480"/>
          </a:xfrm>
        </p:grpSpPr>
        <p:sp>
          <p:nvSpPr>
            <p:cNvPr id="72" name="TextBox 30"/>
            <p:cNvSpPr txBox="1"/>
            <p:nvPr/>
          </p:nvSpPr>
          <p:spPr>
            <a:xfrm>
              <a:off x="654724" y="2917392"/>
              <a:ext cx="1589758" cy="1473480"/>
            </a:xfrm>
            <a:prstGeom prst="rect">
              <a:avLst/>
            </a:prstGeom>
            <a:noFill/>
          </p:spPr>
          <p:txBody>
            <a:bodyPr wrap="square" rtlCol="0">
              <a:noAutofit/>
            </a:bodyPr>
            <a:lstStyle/>
            <a:p>
              <a:pPr algn="ctr">
                <a:lnSpc>
                  <a:spcPct val="150000"/>
                </a:lnSpc>
                <a:spcBef>
                  <a:spcPts val="533"/>
                </a:spcBef>
              </a:pPr>
              <a:r>
                <a:rPr lang="en-US" sz="1400" b="1" dirty="0">
                  <a:solidFill>
                    <a:schemeClr val="tx1">
                      <a:lumMod val="75000"/>
                      <a:lumOff val="25000"/>
                    </a:schemeClr>
                  </a:solidFill>
                </a:rPr>
                <a:t>2000 MB Bandwidth</a:t>
              </a:r>
              <a:endParaRPr lang="en-US" sz="1400" dirty="0">
                <a:solidFill>
                  <a:schemeClr val="tx1">
                    <a:lumMod val="75000"/>
                    <a:lumOff val="25000"/>
                  </a:schemeClr>
                </a:solidFill>
              </a:endParaRPr>
            </a:p>
            <a:p>
              <a:pPr algn="ctr">
                <a:lnSpc>
                  <a:spcPct val="150000"/>
                </a:lnSpc>
                <a:spcBef>
                  <a:spcPts val="533"/>
                </a:spcBef>
              </a:pPr>
              <a:r>
                <a:rPr lang="en-US" sz="1400" b="1" dirty="0">
                  <a:solidFill>
                    <a:schemeClr val="tx1">
                      <a:lumMod val="75000"/>
                      <a:lumOff val="25000"/>
                    </a:schemeClr>
                  </a:solidFill>
                </a:rPr>
                <a:t>5 GB Space</a:t>
              </a:r>
            </a:p>
            <a:p>
              <a:pPr algn="ctr">
                <a:lnSpc>
                  <a:spcPct val="150000"/>
                </a:lnSpc>
                <a:spcBef>
                  <a:spcPts val="533"/>
                </a:spcBef>
              </a:pPr>
              <a:r>
                <a:rPr lang="en-US" sz="1400" b="1" dirty="0">
                  <a:solidFill>
                    <a:schemeClr val="tx1">
                      <a:lumMod val="75000"/>
                      <a:lumOff val="25000"/>
                    </a:schemeClr>
                  </a:solidFill>
                </a:rPr>
                <a:t>Unlimited User</a:t>
              </a:r>
            </a:p>
            <a:p>
              <a:pPr algn="ctr">
                <a:lnSpc>
                  <a:spcPct val="150000"/>
                </a:lnSpc>
                <a:spcBef>
                  <a:spcPts val="533"/>
                </a:spcBef>
              </a:pPr>
              <a:r>
                <a:rPr lang="en-US" sz="1400" dirty="0">
                  <a:solidFill>
                    <a:schemeClr val="tx1">
                      <a:lumMod val="75000"/>
                      <a:lumOff val="25000"/>
                    </a:schemeClr>
                  </a:solidFill>
                </a:rPr>
                <a:t>Unlimited Accounts</a:t>
              </a:r>
            </a:p>
            <a:p>
              <a:pPr algn="ctr">
                <a:lnSpc>
                  <a:spcPct val="150000"/>
                </a:lnSpc>
                <a:spcBef>
                  <a:spcPts val="533"/>
                </a:spcBef>
              </a:pPr>
              <a:r>
                <a:rPr lang="en-US" sz="1400" dirty="0">
                  <a:solidFill>
                    <a:schemeClr val="tx1">
                      <a:lumMod val="75000"/>
                      <a:lumOff val="25000"/>
                    </a:schemeClr>
                  </a:solidFill>
                </a:rPr>
                <a:t>2000 MB Bandwidth</a:t>
              </a:r>
            </a:p>
          </p:txBody>
        </p:sp>
        <p:cxnSp>
          <p:nvCxnSpPr>
            <p:cNvPr id="73" name="Straight Connector 3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 name="Straight Connector 3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5" name="Straight Connector 3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3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77" name="Round Same Side Corner Rectangle 6"/>
          <p:cNvSpPr/>
          <p:nvPr/>
        </p:nvSpPr>
        <p:spPr>
          <a:xfrm rot="16200000">
            <a:off x="71246" y="2762471"/>
            <a:ext cx="4574286" cy="2478849"/>
          </a:xfrm>
          <a:prstGeom prst="round2SameRect">
            <a:avLst>
              <a:gd name="adj1" fmla="val 2589"/>
              <a:gd name="adj2" fmla="val 0"/>
            </a:avLst>
          </a:prstGeom>
          <a:solidFill>
            <a:schemeClr val="bg1">
              <a:lumMod val="95000"/>
            </a:schemeClr>
          </a:solidFill>
          <a:ln>
            <a:noFill/>
          </a:ln>
          <a:effectLst>
            <a:outerShdw blurRad="292100" sx="102000" sy="102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78" name="Round Same Side Corner Rectangle 7"/>
          <p:cNvSpPr/>
          <p:nvPr/>
        </p:nvSpPr>
        <p:spPr>
          <a:xfrm rot="16200000">
            <a:off x="1590295" y="1243423"/>
            <a:ext cx="1536189" cy="2478849"/>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556" dirty="0"/>
          </a:p>
        </p:txBody>
      </p:sp>
      <p:sp>
        <p:nvSpPr>
          <p:cNvPr id="79" name="Sev01"/>
          <p:cNvSpPr>
            <a:spLocks noChangeAspect="1"/>
          </p:cNvSpPr>
          <p:nvPr/>
        </p:nvSpPr>
        <p:spPr>
          <a:xfrm>
            <a:off x="1696699" y="2590461"/>
            <a:ext cx="1323378" cy="1323378"/>
          </a:xfrm>
          <a:prstGeom prst="ellipse">
            <a:avLst/>
          </a:prstGeom>
          <a:solidFill>
            <a:schemeClr val="bg1"/>
          </a:solidFill>
          <a:ln w="571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5333" dirty="0">
              <a:solidFill>
                <a:schemeClr val="bg1"/>
              </a:solidFill>
              <a:latin typeface="Caviar Dreams" panose="020B0402020204020504" pitchFamily="34" charset="0"/>
            </a:endParaRPr>
          </a:p>
        </p:txBody>
      </p:sp>
      <p:sp>
        <p:nvSpPr>
          <p:cNvPr id="80" name="TextBox 21"/>
          <p:cNvSpPr txBox="1"/>
          <p:nvPr/>
        </p:nvSpPr>
        <p:spPr>
          <a:xfrm>
            <a:off x="1442636" y="1906583"/>
            <a:ext cx="1853904" cy="411990"/>
          </a:xfrm>
          <a:prstGeom prst="rect">
            <a:avLst/>
          </a:prstGeom>
          <a:noFill/>
        </p:spPr>
        <p:txBody>
          <a:bodyPr wrap="square" lIns="0" tIns="0" rIns="0" bIns="0" rtlCol="0" anchor="t">
            <a:noAutofit/>
          </a:bodyPr>
          <a:lstStyle/>
          <a:p>
            <a:pPr algn="ctr"/>
            <a:r>
              <a:rPr lang="en-US" sz="2000" b="1" dirty="0" smtClean="0">
                <a:solidFill>
                  <a:schemeClr val="bg1"/>
                </a:solidFill>
                <a:latin typeface="Museo Sans 500" panose="02000000000000000000" pitchFamily="50" charset="0"/>
              </a:rPr>
              <a:t>CQ Community</a:t>
            </a:r>
            <a:endParaRPr lang="en-US" sz="2000" b="1" dirty="0">
              <a:solidFill>
                <a:schemeClr val="bg1"/>
              </a:solidFill>
              <a:latin typeface="Museo Sans 500" panose="02000000000000000000" pitchFamily="50" charset="0"/>
            </a:endParaRPr>
          </a:p>
        </p:txBody>
      </p:sp>
      <p:grpSp>
        <p:nvGrpSpPr>
          <p:cNvPr id="82" name="Group 38"/>
          <p:cNvGrpSpPr/>
          <p:nvPr/>
        </p:nvGrpSpPr>
        <p:grpSpPr>
          <a:xfrm>
            <a:off x="1328448" y="3925904"/>
            <a:ext cx="1926979" cy="1786036"/>
            <a:chOff x="654724" y="2917392"/>
            <a:chExt cx="1589758" cy="1473480"/>
          </a:xfrm>
        </p:grpSpPr>
        <p:sp>
          <p:nvSpPr>
            <p:cNvPr id="83" name="TextBox 30"/>
            <p:cNvSpPr txBox="1"/>
            <p:nvPr/>
          </p:nvSpPr>
          <p:spPr>
            <a:xfrm>
              <a:off x="654724" y="2917392"/>
              <a:ext cx="1589758" cy="1473480"/>
            </a:xfrm>
            <a:prstGeom prst="rect">
              <a:avLst/>
            </a:prstGeom>
            <a:noFill/>
          </p:spPr>
          <p:txBody>
            <a:bodyPr wrap="square" rtlCol="0">
              <a:noAutofit/>
            </a:bodyPr>
            <a:lstStyle/>
            <a:p>
              <a:pPr algn="ctr">
                <a:lnSpc>
                  <a:spcPct val="150000"/>
                </a:lnSpc>
                <a:spcBef>
                  <a:spcPts val="533"/>
                </a:spcBef>
              </a:pPr>
              <a:r>
                <a:rPr lang="en-US" sz="1400" dirty="0" smtClean="0">
                  <a:solidFill>
                    <a:schemeClr val="tx1">
                      <a:lumMod val="75000"/>
                      <a:lumOff val="25000"/>
                    </a:schemeClr>
                  </a:solidFill>
                </a:rPr>
                <a:t>3 </a:t>
              </a:r>
              <a:r>
                <a:rPr lang="en-US" sz="1400" dirty="0" err="1" smtClean="0">
                  <a:solidFill>
                    <a:schemeClr val="tx1">
                      <a:lumMod val="75000"/>
                      <a:lumOff val="25000"/>
                    </a:schemeClr>
                  </a:solidFill>
                </a:rPr>
                <a:t>Lernsprints</a:t>
              </a:r>
              <a:endParaRPr lang="en-US" sz="1400" dirty="0">
                <a:solidFill>
                  <a:schemeClr val="tx1">
                    <a:lumMod val="75000"/>
                    <a:lumOff val="25000"/>
                  </a:schemeClr>
                </a:solidFill>
              </a:endParaRPr>
            </a:p>
            <a:p>
              <a:pPr algn="ctr">
                <a:lnSpc>
                  <a:spcPct val="150000"/>
                </a:lnSpc>
                <a:spcBef>
                  <a:spcPts val="533"/>
                </a:spcBef>
              </a:pPr>
              <a:r>
                <a:rPr lang="en-US" sz="1400" dirty="0" smtClean="0">
                  <a:solidFill>
                    <a:schemeClr val="tx1">
                      <a:lumMod val="75000"/>
                      <a:lumOff val="25000"/>
                    </a:schemeClr>
                  </a:solidFill>
                </a:rPr>
                <a:t>1 </a:t>
              </a:r>
              <a:r>
                <a:rPr lang="en-US" sz="1400" dirty="0" err="1" smtClean="0">
                  <a:solidFill>
                    <a:schemeClr val="tx1">
                      <a:lumMod val="75000"/>
                      <a:lumOff val="25000"/>
                    </a:schemeClr>
                  </a:solidFill>
                </a:rPr>
                <a:t>Woche</a:t>
              </a:r>
              <a:r>
                <a:rPr lang="en-US" sz="1400" dirty="0" smtClean="0">
                  <a:solidFill>
                    <a:schemeClr val="tx1">
                      <a:lumMod val="75000"/>
                      <a:lumOff val="25000"/>
                    </a:schemeClr>
                  </a:solidFill>
                </a:rPr>
                <a:t> pro </a:t>
              </a:r>
              <a:r>
                <a:rPr lang="en-US" sz="1400" dirty="0" err="1" smtClean="0">
                  <a:solidFill>
                    <a:schemeClr val="tx1">
                      <a:lumMod val="75000"/>
                      <a:lumOff val="25000"/>
                    </a:schemeClr>
                  </a:solidFill>
                </a:rPr>
                <a:t>Lernsprint</a:t>
              </a:r>
              <a:endParaRPr lang="en-US" sz="1400" dirty="0">
                <a:solidFill>
                  <a:schemeClr val="tx1">
                    <a:lumMod val="75000"/>
                    <a:lumOff val="25000"/>
                  </a:schemeClr>
                </a:solidFill>
              </a:endParaRPr>
            </a:p>
            <a:p>
              <a:pPr algn="ctr">
                <a:lnSpc>
                  <a:spcPct val="150000"/>
                </a:lnSpc>
                <a:spcBef>
                  <a:spcPts val="533"/>
                </a:spcBef>
              </a:pPr>
              <a:r>
                <a:rPr lang="en-US" sz="1400" dirty="0" err="1" smtClean="0">
                  <a:solidFill>
                    <a:schemeClr val="tx1">
                      <a:lumMod val="75000"/>
                      <a:lumOff val="25000"/>
                    </a:schemeClr>
                  </a:solidFill>
                </a:rPr>
                <a:t>kostenlos</a:t>
              </a:r>
              <a:endParaRPr lang="en-US" sz="1400" dirty="0">
                <a:solidFill>
                  <a:schemeClr val="tx1">
                    <a:lumMod val="75000"/>
                    <a:lumOff val="25000"/>
                  </a:schemeClr>
                </a:solidFill>
              </a:endParaRPr>
            </a:p>
            <a:p>
              <a:pPr algn="ctr">
                <a:lnSpc>
                  <a:spcPct val="150000"/>
                </a:lnSpc>
                <a:spcBef>
                  <a:spcPts val="533"/>
                </a:spcBef>
              </a:pPr>
              <a:r>
                <a:rPr lang="en-US" sz="1400" dirty="0">
                  <a:solidFill>
                    <a:schemeClr val="tx1">
                      <a:lumMod val="75000"/>
                      <a:lumOff val="25000"/>
                    </a:schemeClr>
                  </a:solidFill>
                </a:rPr>
                <a:t>Unlimited Accounts</a:t>
              </a:r>
            </a:p>
            <a:p>
              <a:pPr algn="ctr">
                <a:lnSpc>
                  <a:spcPct val="150000"/>
                </a:lnSpc>
                <a:spcBef>
                  <a:spcPts val="533"/>
                </a:spcBef>
              </a:pPr>
              <a:r>
                <a:rPr lang="en-US" sz="1400" dirty="0">
                  <a:solidFill>
                    <a:schemeClr val="tx1">
                      <a:lumMod val="75000"/>
                      <a:lumOff val="25000"/>
                    </a:schemeClr>
                  </a:solidFill>
                </a:rPr>
                <a:t>2000 MB Bandwidth</a:t>
              </a:r>
            </a:p>
          </p:txBody>
        </p:sp>
        <p:cxnSp>
          <p:nvCxnSpPr>
            <p:cNvPr id="84" name="Straight Connector 3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5" name="Straight Connector 3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3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 name="Straight Connector 3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pic>
        <p:nvPicPr>
          <p:cNvPr id="3" name="Grafik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4128" y="2861814"/>
            <a:ext cx="761905" cy="761905"/>
          </a:xfrm>
          <a:prstGeom prst="rect">
            <a:avLst/>
          </a:prstGeom>
        </p:spPr>
      </p:pic>
      <p:pic>
        <p:nvPicPr>
          <p:cNvPr id="6" name="Grafik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37058" y="2823694"/>
            <a:ext cx="817824" cy="817824"/>
          </a:xfrm>
          <a:prstGeom prst="rect">
            <a:avLst/>
          </a:prstGeom>
        </p:spPr>
      </p:pic>
      <p:pic>
        <p:nvPicPr>
          <p:cNvPr id="9" name="Grafik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02547" y="2789164"/>
            <a:ext cx="865759" cy="865759"/>
          </a:xfrm>
          <a:prstGeom prst="rect">
            <a:avLst/>
          </a:prstGeom>
        </p:spPr>
      </p:pic>
      <p:pic>
        <p:nvPicPr>
          <p:cNvPr id="12" name="Grafik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50161" y="2774598"/>
            <a:ext cx="928229" cy="928229"/>
          </a:xfrm>
          <a:prstGeom prst="rect">
            <a:avLst/>
          </a:prstGeom>
        </p:spPr>
      </p:pic>
    </p:spTree>
    <p:extLst>
      <p:ext uri="{BB962C8B-B14F-4D97-AF65-F5344CB8AC3E}">
        <p14:creationId xmlns:p14="http://schemas.microsoft.com/office/powerpoint/2010/main" val="242273246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Five Cycle Process</a:t>
            </a:r>
          </a:p>
        </p:txBody>
      </p:sp>
      <p:sp>
        <p:nvSpPr>
          <p:cNvPr id="10" name="Freeform 5"/>
          <p:cNvSpPr>
            <a:spLocks/>
          </p:cNvSpPr>
          <p:nvPr/>
        </p:nvSpPr>
        <p:spPr bwMode="auto">
          <a:xfrm rot="1800000">
            <a:off x="6437790" y="3478566"/>
            <a:ext cx="1479154" cy="1631776"/>
          </a:xfrm>
          <a:custGeom>
            <a:avLst/>
            <a:gdLst>
              <a:gd name="T0" fmla="*/ 263 w 711"/>
              <a:gd name="T1" fmla="*/ 524 h 784"/>
              <a:gd name="T2" fmla="*/ 279 w 711"/>
              <a:gd name="T3" fmla="*/ 548 h 784"/>
              <a:gd name="T4" fmla="*/ 168 w 711"/>
              <a:gd name="T5" fmla="*/ 585 h 784"/>
              <a:gd name="T6" fmla="*/ 533 w 711"/>
              <a:gd name="T7" fmla="*/ 784 h 784"/>
              <a:gd name="T8" fmla="*/ 669 w 711"/>
              <a:gd name="T9" fmla="*/ 496 h 784"/>
              <a:gd name="T10" fmla="*/ 669 w 711"/>
              <a:gd name="T11" fmla="*/ 496 h 784"/>
              <a:gd name="T12" fmla="*/ 711 w 711"/>
              <a:gd name="T13" fmla="*/ 408 h 784"/>
              <a:gd name="T14" fmla="*/ 600 w 711"/>
              <a:gd name="T15" fmla="*/ 444 h 784"/>
              <a:gd name="T16" fmla="*/ 591 w 711"/>
              <a:gd name="T17" fmla="*/ 427 h 784"/>
              <a:gd name="T18" fmla="*/ 17 w 711"/>
              <a:gd name="T19" fmla="*/ 0 h 784"/>
              <a:gd name="T20" fmla="*/ 187 w 711"/>
              <a:gd name="T21" fmla="*/ 161 h 784"/>
              <a:gd name="T22" fmla="*/ 0 w 711"/>
              <a:gd name="T23" fmla="*/ 338 h 784"/>
              <a:gd name="T24" fmla="*/ 263 w 711"/>
              <a:gd name="T25" fmla="*/ 52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1" h="784">
                <a:moveTo>
                  <a:pt x="263" y="524"/>
                </a:moveTo>
                <a:cubicBezTo>
                  <a:pt x="279" y="548"/>
                  <a:pt x="279" y="548"/>
                  <a:pt x="279" y="548"/>
                </a:cubicBezTo>
                <a:cubicBezTo>
                  <a:pt x="168" y="585"/>
                  <a:pt x="168" y="585"/>
                  <a:pt x="168" y="585"/>
                </a:cubicBezTo>
                <a:cubicBezTo>
                  <a:pt x="533" y="784"/>
                  <a:pt x="533" y="784"/>
                  <a:pt x="533" y="784"/>
                </a:cubicBezTo>
                <a:cubicBezTo>
                  <a:pt x="669" y="496"/>
                  <a:pt x="669" y="496"/>
                  <a:pt x="669" y="496"/>
                </a:cubicBezTo>
                <a:cubicBezTo>
                  <a:pt x="669" y="496"/>
                  <a:pt x="669" y="496"/>
                  <a:pt x="669" y="496"/>
                </a:cubicBezTo>
                <a:cubicBezTo>
                  <a:pt x="711" y="408"/>
                  <a:pt x="711" y="408"/>
                  <a:pt x="711" y="408"/>
                </a:cubicBezTo>
                <a:cubicBezTo>
                  <a:pt x="600" y="444"/>
                  <a:pt x="600" y="444"/>
                  <a:pt x="600" y="444"/>
                </a:cubicBezTo>
                <a:cubicBezTo>
                  <a:pt x="591" y="427"/>
                  <a:pt x="591" y="427"/>
                  <a:pt x="591" y="427"/>
                </a:cubicBezTo>
                <a:cubicBezTo>
                  <a:pt x="482" y="197"/>
                  <a:pt x="265" y="38"/>
                  <a:pt x="17" y="0"/>
                </a:cubicBezTo>
                <a:cubicBezTo>
                  <a:pt x="187" y="161"/>
                  <a:pt x="187" y="161"/>
                  <a:pt x="187" y="161"/>
                </a:cubicBezTo>
                <a:cubicBezTo>
                  <a:pt x="0" y="338"/>
                  <a:pt x="0" y="338"/>
                  <a:pt x="0" y="338"/>
                </a:cubicBezTo>
                <a:cubicBezTo>
                  <a:pt x="108" y="363"/>
                  <a:pt x="202" y="429"/>
                  <a:pt x="263" y="5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rot="1800000">
            <a:off x="5917315" y="4620412"/>
            <a:ext cx="1246407" cy="1648309"/>
          </a:xfrm>
          <a:custGeom>
            <a:avLst/>
            <a:gdLst>
              <a:gd name="T0" fmla="*/ 164 w 599"/>
              <a:gd name="T1" fmla="*/ 404 h 792"/>
              <a:gd name="T2" fmla="*/ 146 w 599"/>
              <a:gd name="T3" fmla="*/ 425 h 792"/>
              <a:gd name="T4" fmla="*/ 76 w 599"/>
              <a:gd name="T5" fmla="*/ 329 h 792"/>
              <a:gd name="T6" fmla="*/ 54 w 599"/>
              <a:gd name="T7" fmla="*/ 449 h 792"/>
              <a:gd name="T8" fmla="*/ 54 w 599"/>
              <a:gd name="T9" fmla="*/ 449 h 792"/>
              <a:gd name="T10" fmla="*/ 0 w 599"/>
              <a:gd name="T11" fmla="*/ 738 h 792"/>
              <a:gd name="T12" fmla="*/ 412 w 599"/>
              <a:gd name="T13" fmla="*/ 792 h 792"/>
              <a:gd name="T14" fmla="*/ 344 w 599"/>
              <a:gd name="T15" fmla="*/ 698 h 792"/>
              <a:gd name="T16" fmla="*/ 359 w 599"/>
              <a:gd name="T17" fmla="*/ 685 h 792"/>
              <a:gd name="T18" fmla="*/ 599 w 599"/>
              <a:gd name="T19" fmla="*/ 128 h 792"/>
              <a:gd name="T20" fmla="*/ 588 w 599"/>
              <a:gd name="T21" fmla="*/ 0 h 792"/>
              <a:gd name="T22" fmla="*/ 529 w 599"/>
              <a:gd name="T23" fmla="*/ 125 h 792"/>
              <a:gd name="T24" fmla="*/ 485 w 599"/>
              <a:gd name="T25" fmla="*/ 217 h 792"/>
              <a:gd name="T26" fmla="*/ 263 w 599"/>
              <a:gd name="T27" fmla="*/ 95 h 792"/>
              <a:gd name="T28" fmla="*/ 264 w 599"/>
              <a:gd name="T29" fmla="*/ 128 h 792"/>
              <a:gd name="T30" fmla="*/ 164 w 599"/>
              <a:gd name="T31" fmla="*/ 404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9" h="792">
                <a:moveTo>
                  <a:pt x="164" y="404"/>
                </a:moveTo>
                <a:cubicBezTo>
                  <a:pt x="146" y="425"/>
                  <a:pt x="146" y="425"/>
                  <a:pt x="146" y="425"/>
                </a:cubicBezTo>
                <a:cubicBezTo>
                  <a:pt x="76" y="329"/>
                  <a:pt x="76" y="329"/>
                  <a:pt x="76" y="329"/>
                </a:cubicBezTo>
                <a:cubicBezTo>
                  <a:pt x="54" y="449"/>
                  <a:pt x="54" y="449"/>
                  <a:pt x="54" y="449"/>
                </a:cubicBezTo>
                <a:cubicBezTo>
                  <a:pt x="54" y="449"/>
                  <a:pt x="54" y="449"/>
                  <a:pt x="54" y="449"/>
                </a:cubicBezTo>
                <a:cubicBezTo>
                  <a:pt x="0" y="738"/>
                  <a:pt x="0" y="738"/>
                  <a:pt x="0" y="738"/>
                </a:cubicBezTo>
                <a:cubicBezTo>
                  <a:pt x="412" y="792"/>
                  <a:pt x="412" y="792"/>
                  <a:pt x="412" y="792"/>
                </a:cubicBezTo>
                <a:cubicBezTo>
                  <a:pt x="344" y="698"/>
                  <a:pt x="344" y="698"/>
                  <a:pt x="344" y="698"/>
                </a:cubicBezTo>
                <a:cubicBezTo>
                  <a:pt x="359" y="685"/>
                  <a:pt x="359" y="685"/>
                  <a:pt x="359" y="685"/>
                </a:cubicBezTo>
                <a:cubicBezTo>
                  <a:pt x="514" y="539"/>
                  <a:pt x="599" y="341"/>
                  <a:pt x="599" y="128"/>
                </a:cubicBezTo>
                <a:cubicBezTo>
                  <a:pt x="599" y="85"/>
                  <a:pt x="595" y="42"/>
                  <a:pt x="588" y="0"/>
                </a:cubicBezTo>
                <a:cubicBezTo>
                  <a:pt x="529" y="125"/>
                  <a:pt x="529" y="125"/>
                  <a:pt x="529" y="125"/>
                </a:cubicBezTo>
                <a:cubicBezTo>
                  <a:pt x="485" y="217"/>
                  <a:pt x="485" y="217"/>
                  <a:pt x="485" y="217"/>
                </a:cubicBezTo>
                <a:cubicBezTo>
                  <a:pt x="263" y="95"/>
                  <a:pt x="263" y="95"/>
                  <a:pt x="263" y="95"/>
                </a:cubicBezTo>
                <a:cubicBezTo>
                  <a:pt x="264" y="106"/>
                  <a:pt x="264" y="117"/>
                  <a:pt x="264" y="128"/>
                </a:cubicBezTo>
                <a:cubicBezTo>
                  <a:pt x="264" y="229"/>
                  <a:pt x="229" y="327"/>
                  <a:pt x="164" y="40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p:cNvSpPr>
          <p:nvPr/>
        </p:nvSpPr>
        <p:spPr bwMode="auto">
          <a:xfrm rot="1800000">
            <a:off x="4347964" y="4846853"/>
            <a:ext cx="1842902" cy="981863"/>
          </a:xfrm>
          <a:custGeom>
            <a:avLst/>
            <a:gdLst>
              <a:gd name="T0" fmla="*/ 369 w 886"/>
              <a:gd name="T1" fmla="*/ 106 h 472"/>
              <a:gd name="T2" fmla="*/ 343 w 886"/>
              <a:gd name="T3" fmla="*/ 95 h 472"/>
              <a:gd name="T4" fmla="*/ 412 w 886"/>
              <a:gd name="T5" fmla="*/ 0 h 472"/>
              <a:gd name="T6" fmla="*/ 295 w 886"/>
              <a:gd name="T7" fmla="*/ 16 h 472"/>
              <a:gd name="T8" fmla="*/ 295 w 886"/>
              <a:gd name="T9" fmla="*/ 16 h 472"/>
              <a:gd name="T10" fmla="*/ 0 w 886"/>
              <a:gd name="T11" fmla="*/ 54 h 472"/>
              <a:gd name="T12" fmla="*/ 58 w 886"/>
              <a:gd name="T13" fmla="*/ 366 h 472"/>
              <a:gd name="T14" fmla="*/ 58 w 886"/>
              <a:gd name="T15" fmla="*/ 366 h 472"/>
              <a:gd name="T16" fmla="*/ 76 w 886"/>
              <a:gd name="T17" fmla="*/ 463 h 472"/>
              <a:gd name="T18" fmla="*/ 145 w 886"/>
              <a:gd name="T19" fmla="*/ 368 h 472"/>
              <a:gd name="T20" fmla="*/ 162 w 886"/>
              <a:gd name="T21" fmla="*/ 377 h 472"/>
              <a:gd name="T22" fmla="*/ 532 w 886"/>
              <a:gd name="T23" fmla="*/ 472 h 472"/>
              <a:gd name="T24" fmla="*/ 886 w 886"/>
              <a:gd name="T25" fmla="*/ 386 h 472"/>
              <a:gd name="T26" fmla="*/ 646 w 886"/>
              <a:gd name="T27" fmla="*/ 355 h 472"/>
              <a:gd name="T28" fmla="*/ 692 w 886"/>
              <a:gd name="T29" fmla="*/ 106 h 472"/>
              <a:gd name="T30" fmla="*/ 532 w 886"/>
              <a:gd name="T31" fmla="*/ 138 h 472"/>
              <a:gd name="T32" fmla="*/ 369 w 886"/>
              <a:gd name="T33" fmla="*/ 10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6" h="472">
                <a:moveTo>
                  <a:pt x="369" y="106"/>
                </a:moveTo>
                <a:cubicBezTo>
                  <a:pt x="343" y="95"/>
                  <a:pt x="343" y="95"/>
                  <a:pt x="343" y="95"/>
                </a:cubicBezTo>
                <a:cubicBezTo>
                  <a:pt x="412" y="0"/>
                  <a:pt x="412" y="0"/>
                  <a:pt x="412" y="0"/>
                </a:cubicBezTo>
                <a:cubicBezTo>
                  <a:pt x="295" y="16"/>
                  <a:pt x="295" y="16"/>
                  <a:pt x="295" y="16"/>
                </a:cubicBezTo>
                <a:cubicBezTo>
                  <a:pt x="295" y="16"/>
                  <a:pt x="295" y="16"/>
                  <a:pt x="295" y="16"/>
                </a:cubicBezTo>
                <a:cubicBezTo>
                  <a:pt x="0" y="54"/>
                  <a:pt x="0" y="54"/>
                  <a:pt x="0" y="54"/>
                </a:cubicBezTo>
                <a:cubicBezTo>
                  <a:pt x="58" y="366"/>
                  <a:pt x="58" y="366"/>
                  <a:pt x="58" y="366"/>
                </a:cubicBezTo>
                <a:cubicBezTo>
                  <a:pt x="58" y="366"/>
                  <a:pt x="58" y="366"/>
                  <a:pt x="58" y="366"/>
                </a:cubicBezTo>
                <a:cubicBezTo>
                  <a:pt x="76" y="463"/>
                  <a:pt x="76" y="463"/>
                  <a:pt x="76" y="463"/>
                </a:cubicBezTo>
                <a:cubicBezTo>
                  <a:pt x="145" y="368"/>
                  <a:pt x="145" y="368"/>
                  <a:pt x="145" y="368"/>
                </a:cubicBezTo>
                <a:cubicBezTo>
                  <a:pt x="162" y="377"/>
                  <a:pt x="162" y="377"/>
                  <a:pt x="162" y="377"/>
                </a:cubicBezTo>
                <a:cubicBezTo>
                  <a:pt x="275" y="440"/>
                  <a:pt x="403" y="472"/>
                  <a:pt x="532" y="472"/>
                </a:cubicBezTo>
                <a:cubicBezTo>
                  <a:pt x="656" y="472"/>
                  <a:pt x="777" y="443"/>
                  <a:pt x="886" y="386"/>
                </a:cubicBezTo>
                <a:cubicBezTo>
                  <a:pt x="646" y="355"/>
                  <a:pt x="646" y="355"/>
                  <a:pt x="646" y="355"/>
                </a:cubicBezTo>
                <a:cubicBezTo>
                  <a:pt x="692" y="106"/>
                  <a:pt x="692" y="106"/>
                  <a:pt x="692" y="106"/>
                </a:cubicBezTo>
                <a:cubicBezTo>
                  <a:pt x="642" y="127"/>
                  <a:pt x="587" y="138"/>
                  <a:pt x="532" y="138"/>
                </a:cubicBezTo>
                <a:cubicBezTo>
                  <a:pt x="476" y="138"/>
                  <a:pt x="421" y="127"/>
                  <a:pt x="369" y="10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800000">
            <a:off x="4275057" y="3015266"/>
            <a:ext cx="1131941" cy="1954824"/>
          </a:xfrm>
          <a:custGeom>
            <a:avLst/>
            <a:gdLst>
              <a:gd name="T0" fmla="*/ 434 w 544"/>
              <a:gd name="T1" fmla="*/ 369 h 940"/>
              <a:gd name="T2" fmla="*/ 436 w 544"/>
              <a:gd name="T3" fmla="*/ 340 h 940"/>
              <a:gd name="T4" fmla="*/ 544 w 544"/>
              <a:gd name="T5" fmla="*/ 376 h 940"/>
              <a:gd name="T6" fmla="*/ 495 w 544"/>
              <a:gd name="T7" fmla="*/ 273 h 940"/>
              <a:gd name="T8" fmla="*/ 495 w 544"/>
              <a:gd name="T9" fmla="*/ 273 h 940"/>
              <a:gd name="T10" fmla="*/ 365 w 544"/>
              <a:gd name="T11" fmla="*/ 0 h 940"/>
              <a:gd name="T12" fmla="*/ 90 w 544"/>
              <a:gd name="T13" fmla="*/ 150 h 940"/>
              <a:gd name="T14" fmla="*/ 90 w 544"/>
              <a:gd name="T15" fmla="*/ 150 h 940"/>
              <a:gd name="T16" fmla="*/ 0 w 544"/>
              <a:gd name="T17" fmla="*/ 199 h 940"/>
              <a:gd name="T18" fmla="*/ 115 w 544"/>
              <a:gd name="T19" fmla="*/ 236 h 940"/>
              <a:gd name="T20" fmla="*/ 111 w 544"/>
              <a:gd name="T21" fmla="*/ 255 h 940"/>
              <a:gd name="T22" fmla="*/ 98 w 544"/>
              <a:gd name="T23" fmla="*/ 398 h 940"/>
              <a:gd name="T24" fmla="*/ 323 w 544"/>
              <a:gd name="T25" fmla="*/ 940 h 940"/>
              <a:gd name="T26" fmla="*/ 279 w 544"/>
              <a:gd name="T27" fmla="*/ 707 h 940"/>
              <a:gd name="T28" fmla="*/ 533 w 544"/>
              <a:gd name="T29" fmla="*/ 674 h 940"/>
              <a:gd name="T30" fmla="*/ 433 w 544"/>
              <a:gd name="T31" fmla="*/ 398 h 940"/>
              <a:gd name="T32" fmla="*/ 434 w 544"/>
              <a:gd name="T33" fmla="*/ 369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4" h="940">
                <a:moveTo>
                  <a:pt x="434" y="369"/>
                </a:moveTo>
                <a:cubicBezTo>
                  <a:pt x="436" y="340"/>
                  <a:pt x="436" y="340"/>
                  <a:pt x="436" y="340"/>
                </a:cubicBezTo>
                <a:cubicBezTo>
                  <a:pt x="544" y="376"/>
                  <a:pt x="544" y="376"/>
                  <a:pt x="544" y="376"/>
                </a:cubicBezTo>
                <a:cubicBezTo>
                  <a:pt x="495" y="273"/>
                  <a:pt x="495" y="273"/>
                  <a:pt x="495" y="273"/>
                </a:cubicBezTo>
                <a:cubicBezTo>
                  <a:pt x="495" y="273"/>
                  <a:pt x="495" y="273"/>
                  <a:pt x="495" y="273"/>
                </a:cubicBezTo>
                <a:cubicBezTo>
                  <a:pt x="365" y="0"/>
                  <a:pt x="365" y="0"/>
                  <a:pt x="365" y="0"/>
                </a:cubicBezTo>
                <a:cubicBezTo>
                  <a:pt x="90" y="150"/>
                  <a:pt x="90" y="150"/>
                  <a:pt x="90" y="150"/>
                </a:cubicBezTo>
                <a:cubicBezTo>
                  <a:pt x="90" y="150"/>
                  <a:pt x="90" y="150"/>
                  <a:pt x="90" y="150"/>
                </a:cubicBezTo>
                <a:cubicBezTo>
                  <a:pt x="0" y="199"/>
                  <a:pt x="0" y="199"/>
                  <a:pt x="0" y="199"/>
                </a:cubicBezTo>
                <a:cubicBezTo>
                  <a:pt x="115" y="236"/>
                  <a:pt x="115" y="236"/>
                  <a:pt x="115" y="236"/>
                </a:cubicBezTo>
                <a:cubicBezTo>
                  <a:pt x="111" y="255"/>
                  <a:pt x="111" y="255"/>
                  <a:pt x="111" y="255"/>
                </a:cubicBezTo>
                <a:cubicBezTo>
                  <a:pt x="102" y="302"/>
                  <a:pt x="98" y="350"/>
                  <a:pt x="98" y="398"/>
                </a:cubicBezTo>
                <a:cubicBezTo>
                  <a:pt x="98" y="603"/>
                  <a:pt x="179" y="797"/>
                  <a:pt x="323" y="940"/>
                </a:cubicBezTo>
                <a:cubicBezTo>
                  <a:pt x="279" y="707"/>
                  <a:pt x="279" y="707"/>
                  <a:pt x="279" y="707"/>
                </a:cubicBezTo>
                <a:cubicBezTo>
                  <a:pt x="533" y="674"/>
                  <a:pt x="533" y="674"/>
                  <a:pt x="533" y="674"/>
                </a:cubicBezTo>
                <a:cubicBezTo>
                  <a:pt x="468" y="597"/>
                  <a:pt x="433" y="501"/>
                  <a:pt x="433" y="398"/>
                </a:cubicBezTo>
                <a:cubicBezTo>
                  <a:pt x="433" y="389"/>
                  <a:pt x="433" y="379"/>
                  <a:pt x="434" y="36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9"/>
          <p:cNvSpPr>
            <a:spLocks/>
          </p:cNvSpPr>
          <p:nvPr/>
        </p:nvSpPr>
        <p:spPr bwMode="auto">
          <a:xfrm rot="1800000">
            <a:off x="5203190" y="2560801"/>
            <a:ext cx="1878513" cy="1364689"/>
          </a:xfrm>
          <a:custGeom>
            <a:avLst/>
            <a:gdLst>
              <a:gd name="T0" fmla="*/ 573 w 903"/>
              <a:gd name="T1" fmla="*/ 465 h 656"/>
              <a:gd name="T2" fmla="*/ 601 w 903"/>
              <a:gd name="T3" fmla="*/ 458 h 656"/>
              <a:gd name="T4" fmla="*/ 601 w 903"/>
              <a:gd name="T5" fmla="*/ 571 h 656"/>
              <a:gd name="T6" fmla="*/ 684 w 903"/>
              <a:gd name="T7" fmla="*/ 493 h 656"/>
              <a:gd name="T8" fmla="*/ 684 w 903"/>
              <a:gd name="T9" fmla="*/ 493 h 656"/>
              <a:gd name="T10" fmla="*/ 903 w 903"/>
              <a:gd name="T11" fmla="*/ 286 h 656"/>
              <a:gd name="T12" fmla="*/ 675 w 903"/>
              <a:gd name="T13" fmla="*/ 70 h 656"/>
              <a:gd name="T14" fmla="*/ 675 w 903"/>
              <a:gd name="T15" fmla="*/ 70 h 656"/>
              <a:gd name="T16" fmla="*/ 601 w 903"/>
              <a:gd name="T17" fmla="*/ 0 h 656"/>
              <a:gd name="T18" fmla="*/ 601 w 903"/>
              <a:gd name="T19" fmla="*/ 120 h 656"/>
              <a:gd name="T20" fmla="*/ 581 w 903"/>
              <a:gd name="T21" fmla="*/ 123 h 656"/>
              <a:gd name="T22" fmla="*/ 0 w 903"/>
              <a:gd name="T23" fmla="*/ 533 h 656"/>
              <a:gd name="T24" fmla="*/ 203 w 903"/>
              <a:gd name="T25" fmla="*/ 422 h 656"/>
              <a:gd name="T26" fmla="*/ 314 w 903"/>
              <a:gd name="T27" fmla="*/ 656 h 656"/>
              <a:gd name="T28" fmla="*/ 573 w 903"/>
              <a:gd name="T29" fmla="*/ 465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3" h="656">
                <a:moveTo>
                  <a:pt x="573" y="465"/>
                </a:moveTo>
                <a:cubicBezTo>
                  <a:pt x="601" y="458"/>
                  <a:pt x="601" y="458"/>
                  <a:pt x="601" y="458"/>
                </a:cubicBezTo>
                <a:cubicBezTo>
                  <a:pt x="601" y="571"/>
                  <a:pt x="601" y="571"/>
                  <a:pt x="601" y="571"/>
                </a:cubicBezTo>
                <a:cubicBezTo>
                  <a:pt x="684" y="493"/>
                  <a:pt x="684" y="493"/>
                  <a:pt x="684" y="493"/>
                </a:cubicBezTo>
                <a:cubicBezTo>
                  <a:pt x="684" y="493"/>
                  <a:pt x="684" y="493"/>
                  <a:pt x="684" y="493"/>
                </a:cubicBezTo>
                <a:cubicBezTo>
                  <a:pt x="903" y="286"/>
                  <a:pt x="903" y="286"/>
                  <a:pt x="903" y="286"/>
                </a:cubicBezTo>
                <a:cubicBezTo>
                  <a:pt x="675" y="70"/>
                  <a:pt x="675" y="70"/>
                  <a:pt x="675" y="70"/>
                </a:cubicBezTo>
                <a:cubicBezTo>
                  <a:pt x="675" y="70"/>
                  <a:pt x="675" y="70"/>
                  <a:pt x="675" y="70"/>
                </a:cubicBezTo>
                <a:cubicBezTo>
                  <a:pt x="601" y="0"/>
                  <a:pt x="601" y="0"/>
                  <a:pt x="601" y="0"/>
                </a:cubicBezTo>
                <a:cubicBezTo>
                  <a:pt x="601" y="120"/>
                  <a:pt x="601" y="120"/>
                  <a:pt x="601" y="120"/>
                </a:cubicBezTo>
                <a:cubicBezTo>
                  <a:pt x="581" y="123"/>
                  <a:pt x="581" y="123"/>
                  <a:pt x="581" y="123"/>
                </a:cubicBezTo>
                <a:cubicBezTo>
                  <a:pt x="331" y="155"/>
                  <a:pt x="114" y="310"/>
                  <a:pt x="0" y="533"/>
                </a:cubicBezTo>
                <a:cubicBezTo>
                  <a:pt x="203" y="422"/>
                  <a:pt x="203" y="422"/>
                  <a:pt x="203" y="422"/>
                </a:cubicBezTo>
                <a:cubicBezTo>
                  <a:pt x="314" y="656"/>
                  <a:pt x="314" y="656"/>
                  <a:pt x="314" y="656"/>
                </a:cubicBezTo>
                <a:cubicBezTo>
                  <a:pt x="373" y="562"/>
                  <a:pt x="465" y="493"/>
                  <a:pt x="573" y="46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01"/>
          <p:cNvSpPr>
            <a:spLocks noEditPoints="1"/>
          </p:cNvSpPr>
          <p:nvPr/>
        </p:nvSpPr>
        <p:spPr bwMode="auto">
          <a:xfrm>
            <a:off x="4731619" y="3714593"/>
            <a:ext cx="352425" cy="357188"/>
          </a:xfrm>
          <a:custGeom>
            <a:avLst/>
            <a:gdLst>
              <a:gd name="T0" fmla="*/ 78 w 94"/>
              <a:gd name="T1" fmla="*/ 43 h 95"/>
              <a:gd name="T2" fmla="*/ 26 w 94"/>
              <a:gd name="T3" fmla="*/ 95 h 95"/>
              <a:gd name="T4" fmla="*/ 0 w 94"/>
              <a:gd name="T5" fmla="*/ 95 h 95"/>
              <a:gd name="T6" fmla="*/ 0 w 94"/>
              <a:gd name="T7" fmla="*/ 69 h 95"/>
              <a:gd name="T8" fmla="*/ 52 w 94"/>
              <a:gd name="T9" fmla="*/ 17 h 95"/>
              <a:gd name="T10" fmla="*/ 78 w 94"/>
              <a:gd name="T11" fmla="*/ 43 h 95"/>
              <a:gd name="T12" fmla="*/ 28 w 94"/>
              <a:gd name="T13" fmla="*/ 81 h 95"/>
              <a:gd name="T14" fmla="*/ 13 w 94"/>
              <a:gd name="T15" fmla="*/ 67 h 95"/>
              <a:gd name="T16" fmla="*/ 8 w 94"/>
              <a:gd name="T17" fmla="*/ 72 h 95"/>
              <a:gd name="T18" fmla="*/ 8 w 94"/>
              <a:gd name="T19" fmla="*/ 79 h 95"/>
              <a:gd name="T20" fmla="*/ 16 w 94"/>
              <a:gd name="T21" fmla="*/ 79 h 95"/>
              <a:gd name="T22" fmla="*/ 16 w 94"/>
              <a:gd name="T23" fmla="*/ 87 h 95"/>
              <a:gd name="T24" fmla="*/ 22 w 94"/>
              <a:gd name="T25" fmla="*/ 87 h 95"/>
              <a:gd name="T26" fmla="*/ 28 w 94"/>
              <a:gd name="T27" fmla="*/ 81 h 95"/>
              <a:gd name="T28" fmla="*/ 54 w 94"/>
              <a:gd name="T29" fmla="*/ 28 h 95"/>
              <a:gd name="T30" fmla="*/ 53 w 94"/>
              <a:gd name="T31" fmla="*/ 28 h 95"/>
              <a:gd name="T32" fmla="*/ 19 w 94"/>
              <a:gd name="T33" fmla="*/ 62 h 95"/>
              <a:gd name="T34" fmla="*/ 18 w 94"/>
              <a:gd name="T35" fmla="*/ 63 h 95"/>
              <a:gd name="T36" fmla="*/ 20 w 94"/>
              <a:gd name="T37" fmla="*/ 64 h 95"/>
              <a:gd name="T38" fmla="*/ 21 w 94"/>
              <a:gd name="T39" fmla="*/ 64 h 95"/>
              <a:gd name="T40" fmla="*/ 55 w 94"/>
              <a:gd name="T41" fmla="*/ 30 h 95"/>
              <a:gd name="T42" fmla="*/ 55 w 94"/>
              <a:gd name="T43" fmla="*/ 29 h 95"/>
              <a:gd name="T44" fmla="*/ 54 w 94"/>
              <a:gd name="T45" fmla="*/ 28 h 95"/>
              <a:gd name="T46" fmla="*/ 92 w 94"/>
              <a:gd name="T47" fmla="*/ 29 h 95"/>
              <a:gd name="T48" fmla="*/ 82 w 94"/>
              <a:gd name="T49" fmla="*/ 39 h 95"/>
              <a:gd name="T50" fmla="*/ 56 w 94"/>
              <a:gd name="T51" fmla="*/ 13 h 95"/>
              <a:gd name="T52" fmla="*/ 66 w 94"/>
              <a:gd name="T53" fmla="*/ 3 h 95"/>
              <a:gd name="T54" fmla="*/ 72 w 94"/>
              <a:gd name="T55" fmla="*/ 0 h 95"/>
              <a:gd name="T56" fmla="*/ 77 w 94"/>
              <a:gd name="T57" fmla="*/ 3 h 95"/>
              <a:gd name="T58" fmla="*/ 92 w 94"/>
              <a:gd name="T59" fmla="*/ 17 h 95"/>
              <a:gd name="T60" fmla="*/ 94 w 94"/>
              <a:gd name="T61" fmla="*/ 23 h 95"/>
              <a:gd name="T62" fmla="*/ 92 w 94"/>
              <a:gd name="T63" fmla="*/ 2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95">
                <a:moveTo>
                  <a:pt x="78" y="43"/>
                </a:moveTo>
                <a:cubicBezTo>
                  <a:pt x="26" y="95"/>
                  <a:pt x="26" y="95"/>
                  <a:pt x="26" y="95"/>
                </a:cubicBezTo>
                <a:cubicBezTo>
                  <a:pt x="0" y="95"/>
                  <a:pt x="0" y="95"/>
                  <a:pt x="0" y="95"/>
                </a:cubicBezTo>
                <a:cubicBezTo>
                  <a:pt x="0" y="69"/>
                  <a:pt x="0" y="69"/>
                  <a:pt x="0" y="69"/>
                </a:cubicBezTo>
                <a:cubicBezTo>
                  <a:pt x="52" y="17"/>
                  <a:pt x="52" y="17"/>
                  <a:pt x="52" y="17"/>
                </a:cubicBezTo>
                <a:lnTo>
                  <a:pt x="78" y="43"/>
                </a:lnTo>
                <a:close/>
                <a:moveTo>
                  <a:pt x="28" y="81"/>
                </a:moveTo>
                <a:cubicBezTo>
                  <a:pt x="13" y="67"/>
                  <a:pt x="13" y="67"/>
                  <a:pt x="13" y="67"/>
                </a:cubicBezTo>
                <a:cubicBezTo>
                  <a:pt x="8" y="72"/>
                  <a:pt x="8" y="72"/>
                  <a:pt x="8" y="72"/>
                </a:cubicBezTo>
                <a:cubicBezTo>
                  <a:pt x="8" y="79"/>
                  <a:pt x="8" y="79"/>
                  <a:pt x="8" y="79"/>
                </a:cubicBezTo>
                <a:cubicBezTo>
                  <a:pt x="16" y="79"/>
                  <a:pt x="16" y="79"/>
                  <a:pt x="16" y="79"/>
                </a:cubicBezTo>
                <a:cubicBezTo>
                  <a:pt x="16" y="87"/>
                  <a:pt x="16" y="87"/>
                  <a:pt x="16" y="87"/>
                </a:cubicBezTo>
                <a:cubicBezTo>
                  <a:pt x="22" y="87"/>
                  <a:pt x="22" y="87"/>
                  <a:pt x="22" y="87"/>
                </a:cubicBezTo>
                <a:lnTo>
                  <a:pt x="28" y="81"/>
                </a:lnTo>
                <a:close/>
                <a:moveTo>
                  <a:pt x="54" y="28"/>
                </a:moveTo>
                <a:cubicBezTo>
                  <a:pt x="53" y="28"/>
                  <a:pt x="53" y="28"/>
                  <a:pt x="53" y="28"/>
                </a:cubicBezTo>
                <a:cubicBezTo>
                  <a:pt x="19" y="62"/>
                  <a:pt x="19" y="62"/>
                  <a:pt x="19" y="62"/>
                </a:cubicBezTo>
                <a:cubicBezTo>
                  <a:pt x="19" y="62"/>
                  <a:pt x="18" y="63"/>
                  <a:pt x="18" y="63"/>
                </a:cubicBezTo>
                <a:cubicBezTo>
                  <a:pt x="18" y="64"/>
                  <a:pt x="19" y="64"/>
                  <a:pt x="20" y="64"/>
                </a:cubicBezTo>
                <a:cubicBezTo>
                  <a:pt x="20" y="64"/>
                  <a:pt x="21" y="64"/>
                  <a:pt x="21" y="64"/>
                </a:cubicBezTo>
                <a:cubicBezTo>
                  <a:pt x="55" y="30"/>
                  <a:pt x="55" y="30"/>
                  <a:pt x="55" y="30"/>
                </a:cubicBezTo>
                <a:cubicBezTo>
                  <a:pt x="55" y="30"/>
                  <a:pt x="55" y="29"/>
                  <a:pt x="55" y="29"/>
                </a:cubicBezTo>
                <a:cubicBezTo>
                  <a:pt x="55" y="28"/>
                  <a:pt x="55" y="28"/>
                  <a:pt x="54" y="28"/>
                </a:cubicBezTo>
                <a:close/>
                <a:moveTo>
                  <a:pt x="92" y="29"/>
                </a:moveTo>
                <a:cubicBezTo>
                  <a:pt x="82" y="39"/>
                  <a:pt x="82" y="39"/>
                  <a:pt x="82" y="39"/>
                </a:cubicBezTo>
                <a:cubicBezTo>
                  <a:pt x="56" y="13"/>
                  <a:pt x="56" y="13"/>
                  <a:pt x="56" y="13"/>
                </a:cubicBezTo>
                <a:cubicBezTo>
                  <a:pt x="66" y="3"/>
                  <a:pt x="66" y="3"/>
                  <a:pt x="66" y="3"/>
                </a:cubicBezTo>
                <a:cubicBezTo>
                  <a:pt x="68" y="1"/>
                  <a:pt x="70" y="0"/>
                  <a:pt x="72" y="0"/>
                </a:cubicBezTo>
                <a:cubicBezTo>
                  <a:pt x="74" y="0"/>
                  <a:pt x="76" y="1"/>
                  <a:pt x="77" y="3"/>
                </a:cubicBezTo>
                <a:cubicBezTo>
                  <a:pt x="92" y="17"/>
                  <a:pt x="92" y="17"/>
                  <a:pt x="92" y="17"/>
                </a:cubicBezTo>
                <a:cubicBezTo>
                  <a:pt x="94" y="19"/>
                  <a:pt x="94" y="21"/>
                  <a:pt x="94" y="23"/>
                </a:cubicBezTo>
                <a:cubicBezTo>
                  <a:pt x="94" y="25"/>
                  <a:pt x="94" y="27"/>
                  <a:pt x="92" y="29"/>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Freeform 126"/>
          <p:cNvSpPr>
            <a:spLocks noEditPoints="1"/>
          </p:cNvSpPr>
          <p:nvPr/>
        </p:nvSpPr>
        <p:spPr bwMode="auto">
          <a:xfrm>
            <a:off x="6887626" y="3939118"/>
            <a:ext cx="450850" cy="412750"/>
          </a:xfrm>
          <a:custGeom>
            <a:avLst/>
            <a:gdLst>
              <a:gd name="T0" fmla="*/ 69 w 120"/>
              <a:gd name="T1" fmla="*/ 64 h 110"/>
              <a:gd name="T2" fmla="*/ 73 w 120"/>
              <a:gd name="T3" fmla="*/ 77 h 110"/>
              <a:gd name="T4" fmla="*/ 61 w 120"/>
              <a:gd name="T5" fmla="*/ 87 h 110"/>
              <a:gd name="T6" fmla="*/ 48 w 120"/>
              <a:gd name="T7" fmla="*/ 93 h 110"/>
              <a:gd name="T8" fmla="*/ 33 w 120"/>
              <a:gd name="T9" fmla="*/ 93 h 110"/>
              <a:gd name="T10" fmla="*/ 19 w 120"/>
              <a:gd name="T11" fmla="*/ 87 h 110"/>
              <a:gd name="T12" fmla="*/ 7 w 120"/>
              <a:gd name="T13" fmla="*/ 77 h 110"/>
              <a:gd name="T14" fmla="*/ 11 w 120"/>
              <a:gd name="T15" fmla="*/ 64 h 110"/>
              <a:gd name="T16" fmla="*/ 0 w 120"/>
              <a:gd name="T17" fmla="*/ 49 h 110"/>
              <a:gd name="T18" fmla="*/ 13 w 120"/>
              <a:gd name="T19" fmla="*/ 41 h 110"/>
              <a:gd name="T20" fmla="*/ 8 w 120"/>
              <a:gd name="T21" fmla="*/ 31 h 110"/>
              <a:gd name="T22" fmla="*/ 26 w 120"/>
              <a:gd name="T23" fmla="*/ 28 h 110"/>
              <a:gd name="T24" fmla="*/ 34 w 120"/>
              <a:gd name="T25" fmla="*/ 15 h 110"/>
              <a:gd name="T26" fmla="*/ 49 w 120"/>
              <a:gd name="T27" fmla="*/ 26 h 110"/>
              <a:gd name="T28" fmla="*/ 63 w 120"/>
              <a:gd name="T29" fmla="*/ 22 h 110"/>
              <a:gd name="T30" fmla="*/ 72 w 120"/>
              <a:gd name="T31" fmla="*/ 34 h 110"/>
              <a:gd name="T32" fmla="*/ 79 w 120"/>
              <a:gd name="T33" fmla="*/ 47 h 110"/>
              <a:gd name="T34" fmla="*/ 40 w 120"/>
              <a:gd name="T35" fmla="*/ 39 h 110"/>
              <a:gd name="T36" fmla="*/ 56 w 120"/>
              <a:gd name="T37" fmla="*/ 55 h 110"/>
              <a:gd name="T38" fmla="*/ 111 w 120"/>
              <a:gd name="T39" fmla="*/ 29 h 110"/>
              <a:gd name="T40" fmla="*/ 112 w 120"/>
              <a:gd name="T41" fmla="*/ 42 h 110"/>
              <a:gd name="T42" fmla="*/ 96 w 120"/>
              <a:gd name="T43" fmla="*/ 39 h 110"/>
              <a:gd name="T44" fmla="*/ 80 w 120"/>
              <a:gd name="T45" fmla="*/ 42 h 110"/>
              <a:gd name="T46" fmla="*/ 81 w 120"/>
              <a:gd name="T47" fmla="*/ 29 h 110"/>
              <a:gd name="T48" fmla="*/ 81 w 120"/>
              <a:gd name="T49" fmla="*/ 17 h 110"/>
              <a:gd name="T50" fmla="*/ 80 w 120"/>
              <a:gd name="T51" fmla="*/ 4 h 110"/>
              <a:gd name="T52" fmla="*/ 96 w 120"/>
              <a:gd name="T53" fmla="*/ 7 h 110"/>
              <a:gd name="T54" fmla="*/ 104 w 120"/>
              <a:gd name="T55" fmla="*/ 0 h 110"/>
              <a:gd name="T56" fmla="*/ 109 w 120"/>
              <a:gd name="T57" fmla="*/ 13 h 110"/>
              <a:gd name="T58" fmla="*/ 120 w 120"/>
              <a:gd name="T59" fmla="*/ 27 h 110"/>
              <a:gd name="T60" fmla="*/ 109 w 120"/>
              <a:gd name="T61" fmla="*/ 97 h 110"/>
              <a:gd name="T62" fmla="*/ 104 w 120"/>
              <a:gd name="T63" fmla="*/ 110 h 110"/>
              <a:gd name="T64" fmla="*/ 94 w 120"/>
              <a:gd name="T65" fmla="*/ 103 h 110"/>
              <a:gd name="T66" fmla="*/ 80 w 120"/>
              <a:gd name="T67" fmla="*/ 105 h 110"/>
              <a:gd name="T68" fmla="*/ 72 w 120"/>
              <a:gd name="T69" fmla="*/ 91 h 110"/>
              <a:gd name="T70" fmla="*/ 83 w 120"/>
              <a:gd name="T71" fmla="*/ 77 h 110"/>
              <a:gd name="T72" fmla="*/ 88 w 120"/>
              <a:gd name="T73" fmla="*/ 64 h 110"/>
              <a:gd name="T74" fmla="*/ 98 w 120"/>
              <a:gd name="T75" fmla="*/ 71 h 110"/>
              <a:gd name="T76" fmla="*/ 112 w 120"/>
              <a:gd name="T77" fmla="*/ 68 h 110"/>
              <a:gd name="T78" fmla="*/ 111 w 120"/>
              <a:gd name="T79" fmla="*/ 81 h 110"/>
              <a:gd name="T80" fmla="*/ 96 w 120"/>
              <a:gd name="T81" fmla="*/ 15 h 110"/>
              <a:gd name="T82" fmla="*/ 104 w 120"/>
              <a:gd name="T83" fmla="*/ 23 h 110"/>
              <a:gd name="T84" fmla="*/ 88 w 120"/>
              <a:gd name="T85" fmla="*/ 87 h 110"/>
              <a:gd name="T86" fmla="*/ 96 w 120"/>
              <a:gd name="T87" fmla="*/ 7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110">
                <a:moveTo>
                  <a:pt x="80" y="61"/>
                </a:moveTo>
                <a:cubicBezTo>
                  <a:pt x="80" y="62"/>
                  <a:pt x="80" y="63"/>
                  <a:pt x="79" y="63"/>
                </a:cubicBezTo>
                <a:cubicBezTo>
                  <a:pt x="69" y="64"/>
                  <a:pt x="69" y="64"/>
                  <a:pt x="69" y="64"/>
                </a:cubicBezTo>
                <a:cubicBezTo>
                  <a:pt x="69" y="66"/>
                  <a:pt x="68" y="67"/>
                  <a:pt x="67" y="69"/>
                </a:cubicBezTo>
                <a:cubicBezTo>
                  <a:pt x="69" y="71"/>
                  <a:pt x="71" y="74"/>
                  <a:pt x="73" y="76"/>
                </a:cubicBezTo>
                <a:cubicBezTo>
                  <a:pt x="73" y="77"/>
                  <a:pt x="73" y="77"/>
                  <a:pt x="73" y="77"/>
                </a:cubicBezTo>
                <a:cubicBezTo>
                  <a:pt x="73" y="78"/>
                  <a:pt x="73" y="78"/>
                  <a:pt x="73" y="79"/>
                </a:cubicBezTo>
                <a:cubicBezTo>
                  <a:pt x="71" y="80"/>
                  <a:pt x="64" y="88"/>
                  <a:pt x="63" y="88"/>
                </a:cubicBezTo>
                <a:cubicBezTo>
                  <a:pt x="62" y="88"/>
                  <a:pt x="62" y="88"/>
                  <a:pt x="61" y="87"/>
                </a:cubicBezTo>
                <a:cubicBezTo>
                  <a:pt x="54" y="82"/>
                  <a:pt x="54" y="82"/>
                  <a:pt x="54" y="82"/>
                </a:cubicBezTo>
                <a:cubicBezTo>
                  <a:pt x="53" y="83"/>
                  <a:pt x="51" y="83"/>
                  <a:pt x="49" y="84"/>
                </a:cubicBezTo>
                <a:cubicBezTo>
                  <a:pt x="49" y="87"/>
                  <a:pt x="49" y="90"/>
                  <a:pt x="48" y="93"/>
                </a:cubicBezTo>
                <a:cubicBezTo>
                  <a:pt x="48" y="94"/>
                  <a:pt x="47" y="95"/>
                  <a:pt x="46" y="95"/>
                </a:cubicBezTo>
                <a:cubicBezTo>
                  <a:pt x="34" y="95"/>
                  <a:pt x="34" y="95"/>
                  <a:pt x="34" y="95"/>
                </a:cubicBezTo>
                <a:cubicBezTo>
                  <a:pt x="34" y="95"/>
                  <a:pt x="33" y="94"/>
                  <a:pt x="33" y="93"/>
                </a:cubicBezTo>
                <a:cubicBezTo>
                  <a:pt x="31" y="84"/>
                  <a:pt x="31" y="84"/>
                  <a:pt x="31" y="84"/>
                </a:cubicBezTo>
                <a:cubicBezTo>
                  <a:pt x="29" y="83"/>
                  <a:pt x="28" y="83"/>
                  <a:pt x="26" y="82"/>
                </a:cubicBezTo>
                <a:cubicBezTo>
                  <a:pt x="19" y="87"/>
                  <a:pt x="19" y="87"/>
                  <a:pt x="19" y="87"/>
                </a:cubicBezTo>
                <a:cubicBezTo>
                  <a:pt x="19" y="88"/>
                  <a:pt x="18" y="88"/>
                  <a:pt x="18" y="88"/>
                </a:cubicBezTo>
                <a:cubicBezTo>
                  <a:pt x="17" y="88"/>
                  <a:pt x="17" y="88"/>
                  <a:pt x="16" y="87"/>
                </a:cubicBezTo>
                <a:cubicBezTo>
                  <a:pt x="15" y="86"/>
                  <a:pt x="7" y="79"/>
                  <a:pt x="7" y="77"/>
                </a:cubicBezTo>
                <a:cubicBezTo>
                  <a:pt x="7" y="77"/>
                  <a:pt x="8" y="77"/>
                  <a:pt x="8" y="76"/>
                </a:cubicBezTo>
                <a:cubicBezTo>
                  <a:pt x="10" y="74"/>
                  <a:pt x="12" y="72"/>
                  <a:pt x="13" y="69"/>
                </a:cubicBezTo>
                <a:cubicBezTo>
                  <a:pt x="13" y="67"/>
                  <a:pt x="12" y="66"/>
                  <a:pt x="11" y="64"/>
                </a:cubicBezTo>
                <a:cubicBezTo>
                  <a:pt x="2" y="62"/>
                  <a:pt x="2" y="62"/>
                  <a:pt x="2" y="62"/>
                </a:cubicBezTo>
                <a:cubicBezTo>
                  <a:pt x="1" y="62"/>
                  <a:pt x="0" y="62"/>
                  <a:pt x="0" y="61"/>
                </a:cubicBezTo>
                <a:cubicBezTo>
                  <a:pt x="0" y="49"/>
                  <a:pt x="0" y="49"/>
                  <a:pt x="0" y="49"/>
                </a:cubicBezTo>
                <a:cubicBezTo>
                  <a:pt x="0" y="48"/>
                  <a:pt x="1" y="47"/>
                  <a:pt x="2" y="47"/>
                </a:cubicBezTo>
                <a:cubicBezTo>
                  <a:pt x="11" y="46"/>
                  <a:pt x="11" y="46"/>
                  <a:pt x="11" y="46"/>
                </a:cubicBezTo>
                <a:cubicBezTo>
                  <a:pt x="12" y="44"/>
                  <a:pt x="13" y="43"/>
                  <a:pt x="13" y="41"/>
                </a:cubicBezTo>
                <a:cubicBezTo>
                  <a:pt x="12" y="38"/>
                  <a:pt x="10" y="36"/>
                  <a:pt x="8" y="34"/>
                </a:cubicBezTo>
                <a:cubicBezTo>
                  <a:pt x="7" y="33"/>
                  <a:pt x="7" y="33"/>
                  <a:pt x="7" y="33"/>
                </a:cubicBezTo>
                <a:cubicBezTo>
                  <a:pt x="7" y="32"/>
                  <a:pt x="7" y="32"/>
                  <a:pt x="8" y="31"/>
                </a:cubicBezTo>
                <a:cubicBezTo>
                  <a:pt x="9" y="30"/>
                  <a:pt x="16" y="22"/>
                  <a:pt x="18" y="22"/>
                </a:cubicBezTo>
                <a:cubicBezTo>
                  <a:pt x="18" y="22"/>
                  <a:pt x="19" y="22"/>
                  <a:pt x="19" y="23"/>
                </a:cubicBezTo>
                <a:cubicBezTo>
                  <a:pt x="26" y="28"/>
                  <a:pt x="26" y="28"/>
                  <a:pt x="26" y="28"/>
                </a:cubicBezTo>
                <a:cubicBezTo>
                  <a:pt x="28" y="27"/>
                  <a:pt x="29" y="27"/>
                  <a:pt x="31" y="26"/>
                </a:cubicBezTo>
                <a:cubicBezTo>
                  <a:pt x="31" y="23"/>
                  <a:pt x="32" y="20"/>
                  <a:pt x="33" y="17"/>
                </a:cubicBezTo>
                <a:cubicBezTo>
                  <a:pt x="33" y="16"/>
                  <a:pt x="34" y="15"/>
                  <a:pt x="34" y="15"/>
                </a:cubicBezTo>
                <a:cubicBezTo>
                  <a:pt x="46" y="15"/>
                  <a:pt x="46" y="15"/>
                  <a:pt x="46" y="15"/>
                </a:cubicBezTo>
                <a:cubicBezTo>
                  <a:pt x="47" y="15"/>
                  <a:pt x="48" y="16"/>
                  <a:pt x="48" y="17"/>
                </a:cubicBezTo>
                <a:cubicBezTo>
                  <a:pt x="49" y="26"/>
                  <a:pt x="49" y="26"/>
                  <a:pt x="49" y="26"/>
                </a:cubicBezTo>
                <a:cubicBezTo>
                  <a:pt x="51" y="27"/>
                  <a:pt x="53" y="27"/>
                  <a:pt x="54" y="28"/>
                </a:cubicBezTo>
                <a:cubicBezTo>
                  <a:pt x="61" y="23"/>
                  <a:pt x="61" y="23"/>
                  <a:pt x="61" y="23"/>
                </a:cubicBezTo>
                <a:cubicBezTo>
                  <a:pt x="62" y="22"/>
                  <a:pt x="62" y="22"/>
                  <a:pt x="63" y="22"/>
                </a:cubicBezTo>
                <a:cubicBezTo>
                  <a:pt x="63" y="22"/>
                  <a:pt x="64" y="22"/>
                  <a:pt x="64" y="23"/>
                </a:cubicBezTo>
                <a:cubicBezTo>
                  <a:pt x="66" y="24"/>
                  <a:pt x="73" y="31"/>
                  <a:pt x="73" y="33"/>
                </a:cubicBezTo>
                <a:cubicBezTo>
                  <a:pt x="73" y="33"/>
                  <a:pt x="73" y="33"/>
                  <a:pt x="72" y="34"/>
                </a:cubicBezTo>
                <a:cubicBezTo>
                  <a:pt x="71" y="36"/>
                  <a:pt x="69" y="38"/>
                  <a:pt x="67" y="41"/>
                </a:cubicBezTo>
                <a:cubicBezTo>
                  <a:pt x="68" y="43"/>
                  <a:pt x="69" y="44"/>
                  <a:pt x="69" y="46"/>
                </a:cubicBezTo>
                <a:cubicBezTo>
                  <a:pt x="79" y="47"/>
                  <a:pt x="79" y="47"/>
                  <a:pt x="79" y="47"/>
                </a:cubicBezTo>
                <a:cubicBezTo>
                  <a:pt x="80" y="48"/>
                  <a:pt x="80" y="48"/>
                  <a:pt x="80" y="49"/>
                </a:cubicBezTo>
                <a:lnTo>
                  <a:pt x="80" y="61"/>
                </a:lnTo>
                <a:close/>
                <a:moveTo>
                  <a:pt x="40" y="39"/>
                </a:moveTo>
                <a:cubicBezTo>
                  <a:pt x="31" y="39"/>
                  <a:pt x="24" y="46"/>
                  <a:pt x="24" y="55"/>
                </a:cubicBezTo>
                <a:cubicBezTo>
                  <a:pt x="24" y="64"/>
                  <a:pt x="31" y="71"/>
                  <a:pt x="40" y="71"/>
                </a:cubicBezTo>
                <a:cubicBezTo>
                  <a:pt x="49" y="71"/>
                  <a:pt x="56" y="64"/>
                  <a:pt x="56" y="55"/>
                </a:cubicBezTo>
                <a:cubicBezTo>
                  <a:pt x="56" y="46"/>
                  <a:pt x="49" y="39"/>
                  <a:pt x="40" y="39"/>
                </a:cubicBezTo>
                <a:close/>
                <a:moveTo>
                  <a:pt x="120" y="27"/>
                </a:moveTo>
                <a:cubicBezTo>
                  <a:pt x="120" y="28"/>
                  <a:pt x="112" y="29"/>
                  <a:pt x="111" y="29"/>
                </a:cubicBezTo>
                <a:cubicBezTo>
                  <a:pt x="110" y="31"/>
                  <a:pt x="110" y="32"/>
                  <a:pt x="109" y="33"/>
                </a:cubicBezTo>
                <a:cubicBezTo>
                  <a:pt x="110" y="34"/>
                  <a:pt x="112" y="40"/>
                  <a:pt x="112" y="41"/>
                </a:cubicBezTo>
                <a:cubicBezTo>
                  <a:pt x="112" y="41"/>
                  <a:pt x="112" y="41"/>
                  <a:pt x="112" y="42"/>
                </a:cubicBezTo>
                <a:cubicBezTo>
                  <a:pt x="111" y="42"/>
                  <a:pt x="104" y="46"/>
                  <a:pt x="104" y="46"/>
                </a:cubicBezTo>
                <a:cubicBezTo>
                  <a:pt x="103" y="46"/>
                  <a:pt x="99" y="40"/>
                  <a:pt x="98" y="39"/>
                </a:cubicBezTo>
                <a:cubicBezTo>
                  <a:pt x="97" y="39"/>
                  <a:pt x="97" y="39"/>
                  <a:pt x="96" y="39"/>
                </a:cubicBezTo>
                <a:cubicBezTo>
                  <a:pt x="96" y="39"/>
                  <a:pt x="95" y="39"/>
                  <a:pt x="94" y="39"/>
                </a:cubicBezTo>
                <a:cubicBezTo>
                  <a:pt x="94" y="40"/>
                  <a:pt x="89" y="46"/>
                  <a:pt x="88" y="46"/>
                </a:cubicBezTo>
                <a:cubicBezTo>
                  <a:pt x="88" y="46"/>
                  <a:pt x="81" y="42"/>
                  <a:pt x="80" y="42"/>
                </a:cubicBezTo>
                <a:cubicBezTo>
                  <a:pt x="80" y="41"/>
                  <a:pt x="80" y="41"/>
                  <a:pt x="80" y="41"/>
                </a:cubicBezTo>
                <a:cubicBezTo>
                  <a:pt x="80" y="40"/>
                  <a:pt x="83" y="34"/>
                  <a:pt x="83" y="33"/>
                </a:cubicBezTo>
                <a:cubicBezTo>
                  <a:pt x="83" y="32"/>
                  <a:pt x="82" y="31"/>
                  <a:pt x="81" y="29"/>
                </a:cubicBezTo>
                <a:cubicBezTo>
                  <a:pt x="80" y="29"/>
                  <a:pt x="72" y="28"/>
                  <a:pt x="72" y="27"/>
                </a:cubicBezTo>
                <a:cubicBezTo>
                  <a:pt x="72" y="19"/>
                  <a:pt x="72" y="19"/>
                  <a:pt x="72" y="19"/>
                </a:cubicBezTo>
                <a:cubicBezTo>
                  <a:pt x="72" y="18"/>
                  <a:pt x="80" y="17"/>
                  <a:pt x="81" y="17"/>
                </a:cubicBezTo>
                <a:cubicBezTo>
                  <a:pt x="82" y="16"/>
                  <a:pt x="83" y="14"/>
                  <a:pt x="83" y="13"/>
                </a:cubicBezTo>
                <a:cubicBezTo>
                  <a:pt x="83" y="12"/>
                  <a:pt x="80" y="6"/>
                  <a:pt x="80" y="5"/>
                </a:cubicBezTo>
                <a:cubicBezTo>
                  <a:pt x="80" y="5"/>
                  <a:pt x="80" y="5"/>
                  <a:pt x="80" y="4"/>
                </a:cubicBezTo>
                <a:cubicBezTo>
                  <a:pt x="81" y="4"/>
                  <a:pt x="88" y="0"/>
                  <a:pt x="88" y="0"/>
                </a:cubicBezTo>
                <a:cubicBezTo>
                  <a:pt x="89" y="0"/>
                  <a:pt x="94" y="6"/>
                  <a:pt x="94" y="7"/>
                </a:cubicBezTo>
                <a:cubicBezTo>
                  <a:pt x="95" y="7"/>
                  <a:pt x="96" y="7"/>
                  <a:pt x="96" y="7"/>
                </a:cubicBezTo>
                <a:cubicBezTo>
                  <a:pt x="97" y="7"/>
                  <a:pt x="97" y="7"/>
                  <a:pt x="98" y="7"/>
                </a:cubicBezTo>
                <a:cubicBezTo>
                  <a:pt x="100" y="5"/>
                  <a:pt x="102" y="2"/>
                  <a:pt x="104" y="0"/>
                </a:cubicBezTo>
                <a:cubicBezTo>
                  <a:pt x="104" y="0"/>
                  <a:pt x="104" y="0"/>
                  <a:pt x="104" y="0"/>
                </a:cubicBezTo>
                <a:cubicBezTo>
                  <a:pt x="104" y="0"/>
                  <a:pt x="111" y="4"/>
                  <a:pt x="112" y="4"/>
                </a:cubicBezTo>
                <a:cubicBezTo>
                  <a:pt x="112" y="5"/>
                  <a:pt x="112" y="5"/>
                  <a:pt x="112" y="5"/>
                </a:cubicBezTo>
                <a:cubicBezTo>
                  <a:pt x="112" y="6"/>
                  <a:pt x="110" y="12"/>
                  <a:pt x="109" y="13"/>
                </a:cubicBezTo>
                <a:cubicBezTo>
                  <a:pt x="110" y="14"/>
                  <a:pt x="110" y="16"/>
                  <a:pt x="111" y="17"/>
                </a:cubicBezTo>
                <a:cubicBezTo>
                  <a:pt x="112" y="17"/>
                  <a:pt x="120" y="18"/>
                  <a:pt x="120" y="19"/>
                </a:cubicBezTo>
                <a:lnTo>
                  <a:pt x="120" y="27"/>
                </a:lnTo>
                <a:close/>
                <a:moveTo>
                  <a:pt x="120" y="91"/>
                </a:moveTo>
                <a:cubicBezTo>
                  <a:pt x="120" y="92"/>
                  <a:pt x="112" y="93"/>
                  <a:pt x="111" y="93"/>
                </a:cubicBezTo>
                <a:cubicBezTo>
                  <a:pt x="110" y="94"/>
                  <a:pt x="110" y="96"/>
                  <a:pt x="109" y="97"/>
                </a:cubicBezTo>
                <a:cubicBezTo>
                  <a:pt x="110" y="98"/>
                  <a:pt x="112" y="104"/>
                  <a:pt x="112" y="105"/>
                </a:cubicBezTo>
                <a:cubicBezTo>
                  <a:pt x="112" y="105"/>
                  <a:pt x="112" y="105"/>
                  <a:pt x="112" y="106"/>
                </a:cubicBezTo>
                <a:cubicBezTo>
                  <a:pt x="111" y="106"/>
                  <a:pt x="104" y="110"/>
                  <a:pt x="104" y="110"/>
                </a:cubicBezTo>
                <a:cubicBezTo>
                  <a:pt x="103" y="110"/>
                  <a:pt x="99" y="104"/>
                  <a:pt x="98" y="103"/>
                </a:cubicBezTo>
                <a:cubicBezTo>
                  <a:pt x="97" y="103"/>
                  <a:pt x="97" y="103"/>
                  <a:pt x="96" y="103"/>
                </a:cubicBezTo>
                <a:cubicBezTo>
                  <a:pt x="96" y="103"/>
                  <a:pt x="95" y="103"/>
                  <a:pt x="94" y="103"/>
                </a:cubicBezTo>
                <a:cubicBezTo>
                  <a:pt x="94" y="104"/>
                  <a:pt x="89" y="110"/>
                  <a:pt x="88" y="110"/>
                </a:cubicBezTo>
                <a:cubicBezTo>
                  <a:pt x="88" y="110"/>
                  <a:pt x="81" y="106"/>
                  <a:pt x="80" y="106"/>
                </a:cubicBezTo>
                <a:cubicBezTo>
                  <a:pt x="80" y="105"/>
                  <a:pt x="80" y="105"/>
                  <a:pt x="80" y="105"/>
                </a:cubicBezTo>
                <a:cubicBezTo>
                  <a:pt x="80" y="104"/>
                  <a:pt x="83" y="98"/>
                  <a:pt x="83" y="97"/>
                </a:cubicBezTo>
                <a:cubicBezTo>
                  <a:pt x="83" y="96"/>
                  <a:pt x="82" y="94"/>
                  <a:pt x="81" y="93"/>
                </a:cubicBezTo>
                <a:cubicBezTo>
                  <a:pt x="80" y="93"/>
                  <a:pt x="72" y="92"/>
                  <a:pt x="72" y="91"/>
                </a:cubicBezTo>
                <a:cubicBezTo>
                  <a:pt x="72" y="83"/>
                  <a:pt x="72" y="83"/>
                  <a:pt x="72" y="83"/>
                </a:cubicBezTo>
                <a:cubicBezTo>
                  <a:pt x="72" y="82"/>
                  <a:pt x="80" y="81"/>
                  <a:pt x="81" y="81"/>
                </a:cubicBezTo>
                <a:cubicBezTo>
                  <a:pt x="82" y="80"/>
                  <a:pt x="83" y="78"/>
                  <a:pt x="83" y="77"/>
                </a:cubicBezTo>
                <a:cubicBezTo>
                  <a:pt x="83" y="76"/>
                  <a:pt x="80" y="70"/>
                  <a:pt x="80" y="69"/>
                </a:cubicBezTo>
                <a:cubicBezTo>
                  <a:pt x="80" y="69"/>
                  <a:pt x="80" y="68"/>
                  <a:pt x="80" y="68"/>
                </a:cubicBezTo>
                <a:cubicBezTo>
                  <a:pt x="81" y="68"/>
                  <a:pt x="88" y="64"/>
                  <a:pt x="88" y="64"/>
                </a:cubicBezTo>
                <a:cubicBezTo>
                  <a:pt x="89" y="64"/>
                  <a:pt x="94" y="70"/>
                  <a:pt x="94" y="71"/>
                </a:cubicBezTo>
                <a:cubicBezTo>
                  <a:pt x="95" y="71"/>
                  <a:pt x="96" y="71"/>
                  <a:pt x="96" y="71"/>
                </a:cubicBezTo>
                <a:cubicBezTo>
                  <a:pt x="97" y="71"/>
                  <a:pt x="97" y="71"/>
                  <a:pt x="98" y="71"/>
                </a:cubicBezTo>
                <a:cubicBezTo>
                  <a:pt x="100" y="69"/>
                  <a:pt x="102" y="66"/>
                  <a:pt x="104" y="64"/>
                </a:cubicBezTo>
                <a:cubicBezTo>
                  <a:pt x="104" y="64"/>
                  <a:pt x="104" y="64"/>
                  <a:pt x="104" y="64"/>
                </a:cubicBezTo>
                <a:cubicBezTo>
                  <a:pt x="104" y="64"/>
                  <a:pt x="111" y="68"/>
                  <a:pt x="112" y="68"/>
                </a:cubicBezTo>
                <a:cubicBezTo>
                  <a:pt x="112" y="68"/>
                  <a:pt x="112" y="69"/>
                  <a:pt x="112" y="69"/>
                </a:cubicBezTo>
                <a:cubicBezTo>
                  <a:pt x="112" y="70"/>
                  <a:pt x="110" y="76"/>
                  <a:pt x="109" y="77"/>
                </a:cubicBezTo>
                <a:cubicBezTo>
                  <a:pt x="110" y="78"/>
                  <a:pt x="110" y="80"/>
                  <a:pt x="111" y="81"/>
                </a:cubicBezTo>
                <a:cubicBezTo>
                  <a:pt x="112" y="81"/>
                  <a:pt x="120" y="82"/>
                  <a:pt x="120" y="83"/>
                </a:cubicBezTo>
                <a:lnTo>
                  <a:pt x="120" y="91"/>
                </a:lnTo>
                <a:close/>
                <a:moveTo>
                  <a:pt x="96" y="15"/>
                </a:moveTo>
                <a:cubicBezTo>
                  <a:pt x="92" y="15"/>
                  <a:pt x="88" y="19"/>
                  <a:pt x="88" y="23"/>
                </a:cubicBezTo>
                <a:cubicBezTo>
                  <a:pt x="88" y="27"/>
                  <a:pt x="92" y="31"/>
                  <a:pt x="96" y="31"/>
                </a:cubicBezTo>
                <a:cubicBezTo>
                  <a:pt x="101" y="31"/>
                  <a:pt x="104" y="27"/>
                  <a:pt x="104" y="23"/>
                </a:cubicBezTo>
                <a:cubicBezTo>
                  <a:pt x="104" y="19"/>
                  <a:pt x="101" y="15"/>
                  <a:pt x="96" y="15"/>
                </a:cubicBezTo>
                <a:close/>
                <a:moveTo>
                  <a:pt x="96" y="79"/>
                </a:moveTo>
                <a:cubicBezTo>
                  <a:pt x="92" y="79"/>
                  <a:pt x="88" y="83"/>
                  <a:pt x="88" y="87"/>
                </a:cubicBezTo>
                <a:cubicBezTo>
                  <a:pt x="88" y="91"/>
                  <a:pt x="92" y="95"/>
                  <a:pt x="96" y="95"/>
                </a:cubicBezTo>
                <a:cubicBezTo>
                  <a:pt x="101" y="95"/>
                  <a:pt x="104" y="91"/>
                  <a:pt x="104" y="87"/>
                </a:cubicBezTo>
                <a:cubicBezTo>
                  <a:pt x="104" y="83"/>
                  <a:pt x="101" y="79"/>
                  <a:pt x="96" y="79"/>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Freeform 127"/>
          <p:cNvSpPr>
            <a:spLocks noEditPoints="1"/>
          </p:cNvSpPr>
          <p:nvPr/>
        </p:nvSpPr>
        <p:spPr bwMode="auto">
          <a:xfrm>
            <a:off x="6391061" y="5299564"/>
            <a:ext cx="419100" cy="331788"/>
          </a:xfrm>
          <a:custGeom>
            <a:avLst/>
            <a:gdLst>
              <a:gd name="T0" fmla="*/ 44 w 112"/>
              <a:gd name="T1" fmla="*/ 64 h 88"/>
              <a:gd name="T2" fmla="*/ 33 w 112"/>
              <a:gd name="T3" fmla="*/ 63 h 88"/>
              <a:gd name="T4" fmla="*/ 16 w 112"/>
              <a:gd name="T5" fmla="*/ 71 h 88"/>
              <a:gd name="T6" fmla="*/ 10 w 112"/>
              <a:gd name="T7" fmla="*/ 72 h 88"/>
              <a:gd name="T8" fmla="*/ 10 w 112"/>
              <a:gd name="T9" fmla="*/ 72 h 88"/>
              <a:gd name="T10" fmla="*/ 8 w 112"/>
              <a:gd name="T11" fmla="*/ 70 h 88"/>
              <a:gd name="T12" fmla="*/ 9 w 112"/>
              <a:gd name="T13" fmla="*/ 67 h 88"/>
              <a:gd name="T14" fmla="*/ 17 w 112"/>
              <a:gd name="T15" fmla="*/ 57 h 88"/>
              <a:gd name="T16" fmla="*/ 0 w 112"/>
              <a:gd name="T17" fmla="*/ 32 h 88"/>
              <a:gd name="T18" fmla="*/ 44 w 112"/>
              <a:gd name="T19" fmla="*/ 0 h 88"/>
              <a:gd name="T20" fmla="*/ 88 w 112"/>
              <a:gd name="T21" fmla="*/ 32 h 88"/>
              <a:gd name="T22" fmla="*/ 44 w 112"/>
              <a:gd name="T23" fmla="*/ 64 h 88"/>
              <a:gd name="T24" fmla="*/ 95 w 112"/>
              <a:gd name="T25" fmla="*/ 73 h 88"/>
              <a:gd name="T26" fmla="*/ 103 w 112"/>
              <a:gd name="T27" fmla="*/ 83 h 88"/>
              <a:gd name="T28" fmla="*/ 104 w 112"/>
              <a:gd name="T29" fmla="*/ 86 h 88"/>
              <a:gd name="T30" fmla="*/ 102 w 112"/>
              <a:gd name="T31" fmla="*/ 88 h 88"/>
              <a:gd name="T32" fmla="*/ 96 w 112"/>
              <a:gd name="T33" fmla="*/ 87 h 88"/>
              <a:gd name="T34" fmla="*/ 79 w 112"/>
              <a:gd name="T35" fmla="*/ 79 h 88"/>
              <a:gd name="T36" fmla="*/ 68 w 112"/>
              <a:gd name="T37" fmla="*/ 80 h 88"/>
              <a:gd name="T38" fmla="*/ 38 w 112"/>
              <a:gd name="T39" fmla="*/ 72 h 88"/>
              <a:gd name="T40" fmla="*/ 44 w 112"/>
              <a:gd name="T41" fmla="*/ 72 h 88"/>
              <a:gd name="T42" fmla="*/ 80 w 112"/>
              <a:gd name="T43" fmla="*/ 61 h 88"/>
              <a:gd name="T44" fmla="*/ 96 w 112"/>
              <a:gd name="T45" fmla="*/ 32 h 88"/>
              <a:gd name="T46" fmla="*/ 95 w 112"/>
              <a:gd name="T47" fmla="*/ 22 h 88"/>
              <a:gd name="T48" fmla="*/ 112 w 112"/>
              <a:gd name="T49" fmla="*/ 48 h 88"/>
              <a:gd name="T50" fmla="*/ 95 w 112"/>
              <a:gd name="T51" fmla="*/ 7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88">
                <a:moveTo>
                  <a:pt x="44" y="64"/>
                </a:moveTo>
                <a:cubicBezTo>
                  <a:pt x="40" y="64"/>
                  <a:pt x="36" y="64"/>
                  <a:pt x="33" y="63"/>
                </a:cubicBezTo>
                <a:cubicBezTo>
                  <a:pt x="28" y="67"/>
                  <a:pt x="22" y="69"/>
                  <a:pt x="16" y="71"/>
                </a:cubicBezTo>
                <a:cubicBezTo>
                  <a:pt x="14" y="71"/>
                  <a:pt x="12" y="72"/>
                  <a:pt x="10" y="72"/>
                </a:cubicBezTo>
                <a:cubicBezTo>
                  <a:pt x="10" y="72"/>
                  <a:pt x="10" y="72"/>
                  <a:pt x="10" y="72"/>
                </a:cubicBezTo>
                <a:cubicBezTo>
                  <a:pt x="9" y="72"/>
                  <a:pt x="8" y="71"/>
                  <a:pt x="8" y="70"/>
                </a:cubicBezTo>
                <a:cubicBezTo>
                  <a:pt x="8" y="69"/>
                  <a:pt x="9" y="68"/>
                  <a:pt x="9" y="67"/>
                </a:cubicBezTo>
                <a:cubicBezTo>
                  <a:pt x="12" y="65"/>
                  <a:pt x="15" y="62"/>
                  <a:pt x="17" y="57"/>
                </a:cubicBezTo>
                <a:cubicBezTo>
                  <a:pt x="7" y="51"/>
                  <a:pt x="0" y="42"/>
                  <a:pt x="0" y="32"/>
                </a:cubicBezTo>
                <a:cubicBezTo>
                  <a:pt x="0" y="14"/>
                  <a:pt x="20" y="0"/>
                  <a:pt x="44" y="0"/>
                </a:cubicBezTo>
                <a:cubicBezTo>
                  <a:pt x="68" y="0"/>
                  <a:pt x="88" y="14"/>
                  <a:pt x="88" y="32"/>
                </a:cubicBezTo>
                <a:cubicBezTo>
                  <a:pt x="88" y="50"/>
                  <a:pt x="68" y="64"/>
                  <a:pt x="44" y="64"/>
                </a:cubicBezTo>
                <a:close/>
                <a:moveTo>
                  <a:pt x="95" y="73"/>
                </a:moveTo>
                <a:cubicBezTo>
                  <a:pt x="97" y="78"/>
                  <a:pt x="100" y="81"/>
                  <a:pt x="103" y="83"/>
                </a:cubicBezTo>
                <a:cubicBezTo>
                  <a:pt x="103" y="84"/>
                  <a:pt x="104" y="85"/>
                  <a:pt x="104" y="86"/>
                </a:cubicBezTo>
                <a:cubicBezTo>
                  <a:pt x="104" y="87"/>
                  <a:pt x="103" y="88"/>
                  <a:pt x="102" y="88"/>
                </a:cubicBezTo>
                <a:cubicBezTo>
                  <a:pt x="100" y="88"/>
                  <a:pt x="98" y="87"/>
                  <a:pt x="96" y="87"/>
                </a:cubicBezTo>
                <a:cubicBezTo>
                  <a:pt x="90" y="85"/>
                  <a:pt x="84" y="83"/>
                  <a:pt x="79" y="79"/>
                </a:cubicBezTo>
                <a:cubicBezTo>
                  <a:pt x="75" y="80"/>
                  <a:pt x="72" y="80"/>
                  <a:pt x="68" y="80"/>
                </a:cubicBezTo>
                <a:cubicBezTo>
                  <a:pt x="57" y="80"/>
                  <a:pt x="46" y="77"/>
                  <a:pt x="38" y="72"/>
                </a:cubicBezTo>
                <a:cubicBezTo>
                  <a:pt x="40" y="72"/>
                  <a:pt x="42" y="72"/>
                  <a:pt x="44" y="72"/>
                </a:cubicBezTo>
                <a:cubicBezTo>
                  <a:pt x="57" y="72"/>
                  <a:pt x="70" y="68"/>
                  <a:pt x="80" y="61"/>
                </a:cubicBezTo>
                <a:cubicBezTo>
                  <a:pt x="90" y="53"/>
                  <a:pt x="96" y="43"/>
                  <a:pt x="96" y="32"/>
                </a:cubicBezTo>
                <a:cubicBezTo>
                  <a:pt x="96" y="29"/>
                  <a:pt x="95" y="26"/>
                  <a:pt x="95" y="22"/>
                </a:cubicBezTo>
                <a:cubicBezTo>
                  <a:pt x="105" y="28"/>
                  <a:pt x="112" y="38"/>
                  <a:pt x="112" y="48"/>
                </a:cubicBezTo>
                <a:cubicBezTo>
                  <a:pt x="112" y="58"/>
                  <a:pt x="105" y="67"/>
                  <a:pt x="95" y="73"/>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 name="Freeform 133"/>
          <p:cNvSpPr>
            <a:spLocks noEditPoints="1"/>
          </p:cNvSpPr>
          <p:nvPr/>
        </p:nvSpPr>
        <p:spPr bwMode="auto">
          <a:xfrm>
            <a:off x="4966366" y="5137065"/>
            <a:ext cx="271463" cy="390525"/>
          </a:xfrm>
          <a:custGeom>
            <a:avLst/>
            <a:gdLst>
              <a:gd name="T0" fmla="*/ 68 w 72"/>
              <a:gd name="T1" fmla="*/ 72 h 104"/>
              <a:gd name="T2" fmla="*/ 41 w 72"/>
              <a:gd name="T3" fmla="*/ 72 h 104"/>
              <a:gd name="T4" fmla="*/ 38 w 72"/>
              <a:gd name="T5" fmla="*/ 102 h 104"/>
              <a:gd name="T6" fmla="*/ 36 w 72"/>
              <a:gd name="T7" fmla="*/ 104 h 104"/>
              <a:gd name="T8" fmla="*/ 36 w 72"/>
              <a:gd name="T9" fmla="*/ 104 h 104"/>
              <a:gd name="T10" fmla="*/ 34 w 72"/>
              <a:gd name="T11" fmla="*/ 102 h 104"/>
              <a:gd name="T12" fmla="*/ 29 w 72"/>
              <a:gd name="T13" fmla="*/ 72 h 104"/>
              <a:gd name="T14" fmla="*/ 4 w 72"/>
              <a:gd name="T15" fmla="*/ 72 h 104"/>
              <a:gd name="T16" fmla="*/ 0 w 72"/>
              <a:gd name="T17" fmla="*/ 68 h 104"/>
              <a:gd name="T18" fmla="*/ 16 w 72"/>
              <a:gd name="T19" fmla="*/ 48 h 104"/>
              <a:gd name="T20" fmla="*/ 16 w 72"/>
              <a:gd name="T21" fmla="*/ 16 h 104"/>
              <a:gd name="T22" fmla="*/ 8 w 72"/>
              <a:gd name="T23" fmla="*/ 8 h 104"/>
              <a:gd name="T24" fmla="*/ 16 w 72"/>
              <a:gd name="T25" fmla="*/ 0 h 104"/>
              <a:gd name="T26" fmla="*/ 56 w 72"/>
              <a:gd name="T27" fmla="*/ 0 h 104"/>
              <a:gd name="T28" fmla="*/ 64 w 72"/>
              <a:gd name="T29" fmla="*/ 8 h 104"/>
              <a:gd name="T30" fmla="*/ 56 w 72"/>
              <a:gd name="T31" fmla="*/ 16 h 104"/>
              <a:gd name="T32" fmla="*/ 56 w 72"/>
              <a:gd name="T33" fmla="*/ 48 h 104"/>
              <a:gd name="T34" fmla="*/ 72 w 72"/>
              <a:gd name="T35" fmla="*/ 68 h 104"/>
              <a:gd name="T36" fmla="*/ 68 w 72"/>
              <a:gd name="T37" fmla="*/ 72 h 104"/>
              <a:gd name="T38" fmla="*/ 30 w 72"/>
              <a:gd name="T39" fmla="*/ 18 h 104"/>
              <a:gd name="T40" fmla="*/ 28 w 72"/>
              <a:gd name="T41" fmla="*/ 16 h 104"/>
              <a:gd name="T42" fmla="*/ 26 w 72"/>
              <a:gd name="T43" fmla="*/ 18 h 104"/>
              <a:gd name="T44" fmla="*/ 26 w 72"/>
              <a:gd name="T45" fmla="*/ 46 h 104"/>
              <a:gd name="T46" fmla="*/ 28 w 72"/>
              <a:gd name="T47" fmla="*/ 48 h 104"/>
              <a:gd name="T48" fmla="*/ 30 w 72"/>
              <a:gd name="T49" fmla="*/ 46 h 104"/>
              <a:gd name="T50" fmla="*/ 30 w 72"/>
              <a:gd name="T5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04">
                <a:moveTo>
                  <a:pt x="68" y="72"/>
                </a:moveTo>
                <a:cubicBezTo>
                  <a:pt x="41" y="72"/>
                  <a:pt x="41" y="72"/>
                  <a:pt x="41" y="72"/>
                </a:cubicBezTo>
                <a:cubicBezTo>
                  <a:pt x="38" y="102"/>
                  <a:pt x="38" y="102"/>
                  <a:pt x="38" y="102"/>
                </a:cubicBezTo>
                <a:cubicBezTo>
                  <a:pt x="38" y="103"/>
                  <a:pt x="37" y="104"/>
                  <a:pt x="36" y="104"/>
                </a:cubicBezTo>
                <a:cubicBezTo>
                  <a:pt x="36" y="104"/>
                  <a:pt x="36" y="104"/>
                  <a:pt x="36" y="104"/>
                </a:cubicBezTo>
                <a:cubicBezTo>
                  <a:pt x="35" y="104"/>
                  <a:pt x="34" y="103"/>
                  <a:pt x="34" y="102"/>
                </a:cubicBezTo>
                <a:cubicBezTo>
                  <a:pt x="29" y="72"/>
                  <a:pt x="29" y="72"/>
                  <a:pt x="29" y="72"/>
                </a:cubicBezTo>
                <a:cubicBezTo>
                  <a:pt x="4" y="72"/>
                  <a:pt x="4" y="72"/>
                  <a:pt x="4" y="72"/>
                </a:cubicBezTo>
                <a:cubicBezTo>
                  <a:pt x="2" y="72"/>
                  <a:pt x="0" y="70"/>
                  <a:pt x="0" y="68"/>
                </a:cubicBezTo>
                <a:cubicBezTo>
                  <a:pt x="0" y="58"/>
                  <a:pt x="8" y="48"/>
                  <a:pt x="16" y="48"/>
                </a:cubicBezTo>
                <a:cubicBezTo>
                  <a:pt x="16" y="16"/>
                  <a:pt x="16" y="16"/>
                  <a:pt x="16" y="16"/>
                </a:cubicBezTo>
                <a:cubicBezTo>
                  <a:pt x="11" y="16"/>
                  <a:pt x="8" y="12"/>
                  <a:pt x="8" y="8"/>
                </a:cubicBezTo>
                <a:cubicBezTo>
                  <a:pt x="8" y="3"/>
                  <a:pt x="11" y="0"/>
                  <a:pt x="16" y="0"/>
                </a:cubicBezTo>
                <a:cubicBezTo>
                  <a:pt x="56" y="0"/>
                  <a:pt x="56" y="0"/>
                  <a:pt x="56" y="0"/>
                </a:cubicBezTo>
                <a:cubicBezTo>
                  <a:pt x="60" y="0"/>
                  <a:pt x="64" y="3"/>
                  <a:pt x="64" y="8"/>
                </a:cubicBezTo>
                <a:cubicBezTo>
                  <a:pt x="64" y="12"/>
                  <a:pt x="60" y="16"/>
                  <a:pt x="56" y="16"/>
                </a:cubicBezTo>
                <a:cubicBezTo>
                  <a:pt x="56" y="48"/>
                  <a:pt x="56" y="48"/>
                  <a:pt x="56" y="48"/>
                </a:cubicBezTo>
                <a:cubicBezTo>
                  <a:pt x="64" y="48"/>
                  <a:pt x="72" y="58"/>
                  <a:pt x="72" y="68"/>
                </a:cubicBezTo>
                <a:cubicBezTo>
                  <a:pt x="72" y="70"/>
                  <a:pt x="70" y="72"/>
                  <a:pt x="68" y="72"/>
                </a:cubicBezTo>
                <a:close/>
                <a:moveTo>
                  <a:pt x="30" y="18"/>
                </a:moveTo>
                <a:cubicBezTo>
                  <a:pt x="30" y="17"/>
                  <a:pt x="29" y="16"/>
                  <a:pt x="28" y="16"/>
                </a:cubicBezTo>
                <a:cubicBezTo>
                  <a:pt x="27" y="16"/>
                  <a:pt x="26" y="17"/>
                  <a:pt x="26" y="18"/>
                </a:cubicBezTo>
                <a:cubicBezTo>
                  <a:pt x="26" y="46"/>
                  <a:pt x="26" y="46"/>
                  <a:pt x="26" y="46"/>
                </a:cubicBezTo>
                <a:cubicBezTo>
                  <a:pt x="26" y="47"/>
                  <a:pt x="27" y="48"/>
                  <a:pt x="28" y="48"/>
                </a:cubicBezTo>
                <a:cubicBezTo>
                  <a:pt x="29" y="48"/>
                  <a:pt x="30" y="47"/>
                  <a:pt x="30" y="46"/>
                </a:cubicBezTo>
                <a:lnTo>
                  <a:pt x="30" y="18"/>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 name="Freeform 149"/>
          <p:cNvSpPr>
            <a:spLocks noEditPoints="1"/>
          </p:cNvSpPr>
          <p:nvPr/>
        </p:nvSpPr>
        <p:spPr bwMode="auto">
          <a:xfrm>
            <a:off x="5819879" y="3083368"/>
            <a:ext cx="420688" cy="363538"/>
          </a:xfrm>
          <a:custGeom>
            <a:avLst/>
            <a:gdLst>
              <a:gd name="T0" fmla="*/ 112 w 112"/>
              <a:gd name="T1" fmla="*/ 40 h 97"/>
              <a:gd name="T2" fmla="*/ 104 w 112"/>
              <a:gd name="T3" fmla="*/ 48 h 97"/>
              <a:gd name="T4" fmla="*/ 104 w 112"/>
              <a:gd name="T5" fmla="*/ 72 h 97"/>
              <a:gd name="T6" fmla="*/ 96 w 112"/>
              <a:gd name="T7" fmla="*/ 80 h 97"/>
              <a:gd name="T8" fmla="*/ 45 w 112"/>
              <a:gd name="T9" fmla="*/ 56 h 97"/>
              <a:gd name="T10" fmla="*/ 40 w 112"/>
              <a:gd name="T11" fmla="*/ 72 h 97"/>
              <a:gd name="T12" fmla="*/ 48 w 112"/>
              <a:gd name="T13" fmla="*/ 89 h 97"/>
              <a:gd name="T14" fmla="*/ 22 w 112"/>
              <a:gd name="T15" fmla="*/ 92 h 97"/>
              <a:gd name="T16" fmla="*/ 17 w 112"/>
              <a:gd name="T17" fmla="*/ 56 h 97"/>
              <a:gd name="T18" fmla="*/ 10 w 112"/>
              <a:gd name="T19" fmla="*/ 56 h 97"/>
              <a:gd name="T20" fmla="*/ 0 w 112"/>
              <a:gd name="T21" fmla="*/ 46 h 97"/>
              <a:gd name="T22" fmla="*/ 0 w 112"/>
              <a:gd name="T23" fmla="*/ 34 h 97"/>
              <a:gd name="T24" fmla="*/ 10 w 112"/>
              <a:gd name="T25" fmla="*/ 24 h 97"/>
              <a:gd name="T26" fmla="*/ 40 w 112"/>
              <a:gd name="T27" fmla="*/ 24 h 97"/>
              <a:gd name="T28" fmla="*/ 96 w 112"/>
              <a:gd name="T29" fmla="*/ 0 h 97"/>
              <a:gd name="T30" fmla="*/ 104 w 112"/>
              <a:gd name="T31" fmla="*/ 8 h 97"/>
              <a:gd name="T32" fmla="*/ 104 w 112"/>
              <a:gd name="T33" fmla="*/ 32 h 97"/>
              <a:gd name="T34" fmla="*/ 112 w 112"/>
              <a:gd name="T35" fmla="*/ 40 h 97"/>
              <a:gd name="T36" fmla="*/ 96 w 112"/>
              <a:gd name="T37" fmla="*/ 10 h 97"/>
              <a:gd name="T38" fmla="*/ 48 w 112"/>
              <a:gd name="T39" fmla="*/ 31 h 97"/>
              <a:gd name="T40" fmla="*/ 48 w 112"/>
              <a:gd name="T41" fmla="*/ 48 h 97"/>
              <a:gd name="T42" fmla="*/ 96 w 112"/>
              <a:gd name="T43" fmla="*/ 69 h 97"/>
              <a:gd name="T44" fmla="*/ 96 w 112"/>
              <a:gd name="T4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112" y="40"/>
                </a:moveTo>
                <a:cubicBezTo>
                  <a:pt x="112" y="44"/>
                  <a:pt x="108" y="48"/>
                  <a:pt x="104" y="48"/>
                </a:cubicBezTo>
                <a:cubicBezTo>
                  <a:pt x="104" y="72"/>
                  <a:pt x="104" y="72"/>
                  <a:pt x="104" y="72"/>
                </a:cubicBezTo>
                <a:cubicBezTo>
                  <a:pt x="104" y="76"/>
                  <a:pt x="100" y="80"/>
                  <a:pt x="96" y="80"/>
                </a:cubicBezTo>
                <a:cubicBezTo>
                  <a:pt x="84" y="70"/>
                  <a:pt x="67" y="58"/>
                  <a:pt x="45" y="56"/>
                </a:cubicBezTo>
                <a:cubicBezTo>
                  <a:pt x="37" y="58"/>
                  <a:pt x="35" y="67"/>
                  <a:pt x="40" y="72"/>
                </a:cubicBezTo>
                <a:cubicBezTo>
                  <a:pt x="35" y="79"/>
                  <a:pt x="41" y="84"/>
                  <a:pt x="48" y="89"/>
                </a:cubicBezTo>
                <a:cubicBezTo>
                  <a:pt x="44" y="97"/>
                  <a:pt x="28" y="97"/>
                  <a:pt x="22" y="92"/>
                </a:cubicBezTo>
                <a:cubicBezTo>
                  <a:pt x="18" y="81"/>
                  <a:pt x="13" y="70"/>
                  <a:pt x="17" y="56"/>
                </a:cubicBezTo>
                <a:cubicBezTo>
                  <a:pt x="10" y="56"/>
                  <a:pt x="10" y="56"/>
                  <a:pt x="10" y="56"/>
                </a:cubicBezTo>
                <a:cubicBezTo>
                  <a:pt x="4" y="56"/>
                  <a:pt x="0" y="51"/>
                  <a:pt x="0" y="46"/>
                </a:cubicBezTo>
                <a:cubicBezTo>
                  <a:pt x="0" y="34"/>
                  <a:pt x="0" y="34"/>
                  <a:pt x="0" y="34"/>
                </a:cubicBezTo>
                <a:cubicBezTo>
                  <a:pt x="0" y="28"/>
                  <a:pt x="4" y="24"/>
                  <a:pt x="10" y="24"/>
                </a:cubicBezTo>
                <a:cubicBezTo>
                  <a:pt x="40" y="24"/>
                  <a:pt x="40" y="24"/>
                  <a:pt x="40" y="24"/>
                </a:cubicBezTo>
                <a:cubicBezTo>
                  <a:pt x="64" y="24"/>
                  <a:pt x="84" y="10"/>
                  <a:pt x="96" y="0"/>
                </a:cubicBezTo>
                <a:cubicBezTo>
                  <a:pt x="100" y="0"/>
                  <a:pt x="104" y="3"/>
                  <a:pt x="104" y="8"/>
                </a:cubicBezTo>
                <a:cubicBezTo>
                  <a:pt x="104" y="32"/>
                  <a:pt x="104" y="32"/>
                  <a:pt x="104" y="32"/>
                </a:cubicBezTo>
                <a:cubicBezTo>
                  <a:pt x="108" y="32"/>
                  <a:pt x="112" y="35"/>
                  <a:pt x="112" y="40"/>
                </a:cubicBezTo>
                <a:close/>
                <a:moveTo>
                  <a:pt x="96" y="10"/>
                </a:moveTo>
                <a:cubicBezTo>
                  <a:pt x="79" y="22"/>
                  <a:pt x="63" y="29"/>
                  <a:pt x="48" y="31"/>
                </a:cubicBezTo>
                <a:cubicBezTo>
                  <a:pt x="48" y="48"/>
                  <a:pt x="48" y="48"/>
                  <a:pt x="48" y="48"/>
                </a:cubicBezTo>
                <a:cubicBezTo>
                  <a:pt x="63" y="50"/>
                  <a:pt x="79" y="57"/>
                  <a:pt x="96" y="69"/>
                </a:cubicBezTo>
                <a:lnTo>
                  <a:pt x="96" y="10"/>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5463521" y="1528810"/>
            <a:ext cx="1035861" cy="318100"/>
          </a:xfrm>
          <a:prstGeom prst="rect">
            <a:avLst/>
          </a:prstGeom>
          <a:noFill/>
        </p:spPr>
        <p:txBody>
          <a:bodyPr wrap="none" rtlCol="0">
            <a:spAutoFit/>
          </a:bodyPr>
          <a:lstStyle/>
          <a:p>
            <a:pPr algn="ctr"/>
            <a:r>
              <a:rPr lang="en-US" sz="1467" b="1" dirty="0">
                <a:latin typeface="+mj-lt"/>
              </a:rPr>
              <a:t>Content</a:t>
            </a:r>
            <a:r>
              <a:rPr lang="id-ID" sz="1467" b="1" dirty="0">
                <a:latin typeface="+mj-lt"/>
              </a:rPr>
              <a:t> </a:t>
            </a:r>
            <a:r>
              <a:rPr lang="en-US" sz="1467" b="1" dirty="0">
                <a:latin typeface="+mj-lt"/>
              </a:rPr>
              <a:t>3</a:t>
            </a:r>
            <a:endParaRPr lang="id-ID" sz="1467" b="1" dirty="0">
              <a:latin typeface="+mj-lt"/>
            </a:endParaRPr>
          </a:p>
        </p:txBody>
      </p:sp>
      <p:sp>
        <p:nvSpPr>
          <p:cNvPr id="23" name="TextBox 22"/>
          <p:cNvSpPr txBox="1"/>
          <p:nvPr/>
        </p:nvSpPr>
        <p:spPr>
          <a:xfrm>
            <a:off x="4987854" y="1749639"/>
            <a:ext cx="1987195" cy="646331"/>
          </a:xfrm>
          <a:prstGeom prst="rect">
            <a:avLst/>
          </a:prstGeom>
          <a:noFill/>
        </p:spPr>
        <p:txBody>
          <a:bodyPr wrap="square" rtlCol="0">
            <a:spAutoFit/>
          </a:bodyPr>
          <a:lstStyle/>
          <a:p>
            <a:pPr algn="ctr"/>
            <a:r>
              <a:rPr lang="id-ID" sz="1200" dirty="0"/>
              <a:t>Suitable for all category</a:t>
            </a:r>
            <a:r>
              <a:rPr lang="en-US" sz="1200" dirty="0"/>
              <a:t>, Lorem </a:t>
            </a:r>
            <a:r>
              <a:rPr lang="en-US" sz="1200" dirty="0" err="1"/>
              <a:t>Ipsum</a:t>
            </a:r>
            <a:r>
              <a:rPr lang="en-US" sz="1200" dirty="0"/>
              <a:t> is not simply random text.</a:t>
            </a:r>
            <a:r>
              <a:rPr lang="id-ID" sz="1200" dirty="0"/>
              <a:t> </a:t>
            </a:r>
            <a:endParaRPr lang="en-US" sz="1200" b="1" dirty="0"/>
          </a:p>
        </p:txBody>
      </p:sp>
      <p:sp>
        <p:nvSpPr>
          <p:cNvPr id="24" name="TextBox 23"/>
          <p:cNvSpPr txBox="1"/>
          <p:nvPr/>
        </p:nvSpPr>
        <p:spPr>
          <a:xfrm>
            <a:off x="8225804" y="3349188"/>
            <a:ext cx="1035861" cy="318100"/>
          </a:xfrm>
          <a:prstGeom prst="rect">
            <a:avLst/>
          </a:prstGeom>
          <a:noFill/>
        </p:spPr>
        <p:txBody>
          <a:bodyPr wrap="none" rtlCol="0">
            <a:spAutoFit/>
          </a:bodyPr>
          <a:lstStyle/>
          <a:p>
            <a:r>
              <a:rPr lang="en-US" sz="1467" b="1" dirty="0">
                <a:latin typeface="+mj-lt"/>
              </a:rPr>
              <a:t>Content</a:t>
            </a:r>
            <a:r>
              <a:rPr lang="id-ID" sz="1467" b="1" dirty="0">
                <a:latin typeface="+mj-lt"/>
              </a:rPr>
              <a:t> </a:t>
            </a:r>
            <a:r>
              <a:rPr lang="en-US" sz="1467" b="1" dirty="0">
                <a:latin typeface="+mj-lt"/>
              </a:rPr>
              <a:t>4</a:t>
            </a:r>
            <a:endParaRPr lang="id-ID" sz="1467" b="1" dirty="0">
              <a:latin typeface="+mj-lt"/>
            </a:endParaRPr>
          </a:p>
        </p:txBody>
      </p:sp>
      <p:sp>
        <p:nvSpPr>
          <p:cNvPr id="25" name="TextBox 24"/>
          <p:cNvSpPr txBox="1"/>
          <p:nvPr/>
        </p:nvSpPr>
        <p:spPr>
          <a:xfrm>
            <a:off x="8225804" y="3570017"/>
            <a:ext cx="1987195" cy="646331"/>
          </a:xfrm>
          <a:prstGeom prst="rect">
            <a:avLst/>
          </a:prstGeom>
          <a:noFill/>
        </p:spPr>
        <p:txBody>
          <a:bodyPr wrap="square" rtlCol="0">
            <a:spAutoFit/>
          </a:bodyPr>
          <a:lstStyle/>
          <a:p>
            <a:r>
              <a:rPr lang="id-ID" sz="1200" dirty="0"/>
              <a:t>Suitable for all category</a:t>
            </a:r>
            <a:r>
              <a:rPr lang="en-US" sz="1200" dirty="0"/>
              <a:t>, Lorem </a:t>
            </a:r>
            <a:r>
              <a:rPr lang="en-US" sz="1200" dirty="0" err="1"/>
              <a:t>Ipsum</a:t>
            </a:r>
            <a:r>
              <a:rPr lang="en-US" sz="1200" dirty="0"/>
              <a:t> is not simply random text.</a:t>
            </a:r>
            <a:r>
              <a:rPr lang="id-ID" sz="1200" dirty="0"/>
              <a:t> </a:t>
            </a:r>
            <a:endParaRPr lang="en-US" sz="1200" b="1" dirty="0"/>
          </a:p>
        </p:txBody>
      </p:sp>
      <p:sp>
        <p:nvSpPr>
          <p:cNvPr id="26" name="TextBox 25"/>
          <p:cNvSpPr txBox="1"/>
          <p:nvPr/>
        </p:nvSpPr>
        <p:spPr>
          <a:xfrm>
            <a:off x="8225804" y="5014395"/>
            <a:ext cx="1035861" cy="318100"/>
          </a:xfrm>
          <a:prstGeom prst="rect">
            <a:avLst/>
          </a:prstGeom>
          <a:noFill/>
        </p:spPr>
        <p:txBody>
          <a:bodyPr wrap="none" rtlCol="0">
            <a:spAutoFit/>
          </a:bodyPr>
          <a:lstStyle/>
          <a:p>
            <a:r>
              <a:rPr lang="en-US" sz="1467" b="1" dirty="0">
                <a:latin typeface="+mj-lt"/>
              </a:rPr>
              <a:t>Content</a:t>
            </a:r>
            <a:r>
              <a:rPr lang="id-ID" sz="1467" b="1" dirty="0">
                <a:latin typeface="+mj-lt"/>
              </a:rPr>
              <a:t> </a:t>
            </a:r>
            <a:r>
              <a:rPr lang="en-US" sz="1467" b="1" dirty="0">
                <a:latin typeface="+mj-lt"/>
              </a:rPr>
              <a:t>5</a:t>
            </a:r>
            <a:endParaRPr lang="id-ID" sz="1467" b="1" dirty="0">
              <a:latin typeface="+mj-lt"/>
            </a:endParaRPr>
          </a:p>
        </p:txBody>
      </p:sp>
      <p:sp>
        <p:nvSpPr>
          <p:cNvPr id="27" name="TextBox 26"/>
          <p:cNvSpPr txBox="1"/>
          <p:nvPr/>
        </p:nvSpPr>
        <p:spPr>
          <a:xfrm>
            <a:off x="8225804" y="5235224"/>
            <a:ext cx="1987195" cy="646331"/>
          </a:xfrm>
          <a:prstGeom prst="rect">
            <a:avLst/>
          </a:prstGeom>
          <a:noFill/>
        </p:spPr>
        <p:txBody>
          <a:bodyPr wrap="square" rtlCol="0">
            <a:spAutoFit/>
          </a:bodyPr>
          <a:lstStyle/>
          <a:p>
            <a:r>
              <a:rPr lang="id-ID" sz="1200" dirty="0"/>
              <a:t>Suitable for all category</a:t>
            </a:r>
            <a:r>
              <a:rPr lang="en-US" sz="1200" dirty="0"/>
              <a:t>, Lorem </a:t>
            </a:r>
            <a:r>
              <a:rPr lang="en-US" sz="1200" dirty="0" err="1"/>
              <a:t>Ipsum</a:t>
            </a:r>
            <a:r>
              <a:rPr lang="en-US" sz="1200" dirty="0"/>
              <a:t> is not simply random text.</a:t>
            </a:r>
            <a:r>
              <a:rPr lang="id-ID" sz="1200" dirty="0"/>
              <a:t> </a:t>
            </a:r>
            <a:endParaRPr lang="en-US" sz="1200" b="1" dirty="0"/>
          </a:p>
        </p:txBody>
      </p:sp>
      <p:sp>
        <p:nvSpPr>
          <p:cNvPr id="28" name="TextBox 27"/>
          <p:cNvSpPr txBox="1"/>
          <p:nvPr/>
        </p:nvSpPr>
        <p:spPr>
          <a:xfrm>
            <a:off x="2618529" y="3359842"/>
            <a:ext cx="1035861" cy="318100"/>
          </a:xfrm>
          <a:prstGeom prst="rect">
            <a:avLst/>
          </a:prstGeom>
          <a:noFill/>
        </p:spPr>
        <p:txBody>
          <a:bodyPr wrap="none" rtlCol="0">
            <a:spAutoFit/>
          </a:bodyPr>
          <a:lstStyle/>
          <a:p>
            <a:pPr algn="r"/>
            <a:r>
              <a:rPr lang="en-US" sz="1467" b="1" dirty="0">
                <a:latin typeface="+mj-lt"/>
              </a:rPr>
              <a:t>Content</a:t>
            </a:r>
            <a:r>
              <a:rPr lang="id-ID" sz="1467" b="1" dirty="0">
                <a:latin typeface="+mj-lt"/>
              </a:rPr>
              <a:t> </a:t>
            </a:r>
            <a:r>
              <a:rPr lang="en-US" sz="1467" b="1" dirty="0">
                <a:latin typeface="+mj-lt"/>
              </a:rPr>
              <a:t>2</a:t>
            </a:r>
            <a:endParaRPr lang="id-ID" sz="1467" b="1" dirty="0">
              <a:latin typeface="+mj-lt"/>
            </a:endParaRPr>
          </a:p>
        </p:txBody>
      </p:sp>
      <p:sp>
        <p:nvSpPr>
          <p:cNvPr id="29" name="TextBox 28"/>
          <p:cNvSpPr txBox="1"/>
          <p:nvPr/>
        </p:nvSpPr>
        <p:spPr>
          <a:xfrm>
            <a:off x="1667195" y="3580671"/>
            <a:ext cx="1987195" cy="646331"/>
          </a:xfrm>
          <a:prstGeom prst="rect">
            <a:avLst/>
          </a:prstGeom>
          <a:noFill/>
        </p:spPr>
        <p:txBody>
          <a:bodyPr wrap="square" rtlCol="0">
            <a:spAutoFit/>
          </a:bodyPr>
          <a:lstStyle/>
          <a:p>
            <a:pPr algn="r"/>
            <a:r>
              <a:rPr lang="id-ID" sz="1200" dirty="0"/>
              <a:t>Suitable for all category</a:t>
            </a:r>
            <a:r>
              <a:rPr lang="en-US" sz="1200" dirty="0"/>
              <a:t>, Lorem </a:t>
            </a:r>
            <a:r>
              <a:rPr lang="en-US" sz="1200" dirty="0" err="1"/>
              <a:t>Ipsum</a:t>
            </a:r>
            <a:r>
              <a:rPr lang="en-US" sz="1200" dirty="0"/>
              <a:t> is not simply random text.</a:t>
            </a:r>
            <a:r>
              <a:rPr lang="id-ID" sz="1200" dirty="0"/>
              <a:t> </a:t>
            </a:r>
            <a:endParaRPr lang="en-US" sz="1200" b="1" dirty="0"/>
          </a:p>
        </p:txBody>
      </p:sp>
      <p:sp>
        <p:nvSpPr>
          <p:cNvPr id="30" name="TextBox 29"/>
          <p:cNvSpPr txBox="1"/>
          <p:nvPr/>
        </p:nvSpPr>
        <p:spPr>
          <a:xfrm>
            <a:off x="2618529" y="5025049"/>
            <a:ext cx="1035861" cy="318100"/>
          </a:xfrm>
          <a:prstGeom prst="rect">
            <a:avLst/>
          </a:prstGeom>
          <a:noFill/>
        </p:spPr>
        <p:txBody>
          <a:bodyPr wrap="none" rtlCol="0">
            <a:spAutoFit/>
          </a:bodyPr>
          <a:lstStyle/>
          <a:p>
            <a:pPr algn="r"/>
            <a:r>
              <a:rPr lang="en-US" sz="1467" b="1" dirty="0">
                <a:latin typeface="+mj-lt"/>
              </a:rPr>
              <a:t>Content</a:t>
            </a:r>
            <a:r>
              <a:rPr lang="id-ID" sz="1467" b="1" dirty="0">
                <a:latin typeface="+mj-lt"/>
              </a:rPr>
              <a:t> </a:t>
            </a:r>
            <a:r>
              <a:rPr lang="en-US" sz="1467" b="1" dirty="0">
                <a:latin typeface="+mj-lt"/>
              </a:rPr>
              <a:t>1</a:t>
            </a:r>
            <a:endParaRPr lang="id-ID" sz="1467" b="1" dirty="0">
              <a:latin typeface="+mj-lt"/>
            </a:endParaRPr>
          </a:p>
        </p:txBody>
      </p:sp>
      <p:sp>
        <p:nvSpPr>
          <p:cNvPr id="31" name="TextBox 30"/>
          <p:cNvSpPr txBox="1"/>
          <p:nvPr/>
        </p:nvSpPr>
        <p:spPr>
          <a:xfrm>
            <a:off x="1667195" y="5245878"/>
            <a:ext cx="1987195" cy="646331"/>
          </a:xfrm>
          <a:prstGeom prst="rect">
            <a:avLst/>
          </a:prstGeom>
          <a:noFill/>
        </p:spPr>
        <p:txBody>
          <a:bodyPr wrap="square" rtlCol="0">
            <a:spAutoFit/>
          </a:bodyPr>
          <a:lstStyle/>
          <a:p>
            <a:pPr algn="r"/>
            <a:r>
              <a:rPr lang="id-ID" sz="1200" dirty="0"/>
              <a:t>Suitable for all category</a:t>
            </a:r>
            <a:r>
              <a:rPr lang="en-US" sz="1200" dirty="0"/>
              <a:t>, Lorem </a:t>
            </a:r>
            <a:r>
              <a:rPr lang="en-US" sz="1200" dirty="0" err="1"/>
              <a:t>Ipsum</a:t>
            </a:r>
            <a:r>
              <a:rPr lang="en-US" sz="1200" dirty="0"/>
              <a:t> is not simply random text.</a:t>
            </a:r>
            <a:r>
              <a:rPr lang="id-ID" sz="1200" dirty="0"/>
              <a:t> </a:t>
            </a:r>
            <a:endParaRPr lang="en-US" sz="1200" b="1" dirty="0"/>
          </a:p>
        </p:txBody>
      </p:sp>
      <p:cxnSp>
        <p:nvCxnSpPr>
          <p:cNvPr id="34" name="Straight Arrow Connector 33"/>
          <p:cNvCxnSpPr/>
          <p:nvPr/>
        </p:nvCxnSpPr>
        <p:spPr>
          <a:xfrm>
            <a:off x="7492306" y="3590833"/>
            <a:ext cx="689367" cy="0"/>
          </a:xfrm>
          <a:prstGeom prst="straightConnector1">
            <a:avLst/>
          </a:prstGeom>
          <a:ln w="12700">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5967550" y="2487632"/>
            <a:ext cx="0" cy="375597"/>
          </a:xfrm>
          <a:prstGeom prst="straightConnector1">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7492306" y="5279244"/>
            <a:ext cx="595054" cy="0"/>
          </a:xfrm>
          <a:prstGeom prst="straightConnector1">
            <a:avLst/>
          </a:prstGeom>
          <a:ln w="1270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3748703" y="3590833"/>
            <a:ext cx="689367" cy="0"/>
          </a:xfrm>
          <a:prstGeom prst="straightConnector1">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flipH="1">
            <a:off x="3708063" y="5279244"/>
            <a:ext cx="595054" cy="0"/>
          </a:xfrm>
          <a:prstGeom prst="straightConnector1">
            <a:avLst/>
          </a:prstGeom>
          <a:ln w="12700">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2"/>
          </p:nvPr>
        </p:nvSpPr>
        <p:spPr>
          <a:xfrm>
            <a:off x="11262360" y="411797"/>
            <a:ext cx="640080" cy="365125"/>
          </a:xfrm>
        </p:spPr>
        <p:txBody>
          <a:bodyPr/>
          <a:lstStyle/>
          <a:p>
            <a:fld id="{EA01570A-8480-497D-96D4-D725A6D7C6AA}" type="slidenum">
              <a:rPr lang="en-US" smtClean="0"/>
              <a:t>66</a:t>
            </a:fld>
            <a:endParaRPr lang="en-US"/>
          </a:p>
        </p:txBody>
      </p:sp>
    </p:spTree>
    <p:extLst>
      <p:ext uri="{BB962C8B-B14F-4D97-AF65-F5344CB8AC3E}">
        <p14:creationId xmlns:p14="http://schemas.microsoft.com/office/powerpoint/2010/main" val="1912573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up)">
                                      <p:cBhvr>
                                        <p:cTn id="15" dur="500"/>
                                        <p:tgtEl>
                                          <p:spTgt spid="10"/>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p:cTn id="32" dur="500" fill="hold"/>
                                        <p:tgtEl>
                                          <p:spTgt spid="20"/>
                                        </p:tgtEl>
                                        <p:attrNameLst>
                                          <p:attrName>ppt_w</p:attrName>
                                        </p:attrNameLst>
                                      </p:cBhvr>
                                      <p:tavLst>
                                        <p:tav tm="0">
                                          <p:val>
                                            <p:fltVal val="0"/>
                                          </p:val>
                                        </p:tav>
                                        <p:tav tm="100000">
                                          <p:val>
                                            <p:strVal val="#ppt_w"/>
                                          </p:val>
                                        </p:tav>
                                      </p:tavLst>
                                    </p:anim>
                                    <p:anim calcmode="lin" valueType="num">
                                      <p:cBhvr>
                                        <p:cTn id="33" dur="500" fill="hold"/>
                                        <p:tgtEl>
                                          <p:spTgt spid="20"/>
                                        </p:tgtEl>
                                        <p:attrNameLst>
                                          <p:attrName>ppt_h</p:attrName>
                                        </p:attrNameLst>
                                      </p:cBhvr>
                                      <p:tavLst>
                                        <p:tav tm="0">
                                          <p:val>
                                            <p:fltVal val="0"/>
                                          </p:val>
                                        </p:tav>
                                        <p:tav tm="100000">
                                          <p:val>
                                            <p:strVal val="#ppt_h"/>
                                          </p:val>
                                        </p:tav>
                                      </p:tavLst>
                                    </p:anim>
                                    <p:animEffect transition="in" filter="fade">
                                      <p:cBhvr>
                                        <p:cTn id="34" dur="500"/>
                                        <p:tgtEl>
                                          <p:spTgt spid="2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500" fill="hold"/>
                                        <p:tgtEl>
                                          <p:spTgt spid="18"/>
                                        </p:tgtEl>
                                        <p:attrNameLst>
                                          <p:attrName>ppt_w</p:attrName>
                                        </p:attrNameLst>
                                      </p:cBhvr>
                                      <p:tavLst>
                                        <p:tav tm="0">
                                          <p:val>
                                            <p:fltVal val="0"/>
                                          </p:val>
                                        </p:tav>
                                        <p:tav tm="100000">
                                          <p:val>
                                            <p:strVal val="#ppt_w"/>
                                          </p:val>
                                        </p:tav>
                                      </p:tavLst>
                                    </p:anim>
                                    <p:anim calcmode="lin" valueType="num">
                                      <p:cBhvr>
                                        <p:cTn id="43" dur="500" fill="hold"/>
                                        <p:tgtEl>
                                          <p:spTgt spid="18"/>
                                        </p:tgtEl>
                                        <p:attrNameLst>
                                          <p:attrName>ppt_h</p:attrName>
                                        </p:attrNameLst>
                                      </p:cBhvr>
                                      <p:tavLst>
                                        <p:tav tm="0">
                                          <p:val>
                                            <p:fltVal val="0"/>
                                          </p:val>
                                        </p:tav>
                                        <p:tav tm="100000">
                                          <p:val>
                                            <p:strVal val="#ppt_h"/>
                                          </p:val>
                                        </p:tav>
                                      </p:tavLst>
                                    </p:anim>
                                    <p:animEffect transition="in" filter="fade">
                                      <p:cBhvr>
                                        <p:cTn id="44" dur="500"/>
                                        <p:tgtEl>
                                          <p:spTgt spid="1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childTnLst>
                          </p:cTn>
                        </p:par>
                        <p:par>
                          <p:cTn id="50" fill="hold">
                            <p:stCondLst>
                              <p:cond delay="3000"/>
                            </p:stCondLst>
                            <p:childTnLst>
                              <p:par>
                                <p:cTn id="51" presetID="22" presetClass="entr" presetSubtype="2"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wipe(right)">
                                      <p:cBhvr>
                                        <p:cTn id="53" dur="500"/>
                                        <p:tgtEl>
                                          <p:spTgt spid="39"/>
                                        </p:tgtEl>
                                      </p:cBhvr>
                                    </p:animEffect>
                                  </p:childTnLst>
                                </p:cTn>
                              </p:par>
                              <p:par>
                                <p:cTn id="54" presetID="22" presetClass="entr" presetSubtype="4"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par>
                                <p:cTn id="57" presetID="22" presetClass="entr" presetSubtype="8"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wipe(left)">
                                      <p:cBhvr>
                                        <p:cTn id="59" dur="500"/>
                                        <p:tgtEl>
                                          <p:spTgt spid="34"/>
                                        </p:tgtEl>
                                      </p:cBhvr>
                                    </p:animEffect>
                                  </p:childTnLst>
                                </p:cTn>
                              </p:par>
                              <p:par>
                                <p:cTn id="60" presetID="22" presetClass="entr" presetSubtype="8" fill="hold" nodeType="withEffect">
                                  <p:stCondLst>
                                    <p:cond delay="0"/>
                                  </p:stCondLst>
                                  <p:childTnLst>
                                    <p:set>
                                      <p:cBhvr>
                                        <p:cTn id="61" dur="1" fill="hold">
                                          <p:stCondLst>
                                            <p:cond delay="0"/>
                                          </p:stCondLst>
                                        </p:cTn>
                                        <p:tgtEl>
                                          <p:spTgt spid="37"/>
                                        </p:tgtEl>
                                        <p:attrNameLst>
                                          <p:attrName>style.visibility</p:attrName>
                                        </p:attrNameLst>
                                      </p:cBhvr>
                                      <p:to>
                                        <p:strVal val="visible"/>
                                      </p:to>
                                    </p:set>
                                    <p:animEffect transition="in" filter="wipe(left)">
                                      <p:cBhvr>
                                        <p:cTn id="62" dur="500"/>
                                        <p:tgtEl>
                                          <p:spTgt spid="37"/>
                                        </p:tgtEl>
                                      </p:cBhvr>
                                    </p:animEffect>
                                  </p:childTnLst>
                                </p:cTn>
                              </p:par>
                              <p:par>
                                <p:cTn id="63" presetID="22" presetClass="entr" presetSubtype="2" fill="hold" nodeType="withEffect">
                                  <p:stCondLst>
                                    <p:cond delay="0"/>
                                  </p:stCondLst>
                                  <p:childTnLst>
                                    <p:set>
                                      <p:cBhvr>
                                        <p:cTn id="64" dur="1" fill="hold">
                                          <p:stCondLst>
                                            <p:cond delay="0"/>
                                          </p:stCondLst>
                                        </p:cTn>
                                        <p:tgtEl>
                                          <p:spTgt spid="40"/>
                                        </p:tgtEl>
                                        <p:attrNameLst>
                                          <p:attrName>style.visibility</p:attrName>
                                        </p:attrNameLst>
                                      </p:cBhvr>
                                      <p:to>
                                        <p:strVal val="visible"/>
                                      </p:to>
                                    </p:set>
                                    <p:animEffect transition="in" filter="wipe(right)">
                                      <p:cBhvr>
                                        <p:cTn id="65" dur="500"/>
                                        <p:tgtEl>
                                          <p:spTgt spid="40"/>
                                        </p:tgtEl>
                                      </p:cBhvr>
                                    </p:animEffect>
                                  </p:childTnLst>
                                </p:cTn>
                              </p:par>
                            </p:childTnLst>
                          </p:cTn>
                        </p:par>
                        <p:par>
                          <p:cTn id="66" fill="hold">
                            <p:stCondLst>
                              <p:cond delay="3500"/>
                            </p:stCondLst>
                            <p:childTnLst>
                              <p:par>
                                <p:cTn id="67" presetID="10" presetClass="entr" presetSubtype="0" fill="hold" grpId="0" nodeType="after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Effect transition="in" filter="fade">
                                      <p:cBhvr>
                                        <p:cTn id="72" dur="500"/>
                                        <p:tgtEl>
                                          <p:spTgt spid="2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500"/>
                                        <p:tgtEl>
                                          <p:spTgt spid="2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500"/>
                                        <p:tgtEl>
                                          <p:spTgt spid="2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6"/>
                                        </p:tgtEl>
                                        <p:attrNameLst>
                                          <p:attrName>style.visibility</p:attrName>
                                        </p:attrNameLst>
                                      </p:cBhvr>
                                      <p:to>
                                        <p:strVal val="visible"/>
                                      </p:to>
                                    </p:set>
                                    <p:animEffect transition="in" filter="fade">
                                      <p:cBhvr>
                                        <p:cTn id="81" dur="500"/>
                                        <p:tgtEl>
                                          <p:spTgt spid="2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8"/>
                                        </p:tgtEl>
                                        <p:attrNameLst>
                                          <p:attrName>style.visibility</p:attrName>
                                        </p:attrNameLst>
                                      </p:cBhvr>
                                      <p:to>
                                        <p:strVal val="visible"/>
                                      </p:to>
                                    </p:set>
                                    <p:animEffect transition="in" filter="fade">
                                      <p:cBhvr>
                                        <p:cTn id="87" dur="500"/>
                                        <p:tgtEl>
                                          <p:spTgt spid="28"/>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fade">
                                      <p:cBhvr>
                                        <p:cTn id="90" dur="500"/>
                                        <p:tgtEl>
                                          <p:spTgt spid="2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500"/>
                                        <p:tgtEl>
                                          <p:spTgt spid="3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1"/>
                                        </p:tgtEl>
                                        <p:attrNameLst>
                                          <p:attrName>style.visibility</p:attrName>
                                        </p:attrNameLst>
                                      </p:cBhvr>
                                      <p:to>
                                        <p:strVal val="visible"/>
                                      </p:to>
                                    </p:set>
                                    <p:animEffect transition="in" filter="fade">
                                      <p:cBhvr>
                                        <p:cTn id="9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7" grpId="0" animBg="1"/>
      <p:bldP spid="18" grpId="0" animBg="1"/>
      <p:bldP spid="19" grpId="0" animBg="1"/>
      <p:bldP spid="20" grpId="0" animBg="1"/>
      <p:bldP spid="21" grpId="0" animBg="1"/>
      <p:bldP spid="22" grpId="0"/>
      <p:bldP spid="23" grpId="0"/>
      <p:bldP spid="24" grpId="0"/>
      <p:bldP spid="25" grpId="0"/>
      <p:bldP spid="26" grpId="0"/>
      <p:bldP spid="27" grpId="0"/>
      <p:bldP spid="28" grpId="0"/>
      <p:bldP spid="29" grpId="0"/>
      <p:bldP spid="30" grpId="0"/>
      <p:bldP spid="3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Stages Process</a:t>
            </a:r>
          </a:p>
        </p:txBody>
      </p:sp>
      <p:sp>
        <p:nvSpPr>
          <p:cNvPr id="3" name="Rectangle 2"/>
          <p:cNvSpPr/>
          <p:nvPr/>
        </p:nvSpPr>
        <p:spPr>
          <a:xfrm>
            <a:off x="9534873" y="3083622"/>
            <a:ext cx="2598102" cy="3233358"/>
          </a:xfrm>
          <a:prstGeom prst="rect">
            <a:avLst/>
          </a:prstGeom>
          <a:solidFill>
            <a:schemeClr val="tx1">
              <a:lumMod val="40000"/>
              <a:lumOff val="60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4" name="Rectangle 3"/>
          <p:cNvSpPr/>
          <p:nvPr/>
        </p:nvSpPr>
        <p:spPr>
          <a:xfrm>
            <a:off x="9534873" y="2324463"/>
            <a:ext cx="2657127" cy="869920"/>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endParaRPr lang="en-US" sz="1800" dirty="0">
              <a:solidFill>
                <a:srgbClr val="FFFFFF"/>
              </a:solidFill>
            </a:endParaRPr>
          </a:p>
        </p:txBody>
      </p:sp>
      <p:sp>
        <p:nvSpPr>
          <p:cNvPr id="6" name="Parallelogram 5"/>
          <p:cNvSpPr/>
          <p:nvPr/>
        </p:nvSpPr>
        <p:spPr>
          <a:xfrm rot="5400000" flipV="1">
            <a:off x="9145476" y="2535771"/>
            <a:ext cx="1047306" cy="268511"/>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7148286" y="2911196"/>
            <a:ext cx="2331720" cy="3233358"/>
          </a:xfrm>
          <a:prstGeom prst="rect">
            <a:avLst/>
          </a:prstGeom>
          <a:solidFill>
            <a:schemeClr val="tx1">
              <a:lumMod val="40000"/>
              <a:lumOff val="60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1" name="Rectangle 10"/>
          <p:cNvSpPr/>
          <p:nvPr/>
        </p:nvSpPr>
        <p:spPr>
          <a:xfrm>
            <a:off x="7151148" y="2144897"/>
            <a:ext cx="2657127" cy="869920"/>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endParaRPr lang="en-US" sz="1800" dirty="0">
              <a:solidFill>
                <a:srgbClr val="FFFFFF"/>
              </a:solidFill>
            </a:endParaRPr>
          </a:p>
        </p:txBody>
      </p:sp>
      <p:sp>
        <p:nvSpPr>
          <p:cNvPr id="13" name="Parallelogram 12"/>
          <p:cNvSpPr/>
          <p:nvPr/>
        </p:nvSpPr>
        <p:spPr>
          <a:xfrm rot="5400000" flipV="1">
            <a:off x="6758890" y="2355607"/>
            <a:ext cx="1047306" cy="268511"/>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4767198" y="2738770"/>
            <a:ext cx="2331720" cy="3233358"/>
          </a:xfrm>
          <a:prstGeom prst="rect">
            <a:avLst/>
          </a:prstGeom>
          <a:solidFill>
            <a:schemeClr val="tx1">
              <a:lumMod val="40000"/>
              <a:lumOff val="60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5" name="Rectangle 14"/>
          <p:cNvSpPr/>
          <p:nvPr/>
        </p:nvSpPr>
        <p:spPr>
          <a:xfrm>
            <a:off x="4767424" y="1965332"/>
            <a:ext cx="2657127" cy="869920"/>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endParaRPr lang="en-US" sz="1800" dirty="0">
              <a:solidFill>
                <a:srgbClr val="FFFFFF"/>
              </a:solidFill>
            </a:endParaRPr>
          </a:p>
        </p:txBody>
      </p:sp>
      <p:sp>
        <p:nvSpPr>
          <p:cNvPr id="17" name="Parallelogram 16"/>
          <p:cNvSpPr/>
          <p:nvPr/>
        </p:nvSpPr>
        <p:spPr>
          <a:xfrm rot="5400000" flipV="1">
            <a:off x="4377801" y="2175387"/>
            <a:ext cx="1047306" cy="268511"/>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2388294" y="2566342"/>
            <a:ext cx="2331720" cy="3233358"/>
          </a:xfrm>
          <a:prstGeom prst="rect">
            <a:avLst/>
          </a:prstGeom>
          <a:solidFill>
            <a:schemeClr val="tx1">
              <a:lumMod val="40000"/>
              <a:lumOff val="60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19" name="Rectangle 18"/>
          <p:cNvSpPr/>
          <p:nvPr/>
        </p:nvSpPr>
        <p:spPr>
          <a:xfrm>
            <a:off x="2383699" y="1785767"/>
            <a:ext cx="2657127" cy="869920"/>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endParaRPr lang="en-US" sz="1800" dirty="0">
              <a:solidFill>
                <a:srgbClr val="FFFFFF"/>
              </a:solidFill>
            </a:endParaRPr>
          </a:p>
        </p:txBody>
      </p:sp>
      <p:sp>
        <p:nvSpPr>
          <p:cNvPr id="21" name="Rectangle 20"/>
          <p:cNvSpPr/>
          <p:nvPr/>
        </p:nvSpPr>
        <p:spPr>
          <a:xfrm>
            <a:off x="2379" y="2398152"/>
            <a:ext cx="2331720" cy="3228787"/>
          </a:xfrm>
          <a:prstGeom prst="rect">
            <a:avLst/>
          </a:prstGeom>
          <a:solidFill>
            <a:schemeClr val="tx1">
              <a:lumMod val="40000"/>
              <a:lumOff val="60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endParaRPr lang="en-US" sz="1400" dirty="0">
              <a:solidFill>
                <a:schemeClr val="tx1"/>
              </a:solidFill>
            </a:endParaRPr>
          </a:p>
        </p:txBody>
      </p:sp>
      <p:sp>
        <p:nvSpPr>
          <p:cNvPr id="23" name="Parallelogram 22"/>
          <p:cNvSpPr/>
          <p:nvPr/>
        </p:nvSpPr>
        <p:spPr>
          <a:xfrm rot="5400000" flipV="1">
            <a:off x="1998897" y="1995714"/>
            <a:ext cx="1047306" cy="268511"/>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25" y="1606201"/>
            <a:ext cx="2657127" cy="86992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endParaRPr lang="en-US" sz="1800" dirty="0">
              <a:solidFill>
                <a:srgbClr val="FFFFFF"/>
              </a:solidFill>
            </a:endParaRPr>
          </a:p>
        </p:txBody>
      </p:sp>
      <p:sp>
        <p:nvSpPr>
          <p:cNvPr id="44" name="Rectangle 43"/>
          <p:cNvSpPr/>
          <p:nvPr/>
        </p:nvSpPr>
        <p:spPr>
          <a:xfrm>
            <a:off x="4792132" y="2855122"/>
            <a:ext cx="2239488" cy="2144177"/>
          </a:xfrm>
          <a:prstGeom prst="rect">
            <a:avLst/>
          </a:prstGeom>
        </p:spPr>
        <p:txBody>
          <a:bodyPr wrap="square">
            <a:spAutoFit/>
          </a:bodyPr>
          <a:lstStyle/>
          <a:p>
            <a:pPr algn="just">
              <a:lnSpc>
                <a:spcPts val="2000"/>
              </a:lnSpc>
              <a:spcBef>
                <a:spcPts val="601"/>
              </a:spcBef>
              <a:spcAft>
                <a:spcPts val="601"/>
              </a:spcAft>
            </a:pPr>
            <a:r>
              <a:rPr lang="en-US" sz="1200" dirty="0" err="1">
                <a:cs typeface="Arial" panose="020B0604020202020204" pitchFamily="34" charset="0"/>
              </a:rPr>
              <a:t>Duis</a:t>
            </a:r>
            <a:r>
              <a:rPr lang="en-US" sz="1200" dirty="0">
                <a:cs typeface="Arial" panose="020B0604020202020204" pitchFamily="34" charset="0"/>
              </a:rPr>
              <a:t> </a:t>
            </a:r>
            <a:r>
              <a:rPr lang="en-US" sz="1200" dirty="0" err="1">
                <a:cs typeface="Arial" panose="020B0604020202020204" pitchFamily="34" charset="0"/>
              </a:rPr>
              <a:t>aute</a:t>
            </a:r>
            <a:r>
              <a:rPr lang="en-US" sz="1200" dirty="0">
                <a:cs typeface="Arial" panose="020B0604020202020204" pitchFamily="34" charset="0"/>
              </a:rPr>
              <a:t> </a:t>
            </a:r>
            <a:r>
              <a:rPr lang="en-US" sz="1200" dirty="0" err="1">
                <a:cs typeface="Arial" panose="020B0604020202020204" pitchFamily="34" charset="0"/>
              </a:rPr>
              <a:t>irure</a:t>
            </a:r>
            <a:r>
              <a:rPr lang="en-US" sz="1200" dirty="0">
                <a:cs typeface="Arial" panose="020B0604020202020204" pitchFamily="34" charset="0"/>
              </a:rPr>
              <a:t> dolor in </a:t>
            </a:r>
            <a:r>
              <a:rPr lang="en-US" sz="1200" dirty="0" err="1">
                <a:cs typeface="Arial" panose="020B0604020202020204" pitchFamily="34" charset="0"/>
              </a:rPr>
              <a:t>reprehenderit</a:t>
            </a:r>
            <a:r>
              <a:rPr lang="en-US" sz="1200" dirty="0">
                <a:cs typeface="Arial" panose="020B0604020202020204" pitchFamily="34" charset="0"/>
              </a:rPr>
              <a:t> in </a:t>
            </a:r>
            <a:r>
              <a:rPr lang="en-US" sz="1200" dirty="0" err="1">
                <a:cs typeface="Arial" panose="020B0604020202020204" pitchFamily="34" charset="0"/>
              </a:rPr>
              <a:t>voluptate</a:t>
            </a:r>
            <a:r>
              <a:rPr lang="en-US" sz="1200" dirty="0">
                <a:cs typeface="Arial" panose="020B0604020202020204" pitchFamily="34" charset="0"/>
              </a:rPr>
              <a:t> </a:t>
            </a:r>
            <a:r>
              <a:rPr lang="en-US" sz="1200" dirty="0" err="1">
                <a:cs typeface="Arial" panose="020B0604020202020204" pitchFamily="34" charset="0"/>
              </a:rPr>
              <a:t>velit</a:t>
            </a:r>
            <a:r>
              <a:rPr lang="en-US" sz="1200" dirty="0">
                <a:cs typeface="Arial" panose="020B0604020202020204" pitchFamily="34" charset="0"/>
              </a:rPr>
              <a:t> </a:t>
            </a:r>
            <a:r>
              <a:rPr lang="en-US" sz="1200" dirty="0" err="1">
                <a:cs typeface="Arial" panose="020B0604020202020204" pitchFamily="34" charset="0"/>
              </a:rPr>
              <a:t>esse</a:t>
            </a:r>
            <a:r>
              <a:rPr lang="en-US" sz="1200" dirty="0">
                <a:cs typeface="Arial" panose="020B0604020202020204" pitchFamily="34" charset="0"/>
              </a:rPr>
              <a:t> </a:t>
            </a:r>
            <a:r>
              <a:rPr lang="en-US" sz="1200" dirty="0" err="1">
                <a:cs typeface="Arial" panose="020B0604020202020204" pitchFamily="34" charset="0"/>
              </a:rPr>
              <a:t>cillum</a:t>
            </a:r>
            <a:r>
              <a:rPr lang="en-US" sz="1200" dirty="0">
                <a:cs typeface="Arial" panose="020B0604020202020204" pitchFamily="34" charset="0"/>
              </a:rPr>
              <a:t> </a:t>
            </a:r>
            <a:r>
              <a:rPr lang="en-US" sz="1200" dirty="0" err="1">
                <a:cs typeface="Arial" panose="020B0604020202020204" pitchFamily="34" charset="0"/>
              </a:rPr>
              <a:t>dolore</a:t>
            </a:r>
            <a:r>
              <a:rPr lang="en-US" sz="1200" dirty="0">
                <a:cs typeface="Arial" panose="020B0604020202020204" pitchFamily="34" charset="0"/>
              </a:rPr>
              <a:t> </a:t>
            </a:r>
            <a:r>
              <a:rPr lang="en-US" sz="1200" dirty="0" err="1">
                <a:cs typeface="Arial" panose="020B0604020202020204" pitchFamily="34" charset="0"/>
              </a:rPr>
              <a:t>eu</a:t>
            </a:r>
            <a:r>
              <a:rPr lang="en-US" sz="1200" dirty="0">
                <a:cs typeface="Arial" panose="020B0604020202020204" pitchFamily="34" charset="0"/>
              </a:rPr>
              <a:t> </a:t>
            </a:r>
            <a:r>
              <a:rPr lang="en-US" sz="1200" dirty="0" err="1">
                <a:cs typeface="Arial" panose="020B0604020202020204" pitchFamily="34" charset="0"/>
              </a:rPr>
              <a:t>fugiat</a:t>
            </a:r>
            <a:r>
              <a:rPr lang="en-US" sz="1200" dirty="0">
                <a:cs typeface="Arial" panose="020B0604020202020204" pitchFamily="34" charset="0"/>
              </a:rPr>
              <a:t> </a:t>
            </a:r>
            <a:r>
              <a:rPr lang="en-US" sz="1200" dirty="0" err="1">
                <a:cs typeface="Arial" panose="020B0604020202020204" pitchFamily="34" charset="0"/>
              </a:rPr>
              <a:t>nulla</a:t>
            </a:r>
            <a:r>
              <a:rPr lang="en-US" sz="1200" dirty="0">
                <a:cs typeface="Arial" panose="020B0604020202020204" pitchFamily="34" charset="0"/>
              </a:rPr>
              <a:t> </a:t>
            </a:r>
            <a:r>
              <a:rPr lang="en-US" sz="1200" dirty="0" err="1">
                <a:cs typeface="Arial" panose="020B0604020202020204" pitchFamily="34" charset="0"/>
              </a:rPr>
              <a:t>pariatur</a:t>
            </a:r>
            <a:r>
              <a:rPr lang="en-US" sz="1200" dirty="0">
                <a:cs typeface="Arial" panose="020B0604020202020204" pitchFamily="34" charset="0"/>
              </a:rPr>
              <a: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yes or </a:t>
            </a:r>
            <a:r>
              <a:rPr lang="en-US" sz="1200" dirty="0" err="1">
                <a:cs typeface="Arial" panose="020B0604020202020204" pitchFamily="34" charset="0"/>
              </a:rPr>
              <a:t>cupidatat</a:t>
            </a:r>
            <a:r>
              <a:rPr lang="en-US" sz="1200" dirty="0">
                <a:cs typeface="Arial" panose="020B0604020202020204" pitchFamily="34" charset="0"/>
              </a:rPr>
              <a:t> non provident.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disini</a:t>
            </a:r>
            <a:r>
              <a:rPr lang="en-US" sz="1200" dirty="0">
                <a:cs typeface="Arial" panose="020B0604020202020204" pitchFamily="34" charset="0"/>
              </a:rPr>
              <a:t> </a:t>
            </a:r>
            <a:r>
              <a:rPr lang="en-US" sz="1200" dirty="0" err="1">
                <a:cs typeface="Arial" panose="020B0604020202020204" pitchFamily="34" charset="0"/>
              </a:rPr>
              <a:t>aj</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a:t>
            </a:r>
            <a:r>
              <a:rPr lang="en-US" sz="1200" dirty="0" err="1">
                <a:cs typeface="Arial" panose="020B0604020202020204" pitchFamily="34" charset="0"/>
              </a:rPr>
              <a:t>cupidatat</a:t>
            </a:r>
            <a:r>
              <a:rPr lang="en-US" sz="1200" dirty="0">
                <a:cs typeface="Arial" panose="020B0604020202020204" pitchFamily="34" charset="0"/>
              </a:rPr>
              <a:t> non provident.</a:t>
            </a:r>
            <a:endParaRPr lang="id-ID" sz="1200" dirty="0">
              <a:cs typeface="Arial" panose="020B0604020202020204" pitchFamily="34" charset="0"/>
            </a:endParaRPr>
          </a:p>
        </p:txBody>
      </p:sp>
      <p:sp>
        <p:nvSpPr>
          <p:cNvPr id="45" name="Rectangle 44"/>
          <p:cNvSpPr/>
          <p:nvPr/>
        </p:nvSpPr>
        <p:spPr>
          <a:xfrm>
            <a:off x="2437608" y="2756532"/>
            <a:ext cx="2239488" cy="1607171"/>
          </a:xfrm>
          <a:prstGeom prst="rect">
            <a:avLst/>
          </a:prstGeom>
        </p:spPr>
        <p:txBody>
          <a:bodyPr wrap="square">
            <a:spAutoFit/>
          </a:bodyPr>
          <a:lstStyle/>
          <a:p>
            <a:pPr algn="just">
              <a:lnSpc>
                <a:spcPts val="2000"/>
              </a:lnSpc>
              <a:spcBef>
                <a:spcPts val="601"/>
              </a:spcBef>
              <a:spcAft>
                <a:spcPts val="601"/>
              </a:spcAft>
            </a:pPr>
            <a:r>
              <a:rPr lang="en-US" sz="1200" dirty="0" err="1">
                <a:cs typeface="Arial" panose="020B0604020202020204" pitchFamily="34" charset="0"/>
              </a:rPr>
              <a:t>Duis</a:t>
            </a:r>
            <a:r>
              <a:rPr lang="en-US" sz="1200" dirty="0">
                <a:cs typeface="Arial" panose="020B0604020202020204" pitchFamily="34" charset="0"/>
              </a:rPr>
              <a:t> </a:t>
            </a:r>
            <a:r>
              <a:rPr lang="en-US" sz="1200" dirty="0" err="1">
                <a:cs typeface="Arial" panose="020B0604020202020204" pitchFamily="34" charset="0"/>
              </a:rPr>
              <a:t>aute</a:t>
            </a:r>
            <a:r>
              <a:rPr lang="en-US" sz="1200" dirty="0">
                <a:cs typeface="Arial" panose="020B0604020202020204" pitchFamily="34" charset="0"/>
              </a:rPr>
              <a:t> </a:t>
            </a:r>
            <a:r>
              <a:rPr lang="en-US" sz="1200" dirty="0" err="1">
                <a:cs typeface="Arial" panose="020B0604020202020204" pitchFamily="34" charset="0"/>
              </a:rPr>
              <a:t>irure</a:t>
            </a:r>
            <a:r>
              <a:rPr lang="en-US" sz="1200" dirty="0">
                <a:cs typeface="Arial" panose="020B0604020202020204" pitchFamily="34" charset="0"/>
              </a:rPr>
              <a:t> dolor in </a:t>
            </a:r>
            <a:r>
              <a:rPr lang="en-US" sz="1200" dirty="0" err="1">
                <a:cs typeface="Arial" panose="020B0604020202020204" pitchFamily="34" charset="0"/>
              </a:rPr>
              <a:t>reprehenderit</a:t>
            </a:r>
            <a:r>
              <a:rPr lang="en-US" sz="1200" dirty="0">
                <a:cs typeface="Arial" panose="020B0604020202020204" pitchFamily="34" charset="0"/>
              </a:rPr>
              <a:t> in </a:t>
            </a:r>
            <a:r>
              <a:rPr lang="en-US" sz="1200" dirty="0" err="1">
                <a:cs typeface="Arial" panose="020B0604020202020204" pitchFamily="34" charset="0"/>
              </a:rPr>
              <a:t>voluptate</a:t>
            </a:r>
            <a:r>
              <a:rPr lang="en-US" sz="1200" dirty="0">
                <a:cs typeface="Arial" panose="020B0604020202020204" pitchFamily="34" charset="0"/>
              </a:rPr>
              <a:t> </a:t>
            </a:r>
            <a:r>
              <a:rPr lang="en-US" sz="1200" dirty="0" err="1">
                <a:cs typeface="Arial" panose="020B0604020202020204" pitchFamily="34" charset="0"/>
              </a:rPr>
              <a:t>velit</a:t>
            </a:r>
            <a:r>
              <a:rPr lang="en-US" sz="1200" dirty="0">
                <a:cs typeface="Arial" panose="020B0604020202020204" pitchFamily="34" charset="0"/>
              </a:rPr>
              <a:t> </a:t>
            </a:r>
            <a:r>
              <a:rPr lang="en-US" sz="1200" dirty="0" err="1">
                <a:cs typeface="Arial" panose="020B0604020202020204" pitchFamily="34" charset="0"/>
              </a:rPr>
              <a:t>esse</a:t>
            </a:r>
            <a:r>
              <a:rPr lang="en-US" sz="1200" dirty="0">
                <a:cs typeface="Arial" panose="020B0604020202020204" pitchFamily="34" charset="0"/>
              </a:rPr>
              <a:t> </a:t>
            </a:r>
            <a:r>
              <a:rPr lang="en-US" sz="1200" dirty="0" err="1">
                <a:cs typeface="Arial" panose="020B0604020202020204" pitchFamily="34" charset="0"/>
              </a:rPr>
              <a:t>cillum</a:t>
            </a:r>
            <a:r>
              <a:rPr lang="en-US" sz="1200" dirty="0">
                <a:cs typeface="Arial" panose="020B0604020202020204" pitchFamily="34" charset="0"/>
              </a:rPr>
              <a:t> </a:t>
            </a:r>
            <a:r>
              <a:rPr lang="en-US" sz="1200" dirty="0" err="1">
                <a:cs typeface="Arial" panose="020B0604020202020204" pitchFamily="34" charset="0"/>
              </a:rPr>
              <a:t>dolore</a:t>
            </a:r>
            <a:r>
              <a:rPr lang="en-US" sz="1200" dirty="0">
                <a:cs typeface="Arial" panose="020B0604020202020204" pitchFamily="34" charset="0"/>
              </a:rPr>
              <a:t> </a:t>
            </a:r>
            <a:r>
              <a:rPr lang="en-US" sz="1200" dirty="0" err="1">
                <a:cs typeface="Arial" panose="020B0604020202020204" pitchFamily="34" charset="0"/>
              </a:rPr>
              <a:t>eu</a:t>
            </a:r>
            <a:r>
              <a:rPr lang="en-US" sz="1200" dirty="0">
                <a:cs typeface="Arial" panose="020B0604020202020204" pitchFamily="34" charset="0"/>
              </a:rPr>
              <a:t> </a:t>
            </a:r>
            <a:r>
              <a:rPr lang="en-US" sz="1200" dirty="0" err="1">
                <a:cs typeface="Arial" panose="020B0604020202020204" pitchFamily="34" charset="0"/>
              </a:rPr>
              <a:t>fugiat</a:t>
            </a:r>
            <a:r>
              <a:rPr lang="en-US" sz="1200" dirty="0">
                <a:cs typeface="Arial" panose="020B0604020202020204" pitchFamily="34" charset="0"/>
              </a:rPr>
              <a:t> </a:t>
            </a:r>
            <a:r>
              <a:rPr lang="en-US" sz="1200" dirty="0" err="1">
                <a:cs typeface="Arial" panose="020B0604020202020204" pitchFamily="34" charset="0"/>
              </a:rPr>
              <a:t>nulla</a:t>
            </a:r>
            <a:r>
              <a:rPr lang="en-US" sz="1200" dirty="0">
                <a:cs typeface="Arial" panose="020B0604020202020204" pitchFamily="34" charset="0"/>
              </a:rPr>
              <a:t> </a:t>
            </a:r>
            <a:r>
              <a:rPr lang="en-US" sz="1200" dirty="0" err="1">
                <a:cs typeface="Arial" panose="020B0604020202020204" pitchFamily="34" charset="0"/>
              </a:rPr>
              <a:t>pariatur</a:t>
            </a:r>
            <a:r>
              <a:rPr lang="en-US" sz="1200" dirty="0">
                <a:cs typeface="Arial" panose="020B0604020202020204" pitchFamily="34" charset="0"/>
              </a:rPr>
              <a: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yes or </a:t>
            </a:r>
            <a:r>
              <a:rPr lang="en-US" sz="1200" dirty="0" err="1">
                <a:cs typeface="Arial" panose="020B0604020202020204" pitchFamily="34" charset="0"/>
              </a:rPr>
              <a:t>cupidatat</a:t>
            </a:r>
            <a:r>
              <a:rPr lang="en-US" sz="1200" dirty="0">
                <a:cs typeface="Arial" panose="020B0604020202020204" pitchFamily="34" charset="0"/>
              </a:rPr>
              <a:t> non provident.</a:t>
            </a:r>
          </a:p>
        </p:txBody>
      </p:sp>
      <p:sp>
        <p:nvSpPr>
          <p:cNvPr id="46" name="Rectangle 45"/>
          <p:cNvSpPr/>
          <p:nvPr/>
        </p:nvSpPr>
        <p:spPr>
          <a:xfrm>
            <a:off x="47086" y="2528704"/>
            <a:ext cx="2239488" cy="2811026"/>
          </a:xfrm>
          <a:prstGeom prst="rect">
            <a:avLst/>
          </a:prstGeom>
        </p:spPr>
        <p:txBody>
          <a:bodyPr wrap="square">
            <a:spAutoFit/>
          </a:bodyPr>
          <a:lstStyle/>
          <a:p>
            <a:pPr algn="just">
              <a:lnSpc>
                <a:spcPts val="2000"/>
              </a:lnSpc>
              <a:spcBef>
                <a:spcPts val="601"/>
              </a:spcBef>
              <a:spcAft>
                <a:spcPts val="601"/>
              </a:spcAft>
            </a:pPr>
            <a:r>
              <a:rPr lang="en-US" sz="1200" dirty="0" err="1">
                <a:cs typeface="Arial" panose="020B0604020202020204" pitchFamily="34" charset="0"/>
              </a:rPr>
              <a:t>Duis</a:t>
            </a:r>
            <a:r>
              <a:rPr lang="en-US" sz="1200" dirty="0">
                <a:cs typeface="Arial" panose="020B0604020202020204" pitchFamily="34" charset="0"/>
              </a:rPr>
              <a:t> </a:t>
            </a:r>
            <a:r>
              <a:rPr lang="en-US" sz="1200" dirty="0" err="1">
                <a:cs typeface="Arial" panose="020B0604020202020204" pitchFamily="34" charset="0"/>
              </a:rPr>
              <a:t>aute</a:t>
            </a:r>
            <a:r>
              <a:rPr lang="en-US" sz="1200" dirty="0">
                <a:cs typeface="Arial" panose="020B0604020202020204" pitchFamily="34" charset="0"/>
              </a:rPr>
              <a:t> </a:t>
            </a:r>
            <a:r>
              <a:rPr lang="en-US" sz="1200" dirty="0" err="1">
                <a:cs typeface="Arial" panose="020B0604020202020204" pitchFamily="34" charset="0"/>
              </a:rPr>
              <a:t>irure</a:t>
            </a:r>
            <a:r>
              <a:rPr lang="en-US" sz="1200" dirty="0">
                <a:cs typeface="Arial" panose="020B0604020202020204" pitchFamily="34" charset="0"/>
              </a:rPr>
              <a:t> dolor in </a:t>
            </a:r>
            <a:r>
              <a:rPr lang="en-US" sz="1200" dirty="0" err="1">
                <a:cs typeface="Arial" panose="020B0604020202020204" pitchFamily="34" charset="0"/>
              </a:rPr>
              <a:t>reprehenderit</a:t>
            </a:r>
            <a:r>
              <a:rPr lang="en-US" sz="1200" dirty="0">
                <a:cs typeface="Arial" panose="020B0604020202020204" pitchFamily="34" charset="0"/>
              </a:rPr>
              <a:t> in </a:t>
            </a:r>
            <a:r>
              <a:rPr lang="en-US" sz="1200" dirty="0" err="1">
                <a:cs typeface="Arial" panose="020B0604020202020204" pitchFamily="34" charset="0"/>
              </a:rPr>
              <a:t>voluptate</a:t>
            </a:r>
            <a:r>
              <a:rPr lang="en-US" sz="1200" dirty="0">
                <a:cs typeface="Arial" panose="020B0604020202020204" pitchFamily="34" charset="0"/>
              </a:rPr>
              <a:t> </a:t>
            </a:r>
            <a:r>
              <a:rPr lang="en-US" sz="1200" dirty="0" err="1">
                <a:cs typeface="Arial" panose="020B0604020202020204" pitchFamily="34" charset="0"/>
              </a:rPr>
              <a:t>velit</a:t>
            </a:r>
            <a:r>
              <a:rPr lang="en-US" sz="1200" dirty="0">
                <a:cs typeface="Arial" panose="020B0604020202020204" pitchFamily="34" charset="0"/>
              </a:rPr>
              <a:t> </a:t>
            </a:r>
            <a:r>
              <a:rPr lang="en-US" sz="1200" dirty="0" err="1">
                <a:cs typeface="Arial" panose="020B0604020202020204" pitchFamily="34" charset="0"/>
              </a:rPr>
              <a:t>esse</a:t>
            </a:r>
            <a:r>
              <a:rPr lang="en-US" sz="1200" dirty="0">
                <a:cs typeface="Arial" panose="020B0604020202020204" pitchFamily="34" charset="0"/>
              </a:rPr>
              <a:t> </a:t>
            </a:r>
            <a:r>
              <a:rPr lang="en-US" sz="1200" dirty="0" err="1">
                <a:cs typeface="Arial" panose="020B0604020202020204" pitchFamily="34" charset="0"/>
              </a:rPr>
              <a:t>cillum</a:t>
            </a:r>
            <a:r>
              <a:rPr lang="en-US" sz="1200" dirty="0">
                <a:cs typeface="Arial" panose="020B0604020202020204" pitchFamily="34" charset="0"/>
              </a:rPr>
              <a:t> </a:t>
            </a:r>
            <a:r>
              <a:rPr lang="en-US" sz="1200" dirty="0" err="1">
                <a:cs typeface="Arial" panose="020B0604020202020204" pitchFamily="34" charset="0"/>
              </a:rPr>
              <a:t>dolore</a:t>
            </a:r>
            <a:r>
              <a:rPr lang="en-US" sz="1200" dirty="0">
                <a:cs typeface="Arial" panose="020B0604020202020204" pitchFamily="34" charset="0"/>
              </a:rPr>
              <a:t> </a:t>
            </a:r>
            <a:r>
              <a:rPr lang="en-US" sz="1200" dirty="0" err="1">
                <a:cs typeface="Arial" panose="020B0604020202020204" pitchFamily="34" charset="0"/>
              </a:rPr>
              <a:t>eu</a:t>
            </a:r>
            <a:r>
              <a:rPr lang="en-US" sz="1200" dirty="0">
                <a:cs typeface="Arial" panose="020B0604020202020204" pitchFamily="34" charset="0"/>
              </a:rPr>
              <a:t> </a:t>
            </a:r>
            <a:r>
              <a:rPr lang="en-US" sz="1200" dirty="0" err="1">
                <a:cs typeface="Arial" panose="020B0604020202020204" pitchFamily="34" charset="0"/>
              </a:rPr>
              <a:t>fugiat</a:t>
            </a:r>
            <a:r>
              <a:rPr lang="en-US" sz="1200" dirty="0">
                <a:cs typeface="Arial" panose="020B0604020202020204" pitchFamily="34" charset="0"/>
              </a:rPr>
              <a:t> </a:t>
            </a:r>
            <a:r>
              <a:rPr lang="en-US" sz="1200" dirty="0" err="1">
                <a:cs typeface="Arial" panose="020B0604020202020204" pitchFamily="34" charset="0"/>
              </a:rPr>
              <a:t>nulla</a:t>
            </a:r>
            <a:r>
              <a:rPr lang="en-US" sz="1200" dirty="0">
                <a:cs typeface="Arial" panose="020B0604020202020204" pitchFamily="34" charset="0"/>
              </a:rPr>
              <a:t> </a:t>
            </a:r>
            <a:r>
              <a:rPr lang="en-US" sz="1200" dirty="0" err="1">
                <a:cs typeface="Arial" panose="020B0604020202020204" pitchFamily="34" charset="0"/>
              </a:rPr>
              <a:t>pariatur</a:t>
            </a:r>
            <a:r>
              <a:rPr lang="en-US" sz="1200" dirty="0">
                <a:cs typeface="Arial" panose="020B0604020202020204" pitchFamily="34" charset="0"/>
              </a:rPr>
              <a: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yes or </a:t>
            </a:r>
            <a:r>
              <a:rPr lang="en-US" sz="1200" dirty="0" err="1">
                <a:cs typeface="Arial" panose="020B0604020202020204" pitchFamily="34" charset="0"/>
              </a:rPr>
              <a:t>cupidatat</a:t>
            </a:r>
            <a:r>
              <a:rPr lang="en-US" sz="1200" dirty="0">
                <a:cs typeface="Arial" panose="020B0604020202020204" pitchFamily="34" charset="0"/>
              </a:rPr>
              <a:t> non provident.</a:t>
            </a:r>
          </a:p>
          <a:p>
            <a:pPr algn="just">
              <a:lnSpc>
                <a:spcPts val="2000"/>
              </a:lnSpc>
              <a:spcBef>
                <a:spcPts val="601"/>
              </a:spcBef>
              <a:spcAft>
                <a:spcPts val="601"/>
              </a:spcAft>
            </a:pP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disini</a:t>
            </a:r>
            <a:r>
              <a:rPr lang="en-US" sz="1200" dirty="0">
                <a:cs typeface="Arial" panose="020B0604020202020204" pitchFamily="34" charset="0"/>
              </a:rPr>
              <a:t> </a:t>
            </a:r>
            <a:r>
              <a:rPr lang="en-US" sz="1200" dirty="0" err="1">
                <a:cs typeface="Arial" panose="020B0604020202020204" pitchFamily="34" charset="0"/>
              </a:rPr>
              <a:t>aj</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a:t>
            </a:r>
            <a:r>
              <a:rPr lang="en-US" sz="1200" dirty="0" err="1">
                <a:cs typeface="Arial" panose="020B0604020202020204" pitchFamily="34" charset="0"/>
              </a:rPr>
              <a:t>cupidatat</a:t>
            </a:r>
            <a:r>
              <a:rPr lang="en-US" sz="1200" dirty="0">
                <a:cs typeface="Arial" panose="020B0604020202020204" pitchFamily="34" charset="0"/>
              </a:rPr>
              <a:t> non </a:t>
            </a:r>
            <a:r>
              <a:rPr lang="en-US" sz="1200" dirty="0" err="1">
                <a:cs typeface="Arial" panose="020B0604020202020204" pitchFamily="34" charset="0"/>
              </a:rPr>
              <a:t>proident</a:t>
            </a:r>
            <a:r>
              <a:rPr lang="en-US" sz="1200" dirty="0">
                <a:cs typeface="Arial" panose="020B0604020202020204" pitchFamily="34" charset="0"/>
              </a:rPr>
              <a:t>, </a:t>
            </a:r>
            <a:r>
              <a:rPr lang="en-US" sz="1200" dirty="0" err="1">
                <a:cs typeface="Arial" panose="020B0604020202020204" pitchFamily="34" charset="0"/>
              </a:rPr>
              <a:t>sunt</a:t>
            </a:r>
            <a:r>
              <a:rPr lang="en-US" sz="1200" dirty="0">
                <a:cs typeface="Arial" panose="020B0604020202020204" pitchFamily="34" charset="0"/>
              </a:rPr>
              <a:t> in culpa qui </a:t>
            </a:r>
            <a:r>
              <a:rPr lang="en-US" sz="1200" dirty="0" err="1">
                <a:cs typeface="Arial" panose="020B0604020202020204" pitchFamily="34" charset="0"/>
              </a:rPr>
              <a:t>officia</a:t>
            </a:r>
            <a:r>
              <a:rPr lang="en-US" sz="1200" dirty="0">
                <a:cs typeface="Arial" panose="020B0604020202020204" pitchFamily="34" charset="0"/>
              </a:rPr>
              <a:t> </a:t>
            </a:r>
            <a:r>
              <a:rPr lang="en-US" sz="1200" dirty="0" err="1">
                <a:cs typeface="Arial" panose="020B0604020202020204" pitchFamily="34" charset="0"/>
              </a:rPr>
              <a:t>deserunt</a:t>
            </a:r>
            <a:r>
              <a:rPr lang="en-US" sz="1200" dirty="0">
                <a:cs typeface="Arial" panose="020B0604020202020204" pitchFamily="34" charset="0"/>
              </a:rPr>
              <a:t> </a:t>
            </a:r>
            <a:r>
              <a:rPr lang="en-US" sz="1200" dirty="0" err="1">
                <a:cs typeface="Arial" panose="020B0604020202020204" pitchFamily="34" charset="0"/>
              </a:rPr>
              <a:t>mollit</a:t>
            </a:r>
            <a:r>
              <a:rPr lang="en-US" sz="1200" dirty="0">
                <a:cs typeface="Arial" panose="020B0604020202020204" pitchFamily="34" charset="0"/>
              </a:rPr>
              <a:t> </a:t>
            </a:r>
            <a:r>
              <a:rPr lang="en-US" sz="1200" dirty="0" err="1">
                <a:cs typeface="Arial" panose="020B0604020202020204" pitchFamily="34" charset="0"/>
              </a:rPr>
              <a:t>anim</a:t>
            </a:r>
            <a:r>
              <a:rPr lang="en-US" sz="1200" dirty="0">
                <a:cs typeface="Arial" panose="020B0604020202020204" pitchFamily="34" charset="0"/>
              </a:rPr>
              <a:t> id </a:t>
            </a:r>
            <a:r>
              <a:rPr lang="en-US" sz="1200" dirty="0" err="1">
                <a:cs typeface="Arial" panose="020B0604020202020204" pitchFamily="34" charset="0"/>
              </a:rPr>
              <a:t>est</a:t>
            </a:r>
            <a:r>
              <a:rPr lang="en-US" sz="1200" dirty="0">
                <a:cs typeface="Arial" panose="020B0604020202020204" pitchFamily="34" charset="0"/>
              </a:rPr>
              <a:t> </a:t>
            </a:r>
            <a:r>
              <a:rPr lang="en-US" sz="1200" dirty="0" err="1">
                <a:cs typeface="Arial" panose="020B0604020202020204" pitchFamily="34" charset="0"/>
              </a:rPr>
              <a:t>laborum</a:t>
            </a:r>
            <a:r>
              <a:rPr lang="en-US" sz="1200" dirty="0">
                <a:cs typeface="Arial" panose="020B0604020202020204" pitchFamily="34" charset="0"/>
              </a:rPr>
              <a:t>.</a:t>
            </a:r>
            <a:endParaRPr lang="id-ID" sz="1200" dirty="0">
              <a:cs typeface="Arial" panose="020B0604020202020204" pitchFamily="34" charset="0"/>
            </a:endParaRPr>
          </a:p>
        </p:txBody>
      </p:sp>
      <p:sp>
        <p:nvSpPr>
          <p:cNvPr id="47" name="Rectangle 46"/>
          <p:cNvSpPr/>
          <p:nvPr/>
        </p:nvSpPr>
        <p:spPr>
          <a:xfrm>
            <a:off x="7185560" y="3090761"/>
            <a:ext cx="2239488" cy="1607171"/>
          </a:xfrm>
          <a:prstGeom prst="rect">
            <a:avLst/>
          </a:prstGeom>
        </p:spPr>
        <p:txBody>
          <a:bodyPr wrap="square">
            <a:spAutoFit/>
          </a:bodyPr>
          <a:lstStyle/>
          <a:p>
            <a:pPr algn="just">
              <a:lnSpc>
                <a:spcPts val="2000"/>
              </a:lnSpc>
              <a:spcBef>
                <a:spcPts val="601"/>
              </a:spcBef>
              <a:spcAft>
                <a:spcPts val="601"/>
              </a:spcAft>
            </a:pPr>
            <a:r>
              <a:rPr lang="en-US" sz="1200" dirty="0" err="1">
                <a:cs typeface="Arial" panose="020B0604020202020204" pitchFamily="34" charset="0"/>
              </a:rPr>
              <a:t>Duis</a:t>
            </a:r>
            <a:r>
              <a:rPr lang="en-US" sz="1200" dirty="0">
                <a:cs typeface="Arial" panose="020B0604020202020204" pitchFamily="34" charset="0"/>
              </a:rPr>
              <a:t> </a:t>
            </a:r>
            <a:r>
              <a:rPr lang="en-US" sz="1200" dirty="0" err="1">
                <a:cs typeface="Arial" panose="020B0604020202020204" pitchFamily="34" charset="0"/>
              </a:rPr>
              <a:t>aute</a:t>
            </a:r>
            <a:r>
              <a:rPr lang="en-US" sz="1200" dirty="0">
                <a:cs typeface="Arial" panose="020B0604020202020204" pitchFamily="34" charset="0"/>
              </a:rPr>
              <a:t> </a:t>
            </a:r>
            <a:r>
              <a:rPr lang="en-US" sz="1200" dirty="0" err="1">
                <a:cs typeface="Arial" panose="020B0604020202020204" pitchFamily="34" charset="0"/>
              </a:rPr>
              <a:t>irure</a:t>
            </a:r>
            <a:r>
              <a:rPr lang="en-US" sz="1200" dirty="0">
                <a:cs typeface="Arial" panose="020B0604020202020204" pitchFamily="34" charset="0"/>
              </a:rPr>
              <a:t> dolor in </a:t>
            </a:r>
            <a:r>
              <a:rPr lang="en-US" sz="1200" dirty="0" err="1">
                <a:cs typeface="Arial" panose="020B0604020202020204" pitchFamily="34" charset="0"/>
              </a:rPr>
              <a:t>reprehenderit</a:t>
            </a:r>
            <a:r>
              <a:rPr lang="en-US" sz="1200" dirty="0">
                <a:cs typeface="Arial" panose="020B0604020202020204" pitchFamily="34" charset="0"/>
              </a:rPr>
              <a:t> in </a:t>
            </a:r>
            <a:r>
              <a:rPr lang="en-US" sz="1200" dirty="0" err="1">
                <a:cs typeface="Arial" panose="020B0604020202020204" pitchFamily="34" charset="0"/>
              </a:rPr>
              <a:t>voluptate</a:t>
            </a:r>
            <a:r>
              <a:rPr lang="en-US" sz="1200" dirty="0">
                <a:cs typeface="Arial" panose="020B0604020202020204" pitchFamily="34" charset="0"/>
              </a:rPr>
              <a:t> </a:t>
            </a:r>
            <a:r>
              <a:rPr lang="en-US" sz="1200" dirty="0" err="1">
                <a:cs typeface="Arial" panose="020B0604020202020204" pitchFamily="34" charset="0"/>
              </a:rPr>
              <a:t>velit</a:t>
            </a:r>
            <a:r>
              <a:rPr lang="en-US" sz="1200" dirty="0">
                <a:cs typeface="Arial" panose="020B0604020202020204" pitchFamily="34" charset="0"/>
              </a:rPr>
              <a:t> </a:t>
            </a:r>
            <a:r>
              <a:rPr lang="en-US" sz="1200" dirty="0" err="1">
                <a:cs typeface="Arial" panose="020B0604020202020204" pitchFamily="34" charset="0"/>
              </a:rPr>
              <a:t>esse</a:t>
            </a:r>
            <a:r>
              <a:rPr lang="en-US" sz="1200" dirty="0">
                <a:cs typeface="Arial" panose="020B0604020202020204" pitchFamily="34" charset="0"/>
              </a:rPr>
              <a:t> </a:t>
            </a:r>
            <a:r>
              <a:rPr lang="en-US" sz="1200" dirty="0" err="1">
                <a:cs typeface="Arial" panose="020B0604020202020204" pitchFamily="34" charset="0"/>
              </a:rPr>
              <a:t>cillum</a:t>
            </a:r>
            <a:r>
              <a:rPr lang="en-US" sz="1200" dirty="0">
                <a:cs typeface="Arial" panose="020B0604020202020204" pitchFamily="34" charset="0"/>
              </a:rPr>
              <a:t> </a:t>
            </a:r>
            <a:r>
              <a:rPr lang="en-US" sz="1200" dirty="0" err="1">
                <a:cs typeface="Arial" panose="020B0604020202020204" pitchFamily="34" charset="0"/>
              </a:rPr>
              <a:t>dolore</a:t>
            </a:r>
            <a:r>
              <a:rPr lang="en-US" sz="1200" dirty="0">
                <a:cs typeface="Arial" panose="020B0604020202020204" pitchFamily="34" charset="0"/>
              </a:rPr>
              <a:t> </a:t>
            </a:r>
            <a:r>
              <a:rPr lang="en-US" sz="1200" dirty="0" err="1">
                <a:cs typeface="Arial" panose="020B0604020202020204" pitchFamily="34" charset="0"/>
              </a:rPr>
              <a:t>eu</a:t>
            </a:r>
            <a:r>
              <a:rPr lang="en-US" sz="1200" dirty="0">
                <a:cs typeface="Arial" panose="020B0604020202020204" pitchFamily="34" charset="0"/>
              </a:rPr>
              <a:t> </a:t>
            </a:r>
            <a:r>
              <a:rPr lang="en-US" sz="1200" dirty="0" err="1">
                <a:cs typeface="Arial" panose="020B0604020202020204" pitchFamily="34" charset="0"/>
              </a:rPr>
              <a:t>fugiat</a:t>
            </a:r>
            <a:r>
              <a:rPr lang="en-US" sz="1200" dirty="0">
                <a:cs typeface="Arial" panose="020B0604020202020204" pitchFamily="34" charset="0"/>
              </a:rPr>
              <a:t> </a:t>
            </a:r>
            <a:r>
              <a:rPr lang="en-US" sz="1200" dirty="0" err="1">
                <a:cs typeface="Arial" panose="020B0604020202020204" pitchFamily="34" charset="0"/>
              </a:rPr>
              <a:t>nulla</a:t>
            </a:r>
            <a:r>
              <a:rPr lang="en-US" sz="1200" dirty="0">
                <a:cs typeface="Arial" panose="020B0604020202020204" pitchFamily="34" charset="0"/>
              </a:rPr>
              <a:t> </a:t>
            </a:r>
            <a:r>
              <a:rPr lang="en-US" sz="1200" dirty="0" err="1">
                <a:cs typeface="Arial" panose="020B0604020202020204" pitchFamily="34" charset="0"/>
              </a:rPr>
              <a:t>pariatur</a:t>
            </a:r>
            <a:r>
              <a:rPr lang="en-US" sz="1200" dirty="0">
                <a:cs typeface="Arial" panose="020B0604020202020204" pitchFamily="34" charset="0"/>
              </a:rPr>
              <a: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yes or </a:t>
            </a:r>
            <a:r>
              <a:rPr lang="en-US" sz="1200" dirty="0" err="1">
                <a:cs typeface="Arial" panose="020B0604020202020204" pitchFamily="34" charset="0"/>
              </a:rPr>
              <a:t>cupidatat</a:t>
            </a:r>
            <a:r>
              <a:rPr lang="en-US" sz="1200" dirty="0">
                <a:cs typeface="Arial" panose="020B0604020202020204" pitchFamily="34" charset="0"/>
              </a:rPr>
              <a:t> non provident.</a:t>
            </a:r>
          </a:p>
        </p:txBody>
      </p:sp>
      <p:sp>
        <p:nvSpPr>
          <p:cNvPr id="48" name="Rectangle 47"/>
          <p:cNvSpPr/>
          <p:nvPr/>
        </p:nvSpPr>
        <p:spPr>
          <a:xfrm>
            <a:off x="9630693" y="3270461"/>
            <a:ext cx="2390522" cy="2554545"/>
          </a:xfrm>
          <a:prstGeom prst="rect">
            <a:avLst/>
          </a:prstGeom>
        </p:spPr>
        <p:txBody>
          <a:bodyPr wrap="square">
            <a:spAutoFit/>
          </a:bodyPr>
          <a:lstStyle/>
          <a:p>
            <a:pPr algn="just">
              <a:lnSpc>
                <a:spcPts val="2000"/>
              </a:lnSpc>
              <a:spcBef>
                <a:spcPts val="601"/>
              </a:spcBef>
              <a:spcAft>
                <a:spcPts val="601"/>
              </a:spcAft>
            </a:pPr>
            <a:r>
              <a:rPr lang="en-US" sz="1200" dirty="0" err="1">
                <a:cs typeface="Arial" panose="020B0604020202020204" pitchFamily="34" charset="0"/>
              </a:rPr>
              <a:t>Duis</a:t>
            </a:r>
            <a:r>
              <a:rPr lang="en-US" sz="1200" dirty="0">
                <a:cs typeface="Arial" panose="020B0604020202020204" pitchFamily="34" charset="0"/>
              </a:rPr>
              <a:t> </a:t>
            </a:r>
            <a:r>
              <a:rPr lang="en-US" sz="1200" dirty="0" err="1">
                <a:cs typeface="Arial" panose="020B0604020202020204" pitchFamily="34" charset="0"/>
              </a:rPr>
              <a:t>aute</a:t>
            </a:r>
            <a:r>
              <a:rPr lang="en-US" sz="1200" dirty="0">
                <a:cs typeface="Arial" panose="020B0604020202020204" pitchFamily="34" charset="0"/>
              </a:rPr>
              <a:t> </a:t>
            </a:r>
            <a:r>
              <a:rPr lang="en-US" sz="1200" dirty="0" err="1">
                <a:cs typeface="Arial" panose="020B0604020202020204" pitchFamily="34" charset="0"/>
              </a:rPr>
              <a:t>irure</a:t>
            </a:r>
            <a:r>
              <a:rPr lang="en-US" sz="1200" dirty="0">
                <a:cs typeface="Arial" panose="020B0604020202020204" pitchFamily="34" charset="0"/>
              </a:rPr>
              <a:t> dolor in </a:t>
            </a:r>
            <a:r>
              <a:rPr lang="en-US" sz="1200" dirty="0" err="1">
                <a:cs typeface="Arial" panose="020B0604020202020204" pitchFamily="34" charset="0"/>
              </a:rPr>
              <a:t>reprehenderit</a:t>
            </a:r>
            <a:r>
              <a:rPr lang="en-US" sz="1200" dirty="0">
                <a:cs typeface="Arial" panose="020B0604020202020204" pitchFamily="34" charset="0"/>
              </a:rPr>
              <a:t> in </a:t>
            </a:r>
            <a:r>
              <a:rPr lang="en-US" sz="1200" dirty="0" err="1">
                <a:cs typeface="Arial" panose="020B0604020202020204" pitchFamily="34" charset="0"/>
              </a:rPr>
              <a:t>voluptate</a:t>
            </a:r>
            <a:r>
              <a:rPr lang="en-US" sz="1200" dirty="0">
                <a:cs typeface="Arial" panose="020B0604020202020204" pitchFamily="34" charset="0"/>
              </a:rPr>
              <a:t> </a:t>
            </a:r>
            <a:r>
              <a:rPr lang="en-US" sz="1200" dirty="0" err="1">
                <a:cs typeface="Arial" panose="020B0604020202020204" pitchFamily="34" charset="0"/>
              </a:rPr>
              <a:t>velit</a:t>
            </a:r>
            <a:r>
              <a:rPr lang="en-US" sz="1200" dirty="0">
                <a:cs typeface="Arial" panose="020B0604020202020204" pitchFamily="34" charset="0"/>
              </a:rPr>
              <a:t> </a:t>
            </a:r>
            <a:r>
              <a:rPr lang="en-US" sz="1200" dirty="0" err="1">
                <a:cs typeface="Arial" panose="020B0604020202020204" pitchFamily="34" charset="0"/>
              </a:rPr>
              <a:t>esse</a:t>
            </a:r>
            <a:r>
              <a:rPr lang="en-US" sz="1200" dirty="0">
                <a:cs typeface="Arial" panose="020B0604020202020204" pitchFamily="34" charset="0"/>
              </a:rPr>
              <a:t> </a:t>
            </a:r>
            <a:r>
              <a:rPr lang="en-US" sz="1200" dirty="0" err="1">
                <a:cs typeface="Arial" panose="020B0604020202020204" pitchFamily="34" charset="0"/>
              </a:rPr>
              <a:t>cillum</a:t>
            </a:r>
            <a:r>
              <a:rPr lang="en-US" sz="1200" dirty="0">
                <a:cs typeface="Arial" panose="020B0604020202020204" pitchFamily="34" charset="0"/>
              </a:rPr>
              <a:t> </a:t>
            </a:r>
            <a:r>
              <a:rPr lang="en-US" sz="1200" dirty="0" err="1">
                <a:cs typeface="Arial" panose="020B0604020202020204" pitchFamily="34" charset="0"/>
              </a:rPr>
              <a:t>dolore</a:t>
            </a:r>
            <a:r>
              <a:rPr lang="en-US" sz="1200" dirty="0">
                <a:cs typeface="Arial" panose="020B0604020202020204" pitchFamily="34" charset="0"/>
              </a:rPr>
              <a:t> </a:t>
            </a:r>
            <a:r>
              <a:rPr lang="en-US" sz="1200" dirty="0" err="1">
                <a:cs typeface="Arial" panose="020B0604020202020204" pitchFamily="34" charset="0"/>
              </a:rPr>
              <a:t>eu</a:t>
            </a:r>
            <a:r>
              <a:rPr lang="en-US" sz="1200" dirty="0">
                <a:cs typeface="Arial" panose="020B0604020202020204" pitchFamily="34" charset="0"/>
              </a:rPr>
              <a:t> </a:t>
            </a:r>
            <a:r>
              <a:rPr lang="en-US" sz="1200" dirty="0" err="1">
                <a:cs typeface="Arial" panose="020B0604020202020204" pitchFamily="34" charset="0"/>
              </a:rPr>
              <a:t>fugiat</a:t>
            </a:r>
            <a:r>
              <a:rPr lang="en-US" sz="1200" dirty="0">
                <a:cs typeface="Arial" panose="020B0604020202020204" pitchFamily="34" charset="0"/>
              </a:rPr>
              <a:t> </a:t>
            </a:r>
            <a:r>
              <a:rPr lang="en-US" sz="1200" dirty="0" err="1">
                <a:cs typeface="Arial" panose="020B0604020202020204" pitchFamily="34" charset="0"/>
              </a:rPr>
              <a:t>nulla</a:t>
            </a:r>
            <a:r>
              <a:rPr lang="en-US" sz="1200" dirty="0">
                <a:cs typeface="Arial" panose="020B0604020202020204" pitchFamily="34" charset="0"/>
              </a:rPr>
              <a:t> </a:t>
            </a:r>
            <a:r>
              <a:rPr lang="en-US" sz="1200" dirty="0" err="1">
                <a:cs typeface="Arial" panose="020B0604020202020204" pitchFamily="34" charset="0"/>
              </a:rPr>
              <a:t>pariatur</a:t>
            </a:r>
            <a:r>
              <a:rPr lang="en-US" sz="1200" dirty="0">
                <a:cs typeface="Arial" panose="020B0604020202020204" pitchFamily="34" charset="0"/>
              </a:rPr>
              <a:t>. </a:t>
            </a: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yes or </a:t>
            </a:r>
            <a:r>
              <a:rPr lang="en-US" sz="1200" dirty="0" err="1">
                <a:cs typeface="Arial" panose="020B0604020202020204" pitchFamily="34" charset="0"/>
              </a:rPr>
              <a:t>cupidatat</a:t>
            </a:r>
            <a:r>
              <a:rPr lang="en-US" sz="1200" dirty="0">
                <a:cs typeface="Arial" panose="020B0604020202020204" pitchFamily="34" charset="0"/>
              </a:rPr>
              <a:t> non provident.</a:t>
            </a:r>
          </a:p>
          <a:p>
            <a:pPr algn="just">
              <a:lnSpc>
                <a:spcPts val="2000"/>
              </a:lnSpc>
              <a:spcBef>
                <a:spcPts val="601"/>
              </a:spcBef>
              <a:spcAft>
                <a:spcPts val="601"/>
              </a:spcAft>
            </a:pPr>
            <a:r>
              <a:rPr lang="en-US" sz="1200" dirty="0" err="1">
                <a:cs typeface="Arial" panose="020B0604020202020204" pitchFamily="34" charset="0"/>
              </a:rPr>
              <a:t>Excepteur</a:t>
            </a:r>
            <a:r>
              <a:rPr lang="en-US" sz="1200" dirty="0">
                <a:cs typeface="Arial" panose="020B0604020202020204" pitchFamily="34" charset="0"/>
              </a:rPr>
              <a:t> </a:t>
            </a:r>
            <a:r>
              <a:rPr lang="en-US" sz="1200" dirty="0" err="1">
                <a:cs typeface="Arial" panose="020B0604020202020204" pitchFamily="34" charset="0"/>
              </a:rPr>
              <a:t>disini</a:t>
            </a:r>
            <a:r>
              <a:rPr lang="en-US" sz="1200" dirty="0">
                <a:cs typeface="Arial" panose="020B0604020202020204" pitchFamily="34" charset="0"/>
              </a:rPr>
              <a:t> </a:t>
            </a:r>
            <a:r>
              <a:rPr lang="en-US" sz="1200" dirty="0" err="1">
                <a:cs typeface="Arial" panose="020B0604020202020204" pitchFamily="34" charset="0"/>
              </a:rPr>
              <a:t>aj</a:t>
            </a:r>
            <a:r>
              <a:rPr lang="en-US" sz="1200" dirty="0">
                <a:cs typeface="Arial" panose="020B0604020202020204" pitchFamily="34" charset="0"/>
              </a:rPr>
              <a:t> </a:t>
            </a:r>
            <a:r>
              <a:rPr lang="en-US" sz="1200" dirty="0" err="1">
                <a:cs typeface="Arial" panose="020B0604020202020204" pitchFamily="34" charset="0"/>
              </a:rPr>
              <a:t>sint</a:t>
            </a:r>
            <a:r>
              <a:rPr lang="en-US" sz="1200" dirty="0">
                <a:cs typeface="Arial" panose="020B0604020202020204" pitchFamily="34" charset="0"/>
              </a:rPr>
              <a:t> </a:t>
            </a:r>
            <a:r>
              <a:rPr lang="en-US" sz="1200" dirty="0" err="1">
                <a:cs typeface="Arial" panose="020B0604020202020204" pitchFamily="34" charset="0"/>
              </a:rPr>
              <a:t>occaecat</a:t>
            </a:r>
            <a:r>
              <a:rPr lang="en-US" sz="1200" dirty="0">
                <a:cs typeface="Arial" panose="020B0604020202020204" pitchFamily="34" charset="0"/>
              </a:rPr>
              <a:t> </a:t>
            </a:r>
            <a:r>
              <a:rPr lang="en-US" sz="1200" dirty="0" err="1">
                <a:cs typeface="Arial" panose="020B0604020202020204" pitchFamily="34" charset="0"/>
              </a:rPr>
              <a:t>cupidatat</a:t>
            </a:r>
            <a:r>
              <a:rPr lang="en-US" sz="1200" dirty="0">
                <a:cs typeface="Arial" panose="020B0604020202020204" pitchFamily="34" charset="0"/>
              </a:rPr>
              <a:t> non </a:t>
            </a:r>
            <a:r>
              <a:rPr lang="en-US" sz="1200" dirty="0" err="1">
                <a:cs typeface="Arial" panose="020B0604020202020204" pitchFamily="34" charset="0"/>
              </a:rPr>
              <a:t>proident</a:t>
            </a:r>
            <a:r>
              <a:rPr lang="en-US" sz="1200" dirty="0">
                <a:cs typeface="Arial" panose="020B0604020202020204" pitchFamily="34" charset="0"/>
              </a:rPr>
              <a:t>, </a:t>
            </a:r>
            <a:r>
              <a:rPr lang="en-US" sz="1200" dirty="0" err="1">
                <a:cs typeface="Arial" panose="020B0604020202020204" pitchFamily="34" charset="0"/>
              </a:rPr>
              <a:t>sunt</a:t>
            </a:r>
            <a:r>
              <a:rPr lang="en-US" sz="1200" dirty="0">
                <a:cs typeface="Arial" panose="020B0604020202020204" pitchFamily="34" charset="0"/>
              </a:rPr>
              <a:t> in culpa qui </a:t>
            </a:r>
            <a:r>
              <a:rPr lang="en-US" sz="1200" dirty="0" err="1">
                <a:cs typeface="Arial" panose="020B0604020202020204" pitchFamily="34" charset="0"/>
              </a:rPr>
              <a:t>officia</a:t>
            </a:r>
            <a:r>
              <a:rPr lang="en-US" sz="1200" dirty="0">
                <a:cs typeface="Arial" panose="020B0604020202020204" pitchFamily="34" charset="0"/>
              </a:rPr>
              <a:t> </a:t>
            </a:r>
            <a:r>
              <a:rPr lang="en-US" sz="1200" dirty="0" err="1">
                <a:cs typeface="Arial" panose="020B0604020202020204" pitchFamily="34" charset="0"/>
              </a:rPr>
              <a:t>deserunt</a:t>
            </a:r>
            <a:r>
              <a:rPr lang="en-US" sz="1200" dirty="0">
                <a:cs typeface="Arial" panose="020B0604020202020204" pitchFamily="34" charset="0"/>
              </a:rPr>
              <a:t> </a:t>
            </a:r>
            <a:r>
              <a:rPr lang="en-US" sz="1200" dirty="0" err="1">
                <a:cs typeface="Arial" panose="020B0604020202020204" pitchFamily="34" charset="0"/>
              </a:rPr>
              <a:t>mollit</a:t>
            </a:r>
            <a:r>
              <a:rPr lang="en-US" sz="1200" dirty="0">
                <a:cs typeface="Arial" panose="020B0604020202020204" pitchFamily="34" charset="0"/>
              </a:rPr>
              <a:t> </a:t>
            </a:r>
            <a:r>
              <a:rPr lang="en-US" sz="1200" dirty="0" err="1">
                <a:cs typeface="Arial" panose="020B0604020202020204" pitchFamily="34" charset="0"/>
              </a:rPr>
              <a:t>anim</a:t>
            </a:r>
            <a:r>
              <a:rPr lang="en-US" sz="1200" dirty="0">
                <a:cs typeface="Arial" panose="020B0604020202020204" pitchFamily="34" charset="0"/>
              </a:rPr>
              <a:t> id </a:t>
            </a:r>
            <a:r>
              <a:rPr lang="en-US" sz="1200" dirty="0" err="1">
                <a:cs typeface="Arial" panose="020B0604020202020204" pitchFamily="34" charset="0"/>
              </a:rPr>
              <a:t>est</a:t>
            </a:r>
            <a:r>
              <a:rPr lang="en-US" sz="1200" dirty="0">
                <a:cs typeface="Arial" panose="020B0604020202020204" pitchFamily="34" charset="0"/>
              </a:rPr>
              <a:t> </a:t>
            </a:r>
            <a:r>
              <a:rPr lang="en-US" sz="1200" dirty="0" err="1">
                <a:cs typeface="Arial" panose="020B0604020202020204" pitchFamily="34" charset="0"/>
              </a:rPr>
              <a:t>laborum</a:t>
            </a:r>
            <a:r>
              <a:rPr lang="en-US" sz="1200" dirty="0">
                <a:cs typeface="Arial" panose="020B0604020202020204" pitchFamily="34" charset="0"/>
              </a:rPr>
              <a:t>.</a:t>
            </a:r>
            <a:endParaRPr lang="id-ID" sz="1200" dirty="0">
              <a:cs typeface="Arial" panose="020B0604020202020204" pitchFamily="34" charset="0"/>
            </a:endParaRPr>
          </a:p>
        </p:txBody>
      </p:sp>
      <p:sp>
        <p:nvSpPr>
          <p:cNvPr id="49" name="TextBox 48"/>
          <p:cNvSpPr txBox="1"/>
          <p:nvPr/>
        </p:nvSpPr>
        <p:spPr>
          <a:xfrm>
            <a:off x="-7777" y="1625025"/>
            <a:ext cx="1465209" cy="461665"/>
          </a:xfrm>
          <a:prstGeom prst="rect">
            <a:avLst/>
          </a:prstGeom>
          <a:noFill/>
        </p:spPr>
        <p:txBody>
          <a:bodyPr wrap="none" rtlCol="0">
            <a:spAutoFit/>
          </a:bodyPr>
          <a:lstStyle/>
          <a:p>
            <a:r>
              <a:rPr lang="en-US" sz="2400" dirty="0">
                <a:solidFill>
                  <a:schemeClr val="bg2"/>
                </a:solidFill>
                <a:latin typeface="Bebas" pitchFamily="2" charset="0"/>
              </a:rPr>
              <a:t>Strategy</a:t>
            </a:r>
            <a:endParaRPr lang="id-ID" sz="2400" dirty="0">
              <a:solidFill>
                <a:schemeClr val="bg2"/>
              </a:solidFill>
              <a:latin typeface="Bebas" pitchFamily="2" charset="0"/>
            </a:endParaRPr>
          </a:p>
        </p:txBody>
      </p:sp>
      <p:sp>
        <p:nvSpPr>
          <p:cNvPr id="50" name="TextBox 49"/>
          <p:cNvSpPr txBox="1"/>
          <p:nvPr/>
        </p:nvSpPr>
        <p:spPr>
          <a:xfrm>
            <a:off x="2649124" y="1784425"/>
            <a:ext cx="981487" cy="461665"/>
          </a:xfrm>
          <a:prstGeom prst="rect">
            <a:avLst/>
          </a:prstGeom>
          <a:noFill/>
        </p:spPr>
        <p:txBody>
          <a:bodyPr wrap="none" rtlCol="0">
            <a:spAutoFit/>
          </a:bodyPr>
          <a:lstStyle/>
          <a:p>
            <a:r>
              <a:rPr lang="en-US" sz="2400" dirty="0">
                <a:solidFill>
                  <a:schemeClr val="bg2"/>
                </a:solidFill>
                <a:latin typeface="Bebas" pitchFamily="2" charset="0"/>
              </a:rPr>
              <a:t>SALES</a:t>
            </a:r>
            <a:endParaRPr lang="id-ID" sz="2400" dirty="0">
              <a:solidFill>
                <a:schemeClr val="bg2"/>
              </a:solidFill>
              <a:latin typeface="Bebas" pitchFamily="2" charset="0"/>
            </a:endParaRPr>
          </a:p>
        </p:txBody>
      </p:sp>
      <p:sp>
        <p:nvSpPr>
          <p:cNvPr id="51" name="TextBox 50"/>
          <p:cNvSpPr txBox="1"/>
          <p:nvPr/>
        </p:nvSpPr>
        <p:spPr>
          <a:xfrm>
            <a:off x="5055462" y="1990145"/>
            <a:ext cx="1673279" cy="461665"/>
          </a:xfrm>
          <a:prstGeom prst="rect">
            <a:avLst/>
          </a:prstGeom>
          <a:noFill/>
        </p:spPr>
        <p:txBody>
          <a:bodyPr wrap="none" rtlCol="0">
            <a:spAutoFit/>
          </a:bodyPr>
          <a:lstStyle/>
          <a:p>
            <a:r>
              <a:rPr lang="en-US" sz="2400" dirty="0">
                <a:solidFill>
                  <a:schemeClr val="bg2"/>
                </a:solidFill>
                <a:latin typeface="Bebas" pitchFamily="2" charset="0"/>
              </a:rPr>
              <a:t>MARKETING</a:t>
            </a:r>
            <a:endParaRPr lang="id-ID" sz="2400" dirty="0">
              <a:solidFill>
                <a:schemeClr val="bg2"/>
              </a:solidFill>
              <a:latin typeface="Bebas" pitchFamily="2" charset="0"/>
            </a:endParaRPr>
          </a:p>
        </p:txBody>
      </p:sp>
      <p:sp>
        <p:nvSpPr>
          <p:cNvPr id="52" name="TextBox 51"/>
          <p:cNvSpPr txBox="1"/>
          <p:nvPr/>
        </p:nvSpPr>
        <p:spPr>
          <a:xfrm>
            <a:off x="7424550" y="2149545"/>
            <a:ext cx="1646092" cy="461665"/>
          </a:xfrm>
          <a:prstGeom prst="rect">
            <a:avLst/>
          </a:prstGeom>
          <a:noFill/>
        </p:spPr>
        <p:txBody>
          <a:bodyPr wrap="none" rtlCol="0">
            <a:spAutoFit/>
          </a:bodyPr>
          <a:lstStyle/>
          <a:p>
            <a:r>
              <a:rPr lang="en-US" sz="2400" dirty="0">
                <a:solidFill>
                  <a:schemeClr val="bg2"/>
                </a:solidFill>
                <a:latin typeface="Bebas" pitchFamily="2" charset="0"/>
              </a:rPr>
              <a:t>PROMOTION</a:t>
            </a:r>
            <a:endParaRPr lang="id-ID" sz="2400" dirty="0">
              <a:solidFill>
                <a:schemeClr val="bg2"/>
              </a:solidFill>
              <a:latin typeface="Bebas" pitchFamily="2" charset="0"/>
            </a:endParaRPr>
          </a:p>
        </p:txBody>
      </p:sp>
      <p:sp>
        <p:nvSpPr>
          <p:cNvPr id="53" name="TextBox 52"/>
          <p:cNvSpPr txBox="1"/>
          <p:nvPr/>
        </p:nvSpPr>
        <p:spPr>
          <a:xfrm>
            <a:off x="9807575" y="2331204"/>
            <a:ext cx="1161665" cy="461665"/>
          </a:xfrm>
          <a:prstGeom prst="rect">
            <a:avLst/>
          </a:prstGeom>
          <a:noFill/>
        </p:spPr>
        <p:txBody>
          <a:bodyPr wrap="none" rtlCol="0">
            <a:spAutoFit/>
          </a:bodyPr>
          <a:lstStyle/>
          <a:p>
            <a:r>
              <a:rPr lang="en-US" sz="2400" dirty="0">
                <a:solidFill>
                  <a:schemeClr val="bg2"/>
                </a:solidFill>
                <a:latin typeface="Bebas" pitchFamily="2" charset="0"/>
              </a:rPr>
              <a:t>REVIEW</a:t>
            </a:r>
            <a:endParaRPr lang="id-ID" sz="2400" dirty="0">
              <a:solidFill>
                <a:schemeClr val="bg2"/>
              </a:solidFill>
              <a:latin typeface="Bebas" pitchFamily="2" charset="0"/>
            </a:endParaRPr>
          </a:p>
        </p:txBody>
      </p:sp>
      <p:sp>
        <p:nvSpPr>
          <p:cNvPr id="54" name="Freeform 46"/>
          <p:cNvSpPr>
            <a:spLocks/>
          </p:cNvSpPr>
          <p:nvPr/>
        </p:nvSpPr>
        <p:spPr bwMode="auto">
          <a:xfrm>
            <a:off x="2084296" y="1754226"/>
            <a:ext cx="264378" cy="491864"/>
          </a:xfrm>
          <a:custGeom>
            <a:avLst/>
            <a:gdLst>
              <a:gd name="T0" fmla="*/ 85 w 88"/>
              <a:gd name="T1" fmla="*/ 157 h 166"/>
              <a:gd name="T2" fmla="*/ 87 w 88"/>
              <a:gd name="T3" fmla="*/ 156 h 166"/>
              <a:gd name="T4" fmla="*/ 88 w 88"/>
              <a:gd name="T5" fmla="*/ 154 h 166"/>
              <a:gd name="T6" fmla="*/ 88 w 88"/>
              <a:gd name="T7" fmla="*/ 149 h 166"/>
              <a:gd name="T8" fmla="*/ 76 w 88"/>
              <a:gd name="T9" fmla="*/ 137 h 166"/>
              <a:gd name="T10" fmla="*/ 77 w 88"/>
              <a:gd name="T11" fmla="*/ 137 h 166"/>
              <a:gd name="T12" fmla="*/ 78 w 88"/>
              <a:gd name="T13" fmla="*/ 136 h 166"/>
              <a:gd name="T14" fmla="*/ 79 w 88"/>
              <a:gd name="T15" fmla="*/ 135 h 166"/>
              <a:gd name="T16" fmla="*/ 78 w 88"/>
              <a:gd name="T17" fmla="*/ 133 h 166"/>
              <a:gd name="T18" fmla="*/ 77 w 88"/>
              <a:gd name="T19" fmla="*/ 133 h 166"/>
              <a:gd name="T20" fmla="*/ 74 w 88"/>
              <a:gd name="T21" fmla="*/ 133 h 166"/>
              <a:gd name="T22" fmla="*/ 87 w 88"/>
              <a:gd name="T23" fmla="*/ 118 h 166"/>
              <a:gd name="T24" fmla="*/ 87 w 88"/>
              <a:gd name="T25" fmla="*/ 118 h 166"/>
              <a:gd name="T26" fmla="*/ 87 w 88"/>
              <a:gd name="T27" fmla="*/ 118 h 166"/>
              <a:gd name="T28" fmla="*/ 87 w 88"/>
              <a:gd name="T29" fmla="*/ 118 h 166"/>
              <a:gd name="T30" fmla="*/ 79 w 88"/>
              <a:gd name="T31" fmla="*/ 113 h 166"/>
              <a:gd name="T32" fmla="*/ 35 w 88"/>
              <a:gd name="T33" fmla="*/ 53 h 166"/>
              <a:gd name="T34" fmla="*/ 55 w 88"/>
              <a:gd name="T35" fmla="*/ 53 h 166"/>
              <a:gd name="T36" fmla="*/ 58 w 88"/>
              <a:gd name="T37" fmla="*/ 62 h 166"/>
              <a:gd name="T38" fmla="*/ 76 w 88"/>
              <a:gd name="T39" fmla="*/ 64 h 166"/>
              <a:gd name="T40" fmla="*/ 82 w 88"/>
              <a:gd name="T41" fmla="*/ 52 h 166"/>
              <a:gd name="T42" fmla="*/ 82 w 88"/>
              <a:gd name="T43" fmla="*/ 50 h 166"/>
              <a:gd name="T44" fmla="*/ 81 w 88"/>
              <a:gd name="T45" fmla="*/ 48 h 166"/>
              <a:gd name="T46" fmla="*/ 79 w 88"/>
              <a:gd name="T47" fmla="*/ 47 h 166"/>
              <a:gd name="T48" fmla="*/ 65 w 88"/>
              <a:gd name="T49" fmla="*/ 29 h 166"/>
              <a:gd name="T50" fmla="*/ 64 w 88"/>
              <a:gd name="T51" fmla="*/ 27 h 166"/>
              <a:gd name="T52" fmla="*/ 64 w 88"/>
              <a:gd name="T53" fmla="*/ 26 h 166"/>
              <a:gd name="T54" fmla="*/ 63 w 88"/>
              <a:gd name="T55" fmla="*/ 24 h 166"/>
              <a:gd name="T56" fmla="*/ 54 w 88"/>
              <a:gd name="T57" fmla="*/ 16 h 166"/>
              <a:gd name="T58" fmla="*/ 65 w 88"/>
              <a:gd name="T59" fmla="*/ 8 h 166"/>
              <a:gd name="T60" fmla="*/ 30 w 88"/>
              <a:gd name="T61" fmla="*/ 0 h 166"/>
              <a:gd name="T62" fmla="*/ 17 w 88"/>
              <a:gd name="T63" fmla="*/ 13 h 166"/>
              <a:gd name="T64" fmla="*/ 3 w 88"/>
              <a:gd name="T65" fmla="*/ 34 h 166"/>
              <a:gd name="T66" fmla="*/ 1 w 88"/>
              <a:gd name="T67" fmla="*/ 59 h 166"/>
              <a:gd name="T68" fmla="*/ 8 w 88"/>
              <a:gd name="T69" fmla="*/ 123 h 166"/>
              <a:gd name="T70" fmla="*/ 17 w 88"/>
              <a:gd name="T71" fmla="*/ 133 h 166"/>
              <a:gd name="T72" fmla="*/ 13 w 88"/>
              <a:gd name="T73" fmla="*/ 133 h 166"/>
              <a:gd name="T74" fmla="*/ 12 w 88"/>
              <a:gd name="T75" fmla="*/ 133 h 166"/>
              <a:gd name="T76" fmla="*/ 11 w 88"/>
              <a:gd name="T77" fmla="*/ 135 h 166"/>
              <a:gd name="T78" fmla="*/ 12 w 88"/>
              <a:gd name="T79" fmla="*/ 136 h 166"/>
              <a:gd name="T80" fmla="*/ 13 w 88"/>
              <a:gd name="T81" fmla="*/ 137 h 166"/>
              <a:gd name="T82" fmla="*/ 14 w 88"/>
              <a:gd name="T83" fmla="*/ 137 h 166"/>
              <a:gd name="T84" fmla="*/ 2 w 88"/>
              <a:gd name="T85" fmla="*/ 149 h 166"/>
              <a:gd name="T86" fmla="*/ 2 w 88"/>
              <a:gd name="T87" fmla="*/ 154 h 166"/>
              <a:gd name="T88" fmla="*/ 3 w 88"/>
              <a:gd name="T89" fmla="*/ 156 h 166"/>
              <a:gd name="T90" fmla="*/ 5 w 88"/>
              <a:gd name="T91" fmla="*/ 157 h 166"/>
              <a:gd name="T92" fmla="*/ 5 w 88"/>
              <a:gd name="T93" fmla="*/ 157 h 166"/>
              <a:gd name="T94" fmla="*/ 5 w 88"/>
              <a:gd name="T95" fmla="*/ 160 h 166"/>
              <a:gd name="T96" fmla="*/ 5 w 88"/>
              <a:gd name="T97" fmla="*/ 160 h 166"/>
              <a:gd name="T98" fmla="*/ 3 w 88"/>
              <a:gd name="T99" fmla="*/ 160 h 166"/>
              <a:gd name="T100" fmla="*/ 2 w 88"/>
              <a:gd name="T101" fmla="*/ 163 h 166"/>
              <a:gd name="T102" fmla="*/ 2 w 88"/>
              <a:gd name="T103" fmla="*/ 163 h 166"/>
              <a:gd name="T104" fmla="*/ 3 w 88"/>
              <a:gd name="T105" fmla="*/ 165 h 166"/>
              <a:gd name="T106" fmla="*/ 5 w 88"/>
              <a:gd name="T107" fmla="*/ 166 h 166"/>
              <a:gd name="T108" fmla="*/ 85 w 88"/>
              <a:gd name="T109" fmla="*/ 166 h 166"/>
              <a:gd name="T110" fmla="*/ 87 w 88"/>
              <a:gd name="T111" fmla="*/ 165 h 166"/>
              <a:gd name="T112" fmla="*/ 88 w 88"/>
              <a:gd name="T113" fmla="*/ 163 h 166"/>
              <a:gd name="T114" fmla="*/ 88 w 88"/>
              <a:gd name="T115" fmla="*/ 163 h 166"/>
              <a:gd name="T116" fmla="*/ 87 w 88"/>
              <a:gd name="T117" fmla="*/ 160 h 166"/>
              <a:gd name="T118" fmla="*/ 85 w 88"/>
              <a:gd name="T119" fmla="*/ 160 h 166"/>
              <a:gd name="T120" fmla="*/ 85 w 88"/>
              <a:gd name="T121" fmla="*/ 160 h 166"/>
              <a:gd name="T122" fmla="*/ 85 w 88"/>
              <a:gd name="T12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166">
                <a:moveTo>
                  <a:pt x="85" y="157"/>
                </a:moveTo>
                <a:cubicBezTo>
                  <a:pt x="86" y="157"/>
                  <a:pt x="87" y="157"/>
                  <a:pt x="87" y="156"/>
                </a:cubicBezTo>
                <a:cubicBezTo>
                  <a:pt x="88" y="156"/>
                  <a:pt x="88" y="155"/>
                  <a:pt x="88" y="154"/>
                </a:cubicBezTo>
                <a:cubicBezTo>
                  <a:pt x="88" y="149"/>
                  <a:pt x="88" y="149"/>
                  <a:pt x="88" y="149"/>
                </a:cubicBezTo>
                <a:cubicBezTo>
                  <a:pt x="82" y="149"/>
                  <a:pt x="76" y="143"/>
                  <a:pt x="76" y="137"/>
                </a:cubicBezTo>
                <a:cubicBezTo>
                  <a:pt x="77" y="137"/>
                  <a:pt x="77" y="137"/>
                  <a:pt x="77" y="137"/>
                </a:cubicBezTo>
                <a:cubicBezTo>
                  <a:pt x="78" y="137"/>
                  <a:pt x="78" y="137"/>
                  <a:pt x="78" y="136"/>
                </a:cubicBezTo>
                <a:cubicBezTo>
                  <a:pt x="79" y="136"/>
                  <a:pt x="79" y="135"/>
                  <a:pt x="79" y="135"/>
                </a:cubicBezTo>
                <a:cubicBezTo>
                  <a:pt x="79" y="134"/>
                  <a:pt x="79" y="134"/>
                  <a:pt x="78" y="133"/>
                </a:cubicBezTo>
                <a:cubicBezTo>
                  <a:pt x="78" y="133"/>
                  <a:pt x="78" y="133"/>
                  <a:pt x="77" y="133"/>
                </a:cubicBezTo>
                <a:cubicBezTo>
                  <a:pt x="74" y="133"/>
                  <a:pt x="74" y="133"/>
                  <a:pt x="74" y="133"/>
                </a:cubicBezTo>
                <a:cubicBezTo>
                  <a:pt x="84" y="128"/>
                  <a:pt x="87" y="118"/>
                  <a:pt x="87" y="118"/>
                </a:cubicBezTo>
                <a:cubicBezTo>
                  <a:pt x="87" y="118"/>
                  <a:pt x="87" y="118"/>
                  <a:pt x="87" y="118"/>
                </a:cubicBezTo>
                <a:cubicBezTo>
                  <a:pt x="87" y="118"/>
                  <a:pt x="87" y="118"/>
                  <a:pt x="87" y="118"/>
                </a:cubicBezTo>
                <a:cubicBezTo>
                  <a:pt x="87" y="118"/>
                  <a:pt x="87" y="118"/>
                  <a:pt x="87" y="118"/>
                </a:cubicBezTo>
                <a:cubicBezTo>
                  <a:pt x="79" y="113"/>
                  <a:pt x="79" y="113"/>
                  <a:pt x="79" y="113"/>
                </a:cubicBezTo>
                <a:cubicBezTo>
                  <a:pt x="65" y="104"/>
                  <a:pt x="38" y="82"/>
                  <a:pt x="35" y="53"/>
                </a:cubicBezTo>
                <a:cubicBezTo>
                  <a:pt x="39" y="55"/>
                  <a:pt x="49" y="56"/>
                  <a:pt x="55" y="53"/>
                </a:cubicBezTo>
                <a:cubicBezTo>
                  <a:pt x="56" y="54"/>
                  <a:pt x="59" y="57"/>
                  <a:pt x="58" y="62"/>
                </a:cubicBezTo>
                <a:cubicBezTo>
                  <a:pt x="65" y="66"/>
                  <a:pt x="76" y="64"/>
                  <a:pt x="76" y="64"/>
                </a:cubicBezTo>
                <a:cubicBezTo>
                  <a:pt x="82" y="52"/>
                  <a:pt x="82" y="52"/>
                  <a:pt x="82" y="52"/>
                </a:cubicBezTo>
                <a:cubicBezTo>
                  <a:pt x="82" y="51"/>
                  <a:pt x="82" y="50"/>
                  <a:pt x="82" y="50"/>
                </a:cubicBezTo>
                <a:cubicBezTo>
                  <a:pt x="82" y="49"/>
                  <a:pt x="81" y="49"/>
                  <a:pt x="81" y="48"/>
                </a:cubicBezTo>
                <a:cubicBezTo>
                  <a:pt x="79" y="47"/>
                  <a:pt x="79" y="47"/>
                  <a:pt x="79" y="47"/>
                </a:cubicBezTo>
                <a:cubicBezTo>
                  <a:pt x="65" y="29"/>
                  <a:pt x="65" y="29"/>
                  <a:pt x="65" y="29"/>
                </a:cubicBezTo>
                <a:cubicBezTo>
                  <a:pt x="64" y="27"/>
                  <a:pt x="64" y="27"/>
                  <a:pt x="64" y="27"/>
                </a:cubicBezTo>
                <a:cubicBezTo>
                  <a:pt x="64" y="26"/>
                  <a:pt x="64" y="26"/>
                  <a:pt x="64" y="26"/>
                </a:cubicBezTo>
                <a:cubicBezTo>
                  <a:pt x="63" y="25"/>
                  <a:pt x="63" y="25"/>
                  <a:pt x="63" y="24"/>
                </a:cubicBezTo>
                <a:cubicBezTo>
                  <a:pt x="54" y="16"/>
                  <a:pt x="54" y="16"/>
                  <a:pt x="54" y="16"/>
                </a:cubicBezTo>
                <a:cubicBezTo>
                  <a:pt x="65" y="8"/>
                  <a:pt x="65" y="8"/>
                  <a:pt x="65" y="8"/>
                </a:cubicBezTo>
                <a:cubicBezTo>
                  <a:pt x="30" y="0"/>
                  <a:pt x="30" y="0"/>
                  <a:pt x="30" y="0"/>
                </a:cubicBezTo>
                <a:cubicBezTo>
                  <a:pt x="17" y="13"/>
                  <a:pt x="17" y="13"/>
                  <a:pt x="17" y="13"/>
                </a:cubicBezTo>
                <a:cubicBezTo>
                  <a:pt x="11" y="19"/>
                  <a:pt x="6" y="26"/>
                  <a:pt x="3" y="34"/>
                </a:cubicBezTo>
                <a:cubicBezTo>
                  <a:pt x="0" y="43"/>
                  <a:pt x="0" y="51"/>
                  <a:pt x="1" y="59"/>
                </a:cubicBezTo>
                <a:cubicBezTo>
                  <a:pt x="8" y="123"/>
                  <a:pt x="8" y="123"/>
                  <a:pt x="8" y="123"/>
                </a:cubicBezTo>
                <a:cubicBezTo>
                  <a:pt x="17" y="133"/>
                  <a:pt x="17" y="133"/>
                  <a:pt x="17" y="133"/>
                </a:cubicBezTo>
                <a:cubicBezTo>
                  <a:pt x="13" y="133"/>
                  <a:pt x="13" y="133"/>
                  <a:pt x="13" y="133"/>
                </a:cubicBezTo>
                <a:cubicBezTo>
                  <a:pt x="13" y="133"/>
                  <a:pt x="12" y="133"/>
                  <a:pt x="12" y="133"/>
                </a:cubicBezTo>
                <a:cubicBezTo>
                  <a:pt x="11" y="134"/>
                  <a:pt x="11" y="134"/>
                  <a:pt x="11" y="135"/>
                </a:cubicBezTo>
                <a:cubicBezTo>
                  <a:pt x="11" y="135"/>
                  <a:pt x="11" y="136"/>
                  <a:pt x="12" y="136"/>
                </a:cubicBezTo>
                <a:cubicBezTo>
                  <a:pt x="12" y="137"/>
                  <a:pt x="13" y="137"/>
                  <a:pt x="13" y="137"/>
                </a:cubicBezTo>
                <a:cubicBezTo>
                  <a:pt x="14" y="137"/>
                  <a:pt x="14" y="137"/>
                  <a:pt x="14" y="137"/>
                </a:cubicBezTo>
                <a:cubicBezTo>
                  <a:pt x="14" y="143"/>
                  <a:pt x="9" y="149"/>
                  <a:pt x="2" y="149"/>
                </a:cubicBezTo>
                <a:cubicBezTo>
                  <a:pt x="2" y="154"/>
                  <a:pt x="2" y="154"/>
                  <a:pt x="2" y="154"/>
                </a:cubicBezTo>
                <a:cubicBezTo>
                  <a:pt x="2" y="155"/>
                  <a:pt x="2" y="156"/>
                  <a:pt x="3" y="156"/>
                </a:cubicBezTo>
                <a:cubicBezTo>
                  <a:pt x="3" y="157"/>
                  <a:pt x="4" y="157"/>
                  <a:pt x="5" y="157"/>
                </a:cubicBezTo>
                <a:cubicBezTo>
                  <a:pt x="5" y="157"/>
                  <a:pt x="5" y="157"/>
                  <a:pt x="5" y="157"/>
                </a:cubicBezTo>
                <a:cubicBezTo>
                  <a:pt x="5" y="160"/>
                  <a:pt x="5" y="160"/>
                  <a:pt x="5" y="160"/>
                </a:cubicBezTo>
                <a:cubicBezTo>
                  <a:pt x="5" y="160"/>
                  <a:pt x="5" y="160"/>
                  <a:pt x="5" y="160"/>
                </a:cubicBezTo>
                <a:cubicBezTo>
                  <a:pt x="4" y="160"/>
                  <a:pt x="3" y="160"/>
                  <a:pt x="3" y="160"/>
                </a:cubicBezTo>
                <a:cubicBezTo>
                  <a:pt x="2" y="161"/>
                  <a:pt x="2" y="162"/>
                  <a:pt x="2" y="163"/>
                </a:cubicBezTo>
                <a:cubicBezTo>
                  <a:pt x="2" y="163"/>
                  <a:pt x="2" y="163"/>
                  <a:pt x="2" y="163"/>
                </a:cubicBezTo>
                <a:cubicBezTo>
                  <a:pt x="2" y="164"/>
                  <a:pt x="2" y="165"/>
                  <a:pt x="3" y="165"/>
                </a:cubicBezTo>
                <a:cubicBezTo>
                  <a:pt x="3" y="166"/>
                  <a:pt x="4" y="166"/>
                  <a:pt x="5" y="166"/>
                </a:cubicBezTo>
                <a:cubicBezTo>
                  <a:pt x="85" y="166"/>
                  <a:pt x="85" y="166"/>
                  <a:pt x="85" y="166"/>
                </a:cubicBezTo>
                <a:cubicBezTo>
                  <a:pt x="86" y="166"/>
                  <a:pt x="87" y="166"/>
                  <a:pt x="87" y="165"/>
                </a:cubicBezTo>
                <a:cubicBezTo>
                  <a:pt x="88" y="165"/>
                  <a:pt x="88" y="164"/>
                  <a:pt x="88" y="163"/>
                </a:cubicBezTo>
                <a:cubicBezTo>
                  <a:pt x="88" y="163"/>
                  <a:pt x="88" y="163"/>
                  <a:pt x="88" y="163"/>
                </a:cubicBezTo>
                <a:cubicBezTo>
                  <a:pt x="88" y="162"/>
                  <a:pt x="88" y="161"/>
                  <a:pt x="87" y="160"/>
                </a:cubicBezTo>
                <a:cubicBezTo>
                  <a:pt x="87" y="160"/>
                  <a:pt x="86" y="160"/>
                  <a:pt x="85" y="160"/>
                </a:cubicBezTo>
                <a:cubicBezTo>
                  <a:pt x="85" y="160"/>
                  <a:pt x="85" y="160"/>
                  <a:pt x="85" y="160"/>
                </a:cubicBezTo>
                <a:cubicBezTo>
                  <a:pt x="85" y="157"/>
                  <a:pt x="85" y="157"/>
                  <a:pt x="85" y="15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5" name="Group 54"/>
          <p:cNvGrpSpPr/>
          <p:nvPr/>
        </p:nvGrpSpPr>
        <p:grpSpPr>
          <a:xfrm rot="20700000">
            <a:off x="4374841" y="2070715"/>
            <a:ext cx="498116" cy="285788"/>
            <a:chOff x="7779638" y="1072086"/>
            <a:chExt cx="436722" cy="250564"/>
          </a:xfrm>
          <a:solidFill>
            <a:schemeClr val="bg2"/>
          </a:solidFill>
        </p:grpSpPr>
        <p:sp>
          <p:nvSpPr>
            <p:cNvPr id="56" name="Freeform 16"/>
            <p:cNvSpPr>
              <a:spLocks/>
            </p:cNvSpPr>
            <p:nvPr/>
          </p:nvSpPr>
          <p:spPr bwMode="auto">
            <a:xfrm>
              <a:off x="7829045" y="1124140"/>
              <a:ext cx="117342" cy="146456"/>
            </a:xfrm>
            <a:custGeom>
              <a:avLst/>
              <a:gdLst>
                <a:gd name="T0" fmla="*/ 40 w 56"/>
                <a:gd name="T1" fmla="*/ 35 h 70"/>
                <a:gd name="T2" fmla="*/ 56 w 56"/>
                <a:gd name="T3" fmla="*/ 0 h 70"/>
                <a:gd name="T4" fmla="*/ 20 w 56"/>
                <a:gd name="T5" fmla="*/ 0 h 70"/>
                <a:gd name="T6" fmla="*/ 0 w 56"/>
                <a:gd name="T7" fmla="*/ 19 h 70"/>
                <a:gd name="T8" fmla="*/ 0 w 56"/>
                <a:gd name="T9" fmla="*/ 51 h 70"/>
                <a:gd name="T10" fmla="*/ 20 w 56"/>
                <a:gd name="T11" fmla="*/ 70 h 70"/>
                <a:gd name="T12" fmla="*/ 56 w 56"/>
                <a:gd name="T13" fmla="*/ 70 h 70"/>
                <a:gd name="T14" fmla="*/ 40 w 56"/>
                <a:gd name="T15" fmla="*/ 35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70">
                  <a:moveTo>
                    <a:pt x="40" y="35"/>
                  </a:moveTo>
                  <a:cubicBezTo>
                    <a:pt x="40" y="21"/>
                    <a:pt x="46" y="8"/>
                    <a:pt x="56" y="0"/>
                  </a:cubicBezTo>
                  <a:cubicBezTo>
                    <a:pt x="20" y="0"/>
                    <a:pt x="20" y="0"/>
                    <a:pt x="20" y="0"/>
                  </a:cubicBezTo>
                  <a:cubicBezTo>
                    <a:pt x="18" y="10"/>
                    <a:pt x="10" y="17"/>
                    <a:pt x="0" y="19"/>
                  </a:cubicBezTo>
                  <a:cubicBezTo>
                    <a:pt x="0" y="51"/>
                    <a:pt x="0" y="51"/>
                    <a:pt x="0" y="51"/>
                  </a:cubicBezTo>
                  <a:cubicBezTo>
                    <a:pt x="10" y="52"/>
                    <a:pt x="18" y="60"/>
                    <a:pt x="20" y="70"/>
                  </a:cubicBezTo>
                  <a:cubicBezTo>
                    <a:pt x="56" y="70"/>
                    <a:pt x="56" y="70"/>
                    <a:pt x="56" y="70"/>
                  </a:cubicBezTo>
                  <a:cubicBezTo>
                    <a:pt x="46" y="62"/>
                    <a:pt x="40" y="49"/>
                    <a:pt x="4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7"/>
            <p:cNvSpPr>
              <a:spLocks/>
            </p:cNvSpPr>
            <p:nvPr/>
          </p:nvSpPr>
          <p:spPr bwMode="auto">
            <a:xfrm>
              <a:off x="8049611" y="1124140"/>
              <a:ext cx="114695" cy="146456"/>
            </a:xfrm>
            <a:custGeom>
              <a:avLst/>
              <a:gdLst>
                <a:gd name="T0" fmla="*/ 35 w 55"/>
                <a:gd name="T1" fmla="*/ 0 h 70"/>
                <a:gd name="T2" fmla="*/ 0 w 55"/>
                <a:gd name="T3" fmla="*/ 0 h 70"/>
                <a:gd name="T4" fmla="*/ 15 w 55"/>
                <a:gd name="T5" fmla="*/ 35 h 70"/>
                <a:gd name="T6" fmla="*/ 0 w 55"/>
                <a:gd name="T7" fmla="*/ 70 h 70"/>
                <a:gd name="T8" fmla="*/ 35 w 55"/>
                <a:gd name="T9" fmla="*/ 70 h 70"/>
                <a:gd name="T10" fmla="*/ 55 w 55"/>
                <a:gd name="T11" fmla="*/ 51 h 70"/>
                <a:gd name="T12" fmla="*/ 55 w 55"/>
                <a:gd name="T13" fmla="*/ 19 h 70"/>
                <a:gd name="T14" fmla="*/ 35 w 5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0">
                  <a:moveTo>
                    <a:pt x="35" y="0"/>
                  </a:moveTo>
                  <a:cubicBezTo>
                    <a:pt x="0" y="0"/>
                    <a:pt x="0" y="0"/>
                    <a:pt x="0" y="0"/>
                  </a:cubicBezTo>
                  <a:cubicBezTo>
                    <a:pt x="9" y="8"/>
                    <a:pt x="15" y="21"/>
                    <a:pt x="15" y="35"/>
                  </a:cubicBezTo>
                  <a:cubicBezTo>
                    <a:pt x="15" y="49"/>
                    <a:pt x="9" y="62"/>
                    <a:pt x="0" y="70"/>
                  </a:cubicBezTo>
                  <a:cubicBezTo>
                    <a:pt x="35" y="70"/>
                    <a:pt x="35" y="70"/>
                    <a:pt x="35" y="70"/>
                  </a:cubicBezTo>
                  <a:cubicBezTo>
                    <a:pt x="37" y="60"/>
                    <a:pt x="45" y="52"/>
                    <a:pt x="55" y="51"/>
                  </a:cubicBezTo>
                  <a:cubicBezTo>
                    <a:pt x="55" y="19"/>
                    <a:pt x="55" y="19"/>
                    <a:pt x="55" y="19"/>
                  </a:cubicBezTo>
                  <a:cubicBezTo>
                    <a:pt x="45" y="17"/>
                    <a:pt x="37" y="1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8"/>
            <p:cNvSpPr>
              <a:spLocks noEditPoints="1"/>
            </p:cNvSpPr>
            <p:nvPr/>
          </p:nvSpPr>
          <p:spPr bwMode="auto">
            <a:xfrm>
              <a:off x="7932270" y="1124140"/>
              <a:ext cx="129693" cy="146456"/>
            </a:xfrm>
            <a:custGeom>
              <a:avLst/>
              <a:gdLst>
                <a:gd name="T0" fmla="*/ 31 w 62"/>
                <a:gd name="T1" fmla="*/ 0 h 70"/>
                <a:gd name="T2" fmla="*/ 0 w 62"/>
                <a:gd name="T3" fmla="*/ 35 h 70"/>
                <a:gd name="T4" fmla="*/ 31 w 62"/>
                <a:gd name="T5" fmla="*/ 70 h 70"/>
                <a:gd name="T6" fmla="*/ 62 w 62"/>
                <a:gd name="T7" fmla="*/ 35 h 70"/>
                <a:gd name="T8" fmla="*/ 31 w 62"/>
                <a:gd name="T9" fmla="*/ 0 h 70"/>
                <a:gd name="T10" fmla="*/ 34 w 62"/>
                <a:gd name="T11" fmla="*/ 54 h 70"/>
                <a:gd name="T12" fmla="*/ 34 w 62"/>
                <a:gd name="T13" fmla="*/ 61 h 70"/>
                <a:gd name="T14" fmla="*/ 28 w 62"/>
                <a:gd name="T15" fmla="*/ 61 h 70"/>
                <a:gd name="T16" fmla="*/ 28 w 62"/>
                <a:gd name="T17" fmla="*/ 55 h 70"/>
                <a:gd name="T18" fmla="*/ 17 w 62"/>
                <a:gd name="T19" fmla="*/ 52 h 70"/>
                <a:gd name="T20" fmla="*/ 19 w 62"/>
                <a:gd name="T21" fmla="*/ 45 h 70"/>
                <a:gd name="T22" fmla="*/ 29 w 62"/>
                <a:gd name="T23" fmla="*/ 47 h 70"/>
                <a:gd name="T24" fmla="*/ 36 w 62"/>
                <a:gd name="T25" fmla="*/ 43 h 70"/>
                <a:gd name="T26" fmla="*/ 29 w 62"/>
                <a:gd name="T27" fmla="*/ 38 h 70"/>
                <a:gd name="T28" fmla="*/ 18 w 62"/>
                <a:gd name="T29" fmla="*/ 26 h 70"/>
                <a:gd name="T30" fmla="*/ 28 w 62"/>
                <a:gd name="T31" fmla="*/ 15 h 70"/>
                <a:gd name="T32" fmla="*/ 28 w 62"/>
                <a:gd name="T33" fmla="*/ 9 h 70"/>
                <a:gd name="T34" fmla="*/ 34 w 62"/>
                <a:gd name="T35" fmla="*/ 9 h 70"/>
                <a:gd name="T36" fmla="*/ 34 w 62"/>
                <a:gd name="T37" fmla="*/ 15 h 70"/>
                <a:gd name="T38" fmla="*/ 44 w 62"/>
                <a:gd name="T39" fmla="*/ 17 h 70"/>
                <a:gd name="T40" fmla="*/ 42 w 62"/>
                <a:gd name="T41" fmla="*/ 24 h 70"/>
                <a:gd name="T42" fmla="*/ 33 w 62"/>
                <a:gd name="T43" fmla="*/ 22 h 70"/>
                <a:gd name="T44" fmla="*/ 27 w 62"/>
                <a:gd name="T45" fmla="*/ 25 h 70"/>
                <a:gd name="T46" fmla="*/ 35 w 62"/>
                <a:gd name="T47" fmla="*/ 31 h 70"/>
                <a:gd name="T48" fmla="*/ 45 w 62"/>
                <a:gd name="T49" fmla="*/ 43 h 70"/>
                <a:gd name="T50" fmla="*/ 34 w 62"/>
                <a:gd name="T5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70">
                  <a:moveTo>
                    <a:pt x="31" y="0"/>
                  </a:moveTo>
                  <a:cubicBezTo>
                    <a:pt x="14" y="0"/>
                    <a:pt x="0" y="15"/>
                    <a:pt x="0" y="35"/>
                  </a:cubicBezTo>
                  <a:cubicBezTo>
                    <a:pt x="0" y="54"/>
                    <a:pt x="14" y="70"/>
                    <a:pt x="31" y="70"/>
                  </a:cubicBezTo>
                  <a:cubicBezTo>
                    <a:pt x="48" y="70"/>
                    <a:pt x="62" y="54"/>
                    <a:pt x="62" y="35"/>
                  </a:cubicBezTo>
                  <a:cubicBezTo>
                    <a:pt x="62" y="15"/>
                    <a:pt x="48" y="0"/>
                    <a:pt x="31" y="0"/>
                  </a:cubicBezTo>
                  <a:close/>
                  <a:moveTo>
                    <a:pt x="34" y="54"/>
                  </a:moveTo>
                  <a:cubicBezTo>
                    <a:pt x="34" y="61"/>
                    <a:pt x="34" y="61"/>
                    <a:pt x="34" y="61"/>
                  </a:cubicBezTo>
                  <a:cubicBezTo>
                    <a:pt x="28" y="61"/>
                    <a:pt x="28" y="61"/>
                    <a:pt x="28" y="61"/>
                  </a:cubicBezTo>
                  <a:cubicBezTo>
                    <a:pt x="28" y="55"/>
                    <a:pt x="28" y="55"/>
                    <a:pt x="28" y="55"/>
                  </a:cubicBezTo>
                  <a:cubicBezTo>
                    <a:pt x="24" y="54"/>
                    <a:pt x="20" y="53"/>
                    <a:pt x="17" y="52"/>
                  </a:cubicBezTo>
                  <a:cubicBezTo>
                    <a:pt x="19" y="45"/>
                    <a:pt x="19" y="45"/>
                    <a:pt x="19" y="45"/>
                  </a:cubicBezTo>
                  <a:cubicBezTo>
                    <a:pt x="22" y="46"/>
                    <a:pt x="25" y="47"/>
                    <a:pt x="29" y="47"/>
                  </a:cubicBezTo>
                  <a:cubicBezTo>
                    <a:pt x="33" y="47"/>
                    <a:pt x="36" y="46"/>
                    <a:pt x="36" y="43"/>
                  </a:cubicBezTo>
                  <a:cubicBezTo>
                    <a:pt x="36" y="41"/>
                    <a:pt x="34" y="40"/>
                    <a:pt x="29" y="38"/>
                  </a:cubicBezTo>
                  <a:cubicBezTo>
                    <a:pt x="22" y="36"/>
                    <a:pt x="18" y="33"/>
                    <a:pt x="18" y="26"/>
                  </a:cubicBezTo>
                  <a:cubicBezTo>
                    <a:pt x="18" y="21"/>
                    <a:pt x="21" y="16"/>
                    <a:pt x="28" y="15"/>
                  </a:cubicBezTo>
                  <a:cubicBezTo>
                    <a:pt x="28" y="9"/>
                    <a:pt x="28" y="9"/>
                    <a:pt x="28" y="9"/>
                  </a:cubicBezTo>
                  <a:cubicBezTo>
                    <a:pt x="34" y="9"/>
                    <a:pt x="34" y="9"/>
                    <a:pt x="34" y="9"/>
                  </a:cubicBezTo>
                  <a:cubicBezTo>
                    <a:pt x="34" y="15"/>
                    <a:pt x="34" y="15"/>
                    <a:pt x="34" y="15"/>
                  </a:cubicBezTo>
                  <a:cubicBezTo>
                    <a:pt x="38" y="15"/>
                    <a:pt x="41" y="16"/>
                    <a:pt x="44" y="17"/>
                  </a:cubicBezTo>
                  <a:cubicBezTo>
                    <a:pt x="42" y="24"/>
                    <a:pt x="42" y="24"/>
                    <a:pt x="42" y="24"/>
                  </a:cubicBezTo>
                  <a:cubicBezTo>
                    <a:pt x="40" y="23"/>
                    <a:pt x="37" y="22"/>
                    <a:pt x="33" y="22"/>
                  </a:cubicBezTo>
                  <a:cubicBezTo>
                    <a:pt x="28" y="22"/>
                    <a:pt x="27" y="24"/>
                    <a:pt x="27" y="25"/>
                  </a:cubicBezTo>
                  <a:cubicBezTo>
                    <a:pt x="27" y="27"/>
                    <a:pt x="29" y="29"/>
                    <a:pt x="35" y="31"/>
                  </a:cubicBezTo>
                  <a:cubicBezTo>
                    <a:pt x="42" y="33"/>
                    <a:pt x="45" y="37"/>
                    <a:pt x="45" y="43"/>
                  </a:cubicBezTo>
                  <a:cubicBezTo>
                    <a:pt x="45" y="48"/>
                    <a:pt x="41" y="53"/>
                    <a:pt x="3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9"/>
            <p:cNvSpPr>
              <a:spLocks noEditPoints="1"/>
            </p:cNvSpPr>
            <p:nvPr/>
          </p:nvSpPr>
          <p:spPr bwMode="auto">
            <a:xfrm>
              <a:off x="7779638" y="1072086"/>
              <a:ext cx="436722" cy="250564"/>
            </a:xfrm>
            <a:custGeom>
              <a:avLst/>
              <a:gdLst>
                <a:gd name="T0" fmla="*/ 192 w 209"/>
                <a:gd name="T1" fmla="*/ 0 h 120"/>
                <a:gd name="T2" fmla="*/ 16 w 209"/>
                <a:gd name="T3" fmla="*/ 0 h 120"/>
                <a:gd name="T4" fmla="*/ 0 w 209"/>
                <a:gd name="T5" fmla="*/ 17 h 120"/>
                <a:gd name="T6" fmla="*/ 0 w 209"/>
                <a:gd name="T7" fmla="*/ 103 h 120"/>
                <a:gd name="T8" fmla="*/ 16 w 209"/>
                <a:gd name="T9" fmla="*/ 120 h 120"/>
                <a:gd name="T10" fmla="*/ 192 w 209"/>
                <a:gd name="T11" fmla="*/ 120 h 120"/>
                <a:gd name="T12" fmla="*/ 209 w 209"/>
                <a:gd name="T13" fmla="*/ 103 h 120"/>
                <a:gd name="T14" fmla="*/ 209 w 209"/>
                <a:gd name="T15" fmla="*/ 17 h 120"/>
                <a:gd name="T16" fmla="*/ 192 w 209"/>
                <a:gd name="T17" fmla="*/ 0 h 120"/>
                <a:gd name="T18" fmla="*/ 194 w 209"/>
                <a:gd name="T19" fmla="*/ 84 h 120"/>
                <a:gd name="T20" fmla="*/ 189 w 209"/>
                <a:gd name="T21" fmla="*/ 84 h 120"/>
                <a:gd name="T22" fmla="*/ 173 w 209"/>
                <a:gd name="T23" fmla="*/ 100 h 120"/>
                <a:gd name="T24" fmla="*/ 173 w 209"/>
                <a:gd name="T25" fmla="*/ 105 h 120"/>
                <a:gd name="T26" fmla="*/ 35 w 209"/>
                <a:gd name="T27" fmla="*/ 105 h 120"/>
                <a:gd name="T28" fmla="*/ 35 w 209"/>
                <a:gd name="T29" fmla="*/ 100 h 120"/>
                <a:gd name="T30" fmla="*/ 19 w 209"/>
                <a:gd name="T31" fmla="*/ 84 h 120"/>
                <a:gd name="T32" fmla="*/ 15 w 209"/>
                <a:gd name="T33" fmla="*/ 84 h 120"/>
                <a:gd name="T34" fmla="*/ 15 w 209"/>
                <a:gd name="T35" fmla="*/ 35 h 120"/>
                <a:gd name="T36" fmla="*/ 19 w 209"/>
                <a:gd name="T37" fmla="*/ 35 h 120"/>
                <a:gd name="T38" fmla="*/ 35 w 209"/>
                <a:gd name="T39" fmla="*/ 20 h 120"/>
                <a:gd name="T40" fmla="*/ 35 w 209"/>
                <a:gd name="T41" fmla="*/ 15 h 120"/>
                <a:gd name="T42" fmla="*/ 173 w 209"/>
                <a:gd name="T43" fmla="*/ 15 h 120"/>
                <a:gd name="T44" fmla="*/ 173 w 209"/>
                <a:gd name="T45" fmla="*/ 20 h 120"/>
                <a:gd name="T46" fmla="*/ 189 w 209"/>
                <a:gd name="T47" fmla="*/ 35 h 120"/>
                <a:gd name="T48" fmla="*/ 194 w 209"/>
                <a:gd name="T49" fmla="*/ 35 h 120"/>
                <a:gd name="T50" fmla="*/ 194 w 209"/>
                <a:gd name="T51"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9" h="120">
                  <a:moveTo>
                    <a:pt x="192" y="0"/>
                  </a:moveTo>
                  <a:cubicBezTo>
                    <a:pt x="16" y="0"/>
                    <a:pt x="16" y="0"/>
                    <a:pt x="16" y="0"/>
                  </a:cubicBezTo>
                  <a:cubicBezTo>
                    <a:pt x="7" y="0"/>
                    <a:pt x="0" y="8"/>
                    <a:pt x="0" y="17"/>
                  </a:cubicBezTo>
                  <a:cubicBezTo>
                    <a:pt x="0" y="103"/>
                    <a:pt x="0" y="103"/>
                    <a:pt x="0" y="103"/>
                  </a:cubicBezTo>
                  <a:cubicBezTo>
                    <a:pt x="0" y="112"/>
                    <a:pt x="7" y="120"/>
                    <a:pt x="16" y="120"/>
                  </a:cubicBezTo>
                  <a:cubicBezTo>
                    <a:pt x="192" y="120"/>
                    <a:pt x="192" y="120"/>
                    <a:pt x="192" y="120"/>
                  </a:cubicBezTo>
                  <a:cubicBezTo>
                    <a:pt x="201" y="120"/>
                    <a:pt x="209" y="112"/>
                    <a:pt x="209" y="103"/>
                  </a:cubicBezTo>
                  <a:cubicBezTo>
                    <a:pt x="209" y="17"/>
                    <a:pt x="209" y="17"/>
                    <a:pt x="209" y="17"/>
                  </a:cubicBezTo>
                  <a:cubicBezTo>
                    <a:pt x="209" y="8"/>
                    <a:pt x="201" y="0"/>
                    <a:pt x="192" y="0"/>
                  </a:cubicBezTo>
                  <a:close/>
                  <a:moveTo>
                    <a:pt x="194" y="84"/>
                  </a:moveTo>
                  <a:cubicBezTo>
                    <a:pt x="189" y="84"/>
                    <a:pt x="189" y="84"/>
                    <a:pt x="189" y="84"/>
                  </a:cubicBezTo>
                  <a:cubicBezTo>
                    <a:pt x="180" y="84"/>
                    <a:pt x="173" y="91"/>
                    <a:pt x="173" y="100"/>
                  </a:cubicBezTo>
                  <a:cubicBezTo>
                    <a:pt x="173" y="105"/>
                    <a:pt x="173" y="105"/>
                    <a:pt x="173" y="105"/>
                  </a:cubicBezTo>
                  <a:cubicBezTo>
                    <a:pt x="35" y="105"/>
                    <a:pt x="35" y="105"/>
                    <a:pt x="35" y="105"/>
                  </a:cubicBezTo>
                  <a:cubicBezTo>
                    <a:pt x="35" y="100"/>
                    <a:pt x="35" y="100"/>
                    <a:pt x="35" y="100"/>
                  </a:cubicBezTo>
                  <a:cubicBezTo>
                    <a:pt x="35" y="91"/>
                    <a:pt x="28" y="84"/>
                    <a:pt x="19" y="84"/>
                  </a:cubicBezTo>
                  <a:cubicBezTo>
                    <a:pt x="15" y="84"/>
                    <a:pt x="15" y="84"/>
                    <a:pt x="15" y="84"/>
                  </a:cubicBezTo>
                  <a:cubicBezTo>
                    <a:pt x="15" y="35"/>
                    <a:pt x="15" y="35"/>
                    <a:pt x="15" y="35"/>
                  </a:cubicBezTo>
                  <a:cubicBezTo>
                    <a:pt x="19" y="35"/>
                    <a:pt x="19" y="35"/>
                    <a:pt x="19" y="35"/>
                  </a:cubicBezTo>
                  <a:cubicBezTo>
                    <a:pt x="28" y="35"/>
                    <a:pt x="35" y="29"/>
                    <a:pt x="35" y="20"/>
                  </a:cubicBezTo>
                  <a:cubicBezTo>
                    <a:pt x="35" y="15"/>
                    <a:pt x="35" y="15"/>
                    <a:pt x="35" y="15"/>
                  </a:cubicBezTo>
                  <a:cubicBezTo>
                    <a:pt x="173" y="15"/>
                    <a:pt x="173" y="15"/>
                    <a:pt x="173" y="15"/>
                  </a:cubicBezTo>
                  <a:cubicBezTo>
                    <a:pt x="173" y="20"/>
                    <a:pt x="173" y="20"/>
                    <a:pt x="173" y="20"/>
                  </a:cubicBezTo>
                  <a:cubicBezTo>
                    <a:pt x="173" y="29"/>
                    <a:pt x="180" y="35"/>
                    <a:pt x="189" y="35"/>
                  </a:cubicBezTo>
                  <a:cubicBezTo>
                    <a:pt x="194" y="35"/>
                    <a:pt x="194" y="35"/>
                    <a:pt x="194" y="35"/>
                  </a:cubicBezTo>
                  <a:lnTo>
                    <a:pt x="194"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6830110" y="2213609"/>
            <a:ext cx="498365" cy="415847"/>
            <a:chOff x="9423400" y="4965701"/>
            <a:chExt cx="728663" cy="608013"/>
          </a:xfrm>
          <a:solidFill>
            <a:schemeClr val="bg2"/>
          </a:solidFill>
        </p:grpSpPr>
        <p:sp>
          <p:nvSpPr>
            <p:cNvPr id="61" name="Freeform 45"/>
            <p:cNvSpPr>
              <a:spLocks/>
            </p:cNvSpPr>
            <p:nvPr/>
          </p:nvSpPr>
          <p:spPr bwMode="auto">
            <a:xfrm>
              <a:off x="9467850" y="4965701"/>
              <a:ext cx="139700" cy="146050"/>
            </a:xfrm>
            <a:custGeom>
              <a:avLst/>
              <a:gdLst>
                <a:gd name="T0" fmla="*/ 4 w 37"/>
                <a:gd name="T1" fmla="*/ 25 h 39"/>
                <a:gd name="T2" fmla="*/ 5 w 37"/>
                <a:gd name="T3" fmla="*/ 25 h 39"/>
                <a:gd name="T4" fmla="*/ 19 w 37"/>
                <a:gd name="T5" fmla="*/ 39 h 39"/>
                <a:gd name="T6" fmla="*/ 33 w 37"/>
                <a:gd name="T7" fmla="*/ 25 h 39"/>
                <a:gd name="T8" fmla="*/ 33 w 37"/>
                <a:gd name="T9" fmla="*/ 25 h 39"/>
                <a:gd name="T10" fmla="*/ 37 w 37"/>
                <a:gd name="T11" fmla="*/ 20 h 39"/>
                <a:gd name="T12" fmla="*/ 34 w 37"/>
                <a:gd name="T13" fmla="*/ 14 h 39"/>
                <a:gd name="T14" fmla="*/ 19 w 37"/>
                <a:gd name="T15" fmla="*/ 0 h 39"/>
                <a:gd name="T16" fmla="*/ 3 w 37"/>
                <a:gd name="T17" fmla="*/ 14 h 39"/>
                <a:gd name="T18" fmla="*/ 0 w 37"/>
                <a:gd name="T19" fmla="*/ 20 h 39"/>
                <a:gd name="T20" fmla="*/ 4 w 37"/>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9">
                  <a:moveTo>
                    <a:pt x="4" y="25"/>
                  </a:moveTo>
                  <a:cubicBezTo>
                    <a:pt x="5" y="25"/>
                    <a:pt x="5" y="25"/>
                    <a:pt x="5" y="25"/>
                  </a:cubicBezTo>
                  <a:cubicBezTo>
                    <a:pt x="7" y="33"/>
                    <a:pt x="13" y="39"/>
                    <a:pt x="19" y="39"/>
                  </a:cubicBezTo>
                  <a:cubicBezTo>
                    <a:pt x="25" y="39"/>
                    <a:pt x="30" y="33"/>
                    <a:pt x="33" y="25"/>
                  </a:cubicBezTo>
                  <a:cubicBezTo>
                    <a:pt x="33" y="25"/>
                    <a:pt x="33" y="25"/>
                    <a:pt x="33" y="25"/>
                  </a:cubicBezTo>
                  <a:cubicBezTo>
                    <a:pt x="35" y="25"/>
                    <a:pt x="37" y="23"/>
                    <a:pt x="37" y="20"/>
                  </a:cubicBezTo>
                  <a:cubicBezTo>
                    <a:pt x="37" y="17"/>
                    <a:pt x="36" y="15"/>
                    <a:pt x="34" y="14"/>
                  </a:cubicBezTo>
                  <a:cubicBezTo>
                    <a:pt x="34" y="5"/>
                    <a:pt x="27" y="0"/>
                    <a:pt x="19" y="0"/>
                  </a:cubicBezTo>
                  <a:cubicBezTo>
                    <a:pt x="11" y="0"/>
                    <a:pt x="4" y="5"/>
                    <a:pt x="3" y="14"/>
                  </a:cubicBezTo>
                  <a:cubicBezTo>
                    <a:pt x="2" y="15"/>
                    <a:pt x="0" y="17"/>
                    <a:pt x="0" y="20"/>
                  </a:cubicBezTo>
                  <a:cubicBezTo>
                    <a:pt x="0" y="23"/>
                    <a:pt x="2" y="25"/>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46"/>
            <p:cNvSpPr>
              <a:spLocks/>
            </p:cNvSpPr>
            <p:nvPr/>
          </p:nvSpPr>
          <p:spPr bwMode="auto">
            <a:xfrm>
              <a:off x="9423400" y="5114926"/>
              <a:ext cx="233363" cy="450850"/>
            </a:xfrm>
            <a:custGeom>
              <a:avLst/>
              <a:gdLst>
                <a:gd name="T0" fmla="*/ 61 w 62"/>
                <a:gd name="T1" fmla="*/ 27 h 120"/>
                <a:gd name="T2" fmla="*/ 61 w 62"/>
                <a:gd name="T3" fmla="*/ 15 h 120"/>
                <a:gd name="T4" fmla="*/ 47 w 62"/>
                <a:gd name="T5" fmla="*/ 0 h 120"/>
                <a:gd name="T6" fmla="*/ 40 w 62"/>
                <a:gd name="T7" fmla="*/ 0 h 120"/>
                <a:gd name="T8" fmla="*/ 35 w 62"/>
                <a:gd name="T9" fmla="*/ 16 h 120"/>
                <a:gd name="T10" fmla="*/ 32 w 62"/>
                <a:gd name="T11" fmla="*/ 7 h 120"/>
                <a:gd name="T12" fmla="*/ 36 w 62"/>
                <a:gd name="T13" fmla="*/ 2 h 120"/>
                <a:gd name="T14" fmla="*/ 35 w 62"/>
                <a:gd name="T15" fmla="*/ 2 h 120"/>
                <a:gd name="T16" fmla="*/ 30 w 62"/>
                <a:gd name="T17" fmla="*/ 2 h 120"/>
                <a:gd name="T18" fmla="*/ 26 w 62"/>
                <a:gd name="T19" fmla="*/ 2 h 120"/>
                <a:gd name="T20" fmla="*/ 26 w 62"/>
                <a:gd name="T21" fmla="*/ 2 h 120"/>
                <a:gd name="T22" fmla="*/ 30 w 62"/>
                <a:gd name="T23" fmla="*/ 8 h 120"/>
                <a:gd name="T24" fmla="*/ 26 w 62"/>
                <a:gd name="T25" fmla="*/ 16 h 120"/>
                <a:gd name="T26" fmla="*/ 21 w 62"/>
                <a:gd name="T27" fmla="*/ 0 h 120"/>
                <a:gd name="T28" fmla="*/ 15 w 62"/>
                <a:gd name="T29" fmla="*/ 0 h 120"/>
                <a:gd name="T30" fmla="*/ 0 w 62"/>
                <a:gd name="T31" fmla="*/ 15 h 120"/>
                <a:gd name="T32" fmla="*/ 0 w 62"/>
                <a:gd name="T33" fmla="*/ 27 h 120"/>
                <a:gd name="T34" fmla="*/ 0 w 62"/>
                <a:gd name="T35" fmla="*/ 28 h 120"/>
                <a:gd name="T36" fmla="*/ 0 w 62"/>
                <a:gd name="T37" fmla="*/ 62 h 120"/>
                <a:gd name="T38" fmla="*/ 5 w 62"/>
                <a:gd name="T39" fmla="*/ 67 h 120"/>
                <a:gd name="T40" fmla="*/ 10 w 62"/>
                <a:gd name="T41" fmla="*/ 67 h 120"/>
                <a:gd name="T42" fmla="*/ 10 w 62"/>
                <a:gd name="T43" fmla="*/ 120 h 120"/>
                <a:gd name="T44" fmla="*/ 52 w 62"/>
                <a:gd name="T45" fmla="*/ 120 h 120"/>
                <a:gd name="T46" fmla="*/ 52 w 62"/>
                <a:gd name="T47" fmla="*/ 67 h 120"/>
                <a:gd name="T48" fmla="*/ 57 w 62"/>
                <a:gd name="T49" fmla="*/ 67 h 120"/>
                <a:gd name="T50" fmla="*/ 62 w 62"/>
                <a:gd name="T51" fmla="*/ 62 h 120"/>
                <a:gd name="T52" fmla="*/ 62 w 62"/>
                <a:gd name="T53" fmla="*/ 28 h 120"/>
                <a:gd name="T54" fmla="*/ 61 w 62"/>
                <a:gd name="T55" fmla="*/ 2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120">
                  <a:moveTo>
                    <a:pt x="61" y="27"/>
                  </a:moveTo>
                  <a:cubicBezTo>
                    <a:pt x="61" y="15"/>
                    <a:pt x="61" y="15"/>
                    <a:pt x="61" y="15"/>
                  </a:cubicBezTo>
                  <a:cubicBezTo>
                    <a:pt x="61" y="6"/>
                    <a:pt x="55" y="0"/>
                    <a:pt x="47" y="0"/>
                  </a:cubicBezTo>
                  <a:cubicBezTo>
                    <a:pt x="40" y="0"/>
                    <a:pt x="40" y="0"/>
                    <a:pt x="40" y="0"/>
                  </a:cubicBezTo>
                  <a:cubicBezTo>
                    <a:pt x="35" y="16"/>
                    <a:pt x="35" y="16"/>
                    <a:pt x="35" y="16"/>
                  </a:cubicBezTo>
                  <a:cubicBezTo>
                    <a:pt x="32" y="7"/>
                    <a:pt x="32" y="7"/>
                    <a:pt x="32" y="7"/>
                  </a:cubicBezTo>
                  <a:cubicBezTo>
                    <a:pt x="36" y="2"/>
                    <a:pt x="36" y="2"/>
                    <a:pt x="36" y="2"/>
                  </a:cubicBezTo>
                  <a:cubicBezTo>
                    <a:pt x="35" y="2"/>
                    <a:pt x="35" y="2"/>
                    <a:pt x="35" y="2"/>
                  </a:cubicBezTo>
                  <a:cubicBezTo>
                    <a:pt x="34" y="2"/>
                    <a:pt x="32" y="2"/>
                    <a:pt x="30" y="2"/>
                  </a:cubicBezTo>
                  <a:cubicBezTo>
                    <a:pt x="29" y="2"/>
                    <a:pt x="27" y="2"/>
                    <a:pt x="26" y="2"/>
                  </a:cubicBezTo>
                  <a:cubicBezTo>
                    <a:pt x="26" y="2"/>
                    <a:pt x="26" y="2"/>
                    <a:pt x="26" y="2"/>
                  </a:cubicBezTo>
                  <a:cubicBezTo>
                    <a:pt x="30" y="8"/>
                    <a:pt x="30" y="8"/>
                    <a:pt x="30" y="8"/>
                  </a:cubicBezTo>
                  <a:cubicBezTo>
                    <a:pt x="26" y="16"/>
                    <a:pt x="26" y="16"/>
                    <a:pt x="26" y="16"/>
                  </a:cubicBezTo>
                  <a:cubicBezTo>
                    <a:pt x="21" y="0"/>
                    <a:pt x="21" y="0"/>
                    <a:pt x="21" y="0"/>
                  </a:cubicBezTo>
                  <a:cubicBezTo>
                    <a:pt x="15" y="0"/>
                    <a:pt x="15" y="0"/>
                    <a:pt x="15" y="0"/>
                  </a:cubicBezTo>
                  <a:cubicBezTo>
                    <a:pt x="7" y="0"/>
                    <a:pt x="0" y="6"/>
                    <a:pt x="0" y="15"/>
                  </a:cubicBezTo>
                  <a:cubicBezTo>
                    <a:pt x="0" y="27"/>
                    <a:pt x="0" y="27"/>
                    <a:pt x="0" y="27"/>
                  </a:cubicBezTo>
                  <a:cubicBezTo>
                    <a:pt x="0" y="27"/>
                    <a:pt x="0" y="28"/>
                    <a:pt x="0" y="28"/>
                  </a:cubicBezTo>
                  <a:cubicBezTo>
                    <a:pt x="0" y="62"/>
                    <a:pt x="0" y="62"/>
                    <a:pt x="0" y="62"/>
                  </a:cubicBezTo>
                  <a:cubicBezTo>
                    <a:pt x="0" y="65"/>
                    <a:pt x="2" y="67"/>
                    <a:pt x="5" y="67"/>
                  </a:cubicBezTo>
                  <a:cubicBezTo>
                    <a:pt x="10" y="67"/>
                    <a:pt x="10" y="67"/>
                    <a:pt x="10" y="67"/>
                  </a:cubicBezTo>
                  <a:cubicBezTo>
                    <a:pt x="10" y="120"/>
                    <a:pt x="10" y="120"/>
                    <a:pt x="10" y="120"/>
                  </a:cubicBezTo>
                  <a:cubicBezTo>
                    <a:pt x="52" y="120"/>
                    <a:pt x="52" y="120"/>
                    <a:pt x="52" y="120"/>
                  </a:cubicBezTo>
                  <a:cubicBezTo>
                    <a:pt x="52" y="67"/>
                    <a:pt x="52" y="67"/>
                    <a:pt x="52" y="67"/>
                  </a:cubicBezTo>
                  <a:cubicBezTo>
                    <a:pt x="57" y="67"/>
                    <a:pt x="57" y="67"/>
                    <a:pt x="57" y="67"/>
                  </a:cubicBezTo>
                  <a:cubicBezTo>
                    <a:pt x="59" y="67"/>
                    <a:pt x="62" y="65"/>
                    <a:pt x="62" y="62"/>
                  </a:cubicBezTo>
                  <a:cubicBezTo>
                    <a:pt x="62" y="28"/>
                    <a:pt x="62" y="28"/>
                    <a:pt x="62" y="28"/>
                  </a:cubicBezTo>
                  <a:cubicBezTo>
                    <a:pt x="62" y="28"/>
                    <a:pt x="61" y="28"/>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47"/>
            <p:cNvSpPr>
              <a:spLocks/>
            </p:cNvSpPr>
            <p:nvPr/>
          </p:nvSpPr>
          <p:spPr bwMode="auto">
            <a:xfrm>
              <a:off x="9686925" y="5295901"/>
              <a:ext cx="171450" cy="277813"/>
            </a:xfrm>
            <a:custGeom>
              <a:avLst/>
              <a:gdLst>
                <a:gd name="T0" fmla="*/ 46 w 46"/>
                <a:gd name="T1" fmla="*/ 67 h 74"/>
                <a:gd name="T2" fmla="*/ 39 w 46"/>
                <a:gd name="T3" fmla="*/ 74 h 74"/>
                <a:gd name="T4" fmla="*/ 7 w 46"/>
                <a:gd name="T5" fmla="*/ 74 h 74"/>
                <a:gd name="T6" fmla="*/ 0 w 46"/>
                <a:gd name="T7" fmla="*/ 67 h 74"/>
                <a:gd name="T8" fmla="*/ 0 w 46"/>
                <a:gd name="T9" fmla="*/ 7 h 74"/>
                <a:gd name="T10" fmla="*/ 7 w 46"/>
                <a:gd name="T11" fmla="*/ 0 h 74"/>
                <a:gd name="T12" fmla="*/ 39 w 46"/>
                <a:gd name="T13" fmla="*/ 0 h 74"/>
                <a:gd name="T14" fmla="*/ 46 w 46"/>
                <a:gd name="T15" fmla="*/ 7 h 74"/>
                <a:gd name="T16" fmla="*/ 46 w 46"/>
                <a:gd name="T17"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4">
                  <a:moveTo>
                    <a:pt x="46" y="67"/>
                  </a:moveTo>
                  <a:cubicBezTo>
                    <a:pt x="46" y="71"/>
                    <a:pt x="43" y="74"/>
                    <a:pt x="39" y="74"/>
                  </a:cubicBezTo>
                  <a:cubicBezTo>
                    <a:pt x="7" y="74"/>
                    <a:pt x="7" y="74"/>
                    <a:pt x="7" y="74"/>
                  </a:cubicBezTo>
                  <a:cubicBezTo>
                    <a:pt x="4" y="74"/>
                    <a:pt x="0" y="71"/>
                    <a:pt x="0" y="67"/>
                  </a:cubicBezTo>
                  <a:cubicBezTo>
                    <a:pt x="0" y="7"/>
                    <a:pt x="0" y="7"/>
                    <a:pt x="0" y="7"/>
                  </a:cubicBezTo>
                  <a:cubicBezTo>
                    <a:pt x="0" y="4"/>
                    <a:pt x="4" y="0"/>
                    <a:pt x="7" y="0"/>
                  </a:cubicBezTo>
                  <a:cubicBezTo>
                    <a:pt x="39" y="0"/>
                    <a:pt x="39" y="0"/>
                    <a:pt x="39" y="0"/>
                  </a:cubicBezTo>
                  <a:cubicBezTo>
                    <a:pt x="43" y="0"/>
                    <a:pt x="46" y="4"/>
                    <a:pt x="46" y="7"/>
                  </a:cubicBezTo>
                  <a:lnTo>
                    <a:pt x="4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48"/>
            <p:cNvSpPr>
              <a:spLocks/>
            </p:cNvSpPr>
            <p:nvPr/>
          </p:nvSpPr>
          <p:spPr bwMode="auto">
            <a:xfrm>
              <a:off x="9832975" y="4991101"/>
              <a:ext cx="319088" cy="582613"/>
            </a:xfrm>
            <a:custGeom>
              <a:avLst/>
              <a:gdLst>
                <a:gd name="T0" fmla="*/ 81 w 85"/>
                <a:gd name="T1" fmla="*/ 42 h 155"/>
                <a:gd name="T2" fmla="*/ 50 w 85"/>
                <a:gd name="T3" fmla="*/ 5 h 155"/>
                <a:gd name="T4" fmla="*/ 35 w 85"/>
                <a:gd name="T5" fmla="*/ 5 h 155"/>
                <a:gd name="T6" fmla="*/ 4 w 85"/>
                <a:gd name="T7" fmla="*/ 42 h 155"/>
                <a:gd name="T8" fmla="*/ 8 w 85"/>
                <a:gd name="T9" fmla="*/ 51 h 155"/>
                <a:gd name="T10" fmla="*/ 19 w 85"/>
                <a:gd name="T11" fmla="*/ 51 h 155"/>
                <a:gd name="T12" fmla="*/ 19 w 85"/>
                <a:gd name="T13" fmla="*/ 148 h 155"/>
                <a:gd name="T14" fmla="*/ 26 w 85"/>
                <a:gd name="T15" fmla="*/ 155 h 155"/>
                <a:gd name="T16" fmla="*/ 58 w 85"/>
                <a:gd name="T17" fmla="*/ 155 h 155"/>
                <a:gd name="T18" fmla="*/ 65 w 85"/>
                <a:gd name="T19" fmla="*/ 148 h 155"/>
                <a:gd name="T20" fmla="*/ 65 w 85"/>
                <a:gd name="T21" fmla="*/ 51 h 155"/>
                <a:gd name="T22" fmla="*/ 76 w 85"/>
                <a:gd name="T23" fmla="*/ 51 h 155"/>
                <a:gd name="T24" fmla="*/ 81 w 85"/>
                <a:gd name="T25"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5">
                  <a:moveTo>
                    <a:pt x="81" y="42"/>
                  </a:moveTo>
                  <a:cubicBezTo>
                    <a:pt x="50" y="5"/>
                    <a:pt x="50" y="5"/>
                    <a:pt x="50" y="5"/>
                  </a:cubicBezTo>
                  <a:cubicBezTo>
                    <a:pt x="46" y="0"/>
                    <a:pt x="39" y="0"/>
                    <a:pt x="35" y="5"/>
                  </a:cubicBezTo>
                  <a:cubicBezTo>
                    <a:pt x="4" y="42"/>
                    <a:pt x="4" y="42"/>
                    <a:pt x="4" y="42"/>
                  </a:cubicBezTo>
                  <a:cubicBezTo>
                    <a:pt x="0" y="47"/>
                    <a:pt x="2" y="51"/>
                    <a:pt x="8" y="51"/>
                  </a:cubicBezTo>
                  <a:cubicBezTo>
                    <a:pt x="19" y="51"/>
                    <a:pt x="19" y="51"/>
                    <a:pt x="19" y="51"/>
                  </a:cubicBezTo>
                  <a:cubicBezTo>
                    <a:pt x="19" y="148"/>
                    <a:pt x="19" y="148"/>
                    <a:pt x="19" y="148"/>
                  </a:cubicBezTo>
                  <a:cubicBezTo>
                    <a:pt x="19" y="152"/>
                    <a:pt x="22" y="155"/>
                    <a:pt x="26" y="155"/>
                  </a:cubicBezTo>
                  <a:cubicBezTo>
                    <a:pt x="58" y="155"/>
                    <a:pt x="58" y="155"/>
                    <a:pt x="58" y="155"/>
                  </a:cubicBezTo>
                  <a:cubicBezTo>
                    <a:pt x="62" y="155"/>
                    <a:pt x="65" y="152"/>
                    <a:pt x="65" y="148"/>
                  </a:cubicBezTo>
                  <a:cubicBezTo>
                    <a:pt x="65" y="51"/>
                    <a:pt x="65" y="51"/>
                    <a:pt x="65" y="51"/>
                  </a:cubicBezTo>
                  <a:cubicBezTo>
                    <a:pt x="76" y="51"/>
                    <a:pt x="76" y="51"/>
                    <a:pt x="76" y="51"/>
                  </a:cubicBezTo>
                  <a:cubicBezTo>
                    <a:pt x="83" y="51"/>
                    <a:pt x="85" y="47"/>
                    <a:pt x="8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5" name="Group 64"/>
          <p:cNvGrpSpPr/>
          <p:nvPr/>
        </p:nvGrpSpPr>
        <p:grpSpPr>
          <a:xfrm>
            <a:off x="11605700" y="2499856"/>
            <a:ext cx="457375" cy="438390"/>
            <a:chOff x="5151438" y="2524125"/>
            <a:chExt cx="1262063" cy="1209676"/>
          </a:xfrm>
          <a:solidFill>
            <a:schemeClr val="bg2"/>
          </a:solidFill>
        </p:grpSpPr>
        <p:sp>
          <p:nvSpPr>
            <p:cNvPr id="66" name="Freeform 11"/>
            <p:cNvSpPr>
              <a:spLocks/>
            </p:cNvSpPr>
            <p:nvPr/>
          </p:nvSpPr>
          <p:spPr bwMode="auto">
            <a:xfrm>
              <a:off x="5545138" y="2524125"/>
              <a:ext cx="482600" cy="457200"/>
            </a:xfrm>
            <a:custGeom>
              <a:avLst/>
              <a:gdLst>
                <a:gd name="T0" fmla="*/ 100 w 192"/>
                <a:gd name="T1" fmla="*/ 150 h 182"/>
                <a:gd name="T2" fmla="*/ 93 w 192"/>
                <a:gd name="T3" fmla="*/ 150 h 182"/>
                <a:gd name="T4" fmla="*/ 40 w 192"/>
                <a:gd name="T5" fmla="*/ 181 h 182"/>
                <a:gd name="T6" fmla="*/ 37 w 192"/>
                <a:gd name="T7" fmla="*/ 179 h 182"/>
                <a:gd name="T8" fmla="*/ 51 w 192"/>
                <a:gd name="T9" fmla="*/ 119 h 182"/>
                <a:gd name="T10" fmla="*/ 48 w 192"/>
                <a:gd name="T11" fmla="*/ 113 h 182"/>
                <a:gd name="T12" fmla="*/ 2 w 192"/>
                <a:gd name="T13" fmla="*/ 72 h 182"/>
                <a:gd name="T14" fmla="*/ 3 w 192"/>
                <a:gd name="T15" fmla="*/ 69 h 182"/>
                <a:gd name="T16" fmla="*/ 64 w 192"/>
                <a:gd name="T17" fmla="*/ 63 h 182"/>
                <a:gd name="T18" fmla="*/ 70 w 192"/>
                <a:gd name="T19" fmla="*/ 59 h 182"/>
                <a:gd name="T20" fmla="*/ 95 w 192"/>
                <a:gd name="T21" fmla="*/ 2 h 182"/>
                <a:gd name="T22" fmla="*/ 98 w 192"/>
                <a:gd name="T23" fmla="*/ 2 h 182"/>
                <a:gd name="T24" fmla="*/ 122 w 192"/>
                <a:gd name="T25" fmla="*/ 59 h 182"/>
                <a:gd name="T26" fmla="*/ 128 w 192"/>
                <a:gd name="T27" fmla="*/ 63 h 182"/>
                <a:gd name="T28" fmla="*/ 189 w 192"/>
                <a:gd name="T29" fmla="*/ 69 h 182"/>
                <a:gd name="T30" fmla="*/ 190 w 192"/>
                <a:gd name="T31" fmla="*/ 72 h 182"/>
                <a:gd name="T32" fmla="*/ 144 w 192"/>
                <a:gd name="T33" fmla="*/ 113 h 182"/>
                <a:gd name="T34" fmla="*/ 142 w 192"/>
                <a:gd name="T35" fmla="*/ 119 h 182"/>
                <a:gd name="T36" fmla="*/ 155 w 192"/>
                <a:gd name="T37" fmla="*/ 179 h 182"/>
                <a:gd name="T38" fmla="*/ 153 w 192"/>
                <a:gd name="T39" fmla="*/ 181 h 182"/>
                <a:gd name="T40" fmla="*/ 100 w 192"/>
                <a:gd name="T41"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82">
                  <a:moveTo>
                    <a:pt x="100" y="150"/>
                  </a:moveTo>
                  <a:cubicBezTo>
                    <a:pt x="98" y="149"/>
                    <a:pt x="95" y="149"/>
                    <a:pt x="93" y="150"/>
                  </a:cubicBezTo>
                  <a:cubicBezTo>
                    <a:pt x="40" y="181"/>
                    <a:pt x="40" y="181"/>
                    <a:pt x="40" y="181"/>
                  </a:cubicBezTo>
                  <a:cubicBezTo>
                    <a:pt x="38" y="182"/>
                    <a:pt x="37" y="182"/>
                    <a:pt x="37" y="179"/>
                  </a:cubicBezTo>
                  <a:cubicBezTo>
                    <a:pt x="51" y="119"/>
                    <a:pt x="51" y="119"/>
                    <a:pt x="51" y="119"/>
                  </a:cubicBezTo>
                  <a:cubicBezTo>
                    <a:pt x="51" y="117"/>
                    <a:pt x="50" y="114"/>
                    <a:pt x="48" y="113"/>
                  </a:cubicBezTo>
                  <a:cubicBezTo>
                    <a:pt x="2" y="72"/>
                    <a:pt x="2" y="72"/>
                    <a:pt x="2" y="72"/>
                  </a:cubicBezTo>
                  <a:cubicBezTo>
                    <a:pt x="0" y="70"/>
                    <a:pt x="1" y="69"/>
                    <a:pt x="3" y="69"/>
                  </a:cubicBezTo>
                  <a:cubicBezTo>
                    <a:pt x="64" y="63"/>
                    <a:pt x="64" y="63"/>
                    <a:pt x="64" y="63"/>
                  </a:cubicBezTo>
                  <a:cubicBezTo>
                    <a:pt x="67" y="63"/>
                    <a:pt x="69" y="61"/>
                    <a:pt x="70" y="59"/>
                  </a:cubicBezTo>
                  <a:cubicBezTo>
                    <a:pt x="95" y="2"/>
                    <a:pt x="95" y="2"/>
                    <a:pt x="95" y="2"/>
                  </a:cubicBezTo>
                  <a:cubicBezTo>
                    <a:pt x="95" y="0"/>
                    <a:pt x="97" y="0"/>
                    <a:pt x="98" y="2"/>
                  </a:cubicBezTo>
                  <a:cubicBezTo>
                    <a:pt x="122" y="59"/>
                    <a:pt x="122" y="59"/>
                    <a:pt x="122" y="59"/>
                  </a:cubicBezTo>
                  <a:cubicBezTo>
                    <a:pt x="123" y="61"/>
                    <a:pt x="126" y="63"/>
                    <a:pt x="128" y="63"/>
                  </a:cubicBezTo>
                  <a:cubicBezTo>
                    <a:pt x="189" y="69"/>
                    <a:pt x="189" y="69"/>
                    <a:pt x="189" y="69"/>
                  </a:cubicBezTo>
                  <a:cubicBezTo>
                    <a:pt x="192" y="69"/>
                    <a:pt x="192" y="70"/>
                    <a:pt x="190" y="72"/>
                  </a:cubicBezTo>
                  <a:cubicBezTo>
                    <a:pt x="144" y="113"/>
                    <a:pt x="144" y="113"/>
                    <a:pt x="144" y="113"/>
                  </a:cubicBezTo>
                  <a:cubicBezTo>
                    <a:pt x="142" y="114"/>
                    <a:pt x="141" y="117"/>
                    <a:pt x="142" y="119"/>
                  </a:cubicBezTo>
                  <a:cubicBezTo>
                    <a:pt x="155" y="179"/>
                    <a:pt x="155" y="179"/>
                    <a:pt x="155" y="179"/>
                  </a:cubicBezTo>
                  <a:cubicBezTo>
                    <a:pt x="156" y="182"/>
                    <a:pt x="155" y="182"/>
                    <a:pt x="153" y="181"/>
                  </a:cubicBezTo>
                  <a:lnTo>
                    <a:pt x="10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2"/>
            <p:cNvSpPr>
              <a:spLocks/>
            </p:cNvSpPr>
            <p:nvPr/>
          </p:nvSpPr>
          <p:spPr bwMode="auto">
            <a:xfrm>
              <a:off x="5932488" y="2805113"/>
              <a:ext cx="481013" cy="457200"/>
            </a:xfrm>
            <a:custGeom>
              <a:avLst/>
              <a:gdLst>
                <a:gd name="T0" fmla="*/ 100 w 192"/>
                <a:gd name="T1" fmla="*/ 150 h 182"/>
                <a:gd name="T2" fmla="*/ 93 w 192"/>
                <a:gd name="T3" fmla="*/ 150 h 182"/>
                <a:gd name="T4" fmla="*/ 40 w 192"/>
                <a:gd name="T5" fmla="*/ 181 h 182"/>
                <a:gd name="T6" fmla="*/ 37 w 192"/>
                <a:gd name="T7" fmla="*/ 179 h 182"/>
                <a:gd name="T8" fmla="*/ 51 w 192"/>
                <a:gd name="T9" fmla="*/ 119 h 182"/>
                <a:gd name="T10" fmla="*/ 48 w 192"/>
                <a:gd name="T11" fmla="*/ 112 h 182"/>
                <a:gd name="T12" fmla="*/ 2 w 192"/>
                <a:gd name="T13" fmla="*/ 72 h 182"/>
                <a:gd name="T14" fmla="*/ 3 w 192"/>
                <a:gd name="T15" fmla="*/ 69 h 182"/>
                <a:gd name="T16" fmla="*/ 65 w 192"/>
                <a:gd name="T17" fmla="*/ 63 h 182"/>
                <a:gd name="T18" fmla="*/ 70 w 192"/>
                <a:gd name="T19" fmla="*/ 59 h 182"/>
                <a:gd name="T20" fmla="*/ 95 w 192"/>
                <a:gd name="T21" fmla="*/ 2 h 182"/>
                <a:gd name="T22" fmla="*/ 98 w 192"/>
                <a:gd name="T23" fmla="*/ 2 h 182"/>
                <a:gd name="T24" fmla="*/ 122 w 192"/>
                <a:gd name="T25" fmla="*/ 59 h 182"/>
                <a:gd name="T26" fmla="*/ 128 w 192"/>
                <a:gd name="T27" fmla="*/ 63 h 182"/>
                <a:gd name="T28" fmla="*/ 189 w 192"/>
                <a:gd name="T29" fmla="*/ 69 h 182"/>
                <a:gd name="T30" fmla="*/ 190 w 192"/>
                <a:gd name="T31" fmla="*/ 72 h 182"/>
                <a:gd name="T32" fmla="*/ 144 w 192"/>
                <a:gd name="T33" fmla="*/ 112 h 182"/>
                <a:gd name="T34" fmla="*/ 142 w 192"/>
                <a:gd name="T35" fmla="*/ 119 h 182"/>
                <a:gd name="T36" fmla="*/ 155 w 192"/>
                <a:gd name="T37" fmla="*/ 179 h 182"/>
                <a:gd name="T38" fmla="*/ 153 w 192"/>
                <a:gd name="T39" fmla="*/ 181 h 182"/>
                <a:gd name="T40" fmla="*/ 100 w 192"/>
                <a:gd name="T41"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82">
                  <a:moveTo>
                    <a:pt x="100" y="150"/>
                  </a:moveTo>
                  <a:cubicBezTo>
                    <a:pt x="98" y="148"/>
                    <a:pt x="95" y="148"/>
                    <a:pt x="93" y="150"/>
                  </a:cubicBezTo>
                  <a:cubicBezTo>
                    <a:pt x="40" y="181"/>
                    <a:pt x="40" y="181"/>
                    <a:pt x="40" y="181"/>
                  </a:cubicBezTo>
                  <a:cubicBezTo>
                    <a:pt x="38" y="182"/>
                    <a:pt x="37" y="181"/>
                    <a:pt x="37" y="179"/>
                  </a:cubicBezTo>
                  <a:cubicBezTo>
                    <a:pt x="51" y="119"/>
                    <a:pt x="51" y="119"/>
                    <a:pt x="51" y="119"/>
                  </a:cubicBezTo>
                  <a:cubicBezTo>
                    <a:pt x="51" y="117"/>
                    <a:pt x="50" y="114"/>
                    <a:pt x="48" y="112"/>
                  </a:cubicBezTo>
                  <a:cubicBezTo>
                    <a:pt x="2" y="72"/>
                    <a:pt x="2" y="72"/>
                    <a:pt x="2" y="72"/>
                  </a:cubicBezTo>
                  <a:cubicBezTo>
                    <a:pt x="0" y="70"/>
                    <a:pt x="1" y="69"/>
                    <a:pt x="3" y="69"/>
                  </a:cubicBezTo>
                  <a:cubicBezTo>
                    <a:pt x="65" y="63"/>
                    <a:pt x="65" y="63"/>
                    <a:pt x="65" y="63"/>
                  </a:cubicBezTo>
                  <a:cubicBezTo>
                    <a:pt x="67" y="63"/>
                    <a:pt x="69" y="61"/>
                    <a:pt x="70" y="59"/>
                  </a:cubicBezTo>
                  <a:cubicBezTo>
                    <a:pt x="95" y="2"/>
                    <a:pt x="95" y="2"/>
                    <a:pt x="95" y="2"/>
                  </a:cubicBezTo>
                  <a:cubicBezTo>
                    <a:pt x="96" y="0"/>
                    <a:pt x="97" y="0"/>
                    <a:pt x="98" y="2"/>
                  </a:cubicBezTo>
                  <a:cubicBezTo>
                    <a:pt x="122" y="59"/>
                    <a:pt x="122" y="59"/>
                    <a:pt x="122" y="59"/>
                  </a:cubicBezTo>
                  <a:cubicBezTo>
                    <a:pt x="123" y="61"/>
                    <a:pt x="126" y="63"/>
                    <a:pt x="128" y="63"/>
                  </a:cubicBezTo>
                  <a:cubicBezTo>
                    <a:pt x="189" y="69"/>
                    <a:pt x="189" y="69"/>
                    <a:pt x="189" y="69"/>
                  </a:cubicBezTo>
                  <a:cubicBezTo>
                    <a:pt x="192" y="69"/>
                    <a:pt x="192" y="70"/>
                    <a:pt x="190" y="72"/>
                  </a:cubicBezTo>
                  <a:cubicBezTo>
                    <a:pt x="144" y="112"/>
                    <a:pt x="144" y="112"/>
                    <a:pt x="144" y="112"/>
                  </a:cubicBezTo>
                  <a:cubicBezTo>
                    <a:pt x="142" y="114"/>
                    <a:pt x="141" y="117"/>
                    <a:pt x="142" y="119"/>
                  </a:cubicBezTo>
                  <a:cubicBezTo>
                    <a:pt x="155" y="179"/>
                    <a:pt x="155" y="179"/>
                    <a:pt x="155" y="179"/>
                  </a:cubicBezTo>
                  <a:cubicBezTo>
                    <a:pt x="156" y="181"/>
                    <a:pt x="155" y="182"/>
                    <a:pt x="153" y="181"/>
                  </a:cubicBezTo>
                  <a:lnTo>
                    <a:pt x="10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13"/>
            <p:cNvSpPr>
              <a:spLocks/>
            </p:cNvSpPr>
            <p:nvPr/>
          </p:nvSpPr>
          <p:spPr bwMode="auto">
            <a:xfrm>
              <a:off x="5151438" y="2805113"/>
              <a:ext cx="481013" cy="457200"/>
            </a:xfrm>
            <a:custGeom>
              <a:avLst/>
              <a:gdLst>
                <a:gd name="T0" fmla="*/ 100 w 192"/>
                <a:gd name="T1" fmla="*/ 150 h 182"/>
                <a:gd name="T2" fmla="*/ 93 w 192"/>
                <a:gd name="T3" fmla="*/ 150 h 182"/>
                <a:gd name="T4" fmla="*/ 40 w 192"/>
                <a:gd name="T5" fmla="*/ 181 h 182"/>
                <a:gd name="T6" fmla="*/ 37 w 192"/>
                <a:gd name="T7" fmla="*/ 179 h 182"/>
                <a:gd name="T8" fmla="*/ 51 w 192"/>
                <a:gd name="T9" fmla="*/ 119 h 182"/>
                <a:gd name="T10" fmla="*/ 48 w 192"/>
                <a:gd name="T11" fmla="*/ 112 h 182"/>
                <a:gd name="T12" fmla="*/ 2 w 192"/>
                <a:gd name="T13" fmla="*/ 72 h 182"/>
                <a:gd name="T14" fmla="*/ 3 w 192"/>
                <a:gd name="T15" fmla="*/ 69 h 182"/>
                <a:gd name="T16" fmla="*/ 64 w 192"/>
                <a:gd name="T17" fmla="*/ 63 h 182"/>
                <a:gd name="T18" fmla="*/ 70 w 192"/>
                <a:gd name="T19" fmla="*/ 59 h 182"/>
                <a:gd name="T20" fmla="*/ 95 w 192"/>
                <a:gd name="T21" fmla="*/ 2 h 182"/>
                <a:gd name="T22" fmla="*/ 98 w 192"/>
                <a:gd name="T23" fmla="*/ 2 h 182"/>
                <a:gd name="T24" fmla="*/ 122 w 192"/>
                <a:gd name="T25" fmla="*/ 59 h 182"/>
                <a:gd name="T26" fmla="*/ 128 w 192"/>
                <a:gd name="T27" fmla="*/ 63 h 182"/>
                <a:gd name="T28" fmla="*/ 189 w 192"/>
                <a:gd name="T29" fmla="*/ 69 h 182"/>
                <a:gd name="T30" fmla="*/ 190 w 192"/>
                <a:gd name="T31" fmla="*/ 72 h 182"/>
                <a:gd name="T32" fmla="*/ 144 w 192"/>
                <a:gd name="T33" fmla="*/ 112 h 182"/>
                <a:gd name="T34" fmla="*/ 142 w 192"/>
                <a:gd name="T35" fmla="*/ 119 h 182"/>
                <a:gd name="T36" fmla="*/ 155 w 192"/>
                <a:gd name="T37" fmla="*/ 179 h 182"/>
                <a:gd name="T38" fmla="*/ 153 w 192"/>
                <a:gd name="T39" fmla="*/ 181 h 182"/>
                <a:gd name="T40" fmla="*/ 100 w 192"/>
                <a:gd name="T41"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82">
                  <a:moveTo>
                    <a:pt x="100" y="150"/>
                  </a:moveTo>
                  <a:cubicBezTo>
                    <a:pt x="98" y="148"/>
                    <a:pt x="95" y="148"/>
                    <a:pt x="93" y="150"/>
                  </a:cubicBezTo>
                  <a:cubicBezTo>
                    <a:pt x="40" y="181"/>
                    <a:pt x="40" y="181"/>
                    <a:pt x="40" y="181"/>
                  </a:cubicBezTo>
                  <a:cubicBezTo>
                    <a:pt x="38" y="182"/>
                    <a:pt x="36" y="181"/>
                    <a:pt x="37" y="179"/>
                  </a:cubicBezTo>
                  <a:cubicBezTo>
                    <a:pt x="51" y="119"/>
                    <a:pt x="51" y="119"/>
                    <a:pt x="51" y="119"/>
                  </a:cubicBezTo>
                  <a:cubicBezTo>
                    <a:pt x="51" y="117"/>
                    <a:pt x="50" y="114"/>
                    <a:pt x="48" y="112"/>
                  </a:cubicBezTo>
                  <a:cubicBezTo>
                    <a:pt x="2" y="72"/>
                    <a:pt x="2" y="72"/>
                    <a:pt x="2" y="72"/>
                  </a:cubicBezTo>
                  <a:cubicBezTo>
                    <a:pt x="0" y="70"/>
                    <a:pt x="1" y="69"/>
                    <a:pt x="3" y="69"/>
                  </a:cubicBezTo>
                  <a:cubicBezTo>
                    <a:pt x="64" y="63"/>
                    <a:pt x="64" y="63"/>
                    <a:pt x="64" y="63"/>
                  </a:cubicBezTo>
                  <a:cubicBezTo>
                    <a:pt x="67" y="63"/>
                    <a:pt x="69" y="61"/>
                    <a:pt x="70" y="59"/>
                  </a:cubicBezTo>
                  <a:cubicBezTo>
                    <a:pt x="95" y="2"/>
                    <a:pt x="95" y="2"/>
                    <a:pt x="95" y="2"/>
                  </a:cubicBezTo>
                  <a:cubicBezTo>
                    <a:pt x="95" y="0"/>
                    <a:pt x="97" y="0"/>
                    <a:pt x="98" y="2"/>
                  </a:cubicBezTo>
                  <a:cubicBezTo>
                    <a:pt x="122" y="59"/>
                    <a:pt x="122" y="59"/>
                    <a:pt x="122" y="59"/>
                  </a:cubicBezTo>
                  <a:cubicBezTo>
                    <a:pt x="123" y="61"/>
                    <a:pt x="126" y="63"/>
                    <a:pt x="128" y="63"/>
                  </a:cubicBezTo>
                  <a:cubicBezTo>
                    <a:pt x="189" y="69"/>
                    <a:pt x="189" y="69"/>
                    <a:pt x="189" y="69"/>
                  </a:cubicBezTo>
                  <a:cubicBezTo>
                    <a:pt x="192" y="69"/>
                    <a:pt x="192" y="70"/>
                    <a:pt x="190" y="72"/>
                  </a:cubicBezTo>
                  <a:cubicBezTo>
                    <a:pt x="144" y="112"/>
                    <a:pt x="144" y="112"/>
                    <a:pt x="144" y="112"/>
                  </a:cubicBezTo>
                  <a:cubicBezTo>
                    <a:pt x="142" y="114"/>
                    <a:pt x="141" y="117"/>
                    <a:pt x="142" y="119"/>
                  </a:cubicBezTo>
                  <a:cubicBezTo>
                    <a:pt x="155" y="179"/>
                    <a:pt x="155" y="179"/>
                    <a:pt x="155" y="179"/>
                  </a:cubicBezTo>
                  <a:cubicBezTo>
                    <a:pt x="156" y="181"/>
                    <a:pt x="155" y="182"/>
                    <a:pt x="153" y="181"/>
                  </a:cubicBezTo>
                  <a:lnTo>
                    <a:pt x="10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14"/>
            <p:cNvSpPr>
              <a:spLocks/>
            </p:cNvSpPr>
            <p:nvPr/>
          </p:nvSpPr>
          <p:spPr bwMode="auto">
            <a:xfrm>
              <a:off x="5788026" y="3275013"/>
              <a:ext cx="482600" cy="458788"/>
            </a:xfrm>
            <a:custGeom>
              <a:avLst/>
              <a:gdLst>
                <a:gd name="T0" fmla="*/ 99 w 192"/>
                <a:gd name="T1" fmla="*/ 150 h 183"/>
                <a:gd name="T2" fmla="*/ 92 w 192"/>
                <a:gd name="T3" fmla="*/ 150 h 183"/>
                <a:gd name="T4" fmla="*/ 39 w 192"/>
                <a:gd name="T5" fmla="*/ 181 h 183"/>
                <a:gd name="T6" fmla="*/ 37 w 192"/>
                <a:gd name="T7" fmla="*/ 179 h 183"/>
                <a:gd name="T8" fmla="*/ 50 w 192"/>
                <a:gd name="T9" fmla="*/ 119 h 183"/>
                <a:gd name="T10" fmla="*/ 48 w 192"/>
                <a:gd name="T11" fmla="*/ 113 h 183"/>
                <a:gd name="T12" fmla="*/ 2 w 192"/>
                <a:gd name="T13" fmla="*/ 72 h 183"/>
                <a:gd name="T14" fmla="*/ 3 w 192"/>
                <a:gd name="T15" fmla="*/ 69 h 183"/>
                <a:gd name="T16" fmla="*/ 64 w 192"/>
                <a:gd name="T17" fmla="*/ 63 h 183"/>
                <a:gd name="T18" fmla="*/ 70 w 192"/>
                <a:gd name="T19" fmla="*/ 59 h 183"/>
                <a:gd name="T20" fmla="*/ 94 w 192"/>
                <a:gd name="T21" fmla="*/ 2 h 183"/>
                <a:gd name="T22" fmla="*/ 97 w 192"/>
                <a:gd name="T23" fmla="*/ 2 h 183"/>
                <a:gd name="T24" fmla="*/ 122 w 192"/>
                <a:gd name="T25" fmla="*/ 59 h 183"/>
                <a:gd name="T26" fmla="*/ 128 w 192"/>
                <a:gd name="T27" fmla="*/ 63 h 183"/>
                <a:gd name="T28" fmla="*/ 189 w 192"/>
                <a:gd name="T29" fmla="*/ 69 h 183"/>
                <a:gd name="T30" fmla="*/ 190 w 192"/>
                <a:gd name="T31" fmla="*/ 72 h 183"/>
                <a:gd name="T32" fmla="*/ 144 w 192"/>
                <a:gd name="T33" fmla="*/ 113 h 183"/>
                <a:gd name="T34" fmla="*/ 141 w 192"/>
                <a:gd name="T35" fmla="*/ 119 h 183"/>
                <a:gd name="T36" fmla="*/ 155 w 192"/>
                <a:gd name="T37" fmla="*/ 179 h 183"/>
                <a:gd name="T38" fmla="*/ 152 w 192"/>
                <a:gd name="T39" fmla="*/ 181 h 183"/>
                <a:gd name="T40" fmla="*/ 99 w 192"/>
                <a:gd name="T41" fmla="*/ 15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83">
                  <a:moveTo>
                    <a:pt x="99" y="150"/>
                  </a:moveTo>
                  <a:cubicBezTo>
                    <a:pt x="97" y="149"/>
                    <a:pt x="94" y="149"/>
                    <a:pt x="92" y="150"/>
                  </a:cubicBezTo>
                  <a:cubicBezTo>
                    <a:pt x="39" y="181"/>
                    <a:pt x="39" y="181"/>
                    <a:pt x="39" y="181"/>
                  </a:cubicBezTo>
                  <a:cubicBezTo>
                    <a:pt x="37" y="183"/>
                    <a:pt x="36" y="182"/>
                    <a:pt x="37" y="179"/>
                  </a:cubicBezTo>
                  <a:cubicBezTo>
                    <a:pt x="50" y="119"/>
                    <a:pt x="50" y="119"/>
                    <a:pt x="50" y="119"/>
                  </a:cubicBezTo>
                  <a:cubicBezTo>
                    <a:pt x="51" y="117"/>
                    <a:pt x="50" y="114"/>
                    <a:pt x="48" y="113"/>
                  </a:cubicBezTo>
                  <a:cubicBezTo>
                    <a:pt x="2" y="72"/>
                    <a:pt x="2" y="72"/>
                    <a:pt x="2" y="72"/>
                  </a:cubicBezTo>
                  <a:cubicBezTo>
                    <a:pt x="0" y="70"/>
                    <a:pt x="0" y="69"/>
                    <a:pt x="3" y="69"/>
                  </a:cubicBezTo>
                  <a:cubicBezTo>
                    <a:pt x="64" y="63"/>
                    <a:pt x="64" y="63"/>
                    <a:pt x="64" y="63"/>
                  </a:cubicBezTo>
                  <a:cubicBezTo>
                    <a:pt x="66" y="63"/>
                    <a:pt x="69" y="61"/>
                    <a:pt x="70" y="59"/>
                  </a:cubicBezTo>
                  <a:cubicBezTo>
                    <a:pt x="94" y="2"/>
                    <a:pt x="94" y="2"/>
                    <a:pt x="94" y="2"/>
                  </a:cubicBezTo>
                  <a:cubicBezTo>
                    <a:pt x="95" y="0"/>
                    <a:pt x="97" y="0"/>
                    <a:pt x="97" y="2"/>
                  </a:cubicBezTo>
                  <a:cubicBezTo>
                    <a:pt x="122" y="59"/>
                    <a:pt x="122" y="59"/>
                    <a:pt x="122" y="59"/>
                  </a:cubicBezTo>
                  <a:cubicBezTo>
                    <a:pt x="123" y="61"/>
                    <a:pt x="125" y="63"/>
                    <a:pt x="128" y="63"/>
                  </a:cubicBezTo>
                  <a:cubicBezTo>
                    <a:pt x="189" y="69"/>
                    <a:pt x="189" y="69"/>
                    <a:pt x="189" y="69"/>
                  </a:cubicBezTo>
                  <a:cubicBezTo>
                    <a:pt x="191" y="69"/>
                    <a:pt x="192" y="70"/>
                    <a:pt x="190" y="72"/>
                  </a:cubicBezTo>
                  <a:cubicBezTo>
                    <a:pt x="144" y="113"/>
                    <a:pt x="144" y="113"/>
                    <a:pt x="144" y="113"/>
                  </a:cubicBezTo>
                  <a:cubicBezTo>
                    <a:pt x="142" y="114"/>
                    <a:pt x="141" y="117"/>
                    <a:pt x="141" y="119"/>
                  </a:cubicBezTo>
                  <a:cubicBezTo>
                    <a:pt x="155" y="179"/>
                    <a:pt x="155" y="179"/>
                    <a:pt x="155" y="179"/>
                  </a:cubicBezTo>
                  <a:cubicBezTo>
                    <a:pt x="156" y="182"/>
                    <a:pt x="154" y="183"/>
                    <a:pt x="152" y="181"/>
                  </a:cubicBezTo>
                  <a:lnTo>
                    <a:pt x="99"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5"/>
            <p:cNvSpPr>
              <a:spLocks/>
            </p:cNvSpPr>
            <p:nvPr/>
          </p:nvSpPr>
          <p:spPr bwMode="auto">
            <a:xfrm>
              <a:off x="5303838" y="3275013"/>
              <a:ext cx="479425" cy="458788"/>
            </a:xfrm>
            <a:custGeom>
              <a:avLst/>
              <a:gdLst>
                <a:gd name="T0" fmla="*/ 99 w 191"/>
                <a:gd name="T1" fmla="*/ 150 h 183"/>
                <a:gd name="T2" fmla="*/ 92 w 191"/>
                <a:gd name="T3" fmla="*/ 150 h 183"/>
                <a:gd name="T4" fmla="*/ 39 w 191"/>
                <a:gd name="T5" fmla="*/ 181 h 183"/>
                <a:gd name="T6" fmla="*/ 36 w 191"/>
                <a:gd name="T7" fmla="*/ 179 h 183"/>
                <a:gd name="T8" fmla="*/ 50 w 191"/>
                <a:gd name="T9" fmla="*/ 119 h 183"/>
                <a:gd name="T10" fmla="*/ 48 w 191"/>
                <a:gd name="T11" fmla="*/ 113 h 183"/>
                <a:gd name="T12" fmla="*/ 1 w 191"/>
                <a:gd name="T13" fmla="*/ 72 h 183"/>
                <a:gd name="T14" fmla="*/ 2 w 191"/>
                <a:gd name="T15" fmla="*/ 69 h 183"/>
                <a:gd name="T16" fmla="*/ 64 w 191"/>
                <a:gd name="T17" fmla="*/ 63 h 183"/>
                <a:gd name="T18" fmla="*/ 70 w 191"/>
                <a:gd name="T19" fmla="*/ 59 h 183"/>
                <a:gd name="T20" fmla="*/ 94 w 191"/>
                <a:gd name="T21" fmla="*/ 2 h 183"/>
                <a:gd name="T22" fmla="*/ 97 w 191"/>
                <a:gd name="T23" fmla="*/ 2 h 183"/>
                <a:gd name="T24" fmla="*/ 122 w 191"/>
                <a:gd name="T25" fmla="*/ 59 h 183"/>
                <a:gd name="T26" fmla="*/ 127 w 191"/>
                <a:gd name="T27" fmla="*/ 63 h 183"/>
                <a:gd name="T28" fmla="*/ 189 w 191"/>
                <a:gd name="T29" fmla="*/ 69 h 183"/>
                <a:gd name="T30" fmla="*/ 190 w 191"/>
                <a:gd name="T31" fmla="*/ 72 h 183"/>
                <a:gd name="T32" fmla="*/ 143 w 191"/>
                <a:gd name="T33" fmla="*/ 113 h 183"/>
                <a:gd name="T34" fmla="*/ 141 w 191"/>
                <a:gd name="T35" fmla="*/ 119 h 183"/>
                <a:gd name="T36" fmla="*/ 155 w 191"/>
                <a:gd name="T37" fmla="*/ 179 h 183"/>
                <a:gd name="T38" fmla="*/ 152 w 191"/>
                <a:gd name="T39" fmla="*/ 181 h 183"/>
                <a:gd name="T40" fmla="*/ 99 w 191"/>
                <a:gd name="T41" fmla="*/ 15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1" h="183">
                  <a:moveTo>
                    <a:pt x="99" y="150"/>
                  </a:moveTo>
                  <a:cubicBezTo>
                    <a:pt x="97" y="149"/>
                    <a:pt x="94" y="149"/>
                    <a:pt x="92" y="150"/>
                  </a:cubicBezTo>
                  <a:cubicBezTo>
                    <a:pt x="39" y="181"/>
                    <a:pt x="39" y="181"/>
                    <a:pt x="39" y="181"/>
                  </a:cubicBezTo>
                  <a:cubicBezTo>
                    <a:pt x="37" y="183"/>
                    <a:pt x="36" y="182"/>
                    <a:pt x="36" y="179"/>
                  </a:cubicBezTo>
                  <a:cubicBezTo>
                    <a:pt x="50" y="119"/>
                    <a:pt x="50" y="119"/>
                    <a:pt x="50" y="119"/>
                  </a:cubicBezTo>
                  <a:cubicBezTo>
                    <a:pt x="50" y="117"/>
                    <a:pt x="49" y="114"/>
                    <a:pt x="48" y="113"/>
                  </a:cubicBezTo>
                  <a:cubicBezTo>
                    <a:pt x="1" y="72"/>
                    <a:pt x="1" y="72"/>
                    <a:pt x="1" y="72"/>
                  </a:cubicBezTo>
                  <a:cubicBezTo>
                    <a:pt x="0" y="70"/>
                    <a:pt x="0" y="69"/>
                    <a:pt x="2" y="69"/>
                  </a:cubicBezTo>
                  <a:cubicBezTo>
                    <a:pt x="64" y="63"/>
                    <a:pt x="64" y="63"/>
                    <a:pt x="64" y="63"/>
                  </a:cubicBezTo>
                  <a:cubicBezTo>
                    <a:pt x="66" y="63"/>
                    <a:pt x="69" y="61"/>
                    <a:pt x="70" y="59"/>
                  </a:cubicBezTo>
                  <a:cubicBezTo>
                    <a:pt x="94" y="2"/>
                    <a:pt x="94" y="2"/>
                    <a:pt x="94" y="2"/>
                  </a:cubicBezTo>
                  <a:cubicBezTo>
                    <a:pt x="95" y="0"/>
                    <a:pt x="96" y="0"/>
                    <a:pt x="97" y="2"/>
                  </a:cubicBezTo>
                  <a:cubicBezTo>
                    <a:pt x="122" y="59"/>
                    <a:pt x="122" y="59"/>
                    <a:pt x="122" y="59"/>
                  </a:cubicBezTo>
                  <a:cubicBezTo>
                    <a:pt x="122" y="61"/>
                    <a:pt x="125" y="63"/>
                    <a:pt x="127" y="63"/>
                  </a:cubicBezTo>
                  <a:cubicBezTo>
                    <a:pt x="189" y="69"/>
                    <a:pt x="189" y="69"/>
                    <a:pt x="189" y="69"/>
                  </a:cubicBezTo>
                  <a:cubicBezTo>
                    <a:pt x="191" y="69"/>
                    <a:pt x="191" y="70"/>
                    <a:pt x="190" y="72"/>
                  </a:cubicBezTo>
                  <a:cubicBezTo>
                    <a:pt x="143" y="113"/>
                    <a:pt x="143" y="113"/>
                    <a:pt x="143" y="113"/>
                  </a:cubicBezTo>
                  <a:cubicBezTo>
                    <a:pt x="142" y="114"/>
                    <a:pt x="141" y="117"/>
                    <a:pt x="141" y="119"/>
                  </a:cubicBezTo>
                  <a:cubicBezTo>
                    <a:pt x="155" y="179"/>
                    <a:pt x="155" y="179"/>
                    <a:pt x="155" y="179"/>
                  </a:cubicBezTo>
                  <a:cubicBezTo>
                    <a:pt x="155" y="182"/>
                    <a:pt x="154" y="183"/>
                    <a:pt x="152" y="181"/>
                  </a:cubicBezTo>
                  <a:lnTo>
                    <a:pt x="99"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1" name="Freeform 84"/>
          <p:cNvSpPr>
            <a:spLocks noEditPoints="1"/>
          </p:cNvSpPr>
          <p:nvPr/>
        </p:nvSpPr>
        <p:spPr bwMode="auto">
          <a:xfrm>
            <a:off x="9218818" y="2365057"/>
            <a:ext cx="420688" cy="431800"/>
          </a:xfrm>
          <a:custGeom>
            <a:avLst/>
            <a:gdLst>
              <a:gd name="T0" fmla="*/ 72 w 112"/>
              <a:gd name="T1" fmla="*/ 43 h 115"/>
              <a:gd name="T2" fmla="*/ 89 w 112"/>
              <a:gd name="T3" fmla="*/ 83 h 115"/>
              <a:gd name="T4" fmla="*/ 23 w 112"/>
              <a:gd name="T5" fmla="*/ 92 h 115"/>
              <a:gd name="T6" fmla="*/ 32 w 112"/>
              <a:gd name="T7" fmla="*/ 26 h 115"/>
              <a:gd name="T8" fmla="*/ 72 w 112"/>
              <a:gd name="T9" fmla="*/ 43 h 115"/>
              <a:gd name="T10" fmla="*/ 66 w 112"/>
              <a:gd name="T11" fmla="*/ 48 h 115"/>
              <a:gd name="T12" fmla="*/ 38 w 112"/>
              <a:gd name="T13" fmla="*/ 33 h 115"/>
              <a:gd name="T14" fmla="*/ 53 w 112"/>
              <a:gd name="T15" fmla="*/ 62 h 115"/>
              <a:gd name="T16" fmla="*/ 82 w 112"/>
              <a:gd name="T17" fmla="*/ 77 h 115"/>
              <a:gd name="T18" fmla="*/ 66 w 112"/>
              <a:gd name="T19" fmla="*/ 48 h 115"/>
              <a:gd name="T20" fmla="*/ 62 w 112"/>
              <a:gd name="T21" fmla="*/ 14 h 115"/>
              <a:gd name="T22" fmla="*/ 67 w 112"/>
              <a:gd name="T23" fmla="*/ 4 h 115"/>
              <a:gd name="T24" fmla="*/ 75 w 112"/>
              <a:gd name="T25" fmla="*/ 2 h 115"/>
              <a:gd name="T26" fmla="*/ 77 w 112"/>
              <a:gd name="T27" fmla="*/ 9 h 115"/>
              <a:gd name="T28" fmla="*/ 71 w 112"/>
              <a:gd name="T29" fmla="*/ 19 h 115"/>
              <a:gd name="T30" fmla="*/ 66 w 112"/>
              <a:gd name="T31" fmla="*/ 22 h 115"/>
              <a:gd name="T32" fmla="*/ 64 w 112"/>
              <a:gd name="T33" fmla="*/ 21 h 115"/>
              <a:gd name="T34" fmla="*/ 62 w 112"/>
              <a:gd name="T35" fmla="*/ 14 h 115"/>
              <a:gd name="T36" fmla="*/ 79 w 112"/>
              <a:gd name="T37" fmla="*/ 33 h 115"/>
              <a:gd name="T38" fmla="*/ 79 w 112"/>
              <a:gd name="T39" fmla="*/ 26 h 115"/>
              <a:gd name="T40" fmla="*/ 90 w 112"/>
              <a:gd name="T41" fmla="*/ 15 h 115"/>
              <a:gd name="T42" fmla="*/ 97 w 112"/>
              <a:gd name="T43" fmla="*/ 15 h 115"/>
              <a:gd name="T44" fmla="*/ 97 w 112"/>
              <a:gd name="T45" fmla="*/ 23 h 115"/>
              <a:gd name="T46" fmla="*/ 87 w 112"/>
              <a:gd name="T47" fmla="*/ 33 h 115"/>
              <a:gd name="T48" fmla="*/ 83 w 112"/>
              <a:gd name="T49" fmla="*/ 35 h 115"/>
              <a:gd name="T50" fmla="*/ 79 w 112"/>
              <a:gd name="T51" fmla="*/ 33 h 115"/>
              <a:gd name="T52" fmla="*/ 109 w 112"/>
              <a:gd name="T53" fmla="*/ 45 h 115"/>
              <a:gd name="T54" fmla="*/ 98 w 112"/>
              <a:gd name="T55" fmla="*/ 51 h 115"/>
              <a:gd name="T56" fmla="*/ 96 w 112"/>
              <a:gd name="T57" fmla="*/ 52 h 115"/>
              <a:gd name="T58" fmla="*/ 91 w 112"/>
              <a:gd name="T59" fmla="*/ 49 h 115"/>
              <a:gd name="T60" fmla="*/ 93 w 112"/>
              <a:gd name="T61" fmla="*/ 41 h 115"/>
              <a:gd name="T62" fmla="*/ 104 w 112"/>
              <a:gd name="T63" fmla="*/ 36 h 115"/>
              <a:gd name="T64" fmla="*/ 111 w 112"/>
              <a:gd name="T65" fmla="*/ 38 h 115"/>
              <a:gd name="T66" fmla="*/ 109 w 112"/>
              <a:gd name="T67"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15">
                <a:moveTo>
                  <a:pt x="72" y="43"/>
                </a:moveTo>
                <a:cubicBezTo>
                  <a:pt x="87" y="59"/>
                  <a:pt x="95" y="77"/>
                  <a:pt x="89" y="83"/>
                </a:cubicBezTo>
                <a:cubicBezTo>
                  <a:pt x="83" y="89"/>
                  <a:pt x="46" y="115"/>
                  <a:pt x="23" y="92"/>
                </a:cubicBezTo>
                <a:cubicBezTo>
                  <a:pt x="0" y="69"/>
                  <a:pt x="26" y="32"/>
                  <a:pt x="32" y="26"/>
                </a:cubicBezTo>
                <a:cubicBezTo>
                  <a:pt x="38" y="19"/>
                  <a:pt x="56" y="27"/>
                  <a:pt x="72" y="43"/>
                </a:cubicBezTo>
                <a:close/>
                <a:moveTo>
                  <a:pt x="66" y="48"/>
                </a:moveTo>
                <a:cubicBezTo>
                  <a:pt x="53" y="35"/>
                  <a:pt x="39" y="31"/>
                  <a:pt x="38" y="33"/>
                </a:cubicBezTo>
                <a:cubicBezTo>
                  <a:pt x="36" y="34"/>
                  <a:pt x="40" y="48"/>
                  <a:pt x="53" y="62"/>
                </a:cubicBezTo>
                <a:cubicBezTo>
                  <a:pt x="67" y="75"/>
                  <a:pt x="81" y="79"/>
                  <a:pt x="82" y="77"/>
                </a:cubicBezTo>
                <a:cubicBezTo>
                  <a:pt x="84" y="76"/>
                  <a:pt x="80" y="62"/>
                  <a:pt x="66" y="48"/>
                </a:cubicBezTo>
                <a:close/>
                <a:moveTo>
                  <a:pt x="62" y="14"/>
                </a:moveTo>
                <a:cubicBezTo>
                  <a:pt x="67" y="4"/>
                  <a:pt x="67" y="4"/>
                  <a:pt x="67" y="4"/>
                </a:cubicBezTo>
                <a:cubicBezTo>
                  <a:pt x="69" y="1"/>
                  <a:pt x="72" y="0"/>
                  <a:pt x="75" y="2"/>
                </a:cubicBezTo>
                <a:cubicBezTo>
                  <a:pt x="77" y="3"/>
                  <a:pt x="78" y="6"/>
                  <a:pt x="77" y="9"/>
                </a:cubicBezTo>
                <a:cubicBezTo>
                  <a:pt x="71" y="19"/>
                  <a:pt x="71" y="19"/>
                  <a:pt x="71" y="19"/>
                </a:cubicBezTo>
                <a:cubicBezTo>
                  <a:pt x="70" y="21"/>
                  <a:pt x="68" y="22"/>
                  <a:pt x="66" y="22"/>
                </a:cubicBezTo>
                <a:cubicBezTo>
                  <a:pt x="65" y="22"/>
                  <a:pt x="65" y="22"/>
                  <a:pt x="64" y="21"/>
                </a:cubicBezTo>
                <a:cubicBezTo>
                  <a:pt x="61" y="20"/>
                  <a:pt x="60" y="17"/>
                  <a:pt x="62" y="14"/>
                </a:cubicBezTo>
                <a:close/>
                <a:moveTo>
                  <a:pt x="79" y="33"/>
                </a:moveTo>
                <a:cubicBezTo>
                  <a:pt x="77" y="31"/>
                  <a:pt x="77" y="28"/>
                  <a:pt x="79" y="26"/>
                </a:cubicBezTo>
                <a:cubicBezTo>
                  <a:pt x="90" y="15"/>
                  <a:pt x="90" y="15"/>
                  <a:pt x="90" y="15"/>
                </a:cubicBezTo>
                <a:cubicBezTo>
                  <a:pt x="92" y="13"/>
                  <a:pt x="95" y="13"/>
                  <a:pt x="97" y="15"/>
                </a:cubicBezTo>
                <a:cubicBezTo>
                  <a:pt x="99" y="17"/>
                  <a:pt x="99" y="21"/>
                  <a:pt x="97" y="23"/>
                </a:cubicBezTo>
                <a:cubicBezTo>
                  <a:pt x="87" y="33"/>
                  <a:pt x="87" y="33"/>
                  <a:pt x="87" y="33"/>
                </a:cubicBezTo>
                <a:cubicBezTo>
                  <a:pt x="86" y="34"/>
                  <a:pt x="84" y="35"/>
                  <a:pt x="83" y="35"/>
                </a:cubicBezTo>
                <a:cubicBezTo>
                  <a:pt x="82" y="35"/>
                  <a:pt x="80" y="34"/>
                  <a:pt x="79" y="33"/>
                </a:cubicBezTo>
                <a:close/>
                <a:moveTo>
                  <a:pt x="109" y="45"/>
                </a:moveTo>
                <a:cubicBezTo>
                  <a:pt x="98" y="51"/>
                  <a:pt x="98" y="51"/>
                  <a:pt x="98" y="51"/>
                </a:cubicBezTo>
                <a:cubicBezTo>
                  <a:pt x="98" y="51"/>
                  <a:pt x="97" y="52"/>
                  <a:pt x="96" y="52"/>
                </a:cubicBezTo>
                <a:cubicBezTo>
                  <a:pt x="94" y="52"/>
                  <a:pt x="92" y="51"/>
                  <a:pt x="91" y="49"/>
                </a:cubicBezTo>
                <a:cubicBezTo>
                  <a:pt x="90" y="46"/>
                  <a:pt x="90" y="43"/>
                  <a:pt x="93" y="41"/>
                </a:cubicBezTo>
                <a:cubicBezTo>
                  <a:pt x="104" y="36"/>
                  <a:pt x="104" y="36"/>
                  <a:pt x="104" y="36"/>
                </a:cubicBezTo>
                <a:cubicBezTo>
                  <a:pt x="106" y="34"/>
                  <a:pt x="109" y="35"/>
                  <a:pt x="111" y="38"/>
                </a:cubicBezTo>
                <a:cubicBezTo>
                  <a:pt x="112" y="40"/>
                  <a:pt x="111" y="44"/>
                  <a:pt x="109" y="45"/>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 name="Slide Number Placeholder 4"/>
          <p:cNvSpPr>
            <a:spLocks noGrp="1"/>
          </p:cNvSpPr>
          <p:nvPr>
            <p:ph type="sldNum" sz="quarter" idx="12"/>
          </p:nvPr>
        </p:nvSpPr>
        <p:spPr>
          <a:xfrm>
            <a:off x="11262360" y="411797"/>
            <a:ext cx="640080" cy="365125"/>
          </a:xfrm>
        </p:spPr>
        <p:txBody>
          <a:bodyPr/>
          <a:lstStyle/>
          <a:p>
            <a:fld id="{EA01570A-8480-497D-96D4-D725A6D7C6AA}" type="slidenum">
              <a:rPr lang="en-US" smtClean="0"/>
              <a:t>67</a:t>
            </a:fld>
            <a:endParaRPr lang="en-US"/>
          </a:p>
        </p:txBody>
      </p:sp>
    </p:spTree>
    <p:extLst>
      <p:ext uri="{BB962C8B-B14F-4D97-AF65-F5344CB8AC3E}">
        <p14:creationId xmlns:p14="http://schemas.microsoft.com/office/powerpoint/2010/main" val="3641775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500"/>
                                        <p:tgtEl>
                                          <p:spTgt spid="2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left)">
                                      <p:cBhvr>
                                        <p:cTn id="15" dur="500"/>
                                        <p:tgtEl>
                                          <p:spTgt spid="19"/>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right)">
                                      <p:cBhvr>
                                        <p:cTn id="35" dur="500"/>
                                        <p:tgtEl>
                                          <p:spTgt spid="6"/>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54"/>
                                        </p:tgtEl>
                                        <p:attrNameLst>
                                          <p:attrName>style.visibility</p:attrName>
                                        </p:attrNameLst>
                                      </p:cBhvr>
                                      <p:to>
                                        <p:strVal val="visible"/>
                                      </p:to>
                                    </p:set>
                                    <p:anim calcmode="lin" valueType="num">
                                      <p:cBhvr>
                                        <p:cTn id="46" dur="500" fill="hold"/>
                                        <p:tgtEl>
                                          <p:spTgt spid="54"/>
                                        </p:tgtEl>
                                        <p:attrNameLst>
                                          <p:attrName>ppt_w</p:attrName>
                                        </p:attrNameLst>
                                      </p:cBhvr>
                                      <p:tavLst>
                                        <p:tav tm="0">
                                          <p:val>
                                            <p:fltVal val="0"/>
                                          </p:val>
                                        </p:tav>
                                        <p:tav tm="100000">
                                          <p:val>
                                            <p:strVal val="#ppt_w"/>
                                          </p:val>
                                        </p:tav>
                                      </p:tavLst>
                                    </p:anim>
                                    <p:anim calcmode="lin" valueType="num">
                                      <p:cBhvr>
                                        <p:cTn id="47" dur="500" fill="hold"/>
                                        <p:tgtEl>
                                          <p:spTgt spid="54"/>
                                        </p:tgtEl>
                                        <p:attrNameLst>
                                          <p:attrName>ppt_h</p:attrName>
                                        </p:attrNameLst>
                                      </p:cBhvr>
                                      <p:tavLst>
                                        <p:tav tm="0">
                                          <p:val>
                                            <p:fltVal val="0"/>
                                          </p:val>
                                        </p:tav>
                                        <p:tav tm="100000">
                                          <p:val>
                                            <p:strVal val="#ppt_h"/>
                                          </p:val>
                                        </p:tav>
                                      </p:tavLst>
                                    </p:anim>
                                    <p:animEffect transition="in" filter="fade">
                                      <p:cBhvr>
                                        <p:cTn id="48" dur="500"/>
                                        <p:tgtEl>
                                          <p:spTgt spid="5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animEffect transition="in" filter="fade">
                                      <p:cBhvr>
                                        <p:cTn id="51" dur="500"/>
                                        <p:tgtEl>
                                          <p:spTgt spid="50"/>
                                        </p:tgtEl>
                                      </p:cBhvr>
                                    </p:animEffect>
                                  </p:childTnLst>
                                </p:cTn>
                              </p:par>
                              <p:par>
                                <p:cTn id="52" presetID="53" presetClass="entr" presetSubtype="16" fill="hold" nodeType="withEffect">
                                  <p:stCondLst>
                                    <p:cond delay="0"/>
                                  </p:stCondLst>
                                  <p:childTnLst>
                                    <p:set>
                                      <p:cBhvr>
                                        <p:cTn id="53" dur="1" fill="hold">
                                          <p:stCondLst>
                                            <p:cond delay="0"/>
                                          </p:stCondLst>
                                        </p:cTn>
                                        <p:tgtEl>
                                          <p:spTgt spid="55"/>
                                        </p:tgtEl>
                                        <p:attrNameLst>
                                          <p:attrName>style.visibility</p:attrName>
                                        </p:attrNameLst>
                                      </p:cBhvr>
                                      <p:to>
                                        <p:strVal val="visible"/>
                                      </p:to>
                                    </p:set>
                                    <p:anim calcmode="lin" valueType="num">
                                      <p:cBhvr>
                                        <p:cTn id="54" dur="500" fill="hold"/>
                                        <p:tgtEl>
                                          <p:spTgt spid="55"/>
                                        </p:tgtEl>
                                        <p:attrNameLst>
                                          <p:attrName>ppt_w</p:attrName>
                                        </p:attrNameLst>
                                      </p:cBhvr>
                                      <p:tavLst>
                                        <p:tav tm="0">
                                          <p:val>
                                            <p:fltVal val="0"/>
                                          </p:val>
                                        </p:tav>
                                        <p:tav tm="100000">
                                          <p:val>
                                            <p:strVal val="#ppt_w"/>
                                          </p:val>
                                        </p:tav>
                                      </p:tavLst>
                                    </p:anim>
                                    <p:anim calcmode="lin" valueType="num">
                                      <p:cBhvr>
                                        <p:cTn id="55" dur="500" fill="hold"/>
                                        <p:tgtEl>
                                          <p:spTgt spid="55"/>
                                        </p:tgtEl>
                                        <p:attrNameLst>
                                          <p:attrName>ppt_h</p:attrName>
                                        </p:attrNameLst>
                                      </p:cBhvr>
                                      <p:tavLst>
                                        <p:tav tm="0">
                                          <p:val>
                                            <p:fltVal val="0"/>
                                          </p:val>
                                        </p:tav>
                                        <p:tav tm="100000">
                                          <p:val>
                                            <p:strVal val="#ppt_h"/>
                                          </p:val>
                                        </p:tav>
                                      </p:tavLst>
                                    </p:anim>
                                    <p:animEffect transition="in" filter="fade">
                                      <p:cBhvr>
                                        <p:cTn id="56" dur="500"/>
                                        <p:tgtEl>
                                          <p:spTgt spid="5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par>
                                <p:cTn id="60" presetID="53" presetClass="entr" presetSubtype="16" fill="hold" nodeType="with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p:cTn id="62" dur="500" fill="hold"/>
                                        <p:tgtEl>
                                          <p:spTgt spid="60"/>
                                        </p:tgtEl>
                                        <p:attrNameLst>
                                          <p:attrName>ppt_w</p:attrName>
                                        </p:attrNameLst>
                                      </p:cBhvr>
                                      <p:tavLst>
                                        <p:tav tm="0">
                                          <p:val>
                                            <p:fltVal val="0"/>
                                          </p:val>
                                        </p:tav>
                                        <p:tav tm="100000">
                                          <p:val>
                                            <p:strVal val="#ppt_w"/>
                                          </p:val>
                                        </p:tav>
                                      </p:tavLst>
                                    </p:anim>
                                    <p:anim calcmode="lin" valueType="num">
                                      <p:cBhvr>
                                        <p:cTn id="63" dur="500" fill="hold"/>
                                        <p:tgtEl>
                                          <p:spTgt spid="60"/>
                                        </p:tgtEl>
                                        <p:attrNameLst>
                                          <p:attrName>ppt_h</p:attrName>
                                        </p:attrNameLst>
                                      </p:cBhvr>
                                      <p:tavLst>
                                        <p:tav tm="0">
                                          <p:val>
                                            <p:fltVal val="0"/>
                                          </p:val>
                                        </p:tav>
                                        <p:tav tm="100000">
                                          <p:val>
                                            <p:strVal val="#ppt_h"/>
                                          </p:val>
                                        </p:tav>
                                      </p:tavLst>
                                    </p:anim>
                                    <p:animEffect transition="in" filter="fade">
                                      <p:cBhvr>
                                        <p:cTn id="64" dur="500"/>
                                        <p:tgtEl>
                                          <p:spTgt spid="6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71"/>
                                        </p:tgtEl>
                                        <p:attrNameLst>
                                          <p:attrName>style.visibility</p:attrName>
                                        </p:attrNameLst>
                                      </p:cBhvr>
                                      <p:to>
                                        <p:strVal val="visible"/>
                                      </p:to>
                                    </p:set>
                                    <p:anim calcmode="lin" valueType="num">
                                      <p:cBhvr>
                                        <p:cTn id="70" dur="500" fill="hold"/>
                                        <p:tgtEl>
                                          <p:spTgt spid="71"/>
                                        </p:tgtEl>
                                        <p:attrNameLst>
                                          <p:attrName>ppt_w</p:attrName>
                                        </p:attrNameLst>
                                      </p:cBhvr>
                                      <p:tavLst>
                                        <p:tav tm="0">
                                          <p:val>
                                            <p:fltVal val="0"/>
                                          </p:val>
                                        </p:tav>
                                        <p:tav tm="100000">
                                          <p:val>
                                            <p:strVal val="#ppt_w"/>
                                          </p:val>
                                        </p:tav>
                                      </p:tavLst>
                                    </p:anim>
                                    <p:anim calcmode="lin" valueType="num">
                                      <p:cBhvr>
                                        <p:cTn id="71" dur="500" fill="hold"/>
                                        <p:tgtEl>
                                          <p:spTgt spid="71"/>
                                        </p:tgtEl>
                                        <p:attrNameLst>
                                          <p:attrName>ppt_h</p:attrName>
                                        </p:attrNameLst>
                                      </p:cBhvr>
                                      <p:tavLst>
                                        <p:tav tm="0">
                                          <p:val>
                                            <p:fltVal val="0"/>
                                          </p:val>
                                        </p:tav>
                                        <p:tav tm="100000">
                                          <p:val>
                                            <p:strVal val="#ppt_h"/>
                                          </p:val>
                                        </p:tav>
                                      </p:tavLst>
                                    </p:anim>
                                    <p:animEffect transition="in" filter="fade">
                                      <p:cBhvr>
                                        <p:cTn id="72" dur="500"/>
                                        <p:tgtEl>
                                          <p:spTgt spid="7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500"/>
                                        <p:tgtEl>
                                          <p:spTgt spid="53"/>
                                        </p:tgtEl>
                                      </p:cBhvr>
                                    </p:animEffect>
                                  </p:childTnLst>
                                </p:cTn>
                              </p:par>
                              <p:par>
                                <p:cTn id="76" presetID="53" presetClass="entr" presetSubtype="16"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 calcmode="lin" valueType="num">
                                      <p:cBhvr>
                                        <p:cTn id="78" dur="500" fill="hold"/>
                                        <p:tgtEl>
                                          <p:spTgt spid="65"/>
                                        </p:tgtEl>
                                        <p:attrNameLst>
                                          <p:attrName>ppt_w</p:attrName>
                                        </p:attrNameLst>
                                      </p:cBhvr>
                                      <p:tavLst>
                                        <p:tav tm="0">
                                          <p:val>
                                            <p:fltVal val="0"/>
                                          </p:val>
                                        </p:tav>
                                        <p:tav tm="100000">
                                          <p:val>
                                            <p:strVal val="#ppt_w"/>
                                          </p:val>
                                        </p:tav>
                                      </p:tavLst>
                                    </p:anim>
                                    <p:anim calcmode="lin" valueType="num">
                                      <p:cBhvr>
                                        <p:cTn id="79" dur="500" fill="hold"/>
                                        <p:tgtEl>
                                          <p:spTgt spid="65"/>
                                        </p:tgtEl>
                                        <p:attrNameLst>
                                          <p:attrName>ppt_h</p:attrName>
                                        </p:attrNameLst>
                                      </p:cBhvr>
                                      <p:tavLst>
                                        <p:tav tm="0">
                                          <p:val>
                                            <p:fltVal val="0"/>
                                          </p:val>
                                        </p:tav>
                                        <p:tav tm="100000">
                                          <p:val>
                                            <p:strVal val="#ppt_h"/>
                                          </p:val>
                                        </p:tav>
                                      </p:tavLst>
                                    </p:anim>
                                    <p:animEffect transition="in" filter="fade">
                                      <p:cBhvr>
                                        <p:cTn id="80" dur="500"/>
                                        <p:tgtEl>
                                          <p:spTgt spid="65"/>
                                        </p:tgtEl>
                                      </p:cBhvr>
                                    </p:animEffect>
                                  </p:childTnLst>
                                </p:cTn>
                              </p:par>
                            </p:childTnLst>
                          </p:cTn>
                        </p:par>
                        <p:par>
                          <p:cTn id="81" fill="hold">
                            <p:stCondLst>
                              <p:cond delay="5000"/>
                            </p:stCondLst>
                            <p:childTnLst>
                              <p:par>
                                <p:cTn id="82" presetID="22" presetClass="entr" presetSubtype="1" fill="hold" grpId="0" nodeType="after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up)">
                                      <p:cBhvr>
                                        <p:cTn id="84" dur="500"/>
                                        <p:tgtEl>
                                          <p:spTgt spid="21"/>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18"/>
                                        </p:tgtEl>
                                        <p:attrNameLst>
                                          <p:attrName>style.visibility</p:attrName>
                                        </p:attrNameLst>
                                      </p:cBhvr>
                                      <p:to>
                                        <p:strVal val="visible"/>
                                      </p:to>
                                    </p:set>
                                    <p:animEffect transition="in" filter="wipe(up)">
                                      <p:cBhvr>
                                        <p:cTn id="87" dur="500"/>
                                        <p:tgtEl>
                                          <p:spTgt spid="18"/>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wipe(up)">
                                      <p:cBhvr>
                                        <p:cTn id="90" dur="500"/>
                                        <p:tgtEl>
                                          <p:spTgt spid="14"/>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wipe(up)">
                                      <p:cBhvr>
                                        <p:cTn id="93" dur="500"/>
                                        <p:tgtEl>
                                          <p:spTgt spid="10"/>
                                        </p:tgtEl>
                                      </p:cBhvr>
                                    </p:animEffect>
                                  </p:childTnLst>
                                </p:cTn>
                              </p:par>
                              <p:par>
                                <p:cTn id="94" presetID="22" presetClass="entr" presetSubtype="1" fill="hold" grpId="0" nodeType="withEffect">
                                  <p:stCondLst>
                                    <p:cond delay="0"/>
                                  </p:stCondLst>
                                  <p:childTnLst>
                                    <p:set>
                                      <p:cBhvr>
                                        <p:cTn id="95" dur="1" fill="hold">
                                          <p:stCondLst>
                                            <p:cond delay="0"/>
                                          </p:stCondLst>
                                        </p:cTn>
                                        <p:tgtEl>
                                          <p:spTgt spid="3"/>
                                        </p:tgtEl>
                                        <p:attrNameLst>
                                          <p:attrName>style.visibility</p:attrName>
                                        </p:attrNameLst>
                                      </p:cBhvr>
                                      <p:to>
                                        <p:strVal val="visible"/>
                                      </p:to>
                                    </p:set>
                                    <p:animEffect transition="in" filter="wipe(up)">
                                      <p:cBhvr>
                                        <p:cTn id="96" dur="500"/>
                                        <p:tgtEl>
                                          <p:spTgt spid="3"/>
                                        </p:tgtEl>
                                      </p:cBhvr>
                                    </p:animEffect>
                                  </p:childTnLst>
                                </p:cTn>
                              </p:par>
                            </p:childTnLst>
                          </p:cTn>
                        </p:par>
                        <p:par>
                          <p:cTn id="97" fill="hold">
                            <p:stCondLst>
                              <p:cond delay="5500"/>
                            </p:stCondLst>
                            <p:childTnLst>
                              <p:par>
                                <p:cTn id="98" presetID="10" presetClass="entr" presetSubtype="0" fill="hold" grpId="0" nodeType="afterEffect">
                                  <p:stCondLst>
                                    <p:cond delay="0"/>
                                  </p:stCondLst>
                                  <p:childTnLst>
                                    <p:set>
                                      <p:cBhvr>
                                        <p:cTn id="99" dur="1" fill="hold">
                                          <p:stCondLst>
                                            <p:cond delay="0"/>
                                          </p:stCondLst>
                                        </p:cTn>
                                        <p:tgtEl>
                                          <p:spTgt spid="46"/>
                                        </p:tgtEl>
                                        <p:attrNameLst>
                                          <p:attrName>style.visibility</p:attrName>
                                        </p:attrNameLst>
                                      </p:cBhvr>
                                      <p:to>
                                        <p:strVal val="visible"/>
                                      </p:to>
                                    </p:set>
                                    <p:animEffect transition="in" filter="fade">
                                      <p:cBhvr>
                                        <p:cTn id="100" dur="500"/>
                                        <p:tgtEl>
                                          <p:spTgt spid="4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5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4"/>
                                        </p:tgtEl>
                                        <p:attrNameLst>
                                          <p:attrName>style.visibility</p:attrName>
                                        </p:attrNameLst>
                                      </p:cBhvr>
                                      <p:to>
                                        <p:strVal val="visible"/>
                                      </p:to>
                                    </p:set>
                                    <p:animEffect transition="in" filter="fade">
                                      <p:cBhvr>
                                        <p:cTn id="106" dur="500"/>
                                        <p:tgtEl>
                                          <p:spTgt spid="4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47"/>
                                        </p:tgtEl>
                                        <p:attrNameLst>
                                          <p:attrName>style.visibility</p:attrName>
                                        </p:attrNameLst>
                                      </p:cBhvr>
                                      <p:to>
                                        <p:strVal val="visible"/>
                                      </p:to>
                                    </p:set>
                                    <p:animEffect transition="in" filter="fade">
                                      <p:cBhvr>
                                        <p:cTn id="109" dur="500"/>
                                        <p:tgtEl>
                                          <p:spTgt spid="47"/>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fade">
                                      <p:cBhvr>
                                        <p:cTn id="112"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animBg="1"/>
      <p:bldP spid="10" grpId="0" animBg="1"/>
      <p:bldP spid="11" grpId="0" animBg="1"/>
      <p:bldP spid="13" grpId="0" animBg="1"/>
      <p:bldP spid="14" grpId="0" animBg="1"/>
      <p:bldP spid="15" grpId="0" animBg="1"/>
      <p:bldP spid="17" grpId="0" animBg="1"/>
      <p:bldP spid="18" grpId="0" animBg="1"/>
      <p:bldP spid="19" grpId="0" animBg="1"/>
      <p:bldP spid="21" grpId="0" animBg="1"/>
      <p:bldP spid="23" grpId="0" animBg="1"/>
      <p:bldP spid="24" grpId="0" animBg="1"/>
      <p:bldP spid="44" grpId="0"/>
      <p:bldP spid="45" grpId="0"/>
      <p:bldP spid="46" grpId="0"/>
      <p:bldP spid="47" grpId="0"/>
      <p:bldP spid="48" grpId="0"/>
      <p:bldP spid="49" grpId="0"/>
      <p:bldP spid="50" grpId="0"/>
      <p:bldP spid="51" grpId="0"/>
      <p:bldP spid="52" grpId="0"/>
      <p:bldP spid="53" grpId="0"/>
      <p:bldP spid="54" grpId="0" animBg="1"/>
      <p:bldP spid="71"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tx2"/>
          </a:solidFill>
        </p:spPr>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Pricing Plan Table</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68</a:t>
            </a:fld>
            <a:endParaRPr lang="en-US"/>
          </a:p>
        </p:txBody>
      </p:sp>
      <p:sp>
        <p:nvSpPr>
          <p:cNvPr id="56" name="Rectangle 55"/>
          <p:cNvSpPr/>
          <p:nvPr/>
        </p:nvSpPr>
        <p:spPr>
          <a:xfrm>
            <a:off x="1159974" y="1806094"/>
            <a:ext cx="2379133" cy="1608579"/>
          </a:xfrm>
          <a:prstGeom prst="rect">
            <a:avLst/>
          </a:prstGeom>
          <a:solidFill>
            <a:schemeClr val="accent1"/>
          </a:solidFill>
          <a:ln w="285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Caviar Dreams" panose="020B0402020204020504" pitchFamily="34" charset="0"/>
            </a:endParaRPr>
          </a:p>
        </p:txBody>
      </p:sp>
      <p:sp>
        <p:nvSpPr>
          <p:cNvPr id="57" name="Rectangle 129"/>
          <p:cNvSpPr>
            <a:spLocks/>
          </p:cNvSpPr>
          <p:nvPr/>
        </p:nvSpPr>
        <p:spPr bwMode="auto">
          <a:xfrm>
            <a:off x="1634107" y="2052789"/>
            <a:ext cx="1418168" cy="2599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600" b="1" dirty="0" smtClean="0">
                <a:solidFill>
                  <a:schemeClr val="bg1"/>
                </a:solidFill>
                <a:latin typeface="Caviar Dreams" panose="020B0402020204020504" pitchFamily="34" charset="0"/>
                <a:ea typeface="ＭＳ Ｐゴシック" charset="0"/>
                <a:cs typeface="Open Sans"/>
                <a:sym typeface="Helvetica" charset="0"/>
              </a:rPr>
              <a:t>Community</a:t>
            </a:r>
            <a:endParaRPr lang="en-US" sz="1600" b="1" dirty="0">
              <a:solidFill>
                <a:schemeClr val="bg1"/>
              </a:solidFill>
              <a:latin typeface="Caviar Dreams" panose="020B0402020204020504" pitchFamily="34" charset="0"/>
              <a:ea typeface="ＭＳ Ｐゴシック" charset="0"/>
              <a:cs typeface="Open Sans"/>
              <a:sym typeface="Helvetica" charset="0"/>
            </a:endParaRPr>
          </a:p>
        </p:txBody>
      </p:sp>
      <p:sp>
        <p:nvSpPr>
          <p:cNvPr id="58" name="Rectangle 129"/>
          <p:cNvSpPr>
            <a:spLocks/>
          </p:cNvSpPr>
          <p:nvPr/>
        </p:nvSpPr>
        <p:spPr bwMode="auto">
          <a:xfrm>
            <a:off x="1272337" y="2436255"/>
            <a:ext cx="2176074" cy="59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nchor="ctr"/>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2000" dirty="0" smtClean="0">
                <a:solidFill>
                  <a:schemeClr val="bg1"/>
                </a:solidFill>
                <a:latin typeface="Caviar Dreams" panose="020B0402020204020504" pitchFamily="34" charset="0"/>
                <a:ea typeface="ＭＳ Ｐゴシック" charset="0"/>
                <a:cs typeface="Open Sans"/>
                <a:sym typeface="Helvetica" charset="0"/>
              </a:rPr>
              <a:t>free</a:t>
            </a:r>
            <a:endParaRPr lang="en-US" sz="4000" baseline="30000" dirty="0">
              <a:solidFill>
                <a:schemeClr val="bg1"/>
              </a:solidFill>
              <a:latin typeface="Caviar Dreams" panose="020B0402020204020504" pitchFamily="34" charset="0"/>
              <a:ea typeface="ＭＳ Ｐゴシック" charset="0"/>
              <a:cs typeface="Open Sans"/>
              <a:sym typeface="Helvetica" charset="0"/>
            </a:endParaRPr>
          </a:p>
        </p:txBody>
      </p:sp>
      <p:cxnSp>
        <p:nvCxnSpPr>
          <p:cNvPr id="59" name="Straight Connector 58"/>
          <p:cNvCxnSpPr/>
          <p:nvPr/>
        </p:nvCxnSpPr>
        <p:spPr>
          <a:xfrm>
            <a:off x="1159974" y="4069627"/>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60" name="Rectangle 129"/>
          <p:cNvSpPr>
            <a:spLocks/>
          </p:cNvSpPr>
          <p:nvPr/>
        </p:nvSpPr>
        <p:spPr bwMode="auto">
          <a:xfrm>
            <a:off x="1361202" y="3487241"/>
            <a:ext cx="2004696" cy="2584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Free Setup</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1 GB Disk Space</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20 Email Accounts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Subdomains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Limited Support</a:t>
            </a:r>
          </a:p>
        </p:txBody>
      </p:sp>
      <p:cxnSp>
        <p:nvCxnSpPr>
          <p:cNvPr id="61" name="Straight Connector 60"/>
          <p:cNvCxnSpPr/>
          <p:nvPr/>
        </p:nvCxnSpPr>
        <p:spPr>
          <a:xfrm>
            <a:off x="1163947" y="4551744"/>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a:off x="1167921" y="5063746"/>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a:off x="1171894" y="5545863"/>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65" name="Rectangle 64"/>
          <p:cNvSpPr/>
          <p:nvPr/>
        </p:nvSpPr>
        <p:spPr>
          <a:xfrm>
            <a:off x="3651611" y="1806095"/>
            <a:ext cx="2379133" cy="1608577"/>
          </a:xfrm>
          <a:prstGeom prst="rect">
            <a:avLst/>
          </a:prstGeom>
          <a:solidFill>
            <a:schemeClr val="accent2"/>
          </a:solidFill>
          <a:ln w="285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Caviar Dreams" panose="020B0402020204020504" pitchFamily="34" charset="0"/>
            </a:endParaRPr>
          </a:p>
        </p:txBody>
      </p:sp>
      <p:sp>
        <p:nvSpPr>
          <p:cNvPr id="66" name="Rectangle 129"/>
          <p:cNvSpPr>
            <a:spLocks/>
          </p:cNvSpPr>
          <p:nvPr/>
        </p:nvSpPr>
        <p:spPr bwMode="auto">
          <a:xfrm>
            <a:off x="4135706" y="2062751"/>
            <a:ext cx="1418168" cy="2599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600" b="1" dirty="0" smtClean="0">
                <a:solidFill>
                  <a:schemeClr val="bg1"/>
                </a:solidFill>
                <a:latin typeface="Caviar Dreams" panose="020B0402020204020504" pitchFamily="34" charset="0"/>
                <a:ea typeface="ＭＳ Ｐゴシック" charset="0"/>
                <a:cs typeface="Open Sans"/>
                <a:sym typeface="Helvetica" charset="0"/>
              </a:rPr>
              <a:t>CQ One</a:t>
            </a:r>
            <a:endParaRPr lang="en-US" sz="1600" b="1" dirty="0">
              <a:solidFill>
                <a:schemeClr val="bg1"/>
              </a:solidFill>
              <a:latin typeface="Caviar Dreams" panose="020B0402020204020504" pitchFamily="34" charset="0"/>
              <a:ea typeface="ＭＳ Ｐゴシック" charset="0"/>
              <a:cs typeface="Open Sans"/>
              <a:sym typeface="Helvetica" charset="0"/>
            </a:endParaRPr>
          </a:p>
        </p:txBody>
      </p:sp>
      <p:sp>
        <p:nvSpPr>
          <p:cNvPr id="67" name="Rectangle 129"/>
          <p:cNvSpPr>
            <a:spLocks/>
          </p:cNvSpPr>
          <p:nvPr/>
        </p:nvSpPr>
        <p:spPr bwMode="auto">
          <a:xfrm>
            <a:off x="3773935" y="2446218"/>
            <a:ext cx="2176074" cy="59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nchor="ctr"/>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2000" dirty="0" smtClean="0">
                <a:solidFill>
                  <a:schemeClr val="bg1"/>
                </a:solidFill>
                <a:latin typeface="Caviar Dreams" panose="020B0402020204020504" pitchFamily="34" charset="0"/>
                <a:ea typeface="ＭＳ Ｐゴシック" charset="0"/>
                <a:cs typeface="Open Sans"/>
                <a:sym typeface="Helvetica" charset="0"/>
              </a:rPr>
              <a:t>€240</a:t>
            </a:r>
            <a:endParaRPr lang="en-US" sz="4000" baseline="30000" dirty="0">
              <a:solidFill>
                <a:schemeClr val="bg1"/>
              </a:solidFill>
              <a:latin typeface="Caviar Dreams" panose="020B0402020204020504" pitchFamily="34" charset="0"/>
              <a:ea typeface="ＭＳ Ｐゴシック" charset="0"/>
              <a:cs typeface="Open Sans"/>
              <a:sym typeface="Helvetica" charset="0"/>
            </a:endParaRPr>
          </a:p>
        </p:txBody>
      </p:sp>
      <p:cxnSp>
        <p:nvCxnSpPr>
          <p:cNvPr id="68" name="Straight Connector 67"/>
          <p:cNvCxnSpPr/>
          <p:nvPr/>
        </p:nvCxnSpPr>
        <p:spPr>
          <a:xfrm>
            <a:off x="3651611" y="4069628"/>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69" name="Rectangle 129"/>
          <p:cNvSpPr>
            <a:spLocks/>
          </p:cNvSpPr>
          <p:nvPr/>
        </p:nvSpPr>
        <p:spPr bwMode="auto">
          <a:xfrm>
            <a:off x="3852839" y="3487242"/>
            <a:ext cx="2004696" cy="2584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Free Setup</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20 GB Disk Space</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30 Email Accounts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Subdomains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Support</a:t>
            </a:r>
          </a:p>
        </p:txBody>
      </p:sp>
      <p:cxnSp>
        <p:nvCxnSpPr>
          <p:cNvPr id="70" name="Straight Connector 69"/>
          <p:cNvCxnSpPr/>
          <p:nvPr/>
        </p:nvCxnSpPr>
        <p:spPr>
          <a:xfrm>
            <a:off x="3655584" y="4551745"/>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a:off x="3659558" y="5063747"/>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a:off x="3663531" y="5545864"/>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6143248" y="1806098"/>
            <a:ext cx="2379133" cy="1618539"/>
          </a:xfrm>
          <a:prstGeom prst="rect">
            <a:avLst/>
          </a:prstGeom>
          <a:solidFill>
            <a:schemeClr val="accent3"/>
          </a:solidFill>
          <a:ln w="285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Caviar Dreams" panose="020B0402020204020504" pitchFamily="34" charset="0"/>
            </a:endParaRPr>
          </a:p>
        </p:txBody>
      </p:sp>
      <p:sp>
        <p:nvSpPr>
          <p:cNvPr id="75" name="Rectangle 129"/>
          <p:cNvSpPr>
            <a:spLocks/>
          </p:cNvSpPr>
          <p:nvPr/>
        </p:nvSpPr>
        <p:spPr bwMode="auto">
          <a:xfrm>
            <a:off x="6617381" y="2052793"/>
            <a:ext cx="1418168" cy="2599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600" b="1" dirty="0" smtClean="0">
                <a:solidFill>
                  <a:schemeClr val="bg1"/>
                </a:solidFill>
                <a:latin typeface="Caviar Dreams" panose="020B0402020204020504" pitchFamily="34" charset="0"/>
                <a:ea typeface="ＭＳ Ｐゴシック" charset="0"/>
                <a:cs typeface="Open Sans"/>
                <a:sym typeface="Helvetica" charset="0"/>
              </a:rPr>
              <a:t>CQ Two</a:t>
            </a:r>
            <a:endParaRPr lang="en-US" sz="1600" b="1" dirty="0">
              <a:solidFill>
                <a:schemeClr val="bg1"/>
              </a:solidFill>
              <a:latin typeface="Caviar Dreams" panose="020B0402020204020504" pitchFamily="34" charset="0"/>
              <a:ea typeface="ＭＳ Ｐゴシック" charset="0"/>
              <a:cs typeface="Open Sans"/>
              <a:sym typeface="Helvetica" charset="0"/>
            </a:endParaRPr>
          </a:p>
        </p:txBody>
      </p:sp>
      <p:sp>
        <p:nvSpPr>
          <p:cNvPr id="76" name="Rectangle 129"/>
          <p:cNvSpPr>
            <a:spLocks/>
          </p:cNvSpPr>
          <p:nvPr/>
        </p:nvSpPr>
        <p:spPr bwMode="auto">
          <a:xfrm>
            <a:off x="6255611" y="2436259"/>
            <a:ext cx="2176074" cy="59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nchor="ctr"/>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2000" dirty="0" smtClean="0">
                <a:solidFill>
                  <a:schemeClr val="bg1"/>
                </a:solidFill>
                <a:latin typeface="Caviar Dreams" panose="020B0402020204020504" pitchFamily="34" charset="0"/>
                <a:ea typeface="ＭＳ Ｐゴシック" charset="0"/>
                <a:cs typeface="Open Sans"/>
                <a:sym typeface="Helvetica" charset="0"/>
              </a:rPr>
              <a:t>€490</a:t>
            </a:r>
            <a:endParaRPr lang="en-US" sz="4000" baseline="30000" dirty="0">
              <a:solidFill>
                <a:schemeClr val="bg1"/>
              </a:solidFill>
              <a:latin typeface="Caviar Dreams" panose="020B0402020204020504" pitchFamily="34" charset="0"/>
              <a:ea typeface="ＭＳ Ｐゴシック" charset="0"/>
              <a:cs typeface="Open Sans"/>
              <a:sym typeface="Helvetica" charset="0"/>
            </a:endParaRPr>
          </a:p>
        </p:txBody>
      </p:sp>
      <p:cxnSp>
        <p:nvCxnSpPr>
          <p:cNvPr id="77" name="Straight Connector 76"/>
          <p:cNvCxnSpPr/>
          <p:nvPr/>
        </p:nvCxnSpPr>
        <p:spPr>
          <a:xfrm>
            <a:off x="6143248" y="4079592"/>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78" name="Rectangle 129"/>
          <p:cNvSpPr>
            <a:spLocks/>
          </p:cNvSpPr>
          <p:nvPr/>
        </p:nvSpPr>
        <p:spPr bwMode="auto">
          <a:xfrm>
            <a:off x="6344476" y="3497207"/>
            <a:ext cx="2004696" cy="2584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Free Setup</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50 GB Disk Space</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50 Email Accounts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Subdomains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Support</a:t>
            </a:r>
          </a:p>
        </p:txBody>
      </p:sp>
      <p:cxnSp>
        <p:nvCxnSpPr>
          <p:cNvPr id="79" name="Straight Connector 78"/>
          <p:cNvCxnSpPr/>
          <p:nvPr/>
        </p:nvCxnSpPr>
        <p:spPr>
          <a:xfrm>
            <a:off x="6147221" y="4561709"/>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a:off x="6151195" y="5073710"/>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a:off x="6155168" y="5555828"/>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83" name="Rectangle 82"/>
          <p:cNvSpPr/>
          <p:nvPr/>
        </p:nvSpPr>
        <p:spPr>
          <a:xfrm>
            <a:off x="8634886" y="1806095"/>
            <a:ext cx="2379133" cy="1608579"/>
          </a:xfrm>
          <a:prstGeom prst="rect">
            <a:avLst/>
          </a:prstGeom>
          <a:solidFill>
            <a:schemeClr val="accent4"/>
          </a:solidFill>
          <a:ln w="285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Caviar Dreams" panose="020B0402020204020504" pitchFamily="34" charset="0"/>
            </a:endParaRPr>
          </a:p>
        </p:txBody>
      </p:sp>
      <p:sp>
        <p:nvSpPr>
          <p:cNvPr id="84" name="Rectangle 129"/>
          <p:cNvSpPr>
            <a:spLocks/>
          </p:cNvSpPr>
          <p:nvPr/>
        </p:nvSpPr>
        <p:spPr bwMode="auto">
          <a:xfrm>
            <a:off x="9109019" y="2062751"/>
            <a:ext cx="1418168" cy="2599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600" b="1" dirty="0" smtClean="0">
                <a:solidFill>
                  <a:srgbClr val="FFFFFF"/>
                </a:solidFill>
                <a:latin typeface="Caviar Dreams" panose="020B0402020204020504" pitchFamily="34" charset="0"/>
                <a:ea typeface="ＭＳ Ｐゴシック" charset="0"/>
                <a:cs typeface="Open Sans"/>
                <a:sym typeface="Helvetica" charset="0"/>
              </a:rPr>
              <a:t>CQ Three</a:t>
            </a:r>
            <a:endParaRPr lang="en-US" sz="1600" b="1" dirty="0">
              <a:solidFill>
                <a:srgbClr val="FFFFFF"/>
              </a:solidFill>
              <a:latin typeface="Caviar Dreams" panose="020B0402020204020504" pitchFamily="34" charset="0"/>
              <a:ea typeface="ＭＳ Ｐゴシック" charset="0"/>
              <a:cs typeface="Open Sans"/>
              <a:sym typeface="Helvetica" charset="0"/>
            </a:endParaRPr>
          </a:p>
        </p:txBody>
      </p:sp>
      <p:sp>
        <p:nvSpPr>
          <p:cNvPr id="85" name="Rectangle 129"/>
          <p:cNvSpPr>
            <a:spLocks/>
          </p:cNvSpPr>
          <p:nvPr/>
        </p:nvSpPr>
        <p:spPr bwMode="auto">
          <a:xfrm>
            <a:off x="8747249" y="2446218"/>
            <a:ext cx="2176074" cy="59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nchor="ctr"/>
          <a:lstStyle/>
          <a:p>
            <a:pPr algn="ctr">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2000" dirty="0" smtClean="0">
                <a:solidFill>
                  <a:srgbClr val="FFFFFF"/>
                </a:solidFill>
                <a:latin typeface="Caviar Dreams" panose="020B0402020204020504" pitchFamily="34" charset="0"/>
                <a:ea typeface="ＭＳ Ｐゴシック" charset="0"/>
                <a:cs typeface="Open Sans"/>
                <a:sym typeface="Helvetica" charset="0"/>
              </a:rPr>
              <a:t>custom</a:t>
            </a:r>
            <a:endParaRPr lang="en-US" sz="4000" baseline="30000" dirty="0">
              <a:solidFill>
                <a:srgbClr val="FFFFFF"/>
              </a:solidFill>
              <a:latin typeface="Caviar Dreams" panose="020B0402020204020504" pitchFamily="34" charset="0"/>
              <a:ea typeface="ＭＳ Ｐゴシック" charset="0"/>
              <a:cs typeface="Open Sans"/>
              <a:sym typeface="Helvetica" charset="0"/>
            </a:endParaRPr>
          </a:p>
        </p:txBody>
      </p:sp>
      <p:cxnSp>
        <p:nvCxnSpPr>
          <p:cNvPr id="86" name="Straight Connector 85"/>
          <p:cNvCxnSpPr/>
          <p:nvPr/>
        </p:nvCxnSpPr>
        <p:spPr>
          <a:xfrm>
            <a:off x="8634886" y="4079589"/>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
        <p:nvSpPr>
          <p:cNvPr id="87" name="Rectangle 129"/>
          <p:cNvSpPr>
            <a:spLocks/>
          </p:cNvSpPr>
          <p:nvPr/>
        </p:nvSpPr>
        <p:spPr bwMode="auto">
          <a:xfrm>
            <a:off x="8836114" y="3497204"/>
            <a:ext cx="2004696" cy="2584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Free Setup</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100 GB Disk Space</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100 Email Accounts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Subdomains</a:t>
            </a:r>
          </a:p>
          <a:p>
            <a:pPr algn="ctr">
              <a:lnSpc>
                <a:spcPct val="300000"/>
              </a:lnSpc>
              <a:tabLst>
                <a:tab pos="474121" algn="l"/>
                <a:tab pos="948243" algn="l"/>
                <a:tab pos="1422364" algn="l"/>
                <a:tab pos="1896486" algn="l"/>
                <a:tab pos="2370607" algn="l"/>
                <a:tab pos="2844729" algn="l"/>
                <a:tab pos="3318850" algn="l"/>
                <a:tab pos="3792972" algn="l"/>
                <a:tab pos="4267093" algn="l"/>
                <a:tab pos="4741215" algn="l"/>
                <a:tab pos="5215336" algn="l"/>
                <a:tab pos="5689458" algn="l"/>
              </a:tabLst>
            </a:pPr>
            <a:r>
              <a:rPr lang="en-US" sz="1067" dirty="0">
                <a:solidFill>
                  <a:schemeClr val="bg1"/>
                </a:solidFill>
                <a:latin typeface="+mj-lt"/>
                <a:ea typeface="ＭＳ Ｐゴシック" charset="0"/>
                <a:cs typeface="Open Sans"/>
                <a:sym typeface="Helvetica" charset="0"/>
              </a:rPr>
              <a:t>Unlimited Support</a:t>
            </a:r>
          </a:p>
        </p:txBody>
      </p:sp>
      <p:cxnSp>
        <p:nvCxnSpPr>
          <p:cNvPr id="88" name="Straight Connector 87"/>
          <p:cNvCxnSpPr/>
          <p:nvPr/>
        </p:nvCxnSpPr>
        <p:spPr>
          <a:xfrm>
            <a:off x="8638859" y="4561706"/>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89" name="Straight Connector 88"/>
          <p:cNvCxnSpPr/>
          <p:nvPr/>
        </p:nvCxnSpPr>
        <p:spPr>
          <a:xfrm>
            <a:off x="8642833" y="5073708"/>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8646806" y="5555825"/>
            <a:ext cx="2379133" cy="0"/>
          </a:xfrm>
          <a:prstGeom prst="line">
            <a:avLst/>
          </a:prstGeom>
          <a:ln w="6350" cmpd="sng">
            <a:solidFill>
              <a:schemeClr val="bg1"/>
            </a:solidFill>
            <a:prstDash val="dot"/>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36416035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Pricing Plan Table</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69</a:t>
            </a:fld>
            <a:endParaRPr lang="en-US"/>
          </a:p>
        </p:txBody>
      </p:sp>
      <p:graphicFrame>
        <p:nvGraphicFramePr>
          <p:cNvPr id="41" name="Table 16887"/>
          <p:cNvGraphicFramePr/>
          <p:nvPr>
            <p:extLst>
              <p:ext uri="{D42A27DB-BD31-4B8C-83A1-F6EECF244321}">
                <p14:modId xmlns:p14="http://schemas.microsoft.com/office/powerpoint/2010/main" val="2103337701"/>
              </p:ext>
            </p:extLst>
          </p:nvPr>
        </p:nvGraphicFramePr>
        <p:xfrm>
          <a:off x="641069" y="1714501"/>
          <a:ext cx="10789709" cy="3978087"/>
        </p:xfrm>
        <a:graphic>
          <a:graphicData uri="http://schemas.openxmlformats.org/drawingml/2006/table">
            <a:tbl>
              <a:tblPr bandRow="1"/>
              <a:tblGrid>
                <a:gridCol w="2663774"/>
                <a:gridCol w="1625187"/>
                <a:gridCol w="1625187"/>
                <a:gridCol w="1625187"/>
                <a:gridCol w="1625187"/>
                <a:gridCol w="1625187"/>
              </a:tblGrid>
              <a:tr h="548735">
                <a:tc>
                  <a:txBody>
                    <a:bodyPr/>
                    <a:lstStyle/>
                    <a:p>
                      <a:pPr indent="368300" algn="l" defTabSz="914400">
                        <a:defRPr sz="1800"/>
                      </a:pPr>
                      <a:r>
                        <a:rPr lang="en-US" sz="1600" b="1" dirty="0" smtClean="0">
                          <a:solidFill>
                            <a:schemeClr val="bg1"/>
                          </a:solidFill>
                          <a:latin typeface="+mj-lt"/>
                          <a:ea typeface="Helvetica"/>
                          <a:cs typeface="Helvetica"/>
                          <a:sym typeface="Helvetica"/>
                        </a:rPr>
                        <a:t>Product Name</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tx2"/>
                    </a:solidFill>
                  </a:tcPr>
                </a:tc>
                <a:tc>
                  <a:txBody>
                    <a:bodyPr/>
                    <a:lstStyle/>
                    <a:p>
                      <a:pPr indent="368300" algn="l" defTabSz="914400">
                        <a:defRPr sz="1800"/>
                      </a:pPr>
                      <a:r>
                        <a:rPr lang="en-US" sz="1600" b="1" dirty="0" smtClean="0">
                          <a:solidFill>
                            <a:schemeClr val="bg1"/>
                          </a:solidFill>
                          <a:latin typeface="+mj-lt"/>
                          <a:ea typeface="Helvetica"/>
                          <a:cs typeface="Helvetica"/>
                          <a:sym typeface="Helvetica"/>
                        </a:rPr>
                        <a:t>January</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accent1"/>
                    </a:solidFill>
                  </a:tcPr>
                </a:tc>
                <a:tc>
                  <a:txBody>
                    <a:bodyPr/>
                    <a:lstStyle/>
                    <a:p>
                      <a:pPr indent="368300" algn="l" defTabSz="914400">
                        <a:defRPr sz="1800"/>
                      </a:pPr>
                      <a:r>
                        <a:rPr lang="en-US" sz="1600" b="1" dirty="0" smtClean="0">
                          <a:solidFill>
                            <a:schemeClr val="bg1"/>
                          </a:solidFill>
                          <a:latin typeface="+mj-lt"/>
                          <a:ea typeface="Helvetica"/>
                          <a:cs typeface="Helvetica"/>
                          <a:sym typeface="Helvetica"/>
                        </a:rPr>
                        <a:t>February</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accent2"/>
                    </a:solidFill>
                  </a:tcPr>
                </a:tc>
                <a:tc>
                  <a:txBody>
                    <a:bodyPr/>
                    <a:lstStyle/>
                    <a:p>
                      <a:pPr indent="368300" algn="l" defTabSz="914400">
                        <a:defRPr sz="1800"/>
                      </a:pPr>
                      <a:r>
                        <a:rPr lang="en-US" sz="1600" b="1" dirty="0" smtClean="0">
                          <a:solidFill>
                            <a:schemeClr val="bg1"/>
                          </a:solidFill>
                          <a:latin typeface="+mj-lt"/>
                          <a:ea typeface="Helvetica"/>
                          <a:cs typeface="Helvetica"/>
                          <a:sym typeface="Helvetica"/>
                        </a:rPr>
                        <a:t>March</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accent3"/>
                    </a:solidFill>
                  </a:tcPr>
                </a:tc>
                <a:tc>
                  <a:txBody>
                    <a:bodyPr/>
                    <a:lstStyle/>
                    <a:p>
                      <a:pPr indent="368300" algn="l" defTabSz="914400">
                        <a:defRPr sz="1800"/>
                      </a:pPr>
                      <a:r>
                        <a:rPr lang="en-US" sz="1600" b="1" dirty="0" smtClean="0">
                          <a:solidFill>
                            <a:schemeClr val="bg1"/>
                          </a:solidFill>
                          <a:latin typeface="+mj-lt"/>
                          <a:ea typeface="Helvetica"/>
                          <a:cs typeface="Helvetica"/>
                          <a:sym typeface="Helvetica"/>
                        </a:rPr>
                        <a:t>April</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accent4"/>
                    </a:solidFill>
                  </a:tcPr>
                </a:tc>
                <a:tc>
                  <a:txBody>
                    <a:bodyPr/>
                    <a:lstStyle/>
                    <a:p>
                      <a:pPr indent="368300" algn="l" defTabSz="914400">
                        <a:defRPr sz="1800"/>
                      </a:pPr>
                      <a:r>
                        <a:rPr lang="en-US" sz="1600" b="1" dirty="0" smtClean="0">
                          <a:solidFill>
                            <a:schemeClr val="bg1"/>
                          </a:solidFill>
                          <a:latin typeface="+mj-lt"/>
                          <a:ea typeface="Helvetica"/>
                          <a:cs typeface="Helvetica"/>
                          <a:sym typeface="Helvetica"/>
                        </a:rPr>
                        <a:t>May</a:t>
                      </a:r>
                      <a:endParaRPr lang="en-US" sz="1600" b="1" dirty="0">
                        <a:solidFill>
                          <a:schemeClr val="bg1"/>
                        </a:solidFill>
                        <a:latin typeface="+mj-lt"/>
                        <a:ea typeface="Helvetica"/>
                        <a:cs typeface="Helvetica"/>
                        <a:sym typeface="Helvetica"/>
                      </a:endParaRP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chemeClr val="accent5"/>
                    </a:solidFill>
                  </a:tcPr>
                </a:tc>
              </a:tr>
              <a:tr h="400621">
                <a:tc>
                  <a:txBody>
                    <a:bodyPr/>
                    <a:lstStyle/>
                    <a:p>
                      <a:pPr indent="368300" algn="l" defTabSz="914400">
                        <a:defRPr sz="1800"/>
                      </a:pPr>
                      <a:r>
                        <a:rPr sz="1300" dirty="0">
                          <a:solidFill>
                            <a:schemeClr val="tx1">
                              <a:lumMod val="85000"/>
                              <a:lumOff val="15000"/>
                            </a:schemeClr>
                          </a:solidFill>
                          <a:latin typeface="+mj-lt"/>
                          <a:ea typeface="Helvetica"/>
                          <a:cs typeface="Helvetica"/>
                          <a:sym typeface="Helvetica"/>
                        </a:rPr>
                        <a:t>Desktop Computer</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$546,546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$6,547,897</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$847,545,789</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$8,847,884,698</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$847,897,854</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400621">
                <a:tc>
                  <a:txBody>
                    <a:bodyPr/>
                    <a:lstStyle/>
                    <a:p>
                      <a:pPr indent="368300" algn="l" defTabSz="914400">
                        <a:defRPr sz="1800"/>
                      </a:pPr>
                      <a:r>
                        <a:rPr sz="1300">
                          <a:solidFill>
                            <a:schemeClr val="tx1">
                              <a:lumMod val="85000"/>
                              <a:lumOff val="15000"/>
                            </a:schemeClr>
                          </a:solidFill>
                          <a:latin typeface="+mj-lt"/>
                          <a:ea typeface="Helvetica"/>
                          <a:cs typeface="Helvetica"/>
                          <a:sym typeface="Helvetica"/>
                        </a:rPr>
                        <a:t>Mouse &amp; Accesories</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$91,231,321</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$46,466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$123,659</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$8,472,126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$5,641,365</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400621">
                <a:tc>
                  <a:txBody>
                    <a:bodyPr/>
                    <a:lstStyle/>
                    <a:p>
                      <a:pPr indent="368300" algn="l" defTabSz="914400">
                        <a:defRPr sz="1800"/>
                      </a:pPr>
                      <a:r>
                        <a:rPr sz="1300">
                          <a:solidFill>
                            <a:schemeClr val="tx1">
                              <a:lumMod val="85000"/>
                              <a:lumOff val="15000"/>
                            </a:schemeClr>
                          </a:solidFill>
                          <a:latin typeface="+mj-lt"/>
                          <a:ea typeface="Helvetica"/>
                          <a:cs typeface="Helvetica"/>
                          <a:sym typeface="Helvetica"/>
                        </a:rPr>
                        <a:t>LED Clock</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$8,412,368</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$4,123,646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$8,413,269</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$4,894,398</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$87,169,887</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400621">
                <a:tc>
                  <a:txBody>
                    <a:bodyPr/>
                    <a:lstStyle/>
                    <a:p>
                      <a:pPr indent="368300" algn="l" defTabSz="914400">
                        <a:defRPr sz="1800"/>
                      </a:pPr>
                      <a:r>
                        <a:rPr sz="1300">
                          <a:solidFill>
                            <a:schemeClr val="tx1">
                              <a:lumMod val="85000"/>
                              <a:lumOff val="15000"/>
                            </a:schemeClr>
                          </a:solidFill>
                          <a:latin typeface="+mj-lt"/>
                          <a:ea typeface="Helvetica"/>
                          <a:cs typeface="Helvetica"/>
                          <a:sym typeface="Helvetica"/>
                        </a:rPr>
                        <a:t>Keyboard</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$98,791,326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$1,424,646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$847,541,614</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$54,663,126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$564,631</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400621">
                <a:tc>
                  <a:txBody>
                    <a:bodyPr/>
                    <a:lstStyle/>
                    <a:p>
                      <a:pPr indent="368300" algn="l" defTabSz="914400">
                        <a:defRPr sz="1800"/>
                      </a:pPr>
                      <a:r>
                        <a:rPr sz="1300">
                          <a:solidFill>
                            <a:schemeClr val="tx1">
                              <a:lumMod val="85000"/>
                              <a:lumOff val="15000"/>
                            </a:schemeClr>
                          </a:solidFill>
                          <a:latin typeface="+mj-lt"/>
                          <a:ea typeface="Helvetica"/>
                          <a:cs typeface="Helvetica"/>
                          <a:sym typeface="Helvetica"/>
                        </a:rPr>
                        <a:t>Mobile / Smartphone</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$654,123</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$5,643,366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$465,493</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$213,689</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$144,666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400621">
                <a:tc>
                  <a:txBody>
                    <a:bodyPr/>
                    <a:lstStyle/>
                    <a:p>
                      <a:pPr indent="368300" algn="l" defTabSz="914400">
                        <a:defRPr sz="1800"/>
                      </a:pPr>
                      <a:r>
                        <a:rPr sz="1300">
                          <a:solidFill>
                            <a:schemeClr val="tx1">
                              <a:lumMod val="85000"/>
                              <a:lumOff val="15000"/>
                            </a:schemeClr>
                          </a:solidFill>
                          <a:latin typeface="+mj-lt"/>
                          <a:ea typeface="Helvetica"/>
                          <a:cs typeface="Helvetica"/>
                          <a:sym typeface="Helvetica"/>
                        </a:rPr>
                        <a:t>Air Conditioner</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$2,158,695</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$54,561,321</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$9,879,633</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$546,933</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$8,978,654</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512813">
                <a:tc>
                  <a:txBody>
                    <a:bodyPr/>
                    <a:lstStyle/>
                    <a:p>
                      <a:pPr indent="368300" algn="l" defTabSz="914400">
                        <a:defRPr sz="1800"/>
                      </a:pPr>
                      <a:r>
                        <a:rPr sz="1300" dirty="0">
                          <a:solidFill>
                            <a:schemeClr val="tx1">
                              <a:lumMod val="85000"/>
                              <a:lumOff val="15000"/>
                            </a:schemeClr>
                          </a:solidFill>
                          <a:latin typeface="+mj-lt"/>
                          <a:ea typeface="Helvetica"/>
                          <a:cs typeface="Helvetica"/>
                          <a:sym typeface="Helvetica"/>
                        </a:rPr>
                        <a:t>Electric Product</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$215,666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$5,466,136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$897,964</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$9,847,456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c>
                  <a:txBody>
                    <a:bodyPr/>
                    <a:lstStyle/>
                    <a:p>
                      <a:pPr indent="368300" algn="l" defTabSz="914400">
                        <a:defRPr sz="1800"/>
                      </a:pPr>
                      <a:r>
                        <a:rPr sz="1000">
                          <a:solidFill>
                            <a:schemeClr val="tx1">
                              <a:lumMod val="85000"/>
                              <a:lumOff val="15000"/>
                            </a:schemeClr>
                          </a:solidFill>
                          <a:latin typeface="+mj-lt"/>
                          <a:ea typeface="Helvetica"/>
                          <a:cs typeface="Helvetica"/>
                          <a:sym typeface="Helvetica"/>
                        </a:rPr>
                        <a:t>$654,563</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noFill/>
                  </a:tcPr>
                </a:tc>
              </a:tr>
              <a:tr h="512813">
                <a:tc>
                  <a:txBody>
                    <a:bodyPr/>
                    <a:lstStyle/>
                    <a:p>
                      <a:pPr indent="368300" algn="l" defTabSz="914400">
                        <a:defRPr sz="1800"/>
                      </a:pPr>
                      <a:r>
                        <a:rPr sz="1600" b="1" dirty="0">
                          <a:solidFill>
                            <a:schemeClr val="tx1">
                              <a:lumMod val="85000"/>
                              <a:lumOff val="15000"/>
                            </a:schemeClr>
                          </a:solidFill>
                          <a:latin typeface="+mj-lt"/>
                          <a:ea typeface="Helvetica"/>
                          <a:cs typeface="Helvetica"/>
                          <a:sym typeface="Helvetica"/>
                        </a:rPr>
                        <a:t>GRAND TOTAL</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c>
                  <a:txBody>
                    <a:bodyPr/>
                    <a:lstStyle/>
                    <a:p>
                      <a:pPr indent="368300" algn="l" defTabSz="914400">
                        <a:defRPr sz="1800"/>
                      </a:pPr>
                      <a:r>
                        <a:rPr sz="1600" b="1">
                          <a:solidFill>
                            <a:schemeClr val="tx1">
                              <a:lumMod val="85000"/>
                              <a:lumOff val="15000"/>
                            </a:schemeClr>
                          </a:solidFill>
                          <a:latin typeface="+mj-lt"/>
                          <a:ea typeface="Helvetica"/>
                          <a:cs typeface="Helvetica"/>
                          <a:sym typeface="Helvetica"/>
                        </a:rPr>
                        <a:t>$6,598,984</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c>
                  <a:txBody>
                    <a:bodyPr/>
                    <a:lstStyle/>
                    <a:p>
                      <a:pPr indent="368300" algn="l" defTabSz="914400">
                        <a:defRPr sz="1800"/>
                      </a:pPr>
                      <a:r>
                        <a:rPr sz="1600" b="1">
                          <a:solidFill>
                            <a:schemeClr val="tx1">
                              <a:lumMod val="85000"/>
                              <a:lumOff val="15000"/>
                            </a:schemeClr>
                          </a:solidFill>
                          <a:latin typeface="+mj-lt"/>
                          <a:ea typeface="Helvetica"/>
                          <a:cs typeface="Helvetica"/>
                          <a:sym typeface="Helvetica"/>
                        </a:rPr>
                        <a:t>$47,984,616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c>
                  <a:txBody>
                    <a:bodyPr/>
                    <a:lstStyle/>
                    <a:p>
                      <a:pPr indent="368300" algn="l" defTabSz="914400">
                        <a:defRPr sz="1800"/>
                      </a:pPr>
                      <a:r>
                        <a:rPr sz="1600" b="1">
                          <a:solidFill>
                            <a:schemeClr val="tx1">
                              <a:lumMod val="85000"/>
                              <a:lumOff val="15000"/>
                            </a:schemeClr>
                          </a:solidFill>
                          <a:latin typeface="+mj-lt"/>
                          <a:ea typeface="Helvetica"/>
                          <a:cs typeface="Helvetica"/>
                          <a:sym typeface="Helvetica"/>
                        </a:rPr>
                        <a:t>$8,799,478</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c>
                  <a:txBody>
                    <a:bodyPr/>
                    <a:lstStyle/>
                    <a:p>
                      <a:pPr indent="368300" algn="l" defTabSz="914400">
                        <a:defRPr sz="1800"/>
                      </a:pPr>
                      <a:r>
                        <a:rPr sz="1600" b="1">
                          <a:solidFill>
                            <a:schemeClr val="tx1">
                              <a:lumMod val="85000"/>
                              <a:lumOff val="15000"/>
                            </a:schemeClr>
                          </a:solidFill>
                          <a:latin typeface="+mj-lt"/>
                          <a:ea typeface="Helvetica"/>
                          <a:cs typeface="Helvetica"/>
                          <a:sym typeface="Helvetica"/>
                        </a:rPr>
                        <a:t>$2,313,996</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c>
                  <a:txBody>
                    <a:bodyPr/>
                    <a:lstStyle/>
                    <a:p>
                      <a:pPr indent="368300" algn="l" defTabSz="914400">
                        <a:defRPr sz="1800"/>
                      </a:pPr>
                      <a:r>
                        <a:rPr sz="1600" b="1" dirty="0">
                          <a:solidFill>
                            <a:schemeClr val="tx1">
                              <a:lumMod val="85000"/>
                              <a:lumOff val="15000"/>
                            </a:schemeClr>
                          </a:solidFill>
                          <a:latin typeface="+mj-lt"/>
                          <a:ea typeface="Helvetica"/>
                          <a:cs typeface="Helvetica"/>
                          <a:sym typeface="Helvetica"/>
                        </a:rPr>
                        <a:t>$545,649</a:t>
                      </a:r>
                    </a:p>
                  </a:txBody>
                  <a:tcPr marL="25400" marR="25400" marT="25400" marB="25400" anchor="ctr" horzOverflow="overflow">
                    <a:lnL w="3175" cap="flat" cmpd="sng" algn="ctr">
                      <a:solidFill>
                        <a:schemeClr val="tx1">
                          <a:lumMod val="65000"/>
                          <a:lumOff val="35000"/>
                        </a:schemeClr>
                      </a:solidFill>
                      <a:prstDash val="solid"/>
                      <a:round/>
                      <a:headEnd type="none" w="med" len="med"/>
                      <a:tailEnd type="none" w="med" len="med"/>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4E5ED"/>
                    </a:solidFill>
                  </a:tcPr>
                </a:tc>
              </a:tr>
            </a:tbl>
          </a:graphicData>
        </a:graphic>
      </p:graphicFrame>
    </p:spTree>
    <p:extLst>
      <p:ext uri="{BB962C8B-B14F-4D97-AF65-F5344CB8AC3E}">
        <p14:creationId xmlns:p14="http://schemas.microsoft.com/office/powerpoint/2010/main" val="394912587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41"/>
                                        </p:tgtEl>
                                        <p:attrNameLst>
                                          <p:attrName>style.visibility</p:attrName>
                                        </p:attrNameLst>
                                      </p:cBhvr>
                                      <p:to>
                                        <p:strVal val="visible"/>
                                      </p:to>
                                    </p:set>
                                    <p:animEffect transition="in" filter="wipe(up)">
                                      <p:cBhvr>
                                        <p:cTn id="7"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solidFill>
            <a:schemeClr val="bg1">
              <a:lumMod val="85000"/>
            </a:schemeClr>
          </a:solidFill>
        </p:spPr>
      </p:sp>
      <p:sp>
        <p:nvSpPr>
          <p:cNvPr id="6" name="Isosceles Triangle 5"/>
          <p:cNvSpPr/>
          <p:nvPr/>
        </p:nvSpPr>
        <p:spPr>
          <a:xfrm rot="13731865">
            <a:off x="2571120" y="1319259"/>
            <a:ext cx="1337026" cy="5431742"/>
          </a:xfrm>
          <a:custGeom>
            <a:avLst/>
            <a:gdLst>
              <a:gd name="connsiteX0" fmla="*/ 0 w 4180113"/>
              <a:gd name="connsiteY0" fmla="*/ 4299857 h 4299857"/>
              <a:gd name="connsiteX1" fmla="*/ 2090057 w 4180113"/>
              <a:gd name="connsiteY1" fmla="*/ 0 h 4299857"/>
              <a:gd name="connsiteX2" fmla="*/ 4180113 w 4180113"/>
              <a:gd name="connsiteY2" fmla="*/ 4299857 h 4299857"/>
              <a:gd name="connsiteX3" fmla="*/ 0 w 4180113"/>
              <a:gd name="connsiteY3" fmla="*/ 4299857 h 4299857"/>
              <a:gd name="connsiteX0" fmla="*/ 0 w 2651872"/>
              <a:gd name="connsiteY0" fmla="*/ 4299857 h 5431742"/>
              <a:gd name="connsiteX1" fmla="*/ 2090057 w 2651872"/>
              <a:gd name="connsiteY1" fmla="*/ 0 h 5431742"/>
              <a:gd name="connsiteX2" fmla="*/ 2651872 w 2651872"/>
              <a:gd name="connsiteY2" fmla="*/ 5431742 h 5431742"/>
              <a:gd name="connsiteX3" fmla="*/ 0 w 2651872"/>
              <a:gd name="connsiteY3" fmla="*/ 4299857 h 5431742"/>
              <a:gd name="connsiteX0" fmla="*/ 0 w 654281"/>
              <a:gd name="connsiteY0" fmla="*/ 4329506 h 5431742"/>
              <a:gd name="connsiteX1" fmla="*/ 92466 w 654281"/>
              <a:gd name="connsiteY1" fmla="*/ 0 h 5431742"/>
              <a:gd name="connsiteX2" fmla="*/ 654281 w 654281"/>
              <a:gd name="connsiteY2" fmla="*/ 5431742 h 5431742"/>
              <a:gd name="connsiteX3" fmla="*/ 0 w 654281"/>
              <a:gd name="connsiteY3" fmla="*/ 4329506 h 5431742"/>
              <a:gd name="connsiteX0" fmla="*/ 0 w 1304232"/>
              <a:gd name="connsiteY0" fmla="*/ 4301405 h 5431742"/>
              <a:gd name="connsiteX1" fmla="*/ 742417 w 1304232"/>
              <a:gd name="connsiteY1" fmla="*/ 0 h 5431742"/>
              <a:gd name="connsiteX2" fmla="*/ 1304232 w 1304232"/>
              <a:gd name="connsiteY2" fmla="*/ 5431742 h 5431742"/>
              <a:gd name="connsiteX3" fmla="*/ 0 w 1304232"/>
              <a:gd name="connsiteY3" fmla="*/ 4301405 h 5431742"/>
              <a:gd name="connsiteX0" fmla="*/ 0 w 1337026"/>
              <a:gd name="connsiteY0" fmla="*/ 4272761 h 5431742"/>
              <a:gd name="connsiteX1" fmla="*/ 775211 w 1337026"/>
              <a:gd name="connsiteY1" fmla="*/ 0 h 5431742"/>
              <a:gd name="connsiteX2" fmla="*/ 1337026 w 1337026"/>
              <a:gd name="connsiteY2" fmla="*/ 5431742 h 5431742"/>
              <a:gd name="connsiteX3" fmla="*/ 0 w 1337026"/>
              <a:gd name="connsiteY3" fmla="*/ 4272761 h 5431742"/>
            </a:gdLst>
            <a:ahLst/>
            <a:cxnLst>
              <a:cxn ang="0">
                <a:pos x="connsiteX0" y="connsiteY0"/>
              </a:cxn>
              <a:cxn ang="0">
                <a:pos x="connsiteX1" y="connsiteY1"/>
              </a:cxn>
              <a:cxn ang="0">
                <a:pos x="connsiteX2" y="connsiteY2"/>
              </a:cxn>
              <a:cxn ang="0">
                <a:pos x="connsiteX3" y="connsiteY3"/>
              </a:cxn>
            </a:cxnLst>
            <a:rect l="l" t="t" r="r" b="b"/>
            <a:pathLst>
              <a:path w="1337026" h="5431742">
                <a:moveTo>
                  <a:pt x="0" y="4272761"/>
                </a:moveTo>
                <a:lnTo>
                  <a:pt x="775211" y="0"/>
                </a:lnTo>
                <a:lnTo>
                  <a:pt x="1337026" y="5431742"/>
                </a:lnTo>
                <a:lnTo>
                  <a:pt x="0" y="427276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4833256" y="3830653"/>
            <a:ext cx="7085011" cy="2096014"/>
          </a:xfrm>
          <a:prstGeom prst="rect">
            <a:avLst/>
          </a:prstGeom>
        </p:spPr>
        <p:txBody>
          <a:bodyPr wrap="square" anchor="t">
            <a:noAutofit/>
          </a:bodyPr>
          <a:lstStyle/>
          <a:p>
            <a:pPr>
              <a:lnSpc>
                <a:spcPct val="150000"/>
              </a:lnSpc>
              <a:spcBef>
                <a:spcPts val="600"/>
              </a:spcBef>
              <a:buClr>
                <a:srgbClr val="E24848"/>
              </a:buClr>
              <a:defRP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of favorable solicitude if sympathize middle tons at. Forfeited up if disposing perfectly in an eagerness perceived necessary. Belonging sir curiosity discovery extremity yet forfeited prevailed own off. Behavior we improving at something to. Evil true high lady roof men had open.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a:t>
            </a:fld>
            <a:endParaRPr lang="en-US"/>
          </a:p>
        </p:txBody>
      </p:sp>
      <p:sp>
        <p:nvSpPr>
          <p:cNvPr id="5" name="Rounded Rectangle 4"/>
          <p:cNvSpPr/>
          <p:nvPr/>
        </p:nvSpPr>
        <p:spPr>
          <a:xfrm>
            <a:off x="4833257" y="1724796"/>
            <a:ext cx="3614057" cy="1816688"/>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058341" y="1941831"/>
            <a:ext cx="3202053" cy="1338488"/>
          </a:xfrm>
          <a:prstGeom prst="rect">
            <a:avLst/>
          </a:prstGeom>
        </p:spPr>
        <p:txBody>
          <a:bodyPr vert="horz" wrap="square" lIns="91416" tIns="45708" rIns="91416" bIns="45708" rtlCol="0" anchor="ctr">
            <a:noAutofit/>
          </a:bodyPr>
          <a:lstStyle/>
          <a:p>
            <a:pPr defTabSz="914400">
              <a:lnSpc>
                <a:spcPct val="90000"/>
              </a:lnSpc>
              <a:spcBef>
                <a:spcPct val="0"/>
              </a:spcBef>
            </a:pPr>
            <a:r>
              <a:rPr lang="en-US" sz="2000" b="1"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We Lern From The Best, Success Seems </a:t>
            </a:r>
            <a:endParaRPr lang="en-US" sz="2000" b="1" noProof="1" smtClean="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a:p>
            <a:pPr defTabSz="914400">
              <a:lnSpc>
                <a:spcPct val="90000"/>
              </a:lnSpc>
              <a:spcBef>
                <a:spcPct val="0"/>
              </a:spcBef>
            </a:pPr>
            <a:r>
              <a:rPr lang="en-US" sz="2000" b="1" noProof="1"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To </a:t>
            </a:r>
            <a:r>
              <a:rPr lang="en-US" sz="2000" b="1"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Be </a:t>
            </a:r>
            <a:endParaRPr lang="en-US" sz="2000" b="1" noProof="1" smtClean="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a:p>
            <a:pPr defTabSz="914400">
              <a:lnSpc>
                <a:spcPct val="90000"/>
              </a:lnSpc>
              <a:spcBef>
                <a:spcPct val="0"/>
              </a:spcBef>
            </a:pPr>
            <a:r>
              <a:rPr lang="en-US" sz="2000" b="1" noProof="1"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Connected </a:t>
            </a:r>
            <a:r>
              <a:rPr lang="en-US" sz="2000" b="1" noProof="1">
                <a:solidFill>
                  <a:schemeClr val="bg1"/>
                </a:solidFill>
                <a:latin typeface="Caviar Dreams" panose="020B0402020204020504" pitchFamily="34" charset="0"/>
                <a:ea typeface="Roboto" panose="02000000000000000000" pitchFamily="2" charset="0"/>
                <a:cs typeface="Times New Roman" panose="02020603050405020304" pitchFamily="18" charset="0"/>
              </a:rPr>
              <a:t>With Action  </a:t>
            </a:r>
          </a:p>
        </p:txBody>
      </p:sp>
      <p:sp>
        <p:nvSpPr>
          <p:cNvPr id="37" name="Title 11"/>
          <p:cNvSpPr txBox="1">
            <a:spLocks/>
          </p:cNvSpPr>
          <p:nvPr/>
        </p:nvSpPr>
        <p:spPr>
          <a:xfrm>
            <a:off x="4909052" y="972000"/>
            <a:ext cx="335134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About Us</a:t>
            </a: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1867" y="313039"/>
            <a:ext cx="3334892" cy="6163961"/>
          </a:xfrm>
          <a:prstGeom prst="rect">
            <a:avLst/>
          </a:prstGeom>
          <a:effectLst>
            <a:outerShdw blurRad="266700" dist="571500" dir="8100000" algn="tr" rotWithShape="0">
              <a:prstClr val="black">
                <a:alpha val="24000"/>
              </a:prstClr>
            </a:outerShdw>
          </a:effectLst>
        </p:spPr>
      </p:pic>
    </p:spTree>
    <p:extLst>
      <p:ext uri="{BB962C8B-B14F-4D97-AF65-F5344CB8AC3E}">
        <p14:creationId xmlns:p14="http://schemas.microsoft.com/office/powerpoint/2010/main" val="11450550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2191657"/>
            <a:ext cx="12192000" cy="4673600"/>
          </a:xfrm>
          <a:prstGeom prst="rect">
            <a:avLst/>
          </a:prstGeom>
          <a:gradFill flip="none" rotWithShape="1">
            <a:gsLst>
              <a:gs pos="100000">
                <a:schemeClr val="accent3">
                  <a:alpha val="79000"/>
                </a:schemeClr>
              </a:gs>
              <a:gs pos="0">
                <a:schemeClr val="tx2">
                  <a:lumMod val="50000"/>
                  <a:alpha val="61000"/>
                </a:schemeClr>
              </a:gs>
              <a:gs pos="55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2" name="Rectangle 11"/>
          <p:cNvSpPr/>
          <p:nvPr/>
        </p:nvSpPr>
        <p:spPr>
          <a:xfrm>
            <a:off x="3500169" y="2958245"/>
            <a:ext cx="6779168" cy="830997"/>
          </a:xfrm>
          <a:prstGeom prst="rect">
            <a:avLst/>
          </a:prstGeom>
          <a:noFill/>
        </p:spPr>
        <p:txBody>
          <a:bodyPr wrap="square">
            <a:spAutoFit/>
          </a:body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Process Infographic </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3498582" y="3789242"/>
            <a:ext cx="4380455"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70</a:t>
            </a:fld>
            <a:endParaRPr lang="en-US"/>
          </a:p>
        </p:txBody>
      </p:sp>
      <p:grpSp>
        <p:nvGrpSpPr>
          <p:cNvPr id="9" name="Group 8"/>
          <p:cNvGrpSpPr/>
          <p:nvPr/>
        </p:nvGrpSpPr>
        <p:grpSpPr>
          <a:xfrm flipV="1">
            <a:off x="0" y="0"/>
            <a:ext cx="3498582" cy="5319789"/>
            <a:chOff x="524305" y="0"/>
            <a:chExt cx="3498582" cy="5319789"/>
          </a:xfrm>
        </p:grpSpPr>
        <p:sp>
          <p:nvSpPr>
            <p:cNvPr id="5" name="Freeform 4"/>
            <p:cNvSpPr/>
            <p:nvPr/>
          </p:nvSpPr>
          <p:spPr>
            <a:xfrm rot="16200000">
              <a:off x="1745871" y="1890277"/>
              <a:ext cx="1805749" cy="274828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accent1"/>
            </a:solidFill>
            <a:ln w="12700">
              <a:miter lim="400000"/>
            </a:ln>
          </p:spPr>
          <p:txBody>
            <a:bodyPr wrap="square" lIns="25400" tIns="25400" rIns="25400" bIns="25400" anchor="ctr">
              <a:noAutofit/>
            </a:bodyPr>
            <a:lstStyle/>
            <a:p>
              <a:pPr>
                <a:defRPr sz="3200">
                  <a:solidFill>
                    <a:srgbClr val="FFFFFF"/>
                  </a:solidFill>
                </a:defRPr>
              </a:pPr>
              <a:endParaRPr sz="1600"/>
            </a:p>
          </p:txBody>
        </p:sp>
        <p:cxnSp>
          <p:nvCxnSpPr>
            <p:cNvPr id="7" name="Straight Connector 6"/>
            <p:cNvCxnSpPr/>
            <p:nvPr/>
          </p:nvCxnSpPr>
          <p:spPr>
            <a:xfrm flipH="1">
              <a:off x="524305" y="0"/>
              <a:ext cx="3311178" cy="5319789"/>
            </a:xfrm>
            <a:prstGeom prst="line">
              <a:avLst/>
            </a:prstGeom>
            <a:ln w="38100"/>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6" name="Title 11"/>
          <p:cNvSpPr txBox="1">
            <a:spLocks/>
          </p:cNvSpPr>
          <p:nvPr/>
        </p:nvSpPr>
        <p:spPr>
          <a:xfrm>
            <a:off x="1750546" y="1439702"/>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pd</a:t>
            </a:r>
            <a:endParaRPr lang="en-US"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755013" y="2209920"/>
            <a:ext cx="1370283" cy="307777"/>
          </a:xfrm>
          <a:prstGeom prst="rect">
            <a:avLst/>
          </a:prstGeom>
          <a:noFill/>
        </p:spPr>
        <p:txBody>
          <a:bodyPr wrap="square">
            <a:spAutoFit/>
          </a:bodyPr>
          <a:lstStyle/>
          <a:p>
            <a:pPr algn="ctr"/>
            <a:r>
              <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420305590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71</a:t>
            </a:fld>
            <a:endParaRPr lang="en-US"/>
          </a:p>
        </p:txBody>
      </p:sp>
      <p:sp>
        <p:nvSpPr>
          <p:cNvPr id="8" name="Title 11"/>
          <p:cNvSpPr txBox="1">
            <a:spLocks/>
          </p:cNvSpPr>
          <p:nvPr/>
        </p:nvSpPr>
        <p:spPr>
          <a:xfrm>
            <a:off x="283817" y="2120900"/>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01.</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9" name="Rectangle 8"/>
          <p:cNvSpPr/>
          <p:nvPr/>
        </p:nvSpPr>
        <p:spPr>
          <a:xfrm>
            <a:off x="1946823" y="2379099"/>
            <a:ext cx="1594040" cy="338555"/>
          </a:xfrm>
          <a:prstGeom prst="rect">
            <a:avLst/>
          </a:prstGeom>
          <a:solidFill>
            <a:schemeClr val="accent1"/>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10" name="Rectangle 9"/>
          <p:cNvSpPr/>
          <p:nvPr/>
        </p:nvSpPr>
        <p:spPr>
          <a:xfrm>
            <a:off x="1946823" y="2748377"/>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1" name="Title 11"/>
          <p:cNvSpPr txBox="1">
            <a:spLocks/>
          </p:cNvSpPr>
          <p:nvPr/>
        </p:nvSpPr>
        <p:spPr>
          <a:xfrm>
            <a:off x="4220967" y="2120900"/>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02.</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2" name="Rectangle 11"/>
          <p:cNvSpPr/>
          <p:nvPr/>
        </p:nvSpPr>
        <p:spPr>
          <a:xfrm>
            <a:off x="5883973" y="2379099"/>
            <a:ext cx="1594040" cy="338555"/>
          </a:xfrm>
          <a:prstGeom prst="rect">
            <a:avLst/>
          </a:prstGeom>
          <a:solidFill>
            <a:schemeClr val="accent2"/>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13" name="Rectangle 12"/>
          <p:cNvSpPr/>
          <p:nvPr/>
        </p:nvSpPr>
        <p:spPr>
          <a:xfrm>
            <a:off x="5883973" y="2748377"/>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14" name="Title 11"/>
          <p:cNvSpPr txBox="1">
            <a:spLocks/>
          </p:cNvSpPr>
          <p:nvPr/>
        </p:nvSpPr>
        <p:spPr>
          <a:xfrm>
            <a:off x="8158117" y="2120900"/>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03.</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5" name="Rectangle 14"/>
          <p:cNvSpPr/>
          <p:nvPr/>
        </p:nvSpPr>
        <p:spPr>
          <a:xfrm>
            <a:off x="9821123" y="2379099"/>
            <a:ext cx="1594040" cy="338555"/>
          </a:xfrm>
          <a:prstGeom prst="rect">
            <a:avLst/>
          </a:prstGeom>
          <a:solidFill>
            <a:schemeClr val="accent3"/>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16" name="Rectangle 15"/>
          <p:cNvSpPr/>
          <p:nvPr/>
        </p:nvSpPr>
        <p:spPr>
          <a:xfrm>
            <a:off x="9821123" y="2748377"/>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18" name="Straight Connector 17"/>
          <p:cNvCxnSpPr/>
          <p:nvPr/>
        </p:nvCxnSpPr>
        <p:spPr>
          <a:xfrm>
            <a:off x="3982590" y="2355179"/>
            <a:ext cx="0" cy="1085041"/>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7957690" y="2355179"/>
            <a:ext cx="0" cy="1085041"/>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0" name="Title 11"/>
          <p:cNvSpPr txBox="1">
            <a:spLocks/>
          </p:cNvSpPr>
          <p:nvPr/>
        </p:nvSpPr>
        <p:spPr>
          <a:xfrm>
            <a:off x="283817" y="3964144"/>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04.</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31" name="Rectangle 30"/>
          <p:cNvSpPr/>
          <p:nvPr/>
        </p:nvSpPr>
        <p:spPr>
          <a:xfrm>
            <a:off x="1946823" y="4222343"/>
            <a:ext cx="1594040" cy="338555"/>
          </a:xfrm>
          <a:prstGeom prst="rect">
            <a:avLst/>
          </a:prstGeom>
          <a:solidFill>
            <a:schemeClr val="accent4"/>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32" name="Rectangle 31"/>
          <p:cNvSpPr/>
          <p:nvPr/>
        </p:nvSpPr>
        <p:spPr>
          <a:xfrm>
            <a:off x="1946823" y="4591621"/>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3" name="Title 11"/>
          <p:cNvSpPr txBox="1">
            <a:spLocks/>
          </p:cNvSpPr>
          <p:nvPr/>
        </p:nvSpPr>
        <p:spPr>
          <a:xfrm>
            <a:off x="4220967" y="3964144"/>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05.</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34" name="Rectangle 33"/>
          <p:cNvSpPr/>
          <p:nvPr/>
        </p:nvSpPr>
        <p:spPr>
          <a:xfrm>
            <a:off x="5883973" y="4222343"/>
            <a:ext cx="1594040" cy="338555"/>
          </a:xfrm>
          <a:prstGeom prst="rect">
            <a:avLst/>
          </a:prstGeom>
          <a:solidFill>
            <a:schemeClr val="accent5"/>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35" name="Rectangle 34"/>
          <p:cNvSpPr/>
          <p:nvPr/>
        </p:nvSpPr>
        <p:spPr>
          <a:xfrm>
            <a:off x="5883973" y="4591621"/>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6" name="Title 11"/>
          <p:cNvSpPr txBox="1">
            <a:spLocks/>
          </p:cNvSpPr>
          <p:nvPr/>
        </p:nvSpPr>
        <p:spPr>
          <a:xfrm>
            <a:off x="8158117" y="3964144"/>
            <a:ext cx="1882514" cy="1262183"/>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06.</a:t>
            </a:r>
            <a:endParaRPr lang="en-US" sz="5400"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37" name="Rectangle 36"/>
          <p:cNvSpPr/>
          <p:nvPr/>
        </p:nvSpPr>
        <p:spPr>
          <a:xfrm>
            <a:off x="9821123" y="4222343"/>
            <a:ext cx="1594040" cy="338555"/>
          </a:xfrm>
          <a:prstGeom prst="rect">
            <a:avLst/>
          </a:prstGeom>
          <a:solidFill>
            <a:schemeClr val="accent6"/>
          </a:solidFill>
          <a:ln>
            <a:noFill/>
          </a:ln>
          <a:extLst/>
        </p:spPr>
        <p:txBody>
          <a:bodyPr anchor="ctr"/>
          <a:lstStyle/>
          <a:p>
            <a:r>
              <a:rPr lang="en-US" sz="1400" b="1" dirty="0">
                <a:solidFill>
                  <a:schemeClr val="bg1"/>
                </a:solidFill>
                <a:latin typeface="Caviar Dreams" panose="020B0402020204020504" pitchFamily="34" charset="0"/>
                <a:ea typeface="Roboto" panose="02000000000000000000" pitchFamily="2" charset="0"/>
                <a:cs typeface="Open Sans" panose="020B0606030504020204" pitchFamily="34" charset="0"/>
              </a:rPr>
              <a:t>Target</a:t>
            </a:r>
          </a:p>
        </p:txBody>
      </p:sp>
      <p:sp>
        <p:nvSpPr>
          <p:cNvPr id="38" name="Rectangle 37"/>
          <p:cNvSpPr/>
          <p:nvPr/>
        </p:nvSpPr>
        <p:spPr>
          <a:xfrm>
            <a:off x="9821123" y="4591621"/>
            <a:ext cx="1594039" cy="738664"/>
          </a:xfrm>
          <a:prstGeom prst="rect">
            <a:avLst/>
          </a:prstGeom>
        </p:spPr>
        <p:txBody>
          <a:bodyPr wrap="square">
            <a:spAutoFit/>
          </a:bodyPr>
          <a:lstStyle/>
          <a:p>
            <a:r>
              <a:rPr lang="id-ID" sz="1050" dirty="0">
                <a:solidFill>
                  <a:schemeClr val="tx1">
                    <a:lumMod val="95000"/>
                    <a:lumOff val="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a:t>
            </a:r>
            <a:r>
              <a:rPr lang="id-ID" sz="1050" dirty="0" smtClean="0">
                <a:solidFill>
                  <a:schemeClr val="tx1">
                    <a:lumMod val="95000"/>
                    <a:lumOff val="5000"/>
                  </a:schemeClr>
                </a:solidFill>
                <a:latin typeface="+mj-lt"/>
                <a:ea typeface="Open Sans Light" panose="020B0306030504020204" pitchFamily="34" charset="0"/>
                <a:cs typeface="Open Sans Light" panose="020B0306030504020204" pitchFamily="34" charset="0"/>
              </a:rPr>
              <a:t>this</a:t>
            </a:r>
            <a:endParaRPr lang="en-US" sz="1050"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39" name="Straight Connector 38"/>
          <p:cNvCxnSpPr/>
          <p:nvPr/>
        </p:nvCxnSpPr>
        <p:spPr>
          <a:xfrm>
            <a:off x="3982590" y="4198423"/>
            <a:ext cx="0" cy="1085041"/>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7957690" y="4198423"/>
            <a:ext cx="0" cy="1085041"/>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300349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72</a:t>
            </a:fld>
            <a:endParaRPr lang="en-US"/>
          </a:p>
        </p:txBody>
      </p:sp>
      <p:sp>
        <p:nvSpPr>
          <p:cNvPr id="63" name="Freeform 62"/>
          <p:cNvSpPr/>
          <p:nvPr/>
        </p:nvSpPr>
        <p:spPr>
          <a:xfrm>
            <a:off x="6650450" y="1248715"/>
            <a:ext cx="1163188" cy="1163188"/>
          </a:xfrm>
          <a:custGeom>
            <a:avLst/>
            <a:gdLst>
              <a:gd name="connsiteX0" fmla="*/ 0 w 1006078"/>
              <a:gd name="connsiteY0" fmla="*/ 0 h 1006078"/>
              <a:gd name="connsiteX1" fmla="*/ 1006078 w 1006078"/>
              <a:gd name="connsiteY1" fmla="*/ 0 h 1006078"/>
              <a:gd name="connsiteX2" fmla="*/ 1006078 w 1006078"/>
              <a:gd name="connsiteY2" fmla="*/ 1006078 h 1006078"/>
              <a:gd name="connsiteX3" fmla="*/ 0 w 1006078"/>
              <a:gd name="connsiteY3" fmla="*/ 1006078 h 1006078"/>
              <a:gd name="connsiteX4" fmla="*/ 0 w 1006078"/>
              <a:gd name="connsiteY4" fmla="*/ 0 h 1006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078" h="1006078">
                <a:moveTo>
                  <a:pt x="0" y="0"/>
                </a:moveTo>
                <a:lnTo>
                  <a:pt x="1006078" y="0"/>
                </a:lnTo>
                <a:lnTo>
                  <a:pt x="1006078" y="1006078"/>
                </a:lnTo>
                <a:lnTo>
                  <a:pt x="0" y="100607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0800" tIns="50800" rIns="50800" bIns="50800" numCol="1" spcCol="1270" anchor="ctr" anchorCtr="0">
            <a:noAutofit/>
          </a:bodyPr>
          <a:lstStyle/>
          <a:p>
            <a:pPr algn="ctr" defTabSz="1777912">
              <a:lnSpc>
                <a:spcPct val="90000"/>
              </a:lnSpc>
              <a:spcBef>
                <a:spcPct val="0"/>
              </a:spcBef>
              <a:spcAft>
                <a:spcPct val="35000"/>
              </a:spcAft>
            </a:pPr>
            <a:endParaRPr lang="en-US" sz="4000" dirty="0"/>
          </a:p>
        </p:txBody>
      </p:sp>
      <p:sp>
        <p:nvSpPr>
          <p:cNvPr id="65" name="Freeform 64"/>
          <p:cNvSpPr/>
          <p:nvPr/>
        </p:nvSpPr>
        <p:spPr>
          <a:xfrm>
            <a:off x="4376191" y="1248715"/>
            <a:ext cx="1163188" cy="1163188"/>
          </a:xfrm>
          <a:custGeom>
            <a:avLst/>
            <a:gdLst>
              <a:gd name="connsiteX0" fmla="*/ 0 w 1006078"/>
              <a:gd name="connsiteY0" fmla="*/ 0 h 1006078"/>
              <a:gd name="connsiteX1" fmla="*/ 1006078 w 1006078"/>
              <a:gd name="connsiteY1" fmla="*/ 0 h 1006078"/>
              <a:gd name="connsiteX2" fmla="*/ 1006078 w 1006078"/>
              <a:gd name="connsiteY2" fmla="*/ 1006078 h 1006078"/>
              <a:gd name="connsiteX3" fmla="*/ 0 w 1006078"/>
              <a:gd name="connsiteY3" fmla="*/ 1006078 h 1006078"/>
              <a:gd name="connsiteX4" fmla="*/ 0 w 1006078"/>
              <a:gd name="connsiteY4" fmla="*/ 0 h 1006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078" h="1006078">
                <a:moveTo>
                  <a:pt x="0" y="0"/>
                </a:moveTo>
                <a:lnTo>
                  <a:pt x="1006078" y="0"/>
                </a:lnTo>
                <a:lnTo>
                  <a:pt x="1006078" y="1006078"/>
                </a:lnTo>
                <a:lnTo>
                  <a:pt x="0" y="100607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0800" tIns="50800" rIns="50800" bIns="50800" numCol="1" spcCol="1270" anchor="ctr" anchorCtr="0">
            <a:noAutofit/>
          </a:bodyPr>
          <a:lstStyle/>
          <a:p>
            <a:pPr algn="ctr" defTabSz="1777912">
              <a:lnSpc>
                <a:spcPct val="90000"/>
              </a:lnSpc>
              <a:spcBef>
                <a:spcPct val="0"/>
              </a:spcBef>
              <a:spcAft>
                <a:spcPct val="35000"/>
              </a:spcAft>
            </a:pPr>
            <a:endParaRPr lang="en-US" sz="4000" dirty="0"/>
          </a:p>
        </p:txBody>
      </p:sp>
      <p:sp>
        <p:nvSpPr>
          <p:cNvPr id="51" name="Rounded Rectangle 50"/>
          <p:cNvSpPr/>
          <p:nvPr/>
        </p:nvSpPr>
        <p:spPr>
          <a:xfrm>
            <a:off x="7263525" y="3652091"/>
            <a:ext cx="2957800" cy="1373655"/>
          </a:xfrm>
          <a:prstGeom prst="roundRect">
            <a:avLst>
              <a:gd name="adj" fmla="val 41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53" name="Sev01"/>
          <p:cNvSpPr>
            <a:spLocks noChangeAspect="1"/>
          </p:cNvSpPr>
          <p:nvPr/>
        </p:nvSpPr>
        <p:spPr>
          <a:xfrm>
            <a:off x="7365683" y="3790208"/>
            <a:ext cx="2753485"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54" name="Text Placeholder 3"/>
          <p:cNvSpPr txBox="1">
            <a:spLocks/>
          </p:cNvSpPr>
          <p:nvPr/>
        </p:nvSpPr>
        <p:spPr>
          <a:xfrm>
            <a:off x="8072212" y="3868322"/>
            <a:ext cx="1340432"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accent3"/>
                </a:solidFill>
                <a:latin typeface="Caviar Dreams" panose="020B0402020204020504" pitchFamily="34" charset="0"/>
              </a:rPr>
              <a:t>Number Three</a:t>
            </a:r>
          </a:p>
        </p:txBody>
      </p:sp>
      <p:sp>
        <p:nvSpPr>
          <p:cNvPr id="55" name="Text Placeholder 3"/>
          <p:cNvSpPr txBox="1">
            <a:spLocks/>
          </p:cNvSpPr>
          <p:nvPr/>
        </p:nvSpPr>
        <p:spPr>
          <a:xfrm>
            <a:off x="7516707" y="4318236"/>
            <a:ext cx="2451436" cy="559419"/>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 of passages of Lorem Ipsum available but the majority have suffered</a:t>
            </a:r>
          </a:p>
        </p:txBody>
      </p:sp>
      <p:sp>
        <p:nvSpPr>
          <p:cNvPr id="58" name="Rounded Rectangle 57"/>
          <p:cNvSpPr/>
          <p:nvPr/>
        </p:nvSpPr>
        <p:spPr>
          <a:xfrm>
            <a:off x="1954325" y="3652091"/>
            <a:ext cx="2957800" cy="1373655"/>
          </a:xfrm>
          <a:prstGeom prst="roundRect">
            <a:avLst>
              <a:gd name="adj" fmla="val 41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60" name="Sev01"/>
          <p:cNvSpPr>
            <a:spLocks noChangeAspect="1"/>
          </p:cNvSpPr>
          <p:nvPr/>
        </p:nvSpPr>
        <p:spPr>
          <a:xfrm>
            <a:off x="2056484" y="3790208"/>
            <a:ext cx="2753485"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61" name="Text Placeholder 3"/>
          <p:cNvSpPr txBox="1">
            <a:spLocks/>
          </p:cNvSpPr>
          <p:nvPr/>
        </p:nvSpPr>
        <p:spPr>
          <a:xfrm>
            <a:off x="2816874" y="3868322"/>
            <a:ext cx="1232710"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accent1"/>
                </a:solidFill>
                <a:latin typeface="Caviar Dreams" panose="020B0402020204020504" pitchFamily="34" charset="0"/>
              </a:rPr>
              <a:t>Number One</a:t>
            </a:r>
          </a:p>
        </p:txBody>
      </p:sp>
      <p:sp>
        <p:nvSpPr>
          <p:cNvPr id="62" name="Text Placeholder 3"/>
          <p:cNvSpPr txBox="1">
            <a:spLocks/>
          </p:cNvSpPr>
          <p:nvPr/>
        </p:nvSpPr>
        <p:spPr>
          <a:xfrm>
            <a:off x="2207507" y="4318236"/>
            <a:ext cx="2451436" cy="559419"/>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 of passages of Lorem Ipsum available but the majority have suffered</a:t>
            </a:r>
          </a:p>
        </p:txBody>
      </p:sp>
      <p:sp>
        <p:nvSpPr>
          <p:cNvPr id="64" name="Freeform 63"/>
          <p:cNvSpPr/>
          <p:nvPr/>
        </p:nvSpPr>
        <p:spPr>
          <a:xfrm>
            <a:off x="7238197" y="3777694"/>
            <a:ext cx="1057444" cy="1057444"/>
          </a:xfrm>
          <a:custGeom>
            <a:avLst/>
            <a:gdLst>
              <a:gd name="connsiteX0" fmla="*/ 0 w 1006078"/>
              <a:gd name="connsiteY0" fmla="*/ 0 h 1006078"/>
              <a:gd name="connsiteX1" fmla="*/ 1006078 w 1006078"/>
              <a:gd name="connsiteY1" fmla="*/ 0 h 1006078"/>
              <a:gd name="connsiteX2" fmla="*/ 1006078 w 1006078"/>
              <a:gd name="connsiteY2" fmla="*/ 1006078 h 1006078"/>
              <a:gd name="connsiteX3" fmla="*/ 0 w 1006078"/>
              <a:gd name="connsiteY3" fmla="*/ 1006078 h 1006078"/>
              <a:gd name="connsiteX4" fmla="*/ 0 w 1006078"/>
              <a:gd name="connsiteY4" fmla="*/ 0 h 1006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078" h="1006078">
                <a:moveTo>
                  <a:pt x="0" y="0"/>
                </a:moveTo>
                <a:lnTo>
                  <a:pt x="1006078" y="0"/>
                </a:lnTo>
                <a:lnTo>
                  <a:pt x="1006078" y="1006078"/>
                </a:lnTo>
                <a:lnTo>
                  <a:pt x="0" y="100607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0800" tIns="50800" rIns="50800" bIns="50800" numCol="1" spcCol="1270" anchor="ctr" anchorCtr="0">
            <a:noAutofit/>
          </a:bodyPr>
          <a:lstStyle/>
          <a:p>
            <a:pPr algn="ctr" defTabSz="1777912">
              <a:lnSpc>
                <a:spcPct val="90000"/>
              </a:lnSpc>
              <a:spcBef>
                <a:spcPct val="0"/>
              </a:spcBef>
              <a:spcAft>
                <a:spcPct val="35000"/>
              </a:spcAft>
            </a:pPr>
            <a:endParaRPr lang="en-US" sz="4000" dirty="0"/>
          </a:p>
        </p:txBody>
      </p:sp>
      <p:sp>
        <p:nvSpPr>
          <p:cNvPr id="68" name="Freeform 7"/>
          <p:cNvSpPr>
            <a:spLocks/>
          </p:cNvSpPr>
          <p:nvPr/>
        </p:nvSpPr>
        <p:spPr bwMode="auto">
          <a:xfrm>
            <a:off x="7769119" y="2736758"/>
            <a:ext cx="655739" cy="786999"/>
          </a:xfrm>
          <a:custGeom>
            <a:avLst/>
            <a:gdLst/>
            <a:ahLst/>
            <a:cxnLst>
              <a:cxn ang="0">
                <a:pos x="67" y="5"/>
              </a:cxn>
              <a:cxn ang="0">
                <a:pos x="309" y="129"/>
              </a:cxn>
              <a:cxn ang="0">
                <a:pos x="437" y="435"/>
              </a:cxn>
              <a:cxn ang="0">
                <a:pos x="498" y="435"/>
              </a:cxn>
              <a:cxn ang="0">
                <a:pos x="341" y="597"/>
              </a:cxn>
              <a:cxn ang="0">
                <a:pos x="184" y="435"/>
              </a:cxn>
              <a:cxn ang="0">
                <a:pos x="250" y="435"/>
              </a:cxn>
              <a:cxn ang="0">
                <a:pos x="177" y="261"/>
              </a:cxn>
              <a:cxn ang="0">
                <a:pos x="60" y="194"/>
              </a:cxn>
              <a:cxn ang="0">
                <a:pos x="1" y="188"/>
              </a:cxn>
              <a:cxn ang="0">
                <a:pos x="0" y="188"/>
              </a:cxn>
              <a:cxn ang="0">
                <a:pos x="0" y="0"/>
              </a:cxn>
              <a:cxn ang="0">
                <a:pos x="1" y="0"/>
              </a:cxn>
              <a:cxn ang="0">
                <a:pos x="67" y="5"/>
              </a:cxn>
            </a:cxnLst>
            <a:rect l="0" t="0" r="r" b="b"/>
            <a:pathLst>
              <a:path w="498" h="597">
                <a:moveTo>
                  <a:pt x="67" y="5"/>
                </a:moveTo>
                <a:cubicBezTo>
                  <a:pt x="159" y="18"/>
                  <a:pt x="240" y="59"/>
                  <a:pt x="309" y="129"/>
                </a:cubicBezTo>
                <a:cubicBezTo>
                  <a:pt x="394" y="213"/>
                  <a:pt x="436" y="315"/>
                  <a:pt x="437" y="435"/>
                </a:cubicBezTo>
                <a:cubicBezTo>
                  <a:pt x="498" y="435"/>
                  <a:pt x="498" y="435"/>
                  <a:pt x="498" y="435"/>
                </a:cubicBezTo>
                <a:cubicBezTo>
                  <a:pt x="341" y="597"/>
                  <a:pt x="341" y="597"/>
                  <a:pt x="341" y="597"/>
                </a:cubicBezTo>
                <a:cubicBezTo>
                  <a:pt x="184" y="435"/>
                  <a:pt x="184" y="435"/>
                  <a:pt x="184" y="435"/>
                </a:cubicBezTo>
                <a:cubicBezTo>
                  <a:pt x="250" y="435"/>
                  <a:pt x="250" y="435"/>
                  <a:pt x="250" y="435"/>
                </a:cubicBezTo>
                <a:cubicBezTo>
                  <a:pt x="249" y="367"/>
                  <a:pt x="225" y="309"/>
                  <a:pt x="177" y="261"/>
                </a:cubicBezTo>
                <a:cubicBezTo>
                  <a:pt x="143" y="227"/>
                  <a:pt x="104" y="205"/>
                  <a:pt x="60" y="194"/>
                </a:cubicBezTo>
                <a:cubicBezTo>
                  <a:pt x="41" y="190"/>
                  <a:pt x="21" y="188"/>
                  <a:pt x="1" y="188"/>
                </a:cubicBezTo>
                <a:cubicBezTo>
                  <a:pt x="1" y="188"/>
                  <a:pt x="0" y="188"/>
                  <a:pt x="0" y="188"/>
                </a:cubicBezTo>
                <a:cubicBezTo>
                  <a:pt x="0" y="0"/>
                  <a:pt x="0" y="0"/>
                  <a:pt x="0" y="0"/>
                </a:cubicBezTo>
                <a:cubicBezTo>
                  <a:pt x="0" y="0"/>
                  <a:pt x="1" y="0"/>
                  <a:pt x="1" y="0"/>
                </a:cubicBezTo>
                <a:cubicBezTo>
                  <a:pt x="24" y="0"/>
                  <a:pt x="46" y="2"/>
                  <a:pt x="67" y="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69" name="Freeform 8"/>
          <p:cNvSpPr>
            <a:spLocks noEditPoints="1"/>
          </p:cNvSpPr>
          <p:nvPr/>
        </p:nvSpPr>
        <p:spPr bwMode="auto">
          <a:xfrm>
            <a:off x="3642445" y="2803500"/>
            <a:ext cx="784217" cy="653515"/>
          </a:xfrm>
          <a:custGeom>
            <a:avLst/>
            <a:gdLst/>
            <a:ahLst/>
            <a:cxnLst>
              <a:cxn ang="0">
                <a:pos x="96" y="338"/>
              </a:cxn>
              <a:cxn ang="0">
                <a:pos x="95" y="338"/>
              </a:cxn>
              <a:cxn ang="0">
                <a:pos x="96" y="338"/>
              </a:cxn>
              <a:cxn ang="0">
                <a:pos x="435" y="0"/>
              </a:cxn>
              <a:cxn ang="0">
                <a:pos x="595" y="157"/>
              </a:cxn>
              <a:cxn ang="0">
                <a:pos x="435" y="314"/>
              </a:cxn>
              <a:cxn ang="0">
                <a:pos x="435" y="249"/>
              </a:cxn>
              <a:cxn ang="0">
                <a:pos x="260" y="322"/>
              </a:cxn>
              <a:cxn ang="0">
                <a:pos x="194" y="437"/>
              </a:cxn>
              <a:cxn ang="0">
                <a:pos x="187" y="496"/>
              </a:cxn>
              <a:cxn ang="0">
                <a:pos x="0" y="496"/>
              </a:cxn>
              <a:cxn ang="0">
                <a:pos x="5" y="429"/>
              </a:cxn>
              <a:cxn ang="0">
                <a:pos x="128" y="190"/>
              </a:cxn>
              <a:cxn ang="0">
                <a:pos x="435" y="61"/>
              </a:cxn>
              <a:cxn ang="0">
                <a:pos x="435" y="0"/>
              </a:cxn>
            </a:cxnLst>
            <a:rect l="0" t="0" r="r" b="b"/>
            <a:pathLst>
              <a:path w="595" h="496">
                <a:moveTo>
                  <a:pt x="96" y="338"/>
                </a:moveTo>
                <a:cubicBezTo>
                  <a:pt x="96" y="338"/>
                  <a:pt x="95" y="338"/>
                  <a:pt x="95" y="338"/>
                </a:cubicBezTo>
                <a:cubicBezTo>
                  <a:pt x="96" y="338"/>
                  <a:pt x="96" y="338"/>
                  <a:pt x="96" y="338"/>
                </a:cubicBezTo>
                <a:close/>
                <a:moveTo>
                  <a:pt x="435" y="0"/>
                </a:moveTo>
                <a:cubicBezTo>
                  <a:pt x="595" y="157"/>
                  <a:pt x="595" y="157"/>
                  <a:pt x="595" y="157"/>
                </a:cubicBezTo>
                <a:cubicBezTo>
                  <a:pt x="435" y="314"/>
                  <a:pt x="435" y="314"/>
                  <a:pt x="435" y="314"/>
                </a:cubicBezTo>
                <a:cubicBezTo>
                  <a:pt x="435" y="249"/>
                  <a:pt x="435" y="249"/>
                  <a:pt x="435" y="249"/>
                </a:cubicBezTo>
                <a:cubicBezTo>
                  <a:pt x="367" y="249"/>
                  <a:pt x="309" y="273"/>
                  <a:pt x="260" y="322"/>
                </a:cubicBezTo>
                <a:cubicBezTo>
                  <a:pt x="227" y="356"/>
                  <a:pt x="204" y="394"/>
                  <a:pt x="194" y="437"/>
                </a:cubicBezTo>
                <a:cubicBezTo>
                  <a:pt x="190" y="456"/>
                  <a:pt x="187" y="475"/>
                  <a:pt x="187" y="496"/>
                </a:cubicBezTo>
                <a:cubicBezTo>
                  <a:pt x="0" y="496"/>
                  <a:pt x="0" y="496"/>
                  <a:pt x="0" y="496"/>
                </a:cubicBezTo>
                <a:cubicBezTo>
                  <a:pt x="0" y="473"/>
                  <a:pt x="2" y="451"/>
                  <a:pt x="5" y="429"/>
                </a:cubicBezTo>
                <a:cubicBezTo>
                  <a:pt x="18" y="338"/>
                  <a:pt x="59" y="258"/>
                  <a:pt x="128" y="190"/>
                </a:cubicBezTo>
                <a:cubicBezTo>
                  <a:pt x="213" y="104"/>
                  <a:pt x="315" y="62"/>
                  <a:pt x="435" y="61"/>
                </a:cubicBezTo>
                <a:lnTo>
                  <a:pt x="435" y="0"/>
                </a:ln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70" name="Text Placeholder 3"/>
          <p:cNvSpPr txBox="1">
            <a:spLocks/>
          </p:cNvSpPr>
          <p:nvPr/>
        </p:nvSpPr>
        <p:spPr>
          <a:xfrm>
            <a:off x="3006537" y="2578886"/>
            <a:ext cx="774251"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3200" dirty="0">
                <a:solidFill>
                  <a:schemeClr val="tx1">
                    <a:lumMod val="85000"/>
                    <a:lumOff val="15000"/>
                  </a:schemeClr>
                </a:solidFill>
                <a:latin typeface="Caviar Dreams" panose="020B0402020204020504" pitchFamily="34" charset="0"/>
              </a:rPr>
              <a:t>20%</a:t>
            </a:r>
          </a:p>
        </p:txBody>
      </p:sp>
      <p:sp>
        <p:nvSpPr>
          <p:cNvPr id="72" name="Text Placeholder 3"/>
          <p:cNvSpPr txBox="1">
            <a:spLocks/>
          </p:cNvSpPr>
          <p:nvPr/>
        </p:nvSpPr>
        <p:spPr>
          <a:xfrm>
            <a:off x="8424057" y="2578892"/>
            <a:ext cx="774250"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3200" dirty="0" smtClean="0">
                <a:solidFill>
                  <a:schemeClr val="tx1">
                    <a:lumMod val="85000"/>
                    <a:lumOff val="15000"/>
                  </a:schemeClr>
                </a:solidFill>
                <a:latin typeface="Caviar Dreams" panose="020B0402020204020504" pitchFamily="34" charset="0"/>
              </a:rPr>
              <a:t>30%</a:t>
            </a:r>
            <a:endParaRPr lang="en-US" sz="3200" dirty="0">
              <a:solidFill>
                <a:schemeClr val="tx1">
                  <a:lumMod val="85000"/>
                  <a:lumOff val="15000"/>
                </a:schemeClr>
              </a:solidFill>
              <a:latin typeface="Caviar Dreams" panose="020B0402020204020504" pitchFamily="34" charset="0"/>
            </a:endParaRPr>
          </a:p>
        </p:txBody>
      </p:sp>
      <p:sp>
        <p:nvSpPr>
          <p:cNvPr id="76" name="Rounded Rectangle 75"/>
          <p:cNvSpPr/>
          <p:nvPr/>
        </p:nvSpPr>
        <p:spPr>
          <a:xfrm>
            <a:off x="4608361" y="2490017"/>
            <a:ext cx="2957800" cy="2542434"/>
          </a:xfrm>
          <a:prstGeom prst="roundRect">
            <a:avLst>
              <a:gd name="adj" fmla="val 41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78" name="Sev01"/>
          <p:cNvSpPr>
            <a:spLocks noChangeAspect="1"/>
          </p:cNvSpPr>
          <p:nvPr/>
        </p:nvSpPr>
        <p:spPr>
          <a:xfrm>
            <a:off x="4710520" y="2587333"/>
            <a:ext cx="2753485"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79" name="Text Placeholder 3"/>
          <p:cNvSpPr txBox="1">
            <a:spLocks/>
          </p:cNvSpPr>
          <p:nvPr/>
        </p:nvSpPr>
        <p:spPr>
          <a:xfrm>
            <a:off x="5500757" y="2665447"/>
            <a:ext cx="1173014"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accent2"/>
                </a:solidFill>
                <a:latin typeface="Caviar Dreams" panose="020B0402020204020504" pitchFamily="34" charset="0"/>
              </a:rPr>
              <a:t>Number Two</a:t>
            </a:r>
          </a:p>
        </p:txBody>
      </p:sp>
      <p:sp>
        <p:nvSpPr>
          <p:cNvPr id="80" name="Text Placeholder 3"/>
          <p:cNvSpPr txBox="1">
            <a:spLocks/>
          </p:cNvSpPr>
          <p:nvPr/>
        </p:nvSpPr>
        <p:spPr>
          <a:xfrm>
            <a:off x="4861543" y="3195333"/>
            <a:ext cx="2451436" cy="1189749"/>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285750" indent="-285750" algn="l" defTabSz="1219140">
              <a:spcBef>
                <a:spcPct val="20000"/>
              </a:spcBef>
              <a:buFont typeface="Arial" panose="020B0604020202020204" pitchFamily="34" charset="0"/>
              <a:buChar char="•"/>
              <a:defRPr/>
            </a:pPr>
            <a:r>
              <a:rPr lang="en-US" sz="1333" dirty="0">
                <a:solidFill>
                  <a:schemeClr val="bg1"/>
                </a:solidFill>
              </a:rPr>
              <a:t>There are many </a:t>
            </a:r>
          </a:p>
          <a:p>
            <a:pPr marL="285750" indent="-285750" algn="l" defTabSz="1219140">
              <a:spcBef>
                <a:spcPct val="20000"/>
              </a:spcBef>
              <a:buFont typeface="Arial" panose="020B0604020202020204" pitchFamily="34" charset="0"/>
              <a:buChar char="•"/>
              <a:defRPr/>
            </a:pPr>
            <a:r>
              <a:rPr lang="en-US" sz="1333" dirty="0" smtClean="0">
                <a:solidFill>
                  <a:schemeClr val="bg1"/>
                </a:solidFill>
              </a:rPr>
              <a:t>variations </a:t>
            </a:r>
            <a:r>
              <a:rPr lang="en-US" sz="1333" dirty="0">
                <a:solidFill>
                  <a:schemeClr val="bg1"/>
                </a:solidFill>
              </a:rPr>
              <a:t>of </a:t>
            </a:r>
            <a:r>
              <a:rPr lang="en-US" sz="1333" dirty="0" smtClean="0">
                <a:solidFill>
                  <a:schemeClr val="bg1"/>
                </a:solidFill>
              </a:rPr>
              <a:t>passages</a:t>
            </a:r>
          </a:p>
          <a:p>
            <a:pPr marL="285750" indent="-285750" algn="l" defTabSz="1219140">
              <a:spcBef>
                <a:spcPct val="20000"/>
              </a:spcBef>
              <a:buFont typeface="Arial" panose="020B0604020202020204" pitchFamily="34" charset="0"/>
              <a:buChar char="•"/>
              <a:defRPr/>
            </a:pPr>
            <a:r>
              <a:rPr lang="en-US" sz="1333" dirty="0" smtClean="0">
                <a:solidFill>
                  <a:schemeClr val="bg1"/>
                </a:solidFill>
              </a:rPr>
              <a:t> </a:t>
            </a:r>
            <a:r>
              <a:rPr lang="en-US" sz="1333" dirty="0">
                <a:solidFill>
                  <a:schemeClr val="bg1"/>
                </a:solidFill>
              </a:rPr>
              <a:t>of </a:t>
            </a:r>
            <a:r>
              <a:rPr lang="en-US" sz="1333" dirty="0" smtClean="0">
                <a:solidFill>
                  <a:schemeClr val="bg1"/>
                </a:solidFill>
              </a:rPr>
              <a:t>Lore Issue </a:t>
            </a:r>
          </a:p>
          <a:p>
            <a:pPr marL="285750" indent="-285750" algn="l" defTabSz="1219140">
              <a:spcBef>
                <a:spcPct val="20000"/>
              </a:spcBef>
              <a:buFont typeface="Arial" panose="020B0604020202020204" pitchFamily="34" charset="0"/>
              <a:buChar char="•"/>
              <a:defRPr/>
            </a:pPr>
            <a:r>
              <a:rPr lang="en-US" sz="1333" dirty="0" smtClean="0">
                <a:solidFill>
                  <a:schemeClr val="bg1"/>
                </a:solidFill>
              </a:rPr>
              <a:t>available </a:t>
            </a:r>
            <a:r>
              <a:rPr lang="en-US" sz="1333" dirty="0">
                <a:solidFill>
                  <a:schemeClr val="bg1"/>
                </a:solidFill>
              </a:rPr>
              <a:t>but the </a:t>
            </a:r>
            <a:endParaRPr lang="en-US" sz="1333" dirty="0" smtClean="0">
              <a:solidFill>
                <a:schemeClr val="bg1"/>
              </a:solidFill>
            </a:endParaRPr>
          </a:p>
          <a:p>
            <a:pPr marL="285750" indent="-285750" algn="l" defTabSz="1219140">
              <a:spcBef>
                <a:spcPct val="20000"/>
              </a:spcBef>
              <a:buFont typeface="Arial" panose="020B0604020202020204" pitchFamily="34" charset="0"/>
              <a:buChar char="•"/>
              <a:defRPr/>
            </a:pPr>
            <a:r>
              <a:rPr lang="en-US" sz="1333" dirty="0" smtClean="0">
                <a:solidFill>
                  <a:schemeClr val="bg1"/>
                </a:solidFill>
              </a:rPr>
              <a:t>majority </a:t>
            </a:r>
            <a:r>
              <a:rPr lang="en-US" sz="1333" dirty="0">
                <a:solidFill>
                  <a:schemeClr val="bg1"/>
                </a:solidFill>
              </a:rPr>
              <a:t>have suffered</a:t>
            </a:r>
          </a:p>
        </p:txBody>
      </p:sp>
      <p:sp>
        <p:nvSpPr>
          <p:cNvPr id="92" name="Text Placeholder 3"/>
          <p:cNvSpPr txBox="1">
            <a:spLocks/>
          </p:cNvSpPr>
          <p:nvPr/>
        </p:nvSpPr>
        <p:spPr>
          <a:xfrm>
            <a:off x="5696128" y="1856422"/>
            <a:ext cx="782266"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3200" dirty="0">
                <a:solidFill>
                  <a:schemeClr val="tx1">
                    <a:lumMod val="85000"/>
                    <a:lumOff val="15000"/>
                  </a:schemeClr>
                </a:solidFill>
                <a:latin typeface="Caviar Dreams" panose="020B0402020204020504" pitchFamily="34" charset="0"/>
              </a:rPr>
              <a:t>4</a:t>
            </a:r>
            <a:r>
              <a:rPr lang="en-US" sz="3200" dirty="0" smtClean="0">
                <a:solidFill>
                  <a:schemeClr val="tx1">
                    <a:lumMod val="85000"/>
                    <a:lumOff val="15000"/>
                  </a:schemeClr>
                </a:solidFill>
                <a:latin typeface="Caviar Dreams" panose="020B0402020204020504" pitchFamily="34" charset="0"/>
              </a:rPr>
              <a:t>0</a:t>
            </a:r>
            <a:r>
              <a:rPr lang="en-US" sz="3200" dirty="0">
                <a:solidFill>
                  <a:schemeClr val="tx1">
                    <a:lumMod val="85000"/>
                    <a:lumOff val="15000"/>
                  </a:schemeClr>
                </a:solidFill>
                <a:latin typeface="Caviar Dreams" panose="020B0402020204020504" pitchFamily="34" charset="0"/>
              </a:rPr>
              <a:t>%</a:t>
            </a:r>
          </a:p>
        </p:txBody>
      </p:sp>
      <p:sp>
        <p:nvSpPr>
          <p:cNvPr id="94" name="Title 20"/>
          <p:cNvSpPr txBox="1">
            <a:spLocks/>
          </p:cNvSpPr>
          <p:nvPr/>
        </p:nvSpPr>
        <p:spPr>
          <a:xfrm>
            <a:off x="4510748" y="5258501"/>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600" b="1" dirty="0" smtClean="0">
                <a:solidFill>
                  <a:schemeClr val="tx1">
                    <a:lumMod val="85000"/>
                    <a:lumOff val="15000"/>
                  </a:schemeClr>
                </a:solidFill>
                <a:latin typeface="Caviar Dreams" panose="020B0402020204020504" pitchFamily="34" charset="0"/>
                <a:cs typeface="Lato Regular"/>
              </a:rPr>
              <a:t>Design </a:t>
            </a:r>
            <a:r>
              <a:rPr lang="en-US" sz="1600" b="1" dirty="0">
                <a:solidFill>
                  <a:schemeClr val="tx1">
                    <a:lumMod val="85000"/>
                    <a:lumOff val="15000"/>
                  </a:schemeClr>
                </a:solidFill>
                <a:latin typeface="Caviar Dreams" panose="020B0402020204020504" pitchFamily="34" charset="0"/>
                <a:cs typeface="Lato Regular"/>
              </a:rPr>
              <a:t>and Hard Work</a:t>
            </a:r>
          </a:p>
        </p:txBody>
      </p:sp>
      <p:sp>
        <p:nvSpPr>
          <p:cNvPr id="95" name="Title 20"/>
          <p:cNvSpPr txBox="1">
            <a:spLocks/>
          </p:cNvSpPr>
          <p:nvPr/>
        </p:nvSpPr>
        <p:spPr>
          <a:xfrm>
            <a:off x="2241079" y="5498017"/>
            <a:ext cx="7709842" cy="60321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200" dirty="0">
                <a:solidFill>
                  <a:schemeClr val="tx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solidFill>
              <a:latin typeface="+mj-lt"/>
              <a:cs typeface="Lato Light"/>
            </a:endParaRPr>
          </a:p>
        </p:txBody>
      </p:sp>
    </p:spTree>
    <p:extLst>
      <p:ext uri="{BB962C8B-B14F-4D97-AF65-F5344CB8AC3E}">
        <p14:creationId xmlns:p14="http://schemas.microsoft.com/office/powerpoint/2010/main" val="8463737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 name="Rectangle 91"/>
          <p:cNvSpPr/>
          <p:nvPr/>
        </p:nvSpPr>
        <p:spPr>
          <a:xfrm>
            <a:off x="0" y="0"/>
            <a:ext cx="12192000" cy="6477001"/>
          </a:xfrm>
          <a:prstGeom prst="rect">
            <a:avLst/>
          </a:prstGeom>
          <a:gradFill>
            <a:gsLst>
              <a:gs pos="14000">
                <a:schemeClr val="tx2">
                  <a:lumMod val="50000"/>
                  <a:alpha val="61000"/>
                </a:schemeClr>
              </a:gs>
              <a:gs pos="100000">
                <a:schemeClr val="accent1">
                  <a:alpha val="56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73</a:t>
            </a:fld>
            <a:endParaRPr lang="en-US"/>
          </a:p>
        </p:txBody>
      </p:sp>
      <p:grpSp>
        <p:nvGrpSpPr>
          <p:cNvPr id="7" name="Group 6"/>
          <p:cNvGrpSpPr/>
          <p:nvPr/>
        </p:nvGrpSpPr>
        <p:grpSpPr>
          <a:xfrm>
            <a:off x="4339835" y="1662400"/>
            <a:ext cx="3512331" cy="3066983"/>
            <a:chOff x="4339835" y="2022804"/>
            <a:chExt cx="3512331" cy="3066983"/>
          </a:xfrm>
        </p:grpSpPr>
        <p:sp>
          <p:nvSpPr>
            <p:cNvPr id="90" name="Shape 14572"/>
            <p:cNvSpPr/>
            <p:nvPr/>
          </p:nvSpPr>
          <p:spPr>
            <a:xfrm flipV="1">
              <a:off x="6096001" y="3673221"/>
              <a:ext cx="1" cy="1337756"/>
            </a:xfrm>
            <a:prstGeom prst="line">
              <a:avLst/>
            </a:prstGeom>
            <a:ln w="101600">
              <a:solidFill>
                <a:srgbClr val="FFFFFF"/>
              </a:solidFill>
              <a:miter lim="400000"/>
            </a:ln>
          </p:spPr>
          <p:txBody>
            <a:bodyPr lIns="25400" tIns="25400" rIns="25400" bIns="25400" anchor="ctr"/>
            <a:lstStyle/>
            <a:p>
              <a:pPr>
                <a:defRPr sz="3200"/>
              </a:pPr>
              <a:endParaRPr sz="1600"/>
            </a:p>
          </p:txBody>
        </p:sp>
        <p:grpSp>
          <p:nvGrpSpPr>
            <p:cNvPr id="65" name="Group 14576"/>
            <p:cNvGrpSpPr/>
            <p:nvPr/>
          </p:nvGrpSpPr>
          <p:grpSpPr>
            <a:xfrm>
              <a:off x="4339835" y="3637296"/>
              <a:ext cx="3512331" cy="1365130"/>
              <a:chOff x="0" y="0"/>
              <a:chExt cx="7024661" cy="2730259"/>
            </a:xfrm>
          </p:grpSpPr>
          <p:sp>
            <p:nvSpPr>
              <p:cNvPr id="66" name="Shape 14573"/>
              <p:cNvSpPr/>
              <p:nvPr/>
            </p:nvSpPr>
            <p:spPr>
              <a:xfrm>
                <a:off x="101587" y="161057"/>
                <a:ext cx="6821489" cy="2569203"/>
              </a:xfrm>
              <a:custGeom>
                <a:avLst/>
                <a:gdLst/>
                <a:ahLst/>
                <a:cxnLst>
                  <a:cxn ang="0">
                    <a:pos x="wd2" y="hd2"/>
                  </a:cxn>
                  <a:cxn ang="5400000">
                    <a:pos x="wd2" y="hd2"/>
                  </a:cxn>
                  <a:cxn ang="10800000">
                    <a:pos x="wd2" y="hd2"/>
                  </a:cxn>
                  <a:cxn ang="16200000">
                    <a:pos x="wd2" y="hd2"/>
                  </a:cxn>
                </a:cxnLst>
                <a:rect l="0" t="0" r="r" b="b"/>
                <a:pathLst>
                  <a:path w="21600" h="19033" extrusionOk="0">
                    <a:moveTo>
                      <a:pt x="0" y="0"/>
                    </a:moveTo>
                    <a:cubicBezTo>
                      <a:pt x="508" y="4148"/>
                      <a:pt x="1456" y="8064"/>
                      <a:pt x="2853" y="11331"/>
                    </a:cubicBezTo>
                    <a:cubicBezTo>
                      <a:pt x="7242" y="21600"/>
                      <a:pt x="14358" y="21600"/>
                      <a:pt x="18747" y="11331"/>
                    </a:cubicBezTo>
                    <a:cubicBezTo>
                      <a:pt x="20144" y="8064"/>
                      <a:pt x="21092" y="4148"/>
                      <a:pt x="21600" y="0"/>
                    </a:cubicBezTo>
                    <a:lnTo>
                      <a:pt x="21442" y="0"/>
                    </a:lnTo>
                    <a:cubicBezTo>
                      <a:pt x="20938" y="4055"/>
                      <a:pt x="20006" y="7881"/>
                      <a:pt x="18639" y="11078"/>
                    </a:cubicBezTo>
                    <a:cubicBezTo>
                      <a:pt x="14310" y="21208"/>
                      <a:pt x="7290" y="21208"/>
                      <a:pt x="2961" y="11078"/>
                    </a:cubicBezTo>
                    <a:cubicBezTo>
                      <a:pt x="1594" y="7881"/>
                      <a:pt x="662" y="4055"/>
                      <a:pt x="158" y="0"/>
                    </a:cubicBezTo>
                    <a:lnTo>
                      <a:pt x="0" y="0"/>
                    </a:lnTo>
                    <a:close/>
                  </a:path>
                </a:pathLst>
              </a:cu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67" name="Shape 14574"/>
              <p:cNvSpPr/>
              <p:nvPr/>
            </p:nvSpPr>
            <p:spPr>
              <a:xfrm>
                <a:off x="0" y="0"/>
                <a:ext cx="236338" cy="236338"/>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68" name="Shape 14575"/>
              <p:cNvSpPr/>
              <p:nvPr/>
            </p:nvSpPr>
            <p:spPr>
              <a:xfrm>
                <a:off x="6788323" y="0"/>
                <a:ext cx="236339" cy="236338"/>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grpSp>
        <p:grpSp>
          <p:nvGrpSpPr>
            <p:cNvPr id="6" name="Group 5"/>
            <p:cNvGrpSpPr/>
            <p:nvPr/>
          </p:nvGrpSpPr>
          <p:grpSpPr>
            <a:xfrm>
              <a:off x="4406061" y="4047277"/>
              <a:ext cx="3417979" cy="1042510"/>
              <a:chOff x="4406061" y="4047277"/>
              <a:chExt cx="3417979" cy="1042510"/>
            </a:xfrm>
          </p:grpSpPr>
          <p:grpSp>
            <p:nvGrpSpPr>
              <p:cNvPr id="72" name="Group 14585"/>
              <p:cNvGrpSpPr/>
              <p:nvPr/>
            </p:nvGrpSpPr>
            <p:grpSpPr>
              <a:xfrm>
                <a:off x="7288382" y="4047277"/>
                <a:ext cx="535658" cy="535658"/>
                <a:chOff x="0" y="0"/>
                <a:chExt cx="1071315" cy="1071315"/>
              </a:xfrm>
            </p:grpSpPr>
            <p:sp>
              <p:nvSpPr>
                <p:cNvPr id="73" name="Shape 14583"/>
                <p:cNvSpPr/>
                <p:nvPr/>
              </p:nvSpPr>
              <p:spPr>
                <a:xfrm>
                  <a:off x="0" y="0"/>
                  <a:ext cx="1071316" cy="1071316"/>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4" name="Shape 14584"/>
                <p:cNvSpPr/>
                <p:nvPr/>
              </p:nvSpPr>
              <p:spPr>
                <a:xfrm>
                  <a:off x="368924" y="256466"/>
                  <a:ext cx="333465" cy="533544"/>
                </a:xfrm>
                <a:custGeom>
                  <a:avLst/>
                  <a:gdLst/>
                  <a:ahLst/>
                  <a:cxnLst>
                    <a:cxn ang="0">
                      <a:pos x="wd2" y="hd2"/>
                    </a:cxn>
                    <a:cxn ang="5400000">
                      <a:pos x="wd2" y="hd2"/>
                    </a:cxn>
                    <a:cxn ang="10800000">
                      <a:pos x="wd2" y="hd2"/>
                    </a:cxn>
                    <a:cxn ang="16200000">
                      <a:pos x="wd2" y="hd2"/>
                    </a:cxn>
                  </a:cxnLst>
                  <a:rect l="0" t="0" r="r" b="b"/>
                  <a:pathLst>
                    <a:path w="21369" h="21600" extrusionOk="0">
                      <a:moveTo>
                        <a:pt x="21123" y="8822"/>
                      </a:moveTo>
                      <a:cubicBezTo>
                        <a:pt x="20753" y="8378"/>
                        <a:pt x="20025" y="8100"/>
                        <a:pt x="19231" y="8100"/>
                      </a:cubicBezTo>
                      <a:lnTo>
                        <a:pt x="15210" y="8100"/>
                      </a:lnTo>
                      <a:lnTo>
                        <a:pt x="20074" y="1954"/>
                      </a:lnTo>
                      <a:cubicBezTo>
                        <a:pt x="20405" y="1535"/>
                        <a:pt x="20370" y="1038"/>
                        <a:pt x="19981" y="641"/>
                      </a:cubicBezTo>
                      <a:cubicBezTo>
                        <a:pt x="19591" y="242"/>
                        <a:pt x="18903" y="0"/>
                        <a:pt x="18163" y="0"/>
                      </a:cubicBezTo>
                      <a:lnTo>
                        <a:pt x="7479" y="0"/>
                      </a:lnTo>
                      <a:cubicBezTo>
                        <a:pt x="6558" y="0"/>
                        <a:pt x="5742" y="372"/>
                        <a:pt x="5451" y="923"/>
                      </a:cubicBezTo>
                      <a:lnTo>
                        <a:pt x="109" y="11048"/>
                      </a:lnTo>
                      <a:cubicBezTo>
                        <a:pt x="-108" y="11460"/>
                        <a:pt x="2" y="11912"/>
                        <a:pt x="403" y="12265"/>
                      </a:cubicBezTo>
                      <a:cubicBezTo>
                        <a:pt x="805" y="12616"/>
                        <a:pt x="1450" y="12825"/>
                        <a:pt x="2137" y="12825"/>
                      </a:cubicBezTo>
                      <a:lnTo>
                        <a:pt x="7125" y="12825"/>
                      </a:lnTo>
                      <a:lnTo>
                        <a:pt x="5367" y="20044"/>
                      </a:lnTo>
                      <a:cubicBezTo>
                        <a:pt x="5215" y="20667"/>
                        <a:pt x="5764" y="21273"/>
                        <a:pt x="6691" y="21505"/>
                      </a:cubicBezTo>
                      <a:cubicBezTo>
                        <a:pt x="6947" y="21569"/>
                        <a:pt x="7215" y="21600"/>
                        <a:pt x="7477" y="21600"/>
                      </a:cubicBezTo>
                      <a:cubicBezTo>
                        <a:pt x="8165" y="21600"/>
                        <a:pt x="8831" y="21390"/>
                        <a:pt x="9240" y="21015"/>
                      </a:cubicBezTo>
                      <a:lnTo>
                        <a:pt x="20992" y="10215"/>
                      </a:lnTo>
                      <a:cubicBezTo>
                        <a:pt x="21442" y="9802"/>
                        <a:pt x="21492" y="9265"/>
                        <a:pt x="21123" y="8822"/>
                      </a:cubicBezTo>
                      <a:cubicBezTo>
                        <a:pt x="21123" y="8822"/>
                        <a:pt x="21123" y="8822"/>
                        <a:pt x="21123" y="8822"/>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75" name="Group 14588"/>
              <p:cNvGrpSpPr/>
              <p:nvPr/>
            </p:nvGrpSpPr>
            <p:grpSpPr>
              <a:xfrm>
                <a:off x="4406061" y="4047277"/>
                <a:ext cx="535658" cy="535658"/>
                <a:chOff x="0" y="0"/>
                <a:chExt cx="1071315" cy="1071315"/>
              </a:xfrm>
            </p:grpSpPr>
            <p:sp>
              <p:nvSpPr>
                <p:cNvPr id="76" name="Shape 14586"/>
                <p:cNvSpPr/>
                <p:nvPr/>
              </p:nvSpPr>
              <p:spPr>
                <a:xfrm>
                  <a:off x="0" y="0"/>
                  <a:ext cx="1071316" cy="1071316"/>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77" name="Shape 14587"/>
                <p:cNvSpPr/>
                <p:nvPr/>
              </p:nvSpPr>
              <p:spPr>
                <a:xfrm>
                  <a:off x="238997" y="334705"/>
                  <a:ext cx="593322" cy="377066"/>
                </a:xfrm>
                <a:custGeom>
                  <a:avLst/>
                  <a:gdLst/>
                  <a:ahLst/>
                  <a:cxnLst>
                    <a:cxn ang="0">
                      <a:pos x="wd2" y="hd2"/>
                    </a:cxn>
                    <a:cxn ang="5400000">
                      <a:pos x="wd2" y="hd2"/>
                    </a:cxn>
                    <a:cxn ang="10800000">
                      <a:pos x="wd2" y="hd2"/>
                    </a:cxn>
                    <a:cxn ang="16200000">
                      <a:pos x="wd2" y="hd2"/>
                    </a:cxn>
                  </a:cxnLst>
                  <a:rect l="0" t="0" r="r" b="b"/>
                  <a:pathLst>
                    <a:path w="21482" h="21600" extrusionOk="0">
                      <a:moveTo>
                        <a:pt x="10736" y="0"/>
                      </a:moveTo>
                      <a:cubicBezTo>
                        <a:pt x="4917" y="0"/>
                        <a:pt x="369" y="9543"/>
                        <a:pt x="178" y="9949"/>
                      </a:cubicBezTo>
                      <a:cubicBezTo>
                        <a:pt x="-59" y="10452"/>
                        <a:pt x="-59" y="11147"/>
                        <a:pt x="178" y="11651"/>
                      </a:cubicBezTo>
                      <a:cubicBezTo>
                        <a:pt x="369" y="12056"/>
                        <a:pt x="4917" y="21600"/>
                        <a:pt x="10736" y="21600"/>
                      </a:cubicBezTo>
                      <a:cubicBezTo>
                        <a:pt x="16556" y="21600"/>
                        <a:pt x="21113" y="12056"/>
                        <a:pt x="21305" y="11651"/>
                      </a:cubicBezTo>
                      <a:cubicBezTo>
                        <a:pt x="21541" y="11147"/>
                        <a:pt x="21541" y="10452"/>
                        <a:pt x="21305" y="9949"/>
                      </a:cubicBezTo>
                      <a:cubicBezTo>
                        <a:pt x="21113" y="9543"/>
                        <a:pt x="16556" y="0"/>
                        <a:pt x="10736" y="0"/>
                      </a:cubicBezTo>
                      <a:close/>
                      <a:moveTo>
                        <a:pt x="10736" y="5119"/>
                      </a:moveTo>
                      <a:cubicBezTo>
                        <a:pt x="12718" y="5119"/>
                        <a:pt x="14337" y="7664"/>
                        <a:pt x="14337" y="10800"/>
                      </a:cubicBezTo>
                      <a:cubicBezTo>
                        <a:pt x="14337" y="13936"/>
                        <a:pt x="12718" y="16497"/>
                        <a:pt x="10736" y="16497"/>
                      </a:cubicBezTo>
                      <a:cubicBezTo>
                        <a:pt x="8754" y="16497"/>
                        <a:pt x="7146" y="13936"/>
                        <a:pt x="7146" y="10800"/>
                      </a:cubicBezTo>
                      <a:cubicBezTo>
                        <a:pt x="7146" y="7664"/>
                        <a:pt x="8754" y="5119"/>
                        <a:pt x="10736" y="5119"/>
                      </a:cubicBezTo>
                      <a:close/>
                      <a:moveTo>
                        <a:pt x="10614" y="8216"/>
                      </a:moveTo>
                      <a:cubicBezTo>
                        <a:pt x="9771" y="8216"/>
                        <a:pt x="9093" y="9306"/>
                        <a:pt x="9093" y="10640"/>
                      </a:cubicBezTo>
                      <a:cubicBezTo>
                        <a:pt x="9093" y="11974"/>
                        <a:pt x="9771" y="13047"/>
                        <a:pt x="10614" y="13047"/>
                      </a:cubicBezTo>
                      <a:cubicBezTo>
                        <a:pt x="11457" y="13047"/>
                        <a:pt x="12146" y="11974"/>
                        <a:pt x="12146" y="10640"/>
                      </a:cubicBezTo>
                      <a:cubicBezTo>
                        <a:pt x="12146" y="9306"/>
                        <a:pt x="11457" y="8216"/>
                        <a:pt x="10614" y="8216"/>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78" name="Group 14591"/>
              <p:cNvGrpSpPr/>
              <p:nvPr/>
            </p:nvGrpSpPr>
            <p:grpSpPr>
              <a:xfrm>
                <a:off x="6599007" y="4492574"/>
                <a:ext cx="597213" cy="597213"/>
                <a:chOff x="0" y="0"/>
                <a:chExt cx="1194424" cy="1194424"/>
              </a:xfrm>
            </p:grpSpPr>
            <p:sp>
              <p:nvSpPr>
                <p:cNvPr id="79" name="Shape 14589"/>
                <p:cNvSpPr/>
                <p:nvPr/>
              </p:nvSpPr>
              <p:spPr>
                <a:xfrm>
                  <a:off x="0" y="0"/>
                  <a:ext cx="1194425" cy="1194425"/>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80" name="Shape 14590"/>
                <p:cNvSpPr/>
                <p:nvPr/>
              </p:nvSpPr>
              <p:spPr>
                <a:xfrm>
                  <a:off x="314486" y="333771"/>
                  <a:ext cx="565453" cy="526880"/>
                </a:xfrm>
                <a:custGeom>
                  <a:avLst/>
                  <a:gdLst/>
                  <a:ahLst/>
                  <a:cxnLst>
                    <a:cxn ang="0">
                      <a:pos x="wd2" y="hd2"/>
                    </a:cxn>
                    <a:cxn ang="5400000">
                      <a:pos x="wd2" y="hd2"/>
                    </a:cxn>
                    <a:cxn ang="10800000">
                      <a:pos x="wd2" y="hd2"/>
                    </a:cxn>
                    <a:cxn ang="16200000">
                      <a:pos x="wd2" y="hd2"/>
                    </a:cxn>
                  </a:cxnLst>
                  <a:rect l="0" t="0" r="r" b="b"/>
                  <a:pathLst>
                    <a:path w="21600" h="21600" extrusionOk="0">
                      <a:moveTo>
                        <a:pt x="3493" y="0"/>
                      </a:moveTo>
                      <a:cubicBezTo>
                        <a:pt x="3493" y="0"/>
                        <a:pt x="3493" y="3866"/>
                        <a:pt x="3493" y="3866"/>
                      </a:cubicBezTo>
                      <a:lnTo>
                        <a:pt x="17900" y="3866"/>
                      </a:lnTo>
                      <a:lnTo>
                        <a:pt x="17900" y="0"/>
                      </a:lnTo>
                      <a:lnTo>
                        <a:pt x="3493" y="0"/>
                      </a:lnTo>
                      <a:close/>
                      <a:moveTo>
                        <a:pt x="0" y="5997"/>
                      </a:moveTo>
                      <a:lnTo>
                        <a:pt x="0" y="17594"/>
                      </a:lnTo>
                      <a:lnTo>
                        <a:pt x="3602" y="17594"/>
                      </a:lnTo>
                      <a:lnTo>
                        <a:pt x="3602" y="11796"/>
                      </a:lnTo>
                      <a:lnTo>
                        <a:pt x="17998" y="11796"/>
                      </a:lnTo>
                      <a:lnTo>
                        <a:pt x="17998" y="17594"/>
                      </a:lnTo>
                      <a:lnTo>
                        <a:pt x="21600" y="17594"/>
                      </a:lnTo>
                      <a:cubicBezTo>
                        <a:pt x="21600" y="17594"/>
                        <a:pt x="21600" y="5997"/>
                        <a:pt x="21600" y="5997"/>
                      </a:cubicBezTo>
                      <a:lnTo>
                        <a:pt x="0" y="5997"/>
                      </a:lnTo>
                      <a:close/>
                      <a:moveTo>
                        <a:pt x="18904" y="7930"/>
                      </a:moveTo>
                      <a:cubicBezTo>
                        <a:pt x="19401" y="7930"/>
                        <a:pt x="19799" y="8369"/>
                        <a:pt x="19799" y="8902"/>
                      </a:cubicBezTo>
                      <a:cubicBezTo>
                        <a:pt x="19799" y="9436"/>
                        <a:pt x="19401" y="9863"/>
                        <a:pt x="18904" y="9863"/>
                      </a:cubicBezTo>
                      <a:cubicBezTo>
                        <a:pt x="18407" y="9863"/>
                        <a:pt x="17998" y="9436"/>
                        <a:pt x="17998" y="8902"/>
                      </a:cubicBezTo>
                      <a:cubicBezTo>
                        <a:pt x="17998" y="8369"/>
                        <a:pt x="18407" y="7930"/>
                        <a:pt x="18904" y="7930"/>
                      </a:cubicBezTo>
                      <a:close/>
                      <a:moveTo>
                        <a:pt x="5588" y="13869"/>
                      </a:moveTo>
                      <a:cubicBezTo>
                        <a:pt x="5588" y="13869"/>
                        <a:pt x="5588" y="21600"/>
                        <a:pt x="5588" y="21600"/>
                      </a:cubicBezTo>
                      <a:lnTo>
                        <a:pt x="16394" y="21600"/>
                      </a:lnTo>
                      <a:lnTo>
                        <a:pt x="16394" y="13869"/>
                      </a:lnTo>
                      <a:lnTo>
                        <a:pt x="5588" y="13869"/>
                      </a:lnTo>
                      <a:close/>
                      <a:moveTo>
                        <a:pt x="7389" y="15802"/>
                      </a:moveTo>
                      <a:lnTo>
                        <a:pt x="14593" y="15802"/>
                      </a:lnTo>
                      <a:lnTo>
                        <a:pt x="14593" y="17734"/>
                      </a:lnTo>
                      <a:lnTo>
                        <a:pt x="7389" y="17734"/>
                      </a:lnTo>
                      <a:cubicBezTo>
                        <a:pt x="7389" y="17734"/>
                        <a:pt x="7389" y="15802"/>
                        <a:pt x="7389" y="15802"/>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81" name="Group 14594"/>
              <p:cNvGrpSpPr/>
              <p:nvPr/>
            </p:nvGrpSpPr>
            <p:grpSpPr>
              <a:xfrm>
                <a:off x="5015730" y="4493470"/>
                <a:ext cx="595418" cy="595418"/>
                <a:chOff x="0" y="0"/>
                <a:chExt cx="1190833" cy="1190833"/>
              </a:xfrm>
            </p:grpSpPr>
            <p:sp>
              <p:nvSpPr>
                <p:cNvPr id="82" name="Shape 14592"/>
                <p:cNvSpPr/>
                <p:nvPr/>
              </p:nvSpPr>
              <p:spPr>
                <a:xfrm>
                  <a:off x="0" y="0"/>
                  <a:ext cx="1190834" cy="1190834"/>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83" name="Shape 14593"/>
                <p:cNvSpPr/>
                <p:nvPr/>
              </p:nvSpPr>
              <p:spPr>
                <a:xfrm>
                  <a:off x="325033" y="331977"/>
                  <a:ext cx="540767" cy="526880"/>
                </a:xfrm>
                <a:custGeom>
                  <a:avLst/>
                  <a:gdLst/>
                  <a:ahLst/>
                  <a:cxnLst>
                    <a:cxn ang="0">
                      <a:pos x="wd2" y="hd2"/>
                    </a:cxn>
                    <a:cxn ang="5400000">
                      <a:pos x="wd2" y="hd2"/>
                    </a:cxn>
                    <a:cxn ang="10800000">
                      <a:pos x="wd2" y="hd2"/>
                    </a:cxn>
                    <a:cxn ang="16200000">
                      <a:pos x="wd2" y="hd2"/>
                    </a:cxn>
                  </a:cxnLst>
                  <a:rect l="0" t="0" r="r" b="b"/>
                  <a:pathLst>
                    <a:path w="20033" h="21600" extrusionOk="0">
                      <a:moveTo>
                        <a:pt x="18059" y="8325"/>
                      </a:moveTo>
                      <a:lnTo>
                        <a:pt x="17258" y="7905"/>
                      </a:lnTo>
                      <a:cubicBezTo>
                        <a:pt x="18132" y="5851"/>
                        <a:pt x="17335" y="3393"/>
                        <a:pt x="15476" y="2424"/>
                      </a:cubicBezTo>
                      <a:lnTo>
                        <a:pt x="15853" y="1536"/>
                      </a:lnTo>
                      <a:cubicBezTo>
                        <a:pt x="18153" y="2736"/>
                        <a:pt x="19141" y="5782"/>
                        <a:pt x="18059" y="8325"/>
                      </a:cubicBezTo>
                      <a:cubicBezTo>
                        <a:pt x="18059" y="8325"/>
                        <a:pt x="18059" y="8325"/>
                        <a:pt x="18059" y="8325"/>
                      </a:cubicBezTo>
                      <a:close/>
                      <a:moveTo>
                        <a:pt x="19447" y="9048"/>
                      </a:moveTo>
                      <a:lnTo>
                        <a:pt x="18642" y="8629"/>
                      </a:lnTo>
                      <a:cubicBezTo>
                        <a:pt x="19878" y="5727"/>
                        <a:pt x="18751" y="2255"/>
                        <a:pt x="16130" y="888"/>
                      </a:cubicBezTo>
                      <a:lnTo>
                        <a:pt x="16507" y="0"/>
                      </a:lnTo>
                      <a:cubicBezTo>
                        <a:pt x="19573" y="1598"/>
                        <a:pt x="20892" y="5659"/>
                        <a:pt x="19447" y="9048"/>
                      </a:cubicBezTo>
                      <a:cubicBezTo>
                        <a:pt x="19447" y="9048"/>
                        <a:pt x="19447" y="9048"/>
                        <a:pt x="19447" y="9048"/>
                      </a:cubicBezTo>
                      <a:close/>
                      <a:moveTo>
                        <a:pt x="16142" y="6278"/>
                      </a:moveTo>
                      <a:cubicBezTo>
                        <a:pt x="16148" y="6392"/>
                        <a:pt x="16169" y="6509"/>
                        <a:pt x="16154" y="6622"/>
                      </a:cubicBezTo>
                      <a:cubicBezTo>
                        <a:pt x="16059" y="7298"/>
                        <a:pt x="15739" y="7921"/>
                        <a:pt x="15546" y="8574"/>
                      </a:cubicBezTo>
                      <a:cubicBezTo>
                        <a:pt x="15294" y="9406"/>
                        <a:pt x="11482" y="8773"/>
                        <a:pt x="11719" y="7689"/>
                      </a:cubicBezTo>
                      <a:cubicBezTo>
                        <a:pt x="11811" y="7288"/>
                        <a:pt x="12253" y="6126"/>
                        <a:pt x="12218" y="5719"/>
                      </a:cubicBezTo>
                      <a:cubicBezTo>
                        <a:pt x="12185" y="5352"/>
                        <a:pt x="11700" y="5187"/>
                        <a:pt x="11305" y="5258"/>
                      </a:cubicBezTo>
                      <a:cubicBezTo>
                        <a:pt x="10254" y="5437"/>
                        <a:pt x="8955" y="5873"/>
                        <a:pt x="7863" y="6173"/>
                      </a:cubicBezTo>
                      <a:cubicBezTo>
                        <a:pt x="7835" y="6182"/>
                        <a:pt x="7802" y="6189"/>
                        <a:pt x="7771" y="6198"/>
                      </a:cubicBezTo>
                      <a:cubicBezTo>
                        <a:pt x="7740" y="6205"/>
                        <a:pt x="7710" y="6214"/>
                        <a:pt x="7680" y="6223"/>
                      </a:cubicBezTo>
                      <a:lnTo>
                        <a:pt x="7680" y="6221"/>
                      </a:lnTo>
                      <a:cubicBezTo>
                        <a:pt x="6583" y="6505"/>
                        <a:pt x="5251" y="6774"/>
                        <a:pt x="4239" y="7140"/>
                      </a:cubicBezTo>
                      <a:cubicBezTo>
                        <a:pt x="3854" y="7278"/>
                        <a:pt x="3495" y="7667"/>
                        <a:pt x="3613" y="8012"/>
                      </a:cubicBezTo>
                      <a:cubicBezTo>
                        <a:pt x="3752" y="8395"/>
                        <a:pt x="4625" y="9203"/>
                        <a:pt x="4871" y="9515"/>
                      </a:cubicBezTo>
                      <a:cubicBezTo>
                        <a:pt x="5529" y="10359"/>
                        <a:pt x="2395" y="12843"/>
                        <a:pt x="1831" y="12229"/>
                      </a:cubicBezTo>
                      <a:cubicBezTo>
                        <a:pt x="1387" y="11749"/>
                        <a:pt x="847" y="11355"/>
                        <a:pt x="481" y="10802"/>
                      </a:cubicBezTo>
                      <a:cubicBezTo>
                        <a:pt x="423" y="10706"/>
                        <a:pt x="398" y="10593"/>
                        <a:pt x="352" y="10489"/>
                      </a:cubicBezTo>
                      <a:cubicBezTo>
                        <a:pt x="-708" y="8104"/>
                        <a:pt x="698" y="5010"/>
                        <a:pt x="3598" y="3958"/>
                      </a:cubicBezTo>
                      <a:cubicBezTo>
                        <a:pt x="4705" y="3558"/>
                        <a:pt x="5825" y="3197"/>
                        <a:pt x="6948" y="2873"/>
                      </a:cubicBezTo>
                      <a:lnTo>
                        <a:pt x="6948" y="2866"/>
                      </a:lnTo>
                      <a:cubicBezTo>
                        <a:pt x="6979" y="2860"/>
                        <a:pt x="7009" y="2853"/>
                        <a:pt x="7040" y="2846"/>
                      </a:cubicBezTo>
                      <a:cubicBezTo>
                        <a:pt x="7071" y="2837"/>
                        <a:pt x="7104" y="2824"/>
                        <a:pt x="7132" y="2818"/>
                      </a:cubicBezTo>
                      <a:lnTo>
                        <a:pt x="7135" y="2824"/>
                      </a:lnTo>
                      <a:cubicBezTo>
                        <a:pt x="8270" y="2543"/>
                        <a:pt x="9415" y="2300"/>
                        <a:pt x="10566" y="2098"/>
                      </a:cubicBezTo>
                      <a:cubicBezTo>
                        <a:pt x="13581" y="1573"/>
                        <a:pt x="16103" y="3620"/>
                        <a:pt x="16142" y="6278"/>
                      </a:cubicBezTo>
                      <a:cubicBezTo>
                        <a:pt x="16142" y="6278"/>
                        <a:pt x="16142" y="6278"/>
                        <a:pt x="16142" y="6278"/>
                      </a:cubicBezTo>
                      <a:close/>
                      <a:moveTo>
                        <a:pt x="11679" y="15088"/>
                      </a:moveTo>
                      <a:lnTo>
                        <a:pt x="10551" y="15088"/>
                      </a:lnTo>
                      <a:cubicBezTo>
                        <a:pt x="10343" y="15088"/>
                        <a:pt x="10174" y="14902"/>
                        <a:pt x="10174" y="14672"/>
                      </a:cubicBezTo>
                      <a:cubicBezTo>
                        <a:pt x="10174" y="14440"/>
                        <a:pt x="10343" y="14254"/>
                        <a:pt x="10551" y="14254"/>
                      </a:cubicBezTo>
                      <a:lnTo>
                        <a:pt x="11679" y="14254"/>
                      </a:lnTo>
                      <a:cubicBezTo>
                        <a:pt x="11888" y="14254"/>
                        <a:pt x="12057" y="14440"/>
                        <a:pt x="12057" y="14672"/>
                      </a:cubicBezTo>
                      <a:cubicBezTo>
                        <a:pt x="12057" y="14902"/>
                        <a:pt x="11888" y="15088"/>
                        <a:pt x="11679" y="15088"/>
                      </a:cubicBezTo>
                      <a:cubicBezTo>
                        <a:pt x="11679" y="15088"/>
                        <a:pt x="11679" y="15088"/>
                        <a:pt x="11679" y="15088"/>
                      </a:cubicBezTo>
                      <a:close/>
                      <a:moveTo>
                        <a:pt x="11679" y="16674"/>
                      </a:moveTo>
                      <a:lnTo>
                        <a:pt x="10551" y="16674"/>
                      </a:lnTo>
                      <a:cubicBezTo>
                        <a:pt x="10343" y="16674"/>
                        <a:pt x="10174" y="16488"/>
                        <a:pt x="10174" y="16258"/>
                      </a:cubicBezTo>
                      <a:cubicBezTo>
                        <a:pt x="10174" y="16030"/>
                        <a:pt x="10343" y="15843"/>
                        <a:pt x="10551" y="15843"/>
                      </a:cubicBezTo>
                      <a:lnTo>
                        <a:pt x="11679" y="15843"/>
                      </a:lnTo>
                      <a:cubicBezTo>
                        <a:pt x="11888" y="15843"/>
                        <a:pt x="12057" y="16027"/>
                        <a:pt x="12057" y="16258"/>
                      </a:cubicBezTo>
                      <a:cubicBezTo>
                        <a:pt x="12057" y="16488"/>
                        <a:pt x="11888" y="16674"/>
                        <a:pt x="11679" y="16674"/>
                      </a:cubicBezTo>
                      <a:cubicBezTo>
                        <a:pt x="11679" y="16674"/>
                        <a:pt x="11679" y="16674"/>
                        <a:pt x="11679" y="16674"/>
                      </a:cubicBezTo>
                      <a:close/>
                      <a:moveTo>
                        <a:pt x="11679" y="18263"/>
                      </a:moveTo>
                      <a:lnTo>
                        <a:pt x="10551" y="18263"/>
                      </a:lnTo>
                      <a:cubicBezTo>
                        <a:pt x="10343" y="18263"/>
                        <a:pt x="10174" y="18077"/>
                        <a:pt x="10174" y="17846"/>
                      </a:cubicBezTo>
                      <a:cubicBezTo>
                        <a:pt x="10174" y="17616"/>
                        <a:pt x="10343" y="17430"/>
                        <a:pt x="10551" y="17430"/>
                      </a:cubicBezTo>
                      <a:lnTo>
                        <a:pt x="11679" y="17430"/>
                      </a:lnTo>
                      <a:cubicBezTo>
                        <a:pt x="11888" y="17430"/>
                        <a:pt x="12057" y="17616"/>
                        <a:pt x="12057" y="17846"/>
                      </a:cubicBezTo>
                      <a:cubicBezTo>
                        <a:pt x="12057" y="18077"/>
                        <a:pt x="11888" y="18263"/>
                        <a:pt x="11679" y="18263"/>
                      </a:cubicBezTo>
                      <a:cubicBezTo>
                        <a:pt x="11679" y="18263"/>
                        <a:pt x="11679" y="18263"/>
                        <a:pt x="11679" y="18263"/>
                      </a:cubicBezTo>
                      <a:close/>
                      <a:moveTo>
                        <a:pt x="9150" y="15088"/>
                      </a:moveTo>
                      <a:lnTo>
                        <a:pt x="8021" y="15088"/>
                      </a:lnTo>
                      <a:cubicBezTo>
                        <a:pt x="7814" y="15088"/>
                        <a:pt x="7643" y="14902"/>
                        <a:pt x="7643" y="14672"/>
                      </a:cubicBezTo>
                      <a:cubicBezTo>
                        <a:pt x="7643" y="14440"/>
                        <a:pt x="7811" y="14254"/>
                        <a:pt x="8021" y="14254"/>
                      </a:cubicBezTo>
                      <a:lnTo>
                        <a:pt x="9150" y="14254"/>
                      </a:lnTo>
                      <a:cubicBezTo>
                        <a:pt x="9359" y="14254"/>
                        <a:pt x="9528" y="14440"/>
                        <a:pt x="9528" y="14672"/>
                      </a:cubicBezTo>
                      <a:cubicBezTo>
                        <a:pt x="9528" y="14902"/>
                        <a:pt x="9359" y="15088"/>
                        <a:pt x="9150" y="15088"/>
                      </a:cubicBezTo>
                      <a:cubicBezTo>
                        <a:pt x="9150" y="15088"/>
                        <a:pt x="9150" y="15088"/>
                        <a:pt x="9150" y="15088"/>
                      </a:cubicBezTo>
                      <a:close/>
                      <a:moveTo>
                        <a:pt x="9150" y="16674"/>
                      </a:moveTo>
                      <a:lnTo>
                        <a:pt x="8021" y="16674"/>
                      </a:lnTo>
                      <a:cubicBezTo>
                        <a:pt x="7814" y="16674"/>
                        <a:pt x="7643" y="16488"/>
                        <a:pt x="7643" y="16258"/>
                      </a:cubicBezTo>
                      <a:cubicBezTo>
                        <a:pt x="7643" y="16030"/>
                        <a:pt x="7811" y="15843"/>
                        <a:pt x="8021" y="15843"/>
                      </a:cubicBezTo>
                      <a:lnTo>
                        <a:pt x="9150" y="15843"/>
                      </a:lnTo>
                      <a:cubicBezTo>
                        <a:pt x="9359" y="15843"/>
                        <a:pt x="9528" y="16027"/>
                        <a:pt x="9528" y="16258"/>
                      </a:cubicBezTo>
                      <a:cubicBezTo>
                        <a:pt x="9528" y="16488"/>
                        <a:pt x="9359" y="16674"/>
                        <a:pt x="9150" y="16674"/>
                      </a:cubicBezTo>
                      <a:cubicBezTo>
                        <a:pt x="9150" y="16674"/>
                        <a:pt x="9150" y="16674"/>
                        <a:pt x="9150" y="16674"/>
                      </a:cubicBezTo>
                      <a:close/>
                      <a:moveTo>
                        <a:pt x="9150" y="18263"/>
                      </a:moveTo>
                      <a:lnTo>
                        <a:pt x="8021" y="18263"/>
                      </a:lnTo>
                      <a:cubicBezTo>
                        <a:pt x="7814" y="18263"/>
                        <a:pt x="7643" y="18077"/>
                        <a:pt x="7643" y="17846"/>
                      </a:cubicBezTo>
                      <a:cubicBezTo>
                        <a:pt x="7643" y="17616"/>
                        <a:pt x="7811" y="17430"/>
                        <a:pt x="8021" y="17430"/>
                      </a:cubicBezTo>
                      <a:lnTo>
                        <a:pt x="9150" y="17430"/>
                      </a:lnTo>
                      <a:cubicBezTo>
                        <a:pt x="9359" y="17430"/>
                        <a:pt x="9528" y="17616"/>
                        <a:pt x="9528" y="17846"/>
                      </a:cubicBezTo>
                      <a:cubicBezTo>
                        <a:pt x="9528" y="18077"/>
                        <a:pt x="9359" y="18263"/>
                        <a:pt x="9150" y="18263"/>
                      </a:cubicBezTo>
                      <a:cubicBezTo>
                        <a:pt x="9150" y="18263"/>
                        <a:pt x="9150" y="18263"/>
                        <a:pt x="9150" y="18263"/>
                      </a:cubicBezTo>
                      <a:close/>
                      <a:moveTo>
                        <a:pt x="6621" y="15088"/>
                      </a:moveTo>
                      <a:lnTo>
                        <a:pt x="5491" y="15088"/>
                      </a:lnTo>
                      <a:cubicBezTo>
                        <a:pt x="5284" y="15088"/>
                        <a:pt x="5117" y="14902"/>
                        <a:pt x="5117" y="14672"/>
                      </a:cubicBezTo>
                      <a:cubicBezTo>
                        <a:pt x="5117" y="14440"/>
                        <a:pt x="5282" y="14254"/>
                        <a:pt x="5491" y="14254"/>
                      </a:cubicBezTo>
                      <a:lnTo>
                        <a:pt x="6621" y="14254"/>
                      </a:lnTo>
                      <a:cubicBezTo>
                        <a:pt x="6825" y="14254"/>
                        <a:pt x="6999" y="14440"/>
                        <a:pt x="6999" y="14672"/>
                      </a:cubicBezTo>
                      <a:cubicBezTo>
                        <a:pt x="6999" y="14902"/>
                        <a:pt x="6825" y="15088"/>
                        <a:pt x="6621" y="15088"/>
                      </a:cubicBezTo>
                      <a:cubicBezTo>
                        <a:pt x="6621" y="15088"/>
                        <a:pt x="6621" y="15088"/>
                        <a:pt x="6621" y="15088"/>
                      </a:cubicBezTo>
                      <a:close/>
                      <a:moveTo>
                        <a:pt x="6621" y="16674"/>
                      </a:moveTo>
                      <a:lnTo>
                        <a:pt x="5491" y="16674"/>
                      </a:lnTo>
                      <a:cubicBezTo>
                        <a:pt x="5284" y="16674"/>
                        <a:pt x="5117" y="16488"/>
                        <a:pt x="5117" y="16258"/>
                      </a:cubicBezTo>
                      <a:cubicBezTo>
                        <a:pt x="5117" y="16030"/>
                        <a:pt x="5282" y="15843"/>
                        <a:pt x="5491" y="15843"/>
                      </a:cubicBezTo>
                      <a:lnTo>
                        <a:pt x="6621" y="15843"/>
                      </a:lnTo>
                      <a:cubicBezTo>
                        <a:pt x="6825" y="15843"/>
                        <a:pt x="6999" y="16027"/>
                        <a:pt x="6999" y="16258"/>
                      </a:cubicBezTo>
                      <a:cubicBezTo>
                        <a:pt x="6999" y="16488"/>
                        <a:pt x="6825" y="16674"/>
                        <a:pt x="6621" y="16674"/>
                      </a:cubicBezTo>
                      <a:cubicBezTo>
                        <a:pt x="6621" y="16674"/>
                        <a:pt x="6621" y="16674"/>
                        <a:pt x="6621" y="16674"/>
                      </a:cubicBezTo>
                      <a:close/>
                      <a:moveTo>
                        <a:pt x="6621" y="18263"/>
                      </a:moveTo>
                      <a:lnTo>
                        <a:pt x="5491" y="18263"/>
                      </a:lnTo>
                      <a:cubicBezTo>
                        <a:pt x="5284" y="18263"/>
                        <a:pt x="5117" y="18077"/>
                        <a:pt x="5117" y="17846"/>
                      </a:cubicBezTo>
                      <a:cubicBezTo>
                        <a:pt x="5117" y="17616"/>
                        <a:pt x="5282" y="17430"/>
                        <a:pt x="5491" y="17430"/>
                      </a:cubicBezTo>
                      <a:lnTo>
                        <a:pt x="6621" y="17430"/>
                      </a:lnTo>
                      <a:cubicBezTo>
                        <a:pt x="6825" y="17430"/>
                        <a:pt x="6999" y="17616"/>
                        <a:pt x="6999" y="17846"/>
                      </a:cubicBezTo>
                      <a:cubicBezTo>
                        <a:pt x="6999" y="18077"/>
                        <a:pt x="6825" y="18263"/>
                        <a:pt x="6621" y="18263"/>
                      </a:cubicBezTo>
                      <a:cubicBezTo>
                        <a:pt x="6621" y="18263"/>
                        <a:pt x="6621" y="18263"/>
                        <a:pt x="6621" y="18263"/>
                      </a:cubicBezTo>
                      <a:close/>
                      <a:moveTo>
                        <a:pt x="15185" y="13764"/>
                      </a:moveTo>
                      <a:cubicBezTo>
                        <a:pt x="13912" y="13434"/>
                        <a:pt x="12284" y="12574"/>
                        <a:pt x="11694" y="11502"/>
                      </a:cubicBezTo>
                      <a:cubicBezTo>
                        <a:pt x="11365" y="10905"/>
                        <a:pt x="11331" y="10232"/>
                        <a:pt x="11596" y="9657"/>
                      </a:cubicBezTo>
                      <a:cubicBezTo>
                        <a:pt x="11610" y="9626"/>
                        <a:pt x="11636" y="9581"/>
                        <a:pt x="11657" y="9545"/>
                      </a:cubicBezTo>
                      <a:cubicBezTo>
                        <a:pt x="11642" y="9418"/>
                        <a:pt x="11667" y="9250"/>
                        <a:pt x="11750" y="9033"/>
                      </a:cubicBezTo>
                      <a:cubicBezTo>
                        <a:pt x="11756" y="9016"/>
                        <a:pt x="11756" y="9013"/>
                        <a:pt x="11762" y="9006"/>
                      </a:cubicBezTo>
                      <a:lnTo>
                        <a:pt x="5219" y="9006"/>
                      </a:lnTo>
                      <a:cubicBezTo>
                        <a:pt x="5223" y="9013"/>
                        <a:pt x="5223" y="9013"/>
                        <a:pt x="5228" y="9022"/>
                      </a:cubicBezTo>
                      <a:cubicBezTo>
                        <a:pt x="5228" y="9022"/>
                        <a:pt x="5228" y="9022"/>
                        <a:pt x="5228" y="9026"/>
                      </a:cubicBezTo>
                      <a:cubicBezTo>
                        <a:pt x="5374" y="9277"/>
                        <a:pt x="5501" y="9506"/>
                        <a:pt x="5571" y="9651"/>
                      </a:cubicBezTo>
                      <a:cubicBezTo>
                        <a:pt x="5841" y="10232"/>
                        <a:pt x="5803" y="10905"/>
                        <a:pt x="5476" y="11502"/>
                      </a:cubicBezTo>
                      <a:cubicBezTo>
                        <a:pt x="4889" y="12574"/>
                        <a:pt x="3258" y="13435"/>
                        <a:pt x="1985" y="13764"/>
                      </a:cubicBezTo>
                      <a:lnTo>
                        <a:pt x="1633" y="20297"/>
                      </a:lnTo>
                      <a:cubicBezTo>
                        <a:pt x="1596" y="21012"/>
                        <a:pt x="2020" y="21600"/>
                        <a:pt x="2576" y="21600"/>
                      </a:cubicBezTo>
                      <a:lnTo>
                        <a:pt x="14594" y="21600"/>
                      </a:lnTo>
                      <a:cubicBezTo>
                        <a:pt x="15151" y="21600"/>
                        <a:pt x="15575" y="21012"/>
                        <a:pt x="15537" y="20297"/>
                      </a:cubicBezTo>
                      <a:cubicBezTo>
                        <a:pt x="15537" y="20297"/>
                        <a:pt x="15185" y="13764"/>
                        <a:pt x="15185" y="13764"/>
                      </a:cubicBezTo>
                      <a:close/>
                    </a:path>
                  </a:pathLst>
                </a:custGeom>
                <a:solidFill>
                  <a:schemeClr val="bg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sp>
          <p:nvSpPr>
            <p:cNvPr id="85" name="Shape 14595"/>
            <p:cNvSpPr/>
            <p:nvPr/>
          </p:nvSpPr>
          <p:spPr>
            <a:xfrm>
              <a:off x="4891146" y="2022804"/>
              <a:ext cx="2409712" cy="2409712"/>
            </a:xfrm>
            <a:prstGeom prst="ellipse">
              <a:avLst/>
            </a:prstGeom>
            <a:solidFill>
              <a:srgbClr val="FFFFFF"/>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89" name="Shape 14599"/>
            <p:cNvSpPr/>
            <p:nvPr/>
          </p:nvSpPr>
          <p:spPr>
            <a:xfrm>
              <a:off x="5718407" y="2518442"/>
              <a:ext cx="734613" cy="734618"/>
            </a:xfrm>
            <a:custGeom>
              <a:avLst/>
              <a:gdLst/>
              <a:ahLst/>
              <a:cxnLst>
                <a:cxn ang="0">
                  <a:pos x="wd2" y="hd2"/>
                </a:cxn>
                <a:cxn ang="5400000">
                  <a:pos x="wd2" y="hd2"/>
                </a:cxn>
                <a:cxn ang="10800000">
                  <a:pos x="wd2" y="hd2"/>
                </a:cxn>
                <a:cxn ang="16200000">
                  <a:pos x="wd2" y="hd2"/>
                </a:cxn>
              </a:cxnLst>
              <a:rect l="0" t="0" r="r" b="b"/>
              <a:pathLst>
                <a:path w="21600" h="21600" extrusionOk="0">
                  <a:moveTo>
                    <a:pt x="8770" y="5795"/>
                  </a:moveTo>
                  <a:cubicBezTo>
                    <a:pt x="9152" y="5414"/>
                    <a:pt x="9623" y="5154"/>
                    <a:pt x="10139" y="5034"/>
                  </a:cubicBezTo>
                  <a:lnTo>
                    <a:pt x="10139" y="7824"/>
                  </a:lnTo>
                  <a:cubicBezTo>
                    <a:pt x="10139" y="8190"/>
                    <a:pt x="10435" y="8486"/>
                    <a:pt x="10800" y="8486"/>
                  </a:cubicBezTo>
                  <a:lnTo>
                    <a:pt x="13590" y="8486"/>
                  </a:lnTo>
                  <a:cubicBezTo>
                    <a:pt x="13471" y="9001"/>
                    <a:pt x="13210" y="9473"/>
                    <a:pt x="12829" y="9854"/>
                  </a:cubicBezTo>
                  <a:cubicBezTo>
                    <a:pt x="11711" y="10973"/>
                    <a:pt x="9890" y="10973"/>
                    <a:pt x="8770" y="9854"/>
                  </a:cubicBezTo>
                  <a:cubicBezTo>
                    <a:pt x="7652" y="8735"/>
                    <a:pt x="7652" y="6914"/>
                    <a:pt x="8770" y="5795"/>
                  </a:cubicBezTo>
                  <a:cubicBezTo>
                    <a:pt x="8770" y="5795"/>
                    <a:pt x="8770" y="5795"/>
                    <a:pt x="8770" y="5795"/>
                  </a:cubicBezTo>
                  <a:close/>
                  <a:moveTo>
                    <a:pt x="11461" y="4187"/>
                  </a:moveTo>
                  <a:cubicBezTo>
                    <a:pt x="12200" y="4318"/>
                    <a:pt x="12879" y="4669"/>
                    <a:pt x="13417" y="5208"/>
                  </a:cubicBezTo>
                  <a:cubicBezTo>
                    <a:pt x="13955" y="5746"/>
                    <a:pt x="14306" y="6424"/>
                    <a:pt x="14438" y="7163"/>
                  </a:cubicBezTo>
                  <a:lnTo>
                    <a:pt x="11461" y="7163"/>
                  </a:lnTo>
                  <a:cubicBezTo>
                    <a:pt x="11461" y="7163"/>
                    <a:pt x="11461" y="4187"/>
                    <a:pt x="11461" y="4187"/>
                  </a:cubicBezTo>
                  <a:close/>
                  <a:moveTo>
                    <a:pt x="10800" y="12015"/>
                  </a:moveTo>
                  <a:cubicBezTo>
                    <a:pt x="11874" y="12015"/>
                    <a:pt x="12948" y="11606"/>
                    <a:pt x="13764" y="10789"/>
                  </a:cubicBezTo>
                  <a:cubicBezTo>
                    <a:pt x="14396" y="10157"/>
                    <a:pt x="14801" y="9356"/>
                    <a:pt x="14937" y="8486"/>
                  </a:cubicBezTo>
                  <a:lnTo>
                    <a:pt x="15157" y="8486"/>
                  </a:lnTo>
                  <a:cubicBezTo>
                    <a:pt x="15522" y="8486"/>
                    <a:pt x="15818" y="8190"/>
                    <a:pt x="15818" y="7824"/>
                  </a:cubicBezTo>
                  <a:cubicBezTo>
                    <a:pt x="15818" y="6480"/>
                    <a:pt x="15298" y="5218"/>
                    <a:pt x="14352" y="4272"/>
                  </a:cubicBezTo>
                  <a:cubicBezTo>
                    <a:pt x="13406" y="3327"/>
                    <a:pt x="12145" y="2807"/>
                    <a:pt x="10800" y="2807"/>
                  </a:cubicBezTo>
                  <a:cubicBezTo>
                    <a:pt x="10435" y="2807"/>
                    <a:pt x="10139" y="3103"/>
                    <a:pt x="10139" y="3468"/>
                  </a:cubicBezTo>
                  <a:lnTo>
                    <a:pt x="10139" y="3688"/>
                  </a:lnTo>
                  <a:cubicBezTo>
                    <a:pt x="9268" y="3824"/>
                    <a:pt x="8468" y="4228"/>
                    <a:pt x="7836" y="4860"/>
                  </a:cubicBezTo>
                  <a:cubicBezTo>
                    <a:pt x="6201" y="6495"/>
                    <a:pt x="6201" y="9154"/>
                    <a:pt x="7836" y="10789"/>
                  </a:cubicBezTo>
                  <a:cubicBezTo>
                    <a:pt x="8653" y="11606"/>
                    <a:pt x="9727" y="12015"/>
                    <a:pt x="10800" y="12015"/>
                  </a:cubicBezTo>
                  <a:cubicBezTo>
                    <a:pt x="10800" y="12015"/>
                    <a:pt x="10800" y="12015"/>
                    <a:pt x="10800" y="12015"/>
                  </a:cubicBezTo>
                  <a:close/>
                  <a:moveTo>
                    <a:pt x="20278" y="14327"/>
                  </a:moveTo>
                  <a:lnTo>
                    <a:pt x="1322" y="14327"/>
                  </a:lnTo>
                  <a:lnTo>
                    <a:pt x="1322" y="1322"/>
                  </a:lnTo>
                  <a:lnTo>
                    <a:pt x="20278" y="1322"/>
                  </a:lnTo>
                  <a:cubicBezTo>
                    <a:pt x="20278" y="1322"/>
                    <a:pt x="20278" y="14327"/>
                    <a:pt x="20278" y="14327"/>
                  </a:cubicBezTo>
                  <a:close/>
                  <a:moveTo>
                    <a:pt x="12730" y="20278"/>
                  </a:moveTo>
                  <a:lnTo>
                    <a:pt x="8870" y="20278"/>
                  </a:lnTo>
                  <a:lnTo>
                    <a:pt x="10800" y="18347"/>
                  </a:lnTo>
                  <a:cubicBezTo>
                    <a:pt x="10800" y="18347"/>
                    <a:pt x="12730" y="20278"/>
                    <a:pt x="12730" y="20278"/>
                  </a:cubicBezTo>
                  <a:close/>
                  <a:moveTo>
                    <a:pt x="20939" y="0"/>
                  </a:moveTo>
                  <a:lnTo>
                    <a:pt x="661" y="0"/>
                  </a:lnTo>
                  <a:cubicBezTo>
                    <a:pt x="296" y="0"/>
                    <a:pt x="0" y="296"/>
                    <a:pt x="0" y="661"/>
                  </a:cubicBezTo>
                  <a:lnTo>
                    <a:pt x="0" y="14988"/>
                  </a:lnTo>
                  <a:cubicBezTo>
                    <a:pt x="0" y="15353"/>
                    <a:pt x="296" y="15649"/>
                    <a:pt x="661" y="15649"/>
                  </a:cubicBezTo>
                  <a:lnTo>
                    <a:pt x="10139" y="15649"/>
                  </a:lnTo>
                  <a:lnTo>
                    <a:pt x="10139" y="17139"/>
                  </a:lnTo>
                  <a:lnTo>
                    <a:pt x="7000" y="20278"/>
                  </a:lnTo>
                  <a:lnTo>
                    <a:pt x="4408" y="20278"/>
                  </a:lnTo>
                  <a:cubicBezTo>
                    <a:pt x="4043" y="20278"/>
                    <a:pt x="3747" y="20574"/>
                    <a:pt x="3747" y="20939"/>
                  </a:cubicBezTo>
                  <a:cubicBezTo>
                    <a:pt x="3747" y="21304"/>
                    <a:pt x="4043" y="21600"/>
                    <a:pt x="4408" y="21600"/>
                  </a:cubicBezTo>
                  <a:lnTo>
                    <a:pt x="17192" y="21600"/>
                  </a:lnTo>
                  <a:cubicBezTo>
                    <a:pt x="17557" y="21600"/>
                    <a:pt x="17853" y="21304"/>
                    <a:pt x="17853" y="20939"/>
                  </a:cubicBezTo>
                  <a:cubicBezTo>
                    <a:pt x="17853" y="20574"/>
                    <a:pt x="17557" y="20278"/>
                    <a:pt x="17192" y="20278"/>
                  </a:cubicBezTo>
                  <a:lnTo>
                    <a:pt x="14600" y="20278"/>
                  </a:lnTo>
                  <a:lnTo>
                    <a:pt x="11461" y="17139"/>
                  </a:lnTo>
                  <a:lnTo>
                    <a:pt x="11461" y="15649"/>
                  </a:lnTo>
                  <a:lnTo>
                    <a:pt x="20939" y="15649"/>
                  </a:lnTo>
                  <a:cubicBezTo>
                    <a:pt x="21304" y="15649"/>
                    <a:pt x="21600" y="15353"/>
                    <a:pt x="21600" y="14988"/>
                  </a:cubicBezTo>
                  <a:lnTo>
                    <a:pt x="21600" y="661"/>
                  </a:lnTo>
                  <a:cubicBezTo>
                    <a:pt x="21600" y="296"/>
                    <a:pt x="21304" y="0"/>
                    <a:pt x="20939" y="0"/>
                  </a:cubicBezTo>
                  <a:cubicBezTo>
                    <a:pt x="20939" y="0"/>
                    <a:pt x="20939" y="0"/>
                    <a:pt x="20939" y="0"/>
                  </a:cubicBezTo>
                  <a:close/>
                </a:path>
              </a:pathLst>
            </a:custGeom>
            <a:solidFill>
              <a:srgbClr val="4C607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3" name="Title 11"/>
            <p:cNvSpPr txBox="1">
              <a:spLocks/>
            </p:cNvSpPr>
            <p:nvPr/>
          </p:nvSpPr>
          <p:spPr>
            <a:xfrm>
              <a:off x="5181600" y="3340469"/>
              <a:ext cx="182880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150" dirty="0" smtClean="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rPr>
                <a:t>Process</a:t>
              </a:r>
              <a:endParaRPr lang="en-US" sz="1800" b="1" spc="-150" dirty="0">
                <a:solidFill>
                  <a:schemeClr val="tx1">
                    <a:lumMod val="85000"/>
                    <a:lumOff val="1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grpSp>
      <p:sp>
        <p:nvSpPr>
          <p:cNvPr id="94" name="Rectangle 93"/>
          <p:cNvSpPr/>
          <p:nvPr/>
        </p:nvSpPr>
        <p:spPr>
          <a:xfrm>
            <a:off x="4416360" y="5199523"/>
            <a:ext cx="3359280" cy="584775"/>
          </a:xfrm>
          <a:prstGeom prst="rect">
            <a:avLst/>
          </a:prstGeom>
          <a:noFill/>
        </p:spPr>
        <p:txBody>
          <a:bodyPr wrap="square">
            <a:spAutoFit/>
          </a:bodyPr>
          <a:lstStyle/>
          <a:p>
            <a:pPr algn="ctr"/>
            <a:r>
              <a:rPr lang="en-US" sz="16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Startup Planning For Your Project</a:t>
            </a:r>
            <a:endParaRPr lang="en-US" sz="16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95" name="Rectangle 94"/>
          <p:cNvSpPr/>
          <p:nvPr/>
        </p:nvSpPr>
        <p:spPr>
          <a:xfrm>
            <a:off x="1384301" y="5777984"/>
            <a:ext cx="9423400" cy="430887"/>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102" name="TextBox 101"/>
          <p:cNvSpPr txBox="1"/>
          <p:nvPr/>
        </p:nvSpPr>
        <p:spPr>
          <a:xfrm>
            <a:off x="755935" y="1743099"/>
            <a:ext cx="1644365" cy="307777"/>
          </a:xfrm>
          <a:prstGeom prst="rect">
            <a:avLst/>
          </a:prstGeom>
          <a:solidFill>
            <a:schemeClr val="accent1"/>
          </a:solidFill>
        </p:spPr>
        <p:txBody>
          <a:bodyPr wrap="square" rtlCol="0">
            <a:spAutoFit/>
          </a:bodyPr>
          <a:lstStyle/>
          <a:p>
            <a:r>
              <a:rPr lang="en-US" sz="1400" b="1" dirty="0" smtClean="0">
                <a:solidFill>
                  <a:schemeClr val="bg1"/>
                </a:solidFill>
                <a:latin typeface="Caviar Dreams" panose="020B0402020204020504" pitchFamily="34" charset="0"/>
                <a:ea typeface="Roboto" panose="02000000000000000000" pitchFamily="2" charset="0"/>
                <a:cs typeface="Open Sans"/>
              </a:rPr>
              <a:t>Organization</a:t>
            </a:r>
            <a:endParaRPr lang="en-US" sz="1400" b="1" dirty="0">
              <a:solidFill>
                <a:schemeClr val="bg1"/>
              </a:solidFill>
              <a:latin typeface="Caviar Dreams" panose="020B0402020204020504" pitchFamily="34" charset="0"/>
              <a:ea typeface="Roboto" panose="02000000000000000000" pitchFamily="2" charset="0"/>
              <a:cs typeface="Open Sans"/>
            </a:endParaRPr>
          </a:p>
        </p:txBody>
      </p:sp>
      <p:sp>
        <p:nvSpPr>
          <p:cNvPr id="103" name="Rectangle 102"/>
          <p:cNvSpPr/>
          <p:nvPr/>
        </p:nvSpPr>
        <p:spPr>
          <a:xfrm>
            <a:off x="755935" y="2137696"/>
            <a:ext cx="2367877" cy="553998"/>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bg1"/>
                </a:solidFill>
                <a:latin typeface="+mj-lt"/>
                <a:ea typeface="Roboto Light" panose="02000000000000000000" pitchFamily="2" charset="0"/>
                <a:cs typeface="Arial" charset="0"/>
              </a:rPr>
              <a:t>sagittis</a:t>
            </a:r>
            <a:endParaRPr lang="en-US" sz="1000" noProof="1">
              <a:solidFill>
                <a:schemeClr val="bg1"/>
              </a:solidFill>
              <a:latin typeface="+mj-lt"/>
              <a:ea typeface="Roboto Light" panose="02000000000000000000" pitchFamily="2" charset="0"/>
              <a:cs typeface="Arial" charset="0"/>
            </a:endParaRPr>
          </a:p>
        </p:txBody>
      </p:sp>
      <p:sp>
        <p:nvSpPr>
          <p:cNvPr id="104" name="TextBox 103"/>
          <p:cNvSpPr txBox="1"/>
          <p:nvPr/>
        </p:nvSpPr>
        <p:spPr>
          <a:xfrm>
            <a:off x="1220029" y="3211731"/>
            <a:ext cx="1644365" cy="307777"/>
          </a:xfrm>
          <a:prstGeom prst="rect">
            <a:avLst/>
          </a:prstGeom>
          <a:solidFill>
            <a:schemeClr val="accent2"/>
          </a:solidFill>
        </p:spPr>
        <p:txBody>
          <a:bodyPr wrap="square" rtlCol="0">
            <a:spAutoFit/>
          </a:bodyPr>
          <a:lstStyle/>
          <a:p>
            <a:r>
              <a:rPr lang="en-US" sz="1400" b="1" dirty="0">
                <a:solidFill>
                  <a:schemeClr val="bg1"/>
                </a:solidFill>
                <a:latin typeface="Caviar Dreams" panose="020B0402020204020504" pitchFamily="34" charset="0"/>
                <a:ea typeface="Roboto" panose="02000000000000000000" pitchFamily="2" charset="0"/>
                <a:cs typeface="Open Sans"/>
              </a:rPr>
              <a:t>Culture</a:t>
            </a:r>
          </a:p>
        </p:txBody>
      </p:sp>
      <p:sp>
        <p:nvSpPr>
          <p:cNvPr id="105" name="Rectangle 104"/>
          <p:cNvSpPr/>
          <p:nvPr/>
        </p:nvSpPr>
        <p:spPr>
          <a:xfrm>
            <a:off x="1220029" y="3606328"/>
            <a:ext cx="2367877" cy="553998"/>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bg1"/>
                </a:solidFill>
                <a:latin typeface="+mj-lt"/>
                <a:ea typeface="Roboto Light" panose="02000000000000000000" pitchFamily="2" charset="0"/>
                <a:cs typeface="Arial" charset="0"/>
              </a:rPr>
              <a:t>sagittis</a:t>
            </a:r>
            <a:endParaRPr lang="en-US" sz="1000" noProof="1">
              <a:solidFill>
                <a:schemeClr val="bg1"/>
              </a:solidFill>
              <a:latin typeface="+mj-lt"/>
              <a:ea typeface="Roboto Light" panose="02000000000000000000" pitchFamily="2" charset="0"/>
              <a:cs typeface="Arial" charset="0"/>
            </a:endParaRPr>
          </a:p>
        </p:txBody>
      </p:sp>
      <p:sp>
        <p:nvSpPr>
          <p:cNvPr id="106" name="TextBox 105"/>
          <p:cNvSpPr txBox="1"/>
          <p:nvPr/>
        </p:nvSpPr>
        <p:spPr>
          <a:xfrm>
            <a:off x="9988041" y="1743099"/>
            <a:ext cx="1644365" cy="307777"/>
          </a:xfrm>
          <a:prstGeom prst="rect">
            <a:avLst/>
          </a:prstGeom>
          <a:solidFill>
            <a:schemeClr val="accent3"/>
          </a:solidFill>
        </p:spPr>
        <p:txBody>
          <a:bodyPr wrap="square" rtlCol="0">
            <a:spAutoFit/>
          </a:bodyPr>
          <a:lstStyle/>
          <a:p>
            <a:pPr algn="r"/>
            <a:r>
              <a:rPr lang="en-US" sz="1400" b="1" dirty="0">
                <a:solidFill>
                  <a:schemeClr val="bg1"/>
                </a:solidFill>
                <a:latin typeface="Caviar Dreams" panose="020B0402020204020504" pitchFamily="34" charset="0"/>
                <a:ea typeface="Roboto" panose="02000000000000000000" pitchFamily="2" charset="0"/>
                <a:cs typeface="Open Sans"/>
              </a:rPr>
              <a:t>Leadership</a:t>
            </a:r>
          </a:p>
        </p:txBody>
      </p:sp>
      <p:sp>
        <p:nvSpPr>
          <p:cNvPr id="107" name="Rectangle 106"/>
          <p:cNvSpPr/>
          <p:nvPr/>
        </p:nvSpPr>
        <p:spPr>
          <a:xfrm>
            <a:off x="9264529" y="2137696"/>
            <a:ext cx="2367877" cy="553998"/>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bg1"/>
                </a:solidFill>
                <a:latin typeface="+mj-lt"/>
                <a:ea typeface="Roboto Light" panose="02000000000000000000" pitchFamily="2" charset="0"/>
                <a:cs typeface="Arial" charset="0"/>
              </a:rPr>
              <a:t>sagittis</a:t>
            </a:r>
            <a:endParaRPr lang="en-US" sz="1000" noProof="1">
              <a:solidFill>
                <a:schemeClr val="bg1"/>
              </a:solidFill>
              <a:latin typeface="+mj-lt"/>
              <a:ea typeface="Roboto Light" panose="02000000000000000000" pitchFamily="2" charset="0"/>
              <a:cs typeface="Arial" charset="0"/>
            </a:endParaRPr>
          </a:p>
        </p:txBody>
      </p:sp>
      <p:sp>
        <p:nvSpPr>
          <p:cNvPr id="110" name="TextBox 109"/>
          <p:cNvSpPr txBox="1"/>
          <p:nvPr/>
        </p:nvSpPr>
        <p:spPr>
          <a:xfrm>
            <a:off x="9282946" y="3360757"/>
            <a:ext cx="1644365" cy="307777"/>
          </a:xfrm>
          <a:prstGeom prst="rect">
            <a:avLst/>
          </a:prstGeom>
          <a:solidFill>
            <a:schemeClr val="accent4"/>
          </a:solidFill>
        </p:spPr>
        <p:txBody>
          <a:bodyPr wrap="square" rtlCol="0">
            <a:spAutoFit/>
          </a:bodyPr>
          <a:lstStyle/>
          <a:p>
            <a:pPr algn="r"/>
            <a:r>
              <a:rPr lang="en-US" sz="1400" b="1" dirty="0">
                <a:solidFill>
                  <a:schemeClr val="bg1"/>
                </a:solidFill>
                <a:latin typeface="Caviar Dreams" panose="020B0402020204020504" pitchFamily="34" charset="0"/>
                <a:ea typeface="Roboto" panose="02000000000000000000" pitchFamily="2" charset="0"/>
                <a:cs typeface="Open Sans"/>
              </a:rPr>
              <a:t>Execution</a:t>
            </a:r>
          </a:p>
        </p:txBody>
      </p:sp>
      <p:sp>
        <p:nvSpPr>
          <p:cNvPr id="111" name="Rectangle 110"/>
          <p:cNvSpPr/>
          <p:nvPr/>
        </p:nvSpPr>
        <p:spPr>
          <a:xfrm>
            <a:off x="8559434" y="3755354"/>
            <a:ext cx="2367877" cy="553998"/>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bg1"/>
                </a:solidFill>
                <a:latin typeface="+mj-lt"/>
                <a:ea typeface="Roboto Light" panose="02000000000000000000" pitchFamily="2" charset="0"/>
                <a:cs typeface="Arial" charset="0"/>
              </a:rPr>
              <a:t>sagittis</a:t>
            </a:r>
            <a:endParaRPr lang="en-US" sz="1000" noProof="1">
              <a:solidFill>
                <a:schemeClr val="bg1"/>
              </a:solidFill>
              <a:latin typeface="+mj-lt"/>
              <a:ea typeface="Roboto Light" panose="02000000000000000000" pitchFamily="2" charset="0"/>
              <a:cs typeface="Arial" charset="0"/>
            </a:endParaRPr>
          </a:p>
        </p:txBody>
      </p:sp>
      <p:sp>
        <p:nvSpPr>
          <p:cNvPr id="9" name="Picture Placeholder 8"/>
          <p:cNvSpPr>
            <a:spLocks noGrp="1"/>
          </p:cNvSpPr>
          <p:nvPr>
            <p:ph type="pic" sz="quarter" idx="14"/>
          </p:nvPr>
        </p:nvSpPr>
        <p:spPr/>
      </p:sp>
    </p:spTree>
    <p:extLst>
      <p:ext uri="{BB962C8B-B14F-4D97-AF65-F5344CB8AC3E}">
        <p14:creationId xmlns:p14="http://schemas.microsoft.com/office/powerpoint/2010/main" val="219507759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74</a:t>
            </a:fld>
            <a:endParaRPr lang="en-US"/>
          </a:p>
        </p:txBody>
      </p:sp>
      <p:grpSp>
        <p:nvGrpSpPr>
          <p:cNvPr id="6" name="Group 8"/>
          <p:cNvGrpSpPr/>
          <p:nvPr/>
        </p:nvGrpSpPr>
        <p:grpSpPr>
          <a:xfrm>
            <a:off x="4006624" y="5079372"/>
            <a:ext cx="4331152" cy="775329"/>
            <a:chOff x="2895600" y="3333750"/>
            <a:chExt cx="2895600" cy="904875"/>
          </a:xfrm>
        </p:grpSpPr>
        <p:sp>
          <p:nvSpPr>
            <p:cNvPr id="7" name="Round Same Side Corner Rectangle 6"/>
            <p:cNvSpPr/>
            <p:nvPr/>
          </p:nvSpPr>
          <p:spPr bwMode="auto">
            <a:xfrm>
              <a:off x="2895600" y="3400425"/>
              <a:ext cx="2895600" cy="838200"/>
            </a:xfrm>
            <a:prstGeom prst="round2SameRect">
              <a:avLst/>
            </a:prstGeom>
            <a:solidFill>
              <a:schemeClr val="accent1">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8" name="Round Same Side Corner Rectangle 7"/>
            <p:cNvSpPr/>
            <p:nvPr/>
          </p:nvSpPr>
          <p:spPr bwMode="auto">
            <a:xfrm>
              <a:off x="2895600" y="3333750"/>
              <a:ext cx="2895600" cy="838200"/>
            </a:xfrm>
            <a:prstGeom prst="round2SameRect">
              <a:avLst/>
            </a:prstGeom>
            <a:solidFill>
              <a:schemeClr val="accent1"/>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9" name="Group 9"/>
          <p:cNvGrpSpPr/>
          <p:nvPr/>
        </p:nvGrpSpPr>
        <p:grpSpPr>
          <a:xfrm>
            <a:off x="4462536" y="4304044"/>
            <a:ext cx="3419331" cy="775329"/>
            <a:chOff x="2895600" y="3333750"/>
            <a:chExt cx="2895600" cy="904875"/>
          </a:xfrm>
        </p:grpSpPr>
        <p:sp>
          <p:nvSpPr>
            <p:cNvPr id="10" name="Round Same Side Corner Rectangle 9"/>
            <p:cNvSpPr/>
            <p:nvPr/>
          </p:nvSpPr>
          <p:spPr bwMode="auto">
            <a:xfrm>
              <a:off x="2895600" y="3400425"/>
              <a:ext cx="2895600" cy="838200"/>
            </a:xfrm>
            <a:prstGeom prst="round2SameRect">
              <a:avLst/>
            </a:prstGeom>
            <a:solidFill>
              <a:schemeClr val="accent2">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11" name="Round Same Side Corner Rectangle 10"/>
            <p:cNvSpPr/>
            <p:nvPr/>
          </p:nvSpPr>
          <p:spPr bwMode="auto">
            <a:xfrm>
              <a:off x="2895600" y="3333750"/>
              <a:ext cx="2895600" cy="838200"/>
            </a:xfrm>
            <a:prstGeom prst="round2SameRect">
              <a:avLst/>
            </a:prstGeom>
            <a:solidFill>
              <a:schemeClr val="accent2"/>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12" name="Group 12"/>
          <p:cNvGrpSpPr/>
          <p:nvPr/>
        </p:nvGrpSpPr>
        <p:grpSpPr>
          <a:xfrm>
            <a:off x="4804469" y="3528715"/>
            <a:ext cx="2735465" cy="775329"/>
            <a:chOff x="2895600" y="3333750"/>
            <a:chExt cx="2895600" cy="904875"/>
          </a:xfrm>
        </p:grpSpPr>
        <p:sp>
          <p:nvSpPr>
            <p:cNvPr id="13" name="Round Same Side Corner Rectangle 12"/>
            <p:cNvSpPr/>
            <p:nvPr/>
          </p:nvSpPr>
          <p:spPr bwMode="auto">
            <a:xfrm>
              <a:off x="2895600" y="3400425"/>
              <a:ext cx="2895600" cy="838200"/>
            </a:xfrm>
            <a:prstGeom prst="round2SameRect">
              <a:avLst/>
            </a:prstGeom>
            <a:solidFill>
              <a:schemeClr val="accent3">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14" name="Round Same Side Corner Rectangle 13"/>
            <p:cNvSpPr/>
            <p:nvPr/>
          </p:nvSpPr>
          <p:spPr bwMode="auto">
            <a:xfrm>
              <a:off x="2895600" y="3333750"/>
              <a:ext cx="2895600" cy="838200"/>
            </a:xfrm>
            <a:prstGeom prst="round2SameRect">
              <a:avLst/>
            </a:prstGeom>
            <a:solidFill>
              <a:schemeClr val="accent3"/>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15" name="Group 16"/>
          <p:cNvGrpSpPr/>
          <p:nvPr/>
        </p:nvGrpSpPr>
        <p:grpSpPr>
          <a:xfrm>
            <a:off x="5049311" y="2753384"/>
            <a:ext cx="2245783" cy="775329"/>
            <a:chOff x="2895600" y="3333750"/>
            <a:chExt cx="2895600" cy="904875"/>
          </a:xfrm>
        </p:grpSpPr>
        <p:sp>
          <p:nvSpPr>
            <p:cNvPr id="16" name="Round Same Side Corner Rectangle 15"/>
            <p:cNvSpPr/>
            <p:nvPr/>
          </p:nvSpPr>
          <p:spPr bwMode="auto">
            <a:xfrm>
              <a:off x="2895600" y="3400425"/>
              <a:ext cx="2895600" cy="838200"/>
            </a:xfrm>
            <a:prstGeom prst="round2SameRect">
              <a:avLst/>
            </a:prstGeom>
            <a:solidFill>
              <a:schemeClr val="accent4">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17" name="Round Same Side Corner Rectangle 16"/>
            <p:cNvSpPr/>
            <p:nvPr/>
          </p:nvSpPr>
          <p:spPr bwMode="auto">
            <a:xfrm>
              <a:off x="2895600" y="3333750"/>
              <a:ext cx="2895600" cy="838200"/>
            </a:xfrm>
            <a:prstGeom prst="round2SameRect">
              <a:avLst/>
            </a:prstGeom>
            <a:solidFill>
              <a:schemeClr val="accent4"/>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sp>
        <p:nvSpPr>
          <p:cNvPr id="18" name="Round Same Side Corner Rectangle 20"/>
          <p:cNvSpPr/>
          <p:nvPr/>
        </p:nvSpPr>
        <p:spPr bwMode="auto">
          <a:xfrm>
            <a:off x="5375567" y="1731053"/>
            <a:ext cx="1593269" cy="1020919"/>
          </a:xfrm>
          <a:prstGeom prst="upArrow">
            <a:avLst/>
          </a:prstGeom>
          <a:solidFill>
            <a:schemeClr val="accent5"/>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19" name="Freeform 72"/>
          <p:cNvSpPr>
            <a:spLocks noEditPoints="1"/>
          </p:cNvSpPr>
          <p:nvPr/>
        </p:nvSpPr>
        <p:spPr bwMode="auto">
          <a:xfrm>
            <a:off x="5935774" y="2131657"/>
            <a:ext cx="363894" cy="363894"/>
          </a:xfrm>
          <a:custGeom>
            <a:avLst/>
            <a:gdLst/>
            <a:ahLst/>
            <a:cxnLst>
              <a:cxn ang="0">
                <a:pos x="121" y="1"/>
              </a:cxn>
              <a:cxn ang="0">
                <a:pos x="119" y="0"/>
              </a:cxn>
              <a:cxn ang="0">
                <a:pos x="117" y="1"/>
              </a:cxn>
              <a:cxn ang="0">
                <a:pos x="2" y="77"/>
              </a:cxn>
              <a:cxn ang="0">
                <a:pos x="0" y="81"/>
              </a:cxn>
              <a:cxn ang="0">
                <a:pos x="2" y="84"/>
              </a:cxn>
              <a:cxn ang="0">
                <a:pos x="32" y="96"/>
              </a:cxn>
              <a:cxn ang="0">
                <a:pos x="46" y="121"/>
              </a:cxn>
              <a:cxn ang="0">
                <a:pos x="50" y="123"/>
              </a:cxn>
              <a:cxn ang="0">
                <a:pos x="50" y="123"/>
              </a:cxn>
              <a:cxn ang="0">
                <a:pos x="53" y="121"/>
              </a:cxn>
              <a:cxn ang="0">
                <a:pos x="61" y="107"/>
              </a:cxn>
              <a:cxn ang="0">
                <a:pos x="98" y="122"/>
              </a:cxn>
              <a:cxn ang="0">
                <a:pos x="100" y="123"/>
              </a:cxn>
              <a:cxn ang="0">
                <a:pos x="101" y="122"/>
              </a:cxn>
              <a:cxn ang="0">
                <a:pos x="103" y="119"/>
              </a:cxn>
              <a:cxn ang="0">
                <a:pos x="123" y="4"/>
              </a:cxn>
              <a:cxn ang="0">
                <a:pos x="121" y="1"/>
              </a:cxn>
              <a:cxn ang="0">
                <a:pos x="12" y="80"/>
              </a:cxn>
              <a:cxn ang="0">
                <a:pos x="101" y="20"/>
              </a:cxn>
              <a:cxn ang="0">
                <a:pos x="36" y="89"/>
              </a:cxn>
              <a:cxn ang="0">
                <a:pos x="35" y="89"/>
              </a:cxn>
              <a:cxn ang="0">
                <a:pos x="12" y="80"/>
              </a:cxn>
              <a:cxn ang="0">
                <a:pos x="39" y="92"/>
              </a:cxn>
              <a:cxn ang="0">
                <a:pos x="39" y="92"/>
              </a:cxn>
              <a:cxn ang="0">
                <a:pos x="112" y="14"/>
              </a:cxn>
              <a:cxn ang="0">
                <a:pos x="50" y="111"/>
              </a:cxn>
              <a:cxn ang="0">
                <a:pos x="39" y="92"/>
              </a:cxn>
              <a:cxn ang="0">
                <a:pos x="97" y="113"/>
              </a:cxn>
              <a:cxn ang="0">
                <a:pos x="64" y="100"/>
              </a:cxn>
              <a:cxn ang="0">
                <a:pos x="61" y="100"/>
              </a:cxn>
              <a:cxn ang="0">
                <a:pos x="112" y="22"/>
              </a:cxn>
              <a:cxn ang="0">
                <a:pos x="97" y="113"/>
              </a:cxn>
              <a:cxn ang="0">
                <a:pos x="97" y="113"/>
              </a:cxn>
              <a:cxn ang="0">
                <a:pos x="97" y="113"/>
              </a:cxn>
            </a:cxnLst>
            <a:rect l="0" t="0" r="r" b="b"/>
            <a:pathLst>
              <a:path w="123" h="123">
                <a:moveTo>
                  <a:pt x="121" y="1"/>
                </a:moveTo>
                <a:cubicBezTo>
                  <a:pt x="120" y="0"/>
                  <a:pt x="119" y="0"/>
                  <a:pt x="119" y="0"/>
                </a:cubicBezTo>
                <a:cubicBezTo>
                  <a:pt x="118" y="0"/>
                  <a:pt x="117" y="0"/>
                  <a:pt x="117" y="1"/>
                </a:cubicBezTo>
                <a:cubicBezTo>
                  <a:pt x="2" y="77"/>
                  <a:pt x="2" y="77"/>
                  <a:pt x="2" y="77"/>
                </a:cubicBezTo>
                <a:cubicBezTo>
                  <a:pt x="0" y="78"/>
                  <a:pt x="0" y="79"/>
                  <a:pt x="0" y="81"/>
                </a:cubicBezTo>
                <a:cubicBezTo>
                  <a:pt x="0" y="82"/>
                  <a:pt x="1" y="83"/>
                  <a:pt x="2" y="84"/>
                </a:cubicBezTo>
                <a:cubicBezTo>
                  <a:pt x="32" y="96"/>
                  <a:pt x="32" y="96"/>
                  <a:pt x="32" y="96"/>
                </a:cubicBezTo>
                <a:cubicBezTo>
                  <a:pt x="46" y="121"/>
                  <a:pt x="46" y="121"/>
                  <a:pt x="46" y="121"/>
                </a:cubicBezTo>
                <a:cubicBezTo>
                  <a:pt x="47" y="122"/>
                  <a:pt x="48" y="123"/>
                  <a:pt x="50" y="123"/>
                </a:cubicBezTo>
                <a:cubicBezTo>
                  <a:pt x="50" y="123"/>
                  <a:pt x="50" y="123"/>
                  <a:pt x="50" y="123"/>
                </a:cubicBezTo>
                <a:cubicBezTo>
                  <a:pt x="51" y="123"/>
                  <a:pt x="52" y="122"/>
                  <a:pt x="53" y="121"/>
                </a:cubicBezTo>
                <a:cubicBezTo>
                  <a:pt x="61" y="107"/>
                  <a:pt x="61" y="107"/>
                  <a:pt x="61" y="107"/>
                </a:cubicBezTo>
                <a:cubicBezTo>
                  <a:pt x="98" y="122"/>
                  <a:pt x="98" y="122"/>
                  <a:pt x="98" y="122"/>
                </a:cubicBezTo>
                <a:cubicBezTo>
                  <a:pt x="99" y="123"/>
                  <a:pt x="99" y="123"/>
                  <a:pt x="100" y="123"/>
                </a:cubicBezTo>
                <a:cubicBezTo>
                  <a:pt x="100" y="123"/>
                  <a:pt x="101" y="122"/>
                  <a:pt x="101" y="122"/>
                </a:cubicBezTo>
                <a:cubicBezTo>
                  <a:pt x="102" y="122"/>
                  <a:pt x="103" y="121"/>
                  <a:pt x="103" y="119"/>
                </a:cubicBezTo>
                <a:cubicBezTo>
                  <a:pt x="123" y="4"/>
                  <a:pt x="123" y="4"/>
                  <a:pt x="123" y="4"/>
                </a:cubicBezTo>
                <a:cubicBezTo>
                  <a:pt x="123" y="3"/>
                  <a:pt x="122" y="1"/>
                  <a:pt x="121" y="1"/>
                </a:cubicBezTo>
                <a:close/>
                <a:moveTo>
                  <a:pt x="12" y="80"/>
                </a:moveTo>
                <a:cubicBezTo>
                  <a:pt x="101" y="20"/>
                  <a:pt x="101" y="20"/>
                  <a:pt x="101" y="20"/>
                </a:cubicBezTo>
                <a:cubicBezTo>
                  <a:pt x="36" y="89"/>
                  <a:pt x="36" y="89"/>
                  <a:pt x="36" y="89"/>
                </a:cubicBezTo>
                <a:cubicBezTo>
                  <a:pt x="36" y="89"/>
                  <a:pt x="35" y="89"/>
                  <a:pt x="35" y="89"/>
                </a:cubicBezTo>
                <a:lnTo>
                  <a:pt x="12" y="80"/>
                </a:lnTo>
                <a:close/>
                <a:moveTo>
                  <a:pt x="39" y="92"/>
                </a:moveTo>
                <a:cubicBezTo>
                  <a:pt x="39" y="92"/>
                  <a:pt x="39" y="92"/>
                  <a:pt x="39" y="92"/>
                </a:cubicBezTo>
                <a:cubicBezTo>
                  <a:pt x="112" y="14"/>
                  <a:pt x="112" y="14"/>
                  <a:pt x="112" y="14"/>
                </a:cubicBezTo>
                <a:cubicBezTo>
                  <a:pt x="50" y="111"/>
                  <a:pt x="50" y="111"/>
                  <a:pt x="50" y="111"/>
                </a:cubicBezTo>
                <a:lnTo>
                  <a:pt x="39" y="92"/>
                </a:lnTo>
                <a:close/>
                <a:moveTo>
                  <a:pt x="97" y="113"/>
                </a:moveTo>
                <a:cubicBezTo>
                  <a:pt x="64" y="100"/>
                  <a:pt x="64" y="100"/>
                  <a:pt x="64" y="100"/>
                </a:cubicBezTo>
                <a:cubicBezTo>
                  <a:pt x="63" y="100"/>
                  <a:pt x="62" y="100"/>
                  <a:pt x="61" y="100"/>
                </a:cubicBezTo>
                <a:cubicBezTo>
                  <a:pt x="112" y="22"/>
                  <a:pt x="112" y="22"/>
                  <a:pt x="112" y="22"/>
                </a:cubicBezTo>
                <a:lnTo>
                  <a:pt x="97" y="113"/>
                </a:lnTo>
                <a:close/>
                <a:moveTo>
                  <a:pt x="97" y="113"/>
                </a:moveTo>
                <a:cubicBezTo>
                  <a:pt x="97" y="113"/>
                  <a:pt x="97" y="113"/>
                  <a:pt x="97" y="11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0" name="Freeform 50"/>
          <p:cNvSpPr>
            <a:spLocks noEditPoints="1"/>
          </p:cNvSpPr>
          <p:nvPr/>
        </p:nvSpPr>
        <p:spPr bwMode="auto">
          <a:xfrm>
            <a:off x="5989453" y="2966316"/>
            <a:ext cx="365495" cy="349465"/>
          </a:xfrm>
          <a:custGeom>
            <a:avLst/>
            <a:gdLst/>
            <a:ahLst/>
            <a:cxnLst>
              <a:cxn ang="0">
                <a:pos x="122" y="44"/>
              </a:cxn>
              <a:cxn ang="0">
                <a:pos x="115" y="38"/>
              </a:cxn>
              <a:cxn ang="0">
                <a:pos x="83" y="33"/>
              </a:cxn>
              <a:cxn ang="0">
                <a:pos x="70" y="5"/>
              </a:cxn>
              <a:cxn ang="0">
                <a:pos x="62" y="0"/>
              </a:cxn>
              <a:cxn ang="0">
                <a:pos x="54" y="5"/>
              </a:cxn>
              <a:cxn ang="0">
                <a:pos x="40" y="33"/>
              </a:cxn>
              <a:cxn ang="0">
                <a:pos x="8" y="38"/>
              </a:cxn>
              <a:cxn ang="0">
                <a:pos x="1" y="44"/>
              </a:cxn>
              <a:cxn ang="0">
                <a:pos x="3" y="53"/>
              </a:cxn>
              <a:cxn ang="0">
                <a:pos x="26" y="76"/>
              </a:cxn>
              <a:cxn ang="0">
                <a:pos x="21" y="108"/>
              </a:cxn>
              <a:cxn ang="0">
                <a:pos x="24" y="117"/>
              </a:cxn>
              <a:cxn ang="0">
                <a:pos x="29" y="118"/>
              </a:cxn>
              <a:cxn ang="0">
                <a:pos x="34" y="117"/>
              </a:cxn>
              <a:cxn ang="0">
                <a:pos x="62" y="102"/>
              </a:cxn>
              <a:cxn ang="0">
                <a:pos x="89" y="117"/>
              </a:cxn>
              <a:cxn ang="0">
                <a:pos x="94" y="118"/>
              </a:cxn>
              <a:cxn ang="0">
                <a:pos x="99" y="117"/>
              </a:cxn>
              <a:cxn ang="0">
                <a:pos x="102" y="108"/>
              </a:cxn>
              <a:cxn ang="0">
                <a:pos x="97" y="76"/>
              </a:cxn>
              <a:cxn ang="0">
                <a:pos x="120" y="53"/>
              </a:cxn>
              <a:cxn ang="0">
                <a:pos x="122" y="44"/>
              </a:cxn>
              <a:cxn ang="0">
                <a:pos x="91" y="70"/>
              </a:cxn>
              <a:cxn ang="0">
                <a:pos x="88" y="77"/>
              </a:cxn>
              <a:cxn ang="0">
                <a:pos x="94" y="110"/>
              </a:cxn>
              <a:cxn ang="0">
                <a:pos x="66" y="95"/>
              </a:cxn>
              <a:cxn ang="0">
                <a:pos x="62" y="94"/>
              </a:cxn>
              <a:cxn ang="0">
                <a:pos x="57" y="95"/>
              </a:cxn>
              <a:cxn ang="0">
                <a:pos x="29" y="110"/>
              </a:cxn>
              <a:cxn ang="0">
                <a:pos x="35" y="77"/>
              </a:cxn>
              <a:cxn ang="0">
                <a:pos x="32" y="70"/>
              </a:cxn>
              <a:cxn ang="0">
                <a:pos x="9" y="47"/>
              </a:cxn>
              <a:cxn ang="0">
                <a:pos x="41" y="42"/>
              </a:cxn>
              <a:cxn ang="0">
                <a:pos x="48" y="37"/>
              </a:cxn>
              <a:cxn ang="0">
                <a:pos x="62" y="8"/>
              </a:cxn>
              <a:cxn ang="0">
                <a:pos x="75" y="37"/>
              </a:cxn>
              <a:cxn ang="0">
                <a:pos x="82" y="42"/>
              </a:cxn>
              <a:cxn ang="0">
                <a:pos x="114" y="47"/>
              </a:cxn>
              <a:cxn ang="0">
                <a:pos x="91" y="70"/>
              </a:cxn>
              <a:cxn ang="0">
                <a:pos x="91" y="70"/>
              </a:cxn>
              <a:cxn ang="0">
                <a:pos x="91" y="70"/>
              </a:cxn>
            </a:cxnLst>
            <a:rect l="0" t="0" r="r" b="b"/>
            <a:pathLst>
              <a:path w="124" h="118">
                <a:moveTo>
                  <a:pt x="122" y="44"/>
                </a:moveTo>
                <a:cubicBezTo>
                  <a:pt x="121" y="41"/>
                  <a:pt x="119" y="39"/>
                  <a:pt x="115" y="38"/>
                </a:cubicBezTo>
                <a:cubicBezTo>
                  <a:pt x="83" y="33"/>
                  <a:pt x="83" y="33"/>
                  <a:pt x="83" y="33"/>
                </a:cubicBezTo>
                <a:cubicBezTo>
                  <a:pt x="70" y="5"/>
                  <a:pt x="70" y="5"/>
                  <a:pt x="70" y="5"/>
                </a:cubicBezTo>
                <a:cubicBezTo>
                  <a:pt x="68" y="1"/>
                  <a:pt x="65" y="0"/>
                  <a:pt x="62" y="0"/>
                </a:cubicBezTo>
                <a:cubicBezTo>
                  <a:pt x="58" y="0"/>
                  <a:pt x="55" y="1"/>
                  <a:pt x="54" y="5"/>
                </a:cubicBezTo>
                <a:cubicBezTo>
                  <a:pt x="40" y="33"/>
                  <a:pt x="40" y="33"/>
                  <a:pt x="40" y="33"/>
                </a:cubicBezTo>
                <a:cubicBezTo>
                  <a:pt x="8" y="38"/>
                  <a:pt x="8" y="38"/>
                  <a:pt x="8" y="38"/>
                </a:cubicBezTo>
                <a:cubicBezTo>
                  <a:pt x="4" y="39"/>
                  <a:pt x="2" y="41"/>
                  <a:pt x="1" y="44"/>
                </a:cubicBezTo>
                <a:cubicBezTo>
                  <a:pt x="0" y="47"/>
                  <a:pt x="0" y="50"/>
                  <a:pt x="3" y="53"/>
                </a:cubicBezTo>
                <a:cubicBezTo>
                  <a:pt x="26" y="76"/>
                  <a:pt x="26" y="76"/>
                  <a:pt x="26" y="76"/>
                </a:cubicBezTo>
                <a:cubicBezTo>
                  <a:pt x="21" y="108"/>
                  <a:pt x="21" y="108"/>
                  <a:pt x="21" y="108"/>
                </a:cubicBezTo>
                <a:cubicBezTo>
                  <a:pt x="20" y="112"/>
                  <a:pt x="22" y="115"/>
                  <a:pt x="24" y="117"/>
                </a:cubicBezTo>
                <a:cubicBezTo>
                  <a:pt x="26" y="118"/>
                  <a:pt x="28" y="118"/>
                  <a:pt x="29" y="118"/>
                </a:cubicBezTo>
                <a:cubicBezTo>
                  <a:pt x="31" y="118"/>
                  <a:pt x="32" y="118"/>
                  <a:pt x="34" y="117"/>
                </a:cubicBezTo>
                <a:cubicBezTo>
                  <a:pt x="62" y="102"/>
                  <a:pt x="62" y="102"/>
                  <a:pt x="62" y="102"/>
                </a:cubicBezTo>
                <a:cubicBezTo>
                  <a:pt x="89" y="117"/>
                  <a:pt x="89" y="117"/>
                  <a:pt x="89" y="117"/>
                </a:cubicBezTo>
                <a:cubicBezTo>
                  <a:pt x="91" y="118"/>
                  <a:pt x="92" y="118"/>
                  <a:pt x="94" y="118"/>
                </a:cubicBezTo>
                <a:cubicBezTo>
                  <a:pt x="96" y="118"/>
                  <a:pt x="97" y="118"/>
                  <a:pt x="99" y="117"/>
                </a:cubicBezTo>
                <a:cubicBezTo>
                  <a:pt x="102" y="115"/>
                  <a:pt x="103" y="112"/>
                  <a:pt x="102" y="108"/>
                </a:cubicBezTo>
                <a:cubicBezTo>
                  <a:pt x="97" y="76"/>
                  <a:pt x="97" y="76"/>
                  <a:pt x="97" y="76"/>
                </a:cubicBezTo>
                <a:cubicBezTo>
                  <a:pt x="120" y="53"/>
                  <a:pt x="120" y="53"/>
                  <a:pt x="120" y="53"/>
                </a:cubicBezTo>
                <a:cubicBezTo>
                  <a:pt x="123" y="50"/>
                  <a:pt x="124" y="47"/>
                  <a:pt x="122" y="44"/>
                </a:cubicBezTo>
                <a:close/>
                <a:moveTo>
                  <a:pt x="91" y="70"/>
                </a:moveTo>
                <a:cubicBezTo>
                  <a:pt x="89" y="72"/>
                  <a:pt x="88" y="75"/>
                  <a:pt x="88" y="77"/>
                </a:cubicBezTo>
                <a:cubicBezTo>
                  <a:pt x="94" y="110"/>
                  <a:pt x="94" y="110"/>
                  <a:pt x="94" y="110"/>
                </a:cubicBezTo>
                <a:cubicBezTo>
                  <a:pt x="66" y="95"/>
                  <a:pt x="66" y="95"/>
                  <a:pt x="66" y="95"/>
                </a:cubicBezTo>
                <a:cubicBezTo>
                  <a:pt x="65" y="94"/>
                  <a:pt x="63" y="94"/>
                  <a:pt x="62" y="94"/>
                </a:cubicBezTo>
                <a:cubicBezTo>
                  <a:pt x="60" y="94"/>
                  <a:pt x="59" y="94"/>
                  <a:pt x="57" y="95"/>
                </a:cubicBezTo>
                <a:cubicBezTo>
                  <a:pt x="29" y="110"/>
                  <a:pt x="29" y="110"/>
                  <a:pt x="29" y="110"/>
                </a:cubicBezTo>
                <a:cubicBezTo>
                  <a:pt x="35" y="77"/>
                  <a:pt x="35" y="77"/>
                  <a:pt x="35" y="77"/>
                </a:cubicBezTo>
                <a:cubicBezTo>
                  <a:pt x="35" y="75"/>
                  <a:pt x="34" y="72"/>
                  <a:pt x="32" y="70"/>
                </a:cubicBezTo>
                <a:cubicBezTo>
                  <a:pt x="9" y="47"/>
                  <a:pt x="9" y="47"/>
                  <a:pt x="9" y="47"/>
                </a:cubicBezTo>
                <a:cubicBezTo>
                  <a:pt x="41" y="42"/>
                  <a:pt x="41" y="42"/>
                  <a:pt x="41" y="42"/>
                </a:cubicBezTo>
                <a:cubicBezTo>
                  <a:pt x="44" y="41"/>
                  <a:pt x="46" y="40"/>
                  <a:pt x="48" y="37"/>
                </a:cubicBezTo>
                <a:cubicBezTo>
                  <a:pt x="62" y="8"/>
                  <a:pt x="62" y="8"/>
                  <a:pt x="62" y="8"/>
                </a:cubicBezTo>
                <a:cubicBezTo>
                  <a:pt x="75" y="37"/>
                  <a:pt x="75" y="37"/>
                  <a:pt x="75" y="37"/>
                </a:cubicBezTo>
                <a:cubicBezTo>
                  <a:pt x="77" y="40"/>
                  <a:pt x="79" y="41"/>
                  <a:pt x="82" y="42"/>
                </a:cubicBezTo>
                <a:cubicBezTo>
                  <a:pt x="114" y="47"/>
                  <a:pt x="114" y="47"/>
                  <a:pt x="114" y="47"/>
                </a:cubicBezTo>
                <a:lnTo>
                  <a:pt x="91" y="70"/>
                </a:lnTo>
                <a:close/>
                <a:moveTo>
                  <a:pt x="91" y="70"/>
                </a:moveTo>
                <a:cubicBezTo>
                  <a:pt x="91" y="70"/>
                  <a:pt x="91" y="70"/>
                  <a:pt x="91" y="7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1" name="Freeform 144"/>
          <p:cNvSpPr>
            <a:spLocks noEditPoints="1"/>
          </p:cNvSpPr>
          <p:nvPr/>
        </p:nvSpPr>
        <p:spPr bwMode="auto">
          <a:xfrm>
            <a:off x="5953057" y="3724583"/>
            <a:ext cx="371905" cy="363894"/>
          </a:xfrm>
          <a:custGeom>
            <a:avLst/>
            <a:gdLst/>
            <a:ahLst/>
            <a:cxnLst>
              <a:cxn ang="0">
                <a:pos x="90" y="0"/>
              </a:cxn>
              <a:cxn ang="0">
                <a:pos x="53" y="26"/>
              </a:cxn>
              <a:cxn ang="0">
                <a:pos x="53" y="26"/>
              </a:cxn>
              <a:cxn ang="0">
                <a:pos x="13" y="66"/>
              </a:cxn>
              <a:cxn ang="0">
                <a:pos x="0" y="106"/>
              </a:cxn>
              <a:cxn ang="0">
                <a:pos x="13" y="123"/>
              </a:cxn>
              <a:cxn ang="0">
                <a:pos x="50" y="114"/>
              </a:cxn>
              <a:cxn ang="0">
                <a:pos x="115" y="51"/>
              </a:cxn>
              <a:cxn ang="0">
                <a:pos x="61" y="91"/>
              </a:cxn>
              <a:cxn ang="0">
                <a:pos x="95" y="45"/>
              </a:cxn>
              <a:cxn ang="0">
                <a:pos x="91" y="64"/>
              </a:cxn>
              <a:cxn ang="0">
                <a:pos x="61" y="94"/>
              </a:cxn>
              <a:cxn ang="0">
                <a:pos x="56" y="78"/>
              </a:cxn>
              <a:cxn ang="0">
                <a:pos x="43" y="66"/>
              </a:cxn>
              <a:cxn ang="0">
                <a:pos x="88" y="34"/>
              </a:cxn>
              <a:cxn ang="0">
                <a:pos x="56" y="78"/>
              </a:cxn>
              <a:cxn ang="0">
                <a:pos x="29" y="61"/>
              </a:cxn>
              <a:cxn ang="0">
                <a:pos x="76" y="28"/>
              </a:cxn>
              <a:cxn ang="0">
                <a:pos x="16" y="115"/>
              </a:cxn>
              <a:cxn ang="0">
                <a:pos x="7" y="110"/>
              </a:cxn>
              <a:cxn ang="0">
                <a:pos x="12" y="93"/>
              </a:cxn>
              <a:cxn ang="0">
                <a:pos x="30" y="111"/>
              </a:cxn>
              <a:cxn ang="0">
                <a:pos x="34" y="110"/>
              </a:cxn>
              <a:cxn ang="0">
                <a:pos x="13" y="89"/>
              </a:cxn>
              <a:cxn ang="0">
                <a:pos x="18" y="72"/>
              </a:cxn>
              <a:cxn ang="0">
                <a:pos x="49" y="106"/>
              </a:cxn>
              <a:cxn ang="0">
                <a:pos x="34" y="110"/>
              </a:cxn>
              <a:cxn ang="0">
                <a:pos x="103" y="52"/>
              </a:cxn>
              <a:cxn ang="0">
                <a:pos x="93" y="29"/>
              </a:cxn>
              <a:cxn ang="0">
                <a:pos x="77" y="13"/>
              </a:cxn>
              <a:cxn ang="0">
                <a:pos x="107" y="16"/>
              </a:cxn>
              <a:cxn ang="0">
                <a:pos x="110" y="45"/>
              </a:cxn>
              <a:cxn ang="0">
                <a:pos x="110" y="45"/>
              </a:cxn>
            </a:cxnLst>
            <a:rect l="0" t="0" r="r" b="b"/>
            <a:pathLst>
              <a:path w="126" h="123">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nvGrpSpPr>
          <p:cNvPr id="22" name="Group 46"/>
          <p:cNvGrpSpPr/>
          <p:nvPr/>
        </p:nvGrpSpPr>
        <p:grpSpPr>
          <a:xfrm>
            <a:off x="5967281" y="4488023"/>
            <a:ext cx="363894" cy="363894"/>
            <a:chOff x="8780463" y="1906588"/>
            <a:chExt cx="360363" cy="360363"/>
          </a:xfrm>
          <a:solidFill>
            <a:schemeClr val="bg1"/>
          </a:solidFill>
        </p:grpSpPr>
        <p:sp>
          <p:nvSpPr>
            <p:cNvPr id="23"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4"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5"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6"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7"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8"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grpSp>
        <p:nvGrpSpPr>
          <p:cNvPr id="29" name="Group 54"/>
          <p:cNvGrpSpPr/>
          <p:nvPr/>
        </p:nvGrpSpPr>
        <p:grpSpPr>
          <a:xfrm>
            <a:off x="6006928" y="5243068"/>
            <a:ext cx="250074" cy="363894"/>
            <a:chOff x="4075113" y="1909763"/>
            <a:chExt cx="247650" cy="360363"/>
          </a:xfrm>
          <a:solidFill>
            <a:schemeClr val="bg1"/>
          </a:solidFill>
        </p:grpSpPr>
        <p:sp>
          <p:nvSpPr>
            <p:cNvPr id="30" name="Freeform 78"/>
            <p:cNvSpPr>
              <a:spLocks noEditPoints="1"/>
            </p:cNvSpPr>
            <p:nvPr/>
          </p:nvSpPr>
          <p:spPr bwMode="auto">
            <a:xfrm>
              <a:off x="4075113" y="1909763"/>
              <a:ext cx="247650" cy="360363"/>
            </a:xfrm>
            <a:custGeom>
              <a:avLst/>
              <a:gdLst/>
              <a:ahLst/>
              <a:cxnLst>
                <a:cxn ang="0">
                  <a:pos x="42" y="0"/>
                </a:cxn>
                <a:cxn ang="0">
                  <a:pos x="0" y="42"/>
                </a:cxn>
                <a:cxn ang="0">
                  <a:pos x="19" y="88"/>
                </a:cxn>
                <a:cxn ang="0">
                  <a:pos x="42" y="123"/>
                </a:cxn>
                <a:cxn ang="0">
                  <a:pos x="65" y="88"/>
                </a:cxn>
                <a:cxn ang="0">
                  <a:pos x="85" y="42"/>
                </a:cxn>
                <a:cxn ang="0">
                  <a:pos x="42" y="0"/>
                </a:cxn>
                <a:cxn ang="0">
                  <a:pos x="52" y="104"/>
                </a:cxn>
                <a:cxn ang="0">
                  <a:pos x="33" y="106"/>
                </a:cxn>
                <a:cxn ang="0">
                  <a:pos x="31" y="99"/>
                </a:cxn>
                <a:cxn ang="0">
                  <a:pos x="31" y="99"/>
                </a:cxn>
                <a:cxn ang="0">
                  <a:pos x="55" y="96"/>
                </a:cxn>
                <a:cxn ang="0">
                  <a:pos x="54" y="99"/>
                </a:cxn>
                <a:cxn ang="0">
                  <a:pos x="52" y="104"/>
                </a:cxn>
                <a:cxn ang="0">
                  <a:pos x="30" y="95"/>
                </a:cxn>
                <a:cxn ang="0">
                  <a:pos x="27" y="88"/>
                </a:cxn>
                <a:cxn ang="0">
                  <a:pos x="57" y="88"/>
                </a:cxn>
                <a:cxn ang="0">
                  <a:pos x="56" y="92"/>
                </a:cxn>
                <a:cxn ang="0">
                  <a:pos x="30" y="95"/>
                </a:cxn>
                <a:cxn ang="0">
                  <a:pos x="42" y="115"/>
                </a:cxn>
                <a:cxn ang="0">
                  <a:pos x="35" y="110"/>
                </a:cxn>
                <a:cxn ang="0">
                  <a:pos x="51" y="108"/>
                </a:cxn>
                <a:cxn ang="0">
                  <a:pos x="42" y="115"/>
                </a:cxn>
                <a:cxn ang="0">
                  <a:pos x="60" y="80"/>
                </a:cxn>
                <a:cxn ang="0">
                  <a:pos x="24" y="80"/>
                </a:cxn>
                <a:cxn ang="0">
                  <a:pos x="18" y="68"/>
                </a:cxn>
                <a:cxn ang="0">
                  <a:pos x="8" y="42"/>
                </a:cxn>
                <a:cxn ang="0">
                  <a:pos x="42" y="8"/>
                </a:cxn>
                <a:cxn ang="0">
                  <a:pos x="77" y="42"/>
                </a:cxn>
                <a:cxn ang="0">
                  <a:pos x="67" y="68"/>
                </a:cxn>
                <a:cxn ang="0">
                  <a:pos x="60" y="80"/>
                </a:cxn>
                <a:cxn ang="0">
                  <a:pos x="60" y="80"/>
                </a:cxn>
                <a:cxn ang="0">
                  <a:pos x="60" y="80"/>
                </a:cxn>
              </a:cxnLst>
              <a:rect l="0" t="0" r="r" b="b"/>
              <a:pathLst>
                <a:path w="85" h="123">
                  <a:moveTo>
                    <a:pt x="42" y="0"/>
                  </a:moveTo>
                  <a:cubicBezTo>
                    <a:pt x="19" y="0"/>
                    <a:pt x="0" y="19"/>
                    <a:pt x="0" y="42"/>
                  </a:cubicBezTo>
                  <a:cubicBezTo>
                    <a:pt x="0" y="57"/>
                    <a:pt x="14" y="74"/>
                    <a:pt x="19" y="88"/>
                  </a:cubicBezTo>
                  <a:cubicBezTo>
                    <a:pt x="27" y="110"/>
                    <a:pt x="26" y="123"/>
                    <a:pt x="42" y="123"/>
                  </a:cubicBezTo>
                  <a:cubicBezTo>
                    <a:pt x="59" y="123"/>
                    <a:pt x="58" y="110"/>
                    <a:pt x="65" y="88"/>
                  </a:cubicBezTo>
                  <a:cubicBezTo>
                    <a:pt x="70" y="74"/>
                    <a:pt x="85" y="57"/>
                    <a:pt x="85" y="42"/>
                  </a:cubicBezTo>
                  <a:cubicBezTo>
                    <a:pt x="85" y="19"/>
                    <a:pt x="66" y="0"/>
                    <a:pt x="42" y="0"/>
                  </a:cubicBezTo>
                  <a:close/>
                  <a:moveTo>
                    <a:pt x="52" y="104"/>
                  </a:moveTo>
                  <a:cubicBezTo>
                    <a:pt x="33" y="106"/>
                    <a:pt x="33" y="106"/>
                    <a:pt x="33" y="106"/>
                  </a:cubicBezTo>
                  <a:cubicBezTo>
                    <a:pt x="33" y="104"/>
                    <a:pt x="32" y="102"/>
                    <a:pt x="31" y="99"/>
                  </a:cubicBezTo>
                  <a:cubicBezTo>
                    <a:pt x="31" y="99"/>
                    <a:pt x="31" y="99"/>
                    <a:pt x="31" y="99"/>
                  </a:cubicBezTo>
                  <a:cubicBezTo>
                    <a:pt x="55" y="96"/>
                    <a:pt x="55" y="96"/>
                    <a:pt x="55" y="96"/>
                  </a:cubicBezTo>
                  <a:cubicBezTo>
                    <a:pt x="54" y="97"/>
                    <a:pt x="54" y="98"/>
                    <a:pt x="54" y="99"/>
                  </a:cubicBezTo>
                  <a:cubicBezTo>
                    <a:pt x="53" y="101"/>
                    <a:pt x="53" y="103"/>
                    <a:pt x="52" y="104"/>
                  </a:cubicBezTo>
                  <a:close/>
                  <a:moveTo>
                    <a:pt x="30" y="95"/>
                  </a:moveTo>
                  <a:cubicBezTo>
                    <a:pt x="29" y="93"/>
                    <a:pt x="28" y="91"/>
                    <a:pt x="27" y="88"/>
                  </a:cubicBezTo>
                  <a:cubicBezTo>
                    <a:pt x="57" y="88"/>
                    <a:pt x="57" y="88"/>
                    <a:pt x="57" y="88"/>
                  </a:cubicBezTo>
                  <a:cubicBezTo>
                    <a:pt x="57" y="89"/>
                    <a:pt x="56" y="91"/>
                    <a:pt x="56" y="92"/>
                  </a:cubicBezTo>
                  <a:lnTo>
                    <a:pt x="30" y="95"/>
                  </a:lnTo>
                  <a:close/>
                  <a:moveTo>
                    <a:pt x="42" y="115"/>
                  </a:moveTo>
                  <a:cubicBezTo>
                    <a:pt x="38" y="115"/>
                    <a:pt x="37" y="114"/>
                    <a:pt x="35" y="110"/>
                  </a:cubicBezTo>
                  <a:cubicBezTo>
                    <a:pt x="51" y="108"/>
                    <a:pt x="51" y="108"/>
                    <a:pt x="51" y="108"/>
                  </a:cubicBezTo>
                  <a:cubicBezTo>
                    <a:pt x="49" y="114"/>
                    <a:pt x="47" y="115"/>
                    <a:pt x="42" y="115"/>
                  </a:cubicBezTo>
                  <a:close/>
                  <a:moveTo>
                    <a:pt x="60" y="80"/>
                  </a:moveTo>
                  <a:cubicBezTo>
                    <a:pt x="24" y="80"/>
                    <a:pt x="24" y="80"/>
                    <a:pt x="24" y="80"/>
                  </a:cubicBezTo>
                  <a:cubicBezTo>
                    <a:pt x="23" y="76"/>
                    <a:pt x="20" y="72"/>
                    <a:pt x="18" y="68"/>
                  </a:cubicBezTo>
                  <a:cubicBezTo>
                    <a:pt x="13" y="59"/>
                    <a:pt x="8" y="50"/>
                    <a:pt x="8" y="42"/>
                  </a:cubicBezTo>
                  <a:cubicBezTo>
                    <a:pt x="8" y="23"/>
                    <a:pt x="23" y="8"/>
                    <a:pt x="42" y="8"/>
                  </a:cubicBezTo>
                  <a:cubicBezTo>
                    <a:pt x="61" y="8"/>
                    <a:pt x="77" y="23"/>
                    <a:pt x="77" y="42"/>
                  </a:cubicBezTo>
                  <a:cubicBezTo>
                    <a:pt x="77" y="50"/>
                    <a:pt x="72" y="59"/>
                    <a:pt x="67" y="68"/>
                  </a:cubicBezTo>
                  <a:cubicBezTo>
                    <a:pt x="64" y="72"/>
                    <a:pt x="62" y="76"/>
                    <a:pt x="60" y="80"/>
                  </a:cubicBezTo>
                  <a:close/>
                  <a:moveTo>
                    <a:pt x="60" y="80"/>
                  </a:moveTo>
                  <a:cubicBezTo>
                    <a:pt x="60" y="80"/>
                    <a:pt x="60" y="80"/>
                    <a:pt x="60" y="8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31" name="Freeform 79"/>
            <p:cNvSpPr>
              <a:spLocks noEditPoints="1"/>
            </p:cNvSpPr>
            <p:nvPr/>
          </p:nvSpPr>
          <p:spPr bwMode="auto">
            <a:xfrm>
              <a:off x="4130675" y="1965326"/>
              <a:ext cx="73025" cy="73025"/>
            </a:xfrm>
            <a:custGeom>
              <a:avLst/>
              <a:gdLst/>
              <a:ahLst/>
              <a:cxnLst>
                <a:cxn ang="0">
                  <a:pos x="23" y="0"/>
                </a:cxn>
                <a:cxn ang="0">
                  <a:pos x="0" y="23"/>
                </a:cxn>
                <a:cxn ang="0">
                  <a:pos x="2" y="25"/>
                </a:cxn>
                <a:cxn ang="0">
                  <a:pos x="4" y="23"/>
                </a:cxn>
                <a:cxn ang="0">
                  <a:pos x="23" y="4"/>
                </a:cxn>
                <a:cxn ang="0">
                  <a:pos x="25" y="2"/>
                </a:cxn>
                <a:cxn ang="0">
                  <a:pos x="23" y="0"/>
                </a:cxn>
                <a:cxn ang="0">
                  <a:pos x="23" y="0"/>
                </a:cxn>
                <a:cxn ang="0">
                  <a:pos x="23" y="0"/>
                </a:cxn>
              </a:cxnLst>
              <a:rect l="0" t="0" r="r" b="b"/>
              <a:pathLst>
                <a:path w="25" h="25">
                  <a:moveTo>
                    <a:pt x="23" y="0"/>
                  </a:moveTo>
                  <a:cubicBezTo>
                    <a:pt x="11" y="0"/>
                    <a:pt x="0" y="10"/>
                    <a:pt x="0" y="23"/>
                  </a:cubicBezTo>
                  <a:cubicBezTo>
                    <a:pt x="0" y="24"/>
                    <a:pt x="1" y="25"/>
                    <a:pt x="2" y="25"/>
                  </a:cubicBezTo>
                  <a:cubicBezTo>
                    <a:pt x="3" y="25"/>
                    <a:pt x="4" y="24"/>
                    <a:pt x="4" y="23"/>
                  </a:cubicBezTo>
                  <a:cubicBezTo>
                    <a:pt x="4" y="12"/>
                    <a:pt x="13" y="4"/>
                    <a:pt x="23" y="4"/>
                  </a:cubicBezTo>
                  <a:cubicBezTo>
                    <a:pt x="24" y="4"/>
                    <a:pt x="25" y="3"/>
                    <a:pt x="25" y="2"/>
                  </a:cubicBezTo>
                  <a:cubicBezTo>
                    <a:pt x="25" y="1"/>
                    <a:pt x="24" y="0"/>
                    <a:pt x="23" y="0"/>
                  </a:cubicBezTo>
                  <a:close/>
                  <a:moveTo>
                    <a:pt x="23" y="0"/>
                  </a:moveTo>
                  <a:cubicBezTo>
                    <a:pt x="23" y="0"/>
                    <a:pt x="23" y="0"/>
                    <a:pt x="23"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sp>
        <p:nvSpPr>
          <p:cNvPr id="32" name="TextBox 31"/>
          <p:cNvSpPr txBox="1"/>
          <p:nvPr/>
        </p:nvSpPr>
        <p:spPr>
          <a:xfrm>
            <a:off x="1512024" y="5175999"/>
            <a:ext cx="1644365" cy="307777"/>
          </a:xfrm>
          <a:prstGeom prst="rect">
            <a:avLst/>
          </a:prstGeom>
          <a:noFill/>
        </p:spPr>
        <p:txBody>
          <a:bodyPr wrap="square" rtlCol="0">
            <a:spAutoFit/>
          </a:bodyPr>
          <a:lstStyle/>
          <a:p>
            <a:pPr algn="r"/>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33" name="Rectangle 32"/>
          <p:cNvSpPr/>
          <p:nvPr/>
        </p:nvSpPr>
        <p:spPr>
          <a:xfrm>
            <a:off x="832135" y="5483776"/>
            <a:ext cx="2367877"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34" name="Straight Arrow Connector 33"/>
          <p:cNvCxnSpPr/>
          <p:nvPr/>
        </p:nvCxnSpPr>
        <p:spPr>
          <a:xfrm flipH="1">
            <a:off x="3251200" y="5483776"/>
            <a:ext cx="482600" cy="0"/>
          </a:xfrm>
          <a:prstGeom prst="straightConnector1">
            <a:avLst/>
          </a:prstGeom>
          <a:ln>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8096476" y="4691820"/>
            <a:ext cx="482600" cy="0"/>
          </a:xfrm>
          <a:prstGeom prst="straightConnector1">
            <a:avLst/>
          </a:prstGeom>
          <a:ln>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8793685" y="4253285"/>
            <a:ext cx="1644365" cy="307777"/>
          </a:xfrm>
          <a:prstGeom prst="rect">
            <a:avLst/>
          </a:prstGeom>
          <a:noFill/>
        </p:spPr>
        <p:txBody>
          <a:bodyPr wrap="square" rtlCol="0">
            <a:spAutoFit/>
          </a:bodyPr>
          <a:lstStyle/>
          <a:p>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rPr>
              <a:t>Capability</a:t>
            </a:r>
          </a:p>
        </p:txBody>
      </p:sp>
      <p:sp>
        <p:nvSpPr>
          <p:cNvPr id="37" name="Rectangle 36"/>
          <p:cNvSpPr/>
          <p:nvPr/>
        </p:nvSpPr>
        <p:spPr>
          <a:xfrm>
            <a:off x="8793685" y="4561062"/>
            <a:ext cx="2367877"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38" name="TextBox 37"/>
          <p:cNvSpPr txBox="1"/>
          <p:nvPr/>
        </p:nvSpPr>
        <p:spPr>
          <a:xfrm>
            <a:off x="2255249" y="3486740"/>
            <a:ext cx="1644365" cy="307777"/>
          </a:xfrm>
          <a:prstGeom prst="rect">
            <a:avLst/>
          </a:prstGeom>
          <a:noFill/>
        </p:spPr>
        <p:txBody>
          <a:bodyPr wrap="square" rtlCol="0">
            <a:spAutoFit/>
          </a:bodyPr>
          <a:lstStyle/>
          <a:p>
            <a:pPr algn="r"/>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rPr>
              <a:t>Culture</a:t>
            </a:r>
          </a:p>
        </p:txBody>
      </p:sp>
      <p:sp>
        <p:nvSpPr>
          <p:cNvPr id="39" name="Rectangle 38"/>
          <p:cNvSpPr/>
          <p:nvPr/>
        </p:nvSpPr>
        <p:spPr>
          <a:xfrm>
            <a:off x="1575360" y="3794517"/>
            <a:ext cx="2367877"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40" name="Straight Arrow Connector 39"/>
          <p:cNvCxnSpPr/>
          <p:nvPr/>
        </p:nvCxnSpPr>
        <p:spPr>
          <a:xfrm flipH="1">
            <a:off x="3994425" y="3794517"/>
            <a:ext cx="482600" cy="0"/>
          </a:xfrm>
          <a:prstGeom prst="straightConnector1">
            <a:avLst/>
          </a:prstGeom>
          <a:ln>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7538027" y="3097074"/>
            <a:ext cx="482600" cy="0"/>
          </a:xfrm>
          <a:prstGeom prst="straightConnector1">
            <a:avLst/>
          </a:prstGeom>
          <a:ln>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8235236" y="2658539"/>
            <a:ext cx="1644365" cy="307777"/>
          </a:xfrm>
          <a:prstGeom prst="rect">
            <a:avLst/>
          </a:prstGeom>
          <a:noFill/>
        </p:spPr>
        <p:txBody>
          <a:bodyPr wrap="square" rtlCol="0">
            <a:spAutoFit/>
          </a:bodyPr>
          <a:lstStyle/>
          <a:p>
            <a:r>
              <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rPr>
              <a:t>Execution</a:t>
            </a:r>
          </a:p>
        </p:txBody>
      </p:sp>
      <p:sp>
        <p:nvSpPr>
          <p:cNvPr id="43" name="Rectangle 42"/>
          <p:cNvSpPr/>
          <p:nvPr/>
        </p:nvSpPr>
        <p:spPr>
          <a:xfrm>
            <a:off x="8235236" y="2966316"/>
            <a:ext cx="2367877"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46" name="TextBox 45"/>
          <p:cNvSpPr txBox="1"/>
          <p:nvPr/>
        </p:nvSpPr>
        <p:spPr>
          <a:xfrm>
            <a:off x="2855283" y="1854446"/>
            <a:ext cx="1644365" cy="307777"/>
          </a:xfrm>
          <a:prstGeom prst="rect">
            <a:avLst/>
          </a:prstGeom>
          <a:solidFill>
            <a:schemeClr val="accent5"/>
          </a:solidFill>
        </p:spPr>
        <p:txBody>
          <a:bodyPr wrap="square" rtlCol="0">
            <a:spAutoFit/>
          </a:bodyPr>
          <a:lstStyle/>
          <a:p>
            <a:pPr algn="r"/>
            <a:r>
              <a:rPr lang="en-US" sz="1400" b="1" dirty="0">
                <a:solidFill>
                  <a:schemeClr val="bg1"/>
                </a:solidFill>
                <a:latin typeface="Caviar Dreams" panose="020B0402020204020504" pitchFamily="34" charset="0"/>
                <a:ea typeface="Roboto" panose="02000000000000000000" pitchFamily="2" charset="0"/>
                <a:cs typeface="Open Sans"/>
              </a:rPr>
              <a:t>Leadership</a:t>
            </a:r>
          </a:p>
        </p:txBody>
      </p:sp>
      <p:sp>
        <p:nvSpPr>
          <p:cNvPr id="47" name="Rectangle 46"/>
          <p:cNvSpPr/>
          <p:nvPr/>
        </p:nvSpPr>
        <p:spPr>
          <a:xfrm>
            <a:off x="2175394" y="2162223"/>
            <a:ext cx="2367877" cy="553998"/>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48" name="Straight Arrow Connector 47"/>
          <p:cNvCxnSpPr/>
          <p:nvPr/>
        </p:nvCxnSpPr>
        <p:spPr>
          <a:xfrm flipH="1">
            <a:off x="4706399" y="2162223"/>
            <a:ext cx="482600" cy="0"/>
          </a:xfrm>
          <a:prstGeom prst="straightConnector1">
            <a:avLst/>
          </a:prstGeom>
          <a:ln>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991564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0" y="0"/>
            <a:ext cx="12192000" cy="4713722"/>
          </a:xfrm>
          <a:prstGeom prst="rect">
            <a:avLst/>
          </a:prstGeom>
          <a:solidFill>
            <a:schemeClr val="bg1">
              <a:lumMod val="85000"/>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75</a:t>
            </a:fld>
            <a:endParaRPr lang="en-US"/>
          </a:p>
        </p:txBody>
      </p:sp>
      <p:grpSp>
        <p:nvGrpSpPr>
          <p:cNvPr id="57" name="Group 92"/>
          <p:cNvGrpSpPr/>
          <p:nvPr/>
        </p:nvGrpSpPr>
        <p:grpSpPr>
          <a:xfrm>
            <a:off x="8711156" y="2362599"/>
            <a:ext cx="2659010" cy="3022875"/>
            <a:chOff x="684972" y="1809750"/>
            <a:chExt cx="1809750" cy="2057400"/>
          </a:xfrm>
        </p:grpSpPr>
        <p:sp>
          <p:nvSpPr>
            <p:cNvPr id="62" name="Rectangle 61"/>
            <p:cNvSpPr/>
            <p:nvPr/>
          </p:nvSpPr>
          <p:spPr bwMode="auto">
            <a:xfrm rot="5400000" flipV="1">
              <a:off x="789747" y="1704975"/>
              <a:ext cx="1600200" cy="1809750"/>
            </a:xfrm>
            <a:prstGeom prst="rect">
              <a:avLst/>
            </a:prstGeom>
            <a:solidFill>
              <a:schemeClr val="accent4"/>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dirty="0"/>
            </a:p>
          </p:txBody>
        </p:sp>
        <p:sp>
          <p:nvSpPr>
            <p:cNvPr id="63" name="Right Triangle 62"/>
            <p:cNvSpPr/>
            <p:nvPr/>
          </p:nvSpPr>
          <p:spPr bwMode="auto">
            <a:xfrm rot="5400000">
              <a:off x="1980372" y="3352800"/>
              <a:ext cx="457200" cy="571500"/>
            </a:xfrm>
            <a:prstGeom prst="rtTriangle">
              <a:avLst/>
            </a:prstGeom>
            <a:solidFill>
              <a:schemeClr val="accent4">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58" name="Group 25"/>
          <p:cNvGrpSpPr/>
          <p:nvPr/>
        </p:nvGrpSpPr>
        <p:grpSpPr>
          <a:xfrm>
            <a:off x="9049529" y="3442950"/>
            <a:ext cx="1982267" cy="1003439"/>
            <a:chOff x="764014" y="1612684"/>
            <a:chExt cx="1408928" cy="682951"/>
          </a:xfrm>
        </p:grpSpPr>
        <p:sp>
          <p:nvSpPr>
            <p:cNvPr id="60" name="Text Placeholder 3"/>
            <p:cNvSpPr txBox="1">
              <a:spLocks/>
            </p:cNvSpPr>
            <p:nvPr/>
          </p:nvSpPr>
          <p:spPr>
            <a:xfrm>
              <a:off x="998036" y="1612684"/>
              <a:ext cx="940883" cy="14663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61" name="Text Placeholder 3"/>
            <p:cNvSpPr txBox="1">
              <a:spLocks/>
            </p:cNvSpPr>
            <p:nvPr/>
          </p:nvSpPr>
          <p:spPr>
            <a:xfrm>
              <a:off x="764014" y="1772559"/>
              <a:ext cx="1408928" cy="52307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grpSp>
      <p:grpSp>
        <p:nvGrpSpPr>
          <p:cNvPr id="76" name="Group 85"/>
          <p:cNvGrpSpPr/>
          <p:nvPr/>
        </p:nvGrpSpPr>
        <p:grpSpPr>
          <a:xfrm>
            <a:off x="6077692" y="2362599"/>
            <a:ext cx="2659010" cy="3022875"/>
            <a:chOff x="684972" y="1809750"/>
            <a:chExt cx="1809750" cy="2057400"/>
          </a:xfrm>
        </p:grpSpPr>
        <p:sp>
          <p:nvSpPr>
            <p:cNvPr id="90" name="Rectangle 89"/>
            <p:cNvSpPr/>
            <p:nvPr/>
          </p:nvSpPr>
          <p:spPr bwMode="auto">
            <a:xfrm rot="5400000" flipV="1">
              <a:off x="789747" y="1704975"/>
              <a:ext cx="1600200" cy="1809750"/>
            </a:xfrm>
            <a:prstGeom prst="rect">
              <a:avLst/>
            </a:prstGeom>
            <a:solidFill>
              <a:schemeClr val="accent3"/>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dirty="0"/>
            </a:p>
          </p:txBody>
        </p:sp>
        <p:sp>
          <p:nvSpPr>
            <p:cNvPr id="91" name="Right Triangle 90"/>
            <p:cNvSpPr/>
            <p:nvPr/>
          </p:nvSpPr>
          <p:spPr bwMode="auto">
            <a:xfrm rot="5400000">
              <a:off x="1980372" y="3352800"/>
              <a:ext cx="457200" cy="571500"/>
            </a:xfrm>
            <a:prstGeom prst="rtTriangle">
              <a:avLst/>
            </a:prstGeom>
            <a:solidFill>
              <a:schemeClr val="accent3">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77" name="Group 25"/>
          <p:cNvGrpSpPr/>
          <p:nvPr/>
        </p:nvGrpSpPr>
        <p:grpSpPr>
          <a:xfrm>
            <a:off x="6416065" y="3442950"/>
            <a:ext cx="1982267" cy="1003439"/>
            <a:chOff x="764014" y="1612684"/>
            <a:chExt cx="1408928" cy="682951"/>
          </a:xfrm>
        </p:grpSpPr>
        <p:sp>
          <p:nvSpPr>
            <p:cNvPr id="88" name="Text Placeholder 3"/>
            <p:cNvSpPr txBox="1">
              <a:spLocks/>
            </p:cNvSpPr>
            <p:nvPr/>
          </p:nvSpPr>
          <p:spPr>
            <a:xfrm>
              <a:off x="998036" y="1612684"/>
              <a:ext cx="940883" cy="14663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89" name="Text Placeholder 3"/>
            <p:cNvSpPr txBox="1">
              <a:spLocks/>
            </p:cNvSpPr>
            <p:nvPr/>
          </p:nvSpPr>
          <p:spPr>
            <a:xfrm>
              <a:off x="764014" y="1772559"/>
              <a:ext cx="1408928" cy="52307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grpSp>
      <p:grpSp>
        <p:nvGrpSpPr>
          <p:cNvPr id="79" name="Group 43"/>
          <p:cNvGrpSpPr/>
          <p:nvPr/>
        </p:nvGrpSpPr>
        <p:grpSpPr>
          <a:xfrm>
            <a:off x="8363530" y="3250934"/>
            <a:ext cx="638465" cy="638459"/>
            <a:chOff x="618873" y="1239440"/>
            <a:chExt cx="650476" cy="650470"/>
          </a:xfrm>
        </p:grpSpPr>
        <p:sp>
          <p:nvSpPr>
            <p:cNvPr id="80" name="Oval 79"/>
            <p:cNvSpPr/>
            <p:nvPr/>
          </p:nvSpPr>
          <p:spPr>
            <a:xfrm>
              <a:off x="618873" y="1239440"/>
              <a:ext cx="650476" cy="650470"/>
            </a:xfrm>
            <a:prstGeom prst="ellipse">
              <a:avLst/>
            </a:prstGeom>
            <a:solidFill>
              <a:schemeClr val="accent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accent1"/>
                </a:solidFill>
              </a:endParaRPr>
            </a:p>
          </p:txBody>
        </p:sp>
        <p:sp>
          <p:nvSpPr>
            <p:cNvPr id="81" name="Freeform 38"/>
            <p:cNvSpPr>
              <a:spLocks noEditPoints="1"/>
            </p:cNvSpPr>
            <p:nvPr/>
          </p:nvSpPr>
          <p:spPr bwMode="auto">
            <a:xfrm rot="16200000">
              <a:off x="736069" y="1356633"/>
              <a:ext cx="416084" cy="416084"/>
            </a:xfrm>
            <a:custGeom>
              <a:avLst/>
              <a:gdLst/>
              <a:ahLst/>
              <a:cxnLst>
                <a:cxn ang="0">
                  <a:pos x="31" y="62"/>
                </a:cxn>
                <a:cxn ang="0">
                  <a:pos x="0" y="31"/>
                </a:cxn>
                <a:cxn ang="0">
                  <a:pos x="31" y="0"/>
                </a:cxn>
                <a:cxn ang="0">
                  <a:pos x="62" y="31"/>
                </a:cxn>
                <a:cxn ang="0">
                  <a:pos x="31" y="62"/>
                </a:cxn>
                <a:cxn ang="0">
                  <a:pos x="51" y="30"/>
                </a:cxn>
                <a:cxn ang="0">
                  <a:pos x="48" y="26"/>
                </a:cxn>
                <a:cxn ang="0">
                  <a:pos x="46" y="25"/>
                </a:cxn>
                <a:cxn ang="0">
                  <a:pos x="44" y="26"/>
                </a:cxn>
                <a:cxn ang="0">
                  <a:pos x="36" y="33"/>
                </a:cxn>
                <a:cxn ang="0">
                  <a:pos x="36" y="13"/>
                </a:cxn>
                <a:cxn ang="0">
                  <a:pos x="34" y="11"/>
                </a:cxn>
                <a:cxn ang="0">
                  <a:pos x="29" y="11"/>
                </a:cxn>
                <a:cxn ang="0">
                  <a:pos x="26" y="13"/>
                </a:cxn>
                <a:cxn ang="0">
                  <a:pos x="26" y="33"/>
                </a:cxn>
                <a:cxn ang="0">
                  <a:pos x="19" y="26"/>
                </a:cxn>
                <a:cxn ang="0">
                  <a:pos x="17" y="25"/>
                </a:cxn>
                <a:cxn ang="0">
                  <a:pos x="15" y="26"/>
                </a:cxn>
                <a:cxn ang="0">
                  <a:pos x="11" y="30"/>
                </a:cxn>
                <a:cxn ang="0">
                  <a:pos x="11" y="31"/>
                </a:cxn>
                <a:cxn ang="0">
                  <a:pos x="11" y="33"/>
                </a:cxn>
                <a:cxn ang="0">
                  <a:pos x="26" y="48"/>
                </a:cxn>
                <a:cxn ang="0">
                  <a:pos x="30" y="51"/>
                </a:cxn>
                <a:cxn ang="0">
                  <a:pos x="31" y="52"/>
                </a:cxn>
                <a:cxn ang="0">
                  <a:pos x="33" y="51"/>
                </a:cxn>
                <a:cxn ang="0">
                  <a:pos x="37" y="48"/>
                </a:cxn>
                <a:cxn ang="0">
                  <a:pos x="51" y="33"/>
                </a:cxn>
                <a:cxn ang="0">
                  <a:pos x="52" y="31"/>
                </a:cxn>
                <a:cxn ang="0">
                  <a:pos x="51" y="30"/>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1" y="30"/>
                  </a:moveTo>
                  <a:cubicBezTo>
                    <a:pt x="48" y="26"/>
                    <a:pt x="48" y="26"/>
                    <a:pt x="48" y="26"/>
                  </a:cubicBezTo>
                  <a:cubicBezTo>
                    <a:pt x="47" y="25"/>
                    <a:pt x="47" y="25"/>
                    <a:pt x="46" y="25"/>
                  </a:cubicBezTo>
                  <a:cubicBezTo>
                    <a:pt x="45" y="25"/>
                    <a:pt x="45" y="25"/>
                    <a:pt x="44" y="26"/>
                  </a:cubicBezTo>
                  <a:cubicBezTo>
                    <a:pt x="36" y="33"/>
                    <a:pt x="36" y="33"/>
                    <a:pt x="36" y="33"/>
                  </a:cubicBezTo>
                  <a:cubicBezTo>
                    <a:pt x="36" y="13"/>
                    <a:pt x="36" y="13"/>
                    <a:pt x="36" y="13"/>
                  </a:cubicBezTo>
                  <a:cubicBezTo>
                    <a:pt x="36" y="12"/>
                    <a:pt x="35" y="11"/>
                    <a:pt x="34" y="11"/>
                  </a:cubicBezTo>
                  <a:cubicBezTo>
                    <a:pt x="29" y="11"/>
                    <a:pt x="29" y="11"/>
                    <a:pt x="29" y="11"/>
                  </a:cubicBezTo>
                  <a:cubicBezTo>
                    <a:pt x="27" y="11"/>
                    <a:pt x="26" y="12"/>
                    <a:pt x="26" y="13"/>
                  </a:cubicBezTo>
                  <a:cubicBezTo>
                    <a:pt x="26" y="33"/>
                    <a:pt x="26" y="33"/>
                    <a:pt x="26" y="33"/>
                  </a:cubicBezTo>
                  <a:cubicBezTo>
                    <a:pt x="19" y="26"/>
                    <a:pt x="19" y="26"/>
                    <a:pt x="19" y="26"/>
                  </a:cubicBezTo>
                  <a:cubicBezTo>
                    <a:pt x="18" y="25"/>
                    <a:pt x="17" y="25"/>
                    <a:pt x="17" y="25"/>
                  </a:cubicBezTo>
                  <a:cubicBezTo>
                    <a:pt x="16" y="25"/>
                    <a:pt x="15" y="25"/>
                    <a:pt x="15" y="26"/>
                  </a:cubicBezTo>
                  <a:cubicBezTo>
                    <a:pt x="11" y="30"/>
                    <a:pt x="11" y="30"/>
                    <a:pt x="11" y="30"/>
                  </a:cubicBezTo>
                  <a:cubicBezTo>
                    <a:pt x="11" y="30"/>
                    <a:pt x="11" y="31"/>
                    <a:pt x="11" y="31"/>
                  </a:cubicBezTo>
                  <a:cubicBezTo>
                    <a:pt x="11" y="32"/>
                    <a:pt x="11" y="33"/>
                    <a:pt x="11" y="33"/>
                  </a:cubicBezTo>
                  <a:cubicBezTo>
                    <a:pt x="26" y="48"/>
                    <a:pt x="26" y="48"/>
                    <a:pt x="26" y="48"/>
                  </a:cubicBezTo>
                  <a:cubicBezTo>
                    <a:pt x="30" y="51"/>
                    <a:pt x="30" y="51"/>
                    <a:pt x="30" y="51"/>
                  </a:cubicBezTo>
                  <a:cubicBezTo>
                    <a:pt x="30" y="52"/>
                    <a:pt x="31" y="52"/>
                    <a:pt x="31" y="52"/>
                  </a:cubicBezTo>
                  <a:cubicBezTo>
                    <a:pt x="32" y="52"/>
                    <a:pt x="33" y="52"/>
                    <a:pt x="33" y="51"/>
                  </a:cubicBezTo>
                  <a:cubicBezTo>
                    <a:pt x="37" y="48"/>
                    <a:pt x="37" y="48"/>
                    <a:pt x="37" y="48"/>
                  </a:cubicBezTo>
                  <a:cubicBezTo>
                    <a:pt x="51" y="33"/>
                    <a:pt x="51" y="33"/>
                    <a:pt x="51" y="33"/>
                  </a:cubicBezTo>
                  <a:cubicBezTo>
                    <a:pt x="52" y="33"/>
                    <a:pt x="52" y="32"/>
                    <a:pt x="52" y="31"/>
                  </a:cubicBezTo>
                  <a:cubicBezTo>
                    <a:pt x="52" y="31"/>
                    <a:pt x="52" y="30"/>
                    <a:pt x="51" y="3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grpSp>
        <p:nvGrpSpPr>
          <p:cNvPr id="65" name="Group 78"/>
          <p:cNvGrpSpPr/>
          <p:nvPr/>
        </p:nvGrpSpPr>
        <p:grpSpPr>
          <a:xfrm>
            <a:off x="3422417" y="2362599"/>
            <a:ext cx="2659011" cy="3022875"/>
            <a:chOff x="684972" y="1809750"/>
            <a:chExt cx="1809750" cy="2057400"/>
          </a:xfrm>
        </p:grpSpPr>
        <p:sp>
          <p:nvSpPr>
            <p:cNvPr id="73" name="Rectangle 72"/>
            <p:cNvSpPr/>
            <p:nvPr/>
          </p:nvSpPr>
          <p:spPr bwMode="auto">
            <a:xfrm rot="5400000" flipV="1">
              <a:off x="789747" y="1704975"/>
              <a:ext cx="1600200" cy="1809750"/>
            </a:xfrm>
            <a:prstGeom prst="rect">
              <a:avLst/>
            </a:prstGeom>
            <a:solidFill>
              <a:schemeClr val="accent2"/>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dirty="0"/>
            </a:p>
          </p:txBody>
        </p:sp>
        <p:sp>
          <p:nvSpPr>
            <p:cNvPr id="74" name="Right Triangle 73"/>
            <p:cNvSpPr/>
            <p:nvPr/>
          </p:nvSpPr>
          <p:spPr bwMode="auto">
            <a:xfrm rot="5400000">
              <a:off x="1980372" y="3352800"/>
              <a:ext cx="457200" cy="571500"/>
            </a:xfrm>
            <a:prstGeom prst="rtTriangle">
              <a:avLst/>
            </a:prstGeom>
            <a:solidFill>
              <a:schemeClr val="accent2">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66" name="Group 25"/>
          <p:cNvGrpSpPr/>
          <p:nvPr/>
        </p:nvGrpSpPr>
        <p:grpSpPr>
          <a:xfrm>
            <a:off x="3760790" y="3442950"/>
            <a:ext cx="1982268" cy="1003439"/>
            <a:chOff x="764014" y="1612684"/>
            <a:chExt cx="1408928" cy="682951"/>
          </a:xfrm>
        </p:grpSpPr>
        <p:sp>
          <p:nvSpPr>
            <p:cNvPr id="71" name="Text Placeholder 3"/>
            <p:cNvSpPr txBox="1">
              <a:spLocks/>
            </p:cNvSpPr>
            <p:nvPr/>
          </p:nvSpPr>
          <p:spPr>
            <a:xfrm>
              <a:off x="998036" y="1612684"/>
              <a:ext cx="940882" cy="14663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72" name="Text Placeholder 3"/>
            <p:cNvSpPr txBox="1">
              <a:spLocks/>
            </p:cNvSpPr>
            <p:nvPr/>
          </p:nvSpPr>
          <p:spPr>
            <a:xfrm>
              <a:off x="764014" y="1772559"/>
              <a:ext cx="1408928" cy="52307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grpSp>
      <p:grpSp>
        <p:nvGrpSpPr>
          <p:cNvPr id="68" name="Group 43"/>
          <p:cNvGrpSpPr/>
          <p:nvPr/>
        </p:nvGrpSpPr>
        <p:grpSpPr>
          <a:xfrm>
            <a:off x="5762196" y="3250934"/>
            <a:ext cx="638466" cy="638459"/>
            <a:chOff x="618873" y="1239440"/>
            <a:chExt cx="650476" cy="650470"/>
          </a:xfrm>
        </p:grpSpPr>
        <p:sp>
          <p:nvSpPr>
            <p:cNvPr id="69" name="Oval 68"/>
            <p:cNvSpPr/>
            <p:nvPr/>
          </p:nvSpPr>
          <p:spPr>
            <a:xfrm>
              <a:off x="618873" y="1239440"/>
              <a:ext cx="650476" cy="65047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accent1"/>
                </a:solidFill>
              </a:endParaRPr>
            </a:p>
          </p:txBody>
        </p:sp>
        <p:sp>
          <p:nvSpPr>
            <p:cNvPr id="70" name="Freeform 38"/>
            <p:cNvSpPr>
              <a:spLocks noEditPoints="1"/>
            </p:cNvSpPr>
            <p:nvPr/>
          </p:nvSpPr>
          <p:spPr bwMode="auto">
            <a:xfrm rot="16200000">
              <a:off x="736069" y="1356633"/>
              <a:ext cx="416084" cy="416084"/>
            </a:xfrm>
            <a:custGeom>
              <a:avLst/>
              <a:gdLst/>
              <a:ahLst/>
              <a:cxnLst>
                <a:cxn ang="0">
                  <a:pos x="31" y="62"/>
                </a:cxn>
                <a:cxn ang="0">
                  <a:pos x="0" y="31"/>
                </a:cxn>
                <a:cxn ang="0">
                  <a:pos x="31" y="0"/>
                </a:cxn>
                <a:cxn ang="0">
                  <a:pos x="62" y="31"/>
                </a:cxn>
                <a:cxn ang="0">
                  <a:pos x="31" y="62"/>
                </a:cxn>
                <a:cxn ang="0">
                  <a:pos x="51" y="30"/>
                </a:cxn>
                <a:cxn ang="0">
                  <a:pos x="48" y="26"/>
                </a:cxn>
                <a:cxn ang="0">
                  <a:pos x="46" y="25"/>
                </a:cxn>
                <a:cxn ang="0">
                  <a:pos x="44" y="26"/>
                </a:cxn>
                <a:cxn ang="0">
                  <a:pos x="36" y="33"/>
                </a:cxn>
                <a:cxn ang="0">
                  <a:pos x="36" y="13"/>
                </a:cxn>
                <a:cxn ang="0">
                  <a:pos x="34" y="11"/>
                </a:cxn>
                <a:cxn ang="0">
                  <a:pos x="29" y="11"/>
                </a:cxn>
                <a:cxn ang="0">
                  <a:pos x="26" y="13"/>
                </a:cxn>
                <a:cxn ang="0">
                  <a:pos x="26" y="33"/>
                </a:cxn>
                <a:cxn ang="0">
                  <a:pos x="19" y="26"/>
                </a:cxn>
                <a:cxn ang="0">
                  <a:pos x="17" y="25"/>
                </a:cxn>
                <a:cxn ang="0">
                  <a:pos x="15" y="26"/>
                </a:cxn>
                <a:cxn ang="0">
                  <a:pos x="11" y="30"/>
                </a:cxn>
                <a:cxn ang="0">
                  <a:pos x="11" y="31"/>
                </a:cxn>
                <a:cxn ang="0">
                  <a:pos x="11" y="33"/>
                </a:cxn>
                <a:cxn ang="0">
                  <a:pos x="26" y="48"/>
                </a:cxn>
                <a:cxn ang="0">
                  <a:pos x="30" y="51"/>
                </a:cxn>
                <a:cxn ang="0">
                  <a:pos x="31" y="52"/>
                </a:cxn>
                <a:cxn ang="0">
                  <a:pos x="33" y="51"/>
                </a:cxn>
                <a:cxn ang="0">
                  <a:pos x="37" y="48"/>
                </a:cxn>
                <a:cxn ang="0">
                  <a:pos x="51" y="33"/>
                </a:cxn>
                <a:cxn ang="0">
                  <a:pos x="52" y="31"/>
                </a:cxn>
                <a:cxn ang="0">
                  <a:pos x="51" y="30"/>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1" y="30"/>
                  </a:moveTo>
                  <a:cubicBezTo>
                    <a:pt x="48" y="26"/>
                    <a:pt x="48" y="26"/>
                    <a:pt x="48" y="26"/>
                  </a:cubicBezTo>
                  <a:cubicBezTo>
                    <a:pt x="47" y="25"/>
                    <a:pt x="47" y="25"/>
                    <a:pt x="46" y="25"/>
                  </a:cubicBezTo>
                  <a:cubicBezTo>
                    <a:pt x="45" y="25"/>
                    <a:pt x="45" y="25"/>
                    <a:pt x="44" y="26"/>
                  </a:cubicBezTo>
                  <a:cubicBezTo>
                    <a:pt x="36" y="33"/>
                    <a:pt x="36" y="33"/>
                    <a:pt x="36" y="33"/>
                  </a:cubicBezTo>
                  <a:cubicBezTo>
                    <a:pt x="36" y="13"/>
                    <a:pt x="36" y="13"/>
                    <a:pt x="36" y="13"/>
                  </a:cubicBezTo>
                  <a:cubicBezTo>
                    <a:pt x="36" y="12"/>
                    <a:pt x="35" y="11"/>
                    <a:pt x="34" y="11"/>
                  </a:cubicBezTo>
                  <a:cubicBezTo>
                    <a:pt x="29" y="11"/>
                    <a:pt x="29" y="11"/>
                    <a:pt x="29" y="11"/>
                  </a:cubicBezTo>
                  <a:cubicBezTo>
                    <a:pt x="27" y="11"/>
                    <a:pt x="26" y="12"/>
                    <a:pt x="26" y="13"/>
                  </a:cubicBezTo>
                  <a:cubicBezTo>
                    <a:pt x="26" y="33"/>
                    <a:pt x="26" y="33"/>
                    <a:pt x="26" y="33"/>
                  </a:cubicBezTo>
                  <a:cubicBezTo>
                    <a:pt x="19" y="26"/>
                    <a:pt x="19" y="26"/>
                    <a:pt x="19" y="26"/>
                  </a:cubicBezTo>
                  <a:cubicBezTo>
                    <a:pt x="18" y="25"/>
                    <a:pt x="17" y="25"/>
                    <a:pt x="17" y="25"/>
                  </a:cubicBezTo>
                  <a:cubicBezTo>
                    <a:pt x="16" y="25"/>
                    <a:pt x="15" y="25"/>
                    <a:pt x="15" y="26"/>
                  </a:cubicBezTo>
                  <a:cubicBezTo>
                    <a:pt x="11" y="30"/>
                    <a:pt x="11" y="30"/>
                    <a:pt x="11" y="30"/>
                  </a:cubicBezTo>
                  <a:cubicBezTo>
                    <a:pt x="11" y="30"/>
                    <a:pt x="11" y="31"/>
                    <a:pt x="11" y="31"/>
                  </a:cubicBezTo>
                  <a:cubicBezTo>
                    <a:pt x="11" y="32"/>
                    <a:pt x="11" y="33"/>
                    <a:pt x="11" y="33"/>
                  </a:cubicBezTo>
                  <a:cubicBezTo>
                    <a:pt x="26" y="48"/>
                    <a:pt x="26" y="48"/>
                    <a:pt x="26" y="48"/>
                  </a:cubicBezTo>
                  <a:cubicBezTo>
                    <a:pt x="30" y="51"/>
                    <a:pt x="30" y="51"/>
                    <a:pt x="30" y="51"/>
                  </a:cubicBezTo>
                  <a:cubicBezTo>
                    <a:pt x="30" y="52"/>
                    <a:pt x="31" y="52"/>
                    <a:pt x="31" y="52"/>
                  </a:cubicBezTo>
                  <a:cubicBezTo>
                    <a:pt x="32" y="52"/>
                    <a:pt x="33" y="52"/>
                    <a:pt x="33" y="51"/>
                  </a:cubicBezTo>
                  <a:cubicBezTo>
                    <a:pt x="37" y="48"/>
                    <a:pt x="37" y="48"/>
                    <a:pt x="37" y="48"/>
                  </a:cubicBezTo>
                  <a:cubicBezTo>
                    <a:pt x="51" y="33"/>
                    <a:pt x="51" y="33"/>
                    <a:pt x="51" y="33"/>
                  </a:cubicBezTo>
                  <a:cubicBezTo>
                    <a:pt x="52" y="33"/>
                    <a:pt x="52" y="32"/>
                    <a:pt x="52" y="31"/>
                  </a:cubicBezTo>
                  <a:cubicBezTo>
                    <a:pt x="52" y="31"/>
                    <a:pt x="52" y="30"/>
                    <a:pt x="51" y="3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grpSp>
        <p:nvGrpSpPr>
          <p:cNvPr id="46" name="Group 77"/>
          <p:cNvGrpSpPr/>
          <p:nvPr/>
        </p:nvGrpSpPr>
        <p:grpSpPr>
          <a:xfrm>
            <a:off x="802307" y="2362599"/>
            <a:ext cx="2659011" cy="3022875"/>
            <a:chOff x="684972" y="1809750"/>
            <a:chExt cx="1809750" cy="2057400"/>
          </a:xfrm>
        </p:grpSpPr>
        <p:sp>
          <p:nvSpPr>
            <p:cNvPr id="54" name="Rectangle 53"/>
            <p:cNvSpPr/>
            <p:nvPr/>
          </p:nvSpPr>
          <p:spPr bwMode="auto">
            <a:xfrm rot="5400000" flipV="1">
              <a:off x="789747" y="1704975"/>
              <a:ext cx="1600200" cy="1809750"/>
            </a:xfrm>
            <a:prstGeom prst="rect">
              <a:avLst/>
            </a:prstGeom>
            <a:solidFill>
              <a:schemeClr val="accent1"/>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dirty="0"/>
            </a:p>
          </p:txBody>
        </p:sp>
        <p:sp>
          <p:nvSpPr>
            <p:cNvPr id="55" name="Right Triangle 54"/>
            <p:cNvSpPr/>
            <p:nvPr/>
          </p:nvSpPr>
          <p:spPr bwMode="auto">
            <a:xfrm rot="5400000">
              <a:off x="1980372" y="3352800"/>
              <a:ext cx="457200" cy="571500"/>
            </a:xfrm>
            <a:prstGeom prst="rtTriangle">
              <a:avLst/>
            </a:prstGeom>
            <a:solidFill>
              <a:schemeClr val="accent1">
                <a:lumMod val="75000"/>
              </a:schemeClr>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nvGrpSpPr>
          <p:cNvPr id="47" name="Group 43"/>
          <p:cNvGrpSpPr/>
          <p:nvPr/>
        </p:nvGrpSpPr>
        <p:grpSpPr>
          <a:xfrm>
            <a:off x="3074758" y="3250934"/>
            <a:ext cx="638466" cy="638459"/>
            <a:chOff x="618873" y="1239440"/>
            <a:chExt cx="650476" cy="650470"/>
          </a:xfrm>
        </p:grpSpPr>
        <p:sp>
          <p:nvSpPr>
            <p:cNvPr id="52" name="Oval 51"/>
            <p:cNvSpPr/>
            <p:nvPr/>
          </p:nvSpPr>
          <p:spPr>
            <a:xfrm>
              <a:off x="618873" y="1239440"/>
              <a:ext cx="650476" cy="650470"/>
            </a:xfrm>
            <a:prstGeom prst="ellipse">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accent1"/>
                </a:solidFill>
              </a:endParaRPr>
            </a:p>
          </p:txBody>
        </p:sp>
        <p:sp>
          <p:nvSpPr>
            <p:cNvPr id="53" name="Freeform 38"/>
            <p:cNvSpPr>
              <a:spLocks noEditPoints="1"/>
            </p:cNvSpPr>
            <p:nvPr/>
          </p:nvSpPr>
          <p:spPr bwMode="auto">
            <a:xfrm rot="16200000">
              <a:off x="736069" y="1356633"/>
              <a:ext cx="416084" cy="416084"/>
            </a:xfrm>
            <a:custGeom>
              <a:avLst/>
              <a:gdLst/>
              <a:ahLst/>
              <a:cxnLst>
                <a:cxn ang="0">
                  <a:pos x="31" y="62"/>
                </a:cxn>
                <a:cxn ang="0">
                  <a:pos x="0" y="31"/>
                </a:cxn>
                <a:cxn ang="0">
                  <a:pos x="31" y="0"/>
                </a:cxn>
                <a:cxn ang="0">
                  <a:pos x="62" y="31"/>
                </a:cxn>
                <a:cxn ang="0">
                  <a:pos x="31" y="62"/>
                </a:cxn>
                <a:cxn ang="0">
                  <a:pos x="51" y="30"/>
                </a:cxn>
                <a:cxn ang="0">
                  <a:pos x="48" y="26"/>
                </a:cxn>
                <a:cxn ang="0">
                  <a:pos x="46" y="25"/>
                </a:cxn>
                <a:cxn ang="0">
                  <a:pos x="44" y="26"/>
                </a:cxn>
                <a:cxn ang="0">
                  <a:pos x="36" y="33"/>
                </a:cxn>
                <a:cxn ang="0">
                  <a:pos x="36" y="13"/>
                </a:cxn>
                <a:cxn ang="0">
                  <a:pos x="34" y="11"/>
                </a:cxn>
                <a:cxn ang="0">
                  <a:pos x="29" y="11"/>
                </a:cxn>
                <a:cxn ang="0">
                  <a:pos x="26" y="13"/>
                </a:cxn>
                <a:cxn ang="0">
                  <a:pos x="26" y="33"/>
                </a:cxn>
                <a:cxn ang="0">
                  <a:pos x="19" y="26"/>
                </a:cxn>
                <a:cxn ang="0">
                  <a:pos x="17" y="25"/>
                </a:cxn>
                <a:cxn ang="0">
                  <a:pos x="15" y="26"/>
                </a:cxn>
                <a:cxn ang="0">
                  <a:pos x="11" y="30"/>
                </a:cxn>
                <a:cxn ang="0">
                  <a:pos x="11" y="31"/>
                </a:cxn>
                <a:cxn ang="0">
                  <a:pos x="11" y="33"/>
                </a:cxn>
                <a:cxn ang="0">
                  <a:pos x="26" y="48"/>
                </a:cxn>
                <a:cxn ang="0">
                  <a:pos x="30" y="51"/>
                </a:cxn>
                <a:cxn ang="0">
                  <a:pos x="31" y="52"/>
                </a:cxn>
                <a:cxn ang="0">
                  <a:pos x="33" y="51"/>
                </a:cxn>
                <a:cxn ang="0">
                  <a:pos x="37" y="48"/>
                </a:cxn>
                <a:cxn ang="0">
                  <a:pos x="51" y="33"/>
                </a:cxn>
                <a:cxn ang="0">
                  <a:pos x="52" y="31"/>
                </a:cxn>
                <a:cxn ang="0">
                  <a:pos x="51" y="30"/>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1" y="30"/>
                  </a:moveTo>
                  <a:cubicBezTo>
                    <a:pt x="48" y="26"/>
                    <a:pt x="48" y="26"/>
                    <a:pt x="48" y="26"/>
                  </a:cubicBezTo>
                  <a:cubicBezTo>
                    <a:pt x="47" y="25"/>
                    <a:pt x="47" y="25"/>
                    <a:pt x="46" y="25"/>
                  </a:cubicBezTo>
                  <a:cubicBezTo>
                    <a:pt x="45" y="25"/>
                    <a:pt x="45" y="25"/>
                    <a:pt x="44" y="26"/>
                  </a:cubicBezTo>
                  <a:cubicBezTo>
                    <a:pt x="36" y="33"/>
                    <a:pt x="36" y="33"/>
                    <a:pt x="36" y="33"/>
                  </a:cubicBezTo>
                  <a:cubicBezTo>
                    <a:pt x="36" y="13"/>
                    <a:pt x="36" y="13"/>
                    <a:pt x="36" y="13"/>
                  </a:cubicBezTo>
                  <a:cubicBezTo>
                    <a:pt x="36" y="12"/>
                    <a:pt x="35" y="11"/>
                    <a:pt x="34" y="11"/>
                  </a:cubicBezTo>
                  <a:cubicBezTo>
                    <a:pt x="29" y="11"/>
                    <a:pt x="29" y="11"/>
                    <a:pt x="29" y="11"/>
                  </a:cubicBezTo>
                  <a:cubicBezTo>
                    <a:pt x="27" y="11"/>
                    <a:pt x="26" y="12"/>
                    <a:pt x="26" y="13"/>
                  </a:cubicBezTo>
                  <a:cubicBezTo>
                    <a:pt x="26" y="33"/>
                    <a:pt x="26" y="33"/>
                    <a:pt x="26" y="33"/>
                  </a:cubicBezTo>
                  <a:cubicBezTo>
                    <a:pt x="19" y="26"/>
                    <a:pt x="19" y="26"/>
                    <a:pt x="19" y="26"/>
                  </a:cubicBezTo>
                  <a:cubicBezTo>
                    <a:pt x="18" y="25"/>
                    <a:pt x="17" y="25"/>
                    <a:pt x="17" y="25"/>
                  </a:cubicBezTo>
                  <a:cubicBezTo>
                    <a:pt x="16" y="25"/>
                    <a:pt x="15" y="25"/>
                    <a:pt x="15" y="26"/>
                  </a:cubicBezTo>
                  <a:cubicBezTo>
                    <a:pt x="11" y="30"/>
                    <a:pt x="11" y="30"/>
                    <a:pt x="11" y="30"/>
                  </a:cubicBezTo>
                  <a:cubicBezTo>
                    <a:pt x="11" y="30"/>
                    <a:pt x="11" y="31"/>
                    <a:pt x="11" y="31"/>
                  </a:cubicBezTo>
                  <a:cubicBezTo>
                    <a:pt x="11" y="32"/>
                    <a:pt x="11" y="33"/>
                    <a:pt x="11" y="33"/>
                  </a:cubicBezTo>
                  <a:cubicBezTo>
                    <a:pt x="26" y="48"/>
                    <a:pt x="26" y="48"/>
                    <a:pt x="26" y="48"/>
                  </a:cubicBezTo>
                  <a:cubicBezTo>
                    <a:pt x="30" y="51"/>
                    <a:pt x="30" y="51"/>
                    <a:pt x="30" y="51"/>
                  </a:cubicBezTo>
                  <a:cubicBezTo>
                    <a:pt x="30" y="52"/>
                    <a:pt x="31" y="52"/>
                    <a:pt x="31" y="52"/>
                  </a:cubicBezTo>
                  <a:cubicBezTo>
                    <a:pt x="32" y="52"/>
                    <a:pt x="33" y="52"/>
                    <a:pt x="33" y="51"/>
                  </a:cubicBezTo>
                  <a:cubicBezTo>
                    <a:pt x="37" y="48"/>
                    <a:pt x="37" y="48"/>
                    <a:pt x="37" y="48"/>
                  </a:cubicBezTo>
                  <a:cubicBezTo>
                    <a:pt x="51" y="33"/>
                    <a:pt x="51" y="33"/>
                    <a:pt x="51" y="33"/>
                  </a:cubicBezTo>
                  <a:cubicBezTo>
                    <a:pt x="52" y="33"/>
                    <a:pt x="52" y="32"/>
                    <a:pt x="52" y="31"/>
                  </a:cubicBezTo>
                  <a:cubicBezTo>
                    <a:pt x="52" y="31"/>
                    <a:pt x="52" y="30"/>
                    <a:pt x="51" y="3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grpSp>
      <p:grpSp>
        <p:nvGrpSpPr>
          <p:cNvPr id="48" name="Group 25"/>
          <p:cNvGrpSpPr/>
          <p:nvPr/>
        </p:nvGrpSpPr>
        <p:grpSpPr>
          <a:xfrm>
            <a:off x="1140680" y="3442950"/>
            <a:ext cx="1982268" cy="1003439"/>
            <a:chOff x="764014" y="1612684"/>
            <a:chExt cx="1408928" cy="682951"/>
          </a:xfrm>
        </p:grpSpPr>
        <p:sp>
          <p:nvSpPr>
            <p:cNvPr id="50" name="Text Placeholder 3"/>
            <p:cNvSpPr txBox="1">
              <a:spLocks/>
            </p:cNvSpPr>
            <p:nvPr/>
          </p:nvSpPr>
          <p:spPr>
            <a:xfrm>
              <a:off x="998036" y="1612684"/>
              <a:ext cx="940882" cy="14663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51" name="Text Placeholder 3"/>
            <p:cNvSpPr txBox="1">
              <a:spLocks/>
            </p:cNvSpPr>
            <p:nvPr/>
          </p:nvSpPr>
          <p:spPr>
            <a:xfrm>
              <a:off x="764014" y="1772559"/>
              <a:ext cx="1408928" cy="52307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grpSp>
      <p:grpSp>
        <p:nvGrpSpPr>
          <p:cNvPr id="39" name="Group 38"/>
          <p:cNvGrpSpPr/>
          <p:nvPr/>
        </p:nvGrpSpPr>
        <p:grpSpPr>
          <a:xfrm>
            <a:off x="9761331" y="2729349"/>
            <a:ext cx="457647" cy="465318"/>
            <a:chOff x="1450975" y="4237038"/>
            <a:chExt cx="284163" cy="288925"/>
          </a:xfrm>
          <a:solidFill>
            <a:schemeClr val="bg1"/>
          </a:solidFill>
        </p:grpSpPr>
        <p:sp>
          <p:nvSpPr>
            <p:cNvPr id="40" name="Freeform 981"/>
            <p:cNvSpPr>
              <a:spLocks/>
            </p:cNvSpPr>
            <p:nvPr/>
          </p:nvSpPr>
          <p:spPr bwMode="auto">
            <a:xfrm>
              <a:off x="1673225" y="4378325"/>
              <a:ext cx="61913" cy="61913"/>
            </a:xfrm>
            <a:custGeom>
              <a:avLst/>
              <a:gdLst>
                <a:gd name="T0" fmla="*/ 62 w 155"/>
                <a:gd name="T1" fmla="*/ 0 h 157"/>
                <a:gd name="T2" fmla="*/ 19 w 155"/>
                <a:gd name="T3" fmla="*/ 44 h 157"/>
                <a:gd name="T4" fmla="*/ 0 w 155"/>
                <a:gd name="T5" fmla="*/ 63 h 157"/>
                <a:gd name="T6" fmla="*/ 92 w 155"/>
                <a:gd name="T7" fmla="*/ 157 h 157"/>
                <a:gd name="T8" fmla="*/ 155 w 155"/>
                <a:gd name="T9" fmla="*/ 93 h 157"/>
                <a:gd name="T10" fmla="*/ 62 w 155"/>
                <a:gd name="T11" fmla="*/ 0 h 157"/>
              </a:gdLst>
              <a:ahLst/>
              <a:cxnLst>
                <a:cxn ang="0">
                  <a:pos x="T0" y="T1"/>
                </a:cxn>
                <a:cxn ang="0">
                  <a:pos x="T2" y="T3"/>
                </a:cxn>
                <a:cxn ang="0">
                  <a:pos x="T4" y="T5"/>
                </a:cxn>
                <a:cxn ang="0">
                  <a:pos x="T6" y="T7"/>
                </a:cxn>
                <a:cxn ang="0">
                  <a:pos x="T8" y="T9"/>
                </a:cxn>
                <a:cxn ang="0">
                  <a:pos x="T10" y="T11"/>
                </a:cxn>
              </a:cxnLst>
              <a:rect l="0" t="0" r="r" b="b"/>
              <a:pathLst>
                <a:path w="155" h="157">
                  <a:moveTo>
                    <a:pt x="62" y="0"/>
                  </a:moveTo>
                  <a:lnTo>
                    <a:pt x="19" y="44"/>
                  </a:lnTo>
                  <a:lnTo>
                    <a:pt x="0" y="63"/>
                  </a:lnTo>
                  <a:lnTo>
                    <a:pt x="92" y="157"/>
                  </a:lnTo>
                  <a:lnTo>
                    <a:pt x="155" y="93"/>
                  </a:lnTo>
                  <a:lnTo>
                    <a:pt x="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82"/>
            <p:cNvSpPr>
              <a:spLocks/>
            </p:cNvSpPr>
            <p:nvPr/>
          </p:nvSpPr>
          <p:spPr bwMode="auto">
            <a:xfrm>
              <a:off x="1450975" y="4237038"/>
              <a:ext cx="230188" cy="249238"/>
            </a:xfrm>
            <a:custGeom>
              <a:avLst/>
              <a:gdLst>
                <a:gd name="T0" fmla="*/ 360 w 578"/>
                <a:gd name="T1" fmla="*/ 586 h 626"/>
                <a:gd name="T2" fmla="*/ 361 w 578"/>
                <a:gd name="T3" fmla="*/ 582 h 626"/>
                <a:gd name="T4" fmla="*/ 363 w 578"/>
                <a:gd name="T5" fmla="*/ 579 h 626"/>
                <a:gd name="T6" fmla="*/ 365 w 578"/>
                <a:gd name="T7" fmla="*/ 577 h 626"/>
                <a:gd name="T8" fmla="*/ 368 w 578"/>
                <a:gd name="T9" fmla="*/ 576 h 626"/>
                <a:gd name="T10" fmla="*/ 578 w 578"/>
                <a:gd name="T11" fmla="*/ 366 h 626"/>
                <a:gd name="T12" fmla="*/ 578 w 578"/>
                <a:gd name="T13" fmla="*/ 11 h 626"/>
                <a:gd name="T14" fmla="*/ 577 w 578"/>
                <a:gd name="T15" fmla="*/ 7 h 626"/>
                <a:gd name="T16" fmla="*/ 575 w 578"/>
                <a:gd name="T17" fmla="*/ 3 h 626"/>
                <a:gd name="T18" fmla="*/ 571 w 578"/>
                <a:gd name="T19" fmla="*/ 1 h 626"/>
                <a:gd name="T20" fmla="*/ 566 w 578"/>
                <a:gd name="T21" fmla="*/ 0 h 626"/>
                <a:gd name="T22" fmla="*/ 482 w 578"/>
                <a:gd name="T23" fmla="*/ 0 h 626"/>
                <a:gd name="T24" fmla="*/ 482 w 578"/>
                <a:gd name="T25" fmla="*/ 48 h 626"/>
                <a:gd name="T26" fmla="*/ 506 w 578"/>
                <a:gd name="T27" fmla="*/ 48 h 626"/>
                <a:gd name="T28" fmla="*/ 506 w 578"/>
                <a:gd name="T29" fmla="*/ 120 h 626"/>
                <a:gd name="T30" fmla="*/ 433 w 578"/>
                <a:gd name="T31" fmla="*/ 120 h 626"/>
                <a:gd name="T32" fmla="*/ 433 w 578"/>
                <a:gd name="T33" fmla="*/ 48 h 626"/>
                <a:gd name="T34" fmla="*/ 458 w 578"/>
                <a:gd name="T35" fmla="*/ 48 h 626"/>
                <a:gd name="T36" fmla="*/ 458 w 578"/>
                <a:gd name="T37" fmla="*/ 0 h 626"/>
                <a:gd name="T38" fmla="*/ 362 w 578"/>
                <a:gd name="T39" fmla="*/ 0 h 626"/>
                <a:gd name="T40" fmla="*/ 362 w 578"/>
                <a:gd name="T41" fmla="*/ 48 h 626"/>
                <a:gd name="T42" fmla="*/ 385 w 578"/>
                <a:gd name="T43" fmla="*/ 48 h 626"/>
                <a:gd name="T44" fmla="*/ 385 w 578"/>
                <a:gd name="T45" fmla="*/ 120 h 626"/>
                <a:gd name="T46" fmla="*/ 313 w 578"/>
                <a:gd name="T47" fmla="*/ 120 h 626"/>
                <a:gd name="T48" fmla="*/ 313 w 578"/>
                <a:gd name="T49" fmla="*/ 48 h 626"/>
                <a:gd name="T50" fmla="*/ 337 w 578"/>
                <a:gd name="T51" fmla="*/ 48 h 626"/>
                <a:gd name="T52" fmla="*/ 337 w 578"/>
                <a:gd name="T53" fmla="*/ 0 h 626"/>
                <a:gd name="T54" fmla="*/ 240 w 578"/>
                <a:gd name="T55" fmla="*/ 0 h 626"/>
                <a:gd name="T56" fmla="*/ 240 w 578"/>
                <a:gd name="T57" fmla="*/ 48 h 626"/>
                <a:gd name="T58" fmla="*/ 265 w 578"/>
                <a:gd name="T59" fmla="*/ 48 h 626"/>
                <a:gd name="T60" fmla="*/ 265 w 578"/>
                <a:gd name="T61" fmla="*/ 120 h 626"/>
                <a:gd name="T62" fmla="*/ 193 w 578"/>
                <a:gd name="T63" fmla="*/ 120 h 626"/>
                <a:gd name="T64" fmla="*/ 193 w 578"/>
                <a:gd name="T65" fmla="*/ 48 h 626"/>
                <a:gd name="T66" fmla="*/ 217 w 578"/>
                <a:gd name="T67" fmla="*/ 48 h 626"/>
                <a:gd name="T68" fmla="*/ 217 w 578"/>
                <a:gd name="T69" fmla="*/ 0 h 626"/>
                <a:gd name="T70" fmla="*/ 120 w 578"/>
                <a:gd name="T71" fmla="*/ 0 h 626"/>
                <a:gd name="T72" fmla="*/ 120 w 578"/>
                <a:gd name="T73" fmla="*/ 48 h 626"/>
                <a:gd name="T74" fmla="*/ 145 w 578"/>
                <a:gd name="T75" fmla="*/ 48 h 626"/>
                <a:gd name="T76" fmla="*/ 145 w 578"/>
                <a:gd name="T77" fmla="*/ 120 h 626"/>
                <a:gd name="T78" fmla="*/ 72 w 578"/>
                <a:gd name="T79" fmla="*/ 120 h 626"/>
                <a:gd name="T80" fmla="*/ 72 w 578"/>
                <a:gd name="T81" fmla="*/ 48 h 626"/>
                <a:gd name="T82" fmla="*/ 97 w 578"/>
                <a:gd name="T83" fmla="*/ 48 h 626"/>
                <a:gd name="T84" fmla="*/ 97 w 578"/>
                <a:gd name="T85" fmla="*/ 0 h 626"/>
                <a:gd name="T86" fmla="*/ 12 w 578"/>
                <a:gd name="T87" fmla="*/ 0 h 626"/>
                <a:gd name="T88" fmla="*/ 8 w 578"/>
                <a:gd name="T89" fmla="*/ 1 h 626"/>
                <a:gd name="T90" fmla="*/ 4 w 578"/>
                <a:gd name="T91" fmla="*/ 3 h 626"/>
                <a:gd name="T92" fmla="*/ 1 w 578"/>
                <a:gd name="T93" fmla="*/ 7 h 626"/>
                <a:gd name="T94" fmla="*/ 0 w 578"/>
                <a:gd name="T95" fmla="*/ 11 h 626"/>
                <a:gd name="T96" fmla="*/ 0 w 578"/>
                <a:gd name="T97" fmla="*/ 614 h 626"/>
                <a:gd name="T98" fmla="*/ 1 w 578"/>
                <a:gd name="T99" fmla="*/ 619 h 626"/>
                <a:gd name="T100" fmla="*/ 4 w 578"/>
                <a:gd name="T101" fmla="*/ 623 h 626"/>
                <a:gd name="T102" fmla="*/ 8 w 578"/>
                <a:gd name="T103" fmla="*/ 625 h 626"/>
                <a:gd name="T104" fmla="*/ 12 w 578"/>
                <a:gd name="T105" fmla="*/ 626 h 626"/>
                <a:gd name="T106" fmla="*/ 349 w 578"/>
                <a:gd name="T107" fmla="*/ 626 h 626"/>
                <a:gd name="T108" fmla="*/ 360 w 578"/>
                <a:gd name="T109" fmla="*/ 58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8" h="626">
                  <a:moveTo>
                    <a:pt x="360" y="586"/>
                  </a:moveTo>
                  <a:lnTo>
                    <a:pt x="361" y="582"/>
                  </a:lnTo>
                  <a:lnTo>
                    <a:pt x="363" y="579"/>
                  </a:lnTo>
                  <a:lnTo>
                    <a:pt x="365" y="577"/>
                  </a:lnTo>
                  <a:lnTo>
                    <a:pt x="368" y="576"/>
                  </a:lnTo>
                  <a:lnTo>
                    <a:pt x="578" y="366"/>
                  </a:lnTo>
                  <a:lnTo>
                    <a:pt x="578" y="11"/>
                  </a:lnTo>
                  <a:lnTo>
                    <a:pt x="577" y="7"/>
                  </a:lnTo>
                  <a:lnTo>
                    <a:pt x="575" y="3"/>
                  </a:lnTo>
                  <a:lnTo>
                    <a:pt x="571" y="1"/>
                  </a:lnTo>
                  <a:lnTo>
                    <a:pt x="566" y="0"/>
                  </a:lnTo>
                  <a:lnTo>
                    <a:pt x="482" y="0"/>
                  </a:lnTo>
                  <a:lnTo>
                    <a:pt x="482" y="48"/>
                  </a:lnTo>
                  <a:lnTo>
                    <a:pt x="506" y="48"/>
                  </a:lnTo>
                  <a:lnTo>
                    <a:pt x="506" y="120"/>
                  </a:lnTo>
                  <a:lnTo>
                    <a:pt x="433" y="120"/>
                  </a:lnTo>
                  <a:lnTo>
                    <a:pt x="433" y="48"/>
                  </a:lnTo>
                  <a:lnTo>
                    <a:pt x="458" y="48"/>
                  </a:lnTo>
                  <a:lnTo>
                    <a:pt x="458" y="0"/>
                  </a:lnTo>
                  <a:lnTo>
                    <a:pt x="362" y="0"/>
                  </a:lnTo>
                  <a:lnTo>
                    <a:pt x="362" y="48"/>
                  </a:lnTo>
                  <a:lnTo>
                    <a:pt x="385" y="48"/>
                  </a:lnTo>
                  <a:lnTo>
                    <a:pt x="385" y="120"/>
                  </a:lnTo>
                  <a:lnTo>
                    <a:pt x="313" y="120"/>
                  </a:lnTo>
                  <a:lnTo>
                    <a:pt x="313" y="48"/>
                  </a:lnTo>
                  <a:lnTo>
                    <a:pt x="337" y="48"/>
                  </a:lnTo>
                  <a:lnTo>
                    <a:pt x="337" y="0"/>
                  </a:lnTo>
                  <a:lnTo>
                    <a:pt x="240" y="0"/>
                  </a:lnTo>
                  <a:lnTo>
                    <a:pt x="240" y="48"/>
                  </a:lnTo>
                  <a:lnTo>
                    <a:pt x="265" y="48"/>
                  </a:lnTo>
                  <a:lnTo>
                    <a:pt x="265" y="120"/>
                  </a:lnTo>
                  <a:lnTo>
                    <a:pt x="193" y="120"/>
                  </a:lnTo>
                  <a:lnTo>
                    <a:pt x="193" y="48"/>
                  </a:lnTo>
                  <a:lnTo>
                    <a:pt x="217" y="48"/>
                  </a:lnTo>
                  <a:lnTo>
                    <a:pt x="217" y="0"/>
                  </a:lnTo>
                  <a:lnTo>
                    <a:pt x="120" y="0"/>
                  </a:lnTo>
                  <a:lnTo>
                    <a:pt x="120" y="48"/>
                  </a:lnTo>
                  <a:lnTo>
                    <a:pt x="145" y="48"/>
                  </a:lnTo>
                  <a:lnTo>
                    <a:pt x="145" y="120"/>
                  </a:lnTo>
                  <a:lnTo>
                    <a:pt x="72" y="120"/>
                  </a:lnTo>
                  <a:lnTo>
                    <a:pt x="72" y="48"/>
                  </a:lnTo>
                  <a:lnTo>
                    <a:pt x="97" y="48"/>
                  </a:lnTo>
                  <a:lnTo>
                    <a:pt x="97" y="0"/>
                  </a:lnTo>
                  <a:lnTo>
                    <a:pt x="12" y="0"/>
                  </a:lnTo>
                  <a:lnTo>
                    <a:pt x="8" y="1"/>
                  </a:lnTo>
                  <a:lnTo>
                    <a:pt x="4" y="3"/>
                  </a:lnTo>
                  <a:lnTo>
                    <a:pt x="1" y="7"/>
                  </a:lnTo>
                  <a:lnTo>
                    <a:pt x="0" y="11"/>
                  </a:lnTo>
                  <a:lnTo>
                    <a:pt x="0" y="614"/>
                  </a:lnTo>
                  <a:lnTo>
                    <a:pt x="1" y="619"/>
                  </a:lnTo>
                  <a:lnTo>
                    <a:pt x="4" y="623"/>
                  </a:lnTo>
                  <a:lnTo>
                    <a:pt x="8" y="625"/>
                  </a:lnTo>
                  <a:lnTo>
                    <a:pt x="12" y="626"/>
                  </a:lnTo>
                  <a:lnTo>
                    <a:pt x="349" y="626"/>
                  </a:lnTo>
                  <a:lnTo>
                    <a:pt x="360" y="5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83"/>
            <p:cNvSpPr>
              <a:spLocks/>
            </p:cNvSpPr>
            <p:nvPr/>
          </p:nvSpPr>
          <p:spPr bwMode="auto">
            <a:xfrm>
              <a:off x="1589088" y="4478338"/>
              <a:ext cx="47625" cy="47625"/>
            </a:xfrm>
            <a:custGeom>
              <a:avLst/>
              <a:gdLst>
                <a:gd name="T0" fmla="*/ 29 w 123"/>
                <a:gd name="T1" fmla="*/ 17 h 116"/>
                <a:gd name="T2" fmla="*/ 29 w 123"/>
                <a:gd name="T3" fmla="*/ 17 h 116"/>
                <a:gd name="T4" fmla="*/ 0 w 123"/>
                <a:gd name="T5" fmla="*/ 116 h 116"/>
                <a:gd name="T6" fmla="*/ 123 w 123"/>
                <a:gd name="T7" fmla="*/ 80 h 116"/>
                <a:gd name="T8" fmla="*/ 33 w 123"/>
                <a:gd name="T9" fmla="*/ 0 h 116"/>
                <a:gd name="T10" fmla="*/ 29 w 123"/>
                <a:gd name="T11" fmla="*/ 17 h 116"/>
              </a:gdLst>
              <a:ahLst/>
              <a:cxnLst>
                <a:cxn ang="0">
                  <a:pos x="T0" y="T1"/>
                </a:cxn>
                <a:cxn ang="0">
                  <a:pos x="T2" y="T3"/>
                </a:cxn>
                <a:cxn ang="0">
                  <a:pos x="T4" y="T5"/>
                </a:cxn>
                <a:cxn ang="0">
                  <a:pos x="T6" y="T7"/>
                </a:cxn>
                <a:cxn ang="0">
                  <a:pos x="T8" y="T9"/>
                </a:cxn>
                <a:cxn ang="0">
                  <a:pos x="T10" y="T11"/>
                </a:cxn>
              </a:cxnLst>
              <a:rect l="0" t="0" r="r" b="b"/>
              <a:pathLst>
                <a:path w="123" h="116">
                  <a:moveTo>
                    <a:pt x="29" y="17"/>
                  </a:moveTo>
                  <a:lnTo>
                    <a:pt x="29" y="17"/>
                  </a:lnTo>
                  <a:lnTo>
                    <a:pt x="0" y="116"/>
                  </a:lnTo>
                  <a:lnTo>
                    <a:pt x="123" y="80"/>
                  </a:lnTo>
                  <a:lnTo>
                    <a:pt x="33" y="0"/>
                  </a:lnTo>
                  <a:lnTo>
                    <a:pt x="2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984"/>
            <p:cNvSpPr>
              <a:spLocks/>
            </p:cNvSpPr>
            <p:nvPr/>
          </p:nvSpPr>
          <p:spPr bwMode="auto">
            <a:xfrm>
              <a:off x="1606550" y="4410075"/>
              <a:ext cx="96838" cy="95250"/>
            </a:xfrm>
            <a:custGeom>
              <a:avLst/>
              <a:gdLst>
                <a:gd name="T0" fmla="*/ 0 w 244"/>
                <a:gd name="T1" fmla="*/ 150 h 238"/>
                <a:gd name="T2" fmla="*/ 98 w 244"/>
                <a:gd name="T3" fmla="*/ 238 h 238"/>
                <a:gd name="T4" fmla="*/ 244 w 244"/>
                <a:gd name="T5" fmla="*/ 92 h 238"/>
                <a:gd name="T6" fmla="*/ 151 w 244"/>
                <a:gd name="T7" fmla="*/ 0 h 238"/>
                <a:gd name="T8" fmla="*/ 0 w 244"/>
                <a:gd name="T9" fmla="*/ 150 h 238"/>
              </a:gdLst>
              <a:ahLst/>
              <a:cxnLst>
                <a:cxn ang="0">
                  <a:pos x="T0" y="T1"/>
                </a:cxn>
                <a:cxn ang="0">
                  <a:pos x="T2" y="T3"/>
                </a:cxn>
                <a:cxn ang="0">
                  <a:pos x="T4" y="T5"/>
                </a:cxn>
                <a:cxn ang="0">
                  <a:pos x="T6" y="T7"/>
                </a:cxn>
                <a:cxn ang="0">
                  <a:pos x="T8" y="T9"/>
                </a:cxn>
              </a:cxnLst>
              <a:rect l="0" t="0" r="r" b="b"/>
              <a:pathLst>
                <a:path w="244" h="238">
                  <a:moveTo>
                    <a:pt x="0" y="150"/>
                  </a:moveTo>
                  <a:lnTo>
                    <a:pt x="98" y="238"/>
                  </a:lnTo>
                  <a:lnTo>
                    <a:pt x="244" y="92"/>
                  </a:lnTo>
                  <a:lnTo>
                    <a:pt x="151" y="0"/>
                  </a:lnTo>
                  <a:lnTo>
                    <a:pt x="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a:xfrm>
            <a:off x="7300469" y="2730628"/>
            <a:ext cx="386059" cy="462761"/>
            <a:chOff x="342900" y="1943100"/>
            <a:chExt cx="239713" cy="287338"/>
          </a:xfrm>
          <a:solidFill>
            <a:schemeClr val="bg1"/>
          </a:solidFill>
        </p:grpSpPr>
        <p:sp>
          <p:nvSpPr>
            <p:cNvPr id="45" name="Freeform 1033"/>
            <p:cNvSpPr>
              <a:spLocks noEditPoints="1"/>
            </p:cNvSpPr>
            <p:nvPr/>
          </p:nvSpPr>
          <p:spPr bwMode="auto">
            <a:xfrm>
              <a:off x="342900" y="1943100"/>
              <a:ext cx="200025" cy="258763"/>
            </a:xfrm>
            <a:custGeom>
              <a:avLst/>
              <a:gdLst>
                <a:gd name="T0" fmla="*/ 350 w 506"/>
                <a:gd name="T1" fmla="*/ 12 h 651"/>
                <a:gd name="T2" fmla="*/ 494 w 506"/>
                <a:gd name="T3" fmla="*/ 156 h 651"/>
                <a:gd name="T4" fmla="*/ 350 w 506"/>
                <a:gd name="T5" fmla="*/ 156 h 651"/>
                <a:gd name="T6" fmla="*/ 350 w 506"/>
                <a:gd name="T7" fmla="*/ 12 h 651"/>
                <a:gd name="T8" fmla="*/ 314 w 506"/>
                <a:gd name="T9" fmla="*/ 509 h 651"/>
                <a:gd name="T10" fmla="*/ 309 w 506"/>
                <a:gd name="T11" fmla="*/ 499 h 651"/>
                <a:gd name="T12" fmla="*/ 306 w 506"/>
                <a:gd name="T13" fmla="*/ 489 h 651"/>
                <a:gd name="T14" fmla="*/ 303 w 506"/>
                <a:gd name="T15" fmla="*/ 477 h 651"/>
                <a:gd name="T16" fmla="*/ 302 w 506"/>
                <a:gd name="T17" fmla="*/ 466 h 651"/>
                <a:gd name="T18" fmla="*/ 302 w 506"/>
                <a:gd name="T19" fmla="*/ 455 h 651"/>
                <a:gd name="T20" fmla="*/ 303 w 506"/>
                <a:gd name="T21" fmla="*/ 444 h 651"/>
                <a:gd name="T22" fmla="*/ 306 w 506"/>
                <a:gd name="T23" fmla="*/ 433 h 651"/>
                <a:gd name="T24" fmla="*/ 309 w 506"/>
                <a:gd name="T25" fmla="*/ 422 h 651"/>
                <a:gd name="T26" fmla="*/ 306 w 506"/>
                <a:gd name="T27" fmla="*/ 412 h 651"/>
                <a:gd name="T28" fmla="*/ 303 w 506"/>
                <a:gd name="T29" fmla="*/ 401 h 651"/>
                <a:gd name="T30" fmla="*/ 302 w 506"/>
                <a:gd name="T31" fmla="*/ 390 h 651"/>
                <a:gd name="T32" fmla="*/ 302 w 506"/>
                <a:gd name="T33" fmla="*/ 378 h 651"/>
                <a:gd name="T34" fmla="*/ 303 w 506"/>
                <a:gd name="T35" fmla="*/ 368 h 651"/>
                <a:gd name="T36" fmla="*/ 306 w 506"/>
                <a:gd name="T37" fmla="*/ 357 h 651"/>
                <a:gd name="T38" fmla="*/ 309 w 506"/>
                <a:gd name="T39" fmla="*/ 346 h 651"/>
                <a:gd name="T40" fmla="*/ 314 w 506"/>
                <a:gd name="T41" fmla="*/ 336 h 651"/>
                <a:gd name="T42" fmla="*/ 321 w 506"/>
                <a:gd name="T43" fmla="*/ 326 h 651"/>
                <a:gd name="T44" fmla="*/ 328 w 506"/>
                <a:gd name="T45" fmla="*/ 318 h 651"/>
                <a:gd name="T46" fmla="*/ 336 w 506"/>
                <a:gd name="T47" fmla="*/ 310 h 651"/>
                <a:gd name="T48" fmla="*/ 345 w 506"/>
                <a:gd name="T49" fmla="*/ 304 h 651"/>
                <a:gd name="T50" fmla="*/ 355 w 506"/>
                <a:gd name="T51" fmla="*/ 299 h 651"/>
                <a:gd name="T52" fmla="*/ 365 w 506"/>
                <a:gd name="T53" fmla="*/ 294 h 651"/>
                <a:gd name="T54" fmla="*/ 375 w 506"/>
                <a:gd name="T55" fmla="*/ 291 h 651"/>
                <a:gd name="T56" fmla="*/ 386 w 506"/>
                <a:gd name="T57" fmla="*/ 289 h 651"/>
                <a:gd name="T58" fmla="*/ 393 w 506"/>
                <a:gd name="T59" fmla="*/ 281 h 651"/>
                <a:gd name="T60" fmla="*/ 402 w 506"/>
                <a:gd name="T61" fmla="*/ 272 h 651"/>
                <a:gd name="T62" fmla="*/ 411 w 506"/>
                <a:gd name="T63" fmla="*/ 265 h 651"/>
                <a:gd name="T64" fmla="*/ 421 w 506"/>
                <a:gd name="T65" fmla="*/ 260 h 651"/>
                <a:gd name="T66" fmla="*/ 431 w 506"/>
                <a:gd name="T67" fmla="*/ 255 h 651"/>
                <a:gd name="T68" fmla="*/ 441 w 506"/>
                <a:gd name="T69" fmla="*/ 252 h 651"/>
                <a:gd name="T70" fmla="*/ 453 w 506"/>
                <a:gd name="T71" fmla="*/ 250 h 651"/>
                <a:gd name="T72" fmla="*/ 464 w 506"/>
                <a:gd name="T73" fmla="*/ 249 h 651"/>
                <a:gd name="T74" fmla="*/ 475 w 506"/>
                <a:gd name="T75" fmla="*/ 250 h 651"/>
                <a:gd name="T76" fmla="*/ 486 w 506"/>
                <a:gd name="T77" fmla="*/ 252 h 651"/>
                <a:gd name="T78" fmla="*/ 496 w 506"/>
                <a:gd name="T79" fmla="*/ 255 h 651"/>
                <a:gd name="T80" fmla="*/ 506 w 506"/>
                <a:gd name="T81" fmla="*/ 259 h 651"/>
                <a:gd name="T82" fmla="*/ 506 w 506"/>
                <a:gd name="T83" fmla="*/ 156 h 651"/>
                <a:gd name="T84" fmla="*/ 506 w 506"/>
                <a:gd name="T85" fmla="*/ 152 h 651"/>
                <a:gd name="T86" fmla="*/ 503 w 506"/>
                <a:gd name="T87" fmla="*/ 148 h 651"/>
                <a:gd name="T88" fmla="*/ 358 w 506"/>
                <a:gd name="T89" fmla="*/ 3 h 651"/>
                <a:gd name="T90" fmla="*/ 354 w 506"/>
                <a:gd name="T91" fmla="*/ 1 h 651"/>
                <a:gd name="T92" fmla="*/ 350 w 506"/>
                <a:gd name="T93" fmla="*/ 0 h 651"/>
                <a:gd name="T94" fmla="*/ 12 w 506"/>
                <a:gd name="T95" fmla="*/ 0 h 651"/>
                <a:gd name="T96" fmla="*/ 8 w 506"/>
                <a:gd name="T97" fmla="*/ 1 h 651"/>
                <a:gd name="T98" fmla="*/ 4 w 506"/>
                <a:gd name="T99" fmla="*/ 4 h 651"/>
                <a:gd name="T100" fmla="*/ 1 w 506"/>
                <a:gd name="T101" fmla="*/ 7 h 651"/>
                <a:gd name="T102" fmla="*/ 0 w 506"/>
                <a:gd name="T103" fmla="*/ 12 h 651"/>
                <a:gd name="T104" fmla="*/ 0 w 506"/>
                <a:gd name="T105" fmla="*/ 638 h 651"/>
                <a:gd name="T106" fmla="*/ 1 w 506"/>
                <a:gd name="T107" fmla="*/ 644 h 651"/>
                <a:gd name="T108" fmla="*/ 4 w 506"/>
                <a:gd name="T109" fmla="*/ 647 h 651"/>
                <a:gd name="T110" fmla="*/ 8 w 506"/>
                <a:gd name="T111" fmla="*/ 650 h 651"/>
                <a:gd name="T112" fmla="*/ 12 w 506"/>
                <a:gd name="T113" fmla="*/ 651 h 651"/>
                <a:gd name="T114" fmla="*/ 337 w 506"/>
                <a:gd name="T115" fmla="*/ 651 h 651"/>
                <a:gd name="T116" fmla="*/ 337 w 506"/>
                <a:gd name="T117" fmla="*/ 535 h 651"/>
                <a:gd name="T118" fmla="*/ 331 w 506"/>
                <a:gd name="T119" fmla="*/ 530 h 651"/>
                <a:gd name="T120" fmla="*/ 325 w 506"/>
                <a:gd name="T121" fmla="*/ 523 h 651"/>
                <a:gd name="T122" fmla="*/ 319 w 506"/>
                <a:gd name="T123" fmla="*/ 517 h 651"/>
                <a:gd name="T124" fmla="*/ 314 w 506"/>
                <a:gd name="T125" fmla="*/ 50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651">
                  <a:moveTo>
                    <a:pt x="350" y="12"/>
                  </a:moveTo>
                  <a:lnTo>
                    <a:pt x="494" y="156"/>
                  </a:lnTo>
                  <a:lnTo>
                    <a:pt x="350" y="156"/>
                  </a:lnTo>
                  <a:lnTo>
                    <a:pt x="350" y="12"/>
                  </a:lnTo>
                  <a:close/>
                  <a:moveTo>
                    <a:pt x="314" y="509"/>
                  </a:moveTo>
                  <a:lnTo>
                    <a:pt x="309" y="499"/>
                  </a:lnTo>
                  <a:lnTo>
                    <a:pt x="306" y="489"/>
                  </a:lnTo>
                  <a:lnTo>
                    <a:pt x="303" y="477"/>
                  </a:lnTo>
                  <a:lnTo>
                    <a:pt x="302" y="466"/>
                  </a:lnTo>
                  <a:lnTo>
                    <a:pt x="302" y="455"/>
                  </a:lnTo>
                  <a:lnTo>
                    <a:pt x="303" y="444"/>
                  </a:lnTo>
                  <a:lnTo>
                    <a:pt x="306" y="433"/>
                  </a:lnTo>
                  <a:lnTo>
                    <a:pt x="309" y="422"/>
                  </a:lnTo>
                  <a:lnTo>
                    <a:pt x="306" y="412"/>
                  </a:lnTo>
                  <a:lnTo>
                    <a:pt x="303" y="401"/>
                  </a:lnTo>
                  <a:lnTo>
                    <a:pt x="302" y="390"/>
                  </a:lnTo>
                  <a:lnTo>
                    <a:pt x="302" y="378"/>
                  </a:lnTo>
                  <a:lnTo>
                    <a:pt x="303" y="368"/>
                  </a:lnTo>
                  <a:lnTo>
                    <a:pt x="306" y="357"/>
                  </a:lnTo>
                  <a:lnTo>
                    <a:pt x="309" y="346"/>
                  </a:lnTo>
                  <a:lnTo>
                    <a:pt x="314" y="336"/>
                  </a:lnTo>
                  <a:lnTo>
                    <a:pt x="321" y="326"/>
                  </a:lnTo>
                  <a:lnTo>
                    <a:pt x="328" y="318"/>
                  </a:lnTo>
                  <a:lnTo>
                    <a:pt x="336" y="310"/>
                  </a:lnTo>
                  <a:lnTo>
                    <a:pt x="345" y="304"/>
                  </a:lnTo>
                  <a:lnTo>
                    <a:pt x="355" y="299"/>
                  </a:lnTo>
                  <a:lnTo>
                    <a:pt x="365" y="294"/>
                  </a:lnTo>
                  <a:lnTo>
                    <a:pt x="375" y="291"/>
                  </a:lnTo>
                  <a:lnTo>
                    <a:pt x="386" y="289"/>
                  </a:lnTo>
                  <a:lnTo>
                    <a:pt x="393" y="281"/>
                  </a:lnTo>
                  <a:lnTo>
                    <a:pt x="402" y="272"/>
                  </a:lnTo>
                  <a:lnTo>
                    <a:pt x="411" y="265"/>
                  </a:lnTo>
                  <a:lnTo>
                    <a:pt x="421" y="260"/>
                  </a:lnTo>
                  <a:lnTo>
                    <a:pt x="431" y="255"/>
                  </a:lnTo>
                  <a:lnTo>
                    <a:pt x="441" y="252"/>
                  </a:lnTo>
                  <a:lnTo>
                    <a:pt x="453" y="250"/>
                  </a:lnTo>
                  <a:lnTo>
                    <a:pt x="464" y="249"/>
                  </a:lnTo>
                  <a:lnTo>
                    <a:pt x="475" y="250"/>
                  </a:lnTo>
                  <a:lnTo>
                    <a:pt x="486" y="252"/>
                  </a:lnTo>
                  <a:lnTo>
                    <a:pt x="496" y="255"/>
                  </a:lnTo>
                  <a:lnTo>
                    <a:pt x="506" y="259"/>
                  </a:lnTo>
                  <a:lnTo>
                    <a:pt x="506" y="156"/>
                  </a:lnTo>
                  <a:lnTo>
                    <a:pt x="506" y="152"/>
                  </a:lnTo>
                  <a:lnTo>
                    <a:pt x="503" y="148"/>
                  </a:lnTo>
                  <a:lnTo>
                    <a:pt x="358" y="3"/>
                  </a:lnTo>
                  <a:lnTo>
                    <a:pt x="354" y="1"/>
                  </a:lnTo>
                  <a:lnTo>
                    <a:pt x="350" y="0"/>
                  </a:lnTo>
                  <a:lnTo>
                    <a:pt x="12" y="0"/>
                  </a:lnTo>
                  <a:lnTo>
                    <a:pt x="8" y="1"/>
                  </a:lnTo>
                  <a:lnTo>
                    <a:pt x="4" y="4"/>
                  </a:lnTo>
                  <a:lnTo>
                    <a:pt x="1" y="7"/>
                  </a:lnTo>
                  <a:lnTo>
                    <a:pt x="0" y="12"/>
                  </a:lnTo>
                  <a:lnTo>
                    <a:pt x="0" y="638"/>
                  </a:lnTo>
                  <a:lnTo>
                    <a:pt x="1" y="644"/>
                  </a:lnTo>
                  <a:lnTo>
                    <a:pt x="4" y="647"/>
                  </a:lnTo>
                  <a:lnTo>
                    <a:pt x="8" y="650"/>
                  </a:lnTo>
                  <a:lnTo>
                    <a:pt x="12" y="651"/>
                  </a:lnTo>
                  <a:lnTo>
                    <a:pt x="337" y="651"/>
                  </a:lnTo>
                  <a:lnTo>
                    <a:pt x="337" y="535"/>
                  </a:lnTo>
                  <a:lnTo>
                    <a:pt x="331" y="530"/>
                  </a:lnTo>
                  <a:lnTo>
                    <a:pt x="325" y="523"/>
                  </a:lnTo>
                  <a:lnTo>
                    <a:pt x="319" y="517"/>
                  </a:lnTo>
                  <a:lnTo>
                    <a:pt x="314"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034"/>
            <p:cNvSpPr>
              <a:spLocks/>
            </p:cNvSpPr>
            <p:nvPr/>
          </p:nvSpPr>
          <p:spPr bwMode="auto">
            <a:xfrm>
              <a:off x="485775" y="2159000"/>
              <a:ext cx="87313" cy="71438"/>
            </a:xfrm>
            <a:custGeom>
              <a:avLst/>
              <a:gdLst>
                <a:gd name="T0" fmla="*/ 102 w 216"/>
                <a:gd name="T1" fmla="*/ 50 h 178"/>
                <a:gd name="T2" fmla="*/ 91 w 216"/>
                <a:gd name="T3" fmla="*/ 50 h 178"/>
                <a:gd name="T4" fmla="*/ 79 w 216"/>
                <a:gd name="T5" fmla="*/ 48 h 178"/>
                <a:gd name="T6" fmla="*/ 69 w 216"/>
                <a:gd name="T7" fmla="*/ 45 h 178"/>
                <a:gd name="T8" fmla="*/ 59 w 216"/>
                <a:gd name="T9" fmla="*/ 39 h 178"/>
                <a:gd name="T10" fmla="*/ 49 w 216"/>
                <a:gd name="T11" fmla="*/ 34 h 178"/>
                <a:gd name="T12" fmla="*/ 40 w 216"/>
                <a:gd name="T13" fmla="*/ 27 h 178"/>
                <a:gd name="T14" fmla="*/ 31 w 216"/>
                <a:gd name="T15" fmla="*/ 20 h 178"/>
                <a:gd name="T16" fmla="*/ 24 w 216"/>
                <a:gd name="T17" fmla="*/ 12 h 178"/>
                <a:gd name="T18" fmla="*/ 12 w 216"/>
                <a:gd name="T19" fmla="*/ 9 h 178"/>
                <a:gd name="T20" fmla="*/ 0 w 216"/>
                <a:gd name="T21" fmla="*/ 6 h 178"/>
                <a:gd name="T22" fmla="*/ 0 w 216"/>
                <a:gd name="T23" fmla="*/ 166 h 178"/>
                <a:gd name="T24" fmla="*/ 0 w 216"/>
                <a:gd name="T25" fmla="*/ 169 h 178"/>
                <a:gd name="T26" fmla="*/ 2 w 216"/>
                <a:gd name="T27" fmla="*/ 172 h 178"/>
                <a:gd name="T28" fmla="*/ 4 w 216"/>
                <a:gd name="T29" fmla="*/ 175 h 178"/>
                <a:gd name="T30" fmla="*/ 6 w 216"/>
                <a:gd name="T31" fmla="*/ 176 h 178"/>
                <a:gd name="T32" fmla="*/ 9 w 216"/>
                <a:gd name="T33" fmla="*/ 178 h 178"/>
                <a:gd name="T34" fmla="*/ 13 w 216"/>
                <a:gd name="T35" fmla="*/ 178 h 178"/>
                <a:gd name="T36" fmla="*/ 16 w 216"/>
                <a:gd name="T37" fmla="*/ 177 h 178"/>
                <a:gd name="T38" fmla="*/ 19 w 216"/>
                <a:gd name="T39" fmla="*/ 175 h 178"/>
                <a:gd name="T40" fmla="*/ 108 w 216"/>
                <a:gd name="T41" fmla="*/ 109 h 178"/>
                <a:gd name="T42" fmla="*/ 197 w 216"/>
                <a:gd name="T43" fmla="*/ 175 h 178"/>
                <a:gd name="T44" fmla="*/ 201 w 216"/>
                <a:gd name="T45" fmla="*/ 177 h 178"/>
                <a:gd name="T46" fmla="*/ 205 w 216"/>
                <a:gd name="T47" fmla="*/ 178 h 178"/>
                <a:gd name="T48" fmla="*/ 207 w 216"/>
                <a:gd name="T49" fmla="*/ 177 h 178"/>
                <a:gd name="T50" fmla="*/ 210 w 216"/>
                <a:gd name="T51" fmla="*/ 176 h 178"/>
                <a:gd name="T52" fmla="*/ 213 w 216"/>
                <a:gd name="T53" fmla="*/ 175 h 178"/>
                <a:gd name="T54" fmla="*/ 215 w 216"/>
                <a:gd name="T55" fmla="*/ 172 h 178"/>
                <a:gd name="T56" fmla="*/ 216 w 216"/>
                <a:gd name="T57" fmla="*/ 169 h 178"/>
                <a:gd name="T58" fmla="*/ 216 w 216"/>
                <a:gd name="T59" fmla="*/ 166 h 178"/>
                <a:gd name="T60" fmla="*/ 216 w 216"/>
                <a:gd name="T61" fmla="*/ 0 h 178"/>
                <a:gd name="T62" fmla="*/ 208 w 216"/>
                <a:gd name="T63" fmla="*/ 4 h 178"/>
                <a:gd name="T64" fmla="*/ 199 w 216"/>
                <a:gd name="T65" fmla="*/ 7 h 178"/>
                <a:gd name="T66" fmla="*/ 189 w 216"/>
                <a:gd name="T67" fmla="*/ 10 h 178"/>
                <a:gd name="T68" fmla="*/ 179 w 216"/>
                <a:gd name="T69" fmla="*/ 12 h 178"/>
                <a:gd name="T70" fmla="*/ 172 w 216"/>
                <a:gd name="T71" fmla="*/ 20 h 178"/>
                <a:gd name="T72" fmla="*/ 164 w 216"/>
                <a:gd name="T73" fmla="*/ 27 h 178"/>
                <a:gd name="T74" fmla="*/ 155 w 216"/>
                <a:gd name="T75" fmla="*/ 34 h 178"/>
                <a:gd name="T76" fmla="*/ 146 w 216"/>
                <a:gd name="T77" fmla="*/ 39 h 178"/>
                <a:gd name="T78" fmla="*/ 135 w 216"/>
                <a:gd name="T79" fmla="*/ 45 h 178"/>
                <a:gd name="T80" fmla="*/ 124 w 216"/>
                <a:gd name="T81" fmla="*/ 48 h 178"/>
                <a:gd name="T82" fmla="*/ 113 w 216"/>
                <a:gd name="T83" fmla="*/ 50 h 178"/>
                <a:gd name="T84" fmla="*/ 102 w 216"/>
                <a:gd name="T8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78">
                  <a:moveTo>
                    <a:pt x="102" y="50"/>
                  </a:moveTo>
                  <a:lnTo>
                    <a:pt x="91" y="50"/>
                  </a:lnTo>
                  <a:lnTo>
                    <a:pt x="79" y="48"/>
                  </a:lnTo>
                  <a:lnTo>
                    <a:pt x="69" y="45"/>
                  </a:lnTo>
                  <a:lnTo>
                    <a:pt x="59" y="39"/>
                  </a:lnTo>
                  <a:lnTo>
                    <a:pt x="49" y="34"/>
                  </a:lnTo>
                  <a:lnTo>
                    <a:pt x="40" y="27"/>
                  </a:lnTo>
                  <a:lnTo>
                    <a:pt x="31" y="20"/>
                  </a:lnTo>
                  <a:lnTo>
                    <a:pt x="24" y="12"/>
                  </a:lnTo>
                  <a:lnTo>
                    <a:pt x="12" y="9"/>
                  </a:lnTo>
                  <a:lnTo>
                    <a:pt x="0" y="6"/>
                  </a:lnTo>
                  <a:lnTo>
                    <a:pt x="0" y="166"/>
                  </a:lnTo>
                  <a:lnTo>
                    <a:pt x="0" y="169"/>
                  </a:lnTo>
                  <a:lnTo>
                    <a:pt x="2" y="172"/>
                  </a:lnTo>
                  <a:lnTo>
                    <a:pt x="4" y="175"/>
                  </a:lnTo>
                  <a:lnTo>
                    <a:pt x="6" y="176"/>
                  </a:lnTo>
                  <a:lnTo>
                    <a:pt x="9" y="178"/>
                  </a:lnTo>
                  <a:lnTo>
                    <a:pt x="13" y="178"/>
                  </a:lnTo>
                  <a:lnTo>
                    <a:pt x="16" y="177"/>
                  </a:lnTo>
                  <a:lnTo>
                    <a:pt x="19" y="175"/>
                  </a:lnTo>
                  <a:lnTo>
                    <a:pt x="108" y="109"/>
                  </a:lnTo>
                  <a:lnTo>
                    <a:pt x="197" y="175"/>
                  </a:lnTo>
                  <a:lnTo>
                    <a:pt x="201" y="177"/>
                  </a:lnTo>
                  <a:lnTo>
                    <a:pt x="205" y="178"/>
                  </a:lnTo>
                  <a:lnTo>
                    <a:pt x="207" y="177"/>
                  </a:lnTo>
                  <a:lnTo>
                    <a:pt x="210" y="176"/>
                  </a:lnTo>
                  <a:lnTo>
                    <a:pt x="213" y="175"/>
                  </a:lnTo>
                  <a:lnTo>
                    <a:pt x="215" y="172"/>
                  </a:lnTo>
                  <a:lnTo>
                    <a:pt x="216" y="169"/>
                  </a:lnTo>
                  <a:lnTo>
                    <a:pt x="216" y="166"/>
                  </a:lnTo>
                  <a:lnTo>
                    <a:pt x="216" y="0"/>
                  </a:lnTo>
                  <a:lnTo>
                    <a:pt x="208" y="4"/>
                  </a:lnTo>
                  <a:lnTo>
                    <a:pt x="199" y="7"/>
                  </a:lnTo>
                  <a:lnTo>
                    <a:pt x="189" y="10"/>
                  </a:lnTo>
                  <a:lnTo>
                    <a:pt x="179" y="12"/>
                  </a:lnTo>
                  <a:lnTo>
                    <a:pt x="172" y="20"/>
                  </a:lnTo>
                  <a:lnTo>
                    <a:pt x="164" y="27"/>
                  </a:lnTo>
                  <a:lnTo>
                    <a:pt x="155" y="34"/>
                  </a:lnTo>
                  <a:lnTo>
                    <a:pt x="146" y="39"/>
                  </a:lnTo>
                  <a:lnTo>
                    <a:pt x="135" y="45"/>
                  </a:lnTo>
                  <a:lnTo>
                    <a:pt x="124" y="48"/>
                  </a:lnTo>
                  <a:lnTo>
                    <a:pt x="113" y="50"/>
                  </a:lnTo>
                  <a:lnTo>
                    <a:pt x="10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35"/>
            <p:cNvSpPr>
              <a:spLocks noEditPoints="1"/>
            </p:cNvSpPr>
            <p:nvPr/>
          </p:nvSpPr>
          <p:spPr bwMode="auto">
            <a:xfrm>
              <a:off x="471488" y="2051050"/>
              <a:ext cx="111125" cy="119063"/>
            </a:xfrm>
            <a:custGeom>
              <a:avLst/>
              <a:gdLst>
                <a:gd name="T0" fmla="*/ 121 w 277"/>
                <a:gd name="T1" fmla="*/ 204 h 298"/>
                <a:gd name="T2" fmla="*/ 99 w 277"/>
                <a:gd name="T3" fmla="*/ 187 h 298"/>
                <a:gd name="T4" fmla="*/ 86 w 277"/>
                <a:gd name="T5" fmla="*/ 160 h 298"/>
                <a:gd name="T6" fmla="*/ 88 w 277"/>
                <a:gd name="T7" fmla="*/ 131 h 298"/>
                <a:gd name="T8" fmla="*/ 102 w 277"/>
                <a:gd name="T9" fmla="*/ 106 h 298"/>
                <a:gd name="T10" fmla="*/ 128 w 277"/>
                <a:gd name="T11" fmla="*/ 91 h 298"/>
                <a:gd name="T12" fmla="*/ 157 w 277"/>
                <a:gd name="T13" fmla="*/ 89 h 298"/>
                <a:gd name="T14" fmla="*/ 184 w 277"/>
                <a:gd name="T15" fmla="*/ 102 h 298"/>
                <a:gd name="T16" fmla="*/ 200 w 277"/>
                <a:gd name="T17" fmla="*/ 126 h 298"/>
                <a:gd name="T18" fmla="*/ 205 w 277"/>
                <a:gd name="T19" fmla="*/ 154 h 298"/>
                <a:gd name="T20" fmla="*/ 195 w 277"/>
                <a:gd name="T21" fmla="*/ 183 h 298"/>
                <a:gd name="T22" fmla="*/ 173 w 277"/>
                <a:gd name="T23" fmla="*/ 201 h 298"/>
                <a:gd name="T24" fmla="*/ 145 w 277"/>
                <a:gd name="T25" fmla="*/ 208 h 298"/>
                <a:gd name="T26" fmla="*/ 276 w 277"/>
                <a:gd name="T27" fmla="*/ 175 h 298"/>
                <a:gd name="T28" fmla="*/ 273 w 277"/>
                <a:gd name="T29" fmla="*/ 163 h 298"/>
                <a:gd name="T30" fmla="*/ 266 w 277"/>
                <a:gd name="T31" fmla="*/ 149 h 298"/>
                <a:gd name="T32" fmla="*/ 273 w 277"/>
                <a:gd name="T33" fmla="*/ 136 h 298"/>
                <a:gd name="T34" fmla="*/ 276 w 277"/>
                <a:gd name="T35" fmla="*/ 125 h 298"/>
                <a:gd name="T36" fmla="*/ 277 w 277"/>
                <a:gd name="T37" fmla="*/ 113 h 298"/>
                <a:gd name="T38" fmla="*/ 276 w 277"/>
                <a:gd name="T39" fmla="*/ 101 h 298"/>
                <a:gd name="T40" fmla="*/ 274 w 277"/>
                <a:gd name="T41" fmla="*/ 90 h 298"/>
                <a:gd name="T42" fmla="*/ 268 w 277"/>
                <a:gd name="T43" fmla="*/ 76 h 298"/>
                <a:gd name="T44" fmla="*/ 265 w 277"/>
                <a:gd name="T45" fmla="*/ 71 h 298"/>
                <a:gd name="T46" fmla="*/ 256 w 277"/>
                <a:gd name="T47" fmla="*/ 60 h 298"/>
                <a:gd name="T48" fmla="*/ 248 w 277"/>
                <a:gd name="T49" fmla="*/ 53 h 298"/>
                <a:gd name="T50" fmla="*/ 239 w 277"/>
                <a:gd name="T51" fmla="*/ 47 h 298"/>
                <a:gd name="T52" fmla="*/ 228 w 277"/>
                <a:gd name="T53" fmla="*/ 42 h 298"/>
                <a:gd name="T54" fmla="*/ 215 w 277"/>
                <a:gd name="T55" fmla="*/ 40 h 298"/>
                <a:gd name="T56" fmla="*/ 201 w 277"/>
                <a:gd name="T57" fmla="*/ 35 h 298"/>
                <a:gd name="T58" fmla="*/ 193 w 277"/>
                <a:gd name="T59" fmla="*/ 25 h 298"/>
                <a:gd name="T60" fmla="*/ 185 w 277"/>
                <a:gd name="T61" fmla="*/ 17 h 298"/>
                <a:gd name="T62" fmla="*/ 171 w 277"/>
                <a:gd name="T63" fmla="*/ 8 h 298"/>
                <a:gd name="T64" fmla="*/ 120 w 277"/>
                <a:gd name="T65" fmla="*/ 2 h 298"/>
                <a:gd name="T66" fmla="*/ 84 w 277"/>
                <a:gd name="T67" fmla="*/ 27 h 298"/>
                <a:gd name="T68" fmla="*/ 68 w 277"/>
                <a:gd name="T69" fmla="*/ 39 h 298"/>
                <a:gd name="T70" fmla="*/ 28 w 277"/>
                <a:gd name="T71" fmla="*/ 55 h 298"/>
                <a:gd name="T72" fmla="*/ 3 w 277"/>
                <a:gd name="T73" fmla="*/ 92 h 298"/>
                <a:gd name="T74" fmla="*/ 4 w 277"/>
                <a:gd name="T75" fmla="*/ 135 h 298"/>
                <a:gd name="T76" fmla="*/ 8 w 277"/>
                <a:gd name="T77" fmla="*/ 154 h 298"/>
                <a:gd name="T78" fmla="*/ 1 w 277"/>
                <a:gd name="T79" fmla="*/ 198 h 298"/>
                <a:gd name="T80" fmla="*/ 12 w 277"/>
                <a:gd name="T81" fmla="*/ 227 h 298"/>
                <a:gd name="T82" fmla="*/ 16 w 277"/>
                <a:gd name="T83" fmla="*/ 233 h 298"/>
                <a:gd name="T84" fmla="*/ 26 w 277"/>
                <a:gd name="T85" fmla="*/ 243 h 298"/>
                <a:gd name="T86" fmla="*/ 37 w 277"/>
                <a:gd name="T87" fmla="*/ 249 h 298"/>
                <a:gd name="T88" fmla="*/ 68 w 277"/>
                <a:gd name="T89" fmla="*/ 260 h 298"/>
                <a:gd name="T90" fmla="*/ 84 w 277"/>
                <a:gd name="T91" fmla="*/ 273 h 298"/>
                <a:gd name="T92" fmla="*/ 121 w 277"/>
                <a:gd name="T93" fmla="*/ 296 h 298"/>
                <a:gd name="T94" fmla="*/ 165 w 277"/>
                <a:gd name="T95" fmla="*/ 293 h 298"/>
                <a:gd name="T96" fmla="*/ 200 w 277"/>
                <a:gd name="T97" fmla="*/ 266 h 298"/>
                <a:gd name="T98" fmla="*/ 215 w 277"/>
                <a:gd name="T99" fmla="*/ 259 h 298"/>
                <a:gd name="T100" fmla="*/ 253 w 277"/>
                <a:gd name="T101" fmla="*/ 241 h 298"/>
                <a:gd name="T102" fmla="*/ 256 w 277"/>
                <a:gd name="T103" fmla="*/ 239 h 298"/>
                <a:gd name="T104" fmla="*/ 265 w 277"/>
                <a:gd name="T105" fmla="*/ 228 h 298"/>
                <a:gd name="T106" fmla="*/ 273 w 277"/>
                <a:gd name="T107" fmla="*/ 212 h 298"/>
                <a:gd name="T108" fmla="*/ 276 w 277"/>
                <a:gd name="T109" fmla="*/ 199 h 298"/>
                <a:gd name="T110" fmla="*/ 277 w 277"/>
                <a:gd name="T111" fmla="*/ 18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98">
                  <a:moveTo>
                    <a:pt x="145" y="208"/>
                  </a:moveTo>
                  <a:lnTo>
                    <a:pt x="139" y="208"/>
                  </a:lnTo>
                  <a:lnTo>
                    <a:pt x="133" y="207"/>
                  </a:lnTo>
                  <a:lnTo>
                    <a:pt x="128" y="206"/>
                  </a:lnTo>
                  <a:lnTo>
                    <a:pt x="121" y="204"/>
                  </a:lnTo>
                  <a:lnTo>
                    <a:pt x="116" y="201"/>
                  </a:lnTo>
                  <a:lnTo>
                    <a:pt x="111" y="198"/>
                  </a:lnTo>
                  <a:lnTo>
                    <a:pt x="107" y="195"/>
                  </a:lnTo>
                  <a:lnTo>
                    <a:pt x="102" y="191"/>
                  </a:lnTo>
                  <a:lnTo>
                    <a:pt x="99" y="187"/>
                  </a:lnTo>
                  <a:lnTo>
                    <a:pt x="95" y="183"/>
                  </a:lnTo>
                  <a:lnTo>
                    <a:pt x="92" y="178"/>
                  </a:lnTo>
                  <a:lnTo>
                    <a:pt x="90" y="172"/>
                  </a:lnTo>
                  <a:lnTo>
                    <a:pt x="88" y="167"/>
                  </a:lnTo>
                  <a:lnTo>
                    <a:pt x="86" y="160"/>
                  </a:lnTo>
                  <a:lnTo>
                    <a:pt x="85" y="154"/>
                  </a:lnTo>
                  <a:lnTo>
                    <a:pt x="85" y="148"/>
                  </a:lnTo>
                  <a:lnTo>
                    <a:pt x="85" y="142"/>
                  </a:lnTo>
                  <a:lnTo>
                    <a:pt x="86" y="137"/>
                  </a:lnTo>
                  <a:lnTo>
                    <a:pt x="88" y="131"/>
                  </a:lnTo>
                  <a:lnTo>
                    <a:pt x="90" y="126"/>
                  </a:lnTo>
                  <a:lnTo>
                    <a:pt x="92" y="120"/>
                  </a:lnTo>
                  <a:lnTo>
                    <a:pt x="95" y="116"/>
                  </a:lnTo>
                  <a:lnTo>
                    <a:pt x="99" y="111"/>
                  </a:lnTo>
                  <a:lnTo>
                    <a:pt x="102" y="106"/>
                  </a:lnTo>
                  <a:lnTo>
                    <a:pt x="107" y="102"/>
                  </a:lnTo>
                  <a:lnTo>
                    <a:pt x="111" y="99"/>
                  </a:lnTo>
                  <a:lnTo>
                    <a:pt x="116" y="96"/>
                  </a:lnTo>
                  <a:lnTo>
                    <a:pt x="121" y="93"/>
                  </a:lnTo>
                  <a:lnTo>
                    <a:pt x="128" y="91"/>
                  </a:lnTo>
                  <a:lnTo>
                    <a:pt x="133" y="89"/>
                  </a:lnTo>
                  <a:lnTo>
                    <a:pt x="139" y="89"/>
                  </a:lnTo>
                  <a:lnTo>
                    <a:pt x="145" y="88"/>
                  </a:lnTo>
                  <a:lnTo>
                    <a:pt x="151" y="89"/>
                  </a:lnTo>
                  <a:lnTo>
                    <a:pt x="157" y="89"/>
                  </a:lnTo>
                  <a:lnTo>
                    <a:pt x="163" y="91"/>
                  </a:lnTo>
                  <a:lnTo>
                    <a:pt x="168" y="93"/>
                  </a:lnTo>
                  <a:lnTo>
                    <a:pt x="173" y="96"/>
                  </a:lnTo>
                  <a:lnTo>
                    <a:pt x="179" y="99"/>
                  </a:lnTo>
                  <a:lnTo>
                    <a:pt x="184" y="102"/>
                  </a:lnTo>
                  <a:lnTo>
                    <a:pt x="188" y="106"/>
                  </a:lnTo>
                  <a:lnTo>
                    <a:pt x="192" y="111"/>
                  </a:lnTo>
                  <a:lnTo>
                    <a:pt x="195" y="116"/>
                  </a:lnTo>
                  <a:lnTo>
                    <a:pt x="198" y="120"/>
                  </a:lnTo>
                  <a:lnTo>
                    <a:pt x="200" y="126"/>
                  </a:lnTo>
                  <a:lnTo>
                    <a:pt x="202" y="131"/>
                  </a:lnTo>
                  <a:lnTo>
                    <a:pt x="204" y="137"/>
                  </a:lnTo>
                  <a:lnTo>
                    <a:pt x="205" y="142"/>
                  </a:lnTo>
                  <a:lnTo>
                    <a:pt x="205" y="148"/>
                  </a:lnTo>
                  <a:lnTo>
                    <a:pt x="205" y="154"/>
                  </a:lnTo>
                  <a:lnTo>
                    <a:pt x="204" y="160"/>
                  </a:lnTo>
                  <a:lnTo>
                    <a:pt x="202" y="167"/>
                  </a:lnTo>
                  <a:lnTo>
                    <a:pt x="200" y="172"/>
                  </a:lnTo>
                  <a:lnTo>
                    <a:pt x="198" y="178"/>
                  </a:lnTo>
                  <a:lnTo>
                    <a:pt x="195" y="183"/>
                  </a:lnTo>
                  <a:lnTo>
                    <a:pt x="192" y="187"/>
                  </a:lnTo>
                  <a:lnTo>
                    <a:pt x="188" y="191"/>
                  </a:lnTo>
                  <a:lnTo>
                    <a:pt x="184" y="195"/>
                  </a:lnTo>
                  <a:lnTo>
                    <a:pt x="179" y="198"/>
                  </a:lnTo>
                  <a:lnTo>
                    <a:pt x="173" y="201"/>
                  </a:lnTo>
                  <a:lnTo>
                    <a:pt x="168" y="204"/>
                  </a:lnTo>
                  <a:lnTo>
                    <a:pt x="163" y="206"/>
                  </a:lnTo>
                  <a:lnTo>
                    <a:pt x="157" y="207"/>
                  </a:lnTo>
                  <a:lnTo>
                    <a:pt x="151" y="208"/>
                  </a:lnTo>
                  <a:lnTo>
                    <a:pt x="145" y="208"/>
                  </a:lnTo>
                  <a:close/>
                  <a:moveTo>
                    <a:pt x="277" y="184"/>
                  </a:moveTo>
                  <a:lnTo>
                    <a:pt x="277" y="181"/>
                  </a:lnTo>
                  <a:lnTo>
                    <a:pt x="276" y="179"/>
                  </a:lnTo>
                  <a:lnTo>
                    <a:pt x="276" y="177"/>
                  </a:lnTo>
                  <a:lnTo>
                    <a:pt x="276" y="175"/>
                  </a:lnTo>
                  <a:lnTo>
                    <a:pt x="275" y="172"/>
                  </a:lnTo>
                  <a:lnTo>
                    <a:pt x="275" y="169"/>
                  </a:lnTo>
                  <a:lnTo>
                    <a:pt x="274" y="168"/>
                  </a:lnTo>
                  <a:lnTo>
                    <a:pt x="274" y="166"/>
                  </a:lnTo>
                  <a:lnTo>
                    <a:pt x="273" y="163"/>
                  </a:lnTo>
                  <a:lnTo>
                    <a:pt x="272" y="160"/>
                  </a:lnTo>
                  <a:lnTo>
                    <a:pt x="271" y="158"/>
                  </a:lnTo>
                  <a:lnTo>
                    <a:pt x="270" y="157"/>
                  </a:lnTo>
                  <a:lnTo>
                    <a:pt x="268" y="153"/>
                  </a:lnTo>
                  <a:lnTo>
                    <a:pt x="266" y="149"/>
                  </a:lnTo>
                  <a:lnTo>
                    <a:pt x="268" y="146"/>
                  </a:lnTo>
                  <a:lnTo>
                    <a:pt x="270" y="142"/>
                  </a:lnTo>
                  <a:lnTo>
                    <a:pt x="271" y="141"/>
                  </a:lnTo>
                  <a:lnTo>
                    <a:pt x="272" y="139"/>
                  </a:lnTo>
                  <a:lnTo>
                    <a:pt x="273" y="136"/>
                  </a:lnTo>
                  <a:lnTo>
                    <a:pt x="274" y="133"/>
                  </a:lnTo>
                  <a:lnTo>
                    <a:pt x="274" y="131"/>
                  </a:lnTo>
                  <a:lnTo>
                    <a:pt x="275" y="129"/>
                  </a:lnTo>
                  <a:lnTo>
                    <a:pt x="275" y="127"/>
                  </a:lnTo>
                  <a:lnTo>
                    <a:pt x="276" y="125"/>
                  </a:lnTo>
                  <a:lnTo>
                    <a:pt x="276" y="123"/>
                  </a:lnTo>
                  <a:lnTo>
                    <a:pt x="276" y="121"/>
                  </a:lnTo>
                  <a:lnTo>
                    <a:pt x="277" y="118"/>
                  </a:lnTo>
                  <a:lnTo>
                    <a:pt x="277" y="115"/>
                  </a:lnTo>
                  <a:lnTo>
                    <a:pt x="277" y="113"/>
                  </a:lnTo>
                  <a:lnTo>
                    <a:pt x="277" y="112"/>
                  </a:lnTo>
                  <a:lnTo>
                    <a:pt x="277" y="108"/>
                  </a:lnTo>
                  <a:lnTo>
                    <a:pt x="277" y="106"/>
                  </a:lnTo>
                  <a:lnTo>
                    <a:pt x="277" y="103"/>
                  </a:lnTo>
                  <a:lnTo>
                    <a:pt x="276" y="101"/>
                  </a:lnTo>
                  <a:lnTo>
                    <a:pt x="276" y="99"/>
                  </a:lnTo>
                  <a:lnTo>
                    <a:pt x="275" y="97"/>
                  </a:lnTo>
                  <a:lnTo>
                    <a:pt x="275" y="95"/>
                  </a:lnTo>
                  <a:lnTo>
                    <a:pt x="275" y="93"/>
                  </a:lnTo>
                  <a:lnTo>
                    <a:pt x="274" y="90"/>
                  </a:lnTo>
                  <a:lnTo>
                    <a:pt x="273" y="87"/>
                  </a:lnTo>
                  <a:lnTo>
                    <a:pt x="272" y="85"/>
                  </a:lnTo>
                  <a:lnTo>
                    <a:pt x="272" y="84"/>
                  </a:lnTo>
                  <a:lnTo>
                    <a:pt x="270" y="80"/>
                  </a:lnTo>
                  <a:lnTo>
                    <a:pt x="268" y="76"/>
                  </a:lnTo>
                  <a:lnTo>
                    <a:pt x="268" y="76"/>
                  </a:lnTo>
                  <a:lnTo>
                    <a:pt x="267" y="75"/>
                  </a:lnTo>
                  <a:lnTo>
                    <a:pt x="267" y="75"/>
                  </a:lnTo>
                  <a:lnTo>
                    <a:pt x="267" y="75"/>
                  </a:lnTo>
                  <a:lnTo>
                    <a:pt x="265" y="71"/>
                  </a:lnTo>
                  <a:lnTo>
                    <a:pt x="262" y="67"/>
                  </a:lnTo>
                  <a:lnTo>
                    <a:pt x="262" y="67"/>
                  </a:lnTo>
                  <a:lnTo>
                    <a:pt x="261" y="66"/>
                  </a:lnTo>
                  <a:lnTo>
                    <a:pt x="258" y="63"/>
                  </a:lnTo>
                  <a:lnTo>
                    <a:pt x="256" y="60"/>
                  </a:lnTo>
                  <a:lnTo>
                    <a:pt x="255" y="60"/>
                  </a:lnTo>
                  <a:lnTo>
                    <a:pt x="255" y="60"/>
                  </a:lnTo>
                  <a:lnTo>
                    <a:pt x="252" y="56"/>
                  </a:lnTo>
                  <a:lnTo>
                    <a:pt x="249" y="53"/>
                  </a:lnTo>
                  <a:lnTo>
                    <a:pt x="248" y="53"/>
                  </a:lnTo>
                  <a:lnTo>
                    <a:pt x="247" y="52"/>
                  </a:lnTo>
                  <a:lnTo>
                    <a:pt x="244" y="50"/>
                  </a:lnTo>
                  <a:lnTo>
                    <a:pt x="241" y="48"/>
                  </a:lnTo>
                  <a:lnTo>
                    <a:pt x="240" y="48"/>
                  </a:lnTo>
                  <a:lnTo>
                    <a:pt x="239" y="47"/>
                  </a:lnTo>
                  <a:lnTo>
                    <a:pt x="236" y="45"/>
                  </a:lnTo>
                  <a:lnTo>
                    <a:pt x="233" y="45"/>
                  </a:lnTo>
                  <a:lnTo>
                    <a:pt x="232" y="44"/>
                  </a:lnTo>
                  <a:lnTo>
                    <a:pt x="230" y="44"/>
                  </a:lnTo>
                  <a:lnTo>
                    <a:pt x="228" y="42"/>
                  </a:lnTo>
                  <a:lnTo>
                    <a:pt x="224" y="41"/>
                  </a:lnTo>
                  <a:lnTo>
                    <a:pt x="222" y="41"/>
                  </a:lnTo>
                  <a:lnTo>
                    <a:pt x="220" y="40"/>
                  </a:lnTo>
                  <a:lnTo>
                    <a:pt x="218" y="40"/>
                  </a:lnTo>
                  <a:lnTo>
                    <a:pt x="215" y="40"/>
                  </a:lnTo>
                  <a:lnTo>
                    <a:pt x="213" y="39"/>
                  </a:lnTo>
                  <a:lnTo>
                    <a:pt x="211" y="39"/>
                  </a:lnTo>
                  <a:lnTo>
                    <a:pt x="207" y="39"/>
                  </a:lnTo>
                  <a:lnTo>
                    <a:pt x="203" y="39"/>
                  </a:lnTo>
                  <a:lnTo>
                    <a:pt x="201" y="35"/>
                  </a:lnTo>
                  <a:lnTo>
                    <a:pt x="199" y="32"/>
                  </a:lnTo>
                  <a:lnTo>
                    <a:pt x="197" y="30"/>
                  </a:lnTo>
                  <a:lnTo>
                    <a:pt x="196" y="28"/>
                  </a:lnTo>
                  <a:lnTo>
                    <a:pt x="194" y="26"/>
                  </a:lnTo>
                  <a:lnTo>
                    <a:pt x="193" y="25"/>
                  </a:lnTo>
                  <a:lnTo>
                    <a:pt x="191" y="23"/>
                  </a:lnTo>
                  <a:lnTo>
                    <a:pt x="190" y="22"/>
                  </a:lnTo>
                  <a:lnTo>
                    <a:pt x="188" y="21"/>
                  </a:lnTo>
                  <a:lnTo>
                    <a:pt x="186" y="19"/>
                  </a:lnTo>
                  <a:lnTo>
                    <a:pt x="185" y="17"/>
                  </a:lnTo>
                  <a:lnTo>
                    <a:pt x="183" y="16"/>
                  </a:lnTo>
                  <a:lnTo>
                    <a:pt x="182" y="15"/>
                  </a:lnTo>
                  <a:lnTo>
                    <a:pt x="181" y="15"/>
                  </a:lnTo>
                  <a:lnTo>
                    <a:pt x="181" y="14"/>
                  </a:lnTo>
                  <a:lnTo>
                    <a:pt x="171" y="8"/>
                  </a:lnTo>
                  <a:lnTo>
                    <a:pt x="161" y="3"/>
                  </a:lnTo>
                  <a:lnTo>
                    <a:pt x="150" y="1"/>
                  </a:lnTo>
                  <a:lnTo>
                    <a:pt x="139" y="0"/>
                  </a:lnTo>
                  <a:lnTo>
                    <a:pt x="130" y="1"/>
                  </a:lnTo>
                  <a:lnTo>
                    <a:pt x="120" y="2"/>
                  </a:lnTo>
                  <a:lnTo>
                    <a:pt x="112" y="5"/>
                  </a:lnTo>
                  <a:lnTo>
                    <a:pt x="104" y="10"/>
                  </a:lnTo>
                  <a:lnTo>
                    <a:pt x="97" y="15"/>
                  </a:lnTo>
                  <a:lnTo>
                    <a:pt x="90" y="20"/>
                  </a:lnTo>
                  <a:lnTo>
                    <a:pt x="84" y="27"/>
                  </a:lnTo>
                  <a:lnTo>
                    <a:pt x="79" y="34"/>
                  </a:lnTo>
                  <a:lnTo>
                    <a:pt x="77" y="36"/>
                  </a:lnTo>
                  <a:lnTo>
                    <a:pt x="75" y="37"/>
                  </a:lnTo>
                  <a:lnTo>
                    <a:pt x="72" y="38"/>
                  </a:lnTo>
                  <a:lnTo>
                    <a:pt x="68" y="39"/>
                  </a:lnTo>
                  <a:lnTo>
                    <a:pt x="60" y="40"/>
                  </a:lnTo>
                  <a:lnTo>
                    <a:pt x="51" y="42"/>
                  </a:lnTo>
                  <a:lnTo>
                    <a:pt x="43" y="45"/>
                  </a:lnTo>
                  <a:lnTo>
                    <a:pt x="35" y="49"/>
                  </a:lnTo>
                  <a:lnTo>
                    <a:pt x="28" y="55"/>
                  </a:lnTo>
                  <a:lnTo>
                    <a:pt x="22" y="61"/>
                  </a:lnTo>
                  <a:lnTo>
                    <a:pt x="15" y="68"/>
                  </a:lnTo>
                  <a:lnTo>
                    <a:pt x="10" y="75"/>
                  </a:lnTo>
                  <a:lnTo>
                    <a:pt x="6" y="83"/>
                  </a:lnTo>
                  <a:lnTo>
                    <a:pt x="3" y="92"/>
                  </a:lnTo>
                  <a:lnTo>
                    <a:pt x="1" y="100"/>
                  </a:lnTo>
                  <a:lnTo>
                    <a:pt x="0" y="109"/>
                  </a:lnTo>
                  <a:lnTo>
                    <a:pt x="1" y="119"/>
                  </a:lnTo>
                  <a:lnTo>
                    <a:pt x="2" y="127"/>
                  </a:lnTo>
                  <a:lnTo>
                    <a:pt x="4" y="135"/>
                  </a:lnTo>
                  <a:lnTo>
                    <a:pt x="8" y="144"/>
                  </a:lnTo>
                  <a:lnTo>
                    <a:pt x="9" y="146"/>
                  </a:lnTo>
                  <a:lnTo>
                    <a:pt x="9" y="149"/>
                  </a:lnTo>
                  <a:lnTo>
                    <a:pt x="9" y="152"/>
                  </a:lnTo>
                  <a:lnTo>
                    <a:pt x="8" y="154"/>
                  </a:lnTo>
                  <a:lnTo>
                    <a:pt x="4" y="163"/>
                  </a:lnTo>
                  <a:lnTo>
                    <a:pt x="2" y="172"/>
                  </a:lnTo>
                  <a:lnTo>
                    <a:pt x="1" y="181"/>
                  </a:lnTo>
                  <a:lnTo>
                    <a:pt x="0" y="189"/>
                  </a:lnTo>
                  <a:lnTo>
                    <a:pt x="1" y="198"/>
                  </a:lnTo>
                  <a:lnTo>
                    <a:pt x="3" y="207"/>
                  </a:lnTo>
                  <a:lnTo>
                    <a:pt x="6" y="217"/>
                  </a:lnTo>
                  <a:lnTo>
                    <a:pt x="10" y="225"/>
                  </a:lnTo>
                  <a:lnTo>
                    <a:pt x="11" y="226"/>
                  </a:lnTo>
                  <a:lnTo>
                    <a:pt x="12" y="227"/>
                  </a:lnTo>
                  <a:lnTo>
                    <a:pt x="12" y="227"/>
                  </a:lnTo>
                  <a:lnTo>
                    <a:pt x="14" y="230"/>
                  </a:lnTo>
                  <a:lnTo>
                    <a:pt x="15" y="232"/>
                  </a:lnTo>
                  <a:lnTo>
                    <a:pt x="16" y="232"/>
                  </a:lnTo>
                  <a:lnTo>
                    <a:pt x="16" y="233"/>
                  </a:lnTo>
                  <a:lnTo>
                    <a:pt x="20" y="236"/>
                  </a:lnTo>
                  <a:lnTo>
                    <a:pt x="23" y="239"/>
                  </a:lnTo>
                  <a:lnTo>
                    <a:pt x="23" y="239"/>
                  </a:lnTo>
                  <a:lnTo>
                    <a:pt x="23" y="240"/>
                  </a:lnTo>
                  <a:lnTo>
                    <a:pt x="26" y="243"/>
                  </a:lnTo>
                  <a:lnTo>
                    <a:pt x="30" y="246"/>
                  </a:lnTo>
                  <a:lnTo>
                    <a:pt x="30" y="246"/>
                  </a:lnTo>
                  <a:lnTo>
                    <a:pt x="30" y="246"/>
                  </a:lnTo>
                  <a:lnTo>
                    <a:pt x="33" y="248"/>
                  </a:lnTo>
                  <a:lnTo>
                    <a:pt x="37" y="249"/>
                  </a:lnTo>
                  <a:lnTo>
                    <a:pt x="37" y="249"/>
                  </a:lnTo>
                  <a:lnTo>
                    <a:pt x="44" y="253"/>
                  </a:lnTo>
                  <a:lnTo>
                    <a:pt x="52" y="257"/>
                  </a:lnTo>
                  <a:lnTo>
                    <a:pt x="60" y="259"/>
                  </a:lnTo>
                  <a:lnTo>
                    <a:pt x="68" y="260"/>
                  </a:lnTo>
                  <a:lnTo>
                    <a:pt x="72" y="260"/>
                  </a:lnTo>
                  <a:lnTo>
                    <a:pt x="75" y="261"/>
                  </a:lnTo>
                  <a:lnTo>
                    <a:pt x="77" y="263"/>
                  </a:lnTo>
                  <a:lnTo>
                    <a:pt x="79" y="266"/>
                  </a:lnTo>
                  <a:lnTo>
                    <a:pt x="84" y="273"/>
                  </a:lnTo>
                  <a:lnTo>
                    <a:pt x="90" y="279"/>
                  </a:lnTo>
                  <a:lnTo>
                    <a:pt x="97" y="285"/>
                  </a:lnTo>
                  <a:lnTo>
                    <a:pt x="104" y="289"/>
                  </a:lnTo>
                  <a:lnTo>
                    <a:pt x="112" y="293"/>
                  </a:lnTo>
                  <a:lnTo>
                    <a:pt x="121" y="296"/>
                  </a:lnTo>
                  <a:lnTo>
                    <a:pt x="130" y="297"/>
                  </a:lnTo>
                  <a:lnTo>
                    <a:pt x="139" y="298"/>
                  </a:lnTo>
                  <a:lnTo>
                    <a:pt x="148" y="297"/>
                  </a:lnTo>
                  <a:lnTo>
                    <a:pt x="157" y="296"/>
                  </a:lnTo>
                  <a:lnTo>
                    <a:pt x="165" y="293"/>
                  </a:lnTo>
                  <a:lnTo>
                    <a:pt x="173" y="289"/>
                  </a:lnTo>
                  <a:lnTo>
                    <a:pt x="181" y="285"/>
                  </a:lnTo>
                  <a:lnTo>
                    <a:pt x="188" y="279"/>
                  </a:lnTo>
                  <a:lnTo>
                    <a:pt x="194" y="273"/>
                  </a:lnTo>
                  <a:lnTo>
                    <a:pt x="200" y="266"/>
                  </a:lnTo>
                  <a:lnTo>
                    <a:pt x="201" y="263"/>
                  </a:lnTo>
                  <a:lnTo>
                    <a:pt x="204" y="261"/>
                  </a:lnTo>
                  <a:lnTo>
                    <a:pt x="206" y="260"/>
                  </a:lnTo>
                  <a:lnTo>
                    <a:pt x="209" y="260"/>
                  </a:lnTo>
                  <a:lnTo>
                    <a:pt x="215" y="259"/>
                  </a:lnTo>
                  <a:lnTo>
                    <a:pt x="221" y="258"/>
                  </a:lnTo>
                  <a:lnTo>
                    <a:pt x="228" y="256"/>
                  </a:lnTo>
                  <a:lnTo>
                    <a:pt x="233" y="254"/>
                  </a:lnTo>
                  <a:lnTo>
                    <a:pt x="244" y="248"/>
                  </a:lnTo>
                  <a:lnTo>
                    <a:pt x="253" y="241"/>
                  </a:lnTo>
                  <a:lnTo>
                    <a:pt x="253" y="241"/>
                  </a:lnTo>
                  <a:lnTo>
                    <a:pt x="254" y="241"/>
                  </a:lnTo>
                  <a:lnTo>
                    <a:pt x="255" y="240"/>
                  </a:lnTo>
                  <a:lnTo>
                    <a:pt x="256" y="239"/>
                  </a:lnTo>
                  <a:lnTo>
                    <a:pt x="256" y="239"/>
                  </a:lnTo>
                  <a:lnTo>
                    <a:pt x="259" y="236"/>
                  </a:lnTo>
                  <a:lnTo>
                    <a:pt x="261" y="233"/>
                  </a:lnTo>
                  <a:lnTo>
                    <a:pt x="262" y="232"/>
                  </a:lnTo>
                  <a:lnTo>
                    <a:pt x="262" y="232"/>
                  </a:lnTo>
                  <a:lnTo>
                    <a:pt x="265" y="228"/>
                  </a:lnTo>
                  <a:lnTo>
                    <a:pt x="267" y="225"/>
                  </a:lnTo>
                  <a:lnTo>
                    <a:pt x="270" y="220"/>
                  </a:lnTo>
                  <a:lnTo>
                    <a:pt x="272" y="215"/>
                  </a:lnTo>
                  <a:lnTo>
                    <a:pt x="272" y="215"/>
                  </a:lnTo>
                  <a:lnTo>
                    <a:pt x="273" y="212"/>
                  </a:lnTo>
                  <a:lnTo>
                    <a:pt x="274" y="209"/>
                  </a:lnTo>
                  <a:lnTo>
                    <a:pt x="275" y="206"/>
                  </a:lnTo>
                  <a:lnTo>
                    <a:pt x="275" y="204"/>
                  </a:lnTo>
                  <a:lnTo>
                    <a:pt x="275" y="202"/>
                  </a:lnTo>
                  <a:lnTo>
                    <a:pt x="276" y="199"/>
                  </a:lnTo>
                  <a:lnTo>
                    <a:pt x="276" y="197"/>
                  </a:lnTo>
                  <a:lnTo>
                    <a:pt x="277" y="195"/>
                  </a:lnTo>
                  <a:lnTo>
                    <a:pt x="277" y="193"/>
                  </a:lnTo>
                  <a:lnTo>
                    <a:pt x="277" y="191"/>
                  </a:lnTo>
                  <a:lnTo>
                    <a:pt x="277" y="188"/>
                  </a:lnTo>
                  <a:lnTo>
                    <a:pt x="277" y="186"/>
                  </a:lnTo>
                  <a:lnTo>
                    <a:pt x="277"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1887072" y="2752360"/>
            <a:ext cx="462761" cy="419297"/>
            <a:chOff x="6448425" y="796925"/>
            <a:chExt cx="287338" cy="260350"/>
          </a:xfrm>
          <a:solidFill>
            <a:schemeClr val="bg1"/>
          </a:solidFill>
        </p:grpSpPr>
        <p:sp>
          <p:nvSpPr>
            <p:cNvPr id="64" name="Freeform 3562"/>
            <p:cNvSpPr>
              <a:spLocks/>
            </p:cNvSpPr>
            <p:nvPr/>
          </p:nvSpPr>
          <p:spPr bwMode="auto">
            <a:xfrm>
              <a:off x="6448425" y="796925"/>
              <a:ext cx="277812" cy="161925"/>
            </a:xfrm>
            <a:custGeom>
              <a:avLst/>
              <a:gdLst>
                <a:gd name="T0" fmla="*/ 8 w 701"/>
                <a:gd name="T1" fmla="*/ 285 h 408"/>
                <a:gd name="T2" fmla="*/ 5 w 701"/>
                <a:gd name="T3" fmla="*/ 288 h 408"/>
                <a:gd name="T4" fmla="*/ 2 w 701"/>
                <a:gd name="T5" fmla="*/ 290 h 408"/>
                <a:gd name="T6" fmla="*/ 1 w 701"/>
                <a:gd name="T7" fmla="*/ 293 h 408"/>
                <a:gd name="T8" fmla="*/ 0 w 701"/>
                <a:gd name="T9" fmla="*/ 297 h 408"/>
                <a:gd name="T10" fmla="*/ 1 w 701"/>
                <a:gd name="T11" fmla="*/ 300 h 408"/>
                <a:gd name="T12" fmla="*/ 2 w 701"/>
                <a:gd name="T13" fmla="*/ 303 h 408"/>
                <a:gd name="T14" fmla="*/ 5 w 701"/>
                <a:gd name="T15" fmla="*/ 306 h 408"/>
                <a:gd name="T16" fmla="*/ 8 w 701"/>
                <a:gd name="T17" fmla="*/ 308 h 408"/>
                <a:gd name="T18" fmla="*/ 259 w 701"/>
                <a:gd name="T19" fmla="*/ 408 h 408"/>
                <a:gd name="T20" fmla="*/ 701 w 701"/>
                <a:gd name="T21" fmla="*/ 0 h 408"/>
                <a:gd name="T22" fmla="*/ 8 w 701"/>
                <a:gd name="T23" fmla="*/ 28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1" h="408">
                  <a:moveTo>
                    <a:pt x="8" y="285"/>
                  </a:moveTo>
                  <a:lnTo>
                    <a:pt x="5" y="288"/>
                  </a:lnTo>
                  <a:lnTo>
                    <a:pt x="2" y="290"/>
                  </a:lnTo>
                  <a:lnTo>
                    <a:pt x="1" y="293"/>
                  </a:lnTo>
                  <a:lnTo>
                    <a:pt x="0" y="297"/>
                  </a:lnTo>
                  <a:lnTo>
                    <a:pt x="1" y="300"/>
                  </a:lnTo>
                  <a:lnTo>
                    <a:pt x="2" y="303"/>
                  </a:lnTo>
                  <a:lnTo>
                    <a:pt x="5" y="306"/>
                  </a:lnTo>
                  <a:lnTo>
                    <a:pt x="8" y="308"/>
                  </a:lnTo>
                  <a:lnTo>
                    <a:pt x="259" y="408"/>
                  </a:lnTo>
                  <a:lnTo>
                    <a:pt x="701" y="0"/>
                  </a:lnTo>
                  <a:lnTo>
                    <a:pt x="8"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63"/>
            <p:cNvSpPr>
              <a:spLocks/>
            </p:cNvSpPr>
            <p:nvPr/>
          </p:nvSpPr>
          <p:spPr bwMode="auto">
            <a:xfrm>
              <a:off x="6554788" y="800100"/>
              <a:ext cx="180975" cy="257175"/>
            </a:xfrm>
            <a:custGeom>
              <a:avLst/>
              <a:gdLst>
                <a:gd name="T0" fmla="*/ 0 w 456"/>
                <a:gd name="T1" fmla="*/ 424 h 646"/>
                <a:gd name="T2" fmla="*/ 0 w 456"/>
                <a:gd name="T3" fmla="*/ 635 h 646"/>
                <a:gd name="T4" fmla="*/ 0 w 456"/>
                <a:gd name="T5" fmla="*/ 639 h 646"/>
                <a:gd name="T6" fmla="*/ 3 w 456"/>
                <a:gd name="T7" fmla="*/ 642 h 646"/>
                <a:gd name="T8" fmla="*/ 5 w 456"/>
                <a:gd name="T9" fmla="*/ 645 h 646"/>
                <a:gd name="T10" fmla="*/ 9 w 456"/>
                <a:gd name="T11" fmla="*/ 646 h 646"/>
                <a:gd name="T12" fmla="*/ 11 w 456"/>
                <a:gd name="T13" fmla="*/ 646 h 646"/>
                <a:gd name="T14" fmla="*/ 12 w 456"/>
                <a:gd name="T15" fmla="*/ 646 h 646"/>
                <a:gd name="T16" fmla="*/ 16 w 456"/>
                <a:gd name="T17" fmla="*/ 646 h 646"/>
                <a:gd name="T18" fmla="*/ 18 w 456"/>
                <a:gd name="T19" fmla="*/ 645 h 646"/>
                <a:gd name="T20" fmla="*/ 21 w 456"/>
                <a:gd name="T21" fmla="*/ 644 h 646"/>
                <a:gd name="T22" fmla="*/ 22 w 456"/>
                <a:gd name="T23" fmla="*/ 641 h 646"/>
                <a:gd name="T24" fmla="*/ 126 w 456"/>
                <a:gd name="T25" fmla="*/ 469 h 646"/>
                <a:gd name="T26" fmla="*/ 315 w 456"/>
                <a:gd name="T27" fmla="*/ 569 h 646"/>
                <a:gd name="T28" fmla="*/ 317 w 456"/>
                <a:gd name="T29" fmla="*/ 570 h 646"/>
                <a:gd name="T30" fmla="*/ 320 w 456"/>
                <a:gd name="T31" fmla="*/ 572 h 646"/>
                <a:gd name="T32" fmla="*/ 323 w 456"/>
                <a:gd name="T33" fmla="*/ 570 h 646"/>
                <a:gd name="T34" fmla="*/ 325 w 456"/>
                <a:gd name="T35" fmla="*/ 570 h 646"/>
                <a:gd name="T36" fmla="*/ 329 w 456"/>
                <a:gd name="T37" fmla="*/ 567 h 646"/>
                <a:gd name="T38" fmla="*/ 332 w 456"/>
                <a:gd name="T39" fmla="*/ 561 h 646"/>
                <a:gd name="T40" fmla="*/ 456 w 456"/>
                <a:gd name="T41" fmla="*/ 0 h 646"/>
                <a:gd name="T42" fmla="*/ 0 w 456"/>
                <a:gd name="T43" fmla="*/ 42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6" h="646">
                  <a:moveTo>
                    <a:pt x="0" y="424"/>
                  </a:moveTo>
                  <a:lnTo>
                    <a:pt x="0" y="635"/>
                  </a:lnTo>
                  <a:lnTo>
                    <a:pt x="0" y="639"/>
                  </a:lnTo>
                  <a:lnTo>
                    <a:pt x="3" y="642"/>
                  </a:lnTo>
                  <a:lnTo>
                    <a:pt x="5" y="645"/>
                  </a:lnTo>
                  <a:lnTo>
                    <a:pt x="9" y="646"/>
                  </a:lnTo>
                  <a:lnTo>
                    <a:pt x="11" y="646"/>
                  </a:lnTo>
                  <a:lnTo>
                    <a:pt x="12" y="646"/>
                  </a:lnTo>
                  <a:lnTo>
                    <a:pt x="16" y="646"/>
                  </a:lnTo>
                  <a:lnTo>
                    <a:pt x="18" y="645"/>
                  </a:lnTo>
                  <a:lnTo>
                    <a:pt x="21" y="644"/>
                  </a:lnTo>
                  <a:lnTo>
                    <a:pt x="22" y="641"/>
                  </a:lnTo>
                  <a:lnTo>
                    <a:pt x="126" y="469"/>
                  </a:lnTo>
                  <a:lnTo>
                    <a:pt x="315" y="569"/>
                  </a:lnTo>
                  <a:lnTo>
                    <a:pt x="317" y="570"/>
                  </a:lnTo>
                  <a:lnTo>
                    <a:pt x="320" y="572"/>
                  </a:lnTo>
                  <a:lnTo>
                    <a:pt x="323" y="570"/>
                  </a:lnTo>
                  <a:lnTo>
                    <a:pt x="325" y="570"/>
                  </a:lnTo>
                  <a:lnTo>
                    <a:pt x="329" y="567"/>
                  </a:lnTo>
                  <a:lnTo>
                    <a:pt x="332" y="561"/>
                  </a:lnTo>
                  <a:lnTo>
                    <a:pt x="456" y="0"/>
                  </a:lnTo>
                  <a:lnTo>
                    <a:pt x="0" y="4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4430226" y="2762586"/>
            <a:ext cx="460202" cy="398844"/>
            <a:chOff x="8739188" y="1954213"/>
            <a:chExt cx="285749" cy="247650"/>
          </a:xfrm>
          <a:solidFill>
            <a:schemeClr val="bg1"/>
          </a:solidFill>
        </p:grpSpPr>
        <p:sp>
          <p:nvSpPr>
            <p:cNvPr id="78" name="Freeform 3633"/>
            <p:cNvSpPr>
              <a:spLocks/>
            </p:cNvSpPr>
            <p:nvPr/>
          </p:nvSpPr>
          <p:spPr bwMode="auto">
            <a:xfrm>
              <a:off x="8739188" y="1966913"/>
              <a:ext cx="257175" cy="158750"/>
            </a:xfrm>
            <a:custGeom>
              <a:avLst/>
              <a:gdLst>
                <a:gd name="T0" fmla="*/ 624 w 648"/>
                <a:gd name="T1" fmla="*/ 206 h 402"/>
                <a:gd name="T2" fmla="*/ 628 w 648"/>
                <a:gd name="T3" fmla="*/ 203 h 402"/>
                <a:gd name="T4" fmla="*/ 633 w 648"/>
                <a:gd name="T5" fmla="*/ 203 h 402"/>
                <a:gd name="T6" fmla="*/ 637 w 648"/>
                <a:gd name="T7" fmla="*/ 203 h 402"/>
                <a:gd name="T8" fmla="*/ 640 w 648"/>
                <a:gd name="T9" fmla="*/ 206 h 402"/>
                <a:gd name="T10" fmla="*/ 648 w 648"/>
                <a:gd name="T11" fmla="*/ 214 h 402"/>
                <a:gd name="T12" fmla="*/ 648 w 648"/>
                <a:gd name="T13" fmla="*/ 40 h 402"/>
                <a:gd name="T14" fmla="*/ 648 w 648"/>
                <a:gd name="T15" fmla="*/ 29 h 402"/>
                <a:gd name="T16" fmla="*/ 645 w 648"/>
                <a:gd name="T17" fmla="*/ 18 h 402"/>
                <a:gd name="T18" fmla="*/ 644 w 648"/>
                <a:gd name="T19" fmla="*/ 9 h 402"/>
                <a:gd name="T20" fmla="*/ 640 w 648"/>
                <a:gd name="T21" fmla="*/ 0 h 402"/>
                <a:gd name="T22" fmla="*/ 349 w 648"/>
                <a:gd name="T23" fmla="*/ 235 h 402"/>
                <a:gd name="T24" fmla="*/ 345 w 648"/>
                <a:gd name="T25" fmla="*/ 238 h 402"/>
                <a:gd name="T26" fmla="*/ 341 w 648"/>
                <a:gd name="T27" fmla="*/ 238 h 402"/>
                <a:gd name="T28" fmla="*/ 337 w 648"/>
                <a:gd name="T29" fmla="*/ 238 h 402"/>
                <a:gd name="T30" fmla="*/ 335 w 648"/>
                <a:gd name="T31" fmla="*/ 237 h 402"/>
                <a:gd name="T32" fmla="*/ 10 w 648"/>
                <a:gd name="T33" fmla="*/ 2 h 402"/>
                <a:gd name="T34" fmla="*/ 6 w 648"/>
                <a:gd name="T35" fmla="*/ 11 h 402"/>
                <a:gd name="T36" fmla="*/ 2 w 648"/>
                <a:gd name="T37" fmla="*/ 20 h 402"/>
                <a:gd name="T38" fmla="*/ 0 w 648"/>
                <a:gd name="T39" fmla="*/ 29 h 402"/>
                <a:gd name="T40" fmla="*/ 0 w 648"/>
                <a:gd name="T41" fmla="*/ 40 h 402"/>
                <a:gd name="T42" fmla="*/ 0 w 648"/>
                <a:gd name="T43" fmla="*/ 329 h 402"/>
                <a:gd name="T44" fmla="*/ 0 w 648"/>
                <a:gd name="T45" fmla="*/ 337 h 402"/>
                <a:gd name="T46" fmla="*/ 1 w 648"/>
                <a:gd name="T47" fmla="*/ 343 h 402"/>
                <a:gd name="T48" fmla="*/ 2 w 648"/>
                <a:gd name="T49" fmla="*/ 351 h 402"/>
                <a:gd name="T50" fmla="*/ 5 w 648"/>
                <a:gd name="T51" fmla="*/ 357 h 402"/>
                <a:gd name="T52" fmla="*/ 7 w 648"/>
                <a:gd name="T53" fmla="*/ 362 h 402"/>
                <a:gd name="T54" fmla="*/ 11 w 648"/>
                <a:gd name="T55" fmla="*/ 369 h 402"/>
                <a:gd name="T56" fmla="*/ 15 w 648"/>
                <a:gd name="T57" fmla="*/ 374 h 402"/>
                <a:gd name="T58" fmla="*/ 20 w 648"/>
                <a:gd name="T59" fmla="*/ 379 h 402"/>
                <a:gd name="T60" fmla="*/ 30 w 648"/>
                <a:gd name="T61" fmla="*/ 388 h 402"/>
                <a:gd name="T62" fmla="*/ 42 w 648"/>
                <a:gd name="T63" fmla="*/ 395 h 402"/>
                <a:gd name="T64" fmla="*/ 48 w 648"/>
                <a:gd name="T65" fmla="*/ 397 h 402"/>
                <a:gd name="T66" fmla="*/ 56 w 648"/>
                <a:gd name="T67" fmla="*/ 400 h 402"/>
                <a:gd name="T68" fmla="*/ 62 w 648"/>
                <a:gd name="T69" fmla="*/ 401 h 402"/>
                <a:gd name="T70" fmla="*/ 70 w 648"/>
                <a:gd name="T71" fmla="*/ 402 h 402"/>
                <a:gd name="T72" fmla="*/ 428 w 648"/>
                <a:gd name="T73" fmla="*/ 402 h 402"/>
                <a:gd name="T74" fmla="*/ 624 w 648"/>
                <a:gd name="T75" fmla="*/ 2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8" h="402">
                  <a:moveTo>
                    <a:pt x="624" y="206"/>
                  </a:moveTo>
                  <a:lnTo>
                    <a:pt x="628" y="203"/>
                  </a:lnTo>
                  <a:lnTo>
                    <a:pt x="633" y="203"/>
                  </a:lnTo>
                  <a:lnTo>
                    <a:pt x="637" y="203"/>
                  </a:lnTo>
                  <a:lnTo>
                    <a:pt x="640" y="206"/>
                  </a:lnTo>
                  <a:lnTo>
                    <a:pt x="648" y="214"/>
                  </a:lnTo>
                  <a:lnTo>
                    <a:pt x="648" y="40"/>
                  </a:lnTo>
                  <a:lnTo>
                    <a:pt x="648" y="29"/>
                  </a:lnTo>
                  <a:lnTo>
                    <a:pt x="645" y="18"/>
                  </a:lnTo>
                  <a:lnTo>
                    <a:pt x="644" y="9"/>
                  </a:lnTo>
                  <a:lnTo>
                    <a:pt x="640" y="0"/>
                  </a:lnTo>
                  <a:lnTo>
                    <a:pt x="349" y="235"/>
                  </a:lnTo>
                  <a:lnTo>
                    <a:pt x="345" y="238"/>
                  </a:lnTo>
                  <a:lnTo>
                    <a:pt x="341" y="238"/>
                  </a:lnTo>
                  <a:lnTo>
                    <a:pt x="337" y="238"/>
                  </a:lnTo>
                  <a:lnTo>
                    <a:pt x="335" y="237"/>
                  </a:lnTo>
                  <a:lnTo>
                    <a:pt x="10" y="2"/>
                  </a:lnTo>
                  <a:lnTo>
                    <a:pt x="6" y="11"/>
                  </a:lnTo>
                  <a:lnTo>
                    <a:pt x="2" y="20"/>
                  </a:lnTo>
                  <a:lnTo>
                    <a:pt x="0" y="29"/>
                  </a:lnTo>
                  <a:lnTo>
                    <a:pt x="0" y="40"/>
                  </a:lnTo>
                  <a:lnTo>
                    <a:pt x="0" y="329"/>
                  </a:lnTo>
                  <a:lnTo>
                    <a:pt x="0" y="337"/>
                  </a:lnTo>
                  <a:lnTo>
                    <a:pt x="1" y="343"/>
                  </a:lnTo>
                  <a:lnTo>
                    <a:pt x="2" y="351"/>
                  </a:lnTo>
                  <a:lnTo>
                    <a:pt x="5" y="357"/>
                  </a:lnTo>
                  <a:lnTo>
                    <a:pt x="7" y="362"/>
                  </a:lnTo>
                  <a:lnTo>
                    <a:pt x="11" y="369"/>
                  </a:lnTo>
                  <a:lnTo>
                    <a:pt x="15" y="374"/>
                  </a:lnTo>
                  <a:lnTo>
                    <a:pt x="20" y="379"/>
                  </a:lnTo>
                  <a:lnTo>
                    <a:pt x="30" y="388"/>
                  </a:lnTo>
                  <a:lnTo>
                    <a:pt x="42" y="395"/>
                  </a:lnTo>
                  <a:lnTo>
                    <a:pt x="48" y="397"/>
                  </a:lnTo>
                  <a:lnTo>
                    <a:pt x="56" y="400"/>
                  </a:lnTo>
                  <a:lnTo>
                    <a:pt x="62" y="401"/>
                  </a:lnTo>
                  <a:lnTo>
                    <a:pt x="70" y="402"/>
                  </a:lnTo>
                  <a:lnTo>
                    <a:pt x="428" y="402"/>
                  </a:lnTo>
                  <a:lnTo>
                    <a:pt x="62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634"/>
            <p:cNvSpPr>
              <a:spLocks/>
            </p:cNvSpPr>
            <p:nvPr/>
          </p:nvSpPr>
          <p:spPr bwMode="auto">
            <a:xfrm>
              <a:off x="8750300" y="1954213"/>
              <a:ext cx="236537" cy="95250"/>
            </a:xfrm>
            <a:custGeom>
              <a:avLst/>
              <a:gdLst>
                <a:gd name="T0" fmla="*/ 599 w 599"/>
                <a:gd name="T1" fmla="*/ 11 h 241"/>
                <a:gd name="T2" fmla="*/ 591 w 599"/>
                <a:gd name="T3" fmla="*/ 6 h 241"/>
                <a:gd name="T4" fmla="*/ 582 w 599"/>
                <a:gd name="T5" fmla="*/ 2 h 241"/>
                <a:gd name="T6" fmla="*/ 572 w 599"/>
                <a:gd name="T7" fmla="*/ 0 h 241"/>
                <a:gd name="T8" fmla="*/ 560 w 599"/>
                <a:gd name="T9" fmla="*/ 0 h 241"/>
                <a:gd name="T10" fmla="*/ 47 w 599"/>
                <a:gd name="T11" fmla="*/ 0 h 241"/>
                <a:gd name="T12" fmla="*/ 34 w 599"/>
                <a:gd name="T13" fmla="*/ 1 h 241"/>
                <a:gd name="T14" fmla="*/ 21 w 599"/>
                <a:gd name="T15" fmla="*/ 3 h 241"/>
                <a:gd name="T16" fmla="*/ 11 w 599"/>
                <a:gd name="T17" fmla="*/ 7 h 241"/>
                <a:gd name="T18" fmla="*/ 0 w 599"/>
                <a:gd name="T19" fmla="*/ 14 h 241"/>
                <a:gd name="T20" fmla="*/ 315 w 599"/>
                <a:gd name="T21" fmla="*/ 241 h 241"/>
                <a:gd name="T22" fmla="*/ 599 w 599"/>
                <a:gd name="T23" fmla="*/ 1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9" h="241">
                  <a:moveTo>
                    <a:pt x="599" y="11"/>
                  </a:moveTo>
                  <a:lnTo>
                    <a:pt x="591" y="6"/>
                  </a:lnTo>
                  <a:lnTo>
                    <a:pt x="582" y="2"/>
                  </a:lnTo>
                  <a:lnTo>
                    <a:pt x="572" y="0"/>
                  </a:lnTo>
                  <a:lnTo>
                    <a:pt x="560" y="0"/>
                  </a:lnTo>
                  <a:lnTo>
                    <a:pt x="47" y="0"/>
                  </a:lnTo>
                  <a:lnTo>
                    <a:pt x="34" y="1"/>
                  </a:lnTo>
                  <a:lnTo>
                    <a:pt x="21" y="3"/>
                  </a:lnTo>
                  <a:lnTo>
                    <a:pt x="11" y="7"/>
                  </a:lnTo>
                  <a:lnTo>
                    <a:pt x="0" y="14"/>
                  </a:lnTo>
                  <a:lnTo>
                    <a:pt x="315" y="241"/>
                  </a:lnTo>
                  <a:lnTo>
                    <a:pt x="59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635"/>
            <p:cNvSpPr>
              <a:spLocks/>
            </p:cNvSpPr>
            <p:nvPr/>
          </p:nvSpPr>
          <p:spPr bwMode="auto">
            <a:xfrm>
              <a:off x="8901113" y="2089150"/>
              <a:ext cx="95250" cy="95250"/>
            </a:xfrm>
            <a:custGeom>
              <a:avLst/>
              <a:gdLst>
                <a:gd name="T0" fmla="*/ 57 w 243"/>
                <a:gd name="T1" fmla="*/ 92 h 241"/>
                <a:gd name="T2" fmla="*/ 57 w 243"/>
                <a:gd name="T3" fmla="*/ 92 h 241"/>
                <a:gd name="T4" fmla="*/ 0 w 243"/>
                <a:gd name="T5" fmla="*/ 149 h 241"/>
                <a:gd name="T6" fmla="*/ 93 w 243"/>
                <a:gd name="T7" fmla="*/ 241 h 241"/>
                <a:gd name="T8" fmla="*/ 243 w 243"/>
                <a:gd name="T9" fmla="*/ 92 h 241"/>
                <a:gd name="T10" fmla="*/ 149 w 243"/>
                <a:gd name="T11" fmla="*/ 0 h 241"/>
                <a:gd name="T12" fmla="*/ 57 w 243"/>
                <a:gd name="T13" fmla="*/ 92 h 241"/>
              </a:gdLst>
              <a:ahLst/>
              <a:cxnLst>
                <a:cxn ang="0">
                  <a:pos x="T0" y="T1"/>
                </a:cxn>
                <a:cxn ang="0">
                  <a:pos x="T2" y="T3"/>
                </a:cxn>
                <a:cxn ang="0">
                  <a:pos x="T4" y="T5"/>
                </a:cxn>
                <a:cxn ang="0">
                  <a:pos x="T6" y="T7"/>
                </a:cxn>
                <a:cxn ang="0">
                  <a:pos x="T8" y="T9"/>
                </a:cxn>
                <a:cxn ang="0">
                  <a:pos x="T10" y="T11"/>
                </a:cxn>
                <a:cxn ang="0">
                  <a:pos x="T12" y="T13"/>
                </a:cxn>
              </a:cxnLst>
              <a:rect l="0" t="0" r="r" b="b"/>
              <a:pathLst>
                <a:path w="243" h="241">
                  <a:moveTo>
                    <a:pt x="57" y="92"/>
                  </a:moveTo>
                  <a:lnTo>
                    <a:pt x="57" y="92"/>
                  </a:lnTo>
                  <a:lnTo>
                    <a:pt x="0" y="149"/>
                  </a:lnTo>
                  <a:lnTo>
                    <a:pt x="93" y="241"/>
                  </a:lnTo>
                  <a:lnTo>
                    <a:pt x="243" y="92"/>
                  </a:lnTo>
                  <a:lnTo>
                    <a:pt x="149" y="0"/>
                  </a:lnTo>
                  <a:lnTo>
                    <a:pt x="57"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636"/>
            <p:cNvSpPr>
              <a:spLocks/>
            </p:cNvSpPr>
            <p:nvPr/>
          </p:nvSpPr>
          <p:spPr bwMode="auto">
            <a:xfrm>
              <a:off x="8966200" y="2057400"/>
              <a:ext cx="58737" cy="61913"/>
            </a:xfrm>
            <a:custGeom>
              <a:avLst/>
              <a:gdLst>
                <a:gd name="T0" fmla="*/ 144 w 148"/>
                <a:gd name="T1" fmla="*/ 84 h 154"/>
                <a:gd name="T2" fmla="*/ 76 w 148"/>
                <a:gd name="T3" fmla="*/ 15 h 154"/>
                <a:gd name="T4" fmla="*/ 61 w 148"/>
                <a:gd name="T5" fmla="*/ 0 h 154"/>
                <a:gd name="T6" fmla="*/ 0 w 148"/>
                <a:gd name="T7" fmla="*/ 60 h 154"/>
                <a:gd name="T8" fmla="*/ 93 w 148"/>
                <a:gd name="T9" fmla="*/ 154 h 154"/>
                <a:gd name="T10" fmla="*/ 144 w 148"/>
                <a:gd name="T11" fmla="*/ 101 h 154"/>
                <a:gd name="T12" fmla="*/ 148 w 148"/>
                <a:gd name="T13" fmla="*/ 97 h 154"/>
                <a:gd name="T14" fmla="*/ 148 w 148"/>
                <a:gd name="T15" fmla="*/ 92 h 154"/>
                <a:gd name="T16" fmla="*/ 148 w 148"/>
                <a:gd name="T17" fmla="*/ 88 h 154"/>
                <a:gd name="T18" fmla="*/ 144 w 148"/>
                <a:gd name="T19" fmla="*/ 8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54">
                  <a:moveTo>
                    <a:pt x="144" y="84"/>
                  </a:moveTo>
                  <a:lnTo>
                    <a:pt x="76" y="15"/>
                  </a:lnTo>
                  <a:lnTo>
                    <a:pt x="61" y="0"/>
                  </a:lnTo>
                  <a:lnTo>
                    <a:pt x="0" y="60"/>
                  </a:lnTo>
                  <a:lnTo>
                    <a:pt x="93" y="154"/>
                  </a:lnTo>
                  <a:lnTo>
                    <a:pt x="144" y="101"/>
                  </a:lnTo>
                  <a:lnTo>
                    <a:pt x="148" y="97"/>
                  </a:lnTo>
                  <a:lnTo>
                    <a:pt x="148" y="92"/>
                  </a:lnTo>
                  <a:lnTo>
                    <a:pt x="148" y="88"/>
                  </a:lnTo>
                  <a:lnTo>
                    <a:pt x="144"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637"/>
            <p:cNvSpPr>
              <a:spLocks/>
            </p:cNvSpPr>
            <p:nvPr/>
          </p:nvSpPr>
          <p:spPr bwMode="auto">
            <a:xfrm>
              <a:off x="8883650" y="2155825"/>
              <a:ext cx="46037" cy="46038"/>
            </a:xfrm>
            <a:custGeom>
              <a:avLst/>
              <a:gdLst>
                <a:gd name="T0" fmla="*/ 0 w 114"/>
                <a:gd name="T1" fmla="*/ 99 h 115"/>
                <a:gd name="T2" fmla="*/ 0 w 114"/>
                <a:gd name="T3" fmla="*/ 103 h 115"/>
                <a:gd name="T4" fmla="*/ 0 w 114"/>
                <a:gd name="T5" fmla="*/ 106 h 115"/>
                <a:gd name="T6" fmla="*/ 1 w 114"/>
                <a:gd name="T7" fmla="*/ 110 h 115"/>
                <a:gd name="T8" fmla="*/ 4 w 114"/>
                <a:gd name="T9" fmla="*/ 112 h 115"/>
                <a:gd name="T10" fmla="*/ 8 w 114"/>
                <a:gd name="T11" fmla="*/ 115 h 115"/>
                <a:gd name="T12" fmla="*/ 12 w 114"/>
                <a:gd name="T13" fmla="*/ 115 h 115"/>
                <a:gd name="T14" fmla="*/ 14 w 114"/>
                <a:gd name="T15" fmla="*/ 115 h 115"/>
                <a:gd name="T16" fmla="*/ 15 w 114"/>
                <a:gd name="T17" fmla="*/ 115 h 115"/>
                <a:gd name="T18" fmla="*/ 114 w 114"/>
                <a:gd name="T19" fmla="*/ 86 h 115"/>
                <a:gd name="T20" fmla="*/ 28 w 114"/>
                <a:gd name="T21" fmla="*/ 0 h 115"/>
                <a:gd name="T22" fmla="*/ 0 w 114"/>
                <a:gd name="T23" fmla="*/ 9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15">
                  <a:moveTo>
                    <a:pt x="0" y="99"/>
                  </a:moveTo>
                  <a:lnTo>
                    <a:pt x="0" y="103"/>
                  </a:lnTo>
                  <a:lnTo>
                    <a:pt x="0" y="106"/>
                  </a:lnTo>
                  <a:lnTo>
                    <a:pt x="1" y="110"/>
                  </a:lnTo>
                  <a:lnTo>
                    <a:pt x="4" y="112"/>
                  </a:lnTo>
                  <a:lnTo>
                    <a:pt x="8" y="115"/>
                  </a:lnTo>
                  <a:lnTo>
                    <a:pt x="12" y="115"/>
                  </a:lnTo>
                  <a:lnTo>
                    <a:pt x="14" y="115"/>
                  </a:lnTo>
                  <a:lnTo>
                    <a:pt x="15" y="115"/>
                  </a:lnTo>
                  <a:lnTo>
                    <a:pt x="114" y="86"/>
                  </a:lnTo>
                  <a:lnTo>
                    <a:pt x="28" y="0"/>
                  </a:lnTo>
                  <a:lnTo>
                    <a:pt x="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2696790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5"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76</a:t>
            </a:fld>
            <a:endParaRPr lang="en-US"/>
          </a:p>
        </p:txBody>
      </p:sp>
      <p:sp>
        <p:nvSpPr>
          <p:cNvPr id="6" name="Freeform 5"/>
          <p:cNvSpPr>
            <a:spLocks/>
          </p:cNvSpPr>
          <p:nvPr/>
        </p:nvSpPr>
        <p:spPr bwMode="auto">
          <a:xfrm rot="18900000">
            <a:off x="839798" y="2841936"/>
            <a:ext cx="2685647" cy="1174112"/>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gradFill flip="none" rotWithShape="1">
            <a:gsLst>
              <a:gs pos="14000">
                <a:schemeClr val="accent1"/>
              </a:gs>
              <a:gs pos="100000">
                <a:schemeClr val="accent2"/>
              </a:gs>
            </a:gsLst>
            <a:lin ang="189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7" name="Oval 6"/>
          <p:cNvSpPr>
            <a:spLocks noChangeArrowheads="1"/>
          </p:cNvSpPr>
          <p:nvPr/>
        </p:nvSpPr>
        <p:spPr bwMode="auto">
          <a:xfrm>
            <a:off x="1212612" y="3517892"/>
            <a:ext cx="890127" cy="893180"/>
          </a:xfrm>
          <a:prstGeom prst="ellipse">
            <a:avLst/>
          </a:prstGeom>
          <a:solidFill>
            <a:schemeClr val="bg1"/>
          </a:solidFill>
          <a:ln w="9525">
            <a:noFill/>
            <a:round/>
            <a:headEnd/>
            <a:tailEnd/>
          </a:ln>
        </p:spPr>
        <p:txBody>
          <a:bodyPr vert="horz" wrap="square" lIns="121920" tIns="60960" rIns="121920" bIns="60960" numCol="1" anchor="ctr" anchorCtr="0" compatLnSpc="1">
            <a:prstTxWarp prst="textNoShape">
              <a:avLst/>
            </a:prstTxWarp>
          </a:bodyPr>
          <a:lstStyle/>
          <a:p>
            <a:pPr algn="ctr"/>
            <a:r>
              <a:rPr lang="en-US" sz="2133" b="1" dirty="0">
                <a:solidFill>
                  <a:schemeClr val="tx1">
                    <a:lumMod val="95000"/>
                    <a:lumOff val="5000"/>
                  </a:schemeClr>
                </a:solidFill>
                <a:latin typeface="Caviar Dreams" panose="020B0402020204020504" pitchFamily="34" charset="0"/>
              </a:rPr>
              <a:t>01</a:t>
            </a:r>
          </a:p>
        </p:txBody>
      </p:sp>
      <p:sp>
        <p:nvSpPr>
          <p:cNvPr id="8" name="Freeform 5"/>
          <p:cNvSpPr>
            <a:spLocks/>
          </p:cNvSpPr>
          <p:nvPr/>
        </p:nvSpPr>
        <p:spPr bwMode="auto">
          <a:xfrm rot="2700000">
            <a:off x="1934234" y="2841939"/>
            <a:ext cx="2685648" cy="1174111"/>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9" name="Freeform 5"/>
          <p:cNvSpPr>
            <a:spLocks/>
          </p:cNvSpPr>
          <p:nvPr/>
        </p:nvSpPr>
        <p:spPr bwMode="auto">
          <a:xfrm rot="18900000">
            <a:off x="3003058" y="2841937"/>
            <a:ext cx="2685647" cy="1174112"/>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0" name="Oval 6"/>
          <p:cNvSpPr>
            <a:spLocks noChangeArrowheads="1"/>
          </p:cNvSpPr>
          <p:nvPr/>
        </p:nvSpPr>
        <p:spPr bwMode="auto">
          <a:xfrm>
            <a:off x="3363171" y="3517892"/>
            <a:ext cx="890127" cy="893180"/>
          </a:xfrm>
          <a:prstGeom prst="ellipse">
            <a:avLst/>
          </a:prstGeom>
          <a:solidFill>
            <a:schemeClr val="bg1"/>
          </a:solidFill>
          <a:ln w="9525">
            <a:noFill/>
            <a:round/>
            <a:headEnd/>
            <a:tailEnd/>
          </a:ln>
        </p:spPr>
        <p:txBody>
          <a:bodyPr vert="horz" wrap="square" lIns="121920" tIns="60960" rIns="121920" bIns="60960" numCol="1" anchor="ctr" anchorCtr="0" compatLnSpc="1">
            <a:prstTxWarp prst="textNoShape">
              <a:avLst/>
            </a:prstTxWarp>
          </a:bodyPr>
          <a:lstStyle/>
          <a:p>
            <a:pPr algn="ctr"/>
            <a:r>
              <a:rPr lang="en-US" sz="2133" b="1" dirty="0">
                <a:solidFill>
                  <a:schemeClr val="tx1">
                    <a:lumMod val="95000"/>
                    <a:lumOff val="5000"/>
                  </a:schemeClr>
                </a:solidFill>
                <a:latin typeface="Caviar Dreams" panose="020B0402020204020504" pitchFamily="34" charset="0"/>
              </a:rPr>
              <a:t>02</a:t>
            </a:r>
          </a:p>
        </p:txBody>
      </p:sp>
      <p:sp>
        <p:nvSpPr>
          <p:cNvPr id="11" name="Freeform 5"/>
          <p:cNvSpPr>
            <a:spLocks/>
          </p:cNvSpPr>
          <p:nvPr/>
        </p:nvSpPr>
        <p:spPr bwMode="auto">
          <a:xfrm rot="2700000">
            <a:off x="4080372" y="2841943"/>
            <a:ext cx="2685648" cy="1174111"/>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2" name="Freeform 5"/>
          <p:cNvSpPr>
            <a:spLocks/>
          </p:cNvSpPr>
          <p:nvPr/>
        </p:nvSpPr>
        <p:spPr bwMode="auto">
          <a:xfrm rot="18900000">
            <a:off x="5150703" y="2841942"/>
            <a:ext cx="2685647" cy="1174112"/>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3" name="Oval 6"/>
          <p:cNvSpPr>
            <a:spLocks noChangeArrowheads="1"/>
          </p:cNvSpPr>
          <p:nvPr/>
        </p:nvSpPr>
        <p:spPr bwMode="auto">
          <a:xfrm>
            <a:off x="5510818" y="3517899"/>
            <a:ext cx="890127" cy="893180"/>
          </a:xfrm>
          <a:prstGeom prst="ellipse">
            <a:avLst/>
          </a:prstGeom>
          <a:solidFill>
            <a:schemeClr val="bg1"/>
          </a:solidFill>
          <a:ln w="9525">
            <a:noFill/>
            <a:round/>
            <a:headEnd/>
            <a:tailEnd/>
          </a:ln>
        </p:spPr>
        <p:txBody>
          <a:bodyPr vert="horz" wrap="square" lIns="121920" tIns="60960" rIns="121920" bIns="60960" numCol="1" anchor="ctr" anchorCtr="0" compatLnSpc="1">
            <a:prstTxWarp prst="textNoShape">
              <a:avLst/>
            </a:prstTxWarp>
          </a:bodyPr>
          <a:lstStyle/>
          <a:p>
            <a:pPr algn="ctr"/>
            <a:r>
              <a:rPr lang="en-US" sz="2133" b="1" dirty="0">
                <a:solidFill>
                  <a:schemeClr val="tx1">
                    <a:lumMod val="95000"/>
                    <a:lumOff val="5000"/>
                  </a:schemeClr>
                </a:solidFill>
                <a:latin typeface="Caviar Dreams" panose="020B0402020204020504" pitchFamily="34" charset="0"/>
              </a:rPr>
              <a:t>03</a:t>
            </a:r>
          </a:p>
        </p:txBody>
      </p:sp>
      <p:sp>
        <p:nvSpPr>
          <p:cNvPr id="14" name="Freeform 5"/>
          <p:cNvSpPr>
            <a:spLocks/>
          </p:cNvSpPr>
          <p:nvPr/>
        </p:nvSpPr>
        <p:spPr bwMode="auto">
          <a:xfrm rot="2700000">
            <a:off x="6232440" y="2841944"/>
            <a:ext cx="2685648" cy="1174111"/>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5" name="Freeform 5"/>
          <p:cNvSpPr>
            <a:spLocks/>
          </p:cNvSpPr>
          <p:nvPr/>
        </p:nvSpPr>
        <p:spPr bwMode="auto">
          <a:xfrm rot="18900000">
            <a:off x="7301262" y="2841944"/>
            <a:ext cx="2685647" cy="1174112"/>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bg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6" name="Oval 6"/>
          <p:cNvSpPr>
            <a:spLocks noChangeArrowheads="1"/>
          </p:cNvSpPr>
          <p:nvPr/>
        </p:nvSpPr>
        <p:spPr bwMode="auto">
          <a:xfrm>
            <a:off x="7661375" y="3517899"/>
            <a:ext cx="890127" cy="893180"/>
          </a:xfrm>
          <a:prstGeom prst="ellipse">
            <a:avLst/>
          </a:prstGeom>
          <a:solidFill>
            <a:schemeClr val="bg1"/>
          </a:solidFill>
          <a:ln w="9525">
            <a:noFill/>
            <a:round/>
            <a:headEnd/>
            <a:tailEnd/>
          </a:ln>
        </p:spPr>
        <p:txBody>
          <a:bodyPr vert="horz" wrap="square" lIns="121920" tIns="60960" rIns="121920" bIns="60960" numCol="1" anchor="ctr" anchorCtr="0" compatLnSpc="1">
            <a:prstTxWarp prst="textNoShape">
              <a:avLst/>
            </a:prstTxWarp>
          </a:bodyPr>
          <a:lstStyle/>
          <a:p>
            <a:pPr algn="ctr"/>
            <a:r>
              <a:rPr lang="en-US" sz="2133" b="1" dirty="0">
                <a:solidFill>
                  <a:schemeClr val="tx1">
                    <a:lumMod val="95000"/>
                    <a:lumOff val="5000"/>
                  </a:schemeClr>
                </a:solidFill>
                <a:latin typeface="Caviar Dreams" panose="020B0402020204020504" pitchFamily="34" charset="0"/>
              </a:rPr>
              <a:t>04</a:t>
            </a:r>
          </a:p>
        </p:txBody>
      </p:sp>
      <p:sp>
        <p:nvSpPr>
          <p:cNvPr id="17" name="Freeform 5"/>
          <p:cNvSpPr>
            <a:spLocks/>
          </p:cNvSpPr>
          <p:nvPr/>
        </p:nvSpPr>
        <p:spPr bwMode="auto">
          <a:xfrm rot="2700000">
            <a:off x="8378577" y="2841950"/>
            <a:ext cx="2685648" cy="1174111"/>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18" name="Oval 7"/>
          <p:cNvSpPr>
            <a:spLocks noChangeArrowheads="1"/>
          </p:cNvSpPr>
          <p:nvPr/>
        </p:nvSpPr>
        <p:spPr bwMode="auto">
          <a:xfrm>
            <a:off x="9811827" y="3515742"/>
            <a:ext cx="890127" cy="893179"/>
          </a:xfrm>
          <a:prstGeom prst="ellipse">
            <a:avLst/>
          </a:prstGeom>
          <a:solidFill>
            <a:schemeClr val="bg1"/>
          </a:solidFill>
          <a:ln w="9525">
            <a:noFill/>
            <a:round/>
            <a:headEnd/>
            <a:tailEnd/>
          </a:ln>
        </p:spPr>
        <p:txBody>
          <a:bodyPr vert="horz" wrap="square" lIns="121920" tIns="60960" rIns="121920" bIns="60960" numCol="1" anchor="ctr" anchorCtr="0" compatLnSpc="1">
            <a:prstTxWarp prst="textNoShape">
              <a:avLst/>
            </a:prstTxWarp>
          </a:bodyPr>
          <a:lstStyle/>
          <a:p>
            <a:pPr algn="ctr"/>
            <a:r>
              <a:rPr lang="en-US" sz="2133" b="1" dirty="0">
                <a:solidFill>
                  <a:schemeClr val="tx1">
                    <a:lumMod val="95000"/>
                    <a:lumOff val="5000"/>
                  </a:schemeClr>
                </a:solidFill>
                <a:latin typeface="Caviar Dreams" panose="020B0402020204020504" pitchFamily="34" charset="0"/>
              </a:rPr>
              <a:t>05</a:t>
            </a:r>
          </a:p>
        </p:txBody>
      </p:sp>
      <p:sp>
        <p:nvSpPr>
          <p:cNvPr id="20" name="Oval 6"/>
          <p:cNvSpPr>
            <a:spLocks noChangeArrowheads="1"/>
          </p:cNvSpPr>
          <p:nvPr/>
        </p:nvSpPr>
        <p:spPr bwMode="auto">
          <a:xfrm rot="2700000">
            <a:off x="4442643" y="2444762"/>
            <a:ext cx="890127" cy="893179"/>
          </a:xfrm>
          <a:prstGeom prst="ellipse">
            <a:avLst/>
          </a:pr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3" name="Oval 6"/>
          <p:cNvSpPr>
            <a:spLocks noChangeArrowheads="1"/>
          </p:cNvSpPr>
          <p:nvPr/>
        </p:nvSpPr>
        <p:spPr bwMode="auto">
          <a:xfrm rot="2700000">
            <a:off x="8740850" y="2444769"/>
            <a:ext cx="890127" cy="893179"/>
          </a:xfrm>
          <a:prstGeom prst="ellipse">
            <a:avLst/>
          </a:pr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6" name="Oval 6"/>
          <p:cNvSpPr>
            <a:spLocks noChangeArrowheads="1"/>
          </p:cNvSpPr>
          <p:nvPr/>
        </p:nvSpPr>
        <p:spPr bwMode="auto">
          <a:xfrm rot="2700000">
            <a:off x="6594711" y="2444763"/>
            <a:ext cx="890127" cy="893179"/>
          </a:xfrm>
          <a:prstGeom prst="ellipse">
            <a:avLst/>
          </a:pr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9" name="Oval 6"/>
          <p:cNvSpPr>
            <a:spLocks noChangeArrowheads="1"/>
          </p:cNvSpPr>
          <p:nvPr/>
        </p:nvSpPr>
        <p:spPr bwMode="auto">
          <a:xfrm rot="2700000">
            <a:off x="2296507" y="2444758"/>
            <a:ext cx="890127" cy="893179"/>
          </a:xfrm>
          <a:prstGeom prst="ellipse">
            <a:avLst/>
          </a:pr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556"/>
          </a:p>
        </p:txBody>
      </p:sp>
      <p:sp>
        <p:nvSpPr>
          <p:cNvPr id="22" name="Freeform 2058"/>
          <p:cNvSpPr>
            <a:spLocks/>
          </p:cNvSpPr>
          <p:nvPr/>
        </p:nvSpPr>
        <p:spPr bwMode="auto">
          <a:xfrm>
            <a:off x="4745676" y="2700123"/>
            <a:ext cx="319057" cy="382447"/>
          </a:xfrm>
          <a:custGeom>
            <a:avLst/>
            <a:gdLst>
              <a:gd name="T0" fmla="*/ 390 w 752"/>
              <a:gd name="T1" fmla="*/ 15 h 903"/>
              <a:gd name="T2" fmla="*/ 382 w 752"/>
              <a:gd name="T3" fmla="*/ 1 h 903"/>
              <a:gd name="T4" fmla="*/ 365 w 752"/>
              <a:gd name="T5" fmla="*/ 5 h 903"/>
              <a:gd name="T6" fmla="*/ 361 w 752"/>
              <a:gd name="T7" fmla="*/ 31 h 903"/>
              <a:gd name="T8" fmla="*/ 283 w 752"/>
              <a:gd name="T9" fmla="*/ 32 h 903"/>
              <a:gd name="T10" fmla="*/ 235 w 752"/>
              <a:gd name="T11" fmla="*/ 40 h 903"/>
              <a:gd name="T12" fmla="*/ 191 w 752"/>
              <a:gd name="T13" fmla="*/ 56 h 903"/>
              <a:gd name="T14" fmla="*/ 151 w 752"/>
              <a:gd name="T15" fmla="*/ 77 h 903"/>
              <a:gd name="T16" fmla="*/ 113 w 752"/>
              <a:gd name="T17" fmla="*/ 105 h 903"/>
              <a:gd name="T18" fmla="*/ 81 w 752"/>
              <a:gd name="T19" fmla="*/ 138 h 903"/>
              <a:gd name="T20" fmla="*/ 53 w 752"/>
              <a:gd name="T21" fmla="*/ 175 h 903"/>
              <a:gd name="T22" fmla="*/ 30 w 752"/>
              <a:gd name="T23" fmla="*/ 216 h 903"/>
              <a:gd name="T24" fmla="*/ 14 w 752"/>
              <a:gd name="T25" fmla="*/ 262 h 903"/>
              <a:gd name="T26" fmla="*/ 3 w 752"/>
              <a:gd name="T27" fmla="*/ 310 h 903"/>
              <a:gd name="T28" fmla="*/ 0 w 752"/>
              <a:gd name="T29" fmla="*/ 362 h 903"/>
              <a:gd name="T30" fmla="*/ 2 w 752"/>
              <a:gd name="T31" fmla="*/ 490 h 903"/>
              <a:gd name="T32" fmla="*/ 13 w 752"/>
              <a:gd name="T33" fmla="*/ 496 h 903"/>
              <a:gd name="T34" fmla="*/ 25 w 752"/>
              <a:gd name="T35" fmla="*/ 492 h 903"/>
              <a:gd name="T36" fmla="*/ 129 w 752"/>
              <a:gd name="T37" fmla="*/ 496 h 903"/>
              <a:gd name="T38" fmla="*/ 146 w 752"/>
              <a:gd name="T39" fmla="*/ 492 h 903"/>
              <a:gd name="T40" fmla="*/ 250 w 752"/>
              <a:gd name="T41" fmla="*/ 496 h 903"/>
              <a:gd name="T42" fmla="*/ 266 w 752"/>
              <a:gd name="T43" fmla="*/ 492 h 903"/>
              <a:gd name="T44" fmla="*/ 361 w 752"/>
              <a:gd name="T45" fmla="*/ 872 h 903"/>
              <a:gd name="T46" fmla="*/ 245 w 752"/>
              <a:gd name="T47" fmla="*/ 877 h 903"/>
              <a:gd name="T48" fmla="*/ 241 w 752"/>
              <a:gd name="T49" fmla="*/ 894 h 903"/>
              <a:gd name="T50" fmla="*/ 255 w 752"/>
              <a:gd name="T51" fmla="*/ 903 h 903"/>
              <a:gd name="T52" fmla="*/ 506 w 752"/>
              <a:gd name="T53" fmla="*/ 898 h 903"/>
              <a:gd name="T54" fmla="*/ 510 w 752"/>
              <a:gd name="T55" fmla="*/ 882 h 903"/>
              <a:gd name="T56" fmla="*/ 497 w 752"/>
              <a:gd name="T57" fmla="*/ 872 h 903"/>
              <a:gd name="T58" fmla="*/ 421 w 752"/>
              <a:gd name="T59" fmla="*/ 458 h 903"/>
              <a:gd name="T60" fmla="*/ 426 w 752"/>
              <a:gd name="T61" fmla="*/ 643 h 903"/>
              <a:gd name="T62" fmla="*/ 442 w 752"/>
              <a:gd name="T63" fmla="*/ 646 h 903"/>
              <a:gd name="T64" fmla="*/ 451 w 752"/>
              <a:gd name="T65" fmla="*/ 632 h 903"/>
              <a:gd name="T66" fmla="*/ 491 w 752"/>
              <a:gd name="T67" fmla="*/ 496 h 903"/>
              <a:gd name="T68" fmla="*/ 506 w 752"/>
              <a:gd name="T69" fmla="*/ 492 h 903"/>
              <a:gd name="T70" fmla="*/ 610 w 752"/>
              <a:gd name="T71" fmla="*/ 496 h 903"/>
              <a:gd name="T72" fmla="*/ 627 w 752"/>
              <a:gd name="T73" fmla="*/ 492 h 903"/>
              <a:gd name="T74" fmla="*/ 731 w 752"/>
              <a:gd name="T75" fmla="*/ 496 h 903"/>
              <a:gd name="T76" fmla="*/ 742 w 752"/>
              <a:gd name="T77" fmla="*/ 496 h 903"/>
              <a:gd name="T78" fmla="*/ 751 w 752"/>
              <a:gd name="T79" fmla="*/ 486 h 903"/>
              <a:gd name="T80" fmla="*/ 752 w 752"/>
              <a:gd name="T81" fmla="*/ 345 h 903"/>
              <a:gd name="T82" fmla="*/ 746 w 752"/>
              <a:gd name="T83" fmla="*/ 293 h 903"/>
              <a:gd name="T84" fmla="*/ 732 w 752"/>
              <a:gd name="T85" fmla="*/ 247 h 903"/>
              <a:gd name="T86" fmla="*/ 714 w 752"/>
              <a:gd name="T87" fmla="*/ 202 h 903"/>
              <a:gd name="T88" fmla="*/ 690 w 752"/>
              <a:gd name="T89" fmla="*/ 163 h 903"/>
              <a:gd name="T90" fmla="*/ 660 w 752"/>
              <a:gd name="T91" fmla="*/ 126 h 903"/>
              <a:gd name="T92" fmla="*/ 626 w 752"/>
              <a:gd name="T93" fmla="*/ 95 h 903"/>
              <a:gd name="T94" fmla="*/ 587 w 752"/>
              <a:gd name="T95" fmla="*/ 70 h 903"/>
              <a:gd name="T96" fmla="*/ 546 w 752"/>
              <a:gd name="T97" fmla="*/ 50 h 903"/>
              <a:gd name="T98" fmla="*/ 500 w 752"/>
              <a:gd name="T99" fmla="*/ 37 h 903"/>
              <a:gd name="T100" fmla="*/ 453 w 752"/>
              <a:gd name="T101" fmla="*/ 3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2" h="903">
                <a:moveTo>
                  <a:pt x="436" y="31"/>
                </a:moveTo>
                <a:lnTo>
                  <a:pt x="390" y="31"/>
                </a:lnTo>
                <a:lnTo>
                  <a:pt x="390" y="15"/>
                </a:lnTo>
                <a:lnTo>
                  <a:pt x="389" y="10"/>
                </a:lnTo>
                <a:lnTo>
                  <a:pt x="387" y="5"/>
                </a:lnTo>
                <a:lnTo>
                  <a:pt x="382" y="1"/>
                </a:lnTo>
                <a:lnTo>
                  <a:pt x="376" y="0"/>
                </a:lnTo>
                <a:lnTo>
                  <a:pt x="370" y="1"/>
                </a:lnTo>
                <a:lnTo>
                  <a:pt x="365" y="5"/>
                </a:lnTo>
                <a:lnTo>
                  <a:pt x="362" y="10"/>
                </a:lnTo>
                <a:lnTo>
                  <a:pt x="361" y="15"/>
                </a:lnTo>
                <a:lnTo>
                  <a:pt x="361" y="31"/>
                </a:lnTo>
                <a:lnTo>
                  <a:pt x="316" y="31"/>
                </a:lnTo>
                <a:lnTo>
                  <a:pt x="299" y="31"/>
                </a:lnTo>
                <a:lnTo>
                  <a:pt x="283" y="32"/>
                </a:lnTo>
                <a:lnTo>
                  <a:pt x="267" y="34"/>
                </a:lnTo>
                <a:lnTo>
                  <a:pt x="251" y="37"/>
                </a:lnTo>
                <a:lnTo>
                  <a:pt x="235" y="40"/>
                </a:lnTo>
                <a:lnTo>
                  <a:pt x="221" y="45"/>
                </a:lnTo>
                <a:lnTo>
                  <a:pt x="206" y="50"/>
                </a:lnTo>
                <a:lnTo>
                  <a:pt x="191" y="56"/>
                </a:lnTo>
                <a:lnTo>
                  <a:pt x="178" y="62"/>
                </a:lnTo>
                <a:lnTo>
                  <a:pt x="163" y="70"/>
                </a:lnTo>
                <a:lnTo>
                  <a:pt x="151" y="77"/>
                </a:lnTo>
                <a:lnTo>
                  <a:pt x="138" y="86"/>
                </a:lnTo>
                <a:lnTo>
                  <a:pt x="125" y="95"/>
                </a:lnTo>
                <a:lnTo>
                  <a:pt x="113" y="105"/>
                </a:lnTo>
                <a:lnTo>
                  <a:pt x="102" y="115"/>
                </a:lnTo>
                <a:lnTo>
                  <a:pt x="91" y="126"/>
                </a:lnTo>
                <a:lnTo>
                  <a:pt x="81" y="138"/>
                </a:lnTo>
                <a:lnTo>
                  <a:pt x="70" y="149"/>
                </a:lnTo>
                <a:lnTo>
                  <a:pt x="62" y="163"/>
                </a:lnTo>
                <a:lnTo>
                  <a:pt x="53" y="175"/>
                </a:lnTo>
                <a:lnTo>
                  <a:pt x="45" y="188"/>
                </a:lnTo>
                <a:lnTo>
                  <a:pt x="37" y="202"/>
                </a:lnTo>
                <a:lnTo>
                  <a:pt x="30" y="216"/>
                </a:lnTo>
                <a:lnTo>
                  <a:pt x="24" y="231"/>
                </a:lnTo>
                <a:lnTo>
                  <a:pt x="19" y="247"/>
                </a:lnTo>
                <a:lnTo>
                  <a:pt x="14" y="262"/>
                </a:lnTo>
                <a:lnTo>
                  <a:pt x="9" y="277"/>
                </a:lnTo>
                <a:lnTo>
                  <a:pt x="6" y="293"/>
                </a:lnTo>
                <a:lnTo>
                  <a:pt x="3" y="310"/>
                </a:lnTo>
                <a:lnTo>
                  <a:pt x="1" y="327"/>
                </a:lnTo>
                <a:lnTo>
                  <a:pt x="0" y="345"/>
                </a:lnTo>
                <a:lnTo>
                  <a:pt x="0" y="362"/>
                </a:lnTo>
                <a:lnTo>
                  <a:pt x="0" y="481"/>
                </a:lnTo>
                <a:lnTo>
                  <a:pt x="1" y="486"/>
                </a:lnTo>
                <a:lnTo>
                  <a:pt x="2" y="490"/>
                </a:lnTo>
                <a:lnTo>
                  <a:pt x="6" y="494"/>
                </a:lnTo>
                <a:lnTo>
                  <a:pt x="9" y="496"/>
                </a:lnTo>
                <a:lnTo>
                  <a:pt x="13" y="496"/>
                </a:lnTo>
                <a:lnTo>
                  <a:pt x="18" y="496"/>
                </a:lnTo>
                <a:lnTo>
                  <a:pt x="22" y="495"/>
                </a:lnTo>
                <a:lnTo>
                  <a:pt x="25" y="492"/>
                </a:lnTo>
                <a:lnTo>
                  <a:pt x="75" y="442"/>
                </a:lnTo>
                <a:lnTo>
                  <a:pt x="124" y="492"/>
                </a:lnTo>
                <a:lnTo>
                  <a:pt x="129" y="496"/>
                </a:lnTo>
                <a:lnTo>
                  <a:pt x="135" y="497"/>
                </a:lnTo>
                <a:lnTo>
                  <a:pt x="141" y="496"/>
                </a:lnTo>
                <a:lnTo>
                  <a:pt x="146" y="492"/>
                </a:lnTo>
                <a:lnTo>
                  <a:pt x="195" y="442"/>
                </a:lnTo>
                <a:lnTo>
                  <a:pt x="245" y="492"/>
                </a:lnTo>
                <a:lnTo>
                  <a:pt x="250" y="496"/>
                </a:lnTo>
                <a:lnTo>
                  <a:pt x="255" y="497"/>
                </a:lnTo>
                <a:lnTo>
                  <a:pt x="261" y="496"/>
                </a:lnTo>
                <a:lnTo>
                  <a:pt x="266" y="492"/>
                </a:lnTo>
                <a:lnTo>
                  <a:pt x="316" y="442"/>
                </a:lnTo>
                <a:lnTo>
                  <a:pt x="361" y="487"/>
                </a:lnTo>
                <a:lnTo>
                  <a:pt x="361" y="872"/>
                </a:lnTo>
                <a:lnTo>
                  <a:pt x="255" y="872"/>
                </a:lnTo>
                <a:lnTo>
                  <a:pt x="250" y="873"/>
                </a:lnTo>
                <a:lnTo>
                  <a:pt x="245" y="877"/>
                </a:lnTo>
                <a:lnTo>
                  <a:pt x="241" y="882"/>
                </a:lnTo>
                <a:lnTo>
                  <a:pt x="240" y="888"/>
                </a:lnTo>
                <a:lnTo>
                  <a:pt x="241" y="894"/>
                </a:lnTo>
                <a:lnTo>
                  <a:pt x="245" y="898"/>
                </a:lnTo>
                <a:lnTo>
                  <a:pt x="250" y="901"/>
                </a:lnTo>
                <a:lnTo>
                  <a:pt x="255" y="903"/>
                </a:lnTo>
                <a:lnTo>
                  <a:pt x="497" y="903"/>
                </a:lnTo>
                <a:lnTo>
                  <a:pt x="502" y="901"/>
                </a:lnTo>
                <a:lnTo>
                  <a:pt x="506" y="898"/>
                </a:lnTo>
                <a:lnTo>
                  <a:pt x="510" y="894"/>
                </a:lnTo>
                <a:lnTo>
                  <a:pt x="511" y="888"/>
                </a:lnTo>
                <a:lnTo>
                  <a:pt x="510" y="882"/>
                </a:lnTo>
                <a:lnTo>
                  <a:pt x="506" y="877"/>
                </a:lnTo>
                <a:lnTo>
                  <a:pt x="502" y="873"/>
                </a:lnTo>
                <a:lnTo>
                  <a:pt x="497" y="872"/>
                </a:lnTo>
                <a:lnTo>
                  <a:pt x="390" y="872"/>
                </a:lnTo>
                <a:lnTo>
                  <a:pt x="390" y="487"/>
                </a:lnTo>
                <a:lnTo>
                  <a:pt x="421" y="458"/>
                </a:lnTo>
                <a:lnTo>
                  <a:pt x="421" y="632"/>
                </a:lnTo>
                <a:lnTo>
                  <a:pt x="422" y="638"/>
                </a:lnTo>
                <a:lnTo>
                  <a:pt x="426" y="643"/>
                </a:lnTo>
                <a:lnTo>
                  <a:pt x="429" y="646"/>
                </a:lnTo>
                <a:lnTo>
                  <a:pt x="436" y="647"/>
                </a:lnTo>
                <a:lnTo>
                  <a:pt x="442" y="646"/>
                </a:lnTo>
                <a:lnTo>
                  <a:pt x="447" y="643"/>
                </a:lnTo>
                <a:lnTo>
                  <a:pt x="450" y="638"/>
                </a:lnTo>
                <a:lnTo>
                  <a:pt x="451" y="632"/>
                </a:lnTo>
                <a:lnTo>
                  <a:pt x="451" y="458"/>
                </a:lnTo>
                <a:lnTo>
                  <a:pt x="486" y="492"/>
                </a:lnTo>
                <a:lnTo>
                  <a:pt x="491" y="496"/>
                </a:lnTo>
                <a:lnTo>
                  <a:pt x="497" y="497"/>
                </a:lnTo>
                <a:lnTo>
                  <a:pt x="502" y="496"/>
                </a:lnTo>
                <a:lnTo>
                  <a:pt x="506" y="492"/>
                </a:lnTo>
                <a:lnTo>
                  <a:pt x="557" y="442"/>
                </a:lnTo>
                <a:lnTo>
                  <a:pt x="605" y="492"/>
                </a:lnTo>
                <a:lnTo>
                  <a:pt x="610" y="496"/>
                </a:lnTo>
                <a:lnTo>
                  <a:pt x="616" y="497"/>
                </a:lnTo>
                <a:lnTo>
                  <a:pt x="622" y="496"/>
                </a:lnTo>
                <a:lnTo>
                  <a:pt x="627" y="492"/>
                </a:lnTo>
                <a:lnTo>
                  <a:pt x="676" y="442"/>
                </a:lnTo>
                <a:lnTo>
                  <a:pt x="726" y="492"/>
                </a:lnTo>
                <a:lnTo>
                  <a:pt x="731" y="496"/>
                </a:lnTo>
                <a:lnTo>
                  <a:pt x="737" y="497"/>
                </a:lnTo>
                <a:lnTo>
                  <a:pt x="740" y="496"/>
                </a:lnTo>
                <a:lnTo>
                  <a:pt x="742" y="496"/>
                </a:lnTo>
                <a:lnTo>
                  <a:pt x="746" y="494"/>
                </a:lnTo>
                <a:lnTo>
                  <a:pt x="749" y="490"/>
                </a:lnTo>
                <a:lnTo>
                  <a:pt x="751" y="486"/>
                </a:lnTo>
                <a:lnTo>
                  <a:pt x="752" y="481"/>
                </a:lnTo>
                <a:lnTo>
                  <a:pt x="752" y="362"/>
                </a:lnTo>
                <a:lnTo>
                  <a:pt x="752" y="345"/>
                </a:lnTo>
                <a:lnTo>
                  <a:pt x="751" y="327"/>
                </a:lnTo>
                <a:lnTo>
                  <a:pt x="748" y="310"/>
                </a:lnTo>
                <a:lnTo>
                  <a:pt x="746" y="293"/>
                </a:lnTo>
                <a:lnTo>
                  <a:pt x="742" y="277"/>
                </a:lnTo>
                <a:lnTo>
                  <a:pt x="737" y="262"/>
                </a:lnTo>
                <a:lnTo>
                  <a:pt x="732" y="247"/>
                </a:lnTo>
                <a:lnTo>
                  <a:pt x="728" y="231"/>
                </a:lnTo>
                <a:lnTo>
                  <a:pt x="721" y="216"/>
                </a:lnTo>
                <a:lnTo>
                  <a:pt x="714" y="202"/>
                </a:lnTo>
                <a:lnTo>
                  <a:pt x="707" y="188"/>
                </a:lnTo>
                <a:lnTo>
                  <a:pt x="698" y="175"/>
                </a:lnTo>
                <a:lnTo>
                  <a:pt x="690" y="163"/>
                </a:lnTo>
                <a:lnTo>
                  <a:pt x="681" y="149"/>
                </a:lnTo>
                <a:lnTo>
                  <a:pt x="670" y="138"/>
                </a:lnTo>
                <a:lnTo>
                  <a:pt x="660" y="126"/>
                </a:lnTo>
                <a:lnTo>
                  <a:pt x="649" y="115"/>
                </a:lnTo>
                <a:lnTo>
                  <a:pt x="638" y="105"/>
                </a:lnTo>
                <a:lnTo>
                  <a:pt x="626" y="95"/>
                </a:lnTo>
                <a:lnTo>
                  <a:pt x="614" y="86"/>
                </a:lnTo>
                <a:lnTo>
                  <a:pt x="600" y="77"/>
                </a:lnTo>
                <a:lnTo>
                  <a:pt x="587" y="70"/>
                </a:lnTo>
                <a:lnTo>
                  <a:pt x="574" y="62"/>
                </a:lnTo>
                <a:lnTo>
                  <a:pt x="560" y="56"/>
                </a:lnTo>
                <a:lnTo>
                  <a:pt x="546" y="50"/>
                </a:lnTo>
                <a:lnTo>
                  <a:pt x="531" y="45"/>
                </a:lnTo>
                <a:lnTo>
                  <a:pt x="516" y="40"/>
                </a:lnTo>
                <a:lnTo>
                  <a:pt x="500" y="37"/>
                </a:lnTo>
                <a:lnTo>
                  <a:pt x="484" y="34"/>
                </a:lnTo>
                <a:lnTo>
                  <a:pt x="469" y="32"/>
                </a:lnTo>
                <a:lnTo>
                  <a:pt x="453" y="31"/>
                </a:lnTo>
                <a:lnTo>
                  <a:pt x="436" y="31"/>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9001489" y="2680746"/>
            <a:ext cx="367656" cy="335961"/>
            <a:chOff x="2025650" y="803275"/>
            <a:chExt cx="276225" cy="252413"/>
          </a:xfrm>
          <a:solidFill>
            <a:schemeClr val="tx1">
              <a:lumMod val="85000"/>
              <a:lumOff val="15000"/>
            </a:schemeClr>
          </a:solidFill>
        </p:grpSpPr>
        <p:sp>
          <p:nvSpPr>
            <p:cNvPr id="30" name="Freeform 662"/>
            <p:cNvSpPr>
              <a:spLocks/>
            </p:cNvSpPr>
            <p:nvPr/>
          </p:nvSpPr>
          <p:spPr bwMode="auto">
            <a:xfrm>
              <a:off x="2025650" y="822325"/>
              <a:ext cx="133350" cy="233363"/>
            </a:xfrm>
            <a:custGeom>
              <a:avLst/>
              <a:gdLst>
                <a:gd name="T0" fmla="*/ 316 w 422"/>
                <a:gd name="T1" fmla="*/ 0 h 737"/>
                <a:gd name="T2" fmla="*/ 15 w 422"/>
                <a:gd name="T3" fmla="*/ 0 h 737"/>
                <a:gd name="T4" fmla="*/ 12 w 422"/>
                <a:gd name="T5" fmla="*/ 0 h 737"/>
                <a:gd name="T6" fmla="*/ 9 w 422"/>
                <a:gd name="T7" fmla="*/ 1 h 737"/>
                <a:gd name="T8" fmla="*/ 7 w 422"/>
                <a:gd name="T9" fmla="*/ 2 h 737"/>
                <a:gd name="T10" fmla="*/ 5 w 422"/>
                <a:gd name="T11" fmla="*/ 4 h 737"/>
                <a:gd name="T12" fmla="*/ 2 w 422"/>
                <a:gd name="T13" fmla="*/ 7 h 737"/>
                <a:gd name="T14" fmla="*/ 1 w 422"/>
                <a:gd name="T15" fmla="*/ 9 h 737"/>
                <a:gd name="T16" fmla="*/ 0 w 422"/>
                <a:gd name="T17" fmla="*/ 12 h 737"/>
                <a:gd name="T18" fmla="*/ 0 w 422"/>
                <a:gd name="T19" fmla="*/ 15 h 737"/>
                <a:gd name="T20" fmla="*/ 0 w 422"/>
                <a:gd name="T21" fmla="*/ 617 h 737"/>
                <a:gd name="T22" fmla="*/ 0 w 422"/>
                <a:gd name="T23" fmla="*/ 620 h 737"/>
                <a:gd name="T24" fmla="*/ 1 w 422"/>
                <a:gd name="T25" fmla="*/ 623 h 737"/>
                <a:gd name="T26" fmla="*/ 2 w 422"/>
                <a:gd name="T27" fmla="*/ 625 h 737"/>
                <a:gd name="T28" fmla="*/ 5 w 422"/>
                <a:gd name="T29" fmla="*/ 628 h 737"/>
                <a:gd name="T30" fmla="*/ 7 w 422"/>
                <a:gd name="T31" fmla="*/ 630 h 737"/>
                <a:gd name="T32" fmla="*/ 9 w 422"/>
                <a:gd name="T33" fmla="*/ 631 h 737"/>
                <a:gd name="T34" fmla="*/ 12 w 422"/>
                <a:gd name="T35" fmla="*/ 632 h 737"/>
                <a:gd name="T36" fmla="*/ 15 w 422"/>
                <a:gd name="T37" fmla="*/ 632 h 737"/>
                <a:gd name="T38" fmla="*/ 301 w 422"/>
                <a:gd name="T39" fmla="*/ 632 h 737"/>
                <a:gd name="T40" fmla="*/ 312 w 422"/>
                <a:gd name="T41" fmla="*/ 633 h 737"/>
                <a:gd name="T42" fmla="*/ 323 w 422"/>
                <a:gd name="T43" fmla="*/ 634 h 737"/>
                <a:gd name="T44" fmla="*/ 334 w 422"/>
                <a:gd name="T45" fmla="*/ 635 h 737"/>
                <a:gd name="T46" fmla="*/ 345 w 422"/>
                <a:gd name="T47" fmla="*/ 638 h 737"/>
                <a:gd name="T48" fmla="*/ 355 w 422"/>
                <a:gd name="T49" fmla="*/ 642 h 737"/>
                <a:gd name="T50" fmla="*/ 365 w 422"/>
                <a:gd name="T51" fmla="*/ 646 h 737"/>
                <a:gd name="T52" fmla="*/ 375 w 422"/>
                <a:gd name="T53" fmla="*/ 651 h 737"/>
                <a:gd name="T54" fmla="*/ 383 w 422"/>
                <a:gd name="T55" fmla="*/ 658 h 737"/>
                <a:gd name="T56" fmla="*/ 392 w 422"/>
                <a:gd name="T57" fmla="*/ 664 h 737"/>
                <a:gd name="T58" fmla="*/ 399 w 422"/>
                <a:gd name="T59" fmla="*/ 673 h 737"/>
                <a:gd name="T60" fmla="*/ 406 w 422"/>
                <a:gd name="T61" fmla="*/ 681 h 737"/>
                <a:gd name="T62" fmla="*/ 411 w 422"/>
                <a:gd name="T63" fmla="*/ 690 h 737"/>
                <a:gd name="T64" fmla="*/ 415 w 422"/>
                <a:gd name="T65" fmla="*/ 701 h 737"/>
                <a:gd name="T66" fmla="*/ 419 w 422"/>
                <a:gd name="T67" fmla="*/ 712 h 737"/>
                <a:gd name="T68" fmla="*/ 421 w 422"/>
                <a:gd name="T69" fmla="*/ 724 h 737"/>
                <a:gd name="T70" fmla="*/ 422 w 422"/>
                <a:gd name="T71" fmla="*/ 737 h 737"/>
                <a:gd name="T72" fmla="*/ 422 w 422"/>
                <a:gd name="T73" fmla="*/ 43 h 737"/>
                <a:gd name="T74" fmla="*/ 412 w 422"/>
                <a:gd name="T75" fmla="*/ 32 h 737"/>
                <a:gd name="T76" fmla="*/ 401 w 422"/>
                <a:gd name="T77" fmla="*/ 24 h 737"/>
                <a:gd name="T78" fmla="*/ 390 w 422"/>
                <a:gd name="T79" fmla="*/ 17 h 737"/>
                <a:gd name="T80" fmla="*/ 377 w 422"/>
                <a:gd name="T81" fmla="*/ 11 h 737"/>
                <a:gd name="T82" fmla="*/ 364 w 422"/>
                <a:gd name="T83" fmla="*/ 7 h 737"/>
                <a:gd name="T84" fmla="*/ 349 w 422"/>
                <a:gd name="T85" fmla="*/ 2 h 737"/>
                <a:gd name="T86" fmla="*/ 333 w 422"/>
                <a:gd name="T87" fmla="*/ 0 h 737"/>
                <a:gd name="T88" fmla="*/ 316 w 422"/>
                <a:gd name="T8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2" h="737">
                  <a:moveTo>
                    <a:pt x="316" y="0"/>
                  </a:moveTo>
                  <a:lnTo>
                    <a:pt x="15" y="0"/>
                  </a:lnTo>
                  <a:lnTo>
                    <a:pt x="12" y="0"/>
                  </a:lnTo>
                  <a:lnTo>
                    <a:pt x="9" y="1"/>
                  </a:lnTo>
                  <a:lnTo>
                    <a:pt x="7" y="2"/>
                  </a:lnTo>
                  <a:lnTo>
                    <a:pt x="5" y="4"/>
                  </a:lnTo>
                  <a:lnTo>
                    <a:pt x="2" y="7"/>
                  </a:lnTo>
                  <a:lnTo>
                    <a:pt x="1" y="9"/>
                  </a:lnTo>
                  <a:lnTo>
                    <a:pt x="0" y="12"/>
                  </a:lnTo>
                  <a:lnTo>
                    <a:pt x="0" y="15"/>
                  </a:lnTo>
                  <a:lnTo>
                    <a:pt x="0" y="617"/>
                  </a:lnTo>
                  <a:lnTo>
                    <a:pt x="0" y="620"/>
                  </a:lnTo>
                  <a:lnTo>
                    <a:pt x="1" y="623"/>
                  </a:lnTo>
                  <a:lnTo>
                    <a:pt x="2" y="625"/>
                  </a:lnTo>
                  <a:lnTo>
                    <a:pt x="5" y="628"/>
                  </a:lnTo>
                  <a:lnTo>
                    <a:pt x="7" y="630"/>
                  </a:lnTo>
                  <a:lnTo>
                    <a:pt x="9" y="631"/>
                  </a:lnTo>
                  <a:lnTo>
                    <a:pt x="12" y="632"/>
                  </a:lnTo>
                  <a:lnTo>
                    <a:pt x="15" y="632"/>
                  </a:lnTo>
                  <a:lnTo>
                    <a:pt x="301" y="632"/>
                  </a:lnTo>
                  <a:lnTo>
                    <a:pt x="312" y="633"/>
                  </a:lnTo>
                  <a:lnTo>
                    <a:pt x="323" y="634"/>
                  </a:lnTo>
                  <a:lnTo>
                    <a:pt x="334" y="635"/>
                  </a:lnTo>
                  <a:lnTo>
                    <a:pt x="345" y="638"/>
                  </a:lnTo>
                  <a:lnTo>
                    <a:pt x="355" y="642"/>
                  </a:lnTo>
                  <a:lnTo>
                    <a:pt x="365" y="646"/>
                  </a:lnTo>
                  <a:lnTo>
                    <a:pt x="375" y="651"/>
                  </a:lnTo>
                  <a:lnTo>
                    <a:pt x="383" y="658"/>
                  </a:lnTo>
                  <a:lnTo>
                    <a:pt x="392" y="664"/>
                  </a:lnTo>
                  <a:lnTo>
                    <a:pt x="399" y="673"/>
                  </a:lnTo>
                  <a:lnTo>
                    <a:pt x="406" y="681"/>
                  </a:lnTo>
                  <a:lnTo>
                    <a:pt x="411" y="690"/>
                  </a:lnTo>
                  <a:lnTo>
                    <a:pt x="415" y="701"/>
                  </a:lnTo>
                  <a:lnTo>
                    <a:pt x="419" y="712"/>
                  </a:lnTo>
                  <a:lnTo>
                    <a:pt x="421" y="724"/>
                  </a:lnTo>
                  <a:lnTo>
                    <a:pt x="422" y="737"/>
                  </a:lnTo>
                  <a:lnTo>
                    <a:pt x="422" y="43"/>
                  </a:lnTo>
                  <a:lnTo>
                    <a:pt x="412" y="32"/>
                  </a:lnTo>
                  <a:lnTo>
                    <a:pt x="401" y="24"/>
                  </a:lnTo>
                  <a:lnTo>
                    <a:pt x="390" y="17"/>
                  </a:lnTo>
                  <a:lnTo>
                    <a:pt x="377" y="11"/>
                  </a:lnTo>
                  <a:lnTo>
                    <a:pt x="364" y="7"/>
                  </a:lnTo>
                  <a:lnTo>
                    <a:pt x="349" y="2"/>
                  </a:lnTo>
                  <a:lnTo>
                    <a:pt x="333" y="0"/>
                  </a:lnTo>
                  <a:lnTo>
                    <a:pt x="3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63"/>
            <p:cNvSpPr>
              <a:spLocks noEditPoints="1"/>
            </p:cNvSpPr>
            <p:nvPr/>
          </p:nvSpPr>
          <p:spPr bwMode="auto">
            <a:xfrm>
              <a:off x="2168525" y="803275"/>
              <a:ext cx="133350" cy="252413"/>
            </a:xfrm>
            <a:custGeom>
              <a:avLst/>
              <a:gdLst>
                <a:gd name="T0" fmla="*/ 300 w 421"/>
                <a:gd name="T1" fmla="*/ 309 h 797"/>
                <a:gd name="T2" fmla="*/ 240 w 421"/>
                <a:gd name="T3" fmla="*/ 249 h 797"/>
                <a:gd name="T4" fmla="*/ 180 w 421"/>
                <a:gd name="T5" fmla="*/ 309 h 797"/>
                <a:gd name="T6" fmla="*/ 180 w 421"/>
                <a:gd name="T7" fmla="*/ 30 h 797"/>
                <a:gd name="T8" fmla="*/ 300 w 421"/>
                <a:gd name="T9" fmla="*/ 30 h 797"/>
                <a:gd name="T10" fmla="*/ 300 w 421"/>
                <a:gd name="T11" fmla="*/ 309 h 797"/>
                <a:gd name="T12" fmla="*/ 406 w 421"/>
                <a:gd name="T13" fmla="*/ 60 h 797"/>
                <a:gd name="T14" fmla="*/ 330 w 421"/>
                <a:gd name="T15" fmla="*/ 60 h 797"/>
                <a:gd name="T16" fmla="*/ 330 w 421"/>
                <a:gd name="T17" fmla="*/ 0 h 797"/>
                <a:gd name="T18" fmla="*/ 150 w 421"/>
                <a:gd name="T19" fmla="*/ 0 h 797"/>
                <a:gd name="T20" fmla="*/ 150 w 421"/>
                <a:gd name="T21" fmla="*/ 60 h 797"/>
                <a:gd name="T22" fmla="*/ 105 w 421"/>
                <a:gd name="T23" fmla="*/ 60 h 797"/>
                <a:gd name="T24" fmla="*/ 88 w 421"/>
                <a:gd name="T25" fmla="*/ 60 h 797"/>
                <a:gd name="T26" fmla="*/ 72 w 421"/>
                <a:gd name="T27" fmla="*/ 62 h 797"/>
                <a:gd name="T28" fmla="*/ 58 w 421"/>
                <a:gd name="T29" fmla="*/ 67 h 797"/>
                <a:gd name="T30" fmla="*/ 44 w 421"/>
                <a:gd name="T31" fmla="*/ 71 h 797"/>
                <a:gd name="T32" fmla="*/ 31 w 421"/>
                <a:gd name="T33" fmla="*/ 77 h 797"/>
                <a:gd name="T34" fmla="*/ 19 w 421"/>
                <a:gd name="T35" fmla="*/ 85 h 797"/>
                <a:gd name="T36" fmla="*/ 8 w 421"/>
                <a:gd name="T37" fmla="*/ 92 h 797"/>
                <a:gd name="T38" fmla="*/ 0 w 421"/>
                <a:gd name="T39" fmla="*/ 103 h 797"/>
                <a:gd name="T40" fmla="*/ 0 w 421"/>
                <a:gd name="T41" fmla="*/ 797 h 797"/>
                <a:gd name="T42" fmla="*/ 0 w 421"/>
                <a:gd name="T43" fmla="*/ 784 h 797"/>
                <a:gd name="T44" fmla="*/ 2 w 421"/>
                <a:gd name="T45" fmla="*/ 772 h 797"/>
                <a:gd name="T46" fmla="*/ 5 w 421"/>
                <a:gd name="T47" fmla="*/ 761 h 797"/>
                <a:gd name="T48" fmla="*/ 10 w 421"/>
                <a:gd name="T49" fmla="*/ 750 h 797"/>
                <a:gd name="T50" fmla="*/ 15 w 421"/>
                <a:gd name="T51" fmla="*/ 741 h 797"/>
                <a:gd name="T52" fmla="*/ 21 w 421"/>
                <a:gd name="T53" fmla="*/ 732 h 797"/>
                <a:gd name="T54" fmla="*/ 29 w 421"/>
                <a:gd name="T55" fmla="*/ 724 h 797"/>
                <a:gd name="T56" fmla="*/ 37 w 421"/>
                <a:gd name="T57" fmla="*/ 718 h 797"/>
                <a:gd name="T58" fmla="*/ 46 w 421"/>
                <a:gd name="T59" fmla="*/ 711 h 797"/>
                <a:gd name="T60" fmla="*/ 56 w 421"/>
                <a:gd name="T61" fmla="*/ 706 h 797"/>
                <a:gd name="T62" fmla="*/ 65 w 421"/>
                <a:gd name="T63" fmla="*/ 702 h 797"/>
                <a:gd name="T64" fmla="*/ 76 w 421"/>
                <a:gd name="T65" fmla="*/ 698 h 797"/>
                <a:gd name="T66" fmla="*/ 87 w 421"/>
                <a:gd name="T67" fmla="*/ 695 h 797"/>
                <a:gd name="T68" fmla="*/ 97 w 421"/>
                <a:gd name="T69" fmla="*/ 694 h 797"/>
                <a:gd name="T70" fmla="*/ 108 w 421"/>
                <a:gd name="T71" fmla="*/ 693 h 797"/>
                <a:gd name="T72" fmla="*/ 120 w 421"/>
                <a:gd name="T73" fmla="*/ 692 h 797"/>
                <a:gd name="T74" fmla="*/ 406 w 421"/>
                <a:gd name="T75" fmla="*/ 692 h 797"/>
                <a:gd name="T76" fmla="*/ 408 w 421"/>
                <a:gd name="T77" fmla="*/ 692 h 797"/>
                <a:gd name="T78" fmla="*/ 412 w 421"/>
                <a:gd name="T79" fmla="*/ 691 h 797"/>
                <a:gd name="T80" fmla="*/ 414 w 421"/>
                <a:gd name="T81" fmla="*/ 690 h 797"/>
                <a:gd name="T82" fmla="*/ 417 w 421"/>
                <a:gd name="T83" fmla="*/ 688 h 797"/>
                <a:gd name="T84" fmla="*/ 418 w 421"/>
                <a:gd name="T85" fmla="*/ 685 h 797"/>
                <a:gd name="T86" fmla="*/ 420 w 421"/>
                <a:gd name="T87" fmla="*/ 683 h 797"/>
                <a:gd name="T88" fmla="*/ 420 w 421"/>
                <a:gd name="T89" fmla="*/ 680 h 797"/>
                <a:gd name="T90" fmla="*/ 421 w 421"/>
                <a:gd name="T91" fmla="*/ 677 h 797"/>
                <a:gd name="T92" fmla="*/ 421 w 421"/>
                <a:gd name="T93" fmla="*/ 75 h 797"/>
                <a:gd name="T94" fmla="*/ 420 w 421"/>
                <a:gd name="T95" fmla="*/ 72 h 797"/>
                <a:gd name="T96" fmla="*/ 420 w 421"/>
                <a:gd name="T97" fmla="*/ 69 h 797"/>
                <a:gd name="T98" fmla="*/ 418 w 421"/>
                <a:gd name="T99" fmla="*/ 67 h 797"/>
                <a:gd name="T100" fmla="*/ 417 w 421"/>
                <a:gd name="T101" fmla="*/ 64 h 797"/>
                <a:gd name="T102" fmla="*/ 414 w 421"/>
                <a:gd name="T103" fmla="*/ 62 h 797"/>
                <a:gd name="T104" fmla="*/ 412 w 421"/>
                <a:gd name="T105" fmla="*/ 61 h 797"/>
                <a:gd name="T106" fmla="*/ 408 w 421"/>
                <a:gd name="T107" fmla="*/ 60 h 797"/>
                <a:gd name="T108" fmla="*/ 406 w 421"/>
                <a:gd name="T109" fmla="*/ 6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797">
                  <a:moveTo>
                    <a:pt x="300" y="309"/>
                  </a:moveTo>
                  <a:lnTo>
                    <a:pt x="240" y="249"/>
                  </a:lnTo>
                  <a:lnTo>
                    <a:pt x="180" y="309"/>
                  </a:lnTo>
                  <a:lnTo>
                    <a:pt x="180" y="30"/>
                  </a:lnTo>
                  <a:lnTo>
                    <a:pt x="300" y="30"/>
                  </a:lnTo>
                  <a:lnTo>
                    <a:pt x="300" y="309"/>
                  </a:lnTo>
                  <a:close/>
                  <a:moveTo>
                    <a:pt x="406" y="60"/>
                  </a:moveTo>
                  <a:lnTo>
                    <a:pt x="330" y="60"/>
                  </a:lnTo>
                  <a:lnTo>
                    <a:pt x="330" y="0"/>
                  </a:lnTo>
                  <a:lnTo>
                    <a:pt x="150" y="0"/>
                  </a:lnTo>
                  <a:lnTo>
                    <a:pt x="150" y="60"/>
                  </a:lnTo>
                  <a:lnTo>
                    <a:pt x="105" y="60"/>
                  </a:lnTo>
                  <a:lnTo>
                    <a:pt x="88" y="60"/>
                  </a:lnTo>
                  <a:lnTo>
                    <a:pt x="72" y="62"/>
                  </a:lnTo>
                  <a:lnTo>
                    <a:pt x="58" y="67"/>
                  </a:lnTo>
                  <a:lnTo>
                    <a:pt x="44" y="71"/>
                  </a:lnTo>
                  <a:lnTo>
                    <a:pt x="31" y="77"/>
                  </a:lnTo>
                  <a:lnTo>
                    <a:pt x="19" y="85"/>
                  </a:lnTo>
                  <a:lnTo>
                    <a:pt x="8" y="92"/>
                  </a:lnTo>
                  <a:lnTo>
                    <a:pt x="0" y="103"/>
                  </a:lnTo>
                  <a:lnTo>
                    <a:pt x="0" y="797"/>
                  </a:lnTo>
                  <a:lnTo>
                    <a:pt x="0" y="784"/>
                  </a:lnTo>
                  <a:lnTo>
                    <a:pt x="2" y="772"/>
                  </a:lnTo>
                  <a:lnTo>
                    <a:pt x="5" y="761"/>
                  </a:lnTo>
                  <a:lnTo>
                    <a:pt x="10" y="750"/>
                  </a:lnTo>
                  <a:lnTo>
                    <a:pt x="15" y="741"/>
                  </a:lnTo>
                  <a:lnTo>
                    <a:pt x="21" y="732"/>
                  </a:lnTo>
                  <a:lnTo>
                    <a:pt x="29" y="724"/>
                  </a:lnTo>
                  <a:lnTo>
                    <a:pt x="37" y="718"/>
                  </a:lnTo>
                  <a:lnTo>
                    <a:pt x="46" y="711"/>
                  </a:lnTo>
                  <a:lnTo>
                    <a:pt x="56" y="706"/>
                  </a:lnTo>
                  <a:lnTo>
                    <a:pt x="65" y="702"/>
                  </a:lnTo>
                  <a:lnTo>
                    <a:pt x="76" y="698"/>
                  </a:lnTo>
                  <a:lnTo>
                    <a:pt x="87" y="695"/>
                  </a:lnTo>
                  <a:lnTo>
                    <a:pt x="97" y="694"/>
                  </a:lnTo>
                  <a:lnTo>
                    <a:pt x="108" y="693"/>
                  </a:lnTo>
                  <a:lnTo>
                    <a:pt x="120" y="692"/>
                  </a:lnTo>
                  <a:lnTo>
                    <a:pt x="406" y="692"/>
                  </a:lnTo>
                  <a:lnTo>
                    <a:pt x="408" y="692"/>
                  </a:lnTo>
                  <a:lnTo>
                    <a:pt x="412" y="691"/>
                  </a:lnTo>
                  <a:lnTo>
                    <a:pt x="414" y="690"/>
                  </a:lnTo>
                  <a:lnTo>
                    <a:pt x="417" y="688"/>
                  </a:lnTo>
                  <a:lnTo>
                    <a:pt x="418" y="685"/>
                  </a:lnTo>
                  <a:lnTo>
                    <a:pt x="420" y="683"/>
                  </a:lnTo>
                  <a:lnTo>
                    <a:pt x="420" y="680"/>
                  </a:lnTo>
                  <a:lnTo>
                    <a:pt x="421" y="677"/>
                  </a:lnTo>
                  <a:lnTo>
                    <a:pt x="421" y="75"/>
                  </a:lnTo>
                  <a:lnTo>
                    <a:pt x="420" y="72"/>
                  </a:lnTo>
                  <a:lnTo>
                    <a:pt x="420" y="69"/>
                  </a:lnTo>
                  <a:lnTo>
                    <a:pt x="418" y="67"/>
                  </a:lnTo>
                  <a:lnTo>
                    <a:pt x="417" y="64"/>
                  </a:lnTo>
                  <a:lnTo>
                    <a:pt x="414" y="62"/>
                  </a:lnTo>
                  <a:lnTo>
                    <a:pt x="412" y="61"/>
                  </a:lnTo>
                  <a:lnTo>
                    <a:pt x="408" y="60"/>
                  </a:lnTo>
                  <a:lnTo>
                    <a:pt x="406"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2586074" y="2705859"/>
            <a:ext cx="380334" cy="380334"/>
            <a:chOff x="319051" y="1920875"/>
            <a:chExt cx="285750" cy="285750"/>
          </a:xfrm>
          <a:solidFill>
            <a:schemeClr val="tx1">
              <a:lumMod val="85000"/>
              <a:lumOff val="15000"/>
            </a:schemeClr>
          </a:solidFill>
        </p:grpSpPr>
        <p:sp>
          <p:nvSpPr>
            <p:cNvPr id="33" name="Freeform 2941"/>
            <p:cNvSpPr>
              <a:spLocks/>
            </p:cNvSpPr>
            <p:nvPr/>
          </p:nvSpPr>
          <p:spPr bwMode="auto">
            <a:xfrm>
              <a:off x="319051" y="1920875"/>
              <a:ext cx="257175" cy="223838"/>
            </a:xfrm>
            <a:custGeom>
              <a:avLst/>
              <a:gdLst>
                <a:gd name="T0" fmla="*/ 622 w 647"/>
                <a:gd name="T1" fmla="*/ 332 h 562"/>
                <a:gd name="T2" fmla="*/ 626 w 647"/>
                <a:gd name="T3" fmla="*/ 328 h 562"/>
                <a:gd name="T4" fmla="*/ 631 w 647"/>
                <a:gd name="T5" fmla="*/ 328 h 562"/>
                <a:gd name="T6" fmla="*/ 635 w 647"/>
                <a:gd name="T7" fmla="*/ 329 h 562"/>
                <a:gd name="T8" fmla="*/ 639 w 647"/>
                <a:gd name="T9" fmla="*/ 332 h 562"/>
                <a:gd name="T10" fmla="*/ 647 w 647"/>
                <a:gd name="T11" fmla="*/ 339 h 562"/>
                <a:gd name="T12" fmla="*/ 647 w 647"/>
                <a:gd name="T13" fmla="*/ 12 h 562"/>
                <a:gd name="T14" fmla="*/ 645 w 647"/>
                <a:gd name="T15" fmla="*/ 7 h 562"/>
                <a:gd name="T16" fmla="*/ 643 w 647"/>
                <a:gd name="T17" fmla="*/ 3 h 562"/>
                <a:gd name="T18" fmla="*/ 638 w 647"/>
                <a:gd name="T19" fmla="*/ 0 h 562"/>
                <a:gd name="T20" fmla="*/ 635 w 647"/>
                <a:gd name="T21" fmla="*/ 0 h 562"/>
                <a:gd name="T22" fmla="*/ 11 w 647"/>
                <a:gd name="T23" fmla="*/ 0 h 562"/>
                <a:gd name="T24" fmla="*/ 7 w 647"/>
                <a:gd name="T25" fmla="*/ 0 h 562"/>
                <a:gd name="T26" fmla="*/ 3 w 647"/>
                <a:gd name="T27" fmla="*/ 3 h 562"/>
                <a:gd name="T28" fmla="*/ 1 w 647"/>
                <a:gd name="T29" fmla="*/ 7 h 562"/>
                <a:gd name="T30" fmla="*/ 0 w 647"/>
                <a:gd name="T31" fmla="*/ 12 h 562"/>
                <a:gd name="T32" fmla="*/ 0 w 647"/>
                <a:gd name="T33" fmla="*/ 442 h 562"/>
                <a:gd name="T34" fmla="*/ 1 w 647"/>
                <a:gd name="T35" fmla="*/ 447 h 562"/>
                <a:gd name="T36" fmla="*/ 3 w 647"/>
                <a:gd name="T37" fmla="*/ 451 h 562"/>
                <a:gd name="T38" fmla="*/ 7 w 647"/>
                <a:gd name="T39" fmla="*/ 453 h 562"/>
                <a:gd name="T40" fmla="*/ 11 w 647"/>
                <a:gd name="T41" fmla="*/ 454 h 562"/>
                <a:gd name="T42" fmla="*/ 120 w 647"/>
                <a:gd name="T43" fmla="*/ 454 h 562"/>
                <a:gd name="T44" fmla="*/ 120 w 647"/>
                <a:gd name="T45" fmla="*/ 550 h 562"/>
                <a:gd name="T46" fmla="*/ 120 w 647"/>
                <a:gd name="T47" fmla="*/ 554 h 562"/>
                <a:gd name="T48" fmla="*/ 121 w 647"/>
                <a:gd name="T49" fmla="*/ 556 h 562"/>
                <a:gd name="T50" fmla="*/ 123 w 647"/>
                <a:gd name="T51" fmla="*/ 559 h 562"/>
                <a:gd name="T52" fmla="*/ 126 w 647"/>
                <a:gd name="T53" fmla="*/ 561 h 562"/>
                <a:gd name="T54" fmla="*/ 128 w 647"/>
                <a:gd name="T55" fmla="*/ 562 h 562"/>
                <a:gd name="T56" fmla="*/ 132 w 647"/>
                <a:gd name="T57" fmla="*/ 562 h 562"/>
                <a:gd name="T58" fmla="*/ 135 w 647"/>
                <a:gd name="T59" fmla="*/ 561 h 562"/>
                <a:gd name="T60" fmla="*/ 139 w 647"/>
                <a:gd name="T61" fmla="*/ 560 h 562"/>
                <a:gd name="T62" fmla="*/ 279 w 647"/>
                <a:gd name="T63" fmla="*/ 454 h 562"/>
                <a:gd name="T64" fmla="*/ 499 w 647"/>
                <a:gd name="T65" fmla="*/ 454 h 562"/>
                <a:gd name="T66" fmla="*/ 622 w 647"/>
                <a:gd name="T67" fmla="*/ 33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7" h="562">
                  <a:moveTo>
                    <a:pt x="622" y="332"/>
                  </a:moveTo>
                  <a:lnTo>
                    <a:pt x="626" y="328"/>
                  </a:lnTo>
                  <a:lnTo>
                    <a:pt x="631" y="328"/>
                  </a:lnTo>
                  <a:lnTo>
                    <a:pt x="635" y="329"/>
                  </a:lnTo>
                  <a:lnTo>
                    <a:pt x="639" y="332"/>
                  </a:lnTo>
                  <a:lnTo>
                    <a:pt x="647" y="339"/>
                  </a:lnTo>
                  <a:lnTo>
                    <a:pt x="647" y="12"/>
                  </a:lnTo>
                  <a:lnTo>
                    <a:pt x="645" y="7"/>
                  </a:lnTo>
                  <a:lnTo>
                    <a:pt x="643" y="3"/>
                  </a:lnTo>
                  <a:lnTo>
                    <a:pt x="638" y="0"/>
                  </a:lnTo>
                  <a:lnTo>
                    <a:pt x="635" y="0"/>
                  </a:lnTo>
                  <a:lnTo>
                    <a:pt x="11" y="0"/>
                  </a:lnTo>
                  <a:lnTo>
                    <a:pt x="7" y="0"/>
                  </a:lnTo>
                  <a:lnTo>
                    <a:pt x="3" y="3"/>
                  </a:lnTo>
                  <a:lnTo>
                    <a:pt x="1" y="7"/>
                  </a:lnTo>
                  <a:lnTo>
                    <a:pt x="0" y="12"/>
                  </a:lnTo>
                  <a:lnTo>
                    <a:pt x="0" y="442"/>
                  </a:lnTo>
                  <a:lnTo>
                    <a:pt x="1" y="447"/>
                  </a:lnTo>
                  <a:lnTo>
                    <a:pt x="3" y="451"/>
                  </a:lnTo>
                  <a:lnTo>
                    <a:pt x="7" y="453"/>
                  </a:lnTo>
                  <a:lnTo>
                    <a:pt x="11" y="454"/>
                  </a:lnTo>
                  <a:lnTo>
                    <a:pt x="120" y="454"/>
                  </a:lnTo>
                  <a:lnTo>
                    <a:pt x="120" y="550"/>
                  </a:lnTo>
                  <a:lnTo>
                    <a:pt x="120" y="554"/>
                  </a:lnTo>
                  <a:lnTo>
                    <a:pt x="121" y="556"/>
                  </a:lnTo>
                  <a:lnTo>
                    <a:pt x="123" y="559"/>
                  </a:lnTo>
                  <a:lnTo>
                    <a:pt x="126" y="561"/>
                  </a:lnTo>
                  <a:lnTo>
                    <a:pt x="128" y="562"/>
                  </a:lnTo>
                  <a:lnTo>
                    <a:pt x="132" y="562"/>
                  </a:lnTo>
                  <a:lnTo>
                    <a:pt x="135" y="561"/>
                  </a:lnTo>
                  <a:lnTo>
                    <a:pt x="139" y="560"/>
                  </a:lnTo>
                  <a:lnTo>
                    <a:pt x="279" y="454"/>
                  </a:lnTo>
                  <a:lnTo>
                    <a:pt x="499" y="454"/>
                  </a:lnTo>
                  <a:lnTo>
                    <a:pt x="622" y="3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942"/>
            <p:cNvSpPr>
              <a:spLocks/>
            </p:cNvSpPr>
            <p:nvPr/>
          </p:nvSpPr>
          <p:spPr bwMode="auto">
            <a:xfrm>
              <a:off x="546063" y="2062162"/>
              <a:ext cx="58738" cy="61913"/>
            </a:xfrm>
            <a:custGeom>
              <a:avLst/>
              <a:gdLst>
                <a:gd name="T0" fmla="*/ 144 w 148"/>
                <a:gd name="T1" fmla="*/ 84 h 153"/>
                <a:gd name="T2" fmla="*/ 77 w 148"/>
                <a:gd name="T3" fmla="*/ 15 h 153"/>
                <a:gd name="T4" fmla="*/ 61 w 148"/>
                <a:gd name="T5" fmla="*/ 0 h 153"/>
                <a:gd name="T6" fmla="*/ 0 w 148"/>
                <a:gd name="T7" fmla="*/ 60 h 153"/>
                <a:gd name="T8" fmla="*/ 92 w 148"/>
                <a:gd name="T9" fmla="*/ 153 h 153"/>
                <a:gd name="T10" fmla="*/ 144 w 148"/>
                <a:gd name="T11" fmla="*/ 101 h 153"/>
                <a:gd name="T12" fmla="*/ 147 w 148"/>
                <a:gd name="T13" fmla="*/ 97 h 153"/>
                <a:gd name="T14" fmla="*/ 148 w 148"/>
                <a:gd name="T15" fmla="*/ 92 h 153"/>
                <a:gd name="T16" fmla="*/ 147 w 148"/>
                <a:gd name="T17" fmla="*/ 88 h 153"/>
                <a:gd name="T18" fmla="*/ 144 w 148"/>
                <a:gd name="T19"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53">
                  <a:moveTo>
                    <a:pt x="144" y="84"/>
                  </a:moveTo>
                  <a:lnTo>
                    <a:pt x="77" y="15"/>
                  </a:lnTo>
                  <a:lnTo>
                    <a:pt x="61" y="0"/>
                  </a:lnTo>
                  <a:lnTo>
                    <a:pt x="0" y="60"/>
                  </a:lnTo>
                  <a:lnTo>
                    <a:pt x="92" y="153"/>
                  </a:lnTo>
                  <a:lnTo>
                    <a:pt x="144" y="101"/>
                  </a:lnTo>
                  <a:lnTo>
                    <a:pt x="147" y="97"/>
                  </a:lnTo>
                  <a:lnTo>
                    <a:pt x="148" y="92"/>
                  </a:lnTo>
                  <a:lnTo>
                    <a:pt x="147" y="88"/>
                  </a:lnTo>
                  <a:lnTo>
                    <a:pt x="144"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943"/>
            <p:cNvSpPr>
              <a:spLocks/>
            </p:cNvSpPr>
            <p:nvPr/>
          </p:nvSpPr>
          <p:spPr bwMode="auto">
            <a:xfrm>
              <a:off x="463513" y="2160587"/>
              <a:ext cx="46038" cy="46038"/>
            </a:xfrm>
            <a:custGeom>
              <a:avLst/>
              <a:gdLst>
                <a:gd name="T0" fmla="*/ 0 w 115"/>
                <a:gd name="T1" fmla="*/ 99 h 114"/>
                <a:gd name="T2" fmla="*/ 0 w 115"/>
                <a:gd name="T3" fmla="*/ 102 h 114"/>
                <a:gd name="T4" fmla="*/ 0 w 115"/>
                <a:gd name="T5" fmla="*/ 105 h 114"/>
                <a:gd name="T6" fmla="*/ 2 w 115"/>
                <a:gd name="T7" fmla="*/ 108 h 114"/>
                <a:gd name="T8" fmla="*/ 4 w 115"/>
                <a:gd name="T9" fmla="*/ 111 h 114"/>
                <a:gd name="T10" fmla="*/ 7 w 115"/>
                <a:gd name="T11" fmla="*/ 113 h 114"/>
                <a:gd name="T12" fmla="*/ 12 w 115"/>
                <a:gd name="T13" fmla="*/ 114 h 114"/>
                <a:gd name="T14" fmla="*/ 13 w 115"/>
                <a:gd name="T15" fmla="*/ 114 h 114"/>
                <a:gd name="T16" fmla="*/ 15 w 115"/>
                <a:gd name="T17" fmla="*/ 113 h 114"/>
                <a:gd name="T18" fmla="*/ 115 w 115"/>
                <a:gd name="T19" fmla="*/ 86 h 114"/>
                <a:gd name="T20" fmla="*/ 29 w 115"/>
                <a:gd name="T21" fmla="*/ 0 h 114"/>
                <a:gd name="T22" fmla="*/ 0 w 115"/>
                <a:gd name="T23" fmla="*/ 9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4">
                  <a:moveTo>
                    <a:pt x="0" y="99"/>
                  </a:moveTo>
                  <a:lnTo>
                    <a:pt x="0" y="102"/>
                  </a:lnTo>
                  <a:lnTo>
                    <a:pt x="0" y="105"/>
                  </a:lnTo>
                  <a:lnTo>
                    <a:pt x="2" y="108"/>
                  </a:lnTo>
                  <a:lnTo>
                    <a:pt x="4" y="111"/>
                  </a:lnTo>
                  <a:lnTo>
                    <a:pt x="7" y="113"/>
                  </a:lnTo>
                  <a:lnTo>
                    <a:pt x="12" y="114"/>
                  </a:lnTo>
                  <a:lnTo>
                    <a:pt x="13" y="114"/>
                  </a:lnTo>
                  <a:lnTo>
                    <a:pt x="15" y="113"/>
                  </a:lnTo>
                  <a:lnTo>
                    <a:pt x="115" y="86"/>
                  </a:lnTo>
                  <a:lnTo>
                    <a:pt x="29" y="0"/>
                  </a:lnTo>
                  <a:lnTo>
                    <a:pt x="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944"/>
            <p:cNvSpPr>
              <a:spLocks/>
            </p:cNvSpPr>
            <p:nvPr/>
          </p:nvSpPr>
          <p:spPr bwMode="auto">
            <a:xfrm>
              <a:off x="479388" y="2093912"/>
              <a:ext cx="96838" cy="95250"/>
            </a:xfrm>
            <a:custGeom>
              <a:avLst/>
              <a:gdLst>
                <a:gd name="T0" fmla="*/ 128 w 241"/>
                <a:gd name="T1" fmla="*/ 20 h 241"/>
                <a:gd name="T2" fmla="*/ 128 w 241"/>
                <a:gd name="T3" fmla="*/ 20 h 241"/>
                <a:gd name="T4" fmla="*/ 0 w 241"/>
                <a:gd name="T5" fmla="*/ 150 h 241"/>
                <a:gd name="T6" fmla="*/ 93 w 241"/>
                <a:gd name="T7" fmla="*/ 241 h 241"/>
                <a:gd name="T8" fmla="*/ 241 w 241"/>
                <a:gd name="T9" fmla="*/ 93 h 241"/>
                <a:gd name="T10" fmla="*/ 149 w 241"/>
                <a:gd name="T11" fmla="*/ 0 h 241"/>
                <a:gd name="T12" fmla="*/ 128 w 241"/>
                <a:gd name="T13" fmla="*/ 20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128" y="20"/>
                  </a:moveTo>
                  <a:lnTo>
                    <a:pt x="128" y="20"/>
                  </a:lnTo>
                  <a:lnTo>
                    <a:pt x="0" y="150"/>
                  </a:lnTo>
                  <a:lnTo>
                    <a:pt x="93" y="241"/>
                  </a:lnTo>
                  <a:lnTo>
                    <a:pt x="241" y="93"/>
                  </a:lnTo>
                  <a:lnTo>
                    <a:pt x="149" y="0"/>
                  </a:lnTo>
                  <a:lnTo>
                    <a:pt x="12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6844001" y="2614885"/>
            <a:ext cx="378221" cy="380335"/>
            <a:chOff x="890551" y="779462"/>
            <a:chExt cx="284163" cy="285751"/>
          </a:xfrm>
          <a:solidFill>
            <a:schemeClr val="tx1">
              <a:lumMod val="85000"/>
              <a:lumOff val="15000"/>
            </a:schemeClr>
          </a:solidFill>
        </p:grpSpPr>
        <p:sp>
          <p:nvSpPr>
            <p:cNvPr id="38" name="Freeform 3115"/>
            <p:cNvSpPr>
              <a:spLocks noEditPoints="1"/>
            </p:cNvSpPr>
            <p:nvPr/>
          </p:nvSpPr>
          <p:spPr bwMode="auto">
            <a:xfrm>
              <a:off x="985801" y="779462"/>
              <a:ext cx="188913" cy="169863"/>
            </a:xfrm>
            <a:custGeom>
              <a:avLst/>
              <a:gdLst>
                <a:gd name="T0" fmla="*/ 371 w 478"/>
                <a:gd name="T1" fmla="*/ 167 h 426"/>
                <a:gd name="T2" fmla="*/ 335 w 478"/>
                <a:gd name="T3" fmla="*/ 167 h 426"/>
                <a:gd name="T4" fmla="*/ 335 w 478"/>
                <a:gd name="T5" fmla="*/ 132 h 426"/>
                <a:gd name="T6" fmla="*/ 371 w 478"/>
                <a:gd name="T7" fmla="*/ 132 h 426"/>
                <a:gd name="T8" fmla="*/ 371 w 478"/>
                <a:gd name="T9" fmla="*/ 167 h 426"/>
                <a:gd name="T10" fmla="*/ 275 w 478"/>
                <a:gd name="T11" fmla="*/ 167 h 426"/>
                <a:gd name="T12" fmla="*/ 239 w 478"/>
                <a:gd name="T13" fmla="*/ 167 h 426"/>
                <a:gd name="T14" fmla="*/ 239 w 478"/>
                <a:gd name="T15" fmla="*/ 132 h 426"/>
                <a:gd name="T16" fmla="*/ 275 w 478"/>
                <a:gd name="T17" fmla="*/ 132 h 426"/>
                <a:gd name="T18" fmla="*/ 275 w 478"/>
                <a:gd name="T19" fmla="*/ 167 h 426"/>
                <a:gd name="T20" fmla="*/ 179 w 478"/>
                <a:gd name="T21" fmla="*/ 167 h 426"/>
                <a:gd name="T22" fmla="*/ 142 w 478"/>
                <a:gd name="T23" fmla="*/ 167 h 426"/>
                <a:gd name="T24" fmla="*/ 142 w 478"/>
                <a:gd name="T25" fmla="*/ 132 h 426"/>
                <a:gd name="T26" fmla="*/ 179 w 478"/>
                <a:gd name="T27" fmla="*/ 132 h 426"/>
                <a:gd name="T28" fmla="*/ 179 w 478"/>
                <a:gd name="T29" fmla="*/ 167 h 426"/>
                <a:gd name="T30" fmla="*/ 0 w 478"/>
                <a:gd name="T31" fmla="*/ 0 h 426"/>
                <a:gd name="T32" fmla="*/ 0 w 478"/>
                <a:gd name="T33" fmla="*/ 182 h 426"/>
                <a:gd name="T34" fmla="*/ 10 w 478"/>
                <a:gd name="T35" fmla="*/ 183 h 426"/>
                <a:gd name="T36" fmla="*/ 21 w 478"/>
                <a:gd name="T37" fmla="*/ 184 h 426"/>
                <a:gd name="T38" fmla="*/ 33 w 478"/>
                <a:gd name="T39" fmla="*/ 186 h 426"/>
                <a:gd name="T40" fmla="*/ 43 w 478"/>
                <a:gd name="T41" fmla="*/ 190 h 426"/>
                <a:gd name="T42" fmla="*/ 53 w 478"/>
                <a:gd name="T43" fmla="*/ 195 h 426"/>
                <a:gd name="T44" fmla="*/ 63 w 478"/>
                <a:gd name="T45" fmla="*/ 200 h 426"/>
                <a:gd name="T46" fmla="*/ 72 w 478"/>
                <a:gd name="T47" fmla="*/ 205 h 426"/>
                <a:gd name="T48" fmla="*/ 82 w 478"/>
                <a:gd name="T49" fmla="*/ 213 h 426"/>
                <a:gd name="T50" fmla="*/ 90 w 478"/>
                <a:gd name="T51" fmla="*/ 220 h 426"/>
                <a:gd name="T52" fmla="*/ 98 w 478"/>
                <a:gd name="T53" fmla="*/ 228 h 426"/>
                <a:gd name="T54" fmla="*/ 107 w 478"/>
                <a:gd name="T55" fmla="*/ 236 h 426"/>
                <a:gd name="T56" fmla="*/ 114 w 478"/>
                <a:gd name="T57" fmla="*/ 245 h 426"/>
                <a:gd name="T58" fmla="*/ 120 w 478"/>
                <a:gd name="T59" fmla="*/ 255 h 426"/>
                <a:gd name="T60" fmla="*/ 126 w 478"/>
                <a:gd name="T61" fmla="*/ 265 h 426"/>
                <a:gd name="T62" fmla="*/ 132 w 478"/>
                <a:gd name="T63" fmla="*/ 276 h 426"/>
                <a:gd name="T64" fmla="*/ 137 w 478"/>
                <a:gd name="T65" fmla="*/ 288 h 426"/>
                <a:gd name="T66" fmla="*/ 239 w 478"/>
                <a:gd name="T67" fmla="*/ 288 h 426"/>
                <a:gd name="T68" fmla="*/ 239 w 478"/>
                <a:gd name="T69" fmla="*/ 426 h 426"/>
                <a:gd name="T70" fmla="*/ 364 w 478"/>
                <a:gd name="T71" fmla="*/ 288 h 426"/>
                <a:gd name="T72" fmla="*/ 478 w 478"/>
                <a:gd name="T73" fmla="*/ 288 h 426"/>
                <a:gd name="T74" fmla="*/ 478 w 478"/>
                <a:gd name="T75" fmla="*/ 0 h 426"/>
                <a:gd name="T76" fmla="*/ 0 w 478"/>
                <a:gd name="T77"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8" h="426">
                  <a:moveTo>
                    <a:pt x="371" y="167"/>
                  </a:moveTo>
                  <a:lnTo>
                    <a:pt x="335" y="167"/>
                  </a:lnTo>
                  <a:lnTo>
                    <a:pt x="335" y="132"/>
                  </a:lnTo>
                  <a:lnTo>
                    <a:pt x="371" y="132"/>
                  </a:lnTo>
                  <a:lnTo>
                    <a:pt x="371" y="167"/>
                  </a:lnTo>
                  <a:close/>
                  <a:moveTo>
                    <a:pt x="275" y="167"/>
                  </a:moveTo>
                  <a:lnTo>
                    <a:pt x="239" y="167"/>
                  </a:lnTo>
                  <a:lnTo>
                    <a:pt x="239" y="132"/>
                  </a:lnTo>
                  <a:lnTo>
                    <a:pt x="275" y="132"/>
                  </a:lnTo>
                  <a:lnTo>
                    <a:pt x="275" y="167"/>
                  </a:lnTo>
                  <a:close/>
                  <a:moveTo>
                    <a:pt x="179" y="167"/>
                  </a:moveTo>
                  <a:lnTo>
                    <a:pt x="142" y="167"/>
                  </a:lnTo>
                  <a:lnTo>
                    <a:pt x="142" y="132"/>
                  </a:lnTo>
                  <a:lnTo>
                    <a:pt x="179" y="132"/>
                  </a:lnTo>
                  <a:lnTo>
                    <a:pt x="179" y="167"/>
                  </a:lnTo>
                  <a:close/>
                  <a:moveTo>
                    <a:pt x="0" y="0"/>
                  </a:moveTo>
                  <a:lnTo>
                    <a:pt x="0" y="182"/>
                  </a:lnTo>
                  <a:lnTo>
                    <a:pt x="10" y="183"/>
                  </a:lnTo>
                  <a:lnTo>
                    <a:pt x="21" y="184"/>
                  </a:lnTo>
                  <a:lnTo>
                    <a:pt x="33" y="186"/>
                  </a:lnTo>
                  <a:lnTo>
                    <a:pt x="43" y="190"/>
                  </a:lnTo>
                  <a:lnTo>
                    <a:pt x="53" y="195"/>
                  </a:lnTo>
                  <a:lnTo>
                    <a:pt x="63" y="200"/>
                  </a:lnTo>
                  <a:lnTo>
                    <a:pt x="72" y="205"/>
                  </a:lnTo>
                  <a:lnTo>
                    <a:pt x="82" y="213"/>
                  </a:lnTo>
                  <a:lnTo>
                    <a:pt x="90" y="220"/>
                  </a:lnTo>
                  <a:lnTo>
                    <a:pt x="98" y="228"/>
                  </a:lnTo>
                  <a:lnTo>
                    <a:pt x="107" y="236"/>
                  </a:lnTo>
                  <a:lnTo>
                    <a:pt x="114" y="245"/>
                  </a:lnTo>
                  <a:lnTo>
                    <a:pt x="120" y="255"/>
                  </a:lnTo>
                  <a:lnTo>
                    <a:pt x="126" y="265"/>
                  </a:lnTo>
                  <a:lnTo>
                    <a:pt x="132" y="276"/>
                  </a:lnTo>
                  <a:lnTo>
                    <a:pt x="137" y="288"/>
                  </a:lnTo>
                  <a:lnTo>
                    <a:pt x="239" y="288"/>
                  </a:lnTo>
                  <a:lnTo>
                    <a:pt x="239" y="426"/>
                  </a:lnTo>
                  <a:lnTo>
                    <a:pt x="364" y="288"/>
                  </a:lnTo>
                  <a:lnTo>
                    <a:pt x="478" y="288"/>
                  </a:lnTo>
                  <a:lnTo>
                    <a:pt x="47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116"/>
            <p:cNvSpPr>
              <a:spLocks/>
            </p:cNvSpPr>
            <p:nvPr/>
          </p:nvSpPr>
          <p:spPr bwMode="auto">
            <a:xfrm>
              <a:off x="890551" y="908050"/>
              <a:ext cx="188913" cy="157163"/>
            </a:xfrm>
            <a:custGeom>
              <a:avLst/>
              <a:gdLst>
                <a:gd name="T0" fmla="*/ 312 w 480"/>
                <a:gd name="T1" fmla="*/ 219 h 395"/>
                <a:gd name="T2" fmla="*/ 312 w 480"/>
                <a:gd name="T3" fmla="*/ 164 h 395"/>
                <a:gd name="T4" fmla="*/ 320 w 480"/>
                <a:gd name="T5" fmla="*/ 156 h 395"/>
                <a:gd name="T6" fmla="*/ 326 w 480"/>
                <a:gd name="T7" fmla="*/ 150 h 395"/>
                <a:gd name="T8" fmla="*/ 332 w 480"/>
                <a:gd name="T9" fmla="*/ 143 h 395"/>
                <a:gd name="T10" fmla="*/ 336 w 480"/>
                <a:gd name="T11" fmla="*/ 138 h 395"/>
                <a:gd name="T12" fmla="*/ 343 w 480"/>
                <a:gd name="T13" fmla="*/ 127 h 395"/>
                <a:gd name="T14" fmla="*/ 345 w 480"/>
                <a:gd name="T15" fmla="*/ 124 h 395"/>
                <a:gd name="T16" fmla="*/ 351 w 480"/>
                <a:gd name="T17" fmla="*/ 112 h 395"/>
                <a:gd name="T18" fmla="*/ 353 w 480"/>
                <a:gd name="T19" fmla="*/ 108 h 395"/>
                <a:gd name="T20" fmla="*/ 359 w 480"/>
                <a:gd name="T21" fmla="*/ 94 h 395"/>
                <a:gd name="T22" fmla="*/ 360 w 480"/>
                <a:gd name="T23" fmla="*/ 92 h 395"/>
                <a:gd name="T24" fmla="*/ 363 w 480"/>
                <a:gd name="T25" fmla="*/ 78 h 395"/>
                <a:gd name="T26" fmla="*/ 363 w 480"/>
                <a:gd name="T27" fmla="*/ 74 h 395"/>
                <a:gd name="T28" fmla="*/ 366 w 480"/>
                <a:gd name="T29" fmla="*/ 60 h 395"/>
                <a:gd name="T30" fmla="*/ 367 w 480"/>
                <a:gd name="T31" fmla="*/ 56 h 395"/>
                <a:gd name="T32" fmla="*/ 367 w 480"/>
                <a:gd name="T33" fmla="*/ 38 h 395"/>
                <a:gd name="T34" fmla="*/ 338 w 480"/>
                <a:gd name="T35" fmla="*/ 42 h 395"/>
                <a:gd name="T36" fmla="*/ 316 w 480"/>
                <a:gd name="T37" fmla="*/ 39 h 395"/>
                <a:gd name="T38" fmla="*/ 294 w 480"/>
                <a:gd name="T39" fmla="*/ 32 h 395"/>
                <a:gd name="T40" fmla="*/ 273 w 480"/>
                <a:gd name="T41" fmla="*/ 19 h 395"/>
                <a:gd name="T42" fmla="*/ 254 w 480"/>
                <a:gd name="T43" fmla="*/ 0 h 395"/>
                <a:gd name="T44" fmla="*/ 236 w 480"/>
                <a:gd name="T45" fmla="*/ 16 h 395"/>
                <a:gd name="T46" fmla="*/ 215 w 480"/>
                <a:gd name="T47" fmla="*/ 28 h 395"/>
                <a:gd name="T48" fmla="*/ 190 w 480"/>
                <a:gd name="T49" fmla="*/ 35 h 395"/>
                <a:gd name="T50" fmla="*/ 165 w 480"/>
                <a:gd name="T51" fmla="*/ 37 h 395"/>
                <a:gd name="T52" fmla="*/ 137 w 480"/>
                <a:gd name="T53" fmla="*/ 32 h 395"/>
                <a:gd name="T54" fmla="*/ 106 w 480"/>
                <a:gd name="T55" fmla="*/ 20 h 395"/>
                <a:gd name="T56" fmla="*/ 105 w 480"/>
                <a:gd name="T57" fmla="*/ 37 h 395"/>
                <a:gd name="T58" fmla="*/ 106 w 480"/>
                <a:gd name="T59" fmla="*/ 57 h 395"/>
                <a:gd name="T60" fmla="*/ 108 w 480"/>
                <a:gd name="T61" fmla="*/ 63 h 395"/>
                <a:gd name="T62" fmla="*/ 109 w 480"/>
                <a:gd name="T63" fmla="*/ 76 h 395"/>
                <a:gd name="T64" fmla="*/ 111 w 480"/>
                <a:gd name="T65" fmla="*/ 83 h 395"/>
                <a:gd name="T66" fmla="*/ 115 w 480"/>
                <a:gd name="T67" fmla="*/ 95 h 395"/>
                <a:gd name="T68" fmla="*/ 117 w 480"/>
                <a:gd name="T69" fmla="*/ 101 h 395"/>
                <a:gd name="T70" fmla="*/ 122 w 480"/>
                <a:gd name="T71" fmla="*/ 112 h 395"/>
                <a:gd name="T72" fmla="*/ 125 w 480"/>
                <a:gd name="T73" fmla="*/ 119 h 395"/>
                <a:gd name="T74" fmla="*/ 130 w 480"/>
                <a:gd name="T75" fmla="*/ 129 h 395"/>
                <a:gd name="T76" fmla="*/ 135 w 480"/>
                <a:gd name="T77" fmla="*/ 136 h 395"/>
                <a:gd name="T78" fmla="*/ 141 w 480"/>
                <a:gd name="T79" fmla="*/ 144 h 395"/>
                <a:gd name="T80" fmla="*/ 146 w 480"/>
                <a:gd name="T81" fmla="*/ 150 h 395"/>
                <a:gd name="T82" fmla="*/ 153 w 480"/>
                <a:gd name="T83" fmla="*/ 157 h 395"/>
                <a:gd name="T84" fmla="*/ 159 w 480"/>
                <a:gd name="T85" fmla="*/ 162 h 395"/>
                <a:gd name="T86" fmla="*/ 168 w 480"/>
                <a:gd name="T87" fmla="*/ 170 h 395"/>
                <a:gd name="T88" fmla="*/ 168 w 480"/>
                <a:gd name="T89" fmla="*/ 219 h 395"/>
                <a:gd name="T90" fmla="*/ 47 w 480"/>
                <a:gd name="T91" fmla="*/ 263 h 395"/>
                <a:gd name="T92" fmla="*/ 30 w 480"/>
                <a:gd name="T93" fmla="*/ 274 h 395"/>
                <a:gd name="T94" fmla="*/ 17 w 480"/>
                <a:gd name="T95" fmla="*/ 287 h 395"/>
                <a:gd name="T96" fmla="*/ 8 w 480"/>
                <a:gd name="T97" fmla="*/ 302 h 395"/>
                <a:gd name="T98" fmla="*/ 2 w 480"/>
                <a:gd name="T99" fmla="*/ 323 h 395"/>
                <a:gd name="T100" fmla="*/ 0 w 480"/>
                <a:gd name="T101" fmla="*/ 395 h 395"/>
                <a:gd name="T102" fmla="*/ 480 w 480"/>
                <a:gd name="T103" fmla="*/ 336 h 395"/>
                <a:gd name="T104" fmla="*/ 476 w 480"/>
                <a:gd name="T105" fmla="*/ 311 h 395"/>
                <a:gd name="T106" fmla="*/ 464 w 480"/>
                <a:gd name="T107" fmla="*/ 289 h 395"/>
                <a:gd name="T108" fmla="*/ 447 w 480"/>
                <a:gd name="T109" fmla="*/ 273 h 395"/>
                <a:gd name="T110" fmla="*/ 423 w 480"/>
                <a:gd name="T111" fmla="*/ 26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0" h="395">
                  <a:moveTo>
                    <a:pt x="423" y="260"/>
                  </a:moveTo>
                  <a:lnTo>
                    <a:pt x="312" y="219"/>
                  </a:lnTo>
                  <a:lnTo>
                    <a:pt x="312" y="164"/>
                  </a:lnTo>
                  <a:lnTo>
                    <a:pt x="312" y="164"/>
                  </a:lnTo>
                  <a:lnTo>
                    <a:pt x="317" y="160"/>
                  </a:lnTo>
                  <a:lnTo>
                    <a:pt x="320" y="156"/>
                  </a:lnTo>
                  <a:lnTo>
                    <a:pt x="323" y="154"/>
                  </a:lnTo>
                  <a:lnTo>
                    <a:pt x="326" y="150"/>
                  </a:lnTo>
                  <a:lnTo>
                    <a:pt x="329" y="147"/>
                  </a:lnTo>
                  <a:lnTo>
                    <a:pt x="332" y="143"/>
                  </a:lnTo>
                  <a:lnTo>
                    <a:pt x="335" y="141"/>
                  </a:lnTo>
                  <a:lnTo>
                    <a:pt x="336" y="138"/>
                  </a:lnTo>
                  <a:lnTo>
                    <a:pt x="339" y="133"/>
                  </a:lnTo>
                  <a:lnTo>
                    <a:pt x="343" y="127"/>
                  </a:lnTo>
                  <a:lnTo>
                    <a:pt x="344" y="126"/>
                  </a:lnTo>
                  <a:lnTo>
                    <a:pt x="345" y="124"/>
                  </a:lnTo>
                  <a:lnTo>
                    <a:pt x="349" y="118"/>
                  </a:lnTo>
                  <a:lnTo>
                    <a:pt x="351" y="112"/>
                  </a:lnTo>
                  <a:lnTo>
                    <a:pt x="353" y="110"/>
                  </a:lnTo>
                  <a:lnTo>
                    <a:pt x="353" y="108"/>
                  </a:lnTo>
                  <a:lnTo>
                    <a:pt x="356" y="101"/>
                  </a:lnTo>
                  <a:lnTo>
                    <a:pt x="359" y="94"/>
                  </a:lnTo>
                  <a:lnTo>
                    <a:pt x="359" y="93"/>
                  </a:lnTo>
                  <a:lnTo>
                    <a:pt x="360" y="92"/>
                  </a:lnTo>
                  <a:lnTo>
                    <a:pt x="361" y="85"/>
                  </a:lnTo>
                  <a:lnTo>
                    <a:pt x="363" y="78"/>
                  </a:lnTo>
                  <a:lnTo>
                    <a:pt x="363" y="75"/>
                  </a:lnTo>
                  <a:lnTo>
                    <a:pt x="363" y="74"/>
                  </a:lnTo>
                  <a:lnTo>
                    <a:pt x="364" y="67"/>
                  </a:lnTo>
                  <a:lnTo>
                    <a:pt x="366" y="60"/>
                  </a:lnTo>
                  <a:lnTo>
                    <a:pt x="367" y="57"/>
                  </a:lnTo>
                  <a:lnTo>
                    <a:pt x="367" y="56"/>
                  </a:lnTo>
                  <a:lnTo>
                    <a:pt x="367" y="47"/>
                  </a:lnTo>
                  <a:lnTo>
                    <a:pt x="367" y="38"/>
                  </a:lnTo>
                  <a:lnTo>
                    <a:pt x="353" y="41"/>
                  </a:lnTo>
                  <a:lnTo>
                    <a:pt x="338" y="42"/>
                  </a:lnTo>
                  <a:lnTo>
                    <a:pt x="326" y="41"/>
                  </a:lnTo>
                  <a:lnTo>
                    <a:pt x="316" y="39"/>
                  </a:lnTo>
                  <a:lnTo>
                    <a:pt x="305" y="36"/>
                  </a:lnTo>
                  <a:lnTo>
                    <a:pt x="294" y="32"/>
                  </a:lnTo>
                  <a:lnTo>
                    <a:pt x="284" y="26"/>
                  </a:lnTo>
                  <a:lnTo>
                    <a:pt x="273" y="19"/>
                  </a:lnTo>
                  <a:lnTo>
                    <a:pt x="263" y="11"/>
                  </a:lnTo>
                  <a:lnTo>
                    <a:pt x="254" y="0"/>
                  </a:lnTo>
                  <a:lnTo>
                    <a:pt x="246" y="9"/>
                  </a:lnTo>
                  <a:lnTo>
                    <a:pt x="236" y="16"/>
                  </a:lnTo>
                  <a:lnTo>
                    <a:pt x="225" y="22"/>
                  </a:lnTo>
                  <a:lnTo>
                    <a:pt x="215" y="28"/>
                  </a:lnTo>
                  <a:lnTo>
                    <a:pt x="201" y="31"/>
                  </a:lnTo>
                  <a:lnTo>
                    <a:pt x="190" y="35"/>
                  </a:lnTo>
                  <a:lnTo>
                    <a:pt x="178" y="37"/>
                  </a:lnTo>
                  <a:lnTo>
                    <a:pt x="165" y="37"/>
                  </a:lnTo>
                  <a:lnTo>
                    <a:pt x="152" y="36"/>
                  </a:lnTo>
                  <a:lnTo>
                    <a:pt x="137" y="32"/>
                  </a:lnTo>
                  <a:lnTo>
                    <a:pt x="121" y="28"/>
                  </a:lnTo>
                  <a:lnTo>
                    <a:pt x="106" y="20"/>
                  </a:lnTo>
                  <a:lnTo>
                    <a:pt x="105" y="29"/>
                  </a:lnTo>
                  <a:lnTo>
                    <a:pt x="105" y="37"/>
                  </a:lnTo>
                  <a:lnTo>
                    <a:pt x="105" y="48"/>
                  </a:lnTo>
                  <a:lnTo>
                    <a:pt x="106" y="57"/>
                  </a:lnTo>
                  <a:lnTo>
                    <a:pt x="106" y="61"/>
                  </a:lnTo>
                  <a:lnTo>
                    <a:pt x="108" y="63"/>
                  </a:lnTo>
                  <a:lnTo>
                    <a:pt x="108" y="70"/>
                  </a:lnTo>
                  <a:lnTo>
                    <a:pt x="109" y="76"/>
                  </a:lnTo>
                  <a:lnTo>
                    <a:pt x="110" y="80"/>
                  </a:lnTo>
                  <a:lnTo>
                    <a:pt x="111" y="83"/>
                  </a:lnTo>
                  <a:lnTo>
                    <a:pt x="112" y="89"/>
                  </a:lnTo>
                  <a:lnTo>
                    <a:pt x="115" y="95"/>
                  </a:lnTo>
                  <a:lnTo>
                    <a:pt x="116" y="99"/>
                  </a:lnTo>
                  <a:lnTo>
                    <a:pt x="117" y="101"/>
                  </a:lnTo>
                  <a:lnTo>
                    <a:pt x="119" y="107"/>
                  </a:lnTo>
                  <a:lnTo>
                    <a:pt x="122" y="112"/>
                  </a:lnTo>
                  <a:lnTo>
                    <a:pt x="123" y="116"/>
                  </a:lnTo>
                  <a:lnTo>
                    <a:pt x="125" y="119"/>
                  </a:lnTo>
                  <a:lnTo>
                    <a:pt x="128" y="124"/>
                  </a:lnTo>
                  <a:lnTo>
                    <a:pt x="130" y="129"/>
                  </a:lnTo>
                  <a:lnTo>
                    <a:pt x="133" y="132"/>
                  </a:lnTo>
                  <a:lnTo>
                    <a:pt x="135" y="136"/>
                  </a:lnTo>
                  <a:lnTo>
                    <a:pt x="137" y="139"/>
                  </a:lnTo>
                  <a:lnTo>
                    <a:pt x="141" y="144"/>
                  </a:lnTo>
                  <a:lnTo>
                    <a:pt x="143" y="147"/>
                  </a:lnTo>
                  <a:lnTo>
                    <a:pt x="146" y="150"/>
                  </a:lnTo>
                  <a:lnTo>
                    <a:pt x="149" y="154"/>
                  </a:lnTo>
                  <a:lnTo>
                    <a:pt x="153" y="157"/>
                  </a:lnTo>
                  <a:lnTo>
                    <a:pt x="156" y="160"/>
                  </a:lnTo>
                  <a:lnTo>
                    <a:pt x="159" y="162"/>
                  </a:lnTo>
                  <a:lnTo>
                    <a:pt x="163" y="167"/>
                  </a:lnTo>
                  <a:lnTo>
                    <a:pt x="168" y="170"/>
                  </a:lnTo>
                  <a:lnTo>
                    <a:pt x="168" y="170"/>
                  </a:lnTo>
                  <a:lnTo>
                    <a:pt x="168" y="219"/>
                  </a:lnTo>
                  <a:lnTo>
                    <a:pt x="55" y="260"/>
                  </a:lnTo>
                  <a:lnTo>
                    <a:pt x="47" y="263"/>
                  </a:lnTo>
                  <a:lnTo>
                    <a:pt x="39" y="268"/>
                  </a:lnTo>
                  <a:lnTo>
                    <a:pt x="30" y="274"/>
                  </a:lnTo>
                  <a:lnTo>
                    <a:pt x="23" y="280"/>
                  </a:lnTo>
                  <a:lnTo>
                    <a:pt x="17" y="287"/>
                  </a:lnTo>
                  <a:lnTo>
                    <a:pt x="12" y="294"/>
                  </a:lnTo>
                  <a:lnTo>
                    <a:pt x="8" y="302"/>
                  </a:lnTo>
                  <a:lnTo>
                    <a:pt x="4" y="311"/>
                  </a:lnTo>
                  <a:lnTo>
                    <a:pt x="2" y="323"/>
                  </a:lnTo>
                  <a:lnTo>
                    <a:pt x="0" y="336"/>
                  </a:lnTo>
                  <a:lnTo>
                    <a:pt x="0" y="395"/>
                  </a:lnTo>
                  <a:lnTo>
                    <a:pt x="480" y="395"/>
                  </a:lnTo>
                  <a:lnTo>
                    <a:pt x="480" y="336"/>
                  </a:lnTo>
                  <a:lnTo>
                    <a:pt x="479" y="323"/>
                  </a:lnTo>
                  <a:lnTo>
                    <a:pt x="476" y="311"/>
                  </a:lnTo>
                  <a:lnTo>
                    <a:pt x="470" y="300"/>
                  </a:lnTo>
                  <a:lnTo>
                    <a:pt x="464" y="289"/>
                  </a:lnTo>
                  <a:lnTo>
                    <a:pt x="456" y="280"/>
                  </a:lnTo>
                  <a:lnTo>
                    <a:pt x="447" y="273"/>
                  </a:lnTo>
                  <a:lnTo>
                    <a:pt x="435" y="265"/>
                  </a:lnTo>
                  <a:lnTo>
                    <a:pt x="423"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17"/>
            <p:cNvSpPr>
              <a:spLocks/>
            </p:cNvSpPr>
            <p:nvPr/>
          </p:nvSpPr>
          <p:spPr bwMode="auto">
            <a:xfrm>
              <a:off x="933413" y="862012"/>
              <a:ext cx="101600" cy="53975"/>
            </a:xfrm>
            <a:custGeom>
              <a:avLst/>
              <a:gdLst>
                <a:gd name="T0" fmla="*/ 134 w 256"/>
                <a:gd name="T1" fmla="*/ 92 h 136"/>
                <a:gd name="T2" fmla="*/ 144 w 256"/>
                <a:gd name="T3" fmla="*/ 73 h 136"/>
                <a:gd name="T4" fmla="*/ 155 w 256"/>
                <a:gd name="T5" fmla="*/ 92 h 136"/>
                <a:gd name="T6" fmla="*/ 159 w 256"/>
                <a:gd name="T7" fmla="*/ 99 h 136"/>
                <a:gd name="T8" fmla="*/ 165 w 256"/>
                <a:gd name="T9" fmla="*/ 106 h 136"/>
                <a:gd name="T10" fmla="*/ 171 w 256"/>
                <a:gd name="T11" fmla="*/ 112 h 136"/>
                <a:gd name="T12" fmla="*/ 177 w 256"/>
                <a:gd name="T13" fmla="*/ 118 h 136"/>
                <a:gd name="T14" fmla="*/ 183 w 256"/>
                <a:gd name="T15" fmla="*/ 123 h 136"/>
                <a:gd name="T16" fmla="*/ 189 w 256"/>
                <a:gd name="T17" fmla="*/ 127 h 136"/>
                <a:gd name="T18" fmla="*/ 196 w 256"/>
                <a:gd name="T19" fmla="*/ 129 h 136"/>
                <a:gd name="T20" fmla="*/ 202 w 256"/>
                <a:gd name="T21" fmla="*/ 131 h 136"/>
                <a:gd name="T22" fmla="*/ 216 w 256"/>
                <a:gd name="T23" fmla="*/ 135 h 136"/>
                <a:gd name="T24" fmla="*/ 229 w 256"/>
                <a:gd name="T25" fmla="*/ 136 h 136"/>
                <a:gd name="T26" fmla="*/ 243 w 256"/>
                <a:gd name="T27" fmla="*/ 135 h 136"/>
                <a:gd name="T28" fmla="*/ 256 w 256"/>
                <a:gd name="T29" fmla="*/ 131 h 136"/>
                <a:gd name="T30" fmla="*/ 253 w 256"/>
                <a:gd name="T31" fmla="*/ 118 h 136"/>
                <a:gd name="T32" fmla="*/ 250 w 256"/>
                <a:gd name="T33" fmla="*/ 104 h 136"/>
                <a:gd name="T34" fmla="*/ 246 w 256"/>
                <a:gd name="T35" fmla="*/ 92 h 136"/>
                <a:gd name="T36" fmla="*/ 240 w 256"/>
                <a:gd name="T37" fmla="*/ 80 h 136"/>
                <a:gd name="T38" fmla="*/ 234 w 256"/>
                <a:gd name="T39" fmla="*/ 68 h 136"/>
                <a:gd name="T40" fmla="*/ 227 w 256"/>
                <a:gd name="T41" fmla="*/ 58 h 136"/>
                <a:gd name="T42" fmla="*/ 220 w 256"/>
                <a:gd name="T43" fmla="*/ 47 h 136"/>
                <a:gd name="T44" fmla="*/ 212 w 256"/>
                <a:gd name="T45" fmla="*/ 39 h 136"/>
                <a:gd name="T46" fmla="*/ 203 w 256"/>
                <a:gd name="T47" fmla="*/ 30 h 136"/>
                <a:gd name="T48" fmla="*/ 194 w 256"/>
                <a:gd name="T49" fmla="*/ 22 h 136"/>
                <a:gd name="T50" fmla="*/ 183 w 256"/>
                <a:gd name="T51" fmla="*/ 16 h 136"/>
                <a:gd name="T52" fmla="*/ 172 w 256"/>
                <a:gd name="T53" fmla="*/ 11 h 136"/>
                <a:gd name="T54" fmla="*/ 162 w 256"/>
                <a:gd name="T55" fmla="*/ 6 h 136"/>
                <a:gd name="T56" fmla="*/ 150 w 256"/>
                <a:gd name="T57" fmla="*/ 3 h 136"/>
                <a:gd name="T58" fmla="*/ 138 w 256"/>
                <a:gd name="T59" fmla="*/ 2 h 136"/>
                <a:gd name="T60" fmla="*/ 126 w 256"/>
                <a:gd name="T61" fmla="*/ 0 h 136"/>
                <a:gd name="T62" fmla="*/ 115 w 256"/>
                <a:gd name="T63" fmla="*/ 2 h 136"/>
                <a:gd name="T64" fmla="*/ 105 w 256"/>
                <a:gd name="T65" fmla="*/ 3 h 136"/>
                <a:gd name="T66" fmla="*/ 94 w 256"/>
                <a:gd name="T67" fmla="*/ 5 h 136"/>
                <a:gd name="T68" fmla="*/ 83 w 256"/>
                <a:gd name="T69" fmla="*/ 9 h 136"/>
                <a:gd name="T70" fmla="*/ 74 w 256"/>
                <a:gd name="T71" fmla="*/ 14 h 136"/>
                <a:gd name="T72" fmla="*/ 64 w 256"/>
                <a:gd name="T73" fmla="*/ 19 h 136"/>
                <a:gd name="T74" fmla="*/ 55 w 256"/>
                <a:gd name="T75" fmla="*/ 25 h 136"/>
                <a:gd name="T76" fmla="*/ 46 w 256"/>
                <a:gd name="T77" fmla="*/ 33 h 136"/>
                <a:gd name="T78" fmla="*/ 38 w 256"/>
                <a:gd name="T79" fmla="*/ 41 h 136"/>
                <a:gd name="T80" fmla="*/ 31 w 256"/>
                <a:gd name="T81" fmla="*/ 49 h 136"/>
                <a:gd name="T82" fmla="*/ 24 w 256"/>
                <a:gd name="T83" fmla="*/ 59 h 136"/>
                <a:gd name="T84" fmla="*/ 18 w 256"/>
                <a:gd name="T85" fmla="*/ 68 h 136"/>
                <a:gd name="T86" fmla="*/ 12 w 256"/>
                <a:gd name="T87" fmla="*/ 79 h 136"/>
                <a:gd name="T88" fmla="*/ 7 w 256"/>
                <a:gd name="T89" fmla="*/ 90 h 136"/>
                <a:gd name="T90" fmla="*/ 3 w 256"/>
                <a:gd name="T91" fmla="*/ 102 h 136"/>
                <a:gd name="T92" fmla="*/ 0 w 256"/>
                <a:gd name="T93" fmla="*/ 113 h 136"/>
                <a:gd name="T94" fmla="*/ 13 w 256"/>
                <a:gd name="T95" fmla="*/ 119 h 136"/>
                <a:gd name="T96" fmla="*/ 28 w 256"/>
                <a:gd name="T97" fmla="*/ 125 h 136"/>
                <a:gd name="T98" fmla="*/ 43 w 256"/>
                <a:gd name="T99" fmla="*/ 130 h 136"/>
                <a:gd name="T100" fmla="*/ 55 w 256"/>
                <a:gd name="T101" fmla="*/ 131 h 136"/>
                <a:gd name="T102" fmla="*/ 67 w 256"/>
                <a:gd name="T103" fmla="*/ 131 h 136"/>
                <a:gd name="T104" fmla="*/ 78 w 256"/>
                <a:gd name="T105" fmla="*/ 129 h 136"/>
                <a:gd name="T106" fmla="*/ 90 w 256"/>
                <a:gd name="T107" fmla="*/ 124 h 136"/>
                <a:gd name="T108" fmla="*/ 102 w 256"/>
                <a:gd name="T109" fmla="*/ 119 h 136"/>
                <a:gd name="T110" fmla="*/ 112 w 256"/>
                <a:gd name="T111" fmla="*/ 113 h 136"/>
                <a:gd name="T112" fmla="*/ 121 w 256"/>
                <a:gd name="T113" fmla="*/ 108 h 136"/>
                <a:gd name="T114" fmla="*/ 128 w 256"/>
                <a:gd name="T115" fmla="*/ 100 h 136"/>
                <a:gd name="T116" fmla="*/ 134 w 256"/>
                <a:gd name="T117" fmla="*/ 9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136">
                  <a:moveTo>
                    <a:pt x="134" y="92"/>
                  </a:moveTo>
                  <a:lnTo>
                    <a:pt x="144" y="73"/>
                  </a:lnTo>
                  <a:lnTo>
                    <a:pt x="155" y="92"/>
                  </a:lnTo>
                  <a:lnTo>
                    <a:pt x="159" y="99"/>
                  </a:lnTo>
                  <a:lnTo>
                    <a:pt x="165" y="106"/>
                  </a:lnTo>
                  <a:lnTo>
                    <a:pt x="171" y="112"/>
                  </a:lnTo>
                  <a:lnTo>
                    <a:pt x="177" y="118"/>
                  </a:lnTo>
                  <a:lnTo>
                    <a:pt x="183" y="123"/>
                  </a:lnTo>
                  <a:lnTo>
                    <a:pt x="189" y="127"/>
                  </a:lnTo>
                  <a:lnTo>
                    <a:pt x="196" y="129"/>
                  </a:lnTo>
                  <a:lnTo>
                    <a:pt x="202" y="131"/>
                  </a:lnTo>
                  <a:lnTo>
                    <a:pt x="216" y="135"/>
                  </a:lnTo>
                  <a:lnTo>
                    <a:pt x="229" y="136"/>
                  </a:lnTo>
                  <a:lnTo>
                    <a:pt x="243" y="135"/>
                  </a:lnTo>
                  <a:lnTo>
                    <a:pt x="256" y="131"/>
                  </a:lnTo>
                  <a:lnTo>
                    <a:pt x="253" y="118"/>
                  </a:lnTo>
                  <a:lnTo>
                    <a:pt x="250" y="104"/>
                  </a:lnTo>
                  <a:lnTo>
                    <a:pt x="246" y="92"/>
                  </a:lnTo>
                  <a:lnTo>
                    <a:pt x="240" y="80"/>
                  </a:lnTo>
                  <a:lnTo>
                    <a:pt x="234" y="68"/>
                  </a:lnTo>
                  <a:lnTo>
                    <a:pt x="227" y="58"/>
                  </a:lnTo>
                  <a:lnTo>
                    <a:pt x="220" y="47"/>
                  </a:lnTo>
                  <a:lnTo>
                    <a:pt x="212" y="39"/>
                  </a:lnTo>
                  <a:lnTo>
                    <a:pt x="203" y="30"/>
                  </a:lnTo>
                  <a:lnTo>
                    <a:pt x="194" y="22"/>
                  </a:lnTo>
                  <a:lnTo>
                    <a:pt x="183" y="16"/>
                  </a:lnTo>
                  <a:lnTo>
                    <a:pt x="172" y="11"/>
                  </a:lnTo>
                  <a:lnTo>
                    <a:pt x="162" y="6"/>
                  </a:lnTo>
                  <a:lnTo>
                    <a:pt x="150" y="3"/>
                  </a:lnTo>
                  <a:lnTo>
                    <a:pt x="138" y="2"/>
                  </a:lnTo>
                  <a:lnTo>
                    <a:pt x="126" y="0"/>
                  </a:lnTo>
                  <a:lnTo>
                    <a:pt x="115" y="2"/>
                  </a:lnTo>
                  <a:lnTo>
                    <a:pt x="105" y="3"/>
                  </a:lnTo>
                  <a:lnTo>
                    <a:pt x="94" y="5"/>
                  </a:lnTo>
                  <a:lnTo>
                    <a:pt x="83" y="9"/>
                  </a:lnTo>
                  <a:lnTo>
                    <a:pt x="74" y="14"/>
                  </a:lnTo>
                  <a:lnTo>
                    <a:pt x="64" y="19"/>
                  </a:lnTo>
                  <a:lnTo>
                    <a:pt x="55" y="25"/>
                  </a:lnTo>
                  <a:lnTo>
                    <a:pt x="46" y="33"/>
                  </a:lnTo>
                  <a:lnTo>
                    <a:pt x="38" y="41"/>
                  </a:lnTo>
                  <a:lnTo>
                    <a:pt x="31" y="49"/>
                  </a:lnTo>
                  <a:lnTo>
                    <a:pt x="24" y="59"/>
                  </a:lnTo>
                  <a:lnTo>
                    <a:pt x="18" y="68"/>
                  </a:lnTo>
                  <a:lnTo>
                    <a:pt x="12" y="79"/>
                  </a:lnTo>
                  <a:lnTo>
                    <a:pt x="7" y="90"/>
                  </a:lnTo>
                  <a:lnTo>
                    <a:pt x="3" y="102"/>
                  </a:lnTo>
                  <a:lnTo>
                    <a:pt x="0" y="113"/>
                  </a:lnTo>
                  <a:lnTo>
                    <a:pt x="13" y="119"/>
                  </a:lnTo>
                  <a:lnTo>
                    <a:pt x="28" y="125"/>
                  </a:lnTo>
                  <a:lnTo>
                    <a:pt x="43" y="130"/>
                  </a:lnTo>
                  <a:lnTo>
                    <a:pt x="55" y="131"/>
                  </a:lnTo>
                  <a:lnTo>
                    <a:pt x="67" y="131"/>
                  </a:lnTo>
                  <a:lnTo>
                    <a:pt x="78" y="129"/>
                  </a:lnTo>
                  <a:lnTo>
                    <a:pt x="90" y="124"/>
                  </a:lnTo>
                  <a:lnTo>
                    <a:pt x="102" y="119"/>
                  </a:lnTo>
                  <a:lnTo>
                    <a:pt x="112" y="113"/>
                  </a:lnTo>
                  <a:lnTo>
                    <a:pt x="121" y="108"/>
                  </a:lnTo>
                  <a:lnTo>
                    <a:pt x="128" y="100"/>
                  </a:lnTo>
                  <a:lnTo>
                    <a:pt x="13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TextBox 40"/>
          <p:cNvSpPr txBox="1"/>
          <p:nvPr/>
        </p:nvSpPr>
        <p:spPr>
          <a:xfrm>
            <a:off x="789666" y="4716159"/>
            <a:ext cx="1644365" cy="307777"/>
          </a:xfrm>
          <a:prstGeom prst="rect">
            <a:avLst/>
          </a:prstGeom>
          <a:noFill/>
        </p:spPr>
        <p:txBody>
          <a:bodyPr wrap="square" rtlCol="0">
            <a:spAutoFit/>
          </a:body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42" name="Rectangle 41"/>
          <p:cNvSpPr/>
          <p:nvPr/>
        </p:nvSpPr>
        <p:spPr>
          <a:xfrm>
            <a:off x="789667" y="5023936"/>
            <a:ext cx="1644364"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43" name="TextBox 42"/>
          <p:cNvSpPr txBox="1"/>
          <p:nvPr/>
        </p:nvSpPr>
        <p:spPr>
          <a:xfrm>
            <a:off x="3025411" y="4716159"/>
            <a:ext cx="1644365" cy="307777"/>
          </a:xfrm>
          <a:prstGeom prst="rect">
            <a:avLst/>
          </a:prstGeom>
          <a:noFill/>
        </p:spPr>
        <p:txBody>
          <a:bodyPr wrap="square" rtlCol="0">
            <a:spAutoFit/>
          </a:body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44" name="Rectangle 43"/>
          <p:cNvSpPr/>
          <p:nvPr/>
        </p:nvSpPr>
        <p:spPr>
          <a:xfrm>
            <a:off x="3025412" y="5023936"/>
            <a:ext cx="1644364"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45" name="TextBox 44"/>
          <p:cNvSpPr txBox="1"/>
          <p:nvPr/>
        </p:nvSpPr>
        <p:spPr>
          <a:xfrm>
            <a:off x="5334862" y="4716159"/>
            <a:ext cx="1644365" cy="307777"/>
          </a:xfrm>
          <a:prstGeom prst="rect">
            <a:avLst/>
          </a:prstGeom>
          <a:noFill/>
        </p:spPr>
        <p:txBody>
          <a:bodyPr wrap="square" rtlCol="0">
            <a:spAutoFit/>
          </a:body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46" name="Rectangle 45"/>
          <p:cNvSpPr/>
          <p:nvPr/>
        </p:nvSpPr>
        <p:spPr>
          <a:xfrm>
            <a:off x="5334863" y="5023936"/>
            <a:ext cx="1644364"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47" name="TextBox 46"/>
          <p:cNvSpPr txBox="1"/>
          <p:nvPr/>
        </p:nvSpPr>
        <p:spPr>
          <a:xfrm>
            <a:off x="7546416" y="4716159"/>
            <a:ext cx="1644365" cy="307777"/>
          </a:xfrm>
          <a:prstGeom prst="rect">
            <a:avLst/>
          </a:prstGeom>
          <a:noFill/>
        </p:spPr>
        <p:txBody>
          <a:bodyPr wrap="square" rtlCol="0">
            <a:spAutoFit/>
          </a:body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48" name="Rectangle 47"/>
          <p:cNvSpPr/>
          <p:nvPr/>
        </p:nvSpPr>
        <p:spPr>
          <a:xfrm>
            <a:off x="7546417" y="5023936"/>
            <a:ext cx="1644364"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
        <p:nvSpPr>
          <p:cNvPr id="49" name="TextBox 48"/>
          <p:cNvSpPr txBox="1"/>
          <p:nvPr/>
        </p:nvSpPr>
        <p:spPr>
          <a:xfrm>
            <a:off x="9757969" y="4716159"/>
            <a:ext cx="1644365" cy="307777"/>
          </a:xfrm>
          <a:prstGeom prst="rect">
            <a:avLst/>
          </a:prstGeom>
          <a:noFill/>
        </p:spPr>
        <p:txBody>
          <a:bodyPr wrap="square" rtlCol="0">
            <a:spAutoFit/>
          </a:bodyPr>
          <a:lstStyle/>
          <a:p>
            <a:r>
              <a:rPr lang="en-US" sz="1400" b="1" dirty="0" smtClean="0">
                <a:solidFill>
                  <a:schemeClr val="tx1">
                    <a:lumMod val="85000"/>
                    <a:lumOff val="15000"/>
                  </a:schemeClr>
                </a:solidFill>
                <a:latin typeface="Caviar Dreams" panose="020B0402020204020504" pitchFamily="34" charset="0"/>
                <a:ea typeface="Roboto" panose="02000000000000000000" pitchFamily="2" charset="0"/>
                <a:cs typeface="Open Sans"/>
              </a:rPr>
              <a:t>Organization</a:t>
            </a:r>
            <a:endParaRPr lang="en-US" sz="1400" b="1" dirty="0">
              <a:solidFill>
                <a:schemeClr val="tx1">
                  <a:lumMod val="85000"/>
                  <a:lumOff val="15000"/>
                </a:schemeClr>
              </a:solidFill>
              <a:latin typeface="Caviar Dreams" panose="020B0402020204020504" pitchFamily="34" charset="0"/>
              <a:ea typeface="Roboto" panose="02000000000000000000" pitchFamily="2" charset="0"/>
              <a:cs typeface="Open Sans"/>
            </a:endParaRPr>
          </a:p>
        </p:txBody>
      </p:sp>
      <p:sp>
        <p:nvSpPr>
          <p:cNvPr id="50" name="Rectangle 49"/>
          <p:cNvSpPr/>
          <p:nvPr/>
        </p:nvSpPr>
        <p:spPr>
          <a:xfrm>
            <a:off x="9757970" y="5023936"/>
            <a:ext cx="1644364"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Sed venenatis pellentesque magna, a </a:t>
            </a:r>
            <a:r>
              <a:rPr lang="en-US" sz="1000" noProof="1" smtClean="0">
                <a:solidFill>
                  <a:schemeClr val="tx1">
                    <a:lumMod val="85000"/>
                    <a:lumOff val="15000"/>
                  </a:schemeClr>
                </a:solidFill>
                <a:latin typeface="+mj-lt"/>
                <a:ea typeface="Roboto Light" panose="02000000000000000000" pitchFamily="2" charset="0"/>
                <a:cs typeface="Arial" charset="0"/>
              </a:rPr>
              <a:t>sagittis</a:t>
            </a:r>
            <a:endParaRPr lang="en-US" sz="1000" noProof="1">
              <a:solidFill>
                <a:schemeClr val="tx1">
                  <a:lumMod val="85000"/>
                  <a:lumOff val="15000"/>
                </a:schemeClr>
              </a:solidFill>
              <a:latin typeface="+mj-lt"/>
              <a:ea typeface="Roboto Light" panose="02000000000000000000" pitchFamily="2" charset="0"/>
              <a:cs typeface="Arial" charset="0"/>
            </a:endParaRPr>
          </a:p>
        </p:txBody>
      </p:sp>
    </p:spTree>
    <p:extLst>
      <p:ext uri="{BB962C8B-B14F-4D97-AF65-F5344CB8AC3E}">
        <p14:creationId xmlns:p14="http://schemas.microsoft.com/office/powerpoint/2010/main" val="9451309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77</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64" name="Flowchart: Alternate Process 24"/>
          <p:cNvSpPr/>
          <p:nvPr/>
        </p:nvSpPr>
        <p:spPr>
          <a:xfrm rot="16200000">
            <a:off x="4579845" y="2759710"/>
            <a:ext cx="3016748" cy="2087903"/>
          </a:xfrm>
          <a:prstGeom prst="roundRect">
            <a:avLst>
              <a:gd name="adj" fmla="val 62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Flowchart: Alternate Process 24"/>
          <p:cNvSpPr/>
          <p:nvPr/>
        </p:nvSpPr>
        <p:spPr>
          <a:xfrm rot="16200000">
            <a:off x="6763896" y="2759709"/>
            <a:ext cx="3016756" cy="2087907"/>
          </a:xfrm>
          <a:prstGeom prst="roundRect">
            <a:avLst>
              <a:gd name="adj" fmla="val 620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lowchart: Alternate Process 24"/>
          <p:cNvSpPr/>
          <p:nvPr/>
        </p:nvSpPr>
        <p:spPr>
          <a:xfrm rot="16200000">
            <a:off x="2395784" y="2759709"/>
            <a:ext cx="3016756" cy="2087905"/>
          </a:xfrm>
          <a:prstGeom prst="roundRect">
            <a:avLst>
              <a:gd name="adj" fmla="val 620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lowchart: Alternate Process 24"/>
          <p:cNvSpPr/>
          <p:nvPr/>
        </p:nvSpPr>
        <p:spPr>
          <a:xfrm rot="16200000">
            <a:off x="211734" y="2759709"/>
            <a:ext cx="3016748" cy="2087903"/>
          </a:xfrm>
          <a:prstGeom prst="roundRect">
            <a:avLst>
              <a:gd name="adj" fmla="val 620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134"/>
          <p:cNvGrpSpPr>
            <a:grpSpLocks noChangeAspect="1"/>
          </p:cNvGrpSpPr>
          <p:nvPr/>
        </p:nvGrpSpPr>
        <p:grpSpPr>
          <a:xfrm>
            <a:off x="1250621" y="4842163"/>
            <a:ext cx="938972" cy="939755"/>
            <a:chOff x="3287425" y="1417883"/>
            <a:chExt cx="648499" cy="649042"/>
          </a:xfrm>
        </p:grpSpPr>
        <p:sp>
          <p:nvSpPr>
            <p:cNvPr id="69" name="Oval 68"/>
            <p:cNvSpPr>
              <a:spLocks noChangeAspect="1"/>
            </p:cNvSpPr>
            <p:nvPr/>
          </p:nvSpPr>
          <p:spPr>
            <a:xfrm>
              <a:off x="3287425" y="1417883"/>
              <a:ext cx="648499" cy="64904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70" name="Oval 69"/>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01</a:t>
              </a:r>
              <a:endParaRPr lang="en-US" sz="1600" b="1" dirty="0">
                <a:solidFill>
                  <a:schemeClr val="bg1"/>
                </a:solidFill>
                <a:latin typeface="+mj-lt"/>
              </a:endParaRPr>
            </a:p>
          </p:txBody>
        </p:sp>
      </p:grpSp>
      <p:grpSp>
        <p:nvGrpSpPr>
          <p:cNvPr id="71" name="Group 129"/>
          <p:cNvGrpSpPr>
            <a:grpSpLocks noChangeAspect="1"/>
          </p:cNvGrpSpPr>
          <p:nvPr/>
        </p:nvGrpSpPr>
        <p:grpSpPr>
          <a:xfrm>
            <a:off x="3434676" y="4842163"/>
            <a:ext cx="938972" cy="939755"/>
            <a:chOff x="2779491" y="2517212"/>
            <a:chExt cx="648499" cy="649042"/>
          </a:xfrm>
        </p:grpSpPr>
        <p:sp>
          <p:nvSpPr>
            <p:cNvPr id="72" name="Oval 71"/>
            <p:cNvSpPr>
              <a:spLocks noChangeAspect="1"/>
            </p:cNvSpPr>
            <p:nvPr/>
          </p:nvSpPr>
          <p:spPr>
            <a:xfrm>
              <a:off x="2779491" y="2517212"/>
              <a:ext cx="648499" cy="64904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73" name="Oval 7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02</a:t>
              </a:r>
              <a:endParaRPr lang="en-US" sz="1600" b="1" dirty="0">
                <a:latin typeface="+mj-lt"/>
              </a:endParaRPr>
            </a:p>
          </p:txBody>
        </p:sp>
      </p:grpSp>
      <p:grpSp>
        <p:nvGrpSpPr>
          <p:cNvPr id="74" name="Group 130"/>
          <p:cNvGrpSpPr>
            <a:grpSpLocks noChangeAspect="1"/>
          </p:cNvGrpSpPr>
          <p:nvPr/>
        </p:nvGrpSpPr>
        <p:grpSpPr>
          <a:xfrm>
            <a:off x="5618731" y="4842163"/>
            <a:ext cx="938972" cy="939755"/>
            <a:chOff x="3287425" y="3613920"/>
            <a:chExt cx="648499" cy="649042"/>
          </a:xfrm>
        </p:grpSpPr>
        <p:sp>
          <p:nvSpPr>
            <p:cNvPr id="75" name="Oval 74"/>
            <p:cNvSpPr>
              <a:spLocks noChangeAspect="1"/>
            </p:cNvSpPr>
            <p:nvPr/>
          </p:nvSpPr>
          <p:spPr>
            <a:xfrm>
              <a:off x="3287425" y="3613920"/>
              <a:ext cx="648499" cy="64904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76" name="Oval 7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03</a:t>
              </a:r>
              <a:endParaRPr lang="en-US" sz="1600" b="1" dirty="0">
                <a:latin typeface="+mj-lt"/>
              </a:endParaRPr>
            </a:p>
          </p:txBody>
        </p:sp>
      </p:grpSp>
      <p:grpSp>
        <p:nvGrpSpPr>
          <p:cNvPr id="77" name="Group 133"/>
          <p:cNvGrpSpPr>
            <a:grpSpLocks noChangeAspect="1"/>
          </p:cNvGrpSpPr>
          <p:nvPr/>
        </p:nvGrpSpPr>
        <p:grpSpPr>
          <a:xfrm>
            <a:off x="7802788" y="4842156"/>
            <a:ext cx="938972" cy="939755"/>
            <a:chOff x="5249342" y="1406453"/>
            <a:chExt cx="648499" cy="649042"/>
          </a:xfrm>
        </p:grpSpPr>
        <p:sp>
          <p:nvSpPr>
            <p:cNvPr id="78" name="Oval 77"/>
            <p:cNvSpPr>
              <a:spLocks noChangeAspect="1"/>
            </p:cNvSpPr>
            <p:nvPr/>
          </p:nvSpPr>
          <p:spPr>
            <a:xfrm>
              <a:off x="5249342" y="1406453"/>
              <a:ext cx="648499" cy="64904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79" name="Oval 78"/>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04</a:t>
              </a:r>
              <a:endParaRPr lang="en-US" sz="1600" b="1" dirty="0">
                <a:latin typeface="+mj-lt"/>
              </a:endParaRPr>
            </a:p>
          </p:txBody>
        </p:sp>
      </p:grpSp>
      <p:sp>
        <p:nvSpPr>
          <p:cNvPr id="88" name="Flowchart: Alternate Process 24"/>
          <p:cNvSpPr/>
          <p:nvPr/>
        </p:nvSpPr>
        <p:spPr>
          <a:xfrm rot="16200000">
            <a:off x="8963514" y="2759710"/>
            <a:ext cx="3016756" cy="2087907"/>
          </a:xfrm>
          <a:prstGeom prst="roundRect">
            <a:avLst>
              <a:gd name="adj" fmla="val 62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9" name="Group 133"/>
          <p:cNvGrpSpPr>
            <a:grpSpLocks noChangeAspect="1"/>
          </p:cNvGrpSpPr>
          <p:nvPr/>
        </p:nvGrpSpPr>
        <p:grpSpPr>
          <a:xfrm>
            <a:off x="10002406" y="4842157"/>
            <a:ext cx="938972" cy="939755"/>
            <a:chOff x="5249342" y="1406453"/>
            <a:chExt cx="648499" cy="649042"/>
          </a:xfrm>
        </p:grpSpPr>
        <p:sp>
          <p:nvSpPr>
            <p:cNvPr id="90" name="Oval 89"/>
            <p:cNvSpPr>
              <a:spLocks noChangeAspect="1"/>
            </p:cNvSpPr>
            <p:nvPr/>
          </p:nvSpPr>
          <p:spPr>
            <a:xfrm>
              <a:off x="5249342" y="1406453"/>
              <a:ext cx="648499" cy="64904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91" name="Oval 90"/>
            <p:cNvSpPr>
              <a:spLocks noChangeAspect="1"/>
            </p:cNvSpPr>
            <p:nvPr/>
          </p:nvSpPr>
          <p:spPr>
            <a:xfrm>
              <a:off x="5324169" y="1481343"/>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04</a:t>
              </a:r>
              <a:endParaRPr lang="en-US" sz="1600" b="1" dirty="0">
                <a:latin typeface="+mj-lt"/>
              </a:endParaRPr>
            </a:p>
          </p:txBody>
        </p:sp>
      </p:grpSp>
      <p:sp>
        <p:nvSpPr>
          <p:cNvPr id="94" name="Text Placeholder 3"/>
          <p:cNvSpPr txBox="1">
            <a:spLocks/>
          </p:cNvSpPr>
          <p:nvPr/>
        </p:nvSpPr>
        <p:spPr>
          <a:xfrm>
            <a:off x="1058226" y="344295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95" name="Text Placeholder 3"/>
          <p:cNvSpPr txBox="1">
            <a:spLocks/>
          </p:cNvSpPr>
          <p:nvPr/>
        </p:nvSpPr>
        <p:spPr>
          <a:xfrm>
            <a:off x="728973" y="3677849"/>
            <a:ext cx="1982268" cy="76854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sp>
        <p:nvSpPr>
          <p:cNvPr id="96" name="Text Placeholder 3"/>
          <p:cNvSpPr txBox="1">
            <a:spLocks/>
          </p:cNvSpPr>
          <p:nvPr/>
        </p:nvSpPr>
        <p:spPr>
          <a:xfrm>
            <a:off x="3205023" y="344295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97" name="Text Placeholder 3"/>
          <p:cNvSpPr txBox="1">
            <a:spLocks/>
          </p:cNvSpPr>
          <p:nvPr/>
        </p:nvSpPr>
        <p:spPr>
          <a:xfrm>
            <a:off x="2875770" y="3677849"/>
            <a:ext cx="1982268" cy="76854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sp>
        <p:nvSpPr>
          <p:cNvPr id="98" name="Text Placeholder 3"/>
          <p:cNvSpPr txBox="1">
            <a:spLocks/>
          </p:cNvSpPr>
          <p:nvPr/>
        </p:nvSpPr>
        <p:spPr>
          <a:xfrm>
            <a:off x="5438306" y="344295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99" name="Text Placeholder 3"/>
          <p:cNvSpPr txBox="1">
            <a:spLocks/>
          </p:cNvSpPr>
          <p:nvPr/>
        </p:nvSpPr>
        <p:spPr>
          <a:xfrm>
            <a:off x="5109053" y="3677849"/>
            <a:ext cx="1982268" cy="76854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sp>
        <p:nvSpPr>
          <p:cNvPr id="100" name="Text Placeholder 3"/>
          <p:cNvSpPr txBox="1">
            <a:spLocks/>
          </p:cNvSpPr>
          <p:nvPr/>
        </p:nvSpPr>
        <p:spPr>
          <a:xfrm>
            <a:off x="7608373" y="344295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101" name="Text Placeholder 3"/>
          <p:cNvSpPr txBox="1">
            <a:spLocks/>
          </p:cNvSpPr>
          <p:nvPr/>
        </p:nvSpPr>
        <p:spPr>
          <a:xfrm>
            <a:off x="7279120" y="3677849"/>
            <a:ext cx="1982268" cy="76854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sp>
        <p:nvSpPr>
          <p:cNvPr id="102" name="Text Placeholder 3"/>
          <p:cNvSpPr txBox="1">
            <a:spLocks/>
          </p:cNvSpPr>
          <p:nvPr/>
        </p:nvSpPr>
        <p:spPr>
          <a:xfrm>
            <a:off x="9769760" y="344295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103" name="Text Placeholder 3"/>
          <p:cNvSpPr txBox="1">
            <a:spLocks/>
          </p:cNvSpPr>
          <p:nvPr/>
        </p:nvSpPr>
        <p:spPr>
          <a:xfrm>
            <a:off x="9440507" y="3677849"/>
            <a:ext cx="1982268" cy="76854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333" dirty="0">
                <a:solidFill>
                  <a:schemeClr val="bg1"/>
                </a:solidFill>
              </a:rPr>
              <a:t>There are many variations</a:t>
            </a:r>
          </a:p>
          <a:p>
            <a:pPr defTabSz="1219140">
              <a:spcBef>
                <a:spcPct val="20000"/>
              </a:spcBef>
              <a:defRPr/>
            </a:pPr>
            <a:r>
              <a:rPr lang="en-US" sz="1333" dirty="0">
                <a:solidFill>
                  <a:schemeClr val="bg1"/>
                </a:solidFill>
              </a:rPr>
              <a:t> of passages of lorem</a:t>
            </a:r>
          </a:p>
          <a:p>
            <a:pPr defTabSz="1219140">
              <a:spcBef>
                <a:spcPct val="20000"/>
              </a:spcBef>
              <a:defRPr/>
            </a:pPr>
            <a:r>
              <a:rPr lang="en-US" sz="1333" dirty="0">
                <a:solidFill>
                  <a:schemeClr val="bg1"/>
                </a:solidFill>
              </a:rPr>
              <a:t> ipsum available</a:t>
            </a:r>
          </a:p>
        </p:txBody>
      </p:sp>
      <p:sp>
        <p:nvSpPr>
          <p:cNvPr id="35" name="Freeform 79"/>
          <p:cNvSpPr>
            <a:spLocks noEditPoints="1"/>
          </p:cNvSpPr>
          <p:nvPr/>
        </p:nvSpPr>
        <p:spPr bwMode="auto">
          <a:xfrm>
            <a:off x="1551286" y="2653161"/>
            <a:ext cx="338074" cy="491744"/>
          </a:xfrm>
          <a:custGeom>
            <a:avLst/>
            <a:gdLst>
              <a:gd name="T0" fmla="*/ 520 w 705"/>
              <a:gd name="T1" fmla="*/ 626 h 1023"/>
              <a:gd name="T2" fmla="*/ 480 w 705"/>
              <a:gd name="T3" fmla="*/ 682 h 1023"/>
              <a:gd name="T4" fmla="*/ 459 w 705"/>
              <a:gd name="T5" fmla="*/ 760 h 1023"/>
              <a:gd name="T6" fmla="*/ 392 w 705"/>
              <a:gd name="T7" fmla="*/ 411 h 1023"/>
              <a:gd name="T8" fmla="*/ 424 w 705"/>
              <a:gd name="T9" fmla="*/ 352 h 1023"/>
              <a:gd name="T10" fmla="*/ 412 w 705"/>
              <a:gd name="T11" fmla="*/ 313 h 1023"/>
              <a:gd name="T12" fmla="*/ 380 w 705"/>
              <a:gd name="T13" fmla="*/ 287 h 1023"/>
              <a:gd name="T14" fmla="*/ 339 w 705"/>
              <a:gd name="T15" fmla="*/ 283 h 1023"/>
              <a:gd name="T16" fmla="*/ 304 w 705"/>
              <a:gd name="T17" fmla="*/ 302 h 1023"/>
              <a:gd name="T18" fmla="*/ 284 w 705"/>
              <a:gd name="T19" fmla="*/ 338 h 1023"/>
              <a:gd name="T20" fmla="*/ 297 w 705"/>
              <a:gd name="T21" fmla="*/ 396 h 1023"/>
              <a:gd name="T22" fmla="*/ 247 w 705"/>
              <a:gd name="T23" fmla="*/ 847 h 1023"/>
              <a:gd name="T24" fmla="*/ 237 w 705"/>
              <a:gd name="T25" fmla="*/ 709 h 1023"/>
              <a:gd name="T26" fmla="*/ 202 w 705"/>
              <a:gd name="T27" fmla="*/ 646 h 1023"/>
              <a:gd name="T28" fmla="*/ 165 w 705"/>
              <a:gd name="T29" fmla="*/ 608 h 1023"/>
              <a:gd name="T30" fmla="*/ 120 w 705"/>
              <a:gd name="T31" fmla="*/ 568 h 1023"/>
              <a:gd name="T32" fmla="*/ 61 w 705"/>
              <a:gd name="T33" fmla="*/ 477 h 1023"/>
              <a:gd name="T34" fmla="*/ 36 w 705"/>
              <a:gd name="T35" fmla="*/ 371 h 1023"/>
              <a:gd name="T36" fmla="*/ 46 w 705"/>
              <a:gd name="T37" fmla="*/ 273 h 1023"/>
              <a:gd name="T38" fmla="*/ 82 w 705"/>
              <a:gd name="T39" fmla="*/ 188 h 1023"/>
              <a:gd name="T40" fmla="*/ 139 w 705"/>
              <a:gd name="T41" fmla="*/ 118 h 1023"/>
              <a:gd name="T42" fmla="*/ 216 w 705"/>
              <a:gd name="T43" fmla="*/ 67 h 1023"/>
              <a:gd name="T44" fmla="*/ 305 w 705"/>
              <a:gd name="T45" fmla="*/ 39 h 1023"/>
              <a:gd name="T46" fmla="*/ 402 w 705"/>
              <a:gd name="T47" fmla="*/ 39 h 1023"/>
              <a:gd name="T48" fmla="*/ 491 w 705"/>
              <a:gd name="T49" fmla="*/ 67 h 1023"/>
              <a:gd name="T50" fmla="*/ 566 w 705"/>
              <a:gd name="T51" fmla="*/ 118 h 1023"/>
              <a:gd name="T52" fmla="*/ 624 w 705"/>
              <a:gd name="T53" fmla="*/ 188 h 1023"/>
              <a:gd name="T54" fmla="*/ 660 w 705"/>
              <a:gd name="T55" fmla="*/ 273 h 1023"/>
              <a:gd name="T56" fmla="*/ 670 w 705"/>
              <a:gd name="T57" fmla="*/ 371 h 1023"/>
              <a:gd name="T58" fmla="*/ 645 w 705"/>
              <a:gd name="T59" fmla="*/ 477 h 1023"/>
              <a:gd name="T60" fmla="*/ 586 w 705"/>
              <a:gd name="T61" fmla="*/ 569 h 1023"/>
              <a:gd name="T62" fmla="*/ 339 w 705"/>
              <a:gd name="T63" fmla="*/ 385 h 1023"/>
              <a:gd name="T64" fmla="*/ 318 w 705"/>
              <a:gd name="T65" fmla="*/ 352 h 1023"/>
              <a:gd name="T66" fmla="*/ 339 w 705"/>
              <a:gd name="T67" fmla="*/ 320 h 1023"/>
              <a:gd name="T68" fmla="*/ 378 w 705"/>
              <a:gd name="T69" fmla="*/ 327 h 1023"/>
              <a:gd name="T70" fmla="*/ 386 w 705"/>
              <a:gd name="T71" fmla="*/ 366 h 1023"/>
              <a:gd name="T72" fmla="*/ 353 w 705"/>
              <a:gd name="T73" fmla="*/ 388 h 1023"/>
              <a:gd name="T74" fmla="*/ 705 w 705"/>
              <a:gd name="T75" fmla="*/ 352 h 1023"/>
              <a:gd name="T76" fmla="*/ 690 w 705"/>
              <a:gd name="T77" fmla="*/ 247 h 1023"/>
              <a:gd name="T78" fmla="*/ 646 w 705"/>
              <a:gd name="T79" fmla="*/ 155 h 1023"/>
              <a:gd name="T80" fmla="*/ 578 w 705"/>
              <a:gd name="T81" fmla="*/ 80 h 1023"/>
              <a:gd name="T82" fmla="*/ 491 w 705"/>
              <a:gd name="T83" fmla="*/ 28 h 1023"/>
              <a:gd name="T84" fmla="*/ 389 w 705"/>
              <a:gd name="T85" fmla="*/ 2 h 1023"/>
              <a:gd name="T86" fmla="*/ 282 w 705"/>
              <a:gd name="T87" fmla="*/ 7 h 1023"/>
              <a:gd name="T88" fmla="*/ 185 w 705"/>
              <a:gd name="T89" fmla="*/ 42 h 1023"/>
              <a:gd name="T90" fmla="*/ 104 w 705"/>
              <a:gd name="T91" fmla="*/ 104 h 1023"/>
              <a:gd name="T92" fmla="*/ 43 w 705"/>
              <a:gd name="T93" fmla="*/ 185 h 1023"/>
              <a:gd name="T94" fmla="*/ 8 w 705"/>
              <a:gd name="T95" fmla="*/ 282 h 1023"/>
              <a:gd name="T96" fmla="*/ 3 w 705"/>
              <a:gd name="T97" fmla="*/ 395 h 1023"/>
              <a:gd name="T98" fmla="*/ 39 w 705"/>
              <a:gd name="T99" fmla="*/ 512 h 1023"/>
              <a:gd name="T100" fmla="*/ 110 w 705"/>
              <a:gd name="T101" fmla="*/ 607 h 1023"/>
              <a:gd name="T102" fmla="*/ 145 w 705"/>
              <a:gd name="T103" fmla="*/ 637 h 1023"/>
              <a:gd name="T104" fmla="*/ 193 w 705"/>
              <a:gd name="T105" fmla="*/ 699 h 1023"/>
              <a:gd name="T106" fmla="*/ 212 w 705"/>
              <a:gd name="T107" fmla="*/ 763 h 1023"/>
              <a:gd name="T108" fmla="*/ 496 w 705"/>
              <a:gd name="T109" fmla="*/ 750 h 1023"/>
              <a:gd name="T110" fmla="*/ 519 w 705"/>
              <a:gd name="T111" fmla="*/ 686 h 1023"/>
              <a:gd name="T112" fmla="*/ 580 w 705"/>
              <a:gd name="T113" fmla="*/ 622 h 1023"/>
              <a:gd name="T114" fmla="*/ 658 w 705"/>
              <a:gd name="T115" fmla="*/ 530 h 1023"/>
              <a:gd name="T116" fmla="*/ 700 w 705"/>
              <a:gd name="T117" fmla="*/ 416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5" h="1023">
                <a:moveTo>
                  <a:pt x="543" y="606"/>
                </a:moveTo>
                <a:lnTo>
                  <a:pt x="542" y="607"/>
                </a:lnTo>
                <a:lnTo>
                  <a:pt x="542" y="607"/>
                </a:lnTo>
                <a:lnTo>
                  <a:pt x="535" y="612"/>
                </a:lnTo>
                <a:lnTo>
                  <a:pt x="527" y="619"/>
                </a:lnTo>
                <a:lnTo>
                  <a:pt x="520" y="626"/>
                </a:lnTo>
                <a:lnTo>
                  <a:pt x="513" y="634"/>
                </a:lnTo>
                <a:lnTo>
                  <a:pt x="506" y="642"/>
                </a:lnTo>
                <a:lnTo>
                  <a:pt x="499" y="651"/>
                </a:lnTo>
                <a:lnTo>
                  <a:pt x="492" y="661"/>
                </a:lnTo>
                <a:lnTo>
                  <a:pt x="486" y="672"/>
                </a:lnTo>
                <a:lnTo>
                  <a:pt x="480" y="682"/>
                </a:lnTo>
                <a:lnTo>
                  <a:pt x="475" y="694"/>
                </a:lnTo>
                <a:lnTo>
                  <a:pt x="470" y="706"/>
                </a:lnTo>
                <a:lnTo>
                  <a:pt x="467" y="719"/>
                </a:lnTo>
                <a:lnTo>
                  <a:pt x="464" y="732"/>
                </a:lnTo>
                <a:lnTo>
                  <a:pt x="461" y="746"/>
                </a:lnTo>
                <a:lnTo>
                  <a:pt x="459" y="760"/>
                </a:lnTo>
                <a:lnTo>
                  <a:pt x="459" y="775"/>
                </a:lnTo>
                <a:lnTo>
                  <a:pt x="459" y="847"/>
                </a:lnTo>
                <a:lnTo>
                  <a:pt x="371" y="847"/>
                </a:lnTo>
                <a:lnTo>
                  <a:pt x="371" y="420"/>
                </a:lnTo>
                <a:lnTo>
                  <a:pt x="381" y="417"/>
                </a:lnTo>
                <a:lnTo>
                  <a:pt x="392" y="411"/>
                </a:lnTo>
                <a:lnTo>
                  <a:pt x="401" y="404"/>
                </a:lnTo>
                <a:lnTo>
                  <a:pt x="408" y="396"/>
                </a:lnTo>
                <a:lnTo>
                  <a:pt x="415" y="386"/>
                </a:lnTo>
                <a:lnTo>
                  <a:pt x="419" y="376"/>
                </a:lnTo>
                <a:lnTo>
                  <a:pt x="422" y="365"/>
                </a:lnTo>
                <a:lnTo>
                  <a:pt x="424" y="352"/>
                </a:lnTo>
                <a:lnTo>
                  <a:pt x="424" y="345"/>
                </a:lnTo>
                <a:lnTo>
                  <a:pt x="422" y="338"/>
                </a:lnTo>
                <a:lnTo>
                  <a:pt x="420" y="331"/>
                </a:lnTo>
                <a:lnTo>
                  <a:pt x="418" y="325"/>
                </a:lnTo>
                <a:lnTo>
                  <a:pt x="415" y="318"/>
                </a:lnTo>
                <a:lnTo>
                  <a:pt x="412" y="313"/>
                </a:lnTo>
                <a:lnTo>
                  <a:pt x="407" y="308"/>
                </a:lnTo>
                <a:lnTo>
                  <a:pt x="403" y="302"/>
                </a:lnTo>
                <a:lnTo>
                  <a:pt x="398" y="298"/>
                </a:lnTo>
                <a:lnTo>
                  <a:pt x="392" y="294"/>
                </a:lnTo>
                <a:lnTo>
                  <a:pt x="387" y="290"/>
                </a:lnTo>
                <a:lnTo>
                  <a:pt x="380" y="287"/>
                </a:lnTo>
                <a:lnTo>
                  <a:pt x="374" y="285"/>
                </a:lnTo>
                <a:lnTo>
                  <a:pt x="367" y="283"/>
                </a:lnTo>
                <a:lnTo>
                  <a:pt x="361" y="282"/>
                </a:lnTo>
                <a:lnTo>
                  <a:pt x="353" y="282"/>
                </a:lnTo>
                <a:lnTo>
                  <a:pt x="346" y="282"/>
                </a:lnTo>
                <a:lnTo>
                  <a:pt x="339" y="283"/>
                </a:lnTo>
                <a:lnTo>
                  <a:pt x="332" y="285"/>
                </a:lnTo>
                <a:lnTo>
                  <a:pt x="325" y="287"/>
                </a:lnTo>
                <a:lnTo>
                  <a:pt x="320" y="290"/>
                </a:lnTo>
                <a:lnTo>
                  <a:pt x="313" y="294"/>
                </a:lnTo>
                <a:lnTo>
                  <a:pt x="308" y="298"/>
                </a:lnTo>
                <a:lnTo>
                  <a:pt x="304" y="302"/>
                </a:lnTo>
                <a:lnTo>
                  <a:pt x="298" y="308"/>
                </a:lnTo>
                <a:lnTo>
                  <a:pt x="295" y="313"/>
                </a:lnTo>
                <a:lnTo>
                  <a:pt x="291" y="318"/>
                </a:lnTo>
                <a:lnTo>
                  <a:pt x="289" y="325"/>
                </a:lnTo>
                <a:lnTo>
                  <a:pt x="285" y="331"/>
                </a:lnTo>
                <a:lnTo>
                  <a:pt x="284" y="338"/>
                </a:lnTo>
                <a:lnTo>
                  <a:pt x="283" y="345"/>
                </a:lnTo>
                <a:lnTo>
                  <a:pt x="283" y="352"/>
                </a:lnTo>
                <a:lnTo>
                  <a:pt x="283" y="365"/>
                </a:lnTo>
                <a:lnTo>
                  <a:pt x="286" y="376"/>
                </a:lnTo>
                <a:lnTo>
                  <a:pt x="292" y="386"/>
                </a:lnTo>
                <a:lnTo>
                  <a:pt x="297" y="396"/>
                </a:lnTo>
                <a:lnTo>
                  <a:pt x="306" y="404"/>
                </a:lnTo>
                <a:lnTo>
                  <a:pt x="314" y="411"/>
                </a:lnTo>
                <a:lnTo>
                  <a:pt x="324" y="417"/>
                </a:lnTo>
                <a:lnTo>
                  <a:pt x="335" y="420"/>
                </a:lnTo>
                <a:lnTo>
                  <a:pt x="336" y="847"/>
                </a:lnTo>
                <a:lnTo>
                  <a:pt x="247" y="847"/>
                </a:lnTo>
                <a:lnTo>
                  <a:pt x="247" y="775"/>
                </a:lnTo>
                <a:lnTo>
                  <a:pt x="246" y="761"/>
                </a:lnTo>
                <a:lnTo>
                  <a:pt x="245" y="748"/>
                </a:lnTo>
                <a:lnTo>
                  <a:pt x="243" y="734"/>
                </a:lnTo>
                <a:lnTo>
                  <a:pt x="240" y="721"/>
                </a:lnTo>
                <a:lnTo>
                  <a:pt x="237" y="709"/>
                </a:lnTo>
                <a:lnTo>
                  <a:pt x="231" y="698"/>
                </a:lnTo>
                <a:lnTo>
                  <a:pt x="227" y="686"/>
                </a:lnTo>
                <a:lnTo>
                  <a:pt x="222" y="675"/>
                </a:lnTo>
                <a:lnTo>
                  <a:pt x="215" y="665"/>
                </a:lnTo>
                <a:lnTo>
                  <a:pt x="209" y="655"/>
                </a:lnTo>
                <a:lnTo>
                  <a:pt x="202" y="646"/>
                </a:lnTo>
                <a:lnTo>
                  <a:pt x="196" y="637"/>
                </a:lnTo>
                <a:lnTo>
                  <a:pt x="182" y="622"/>
                </a:lnTo>
                <a:lnTo>
                  <a:pt x="168" y="610"/>
                </a:lnTo>
                <a:lnTo>
                  <a:pt x="168" y="609"/>
                </a:lnTo>
                <a:lnTo>
                  <a:pt x="166" y="609"/>
                </a:lnTo>
                <a:lnTo>
                  <a:pt x="165" y="608"/>
                </a:lnTo>
                <a:lnTo>
                  <a:pt x="163" y="607"/>
                </a:lnTo>
                <a:lnTo>
                  <a:pt x="162" y="606"/>
                </a:lnTo>
                <a:lnTo>
                  <a:pt x="161" y="605"/>
                </a:lnTo>
                <a:lnTo>
                  <a:pt x="147" y="593"/>
                </a:lnTo>
                <a:lnTo>
                  <a:pt x="133" y="581"/>
                </a:lnTo>
                <a:lnTo>
                  <a:pt x="120" y="568"/>
                </a:lnTo>
                <a:lnTo>
                  <a:pt x="108" y="554"/>
                </a:lnTo>
                <a:lnTo>
                  <a:pt x="97" y="540"/>
                </a:lnTo>
                <a:lnTo>
                  <a:pt x="87" y="525"/>
                </a:lnTo>
                <a:lnTo>
                  <a:pt x="77" y="510"/>
                </a:lnTo>
                <a:lnTo>
                  <a:pt x="68" y="493"/>
                </a:lnTo>
                <a:lnTo>
                  <a:pt x="61" y="477"/>
                </a:lnTo>
                <a:lnTo>
                  <a:pt x="54" y="460"/>
                </a:lnTo>
                <a:lnTo>
                  <a:pt x="49" y="443"/>
                </a:lnTo>
                <a:lnTo>
                  <a:pt x="44" y="425"/>
                </a:lnTo>
                <a:lnTo>
                  <a:pt x="40" y="408"/>
                </a:lnTo>
                <a:lnTo>
                  <a:pt x="38" y="390"/>
                </a:lnTo>
                <a:lnTo>
                  <a:pt x="36" y="371"/>
                </a:lnTo>
                <a:lnTo>
                  <a:pt x="36" y="352"/>
                </a:lnTo>
                <a:lnTo>
                  <a:pt x="36" y="336"/>
                </a:lnTo>
                <a:lnTo>
                  <a:pt x="37" y="320"/>
                </a:lnTo>
                <a:lnTo>
                  <a:pt x="39" y="304"/>
                </a:lnTo>
                <a:lnTo>
                  <a:pt x="42" y="288"/>
                </a:lnTo>
                <a:lnTo>
                  <a:pt x="46" y="273"/>
                </a:lnTo>
                <a:lnTo>
                  <a:pt x="50" y="258"/>
                </a:lnTo>
                <a:lnTo>
                  <a:pt x="55" y="243"/>
                </a:lnTo>
                <a:lnTo>
                  <a:pt x="61" y="229"/>
                </a:lnTo>
                <a:lnTo>
                  <a:pt x="67" y="215"/>
                </a:lnTo>
                <a:lnTo>
                  <a:pt x="74" y="201"/>
                </a:lnTo>
                <a:lnTo>
                  <a:pt x="82" y="188"/>
                </a:lnTo>
                <a:lnTo>
                  <a:pt x="90" y="175"/>
                </a:lnTo>
                <a:lnTo>
                  <a:pt x="98" y="163"/>
                </a:lnTo>
                <a:lnTo>
                  <a:pt x="108" y="151"/>
                </a:lnTo>
                <a:lnTo>
                  <a:pt x="118" y="139"/>
                </a:lnTo>
                <a:lnTo>
                  <a:pt x="129" y="128"/>
                </a:lnTo>
                <a:lnTo>
                  <a:pt x="139" y="118"/>
                </a:lnTo>
                <a:lnTo>
                  <a:pt x="151" y="108"/>
                </a:lnTo>
                <a:lnTo>
                  <a:pt x="163" y="98"/>
                </a:lnTo>
                <a:lnTo>
                  <a:pt x="176" y="89"/>
                </a:lnTo>
                <a:lnTo>
                  <a:pt x="189" y="81"/>
                </a:lnTo>
                <a:lnTo>
                  <a:pt x="202" y="73"/>
                </a:lnTo>
                <a:lnTo>
                  <a:pt x="216" y="67"/>
                </a:lnTo>
                <a:lnTo>
                  <a:pt x="230" y="60"/>
                </a:lnTo>
                <a:lnTo>
                  <a:pt x="244" y="54"/>
                </a:lnTo>
                <a:lnTo>
                  <a:pt x="259" y="50"/>
                </a:lnTo>
                <a:lnTo>
                  <a:pt x="273" y="45"/>
                </a:lnTo>
                <a:lnTo>
                  <a:pt x="290" y="42"/>
                </a:lnTo>
                <a:lnTo>
                  <a:pt x="305" y="39"/>
                </a:lnTo>
                <a:lnTo>
                  <a:pt x="321" y="37"/>
                </a:lnTo>
                <a:lnTo>
                  <a:pt x="337" y="35"/>
                </a:lnTo>
                <a:lnTo>
                  <a:pt x="353" y="35"/>
                </a:lnTo>
                <a:lnTo>
                  <a:pt x="370" y="35"/>
                </a:lnTo>
                <a:lnTo>
                  <a:pt x="386" y="37"/>
                </a:lnTo>
                <a:lnTo>
                  <a:pt x="402" y="39"/>
                </a:lnTo>
                <a:lnTo>
                  <a:pt x="417" y="42"/>
                </a:lnTo>
                <a:lnTo>
                  <a:pt x="432" y="45"/>
                </a:lnTo>
                <a:lnTo>
                  <a:pt x="447" y="50"/>
                </a:lnTo>
                <a:lnTo>
                  <a:pt x="462" y="54"/>
                </a:lnTo>
                <a:lnTo>
                  <a:pt x="476" y="60"/>
                </a:lnTo>
                <a:lnTo>
                  <a:pt x="491" y="67"/>
                </a:lnTo>
                <a:lnTo>
                  <a:pt x="505" y="73"/>
                </a:lnTo>
                <a:lnTo>
                  <a:pt x="518" y="81"/>
                </a:lnTo>
                <a:lnTo>
                  <a:pt x="530" y="89"/>
                </a:lnTo>
                <a:lnTo>
                  <a:pt x="543" y="98"/>
                </a:lnTo>
                <a:lnTo>
                  <a:pt x="555" y="108"/>
                </a:lnTo>
                <a:lnTo>
                  <a:pt x="566" y="118"/>
                </a:lnTo>
                <a:lnTo>
                  <a:pt x="578" y="128"/>
                </a:lnTo>
                <a:lnTo>
                  <a:pt x="588" y="139"/>
                </a:lnTo>
                <a:lnTo>
                  <a:pt x="599" y="151"/>
                </a:lnTo>
                <a:lnTo>
                  <a:pt x="607" y="163"/>
                </a:lnTo>
                <a:lnTo>
                  <a:pt x="616" y="175"/>
                </a:lnTo>
                <a:lnTo>
                  <a:pt x="624" y="188"/>
                </a:lnTo>
                <a:lnTo>
                  <a:pt x="632" y="201"/>
                </a:lnTo>
                <a:lnTo>
                  <a:pt x="640" y="215"/>
                </a:lnTo>
                <a:lnTo>
                  <a:pt x="646" y="229"/>
                </a:lnTo>
                <a:lnTo>
                  <a:pt x="651" y="243"/>
                </a:lnTo>
                <a:lnTo>
                  <a:pt x="656" y="258"/>
                </a:lnTo>
                <a:lnTo>
                  <a:pt x="660" y="273"/>
                </a:lnTo>
                <a:lnTo>
                  <a:pt x="664" y="288"/>
                </a:lnTo>
                <a:lnTo>
                  <a:pt x="667" y="304"/>
                </a:lnTo>
                <a:lnTo>
                  <a:pt x="669" y="320"/>
                </a:lnTo>
                <a:lnTo>
                  <a:pt x="670" y="336"/>
                </a:lnTo>
                <a:lnTo>
                  <a:pt x="671" y="352"/>
                </a:lnTo>
                <a:lnTo>
                  <a:pt x="670" y="371"/>
                </a:lnTo>
                <a:lnTo>
                  <a:pt x="669" y="390"/>
                </a:lnTo>
                <a:lnTo>
                  <a:pt x="665" y="408"/>
                </a:lnTo>
                <a:lnTo>
                  <a:pt x="662" y="426"/>
                </a:lnTo>
                <a:lnTo>
                  <a:pt x="657" y="444"/>
                </a:lnTo>
                <a:lnTo>
                  <a:pt x="651" y="461"/>
                </a:lnTo>
                <a:lnTo>
                  <a:pt x="645" y="477"/>
                </a:lnTo>
                <a:lnTo>
                  <a:pt x="637" y="494"/>
                </a:lnTo>
                <a:lnTo>
                  <a:pt x="629" y="510"/>
                </a:lnTo>
                <a:lnTo>
                  <a:pt x="619" y="526"/>
                </a:lnTo>
                <a:lnTo>
                  <a:pt x="608" y="541"/>
                </a:lnTo>
                <a:lnTo>
                  <a:pt x="597" y="555"/>
                </a:lnTo>
                <a:lnTo>
                  <a:pt x="586" y="569"/>
                </a:lnTo>
                <a:lnTo>
                  <a:pt x="573" y="582"/>
                </a:lnTo>
                <a:lnTo>
                  <a:pt x="559" y="594"/>
                </a:lnTo>
                <a:lnTo>
                  <a:pt x="543" y="606"/>
                </a:lnTo>
                <a:close/>
                <a:moveTo>
                  <a:pt x="353" y="388"/>
                </a:moveTo>
                <a:lnTo>
                  <a:pt x="346" y="386"/>
                </a:lnTo>
                <a:lnTo>
                  <a:pt x="339" y="385"/>
                </a:lnTo>
                <a:lnTo>
                  <a:pt x="334" y="381"/>
                </a:lnTo>
                <a:lnTo>
                  <a:pt x="328" y="378"/>
                </a:lnTo>
                <a:lnTo>
                  <a:pt x="324" y="372"/>
                </a:lnTo>
                <a:lnTo>
                  <a:pt x="321" y="366"/>
                </a:lnTo>
                <a:lnTo>
                  <a:pt x="319" y="359"/>
                </a:lnTo>
                <a:lnTo>
                  <a:pt x="318" y="352"/>
                </a:lnTo>
                <a:lnTo>
                  <a:pt x="319" y="345"/>
                </a:lnTo>
                <a:lnTo>
                  <a:pt x="321" y="339"/>
                </a:lnTo>
                <a:lnTo>
                  <a:pt x="324" y="332"/>
                </a:lnTo>
                <a:lnTo>
                  <a:pt x="328" y="327"/>
                </a:lnTo>
                <a:lnTo>
                  <a:pt x="334" y="323"/>
                </a:lnTo>
                <a:lnTo>
                  <a:pt x="339" y="320"/>
                </a:lnTo>
                <a:lnTo>
                  <a:pt x="346" y="317"/>
                </a:lnTo>
                <a:lnTo>
                  <a:pt x="353" y="317"/>
                </a:lnTo>
                <a:lnTo>
                  <a:pt x="360" y="317"/>
                </a:lnTo>
                <a:lnTo>
                  <a:pt x="367" y="320"/>
                </a:lnTo>
                <a:lnTo>
                  <a:pt x="373" y="323"/>
                </a:lnTo>
                <a:lnTo>
                  <a:pt x="378" y="327"/>
                </a:lnTo>
                <a:lnTo>
                  <a:pt x="383" y="332"/>
                </a:lnTo>
                <a:lnTo>
                  <a:pt x="386" y="339"/>
                </a:lnTo>
                <a:lnTo>
                  <a:pt x="388" y="345"/>
                </a:lnTo>
                <a:lnTo>
                  <a:pt x="388" y="352"/>
                </a:lnTo>
                <a:lnTo>
                  <a:pt x="388" y="359"/>
                </a:lnTo>
                <a:lnTo>
                  <a:pt x="386" y="366"/>
                </a:lnTo>
                <a:lnTo>
                  <a:pt x="383" y="372"/>
                </a:lnTo>
                <a:lnTo>
                  <a:pt x="378" y="378"/>
                </a:lnTo>
                <a:lnTo>
                  <a:pt x="373" y="381"/>
                </a:lnTo>
                <a:lnTo>
                  <a:pt x="367" y="385"/>
                </a:lnTo>
                <a:lnTo>
                  <a:pt x="360" y="386"/>
                </a:lnTo>
                <a:lnTo>
                  <a:pt x="353" y="388"/>
                </a:lnTo>
                <a:close/>
                <a:moveTo>
                  <a:pt x="247" y="988"/>
                </a:moveTo>
                <a:lnTo>
                  <a:pt x="247" y="881"/>
                </a:lnTo>
                <a:lnTo>
                  <a:pt x="459" y="881"/>
                </a:lnTo>
                <a:lnTo>
                  <a:pt x="459" y="988"/>
                </a:lnTo>
                <a:lnTo>
                  <a:pt x="247" y="988"/>
                </a:lnTo>
                <a:close/>
                <a:moveTo>
                  <a:pt x="705" y="352"/>
                </a:moveTo>
                <a:lnTo>
                  <a:pt x="705" y="335"/>
                </a:lnTo>
                <a:lnTo>
                  <a:pt x="704" y="316"/>
                </a:lnTo>
                <a:lnTo>
                  <a:pt x="702" y="299"/>
                </a:lnTo>
                <a:lnTo>
                  <a:pt x="699" y="282"/>
                </a:lnTo>
                <a:lnTo>
                  <a:pt x="695" y="264"/>
                </a:lnTo>
                <a:lnTo>
                  <a:pt x="690" y="247"/>
                </a:lnTo>
                <a:lnTo>
                  <a:pt x="685" y="231"/>
                </a:lnTo>
                <a:lnTo>
                  <a:pt x="678" y="215"/>
                </a:lnTo>
                <a:lnTo>
                  <a:pt x="671" y="200"/>
                </a:lnTo>
                <a:lnTo>
                  <a:pt x="663" y="185"/>
                </a:lnTo>
                <a:lnTo>
                  <a:pt x="655" y="169"/>
                </a:lnTo>
                <a:lnTo>
                  <a:pt x="646" y="155"/>
                </a:lnTo>
                <a:lnTo>
                  <a:pt x="635" y="141"/>
                </a:lnTo>
                <a:lnTo>
                  <a:pt x="626" y="128"/>
                </a:lnTo>
                <a:lnTo>
                  <a:pt x="615" y="115"/>
                </a:lnTo>
                <a:lnTo>
                  <a:pt x="603" y="104"/>
                </a:lnTo>
                <a:lnTo>
                  <a:pt x="590" y="92"/>
                </a:lnTo>
                <a:lnTo>
                  <a:pt x="578" y="80"/>
                </a:lnTo>
                <a:lnTo>
                  <a:pt x="564" y="70"/>
                </a:lnTo>
                <a:lnTo>
                  <a:pt x="550" y="60"/>
                </a:lnTo>
                <a:lnTo>
                  <a:pt x="536" y="51"/>
                </a:lnTo>
                <a:lnTo>
                  <a:pt x="521" y="42"/>
                </a:lnTo>
                <a:lnTo>
                  <a:pt x="506" y="34"/>
                </a:lnTo>
                <a:lnTo>
                  <a:pt x="491" y="28"/>
                </a:lnTo>
                <a:lnTo>
                  <a:pt x="474" y="21"/>
                </a:lnTo>
                <a:lnTo>
                  <a:pt x="458" y="16"/>
                </a:lnTo>
                <a:lnTo>
                  <a:pt x="441" y="11"/>
                </a:lnTo>
                <a:lnTo>
                  <a:pt x="425" y="7"/>
                </a:lnTo>
                <a:lnTo>
                  <a:pt x="407" y="4"/>
                </a:lnTo>
                <a:lnTo>
                  <a:pt x="389" y="2"/>
                </a:lnTo>
                <a:lnTo>
                  <a:pt x="372" y="0"/>
                </a:lnTo>
                <a:lnTo>
                  <a:pt x="353" y="0"/>
                </a:lnTo>
                <a:lnTo>
                  <a:pt x="335" y="0"/>
                </a:lnTo>
                <a:lnTo>
                  <a:pt x="317" y="2"/>
                </a:lnTo>
                <a:lnTo>
                  <a:pt x="299" y="4"/>
                </a:lnTo>
                <a:lnTo>
                  <a:pt x="282" y="7"/>
                </a:lnTo>
                <a:lnTo>
                  <a:pt x="265" y="11"/>
                </a:lnTo>
                <a:lnTo>
                  <a:pt x="249" y="16"/>
                </a:lnTo>
                <a:lnTo>
                  <a:pt x="232" y="21"/>
                </a:lnTo>
                <a:lnTo>
                  <a:pt x="216" y="28"/>
                </a:lnTo>
                <a:lnTo>
                  <a:pt x="200" y="34"/>
                </a:lnTo>
                <a:lnTo>
                  <a:pt x="185" y="42"/>
                </a:lnTo>
                <a:lnTo>
                  <a:pt x="170" y="51"/>
                </a:lnTo>
                <a:lnTo>
                  <a:pt x="156" y="60"/>
                </a:lnTo>
                <a:lnTo>
                  <a:pt x="142" y="70"/>
                </a:lnTo>
                <a:lnTo>
                  <a:pt x="129" y="80"/>
                </a:lnTo>
                <a:lnTo>
                  <a:pt x="116" y="92"/>
                </a:lnTo>
                <a:lnTo>
                  <a:pt x="104" y="104"/>
                </a:lnTo>
                <a:lnTo>
                  <a:pt x="92" y="115"/>
                </a:lnTo>
                <a:lnTo>
                  <a:pt x="81" y="128"/>
                </a:lnTo>
                <a:lnTo>
                  <a:pt x="70" y="141"/>
                </a:lnTo>
                <a:lnTo>
                  <a:pt x="61" y="155"/>
                </a:lnTo>
                <a:lnTo>
                  <a:pt x="52" y="169"/>
                </a:lnTo>
                <a:lnTo>
                  <a:pt x="43" y="185"/>
                </a:lnTo>
                <a:lnTo>
                  <a:pt x="35" y="200"/>
                </a:lnTo>
                <a:lnTo>
                  <a:pt x="28" y="215"/>
                </a:lnTo>
                <a:lnTo>
                  <a:pt x="22" y="231"/>
                </a:lnTo>
                <a:lnTo>
                  <a:pt x="16" y="247"/>
                </a:lnTo>
                <a:lnTo>
                  <a:pt x="12" y="264"/>
                </a:lnTo>
                <a:lnTo>
                  <a:pt x="8" y="282"/>
                </a:lnTo>
                <a:lnTo>
                  <a:pt x="4" y="299"/>
                </a:lnTo>
                <a:lnTo>
                  <a:pt x="2" y="316"/>
                </a:lnTo>
                <a:lnTo>
                  <a:pt x="1" y="335"/>
                </a:lnTo>
                <a:lnTo>
                  <a:pt x="0" y="352"/>
                </a:lnTo>
                <a:lnTo>
                  <a:pt x="1" y="374"/>
                </a:lnTo>
                <a:lnTo>
                  <a:pt x="3" y="395"/>
                </a:lnTo>
                <a:lnTo>
                  <a:pt x="7" y="416"/>
                </a:lnTo>
                <a:lnTo>
                  <a:pt x="10" y="435"/>
                </a:lnTo>
                <a:lnTo>
                  <a:pt x="15" y="456"/>
                </a:lnTo>
                <a:lnTo>
                  <a:pt x="23" y="475"/>
                </a:lnTo>
                <a:lnTo>
                  <a:pt x="30" y="493"/>
                </a:lnTo>
                <a:lnTo>
                  <a:pt x="39" y="512"/>
                </a:lnTo>
                <a:lnTo>
                  <a:pt x="48" y="529"/>
                </a:lnTo>
                <a:lnTo>
                  <a:pt x="58" y="546"/>
                </a:lnTo>
                <a:lnTo>
                  <a:pt x="70" y="563"/>
                </a:lnTo>
                <a:lnTo>
                  <a:pt x="82" y="579"/>
                </a:lnTo>
                <a:lnTo>
                  <a:pt x="96" y="593"/>
                </a:lnTo>
                <a:lnTo>
                  <a:pt x="110" y="607"/>
                </a:lnTo>
                <a:lnTo>
                  <a:pt x="124" y="621"/>
                </a:lnTo>
                <a:lnTo>
                  <a:pt x="141" y="633"/>
                </a:lnTo>
                <a:lnTo>
                  <a:pt x="141" y="633"/>
                </a:lnTo>
                <a:lnTo>
                  <a:pt x="143" y="635"/>
                </a:lnTo>
                <a:lnTo>
                  <a:pt x="145" y="637"/>
                </a:lnTo>
                <a:lnTo>
                  <a:pt x="145" y="637"/>
                </a:lnTo>
                <a:lnTo>
                  <a:pt x="146" y="637"/>
                </a:lnTo>
                <a:lnTo>
                  <a:pt x="157" y="647"/>
                </a:lnTo>
                <a:lnTo>
                  <a:pt x="168" y="659"/>
                </a:lnTo>
                <a:lnTo>
                  <a:pt x="178" y="673"/>
                </a:lnTo>
                <a:lnTo>
                  <a:pt x="189" y="690"/>
                </a:lnTo>
                <a:lnTo>
                  <a:pt x="193" y="699"/>
                </a:lnTo>
                <a:lnTo>
                  <a:pt x="198" y="708"/>
                </a:lnTo>
                <a:lnTo>
                  <a:pt x="202" y="718"/>
                </a:lnTo>
                <a:lnTo>
                  <a:pt x="205" y="729"/>
                </a:lnTo>
                <a:lnTo>
                  <a:pt x="209" y="740"/>
                </a:lnTo>
                <a:lnTo>
                  <a:pt x="211" y="752"/>
                </a:lnTo>
                <a:lnTo>
                  <a:pt x="212" y="763"/>
                </a:lnTo>
                <a:lnTo>
                  <a:pt x="212" y="775"/>
                </a:lnTo>
                <a:lnTo>
                  <a:pt x="212" y="1023"/>
                </a:lnTo>
                <a:lnTo>
                  <a:pt x="494" y="1023"/>
                </a:lnTo>
                <a:lnTo>
                  <a:pt x="494" y="775"/>
                </a:lnTo>
                <a:lnTo>
                  <a:pt x="495" y="762"/>
                </a:lnTo>
                <a:lnTo>
                  <a:pt x="496" y="750"/>
                </a:lnTo>
                <a:lnTo>
                  <a:pt x="498" y="739"/>
                </a:lnTo>
                <a:lnTo>
                  <a:pt x="501" y="727"/>
                </a:lnTo>
                <a:lnTo>
                  <a:pt x="505" y="716"/>
                </a:lnTo>
                <a:lnTo>
                  <a:pt x="509" y="705"/>
                </a:lnTo>
                <a:lnTo>
                  <a:pt x="513" y="695"/>
                </a:lnTo>
                <a:lnTo>
                  <a:pt x="519" y="686"/>
                </a:lnTo>
                <a:lnTo>
                  <a:pt x="529" y="669"/>
                </a:lnTo>
                <a:lnTo>
                  <a:pt x="541" y="655"/>
                </a:lnTo>
                <a:lnTo>
                  <a:pt x="553" y="644"/>
                </a:lnTo>
                <a:lnTo>
                  <a:pt x="565" y="634"/>
                </a:lnTo>
                <a:lnTo>
                  <a:pt x="565" y="634"/>
                </a:lnTo>
                <a:lnTo>
                  <a:pt x="580" y="622"/>
                </a:lnTo>
                <a:lnTo>
                  <a:pt x="595" y="608"/>
                </a:lnTo>
                <a:lnTo>
                  <a:pt x="609" y="594"/>
                </a:lnTo>
                <a:lnTo>
                  <a:pt x="623" y="579"/>
                </a:lnTo>
                <a:lnTo>
                  <a:pt x="635" y="564"/>
                </a:lnTo>
                <a:lnTo>
                  <a:pt x="647" y="547"/>
                </a:lnTo>
                <a:lnTo>
                  <a:pt x="658" y="530"/>
                </a:lnTo>
                <a:lnTo>
                  <a:pt x="668" y="513"/>
                </a:lnTo>
                <a:lnTo>
                  <a:pt x="676" y="494"/>
                </a:lnTo>
                <a:lnTo>
                  <a:pt x="684" y="475"/>
                </a:lnTo>
                <a:lnTo>
                  <a:pt x="690" y="456"/>
                </a:lnTo>
                <a:lnTo>
                  <a:pt x="696" y="436"/>
                </a:lnTo>
                <a:lnTo>
                  <a:pt x="700" y="416"/>
                </a:lnTo>
                <a:lnTo>
                  <a:pt x="703" y="395"/>
                </a:lnTo>
                <a:lnTo>
                  <a:pt x="705" y="374"/>
                </a:lnTo>
                <a:lnTo>
                  <a:pt x="705" y="35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 name="Freeform 102"/>
          <p:cNvSpPr>
            <a:spLocks noEditPoints="1"/>
          </p:cNvSpPr>
          <p:nvPr/>
        </p:nvSpPr>
        <p:spPr bwMode="auto">
          <a:xfrm>
            <a:off x="3731784" y="2656328"/>
            <a:ext cx="453327" cy="455248"/>
          </a:xfrm>
          <a:custGeom>
            <a:avLst/>
            <a:gdLst>
              <a:gd name="T0" fmla="*/ 848 w 946"/>
              <a:gd name="T1" fmla="*/ 911 h 948"/>
              <a:gd name="T2" fmla="*/ 896 w 946"/>
              <a:gd name="T3" fmla="*/ 821 h 948"/>
              <a:gd name="T4" fmla="*/ 907 w 946"/>
              <a:gd name="T5" fmla="*/ 878 h 948"/>
              <a:gd name="T6" fmla="*/ 333 w 946"/>
              <a:gd name="T7" fmla="*/ 720 h 948"/>
              <a:gd name="T8" fmla="*/ 330 w 946"/>
              <a:gd name="T9" fmla="*/ 786 h 948"/>
              <a:gd name="T10" fmla="*/ 298 w 946"/>
              <a:gd name="T11" fmla="*/ 844 h 948"/>
              <a:gd name="T12" fmla="*/ 229 w 946"/>
              <a:gd name="T13" fmla="*/ 890 h 948"/>
              <a:gd name="T14" fmla="*/ 160 w 946"/>
              <a:gd name="T15" fmla="*/ 895 h 948"/>
              <a:gd name="T16" fmla="*/ 37 w 946"/>
              <a:gd name="T17" fmla="*/ 771 h 948"/>
              <a:gd name="T18" fmla="*/ 38 w 946"/>
              <a:gd name="T19" fmla="*/ 715 h 948"/>
              <a:gd name="T20" fmla="*/ 61 w 946"/>
              <a:gd name="T21" fmla="*/ 663 h 948"/>
              <a:gd name="T22" fmla="*/ 115 w 946"/>
              <a:gd name="T23" fmla="*/ 614 h 948"/>
              <a:gd name="T24" fmla="*/ 200 w 946"/>
              <a:gd name="T25" fmla="*/ 598 h 948"/>
              <a:gd name="T26" fmla="*/ 608 w 946"/>
              <a:gd name="T27" fmla="*/ 244 h 948"/>
              <a:gd name="T28" fmla="*/ 596 w 946"/>
              <a:gd name="T29" fmla="*/ 180 h 948"/>
              <a:gd name="T30" fmla="*/ 614 w 946"/>
              <a:gd name="T31" fmla="*/ 116 h 948"/>
              <a:gd name="T32" fmla="*/ 663 w 946"/>
              <a:gd name="T33" fmla="*/ 61 h 948"/>
              <a:gd name="T34" fmla="*/ 745 w 946"/>
              <a:gd name="T35" fmla="*/ 36 h 948"/>
              <a:gd name="T36" fmla="*/ 725 w 946"/>
              <a:gd name="T37" fmla="*/ 206 h 948"/>
              <a:gd name="T38" fmla="*/ 896 w 946"/>
              <a:gd name="T39" fmla="*/ 189 h 948"/>
              <a:gd name="T40" fmla="*/ 884 w 946"/>
              <a:gd name="T41" fmla="*/ 244 h 948"/>
              <a:gd name="T42" fmla="*/ 852 w 946"/>
              <a:gd name="T43" fmla="*/ 292 h 948"/>
              <a:gd name="T44" fmla="*/ 776 w 946"/>
              <a:gd name="T45" fmla="*/ 332 h 948"/>
              <a:gd name="T46" fmla="*/ 687 w 946"/>
              <a:gd name="T47" fmla="*/ 323 h 948"/>
              <a:gd name="T48" fmla="*/ 185 w 946"/>
              <a:gd name="T49" fmla="*/ 160 h 948"/>
              <a:gd name="T50" fmla="*/ 734 w 946"/>
              <a:gd name="T51" fmla="*/ 560 h 948"/>
              <a:gd name="T52" fmla="*/ 730 w 946"/>
              <a:gd name="T53" fmla="*/ 370 h 948"/>
              <a:gd name="T54" fmla="*/ 833 w 946"/>
              <a:gd name="T55" fmla="*/ 349 h 948"/>
              <a:gd name="T56" fmla="*/ 903 w 946"/>
              <a:gd name="T57" fmla="*/ 283 h 948"/>
              <a:gd name="T58" fmla="*/ 930 w 946"/>
              <a:gd name="T59" fmla="*/ 207 h 948"/>
              <a:gd name="T60" fmla="*/ 922 w 946"/>
              <a:gd name="T61" fmla="*/ 126 h 948"/>
              <a:gd name="T62" fmla="*/ 844 w 946"/>
              <a:gd name="T63" fmla="*/ 26 h 948"/>
              <a:gd name="T64" fmla="*/ 727 w 946"/>
              <a:gd name="T65" fmla="*/ 1 h 948"/>
              <a:gd name="T66" fmla="*/ 629 w 946"/>
              <a:gd name="T67" fmla="*/ 42 h 948"/>
              <a:gd name="T68" fmla="*/ 577 w 946"/>
              <a:gd name="T69" fmla="*/ 108 h 948"/>
              <a:gd name="T70" fmla="*/ 561 w 946"/>
              <a:gd name="T71" fmla="*/ 183 h 948"/>
              <a:gd name="T72" fmla="*/ 421 w 946"/>
              <a:gd name="T73" fmla="*/ 398 h 948"/>
              <a:gd name="T74" fmla="*/ 185 w 946"/>
              <a:gd name="T75" fmla="*/ 211 h 948"/>
              <a:gd name="T76" fmla="*/ 185 w 946"/>
              <a:gd name="T77" fmla="*/ 562 h 948"/>
              <a:gd name="T78" fmla="*/ 82 w 946"/>
              <a:gd name="T79" fmla="*/ 592 h 948"/>
              <a:gd name="T80" fmla="*/ 21 w 946"/>
              <a:gd name="T81" fmla="*/ 660 h 948"/>
              <a:gd name="T82" fmla="*/ 0 w 946"/>
              <a:gd name="T83" fmla="*/ 739 h 948"/>
              <a:gd name="T84" fmla="*/ 15 w 946"/>
              <a:gd name="T85" fmla="*/ 820 h 948"/>
              <a:gd name="T86" fmla="*/ 111 w 946"/>
              <a:gd name="T87" fmla="*/ 916 h 948"/>
              <a:gd name="T88" fmla="*/ 222 w 946"/>
              <a:gd name="T89" fmla="*/ 928 h 948"/>
              <a:gd name="T90" fmla="*/ 316 w 946"/>
              <a:gd name="T91" fmla="*/ 877 h 948"/>
              <a:gd name="T92" fmla="*/ 359 w 946"/>
              <a:gd name="T93" fmla="*/ 811 h 948"/>
              <a:gd name="T94" fmla="*/ 370 w 946"/>
              <a:gd name="T95" fmla="*/ 736 h 948"/>
              <a:gd name="T96" fmla="*/ 634 w 946"/>
              <a:gd name="T97" fmla="*/ 659 h 948"/>
              <a:gd name="T98" fmla="*/ 809 w 946"/>
              <a:gd name="T99" fmla="*/ 932 h 948"/>
              <a:gd name="T100" fmla="*/ 859 w 946"/>
              <a:gd name="T101" fmla="*/ 948 h 948"/>
              <a:gd name="T102" fmla="*/ 907 w 946"/>
              <a:gd name="T103" fmla="*/ 932 h 948"/>
              <a:gd name="T104" fmla="*/ 940 w 946"/>
              <a:gd name="T105" fmla="*/ 892 h 948"/>
              <a:gd name="T106" fmla="*/ 945 w 946"/>
              <a:gd name="T107" fmla="*/ 842 h 948"/>
              <a:gd name="T108" fmla="*/ 920 w 946"/>
              <a:gd name="T109" fmla="*/ 796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6" h="948">
                <a:moveTo>
                  <a:pt x="896" y="896"/>
                </a:moveTo>
                <a:lnTo>
                  <a:pt x="888" y="903"/>
                </a:lnTo>
                <a:lnTo>
                  <a:pt x="878" y="908"/>
                </a:lnTo>
                <a:lnTo>
                  <a:pt x="869" y="911"/>
                </a:lnTo>
                <a:lnTo>
                  <a:pt x="859" y="912"/>
                </a:lnTo>
                <a:lnTo>
                  <a:pt x="848" y="911"/>
                </a:lnTo>
                <a:lnTo>
                  <a:pt x="838" y="908"/>
                </a:lnTo>
                <a:lnTo>
                  <a:pt x="829" y="903"/>
                </a:lnTo>
                <a:lnTo>
                  <a:pt x="821" y="896"/>
                </a:lnTo>
                <a:lnTo>
                  <a:pt x="634" y="709"/>
                </a:lnTo>
                <a:lnTo>
                  <a:pt x="709" y="634"/>
                </a:lnTo>
                <a:lnTo>
                  <a:pt x="896" y="821"/>
                </a:lnTo>
                <a:lnTo>
                  <a:pt x="902" y="830"/>
                </a:lnTo>
                <a:lnTo>
                  <a:pt x="907" y="838"/>
                </a:lnTo>
                <a:lnTo>
                  <a:pt x="911" y="849"/>
                </a:lnTo>
                <a:lnTo>
                  <a:pt x="911" y="859"/>
                </a:lnTo>
                <a:lnTo>
                  <a:pt x="911" y="869"/>
                </a:lnTo>
                <a:lnTo>
                  <a:pt x="907" y="878"/>
                </a:lnTo>
                <a:lnTo>
                  <a:pt x="902" y="888"/>
                </a:lnTo>
                <a:lnTo>
                  <a:pt x="896" y="896"/>
                </a:lnTo>
                <a:close/>
                <a:moveTo>
                  <a:pt x="322" y="687"/>
                </a:moveTo>
                <a:lnTo>
                  <a:pt x="326" y="698"/>
                </a:lnTo>
                <a:lnTo>
                  <a:pt x="330" y="709"/>
                </a:lnTo>
                <a:lnTo>
                  <a:pt x="333" y="720"/>
                </a:lnTo>
                <a:lnTo>
                  <a:pt x="334" y="730"/>
                </a:lnTo>
                <a:lnTo>
                  <a:pt x="335" y="742"/>
                </a:lnTo>
                <a:lnTo>
                  <a:pt x="335" y="753"/>
                </a:lnTo>
                <a:lnTo>
                  <a:pt x="334" y="764"/>
                </a:lnTo>
                <a:lnTo>
                  <a:pt x="332" y="775"/>
                </a:lnTo>
                <a:lnTo>
                  <a:pt x="330" y="786"/>
                </a:lnTo>
                <a:lnTo>
                  <a:pt x="326" y="796"/>
                </a:lnTo>
                <a:lnTo>
                  <a:pt x="322" y="806"/>
                </a:lnTo>
                <a:lnTo>
                  <a:pt x="318" y="816"/>
                </a:lnTo>
                <a:lnTo>
                  <a:pt x="312" y="825"/>
                </a:lnTo>
                <a:lnTo>
                  <a:pt x="306" y="835"/>
                </a:lnTo>
                <a:lnTo>
                  <a:pt x="298" y="844"/>
                </a:lnTo>
                <a:lnTo>
                  <a:pt x="291" y="852"/>
                </a:lnTo>
                <a:lnTo>
                  <a:pt x="280" y="862"/>
                </a:lnTo>
                <a:lnTo>
                  <a:pt x="268" y="871"/>
                </a:lnTo>
                <a:lnTo>
                  <a:pt x="255" y="878"/>
                </a:lnTo>
                <a:lnTo>
                  <a:pt x="242" y="885"/>
                </a:lnTo>
                <a:lnTo>
                  <a:pt x="229" y="890"/>
                </a:lnTo>
                <a:lnTo>
                  <a:pt x="214" y="894"/>
                </a:lnTo>
                <a:lnTo>
                  <a:pt x="200" y="896"/>
                </a:lnTo>
                <a:lnTo>
                  <a:pt x="185" y="897"/>
                </a:lnTo>
                <a:lnTo>
                  <a:pt x="176" y="896"/>
                </a:lnTo>
                <a:lnTo>
                  <a:pt x="168" y="896"/>
                </a:lnTo>
                <a:lnTo>
                  <a:pt x="160" y="895"/>
                </a:lnTo>
                <a:lnTo>
                  <a:pt x="151" y="892"/>
                </a:lnTo>
                <a:lnTo>
                  <a:pt x="203" y="841"/>
                </a:lnTo>
                <a:lnTo>
                  <a:pt x="204" y="725"/>
                </a:lnTo>
                <a:lnTo>
                  <a:pt x="92" y="727"/>
                </a:lnTo>
                <a:lnTo>
                  <a:pt x="39" y="780"/>
                </a:lnTo>
                <a:lnTo>
                  <a:pt x="37" y="771"/>
                </a:lnTo>
                <a:lnTo>
                  <a:pt x="36" y="762"/>
                </a:lnTo>
                <a:lnTo>
                  <a:pt x="35" y="752"/>
                </a:lnTo>
                <a:lnTo>
                  <a:pt x="35" y="742"/>
                </a:lnTo>
                <a:lnTo>
                  <a:pt x="36" y="734"/>
                </a:lnTo>
                <a:lnTo>
                  <a:pt x="37" y="724"/>
                </a:lnTo>
                <a:lnTo>
                  <a:pt x="38" y="715"/>
                </a:lnTo>
                <a:lnTo>
                  <a:pt x="40" y="706"/>
                </a:lnTo>
                <a:lnTo>
                  <a:pt x="43" y="697"/>
                </a:lnTo>
                <a:lnTo>
                  <a:pt x="47" y="688"/>
                </a:lnTo>
                <a:lnTo>
                  <a:pt x="51" y="680"/>
                </a:lnTo>
                <a:lnTo>
                  <a:pt x="55" y="671"/>
                </a:lnTo>
                <a:lnTo>
                  <a:pt x="61" y="663"/>
                </a:lnTo>
                <a:lnTo>
                  <a:pt x="66" y="655"/>
                </a:lnTo>
                <a:lnTo>
                  <a:pt x="73" y="647"/>
                </a:lnTo>
                <a:lnTo>
                  <a:pt x="79" y="641"/>
                </a:lnTo>
                <a:lnTo>
                  <a:pt x="90" y="631"/>
                </a:lnTo>
                <a:lnTo>
                  <a:pt x="102" y="621"/>
                </a:lnTo>
                <a:lnTo>
                  <a:pt x="115" y="614"/>
                </a:lnTo>
                <a:lnTo>
                  <a:pt x="128" y="608"/>
                </a:lnTo>
                <a:lnTo>
                  <a:pt x="141" y="603"/>
                </a:lnTo>
                <a:lnTo>
                  <a:pt x="156" y="600"/>
                </a:lnTo>
                <a:lnTo>
                  <a:pt x="170" y="598"/>
                </a:lnTo>
                <a:lnTo>
                  <a:pt x="185" y="597"/>
                </a:lnTo>
                <a:lnTo>
                  <a:pt x="200" y="598"/>
                </a:lnTo>
                <a:lnTo>
                  <a:pt x="215" y="600"/>
                </a:lnTo>
                <a:lnTo>
                  <a:pt x="230" y="604"/>
                </a:lnTo>
                <a:lnTo>
                  <a:pt x="244" y="609"/>
                </a:lnTo>
                <a:lnTo>
                  <a:pt x="255" y="614"/>
                </a:lnTo>
                <a:lnTo>
                  <a:pt x="614" y="256"/>
                </a:lnTo>
                <a:lnTo>
                  <a:pt x="608" y="244"/>
                </a:lnTo>
                <a:lnTo>
                  <a:pt x="604" y="235"/>
                </a:lnTo>
                <a:lnTo>
                  <a:pt x="601" y="223"/>
                </a:lnTo>
                <a:lnTo>
                  <a:pt x="599" y="212"/>
                </a:lnTo>
                <a:lnTo>
                  <a:pt x="597" y="201"/>
                </a:lnTo>
                <a:lnTo>
                  <a:pt x="596" y="190"/>
                </a:lnTo>
                <a:lnTo>
                  <a:pt x="596" y="180"/>
                </a:lnTo>
                <a:lnTo>
                  <a:pt x="597" y="168"/>
                </a:lnTo>
                <a:lnTo>
                  <a:pt x="599" y="157"/>
                </a:lnTo>
                <a:lnTo>
                  <a:pt x="601" y="146"/>
                </a:lnTo>
                <a:lnTo>
                  <a:pt x="604" y="136"/>
                </a:lnTo>
                <a:lnTo>
                  <a:pt x="608" y="126"/>
                </a:lnTo>
                <a:lnTo>
                  <a:pt x="614" y="116"/>
                </a:lnTo>
                <a:lnTo>
                  <a:pt x="619" y="106"/>
                </a:lnTo>
                <a:lnTo>
                  <a:pt x="626" y="96"/>
                </a:lnTo>
                <a:lnTo>
                  <a:pt x="632" y="88"/>
                </a:lnTo>
                <a:lnTo>
                  <a:pt x="640" y="79"/>
                </a:lnTo>
                <a:lnTo>
                  <a:pt x="651" y="69"/>
                </a:lnTo>
                <a:lnTo>
                  <a:pt x="663" y="61"/>
                </a:lnTo>
                <a:lnTo>
                  <a:pt x="675" y="53"/>
                </a:lnTo>
                <a:lnTo>
                  <a:pt x="688" y="47"/>
                </a:lnTo>
                <a:lnTo>
                  <a:pt x="702" y="42"/>
                </a:lnTo>
                <a:lnTo>
                  <a:pt x="716" y="38"/>
                </a:lnTo>
                <a:lnTo>
                  <a:pt x="731" y="36"/>
                </a:lnTo>
                <a:lnTo>
                  <a:pt x="745" y="36"/>
                </a:lnTo>
                <a:lnTo>
                  <a:pt x="754" y="36"/>
                </a:lnTo>
                <a:lnTo>
                  <a:pt x="763" y="37"/>
                </a:lnTo>
                <a:lnTo>
                  <a:pt x="771" y="38"/>
                </a:lnTo>
                <a:lnTo>
                  <a:pt x="780" y="39"/>
                </a:lnTo>
                <a:lnTo>
                  <a:pt x="726" y="93"/>
                </a:lnTo>
                <a:lnTo>
                  <a:pt x="725" y="206"/>
                </a:lnTo>
                <a:lnTo>
                  <a:pt x="841" y="203"/>
                </a:lnTo>
                <a:lnTo>
                  <a:pt x="892" y="152"/>
                </a:lnTo>
                <a:lnTo>
                  <a:pt x="893" y="161"/>
                </a:lnTo>
                <a:lnTo>
                  <a:pt x="896" y="171"/>
                </a:lnTo>
                <a:lnTo>
                  <a:pt x="896" y="180"/>
                </a:lnTo>
                <a:lnTo>
                  <a:pt x="896" y="189"/>
                </a:lnTo>
                <a:lnTo>
                  <a:pt x="896" y="199"/>
                </a:lnTo>
                <a:lnTo>
                  <a:pt x="895" y="208"/>
                </a:lnTo>
                <a:lnTo>
                  <a:pt x="892" y="217"/>
                </a:lnTo>
                <a:lnTo>
                  <a:pt x="890" y="226"/>
                </a:lnTo>
                <a:lnTo>
                  <a:pt x="888" y="236"/>
                </a:lnTo>
                <a:lnTo>
                  <a:pt x="884" y="244"/>
                </a:lnTo>
                <a:lnTo>
                  <a:pt x="880" y="253"/>
                </a:lnTo>
                <a:lnTo>
                  <a:pt x="876" y="261"/>
                </a:lnTo>
                <a:lnTo>
                  <a:pt x="871" y="269"/>
                </a:lnTo>
                <a:lnTo>
                  <a:pt x="865" y="277"/>
                </a:lnTo>
                <a:lnTo>
                  <a:pt x="859" y="284"/>
                </a:lnTo>
                <a:lnTo>
                  <a:pt x="852" y="292"/>
                </a:lnTo>
                <a:lnTo>
                  <a:pt x="841" y="302"/>
                </a:lnTo>
                <a:lnTo>
                  <a:pt x="830" y="310"/>
                </a:lnTo>
                <a:lnTo>
                  <a:pt x="817" y="318"/>
                </a:lnTo>
                <a:lnTo>
                  <a:pt x="804" y="324"/>
                </a:lnTo>
                <a:lnTo>
                  <a:pt x="790" y="329"/>
                </a:lnTo>
                <a:lnTo>
                  <a:pt x="776" y="332"/>
                </a:lnTo>
                <a:lnTo>
                  <a:pt x="761" y="334"/>
                </a:lnTo>
                <a:lnTo>
                  <a:pt x="747" y="335"/>
                </a:lnTo>
                <a:lnTo>
                  <a:pt x="730" y="334"/>
                </a:lnTo>
                <a:lnTo>
                  <a:pt x="716" y="332"/>
                </a:lnTo>
                <a:lnTo>
                  <a:pt x="701" y="329"/>
                </a:lnTo>
                <a:lnTo>
                  <a:pt x="687" y="323"/>
                </a:lnTo>
                <a:lnTo>
                  <a:pt x="675" y="318"/>
                </a:lnTo>
                <a:lnTo>
                  <a:pt x="318" y="676"/>
                </a:lnTo>
                <a:lnTo>
                  <a:pt x="322" y="687"/>
                </a:lnTo>
                <a:close/>
                <a:moveTo>
                  <a:pt x="73" y="99"/>
                </a:moveTo>
                <a:lnTo>
                  <a:pt x="97" y="74"/>
                </a:lnTo>
                <a:lnTo>
                  <a:pt x="185" y="160"/>
                </a:lnTo>
                <a:lnTo>
                  <a:pt x="160" y="185"/>
                </a:lnTo>
                <a:lnTo>
                  <a:pt x="73" y="99"/>
                </a:lnTo>
                <a:close/>
                <a:moveTo>
                  <a:pt x="920" y="796"/>
                </a:moveTo>
                <a:lnTo>
                  <a:pt x="734" y="609"/>
                </a:lnTo>
                <a:lnTo>
                  <a:pt x="758" y="585"/>
                </a:lnTo>
                <a:lnTo>
                  <a:pt x="734" y="560"/>
                </a:lnTo>
                <a:lnTo>
                  <a:pt x="659" y="634"/>
                </a:lnTo>
                <a:lnTo>
                  <a:pt x="534" y="510"/>
                </a:lnTo>
                <a:lnTo>
                  <a:pt x="684" y="360"/>
                </a:lnTo>
                <a:lnTo>
                  <a:pt x="699" y="364"/>
                </a:lnTo>
                <a:lnTo>
                  <a:pt x="714" y="368"/>
                </a:lnTo>
                <a:lnTo>
                  <a:pt x="730" y="370"/>
                </a:lnTo>
                <a:lnTo>
                  <a:pt x="747" y="371"/>
                </a:lnTo>
                <a:lnTo>
                  <a:pt x="765" y="370"/>
                </a:lnTo>
                <a:lnTo>
                  <a:pt x="782" y="366"/>
                </a:lnTo>
                <a:lnTo>
                  <a:pt x="801" y="362"/>
                </a:lnTo>
                <a:lnTo>
                  <a:pt x="817" y="357"/>
                </a:lnTo>
                <a:lnTo>
                  <a:pt x="833" y="349"/>
                </a:lnTo>
                <a:lnTo>
                  <a:pt x="849" y="339"/>
                </a:lnTo>
                <a:lnTo>
                  <a:pt x="863" y="329"/>
                </a:lnTo>
                <a:lnTo>
                  <a:pt x="877" y="317"/>
                </a:lnTo>
                <a:lnTo>
                  <a:pt x="887" y="306"/>
                </a:lnTo>
                <a:lnTo>
                  <a:pt x="896" y="295"/>
                </a:lnTo>
                <a:lnTo>
                  <a:pt x="903" y="283"/>
                </a:lnTo>
                <a:lnTo>
                  <a:pt x="910" y="271"/>
                </a:lnTo>
                <a:lnTo>
                  <a:pt x="916" y="260"/>
                </a:lnTo>
                <a:lnTo>
                  <a:pt x="922" y="247"/>
                </a:lnTo>
                <a:lnTo>
                  <a:pt x="925" y="234"/>
                </a:lnTo>
                <a:lnTo>
                  <a:pt x="928" y="221"/>
                </a:lnTo>
                <a:lnTo>
                  <a:pt x="930" y="207"/>
                </a:lnTo>
                <a:lnTo>
                  <a:pt x="931" y="194"/>
                </a:lnTo>
                <a:lnTo>
                  <a:pt x="931" y="180"/>
                </a:lnTo>
                <a:lnTo>
                  <a:pt x="930" y="166"/>
                </a:lnTo>
                <a:lnTo>
                  <a:pt x="928" y="153"/>
                </a:lnTo>
                <a:lnTo>
                  <a:pt x="925" y="139"/>
                </a:lnTo>
                <a:lnTo>
                  <a:pt x="922" y="126"/>
                </a:lnTo>
                <a:lnTo>
                  <a:pt x="916" y="113"/>
                </a:lnTo>
                <a:lnTo>
                  <a:pt x="905" y="88"/>
                </a:lnTo>
                <a:lnTo>
                  <a:pt x="825" y="169"/>
                </a:lnTo>
                <a:lnTo>
                  <a:pt x="761" y="170"/>
                </a:lnTo>
                <a:lnTo>
                  <a:pt x="762" y="108"/>
                </a:lnTo>
                <a:lnTo>
                  <a:pt x="844" y="26"/>
                </a:lnTo>
                <a:lnTo>
                  <a:pt x="820" y="15"/>
                </a:lnTo>
                <a:lnTo>
                  <a:pt x="802" y="9"/>
                </a:lnTo>
                <a:lnTo>
                  <a:pt x="783" y="5"/>
                </a:lnTo>
                <a:lnTo>
                  <a:pt x="765" y="1"/>
                </a:lnTo>
                <a:lnTo>
                  <a:pt x="745" y="0"/>
                </a:lnTo>
                <a:lnTo>
                  <a:pt x="727" y="1"/>
                </a:lnTo>
                <a:lnTo>
                  <a:pt x="710" y="4"/>
                </a:lnTo>
                <a:lnTo>
                  <a:pt x="691" y="8"/>
                </a:lnTo>
                <a:lnTo>
                  <a:pt x="675" y="14"/>
                </a:lnTo>
                <a:lnTo>
                  <a:pt x="659" y="22"/>
                </a:lnTo>
                <a:lnTo>
                  <a:pt x="643" y="32"/>
                </a:lnTo>
                <a:lnTo>
                  <a:pt x="629" y="42"/>
                </a:lnTo>
                <a:lnTo>
                  <a:pt x="615" y="54"/>
                </a:lnTo>
                <a:lnTo>
                  <a:pt x="606" y="64"/>
                </a:lnTo>
                <a:lnTo>
                  <a:pt x="597" y="75"/>
                </a:lnTo>
                <a:lnTo>
                  <a:pt x="590" y="86"/>
                </a:lnTo>
                <a:lnTo>
                  <a:pt x="583" y="96"/>
                </a:lnTo>
                <a:lnTo>
                  <a:pt x="577" y="108"/>
                </a:lnTo>
                <a:lnTo>
                  <a:pt x="573" y="120"/>
                </a:lnTo>
                <a:lnTo>
                  <a:pt x="568" y="132"/>
                </a:lnTo>
                <a:lnTo>
                  <a:pt x="565" y="145"/>
                </a:lnTo>
                <a:lnTo>
                  <a:pt x="563" y="158"/>
                </a:lnTo>
                <a:lnTo>
                  <a:pt x="562" y="170"/>
                </a:lnTo>
                <a:lnTo>
                  <a:pt x="561" y="183"/>
                </a:lnTo>
                <a:lnTo>
                  <a:pt x="561" y="196"/>
                </a:lnTo>
                <a:lnTo>
                  <a:pt x="562" y="209"/>
                </a:lnTo>
                <a:lnTo>
                  <a:pt x="565" y="222"/>
                </a:lnTo>
                <a:lnTo>
                  <a:pt x="567" y="235"/>
                </a:lnTo>
                <a:lnTo>
                  <a:pt x="572" y="248"/>
                </a:lnTo>
                <a:lnTo>
                  <a:pt x="421" y="398"/>
                </a:lnTo>
                <a:lnTo>
                  <a:pt x="210" y="185"/>
                </a:lnTo>
                <a:lnTo>
                  <a:pt x="235" y="160"/>
                </a:lnTo>
                <a:lnTo>
                  <a:pt x="97" y="23"/>
                </a:lnTo>
                <a:lnTo>
                  <a:pt x="23" y="99"/>
                </a:lnTo>
                <a:lnTo>
                  <a:pt x="160" y="236"/>
                </a:lnTo>
                <a:lnTo>
                  <a:pt x="185" y="211"/>
                </a:lnTo>
                <a:lnTo>
                  <a:pt x="397" y="423"/>
                </a:lnTo>
                <a:lnTo>
                  <a:pt x="248" y="573"/>
                </a:lnTo>
                <a:lnTo>
                  <a:pt x="232" y="567"/>
                </a:lnTo>
                <a:lnTo>
                  <a:pt x="216" y="564"/>
                </a:lnTo>
                <a:lnTo>
                  <a:pt x="201" y="562"/>
                </a:lnTo>
                <a:lnTo>
                  <a:pt x="185" y="562"/>
                </a:lnTo>
                <a:lnTo>
                  <a:pt x="167" y="562"/>
                </a:lnTo>
                <a:lnTo>
                  <a:pt x="148" y="565"/>
                </a:lnTo>
                <a:lnTo>
                  <a:pt x="131" y="570"/>
                </a:lnTo>
                <a:lnTo>
                  <a:pt x="114" y="575"/>
                </a:lnTo>
                <a:lnTo>
                  <a:pt x="97" y="584"/>
                </a:lnTo>
                <a:lnTo>
                  <a:pt x="82" y="592"/>
                </a:lnTo>
                <a:lnTo>
                  <a:pt x="67" y="603"/>
                </a:lnTo>
                <a:lnTo>
                  <a:pt x="54" y="616"/>
                </a:lnTo>
                <a:lnTo>
                  <a:pt x="44" y="626"/>
                </a:lnTo>
                <a:lnTo>
                  <a:pt x="36" y="636"/>
                </a:lnTo>
                <a:lnTo>
                  <a:pt x="27" y="648"/>
                </a:lnTo>
                <a:lnTo>
                  <a:pt x="21" y="660"/>
                </a:lnTo>
                <a:lnTo>
                  <a:pt x="15" y="673"/>
                </a:lnTo>
                <a:lnTo>
                  <a:pt x="10" y="685"/>
                </a:lnTo>
                <a:lnTo>
                  <a:pt x="6" y="698"/>
                </a:lnTo>
                <a:lnTo>
                  <a:pt x="2" y="712"/>
                </a:lnTo>
                <a:lnTo>
                  <a:pt x="1" y="725"/>
                </a:lnTo>
                <a:lnTo>
                  <a:pt x="0" y="739"/>
                </a:lnTo>
                <a:lnTo>
                  <a:pt x="0" y="752"/>
                </a:lnTo>
                <a:lnTo>
                  <a:pt x="0" y="766"/>
                </a:lnTo>
                <a:lnTo>
                  <a:pt x="2" y="780"/>
                </a:lnTo>
                <a:lnTo>
                  <a:pt x="6" y="793"/>
                </a:lnTo>
                <a:lnTo>
                  <a:pt x="10" y="807"/>
                </a:lnTo>
                <a:lnTo>
                  <a:pt x="15" y="820"/>
                </a:lnTo>
                <a:lnTo>
                  <a:pt x="25" y="844"/>
                </a:lnTo>
                <a:lnTo>
                  <a:pt x="107" y="762"/>
                </a:lnTo>
                <a:lnTo>
                  <a:pt x="169" y="761"/>
                </a:lnTo>
                <a:lnTo>
                  <a:pt x="168" y="825"/>
                </a:lnTo>
                <a:lnTo>
                  <a:pt x="88" y="906"/>
                </a:lnTo>
                <a:lnTo>
                  <a:pt x="111" y="916"/>
                </a:lnTo>
                <a:lnTo>
                  <a:pt x="130" y="923"/>
                </a:lnTo>
                <a:lnTo>
                  <a:pt x="147" y="928"/>
                </a:lnTo>
                <a:lnTo>
                  <a:pt x="167" y="930"/>
                </a:lnTo>
                <a:lnTo>
                  <a:pt x="185" y="931"/>
                </a:lnTo>
                <a:lnTo>
                  <a:pt x="203" y="930"/>
                </a:lnTo>
                <a:lnTo>
                  <a:pt x="222" y="928"/>
                </a:lnTo>
                <a:lnTo>
                  <a:pt x="239" y="924"/>
                </a:lnTo>
                <a:lnTo>
                  <a:pt x="256" y="917"/>
                </a:lnTo>
                <a:lnTo>
                  <a:pt x="272" y="910"/>
                </a:lnTo>
                <a:lnTo>
                  <a:pt x="287" y="901"/>
                </a:lnTo>
                <a:lnTo>
                  <a:pt x="303" y="890"/>
                </a:lnTo>
                <a:lnTo>
                  <a:pt x="316" y="877"/>
                </a:lnTo>
                <a:lnTo>
                  <a:pt x="325" y="868"/>
                </a:lnTo>
                <a:lnTo>
                  <a:pt x="333" y="857"/>
                </a:lnTo>
                <a:lnTo>
                  <a:pt x="340" y="846"/>
                </a:lnTo>
                <a:lnTo>
                  <a:pt x="348" y="835"/>
                </a:lnTo>
                <a:lnTo>
                  <a:pt x="353" y="823"/>
                </a:lnTo>
                <a:lnTo>
                  <a:pt x="359" y="811"/>
                </a:lnTo>
                <a:lnTo>
                  <a:pt x="362" y="800"/>
                </a:lnTo>
                <a:lnTo>
                  <a:pt x="365" y="787"/>
                </a:lnTo>
                <a:lnTo>
                  <a:pt x="368" y="775"/>
                </a:lnTo>
                <a:lnTo>
                  <a:pt x="370" y="762"/>
                </a:lnTo>
                <a:lnTo>
                  <a:pt x="371" y="749"/>
                </a:lnTo>
                <a:lnTo>
                  <a:pt x="370" y="736"/>
                </a:lnTo>
                <a:lnTo>
                  <a:pt x="368" y="723"/>
                </a:lnTo>
                <a:lnTo>
                  <a:pt x="366" y="710"/>
                </a:lnTo>
                <a:lnTo>
                  <a:pt x="363" y="697"/>
                </a:lnTo>
                <a:lnTo>
                  <a:pt x="359" y="685"/>
                </a:lnTo>
                <a:lnTo>
                  <a:pt x="509" y="535"/>
                </a:lnTo>
                <a:lnTo>
                  <a:pt x="634" y="659"/>
                </a:lnTo>
                <a:lnTo>
                  <a:pt x="559" y="734"/>
                </a:lnTo>
                <a:lnTo>
                  <a:pt x="585" y="760"/>
                </a:lnTo>
                <a:lnTo>
                  <a:pt x="609" y="734"/>
                </a:lnTo>
                <a:lnTo>
                  <a:pt x="796" y="922"/>
                </a:lnTo>
                <a:lnTo>
                  <a:pt x="803" y="927"/>
                </a:lnTo>
                <a:lnTo>
                  <a:pt x="809" y="932"/>
                </a:lnTo>
                <a:lnTo>
                  <a:pt x="817" y="937"/>
                </a:lnTo>
                <a:lnTo>
                  <a:pt x="824" y="940"/>
                </a:lnTo>
                <a:lnTo>
                  <a:pt x="833" y="943"/>
                </a:lnTo>
                <a:lnTo>
                  <a:pt x="841" y="945"/>
                </a:lnTo>
                <a:lnTo>
                  <a:pt x="849" y="946"/>
                </a:lnTo>
                <a:lnTo>
                  <a:pt x="859" y="948"/>
                </a:lnTo>
                <a:lnTo>
                  <a:pt x="868" y="946"/>
                </a:lnTo>
                <a:lnTo>
                  <a:pt x="876" y="945"/>
                </a:lnTo>
                <a:lnTo>
                  <a:pt x="884" y="943"/>
                </a:lnTo>
                <a:lnTo>
                  <a:pt x="892" y="940"/>
                </a:lnTo>
                <a:lnTo>
                  <a:pt x="900" y="937"/>
                </a:lnTo>
                <a:lnTo>
                  <a:pt x="907" y="932"/>
                </a:lnTo>
                <a:lnTo>
                  <a:pt x="914" y="927"/>
                </a:lnTo>
                <a:lnTo>
                  <a:pt x="920" y="922"/>
                </a:lnTo>
                <a:lnTo>
                  <a:pt x="927" y="914"/>
                </a:lnTo>
                <a:lnTo>
                  <a:pt x="932" y="908"/>
                </a:lnTo>
                <a:lnTo>
                  <a:pt x="937" y="900"/>
                </a:lnTo>
                <a:lnTo>
                  <a:pt x="940" y="892"/>
                </a:lnTo>
                <a:lnTo>
                  <a:pt x="943" y="884"/>
                </a:lnTo>
                <a:lnTo>
                  <a:pt x="945" y="875"/>
                </a:lnTo>
                <a:lnTo>
                  <a:pt x="946" y="868"/>
                </a:lnTo>
                <a:lnTo>
                  <a:pt x="946" y="859"/>
                </a:lnTo>
                <a:lnTo>
                  <a:pt x="946" y="850"/>
                </a:lnTo>
                <a:lnTo>
                  <a:pt x="945" y="842"/>
                </a:lnTo>
                <a:lnTo>
                  <a:pt x="943" y="834"/>
                </a:lnTo>
                <a:lnTo>
                  <a:pt x="940" y="825"/>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8103558" y="2665829"/>
            <a:ext cx="457169" cy="345758"/>
            <a:chOff x="10031413" y="1724025"/>
            <a:chExt cx="377825" cy="285750"/>
          </a:xfrm>
          <a:solidFill>
            <a:schemeClr val="bg1"/>
          </a:solidFill>
        </p:grpSpPr>
        <p:sp>
          <p:nvSpPr>
            <p:cNvPr id="38" name="Freeform 261"/>
            <p:cNvSpPr>
              <a:spLocks noEditPoints="1"/>
            </p:cNvSpPr>
            <p:nvPr/>
          </p:nvSpPr>
          <p:spPr bwMode="auto">
            <a:xfrm>
              <a:off x="10163175" y="1898650"/>
              <a:ext cx="112713" cy="111125"/>
            </a:xfrm>
            <a:custGeom>
              <a:avLst/>
              <a:gdLst>
                <a:gd name="T0" fmla="*/ 120 w 282"/>
                <a:gd name="T1" fmla="*/ 244 h 281"/>
                <a:gd name="T2" fmla="*/ 91 w 282"/>
                <a:gd name="T3" fmla="*/ 234 h 281"/>
                <a:gd name="T4" fmla="*/ 67 w 282"/>
                <a:gd name="T5" fmla="*/ 216 h 281"/>
                <a:gd name="T6" fmla="*/ 48 w 282"/>
                <a:gd name="T7" fmla="*/ 191 h 281"/>
                <a:gd name="T8" fmla="*/ 38 w 282"/>
                <a:gd name="T9" fmla="*/ 162 h 281"/>
                <a:gd name="T10" fmla="*/ 35 w 282"/>
                <a:gd name="T11" fmla="*/ 129 h 281"/>
                <a:gd name="T12" fmla="*/ 44 w 282"/>
                <a:gd name="T13" fmla="*/ 99 h 281"/>
                <a:gd name="T14" fmla="*/ 59 w 282"/>
                <a:gd name="T15" fmla="*/ 73 h 281"/>
                <a:gd name="T16" fmla="*/ 82 w 282"/>
                <a:gd name="T17" fmla="*/ 53 h 281"/>
                <a:gd name="T18" fmla="*/ 110 w 282"/>
                <a:gd name="T19" fmla="*/ 40 h 281"/>
                <a:gd name="T20" fmla="*/ 141 w 282"/>
                <a:gd name="T21" fmla="*/ 34 h 281"/>
                <a:gd name="T22" fmla="*/ 173 w 282"/>
                <a:gd name="T23" fmla="*/ 40 h 281"/>
                <a:gd name="T24" fmla="*/ 201 w 282"/>
                <a:gd name="T25" fmla="*/ 53 h 281"/>
                <a:gd name="T26" fmla="*/ 222 w 282"/>
                <a:gd name="T27" fmla="*/ 73 h 281"/>
                <a:gd name="T28" fmla="*/ 239 w 282"/>
                <a:gd name="T29" fmla="*/ 99 h 281"/>
                <a:gd name="T30" fmla="*/ 246 w 282"/>
                <a:gd name="T31" fmla="*/ 129 h 281"/>
                <a:gd name="T32" fmla="*/ 245 w 282"/>
                <a:gd name="T33" fmla="*/ 162 h 281"/>
                <a:gd name="T34" fmla="*/ 234 w 282"/>
                <a:gd name="T35" fmla="*/ 191 h 281"/>
                <a:gd name="T36" fmla="*/ 216 w 282"/>
                <a:gd name="T37" fmla="*/ 216 h 281"/>
                <a:gd name="T38" fmla="*/ 191 w 282"/>
                <a:gd name="T39" fmla="*/ 234 h 281"/>
                <a:gd name="T40" fmla="*/ 163 w 282"/>
                <a:gd name="T41" fmla="*/ 244 h 281"/>
                <a:gd name="T42" fmla="*/ 141 w 282"/>
                <a:gd name="T43" fmla="*/ 0 h 281"/>
                <a:gd name="T44" fmla="*/ 99 w 282"/>
                <a:gd name="T45" fmla="*/ 6 h 281"/>
                <a:gd name="T46" fmla="*/ 62 w 282"/>
                <a:gd name="T47" fmla="*/ 23 h 281"/>
                <a:gd name="T48" fmla="*/ 32 w 282"/>
                <a:gd name="T49" fmla="*/ 50 h 281"/>
                <a:gd name="T50" fmla="*/ 11 w 282"/>
                <a:gd name="T51" fmla="*/ 86 h 281"/>
                <a:gd name="T52" fmla="*/ 1 w 282"/>
                <a:gd name="T53" fmla="*/ 126 h 281"/>
                <a:gd name="T54" fmla="*/ 3 w 282"/>
                <a:gd name="T55" fmla="*/ 169 h 281"/>
                <a:gd name="T56" fmla="*/ 17 w 282"/>
                <a:gd name="T57" fmla="*/ 208 h 281"/>
                <a:gd name="T58" fmla="*/ 41 w 282"/>
                <a:gd name="T59" fmla="*/ 240 h 281"/>
                <a:gd name="T60" fmla="*/ 74 w 282"/>
                <a:gd name="T61" fmla="*/ 264 h 281"/>
                <a:gd name="T62" fmla="*/ 113 w 282"/>
                <a:gd name="T63" fmla="*/ 278 h 281"/>
                <a:gd name="T64" fmla="*/ 155 w 282"/>
                <a:gd name="T65" fmla="*/ 280 h 281"/>
                <a:gd name="T66" fmla="*/ 196 w 282"/>
                <a:gd name="T67" fmla="*/ 271 h 281"/>
                <a:gd name="T68" fmla="*/ 231 w 282"/>
                <a:gd name="T69" fmla="*/ 249 h 281"/>
                <a:gd name="T70" fmla="*/ 258 w 282"/>
                <a:gd name="T71" fmla="*/ 219 h 281"/>
                <a:gd name="T72" fmla="*/ 276 w 282"/>
                <a:gd name="T73" fmla="*/ 182 h 281"/>
                <a:gd name="T74" fmla="*/ 282 w 282"/>
                <a:gd name="T75" fmla="*/ 140 h 281"/>
                <a:gd name="T76" fmla="*/ 276 w 282"/>
                <a:gd name="T77" fmla="*/ 99 h 281"/>
                <a:gd name="T78" fmla="*/ 258 w 282"/>
                <a:gd name="T79" fmla="*/ 61 h 281"/>
                <a:gd name="T80" fmla="*/ 231 w 282"/>
                <a:gd name="T81" fmla="*/ 32 h 281"/>
                <a:gd name="T82" fmla="*/ 196 w 282"/>
                <a:gd name="T83" fmla="*/ 10 h 281"/>
                <a:gd name="T84" fmla="*/ 155 w 282"/>
                <a:gd name="T85" fmla="*/ 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2" h="281">
                  <a:moveTo>
                    <a:pt x="141" y="246"/>
                  </a:moveTo>
                  <a:lnTo>
                    <a:pt x="131" y="246"/>
                  </a:lnTo>
                  <a:lnTo>
                    <a:pt x="120" y="244"/>
                  </a:lnTo>
                  <a:lnTo>
                    <a:pt x="110" y="242"/>
                  </a:lnTo>
                  <a:lnTo>
                    <a:pt x="100" y="238"/>
                  </a:lnTo>
                  <a:lnTo>
                    <a:pt x="91" y="234"/>
                  </a:lnTo>
                  <a:lnTo>
                    <a:pt x="82" y="229"/>
                  </a:lnTo>
                  <a:lnTo>
                    <a:pt x="74" y="222"/>
                  </a:lnTo>
                  <a:lnTo>
                    <a:pt x="67" y="216"/>
                  </a:lnTo>
                  <a:lnTo>
                    <a:pt x="59" y="208"/>
                  </a:lnTo>
                  <a:lnTo>
                    <a:pt x="54" y="199"/>
                  </a:lnTo>
                  <a:lnTo>
                    <a:pt x="48" y="191"/>
                  </a:lnTo>
                  <a:lnTo>
                    <a:pt x="44" y="182"/>
                  </a:lnTo>
                  <a:lnTo>
                    <a:pt x="40" y="172"/>
                  </a:lnTo>
                  <a:lnTo>
                    <a:pt x="38" y="162"/>
                  </a:lnTo>
                  <a:lnTo>
                    <a:pt x="35" y="151"/>
                  </a:lnTo>
                  <a:lnTo>
                    <a:pt x="35" y="140"/>
                  </a:lnTo>
                  <a:lnTo>
                    <a:pt x="35" y="129"/>
                  </a:lnTo>
                  <a:lnTo>
                    <a:pt x="38" y="119"/>
                  </a:lnTo>
                  <a:lnTo>
                    <a:pt x="40" y="109"/>
                  </a:lnTo>
                  <a:lnTo>
                    <a:pt x="44" y="99"/>
                  </a:lnTo>
                  <a:lnTo>
                    <a:pt x="48" y="90"/>
                  </a:lnTo>
                  <a:lnTo>
                    <a:pt x="54" y="82"/>
                  </a:lnTo>
                  <a:lnTo>
                    <a:pt x="59" y="73"/>
                  </a:lnTo>
                  <a:lnTo>
                    <a:pt x="67" y="65"/>
                  </a:lnTo>
                  <a:lnTo>
                    <a:pt x="74" y="59"/>
                  </a:lnTo>
                  <a:lnTo>
                    <a:pt x="82" y="53"/>
                  </a:lnTo>
                  <a:lnTo>
                    <a:pt x="91" y="47"/>
                  </a:lnTo>
                  <a:lnTo>
                    <a:pt x="100" y="43"/>
                  </a:lnTo>
                  <a:lnTo>
                    <a:pt x="110" y="40"/>
                  </a:lnTo>
                  <a:lnTo>
                    <a:pt x="120" y="36"/>
                  </a:lnTo>
                  <a:lnTo>
                    <a:pt x="131" y="35"/>
                  </a:lnTo>
                  <a:lnTo>
                    <a:pt x="141" y="34"/>
                  </a:lnTo>
                  <a:lnTo>
                    <a:pt x="152" y="35"/>
                  </a:lnTo>
                  <a:lnTo>
                    <a:pt x="163" y="36"/>
                  </a:lnTo>
                  <a:lnTo>
                    <a:pt x="173" y="40"/>
                  </a:lnTo>
                  <a:lnTo>
                    <a:pt x="182" y="43"/>
                  </a:lnTo>
                  <a:lnTo>
                    <a:pt x="191" y="47"/>
                  </a:lnTo>
                  <a:lnTo>
                    <a:pt x="201" y="53"/>
                  </a:lnTo>
                  <a:lnTo>
                    <a:pt x="208" y="59"/>
                  </a:lnTo>
                  <a:lnTo>
                    <a:pt x="216" y="65"/>
                  </a:lnTo>
                  <a:lnTo>
                    <a:pt x="222" y="73"/>
                  </a:lnTo>
                  <a:lnTo>
                    <a:pt x="229" y="82"/>
                  </a:lnTo>
                  <a:lnTo>
                    <a:pt x="234" y="90"/>
                  </a:lnTo>
                  <a:lnTo>
                    <a:pt x="239" y="99"/>
                  </a:lnTo>
                  <a:lnTo>
                    <a:pt x="242" y="109"/>
                  </a:lnTo>
                  <a:lnTo>
                    <a:pt x="245" y="119"/>
                  </a:lnTo>
                  <a:lnTo>
                    <a:pt x="246" y="129"/>
                  </a:lnTo>
                  <a:lnTo>
                    <a:pt x="247" y="140"/>
                  </a:lnTo>
                  <a:lnTo>
                    <a:pt x="246" y="151"/>
                  </a:lnTo>
                  <a:lnTo>
                    <a:pt x="245" y="162"/>
                  </a:lnTo>
                  <a:lnTo>
                    <a:pt x="242" y="172"/>
                  </a:lnTo>
                  <a:lnTo>
                    <a:pt x="239" y="182"/>
                  </a:lnTo>
                  <a:lnTo>
                    <a:pt x="234" y="191"/>
                  </a:lnTo>
                  <a:lnTo>
                    <a:pt x="229" y="199"/>
                  </a:lnTo>
                  <a:lnTo>
                    <a:pt x="222" y="208"/>
                  </a:lnTo>
                  <a:lnTo>
                    <a:pt x="216" y="216"/>
                  </a:lnTo>
                  <a:lnTo>
                    <a:pt x="208" y="222"/>
                  </a:lnTo>
                  <a:lnTo>
                    <a:pt x="201" y="229"/>
                  </a:lnTo>
                  <a:lnTo>
                    <a:pt x="191" y="234"/>
                  </a:lnTo>
                  <a:lnTo>
                    <a:pt x="182" y="238"/>
                  </a:lnTo>
                  <a:lnTo>
                    <a:pt x="173" y="242"/>
                  </a:lnTo>
                  <a:lnTo>
                    <a:pt x="163" y="244"/>
                  </a:lnTo>
                  <a:lnTo>
                    <a:pt x="152" y="246"/>
                  </a:lnTo>
                  <a:lnTo>
                    <a:pt x="141" y="246"/>
                  </a:lnTo>
                  <a:close/>
                  <a:moveTo>
                    <a:pt x="141" y="0"/>
                  </a:moveTo>
                  <a:lnTo>
                    <a:pt x="126" y="1"/>
                  </a:lnTo>
                  <a:lnTo>
                    <a:pt x="113" y="2"/>
                  </a:lnTo>
                  <a:lnTo>
                    <a:pt x="99" y="6"/>
                  </a:lnTo>
                  <a:lnTo>
                    <a:pt x="86" y="10"/>
                  </a:lnTo>
                  <a:lnTo>
                    <a:pt x="74" y="17"/>
                  </a:lnTo>
                  <a:lnTo>
                    <a:pt x="62" y="23"/>
                  </a:lnTo>
                  <a:lnTo>
                    <a:pt x="52" y="32"/>
                  </a:lnTo>
                  <a:lnTo>
                    <a:pt x="41" y="41"/>
                  </a:lnTo>
                  <a:lnTo>
                    <a:pt x="32" y="50"/>
                  </a:lnTo>
                  <a:lnTo>
                    <a:pt x="25" y="61"/>
                  </a:lnTo>
                  <a:lnTo>
                    <a:pt x="17" y="73"/>
                  </a:lnTo>
                  <a:lnTo>
                    <a:pt x="11" y="86"/>
                  </a:lnTo>
                  <a:lnTo>
                    <a:pt x="6" y="99"/>
                  </a:lnTo>
                  <a:lnTo>
                    <a:pt x="3" y="112"/>
                  </a:lnTo>
                  <a:lnTo>
                    <a:pt x="1" y="126"/>
                  </a:lnTo>
                  <a:lnTo>
                    <a:pt x="0" y="140"/>
                  </a:lnTo>
                  <a:lnTo>
                    <a:pt x="1" y="155"/>
                  </a:lnTo>
                  <a:lnTo>
                    <a:pt x="3" y="169"/>
                  </a:lnTo>
                  <a:lnTo>
                    <a:pt x="6" y="182"/>
                  </a:lnTo>
                  <a:lnTo>
                    <a:pt x="11" y="195"/>
                  </a:lnTo>
                  <a:lnTo>
                    <a:pt x="17" y="208"/>
                  </a:lnTo>
                  <a:lnTo>
                    <a:pt x="25" y="219"/>
                  </a:lnTo>
                  <a:lnTo>
                    <a:pt x="32" y="230"/>
                  </a:lnTo>
                  <a:lnTo>
                    <a:pt x="41" y="240"/>
                  </a:lnTo>
                  <a:lnTo>
                    <a:pt x="52" y="249"/>
                  </a:lnTo>
                  <a:lnTo>
                    <a:pt x="62" y="258"/>
                  </a:lnTo>
                  <a:lnTo>
                    <a:pt x="74" y="264"/>
                  </a:lnTo>
                  <a:lnTo>
                    <a:pt x="86" y="271"/>
                  </a:lnTo>
                  <a:lnTo>
                    <a:pt x="99" y="275"/>
                  </a:lnTo>
                  <a:lnTo>
                    <a:pt x="113" y="278"/>
                  </a:lnTo>
                  <a:lnTo>
                    <a:pt x="126" y="280"/>
                  </a:lnTo>
                  <a:lnTo>
                    <a:pt x="141" y="281"/>
                  </a:lnTo>
                  <a:lnTo>
                    <a:pt x="155" y="280"/>
                  </a:lnTo>
                  <a:lnTo>
                    <a:pt x="169" y="278"/>
                  </a:lnTo>
                  <a:lnTo>
                    <a:pt x="183" y="275"/>
                  </a:lnTo>
                  <a:lnTo>
                    <a:pt x="196" y="271"/>
                  </a:lnTo>
                  <a:lnTo>
                    <a:pt x="208" y="264"/>
                  </a:lnTo>
                  <a:lnTo>
                    <a:pt x="220" y="258"/>
                  </a:lnTo>
                  <a:lnTo>
                    <a:pt x="231" y="249"/>
                  </a:lnTo>
                  <a:lnTo>
                    <a:pt x="241" y="240"/>
                  </a:lnTo>
                  <a:lnTo>
                    <a:pt x="250" y="231"/>
                  </a:lnTo>
                  <a:lnTo>
                    <a:pt x="258" y="219"/>
                  </a:lnTo>
                  <a:lnTo>
                    <a:pt x="266" y="208"/>
                  </a:lnTo>
                  <a:lnTo>
                    <a:pt x="271" y="195"/>
                  </a:lnTo>
                  <a:lnTo>
                    <a:pt x="276" y="182"/>
                  </a:lnTo>
                  <a:lnTo>
                    <a:pt x="280" y="169"/>
                  </a:lnTo>
                  <a:lnTo>
                    <a:pt x="282" y="155"/>
                  </a:lnTo>
                  <a:lnTo>
                    <a:pt x="282" y="140"/>
                  </a:lnTo>
                  <a:lnTo>
                    <a:pt x="282" y="126"/>
                  </a:lnTo>
                  <a:lnTo>
                    <a:pt x="280" y="112"/>
                  </a:lnTo>
                  <a:lnTo>
                    <a:pt x="276" y="99"/>
                  </a:lnTo>
                  <a:lnTo>
                    <a:pt x="271" y="86"/>
                  </a:lnTo>
                  <a:lnTo>
                    <a:pt x="266" y="73"/>
                  </a:lnTo>
                  <a:lnTo>
                    <a:pt x="258" y="61"/>
                  </a:lnTo>
                  <a:lnTo>
                    <a:pt x="250" y="50"/>
                  </a:lnTo>
                  <a:lnTo>
                    <a:pt x="241" y="41"/>
                  </a:lnTo>
                  <a:lnTo>
                    <a:pt x="231" y="32"/>
                  </a:lnTo>
                  <a:lnTo>
                    <a:pt x="220" y="23"/>
                  </a:lnTo>
                  <a:lnTo>
                    <a:pt x="208" y="17"/>
                  </a:lnTo>
                  <a:lnTo>
                    <a:pt x="196" y="10"/>
                  </a:lnTo>
                  <a:lnTo>
                    <a:pt x="183" y="6"/>
                  </a:lnTo>
                  <a:lnTo>
                    <a:pt x="169" y="2"/>
                  </a:lnTo>
                  <a:lnTo>
                    <a:pt x="155" y="1"/>
                  </a:lnTo>
                  <a:lnTo>
                    <a:pt x="1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62"/>
            <p:cNvSpPr>
              <a:spLocks/>
            </p:cNvSpPr>
            <p:nvPr/>
          </p:nvSpPr>
          <p:spPr bwMode="auto">
            <a:xfrm>
              <a:off x="10112375" y="1835150"/>
              <a:ext cx="214313" cy="77788"/>
            </a:xfrm>
            <a:custGeom>
              <a:avLst/>
              <a:gdLst>
                <a:gd name="T0" fmla="*/ 248 w 540"/>
                <a:gd name="T1" fmla="*/ 1 h 196"/>
                <a:gd name="T2" fmla="*/ 206 w 540"/>
                <a:gd name="T3" fmla="*/ 6 h 196"/>
                <a:gd name="T4" fmla="*/ 164 w 540"/>
                <a:gd name="T5" fmla="*/ 19 h 196"/>
                <a:gd name="T6" fmla="*/ 127 w 540"/>
                <a:gd name="T7" fmla="*/ 37 h 196"/>
                <a:gd name="T8" fmla="*/ 91 w 540"/>
                <a:gd name="T9" fmla="*/ 59 h 196"/>
                <a:gd name="T10" fmla="*/ 60 w 540"/>
                <a:gd name="T11" fmla="*/ 86 h 196"/>
                <a:gd name="T12" fmla="*/ 33 w 540"/>
                <a:gd name="T13" fmla="*/ 118 h 196"/>
                <a:gd name="T14" fmla="*/ 10 w 540"/>
                <a:gd name="T15" fmla="*/ 152 h 196"/>
                <a:gd name="T16" fmla="*/ 26 w 540"/>
                <a:gd name="T17" fmla="*/ 196 h 196"/>
                <a:gd name="T18" fmla="*/ 44 w 540"/>
                <a:gd name="T19" fmla="*/ 163 h 196"/>
                <a:gd name="T20" fmla="*/ 66 w 540"/>
                <a:gd name="T21" fmla="*/ 132 h 196"/>
                <a:gd name="T22" fmla="*/ 92 w 540"/>
                <a:gd name="T23" fmla="*/ 104 h 196"/>
                <a:gd name="T24" fmla="*/ 122 w 540"/>
                <a:gd name="T25" fmla="*/ 80 h 196"/>
                <a:gd name="T26" fmla="*/ 156 w 540"/>
                <a:gd name="T27" fmla="*/ 61 h 196"/>
                <a:gd name="T28" fmla="*/ 191 w 540"/>
                <a:gd name="T29" fmla="*/ 47 h 196"/>
                <a:gd name="T30" fmla="*/ 230 w 540"/>
                <a:gd name="T31" fmla="*/ 38 h 196"/>
                <a:gd name="T32" fmla="*/ 270 w 540"/>
                <a:gd name="T33" fmla="*/ 35 h 196"/>
                <a:gd name="T34" fmla="*/ 310 w 540"/>
                <a:gd name="T35" fmla="*/ 38 h 196"/>
                <a:gd name="T36" fmla="*/ 349 w 540"/>
                <a:gd name="T37" fmla="*/ 47 h 196"/>
                <a:gd name="T38" fmla="*/ 385 w 540"/>
                <a:gd name="T39" fmla="*/ 61 h 196"/>
                <a:gd name="T40" fmla="*/ 418 w 540"/>
                <a:gd name="T41" fmla="*/ 80 h 196"/>
                <a:gd name="T42" fmla="*/ 447 w 540"/>
                <a:gd name="T43" fmla="*/ 104 h 196"/>
                <a:gd name="T44" fmla="*/ 474 w 540"/>
                <a:gd name="T45" fmla="*/ 132 h 196"/>
                <a:gd name="T46" fmla="*/ 496 w 540"/>
                <a:gd name="T47" fmla="*/ 163 h 196"/>
                <a:gd name="T48" fmla="*/ 513 w 540"/>
                <a:gd name="T49" fmla="*/ 196 h 196"/>
                <a:gd name="T50" fmla="*/ 531 w 540"/>
                <a:gd name="T51" fmla="*/ 152 h 196"/>
                <a:gd name="T52" fmla="*/ 508 w 540"/>
                <a:gd name="T53" fmla="*/ 118 h 196"/>
                <a:gd name="T54" fmla="*/ 480 w 540"/>
                <a:gd name="T55" fmla="*/ 86 h 196"/>
                <a:gd name="T56" fmla="*/ 449 w 540"/>
                <a:gd name="T57" fmla="*/ 59 h 196"/>
                <a:gd name="T58" fmla="*/ 414 w 540"/>
                <a:gd name="T59" fmla="*/ 37 h 196"/>
                <a:gd name="T60" fmla="*/ 376 w 540"/>
                <a:gd name="T61" fmla="*/ 19 h 196"/>
                <a:gd name="T62" fmla="*/ 335 w 540"/>
                <a:gd name="T63" fmla="*/ 6 h 196"/>
                <a:gd name="T64" fmla="*/ 292 w 540"/>
                <a:gd name="T65" fmla="*/ 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196">
                  <a:moveTo>
                    <a:pt x="270" y="0"/>
                  </a:moveTo>
                  <a:lnTo>
                    <a:pt x="248" y="1"/>
                  </a:lnTo>
                  <a:lnTo>
                    <a:pt x="226" y="3"/>
                  </a:lnTo>
                  <a:lnTo>
                    <a:pt x="206" y="6"/>
                  </a:lnTo>
                  <a:lnTo>
                    <a:pt x="185" y="12"/>
                  </a:lnTo>
                  <a:lnTo>
                    <a:pt x="164" y="19"/>
                  </a:lnTo>
                  <a:lnTo>
                    <a:pt x="145" y="27"/>
                  </a:lnTo>
                  <a:lnTo>
                    <a:pt x="127" y="37"/>
                  </a:lnTo>
                  <a:lnTo>
                    <a:pt x="108" y="47"/>
                  </a:lnTo>
                  <a:lnTo>
                    <a:pt x="91" y="59"/>
                  </a:lnTo>
                  <a:lnTo>
                    <a:pt x="75" y="72"/>
                  </a:lnTo>
                  <a:lnTo>
                    <a:pt x="60" y="86"/>
                  </a:lnTo>
                  <a:lnTo>
                    <a:pt x="46" y="101"/>
                  </a:lnTo>
                  <a:lnTo>
                    <a:pt x="33" y="118"/>
                  </a:lnTo>
                  <a:lnTo>
                    <a:pt x="21" y="134"/>
                  </a:lnTo>
                  <a:lnTo>
                    <a:pt x="10" y="152"/>
                  </a:lnTo>
                  <a:lnTo>
                    <a:pt x="0" y="170"/>
                  </a:lnTo>
                  <a:lnTo>
                    <a:pt x="26" y="196"/>
                  </a:lnTo>
                  <a:lnTo>
                    <a:pt x="35" y="179"/>
                  </a:lnTo>
                  <a:lnTo>
                    <a:pt x="44" y="163"/>
                  </a:lnTo>
                  <a:lnTo>
                    <a:pt x="54" y="147"/>
                  </a:lnTo>
                  <a:lnTo>
                    <a:pt x="66" y="132"/>
                  </a:lnTo>
                  <a:lnTo>
                    <a:pt x="79" y="118"/>
                  </a:lnTo>
                  <a:lnTo>
                    <a:pt x="92" y="104"/>
                  </a:lnTo>
                  <a:lnTo>
                    <a:pt x="107" y="92"/>
                  </a:lnTo>
                  <a:lnTo>
                    <a:pt x="122" y="80"/>
                  </a:lnTo>
                  <a:lnTo>
                    <a:pt x="139" y="70"/>
                  </a:lnTo>
                  <a:lnTo>
                    <a:pt x="156" y="61"/>
                  </a:lnTo>
                  <a:lnTo>
                    <a:pt x="173" y="54"/>
                  </a:lnTo>
                  <a:lnTo>
                    <a:pt x="191" y="47"/>
                  </a:lnTo>
                  <a:lnTo>
                    <a:pt x="211" y="42"/>
                  </a:lnTo>
                  <a:lnTo>
                    <a:pt x="230" y="38"/>
                  </a:lnTo>
                  <a:lnTo>
                    <a:pt x="250" y="35"/>
                  </a:lnTo>
                  <a:lnTo>
                    <a:pt x="270" y="35"/>
                  </a:lnTo>
                  <a:lnTo>
                    <a:pt x="291" y="35"/>
                  </a:lnTo>
                  <a:lnTo>
                    <a:pt x="310" y="38"/>
                  </a:lnTo>
                  <a:lnTo>
                    <a:pt x="330" y="42"/>
                  </a:lnTo>
                  <a:lnTo>
                    <a:pt x="349" y="47"/>
                  </a:lnTo>
                  <a:lnTo>
                    <a:pt x="368" y="54"/>
                  </a:lnTo>
                  <a:lnTo>
                    <a:pt x="385" y="61"/>
                  </a:lnTo>
                  <a:lnTo>
                    <a:pt x="402" y="70"/>
                  </a:lnTo>
                  <a:lnTo>
                    <a:pt x="418" y="80"/>
                  </a:lnTo>
                  <a:lnTo>
                    <a:pt x="433" y="92"/>
                  </a:lnTo>
                  <a:lnTo>
                    <a:pt x="447" y="104"/>
                  </a:lnTo>
                  <a:lnTo>
                    <a:pt x="461" y="118"/>
                  </a:lnTo>
                  <a:lnTo>
                    <a:pt x="474" y="132"/>
                  </a:lnTo>
                  <a:lnTo>
                    <a:pt x="486" y="147"/>
                  </a:lnTo>
                  <a:lnTo>
                    <a:pt x="496" y="163"/>
                  </a:lnTo>
                  <a:lnTo>
                    <a:pt x="506" y="179"/>
                  </a:lnTo>
                  <a:lnTo>
                    <a:pt x="513" y="196"/>
                  </a:lnTo>
                  <a:lnTo>
                    <a:pt x="540" y="170"/>
                  </a:lnTo>
                  <a:lnTo>
                    <a:pt x="531" y="152"/>
                  </a:lnTo>
                  <a:lnTo>
                    <a:pt x="520" y="134"/>
                  </a:lnTo>
                  <a:lnTo>
                    <a:pt x="508" y="118"/>
                  </a:lnTo>
                  <a:lnTo>
                    <a:pt x="494" y="101"/>
                  </a:lnTo>
                  <a:lnTo>
                    <a:pt x="480" y="86"/>
                  </a:lnTo>
                  <a:lnTo>
                    <a:pt x="465" y="72"/>
                  </a:lnTo>
                  <a:lnTo>
                    <a:pt x="449" y="59"/>
                  </a:lnTo>
                  <a:lnTo>
                    <a:pt x="431" y="47"/>
                  </a:lnTo>
                  <a:lnTo>
                    <a:pt x="414" y="37"/>
                  </a:lnTo>
                  <a:lnTo>
                    <a:pt x="396" y="27"/>
                  </a:lnTo>
                  <a:lnTo>
                    <a:pt x="376" y="19"/>
                  </a:lnTo>
                  <a:lnTo>
                    <a:pt x="356" y="12"/>
                  </a:lnTo>
                  <a:lnTo>
                    <a:pt x="335" y="6"/>
                  </a:lnTo>
                  <a:lnTo>
                    <a:pt x="314" y="3"/>
                  </a:lnTo>
                  <a:lnTo>
                    <a:pt x="292" y="1"/>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63"/>
            <p:cNvSpPr>
              <a:spLocks/>
            </p:cNvSpPr>
            <p:nvPr/>
          </p:nvSpPr>
          <p:spPr bwMode="auto">
            <a:xfrm>
              <a:off x="10031413" y="1724025"/>
              <a:ext cx="377825" cy="107950"/>
            </a:xfrm>
            <a:custGeom>
              <a:avLst/>
              <a:gdLst>
                <a:gd name="T0" fmla="*/ 458 w 952"/>
                <a:gd name="T1" fmla="*/ 0 h 273"/>
                <a:gd name="T2" fmla="*/ 422 w 952"/>
                <a:gd name="T3" fmla="*/ 2 h 273"/>
                <a:gd name="T4" fmla="*/ 387 w 952"/>
                <a:gd name="T5" fmla="*/ 6 h 273"/>
                <a:gd name="T6" fmla="*/ 351 w 952"/>
                <a:gd name="T7" fmla="*/ 13 h 273"/>
                <a:gd name="T8" fmla="*/ 300 w 952"/>
                <a:gd name="T9" fmla="*/ 27 h 273"/>
                <a:gd name="T10" fmla="*/ 236 w 952"/>
                <a:gd name="T11" fmla="*/ 52 h 273"/>
                <a:gd name="T12" fmla="*/ 174 w 952"/>
                <a:gd name="T13" fmla="*/ 84 h 273"/>
                <a:gd name="T14" fmla="*/ 118 w 952"/>
                <a:gd name="T15" fmla="*/ 124 h 273"/>
                <a:gd name="T16" fmla="*/ 67 w 952"/>
                <a:gd name="T17" fmla="*/ 170 h 273"/>
                <a:gd name="T18" fmla="*/ 21 w 952"/>
                <a:gd name="T19" fmla="*/ 220 h 273"/>
                <a:gd name="T20" fmla="*/ 26 w 952"/>
                <a:gd name="T21" fmla="*/ 273 h 273"/>
                <a:gd name="T22" fmla="*/ 66 w 952"/>
                <a:gd name="T23" fmla="*/ 221 h 273"/>
                <a:gd name="T24" fmla="*/ 111 w 952"/>
                <a:gd name="T25" fmla="*/ 175 h 273"/>
                <a:gd name="T26" fmla="*/ 162 w 952"/>
                <a:gd name="T27" fmla="*/ 135 h 273"/>
                <a:gd name="T28" fmla="*/ 218 w 952"/>
                <a:gd name="T29" fmla="*/ 100 h 273"/>
                <a:gd name="T30" fmla="*/ 278 w 952"/>
                <a:gd name="T31" fmla="*/ 72 h 273"/>
                <a:gd name="T32" fmla="*/ 341 w 952"/>
                <a:gd name="T33" fmla="*/ 52 h 273"/>
                <a:gd name="T34" fmla="*/ 407 w 952"/>
                <a:gd name="T35" fmla="*/ 39 h 273"/>
                <a:gd name="T36" fmla="*/ 442 w 952"/>
                <a:gd name="T37" fmla="*/ 36 h 273"/>
                <a:gd name="T38" fmla="*/ 476 w 952"/>
                <a:gd name="T39" fmla="*/ 35 h 273"/>
                <a:gd name="T40" fmla="*/ 511 w 952"/>
                <a:gd name="T41" fmla="*/ 36 h 273"/>
                <a:gd name="T42" fmla="*/ 546 w 952"/>
                <a:gd name="T43" fmla="*/ 39 h 273"/>
                <a:gd name="T44" fmla="*/ 611 w 952"/>
                <a:gd name="T45" fmla="*/ 52 h 273"/>
                <a:gd name="T46" fmla="*/ 675 w 952"/>
                <a:gd name="T47" fmla="*/ 72 h 273"/>
                <a:gd name="T48" fmla="*/ 735 w 952"/>
                <a:gd name="T49" fmla="*/ 99 h 273"/>
                <a:gd name="T50" fmla="*/ 790 w 952"/>
                <a:gd name="T51" fmla="*/ 134 h 273"/>
                <a:gd name="T52" fmla="*/ 840 w 952"/>
                <a:gd name="T53" fmla="*/ 174 h 273"/>
                <a:gd name="T54" fmla="*/ 887 w 952"/>
                <a:gd name="T55" fmla="*/ 220 h 273"/>
                <a:gd name="T56" fmla="*/ 927 w 952"/>
                <a:gd name="T57" fmla="*/ 271 h 273"/>
                <a:gd name="T58" fmla="*/ 931 w 952"/>
                <a:gd name="T59" fmla="*/ 218 h 273"/>
                <a:gd name="T60" fmla="*/ 886 w 952"/>
                <a:gd name="T61" fmla="*/ 167 h 273"/>
                <a:gd name="T62" fmla="*/ 834 w 952"/>
                <a:gd name="T63" fmla="*/ 123 h 273"/>
                <a:gd name="T64" fmla="*/ 778 w 952"/>
                <a:gd name="T65" fmla="*/ 84 h 273"/>
                <a:gd name="T66" fmla="*/ 717 w 952"/>
                <a:gd name="T67" fmla="*/ 52 h 273"/>
                <a:gd name="T68" fmla="*/ 652 w 952"/>
                <a:gd name="T69" fmla="*/ 27 h 273"/>
                <a:gd name="T70" fmla="*/ 602 w 952"/>
                <a:gd name="T71" fmla="*/ 13 h 273"/>
                <a:gd name="T72" fmla="*/ 567 w 952"/>
                <a:gd name="T73" fmla="*/ 6 h 273"/>
                <a:gd name="T74" fmla="*/ 531 w 952"/>
                <a:gd name="T75" fmla="*/ 2 h 273"/>
                <a:gd name="T76" fmla="*/ 495 w 952"/>
                <a:gd name="T7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2" h="273">
                  <a:moveTo>
                    <a:pt x="476" y="0"/>
                  </a:moveTo>
                  <a:lnTo>
                    <a:pt x="458" y="0"/>
                  </a:lnTo>
                  <a:lnTo>
                    <a:pt x="440" y="1"/>
                  </a:lnTo>
                  <a:lnTo>
                    <a:pt x="422" y="2"/>
                  </a:lnTo>
                  <a:lnTo>
                    <a:pt x="404" y="4"/>
                  </a:lnTo>
                  <a:lnTo>
                    <a:pt x="387" y="6"/>
                  </a:lnTo>
                  <a:lnTo>
                    <a:pt x="368" y="10"/>
                  </a:lnTo>
                  <a:lnTo>
                    <a:pt x="351" y="13"/>
                  </a:lnTo>
                  <a:lnTo>
                    <a:pt x="334" y="17"/>
                  </a:lnTo>
                  <a:lnTo>
                    <a:pt x="300" y="27"/>
                  </a:lnTo>
                  <a:lnTo>
                    <a:pt x="267" y="39"/>
                  </a:lnTo>
                  <a:lnTo>
                    <a:pt x="236" y="52"/>
                  </a:lnTo>
                  <a:lnTo>
                    <a:pt x="204" y="68"/>
                  </a:lnTo>
                  <a:lnTo>
                    <a:pt x="174" y="84"/>
                  </a:lnTo>
                  <a:lnTo>
                    <a:pt x="146" y="104"/>
                  </a:lnTo>
                  <a:lnTo>
                    <a:pt x="118" y="124"/>
                  </a:lnTo>
                  <a:lnTo>
                    <a:pt x="92" y="146"/>
                  </a:lnTo>
                  <a:lnTo>
                    <a:pt x="67" y="170"/>
                  </a:lnTo>
                  <a:lnTo>
                    <a:pt x="43" y="194"/>
                  </a:lnTo>
                  <a:lnTo>
                    <a:pt x="21" y="220"/>
                  </a:lnTo>
                  <a:lnTo>
                    <a:pt x="0" y="248"/>
                  </a:lnTo>
                  <a:lnTo>
                    <a:pt x="26" y="273"/>
                  </a:lnTo>
                  <a:lnTo>
                    <a:pt x="45" y="247"/>
                  </a:lnTo>
                  <a:lnTo>
                    <a:pt x="66" y="221"/>
                  </a:lnTo>
                  <a:lnTo>
                    <a:pt x="88" y="198"/>
                  </a:lnTo>
                  <a:lnTo>
                    <a:pt x="111" y="175"/>
                  </a:lnTo>
                  <a:lnTo>
                    <a:pt x="136" y="154"/>
                  </a:lnTo>
                  <a:lnTo>
                    <a:pt x="162" y="135"/>
                  </a:lnTo>
                  <a:lnTo>
                    <a:pt x="190" y="117"/>
                  </a:lnTo>
                  <a:lnTo>
                    <a:pt x="218" y="100"/>
                  </a:lnTo>
                  <a:lnTo>
                    <a:pt x="247" y="85"/>
                  </a:lnTo>
                  <a:lnTo>
                    <a:pt x="278" y="72"/>
                  </a:lnTo>
                  <a:lnTo>
                    <a:pt x="309" y="62"/>
                  </a:lnTo>
                  <a:lnTo>
                    <a:pt x="341" y="52"/>
                  </a:lnTo>
                  <a:lnTo>
                    <a:pt x="374" y="44"/>
                  </a:lnTo>
                  <a:lnTo>
                    <a:pt x="407" y="39"/>
                  </a:lnTo>
                  <a:lnTo>
                    <a:pt x="425" y="38"/>
                  </a:lnTo>
                  <a:lnTo>
                    <a:pt x="442" y="36"/>
                  </a:lnTo>
                  <a:lnTo>
                    <a:pt x="459" y="36"/>
                  </a:lnTo>
                  <a:lnTo>
                    <a:pt x="476" y="35"/>
                  </a:lnTo>
                  <a:lnTo>
                    <a:pt x="495" y="36"/>
                  </a:lnTo>
                  <a:lnTo>
                    <a:pt x="511" y="36"/>
                  </a:lnTo>
                  <a:lnTo>
                    <a:pt x="528" y="38"/>
                  </a:lnTo>
                  <a:lnTo>
                    <a:pt x="546" y="39"/>
                  </a:lnTo>
                  <a:lnTo>
                    <a:pt x="579" y="44"/>
                  </a:lnTo>
                  <a:lnTo>
                    <a:pt x="611" y="52"/>
                  </a:lnTo>
                  <a:lnTo>
                    <a:pt x="644" y="60"/>
                  </a:lnTo>
                  <a:lnTo>
                    <a:pt x="675" y="72"/>
                  </a:lnTo>
                  <a:lnTo>
                    <a:pt x="705" y="85"/>
                  </a:lnTo>
                  <a:lnTo>
                    <a:pt x="735" y="99"/>
                  </a:lnTo>
                  <a:lnTo>
                    <a:pt x="763" y="116"/>
                  </a:lnTo>
                  <a:lnTo>
                    <a:pt x="790" y="134"/>
                  </a:lnTo>
                  <a:lnTo>
                    <a:pt x="816" y="153"/>
                  </a:lnTo>
                  <a:lnTo>
                    <a:pt x="840" y="174"/>
                  </a:lnTo>
                  <a:lnTo>
                    <a:pt x="864" y="197"/>
                  </a:lnTo>
                  <a:lnTo>
                    <a:pt x="887" y="220"/>
                  </a:lnTo>
                  <a:lnTo>
                    <a:pt x="907" y="245"/>
                  </a:lnTo>
                  <a:lnTo>
                    <a:pt x="927" y="271"/>
                  </a:lnTo>
                  <a:lnTo>
                    <a:pt x="952" y="246"/>
                  </a:lnTo>
                  <a:lnTo>
                    <a:pt x="931" y="218"/>
                  </a:lnTo>
                  <a:lnTo>
                    <a:pt x="909" y="192"/>
                  </a:lnTo>
                  <a:lnTo>
                    <a:pt x="886" y="167"/>
                  </a:lnTo>
                  <a:lnTo>
                    <a:pt x="861" y="145"/>
                  </a:lnTo>
                  <a:lnTo>
                    <a:pt x="834" y="123"/>
                  </a:lnTo>
                  <a:lnTo>
                    <a:pt x="807" y="103"/>
                  </a:lnTo>
                  <a:lnTo>
                    <a:pt x="778" y="84"/>
                  </a:lnTo>
                  <a:lnTo>
                    <a:pt x="749" y="67"/>
                  </a:lnTo>
                  <a:lnTo>
                    <a:pt x="717" y="52"/>
                  </a:lnTo>
                  <a:lnTo>
                    <a:pt x="686" y="38"/>
                  </a:lnTo>
                  <a:lnTo>
                    <a:pt x="652" y="27"/>
                  </a:lnTo>
                  <a:lnTo>
                    <a:pt x="619" y="17"/>
                  </a:lnTo>
                  <a:lnTo>
                    <a:pt x="602" y="13"/>
                  </a:lnTo>
                  <a:lnTo>
                    <a:pt x="584" y="10"/>
                  </a:lnTo>
                  <a:lnTo>
                    <a:pt x="567" y="6"/>
                  </a:lnTo>
                  <a:lnTo>
                    <a:pt x="549" y="4"/>
                  </a:lnTo>
                  <a:lnTo>
                    <a:pt x="531" y="2"/>
                  </a:lnTo>
                  <a:lnTo>
                    <a:pt x="513" y="1"/>
                  </a:lnTo>
                  <a:lnTo>
                    <a:pt x="495" y="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4"/>
            <p:cNvSpPr>
              <a:spLocks/>
            </p:cNvSpPr>
            <p:nvPr/>
          </p:nvSpPr>
          <p:spPr bwMode="auto">
            <a:xfrm>
              <a:off x="10071100" y="1779588"/>
              <a:ext cx="296863" cy="92075"/>
            </a:xfrm>
            <a:custGeom>
              <a:avLst/>
              <a:gdLst>
                <a:gd name="T0" fmla="*/ 345 w 748"/>
                <a:gd name="T1" fmla="*/ 1 h 235"/>
                <a:gd name="T2" fmla="*/ 288 w 748"/>
                <a:gd name="T3" fmla="*/ 9 h 235"/>
                <a:gd name="T4" fmla="*/ 234 w 748"/>
                <a:gd name="T5" fmla="*/ 24 h 235"/>
                <a:gd name="T6" fmla="*/ 182 w 748"/>
                <a:gd name="T7" fmla="*/ 45 h 235"/>
                <a:gd name="T8" fmla="*/ 134 w 748"/>
                <a:gd name="T9" fmla="*/ 73 h 235"/>
                <a:gd name="T10" fmla="*/ 89 w 748"/>
                <a:gd name="T11" fmla="*/ 105 h 235"/>
                <a:gd name="T12" fmla="*/ 50 w 748"/>
                <a:gd name="T13" fmla="*/ 144 h 235"/>
                <a:gd name="T14" fmla="*/ 16 w 748"/>
                <a:gd name="T15" fmla="*/ 186 h 235"/>
                <a:gd name="T16" fmla="*/ 26 w 748"/>
                <a:gd name="T17" fmla="*/ 235 h 235"/>
                <a:gd name="T18" fmla="*/ 55 w 748"/>
                <a:gd name="T19" fmla="*/ 193 h 235"/>
                <a:gd name="T20" fmla="*/ 89 w 748"/>
                <a:gd name="T21" fmla="*/ 154 h 235"/>
                <a:gd name="T22" fmla="*/ 128 w 748"/>
                <a:gd name="T23" fmla="*/ 120 h 235"/>
                <a:gd name="T24" fmla="*/ 171 w 748"/>
                <a:gd name="T25" fmla="*/ 91 h 235"/>
                <a:gd name="T26" fmla="*/ 218 w 748"/>
                <a:gd name="T27" fmla="*/ 67 h 235"/>
                <a:gd name="T28" fmla="*/ 267 w 748"/>
                <a:gd name="T29" fmla="*/ 50 h 235"/>
                <a:gd name="T30" fmla="*/ 320 w 748"/>
                <a:gd name="T31" fmla="*/ 39 h 235"/>
                <a:gd name="T32" fmla="*/ 374 w 748"/>
                <a:gd name="T33" fmla="*/ 36 h 235"/>
                <a:gd name="T34" fmla="*/ 429 w 748"/>
                <a:gd name="T35" fmla="*/ 39 h 235"/>
                <a:gd name="T36" fmla="*/ 481 w 748"/>
                <a:gd name="T37" fmla="*/ 50 h 235"/>
                <a:gd name="T38" fmla="*/ 531 w 748"/>
                <a:gd name="T39" fmla="*/ 67 h 235"/>
                <a:gd name="T40" fmla="*/ 577 w 748"/>
                <a:gd name="T41" fmla="*/ 90 h 235"/>
                <a:gd name="T42" fmla="*/ 621 w 748"/>
                <a:gd name="T43" fmla="*/ 119 h 235"/>
                <a:gd name="T44" fmla="*/ 660 w 748"/>
                <a:gd name="T45" fmla="*/ 153 h 235"/>
                <a:gd name="T46" fmla="*/ 693 w 748"/>
                <a:gd name="T47" fmla="*/ 190 h 235"/>
                <a:gd name="T48" fmla="*/ 722 w 748"/>
                <a:gd name="T49" fmla="*/ 233 h 235"/>
                <a:gd name="T50" fmla="*/ 733 w 748"/>
                <a:gd name="T51" fmla="*/ 185 h 235"/>
                <a:gd name="T52" fmla="*/ 698 w 748"/>
                <a:gd name="T53" fmla="*/ 142 h 235"/>
                <a:gd name="T54" fmla="*/ 658 w 748"/>
                <a:gd name="T55" fmla="*/ 104 h 235"/>
                <a:gd name="T56" fmla="*/ 614 w 748"/>
                <a:gd name="T57" fmla="*/ 72 h 235"/>
                <a:gd name="T58" fmla="*/ 567 w 748"/>
                <a:gd name="T59" fmla="*/ 45 h 235"/>
                <a:gd name="T60" fmla="*/ 515 w 748"/>
                <a:gd name="T61" fmla="*/ 24 h 235"/>
                <a:gd name="T62" fmla="*/ 461 w 748"/>
                <a:gd name="T63" fmla="*/ 9 h 235"/>
                <a:gd name="T64" fmla="*/ 404 w 748"/>
                <a:gd name="T65" fmla="*/ 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8" h="235">
                  <a:moveTo>
                    <a:pt x="374" y="0"/>
                  </a:moveTo>
                  <a:lnTo>
                    <a:pt x="345" y="1"/>
                  </a:lnTo>
                  <a:lnTo>
                    <a:pt x="316" y="5"/>
                  </a:lnTo>
                  <a:lnTo>
                    <a:pt x="288" y="9"/>
                  </a:lnTo>
                  <a:lnTo>
                    <a:pt x="261" y="15"/>
                  </a:lnTo>
                  <a:lnTo>
                    <a:pt x="234" y="24"/>
                  </a:lnTo>
                  <a:lnTo>
                    <a:pt x="207" y="34"/>
                  </a:lnTo>
                  <a:lnTo>
                    <a:pt x="182" y="45"/>
                  </a:lnTo>
                  <a:lnTo>
                    <a:pt x="157" y="59"/>
                  </a:lnTo>
                  <a:lnTo>
                    <a:pt x="134" y="73"/>
                  </a:lnTo>
                  <a:lnTo>
                    <a:pt x="111" y="89"/>
                  </a:lnTo>
                  <a:lnTo>
                    <a:pt x="89" y="105"/>
                  </a:lnTo>
                  <a:lnTo>
                    <a:pt x="70" y="125"/>
                  </a:lnTo>
                  <a:lnTo>
                    <a:pt x="50" y="144"/>
                  </a:lnTo>
                  <a:lnTo>
                    <a:pt x="32" y="165"/>
                  </a:lnTo>
                  <a:lnTo>
                    <a:pt x="16" y="186"/>
                  </a:lnTo>
                  <a:lnTo>
                    <a:pt x="0" y="210"/>
                  </a:lnTo>
                  <a:lnTo>
                    <a:pt x="26" y="235"/>
                  </a:lnTo>
                  <a:lnTo>
                    <a:pt x="40" y="213"/>
                  </a:lnTo>
                  <a:lnTo>
                    <a:pt x="55" y="193"/>
                  </a:lnTo>
                  <a:lnTo>
                    <a:pt x="72" y="172"/>
                  </a:lnTo>
                  <a:lnTo>
                    <a:pt x="89" y="154"/>
                  </a:lnTo>
                  <a:lnTo>
                    <a:pt x="109" y="136"/>
                  </a:lnTo>
                  <a:lnTo>
                    <a:pt x="128" y="120"/>
                  </a:lnTo>
                  <a:lnTo>
                    <a:pt x="150" y="105"/>
                  </a:lnTo>
                  <a:lnTo>
                    <a:pt x="171" y="91"/>
                  </a:lnTo>
                  <a:lnTo>
                    <a:pt x="194" y="78"/>
                  </a:lnTo>
                  <a:lnTo>
                    <a:pt x="218" y="67"/>
                  </a:lnTo>
                  <a:lnTo>
                    <a:pt x="243" y="59"/>
                  </a:lnTo>
                  <a:lnTo>
                    <a:pt x="267" y="50"/>
                  </a:lnTo>
                  <a:lnTo>
                    <a:pt x="293" y="45"/>
                  </a:lnTo>
                  <a:lnTo>
                    <a:pt x="320" y="39"/>
                  </a:lnTo>
                  <a:lnTo>
                    <a:pt x="347" y="37"/>
                  </a:lnTo>
                  <a:lnTo>
                    <a:pt x="374" y="36"/>
                  </a:lnTo>
                  <a:lnTo>
                    <a:pt x="402" y="37"/>
                  </a:lnTo>
                  <a:lnTo>
                    <a:pt x="429" y="39"/>
                  </a:lnTo>
                  <a:lnTo>
                    <a:pt x="455" y="44"/>
                  </a:lnTo>
                  <a:lnTo>
                    <a:pt x="481" y="50"/>
                  </a:lnTo>
                  <a:lnTo>
                    <a:pt x="506" y="58"/>
                  </a:lnTo>
                  <a:lnTo>
                    <a:pt x="531" y="67"/>
                  </a:lnTo>
                  <a:lnTo>
                    <a:pt x="555" y="78"/>
                  </a:lnTo>
                  <a:lnTo>
                    <a:pt x="577" y="90"/>
                  </a:lnTo>
                  <a:lnTo>
                    <a:pt x="599" y="104"/>
                  </a:lnTo>
                  <a:lnTo>
                    <a:pt x="621" y="119"/>
                  </a:lnTo>
                  <a:lnTo>
                    <a:pt x="640" y="135"/>
                  </a:lnTo>
                  <a:lnTo>
                    <a:pt x="660" y="153"/>
                  </a:lnTo>
                  <a:lnTo>
                    <a:pt x="677" y="171"/>
                  </a:lnTo>
                  <a:lnTo>
                    <a:pt x="693" y="190"/>
                  </a:lnTo>
                  <a:lnTo>
                    <a:pt x="708" y="211"/>
                  </a:lnTo>
                  <a:lnTo>
                    <a:pt x="722" y="233"/>
                  </a:lnTo>
                  <a:lnTo>
                    <a:pt x="748" y="208"/>
                  </a:lnTo>
                  <a:lnTo>
                    <a:pt x="733" y="185"/>
                  </a:lnTo>
                  <a:lnTo>
                    <a:pt x="716" y="163"/>
                  </a:lnTo>
                  <a:lnTo>
                    <a:pt x="698" y="142"/>
                  </a:lnTo>
                  <a:lnTo>
                    <a:pt x="679" y="122"/>
                  </a:lnTo>
                  <a:lnTo>
                    <a:pt x="658" y="104"/>
                  </a:lnTo>
                  <a:lnTo>
                    <a:pt x="637" y="88"/>
                  </a:lnTo>
                  <a:lnTo>
                    <a:pt x="614" y="72"/>
                  </a:lnTo>
                  <a:lnTo>
                    <a:pt x="591" y="58"/>
                  </a:lnTo>
                  <a:lnTo>
                    <a:pt x="567" y="45"/>
                  </a:lnTo>
                  <a:lnTo>
                    <a:pt x="542" y="34"/>
                  </a:lnTo>
                  <a:lnTo>
                    <a:pt x="515" y="24"/>
                  </a:lnTo>
                  <a:lnTo>
                    <a:pt x="489" y="15"/>
                  </a:lnTo>
                  <a:lnTo>
                    <a:pt x="461" y="9"/>
                  </a:lnTo>
                  <a:lnTo>
                    <a:pt x="433" y="5"/>
                  </a:lnTo>
                  <a:lnTo>
                    <a:pt x="404" y="1"/>
                  </a:lnTo>
                  <a:lnTo>
                    <a:pt x="3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10228026" y="2660161"/>
            <a:ext cx="407226" cy="411068"/>
            <a:chOff x="10677525" y="1674813"/>
            <a:chExt cx="336550" cy="339725"/>
          </a:xfrm>
          <a:solidFill>
            <a:schemeClr val="bg1"/>
          </a:solidFill>
        </p:grpSpPr>
        <p:sp>
          <p:nvSpPr>
            <p:cNvPr id="43" name="Freeform 265"/>
            <p:cNvSpPr>
              <a:spLocks noEditPoints="1"/>
            </p:cNvSpPr>
            <p:nvPr/>
          </p:nvSpPr>
          <p:spPr bwMode="auto">
            <a:xfrm>
              <a:off x="10790238" y="1785938"/>
              <a:ext cx="112713" cy="112713"/>
            </a:xfrm>
            <a:custGeom>
              <a:avLst/>
              <a:gdLst>
                <a:gd name="T0" fmla="*/ 120 w 282"/>
                <a:gd name="T1" fmla="*/ 245 h 283"/>
                <a:gd name="T2" fmla="*/ 91 w 282"/>
                <a:gd name="T3" fmla="*/ 234 h 283"/>
                <a:gd name="T4" fmla="*/ 66 w 282"/>
                <a:gd name="T5" fmla="*/ 216 h 283"/>
                <a:gd name="T6" fmla="*/ 47 w 282"/>
                <a:gd name="T7" fmla="*/ 192 h 283"/>
                <a:gd name="T8" fmla="*/ 37 w 282"/>
                <a:gd name="T9" fmla="*/ 163 h 283"/>
                <a:gd name="T10" fmla="*/ 36 w 282"/>
                <a:gd name="T11" fmla="*/ 130 h 283"/>
                <a:gd name="T12" fmla="*/ 43 w 282"/>
                <a:gd name="T13" fmla="*/ 100 h 283"/>
                <a:gd name="T14" fmla="*/ 59 w 282"/>
                <a:gd name="T15" fmla="*/ 74 h 283"/>
                <a:gd name="T16" fmla="*/ 82 w 282"/>
                <a:gd name="T17" fmla="*/ 54 h 283"/>
                <a:gd name="T18" fmla="*/ 109 w 282"/>
                <a:gd name="T19" fmla="*/ 41 h 283"/>
                <a:gd name="T20" fmla="*/ 140 w 282"/>
                <a:gd name="T21" fmla="*/ 35 h 283"/>
                <a:gd name="T22" fmla="*/ 172 w 282"/>
                <a:gd name="T23" fmla="*/ 41 h 283"/>
                <a:gd name="T24" fmla="*/ 200 w 282"/>
                <a:gd name="T25" fmla="*/ 54 h 283"/>
                <a:gd name="T26" fmla="*/ 222 w 282"/>
                <a:gd name="T27" fmla="*/ 74 h 283"/>
                <a:gd name="T28" fmla="*/ 239 w 282"/>
                <a:gd name="T29" fmla="*/ 100 h 283"/>
                <a:gd name="T30" fmla="*/ 246 w 282"/>
                <a:gd name="T31" fmla="*/ 130 h 283"/>
                <a:gd name="T32" fmla="*/ 244 w 282"/>
                <a:gd name="T33" fmla="*/ 163 h 283"/>
                <a:gd name="T34" fmla="*/ 233 w 282"/>
                <a:gd name="T35" fmla="*/ 192 h 283"/>
                <a:gd name="T36" fmla="*/ 215 w 282"/>
                <a:gd name="T37" fmla="*/ 216 h 283"/>
                <a:gd name="T38" fmla="*/ 191 w 282"/>
                <a:gd name="T39" fmla="*/ 234 h 283"/>
                <a:gd name="T40" fmla="*/ 162 w 282"/>
                <a:gd name="T41" fmla="*/ 245 h 283"/>
                <a:gd name="T42" fmla="*/ 140 w 282"/>
                <a:gd name="T43" fmla="*/ 0 h 283"/>
                <a:gd name="T44" fmla="*/ 98 w 282"/>
                <a:gd name="T45" fmla="*/ 6 h 283"/>
                <a:gd name="T46" fmla="*/ 61 w 282"/>
                <a:gd name="T47" fmla="*/ 24 h 283"/>
                <a:gd name="T48" fmla="*/ 31 w 282"/>
                <a:gd name="T49" fmla="*/ 51 h 283"/>
                <a:gd name="T50" fmla="*/ 11 w 282"/>
                <a:gd name="T51" fmla="*/ 86 h 283"/>
                <a:gd name="T52" fmla="*/ 0 w 282"/>
                <a:gd name="T53" fmla="*/ 127 h 283"/>
                <a:gd name="T54" fmla="*/ 2 w 282"/>
                <a:gd name="T55" fmla="*/ 169 h 283"/>
                <a:gd name="T56" fmla="*/ 16 w 282"/>
                <a:gd name="T57" fmla="*/ 208 h 283"/>
                <a:gd name="T58" fmla="*/ 41 w 282"/>
                <a:gd name="T59" fmla="*/ 240 h 283"/>
                <a:gd name="T60" fmla="*/ 73 w 282"/>
                <a:gd name="T61" fmla="*/ 265 h 283"/>
                <a:gd name="T62" fmla="*/ 112 w 282"/>
                <a:gd name="T63" fmla="*/ 279 h 283"/>
                <a:gd name="T64" fmla="*/ 155 w 282"/>
                <a:gd name="T65" fmla="*/ 282 h 283"/>
                <a:gd name="T66" fmla="*/ 195 w 282"/>
                <a:gd name="T67" fmla="*/ 271 h 283"/>
                <a:gd name="T68" fmla="*/ 230 w 282"/>
                <a:gd name="T69" fmla="*/ 250 h 283"/>
                <a:gd name="T70" fmla="*/ 258 w 282"/>
                <a:gd name="T71" fmla="*/ 220 h 283"/>
                <a:gd name="T72" fmla="*/ 275 w 282"/>
                <a:gd name="T73" fmla="*/ 183 h 283"/>
                <a:gd name="T74" fmla="*/ 282 w 282"/>
                <a:gd name="T75" fmla="*/ 141 h 283"/>
                <a:gd name="T76" fmla="*/ 275 w 282"/>
                <a:gd name="T77" fmla="*/ 99 h 283"/>
                <a:gd name="T78" fmla="*/ 258 w 282"/>
                <a:gd name="T79" fmla="*/ 62 h 283"/>
                <a:gd name="T80" fmla="*/ 230 w 282"/>
                <a:gd name="T81" fmla="*/ 32 h 283"/>
                <a:gd name="T82" fmla="*/ 195 w 282"/>
                <a:gd name="T83" fmla="*/ 12 h 283"/>
                <a:gd name="T84" fmla="*/ 155 w 282"/>
                <a:gd name="T85"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2" h="283">
                  <a:moveTo>
                    <a:pt x="140" y="247"/>
                  </a:moveTo>
                  <a:lnTo>
                    <a:pt x="130" y="247"/>
                  </a:lnTo>
                  <a:lnTo>
                    <a:pt x="120" y="245"/>
                  </a:lnTo>
                  <a:lnTo>
                    <a:pt x="109" y="243"/>
                  </a:lnTo>
                  <a:lnTo>
                    <a:pt x="99" y="238"/>
                  </a:lnTo>
                  <a:lnTo>
                    <a:pt x="91" y="234"/>
                  </a:lnTo>
                  <a:lnTo>
                    <a:pt x="82" y="229"/>
                  </a:lnTo>
                  <a:lnTo>
                    <a:pt x="73" y="223"/>
                  </a:lnTo>
                  <a:lnTo>
                    <a:pt x="66" y="216"/>
                  </a:lnTo>
                  <a:lnTo>
                    <a:pt x="59" y="208"/>
                  </a:lnTo>
                  <a:lnTo>
                    <a:pt x="53" y="201"/>
                  </a:lnTo>
                  <a:lnTo>
                    <a:pt x="47" y="192"/>
                  </a:lnTo>
                  <a:lnTo>
                    <a:pt x="43" y="182"/>
                  </a:lnTo>
                  <a:lnTo>
                    <a:pt x="40" y="172"/>
                  </a:lnTo>
                  <a:lnTo>
                    <a:pt x="37" y="163"/>
                  </a:lnTo>
                  <a:lnTo>
                    <a:pt x="36" y="152"/>
                  </a:lnTo>
                  <a:lnTo>
                    <a:pt x="34" y="141"/>
                  </a:lnTo>
                  <a:lnTo>
                    <a:pt x="36" y="130"/>
                  </a:lnTo>
                  <a:lnTo>
                    <a:pt x="37" y="120"/>
                  </a:lnTo>
                  <a:lnTo>
                    <a:pt x="40" y="110"/>
                  </a:lnTo>
                  <a:lnTo>
                    <a:pt x="43" y="100"/>
                  </a:lnTo>
                  <a:lnTo>
                    <a:pt x="47" y="90"/>
                  </a:lnTo>
                  <a:lnTo>
                    <a:pt x="53" y="82"/>
                  </a:lnTo>
                  <a:lnTo>
                    <a:pt x="59" y="74"/>
                  </a:lnTo>
                  <a:lnTo>
                    <a:pt x="66" y="67"/>
                  </a:lnTo>
                  <a:lnTo>
                    <a:pt x="73" y="60"/>
                  </a:lnTo>
                  <a:lnTo>
                    <a:pt x="82" y="54"/>
                  </a:lnTo>
                  <a:lnTo>
                    <a:pt x="91" y="48"/>
                  </a:lnTo>
                  <a:lnTo>
                    <a:pt x="99" y="44"/>
                  </a:lnTo>
                  <a:lnTo>
                    <a:pt x="109" y="41"/>
                  </a:lnTo>
                  <a:lnTo>
                    <a:pt x="120" y="37"/>
                  </a:lnTo>
                  <a:lnTo>
                    <a:pt x="130" y="36"/>
                  </a:lnTo>
                  <a:lnTo>
                    <a:pt x="140" y="35"/>
                  </a:lnTo>
                  <a:lnTo>
                    <a:pt x="151" y="36"/>
                  </a:lnTo>
                  <a:lnTo>
                    <a:pt x="162" y="37"/>
                  </a:lnTo>
                  <a:lnTo>
                    <a:pt x="172" y="41"/>
                  </a:lnTo>
                  <a:lnTo>
                    <a:pt x="181" y="44"/>
                  </a:lnTo>
                  <a:lnTo>
                    <a:pt x="191" y="48"/>
                  </a:lnTo>
                  <a:lnTo>
                    <a:pt x="200" y="54"/>
                  </a:lnTo>
                  <a:lnTo>
                    <a:pt x="208" y="60"/>
                  </a:lnTo>
                  <a:lnTo>
                    <a:pt x="215" y="67"/>
                  </a:lnTo>
                  <a:lnTo>
                    <a:pt x="222" y="74"/>
                  </a:lnTo>
                  <a:lnTo>
                    <a:pt x="228" y="82"/>
                  </a:lnTo>
                  <a:lnTo>
                    <a:pt x="233" y="90"/>
                  </a:lnTo>
                  <a:lnTo>
                    <a:pt x="239" y="100"/>
                  </a:lnTo>
                  <a:lnTo>
                    <a:pt x="242" y="110"/>
                  </a:lnTo>
                  <a:lnTo>
                    <a:pt x="244" y="120"/>
                  </a:lnTo>
                  <a:lnTo>
                    <a:pt x="246" y="130"/>
                  </a:lnTo>
                  <a:lnTo>
                    <a:pt x="246" y="141"/>
                  </a:lnTo>
                  <a:lnTo>
                    <a:pt x="246" y="152"/>
                  </a:lnTo>
                  <a:lnTo>
                    <a:pt x="244" y="163"/>
                  </a:lnTo>
                  <a:lnTo>
                    <a:pt x="242" y="172"/>
                  </a:lnTo>
                  <a:lnTo>
                    <a:pt x="239" y="182"/>
                  </a:lnTo>
                  <a:lnTo>
                    <a:pt x="233" y="192"/>
                  </a:lnTo>
                  <a:lnTo>
                    <a:pt x="228" y="201"/>
                  </a:lnTo>
                  <a:lnTo>
                    <a:pt x="222" y="208"/>
                  </a:lnTo>
                  <a:lnTo>
                    <a:pt x="215" y="216"/>
                  </a:lnTo>
                  <a:lnTo>
                    <a:pt x="208" y="223"/>
                  </a:lnTo>
                  <a:lnTo>
                    <a:pt x="200" y="229"/>
                  </a:lnTo>
                  <a:lnTo>
                    <a:pt x="191" y="234"/>
                  </a:lnTo>
                  <a:lnTo>
                    <a:pt x="181" y="238"/>
                  </a:lnTo>
                  <a:lnTo>
                    <a:pt x="172" y="243"/>
                  </a:lnTo>
                  <a:lnTo>
                    <a:pt x="162" y="245"/>
                  </a:lnTo>
                  <a:lnTo>
                    <a:pt x="151" y="247"/>
                  </a:lnTo>
                  <a:lnTo>
                    <a:pt x="140" y="247"/>
                  </a:lnTo>
                  <a:close/>
                  <a:moveTo>
                    <a:pt x="140" y="0"/>
                  </a:moveTo>
                  <a:lnTo>
                    <a:pt x="126" y="1"/>
                  </a:lnTo>
                  <a:lnTo>
                    <a:pt x="112" y="3"/>
                  </a:lnTo>
                  <a:lnTo>
                    <a:pt x="98" y="6"/>
                  </a:lnTo>
                  <a:lnTo>
                    <a:pt x="85" y="12"/>
                  </a:lnTo>
                  <a:lnTo>
                    <a:pt x="73" y="17"/>
                  </a:lnTo>
                  <a:lnTo>
                    <a:pt x="61" y="24"/>
                  </a:lnTo>
                  <a:lnTo>
                    <a:pt x="51" y="32"/>
                  </a:lnTo>
                  <a:lnTo>
                    <a:pt x="41" y="42"/>
                  </a:lnTo>
                  <a:lnTo>
                    <a:pt x="31" y="51"/>
                  </a:lnTo>
                  <a:lnTo>
                    <a:pt x="24" y="62"/>
                  </a:lnTo>
                  <a:lnTo>
                    <a:pt x="16" y="74"/>
                  </a:lnTo>
                  <a:lnTo>
                    <a:pt x="11" y="86"/>
                  </a:lnTo>
                  <a:lnTo>
                    <a:pt x="6" y="99"/>
                  </a:lnTo>
                  <a:lnTo>
                    <a:pt x="2" y="113"/>
                  </a:lnTo>
                  <a:lnTo>
                    <a:pt x="0" y="127"/>
                  </a:lnTo>
                  <a:lnTo>
                    <a:pt x="0" y="141"/>
                  </a:lnTo>
                  <a:lnTo>
                    <a:pt x="0" y="155"/>
                  </a:lnTo>
                  <a:lnTo>
                    <a:pt x="2" y="169"/>
                  </a:lnTo>
                  <a:lnTo>
                    <a:pt x="6" y="183"/>
                  </a:lnTo>
                  <a:lnTo>
                    <a:pt x="11" y="196"/>
                  </a:lnTo>
                  <a:lnTo>
                    <a:pt x="16" y="208"/>
                  </a:lnTo>
                  <a:lnTo>
                    <a:pt x="24" y="220"/>
                  </a:lnTo>
                  <a:lnTo>
                    <a:pt x="31" y="231"/>
                  </a:lnTo>
                  <a:lnTo>
                    <a:pt x="41" y="240"/>
                  </a:lnTo>
                  <a:lnTo>
                    <a:pt x="51" y="250"/>
                  </a:lnTo>
                  <a:lnTo>
                    <a:pt x="61" y="258"/>
                  </a:lnTo>
                  <a:lnTo>
                    <a:pt x="73" y="265"/>
                  </a:lnTo>
                  <a:lnTo>
                    <a:pt x="85" y="271"/>
                  </a:lnTo>
                  <a:lnTo>
                    <a:pt x="98" y="276"/>
                  </a:lnTo>
                  <a:lnTo>
                    <a:pt x="112" y="279"/>
                  </a:lnTo>
                  <a:lnTo>
                    <a:pt x="126" y="282"/>
                  </a:lnTo>
                  <a:lnTo>
                    <a:pt x="140" y="283"/>
                  </a:lnTo>
                  <a:lnTo>
                    <a:pt x="155" y="282"/>
                  </a:lnTo>
                  <a:lnTo>
                    <a:pt x="169" y="279"/>
                  </a:lnTo>
                  <a:lnTo>
                    <a:pt x="182" y="276"/>
                  </a:lnTo>
                  <a:lnTo>
                    <a:pt x="195" y="271"/>
                  </a:lnTo>
                  <a:lnTo>
                    <a:pt x="208" y="265"/>
                  </a:lnTo>
                  <a:lnTo>
                    <a:pt x="219" y="258"/>
                  </a:lnTo>
                  <a:lnTo>
                    <a:pt x="230" y="250"/>
                  </a:lnTo>
                  <a:lnTo>
                    <a:pt x="241" y="240"/>
                  </a:lnTo>
                  <a:lnTo>
                    <a:pt x="249" y="231"/>
                  </a:lnTo>
                  <a:lnTo>
                    <a:pt x="258" y="220"/>
                  </a:lnTo>
                  <a:lnTo>
                    <a:pt x="265" y="208"/>
                  </a:lnTo>
                  <a:lnTo>
                    <a:pt x="271" y="196"/>
                  </a:lnTo>
                  <a:lnTo>
                    <a:pt x="275" y="183"/>
                  </a:lnTo>
                  <a:lnTo>
                    <a:pt x="279" y="169"/>
                  </a:lnTo>
                  <a:lnTo>
                    <a:pt x="281" y="155"/>
                  </a:lnTo>
                  <a:lnTo>
                    <a:pt x="282" y="141"/>
                  </a:lnTo>
                  <a:lnTo>
                    <a:pt x="281" y="127"/>
                  </a:lnTo>
                  <a:lnTo>
                    <a:pt x="279" y="113"/>
                  </a:lnTo>
                  <a:lnTo>
                    <a:pt x="275" y="99"/>
                  </a:lnTo>
                  <a:lnTo>
                    <a:pt x="271" y="86"/>
                  </a:lnTo>
                  <a:lnTo>
                    <a:pt x="265" y="74"/>
                  </a:lnTo>
                  <a:lnTo>
                    <a:pt x="258" y="62"/>
                  </a:lnTo>
                  <a:lnTo>
                    <a:pt x="249" y="51"/>
                  </a:lnTo>
                  <a:lnTo>
                    <a:pt x="241" y="42"/>
                  </a:lnTo>
                  <a:lnTo>
                    <a:pt x="230" y="32"/>
                  </a:lnTo>
                  <a:lnTo>
                    <a:pt x="219" y="24"/>
                  </a:lnTo>
                  <a:lnTo>
                    <a:pt x="208" y="17"/>
                  </a:lnTo>
                  <a:lnTo>
                    <a:pt x="195" y="12"/>
                  </a:lnTo>
                  <a:lnTo>
                    <a:pt x="182" y="6"/>
                  </a:lnTo>
                  <a:lnTo>
                    <a:pt x="169" y="3"/>
                  </a:lnTo>
                  <a:lnTo>
                    <a:pt x="155" y="1"/>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6"/>
            <p:cNvSpPr>
              <a:spLocks noEditPoints="1"/>
            </p:cNvSpPr>
            <p:nvPr/>
          </p:nvSpPr>
          <p:spPr bwMode="auto">
            <a:xfrm>
              <a:off x="10734675" y="1730375"/>
              <a:ext cx="223838" cy="223838"/>
            </a:xfrm>
            <a:custGeom>
              <a:avLst/>
              <a:gdLst>
                <a:gd name="T0" fmla="*/ 233 w 564"/>
                <a:gd name="T1" fmla="*/ 524 h 564"/>
                <a:gd name="T2" fmla="*/ 175 w 564"/>
                <a:gd name="T3" fmla="*/ 505 h 564"/>
                <a:gd name="T4" fmla="*/ 126 w 564"/>
                <a:gd name="T5" fmla="*/ 472 h 564"/>
                <a:gd name="T6" fmla="*/ 85 w 564"/>
                <a:gd name="T7" fmla="*/ 430 h 564"/>
                <a:gd name="T8" fmla="*/ 56 w 564"/>
                <a:gd name="T9" fmla="*/ 378 h 564"/>
                <a:gd name="T10" fmla="*/ 38 w 564"/>
                <a:gd name="T11" fmla="*/ 320 h 564"/>
                <a:gd name="T12" fmla="*/ 37 w 564"/>
                <a:gd name="T13" fmla="*/ 257 h 564"/>
                <a:gd name="T14" fmla="*/ 51 w 564"/>
                <a:gd name="T15" fmla="*/ 198 h 564"/>
                <a:gd name="T16" fmla="*/ 78 w 564"/>
                <a:gd name="T17" fmla="*/ 144 h 564"/>
                <a:gd name="T18" fmla="*/ 117 w 564"/>
                <a:gd name="T19" fmla="*/ 100 h 564"/>
                <a:gd name="T20" fmla="*/ 165 w 564"/>
                <a:gd name="T21" fmla="*/ 65 h 564"/>
                <a:gd name="T22" fmla="*/ 221 w 564"/>
                <a:gd name="T23" fmla="*/ 43 h 564"/>
                <a:gd name="T24" fmla="*/ 282 w 564"/>
                <a:gd name="T25" fmla="*/ 36 h 564"/>
                <a:gd name="T26" fmla="*/ 344 w 564"/>
                <a:gd name="T27" fmla="*/ 43 h 564"/>
                <a:gd name="T28" fmla="*/ 400 w 564"/>
                <a:gd name="T29" fmla="*/ 65 h 564"/>
                <a:gd name="T30" fmla="*/ 449 w 564"/>
                <a:gd name="T31" fmla="*/ 100 h 564"/>
                <a:gd name="T32" fmla="*/ 488 w 564"/>
                <a:gd name="T33" fmla="*/ 144 h 564"/>
                <a:gd name="T34" fmla="*/ 515 w 564"/>
                <a:gd name="T35" fmla="*/ 198 h 564"/>
                <a:gd name="T36" fmla="*/ 529 w 564"/>
                <a:gd name="T37" fmla="*/ 257 h 564"/>
                <a:gd name="T38" fmla="*/ 526 w 564"/>
                <a:gd name="T39" fmla="*/ 320 h 564"/>
                <a:gd name="T40" fmla="*/ 510 w 564"/>
                <a:gd name="T41" fmla="*/ 378 h 564"/>
                <a:gd name="T42" fmla="*/ 480 w 564"/>
                <a:gd name="T43" fmla="*/ 430 h 564"/>
                <a:gd name="T44" fmla="*/ 440 w 564"/>
                <a:gd name="T45" fmla="*/ 472 h 564"/>
                <a:gd name="T46" fmla="*/ 389 w 564"/>
                <a:gd name="T47" fmla="*/ 505 h 564"/>
                <a:gd name="T48" fmla="*/ 332 w 564"/>
                <a:gd name="T49" fmla="*/ 524 h 564"/>
                <a:gd name="T50" fmla="*/ 282 w 564"/>
                <a:gd name="T51" fmla="*/ 0 h 564"/>
                <a:gd name="T52" fmla="*/ 212 w 564"/>
                <a:gd name="T53" fmla="*/ 9 h 564"/>
                <a:gd name="T54" fmla="*/ 148 w 564"/>
                <a:gd name="T55" fmla="*/ 34 h 564"/>
                <a:gd name="T56" fmla="*/ 93 w 564"/>
                <a:gd name="T57" fmla="*/ 74 h 564"/>
                <a:gd name="T58" fmla="*/ 49 w 564"/>
                <a:gd name="T59" fmla="*/ 124 h 564"/>
                <a:gd name="T60" fmla="*/ 18 w 564"/>
                <a:gd name="T61" fmla="*/ 185 h 564"/>
                <a:gd name="T62" fmla="*/ 2 w 564"/>
                <a:gd name="T63" fmla="*/ 253 h 564"/>
                <a:gd name="T64" fmla="*/ 4 w 564"/>
                <a:gd name="T65" fmla="*/ 325 h 564"/>
                <a:gd name="T66" fmla="*/ 23 w 564"/>
                <a:gd name="T67" fmla="*/ 392 h 564"/>
                <a:gd name="T68" fmla="*/ 57 w 564"/>
                <a:gd name="T69" fmla="*/ 451 h 564"/>
                <a:gd name="T70" fmla="*/ 103 w 564"/>
                <a:gd name="T71" fmla="*/ 500 h 564"/>
                <a:gd name="T72" fmla="*/ 160 w 564"/>
                <a:gd name="T73" fmla="*/ 537 h 564"/>
                <a:gd name="T74" fmla="*/ 226 w 564"/>
                <a:gd name="T75" fmla="*/ 559 h 564"/>
                <a:gd name="T76" fmla="*/ 297 w 564"/>
                <a:gd name="T77" fmla="*/ 564 h 564"/>
                <a:gd name="T78" fmla="*/ 367 w 564"/>
                <a:gd name="T79" fmla="*/ 552 h 564"/>
                <a:gd name="T80" fmla="*/ 429 w 564"/>
                <a:gd name="T81" fmla="*/ 524 h 564"/>
                <a:gd name="T82" fmla="*/ 482 w 564"/>
                <a:gd name="T83" fmla="*/ 482 h 564"/>
                <a:gd name="T84" fmla="*/ 524 w 564"/>
                <a:gd name="T85" fmla="*/ 429 h 564"/>
                <a:gd name="T86" fmla="*/ 552 w 564"/>
                <a:gd name="T87" fmla="*/ 366 h 564"/>
                <a:gd name="T88" fmla="*/ 564 w 564"/>
                <a:gd name="T89" fmla="*/ 297 h 564"/>
                <a:gd name="T90" fmla="*/ 559 w 564"/>
                <a:gd name="T91" fmla="*/ 225 h 564"/>
                <a:gd name="T92" fmla="*/ 537 w 564"/>
                <a:gd name="T93" fmla="*/ 160 h 564"/>
                <a:gd name="T94" fmla="*/ 500 w 564"/>
                <a:gd name="T95" fmla="*/ 103 h 564"/>
                <a:gd name="T96" fmla="*/ 452 w 564"/>
                <a:gd name="T97" fmla="*/ 56 h 564"/>
                <a:gd name="T98" fmla="*/ 392 w 564"/>
                <a:gd name="T99" fmla="*/ 22 h 564"/>
                <a:gd name="T100" fmla="*/ 326 w 564"/>
                <a:gd name="T101" fmla="*/ 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4" h="564">
                  <a:moveTo>
                    <a:pt x="282" y="529"/>
                  </a:moveTo>
                  <a:lnTo>
                    <a:pt x="270" y="528"/>
                  </a:lnTo>
                  <a:lnTo>
                    <a:pt x="257" y="528"/>
                  </a:lnTo>
                  <a:lnTo>
                    <a:pt x="245" y="526"/>
                  </a:lnTo>
                  <a:lnTo>
                    <a:pt x="233" y="524"/>
                  </a:lnTo>
                  <a:lnTo>
                    <a:pt x="221" y="521"/>
                  </a:lnTo>
                  <a:lnTo>
                    <a:pt x="209" y="518"/>
                  </a:lnTo>
                  <a:lnTo>
                    <a:pt x="198" y="514"/>
                  </a:lnTo>
                  <a:lnTo>
                    <a:pt x="186" y="510"/>
                  </a:lnTo>
                  <a:lnTo>
                    <a:pt x="175" y="505"/>
                  </a:lnTo>
                  <a:lnTo>
                    <a:pt x="165" y="499"/>
                  </a:lnTo>
                  <a:lnTo>
                    <a:pt x="155" y="494"/>
                  </a:lnTo>
                  <a:lnTo>
                    <a:pt x="145" y="487"/>
                  </a:lnTo>
                  <a:lnTo>
                    <a:pt x="135" y="480"/>
                  </a:lnTo>
                  <a:lnTo>
                    <a:pt x="126" y="472"/>
                  </a:lnTo>
                  <a:lnTo>
                    <a:pt x="117" y="465"/>
                  </a:lnTo>
                  <a:lnTo>
                    <a:pt x="108" y="457"/>
                  </a:lnTo>
                  <a:lnTo>
                    <a:pt x="100" y="448"/>
                  </a:lnTo>
                  <a:lnTo>
                    <a:pt x="92" y="439"/>
                  </a:lnTo>
                  <a:lnTo>
                    <a:pt x="85" y="430"/>
                  </a:lnTo>
                  <a:lnTo>
                    <a:pt x="78" y="420"/>
                  </a:lnTo>
                  <a:lnTo>
                    <a:pt x="72" y="411"/>
                  </a:lnTo>
                  <a:lnTo>
                    <a:pt x="65" y="400"/>
                  </a:lnTo>
                  <a:lnTo>
                    <a:pt x="60" y="389"/>
                  </a:lnTo>
                  <a:lnTo>
                    <a:pt x="56" y="378"/>
                  </a:lnTo>
                  <a:lnTo>
                    <a:pt x="51" y="367"/>
                  </a:lnTo>
                  <a:lnTo>
                    <a:pt x="47" y="356"/>
                  </a:lnTo>
                  <a:lnTo>
                    <a:pt x="44" y="344"/>
                  </a:lnTo>
                  <a:lnTo>
                    <a:pt x="40" y="332"/>
                  </a:lnTo>
                  <a:lnTo>
                    <a:pt x="38" y="320"/>
                  </a:lnTo>
                  <a:lnTo>
                    <a:pt x="37" y="307"/>
                  </a:lnTo>
                  <a:lnTo>
                    <a:pt x="36" y="295"/>
                  </a:lnTo>
                  <a:lnTo>
                    <a:pt x="36" y="282"/>
                  </a:lnTo>
                  <a:lnTo>
                    <a:pt x="36" y="269"/>
                  </a:lnTo>
                  <a:lnTo>
                    <a:pt x="37" y="257"/>
                  </a:lnTo>
                  <a:lnTo>
                    <a:pt x="38" y="244"/>
                  </a:lnTo>
                  <a:lnTo>
                    <a:pt x="40" y="232"/>
                  </a:lnTo>
                  <a:lnTo>
                    <a:pt x="44" y="221"/>
                  </a:lnTo>
                  <a:lnTo>
                    <a:pt x="47" y="209"/>
                  </a:lnTo>
                  <a:lnTo>
                    <a:pt x="51" y="198"/>
                  </a:lnTo>
                  <a:lnTo>
                    <a:pt x="56" y="186"/>
                  </a:lnTo>
                  <a:lnTo>
                    <a:pt x="60" y="175"/>
                  </a:lnTo>
                  <a:lnTo>
                    <a:pt x="65" y="164"/>
                  </a:lnTo>
                  <a:lnTo>
                    <a:pt x="72" y="155"/>
                  </a:lnTo>
                  <a:lnTo>
                    <a:pt x="78" y="144"/>
                  </a:lnTo>
                  <a:lnTo>
                    <a:pt x="85" y="134"/>
                  </a:lnTo>
                  <a:lnTo>
                    <a:pt x="92" y="126"/>
                  </a:lnTo>
                  <a:lnTo>
                    <a:pt x="100" y="116"/>
                  </a:lnTo>
                  <a:lnTo>
                    <a:pt x="108" y="108"/>
                  </a:lnTo>
                  <a:lnTo>
                    <a:pt x="117" y="100"/>
                  </a:lnTo>
                  <a:lnTo>
                    <a:pt x="126" y="92"/>
                  </a:lnTo>
                  <a:lnTo>
                    <a:pt x="135" y="84"/>
                  </a:lnTo>
                  <a:lnTo>
                    <a:pt x="145" y="78"/>
                  </a:lnTo>
                  <a:lnTo>
                    <a:pt x="155" y="72"/>
                  </a:lnTo>
                  <a:lnTo>
                    <a:pt x="165" y="65"/>
                  </a:lnTo>
                  <a:lnTo>
                    <a:pt x="175" y="60"/>
                  </a:lnTo>
                  <a:lnTo>
                    <a:pt x="186" y="55"/>
                  </a:lnTo>
                  <a:lnTo>
                    <a:pt x="198" y="50"/>
                  </a:lnTo>
                  <a:lnTo>
                    <a:pt x="209" y="47"/>
                  </a:lnTo>
                  <a:lnTo>
                    <a:pt x="221" y="43"/>
                  </a:lnTo>
                  <a:lnTo>
                    <a:pt x="233" y="40"/>
                  </a:lnTo>
                  <a:lnTo>
                    <a:pt x="245" y="38"/>
                  </a:lnTo>
                  <a:lnTo>
                    <a:pt x="257" y="37"/>
                  </a:lnTo>
                  <a:lnTo>
                    <a:pt x="270" y="36"/>
                  </a:lnTo>
                  <a:lnTo>
                    <a:pt x="282" y="36"/>
                  </a:lnTo>
                  <a:lnTo>
                    <a:pt x="295" y="36"/>
                  </a:lnTo>
                  <a:lnTo>
                    <a:pt x="308" y="37"/>
                  </a:lnTo>
                  <a:lnTo>
                    <a:pt x="320" y="38"/>
                  </a:lnTo>
                  <a:lnTo>
                    <a:pt x="332" y="40"/>
                  </a:lnTo>
                  <a:lnTo>
                    <a:pt x="344" y="43"/>
                  </a:lnTo>
                  <a:lnTo>
                    <a:pt x="356" y="47"/>
                  </a:lnTo>
                  <a:lnTo>
                    <a:pt x="368" y="50"/>
                  </a:lnTo>
                  <a:lnTo>
                    <a:pt x="378" y="55"/>
                  </a:lnTo>
                  <a:lnTo>
                    <a:pt x="389" y="60"/>
                  </a:lnTo>
                  <a:lnTo>
                    <a:pt x="400" y="65"/>
                  </a:lnTo>
                  <a:lnTo>
                    <a:pt x="411" y="72"/>
                  </a:lnTo>
                  <a:lnTo>
                    <a:pt x="421" y="78"/>
                  </a:lnTo>
                  <a:lnTo>
                    <a:pt x="430" y="84"/>
                  </a:lnTo>
                  <a:lnTo>
                    <a:pt x="440" y="92"/>
                  </a:lnTo>
                  <a:lnTo>
                    <a:pt x="449" y="100"/>
                  </a:lnTo>
                  <a:lnTo>
                    <a:pt x="457" y="108"/>
                  </a:lnTo>
                  <a:lnTo>
                    <a:pt x="465" y="116"/>
                  </a:lnTo>
                  <a:lnTo>
                    <a:pt x="473" y="126"/>
                  </a:lnTo>
                  <a:lnTo>
                    <a:pt x="480" y="134"/>
                  </a:lnTo>
                  <a:lnTo>
                    <a:pt x="488" y="144"/>
                  </a:lnTo>
                  <a:lnTo>
                    <a:pt x="494" y="155"/>
                  </a:lnTo>
                  <a:lnTo>
                    <a:pt x="499" y="164"/>
                  </a:lnTo>
                  <a:lnTo>
                    <a:pt x="505" y="175"/>
                  </a:lnTo>
                  <a:lnTo>
                    <a:pt x="510" y="186"/>
                  </a:lnTo>
                  <a:lnTo>
                    <a:pt x="515" y="198"/>
                  </a:lnTo>
                  <a:lnTo>
                    <a:pt x="519" y="209"/>
                  </a:lnTo>
                  <a:lnTo>
                    <a:pt x="522" y="221"/>
                  </a:lnTo>
                  <a:lnTo>
                    <a:pt x="524" y="232"/>
                  </a:lnTo>
                  <a:lnTo>
                    <a:pt x="526" y="244"/>
                  </a:lnTo>
                  <a:lnTo>
                    <a:pt x="529" y="257"/>
                  </a:lnTo>
                  <a:lnTo>
                    <a:pt x="530" y="269"/>
                  </a:lnTo>
                  <a:lnTo>
                    <a:pt x="530" y="282"/>
                  </a:lnTo>
                  <a:lnTo>
                    <a:pt x="530" y="295"/>
                  </a:lnTo>
                  <a:lnTo>
                    <a:pt x="529" y="307"/>
                  </a:lnTo>
                  <a:lnTo>
                    <a:pt x="526" y="320"/>
                  </a:lnTo>
                  <a:lnTo>
                    <a:pt x="524" y="332"/>
                  </a:lnTo>
                  <a:lnTo>
                    <a:pt x="522" y="344"/>
                  </a:lnTo>
                  <a:lnTo>
                    <a:pt x="519" y="356"/>
                  </a:lnTo>
                  <a:lnTo>
                    <a:pt x="515" y="367"/>
                  </a:lnTo>
                  <a:lnTo>
                    <a:pt x="510" y="378"/>
                  </a:lnTo>
                  <a:lnTo>
                    <a:pt x="505" y="389"/>
                  </a:lnTo>
                  <a:lnTo>
                    <a:pt x="499" y="400"/>
                  </a:lnTo>
                  <a:lnTo>
                    <a:pt x="494" y="411"/>
                  </a:lnTo>
                  <a:lnTo>
                    <a:pt x="488" y="420"/>
                  </a:lnTo>
                  <a:lnTo>
                    <a:pt x="480" y="430"/>
                  </a:lnTo>
                  <a:lnTo>
                    <a:pt x="473" y="439"/>
                  </a:lnTo>
                  <a:lnTo>
                    <a:pt x="465" y="448"/>
                  </a:lnTo>
                  <a:lnTo>
                    <a:pt x="457" y="457"/>
                  </a:lnTo>
                  <a:lnTo>
                    <a:pt x="449" y="465"/>
                  </a:lnTo>
                  <a:lnTo>
                    <a:pt x="440" y="472"/>
                  </a:lnTo>
                  <a:lnTo>
                    <a:pt x="430" y="480"/>
                  </a:lnTo>
                  <a:lnTo>
                    <a:pt x="421" y="487"/>
                  </a:lnTo>
                  <a:lnTo>
                    <a:pt x="411" y="494"/>
                  </a:lnTo>
                  <a:lnTo>
                    <a:pt x="400" y="499"/>
                  </a:lnTo>
                  <a:lnTo>
                    <a:pt x="389" y="505"/>
                  </a:lnTo>
                  <a:lnTo>
                    <a:pt x="378" y="510"/>
                  </a:lnTo>
                  <a:lnTo>
                    <a:pt x="368" y="514"/>
                  </a:lnTo>
                  <a:lnTo>
                    <a:pt x="356" y="518"/>
                  </a:lnTo>
                  <a:lnTo>
                    <a:pt x="344" y="521"/>
                  </a:lnTo>
                  <a:lnTo>
                    <a:pt x="332" y="524"/>
                  </a:lnTo>
                  <a:lnTo>
                    <a:pt x="320" y="526"/>
                  </a:lnTo>
                  <a:lnTo>
                    <a:pt x="308" y="528"/>
                  </a:lnTo>
                  <a:lnTo>
                    <a:pt x="295" y="528"/>
                  </a:lnTo>
                  <a:lnTo>
                    <a:pt x="282" y="529"/>
                  </a:lnTo>
                  <a:close/>
                  <a:moveTo>
                    <a:pt x="282" y="0"/>
                  </a:moveTo>
                  <a:lnTo>
                    <a:pt x="268" y="0"/>
                  </a:lnTo>
                  <a:lnTo>
                    <a:pt x="254" y="1"/>
                  </a:lnTo>
                  <a:lnTo>
                    <a:pt x="239" y="3"/>
                  </a:lnTo>
                  <a:lnTo>
                    <a:pt x="226" y="6"/>
                  </a:lnTo>
                  <a:lnTo>
                    <a:pt x="212" y="9"/>
                  </a:lnTo>
                  <a:lnTo>
                    <a:pt x="199" y="13"/>
                  </a:lnTo>
                  <a:lnTo>
                    <a:pt x="185" y="18"/>
                  </a:lnTo>
                  <a:lnTo>
                    <a:pt x="173" y="22"/>
                  </a:lnTo>
                  <a:lnTo>
                    <a:pt x="160" y="28"/>
                  </a:lnTo>
                  <a:lnTo>
                    <a:pt x="148" y="34"/>
                  </a:lnTo>
                  <a:lnTo>
                    <a:pt x="137" y="41"/>
                  </a:lnTo>
                  <a:lnTo>
                    <a:pt x="125" y="48"/>
                  </a:lnTo>
                  <a:lnTo>
                    <a:pt x="114" y="56"/>
                  </a:lnTo>
                  <a:lnTo>
                    <a:pt x="103" y="65"/>
                  </a:lnTo>
                  <a:lnTo>
                    <a:pt x="93" y="74"/>
                  </a:lnTo>
                  <a:lnTo>
                    <a:pt x="84" y="82"/>
                  </a:lnTo>
                  <a:lnTo>
                    <a:pt x="74" y="92"/>
                  </a:lnTo>
                  <a:lnTo>
                    <a:pt x="65" y="103"/>
                  </a:lnTo>
                  <a:lnTo>
                    <a:pt x="57" y="114"/>
                  </a:lnTo>
                  <a:lnTo>
                    <a:pt x="49" y="124"/>
                  </a:lnTo>
                  <a:lnTo>
                    <a:pt x="41" y="136"/>
                  </a:lnTo>
                  <a:lnTo>
                    <a:pt x="35" y="148"/>
                  </a:lnTo>
                  <a:lnTo>
                    <a:pt x="29" y="160"/>
                  </a:lnTo>
                  <a:lnTo>
                    <a:pt x="23" y="172"/>
                  </a:lnTo>
                  <a:lnTo>
                    <a:pt x="18" y="185"/>
                  </a:lnTo>
                  <a:lnTo>
                    <a:pt x="13" y="198"/>
                  </a:lnTo>
                  <a:lnTo>
                    <a:pt x="9" y="212"/>
                  </a:lnTo>
                  <a:lnTo>
                    <a:pt x="6" y="225"/>
                  </a:lnTo>
                  <a:lnTo>
                    <a:pt x="4" y="239"/>
                  </a:lnTo>
                  <a:lnTo>
                    <a:pt x="2" y="253"/>
                  </a:lnTo>
                  <a:lnTo>
                    <a:pt x="0" y="268"/>
                  </a:lnTo>
                  <a:lnTo>
                    <a:pt x="0" y="282"/>
                  </a:lnTo>
                  <a:lnTo>
                    <a:pt x="0" y="297"/>
                  </a:lnTo>
                  <a:lnTo>
                    <a:pt x="2" y="311"/>
                  </a:lnTo>
                  <a:lnTo>
                    <a:pt x="4" y="325"/>
                  </a:lnTo>
                  <a:lnTo>
                    <a:pt x="6" y="339"/>
                  </a:lnTo>
                  <a:lnTo>
                    <a:pt x="9" y="352"/>
                  </a:lnTo>
                  <a:lnTo>
                    <a:pt x="13" y="366"/>
                  </a:lnTo>
                  <a:lnTo>
                    <a:pt x="18" y="379"/>
                  </a:lnTo>
                  <a:lnTo>
                    <a:pt x="23" y="392"/>
                  </a:lnTo>
                  <a:lnTo>
                    <a:pt x="29" y="404"/>
                  </a:lnTo>
                  <a:lnTo>
                    <a:pt x="35" y="417"/>
                  </a:lnTo>
                  <a:lnTo>
                    <a:pt x="41" y="429"/>
                  </a:lnTo>
                  <a:lnTo>
                    <a:pt x="49" y="440"/>
                  </a:lnTo>
                  <a:lnTo>
                    <a:pt x="57" y="451"/>
                  </a:lnTo>
                  <a:lnTo>
                    <a:pt x="65" y="461"/>
                  </a:lnTo>
                  <a:lnTo>
                    <a:pt x="74" y="472"/>
                  </a:lnTo>
                  <a:lnTo>
                    <a:pt x="84" y="482"/>
                  </a:lnTo>
                  <a:lnTo>
                    <a:pt x="93" y="491"/>
                  </a:lnTo>
                  <a:lnTo>
                    <a:pt x="103" y="500"/>
                  </a:lnTo>
                  <a:lnTo>
                    <a:pt x="114" y="508"/>
                  </a:lnTo>
                  <a:lnTo>
                    <a:pt x="125" y="516"/>
                  </a:lnTo>
                  <a:lnTo>
                    <a:pt x="137" y="524"/>
                  </a:lnTo>
                  <a:lnTo>
                    <a:pt x="148" y="531"/>
                  </a:lnTo>
                  <a:lnTo>
                    <a:pt x="160" y="537"/>
                  </a:lnTo>
                  <a:lnTo>
                    <a:pt x="173" y="542"/>
                  </a:lnTo>
                  <a:lnTo>
                    <a:pt x="185" y="547"/>
                  </a:lnTo>
                  <a:lnTo>
                    <a:pt x="199" y="552"/>
                  </a:lnTo>
                  <a:lnTo>
                    <a:pt x="212" y="555"/>
                  </a:lnTo>
                  <a:lnTo>
                    <a:pt x="226" y="559"/>
                  </a:lnTo>
                  <a:lnTo>
                    <a:pt x="239" y="561"/>
                  </a:lnTo>
                  <a:lnTo>
                    <a:pt x="254" y="563"/>
                  </a:lnTo>
                  <a:lnTo>
                    <a:pt x="268" y="564"/>
                  </a:lnTo>
                  <a:lnTo>
                    <a:pt x="282" y="564"/>
                  </a:lnTo>
                  <a:lnTo>
                    <a:pt x="297" y="564"/>
                  </a:lnTo>
                  <a:lnTo>
                    <a:pt x="311" y="563"/>
                  </a:lnTo>
                  <a:lnTo>
                    <a:pt x="326" y="561"/>
                  </a:lnTo>
                  <a:lnTo>
                    <a:pt x="340" y="559"/>
                  </a:lnTo>
                  <a:lnTo>
                    <a:pt x="354" y="555"/>
                  </a:lnTo>
                  <a:lnTo>
                    <a:pt x="367" y="552"/>
                  </a:lnTo>
                  <a:lnTo>
                    <a:pt x="380" y="547"/>
                  </a:lnTo>
                  <a:lnTo>
                    <a:pt x="392" y="542"/>
                  </a:lnTo>
                  <a:lnTo>
                    <a:pt x="405" y="537"/>
                  </a:lnTo>
                  <a:lnTo>
                    <a:pt x="417" y="531"/>
                  </a:lnTo>
                  <a:lnTo>
                    <a:pt x="429" y="524"/>
                  </a:lnTo>
                  <a:lnTo>
                    <a:pt x="440" y="516"/>
                  </a:lnTo>
                  <a:lnTo>
                    <a:pt x="452" y="508"/>
                  </a:lnTo>
                  <a:lnTo>
                    <a:pt x="462" y="500"/>
                  </a:lnTo>
                  <a:lnTo>
                    <a:pt x="472" y="491"/>
                  </a:lnTo>
                  <a:lnTo>
                    <a:pt x="482" y="482"/>
                  </a:lnTo>
                  <a:lnTo>
                    <a:pt x="492" y="472"/>
                  </a:lnTo>
                  <a:lnTo>
                    <a:pt x="500" y="461"/>
                  </a:lnTo>
                  <a:lnTo>
                    <a:pt x="509" y="451"/>
                  </a:lnTo>
                  <a:lnTo>
                    <a:pt x="517" y="440"/>
                  </a:lnTo>
                  <a:lnTo>
                    <a:pt x="524" y="429"/>
                  </a:lnTo>
                  <a:lnTo>
                    <a:pt x="531" y="417"/>
                  </a:lnTo>
                  <a:lnTo>
                    <a:pt x="537" y="404"/>
                  </a:lnTo>
                  <a:lnTo>
                    <a:pt x="543" y="392"/>
                  </a:lnTo>
                  <a:lnTo>
                    <a:pt x="548" y="379"/>
                  </a:lnTo>
                  <a:lnTo>
                    <a:pt x="552" y="366"/>
                  </a:lnTo>
                  <a:lnTo>
                    <a:pt x="556" y="352"/>
                  </a:lnTo>
                  <a:lnTo>
                    <a:pt x="559" y="339"/>
                  </a:lnTo>
                  <a:lnTo>
                    <a:pt x="561" y="325"/>
                  </a:lnTo>
                  <a:lnTo>
                    <a:pt x="563" y="311"/>
                  </a:lnTo>
                  <a:lnTo>
                    <a:pt x="564" y="297"/>
                  </a:lnTo>
                  <a:lnTo>
                    <a:pt x="564" y="282"/>
                  </a:lnTo>
                  <a:lnTo>
                    <a:pt x="564" y="268"/>
                  </a:lnTo>
                  <a:lnTo>
                    <a:pt x="563" y="253"/>
                  </a:lnTo>
                  <a:lnTo>
                    <a:pt x="561" y="239"/>
                  </a:lnTo>
                  <a:lnTo>
                    <a:pt x="559" y="225"/>
                  </a:lnTo>
                  <a:lnTo>
                    <a:pt x="556" y="212"/>
                  </a:lnTo>
                  <a:lnTo>
                    <a:pt x="552" y="198"/>
                  </a:lnTo>
                  <a:lnTo>
                    <a:pt x="548" y="185"/>
                  </a:lnTo>
                  <a:lnTo>
                    <a:pt x="543" y="172"/>
                  </a:lnTo>
                  <a:lnTo>
                    <a:pt x="537" y="160"/>
                  </a:lnTo>
                  <a:lnTo>
                    <a:pt x="531" y="148"/>
                  </a:lnTo>
                  <a:lnTo>
                    <a:pt x="524" y="136"/>
                  </a:lnTo>
                  <a:lnTo>
                    <a:pt x="517" y="124"/>
                  </a:lnTo>
                  <a:lnTo>
                    <a:pt x="509" y="114"/>
                  </a:lnTo>
                  <a:lnTo>
                    <a:pt x="500" y="103"/>
                  </a:lnTo>
                  <a:lnTo>
                    <a:pt x="492" y="92"/>
                  </a:lnTo>
                  <a:lnTo>
                    <a:pt x="482" y="82"/>
                  </a:lnTo>
                  <a:lnTo>
                    <a:pt x="472" y="74"/>
                  </a:lnTo>
                  <a:lnTo>
                    <a:pt x="462" y="65"/>
                  </a:lnTo>
                  <a:lnTo>
                    <a:pt x="452" y="56"/>
                  </a:lnTo>
                  <a:lnTo>
                    <a:pt x="440" y="48"/>
                  </a:lnTo>
                  <a:lnTo>
                    <a:pt x="429" y="41"/>
                  </a:lnTo>
                  <a:lnTo>
                    <a:pt x="417" y="34"/>
                  </a:lnTo>
                  <a:lnTo>
                    <a:pt x="405" y="28"/>
                  </a:lnTo>
                  <a:lnTo>
                    <a:pt x="392" y="22"/>
                  </a:lnTo>
                  <a:lnTo>
                    <a:pt x="380" y="18"/>
                  </a:lnTo>
                  <a:lnTo>
                    <a:pt x="367" y="13"/>
                  </a:lnTo>
                  <a:lnTo>
                    <a:pt x="354" y="9"/>
                  </a:lnTo>
                  <a:lnTo>
                    <a:pt x="340" y="6"/>
                  </a:lnTo>
                  <a:lnTo>
                    <a:pt x="326" y="3"/>
                  </a:lnTo>
                  <a:lnTo>
                    <a:pt x="311" y="1"/>
                  </a:lnTo>
                  <a:lnTo>
                    <a:pt x="297" y="0"/>
                  </a:lnTo>
                  <a:lnTo>
                    <a:pt x="2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67"/>
            <p:cNvSpPr>
              <a:spLocks noEditPoints="1"/>
            </p:cNvSpPr>
            <p:nvPr/>
          </p:nvSpPr>
          <p:spPr bwMode="auto">
            <a:xfrm>
              <a:off x="10677525" y="1674813"/>
              <a:ext cx="336550" cy="339725"/>
            </a:xfrm>
            <a:custGeom>
              <a:avLst/>
              <a:gdLst>
                <a:gd name="T0" fmla="*/ 43 w 846"/>
                <a:gd name="T1" fmla="*/ 345 h 857"/>
                <a:gd name="T2" fmla="*/ 73 w 846"/>
                <a:gd name="T3" fmla="*/ 256 h 857"/>
                <a:gd name="T4" fmla="*/ 123 w 846"/>
                <a:gd name="T5" fmla="*/ 177 h 857"/>
                <a:gd name="T6" fmla="*/ 191 w 846"/>
                <a:gd name="T7" fmla="*/ 112 h 857"/>
                <a:gd name="T8" fmla="*/ 272 w 846"/>
                <a:gd name="T9" fmla="*/ 66 h 857"/>
                <a:gd name="T10" fmla="*/ 364 w 846"/>
                <a:gd name="T11" fmla="*/ 40 h 857"/>
                <a:gd name="T12" fmla="*/ 462 w 846"/>
                <a:gd name="T13" fmla="*/ 38 h 857"/>
                <a:gd name="T14" fmla="*/ 556 w 846"/>
                <a:gd name="T15" fmla="*/ 59 h 857"/>
                <a:gd name="T16" fmla="*/ 639 w 846"/>
                <a:gd name="T17" fmla="*/ 101 h 857"/>
                <a:gd name="T18" fmla="*/ 709 w 846"/>
                <a:gd name="T19" fmla="*/ 163 h 857"/>
                <a:gd name="T20" fmla="*/ 763 w 846"/>
                <a:gd name="T21" fmla="*/ 238 h 857"/>
                <a:gd name="T22" fmla="*/ 798 w 846"/>
                <a:gd name="T23" fmla="*/ 326 h 857"/>
                <a:gd name="T24" fmla="*/ 811 w 846"/>
                <a:gd name="T25" fmla="*/ 423 h 857"/>
                <a:gd name="T26" fmla="*/ 798 w 846"/>
                <a:gd name="T27" fmla="*/ 520 h 857"/>
                <a:gd name="T28" fmla="*/ 763 w 846"/>
                <a:gd name="T29" fmla="*/ 608 h 857"/>
                <a:gd name="T30" fmla="*/ 709 w 846"/>
                <a:gd name="T31" fmla="*/ 684 h 857"/>
                <a:gd name="T32" fmla="*/ 639 w 846"/>
                <a:gd name="T33" fmla="*/ 745 h 857"/>
                <a:gd name="T34" fmla="*/ 556 w 846"/>
                <a:gd name="T35" fmla="*/ 787 h 857"/>
                <a:gd name="T36" fmla="*/ 462 w 846"/>
                <a:gd name="T37" fmla="*/ 809 h 857"/>
                <a:gd name="T38" fmla="*/ 364 w 846"/>
                <a:gd name="T39" fmla="*/ 807 h 857"/>
                <a:gd name="T40" fmla="*/ 272 w 846"/>
                <a:gd name="T41" fmla="*/ 781 h 857"/>
                <a:gd name="T42" fmla="*/ 191 w 846"/>
                <a:gd name="T43" fmla="*/ 734 h 857"/>
                <a:gd name="T44" fmla="*/ 123 w 846"/>
                <a:gd name="T45" fmla="*/ 669 h 857"/>
                <a:gd name="T46" fmla="*/ 73 w 846"/>
                <a:gd name="T47" fmla="*/ 592 h 857"/>
                <a:gd name="T48" fmla="*/ 43 w 846"/>
                <a:gd name="T49" fmla="*/ 501 h 857"/>
                <a:gd name="T50" fmla="*/ 846 w 846"/>
                <a:gd name="T51" fmla="*/ 423 h 857"/>
                <a:gd name="T52" fmla="*/ 833 w 846"/>
                <a:gd name="T53" fmla="*/ 317 h 857"/>
                <a:gd name="T54" fmla="*/ 795 w 846"/>
                <a:gd name="T55" fmla="*/ 221 h 857"/>
                <a:gd name="T56" fmla="*/ 736 w 846"/>
                <a:gd name="T57" fmla="*/ 139 h 857"/>
                <a:gd name="T58" fmla="*/ 660 w 846"/>
                <a:gd name="T59" fmla="*/ 72 h 857"/>
                <a:gd name="T60" fmla="*/ 568 w 846"/>
                <a:gd name="T61" fmla="*/ 26 h 857"/>
                <a:gd name="T62" fmla="*/ 466 w 846"/>
                <a:gd name="T63" fmla="*/ 2 h 857"/>
                <a:gd name="T64" fmla="*/ 358 w 846"/>
                <a:gd name="T65" fmla="*/ 5 h 857"/>
                <a:gd name="T66" fmla="*/ 258 w 846"/>
                <a:gd name="T67" fmla="*/ 33 h 857"/>
                <a:gd name="T68" fmla="*/ 169 w 846"/>
                <a:gd name="T69" fmla="*/ 84 h 857"/>
                <a:gd name="T70" fmla="*/ 96 w 846"/>
                <a:gd name="T71" fmla="*/ 154 h 857"/>
                <a:gd name="T72" fmla="*/ 41 w 846"/>
                <a:gd name="T73" fmla="*/ 240 h 857"/>
                <a:gd name="T74" fmla="*/ 8 w 846"/>
                <a:gd name="T75" fmla="*/ 338 h 857"/>
                <a:gd name="T76" fmla="*/ 0 w 846"/>
                <a:gd name="T77" fmla="*/ 447 h 857"/>
                <a:gd name="T78" fmla="*/ 23 w 846"/>
                <a:gd name="T79" fmla="*/ 561 h 857"/>
                <a:gd name="T80" fmla="*/ 73 w 846"/>
                <a:gd name="T81" fmla="*/ 662 h 857"/>
                <a:gd name="T82" fmla="*/ 148 w 846"/>
                <a:gd name="T83" fmla="*/ 745 h 857"/>
                <a:gd name="T84" fmla="*/ 203 w 846"/>
                <a:gd name="T85" fmla="*/ 785 h 857"/>
                <a:gd name="T86" fmla="*/ 275 w 846"/>
                <a:gd name="T87" fmla="*/ 819 h 857"/>
                <a:gd name="T88" fmla="*/ 355 w 846"/>
                <a:gd name="T89" fmla="*/ 841 h 857"/>
                <a:gd name="T90" fmla="*/ 439 w 846"/>
                <a:gd name="T91" fmla="*/ 846 h 857"/>
                <a:gd name="T92" fmla="*/ 523 w 846"/>
                <a:gd name="T93" fmla="*/ 835 h 857"/>
                <a:gd name="T94" fmla="*/ 599 w 846"/>
                <a:gd name="T95" fmla="*/ 808 h 857"/>
                <a:gd name="T96" fmla="*/ 668 w 846"/>
                <a:gd name="T97" fmla="*/ 768 h 857"/>
                <a:gd name="T98" fmla="*/ 729 w 846"/>
                <a:gd name="T99" fmla="*/ 715 h 857"/>
                <a:gd name="T100" fmla="*/ 795 w 846"/>
                <a:gd name="T101" fmla="*/ 624 h 857"/>
                <a:gd name="T102" fmla="*/ 836 w 846"/>
                <a:gd name="T103" fmla="*/ 51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6" h="857">
                  <a:moveTo>
                    <a:pt x="34" y="423"/>
                  </a:moveTo>
                  <a:lnTo>
                    <a:pt x="35" y="404"/>
                  </a:lnTo>
                  <a:lnTo>
                    <a:pt x="37" y="383"/>
                  </a:lnTo>
                  <a:lnTo>
                    <a:pt x="40" y="364"/>
                  </a:lnTo>
                  <a:lnTo>
                    <a:pt x="43" y="345"/>
                  </a:lnTo>
                  <a:lnTo>
                    <a:pt x="47" y="326"/>
                  </a:lnTo>
                  <a:lnTo>
                    <a:pt x="53" y="308"/>
                  </a:lnTo>
                  <a:lnTo>
                    <a:pt x="58" y="290"/>
                  </a:lnTo>
                  <a:lnTo>
                    <a:pt x="66" y="272"/>
                  </a:lnTo>
                  <a:lnTo>
                    <a:pt x="73" y="256"/>
                  </a:lnTo>
                  <a:lnTo>
                    <a:pt x="82" y="238"/>
                  </a:lnTo>
                  <a:lnTo>
                    <a:pt x="91" y="222"/>
                  </a:lnTo>
                  <a:lnTo>
                    <a:pt x="101" y="206"/>
                  </a:lnTo>
                  <a:lnTo>
                    <a:pt x="112" y="191"/>
                  </a:lnTo>
                  <a:lnTo>
                    <a:pt x="123" y="177"/>
                  </a:lnTo>
                  <a:lnTo>
                    <a:pt x="136" y="163"/>
                  </a:lnTo>
                  <a:lnTo>
                    <a:pt x="149" y="149"/>
                  </a:lnTo>
                  <a:lnTo>
                    <a:pt x="162" y="136"/>
                  </a:lnTo>
                  <a:lnTo>
                    <a:pt x="176" y="124"/>
                  </a:lnTo>
                  <a:lnTo>
                    <a:pt x="191" y="112"/>
                  </a:lnTo>
                  <a:lnTo>
                    <a:pt x="206" y="101"/>
                  </a:lnTo>
                  <a:lnTo>
                    <a:pt x="221" y="92"/>
                  </a:lnTo>
                  <a:lnTo>
                    <a:pt x="237" y="82"/>
                  </a:lnTo>
                  <a:lnTo>
                    <a:pt x="255" y="73"/>
                  </a:lnTo>
                  <a:lnTo>
                    <a:pt x="272" y="66"/>
                  </a:lnTo>
                  <a:lnTo>
                    <a:pt x="289" y="59"/>
                  </a:lnTo>
                  <a:lnTo>
                    <a:pt x="308" y="53"/>
                  </a:lnTo>
                  <a:lnTo>
                    <a:pt x="326" y="47"/>
                  </a:lnTo>
                  <a:lnTo>
                    <a:pt x="344" y="43"/>
                  </a:lnTo>
                  <a:lnTo>
                    <a:pt x="364" y="40"/>
                  </a:lnTo>
                  <a:lnTo>
                    <a:pt x="383" y="38"/>
                  </a:lnTo>
                  <a:lnTo>
                    <a:pt x="403" y="35"/>
                  </a:lnTo>
                  <a:lnTo>
                    <a:pt x="423" y="35"/>
                  </a:lnTo>
                  <a:lnTo>
                    <a:pt x="443" y="35"/>
                  </a:lnTo>
                  <a:lnTo>
                    <a:pt x="462" y="38"/>
                  </a:lnTo>
                  <a:lnTo>
                    <a:pt x="482" y="40"/>
                  </a:lnTo>
                  <a:lnTo>
                    <a:pt x="501" y="43"/>
                  </a:lnTo>
                  <a:lnTo>
                    <a:pt x="519" y="47"/>
                  </a:lnTo>
                  <a:lnTo>
                    <a:pt x="538" y="53"/>
                  </a:lnTo>
                  <a:lnTo>
                    <a:pt x="556" y="59"/>
                  </a:lnTo>
                  <a:lnTo>
                    <a:pt x="573" y="66"/>
                  </a:lnTo>
                  <a:lnTo>
                    <a:pt x="591" y="73"/>
                  </a:lnTo>
                  <a:lnTo>
                    <a:pt x="608" y="82"/>
                  </a:lnTo>
                  <a:lnTo>
                    <a:pt x="624" y="92"/>
                  </a:lnTo>
                  <a:lnTo>
                    <a:pt x="639" y="101"/>
                  </a:lnTo>
                  <a:lnTo>
                    <a:pt x="654" y="112"/>
                  </a:lnTo>
                  <a:lnTo>
                    <a:pt x="669" y="124"/>
                  </a:lnTo>
                  <a:lnTo>
                    <a:pt x="684" y="136"/>
                  </a:lnTo>
                  <a:lnTo>
                    <a:pt x="696" y="149"/>
                  </a:lnTo>
                  <a:lnTo>
                    <a:pt x="709" y="163"/>
                  </a:lnTo>
                  <a:lnTo>
                    <a:pt x="722" y="177"/>
                  </a:lnTo>
                  <a:lnTo>
                    <a:pt x="733" y="191"/>
                  </a:lnTo>
                  <a:lnTo>
                    <a:pt x="744" y="206"/>
                  </a:lnTo>
                  <a:lnTo>
                    <a:pt x="755" y="222"/>
                  </a:lnTo>
                  <a:lnTo>
                    <a:pt x="763" y="238"/>
                  </a:lnTo>
                  <a:lnTo>
                    <a:pt x="772" y="256"/>
                  </a:lnTo>
                  <a:lnTo>
                    <a:pt x="780" y="272"/>
                  </a:lnTo>
                  <a:lnTo>
                    <a:pt x="787" y="290"/>
                  </a:lnTo>
                  <a:lnTo>
                    <a:pt x="794" y="308"/>
                  </a:lnTo>
                  <a:lnTo>
                    <a:pt x="798" y="326"/>
                  </a:lnTo>
                  <a:lnTo>
                    <a:pt x="802" y="345"/>
                  </a:lnTo>
                  <a:lnTo>
                    <a:pt x="807" y="364"/>
                  </a:lnTo>
                  <a:lnTo>
                    <a:pt x="809" y="383"/>
                  </a:lnTo>
                  <a:lnTo>
                    <a:pt x="810" y="404"/>
                  </a:lnTo>
                  <a:lnTo>
                    <a:pt x="811" y="423"/>
                  </a:lnTo>
                  <a:lnTo>
                    <a:pt x="810" y="444"/>
                  </a:lnTo>
                  <a:lnTo>
                    <a:pt x="809" y="463"/>
                  </a:lnTo>
                  <a:lnTo>
                    <a:pt x="807" y="483"/>
                  </a:lnTo>
                  <a:lnTo>
                    <a:pt x="802" y="501"/>
                  </a:lnTo>
                  <a:lnTo>
                    <a:pt x="798" y="520"/>
                  </a:lnTo>
                  <a:lnTo>
                    <a:pt x="794" y="539"/>
                  </a:lnTo>
                  <a:lnTo>
                    <a:pt x="787" y="556"/>
                  </a:lnTo>
                  <a:lnTo>
                    <a:pt x="780" y="574"/>
                  </a:lnTo>
                  <a:lnTo>
                    <a:pt x="772" y="592"/>
                  </a:lnTo>
                  <a:lnTo>
                    <a:pt x="763" y="608"/>
                  </a:lnTo>
                  <a:lnTo>
                    <a:pt x="755" y="624"/>
                  </a:lnTo>
                  <a:lnTo>
                    <a:pt x="744" y="640"/>
                  </a:lnTo>
                  <a:lnTo>
                    <a:pt x="733" y="655"/>
                  </a:lnTo>
                  <a:lnTo>
                    <a:pt x="722" y="669"/>
                  </a:lnTo>
                  <a:lnTo>
                    <a:pt x="709" y="684"/>
                  </a:lnTo>
                  <a:lnTo>
                    <a:pt x="696" y="697"/>
                  </a:lnTo>
                  <a:lnTo>
                    <a:pt x="684" y="710"/>
                  </a:lnTo>
                  <a:lnTo>
                    <a:pt x="669" y="722"/>
                  </a:lnTo>
                  <a:lnTo>
                    <a:pt x="654" y="734"/>
                  </a:lnTo>
                  <a:lnTo>
                    <a:pt x="639" y="745"/>
                  </a:lnTo>
                  <a:lnTo>
                    <a:pt x="624" y="755"/>
                  </a:lnTo>
                  <a:lnTo>
                    <a:pt x="608" y="764"/>
                  </a:lnTo>
                  <a:lnTo>
                    <a:pt x="591" y="773"/>
                  </a:lnTo>
                  <a:lnTo>
                    <a:pt x="573" y="781"/>
                  </a:lnTo>
                  <a:lnTo>
                    <a:pt x="556" y="787"/>
                  </a:lnTo>
                  <a:lnTo>
                    <a:pt x="538" y="794"/>
                  </a:lnTo>
                  <a:lnTo>
                    <a:pt x="519" y="799"/>
                  </a:lnTo>
                  <a:lnTo>
                    <a:pt x="501" y="803"/>
                  </a:lnTo>
                  <a:lnTo>
                    <a:pt x="482" y="807"/>
                  </a:lnTo>
                  <a:lnTo>
                    <a:pt x="462" y="809"/>
                  </a:lnTo>
                  <a:lnTo>
                    <a:pt x="443" y="811"/>
                  </a:lnTo>
                  <a:lnTo>
                    <a:pt x="423" y="811"/>
                  </a:lnTo>
                  <a:lnTo>
                    <a:pt x="403" y="811"/>
                  </a:lnTo>
                  <a:lnTo>
                    <a:pt x="383" y="809"/>
                  </a:lnTo>
                  <a:lnTo>
                    <a:pt x="364" y="807"/>
                  </a:lnTo>
                  <a:lnTo>
                    <a:pt x="344" y="803"/>
                  </a:lnTo>
                  <a:lnTo>
                    <a:pt x="326" y="799"/>
                  </a:lnTo>
                  <a:lnTo>
                    <a:pt x="308" y="794"/>
                  </a:lnTo>
                  <a:lnTo>
                    <a:pt x="289" y="787"/>
                  </a:lnTo>
                  <a:lnTo>
                    <a:pt x="272" y="781"/>
                  </a:lnTo>
                  <a:lnTo>
                    <a:pt x="255" y="773"/>
                  </a:lnTo>
                  <a:lnTo>
                    <a:pt x="237" y="764"/>
                  </a:lnTo>
                  <a:lnTo>
                    <a:pt x="221" y="755"/>
                  </a:lnTo>
                  <a:lnTo>
                    <a:pt x="206" y="745"/>
                  </a:lnTo>
                  <a:lnTo>
                    <a:pt x="191" y="734"/>
                  </a:lnTo>
                  <a:lnTo>
                    <a:pt x="176" y="722"/>
                  </a:lnTo>
                  <a:lnTo>
                    <a:pt x="162" y="710"/>
                  </a:lnTo>
                  <a:lnTo>
                    <a:pt x="149" y="697"/>
                  </a:lnTo>
                  <a:lnTo>
                    <a:pt x="136" y="684"/>
                  </a:lnTo>
                  <a:lnTo>
                    <a:pt x="123" y="669"/>
                  </a:lnTo>
                  <a:lnTo>
                    <a:pt x="112" y="655"/>
                  </a:lnTo>
                  <a:lnTo>
                    <a:pt x="101" y="640"/>
                  </a:lnTo>
                  <a:lnTo>
                    <a:pt x="91" y="624"/>
                  </a:lnTo>
                  <a:lnTo>
                    <a:pt x="82" y="608"/>
                  </a:lnTo>
                  <a:lnTo>
                    <a:pt x="73" y="592"/>
                  </a:lnTo>
                  <a:lnTo>
                    <a:pt x="66" y="574"/>
                  </a:lnTo>
                  <a:lnTo>
                    <a:pt x="58" y="556"/>
                  </a:lnTo>
                  <a:lnTo>
                    <a:pt x="53" y="539"/>
                  </a:lnTo>
                  <a:lnTo>
                    <a:pt x="47" y="520"/>
                  </a:lnTo>
                  <a:lnTo>
                    <a:pt x="43" y="501"/>
                  </a:lnTo>
                  <a:lnTo>
                    <a:pt x="40" y="483"/>
                  </a:lnTo>
                  <a:lnTo>
                    <a:pt x="37" y="463"/>
                  </a:lnTo>
                  <a:lnTo>
                    <a:pt x="35" y="444"/>
                  </a:lnTo>
                  <a:lnTo>
                    <a:pt x="34" y="423"/>
                  </a:lnTo>
                  <a:close/>
                  <a:moveTo>
                    <a:pt x="846" y="423"/>
                  </a:moveTo>
                  <a:lnTo>
                    <a:pt x="846" y="402"/>
                  </a:lnTo>
                  <a:lnTo>
                    <a:pt x="843" y="380"/>
                  </a:lnTo>
                  <a:lnTo>
                    <a:pt x="841" y="358"/>
                  </a:lnTo>
                  <a:lnTo>
                    <a:pt x="837" y="338"/>
                  </a:lnTo>
                  <a:lnTo>
                    <a:pt x="833" y="317"/>
                  </a:lnTo>
                  <a:lnTo>
                    <a:pt x="827" y="298"/>
                  </a:lnTo>
                  <a:lnTo>
                    <a:pt x="821" y="277"/>
                  </a:lnTo>
                  <a:lnTo>
                    <a:pt x="813" y="259"/>
                  </a:lnTo>
                  <a:lnTo>
                    <a:pt x="804" y="240"/>
                  </a:lnTo>
                  <a:lnTo>
                    <a:pt x="795" y="221"/>
                  </a:lnTo>
                  <a:lnTo>
                    <a:pt x="785" y="204"/>
                  </a:lnTo>
                  <a:lnTo>
                    <a:pt x="773" y="187"/>
                  </a:lnTo>
                  <a:lnTo>
                    <a:pt x="762" y="170"/>
                  </a:lnTo>
                  <a:lnTo>
                    <a:pt x="749" y="154"/>
                  </a:lnTo>
                  <a:lnTo>
                    <a:pt x="736" y="139"/>
                  </a:lnTo>
                  <a:lnTo>
                    <a:pt x="722" y="124"/>
                  </a:lnTo>
                  <a:lnTo>
                    <a:pt x="707" y="110"/>
                  </a:lnTo>
                  <a:lnTo>
                    <a:pt x="692" y="97"/>
                  </a:lnTo>
                  <a:lnTo>
                    <a:pt x="676" y="84"/>
                  </a:lnTo>
                  <a:lnTo>
                    <a:pt x="660" y="72"/>
                  </a:lnTo>
                  <a:lnTo>
                    <a:pt x="642" y="61"/>
                  </a:lnTo>
                  <a:lnTo>
                    <a:pt x="624" y="52"/>
                  </a:lnTo>
                  <a:lnTo>
                    <a:pt x="606" y="42"/>
                  </a:lnTo>
                  <a:lnTo>
                    <a:pt x="587" y="33"/>
                  </a:lnTo>
                  <a:lnTo>
                    <a:pt x="568" y="26"/>
                  </a:lnTo>
                  <a:lnTo>
                    <a:pt x="549" y="19"/>
                  </a:lnTo>
                  <a:lnTo>
                    <a:pt x="528" y="14"/>
                  </a:lnTo>
                  <a:lnTo>
                    <a:pt x="509" y="8"/>
                  </a:lnTo>
                  <a:lnTo>
                    <a:pt x="487" y="5"/>
                  </a:lnTo>
                  <a:lnTo>
                    <a:pt x="466" y="2"/>
                  </a:lnTo>
                  <a:lnTo>
                    <a:pt x="445" y="1"/>
                  </a:lnTo>
                  <a:lnTo>
                    <a:pt x="423" y="0"/>
                  </a:lnTo>
                  <a:lnTo>
                    <a:pt x="401" y="1"/>
                  </a:lnTo>
                  <a:lnTo>
                    <a:pt x="379" y="2"/>
                  </a:lnTo>
                  <a:lnTo>
                    <a:pt x="358" y="5"/>
                  </a:lnTo>
                  <a:lnTo>
                    <a:pt x="338" y="8"/>
                  </a:lnTo>
                  <a:lnTo>
                    <a:pt x="317" y="14"/>
                  </a:lnTo>
                  <a:lnTo>
                    <a:pt x="297" y="19"/>
                  </a:lnTo>
                  <a:lnTo>
                    <a:pt x="277" y="26"/>
                  </a:lnTo>
                  <a:lnTo>
                    <a:pt x="258" y="33"/>
                  </a:lnTo>
                  <a:lnTo>
                    <a:pt x="240" y="42"/>
                  </a:lnTo>
                  <a:lnTo>
                    <a:pt x="221" y="52"/>
                  </a:lnTo>
                  <a:lnTo>
                    <a:pt x="203" y="61"/>
                  </a:lnTo>
                  <a:lnTo>
                    <a:pt x="186" y="72"/>
                  </a:lnTo>
                  <a:lnTo>
                    <a:pt x="169" y="84"/>
                  </a:lnTo>
                  <a:lnTo>
                    <a:pt x="153" y="97"/>
                  </a:lnTo>
                  <a:lnTo>
                    <a:pt x="138" y="110"/>
                  </a:lnTo>
                  <a:lnTo>
                    <a:pt x="123" y="124"/>
                  </a:lnTo>
                  <a:lnTo>
                    <a:pt x="110" y="139"/>
                  </a:lnTo>
                  <a:lnTo>
                    <a:pt x="96" y="154"/>
                  </a:lnTo>
                  <a:lnTo>
                    <a:pt x="84" y="170"/>
                  </a:lnTo>
                  <a:lnTo>
                    <a:pt x="72" y="187"/>
                  </a:lnTo>
                  <a:lnTo>
                    <a:pt x="60" y="204"/>
                  </a:lnTo>
                  <a:lnTo>
                    <a:pt x="51" y="221"/>
                  </a:lnTo>
                  <a:lnTo>
                    <a:pt x="41" y="240"/>
                  </a:lnTo>
                  <a:lnTo>
                    <a:pt x="33" y="259"/>
                  </a:lnTo>
                  <a:lnTo>
                    <a:pt x="25" y="277"/>
                  </a:lnTo>
                  <a:lnTo>
                    <a:pt x="18" y="298"/>
                  </a:lnTo>
                  <a:lnTo>
                    <a:pt x="13" y="317"/>
                  </a:lnTo>
                  <a:lnTo>
                    <a:pt x="8" y="338"/>
                  </a:lnTo>
                  <a:lnTo>
                    <a:pt x="4" y="358"/>
                  </a:lnTo>
                  <a:lnTo>
                    <a:pt x="2" y="380"/>
                  </a:lnTo>
                  <a:lnTo>
                    <a:pt x="0" y="402"/>
                  </a:lnTo>
                  <a:lnTo>
                    <a:pt x="0" y="423"/>
                  </a:lnTo>
                  <a:lnTo>
                    <a:pt x="0" y="447"/>
                  </a:lnTo>
                  <a:lnTo>
                    <a:pt x="2" y="471"/>
                  </a:lnTo>
                  <a:lnTo>
                    <a:pt x="5" y="494"/>
                  </a:lnTo>
                  <a:lnTo>
                    <a:pt x="10" y="517"/>
                  </a:lnTo>
                  <a:lnTo>
                    <a:pt x="16" y="540"/>
                  </a:lnTo>
                  <a:lnTo>
                    <a:pt x="23" y="561"/>
                  </a:lnTo>
                  <a:lnTo>
                    <a:pt x="30" y="583"/>
                  </a:lnTo>
                  <a:lnTo>
                    <a:pt x="40" y="603"/>
                  </a:lnTo>
                  <a:lnTo>
                    <a:pt x="50" y="624"/>
                  </a:lnTo>
                  <a:lnTo>
                    <a:pt x="61" y="643"/>
                  </a:lnTo>
                  <a:lnTo>
                    <a:pt x="73" y="662"/>
                  </a:lnTo>
                  <a:lnTo>
                    <a:pt x="86" y="680"/>
                  </a:lnTo>
                  <a:lnTo>
                    <a:pt x="100" y="697"/>
                  </a:lnTo>
                  <a:lnTo>
                    <a:pt x="115" y="714"/>
                  </a:lnTo>
                  <a:lnTo>
                    <a:pt x="132" y="730"/>
                  </a:lnTo>
                  <a:lnTo>
                    <a:pt x="148" y="745"/>
                  </a:lnTo>
                  <a:lnTo>
                    <a:pt x="75" y="836"/>
                  </a:lnTo>
                  <a:lnTo>
                    <a:pt x="104" y="857"/>
                  </a:lnTo>
                  <a:lnTo>
                    <a:pt x="176" y="767"/>
                  </a:lnTo>
                  <a:lnTo>
                    <a:pt x="189" y="776"/>
                  </a:lnTo>
                  <a:lnTo>
                    <a:pt x="203" y="785"/>
                  </a:lnTo>
                  <a:lnTo>
                    <a:pt x="217" y="792"/>
                  </a:lnTo>
                  <a:lnTo>
                    <a:pt x="231" y="800"/>
                  </a:lnTo>
                  <a:lnTo>
                    <a:pt x="245" y="808"/>
                  </a:lnTo>
                  <a:lnTo>
                    <a:pt x="260" y="814"/>
                  </a:lnTo>
                  <a:lnTo>
                    <a:pt x="275" y="819"/>
                  </a:lnTo>
                  <a:lnTo>
                    <a:pt x="290" y="825"/>
                  </a:lnTo>
                  <a:lnTo>
                    <a:pt x="307" y="830"/>
                  </a:lnTo>
                  <a:lnTo>
                    <a:pt x="323" y="835"/>
                  </a:lnTo>
                  <a:lnTo>
                    <a:pt x="339" y="838"/>
                  </a:lnTo>
                  <a:lnTo>
                    <a:pt x="355" y="841"/>
                  </a:lnTo>
                  <a:lnTo>
                    <a:pt x="371" y="843"/>
                  </a:lnTo>
                  <a:lnTo>
                    <a:pt x="389" y="845"/>
                  </a:lnTo>
                  <a:lnTo>
                    <a:pt x="406" y="846"/>
                  </a:lnTo>
                  <a:lnTo>
                    <a:pt x="423" y="846"/>
                  </a:lnTo>
                  <a:lnTo>
                    <a:pt x="439" y="846"/>
                  </a:lnTo>
                  <a:lnTo>
                    <a:pt x="457" y="845"/>
                  </a:lnTo>
                  <a:lnTo>
                    <a:pt x="474" y="843"/>
                  </a:lnTo>
                  <a:lnTo>
                    <a:pt x="490" y="841"/>
                  </a:lnTo>
                  <a:lnTo>
                    <a:pt x="506" y="838"/>
                  </a:lnTo>
                  <a:lnTo>
                    <a:pt x="523" y="835"/>
                  </a:lnTo>
                  <a:lnTo>
                    <a:pt x="539" y="830"/>
                  </a:lnTo>
                  <a:lnTo>
                    <a:pt x="554" y="826"/>
                  </a:lnTo>
                  <a:lnTo>
                    <a:pt x="570" y="821"/>
                  </a:lnTo>
                  <a:lnTo>
                    <a:pt x="585" y="814"/>
                  </a:lnTo>
                  <a:lnTo>
                    <a:pt x="599" y="808"/>
                  </a:lnTo>
                  <a:lnTo>
                    <a:pt x="614" y="801"/>
                  </a:lnTo>
                  <a:lnTo>
                    <a:pt x="628" y="794"/>
                  </a:lnTo>
                  <a:lnTo>
                    <a:pt x="642" y="785"/>
                  </a:lnTo>
                  <a:lnTo>
                    <a:pt x="655" y="776"/>
                  </a:lnTo>
                  <a:lnTo>
                    <a:pt x="668" y="768"/>
                  </a:lnTo>
                  <a:lnTo>
                    <a:pt x="741" y="857"/>
                  </a:lnTo>
                  <a:lnTo>
                    <a:pt x="769" y="836"/>
                  </a:lnTo>
                  <a:lnTo>
                    <a:pt x="696" y="746"/>
                  </a:lnTo>
                  <a:lnTo>
                    <a:pt x="714" y="731"/>
                  </a:lnTo>
                  <a:lnTo>
                    <a:pt x="729" y="715"/>
                  </a:lnTo>
                  <a:lnTo>
                    <a:pt x="744" y="699"/>
                  </a:lnTo>
                  <a:lnTo>
                    <a:pt x="758" y="681"/>
                  </a:lnTo>
                  <a:lnTo>
                    <a:pt x="772" y="663"/>
                  </a:lnTo>
                  <a:lnTo>
                    <a:pt x="784" y="643"/>
                  </a:lnTo>
                  <a:lnTo>
                    <a:pt x="795" y="624"/>
                  </a:lnTo>
                  <a:lnTo>
                    <a:pt x="806" y="603"/>
                  </a:lnTo>
                  <a:lnTo>
                    <a:pt x="814" y="583"/>
                  </a:lnTo>
                  <a:lnTo>
                    <a:pt x="823" y="561"/>
                  </a:lnTo>
                  <a:lnTo>
                    <a:pt x="829" y="540"/>
                  </a:lnTo>
                  <a:lnTo>
                    <a:pt x="836" y="517"/>
                  </a:lnTo>
                  <a:lnTo>
                    <a:pt x="840" y="494"/>
                  </a:lnTo>
                  <a:lnTo>
                    <a:pt x="843" y="471"/>
                  </a:lnTo>
                  <a:lnTo>
                    <a:pt x="846" y="447"/>
                  </a:lnTo>
                  <a:lnTo>
                    <a:pt x="846"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Freeform 55"/>
          <p:cNvSpPr>
            <a:spLocks noEditPoints="1"/>
          </p:cNvSpPr>
          <p:nvPr/>
        </p:nvSpPr>
        <p:spPr bwMode="auto">
          <a:xfrm>
            <a:off x="5919245" y="2666162"/>
            <a:ext cx="436039" cy="341916"/>
          </a:xfrm>
          <a:custGeom>
            <a:avLst/>
            <a:gdLst>
              <a:gd name="T0" fmla="*/ 639 w 911"/>
              <a:gd name="T1" fmla="*/ 579 h 710"/>
              <a:gd name="T2" fmla="*/ 539 w 911"/>
              <a:gd name="T3" fmla="*/ 518 h 710"/>
              <a:gd name="T4" fmla="*/ 590 w 911"/>
              <a:gd name="T5" fmla="*/ 480 h 710"/>
              <a:gd name="T6" fmla="*/ 597 w 911"/>
              <a:gd name="T7" fmla="*/ 399 h 710"/>
              <a:gd name="T8" fmla="*/ 568 w 911"/>
              <a:gd name="T9" fmla="*/ 321 h 710"/>
              <a:gd name="T10" fmla="*/ 560 w 911"/>
              <a:gd name="T11" fmla="*/ 263 h 710"/>
              <a:gd name="T12" fmla="*/ 563 w 911"/>
              <a:gd name="T13" fmla="*/ 150 h 710"/>
              <a:gd name="T14" fmla="*/ 626 w 911"/>
              <a:gd name="T15" fmla="*/ 104 h 710"/>
              <a:gd name="T16" fmla="*/ 725 w 911"/>
              <a:gd name="T17" fmla="*/ 127 h 710"/>
              <a:gd name="T18" fmla="*/ 743 w 911"/>
              <a:gd name="T19" fmla="*/ 226 h 710"/>
              <a:gd name="T20" fmla="*/ 746 w 911"/>
              <a:gd name="T21" fmla="*/ 273 h 710"/>
              <a:gd name="T22" fmla="*/ 723 w 911"/>
              <a:gd name="T23" fmla="*/ 348 h 710"/>
              <a:gd name="T24" fmla="*/ 697 w 911"/>
              <a:gd name="T25" fmla="*/ 445 h 710"/>
              <a:gd name="T26" fmla="*/ 726 w 911"/>
              <a:gd name="T27" fmla="*/ 489 h 710"/>
              <a:gd name="T28" fmla="*/ 878 w 911"/>
              <a:gd name="T29" fmla="*/ 609 h 710"/>
              <a:gd name="T30" fmla="*/ 37 w 911"/>
              <a:gd name="T31" fmla="*/ 582 h 710"/>
              <a:gd name="T32" fmla="*/ 199 w 911"/>
              <a:gd name="T33" fmla="*/ 519 h 710"/>
              <a:gd name="T34" fmla="*/ 249 w 911"/>
              <a:gd name="T35" fmla="*/ 475 h 710"/>
              <a:gd name="T36" fmla="*/ 227 w 911"/>
              <a:gd name="T37" fmla="*/ 362 h 710"/>
              <a:gd name="T38" fmla="*/ 194 w 911"/>
              <a:gd name="T39" fmla="*/ 256 h 710"/>
              <a:gd name="T40" fmla="*/ 200 w 911"/>
              <a:gd name="T41" fmla="*/ 209 h 710"/>
              <a:gd name="T42" fmla="*/ 202 w 911"/>
              <a:gd name="T43" fmla="*/ 98 h 710"/>
              <a:gd name="T44" fmla="*/ 287 w 911"/>
              <a:gd name="T45" fmla="*/ 36 h 710"/>
              <a:gd name="T46" fmla="*/ 416 w 911"/>
              <a:gd name="T47" fmla="*/ 67 h 710"/>
              <a:gd name="T48" fmla="*/ 447 w 911"/>
              <a:gd name="T49" fmla="*/ 150 h 710"/>
              <a:gd name="T50" fmla="*/ 442 w 911"/>
              <a:gd name="T51" fmla="*/ 242 h 710"/>
              <a:gd name="T52" fmla="*/ 431 w 911"/>
              <a:gd name="T53" fmla="*/ 316 h 710"/>
              <a:gd name="T54" fmla="*/ 395 w 911"/>
              <a:gd name="T55" fmla="*/ 412 h 710"/>
              <a:gd name="T56" fmla="*/ 388 w 911"/>
              <a:gd name="T57" fmla="*/ 489 h 710"/>
              <a:gd name="T58" fmla="*/ 483 w 911"/>
              <a:gd name="T59" fmla="*/ 534 h 710"/>
              <a:gd name="T60" fmla="*/ 603 w 911"/>
              <a:gd name="T61" fmla="*/ 583 h 710"/>
              <a:gd name="T62" fmla="*/ 733 w 911"/>
              <a:gd name="T63" fmla="*/ 455 h 710"/>
              <a:gd name="T64" fmla="*/ 750 w 911"/>
              <a:gd name="T65" fmla="*/ 380 h 710"/>
              <a:gd name="T66" fmla="*/ 779 w 911"/>
              <a:gd name="T67" fmla="*/ 265 h 710"/>
              <a:gd name="T68" fmla="*/ 781 w 911"/>
              <a:gd name="T69" fmla="*/ 179 h 710"/>
              <a:gd name="T70" fmla="*/ 735 w 911"/>
              <a:gd name="T71" fmla="*/ 92 h 710"/>
              <a:gd name="T72" fmla="*/ 591 w 911"/>
              <a:gd name="T73" fmla="*/ 79 h 710"/>
              <a:gd name="T74" fmla="*/ 525 w 911"/>
              <a:gd name="T75" fmla="*/ 158 h 710"/>
              <a:gd name="T76" fmla="*/ 528 w 911"/>
              <a:gd name="T77" fmla="*/ 256 h 710"/>
              <a:gd name="T78" fmla="*/ 547 w 911"/>
              <a:gd name="T79" fmla="*/ 353 h 710"/>
              <a:gd name="T80" fmla="*/ 568 w 911"/>
              <a:gd name="T81" fmla="*/ 449 h 710"/>
              <a:gd name="T82" fmla="*/ 441 w 911"/>
              <a:gd name="T83" fmla="*/ 485 h 710"/>
              <a:gd name="T84" fmla="*/ 426 w 911"/>
              <a:gd name="T85" fmla="*/ 424 h 710"/>
              <a:gd name="T86" fmla="*/ 469 w 911"/>
              <a:gd name="T87" fmla="*/ 312 h 710"/>
              <a:gd name="T88" fmla="*/ 472 w 911"/>
              <a:gd name="T89" fmla="*/ 220 h 710"/>
              <a:gd name="T90" fmla="*/ 467 w 911"/>
              <a:gd name="T91" fmla="*/ 84 h 710"/>
              <a:gd name="T92" fmla="*/ 369 w 911"/>
              <a:gd name="T93" fmla="*/ 5 h 710"/>
              <a:gd name="T94" fmla="*/ 245 w 911"/>
              <a:gd name="T95" fmla="*/ 13 h 710"/>
              <a:gd name="T96" fmla="*/ 162 w 911"/>
              <a:gd name="T97" fmla="*/ 111 h 710"/>
              <a:gd name="T98" fmla="*/ 166 w 911"/>
              <a:gd name="T99" fmla="*/ 233 h 710"/>
              <a:gd name="T100" fmla="*/ 176 w 911"/>
              <a:gd name="T101" fmla="*/ 330 h 710"/>
              <a:gd name="T102" fmla="*/ 215 w 911"/>
              <a:gd name="T103" fmla="*/ 445 h 710"/>
              <a:gd name="T104" fmla="*/ 114 w 911"/>
              <a:gd name="T105" fmla="*/ 512 h 710"/>
              <a:gd name="T106" fmla="*/ 4 w 911"/>
              <a:gd name="T107" fmla="*/ 572 h 710"/>
              <a:gd name="T108" fmla="*/ 1 w 911"/>
              <a:gd name="T109" fmla="*/ 687 h 710"/>
              <a:gd name="T110" fmla="*/ 102 w 911"/>
              <a:gd name="T111" fmla="*/ 710 h 710"/>
              <a:gd name="T112" fmla="*/ 317 w 911"/>
              <a:gd name="T113" fmla="*/ 710 h 710"/>
              <a:gd name="T114" fmla="*/ 504 w 911"/>
              <a:gd name="T115" fmla="*/ 710 h 710"/>
              <a:gd name="T116" fmla="*/ 638 w 911"/>
              <a:gd name="T117" fmla="*/ 693 h 710"/>
              <a:gd name="T118" fmla="*/ 650 w 911"/>
              <a:gd name="T119" fmla="*/ 642 h 710"/>
              <a:gd name="T120" fmla="*/ 855 w 911"/>
              <a:gd name="T121" fmla="*/ 642 h 710"/>
              <a:gd name="T122" fmla="*/ 911 w 911"/>
              <a:gd name="T123" fmla="*/ 620 h 710"/>
              <a:gd name="T124" fmla="*/ 903 w 911"/>
              <a:gd name="T125" fmla="*/ 52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710">
                <a:moveTo>
                  <a:pt x="878" y="609"/>
                </a:moveTo>
                <a:lnTo>
                  <a:pt x="684" y="609"/>
                </a:lnTo>
                <a:lnTo>
                  <a:pt x="655" y="609"/>
                </a:lnTo>
                <a:lnTo>
                  <a:pt x="650" y="609"/>
                </a:lnTo>
                <a:lnTo>
                  <a:pt x="641" y="609"/>
                </a:lnTo>
                <a:lnTo>
                  <a:pt x="641" y="600"/>
                </a:lnTo>
                <a:lnTo>
                  <a:pt x="641" y="593"/>
                </a:lnTo>
                <a:lnTo>
                  <a:pt x="641" y="586"/>
                </a:lnTo>
                <a:lnTo>
                  <a:pt x="639" y="579"/>
                </a:lnTo>
                <a:lnTo>
                  <a:pt x="636" y="572"/>
                </a:lnTo>
                <a:lnTo>
                  <a:pt x="631" y="564"/>
                </a:lnTo>
                <a:lnTo>
                  <a:pt x="626" y="558"/>
                </a:lnTo>
                <a:lnTo>
                  <a:pt x="619" y="551"/>
                </a:lnTo>
                <a:lnTo>
                  <a:pt x="612" y="546"/>
                </a:lnTo>
                <a:lnTo>
                  <a:pt x="602" y="542"/>
                </a:lnTo>
                <a:lnTo>
                  <a:pt x="585" y="534"/>
                </a:lnTo>
                <a:lnTo>
                  <a:pt x="564" y="526"/>
                </a:lnTo>
                <a:lnTo>
                  <a:pt x="539" y="518"/>
                </a:lnTo>
                <a:lnTo>
                  <a:pt x="514" y="508"/>
                </a:lnTo>
                <a:lnTo>
                  <a:pt x="530" y="503"/>
                </a:lnTo>
                <a:lnTo>
                  <a:pt x="545" y="498"/>
                </a:lnTo>
                <a:lnTo>
                  <a:pt x="560" y="493"/>
                </a:lnTo>
                <a:lnTo>
                  <a:pt x="574" y="489"/>
                </a:lnTo>
                <a:lnTo>
                  <a:pt x="579" y="486"/>
                </a:lnTo>
                <a:lnTo>
                  <a:pt x="584" y="484"/>
                </a:lnTo>
                <a:lnTo>
                  <a:pt x="587" y="482"/>
                </a:lnTo>
                <a:lnTo>
                  <a:pt x="590" y="480"/>
                </a:lnTo>
                <a:lnTo>
                  <a:pt x="595" y="474"/>
                </a:lnTo>
                <a:lnTo>
                  <a:pt x="598" y="467"/>
                </a:lnTo>
                <a:lnTo>
                  <a:pt x="600" y="459"/>
                </a:lnTo>
                <a:lnTo>
                  <a:pt x="601" y="453"/>
                </a:lnTo>
                <a:lnTo>
                  <a:pt x="602" y="445"/>
                </a:lnTo>
                <a:lnTo>
                  <a:pt x="602" y="440"/>
                </a:lnTo>
                <a:lnTo>
                  <a:pt x="601" y="425"/>
                </a:lnTo>
                <a:lnTo>
                  <a:pt x="600" y="411"/>
                </a:lnTo>
                <a:lnTo>
                  <a:pt x="597" y="399"/>
                </a:lnTo>
                <a:lnTo>
                  <a:pt x="592" y="388"/>
                </a:lnTo>
                <a:lnTo>
                  <a:pt x="589" y="380"/>
                </a:lnTo>
                <a:lnTo>
                  <a:pt x="586" y="370"/>
                </a:lnTo>
                <a:lnTo>
                  <a:pt x="583" y="359"/>
                </a:lnTo>
                <a:lnTo>
                  <a:pt x="580" y="348"/>
                </a:lnTo>
                <a:lnTo>
                  <a:pt x="579" y="339"/>
                </a:lnTo>
                <a:lnTo>
                  <a:pt x="573" y="331"/>
                </a:lnTo>
                <a:lnTo>
                  <a:pt x="571" y="328"/>
                </a:lnTo>
                <a:lnTo>
                  <a:pt x="568" y="321"/>
                </a:lnTo>
                <a:lnTo>
                  <a:pt x="563" y="310"/>
                </a:lnTo>
                <a:lnTo>
                  <a:pt x="559" y="294"/>
                </a:lnTo>
                <a:lnTo>
                  <a:pt x="557" y="283"/>
                </a:lnTo>
                <a:lnTo>
                  <a:pt x="557" y="277"/>
                </a:lnTo>
                <a:lnTo>
                  <a:pt x="557" y="273"/>
                </a:lnTo>
                <a:lnTo>
                  <a:pt x="558" y="270"/>
                </a:lnTo>
                <a:lnTo>
                  <a:pt x="559" y="267"/>
                </a:lnTo>
                <a:lnTo>
                  <a:pt x="560" y="263"/>
                </a:lnTo>
                <a:lnTo>
                  <a:pt x="560" y="263"/>
                </a:lnTo>
                <a:lnTo>
                  <a:pt x="561" y="262"/>
                </a:lnTo>
                <a:lnTo>
                  <a:pt x="562" y="247"/>
                </a:lnTo>
                <a:lnTo>
                  <a:pt x="561" y="226"/>
                </a:lnTo>
                <a:lnTo>
                  <a:pt x="559" y="206"/>
                </a:lnTo>
                <a:lnTo>
                  <a:pt x="556" y="187"/>
                </a:lnTo>
                <a:lnTo>
                  <a:pt x="556" y="179"/>
                </a:lnTo>
                <a:lnTo>
                  <a:pt x="558" y="166"/>
                </a:lnTo>
                <a:lnTo>
                  <a:pt x="560" y="158"/>
                </a:lnTo>
                <a:lnTo>
                  <a:pt x="563" y="150"/>
                </a:lnTo>
                <a:lnTo>
                  <a:pt x="568" y="142"/>
                </a:lnTo>
                <a:lnTo>
                  <a:pt x="573" y="133"/>
                </a:lnTo>
                <a:lnTo>
                  <a:pt x="577" y="129"/>
                </a:lnTo>
                <a:lnTo>
                  <a:pt x="583" y="124"/>
                </a:lnTo>
                <a:lnTo>
                  <a:pt x="588" y="119"/>
                </a:lnTo>
                <a:lnTo>
                  <a:pt x="596" y="115"/>
                </a:lnTo>
                <a:lnTo>
                  <a:pt x="604" y="111"/>
                </a:lnTo>
                <a:lnTo>
                  <a:pt x="615" y="107"/>
                </a:lnTo>
                <a:lnTo>
                  <a:pt x="626" y="104"/>
                </a:lnTo>
                <a:lnTo>
                  <a:pt x="639" y="103"/>
                </a:lnTo>
                <a:lnTo>
                  <a:pt x="664" y="103"/>
                </a:lnTo>
                <a:lnTo>
                  <a:pt x="674" y="104"/>
                </a:lnTo>
                <a:lnTo>
                  <a:pt x="685" y="106"/>
                </a:lnTo>
                <a:lnTo>
                  <a:pt x="694" y="108"/>
                </a:lnTo>
                <a:lnTo>
                  <a:pt x="703" y="112"/>
                </a:lnTo>
                <a:lnTo>
                  <a:pt x="711" y="116"/>
                </a:lnTo>
                <a:lnTo>
                  <a:pt x="718" y="121"/>
                </a:lnTo>
                <a:lnTo>
                  <a:pt x="725" y="127"/>
                </a:lnTo>
                <a:lnTo>
                  <a:pt x="731" y="133"/>
                </a:lnTo>
                <a:lnTo>
                  <a:pt x="736" y="142"/>
                </a:lnTo>
                <a:lnTo>
                  <a:pt x="740" y="150"/>
                </a:lnTo>
                <a:lnTo>
                  <a:pt x="744" y="158"/>
                </a:lnTo>
                <a:lnTo>
                  <a:pt x="746" y="166"/>
                </a:lnTo>
                <a:lnTo>
                  <a:pt x="748" y="179"/>
                </a:lnTo>
                <a:lnTo>
                  <a:pt x="748" y="187"/>
                </a:lnTo>
                <a:lnTo>
                  <a:pt x="745" y="205"/>
                </a:lnTo>
                <a:lnTo>
                  <a:pt x="743" y="226"/>
                </a:lnTo>
                <a:lnTo>
                  <a:pt x="741" y="247"/>
                </a:lnTo>
                <a:lnTo>
                  <a:pt x="743" y="262"/>
                </a:lnTo>
                <a:lnTo>
                  <a:pt x="744" y="263"/>
                </a:lnTo>
                <a:lnTo>
                  <a:pt x="744" y="265"/>
                </a:lnTo>
                <a:lnTo>
                  <a:pt x="745" y="266"/>
                </a:lnTo>
                <a:lnTo>
                  <a:pt x="745" y="269"/>
                </a:lnTo>
                <a:lnTo>
                  <a:pt x="745" y="269"/>
                </a:lnTo>
                <a:lnTo>
                  <a:pt x="746" y="270"/>
                </a:lnTo>
                <a:lnTo>
                  <a:pt x="746" y="273"/>
                </a:lnTo>
                <a:lnTo>
                  <a:pt x="747" y="277"/>
                </a:lnTo>
                <a:lnTo>
                  <a:pt x="746" y="283"/>
                </a:lnTo>
                <a:lnTo>
                  <a:pt x="745" y="294"/>
                </a:lnTo>
                <a:lnTo>
                  <a:pt x="740" y="310"/>
                </a:lnTo>
                <a:lnTo>
                  <a:pt x="736" y="321"/>
                </a:lnTo>
                <a:lnTo>
                  <a:pt x="733" y="328"/>
                </a:lnTo>
                <a:lnTo>
                  <a:pt x="731" y="331"/>
                </a:lnTo>
                <a:lnTo>
                  <a:pt x="724" y="339"/>
                </a:lnTo>
                <a:lnTo>
                  <a:pt x="723" y="348"/>
                </a:lnTo>
                <a:lnTo>
                  <a:pt x="721" y="359"/>
                </a:lnTo>
                <a:lnTo>
                  <a:pt x="718" y="370"/>
                </a:lnTo>
                <a:lnTo>
                  <a:pt x="714" y="380"/>
                </a:lnTo>
                <a:lnTo>
                  <a:pt x="711" y="388"/>
                </a:lnTo>
                <a:lnTo>
                  <a:pt x="706" y="400"/>
                </a:lnTo>
                <a:lnTo>
                  <a:pt x="701" y="412"/>
                </a:lnTo>
                <a:lnTo>
                  <a:pt x="698" y="425"/>
                </a:lnTo>
                <a:lnTo>
                  <a:pt x="697" y="439"/>
                </a:lnTo>
                <a:lnTo>
                  <a:pt x="697" y="445"/>
                </a:lnTo>
                <a:lnTo>
                  <a:pt x="698" y="452"/>
                </a:lnTo>
                <a:lnTo>
                  <a:pt x="699" y="459"/>
                </a:lnTo>
                <a:lnTo>
                  <a:pt x="701" y="466"/>
                </a:lnTo>
                <a:lnTo>
                  <a:pt x="705" y="472"/>
                </a:lnTo>
                <a:lnTo>
                  <a:pt x="709" y="479"/>
                </a:lnTo>
                <a:lnTo>
                  <a:pt x="712" y="482"/>
                </a:lnTo>
                <a:lnTo>
                  <a:pt x="717" y="484"/>
                </a:lnTo>
                <a:lnTo>
                  <a:pt x="721" y="486"/>
                </a:lnTo>
                <a:lnTo>
                  <a:pt x="726" y="489"/>
                </a:lnTo>
                <a:lnTo>
                  <a:pt x="761" y="499"/>
                </a:lnTo>
                <a:lnTo>
                  <a:pt x="801" y="512"/>
                </a:lnTo>
                <a:lnTo>
                  <a:pt x="838" y="526"/>
                </a:lnTo>
                <a:lnTo>
                  <a:pt x="866" y="537"/>
                </a:lnTo>
                <a:lnTo>
                  <a:pt x="872" y="540"/>
                </a:lnTo>
                <a:lnTo>
                  <a:pt x="875" y="544"/>
                </a:lnTo>
                <a:lnTo>
                  <a:pt x="876" y="546"/>
                </a:lnTo>
                <a:lnTo>
                  <a:pt x="878" y="548"/>
                </a:lnTo>
                <a:lnTo>
                  <a:pt x="878" y="609"/>
                </a:lnTo>
                <a:close/>
                <a:moveTo>
                  <a:pt x="608" y="675"/>
                </a:moveTo>
                <a:lnTo>
                  <a:pt x="359" y="675"/>
                </a:lnTo>
                <a:lnTo>
                  <a:pt x="323" y="675"/>
                </a:lnTo>
                <a:lnTo>
                  <a:pt x="317" y="675"/>
                </a:lnTo>
                <a:lnTo>
                  <a:pt x="282" y="675"/>
                </a:lnTo>
                <a:lnTo>
                  <a:pt x="34" y="675"/>
                </a:lnTo>
                <a:lnTo>
                  <a:pt x="34" y="593"/>
                </a:lnTo>
                <a:lnTo>
                  <a:pt x="35" y="586"/>
                </a:lnTo>
                <a:lnTo>
                  <a:pt x="37" y="582"/>
                </a:lnTo>
                <a:lnTo>
                  <a:pt x="40" y="577"/>
                </a:lnTo>
                <a:lnTo>
                  <a:pt x="47" y="574"/>
                </a:lnTo>
                <a:lnTo>
                  <a:pt x="61" y="569"/>
                </a:lnTo>
                <a:lnTo>
                  <a:pt x="79" y="561"/>
                </a:lnTo>
                <a:lnTo>
                  <a:pt x="102" y="552"/>
                </a:lnTo>
                <a:lnTo>
                  <a:pt x="126" y="544"/>
                </a:lnTo>
                <a:lnTo>
                  <a:pt x="151" y="535"/>
                </a:lnTo>
                <a:lnTo>
                  <a:pt x="175" y="526"/>
                </a:lnTo>
                <a:lnTo>
                  <a:pt x="199" y="519"/>
                </a:lnTo>
                <a:lnTo>
                  <a:pt x="221" y="512"/>
                </a:lnTo>
                <a:lnTo>
                  <a:pt x="226" y="510"/>
                </a:lnTo>
                <a:lnTo>
                  <a:pt x="230" y="508"/>
                </a:lnTo>
                <a:lnTo>
                  <a:pt x="235" y="506"/>
                </a:lnTo>
                <a:lnTo>
                  <a:pt x="238" y="503"/>
                </a:lnTo>
                <a:lnTo>
                  <a:pt x="242" y="496"/>
                </a:lnTo>
                <a:lnTo>
                  <a:pt x="247" y="490"/>
                </a:lnTo>
                <a:lnTo>
                  <a:pt x="248" y="482"/>
                </a:lnTo>
                <a:lnTo>
                  <a:pt x="249" y="475"/>
                </a:lnTo>
                <a:lnTo>
                  <a:pt x="250" y="467"/>
                </a:lnTo>
                <a:lnTo>
                  <a:pt x="250" y="459"/>
                </a:lnTo>
                <a:lnTo>
                  <a:pt x="249" y="441"/>
                </a:lnTo>
                <a:lnTo>
                  <a:pt x="247" y="425"/>
                </a:lnTo>
                <a:lnTo>
                  <a:pt x="243" y="411"/>
                </a:lnTo>
                <a:lnTo>
                  <a:pt x="239" y="399"/>
                </a:lnTo>
                <a:lnTo>
                  <a:pt x="235" y="388"/>
                </a:lnTo>
                <a:lnTo>
                  <a:pt x="230" y="376"/>
                </a:lnTo>
                <a:lnTo>
                  <a:pt x="227" y="362"/>
                </a:lnTo>
                <a:lnTo>
                  <a:pt x="224" y="347"/>
                </a:lnTo>
                <a:lnTo>
                  <a:pt x="223" y="337"/>
                </a:lnTo>
                <a:lnTo>
                  <a:pt x="216" y="330"/>
                </a:lnTo>
                <a:lnTo>
                  <a:pt x="212" y="324"/>
                </a:lnTo>
                <a:lnTo>
                  <a:pt x="208" y="316"/>
                </a:lnTo>
                <a:lnTo>
                  <a:pt x="202" y="302"/>
                </a:lnTo>
                <a:lnTo>
                  <a:pt x="197" y="281"/>
                </a:lnTo>
                <a:lnTo>
                  <a:pt x="195" y="266"/>
                </a:lnTo>
                <a:lnTo>
                  <a:pt x="194" y="256"/>
                </a:lnTo>
                <a:lnTo>
                  <a:pt x="195" y="251"/>
                </a:lnTo>
                <a:lnTo>
                  <a:pt x="196" y="247"/>
                </a:lnTo>
                <a:lnTo>
                  <a:pt x="198" y="243"/>
                </a:lnTo>
                <a:lnTo>
                  <a:pt x="199" y="239"/>
                </a:lnTo>
                <a:lnTo>
                  <a:pt x="199" y="238"/>
                </a:lnTo>
                <a:lnTo>
                  <a:pt x="199" y="238"/>
                </a:lnTo>
                <a:lnTo>
                  <a:pt x="200" y="231"/>
                </a:lnTo>
                <a:lnTo>
                  <a:pt x="200" y="221"/>
                </a:lnTo>
                <a:lnTo>
                  <a:pt x="200" y="209"/>
                </a:lnTo>
                <a:lnTo>
                  <a:pt x="199" y="197"/>
                </a:lnTo>
                <a:lnTo>
                  <a:pt x="197" y="171"/>
                </a:lnTo>
                <a:lnTo>
                  <a:pt x="194" y="150"/>
                </a:lnTo>
                <a:lnTo>
                  <a:pt x="193" y="144"/>
                </a:lnTo>
                <a:lnTo>
                  <a:pt x="193" y="137"/>
                </a:lnTo>
                <a:lnTo>
                  <a:pt x="194" y="128"/>
                </a:lnTo>
                <a:lnTo>
                  <a:pt x="196" y="118"/>
                </a:lnTo>
                <a:lnTo>
                  <a:pt x="198" y="108"/>
                </a:lnTo>
                <a:lnTo>
                  <a:pt x="202" y="98"/>
                </a:lnTo>
                <a:lnTo>
                  <a:pt x="209" y="87"/>
                </a:lnTo>
                <a:lnTo>
                  <a:pt x="215" y="76"/>
                </a:lnTo>
                <a:lnTo>
                  <a:pt x="222" y="70"/>
                </a:lnTo>
                <a:lnTo>
                  <a:pt x="228" y="63"/>
                </a:lnTo>
                <a:lnTo>
                  <a:pt x="237" y="57"/>
                </a:lnTo>
                <a:lnTo>
                  <a:pt x="247" y="50"/>
                </a:lnTo>
                <a:lnTo>
                  <a:pt x="259" y="45"/>
                </a:lnTo>
                <a:lnTo>
                  <a:pt x="272" y="39"/>
                </a:lnTo>
                <a:lnTo>
                  <a:pt x="287" y="36"/>
                </a:lnTo>
                <a:lnTo>
                  <a:pt x="303" y="34"/>
                </a:lnTo>
                <a:lnTo>
                  <a:pt x="335" y="34"/>
                </a:lnTo>
                <a:lnTo>
                  <a:pt x="349" y="36"/>
                </a:lnTo>
                <a:lnTo>
                  <a:pt x="363" y="38"/>
                </a:lnTo>
                <a:lnTo>
                  <a:pt x="375" y="43"/>
                </a:lnTo>
                <a:lnTo>
                  <a:pt x="387" y="47"/>
                </a:lnTo>
                <a:lnTo>
                  <a:pt x="398" y="52"/>
                </a:lnTo>
                <a:lnTo>
                  <a:pt x="408" y="59"/>
                </a:lnTo>
                <a:lnTo>
                  <a:pt x="416" y="67"/>
                </a:lnTo>
                <a:lnTo>
                  <a:pt x="424" y="76"/>
                </a:lnTo>
                <a:lnTo>
                  <a:pt x="431" y="87"/>
                </a:lnTo>
                <a:lnTo>
                  <a:pt x="437" y="98"/>
                </a:lnTo>
                <a:lnTo>
                  <a:pt x="441" y="108"/>
                </a:lnTo>
                <a:lnTo>
                  <a:pt x="444" y="118"/>
                </a:lnTo>
                <a:lnTo>
                  <a:pt x="445" y="128"/>
                </a:lnTo>
                <a:lnTo>
                  <a:pt x="447" y="137"/>
                </a:lnTo>
                <a:lnTo>
                  <a:pt x="447" y="144"/>
                </a:lnTo>
                <a:lnTo>
                  <a:pt x="447" y="150"/>
                </a:lnTo>
                <a:lnTo>
                  <a:pt x="443" y="172"/>
                </a:lnTo>
                <a:lnTo>
                  <a:pt x="440" y="197"/>
                </a:lnTo>
                <a:lnTo>
                  <a:pt x="439" y="210"/>
                </a:lnTo>
                <a:lnTo>
                  <a:pt x="439" y="221"/>
                </a:lnTo>
                <a:lnTo>
                  <a:pt x="439" y="231"/>
                </a:lnTo>
                <a:lnTo>
                  <a:pt x="440" y="238"/>
                </a:lnTo>
                <a:lnTo>
                  <a:pt x="441" y="239"/>
                </a:lnTo>
                <a:lnTo>
                  <a:pt x="441" y="240"/>
                </a:lnTo>
                <a:lnTo>
                  <a:pt x="442" y="242"/>
                </a:lnTo>
                <a:lnTo>
                  <a:pt x="443" y="246"/>
                </a:lnTo>
                <a:lnTo>
                  <a:pt x="443" y="247"/>
                </a:lnTo>
                <a:lnTo>
                  <a:pt x="443" y="247"/>
                </a:lnTo>
                <a:lnTo>
                  <a:pt x="444" y="250"/>
                </a:lnTo>
                <a:lnTo>
                  <a:pt x="445" y="256"/>
                </a:lnTo>
                <a:lnTo>
                  <a:pt x="444" y="266"/>
                </a:lnTo>
                <a:lnTo>
                  <a:pt x="442" y="281"/>
                </a:lnTo>
                <a:lnTo>
                  <a:pt x="437" y="302"/>
                </a:lnTo>
                <a:lnTo>
                  <a:pt x="431" y="316"/>
                </a:lnTo>
                <a:lnTo>
                  <a:pt x="427" y="324"/>
                </a:lnTo>
                <a:lnTo>
                  <a:pt x="424" y="330"/>
                </a:lnTo>
                <a:lnTo>
                  <a:pt x="416" y="337"/>
                </a:lnTo>
                <a:lnTo>
                  <a:pt x="415" y="347"/>
                </a:lnTo>
                <a:lnTo>
                  <a:pt x="413" y="361"/>
                </a:lnTo>
                <a:lnTo>
                  <a:pt x="409" y="376"/>
                </a:lnTo>
                <a:lnTo>
                  <a:pt x="404" y="388"/>
                </a:lnTo>
                <a:lnTo>
                  <a:pt x="400" y="399"/>
                </a:lnTo>
                <a:lnTo>
                  <a:pt x="395" y="412"/>
                </a:lnTo>
                <a:lnTo>
                  <a:pt x="389" y="427"/>
                </a:lnTo>
                <a:lnTo>
                  <a:pt x="387" y="435"/>
                </a:lnTo>
                <a:lnTo>
                  <a:pt x="386" y="442"/>
                </a:lnTo>
                <a:lnTo>
                  <a:pt x="385" y="451"/>
                </a:lnTo>
                <a:lnTo>
                  <a:pt x="384" y="458"/>
                </a:lnTo>
                <a:lnTo>
                  <a:pt x="384" y="466"/>
                </a:lnTo>
                <a:lnTo>
                  <a:pt x="385" y="474"/>
                </a:lnTo>
                <a:lnTo>
                  <a:pt x="386" y="481"/>
                </a:lnTo>
                <a:lnTo>
                  <a:pt x="388" y="489"/>
                </a:lnTo>
                <a:lnTo>
                  <a:pt x="391" y="496"/>
                </a:lnTo>
                <a:lnTo>
                  <a:pt x="397" y="503"/>
                </a:lnTo>
                <a:lnTo>
                  <a:pt x="400" y="505"/>
                </a:lnTo>
                <a:lnTo>
                  <a:pt x="404" y="508"/>
                </a:lnTo>
                <a:lnTo>
                  <a:pt x="409" y="510"/>
                </a:lnTo>
                <a:lnTo>
                  <a:pt x="414" y="512"/>
                </a:lnTo>
                <a:lnTo>
                  <a:pt x="435" y="518"/>
                </a:lnTo>
                <a:lnTo>
                  <a:pt x="458" y="525"/>
                </a:lnTo>
                <a:lnTo>
                  <a:pt x="483" y="534"/>
                </a:lnTo>
                <a:lnTo>
                  <a:pt x="508" y="543"/>
                </a:lnTo>
                <a:lnTo>
                  <a:pt x="532" y="550"/>
                </a:lnTo>
                <a:lnTo>
                  <a:pt x="555" y="559"/>
                </a:lnTo>
                <a:lnTo>
                  <a:pt x="573" y="566"/>
                </a:lnTo>
                <a:lnTo>
                  <a:pt x="589" y="572"/>
                </a:lnTo>
                <a:lnTo>
                  <a:pt x="593" y="575"/>
                </a:lnTo>
                <a:lnTo>
                  <a:pt x="598" y="577"/>
                </a:lnTo>
                <a:lnTo>
                  <a:pt x="601" y="580"/>
                </a:lnTo>
                <a:lnTo>
                  <a:pt x="603" y="583"/>
                </a:lnTo>
                <a:lnTo>
                  <a:pt x="606" y="588"/>
                </a:lnTo>
                <a:lnTo>
                  <a:pt x="608" y="593"/>
                </a:lnTo>
                <a:lnTo>
                  <a:pt x="608" y="675"/>
                </a:lnTo>
                <a:close/>
                <a:moveTo>
                  <a:pt x="880" y="506"/>
                </a:moveTo>
                <a:lnTo>
                  <a:pt x="851" y="495"/>
                </a:lnTo>
                <a:lnTo>
                  <a:pt x="813" y="481"/>
                </a:lnTo>
                <a:lnTo>
                  <a:pt x="772" y="468"/>
                </a:lnTo>
                <a:lnTo>
                  <a:pt x="735" y="456"/>
                </a:lnTo>
                <a:lnTo>
                  <a:pt x="733" y="455"/>
                </a:lnTo>
                <a:lnTo>
                  <a:pt x="732" y="453"/>
                </a:lnTo>
                <a:lnTo>
                  <a:pt x="732" y="449"/>
                </a:lnTo>
                <a:lnTo>
                  <a:pt x="731" y="439"/>
                </a:lnTo>
                <a:lnTo>
                  <a:pt x="732" y="429"/>
                </a:lnTo>
                <a:lnTo>
                  <a:pt x="734" y="421"/>
                </a:lnTo>
                <a:lnTo>
                  <a:pt x="738" y="411"/>
                </a:lnTo>
                <a:lnTo>
                  <a:pt x="741" y="402"/>
                </a:lnTo>
                <a:lnTo>
                  <a:pt x="746" y="393"/>
                </a:lnTo>
                <a:lnTo>
                  <a:pt x="750" y="380"/>
                </a:lnTo>
                <a:lnTo>
                  <a:pt x="753" y="367"/>
                </a:lnTo>
                <a:lnTo>
                  <a:pt x="757" y="353"/>
                </a:lnTo>
                <a:lnTo>
                  <a:pt x="761" y="346"/>
                </a:lnTo>
                <a:lnTo>
                  <a:pt x="767" y="335"/>
                </a:lnTo>
                <a:lnTo>
                  <a:pt x="773" y="320"/>
                </a:lnTo>
                <a:lnTo>
                  <a:pt x="777" y="301"/>
                </a:lnTo>
                <a:lnTo>
                  <a:pt x="780" y="285"/>
                </a:lnTo>
                <a:lnTo>
                  <a:pt x="780" y="273"/>
                </a:lnTo>
                <a:lnTo>
                  <a:pt x="779" y="265"/>
                </a:lnTo>
                <a:lnTo>
                  <a:pt x="777" y="258"/>
                </a:lnTo>
                <a:lnTo>
                  <a:pt x="776" y="256"/>
                </a:lnTo>
                <a:lnTo>
                  <a:pt x="776" y="255"/>
                </a:lnTo>
                <a:lnTo>
                  <a:pt x="775" y="247"/>
                </a:lnTo>
                <a:lnTo>
                  <a:pt x="776" y="232"/>
                </a:lnTo>
                <a:lnTo>
                  <a:pt x="778" y="213"/>
                </a:lnTo>
                <a:lnTo>
                  <a:pt x="780" y="194"/>
                </a:lnTo>
                <a:lnTo>
                  <a:pt x="781" y="187"/>
                </a:lnTo>
                <a:lnTo>
                  <a:pt x="781" y="179"/>
                </a:lnTo>
                <a:lnTo>
                  <a:pt x="780" y="169"/>
                </a:lnTo>
                <a:lnTo>
                  <a:pt x="778" y="158"/>
                </a:lnTo>
                <a:lnTo>
                  <a:pt x="775" y="147"/>
                </a:lnTo>
                <a:lnTo>
                  <a:pt x="771" y="135"/>
                </a:lnTo>
                <a:lnTo>
                  <a:pt x="765" y="125"/>
                </a:lnTo>
                <a:lnTo>
                  <a:pt x="758" y="113"/>
                </a:lnTo>
                <a:lnTo>
                  <a:pt x="751" y="106"/>
                </a:lnTo>
                <a:lnTo>
                  <a:pt x="744" y="99"/>
                </a:lnTo>
                <a:lnTo>
                  <a:pt x="735" y="92"/>
                </a:lnTo>
                <a:lnTo>
                  <a:pt x="724" y="86"/>
                </a:lnTo>
                <a:lnTo>
                  <a:pt x="712" y="79"/>
                </a:lnTo>
                <a:lnTo>
                  <a:pt x="698" y="75"/>
                </a:lnTo>
                <a:lnTo>
                  <a:pt x="683" y="71"/>
                </a:lnTo>
                <a:lnTo>
                  <a:pt x="665" y="69"/>
                </a:lnTo>
                <a:lnTo>
                  <a:pt x="638" y="69"/>
                </a:lnTo>
                <a:lnTo>
                  <a:pt x="620" y="71"/>
                </a:lnTo>
                <a:lnTo>
                  <a:pt x="604" y="75"/>
                </a:lnTo>
                <a:lnTo>
                  <a:pt x="591" y="79"/>
                </a:lnTo>
                <a:lnTo>
                  <a:pt x="578" y="86"/>
                </a:lnTo>
                <a:lnTo>
                  <a:pt x="569" y="92"/>
                </a:lnTo>
                <a:lnTo>
                  <a:pt x="560" y="99"/>
                </a:lnTo>
                <a:lnTo>
                  <a:pt x="552" y="106"/>
                </a:lnTo>
                <a:lnTo>
                  <a:pt x="546" y="113"/>
                </a:lnTo>
                <a:lnTo>
                  <a:pt x="538" y="125"/>
                </a:lnTo>
                <a:lnTo>
                  <a:pt x="533" y="135"/>
                </a:lnTo>
                <a:lnTo>
                  <a:pt x="528" y="147"/>
                </a:lnTo>
                <a:lnTo>
                  <a:pt x="525" y="158"/>
                </a:lnTo>
                <a:lnTo>
                  <a:pt x="523" y="169"/>
                </a:lnTo>
                <a:lnTo>
                  <a:pt x="522" y="179"/>
                </a:lnTo>
                <a:lnTo>
                  <a:pt x="522" y="187"/>
                </a:lnTo>
                <a:lnTo>
                  <a:pt x="523" y="194"/>
                </a:lnTo>
                <a:lnTo>
                  <a:pt x="525" y="213"/>
                </a:lnTo>
                <a:lnTo>
                  <a:pt x="528" y="232"/>
                </a:lnTo>
                <a:lnTo>
                  <a:pt x="528" y="247"/>
                </a:lnTo>
                <a:lnTo>
                  <a:pt x="528" y="255"/>
                </a:lnTo>
                <a:lnTo>
                  <a:pt x="528" y="256"/>
                </a:lnTo>
                <a:lnTo>
                  <a:pt x="526" y="258"/>
                </a:lnTo>
                <a:lnTo>
                  <a:pt x="524" y="265"/>
                </a:lnTo>
                <a:lnTo>
                  <a:pt x="523" y="273"/>
                </a:lnTo>
                <a:lnTo>
                  <a:pt x="523" y="285"/>
                </a:lnTo>
                <a:lnTo>
                  <a:pt x="526" y="301"/>
                </a:lnTo>
                <a:lnTo>
                  <a:pt x="531" y="320"/>
                </a:lnTo>
                <a:lnTo>
                  <a:pt x="536" y="335"/>
                </a:lnTo>
                <a:lnTo>
                  <a:pt x="542" y="346"/>
                </a:lnTo>
                <a:lnTo>
                  <a:pt x="547" y="353"/>
                </a:lnTo>
                <a:lnTo>
                  <a:pt x="550" y="367"/>
                </a:lnTo>
                <a:lnTo>
                  <a:pt x="553" y="380"/>
                </a:lnTo>
                <a:lnTo>
                  <a:pt x="558" y="393"/>
                </a:lnTo>
                <a:lnTo>
                  <a:pt x="562" y="402"/>
                </a:lnTo>
                <a:lnTo>
                  <a:pt x="564" y="410"/>
                </a:lnTo>
                <a:lnTo>
                  <a:pt x="566" y="418"/>
                </a:lnTo>
                <a:lnTo>
                  <a:pt x="568" y="428"/>
                </a:lnTo>
                <a:lnTo>
                  <a:pt x="568" y="440"/>
                </a:lnTo>
                <a:lnTo>
                  <a:pt x="568" y="449"/>
                </a:lnTo>
                <a:lnTo>
                  <a:pt x="568" y="454"/>
                </a:lnTo>
                <a:lnTo>
                  <a:pt x="566" y="456"/>
                </a:lnTo>
                <a:lnTo>
                  <a:pt x="564" y="456"/>
                </a:lnTo>
                <a:lnTo>
                  <a:pt x="541" y="464"/>
                </a:lnTo>
                <a:lnTo>
                  <a:pt x="514" y="472"/>
                </a:lnTo>
                <a:lnTo>
                  <a:pt x="487" y="482"/>
                </a:lnTo>
                <a:lnTo>
                  <a:pt x="462" y="492"/>
                </a:lnTo>
                <a:lnTo>
                  <a:pt x="452" y="489"/>
                </a:lnTo>
                <a:lnTo>
                  <a:pt x="441" y="485"/>
                </a:lnTo>
                <a:lnTo>
                  <a:pt x="433" y="482"/>
                </a:lnTo>
                <a:lnTo>
                  <a:pt x="424" y="480"/>
                </a:lnTo>
                <a:lnTo>
                  <a:pt x="421" y="478"/>
                </a:lnTo>
                <a:lnTo>
                  <a:pt x="418" y="476"/>
                </a:lnTo>
                <a:lnTo>
                  <a:pt x="418" y="470"/>
                </a:lnTo>
                <a:lnTo>
                  <a:pt x="418" y="458"/>
                </a:lnTo>
                <a:lnTo>
                  <a:pt x="420" y="447"/>
                </a:lnTo>
                <a:lnTo>
                  <a:pt x="422" y="435"/>
                </a:lnTo>
                <a:lnTo>
                  <a:pt x="426" y="424"/>
                </a:lnTo>
                <a:lnTo>
                  <a:pt x="431" y="413"/>
                </a:lnTo>
                <a:lnTo>
                  <a:pt x="436" y="401"/>
                </a:lnTo>
                <a:lnTo>
                  <a:pt x="441" y="385"/>
                </a:lnTo>
                <a:lnTo>
                  <a:pt x="445" y="369"/>
                </a:lnTo>
                <a:lnTo>
                  <a:pt x="449" y="351"/>
                </a:lnTo>
                <a:lnTo>
                  <a:pt x="455" y="343"/>
                </a:lnTo>
                <a:lnTo>
                  <a:pt x="463" y="330"/>
                </a:lnTo>
                <a:lnTo>
                  <a:pt x="466" y="321"/>
                </a:lnTo>
                <a:lnTo>
                  <a:pt x="469" y="312"/>
                </a:lnTo>
                <a:lnTo>
                  <a:pt x="472" y="301"/>
                </a:lnTo>
                <a:lnTo>
                  <a:pt x="476" y="288"/>
                </a:lnTo>
                <a:lnTo>
                  <a:pt x="479" y="267"/>
                </a:lnTo>
                <a:lnTo>
                  <a:pt x="479" y="253"/>
                </a:lnTo>
                <a:lnTo>
                  <a:pt x="478" y="242"/>
                </a:lnTo>
                <a:lnTo>
                  <a:pt x="475" y="234"/>
                </a:lnTo>
                <a:lnTo>
                  <a:pt x="474" y="233"/>
                </a:lnTo>
                <a:lnTo>
                  <a:pt x="474" y="231"/>
                </a:lnTo>
                <a:lnTo>
                  <a:pt x="472" y="220"/>
                </a:lnTo>
                <a:lnTo>
                  <a:pt x="474" y="201"/>
                </a:lnTo>
                <a:lnTo>
                  <a:pt x="476" y="179"/>
                </a:lnTo>
                <a:lnTo>
                  <a:pt x="479" y="155"/>
                </a:lnTo>
                <a:lnTo>
                  <a:pt x="480" y="146"/>
                </a:lnTo>
                <a:lnTo>
                  <a:pt x="480" y="135"/>
                </a:lnTo>
                <a:lnTo>
                  <a:pt x="479" y="124"/>
                </a:lnTo>
                <a:lnTo>
                  <a:pt x="477" y="111"/>
                </a:lnTo>
                <a:lnTo>
                  <a:pt x="472" y="98"/>
                </a:lnTo>
                <a:lnTo>
                  <a:pt x="467" y="84"/>
                </a:lnTo>
                <a:lnTo>
                  <a:pt x="460" y="69"/>
                </a:lnTo>
                <a:lnTo>
                  <a:pt x="450" y="56"/>
                </a:lnTo>
                <a:lnTo>
                  <a:pt x="443" y="47"/>
                </a:lnTo>
                <a:lnTo>
                  <a:pt x="434" y="37"/>
                </a:lnTo>
                <a:lnTo>
                  <a:pt x="423" y="29"/>
                </a:lnTo>
                <a:lnTo>
                  <a:pt x="410" y="21"/>
                </a:lnTo>
                <a:lnTo>
                  <a:pt x="395" y="13"/>
                </a:lnTo>
                <a:lnTo>
                  <a:pt x="377" y="8"/>
                </a:lnTo>
                <a:lnTo>
                  <a:pt x="369" y="5"/>
                </a:lnTo>
                <a:lnTo>
                  <a:pt x="358" y="4"/>
                </a:lnTo>
                <a:lnTo>
                  <a:pt x="347" y="2"/>
                </a:lnTo>
                <a:lnTo>
                  <a:pt x="336" y="0"/>
                </a:lnTo>
                <a:lnTo>
                  <a:pt x="302" y="0"/>
                </a:lnTo>
                <a:lnTo>
                  <a:pt x="291" y="2"/>
                </a:lnTo>
                <a:lnTo>
                  <a:pt x="280" y="4"/>
                </a:lnTo>
                <a:lnTo>
                  <a:pt x="270" y="5"/>
                </a:lnTo>
                <a:lnTo>
                  <a:pt x="262" y="8"/>
                </a:lnTo>
                <a:lnTo>
                  <a:pt x="245" y="13"/>
                </a:lnTo>
                <a:lnTo>
                  <a:pt x="229" y="21"/>
                </a:lnTo>
                <a:lnTo>
                  <a:pt x="216" y="29"/>
                </a:lnTo>
                <a:lnTo>
                  <a:pt x="206" y="37"/>
                </a:lnTo>
                <a:lnTo>
                  <a:pt x="197" y="47"/>
                </a:lnTo>
                <a:lnTo>
                  <a:pt x="189" y="56"/>
                </a:lnTo>
                <a:lnTo>
                  <a:pt x="180" y="69"/>
                </a:lnTo>
                <a:lnTo>
                  <a:pt x="172" y="84"/>
                </a:lnTo>
                <a:lnTo>
                  <a:pt x="167" y="98"/>
                </a:lnTo>
                <a:lnTo>
                  <a:pt x="162" y="111"/>
                </a:lnTo>
                <a:lnTo>
                  <a:pt x="160" y="124"/>
                </a:lnTo>
                <a:lnTo>
                  <a:pt x="159" y="135"/>
                </a:lnTo>
                <a:lnTo>
                  <a:pt x="159" y="146"/>
                </a:lnTo>
                <a:lnTo>
                  <a:pt x="160" y="155"/>
                </a:lnTo>
                <a:lnTo>
                  <a:pt x="164" y="179"/>
                </a:lnTo>
                <a:lnTo>
                  <a:pt x="166" y="201"/>
                </a:lnTo>
                <a:lnTo>
                  <a:pt x="167" y="220"/>
                </a:lnTo>
                <a:lnTo>
                  <a:pt x="166" y="231"/>
                </a:lnTo>
                <a:lnTo>
                  <a:pt x="166" y="233"/>
                </a:lnTo>
                <a:lnTo>
                  <a:pt x="165" y="234"/>
                </a:lnTo>
                <a:lnTo>
                  <a:pt x="162" y="242"/>
                </a:lnTo>
                <a:lnTo>
                  <a:pt x="160" y="253"/>
                </a:lnTo>
                <a:lnTo>
                  <a:pt x="161" y="267"/>
                </a:lnTo>
                <a:lnTo>
                  <a:pt x="165" y="288"/>
                </a:lnTo>
                <a:lnTo>
                  <a:pt x="167" y="301"/>
                </a:lnTo>
                <a:lnTo>
                  <a:pt x="170" y="312"/>
                </a:lnTo>
                <a:lnTo>
                  <a:pt x="173" y="321"/>
                </a:lnTo>
                <a:lnTo>
                  <a:pt x="176" y="330"/>
                </a:lnTo>
                <a:lnTo>
                  <a:pt x="184" y="343"/>
                </a:lnTo>
                <a:lnTo>
                  <a:pt x="191" y="351"/>
                </a:lnTo>
                <a:lnTo>
                  <a:pt x="194" y="369"/>
                </a:lnTo>
                <a:lnTo>
                  <a:pt x="198" y="385"/>
                </a:lnTo>
                <a:lnTo>
                  <a:pt x="203" y="401"/>
                </a:lnTo>
                <a:lnTo>
                  <a:pt x="209" y="413"/>
                </a:lnTo>
                <a:lnTo>
                  <a:pt x="212" y="422"/>
                </a:lnTo>
                <a:lnTo>
                  <a:pt x="214" y="432"/>
                </a:lnTo>
                <a:lnTo>
                  <a:pt x="215" y="445"/>
                </a:lnTo>
                <a:lnTo>
                  <a:pt x="216" y="459"/>
                </a:lnTo>
                <a:lnTo>
                  <a:pt x="215" y="470"/>
                </a:lnTo>
                <a:lnTo>
                  <a:pt x="215" y="477"/>
                </a:lnTo>
                <a:lnTo>
                  <a:pt x="213" y="479"/>
                </a:lnTo>
                <a:lnTo>
                  <a:pt x="211" y="480"/>
                </a:lnTo>
                <a:lnTo>
                  <a:pt x="188" y="486"/>
                </a:lnTo>
                <a:lnTo>
                  <a:pt x="165" y="495"/>
                </a:lnTo>
                <a:lnTo>
                  <a:pt x="139" y="504"/>
                </a:lnTo>
                <a:lnTo>
                  <a:pt x="114" y="512"/>
                </a:lnTo>
                <a:lnTo>
                  <a:pt x="89" y="521"/>
                </a:lnTo>
                <a:lnTo>
                  <a:pt x="67" y="530"/>
                </a:lnTo>
                <a:lnTo>
                  <a:pt x="48" y="537"/>
                </a:lnTo>
                <a:lnTo>
                  <a:pt x="33" y="544"/>
                </a:lnTo>
                <a:lnTo>
                  <a:pt x="24" y="548"/>
                </a:lnTo>
                <a:lnTo>
                  <a:pt x="17" y="553"/>
                </a:lnTo>
                <a:lnTo>
                  <a:pt x="11" y="559"/>
                </a:lnTo>
                <a:lnTo>
                  <a:pt x="7" y="565"/>
                </a:lnTo>
                <a:lnTo>
                  <a:pt x="4" y="572"/>
                </a:lnTo>
                <a:lnTo>
                  <a:pt x="1" y="579"/>
                </a:lnTo>
                <a:lnTo>
                  <a:pt x="0" y="586"/>
                </a:lnTo>
                <a:lnTo>
                  <a:pt x="0" y="593"/>
                </a:lnTo>
                <a:lnTo>
                  <a:pt x="0" y="612"/>
                </a:lnTo>
                <a:lnTo>
                  <a:pt x="0" y="638"/>
                </a:lnTo>
                <a:lnTo>
                  <a:pt x="0" y="661"/>
                </a:lnTo>
                <a:lnTo>
                  <a:pt x="0" y="678"/>
                </a:lnTo>
                <a:lnTo>
                  <a:pt x="0" y="682"/>
                </a:lnTo>
                <a:lnTo>
                  <a:pt x="1" y="687"/>
                </a:lnTo>
                <a:lnTo>
                  <a:pt x="4" y="693"/>
                </a:lnTo>
                <a:lnTo>
                  <a:pt x="7" y="698"/>
                </a:lnTo>
                <a:lnTo>
                  <a:pt x="11" y="702"/>
                </a:lnTo>
                <a:lnTo>
                  <a:pt x="17" y="707"/>
                </a:lnTo>
                <a:lnTo>
                  <a:pt x="24" y="709"/>
                </a:lnTo>
                <a:lnTo>
                  <a:pt x="33" y="710"/>
                </a:lnTo>
                <a:lnTo>
                  <a:pt x="47" y="710"/>
                </a:lnTo>
                <a:lnTo>
                  <a:pt x="71" y="710"/>
                </a:lnTo>
                <a:lnTo>
                  <a:pt x="102" y="710"/>
                </a:lnTo>
                <a:lnTo>
                  <a:pt x="138" y="710"/>
                </a:lnTo>
                <a:lnTo>
                  <a:pt x="176" y="710"/>
                </a:lnTo>
                <a:lnTo>
                  <a:pt x="215" y="710"/>
                </a:lnTo>
                <a:lnTo>
                  <a:pt x="252" y="710"/>
                </a:lnTo>
                <a:lnTo>
                  <a:pt x="282" y="710"/>
                </a:lnTo>
                <a:lnTo>
                  <a:pt x="296" y="710"/>
                </a:lnTo>
                <a:lnTo>
                  <a:pt x="308" y="710"/>
                </a:lnTo>
                <a:lnTo>
                  <a:pt x="315" y="710"/>
                </a:lnTo>
                <a:lnTo>
                  <a:pt x="317" y="710"/>
                </a:lnTo>
                <a:lnTo>
                  <a:pt x="323" y="710"/>
                </a:lnTo>
                <a:lnTo>
                  <a:pt x="326" y="710"/>
                </a:lnTo>
                <a:lnTo>
                  <a:pt x="333" y="710"/>
                </a:lnTo>
                <a:lnTo>
                  <a:pt x="345" y="710"/>
                </a:lnTo>
                <a:lnTo>
                  <a:pt x="359" y="710"/>
                </a:lnTo>
                <a:lnTo>
                  <a:pt x="390" y="710"/>
                </a:lnTo>
                <a:lnTo>
                  <a:pt x="426" y="710"/>
                </a:lnTo>
                <a:lnTo>
                  <a:pt x="465" y="710"/>
                </a:lnTo>
                <a:lnTo>
                  <a:pt x="504" y="710"/>
                </a:lnTo>
                <a:lnTo>
                  <a:pt x="539" y="710"/>
                </a:lnTo>
                <a:lnTo>
                  <a:pt x="572" y="710"/>
                </a:lnTo>
                <a:lnTo>
                  <a:pt x="595" y="710"/>
                </a:lnTo>
                <a:lnTo>
                  <a:pt x="609" y="710"/>
                </a:lnTo>
                <a:lnTo>
                  <a:pt x="617" y="709"/>
                </a:lnTo>
                <a:lnTo>
                  <a:pt x="625" y="707"/>
                </a:lnTo>
                <a:lnTo>
                  <a:pt x="630" y="702"/>
                </a:lnTo>
                <a:lnTo>
                  <a:pt x="635" y="698"/>
                </a:lnTo>
                <a:lnTo>
                  <a:pt x="638" y="693"/>
                </a:lnTo>
                <a:lnTo>
                  <a:pt x="640" y="687"/>
                </a:lnTo>
                <a:lnTo>
                  <a:pt x="641" y="682"/>
                </a:lnTo>
                <a:lnTo>
                  <a:pt x="641" y="678"/>
                </a:lnTo>
                <a:lnTo>
                  <a:pt x="641" y="672"/>
                </a:lnTo>
                <a:lnTo>
                  <a:pt x="641" y="664"/>
                </a:lnTo>
                <a:lnTo>
                  <a:pt x="641" y="654"/>
                </a:lnTo>
                <a:lnTo>
                  <a:pt x="641" y="642"/>
                </a:lnTo>
                <a:lnTo>
                  <a:pt x="647" y="642"/>
                </a:lnTo>
                <a:lnTo>
                  <a:pt x="650" y="642"/>
                </a:lnTo>
                <a:lnTo>
                  <a:pt x="655" y="642"/>
                </a:lnTo>
                <a:lnTo>
                  <a:pt x="663" y="642"/>
                </a:lnTo>
                <a:lnTo>
                  <a:pt x="684" y="642"/>
                </a:lnTo>
                <a:lnTo>
                  <a:pt x="708" y="642"/>
                </a:lnTo>
                <a:lnTo>
                  <a:pt x="737" y="642"/>
                </a:lnTo>
                <a:lnTo>
                  <a:pt x="768" y="642"/>
                </a:lnTo>
                <a:lnTo>
                  <a:pt x="800" y="642"/>
                </a:lnTo>
                <a:lnTo>
                  <a:pt x="829" y="642"/>
                </a:lnTo>
                <a:lnTo>
                  <a:pt x="855" y="642"/>
                </a:lnTo>
                <a:lnTo>
                  <a:pt x="873" y="642"/>
                </a:lnTo>
                <a:lnTo>
                  <a:pt x="884" y="642"/>
                </a:lnTo>
                <a:lnTo>
                  <a:pt x="892" y="642"/>
                </a:lnTo>
                <a:lnTo>
                  <a:pt x="897" y="640"/>
                </a:lnTo>
                <a:lnTo>
                  <a:pt x="902" y="637"/>
                </a:lnTo>
                <a:lnTo>
                  <a:pt x="906" y="632"/>
                </a:lnTo>
                <a:lnTo>
                  <a:pt x="908" y="629"/>
                </a:lnTo>
                <a:lnTo>
                  <a:pt x="910" y="625"/>
                </a:lnTo>
                <a:lnTo>
                  <a:pt x="911" y="620"/>
                </a:lnTo>
                <a:lnTo>
                  <a:pt x="911" y="616"/>
                </a:lnTo>
                <a:lnTo>
                  <a:pt x="911" y="603"/>
                </a:lnTo>
                <a:lnTo>
                  <a:pt x="911" y="584"/>
                </a:lnTo>
                <a:lnTo>
                  <a:pt x="911" y="563"/>
                </a:lnTo>
                <a:lnTo>
                  <a:pt x="911" y="548"/>
                </a:lnTo>
                <a:lnTo>
                  <a:pt x="910" y="543"/>
                </a:lnTo>
                <a:lnTo>
                  <a:pt x="909" y="536"/>
                </a:lnTo>
                <a:lnTo>
                  <a:pt x="907" y="531"/>
                </a:lnTo>
                <a:lnTo>
                  <a:pt x="903" y="525"/>
                </a:lnTo>
                <a:lnTo>
                  <a:pt x="899" y="519"/>
                </a:lnTo>
                <a:lnTo>
                  <a:pt x="894" y="515"/>
                </a:lnTo>
                <a:lnTo>
                  <a:pt x="887" y="510"/>
                </a:lnTo>
                <a:lnTo>
                  <a:pt x="880" y="50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5868918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icture Placeholder 30"/>
          <p:cNvSpPr>
            <a:spLocks noGrp="1"/>
          </p:cNvSpPr>
          <p:nvPr>
            <p:ph type="pic" sz="quarter" idx="14"/>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78</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4" name="Group 3"/>
          <p:cNvGrpSpPr/>
          <p:nvPr/>
        </p:nvGrpSpPr>
        <p:grpSpPr>
          <a:xfrm>
            <a:off x="-1" y="1952642"/>
            <a:ext cx="10766215" cy="2230489"/>
            <a:chOff x="-1" y="2970046"/>
            <a:chExt cx="9679361" cy="1957554"/>
          </a:xfrm>
        </p:grpSpPr>
        <p:sp>
          <p:nvSpPr>
            <p:cNvPr id="5" name="Freeform 4"/>
            <p:cNvSpPr/>
            <p:nvPr/>
          </p:nvSpPr>
          <p:spPr>
            <a:xfrm rot="10800000" flipH="1">
              <a:off x="-1" y="3609249"/>
              <a:ext cx="1552350" cy="1318351"/>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1009650 w 1524000"/>
                <a:gd name="connsiteY3" fmla="*/ 1157283 h 1633533"/>
                <a:gd name="connsiteX4" fmla="*/ 0 w 1524000"/>
                <a:gd name="connsiteY4" fmla="*/ 1633533 h 1633533"/>
                <a:gd name="connsiteX0" fmla="*/ 0 w 1295400"/>
                <a:gd name="connsiteY0" fmla="*/ 1081083 h 1157283"/>
                <a:gd name="connsiteX1" fmla="*/ 514350 w 1295400"/>
                <a:gd name="connsiteY1" fmla="*/ 0 h 1157283"/>
                <a:gd name="connsiteX2" fmla="*/ 1295400 w 1295400"/>
                <a:gd name="connsiteY2" fmla="*/ 0 h 1157283"/>
                <a:gd name="connsiteX3" fmla="*/ 781050 w 1295400"/>
                <a:gd name="connsiteY3" fmla="*/ 1157283 h 1157283"/>
                <a:gd name="connsiteX4" fmla="*/ 0 w 1295400"/>
                <a:gd name="connsiteY4" fmla="*/ 1081083 h 11572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98583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100133"/>
                <a:gd name="connsiteX1" fmla="*/ 514350 w 1295400"/>
                <a:gd name="connsiteY1" fmla="*/ 0 h 1100133"/>
                <a:gd name="connsiteX2" fmla="*/ 1295400 w 1295400"/>
                <a:gd name="connsiteY2" fmla="*/ 0 h 1100133"/>
                <a:gd name="connsiteX3" fmla="*/ 857250 w 1295400"/>
                <a:gd name="connsiteY3" fmla="*/ 1100133 h 1100133"/>
                <a:gd name="connsiteX4" fmla="*/ 0 w 1295400"/>
                <a:gd name="connsiteY4" fmla="*/ 1081083 h 1100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100133">
                  <a:moveTo>
                    <a:pt x="0" y="1081083"/>
                  </a:moveTo>
                  <a:lnTo>
                    <a:pt x="514350" y="0"/>
                  </a:lnTo>
                  <a:lnTo>
                    <a:pt x="1295400" y="0"/>
                  </a:lnTo>
                  <a:lnTo>
                    <a:pt x="857250" y="1100133"/>
                  </a:lnTo>
                  <a:lnTo>
                    <a:pt x="0" y="108108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Freeform 5"/>
            <p:cNvSpPr/>
            <p:nvPr/>
          </p:nvSpPr>
          <p:spPr>
            <a:xfrm flipH="1">
              <a:off x="7031233" y="2970046"/>
              <a:ext cx="1552350" cy="1318351"/>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1009650 w 1524000"/>
                <a:gd name="connsiteY3" fmla="*/ 1157283 h 1633533"/>
                <a:gd name="connsiteX4" fmla="*/ 0 w 1524000"/>
                <a:gd name="connsiteY4" fmla="*/ 1633533 h 1633533"/>
                <a:gd name="connsiteX0" fmla="*/ 0 w 1295400"/>
                <a:gd name="connsiteY0" fmla="*/ 1081083 h 1157283"/>
                <a:gd name="connsiteX1" fmla="*/ 514350 w 1295400"/>
                <a:gd name="connsiteY1" fmla="*/ 0 h 1157283"/>
                <a:gd name="connsiteX2" fmla="*/ 1295400 w 1295400"/>
                <a:gd name="connsiteY2" fmla="*/ 0 h 1157283"/>
                <a:gd name="connsiteX3" fmla="*/ 781050 w 1295400"/>
                <a:gd name="connsiteY3" fmla="*/ 1157283 h 1157283"/>
                <a:gd name="connsiteX4" fmla="*/ 0 w 1295400"/>
                <a:gd name="connsiteY4" fmla="*/ 1081083 h 11572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98583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081083"/>
                <a:gd name="connsiteX1" fmla="*/ 514350 w 1295400"/>
                <a:gd name="connsiteY1" fmla="*/ 0 h 1081083"/>
                <a:gd name="connsiteX2" fmla="*/ 1295400 w 1295400"/>
                <a:gd name="connsiteY2" fmla="*/ 0 h 1081083"/>
                <a:gd name="connsiteX3" fmla="*/ 857250 w 1295400"/>
                <a:gd name="connsiteY3" fmla="*/ 1042983 h 1081083"/>
                <a:gd name="connsiteX4" fmla="*/ 0 w 1295400"/>
                <a:gd name="connsiteY4" fmla="*/ 1081083 h 1081083"/>
                <a:gd name="connsiteX0" fmla="*/ 0 w 1295400"/>
                <a:gd name="connsiteY0" fmla="*/ 1081083 h 1100133"/>
                <a:gd name="connsiteX1" fmla="*/ 514350 w 1295400"/>
                <a:gd name="connsiteY1" fmla="*/ 0 h 1100133"/>
                <a:gd name="connsiteX2" fmla="*/ 1295400 w 1295400"/>
                <a:gd name="connsiteY2" fmla="*/ 0 h 1100133"/>
                <a:gd name="connsiteX3" fmla="*/ 857250 w 1295400"/>
                <a:gd name="connsiteY3" fmla="*/ 1100133 h 1100133"/>
                <a:gd name="connsiteX4" fmla="*/ 0 w 1295400"/>
                <a:gd name="connsiteY4" fmla="*/ 1081083 h 1100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100133">
                  <a:moveTo>
                    <a:pt x="0" y="1081083"/>
                  </a:moveTo>
                  <a:lnTo>
                    <a:pt x="514350" y="0"/>
                  </a:lnTo>
                  <a:lnTo>
                    <a:pt x="1295400" y="0"/>
                  </a:lnTo>
                  <a:lnTo>
                    <a:pt x="857250" y="1100133"/>
                  </a:lnTo>
                  <a:lnTo>
                    <a:pt x="0" y="1081083"/>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6"/>
            <p:cNvSpPr/>
            <p:nvPr/>
          </p:nvSpPr>
          <p:spPr>
            <a:xfrm flipH="1">
              <a:off x="1552349"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7"/>
            <p:cNvSpPr/>
            <p:nvPr/>
          </p:nvSpPr>
          <p:spPr>
            <a:xfrm flipH="1">
              <a:off x="3378644"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8"/>
            <p:cNvSpPr/>
            <p:nvPr/>
          </p:nvSpPr>
          <p:spPr>
            <a:xfrm flipH="1">
              <a:off x="5204938"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ight Arrow 9"/>
            <p:cNvSpPr/>
            <p:nvPr/>
          </p:nvSpPr>
          <p:spPr>
            <a:xfrm>
              <a:off x="-1" y="2970046"/>
              <a:ext cx="9679361" cy="1917609"/>
            </a:xfrm>
            <a:prstGeom prst="rightArrow">
              <a:avLst>
                <a:gd name="adj1" fmla="val 63748"/>
                <a:gd name="adj2" fmla="val 49509"/>
              </a:avLst>
            </a:prstGeom>
            <a:gradFill flip="none" rotWithShape="1">
              <a:gsLst>
                <a:gs pos="4505">
                  <a:schemeClr val="bg1">
                    <a:lumMod val="85000"/>
                  </a:schemeClr>
                </a:gs>
                <a:gs pos="34000">
                  <a:schemeClr val="bg1">
                    <a:lumMod val="95000"/>
                  </a:schemeClr>
                </a:gs>
                <a:gs pos="93694">
                  <a:schemeClr val="bg1">
                    <a:lumMod val="7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10"/>
            <p:cNvSpPr/>
            <p:nvPr/>
          </p:nvSpPr>
          <p:spPr>
            <a:xfrm>
              <a:off x="639202"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11"/>
            <p:cNvSpPr/>
            <p:nvPr/>
          </p:nvSpPr>
          <p:spPr>
            <a:xfrm>
              <a:off x="2465497"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12"/>
            <p:cNvSpPr/>
            <p:nvPr/>
          </p:nvSpPr>
          <p:spPr>
            <a:xfrm>
              <a:off x="4291791"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13"/>
            <p:cNvSpPr/>
            <p:nvPr/>
          </p:nvSpPr>
          <p:spPr>
            <a:xfrm>
              <a:off x="6118086" y="2970046"/>
              <a:ext cx="1826295" cy="1957554"/>
            </a:xfrm>
            <a:custGeom>
              <a:avLst/>
              <a:gdLst>
                <a:gd name="connsiteX0" fmla="*/ 0 w 1143000"/>
                <a:gd name="connsiteY0" fmla="*/ 1633533 h 1633533"/>
                <a:gd name="connsiteX1" fmla="*/ 285750 w 1143000"/>
                <a:gd name="connsiteY1" fmla="*/ 0 h 1633533"/>
                <a:gd name="connsiteX2" fmla="*/ 1143000 w 1143000"/>
                <a:gd name="connsiteY2" fmla="*/ 0 h 1633533"/>
                <a:gd name="connsiteX3" fmla="*/ 857250 w 1143000"/>
                <a:gd name="connsiteY3" fmla="*/ 1633533 h 1633533"/>
                <a:gd name="connsiteX4" fmla="*/ 0 w 11430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13144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781050 w 1600200"/>
                <a:gd name="connsiteY3" fmla="*/ 1633533 h 1633533"/>
                <a:gd name="connsiteX4" fmla="*/ 0 w 1600200"/>
                <a:gd name="connsiteY4" fmla="*/ 1633533 h 1633533"/>
                <a:gd name="connsiteX0" fmla="*/ 0 w 1600200"/>
                <a:gd name="connsiteY0" fmla="*/ 1633533 h 1633533"/>
                <a:gd name="connsiteX1" fmla="*/ 742950 w 1600200"/>
                <a:gd name="connsiteY1" fmla="*/ 0 h 1633533"/>
                <a:gd name="connsiteX2" fmla="*/ 1600200 w 1600200"/>
                <a:gd name="connsiteY2" fmla="*/ 0 h 1633533"/>
                <a:gd name="connsiteX3" fmla="*/ 857250 w 1600200"/>
                <a:gd name="connsiteY3" fmla="*/ 1633533 h 1633533"/>
                <a:gd name="connsiteX4" fmla="*/ 0 w 16002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857250 w 1524000"/>
                <a:gd name="connsiteY3" fmla="*/ 1633533 h 1633533"/>
                <a:gd name="connsiteX4" fmla="*/ 0 w 15240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447800"/>
                <a:gd name="connsiteY0" fmla="*/ 1633533 h 1633533"/>
                <a:gd name="connsiteX1" fmla="*/ 742950 w 1447800"/>
                <a:gd name="connsiteY1" fmla="*/ 0 h 1633533"/>
                <a:gd name="connsiteX2" fmla="*/ 1447800 w 1447800"/>
                <a:gd name="connsiteY2" fmla="*/ 0 h 1633533"/>
                <a:gd name="connsiteX3" fmla="*/ 781050 w 1447800"/>
                <a:gd name="connsiteY3" fmla="*/ 1633533 h 1633533"/>
                <a:gd name="connsiteX4" fmla="*/ 0 w 1447800"/>
                <a:gd name="connsiteY4" fmla="*/ 1633533 h 1633533"/>
                <a:gd name="connsiteX0" fmla="*/ 0 w 1524000"/>
                <a:gd name="connsiteY0" fmla="*/ 1633533 h 1633533"/>
                <a:gd name="connsiteX1" fmla="*/ 742950 w 1524000"/>
                <a:gd name="connsiteY1" fmla="*/ 0 h 1633533"/>
                <a:gd name="connsiteX2" fmla="*/ 1524000 w 1524000"/>
                <a:gd name="connsiteY2" fmla="*/ 0 h 1633533"/>
                <a:gd name="connsiteX3" fmla="*/ 781050 w 1524000"/>
                <a:gd name="connsiteY3" fmla="*/ 1633533 h 1633533"/>
                <a:gd name="connsiteX4" fmla="*/ 0 w 1524000"/>
                <a:gd name="connsiteY4" fmla="*/ 1633533 h 16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0" h="1633533">
                  <a:moveTo>
                    <a:pt x="0" y="1633533"/>
                  </a:moveTo>
                  <a:lnTo>
                    <a:pt x="742950" y="0"/>
                  </a:lnTo>
                  <a:lnTo>
                    <a:pt x="1524000" y="0"/>
                  </a:lnTo>
                  <a:lnTo>
                    <a:pt x="781050" y="1633533"/>
                  </a:lnTo>
                  <a:lnTo>
                    <a:pt x="0" y="163353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122"/>
            <p:cNvSpPr>
              <a:spLocks noEditPoints="1"/>
            </p:cNvSpPr>
            <p:nvPr/>
          </p:nvSpPr>
          <p:spPr bwMode="auto">
            <a:xfrm>
              <a:off x="1277492" y="3683511"/>
              <a:ext cx="526501" cy="413204"/>
            </a:xfrm>
            <a:custGeom>
              <a:avLst/>
              <a:gdLst/>
              <a:ahLst/>
              <a:cxnLst>
                <a:cxn ang="0">
                  <a:pos x="57" y="37"/>
                </a:cxn>
                <a:cxn ang="0">
                  <a:pos x="38" y="56"/>
                </a:cxn>
                <a:cxn ang="0">
                  <a:pos x="34" y="57"/>
                </a:cxn>
                <a:cxn ang="0">
                  <a:pos x="31" y="56"/>
                </a:cxn>
                <a:cxn ang="0">
                  <a:pos x="4" y="28"/>
                </a:cxn>
                <a:cxn ang="0">
                  <a:pos x="0" y="20"/>
                </a:cxn>
                <a:cxn ang="0">
                  <a:pos x="0" y="4"/>
                </a:cxn>
                <a:cxn ang="0">
                  <a:pos x="5" y="0"/>
                </a:cxn>
                <a:cxn ang="0">
                  <a:pos x="21" y="0"/>
                </a:cxn>
                <a:cxn ang="0">
                  <a:pos x="29" y="3"/>
                </a:cxn>
                <a:cxn ang="0">
                  <a:pos x="57" y="30"/>
                </a:cxn>
                <a:cxn ang="0">
                  <a:pos x="58" y="34"/>
                </a:cxn>
                <a:cxn ang="0">
                  <a:pos x="57" y="37"/>
                </a:cxn>
                <a:cxn ang="0">
                  <a:pos x="13" y="7"/>
                </a:cxn>
                <a:cxn ang="0">
                  <a:pos x="8" y="12"/>
                </a:cxn>
                <a:cxn ang="0">
                  <a:pos x="13" y="17"/>
                </a:cxn>
                <a:cxn ang="0">
                  <a:pos x="17" y="12"/>
                </a:cxn>
                <a:cxn ang="0">
                  <a:pos x="13" y="7"/>
                </a:cxn>
                <a:cxn ang="0">
                  <a:pos x="71" y="37"/>
                </a:cxn>
                <a:cxn ang="0">
                  <a:pos x="52" y="56"/>
                </a:cxn>
                <a:cxn ang="0">
                  <a:pos x="49" y="57"/>
                </a:cxn>
                <a:cxn ang="0">
                  <a:pos x="45" y="55"/>
                </a:cxn>
                <a:cxn ang="0">
                  <a:pos x="63" y="37"/>
                </a:cxn>
                <a:cxn ang="0">
                  <a:pos x="64" y="34"/>
                </a:cxn>
                <a:cxn ang="0">
                  <a:pos x="63" y="30"/>
                </a:cxn>
                <a:cxn ang="0">
                  <a:pos x="35" y="3"/>
                </a:cxn>
                <a:cxn ang="0">
                  <a:pos x="27" y="0"/>
                </a:cxn>
                <a:cxn ang="0">
                  <a:pos x="36" y="0"/>
                </a:cxn>
                <a:cxn ang="0">
                  <a:pos x="44" y="3"/>
                </a:cxn>
                <a:cxn ang="0">
                  <a:pos x="71" y="30"/>
                </a:cxn>
                <a:cxn ang="0">
                  <a:pos x="73" y="34"/>
                </a:cxn>
                <a:cxn ang="0">
                  <a:pos x="71" y="37"/>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0"/>
            <p:cNvSpPr>
              <a:spLocks noEditPoints="1"/>
            </p:cNvSpPr>
            <p:nvPr/>
          </p:nvSpPr>
          <p:spPr bwMode="auto">
            <a:xfrm>
              <a:off x="3203262" y="3683511"/>
              <a:ext cx="430610" cy="433776"/>
            </a:xfrm>
            <a:custGeom>
              <a:avLst/>
              <a:gdLst/>
              <a:ahLst/>
              <a:cxnLst>
                <a:cxn ang="0">
                  <a:pos x="63" y="43"/>
                </a:cxn>
                <a:cxn ang="0">
                  <a:pos x="60" y="48"/>
                </a:cxn>
                <a:cxn ang="0">
                  <a:pos x="34" y="62"/>
                </a:cxn>
                <a:cxn ang="0">
                  <a:pos x="31" y="63"/>
                </a:cxn>
                <a:cxn ang="0">
                  <a:pos x="29" y="62"/>
                </a:cxn>
                <a:cxn ang="0">
                  <a:pos x="2" y="48"/>
                </a:cxn>
                <a:cxn ang="0">
                  <a:pos x="0" y="43"/>
                </a:cxn>
                <a:cxn ang="0">
                  <a:pos x="0" y="14"/>
                </a:cxn>
                <a:cxn ang="0">
                  <a:pos x="3" y="10"/>
                </a:cxn>
                <a:cxn ang="0">
                  <a:pos x="30" y="0"/>
                </a:cxn>
                <a:cxn ang="0">
                  <a:pos x="31" y="0"/>
                </a:cxn>
                <a:cxn ang="0">
                  <a:pos x="33" y="0"/>
                </a:cxn>
                <a:cxn ang="0">
                  <a:pos x="60" y="10"/>
                </a:cxn>
                <a:cxn ang="0">
                  <a:pos x="63" y="14"/>
                </a:cxn>
                <a:cxn ang="0">
                  <a:pos x="63" y="43"/>
                </a:cxn>
                <a:cxn ang="0">
                  <a:pos x="58" y="14"/>
                </a:cxn>
                <a:cxn ang="0">
                  <a:pos x="31" y="4"/>
                </a:cxn>
                <a:cxn ang="0">
                  <a:pos x="5" y="14"/>
                </a:cxn>
                <a:cxn ang="0">
                  <a:pos x="31" y="24"/>
                </a:cxn>
                <a:cxn ang="0">
                  <a:pos x="58" y="14"/>
                </a:cxn>
                <a:cxn ang="0">
                  <a:pos x="58" y="43"/>
                </a:cxn>
                <a:cxn ang="0">
                  <a:pos x="58" y="19"/>
                </a:cxn>
                <a:cxn ang="0">
                  <a:pos x="34" y="28"/>
                </a:cxn>
                <a:cxn ang="0">
                  <a:pos x="34" y="57"/>
                </a:cxn>
                <a:cxn ang="0">
                  <a:pos x="58" y="43"/>
                </a:cxn>
              </a:cxnLst>
              <a:rect l="0" t="0" r="r" b="b"/>
              <a:pathLst>
                <a:path w="63" h="63">
                  <a:moveTo>
                    <a:pt x="63" y="43"/>
                  </a:moveTo>
                  <a:cubicBezTo>
                    <a:pt x="63" y="45"/>
                    <a:pt x="62" y="47"/>
                    <a:pt x="60" y="48"/>
                  </a:cubicBezTo>
                  <a:cubicBezTo>
                    <a:pt x="34" y="62"/>
                    <a:pt x="34" y="62"/>
                    <a:pt x="34" y="62"/>
                  </a:cubicBezTo>
                  <a:cubicBezTo>
                    <a:pt x="33" y="63"/>
                    <a:pt x="32" y="63"/>
                    <a:pt x="31" y="63"/>
                  </a:cubicBezTo>
                  <a:cubicBezTo>
                    <a:pt x="31" y="63"/>
                    <a:pt x="30" y="63"/>
                    <a:pt x="29" y="62"/>
                  </a:cubicBezTo>
                  <a:cubicBezTo>
                    <a:pt x="2" y="48"/>
                    <a:pt x="2" y="48"/>
                    <a:pt x="2" y="48"/>
                  </a:cubicBezTo>
                  <a:cubicBezTo>
                    <a:pt x="1" y="47"/>
                    <a:pt x="0" y="45"/>
                    <a:pt x="0" y="43"/>
                  </a:cubicBezTo>
                  <a:cubicBezTo>
                    <a:pt x="0" y="14"/>
                    <a:pt x="0" y="14"/>
                    <a:pt x="0" y="14"/>
                  </a:cubicBezTo>
                  <a:cubicBezTo>
                    <a:pt x="0" y="12"/>
                    <a:pt x="1" y="10"/>
                    <a:pt x="3" y="10"/>
                  </a:cubicBezTo>
                  <a:cubicBezTo>
                    <a:pt x="30" y="0"/>
                    <a:pt x="30" y="0"/>
                    <a:pt x="30" y="0"/>
                  </a:cubicBezTo>
                  <a:cubicBezTo>
                    <a:pt x="30" y="0"/>
                    <a:pt x="31" y="0"/>
                    <a:pt x="31" y="0"/>
                  </a:cubicBezTo>
                  <a:cubicBezTo>
                    <a:pt x="32" y="0"/>
                    <a:pt x="32" y="0"/>
                    <a:pt x="33" y="0"/>
                  </a:cubicBezTo>
                  <a:cubicBezTo>
                    <a:pt x="60" y="10"/>
                    <a:pt x="60" y="10"/>
                    <a:pt x="60" y="10"/>
                  </a:cubicBezTo>
                  <a:cubicBezTo>
                    <a:pt x="62" y="10"/>
                    <a:pt x="63" y="12"/>
                    <a:pt x="63" y="14"/>
                  </a:cubicBezTo>
                  <a:lnTo>
                    <a:pt x="63" y="43"/>
                  </a:lnTo>
                  <a:close/>
                  <a:moveTo>
                    <a:pt x="58" y="14"/>
                  </a:moveTo>
                  <a:cubicBezTo>
                    <a:pt x="31" y="4"/>
                    <a:pt x="31" y="4"/>
                    <a:pt x="31" y="4"/>
                  </a:cubicBezTo>
                  <a:cubicBezTo>
                    <a:pt x="5" y="14"/>
                    <a:pt x="5" y="14"/>
                    <a:pt x="5" y="14"/>
                  </a:cubicBezTo>
                  <a:cubicBezTo>
                    <a:pt x="31" y="24"/>
                    <a:pt x="31" y="24"/>
                    <a:pt x="31" y="24"/>
                  </a:cubicBezTo>
                  <a:lnTo>
                    <a:pt x="58" y="14"/>
                  </a:lnTo>
                  <a:close/>
                  <a:moveTo>
                    <a:pt x="58" y="43"/>
                  </a:moveTo>
                  <a:cubicBezTo>
                    <a:pt x="58" y="19"/>
                    <a:pt x="58" y="19"/>
                    <a:pt x="58" y="19"/>
                  </a:cubicBezTo>
                  <a:cubicBezTo>
                    <a:pt x="34" y="28"/>
                    <a:pt x="34" y="28"/>
                    <a:pt x="34" y="28"/>
                  </a:cubicBezTo>
                  <a:cubicBezTo>
                    <a:pt x="34" y="57"/>
                    <a:pt x="34" y="57"/>
                    <a:pt x="34" y="57"/>
                  </a:cubicBezTo>
                  <a:lnTo>
                    <a:pt x="58" y="4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5"/>
            <p:cNvSpPr>
              <a:spLocks/>
            </p:cNvSpPr>
            <p:nvPr/>
          </p:nvSpPr>
          <p:spPr bwMode="auto">
            <a:xfrm>
              <a:off x="4969865" y="3726001"/>
              <a:ext cx="453759" cy="391286"/>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52"/>
            <p:cNvSpPr>
              <a:spLocks noEditPoints="1"/>
            </p:cNvSpPr>
            <p:nvPr/>
          </p:nvSpPr>
          <p:spPr bwMode="auto">
            <a:xfrm>
              <a:off x="8602963" y="3643274"/>
              <a:ext cx="528509" cy="488414"/>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62"/>
            <p:cNvSpPr>
              <a:spLocks noEditPoints="1"/>
            </p:cNvSpPr>
            <p:nvPr/>
          </p:nvSpPr>
          <p:spPr bwMode="auto">
            <a:xfrm>
              <a:off x="6813250" y="3727393"/>
              <a:ext cx="435967" cy="439456"/>
            </a:xfrm>
            <a:custGeom>
              <a:avLst/>
              <a:gdLst/>
              <a:ahLst/>
              <a:cxnLst>
                <a:cxn ang="0">
                  <a:pos x="58" y="33"/>
                </a:cxn>
                <a:cxn ang="0">
                  <a:pos x="57" y="34"/>
                </a:cxn>
                <a:cxn ang="0">
                  <a:pos x="50" y="35"/>
                </a:cxn>
                <a:cxn ang="0">
                  <a:pos x="49" y="39"/>
                </a:cxn>
                <a:cxn ang="0">
                  <a:pos x="53" y="44"/>
                </a:cxn>
                <a:cxn ang="0">
                  <a:pos x="53" y="45"/>
                </a:cxn>
                <a:cxn ang="0">
                  <a:pos x="53" y="46"/>
                </a:cxn>
                <a:cxn ang="0">
                  <a:pos x="45" y="53"/>
                </a:cxn>
                <a:cxn ang="0">
                  <a:pos x="44" y="52"/>
                </a:cxn>
                <a:cxn ang="0">
                  <a:pos x="39" y="48"/>
                </a:cxn>
                <a:cxn ang="0">
                  <a:pos x="36" y="50"/>
                </a:cxn>
                <a:cxn ang="0">
                  <a:pos x="34" y="57"/>
                </a:cxn>
                <a:cxn ang="0">
                  <a:pos x="33" y="58"/>
                </a:cxn>
                <a:cxn ang="0">
                  <a:pos x="25" y="58"/>
                </a:cxn>
                <a:cxn ang="0">
                  <a:pos x="23" y="57"/>
                </a:cxn>
                <a:cxn ang="0">
                  <a:pos x="22" y="50"/>
                </a:cxn>
                <a:cxn ang="0">
                  <a:pos x="19" y="48"/>
                </a:cxn>
                <a:cxn ang="0">
                  <a:pos x="14" y="52"/>
                </a:cxn>
                <a:cxn ang="0">
                  <a:pos x="13" y="53"/>
                </a:cxn>
                <a:cxn ang="0">
                  <a:pos x="12" y="52"/>
                </a:cxn>
                <a:cxn ang="0">
                  <a:pos x="5" y="46"/>
                </a:cxn>
                <a:cxn ang="0">
                  <a:pos x="5" y="45"/>
                </a:cxn>
                <a:cxn ang="0">
                  <a:pos x="5" y="44"/>
                </a:cxn>
                <a:cxn ang="0">
                  <a:pos x="9" y="39"/>
                </a:cxn>
                <a:cxn ang="0">
                  <a:pos x="8" y="35"/>
                </a:cxn>
                <a:cxn ang="0">
                  <a:pos x="1" y="34"/>
                </a:cxn>
                <a:cxn ang="0">
                  <a:pos x="0" y="33"/>
                </a:cxn>
                <a:cxn ang="0">
                  <a:pos x="0" y="24"/>
                </a:cxn>
                <a:cxn ang="0">
                  <a:pos x="1" y="23"/>
                </a:cxn>
                <a:cxn ang="0">
                  <a:pos x="8" y="22"/>
                </a:cxn>
                <a:cxn ang="0">
                  <a:pos x="9" y="18"/>
                </a:cxn>
                <a:cxn ang="0">
                  <a:pos x="5" y="13"/>
                </a:cxn>
                <a:cxn ang="0">
                  <a:pos x="5" y="12"/>
                </a:cxn>
                <a:cxn ang="0">
                  <a:pos x="5" y="11"/>
                </a:cxn>
                <a:cxn ang="0">
                  <a:pos x="13" y="5"/>
                </a:cxn>
                <a:cxn ang="0">
                  <a:pos x="14" y="5"/>
                </a:cxn>
                <a:cxn ang="0">
                  <a:pos x="19" y="9"/>
                </a:cxn>
                <a:cxn ang="0">
                  <a:pos x="22" y="8"/>
                </a:cxn>
                <a:cxn ang="0">
                  <a:pos x="23" y="1"/>
                </a:cxn>
                <a:cxn ang="0">
                  <a:pos x="25" y="0"/>
                </a:cxn>
                <a:cxn ang="0">
                  <a:pos x="33" y="0"/>
                </a:cxn>
                <a:cxn ang="0">
                  <a:pos x="34" y="1"/>
                </a:cxn>
                <a:cxn ang="0">
                  <a:pos x="36" y="8"/>
                </a:cxn>
                <a:cxn ang="0">
                  <a:pos x="39" y="9"/>
                </a:cxn>
                <a:cxn ang="0">
                  <a:pos x="44" y="5"/>
                </a:cxn>
                <a:cxn ang="0">
                  <a:pos x="45" y="5"/>
                </a:cxn>
                <a:cxn ang="0">
                  <a:pos x="46" y="5"/>
                </a:cxn>
                <a:cxn ang="0">
                  <a:pos x="52" y="12"/>
                </a:cxn>
                <a:cxn ang="0">
                  <a:pos x="53" y="12"/>
                </a:cxn>
                <a:cxn ang="0">
                  <a:pos x="52" y="13"/>
                </a:cxn>
                <a:cxn ang="0">
                  <a:pos x="48" y="18"/>
                </a:cxn>
                <a:cxn ang="0">
                  <a:pos x="50" y="22"/>
                </a:cxn>
                <a:cxn ang="0">
                  <a:pos x="57" y="23"/>
                </a:cxn>
                <a:cxn ang="0">
                  <a:pos x="58" y="25"/>
                </a:cxn>
                <a:cxn ang="0">
                  <a:pos x="58" y="33"/>
                </a:cxn>
                <a:cxn ang="0">
                  <a:pos x="29" y="19"/>
                </a:cxn>
                <a:cxn ang="0">
                  <a:pos x="19" y="29"/>
                </a:cxn>
                <a:cxn ang="0">
                  <a:pos x="29" y="38"/>
                </a:cxn>
                <a:cxn ang="0">
                  <a:pos x="39" y="29"/>
                </a:cxn>
                <a:cxn ang="0">
                  <a:pos x="29" y="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Rectangle 19"/>
            <p:cNvSpPr>
              <a:spLocks noChangeAspect="1"/>
            </p:cNvSpPr>
            <p:nvPr/>
          </p:nvSpPr>
          <p:spPr>
            <a:xfrm>
              <a:off x="135405" y="3591160"/>
              <a:ext cx="1007596" cy="67538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pc="-300" dirty="0" smtClean="0">
                  <a:solidFill>
                    <a:schemeClr val="tx1">
                      <a:lumMod val="85000"/>
                      <a:lumOff val="15000"/>
                    </a:schemeClr>
                  </a:solidFill>
                  <a:latin typeface="Caviar Dreams" panose="020B0402020204020504" pitchFamily="34" charset="0"/>
                </a:rPr>
                <a:t>01</a:t>
              </a:r>
              <a:endParaRPr lang="en-US" sz="3200" b="1" spc="-300" dirty="0">
                <a:solidFill>
                  <a:schemeClr val="tx1">
                    <a:lumMod val="85000"/>
                    <a:lumOff val="15000"/>
                  </a:schemeClr>
                </a:solidFill>
                <a:latin typeface="Caviar Dreams" panose="020B0402020204020504" pitchFamily="34" charset="0"/>
              </a:endParaRPr>
            </a:p>
          </p:txBody>
        </p:sp>
        <p:sp>
          <p:nvSpPr>
            <p:cNvPr id="21" name="Rectangle 20"/>
            <p:cNvSpPr>
              <a:spLocks noChangeAspect="1"/>
            </p:cNvSpPr>
            <p:nvPr/>
          </p:nvSpPr>
          <p:spPr>
            <a:xfrm>
              <a:off x="1973357" y="3591160"/>
              <a:ext cx="1007596" cy="67538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pc="-300" dirty="0" smtClean="0">
                  <a:solidFill>
                    <a:schemeClr val="tx1">
                      <a:lumMod val="85000"/>
                      <a:lumOff val="15000"/>
                    </a:schemeClr>
                  </a:solidFill>
                  <a:latin typeface="Caviar Dreams" panose="020B0402020204020504" pitchFamily="34" charset="0"/>
                </a:rPr>
                <a:t>02</a:t>
              </a:r>
              <a:endParaRPr lang="en-US" sz="3200" b="1" spc="-300" dirty="0">
                <a:solidFill>
                  <a:schemeClr val="tx1">
                    <a:lumMod val="85000"/>
                    <a:lumOff val="15000"/>
                  </a:schemeClr>
                </a:solidFill>
                <a:latin typeface="Caviar Dreams" panose="020B0402020204020504" pitchFamily="34" charset="0"/>
              </a:endParaRPr>
            </a:p>
          </p:txBody>
        </p:sp>
        <p:sp>
          <p:nvSpPr>
            <p:cNvPr id="22" name="Rectangle 21"/>
            <p:cNvSpPr>
              <a:spLocks noChangeAspect="1"/>
            </p:cNvSpPr>
            <p:nvPr/>
          </p:nvSpPr>
          <p:spPr>
            <a:xfrm>
              <a:off x="3799651" y="3591160"/>
              <a:ext cx="1007596" cy="67538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pc="-300" dirty="0" smtClean="0">
                  <a:solidFill>
                    <a:schemeClr val="tx1">
                      <a:lumMod val="85000"/>
                      <a:lumOff val="15000"/>
                    </a:schemeClr>
                  </a:solidFill>
                  <a:latin typeface="Caviar Dreams" panose="020B0402020204020504" pitchFamily="34" charset="0"/>
                </a:rPr>
                <a:t>03</a:t>
              </a:r>
              <a:endParaRPr lang="en-US" sz="3200" b="1" spc="-300" dirty="0">
                <a:solidFill>
                  <a:schemeClr val="tx1">
                    <a:lumMod val="85000"/>
                    <a:lumOff val="15000"/>
                  </a:schemeClr>
                </a:solidFill>
                <a:latin typeface="Caviar Dreams" panose="020B0402020204020504" pitchFamily="34" charset="0"/>
              </a:endParaRPr>
            </a:p>
          </p:txBody>
        </p:sp>
        <p:sp>
          <p:nvSpPr>
            <p:cNvPr id="23" name="Rectangle 22"/>
            <p:cNvSpPr>
              <a:spLocks noChangeAspect="1"/>
            </p:cNvSpPr>
            <p:nvPr/>
          </p:nvSpPr>
          <p:spPr>
            <a:xfrm>
              <a:off x="5614288" y="3591160"/>
              <a:ext cx="1007596" cy="67538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pc="-300" dirty="0" smtClean="0">
                  <a:solidFill>
                    <a:schemeClr val="tx1">
                      <a:lumMod val="85000"/>
                      <a:lumOff val="15000"/>
                    </a:schemeClr>
                  </a:solidFill>
                  <a:latin typeface="Caviar Dreams" panose="020B0402020204020504" pitchFamily="34" charset="0"/>
                </a:rPr>
                <a:t>04</a:t>
              </a:r>
              <a:endParaRPr lang="en-US" sz="3200" b="1" spc="-300" dirty="0">
                <a:solidFill>
                  <a:schemeClr val="tx1">
                    <a:lumMod val="85000"/>
                    <a:lumOff val="15000"/>
                  </a:schemeClr>
                </a:solidFill>
                <a:latin typeface="Caviar Dreams" panose="020B0402020204020504" pitchFamily="34" charset="0"/>
              </a:endParaRPr>
            </a:p>
          </p:txBody>
        </p:sp>
      </p:grpSp>
      <p:sp>
        <p:nvSpPr>
          <p:cNvPr id="27" name="Text Placeholder 3"/>
          <p:cNvSpPr txBox="1">
            <a:spLocks/>
          </p:cNvSpPr>
          <p:nvPr/>
        </p:nvSpPr>
        <p:spPr>
          <a:xfrm>
            <a:off x="631359" y="4478248"/>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28" name="Text Placeholder 3"/>
          <p:cNvSpPr txBox="1">
            <a:spLocks/>
          </p:cNvSpPr>
          <p:nvPr/>
        </p:nvSpPr>
        <p:spPr>
          <a:xfrm>
            <a:off x="631359" y="4783484"/>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sz="1200" dirty="0">
                <a:solidFill>
                  <a:schemeClr val="bg1"/>
                </a:solidFill>
              </a:rPr>
              <a:t>There are many variations</a:t>
            </a:r>
          </a:p>
          <a:p>
            <a:pPr algn="l" defTabSz="1219140">
              <a:spcBef>
                <a:spcPct val="20000"/>
              </a:spcBef>
              <a:defRPr/>
            </a:pPr>
            <a:r>
              <a:rPr lang="en-US" sz="1200" dirty="0">
                <a:solidFill>
                  <a:schemeClr val="bg1"/>
                </a:solidFill>
              </a:rPr>
              <a:t> of passages of lorem</a:t>
            </a:r>
          </a:p>
          <a:p>
            <a:pPr algn="l" defTabSz="1219140">
              <a:spcBef>
                <a:spcPct val="20000"/>
              </a:spcBef>
              <a:defRPr/>
            </a:pPr>
            <a:r>
              <a:rPr lang="en-US" sz="1200" dirty="0">
                <a:solidFill>
                  <a:schemeClr val="bg1"/>
                </a:solidFill>
              </a:rPr>
              <a:t> ipsum available</a:t>
            </a:r>
          </a:p>
        </p:txBody>
      </p:sp>
      <p:sp>
        <p:nvSpPr>
          <p:cNvPr id="37" name="Text Placeholder 3"/>
          <p:cNvSpPr txBox="1">
            <a:spLocks/>
          </p:cNvSpPr>
          <p:nvPr/>
        </p:nvSpPr>
        <p:spPr>
          <a:xfrm>
            <a:off x="2742337" y="4478248"/>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38" name="Text Placeholder 3"/>
          <p:cNvSpPr txBox="1">
            <a:spLocks/>
          </p:cNvSpPr>
          <p:nvPr/>
        </p:nvSpPr>
        <p:spPr>
          <a:xfrm>
            <a:off x="2742337" y="4783484"/>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sz="1200" dirty="0">
                <a:solidFill>
                  <a:schemeClr val="bg1"/>
                </a:solidFill>
              </a:rPr>
              <a:t>There are many variations</a:t>
            </a:r>
          </a:p>
          <a:p>
            <a:pPr algn="l" defTabSz="1219140">
              <a:spcBef>
                <a:spcPct val="20000"/>
              </a:spcBef>
              <a:defRPr/>
            </a:pPr>
            <a:r>
              <a:rPr lang="en-US" sz="1200" dirty="0">
                <a:solidFill>
                  <a:schemeClr val="bg1"/>
                </a:solidFill>
              </a:rPr>
              <a:t> of passages of lorem</a:t>
            </a:r>
          </a:p>
          <a:p>
            <a:pPr algn="l" defTabSz="1219140">
              <a:spcBef>
                <a:spcPct val="20000"/>
              </a:spcBef>
              <a:defRPr/>
            </a:pPr>
            <a:r>
              <a:rPr lang="en-US" sz="1200" dirty="0">
                <a:solidFill>
                  <a:schemeClr val="bg1"/>
                </a:solidFill>
              </a:rPr>
              <a:t> ipsum available</a:t>
            </a:r>
          </a:p>
        </p:txBody>
      </p:sp>
      <p:sp>
        <p:nvSpPr>
          <p:cNvPr id="39" name="Text Placeholder 3"/>
          <p:cNvSpPr txBox="1">
            <a:spLocks/>
          </p:cNvSpPr>
          <p:nvPr/>
        </p:nvSpPr>
        <p:spPr>
          <a:xfrm>
            <a:off x="4697680" y="4478248"/>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40" name="Text Placeholder 3"/>
          <p:cNvSpPr txBox="1">
            <a:spLocks/>
          </p:cNvSpPr>
          <p:nvPr/>
        </p:nvSpPr>
        <p:spPr>
          <a:xfrm>
            <a:off x="4697680" y="4783484"/>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sz="1200" dirty="0">
                <a:solidFill>
                  <a:schemeClr val="bg1"/>
                </a:solidFill>
              </a:rPr>
              <a:t>There are many variations</a:t>
            </a:r>
          </a:p>
          <a:p>
            <a:pPr algn="l" defTabSz="1219140">
              <a:spcBef>
                <a:spcPct val="20000"/>
              </a:spcBef>
              <a:defRPr/>
            </a:pPr>
            <a:r>
              <a:rPr lang="en-US" sz="1200" dirty="0">
                <a:solidFill>
                  <a:schemeClr val="bg1"/>
                </a:solidFill>
              </a:rPr>
              <a:t> of passages of lorem</a:t>
            </a:r>
          </a:p>
          <a:p>
            <a:pPr algn="l" defTabSz="1219140">
              <a:spcBef>
                <a:spcPct val="20000"/>
              </a:spcBef>
              <a:defRPr/>
            </a:pPr>
            <a:r>
              <a:rPr lang="en-US" sz="1200" dirty="0">
                <a:solidFill>
                  <a:schemeClr val="bg1"/>
                </a:solidFill>
              </a:rPr>
              <a:t> ipsum available</a:t>
            </a:r>
          </a:p>
        </p:txBody>
      </p:sp>
      <p:sp>
        <p:nvSpPr>
          <p:cNvPr id="41" name="Text Placeholder 3"/>
          <p:cNvSpPr txBox="1">
            <a:spLocks/>
          </p:cNvSpPr>
          <p:nvPr/>
        </p:nvSpPr>
        <p:spPr>
          <a:xfrm>
            <a:off x="6854154" y="4478248"/>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bg1"/>
                </a:solidFill>
                <a:latin typeface="Caviar Dreams" panose="020B0402020204020504" pitchFamily="34" charset="0"/>
              </a:rPr>
              <a:t>Title Goes Here</a:t>
            </a:r>
            <a:endParaRPr lang="en-US" sz="2000" b="1" dirty="0">
              <a:solidFill>
                <a:schemeClr val="bg1"/>
              </a:solidFill>
              <a:latin typeface="Caviar Dreams" panose="020B0402020204020504" pitchFamily="34" charset="0"/>
            </a:endParaRPr>
          </a:p>
        </p:txBody>
      </p:sp>
      <p:sp>
        <p:nvSpPr>
          <p:cNvPr id="42" name="Text Placeholder 3"/>
          <p:cNvSpPr txBox="1">
            <a:spLocks/>
          </p:cNvSpPr>
          <p:nvPr/>
        </p:nvSpPr>
        <p:spPr>
          <a:xfrm>
            <a:off x="6854154" y="4783484"/>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sz="1200" dirty="0">
                <a:solidFill>
                  <a:schemeClr val="bg1"/>
                </a:solidFill>
              </a:rPr>
              <a:t>There are many variations</a:t>
            </a:r>
          </a:p>
          <a:p>
            <a:pPr algn="l" defTabSz="1219140">
              <a:spcBef>
                <a:spcPct val="20000"/>
              </a:spcBef>
              <a:defRPr/>
            </a:pPr>
            <a:r>
              <a:rPr lang="en-US" sz="1200" dirty="0">
                <a:solidFill>
                  <a:schemeClr val="bg1"/>
                </a:solidFill>
              </a:rPr>
              <a:t> of passages of lorem</a:t>
            </a:r>
          </a:p>
          <a:p>
            <a:pPr algn="l" defTabSz="1219140">
              <a:spcBef>
                <a:spcPct val="20000"/>
              </a:spcBef>
              <a:defRPr/>
            </a:pPr>
            <a:r>
              <a:rPr lang="en-US" sz="1200" dirty="0">
                <a:solidFill>
                  <a:schemeClr val="bg1"/>
                </a:solidFill>
              </a:rPr>
              <a:t> ipsum available</a:t>
            </a:r>
          </a:p>
        </p:txBody>
      </p:sp>
    </p:spTree>
    <p:extLst>
      <p:ext uri="{BB962C8B-B14F-4D97-AF65-F5344CB8AC3E}">
        <p14:creationId xmlns:p14="http://schemas.microsoft.com/office/powerpoint/2010/main" val="84568264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12192000" cy="29265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79</a:t>
            </a:fld>
            <a:endParaRPr lang="en-US"/>
          </a:p>
        </p:txBody>
      </p:sp>
      <p:sp>
        <p:nvSpPr>
          <p:cNvPr id="31" name="Rounded Rectangle 30"/>
          <p:cNvSpPr/>
          <p:nvPr/>
        </p:nvSpPr>
        <p:spPr bwMode="auto">
          <a:xfrm>
            <a:off x="44157" y="2785272"/>
            <a:ext cx="12147843" cy="141228"/>
          </a:xfrm>
          <a:prstGeom prst="roundRect">
            <a:avLst/>
          </a:prstGeom>
          <a:gradFill>
            <a:gsLst>
              <a:gs pos="0">
                <a:schemeClr val="bg1">
                  <a:lumMod val="95000"/>
                </a:schemeClr>
              </a:gs>
              <a:gs pos="93694">
                <a:schemeClr val="bg1">
                  <a:lumMod val="75000"/>
                </a:schemeClr>
              </a:gs>
              <a:gs pos="68000">
                <a:schemeClr val="bg1">
                  <a:lumMod val="75000"/>
                </a:schemeClr>
              </a:gs>
            </a:gsLst>
            <a:lin ang="5400000" scaled="1"/>
          </a:gra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4" name="Group 3"/>
          <p:cNvGrpSpPr/>
          <p:nvPr/>
        </p:nvGrpSpPr>
        <p:grpSpPr>
          <a:xfrm>
            <a:off x="1254857" y="2709101"/>
            <a:ext cx="1103269" cy="2435607"/>
            <a:chOff x="2464465" y="2709101"/>
            <a:chExt cx="1103269" cy="2435607"/>
          </a:xfrm>
          <a:effectLst>
            <a:outerShdw blurRad="152400" dist="317500" dir="5400000" sx="90000" sy="-19000" rotWithShape="0">
              <a:prstClr val="black">
                <a:alpha val="15000"/>
              </a:prstClr>
            </a:outerShdw>
          </a:effectLst>
        </p:grpSpPr>
        <p:sp>
          <p:nvSpPr>
            <p:cNvPr id="32" name="Oval 31"/>
            <p:cNvSpPr/>
            <p:nvPr/>
          </p:nvSpPr>
          <p:spPr bwMode="auto">
            <a:xfrm rot="1342142">
              <a:off x="3273850" y="2709101"/>
              <a:ext cx="293884" cy="293884"/>
            </a:xfrm>
            <a:prstGeom prst="ellipse">
              <a:avLst/>
            </a:prstGeom>
            <a:solidFill>
              <a:schemeClr val="accent1"/>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38" name="Group 62"/>
            <p:cNvGrpSpPr/>
            <p:nvPr/>
          </p:nvGrpSpPr>
          <p:grpSpPr>
            <a:xfrm rot="1342142">
              <a:off x="2464465" y="2846681"/>
              <a:ext cx="971516" cy="2298027"/>
              <a:chOff x="1533354" y="1352550"/>
              <a:chExt cx="881652" cy="2085459"/>
            </a:xfrm>
            <a:solidFill>
              <a:schemeClr val="accent1"/>
            </a:solidFill>
          </p:grpSpPr>
          <p:sp>
            <p:nvSpPr>
              <p:cNvPr id="40" name="Oval 39"/>
              <p:cNvSpPr/>
              <p:nvPr/>
            </p:nvSpPr>
            <p:spPr bwMode="auto">
              <a:xfrm>
                <a:off x="1533354" y="2556356"/>
                <a:ext cx="881652" cy="881653"/>
              </a:xfrm>
              <a:prstGeom prst="ellipse">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41" name="Rectangle 40"/>
              <p:cNvSpPr/>
              <p:nvPr/>
            </p:nvSpPr>
            <p:spPr bwMode="auto">
              <a:xfrm>
                <a:off x="1958342" y="1352550"/>
                <a:ext cx="45719" cy="1600200"/>
              </a:xfrm>
              <a:prstGeom prst="rect">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grpSp>
        <p:nvGrpSpPr>
          <p:cNvPr id="5" name="Group 4"/>
          <p:cNvGrpSpPr/>
          <p:nvPr/>
        </p:nvGrpSpPr>
        <p:grpSpPr>
          <a:xfrm>
            <a:off x="3487681" y="2707724"/>
            <a:ext cx="971516" cy="2477431"/>
            <a:chOff x="4285181" y="2707724"/>
            <a:chExt cx="971516" cy="2477431"/>
          </a:xfrm>
          <a:effectLst>
            <a:outerShdw blurRad="152400" dist="317500" dir="5400000" sx="90000" sy="-19000" rotWithShape="0">
              <a:prstClr val="black">
                <a:alpha val="15000"/>
              </a:prstClr>
            </a:outerShdw>
          </a:effectLst>
        </p:grpSpPr>
        <p:sp>
          <p:nvSpPr>
            <p:cNvPr id="33" name="Oval 32"/>
            <p:cNvSpPr/>
            <p:nvPr/>
          </p:nvSpPr>
          <p:spPr bwMode="auto">
            <a:xfrm>
              <a:off x="4612426" y="2707724"/>
              <a:ext cx="293884" cy="293884"/>
            </a:xfrm>
            <a:prstGeom prst="ellipse">
              <a:avLst/>
            </a:prstGeom>
            <a:solidFill>
              <a:schemeClr val="accent2"/>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43" name="Group 58"/>
            <p:cNvGrpSpPr/>
            <p:nvPr/>
          </p:nvGrpSpPr>
          <p:grpSpPr>
            <a:xfrm>
              <a:off x="4285181" y="2938633"/>
              <a:ext cx="971516" cy="2246522"/>
              <a:chOff x="2941528" y="1352550"/>
              <a:chExt cx="881652" cy="2038720"/>
            </a:xfrm>
            <a:solidFill>
              <a:schemeClr val="accent2"/>
            </a:solidFill>
          </p:grpSpPr>
          <p:sp>
            <p:nvSpPr>
              <p:cNvPr id="45" name="Oval 44"/>
              <p:cNvSpPr/>
              <p:nvPr/>
            </p:nvSpPr>
            <p:spPr bwMode="auto">
              <a:xfrm>
                <a:off x="2941528" y="2509617"/>
                <a:ext cx="881652" cy="881653"/>
              </a:xfrm>
              <a:prstGeom prst="ellipse">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46" name="Rectangle 45"/>
              <p:cNvSpPr/>
              <p:nvPr/>
            </p:nvSpPr>
            <p:spPr bwMode="auto">
              <a:xfrm>
                <a:off x="3348991" y="1352550"/>
                <a:ext cx="45719" cy="1600200"/>
              </a:xfrm>
              <a:prstGeom prst="rect">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grpSp>
        <p:nvGrpSpPr>
          <p:cNvPr id="6" name="Group 5"/>
          <p:cNvGrpSpPr/>
          <p:nvPr/>
        </p:nvGrpSpPr>
        <p:grpSpPr>
          <a:xfrm>
            <a:off x="5588753" y="2707724"/>
            <a:ext cx="971516" cy="2465301"/>
            <a:chOff x="5817576" y="2707724"/>
            <a:chExt cx="971516" cy="2465301"/>
          </a:xfrm>
          <a:effectLst>
            <a:outerShdw blurRad="152400" dist="317500" dir="5400000" sx="90000" sy="-19000" rotWithShape="0">
              <a:prstClr val="black">
                <a:alpha val="15000"/>
              </a:prstClr>
            </a:outerShdw>
          </a:effectLst>
        </p:grpSpPr>
        <p:sp>
          <p:nvSpPr>
            <p:cNvPr id="34" name="Oval 33"/>
            <p:cNvSpPr/>
            <p:nvPr/>
          </p:nvSpPr>
          <p:spPr bwMode="auto">
            <a:xfrm>
              <a:off x="6144823" y="2707724"/>
              <a:ext cx="293884" cy="293884"/>
            </a:xfrm>
            <a:prstGeom prst="ellipse">
              <a:avLst/>
            </a:prstGeom>
            <a:solidFill>
              <a:schemeClr val="accent3"/>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48" name="Group 59"/>
            <p:cNvGrpSpPr/>
            <p:nvPr/>
          </p:nvGrpSpPr>
          <p:grpSpPr>
            <a:xfrm>
              <a:off x="5817576" y="2926503"/>
              <a:ext cx="971516" cy="2246522"/>
              <a:chOff x="4332179" y="1352550"/>
              <a:chExt cx="881652" cy="2038720"/>
            </a:xfrm>
            <a:solidFill>
              <a:schemeClr val="accent3"/>
            </a:solidFill>
          </p:grpSpPr>
          <p:sp>
            <p:nvSpPr>
              <p:cNvPr id="50" name="Oval 49"/>
              <p:cNvSpPr/>
              <p:nvPr/>
            </p:nvSpPr>
            <p:spPr bwMode="auto">
              <a:xfrm>
                <a:off x="4332179" y="2509617"/>
                <a:ext cx="881652" cy="881653"/>
              </a:xfrm>
              <a:prstGeom prst="ellipse">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51" name="Rectangle 50"/>
              <p:cNvSpPr/>
              <p:nvPr/>
            </p:nvSpPr>
            <p:spPr bwMode="auto">
              <a:xfrm>
                <a:off x="4739641" y="1352550"/>
                <a:ext cx="45719" cy="1600200"/>
              </a:xfrm>
              <a:prstGeom prst="rect">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grpSp>
        <p:nvGrpSpPr>
          <p:cNvPr id="8" name="Group 7"/>
          <p:cNvGrpSpPr/>
          <p:nvPr/>
        </p:nvGrpSpPr>
        <p:grpSpPr>
          <a:xfrm>
            <a:off x="9790896" y="2707724"/>
            <a:ext cx="971516" cy="2477431"/>
            <a:chOff x="8882368" y="2707724"/>
            <a:chExt cx="971516" cy="2477431"/>
          </a:xfrm>
          <a:effectLst>
            <a:outerShdw blurRad="152400" dist="317500" dir="5400000" sx="90000" sy="-19000" rotWithShape="0">
              <a:prstClr val="black">
                <a:alpha val="15000"/>
              </a:prstClr>
            </a:outerShdw>
          </a:effectLst>
        </p:grpSpPr>
        <p:sp>
          <p:nvSpPr>
            <p:cNvPr id="36" name="Oval 35"/>
            <p:cNvSpPr/>
            <p:nvPr/>
          </p:nvSpPr>
          <p:spPr bwMode="auto">
            <a:xfrm>
              <a:off x="9209616" y="2707724"/>
              <a:ext cx="293884" cy="293884"/>
            </a:xfrm>
            <a:prstGeom prst="ellipse">
              <a:avLst/>
            </a:prstGeom>
            <a:solidFill>
              <a:schemeClr val="accent5"/>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53" name="Group 61"/>
            <p:cNvGrpSpPr/>
            <p:nvPr/>
          </p:nvGrpSpPr>
          <p:grpSpPr>
            <a:xfrm>
              <a:off x="8882368" y="2938633"/>
              <a:ext cx="971516" cy="2246522"/>
              <a:chOff x="7113481" y="1352550"/>
              <a:chExt cx="881652" cy="2038720"/>
            </a:xfrm>
            <a:solidFill>
              <a:schemeClr val="accent5"/>
            </a:solidFill>
          </p:grpSpPr>
          <p:sp>
            <p:nvSpPr>
              <p:cNvPr id="55" name="Oval 54"/>
              <p:cNvSpPr/>
              <p:nvPr/>
            </p:nvSpPr>
            <p:spPr bwMode="auto">
              <a:xfrm>
                <a:off x="7113481" y="2509617"/>
                <a:ext cx="881652" cy="881653"/>
              </a:xfrm>
              <a:prstGeom prst="ellipse">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56" name="Rectangle 55"/>
              <p:cNvSpPr/>
              <p:nvPr/>
            </p:nvSpPr>
            <p:spPr bwMode="auto">
              <a:xfrm>
                <a:off x="7520941" y="1352550"/>
                <a:ext cx="45719" cy="1600200"/>
              </a:xfrm>
              <a:prstGeom prst="rect">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grpSp>
        <p:nvGrpSpPr>
          <p:cNvPr id="7" name="Group 6"/>
          <p:cNvGrpSpPr/>
          <p:nvPr/>
        </p:nvGrpSpPr>
        <p:grpSpPr>
          <a:xfrm>
            <a:off x="7689825" y="2707724"/>
            <a:ext cx="971516" cy="2477431"/>
            <a:chOff x="7349972" y="2707724"/>
            <a:chExt cx="971516" cy="2477431"/>
          </a:xfrm>
          <a:effectLst>
            <a:outerShdw blurRad="152400" dist="317500" dir="5400000" sx="90000" sy="-19000" rotWithShape="0">
              <a:prstClr val="black">
                <a:alpha val="15000"/>
              </a:prstClr>
            </a:outerShdw>
          </a:effectLst>
        </p:grpSpPr>
        <p:sp>
          <p:nvSpPr>
            <p:cNvPr id="35" name="Oval 34"/>
            <p:cNvSpPr/>
            <p:nvPr/>
          </p:nvSpPr>
          <p:spPr bwMode="auto">
            <a:xfrm>
              <a:off x="7677219" y="2707724"/>
              <a:ext cx="293884" cy="293884"/>
            </a:xfrm>
            <a:prstGeom prst="ellipse">
              <a:avLst/>
            </a:prstGeom>
            <a:solidFill>
              <a:schemeClr val="accent4"/>
            </a:solid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nvGrpSpPr>
            <p:cNvPr id="58" name="Group 60"/>
            <p:cNvGrpSpPr/>
            <p:nvPr/>
          </p:nvGrpSpPr>
          <p:grpSpPr>
            <a:xfrm>
              <a:off x="7349972" y="2938633"/>
              <a:ext cx="971516" cy="2246522"/>
              <a:chOff x="5722830" y="1352550"/>
              <a:chExt cx="881652" cy="2038720"/>
            </a:xfrm>
            <a:solidFill>
              <a:schemeClr val="accent4"/>
            </a:solidFill>
          </p:grpSpPr>
          <p:sp>
            <p:nvSpPr>
              <p:cNvPr id="60" name="Oval 59"/>
              <p:cNvSpPr/>
              <p:nvPr/>
            </p:nvSpPr>
            <p:spPr bwMode="auto">
              <a:xfrm>
                <a:off x="5722830" y="2509617"/>
                <a:ext cx="881652" cy="881653"/>
              </a:xfrm>
              <a:prstGeom prst="ellipse">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sp>
            <p:nvSpPr>
              <p:cNvPr id="61" name="Rectangle 60"/>
              <p:cNvSpPr/>
              <p:nvPr/>
            </p:nvSpPr>
            <p:spPr bwMode="auto">
              <a:xfrm>
                <a:off x="6130291" y="1352550"/>
                <a:ext cx="45719" cy="1600200"/>
              </a:xfrm>
              <a:prstGeom prst="rect">
                <a:avLst/>
              </a:prstGeom>
              <a:grpFill/>
              <a:ln w="9525">
                <a:noFill/>
                <a:round/>
                <a:headEnd/>
                <a:tailEnd/>
              </a:ln>
            </p:spPr>
            <p:txBody>
              <a:bodyPr vert="horz" wrap="square" lIns="121920" tIns="60960" rIns="121920" bIns="60960" numCol="1" rtlCol="0" anchor="t" anchorCtr="0" compatLnSpc="1">
                <a:prstTxWarp prst="textNoShape">
                  <a:avLst/>
                </a:prstTxWarp>
              </a:bodyPr>
              <a:lstStyle/>
              <a:p>
                <a:pPr algn="ctr"/>
                <a:endParaRPr lang="en-US" sz="3556"/>
              </a:p>
            </p:txBody>
          </p:sp>
        </p:grpSp>
      </p:gr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47" name="Text Placeholder 3"/>
          <p:cNvSpPr txBox="1">
            <a:spLocks/>
          </p:cNvSpPr>
          <p:nvPr/>
        </p:nvSpPr>
        <p:spPr>
          <a:xfrm>
            <a:off x="3670930" y="1645644"/>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49" name="Text Placeholder 3"/>
          <p:cNvSpPr txBox="1">
            <a:spLocks/>
          </p:cNvSpPr>
          <p:nvPr/>
        </p:nvSpPr>
        <p:spPr>
          <a:xfrm>
            <a:off x="3670930" y="2022437"/>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52" name="Text Placeholder 3"/>
          <p:cNvSpPr txBox="1">
            <a:spLocks/>
          </p:cNvSpPr>
          <p:nvPr/>
        </p:nvSpPr>
        <p:spPr>
          <a:xfrm>
            <a:off x="1614724" y="1645644"/>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54" name="Text Placeholder 3"/>
          <p:cNvSpPr txBox="1">
            <a:spLocks/>
          </p:cNvSpPr>
          <p:nvPr/>
        </p:nvSpPr>
        <p:spPr>
          <a:xfrm>
            <a:off x="1614724" y="2022437"/>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57" name="Text Placeholder 3"/>
          <p:cNvSpPr txBox="1">
            <a:spLocks/>
          </p:cNvSpPr>
          <p:nvPr/>
        </p:nvSpPr>
        <p:spPr>
          <a:xfrm>
            <a:off x="5552447" y="1645644"/>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59" name="Text Placeholder 3"/>
          <p:cNvSpPr txBox="1">
            <a:spLocks/>
          </p:cNvSpPr>
          <p:nvPr/>
        </p:nvSpPr>
        <p:spPr>
          <a:xfrm>
            <a:off x="5552447" y="2022437"/>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64" name="Text Placeholder 3"/>
          <p:cNvSpPr txBox="1">
            <a:spLocks/>
          </p:cNvSpPr>
          <p:nvPr/>
        </p:nvSpPr>
        <p:spPr>
          <a:xfrm>
            <a:off x="7649077" y="1645644"/>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65" name="Text Placeholder 3"/>
          <p:cNvSpPr txBox="1">
            <a:spLocks/>
          </p:cNvSpPr>
          <p:nvPr/>
        </p:nvSpPr>
        <p:spPr>
          <a:xfrm>
            <a:off x="7649077" y="2022437"/>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66" name="Text Placeholder 3"/>
          <p:cNvSpPr txBox="1">
            <a:spLocks/>
          </p:cNvSpPr>
          <p:nvPr/>
        </p:nvSpPr>
        <p:spPr>
          <a:xfrm>
            <a:off x="9730280" y="1645644"/>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67" name="Text Placeholder 3"/>
          <p:cNvSpPr txBox="1">
            <a:spLocks/>
          </p:cNvSpPr>
          <p:nvPr/>
        </p:nvSpPr>
        <p:spPr>
          <a:xfrm>
            <a:off x="9730280" y="2022437"/>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42" name="Freeform 26"/>
          <p:cNvSpPr>
            <a:spLocks noEditPoints="1"/>
          </p:cNvSpPr>
          <p:nvPr/>
        </p:nvSpPr>
        <p:spPr bwMode="auto">
          <a:xfrm>
            <a:off x="5896058" y="4462769"/>
            <a:ext cx="351941" cy="414145"/>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 name="Freeform 45"/>
          <p:cNvSpPr>
            <a:spLocks noEditPoints="1"/>
          </p:cNvSpPr>
          <p:nvPr/>
        </p:nvSpPr>
        <p:spPr bwMode="auto">
          <a:xfrm>
            <a:off x="1299172" y="4423974"/>
            <a:ext cx="383043" cy="383043"/>
          </a:xfrm>
          <a:custGeom>
            <a:avLst/>
            <a:gdLst>
              <a:gd name="T0" fmla="*/ 359 w 938"/>
              <a:gd name="T1" fmla="*/ 710 h 937"/>
              <a:gd name="T2" fmla="*/ 392 w 938"/>
              <a:gd name="T3" fmla="*/ 657 h 937"/>
              <a:gd name="T4" fmla="*/ 368 w 938"/>
              <a:gd name="T5" fmla="*/ 548 h 937"/>
              <a:gd name="T6" fmla="*/ 340 w 938"/>
              <a:gd name="T7" fmla="*/ 474 h 937"/>
              <a:gd name="T8" fmla="*/ 333 w 938"/>
              <a:gd name="T9" fmla="*/ 393 h 937"/>
              <a:gd name="T10" fmla="*/ 327 w 938"/>
              <a:gd name="T11" fmla="*/ 265 h 937"/>
              <a:gd name="T12" fmla="*/ 395 w 938"/>
              <a:gd name="T13" fmla="*/ 171 h 937"/>
              <a:gd name="T14" fmla="*/ 550 w 938"/>
              <a:gd name="T15" fmla="*/ 171 h 937"/>
              <a:gd name="T16" fmla="*/ 619 w 938"/>
              <a:gd name="T17" fmla="*/ 265 h 937"/>
              <a:gd name="T18" fmla="*/ 613 w 938"/>
              <a:gd name="T19" fmla="*/ 393 h 937"/>
              <a:gd name="T20" fmla="*/ 605 w 938"/>
              <a:gd name="T21" fmla="*/ 474 h 937"/>
              <a:gd name="T22" fmla="*/ 577 w 938"/>
              <a:gd name="T23" fmla="*/ 548 h 937"/>
              <a:gd name="T24" fmla="*/ 548 w 938"/>
              <a:gd name="T25" fmla="*/ 656 h 937"/>
              <a:gd name="T26" fmla="*/ 581 w 938"/>
              <a:gd name="T27" fmla="*/ 709 h 937"/>
              <a:gd name="T28" fmla="*/ 756 w 938"/>
              <a:gd name="T29" fmla="*/ 788 h 937"/>
              <a:gd name="T30" fmla="*/ 595 w 938"/>
              <a:gd name="T31" fmla="*/ 879 h 937"/>
              <a:gd name="T32" fmla="*/ 405 w 938"/>
              <a:gd name="T33" fmla="*/ 893 h 937"/>
              <a:gd name="T34" fmla="*/ 232 w 938"/>
              <a:gd name="T35" fmla="*/ 826 h 937"/>
              <a:gd name="T36" fmla="*/ 555 w 938"/>
              <a:gd name="T37" fmla="*/ 48 h 937"/>
              <a:gd name="T38" fmla="*/ 726 w 938"/>
              <a:gd name="T39" fmla="*/ 124 h 937"/>
              <a:gd name="T40" fmla="*/ 847 w 938"/>
              <a:gd name="T41" fmla="*/ 264 h 937"/>
              <a:gd name="T42" fmla="*/ 898 w 938"/>
              <a:gd name="T43" fmla="*/ 446 h 937"/>
              <a:gd name="T44" fmla="*/ 872 w 938"/>
              <a:gd name="T45" fmla="*/ 617 h 937"/>
              <a:gd name="T46" fmla="*/ 781 w 938"/>
              <a:gd name="T47" fmla="*/ 736 h 937"/>
              <a:gd name="T48" fmla="*/ 588 w 938"/>
              <a:gd name="T49" fmla="*/ 667 h 937"/>
              <a:gd name="T50" fmla="*/ 619 w 938"/>
              <a:gd name="T51" fmla="*/ 543 h 937"/>
              <a:gd name="T52" fmla="*/ 657 w 938"/>
              <a:gd name="T53" fmla="*/ 426 h 937"/>
              <a:gd name="T54" fmla="*/ 654 w 938"/>
              <a:gd name="T55" fmla="*/ 323 h 937"/>
              <a:gd name="T56" fmla="*/ 635 w 938"/>
              <a:gd name="T57" fmla="*/ 196 h 937"/>
              <a:gd name="T58" fmla="*/ 550 w 938"/>
              <a:gd name="T59" fmla="*/ 129 h 937"/>
              <a:gd name="T60" fmla="*/ 416 w 938"/>
              <a:gd name="T61" fmla="*/ 122 h 937"/>
              <a:gd name="T62" fmla="*/ 322 w 938"/>
              <a:gd name="T63" fmla="*/ 181 h 937"/>
              <a:gd name="T64" fmla="*/ 287 w 938"/>
              <a:gd name="T65" fmla="*/ 285 h 937"/>
              <a:gd name="T66" fmla="*/ 289 w 938"/>
              <a:gd name="T67" fmla="*/ 410 h 937"/>
              <a:gd name="T68" fmla="*/ 316 w 938"/>
              <a:gd name="T69" fmla="*/ 513 h 937"/>
              <a:gd name="T70" fmla="*/ 353 w 938"/>
              <a:gd name="T71" fmla="*/ 648 h 937"/>
              <a:gd name="T72" fmla="*/ 206 w 938"/>
              <a:gd name="T73" fmla="*/ 720 h 937"/>
              <a:gd name="T74" fmla="*/ 81 w 938"/>
              <a:gd name="T75" fmla="*/ 653 h 937"/>
              <a:gd name="T76" fmla="*/ 40 w 938"/>
              <a:gd name="T77" fmla="*/ 488 h 937"/>
              <a:gd name="T78" fmla="*/ 74 w 938"/>
              <a:gd name="T79" fmla="*/ 302 h 937"/>
              <a:gd name="T80" fmla="*/ 180 w 938"/>
              <a:gd name="T81" fmla="*/ 151 h 937"/>
              <a:gd name="T82" fmla="*/ 341 w 938"/>
              <a:gd name="T83" fmla="*/ 59 h 937"/>
              <a:gd name="T84" fmla="*/ 421 w 938"/>
              <a:gd name="T85" fmla="*/ 2 h 937"/>
              <a:gd name="T86" fmla="*/ 226 w 938"/>
              <a:gd name="T87" fmla="*/ 68 h 937"/>
              <a:gd name="T88" fmla="*/ 80 w 938"/>
              <a:gd name="T89" fmla="*/ 207 h 937"/>
              <a:gd name="T90" fmla="*/ 6 w 938"/>
              <a:gd name="T91" fmla="*/ 398 h 937"/>
              <a:gd name="T92" fmla="*/ 22 w 938"/>
              <a:gd name="T93" fmla="*/ 608 h 937"/>
              <a:gd name="T94" fmla="*/ 122 w 938"/>
              <a:gd name="T95" fmla="*/ 783 h 937"/>
              <a:gd name="T96" fmla="*/ 286 w 938"/>
              <a:gd name="T97" fmla="*/ 900 h 937"/>
              <a:gd name="T98" fmla="*/ 493 w 938"/>
              <a:gd name="T99" fmla="*/ 937 h 937"/>
              <a:gd name="T100" fmla="*/ 692 w 938"/>
              <a:gd name="T101" fmla="*/ 880 h 937"/>
              <a:gd name="T102" fmla="*/ 845 w 938"/>
              <a:gd name="T103" fmla="*/ 749 h 937"/>
              <a:gd name="T104" fmla="*/ 928 w 938"/>
              <a:gd name="T105" fmla="*/ 563 h 937"/>
              <a:gd name="T106" fmla="*/ 923 w 938"/>
              <a:gd name="T107" fmla="*/ 351 h 937"/>
              <a:gd name="T108" fmla="*/ 831 w 938"/>
              <a:gd name="T109" fmla="*/ 171 h 937"/>
              <a:gd name="T110" fmla="*/ 672 w 938"/>
              <a:gd name="T111" fmla="*/ 47 h 937"/>
              <a:gd name="T112" fmla="*/ 469 w 938"/>
              <a:gd name="T113" fmla="*/ 0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38" h="937">
                <a:moveTo>
                  <a:pt x="170" y="776"/>
                </a:moveTo>
                <a:lnTo>
                  <a:pt x="188" y="768"/>
                </a:lnTo>
                <a:lnTo>
                  <a:pt x="210" y="761"/>
                </a:lnTo>
                <a:lnTo>
                  <a:pt x="233" y="751"/>
                </a:lnTo>
                <a:lnTo>
                  <a:pt x="258" y="742"/>
                </a:lnTo>
                <a:lnTo>
                  <a:pt x="285" y="734"/>
                </a:lnTo>
                <a:lnTo>
                  <a:pt x="311" y="725"/>
                </a:lnTo>
                <a:lnTo>
                  <a:pt x="336" y="716"/>
                </a:lnTo>
                <a:lnTo>
                  <a:pt x="359" y="710"/>
                </a:lnTo>
                <a:lnTo>
                  <a:pt x="364" y="708"/>
                </a:lnTo>
                <a:lnTo>
                  <a:pt x="370" y="704"/>
                </a:lnTo>
                <a:lnTo>
                  <a:pt x="374" y="702"/>
                </a:lnTo>
                <a:lnTo>
                  <a:pt x="378" y="699"/>
                </a:lnTo>
                <a:lnTo>
                  <a:pt x="384" y="691"/>
                </a:lnTo>
                <a:lnTo>
                  <a:pt x="388" y="684"/>
                </a:lnTo>
                <a:lnTo>
                  <a:pt x="390" y="675"/>
                </a:lnTo>
                <a:lnTo>
                  <a:pt x="391" y="666"/>
                </a:lnTo>
                <a:lnTo>
                  <a:pt x="392" y="657"/>
                </a:lnTo>
                <a:lnTo>
                  <a:pt x="392" y="648"/>
                </a:lnTo>
                <a:lnTo>
                  <a:pt x="391" y="632"/>
                </a:lnTo>
                <a:lnTo>
                  <a:pt x="390" y="615"/>
                </a:lnTo>
                <a:lnTo>
                  <a:pt x="388" y="606"/>
                </a:lnTo>
                <a:lnTo>
                  <a:pt x="386" y="596"/>
                </a:lnTo>
                <a:lnTo>
                  <a:pt x="384" y="588"/>
                </a:lnTo>
                <a:lnTo>
                  <a:pt x="379" y="578"/>
                </a:lnTo>
                <a:lnTo>
                  <a:pt x="374" y="564"/>
                </a:lnTo>
                <a:lnTo>
                  <a:pt x="368" y="548"/>
                </a:lnTo>
                <a:lnTo>
                  <a:pt x="364" y="531"/>
                </a:lnTo>
                <a:lnTo>
                  <a:pt x="362" y="513"/>
                </a:lnTo>
                <a:lnTo>
                  <a:pt x="361" y="510"/>
                </a:lnTo>
                <a:lnTo>
                  <a:pt x="360" y="506"/>
                </a:lnTo>
                <a:lnTo>
                  <a:pt x="358" y="502"/>
                </a:lnTo>
                <a:lnTo>
                  <a:pt x="354" y="500"/>
                </a:lnTo>
                <a:lnTo>
                  <a:pt x="350" y="494"/>
                </a:lnTo>
                <a:lnTo>
                  <a:pt x="344" y="483"/>
                </a:lnTo>
                <a:lnTo>
                  <a:pt x="340" y="474"/>
                </a:lnTo>
                <a:lnTo>
                  <a:pt x="337" y="466"/>
                </a:lnTo>
                <a:lnTo>
                  <a:pt x="334" y="455"/>
                </a:lnTo>
                <a:lnTo>
                  <a:pt x="331" y="442"/>
                </a:lnTo>
                <a:lnTo>
                  <a:pt x="328" y="425"/>
                </a:lnTo>
                <a:lnTo>
                  <a:pt x="327" y="413"/>
                </a:lnTo>
                <a:lnTo>
                  <a:pt x="328" y="406"/>
                </a:lnTo>
                <a:lnTo>
                  <a:pt x="330" y="402"/>
                </a:lnTo>
                <a:lnTo>
                  <a:pt x="332" y="398"/>
                </a:lnTo>
                <a:lnTo>
                  <a:pt x="333" y="393"/>
                </a:lnTo>
                <a:lnTo>
                  <a:pt x="334" y="386"/>
                </a:lnTo>
                <a:lnTo>
                  <a:pt x="335" y="374"/>
                </a:lnTo>
                <a:lnTo>
                  <a:pt x="334" y="361"/>
                </a:lnTo>
                <a:lnTo>
                  <a:pt x="334" y="347"/>
                </a:lnTo>
                <a:lnTo>
                  <a:pt x="331" y="316"/>
                </a:lnTo>
                <a:lnTo>
                  <a:pt x="326" y="289"/>
                </a:lnTo>
                <a:lnTo>
                  <a:pt x="326" y="283"/>
                </a:lnTo>
                <a:lnTo>
                  <a:pt x="326" y="275"/>
                </a:lnTo>
                <a:lnTo>
                  <a:pt x="327" y="265"/>
                </a:lnTo>
                <a:lnTo>
                  <a:pt x="330" y="254"/>
                </a:lnTo>
                <a:lnTo>
                  <a:pt x="333" y="242"/>
                </a:lnTo>
                <a:lnTo>
                  <a:pt x="337" y="229"/>
                </a:lnTo>
                <a:lnTo>
                  <a:pt x="344" y="216"/>
                </a:lnTo>
                <a:lnTo>
                  <a:pt x="352" y="204"/>
                </a:lnTo>
                <a:lnTo>
                  <a:pt x="362" y="194"/>
                </a:lnTo>
                <a:lnTo>
                  <a:pt x="372" y="185"/>
                </a:lnTo>
                <a:lnTo>
                  <a:pt x="382" y="177"/>
                </a:lnTo>
                <a:lnTo>
                  <a:pt x="395" y="171"/>
                </a:lnTo>
                <a:lnTo>
                  <a:pt x="408" y="165"/>
                </a:lnTo>
                <a:lnTo>
                  <a:pt x="422" y="161"/>
                </a:lnTo>
                <a:lnTo>
                  <a:pt x="438" y="158"/>
                </a:lnTo>
                <a:lnTo>
                  <a:pt x="454" y="156"/>
                </a:lnTo>
                <a:lnTo>
                  <a:pt x="491" y="156"/>
                </a:lnTo>
                <a:lnTo>
                  <a:pt x="507" y="158"/>
                </a:lnTo>
                <a:lnTo>
                  <a:pt x="523" y="161"/>
                </a:lnTo>
                <a:lnTo>
                  <a:pt x="537" y="165"/>
                </a:lnTo>
                <a:lnTo>
                  <a:pt x="550" y="171"/>
                </a:lnTo>
                <a:lnTo>
                  <a:pt x="563" y="177"/>
                </a:lnTo>
                <a:lnTo>
                  <a:pt x="574" y="185"/>
                </a:lnTo>
                <a:lnTo>
                  <a:pt x="584" y="194"/>
                </a:lnTo>
                <a:lnTo>
                  <a:pt x="593" y="204"/>
                </a:lnTo>
                <a:lnTo>
                  <a:pt x="602" y="216"/>
                </a:lnTo>
                <a:lnTo>
                  <a:pt x="608" y="229"/>
                </a:lnTo>
                <a:lnTo>
                  <a:pt x="614" y="242"/>
                </a:lnTo>
                <a:lnTo>
                  <a:pt x="617" y="254"/>
                </a:lnTo>
                <a:lnTo>
                  <a:pt x="619" y="265"/>
                </a:lnTo>
                <a:lnTo>
                  <a:pt x="620" y="275"/>
                </a:lnTo>
                <a:lnTo>
                  <a:pt x="620" y="283"/>
                </a:lnTo>
                <a:lnTo>
                  <a:pt x="619" y="289"/>
                </a:lnTo>
                <a:lnTo>
                  <a:pt x="615" y="316"/>
                </a:lnTo>
                <a:lnTo>
                  <a:pt x="613" y="347"/>
                </a:lnTo>
                <a:lnTo>
                  <a:pt x="611" y="361"/>
                </a:lnTo>
                <a:lnTo>
                  <a:pt x="611" y="374"/>
                </a:lnTo>
                <a:lnTo>
                  <a:pt x="611" y="386"/>
                </a:lnTo>
                <a:lnTo>
                  <a:pt x="613" y="393"/>
                </a:lnTo>
                <a:lnTo>
                  <a:pt x="615" y="398"/>
                </a:lnTo>
                <a:lnTo>
                  <a:pt x="616" y="402"/>
                </a:lnTo>
                <a:lnTo>
                  <a:pt x="617" y="406"/>
                </a:lnTo>
                <a:lnTo>
                  <a:pt x="618" y="413"/>
                </a:lnTo>
                <a:lnTo>
                  <a:pt x="618" y="425"/>
                </a:lnTo>
                <a:lnTo>
                  <a:pt x="615" y="442"/>
                </a:lnTo>
                <a:lnTo>
                  <a:pt x="611" y="455"/>
                </a:lnTo>
                <a:lnTo>
                  <a:pt x="608" y="466"/>
                </a:lnTo>
                <a:lnTo>
                  <a:pt x="605" y="474"/>
                </a:lnTo>
                <a:lnTo>
                  <a:pt x="602" y="483"/>
                </a:lnTo>
                <a:lnTo>
                  <a:pt x="595" y="494"/>
                </a:lnTo>
                <a:lnTo>
                  <a:pt x="591" y="500"/>
                </a:lnTo>
                <a:lnTo>
                  <a:pt x="588" y="502"/>
                </a:lnTo>
                <a:lnTo>
                  <a:pt x="587" y="506"/>
                </a:lnTo>
                <a:lnTo>
                  <a:pt x="584" y="510"/>
                </a:lnTo>
                <a:lnTo>
                  <a:pt x="584" y="513"/>
                </a:lnTo>
                <a:lnTo>
                  <a:pt x="581" y="531"/>
                </a:lnTo>
                <a:lnTo>
                  <a:pt x="577" y="548"/>
                </a:lnTo>
                <a:lnTo>
                  <a:pt x="572" y="564"/>
                </a:lnTo>
                <a:lnTo>
                  <a:pt x="566" y="578"/>
                </a:lnTo>
                <a:lnTo>
                  <a:pt x="560" y="593"/>
                </a:lnTo>
                <a:lnTo>
                  <a:pt x="553" y="609"/>
                </a:lnTo>
                <a:lnTo>
                  <a:pt x="551" y="619"/>
                </a:lnTo>
                <a:lnTo>
                  <a:pt x="549" y="628"/>
                </a:lnTo>
                <a:lnTo>
                  <a:pt x="548" y="637"/>
                </a:lnTo>
                <a:lnTo>
                  <a:pt x="548" y="647"/>
                </a:lnTo>
                <a:lnTo>
                  <a:pt x="548" y="656"/>
                </a:lnTo>
                <a:lnTo>
                  <a:pt x="548" y="666"/>
                </a:lnTo>
                <a:lnTo>
                  <a:pt x="549" y="674"/>
                </a:lnTo>
                <a:lnTo>
                  <a:pt x="552" y="683"/>
                </a:lnTo>
                <a:lnTo>
                  <a:pt x="555" y="690"/>
                </a:lnTo>
                <a:lnTo>
                  <a:pt x="562" y="698"/>
                </a:lnTo>
                <a:lnTo>
                  <a:pt x="566" y="701"/>
                </a:lnTo>
                <a:lnTo>
                  <a:pt x="570" y="704"/>
                </a:lnTo>
                <a:lnTo>
                  <a:pt x="576" y="707"/>
                </a:lnTo>
                <a:lnTo>
                  <a:pt x="581" y="709"/>
                </a:lnTo>
                <a:lnTo>
                  <a:pt x="603" y="715"/>
                </a:lnTo>
                <a:lnTo>
                  <a:pt x="628" y="723"/>
                </a:lnTo>
                <a:lnTo>
                  <a:pt x="654" y="731"/>
                </a:lnTo>
                <a:lnTo>
                  <a:pt x="680" y="740"/>
                </a:lnTo>
                <a:lnTo>
                  <a:pt x="705" y="750"/>
                </a:lnTo>
                <a:lnTo>
                  <a:pt x="729" y="758"/>
                </a:lnTo>
                <a:lnTo>
                  <a:pt x="752" y="766"/>
                </a:lnTo>
                <a:lnTo>
                  <a:pt x="771" y="774"/>
                </a:lnTo>
                <a:lnTo>
                  <a:pt x="756" y="788"/>
                </a:lnTo>
                <a:lnTo>
                  <a:pt x="740" y="801"/>
                </a:lnTo>
                <a:lnTo>
                  <a:pt x="724" y="813"/>
                </a:lnTo>
                <a:lnTo>
                  <a:pt x="708" y="825"/>
                </a:lnTo>
                <a:lnTo>
                  <a:pt x="690" y="836"/>
                </a:lnTo>
                <a:lnTo>
                  <a:pt x="672" y="847"/>
                </a:lnTo>
                <a:lnTo>
                  <a:pt x="654" y="857"/>
                </a:lnTo>
                <a:lnTo>
                  <a:pt x="635" y="864"/>
                </a:lnTo>
                <a:lnTo>
                  <a:pt x="616" y="872"/>
                </a:lnTo>
                <a:lnTo>
                  <a:pt x="595" y="879"/>
                </a:lnTo>
                <a:lnTo>
                  <a:pt x="576" y="885"/>
                </a:lnTo>
                <a:lnTo>
                  <a:pt x="555" y="889"/>
                </a:lnTo>
                <a:lnTo>
                  <a:pt x="534" y="893"/>
                </a:lnTo>
                <a:lnTo>
                  <a:pt x="512" y="896"/>
                </a:lnTo>
                <a:lnTo>
                  <a:pt x="491" y="898"/>
                </a:lnTo>
                <a:lnTo>
                  <a:pt x="469" y="898"/>
                </a:lnTo>
                <a:lnTo>
                  <a:pt x="447" y="898"/>
                </a:lnTo>
                <a:lnTo>
                  <a:pt x="426" y="896"/>
                </a:lnTo>
                <a:lnTo>
                  <a:pt x="405" y="893"/>
                </a:lnTo>
                <a:lnTo>
                  <a:pt x="384" y="889"/>
                </a:lnTo>
                <a:lnTo>
                  <a:pt x="363" y="885"/>
                </a:lnTo>
                <a:lnTo>
                  <a:pt x="344" y="879"/>
                </a:lnTo>
                <a:lnTo>
                  <a:pt x="324" y="873"/>
                </a:lnTo>
                <a:lnTo>
                  <a:pt x="305" y="865"/>
                </a:lnTo>
                <a:lnTo>
                  <a:pt x="285" y="857"/>
                </a:lnTo>
                <a:lnTo>
                  <a:pt x="267" y="848"/>
                </a:lnTo>
                <a:lnTo>
                  <a:pt x="250" y="837"/>
                </a:lnTo>
                <a:lnTo>
                  <a:pt x="232" y="826"/>
                </a:lnTo>
                <a:lnTo>
                  <a:pt x="216" y="815"/>
                </a:lnTo>
                <a:lnTo>
                  <a:pt x="200" y="803"/>
                </a:lnTo>
                <a:lnTo>
                  <a:pt x="184" y="790"/>
                </a:lnTo>
                <a:lnTo>
                  <a:pt x="170" y="776"/>
                </a:lnTo>
                <a:close/>
                <a:moveTo>
                  <a:pt x="469" y="39"/>
                </a:moveTo>
                <a:lnTo>
                  <a:pt x="492" y="40"/>
                </a:lnTo>
                <a:lnTo>
                  <a:pt x="513" y="41"/>
                </a:lnTo>
                <a:lnTo>
                  <a:pt x="535" y="45"/>
                </a:lnTo>
                <a:lnTo>
                  <a:pt x="555" y="48"/>
                </a:lnTo>
                <a:lnTo>
                  <a:pt x="576" y="53"/>
                </a:lnTo>
                <a:lnTo>
                  <a:pt x="596" y="59"/>
                </a:lnTo>
                <a:lnTo>
                  <a:pt x="617" y="65"/>
                </a:lnTo>
                <a:lnTo>
                  <a:pt x="636" y="74"/>
                </a:lnTo>
                <a:lnTo>
                  <a:pt x="655" y="81"/>
                </a:lnTo>
                <a:lnTo>
                  <a:pt x="673" y="91"/>
                </a:lnTo>
                <a:lnTo>
                  <a:pt x="691" y="102"/>
                </a:lnTo>
                <a:lnTo>
                  <a:pt x="709" y="113"/>
                </a:lnTo>
                <a:lnTo>
                  <a:pt x="726" y="124"/>
                </a:lnTo>
                <a:lnTo>
                  <a:pt x="742" y="137"/>
                </a:lnTo>
                <a:lnTo>
                  <a:pt x="757" y="151"/>
                </a:lnTo>
                <a:lnTo>
                  <a:pt x="772" y="165"/>
                </a:lnTo>
                <a:lnTo>
                  <a:pt x="786" y="181"/>
                </a:lnTo>
                <a:lnTo>
                  <a:pt x="801" y="196"/>
                </a:lnTo>
                <a:lnTo>
                  <a:pt x="813" y="212"/>
                </a:lnTo>
                <a:lnTo>
                  <a:pt x="825" y="229"/>
                </a:lnTo>
                <a:lnTo>
                  <a:pt x="836" y="246"/>
                </a:lnTo>
                <a:lnTo>
                  <a:pt x="847" y="264"/>
                </a:lnTo>
                <a:lnTo>
                  <a:pt x="856" y="283"/>
                </a:lnTo>
                <a:lnTo>
                  <a:pt x="864" y="302"/>
                </a:lnTo>
                <a:lnTo>
                  <a:pt x="872" y="321"/>
                </a:lnTo>
                <a:lnTo>
                  <a:pt x="879" y="342"/>
                </a:lnTo>
                <a:lnTo>
                  <a:pt x="885" y="362"/>
                </a:lnTo>
                <a:lnTo>
                  <a:pt x="890" y="383"/>
                </a:lnTo>
                <a:lnTo>
                  <a:pt x="893" y="403"/>
                </a:lnTo>
                <a:lnTo>
                  <a:pt x="897" y="425"/>
                </a:lnTo>
                <a:lnTo>
                  <a:pt x="898" y="446"/>
                </a:lnTo>
                <a:lnTo>
                  <a:pt x="899" y="469"/>
                </a:lnTo>
                <a:lnTo>
                  <a:pt x="898" y="488"/>
                </a:lnTo>
                <a:lnTo>
                  <a:pt x="897" y="508"/>
                </a:lnTo>
                <a:lnTo>
                  <a:pt x="894" y="526"/>
                </a:lnTo>
                <a:lnTo>
                  <a:pt x="891" y="545"/>
                </a:lnTo>
                <a:lnTo>
                  <a:pt x="888" y="564"/>
                </a:lnTo>
                <a:lnTo>
                  <a:pt x="884" y="581"/>
                </a:lnTo>
                <a:lnTo>
                  <a:pt x="878" y="600"/>
                </a:lnTo>
                <a:lnTo>
                  <a:pt x="872" y="617"/>
                </a:lnTo>
                <a:lnTo>
                  <a:pt x="865" y="634"/>
                </a:lnTo>
                <a:lnTo>
                  <a:pt x="858" y="650"/>
                </a:lnTo>
                <a:lnTo>
                  <a:pt x="849" y="668"/>
                </a:lnTo>
                <a:lnTo>
                  <a:pt x="840" y="683"/>
                </a:lnTo>
                <a:lnTo>
                  <a:pt x="832" y="699"/>
                </a:lnTo>
                <a:lnTo>
                  <a:pt x="821" y="714"/>
                </a:lnTo>
                <a:lnTo>
                  <a:pt x="810" y="728"/>
                </a:lnTo>
                <a:lnTo>
                  <a:pt x="799" y="743"/>
                </a:lnTo>
                <a:lnTo>
                  <a:pt x="781" y="736"/>
                </a:lnTo>
                <a:lnTo>
                  <a:pt x="757" y="727"/>
                </a:lnTo>
                <a:lnTo>
                  <a:pt x="731" y="717"/>
                </a:lnTo>
                <a:lnTo>
                  <a:pt x="703" y="708"/>
                </a:lnTo>
                <a:lnTo>
                  <a:pt x="674" y="698"/>
                </a:lnTo>
                <a:lnTo>
                  <a:pt x="645" y="688"/>
                </a:lnTo>
                <a:lnTo>
                  <a:pt x="618" y="680"/>
                </a:lnTo>
                <a:lnTo>
                  <a:pt x="593" y="672"/>
                </a:lnTo>
                <a:lnTo>
                  <a:pt x="590" y="670"/>
                </a:lnTo>
                <a:lnTo>
                  <a:pt x="588" y="667"/>
                </a:lnTo>
                <a:lnTo>
                  <a:pt x="587" y="660"/>
                </a:lnTo>
                <a:lnTo>
                  <a:pt x="587" y="647"/>
                </a:lnTo>
                <a:lnTo>
                  <a:pt x="588" y="633"/>
                </a:lnTo>
                <a:lnTo>
                  <a:pt x="591" y="620"/>
                </a:lnTo>
                <a:lnTo>
                  <a:pt x="596" y="607"/>
                </a:lnTo>
                <a:lnTo>
                  <a:pt x="602" y="595"/>
                </a:lnTo>
                <a:lnTo>
                  <a:pt x="607" y="580"/>
                </a:lnTo>
                <a:lnTo>
                  <a:pt x="614" y="563"/>
                </a:lnTo>
                <a:lnTo>
                  <a:pt x="619" y="543"/>
                </a:lnTo>
                <a:lnTo>
                  <a:pt x="622" y="524"/>
                </a:lnTo>
                <a:lnTo>
                  <a:pt x="630" y="513"/>
                </a:lnTo>
                <a:lnTo>
                  <a:pt x="638" y="498"/>
                </a:lnTo>
                <a:lnTo>
                  <a:pt x="642" y="488"/>
                </a:lnTo>
                <a:lnTo>
                  <a:pt x="646" y="478"/>
                </a:lnTo>
                <a:lnTo>
                  <a:pt x="649" y="465"/>
                </a:lnTo>
                <a:lnTo>
                  <a:pt x="653" y="450"/>
                </a:lnTo>
                <a:lnTo>
                  <a:pt x="655" y="437"/>
                </a:lnTo>
                <a:lnTo>
                  <a:pt x="657" y="426"/>
                </a:lnTo>
                <a:lnTo>
                  <a:pt x="657" y="417"/>
                </a:lnTo>
                <a:lnTo>
                  <a:pt x="657" y="410"/>
                </a:lnTo>
                <a:lnTo>
                  <a:pt x="656" y="398"/>
                </a:lnTo>
                <a:lnTo>
                  <a:pt x="653" y="387"/>
                </a:lnTo>
                <a:lnTo>
                  <a:pt x="651" y="386"/>
                </a:lnTo>
                <a:lnTo>
                  <a:pt x="650" y="384"/>
                </a:lnTo>
                <a:lnTo>
                  <a:pt x="650" y="371"/>
                </a:lnTo>
                <a:lnTo>
                  <a:pt x="651" y="349"/>
                </a:lnTo>
                <a:lnTo>
                  <a:pt x="654" y="323"/>
                </a:lnTo>
                <a:lnTo>
                  <a:pt x="658" y="296"/>
                </a:lnTo>
                <a:lnTo>
                  <a:pt x="659" y="285"/>
                </a:lnTo>
                <a:lnTo>
                  <a:pt x="659" y="273"/>
                </a:lnTo>
                <a:lnTo>
                  <a:pt x="657" y="259"/>
                </a:lnTo>
                <a:lnTo>
                  <a:pt x="655" y="244"/>
                </a:lnTo>
                <a:lnTo>
                  <a:pt x="650" y="229"/>
                </a:lnTo>
                <a:lnTo>
                  <a:pt x="644" y="213"/>
                </a:lnTo>
                <a:lnTo>
                  <a:pt x="640" y="204"/>
                </a:lnTo>
                <a:lnTo>
                  <a:pt x="635" y="196"/>
                </a:lnTo>
                <a:lnTo>
                  <a:pt x="630" y="188"/>
                </a:lnTo>
                <a:lnTo>
                  <a:pt x="623" y="181"/>
                </a:lnTo>
                <a:lnTo>
                  <a:pt x="615" y="170"/>
                </a:lnTo>
                <a:lnTo>
                  <a:pt x="605" y="160"/>
                </a:lnTo>
                <a:lnTo>
                  <a:pt x="592" y="150"/>
                </a:lnTo>
                <a:lnTo>
                  <a:pt x="577" y="141"/>
                </a:lnTo>
                <a:lnTo>
                  <a:pt x="569" y="136"/>
                </a:lnTo>
                <a:lnTo>
                  <a:pt x="560" y="132"/>
                </a:lnTo>
                <a:lnTo>
                  <a:pt x="550" y="129"/>
                </a:lnTo>
                <a:lnTo>
                  <a:pt x="540" y="126"/>
                </a:lnTo>
                <a:lnTo>
                  <a:pt x="529" y="122"/>
                </a:lnTo>
                <a:lnTo>
                  <a:pt x="518" y="120"/>
                </a:lnTo>
                <a:lnTo>
                  <a:pt x="505" y="118"/>
                </a:lnTo>
                <a:lnTo>
                  <a:pt x="492" y="117"/>
                </a:lnTo>
                <a:lnTo>
                  <a:pt x="453" y="117"/>
                </a:lnTo>
                <a:lnTo>
                  <a:pt x="440" y="118"/>
                </a:lnTo>
                <a:lnTo>
                  <a:pt x="428" y="120"/>
                </a:lnTo>
                <a:lnTo>
                  <a:pt x="416" y="122"/>
                </a:lnTo>
                <a:lnTo>
                  <a:pt x="405" y="126"/>
                </a:lnTo>
                <a:lnTo>
                  <a:pt x="395" y="129"/>
                </a:lnTo>
                <a:lnTo>
                  <a:pt x="386" y="132"/>
                </a:lnTo>
                <a:lnTo>
                  <a:pt x="377" y="136"/>
                </a:lnTo>
                <a:lnTo>
                  <a:pt x="368" y="141"/>
                </a:lnTo>
                <a:lnTo>
                  <a:pt x="353" y="150"/>
                </a:lnTo>
                <a:lnTo>
                  <a:pt x="341" y="160"/>
                </a:lnTo>
                <a:lnTo>
                  <a:pt x="331" y="170"/>
                </a:lnTo>
                <a:lnTo>
                  <a:pt x="322" y="181"/>
                </a:lnTo>
                <a:lnTo>
                  <a:pt x="316" y="188"/>
                </a:lnTo>
                <a:lnTo>
                  <a:pt x="311" y="196"/>
                </a:lnTo>
                <a:lnTo>
                  <a:pt x="306" y="204"/>
                </a:lnTo>
                <a:lnTo>
                  <a:pt x="303" y="213"/>
                </a:lnTo>
                <a:lnTo>
                  <a:pt x="296" y="229"/>
                </a:lnTo>
                <a:lnTo>
                  <a:pt x="291" y="244"/>
                </a:lnTo>
                <a:lnTo>
                  <a:pt x="289" y="259"/>
                </a:lnTo>
                <a:lnTo>
                  <a:pt x="287" y="273"/>
                </a:lnTo>
                <a:lnTo>
                  <a:pt x="287" y="285"/>
                </a:lnTo>
                <a:lnTo>
                  <a:pt x="289" y="296"/>
                </a:lnTo>
                <a:lnTo>
                  <a:pt x="292" y="323"/>
                </a:lnTo>
                <a:lnTo>
                  <a:pt x="295" y="349"/>
                </a:lnTo>
                <a:lnTo>
                  <a:pt x="296" y="371"/>
                </a:lnTo>
                <a:lnTo>
                  <a:pt x="295" y="384"/>
                </a:lnTo>
                <a:lnTo>
                  <a:pt x="294" y="386"/>
                </a:lnTo>
                <a:lnTo>
                  <a:pt x="294" y="387"/>
                </a:lnTo>
                <a:lnTo>
                  <a:pt x="291" y="398"/>
                </a:lnTo>
                <a:lnTo>
                  <a:pt x="289" y="410"/>
                </a:lnTo>
                <a:lnTo>
                  <a:pt x="289" y="417"/>
                </a:lnTo>
                <a:lnTo>
                  <a:pt x="290" y="426"/>
                </a:lnTo>
                <a:lnTo>
                  <a:pt x="291" y="437"/>
                </a:lnTo>
                <a:lnTo>
                  <a:pt x="293" y="450"/>
                </a:lnTo>
                <a:lnTo>
                  <a:pt x="296" y="465"/>
                </a:lnTo>
                <a:lnTo>
                  <a:pt x="299" y="478"/>
                </a:lnTo>
                <a:lnTo>
                  <a:pt x="304" y="488"/>
                </a:lnTo>
                <a:lnTo>
                  <a:pt x="308" y="498"/>
                </a:lnTo>
                <a:lnTo>
                  <a:pt x="316" y="513"/>
                </a:lnTo>
                <a:lnTo>
                  <a:pt x="323" y="524"/>
                </a:lnTo>
                <a:lnTo>
                  <a:pt x="327" y="543"/>
                </a:lnTo>
                <a:lnTo>
                  <a:pt x="332" y="563"/>
                </a:lnTo>
                <a:lnTo>
                  <a:pt x="338" y="580"/>
                </a:lnTo>
                <a:lnTo>
                  <a:pt x="345" y="595"/>
                </a:lnTo>
                <a:lnTo>
                  <a:pt x="348" y="605"/>
                </a:lnTo>
                <a:lnTo>
                  <a:pt x="351" y="617"/>
                </a:lnTo>
                <a:lnTo>
                  <a:pt x="352" y="631"/>
                </a:lnTo>
                <a:lnTo>
                  <a:pt x="353" y="648"/>
                </a:lnTo>
                <a:lnTo>
                  <a:pt x="352" y="661"/>
                </a:lnTo>
                <a:lnTo>
                  <a:pt x="352" y="668"/>
                </a:lnTo>
                <a:lnTo>
                  <a:pt x="350" y="671"/>
                </a:lnTo>
                <a:lnTo>
                  <a:pt x="347" y="672"/>
                </a:lnTo>
                <a:lnTo>
                  <a:pt x="321" y="681"/>
                </a:lnTo>
                <a:lnTo>
                  <a:pt x="293" y="689"/>
                </a:lnTo>
                <a:lnTo>
                  <a:pt x="264" y="699"/>
                </a:lnTo>
                <a:lnTo>
                  <a:pt x="234" y="710"/>
                </a:lnTo>
                <a:lnTo>
                  <a:pt x="206" y="720"/>
                </a:lnTo>
                <a:lnTo>
                  <a:pt x="180" y="729"/>
                </a:lnTo>
                <a:lnTo>
                  <a:pt x="158" y="738"/>
                </a:lnTo>
                <a:lnTo>
                  <a:pt x="141" y="745"/>
                </a:lnTo>
                <a:lnTo>
                  <a:pt x="130" y="731"/>
                </a:lnTo>
                <a:lnTo>
                  <a:pt x="119" y="716"/>
                </a:lnTo>
                <a:lnTo>
                  <a:pt x="108" y="701"/>
                </a:lnTo>
                <a:lnTo>
                  <a:pt x="98" y="685"/>
                </a:lnTo>
                <a:lnTo>
                  <a:pt x="90" y="669"/>
                </a:lnTo>
                <a:lnTo>
                  <a:pt x="81" y="653"/>
                </a:lnTo>
                <a:lnTo>
                  <a:pt x="74" y="635"/>
                </a:lnTo>
                <a:lnTo>
                  <a:pt x="67" y="618"/>
                </a:lnTo>
                <a:lnTo>
                  <a:pt x="61" y="601"/>
                </a:lnTo>
                <a:lnTo>
                  <a:pt x="55" y="582"/>
                </a:lnTo>
                <a:lnTo>
                  <a:pt x="51" y="564"/>
                </a:lnTo>
                <a:lnTo>
                  <a:pt x="47" y="546"/>
                </a:lnTo>
                <a:lnTo>
                  <a:pt x="43" y="527"/>
                </a:lnTo>
                <a:lnTo>
                  <a:pt x="41" y="508"/>
                </a:lnTo>
                <a:lnTo>
                  <a:pt x="40" y="488"/>
                </a:lnTo>
                <a:lnTo>
                  <a:pt x="40" y="469"/>
                </a:lnTo>
                <a:lnTo>
                  <a:pt x="40" y="446"/>
                </a:lnTo>
                <a:lnTo>
                  <a:pt x="42" y="425"/>
                </a:lnTo>
                <a:lnTo>
                  <a:pt x="44" y="403"/>
                </a:lnTo>
                <a:lnTo>
                  <a:pt x="49" y="383"/>
                </a:lnTo>
                <a:lnTo>
                  <a:pt x="53" y="362"/>
                </a:lnTo>
                <a:lnTo>
                  <a:pt x="58" y="342"/>
                </a:lnTo>
                <a:lnTo>
                  <a:pt x="66" y="321"/>
                </a:lnTo>
                <a:lnTo>
                  <a:pt x="74" y="302"/>
                </a:lnTo>
                <a:lnTo>
                  <a:pt x="82" y="283"/>
                </a:lnTo>
                <a:lnTo>
                  <a:pt x="92" y="264"/>
                </a:lnTo>
                <a:lnTo>
                  <a:pt x="102" y="246"/>
                </a:lnTo>
                <a:lnTo>
                  <a:pt x="114" y="229"/>
                </a:lnTo>
                <a:lnTo>
                  <a:pt x="125" y="212"/>
                </a:lnTo>
                <a:lnTo>
                  <a:pt x="137" y="196"/>
                </a:lnTo>
                <a:lnTo>
                  <a:pt x="151" y="181"/>
                </a:lnTo>
                <a:lnTo>
                  <a:pt x="165" y="165"/>
                </a:lnTo>
                <a:lnTo>
                  <a:pt x="180" y="151"/>
                </a:lnTo>
                <a:lnTo>
                  <a:pt x="196" y="137"/>
                </a:lnTo>
                <a:lnTo>
                  <a:pt x="212" y="124"/>
                </a:lnTo>
                <a:lnTo>
                  <a:pt x="229" y="113"/>
                </a:lnTo>
                <a:lnTo>
                  <a:pt x="246" y="102"/>
                </a:lnTo>
                <a:lnTo>
                  <a:pt x="265" y="91"/>
                </a:lnTo>
                <a:lnTo>
                  <a:pt x="283" y="81"/>
                </a:lnTo>
                <a:lnTo>
                  <a:pt x="301" y="74"/>
                </a:lnTo>
                <a:lnTo>
                  <a:pt x="322" y="65"/>
                </a:lnTo>
                <a:lnTo>
                  <a:pt x="341" y="59"/>
                </a:lnTo>
                <a:lnTo>
                  <a:pt x="362" y="53"/>
                </a:lnTo>
                <a:lnTo>
                  <a:pt x="382" y="48"/>
                </a:lnTo>
                <a:lnTo>
                  <a:pt x="404" y="45"/>
                </a:lnTo>
                <a:lnTo>
                  <a:pt x="425" y="41"/>
                </a:lnTo>
                <a:lnTo>
                  <a:pt x="447" y="40"/>
                </a:lnTo>
                <a:lnTo>
                  <a:pt x="469" y="39"/>
                </a:lnTo>
                <a:close/>
                <a:moveTo>
                  <a:pt x="469" y="0"/>
                </a:moveTo>
                <a:lnTo>
                  <a:pt x="445" y="1"/>
                </a:lnTo>
                <a:lnTo>
                  <a:pt x="421" y="2"/>
                </a:lnTo>
                <a:lnTo>
                  <a:pt x="398" y="6"/>
                </a:lnTo>
                <a:lnTo>
                  <a:pt x="375" y="10"/>
                </a:lnTo>
                <a:lnTo>
                  <a:pt x="352" y="15"/>
                </a:lnTo>
                <a:lnTo>
                  <a:pt x="330" y="22"/>
                </a:lnTo>
                <a:lnTo>
                  <a:pt x="308" y="28"/>
                </a:lnTo>
                <a:lnTo>
                  <a:pt x="286" y="37"/>
                </a:lnTo>
                <a:lnTo>
                  <a:pt x="266" y="47"/>
                </a:lnTo>
                <a:lnTo>
                  <a:pt x="245" y="56"/>
                </a:lnTo>
                <a:lnTo>
                  <a:pt x="226" y="68"/>
                </a:lnTo>
                <a:lnTo>
                  <a:pt x="207" y="80"/>
                </a:lnTo>
                <a:lnTo>
                  <a:pt x="189" y="93"/>
                </a:lnTo>
                <a:lnTo>
                  <a:pt x="171" y="107"/>
                </a:lnTo>
                <a:lnTo>
                  <a:pt x="153" y="122"/>
                </a:lnTo>
                <a:lnTo>
                  <a:pt x="137" y="137"/>
                </a:lnTo>
                <a:lnTo>
                  <a:pt x="122" y="154"/>
                </a:lnTo>
                <a:lnTo>
                  <a:pt x="107" y="171"/>
                </a:lnTo>
                <a:lnTo>
                  <a:pt x="94" y="188"/>
                </a:lnTo>
                <a:lnTo>
                  <a:pt x="80" y="207"/>
                </a:lnTo>
                <a:lnTo>
                  <a:pt x="68" y="226"/>
                </a:lnTo>
                <a:lnTo>
                  <a:pt x="57" y="245"/>
                </a:lnTo>
                <a:lnTo>
                  <a:pt x="47" y="266"/>
                </a:lnTo>
                <a:lnTo>
                  <a:pt x="37" y="286"/>
                </a:lnTo>
                <a:lnTo>
                  <a:pt x="29" y="308"/>
                </a:lnTo>
                <a:lnTo>
                  <a:pt x="22" y="330"/>
                </a:lnTo>
                <a:lnTo>
                  <a:pt x="15" y="351"/>
                </a:lnTo>
                <a:lnTo>
                  <a:pt x="10" y="374"/>
                </a:lnTo>
                <a:lnTo>
                  <a:pt x="6" y="398"/>
                </a:lnTo>
                <a:lnTo>
                  <a:pt x="3" y="420"/>
                </a:lnTo>
                <a:lnTo>
                  <a:pt x="1" y="444"/>
                </a:lnTo>
                <a:lnTo>
                  <a:pt x="0" y="469"/>
                </a:lnTo>
                <a:lnTo>
                  <a:pt x="1" y="493"/>
                </a:lnTo>
                <a:lnTo>
                  <a:pt x="3" y="516"/>
                </a:lnTo>
                <a:lnTo>
                  <a:pt x="6" y="540"/>
                </a:lnTo>
                <a:lnTo>
                  <a:pt x="10" y="563"/>
                </a:lnTo>
                <a:lnTo>
                  <a:pt x="15" y="586"/>
                </a:lnTo>
                <a:lnTo>
                  <a:pt x="22" y="608"/>
                </a:lnTo>
                <a:lnTo>
                  <a:pt x="29" y="630"/>
                </a:lnTo>
                <a:lnTo>
                  <a:pt x="37" y="651"/>
                </a:lnTo>
                <a:lnTo>
                  <a:pt x="47" y="672"/>
                </a:lnTo>
                <a:lnTo>
                  <a:pt x="57" y="693"/>
                </a:lnTo>
                <a:lnTo>
                  <a:pt x="68" y="712"/>
                </a:lnTo>
                <a:lnTo>
                  <a:pt x="80" y="730"/>
                </a:lnTo>
                <a:lnTo>
                  <a:pt x="94" y="749"/>
                </a:lnTo>
                <a:lnTo>
                  <a:pt x="107" y="767"/>
                </a:lnTo>
                <a:lnTo>
                  <a:pt x="122" y="783"/>
                </a:lnTo>
                <a:lnTo>
                  <a:pt x="137" y="799"/>
                </a:lnTo>
                <a:lnTo>
                  <a:pt x="153" y="816"/>
                </a:lnTo>
                <a:lnTo>
                  <a:pt x="171" y="830"/>
                </a:lnTo>
                <a:lnTo>
                  <a:pt x="189" y="844"/>
                </a:lnTo>
                <a:lnTo>
                  <a:pt x="207" y="857"/>
                </a:lnTo>
                <a:lnTo>
                  <a:pt x="226" y="870"/>
                </a:lnTo>
                <a:lnTo>
                  <a:pt x="245" y="880"/>
                </a:lnTo>
                <a:lnTo>
                  <a:pt x="266" y="891"/>
                </a:lnTo>
                <a:lnTo>
                  <a:pt x="286" y="900"/>
                </a:lnTo>
                <a:lnTo>
                  <a:pt x="308" y="909"/>
                </a:lnTo>
                <a:lnTo>
                  <a:pt x="330" y="916"/>
                </a:lnTo>
                <a:lnTo>
                  <a:pt x="352" y="923"/>
                </a:lnTo>
                <a:lnTo>
                  <a:pt x="375" y="928"/>
                </a:lnTo>
                <a:lnTo>
                  <a:pt x="398" y="931"/>
                </a:lnTo>
                <a:lnTo>
                  <a:pt x="421" y="934"/>
                </a:lnTo>
                <a:lnTo>
                  <a:pt x="445" y="937"/>
                </a:lnTo>
                <a:lnTo>
                  <a:pt x="469" y="937"/>
                </a:lnTo>
                <a:lnTo>
                  <a:pt x="493" y="937"/>
                </a:lnTo>
                <a:lnTo>
                  <a:pt x="516" y="934"/>
                </a:lnTo>
                <a:lnTo>
                  <a:pt x="540" y="931"/>
                </a:lnTo>
                <a:lnTo>
                  <a:pt x="563" y="928"/>
                </a:lnTo>
                <a:lnTo>
                  <a:pt x="586" y="923"/>
                </a:lnTo>
                <a:lnTo>
                  <a:pt x="608" y="916"/>
                </a:lnTo>
                <a:lnTo>
                  <a:pt x="630" y="909"/>
                </a:lnTo>
                <a:lnTo>
                  <a:pt x="651" y="900"/>
                </a:lnTo>
                <a:lnTo>
                  <a:pt x="672" y="891"/>
                </a:lnTo>
                <a:lnTo>
                  <a:pt x="692" y="880"/>
                </a:lnTo>
                <a:lnTo>
                  <a:pt x="712" y="870"/>
                </a:lnTo>
                <a:lnTo>
                  <a:pt x="731" y="857"/>
                </a:lnTo>
                <a:lnTo>
                  <a:pt x="750" y="844"/>
                </a:lnTo>
                <a:lnTo>
                  <a:pt x="767" y="830"/>
                </a:lnTo>
                <a:lnTo>
                  <a:pt x="784" y="816"/>
                </a:lnTo>
                <a:lnTo>
                  <a:pt x="801" y="799"/>
                </a:lnTo>
                <a:lnTo>
                  <a:pt x="816" y="783"/>
                </a:lnTo>
                <a:lnTo>
                  <a:pt x="831" y="767"/>
                </a:lnTo>
                <a:lnTo>
                  <a:pt x="845" y="749"/>
                </a:lnTo>
                <a:lnTo>
                  <a:pt x="858" y="730"/>
                </a:lnTo>
                <a:lnTo>
                  <a:pt x="870" y="712"/>
                </a:lnTo>
                <a:lnTo>
                  <a:pt x="880" y="693"/>
                </a:lnTo>
                <a:lnTo>
                  <a:pt x="891" y="672"/>
                </a:lnTo>
                <a:lnTo>
                  <a:pt x="901" y="651"/>
                </a:lnTo>
                <a:lnTo>
                  <a:pt x="909" y="630"/>
                </a:lnTo>
                <a:lnTo>
                  <a:pt x="916" y="608"/>
                </a:lnTo>
                <a:lnTo>
                  <a:pt x="923" y="586"/>
                </a:lnTo>
                <a:lnTo>
                  <a:pt x="928" y="563"/>
                </a:lnTo>
                <a:lnTo>
                  <a:pt x="932" y="540"/>
                </a:lnTo>
                <a:lnTo>
                  <a:pt x="936" y="516"/>
                </a:lnTo>
                <a:lnTo>
                  <a:pt x="937" y="493"/>
                </a:lnTo>
                <a:lnTo>
                  <a:pt x="938" y="469"/>
                </a:lnTo>
                <a:lnTo>
                  <a:pt x="937" y="444"/>
                </a:lnTo>
                <a:lnTo>
                  <a:pt x="936" y="420"/>
                </a:lnTo>
                <a:lnTo>
                  <a:pt x="932" y="398"/>
                </a:lnTo>
                <a:lnTo>
                  <a:pt x="928" y="374"/>
                </a:lnTo>
                <a:lnTo>
                  <a:pt x="923" y="351"/>
                </a:lnTo>
                <a:lnTo>
                  <a:pt x="916" y="330"/>
                </a:lnTo>
                <a:lnTo>
                  <a:pt x="909" y="308"/>
                </a:lnTo>
                <a:lnTo>
                  <a:pt x="901" y="286"/>
                </a:lnTo>
                <a:lnTo>
                  <a:pt x="891" y="266"/>
                </a:lnTo>
                <a:lnTo>
                  <a:pt x="880" y="245"/>
                </a:lnTo>
                <a:lnTo>
                  <a:pt x="870" y="226"/>
                </a:lnTo>
                <a:lnTo>
                  <a:pt x="858" y="207"/>
                </a:lnTo>
                <a:lnTo>
                  <a:pt x="845" y="188"/>
                </a:lnTo>
                <a:lnTo>
                  <a:pt x="831" y="171"/>
                </a:lnTo>
                <a:lnTo>
                  <a:pt x="816" y="154"/>
                </a:lnTo>
                <a:lnTo>
                  <a:pt x="801" y="137"/>
                </a:lnTo>
                <a:lnTo>
                  <a:pt x="784" y="122"/>
                </a:lnTo>
                <a:lnTo>
                  <a:pt x="767" y="107"/>
                </a:lnTo>
                <a:lnTo>
                  <a:pt x="750" y="93"/>
                </a:lnTo>
                <a:lnTo>
                  <a:pt x="731" y="80"/>
                </a:lnTo>
                <a:lnTo>
                  <a:pt x="712" y="68"/>
                </a:lnTo>
                <a:lnTo>
                  <a:pt x="692" y="56"/>
                </a:lnTo>
                <a:lnTo>
                  <a:pt x="672" y="47"/>
                </a:lnTo>
                <a:lnTo>
                  <a:pt x="651" y="37"/>
                </a:lnTo>
                <a:lnTo>
                  <a:pt x="630" y="28"/>
                </a:lnTo>
                <a:lnTo>
                  <a:pt x="608" y="22"/>
                </a:lnTo>
                <a:lnTo>
                  <a:pt x="586" y="15"/>
                </a:lnTo>
                <a:lnTo>
                  <a:pt x="563" y="10"/>
                </a:lnTo>
                <a:lnTo>
                  <a:pt x="540" y="6"/>
                </a:lnTo>
                <a:lnTo>
                  <a:pt x="516" y="2"/>
                </a:lnTo>
                <a:lnTo>
                  <a:pt x="493" y="1"/>
                </a:lnTo>
                <a:lnTo>
                  <a:pt x="469"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noEditPoints="1"/>
          </p:cNvSpPr>
          <p:nvPr/>
        </p:nvSpPr>
        <p:spPr bwMode="auto">
          <a:xfrm>
            <a:off x="3764126" y="4476832"/>
            <a:ext cx="399412" cy="399412"/>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9" name="Freeform 258"/>
          <p:cNvSpPr>
            <a:spLocks noEditPoints="1"/>
          </p:cNvSpPr>
          <p:nvPr/>
        </p:nvSpPr>
        <p:spPr bwMode="auto">
          <a:xfrm>
            <a:off x="7981131" y="4489709"/>
            <a:ext cx="385922" cy="385922"/>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0" name="Freeform 278"/>
          <p:cNvSpPr>
            <a:spLocks noEditPoints="1"/>
          </p:cNvSpPr>
          <p:nvPr/>
        </p:nvSpPr>
        <p:spPr bwMode="auto">
          <a:xfrm>
            <a:off x="10084433" y="4485105"/>
            <a:ext cx="419100" cy="417354"/>
          </a:xfrm>
          <a:custGeom>
            <a:avLst/>
            <a:gdLst>
              <a:gd name="T0" fmla="*/ 238 w 960"/>
              <a:gd name="T1" fmla="*/ 719 h 957"/>
              <a:gd name="T2" fmla="*/ 300 w 960"/>
              <a:gd name="T3" fmla="*/ 891 h 957"/>
              <a:gd name="T4" fmla="*/ 318 w 960"/>
              <a:gd name="T5" fmla="*/ 712 h 957"/>
              <a:gd name="T6" fmla="*/ 346 w 960"/>
              <a:gd name="T7" fmla="*/ 686 h 957"/>
              <a:gd name="T8" fmla="*/ 390 w 960"/>
              <a:gd name="T9" fmla="*/ 645 h 957"/>
              <a:gd name="T10" fmla="*/ 765 w 960"/>
              <a:gd name="T11" fmla="*/ 809 h 957"/>
              <a:gd name="T12" fmla="*/ 729 w 960"/>
              <a:gd name="T13" fmla="*/ 306 h 957"/>
              <a:gd name="T14" fmla="*/ 911 w 960"/>
              <a:gd name="T15" fmla="*/ 122 h 957"/>
              <a:gd name="T16" fmla="*/ 920 w 960"/>
              <a:gd name="T17" fmla="*/ 104 h 957"/>
              <a:gd name="T18" fmla="*/ 924 w 960"/>
              <a:gd name="T19" fmla="*/ 80 h 957"/>
              <a:gd name="T20" fmla="*/ 924 w 960"/>
              <a:gd name="T21" fmla="*/ 52 h 957"/>
              <a:gd name="T22" fmla="*/ 909 w 960"/>
              <a:gd name="T23" fmla="*/ 36 h 957"/>
              <a:gd name="T24" fmla="*/ 877 w 960"/>
              <a:gd name="T25" fmla="*/ 36 h 957"/>
              <a:gd name="T26" fmla="*/ 852 w 960"/>
              <a:gd name="T27" fmla="*/ 41 h 957"/>
              <a:gd name="T28" fmla="*/ 837 w 960"/>
              <a:gd name="T29" fmla="*/ 48 h 957"/>
              <a:gd name="T30" fmla="*/ 654 w 960"/>
              <a:gd name="T31" fmla="*/ 230 h 957"/>
              <a:gd name="T32" fmla="*/ 150 w 960"/>
              <a:gd name="T33" fmla="*/ 193 h 957"/>
              <a:gd name="T34" fmla="*/ 304 w 960"/>
              <a:gd name="T35" fmla="*/ 581 h 957"/>
              <a:gd name="T36" fmla="*/ 274 w 960"/>
              <a:gd name="T37" fmla="*/ 615 h 957"/>
              <a:gd name="T38" fmla="*/ 257 w 960"/>
              <a:gd name="T39" fmla="*/ 638 h 957"/>
              <a:gd name="T40" fmla="*/ 64 w 960"/>
              <a:gd name="T41" fmla="*/ 655 h 957"/>
              <a:gd name="T42" fmla="*/ 252 w 960"/>
              <a:gd name="T43" fmla="*/ 957 h 957"/>
              <a:gd name="T44" fmla="*/ 0 w 960"/>
              <a:gd name="T45" fmla="*/ 703 h 957"/>
              <a:gd name="T46" fmla="*/ 233 w 960"/>
              <a:gd name="T47" fmla="*/ 611 h 957"/>
              <a:gd name="T48" fmla="*/ 255 w 960"/>
              <a:gd name="T49" fmla="*/ 584 h 957"/>
              <a:gd name="T50" fmla="*/ 278 w 960"/>
              <a:gd name="T51" fmla="*/ 556 h 957"/>
              <a:gd name="T52" fmla="*/ 89 w 960"/>
              <a:gd name="T53" fmla="*/ 204 h 957"/>
              <a:gd name="T54" fmla="*/ 642 w 960"/>
              <a:gd name="T55" fmla="*/ 192 h 957"/>
              <a:gd name="T56" fmla="*/ 813 w 960"/>
              <a:gd name="T57" fmla="*/ 23 h 957"/>
              <a:gd name="T58" fmla="*/ 832 w 960"/>
              <a:gd name="T59" fmla="*/ 12 h 957"/>
              <a:gd name="T60" fmla="*/ 854 w 960"/>
              <a:gd name="T61" fmla="*/ 4 h 957"/>
              <a:gd name="T62" fmla="*/ 879 w 960"/>
              <a:gd name="T63" fmla="*/ 0 h 957"/>
              <a:gd name="T64" fmla="*/ 911 w 960"/>
              <a:gd name="T65" fmla="*/ 0 h 957"/>
              <a:gd name="T66" fmla="*/ 936 w 960"/>
              <a:gd name="T67" fmla="*/ 4 h 957"/>
              <a:gd name="T68" fmla="*/ 950 w 960"/>
              <a:gd name="T69" fmla="*/ 7 h 957"/>
              <a:gd name="T70" fmla="*/ 955 w 960"/>
              <a:gd name="T71" fmla="*/ 26 h 957"/>
              <a:gd name="T72" fmla="*/ 959 w 960"/>
              <a:gd name="T73" fmla="*/ 46 h 957"/>
              <a:gd name="T74" fmla="*/ 960 w 960"/>
              <a:gd name="T75" fmla="*/ 75 h 957"/>
              <a:gd name="T76" fmla="*/ 957 w 960"/>
              <a:gd name="T77" fmla="*/ 102 h 957"/>
              <a:gd name="T78" fmla="*/ 951 w 960"/>
              <a:gd name="T79" fmla="*/ 120 h 957"/>
              <a:gd name="T80" fmla="*/ 945 w 960"/>
              <a:gd name="T81" fmla="*/ 135 h 957"/>
              <a:gd name="T82" fmla="*/ 936 w 960"/>
              <a:gd name="T83" fmla="*/ 149 h 957"/>
              <a:gd name="T84" fmla="*/ 766 w 960"/>
              <a:gd name="T85" fmla="*/ 318 h 957"/>
              <a:gd name="T86" fmla="*/ 755 w 960"/>
              <a:gd name="T87" fmla="*/ 869 h 957"/>
              <a:gd name="T88" fmla="*/ 414 w 960"/>
              <a:gd name="T89" fmla="*/ 669 h 957"/>
              <a:gd name="T90" fmla="*/ 380 w 960"/>
              <a:gd name="T91" fmla="*/ 703 h 957"/>
              <a:gd name="T92" fmla="*/ 347 w 960"/>
              <a:gd name="T93" fmla="*/ 733 h 957"/>
              <a:gd name="T94" fmla="*/ 252 w 960"/>
              <a:gd name="T95" fmla="*/ 957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0" h="957">
                <a:moveTo>
                  <a:pt x="52" y="678"/>
                </a:moveTo>
                <a:lnTo>
                  <a:pt x="238" y="719"/>
                </a:lnTo>
                <a:lnTo>
                  <a:pt x="277" y="903"/>
                </a:lnTo>
                <a:lnTo>
                  <a:pt x="300" y="891"/>
                </a:lnTo>
                <a:lnTo>
                  <a:pt x="314" y="716"/>
                </a:lnTo>
                <a:lnTo>
                  <a:pt x="318" y="712"/>
                </a:lnTo>
                <a:lnTo>
                  <a:pt x="327" y="704"/>
                </a:lnTo>
                <a:lnTo>
                  <a:pt x="346" y="686"/>
                </a:lnTo>
                <a:lnTo>
                  <a:pt x="370" y="664"/>
                </a:lnTo>
                <a:lnTo>
                  <a:pt x="390" y="645"/>
                </a:lnTo>
                <a:lnTo>
                  <a:pt x="587" y="447"/>
                </a:lnTo>
                <a:lnTo>
                  <a:pt x="765" y="809"/>
                </a:lnTo>
                <a:lnTo>
                  <a:pt x="810" y="765"/>
                </a:lnTo>
                <a:lnTo>
                  <a:pt x="729" y="306"/>
                </a:lnTo>
                <a:lnTo>
                  <a:pt x="906" y="129"/>
                </a:lnTo>
                <a:lnTo>
                  <a:pt x="911" y="122"/>
                </a:lnTo>
                <a:lnTo>
                  <a:pt x="916" y="113"/>
                </a:lnTo>
                <a:lnTo>
                  <a:pt x="920" y="104"/>
                </a:lnTo>
                <a:lnTo>
                  <a:pt x="923" y="92"/>
                </a:lnTo>
                <a:lnTo>
                  <a:pt x="924" y="80"/>
                </a:lnTo>
                <a:lnTo>
                  <a:pt x="925" y="66"/>
                </a:lnTo>
                <a:lnTo>
                  <a:pt x="924" y="52"/>
                </a:lnTo>
                <a:lnTo>
                  <a:pt x="922" y="37"/>
                </a:lnTo>
                <a:lnTo>
                  <a:pt x="909" y="36"/>
                </a:lnTo>
                <a:lnTo>
                  <a:pt x="893" y="34"/>
                </a:lnTo>
                <a:lnTo>
                  <a:pt x="877" y="36"/>
                </a:lnTo>
                <a:lnTo>
                  <a:pt x="860" y="39"/>
                </a:lnTo>
                <a:lnTo>
                  <a:pt x="852" y="41"/>
                </a:lnTo>
                <a:lnTo>
                  <a:pt x="844" y="44"/>
                </a:lnTo>
                <a:lnTo>
                  <a:pt x="837" y="48"/>
                </a:lnTo>
                <a:lnTo>
                  <a:pt x="830" y="54"/>
                </a:lnTo>
                <a:lnTo>
                  <a:pt x="654" y="230"/>
                </a:lnTo>
                <a:lnTo>
                  <a:pt x="194" y="150"/>
                </a:lnTo>
                <a:lnTo>
                  <a:pt x="150" y="193"/>
                </a:lnTo>
                <a:lnTo>
                  <a:pt x="513" y="371"/>
                </a:lnTo>
                <a:lnTo>
                  <a:pt x="304" y="581"/>
                </a:lnTo>
                <a:lnTo>
                  <a:pt x="290" y="597"/>
                </a:lnTo>
                <a:lnTo>
                  <a:pt x="274" y="615"/>
                </a:lnTo>
                <a:lnTo>
                  <a:pt x="262" y="632"/>
                </a:lnTo>
                <a:lnTo>
                  <a:pt x="257" y="638"/>
                </a:lnTo>
                <a:lnTo>
                  <a:pt x="251" y="645"/>
                </a:lnTo>
                <a:lnTo>
                  <a:pt x="64" y="655"/>
                </a:lnTo>
                <a:lnTo>
                  <a:pt x="52" y="678"/>
                </a:lnTo>
                <a:close/>
                <a:moveTo>
                  <a:pt x="252" y="957"/>
                </a:moveTo>
                <a:lnTo>
                  <a:pt x="208" y="749"/>
                </a:lnTo>
                <a:lnTo>
                  <a:pt x="0" y="703"/>
                </a:lnTo>
                <a:lnTo>
                  <a:pt x="42" y="621"/>
                </a:lnTo>
                <a:lnTo>
                  <a:pt x="233" y="611"/>
                </a:lnTo>
                <a:lnTo>
                  <a:pt x="243" y="598"/>
                </a:lnTo>
                <a:lnTo>
                  <a:pt x="255" y="584"/>
                </a:lnTo>
                <a:lnTo>
                  <a:pt x="268" y="569"/>
                </a:lnTo>
                <a:lnTo>
                  <a:pt x="278" y="556"/>
                </a:lnTo>
                <a:lnTo>
                  <a:pt x="453" y="382"/>
                </a:lnTo>
                <a:lnTo>
                  <a:pt x="89" y="204"/>
                </a:lnTo>
                <a:lnTo>
                  <a:pt x="182" y="111"/>
                </a:lnTo>
                <a:lnTo>
                  <a:pt x="642" y="192"/>
                </a:lnTo>
                <a:lnTo>
                  <a:pt x="805" y="29"/>
                </a:lnTo>
                <a:lnTo>
                  <a:pt x="813" y="23"/>
                </a:lnTo>
                <a:lnTo>
                  <a:pt x="823" y="16"/>
                </a:lnTo>
                <a:lnTo>
                  <a:pt x="832" y="12"/>
                </a:lnTo>
                <a:lnTo>
                  <a:pt x="842" y="7"/>
                </a:lnTo>
                <a:lnTo>
                  <a:pt x="854" y="4"/>
                </a:lnTo>
                <a:lnTo>
                  <a:pt x="866" y="2"/>
                </a:lnTo>
                <a:lnTo>
                  <a:pt x="879" y="0"/>
                </a:lnTo>
                <a:lnTo>
                  <a:pt x="893" y="0"/>
                </a:lnTo>
                <a:lnTo>
                  <a:pt x="911" y="0"/>
                </a:lnTo>
                <a:lnTo>
                  <a:pt x="925" y="2"/>
                </a:lnTo>
                <a:lnTo>
                  <a:pt x="936" y="4"/>
                </a:lnTo>
                <a:lnTo>
                  <a:pt x="940" y="4"/>
                </a:lnTo>
                <a:lnTo>
                  <a:pt x="950" y="7"/>
                </a:lnTo>
                <a:lnTo>
                  <a:pt x="952" y="17"/>
                </a:lnTo>
                <a:lnTo>
                  <a:pt x="955" y="26"/>
                </a:lnTo>
                <a:lnTo>
                  <a:pt x="958" y="37"/>
                </a:lnTo>
                <a:lnTo>
                  <a:pt x="959" y="46"/>
                </a:lnTo>
                <a:lnTo>
                  <a:pt x="960" y="56"/>
                </a:lnTo>
                <a:lnTo>
                  <a:pt x="960" y="75"/>
                </a:lnTo>
                <a:lnTo>
                  <a:pt x="958" y="94"/>
                </a:lnTo>
                <a:lnTo>
                  <a:pt x="957" y="102"/>
                </a:lnTo>
                <a:lnTo>
                  <a:pt x="954" y="112"/>
                </a:lnTo>
                <a:lnTo>
                  <a:pt x="951" y="120"/>
                </a:lnTo>
                <a:lnTo>
                  <a:pt x="948" y="128"/>
                </a:lnTo>
                <a:lnTo>
                  <a:pt x="945" y="135"/>
                </a:lnTo>
                <a:lnTo>
                  <a:pt x="940" y="142"/>
                </a:lnTo>
                <a:lnTo>
                  <a:pt x="936" y="149"/>
                </a:lnTo>
                <a:lnTo>
                  <a:pt x="931" y="154"/>
                </a:lnTo>
                <a:lnTo>
                  <a:pt x="766" y="318"/>
                </a:lnTo>
                <a:lnTo>
                  <a:pt x="847" y="777"/>
                </a:lnTo>
                <a:lnTo>
                  <a:pt x="755" y="869"/>
                </a:lnTo>
                <a:lnTo>
                  <a:pt x="577" y="507"/>
                </a:lnTo>
                <a:lnTo>
                  <a:pt x="414" y="669"/>
                </a:lnTo>
                <a:lnTo>
                  <a:pt x="399" y="686"/>
                </a:lnTo>
                <a:lnTo>
                  <a:pt x="380" y="703"/>
                </a:lnTo>
                <a:lnTo>
                  <a:pt x="361" y="720"/>
                </a:lnTo>
                <a:lnTo>
                  <a:pt x="347" y="733"/>
                </a:lnTo>
                <a:lnTo>
                  <a:pt x="333" y="912"/>
                </a:lnTo>
                <a:lnTo>
                  <a:pt x="252" y="95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1467204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105615" y="133529"/>
            <a:ext cx="1450974" cy="6724471"/>
          </a:xfrm>
          <a:prstGeom prst="rect">
            <a:avLst/>
          </a:prstGeom>
        </p:spPr>
      </p:pic>
      <p:sp>
        <p:nvSpPr>
          <p:cNvPr id="12" name="Rectangle 11"/>
          <p:cNvSpPr/>
          <p:nvPr/>
        </p:nvSpPr>
        <p:spPr>
          <a:xfrm>
            <a:off x="414285" y="218337"/>
            <a:ext cx="5551918" cy="64217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6" name="Rectangle 5"/>
          <p:cNvSpPr/>
          <p:nvPr/>
        </p:nvSpPr>
        <p:spPr>
          <a:xfrm>
            <a:off x="7105761" y="1840870"/>
            <a:ext cx="4412360" cy="1800493"/>
          </a:xfrm>
          <a:prstGeom prst="rect">
            <a:avLst/>
          </a:prstGeom>
          <a:noFill/>
        </p:spPr>
        <p:txBody>
          <a:bodyPr wrap="square">
            <a:spAutoFit/>
          </a:bodyPr>
          <a:lstStyle/>
          <a:p>
            <a:r>
              <a:rPr lang="en-US" sz="5550" b="1" spc="-150" dirty="0">
                <a:solidFill>
                  <a:schemeClr val="accent1"/>
                </a:solidFill>
                <a:latin typeface="Caviar Dreams" panose="020B0402020204020504" pitchFamily="34" charset="0"/>
                <a:ea typeface="Roboto" panose="02000000000000000000" pitchFamily="2" charset="0"/>
                <a:cs typeface="Times New Roman" panose="02020603050405020304" pitchFamily="18" charset="0"/>
              </a:rPr>
              <a:t>DESIGN </a:t>
            </a:r>
            <a:r>
              <a:rPr lang="en-US" sz="5550" b="1" spc="-15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CONCEPT</a:t>
            </a:r>
          </a:p>
        </p:txBody>
      </p:sp>
      <p:sp>
        <p:nvSpPr>
          <p:cNvPr id="7" name="Title 11"/>
          <p:cNvSpPr txBox="1">
            <a:spLocks/>
          </p:cNvSpPr>
          <p:nvPr/>
        </p:nvSpPr>
        <p:spPr>
          <a:xfrm>
            <a:off x="7105761" y="1648106"/>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cxnSp>
        <p:nvCxnSpPr>
          <p:cNvPr id="9" name="Straight Connector 8"/>
          <p:cNvCxnSpPr/>
          <p:nvPr/>
        </p:nvCxnSpPr>
        <p:spPr>
          <a:xfrm>
            <a:off x="7206122" y="3635297"/>
            <a:ext cx="1616927" cy="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7105761" y="4065916"/>
            <a:ext cx="4081347" cy="707886"/>
          </a:xfrm>
          <a:prstGeom prst="rect">
            <a:avLst/>
          </a:prstGeom>
        </p:spPr>
        <p:txBody>
          <a:bodyPr wrap="square">
            <a:spAutoFit/>
          </a:bodyPr>
          <a:lstStyle/>
          <a:p>
            <a:pPr>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a:t>
            </a:r>
          </a:p>
        </p:txBody>
      </p:sp>
      <p:sp>
        <p:nvSpPr>
          <p:cNvPr id="2" name="Slide Number Placeholder 1"/>
          <p:cNvSpPr>
            <a:spLocks noGrp="1"/>
          </p:cNvSpPr>
          <p:nvPr>
            <p:ph type="sldNum" sz="quarter" idx="12"/>
          </p:nvPr>
        </p:nvSpPr>
        <p:spPr/>
        <p:txBody>
          <a:bodyPr/>
          <a:lstStyle/>
          <a:p>
            <a:fld id="{CFF80D99-EBBB-423B-BB5D-F52C7FE98A9C}" type="slidenum">
              <a:rPr lang="en-US" smtClean="0"/>
              <a:pPr/>
              <a:t>8</a:t>
            </a:fld>
            <a:endParaRPr lang="en-US"/>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36594832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2" name="Straight Arrow Connector 51"/>
          <p:cNvCxnSpPr/>
          <p:nvPr/>
        </p:nvCxnSpPr>
        <p:spPr>
          <a:xfrm rot="5400000">
            <a:off x="5506448" y="4765246"/>
            <a:ext cx="1117600" cy="0"/>
          </a:xfrm>
          <a:prstGeom prst="straightConnector1">
            <a:avLst/>
          </a:prstGeom>
          <a:ln>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CFF80D99-EBBB-423B-BB5D-F52C7FE98A9C}" type="slidenum">
              <a:rPr lang="en-US" smtClean="0"/>
              <a:pPr/>
              <a:t>80</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29" name="Pie 28"/>
          <p:cNvSpPr/>
          <p:nvPr/>
        </p:nvSpPr>
        <p:spPr>
          <a:xfrm rot="3600000" flipV="1">
            <a:off x="4560812" y="1789499"/>
            <a:ext cx="2932007" cy="2932008"/>
          </a:xfrm>
          <a:prstGeom prst="pie">
            <a:avLst>
              <a:gd name="adj1" fmla="val 16200000"/>
              <a:gd name="adj2" fmla="val 1800000"/>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0" name="Pie 29"/>
          <p:cNvSpPr/>
          <p:nvPr/>
        </p:nvSpPr>
        <p:spPr>
          <a:xfrm rot="3600000" flipV="1">
            <a:off x="4566025" y="1791973"/>
            <a:ext cx="2932007" cy="2932008"/>
          </a:xfrm>
          <a:prstGeom prst="pie">
            <a:avLst>
              <a:gd name="adj1" fmla="val 1800000"/>
              <a:gd name="adj2" fmla="val 9000000"/>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Pie 30"/>
          <p:cNvSpPr/>
          <p:nvPr/>
        </p:nvSpPr>
        <p:spPr>
          <a:xfrm rot="3600000" flipV="1">
            <a:off x="4550098" y="1789958"/>
            <a:ext cx="2932007" cy="2932008"/>
          </a:xfrm>
          <a:prstGeom prst="pie">
            <a:avLst>
              <a:gd name="adj1" fmla="val 9000000"/>
              <a:gd name="adj2" fmla="val 16200000"/>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3" name="Oval 32"/>
          <p:cNvSpPr/>
          <p:nvPr/>
        </p:nvSpPr>
        <p:spPr bwMode="auto">
          <a:xfrm flipV="1">
            <a:off x="5374361" y="2616804"/>
            <a:ext cx="1301886" cy="1301886"/>
          </a:xfrm>
          <a:prstGeom prst="ellipse">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 name="Oval 35"/>
          <p:cNvSpPr/>
          <p:nvPr/>
        </p:nvSpPr>
        <p:spPr bwMode="auto">
          <a:xfrm flipV="1">
            <a:off x="5602839" y="4115561"/>
            <a:ext cx="945670" cy="945669"/>
          </a:xfrm>
          <a:prstGeom prst="ellipse">
            <a:avLst/>
          </a:prstGeom>
          <a:solidFill>
            <a:schemeClr val="tx2"/>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7" name="Freeform 36"/>
          <p:cNvSpPr>
            <a:spLocks noEditPoints="1"/>
          </p:cNvSpPr>
          <p:nvPr/>
        </p:nvSpPr>
        <p:spPr bwMode="auto">
          <a:xfrm>
            <a:off x="5899371" y="4470152"/>
            <a:ext cx="312079" cy="295094"/>
          </a:xfrm>
          <a:custGeom>
            <a:avLst/>
            <a:gdLst/>
            <a:ahLst/>
            <a:cxnLst>
              <a:cxn ang="0">
                <a:pos x="68" y="14"/>
              </a:cxn>
              <a:cxn ang="0">
                <a:pos x="68" y="18"/>
              </a:cxn>
              <a:cxn ang="0">
                <a:pos x="64" y="18"/>
              </a:cxn>
              <a:cxn ang="0">
                <a:pos x="61" y="21"/>
              </a:cxn>
              <a:cxn ang="0">
                <a:pos x="7" y="21"/>
              </a:cxn>
              <a:cxn ang="0">
                <a:pos x="4" y="18"/>
              </a:cxn>
              <a:cxn ang="0">
                <a:pos x="0" y="18"/>
              </a:cxn>
              <a:cxn ang="0">
                <a:pos x="0" y="14"/>
              </a:cxn>
              <a:cxn ang="0">
                <a:pos x="34" y="0"/>
              </a:cxn>
              <a:cxn ang="0">
                <a:pos x="68" y="14"/>
              </a:cxn>
              <a:cxn ang="0">
                <a:pos x="68" y="60"/>
              </a:cxn>
              <a:cxn ang="0">
                <a:pos x="68" y="64"/>
              </a:cxn>
              <a:cxn ang="0">
                <a:pos x="0" y="64"/>
              </a:cxn>
              <a:cxn ang="0">
                <a:pos x="0" y="60"/>
              </a:cxn>
              <a:cxn ang="0">
                <a:pos x="2" y="57"/>
              </a:cxn>
              <a:cxn ang="0">
                <a:pos x="66" y="57"/>
              </a:cxn>
              <a:cxn ang="0">
                <a:pos x="68" y="60"/>
              </a:cxn>
              <a:cxn ang="0">
                <a:pos x="18" y="23"/>
              </a:cxn>
              <a:cxn ang="0">
                <a:pos x="18" y="50"/>
              </a:cxn>
              <a:cxn ang="0">
                <a:pos x="23" y="50"/>
              </a:cxn>
              <a:cxn ang="0">
                <a:pos x="23" y="23"/>
              </a:cxn>
              <a:cxn ang="0">
                <a:pos x="32" y="23"/>
              </a:cxn>
              <a:cxn ang="0">
                <a:pos x="32" y="50"/>
              </a:cxn>
              <a:cxn ang="0">
                <a:pos x="36" y="50"/>
              </a:cxn>
              <a:cxn ang="0">
                <a:pos x="36" y="23"/>
              </a:cxn>
              <a:cxn ang="0">
                <a:pos x="45" y="23"/>
              </a:cxn>
              <a:cxn ang="0">
                <a:pos x="45" y="50"/>
              </a:cxn>
              <a:cxn ang="0">
                <a:pos x="50" y="50"/>
              </a:cxn>
              <a:cxn ang="0">
                <a:pos x="50" y="23"/>
              </a:cxn>
              <a:cxn ang="0">
                <a:pos x="59" y="23"/>
              </a:cxn>
              <a:cxn ang="0">
                <a:pos x="59" y="50"/>
              </a:cxn>
              <a:cxn ang="0">
                <a:pos x="61" y="50"/>
              </a:cxn>
              <a:cxn ang="0">
                <a:pos x="64" y="53"/>
              </a:cxn>
              <a:cxn ang="0">
                <a:pos x="64" y="55"/>
              </a:cxn>
              <a:cxn ang="0">
                <a:pos x="4" y="55"/>
              </a:cxn>
              <a:cxn ang="0">
                <a:pos x="4" y="53"/>
              </a:cxn>
              <a:cxn ang="0">
                <a:pos x="7" y="50"/>
              </a:cxn>
              <a:cxn ang="0">
                <a:pos x="9" y="50"/>
              </a:cxn>
              <a:cxn ang="0">
                <a:pos x="9" y="23"/>
              </a:cxn>
              <a:cxn ang="0">
                <a:pos x="18" y="23"/>
              </a:cxn>
            </a:cxnLst>
            <a:rect l="0" t="0" r="r" b="b"/>
            <a:pathLst>
              <a:path w="68" h="64">
                <a:moveTo>
                  <a:pt x="68" y="14"/>
                </a:moveTo>
                <a:cubicBezTo>
                  <a:pt x="68" y="18"/>
                  <a:pt x="68" y="18"/>
                  <a:pt x="68" y="18"/>
                </a:cubicBezTo>
                <a:cubicBezTo>
                  <a:pt x="64" y="18"/>
                  <a:pt x="64" y="18"/>
                  <a:pt x="64" y="18"/>
                </a:cubicBezTo>
                <a:cubicBezTo>
                  <a:pt x="64" y="20"/>
                  <a:pt x="63" y="21"/>
                  <a:pt x="61" y="21"/>
                </a:cubicBezTo>
                <a:cubicBezTo>
                  <a:pt x="7" y="21"/>
                  <a:pt x="7" y="21"/>
                  <a:pt x="7" y="21"/>
                </a:cubicBezTo>
                <a:cubicBezTo>
                  <a:pt x="5" y="21"/>
                  <a:pt x="4" y="20"/>
                  <a:pt x="4" y="18"/>
                </a:cubicBezTo>
                <a:cubicBezTo>
                  <a:pt x="0" y="18"/>
                  <a:pt x="0" y="18"/>
                  <a:pt x="0" y="18"/>
                </a:cubicBezTo>
                <a:cubicBezTo>
                  <a:pt x="0" y="14"/>
                  <a:pt x="0" y="14"/>
                  <a:pt x="0" y="14"/>
                </a:cubicBezTo>
                <a:cubicBezTo>
                  <a:pt x="34" y="0"/>
                  <a:pt x="34" y="0"/>
                  <a:pt x="34" y="0"/>
                </a:cubicBezTo>
                <a:lnTo>
                  <a:pt x="68" y="14"/>
                </a:lnTo>
                <a:close/>
                <a:moveTo>
                  <a:pt x="68" y="60"/>
                </a:moveTo>
                <a:cubicBezTo>
                  <a:pt x="68" y="64"/>
                  <a:pt x="68" y="64"/>
                  <a:pt x="68" y="64"/>
                </a:cubicBezTo>
                <a:cubicBezTo>
                  <a:pt x="0" y="64"/>
                  <a:pt x="0" y="64"/>
                  <a:pt x="0" y="64"/>
                </a:cubicBezTo>
                <a:cubicBezTo>
                  <a:pt x="0" y="60"/>
                  <a:pt x="0" y="60"/>
                  <a:pt x="0" y="60"/>
                </a:cubicBezTo>
                <a:cubicBezTo>
                  <a:pt x="0" y="58"/>
                  <a:pt x="1" y="57"/>
                  <a:pt x="2" y="57"/>
                </a:cubicBezTo>
                <a:cubicBezTo>
                  <a:pt x="66" y="57"/>
                  <a:pt x="66" y="57"/>
                  <a:pt x="66" y="57"/>
                </a:cubicBezTo>
                <a:cubicBezTo>
                  <a:pt x="67" y="57"/>
                  <a:pt x="68" y="58"/>
                  <a:pt x="68" y="60"/>
                </a:cubicBezTo>
                <a:close/>
                <a:moveTo>
                  <a:pt x="18" y="23"/>
                </a:moveTo>
                <a:cubicBezTo>
                  <a:pt x="18" y="50"/>
                  <a:pt x="18" y="50"/>
                  <a:pt x="18" y="50"/>
                </a:cubicBezTo>
                <a:cubicBezTo>
                  <a:pt x="23" y="50"/>
                  <a:pt x="23" y="50"/>
                  <a:pt x="23" y="50"/>
                </a:cubicBezTo>
                <a:cubicBezTo>
                  <a:pt x="23" y="23"/>
                  <a:pt x="23" y="23"/>
                  <a:pt x="23" y="23"/>
                </a:cubicBezTo>
                <a:cubicBezTo>
                  <a:pt x="32" y="23"/>
                  <a:pt x="32" y="23"/>
                  <a:pt x="32" y="23"/>
                </a:cubicBezTo>
                <a:cubicBezTo>
                  <a:pt x="32" y="50"/>
                  <a:pt x="32" y="50"/>
                  <a:pt x="32" y="50"/>
                </a:cubicBezTo>
                <a:cubicBezTo>
                  <a:pt x="36" y="50"/>
                  <a:pt x="36" y="50"/>
                  <a:pt x="36" y="50"/>
                </a:cubicBezTo>
                <a:cubicBezTo>
                  <a:pt x="36" y="23"/>
                  <a:pt x="36" y="23"/>
                  <a:pt x="36" y="23"/>
                </a:cubicBezTo>
                <a:cubicBezTo>
                  <a:pt x="45" y="23"/>
                  <a:pt x="45" y="23"/>
                  <a:pt x="45" y="23"/>
                </a:cubicBezTo>
                <a:cubicBezTo>
                  <a:pt x="45" y="50"/>
                  <a:pt x="45" y="50"/>
                  <a:pt x="45" y="50"/>
                </a:cubicBezTo>
                <a:cubicBezTo>
                  <a:pt x="50" y="50"/>
                  <a:pt x="50" y="50"/>
                  <a:pt x="50" y="50"/>
                </a:cubicBezTo>
                <a:cubicBezTo>
                  <a:pt x="50" y="23"/>
                  <a:pt x="50" y="23"/>
                  <a:pt x="50" y="23"/>
                </a:cubicBezTo>
                <a:cubicBezTo>
                  <a:pt x="59" y="23"/>
                  <a:pt x="59" y="23"/>
                  <a:pt x="59" y="23"/>
                </a:cubicBezTo>
                <a:cubicBezTo>
                  <a:pt x="59" y="50"/>
                  <a:pt x="59" y="50"/>
                  <a:pt x="59" y="50"/>
                </a:cubicBezTo>
                <a:cubicBezTo>
                  <a:pt x="61" y="50"/>
                  <a:pt x="61" y="50"/>
                  <a:pt x="61" y="50"/>
                </a:cubicBezTo>
                <a:cubicBezTo>
                  <a:pt x="63" y="50"/>
                  <a:pt x="64" y="51"/>
                  <a:pt x="64" y="53"/>
                </a:cubicBezTo>
                <a:cubicBezTo>
                  <a:pt x="64" y="55"/>
                  <a:pt x="64" y="55"/>
                  <a:pt x="64" y="55"/>
                </a:cubicBezTo>
                <a:cubicBezTo>
                  <a:pt x="4" y="55"/>
                  <a:pt x="4" y="55"/>
                  <a:pt x="4" y="55"/>
                </a:cubicBezTo>
                <a:cubicBezTo>
                  <a:pt x="4" y="53"/>
                  <a:pt x="4" y="53"/>
                  <a:pt x="4" y="53"/>
                </a:cubicBezTo>
                <a:cubicBezTo>
                  <a:pt x="4" y="51"/>
                  <a:pt x="5" y="50"/>
                  <a:pt x="7" y="50"/>
                </a:cubicBezTo>
                <a:cubicBezTo>
                  <a:pt x="9" y="50"/>
                  <a:pt x="9" y="50"/>
                  <a:pt x="9" y="50"/>
                </a:cubicBezTo>
                <a:cubicBezTo>
                  <a:pt x="9" y="23"/>
                  <a:pt x="9" y="23"/>
                  <a:pt x="9" y="23"/>
                </a:cubicBezTo>
                <a:lnTo>
                  <a:pt x="18"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Oval 38"/>
          <p:cNvSpPr/>
          <p:nvPr/>
        </p:nvSpPr>
        <p:spPr bwMode="auto">
          <a:xfrm flipV="1">
            <a:off x="6808678" y="2098135"/>
            <a:ext cx="945670" cy="945669"/>
          </a:xfrm>
          <a:prstGeom prst="ellipse">
            <a:avLst/>
          </a:prstGeom>
          <a:solidFill>
            <a:schemeClr val="tx2"/>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 name="Freeform 22"/>
          <p:cNvSpPr>
            <a:spLocks noEditPoints="1"/>
          </p:cNvSpPr>
          <p:nvPr/>
        </p:nvSpPr>
        <p:spPr bwMode="auto">
          <a:xfrm>
            <a:off x="7061527" y="2374599"/>
            <a:ext cx="444476" cy="387026"/>
          </a:xfrm>
          <a:custGeom>
            <a:avLst/>
            <a:gdLst/>
            <a:ahLst/>
            <a:cxnLst>
              <a:cxn ang="0">
                <a:pos x="68" y="24"/>
              </a:cxn>
              <a:cxn ang="0">
                <a:pos x="64" y="29"/>
              </a:cxn>
              <a:cxn ang="0">
                <a:pos x="64" y="43"/>
              </a:cxn>
              <a:cxn ang="0">
                <a:pos x="59" y="48"/>
              </a:cxn>
              <a:cxn ang="0">
                <a:pos x="28" y="34"/>
              </a:cxn>
              <a:cxn ang="0">
                <a:pos x="25" y="44"/>
              </a:cxn>
              <a:cxn ang="0">
                <a:pos x="30" y="54"/>
              </a:cxn>
              <a:cxn ang="0">
                <a:pos x="14" y="56"/>
              </a:cxn>
              <a:cxn ang="0">
                <a:pos x="11" y="34"/>
              </a:cxn>
              <a:cxn ang="0">
                <a:pos x="7" y="34"/>
              </a:cxn>
              <a:cxn ang="0">
                <a:pos x="0" y="27"/>
              </a:cxn>
              <a:cxn ang="0">
                <a:pos x="0" y="20"/>
              </a:cxn>
              <a:cxn ang="0">
                <a:pos x="7" y="14"/>
              </a:cxn>
              <a:cxn ang="0">
                <a:pos x="25" y="14"/>
              </a:cxn>
              <a:cxn ang="0">
                <a:pos x="59" y="0"/>
              </a:cxn>
              <a:cxn ang="0">
                <a:pos x="64" y="4"/>
              </a:cxn>
              <a:cxn ang="0">
                <a:pos x="64" y="19"/>
              </a:cxn>
              <a:cxn ang="0">
                <a:pos x="68" y="24"/>
              </a:cxn>
              <a:cxn ang="0">
                <a:pos x="59" y="6"/>
              </a:cxn>
              <a:cxn ang="0">
                <a:pos x="30" y="19"/>
              </a:cxn>
              <a:cxn ang="0">
                <a:pos x="30" y="29"/>
              </a:cxn>
              <a:cxn ang="0">
                <a:pos x="59" y="42"/>
              </a:cxn>
              <a:cxn ang="0">
                <a:pos x="59" y="6"/>
              </a:cxn>
            </a:cxnLst>
            <a:rect l="0" t="0" r="r" b="b"/>
            <a:pathLst>
              <a:path w="68" h="59">
                <a:moveTo>
                  <a:pt x="68" y="24"/>
                </a:moveTo>
                <a:cubicBezTo>
                  <a:pt x="68" y="27"/>
                  <a:pt x="66" y="29"/>
                  <a:pt x="64" y="29"/>
                </a:cubicBezTo>
                <a:cubicBezTo>
                  <a:pt x="64" y="43"/>
                  <a:pt x="64" y="43"/>
                  <a:pt x="64" y="43"/>
                </a:cubicBezTo>
                <a:cubicBezTo>
                  <a:pt x="64" y="46"/>
                  <a:pt x="61" y="48"/>
                  <a:pt x="59" y="48"/>
                </a:cubicBezTo>
                <a:cubicBezTo>
                  <a:pt x="52" y="43"/>
                  <a:pt x="41" y="35"/>
                  <a:pt x="28" y="34"/>
                </a:cubicBezTo>
                <a:cubicBezTo>
                  <a:pt x="23" y="35"/>
                  <a:pt x="22" y="41"/>
                  <a:pt x="25" y="44"/>
                </a:cubicBezTo>
                <a:cubicBezTo>
                  <a:pt x="22" y="48"/>
                  <a:pt x="26" y="51"/>
                  <a:pt x="30" y="54"/>
                </a:cubicBezTo>
                <a:cubicBezTo>
                  <a:pt x="27" y="59"/>
                  <a:pt x="17" y="59"/>
                  <a:pt x="14" y="56"/>
                </a:cubicBezTo>
                <a:cubicBezTo>
                  <a:pt x="12" y="49"/>
                  <a:pt x="8" y="42"/>
                  <a:pt x="11" y="34"/>
                </a:cubicBezTo>
                <a:cubicBezTo>
                  <a:pt x="7" y="34"/>
                  <a:pt x="7" y="34"/>
                  <a:pt x="7" y="34"/>
                </a:cubicBezTo>
                <a:cubicBezTo>
                  <a:pt x="3" y="34"/>
                  <a:pt x="0" y="31"/>
                  <a:pt x="0" y="27"/>
                </a:cubicBezTo>
                <a:cubicBezTo>
                  <a:pt x="0" y="20"/>
                  <a:pt x="0" y="20"/>
                  <a:pt x="0" y="20"/>
                </a:cubicBezTo>
                <a:cubicBezTo>
                  <a:pt x="0" y="17"/>
                  <a:pt x="3" y="14"/>
                  <a:pt x="7" y="14"/>
                </a:cubicBezTo>
                <a:cubicBezTo>
                  <a:pt x="25" y="14"/>
                  <a:pt x="25" y="14"/>
                  <a:pt x="25" y="14"/>
                </a:cubicBezTo>
                <a:cubicBezTo>
                  <a:pt x="39" y="14"/>
                  <a:pt x="51" y="6"/>
                  <a:pt x="59" y="0"/>
                </a:cubicBezTo>
                <a:cubicBezTo>
                  <a:pt x="61" y="0"/>
                  <a:pt x="64" y="2"/>
                  <a:pt x="64" y="4"/>
                </a:cubicBezTo>
                <a:cubicBezTo>
                  <a:pt x="64" y="19"/>
                  <a:pt x="64" y="19"/>
                  <a:pt x="64" y="19"/>
                </a:cubicBezTo>
                <a:cubicBezTo>
                  <a:pt x="66" y="19"/>
                  <a:pt x="68" y="21"/>
                  <a:pt x="68" y="24"/>
                </a:cubicBezTo>
                <a:close/>
                <a:moveTo>
                  <a:pt x="59" y="6"/>
                </a:moveTo>
                <a:cubicBezTo>
                  <a:pt x="49" y="13"/>
                  <a:pt x="39" y="18"/>
                  <a:pt x="30" y="19"/>
                </a:cubicBezTo>
                <a:cubicBezTo>
                  <a:pt x="30" y="29"/>
                  <a:pt x="30" y="29"/>
                  <a:pt x="30" y="29"/>
                </a:cubicBezTo>
                <a:cubicBezTo>
                  <a:pt x="39" y="30"/>
                  <a:pt x="49" y="34"/>
                  <a:pt x="59" y="42"/>
                </a:cubicBezTo>
                <a:lnTo>
                  <a:pt x="59"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Oval 41"/>
          <p:cNvSpPr/>
          <p:nvPr/>
        </p:nvSpPr>
        <p:spPr bwMode="auto">
          <a:xfrm flipV="1">
            <a:off x="4296260" y="2098135"/>
            <a:ext cx="945670" cy="945669"/>
          </a:xfrm>
          <a:prstGeom prst="ellipse">
            <a:avLst/>
          </a:prstGeom>
          <a:solidFill>
            <a:schemeClr val="tx2"/>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 name="Freeform 69"/>
          <p:cNvSpPr>
            <a:spLocks/>
          </p:cNvSpPr>
          <p:nvPr/>
        </p:nvSpPr>
        <p:spPr bwMode="auto">
          <a:xfrm>
            <a:off x="4636835" y="2322535"/>
            <a:ext cx="264520" cy="496869"/>
          </a:xfrm>
          <a:custGeom>
            <a:avLst/>
            <a:gdLst/>
            <a:ahLst/>
            <a:cxnLst>
              <a:cxn ang="0">
                <a:pos x="21" y="57"/>
              </a:cxn>
              <a:cxn ang="0">
                <a:pos x="21" y="63"/>
              </a:cxn>
              <a:cxn ang="0">
                <a:pos x="20" y="64"/>
              </a:cxn>
              <a:cxn ang="0">
                <a:pos x="15" y="64"/>
              </a:cxn>
              <a:cxn ang="0">
                <a:pos x="14" y="63"/>
              </a:cxn>
              <a:cxn ang="0">
                <a:pos x="14" y="57"/>
              </a:cxn>
              <a:cxn ang="0">
                <a:pos x="1" y="50"/>
              </a:cxn>
              <a:cxn ang="0">
                <a:pos x="1" y="49"/>
              </a:cxn>
              <a:cxn ang="0">
                <a:pos x="4" y="44"/>
              </a:cxn>
              <a:cxn ang="0">
                <a:pos x="5" y="43"/>
              </a:cxn>
              <a:cxn ang="0">
                <a:pos x="6" y="44"/>
              </a:cxn>
              <a:cxn ang="0">
                <a:pos x="17" y="49"/>
              </a:cxn>
              <a:cxn ang="0">
                <a:pos x="25" y="43"/>
              </a:cxn>
              <a:cxn ang="0">
                <a:pos x="16" y="36"/>
              </a:cxn>
              <a:cxn ang="0">
                <a:pos x="1" y="21"/>
              </a:cxn>
              <a:cxn ang="0">
                <a:pos x="14" y="8"/>
              </a:cxn>
              <a:cxn ang="0">
                <a:pos x="14" y="1"/>
              </a:cxn>
              <a:cxn ang="0">
                <a:pos x="15" y="0"/>
              </a:cxn>
              <a:cxn ang="0">
                <a:pos x="20" y="0"/>
              </a:cxn>
              <a:cxn ang="0">
                <a:pos x="21" y="1"/>
              </a:cxn>
              <a:cxn ang="0">
                <a:pos x="21" y="7"/>
              </a:cxn>
              <a:cxn ang="0">
                <a:pos x="32" y="12"/>
              </a:cxn>
              <a:cxn ang="0">
                <a:pos x="32" y="14"/>
              </a:cxn>
              <a:cxn ang="0">
                <a:pos x="29" y="19"/>
              </a:cxn>
              <a:cxn ang="0">
                <a:pos x="29" y="19"/>
              </a:cxn>
              <a:cxn ang="0">
                <a:pos x="28" y="19"/>
              </a:cxn>
              <a:cxn ang="0">
                <a:pos x="18" y="15"/>
              </a:cxn>
              <a:cxn ang="0">
                <a:pos x="10" y="21"/>
              </a:cxn>
              <a:cxn ang="0">
                <a:pos x="20" y="28"/>
              </a:cxn>
              <a:cxn ang="0">
                <a:pos x="34" y="42"/>
              </a:cxn>
              <a:cxn ang="0">
                <a:pos x="21" y="57"/>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cxnSp>
        <p:nvCxnSpPr>
          <p:cNvPr id="47" name="Straight Arrow Connector 46"/>
          <p:cNvCxnSpPr/>
          <p:nvPr/>
        </p:nvCxnSpPr>
        <p:spPr>
          <a:xfrm flipH="1">
            <a:off x="3178660" y="2514600"/>
            <a:ext cx="1117600" cy="0"/>
          </a:xfrm>
          <a:prstGeom prst="straightConnector1">
            <a:avLst/>
          </a:prstGeom>
          <a:ln>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a:off x="7754348" y="2514600"/>
            <a:ext cx="1117600" cy="0"/>
          </a:xfrm>
          <a:prstGeom prst="straightConnector1">
            <a:avLst/>
          </a:prstGeom>
          <a:ln>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53" name="Title 11"/>
          <p:cNvSpPr txBox="1">
            <a:spLocks/>
          </p:cNvSpPr>
          <p:nvPr/>
        </p:nvSpPr>
        <p:spPr>
          <a:xfrm>
            <a:off x="5456020" y="3182303"/>
            <a:ext cx="11987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a:t>
            </a:r>
            <a:endPar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grpSp>
        <p:nvGrpSpPr>
          <p:cNvPr id="49" name="Group 48"/>
          <p:cNvGrpSpPr/>
          <p:nvPr/>
        </p:nvGrpSpPr>
        <p:grpSpPr>
          <a:xfrm>
            <a:off x="5887969" y="2782696"/>
            <a:ext cx="288117" cy="472807"/>
            <a:chOff x="1580376" y="2435692"/>
            <a:chExt cx="513281" cy="842306"/>
          </a:xfrm>
          <a:solidFill>
            <a:schemeClr val="tx2"/>
          </a:solidFill>
        </p:grpSpPr>
        <p:sp>
          <p:nvSpPr>
            <p:cNvPr id="54" name="Freeform 14"/>
            <p:cNvSpPr>
              <a:spLocks noEditPoints="1"/>
            </p:cNvSpPr>
            <p:nvPr/>
          </p:nvSpPr>
          <p:spPr bwMode="auto">
            <a:xfrm>
              <a:off x="1580376" y="2435692"/>
              <a:ext cx="486959" cy="676478"/>
            </a:xfrm>
            <a:custGeom>
              <a:avLst/>
              <a:gdLst/>
              <a:ahLst/>
              <a:cxnLst>
                <a:cxn ang="0">
                  <a:pos x="123" y="191"/>
                </a:cxn>
                <a:cxn ang="0">
                  <a:pos x="120" y="170"/>
                </a:cxn>
                <a:cxn ang="0">
                  <a:pos x="134" y="124"/>
                </a:cxn>
                <a:cxn ang="0">
                  <a:pos x="139" y="90"/>
                </a:cxn>
                <a:cxn ang="0">
                  <a:pos x="131" y="56"/>
                </a:cxn>
                <a:cxn ang="0">
                  <a:pos x="85" y="19"/>
                </a:cxn>
                <a:cxn ang="0">
                  <a:pos x="70" y="0"/>
                </a:cxn>
                <a:cxn ang="0">
                  <a:pos x="69" y="19"/>
                </a:cxn>
                <a:cxn ang="0">
                  <a:pos x="56" y="23"/>
                </a:cxn>
                <a:cxn ang="0">
                  <a:pos x="59" y="30"/>
                </a:cxn>
                <a:cxn ang="0">
                  <a:pos x="40" y="38"/>
                </a:cxn>
                <a:cxn ang="0">
                  <a:pos x="37" y="44"/>
                </a:cxn>
                <a:cxn ang="0">
                  <a:pos x="2" y="75"/>
                </a:cxn>
                <a:cxn ang="0">
                  <a:pos x="2" y="80"/>
                </a:cxn>
                <a:cxn ang="0">
                  <a:pos x="1" y="87"/>
                </a:cxn>
                <a:cxn ang="0">
                  <a:pos x="1" y="94"/>
                </a:cxn>
                <a:cxn ang="0">
                  <a:pos x="8" y="101"/>
                </a:cxn>
                <a:cxn ang="0">
                  <a:pos x="12" y="102"/>
                </a:cxn>
                <a:cxn ang="0">
                  <a:pos x="21" y="105"/>
                </a:cxn>
                <a:cxn ang="0">
                  <a:pos x="37" y="96"/>
                </a:cxn>
                <a:cxn ang="0">
                  <a:pos x="49" y="92"/>
                </a:cxn>
                <a:cxn ang="0">
                  <a:pos x="79" y="95"/>
                </a:cxn>
                <a:cxn ang="0">
                  <a:pos x="43" y="138"/>
                </a:cxn>
                <a:cxn ang="0">
                  <a:pos x="37" y="191"/>
                </a:cxn>
                <a:cxn ang="0">
                  <a:pos x="123" y="191"/>
                </a:cxn>
                <a:cxn ang="0">
                  <a:pos x="123" y="191"/>
                </a:cxn>
                <a:cxn ang="0">
                  <a:pos x="123" y="191"/>
                </a:cxn>
              </a:cxnLst>
              <a:rect l="0" t="0" r="r" b="b"/>
              <a:pathLst>
                <a:path w="139" h="191">
                  <a:moveTo>
                    <a:pt x="123" y="191"/>
                  </a:moveTo>
                  <a:cubicBezTo>
                    <a:pt x="119" y="186"/>
                    <a:pt x="120" y="170"/>
                    <a:pt x="120" y="170"/>
                  </a:cubicBezTo>
                  <a:cubicBezTo>
                    <a:pt x="120" y="170"/>
                    <a:pt x="129" y="132"/>
                    <a:pt x="134" y="124"/>
                  </a:cubicBezTo>
                  <a:cubicBezTo>
                    <a:pt x="139" y="115"/>
                    <a:pt x="139" y="90"/>
                    <a:pt x="139" y="90"/>
                  </a:cubicBezTo>
                  <a:cubicBezTo>
                    <a:pt x="139" y="90"/>
                    <a:pt x="138" y="75"/>
                    <a:pt x="131" y="56"/>
                  </a:cubicBezTo>
                  <a:cubicBezTo>
                    <a:pt x="124" y="37"/>
                    <a:pt x="101" y="22"/>
                    <a:pt x="85" y="19"/>
                  </a:cubicBezTo>
                  <a:cubicBezTo>
                    <a:pt x="84" y="10"/>
                    <a:pt x="70" y="0"/>
                    <a:pt x="70" y="0"/>
                  </a:cubicBezTo>
                  <a:cubicBezTo>
                    <a:pt x="70" y="0"/>
                    <a:pt x="72" y="19"/>
                    <a:pt x="69" y="19"/>
                  </a:cubicBezTo>
                  <a:cubicBezTo>
                    <a:pt x="67" y="19"/>
                    <a:pt x="56" y="23"/>
                    <a:pt x="56" y="23"/>
                  </a:cubicBezTo>
                  <a:cubicBezTo>
                    <a:pt x="59" y="30"/>
                    <a:pt x="59" y="30"/>
                    <a:pt x="59" y="30"/>
                  </a:cubicBezTo>
                  <a:cubicBezTo>
                    <a:pt x="45" y="34"/>
                    <a:pt x="40" y="38"/>
                    <a:pt x="40" y="38"/>
                  </a:cubicBezTo>
                  <a:cubicBezTo>
                    <a:pt x="40" y="38"/>
                    <a:pt x="39" y="39"/>
                    <a:pt x="37" y="44"/>
                  </a:cubicBezTo>
                  <a:cubicBezTo>
                    <a:pt x="34" y="49"/>
                    <a:pt x="4" y="74"/>
                    <a:pt x="2" y="75"/>
                  </a:cubicBezTo>
                  <a:cubicBezTo>
                    <a:pt x="1" y="77"/>
                    <a:pt x="2" y="80"/>
                    <a:pt x="2" y="80"/>
                  </a:cubicBezTo>
                  <a:cubicBezTo>
                    <a:pt x="2" y="80"/>
                    <a:pt x="1" y="86"/>
                    <a:pt x="1" y="87"/>
                  </a:cubicBezTo>
                  <a:cubicBezTo>
                    <a:pt x="1" y="87"/>
                    <a:pt x="0" y="92"/>
                    <a:pt x="1" y="94"/>
                  </a:cubicBezTo>
                  <a:cubicBezTo>
                    <a:pt x="3" y="96"/>
                    <a:pt x="4" y="99"/>
                    <a:pt x="8" y="101"/>
                  </a:cubicBezTo>
                  <a:cubicBezTo>
                    <a:pt x="11" y="104"/>
                    <a:pt x="12" y="102"/>
                    <a:pt x="12" y="102"/>
                  </a:cubicBezTo>
                  <a:cubicBezTo>
                    <a:pt x="12" y="102"/>
                    <a:pt x="12" y="103"/>
                    <a:pt x="21" y="105"/>
                  </a:cubicBezTo>
                  <a:cubicBezTo>
                    <a:pt x="33" y="105"/>
                    <a:pt x="37" y="96"/>
                    <a:pt x="37" y="96"/>
                  </a:cubicBezTo>
                  <a:cubicBezTo>
                    <a:pt x="37" y="96"/>
                    <a:pt x="40" y="91"/>
                    <a:pt x="49" y="92"/>
                  </a:cubicBezTo>
                  <a:cubicBezTo>
                    <a:pt x="67" y="102"/>
                    <a:pt x="79" y="95"/>
                    <a:pt x="79" y="95"/>
                  </a:cubicBezTo>
                  <a:cubicBezTo>
                    <a:pt x="79" y="95"/>
                    <a:pt x="64" y="107"/>
                    <a:pt x="43" y="138"/>
                  </a:cubicBezTo>
                  <a:cubicBezTo>
                    <a:pt x="21" y="170"/>
                    <a:pt x="37" y="191"/>
                    <a:pt x="37" y="191"/>
                  </a:cubicBezTo>
                  <a:lnTo>
                    <a:pt x="123" y="191"/>
                  </a:lnTo>
                  <a:close/>
                  <a:moveTo>
                    <a:pt x="123" y="191"/>
                  </a:moveTo>
                  <a:cubicBezTo>
                    <a:pt x="123" y="191"/>
                    <a:pt x="123" y="191"/>
                    <a:pt x="123" y="19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noEditPoints="1"/>
            </p:cNvSpPr>
            <p:nvPr/>
          </p:nvSpPr>
          <p:spPr bwMode="auto">
            <a:xfrm>
              <a:off x="1633020" y="3122697"/>
              <a:ext cx="460637" cy="155301"/>
            </a:xfrm>
            <a:custGeom>
              <a:avLst/>
              <a:gdLst/>
              <a:ahLst/>
              <a:cxnLst>
                <a:cxn ang="0">
                  <a:pos x="131" y="39"/>
                </a:cxn>
                <a:cxn ang="0">
                  <a:pos x="126" y="44"/>
                </a:cxn>
                <a:cxn ang="0">
                  <a:pos x="4" y="44"/>
                </a:cxn>
                <a:cxn ang="0">
                  <a:pos x="0" y="39"/>
                </a:cxn>
                <a:cxn ang="0">
                  <a:pos x="0" y="5"/>
                </a:cxn>
                <a:cxn ang="0">
                  <a:pos x="4" y="0"/>
                </a:cxn>
                <a:cxn ang="0">
                  <a:pos x="126" y="0"/>
                </a:cxn>
                <a:cxn ang="0">
                  <a:pos x="131" y="5"/>
                </a:cxn>
                <a:cxn ang="0">
                  <a:pos x="131" y="39"/>
                </a:cxn>
                <a:cxn ang="0">
                  <a:pos x="131" y="39"/>
                </a:cxn>
                <a:cxn ang="0">
                  <a:pos x="131" y="39"/>
                </a:cxn>
              </a:cxnLst>
              <a:rect l="0" t="0" r="r" b="b"/>
              <a:pathLst>
                <a:path w="131" h="44">
                  <a:moveTo>
                    <a:pt x="131" y="39"/>
                  </a:moveTo>
                  <a:cubicBezTo>
                    <a:pt x="131" y="42"/>
                    <a:pt x="129" y="44"/>
                    <a:pt x="126" y="44"/>
                  </a:cubicBezTo>
                  <a:cubicBezTo>
                    <a:pt x="4" y="44"/>
                    <a:pt x="4" y="44"/>
                    <a:pt x="4" y="44"/>
                  </a:cubicBezTo>
                  <a:cubicBezTo>
                    <a:pt x="2" y="44"/>
                    <a:pt x="0" y="42"/>
                    <a:pt x="0" y="39"/>
                  </a:cubicBezTo>
                  <a:cubicBezTo>
                    <a:pt x="0" y="5"/>
                    <a:pt x="0" y="5"/>
                    <a:pt x="0" y="5"/>
                  </a:cubicBezTo>
                  <a:cubicBezTo>
                    <a:pt x="0" y="2"/>
                    <a:pt x="2" y="0"/>
                    <a:pt x="4" y="0"/>
                  </a:cubicBezTo>
                  <a:cubicBezTo>
                    <a:pt x="126" y="0"/>
                    <a:pt x="126" y="0"/>
                    <a:pt x="126" y="0"/>
                  </a:cubicBezTo>
                  <a:cubicBezTo>
                    <a:pt x="129" y="0"/>
                    <a:pt x="131" y="2"/>
                    <a:pt x="131" y="5"/>
                  </a:cubicBezTo>
                  <a:lnTo>
                    <a:pt x="131" y="39"/>
                  </a:lnTo>
                  <a:close/>
                  <a:moveTo>
                    <a:pt x="131" y="39"/>
                  </a:moveTo>
                  <a:cubicBezTo>
                    <a:pt x="131" y="39"/>
                    <a:pt x="131" y="39"/>
                    <a:pt x="131" y="3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7" name="Text Placeholder 3"/>
          <p:cNvSpPr txBox="1">
            <a:spLocks/>
          </p:cNvSpPr>
          <p:nvPr/>
        </p:nvSpPr>
        <p:spPr>
          <a:xfrm>
            <a:off x="1063961" y="243134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58" name="Text Placeholder 3"/>
          <p:cNvSpPr txBox="1">
            <a:spLocks/>
          </p:cNvSpPr>
          <p:nvPr/>
        </p:nvSpPr>
        <p:spPr>
          <a:xfrm>
            <a:off x="1063961" y="2736583"/>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sz="1200" dirty="0">
                <a:solidFill>
                  <a:schemeClr val="tx1">
                    <a:lumMod val="85000"/>
                    <a:lumOff val="15000"/>
                  </a:schemeClr>
                </a:solidFill>
              </a:rPr>
              <a:t>There are many variations</a:t>
            </a:r>
          </a:p>
          <a:p>
            <a:pPr algn="l" defTabSz="1219140">
              <a:spcBef>
                <a:spcPct val="20000"/>
              </a:spcBef>
              <a:defRPr/>
            </a:pPr>
            <a:r>
              <a:rPr lang="en-US" sz="1200" dirty="0">
                <a:solidFill>
                  <a:schemeClr val="tx1">
                    <a:lumMod val="85000"/>
                    <a:lumOff val="15000"/>
                  </a:schemeClr>
                </a:solidFill>
              </a:rPr>
              <a:t> of passages of lorem</a:t>
            </a:r>
          </a:p>
          <a:p>
            <a:pPr algn="l" defTabSz="1219140">
              <a:spcBef>
                <a:spcPct val="20000"/>
              </a:spcBef>
              <a:defRPr/>
            </a:pPr>
            <a:r>
              <a:rPr lang="en-US" sz="1200" dirty="0">
                <a:solidFill>
                  <a:schemeClr val="tx1">
                    <a:lumMod val="85000"/>
                    <a:lumOff val="15000"/>
                  </a:schemeClr>
                </a:solidFill>
              </a:rPr>
              <a:t> ipsum available</a:t>
            </a:r>
          </a:p>
        </p:txBody>
      </p:sp>
      <p:sp>
        <p:nvSpPr>
          <p:cNvPr id="59" name="Text Placeholder 3"/>
          <p:cNvSpPr txBox="1">
            <a:spLocks/>
          </p:cNvSpPr>
          <p:nvPr/>
        </p:nvSpPr>
        <p:spPr>
          <a:xfrm>
            <a:off x="9778803" y="243134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60" name="Text Placeholder 3"/>
          <p:cNvSpPr txBox="1">
            <a:spLocks/>
          </p:cNvSpPr>
          <p:nvPr/>
        </p:nvSpPr>
        <p:spPr>
          <a:xfrm>
            <a:off x="9120293" y="2736583"/>
            <a:ext cx="1982268" cy="62786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spcBef>
                <a:spcPct val="20000"/>
              </a:spcBef>
              <a:defRPr/>
            </a:pPr>
            <a:r>
              <a:rPr lang="en-US" sz="1200" dirty="0">
                <a:solidFill>
                  <a:schemeClr val="tx1">
                    <a:lumMod val="85000"/>
                    <a:lumOff val="15000"/>
                  </a:schemeClr>
                </a:solidFill>
              </a:rPr>
              <a:t>There are many variations</a:t>
            </a:r>
          </a:p>
          <a:p>
            <a:pPr algn="r" defTabSz="1219140">
              <a:spcBef>
                <a:spcPct val="20000"/>
              </a:spcBef>
              <a:defRPr/>
            </a:pPr>
            <a:r>
              <a:rPr lang="en-US" sz="1200" dirty="0">
                <a:solidFill>
                  <a:schemeClr val="tx1">
                    <a:lumMod val="85000"/>
                    <a:lumOff val="15000"/>
                  </a:schemeClr>
                </a:solidFill>
              </a:rPr>
              <a:t> of passages of lorem</a:t>
            </a:r>
          </a:p>
          <a:p>
            <a:pPr algn="r" defTabSz="1219140">
              <a:spcBef>
                <a:spcPct val="20000"/>
              </a:spcBef>
              <a:defRPr/>
            </a:pPr>
            <a:r>
              <a:rPr lang="en-US" sz="1200" dirty="0">
                <a:solidFill>
                  <a:schemeClr val="tx1">
                    <a:lumMod val="85000"/>
                    <a:lumOff val="15000"/>
                  </a:schemeClr>
                </a:solidFill>
              </a:rPr>
              <a:t> ipsum available</a:t>
            </a:r>
          </a:p>
        </p:txBody>
      </p:sp>
      <p:sp>
        <p:nvSpPr>
          <p:cNvPr id="61" name="Text Placeholder 3"/>
          <p:cNvSpPr txBox="1">
            <a:spLocks/>
          </p:cNvSpPr>
          <p:nvPr/>
        </p:nvSpPr>
        <p:spPr>
          <a:xfrm>
            <a:off x="5403369" y="5419571"/>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64" name="Text Placeholder 3"/>
          <p:cNvSpPr txBox="1">
            <a:spLocks/>
          </p:cNvSpPr>
          <p:nvPr/>
        </p:nvSpPr>
        <p:spPr>
          <a:xfrm>
            <a:off x="4726396" y="5854072"/>
            <a:ext cx="2677704" cy="36933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200" dirty="0">
                <a:solidFill>
                  <a:schemeClr val="tx1">
                    <a:lumMod val="85000"/>
                    <a:lumOff val="15000"/>
                  </a:schemeClr>
                </a:solidFill>
              </a:rPr>
              <a:t>There are many </a:t>
            </a:r>
            <a:r>
              <a:rPr lang="en-US" sz="1200" dirty="0" smtClean="0">
                <a:solidFill>
                  <a:schemeClr val="tx1">
                    <a:lumMod val="85000"/>
                    <a:lumOff val="15000"/>
                  </a:schemeClr>
                </a:solidFill>
              </a:rPr>
              <a:t>variations </a:t>
            </a:r>
            <a:r>
              <a:rPr lang="en-US" sz="1200" dirty="0">
                <a:solidFill>
                  <a:schemeClr val="tx1">
                    <a:lumMod val="85000"/>
                    <a:lumOff val="15000"/>
                  </a:schemeClr>
                </a:solidFill>
              </a:rPr>
              <a:t>of passages of </a:t>
            </a:r>
            <a:r>
              <a:rPr lang="en-US" sz="1200" dirty="0" err="1" smtClean="0">
                <a:solidFill>
                  <a:schemeClr val="tx1">
                    <a:lumMod val="85000"/>
                    <a:lumOff val="15000"/>
                  </a:schemeClr>
                </a:solidFill>
              </a:rPr>
              <a:t>lorem</a:t>
            </a:r>
            <a:r>
              <a:rPr lang="en-US" sz="1200" dirty="0" smtClean="0">
                <a:solidFill>
                  <a:schemeClr val="tx1">
                    <a:lumMod val="85000"/>
                    <a:lumOff val="15000"/>
                  </a:schemeClr>
                </a:solidFill>
              </a:rPr>
              <a:t> </a:t>
            </a:r>
            <a:r>
              <a:rPr lang="en-US" sz="1200" dirty="0">
                <a:solidFill>
                  <a:schemeClr val="tx1">
                    <a:lumMod val="85000"/>
                    <a:lumOff val="15000"/>
                  </a:schemeClr>
                </a:solidFill>
              </a:rPr>
              <a:t>ipsum available</a:t>
            </a:r>
          </a:p>
        </p:txBody>
      </p:sp>
    </p:spTree>
    <p:extLst>
      <p:ext uri="{BB962C8B-B14F-4D97-AF65-F5344CB8AC3E}">
        <p14:creationId xmlns:p14="http://schemas.microsoft.com/office/powerpoint/2010/main" val="261863269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tx2"/>
          </a:solidFill>
        </p:spPr>
      </p:sp>
      <p:sp>
        <p:nvSpPr>
          <p:cNvPr id="2" name="Slide Number Placeholder 1"/>
          <p:cNvSpPr>
            <a:spLocks noGrp="1"/>
          </p:cNvSpPr>
          <p:nvPr>
            <p:ph type="sldNum" sz="quarter" idx="12"/>
          </p:nvPr>
        </p:nvSpPr>
        <p:spPr/>
        <p:txBody>
          <a:bodyPr/>
          <a:lstStyle/>
          <a:p>
            <a:fld id="{CFF80D99-EBBB-423B-BB5D-F52C7FE98A9C}" type="slidenum">
              <a:rPr lang="en-US" smtClean="0"/>
              <a:pPr/>
              <a:t>81</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sp>
        <p:nvSpPr>
          <p:cNvPr id="58" name="Pentagon 57"/>
          <p:cNvSpPr/>
          <p:nvPr/>
        </p:nvSpPr>
        <p:spPr bwMode="auto">
          <a:xfrm rot="5400000">
            <a:off x="9380574" y="3621644"/>
            <a:ext cx="793447" cy="570729"/>
          </a:xfrm>
          <a:prstGeom prst="homePlat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 name="Pentagon 52"/>
          <p:cNvSpPr/>
          <p:nvPr/>
        </p:nvSpPr>
        <p:spPr bwMode="auto">
          <a:xfrm rot="5400000">
            <a:off x="7447524" y="3621644"/>
            <a:ext cx="793448" cy="570729"/>
          </a:xfrm>
          <a:prstGeom prst="homePlat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 name="Pentagon 53"/>
          <p:cNvSpPr/>
          <p:nvPr/>
        </p:nvSpPr>
        <p:spPr bwMode="auto">
          <a:xfrm rot="5400000">
            <a:off x="5591550" y="3621643"/>
            <a:ext cx="793448" cy="570729"/>
          </a:xfrm>
          <a:prstGeom prst="homePlat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 name="Pentagon 39"/>
          <p:cNvSpPr/>
          <p:nvPr/>
        </p:nvSpPr>
        <p:spPr bwMode="auto">
          <a:xfrm rot="5400000">
            <a:off x="3704604" y="3621644"/>
            <a:ext cx="793448" cy="570729"/>
          </a:xfrm>
          <a:prstGeom prst="homePlat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5" name="Pentagon 24"/>
          <p:cNvSpPr/>
          <p:nvPr/>
        </p:nvSpPr>
        <p:spPr bwMode="auto">
          <a:xfrm rot="5400000">
            <a:off x="1848631" y="3621643"/>
            <a:ext cx="793448" cy="570729"/>
          </a:xfrm>
          <a:prstGeom prst="homePlat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3" name="Can 22"/>
          <p:cNvSpPr/>
          <p:nvPr/>
        </p:nvSpPr>
        <p:spPr bwMode="auto">
          <a:xfrm rot="5400000">
            <a:off x="951889" y="2972203"/>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4" name="Can 23"/>
          <p:cNvSpPr/>
          <p:nvPr/>
        </p:nvSpPr>
        <p:spPr bwMode="auto">
          <a:xfrm rot="5400000">
            <a:off x="2020689" y="2694729"/>
            <a:ext cx="445332" cy="1352467"/>
          </a:xfrm>
          <a:prstGeom prst="can">
            <a:avLst/>
          </a:prstGeom>
          <a:gradFill>
            <a:gsLst>
              <a:gs pos="0">
                <a:schemeClr val="accent1"/>
              </a:gs>
              <a:gs pos="50000">
                <a:schemeClr val="accent1">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7" name="Can 36"/>
          <p:cNvSpPr/>
          <p:nvPr/>
        </p:nvSpPr>
        <p:spPr bwMode="auto">
          <a:xfrm rot="5400000">
            <a:off x="2811866" y="2972204"/>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 name="Can 37"/>
          <p:cNvSpPr/>
          <p:nvPr/>
        </p:nvSpPr>
        <p:spPr bwMode="auto">
          <a:xfrm rot="5400000">
            <a:off x="3929352" y="2694730"/>
            <a:ext cx="445332" cy="1352467"/>
          </a:xfrm>
          <a:prstGeom prst="can">
            <a:avLst/>
          </a:prstGeom>
          <a:gradFill>
            <a:gsLst>
              <a:gs pos="0">
                <a:schemeClr val="accent2"/>
              </a:gs>
              <a:gs pos="50000">
                <a:schemeClr val="accent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 name="Can 38"/>
          <p:cNvSpPr/>
          <p:nvPr/>
        </p:nvSpPr>
        <p:spPr bwMode="auto">
          <a:xfrm rot="5400000">
            <a:off x="4671841" y="2972205"/>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 name="Can 45"/>
          <p:cNvSpPr/>
          <p:nvPr/>
        </p:nvSpPr>
        <p:spPr bwMode="auto">
          <a:xfrm rot="5400000">
            <a:off x="5785994" y="2694730"/>
            <a:ext cx="445332" cy="1352467"/>
          </a:xfrm>
          <a:prstGeom prst="can">
            <a:avLst/>
          </a:prstGeom>
          <a:gradFill>
            <a:gsLst>
              <a:gs pos="0">
                <a:schemeClr val="accent3"/>
              </a:gs>
              <a:gs pos="50000">
                <a:schemeClr val="accent3">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 name="Can 46"/>
          <p:cNvSpPr/>
          <p:nvPr/>
        </p:nvSpPr>
        <p:spPr bwMode="auto">
          <a:xfrm rot="5400000">
            <a:off x="6577171" y="2972205"/>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 name="Can 47"/>
          <p:cNvSpPr/>
          <p:nvPr/>
        </p:nvSpPr>
        <p:spPr bwMode="auto">
          <a:xfrm rot="5400000">
            <a:off x="7694657" y="2694731"/>
            <a:ext cx="445332" cy="1352467"/>
          </a:xfrm>
          <a:prstGeom prst="can">
            <a:avLst/>
          </a:prstGeom>
          <a:gradFill>
            <a:gsLst>
              <a:gs pos="0">
                <a:schemeClr val="accent4"/>
              </a:gs>
              <a:gs pos="50000">
                <a:schemeClr val="accent4">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 name="Can 48"/>
          <p:cNvSpPr/>
          <p:nvPr/>
        </p:nvSpPr>
        <p:spPr bwMode="auto">
          <a:xfrm rot="5400000">
            <a:off x="8437146" y="2972206"/>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 name="Can 55"/>
          <p:cNvSpPr/>
          <p:nvPr/>
        </p:nvSpPr>
        <p:spPr bwMode="auto">
          <a:xfrm rot="5400000">
            <a:off x="9554631" y="2694733"/>
            <a:ext cx="445332" cy="1352467"/>
          </a:xfrm>
          <a:prstGeom prst="can">
            <a:avLst/>
          </a:prstGeom>
          <a:gradFill>
            <a:gsLst>
              <a:gs pos="0">
                <a:schemeClr val="accent5"/>
              </a:gs>
              <a:gs pos="50000">
                <a:schemeClr val="accent5">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 name="Can 56"/>
          <p:cNvSpPr/>
          <p:nvPr/>
        </p:nvSpPr>
        <p:spPr bwMode="auto">
          <a:xfrm rot="5400000">
            <a:off x="10297121" y="2972207"/>
            <a:ext cx="722955" cy="797521"/>
          </a:xfrm>
          <a:prstGeom prst="can">
            <a:avLst/>
          </a:prstGeom>
          <a:gradFill>
            <a:gsLst>
              <a:gs pos="0">
                <a:schemeClr val="tx1">
                  <a:lumMod val="50000"/>
                  <a:lumOff val="50000"/>
                </a:schemeClr>
              </a:gs>
              <a:gs pos="50000">
                <a:schemeClr val="bg2">
                  <a:lumMod val="75000"/>
                </a:schemeClr>
              </a:gs>
            </a:gsLst>
            <a:lin ang="0" scaled="0"/>
          </a:gra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 name="Title 11"/>
          <p:cNvSpPr txBox="1">
            <a:spLocks/>
          </p:cNvSpPr>
          <p:nvPr/>
        </p:nvSpPr>
        <p:spPr>
          <a:xfrm>
            <a:off x="1638572" y="3253110"/>
            <a:ext cx="1124582"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a:t>
            </a:r>
            <a:r>
              <a:rPr lang="en-US" sz="1200" b="1" dirty="0" smtClean="0">
                <a:solidFill>
                  <a:schemeClr val="bg1"/>
                </a:solidFill>
                <a:latin typeface="Caviar Dreams" panose="020B0402020204020504" pitchFamily="34" charset="0"/>
                <a:ea typeface="Roboto" panose="02000000000000000000" pitchFamily="2" charset="0"/>
                <a:cs typeface="Open Sans Light" panose="020B0306030504020204" pitchFamily="34" charset="0"/>
              </a:rPr>
              <a:t>Your</a:t>
            </a:r>
            <a:endPar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61" name="Title 11"/>
          <p:cNvSpPr txBox="1">
            <a:spLocks/>
          </p:cNvSpPr>
          <p:nvPr/>
        </p:nvSpPr>
        <p:spPr>
          <a:xfrm>
            <a:off x="975929" y="3253110"/>
            <a:ext cx="502493"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300" dirty="0" smtClean="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rPr>
              <a:t>01</a:t>
            </a:r>
            <a:endParaRPr lang="en-US" sz="1800" b="1" spc="-300" dirty="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64" name="Title 20"/>
          <p:cNvSpPr txBox="1">
            <a:spLocks/>
          </p:cNvSpPr>
          <p:nvPr/>
        </p:nvSpPr>
        <p:spPr>
          <a:xfrm>
            <a:off x="4510748" y="1814796"/>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600" b="1" dirty="0" smtClean="0">
                <a:solidFill>
                  <a:schemeClr val="bg1"/>
                </a:solidFill>
                <a:latin typeface="Caviar Dreams" panose="020B0402020204020504" pitchFamily="34" charset="0"/>
                <a:cs typeface="Lato Regular"/>
              </a:rPr>
              <a:t>Design </a:t>
            </a:r>
            <a:r>
              <a:rPr lang="en-US" sz="1600" b="1" dirty="0">
                <a:solidFill>
                  <a:schemeClr val="bg1"/>
                </a:solidFill>
                <a:latin typeface="Caviar Dreams" panose="020B0402020204020504" pitchFamily="34" charset="0"/>
                <a:cs typeface="Lato Regular"/>
              </a:rPr>
              <a:t>and Hard Work</a:t>
            </a:r>
          </a:p>
        </p:txBody>
      </p:sp>
      <p:sp>
        <p:nvSpPr>
          <p:cNvPr id="65" name="Title 20"/>
          <p:cNvSpPr txBox="1">
            <a:spLocks/>
          </p:cNvSpPr>
          <p:nvPr/>
        </p:nvSpPr>
        <p:spPr>
          <a:xfrm>
            <a:off x="2241079" y="2054312"/>
            <a:ext cx="7709842" cy="60321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200" dirty="0">
                <a:solidFill>
                  <a:schemeClr val="bg1"/>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bg1"/>
              </a:solidFill>
              <a:latin typeface="+mj-lt"/>
              <a:cs typeface="Lato Light"/>
            </a:endParaRPr>
          </a:p>
        </p:txBody>
      </p:sp>
      <p:sp>
        <p:nvSpPr>
          <p:cNvPr id="66" name="Title 11"/>
          <p:cNvSpPr txBox="1">
            <a:spLocks/>
          </p:cNvSpPr>
          <p:nvPr/>
        </p:nvSpPr>
        <p:spPr>
          <a:xfrm>
            <a:off x="3497248" y="3253110"/>
            <a:ext cx="1124582"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a:t>
            </a:r>
            <a:r>
              <a:rPr lang="en-US" sz="1200" b="1" dirty="0" smtClean="0">
                <a:solidFill>
                  <a:schemeClr val="bg1"/>
                </a:solidFill>
                <a:latin typeface="Caviar Dreams" panose="020B0402020204020504" pitchFamily="34" charset="0"/>
                <a:ea typeface="Roboto" panose="02000000000000000000" pitchFamily="2" charset="0"/>
                <a:cs typeface="Open Sans Light" panose="020B0306030504020204" pitchFamily="34" charset="0"/>
              </a:rPr>
              <a:t>Your</a:t>
            </a:r>
            <a:endPar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67" name="Title 11"/>
          <p:cNvSpPr txBox="1">
            <a:spLocks/>
          </p:cNvSpPr>
          <p:nvPr/>
        </p:nvSpPr>
        <p:spPr>
          <a:xfrm>
            <a:off x="2834605" y="3253110"/>
            <a:ext cx="502493"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150" dirty="0" smtClean="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rPr>
              <a:t>02</a:t>
            </a:r>
            <a:endParaRPr lang="en-US" sz="1800" b="1" spc="-150" dirty="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68" name="Title 11"/>
          <p:cNvSpPr txBox="1">
            <a:spLocks/>
          </p:cNvSpPr>
          <p:nvPr/>
        </p:nvSpPr>
        <p:spPr>
          <a:xfrm>
            <a:off x="5349253" y="3253110"/>
            <a:ext cx="1124582"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a:t>
            </a:r>
            <a:r>
              <a:rPr lang="en-US" sz="1200" b="1" dirty="0" smtClean="0">
                <a:solidFill>
                  <a:schemeClr val="bg1"/>
                </a:solidFill>
                <a:latin typeface="Caviar Dreams" panose="020B0402020204020504" pitchFamily="34" charset="0"/>
                <a:ea typeface="Roboto" panose="02000000000000000000" pitchFamily="2" charset="0"/>
                <a:cs typeface="Open Sans Light" panose="020B0306030504020204" pitchFamily="34" charset="0"/>
              </a:rPr>
              <a:t>Your</a:t>
            </a:r>
            <a:endPar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69" name="Title 11"/>
          <p:cNvSpPr txBox="1">
            <a:spLocks/>
          </p:cNvSpPr>
          <p:nvPr/>
        </p:nvSpPr>
        <p:spPr>
          <a:xfrm>
            <a:off x="4686610" y="3253110"/>
            <a:ext cx="502493"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150" dirty="0" smtClean="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rPr>
              <a:t>03</a:t>
            </a:r>
            <a:endParaRPr lang="en-US" sz="1800" b="1" spc="-150" dirty="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70" name="Title 11"/>
          <p:cNvSpPr txBox="1">
            <a:spLocks/>
          </p:cNvSpPr>
          <p:nvPr/>
        </p:nvSpPr>
        <p:spPr>
          <a:xfrm>
            <a:off x="7276478" y="3253110"/>
            <a:ext cx="1124582"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a:t>
            </a:r>
            <a:r>
              <a:rPr lang="en-US" sz="1200" b="1" dirty="0" smtClean="0">
                <a:solidFill>
                  <a:schemeClr val="bg1"/>
                </a:solidFill>
                <a:latin typeface="Caviar Dreams" panose="020B0402020204020504" pitchFamily="34" charset="0"/>
                <a:ea typeface="Roboto" panose="02000000000000000000" pitchFamily="2" charset="0"/>
                <a:cs typeface="Open Sans Light" panose="020B0306030504020204" pitchFamily="34" charset="0"/>
              </a:rPr>
              <a:t>Your</a:t>
            </a:r>
            <a:endPar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71" name="Title 11"/>
          <p:cNvSpPr txBox="1">
            <a:spLocks/>
          </p:cNvSpPr>
          <p:nvPr/>
        </p:nvSpPr>
        <p:spPr>
          <a:xfrm>
            <a:off x="6613835" y="3253110"/>
            <a:ext cx="502493"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150" dirty="0" smtClean="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rPr>
              <a:t>04</a:t>
            </a:r>
            <a:endParaRPr lang="en-US" sz="1800" b="1" spc="-150" dirty="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73" name="Title 11"/>
          <p:cNvSpPr txBox="1">
            <a:spLocks/>
          </p:cNvSpPr>
          <p:nvPr/>
        </p:nvSpPr>
        <p:spPr>
          <a:xfrm>
            <a:off x="9197252" y="3253110"/>
            <a:ext cx="1124582"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rPr>
              <a:t>Insert </a:t>
            </a:r>
            <a:r>
              <a:rPr lang="en-US" sz="1200" b="1" dirty="0" smtClean="0">
                <a:solidFill>
                  <a:schemeClr val="bg1"/>
                </a:solidFill>
                <a:latin typeface="Caviar Dreams" panose="020B0402020204020504" pitchFamily="34" charset="0"/>
                <a:ea typeface="Roboto" panose="02000000000000000000" pitchFamily="2" charset="0"/>
                <a:cs typeface="Open Sans Light" panose="020B0306030504020204" pitchFamily="34" charset="0"/>
              </a:rPr>
              <a:t>Your</a:t>
            </a:r>
            <a:endParaRPr lang="en-US" sz="1200" b="1" dirty="0">
              <a:solidFill>
                <a:schemeClr val="bg1"/>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74" name="Title 11"/>
          <p:cNvSpPr txBox="1">
            <a:spLocks/>
          </p:cNvSpPr>
          <p:nvPr/>
        </p:nvSpPr>
        <p:spPr>
          <a:xfrm>
            <a:off x="8534609" y="3253110"/>
            <a:ext cx="502493" cy="23570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spc="-150" dirty="0" smtClean="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rPr>
              <a:t>05</a:t>
            </a:r>
            <a:endParaRPr lang="en-US" sz="1800" b="1" spc="-150" dirty="0">
              <a:solidFill>
                <a:schemeClr val="tx1">
                  <a:lumMod val="95000"/>
                  <a:lumOff val="5000"/>
                </a:schemeClr>
              </a:solidFill>
              <a:latin typeface="Caviar Dreams" panose="020B0402020204020504" pitchFamily="34" charset="0"/>
              <a:ea typeface="Roboto" panose="02000000000000000000" pitchFamily="2" charset="0"/>
              <a:cs typeface="Open Sans Light" panose="020B0306030504020204" pitchFamily="34" charset="0"/>
            </a:endParaRPr>
          </a:p>
        </p:txBody>
      </p:sp>
      <p:sp>
        <p:nvSpPr>
          <p:cNvPr id="75" name="Text Placeholder 3"/>
          <p:cNvSpPr txBox="1">
            <a:spLocks/>
          </p:cNvSpPr>
          <p:nvPr/>
        </p:nvSpPr>
        <p:spPr>
          <a:xfrm>
            <a:off x="1510847" y="452303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76" name="Text Placeholder 3"/>
          <p:cNvSpPr txBox="1">
            <a:spLocks/>
          </p:cNvSpPr>
          <p:nvPr/>
        </p:nvSpPr>
        <p:spPr>
          <a:xfrm>
            <a:off x="1353607" y="4911371"/>
            <a:ext cx="163823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defRPr/>
            </a:pPr>
            <a:r>
              <a:rPr lang="en-US" sz="1000" dirty="0">
                <a:solidFill>
                  <a:schemeClr val="tx1">
                    <a:lumMod val="85000"/>
                    <a:lumOff val="15000"/>
                  </a:schemeClr>
                </a:solidFill>
              </a:rPr>
              <a:t>There are many variations</a:t>
            </a:r>
          </a:p>
          <a:p>
            <a:pPr defTabSz="1219140">
              <a:defRPr/>
            </a:pPr>
            <a:r>
              <a:rPr lang="en-US" sz="1000" dirty="0">
                <a:solidFill>
                  <a:schemeClr val="tx1">
                    <a:lumMod val="85000"/>
                    <a:lumOff val="15000"/>
                  </a:schemeClr>
                </a:solidFill>
              </a:rPr>
              <a:t> of passages of lorem</a:t>
            </a:r>
          </a:p>
          <a:p>
            <a:pPr defTabSz="1219140">
              <a:defRPr/>
            </a:pPr>
            <a:r>
              <a:rPr lang="en-US" sz="1000" dirty="0">
                <a:solidFill>
                  <a:schemeClr val="tx1">
                    <a:lumMod val="85000"/>
                    <a:lumOff val="15000"/>
                  </a:schemeClr>
                </a:solidFill>
              </a:rPr>
              <a:t> ipsum available</a:t>
            </a:r>
          </a:p>
        </p:txBody>
      </p:sp>
      <p:sp>
        <p:nvSpPr>
          <p:cNvPr id="79" name="Text Placeholder 3"/>
          <p:cNvSpPr txBox="1">
            <a:spLocks/>
          </p:cNvSpPr>
          <p:nvPr/>
        </p:nvSpPr>
        <p:spPr>
          <a:xfrm>
            <a:off x="3441678" y="452303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80" name="Text Placeholder 3"/>
          <p:cNvSpPr txBox="1">
            <a:spLocks/>
          </p:cNvSpPr>
          <p:nvPr/>
        </p:nvSpPr>
        <p:spPr>
          <a:xfrm>
            <a:off x="3284438" y="4911371"/>
            <a:ext cx="163823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defRPr/>
            </a:pPr>
            <a:r>
              <a:rPr lang="en-US" sz="1000" dirty="0">
                <a:solidFill>
                  <a:schemeClr val="tx1">
                    <a:lumMod val="85000"/>
                    <a:lumOff val="15000"/>
                  </a:schemeClr>
                </a:solidFill>
              </a:rPr>
              <a:t>There are many variations</a:t>
            </a:r>
          </a:p>
          <a:p>
            <a:pPr defTabSz="1219140">
              <a:defRPr/>
            </a:pPr>
            <a:r>
              <a:rPr lang="en-US" sz="1000" dirty="0">
                <a:solidFill>
                  <a:schemeClr val="tx1">
                    <a:lumMod val="85000"/>
                    <a:lumOff val="15000"/>
                  </a:schemeClr>
                </a:solidFill>
              </a:rPr>
              <a:t> of passages of lorem</a:t>
            </a:r>
          </a:p>
          <a:p>
            <a:pPr defTabSz="1219140">
              <a:defRPr/>
            </a:pPr>
            <a:r>
              <a:rPr lang="en-US" sz="1000" dirty="0">
                <a:solidFill>
                  <a:schemeClr val="tx1">
                    <a:lumMod val="85000"/>
                    <a:lumOff val="15000"/>
                  </a:schemeClr>
                </a:solidFill>
              </a:rPr>
              <a:t> ipsum available</a:t>
            </a:r>
          </a:p>
        </p:txBody>
      </p:sp>
      <p:sp>
        <p:nvSpPr>
          <p:cNvPr id="81" name="Text Placeholder 3"/>
          <p:cNvSpPr txBox="1">
            <a:spLocks/>
          </p:cNvSpPr>
          <p:nvPr/>
        </p:nvSpPr>
        <p:spPr>
          <a:xfrm>
            <a:off x="5346343" y="452303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82" name="Text Placeholder 3"/>
          <p:cNvSpPr txBox="1">
            <a:spLocks/>
          </p:cNvSpPr>
          <p:nvPr/>
        </p:nvSpPr>
        <p:spPr>
          <a:xfrm>
            <a:off x="5189103" y="4911371"/>
            <a:ext cx="163823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defRPr/>
            </a:pPr>
            <a:r>
              <a:rPr lang="en-US" sz="1000" dirty="0">
                <a:solidFill>
                  <a:schemeClr val="tx1">
                    <a:lumMod val="85000"/>
                    <a:lumOff val="15000"/>
                  </a:schemeClr>
                </a:solidFill>
              </a:rPr>
              <a:t>There are many variations</a:t>
            </a:r>
          </a:p>
          <a:p>
            <a:pPr defTabSz="1219140">
              <a:defRPr/>
            </a:pPr>
            <a:r>
              <a:rPr lang="en-US" sz="1000" dirty="0">
                <a:solidFill>
                  <a:schemeClr val="tx1">
                    <a:lumMod val="85000"/>
                    <a:lumOff val="15000"/>
                  </a:schemeClr>
                </a:solidFill>
              </a:rPr>
              <a:t> of passages of lorem</a:t>
            </a:r>
          </a:p>
          <a:p>
            <a:pPr defTabSz="1219140">
              <a:defRPr/>
            </a:pPr>
            <a:r>
              <a:rPr lang="en-US" sz="1000" dirty="0">
                <a:solidFill>
                  <a:schemeClr val="tx1">
                    <a:lumMod val="85000"/>
                    <a:lumOff val="15000"/>
                  </a:schemeClr>
                </a:solidFill>
              </a:rPr>
              <a:t> ipsum available</a:t>
            </a:r>
          </a:p>
        </p:txBody>
      </p:sp>
      <p:sp>
        <p:nvSpPr>
          <p:cNvPr id="83" name="Text Placeholder 3"/>
          <p:cNvSpPr txBox="1">
            <a:spLocks/>
          </p:cNvSpPr>
          <p:nvPr/>
        </p:nvSpPr>
        <p:spPr>
          <a:xfrm>
            <a:off x="7191138" y="452303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84" name="Text Placeholder 3"/>
          <p:cNvSpPr txBox="1">
            <a:spLocks/>
          </p:cNvSpPr>
          <p:nvPr/>
        </p:nvSpPr>
        <p:spPr>
          <a:xfrm>
            <a:off x="7033898" y="4911371"/>
            <a:ext cx="163823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defRPr/>
            </a:pPr>
            <a:r>
              <a:rPr lang="en-US" sz="1000" dirty="0">
                <a:solidFill>
                  <a:schemeClr val="tx1">
                    <a:lumMod val="85000"/>
                    <a:lumOff val="15000"/>
                  </a:schemeClr>
                </a:solidFill>
              </a:rPr>
              <a:t>There are many variations</a:t>
            </a:r>
          </a:p>
          <a:p>
            <a:pPr defTabSz="1219140">
              <a:defRPr/>
            </a:pPr>
            <a:r>
              <a:rPr lang="en-US" sz="1000" dirty="0">
                <a:solidFill>
                  <a:schemeClr val="tx1">
                    <a:lumMod val="85000"/>
                    <a:lumOff val="15000"/>
                  </a:schemeClr>
                </a:solidFill>
              </a:rPr>
              <a:t> of passages of lorem</a:t>
            </a:r>
          </a:p>
          <a:p>
            <a:pPr defTabSz="1219140">
              <a:defRPr/>
            </a:pPr>
            <a:r>
              <a:rPr lang="en-US" sz="1000" dirty="0">
                <a:solidFill>
                  <a:schemeClr val="tx1">
                    <a:lumMod val="85000"/>
                    <a:lumOff val="15000"/>
                  </a:schemeClr>
                </a:solidFill>
              </a:rPr>
              <a:t> ipsum available</a:t>
            </a:r>
          </a:p>
        </p:txBody>
      </p:sp>
      <p:sp>
        <p:nvSpPr>
          <p:cNvPr id="85" name="Text Placeholder 3"/>
          <p:cNvSpPr txBox="1">
            <a:spLocks/>
          </p:cNvSpPr>
          <p:nvPr/>
        </p:nvSpPr>
        <p:spPr>
          <a:xfrm>
            <a:off x="9193173" y="4523037"/>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86" name="Text Placeholder 3"/>
          <p:cNvSpPr txBox="1">
            <a:spLocks/>
          </p:cNvSpPr>
          <p:nvPr/>
        </p:nvSpPr>
        <p:spPr>
          <a:xfrm>
            <a:off x="9035933" y="4911371"/>
            <a:ext cx="163823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defRPr/>
            </a:pPr>
            <a:r>
              <a:rPr lang="en-US" sz="1000" dirty="0">
                <a:solidFill>
                  <a:schemeClr val="tx1">
                    <a:lumMod val="85000"/>
                    <a:lumOff val="15000"/>
                  </a:schemeClr>
                </a:solidFill>
              </a:rPr>
              <a:t>There are many variations</a:t>
            </a:r>
          </a:p>
          <a:p>
            <a:pPr defTabSz="1219140">
              <a:defRPr/>
            </a:pPr>
            <a:r>
              <a:rPr lang="en-US" sz="1000" dirty="0">
                <a:solidFill>
                  <a:schemeClr val="tx1">
                    <a:lumMod val="85000"/>
                    <a:lumOff val="15000"/>
                  </a:schemeClr>
                </a:solidFill>
              </a:rPr>
              <a:t> of passages of lorem</a:t>
            </a:r>
          </a:p>
          <a:p>
            <a:pPr defTabSz="1219140">
              <a:defRPr/>
            </a:pPr>
            <a:r>
              <a:rPr lang="en-US" sz="1000" dirty="0">
                <a:solidFill>
                  <a:schemeClr val="tx1">
                    <a:lumMod val="85000"/>
                    <a:lumOff val="15000"/>
                  </a:schemeClr>
                </a:solidFill>
              </a:rPr>
              <a:t> ipsum available</a:t>
            </a:r>
          </a:p>
        </p:txBody>
      </p:sp>
    </p:spTree>
    <p:extLst>
      <p:ext uri="{BB962C8B-B14F-4D97-AF65-F5344CB8AC3E}">
        <p14:creationId xmlns:p14="http://schemas.microsoft.com/office/powerpoint/2010/main" val="23378602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2191657"/>
            <a:ext cx="12192000" cy="4673600"/>
          </a:xfrm>
          <a:prstGeom prst="rect">
            <a:avLst/>
          </a:prstGeom>
          <a:gradFill>
            <a:gsLst>
              <a:gs pos="14000">
                <a:schemeClr val="tx2">
                  <a:lumMod val="50000"/>
                  <a:alpha val="61000"/>
                </a:schemeClr>
              </a:gs>
              <a:gs pos="100000">
                <a:schemeClr val="accent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12" name="Rectangle 11"/>
          <p:cNvSpPr/>
          <p:nvPr/>
        </p:nvSpPr>
        <p:spPr>
          <a:xfrm>
            <a:off x="1037677" y="2406721"/>
            <a:ext cx="6779168" cy="830997"/>
          </a:xfrm>
          <a:prstGeom prst="rect">
            <a:avLst/>
          </a:prstGeom>
          <a:noFill/>
        </p:spPr>
        <p:txBody>
          <a:bodyPr wrap="square">
            <a:spAutoFit/>
          </a:body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Strategy Infographic </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1036090" y="3237718"/>
            <a:ext cx="4380455"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 name="Slide Number Placeholder 1"/>
          <p:cNvSpPr>
            <a:spLocks noGrp="1"/>
          </p:cNvSpPr>
          <p:nvPr>
            <p:ph type="sldNum" sz="quarter" idx="12"/>
          </p:nvPr>
        </p:nvSpPr>
        <p:spPr/>
        <p:txBody>
          <a:bodyPr/>
          <a:lstStyle/>
          <a:p>
            <a:fld id="{CFF80D99-EBBB-423B-BB5D-F52C7FE98A9C}" type="slidenum">
              <a:rPr lang="en-US" smtClean="0"/>
              <a:pPr/>
              <a:t>82</a:t>
            </a:fld>
            <a:endParaRPr lang="en-US"/>
          </a:p>
        </p:txBody>
      </p:sp>
      <p:grpSp>
        <p:nvGrpSpPr>
          <p:cNvPr id="9" name="Group 8"/>
          <p:cNvGrpSpPr/>
          <p:nvPr/>
        </p:nvGrpSpPr>
        <p:grpSpPr>
          <a:xfrm rot="18125666" flipV="1">
            <a:off x="1080184" y="135758"/>
            <a:ext cx="2636235" cy="4008542"/>
            <a:chOff x="524305" y="0"/>
            <a:chExt cx="3498582" cy="5319789"/>
          </a:xfrm>
        </p:grpSpPr>
        <p:sp>
          <p:nvSpPr>
            <p:cNvPr id="5" name="Freeform 4"/>
            <p:cNvSpPr/>
            <p:nvPr/>
          </p:nvSpPr>
          <p:spPr>
            <a:xfrm rot="16200000">
              <a:off x="1745871" y="1890277"/>
              <a:ext cx="1805749" cy="274828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accent3"/>
            </a:solidFill>
            <a:ln w="12700">
              <a:miter lim="400000"/>
            </a:ln>
          </p:spPr>
          <p:txBody>
            <a:bodyPr wrap="square" lIns="25400" tIns="25400" rIns="25400" bIns="25400" anchor="ctr">
              <a:noAutofit/>
            </a:bodyPr>
            <a:lstStyle/>
            <a:p>
              <a:pPr>
                <a:defRPr sz="3200">
                  <a:solidFill>
                    <a:srgbClr val="FFFFFF"/>
                  </a:solidFill>
                </a:defRPr>
              </a:pPr>
              <a:endParaRPr sz="1600"/>
            </a:p>
          </p:txBody>
        </p:sp>
        <p:cxnSp>
          <p:nvCxnSpPr>
            <p:cNvPr id="7" name="Straight Connector 6"/>
            <p:cNvCxnSpPr/>
            <p:nvPr/>
          </p:nvCxnSpPr>
          <p:spPr>
            <a:xfrm flipH="1">
              <a:off x="524305" y="0"/>
              <a:ext cx="3311178" cy="5319789"/>
            </a:xfrm>
            <a:prstGeom prst="line">
              <a:avLst/>
            </a:prstGeom>
            <a:ln w="38100">
              <a:solidFill>
                <a:schemeClr val="accent3"/>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6" name="Title 11"/>
          <p:cNvSpPr txBox="1">
            <a:spLocks/>
          </p:cNvSpPr>
          <p:nvPr/>
        </p:nvSpPr>
        <p:spPr>
          <a:xfrm>
            <a:off x="1466248" y="1030472"/>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pd</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470715" y="1800690"/>
            <a:ext cx="1370283" cy="276999"/>
          </a:xfrm>
          <a:prstGeom prst="rect">
            <a:avLst/>
          </a:prstGeom>
          <a:noFill/>
        </p:spPr>
        <p:txBody>
          <a:bodyPr wrap="square">
            <a:spAutoFit/>
          </a:bodyPr>
          <a:lstStyle/>
          <a:p>
            <a:pPr algn="ctr"/>
            <a:r>
              <a:rPr lang="en-US" sz="12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423526684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83</a:t>
            </a:fld>
            <a:endParaRPr lang="en-US"/>
          </a:p>
        </p:txBody>
      </p:sp>
      <p:sp>
        <p:nvSpPr>
          <p:cNvPr id="62" name="Title 11"/>
          <p:cNvSpPr txBox="1">
            <a:spLocks/>
          </p:cNvSpPr>
          <p:nvPr/>
        </p:nvSpPr>
        <p:spPr>
          <a:xfrm>
            <a:off x="1905000" y="668152"/>
            <a:ext cx="838200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Silhouettes Infographic</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 name="Can 4"/>
          <p:cNvSpPr/>
          <p:nvPr/>
        </p:nvSpPr>
        <p:spPr>
          <a:xfrm>
            <a:off x="816852" y="4204224"/>
            <a:ext cx="1497435" cy="285226"/>
          </a:xfrm>
          <a:prstGeom prst="ca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an 5"/>
          <p:cNvSpPr/>
          <p:nvPr/>
        </p:nvSpPr>
        <p:spPr>
          <a:xfrm>
            <a:off x="9879257" y="3990305"/>
            <a:ext cx="1497435" cy="499145"/>
          </a:xfrm>
          <a:prstGeom prst="ca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an 6"/>
          <p:cNvSpPr/>
          <p:nvPr/>
        </p:nvSpPr>
        <p:spPr>
          <a:xfrm>
            <a:off x="3061196" y="3776386"/>
            <a:ext cx="1497435" cy="713064"/>
          </a:xfrm>
          <a:prstGeom prst="ca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an 7"/>
          <p:cNvSpPr/>
          <p:nvPr/>
        </p:nvSpPr>
        <p:spPr>
          <a:xfrm>
            <a:off x="7511752" y="3419854"/>
            <a:ext cx="1497435" cy="1069596"/>
          </a:xfrm>
          <a:prstGeom prst="ca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an 8"/>
          <p:cNvSpPr/>
          <p:nvPr/>
        </p:nvSpPr>
        <p:spPr>
          <a:xfrm>
            <a:off x="5276337" y="3063322"/>
            <a:ext cx="1497435" cy="1426128"/>
          </a:xfrm>
          <a:prstGeom prst="ca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34"/>
          <p:cNvGrpSpPr/>
          <p:nvPr/>
        </p:nvGrpSpPr>
        <p:grpSpPr>
          <a:xfrm>
            <a:off x="10423020" y="2935721"/>
            <a:ext cx="479180" cy="1150198"/>
            <a:chOff x="5686426" y="2062163"/>
            <a:chExt cx="915988" cy="2198687"/>
          </a:xfrm>
          <a:solidFill>
            <a:schemeClr val="tx1">
              <a:lumMod val="75000"/>
              <a:lumOff val="25000"/>
            </a:schemeClr>
          </a:solidFill>
        </p:grpSpPr>
        <p:sp>
          <p:nvSpPr>
            <p:cNvPr id="11" name="Freeform 6"/>
            <p:cNvSpPr>
              <a:spLocks noEditPoints="1"/>
            </p:cNvSpPr>
            <p:nvPr/>
          </p:nvSpPr>
          <p:spPr bwMode="auto">
            <a:xfrm>
              <a:off x="5686426" y="2062163"/>
              <a:ext cx="915988" cy="2198687"/>
            </a:xfrm>
            <a:custGeom>
              <a:avLst/>
              <a:gdLst/>
              <a:ahLst/>
              <a:cxnLst>
                <a:cxn ang="0">
                  <a:pos x="334" y="194"/>
                </a:cxn>
                <a:cxn ang="0">
                  <a:pos x="373" y="371"/>
                </a:cxn>
                <a:cxn ang="0">
                  <a:pos x="321" y="443"/>
                </a:cxn>
                <a:cxn ang="0">
                  <a:pos x="320" y="350"/>
                </a:cxn>
                <a:cxn ang="0">
                  <a:pos x="320" y="320"/>
                </a:cxn>
                <a:cxn ang="0">
                  <a:pos x="234" y="7"/>
                </a:cxn>
                <a:cxn ang="0">
                  <a:pos x="258" y="27"/>
                </a:cxn>
                <a:cxn ang="0">
                  <a:pos x="265" y="80"/>
                </a:cxn>
                <a:cxn ang="0">
                  <a:pos x="254" y="101"/>
                </a:cxn>
                <a:cxn ang="0">
                  <a:pos x="252" y="134"/>
                </a:cxn>
                <a:cxn ang="0">
                  <a:pos x="302" y="163"/>
                </a:cxn>
                <a:cxn ang="0">
                  <a:pos x="320" y="320"/>
                </a:cxn>
                <a:cxn ang="0">
                  <a:pos x="313" y="370"/>
                </a:cxn>
                <a:cxn ang="0">
                  <a:pos x="320" y="443"/>
                </a:cxn>
                <a:cxn ang="0">
                  <a:pos x="305" y="457"/>
                </a:cxn>
                <a:cxn ang="0">
                  <a:pos x="284" y="513"/>
                </a:cxn>
                <a:cxn ang="0">
                  <a:pos x="256" y="715"/>
                </a:cxn>
                <a:cxn ang="0">
                  <a:pos x="236" y="827"/>
                </a:cxn>
                <a:cxn ang="0">
                  <a:pos x="245" y="876"/>
                </a:cxn>
                <a:cxn ang="0">
                  <a:pos x="236" y="910"/>
                </a:cxn>
                <a:cxn ang="0">
                  <a:pos x="194" y="897"/>
                </a:cxn>
                <a:cxn ang="0">
                  <a:pos x="196" y="861"/>
                </a:cxn>
                <a:cxn ang="0">
                  <a:pos x="193" y="820"/>
                </a:cxn>
                <a:cxn ang="0">
                  <a:pos x="194" y="748"/>
                </a:cxn>
                <a:cxn ang="0">
                  <a:pos x="201" y="684"/>
                </a:cxn>
                <a:cxn ang="0">
                  <a:pos x="197" y="595"/>
                </a:cxn>
                <a:cxn ang="0">
                  <a:pos x="177" y="562"/>
                </a:cxn>
                <a:cxn ang="0">
                  <a:pos x="112" y="808"/>
                </a:cxn>
                <a:cxn ang="0">
                  <a:pos x="115" y="334"/>
                </a:cxn>
                <a:cxn ang="0">
                  <a:pos x="112" y="311"/>
                </a:cxn>
                <a:cxn ang="0">
                  <a:pos x="135" y="154"/>
                </a:cxn>
                <a:cxn ang="0">
                  <a:pos x="193" y="131"/>
                </a:cxn>
                <a:cxn ang="0">
                  <a:pos x="184" y="94"/>
                </a:cxn>
                <a:cxn ang="0">
                  <a:pos x="188" y="49"/>
                </a:cxn>
                <a:cxn ang="0">
                  <a:pos x="205" y="15"/>
                </a:cxn>
                <a:cxn ang="0">
                  <a:pos x="234" y="7"/>
                </a:cxn>
                <a:cxn ang="0">
                  <a:pos x="109" y="819"/>
                </a:cxn>
                <a:cxn ang="0">
                  <a:pos x="93" y="884"/>
                </a:cxn>
                <a:cxn ang="0">
                  <a:pos x="70" y="893"/>
                </a:cxn>
                <a:cxn ang="0">
                  <a:pos x="0" y="914"/>
                </a:cxn>
                <a:cxn ang="0">
                  <a:pos x="35" y="867"/>
                </a:cxn>
                <a:cxn ang="0">
                  <a:pos x="53" y="783"/>
                </a:cxn>
                <a:cxn ang="0">
                  <a:pos x="96" y="558"/>
                </a:cxn>
                <a:cxn ang="0">
                  <a:pos x="109" y="471"/>
                </a:cxn>
                <a:cxn ang="0">
                  <a:pos x="94" y="461"/>
                </a:cxn>
                <a:cxn ang="0">
                  <a:pos x="89" y="434"/>
                </a:cxn>
                <a:cxn ang="0">
                  <a:pos x="59" y="348"/>
                </a:cxn>
                <a:cxn ang="0">
                  <a:pos x="80" y="243"/>
                </a:cxn>
                <a:cxn ang="0">
                  <a:pos x="104" y="169"/>
                </a:cxn>
                <a:cxn ang="0">
                  <a:pos x="112" y="311"/>
                </a:cxn>
                <a:cxn ang="0">
                  <a:pos x="106" y="332"/>
                </a:cxn>
                <a:cxn ang="0">
                  <a:pos x="112" y="362"/>
                </a:cxn>
              </a:cxnLst>
              <a:rect l="0" t="0" r="r" b="b"/>
              <a:pathLst>
                <a:path w="384" h="922">
                  <a:moveTo>
                    <a:pt x="320" y="171"/>
                  </a:moveTo>
                  <a:cubicBezTo>
                    <a:pt x="327" y="175"/>
                    <a:pt x="332" y="182"/>
                    <a:pt x="334" y="194"/>
                  </a:cubicBezTo>
                  <a:cubicBezTo>
                    <a:pt x="338" y="215"/>
                    <a:pt x="360" y="287"/>
                    <a:pt x="371" y="307"/>
                  </a:cubicBezTo>
                  <a:cubicBezTo>
                    <a:pt x="382" y="327"/>
                    <a:pt x="384" y="354"/>
                    <a:pt x="373" y="371"/>
                  </a:cubicBezTo>
                  <a:cubicBezTo>
                    <a:pt x="362" y="387"/>
                    <a:pt x="336" y="428"/>
                    <a:pt x="332" y="434"/>
                  </a:cubicBezTo>
                  <a:cubicBezTo>
                    <a:pt x="328" y="440"/>
                    <a:pt x="327" y="444"/>
                    <a:pt x="321" y="443"/>
                  </a:cubicBezTo>
                  <a:cubicBezTo>
                    <a:pt x="321" y="443"/>
                    <a:pt x="321" y="443"/>
                    <a:pt x="320" y="443"/>
                  </a:cubicBezTo>
                  <a:cubicBezTo>
                    <a:pt x="320" y="350"/>
                    <a:pt x="320" y="350"/>
                    <a:pt x="320" y="350"/>
                  </a:cubicBezTo>
                  <a:cubicBezTo>
                    <a:pt x="325" y="342"/>
                    <a:pt x="331" y="335"/>
                    <a:pt x="329" y="331"/>
                  </a:cubicBezTo>
                  <a:cubicBezTo>
                    <a:pt x="325" y="325"/>
                    <a:pt x="323" y="324"/>
                    <a:pt x="320" y="320"/>
                  </a:cubicBezTo>
                  <a:lnTo>
                    <a:pt x="320" y="171"/>
                  </a:lnTo>
                  <a:close/>
                  <a:moveTo>
                    <a:pt x="234" y="7"/>
                  </a:moveTo>
                  <a:cubicBezTo>
                    <a:pt x="239" y="11"/>
                    <a:pt x="245" y="19"/>
                    <a:pt x="250" y="16"/>
                  </a:cubicBezTo>
                  <a:cubicBezTo>
                    <a:pt x="254" y="14"/>
                    <a:pt x="253" y="27"/>
                    <a:pt x="258" y="27"/>
                  </a:cubicBezTo>
                  <a:cubicBezTo>
                    <a:pt x="264" y="27"/>
                    <a:pt x="270" y="45"/>
                    <a:pt x="269" y="55"/>
                  </a:cubicBezTo>
                  <a:cubicBezTo>
                    <a:pt x="269" y="65"/>
                    <a:pt x="266" y="76"/>
                    <a:pt x="265" y="80"/>
                  </a:cubicBezTo>
                  <a:cubicBezTo>
                    <a:pt x="265" y="84"/>
                    <a:pt x="263" y="100"/>
                    <a:pt x="259" y="100"/>
                  </a:cubicBezTo>
                  <a:cubicBezTo>
                    <a:pt x="256" y="100"/>
                    <a:pt x="254" y="101"/>
                    <a:pt x="254" y="101"/>
                  </a:cubicBezTo>
                  <a:cubicBezTo>
                    <a:pt x="254" y="101"/>
                    <a:pt x="250" y="114"/>
                    <a:pt x="250" y="124"/>
                  </a:cubicBezTo>
                  <a:cubicBezTo>
                    <a:pt x="250" y="134"/>
                    <a:pt x="252" y="134"/>
                    <a:pt x="252" y="134"/>
                  </a:cubicBezTo>
                  <a:cubicBezTo>
                    <a:pt x="258" y="143"/>
                    <a:pt x="258" y="143"/>
                    <a:pt x="258" y="143"/>
                  </a:cubicBezTo>
                  <a:cubicBezTo>
                    <a:pt x="258" y="143"/>
                    <a:pt x="288" y="159"/>
                    <a:pt x="302" y="163"/>
                  </a:cubicBezTo>
                  <a:cubicBezTo>
                    <a:pt x="308" y="165"/>
                    <a:pt x="315" y="167"/>
                    <a:pt x="320" y="171"/>
                  </a:cubicBezTo>
                  <a:cubicBezTo>
                    <a:pt x="320" y="320"/>
                    <a:pt x="320" y="320"/>
                    <a:pt x="320" y="320"/>
                  </a:cubicBezTo>
                  <a:cubicBezTo>
                    <a:pt x="318" y="317"/>
                    <a:pt x="317" y="312"/>
                    <a:pt x="315" y="303"/>
                  </a:cubicBezTo>
                  <a:cubicBezTo>
                    <a:pt x="315" y="323"/>
                    <a:pt x="308" y="351"/>
                    <a:pt x="313" y="370"/>
                  </a:cubicBezTo>
                  <a:cubicBezTo>
                    <a:pt x="312" y="363"/>
                    <a:pt x="316" y="356"/>
                    <a:pt x="320" y="350"/>
                  </a:cubicBezTo>
                  <a:cubicBezTo>
                    <a:pt x="320" y="443"/>
                    <a:pt x="320" y="443"/>
                    <a:pt x="320" y="443"/>
                  </a:cubicBezTo>
                  <a:cubicBezTo>
                    <a:pt x="315" y="442"/>
                    <a:pt x="312" y="443"/>
                    <a:pt x="312" y="443"/>
                  </a:cubicBezTo>
                  <a:cubicBezTo>
                    <a:pt x="312" y="443"/>
                    <a:pt x="309" y="454"/>
                    <a:pt x="305" y="457"/>
                  </a:cubicBezTo>
                  <a:cubicBezTo>
                    <a:pt x="300" y="460"/>
                    <a:pt x="294" y="471"/>
                    <a:pt x="293" y="467"/>
                  </a:cubicBezTo>
                  <a:cubicBezTo>
                    <a:pt x="292" y="464"/>
                    <a:pt x="288" y="496"/>
                    <a:pt x="284" y="513"/>
                  </a:cubicBezTo>
                  <a:cubicBezTo>
                    <a:pt x="280" y="530"/>
                    <a:pt x="262" y="651"/>
                    <a:pt x="262" y="668"/>
                  </a:cubicBezTo>
                  <a:cubicBezTo>
                    <a:pt x="262" y="685"/>
                    <a:pt x="255" y="703"/>
                    <a:pt x="256" y="715"/>
                  </a:cubicBezTo>
                  <a:cubicBezTo>
                    <a:pt x="256" y="728"/>
                    <a:pt x="253" y="760"/>
                    <a:pt x="253" y="778"/>
                  </a:cubicBezTo>
                  <a:cubicBezTo>
                    <a:pt x="252" y="796"/>
                    <a:pt x="236" y="814"/>
                    <a:pt x="236" y="827"/>
                  </a:cubicBezTo>
                  <a:cubicBezTo>
                    <a:pt x="236" y="840"/>
                    <a:pt x="240" y="846"/>
                    <a:pt x="238" y="854"/>
                  </a:cubicBezTo>
                  <a:cubicBezTo>
                    <a:pt x="236" y="862"/>
                    <a:pt x="236" y="867"/>
                    <a:pt x="245" y="876"/>
                  </a:cubicBezTo>
                  <a:cubicBezTo>
                    <a:pt x="253" y="885"/>
                    <a:pt x="256" y="893"/>
                    <a:pt x="256" y="900"/>
                  </a:cubicBezTo>
                  <a:cubicBezTo>
                    <a:pt x="255" y="907"/>
                    <a:pt x="253" y="910"/>
                    <a:pt x="236" y="910"/>
                  </a:cubicBezTo>
                  <a:cubicBezTo>
                    <a:pt x="220" y="911"/>
                    <a:pt x="204" y="906"/>
                    <a:pt x="204" y="902"/>
                  </a:cubicBezTo>
                  <a:cubicBezTo>
                    <a:pt x="204" y="898"/>
                    <a:pt x="199" y="897"/>
                    <a:pt x="194" y="897"/>
                  </a:cubicBezTo>
                  <a:cubicBezTo>
                    <a:pt x="189" y="897"/>
                    <a:pt x="190" y="892"/>
                    <a:pt x="192" y="882"/>
                  </a:cubicBezTo>
                  <a:cubicBezTo>
                    <a:pt x="194" y="873"/>
                    <a:pt x="201" y="859"/>
                    <a:pt x="196" y="861"/>
                  </a:cubicBezTo>
                  <a:cubicBezTo>
                    <a:pt x="192" y="862"/>
                    <a:pt x="189" y="859"/>
                    <a:pt x="189" y="846"/>
                  </a:cubicBezTo>
                  <a:cubicBezTo>
                    <a:pt x="189" y="832"/>
                    <a:pt x="187" y="828"/>
                    <a:pt x="193" y="820"/>
                  </a:cubicBezTo>
                  <a:cubicBezTo>
                    <a:pt x="199" y="811"/>
                    <a:pt x="198" y="796"/>
                    <a:pt x="196" y="784"/>
                  </a:cubicBezTo>
                  <a:cubicBezTo>
                    <a:pt x="195" y="772"/>
                    <a:pt x="191" y="763"/>
                    <a:pt x="194" y="748"/>
                  </a:cubicBezTo>
                  <a:cubicBezTo>
                    <a:pt x="198" y="733"/>
                    <a:pt x="199" y="714"/>
                    <a:pt x="196" y="706"/>
                  </a:cubicBezTo>
                  <a:cubicBezTo>
                    <a:pt x="194" y="699"/>
                    <a:pt x="196" y="690"/>
                    <a:pt x="201" y="684"/>
                  </a:cubicBezTo>
                  <a:cubicBezTo>
                    <a:pt x="207" y="678"/>
                    <a:pt x="199" y="667"/>
                    <a:pt x="199" y="660"/>
                  </a:cubicBezTo>
                  <a:cubicBezTo>
                    <a:pt x="199" y="653"/>
                    <a:pt x="201" y="624"/>
                    <a:pt x="197" y="595"/>
                  </a:cubicBezTo>
                  <a:cubicBezTo>
                    <a:pt x="194" y="566"/>
                    <a:pt x="193" y="544"/>
                    <a:pt x="192" y="537"/>
                  </a:cubicBezTo>
                  <a:cubicBezTo>
                    <a:pt x="192" y="529"/>
                    <a:pt x="188" y="533"/>
                    <a:pt x="177" y="562"/>
                  </a:cubicBezTo>
                  <a:cubicBezTo>
                    <a:pt x="167" y="590"/>
                    <a:pt x="141" y="680"/>
                    <a:pt x="136" y="700"/>
                  </a:cubicBezTo>
                  <a:cubicBezTo>
                    <a:pt x="132" y="717"/>
                    <a:pt x="118" y="780"/>
                    <a:pt x="112" y="808"/>
                  </a:cubicBezTo>
                  <a:cubicBezTo>
                    <a:pt x="112" y="362"/>
                    <a:pt x="112" y="362"/>
                    <a:pt x="112" y="362"/>
                  </a:cubicBezTo>
                  <a:cubicBezTo>
                    <a:pt x="113" y="360"/>
                    <a:pt x="112" y="345"/>
                    <a:pt x="115" y="334"/>
                  </a:cubicBezTo>
                  <a:cubicBezTo>
                    <a:pt x="120" y="321"/>
                    <a:pt x="121" y="303"/>
                    <a:pt x="122" y="282"/>
                  </a:cubicBezTo>
                  <a:cubicBezTo>
                    <a:pt x="122" y="282"/>
                    <a:pt x="117" y="300"/>
                    <a:pt x="112" y="311"/>
                  </a:cubicBezTo>
                  <a:cubicBezTo>
                    <a:pt x="112" y="159"/>
                    <a:pt x="112" y="159"/>
                    <a:pt x="112" y="159"/>
                  </a:cubicBezTo>
                  <a:cubicBezTo>
                    <a:pt x="116" y="157"/>
                    <a:pt x="124" y="155"/>
                    <a:pt x="135" y="154"/>
                  </a:cubicBezTo>
                  <a:cubicBezTo>
                    <a:pt x="160" y="151"/>
                    <a:pt x="179" y="144"/>
                    <a:pt x="185" y="139"/>
                  </a:cubicBezTo>
                  <a:cubicBezTo>
                    <a:pt x="188" y="136"/>
                    <a:pt x="191" y="134"/>
                    <a:pt x="193" y="131"/>
                  </a:cubicBezTo>
                  <a:cubicBezTo>
                    <a:pt x="195" y="129"/>
                    <a:pt x="198" y="126"/>
                    <a:pt x="195" y="126"/>
                  </a:cubicBezTo>
                  <a:cubicBezTo>
                    <a:pt x="188" y="125"/>
                    <a:pt x="187" y="101"/>
                    <a:pt x="184" y="94"/>
                  </a:cubicBezTo>
                  <a:cubicBezTo>
                    <a:pt x="181" y="86"/>
                    <a:pt x="182" y="81"/>
                    <a:pt x="184" y="75"/>
                  </a:cubicBezTo>
                  <a:cubicBezTo>
                    <a:pt x="186" y="69"/>
                    <a:pt x="182" y="59"/>
                    <a:pt x="188" y="49"/>
                  </a:cubicBezTo>
                  <a:cubicBezTo>
                    <a:pt x="193" y="39"/>
                    <a:pt x="186" y="26"/>
                    <a:pt x="193" y="25"/>
                  </a:cubicBezTo>
                  <a:cubicBezTo>
                    <a:pt x="201" y="24"/>
                    <a:pt x="198" y="15"/>
                    <a:pt x="205" y="15"/>
                  </a:cubicBezTo>
                  <a:cubicBezTo>
                    <a:pt x="213" y="15"/>
                    <a:pt x="214" y="4"/>
                    <a:pt x="221" y="8"/>
                  </a:cubicBezTo>
                  <a:cubicBezTo>
                    <a:pt x="229" y="11"/>
                    <a:pt x="229" y="0"/>
                    <a:pt x="234" y="7"/>
                  </a:cubicBezTo>
                  <a:close/>
                  <a:moveTo>
                    <a:pt x="112" y="808"/>
                  </a:moveTo>
                  <a:cubicBezTo>
                    <a:pt x="111" y="813"/>
                    <a:pt x="110" y="817"/>
                    <a:pt x="109" y="819"/>
                  </a:cubicBezTo>
                  <a:cubicBezTo>
                    <a:pt x="106" y="836"/>
                    <a:pt x="102" y="870"/>
                    <a:pt x="97" y="870"/>
                  </a:cubicBezTo>
                  <a:cubicBezTo>
                    <a:pt x="92" y="870"/>
                    <a:pt x="94" y="874"/>
                    <a:pt x="93" y="884"/>
                  </a:cubicBezTo>
                  <a:cubicBezTo>
                    <a:pt x="92" y="893"/>
                    <a:pt x="83" y="894"/>
                    <a:pt x="77" y="897"/>
                  </a:cubicBezTo>
                  <a:cubicBezTo>
                    <a:pt x="72" y="899"/>
                    <a:pt x="70" y="893"/>
                    <a:pt x="70" y="893"/>
                  </a:cubicBezTo>
                  <a:cubicBezTo>
                    <a:pt x="70" y="893"/>
                    <a:pt x="61" y="912"/>
                    <a:pt x="45" y="914"/>
                  </a:cubicBezTo>
                  <a:cubicBezTo>
                    <a:pt x="30" y="916"/>
                    <a:pt x="0" y="922"/>
                    <a:pt x="0" y="914"/>
                  </a:cubicBezTo>
                  <a:cubicBezTo>
                    <a:pt x="0" y="907"/>
                    <a:pt x="3" y="900"/>
                    <a:pt x="13" y="894"/>
                  </a:cubicBezTo>
                  <a:cubicBezTo>
                    <a:pt x="24" y="888"/>
                    <a:pt x="31" y="871"/>
                    <a:pt x="35" y="867"/>
                  </a:cubicBezTo>
                  <a:cubicBezTo>
                    <a:pt x="39" y="863"/>
                    <a:pt x="34" y="864"/>
                    <a:pt x="37" y="856"/>
                  </a:cubicBezTo>
                  <a:cubicBezTo>
                    <a:pt x="41" y="848"/>
                    <a:pt x="51" y="799"/>
                    <a:pt x="53" y="783"/>
                  </a:cubicBezTo>
                  <a:cubicBezTo>
                    <a:pt x="55" y="768"/>
                    <a:pt x="54" y="713"/>
                    <a:pt x="61" y="688"/>
                  </a:cubicBezTo>
                  <a:cubicBezTo>
                    <a:pt x="69" y="663"/>
                    <a:pt x="92" y="581"/>
                    <a:pt x="96" y="558"/>
                  </a:cubicBezTo>
                  <a:cubicBezTo>
                    <a:pt x="99" y="536"/>
                    <a:pt x="104" y="513"/>
                    <a:pt x="104" y="501"/>
                  </a:cubicBezTo>
                  <a:cubicBezTo>
                    <a:pt x="104" y="488"/>
                    <a:pt x="105" y="480"/>
                    <a:pt x="109" y="471"/>
                  </a:cubicBezTo>
                  <a:cubicBezTo>
                    <a:pt x="112" y="462"/>
                    <a:pt x="108" y="450"/>
                    <a:pt x="108" y="450"/>
                  </a:cubicBezTo>
                  <a:cubicBezTo>
                    <a:pt x="108" y="450"/>
                    <a:pt x="99" y="457"/>
                    <a:pt x="94" y="461"/>
                  </a:cubicBezTo>
                  <a:cubicBezTo>
                    <a:pt x="88" y="466"/>
                    <a:pt x="88" y="459"/>
                    <a:pt x="91" y="448"/>
                  </a:cubicBezTo>
                  <a:cubicBezTo>
                    <a:pt x="94" y="437"/>
                    <a:pt x="91" y="431"/>
                    <a:pt x="89" y="434"/>
                  </a:cubicBezTo>
                  <a:cubicBezTo>
                    <a:pt x="86" y="437"/>
                    <a:pt x="84" y="416"/>
                    <a:pt x="77" y="403"/>
                  </a:cubicBezTo>
                  <a:cubicBezTo>
                    <a:pt x="70" y="390"/>
                    <a:pt x="55" y="363"/>
                    <a:pt x="59" y="348"/>
                  </a:cubicBezTo>
                  <a:cubicBezTo>
                    <a:pt x="62" y="333"/>
                    <a:pt x="63" y="306"/>
                    <a:pt x="67" y="293"/>
                  </a:cubicBezTo>
                  <a:cubicBezTo>
                    <a:pt x="72" y="280"/>
                    <a:pt x="76" y="257"/>
                    <a:pt x="80" y="243"/>
                  </a:cubicBezTo>
                  <a:cubicBezTo>
                    <a:pt x="85" y="228"/>
                    <a:pt x="85" y="221"/>
                    <a:pt x="91" y="207"/>
                  </a:cubicBezTo>
                  <a:cubicBezTo>
                    <a:pt x="97" y="192"/>
                    <a:pt x="104" y="176"/>
                    <a:pt x="104" y="169"/>
                  </a:cubicBezTo>
                  <a:cubicBezTo>
                    <a:pt x="104" y="165"/>
                    <a:pt x="106" y="162"/>
                    <a:pt x="112" y="159"/>
                  </a:cubicBezTo>
                  <a:cubicBezTo>
                    <a:pt x="112" y="311"/>
                    <a:pt x="112" y="311"/>
                    <a:pt x="112" y="311"/>
                  </a:cubicBezTo>
                  <a:cubicBezTo>
                    <a:pt x="110" y="316"/>
                    <a:pt x="108" y="319"/>
                    <a:pt x="106" y="319"/>
                  </a:cubicBezTo>
                  <a:cubicBezTo>
                    <a:pt x="100" y="321"/>
                    <a:pt x="100" y="328"/>
                    <a:pt x="106" y="332"/>
                  </a:cubicBezTo>
                  <a:cubicBezTo>
                    <a:pt x="112" y="335"/>
                    <a:pt x="108" y="359"/>
                    <a:pt x="111" y="362"/>
                  </a:cubicBezTo>
                  <a:cubicBezTo>
                    <a:pt x="111" y="362"/>
                    <a:pt x="111" y="362"/>
                    <a:pt x="112" y="362"/>
                  </a:cubicBezTo>
                  <a:lnTo>
                    <a:pt x="112" y="80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a:off x="6022976" y="2373313"/>
              <a:ext cx="327025" cy="635000"/>
            </a:xfrm>
            <a:custGeom>
              <a:avLst/>
              <a:gdLst/>
              <a:ahLst/>
              <a:cxnLst>
                <a:cxn ang="0">
                  <a:pos x="110" y="1"/>
                </a:cxn>
                <a:cxn ang="0">
                  <a:pos x="111" y="3"/>
                </a:cxn>
                <a:cxn ang="0">
                  <a:pos x="116" y="11"/>
                </a:cxn>
                <a:cxn ang="0">
                  <a:pos x="116" y="13"/>
                </a:cxn>
                <a:cxn ang="0">
                  <a:pos x="111" y="106"/>
                </a:cxn>
                <a:cxn ang="0">
                  <a:pos x="112" y="182"/>
                </a:cxn>
                <a:cxn ang="0">
                  <a:pos x="125" y="238"/>
                </a:cxn>
                <a:cxn ang="0">
                  <a:pos x="137" y="265"/>
                </a:cxn>
                <a:cxn ang="0">
                  <a:pos x="91" y="262"/>
                </a:cxn>
                <a:cxn ang="0">
                  <a:pos x="15" y="263"/>
                </a:cxn>
                <a:cxn ang="0">
                  <a:pos x="0" y="257"/>
                </a:cxn>
                <a:cxn ang="0">
                  <a:pos x="18" y="208"/>
                </a:cxn>
                <a:cxn ang="0">
                  <a:pos x="32" y="111"/>
                </a:cxn>
                <a:cxn ang="0">
                  <a:pos x="38" y="23"/>
                </a:cxn>
                <a:cxn ang="0">
                  <a:pos x="43" y="8"/>
                </a:cxn>
                <a:cxn ang="0">
                  <a:pos x="44" y="8"/>
                </a:cxn>
                <a:cxn ang="0">
                  <a:pos x="52" y="0"/>
                </a:cxn>
                <a:cxn ang="0">
                  <a:pos x="65" y="17"/>
                </a:cxn>
                <a:cxn ang="0">
                  <a:pos x="87" y="24"/>
                </a:cxn>
                <a:cxn ang="0">
                  <a:pos x="110" y="1"/>
                </a:cxn>
              </a:cxnLst>
              <a:rect l="0" t="0" r="r" b="b"/>
              <a:pathLst>
                <a:path w="137" h="266">
                  <a:moveTo>
                    <a:pt x="110" y="1"/>
                  </a:moveTo>
                  <a:cubicBezTo>
                    <a:pt x="110" y="3"/>
                    <a:pt x="111" y="3"/>
                    <a:pt x="111" y="3"/>
                  </a:cubicBezTo>
                  <a:cubicBezTo>
                    <a:pt x="116" y="11"/>
                    <a:pt x="116" y="11"/>
                    <a:pt x="116" y="11"/>
                  </a:cubicBezTo>
                  <a:cubicBezTo>
                    <a:pt x="116" y="12"/>
                    <a:pt x="116" y="12"/>
                    <a:pt x="116" y="13"/>
                  </a:cubicBezTo>
                  <a:cubicBezTo>
                    <a:pt x="114" y="27"/>
                    <a:pt x="111" y="74"/>
                    <a:pt x="111" y="106"/>
                  </a:cubicBezTo>
                  <a:cubicBezTo>
                    <a:pt x="111" y="139"/>
                    <a:pt x="107" y="156"/>
                    <a:pt x="112" y="182"/>
                  </a:cubicBezTo>
                  <a:cubicBezTo>
                    <a:pt x="117" y="208"/>
                    <a:pt x="118" y="223"/>
                    <a:pt x="125" y="238"/>
                  </a:cubicBezTo>
                  <a:cubicBezTo>
                    <a:pt x="132" y="254"/>
                    <a:pt x="137" y="265"/>
                    <a:pt x="137" y="265"/>
                  </a:cubicBezTo>
                  <a:cubicBezTo>
                    <a:pt x="137" y="265"/>
                    <a:pt x="114" y="262"/>
                    <a:pt x="91" y="262"/>
                  </a:cubicBezTo>
                  <a:cubicBezTo>
                    <a:pt x="67" y="262"/>
                    <a:pt x="24" y="266"/>
                    <a:pt x="15" y="263"/>
                  </a:cubicBezTo>
                  <a:cubicBezTo>
                    <a:pt x="6" y="261"/>
                    <a:pt x="0" y="257"/>
                    <a:pt x="0" y="257"/>
                  </a:cubicBezTo>
                  <a:cubicBezTo>
                    <a:pt x="0" y="257"/>
                    <a:pt x="11" y="234"/>
                    <a:pt x="18" y="208"/>
                  </a:cubicBezTo>
                  <a:cubicBezTo>
                    <a:pt x="25" y="182"/>
                    <a:pt x="32" y="146"/>
                    <a:pt x="32" y="111"/>
                  </a:cubicBezTo>
                  <a:cubicBezTo>
                    <a:pt x="32" y="75"/>
                    <a:pt x="31" y="41"/>
                    <a:pt x="38" y="23"/>
                  </a:cubicBezTo>
                  <a:cubicBezTo>
                    <a:pt x="40" y="17"/>
                    <a:pt x="42" y="12"/>
                    <a:pt x="43" y="8"/>
                  </a:cubicBezTo>
                  <a:cubicBezTo>
                    <a:pt x="44" y="8"/>
                    <a:pt x="42" y="9"/>
                    <a:pt x="44" y="8"/>
                  </a:cubicBezTo>
                  <a:cubicBezTo>
                    <a:pt x="46" y="6"/>
                    <a:pt x="50" y="3"/>
                    <a:pt x="52" y="0"/>
                  </a:cubicBezTo>
                  <a:cubicBezTo>
                    <a:pt x="56" y="5"/>
                    <a:pt x="58" y="8"/>
                    <a:pt x="65" y="17"/>
                  </a:cubicBezTo>
                  <a:cubicBezTo>
                    <a:pt x="73" y="26"/>
                    <a:pt x="74" y="33"/>
                    <a:pt x="87" y="24"/>
                  </a:cubicBezTo>
                  <a:cubicBezTo>
                    <a:pt x="96" y="18"/>
                    <a:pt x="103" y="9"/>
                    <a:pt x="11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8"/>
            <p:cNvSpPr>
              <a:spLocks/>
            </p:cNvSpPr>
            <p:nvPr/>
          </p:nvSpPr>
          <p:spPr bwMode="auto">
            <a:xfrm>
              <a:off x="6075363" y="2447925"/>
              <a:ext cx="157163" cy="627062"/>
            </a:xfrm>
            <a:custGeom>
              <a:avLst/>
              <a:gdLst/>
              <a:ahLst/>
              <a:cxnLst>
                <a:cxn ang="0">
                  <a:pos x="55" y="0"/>
                </a:cxn>
                <a:cxn ang="0">
                  <a:pos x="42" y="13"/>
                </a:cxn>
                <a:cxn ang="0">
                  <a:pos x="46" y="21"/>
                </a:cxn>
                <a:cxn ang="0">
                  <a:pos x="26" y="99"/>
                </a:cxn>
                <a:cxn ang="0">
                  <a:pos x="3" y="224"/>
                </a:cxn>
                <a:cxn ang="0">
                  <a:pos x="10" y="252"/>
                </a:cxn>
                <a:cxn ang="0">
                  <a:pos x="25" y="253"/>
                </a:cxn>
                <a:cxn ang="0">
                  <a:pos x="42" y="221"/>
                </a:cxn>
                <a:cxn ang="0">
                  <a:pos x="57" y="119"/>
                </a:cxn>
                <a:cxn ang="0">
                  <a:pos x="62" y="41"/>
                </a:cxn>
                <a:cxn ang="0">
                  <a:pos x="58" y="21"/>
                </a:cxn>
                <a:cxn ang="0">
                  <a:pos x="66" y="12"/>
                </a:cxn>
                <a:cxn ang="0">
                  <a:pos x="55" y="0"/>
                </a:cxn>
              </a:cxnLst>
              <a:rect l="0" t="0" r="r" b="b"/>
              <a:pathLst>
                <a:path w="66" h="263">
                  <a:moveTo>
                    <a:pt x="55" y="0"/>
                  </a:moveTo>
                  <a:cubicBezTo>
                    <a:pt x="42" y="13"/>
                    <a:pt x="42" y="13"/>
                    <a:pt x="42" y="13"/>
                  </a:cubicBezTo>
                  <a:cubicBezTo>
                    <a:pt x="42" y="13"/>
                    <a:pt x="49" y="15"/>
                    <a:pt x="46" y="21"/>
                  </a:cubicBezTo>
                  <a:cubicBezTo>
                    <a:pt x="44" y="26"/>
                    <a:pt x="35" y="58"/>
                    <a:pt x="26" y="99"/>
                  </a:cubicBezTo>
                  <a:cubicBezTo>
                    <a:pt x="17" y="141"/>
                    <a:pt x="5" y="214"/>
                    <a:pt x="3" y="224"/>
                  </a:cubicBezTo>
                  <a:cubicBezTo>
                    <a:pt x="0" y="234"/>
                    <a:pt x="3" y="242"/>
                    <a:pt x="10" y="252"/>
                  </a:cubicBezTo>
                  <a:cubicBezTo>
                    <a:pt x="17" y="263"/>
                    <a:pt x="18" y="263"/>
                    <a:pt x="25" y="253"/>
                  </a:cubicBezTo>
                  <a:cubicBezTo>
                    <a:pt x="32" y="244"/>
                    <a:pt x="37" y="248"/>
                    <a:pt x="42" y="221"/>
                  </a:cubicBezTo>
                  <a:cubicBezTo>
                    <a:pt x="46" y="195"/>
                    <a:pt x="53" y="143"/>
                    <a:pt x="57" y="119"/>
                  </a:cubicBezTo>
                  <a:cubicBezTo>
                    <a:pt x="61" y="96"/>
                    <a:pt x="65" y="51"/>
                    <a:pt x="62" y="41"/>
                  </a:cubicBezTo>
                  <a:cubicBezTo>
                    <a:pt x="59" y="31"/>
                    <a:pt x="57" y="25"/>
                    <a:pt x="58" y="21"/>
                  </a:cubicBezTo>
                  <a:cubicBezTo>
                    <a:pt x="59" y="16"/>
                    <a:pt x="66" y="12"/>
                    <a:pt x="66" y="12"/>
                  </a:cubicBezTo>
                  <a:cubicBezTo>
                    <a:pt x="66" y="12"/>
                    <a:pt x="61" y="3"/>
                    <a:pt x="5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32"/>
          <p:cNvGrpSpPr/>
          <p:nvPr/>
        </p:nvGrpSpPr>
        <p:grpSpPr>
          <a:xfrm>
            <a:off x="5784755" y="1762632"/>
            <a:ext cx="377048" cy="1530700"/>
            <a:chOff x="4129088" y="2282825"/>
            <a:chExt cx="531813" cy="2159000"/>
          </a:xfrm>
          <a:solidFill>
            <a:schemeClr val="tx1">
              <a:lumMod val="75000"/>
              <a:lumOff val="25000"/>
            </a:schemeClr>
          </a:solidFill>
        </p:grpSpPr>
        <p:sp>
          <p:nvSpPr>
            <p:cNvPr id="15" name="Freeform 9"/>
            <p:cNvSpPr>
              <a:spLocks noEditPoints="1"/>
            </p:cNvSpPr>
            <p:nvPr/>
          </p:nvSpPr>
          <p:spPr bwMode="auto">
            <a:xfrm>
              <a:off x="4129088" y="2282825"/>
              <a:ext cx="531813" cy="2159000"/>
            </a:xfrm>
            <a:custGeom>
              <a:avLst/>
              <a:gdLst/>
              <a:ahLst/>
              <a:cxnLst>
                <a:cxn ang="0">
                  <a:pos x="107" y="1"/>
                </a:cxn>
                <a:cxn ang="0">
                  <a:pos x="147" y="36"/>
                </a:cxn>
                <a:cxn ang="0">
                  <a:pos x="154" y="62"/>
                </a:cxn>
                <a:cxn ang="0">
                  <a:pos x="160" y="98"/>
                </a:cxn>
                <a:cxn ang="0">
                  <a:pos x="171" y="133"/>
                </a:cxn>
                <a:cxn ang="0">
                  <a:pos x="178" y="151"/>
                </a:cxn>
                <a:cxn ang="0">
                  <a:pos x="210" y="170"/>
                </a:cxn>
                <a:cxn ang="0">
                  <a:pos x="221" y="238"/>
                </a:cxn>
                <a:cxn ang="0">
                  <a:pos x="214" y="296"/>
                </a:cxn>
                <a:cxn ang="0">
                  <a:pos x="191" y="313"/>
                </a:cxn>
                <a:cxn ang="0">
                  <a:pos x="198" y="371"/>
                </a:cxn>
                <a:cxn ang="0">
                  <a:pos x="206" y="414"/>
                </a:cxn>
                <a:cxn ang="0">
                  <a:pos x="194" y="416"/>
                </a:cxn>
                <a:cxn ang="0">
                  <a:pos x="189" y="474"/>
                </a:cxn>
                <a:cxn ang="0">
                  <a:pos x="172" y="570"/>
                </a:cxn>
                <a:cxn ang="0">
                  <a:pos x="165" y="582"/>
                </a:cxn>
                <a:cxn ang="0">
                  <a:pos x="157" y="582"/>
                </a:cxn>
                <a:cxn ang="0">
                  <a:pos x="155" y="611"/>
                </a:cxn>
                <a:cxn ang="0">
                  <a:pos x="149" y="670"/>
                </a:cxn>
                <a:cxn ang="0">
                  <a:pos x="123" y="764"/>
                </a:cxn>
                <a:cxn ang="0">
                  <a:pos x="141" y="817"/>
                </a:cxn>
                <a:cxn ang="0">
                  <a:pos x="156" y="852"/>
                </a:cxn>
                <a:cxn ang="0">
                  <a:pos x="133" y="854"/>
                </a:cxn>
                <a:cxn ang="0">
                  <a:pos x="122" y="846"/>
                </a:cxn>
                <a:cxn ang="0">
                  <a:pos x="125" y="864"/>
                </a:cxn>
                <a:cxn ang="0">
                  <a:pos x="112" y="905"/>
                </a:cxn>
                <a:cxn ang="0">
                  <a:pos x="107" y="905"/>
                </a:cxn>
                <a:cxn ang="0">
                  <a:pos x="107" y="636"/>
                </a:cxn>
                <a:cxn ang="0">
                  <a:pos x="109" y="621"/>
                </a:cxn>
                <a:cxn ang="0">
                  <a:pos x="109" y="580"/>
                </a:cxn>
                <a:cxn ang="0">
                  <a:pos x="107" y="596"/>
                </a:cxn>
                <a:cxn ang="0">
                  <a:pos x="107" y="1"/>
                </a:cxn>
                <a:cxn ang="0">
                  <a:pos x="106" y="1"/>
                </a:cxn>
                <a:cxn ang="0">
                  <a:pos x="107" y="1"/>
                </a:cxn>
                <a:cxn ang="0">
                  <a:pos x="107" y="596"/>
                </a:cxn>
                <a:cxn ang="0">
                  <a:pos x="104" y="611"/>
                </a:cxn>
                <a:cxn ang="0">
                  <a:pos x="105" y="632"/>
                </a:cxn>
                <a:cxn ang="0">
                  <a:pos x="106" y="645"/>
                </a:cxn>
                <a:cxn ang="0">
                  <a:pos x="107" y="636"/>
                </a:cxn>
                <a:cxn ang="0">
                  <a:pos x="107" y="905"/>
                </a:cxn>
                <a:cxn ang="0">
                  <a:pos x="89" y="869"/>
                </a:cxn>
                <a:cxn ang="0">
                  <a:pos x="88" y="831"/>
                </a:cxn>
                <a:cxn ang="0">
                  <a:pos x="81" y="789"/>
                </a:cxn>
                <a:cxn ang="0">
                  <a:pos x="52" y="662"/>
                </a:cxn>
                <a:cxn ang="0">
                  <a:pos x="53" y="606"/>
                </a:cxn>
                <a:cxn ang="0">
                  <a:pos x="50" y="579"/>
                </a:cxn>
                <a:cxn ang="0">
                  <a:pos x="34" y="565"/>
                </a:cxn>
                <a:cxn ang="0">
                  <a:pos x="29" y="465"/>
                </a:cxn>
                <a:cxn ang="0">
                  <a:pos x="31" y="410"/>
                </a:cxn>
                <a:cxn ang="0">
                  <a:pos x="11" y="407"/>
                </a:cxn>
                <a:cxn ang="0">
                  <a:pos x="27" y="360"/>
                </a:cxn>
                <a:cxn ang="0">
                  <a:pos x="30" y="326"/>
                </a:cxn>
                <a:cxn ang="0">
                  <a:pos x="2" y="302"/>
                </a:cxn>
                <a:cxn ang="0">
                  <a:pos x="2" y="234"/>
                </a:cxn>
                <a:cxn ang="0">
                  <a:pos x="7" y="204"/>
                </a:cxn>
                <a:cxn ang="0">
                  <a:pos x="27" y="154"/>
                </a:cxn>
                <a:cxn ang="0">
                  <a:pos x="48" y="145"/>
                </a:cxn>
                <a:cxn ang="0">
                  <a:pos x="50" y="126"/>
                </a:cxn>
                <a:cxn ang="0">
                  <a:pos x="63" y="101"/>
                </a:cxn>
                <a:cxn ang="0">
                  <a:pos x="64" y="64"/>
                </a:cxn>
                <a:cxn ang="0">
                  <a:pos x="106" y="1"/>
                </a:cxn>
              </a:cxnLst>
              <a:rect l="0" t="0" r="r" b="b"/>
              <a:pathLst>
                <a:path w="223" h="905">
                  <a:moveTo>
                    <a:pt x="107" y="1"/>
                  </a:moveTo>
                  <a:cubicBezTo>
                    <a:pt x="127" y="0"/>
                    <a:pt x="143" y="19"/>
                    <a:pt x="147" y="36"/>
                  </a:cubicBezTo>
                  <a:cubicBezTo>
                    <a:pt x="151" y="54"/>
                    <a:pt x="154" y="53"/>
                    <a:pt x="154" y="62"/>
                  </a:cubicBezTo>
                  <a:cubicBezTo>
                    <a:pt x="154" y="72"/>
                    <a:pt x="158" y="83"/>
                    <a:pt x="160" y="98"/>
                  </a:cubicBezTo>
                  <a:cubicBezTo>
                    <a:pt x="162" y="114"/>
                    <a:pt x="163" y="124"/>
                    <a:pt x="171" y="133"/>
                  </a:cubicBezTo>
                  <a:cubicBezTo>
                    <a:pt x="179" y="142"/>
                    <a:pt x="178" y="151"/>
                    <a:pt x="178" y="151"/>
                  </a:cubicBezTo>
                  <a:cubicBezTo>
                    <a:pt x="178" y="151"/>
                    <a:pt x="204" y="153"/>
                    <a:pt x="210" y="170"/>
                  </a:cubicBezTo>
                  <a:cubicBezTo>
                    <a:pt x="217" y="188"/>
                    <a:pt x="218" y="218"/>
                    <a:pt x="221" y="238"/>
                  </a:cubicBezTo>
                  <a:cubicBezTo>
                    <a:pt x="223" y="258"/>
                    <a:pt x="221" y="281"/>
                    <a:pt x="214" y="296"/>
                  </a:cubicBezTo>
                  <a:cubicBezTo>
                    <a:pt x="207" y="311"/>
                    <a:pt x="191" y="313"/>
                    <a:pt x="191" y="313"/>
                  </a:cubicBezTo>
                  <a:cubicBezTo>
                    <a:pt x="191" y="313"/>
                    <a:pt x="189" y="344"/>
                    <a:pt x="198" y="371"/>
                  </a:cubicBezTo>
                  <a:cubicBezTo>
                    <a:pt x="207" y="399"/>
                    <a:pt x="213" y="413"/>
                    <a:pt x="206" y="414"/>
                  </a:cubicBezTo>
                  <a:cubicBezTo>
                    <a:pt x="198" y="416"/>
                    <a:pt x="194" y="416"/>
                    <a:pt x="194" y="416"/>
                  </a:cubicBezTo>
                  <a:cubicBezTo>
                    <a:pt x="194" y="416"/>
                    <a:pt x="194" y="451"/>
                    <a:pt x="189" y="474"/>
                  </a:cubicBezTo>
                  <a:cubicBezTo>
                    <a:pt x="184" y="497"/>
                    <a:pt x="172" y="555"/>
                    <a:pt x="172" y="570"/>
                  </a:cubicBezTo>
                  <a:cubicBezTo>
                    <a:pt x="172" y="584"/>
                    <a:pt x="171" y="582"/>
                    <a:pt x="165" y="582"/>
                  </a:cubicBezTo>
                  <a:cubicBezTo>
                    <a:pt x="160" y="582"/>
                    <a:pt x="157" y="582"/>
                    <a:pt x="157" y="582"/>
                  </a:cubicBezTo>
                  <a:cubicBezTo>
                    <a:pt x="157" y="582"/>
                    <a:pt x="158" y="605"/>
                    <a:pt x="155" y="611"/>
                  </a:cubicBezTo>
                  <a:cubicBezTo>
                    <a:pt x="152" y="616"/>
                    <a:pt x="157" y="642"/>
                    <a:pt x="149" y="670"/>
                  </a:cubicBezTo>
                  <a:cubicBezTo>
                    <a:pt x="140" y="697"/>
                    <a:pt x="123" y="744"/>
                    <a:pt x="123" y="764"/>
                  </a:cubicBezTo>
                  <a:cubicBezTo>
                    <a:pt x="123" y="783"/>
                    <a:pt x="132" y="807"/>
                    <a:pt x="141" y="817"/>
                  </a:cubicBezTo>
                  <a:cubicBezTo>
                    <a:pt x="150" y="827"/>
                    <a:pt x="163" y="847"/>
                    <a:pt x="156" y="852"/>
                  </a:cubicBezTo>
                  <a:cubicBezTo>
                    <a:pt x="149" y="857"/>
                    <a:pt x="139" y="856"/>
                    <a:pt x="133" y="854"/>
                  </a:cubicBezTo>
                  <a:cubicBezTo>
                    <a:pt x="127" y="852"/>
                    <a:pt x="122" y="846"/>
                    <a:pt x="122" y="846"/>
                  </a:cubicBezTo>
                  <a:cubicBezTo>
                    <a:pt x="122" y="846"/>
                    <a:pt x="122" y="856"/>
                    <a:pt x="125" y="864"/>
                  </a:cubicBezTo>
                  <a:cubicBezTo>
                    <a:pt x="128" y="871"/>
                    <a:pt x="125" y="905"/>
                    <a:pt x="112" y="905"/>
                  </a:cubicBezTo>
                  <a:cubicBezTo>
                    <a:pt x="110" y="905"/>
                    <a:pt x="108" y="905"/>
                    <a:pt x="107" y="905"/>
                  </a:cubicBezTo>
                  <a:cubicBezTo>
                    <a:pt x="107" y="636"/>
                    <a:pt x="107" y="636"/>
                    <a:pt x="107" y="636"/>
                  </a:cubicBezTo>
                  <a:cubicBezTo>
                    <a:pt x="107" y="631"/>
                    <a:pt x="108" y="624"/>
                    <a:pt x="109" y="621"/>
                  </a:cubicBezTo>
                  <a:cubicBezTo>
                    <a:pt x="112" y="614"/>
                    <a:pt x="110" y="600"/>
                    <a:pt x="109" y="580"/>
                  </a:cubicBezTo>
                  <a:cubicBezTo>
                    <a:pt x="109" y="580"/>
                    <a:pt x="108" y="588"/>
                    <a:pt x="107" y="596"/>
                  </a:cubicBezTo>
                  <a:lnTo>
                    <a:pt x="107" y="1"/>
                  </a:lnTo>
                  <a:close/>
                  <a:moveTo>
                    <a:pt x="106" y="1"/>
                  </a:moveTo>
                  <a:cubicBezTo>
                    <a:pt x="107" y="1"/>
                    <a:pt x="107" y="1"/>
                    <a:pt x="107" y="1"/>
                  </a:cubicBezTo>
                  <a:cubicBezTo>
                    <a:pt x="107" y="596"/>
                    <a:pt x="107" y="596"/>
                    <a:pt x="107" y="596"/>
                  </a:cubicBezTo>
                  <a:cubicBezTo>
                    <a:pt x="106" y="602"/>
                    <a:pt x="105" y="608"/>
                    <a:pt x="104" y="611"/>
                  </a:cubicBezTo>
                  <a:cubicBezTo>
                    <a:pt x="102" y="620"/>
                    <a:pt x="105" y="626"/>
                    <a:pt x="105" y="632"/>
                  </a:cubicBezTo>
                  <a:cubicBezTo>
                    <a:pt x="105" y="637"/>
                    <a:pt x="106" y="645"/>
                    <a:pt x="106" y="645"/>
                  </a:cubicBezTo>
                  <a:cubicBezTo>
                    <a:pt x="106" y="645"/>
                    <a:pt x="106" y="641"/>
                    <a:pt x="107" y="636"/>
                  </a:cubicBezTo>
                  <a:cubicBezTo>
                    <a:pt x="107" y="905"/>
                    <a:pt x="107" y="905"/>
                    <a:pt x="107" y="905"/>
                  </a:cubicBezTo>
                  <a:cubicBezTo>
                    <a:pt x="96" y="901"/>
                    <a:pt x="88" y="888"/>
                    <a:pt x="89" y="869"/>
                  </a:cubicBezTo>
                  <a:cubicBezTo>
                    <a:pt x="89" y="847"/>
                    <a:pt x="84" y="843"/>
                    <a:pt x="88" y="831"/>
                  </a:cubicBezTo>
                  <a:cubicBezTo>
                    <a:pt x="91" y="818"/>
                    <a:pt x="87" y="809"/>
                    <a:pt x="81" y="789"/>
                  </a:cubicBezTo>
                  <a:cubicBezTo>
                    <a:pt x="75" y="769"/>
                    <a:pt x="51" y="684"/>
                    <a:pt x="52" y="662"/>
                  </a:cubicBezTo>
                  <a:cubicBezTo>
                    <a:pt x="53" y="640"/>
                    <a:pt x="56" y="621"/>
                    <a:pt x="53" y="606"/>
                  </a:cubicBezTo>
                  <a:cubicBezTo>
                    <a:pt x="51" y="592"/>
                    <a:pt x="50" y="579"/>
                    <a:pt x="50" y="579"/>
                  </a:cubicBezTo>
                  <a:cubicBezTo>
                    <a:pt x="50" y="579"/>
                    <a:pt x="34" y="586"/>
                    <a:pt x="34" y="565"/>
                  </a:cubicBezTo>
                  <a:cubicBezTo>
                    <a:pt x="34" y="544"/>
                    <a:pt x="31" y="483"/>
                    <a:pt x="29" y="465"/>
                  </a:cubicBezTo>
                  <a:cubicBezTo>
                    <a:pt x="28" y="446"/>
                    <a:pt x="31" y="410"/>
                    <a:pt x="31" y="410"/>
                  </a:cubicBezTo>
                  <a:cubicBezTo>
                    <a:pt x="31" y="410"/>
                    <a:pt x="16" y="409"/>
                    <a:pt x="11" y="407"/>
                  </a:cubicBezTo>
                  <a:cubicBezTo>
                    <a:pt x="6" y="405"/>
                    <a:pt x="24" y="373"/>
                    <a:pt x="27" y="360"/>
                  </a:cubicBezTo>
                  <a:cubicBezTo>
                    <a:pt x="31" y="348"/>
                    <a:pt x="30" y="326"/>
                    <a:pt x="30" y="326"/>
                  </a:cubicBezTo>
                  <a:cubicBezTo>
                    <a:pt x="30" y="326"/>
                    <a:pt x="3" y="325"/>
                    <a:pt x="2" y="302"/>
                  </a:cubicBezTo>
                  <a:cubicBezTo>
                    <a:pt x="1" y="279"/>
                    <a:pt x="0" y="247"/>
                    <a:pt x="2" y="234"/>
                  </a:cubicBezTo>
                  <a:cubicBezTo>
                    <a:pt x="4" y="220"/>
                    <a:pt x="5" y="222"/>
                    <a:pt x="7" y="204"/>
                  </a:cubicBezTo>
                  <a:cubicBezTo>
                    <a:pt x="9" y="186"/>
                    <a:pt x="18" y="155"/>
                    <a:pt x="27" y="154"/>
                  </a:cubicBezTo>
                  <a:cubicBezTo>
                    <a:pt x="36" y="153"/>
                    <a:pt x="48" y="145"/>
                    <a:pt x="48" y="145"/>
                  </a:cubicBezTo>
                  <a:cubicBezTo>
                    <a:pt x="48" y="145"/>
                    <a:pt x="39" y="135"/>
                    <a:pt x="50" y="126"/>
                  </a:cubicBezTo>
                  <a:cubicBezTo>
                    <a:pt x="61" y="117"/>
                    <a:pt x="68" y="113"/>
                    <a:pt x="63" y="101"/>
                  </a:cubicBezTo>
                  <a:cubicBezTo>
                    <a:pt x="58" y="89"/>
                    <a:pt x="61" y="80"/>
                    <a:pt x="64" y="64"/>
                  </a:cubicBezTo>
                  <a:cubicBezTo>
                    <a:pt x="67" y="49"/>
                    <a:pt x="75" y="1"/>
                    <a:pt x="10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0"/>
            <p:cNvSpPr>
              <a:spLocks/>
            </p:cNvSpPr>
            <p:nvPr/>
          </p:nvSpPr>
          <p:spPr bwMode="auto">
            <a:xfrm>
              <a:off x="4343401" y="2589213"/>
              <a:ext cx="127000" cy="244475"/>
            </a:xfrm>
            <a:custGeom>
              <a:avLst/>
              <a:gdLst/>
              <a:ahLst/>
              <a:cxnLst>
                <a:cxn ang="0">
                  <a:pos x="1" y="3"/>
                </a:cxn>
                <a:cxn ang="0">
                  <a:pos x="15" y="24"/>
                </a:cxn>
                <a:cxn ang="0">
                  <a:pos x="24" y="72"/>
                </a:cxn>
                <a:cxn ang="0">
                  <a:pos x="33" y="52"/>
                </a:cxn>
                <a:cxn ang="0">
                  <a:pos x="37" y="28"/>
                </a:cxn>
                <a:cxn ang="0">
                  <a:pos x="52" y="0"/>
                </a:cxn>
                <a:cxn ang="0">
                  <a:pos x="53" y="19"/>
                </a:cxn>
                <a:cxn ang="0">
                  <a:pos x="38" y="65"/>
                </a:cxn>
                <a:cxn ang="0">
                  <a:pos x="25" y="97"/>
                </a:cxn>
                <a:cxn ang="0">
                  <a:pos x="13" y="67"/>
                </a:cxn>
                <a:cxn ang="0">
                  <a:pos x="1" y="3"/>
                </a:cxn>
              </a:cxnLst>
              <a:rect l="0" t="0" r="r" b="b"/>
              <a:pathLst>
                <a:path w="53" h="103">
                  <a:moveTo>
                    <a:pt x="1" y="3"/>
                  </a:moveTo>
                  <a:cubicBezTo>
                    <a:pt x="1" y="3"/>
                    <a:pt x="15" y="15"/>
                    <a:pt x="15" y="24"/>
                  </a:cubicBezTo>
                  <a:cubicBezTo>
                    <a:pt x="15" y="33"/>
                    <a:pt x="21" y="63"/>
                    <a:pt x="24" y="72"/>
                  </a:cubicBezTo>
                  <a:cubicBezTo>
                    <a:pt x="27" y="82"/>
                    <a:pt x="28" y="61"/>
                    <a:pt x="33" y="52"/>
                  </a:cubicBezTo>
                  <a:cubicBezTo>
                    <a:pt x="38" y="43"/>
                    <a:pt x="40" y="35"/>
                    <a:pt x="37" y="28"/>
                  </a:cubicBezTo>
                  <a:cubicBezTo>
                    <a:pt x="35" y="21"/>
                    <a:pt x="45" y="18"/>
                    <a:pt x="52" y="0"/>
                  </a:cubicBezTo>
                  <a:cubicBezTo>
                    <a:pt x="53" y="7"/>
                    <a:pt x="53" y="12"/>
                    <a:pt x="53" y="19"/>
                  </a:cubicBezTo>
                  <a:cubicBezTo>
                    <a:pt x="52" y="26"/>
                    <a:pt x="41" y="58"/>
                    <a:pt x="38" y="65"/>
                  </a:cubicBezTo>
                  <a:cubicBezTo>
                    <a:pt x="35" y="71"/>
                    <a:pt x="26" y="91"/>
                    <a:pt x="25" y="97"/>
                  </a:cubicBezTo>
                  <a:cubicBezTo>
                    <a:pt x="25" y="103"/>
                    <a:pt x="17" y="86"/>
                    <a:pt x="13" y="67"/>
                  </a:cubicBezTo>
                  <a:cubicBezTo>
                    <a:pt x="8" y="48"/>
                    <a:pt x="0" y="21"/>
                    <a:pt x="1"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1"/>
            <p:cNvSpPr>
              <a:spLocks/>
            </p:cNvSpPr>
            <p:nvPr/>
          </p:nvSpPr>
          <p:spPr bwMode="auto">
            <a:xfrm>
              <a:off x="4279901" y="2927350"/>
              <a:ext cx="23813" cy="52387"/>
            </a:xfrm>
            <a:custGeom>
              <a:avLst/>
              <a:gdLst/>
              <a:ahLst/>
              <a:cxnLst>
                <a:cxn ang="0">
                  <a:pos x="7" y="22"/>
                </a:cxn>
                <a:cxn ang="0">
                  <a:pos x="9" y="9"/>
                </a:cxn>
                <a:cxn ang="0">
                  <a:pos x="9" y="0"/>
                </a:cxn>
                <a:cxn ang="0">
                  <a:pos x="2" y="1"/>
                </a:cxn>
                <a:cxn ang="0">
                  <a:pos x="0" y="19"/>
                </a:cxn>
                <a:cxn ang="0">
                  <a:pos x="7" y="22"/>
                </a:cxn>
              </a:cxnLst>
              <a:rect l="0" t="0" r="r" b="b"/>
              <a:pathLst>
                <a:path w="10" h="22">
                  <a:moveTo>
                    <a:pt x="7" y="22"/>
                  </a:moveTo>
                  <a:cubicBezTo>
                    <a:pt x="7" y="22"/>
                    <a:pt x="9" y="16"/>
                    <a:pt x="9" y="9"/>
                  </a:cubicBezTo>
                  <a:cubicBezTo>
                    <a:pt x="10" y="2"/>
                    <a:pt x="9" y="0"/>
                    <a:pt x="9" y="0"/>
                  </a:cubicBezTo>
                  <a:cubicBezTo>
                    <a:pt x="2" y="1"/>
                    <a:pt x="2" y="1"/>
                    <a:pt x="2" y="1"/>
                  </a:cubicBezTo>
                  <a:cubicBezTo>
                    <a:pt x="2" y="1"/>
                    <a:pt x="1" y="15"/>
                    <a:pt x="0" y="19"/>
                  </a:cubicBezTo>
                  <a:cubicBezTo>
                    <a:pt x="3" y="22"/>
                    <a:pt x="7" y="22"/>
                    <a:pt x="7" y="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2"/>
            <p:cNvSpPr>
              <a:spLocks/>
            </p:cNvSpPr>
            <p:nvPr/>
          </p:nvSpPr>
          <p:spPr bwMode="auto">
            <a:xfrm>
              <a:off x="4456113" y="3035300"/>
              <a:ext cx="26988" cy="53975"/>
            </a:xfrm>
            <a:custGeom>
              <a:avLst/>
              <a:gdLst/>
              <a:ahLst/>
              <a:cxnLst>
                <a:cxn ang="0">
                  <a:pos x="3" y="0"/>
                </a:cxn>
                <a:cxn ang="0">
                  <a:pos x="1" y="18"/>
                </a:cxn>
                <a:cxn ang="0">
                  <a:pos x="11" y="18"/>
                </a:cxn>
                <a:cxn ang="0">
                  <a:pos x="11" y="0"/>
                </a:cxn>
                <a:cxn ang="0">
                  <a:pos x="3" y="0"/>
                </a:cxn>
              </a:cxnLst>
              <a:rect l="0" t="0" r="r" b="b"/>
              <a:pathLst>
                <a:path w="11" h="23">
                  <a:moveTo>
                    <a:pt x="3" y="0"/>
                  </a:moveTo>
                  <a:cubicBezTo>
                    <a:pt x="3" y="0"/>
                    <a:pt x="1" y="14"/>
                    <a:pt x="1" y="18"/>
                  </a:cubicBezTo>
                  <a:cubicBezTo>
                    <a:pt x="0" y="23"/>
                    <a:pt x="11" y="18"/>
                    <a:pt x="11" y="18"/>
                  </a:cubicBezTo>
                  <a:cubicBezTo>
                    <a:pt x="11" y="0"/>
                    <a:pt x="11" y="0"/>
                    <a:pt x="11" y="0"/>
                  </a:cubicBez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33"/>
          <p:cNvGrpSpPr/>
          <p:nvPr/>
        </p:nvGrpSpPr>
        <p:grpSpPr>
          <a:xfrm>
            <a:off x="8002782" y="2109771"/>
            <a:ext cx="437168" cy="1501058"/>
            <a:chOff x="4948238" y="2751138"/>
            <a:chExt cx="585788" cy="2011362"/>
          </a:xfrm>
          <a:solidFill>
            <a:schemeClr val="tx1">
              <a:lumMod val="75000"/>
              <a:lumOff val="25000"/>
            </a:schemeClr>
          </a:solidFill>
        </p:grpSpPr>
        <p:sp>
          <p:nvSpPr>
            <p:cNvPr id="20" name="Freeform 13"/>
            <p:cNvSpPr>
              <a:spLocks/>
            </p:cNvSpPr>
            <p:nvPr/>
          </p:nvSpPr>
          <p:spPr bwMode="auto">
            <a:xfrm>
              <a:off x="4948238" y="2751138"/>
              <a:ext cx="585788" cy="2011362"/>
            </a:xfrm>
            <a:custGeom>
              <a:avLst/>
              <a:gdLst/>
              <a:ahLst/>
              <a:cxnLst>
                <a:cxn ang="0">
                  <a:pos x="102" y="0"/>
                </a:cxn>
                <a:cxn ang="0">
                  <a:pos x="144" y="41"/>
                </a:cxn>
                <a:cxn ang="0">
                  <a:pos x="140" y="85"/>
                </a:cxn>
                <a:cxn ang="0">
                  <a:pos x="136" y="92"/>
                </a:cxn>
                <a:cxn ang="0">
                  <a:pos x="131" y="113"/>
                </a:cxn>
                <a:cxn ang="0">
                  <a:pos x="124" y="124"/>
                </a:cxn>
                <a:cxn ang="0">
                  <a:pos x="132" y="139"/>
                </a:cxn>
                <a:cxn ang="0">
                  <a:pos x="168" y="154"/>
                </a:cxn>
                <a:cxn ang="0">
                  <a:pos x="194" y="179"/>
                </a:cxn>
                <a:cxn ang="0">
                  <a:pos x="220" y="221"/>
                </a:cxn>
                <a:cxn ang="0">
                  <a:pos x="242" y="268"/>
                </a:cxn>
                <a:cxn ang="0">
                  <a:pos x="200" y="292"/>
                </a:cxn>
                <a:cxn ang="0">
                  <a:pos x="181" y="284"/>
                </a:cxn>
                <a:cxn ang="0">
                  <a:pos x="194" y="361"/>
                </a:cxn>
                <a:cxn ang="0">
                  <a:pos x="203" y="440"/>
                </a:cxn>
                <a:cxn ang="0">
                  <a:pos x="188" y="448"/>
                </a:cxn>
                <a:cxn ang="0">
                  <a:pos x="176" y="549"/>
                </a:cxn>
                <a:cxn ang="0">
                  <a:pos x="162" y="646"/>
                </a:cxn>
                <a:cxn ang="0">
                  <a:pos x="160" y="707"/>
                </a:cxn>
                <a:cxn ang="0">
                  <a:pos x="188" y="746"/>
                </a:cxn>
                <a:cxn ang="0">
                  <a:pos x="221" y="753"/>
                </a:cxn>
                <a:cxn ang="0">
                  <a:pos x="217" y="768"/>
                </a:cxn>
                <a:cxn ang="0">
                  <a:pos x="165" y="763"/>
                </a:cxn>
                <a:cxn ang="0">
                  <a:pos x="146" y="755"/>
                </a:cxn>
                <a:cxn ang="0">
                  <a:pos x="132" y="765"/>
                </a:cxn>
                <a:cxn ang="0">
                  <a:pos x="112" y="753"/>
                </a:cxn>
                <a:cxn ang="0">
                  <a:pos x="109" y="720"/>
                </a:cxn>
                <a:cxn ang="0">
                  <a:pos x="113" y="683"/>
                </a:cxn>
                <a:cxn ang="0">
                  <a:pos x="106" y="629"/>
                </a:cxn>
                <a:cxn ang="0">
                  <a:pos x="106" y="585"/>
                </a:cxn>
                <a:cxn ang="0">
                  <a:pos x="111" y="544"/>
                </a:cxn>
                <a:cxn ang="0">
                  <a:pos x="110" y="516"/>
                </a:cxn>
                <a:cxn ang="0">
                  <a:pos x="95" y="594"/>
                </a:cxn>
                <a:cxn ang="0">
                  <a:pos x="87" y="685"/>
                </a:cxn>
                <a:cxn ang="0">
                  <a:pos x="73" y="742"/>
                </a:cxn>
                <a:cxn ang="0">
                  <a:pos x="68" y="767"/>
                </a:cxn>
                <a:cxn ang="0">
                  <a:pos x="75" y="798"/>
                </a:cxn>
                <a:cxn ang="0">
                  <a:pos x="69" y="843"/>
                </a:cxn>
                <a:cxn ang="0">
                  <a:pos x="30" y="816"/>
                </a:cxn>
                <a:cxn ang="0">
                  <a:pos x="27" y="772"/>
                </a:cxn>
                <a:cxn ang="0">
                  <a:pos x="22" y="738"/>
                </a:cxn>
                <a:cxn ang="0">
                  <a:pos x="22" y="690"/>
                </a:cxn>
                <a:cxn ang="0">
                  <a:pos x="29" y="607"/>
                </a:cxn>
                <a:cxn ang="0">
                  <a:pos x="38" y="506"/>
                </a:cxn>
                <a:cxn ang="0">
                  <a:pos x="39" y="453"/>
                </a:cxn>
                <a:cxn ang="0">
                  <a:pos x="13" y="442"/>
                </a:cxn>
                <a:cxn ang="0">
                  <a:pos x="23" y="379"/>
                </a:cxn>
                <a:cxn ang="0">
                  <a:pos x="37" y="314"/>
                </a:cxn>
                <a:cxn ang="0">
                  <a:pos x="33" y="270"/>
                </a:cxn>
                <a:cxn ang="0">
                  <a:pos x="10" y="214"/>
                </a:cxn>
                <a:cxn ang="0">
                  <a:pos x="9" y="152"/>
                </a:cxn>
                <a:cxn ang="0">
                  <a:pos x="47" y="139"/>
                </a:cxn>
                <a:cxn ang="0">
                  <a:pos x="67" y="116"/>
                </a:cxn>
                <a:cxn ang="0">
                  <a:pos x="74" y="107"/>
                </a:cxn>
                <a:cxn ang="0">
                  <a:pos x="72" y="93"/>
                </a:cxn>
                <a:cxn ang="0">
                  <a:pos x="61" y="79"/>
                </a:cxn>
                <a:cxn ang="0">
                  <a:pos x="60" y="33"/>
                </a:cxn>
                <a:cxn ang="0">
                  <a:pos x="102" y="0"/>
                </a:cxn>
              </a:cxnLst>
              <a:rect l="0" t="0" r="r" b="b"/>
              <a:pathLst>
                <a:path w="246" h="843">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4"/>
            <p:cNvSpPr>
              <a:spLocks/>
            </p:cNvSpPr>
            <p:nvPr/>
          </p:nvSpPr>
          <p:spPr bwMode="auto">
            <a:xfrm>
              <a:off x="5111751" y="3011488"/>
              <a:ext cx="146050" cy="111125"/>
            </a:xfrm>
            <a:custGeom>
              <a:avLst/>
              <a:gdLst/>
              <a:ahLst/>
              <a:cxnLst>
                <a:cxn ang="0">
                  <a:pos x="57" y="21"/>
                </a:cxn>
                <a:cxn ang="0">
                  <a:pos x="61" y="27"/>
                </a:cxn>
                <a:cxn ang="0">
                  <a:pos x="58" y="47"/>
                </a:cxn>
                <a:cxn ang="0">
                  <a:pos x="45" y="27"/>
                </a:cxn>
                <a:cxn ang="0">
                  <a:pos x="35" y="35"/>
                </a:cxn>
                <a:cxn ang="0">
                  <a:pos x="33" y="44"/>
                </a:cxn>
                <a:cxn ang="0">
                  <a:pos x="0" y="7"/>
                </a:cxn>
                <a:cxn ang="0">
                  <a:pos x="5" y="0"/>
                </a:cxn>
                <a:cxn ang="0">
                  <a:pos x="44" y="26"/>
                </a:cxn>
                <a:cxn ang="0">
                  <a:pos x="57" y="21"/>
                </a:cxn>
              </a:cxnLst>
              <a:rect l="0" t="0" r="r" b="b"/>
              <a:pathLst>
                <a:path w="61" h="47">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15"/>
            <p:cNvSpPr>
              <a:spLocks/>
            </p:cNvSpPr>
            <p:nvPr/>
          </p:nvSpPr>
          <p:spPr bwMode="auto">
            <a:xfrm>
              <a:off x="5262563" y="3311525"/>
              <a:ext cx="66675" cy="84137"/>
            </a:xfrm>
            <a:custGeom>
              <a:avLst/>
              <a:gdLst/>
              <a:ahLst/>
              <a:cxnLst>
                <a:cxn ang="0">
                  <a:pos x="15" y="1"/>
                </a:cxn>
                <a:cxn ang="0">
                  <a:pos x="0" y="0"/>
                </a:cxn>
                <a:cxn ang="0">
                  <a:pos x="13" y="19"/>
                </a:cxn>
                <a:cxn ang="0">
                  <a:pos x="13" y="33"/>
                </a:cxn>
                <a:cxn ang="0">
                  <a:pos x="24" y="35"/>
                </a:cxn>
                <a:cxn ang="0">
                  <a:pos x="25" y="16"/>
                </a:cxn>
                <a:cxn ang="0">
                  <a:pos x="15" y="1"/>
                </a:cxn>
              </a:cxnLst>
              <a:rect l="0" t="0" r="r" b="b"/>
              <a:pathLst>
                <a:path w="28" h="35">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6"/>
            <p:cNvSpPr>
              <a:spLocks/>
            </p:cNvSpPr>
            <p:nvPr/>
          </p:nvSpPr>
          <p:spPr bwMode="auto">
            <a:xfrm>
              <a:off x="5300663" y="3514725"/>
              <a:ext cx="25400" cy="73025"/>
            </a:xfrm>
            <a:custGeom>
              <a:avLst/>
              <a:gdLst/>
              <a:ahLst/>
              <a:cxnLst>
                <a:cxn ang="0">
                  <a:pos x="3" y="0"/>
                </a:cxn>
                <a:cxn ang="0">
                  <a:pos x="0" y="23"/>
                </a:cxn>
                <a:cxn ang="0">
                  <a:pos x="0" y="31"/>
                </a:cxn>
                <a:cxn ang="0">
                  <a:pos x="11" y="29"/>
                </a:cxn>
                <a:cxn ang="0">
                  <a:pos x="3" y="0"/>
                </a:cxn>
              </a:cxnLst>
              <a:rect l="0" t="0" r="r" b="b"/>
              <a:pathLst>
                <a:path w="11" h="31">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4" name="Group 30"/>
          <p:cNvGrpSpPr/>
          <p:nvPr/>
        </p:nvGrpSpPr>
        <p:grpSpPr>
          <a:xfrm>
            <a:off x="3597166" y="2534419"/>
            <a:ext cx="386348" cy="1348740"/>
            <a:chOff x="2551112" y="1944688"/>
            <a:chExt cx="617538" cy="2155825"/>
          </a:xfrm>
          <a:solidFill>
            <a:schemeClr val="tx1">
              <a:lumMod val="75000"/>
              <a:lumOff val="25000"/>
            </a:schemeClr>
          </a:solidFill>
        </p:grpSpPr>
        <p:sp>
          <p:nvSpPr>
            <p:cNvPr id="25" name="Freeform 17"/>
            <p:cNvSpPr>
              <a:spLocks/>
            </p:cNvSpPr>
            <p:nvPr/>
          </p:nvSpPr>
          <p:spPr bwMode="auto">
            <a:xfrm>
              <a:off x="2784476" y="2181225"/>
              <a:ext cx="171450" cy="254000"/>
            </a:xfrm>
            <a:custGeom>
              <a:avLst/>
              <a:gdLst/>
              <a:ahLst/>
              <a:cxnLst>
                <a:cxn ang="0">
                  <a:pos x="4" y="29"/>
                </a:cxn>
                <a:cxn ang="0">
                  <a:pos x="8" y="60"/>
                </a:cxn>
                <a:cxn ang="0">
                  <a:pos x="4" y="92"/>
                </a:cxn>
                <a:cxn ang="0">
                  <a:pos x="56" y="104"/>
                </a:cxn>
                <a:cxn ang="0">
                  <a:pos x="4" y="29"/>
                </a:cxn>
              </a:cxnLst>
              <a:rect l="0" t="0" r="r" b="b"/>
              <a:pathLst>
                <a:path w="72" h="107">
                  <a:moveTo>
                    <a:pt x="4" y="29"/>
                  </a:moveTo>
                  <a:cubicBezTo>
                    <a:pt x="25" y="38"/>
                    <a:pt x="1" y="49"/>
                    <a:pt x="8" y="60"/>
                  </a:cubicBezTo>
                  <a:cubicBezTo>
                    <a:pt x="15" y="70"/>
                    <a:pt x="0" y="78"/>
                    <a:pt x="4" y="92"/>
                  </a:cubicBezTo>
                  <a:cubicBezTo>
                    <a:pt x="8" y="107"/>
                    <a:pt x="40" y="106"/>
                    <a:pt x="56" y="104"/>
                  </a:cubicBezTo>
                  <a:cubicBezTo>
                    <a:pt x="72" y="103"/>
                    <a:pt x="49" y="0"/>
                    <a:pt x="4"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8"/>
            <p:cNvSpPr>
              <a:spLocks/>
            </p:cNvSpPr>
            <p:nvPr/>
          </p:nvSpPr>
          <p:spPr bwMode="auto">
            <a:xfrm>
              <a:off x="2708276" y="1944688"/>
              <a:ext cx="357188" cy="496887"/>
            </a:xfrm>
            <a:custGeom>
              <a:avLst/>
              <a:gdLst/>
              <a:ahLst/>
              <a:cxnLst>
                <a:cxn ang="0">
                  <a:pos x="12" y="36"/>
                </a:cxn>
                <a:cxn ang="0">
                  <a:pos x="105" y="61"/>
                </a:cxn>
                <a:cxn ang="0">
                  <a:pos x="124" y="101"/>
                </a:cxn>
                <a:cxn ang="0">
                  <a:pos x="132" y="141"/>
                </a:cxn>
                <a:cxn ang="0">
                  <a:pos x="121" y="186"/>
                </a:cxn>
                <a:cxn ang="0">
                  <a:pos x="74" y="202"/>
                </a:cxn>
                <a:cxn ang="0">
                  <a:pos x="30" y="87"/>
                </a:cxn>
                <a:cxn ang="0">
                  <a:pos x="12" y="36"/>
                </a:cxn>
              </a:cxnLst>
              <a:rect l="0" t="0" r="r" b="b"/>
              <a:pathLst>
                <a:path w="150" h="208">
                  <a:moveTo>
                    <a:pt x="12" y="36"/>
                  </a:moveTo>
                  <a:cubicBezTo>
                    <a:pt x="38" y="0"/>
                    <a:pt x="106" y="15"/>
                    <a:pt x="105" y="61"/>
                  </a:cubicBezTo>
                  <a:cubicBezTo>
                    <a:pt x="105" y="107"/>
                    <a:pt x="134" y="78"/>
                    <a:pt x="124" y="101"/>
                  </a:cubicBezTo>
                  <a:cubicBezTo>
                    <a:pt x="115" y="124"/>
                    <a:pt x="145" y="122"/>
                    <a:pt x="132" y="141"/>
                  </a:cubicBezTo>
                  <a:cubicBezTo>
                    <a:pt x="120" y="160"/>
                    <a:pt x="150" y="164"/>
                    <a:pt x="121" y="186"/>
                  </a:cubicBezTo>
                  <a:cubicBezTo>
                    <a:pt x="91" y="208"/>
                    <a:pt x="74" y="202"/>
                    <a:pt x="74" y="202"/>
                  </a:cubicBezTo>
                  <a:cubicBezTo>
                    <a:pt x="74" y="202"/>
                    <a:pt x="83" y="72"/>
                    <a:pt x="30" y="87"/>
                  </a:cubicBezTo>
                  <a:cubicBezTo>
                    <a:pt x="13" y="92"/>
                    <a:pt x="0" y="53"/>
                    <a:pt x="1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9"/>
            <p:cNvSpPr>
              <a:spLocks/>
            </p:cNvSpPr>
            <p:nvPr/>
          </p:nvSpPr>
          <p:spPr bwMode="auto">
            <a:xfrm>
              <a:off x="2551112" y="1982787"/>
              <a:ext cx="617538" cy="2117726"/>
            </a:xfrm>
            <a:custGeom>
              <a:avLst/>
              <a:gdLst/>
              <a:ahLst/>
              <a:cxnLst>
                <a:cxn ang="0">
                  <a:pos x="160" y="29"/>
                </a:cxn>
                <a:cxn ang="0">
                  <a:pos x="177" y="130"/>
                </a:cxn>
                <a:cxn ang="0">
                  <a:pos x="198" y="189"/>
                </a:cxn>
                <a:cxn ang="0">
                  <a:pos x="203" y="316"/>
                </a:cxn>
                <a:cxn ang="0">
                  <a:pos x="191" y="377"/>
                </a:cxn>
                <a:cxn ang="0">
                  <a:pos x="188" y="442"/>
                </a:cxn>
                <a:cxn ang="0">
                  <a:pos x="179" y="567"/>
                </a:cxn>
                <a:cxn ang="0">
                  <a:pos x="179" y="609"/>
                </a:cxn>
                <a:cxn ang="0">
                  <a:pos x="235" y="775"/>
                </a:cxn>
                <a:cxn ang="0">
                  <a:pos x="256" y="844"/>
                </a:cxn>
                <a:cxn ang="0">
                  <a:pos x="251" y="865"/>
                </a:cxn>
                <a:cxn ang="0">
                  <a:pos x="239" y="824"/>
                </a:cxn>
                <a:cxn ang="0">
                  <a:pos x="181" y="871"/>
                </a:cxn>
                <a:cxn ang="0">
                  <a:pos x="191" y="839"/>
                </a:cxn>
                <a:cxn ang="0">
                  <a:pos x="167" y="702"/>
                </a:cxn>
                <a:cxn ang="0">
                  <a:pos x="147" y="705"/>
                </a:cxn>
                <a:cxn ang="0">
                  <a:pos x="126" y="804"/>
                </a:cxn>
                <a:cxn ang="0">
                  <a:pos x="118" y="864"/>
                </a:cxn>
                <a:cxn ang="0">
                  <a:pos x="110" y="882"/>
                </a:cxn>
                <a:cxn ang="0">
                  <a:pos x="110" y="838"/>
                </a:cxn>
                <a:cxn ang="0">
                  <a:pos x="51" y="882"/>
                </a:cxn>
                <a:cxn ang="0">
                  <a:pos x="43" y="852"/>
                </a:cxn>
                <a:cxn ang="0">
                  <a:pos x="92" y="707"/>
                </a:cxn>
                <a:cxn ang="0">
                  <a:pos x="99" y="631"/>
                </a:cxn>
                <a:cxn ang="0">
                  <a:pos x="87" y="570"/>
                </a:cxn>
                <a:cxn ang="0">
                  <a:pos x="76" y="504"/>
                </a:cxn>
                <a:cxn ang="0">
                  <a:pos x="68" y="505"/>
                </a:cxn>
                <a:cxn ang="0">
                  <a:pos x="52" y="500"/>
                </a:cxn>
                <a:cxn ang="0">
                  <a:pos x="57" y="452"/>
                </a:cxn>
                <a:cxn ang="0">
                  <a:pos x="8" y="334"/>
                </a:cxn>
                <a:cxn ang="0">
                  <a:pos x="64" y="280"/>
                </a:cxn>
                <a:cxn ang="0">
                  <a:pos x="111" y="171"/>
                </a:cxn>
                <a:cxn ang="0">
                  <a:pos x="110" y="122"/>
                </a:cxn>
                <a:cxn ang="0">
                  <a:pos x="80" y="75"/>
                </a:cxn>
                <a:cxn ang="0">
                  <a:pos x="81" y="32"/>
                </a:cxn>
              </a:cxnLst>
              <a:rect l="0" t="0" r="r" b="b"/>
              <a:pathLst>
                <a:path w="259" h="888">
                  <a:moveTo>
                    <a:pt x="117" y="0"/>
                  </a:moveTo>
                  <a:cubicBezTo>
                    <a:pt x="135" y="0"/>
                    <a:pt x="152" y="9"/>
                    <a:pt x="160" y="29"/>
                  </a:cubicBezTo>
                  <a:cubicBezTo>
                    <a:pt x="168" y="48"/>
                    <a:pt x="169" y="71"/>
                    <a:pt x="167" y="82"/>
                  </a:cubicBezTo>
                  <a:cubicBezTo>
                    <a:pt x="164" y="92"/>
                    <a:pt x="173" y="121"/>
                    <a:pt x="177" y="130"/>
                  </a:cubicBezTo>
                  <a:cubicBezTo>
                    <a:pt x="182" y="143"/>
                    <a:pt x="190" y="159"/>
                    <a:pt x="190" y="159"/>
                  </a:cubicBezTo>
                  <a:cubicBezTo>
                    <a:pt x="190" y="159"/>
                    <a:pt x="198" y="172"/>
                    <a:pt x="198" y="189"/>
                  </a:cubicBezTo>
                  <a:cubicBezTo>
                    <a:pt x="198" y="206"/>
                    <a:pt x="197" y="230"/>
                    <a:pt x="203" y="262"/>
                  </a:cubicBezTo>
                  <a:cubicBezTo>
                    <a:pt x="209" y="293"/>
                    <a:pt x="209" y="300"/>
                    <a:pt x="203" y="316"/>
                  </a:cubicBezTo>
                  <a:cubicBezTo>
                    <a:pt x="198" y="331"/>
                    <a:pt x="180" y="361"/>
                    <a:pt x="180" y="361"/>
                  </a:cubicBezTo>
                  <a:cubicBezTo>
                    <a:pt x="180" y="361"/>
                    <a:pt x="197" y="369"/>
                    <a:pt x="191" y="377"/>
                  </a:cubicBezTo>
                  <a:cubicBezTo>
                    <a:pt x="185" y="384"/>
                    <a:pt x="179" y="387"/>
                    <a:pt x="179" y="387"/>
                  </a:cubicBezTo>
                  <a:cubicBezTo>
                    <a:pt x="179" y="387"/>
                    <a:pt x="198" y="414"/>
                    <a:pt x="188" y="442"/>
                  </a:cubicBezTo>
                  <a:cubicBezTo>
                    <a:pt x="179" y="471"/>
                    <a:pt x="177" y="492"/>
                    <a:pt x="178" y="518"/>
                  </a:cubicBezTo>
                  <a:cubicBezTo>
                    <a:pt x="179" y="544"/>
                    <a:pt x="179" y="567"/>
                    <a:pt x="179" y="567"/>
                  </a:cubicBezTo>
                  <a:cubicBezTo>
                    <a:pt x="168" y="569"/>
                    <a:pt x="168" y="569"/>
                    <a:pt x="168" y="569"/>
                  </a:cubicBezTo>
                  <a:cubicBezTo>
                    <a:pt x="168" y="569"/>
                    <a:pt x="168" y="594"/>
                    <a:pt x="179" y="609"/>
                  </a:cubicBezTo>
                  <a:cubicBezTo>
                    <a:pt x="190" y="624"/>
                    <a:pt x="208" y="649"/>
                    <a:pt x="211" y="690"/>
                  </a:cubicBezTo>
                  <a:cubicBezTo>
                    <a:pt x="214" y="730"/>
                    <a:pt x="223" y="765"/>
                    <a:pt x="235" y="775"/>
                  </a:cubicBezTo>
                  <a:cubicBezTo>
                    <a:pt x="247" y="785"/>
                    <a:pt x="259" y="784"/>
                    <a:pt x="259" y="800"/>
                  </a:cubicBezTo>
                  <a:cubicBezTo>
                    <a:pt x="259" y="817"/>
                    <a:pt x="256" y="836"/>
                    <a:pt x="256" y="844"/>
                  </a:cubicBezTo>
                  <a:cubicBezTo>
                    <a:pt x="256" y="852"/>
                    <a:pt x="256" y="864"/>
                    <a:pt x="256" y="864"/>
                  </a:cubicBezTo>
                  <a:cubicBezTo>
                    <a:pt x="251" y="865"/>
                    <a:pt x="251" y="865"/>
                    <a:pt x="251" y="865"/>
                  </a:cubicBezTo>
                  <a:cubicBezTo>
                    <a:pt x="251" y="865"/>
                    <a:pt x="252" y="856"/>
                    <a:pt x="251" y="845"/>
                  </a:cubicBezTo>
                  <a:cubicBezTo>
                    <a:pt x="250" y="834"/>
                    <a:pt x="246" y="819"/>
                    <a:pt x="239" y="824"/>
                  </a:cubicBezTo>
                  <a:cubicBezTo>
                    <a:pt x="232" y="828"/>
                    <a:pt x="222" y="849"/>
                    <a:pt x="217" y="858"/>
                  </a:cubicBezTo>
                  <a:cubicBezTo>
                    <a:pt x="211" y="868"/>
                    <a:pt x="201" y="877"/>
                    <a:pt x="181" y="871"/>
                  </a:cubicBezTo>
                  <a:cubicBezTo>
                    <a:pt x="161" y="865"/>
                    <a:pt x="154" y="852"/>
                    <a:pt x="164" y="849"/>
                  </a:cubicBezTo>
                  <a:cubicBezTo>
                    <a:pt x="175" y="845"/>
                    <a:pt x="189" y="850"/>
                    <a:pt x="191" y="839"/>
                  </a:cubicBezTo>
                  <a:cubicBezTo>
                    <a:pt x="194" y="828"/>
                    <a:pt x="198" y="798"/>
                    <a:pt x="194" y="783"/>
                  </a:cubicBezTo>
                  <a:cubicBezTo>
                    <a:pt x="189" y="768"/>
                    <a:pt x="173" y="720"/>
                    <a:pt x="167" y="702"/>
                  </a:cubicBezTo>
                  <a:cubicBezTo>
                    <a:pt x="161" y="684"/>
                    <a:pt x="152" y="663"/>
                    <a:pt x="152" y="663"/>
                  </a:cubicBezTo>
                  <a:cubicBezTo>
                    <a:pt x="152" y="663"/>
                    <a:pt x="152" y="691"/>
                    <a:pt x="147" y="705"/>
                  </a:cubicBezTo>
                  <a:cubicBezTo>
                    <a:pt x="141" y="718"/>
                    <a:pt x="121" y="770"/>
                    <a:pt x="117" y="780"/>
                  </a:cubicBezTo>
                  <a:cubicBezTo>
                    <a:pt x="113" y="791"/>
                    <a:pt x="120" y="798"/>
                    <a:pt x="126" y="804"/>
                  </a:cubicBezTo>
                  <a:cubicBezTo>
                    <a:pt x="132" y="810"/>
                    <a:pt x="129" y="824"/>
                    <a:pt x="124" y="835"/>
                  </a:cubicBezTo>
                  <a:cubicBezTo>
                    <a:pt x="120" y="845"/>
                    <a:pt x="118" y="859"/>
                    <a:pt x="118" y="864"/>
                  </a:cubicBezTo>
                  <a:cubicBezTo>
                    <a:pt x="118" y="870"/>
                    <a:pt x="118" y="882"/>
                    <a:pt x="118" y="882"/>
                  </a:cubicBezTo>
                  <a:cubicBezTo>
                    <a:pt x="110" y="882"/>
                    <a:pt x="110" y="882"/>
                    <a:pt x="110" y="882"/>
                  </a:cubicBezTo>
                  <a:cubicBezTo>
                    <a:pt x="110" y="882"/>
                    <a:pt x="112" y="869"/>
                    <a:pt x="112" y="858"/>
                  </a:cubicBezTo>
                  <a:cubicBezTo>
                    <a:pt x="112" y="847"/>
                    <a:pt x="114" y="840"/>
                    <a:pt x="110" y="838"/>
                  </a:cubicBezTo>
                  <a:cubicBezTo>
                    <a:pt x="106" y="836"/>
                    <a:pt x="89" y="851"/>
                    <a:pt x="82" y="862"/>
                  </a:cubicBezTo>
                  <a:cubicBezTo>
                    <a:pt x="75" y="873"/>
                    <a:pt x="74" y="888"/>
                    <a:pt x="51" y="882"/>
                  </a:cubicBezTo>
                  <a:cubicBezTo>
                    <a:pt x="28" y="877"/>
                    <a:pt x="13" y="864"/>
                    <a:pt x="19" y="857"/>
                  </a:cubicBezTo>
                  <a:cubicBezTo>
                    <a:pt x="24" y="850"/>
                    <a:pt x="36" y="856"/>
                    <a:pt x="43" y="852"/>
                  </a:cubicBezTo>
                  <a:cubicBezTo>
                    <a:pt x="50" y="849"/>
                    <a:pt x="63" y="815"/>
                    <a:pt x="71" y="794"/>
                  </a:cubicBezTo>
                  <a:cubicBezTo>
                    <a:pt x="80" y="774"/>
                    <a:pt x="89" y="732"/>
                    <a:pt x="92" y="707"/>
                  </a:cubicBezTo>
                  <a:cubicBezTo>
                    <a:pt x="94" y="682"/>
                    <a:pt x="98" y="663"/>
                    <a:pt x="99" y="655"/>
                  </a:cubicBezTo>
                  <a:cubicBezTo>
                    <a:pt x="99" y="647"/>
                    <a:pt x="99" y="631"/>
                    <a:pt x="99" y="631"/>
                  </a:cubicBezTo>
                  <a:cubicBezTo>
                    <a:pt x="99" y="631"/>
                    <a:pt x="92" y="603"/>
                    <a:pt x="89" y="591"/>
                  </a:cubicBezTo>
                  <a:cubicBezTo>
                    <a:pt x="87" y="579"/>
                    <a:pt x="87" y="570"/>
                    <a:pt x="87" y="570"/>
                  </a:cubicBezTo>
                  <a:cubicBezTo>
                    <a:pt x="87" y="570"/>
                    <a:pt x="73" y="572"/>
                    <a:pt x="73" y="564"/>
                  </a:cubicBezTo>
                  <a:cubicBezTo>
                    <a:pt x="73" y="556"/>
                    <a:pt x="78" y="521"/>
                    <a:pt x="76" y="504"/>
                  </a:cubicBezTo>
                  <a:cubicBezTo>
                    <a:pt x="75" y="488"/>
                    <a:pt x="69" y="489"/>
                    <a:pt x="69" y="489"/>
                  </a:cubicBezTo>
                  <a:cubicBezTo>
                    <a:pt x="69" y="489"/>
                    <a:pt x="68" y="498"/>
                    <a:pt x="68" y="505"/>
                  </a:cubicBezTo>
                  <a:cubicBezTo>
                    <a:pt x="68" y="512"/>
                    <a:pt x="63" y="510"/>
                    <a:pt x="61" y="505"/>
                  </a:cubicBezTo>
                  <a:cubicBezTo>
                    <a:pt x="59" y="500"/>
                    <a:pt x="52" y="505"/>
                    <a:pt x="52" y="500"/>
                  </a:cubicBezTo>
                  <a:cubicBezTo>
                    <a:pt x="52" y="495"/>
                    <a:pt x="49" y="484"/>
                    <a:pt x="50" y="475"/>
                  </a:cubicBezTo>
                  <a:cubicBezTo>
                    <a:pt x="52" y="467"/>
                    <a:pt x="57" y="452"/>
                    <a:pt x="57" y="452"/>
                  </a:cubicBezTo>
                  <a:cubicBezTo>
                    <a:pt x="0" y="450"/>
                    <a:pt x="0" y="450"/>
                    <a:pt x="0" y="450"/>
                  </a:cubicBezTo>
                  <a:cubicBezTo>
                    <a:pt x="8" y="334"/>
                    <a:pt x="8" y="334"/>
                    <a:pt x="8" y="334"/>
                  </a:cubicBezTo>
                  <a:cubicBezTo>
                    <a:pt x="61" y="334"/>
                    <a:pt x="61" y="334"/>
                    <a:pt x="61" y="334"/>
                  </a:cubicBezTo>
                  <a:cubicBezTo>
                    <a:pt x="61" y="334"/>
                    <a:pt x="64" y="298"/>
                    <a:pt x="64" y="280"/>
                  </a:cubicBezTo>
                  <a:cubicBezTo>
                    <a:pt x="64" y="263"/>
                    <a:pt x="62" y="239"/>
                    <a:pt x="74" y="220"/>
                  </a:cubicBezTo>
                  <a:cubicBezTo>
                    <a:pt x="86" y="200"/>
                    <a:pt x="101" y="184"/>
                    <a:pt x="111" y="171"/>
                  </a:cubicBezTo>
                  <a:cubicBezTo>
                    <a:pt x="121" y="159"/>
                    <a:pt x="122" y="158"/>
                    <a:pt x="120" y="147"/>
                  </a:cubicBezTo>
                  <a:cubicBezTo>
                    <a:pt x="117" y="135"/>
                    <a:pt x="117" y="121"/>
                    <a:pt x="110" y="122"/>
                  </a:cubicBezTo>
                  <a:cubicBezTo>
                    <a:pt x="103" y="123"/>
                    <a:pt x="96" y="122"/>
                    <a:pt x="93" y="113"/>
                  </a:cubicBezTo>
                  <a:cubicBezTo>
                    <a:pt x="89" y="104"/>
                    <a:pt x="81" y="87"/>
                    <a:pt x="80" y="75"/>
                  </a:cubicBezTo>
                  <a:cubicBezTo>
                    <a:pt x="79" y="63"/>
                    <a:pt x="82" y="61"/>
                    <a:pt x="80" y="57"/>
                  </a:cubicBezTo>
                  <a:cubicBezTo>
                    <a:pt x="79" y="54"/>
                    <a:pt x="81" y="42"/>
                    <a:pt x="81" y="32"/>
                  </a:cubicBezTo>
                  <a:cubicBezTo>
                    <a:pt x="82" y="23"/>
                    <a:pt x="94" y="0"/>
                    <a:pt x="11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0"/>
            <p:cNvSpPr>
              <a:spLocks/>
            </p:cNvSpPr>
            <p:nvPr/>
          </p:nvSpPr>
          <p:spPr bwMode="auto">
            <a:xfrm>
              <a:off x="2836863" y="2252663"/>
              <a:ext cx="128588" cy="106362"/>
            </a:xfrm>
            <a:custGeom>
              <a:avLst/>
              <a:gdLst/>
              <a:ahLst/>
              <a:cxnLst>
                <a:cxn ang="0">
                  <a:pos x="51" y="0"/>
                </a:cxn>
                <a:cxn ang="0">
                  <a:pos x="54" y="10"/>
                </a:cxn>
                <a:cxn ang="0">
                  <a:pos x="0" y="45"/>
                </a:cxn>
                <a:cxn ang="0">
                  <a:pos x="4" y="22"/>
                </a:cxn>
                <a:cxn ang="0">
                  <a:pos x="29" y="5"/>
                </a:cxn>
                <a:cxn ang="0">
                  <a:pos x="51" y="0"/>
                </a:cxn>
              </a:cxnLst>
              <a:rect l="0" t="0" r="r" b="b"/>
              <a:pathLst>
                <a:path w="54" h="45">
                  <a:moveTo>
                    <a:pt x="51" y="0"/>
                  </a:moveTo>
                  <a:cubicBezTo>
                    <a:pt x="52" y="4"/>
                    <a:pt x="53" y="7"/>
                    <a:pt x="54" y="10"/>
                  </a:cubicBezTo>
                  <a:cubicBezTo>
                    <a:pt x="27" y="8"/>
                    <a:pt x="12" y="29"/>
                    <a:pt x="0" y="45"/>
                  </a:cubicBezTo>
                  <a:cubicBezTo>
                    <a:pt x="5" y="38"/>
                    <a:pt x="4" y="27"/>
                    <a:pt x="4" y="22"/>
                  </a:cubicBezTo>
                  <a:cubicBezTo>
                    <a:pt x="10" y="15"/>
                    <a:pt x="20" y="9"/>
                    <a:pt x="29" y="5"/>
                  </a:cubicBezTo>
                  <a:cubicBezTo>
                    <a:pt x="37" y="2"/>
                    <a:pt x="46" y="1"/>
                    <a:pt x="5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31"/>
          <p:cNvGrpSpPr/>
          <p:nvPr/>
        </p:nvGrpSpPr>
        <p:grpSpPr>
          <a:xfrm>
            <a:off x="1388798" y="3162659"/>
            <a:ext cx="353542" cy="1105890"/>
            <a:chOff x="3276601" y="2190750"/>
            <a:chExt cx="719138" cy="2249487"/>
          </a:xfrm>
          <a:solidFill>
            <a:schemeClr val="tx1">
              <a:lumMod val="75000"/>
              <a:lumOff val="25000"/>
            </a:schemeClr>
          </a:solidFill>
        </p:grpSpPr>
        <p:sp>
          <p:nvSpPr>
            <p:cNvPr id="30" name="Freeform 21"/>
            <p:cNvSpPr>
              <a:spLocks noEditPoints="1"/>
            </p:cNvSpPr>
            <p:nvPr/>
          </p:nvSpPr>
          <p:spPr bwMode="auto">
            <a:xfrm>
              <a:off x="3276601" y="2190750"/>
              <a:ext cx="719138" cy="2249487"/>
            </a:xfrm>
            <a:custGeom>
              <a:avLst/>
              <a:gdLst/>
              <a:ahLst/>
              <a:cxnLst>
                <a:cxn ang="0">
                  <a:pos x="251" y="190"/>
                </a:cxn>
                <a:cxn ang="0">
                  <a:pos x="270" y="402"/>
                </a:cxn>
                <a:cxn ang="0">
                  <a:pos x="269" y="482"/>
                </a:cxn>
                <a:cxn ang="0">
                  <a:pos x="265" y="515"/>
                </a:cxn>
                <a:cxn ang="0">
                  <a:pos x="299" y="661"/>
                </a:cxn>
                <a:cxn ang="0">
                  <a:pos x="224" y="700"/>
                </a:cxn>
                <a:cxn ang="0">
                  <a:pos x="231" y="519"/>
                </a:cxn>
                <a:cxn ang="0">
                  <a:pos x="231" y="481"/>
                </a:cxn>
                <a:cxn ang="0">
                  <a:pos x="224" y="161"/>
                </a:cxn>
                <a:cxn ang="0">
                  <a:pos x="179" y="29"/>
                </a:cxn>
                <a:cxn ang="0">
                  <a:pos x="182" y="91"/>
                </a:cxn>
                <a:cxn ang="0">
                  <a:pos x="163" y="120"/>
                </a:cxn>
                <a:cxn ang="0">
                  <a:pos x="218" y="159"/>
                </a:cxn>
                <a:cxn ang="0">
                  <a:pos x="224" y="489"/>
                </a:cxn>
                <a:cxn ang="0">
                  <a:pos x="215" y="490"/>
                </a:cxn>
                <a:cxn ang="0">
                  <a:pos x="217" y="521"/>
                </a:cxn>
                <a:cxn ang="0">
                  <a:pos x="224" y="700"/>
                </a:cxn>
                <a:cxn ang="0">
                  <a:pos x="210" y="700"/>
                </a:cxn>
                <a:cxn ang="0">
                  <a:pos x="203" y="819"/>
                </a:cxn>
                <a:cxn ang="0">
                  <a:pos x="210" y="898"/>
                </a:cxn>
                <a:cxn ang="0">
                  <a:pos x="161" y="903"/>
                </a:cxn>
                <a:cxn ang="0">
                  <a:pos x="150" y="845"/>
                </a:cxn>
                <a:cxn ang="0">
                  <a:pos x="152" y="754"/>
                </a:cxn>
                <a:cxn ang="0">
                  <a:pos x="129" y="554"/>
                </a:cxn>
                <a:cxn ang="0">
                  <a:pos x="105" y="597"/>
                </a:cxn>
                <a:cxn ang="0">
                  <a:pos x="80" y="798"/>
                </a:cxn>
                <a:cxn ang="0">
                  <a:pos x="85" y="832"/>
                </a:cxn>
                <a:cxn ang="0">
                  <a:pos x="70" y="893"/>
                </a:cxn>
                <a:cxn ang="0">
                  <a:pos x="25" y="938"/>
                </a:cxn>
                <a:cxn ang="0">
                  <a:pos x="31" y="861"/>
                </a:cxn>
                <a:cxn ang="0">
                  <a:pos x="28" y="815"/>
                </a:cxn>
                <a:cxn ang="0">
                  <a:pos x="24" y="645"/>
                </a:cxn>
                <a:cxn ang="0">
                  <a:pos x="25" y="469"/>
                </a:cxn>
                <a:cxn ang="0">
                  <a:pos x="16" y="440"/>
                </a:cxn>
                <a:cxn ang="0">
                  <a:pos x="6" y="361"/>
                </a:cxn>
                <a:cxn ang="0">
                  <a:pos x="18" y="208"/>
                </a:cxn>
                <a:cxn ang="0">
                  <a:pos x="101" y="142"/>
                </a:cxn>
                <a:cxn ang="0">
                  <a:pos x="104" y="96"/>
                </a:cxn>
                <a:cxn ang="0">
                  <a:pos x="92" y="65"/>
                </a:cxn>
                <a:cxn ang="0">
                  <a:pos x="97" y="29"/>
                </a:cxn>
              </a:cxnLst>
              <a:rect l="0" t="0" r="r" b="b"/>
              <a:pathLst>
                <a:path w="302" h="943">
                  <a:moveTo>
                    <a:pt x="224" y="161"/>
                  </a:moveTo>
                  <a:cubicBezTo>
                    <a:pt x="239" y="166"/>
                    <a:pt x="251" y="170"/>
                    <a:pt x="251" y="190"/>
                  </a:cubicBezTo>
                  <a:cubicBezTo>
                    <a:pt x="252" y="213"/>
                    <a:pt x="254" y="258"/>
                    <a:pt x="257" y="288"/>
                  </a:cubicBezTo>
                  <a:cubicBezTo>
                    <a:pt x="260" y="318"/>
                    <a:pt x="269" y="382"/>
                    <a:pt x="270" y="402"/>
                  </a:cubicBezTo>
                  <a:cubicBezTo>
                    <a:pt x="270" y="422"/>
                    <a:pt x="273" y="465"/>
                    <a:pt x="272" y="470"/>
                  </a:cubicBezTo>
                  <a:cubicBezTo>
                    <a:pt x="272" y="475"/>
                    <a:pt x="268" y="474"/>
                    <a:pt x="269" y="482"/>
                  </a:cubicBezTo>
                  <a:cubicBezTo>
                    <a:pt x="271" y="490"/>
                    <a:pt x="271" y="498"/>
                    <a:pt x="267" y="503"/>
                  </a:cubicBezTo>
                  <a:cubicBezTo>
                    <a:pt x="262" y="509"/>
                    <a:pt x="265" y="515"/>
                    <a:pt x="265" y="515"/>
                  </a:cubicBezTo>
                  <a:cubicBezTo>
                    <a:pt x="302" y="514"/>
                    <a:pt x="302" y="514"/>
                    <a:pt x="302" y="514"/>
                  </a:cubicBezTo>
                  <a:cubicBezTo>
                    <a:pt x="299" y="661"/>
                    <a:pt x="299" y="661"/>
                    <a:pt x="299" y="661"/>
                  </a:cubicBezTo>
                  <a:cubicBezTo>
                    <a:pt x="241" y="707"/>
                    <a:pt x="241" y="707"/>
                    <a:pt x="241" y="707"/>
                  </a:cubicBezTo>
                  <a:cubicBezTo>
                    <a:pt x="241" y="707"/>
                    <a:pt x="232" y="701"/>
                    <a:pt x="224" y="700"/>
                  </a:cubicBezTo>
                  <a:cubicBezTo>
                    <a:pt x="224" y="520"/>
                    <a:pt x="224" y="520"/>
                    <a:pt x="224" y="520"/>
                  </a:cubicBezTo>
                  <a:cubicBezTo>
                    <a:pt x="231" y="519"/>
                    <a:pt x="231" y="519"/>
                    <a:pt x="231" y="519"/>
                  </a:cubicBezTo>
                  <a:cubicBezTo>
                    <a:pt x="231" y="519"/>
                    <a:pt x="229" y="509"/>
                    <a:pt x="231" y="502"/>
                  </a:cubicBezTo>
                  <a:cubicBezTo>
                    <a:pt x="234" y="495"/>
                    <a:pt x="233" y="488"/>
                    <a:pt x="231" y="481"/>
                  </a:cubicBezTo>
                  <a:cubicBezTo>
                    <a:pt x="231" y="481"/>
                    <a:pt x="229" y="488"/>
                    <a:pt x="224" y="489"/>
                  </a:cubicBezTo>
                  <a:lnTo>
                    <a:pt x="224" y="161"/>
                  </a:lnTo>
                  <a:close/>
                  <a:moveTo>
                    <a:pt x="142" y="0"/>
                  </a:moveTo>
                  <a:cubicBezTo>
                    <a:pt x="158" y="0"/>
                    <a:pt x="177" y="12"/>
                    <a:pt x="179" y="29"/>
                  </a:cubicBezTo>
                  <a:cubicBezTo>
                    <a:pt x="182" y="46"/>
                    <a:pt x="180" y="70"/>
                    <a:pt x="180" y="70"/>
                  </a:cubicBezTo>
                  <a:cubicBezTo>
                    <a:pt x="180" y="70"/>
                    <a:pt x="186" y="82"/>
                    <a:pt x="182" y="91"/>
                  </a:cubicBezTo>
                  <a:cubicBezTo>
                    <a:pt x="177" y="100"/>
                    <a:pt x="166" y="98"/>
                    <a:pt x="166" y="98"/>
                  </a:cubicBezTo>
                  <a:cubicBezTo>
                    <a:pt x="166" y="98"/>
                    <a:pt x="163" y="112"/>
                    <a:pt x="163" y="120"/>
                  </a:cubicBezTo>
                  <a:cubicBezTo>
                    <a:pt x="163" y="128"/>
                    <a:pt x="164" y="134"/>
                    <a:pt x="170" y="139"/>
                  </a:cubicBezTo>
                  <a:cubicBezTo>
                    <a:pt x="176" y="144"/>
                    <a:pt x="200" y="154"/>
                    <a:pt x="218" y="159"/>
                  </a:cubicBezTo>
                  <a:cubicBezTo>
                    <a:pt x="220" y="160"/>
                    <a:pt x="222" y="160"/>
                    <a:pt x="224" y="161"/>
                  </a:cubicBezTo>
                  <a:cubicBezTo>
                    <a:pt x="224" y="489"/>
                    <a:pt x="224" y="489"/>
                    <a:pt x="224" y="489"/>
                  </a:cubicBezTo>
                  <a:cubicBezTo>
                    <a:pt x="224" y="489"/>
                    <a:pt x="223" y="489"/>
                    <a:pt x="223" y="489"/>
                  </a:cubicBezTo>
                  <a:cubicBezTo>
                    <a:pt x="218" y="489"/>
                    <a:pt x="215" y="490"/>
                    <a:pt x="215" y="490"/>
                  </a:cubicBezTo>
                  <a:cubicBezTo>
                    <a:pt x="215" y="490"/>
                    <a:pt x="218" y="498"/>
                    <a:pt x="218" y="506"/>
                  </a:cubicBezTo>
                  <a:cubicBezTo>
                    <a:pt x="218" y="513"/>
                    <a:pt x="217" y="521"/>
                    <a:pt x="217" y="521"/>
                  </a:cubicBezTo>
                  <a:cubicBezTo>
                    <a:pt x="224" y="520"/>
                    <a:pt x="224" y="520"/>
                    <a:pt x="224" y="520"/>
                  </a:cubicBezTo>
                  <a:cubicBezTo>
                    <a:pt x="224" y="700"/>
                    <a:pt x="224" y="700"/>
                    <a:pt x="224" y="700"/>
                  </a:cubicBezTo>
                  <a:cubicBezTo>
                    <a:pt x="224" y="700"/>
                    <a:pt x="223" y="700"/>
                    <a:pt x="222" y="700"/>
                  </a:cubicBezTo>
                  <a:cubicBezTo>
                    <a:pt x="214" y="700"/>
                    <a:pt x="210" y="700"/>
                    <a:pt x="210" y="700"/>
                  </a:cubicBezTo>
                  <a:cubicBezTo>
                    <a:pt x="210" y="700"/>
                    <a:pt x="212" y="744"/>
                    <a:pt x="212" y="761"/>
                  </a:cubicBezTo>
                  <a:cubicBezTo>
                    <a:pt x="212" y="779"/>
                    <a:pt x="211" y="806"/>
                    <a:pt x="203" y="819"/>
                  </a:cubicBezTo>
                  <a:cubicBezTo>
                    <a:pt x="195" y="832"/>
                    <a:pt x="194" y="836"/>
                    <a:pt x="194" y="847"/>
                  </a:cubicBezTo>
                  <a:cubicBezTo>
                    <a:pt x="194" y="858"/>
                    <a:pt x="211" y="888"/>
                    <a:pt x="210" y="898"/>
                  </a:cubicBezTo>
                  <a:cubicBezTo>
                    <a:pt x="209" y="908"/>
                    <a:pt x="207" y="924"/>
                    <a:pt x="190" y="924"/>
                  </a:cubicBezTo>
                  <a:cubicBezTo>
                    <a:pt x="173" y="923"/>
                    <a:pt x="161" y="917"/>
                    <a:pt x="161" y="903"/>
                  </a:cubicBezTo>
                  <a:cubicBezTo>
                    <a:pt x="161" y="889"/>
                    <a:pt x="163" y="880"/>
                    <a:pt x="157" y="875"/>
                  </a:cubicBezTo>
                  <a:cubicBezTo>
                    <a:pt x="151" y="870"/>
                    <a:pt x="160" y="858"/>
                    <a:pt x="150" y="845"/>
                  </a:cubicBezTo>
                  <a:cubicBezTo>
                    <a:pt x="141" y="832"/>
                    <a:pt x="151" y="830"/>
                    <a:pt x="149" y="818"/>
                  </a:cubicBezTo>
                  <a:cubicBezTo>
                    <a:pt x="146" y="806"/>
                    <a:pt x="151" y="769"/>
                    <a:pt x="152" y="754"/>
                  </a:cubicBezTo>
                  <a:cubicBezTo>
                    <a:pt x="153" y="739"/>
                    <a:pt x="150" y="722"/>
                    <a:pt x="143" y="659"/>
                  </a:cubicBezTo>
                  <a:cubicBezTo>
                    <a:pt x="135" y="596"/>
                    <a:pt x="131" y="568"/>
                    <a:pt x="129" y="554"/>
                  </a:cubicBezTo>
                  <a:cubicBezTo>
                    <a:pt x="127" y="541"/>
                    <a:pt x="123" y="523"/>
                    <a:pt x="123" y="523"/>
                  </a:cubicBezTo>
                  <a:cubicBezTo>
                    <a:pt x="123" y="523"/>
                    <a:pt x="113" y="582"/>
                    <a:pt x="105" y="597"/>
                  </a:cubicBezTo>
                  <a:cubicBezTo>
                    <a:pt x="97" y="612"/>
                    <a:pt x="88" y="685"/>
                    <a:pt x="86" y="706"/>
                  </a:cubicBezTo>
                  <a:cubicBezTo>
                    <a:pt x="83" y="728"/>
                    <a:pt x="85" y="791"/>
                    <a:pt x="80" y="798"/>
                  </a:cubicBezTo>
                  <a:cubicBezTo>
                    <a:pt x="75" y="804"/>
                    <a:pt x="72" y="813"/>
                    <a:pt x="72" y="813"/>
                  </a:cubicBezTo>
                  <a:cubicBezTo>
                    <a:pt x="72" y="813"/>
                    <a:pt x="85" y="821"/>
                    <a:pt x="85" y="832"/>
                  </a:cubicBezTo>
                  <a:cubicBezTo>
                    <a:pt x="85" y="842"/>
                    <a:pt x="76" y="851"/>
                    <a:pt x="76" y="865"/>
                  </a:cubicBezTo>
                  <a:cubicBezTo>
                    <a:pt x="77" y="878"/>
                    <a:pt x="75" y="890"/>
                    <a:pt x="70" y="893"/>
                  </a:cubicBezTo>
                  <a:cubicBezTo>
                    <a:pt x="64" y="896"/>
                    <a:pt x="65" y="920"/>
                    <a:pt x="58" y="928"/>
                  </a:cubicBezTo>
                  <a:cubicBezTo>
                    <a:pt x="51" y="936"/>
                    <a:pt x="39" y="943"/>
                    <a:pt x="25" y="938"/>
                  </a:cubicBezTo>
                  <a:cubicBezTo>
                    <a:pt x="11" y="934"/>
                    <a:pt x="11" y="916"/>
                    <a:pt x="18" y="898"/>
                  </a:cubicBezTo>
                  <a:cubicBezTo>
                    <a:pt x="25" y="880"/>
                    <a:pt x="33" y="868"/>
                    <a:pt x="31" y="861"/>
                  </a:cubicBezTo>
                  <a:cubicBezTo>
                    <a:pt x="28" y="854"/>
                    <a:pt x="26" y="843"/>
                    <a:pt x="33" y="836"/>
                  </a:cubicBezTo>
                  <a:cubicBezTo>
                    <a:pt x="40" y="829"/>
                    <a:pt x="32" y="821"/>
                    <a:pt x="28" y="815"/>
                  </a:cubicBezTo>
                  <a:cubicBezTo>
                    <a:pt x="23" y="809"/>
                    <a:pt x="24" y="780"/>
                    <a:pt x="24" y="765"/>
                  </a:cubicBezTo>
                  <a:cubicBezTo>
                    <a:pt x="23" y="750"/>
                    <a:pt x="25" y="673"/>
                    <a:pt x="24" y="645"/>
                  </a:cubicBezTo>
                  <a:cubicBezTo>
                    <a:pt x="23" y="617"/>
                    <a:pt x="21" y="533"/>
                    <a:pt x="25" y="510"/>
                  </a:cubicBezTo>
                  <a:cubicBezTo>
                    <a:pt x="29" y="487"/>
                    <a:pt x="25" y="469"/>
                    <a:pt x="25" y="469"/>
                  </a:cubicBezTo>
                  <a:cubicBezTo>
                    <a:pt x="25" y="469"/>
                    <a:pt x="16" y="474"/>
                    <a:pt x="16" y="465"/>
                  </a:cubicBezTo>
                  <a:cubicBezTo>
                    <a:pt x="16" y="457"/>
                    <a:pt x="20" y="455"/>
                    <a:pt x="16" y="440"/>
                  </a:cubicBezTo>
                  <a:cubicBezTo>
                    <a:pt x="12" y="425"/>
                    <a:pt x="11" y="410"/>
                    <a:pt x="6" y="399"/>
                  </a:cubicBezTo>
                  <a:cubicBezTo>
                    <a:pt x="1" y="387"/>
                    <a:pt x="0" y="367"/>
                    <a:pt x="6" y="361"/>
                  </a:cubicBezTo>
                  <a:cubicBezTo>
                    <a:pt x="12" y="355"/>
                    <a:pt x="3" y="321"/>
                    <a:pt x="9" y="296"/>
                  </a:cubicBezTo>
                  <a:cubicBezTo>
                    <a:pt x="14" y="270"/>
                    <a:pt x="17" y="230"/>
                    <a:pt x="18" y="208"/>
                  </a:cubicBezTo>
                  <a:cubicBezTo>
                    <a:pt x="18" y="186"/>
                    <a:pt x="19" y="170"/>
                    <a:pt x="48" y="163"/>
                  </a:cubicBezTo>
                  <a:cubicBezTo>
                    <a:pt x="76" y="156"/>
                    <a:pt x="97" y="148"/>
                    <a:pt x="101" y="142"/>
                  </a:cubicBezTo>
                  <a:cubicBezTo>
                    <a:pt x="105" y="136"/>
                    <a:pt x="107" y="120"/>
                    <a:pt x="106" y="113"/>
                  </a:cubicBezTo>
                  <a:cubicBezTo>
                    <a:pt x="105" y="106"/>
                    <a:pt x="104" y="100"/>
                    <a:pt x="104" y="96"/>
                  </a:cubicBezTo>
                  <a:cubicBezTo>
                    <a:pt x="104" y="92"/>
                    <a:pt x="96" y="98"/>
                    <a:pt x="94" y="90"/>
                  </a:cubicBezTo>
                  <a:cubicBezTo>
                    <a:pt x="92" y="83"/>
                    <a:pt x="91" y="66"/>
                    <a:pt x="92" y="65"/>
                  </a:cubicBezTo>
                  <a:cubicBezTo>
                    <a:pt x="94" y="63"/>
                    <a:pt x="95" y="64"/>
                    <a:pt x="97" y="64"/>
                  </a:cubicBezTo>
                  <a:cubicBezTo>
                    <a:pt x="96" y="61"/>
                    <a:pt x="95" y="46"/>
                    <a:pt x="97" y="29"/>
                  </a:cubicBezTo>
                  <a:cubicBezTo>
                    <a:pt x="98" y="14"/>
                    <a:pt x="113" y="1"/>
                    <a:pt x="14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3309938" y="3201988"/>
              <a:ext cx="76200" cy="76200"/>
            </a:xfrm>
            <a:custGeom>
              <a:avLst/>
              <a:gdLst/>
              <a:ahLst/>
              <a:cxnLst>
                <a:cxn ang="0">
                  <a:pos x="7" y="32"/>
                </a:cxn>
                <a:cxn ang="0">
                  <a:pos x="7" y="10"/>
                </a:cxn>
                <a:cxn ang="0">
                  <a:pos x="32" y="8"/>
                </a:cxn>
                <a:cxn ang="0">
                  <a:pos x="13" y="13"/>
                </a:cxn>
                <a:cxn ang="0">
                  <a:pos x="7" y="32"/>
                </a:cxn>
              </a:cxnLst>
              <a:rect l="0" t="0" r="r" b="b"/>
              <a:pathLst>
                <a:path w="32" h="32">
                  <a:moveTo>
                    <a:pt x="7" y="32"/>
                  </a:moveTo>
                  <a:cubicBezTo>
                    <a:pt x="7" y="32"/>
                    <a:pt x="0" y="20"/>
                    <a:pt x="7" y="10"/>
                  </a:cubicBezTo>
                  <a:cubicBezTo>
                    <a:pt x="15" y="0"/>
                    <a:pt x="32" y="8"/>
                    <a:pt x="32" y="8"/>
                  </a:cubicBezTo>
                  <a:cubicBezTo>
                    <a:pt x="32" y="8"/>
                    <a:pt x="20" y="8"/>
                    <a:pt x="13" y="13"/>
                  </a:cubicBezTo>
                  <a:cubicBezTo>
                    <a:pt x="7" y="18"/>
                    <a:pt x="9" y="22"/>
                    <a:pt x="7"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3"/>
            <p:cNvSpPr>
              <a:spLocks/>
            </p:cNvSpPr>
            <p:nvPr/>
          </p:nvSpPr>
          <p:spPr bwMode="auto">
            <a:xfrm>
              <a:off x="3827463" y="3302000"/>
              <a:ext cx="90488" cy="30162"/>
            </a:xfrm>
            <a:custGeom>
              <a:avLst/>
              <a:gdLst/>
              <a:ahLst/>
              <a:cxnLst>
                <a:cxn ang="0">
                  <a:pos x="0" y="12"/>
                </a:cxn>
                <a:cxn ang="0">
                  <a:pos x="18" y="0"/>
                </a:cxn>
                <a:cxn ang="0">
                  <a:pos x="38" y="13"/>
                </a:cxn>
                <a:cxn ang="0">
                  <a:pos x="17" y="6"/>
                </a:cxn>
                <a:cxn ang="0">
                  <a:pos x="0" y="12"/>
                </a:cxn>
              </a:cxnLst>
              <a:rect l="0" t="0" r="r" b="b"/>
              <a:pathLst>
                <a:path w="38" h="13">
                  <a:moveTo>
                    <a:pt x="0" y="12"/>
                  </a:moveTo>
                  <a:cubicBezTo>
                    <a:pt x="0" y="12"/>
                    <a:pt x="0" y="0"/>
                    <a:pt x="18" y="0"/>
                  </a:cubicBezTo>
                  <a:cubicBezTo>
                    <a:pt x="35" y="0"/>
                    <a:pt x="38" y="13"/>
                    <a:pt x="38" y="13"/>
                  </a:cubicBezTo>
                  <a:cubicBezTo>
                    <a:pt x="38" y="13"/>
                    <a:pt x="29" y="6"/>
                    <a:pt x="17" y="6"/>
                  </a:cubicBezTo>
                  <a:cubicBezTo>
                    <a:pt x="6" y="7"/>
                    <a:pt x="6" y="7"/>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24"/>
            <p:cNvSpPr>
              <a:spLocks/>
            </p:cNvSpPr>
            <p:nvPr/>
          </p:nvSpPr>
          <p:spPr bwMode="auto">
            <a:xfrm>
              <a:off x="3435351" y="2500313"/>
              <a:ext cx="241300" cy="627062"/>
            </a:xfrm>
            <a:custGeom>
              <a:avLst/>
              <a:gdLst/>
              <a:ahLst/>
              <a:cxnLst>
                <a:cxn ang="0">
                  <a:pos x="97" y="0"/>
                </a:cxn>
                <a:cxn ang="0">
                  <a:pos x="101" y="7"/>
                </a:cxn>
                <a:cxn ang="0">
                  <a:pos x="87" y="123"/>
                </a:cxn>
                <a:cxn ang="0">
                  <a:pos x="92" y="262"/>
                </a:cxn>
                <a:cxn ang="0">
                  <a:pos x="64" y="263"/>
                </a:cxn>
                <a:cxn ang="0">
                  <a:pos x="0" y="250"/>
                </a:cxn>
                <a:cxn ang="0">
                  <a:pos x="13" y="220"/>
                </a:cxn>
                <a:cxn ang="0">
                  <a:pos x="32" y="69"/>
                </a:cxn>
                <a:cxn ang="0">
                  <a:pos x="32" y="14"/>
                </a:cxn>
                <a:cxn ang="0">
                  <a:pos x="34" y="12"/>
                </a:cxn>
                <a:cxn ang="0">
                  <a:pos x="37" y="3"/>
                </a:cxn>
                <a:cxn ang="0">
                  <a:pos x="69" y="29"/>
                </a:cxn>
                <a:cxn ang="0">
                  <a:pos x="97" y="0"/>
                </a:cxn>
              </a:cxnLst>
              <a:rect l="0" t="0" r="r" b="b"/>
              <a:pathLst>
                <a:path w="101" h="263">
                  <a:moveTo>
                    <a:pt x="97" y="0"/>
                  </a:moveTo>
                  <a:cubicBezTo>
                    <a:pt x="98" y="2"/>
                    <a:pt x="99" y="4"/>
                    <a:pt x="101" y="7"/>
                  </a:cubicBezTo>
                  <a:cubicBezTo>
                    <a:pt x="98" y="26"/>
                    <a:pt x="90" y="82"/>
                    <a:pt x="87" y="123"/>
                  </a:cubicBezTo>
                  <a:cubicBezTo>
                    <a:pt x="83" y="171"/>
                    <a:pt x="92" y="262"/>
                    <a:pt x="92" y="262"/>
                  </a:cubicBezTo>
                  <a:cubicBezTo>
                    <a:pt x="92" y="262"/>
                    <a:pt x="85" y="263"/>
                    <a:pt x="64" y="263"/>
                  </a:cubicBezTo>
                  <a:cubicBezTo>
                    <a:pt x="43" y="263"/>
                    <a:pt x="0" y="250"/>
                    <a:pt x="0" y="250"/>
                  </a:cubicBezTo>
                  <a:cubicBezTo>
                    <a:pt x="0" y="250"/>
                    <a:pt x="7" y="237"/>
                    <a:pt x="13" y="220"/>
                  </a:cubicBezTo>
                  <a:cubicBezTo>
                    <a:pt x="19" y="204"/>
                    <a:pt x="29" y="131"/>
                    <a:pt x="32" y="69"/>
                  </a:cubicBezTo>
                  <a:cubicBezTo>
                    <a:pt x="34" y="38"/>
                    <a:pt x="34" y="23"/>
                    <a:pt x="32" y="14"/>
                  </a:cubicBezTo>
                  <a:cubicBezTo>
                    <a:pt x="33" y="13"/>
                    <a:pt x="34" y="12"/>
                    <a:pt x="34" y="12"/>
                  </a:cubicBezTo>
                  <a:cubicBezTo>
                    <a:pt x="35" y="10"/>
                    <a:pt x="37" y="7"/>
                    <a:pt x="37" y="3"/>
                  </a:cubicBezTo>
                  <a:cubicBezTo>
                    <a:pt x="44" y="16"/>
                    <a:pt x="60" y="29"/>
                    <a:pt x="69" y="29"/>
                  </a:cubicBezTo>
                  <a:cubicBezTo>
                    <a:pt x="79" y="29"/>
                    <a:pt x="91" y="10"/>
                    <a:pt x="9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25"/>
            <p:cNvSpPr>
              <a:spLocks/>
            </p:cNvSpPr>
            <p:nvPr/>
          </p:nvSpPr>
          <p:spPr bwMode="auto">
            <a:xfrm>
              <a:off x="3548063" y="2576513"/>
              <a:ext cx="96838" cy="617537"/>
            </a:xfrm>
            <a:custGeom>
              <a:avLst/>
              <a:gdLst/>
              <a:ahLst/>
              <a:cxnLst>
                <a:cxn ang="0">
                  <a:pos x="0" y="11"/>
                </a:cxn>
                <a:cxn ang="0">
                  <a:pos x="20" y="0"/>
                </a:cxn>
                <a:cxn ang="0">
                  <a:pos x="41" y="11"/>
                </a:cxn>
                <a:cxn ang="0">
                  <a:pos x="27" y="18"/>
                </a:cxn>
                <a:cxn ang="0">
                  <a:pos x="33" y="107"/>
                </a:cxn>
                <a:cxn ang="0">
                  <a:pos x="32" y="238"/>
                </a:cxn>
                <a:cxn ang="0">
                  <a:pos x="15" y="239"/>
                </a:cxn>
                <a:cxn ang="0">
                  <a:pos x="14" y="89"/>
                </a:cxn>
                <a:cxn ang="0">
                  <a:pos x="15" y="18"/>
                </a:cxn>
                <a:cxn ang="0">
                  <a:pos x="0" y="11"/>
                </a:cxn>
              </a:cxnLst>
              <a:rect l="0" t="0" r="r" b="b"/>
              <a:pathLst>
                <a:path w="41" h="259">
                  <a:moveTo>
                    <a:pt x="0" y="11"/>
                  </a:moveTo>
                  <a:cubicBezTo>
                    <a:pt x="0" y="11"/>
                    <a:pt x="7" y="0"/>
                    <a:pt x="20" y="0"/>
                  </a:cubicBezTo>
                  <a:cubicBezTo>
                    <a:pt x="33" y="0"/>
                    <a:pt x="41" y="11"/>
                    <a:pt x="41" y="11"/>
                  </a:cubicBezTo>
                  <a:cubicBezTo>
                    <a:pt x="41" y="11"/>
                    <a:pt x="27" y="8"/>
                    <a:pt x="27" y="18"/>
                  </a:cubicBezTo>
                  <a:cubicBezTo>
                    <a:pt x="28" y="27"/>
                    <a:pt x="33" y="76"/>
                    <a:pt x="33" y="107"/>
                  </a:cubicBezTo>
                  <a:cubicBezTo>
                    <a:pt x="33" y="139"/>
                    <a:pt x="35" y="222"/>
                    <a:pt x="32" y="238"/>
                  </a:cubicBezTo>
                  <a:cubicBezTo>
                    <a:pt x="28" y="253"/>
                    <a:pt x="17" y="259"/>
                    <a:pt x="15" y="239"/>
                  </a:cubicBezTo>
                  <a:cubicBezTo>
                    <a:pt x="12" y="219"/>
                    <a:pt x="13" y="110"/>
                    <a:pt x="14" y="89"/>
                  </a:cubicBezTo>
                  <a:cubicBezTo>
                    <a:pt x="14" y="68"/>
                    <a:pt x="18" y="24"/>
                    <a:pt x="15" y="18"/>
                  </a:cubicBezTo>
                  <a:cubicBezTo>
                    <a:pt x="13" y="12"/>
                    <a:pt x="7" y="8"/>
                    <a:pt x="0"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5" name="Text Placeholder 3"/>
          <p:cNvSpPr txBox="1">
            <a:spLocks/>
          </p:cNvSpPr>
          <p:nvPr/>
        </p:nvSpPr>
        <p:spPr>
          <a:xfrm>
            <a:off x="816852" y="4840942"/>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36" name="Text Placeholder 3"/>
          <p:cNvSpPr txBox="1">
            <a:spLocks/>
          </p:cNvSpPr>
          <p:nvPr/>
        </p:nvSpPr>
        <p:spPr>
          <a:xfrm>
            <a:off x="816852" y="5217735"/>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a:t> ipsum available</a:t>
            </a:r>
          </a:p>
        </p:txBody>
      </p:sp>
      <p:sp>
        <p:nvSpPr>
          <p:cNvPr id="37" name="Text Placeholder 3"/>
          <p:cNvSpPr txBox="1">
            <a:spLocks/>
          </p:cNvSpPr>
          <p:nvPr/>
        </p:nvSpPr>
        <p:spPr>
          <a:xfrm>
            <a:off x="3061196" y="4840942"/>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38" name="Text Placeholder 3"/>
          <p:cNvSpPr txBox="1">
            <a:spLocks/>
          </p:cNvSpPr>
          <p:nvPr/>
        </p:nvSpPr>
        <p:spPr>
          <a:xfrm>
            <a:off x="3061196" y="5217735"/>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39" name="Text Placeholder 3"/>
          <p:cNvSpPr txBox="1">
            <a:spLocks/>
          </p:cNvSpPr>
          <p:nvPr/>
        </p:nvSpPr>
        <p:spPr>
          <a:xfrm>
            <a:off x="5317924" y="4840942"/>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40" name="Text Placeholder 3"/>
          <p:cNvSpPr txBox="1">
            <a:spLocks/>
          </p:cNvSpPr>
          <p:nvPr/>
        </p:nvSpPr>
        <p:spPr>
          <a:xfrm>
            <a:off x="5317924" y="5217735"/>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41" name="Text Placeholder 3"/>
          <p:cNvSpPr txBox="1">
            <a:spLocks/>
          </p:cNvSpPr>
          <p:nvPr/>
        </p:nvSpPr>
        <p:spPr>
          <a:xfrm>
            <a:off x="7511752" y="4840942"/>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42" name="Text Placeholder 3"/>
          <p:cNvSpPr txBox="1">
            <a:spLocks/>
          </p:cNvSpPr>
          <p:nvPr/>
        </p:nvSpPr>
        <p:spPr>
          <a:xfrm>
            <a:off x="7511752" y="5217735"/>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
        <p:nvSpPr>
          <p:cNvPr id="43" name="Text Placeholder 3"/>
          <p:cNvSpPr txBox="1">
            <a:spLocks/>
          </p:cNvSpPr>
          <p:nvPr/>
        </p:nvSpPr>
        <p:spPr>
          <a:xfrm>
            <a:off x="9879257" y="4840942"/>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solidFill>
                  <a:schemeClr val="tx1">
                    <a:lumMod val="85000"/>
                    <a:lumOff val="15000"/>
                  </a:schemeClr>
                </a:solidFill>
                <a:latin typeface="Caviar Dreams" panose="020B0402020204020504" pitchFamily="34" charset="0"/>
              </a:rPr>
              <a:t>Title Goes Here</a:t>
            </a:r>
            <a:endParaRPr lang="en-US" sz="2000" b="1" dirty="0">
              <a:solidFill>
                <a:schemeClr val="tx1">
                  <a:lumMod val="85000"/>
                  <a:lumOff val="15000"/>
                </a:schemeClr>
              </a:solidFill>
              <a:latin typeface="Caviar Dreams" panose="020B0402020204020504" pitchFamily="34" charset="0"/>
            </a:endParaRPr>
          </a:p>
        </p:txBody>
      </p:sp>
      <p:sp>
        <p:nvSpPr>
          <p:cNvPr id="44" name="Text Placeholder 3"/>
          <p:cNvSpPr txBox="1">
            <a:spLocks/>
          </p:cNvSpPr>
          <p:nvPr/>
        </p:nvSpPr>
        <p:spPr>
          <a:xfrm>
            <a:off x="9879257" y="5217735"/>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tx1">
                    <a:lumMod val="85000"/>
                    <a:lumOff val="15000"/>
                  </a:schemeClr>
                </a:solidFill>
              </a:rPr>
              <a:t>There are many variations</a:t>
            </a:r>
          </a:p>
          <a:p>
            <a:pPr algn="l" defTabSz="1219140">
              <a:defRPr/>
            </a:pPr>
            <a:r>
              <a:rPr lang="en-US" sz="1050" dirty="0">
                <a:solidFill>
                  <a:schemeClr val="tx1">
                    <a:lumMod val="85000"/>
                    <a:lumOff val="15000"/>
                  </a:schemeClr>
                </a:solidFill>
              </a:rPr>
              <a:t> of passages of lorem</a:t>
            </a:r>
          </a:p>
          <a:p>
            <a:pPr algn="l" defTabSz="1219140">
              <a:defRPr/>
            </a:pPr>
            <a:r>
              <a:rPr lang="en-US" sz="1050" dirty="0">
                <a:solidFill>
                  <a:schemeClr val="tx1">
                    <a:lumMod val="85000"/>
                    <a:lumOff val="15000"/>
                  </a:schemeClr>
                </a:solidFill>
              </a:rPr>
              <a:t> ipsum available</a:t>
            </a:r>
          </a:p>
        </p:txBody>
      </p:sp>
    </p:spTree>
    <p:extLst>
      <p:ext uri="{BB962C8B-B14F-4D97-AF65-F5344CB8AC3E}">
        <p14:creationId xmlns:p14="http://schemas.microsoft.com/office/powerpoint/2010/main" val="167790725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pSp>
        <p:nvGrpSpPr>
          <p:cNvPr id="16" name="Group 15"/>
          <p:cNvGrpSpPr/>
          <p:nvPr/>
        </p:nvGrpSpPr>
        <p:grpSpPr>
          <a:xfrm>
            <a:off x="2675195" y="2087281"/>
            <a:ext cx="2972623" cy="492369"/>
            <a:chOff x="2409594" y="2257866"/>
            <a:chExt cx="2972622" cy="492369"/>
          </a:xfrm>
        </p:grpSpPr>
        <p:sp>
          <p:nvSpPr>
            <p:cNvPr id="17" name="Rectangle 16"/>
            <p:cNvSpPr/>
            <p:nvPr/>
          </p:nvSpPr>
          <p:spPr>
            <a:xfrm>
              <a:off x="3033484" y="2257866"/>
              <a:ext cx="2348731" cy="4923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18" name="Rectangle 17"/>
            <p:cNvSpPr/>
            <p:nvPr/>
          </p:nvSpPr>
          <p:spPr>
            <a:xfrm flipH="1">
              <a:off x="3633516" y="2348450"/>
              <a:ext cx="1748700" cy="299441"/>
            </a:xfrm>
            <a:prstGeom prst="rect">
              <a:avLst/>
            </a:prstGeom>
          </p:spPr>
          <p:txBody>
            <a:bodyPr wrap="square" lIns="243840" rIns="243840" bIns="60960">
              <a:spAutoFit/>
            </a:bodyPr>
            <a:lstStyle/>
            <a:p>
              <a:pPr>
                <a:lnSpc>
                  <a:spcPct val="89000"/>
                </a:lnSpc>
              </a:pPr>
              <a:r>
                <a:rPr lang="en-US" sz="1400" b="1" dirty="0">
                  <a:solidFill>
                    <a:schemeClr val="bg1"/>
                  </a:solidFill>
                  <a:latin typeface="Caviar Dreams" panose="020B0402020204020504" pitchFamily="34" charset="0"/>
                </a:rPr>
                <a:t>LOREM IPSUM</a:t>
              </a:r>
            </a:p>
          </p:txBody>
        </p:sp>
        <p:sp>
          <p:nvSpPr>
            <p:cNvPr id="19" name="Freeform 11"/>
            <p:cNvSpPr>
              <a:spLocks/>
            </p:cNvSpPr>
            <p:nvPr/>
          </p:nvSpPr>
          <p:spPr bwMode="auto">
            <a:xfrm>
              <a:off x="3124743" y="2306742"/>
              <a:ext cx="473507" cy="409101"/>
            </a:xfrm>
            <a:custGeom>
              <a:avLst/>
              <a:gdLst>
                <a:gd name="T0" fmla="*/ 158 w 167"/>
                <a:gd name="T1" fmla="*/ 78 h 145"/>
                <a:gd name="T2" fmla="*/ 97 w 167"/>
                <a:gd name="T3" fmla="*/ 2 h 145"/>
                <a:gd name="T4" fmla="*/ 99 w 167"/>
                <a:gd name="T5" fmla="*/ 36 h 145"/>
                <a:gd name="T6" fmla="*/ 99 w 167"/>
                <a:gd name="T7" fmla="*/ 36 h 145"/>
                <a:gd name="T8" fmla="*/ 92 w 167"/>
                <a:gd name="T9" fmla="*/ 35 h 145"/>
                <a:gd name="T10" fmla="*/ 89 w 167"/>
                <a:gd name="T11" fmla="*/ 34 h 145"/>
                <a:gd name="T12" fmla="*/ 89 w 167"/>
                <a:gd name="T13" fmla="*/ 0 h 145"/>
                <a:gd name="T14" fmla="*/ 80 w 167"/>
                <a:gd name="T15" fmla="*/ 0 h 145"/>
                <a:gd name="T16" fmla="*/ 80 w 167"/>
                <a:gd name="T17" fmla="*/ 34 h 145"/>
                <a:gd name="T18" fmla="*/ 77 w 167"/>
                <a:gd name="T19" fmla="*/ 35 h 145"/>
                <a:gd name="T20" fmla="*/ 71 w 167"/>
                <a:gd name="T21" fmla="*/ 36 h 145"/>
                <a:gd name="T22" fmla="*/ 69 w 167"/>
                <a:gd name="T23" fmla="*/ 37 h 145"/>
                <a:gd name="T24" fmla="*/ 71 w 167"/>
                <a:gd name="T25" fmla="*/ 2 h 145"/>
                <a:gd name="T26" fmla="*/ 10 w 167"/>
                <a:gd name="T27" fmla="*/ 78 h 145"/>
                <a:gd name="T28" fmla="*/ 0 w 167"/>
                <a:gd name="T29" fmla="*/ 104 h 145"/>
                <a:gd name="T30" fmla="*/ 18 w 167"/>
                <a:gd name="T31" fmla="*/ 144 h 145"/>
                <a:gd name="T32" fmla="*/ 47 w 167"/>
                <a:gd name="T33" fmla="*/ 130 h 145"/>
                <a:gd name="T34" fmla="*/ 81 w 167"/>
                <a:gd name="T35" fmla="*/ 95 h 145"/>
                <a:gd name="T36" fmla="*/ 71 w 167"/>
                <a:gd name="T37" fmla="*/ 59 h 145"/>
                <a:gd name="T38" fmla="*/ 69 w 167"/>
                <a:gd name="T39" fmla="*/ 45 h 145"/>
                <a:gd name="T40" fmla="*/ 73 w 167"/>
                <a:gd name="T41" fmla="*/ 44 h 145"/>
                <a:gd name="T42" fmla="*/ 85 w 167"/>
                <a:gd name="T43" fmla="*/ 43 h 145"/>
                <a:gd name="T44" fmla="*/ 91 w 167"/>
                <a:gd name="T45" fmla="*/ 43 h 145"/>
                <a:gd name="T46" fmla="*/ 97 w 167"/>
                <a:gd name="T47" fmla="*/ 44 h 145"/>
                <a:gd name="T48" fmla="*/ 99 w 167"/>
                <a:gd name="T49" fmla="*/ 45 h 145"/>
                <a:gd name="T50" fmla="*/ 97 w 167"/>
                <a:gd name="T51" fmla="*/ 59 h 145"/>
                <a:gd name="T52" fmla="*/ 87 w 167"/>
                <a:gd name="T53" fmla="*/ 95 h 145"/>
                <a:gd name="T54" fmla="*/ 120 w 167"/>
                <a:gd name="T55" fmla="*/ 130 h 145"/>
                <a:gd name="T56" fmla="*/ 150 w 167"/>
                <a:gd name="T57" fmla="*/ 144 h 145"/>
                <a:gd name="T58" fmla="*/ 167 w 167"/>
                <a:gd name="T59" fmla="*/ 104 h 145"/>
                <a:gd name="T60" fmla="*/ 158 w 167"/>
                <a:gd name="T61" fmla="*/ 7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45">
                  <a:moveTo>
                    <a:pt x="158" y="78"/>
                  </a:moveTo>
                  <a:cubicBezTo>
                    <a:pt x="158" y="78"/>
                    <a:pt x="143" y="2"/>
                    <a:pt x="97" y="2"/>
                  </a:cubicBezTo>
                  <a:cubicBezTo>
                    <a:pt x="97" y="2"/>
                    <a:pt x="99" y="20"/>
                    <a:pt x="99" y="36"/>
                  </a:cubicBezTo>
                  <a:cubicBezTo>
                    <a:pt x="99" y="36"/>
                    <a:pt x="99" y="36"/>
                    <a:pt x="99" y="36"/>
                  </a:cubicBezTo>
                  <a:cubicBezTo>
                    <a:pt x="97" y="36"/>
                    <a:pt x="94" y="35"/>
                    <a:pt x="92" y="35"/>
                  </a:cubicBezTo>
                  <a:cubicBezTo>
                    <a:pt x="91" y="35"/>
                    <a:pt x="90" y="34"/>
                    <a:pt x="89" y="34"/>
                  </a:cubicBezTo>
                  <a:cubicBezTo>
                    <a:pt x="89" y="0"/>
                    <a:pt x="89" y="0"/>
                    <a:pt x="89" y="0"/>
                  </a:cubicBezTo>
                  <a:cubicBezTo>
                    <a:pt x="80" y="0"/>
                    <a:pt x="80" y="0"/>
                    <a:pt x="80" y="0"/>
                  </a:cubicBezTo>
                  <a:cubicBezTo>
                    <a:pt x="80" y="34"/>
                    <a:pt x="80" y="34"/>
                    <a:pt x="80" y="34"/>
                  </a:cubicBezTo>
                  <a:cubicBezTo>
                    <a:pt x="79" y="34"/>
                    <a:pt x="78" y="34"/>
                    <a:pt x="77" y="35"/>
                  </a:cubicBezTo>
                  <a:cubicBezTo>
                    <a:pt x="75" y="35"/>
                    <a:pt x="73" y="36"/>
                    <a:pt x="71" y="36"/>
                  </a:cubicBezTo>
                  <a:cubicBezTo>
                    <a:pt x="70" y="36"/>
                    <a:pt x="69" y="37"/>
                    <a:pt x="69" y="37"/>
                  </a:cubicBezTo>
                  <a:cubicBezTo>
                    <a:pt x="69" y="21"/>
                    <a:pt x="71" y="2"/>
                    <a:pt x="71" y="2"/>
                  </a:cubicBezTo>
                  <a:cubicBezTo>
                    <a:pt x="25" y="2"/>
                    <a:pt x="10" y="78"/>
                    <a:pt x="10" y="78"/>
                  </a:cubicBezTo>
                  <a:cubicBezTo>
                    <a:pt x="10" y="78"/>
                    <a:pt x="0" y="89"/>
                    <a:pt x="0" y="104"/>
                  </a:cubicBezTo>
                  <a:cubicBezTo>
                    <a:pt x="0" y="119"/>
                    <a:pt x="12" y="143"/>
                    <a:pt x="18" y="144"/>
                  </a:cubicBezTo>
                  <a:cubicBezTo>
                    <a:pt x="24" y="145"/>
                    <a:pt x="34" y="141"/>
                    <a:pt x="47" y="130"/>
                  </a:cubicBezTo>
                  <a:cubicBezTo>
                    <a:pt x="60" y="120"/>
                    <a:pt x="79" y="116"/>
                    <a:pt x="81" y="95"/>
                  </a:cubicBezTo>
                  <a:cubicBezTo>
                    <a:pt x="83" y="73"/>
                    <a:pt x="71" y="59"/>
                    <a:pt x="71" y="59"/>
                  </a:cubicBezTo>
                  <a:cubicBezTo>
                    <a:pt x="70" y="56"/>
                    <a:pt x="69" y="51"/>
                    <a:pt x="69" y="45"/>
                  </a:cubicBezTo>
                  <a:cubicBezTo>
                    <a:pt x="70" y="44"/>
                    <a:pt x="71" y="44"/>
                    <a:pt x="73" y="44"/>
                  </a:cubicBezTo>
                  <a:cubicBezTo>
                    <a:pt x="76" y="43"/>
                    <a:pt x="81" y="43"/>
                    <a:pt x="85" y="43"/>
                  </a:cubicBezTo>
                  <a:cubicBezTo>
                    <a:pt x="87" y="43"/>
                    <a:pt x="89" y="43"/>
                    <a:pt x="91" y="43"/>
                  </a:cubicBezTo>
                  <a:cubicBezTo>
                    <a:pt x="93" y="44"/>
                    <a:pt x="95" y="44"/>
                    <a:pt x="97" y="44"/>
                  </a:cubicBezTo>
                  <a:cubicBezTo>
                    <a:pt x="98" y="44"/>
                    <a:pt x="98" y="44"/>
                    <a:pt x="99" y="45"/>
                  </a:cubicBezTo>
                  <a:cubicBezTo>
                    <a:pt x="99" y="51"/>
                    <a:pt x="98" y="56"/>
                    <a:pt x="97" y="59"/>
                  </a:cubicBezTo>
                  <a:cubicBezTo>
                    <a:pt x="97" y="59"/>
                    <a:pt x="85" y="73"/>
                    <a:pt x="87" y="95"/>
                  </a:cubicBezTo>
                  <a:cubicBezTo>
                    <a:pt x="89" y="116"/>
                    <a:pt x="108" y="120"/>
                    <a:pt x="120" y="130"/>
                  </a:cubicBezTo>
                  <a:cubicBezTo>
                    <a:pt x="133" y="141"/>
                    <a:pt x="144" y="145"/>
                    <a:pt x="150" y="144"/>
                  </a:cubicBezTo>
                  <a:cubicBezTo>
                    <a:pt x="156" y="143"/>
                    <a:pt x="167" y="119"/>
                    <a:pt x="167" y="104"/>
                  </a:cubicBezTo>
                  <a:cubicBezTo>
                    <a:pt x="167" y="89"/>
                    <a:pt x="158" y="78"/>
                    <a:pt x="158"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20" name="TextBox 19"/>
            <p:cNvSpPr txBox="1"/>
            <p:nvPr/>
          </p:nvSpPr>
          <p:spPr>
            <a:xfrm>
              <a:off x="2409594" y="2301233"/>
              <a:ext cx="635110" cy="369332"/>
            </a:xfrm>
            <a:prstGeom prst="rect">
              <a:avLst/>
            </a:prstGeom>
            <a:noFill/>
          </p:spPr>
          <p:txBody>
            <a:bodyPr wrap="none" rtlCol="0">
              <a:spAutoFit/>
            </a:bodyPr>
            <a:lstStyle/>
            <a:p>
              <a:r>
                <a:rPr lang="en-US" b="1">
                  <a:solidFill>
                    <a:schemeClr val="bg1"/>
                  </a:solidFill>
                  <a:latin typeface="Caviar Dreams" panose="020B0402020204020504" pitchFamily="34" charset="0"/>
                </a:rPr>
                <a:t>15%</a:t>
              </a:r>
            </a:p>
          </p:txBody>
        </p:sp>
      </p:grpSp>
      <p:grpSp>
        <p:nvGrpSpPr>
          <p:cNvPr id="21" name="Group 20"/>
          <p:cNvGrpSpPr/>
          <p:nvPr/>
        </p:nvGrpSpPr>
        <p:grpSpPr>
          <a:xfrm>
            <a:off x="1398276" y="2674405"/>
            <a:ext cx="4249540" cy="492371"/>
            <a:chOff x="1132676" y="2844989"/>
            <a:chExt cx="4249540" cy="492369"/>
          </a:xfrm>
        </p:grpSpPr>
        <p:sp>
          <p:nvSpPr>
            <p:cNvPr id="22" name="Rectangle 21"/>
            <p:cNvSpPr/>
            <p:nvPr/>
          </p:nvSpPr>
          <p:spPr>
            <a:xfrm>
              <a:off x="1814285" y="2844989"/>
              <a:ext cx="3567931" cy="4923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23" name="Rectangle 22"/>
            <p:cNvSpPr/>
            <p:nvPr/>
          </p:nvSpPr>
          <p:spPr>
            <a:xfrm flipH="1">
              <a:off x="2165692" y="2965606"/>
              <a:ext cx="1748699" cy="299440"/>
            </a:xfrm>
            <a:prstGeom prst="rect">
              <a:avLst/>
            </a:prstGeom>
          </p:spPr>
          <p:txBody>
            <a:bodyPr wrap="square" lIns="243840" rIns="243840" bIns="60960">
              <a:spAutoFit/>
            </a:bodyPr>
            <a:lstStyle/>
            <a:p>
              <a:pPr>
                <a:lnSpc>
                  <a:spcPct val="89000"/>
                </a:lnSpc>
              </a:pPr>
              <a:r>
                <a:rPr lang="en-US" sz="1400" b="1">
                  <a:solidFill>
                    <a:schemeClr val="bg1"/>
                  </a:solidFill>
                  <a:latin typeface="Caviar Dreams" panose="020B0402020204020504" pitchFamily="34" charset="0"/>
                </a:rPr>
                <a:t>LOREM IPSUM</a:t>
              </a:r>
            </a:p>
          </p:txBody>
        </p:sp>
        <p:sp>
          <p:nvSpPr>
            <p:cNvPr id="24" name="Freeform 10"/>
            <p:cNvSpPr>
              <a:spLocks/>
            </p:cNvSpPr>
            <p:nvPr/>
          </p:nvSpPr>
          <p:spPr bwMode="auto">
            <a:xfrm>
              <a:off x="1933438" y="2875292"/>
              <a:ext cx="373319" cy="431762"/>
            </a:xfrm>
            <a:custGeom>
              <a:avLst/>
              <a:gdLst>
                <a:gd name="T0" fmla="*/ 109 w 132"/>
                <a:gd name="T1" fmla="*/ 52 h 153"/>
                <a:gd name="T2" fmla="*/ 115 w 132"/>
                <a:gd name="T3" fmla="*/ 106 h 153"/>
                <a:gd name="T4" fmla="*/ 82 w 132"/>
                <a:gd name="T5" fmla="*/ 136 h 153"/>
                <a:gd name="T6" fmla="*/ 12 w 132"/>
                <a:gd name="T7" fmla="*/ 133 h 153"/>
                <a:gd name="T8" fmla="*/ 28 w 132"/>
                <a:gd name="T9" fmla="*/ 71 h 153"/>
                <a:gd name="T10" fmla="*/ 51 w 132"/>
                <a:gd name="T11" fmla="*/ 55 h 153"/>
                <a:gd name="T12" fmla="*/ 52 w 132"/>
                <a:gd name="T13" fmla="*/ 48 h 153"/>
                <a:gd name="T14" fmla="*/ 32 w 132"/>
                <a:gd name="T15" fmla="*/ 46 h 153"/>
                <a:gd name="T16" fmla="*/ 37 w 132"/>
                <a:gd name="T17" fmla="*/ 29 h 153"/>
                <a:gd name="T18" fmla="*/ 50 w 132"/>
                <a:gd name="T19" fmla="*/ 32 h 153"/>
                <a:gd name="T20" fmla="*/ 42 w 132"/>
                <a:gd name="T21" fmla="*/ 16 h 153"/>
                <a:gd name="T22" fmla="*/ 52 w 132"/>
                <a:gd name="T23" fmla="*/ 7 h 153"/>
                <a:gd name="T24" fmla="*/ 52 w 132"/>
                <a:gd name="T25" fmla="*/ 2 h 153"/>
                <a:gd name="T26" fmla="*/ 56 w 132"/>
                <a:gd name="T27" fmla="*/ 1 h 153"/>
                <a:gd name="T28" fmla="*/ 61 w 132"/>
                <a:gd name="T29" fmla="*/ 2 h 153"/>
                <a:gd name="T30" fmla="*/ 61 w 132"/>
                <a:gd name="T31" fmla="*/ 6 h 153"/>
                <a:gd name="T32" fmla="*/ 64 w 132"/>
                <a:gd name="T33" fmla="*/ 6 h 153"/>
                <a:gd name="T34" fmla="*/ 65 w 132"/>
                <a:gd name="T35" fmla="*/ 2 h 153"/>
                <a:gd name="T36" fmla="*/ 69 w 132"/>
                <a:gd name="T37" fmla="*/ 1 h 153"/>
                <a:gd name="T38" fmla="*/ 72 w 132"/>
                <a:gd name="T39" fmla="*/ 4 h 153"/>
                <a:gd name="T40" fmla="*/ 72 w 132"/>
                <a:gd name="T41" fmla="*/ 9 h 153"/>
                <a:gd name="T42" fmla="*/ 77 w 132"/>
                <a:gd name="T43" fmla="*/ 10 h 153"/>
                <a:gd name="T44" fmla="*/ 80 w 132"/>
                <a:gd name="T45" fmla="*/ 4 h 153"/>
                <a:gd name="T46" fmla="*/ 88 w 132"/>
                <a:gd name="T47" fmla="*/ 8 h 153"/>
                <a:gd name="T48" fmla="*/ 88 w 132"/>
                <a:gd name="T49" fmla="*/ 21 h 153"/>
                <a:gd name="T50" fmla="*/ 93 w 132"/>
                <a:gd name="T51" fmla="*/ 38 h 153"/>
                <a:gd name="T52" fmla="*/ 92 w 132"/>
                <a:gd name="T53" fmla="*/ 20 h 153"/>
                <a:gd name="T54" fmla="*/ 100 w 132"/>
                <a:gd name="T55" fmla="*/ 19 h 153"/>
                <a:gd name="T56" fmla="*/ 103 w 132"/>
                <a:gd name="T57" fmla="*/ 29 h 153"/>
                <a:gd name="T58" fmla="*/ 106 w 132"/>
                <a:gd name="T59" fmla="*/ 20 h 153"/>
                <a:gd name="T60" fmla="*/ 111 w 132"/>
                <a:gd name="T61" fmla="*/ 19 h 153"/>
                <a:gd name="T62" fmla="*/ 115 w 132"/>
                <a:gd name="T63" fmla="*/ 23 h 153"/>
                <a:gd name="T64" fmla="*/ 109 w 132"/>
                <a:gd name="T65"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53">
                  <a:moveTo>
                    <a:pt x="109" y="52"/>
                  </a:moveTo>
                  <a:cubicBezTo>
                    <a:pt x="109" y="52"/>
                    <a:pt x="132" y="74"/>
                    <a:pt x="115" y="106"/>
                  </a:cubicBezTo>
                  <a:cubicBezTo>
                    <a:pt x="115" y="106"/>
                    <a:pt x="111" y="121"/>
                    <a:pt x="82" y="136"/>
                  </a:cubicBezTo>
                  <a:cubicBezTo>
                    <a:pt x="53" y="150"/>
                    <a:pt x="24" y="153"/>
                    <a:pt x="12" y="133"/>
                  </a:cubicBezTo>
                  <a:cubicBezTo>
                    <a:pt x="0" y="113"/>
                    <a:pt x="21" y="77"/>
                    <a:pt x="28" y="71"/>
                  </a:cubicBezTo>
                  <a:cubicBezTo>
                    <a:pt x="28" y="71"/>
                    <a:pt x="31" y="59"/>
                    <a:pt x="51" y="55"/>
                  </a:cubicBezTo>
                  <a:cubicBezTo>
                    <a:pt x="51" y="55"/>
                    <a:pt x="60" y="48"/>
                    <a:pt x="52" y="48"/>
                  </a:cubicBezTo>
                  <a:cubicBezTo>
                    <a:pt x="45" y="49"/>
                    <a:pt x="34" y="49"/>
                    <a:pt x="32" y="46"/>
                  </a:cubicBezTo>
                  <a:cubicBezTo>
                    <a:pt x="31" y="43"/>
                    <a:pt x="33" y="30"/>
                    <a:pt x="37" y="29"/>
                  </a:cubicBezTo>
                  <a:cubicBezTo>
                    <a:pt x="41" y="27"/>
                    <a:pt x="50" y="32"/>
                    <a:pt x="50" y="32"/>
                  </a:cubicBezTo>
                  <a:cubicBezTo>
                    <a:pt x="50" y="32"/>
                    <a:pt x="56" y="19"/>
                    <a:pt x="42" y="16"/>
                  </a:cubicBezTo>
                  <a:cubicBezTo>
                    <a:pt x="42" y="16"/>
                    <a:pt x="45" y="7"/>
                    <a:pt x="52" y="7"/>
                  </a:cubicBezTo>
                  <a:cubicBezTo>
                    <a:pt x="52" y="2"/>
                    <a:pt x="52" y="2"/>
                    <a:pt x="52" y="2"/>
                  </a:cubicBezTo>
                  <a:cubicBezTo>
                    <a:pt x="52" y="2"/>
                    <a:pt x="54" y="0"/>
                    <a:pt x="56" y="1"/>
                  </a:cubicBezTo>
                  <a:cubicBezTo>
                    <a:pt x="59" y="1"/>
                    <a:pt x="61" y="2"/>
                    <a:pt x="61" y="2"/>
                  </a:cubicBezTo>
                  <a:cubicBezTo>
                    <a:pt x="61" y="6"/>
                    <a:pt x="61" y="6"/>
                    <a:pt x="61" y="6"/>
                  </a:cubicBezTo>
                  <a:cubicBezTo>
                    <a:pt x="64" y="6"/>
                    <a:pt x="64" y="6"/>
                    <a:pt x="64" y="6"/>
                  </a:cubicBezTo>
                  <a:cubicBezTo>
                    <a:pt x="65" y="2"/>
                    <a:pt x="65" y="2"/>
                    <a:pt x="65" y="2"/>
                  </a:cubicBezTo>
                  <a:cubicBezTo>
                    <a:pt x="65" y="2"/>
                    <a:pt x="65" y="0"/>
                    <a:pt x="69" y="1"/>
                  </a:cubicBezTo>
                  <a:cubicBezTo>
                    <a:pt x="73" y="1"/>
                    <a:pt x="72" y="4"/>
                    <a:pt x="72" y="4"/>
                  </a:cubicBezTo>
                  <a:cubicBezTo>
                    <a:pt x="72" y="4"/>
                    <a:pt x="72" y="8"/>
                    <a:pt x="72" y="9"/>
                  </a:cubicBezTo>
                  <a:cubicBezTo>
                    <a:pt x="72" y="9"/>
                    <a:pt x="75" y="12"/>
                    <a:pt x="77" y="10"/>
                  </a:cubicBezTo>
                  <a:cubicBezTo>
                    <a:pt x="80" y="4"/>
                    <a:pt x="80" y="4"/>
                    <a:pt x="80" y="4"/>
                  </a:cubicBezTo>
                  <a:cubicBezTo>
                    <a:pt x="80" y="4"/>
                    <a:pt x="86" y="2"/>
                    <a:pt x="88" y="8"/>
                  </a:cubicBezTo>
                  <a:cubicBezTo>
                    <a:pt x="88" y="8"/>
                    <a:pt x="83" y="16"/>
                    <a:pt x="88" y="21"/>
                  </a:cubicBezTo>
                  <a:cubicBezTo>
                    <a:pt x="88" y="21"/>
                    <a:pt x="93" y="27"/>
                    <a:pt x="93" y="38"/>
                  </a:cubicBezTo>
                  <a:cubicBezTo>
                    <a:pt x="93" y="38"/>
                    <a:pt x="94" y="25"/>
                    <a:pt x="92" y="20"/>
                  </a:cubicBezTo>
                  <a:cubicBezTo>
                    <a:pt x="92" y="20"/>
                    <a:pt x="95" y="17"/>
                    <a:pt x="100" y="19"/>
                  </a:cubicBezTo>
                  <a:cubicBezTo>
                    <a:pt x="100" y="19"/>
                    <a:pt x="100" y="29"/>
                    <a:pt x="103" y="29"/>
                  </a:cubicBezTo>
                  <a:cubicBezTo>
                    <a:pt x="105" y="29"/>
                    <a:pt x="106" y="20"/>
                    <a:pt x="106" y="20"/>
                  </a:cubicBezTo>
                  <a:cubicBezTo>
                    <a:pt x="106" y="20"/>
                    <a:pt x="106" y="18"/>
                    <a:pt x="111" y="19"/>
                  </a:cubicBezTo>
                  <a:cubicBezTo>
                    <a:pt x="115" y="21"/>
                    <a:pt x="115" y="23"/>
                    <a:pt x="115" y="23"/>
                  </a:cubicBezTo>
                  <a:cubicBezTo>
                    <a:pt x="115" y="23"/>
                    <a:pt x="100" y="35"/>
                    <a:pt x="109" y="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25" name="TextBox 24"/>
            <p:cNvSpPr txBox="1"/>
            <p:nvPr/>
          </p:nvSpPr>
          <p:spPr>
            <a:xfrm>
              <a:off x="1132676" y="2875821"/>
              <a:ext cx="623889" cy="369331"/>
            </a:xfrm>
            <a:prstGeom prst="rect">
              <a:avLst/>
            </a:prstGeom>
            <a:noFill/>
          </p:spPr>
          <p:txBody>
            <a:bodyPr wrap="none" rtlCol="0">
              <a:spAutoFit/>
            </a:bodyPr>
            <a:lstStyle/>
            <a:p>
              <a:r>
                <a:rPr lang="en-US" b="1">
                  <a:solidFill>
                    <a:schemeClr val="bg1"/>
                  </a:solidFill>
                  <a:latin typeface="Caviar Dreams" panose="020B0402020204020504" pitchFamily="34" charset="0"/>
                </a:rPr>
                <a:t>35%</a:t>
              </a:r>
            </a:p>
          </p:txBody>
        </p:sp>
      </p:grpSp>
      <p:grpSp>
        <p:nvGrpSpPr>
          <p:cNvPr id="26" name="Group 25"/>
          <p:cNvGrpSpPr/>
          <p:nvPr/>
        </p:nvGrpSpPr>
        <p:grpSpPr>
          <a:xfrm>
            <a:off x="2079882" y="3261531"/>
            <a:ext cx="3567931" cy="492371"/>
            <a:chOff x="1814285" y="3432112"/>
            <a:chExt cx="3567930" cy="492369"/>
          </a:xfrm>
        </p:grpSpPr>
        <p:sp>
          <p:nvSpPr>
            <p:cNvPr id="27" name="Rectangle 26"/>
            <p:cNvSpPr/>
            <p:nvPr/>
          </p:nvSpPr>
          <p:spPr>
            <a:xfrm>
              <a:off x="2500084" y="3432112"/>
              <a:ext cx="2882131" cy="492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28" name="Rectangle 27"/>
            <p:cNvSpPr/>
            <p:nvPr/>
          </p:nvSpPr>
          <p:spPr>
            <a:xfrm flipH="1">
              <a:off x="3075735" y="3524989"/>
              <a:ext cx="1748698" cy="299440"/>
            </a:xfrm>
            <a:prstGeom prst="rect">
              <a:avLst/>
            </a:prstGeom>
          </p:spPr>
          <p:txBody>
            <a:bodyPr wrap="square" lIns="243840" rIns="243840" bIns="60960">
              <a:spAutoFit/>
            </a:bodyPr>
            <a:lstStyle/>
            <a:p>
              <a:pPr>
                <a:lnSpc>
                  <a:spcPct val="89000"/>
                </a:lnSpc>
              </a:pPr>
              <a:r>
                <a:rPr lang="en-US" sz="1400" b="1">
                  <a:solidFill>
                    <a:schemeClr val="bg1"/>
                  </a:solidFill>
                  <a:latin typeface="Caviar Dreams" panose="020B0402020204020504" pitchFamily="34" charset="0"/>
                </a:rPr>
                <a:t>LOREM IPSUM</a:t>
              </a:r>
            </a:p>
          </p:txBody>
        </p:sp>
        <p:sp>
          <p:nvSpPr>
            <p:cNvPr id="29" name="Freeform 16"/>
            <p:cNvSpPr>
              <a:spLocks/>
            </p:cNvSpPr>
            <p:nvPr/>
          </p:nvSpPr>
          <p:spPr bwMode="auto">
            <a:xfrm>
              <a:off x="2575607" y="3487037"/>
              <a:ext cx="524794" cy="398365"/>
            </a:xfrm>
            <a:custGeom>
              <a:avLst/>
              <a:gdLst>
                <a:gd name="T0" fmla="*/ 29 w 185"/>
                <a:gd name="T1" fmla="*/ 18 h 141"/>
                <a:gd name="T2" fmla="*/ 20 w 185"/>
                <a:gd name="T3" fmla="*/ 28 h 141"/>
                <a:gd name="T4" fmla="*/ 11 w 185"/>
                <a:gd name="T5" fmla="*/ 35 h 141"/>
                <a:gd name="T6" fmla="*/ 5 w 185"/>
                <a:gd name="T7" fmla="*/ 53 h 141"/>
                <a:gd name="T8" fmla="*/ 3 w 185"/>
                <a:gd name="T9" fmla="*/ 58 h 141"/>
                <a:gd name="T10" fmla="*/ 1 w 185"/>
                <a:gd name="T11" fmla="*/ 71 h 141"/>
                <a:gd name="T12" fmla="*/ 5 w 185"/>
                <a:gd name="T13" fmla="*/ 82 h 141"/>
                <a:gd name="T14" fmla="*/ 11 w 185"/>
                <a:gd name="T15" fmla="*/ 94 h 141"/>
                <a:gd name="T16" fmla="*/ 26 w 185"/>
                <a:gd name="T17" fmla="*/ 98 h 141"/>
                <a:gd name="T18" fmla="*/ 39 w 185"/>
                <a:gd name="T19" fmla="*/ 99 h 141"/>
                <a:gd name="T20" fmla="*/ 44 w 185"/>
                <a:gd name="T21" fmla="*/ 100 h 141"/>
                <a:gd name="T22" fmla="*/ 42 w 185"/>
                <a:gd name="T23" fmla="*/ 105 h 141"/>
                <a:gd name="T24" fmla="*/ 42 w 185"/>
                <a:gd name="T25" fmla="*/ 112 h 141"/>
                <a:gd name="T26" fmla="*/ 46 w 185"/>
                <a:gd name="T27" fmla="*/ 116 h 141"/>
                <a:gd name="T28" fmla="*/ 47 w 185"/>
                <a:gd name="T29" fmla="*/ 122 h 141"/>
                <a:gd name="T30" fmla="*/ 54 w 185"/>
                <a:gd name="T31" fmla="*/ 125 h 141"/>
                <a:gd name="T32" fmla="*/ 82 w 185"/>
                <a:gd name="T33" fmla="*/ 129 h 141"/>
                <a:gd name="T34" fmla="*/ 88 w 185"/>
                <a:gd name="T35" fmla="*/ 128 h 141"/>
                <a:gd name="T36" fmla="*/ 96 w 185"/>
                <a:gd name="T37" fmla="*/ 122 h 141"/>
                <a:gd name="T38" fmla="*/ 105 w 185"/>
                <a:gd name="T39" fmla="*/ 121 h 141"/>
                <a:gd name="T40" fmla="*/ 107 w 185"/>
                <a:gd name="T41" fmla="*/ 126 h 141"/>
                <a:gd name="T42" fmla="*/ 110 w 185"/>
                <a:gd name="T43" fmla="*/ 132 h 141"/>
                <a:gd name="T44" fmla="*/ 116 w 185"/>
                <a:gd name="T45" fmla="*/ 133 h 141"/>
                <a:gd name="T46" fmla="*/ 122 w 185"/>
                <a:gd name="T47" fmla="*/ 136 h 141"/>
                <a:gd name="T48" fmla="*/ 127 w 185"/>
                <a:gd name="T49" fmla="*/ 141 h 141"/>
                <a:gd name="T50" fmla="*/ 132 w 185"/>
                <a:gd name="T51" fmla="*/ 135 h 141"/>
                <a:gd name="T52" fmla="*/ 165 w 185"/>
                <a:gd name="T53" fmla="*/ 113 h 141"/>
                <a:gd name="T54" fmla="*/ 170 w 185"/>
                <a:gd name="T55" fmla="*/ 112 h 141"/>
                <a:gd name="T56" fmla="*/ 180 w 185"/>
                <a:gd name="T57" fmla="*/ 100 h 141"/>
                <a:gd name="T58" fmla="*/ 183 w 185"/>
                <a:gd name="T59" fmla="*/ 87 h 141"/>
                <a:gd name="T60" fmla="*/ 185 w 185"/>
                <a:gd name="T61" fmla="*/ 82 h 141"/>
                <a:gd name="T62" fmla="*/ 183 w 185"/>
                <a:gd name="T63" fmla="*/ 80 h 141"/>
                <a:gd name="T64" fmla="*/ 181 w 185"/>
                <a:gd name="T65" fmla="*/ 68 h 141"/>
                <a:gd name="T66" fmla="*/ 177 w 185"/>
                <a:gd name="T67" fmla="*/ 60 h 141"/>
                <a:gd name="T68" fmla="*/ 175 w 185"/>
                <a:gd name="T69" fmla="*/ 49 h 141"/>
                <a:gd name="T70" fmla="*/ 168 w 185"/>
                <a:gd name="T71" fmla="*/ 44 h 141"/>
                <a:gd name="T72" fmla="*/ 159 w 185"/>
                <a:gd name="T73" fmla="*/ 31 h 141"/>
                <a:gd name="T74" fmla="*/ 156 w 185"/>
                <a:gd name="T75" fmla="*/ 24 h 141"/>
                <a:gd name="T76" fmla="*/ 149 w 185"/>
                <a:gd name="T77" fmla="*/ 20 h 141"/>
                <a:gd name="T78" fmla="*/ 146 w 185"/>
                <a:gd name="T79" fmla="*/ 16 h 141"/>
                <a:gd name="T80" fmla="*/ 139 w 185"/>
                <a:gd name="T81" fmla="*/ 14 h 141"/>
                <a:gd name="T82" fmla="*/ 130 w 185"/>
                <a:gd name="T83" fmla="*/ 7 h 141"/>
                <a:gd name="T84" fmla="*/ 121 w 185"/>
                <a:gd name="T85" fmla="*/ 5 h 141"/>
                <a:gd name="T86" fmla="*/ 104 w 185"/>
                <a:gd name="T87" fmla="*/ 1 h 141"/>
                <a:gd name="T88" fmla="*/ 90 w 185"/>
                <a:gd name="T89" fmla="*/ 3 h 141"/>
                <a:gd name="T90" fmla="*/ 73 w 185"/>
                <a:gd name="T91" fmla="*/ 2 h 141"/>
                <a:gd name="T92" fmla="*/ 50 w 185"/>
                <a:gd name="T93" fmla="*/ 7 h 141"/>
                <a:gd name="T94" fmla="*/ 29 w 185"/>
                <a:gd name="T95" fmla="*/ 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5" h="141">
                  <a:moveTo>
                    <a:pt x="29" y="18"/>
                  </a:moveTo>
                  <a:cubicBezTo>
                    <a:pt x="24" y="20"/>
                    <a:pt x="19" y="26"/>
                    <a:pt x="20" y="28"/>
                  </a:cubicBezTo>
                  <a:cubicBezTo>
                    <a:pt x="20" y="28"/>
                    <a:pt x="15" y="27"/>
                    <a:pt x="11" y="35"/>
                  </a:cubicBezTo>
                  <a:cubicBezTo>
                    <a:pt x="7" y="43"/>
                    <a:pt x="5" y="53"/>
                    <a:pt x="5" y="53"/>
                  </a:cubicBezTo>
                  <a:cubicBezTo>
                    <a:pt x="5" y="53"/>
                    <a:pt x="2" y="55"/>
                    <a:pt x="3" y="58"/>
                  </a:cubicBezTo>
                  <a:cubicBezTo>
                    <a:pt x="3" y="58"/>
                    <a:pt x="0" y="65"/>
                    <a:pt x="1" y="71"/>
                  </a:cubicBezTo>
                  <a:cubicBezTo>
                    <a:pt x="2" y="78"/>
                    <a:pt x="5" y="79"/>
                    <a:pt x="5" y="82"/>
                  </a:cubicBezTo>
                  <a:cubicBezTo>
                    <a:pt x="5" y="82"/>
                    <a:pt x="3" y="88"/>
                    <a:pt x="11" y="94"/>
                  </a:cubicBezTo>
                  <a:cubicBezTo>
                    <a:pt x="19" y="99"/>
                    <a:pt x="26" y="98"/>
                    <a:pt x="26" y="98"/>
                  </a:cubicBezTo>
                  <a:cubicBezTo>
                    <a:pt x="26" y="98"/>
                    <a:pt x="36" y="102"/>
                    <a:pt x="39" y="99"/>
                  </a:cubicBezTo>
                  <a:cubicBezTo>
                    <a:pt x="39" y="99"/>
                    <a:pt x="45" y="98"/>
                    <a:pt x="44" y="100"/>
                  </a:cubicBezTo>
                  <a:cubicBezTo>
                    <a:pt x="44" y="100"/>
                    <a:pt x="42" y="103"/>
                    <a:pt x="42" y="105"/>
                  </a:cubicBezTo>
                  <a:cubicBezTo>
                    <a:pt x="42" y="105"/>
                    <a:pt x="40" y="109"/>
                    <a:pt x="42" y="112"/>
                  </a:cubicBezTo>
                  <a:cubicBezTo>
                    <a:pt x="44" y="115"/>
                    <a:pt x="45" y="114"/>
                    <a:pt x="46" y="116"/>
                  </a:cubicBezTo>
                  <a:cubicBezTo>
                    <a:pt x="46" y="118"/>
                    <a:pt x="45" y="119"/>
                    <a:pt x="47" y="122"/>
                  </a:cubicBezTo>
                  <a:cubicBezTo>
                    <a:pt x="50" y="125"/>
                    <a:pt x="54" y="124"/>
                    <a:pt x="54" y="125"/>
                  </a:cubicBezTo>
                  <a:cubicBezTo>
                    <a:pt x="55" y="126"/>
                    <a:pt x="67" y="134"/>
                    <a:pt x="82" y="129"/>
                  </a:cubicBezTo>
                  <a:cubicBezTo>
                    <a:pt x="82" y="129"/>
                    <a:pt x="85" y="129"/>
                    <a:pt x="88" y="128"/>
                  </a:cubicBezTo>
                  <a:cubicBezTo>
                    <a:pt x="91" y="126"/>
                    <a:pt x="96" y="122"/>
                    <a:pt x="96" y="122"/>
                  </a:cubicBezTo>
                  <a:cubicBezTo>
                    <a:pt x="105" y="121"/>
                    <a:pt x="105" y="121"/>
                    <a:pt x="105" y="121"/>
                  </a:cubicBezTo>
                  <a:cubicBezTo>
                    <a:pt x="107" y="126"/>
                    <a:pt x="107" y="126"/>
                    <a:pt x="107" y="126"/>
                  </a:cubicBezTo>
                  <a:cubicBezTo>
                    <a:pt x="107" y="126"/>
                    <a:pt x="106" y="129"/>
                    <a:pt x="110" y="132"/>
                  </a:cubicBezTo>
                  <a:cubicBezTo>
                    <a:pt x="113" y="135"/>
                    <a:pt x="116" y="133"/>
                    <a:pt x="116" y="133"/>
                  </a:cubicBezTo>
                  <a:cubicBezTo>
                    <a:pt x="116" y="133"/>
                    <a:pt x="120" y="134"/>
                    <a:pt x="122" y="136"/>
                  </a:cubicBezTo>
                  <a:cubicBezTo>
                    <a:pt x="123" y="138"/>
                    <a:pt x="125" y="141"/>
                    <a:pt x="127" y="141"/>
                  </a:cubicBezTo>
                  <a:cubicBezTo>
                    <a:pt x="129" y="141"/>
                    <a:pt x="132" y="135"/>
                    <a:pt x="132" y="135"/>
                  </a:cubicBezTo>
                  <a:cubicBezTo>
                    <a:pt x="132" y="135"/>
                    <a:pt x="160" y="132"/>
                    <a:pt x="165" y="113"/>
                  </a:cubicBezTo>
                  <a:cubicBezTo>
                    <a:pt x="170" y="112"/>
                    <a:pt x="170" y="112"/>
                    <a:pt x="170" y="112"/>
                  </a:cubicBezTo>
                  <a:cubicBezTo>
                    <a:pt x="170" y="112"/>
                    <a:pt x="180" y="108"/>
                    <a:pt x="180" y="100"/>
                  </a:cubicBezTo>
                  <a:cubicBezTo>
                    <a:pt x="180" y="100"/>
                    <a:pt x="185" y="93"/>
                    <a:pt x="183" y="87"/>
                  </a:cubicBezTo>
                  <a:cubicBezTo>
                    <a:pt x="183" y="87"/>
                    <a:pt x="185" y="84"/>
                    <a:pt x="185" y="82"/>
                  </a:cubicBezTo>
                  <a:cubicBezTo>
                    <a:pt x="184" y="80"/>
                    <a:pt x="183" y="80"/>
                    <a:pt x="183" y="80"/>
                  </a:cubicBezTo>
                  <a:cubicBezTo>
                    <a:pt x="183" y="80"/>
                    <a:pt x="185" y="76"/>
                    <a:pt x="181" y="68"/>
                  </a:cubicBezTo>
                  <a:cubicBezTo>
                    <a:pt x="178" y="59"/>
                    <a:pt x="177" y="60"/>
                    <a:pt x="177" y="60"/>
                  </a:cubicBezTo>
                  <a:cubicBezTo>
                    <a:pt x="177" y="60"/>
                    <a:pt x="178" y="54"/>
                    <a:pt x="175" y="49"/>
                  </a:cubicBezTo>
                  <a:cubicBezTo>
                    <a:pt x="172" y="44"/>
                    <a:pt x="168" y="44"/>
                    <a:pt x="168" y="44"/>
                  </a:cubicBezTo>
                  <a:cubicBezTo>
                    <a:pt x="168" y="44"/>
                    <a:pt x="167" y="32"/>
                    <a:pt x="159" y="31"/>
                  </a:cubicBezTo>
                  <a:cubicBezTo>
                    <a:pt x="159" y="31"/>
                    <a:pt x="160" y="27"/>
                    <a:pt x="156" y="24"/>
                  </a:cubicBezTo>
                  <a:cubicBezTo>
                    <a:pt x="152" y="21"/>
                    <a:pt x="149" y="20"/>
                    <a:pt x="149" y="20"/>
                  </a:cubicBezTo>
                  <a:cubicBezTo>
                    <a:pt x="149" y="20"/>
                    <a:pt x="149" y="18"/>
                    <a:pt x="146" y="16"/>
                  </a:cubicBezTo>
                  <a:cubicBezTo>
                    <a:pt x="142" y="14"/>
                    <a:pt x="139" y="14"/>
                    <a:pt x="139" y="14"/>
                  </a:cubicBezTo>
                  <a:cubicBezTo>
                    <a:pt x="139" y="14"/>
                    <a:pt x="141" y="12"/>
                    <a:pt x="130" y="7"/>
                  </a:cubicBezTo>
                  <a:cubicBezTo>
                    <a:pt x="119" y="3"/>
                    <a:pt x="121" y="5"/>
                    <a:pt x="121" y="5"/>
                  </a:cubicBezTo>
                  <a:cubicBezTo>
                    <a:pt x="121" y="5"/>
                    <a:pt x="115" y="1"/>
                    <a:pt x="104" y="1"/>
                  </a:cubicBezTo>
                  <a:cubicBezTo>
                    <a:pt x="93" y="1"/>
                    <a:pt x="91" y="1"/>
                    <a:pt x="90" y="3"/>
                  </a:cubicBezTo>
                  <a:cubicBezTo>
                    <a:pt x="90" y="3"/>
                    <a:pt x="86" y="0"/>
                    <a:pt x="73" y="2"/>
                  </a:cubicBezTo>
                  <a:cubicBezTo>
                    <a:pt x="60" y="4"/>
                    <a:pt x="55" y="3"/>
                    <a:pt x="50" y="7"/>
                  </a:cubicBezTo>
                  <a:cubicBezTo>
                    <a:pt x="46" y="10"/>
                    <a:pt x="30" y="15"/>
                    <a:pt x="29" y="1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30" name="TextBox 29"/>
            <p:cNvSpPr txBox="1"/>
            <p:nvPr/>
          </p:nvSpPr>
          <p:spPr>
            <a:xfrm>
              <a:off x="1814285" y="3485702"/>
              <a:ext cx="623889" cy="369331"/>
            </a:xfrm>
            <a:prstGeom prst="rect">
              <a:avLst/>
            </a:prstGeom>
            <a:noFill/>
          </p:spPr>
          <p:txBody>
            <a:bodyPr wrap="none" rtlCol="0">
              <a:spAutoFit/>
            </a:bodyPr>
            <a:lstStyle/>
            <a:p>
              <a:r>
                <a:rPr lang="en-US" b="1">
                  <a:solidFill>
                    <a:schemeClr val="bg1"/>
                  </a:solidFill>
                  <a:latin typeface="Caviar Dreams" panose="020B0402020204020504" pitchFamily="34" charset="0"/>
                </a:rPr>
                <a:t>25%</a:t>
              </a:r>
            </a:p>
          </p:txBody>
        </p:sp>
      </p:grpSp>
      <p:grpSp>
        <p:nvGrpSpPr>
          <p:cNvPr id="31" name="Group 30"/>
          <p:cNvGrpSpPr/>
          <p:nvPr/>
        </p:nvGrpSpPr>
        <p:grpSpPr>
          <a:xfrm>
            <a:off x="1558290" y="3848644"/>
            <a:ext cx="4089523" cy="492369"/>
            <a:chOff x="1292694" y="4019235"/>
            <a:chExt cx="4089522" cy="492369"/>
          </a:xfrm>
        </p:grpSpPr>
        <p:sp>
          <p:nvSpPr>
            <p:cNvPr id="32" name="Rectangle 31"/>
            <p:cNvSpPr/>
            <p:nvPr/>
          </p:nvSpPr>
          <p:spPr>
            <a:xfrm>
              <a:off x="1953985" y="4019235"/>
              <a:ext cx="3428231" cy="4923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33" name="Rectangle 32"/>
            <p:cNvSpPr/>
            <p:nvPr/>
          </p:nvSpPr>
          <p:spPr>
            <a:xfrm flipH="1">
              <a:off x="2505724" y="4100975"/>
              <a:ext cx="1748698" cy="299441"/>
            </a:xfrm>
            <a:prstGeom prst="rect">
              <a:avLst/>
            </a:prstGeom>
          </p:spPr>
          <p:txBody>
            <a:bodyPr wrap="square" lIns="243840" rIns="243840" bIns="60960">
              <a:spAutoFit/>
            </a:bodyPr>
            <a:lstStyle/>
            <a:p>
              <a:pPr>
                <a:lnSpc>
                  <a:spcPct val="89000"/>
                </a:lnSpc>
              </a:pPr>
              <a:r>
                <a:rPr lang="en-US" sz="1400" b="1">
                  <a:solidFill>
                    <a:schemeClr val="bg1"/>
                  </a:solidFill>
                  <a:latin typeface="Caviar Dreams" panose="020B0402020204020504" pitchFamily="34" charset="0"/>
                </a:rPr>
                <a:t>LOREM IPSUM</a:t>
              </a:r>
            </a:p>
          </p:txBody>
        </p:sp>
        <p:sp>
          <p:nvSpPr>
            <p:cNvPr id="34" name="Freeform 18"/>
            <p:cNvSpPr>
              <a:spLocks/>
            </p:cNvSpPr>
            <p:nvPr/>
          </p:nvSpPr>
          <p:spPr bwMode="auto">
            <a:xfrm>
              <a:off x="2015323" y="4045868"/>
              <a:ext cx="572502" cy="437725"/>
            </a:xfrm>
            <a:custGeom>
              <a:avLst/>
              <a:gdLst>
                <a:gd name="T0" fmla="*/ 115 w 202"/>
                <a:gd name="T1" fmla="*/ 14 h 155"/>
                <a:gd name="T2" fmla="*/ 91 w 202"/>
                <a:gd name="T3" fmla="*/ 9 h 155"/>
                <a:gd name="T4" fmla="*/ 65 w 202"/>
                <a:gd name="T5" fmla="*/ 11 h 155"/>
                <a:gd name="T6" fmla="*/ 15 w 202"/>
                <a:gd name="T7" fmla="*/ 34 h 155"/>
                <a:gd name="T8" fmla="*/ 6 w 202"/>
                <a:gd name="T9" fmla="*/ 102 h 155"/>
                <a:gd name="T10" fmla="*/ 7 w 202"/>
                <a:gd name="T11" fmla="*/ 141 h 155"/>
                <a:gd name="T12" fmla="*/ 46 w 202"/>
                <a:gd name="T13" fmla="*/ 131 h 155"/>
                <a:gd name="T14" fmla="*/ 87 w 202"/>
                <a:gd name="T15" fmla="*/ 123 h 155"/>
                <a:gd name="T16" fmla="*/ 119 w 202"/>
                <a:gd name="T17" fmla="*/ 90 h 155"/>
                <a:gd name="T18" fmla="*/ 153 w 202"/>
                <a:gd name="T19" fmla="*/ 76 h 155"/>
                <a:gd name="T20" fmla="*/ 171 w 202"/>
                <a:gd name="T21" fmla="*/ 62 h 155"/>
                <a:gd name="T22" fmla="*/ 184 w 202"/>
                <a:gd name="T23" fmla="*/ 40 h 155"/>
                <a:gd name="T24" fmla="*/ 196 w 202"/>
                <a:gd name="T25" fmla="*/ 12 h 155"/>
                <a:gd name="T26" fmla="*/ 158 w 202"/>
                <a:gd name="T27" fmla="*/ 12 h 155"/>
                <a:gd name="T28" fmla="*/ 115 w 202"/>
                <a:gd name="T29"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155">
                  <a:moveTo>
                    <a:pt x="115" y="14"/>
                  </a:moveTo>
                  <a:cubicBezTo>
                    <a:pt x="115" y="14"/>
                    <a:pt x="107" y="8"/>
                    <a:pt x="91" y="9"/>
                  </a:cubicBezTo>
                  <a:cubicBezTo>
                    <a:pt x="75" y="9"/>
                    <a:pt x="72" y="11"/>
                    <a:pt x="65" y="11"/>
                  </a:cubicBezTo>
                  <a:cubicBezTo>
                    <a:pt x="58" y="12"/>
                    <a:pt x="30" y="12"/>
                    <a:pt x="15" y="34"/>
                  </a:cubicBezTo>
                  <a:cubicBezTo>
                    <a:pt x="0" y="56"/>
                    <a:pt x="0" y="89"/>
                    <a:pt x="6" y="102"/>
                  </a:cubicBezTo>
                  <a:cubicBezTo>
                    <a:pt x="6" y="102"/>
                    <a:pt x="13" y="133"/>
                    <a:pt x="7" y="141"/>
                  </a:cubicBezTo>
                  <a:cubicBezTo>
                    <a:pt x="7" y="141"/>
                    <a:pt x="7" y="155"/>
                    <a:pt x="46" y="131"/>
                  </a:cubicBezTo>
                  <a:cubicBezTo>
                    <a:pt x="46" y="131"/>
                    <a:pt x="74" y="132"/>
                    <a:pt x="87" y="123"/>
                  </a:cubicBezTo>
                  <a:cubicBezTo>
                    <a:pt x="100" y="113"/>
                    <a:pt x="119" y="90"/>
                    <a:pt x="119" y="90"/>
                  </a:cubicBezTo>
                  <a:cubicBezTo>
                    <a:pt x="119" y="90"/>
                    <a:pt x="150" y="81"/>
                    <a:pt x="153" y="76"/>
                  </a:cubicBezTo>
                  <a:cubicBezTo>
                    <a:pt x="155" y="70"/>
                    <a:pt x="168" y="63"/>
                    <a:pt x="171" y="62"/>
                  </a:cubicBezTo>
                  <a:cubicBezTo>
                    <a:pt x="174" y="61"/>
                    <a:pt x="180" y="45"/>
                    <a:pt x="184" y="40"/>
                  </a:cubicBezTo>
                  <a:cubicBezTo>
                    <a:pt x="187" y="36"/>
                    <a:pt x="202" y="23"/>
                    <a:pt x="196" y="12"/>
                  </a:cubicBezTo>
                  <a:cubicBezTo>
                    <a:pt x="190" y="0"/>
                    <a:pt x="167" y="11"/>
                    <a:pt x="158" y="12"/>
                  </a:cubicBezTo>
                  <a:cubicBezTo>
                    <a:pt x="148" y="12"/>
                    <a:pt x="128" y="6"/>
                    <a:pt x="115"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35" name="TextBox 34"/>
            <p:cNvSpPr txBox="1"/>
            <p:nvPr/>
          </p:nvSpPr>
          <p:spPr>
            <a:xfrm>
              <a:off x="1292694" y="4066030"/>
              <a:ext cx="623889" cy="369332"/>
            </a:xfrm>
            <a:prstGeom prst="rect">
              <a:avLst/>
            </a:prstGeom>
            <a:noFill/>
          </p:spPr>
          <p:txBody>
            <a:bodyPr wrap="none" rtlCol="0">
              <a:spAutoFit/>
            </a:bodyPr>
            <a:lstStyle/>
            <a:p>
              <a:r>
                <a:rPr lang="en-US" b="1">
                  <a:solidFill>
                    <a:schemeClr val="bg1"/>
                  </a:solidFill>
                  <a:latin typeface="Caviar Dreams" panose="020B0402020204020504" pitchFamily="34" charset="0"/>
                </a:rPr>
                <a:t>45%</a:t>
              </a:r>
            </a:p>
          </p:txBody>
        </p:sp>
      </p:grpSp>
      <p:grpSp>
        <p:nvGrpSpPr>
          <p:cNvPr id="36" name="Group 35"/>
          <p:cNvGrpSpPr/>
          <p:nvPr/>
        </p:nvGrpSpPr>
        <p:grpSpPr>
          <a:xfrm>
            <a:off x="733930" y="4419367"/>
            <a:ext cx="4913883" cy="508754"/>
            <a:chOff x="468333" y="4589973"/>
            <a:chExt cx="4913883" cy="508754"/>
          </a:xfrm>
        </p:grpSpPr>
        <p:sp>
          <p:nvSpPr>
            <p:cNvPr id="37" name="Rectangle 36"/>
            <p:cNvSpPr/>
            <p:nvPr/>
          </p:nvSpPr>
          <p:spPr>
            <a:xfrm>
              <a:off x="1166585" y="4606358"/>
              <a:ext cx="4215631" cy="49236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38" name="Rectangle 37"/>
            <p:cNvSpPr/>
            <p:nvPr/>
          </p:nvSpPr>
          <p:spPr>
            <a:xfrm flipH="1">
              <a:off x="1776638" y="4708517"/>
              <a:ext cx="1748699" cy="299441"/>
            </a:xfrm>
            <a:prstGeom prst="rect">
              <a:avLst/>
            </a:prstGeom>
          </p:spPr>
          <p:txBody>
            <a:bodyPr wrap="square" lIns="243840" rIns="243840" bIns="60960">
              <a:spAutoFit/>
            </a:bodyPr>
            <a:lstStyle/>
            <a:p>
              <a:pPr>
                <a:lnSpc>
                  <a:spcPct val="89000"/>
                </a:lnSpc>
              </a:pPr>
              <a:r>
                <a:rPr lang="en-US" sz="1400" b="1">
                  <a:solidFill>
                    <a:schemeClr val="bg1"/>
                  </a:solidFill>
                  <a:latin typeface="Caviar Dreams" panose="020B0402020204020504" pitchFamily="34" charset="0"/>
                </a:rPr>
                <a:t>LOREM IPSUM</a:t>
              </a:r>
            </a:p>
          </p:txBody>
        </p:sp>
        <p:sp>
          <p:nvSpPr>
            <p:cNvPr id="39" name="Freeform 17"/>
            <p:cNvSpPr>
              <a:spLocks/>
            </p:cNvSpPr>
            <p:nvPr/>
          </p:nvSpPr>
          <p:spPr bwMode="auto">
            <a:xfrm rot="2822575">
              <a:off x="1348193" y="4576420"/>
              <a:ext cx="453231" cy="480337"/>
            </a:xfrm>
            <a:custGeom>
              <a:avLst/>
              <a:gdLst>
                <a:gd name="T0" fmla="*/ 161 w 176"/>
                <a:gd name="T1" fmla="*/ 78 h 187"/>
                <a:gd name="T2" fmla="*/ 128 w 176"/>
                <a:gd name="T3" fmla="*/ 45 h 187"/>
                <a:gd name="T4" fmla="*/ 108 w 176"/>
                <a:gd name="T5" fmla="*/ 51 h 187"/>
                <a:gd name="T6" fmla="*/ 102 w 176"/>
                <a:gd name="T7" fmla="*/ 0 h 187"/>
                <a:gd name="T8" fmla="*/ 87 w 176"/>
                <a:gd name="T9" fmla="*/ 0 h 187"/>
                <a:gd name="T10" fmla="*/ 98 w 176"/>
                <a:gd name="T11" fmla="*/ 63 h 187"/>
                <a:gd name="T12" fmla="*/ 95 w 176"/>
                <a:gd name="T13" fmla="*/ 78 h 187"/>
                <a:gd name="T14" fmla="*/ 72 w 176"/>
                <a:gd name="T15" fmla="*/ 120 h 187"/>
                <a:gd name="T16" fmla="*/ 54 w 176"/>
                <a:gd name="T17" fmla="*/ 127 h 187"/>
                <a:gd name="T18" fmla="*/ 29 w 176"/>
                <a:gd name="T19" fmla="*/ 124 h 187"/>
                <a:gd name="T20" fmla="*/ 14 w 176"/>
                <a:gd name="T21" fmla="*/ 134 h 187"/>
                <a:gd name="T22" fmla="*/ 28 w 176"/>
                <a:gd name="T23" fmla="*/ 187 h 187"/>
                <a:gd name="T24" fmla="*/ 47 w 176"/>
                <a:gd name="T25" fmla="*/ 187 h 187"/>
                <a:gd name="T26" fmla="*/ 27 w 176"/>
                <a:gd name="T27" fmla="*/ 142 h 187"/>
                <a:gd name="T28" fmla="*/ 32 w 176"/>
                <a:gd name="T29" fmla="*/ 138 h 187"/>
                <a:gd name="T30" fmla="*/ 48 w 176"/>
                <a:gd name="T31" fmla="*/ 140 h 187"/>
                <a:gd name="T32" fmla="*/ 47 w 176"/>
                <a:gd name="T33" fmla="*/ 145 h 187"/>
                <a:gd name="T34" fmla="*/ 72 w 176"/>
                <a:gd name="T35" fmla="*/ 170 h 187"/>
                <a:gd name="T36" fmla="*/ 161 w 176"/>
                <a:gd name="T37" fmla="*/ 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87">
                  <a:moveTo>
                    <a:pt x="161" y="78"/>
                  </a:moveTo>
                  <a:cubicBezTo>
                    <a:pt x="161" y="60"/>
                    <a:pt x="146" y="45"/>
                    <a:pt x="128" y="45"/>
                  </a:cubicBezTo>
                  <a:cubicBezTo>
                    <a:pt x="120" y="45"/>
                    <a:pt x="114" y="47"/>
                    <a:pt x="108" y="51"/>
                  </a:cubicBezTo>
                  <a:cubicBezTo>
                    <a:pt x="98" y="32"/>
                    <a:pt x="102" y="1"/>
                    <a:pt x="102" y="0"/>
                  </a:cubicBezTo>
                  <a:cubicBezTo>
                    <a:pt x="87" y="0"/>
                    <a:pt x="87" y="0"/>
                    <a:pt x="87" y="0"/>
                  </a:cubicBezTo>
                  <a:cubicBezTo>
                    <a:pt x="87" y="2"/>
                    <a:pt x="82" y="40"/>
                    <a:pt x="98" y="63"/>
                  </a:cubicBezTo>
                  <a:cubicBezTo>
                    <a:pt x="96" y="67"/>
                    <a:pt x="95" y="73"/>
                    <a:pt x="95" y="78"/>
                  </a:cubicBezTo>
                  <a:cubicBezTo>
                    <a:pt x="95" y="110"/>
                    <a:pt x="85" y="119"/>
                    <a:pt x="72" y="120"/>
                  </a:cubicBezTo>
                  <a:cubicBezTo>
                    <a:pt x="65" y="120"/>
                    <a:pt x="59" y="123"/>
                    <a:pt x="54" y="127"/>
                  </a:cubicBezTo>
                  <a:cubicBezTo>
                    <a:pt x="47" y="124"/>
                    <a:pt x="37" y="122"/>
                    <a:pt x="29" y="124"/>
                  </a:cubicBezTo>
                  <a:cubicBezTo>
                    <a:pt x="22" y="125"/>
                    <a:pt x="17" y="129"/>
                    <a:pt x="14" y="134"/>
                  </a:cubicBezTo>
                  <a:cubicBezTo>
                    <a:pt x="0" y="157"/>
                    <a:pt x="27" y="186"/>
                    <a:pt x="28" y="187"/>
                  </a:cubicBezTo>
                  <a:cubicBezTo>
                    <a:pt x="47" y="187"/>
                    <a:pt x="47" y="187"/>
                    <a:pt x="47" y="187"/>
                  </a:cubicBezTo>
                  <a:cubicBezTo>
                    <a:pt x="42" y="182"/>
                    <a:pt x="17" y="157"/>
                    <a:pt x="27" y="142"/>
                  </a:cubicBezTo>
                  <a:cubicBezTo>
                    <a:pt x="28" y="140"/>
                    <a:pt x="29" y="139"/>
                    <a:pt x="32" y="138"/>
                  </a:cubicBezTo>
                  <a:cubicBezTo>
                    <a:pt x="36" y="137"/>
                    <a:pt x="42" y="138"/>
                    <a:pt x="48" y="140"/>
                  </a:cubicBezTo>
                  <a:cubicBezTo>
                    <a:pt x="47" y="142"/>
                    <a:pt x="47" y="143"/>
                    <a:pt x="47" y="145"/>
                  </a:cubicBezTo>
                  <a:cubicBezTo>
                    <a:pt x="47" y="159"/>
                    <a:pt x="58" y="170"/>
                    <a:pt x="72" y="170"/>
                  </a:cubicBezTo>
                  <a:cubicBezTo>
                    <a:pt x="176" y="187"/>
                    <a:pt x="161" y="78"/>
                    <a:pt x="161"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40" name="TextBox 39"/>
            <p:cNvSpPr txBox="1"/>
            <p:nvPr/>
          </p:nvSpPr>
          <p:spPr>
            <a:xfrm>
              <a:off x="468333" y="4667876"/>
              <a:ext cx="623889" cy="369332"/>
            </a:xfrm>
            <a:prstGeom prst="rect">
              <a:avLst/>
            </a:prstGeom>
            <a:noFill/>
          </p:spPr>
          <p:txBody>
            <a:bodyPr wrap="none" rtlCol="0">
              <a:spAutoFit/>
            </a:bodyPr>
            <a:lstStyle/>
            <a:p>
              <a:r>
                <a:rPr lang="en-US" b="1">
                  <a:solidFill>
                    <a:schemeClr val="bg1"/>
                  </a:solidFill>
                  <a:latin typeface="Caviar Dreams" panose="020B0402020204020504" pitchFamily="34" charset="0"/>
                </a:rPr>
                <a:t>65%</a:t>
              </a:r>
            </a:p>
          </p:txBody>
        </p:sp>
      </p:grpSp>
      <p:grpSp>
        <p:nvGrpSpPr>
          <p:cNvPr id="41" name="Group 40"/>
          <p:cNvGrpSpPr/>
          <p:nvPr/>
        </p:nvGrpSpPr>
        <p:grpSpPr>
          <a:xfrm>
            <a:off x="1198267" y="5022888"/>
            <a:ext cx="4356337" cy="492369"/>
            <a:chOff x="932665" y="5193479"/>
            <a:chExt cx="4356337" cy="492369"/>
          </a:xfrm>
        </p:grpSpPr>
        <p:sp>
          <p:nvSpPr>
            <p:cNvPr id="42" name="Rectangle 41"/>
            <p:cNvSpPr/>
            <p:nvPr/>
          </p:nvSpPr>
          <p:spPr>
            <a:xfrm>
              <a:off x="1636485" y="5193479"/>
              <a:ext cx="3652517" cy="49236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Caviar Dreams" panose="020B0402020204020504" pitchFamily="34" charset="0"/>
              </a:endParaRPr>
            </a:p>
          </p:txBody>
        </p:sp>
        <p:sp>
          <p:nvSpPr>
            <p:cNvPr id="43" name="Rectangle 42"/>
            <p:cNvSpPr/>
            <p:nvPr/>
          </p:nvSpPr>
          <p:spPr>
            <a:xfrm flipH="1">
              <a:off x="2192450" y="5290947"/>
              <a:ext cx="1748699" cy="299441"/>
            </a:xfrm>
            <a:prstGeom prst="rect">
              <a:avLst/>
            </a:prstGeom>
          </p:spPr>
          <p:txBody>
            <a:bodyPr wrap="square" lIns="243840" rIns="243840" bIns="60960">
              <a:spAutoFit/>
            </a:bodyPr>
            <a:lstStyle/>
            <a:p>
              <a:pPr>
                <a:lnSpc>
                  <a:spcPct val="89000"/>
                </a:lnSpc>
              </a:pPr>
              <a:r>
                <a:rPr lang="en-US" sz="1400" b="1">
                  <a:solidFill>
                    <a:schemeClr val="bg1"/>
                  </a:solidFill>
                  <a:latin typeface="Caviar Dreams" panose="020B0402020204020504" pitchFamily="34" charset="0"/>
                </a:rPr>
                <a:t>LOREM IPSUM</a:t>
              </a:r>
            </a:p>
          </p:txBody>
        </p:sp>
        <p:sp>
          <p:nvSpPr>
            <p:cNvPr id="44" name="Freeform 12"/>
            <p:cNvSpPr>
              <a:spLocks/>
            </p:cNvSpPr>
            <p:nvPr/>
          </p:nvSpPr>
          <p:spPr bwMode="auto">
            <a:xfrm>
              <a:off x="1742278" y="5265389"/>
              <a:ext cx="423414" cy="361392"/>
            </a:xfrm>
            <a:custGeom>
              <a:avLst/>
              <a:gdLst>
                <a:gd name="T0" fmla="*/ 149 w 149"/>
                <a:gd name="T1" fmla="*/ 45 h 128"/>
                <a:gd name="T2" fmla="*/ 146 w 149"/>
                <a:gd name="T3" fmla="*/ 31 h 128"/>
                <a:gd name="T4" fmla="*/ 141 w 149"/>
                <a:gd name="T5" fmla="*/ 16 h 128"/>
                <a:gd name="T6" fmla="*/ 111 w 149"/>
                <a:gd name="T7" fmla="*/ 10 h 128"/>
                <a:gd name="T8" fmla="*/ 97 w 149"/>
                <a:gd name="T9" fmla="*/ 15 h 128"/>
                <a:gd name="T10" fmla="*/ 82 w 149"/>
                <a:gd name="T11" fmla="*/ 17 h 128"/>
                <a:gd name="T12" fmla="*/ 66 w 149"/>
                <a:gd name="T13" fmla="*/ 17 h 128"/>
                <a:gd name="T14" fmla="*/ 53 w 149"/>
                <a:gd name="T15" fmla="*/ 15 h 128"/>
                <a:gd name="T16" fmla="*/ 43 w 149"/>
                <a:gd name="T17" fmla="*/ 11 h 128"/>
                <a:gd name="T18" fmla="*/ 16 w 149"/>
                <a:gd name="T19" fmla="*/ 14 h 128"/>
                <a:gd name="T20" fmla="*/ 9 w 149"/>
                <a:gd name="T21" fmla="*/ 32 h 128"/>
                <a:gd name="T22" fmla="*/ 3 w 149"/>
                <a:gd name="T23" fmla="*/ 44 h 128"/>
                <a:gd name="T24" fmla="*/ 4 w 149"/>
                <a:gd name="T25" fmla="*/ 64 h 128"/>
                <a:gd name="T26" fmla="*/ 6 w 149"/>
                <a:gd name="T27" fmla="*/ 78 h 128"/>
                <a:gd name="T28" fmla="*/ 23 w 149"/>
                <a:gd name="T29" fmla="*/ 100 h 128"/>
                <a:gd name="T30" fmla="*/ 35 w 149"/>
                <a:gd name="T31" fmla="*/ 71 h 128"/>
                <a:gd name="T32" fmla="*/ 32 w 149"/>
                <a:gd name="T33" fmla="*/ 59 h 128"/>
                <a:gd name="T34" fmla="*/ 30 w 149"/>
                <a:gd name="T35" fmla="*/ 44 h 128"/>
                <a:gd name="T36" fmla="*/ 29 w 149"/>
                <a:gd name="T37" fmla="*/ 36 h 128"/>
                <a:gd name="T38" fmla="*/ 36 w 149"/>
                <a:gd name="T39" fmla="*/ 30 h 128"/>
                <a:gd name="T40" fmla="*/ 47 w 149"/>
                <a:gd name="T41" fmla="*/ 33 h 128"/>
                <a:gd name="T42" fmla="*/ 66 w 149"/>
                <a:gd name="T43" fmla="*/ 36 h 128"/>
                <a:gd name="T44" fmla="*/ 82 w 149"/>
                <a:gd name="T45" fmla="*/ 36 h 128"/>
                <a:gd name="T46" fmla="*/ 103 w 149"/>
                <a:gd name="T47" fmla="*/ 31 h 128"/>
                <a:gd name="T48" fmla="*/ 115 w 149"/>
                <a:gd name="T49" fmla="*/ 28 h 128"/>
                <a:gd name="T50" fmla="*/ 124 w 149"/>
                <a:gd name="T51" fmla="*/ 39 h 128"/>
                <a:gd name="T52" fmla="*/ 122 w 149"/>
                <a:gd name="T53" fmla="*/ 48 h 128"/>
                <a:gd name="T54" fmla="*/ 111 w 149"/>
                <a:gd name="T55" fmla="*/ 55 h 128"/>
                <a:gd name="T56" fmla="*/ 96 w 149"/>
                <a:gd name="T57" fmla="*/ 59 h 128"/>
                <a:gd name="T58" fmla="*/ 75 w 149"/>
                <a:gd name="T59" fmla="*/ 70 h 128"/>
                <a:gd name="T60" fmla="*/ 66 w 149"/>
                <a:gd name="T61" fmla="*/ 85 h 128"/>
                <a:gd name="T62" fmla="*/ 66 w 149"/>
                <a:gd name="T63" fmla="*/ 106 h 128"/>
                <a:gd name="T64" fmla="*/ 78 w 149"/>
                <a:gd name="T65" fmla="*/ 122 h 128"/>
                <a:gd name="T66" fmla="*/ 82 w 149"/>
                <a:gd name="T67" fmla="*/ 128 h 128"/>
                <a:gd name="T68" fmla="*/ 85 w 149"/>
                <a:gd name="T69" fmla="*/ 121 h 128"/>
                <a:gd name="T70" fmla="*/ 92 w 149"/>
                <a:gd name="T71" fmla="*/ 96 h 128"/>
                <a:gd name="T72" fmla="*/ 96 w 149"/>
                <a:gd name="T73" fmla="*/ 81 h 128"/>
                <a:gd name="T74" fmla="*/ 106 w 149"/>
                <a:gd name="T75" fmla="*/ 78 h 128"/>
                <a:gd name="T76" fmla="*/ 124 w 149"/>
                <a:gd name="T77" fmla="*/ 90 h 128"/>
                <a:gd name="T78" fmla="*/ 146 w 149"/>
                <a:gd name="T79" fmla="*/ 6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28">
                  <a:moveTo>
                    <a:pt x="145" y="55"/>
                  </a:moveTo>
                  <a:cubicBezTo>
                    <a:pt x="148" y="53"/>
                    <a:pt x="149" y="49"/>
                    <a:pt x="149" y="45"/>
                  </a:cubicBezTo>
                  <a:cubicBezTo>
                    <a:pt x="149" y="42"/>
                    <a:pt x="148" y="38"/>
                    <a:pt x="145" y="36"/>
                  </a:cubicBezTo>
                  <a:cubicBezTo>
                    <a:pt x="146" y="34"/>
                    <a:pt x="146" y="33"/>
                    <a:pt x="146" y="31"/>
                  </a:cubicBezTo>
                  <a:cubicBezTo>
                    <a:pt x="146" y="26"/>
                    <a:pt x="144" y="22"/>
                    <a:pt x="141" y="20"/>
                  </a:cubicBezTo>
                  <a:cubicBezTo>
                    <a:pt x="141" y="19"/>
                    <a:pt x="141" y="17"/>
                    <a:pt x="141" y="16"/>
                  </a:cubicBezTo>
                  <a:cubicBezTo>
                    <a:pt x="141" y="7"/>
                    <a:pt x="134" y="0"/>
                    <a:pt x="125" y="0"/>
                  </a:cubicBezTo>
                  <a:cubicBezTo>
                    <a:pt x="119" y="0"/>
                    <a:pt x="113" y="4"/>
                    <a:pt x="111" y="10"/>
                  </a:cubicBezTo>
                  <a:cubicBezTo>
                    <a:pt x="109" y="10"/>
                    <a:pt x="108" y="9"/>
                    <a:pt x="106" y="9"/>
                  </a:cubicBezTo>
                  <a:cubicBezTo>
                    <a:pt x="102" y="9"/>
                    <a:pt x="99" y="12"/>
                    <a:pt x="97" y="15"/>
                  </a:cubicBezTo>
                  <a:cubicBezTo>
                    <a:pt x="95" y="14"/>
                    <a:pt x="93" y="14"/>
                    <a:pt x="91" y="14"/>
                  </a:cubicBezTo>
                  <a:cubicBezTo>
                    <a:pt x="87" y="14"/>
                    <a:pt x="84" y="15"/>
                    <a:pt x="82" y="17"/>
                  </a:cubicBezTo>
                  <a:cubicBezTo>
                    <a:pt x="80" y="16"/>
                    <a:pt x="77" y="14"/>
                    <a:pt x="74" y="14"/>
                  </a:cubicBezTo>
                  <a:cubicBezTo>
                    <a:pt x="71" y="14"/>
                    <a:pt x="68" y="15"/>
                    <a:pt x="66" y="17"/>
                  </a:cubicBezTo>
                  <a:cubicBezTo>
                    <a:pt x="64" y="15"/>
                    <a:pt x="61" y="14"/>
                    <a:pt x="58" y="14"/>
                  </a:cubicBezTo>
                  <a:cubicBezTo>
                    <a:pt x="56" y="14"/>
                    <a:pt x="54" y="14"/>
                    <a:pt x="53" y="15"/>
                  </a:cubicBezTo>
                  <a:cubicBezTo>
                    <a:pt x="51" y="12"/>
                    <a:pt x="47" y="11"/>
                    <a:pt x="44" y="11"/>
                  </a:cubicBezTo>
                  <a:cubicBezTo>
                    <a:pt x="44" y="11"/>
                    <a:pt x="43" y="11"/>
                    <a:pt x="43" y="11"/>
                  </a:cubicBezTo>
                  <a:cubicBezTo>
                    <a:pt x="41" y="6"/>
                    <a:pt x="36" y="2"/>
                    <a:pt x="30" y="2"/>
                  </a:cubicBezTo>
                  <a:cubicBezTo>
                    <a:pt x="23" y="2"/>
                    <a:pt x="17" y="7"/>
                    <a:pt x="16" y="14"/>
                  </a:cubicBezTo>
                  <a:cubicBezTo>
                    <a:pt x="11" y="16"/>
                    <a:pt x="7" y="21"/>
                    <a:pt x="7" y="26"/>
                  </a:cubicBezTo>
                  <a:cubicBezTo>
                    <a:pt x="7" y="28"/>
                    <a:pt x="8" y="30"/>
                    <a:pt x="9" y="32"/>
                  </a:cubicBezTo>
                  <a:cubicBezTo>
                    <a:pt x="5" y="34"/>
                    <a:pt x="3" y="38"/>
                    <a:pt x="3" y="43"/>
                  </a:cubicBezTo>
                  <a:cubicBezTo>
                    <a:pt x="3" y="43"/>
                    <a:pt x="3" y="43"/>
                    <a:pt x="3" y="44"/>
                  </a:cubicBezTo>
                  <a:cubicBezTo>
                    <a:pt x="1" y="46"/>
                    <a:pt x="0" y="50"/>
                    <a:pt x="0" y="53"/>
                  </a:cubicBezTo>
                  <a:cubicBezTo>
                    <a:pt x="0" y="57"/>
                    <a:pt x="1" y="61"/>
                    <a:pt x="4" y="64"/>
                  </a:cubicBezTo>
                  <a:cubicBezTo>
                    <a:pt x="3" y="65"/>
                    <a:pt x="3" y="67"/>
                    <a:pt x="3" y="69"/>
                  </a:cubicBezTo>
                  <a:cubicBezTo>
                    <a:pt x="3" y="72"/>
                    <a:pt x="4" y="76"/>
                    <a:pt x="6" y="78"/>
                  </a:cubicBezTo>
                  <a:cubicBezTo>
                    <a:pt x="6" y="80"/>
                    <a:pt x="5" y="81"/>
                    <a:pt x="5" y="83"/>
                  </a:cubicBezTo>
                  <a:cubicBezTo>
                    <a:pt x="5" y="92"/>
                    <a:pt x="13" y="100"/>
                    <a:pt x="23" y="100"/>
                  </a:cubicBezTo>
                  <a:cubicBezTo>
                    <a:pt x="32" y="100"/>
                    <a:pt x="40" y="92"/>
                    <a:pt x="40" y="83"/>
                  </a:cubicBezTo>
                  <a:cubicBezTo>
                    <a:pt x="40" y="78"/>
                    <a:pt x="38" y="74"/>
                    <a:pt x="35" y="71"/>
                  </a:cubicBezTo>
                  <a:cubicBezTo>
                    <a:pt x="36" y="70"/>
                    <a:pt x="36" y="70"/>
                    <a:pt x="36" y="69"/>
                  </a:cubicBezTo>
                  <a:cubicBezTo>
                    <a:pt x="36" y="65"/>
                    <a:pt x="34" y="62"/>
                    <a:pt x="32" y="59"/>
                  </a:cubicBezTo>
                  <a:cubicBezTo>
                    <a:pt x="33" y="57"/>
                    <a:pt x="33" y="55"/>
                    <a:pt x="33" y="53"/>
                  </a:cubicBezTo>
                  <a:cubicBezTo>
                    <a:pt x="33" y="50"/>
                    <a:pt x="32" y="46"/>
                    <a:pt x="30" y="44"/>
                  </a:cubicBezTo>
                  <a:cubicBezTo>
                    <a:pt x="30" y="43"/>
                    <a:pt x="30" y="43"/>
                    <a:pt x="30" y="43"/>
                  </a:cubicBezTo>
                  <a:cubicBezTo>
                    <a:pt x="30" y="40"/>
                    <a:pt x="30" y="38"/>
                    <a:pt x="29" y="36"/>
                  </a:cubicBezTo>
                  <a:cubicBezTo>
                    <a:pt x="30" y="35"/>
                    <a:pt x="31" y="33"/>
                    <a:pt x="32" y="31"/>
                  </a:cubicBezTo>
                  <a:cubicBezTo>
                    <a:pt x="34" y="31"/>
                    <a:pt x="35" y="31"/>
                    <a:pt x="36" y="30"/>
                  </a:cubicBezTo>
                  <a:cubicBezTo>
                    <a:pt x="38" y="32"/>
                    <a:pt x="41" y="33"/>
                    <a:pt x="44" y="33"/>
                  </a:cubicBezTo>
                  <a:cubicBezTo>
                    <a:pt x="45" y="33"/>
                    <a:pt x="46" y="33"/>
                    <a:pt x="47" y="33"/>
                  </a:cubicBezTo>
                  <a:cubicBezTo>
                    <a:pt x="49" y="37"/>
                    <a:pt x="53" y="39"/>
                    <a:pt x="58" y="39"/>
                  </a:cubicBezTo>
                  <a:cubicBezTo>
                    <a:pt x="61" y="39"/>
                    <a:pt x="64" y="38"/>
                    <a:pt x="66" y="36"/>
                  </a:cubicBezTo>
                  <a:cubicBezTo>
                    <a:pt x="68" y="38"/>
                    <a:pt x="71" y="39"/>
                    <a:pt x="74" y="39"/>
                  </a:cubicBezTo>
                  <a:cubicBezTo>
                    <a:pt x="77" y="39"/>
                    <a:pt x="80" y="38"/>
                    <a:pt x="82" y="36"/>
                  </a:cubicBezTo>
                  <a:cubicBezTo>
                    <a:pt x="85" y="38"/>
                    <a:pt x="88" y="39"/>
                    <a:pt x="91" y="39"/>
                  </a:cubicBezTo>
                  <a:cubicBezTo>
                    <a:pt x="96" y="39"/>
                    <a:pt x="101" y="36"/>
                    <a:pt x="103" y="31"/>
                  </a:cubicBezTo>
                  <a:cubicBezTo>
                    <a:pt x="104" y="32"/>
                    <a:pt x="105" y="32"/>
                    <a:pt x="106" y="32"/>
                  </a:cubicBezTo>
                  <a:cubicBezTo>
                    <a:pt x="110" y="32"/>
                    <a:pt x="113" y="30"/>
                    <a:pt x="115" y="28"/>
                  </a:cubicBezTo>
                  <a:cubicBezTo>
                    <a:pt x="117" y="29"/>
                    <a:pt x="119" y="30"/>
                    <a:pt x="121" y="31"/>
                  </a:cubicBezTo>
                  <a:cubicBezTo>
                    <a:pt x="121" y="34"/>
                    <a:pt x="122" y="36"/>
                    <a:pt x="124" y="39"/>
                  </a:cubicBezTo>
                  <a:cubicBezTo>
                    <a:pt x="123" y="41"/>
                    <a:pt x="122" y="43"/>
                    <a:pt x="122" y="45"/>
                  </a:cubicBezTo>
                  <a:cubicBezTo>
                    <a:pt x="122" y="46"/>
                    <a:pt x="122" y="47"/>
                    <a:pt x="122" y="48"/>
                  </a:cubicBezTo>
                  <a:cubicBezTo>
                    <a:pt x="120" y="49"/>
                    <a:pt x="119" y="50"/>
                    <a:pt x="117" y="52"/>
                  </a:cubicBezTo>
                  <a:cubicBezTo>
                    <a:pt x="115" y="52"/>
                    <a:pt x="113" y="54"/>
                    <a:pt x="111" y="55"/>
                  </a:cubicBezTo>
                  <a:cubicBezTo>
                    <a:pt x="109" y="55"/>
                    <a:pt x="108" y="54"/>
                    <a:pt x="106" y="54"/>
                  </a:cubicBezTo>
                  <a:cubicBezTo>
                    <a:pt x="102" y="54"/>
                    <a:pt x="99" y="56"/>
                    <a:pt x="96" y="59"/>
                  </a:cubicBezTo>
                  <a:cubicBezTo>
                    <a:pt x="94" y="58"/>
                    <a:pt x="91" y="57"/>
                    <a:pt x="88" y="57"/>
                  </a:cubicBezTo>
                  <a:cubicBezTo>
                    <a:pt x="81" y="57"/>
                    <a:pt x="75" y="63"/>
                    <a:pt x="75" y="70"/>
                  </a:cubicBezTo>
                  <a:cubicBezTo>
                    <a:pt x="75" y="71"/>
                    <a:pt x="75" y="71"/>
                    <a:pt x="75" y="72"/>
                  </a:cubicBezTo>
                  <a:cubicBezTo>
                    <a:pt x="70" y="74"/>
                    <a:pt x="66" y="79"/>
                    <a:pt x="66" y="85"/>
                  </a:cubicBezTo>
                  <a:cubicBezTo>
                    <a:pt x="66" y="89"/>
                    <a:pt x="68" y="93"/>
                    <a:pt x="71" y="96"/>
                  </a:cubicBezTo>
                  <a:cubicBezTo>
                    <a:pt x="68" y="98"/>
                    <a:pt x="66" y="102"/>
                    <a:pt x="66" y="106"/>
                  </a:cubicBezTo>
                  <a:cubicBezTo>
                    <a:pt x="66" y="113"/>
                    <a:pt x="71" y="119"/>
                    <a:pt x="78" y="121"/>
                  </a:cubicBezTo>
                  <a:cubicBezTo>
                    <a:pt x="78" y="121"/>
                    <a:pt x="78" y="122"/>
                    <a:pt x="78" y="122"/>
                  </a:cubicBezTo>
                  <a:cubicBezTo>
                    <a:pt x="79" y="125"/>
                    <a:pt x="81" y="128"/>
                    <a:pt x="81" y="128"/>
                  </a:cubicBezTo>
                  <a:cubicBezTo>
                    <a:pt x="82" y="128"/>
                    <a:pt x="82" y="128"/>
                    <a:pt x="82" y="128"/>
                  </a:cubicBezTo>
                  <a:cubicBezTo>
                    <a:pt x="82" y="128"/>
                    <a:pt x="84" y="125"/>
                    <a:pt x="85" y="122"/>
                  </a:cubicBezTo>
                  <a:cubicBezTo>
                    <a:pt x="85" y="122"/>
                    <a:pt x="85" y="121"/>
                    <a:pt x="85" y="121"/>
                  </a:cubicBezTo>
                  <a:cubicBezTo>
                    <a:pt x="92" y="119"/>
                    <a:pt x="97" y="113"/>
                    <a:pt x="97" y="106"/>
                  </a:cubicBezTo>
                  <a:cubicBezTo>
                    <a:pt x="97" y="102"/>
                    <a:pt x="95" y="98"/>
                    <a:pt x="92" y="96"/>
                  </a:cubicBezTo>
                  <a:cubicBezTo>
                    <a:pt x="95" y="93"/>
                    <a:pt x="97" y="89"/>
                    <a:pt x="97" y="85"/>
                  </a:cubicBezTo>
                  <a:cubicBezTo>
                    <a:pt x="97" y="84"/>
                    <a:pt x="96" y="83"/>
                    <a:pt x="96" y="81"/>
                  </a:cubicBezTo>
                  <a:cubicBezTo>
                    <a:pt x="98" y="80"/>
                    <a:pt x="99" y="79"/>
                    <a:pt x="100" y="77"/>
                  </a:cubicBezTo>
                  <a:cubicBezTo>
                    <a:pt x="102" y="78"/>
                    <a:pt x="104" y="78"/>
                    <a:pt x="106" y="78"/>
                  </a:cubicBezTo>
                  <a:cubicBezTo>
                    <a:pt x="106" y="78"/>
                    <a:pt x="106" y="78"/>
                    <a:pt x="106" y="78"/>
                  </a:cubicBezTo>
                  <a:cubicBezTo>
                    <a:pt x="109" y="85"/>
                    <a:pt x="116" y="90"/>
                    <a:pt x="124" y="90"/>
                  </a:cubicBezTo>
                  <a:cubicBezTo>
                    <a:pt x="134" y="90"/>
                    <a:pt x="143" y="82"/>
                    <a:pt x="143" y="71"/>
                  </a:cubicBezTo>
                  <a:cubicBezTo>
                    <a:pt x="145" y="69"/>
                    <a:pt x="146" y="65"/>
                    <a:pt x="146" y="62"/>
                  </a:cubicBezTo>
                  <a:cubicBezTo>
                    <a:pt x="146" y="59"/>
                    <a:pt x="146" y="57"/>
                    <a:pt x="145" y="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latin typeface="Caviar Dreams" panose="020B0402020204020504" pitchFamily="34" charset="0"/>
              </a:endParaRPr>
            </a:p>
          </p:txBody>
        </p:sp>
        <p:sp>
          <p:nvSpPr>
            <p:cNvPr id="45" name="TextBox 44"/>
            <p:cNvSpPr txBox="1"/>
            <p:nvPr/>
          </p:nvSpPr>
          <p:spPr>
            <a:xfrm>
              <a:off x="932665" y="5228900"/>
              <a:ext cx="623889" cy="369332"/>
            </a:xfrm>
            <a:prstGeom prst="rect">
              <a:avLst/>
            </a:prstGeom>
            <a:noFill/>
          </p:spPr>
          <p:txBody>
            <a:bodyPr wrap="none" rtlCol="0">
              <a:spAutoFit/>
            </a:bodyPr>
            <a:lstStyle/>
            <a:p>
              <a:r>
                <a:rPr lang="en-US" b="1">
                  <a:solidFill>
                    <a:schemeClr val="bg1"/>
                  </a:solidFill>
                  <a:latin typeface="Caviar Dreams" panose="020B0402020204020504" pitchFamily="34" charset="0"/>
                </a:rPr>
                <a:t>95%</a:t>
              </a:r>
            </a:p>
          </p:txBody>
        </p:sp>
      </p:grpSp>
      <p:sp>
        <p:nvSpPr>
          <p:cNvPr id="2" name="Slide Number Placeholder 1"/>
          <p:cNvSpPr>
            <a:spLocks noGrp="1"/>
          </p:cNvSpPr>
          <p:nvPr>
            <p:ph type="sldNum" sz="quarter" idx="12"/>
          </p:nvPr>
        </p:nvSpPr>
        <p:spPr/>
        <p:txBody>
          <a:bodyPr/>
          <a:lstStyle/>
          <a:p>
            <a:fld id="{CFF80D99-EBBB-423B-BB5D-F52C7FE98A9C}" type="slidenum">
              <a:rPr lang="en-US" smtClean="0"/>
              <a:pPr/>
              <a:t>84</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Target Market Strategy</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nvGrpSpPr>
          <p:cNvPr id="10" name="Group 30"/>
          <p:cNvGrpSpPr/>
          <p:nvPr/>
        </p:nvGrpSpPr>
        <p:grpSpPr>
          <a:xfrm>
            <a:off x="5120416" y="1805171"/>
            <a:ext cx="1154303" cy="4029672"/>
            <a:chOff x="2551115" y="1944688"/>
            <a:chExt cx="617538" cy="2155825"/>
          </a:xfrm>
          <a:solidFill>
            <a:schemeClr val="bg1"/>
          </a:solidFill>
        </p:grpSpPr>
        <p:sp>
          <p:nvSpPr>
            <p:cNvPr id="11" name="Freeform 17"/>
            <p:cNvSpPr>
              <a:spLocks/>
            </p:cNvSpPr>
            <p:nvPr/>
          </p:nvSpPr>
          <p:spPr bwMode="auto">
            <a:xfrm>
              <a:off x="2784476" y="2181225"/>
              <a:ext cx="171450" cy="254000"/>
            </a:xfrm>
            <a:custGeom>
              <a:avLst/>
              <a:gdLst/>
              <a:ahLst/>
              <a:cxnLst>
                <a:cxn ang="0">
                  <a:pos x="4" y="29"/>
                </a:cxn>
                <a:cxn ang="0">
                  <a:pos x="8" y="60"/>
                </a:cxn>
                <a:cxn ang="0">
                  <a:pos x="4" y="92"/>
                </a:cxn>
                <a:cxn ang="0">
                  <a:pos x="56" y="104"/>
                </a:cxn>
                <a:cxn ang="0">
                  <a:pos x="4" y="29"/>
                </a:cxn>
              </a:cxnLst>
              <a:rect l="0" t="0" r="r" b="b"/>
              <a:pathLst>
                <a:path w="72" h="107">
                  <a:moveTo>
                    <a:pt x="4" y="29"/>
                  </a:moveTo>
                  <a:cubicBezTo>
                    <a:pt x="25" y="38"/>
                    <a:pt x="1" y="49"/>
                    <a:pt x="8" y="60"/>
                  </a:cubicBezTo>
                  <a:cubicBezTo>
                    <a:pt x="15" y="70"/>
                    <a:pt x="0" y="78"/>
                    <a:pt x="4" y="92"/>
                  </a:cubicBezTo>
                  <a:cubicBezTo>
                    <a:pt x="8" y="107"/>
                    <a:pt x="40" y="106"/>
                    <a:pt x="56" y="104"/>
                  </a:cubicBezTo>
                  <a:cubicBezTo>
                    <a:pt x="72" y="103"/>
                    <a:pt x="49" y="0"/>
                    <a:pt x="4"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8"/>
            <p:cNvSpPr>
              <a:spLocks/>
            </p:cNvSpPr>
            <p:nvPr/>
          </p:nvSpPr>
          <p:spPr bwMode="auto">
            <a:xfrm>
              <a:off x="2708276" y="1944688"/>
              <a:ext cx="357188" cy="496887"/>
            </a:xfrm>
            <a:custGeom>
              <a:avLst/>
              <a:gdLst/>
              <a:ahLst/>
              <a:cxnLst>
                <a:cxn ang="0">
                  <a:pos x="12" y="36"/>
                </a:cxn>
                <a:cxn ang="0">
                  <a:pos x="105" y="61"/>
                </a:cxn>
                <a:cxn ang="0">
                  <a:pos x="124" y="101"/>
                </a:cxn>
                <a:cxn ang="0">
                  <a:pos x="132" y="141"/>
                </a:cxn>
                <a:cxn ang="0">
                  <a:pos x="121" y="186"/>
                </a:cxn>
                <a:cxn ang="0">
                  <a:pos x="74" y="202"/>
                </a:cxn>
                <a:cxn ang="0">
                  <a:pos x="30" y="87"/>
                </a:cxn>
                <a:cxn ang="0">
                  <a:pos x="12" y="36"/>
                </a:cxn>
              </a:cxnLst>
              <a:rect l="0" t="0" r="r" b="b"/>
              <a:pathLst>
                <a:path w="150" h="208">
                  <a:moveTo>
                    <a:pt x="12" y="36"/>
                  </a:moveTo>
                  <a:cubicBezTo>
                    <a:pt x="38" y="0"/>
                    <a:pt x="106" y="15"/>
                    <a:pt x="105" y="61"/>
                  </a:cubicBezTo>
                  <a:cubicBezTo>
                    <a:pt x="105" y="107"/>
                    <a:pt x="134" y="78"/>
                    <a:pt x="124" y="101"/>
                  </a:cubicBezTo>
                  <a:cubicBezTo>
                    <a:pt x="115" y="124"/>
                    <a:pt x="145" y="122"/>
                    <a:pt x="132" y="141"/>
                  </a:cubicBezTo>
                  <a:cubicBezTo>
                    <a:pt x="120" y="160"/>
                    <a:pt x="150" y="164"/>
                    <a:pt x="121" y="186"/>
                  </a:cubicBezTo>
                  <a:cubicBezTo>
                    <a:pt x="91" y="208"/>
                    <a:pt x="74" y="202"/>
                    <a:pt x="74" y="202"/>
                  </a:cubicBezTo>
                  <a:cubicBezTo>
                    <a:pt x="74" y="202"/>
                    <a:pt x="83" y="72"/>
                    <a:pt x="30" y="87"/>
                  </a:cubicBezTo>
                  <a:cubicBezTo>
                    <a:pt x="13" y="92"/>
                    <a:pt x="0" y="53"/>
                    <a:pt x="1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9"/>
            <p:cNvSpPr>
              <a:spLocks/>
            </p:cNvSpPr>
            <p:nvPr/>
          </p:nvSpPr>
          <p:spPr bwMode="auto">
            <a:xfrm>
              <a:off x="2551115" y="1982788"/>
              <a:ext cx="617538" cy="2117725"/>
            </a:xfrm>
            <a:custGeom>
              <a:avLst/>
              <a:gdLst/>
              <a:ahLst/>
              <a:cxnLst>
                <a:cxn ang="0">
                  <a:pos x="160" y="29"/>
                </a:cxn>
                <a:cxn ang="0">
                  <a:pos x="177" y="130"/>
                </a:cxn>
                <a:cxn ang="0">
                  <a:pos x="198" y="189"/>
                </a:cxn>
                <a:cxn ang="0">
                  <a:pos x="203" y="316"/>
                </a:cxn>
                <a:cxn ang="0">
                  <a:pos x="191" y="377"/>
                </a:cxn>
                <a:cxn ang="0">
                  <a:pos x="188" y="442"/>
                </a:cxn>
                <a:cxn ang="0">
                  <a:pos x="179" y="567"/>
                </a:cxn>
                <a:cxn ang="0">
                  <a:pos x="179" y="609"/>
                </a:cxn>
                <a:cxn ang="0">
                  <a:pos x="235" y="775"/>
                </a:cxn>
                <a:cxn ang="0">
                  <a:pos x="256" y="844"/>
                </a:cxn>
                <a:cxn ang="0">
                  <a:pos x="251" y="865"/>
                </a:cxn>
                <a:cxn ang="0">
                  <a:pos x="239" y="824"/>
                </a:cxn>
                <a:cxn ang="0">
                  <a:pos x="181" y="871"/>
                </a:cxn>
                <a:cxn ang="0">
                  <a:pos x="191" y="839"/>
                </a:cxn>
                <a:cxn ang="0">
                  <a:pos x="167" y="702"/>
                </a:cxn>
                <a:cxn ang="0">
                  <a:pos x="147" y="705"/>
                </a:cxn>
                <a:cxn ang="0">
                  <a:pos x="126" y="804"/>
                </a:cxn>
                <a:cxn ang="0">
                  <a:pos x="118" y="864"/>
                </a:cxn>
                <a:cxn ang="0">
                  <a:pos x="110" y="882"/>
                </a:cxn>
                <a:cxn ang="0">
                  <a:pos x="110" y="838"/>
                </a:cxn>
                <a:cxn ang="0">
                  <a:pos x="51" y="882"/>
                </a:cxn>
                <a:cxn ang="0">
                  <a:pos x="43" y="852"/>
                </a:cxn>
                <a:cxn ang="0">
                  <a:pos x="92" y="707"/>
                </a:cxn>
                <a:cxn ang="0">
                  <a:pos x="99" y="631"/>
                </a:cxn>
                <a:cxn ang="0">
                  <a:pos x="87" y="570"/>
                </a:cxn>
                <a:cxn ang="0">
                  <a:pos x="76" y="504"/>
                </a:cxn>
                <a:cxn ang="0">
                  <a:pos x="68" y="505"/>
                </a:cxn>
                <a:cxn ang="0">
                  <a:pos x="52" y="500"/>
                </a:cxn>
                <a:cxn ang="0">
                  <a:pos x="57" y="452"/>
                </a:cxn>
                <a:cxn ang="0">
                  <a:pos x="8" y="334"/>
                </a:cxn>
                <a:cxn ang="0">
                  <a:pos x="64" y="280"/>
                </a:cxn>
                <a:cxn ang="0">
                  <a:pos x="111" y="171"/>
                </a:cxn>
                <a:cxn ang="0">
                  <a:pos x="110" y="122"/>
                </a:cxn>
                <a:cxn ang="0">
                  <a:pos x="80" y="75"/>
                </a:cxn>
                <a:cxn ang="0">
                  <a:pos x="81" y="32"/>
                </a:cxn>
              </a:cxnLst>
              <a:rect l="0" t="0" r="r" b="b"/>
              <a:pathLst>
                <a:path w="259" h="888">
                  <a:moveTo>
                    <a:pt x="117" y="0"/>
                  </a:moveTo>
                  <a:cubicBezTo>
                    <a:pt x="135" y="0"/>
                    <a:pt x="152" y="9"/>
                    <a:pt x="160" y="29"/>
                  </a:cubicBezTo>
                  <a:cubicBezTo>
                    <a:pt x="168" y="48"/>
                    <a:pt x="169" y="71"/>
                    <a:pt x="167" y="82"/>
                  </a:cubicBezTo>
                  <a:cubicBezTo>
                    <a:pt x="164" y="92"/>
                    <a:pt x="173" y="121"/>
                    <a:pt x="177" y="130"/>
                  </a:cubicBezTo>
                  <a:cubicBezTo>
                    <a:pt x="182" y="143"/>
                    <a:pt x="190" y="159"/>
                    <a:pt x="190" y="159"/>
                  </a:cubicBezTo>
                  <a:cubicBezTo>
                    <a:pt x="190" y="159"/>
                    <a:pt x="198" y="172"/>
                    <a:pt x="198" y="189"/>
                  </a:cubicBezTo>
                  <a:cubicBezTo>
                    <a:pt x="198" y="206"/>
                    <a:pt x="197" y="230"/>
                    <a:pt x="203" y="262"/>
                  </a:cubicBezTo>
                  <a:cubicBezTo>
                    <a:pt x="209" y="293"/>
                    <a:pt x="209" y="300"/>
                    <a:pt x="203" y="316"/>
                  </a:cubicBezTo>
                  <a:cubicBezTo>
                    <a:pt x="198" y="331"/>
                    <a:pt x="180" y="361"/>
                    <a:pt x="180" y="361"/>
                  </a:cubicBezTo>
                  <a:cubicBezTo>
                    <a:pt x="180" y="361"/>
                    <a:pt x="197" y="369"/>
                    <a:pt x="191" y="377"/>
                  </a:cubicBezTo>
                  <a:cubicBezTo>
                    <a:pt x="185" y="384"/>
                    <a:pt x="179" y="387"/>
                    <a:pt x="179" y="387"/>
                  </a:cubicBezTo>
                  <a:cubicBezTo>
                    <a:pt x="179" y="387"/>
                    <a:pt x="198" y="414"/>
                    <a:pt x="188" y="442"/>
                  </a:cubicBezTo>
                  <a:cubicBezTo>
                    <a:pt x="179" y="471"/>
                    <a:pt x="177" y="492"/>
                    <a:pt x="178" y="518"/>
                  </a:cubicBezTo>
                  <a:cubicBezTo>
                    <a:pt x="179" y="544"/>
                    <a:pt x="179" y="567"/>
                    <a:pt x="179" y="567"/>
                  </a:cubicBezTo>
                  <a:cubicBezTo>
                    <a:pt x="168" y="569"/>
                    <a:pt x="168" y="569"/>
                    <a:pt x="168" y="569"/>
                  </a:cubicBezTo>
                  <a:cubicBezTo>
                    <a:pt x="168" y="569"/>
                    <a:pt x="168" y="594"/>
                    <a:pt x="179" y="609"/>
                  </a:cubicBezTo>
                  <a:cubicBezTo>
                    <a:pt x="190" y="624"/>
                    <a:pt x="208" y="649"/>
                    <a:pt x="211" y="690"/>
                  </a:cubicBezTo>
                  <a:cubicBezTo>
                    <a:pt x="214" y="730"/>
                    <a:pt x="223" y="765"/>
                    <a:pt x="235" y="775"/>
                  </a:cubicBezTo>
                  <a:cubicBezTo>
                    <a:pt x="247" y="785"/>
                    <a:pt x="259" y="784"/>
                    <a:pt x="259" y="800"/>
                  </a:cubicBezTo>
                  <a:cubicBezTo>
                    <a:pt x="259" y="817"/>
                    <a:pt x="256" y="836"/>
                    <a:pt x="256" y="844"/>
                  </a:cubicBezTo>
                  <a:cubicBezTo>
                    <a:pt x="256" y="852"/>
                    <a:pt x="256" y="864"/>
                    <a:pt x="256" y="864"/>
                  </a:cubicBezTo>
                  <a:cubicBezTo>
                    <a:pt x="251" y="865"/>
                    <a:pt x="251" y="865"/>
                    <a:pt x="251" y="865"/>
                  </a:cubicBezTo>
                  <a:cubicBezTo>
                    <a:pt x="251" y="865"/>
                    <a:pt x="252" y="856"/>
                    <a:pt x="251" y="845"/>
                  </a:cubicBezTo>
                  <a:cubicBezTo>
                    <a:pt x="250" y="834"/>
                    <a:pt x="246" y="819"/>
                    <a:pt x="239" y="824"/>
                  </a:cubicBezTo>
                  <a:cubicBezTo>
                    <a:pt x="232" y="828"/>
                    <a:pt x="222" y="849"/>
                    <a:pt x="217" y="858"/>
                  </a:cubicBezTo>
                  <a:cubicBezTo>
                    <a:pt x="211" y="868"/>
                    <a:pt x="201" y="877"/>
                    <a:pt x="181" y="871"/>
                  </a:cubicBezTo>
                  <a:cubicBezTo>
                    <a:pt x="161" y="865"/>
                    <a:pt x="154" y="852"/>
                    <a:pt x="164" y="849"/>
                  </a:cubicBezTo>
                  <a:cubicBezTo>
                    <a:pt x="175" y="845"/>
                    <a:pt x="189" y="850"/>
                    <a:pt x="191" y="839"/>
                  </a:cubicBezTo>
                  <a:cubicBezTo>
                    <a:pt x="194" y="828"/>
                    <a:pt x="198" y="798"/>
                    <a:pt x="194" y="783"/>
                  </a:cubicBezTo>
                  <a:cubicBezTo>
                    <a:pt x="189" y="768"/>
                    <a:pt x="173" y="720"/>
                    <a:pt x="167" y="702"/>
                  </a:cubicBezTo>
                  <a:cubicBezTo>
                    <a:pt x="161" y="684"/>
                    <a:pt x="152" y="663"/>
                    <a:pt x="152" y="663"/>
                  </a:cubicBezTo>
                  <a:cubicBezTo>
                    <a:pt x="152" y="663"/>
                    <a:pt x="152" y="691"/>
                    <a:pt x="147" y="705"/>
                  </a:cubicBezTo>
                  <a:cubicBezTo>
                    <a:pt x="141" y="718"/>
                    <a:pt x="121" y="770"/>
                    <a:pt x="117" y="780"/>
                  </a:cubicBezTo>
                  <a:cubicBezTo>
                    <a:pt x="113" y="791"/>
                    <a:pt x="120" y="798"/>
                    <a:pt x="126" y="804"/>
                  </a:cubicBezTo>
                  <a:cubicBezTo>
                    <a:pt x="132" y="810"/>
                    <a:pt x="129" y="824"/>
                    <a:pt x="124" y="835"/>
                  </a:cubicBezTo>
                  <a:cubicBezTo>
                    <a:pt x="120" y="845"/>
                    <a:pt x="118" y="859"/>
                    <a:pt x="118" y="864"/>
                  </a:cubicBezTo>
                  <a:cubicBezTo>
                    <a:pt x="118" y="870"/>
                    <a:pt x="118" y="882"/>
                    <a:pt x="118" y="882"/>
                  </a:cubicBezTo>
                  <a:cubicBezTo>
                    <a:pt x="110" y="882"/>
                    <a:pt x="110" y="882"/>
                    <a:pt x="110" y="882"/>
                  </a:cubicBezTo>
                  <a:cubicBezTo>
                    <a:pt x="110" y="882"/>
                    <a:pt x="112" y="869"/>
                    <a:pt x="112" y="858"/>
                  </a:cubicBezTo>
                  <a:cubicBezTo>
                    <a:pt x="112" y="847"/>
                    <a:pt x="114" y="840"/>
                    <a:pt x="110" y="838"/>
                  </a:cubicBezTo>
                  <a:cubicBezTo>
                    <a:pt x="106" y="836"/>
                    <a:pt x="89" y="851"/>
                    <a:pt x="82" y="862"/>
                  </a:cubicBezTo>
                  <a:cubicBezTo>
                    <a:pt x="75" y="873"/>
                    <a:pt x="74" y="888"/>
                    <a:pt x="51" y="882"/>
                  </a:cubicBezTo>
                  <a:cubicBezTo>
                    <a:pt x="28" y="877"/>
                    <a:pt x="13" y="864"/>
                    <a:pt x="19" y="857"/>
                  </a:cubicBezTo>
                  <a:cubicBezTo>
                    <a:pt x="24" y="850"/>
                    <a:pt x="36" y="856"/>
                    <a:pt x="43" y="852"/>
                  </a:cubicBezTo>
                  <a:cubicBezTo>
                    <a:pt x="50" y="849"/>
                    <a:pt x="63" y="815"/>
                    <a:pt x="71" y="794"/>
                  </a:cubicBezTo>
                  <a:cubicBezTo>
                    <a:pt x="80" y="774"/>
                    <a:pt x="89" y="732"/>
                    <a:pt x="92" y="707"/>
                  </a:cubicBezTo>
                  <a:cubicBezTo>
                    <a:pt x="94" y="682"/>
                    <a:pt x="98" y="663"/>
                    <a:pt x="99" y="655"/>
                  </a:cubicBezTo>
                  <a:cubicBezTo>
                    <a:pt x="99" y="647"/>
                    <a:pt x="99" y="631"/>
                    <a:pt x="99" y="631"/>
                  </a:cubicBezTo>
                  <a:cubicBezTo>
                    <a:pt x="99" y="631"/>
                    <a:pt x="92" y="603"/>
                    <a:pt x="89" y="591"/>
                  </a:cubicBezTo>
                  <a:cubicBezTo>
                    <a:pt x="87" y="579"/>
                    <a:pt x="87" y="570"/>
                    <a:pt x="87" y="570"/>
                  </a:cubicBezTo>
                  <a:cubicBezTo>
                    <a:pt x="87" y="570"/>
                    <a:pt x="73" y="572"/>
                    <a:pt x="73" y="564"/>
                  </a:cubicBezTo>
                  <a:cubicBezTo>
                    <a:pt x="73" y="556"/>
                    <a:pt x="78" y="521"/>
                    <a:pt x="76" y="504"/>
                  </a:cubicBezTo>
                  <a:cubicBezTo>
                    <a:pt x="75" y="488"/>
                    <a:pt x="69" y="489"/>
                    <a:pt x="69" y="489"/>
                  </a:cubicBezTo>
                  <a:cubicBezTo>
                    <a:pt x="69" y="489"/>
                    <a:pt x="68" y="498"/>
                    <a:pt x="68" y="505"/>
                  </a:cubicBezTo>
                  <a:cubicBezTo>
                    <a:pt x="68" y="512"/>
                    <a:pt x="63" y="510"/>
                    <a:pt x="61" y="505"/>
                  </a:cubicBezTo>
                  <a:cubicBezTo>
                    <a:pt x="59" y="500"/>
                    <a:pt x="52" y="505"/>
                    <a:pt x="52" y="500"/>
                  </a:cubicBezTo>
                  <a:cubicBezTo>
                    <a:pt x="52" y="495"/>
                    <a:pt x="49" y="484"/>
                    <a:pt x="50" y="475"/>
                  </a:cubicBezTo>
                  <a:cubicBezTo>
                    <a:pt x="52" y="467"/>
                    <a:pt x="57" y="452"/>
                    <a:pt x="57" y="452"/>
                  </a:cubicBezTo>
                  <a:cubicBezTo>
                    <a:pt x="0" y="450"/>
                    <a:pt x="0" y="450"/>
                    <a:pt x="0" y="450"/>
                  </a:cubicBezTo>
                  <a:cubicBezTo>
                    <a:pt x="8" y="334"/>
                    <a:pt x="8" y="334"/>
                    <a:pt x="8" y="334"/>
                  </a:cubicBezTo>
                  <a:cubicBezTo>
                    <a:pt x="61" y="334"/>
                    <a:pt x="61" y="334"/>
                    <a:pt x="61" y="334"/>
                  </a:cubicBezTo>
                  <a:cubicBezTo>
                    <a:pt x="61" y="334"/>
                    <a:pt x="64" y="298"/>
                    <a:pt x="64" y="280"/>
                  </a:cubicBezTo>
                  <a:cubicBezTo>
                    <a:pt x="64" y="263"/>
                    <a:pt x="62" y="239"/>
                    <a:pt x="74" y="220"/>
                  </a:cubicBezTo>
                  <a:cubicBezTo>
                    <a:pt x="86" y="200"/>
                    <a:pt x="101" y="184"/>
                    <a:pt x="111" y="171"/>
                  </a:cubicBezTo>
                  <a:cubicBezTo>
                    <a:pt x="121" y="159"/>
                    <a:pt x="122" y="158"/>
                    <a:pt x="120" y="147"/>
                  </a:cubicBezTo>
                  <a:cubicBezTo>
                    <a:pt x="117" y="135"/>
                    <a:pt x="117" y="121"/>
                    <a:pt x="110" y="122"/>
                  </a:cubicBezTo>
                  <a:cubicBezTo>
                    <a:pt x="103" y="123"/>
                    <a:pt x="96" y="122"/>
                    <a:pt x="93" y="113"/>
                  </a:cubicBezTo>
                  <a:cubicBezTo>
                    <a:pt x="89" y="104"/>
                    <a:pt x="81" y="87"/>
                    <a:pt x="80" y="75"/>
                  </a:cubicBezTo>
                  <a:cubicBezTo>
                    <a:pt x="79" y="63"/>
                    <a:pt x="82" y="61"/>
                    <a:pt x="80" y="57"/>
                  </a:cubicBezTo>
                  <a:cubicBezTo>
                    <a:pt x="79" y="54"/>
                    <a:pt x="81" y="42"/>
                    <a:pt x="81" y="32"/>
                  </a:cubicBezTo>
                  <a:cubicBezTo>
                    <a:pt x="82" y="23"/>
                    <a:pt x="94" y="0"/>
                    <a:pt x="11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20"/>
            <p:cNvSpPr>
              <a:spLocks/>
            </p:cNvSpPr>
            <p:nvPr/>
          </p:nvSpPr>
          <p:spPr bwMode="auto">
            <a:xfrm>
              <a:off x="2836863" y="2252663"/>
              <a:ext cx="128588" cy="106362"/>
            </a:xfrm>
            <a:custGeom>
              <a:avLst/>
              <a:gdLst/>
              <a:ahLst/>
              <a:cxnLst>
                <a:cxn ang="0">
                  <a:pos x="51" y="0"/>
                </a:cxn>
                <a:cxn ang="0">
                  <a:pos x="54" y="10"/>
                </a:cxn>
                <a:cxn ang="0">
                  <a:pos x="0" y="45"/>
                </a:cxn>
                <a:cxn ang="0">
                  <a:pos x="4" y="22"/>
                </a:cxn>
                <a:cxn ang="0">
                  <a:pos x="29" y="5"/>
                </a:cxn>
                <a:cxn ang="0">
                  <a:pos x="51" y="0"/>
                </a:cxn>
              </a:cxnLst>
              <a:rect l="0" t="0" r="r" b="b"/>
              <a:pathLst>
                <a:path w="54" h="45">
                  <a:moveTo>
                    <a:pt x="51" y="0"/>
                  </a:moveTo>
                  <a:cubicBezTo>
                    <a:pt x="52" y="4"/>
                    <a:pt x="53" y="7"/>
                    <a:pt x="54" y="10"/>
                  </a:cubicBezTo>
                  <a:cubicBezTo>
                    <a:pt x="27" y="8"/>
                    <a:pt x="12" y="29"/>
                    <a:pt x="0" y="45"/>
                  </a:cubicBezTo>
                  <a:cubicBezTo>
                    <a:pt x="5" y="38"/>
                    <a:pt x="4" y="27"/>
                    <a:pt x="4" y="22"/>
                  </a:cubicBezTo>
                  <a:cubicBezTo>
                    <a:pt x="10" y="15"/>
                    <a:pt x="20" y="9"/>
                    <a:pt x="29" y="5"/>
                  </a:cubicBezTo>
                  <a:cubicBezTo>
                    <a:pt x="37" y="2"/>
                    <a:pt x="46" y="1"/>
                    <a:pt x="5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7" name="Group 46"/>
          <p:cNvGrpSpPr/>
          <p:nvPr/>
        </p:nvGrpSpPr>
        <p:grpSpPr>
          <a:xfrm>
            <a:off x="6588062" y="2078155"/>
            <a:ext cx="3285898" cy="492369"/>
            <a:chOff x="6705222" y="2257866"/>
            <a:chExt cx="3285898" cy="492369"/>
          </a:xfrm>
        </p:grpSpPr>
        <p:sp>
          <p:nvSpPr>
            <p:cNvPr id="48" name="Rectangle 47"/>
            <p:cNvSpPr/>
            <p:nvPr/>
          </p:nvSpPr>
          <p:spPr>
            <a:xfrm flipH="1">
              <a:off x="6705222" y="2257866"/>
              <a:ext cx="2662007" cy="4923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7018498" y="2348450"/>
              <a:ext cx="1748699" cy="299441"/>
            </a:xfrm>
            <a:prstGeom prst="rect">
              <a:avLst/>
            </a:prstGeom>
          </p:spPr>
          <p:txBody>
            <a:bodyPr wrap="square" lIns="243840" rIns="243840" bIns="60960">
              <a:spAutoFit/>
            </a:bodyPr>
            <a:lstStyle/>
            <a:p>
              <a:pPr>
                <a:lnSpc>
                  <a:spcPct val="89000"/>
                </a:lnSpc>
              </a:pPr>
              <a:r>
                <a:rPr lang="en-US" sz="1400" dirty="0">
                  <a:solidFill>
                    <a:schemeClr val="bg1"/>
                  </a:solidFill>
                </a:rPr>
                <a:t>LOREM IPSUM</a:t>
              </a:r>
            </a:p>
          </p:txBody>
        </p:sp>
        <p:sp>
          <p:nvSpPr>
            <p:cNvPr id="50" name="Freeform 11"/>
            <p:cNvSpPr>
              <a:spLocks/>
            </p:cNvSpPr>
            <p:nvPr/>
          </p:nvSpPr>
          <p:spPr bwMode="auto">
            <a:xfrm flipH="1">
              <a:off x="8802464" y="2306742"/>
              <a:ext cx="473507" cy="409101"/>
            </a:xfrm>
            <a:custGeom>
              <a:avLst/>
              <a:gdLst>
                <a:gd name="T0" fmla="*/ 158 w 167"/>
                <a:gd name="T1" fmla="*/ 78 h 145"/>
                <a:gd name="T2" fmla="*/ 97 w 167"/>
                <a:gd name="T3" fmla="*/ 2 h 145"/>
                <a:gd name="T4" fmla="*/ 99 w 167"/>
                <a:gd name="T5" fmla="*/ 36 h 145"/>
                <a:gd name="T6" fmla="*/ 99 w 167"/>
                <a:gd name="T7" fmla="*/ 36 h 145"/>
                <a:gd name="T8" fmla="*/ 92 w 167"/>
                <a:gd name="T9" fmla="*/ 35 h 145"/>
                <a:gd name="T10" fmla="*/ 89 w 167"/>
                <a:gd name="T11" fmla="*/ 34 h 145"/>
                <a:gd name="T12" fmla="*/ 89 w 167"/>
                <a:gd name="T13" fmla="*/ 0 h 145"/>
                <a:gd name="T14" fmla="*/ 80 w 167"/>
                <a:gd name="T15" fmla="*/ 0 h 145"/>
                <a:gd name="T16" fmla="*/ 80 w 167"/>
                <a:gd name="T17" fmla="*/ 34 h 145"/>
                <a:gd name="T18" fmla="*/ 77 w 167"/>
                <a:gd name="T19" fmla="*/ 35 h 145"/>
                <a:gd name="T20" fmla="*/ 71 w 167"/>
                <a:gd name="T21" fmla="*/ 36 h 145"/>
                <a:gd name="T22" fmla="*/ 69 w 167"/>
                <a:gd name="T23" fmla="*/ 37 h 145"/>
                <a:gd name="T24" fmla="*/ 71 w 167"/>
                <a:gd name="T25" fmla="*/ 2 h 145"/>
                <a:gd name="T26" fmla="*/ 10 w 167"/>
                <a:gd name="T27" fmla="*/ 78 h 145"/>
                <a:gd name="T28" fmla="*/ 0 w 167"/>
                <a:gd name="T29" fmla="*/ 104 h 145"/>
                <a:gd name="T30" fmla="*/ 18 w 167"/>
                <a:gd name="T31" fmla="*/ 144 h 145"/>
                <a:gd name="T32" fmla="*/ 47 w 167"/>
                <a:gd name="T33" fmla="*/ 130 h 145"/>
                <a:gd name="T34" fmla="*/ 81 w 167"/>
                <a:gd name="T35" fmla="*/ 95 h 145"/>
                <a:gd name="T36" fmla="*/ 71 w 167"/>
                <a:gd name="T37" fmla="*/ 59 h 145"/>
                <a:gd name="T38" fmla="*/ 69 w 167"/>
                <a:gd name="T39" fmla="*/ 45 h 145"/>
                <a:gd name="T40" fmla="*/ 73 w 167"/>
                <a:gd name="T41" fmla="*/ 44 h 145"/>
                <a:gd name="T42" fmla="*/ 85 w 167"/>
                <a:gd name="T43" fmla="*/ 43 h 145"/>
                <a:gd name="T44" fmla="*/ 91 w 167"/>
                <a:gd name="T45" fmla="*/ 43 h 145"/>
                <a:gd name="T46" fmla="*/ 97 w 167"/>
                <a:gd name="T47" fmla="*/ 44 h 145"/>
                <a:gd name="T48" fmla="*/ 99 w 167"/>
                <a:gd name="T49" fmla="*/ 45 h 145"/>
                <a:gd name="T50" fmla="*/ 97 w 167"/>
                <a:gd name="T51" fmla="*/ 59 h 145"/>
                <a:gd name="T52" fmla="*/ 87 w 167"/>
                <a:gd name="T53" fmla="*/ 95 h 145"/>
                <a:gd name="T54" fmla="*/ 120 w 167"/>
                <a:gd name="T55" fmla="*/ 130 h 145"/>
                <a:gd name="T56" fmla="*/ 150 w 167"/>
                <a:gd name="T57" fmla="*/ 144 h 145"/>
                <a:gd name="T58" fmla="*/ 167 w 167"/>
                <a:gd name="T59" fmla="*/ 104 h 145"/>
                <a:gd name="T60" fmla="*/ 158 w 167"/>
                <a:gd name="T61" fmla="*/ 7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7" h="145">
                  <a:moveTo>
                    <a:pt x="158" y="78"/>
                  </a:moveTo>
                  <a:cubicBezTo>
                    <a:pt x="158" y="78"/>
                    <a:pt x="143" y="2"/>
                    <a:pt x="97" y="2"/>
                  </a:cubicBezTo>
                  <a:cubicBezTo>
                    <a:pt x="97" y="2"/>
                    <a:pt x="99" y="20"/>
                    <a:pt x="99" y="36"/>
                  </a:cubicBezTo>
                  <a:cubicBezTo>
                    <a:pt x="99" y="36"/>
                    <a:pt x="99" y="36"/>
                    <a:pt x="99" y="36"/>
                  </a:cubicBezTo>
                  <a:cubicBezTo>
                    <a:pt x="97" y="36"/>
                    <a:pt x="94" y="35"/>
                    <a:pt x="92" y="35"/>
                  </a:cubicBezTo>
                  <a:cubicBezTo>
                    <a:pt x="91" y="35"/>
                    <a:pt x="90" y="34"/>
                    <a:pt x="89" y="34"/>
                  </a:cubicBezTo>
                  <a:cubicBezTo>
                    <a:pt x="89" y="0"/>
                    <a:pt x="89" y="0"/>
                    <a:pt x="89" y="0"/>
                  </a:cubicBezTo>
                  <a:cubicBezTo>
                    <a:pt x="80" y="0"/>
                    <a:pt x="80" y="0"/>
                    <a:pt x="80" y="0"/>
                  </a:cubicBezTo>
                  <a:cubicBezTo>
                    <a:pt x="80" y="34"/>
                    <a:pt x="80" y="34"/>
                    <a:pt x="80" y="34"/>
                  </a:cubicBezTo>
                  <a:cubicBezTo>
                    <a:pt x="79" y="34"/>
                    <a:pt x="78" y="34"/>
                    <a:pt x="77" y="35"/>
                  </a:cubicBezTo>
                  <a:cubicBezTo>
                    <a:pt x="75" y="35"/>
                    <a:pt x="73" y="36"/>
                    <a:pt x="71" y="36"/>
                  </a:cubicBezTo>
                  <a:cubicBezTo>
                    <a:pt x="70" y="36"/>
                    <a:pt x="69" y="37"/>
                    <a:pt x="69" y="37"/>
                  </a:cubicBezTo>
                  <a:cubicBezTo>
                    <a:pt x="69" y="21"/>
                    <a:pt x="71" y="2"/>
                    <a:pt x="71" y="2"/>
                  </a:cubicBezTo>
                  <a:cubicBezTo>
                    <a:pt x="25" y="2"/>
                    <a:pt x="10" y="78"/>
                    <a:pt x="10" y="78"/>
                  </a:cubicBezTo>
                  <a:cubicBezTo>
                    <a:pt x="10" y="78"/>
                    <a:pt x="0" y="89"/>
                    <a:pt x="0" y="104"/>
                  </a:cubicBezTo>
                  <a:cubicBezTo>
                    <a:pt x="0" y="119"/>
                    <a:pt x="12" y="143"/>
                    <a:pt x="18" y="144"/>
                  </a:cubicBezTo>
                  <a:cubicBezTo>
                    <a:pt x="24" y="145"/>
                    <a:pt x="34" y="141"/>
                    <a:pt x="47" y="130"/>
                  </a:cubicBezTo>
                  <a:cubicBezTo>
                    <a:pt x="60" y="120"/>
                    <a:pt x="79" y="116"/>
                    <a:pt x="81" y="95"/>
                  </a:cubicBezTo>
                  <a:cubicBezTo>
                    <a:pt x="83" y="73"/>
                    <a:pt x="71" y="59"/>
                    <a:pt x="71" y="59"/>
                  </a:cubicBezTo>
                  <a:cubicBezTo>
                    <a:pt x="70" y="56"/>
                    <a:pt x="69" y="51"/>
                    <a:pt x="69" y="45"/>
                  </a:cubicBezTo>
                  <a:cubicBezTo>
                    <a:pt x="70" y="44"/>
                    <a:pt x="71" y="44"/>
                    <a:pt x="73" y="44"/>
                  </a:cubicBezTo>
                  <a:cubicBezTo>
                    <a:pt x="76" y="43"/>
                    <a:pt x="81" y="43"/>
                    <a:pt x="85" y="43"/>
                  </a:cubicBezTo>
                  <a:cubicBezTo>
                    <a:pt x="87" y="43"/>
                    <a:pt x="89" y="43"/>
                    <a:pt x="91" y="43"/>
                  </a:cubicBezTo>
                  <a:cubicBezTo>
                    <a:pt x="93" y="44"/>
                    <a:pt x="95" y="44"/>
                    <a:pt x="97" y="44"/>
                  </a:cubicBezTo>
                  <a:cubicBezTo>
                    <a:pt x="98" y="44"/>
                    <a:pt x="98" y="44"/>
                    <a:pt x="99" y="45"/>
                  </a:cubicBezTo>
                  <a:cubicBezTo>
                    <a:pt x="99" y="51"/>
                    <a:pt x="98" y="56"/>
                    <a:pt x="97" y="59"/>
                  </a:cubicBezTo>
                  <a:cubicBezTo>
                    <a:pt x="97" y="59"/>
                    <a:pt x="85" y="73"/>
                    <a:pt x="87" y="95"/>
                  </a:cubicBezTo>
                  <a:cubicBezTo>
                    <a:pt x="89" y="116"/>
                    <a:pt x="108" y="120"/>
                    <a:pt x="120" y="130"/>
                  </a:cubicBezTo>
                  <a:cubicBezTo>
                    <a:pt x="133" y="141"/>
                    <a:pt x="144" y="145"/>
                    <a:pt x="150" y="144"/>
                  </a:cubicBezTo>
                  <a:cubicBezTo>
                    <a:pt x="156" y="143"/>
                    <a:pt x="167" y="119"/>
                    <a:pt x="167" y="104"/>
                  </a:cubicBezTo>
                  <a:cubicBezTo>
                    <a:pt x="167" y="89"/>
                    <a:pt x="158" y="78"/>
                    <a:pt x="158"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TextBox 50"/>
            <p:cNvSpPr txBox="1"/>
            <p:nvPr/>
          </p:nvSpPr>
          <p:spPr>
            <a:xfrm flipH="1">
              <a:off x="9367231" y="2301233"/>
              <a:ext cx="623889" cy="369332"/>
            </a:xfrm>
            <a:prstGeom prst="rect">
              <a:avLst/>
            </a:prstGeom>
            <a:noFill/>
          </p:spPr>
          <p:txBody>
            <a:bodyPr wrap="none" rtlCol="0">
              <a:spAutoFit/>
            </a:bodyPr>
            <a:lstStyle/>
            <a:p>
              <a:r>
                <a:rPr lang="en-US">
                  <a:solidFill>
                    <a:schemeClr val="bg1"/>
                  </a:solidFill>
                </a:rPr>
                <a:t>15%</a:t>
              </a:r>
            </a:p>
          </p:txBody>
        </p:sp>
      </p:grpSp>
      <p:grpSp>
        <p:nvGrpSpPr>
          <p:cNvPr id="52" name="Group 51"/>
          <p:cNvGrpSpPr/>
          <p:nvPr/>
        </p:nvGrpSpPr>
        <p:grpSpPr>
          <a:xfrm>
            <a:off x="6588062" y="2665279"/>
            <a:ext cx="4424013" cy="492371"/>
            <a:chOff x="6844025" y="2844989"/>
            <a:chExt cx="4424013" cy="492369"/>
          </a:xfrm>
        </p:grpSpPr>
        <p:sp>
          <p:nvSpPr>
            <p:cNvPr id="53" name="Rectangle 52"/>
            <p:cNvSpPr/>
            <p:nvPr/>
          </p:nvSpPr>
          <p:spPr>
            <a:xfrm flipH="1">
              <a:off x="6844025" y="2844989"/>
              <a:ext cx="3742403" cy="4923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8486322" y="2965606"/>
              <a:ext cx="1748699" cy="299440"/>
            </a:xfrm>
            <a:prstGeom prst="rect">
              <a:avLst/>
            </a:prstGeom>
          </p:spPr>
          <p:txBody>
            <a:bodyPr wrap="square" lIns="243840" rIns="243840" bIns="60960">
              <a:spAutoFit/>
            </a:bodyPr>
            <a:lstStyle/>
            <a:p>
              <a:pPr>
                <a:lnSpc>
                  <a:spcPct val="89000"/>
                </a:lnSpc>
              </a:pPr>
              <a:r>
                <a:rPr lang="en-US" sz="1400">
                  <a:solidFill>
                    <a:schemeClr val="bg1"/>
                  </a:solidFill>
                </a:rPr>
                <a:t>LOREM IPSUM</a:t>
              </a:r>
            </a:p>
          </p:txBody>
        </p:sp>
        <p:sp>
          <p:nvSpPr>
            <p:cNvPr id="55" name="Freeform 10"/>
            <p:cNvSpPr>
              <a:spLocks/>
            </p:cNvSpPr>
            <p:nvPr/>
          </p:nvSpPr>
          <p:spPr bwMode="auto">
            <a:xfrm flipH="1">
              <a:off x="10093957" y="2875292"/>
              <a:ext cx="373319" cy="431762"/>
            </a:xfrm>
            <a:custGeom>
              <a:avLst/>
              <a:gdLst>
                <a:gd name="T0" fmla="*/ 109 w 132"/>
                <a:gd name="T1" fmla="*/ 52 h 153"/>
                <a:gd name="T2" fmla="*/ 115 w 132"/>
                <a:gd name="T3" fmla="*/ 106 h 153"/>
                <a:gd name="T4" fmla="*/ 82 w 132"/>
                <a:gd name="T5" fmla="*/ 136 h 153"/>
                <a:gd name="T6" fmla="*/ 12 w 132"/>
                <a:gd name="T7" fmla="*/ 133 h 153"/>
                <a:gd name="T8" fmla="*/ 28 w 132"/>
                <a:gd name="T9" fmla="*/ 71 h 153"/>
                <a:gd name="T10" fmla="*/ 51 w 132"/>
                <a:gd name="T11" fmla="*/ 55 h 153"/>
                <a:gd name="T12" fmla="*/ 52 w 132"/>
                <a:gd name="T13" fmla="*/ 48 h 153"/>
                <a:gd name="T14" fmla="*/ 32 w 132"/>
                <a:gd name="T15" fmla="*/ 46 h 153"/>
                <a:gd name="T16" fmla="*/ 37 w 132"/>
                <a:gd name="T17" fmla="*/ 29 h 153"/>
                <a:gd name="T18" fmla="*/ 50 w 132"/>
                <a:gd name="T19" fmla="*/ 32 h 153"/>
                <a:gd name="T20" fmla="*/ 42 w 132"/>
                <a:gd name="T21" fmla="*/ 16 h 153"/>
                <a:gd name="T22" fmla="*/ 52 w 132"/>
                <a:gd name="T23" fmla="*/ 7 h 153"/>
                <a:gd name="T24" fmla="*/ 52 w 132"/>
                <a:gd name="T25" fmla="*/ 2 h 153"/>
                <a:gd name="T26" fmla="*/ 56 w 132"/>
                <a:gd name="T27" fmla="*/ 1 h 153"/>
                <a:gd name="T28" fmla="*/ 61 w 132"/>
                <a:gd name="T29" fmla="*/ 2 h 153"/>
                <a:gd name="T30" fmla="*/ 61 w 132"/>
                <a:gd name="T31" fmla="*/ 6 h 153"/>
                <a:gd name="T32" fmla="*/ 64 w 132"/>
                <a:gd name="T33" fmla="*/ 6 h 153"/>
                <a:gd name="T34" fmla="*/ 65 w 132"/>
                <a:gd name="T35" fmla="*/ 2 h 153"/>
                <a:gd name="T36" fmla="*/ 69 w 132"/>
                <a:gd name="T37" fmla="*/ 1 h 153"/>
                <a:gd name="T38" fmla="*/ 72 w 132"/>
                <a:gd name="T39" fmla="*/ 4 h 153"/>
                <a:gd name="T40" fmla="*/ 72 w 132"/>
                <a:gd name="T41" fmla="*/ 9 h 153"/>
                <a:gd name="T42" fmla="*/ 77 w 132"/>
                <a:gd name="T43" fmla="*/ 10 h 153"/>
                <a:gd name="T44" fmla="*/ 80 w 132"/>
                <a:gd name="T45" fmla="*/ 4 h 153"/>
                <a:gd name="T46" fmla="*/ 88 w 132"/>
                <a:gd name="T47" fmla="*/ 8 h 153"/>
                <a:gd name="T48" fmla="*/ 88 w 132"/>
                <a:gd name="T49" fmla="*/ 21 h 153"/>
                <a:gd name="T50" fmla="*/ 93 w 132"/>
                <a:gd name="T51" fmla="*/ 38 h 153"/>
                <a:gd name="T52" fmla="*/ 92 w 132"/>
                <a:gd name="T53" fmla="*/ 20 h 153"/>
                <a:gd name="T54" fmla="*/ 100 w 132"/>
                <a:gd name="T55" fmla="*/ 19 h 153"/>
                <a:gd name="T56" fmla="*/ 103 w 132"/>
                <a:gd name="T57" fmla="*/ 29 h 153"/>
                <a:gd name="T58" fmla="*/ 106 w 132"/>
                <a:gd name="T59" fmla="*/ 20 h 153"/>
                <a:gd name="T60" fmla="*/ 111 w 132"/>
                <a:gd name="T61" fmla="*/ 19 h 153"/>
                <a:gd name="T62" fmla="*/ 115 w 132"/>
                <a:gd name="T63" fmla="*/ 23 h 153"/>
                <a:gd name="T64" fmla="*/ 109 w 132"/>
                <a:gd name="T65" fmla="*/ 5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53">
                  <a:moveTo>
                    <a:pt x="109" y="52"/>
                  </a:moveTo>
                  <a:cubicBezTo>
                    <a:pt x="109" y="52"/>
                    <a:pt x="132" y="74"/>
                    <a:pt x="115" y="106"/>
                  </a:cubicBezTo>
                  <a:cubicBezTo>
                    <a:pt x="115" y="106"/>
                    <a:pt x="111" y="121"/>
                    <a:pt x="82" y="136"/>
                  </a:cubicBezTo>
                  <a:cubicBezTo>
                    <a:pt x="53" y="150"/>
                    <a:pt x="24" y="153"/>
                    <a:pt x="12" y="133"/>
                  </a:cubicBezTo>
                  <a:cubicBezTo>
                    <a:pt x="0" y="113"/>
                    <a:pt x="21" y="77"/>
                    <a:pt x="28" y="71"/>
                  </a:cubicBezTo>
                  <a:cubicBezTo>
                    <a:pt x="28" y="71"/>
                    <a:pt x="31" y="59"/>
                    <a:pt x="51" y="55"/>
                  </a:cubicBezTo>
                  <a:cubicBezTo>
                    <a:pt x="51" y="55"/>
                    <a:pt x="60" y="48"/>
                    <a:pt x="52" y="48"/>
                  </a:cubicBezTo>
                  <a:cubicBezTo>
                    <a:pt x="45" y="49"/>
                    <a:pt x="34" y="49"/>
                    <a:pt x="32" y="46"/>
                  </a:cubicBezTo>
                  <a:cubicBezTo>
                    <a:pt x="31" y="43"/>
                    <a:pt x="33" y="30"/>
                    <a:pt x="37" y="29"/>
                  </a:cubicBezTo>
                  <a:cubicBezTo>
                    <a:pt x="41" y="27"/>
                    <a:pt x="50" y="32"/>
                    <a:pt x="50" y="32"/>
                  </a:cubicBezTo>
                  <a:cubicBezTo>
                    <a:pt x="50" y="32"/>
                    <a:pt x="56" y="19"/>
                    <a:pt x="42" y="16"/>
                  </a:cubicBezTo>
                  <a:cubicBezTo>
                    <a:pt x="42" y="16"/>
                    <a:pt x="45" y="7"/>
                    <a:pt x="52" y="7"/>
                  </a:cubicBezTo>
                  <a:cubicBezTo>
                    <a:pt x="52" y="2"/>
                    <a:pt x="52" y="2"/>
                    <a:pt x="52" y="2"/>
                  </a:cubicBezTo>
                  <a:cubicBezTo>
                    <a:pt x="52" y="2"/>
                    <a:pt x="54" y="0"/>
                    <a:pt x="56" y="1"/>
                  </a:cubicBezTo>
                  <a:cubicBezTo>
                    <a:pt x="59" y="1"/>
                    <a:pt x="61" y="2"/>
                    <a:pt x="61" y="2"/>
                  </a:cubicBezTo>
                  <a:cubicBezTo>
                    <a:pt x="61" y="6"/>
                    <a:pt x="61" y="6"/>
                    <a:pt x="61" y="6"/>
                  </a:cubicBezTo>
                  <a:cubicBezTo>
                    <a:pt x="64" y="6"/>
                    <a:pt x="64" y="6"/>
                    <a:pt x="64" y="6"/>
                  </a:cubicBezTo>
                  <a:cubicBezTo>
                    <a:pt x="65" y="2"/>
                    <a:pt x="65" y="2"/>
                    <a:pt x="65" y="2"/>
                  </a:cubicBezTo>
                  <a:cubicBezTo>
                    <a:pt x="65" y="2"/>
                    <a:pt x="65" y="0"/>
                    <a:pt x="69" y="1"/>
                  </a:cubicBezTo>
                  <a:cubicBezTo>
                    <a:pt x="73" y="1"/>
                    <a:pt x="72" y="4"/>
                    <a:pt x="72" y="4"/>
                  </a:cubicBezTo>
                  <a:cubicBezTo>
                    <a:pt x="72" y="4"/>
                    <a:pt x="72" y="8"/>
                    <a:pt x="72" y="9"/>
                  </a:cubicBezTo>
                  <a:cubicBezTo>
                    <a:pt x="72" y="9"/>
                    <a:pt x="75" y="12"/>
                    <a:pt x="77" y="10"/>
                  </a:cubicBezTo>
                  <a:cubicBezTo>
                    <a:pt x="80" y="4"/>
                    <a:pt x="80" y="4"/>
                    <a:pt x="80" y="4"/>
                  </a:cubicBezTo>
                  <a:cubicBezTo>
                    <a:pt x="80" y="4"/>
                    <a:pt x="86" y="2"/>
                    <a:pt x="88" y="8"/>
                  </a:cubicBezTo>
                  <a:cubicBezTo>
                    <a:pt x="88" y="8"/>
                    <a:pt x="83" y="16"/>
                    <a:pt x="88" y="21"/>
                  </a:cubicBezTo>
                  <a:cubicBezTo>
                    <a:pt x="88" y="21"/>
                    <a:pt x="93" y="27"/>
                    <a:pt x="93" y="38"/>
                  </a:cubicBezTo>
                  <a:cubicBezTo>
                    <a:pt x="93" y="38"/>
                    <a:pt x="94" y="25"/>
                    <a:pt x="92" y="20"/>
                  </a:cubicBezTo>
                  <a:cubicBezTo>
                    <a:pt x="92" y="20"/>
                    <a:pt x="95" y="17"/>
                    <a:pt x="100" y="19"/>
                  </a:cubicBezTo>
                  <a:cubicBezTo>
                    <a:pt x="100" y="19"/>
                    <a:pt x="100" y="29"/>
                    <a:pt x="103" y="29"/>
                  </a:cubicBezTo>
                  <a:cubicBezTo>
                    <a:pt x="105" y="29"/>
                    <a:pt x="106" y="20"/>
                    <a:pt x="106" y="20"/>
                  </a:cubicBezTo>
                  <a:cubicBezTo>
                    <a:pt x="106" y="20"/>
                    <a:pt x="106" y="18"/>
                    <a:pt x="111" y="19"/>
                  </a:cubicBezTo>
                  <a:cubicBezTo>
                    <a:pt x="115" y="21"/>
                    <a:pt x="115" y="23"/>
                    <a:pt x="115" y="23"/>
                  </a:cubicBezTo>
                  <a:cubicBezTo>
                    <a:pt x="115" y="23"/>
                    <a:pt x="100" y="35"/>
                    <a:pt x="109" y="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TextBox 55"/>
            <p:cNvSpPr txBox="1"/>
            <p:nvPr/>
          </p:nvSpPr>
          <p:spPr>
            <a:xfrm flipH="1">
              <a:off x="10644149" y="2875821"/>
              <a:ext cx="623889" cy="369331"/>
            </a:xfrm>
            <a:prstGeom prst="rect">
              <a:avLst/>
            </a:prstGeom>
            <a:noFill/>
          </p:spPr>
          <p:txBody>
            <a:bodyPr wrap="none" rtlCol="0">
              <a:spAutoFit/>
            </a:bodyPr>
            <a:lstStyle/>
            <a:p>
              <a:r>
                <a:rPr lang="en-US" dirty="0">
                  <a:solidFill>
                    <a:schemeClr val="bg1"/>
                  </a:solidFill>
                </a:rPr>
                <a:t>35%</a:t>
              </a:r>
            </a:p>
          </p:txBody>
        </p:sp>
      </p:grpSp>
      <p:grpSp>
        <p:nvGrpSpPr>
          <p:cNvPr id="57" name="Group 56"/>
          <p:cNvGrpSpPr/>
          <p:nvPr/>
        </p:nvGrpSpPr>
        <p:grpSpPr>
          <a:xfrm>
            <a:off x="6588062" y="3252405"/>
            <a:ext cx="3739965" cy="492371"/>
            <a:chOff x="6846464" y="3432112"/>
            <a:chExt cx="3739965" cy="492369"/>
          </a:xfrm>
        </p:grpSpPr>
        <p:sp>
          <p:nvSpPr>
            <p:cNvPr id="58" name="Rectangle 57"/>
            <p:cNvSpPr/>
            <p:nvPr/>
          </p:nvSpPr>
          <p:spPr>
            <a:xfrm flipH="1">
              <a:off x="6846464" y="3432112"/>
              <a:ext cx="3054166" cy="492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7576280" y="3524989"/>
              <a:ext cx="1748699" cy="299440"/>
            </a:xfrm>
            <a:prstGeom prst="rect">
              <a:avLst/>
            </a:prstGeom>
          </p:spPr>
          <p:txBody>
            <a:bodyPr wrap="square" lIns="243840" rIns="243840" bIns="60960">
              <a:spAutoFit/>
            </a:bodyPr>
            <a:lstStyle/>
            <a:p>
              <a:pPr>
                <a:lnSpc>
                  <a:spcPct val="89000"/>
                </a:lnSpc>
              </a:pPr>
              <a:r>
                <a:rPr lang="en-US" sz="1400">
                  <a:solidFill>
                    <a:schemeClr val="bg1"/>
                  </a:solidFill>
                </a:rPr>
                <a:t>LOREM IPSUM</a:t>
              </a:r>
            </a:p>
          </p:txBody>
        </p:sp>
        <p:sp>
          <p:nvSpPr>
            <p:cNvPr id="60" name="Freeform 16"/>
            <p:cNvSpPr>
              <a:spLocks/>
            </p:cNvSpPr>
            <p:nvPr/>
          </p:nvSpPr>
          <p:spPr bwMode="auto">
            <a:xfrm flipH="1">
              <a:off x="9300313" y="3487037"/>
              <a:ext cx="524794" cy="398365"/>
            </a:xfrm>
            <a:custGeom>
              <a:avLst/>
              <a:gdLst>
                <a:gd name="T0" fmla="*/ 29 w 185"/>
                <a:gd name="T1" fmla="*/ 18 h 141"/>
                <a:gd name="T2" fmla="*/ 20 w 185"/>
                <a:gd name="T3" fmla="*/ 28 h 141"/>
                <a:gd name="T4" fmla="*/ 11 w 185"/>
                <a:gd name="T5" fmla="*/ 35 h 141"/>
                <a:gd name="T6" fmla="*/ 5 w 185"/>
                <a:gd name="T7" fmla="*/ 53 h 141"/>
                <a:gd name="T8" fmla="*/ 3 w 185"/>
                <a:gd name="T9" fmla="*/ 58 h 141"/>
                <a:gd name="T10" fmla="*/ 1 w 185"/>
                <a:gd name="T11" fmla="*/ 71 h 141"/>
                <a:gd name="T12" fmla="*/ 5 w 185"/>
                <a:gd name="T13" fmla="*/ 82 h 141"/>
                <a:gd name="T14" fmla="*/ 11 w 185"/>
                <a:gd name="T15" fmla="*/ 94 h 141"/>
                <a:gd name="T16" fmla="*/ 26 w 185"/>
                <a:gd name="T17" fmla="*/ 98 h 141"/>
                <a:gd name="T18" fmla="*/ 39 w 185"/>
                <a:gd name="T19" fmla="*/ 99 h 141"/>
                <a:gd name="T20" fmla="*/ 44 w 185"/>
                <a:gd name="T21" fmla="*/ 100 h 141"/>
                <a:gd name="T22" fmla="*/ 42 w 185"/>
                <a:gd name="T23" fmla="*/ 105 h 141"/>
                <a:gd name="T24" fmla="*/ 42 w 185"/>
                <a:gd name="T25" fmla="*/ 112 h 141"/>
                <a:gd name="T26" fmla="*/ 46 w 185"/>
                <a:gd name="T27" fmla="*/ 116 h 141"/>
                <a:gd name="T28" fmla="*/ 47 w 185"/>
                <a:gd name="T29" fmla="*/ 122 h 141"/>
                <a:gd name="T30" fmla="*/ 54 w 185"/>
                <a:gd name="T31" fmla="*/ 125 h 141"/>
                <a:gd name="T32" fmla="*/ 82 w 185"/>
                <a:gd name="T33" fmla="*/ 129 h 141"/>
                <a:gd name="T34" fmla="*/ 88 w 185"/>
                <a:gd name="T35" fmla="*/ 128 h 141"/>
                <a:gd name="T36" fmla="*/ 96 w 185"/>
                <a:gd name="T37" fmla="*/ 122 h 141"/>
                <a:gd name="T38" fmla="*/ 105 w 185"/>
                <a:gd name="T39" fmla="*/ 121 h 141"/>
                <a:gd name="T40" fmla="*/ 107 w 185"/>
                <a:gd name="T41" fmla="*/ 126 h 141"/>
                <a:gd name="T42" fmla="*/ 110 w 185"/>
                <a:gd name="T43" fmla="*/ 132 h 141"/>
                <a:gd name="T44" fmla="*/ 116 w 185"/>
                <a:gd name="T45" fmla="*/ 133 h 141"/>
                <a:gd name="T46" fmla="*/ 122 w 185"/>
                <a:gd name="T47" fmla="*/ 136 h 141"/>
                <a:gd name="T48" fmla="*/ 127 w 185"/>
                <a:gd name="T49" fmla="*/ 141 h 141"/>
                <a:gd name="T50" fmla="*/ 132 w 185"/>
                <a:gd name="T51" fmla="*/ 135 h 141"/>
                <a:gd name="T52" fmla="*/ 165 w 185"/>
                <a:gd name="T53" fmla="*/ 113 h 141"/>
                <a:gd name="T54" fmla="*/ 170 w 185"/>
                <a:gd name="T55" fmla="*/ 112 h 141"/>
                <a:gd name="T56" fmla="*/ 180 w 185"/>
                <a:gd name="T57" fmla="*/ 100 h 141"/>
                <a:gd name="T58" fmla="*/ 183 w 185"/>
                <a:gd name="T59" fmla="*/ 87 h 141"/>
                <a:gd name="T60" fmla="*/ 185 w 185"/>
                <a:gd name="T61" fmla="*/ 82 h 141"/>
                <a:gd name="T62" fmla="*/ 183 w 185"/>
                <a:gd name="T63" fmla="*/ 80 h 141"/>
                <a:gd name="T64" fmla="*/ 181 w 185"/>
                <a:gd name="T65" fmla="*/ 68 h 141"/>
                <a:gd name="T66" fmla="*/ 177 w 185"/>
                <a:gd name="T67" fmla="*/ 60 h 141"/>
                <a:gd name="T68" fmla="*/ 175 w 185"/>
                <a:gd name="T69" fmla="*/ 49 h 141"/>
                <a:gd name="T70" fmla="*/ 168 w 185"/>
                <a:gd name="T71" fmla="*/ 44 h 141"/>
                <a:gd name="T72" fmla="*/ 159 w 185"/>
                <a:gd name="T73" fmla="*/ 31 h 141"/>
                <a:gd name="T74" fmla="*/ 156 w 185"/>
                <a:gd name="T75" fmla="*/ 24 h 141"/>
                <a:gd name="T76" fmla="*/ 149 w 185"/>
                <a:gd name="T77" fmla="*/ 20 h 141"/>
                <a:gd name="T78" fmla="*/ 146 w 185"/>
                <a:gd name="T79" fmla="*/ 16 h 141"/>
                <a:gd name="T80" fmla="*/ 139 w 185"/>
                <a:gd name="T81" fmla="*/ 14 h 141"/>
                <a:gd name="T82" fmla="*/ 130 w 185"/>
                <a:gd name="T83" fmla="*/ 7 h 141"/>
                <a:gd name="T84" fmla="*/ 121 w 185"/>
                <a:gd name="T85" fmla="*/ 5 h 141"/>
                <a:gd name="T86" fmla="*/ 104 w 185"/>
                <a:gd name="T87" fmla="*/ 1 h 141"/>
                <a:gd name="T88" fmla="*/ 90 w 185"/>
                <a:gd name="T89" fmla="*/ 3 h 141"/>
                <a:gd name="T90" fmla="*/ 73 w 185"/>
                <a:gd name="T91" fmla="*/ 2 h 141"/>
                <a:gd name="T92" fmla="*/ 50 w 185"/>
                <a:gd name="T93" fmla="*/ 7 h 141"/>
                <a:gd name="T94" fmla="*/ 29 w 185"/>
                <a:gd name="T95" fmla="*/ 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5" h="141">
                  <a:moveTo>
                    <a:pt x="29" y="18"/>
                  </a:moveTo>
                  <a:cubicBezTo>
                    <a:pt x="24" y="20"/>
                    <a:pt x="19" y="26"/>
                    <a:pt x="20" y="28"/>
                  </a:cubicBezTo>
                  <a:cubicBezTo>
                    <a:pt x="20" y="28"/>
                    <a:pt x="15" y="27"/>
                    <a:pt x="11" y="35"/>
                  </a:cubicBezTo>
                  <a:cubicBezTo>
                    <a:pt x="7" y="43"/>
                    <a:pt x="5" y="53"/>
                    <a:pt x="5" y="53"/>
                  </a:cubicBezTo>
                  <a:cubicBezTo>
                    <a:pt x="5" y="53"/>
                    <a:pt x="2" y="55"/>
                    <a:pt x="3" y="58"/>
                  </a:cubicBezTo>
                  <a:cubicBezTo>
                    <a:pt x="3" y="58"/>
                    <a:pt x="0" y="65"/>
                    <a:pt x="1" y="71"/>
                  </a:cubicBezTo>
                  <a:cubicBezTo>
                    <a:pt x="2" y="78"/>
                    <a:pt x="5" y="79"/>
                    <a:pt x="5" y="82"/>
                  </a:cubicBezTo>
                  <a:cubicBezTo>
                    <a:pt x="5" y="82"/>
                    <a:pt x="3" y="88"/>
                    <a:pt x="11" y="94"/>
                  </a:cubicBezTo>
                  <a:cubicBezTo>
                    <a:pt x="19" y="99"/>
                    <a:pt x="26" y="98"/>
                    <a:pt x="26" y="98"/>
                  </a:cubicBezTo>
                  <a:cubicBezTo>
                    <a:pt x="26" y="98"/>
                    <a:pt x="36" y="102"/>
                    <a:pt x="39" y="99"/>
                  </a:cubicBezTo>
                  <a:cubicBezTo>
                    <a:pt x="39" y="99"/>
                    <a:pt x="45" y="98"/>
                    <a:pt x="44" y="100"/>
                  </a:cubicBezTo>
                  <a:cubicBezTo>
                    <a:pt x="44" y="100"/>
                    <a:pt x="42" y="103"/>
                    <a:pt x="42" y="105"/>
                  </a:cubicBezTo>
                  <a:cubicBezTo>
                    <a:pt x="42" y="105"/>
                    <a:pt x="40" y="109"/>
                    <a:pt x="42" y="112"/>
                  </a:cubicBezTo>
                  <a:cubicBezTo>
                    <a:pt x="44" y="115"/>
                    <a:pt x="45" y="114"/>
                    <a:pt x="46" y="116"/>
                  </a:cubicBezTo>
                  <a:cubicBezTo>
                    <a:pt x="46" y="118"/>
                    <a:pt x="45" y="119"/>
                    <a:pt x="47" y="122"/>
                  </a:cubicBezTo>
                  <a:cubicBezTo>
                    <a:pt x="50" y="125"/>
                    <a:pt x="54" y="124"/>
                    <a:pt x="54" y="125"/>
                  </a:cubicBezTo>
                  <a:cubicBezTo>
                    <a:pt x="55" y="126"/>
                    <a:pt x="67" y="134"/>
                    <a:pt x="82" y="129"/>
                  </a:cubicBezTo>
                  <a:cubicBezTo>
                    <a:pt x="82" y="129"/>
                    <a:pt x="85" y="129"/>
                    <a:pt x="88" y="128"/>
                  </a:cubicBezTo>
                  <a:cubicBezTo>
                    <a:pt x="91" y="126"/>
                    <a:pt x="96" y="122"/>
                    <a:pt x="96" y="122"/>
                  </a:cubicBezTo>
                  <a:cubicBezTo>
                    <a:pt x="105" y="121"/>
                    <a:pt x="105" y="121"/>
                    <a:pt x="105" y="121"/>
                  </a:cubicBezTo>
                  <a:cubicBezTo>
                    <a:pt x="107" y="126"/>
                    <a:pt x="107" y="126"/>
                    <a:pt x="107" y="126"/>
                  </a:cubicBezTo>
                  <a:cubicBezTo>
                    <a:pt x="107" y="126"/>
                    <a:pt x="106" y="129"/>
                    <a:pt x="110" y="132"/>
                  </a:cubicBezTo>
                  <a:cubicBezTo>
                    <a:pt x="113" y="135"/>
                    <a:pt x="116" y="133"/>
                    <a:pt x="116" y="133"/>
                  </a:cubicBezTo>
                  <a:cubicBezTo>
                    <a:pt x="116" y="133"/>
                    <a:pt x="120" y="134"/>
                    <a:pt x="122" y="136"/>
                  </a:cubicBezTo>
                  <a:cubicBezTo>
                    <a:pt x="123" y="138"/>
                    <a:pt x="125" y="141"/>
                    <a:pt x="127" y="141"/>
                  </a:cubicBezTo>
                  <a:cubicBezTo>
                    <a:pt x="129" y="141"/>
                    <a:pt x="132" y="135"/>
                    <a:pt x="132" y="135"/>
                  </a:cubicBezTo>
                  <a:cubicBezTo>
                    <a:pt x="132" y="135"/>
                    <a:pt x="160" y="132"/>
                    <a:pt x="165" y="113"/>
                  </a:cubicBezTo>
                  <a:cubicBezTo>
                    <a:pt x="170" y="112"/>
                    <a:pt x="170" y="112"/>
                    <a:pt x="170" y="112"/>
                  </a:cubicBezTo>
                  <a:cubicBezTo>
                    <a:pt x="170" y="112"/>
                    <a:pt x="180" y="108"/>
                    <a:pt x="180" y="100"/>
                  </a:cubicBezTo>
                  <a:cubicBezTo>
                    <a:pt x="180" y="100"/>
                    <a:pt x="185" y="93"/>
                    <a:pt x="183" y="87"/>
                  </a:cubicBezTo>
                  <a:cubicBezTo>
                    <a:pt x="183" y="87"/>
                    <a:pt x="185" y="84"/>
                    <a:pt x="185" y="82"/>
                  </a:cubicBezTo>
                  <a:cubicBezTo>
                    <a:pt x="184" y="80"/>
                    <a:pt x="183" y="80"/>
                    <a:pt x="183" y="80"/>
                  </a:cubicBezTo>
                  <a:cubicBezTo>
                    <a:pt x="183" y="80"/>
                    <a:pt x="185" y="76"/>
                    <a:pt x="181" y="68"/>
                  </a:cubicBezTo>
                  <a:cubicBezTo>
                    <a:pt x="178" y="59"/>
                    <a:pt x="177" y="60"/>
                    <a:pt x="177" y="60"/>
                  </a:cubicBezTo>
                  <a:cubicBezTo>
                    <a:pt x="177" y="60"/>
                    <a:pt x="178" y="54"/>
                    <a:pt x="175" y="49"/>
                  </a:cubicBezTo>
                  <a:cubicBezTo>
                    <a:pt x="172" y="44"/>
                    <a:pt x="168" y="44"/>
                    <a:pt x="168" y="44"/>
                  </a:cubicBezTo>
                  <a:cubicBezTo>
                    <a:pt x="168" y="44"/>
                    <a:pt x="167" y="32"/>
                    <a:pt x="159" y="31"/>
                  </a:cubicBezTo>
                  <a:cubicBezTo>
                    <a:pt x="159" y="31"/>
                    <a:pt x="160" y="27"/>
                    <a:pt x="156" y="24"/>
                  </a:cubicBezTo>
                  <a:cubicBezTo>
                    <a:pt x="152" y="21"/>
                    <a:pt x="149" y="20"/>
                    <a:pt x="149" y="20"/>
                  </a:cubicBezTo>
                  <a:cubicBezTo>
                    <a:pt x="149" y="20"/>
                    <a:pt x="149" y="18"/>
                    <a:pt x="146" y="16"/>
                  </a:cubicBezTo>
                  <a:cubicBezTo>
                    <a:pt x="142" y="14"/>
                    <a:pt x="139" y="14"/>
                    <a:pt x="139" y="14"/>
                  </a:cubicBezTo>
                  <a:cubicBezTo>
                    <a:pt x="139" y="14"/>
                    <a:pt x="141" y="12"/>
                    <a:pt x="130" y="7"/>
                  </a:cubicBezTo>
                  <a:cubicBezTo>
                    <a:pt x="119" y="3"/>
                    <a:pt x="121" y="5"/>
                    <a:pt x="121" y="5"/>
                  </a:cubicBezTo>
                  <a:cubicBezTo>
                    <a:pt x="121" y="5"/>
                    <a:pt x="115" y="1"/>
                    <a:pt x="104" y="1"/>
                  </a:cubicBezTo>
                  <a:cubicBezTo>
                    <a:pt x="93" y="1"/>
                    <a:pt x="91" y="1"/>
                    <a:pt x="90" y="3"/>
                  </a:cubicBezTo>
                  <a:cubicBezTo>
                    <a:pt x="90" y="3"/>
                    <a:pt x="86" y="0"/>
                    <a:pt x="73" y="2"/>
                  </a:cubicBezTo>
                  <a:cubicBezTo>
                    <a:pt x="60" y="4"/>
                    <a:pt x="55" y="3"/>
                    <a:pt x="50" y="7"/>
                  </a:cubicBezTo>
                  <a:cubicBezTo>
                    <a:pt x="46" y="10"/>
                    <a:pt x="30" y="15"/>
                    <a:pt x="29" y="1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TextBox 60"/>
            <p:cNvSpPr txBox="1"/>
            <p:nvPr/>
          </p:nvSpPr>
          <p:spPr>
            <a:xfrm flipH="1">
              <a:off x="9962540" y="3485702"/>
              <a:ext cx="623889" cy="369331"/>
            </a:xfrm>
            <a:prstGeom prst="rect">
              <a:avLst/>
            </a:prstGeom>
            <a:noFill/>
          </p:spPr>
          <p:txBody>
            <a:bodyPr wrap="none" rtlCol="0">
              <a:spAutoFit/>
            </a:bodyPr>
            <a:lstStyle/>
            <a:p>
              <a:r>
                <a:rPr lang="en-US">
                  <a:solidFill>
                    <a:schemeClr val="bg1"/>
                  </a:solidFill>
                </a:rPr>
                <a:t>25%</a:t>
              </a:r>
            </a:p>
          </p:txBody>
        </p:sp>
      </p:grpSp>
      <p:grpSp>
        <p:nvGrpSpPr>
          <p:cNvPr id="64" name="Group 63"/>
          <p:cNvGrpSpPr/>
          <p:nvPr/>
        </p:nvGrpSpPr>
        <p:grpSpPr>
          <a:xfrm>
            <a:off x="6588062" y="3839518"/>
            <a:ext cx="4089522" cy="492369"/>
            <a:chOff x="7018498" y="4019235"/>
            <a:chExt cx="4089522" cy="492369"/>
          </a:xfrm>
        </p:grpSpPr>
        <p:sp>
          <p:nvSpPr>
            <p:cNvPr id="65" name="Rectangle 64"/>
            <p:cNvSpPr/>
            <p:nvPr/>
          </p:nvSpPr>
          <p:spPr>
            <a:xfrm flipH="1">
              <a:off x="7018498" y="4019235"/>
              <a:ext cx="3428231" cy="4923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p:cNvSpPr/>
            <p:nvPr/>
          </p:nvSpPr>
          <p:spPr>
            <a:xfrm>
              <a:off x="8146290" y="4100975"/>
              <a:ext cx="1748699" cy="299441"/>
            </a:xfrm>
            <a:prstGeom prst="rect">
              <a:avLst/>
            </a:prstGeom>
          </p:spPr>
          <p:txBody>
            <a:bodyPr wrap="square" lIns="243840" rIns="243840" bIns="60960">
              <a:spAutoFit/>
            </a:bodyPr>
            <a:lstStyle/>
            <a:p>
              <a:pPr>
                <a:lnSpc>
                  <a:spcPct val="89000"/>
                </a:lnSpc>
              </a:pPr>
              <a:r>
                <a:rPr lang="en-US" sz="1400">
                  <a:solidFill>
                    <a:schemeClr val="bg1"/>
                  </a:solidFill>
                </a:rPr>
                <a:t>LOREM IPSUM</a:t>
              </a:r>
            </a:p>
          </p:txBody>
        </p:sp>
        <p:sp>
          <p:nvSpPr>
            <p:cNvPr id="67" name="Freeform 18"/>
            <p:cNvSpPr>
              <a:spLocks/>
            </p:cNvSpPr>
            <p:nvPr/>
          </p:nvSpPr>
          <p:spPr bwMode="auto">
            <a:xfrm flipH="1">
              <a:off x="9812889" y="4045868"/>
              <a:ext cx="572502" cy="437725"/>
            </a:xfrm>
            <a:custGeom>
              <a:avLst/>
              <a:gdLst>
                <a:gd name="T0" fmla="*/ 115 w 202"/>
                <a:gd name="T1" fmla="*/ 14 h 155"/>
                <a:gd name="T2" fmla="*/ 91 w 202"/>
                <a:gd name="T3" fmla="*/ 9 h 155"/>
                <a:gd name="T4" fmla="*/ 65 w 202"/>
                <a:gd name="T5" fmla="*/ 11 h 155"/>
                <a:gd name="T6" fmla="*/ 15 w 202"/>
                <a:gd name="T7" fmla="*/ 34 h 155"/>
                <a:gd name="T8" fmla="*/ 6 w 202"/>
                <a:gd name="T9" fmla="*/ 102 h 155"/>
                <a:gd name="T10" fmla="*/ 7 w 202"/>
                <a:gd name="T11" fmla="*/ 141 h 155"/>
                <a:gd name="T12" fmla="*/ 46 w 202"/>
                <a:gd name="T13" fmla="*/ 131 h 155"/>
                <a:gd name="T14" fmla="*/ 87 w 202"/>
                <a:gd name="T15" fmla="*/ 123 h 155"/>
                <a:gd name="T16" fmla="*/ 119 w 202"/>
                <a:gd name="T17" fmla="*/ 90 h 155"/>
                <a:gd name="T18" fmla="*/ 153 w 202"/>
                <a:gd name="T19" fmla="*/ 76 h 155"/>
                <a:gd name="T20" fmla="*/ 171 w 202"/>
                <a:gd name="T21" fmla="*/ 62 h 155"/>
                <a:gd name="T22" fmla="*/ 184 w 202"/>
                <a:gd name="T23" fmla="*/ 40 h 155"/>
                <a:gd name="T24" fmla="*/ 196 w 202"/>
                <a:gd name="T25" fmla="*/ 12 h 155"/>
                <a:gd name="T26" fmla="*/ 158 w 202"/>
                <a:gd name="T27" fmla="*/ 12 h 155"/>
                <a:gd name="T28" fmla="*/ 115 w 202"/>
                <a:gd name="T29" fmla="*/ 1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155">
                  <a:moveTo>
                    <a:pt x="115" y="14"/>
                  </a:moveTo>
                  <a:cubicBezTo>
                    <a:pt x="115" y="14"/>
                    <a:pt x="107" y="8"/>
                    <a:pt x="91" y="9"/>
                  </a:cubicBezTo>
                  <a:cubicBezTo>
                    <a:pt x="75" y="9"/>
                    <a:pt x="72" y="11"/>
                    <a:pt x="65" y="11"/>
                  </a:cubicBezTo>
                  <a:cubicBezTo>
                    <a:pt x="58" y="12"/>
                    <a:pt x="30" y="12"/>
                    <a:pt x="15" y="34"/>
                  </a:cubicBezTo>
                  <a:cubicBezTo>
                    <a:pt x="0" y="56"/>
                    <a:pt x="0" y="89"/>
                    <a:pt x="6" y="102"/>
                  </a:cubicBezTo>
                  <a:cubicBezTo>
                    <a:pt x="6" y="102"/>
                    <a:pt x="13" y="133"/>
                    <a:pt x="7" y="141"/>
                  </a:cubicBezTo>
                  <a:cubicBezTo>
                    <a:pt x="7" y="141"/>
                    <a:pt x="7" y="155"/>
                    <a:pt x="46" y="131"/>
                  </a:cubicBezTo>
                  <a:cubicBezTo>
                    <a:pt x="46" y="131"/>
                    <a:pt x="74" y="132"/>
                    <a:pt x="87" y="123"/>
                  </a:cubicBezTo>
                  <a:cubicBezTo>
                    <a:pt x="100" y="113"/>
                    <a:pt x="119" y="90"/>
                    <a:pt x="119" y="90"/>
                  </a:cubicBezTo>
                  <a:cubicBezTo>
                    <a:pt x="119" y="90"/>
                    <a:pt x="150" y="81"/>
                    <a:pt x="153" y="76"/>
                  </a:cubicBezTo>
                  <a:cubicBezTo>
                    <a:pt x="155" y="70"/>
                    <a:pt x="168" y="63"/>
                    <a:pt x="171" y="62"/>
                  </a:cubicBezTo>
                  <a:cubicBezTo>
                    <a:pt x="174" y="61"/>
                    <a:pt x="180" y="45"/>
                    <a:pt x="184" y="40"/>
                  </a:cubicBezTo>
                  <a:cubicBezTo>
                    <a:pt x="187" y="36"/>
                    <a:pt x="202" y="23"/>
                    <a:pt x="196" y="12"/>
                  </a:cubicBezTo>
                  <a:cubicBezTo>
                    <a:pt x="190" y="0"/>
                    <a:pt x="167" y="11"/>
                    <a:pt x="158" y="12"/>
                  </a:cubicBezTo>
                  <a:cubicBezTo>
                    <a:pt x="148" y="12"/>
                    <a:pt x="128" y="6"/>
                    <a:pt x="115"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TextBox 67"/>
            <p:cNvSpPr txBox="1"/>
            <p:nvPr/>
          </p:nvSpPr>
          <p:spPr>
            <a:xfrm flipH="1">
              <a:off x="10484131" y="4066030"/>
              <a:ext cx="623889" cy="369332"/>
            </a:xfrm>
            <a:prstGeom prst="rect">
              <a:avLst/>
            </a:prstGeom>
            <a:noFill/>
          </p:spPr>
          <p:txBody>
            <a:bodyPr wrap="none" rtlCol="0">
              <a:spAutoFit/>
            </a:bodyPr>
            <a:lstStyle/>
            <a:p>
              <a:r>
                <a:rPr lang="en-US">
                  <a:solidFill>
                    <a:schemeClr val="bg1"/>
                  </a:solidFill>
                </a:rPr>
                <a:t>45%</a:t>
              </a:r>
            </a:p>
          </p:txBody>
        </p:sp>
      </p:grpSp>
      <p:grpSp>
        <p:nvGrpSpPr>
          <p:cNvPr id="69" name="Group 68"/>
          <p:cNvGrpSpPr/>
          <p:nvPr/>
        </p:nvGrpSpPr>
        <p:grpSpPr>
          <a:xfrm>
            <a:off x="6588062" y="4410241"/>
            <a:ext cx="4913888" cy="508754"/>
            <a:chOff x="7018498" y="4589973"/>
            <a:chExt cx="4913883" cy="508754"/>
          </a:xfrm>
        </p:grpSpPr>
        <p:sp>
          <p:nvSpPr>
            <p:cNvPr id="70" name="Rectangle 69"/>
            <p:cNvSpPr/>
            <p:nvPr/>
          </p:nvSpPr>
          <p:spPr>
            <a:xfrm flipH="1">
              <a:off x="7018498" y="4606358"/>
              <a:ext cx="4215631" cy="49236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8875376" y="4708517"/>
              <a:ext cx="1748698" cy="299441"/>
            </a:xfrm>
            <a:prstGeom prst="rect">
              <a:avLst/>
            </a:prstGeom>
          </p:spPr>
          <p:txBody>
            <a:bodyPr wrap="square" lIns="243840" rIns="243840" bIns="60960">
              <a:spAutoFit/>
            </a:bodyPr>
            <a:lstStyle/>
            <a:p>
              <a:pPr>
                <a:lnSpc>
                  <a:spcPct val="89000"/>
                </a:lnSpc>
              </a:pPr>
              <a:r>
                <a:rPr lang="en-US" sz="1400">
                  <a:solidFill>
                    <a:schemeClr val="bg1"/>
                  </a:solidFill>
                </a:rPr>
                <a:t>LOREM IPSUM</a:t>
              </a:r>
            </a:p>
          </p:txBody>
        </p:sp>
        <p:sp>
          <p:nvSpPr>
            <p:cNvPr id="72" name="Freeform 17"/>
            <p:cNvSpPr>
              <a:spLocks/>
            </p:cNvSpPr>
            <p:nvPr/>
          </p:nvSpPr>
          <p:spPr bwMode="auto">
            <a:xfrm rot="18777425" flipH="1">
              <a:off x="10599290" y="4576420"/>
              <a:ext cx="453231" cy="480337"/>
            </a:xfrm>
            <a:custGeom>
              <a:avLst/>
              <a:gdLst>
                <a:gd name="T0" fmla="*/ 161 w 176"/>
                <a:gd name="T1" fmla="*/ 78 h 187"/>
                <a:gd name="T2" fmla="*/ 128 w 176"/>
                <a:gd name="T3" fmla="*/ 45 h 187"/>
                <a:gd name="T4" fmla="*/ 108 w 176"/>
                <a:gd name="T5" fmla="*/ 51 h 187"/>
                <a:gd name="T6" fmla="*/ 102 w 176"/>
                <a:gd name="T7" fmla="*/ 0 h 187"/>
                <a:gd name="T8" fmla="*/ 87 w 176"/>
                <a:gd name="T9" fmla="*/ 0 h 187"/>
                <a:gd name="T10" fmla="*/ 98 w 176"/>
                <a:gd name="T11" fmla="*/ 63 h 187"/>
                <a:gd name="T12" fmla="*/ 95 w 176"/>
                <a:gd name="T13" fmla="*/ 78 h 187"/>
                <a:gd name="T14" fmla="*/ 72 w 176"/>
                <a:gd name="T15" fmla="*/ 120 h 187"/>
                <a:gd name="T16" fmla="*/ 54 w 176"/>
                <a:gd name="T17" fmla="*/ 127 h 187"/>
                <a:gd name="T18" fmla="*/ 29 w 176"/>
                <a:gd name="T19" fmla="*/ 124 h 187"/>
                <a:gd name="T20" fmla="*/ 14 w 176"/>
                <a:gd name="T21" fmla="*/ 134 h 187"/>
                <a:gd name="T22" fmla="*/ 28 w 176"/>
                <a:gd name="T23" fmla="*/ 187 h 187"/>
                <a:gd name="T24" fmla="*/ 47 w 176"/>
                <a:gd name="T25" fmla="*/ 187 h 187"/>
                <a:gd name="T26" fmla="*/ 27 w 176"/>
                <a:gd name="T27" fmla="*/ 142 h 187"/>
                <a:gd name="T28" fmla="*/ 32 w 176"/>
                <a:gd name="T29" fmla="*/ 138 h 187"/>
                <a:gd name="T30" fmla="*/ 48 w 176"/>
                <a:gd name="T31" fmla="*/ 140 h 187"/>
                <a:gd name="T32" fmla="*/ 47 w 176"/>
                <a:gd name="T33" fmla="*/ 145 h 187"/>
                <a:gd name="T34" fmla="*/ 72 w 176"/>
                <a:gd name="T35" fmla="*/ 170 h 187"/>
                <a:gd name="T36" fmla="*/ 161 w 176"/>
                <a:gd name="T37" fmla="*/ 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87">
                  <a:moveTo>
                    <a:pt x="161" y="78"/>
                  </a:moveTo>
                  <a:cubicBezTo>
                    <a:pt x="161" y="60"/>
                    <a:pt x="146" y="45"/>
                    <a:pt x="128" y="45"/>
                  </a:cubicBezTo>
                  <a:cubicBezTo>
                    <a:pt x="120" y="45"/>
                    <a:pt x="114" y="47"/>
                    <a:pt x="108" y="51"/>
                  </a:cubicBezTo>
                  <a:cubicBezTo>
                    <a:pt x="98" y="32"/>
                    <a:pt x="102" y="1"/>
                    <a:pt x="102" y="0"/>
                  </a:cubicBezTo>
                  <a:cubicBezTo>
                    <a:pt x="87" y="0"/>
                    <a:pt x="87" y="0"/>
                    <a:pt x="87" y="0"/>
                  </a:cubicBezTo>
                  <a:cubicBezTo>
                    <a:pt x="87" y="2"/>
                    <a:pt x="82" y="40"/>
                    <a:pt x="98" y="63"/>
                  </a:cubicBezTo>
                  <a:cubicBezTo>
                    <a:pt x="96" y="67"/>
                    <a:pt x="95" y="73"/>
                    <a:pt x="95" y="78"/>
                  </a:cubicBezTo>
                  <a:cubicBezTo>
                    <a:pt x="95" y="110"/>
                    <a:pt x="85" y="119"/>
                    <a:pt x="72" y="120"/>
                  </a:cubicBezTo>
                  <a:cubicBezTo>
                    <a:pt x="65" y="120"/>
                    <a:pt x="59" y="123"/>
                    <a:pt x="54" y="127"/>
                  </a:cubicBezTo>
                  <a:cubicBezTo>
                    <a:pt x="47" y="124"/>
                    <a:pt x="37" y="122"/>
                    <a:pt x="29" y="124"/>
                  </a:cubicBezTo>
                  <a:cubicBezTo>
                    <a:pt x="22" y="125"/>
                    <a:pt x="17" y="129"/>
                    <a:pt x="14" y="134"/>
                  </a:cubicBezTo>
                  <a:cubicBezTo>
                    <a:pt x="0" y="157"/>
                    <a:pt x="27" y="186"/>
                    <a:pt x="28" y="187"/>
                  </a:cubicBezTo>
                  <a:cubicBezTo>
                    <a:pt x="47" y="187"/>
                    <a:pt x="47" y="187"/>
                    <a:pt x="47" y="187"/>
                  </a:cubicBezTo>
                  <a:cubicBezTo>
                    <a:pt x="42" y="182"/>
                    <a:pt x="17" y="157"/>
                    <a:pt x="27" y="142"/>
                  </a:cubicBezTo>
                  <a:cubicBezTo>
                    <a:pt x="28" y="140"/>
                    <a:pt x="29" y="139"/>
                    <a:pt x="32" y="138"/>
                  </a:cubicBezTo>
                  <a:cubicBezTo>
                    <a:pt x="36" y="137"/>
                    <a:pt x="42" y="138"/>
                    <a:pt x="48" y="140"/>
                  </a:cubicBezTo>
                  <a:cubicBezTo>
                    <a:pt x="47" y="142"/>
                    <a:pt x="47" y="143"/>
                    <a:pt x="47" y="145"/>
                  </a:cubicBezTo>
                  <a:cubicBezTo>
                    <a:pt x="47" y="159"/>
                    <a:pt x="58" y="170"/>
                    <a:pt x="72" y="170"/>
                  </a:cubicBezTo>
                  <a:cubicBezTo>
                    <a:pt x="176" y="187"/>
                    <a:pt x="161" y="78"/>
                    <a:pt x="161" y="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TextBox 72"/>
            <p:cNvSpPr txBox="1"/>
            <p:nvPr/>
          </p:nvSpPr>
          <p:spPr>
            <a:xfrm flipH="1">
              <a:off x="11308493" y="4667876"/>
              <a:ext cx="623888" cy="369332"/>
            </a:xfrm>
            <a:prstGeom prst="rect">
              <a:avLst/>
            </a:prstGeom>
            <a:noFill/>
          </p:spPr>
          <p:txBody>
            <a:bodyPr wrap="none" rtlCol="0">
              <a:spAutoFit/>
            </a:bodyPr>
            <a:lstStyle/>
            <a:p>
              <a:r>
                <a:rPr lang="en-US">
                  <a:solidFill>
                    <a:schemeClr val="bg1"/>
                  </a:solidFill>
                </a:rPr>
                <a:t>65%</a:t>
              </a:r>
            </a:p>
          </p:txBody>
        </p:sp>
      </p:grpSp>
      <p:grpSp>
        <p:nvGrpSpPr>
          <p:cNvPr id="74" name="Group 73"/>
          <p:cNvGrpSpPr/>
          <p:nvPr/>
        </p:nvGrpSpPr>
        <p:grpSpPr>
          <a:xfrm>
            <a:off x="6588062" y="5013762"/>
            <a:ext cx="4449556" cy="492369"/>
            <a:chOff x="7018498" y="5193479"/>
            <a:chExt cx="4449551" cy="492369"/>
          </a:xfrm>
        </p:grpSpPr>
        <p:sp>
          <p:nvSpPr>
            <p:cNvPr id="75" name="Rectangle 74"/>
            <p:cNvSpPr/>
            <p:nvPr/>
          </p:nvSpPr>
          <p:spPr>
            <a:xfrm flipH="1">
              <a:off x="7018498" y="5193479"/>
              <a:ext cx="3745731" cy="49236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8459565" y="5290947"/>
              <a:ext cx="1748700" cy="299441"/>
            </a:xfrm>
            <a:prstGeom prst="rect">
              <a:avLst/>
            </a:prstGeom>
          </p:spPr>
          <p:txBody>
            <a:bodyPr wrap="square" lIns="243840" rIns="243840" bIns="60960">
              <a:spAutoFit/>
            </a:bodyPr>
            <a:lstStyle/>
            <a:p>
              <a:pPr>
                <a:lnSpc>
                  <a:spcPct val="89000"/>
                </a:lnSpc>
              </a:pPr>
              <a:r>
                <a:rPr lang="en-US" sz="1400">
                  <a:solidFill>
                    <a:schemeClr val="bg1"/>
                  </a:solidFill>
                </a:rPr>
                <a:t>LOREM IPSUM</a:t>
              </a:r>
            </a:p>
          </p:txBody>
        </p:sp>
        <p:sp>
          <p:nvSpPr>
            <p:cNvPr id="77" name="Freeform 12"/>
            <p:cNvSpPr>
              <a:spLocks/>
            </p:cNvSpPr>
            <p:nvPr/>
          </p:nvSpPr>
          <p:spPr bwMode="auto">
            <a:xfrm flipH="1">
              <a:off x="10235022" y="5265389"/>
              <a:ext cx="423414" cy="361392"/>
            </a:xfrm>
            <a:custGeom>
              <a:avLst/>
              <a:gdLst>
                <a:gd name="T0" fmla="*/ 149 w 149"/>
                <a:gd name="T1" fmla="*/ 45 h 128"/>
                <a:gd name="T2" fmla="*/ 146 w 149"/>
                <a:gd name="T3" fmla="*/ 31 h 128"/>
                <a:gd name="T4" fmla="*/ 141 w 149"/>
                <a:gd name="T5" fmla="*/ 16 h 128"/>
                <a:gd name="T6" fmla="*/ 111 w 149"/>
                <a:gd name="T7" fmla="*/ 10 h 128"/>
                <a:gd name="T8" fmla="*/ 97 w 149"/>
                <a:gd name="T9" fmla="*/ 15 h 128"/>
                <a:gd name="T10" fmla="*/ 82 w 149"/>
                <a:gd name="T11" fmla="*/ 17 h 128"/>
                <a:gd name="T12" fmla="*/ 66 w 149"/>
                <a:gd name="T13" fmla="*/ 17 h 128"/>
                <a:gd name="T14" fmla="*/ 53 w 149"/>
                <a:gd name="T15" fmla="*/ 15 h 128"/>
                <a:gd name="T16" fmla="*/ 43 w 149"/>
                <a:gd name="T17" fmla="*/ 11 h 128"/>
                <a:gd name="T18" fmla="*/ 16 w 149"/>
                <a:gd name="T19" fmla="*/ 14 h 128"/>
                <a:gd name="T20" fmla="*/ 9 w 149"/>
                <a:gd name="T21" fmla="*/ 32 h 128"/>
                <a:gd name="T22" fmla="*/ 3 w 149"/>
                <a:gd name="T23" fmla="*/ 44 h 128"/>
                <a:gd name="T24" fmla="*/ 4 w 149"/>
                <a:gd name="T25" fmla="*/ 64 h 128"/>
                <a:gd name="T26" fmla="*/ 6 w 149"/>
                <a:gd name="T27" fmla="*/ 78 h 128"/>
                <a:gd name="T28" fmla="*/ 23 w 149"/>
                <a:gd name="T29" fmla="*/ 100 h 128"/>
                <a:gd name="T30" fmla="*/ 35 w 149"/>
                <a:gd name="T31" fmla="*/ 71 h 128"/>
                <a:gd name="T32" fmla="*/ 32 w 149"/>
                <a:gd name="T33" fmla="*/ 59 h 128"/>
                <a:gd name="T34" fmla="*/ 30 w 149"/>
                <a:gd name="T35" fmla="*/ 44 h 128"/>
                <a:gd name="T36" fmla="*/ 29 w 149"/>
                <a:gd name="T37" fmla="*/ 36 h 128"/>
                <a:gd name="T38" fmla="*/ 36 w 149"/>
                <a:gd name="T39" fmla="*/ 30 h 128"/>
                <a:gd name="T40" fmla="*/ 47 w 149"/>
                <a:gd name="T41" fmla="*/ 33 h 128"/>
                <a:gd name="T42" fmla="*/ 66 w 149"/>
                <a:gd name="T43" fmla="*/ 36 h 128"/>
                <a:gd name="T44" fmla="*/ 82 w 149"/>
                <a:gd name="T45" fmla="*/ 36 h 128"/>
                <a:gd name="T46" fmla="*/ 103 w 149"/>
                <a:gd name="T47" fmla="*/ 31 h 128"/>
                <a:gd name="T48" fmla="*/ 115 w 149"/>
                <a:gd name="T49" fmla="*/ 28 h 128"/>
                <a:gd name="T50" fmla="*/ 124 w 149"/>
                <a:gd name="T51" fmla="*/ 39 h 128"/>
                <a:gd name="T52" fmla="*/ 122 w 149"/>
                <a:gd name="T53" fmla="*/ 48 h 128"/>
                <a:gd name="T54" fmla="*/ 111 w 149"/>
                <a:gd name="T55" fmla="*/ 55 h 128"/>
                <a:gd name="T56" fmla="*/ 96 w 149"/>
                <a:gd name="T57" fmla="*/ 59 h 128"/>
                <a:gd name="T58" fmla="*/ 75 w 149"/>
                <a:gd name="T59" fmla="*/ 70 h 128"/>
                <a:gd name="T60" fmla="*/ 66 w 149"/>
                <a:gd name="T61" fmla="*/ 85 h 128"/>
                <a:gd name="T62" fmla="*/ 66 w 149"/>
                <a:gd name="T63" fmla="*/ 106 h 128"/>
                <a:gd name="T64" fmla="*/ 78 w 149"/>
                <a:gd name="T65" fmla="*/ 122 h 128"/>
                <a:gd name="T66" fmla="*/ 82 w 149"/>
                <a:gd name="T67" fmla="*/ 128 h 128"/>
                <a:gd name="T68" fmla="*/ 85 w 149"/>
                <a:gd name="T69" fmla="*/ 121 h 128"/>
                <a:gd name="T70" fmla="*/ 92 w 149"/>
                <a:gd name="T71" fmla="*/ 96 h 128"/>
                <a:gd name="T72" fmla="*/ 96 w 149"/>
                <a:gd name="T73" fmla="*/ 81 h 128"/>
                <a:gd name="T74" fmla="*/ 106 w 149"/>
                <a:gd name="T75" fmla="*/ 78 h 128"/>
                <a:gd name="T76" fmla="*/ 124 w 149"/>
                <a:gd name="T77" fmla="*/ 90 h 128"/>
                <a:gd name="T78" fmla="*/ 146 w 149"/>
                <a:gd name="T79" fmla="*/ 6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128">
                  <a:moveTo>
                    <a:pt x="145" y="55"/>
                  </a:moveTo>
                  <a:cubicBezTo>
                    <a:pt x="148" y="53"/>
                    <a:pt x="149" y="49"/>
                    <a:pt x="149" y="45"/>
                  </a:cubicBezTo>
                  <a:cubicBezTo>
                    <a:pt x="149" y="42"/>
                    <a:pt x="148" y="38"/>
                    <a:pt x="145" y="36"/>
                  </a:cubicBezTo>
                  <a:cubicBezTo>
                    <a:pt x="146" y="34"/>
                    <a:pt x="146" y="33"/>
                    <a:pt x="146" y="31"/>
                  </a:cubicBezTo>
                  <a:cubicBezTo>
                    <a:pt x="146" y="26"/>
                    <a:pt x="144" y="22"/>
                    <a:pt x="141" y="20"/>
                  </a:cubicBezTo>
                  <a:cubicBezTo>
                    <a:pt x="141" y="19"/>
                    <a:pt x="141" y="17"/>
                    <a:pt x="141" y="16"/>
                  </a:cubicBezTo>
                  <a:cubicBezTo>
                    <a:pt x="141" y="7"/>
                    <a:pt x="134" y="0"/>
                    <a:pt x="125" y="0"/>
                  </a:cubicBezTo>
                  <a:cubicBezTo>
                    <a:pt x="119" y="0"/>
                    <a:pt x="113" y="4"/>
                    <a:pt x="111" y="10"/>
                  </a:cubicBezTo>
                  <a:cubicBezTo>
                    <a:pt x="109" y="10"/>
                    <a:pt x="108" y="9"/>
                    <a:pt x="106" y="9"/>
                  </a:cubicBezTo>
                  <a:cubicBezTo>
                    <a:pt x="102" y="9"/>
                    <a:pt x="99" y="12"/>
                    <a:pt x="97" y="15"/>
                  </a:cubicBezTo>
                  <a:cubicBezTo>
                    <a:pt x="95" y="14"/>
                    <a:pt x="93" y="14"/>
                    <a:pt x="91" y="14"/>
                  </a:cubicBezTo>
                  <a:cubicBezTo>
                    <a:pt x="87" y="14"/>
                    <a:pt x="84" y="15"/>
                    <a:pt x="82" y="17"/>
                  </a:cubicBezTo>
                  <a:cubicBezTo>
                    <a:pt x="80" y="16"/>
                    <a:pt x="77" y="14"/>
                    <a:pt x="74" y="14"/>
                  </a:cubicBezTo>
                  <a:cubicBezTo>
                    <a:pt x="71" y="14"/>
                    <a:pt x="68" y="15"/>
                    <a:pt x="66" y="17"/>
                  </a:cubicBezTo>
                  <a:cubicBezTo>
                    <a:pt x="64" y="15"/>
                    <a:pt x="61" y="14"/>
                    <a:pt x="58" y="14"/>
                  </a:cubicBezTo>
                  <a:cubicBezTo>
                    <a:pt x="56" y="14"/>
                    <a:pt x="54" y="14"/>
                    <a:pt x="53" y="15"/>
                  </a:cubicBezTo>
                  <a:cubicBezTo>
                    <a:pt x="51" y="12"/>
                    <a:pt x="47" y="11"/>
                    <a:pt x="44" y="11"/>
                  </a:cubicBezTo>
                  <a:cubicBezTo>
                    <a:pt x="44" y="11"/>
                    <a:pt x="43" y="11"/>
                    <a:pt x="43" y="11"/>
                  </a:cubicBezTo>
                  <a:cubicBezTo>
                    <a:pt x="41" y="6"/>
                    <a:pt x="36" y="2"/>
                    <a:pt x="30" y="2"/>
                  </a:cubicBezTo>
                  <a:cubicBezTo>
                    <a:pt x="23" y="2"/>
                    <a:pt x="17" y="7"/>
                    <a:pt x="16" y="14"/>
                  </a:cubicBezTo>
                  <a:cubicBezTo>
                    <a:pt x="11" y="16"/>
                    <a:pt x="7" y="21"/>
                    <a:pt x="7" y="26"/>
                  </a:cubicBezTo>
                  <a:cubicBezTo>
                    <a:pt x="7" y="28"/>
                    <a:pt x="8" y="30"/>
                    <a:pt x="9" y="32"/>
                  </a:cubicBezTo>
                  <a:cubicBezTo>
                    <a:pt x="5" y="34"/>
                    <a:pt x="3" y="38"/>
                    <a:pt x="3" y="43"/>
                  </a:cubicBezTo>
                  <a:cubicBezTo>
                    <a:pt x="3" y="43"/>
                    <a:pt x="3" y="43"/>
                    <a:pt x="3" y="44"/>
                  </a:cubicBezTo>
                  <a:cubicBezTo>
                    <a:pt x="1" y="46"/>
                    <a:pt x="0" y="50"/>
                    <a:pt x="0" y="53"/>
                  </a:cubicBezTo>
                  <a:cubicBezTo>
                    <a:pt x="0" y="57"/>
                    <a:pt x="1" y="61"/>
                    <a:pt x="4" y="64"/>
                  </a:cubicBezTo>
                  <a:cubicBezTo>
                    <a:pt x="3" y="65"/>
                    <a:pt x="3" y="67"/>
                    <a:pt x="3" y="69"/>
                  </a:cubicBezTo>
                  <a:cubicBezTo>
                    <a:pt x="3" y="72"/>
                    <a:pt x="4" y="76"/>
                    <a:pt x="6" y="78"/>
                  </a:cubicBezTo>
                  <a:cubicBezTo>
                    <a:pt x="6" y="80"/>
                    <a:pt x="5" y="81"/>
                    <a:pt x="5" y="83"/>
                  </a:cubicBezTo>
                  <a:cubicBezTo>
                    <a:pt x="5" y="92"/>
                    <a:pt x="13" y="100"/>
                    <a:pt x="23" y="100"/>
                  </a:cubicBezTo>
                  <a:cubicBezTo>
                    <a:pt x="32" y="100"/>
                    <a:pt x="40" y="92"/>
                    <a:pt x="40" y="83"/>
                  </a:cubicBezTo>
                  <a:cubicBezTo>
                    <a:pt x="40" y="78"/>
                    <a:pt x="38" y="74"/>
                    <a:pt x="35" y="71"/>
                  </a:cubicBezTo>
                  <a:cubicBezTo>
                    <a:pt x="36" y="70"/>
                    <a:pt x="36" y="70"/>
                    <a:pt x="36" y="69"/>
                  </a:cubicBezTo>
                  <a:cubicBezTo>
                    <a:pt x="36" y="65"/>
                    <a:pt x="34" y="62"/>
                    <a:pt x="32" y="59"/>
                  </a:cubicBezTo>
                  <a:cubicBezTo>
                    <a:pt x="33" y="57"/>
                    <a:pt x="33" y="55"/>
                    <a:pt x="33" y="53"/>
                  </a:cubicBezTo>
                  <a:cubicBezTo>
                    <a:pt x="33" y="50"/>
                    <a:pt x="32" y="46"/>
                    <a:pt x="30" y="44"/>
                  </a:cubicBezTo>
                  <a:cubicBezTo>
                    <a:pt x="30" y="43"/>
                    <a:pt x="30" y="43"/>
                    <a:pt x="30" y="43"/>
                  </a:cubicBezTo>
                  <a:cubicBezTo>
                    <a:pt x="30" y="40"/>
                    <a:pt x="30" y="38"/>
                    <a:pt x="29" y="36"/>
                  </a:cubicBezTo>
                  <a:cubicBezTo>
                    <a:pt x="30" y="35"/>
                    <a:pt x="31" y="33"/>
                    <a:pt x="32" y="31"/>
                  </a:cubicBezTo>
                  <a:cubicBezTo>
                    <a:pt x="34" y="31"/>
                    <a:pt x="35" y="31"/>
                    <a:pt x="36" y="30"/>
                  </a:cubicBezTo>
                  <a:cubicBezTo>
                    <a:pt x="38" y="32"/>
                    <a:pt x="41" y="33"/>
                    <a:pt x="44" y="33"/>
                  </a:cubicBezTo>
                  <a:cubicBezTo>
                    <a:pt x="45" y="33"/>
                    <a:pt x="46" y="33"/>
                    <a:pt x="47" y="33"/>
                  </a:cubicBezTo>
                  <a:cubicBezTo>
                    <a:pt x="49" y="37"/>
                    <a:pt x="53" y="39"/>
                    <a:pt x="58" y="39"/>
                  </a:cubicBezTo>
                  <a:cubicBezTo>
                    <a:pt x="61" y="39"/>
                    <a:pt x="64" y="38"/>
                    <a:pt x="66" y="36"/>
                  </a:cubicBezTo>
                  <a:cubicBezTo>
                    <a:pt x="68" y="38"/>
                    <a:pt x="71" y="39"/>
                    <a:pt x="74" y="39"/>
                  </a:cubicBezTo>
                  <a:cubicBezTo>
                    <a:pt x="77" y="39"/>
                    <a:pt x="80" y="38"/>
                    <a:pt x="82" y="36"/>
                  </a:cubicBezTo>
                  <a:cubicBezTo>
                    <a:pt x="85" y="38"/>
                    <a:pt x="88" y="39"/>
                    <a:pt x="91" y="39"/>
                  </a:cubicBezTo>
                  <a:cubicBezTo>
                    <a:pt x="96" y="39"/>
                    <a:pt x="101" y="36"/>
                    <a:pt x="103" y="31"/>
                  </a:cubicBezTo>
                  <a:cubicBezTo>
                    <a:pt x="104" y="32"/>
                    <a:pt x="105" y="32"/>
                    <a:pt x="106" y="32"/>
                  </a:cubicBezTo>
                  <a:cubicBezTo>
                    <a:pt x="110" y="32"/>
                    <a:pt x="113" y="30"/>
                    <a:pt x="115" y="28"/>
                  </a:cubicBezTo>
                  <a:cubicBezTo>
                    <a:pt x="117" y="29"/>
                    <a:pt x="119" y="30"/>
                    <a:pt x="121" y="31"/>
                  </a:cubicBezTo>
                  <a:cubicBezTo>
                    <a:pt x="121" y="34"/>
                    <a:pt x="122" y="36"/>
                    <a:pt x="124" y="39"/>
                  </a:cubicBezTo>
                  <a:cubicBezTo>
                    <a:pt x="123" y="41"/>
                    <a:pt x="122" y="43"/>
                    <a:pt x="122" y="45"/>
                  </a:cubicBezTo>
                  <a:cubicBezTo>
                    <a:pt x="122" y="46"/>
                    <a:pt x="122" y="47"/>
                    <a:pt x="122" y="48"/>
                  </a:cubicBezTo>
                  <a:cubicBezTo>
                    <a:pt x="120" y="49"/>
                    <a:pt x="119" y="50"/>
                    <a:pt x="117" y="52"/>
                  </a:cubicBezTo>
                  <a:cubicBezTo>
                    <a:pt x="115" y="52"/>
                    <a:pt x="113" y="54"/>
                    <a:pt x="111" y="55"/>
                  </a:cubicBezTo>
                  <a:cubicBezTo>
                    <a:pt x="109" y="55"/>
                    <a:pt x="108" y="54"/>
                    <a:pt x="106" y="54"/>
                  </a:cubicBezTo>
                  <a:cubicBezTo>
                    <a:pt x="102" y="54"/>
                    <a:pt x="99" y="56"/>
                    <a:pt x="96" y="59"/>
                  </a:cubicBezTo>
                  <a:cubicBezTo>
                    <a:pt x="94" y="58"/>
                    <a:pt x="91" y="57"/>
                    <a:pt x="88" y="57"/>
                  </a:cubicBezTo>
                  <a:cubicBezTo>
                    <a:pt x="81" y="57"/>
                    <a:pt x="75" y="63"/>
                    <a:pt x="75" y="70"/>
                  </a:cubicBezTo>
                  <a:cubicBezTo>
                    <a:pt x="75" y="71"/>
                    <a:pt x="75" y="71"/>
                    <a:pt x="75" y="72"/>
                  </a:cubicBezTo>
                  <a:cubicBezTo>
                    <a:pt x="70" y="74"/>
                    <a:pt x="66" y="79"/>
                    <a:pt x="66" y="85"/>
                  </a:cubicBezTo>
                  <a:cubicBezTo>
                    <a:pt x="66" y="89"/>
                    <a:pt x="68" y="93"/>
                    <a:pt x="71" y="96"/>
                  </a:cubicBezTo>
                  <a:cubicBezTo>
                    <a:pt x="68" y="98"/>
                    <a:pt x="66" y="102"/>
                    <a:pt x="66" y="106"/>
                  </a:cubicBezTo>
                  <a:cubicBezTo>
                    <a:pt x="66" y="113"/>
                    <a:pt x="71" y="119"/>
                    <a:pt x="78" y="121"/>
                  </a:cubicBezTo>
                  <a:cubicBezTo>
                    <a:pt x="78" y="121"/>
                    <a:pt x="78" y="122"/>
                    <a:pt x="78" y="122"/>
                  </a:cubicBezTo>
                  <a:cubicBezTo>
                    <a:pt x="79" y="125"/>
                    <a:pt x="81" y="128"/>
                    <a:pt x="81" y="128"/>
                  </a:cubicBezTo>
                  <a:cubicBezTo>
                    <a:pt x="82" y="128"/>
                    <a:pt x="82" y="128"/>
                    <a:pt x="82" y="128"/>
                  </a:cubicBezTo>
                  <a:cubicBezTo>
                    <a:pt x="82" y="128"/>
                    <a:pt x="84" y="125"/>
                    <a:pt x="85" y="122"/>
                  </a:cubicBezTo>
                  <a:cubicBezTo>
                    <a:pt x="85" y="122"/>
                    <a:pt x="85" y="121"/>
                    <a:pt x="85" y="121"/>
                  </a:cubicBezTo>
                  <a:cubicBezTo>
                    <a:pt x="92" y="119"/>
                    <a:pt x="97" y="113"/>
                    <a:pt x="97" y="106"/>
                  </a:cubicBezTo>
                  <a:cubicBezTo>
                    <a:pt x="97" y="102"/>
                    <a:pt x="95" y="98"/>
                    <a:pt x="92" y="96"/>
                  </a:cubicBezTo>
                  <a:cubicBezTo>
                    <a:pt x="95" y="93"/>
                    <a:pt x="97" y="89"/>
                    <a:pt x="97" y="85"/>
                  </a:cubicBezTo>
                  <a:cubicBezTo>
                    <a:pt x="97" y="84"/>
                    <a:pt x="96" y="83"/>
                    <a:pt x="96" y="81"/>
                  </a:cubicBezTo>
                  <a:cubicBezTo>
                    <a:pt x="98" y="80"/>
                    <a:pt x="99" y="79"/>
                    <a:pt x="100" y="77"/>
                  </a:cubicBezTo>
                  <a:cubicBezTo>
                    <a:pt x="102" y="78"/>
                    <a:pt x="104" y="78"/>
                    <a:pt x="106" y="78"/>
                  </a:cubicBezTo>
                  <a:cubicBezTo>
                    <a:pt x="106" y="78"/>
                    <a:pt x="106" y="78"/>
                    <a:pt x="106" y="78"/>
                  </a:cubicBezTo>
                  <a:cubicBezTo>
                    <a:pt x="109" y="85"/>
                    <a:pt x="116" y="90"/>
                    <a:pt x="124" y="90"/>
                  </a:cubicBezTo>
                  <a:cubicBezTo>
                    <a:pt x="134" y="90"/>
                    <a:pt x="143" y="82"/>
                    <a:pt x="143" y="71"/>
                  </a:cubicBezTo>
                  <a:cubicBezTo>
                    <a:pt x="145" y="69"/>
                    <a:pt x="146" y="65"/>
                    <a:pt x="146" y="62"/>
                  </a:cubicBezTo>
                  <a:cubicBezTo>
                    <a:pt x="146" y="59"/>
                    <a:pt x="146" y="57"/>
                    <a:pt x="145" y="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flipH="1">
              <a:off x="10844161" y="5228900"/>
              <a:ext cx="623888" cy="369332"/>
            </a:xfrm>
            <a:prstGeom prst="rect">
              <a:avLst/>
            </a:prstGeom>
            <a:noFill/>
          </p:spPr>
          <p:txBody>
            <a:bodyPr wrap="none" rtlCol="0">
              <a:spAutoFit/>
            </a:bodyPr>
            <a:lstStyle/>
            <a:p>
              <a:r>
                <a:rPr lang="en-US">
                  <a:solidFill>
                    <a:schemeClr val="bg1"/>
                  </a:solidFill>
                </a:rPr>
                <a:t>95%</a:t>
              </a:r>
            </a:p>
          </p:txBody>
        </p:sp>
      </p:grpSp>
      <p:grpSp>
        <p:nvGrpSpPr>
          <p:cNvPr id="5" name="Group 33"/>
          <p:cNvGrpSpPr/>
          <p:nvPr/>
        </p:nvGrpSpPr>
        <p:grpSpPr>
          <a:xfrm>
            <a:off x="6019523" y="1854093"/>
            <a:ext cx="1168317" cy="4011536"/>
            <a:chOff x="4948238" y="2751138"/>
            <a:chExt cx="585788" cy="2011362"/>
          </a:xfrm>
          <a:solidFill>
            <a:schemeClr val="bg1"/>
          </a:solidFill>
        </p:grpSpPr>
        <p:sp>
          <p:nvSpPr>
            <p:cNvPr id="6" name="Freeform 13"/>
            <p:cNvSpPr>
              <a:spLocks/>
            </p:cNvSpPr>
            <p:nvPr/>
          </p:nvSpPr>
          <p:spPr bwMode="auto">
            <a:xfrm>
              <a:off x="4948238" y="2751138"/>
              <a:ext cx="585788" cy="2011362"/>
            </a:xfrm>
            <a:custGeom>
              <a:avLst/>
              <a:gdLst/>
              <a:ahLst/>
              <a:cxnLst>
                <a:cxn ang="0">
                  <a:pos x="102" y="0"/>
                </a:cxn>
                <a:cxn ang="0">
                  <a:pos x="144" y="41"/>
                </a:cxn>
                <a:cxn ang="0">
                  <a:pos x="140" y="85"/>
                </a:cxn>
                <a:cxn ang="0">
                  <a:pos x="136" y="92"/>
                </a:cxn>
                <a:cxn ang="0">
                  <a:pos x="131" y="113"/>
                </a:cxn>
                <a:cxn ang="0">
                  <a:pos x="124" y="124"/>
                </a:cxn>
                <a:cxn ang="0">
                  <a:pos x="132" y="139"/>
                </a:cxn>
                <a:cxn ang="0">
                  <a:pos x="168" y="154"/>
                </a:cxn>
                <a:cxn ang="0">
                  <a:pos x="194" y="179"/>
                </a:cxn>
                <a:cxn ang="0">
                  <a:pos x="220" y="221"/>
                </a:cxn>
                <a:cxn ang="0">
                  <a:pos x="242" y="268"/>
                </a:cxn>
                <a:cxn ang="0">
                  <a:pos x="200" y="292"/>
                </a:cxn>
                <a:cxn ang="0">
                  <a:pos x="181" y="284"/>
                </a:cxn>
                <a:cxn ang="0">
                  <a:pos x="194" y="361"/>
                </a:cxn>
                <a:cxn ang="0">
                  <a:pos x="203" y="440"/>
                </a:cxn>
                <a:cxn ang="0">
                  <a:pos x="188" y="448"/>
                </a:cxn>
                <a:cxn ang="0">
                  <a:pos x="176" y="549"/>
                </a:cxn>
                <a:cxn ang="0">
                  <a:pos x="162" y="646"/>
                </a:cxn>
                <a:cxn ang="0">
                  <a:pos x="160" y="707"/>
                </a:cxn>
                <a:cxn ang="0">
                  <a:pos x="188" y="746"/>
                </a:cxn>
                <a:cxn ang="0">
                  <a:pos x="221" y="753"/>
                </a:cxn>
                <a:cxn ang="0">
                  <a:pos x="217" y="768"/>
                </a:cxn>
                <a:cxn ang="0">
                  <a:pos x="165" y="763"/>
                </a:cxn>
                <a:cxn ang="0">
                  <a:pos x="146" y="755"/>
                </a:cxn>
                <a:cxn ang="0">
                  <a:pos x="132" y="765"/>
                </a:cxn>
                <a:cxn ang="0">
                  <a:pos x="112" y="753"/>
                </a:cxn>
                <a:cxn ang="0">
                  <a:pos x="109" y="720"/>
                </a:cxn>
                <a:cxn ang="0">
                  <a:pos x="113" y="683"/>
                </a:cxn>
                <a:cxn ang="0">
                  <a:pos x="106" y="629"/>
                </a:cxn>
                <a:cxn ang="0">
                  <a:pos x="106" y="585"/>
                </a:cxn>
                <a:cxn ang="0">
                  <a:pos x="111" y="544"/>
                </a:cxn>
                <a:cxn ang="0">
                  <a:pos x="110" y="516"/>
                </a:cxn>
                <a:cxn ang="0">
                  <a:pos x="95" y="594"/>
                </a:cxn>
                <a:cxn ang="0">
                  <a:pos x="87" y="685"/>
                </a:cxn>
                <a:cxn ang="0">
                  <a:pos x="73" y="742"/>
                </a:cxn>
                <a:cxn ang="0">
                  <a:pos x="68" y="767"/>
                </a:cxn>
                <a:cxn ang="0">
                  <a:pos x="75" y="798"/>
                </a:cxn>
                <a:cxn ang="0">
                  <a:pos x="69" y="843"/>
                </a:cxn>
                <a:cxn ang="0">
                  <a:pos x="30" y="816"/>
                </a:cxn>
                <a:cxn ang="0">
                  <a:pos x="27" y="772"/>
                </a:cxn>
                <a:cxn ang="0">
                  <a:pos x="22" y="738"/>
                </a:cxn>
                <a:cxn ang="0">
                  <a:pos x="22" y="690"/>
                </a:cxn>
                <a:cxn ang="0">
                  <a:pos x="29" y="607"/>
                </a:cxn>
                <a:cxn ang="0">
                  <a:pos x="38" y="506"/>
                </a:cxn>
                <a:cxn ang="0">
                  <a:pos x="39" y="453"/>
                </a:cxn>
                <a:cxn ang="0">
                  <a:pos x="13" y="442"/>
                </a:cxn>
                <a:cxn ang="0">
                  <a:pos x="23" y="379"/>
                </a:cxn>
                <a:cxn ang="0">
                  <a:pos x="37" y="314"/>
                </a:cxn>
                <a:cxn ang="0">
                  <a:pos x="33" y="270"/>
                </a:cxn>
                <a:cxn ang="0">
                  <a:pos x="10" y="214"/>
                </a:cxn>
                <a:cxn ang="0">
                  <a:pos x="9" y="152"/>
                </a:cxn>
                <a:cxn ang="0">
                  <a:pos x="47" y="139"/>
                </a:cxn>
                <a:cxn ang="0">
                  <a:pos x="67" y="116"/>
                </a:cxn>
                <a:cxn ang="0">
                  <a:pos x="74" y="107"/>
                </a:cxn>
                <a:cxn ang="0">
                  <a:pos x="72" y="93"/>
                </a:cxn>
                <a:cxn ang="0">
                  <a:pos x="61" y="79"/>
                </a:cxn>
                <a:cxn ang="0">
                  <a:pos x="60" y="33"/>
                </a:cxn>
                <a:cxn ang="0">
                  <a:pos x="102" y="0"/>
                </a:cxn>
              </a:cxnLst>
              <a:rect l="0" t="0" r="r" b="b"/>
              <a:pathLst>
                <a:path w="246" h="843">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14"/>
            <p:cNvSpPr>
              <a:spLocks/>
            </p:cNvSpPr>
            <p:nvPr/>
          </p:nvSpPr>
          <p:spPr bwMode="auto">
            <a:xfrm>
              <a:off x="5111751" y="3011488"/>
              <a:ext cx="146050" cy="111125"/>
            </a:xfrm>
            <a:custGeom>
              <a:avLst/>
              <a:gdLst/>
              <a:ahLst/>
              <a:cxnLst>
                <a:cxn ang="0">
                  <a:pos x="57" y="21"/>
                </a:cxn>
                <a:cxn ang="0">
                  <a:pos x="61" y="27"/>
                </a:cxn>
                <a:cxn ang="0">
                  <a:pos x="58" y="47"/>
                </a:cxn>
                <a:cxn ang="0">
                  <a:pos x="45" y="27"/>
                </a:cxn>
                <a:cxn ang="0">
                  <a:pos x="35" y="35"/>
                </a:cxn>
                <a:cxn ang="0">
                  <a:pos x="33" y="44"/>
                </a:cxn>
                <a:cxn ang="0">
                  <a:pos x="0" y="7"/>
                </a:cxn>
                <a:cxn ang="0">
                  <a:pos x="5" y="0"/>
                </a:cxn>
                <a:cxn ang="0">
                  <a:pos x="44" y="26"/>
                </a:cxn>
                <a:cxn ang="0">
                  <a:pos x="57" y="21"/>
                </a:cxn>
              </a:cxnLst>
              <a:rect l="0" t="0" r="r" b="b"/>
              <a:pathLst>
                <a:path w="61" h="47">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15"/>
            <p:cNvSpPr>
              <a:spLocks/>
            </p:cNvSpPr>
            <p:nvPr/>
          </p:nvSpPr>
          <p:spPr bwMode="auto">
            <a:xfrm>
              <a:off x="5262563" y="3311525"/>
              <a:ext cx="66675" cy="84137"/>
            </a:xfrm>
            <a:custGeom>
              <a:avLst/>
              <a:gdLst/>
              <a:ahLst/>
              <a:cxnLst>
                <a:cxn ang="0">
                  <a:pos x="15" y="1"/>
                </a:cxn>
                <a:cxn ang="0">
                  <a:pos x="0" y="0"/>
                </a:cxn>
                <a:cxn ang="0">
                  <a:pos x="13" y="19"/>
                </a:cxn>
                <a:cxn ang="0">
                  <a:pos x="13" y="33"/>
                </a:cxn>
                <a:cxn ang="0">
                  <a:pos x="24" y="35"/>
                </a:cxn>
                <a:cxn ang="0">
                  <a:pos x="25" y="16"/>
                </a:cxn>
                <a:cxn ang="0">
                  <a:pos x="15" y="1"/>
                </a:cxn>
              </a:cxnLst>
              <a:rect l="0" t="0" r="r" b="b"/>
              <a:pathLst>
                <a:path w="28" h="35">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16"/>
            <p:cNvSpPr>
              <a:spLocks/>
            </p:cNvSpPr>
            <p:nvPr/>
          </p:nvSpPr>
          <p:spPr bwMode="auto">
            <a:xfrm>
              <a:off x="5300663" y="3514725"/>
              <a:ext cx="25400" cy="73025"/>
            </a:xfrm>
            <a:custGeom>
              <a:avLst/>
              <a:gdLst/>
              <a:ahLst/>
              <a:cxnLst>
                <a:cxn ang="0">
                  <a:pos x="3" y="0"/>
                </a:cxn>
                <a:cxn ang="0">
                  <a:pos x="0" y="23"/>
                </a:cxn>
                <a:cxn ang="0">
                  <a:pos x="0" y="31"/>
                </a:cxn>
                <a:cxn ang="0">
                  <a:pos x="11" y="29"/>
                </a:cxn>
                <a:cxn ang="0">
                  <a:pos x="3" y="0"/>
                </a:cxn>
              </a:cxnLst>
              <a:rect l="0" t="0" r="r" b="b"/>
              <a:pathLst>
                <a:path w="11" h="31">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5" name="Picture Placeholder 14"/>
          <p:cNvSpPr>
            <a:spLocks noGrp="1"/>
          </p:cNvSpPr>
          <p:nvPr>
            <p:ph type="pic" sz="quarter" idx="14"/>
          </p:nvPr>
        </p:nvSpPr>
        <p:spPr/>
      </p:sp>
    </p:spTree>
    <p:extLst>
      <p:ext uri="{BB962C8B-B14F-4D97-AF65-F5344CB8AC3E}">
        <p14:creationId xmlns:p14="http://schemas.microsoft.com/office/powerpoint/2010/main" val="369369717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 name="Group 274"/>
          <p:cNvGrpSpPr/>
          <p:nvPr/>
        </p:nvGrpSpPr>
        <p:grpSpPr>
          <a:xfrm>
            <a:off x="3402831" y="1438688"/>
            <a:ext cx="8308274" cy="4134272"/>
            <a:chOff x="538789" y="1131575"/>
            <a:chExt cx="5819028" cy="2895599"/>
          </a:xfrm>
          <a:solidFill>
            <a:schemeClr val="bg1">
              <a:lumMod val="85000"/>
              <a:alpha val="74000"/>
            </a:schemeClr>
          </a:solidFill>
        </p:grpSpPr>
        <p:grpSp>
          <p:nvGrpSpPr>
            <p:cNvPr id="131" name="Group 341"/>
            <p:cNvGrpSpPr/>
            <p:nvPr/>
          </p:nvGrpSpPr>
          <p:grpSpPr>
            <a:xfrm>
              <a:off x="2984512" y="2355982"/>
              <a:ext cx="1110006" cy="1241414"/>
              <a:chOff x="4097338" y="2217738"/>
              <a:chExt cx="1139825" cy="1274763"/>
            </a:xfrm>
            <a:grpFill/>
          </p:grpSpPr>
          <p:sp>
            <p:nvSpPr>
              <p:cNvPr id="302" name="Freeform 5"/>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3" name="Freeform 6"/>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2" name="Group 274"/>
            <p:cNvGrpSpPr/>
            <p:nvPr/>
          </p:nvGrpSpPr>
          <p:grpSpPr>
            <a:xfrm>
              <a:off x="1945621" y="2801220"/>
              <a:ext cx="759070" cy="1225954"/>
              <a:chOff x="3030538" y="2674938"/>
              <a:chExt cx="779463" cy="1258888"/>
            </a:xfrm>
            <a:grpFill/>
          </p:grpSpPr>
          <p:sp>
            <p:nvSpPr>
              <p:cNvPr id="300" name="Freeform 22"/>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1" name="Freeform 23"/>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3" name="Group 277"/>
            <p:cNvGrpSpPr/>
            <p:nvPr/>
          </p:nvGrpSpPr>
          <p:grpSpPr>
            <a:xfrm>
              <a:off x="538789" y="1131575"/>
              <a:ext cx="2523022" cy="1757766"/>
              <a:chOff x="1585913" y="960438"/>
              <a:chExt cx="2590800" cy="1804987"/>
            </a:xfrm>
            <a:grpFill/>
          </p:grpSpPr>
          <p:sp>
            <p:nvSpPr>
              <p:cNvPr id="237" name="Freeform 21"/>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8" name="Freeform 39"/>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9" name="Freeform 40"/>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0" name="Freeform 41"/>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1" name="Freeform 42"/>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2" name="Freeform 43"/>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3" name="Freeform 44"/>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4" name="Freeform 45"/>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5" name="Freeform 46"/>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6" name="Freeform 47"/>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7" name="Freeform 48"/>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8" name="Freeform 49"/>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9" name="Freeform 50"/>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0" name="Freeform 51"/>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1" name="Freeform 52"/>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2" name="Freeform 53"/>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3" name="Freeform 54"/>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4" name="Freeform 55"/>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5" name="Freeform 56"/>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6" name="Freeform 57"/>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7" name="Freeform 58"/>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8" name="Freeform 59"/>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9" name="Freeform 60"/>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0" name="Freeform 61"/>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1" name="Freeform 62"/>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2" name="Freeform 63"/>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Freeform 64"/>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4" name="Freeform 65"/>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5" name="Freeform 66"/>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6" name="Freeform 67"/>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7" name="Freeform 68"/>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8" name="Freeform 69"/>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9" name="Freeform 70"/>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0" name="Freeform 71"/>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1" name="Freeform 72"/>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2" name="Freeform 73"/>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3" name="Freeform 74"/>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4" name="Freeform 75"/>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5" name="Freeform 76"/>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6" name="Freeform 77"/>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7" name="Freeform 78"/>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8" name="Freeform 79"/>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9" name="Freeform 80"/>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 name="Freeform 81"/>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 name="Freeform 82"/>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83"/>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 name="Freeform 84"/>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4" name="Freeform 85"/>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5" name="Freeform 86"/>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6" name="Freeform 87"/>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7" name="Freeform 88"/>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8" name="Freeform 89"/>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9" name="Freeform 90"/>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0" name="Freeform 91"/>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1" name="Freeform 92"/>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2" name="Freeform 93"/>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3" name="Freeform 94"/>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4" name="Freeform 95"/>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 name="Freeform 96"/>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 name="Freeform 97"/>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 name="Freeform 98"/>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 name="Freeform 99"/>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9" name="Freeform 100"/>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4" name="Group 345"/>
            <p:cNvGrpSpPr/>
            <p:nvPr/>
          </p:nvGrpSpPr>
          <p:grpSpPr>
            <a:xfrm>
              <a:off x="3103551" y="1256797"/>
              <a:ext cx="669405" cy="1125467"/>
              <a:chOff x="4219575" y="1089025"/>
              <a:chExt cx="687388" cy="1155701"/>
            </a:xfrm>
            <a:grpFill/>
          </p:grpSpPr>
          <p:sp>
            <p:nvSpPr>
              <p:cNvPr id="222" name="Freeform 36"/>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23" name="Group 343"/>
              <p:cNvGrpSpPr/>
              <p:nvPr/>
            </p:nvGrpSpPr>
            <p:grpSpPr>
              <a:xfrm>
                <a:off x="4219575" y="1089025"/>
                <a:ext cx="687388" cy="1155701"/>
                <a:chOff x="4219575" y="1089025"/>
                <a:chExt cx="687388" cy="1155701"/>
              </a:xfrm>
              <a:grpFill/>
            </p:grpSpPr>
            <p:sp>
              <p:nvSpPr>
                <p:cNvPr id="224" name="Freeform 24"/>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5" name="Freeform 25"/>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6" name="Freeform 26"/>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7" name="Freeform 27"/>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8" name="Freeform 28"/>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9" name="Freeform 29"/>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0" name="Freeform 31"/>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1" name="Freeform 32"/>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2" name="Freeform 33"/>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3" name="Freeform 34"/>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4" name="Freeform 35"/>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5" name="Freeform 37"/>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6" name="Freeform 38"/>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35" name="Group 363"/>
            <p:cNvGrpSpPr/>
            <p:nvPr/>
          </p:nvGrpSpPr>
          <p:grpSpPr>
            <a:xfrm>
              <a:off x="5105582" y="3000650"/>
              <a:ext cx="941496" cy="822457"/>
              <a:chOff x="6275388" y="2879725"/>
              <a:chExt cx="966788" cy="844551"/>
            </a:xfrm>
            <a:grpFill/>
          </p:grpSpPr>
          <p:sp>
            <p:nvSpPr>
              <p:cNvPr id="204" name="Freeform 9"/>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05" name="Group 361"/>
              <p:cNvGrpSpPr/>
              <p:nvPr/>
            </p:nvGrpSpPr>
            <p:grpSpPr>
              <a:xfrm>
                <a:off x="6275388" y="2917825"/>
                <a:ext cx="966788" cy="806451"/>
                <a:chOff x="6275388" y="2917825"/>
                <a:chExt cx="966788" cy="806451"/>
              </a:xfrm>
              <a:grpFill/>
            </p:grpSpPr>
            <p:sp>
              <p:nvSpPr>
                <p:cNvPr id="206" name="Freeform 7"/>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reeform 8"/>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Freeform 10"/>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Freeform 11"/>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Freeform 12"/>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Freeform 13"/>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Freeform 14"/>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3" name="Freeform 15"/>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Freeform 16"/>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5" name="Freeform 17"/>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6" name="Freeform 18"/>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7" name="Freeform 19"/>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8" name="Freeform 20"/>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9" name="Freeform 116"/>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0" name="Freeform 117"/>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1" name="Freeform 118"/>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36" name="Group 383"/>
            <p:cNvGrpSpPr/>
            <p:nvPr/>
          </p:nvGrpSpPr>
          <p:grpSpPr>
            <a:xfrm>
              <a:off x="3584348" y="1207327"/>
              <a:ext cx="2773469" cy="1960289"/>
              <a:chOff x="4713288" y="1038225"/>
              <a:chExt cx="2847975" cy="2012950"/>
            </a:xfrm>
            <a:grpFill/>
          </p:grpSpPr>
          <p:sp>
            <p:nvSpPr>
              <p:cNvPr id="137" name="Freeform 101"/>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8" name="Freeform 102"/>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9" name="Freeform 103"/>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04"/>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1" name="Freeform 105"/>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2" name="Freeform 106"/>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3" name="Freeform 107"/>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Freeform 108"/>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09"/>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6" name="Freeform 110"/>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7" name="Freeform 111"/>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8" name="Freeform 112"/>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9" name="Freeform 113"/>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0" name="Freeform 114"/>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115"/>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2" name="Freeform 119"/>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Freeform 120"/>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4" name="Freeform 121"/>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5" name="Freeform 122"/>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6" name="Freeform 123"/>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7" name="Freeform 124"/>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8" name="Freeform 125"/>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9" name="Freeform 126"/>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0" name="Freeform 127"/>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1" name="Freeform 128"/>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Freeform 129"/>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3" name="Freeform 130"/>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Freeform 131"/>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Freeform 132"/>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6" name="Freeform 133"/>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Freeform 134"/>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8" name="Freeform 135"/>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9" name="Freeform 136"/>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0" name="Freeform 137"/>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1" name="Freeform 138"/>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2" name="Freeform 139"/>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3" name="Freeform 140"/>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4" name="Freeform 141"/>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Freeform 142"/>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Freeform 143"/>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Freeform 144"/>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8" name="Freeform 145"/>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 name="Freeform 146"/>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0" name="Freeform 147"/>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148"/>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Freeform 149"/>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Freeform 150"/>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Freeform 151"/>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Freeform 152"/>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6" name="Freeform 153"/>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Freeform 154"/>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Freeform 155"/>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Freeform 156"/>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Freeform 157"/>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Freeform 158"/>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Freeform 159"/>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Freeform 160"/>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Freeform 161"/>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Freeform 162"/>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6" name="Freeform 164"/>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7" name="Freeform 165"/>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8" name="Freeform 166"/>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Freeform 167"/>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Freeform 168"/>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Freeform 169"/>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Freeform 170"/>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Freeform 171"/>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2" name="Slide Number Placeholder 1"/>
          <p:cNvSpPr>
            <a:spLocks noGrp="1"/>
          </p:cNvSpPr>
          <p:nvPr>
            <p:ph type="sldNum" sz="quarter" idx="12"/>
          </p:nvPr>
        </p:nvSpPr>
        <p:spPr/>
        <p:txBody>
          <a:bodyPr/>
          <a:lstStyle/>
          <a:p>
            <a:fld id="{CFF80D99-EBBB-423B-BB5D-F52C7FE98A9C}" type="slidenum">
              <a:rPr lang="en-US" smtClean="0"/>
              <a:pPr/>
              <a:t>85</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Education Infographic</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3" name="Group 2"/>
          <p:cNvGrpSpPr/>
          <p:nvPr/>
        </p:nvGrpSpPr>
        <p:grpSpPr>
          <a:xfrm>
            <a:off x="5698352" y="1724024"/>
            <a:ext cx="3937300" cy="4016376"/>
            <a:chOff x="3041418" y="1279524"/>
            <a:chExt cx="3059578" cy="3121026"/>
          </a:xfrm>
        </p:grpSpPr>
        <p:grpSp>
          <p:nvGrpSpPr>
            <p:cNvPr id="5" name="Group 176"/>
            <p:cNvGrpSpPr/>
            <p:nvPr/>
          </p:nvGrpSpPr>
          <p:grpSpPr>
            <a:xfrm>
              <a:off x="3041418" y="3214446"/>
              <a:ext cx="3059578" cy="1186104"/>
              <a:chOff x="2871788" y="3351213"/>
              <a:chExt cx="3398837" cy="1317625"/>
            </a:xfrm>
          </p:grpSpPr>
          <p:grpSp>
            <p:nvGrpSpPr>
              <p:cNvPr id="6" name="Group 173"/>
              <p:cNvGrpSpPr/>
              <p:nvPr/>
            </p:nvGrpSpPr>
            <p:grpSpPr>
              <a:xfrm>
                <a:off x="2871788" y="3430588"/>
                <a:ext cx="3398837" cy="1238250"/>
                <a:chOff x="2871788" y="3430588"/>
                <a:chExt cx="3398837" cy="1238250"/>
              </a:xfrm>
            </p:grpSpPr>
            <p:sp>
              <p:nvSpPr>
                <p:cNvPr id="8" name="Freeform 5"/>
                <p:cNvSpPr>
                  <a:spLocks/>
                </p:cNvSpPr>
                <p:nvPr/>
              </p:nvSpPr>
              <p:spPr bwMode="auto">
                <a:xfrm>
                  <a:off x="2871788" y="3848100"/>
                  <a:ext cx="1081088" cy="581025"/>
                </a:xfrm>
                <a:custGeom>
                  <a:avLst/>
                  <a:gdLst/>
                  <a:ahLst/>
                  <a:cxnLst>
                    <a:cxn ang="0">
                      <a:pos x="0" y="150"/>
                    </a:cxn>
                    <a:cxn ang="0">
                      <a:pos x="549" y="0"/>
                    </a:cxn>
                    <a:cxn ang="0">
                      <a:pos x="681" y="91"/>
                    </a:cxn>
                    <a:cxn ang="0">
                      <a:pos x="560" y="366"/>
                    </a:cxn>
                    <a:cxn ang="0">
                      <a:pos x="488" y="340"/>
                    </a:cxn>
                    <a:cxn ang="0">
                      <a:pos x="70" y="174"/>
                    </a:cxn>
                    <a:cxn ang="0">
                      <a:pos x="0" y="150"/>
                    </a:cxn>
                  </a:cxnLst>
                  <a:rect l="0" t="0" r="r" b="b"/>
                  <a:pathLst>
                    <a:path w="681" h="366">
                      <a:moveTo>
                        <a:pt x="0" y="150"/>
                      </a:moveTo>
                      <a:lnTo>
                        <a:pt x="549" y="0"/>
                      </a:lnTo>
                      <a:lnTo>
                        <a:pt x="681" y="91"/>
                      </a:lnTo>
                      <a:lnTo>
                        <a:pt x="560" y="366"/>
                      </a:lnTo>
                      <a:lnTo>
                        <a:pt x="488" y="340"/>
                      </a:lnTo>
                      <a:lnTo>
                        <a:pt x="70" y="174"/>
                      </a:lnTo>
                      <a:lnTo>
                        <a:pt x="0" y="150"/>
                      </a:lnTo>
                      <a:close/>
                    </a:path>
                  </a:pathLst>
                </a:custGeom>
                <a:solidFill>
                  <a:srgbClr val="999999"/>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p:cNvSpPr>
                <p:nvPr/>
              </p:nvSpPr>
              <p:spPr bwMode="auto">
                <a:xfrm>
                  <a:off x="2895600" y="4027488"/>
                  <a:ext cx="3375025" cy="641350"/>
                </a:xfrm>
                <a:custGeom>
                  <a:avLst/>
                  <a:gdLst/>
                  <a:ahLst/>
                  <a:cxnLst>
                    <a:cxn ang="0">
                      <a:pos x="690" y="318"/>
                    </a:cxn>
                    <a:cxn ang="0">
                      <a:pos x="0" y="47"/>
                    </a:cxn>
                    <a:cxn ang="0">
                      <a:pos x="0" y="129"/>
                    </a:cxn>
                    <a:cxn ang="0">
                      <a:pos x="639" y="369"/>
                    </a:cxn>
                    <a:cxn ang="0">
                      <a:pos x="1627" y="507"/>
                    </a:cxn>
                    <a:cxn ang="0">
                      <a:pos x="2665" y="121"/>
                    </a:cxn>
                    <a:cxn ang="0">
                      <a:pos x="2663" y="58"/>
                    </a:cxn>
                    <a:cxn ang="0">
                      <a:pos x="1258" y="56"/>
                    </a:cxn>
                    <a:cxn ang="0">
                      <a:pos x="690" y="318"/>
                    </a:cxn>
                  </a:cxnLst>
                  <a:rect l="0" t="0" r="r" b="b"/>
                  <a:pathLst>
                    <a:path w="2665" h="507">
                      <a:moveTo>
                        <a:pt x="690" y="318"/>
                      </a:moveTo>
                      <a:cubicBezTo>
                        <a:pt x="690" y="318"/>
                        <a:pt x="300" y="0"/>
                        <a:pt x="0" y="47"/>
                      </a:cubicBezTo>
                      <a:cubicBezTo>
                        <a:pt x="0" y="129"/>
                        <a:pt x="0" y="129"/>
                        <a:pt x="0" y="129"/>
                      </a:cubicBezTo>
                      <a:cubicBezTo>
                        <a:pt x="0" y="129"/>
                        <a:pt x="352" y="107"/>
                        <a:pt x="639" y="369"/>
                      </a:cubicBezTo>
                      <a:cubicBezTo>
                        <a:pt x="1627" y="507"/>
                        <a:pt x="1627" y="507"/>
                        <a:pt x="1627" y="507"/>
                      </a:cubicBezTo>
                      <a:cubicBezTo>
                        <a:pt x="2665" y="121"/>
                        <a:pt x="2665" y="121"/>
                        <a:pt x="2665" y="121"/>
                      </a:cubicBezTo>
                      <a:cubicBezTo>
                        <a:pt x="2663" y="58"/>
                        <a:pt x="2663" y="58"/>
                        <a:pt x="2663" y="58"/>
                      </a:cubicBezTo>
                      <a:cubicBezTo>
                        <a:pt x="1258" y="56"/>
                        <a:pt x="1258" y="56"/>
                        <a:pt x="1258" y="56"/>
                      </a:cubicBezTo>
                      <a:lnTo>
                        <a:pt x="690" y="318"/>
                      </a:lnTo>
                      <a:close/>
                    </a:path>
                  </a:pathLst>
                </a:custGeom>
                <a:solidFill>
                  <a:srgbClr val="80808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7"/>
                <p:cNvSpPr>
                  <a:spLocks/>
                </p:cNvSpPr>
                <p:nvPr/>
              </p:nvSpPr>
              <p:spPr bwMode="auto">
                <a:xfrm>
                  <a:off x="3760788" y="3960813"/>
                  <a:ext cx="2506663" cy="619125"/>
                </a:xfrm>
                <a:custGeom>
                  <a:avLst/>
                  <a:gdLst/>
                  <a:ahLst/>
                  <a:cxnLst>
                    <a:cxn ang="0">
                      <a:pos x="0" y="295"/>
                    </a:cxn>
                    <a:cxn ang="0">
                      <a:pos x="750" y="390"/>
                    </a:cxn>
                    <a:cxn ang="0">
                      <a:pos x="1579" y="88"/>
                    </a:cxn>
                    <a:cxn ang="0">
                      <a:pos x="837" y="0"/>
                    </a:cxn>
                    <a:cxn ang="0">
                      <a:pos x="0" y="295"/>
                    </a:cxn>
                  </a:cxnLst>
                  <a:rect l="0" t="0" r="r" b="b"/>
                  <a:pathLst>
                    <a:path w="1579" h="390">
                      <a:moveTo>
                        <a:pt x="0" y="295"/>
                      </a:moveTo>
                      <a:lnTo>
                        <a:pt x="750" y="390"/>
                      </a:lnTo>
                      <a:lnTo>
                        <a:pt x="1579" y="88"/>
                      </a:lnTo>
                      <a:lnTo>
                        <a:pt x="837" y="0"/>
                      </a:lnTo>
                      <a:lnTo>
                        <a:pt x="0" y="295"/>
                      </a:lnTo>
                      <a:close/>
                    </a:path>
                  </a:pathLst>
                </a:custGeom>
                <a:solidFill>
                  <a:srgbClr val="B3B3B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3760788" y="3960813"/>
                  <a:ext cx="2470150" cy="534988"/>
                </a:xfrm>
                <a:custGeom>
                  <a:avLst/>
                  <a:gdLst/>
                  <a:ahLst/>
                  <a:cxnLst>
                    <a:cxn ang="0">
                      <a:pos x="0" y="295"/>
                    </a:cxn>
                    <a:cxn ang="0">
                      <a:pos x="728" y="337"/>
                    </a:cxn>
                    <a:cxn ang="0">
                      <a:pos x="1556" y="34"/>
                    </a:cxn>
                    <a:cxn ang="0">
                      <a:pos x="837" y="0"/>
                    </a:cxn>
                    <a:cxn ang="0">
                      <a:pos x="0" y="295"/>
                    </a:cxn>
                  </a:cxnLst>
                  <a:rect l="0" t="0" r="r" b="b"/>
                  <a:pathLst>
                    <a:path w="1556" h="337">
                      <a:moveTo>
                        <a:pt x="0" y="295"/>
                      </a:moveTo>
                      <a:lnTo>
                        <a:pt x="728" y="337"/>
                      </a:lnTo>
                      <a:lnTo>
                        <a:pt x="1556" y="34"/>
                      </a:lnTo>
                      <a:lnTo>
                        <a:pt x="837" y="0"/>
                      </a:lnTo>
                      <a:lnTo>
                        <a:pt x="0" y="295"/>
                      </a:lnTo>
                      <a:close/>
                    </a:path>
                  </a:pathLst>
                </a:custGeom>
                <a:solidFill>
                  <a:srgbClr val="CCCCC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9"/>
                <p:cNvSpPr>
                  <a:spLocks/>
                </p:cNvSpPr>
                <p:nvPr/>
              </p:nvSpPr>
              <p:spPr bwMode="auto">
                <a:xfrm>
                  <a:off x="3776663" y="3929063"/>
                  <a:ext cx="2428875" cy="509588"/>
                </a:xfrm>
                <a:custGeom>
                  <a:avLst/>
                  <a:gdLst/>
                  <a:ahLst/>
                  <a:cxnLst>
                    <a:cxn ang="0">
                      <a:pos x="1037" y="25"/>
                    </a:cxn>
                    <a:cxn ang="0">
                      <a:pos x="1917" y="0"/>
                    </a:cxn>
                    <a:cxn ang="0">
                      <a:pos x="906" y="402"/>
                    </a:cxn>
                    <a:cxn ang="0">
                      <a:pos x="0" y="390"/>
                    </a:cxn>
                    <a:cxn ang="0">
                      <a:pos x="1037" y="25"/>
                    </a:cxn>
                  </a:cxnLst>
                  <a:rect l="0" t="0" r="r" b="b"/>
                  <a:pathLst>
                    <a:path w="1917" h="402">
                      <a:moveTo>
                        <a:pt x="1037" y="25"/>
                      </a:moveTo>
                      <a:cubicBezTo>
                        <a:pt x="1037" y="25"/>
                        <a:pt x="1703" y="67"/>
                        <a:pt x="1917" y="0"/>
                      </a:cubicBezTo>
                      <a:cubicBezTo>
                        <a:pt x="906" y="402"/>
                        <a:pt x="906" y="402"/>
                        <a:pt x="906" y="402"/>
                      </a:cubicBezTo>
                      <a:cubicBezTo>
                        <a:pt x="0" y="390"/>
                        <a:pt x="0" y="390"/>
                        <a:pt x="0" y="390"/>
                      </a:cubicBezTo>
                      <a:lnTo>
                        <a:pt x="1037" y="25"/>
                      </a:lnTo>
                      <a:close/>
                    </a:path>
                  </a:pathLst>
                </a:custGeom>
                <a:solidFill>
                  <a:srgbClr val="E6E6E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0"/>
                <p:cNvSpPr>
                  <a:spLocks/>
                </p:cNvSpPr>
                <p:nvPr/>
              </p:nvSpPr>
              <p:spPr bwMode="auto">
                <a:xfrm>
                  <a:off x="2889250" y="3430588"/>
                  <a:ext cx="2200275" cy="998538"/>
                </a:xfrm>
                <a:custGeom>
                  <a:avLst/>
                  <a:gdLst/>
                  <a:ahLst/>
                  <a:cxnLst>
                    <a:cxn ang="0">
                      <a:pos x="689" y="789"/>
                    </a:cxn>
                    <a:cxn ang="0">
                      <a:pos x="0" y="465"/>
                    </a:cxn>
                    <a:cxn ang="0">
                      <a:pos x="1250" y="0"/>
                    </a:cxn>
                    <a:cxn ang="0">
                      <a:pos x="1738" y="419"/>
                    </a:cxn>
                    <a:cxn ang="0">
                      <a:pos x="689" y="789"/>
                    </a:cxn>
                  </a:cxnLst>
                  <a:rect l="0" t="0" r="r" b="b"/>
                  <a:pathLst>
                    <a:path w="1738" h="789">
                      <a:moveTo>
                        <a:pt x="689" y="789"/>
                      </a:moveTo>
                      <a:cubicBezTo>
                        <a:pt x="689" y="789"/>
                        <a:pt x="333" y="454"/>
                        <a:pt x="0" y="465"/>
                      </a:cubicBezTo>
                      <a:cubicBezTo>
                        <a:pt x="1250" y="0"/>
                        <a:pt x="1250" y="0"/>
                        <a:pt x="1250" y="0"/>
                      </a:cubicBezTo>
                      <a:cubicBezTo>
                        <a:pt x="1250" y="0"/>
                        <a:pt x="1647" y="17"/>
                        <a:pt x="1738" y="419"/>
                      </a:cubicBezTo>
                      <a:lnTo>
                        <a:pt x="689" y="789"/>
                      </a:lnTo>
                      <a:close/>
                    </a:path>
                  </a:pathLst>
                </a:custGeom>
                <a:solidFill>
                  <a:srgbClr val="B3B3B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 name="Freeform 11"/>
              <p:cNvSpPr>
                <a:spLocks/>
              </p:cNvSpPr>
              <p:nvPr/>
            </p:nvSpPr>
            <p:spPr bwMode="auto">
              <a:xfrm>
                <a:off x="2900363" y="3351213"/>
                <a:ext cx="2189163" cy="1077913"/>
              </a:xfrm>
              <a:custGeom>
                <a:avLst/>
                <a:gdLst/>
                <a:ahLst/>
                <a:cxnLst>
                  <a:cxn ang="0">
                    <a:pos x="680" y="851"/>
                  </a:cxn>
                  <a:cxn ang="0">
                    <a:pos x="0" y="479"/>
                  </a:cxn>
                  <a:cxn ang="0">
                    <a:pos x="1243" y="0"/>
                  </a:cxn>
                  <a:cxn ang="0">
                    <a:pos x="1729" y="481"/>
                  </a:cxn>
                  <a:cxn ang="0">
                    <a:pos x="680" y="851"/>
                  </a:cxn>
                </a:cxnLst>
                <a:rect l="0" t="0" r="r" b="b"/>
                <a:pathLst>
                  <a:path w="1729" h="851">
                    <a:moveTo>
                      <a:pt x="680" y="851"/>
                    </a:moveTo>
                    <a:cubicBezTo>
                      <a:pt x="680" y="851"/>
                      <a:pt x="420" y="471"/>
                      <a:pt x="0" y="479"/>
                    </a:cubicBezTo>
                    <a:cubicBezTo>
                      <a:pt x="1243" y="0"/>
                      <a:pt x="1243" y="0"/>
                      <a:pt x="1243" y="0"/>
                    </a:cubicBezTo>
                    <a:cubicBezTo>
                      <a:pt x="1243" y="0"/>
                      <a:pt x="1574" y="109"/>
                      <a:pt x="1729" y="481"/>
                    </a:cubicBezTo>
                    <a:lnTo>
                      <a:pt x="680" y="851"/>
                    </a:lnTo>
                    <a:close/>
                  </a:path>
                </a:pathLst>
              </a:custGeom>
              <a:solidFill>
                <a:schemeClr val="tx2">
                  <a:lumMod val="10000"/>
                  <a:lumOff val="9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189"/>
            <p:cNvGrpSpPr/>
            <p:nvPr/>
          </p:nvGrpSpPr>
          <p:grpSpPr>
            <a:xfrm>
              <a:off x="4913463" y="1279524"/>
              <a:ext cx="395845" cy="464439"/>
              <a:chOff x="4913463" y="1279524"/>
              <a:chExt cx="395845" cy="464439"/>
            </a:xfrm>
          </p:grpSpPr>
          <p:grpSp>
            <p:nvGrpSpPr>
              <p:cNvPr id="15" name="Group 149"/>
              <p:cNvGrpSpPr/>
              <p:nvPr/>
            </p:nvGrpSpPr>
            <p:grpSpPr>
              <a:xfrm>
                <a:off x="4913463" y="1279524"/>
                <a:ext cx="395845" cy="464439"/>
                <a:chOff x="4951413" y="1201738"/>
                <a:chExt cx="439738" cy="515938"/>
              </a:xfrm>
              <a:solidFill>
                <a:schemeClr val="accent4"/>
              </a:solidFill>
            </p:grpSpPr>
            <p:sp>
              <p:nvSpPr>
                <p:cNvPr id="26" name="Oval 13"/>
                <p:cNvSpPr>
                  <a:spLocks noChangeArrowheads="1"/>
                </p:cNvSpPr>
                <p:nvPr/>
              </p:nvSpPr>
              <p:spPr bwMode="auto">
                <a:xfrm>
                  <a:off x="4951413" y="1201738"/>
                  <a:ext cx="439738" cy="4413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4"/>
                <p:cNvSpPr>
                  <a:spLocks/>
                </p:cNvSpPr>
                <p:nvPr/>
              </p:nvSpPr>
              <p:spPr bwMode="auto">
                <a:xfrm>
                  <a:off x="5064125" y="1611313"/>
                  <a:ext cx="112713" cy="106363"/>
                </a:xfrm>
                <a:custGeom>
                  <a:avLst/>
                  <a:gdLst/>
                  <a:ahLst/>
                  <a:cxnLst>
                    <a:cxn ang="0">
                      <a:pos x="0" y="0"/>
                    </a:cxn>
                    <a:cxn ang="0">
                      <a:pos x="5" y="67"/>
                    </a:cxn>
                    <a:cxn ang="0">
                      <a:pos x="71" y="12"/>
                    </a:cxn>
                    <a:cxn ang="0">
                      <a:pos x="0" y="0"/>
                    </a:cxn>
                  </a:cxnLst>
                  <a:rect l="0" t="0" r="r" b="b"/>
                  <a:pathLst>
                    <a:path w="71" h="67">
                      <a:moveTo>
                        <a:pt x="0" y="0"/>
                      </a:moveTo>
                      <a:lnTo>
                        <a:pt x="5" y="67"/>
                      </a:lnTo>
                      <a:lnTo>
                        <a:pt x="71"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148"/>
              <p:cNvGrpSpPr/>
              <p:nvPr/>
            </p:nvGrpSpPr>
            <p:grpSpPr>
              <a:xfrm>
                <a:off x="5042077" y="1345260"/>
                <a:ext cx="142904" cy="275805"/>
                <a:chOff x="5094288" y="1274763"/>
                <a:chExt cx="158750" cy="306387"/>
              </a:xfrm>
            </p:grpSpPr>
            <p:sp>
              <p:nvSpPr>
                <p:cNvPr id="17" name="Freeform 15"/>
                <p:cNvSpPr>
                  <a:spLocks/>
                </p:cNvSpPr>
                <p:nvPr/>
              </p:nvSpPr>
              <p:spPr bwMode="auto">
                <a:xfrm>
                  <a:off x="5097463" y="1317625"/>
                  <a:ext cx="55563" cy="236538"/>
                </a:xfrm>
                <a:custGeom>
                  <a:avLst/>
                  <a:gdLst/>
                  <a:ahLst/>
                  <a:cxnLst>
                    <a:cxn ang="0">
                      <a:pos x="35" y="119"/>
                    </a:cxn>
                    <a:cxn ang="0">
                      <a:pos x="24" y="149"/>
                    </a:cxn>
                    <a:cxn ang="0">
                      <a:pos x="11" y="149"/>
                    </a:cxn>
                    <a:cxn ang="0">
                      <a:pos x="0" y="119"/>
                    </a:cxn>
                    <a:cxn ang="0">
                      <a:pos x="0" y="0"/>
                    </a:cxn>
                    <a:cxn ang="0">
                      <a:pos x="35" y="0"/>
                    </a:cxn>
                    <a:cxn ang="0">
                      <a:pos x="35" y="119"/>
                    </a:cxn>
                  </a:cxnLst>
                  <a:rect l="0" t="0" r="r" b="b"/>
                  <a:pathLst>
                    <a:path w="35" h="149">
                      <a:moveTo>
                        <a:pt x="35" y="119"/>
                      </a:moveTo>
                      <a:lnTo>
                        <a:pt x="24" y="149"/>
                      </a:lnTo>
                      <a:lnTo>
                        <a:pt x="11" y="149"/>
                      </a:lnTo>
                      <a:lnTo>
                        <a:pt x="0" y="119"/>
                      </a:lnTo>
                      <a:lnTo>
                        <a:pt x="0" y="0"/>
                      </a:lnTo>
                      <a:lnTo>
                        <a:pt x="35" y="0"/>
                      </a:lnTo>
                      <a:lnTo>
                        <a:pt x="35" y="119"/>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6"/>
                <p:cNvSpPr>
                  <a:spLocks/>
                </p:cNvSpPr>
                <p:nvPr/>
              </p:nvSpPr>
              <p:spPr bwMode="auto">
                <a:xfrm>
                  <a:off x="5097463" y="1274763"/>
                  <a:ext cx="55563" cy="68263"/>
                </a:xfrm>
                <a:custGeom>
                  <a:avLst/>
                  <a:gdLst/>
                  <a:ahLst/>
                  <a:cxnLst>
                    <a:cxn ang="0">
                      <a:pos x="44" y="32"/>
                    </a:cxn>
                    <a:cxn ang="0">
                      <a:pos x="22" y="54"/>
                    </a:cxn>
                    <a:cxn ang="0">
                      <a:pos x="22" y="54"/>
                    </a:cxn>
                    <a:cxn ang="0">
                      <a:pos x="0" y="32"/>
                    </a:cxn>
                    <a:cxn ang="0">
                      <a:pos x="0" y="12"/>
                    </a:cxn>
                    <a:cxn ang="0">
                      <a:pos x="22" y="2"/>
                    </a:cxn>
                    <a:cxn ang="0">
                      <a:pos x="22" y="2"/>
                    </a:cxn>
                    <a:cxn ang="0">
                      <a:pos x="44" y="12"/>
                    </a:cxn>
                    <a:cxn ang="0">
                      <a:pos x="44" y="32"/>
                    </a:cxn>
                  </a:cxnLst>
                  <a:rect l="0" t="0" r="r" b="b"/>
                  <a:pathLst>
                    <a:path w="44" h="54">
                      <a:moveTo>
                        <a:pt x="44" y="32"/>
                      </a:moveTo>
                      <a:cubicBezTo>
                        <a:pt x="44" y="44"/>
                        <a:pt x="34" y="54"/>
                        <a:pt x="22" y="54"/>
                      </a:cubicBezTo>
                      <a:cubicBezTo>
                        <a:pt x="22" y="54"/>
                        <a:pt x="22" y="54"/>
                        <a:pt x="22" y="54"/>
                      </a:cubicBezTo>
                      <a:cubicBezTo>
                        <a:pt x="10" y="54"/>
                        <a:pt x="0" y="44"/>
                        <a:pt x="0" y="32"/>
                      </a:cubicBezTo>
                      <a:cubicBezTo>
                        <a:pt x="0" y="12"/>
                        <a:pt x="0" y="12"/>
                        <a:pt x="0" y="12"/>
                      </a:cubicBezTo>
                      <a:cubicBezTo>
                        <a:pt x="0" y="0"/>
                        <a:pt x="10" y="2"/>
                        <a:pt x="22" y="2"/>
                      </a:cubicBezTo>
                      <a:cubicBezTo>
                        <a:pt x="22" y="2"/>
                        <a:pt x="22" y="2"/>
                        <a:pt x="22" y="2"/>
                      </a:cubicBezTo>
                      <a:cubicBezTo>
                        <a:pt x="34" y="2"/>
                        <a:pt x="44" y="0"/>
                        <a:pt x="44" y="12"/>
                      </a:cubicBezTo>
                      <a:lnTo>
                        <a:pt x="44" y="32"/>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Rectangle 17"/>
                <p:cNvSpPr>
                  <a:spLocks noChangeArrowheads="1"/>
                </p:cNvSpPr>
                <p:nvPr/>
              </p:nvSpPr>
              <p:spPr bwMode="auto">
                <a:xfrm>
                  <a:off x="5094288" y="1303338"/>
                  <a:ext cx="61913" cy="57150"/>
                </a:xfrm>
                <a:prstGeom prst="rect">
                  <a:avLst/>
                </a:prstGeom>
                <a:solidFill>
                  <a:srgbClr val="F2F2F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8"/>
                <p:cNvSpPr>
                  <a:spLocks/>
                </p:cNvSpPr>
                <p:nvPr/>
              </p:nvSpPr>
              <p:spPr bwMode="auto">
                <a:xfrm>
                  <a:off x="5114925" y="1546225"/>
                  <a:ext cx="20638" cy="34925"/>
                </a:xfrm>
                <a:custGeom>
                  <a:avLst/>
                  <a:gdLst/>
                  <a:ahLst/>
                  <a:cxnLst>
                    <a:cxn ang="0">
                      <a:pos x="0" y="5"/>
                    </a:cxn>
                    <a:cxn ang="0">
                      <a:pos x="6" y="21"/>
                    </a:cxn>
                    <a:cxn ang="0">
                      <a:pos x="17" y="6"/>
                    </a:cxn>
                    <a:cxn ang="0">
                      <a:pos x="0" y="5"/>
                    </a:cxn>
                  </a:cxnLst>
                  <a:rect l="0" t="0" r="r" b="b"/>
                  <a:pathLst>
                    <a:path w="17" h="27">
                      <a:moveTo>
                        <a:pt x="0" y="5"/>
                      </a:moveTo>
                      <a:cubicBezTo>
                        <a:pt x="0" y="5"/>
                        <a:pt x="4" y="18"/>
                        <a:pt x="6" y="21"/>
                      </a:cubicBezTo>
                      <a:cubicBezTo>
                        <a:pt x="8" y="25"/>
                        <a:pt x="11" y="27"/>
                        <a:pt x="17" y="6"/>
                      </a:cubicBezTo>
                      <a:cubicBezTo>
                        <a:pt x="17" y="6"/>
                        <a:pt x="10" y="0"/>
                        <a:pt x="0" y="5"/>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9"/>
                <p:cNvSpPr>
                  <a:spLocks/>
                </p:cNvSpPr>
                <p:nvPr/>
              </p:nvSpPr>
              <p:spPr bwMode="auto">
                <a:xfrm>
                  <a:off x="5181600" y="1317625"/>
                  <a:ext cx="55563" cy="236538"/>
                </a:xfrm>
                <a:custGeom>
                  <a:avLst/>
                  <a:gdLst/>
                  <a:ahLst/>
                  <a:cxnLst>
                    <a:cxn ang="0">
                      <a:pos x="35" y="119"/>
                    </a:cxn>
                    <a:cxn ang="0">
                      <a:pos x="24" y="149"/>
                    </a:cxn>
                    <a:cxn ang="0">
                      <a:pos x="11" y="149"/>
                    </a:cxn>
                    <a:cxn ang="0">
                      <a:pos x="0" y="119"/>
                    </a:cxn>
                    <a:cxn ang="0">
                      <a:pos x="0" y="0"/>
                    </a:cxn>
                    <a:cxn ang="0">
                      <a:pos x="35" y="0"/>
                    </a:cxn>
                    <a:cxn ang="0">
                      <a:pos x="35" y="119"/>
                    </a:cxn>
                  </a:cxnLst>
                  <a:rect l="0" t="0" r="r" b="b"/>
                  <a:pathLst>
                    <a:path w="35" h="149">
                      <a:moveTo>
                        <a:pt x="35" y="119"/>
                      </a:moveTo>
                      <a:lnTo>
                        <a:pt x="24" y="149"/>
                      </a:lnTo>
                      <a:lnTo>
                        <a:pt x="11" y="149"/>
                      </a:lnTo>
                      <a:lnTo>
                        <a:pt x="0" y="119"/>
                      </a:lnTo>
                      <a:lnTo>
                        <a:pt x="0" y="0"/>
                      </a:lnTo>
                      <a:lnTo>
                        <a:pt x="35" y="0"/>
                      </a:lnTo>
                      <a:lnTo>
                        <a:pt x="35" y="119"/>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20"/>
                <p:cNvSpPr>
                  <a:spLocks/>
                </p:cNvSpPr>
                <p:nvPr/>
              </p:nvSpPr>
              <p:spPr bwMode="auto">
                <a:xfrm>
                  <a:off x="5181600" y="1274763"/>
                  <a:ext cx="55563" cy="68263"/>
                </a:xfrm>
                <a:custGeom>
                  <a:avLst/>
                  <a:gdLst/>
                  <a:ahLst/>
                  <a:cxnLst>
                    <a:cxn ang="0">
                      <a:pos x="44" y="32"/>
                    </a:cxn>
                    <a:cxn ang="0">
                      <a:pos x="22" y="54"/>
                    </a:cxn>
                    <a:cxn ang="0">
                      <a:pos x="22" y="54"/>
                    </a:cxn>
                    <a:cxn ang="0">
                      <a:pos x="0" y="32"/>
                    </a:cxn>
                    <a:cxn ang="0">
                      <a:pos x="0" y="12"/>
                    </a:cxn>
                    <a:cxn ang="0">
                      <a:pos x="22" y="2"/>
                    </a:cxn>
                    <a:cxn ang="0">
                      <a:pos x="22" y="2"/>
                    </a:cxn>
                    <a:cxn ang="0">
                      <a:pos x="44" y="12"/>
                    </a:cxn>
                    <a:cxn ang="0">
                      <a:pos x="44" y="32"/>
                    </a:cxn>
                  </a:cxnLst>
                  <a:rect l="0" t="0" r="r" b="b"/>
                  <a:pathLst>
                    <a:path w="44" h="54">
                      <a:moveTo>
                        <a:pt x="44" y="32"/>
                      </a:moveTo>
                      <a:cubicBezTo>
                        <a:pt x="44" y="44"/>
                        <a:pt x="34" y="54"/>
                        <a:pt x="22" y="54"/>
                      </a:cubicBezTo>
                      <a:cubicBezTo>
                        <a:pt x="22" y="54"/>
                        <a:pt x="22" y="54"/>
                        <a:pt x="22" y="54"/>
                      </a:cubicBezTo>
                      <a:cubicBezTo>
                        <a:pt x="10" y="54"/>
                        <a:pt x="0" y="44"/>
                        <a:pt x="0" y="32"/>
                      </a:cubicBezTo>
                      <a:cubicBezTo>
                        <a:pt x="0" y="12"/>
                        <a:pt x="0" y="12"/>
                        <a:pt x="0" y="12"/>
                      </a:cubicBezTo>
                      <a:cubicBezTo>
                        <a:pt x="0" y="0"/>
                        <a:pt x="10" y="2"/>
                        <a:pt x="22" y="2"/>
                      </a:cubicBezTo>
                      <a:cubicBezTo>
                        <a:pt x="22" y="2"/>
                        <a:pt x="22" y="2"/>
                        <a:pt x="22" y="2"/>
                      </a:cubicBezTo>
                      <a:cubicBezTo>
                        <a:pt x="34" y="2"/>
                        <a:pt x="44" y="0"/>
                        <a:pt x="44" y="12"/>
                      </a:cubicBezTo>
                      <a:lnTo>
                        <a:pt x="44" y="32"/>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Rectangle 21"/>
                <p:cNvSpPr>
                  <a:spLocks noChangeArrowheads="1"/>
                </p:cNvSpPr>
                <p:nvPr/>
              </p:nvSpPr>
              <p:spPr bwMode="auto">
                <a:xfrm>
                  <a:off x="5178425" y="1303338"/>
                  <a:ext cx="61913" cy="57150"/>
                </a:xfrm>
                <a:prstGeom prst="rect">
                  <a:avLst/>
                </a:prstGeom>
                <a:solidFill>
                  <a:srgbClr val="F2F2F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97475" y="1546225"/>
                  <a:ext cx="22225" cy="34925"/>
                </a:xfrm>
                <a:custGeom>
                  <a:avLst/>
                  <a:gdLst/>
                  <a:ahLst/>
                  <a:cxnLst>
                    <a:cxn ang="0">
                      <a:pos x="0" y="5"/>
                    </a:cxn>
                    <a:cxn ang="0">
                      <a:pos x="6" y="21"/>
                    </a:cxn>
                    <a:cxn ang="0">
                      <a:pos x="17" y="6"/>
                    </a:cxn>
                    <a:cxn ang="0">
                      <a:pos x="0" y="5"/>
                    </a:cxn>
                  </a:cxnLst>
                  <a:rect l="0" t="0" r="r" b="b"/>
                  <a:pathLst>
                    <a:path w="17" h="27">
                      <a:moveTo>
                        <a:pt x="0" y="5"/>
                      </a:moveTo>
                      <a:cubicBezTo>
                        <a:pt x="0" y="5"/>
                        <a:pt x="5" y="18"/>
                        <a:pt x="6" y="21"/>
                      </a:cubicBezTo>
                      <a:cubicBezTo>
                        <a:pt x="8" y="25"/>
                        <a:pt x="11" y="27"/>
                        <a:pt x="17" y="6"/>
                      </a:cubicBezTo>
                      <a:cubicBezTo>
                        <a:pt x="17" y="6"/>
                        <a:pt x="10" y="0"/>
                        <a:pt x="0" y="5"/>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3"/>
                <p:cNvSpPr>
                  <a:spLocks/>
                </p:cNvSpPr>
                <p:nvPr/>
              </p:nvSpPr>
              <p:spPr bwMode="auto">
                <a:xfrm>
                  <a:off x="5233988" y="1312863"/>
                  <a:ext cx="19050" cy="120650"/>
                </a:xfrm>
                <a:custGeom>
                  <a:avLst/>
                  <a:gdLst/>
                  <a:ahLst/>
                  <a:cxnLst>
                    <a:cxn ang="0">
                      <a:pos x="1" y="1"/>
                    </a:cxn>
                    <a:cxn ang="0">
                      <a:pos x="14" y="11"/>
                    </a:cxn>
                    <a:cxn ang="0">
                      <a:pos x="14" y="89"/>
                    </a:cxn>
                    <a:cxn ang="0">
                      <a:pos x="10" y="95"/>
                    </a:cxn>
                    <a:cxn ang="0">
                      <a:pos x="10" y="33"/>
                    </a:cxn>
                    <a:cxn ang="0">
                      <a:pos x="5" y="26"/>
                    </a:cxn>
                    <a:cxn ang="0">
                      <a:pos x="0" y="0"/>
                    </a:cxn>
                  </a:cxnLst>
                  <a:rect l="0" t="0" r="r" b="b"/>
                  <a:pathLst>
                    <a:path w="16" h="95">
                      <a:moveTo>
                        <a:pt x="1" y="1"/>
                      </a:moveTo>
                      <a:cubicBezTo>
                        <a:pt x="1" y="1"/>
                        <a:pt x="13" y="7"/>
                        <a:pt x="14" y="11"/>
                      </a:cubicBezTo>
                      <a:cubicBezTo>
                        <a:pt x="14" y="15"/>
                        <a:pt x="14" y="89"/>
                        <a:pt x="14" y="89"/>
                      </a:cubicBezTo>
                      <a:cubicBezTo>
                        <a:pt x="14" y="89"/>
                        <a:pt x="16" y="95"/>
                        <a:pt x="10" y="95"/>
                      </a:cubicBezTo>
                      <a:cubicBezTo>
                        <a:pt x="10" y="33"/>
                        <a:pt x="10" y="33"/>
                        <a:pt x="10" y="33"/>
                      </a:cubicBezTo>
                      <a:cubicBezTo>
                        <a:pt x="5" y="26"/>
                        <a:pt x="5" y="26"/>
                        <a:pt x="5" y="26"/>
                      </a:cubicBezTo>
                      <a:cubicBezTo>
                        <a:pt x="0" y="0"/>
                        <a:pt x="0" y="0"/>
                        <a:pt x="0" y="0"/>
                      </a:cubicBezTo>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8" name="Group 179"/>
            <p:cNvGrpSpPr/>
            <p:nvPr/>
          </p:nvGrpSpPr>
          <p:grpSpPr>
            <a:xfrm>
              <a:off x="4379002" y="3038673"/>
              <a:ext cx="670221" cy="785973"/>
              <a:chOff x="4379002" y="3038673"/>
              <a:chExt cx="670221" cy="785973"/>
            </a:xfrm>
          </p:grpSpPr>
          <p:grpSp>
            <p:nvGrpSpPr>
              <p:cNvPr id="29" name="Group 151"/>
              <p:cNvGrpSpPr/>
              <p:nvPr/>
            </p:nvGrpSpPr>
            <p:grpSpPr>
              <a:xfrm>
                <a:off x="4379002" y="3038673"/>
                <a:ext cx="670221" cy="785973"/>
                <a:chOff x="4357688" y="3155950"/>
                <a:chExt cx="744538" cy="873125"/>
              </a:xfrm>
              <a:solidFill>
                <a:schemeClr val="accent1"/>
              </a:solidFill>
            </p:grpSpPr>
            <p:sp>
              <p:nvSpPr>
                <p:cNvPr id="37" name="Oval 24"/>
                <p:cNvSpPr>
                  <a:spLocks noChangeArrowheads="1"/>
                </p:cNvSpPr>
                <p:nvPr/>
              </p:nvSpPr>
              <p:spPr bwMode="auto">
                <a:xfrm>
                  <a:off x="4357688" y="3155950"/>
                  <a:ext cx="744538" cy="7461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5"/>
                <p:cNvSpPr>
                  <a:spLocks/>
                </p:cNvSpPr>
                <p:nvPr/>
              </p:nvSpPr>
              <p:spPr bwMode="auto">
                <a:xfrm>
                  <a:off x="4546600" y="3851275"/>
                  <a:ext cx="192088" cy="177800"/>
                </a:xfrm>
                <a:custGeom>
                  <a:avLst/>
                  <a:gdLst/>
                  <a:ahLst/>
                  <a:cxnLst>
                    <a:cxn ang="0">
                      <a:pos x="0" y="0"/>
                    </a:cxn>
                    <a:cxn ang="0">
                      <a:pos x="10" y="112"/>
                    </a:cxn>
                    <a:cxn ang="0">
                      <a:pos x="121" y="19"/>
                    </a:cxn>
                    <a:cxn ang="0">
                      <a:pos x="0" y="0"/>
                    </a:cxn>
                  </a:cxnLst>
                  <a:rect l="0" t="0" r="r" b="b"/>
                  <a:pathLst>
                    <a:path w="121" h="112">
                      <a:moveTo>
                        <a:pt x="0" y="0"/>
                      </a:moveTo>
                      <a:lnTo>
                        <a:pt x="10" y="112"/>
                      </a:lnTo>
                      <a:lnTo>
                        <a:pt x="121" y="19"/>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152"/>
              <p:cNvGrpSpPr/>
              <p:nvPr/>
            </p:nvGrpSpPr>
            <p:grpSpPr>
              <a:xfrm>
                <a:off x="4486179" y="3178719"/>
                <a:ext cx="484446" cy="368694"/>
                <a:chOff x="4476750" y="3311525"/>
                <a:chExt cx="538163" cy="409576"/>
              </a:xfrm>
            </p:grpSpPr>
            <p:sp>
              <p:nvSpPr>
                <p:cNvPr id="31" name="Freeform 50"/>
                <p:cNvSpPr>
                  <a:spLocks/>
                </p:cNvSpPr>
                <p:nvPr/>
              </p:nvSpPr>
              <p:spPr bwMode="auto">
                <a:xfrm>
                  <a:off x="4476750" y="3311525"/>
                  <a:ext cx="517525" cy="231775"/>
                </a:xfrm>
                <a:custGeom>
                  <a:avLst/>
                  <a:gdLst/>
                  <a:ahLst/>
                  <a:cxnLst>
                    <a:cxn ang="0">
                      <a:pos x="161" y="146"/>
                    </a:cxn>
                    <a:cxn ang="0">
                      <a:pos x="0" y="74"/>
                    </a:cxn>
                    <a:cxn ang="0">
                      <a:pos x="166" y="0"/>
                    </a:cxn>
                    <a:cxn ang="0">
                      <a:pos x="326" y="71"/>
                    </a:cxn>
                    <a:cxn ang="0">
                      <a:pos x="161" y="146"/>
                    </a:cxn>
                  </a:cxnLst>
                  <a:rect l="0" t="0" r="r" b="b"/>
                  <a:pathLst>
                    <a:path w="326" h="146">
                      <a:moveTo>
                        <a:pt x="161" y="146"/>
                      </a:moveTo>
                      <a:lnTo>
                        <a:pt x="0" y="74"/>
                      </a:lnTo>
                      <a:lnTo>
                        <a:pt x="166" y="0"/>
                      </a:lnTo>
                      <a:lnTo>
                        <a:pt x="326" y="71"/>
                      </a:lnTo>
                      <a:lnTo>
                        <a:pt x="161" y="146"/>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51"/>
                <p:cNvSpPr>
                  <a:spLocks noChangeArrowheads="1"/>
                </p:cNvSpPr>
                <p:nvPr/>
              </p:nvSpPr>
              <p:spPr bwMode="auto">
                <a:xfrm>
                  <a:off x="4972050" y="3421063"/>
                  <a:ext cx="17463" cy="171450"/>
                </a:xfrm>
                <a:prstGeom prst="rect">
                  <a:avLst/>
                </a:prstGeom>
                <a:solidFill>
                  <a:srgbClr val="F2F2F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Oval 52"/>
                <p:cNvSpPr>
                  <a:spLocks noChangeArrowheads="1"/>
                </p:cNvSpPr>
                <p:nvPr/>
              </p:nvSpPr>
              <p:spPr bwMode="auto">
                <a:xfrm>
                  <a:off x="4954588" y="3571875"/>
                  <a:ext cx="52388" cy="52388"/>
                </a:xfrm>
                <a:prstGeom prst="ellipse">
                  <a:avLst/>
                </a:pr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53"/>
                <p:cNvSpPr>
                  <a:spLocks/>
                </p:cNvSpPr>
                <p:nvPr/>
              </p:nvSpPr>
              <p:spPr bwMode="auto">
                <a:xfrm>
                  <a:off x="4948238" y="3600450"/>
                  <a:ext cx="38100" cy="112713"/>
                </a:xfrm>
                <a:custGeom>
                  <a:avLst/>
                  <a:gdLst/>
                  <a:ahLst/>
                  <a:cxnLst>
                    <a:cxn ang="0">
                      <a:pos x="16" y="5"/>
                    </a:cxn>
                    <a:cxn ang="0">
                      <a:pos x="7" y="90"/>
                    </a:cxn>
                    <a:cxn ang="0">
                      <a:pos x="30" y="90"/>
                    </a:cxn>
                    <a:cxn ang="0">
                      <a:pos x="30" y="0"/>
                    </a:cxn>
                    <a:cxn ang="0">
                      <a:pos x="16" y="5"/>
                    </a:cxn>
                  </a:cxnLst>
                  <a:rect l="0" t="0" r="r" b="b"/>
                  <a:pathLst>
                    <a:path w="30" h="90">
                      <a:moveTo>
                        <a:pt x="16" y="5"/>
                      </a:moveTo>
                      <a:cubicBezTo>
                        <a:pt x="16" y="5"/>
                        <a:pt x="0" y="38"/>
                        <a:pt x="7" y="90"/>
                      </a:cubicBezTo>
                      <a:cubicBezTo>
                        <a:pt x="30" y="90"/>
                        <a:pt x="30" y="90"/>
                        <a:pt x="30" y="90"/>
                      </a:cubicBezTo>
                      <a:cubicBezTo>
                        <a:pt x="30" y="0"/>
                        <a:pt x="30" y="0"/>
                        <a:pt x="30" y="0"/>
                      </a:cubicBezTo>
                      <a:cubicBezTo>
                        <a:pt x="30" y="0"/>
                        <a:pt x="16" y="7"/>
                        <a:pt x="16" y="5"/>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54"/>
                <p:cNvSpPr>
                  <a:spLocks/>
                </p:cNvSpPr>
                <p:nvPr/>
              </p:nvSpPr>
              <p:spPr bwMode="auto">
                <a:xfrm>
                  <a:off x="4976813" y="3600450"/>
                  <a:ext cx="38100" cy="112713"/>
                </a:xfrm>
                <a:custGeom>
                  <a:avLst/>
                  <a:gdLst/>
                  <a:ahLst/>
                  <a:cxnLst>
                    <a:cxn ang="0">
                      <a:pos x="14" y="5"/>
                    </a:cxn>
                    <a:cxn ang="0">
                      <a:pos x="23" y="90"/>
                    </a:cxn>
                    <a:cxn ang="0">
                      <a:pos x="0" y="90"/>
                    </a:cxn>
                    <a:cxn ang="0">
                      <a:pos x="0" y="0"/>
                    </a:cxn>
                    <a:cxn ang="0">
                      <a:pos x="14" y="5"/>
                    </a:cxn>
                  </a:cxnLst>
                  <a:rect l="0" t="0" r="r" b="b"/>
                  <a:pathLst>
                    <a:path w="30" h="90">
                      <a:moveTo>
                        <a:pt x="14" y="5"/>
                      </a:moveTo>
                      <a:cubicBezTo>
                        <a:pt x="14" y="5"/>
                        <a:pt x="30" y="38"/>
                        <a:pt x="23" y="90"/>
                      </a:cubicBezTo>
                      <a:cubicBezTo>
                        <a:pt x="0" y="90"/>
                        <a:pt x="0" y="90"/>
                        <a:pt x="0" y="90"/>
                      </a:cubicBezTo>
                      <a:cubicBezTo>
                        <a:pt x="0" y="0"/>
                        <a:pt x="0" y="0"/>
                        <a:pt x="0" y="0"/>
                      </a:cubicBezTo>
                      <a:cubicBezTo>
                        <a:pt x="0" y="0"/>
                        <a:pt x="14" y="7"/>
                        <a:pt x="14" y="5"/>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55"/>
                <p:cNvSpPr>
                  <a:spLocks/>
                </p:cNvSpPr>
                <p:nvPr/>
              </p:nvSpPr>
              <p:spPr bwMode="auto">
                <a:xfrm>
                  <a:off x="4579938" y="3497263"/>
                  <a:ext cx="298450" cy="223838"/>
                </a:xfrm>
                <a:custGeom>
                  <a:avLst/>
                  <a:gdLst/>
                  <a:ahLst/>
                  <a:cxnLst>
                    <a:cxn ang="0">
                      <a:pos x="236" y="0"/>
                    </a:cxn>
                    <a:cxn ang="0">
                      <a:pos x="118" y="56"/>
                    </a:cxn>
                    <a:cxn ang="0">
                      <a:pos x="0" y="0"/>
                    </a:cxn>
                    <a:cxn ang="0">
                      <a:pos x="0" y="136"/>
                    </a:cxn>
                    <a:cxn ang="0">
                      <a:pos x="115" y="177"/>
                    </a:cxn>
                    <a:cxn ang="0">
                      <a:pos x="115" y="177"/>
                    </a:cxn>
                    <a:cxn ang="0">
                      <a:pos x="118" y="177"/>
                    </a:cxn>
                    <a:cxn ang="0">
                      <a:pos x="121" y="177"/>
                    </a:cxn>
                    <a:cxn ang="0">
                      <a:pos x="121" y="177"/>
                    </a:cxn>
                    <a:cxn ang="0">
                      <a:pos x="236" y="136"/>
                    </a:cxn>
                    <a:cxn ang="0">
                      <a:pos x="236" y="0"/>
                    </a:cxn>
                  </a:cxnLst>
                  <a:rect l="0" t="0" r="r" b="b"/>
                  <a:pathLst>
                    <a:path w="236" h="177">
                      <a:moveTo>
                        <a:pt x="236" y="0"/>
                      </a:moveTo>
                      <a:cubicBezTo>
                        <a:pt x="236" y="1"/>
                        <a:pt x="137" y="47"/>
                        <a:pt x="118" y="56"/>
                      </a:cubicBezTo>
                      <a:cubicBezTo>
                        <a:pt x="99" y="47"/>
                        <a:pt x="0" y="1"/>
                        <a:pt x="0" y="0"/>
                      </a:cubicBezTo>
                      <a:cubicBezTo>
                        <a:pt x="0" y="136"/>
                        <a:pt x="0" y="136"/>
                        <a:pt x="0" y="136"/>
                      </a:cubicBezTo>
                      <a:cubicBezTo>
                        <a:pt x="32" y="170"/>
                        <a:pt x="95" y="176"/>
                        <a:pt x="115" y="177"/>
                      </a:cubicBezTo>
                      <a:cubicBezTo>
                        <a:pt x="115" y="177"/>
                        <a:pt x="115" y="177"/>
                        <a:pt x="115" y="177"/>
                      </a:cubicBezTo>
                      <a:cubicBezTo>
                        <a:pt x="115" y="177"/>
                        <a:pt x="116" y="177"/>
                        <a:pt x="118" y="177"/>
                      </a:cubicBezTo>
                      <a:cubicBezTo>
                        <a:pt x="120" y="177"/>
                        <a:pt x="121" y="177"/>
                        <a:pt x="121" y="177"/>
                      </a:cubicBezTo>
                      <a:cubicBezTo>
                        <a:pt x="121" y="177"/>
                        <a:pt x="121" y="177"/>
                        <a:pt x="121" y="177"/>
                      </a:cubicBezTo>
                      <a:cubicBezTo>
                        <a:pt x="141" y="176"/>
                        <a:pt x="204" y="170"/>
                        <a:pt x="236" y="136"/>
                      </a:cubicBezTo>
                      <a:lnTo>
                        <a:pt x="236"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39" name="Group 180"/>
            <p:cNvGrpSpPr/>
            <p:nvPr/>
          </p:nvGrpSpPr>
          <p:grpSpPr>
            <a:xfrm>
              <a:off x="5217849" y="2905773"/>
              <a:ext cx="438716" cy="513026"/>
              <a:chOff x="5217849" y="2905773"/>
              <a:chExt cx="438716" cy="513026"/>
            </a:xfrm>
          </p:grpSpPr>
          <p:grpSp>
            <p:nvGrpSpPr>
              <p:cNvPr id="40" name="Group 150"/>
              <p:cNvGrpSpPr/>
              <p:nvPr/>
            </p:nvGrpSpPr>
            <p:grpSpPr>
              <a:xfrm>
                <a:off x="5217849" y="2905773"/>
                <a:ext cx="438716" cy="513026"/>
                <a:chOff x="5289550" y="3008313"/>
                <a:chExt cx="487363" cy="569913"/>
              </a:xfrm>
              <a:solidFill>
                <a:schemeClr val="accent3"/>
              </a:solidFill>
            </p:grpSpPr>
            <p:sp>
              <p:nvSpPr>
                <p:cNvPr id="42" name="Oval 26"/>
                <p:cNvSpPr>
                  <a:spLocks noChangeArrowheads="1"/>
                </p:cNvSpPr>
                <p:nvPr/>
              </p:nvSpPr>
              <p:spPr bwMode="auto">
                <a:xfrm>
                  <a:off x="5289550" y="3008313"/>
                  <a:ext cx="487363" cy="4857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27"/>
                <p:cNvSpPr>
                  <a:spLocks/>
                </p:cNvSpPr>
                <p:nvPr/>
              </p:nvSpPr>
              <p:spPr bwMode="auto">
                <a:xfrm>
                  <a:off x="5413375" y="3462338"/>
                  <a:ext cx="125413" cy="115888"/>
                </a:xfrm>
                <a:custGeom>
                  <a:avLst/>
                  <a:gdLst/>
                  <a:ahLst/>
                  <a:cxnLst>
                    <a:cxn ang="0">
                      <a:pos x="0" y="0"/>
                    </a:cxn>
                    <a:cxn ang="0">
                      <a:pos x="6" y="73"/>
                    </a:cxn>
                    <a:cxn ang="0">
                      <a:pos x="79" y="12"/>
                    </a:cxn>
                    <a:cxn ang="0">
                      <a:pos x="0" y="0"/>
                    </a:cxn>
                  </a:cxnLst>
                  <a:rect l="0" t="0" r="r" b="b"/>
                  <a:pathLst>
                    <a:path w="79" h="73">
                      <a:moveTo>
                        <a:pt x="0" y="0"/>
                      </a:moveTo>
                      <a:lnTo>
                        <a:pt x="6" y="73"/>
                      </a:lnTo>
                      <a:lnTo>
                        <a:pt x="79"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1" name="Freeform 56"/>
              <p:cNvSpPr>
                <a:spLocks noEditPoints="1"/>
              </p:cNvSpPr>
              <p:nvPr/>
            </p:nvSpPr>
            <p:spPr bwMode="auto">
              <a:xfrm>
                <a:off x="5313595" y="2975796"/>
                <a:ext cx="260086" cy="264373"/>
              </a:xfrm>
              <a:custGeom>
                <a:avLst/>
                <a:gdLst/>
                <a:ahLst/>
                <a:cxnLst>
                  <a:cxn ang="0">
                    <a:pos x="147" y="112"/>
                  </a:cxn>
                  <a:cxn ang="0">
                    <a:pos x="141" y="98"/>
                  </a:cxn>
                  <a:cxn ang="0">
                    <a:pos x="141" y="44"/>
                  </a:cxn>
                  <a:cxn ang="0">
                    <a:pos x="147" y="37"/>
                  </a:cxn>
                  <a:cxn ang="0">
                    <a:pos x="148" y="37"/>
                  </a:cxn>
                  <a:cxn ang="0">
                    <a:pos x="148" y="13"/>
                  </a:cxn>
                  <a:cxn ang="0">
                    <a:pos x="147" y="13"/>
                  </a:cxn>
                  <a:cxn ang="0">
                    <a:pos x="147" y="12"/>
                  </a:cxn>
                  <a:cxn ang="0">
                    <a:pos x="114" y="0"/>
                  </a:cxn>
                  <a:cxn ang="0">
                    <a:pos x="81" y="12"/>
                  </a:cxn>
                  <a:cxn ang="0">
                    <a:pos x="81" y="13"/>
                  </a:cxn>
                  <a:cxn ang="0">
                    <a:pos x="80" y="13"/>
                  </a:cxn>
                  <a:cxn ang="0">
                    <a:pos x="80" y="37"/>
                  </a:cxn>
                  <a:cxn ang="0">
                    <a:pos x="81" y="37"/>
                  </a:cxn>
                  <a:cxn ang="0">
                    <a:pos x="91" y="44"/>
                  </a:cxn>
                  <a:cxn ang="0">
                    <a:pos x="91" y="98"/>
                  </a:cxn>
                  <a:cxn ang="0">
                    <a:pos x="83" y="112"/>
                  </a:cxn>
                  <a:cxn ang="0">
                    <a:pos x="31" y="212"/>
                  </a:cxn>
                  <a:cxn ang="0">
                    <a:pos x="115" y="230"/>
                  </a:cxn>
                  <a:cxn ang="0">
                    <a:pos x="198" y="212"/>
                  </a:cxn>
                  <a:cxn ang="0">
                    <a:pos x="147" y="112"/>
                  </a:cxn>
                  <a:cxn ang="0">
                    <a:pos x="145" y="213"/>
                  </a:cxn>
                  <a:cxn ang="0">
                    <a:pos x="182" y="187"/>
                  </a:cxn>
                  <a:cxn ang="0">
                    <a:pos x="150" y="134"/>
                  </a:cxn>
                  <a:cxn ang="0">
                    <a:pos x="193" y="190"/>
                  </a:cxn>
                  <a:cxn ang="0">
                    <a:pos x="145" y="213"/>
                  </a:cxn>
                </a:cxnLst>
                <a:rect l="0" t="0" r="r" b="b"/>
                <a:pathLst>
                  <a:path w="229" h="231">
                    <a:moveTo>
                      <a:pt x="147" y="112"/>
                    </a:moveTo>
                    <a:cubicBezTo>
                      <a:pt x="147" y="112"/>
                      <a:pt x="141" y="109"/>
                      <a:pt x="141" y="98"/>
                    </a:cubicBezTo>
                    <a:cubicBezTo>
                      <a:pt x="141" y="89"/>
                      <a:pt x="141" y="55"/>
                      <a:pt x="141" y="44"/>
                    </a:cubicBezTo>
                    <a:cubicBezTo>
                      <a:pt x="145" y="42"/>
                      <a:pt x="147" y="40"/>
                      <a:pt x="147" y="37"/>
                    </a:cubicBezTo>
                    <a:cubicBezTo>
                      <a:pt x="148" y="37"/>
                      <a:pt x="148" y="37"/>
                      <a:pt x="148" y="37"/>
                    </a:cubicBezTo>
                    <a:cubicBezTo>
                      <a:pt x="148" y="13"/>
                      <a:pt x="148" y="13"/>
                      <a:pt x="148" y="13"/>
                    </a:cubicBezTo>
                    <a:cubicBezTo>
                      <a:pt x="147" y="13"/>
                      <a:pt x="147" y="13"/>
                      <a:pt x="147" y="13"/>
                    </a:cubicBezTo>
                    <a:cubicBezTo>
                      <a:pt x="147" y="13"/>
                      <a:pt x="147" y="13"/>
                      <a:pt x="147" y="12"/>
                    </a:cubicBezTo>
                    <a:cubicBezTo>
                      <a:pt x="147" y="5"/>
                      <a:pt x="132" y="0"/>
                      <a:pt x="114" y="0"/>
                    </a:cubicBezTo>
                    <a:cubicBezTo>
                      <a:pt x="96" y="0"/>
                      <a:pt x="81" y="5"/>
                      <a:pt x="81" y="12"/>
                    </a:cubicBezTo>
                    <a:cubicBezTo>
                      <a:pt x="81" y="13"/>
                      <a:pt x="81" y="13"/>
                      <a:pt x="81" y="13"/>
                    </a:cubicBezTo>
                    <a:cubicBezTo>
                      <a:pt x="80" y="13"/>
                      <a:pt x="80" y="13"/>
                      <a:pt x="80" y="13"/>
                    </a:cubicBezTo>
                    <a:cubicBezTo>
                      <a:pt x="80" y="37"/>
                      <a:pt x="80" y="37"/>
                      <a:pt x="80" y="37"/>
                    </a:cubicBezTo>
                    <a:cubicBezTo>
                      <a:pt x="81" y="37"/>
                      <a:pt x="81" y="37"/>
                      <a:pt x="81" y="37"/>
                    </a:cubicBezTo>
                    <a:cubicBezTo>
                      <a:pt x="82" y="40"/>
                      <a:pt x="84" y="42"/>
                      <a:pt x="91" y="44"/>
                    </a:cubicBezTo>
                    <a:cubicBezTo>
                      <a:pt x="91" y="56"/>
                      <a:pt x="91" y="89"/>
                      <a:pt x="91" y="98"/>
                    </a:cubicBezTo>
                    <a:cubicBezTo>
                      <a:pt x="91" y="109"/>
                      <a:pt x="83" y="112"/>
                      <a:pt x="83" y="112"/>
                    </a:cubicBezTo>
                    <a:cubicBezTo>
                      <a:pt x="71" y="119"/>
                      <a:pt x="0" y="190"/>
                      <a:pt x="31" y="212"/>
                    </a:cubicBezTo>
                    <a:cubicBezTo>
                      <a:pt x="59" y="231"/>
                      <a:pt x="105" y="231"/>
                      <a:pt x="115" y="230"/>
                    </a:cubicBezTo>
                    <a:cubicBezTo>
                      <a:pt x="124" y="231"/>
                      <a:pt x="170" y="231"/>
                      <a:pt x="198" y="212"/>
                    </a:cubicBezTo>
                    <a:cubicBezTo>
                      <a:pt x="229" y="190"/>
                      <a:pt x="159" y="119"/>
                      <a:pt x="147" y="112"/>
                    </a:cubicBezTo>
                    <a:close/>
                    <a:moveTo>
                      <a:pt x="145" y="213"/>
                    </a:moveTo>
                    <a:cubicBezTo>
                      <a:pt x="145" y="213"/>
                      <a:pt x="180" y="206"/>
                      <a:pt x="182" y="187"/>
                    </a:cubicBezTo>
                    <a:cubicBezTo>
                      <a:pt x="183" y="169"/>
                      <a:pt x="150" y="134"/>
                      <a:pt x="150" y="134"/>
                    </a:cubicBezTo>
                    <a:cubicBezTo>
                      <a:pt x="150" y="134"/>
                      <a:pt x="194" y="167"/>
                      <a:pt x="193" y="190"/>
                    </a:cubicBezTo>
                    <a:cubicBezTo>
                      <a:pt x="193" y="213"/>
                      <a:pt x="145" y="213"/>
                      <a:pt x="145" y="213"/>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4" name="Group 182"/>
            <p:cNvGrpSpPr/>
            <p:nvPr/>
          </p:nvGrpSpPr>
          <p:grpSpPr>
            <a:xfrm>
              <a:off x="4974912" y="2319866"/>
              <a:ext cx="530175" cy="620204"/>
              <a:chOff x="4974912" y="2319866"/>
              <a:chExt cx="530175" cy="620204"/>
            </a:xfrm>
          </p:grpSpPr>
          <p:grpSp>
            <p:nvGrpSpPr>
              <p:cNvPr id="45" name="Group 144"/>
              <p:cNvGrpSpPr/>
              <p:nvPr/>
            </p:nvGrpSpPr>
            <p:grpSpPr>
              <a:xfrm>
                <a:off x="4974912" y="2319866"/>
                <a:ext cx="530175" cy="620204"/>
                <a:chOff x="5019675" y="2357438"/>
                <a:chExt cx="588963" cy="688975"/>
              </a:xfrm>
              <a:solidFill>
                <a:schemeClr val="accent4"/>
              </a:solidFill>
            </p:grpSpPr>
            <p:sp>
              <p:nvSpPr>
                <p:cNvPr id="49" name="Oval 28"/>
                <p:cNvSpPr>
                  <a:spLocks noChangeArrowheads="1"/>
                </p:cNvSpPr>
                <p:nvPr/>
              </p:nvSpPr>
              <p:spPr bwMode="auto">
                <a:xfrm>
                  <a:off x="5019675" y="2357438"/>
                  <a:ext cx="588963" cy="5889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9"/>
                <p:cNvSpPr>
                  <a:spLocks/>
                </p:cNvSpPr>
                <p:nvPr/>
              </p:nvSpPr>
              <p:spPr bwMode="auto">
                <a:xfrm>
                  <a:off x="5168900" y="2905125"/>
                  <a:ext cx="152400" cy="141288"/>
                </a:xfrm>
                <a:custGeom>
                  <a:avLst/>
                  <a:gdLst/>
                  <a:ahLst/>
                  <a:cxnLst>
                    <a:cxn ang="0">
                      <a:pos x="0" y="0"/>
                    </a:cxn>
                    <a:cxn ang="0">
                      <a:pos x="8" y="89"/>
                    </a:cxn>
                    <a:cxn ang="0">
                      <a:pos x="96" y="15"/>
                    </a:cxn>
                    <a:cxn ang="0">
                      <a:pos x="0" y="0"/>
                    </a:cxn>
                  </a:cxnLst>
                  <a:rect l="0" t="0" r="r" b="b"/>
                  <a:pathLst>
                    <a:path w="96" h="89">
                      <a:moveTo>
                        <a:pt x="0" y="0"/>
                      </a:moveTo>
                      <a:lnTo>
                        <a:pt x="8" y="89"/>
                      </a:lnTo>
                      <a:lnTo>
                        <a:pt x="96"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143"/>
              <p:cNvGrpSpPr/>
              <p:nvPr/>
            </p:nvGrpSpPr>
            <p:grpSpPr>
              <a:xfrm>
                <a:off x="5070658" y="2422757"/>
                <a:ext cx="367264" cy="327250"/>
                <a:chOff x="5126038" y="2471738"/>
                <a:chExt cx="407988" cy="363537"/>
              </a:xfrm>
            </p:grpSpPr>
            <p:sp>
              <p:nvSpPr>
                <p:cNvPr id="47" name="Freeform 57"/>
                <p:cNvSpPr>
                  <a:spLocks noEditPoints="1"/>
                </p:cNvSpPr>
                <p:nvPr/>
              </p:nvSpPr>
              <p:spPr bwMode="auto">
                <a:xfrm>
                  <a:off x="5135563" y="2471738"/>
                  <a:ext cx="361950" cy="361950"/>
                </a:xfrm>
                <a:custGeom>
                  <a:avLst/>
                  <a:gdLst/>
                  <a:ahLst/>
                  <a:cxnLst>
                    <a:cxn ang="0">
                      <a:pos x="143" y="0"/>
                    </a:cxn>
                    <a:cxn ang="0">
                      <a:pos x="0" y="143"/>
                    </a:cxn>
                    <a:cxn ang="0">
                      <a:pos x="143" y="286"/>
                    </a:cxn>
                    <a:cxn ang="0">
                      <a:pos x="286" y="143"/>
                    </a:cxn>
                    <a:cxn ang="0">
                      <a:pos x="143" y="0"/>
                    </a:cxn>
                    <a:cxn ang="0">
                      <a:pos x="143" y="279"/>
                    </a:cxn>
                    <a:cxn ang="0">
                      <a:pos x="7" y="143"/>
                    </a:cxn>
                    <a:cxn ang="0">
                      <a:pos x="143" y="6"/>
                    </a:cxn>
                    <a:cxn ang="0">
                      <a:pos x="280" y="143"/>
                    </a:cxn>
                    <a:cxn ang="0">
                      <a:pos x="143" y="279"/>
                    </a:cxn>
                  </a:cxnLst>
                  <a:rect l="0" t="0" r="r" b="b"/>
                  <a:pathLst>
                    <a:path w="286" h="286">
                      <a:moveTo>
                        <a:pt x="143" y="0"/>
                      </a:moveTo>
                      <a:cubicBezTo>
                        <a:pt x="64" y="0"/>
                        <a:pt x="0" y="64"/>
                        <a:pt x="0" y="143"/>
                      </a:cubicBezTo>
                      <a:cubicBezTo>
                        <a:pt x="0" y="222"/>
                        <a:pt x="64" y="286"/>
                        <a:pt x="143" y="286"/>
                      </a:cubicBezTo>
                      <a:cubicBezTo>
                        <a:pt x="222" y="286"/>
                        <a:pt x="286" y="222"/>
                        <a:pt x="286" y="143"/>
                      </a:cubicBezTo>
                      <a:cubicBezTo>
                        <a:pt x="286" y="64"/>
                        <a:pt x="222" y="0"/>
                        <a:pt x="143" y="0"/>
                      </a:cubicBezTo>
                      <a:close/>
                      <a:moveTo>
                        <a:pt x="143" y="279"/>
                      </a:moveTo>
                      <a:cubicBezTo>
                        <a:pt x="68" y="279"/>
                        <a:pt x="7" y="218"/>
                        <a:pt x="7" y="143"/>
                      </a:cubicBezTo>
                      <a:cubicBezTo>
                        <a:pt x="7" y="67"/>
                        <a:pt x="68" y="6"/>
                        <a:pt x="143" y="6"/>
                      </a:cubicBezTo>
                      <a:cubicBezTo>
                        <a:pt x="219" y="6"/>
                        <a:pt x="280" y="67"/>
                        <a:pt x="280" y="143"/>
                      </a:cubicBezTo>
                      <a:cubicBezTo>
                        <a:pt x="280" y="218"/>
                        <a:pt x="219" y="279"/>
                        <a:pt x="143" y="279"/>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58"/>
                <p:cNvSpPr>
                  <a:spLocks/>
                </p:cNvSpPr>
                <p:nvPr/>
              </p:nvSpPr>
              <p:spPr bwMode="auto">
                <a:xfrm>
                  <a:off x="5126038" y="2476500"/>
                  <a:ext cx="407988" cy="358775"/>
                </a:xfrm>
                <a:custGeom>
                  <a:avLst/>
                  <a:gdLst/>
                  <a:ahLst/>
                  <a:cxnLst>
                    <a:cxn ang="0">
                      <a:pos x="93" y="22"/>
                    </a:cxn>
                    <a:cxn ang="0">
                      <a:pos x="87" y="33"/>
                    </a:cxn>
                    <a:cxn ang="0">
                      <a:pos x="81" y="41"/>
                    </a:cxn>
                    <a:cxn ang="0">
                      <a:pos x="76" y="37"/>
                    </a:cxn>
                    <a:cxn ang="0">
                      <a:pos x="75" y="46"/>
                    </a:cxn>
                    <a:cxn ang="0">
                      <a:pos x="60" y="49"/>
                    </a:cxn>
                    <a:cxn ang="0">
                      <a:pos x="51" y="58"/>
                    </a:cxn>
                    <a:cxn ang="0">
                      <a:pos x="39" y="76"/>
                    </a:cxn>
                    <a:cxn ang="0">
                      <a:pos x="31" y="87"/>
                    </a:cxn>
                    <a:cxn ang="0">
                      <a:pos x="38" y="95"/>
                    </a:cxn>
                    <a:cxn ang="0">
                      <a:pos x="39" y="99"/>
                    </a:cxn>
                    <a:cxn ang="0">
                      <a:pos x="32" y="93"/>
                    </a:cxn>
                    <a:cxn ang="0">
                      <a:pos x="27" y="85"/>
                    </a:cxn>
                    <a:cxn ang="0">
                      <a:pos x="24" y="97"/>
                    </a:cxn>
                    <a:cxn ang="0">
                      <a:pos x="25" y="118"/>
                    </a:cxn>
                    <a:cxn ang="0">
                      <a:pos x="35" y="113"/>
                    </a:cxn>
                    <a:cxn ang="0">
                      <a:pos x="46" y="125"/>
                    </a:cxn>
                    <a:cxn ang="0">
                      <a:pos x="59" y="138"/>
                    </a:cxn>
                    <a:cxn ang="0">
                      <a:pos x="71" y="149"/>
                    </a:cxn>
                    <a:cxn ang="0">
                      <a:pos x="87" y="166"/>
                    </a:cxn>
                    <a:cxn ang="0">
                      <a:pos x="82" y="190"/>
                    </a:cxn>
                    <a:cxn ang="0">
                      <a:pos x="69" y="219"/>
                    </a:cxn>
                    <a:cxn ang="0">
                      <a:pos x="74" y="240"/>
                    </a:cxn>
                    <a:cxn ang="0">
                      <a:pos x="66" y="241"/>
                    </a:cxn>
                    <a:cxn ang="0">
                      <a:pos x="46" y="209"/>
                    </a:cxn>
                    <a:cxn ang="0">
                      <a:pos x="24" y="159"/>
                    </a:cxn>
                    <a:cxn ang="0">
                      <a:pos x="17" y="123"/>
                    </a:cxn>
                    <a:cxn ang="0">
                      <a:pos x="104" y="259"/>
                    </a:cxn>
                    <a:cxn ang="0">
                      <a:pos x="127" y="255"/>
                    </a:cxn>
                    <a:cxn ang="0">
                      <a:pos x="156" y="252"/>
                    </a:cxn>
                    <a:cxn ang="0">
                      <a:pos x="154" y="264"/>
                    </a:cxn>
                    <a:cxn ang="0">
                      <a:pos x="171" y="263"/>
                    </a:cxn>
                    <a:cxn ang="0">
                      <a:pos x="196" y="260"/>
                    </a:cxn>
                    <a:cxn ang="0">
                      <a:pos x="194" y="4"/>
                    </a:cxn>
                    <a:cxn ang="0">
                      <a:pos x="278" y="91"/>
                    </a:cxn>
                    <a:cxn ang="0">
                      <a:pos x="267" y="82"/>
                    </a:cxn>
                    <a:cxn ang="0">
                      <a:pos x="256" y="105"/>
                    </a:cxn>
                    <a:cxn ang="0">
                      <a:pos x="240" y="84"/>
                    </a:cxn>
                    <a:cxn ang="0">
                      <a:pos x="247" y="106"/>
                    </a:cxn>
                    <a:cxn ang="0">
                      <a:pos x="263" y="112"/>
                    </a:cxn>
                    <a:cxn ang="0">
                      <a:pos x="256" y="142"/>
                    </a:cxn>
                    <a:cxn ang="0">
                      <a:pos x="248" y="173"/>
                    </a:cxn>
                    <a:cxn ang="0">
                      <a:pos x="238" y="194"/>
                    </a:cxn>
                    <a:cxn ang="0">
                      <a:pos x="208" y="218"/>
                    </a:cxn>
                    <a:cxn ang="0">
                      <a:pos x="200" y="197"/>
                    </a:cxn>
                    <a:cxn ang="0">
                      <a:pos x="201" y="171"/>
                    </a:cxn>
                    <a:cxn ang="0">
                      <a:pos x="191" y="143"/>
                    </a:cxn>
                    <a:cxn ang="0">
                      <a:pos x="177" y="127"/>
                    </a:cxn>
                    <a:cxn ang="0">
                      <a:pos x="140" y="128"/>
                    </a:cxn>
                    <a:cxn ang="0">
                      <a:pos x="127" y="108"/>
                    </a:cxn>
                    <a:cxn ang="0">
                      <a:pos x="142" y="70"/>
                    </a:cxn>
                    <a:cxn ang="0">
                      <a:pos x="168" y="59"/>
                    </a:cxn>
                    <a:cxn ang="0">
                      <a:pos x="185" y="66"/>
                    </a:cxn>
                    <a:cxn ang="0">
                      <a:pos x="207" y="66"/>
                    </a:cxn>
                    <a:cxn ang="0">
                      <a:pos x="229" y="62"/>
                    </a:cxn>
                    <a:cxn ang="0">
                      <a:pos x="208" y="53"/>
                    </a:cxn>
                    <a:cxn ang="0">
                      <a:pos x="207" y="46"/>
                    </a:cxn>
                    <a:cxn ang="0">
                      <a:pos x="180" y="46"/>
                    </a:cxn>
                    <a:cxn ang="0">
                      <a:pos x="157" y="53"/>
                    </a:cxn>
                    <a:cxn ang="0">
                      <a:pos x="152" y="30"/>
                    </a:cxn>
                    <a:cxn ang="0">
                      <a:pos x="136" y="16"/>
                    </a:cxn>
                    <a:cxn ang="0">
                      <a:pos x="154" y="5"/>
                    </a:cxn>
                  </a:cxnLst>
                  <a:rect l="0" t="0" r="r" b="b"/>
                  <a:pathLst>
                    <a:path w="322" h="282">
                      <a:moveTo>
                        <a:pt x="131" y="1"/>
                      </a:moveTo>
                      <a:cubicBezTo>
                        <a:pt x="131" y="1"/>
                        <a:pt x="83" y="7"/>
                        <a:pt x="50" y="45"/>
                      </a:cubicBezTo>
                      <a:cubicBezTo>
                        <a:pt x="50" y="45"/>
                        <a:pt x="75" y="19"/>
                        <a:pt x="91" y="19"/>
                      </a:cubicBezTo>
                      <a:cubicBezTo>
                        <a:pt x="94" y="20"/>
                        <a:pt x="94" y="20"/>
                        <a:pt x="94" y="20"/>
                      </a:cubicBezTo>
                      <a:cubicBezTo>
                        <a:pt x="94" y="20"/>
                        <a:pt x="94" y="22"/>
                        <a:pt x="93" y="22"/>
                      </a:cubicBezTo>
                      <a:cubicBezTo>
                        <a:pt x="93" y="23"/>
                        <a:pt x="91" y="25"/>
                        <a:pt x="91" y="26"/>
                      </a:cubicBezTo>
                      <a:cubicBezTo>
                        <a:pt x="91" y="27"/>
                        <a:pt x="91" y="29"/>
                        <a:pt x="91" y="29"/>
                      </a:cubicBezTo>
                      <a:cubicBezTo>
                        <a:pt x="90" y="30"/>
                        <a:pt x="90" y="30"/>
                        <a:pt x="90" y="30"/>
                      </a:cubicBezTo>
                      <a:cubicBezTo>
                        <a:pt x="90" y="30"/>
                        <a:pt x="88" y="31"/>
                        <a:pt x="88" y="31"/>
                      </a:cubicBezTo>
                      <a:cubicBezTo>
                        <a:pt x="88" y="32"/>
                        <a:pt x="87" y="32"/>
                        <a:pt x="87" y="33"/>
                      </a:cubicBezTo>
                      <a:cubicBezTo>
                        <a:pt x="87" y="34"/>
                        <a:pt x="87" y="36"/>
                        <a:pt x="87" y="36"/>
                      </a:cubicBezTo>
                      <a:cubicBezTo>
                        <a:pt x="88" y="39"/>
                        <a:pt x="88" y="39"/>
                        <a:pt x="88" y="39"/>
                      </a:cubicBezTo>
                      <a:cubicBezTo>
                        <a:pt x="87" y="40"/>
                        <a:pt x="87" y="40"/>
                        <a:pt x="87" y="40"/>
                      </a:cubicBezTo>
                      <a:cubicBezTo>
                        <a:pt x="85" y="41"/>
                        <a:pt x="85" y="41"/>
                        <a:pt x="85" y="41"/>
                      </a:cubicBezTo>
                      <a:cubicBezTo>
                        <a:pt x="85" y="41"/>
                        <a:pt x="82" y="42"/>
                        <a:pt x="81" y="41"/>
                      </a:cubicBezTo>
                      <a:cubicBezTo>
                        <a:pt x="80" y="41"/>
                        <a:pt x="80" y="39"/>
                        <a:pt x="80" y="39"/>
                      </a:cubicBezTo>
                      <a:cubicBezTo>
                        <a:pt x="83" y="37"/>
                        <a:pt x="83" y="37"/>
                        <a:pt x="83" y="37"/>
                      </a:cubicBezTo>
                      <a:cubicBezTo>
                        <a:pt x="83" y="37"/>
                        <a:pt x="83" y="37"/>
                        <a:pt x="82" y="36"/>
                      </a:cubicBezTo>
                      <a:cubicBezTo>
                        <a:pt x="81" y="36"/>
                        <a:pt x="82" y="34"/>
                        <a:pt x="80" y="34"/>
                      </a:cubicBezTo>
                      <a:cubicBezTo>
                        <a:pt x="79" y="35"/>
                        <a:pt x="76" y="37"/>
                        <a:pt x="76" y="37"/>
                      </a:cubicBezTo>
                      <a:cubicBezTo>
                        <a:pt x="74" y="38"/>
                        <a:pt x="74" y="38"/>
                        <a:pt x="74" y="38"/>
                      </a:cubicBezTo>
                      <a:cubicBezTo>
                        <a:pt x="74" y="38"/>
                        <a:pt x="73" y="41"/>
                        <a:pt x="73" y="41"/>
                      </a:cubicBezTo>
                      <a:cubicBezTo>
                        <a:pt x="74" y="41"/>
                        <a:pt x="75" y="42"/>
                        <a:pt x="75" y="42"/>
                      </a:cubicBezTo>
                      <a:cubicBezTo>
                        <a:pt x="75" y="42"/>
                        <a:pt x="75" y="43"/>
                        <a:pt x="75" y="44"/>
                      </a:cubicBezTo>
                      <a:cubicBezTo>
                        <a:pt x="75" y="45"/>
                        <a:pt x="75" y="46"/>
                        <a:pt x="75" y="46"/>
                      </a:cubicBezTo>
                      <a:cubicBezTo>
                        <a:pt x="75" y="46"/>
                        <a:pt x="74" y="47"/>
                        <a:pt x="72" y="47"/>
                      </a:cubicBezTo>
                      <a:cubicBezTo>
                        <a:pt x="71" y="46"/>
                        <a:pt x="69" y="46"/>
                        <a:pt x="68" y="46"/>
                      </a:cubicBezTo>
                      <a:cubicBezTo>
                        <a:pt x="67" y="45"/>
                        <a:pt x="66" y="45"/>
                        <a:pt x="65" y="45"/>
                      </a:cubicBezTo>
                      <a:cubicBezTo>
                        <a:pt x="64" y="46"/>
                        <a:pt x="64" y="46"/>
                        <a:pt x="64" y="46"/>
                      </a:cubicBezTo>
                      <a:cubicBezTo>
                        <a:pt x="64" y="47"/>
                        <a:pt x="60" y="49"/>
                        <a:pt x="60" y="49"/>
                      </a:cubicBezTo>
                      <a:cubicBezTo>
                        <a:pt x="60" y="49"/>
                        <a:pt x="59" y="49"/>
                        <a:pt x="59" y="50"/>
                      </a:cubicBezTo>
                      <a:cubicBezTo>
                        <a:pt x="59" y="51"/>
                        <a:pt x="58" y="53"/>
                        <a:pt x="58" y="53"/>
                      </a:cubicBezTo>
                      <a:cubicBezTo>
                        <a:pt x="58" y="53"/>
                        <a:pt x="57" y="54"/>
                        <a:pt x="55" y="55"/>
                      </a:cubicBezTo>
                      <a:cubicBezTo>
                        <a:pt x="53" y="55"/>
                        <a:pt x="52" y="56"/>
                        <a:pt x="52" y="56"/>
                      </a:cubicBezTo>
                      <a:cubicBezTo>
                        <a:pt x="51" y="58"/>
                        <a:pt x="51" y="58"/>
                        <a:pt x="51" y="58"/>
                      </a:cubicBezTo>
                      <a:cubicBezTo>
                        <a:pt x="51" y="58"/>
                        <a:pt x="49" y="60"/>
                        <a:pt x="48" y="61"/>
                      </a:cubicBezTo>
                      <a:cubicBezTo>
                        <a:pt x="47" y="62"/>
                        <a:pt x="44" y="65"/>
                        <a:pt x="43" y="65"/>
                      </a:cubicBezTo>
                      <a:cubicBezTo>
                        <a:pt x="43" y="65"/>
                        <a:pt x="41" y="67"/>
                        <a:pt x="41" y="68"/>
                      </a:cubicBezTo>
                      <a:cubicBezTo>
                        <a:pt x="40" y="69"/>
                        <a:pt x="41" y="71"/>
                        <a:pt x="40" y="72"/>
                      </a:cubicBezTo>
                      <a:cubicBezTo>
                        <a:pt x="40" y="73"/>
                        <a:pt x="39" y="74"/>
                        <a:pt x="39" y="76"/>
                      </a:cubicBezTo>
                      <a:cubicBezTo>
                        <a:pt x="39" y="77"/>
                        <a:pt x="38" y="79"/>
                        <a:pt x="37" y="79"/>
                      </a:cubicBezTo>
                      <a:cubicBezTo>
                        <a:pt x="36" y="80"/>
                        <a:pt x="35" y="81"/>
                        <a:pt x="35" y="81"/>
                      </a:cubicBezTo>
                      <a:cubicBezTo>
                        <a:pt x="34" y="81"/>
                        <a:pt x="32" y="82"/>
                        <a:pt x="31" y="83"/>
                      </a:cubicBezTo>
                      <a:cubicBezTo>
                        <a:pt x="30" y="83"/>
                        <a:pt x="29" y="85"/>
                        <a:pt x="29" y="85"/>
                      </a:cubicBezTo>
                      <a:cubicBezTo>
                        <a:pt x="29" y="86"/>
                        <a:pt x="31" y="87"/>
                        <a:pt x="31" y="87"/>
                      </a:cubicBezTo>
                      <a:cubicBezTo>
                        <a:pt x="32" y="87"/>
                        <a:pt x="33" y="88"/>
                        <a:pt x="33" y="88"/>
                      </a:cubicBezTo>
                      <a:cubicBezTo>
                        <a:pt x="33" y="88"/>
                        <a:pt x="33" y="90"/>
                        <a:pt x="33" y="91"/>
                      </a:cubicBezTo>
                      <a:cubicBezTo>
                        <a:pt x="33" y="91"/>
                        <a:pt x="32" y="94"/>
                        <a:pt x="33" y="94"/>
                      </a:cubicBezTo>
                      <a:cubicBezTo>
                        <a:pt x="34" y="94"/>
                        <a:pt x="36" y="94"/>
                        <a:pt x="36" y="94"/>
                      </a:cubicBezTo>
                      <a:cubicBezTo>
                        <a:pt x="38" y="95"/>
                        <a:pt x="38" y="95"/>
                        <a:pt x="38" y="95"/>
                      </a:cubicBezTo>
                      <a:cubicBezTo>
                        <a:pt x="41" y="96"/>
                        <a:pt x="41" y="96"/>
                        <a:pt x="41" y="96"/>
                      </a:cubicBezTo>
                      <a:cubicBezTo>
                        <a:pt x="42" y="97"/>
                        <a:pt x="42" y="97"/>
                        <a:pt x="42" y="97"/>
                      </a:cubicBezTo>
                      <a:cubicBezTo>
                        <a:pt x="42" y="97"/>
                        <a:pt x="42" y="99"/>
                        <a:pt x="41" y="99"/>
                      </a:cubicBezTo>
                      <a:cubicBezTo>
                        <a:pt x="41" y="100"/>
                        <a:pt x="40" y="101"/>
                        <a:pt x="40" y="101"/>
                      </a:cubicBezTo>
                      <a:cubicBezTo>
                        <a:pt x="39" y="100"/>
                        <a:pt x="39" y="100"/>
                        <a:pt x="39" y="99"/>
                      </a:cubicBezTo>
                      <a:cubicBezTo>
                        <a:pt x="38" y="98"/>
                        <a:pt x="39" y="98"/>
                        <a:pt x="37" y="97"/>
                      </a:cubicBezTo>
                      <a:cubicBezTo>
                        <a:pt x="36" y="97"/>
                        <a:pt x="35" y="98"/>
                        <a:pt x="35" y="98"/>
                      </a:cubicBezTo>
                      <a:cubicBezTo>
                        <a:pt x="34" y="97"/>
                        <a:pt x="33" y="97"/>
                        <a:pt x="33" y="97"/>
                      </a:cubicBezTo>
                      <a:cubicBezTo>
                        <a:pt x="32" y="96"/>
                        <a:pt x="32" y="97"/>
                        <a:pt x="32" y="96"/>
                      </a:cubicBezTo>
                      <a:cubicBezTo>
                        <a:pt x="32" y="94"/>
                        <a:pt x="33" y="94"/>
                        <a:pt x="32" y="93"/>
                      </a:cubicBezTo>
                      <a:cubicBezTo>
                        <a:pt x="32" y="92"/>
                        <a:pt x="31" y="91"/>
                        <a:pt x="30" y="91"/>
                      </a:cubicBezTo>
                      <a:cubicBezTo>
                        <a:pt x="30" y="91"/>
                        <a:pt x="31" y="92"/>
                        <a:pt x="30" y="91"/>
                      </a:cubicBezTo>
                      <a:cubicBezTo>
                        <a:pt x="29" y="90"/>
                        <a:pt x="28" y="89"/>
                        <a:pt x="27" y="89"/>
                      </a:cubicBezTo>
                      <a:cubicBezTo>
                        <a:pt x="27" y="89"/>
                        <a:pt x="26" y="90"/>
                        <a:pt x="26" y="89"/>
                      </a:cubicBezTo>
                      <a:cubicBezTo>
                        <a:pt x="26" y="88"/>
                        <a:pt x="27" y="86"/>
                        <a:pt x="27" y="85"/>
                      </a:cubicBezTo>
                      <a:cubicBezTo>
                        <a:pt x="27" y="85"/>
                        <a:pt x="27" y="83"/>
                        <a:pt x="27" y="83"/>
                      </a:cubicBezTo>
                      <a:cubicBezTo>
                        <a:pt x="27" y="82"/>
                        <a:pt x="28" y="78"/>
                        <a:pt x="28" y="78"/>
                      </a:cubicBezTo>
                      <a:cubicBezTo>
                        <a:pt x="28" y="78"/>
                        <a:pt x="24" y="87"/>
                        <a:pt x="22" y="93"/>
                      </a:cubicBezTo>
                      <a:cubicBezTo>
                        <a:pt x="22" y="93"/>
                        <a:pt x="24" y="93"/>
                        <a:pt x="24" y="94"/>
                      </a:cubicBezTo>
                      <a:cubicBezTo>
                        <a:pt x="24" y="95"/>
                        <a:pt x="24" y="96"/>
                        <a:pt x="24" y="97"/>
                      </a:cubicBezTo>
                      <a:cubicBezTo>
                        <a:pt x="24" y="98"/>
                        <a:pt x="24" y="98"/>
                        <a:pt x="24" y="102"/>
                      </a:cubicBezTo>
                      <a:cubicBezTo>
                        <a:pt x="24" y="105"/>
                        <a:pt x="25" y="106"/>
                        <a:pt x="24" y="107"/>
                      </a:cubicBezTo>
                      <a:cubicBezTo>
                        <a:pt x="24" y="108"/>
                        <a:pt x="23" y="110"/>
                        <a:pt x="23" y="111"/>
                      </a:cubicBezTo>
                      <a:cubicBezTo>
                        <a:pt x="23" y="112"/>
                        <a:pt x="24" y="116"/>
                        <a:pt x="24" y="116"/>
                      </a:cubicBezTo>
                      <a:cubicBezTo>
                        <a:pt x="25" y="117"/>
                        <a:pt x="25" y="117"/>
                        <a:pt x="25" y="118"/>
                      </a:cubicBezTo>
                      <a:cubicBezTo>
                        <a:pt x="26" y="119"/>
                        <a:pt x="24" y="121"/>
                        <a:pt x="26" y="119"/>
                      </a:cubicBezTo>
                      <a:cubicBezTo>
                        <a:pt x="28" y="116"/>
                        <a:pt x="28" y="115"/>
                        <a:pt x="28" y="115"/>
                      </a:cubicBezTo>
                      <a:cubicBezTo>
                        <a:pt x="29" y="114"/>
                        <a:pt x="29" y="114"/>
                        <a:pt x="29" y="114"/>
                      </a:cubicBezTo>
                      <a:cubicBezTo>
                        <a:pt x="29" y="114"/>
                        <a:pt x="29" y="112"/>
                        <a:pt x="32" y="112"/>
                      </a:cubicBezTo>
                      <a:cubicBezTo>
                        <a:pt x="34" y="113"/>
                        <a:pt x="34" y="112"/>
                        <a:pt x="35" y="113"/>
                      </a:cubicBezTo>
                      <a:cubicBezTo>
                        <a:pt x="35" y="114"/>
                        <a:pt x="34" y="116"/>
                        <a:pt x="35" y="116"/>
                      </a:cubicBezTo>
                      <a:cubicBezTo>
                        <a:pt x="36" y="117"/>
                        <a:pt x="39" y="115"/>
                        <a:pt x="40" y="115"/>
                      </a:cubicBezTo>
                      <a:cubicBezTo>
                        <a:pt x="41" y="116"/>
                        <a:pt x="42" y="116"/>
                        <a:pt x="43" y="117"/>
                      </a:cubicBezTo>
                      <a:cubicBezTo>
                        <a:pt x="43" y="119"/>
                        <a:pt x="44" y="121"/>
                        <a:pt x="45" y="121"/>
                      </a:cubicBezTo>
                      <a:cubicBezTo>
                        <a:pt x="45" y="122"/>
                        <a:pt x="45" y="124"/>
                        <a:pt x="46" y="125"/>
                      </a:cubicBezTo>
                      <a:cubicBezTo>
                        <a:pt x="46" y="126"/>
                        <a:pt x="49" y="127"/>
                        <a:pt x="50" y="127"/>
                      </a:cubicBezTo>
                      <a:cubicBezTo>
                        <a:pt x="50" y="127"/>
                        <a:pt x="54" y="128"/>
                        <a:pt x="54" y="128"/>
                      </a:cubicBezTo>
                      <a:cubicBezTo>
                        <a:pt x="55" y="129"/>
                        <a:pt x="54" y="130"/>
                        <a:pt x="56" y="131"/>
                      </a:cubicBezTo>
                      <a:cubicBezTo>
                        <a:pt x="58" y="131"/>
                        <a:pt x="58" y="135"/>
                        <a:pt x="58" y="135"/>
                      </a:cubicBezTo>
                      <a:cubicBezTo>
                        <a:pt x="58" y="135"/>
                        <a:pt x="59" y="138"/>
                        <a:pt x="59" y="138"/>
                      </a:cubicBezTo>
                      <a:cubicBezTo>
                        <a:pt x="58" y="139"/>
                        <a:pt x="58" y="141"/>
                        <a:pt x="59" y="141"/>
                      </a:cubicBezTo>
                      <a:cubicBezTo>
                        <a:pt x="61" y="141"/>
                        <a:pt x="63" y="142"/>
                        <a:pt x="63" y="142"/>
                      </a:cubicBezTo>
                      <a:cubicBezTo>
                        <a:pt x="63" y="142"/>
                        <a:pt x="62" y="144"/>
                        <a:pt x="64" y="145"/>
                      </a:cubicBezTo>
                      <a:cubicBezTo>
                        <a:pt x="67" y="146"/>
                        <a:pt x="69" y="147"/>
                        <a:pt x="70" y="147"/>
                      </a:cubicBezTo>
                      <a:cubicBezTo>
                        <a:pt x="70" y="147"/>
                        <a:pt x="68" y="149"/>
                        <a:pt x="71" y="149"/>
                      </a:cubicBezTo>
                      <a:cubicBezTo>
                        <a:pt x="74" y="149"/>
                        <a:pt x="76" y="149"/>
                        <a:pt x="78" y="150"/>
                      </a:cubicBezTo>
                      <a:cubicBezTo>
                        <a:pt x="79" y="151"/>
                        <a:pt x="78" y="152"/>
                        <a:pt x="82" y="154"/>
                      </a:cubicBezTo>
                      <a:cubicBezTo>
                        <a:pt x="85" y="156"/>
                        <a:pt x="86" y="157"/>
                        <a:pt x="87" y="157"/>
                      </a:cubicBezTo>
                      <a:cubicBezTo>
                        <a:pt x="88" y="158"/>
                        <a:pt x="90" y="157"/>
                        <a:pt x="89" y="160"/>
                      </a:cubicBezTo>
                      <a:cubicBezTo>
                        <a:pt x="89" y="163"/>
                        <a:pt x="88" y="165"/>
                        <a:pt x="87" y="166"/>
                      </a:cubicBezTo>
                      <a:cubicBezTo>
                        <a:pt x="86" y="167"/>
                        <a:pt x="84" y="170"/>
                        <a:pt x="83" y="171"/>
                      </a:cubicBezTo>
                      <a:cubicBezTo>
                        <a:pt x="82" y="172"/>
                        <a:pt x="81" y="174"/>
                        <a:pt x="82" y="176"/>
                      </a:cubicBezTo>
                      <a:cubicBezTo>
                        <a:pt x="83" y="178"/>
                        <a:pt x="84" y="180"/>
                        <a:pt x="84" y="181"/>
                      </a:cubicBezTo>
                      <a:cubicBezTo>
                        <a:pt x="84" y="182"/>
                        <a:pt x="85" y="185"/>
                        <a:pt x="84" y="187"/>
                      </a:cubicBezTo>
                      <a:cubicBezTo>
                        <a:pt x="83" y="188"/>
                        <a:pt x="82" y="190"/>
                        <a:pt x="82" y="190"/>
                      </a:cubicBezTo>
                      <a:cubicBezTo>
                        <a:pt x="82" y="190"/>
                        <a:pt x="84" y="192"/>
                        <a:pt x="83" y="194"/>
                      </a:cubicBezTo>
                      <a:cubicBezTo>
                        <a:pt x="81" y="196"/>
                        <a:pt x="78" y="198"/>
                        <a:pt x="77" y="198"/>
                      </a:cubicBezTo>
                      <a:cubicBezTo>
                        <a:pt x="76" y="199"/>
                        <a:pt x="73" y="201"/>
                        <a:pt x="73" y="201"/>
                      </a:cubicBezTo>
                      <a:cubicBezTo>
                        <a:pt x="73" y="201"/>
                        <a:pt x="73" y="207"/>
                        <a:pt x="73" y="208"/>
                      </a:cubicBezTo>
                      <a:cubicBezTo>
                        <a:pt x="73" y="209"/>
                        <a:pt x="68" y="217"/>
                        <a:pt x="69" y="219"/>
                      </a:cubicBezTo>
                      <a:cubicBezTo>
                        <a:pt x="71" y="221"/>
                        <a:pt x="71" y="224"/>
                        <a:pt x="71" y="225"/>
                      </a:cubicBezTo>
                      <a:cubicBezTo>
                        <a:pt x="71" y="226"/>
                        <a:pt x="70" y="226"/>
                        <a:pt x="69" y="227"/>
                      </a:cubicBezTo>
                      <a:cubicBezTo>
                        <a:pt x="69" y="228"/>
                        <a:pt x="66" y="227"/>
                        <a:pt x="68" y="230"/>
                      </a:cubicBezTo>
                      <a:cubicBezTo>
                        <a:pt x="70" y="233"/>
                        <a:pt x="71" y="234"/>
                        <a:pt x="72" y="236"/>
                      </a:cubicBezTo>
                      <a:cubicBezTo>
                        <a:pt x="73" y="238"/>
                        <a:pt x="72" y="238"/>
                        <a:pt x="74" y="240"/>
                      </a:cubicBezTo>
                      <a:cubicBezTo>
                        <a:pt x="75" y="242"/>
                        <a:pt x="76" y="243"/>
                        <a:pt x="77" y="245"/>
                      </a:cubicBezTo>
                      <a:cubicBezTo>
                        <a:pt x="79" y="246"/>
                        <a:pt x="80" y="247"/>
                        <a:pt x="80" y="248"/>
                      </a:cubicBezTo>
                      <a:cubicBezTo>
                        <a:pt x="80" y="250"/>
                        <a:pt x="84" y="254"/>
                        <a:pt x="80" y="251"/>
                      </a:cubicBezTo>
                      <a:cubicBezTo>
                        <a:pt x="76" y="248"/>
                        <a:pt x="79" y="251"/>
                        <a:pt x="74" y="247"/>
                      </a:cubicBezTo>
                      <a:cubicBezTo>
                        <a:pt x="69" y="242"/>
                        <a:pt x="68" y="244"/>
                        <a:pt x="66" y="241"/>
                      </a:cubicBezTo>
                      <a:cubicBezTo>
                        <a:pt x="64" y="239"/>
                        <a:pt x="67" y="248"/>
                        <a:pt x="63" y="237"/>
                      </a:cubicBezTo>
                      <a:cubicBezTo>
                        <a:pt x="59" y="226"/>
                        <a:pt x="57" y="227"/>
                        <a:pt x="56" y="225"/>
                      </a:cubicBezTo>
                      <a:cubicBezTo>
                        <a:pt x="55" y="223"/>
                        <a:pt x="56" y="225"/>
                        <a:pt x="53" y="220"/>
                      </a:cubicBezTo>
                      <a:cubicBezTo>
                        <a:pt x="50" y="214"/>
                        <a:pt x="53" y="218"/>
                        <a:pt x="50" y="214"/>
                      </a:cubicBezTo>
                      <a:cubicBezTo>
                        <a:pt x="47" y="211"/>
                        <a:pt x="47" y="216"/>
                        <a:pt x="46" y="209"/>
                      </a:cubicBezTo>
                      <a:cubicBezTo>
                        <a:pt x="45" y="203"/>
                        <a:pt x="44" y="207"/>
                        <a:pt x="43" y="200"/>
                      </a:cubicBezTo>
                      <a:cubicBezTo>
                        <a:pt x="41" y="193"/>
                        <a:pt x="44" y="192"/>
                        <a:pt x="40" y="189"/>
                      </a:cubicBezTo>
                      <a:cubicBezTo>
                        <a:pt x="36" y="186"/>
                        <a:pt x="36" y="187"/>
                        <a:pt x="35" y="185"/>
                      </a:cubicBezTo>
                      <a:cubicBezTo>
                        <a:pt x="34" y="182"/>
                        <a:pt x="35" y="185"/>
                        <a:pt x="32" y="179"/>
                      </a:cubicBezTo>
                      <a:cubicBezTo>
                        <a:pt x="28" y="172"/>
                        <a:pt x="24" y="170"/>
                        <a:pt x="24" y="159"/>
                      </a:cubicBezTo>
                      <a:cubicBezTo>
                        <a:pt x="24" y="149"/>
                        <a:pt x="24" y="147"/>
                        <a:pt x="24" y="147"/>
                      </a:cubicBezTo>
                      <a:cubicBezTo>
                        <a:pt x="24" y="147"/>
                        <a:pt x="19" y="143"/>
                        <a:pt x="20" y="137"/>
                      </a:cubicBezTo>
                      <a:cubicBezTo>
                        <a:pt x="22" y="131"/>
                        <a:pt x="23" y="133"/>
                        <a:pt x="22" y="131"/>
                      </a:cubicBezTo>
                      <a:cubicBezTo>
                        <a:pt x="22" y="129"/>
                        <a:pt x="21" y="129"/>
                        <a:pt x="19" y="127"/>
                      </a:cubicBezTo>
                      <a:cubicBezTo>
                        <a:pt x="17" y="124"/>
                        <a:pt x="17" y="125"/>
                        <a:pt x="17" y="123"/>
                      </a:cubicBezTo>
                      <a:cubicBezTo>
                        <a:pt x="16" y="122"/>
                        <a:pt x="16" y="118"/>
                        <a:pt x="16" y="118"/>
                      </a:cubicBezTo>
                      <a:cubicBezTo>
                        <a:pt x="14" y="119"/>
                        <a:pt x="14" y="119"/>
                        <a:pt x="14" y="119"/>
                      </a:cubicBezTo>
                      <a:cubicBezTo>
                        <a:pt x="14" y="119"/>
                        <a:pt x="0" y="258"/>
                        <a:pt x="138" y="278"/>
                      </a:cubicBezTo>
                      <a:cubicBezTo>
                        <a:pt x="138" y="278"/>
                        <a:pt x="106" y="271"/>
                        <a:pt x="104" y="265"/>
                      </a:cubicBezTo>
                      <a:cubicBezTo>
                        <a:pt x="104" y="265"/>
                        <a:pt x="103" y="259"/>
                        <a:pt x="104" y="259"/>
                      </a:cubicBezTo>
                      <a:cubicBezTo>
                        <a:pt x="106" y="259"/>
                        <a:pt x="108" y="260"/>
                        <a:pt x="110" y="258"/>
                      </a:cubicBezTo>
                      <a:cubicBezTo>
                        <a:pt x="112" y="257"/>
                        <a:pt x="114" y="255"/>
                        <a:pt x="114" y="255"/>
                      </a:cubicBezTo>
                      <a:cubicBezTo>
                        <a:pt x="114" y="257"/>
                        <a:pt x="114" y="257"/>
                        <a:pt x="114" y="257"/>
                      </a:cubicBezTo>
                      <a:cubicBezTo>
                        <a:pt x="114" y="257"/>
                        <a:pt x="112" y="258"/>
                        <a:pt x="118" y="257"/>
                      </a:cubicBezTo>
                      <a:cubicBezTo>
                        <a:pt x="125" y="256"/>
                        <a:pt x="125" y="256"/>
                        <a:pt x="127" y="255"/>
                      </a:cubicBezTo>
                      <a:cubicBezTo>
                        <a:pt x="129" y="254"/>
                        <a:pt x="132" y="249"/>
                        <a:pt x="133" y="252"/>
                      </a:cubicBezTo>
                      <a:cubicBezTo>
                        <a:pt x="135" y="255"/>
                        <a:pt x="132" y="254"/>
                        <a:pt x="135" y="255"/>
                      </a:cubicBezTo>
                      <a:cubicBezTo>
                        <a:pt x="137" y="257"/>
                        <a:pt x="143" y="255"/>
                        <a:pt x="143" y="255"/>
                      </a:cubicBezTo>
                      <a:cubicBezTo>
                        <a:pt x="143" y="255"/>
                        <a:pt x="153" y="255"/>
                        <a:pt x="154" y="254"/>
                      </a:cubicBezTo>
                      <a:cubicBezTo>
                        <a:pt x="155" y="253"/>
                        <a:pt x="155" y="252"/>
                        <a:pt x="156" y="252"/>
                      </a:cubicBezTo>
                      <a:cubicBezTo>
                        <a:pt x="158" y="252"/>
                        <a:pt x="159" y="255"/>
                        <a:pt x="159" y="255"/>
                      </a:cubicBezTo>
                      <a:cubicBezTo>
                        <a:pt x="154" y="258"/>
                        <a:pt x="154" y="258"/>
                        <a:pt x="154" y="258"/>
                      </a:cubicBezTo>
                      <a:cubicBezTo>
                        <a:pt x="149" y="262"/>
                        <a:pt x="149" y="262"/>
                        <a:pt x="149" y="262"/>
                      </a:cubicBezTo>
                      <a:cubicBezTo>
                        <a:pt x="149" y="262"/>
                        <a:pt x="146" y="262"/>
                        <a:pt x="148" y="263"/>
                      </a:cubicBezTo>
                      <a:cubicBezTo>
                        <a:pt x="150" y="264"/>
                        <a:pt x="151" y="264"/>
                        <a:pt x="154" y="264"/>
                      </a:cubicBezTo>
                      <a:cubicBezTo>
                        <a:pt x="156" y="265"/>
                        <a:pt x="161" y="269"/>
                        <a:pt x="163" y="266"/>
                      </a:cubicBezTo>
                      <a:cubicBezTo>
                        <a:pt x="164" y="264"/>
                        <a:pt x="164" y="263"/>
                        <a:pt x="165" y="262"/>
                      </a:cubicBezTo>
                      <a:cubicBezTo>
                        <a:pt x="166" y="260"/>
                        <a:pt x="166" y="258"/>
                        <a:pt x="168" y="258"/>
                      </a:cubicBezTo>
                      <a:cubicBezTo>
                        <a:pt x="171" y="258"/>
                        <a:pt x="173" y="259"/>
                        <a:pt x="173" y="259"/>
                      </a:cubicBezTo>
                      <a:cubicBezTo>
                        <a:pt x="171" y="263"/>
                        <a:pt x="171" y="263"/>
                        <a:pt x="171" y="263"/>
                      </a:cubicBezTo>
                      <a:cubicBezTo>
                        <a:pt x="171" y="263"/>
                        <a:pt x="175" y="263"/>
                        <a:pt x="177" y="263"/>
                      </a:cubicBezTo>
                      <a:cubicBezTo>
                        <a:pt x="178" y="263"/>
                        <a:pt x="179" y="265"/>
                        <a:pt x="181" y="263"/>
                      </a:cubicBezTo>
                      <a:cubicBezTo>
                        <a:pt x="183" y="261"/>
                        <a:pt x="183" y="261"/>
                        <a:pt x="186" y="260"/>
                      </a:cubicBezTo>
                      <a:cubicBezTo>
                        <a:pt x="188" y="260"/>
                        <a:pt x="191" y="259"/>
                        <a:pt x="192" y="259"/>
                      </a:cubicBezTo>
                      <a:cubicBezTo>
                        <a:pt x="193" y="260"/>
                        <a:pt x="195" y="260"/>
                        <a:pt x="196" y="260"/>
                      </a:cubicBezTo>
                      <a:cubicBezTo>
                        <a:pt x="197" y="260"/>
                        <a:pt x="202" y="264"/>
                        <a:pt x="203" y="263"/>
                      </a:cubicBezTo>
                      <a:cubicBezTo>
                        <a:pt x="204" y="262"/>
                        <a:pt x="210" y="263"/>
                        <a:pt x="210" y="263"/>
                      </a:cubicBezTo>
                      <a:cubicBezTo>
                        <a:pt x="210" y="263"/>
                        <a:pt x="194" y="277"/>
                        <a:pt x="160" y="278"/>
                      </a:cubicBezTo>
                      <a:cubicBezTo>
                        <a:pt x="160" y="278"/>
                        <a:pt x="236" y="282"/>
                        <a:pt x="279" y="207"/>
                      </a:cubicBezTo>
                      <a:cubicBezTo>
                        <a:pt x="322" y="133"/>
                        <a:pt x="292" y="37"/>
                        <a:pt x="194" y="4"/>
                      </a:cubicBezTo>
                      <a:cubicBezTo>
                        <a:pt x="194" y="4"/>
                        <a:pt x="267" y="31"/>
                        <a:pt x="287" y="102"/>
                      </a:cubicBezTo>
                      <a:cubicBezTo>
                        <a:pt x="286" y="103"/>
                        <a:pt x="286" y="103"/>
                        <a:pt x="286" y="103"/>
                      </a:cubicBezTo>
                      <a:cubicBezTo>
                        <a:pt x="284" y="101"/>
                        <a:pt x="284" y="102"/>
                        <a:pt x="283" y="99"/>
                      </a:cubicBezTo>
                      <a:cubicBezTo>
                        <a:pt x="281" y="95"/>
                        <a:pt x="282" y="96"/>
                        <a:pt x="281" y="94"/>
                      </a:cubicBezTo>
                      <a:cubicBezTo>
                        <a:pt x="280" y="91"/>
                        <a:pt x="280" y="93"/>
                        <a:pt x="278" y="91"/>
                      </a:cubicBezTo>
                      <a:cubicBezTo>
                        <a:pt x="277" y="88"/>
                        <a:pt x="276" y="89"/>
                        <a:pt x="275" y="87"/>
                      </a:cubicBezTo>
                      <a:cubicBezTo>
                        <a:pt x="274" y="86"/>
                        <a:pt x="272" y="82"/>
                        <a:pt x="271" y="81"/>
                      </a:cubicBezTo>
                      <a:cubicBezTo>
                        <a:pt x="270" y="79"/>
                        <a:pt x="267" y="79"/>
                        <a:pt x="266" y="79"/>
                      </a:cubicBezTo>
                      <a:cubicBezTo>
                        <a:pt x="265" y="78"/>
                        <a:pt x="265" y="77"/>
                        <a:pt x="265" y="78"/>
                      </a:cubicBezTo>
                      <a:cubicBezTo>
                        <a:pt x="264" y="80"/>
                        <a:pt x="267" y="82"/>
                        <a:pt x="267" y="82"/>
                      </a:cubicBezTo>
                      <a:cubicBezTo>
                        <a:pt x="267" y="88"/>
                        <a:pt x="267" y="88"/>
                        <a:pt x="267" y="88"/>
                      </a:cubicBezTo>
                      <a:cubicBezTo>
                        <a:pt x="267" y="88"/>
                        <a:pt x="269" y="93"/>
                        <a:pt x="269" y="94"/>
                      </a:cubicBezTo>
                      <a:cubicBezTo>
                        <a:pt x="269" y="95"/>
                        <a:pt x="267" y="99"/>
                        <a:pt x="267" y="99"/>
                      </a:cubicBezTo>
                      <a:cubicBezTo>
                        <a:pt x="267" y="99"/>
                        <a:pt x="266" y="103"/>
                        <a:pt x="265" y="103"/>
                      </a:cubicBezTo>
                      <a:cubicBezTo>
                        <a:pt x="264" y="104"/>
                        <a:pt x="256" y="105"/>
                        <a:pt x="256" y="105"/>
                      </a:cubicBezTo>
                      <a:cubicBezTo>
                        <a:pt x="256" y="105"/>
                        <a:pt x="254" y="103"/>
                        <a:pt x="253" y="101"/>
                      </a:cubicBezTo>
                      <a:cubicBezTo>
                        <a:pt x="251" y="98"/>
                        <a:pt x="247" y="98"/>
                        <a:pt x="246" y="97"/>
                      </a:cubicBezTo>
                      <a:cubicBezTo>
                        <a:pt x="246" y="96"/>
                        <a:pt x="247" y="94"/>
                        <a:pt x="245" y="91"/>
                      </a:cubicBezTo>
                      <a:cubicBezTo>
                        <a:pt x="243" y="88"/>
                        <a:pt x="245" y="89"/>
                        <a:pt x="243" y="87"/>
                      </a:cubicBezTo>
                      <a:cubicBezTo>
                        <a:pt x="240" y="84"/>
                        <a:pt x="240" y="84"/>
                        <a:pt x="240" y="84"/>
                      </a:cubicBezTo>
                      <a:cubicBezTo>
                        <a:pt x="240" y="84"/>
                        <a:pt x="234" y="82"/>
                        <a:pt x="236" y="86"/>
                      </a:cubicBezTo>
                      <a:cubicBezTo>
                        <a:pt x="238" y="89"/>
                        <a:pt x="236" y="93"/>
                        <a:pt x="238" y="93"/>
                      </a:cubicBezTo>
                      <a:cubicBezTo>
                        <a:pt x="239" y="93"/>
                        <a:pt x="240" y="92"/>
                        <a:pt x="242" y="95"/>
                      </a:cubicBezTo>
                      <a:cubicBezTo>
                        <a:pt x="243" y="98"/>
                        <a:pt x="243" y="99"/>
                        <a:pt x="244" y="100"/>
                      </a:cubicBezTo>
                      <a:cubicBezTo>
                        <a:pt x="245" y="101"/>
                        <a:pt x="245" y="105"/>
                        <a:pt x="247" y="106"/>
                      </a:cubicBezTo>
                      <a:cubicBezTo>
                        <a:pt x="248" y="106"/>
                        <a:pt x="252" y="106"/>
                        <a:pt x="251" y="107"/>
                      </a:cubicBezTo>
                      <a:cubicBezTo>
                        <a:pt x="251" y="109"/>
                        <a:pt x="249" y="111"/>
                        <a:pt x="251" y="112"/>
                      </a:cubicBezTo>
                      <a:cubicBezTo>
                        <a:pt x="254" y="113"/>
                        <a:pt x="254" y="114"/>
                        <a:pt x="255" y="113"/>
                      </a:cubicBezTo>
                      <a:cubicBezTo>
                        <a:pt x="257" y="113"/>
                        <a:pt x="256" y="114"/>
                        <a:pt x="258" y="113"/>
                      </a:cubicBezTo>
                      <a:cubicBezTo>
                        <a:pt x="261" y="112"/>
                        <a:pt x="263" y="112"/>
                        <a:pt x="263" y="112"/>
                      </a:cubicBezTo>
                      <a:cubicBezTo>
                        <a:pt x="263" y="112"/>
                        <a:pt x="266" y="114"/>
                        <a:pt x="266" y="115"/>
                      </a:cubicBezTo>
                      <a:cubicBezTo>
                        <a:pt x="266" y="116"/>
                        <a:pt x="265" y="122"/>
                        <a:pt x="265" y="122"/>
                      </a:cubicBezTo>
                      <a:cubicBezTo>
                        <a:pt x="262" y="127"/>
                        <a:pt x="262" y="127"/>
                        <a:pt x="262" y="127"/>
                      </a:cubicBezTo>
                      <a:cubicBezTo>
                        <a:pt x="262" y="127"/>
                        <a:pt x="262" y="137"/>
                        <a:pt x="261" y="137"/>
                      </a:cubicBezTo>
                      <a:cubicBezTo>
                        <a:pt x="259" y="137"/>
                        <a:pt x="257" y="141"/>
                        <a:pt x="256" y="142"/>
                      </a:cubicBezTo>
                      <a:cubicBezTo>
                        <a:pt x="255" y="143"/>
                        <a:pt x="255" y="149"/>
                        <a:pt x="255" y="149"/>
                      </a:cubicBezTo>
                      <a:cubicBezTo>
                        <a:pt x="252" y="153"/>
                        <a:pt x="252" y="153"/>
                        <a:pt x="252" y="153"/>
                      </a:cubicBezTo>
                      <a:cubicBezTo>
                        <a:pt x="252" y="153"/>
                        <a:pt x="252" y="158"/>
                        <a:pt x="252" y="159"/>
                      </a:cubicBezTo>
                      <a:cubicBezTo>
                        <a:pt x="252" y="160"/>
                        <a:pt x="253" y="165"/>
                        <a:pt x="252" y="168"/>
                      </a:cubicBezTo>
                      <a:cubicBezTo>
                        <a:pt x="252" y="171"/>
                        <a:pt x="248" y="173"/>
                        <a:pt x="248" y="173"/>
                      </a:cubicBezTo>
                      <a:cubicBezTo>
                        <a:pt x="248" y="173"/>
                        <a:pt x="253" y="178"/>
                        <a:pt x="250" y="179"/>
                      </a:cubicBezTo>
                      <a:cubicBezTo>
                        <a:pt x="248" y="179"/>
                        <a:pt x="245" y="183"/>
                        <a:pt x="244" y="184"/>
                      </a:cubicBezTo>
                      <a:cubicBezTo>
                        <a:pt x="244" y="185"/>
                        <a:pt x="244" y="187"/>
                        <a:pt x="242" y="187"/>
                      </a:cubicBezTo>
                      <a:cubicBezTo>
                        <a:pt x="241" y="188"/>
                        <a:pt x="238" y="188"/>
                        <a:pt x="238" y="189"/>
                      </a:cubicBezTo>
                      <a:cubicBezTo>
                        <a:pt x="238" y="190"/>
                        <a:pt x="238" y="194"/>
                        <a:pt x="238" y="194"/>
                      </a:cubicBezTo>
                      <a:cubicBezTo>
                        <a:pt x="233" y="202"/>
                        <a:pt x="233" y="202"/>
                        <a:pt x="233" y="202"/>
                      </a:cubicBezTo>
                      <a:cubicBezTo>
                        <a:pt x="226" y="207"/>
                        <a:pt x="226" y="207"/>
                        <a:pt x="226" y="207"/>
                      </a:cubicBezTo>
                      <a:cubicBezTo>
                        <a:pt x="226" y="207"/>
                        <a:pt x="227" y="210"/>
                        <a:pt x="225" y="211"/>
                      </a:cubicBezTo>
                      <a:cubicBezTo>
                        <a:pt x="223" y="211"/>
                        <a:pt x="217" y="214"/>
                        <a:pt x="216" y="215"/>
                      </a:cubicBezTo>
                      <a:cubicBezTo>
                        <a:pt x="215" y="216"/>
                        <a:pt x="210" y="218"/>
                        <a:pt x="208" y="218"/>
                      </a:cubicBezTo>
                      <a:cubicBezTo>
                        <a:pt x="206" y="218"/>
                        <a:pt x="209" y="223"/>
                        <a:pt x="206" y="218"/>
                      </a:cubicBezTo>
                      <a:cubicBezTo>
                        <a:pt x="204" y="213"/>
                        <a:pt x="206" y="216"/>
                        <a:pt x="203" y="211"/>
                      </a:cubicBezTo>
                      <a:cubicBezTo>
                        <a:pt x="201" y="206"/>
                        <a:pt x="201" y="210"/>
                        <a:pt x="201" y="206"/>
                      </a:cubicBezTo>
                      <a:cubicBezTo>
                        <a:pt x="201" y="202"/>
                        <a:pt x="201" y="206"/>
                        <a:pt x="201" y="202"/>
                      </a:cubicBezTo>
                      <a:cubicBezTo>
                        <a:pt x="201" y="198"/>
                        <a:pt x="202" y="201"/>
                        <a:pt x="200" y="197"/>
                      </a:cubicBezTo>
                      <a:cubicBezTo>
                        <a:pt x="198" y="192"/>
                        <a:pt x="199" y="194"/>
                        <a:pt x="196" y="191"/>
                      </a:cubicBezTo>
                      <a:cubicBezTo>
                        <a:pt x="193" y="188"/>
                        <a:pt x="191" y="191"/>
                        <a:pt x="193" y="187"/>
                      </a:cubicBezTo>
                      <a:cubicBezTo>
                        <a:pt x="195" y="183"/>
                        <a:pt x="194" y="187"/>
                        <a:pt x="195" y="183"/>
                      </a:cubicBezTo>
                      <a:cubicBezTo>
                        <a:pt x="196" y="178"/>
                        <a:pt x="194" y="178"/>
                        <a:pt x="197" y="176"/>
                      </a:cubicBezTo>
                      <a:cubicBezTo>
                        <a:pt x="200" y="174"/>
                        <a:pt x="202" y="173"/>
                        <a:pt x="201" y="171"/>
                      </a:cubicBezTo>
                      <a:cubicBezTo>
                        <a:pt x="201" y="168"/>
                        <a:pt x="201" y="167"/>
                        <a:pt x="201" y="165"/>
                      </a:cubicBezTo>
                      <a:cubicBezTo>
                        <a:pt x="200" y="164"/>
                        <a:pt x="197" y="161"/>
                        <a:pt x="197" y="160"/>
                      </a:cubicBezTo>
                      <a:cubicBezTo>
                        <a:pt x="197" y="159"/>
                        <a:pt x="197" y="160"/>
                        <a:pt x="195" y="157"/>
                      </a:cubicBezTo>
                      <a:cubicBezTo>
                        <a:pt x="193" y="154"/>
                        <a:pt x="191" y="152"/>
                        <a:pt x="191" y="152"/>
                      </a:cubicBezTo>
                      <a:cubicBezTo>
                        <a:pt x="191" y="152"/>
                        <a:pt x="191" y="145"/>
                        <a:pt x="191" y="143"/>
                      </a:cubicBezTo>
                      <a:cubicBezTo>
                        <a:pt x="191" y="140"/>
                        <a:pt x="190" y="144"/>
                        <a:pt x="191" y="140"/>
                      </a:cubicBezTo>
                      <a:cubicBezTo>
                        <a:pt x="192" y="136"/>
                        <a:pt x="192" y="133"/>
                        <a:pt x="192" y="133"/>
                      </a:cubicBezTo>
                      <a:cubicBezTo>
                        <a:pt x="192" y="133"/>
                        <a:pt x="187" y="130"/>
                        <a:pt x="185" y="130"/>
                      </a:cubicBezTo>
                      <a:cubicBezTo>
                        <a:pt x="183" y="131"/>
                        <a:pt x="183" y="134"/>
                        <a:pt x="180" y="131"/>
                      </a:cubicBezTo>
                      <a:cubicBezTo>
                        <a:pt x="178" y="129"/>
                        <a:pt x="178" y="127"/>
                        <a:pt x="177" y="127"/>
                      </a:cubicBezTo>
                      <a:cubicBezTo>
                        <a:pt x="176" y="126"/>
                        <a:pt x="174" y="126"/>
                        <a:pt x="173" y="127"/>
                      </a:cubicBezTo>
                      <a:cubicBezTo>
                        <a:pt x="171" y="128"/>
                        <a:pt x="167" y="128"/>
                        <a:pt x="164" y="130"/>
                      </a:cubicBezTo>
                      <a:cubicBezTo>
                        <a:pt x="161" y="131"/>
                        <a:pt x="160" y="131"/>
                        <a:pt x="157" y="131"/>
                      </a:cubicBezTo>
                      <a:cubicBezTo>
                        <a:pt x="153" y="131"/>
                        <a:pt x="148" y="132"/>
                        <a:pt x="145" y="130"/>
                      </a:cubicBezTo>
                      <a:cubicBezTo>
                        <a:pt x="142" y="129"/>
                        <a:pt x="142" y="131"/>
                        <a:pt x="140" y="128"/>
                      </a:cubicBezTo>
                      <a:cubicBezTo>
                        <a:pt x="139" y="124"/>
                        <a:pt x="140" y="125"/>
                        <a:pt x="137" y="123"/>
                      </a:cubicBezTo>
                      <a:cubicBezTo>
                        <a:pt x="135" y="122"/>
                        <a:pt x="134" y="123"/>
                        <a:pt x="134" y="120"/>
                      </a:cubicBezTo>
                      <a:cubicBezTo>
                        <a:pt x="133" y="117"/>
                        <a:pt x="135" y="118"/>
                        <a:pt x="133" y="115"/>
                      </a:cubicBezTo>
                      <a:cubicBezTo>
                        <a:pt x="130" y="112"/>
                        <a:pt x="134" y="116"/>
                        <a:pt x="130" y="112"/>
                      </a:cubicBezTo>
                      <a:cubicBezTo>
                        <a:pt x="127" y="108"/>
                        <a:pt x="125" y="112"/>
                        <a:pt x="127" y="108"/>
                      </a:cubicBezTo>
                      <a:cubicBezTo>
                        <a:pt x="128" y="105"/>
                        <a:pt x="129" y="107"/>
                        <a:pt x="129" y="103"/>
                      </a:cubicBezTo>
                      <a:cubicBezTo>
                        <a:pt x="129" y="99"/>
                        <a:pt x="135" y="105"/>
                        <a:pt x="131" y="97"/>
                      </a:cubicBezTo>
                      <a:cubicBezTo>
                        <a:pt x="128" y="89"/>
                        <a:pt x="127" y="91"/>
                        <a:pt x="130" y="85"/>
                      </a:cubicBezTo>
                      <a:cubicBezTo>
                        <a:pt x="134" y="79"/>
                        <a:pt x="138" y="77"/>
                        <a:pt x="138" y="76"/>
                      </a:cubicBezTo>
                      <a:cubicBezTo>
                        <a:pt x="139" y="74"/>
                        <a:pt x="140" y="71"/>
                        <a:pt x="142" y="70"/>
                      </a:cubicBezTo>
                      <a:cubicBezTo>
                        <a:pt x="143" y="69"/>
                        <a:pt x="142" y="68"/>
                        <a:pt x="145" y="68"/>
                      </a:cubicBezTo>
                      <a:cubicBezTo>
                        <a:pt x="148" y="69"/>
                        <a:pt x="151" y="67"/>
                        <a:pt x="153" y="65"/>
                      </a:cubicBezTo>
                      <a:cubicBezTo>
                        <a:pt x="155" y="63"/>
                        <a:pt x="158" y="61"/>
                        <a:pt x="159" y="60"/>
                      </a:cubicBezTo>
                      <a:cubicBezTo>
                        <a:pt x="160" y="60"/>
                        <a:pt x="160" y="61"/>
                        <a:pt x="163" y="60"/>
                      </a:cubicBezTo>
                      <a:cubicBezTo>
                        <a:pt x="166" y="59"/>
                        <a:pt x="166" y="59"/>
                        <a:pt x="168" y="59"/>
                      </a:cubicBezTo>
                      <a:cubicBezTo>
                        <a:pt x="170" y="59"/>
                        <a:pt x="166" y="60"/>
                        <a:pt x="172" y="59"/>
                      </a:cubicBezTo>
                      <a:cubicBezTo>
                        <a:pt x="178" y="58"/>
                        <a:pt x="176" y="58"/>
                        <a:pt x="178" y="58"/>
                      </a:cubicBezTo>
                      <a:cubicBezTo>
                        <a:pt x="179" y="58"/>
                        <a:pt x="178" y="58"/>
                        <a:pt x="180" y="58"/>
                      </a:cubicBezTo>
                      <a:cubicBezTo>
                        <a:pt x="183" y="59"/>
                        <a:pt x="182" y="54"/>
                        <a:pt x="183" y="59"/>
                      </a:cubicBezTo>
                      <a:cubicBezTo>
                        <a:pt x="183" y="63"/>
                        <a:pt x="181" y="66"/>
                        <a:pt x="185" y="66"/>
                      </a:cubicBezTo>
                      <a:cubicBezTo>
                        <a:pt x="189" y="66"/>
                        <a:pt x="185" y="66"/>
                        <a:pt x="189" y="66"/>
                      </a:cubicBezTo>
                      <a:cubicBezTo>
                        <a:pt x="193" y="66"/>
                        <a:pt x="192" y="67"/>
                        <a:pt x="194" y="68"/>
                      </a:cubicBezTo>
                      <a:cubicBezTo>
                        <a:pt x="196" y="69"/>
                        <a:pt x="197" y="70"/>
                        <a:pt x="200" y="70"/>
                      </a:cubicBezTo>
                      <a:cubicBezTo>
                        <a:pt x="202" y="70"/>
                        <a:pt x="198" y="75"/>
                        <a:pt x="202" y="70"/>
                      </a:cubicBezTo>
                      <a:cubicBezTo>
                        <a:pt x="207" y="66"/>
                        <a:pt x="199" y="65"/>
                        <a:pt x="207" y="66"/>
                      </a:cubicBezTo>
                      <a:cubicBezTo>
                        <a:pt x="214" y="67"/>
                        <a:pt x="215" y="68"/>
                        <a:pt x="217" y="68"/>
                      </a:cubicBezTo>
                      <a:cubicBezTo>
                        <a:pt x="218" y="67"/>
                        <a:pt x="218" y="68"/>
                        <a:pt x="221" y="67"/>
                      </a:cubicBezTo>
                      <a:cubicBezTo>
                        <a:pt x="225" y="65"/>
                        <a:pt x="225" y="65"/>
                        <a:pt x="226" y="66"/>
                      </a:cubicBezTo>
                      <a:cubicBezTo>
                        <a:pt x="228" y="66"/>
                        <a:pt x="228" y="69"/>
                        <a:pt x="229" y="66"/>
                      </a:cubicBezTo>
                      <a:cubicBezTo>
                        <a:pt x="230" y="63"/>
                        <a:pt x="233" y="64"/>
                        <a:pt x="229" y="62"/>
                      </a:cubicBezTo>
                      <a:cubicBezTo>
                        <a:pt x="225" y="61"/>
                        <a:pt x="224" y="63"/>
                        <a:pt x="223" y="60"/>
                      </a:cubicBezTo>
                      <a:cubicBezTo>
                        <a:pt x="222" y="58"/>
                        <a:pt x="226" y="58"/>
                        <a:pt x="222" y="58"/>
                      </a:cubicBezTo>
                      <a:cubicBezTo>
                        <a:pt x="219" y="57"/>
                        <a:pt x="219" y="57"/>
                        <a:pt x="216" y="56"/>
                      </a:cubicBezTo>
                      <a:cubicBezTo>
                        <a:pt x="213" y="55"/>
                        <a:pt x="210" y="59"/>
                        <a:pt x="209" y="56"/>
                      </a:cubicBezTo>
                      <a:cubicBezTo>
                        <a:pt x="208" y="53"/>
                        <a:pt x="203" y="58"/>
                        <a:pt x="208" y="53"/>
                      </a:cubicBezTo>
                      <a:cubicBezTo>
                        <a:pt x="214" y="48"/>
                        <a:pt x="212" y="46"/>
                        <a:pt x="215" y="47"/>
                      </a:cubicBezTo>
                      <a:cubicBezTo>
                        <a:pt x="219" y="48"/>
                        <a:pt x="218" y="51"/>
                        <a:pt x="220" y="49"/>
                      </a:cubicBezTo>
                      <a:cubicBezTo>
                        <a:pt x="222" y="47"/>
                        <a:pt x="227" y="46"/>
                        <a:pt x="222" y="43"/>
                      </a:cubicBezTo>
                      <a:cubicBezTo>
                        <a:pt x="218" y="40"/>
                        <a:pt x="221" y="41"/>
                        <a:pt x="217" y="40"/>
                      </a:cubicBezTo>
                      <a:cubicBezTo>
                        <a:pt x="213" y="38"/>
                        <a:pt x="209" y="47"/>
                        <a:pt x="207" y="46"/>
                      </a:cubicBezTo>
                      <a:cubicBezTo>
                        <a:pt x="205" y="44"/>
                        <a:pt x="204" y="43"/>
                        <a:pt x="202" y="44"/>
                      </a:cubicBezTo>
                      <a:cubicBezTo>
                        <a:pt x="201" y="45"/>
                        <a:pt x="201" y="48"/>
                        <a:pt x="201" y="51"/>
                      </a:cubicBezTo>
                      <a:cubicBezTo>
                        <a:pt x="201" y="54"/>
                        <a:pt x="203" y="54"/>
                        <a:pt x="199" y="52"/>
                      </a:cubicBezTo>
                      <a:cubicBezTo>
                        <a:pt x="195" y="50"/>
                        <a:pt x="203" y="51"/>
                        <a:pt x="194" y="48"/>
                      </a:cubicBezTo>
                      <a:cubicBezTo>
                        <a:pt x="184" y="44"/>
                        <a:pt x="181" y="45"/>
                        <a:pt x="180" y="46"/>
                      </a:cubicBezTo>
                      <a:cubicBezTo>
                        <a:pt x="179" y="48"/>
                        <a:pt x="177" y="47"/>
                        <a:pt x="176" y="48"/>
                      </a:cubicBezTo>
                      <a:cubicBezTo>
                        <a:pt x="175" y="49"/>
                        <a:pt x="179" y="52"/>
                        <a:pt x="175" y="49"/>
                      </a:cubicBezTo>
                      <a:cubicBezTo>
                        <a:pt x="171" y="47"/>
                        <a:pt x="167" y="51"/>
                        <a:pt x="167" y="51"/>
                      </a:cubicBezTo>
                      <a:cubicBezTo>
                        <a:pt x="167" y="51"/>
                        <a:pt x="165" y="50"/>
                        <a:pt x="164" y="51"/>
                      </a:cubicBezTo>
                      <a:cubicBezTo>
                        <a:pt x="162" y="53"/>
                        <a:pt x="159" y="54"/>
                        <a:pt x="157" y="53"/>
                      </a:cubicBezTo>
                      <a:cubicBezTo>
                        <a:pt x="155" y="52"/>
                        <a:pt x="151" y="54"/>
                        <a:pt x="154" y="49"/>
                      </a:cubicBezTo>
                      <a:cubicBezTo>
                        <a:pt x="158" y="44"/>
                        <a:pt x="155" y="47"/>
                        <a:pt x="161" y="45"/>
                      </a:cubicBezTo>
                      <a:cubicBezTo>
                        <a:pt x="166" y="42"/>
                        <a:pt x="175" y="42"/>
                        <a:pt x="167" y="40"/>
                      </a:cubicBezTo>
                      <a:cubicBezTo>
                        <a:pt x="160" y="39"/>
                        <a:pt x="171" y="39"/>
                        <a:pt x="162" y="34"/>
                      </a:cubicBezTo>
                      <a:cubicBezTo>
                        <a:pt x="152" y="30"/>
                        <a:pt x="152" y="36"/>
                        <a:pt x="152" y="30"/>
                      </a:cubicBezTo>
                      <a:cubicBezTo>
                        <a:pt x="153" y="23"/>
                        <a:pt x="152" y="23"/>
                        <a:pt x="150" y="23"/>
                      </a:cubicBezTo>
                      <a:cubicBezTo>
                        <a:pt x="148" y="24"/>
                        <a:pt x="142" y="25"/>
                        <a:pt x="139" y="25"/>
                      </a:cubicBezTo>
                      <a:cubicBezTo>
                        <a:pt x="137" y="26"/>
                        <a:pt x="140" y="28"/>
                        <a:pt x="136" y="25"/>
                      </a:cubicBezTo>
                      <a:cubicBezTo>
                        <a:pt x="131" y="22"/>
                        <a:pt x="130" y="26"/>
                        <a:pt x="131" y="22"/>
                      </a:cubicBezTo>
                      <a:cubicBezTo>
                        <a:pt x="133" y="19"/>
                        <a:pt x="133" y="18"/>
                        <a:pt x="136" y="16"/>
                      </a:cubicBezTo>
                      <a:cubicBezTo>
                        <a:pt x="138" y="13"/>
                        <a:pt x="138" y="5"/>
                        <a:pt x="144" y="8"/>
                      </a:cubicBezTo>
                      <a:cubicBezTo>
                        <a:pt x="151" y="11"/>
                        <a:pt x="148" y="10"/>
                        <a:pt x="154" y="11"/>
                      </a:cubicBezTo>
                      <a:cubicBezTo>
                        <a:pt x="159" y="11"/>
                        <a:pt x="161" y="10"/>
                        <a:pt x="161" y="9"/>
                      </a:cubicBezTo>
                      <a:cubicBezTo>
                        <a:pt x="161" y="8"/>
                        <a:pt x="155" y="5"/>
                        <a:pt x="155" y="5"/>
                      </a:cubicBezTo>
                      <a:cubicBezTo>
                        <a:pt x="155" y="5"/>
                        <a:pt x="153" y="6"/>
                        <a:pt x="154" y="5"/>
                      </a:cubicBezTo>
                      <a:cubicBezTo>
                        <a:pt x="155" y="4"/>
                        <a:pt x="156" y="2"/>
                        <a:pt x="156" y="2"/>
                      </a:cubicBezTo>
                      <a:cubicBezTo>
                        <a:pt x="154" y="0"/>
                        <a:pt x="154" y="0"/>
                        <a:pt x="154" y="0"/>
                      </a:cubicBezTo>
                      <a:cubicBezTo>
                        <a:pt x="154" y="0"/>
                        <a:pt x="136" y="0"/>
                        <a:pt x="131" y="1"/>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1" name="Group 181"/>
            <p:cNvGrpSpPr/>
            <p:nvPr/>
          </p:nvGrpSpPr>
          <p:grpSpPr>
            <a:xfrm>
              <a:off x="5632271" y="2338443"/>
              <a:ext cx="448719" cy="491590"/>
              <a:chOff x="5632271" y="2338443"/>
              <a:chExt cx="448719" cy="491590"/>
            </a:xfrm>
          </p:grpSpPr>
          <p:grpSp>
            <p:nvGrpSpPr>
              <p:cNvPr id="52" name="Group 145"/>
              <p:cNvGrpSpPr/>
              <p:nvPr/>
            </p:nvGrpSpPr>
            <p:grpSpPr>
              <a:xfrm>
                <a:off x="5660852" y="2338443"/>
                <a:ext cx="420138" cy="491590"/>
                <a:chOff x="5781675" y="2378075"/>
                <a:chExt cx="466725" cy="546100"/>
              </a:xfrm>
              <a:solidFill>
                <a:schemeClr val="accent6"/>
              </a:solidFill>
            </p:grpSpPr>
            <p:sp>
              <p:nvSpPr>
                <p:cNvPr id="54" name="Oval 32"/>
                <p:cNvSpPr>
                  <a:spLocks noChangeArrowheads="1"/>
                </p:cNvSpPr>
                <p:nvPr/>
              </p:nvSpPr>
              <p:spPr bwMode="auto">
                <a:xfrm>
                  <a:off x="5781675" y="2378075"/>
                  <a:ext cx="466725" cy="4667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33"/>
                <p:cNvSpPr>
                  <a:spLocks/>
                </p:cNvSpPr>
                <p:nvPr/>
              </p:nvSpPr>
              <p:spPr bwMode="auto">
                <a:xfrm>
                  <a:off x="5899150" y="2813050"/>
                  <a:ext cx="120650" cy="111125"/>
                </a:xfrm>
                <a:custGeom>
                  <a:avLst/>
                  <a:gdLst/>
                  <a:ahLst/>
                  <a:cxnLst>
                    <a:cxn ang="0">
                      <a:pos x="0" y="0"/>
                    </a:cxn>
                    <a:cxn ang="0">
                      <a:pos x="7" y="70"/>
                    </a:cxn>
                    <a:cxn ang="0">
                      <a:pos x="76" y="11"/>
                    </a:cxn>
                    <a:cxn ang="0">
                      <a:pos x="0" y="0"/>
                    </a:cxn>
                  </a:cxnLst>
                  <a:rect l="0" t="0" r="r" b="b"/>
                  <a:pathLst>
                    <a:path w="76" h="70">
                      <a:moveTo>
                        <a:pt x="0" y="0"/>
                      </a:moveTo>
                      <a:lnTo>
                        <a:pt x="7" y="70"/>
                      </a:lnTo>
                      <a:lnTo>
                        <a:pt x="76"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59"/>
              <p:cNvSpPr>
                <a:spLocks noEditPoints="1"/>
              </p:cNvSpPr>
              <p:nvPr/>
            </p:nvSpPr>
            <p:spPr bwMode="auto">
              <a:xfrm>
                <a:off x="5632271" y="2412753"/>
                <a:ext cx="398703" cy="262944"/>
              </a:xfrm>
              <a:custGeom>
                <a:avLst/>
                <a:gdLst/>
                <a:ahLst/>
                <a:cxnLst>
                  <a:cxn ang="0">
                    <a:pos x="333" y="51"/>
                  </a:cxn>
                  <a:cxn ang="0">
                    <a:pos x="259" y="0"/>
                  </a:cxn>
                  <a:cxn ang="0">
                    <a:pos x="170" y="225"/>
                  </a:cxn>
                  <a:cxn ang="0">
                    <a:pos x="269" y="133"/>
                  </a:cxn>
                  <a:cxn ang="0">
                    <a:pos x="333" y="51"/>
                  </a:cxn>
                  <a:cxn ang="0">
                    <a:pos x="140" y="41"/>
                  </a:cxn>
                  <a:cxn ang="0">
                    <a:pos x="155" y="56"/>
                  </a:cxn>
                  <a:cxn ang="0">
                    <a:pos x="140" y="71"/>
                  </a:cxn>
                  <a:cxn ang="0">
                    <a:pos x="125" y="56"/>
                  </a:cxn>
                  <a:cxn ang="0">
                    <a:pos x="140" y="41"/>
                  </a:cxn>
                  <a:cxn ang="0">
                    <a:pos x="105" y="101"/>
                  </a:cxn>
                  <a:cxn ang="0">
                    <a:pos x="125" y="81"/>
                  </a:cxn>
                  <a:cxn ang="0">
                    <a:pos x="145" y="101"/>
                  </a:cxn>
                  <a:cxn ang="0">
                    <a:pos x="125" y="121"/>
                  </a:cxn>
                  <a:cxn ang="0">
                    <a:pos x="105" y="101"/>
                  </a:cxn>
                  <a:cxn ang="0">
                    <a:pos x="139" y="174"/>
                  </a:cxn>
                  <a:cxn ang="0">
                    <a:pos x="116" y="151"/>
                  </a:cxn>
                  <a:cxn ang="0">
                    <a:pos x="139" y="128"/>
                  </a:cxn>
                  <a:cxn ang="0">
                    <a:pos x="162" y="151"/>
                  </a:cxn>
                  <a:cxn ang="0">
                    <a:pos x="139" y="174"/>
                  </a:cxn>
                  <a:cxn ang="0">
                    <a:pos x="180" y="213"/>
                  </a:cxn>
                  <a:cxn ang="0">
                    <a:pos x="155" y="188"/>
                  </a:cxn>
                  <a:cxn ang="0">
                    <a:pos x="180" y="163"/>
                  </a:cxn>
                  <a:cxn ang="0">
                    <a:pos x="205" y="188"/>
                  </a:cxn>
                  <a:cxn ang="0">
                    <a:pos x="180" y="213"/>
                  </a:cxn>
                  <a:cxn ang="0">
                    <a:pos x="282" y="98"/>
                  </a:cxn>
                  <a:cxn ang="0">
                    <a:pos x="252" y="68"/>
                  </a:cxn>
                  <a:cxn ang="0">
                    <a:pos x="282" y="38"/>
                  </a:cxn>
                  <a:cxn ang="0">
                    <a:pos x="312" y="68"/>
                  </a:cxn>
                  <a:cxn ang="0">
                    <a:pos x="282" y="98"/>
                  </a:cxn>
                </a:cxnLst>
                <a:rect l="0" t="0" r="r" b="b"/>
                <a:pathLst>
                  <a:path w="349" h="230">
                    <a:moveTo>
                      <a:pt x="333" y="51"/>
                    </a:moveTo>
                    <a:cubicBezTo>
                      <a:pt x="317" y="6"/>
                      <a:pt x="259" y="0"/>
                      <a:pt x="259" y="0"/>
                    </a:cubicBezTo>
                    <a:cubicBezTo>
                      <a:pt x="0" y="4"/>
                      <a:pt x="103" y="220"/>
                      <a:pt x="170" y="225"/>
                    </a:cubicBezTo>
                    <a:cubicBezTo>
                      <a:pt x="237" y="230"/>
                      <a:pt x="227" y="150"/>
                      <a:pt x="269" y="133"/>
                    </a:cubicBezTo>
                    <a:cubicBezTo>
                      <a:pt x="312" y="116"/>
                      <a:pt x="349" y="96"/>
                      <a:pt x="333" y="51"/>
                    </a:cubicBezTo>
                    <a:close/>
                    <a:moveTo>
                      <a:pt x="140" y="41"/>
                    </a:moveTo>
                    <a:cubicBezTo>
                      <a:pt x="148" y="41"/>
                      <a:pt x="155" y="48"/>
                      <a:pt x="155" y="56"/>
                    </a:cubicBezTo>
                    <a:cubicBezTo>
                      <a:pt x="155" y="65"/>
                      <a:pt x="148" y="71"/>
                      <a:pt x="140" y="71"/>
                    </a:cubicBezTo>
                    <a:cubicBezTo>
                      <a:pt x="131" y="71"/>
                      <a:pt x="125" y="65"/>
                      <a:pt x="125" y="56"/>
                    </a:cubicBezTo>
                    <a:cubicBezTo>
                      <a:pt x="125" y="48"/>
                      <a:pt x="131" y="41"/>
                      <a:pt x="140" y="41"/>
                    </a:cubicBezTo>
                    <a:close/>
                    <a:moveTo>
                      <a:pt x="105" y="101"/>
                    </a:moveTo>
                    <a:cubicBezTo>
                      <a:pt x="105" y="90"/>
                      <a:pt x="114" y="81"/>
                      <a:pt x="125" y="81"/>
                    </a:cubicBezTo>
                    <a:cubicBezTo>
                      <a:pt x="136" y="81"/>
                      <a:pt x="145" y="90"/>
                      <a:pt x="145" y="101"/>
                    </a:cubicBezTo>
                    <a:cubicBezTo>
                      <a:pt x="145" y="112"/>
                      <a:pt x="136" y="121"/>
                      <a:pt x="125" y="121"/>
                    </a:cubicBezTo>
                    <a:cubicBezTo>
                      <a:pt x="114" y="121"/>
                      <a:pt x="105" y="112"/>
                      <a:pt x="105" y="101"/>
                    </a:cubicBezTo>
                    <a:close/>
                    <a:moveTo>
                      <a:pt x="139" y="174"/>
                    </a:moveTo>
                    <a:cubicBezTo>
                      <a:pt x="126" y="174"/>
                      <a:pt x="116" y="164"/>
                      <a:pt x="116" y="151"/>
                    </a:cubicBezTo>
                    <a:cubicBezTo>
                      <a:pt x="116" y="138"/>
                      <a:pt x="126" y="128"/>
                      <a:pt x="139" y="128"/>
                    </a:cubicBezTo>
                    <a:cubicBezTo>
                      <a:pt x="151" y="128"/>
                      <a:pt x="162" y="138"/>
                      <a:pt x="162" y="151"/>
                    </a:cubicBezTo>
                    <a:cubicBezTo>
                      <a:pt x="162" y="164"/>
                      <a:pt x="151" y="174"/>
                      <a:pt x="139" y="174"/>
                    </a:cubicBezTo>
                    <a:close/>
                    <a:moveTo>
                      <a:pt x="180" y="213"/>
                    </a:moveTo>
                    <a:cubicBezTo>
                      <a:pt x="166" y="213"/>
                      <a:pt x="155" y="202"/>
                      <a:pt x="155" y="188"/>
                    </a:cubicBezTo>
                    <a:cubicBezTo>
                      <a:pt x="155" y="175"/>
                      <a:pt x="166" y="163"/>
                      <a:pt x="180" y="163"/>
                    </a:cubicBezTo>
                    <a:cubicBezTo>
                      <a:pt x="194" y="163"/>
                      <a:pt x="205" y="175"/>
                      <a:pt x="205" y="188"/>
                    </a:cubicBezTo>
                    <a:cubicBezTo>
                      <a:pt x="205" y="202"/>
                      <a:pt x="194" y="213"/>
                      <a:pt x="180" y="213"/>
                    </a:cubicBezTo>
                    <a:close/>
                    <a:moveTo>
                      <a:pt x="282" y="98"/>
                    </a:moveTo>
                    <a:cubicBezTo>
                      <a:pt x="265" y="98"/>
                      <a:pt x="252" y="84"/>
                      <a:pt x="252" y="68"/>
                    </a:cubicBezTo>
                    <a:cubicBezTo>
                      <a:pt x="252" y="51"/>
                      <a:pt x="265" y="38"/>
                      <a:pt x="282" y="38"/>
                    </a:cubicBezTo>
                    <a:cubicBezTo>
                      <a:pt x="298" y="38"/>
                      <a:pt x="312" y="51"/>
                      <a:pt x="312" y="68"/>
                    </a:cubicBezTo>
                    <a:cubicBezTo>
                      <a:pt x="312" y="84"/>
                      <a:pt x="298" y="98"/>
                      <a:pt x="282" y="98"/>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190"/>
            <p:cNvGrpSpPr/>
            <p:nvPr/>
          </p:nvGrpSpPr>
          <p:grpSpPr>
            <a:xfrm>
              <a:off x="5262149" y="1683942"/>
              <a:ext cx="503023" cy="588765"/>
              <a:chOff x="5262149" y="1683942"/>
              <a:chExt cx="503023" cy="588765"/>
            </a:xfrm>
          </p:grpSpPr>
          <p:grpSp>
            <p:nvGrpSpPr>
              <p:cNvPr id="57" name="Group 146"/>
              <p:cNvGrpSpPr/>
              <p:nvPr/>
            </p:nvGrpSpPr>
            <p:grpSpPr>
              <a:xfrm>
                <a:off x="5262149" y="1683942"/>
                <a:ext cx="503023" cy="588765"/>
                <a:chOff x="5338763" y="1651000"/>
                <a:chExt cx="558800" cy="654050"/>
              </a:xfrm>
              <a:solidFill>
                <a:schemeClr val="accent3"/>
              </a:solidFill>
            </p:grpSpPr>
            <p:sp>
              <p:nvSpPr>
                <p:cNvPr id="66" name="Oval 48"/>
                <p:cNvSpPr>
                  <a:spLocks noChangeArrowheads="1"/>
                </p:cNvSpPr>
                <p:nvPr/>
              </p:nvSpPr>
              <p:spPr bwMode="auto">
                <a:xfrm>
                  <a:off x="5338763" y="1651000"/>
                  <a:ext cx="558800" cy="5588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49"/>
                <p:cNvSpPr>
                  <a:spLocks/>
                </p:cNvSpPr>
                <p:nvPr/>
              </p:nvSpPr>
              <p:spPr bwMode="auto">
                <a:xfrm>
                  <a:off x="5480050" y="2171700"/>
                  <a:ext cx="142875" cy="133350"/>
                </a:xfrm>
                <a:custGeom>
                  <a:avLst/>
                  <a:gdLst/>
                  <a:ahLst/>
                  <a:cxnLst>
                    <a:cxn ang="0">
                      <a:pos x="0" y="0"/>
                    </a:cxn>
                    <a:cxn ang="0">
                      <a:pos x="7" y="84"/>
                    </a:cxn>
                    <a:cxn ang="0">
                      <a:pos x="90" y="14"/>
                    </a:cxn>
                    <a:cxn ang="0">
                      <a:pos x="0" y="0"/>
                    </a:cxn>
                  </a:cxnLst>
                  <a:rect l="0" t="0" r="r" b="b"/>
                  <a:pathLst>
                    <a:path w="90" h="84">
                      <a:moveTo>
                        <a:pt x="0" y="0"/>
                      </a:moveTo>
                      <a:lnTo>
                        <a:pt x="7" y="84"/>
                      </a:lnTo>
                      <a:lnTo>
                        <a:pt x="90"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8" name="Group 147"/>
              <p:cNvGrpSpPr/>
              <p:nvPr/>
            </p:nvGrpSpPr>
            <p:grpSpPr>
              <a:xfrm>
                <a:off x="5403624" y="1752536"/>
                <a:ext cx="235792" cy="347257"/>
                <a:chOff x="5495925" y="1727200"/>
                <a:chExt cx="261938" cy="385763"/>
              </a:xfrm>
            </p:grpSpPr>
            <p:sp>
              <p:nvSpPr>
                <p:cNvPr id="59" name="Oval 60"/>
                <p:cNvSpPr>
                  <a:spLocks noChangeArrowheads="1"/>
                </p:cNvSpPr>
                <p:nvPr/>
              </p:nvSpPr>
              <p:spPr bwMode="auto">
                <a:xfrm>
                  <a:off x="5586413" y="1757363"/>
                  <a:ext cx="88900" cy="88900"/>
                </a:xfrm>
                <a:prstGeom prst="ellipse">
                  <a:avLst/>
                </a:pr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61"/>
                <p:cNvSpPr>
                  <a:spLocks/>
                </p:cNvSpPr>
                <p:nvPr/>
              </p:nvSpPr>
              <p:spPr bwMode="auto">
                <a:xfrm>
                  <a:off x="5618163" y="1824038"/>
                  <a:ext cx="139700" cy="288925"/>
                </a:xfrm>
                <a:custGeom>
                  <a:avLst/>
                  <a:gdLst/>
                  <a:ahLst/>
                  <a:cxnLst>
                    <a:cxn ang="0">
                      <a:pos x="0" y="6"/>
                    </a:cxn>
                    <a:cxn ang="0">
                      <a:pos x="73" y="198"/>
                    </a:cxn>
                    <a:cxn ang="0">
                      <a:pos x="107" y="229"/>
                    </a:cxn>
                    <a:cxn ang="0">
                      <a:pos x="24" y="0"/>
                    </a:cxn>
                    <a:cxn ang="0">
                      <a:pos x="0" y="6"/>
                    </a:cxn>
                  </a:cxnLst>
                  <a:rect l="0" t="0" r="r" b="b"/>
                  <a:pathLst>
                    <a:path w="110" h="229">
                      <a:moveTo>
                        <a:pt x="0" y="6"/>
                      </a:moveTo>
                      <a:cubicBezTo>
                        <a:pt x="0" y="8"/>
                        <a:pt x="73" y="198"/>
                        <a:pt x="73" y="198"/>
                      </a:cubicBezTo>
                      <a:cubicBezTo>
                        <a:pt x="73" y="198"/>
                        <a:pt x="103" y="229"/>
                        <a:pt x="107" y="229"/>
                      </a:cubicBezTo>
                      <a:cubicBezTo>
                        <a:pt x="110" y="229"/>
                        <a:pt x="24" y="0"/>
                        <a:pt x="24" y="0"/>
                      </a:cubicBezTo>
                      <a:lnTo>
                        <a:pt x="0" y="6"/>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62"/>
                <p:cNvSpPr>
                  <a:spLocks/>
                </p:cNvSpPr>
                <p:nvPr/>
              </p:nvSpPr>
              <p:spPr bwMode="auto">
                <a:xfrm>
                  <a:off x="5495925" y="1824038"/>
                  <a:ext cx="149225" cy="285750"/>
                </a:xfrm>
                <a:custGeom>
                  <a:avLst/>
                  <a:gdLst/>
                  <a:ahLst/>
                  <a:cxnLst>
                    <a:cxn ang="0">
                      <a:pos x="93" y="8"/>
                    </a:cxn>
                    <a:cxn ang="0">
                      <a:pos x="25" y="155"/>
                    </a:cxn>
                    <a:cxn ang="0">
                      <a:pos x="0" y="180"/>
                    </a:cxn>
                    <a:cxn ang="0">
                      <a:pos x="8" y="146"/>
                    </a:cxn>
                    <a:cxn ang="0">
                      <a:pos x="73" y="0"/>
                    </a:cxn>
                    <a:cxn ang="0">
                      <a:pos x="94" y="6"/>
                    </a:cxn>
                    <a:cxn ang="0">
                      <a:pos x="93" y="8"/>
                    </a:cxn>
                  </a:cxnLst>
                  <a:rect l="0" t="0" r="r" b="b"/>
                  <a:pathLst>
                    <a:path w="94" h="180">
                      <a:moveTo>
                        <a:pt x="93" y="8"/>
                      </a:moveTo>
                      <a:lnTo>
                        <a:pt x="25" y="155"/>
                      </a:lnTo>
                      <a:lnTo>
                        <a:pt x="0" y="180"/>
                      </a:lnTo>
                      <a:lnTo>
                        <a:pt x="8" y="146"/>
                      </a:lnTo>
                      <a:lnTo>
                        <a:pt x="73" y="0"/>
                      </a:lnTo>
                      <a:lnTo>
                        <a:pt x="94" y="6"/>
                      </a:lnTo>
                      <a:lnTo>
                        <a:pt x="93" y="8"/>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Freeform 63"/>
                <p:cNvSpPr>
                  <a:spLocks/>
                </p:cNvSpPr>
                <p:nvPr/>
              </p:nvSpPr>
              <p:spPr bwMode="auto">
                <a:xfrm>
                  <a:off x="5495925" y="1824038"/>
                  <a:ext cx="149225" cy="285750"/>
                </a:xfrm>
                <a:custGeom>
                  <a:avLst/>
                  <a:gdLst/>
                  <a:ahLst/>
                  <a:cxnLst>
                    <a:cxn ang="0">
                      <a:pos x="93" y="8"/>
                    </a:cxn>
                    <a:cxn ang="0">
                      <a:pos x="25" y="155"/>
                    </a:cxn>
                    <a:cxn ang="0">
                      <a:pos x="0" y="180"/>
                    </a:cxn>
                    <a:cxn ang="0">
                      <a:pos x="8" y="146"/>
                    </a:cxn>
                    <a:cxn ang="0">
                      <a:pos x="73" y="0"/>
                    </a:cxn>
                    <a:cxn ang="0">
                      <a:pos x="94" y="6"/>
                    </a:cxn>
                  </a:cxnLst>
                  <a:rect l="0" t="0" r="r" b="b"/>
                  <a:pathLst>
                    <a:path w="94" h="180">
                      <a:moveTo>
                        <a:pt x="93" y="8"/>
                      </a:moveTo>
                      <a:lnTo>
                        <a:pt x="25" y="155"/>
                      </a:lnTo>
                      <a:lnTo>
                        <a:pt x="0" y="180"/>
                      </a:lnTo>
                      <a:lnTo>
                        <a:pt x="8" y="146"/>
                      </a:lnTo>
                      <a:lnTo>
                        <a:pt x="73" y="0"/>
                      </a:lnTo>
                      <a:lnTo>
                        <a:pt x="94" y="6"/>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64"/>
                <p:cNvSpPr>
                  <a:spLocks/>
                </p:cNvSpPr>
                <p:nvPr/>
              </p:nvSpPr>
              <p:spPr bwMode="auto">
                <a:xfrm>
                  <a:off x="5626100" y="1727200"/>
                  <a:ext cx="15875" cy="47625"/>
                </a:xfrm>
                <a:custGeom>
                  <a:avLst/>
                  <a:gdLst/>
                  <a:ahLst/>
                  <a:cxnLst>
                    <a:cxn ang="0">
                      <a:pos x="13" y="32"/>
                    </a:cxn>
                    <a:cxn ang="0">
                      <a:pos x="7" y="38"/>
                    </a:cxn>
                    <a:cxn ang="0">
                      <a:pos x="7" y="38"/>
                    </a:cxn>
                    <a:cxn ang="0">
                      <a:pos x="0" y="32"/>
                    </a:cxn>
                    <a:cxn ang="0">
                      <a:pos x="0" y="6"/>
                    </a:cxn>
                    <a:cxn ang="0">
                      <a:pos x="7" y="0"/>
                    </a:cxn>
                    <a:cxn ang="0">
                      <a:pos x="7" y="0"/>
                    </a:cxn>
                    <a:cxn ang="0">
                      <a:pos x="13" y="6"/>
                    </a:cxn>
                    <a:cxn ang="0">
                      <a:pos x="13" y="32"/>
                    </a:cxn>
                  </a:cxnLst>
                  <a:rect l="0" t="0" r="r" b="b"/>
                  <a:pathLst>
                    <a:path w="13" h="38">
                      <a:moveTo>
                        <a:pt x="13" y="32"/>
                      </a:moveTo>
                      <a:cubicBezTo>
                        <a:pt x="13" y="35"/>
                        <a:pt x="10" y="38"/>
                        <a:pt x="7" y="38"/>
                      </a:cubicBezTo>
                      <a:cubicBezTo>
                        <a:pt x="7" y="38"/>
                        <a:pt x="7" y="38"/>
                        <a:pt x="7" y="38"/>
                      </a:cubicBezTo>
                      <a:cubicBezTo>
                        <a:pt x="3" y="38"/>
                        <a:pt x="0" y="35"/>
                        <a:pt x="0" y="32"/>
                      </a:cubicBezTo>
                      <a:cubicBezTo>
                        <a:pt x="0" y="6"/>
                        <a:pt x="0" y="6"/>
                        <a:pt x="0" y="6"/>
                      </a:cubicBezTo>
                      <a:cubicBezTo>
                        <a:pt x="0" y="2"/>
                        <a:pt x="3" y="0"/>
                        <a:pt x="7" y="0"/>
                      </a:cubicBezTo>
                      <a:cubicBezTo>
                        <a:pt x="7" y="0"/>
                        <a:pt x="7" y="0"/>
                        <a:pt x="7" y="0"/>
                      </a:cubicBezTo>
                      <a:cubicBezTo>
                        <a:pt x="10" y="0"/>
                        <a:pt x="13" y="2"/>
                        <a:pt x="13" y="6"/>
                      </a:cubicBezTo>
                      <a:lnTo>
                        <a:pt x="13" y="32"/>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68" name="Group 191"/>
            <p:cNvGrpSpPr/>
            <p:nvPr/>
          </p:nvGrpSpPr>
          <p:grpSpPr>
            <a:xfrm>
              <a:off x="4479035" y="1763969"/>
              <a:ext cx="530175" cy="620204"/>
              <a:chOff x="4479035" y="1763969"/>
              <a:chExt cx="530175" cy="620204"/>
            </a:xfrm>
          </p:grpSpPr>
          <p:grpSp>
            <p:nvGrpSpPr>
              <p:cNvPr id="69" name="Group 140"/>
              <p:cNvGrpSpPr/>
              <p:nvPr/>
            </p:nvGrpSpPr>
            <p:grpSpPr>
              <a:xfrm>
                <a:off x="4479035" y="1763969"/>
                <a:ext cx="530175" cy="620204"/>
                <a:chOff x="4468813" y="1739900"/>
                <a:chExt cx="588963" cy="688975"/>
              </a:xfrm>
              <a:solidFill>
                <a:schemeClr val="accent2"/>
              </a:solidFill>
            </p:grpSpPr>
            <p:sp>
              <p:nvSpPr>
                <p:cNvPr id="76" name="Oval 30"/>
                <p:cNvSpPr>
                  <a:spLocks noChangeArrowheads="1"/>
                </p:cNvSpPr>
                <p:nvPr/>
              </p:nvSpPr>
              <p:spPr bwMode="auto">
                <a:xfrm>
                  <a:off x="4468813" y="1739900"/>
                  <a:ext cx="588963" cy="5889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31"/>
                <p:cNvSpPr>
                  <a:spLocks/>
                </p:cNvSpPr>
                <p:nvPr/>
              </p:nvSpPr>
              <p:spPr bwMode="auto">
                <a:xfrm>
                  <a:off x="4618038" y="2289175"/>
                  <a:ext cx="150813" cy="139700"/>
                </a:xfrm>
                <a:custGeom>
                  <a:avLst/>
                  <a:gdLst/>
                  <a:ahLst/>
                  <a:cxnLst>
                    <a:cxn ang="0">
                      <a:pos x="0" y="0"/>
                    </a:cxn>
                    <a:cxn ang="0">
                      <a:pos x="8" y="88"/>
                    </a:cxn>
                    <a:cxn ang="0">
                      <a:pos x="95" y="15"/>
                    </a:cxn>
                    <a:cxn ang="0">
                      <a:pos x="0" y="0"/>
                    </a:cxn>
                  </a:cxnLst>
                  <a:rect l="0" t="0" r="r" b="b"/>
                  <a:pathLst>
                    <a:path w="95" h="88">
                      <a:moveTo>
                        <a:pt x="0" y="0"/>
                      </a:moveTo>
                      <a:lnTo>
                        <a:pt x="8" y="88"/>
                      </a:lnTo>
                      <a:lnTo>
                        <a:pt x="95"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0" name="Group 139"/>
              <p:cNvGrpSpPr/>
              <p:nvPr/>
            </p:nvGrpSpPr>
            <p:grpSpPr>
              <a:xfrm>
                <a:off x="4534767" y="1825418"/>
                <a:ext cx="394416" cy="392987"/>
                <a:chOff x="4530725" y="1808163"/>
                <a:chExt cx="438150" cy="436563"/>
              </a:xfrm>
            </p:grpSpPr>
            <p:sp>
              <p:nvSpPr>
                <p:cNvPr id="71" name="Freeform 65"/>
                <p:cNvSpPr>
                  <a:spLocks noEditPoints="1"/>
                </p:cNvSpPr>
                <p:nvPr/>
              </p:nvSpPr>
              <p:spPr bwMode="auto">
                <a:xfrm>
                  <a:off x="4668838" y="1808163"/>
                  <a:ext cx="160338" cy="436563"/>
                </a:xfrm>
                <a:custGeom>
                  <a:avLst/>
                  <a:gdLst/>
                  <a:ahLst/>
                  <a:cxnLst>
                    <a:cxn ang="0">
                      <a:pos x="64" y="0"/>
                    </a:cxn>
                    <a:cxn ang="0">
                      <a:pos x="0" y="172"/>
                    </a:cxn>
                    <a:cxn ang="0">
                      <a:pos x="64" y="345"/>
                    </a:cxn>
                    <a:cxn ang="0">
                      <a:pos x="127" y="172"/>
                    </a:cxn>
                    <a:cxn ang="0">
                      <a:pos x="64" y="0"/>
                    </a:cxn>
                    <a:cxn ang="0">
                      <a:pos x="64" y="317"/>
                    </a:cxn>
                    <a:cxn ang="0">
                      <a:pos x="10" y="172"/>
                    </a:cxn>
                    <a:cxn ang="0">
                      <a:pos x="64" y="28"/>
                    </a:cxn>
                    <a:cxn ang="0">
                      <a:pos x="117" y="172"/>
                    </a:cxn>
                    <a:cxn ang="0">
                      <a:pos x="64" y="317"/>
                    </a:cxn>
                  </a:cxnLst>
                  <a:rect l="0" t="0" r="r" b="b"/>
                  <a:pathLst>
                    <a:path w="127" h="345">
                      <a:moveTo>
                        <a:pt x="64" y="0"/>
                      </a:moveTo>
                      <a:cubicBezTo>
                        <a:pt x="29" y="0"/>
                        <a:pt x="0" y="77"/>
                        <a:pt x="0" y="172"/>
                      </a:cubicBezTo>
                      <a:cubicBezTo>
                        <a:pt x="0" y="268"/>
                        <a:pt x="29" y="345"/>
                        <a:pt x="64" y="345"/>
                      </a:cubicBezTo>
                      <a:cubicBezTo>
                        <a:pt x="99" y="345"/>
                        <a:pt x="127" y="268"/>
                        <a:pt x="127" y="172"/>
                      </a:cubicBezTo>
                      <a:cubicBezTo>
                        <a:pt x="127" y="77"/>
                        <a:pt x="99" y="0"/>
                        <a:pt x="64" y="0"/>
                      </a:cubicBezTo>
                      <a:close/>
                      <a:moveTo>
                        <a:pt x="64" y="317"/>
                      </a:moveTo>
                      <a:cubicBezTo>
                        <a:pt x="34" y="317"/>
                        <a:pt x="10" y="252"/>
                        <a:pt x="10" y="172"/>
                      </a:cubicBezTo>
                      <a:cubicBezTo>
                        <a:pt x="10" y="92"/>
                        <a:pt x="34" y="28"/>
                        <a:pt x="64" y="28"/>
                      </a:cubicBezTo>
                      <a:cubicBezTo>
                        <a:pt x="93" y="28"/>
                        <a:pt x="117" y="92"/>
                        <a:pt x="117" y="172"/>
                      </a:cubicBezTo>
                      <a:cubicBezTo>
                        <a:pt x="117" y="252"/>
                        <a:pt x="93" y="317"/>
                        <a:pt x="64" y="317"/>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Freeform 66"/>
                <p:cNvSpPr>
                  <a:spLocks noEditPoints="1"/>
                </p:cNvSpPr>
                <p:nvPr/>
              </p:nvSpPr>
              <p:spPr bwMode="auto">
                <a:xfrm>
                  <a:off x="4530725" y="1946275"/>
                  <a:ext cx="438150" cy="160338"/>
                </a:xfrm>
                <a:custGeom>
                  <a:avLst/>
                  <a:gdLst/>
                  <a:ahLst/>
                  <a:cxnLst>
                    <a:cxn ang="0">
                      <a:pos x="346" y="63"/>
                    </a:cxn>
                    <a:cxn ang="0">
                      <a:pos x="173" y="0"/>
                    </a:cxn>
                    <a:cxn ang="0">
                      <a:pos x="0" y="63"/>
                    </a:cxn>
                    <a:cxn ang="0">
                      <a:pos x="173" y="127"/>
                    </a:cxn>
                    <a:cxn ang="0">
                      <a:pos x="346" y="63"/>
                    </a:cxn>
                    <a:cxn ang="0">
                      <a:pos x="28" y="63"/>
                    </a:cxn>
                    <a:cxn ang="0">
                      <a:pos x="173" y="10"/>
                    </a:cxn>
                    <a:cxn ang="0">
                      <a:pos x="317" y="63"/>
                    </a:cxn>
                    <a:cxn ang="0">
                      <a:pos x="173" y="117"/>
                    </a:cxn>
                    <a:cxn ang="0">
                      <a:pos x="28" y="63"/>
                    </a:cxn>
                  </a:cxnLst>
                  <a:rect l="0" t="0" r="r" b="b"/>
                  <a:pathLst>
                    <a:path w="346" h="127">
                      <a:moveTo>
                        <a:pt x="346" y="63"/>
                      </a:moveTo>
                      <a:cubicBezTo>
                        <a:pt x="346" y="28"/>
                        <a:pt x="268" y="0"/>
                        <a:pt x="173" y="0"/>
                      </a:cubicBezTo>
                      <a:cubicBezTo>
                        <a:pt x="77" y="0"/>
                        <a:pt x="0" y="28"/>
                        <a:pt x="0" y="63"/>
                      </a:cubicBezTo>
                      <a:cubicBezTo>
                        <a:pt x="0" y="99"/>
                        <a:pt x="77" y="127"/>
                        <a:pt x="173" y="127"/>
                      </a:cubicBezTo>
                      <a:cubicBezTo>
                        <a:pt x="268" y="127"/>
                        <a:pt x="346" y="99"/>
                        <a:pt x="346" y="63"/>
                      </a:cubicBezTo>
                      <a:close/>
                      <a:moveTo>
                        <a:pt x="28" y="63"/>
                      </a:moveTo>
                      <a:cubicBezTo>
                        <a:pt x="28" y="34"/>
                        <a:pt x="93" y="10"/>
                        <a:pt x="173" y="10"/>
                      </a:cubicBezTo>
                      <a:cubicBezTo>
                        <a:pt x="253" y="10"/>
                        <a:pt x="317" y="34"/>
                        <a:pt x="317" y="63"/>
                      </a:cubicBezTo>
                      <a:cubicBezTo>
                        <a:pt x="317" y="93"/>
                        <a:pt x="253" y="117"/>
                        <a:pt x="173" y="117"/>
                      </a:cubicBezTo>
                      <a:cubicBezTo>
                        <a:pt x="93" y="117"/>
                        <a:pt x="28" y="93"/>
                        <a:pt x="28" y="63"/>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67"/>
                <p:cNvSpPr>
                  <a:spLocks noEditPoints="1"/>
                </p:cNvSpPr>
                <p:nvPr/>
              </p:nvSpPr>
              <p:spPr bwMode="auto">
                <a:xfrm>
                  <a:off x="4562475" y="1839913"/>
                  <a:ext cx="373063" cy="373063"/>
                </a:xfrm>
                <a:custGeom>
                  <a:avLst/>
                  <a:gdLst/>
                  <a:ahLst/>
                  <a:cxnLst>
                    <a:cxn ang="0">
                      <a:pos x="269" y="25"/>
                    </a:cxn>
                    <a:cxn ang="0">
                      <a:pos x="102" y="102"/>
                    </a:cxn>
                    <a:cxn ang="0">
                      <a:pos x="25" y="270"/>
                    </a:cxn>
                    <a:cxn ang="0">
                      <a:pos x="192" y="192"/>
                    </a:cxn>
                    <a:cxn ang="0">
                      <a:pos x="269" y="25"/>
                    </a:cxn>
                    <a:cxn ang="0">
                      <a:pos x="44" y="250"/>
                    </a:cxn>
                    <a:cxn ang="0">
                      <a:pos x="109" y="110"/>
                    </a:cxn>
                    <a:cxn ang="0">
                      <a:pos x="249" y="45"/>
                    </a:cxn>
                    <a:cxn ang="0">
                      <a:pos x="184" y="185"/>
                    </a:cxn>
                    <a:cxn ang="0">
                      <a:pos x="44" y="250"/>
                    </a:cxn>
                  </a:cxnLst>
                  <a:rect l="0" t="0" r="r" b="b"/>
                  <a:pathLst>
                    <a:path w="294" h="294">
                      <a:moveTo>
                        <a:pt x="269" y="25"/>
                      </a:moveTo>
                      <a:cubicBezTo>
                        <a:pt x="244" y="0"/>
                        <a:pt x="169" y="35"/>
                        <a:pt x="102" y="102"/>
                      </a:cubicBezTo>
                      <a:cubicBezTo>
                        <a:pt x="34" y="170"/>
                        <a:pt x="0" y="245"/>
                        <a:pt x="25" y="270"/>
                      </a:cubicBezTo>
                      <a:cubicBezTo>
                        <a:pt x="49" y="294"/>
                        <a:pt x="124" y="260"/>
                        <a:pt x="192" y="192"/>
                      </a:cubicBezTo>
                      <a:cubicBezTo>
                        <a:pt x="259" y="125"/>
                        <a:pt x="294" y="50"/>
                        <a:pt x="269" y="25"/>
                      </a:cubicBezTo>
                      <a:close/>
                      <a:moveTo>
                        <a:pt x="44" y="250"/>
                      </a:moveTo>
                      <a:cubicBezTo>
                        <a:pt x="24" y="229"/>
                        <a:pt x="53" y="166"/>
                        <a:pt x="109" y="110"/>
                      </a:cubicBezTo>
                      <a:cubicBezTo>
                        <a:pt x="166" y="53"/>
                        <a:pt x="228" y="24"/>
                        <a:pt x="249" y="45"/>
                      </a:cubicBezTo>
                      <a:cubicBezTo>
                        <a:pt x="270" y="66"/>
                        <a:pt x="241" y="129"/>
                        <a:pt x="184" y="185"/>
                      </a:cubicBezTo>
                      <a:cubicBezTo>
                        <a:pt x="128" y="242"/>
                        <a:pt x="65" y="271"/>
                        <a:pt x="44" y="250"/>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68"/>
                <p:cNvSpPr>
                  <a:spLocks noEditPoints="1"/>
                </p:cNvSpPr>
                <p:nvPr/>
              </p:nvSpPr>
              <p:spPr bwMode="auto">
                <a:xfrm>
                  <a:off x="4562475" y="1839913"/>
                  <a:ext cx="373063" cy="373063"/>
                </a:xfrm>
                <a:custGeom>
                  <a:avLst/>
                  <a:gdLst/>
                  <a:ahLst/>
                  <a:cxnLst>
                    <a:cxn ang="0">
                      <a:pos x="269" y="270"/>
                    </a:cxn>
                    <a:cxn ang="0">
                      <a:pos x="192" y="102"/>
                    </a:cxn>
                    <a:cxn ang="0">
                      <a:pos x="25" y="25"/>
                    </a:cxn>
                    <a:cxn ang="0">
                      <a:pos x="102" y="192"/>
                    </a:cxn>
                    <a:cxn ang="0">
                      <a:pos x="269" y="270"/>
                    </a:cxn>
                    <a:cxn ang="0">
                      <a:pos x="44" y="45"/>
                    </a:cxn>
                    <a:cxn ang="0">
                      <a:pos x="184" y="110"/>
                    </a:cxn>
                    <a:cxn ang="0">
                      <a:pos x="249" y="250"/>
                    </a:cxn>
                    <a:cxn ang="0">
                      <a:pos x="109" y="185"/>
                    </a:cxn>
                    <a:cxn ang="0">
                      <a:pos x="44" y="45"/>
                    </a:cxn>
                  </a:cxnLst>
                  <a:rect l="0" t="0" r="r" b="b"/>
                  <a:pathLst>
                    <a:path w="294" h="294">
                      <a:moveTo>
                        <a:pt x="269" y="270"/>
                      </a:moveTo>
                      <a:cubicBezTo>
                        <a:pt x="294" y="245"/>
                        <a:pt x="259" y="170"/>
                        <a:pt x="192" y="102"/>
                      </a:cubicBezTo>
                      <a:cubicBezTo>
                        <a:pt x="124" y="35"/>
                        <a:pt x="49" y="0"/>
                        <a:pt x="25" y="25"/>
                      </a:cubicBezTo>
                      <a:cubicBezTo>
                        <a:pt x="0" y="50"/>
                        <a:pt x="34" y="125"/>
                        <a:pt x="102" y="192"/>
                      </a:cubicBezTo>
                      <a:cubicBezTo>
                        <a:pt x="169" y="260"/>
                        <a:pt x="244" y="294"/>
                        <a:pt x="269" y="270"/>
                      </a:cubicBezTo>
                      <a:close/>
                      <a:moveTo>
                        <a:pt x="44" y="45"/>
                      </a:moveTo>
                      <a:cubicBezTo>
                        <a:pt x="65" y="24"/>
                        <a:pt x="128" y="53"/>
                        <a:pt x="184" y="110"/>
                      </a:cubicBezTo>
                      <a:cubicBezTo>
                        <a:pt x="241" y="166"/>
                        <a:pt x="270" y="229"/>
                        <a:pt x="249" y="250"/>
                      </a:cubicBezTo>
                      <a:cubicBezTo>
                        <a:pt x="228" y="271"/>
                        <a:pt x="166" y="242"/>
                        <a:pt x="109" y="185"/>
                      </a:cubicBezTo>
                      <a:cubicBezTo>
                        <a:pt x="53" y="129"/>
                        <a:pt x="24" y="66"/>
                        <a:pt x="44" y="45"/>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Oval 69"/>
                <p:cNvSpPr>
                  <a:spLocks noChangeArrowheads="1"/>
                </p:cNvSpPr>
                <p:nvPr/>
              </p:nvSpPr>
              <p:spPr bwMode="auto">
                <a:xfrm>
                  <a:off x="4714875" y="1993900"/>
                  <a:ext cx="68263" cy="66675"/>
                </a:xfrm>
                <a:prstGeom prst="ellipse">
                  <a:avLst/>
                </a:pr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78" name="Group 188"/>
            <p:cNvGrpSpPr/>
            <p:nvPr/>
          </p:nvGrpSpPr>
          <p:grpSpPr>
            <a:xfrm>
              <a:off x="4033173" y="1286669"/>
              <a:ext cx="420138" cy="491590"/>
              <a:chOff x="4033173" y="1286669"/>
              <a:chExt cx="420138" cy="491590"/>
            </a:xfrm>
          </p:grpSpPr>
          <p:grpSp>
            <p:nvGrpSpPr>
              <p:cNvPr id="79" name="Group 153"/>
              <p:cNvGrpSpPr/>
              <p:nvPr/>
            </p:nvGrpSpPr>
            <p:grpSpPr>
              <a:xfrm>
                <a:off x="4033173" y="1286669"/>
                <a:ext cx="420138" cy="491590"/>
                <a:chOff x="3973513" y="1209675"/>
                <a:chExt cx="466725" cy="546100"/>
              </a:xfrm>
              <a:solidFill>
                <a:schemeClr val="accent6"/>
              </a:solidFill>
            </p:grpSpPr>
            <p:sp>
              <p:nvSpPr>
                <p:cNvPr id="84" name="Oval 34"/>
                <p:cNvSpPr>
                  <a:spLocks noChangeArrowheads="1"/>
                </p:cNvSpPr>
                <p:nvPr/>
              </p:nvSpPr>
              <p:spPr bwMode="auto">
                <a:xfrm>
                  <a:off x="3973513" y="1209675"/>
                  <a:ext cx="466725" cy="4667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35"/>
                <p:cNvSpPr>
                  <a:spLocks/>
                </p:cNvSpPr>
                <p:nvPr/>
              </p:nvSpPr>
              <p:spPr bwMode="auto">
                <a:xfrm>
                  <a:off x="4202113" y="1644650"/>
                  <a:ext cx="119063" cy="111125"/>
                </a:xfrm>
                <a:custGeom>
                  <a:avLst/>
                  <a:gdLst/>
                  <a:ahLst/>
                  <a:cxnLst>
                    <a:cxn ang="0">
                      <a:pos x="75" y="0"/>
                    </a:cxn>
                    <a:cxn ang="0">
                      <a:pos x="69" y="70"/>
                    </a:cxn>
                    <a:cxn ang="0">
                      <a:pos x="0" y="12"/>
                    </a:cxn>
                    <a:cxn ang="0">
                      <a:pos x="75" y="0"/>
                    </a:cxn>
                  </a:cxnLst>
                  <a:rect l="0" t="0" r="r" b="b"/>
                  <a:pathLst>
                    <a:path w="75" h="70">
                      <a:moveTo>
                        <a:pt x="75" y="0"/>
                      </a:moveTo>
                      <a:lnTo>
                        <a:pt x="69" y="70"/>
                      </a:lnTo>
                      <a:lnTo>
                        <a:pt x="0" y="12"/>
                      </a:lnTo>
                      <a:lnTo>
                        <a:pt x="7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0" name="Group 154"/>
              <p:cNvGrpSpPr/>
              <p:nvPr/>
            </p:nvGrpSpPr>
            <p:grpSpPr>
              <a:xfrm>
                <a:off x="4173220" y="1398134"/>
                <a:ext cx="142904" cy="255799"/>
                <a:chOff x="4129088" y="1333500"/>
                <a:chExt cx="158750" cy="284163"/>
              </a:xfrm>
            </p:grpSpPr>
            <p:sp>
              <p:nvSpPr>
                <p:cNvPr id="81" name="Freeform 70"/>
                <p:cNvSpPr>
                  <a:spLocks noEditPoints="1"/>
                </p:cNvSpPr>
                <p:nvPr/>
              </p:nvSpPr>
              <p:spPr bwMode="auto">
                <a:xfrm>
                  <a:off x="4129088" y="1333500"/>
                  <a:ext cx="158750" cy="158750"/>
                </a:xfrm>
                <a:custGeom>
                  <a:avLst/>
                  <a:gdLst/>
                  <a:ahLst/>
                  <a:cxnLst>
                    <a:cxn ang="0">
                      <a:pos x="63" y="0"/>
                    </a:cxn>
                    <a:cxn ang="0">
                      <a:pos x="0" y="63"/>
                    </a:cxn>
                    <a:cxn ang="0">
                      <a:pos x="63" y="126"/>
                    </a:cxn>
                    <a:cxn ang="0">
                      <a:pos x="126" y="63"/>
                    </a:cxn>
                    <a:cxn ang="0">
                      <a:pos x="63" y="0"/>
                    </a:cxn>
                    <a:cxn ang="0">
                      <a:pos x="63" y="114"/>
                    </a:cxn>
                    <a:cxn ang="0">
                      <a:pos x="12" y="63"/>
                    </a:cxn>
                    <a:cxn ang="0">
                      <a:pos x="63" y="12"/>
                    </a:cxn>
                    <a:cxn ang="0">
                      <a:pos x="115" y="63"/>
                    </a:cxn>
                    <a:cxn ang="0">
                      <a:pos x="63" y="114"/>
                    </a:cxn>
                  </a:cxnLst>
                  <a:rect l="0" t="0" r="r" b="b"/>
                  <a:pathLst>
                    <a:path w="126" h="126">
                      <a:moveTo>
                        <a:pt x="63" y="0"/>
                      </a:moveTo>
                      <a:cubicBezTo>
                        <a:pt x="29" y="0"/>
                        <a:pt x="0" y="28"/>
                        <a:pt x="0" y="63"/>
                      </a:cubicBezTo>
                      <a:cubicBezTo>
                        <a:pt x="0" y="98"/>
                        <a:pt x="29" y="126"/>
                        <a:pt x="63" y="126"/>
                      </a:cubicBezTo>
                      <a:cubicBezTo>
                        <a:pt x="98" y="126"/>
                        <a:pt x="126" y="98"/>
                        <a:pt x="126" y="63"/>
                      </a:cubicBezTo>
                      <a:cubicBezTo>
                        <a:pt x="126" y="28"/>
                        <a:pt x="98" y="0"/>
                        <a:pt x="63" y="0"/>
                      </a:cubicBezTo>
                      <a:close/>
                      <a:moveTo>
                        <a:pt x="63" y="114"/>
                      </a:moveTo>
                      <a:cubicBezTo>
                        <a:pt x="35" y="114"/>
                        <a:pt x="12" y="91"/>
                        <a:pt x="12" y="63"/>
                      </a:cubicBezTo>
                      <a:cubicBezTo>
                        <a:pt x="12" y="35"/>
                        <a:pt x="35" y="12"/>
                        <a:pt x="63" y="12"/>
                      </a:cubicBezTo>
                      <a:cubicBezTo>
                        <a:pt x="92" y="12"/>
                        <a:pt x="115" y="35"/>
                        <a:pt x="115" y="63"/>
                      </a:cubicBezTo>
                      <a:cubicBezTo>
                        <a:pt x="115" y="91"/>
                        <a:pt x="92" y="114"/>
                        <a:pt x="63" y="114"/>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Rectangle 71"/>
                <p:cNvSpPr>
                  <a:spLocks noChangeArrowheads="1"/>
                </p:cNvSpPr>
                <p:nvPr/>
              </p:nvSpPr>
              <p:spPr bwMode="auto">
                <a:xfrm>
                  <a:off x="4198938" y="1484313"/>
                  <a:ext cx="20638" cy="77788"/>
                </a:xfrm>
                <a:prstGeom prst="rect">
                  <a:avLst/>
                </a:prstGeom>
                <a:solidFill>
                  <a:srgbClr val="F2F2F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Freeform 72"/>
                <p:cNvSpPr>
                  <a:spLocks/>
                </p:cNvSpPr>
                <p:nvPr/>
              </p:nvSpPr>
              <p:spPr bwMode="auto">
                <a:xfrm>
                  <a:off x="4192588" y="1509713"/>
                  <a:ext cx="33338" cy="107950"/>
                </a:xfrm>
                <a:custGeom>
                  <a:avLst/>
                  <a:gdLst/>
                  <a:ahLst/>
                  <a:cxnLst>
                    <a:cxn ang="0">
                      <a:pos x="27" y="71"/>
                    </a:cxn>
                    <a:cxn ang="0">
                      <a:pos x="13" y="85"/>
                    </a:cxn>
                    <a:cxn ang="0">
                      <a:pos x="13" y="85"/>
                    </a:cxn>
                    <a:cxn ang="0">
                      <a:pos x="0" y="71"/>
                    </a:cxn>
                    <a:cxn ang="0">
                      <a:pos x="0" y="13"/>
                    </a:cxn>
                    <a:cxn ang="0">
                      <a:pos x="13" y="0"/>
                    </a:cxn>
                    <a:cxn ang="0">
                      <a:pos x="13" y="0"/>
                    </a:cxn>
                    <a:cxn ang="0">
                      <a:pos x="27" y="13"/>
                    </a:cxn>
                    <a:cxn ang="0">
                      <a:pos x="27" y="71"/>
                    </a:cxn>
                  </a:cxnLst>
                  <a:rect l="0" t="0" r="r" b="b"/>
                  <a:pathLst>
                    <a:path w="27" h="85">
                      <a:moveTo>
                        <a:pt x="27" y="71"/>
                      </a:moveTo>
                      <a:cubicBezTo>
                        <a:pt x="27" y="79"/>
                        <a:pt x="21" y="85"/>
                        <a:pt x="13" y="85"/>
                      </a:cubicBezTo>
                      <a:cubicBezTo>
                        <a:pt x="13" y="85"/>
                        <a:pt x="13" y="85"/>
                        <a:pt x="13" y="85"/>
                      </a:cubicBezTo>
                      <a:cubicBezTo>
                        <a:pt x="6" y="85"/>
                        <a:pt x="0" y="79"/>
                        <a:pt x="0" y="71"/>
                      </a:cubicBezTo>
                      <a:cubicBezTo>
                        <a:pt x="0" y="13"/>
                        <a:pt x="0" y="13"/>
                        <a:pt x="0" y="13"/>
                      </a:cubicBezTo>
                      <a:cubicBezTo>
                        <a:pt x="0" y="6"/>
                        <a:pt x="6" y="0"/>
                        <a:pt x="13" y="0"/>
                      </a:cubicBezTo>
                      <a:cubicBezTo>
                        <a:pt x="13" y="0"/>
                        <a:pt x="13" y="0"/>
                        <a:pt x="13" y="0"/>
                      </a:cubicBezTo>
                      <a:cubicBezTo>
                        <a:pt x="21" y="0"/>
                        <a:pt x="27" y="6"/>
                        <a:pt x="27" y="13"/>
                      </a:cubicBezTo>
                      <a:lnTo>
                        <a:pt x="27" y="71"/>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86" name="Group 192"/>
            <p:cNvGrpSpPr/>
            <p:nvPr/>
          </p:nvGrpSpPr>
          <p:grpSpPr>
            <a:xfrm>
              <a:off x="3847398" y="1964034"/>
              <a:ext cx="484446" cy="568759"/>
              <a:chOff x="3847398" y="1964034"/>
              <a:chExt cx="484446" cy="568759"/>
            </a:xfrm>
          </p:grpSpPr>
          <p:grpSp>
            <p:nvGrpSpPr>
              <p:cNvPr id="87" name="Group 138"/>
              <p:cNvGrpSpPr/>
              <p:nvPr/>
            </p:nvGrpSpPr>
            <p:grpSpPr>
              <a:xfrm>
                <a:off x="3847398" y="1964034"/>
                <a:ext cx="484446" cy="568759"/>
                <a:chOff x="3767138" y="1962150"/>
                <a:chExt cx="538163" cy="631826"/>
              </a:xfrm>
              <a:solidFill>
                <a:schemeClr val="accent1"/>
              </a:solidFill>
            </p:grpSpPr>
            <p:sp>
              <p:nvSpPr>
                <p:cNvPr id="91" name="Oval 46"/>
                <p:cNvSpPr>
                  <a:spLocks noChangeArrowheads="1"/>
                </p:cNvSpPr>
                <p:nvPr/>
              </p:nvSpPr>
              <p:spPr bwMode="auto">
                <a:xfrm>
                  <a:off x="3767138" y="1962150"/>
                  <a:ext cx="538163" cy="5397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47"/>
                <p:cNvSpPr>
                  <a:spLocks/>
                </p:cNvSpPr>
                <p:nvPr/>
              </p:nvSpPr>
              <p:spPr bwMode="auto">
                <a:xfrm>
                  <a:off x="4030663" y="2465388"/>
                  <a:ext cx="138113" cy="128588"/>
                </a:xfrm>
                <a:custGeom>
                  <a:avLst/>
                  <a:gdLst/>
                  <a:ahLst/>
                  <a:cxnLst>
                    <a:cxn ang="0">
                      <a:pos x="87" y="0"/>
                    </a:cxn>
                    <a:cxn ang="0">
                      <a:pos x="80" y="81"/>
                    </a:cxn>
                    <a:cxn ang="0">
                      <a:pos x="0" y="13"/>
                    </a:cxn>
                    <a:cxn ang="0">
                      <a:pos x="87" y="0"/>
                    </a:cxn>
                  </a:cxnLst>
                  <a:rect l="0" t="0" r="r" b="b"/>
                  <a:pathLst>
                    <a:path w="87" h="81">
                      <a:moveTo>
                        <a:pt x="87" y="0"/>
                      </a:moveTo>
                      <a:lnTo>
                        <a:pt x="80" y="81"/>
                      </a:lnTo>
                      <a:lnTo>
                        <a:pt x="0" y="13"/>
                      </a:lnTo>
                      <a:lnTo>
                        <a:pt x="8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8" name="Group 137"/>
              <p:cNvGrpSpPr/>
              <p:nvPr/>
            </p:nvGrpSpPr>
            <p:grpSpPr>
              <a:xfrm>
                <a:off x="4003163" y="2066925"/>
                <a:ext cx="218644" cy="275805"/>
                <a:chOff x="3940175" y="2076450"/>
                <a:chExt cx="242888" cy="306388"/>
              </a:xfrm>
            </p:grpSpPr>
            <p:sp>
              <p:nvSpPr>
                <p:cNvPr id="89" name="Freeform 73"/>
                <p:cNvSpPr>
                  <a:spLocks noEditPoints="1"/>
                </p:cNvSpPr>
                <p:nvPr/>
              </p:nvSpPr>
              <p:spPr bwMode="auto">
                <a:xfrm>
                  <a:off x="4021138" y="2078038"/>
                  <a:ext cx="161925" cy="304800"/>
                </a:xfrm>
                <a:custGeom>
                  <a:avLst/>
                  <a:gdLst/>
                  <a:ahLst/>
                  <a:cxnLst>
                    <a:cxn ang="0">
                      <a:pos x="0" y="0"/>
                    </a:cxn>
                    <a:cxn ang="0">
                      <a:pos x="0" y="192"/>
                    </a:cxn>
                    <a:cxn ang="0">
                      <a:pos x="102" y="192"/>
                    </a:cxn>
                    <a:cxn ang="0">
                      <a:pos x="0" y="0"/>
                    </a:cxn>
                    <a:cxn ang="0">
                      <a:pos x="15" y="74"/>
                    </a:cxn>
                    <a:cxn ang="0">
                      <a:pos x="69" y="167"/>
                    </a:cxn>
                    <a:cxn ang="0">
                      <a:pos x="15" y="167"/>
                    </a:cxn>
                    <a:cxn ang="0">
                      <a:pos x="15" y="74"/>
                    </a:cxn>
                  </a:cxnLst>
                  <a:rect l="0" t="0" r="r" b="b"/>
                  <a:pathLst>
                    <a:path w="102" h="192">
                      <a:moveTo>
                        <a:pt x="0" y="0"/>
                      </a:moveTo>
                      <a:lnTo>
                        <a:pt x="0" y="192"/>
                      </a:lnTo>
                      <a:lnTo>
                        <a:pt x="102" y="192"/>
                      </a:lnTo>
                      <a:lnTo>
                        <a:pt x="0" y="0"/>
                      </a:lnTo>
                      <a:close/>
                      <a:moveTo>
                        <a:pt x="15" y="74"/>
                      </a:moveTo>
                      <a:lnTo>
                        <a:pt x="69" y="167"/>
                      </a:lnTo>
                      <a:lnTo>
                        <a:pt x="15" y="167"/>
                      </a:lnTo>
                      <a:lnTo>
                        <a:pt x="15" y="74"/>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Rectangle 74"/>
                <p:cNvSpPr>
                  <a:spLocks noChangeArrowheads="1"/>
                </p:cNvSpPr>
                <p:nvPr/>
              </p:nvSpPr>
              <p:spPr bwMode="auto">
                <a:xfrm>
                  <a:off x="3940175" y="2076450"/>
                  <a:ext cx="39688" cy="300038"/>
                </a:xfrm>
                <a:prstGeom prst="rect">
                  <a:avLst/>
                </a:prstGeom>
                <a:solidFill>
                  <a:srgbClr val="F2F2F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93" name="Group 187"/>
            <p:cNvGrpSpPr/>
            <p:nvPr/>
          </p:nvGrpSpPr>
          <p:grpSpPr>
            <a:xfrm>
              <a:off x="3434404" y="1506741"/>
              <a:ext cx="420138" cy="491591"/>
              <a:chOff x="3434404" y="1506741"/>
              <a:chExt cx="420138" cy="491591"/>
            </a:xfrm>
          </p:grpSpPr>
          <p:grpSp>
            <p:nvGrpSpPr>
              <p:cNvPr id="94" name="Group 93"/>
              <p:cNvGrpSpPr/>
              <p:nvPr/>
            </p:nvGrpSpPr>
            <p:grpSpPr>
              <a:xfrm>
                <a:off x="3434404" y="1506741"/>
                <a:ext cx="420138" cy="491591"/>
                <a:chOff x="3308350" y="1454150"/>
                <a:chExt cx="466725" cy="546101"/>
              </a:xfrm>
              <a:solidFill>
                <a:schemeClr val="accent2"/>
              </a:solidFill>
            </p:grpSpPr>
            <p:sp>
              <p:nvSpPr>
                <p:cNvPr id="96" name="Oval 36"/>
                <p:cNvSpPr>
                  <a:spLocks noChangeArrowheads="1"/>
                </p:cNvSpPr>
                <p:nvPr/>
              </p:nvSpPr>
              <p:spPr bwMode="auto">
                <a:xfrm>
                  <a:off x="3308350" y="1454150"/>
                  <a:ext cx="466725" cy="4651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37"/>
                <p:cNvSpPr>
                  <a:spLocks/>
                </p:cNvSpPr>
                <p:nvPr/>
              </p:nvSpPr>
              <p:spPr bwMode="auto">
                <a:xfrm>
                  <a:off x="3536950" y="1887538"/>
                  <a:ext cx="120650" cy="112713"/>
                </a:xfrm>
                <a:custGeom>
                  <a:avLst/>
                  <a:gdLst/>
                  <a:ahLst/>
                  <a:cxnLst>
                    <a:cxn ang="0">
                      <a:pos x="76" y="0"/>
                    </a:cxn>
                    <a:cxn ang="0">
                      <a:pos x="70" y="71"/>
                    </a:cxn>
                    <a:cxn ang="0">
                      <a:pos x="0" y="12"/>
                    </a:cxn>
                    <a:cxn ang="0">
                      <a:pos x="76" y="0"/>
                    </a:cxn>
                  </a:cxnLst>
                  <a:rect l="0" t="0" r="r" b="b"/>
                  <a:pathLst>
                    <a:path w="76" h="71">
                      <a:moveTo>
                        <a:pt x="76" y="0"/>
                      </a:moveTo>
                      <a:lnTo>
                        <a:pt x="70" y="71"/>
                      </a:lnTo>
                      <a:lnTo>
                        <a:pt x="0" y="12"/>
                      </a:lnTo>
                      <a:lnTo>
                        <a:pt x="7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5" name="Freeform 75"/>
              <p:cNvSpPr>
                <a:spLocks noEditPoints="1"/>
              </p:cNvSpPr>
              <p:nvPr/>
            </p:nvSpPr>
            <p:spPr bwMode="auto">
              <a:xfrm>
                <a:off x="3530151" y="1589625"/>
                <a:ext cx="247225" cy="250083"/>
              </a:xfrm>
              <a:custGeom>
                <a:avLst/>
                <a:gdLst/>
                <a:ahLst/>
                <a:cxnLst>
                  <a:cxn ang="0">
                    <a:pos x="139" y="105"/>
                  </a:cxn>
                  <a:cxn ang="0">
                    <a:pos x="134" y="93"/>
                  </a:cxn>
                  <a:cxn ang="0">
                    <a:pos x="134" y="42"/>
                  </a:cxn>
                  <a:cxn ang="0">
                    <a:pos x="139" y="35"/>
                  </a:cxn>
                  <a:cxn ang="0">
                    <a:pos x="140" y="35"/>
                  </a:cxn>
                  <a:cxn ang="0">
                    <a:pos x="140" y="12"/>
                  </a:cxn>
                  <a:cxn ang="0">
                    <a:pos x="139" y="12"/>
                  </a:cxn>
                  <a:cxn ang="0">
                    <a:pos x="139" y="12"/>
                  </a:cxn>
                  <a:cxn ang="0">
                    <a:pos x="108" y="0"/>
                  </a:cxn>
                  <a:cxn ang="0">
                    <a:pos x="77" y="12"/>
                  </a:cxn>
                  <a:cxn ang="0">
                    <a:pos x="77" y="12"/>
                  </a:cxn>
                  <a:cxn ang="0">
                    <a:pos x="76" y="12"/>
                  </a:cxn>
                  <a:cxn ang="0">
                    <a:pos x="76" y="35"/>
                  </a:cxn>
                  <a:cxn ang="0">
                    <a:pos x="77" y="35"/>
                  </a:cxn>
                  <a:cxn ang="0">
                    <a:pos x="86" y="42"/>
                  </a:cxn>
                  <a:cxn ang="0">
                    <a:pos x="86" y="93"/>
                  </a:cxn>
                  <a:cxn ang="0">
                    <a:pos x="79" y="105"/>
                  </a:cxn>
                  <a:cxn ang="0">
                    <a:pos x="29" y="200"/>
                  </a:cxn>
                  <a:cxn ang="0">
                    <a:pos x="108" y="218"/>
                  </a:cxn>
                  <a:cxn ang="0">
                    <a:pos x="187" y="200"/>
                  </a:cxn>
                  <a:cxn ang="0">
                    <a:pos x="139" y="105"/>
                  </a:cxn>
                  <a:cxn ang="0">
                    <a:pos x="137" y="201"/>
                  </a:cxn>
                  <a:cxn ang="0">
                    <a:pos x="172" y="177"/>
                  </a:cxn>
                  <a:cxn ang="0">
                    <a:pos x="142" y="126"/>
                  </a:cxn>
                  <a:cxn ang="0">
                    <a:pos x="183" y="179"/>
                  </a:cxn>
                  <a:cxn ang="0">
                    <a:pos x="137" y="201"/>
                  </a:cxn>
                </a:cxnLst>
                <a:rect l="0" t="0" r="r" b="b"/>
                <a:pathLst>
                  <a:path w="217" h="219">
                    <a:moveTo>
                      <a:pt x="139" y="105"/>
                    </a:moveTo>
                    <a:cubicBezTo>
                      <a:pt x="139" y="105"/>
                      <a:pt x="134" y="103"/>
                      <a:pt x="134" y="93"/>
                    </a:cubicBezTo>
                    <a:cubicBezTo>
                      <a:pt x="134" y="84"/>
                      <a:pt x="134" y="52"/>
                      <a:pt x="134" y="42"/>
                    </a:cubicBezTo>
                    <a:cubicBezTo>
                      <a:pt x="137" y="40"/>
                      <a:pt x="139" y="37"/>
                      <a:pt x="139" y="35"/>
                    </a:cubicBezTo>
                    <a:cubicBezTo>
                      <a:pt x="140" y="35"/>
                      <a:pt x="140" y="35"/>
                      <a:pt x="140" y="35"/>
                    </a:cubicBezTo>
                    <a:cubicBezTo>
                      <a:pt x="140" y="12"/>
                      <a:pt x="140" y="12"/>
                      <a:pt x="140" y="12"/>
                    </a:cubicBezTo>
                    <a:cubicBezTo>
                      <a:pt x="139" y="12"/>
                      <a:pt x="139" y="12"/>
                      <a:pt x="139" y="12"/>
                    </a:cubicBezTo>
                    <a:cubicBezTo>
                      <a:pt x="139" y="12"/>
                      <a:pt x="139" y="12"/>
                      <a:pt x="139" y="12"/>
                    </a:cubicBezTo>
                    <a:cubicBezTo>
                      <a:pt x="139" y="5"/>
                      <a:pt x="125" y="0"/>
                      <a:pt x="108" y="0"/>
                    </a:cubicBezTo>
                    <a:cubicBezTo>
                      <a:pt x="91" y="0"/>
                      <a:pt x="77" y="5"/>
                      <a:pt x="77" y="12"/>
                    </a:cubicBezTo>
                    <a:cubicBezTo>
                      <a:pt x="77" y="12"/>
                      <a:pt x="77" y="12"/>
                      <a:pt x="77" y="12"/>
                    </a:cubicBezTo>
                    <a:cubicBezTo>
                      <a:pt x="76" y="12"/>
                      <a:pt x="76" y="12"/>
                      <a:pt x="76" y="12"/>
                    </a:cubicBezTo>
                    <a:cubicBezTo>
                      <a:pt x="76" y="35"/>
                      <a:pt x="76" y="35"/>
                      <a:pt x="76" y="35"/>
                    </a:cubicBezTo>
                    <a:cubicBezTo>
                      <a:pt x="77" y="35"/>
                      <a:pt x="77" y="35"/>
                      <a:pt x="77" y="35"/>
                    </a:cubicBezTo>
                    <a:cubicBezTo>
                      <a:pt x="77" y="38"/>
                      <a:pt x="79" y="40"/>
                      <a:pt x="86" y="42"/>
                    </a:cubicBezTo>
                    <a:cubicBezTo>
                      <a:pt x="86" y="53"/>
                      <a:pt x="86" y="85"/>
                      <a:pt x="86" y="93"/>
                    </a:cubicBezTo>
                    <a:cubicBezTo>
                      <a:pt x="86" y="103"/>
                      <a:pt x="79" y="105"/>
                      <a:pt x="79" y="105"/>
                    </a:cubicBezTo>
                    <a:cubicBezTo>
                      <a:pt x="67" y="112"/>
                      <a:pt x="0" y="180"/>
                      <a:pt x="29" y="200"/>
                    </a:cubicBezTo>
                    <a:cubicBezTo>
                      <a:pt x="56" y="219"/>
                      <a:pt x="100" y="218"/>
                      <a:pt x="108" y="218"/>
                    </a:cubicBezTo>
                    <a:cubicBezTo>
                      <a:pt x="117" y="218"/>
                      <a:pt x="161" y="219"/>
                      <a:pt x="187" y="200"/>
                    </a:cubicBezTo>
                    <a:cubicBezTo>
                      <a:pt x="217" y="180"/>
                      <a:pt x="150" y="112"/>
                      <a:pt x="139" y="105"/>
                    </a:cubicBezTo>
                    <a:close/>
                    <a:moveTo>
                      <a:pt x="137" y="201"/>
                    </a:moveTo>
                    <a:cubicBezTo>
                      <a:pt x="137" y="201"/>
                      <a:pt x="170" y="195"/>
                      <a:pt x="172" y="177"/>
                    </a:cubicBezTo>
                    <a:cubicBezTo>
                      <a:pt x="173" y="159"/>
                      <a:pt x="142" y="126"/>
                      <a:pt x="142" y="126"/>
                    </a:cubicBezTo>
                    <a:cubicBezTo>
                      <a:pt x="142" y="126"/>
                      <a:pt x="183" y="158"/>
                      <a:pt x="183" y="179"/>
                    </a:cubicBezTo>
                    <a:cubicBezTo>
                      <a:pt x="182" y="201"/>
                      <a:pt x="137" y="201"/>
                      <a:pt x="137" y="201"/>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8" name="Group 186"/>
            <p:cNvGrpSpPr/>
            <p:nvPr/>
          </p:nvGrpSpPr>
          <p:grpSpPr>
            <a:xfrm>
              <a:off x="3130019" y="2054064"/>
              <a:ext cx="454435" cy="491590"/>
              <a:chOff x="3130019" y="2054064"/>
              <a:chExt cx="454435" cy="491590"/>
            </a:xfrm>
          </p:grpSpPr>
          <p:grpSp>
            <p:nvGrpSpPr>
              <p:cNvPr id="99" name="Group 133"/>
              <p:cNvGrpSpPr/>
              <p:nvPr/>
            </p:nvGrpSpPr>
            <p:grpSpPr>
              <a:xfrm>
                <a:off x="3164316" y="2054064"/>
                <a:ext cx="420138" cy="491590"/>
                <a:chOff x="3008313" y="2062163"/>
                <a:chExt cx="466725" cy="546100"/>
              </a:xfrm>
              <a:solidFill>
                <a:schemeClr val="accent6"/>
              </a:solidFill>
            </p:grpSpPr>
            <p:sp>
              <p:nvSpPr>
                <p:cNvPr id="101" name="Oval 38"/>
                <p:cNvSpPr>
                  <a:spLocks noChangeArrowheads="1"/>
                </p:cNvSpPr>
                <p:nvPr/>
              </p:nvSpPr>
              <p:spPr bwMode="auto">
                <a:xfrm>
                  <a:off x="3008313" y="2062163"/>
                  <a:ext cx="466725" cy="4651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39"/>
                <p:cNvSpPr>
                  <a:spLocks/>
                </p:cNvSpPr>
                <p:nvPr/>
              </p:nvSpPr>
              <p:spPr bwMode="auto">
                <a:xfrm>
                  <a:off x="3236913" y="2495550"/>
                  <a:ext cx="120650" cy="112713"/>
                </a:xfrm>
                <a:custGeom>
                  <a:avLst/>
                  <a:gdLst/>
                  <a:ahLst/>
                  <a:cxnLst>
                    <a:cxn ang="0">
                      <a:pos x="76" y="0"/>
                    </a:cxn>
                    <a:cxn ang="0">
                      <a:pos x="69" y="71"/>
                    </a:cxn>
                    <a:cxn ang="0">
                      <a:pos x="0" y="12"/>
                    </a:cxn>
                    <a:cxn ang="0">
                      <a:pos x="76" y="0"/>
                    </a:cxn>
                  </a:cxnLst>
                  <a:rect l="0" t="0" r="r" b="b"/>
                  <a:pathLst>
                    <a:path w="76" h="71">
                      <a:moveTo>
                        <a:pt x="76" y="0"/>
                      </a:moveTo>
                      <a:lnTo>
                        <a:pt x="69" y="71"/>
                      </a:lnTo>
                      <a:lnTo>
                        <a:pt x="0" y="12"/>
                      </a:lnTo>
                      <a:lnTo>
                        <a:pt x="7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0" name="Freeform 76"/>
              <p:cNvSpPr>
                <a:spLocks noEditPoints="1"/>
              </p:cNvSpPr>
              <p:nvPr/>
            </p:nvSpPr>
            <p:spPr bwMode="auto">
              <a:xfrm>
                <a:off x="3130019" y="2151239"/>
                <a:ext cx="398703" cy="261515"/>
              </a:xfrm>
              <a:custGeom>
                <a:avLst/>
                <a:gdLst/>
                <a:ahLst/>
                <a:cxnLst>
                  <a:cxn ang="0">
                    <a:pos x="333" y="51"/>
                  </a:cxn>
                  <a:cxn ang="0">
                    <a:pos x="259" y="0"/>
                  </a:cxn>
                  <a:cxn ang="0">
                    <a:pos x="170" y="224"/>
                  </a:cxn>
                  <a:cxn ang="0">
                    <a:pos x="269" y="132"/>
                  </a:cxn>
                  <a:cxn ang="0">
                    <a:pos x="333" y="51"/>
                  </a:cxn>
                  <a:cxn ang="0">
                    <a:pos x="140" y="41"/>
                  </a:cxn>
                  <a:cxn ang="0">
                    <a:pos x="155" y="56"/>
                  </a:cxn>
                  <a:cxn ang="0">
                    <a:pos x="140" y="71"/>
                  </a:cxn>
                  <a:cxn ang="0">
                    <a:pos x="125" y="56"/>
                  </a:cxn>
                  <a:cxn ang="0">
                    <a:pos x="140" y="41"/>
                  </a:cxn>
                  <a:cxn ang="0">
                    <a:pos x="105" y="101"/>
                  </a:cxn>
                  <a:cxn ang="0">
                    <a:pos x="125" y="81"/>
                  </a:cxn>
                  <a:cxn ang="0">
                    <a:pos x="145" y="101"/>
                  </a:cxn>
                  <a:cxn ang="0">
                    <a:pos x="125" y="121"/>
                  </a:cxn>
                  <a:cxn ang="0">
                    <a:pos x="105" y="101"/>
                  </a:cxn>
                  <a:cxn ang="0">
                    <a:pos x="139" y="174"/>
                  </a:cxn>
                  <a:cxn ang="0">
                    <a:pos x="116" y="151"/>
                  </a:cxn>
                  <a:cxn ang="0">
                    <a:pos x="139" y="127"/>
                  </a:cxn>
                  <a:cxn ang="0">
                    <a:pos x="161" y="151"/>
                  </a:cxn>
                  <a:cxn ang="0">
                    <a:pos x="139" y="174"/>
                  </a:cxn>
                  <a:cxn ang="0">
                    <a:pos x="180" y="213"/>
                  </a:cxn>
                  <a:cxn ang="0">
                    <a:pos x="155" y="188"/>
                  </a:cxn>
                  <a:cxn ang="0">
                    <a:pos x="180" y="163"/>
                  </a:cxn>
                  <a:cxn ang="0">
                    <a:pos x="205" y="188"/>
                  </a:cxn>
                  <a:cxn ang="0">
                    <a:pos x="180" y="213"/>
                  </a:cxn>
                  <a:cxn ang="0">
                    <a:pos x="281" y="97"/>
                  </a:cxn>
                  <a:cxn ang="0">
                    <a:pos x="251" y="67"/>
                  </a:cxn>
                  <a:cxn ang="0">
                    <a:pos x="281" y="37"/>
                  </a:cxn>
                  <a:cxn ang="0">
                    <a:pos x="311" y="67"/>
                  </a:cxn>
                  <a:cxn ang="0">
                    <a:pos x="281" y="97"/>
                  </a:cxn>
                </a:cxnLst>
                <a:rect l="0" t="0" r="r" b="b"/>
                <a:pathLst>
                  <a:path w="349" h="229">
                    <a:moveTo>
                      <a:pt x="333" y="51"/>
                    </a:moveTo>
                    <a:cubicBezTo>
                      <a:pt x="316" y="6"/>
                      <a:pt x="259" y="0"/>
                      <a:pt x="259" y="0"/>
                    </a:cubicBezTo>
                    <a:cubicBezTo>
                      <a:pt x="0" y="4"/>
                      <a:pt x="103" y="219"/>
                      <a:pt x="170" y="224"/>
                    </a:cubicBezTo>
                    <a:cubicBezTo>
                      <a:pt x="236" y="229"/>
                      <a:pt x="226" y="149"/>
                      <a:pt x="269" y="132"/>
                    </a:cubicBezTo>
                    <a:cubicBezTo>
                      <a:pt x="311" y="116"/>
                      <a:pt x="349" y="96"/>
                      <a:pt x="333" y="51"/>
                    </a:cubicBezTo>
                    <a:close/>
                    <a:moveTo>
                      <a:pt x="140" y="41"/>
                    </a:moveTo>
                    <a:cubicBezTo>
                      <a:pt x="148" y="41"/>
                      <a:pt x="155" y="47"/>
                      <a:pt x="155" y="56"/>
                    </a:cubicBezTo>
                    <a:cubicBezTo>
                      <a:pt x="155" y="64"/>
                      <a:pt x="148" y="71"/>
                      <a:pt x="140" y="71"/>
                    </a:cubicBezTo>
                    <a:cubicBezTo>
                      <a:pt x="131" y="71"/>
                      <a:pt x="125" y="64"/>
                      <a:pt x="125" y="56"/>
                    </a:cubicBezTo>
                    <a:cubicBezTo>
                      <a:pt x="125" y="47"/>
                      <a:pt x="131" y="41"/>
                      <a:pt x="140" y="41"/>
                    </a:cubicBezTo>
                    <a:close/>
                    <a:moveTo>
                      <a:pt x="105" y="101"/>
                    </a:moveTo>
                    <a:cubicBezTo>
                      <a:pt x="105" y="90"/>
                      <a:pt x="114" y="81"/>
                      <a:pt x="125" y="81"/>
                    </a:cubicBezTo>
                    <a:cubicBezTo>
                      <a:pt x="136" y="81"/>
                      <a:pt x="145" y="90"/>
                      <a:pt x="145" y="101"/>
                    </a:cubicBezTo>
                    <a:cubicBezTo>
                      <a:pt x="145" y="112"/>
                      <a:pt x="136" y="121"/>
                      <a:pt x="125" y="121"/>
                    </a:cubicBezTo>
                    <a:cubicBezTo>
                      <a:pt x="114" y="121"/>
                      <a:pt x="105" y="112"/>
                      <a:pt x="105" y="101"/>
                    </a:cubicBezTo>
                    <a:close/>
                    <a:moveTo>
                      <a:pt x="139" y="174"/>
                    </a:moveTo>
                    <a:cubicBezTo>
                      <a:pt x="126" y="174"/>
                      <a:pt x="116" y="163"/>
                      <a:pt x="116" y="151"/>
                    </a:cubicBezTo>
                    <a:cubicBezTo>
                      <a:pt x="116" y="138"/>
                      <a:pt x="126" y="127"/>
                      <a:pt x="139" y="127"/>
                    </a:cubicBezTo>
                    <a:cubicBezTo>
                      <a:pt x="151" y="127"/>
                      <a:pt x="161" y="138"/>
                      <a:pt x="161" y="151"/>
                    </a:cubicBezTo>
                    <a:cubicBezTo>
                      <a:pt x="161" y="163"/>
                      <a:pt x="151" y="174"/>
                      <a:pt x="139" y="174"/>
                    </a:cubicBezTo>
                    <a:close/>
                    <a:moveTo>
                      <a:pt x="180" y="213"/>
                    </a:moveTo>
                    <a:cubicBezTo>
                      <a:pt x="166" y="213"/>
                      <a:pt x="155" y="202"/>
                      <a:pt x="155" y="188"/>
                    </a:cubicBezTo>
                    <a:cubicBezTo>
                      <a:pt x="155" y="174"/>
                      <a:pt x="166" y="163"/>
                      <a:pt x="180" y="163"/>
                    </a:cubicBezTo>
                    <a:cubicBezTo>
                      <a:pt x="193" y="163"/>
                      <a:pt x="205" y="174"/>
                      <a:pt x="205" y="188"/>
                    </a:cubicBezTo>
                    <a:cubicBezTo>
                      <a:pt x="205" y="202"/>
                      <a:pt x="193" y="213"/>
                      <a:pt x="180" y="213"/>
                    </a:cubicBezTo>
                    <a:close/>
                    <a:moveTo>
                      <a:pt x="281" y="97"/>
                    </a:moveTo>
                    <a:cubicBezTo>
                      <a:pt x="265" y="97"/>
                      <a:pt x="251" y="84"/>
                      <a:pt x="251" y="67"/>
                    </a:cubicBezTo>
                    <a:cubicBezTo>
                      <a:pt x="251" y="51"/>
                      <a:pt x="265" y="37"/>
                      <a:pt x="281" y="37"/>
                    </a:cubicBezTo>
                    <a:cubicBezTo>
                      <a:pt x="298" y="37"/>
                      <a:pt x="311" y="51"/>
                      <a:pt x="311" y="67"/>
                    </a:cubicBezTo>
                    <a:cubicBezTo>
                      <a:pt x="311" y="84"/>
                      <a:pt x="298" y="97"/>
                      <a:pt x="281" y="97"/>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3" name="Group 185"/>
            <p:cNvGrpSpPr/>
            <p:nvPr/>
          </p:nvGrpSpPr>
          <p:grpSpPr>
            <a:xfrm>
              <a:off x="3164316" y="2615677"/>
              <a:ext cx="420138" cy="491590"/>
              <a:chOff x="3164316" y="2615677"/>
              <a:chExt cx="420138" cy="491590"/>
            </a:xfrm>
          </p:grpSpPr>
          <p:grpSp>
            <p:nvGrpSpPr>
              <p:cNvPr id="104" name="Group 134"/>
              <p:cNvGrpSpPr/>
              <p:nvPr/>
            </p:nvGrpSpPr>
            <p:grpSpPr>
              <a:xfrm>
                <a:off x="3164316" y="2615677"/>
                <a:ext cx="420138" cy="491590"/>
                <a:chOff x="3008313" y="2686050"/>
                <a:chExt cx="466725" cy="546100"/>
              </a:xfrm>
              <a:solidFill>
                <a:schemeClr val="accent3"/>
              </a:solidFill>
            </p:grpSpPr>
            <p:sp>
              <p:nvSpPr>
                <p:cNvPr id="106" name="Oval 42"/>
                <p:cNvSpPr>
                  <a:spLocks noChangeArrowheads="1"/>
                </p:cNvSpPr>
                <p:nvPr/>
              </p:nvSpPr>
              <p:spPr bwMode="auto">
                <a:xfrm>
                  <a:off x="3008313" y="2686050"/>
                  <a:ext cx="466725" cy="4667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 name="Freeform 43"/>
                <p:cNvSpPr>
                  <a:spLocks/>
                </p:cNvSpPr>
                <p:nvPr/>
              </p:nvSpPr>
              <p:spPr bwMode="auto">
                <a:xfrm>
                  <a:off x="3236913" y="3121025"/>
                  <a:ext cx="120650" cy="111125"/>
                </a:xfrm>
                <a:custGeom>
                  <a:avLst/>
                  <a:gdLst/>
                  <a:ahLst/>
                  <a:cxnLst>
                    <a:cxn ang="0">
                      <a:pos x="76" y="0"/>
                    </a:cxn>
                    <a:cxn ang="0">
                      <a:pos x="69" y="70"/>
                    </a:cxn>
                    <a:cxn ang="0">
                      <a:pos x="0" y="11"/>
                    </a:cxn>
                    <a:cxn ang="0">
                      <a:pos x="76" y="0"/>
                    </a:cxn>
                  </a:cxnLst>
                  <a:rect l="0" t="0" r="r" b="b"/>
                  <a:pathLst>
                    <a:path w="76" h="70">
                      <a:moveTo>
                        <a:pt x="76" y="0"/>
                      </a:moveTo>
                      <a:lnTo>
                        <a:pt x="69" y="70"/>
                      </a:lnTo>
                      <a:lnTo>
                        <a:pt x="0" y="11"/>
                      </a:lnTo>
                      <a:lnTo>
                        <a:pt x="7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5" name="Freeform 77"/>
              <p:cNvSpPr>
                <a:spLocks/>
              </p:cNvSpPr>
              <p:nvPr/>
            </p:nvSpPr>
            <p:spPr bwMode="auto">
              <a:xfrm>
                <a:off x="3270065" y="2715710"/>
                <a:ext cx="222931" cy="205782"/>
              </a:xfrm>
              <a:custGeom>
                <a:avLst/>
                <a:gdLst/>
                <a:ahLst/>
                <a:cxnLst>
                  <a:cxn ang="0">
                    <a:pos x="96" y="181"/>
                  </a:cxn>
                  <a:cxn ang="0">
                    <a:pos x="0" y="180"/>
                  </a:cxn>
                  <a:cxn ang="0">
                    <a:pos x="0" y="36"/>
                  </a:cxn>
                  <a:cxn ang="0">
                    <a:pos x="98" y="36"/>
                  </a:cxn>
                  <a:cxn ang="0">
                    <a:pos x="196" y="36"/>
                  </a:cxn>
                  <a:cxn ang="0">
                    <a:pos x="196" y="180"/>
                  </a:cxn>
                  <a:cxn ang="0">
                    <a:pos x="96" y="181"/>
                  </a:cxn>
                </a:cxnLst>
                <a:rect l="0" t="0" r="r" b="b"/>
                <a:pathLst>
                  <a:path w="196" h="181">
                    <a:moveTo>
                      <a:pt x="96" y="181"/>
                    </a:moveTo>
                    <a:cubicBezTo>
                      <a:pt x="96" y="181"/>
                      <a:pt x="62" y="147"/>
                      <a:pt x="0" y="180"/>
                    </a:cubicBezTo>
                    <a:cubicBezTo>
                      <a:pt x="0" y="36"/>
                      <a:pt x="0" y="36"/>
                      <a:pt x="0" y="36"/>
                    </a:cubicBezTo>
                    <a:cubicBezTo>
                      <a:pt x="0" y="36"/>
                      <a:pt x="63" y="0"/>
                      <a:pt x="98" y="36"/>
                    </a:cubicBezTo>
                    <a:cubicBezTo>
                      <a:pt x="196" y="36"/>
                      <a:pt x="196" y="36"/>
                      <a:pt x="196" y="36"/>
                    </a:cubicBezTo>
                    <a:cubicBezTo>
                      <a:pt x="196" y="180"/>
                      <a:pt x="196" y="180"/>
                      <a:pt x="196" y="180"/>
                    </a:cubicBezTo>
                    <a:lnTo>
                      <a:pt x="96" y="181"/>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8" name="Group 184"/>
            <p:cNvGrpSpPr/>
            <p:nvPr/>
          </p:nvGrpSpPr>
          <p:grpSpPr>
            <a:xfrm>
              <a:off x="3680200" y="2572806"/>
              <a:ext cx="585907" cy="685941"/>
              <a:chOff x="3680200" y="2572806"/>
              <a:chExt cx="585907" cy="685941"/>
            </a:xfrm>
          </p:grpSpPr>
          <p:grpSp>
            <p:nvGrpSpPr>
              <p:cNvPr id="109" name="Group 136"/>
              <p:cNvGrpSpPr/>
              <p:nvPr/>
            </p:nvGrpSpPr>
            <p:grpSpPr>
              <a:xfrm>
                <a:off x="3680200" y="2572806"/>
                <a:ext cx="585907" cy="685941"/>
                <a:chOff x="3581400" y="2638425"/>
                <a:chExt cx="650875" cy="762001"/>
              </a:xfrm>
              <a:solidFill>
                <a:schemeClr val="accent2"/>
              </a:solidFill>
            </p:grpSpPr>
            <p:sp>
              <p:nvSpPr>
                <p:cNvPr id="115" name="Oval 44"/>
                <p:cNvSpPr>
                  <a:spLocks noChangeArrowheads="1"/>
                </p:cNvSpPr>
                <p:nvPr/>
              </p:nvSpPr>
              <p:spPr bwMode="auto">
                <a:xfrm>
                  <a:off x="3581400" y="2638425"/>
                  <a:ext cx="650875" cy="650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45"/>
                <p:cNvSpPr>
                  <a:spLocks/>
                </p:cNvSpPr>
                <p:nvPr/>
              </p:nvSpPr>
              <p:spPr bwMode="auto">
                <a:xfrm>
                  <a:off x="3898900" y="3243263"/>
                  <a:ext cx="168275" cy="157163"/>
                </a:xfrm>
                <a:custGeom>
                  <a:avLst/>
                  <a:gdLst/>
                  <a:ahLst/>
                  <a:cxnLst>
                    <a:cxn ang="0">
                      <a:pos x="106" y="0"/>
                    </a:cxn>
                    <a:cxn ang="0">
                      <a:pos x="97" y="99"/>
                    </a:cxn>
                    <a:cxn ang="0">
                      <a:pos x="0" y="17"/>
                    </a:cxn>
                    <a:cxn ang="0">
                      <a:pos x="106" y="0"/>
                    </a:cxn>
                  </a:cxnLst>
                  <a:rect l="0" t="0" r="r" b="b"/>
                  <a:pathLst>
                    <a:path w="106" h="99">
                      <a:moveTo>
                        <a:pt x="106" y="0"/>
                      </a:moveTo>
                      <a:lnTo>
                        <a:pt x="97" y="99"/>
                      </a:lnTo>
                      <a:lnTo>
                        <a:pt x="0" y="17"/>
                      </a:lnTo>
                      <a:lnTo>
                        <a:pt x="10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0" name="Group 135"/>
              <p:cNvGrpSpPr/>
              <p:nvPr/>
            </p:nvGrpSpPr>
            <p:grpSpPr>
              <a:xfrm>
                <a:off x="3813101" y="2709994"/>
                <a:ext cx="320105" cy="344399"/>
                <a:chOff x="3729038" y="2790825"/>
                <a:chExt cx="355600" cy="382588"/>
              </a:xfrm>
            </p:grpSpPr>
            <p:sp>
              <p:nvSpPr>
                <p:cNvPr id="111" name="Freeform 78"/>
                <p:cNvSpPr>
                  <a:spLocks/>
                </p:cNvSpPr>
                <p:nvPr/>
              </p:nvSpPr>
              <p:spPr bwMode="auto">
                <a:xfrm>
                  <a:off x="3867150" y="3111500"/>
                  <a:ext cx="82550" cy="19050"/>
                </a:xfrm>
                <a:custGeom>
                  <a:avLst/>
                  <a:gdLst/>
                  <a:ahLst/>
                  <a:cxnLst>
                    <a:cxn ang="0">
                      <a:pos x="66" y="7"/>
                    </a:cxn>
                    <a:cxn ang="0">
                      <a:pos x="55" y="15"/>
                    </a:cxn>
                    <a:cxn ang="0">
                      <a:pos x="11" y="15"/>
                    </a:cxn>
                    <a:cxn ang="0">
                      <a:pos x="0" y="7"/>
                    </a:cxn>
                    <a:cxn ang="0">
                      <a:pos x="0" y="7"/>
                    </a:cxn>
                    <a:cxn ang="0">
                      <a:pos x="11" y="0"/>
                    </a:cxn>
                    <a:cxn ang="0">
                      <a:pos x="55" y="0"/>
                    </a:cxn>
                    <a:cxn ang="0">
                      <a:pos x="66" y="7"/>
                    </a:cxn>
                  </a:cxnLst>
                  <a:rect l="0" t="0" r="r" b="b"/>
                  <a:pathLst>
                    <a:path w="66" h="15">
                      <a:moveTo>
                        <a:pt x="66" y="7"/>
                      </a:moveTo>
                      <a:cubicBezTo>
                        <a:pt x="66" y="12"/>
                        <a:pt x="61" y="15"/>
                        <a:pt x="55" y="15"/>
                      </a:cubicBezTo>
                      <a:cubicBezTo>
                        <a:pt x="11" y="15"/>
                        <a:pt x="11" y="15"/>
                        <a:pt x="11" y="15"/>
                      </a:cubicBezTo>
                      <a:cubicBezTo>
                        <a:pt x="5" y="15"/>
                        <a:pt x="0" y="12"/>
                        <a:pt x="0" y="7"/>
                      </a:cubicBezTo>
                      <a:cubicBezTo>
                        <a:pt x="0" y="7"/>
                        <a:pt x="0" y="7"/>
                        <a:pt x="0" y="7"/>
                      </a:cubicBezTo>
                      <a:cubicBezTo>
                        <a:pt x="0" y="3"/>
                        <a:pt x="5" y="0"/>
                        <a:pt x="11" y="0"/>
                      </a:cubicBezTo>
                      <a:cubicBezTo>
                        <a:pt x="55" y="0"/>
                        <a:pt x="55" y="0"/>
                        <a:pt x="55" y="0"/>
                      </a:cubicBezTo>
                      <a:cubicBezTo>
                        <a:pt x="61" y="0"/>
                        <a:pt x="66" y="3"/>
                        <a:pt x="66" y="7"/>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79"/>
                <p:cNvSpPr>
                  <a:spLocks/>
                </p:cNvSpPr>
                <p:nvPr/>
              </p:nvSpPr>
              <p:spPr bwMode="auto">
                <a:xfrm>
                  <a:off x="3867150" y="3132138"/>
                  <a:ext cx="82550" cy="20638"/>
                </a:xfrm>
                <a:custGeom>
                  <a:avLst/>
                  <a:gdLst/>
                  <a:ahLst/>
                  <a:cxnLst>
                    <a:cxn ang="0">
                      <a:pos x="66" y="8"/>
                    </a:cxn>
                    <a:cxn ang="0">
                      <a:pos x="55" y="16"/>
                    </a:cxn>
                    <a:cxn ang="0">
                      <a:pos x="11" y="16"/>
                    </a:cxn>
                    <a:cxn ang="0">
                      <a:pos x="0" y="8"/>
                    </a:cxn>
                    <a:cxn ang="0">
                      <a:pos x="0" y="8"/>
                    </a:cxn>
                    <a:cxn ang="0">
                      <a:pos x="11" y="0"/>
                    </a:cxn>
                    <a:cxn ang="0">
                      <a:pos x="55" y="0"/>
                    </a:cxn>
                    <a:cxn ang="0">
                      <a:pos x="66" y="8"/>
                    </a:cxn>
                  </a:cxnLst>
                  <a:rect l="0" t="0" r="r" b="b"/>
                  <a:pathLst>
                    <a:path w="66" h="16">
                      <a:moveTo>
                        <a:pt x="66" y="8"/>
                      </a:moveTo>
                      <a:cubicBezTo>
                        <a:pt x="66" y="13"/>
                        <a:pt x="61" y="16"/>
                        <a:pt x="55" y="16"/>
                      </a:cubicBezTo>
                      <a:cubicBezTo>
                        <a:pt x="11" y="16"/>
                        <a:pt x="11" y="16"/>
                        <a:pt x="11" y="16"/>
                      </a:cubicBezTo>
                      <a:cubicBezTo>
                        <a:pt x="5" y="16"/>
                        <a:pt x="0" y="13"/>
                        <a:pt x="0" y="8"/>
                      </a:cubicBezTo>
                      <a:cubicBezTo>
                        <a:pt x="0" y="8"/>
                        <a:pt x="0" y="8"/>
                        <a:pt x="0" y="8"/>
                      </a:cubicBezTo>
                      <a:cubicBezTo>
                        <a:pt x="0" y="4"/>
                        <a:pt x="5" y="0"/>
                        <a:pt x="11" y="0"/>
                      </a:cubicBezTo>
                      <a:cubicBezTo>
                        <a:pt x="55" y="0"/>
                        <a:pt x="55" y="0"/>
                        <a:pt x="55" y="0"/>
                      </a:cubicBezTo>
                      <a:cubicBezTo>
                        <a:pt x="61" y="0"/>
                        <a:pt x="66" y="4"/>
                        <a:pt x="66" y="8"/>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80"/>
                <p:cNvSpPr>
                  <a:spLocks/>
                </p:cNvSpPr>
                <p:nvPr/>
              </p:nvSpPr>
              <p:spPr bwMode="auto">
                <a:xfrm>
                  <a:off x="3883025" y="3154363"/>
                  <a:ext cx="50800" cy="19050"/>
                </a:xfrm>
                <a:custGeom>
                  <a:avLst/>
                  <a:gdLst/>
                  <a:ahLst/>
                  <a:cxnLst>
                    <a:cxn ang="0">
                      <a:pos x="40" y="8"/>
                    </a:cxn>
                    <a:cxn ang="0">
                      <a:pos x="33" y="16"/>
                    </a:cxn>
                    <a:cxn ang="0">
                      <a:pos x="7" y="16"/>
                    </a:cxn>
                    <a:cxn ang="0">
                      <a:pos x="0" y="8"/>
                    </a:cxn>
                    <a:cxn ang="0">
                      <a:pos x="0" y="8"/>
                    </a:cxn>
                    <a:cxn ang="0">
                      <a:pos x="7" y="0"/>
                    </a:cxn>
                    <a:cxn ang="0">
                      <a:pos x="33" y="0"/>
                    </a:cxn>
                    <a:cxn ang="0">
                      <a:pos x="40" y="8"/>
                    </a:cxn>
                  </a:cxnLst>
                  <a:rect l="0" t="0" r="r" b="b"/>
                  <a:pathLst>
                    <a:path w="40" h="16">
                      <a:moveTo>
                        <a:pt x="40" y="8"/>
                      </a:moveTo>
                      <a:cubicBezTo>
                        <a:pt x="40" y="13"/>
                        <a:pt x="37" y="16"/>
                        <a:pt x="33" y="16"/>
                      </a:cubicBezTo>
                      <a:cubicBezTo>
                        <a:pt x="7" y="16"/>
                        <a:pt x="7" y="16"/>
                        <a:pt x="7" y="16"/>
                      </a:cubicBezTo>
                      <a:cubicBezTo>
                        <a:pt x="3" y="16"/>
                        <a:pt x="0" y="13"/>
                        <a:pt x="0" y="8"/>
                      </a:cubicBezTo>
                      <a:cubicBezTo>
                        <a:pt x="0" y="8"/>
                        <a:pt x="0" y="8"/>
                        <a:pt x="0" y="8"/>
                      </a:cubicBezTo>
                      <a:cubicBezTo>
                        <a:pt x="0" y="4"/>
                        <a:pt x="3" y="0"/>
                        <a:pt x="7" y="0"/>
                      </a:cubicBezTo>
                      <a:cubicBezTo>
                        <a:pt x="33" y="0"/>
                        <a:pt x="33" y="0"/>
                        <a:pt x="33" y="0"/>
                      </a:cubicBezTo>
                      <a:cubicBezTo>
                        <a:pt x="37" y="0"/>
                        <a:pt x="40" y="4"/>
                        <a:pt x="40" y="8"/>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 name="Freeform 81"/>
                <p:cNvSpPr>
                  <a:spLocks noEditPoints="1"/>
                </p:cNvSpPr>
                <p:nvPr/>
              </p:nvSpPr>
              <p:spPr bwMode="auto">
                <a:xfrm>
                  <a:off x="3729038" y="2790825"/>
                  <a:ext cx="355600" cy="317500"/>
                </a:xfrm>
                <a:custGeom>
                  <a:avLst/>
                  <a:gdLst/>
                  <a:ahLst/>
                  <a:cxnLst>
                    <a:cxn ang="0">
                      <a:pos x="143" y="0"/>
                    </a:cxn>
                    <a:cxn ang="0">
                      <a:pos x="143" y="0"/>
                    </a:cxn>
                    <a:cxn ang="0">
                      <a:pos x="140" y="0"/>
                    </a:cxn>
                    <a:cxn ang="0">
                      <a:pos x="138" y="0"/>
                    </a:cxn>
                    <a:cxn ang="0">
                      <a:pos x="138" y="0"/>
                    </a:cxn>
                    <a:cxn ang="0">
                      <a:pos x="71" y="174"/>
                    </a:cxn>
                    <a:cxn ang="0">
                      <a:pos x="107" y="251"/>
                    </a:cxn>
                    <a:cxn ang="0">
                      <a:pos x="140" y="251"/>
                    </a:cxn>
                    <a:cxn ang="0">
                      <a:pos x="146" y="251"/>
                    </a:cxn>
                    <a:cxn ang="0">
                      <a:pos x="176" y="251"/>
                    </a:cxn>
                    <a:cxn ang="0">
                      <a:pos x="211" y="174"/>
                    </a:cxn>
                    <a:cxn ang="0">
                      <a:pos x="143" y="0"/>
                    </a:cxn>
                    <a:cxn ang="0">
                      <a:pos x="210" y="127"/>
                    </a:cxn>
                    <a:cxn ang="0">
                      <a:pos x="170" y="28"/>
                    </a:cxn>
                    <a:cxn ang="0">
                      <a:pos x="210" y="127"/>
                    </a:cxn>
                  </a:cxnLst>
                  <a:rect l="0" t="0" r="r" b="b"/>
                  <a:pathLst>
                    <a:path w="281" h="251">
                      <a:moveTo>
                        <a:pt x="143" y="0"/>
                      </a:moveTo>
                      <a:cubicBezTo>
                        <a:pt x="143" y="0"/>
                        <a:pt x="143" y="0"/>
                        <a:pt x="143" y="0"/>
                      </a:cubicBezTo>
                      <a:cubicBezTo>
                        <a:pt x="143" y="0"/>
                        <a:pt x="141" y="0"/>
                        <a:pt x="140" y="0"/>
                      </a:cubicBezTo>
                      <a:cubicBezTo>
                        <a:pt x="140" y="0"/>
                        <a:pt x="143" y="0"/>
                        <a:pt x="138" y="0"/>
                      </a:cubicBezTo>
                      <a:cubicBezTo>
                        <a:pt x="138" y="0"/>
                        <a:pt x="138" y="0"/>
                        <a:pt x="138" y="0"/>
                      </a:cubicBezTo>
                      <a:cubicBezTo>
                        <a:pt x="0" y="4"/>
                        <a:pt x="34" y="140"/>
                        <a:pt x="71" y="174"/>
                      </a:cubicBezTo>
                      <a:cubicBezTo>
                        <a:pt x="109" y="208"/>
                        <a:pt x="107" y="251"/>
                        <a:pt x="107" y="251"/>
                      </a:cubicBezTo>
                      <a:cubicBezTo>
                        <a:pt x="140" y="251"/>
                        <a:pt x="140" y="251"/>
                        <a:pt x="140" y="251"/>
                      </a:cubicBezTo>
                      <a:cubicBezTo>
                        <a:pt x="146" y="251"/>
                        <a:pt x="146" y="251"/>
                        <a:pt x="146" y="251"/>
                      </a:cubicBezTo>
                      <a:cubicBezTo>
                        <a:pt x="176" y="251"/>
                        <a:pt x="176" y="251"/>
                        <a:pt x="176" y="251"/>
                      </a:cubicBezTo>
                      <a:cubicBezTo>
                        <a:pt x="176" y="251"/>
                        <a:pt x="174" y="208"/>
                        <a:pt x="211" y="174"/>
                      </a:cubicBezTo>
                      <a:cubicBezTo>
                        <a:pt x="249" y="140"/>
                        <a:pt x="281" y="4"/>
                        <a:pt x="143" y="0"/>
                      </a:cubicBezTo>
                      <a:close/>
                      <a:moveTo>
                        <a:pt x="210" y="127"/>
                      </a:moveTo>
                      <a:cubicBezTo>
                        <a:pt x="233" y="63"/>
                        <a:pt x="170" y="28"/>
                        <a:pt x="170" y="28"/>
                      </a:cubicBezTo>
                      <a:cubicBezTo>
                        <a:pt x="264" y="43"/>
                        <a:pt x="210" y="127"/>
                        <a:pt x="210" y="127"/>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17" name="Group 183"/>
            <p:cNvGrpSpPr/>
            <p:nvPr/>
          </p:nvGrpSpPr>
          <p:grpSpPr>
            <a:xfrm>
              <a:off x="4406153" y="2484205"/>
              <a:ext cx="418710" cy="491590"/>
              <a:chOff x="4406153" y="2484205"/>
              <a:chExt cx="418710" cy="491590"/>
            </a:xfrm>
          </p:grpSpPr>
          <p:grpSp>
            <p:nvGrpSpPr>
              <p:cNvPr id="118" name="Group 142"/>
              <p:cNvGrpSpPr/>
              <p:nvPr/>
            </p:nvGrpSpPr>
            <p:grpSpPr>
              <a:xfrm>
                <a:off x="4406153" y="2484205"/>
                <a:ext cx="418710" cy="491590"/>
                <a:chOff x="4387850" y="2540000"/>
                <a:chExt cx="465138" cy="546100"/>
              </a:xfrm>
              <a:solidFill>
                <a:schemeClr val="accent5"/>
              </a:solidFill>
            </p:grpSpPr>
            <p:sp>
              <p:nvSpPr>
                <p:cNvPr id="128" name="Oval 40"/>
                <p:cNvSpPr>
                  <a:spLocks noChangeArrowheads="1"/>
                </p:cNvSpPr>
                <p:nvPr/>
              </p:nvSpPr>
              <p:spPr bwMode="auto">
                <a:xfrm>
                  <a:off x="4387850" y="2540000"/>
                  <a:ext cx="465138" cy="4667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9" name="Freeform 41"/>
                <p:cNvSpPr>
                  <a:spLocks/>
                </p:cNvSpPr>
                <p:nvPr/>
              </p:nvSpPr>
              <p:spPr bwMode="auto">
                <a:xfrm>
                  <a:off x="4614863" y="2974975"/>
                  <a:ext cx="120650" cy="111125"/>
                </a:xfrm>
                <a:custGeom>
                  <a:avLst/>
                  <a:gdLst/>
                  <a:ahLst/>
                  <a:cxnLst>
                    <a:cxn ang="0">
                      <a:pos x="76" y="0"/>
                    </a:cxn>
                    <a:cxn ang="0">
                      <a:pos x="70" y="70"/>
                    </a:cxn>
                    <a:cxn ang="0">
                      <a:pos x="0" y="11"/>
                    </a:cxn>
                    <a:cxn ang="0">
                      <a:pos x="76" y="0"/>
                    </a:cxn>
                  </a:cxnLst>
                  <a:rect l="0" t="0" r="r" b="b"/>
                  <a:pathLst>
                    <a:path w="76" h="70">
                      <a:moveTo>
                        <a:pt x="76" y="0"/>
                      </a:moveTo>
                      <a:lnTo>
                        <a:pt x="70" y="70"/>
                      </a:lnTo>
                      <a:lnTo>
                        <a:pt x="0" y="11"/>
                      </a:lnTo>
                      <a:lnTo>
                        <a:pt x="7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9" name="Group 141"/>
              <p:cNvGrpSpPr/>
              <p:nvPr/>
            </p:nvGrpSpPr>
            <p:grpSpPr>
              <a:xfrm>
                <a:off x="4509044" y="2544225"/>
                <a:ext cx="251512" cy="324393"/>
                <a:chOff x="4502150" y="2606675"/>
                <a:chExt cx="279401" cy="360363"/>
              </a:xfrm>
            </p:grpSpPr>
            <p:sp>
              <p:nvSpPr>
                <p:cNvPr id="120" name="Freeform 82"/>
                <p:cNvSpPr>
                  <a:spLocks/>
                </p:cNvSpPr>
                <p:nvPr/>
              </p:nvSpPr>
              <p:spPr bwMode="auto">
                <a:xfrm>
                  <a:off x="4506913" y="2606675"/>
                  <a:ext cx="274638" cy="277813"/>
                </a:xfrm>
                <a:custGeom>
                  <a:avLst/>
                  <a:gdLst/>
                  <a:ahLst/>
                  <a:cxnLst>
                    <a:cxn ang="0">
                      <a:pos x="160" y="11"/>
                    </a:cxn>
                    <a:cxn ang="0">
                      <a:pos x="204" y="97"/>
                    </a:cxn>
                    <a:cxn ang="0">
                      <a:pos x="97" y="205"/>
                    </a:cxn>
                    <a:cxn ang="0">
                      <a:pos x="11" y="162"/>
                    </a:cxn>
                    <a:cxn ang="0">
                      <a:pos x="0" y="171"/>
                    </a:cxn>
                    <a:cxn ang="0">
                      <a:pos x="97" y="219"/>
                    </a:cxn>
                    <a:cxn ang="0">
                      <a:pos x="218" y="97"/>
                    </a:cxn>
                    <a:cxn ang="0">
                      <a:pos x="169" y="0"/>
                    </a:cxn>
                    <a:cxn ang="0">
                      <a:pos x="160" y="11"/>
                    </a:cxn>
                  </a:cxnLst>
                  <a:rect l="0" t="0" r="r" b="b"/>
                  <a:pathLst>
                    <a:path w="218" h="219">
                      <a:moveTo>
                        <a:pt x="160" y="11"/>
                      </a:moveTo>
                      <a:cubicBezTo>
                        <a:pt x="187" y="30"/>
                        <a:pt x="204" y="62"/>
                        <a:pt x="204" y="97"/>
                      </a:cubicBezTo>
                      <a:cubicBezTo>
                        <a:pt x="204" y="157"/>
                        <a:pt x="156" y="205"/>
                        <a:pt x="97" y="205"/>
                      </a:cubicBezTo>
                      <a:cubicBezTo>
                        <a:pt x="62" y="205"/>
                        <a:pt x="31" y="188"/>
                        <a:pt x="11" y="162"/>
                      </a:cubicBezTo>
                      <a:cubicBezTo>
                        <a:pt x="0" y="171"/>
                        <a:pt x="0" y="171"/>
                        <a:pt x="0" y="171"/>
                      </a:cubicBezTo>
                      <a:cubicBezTo>
                        <a:pt x="22" y="200"/>
                        <a:pt x="57" y="219"/>
                        <a:pt x="97" y="219"/>
                      </a:cubicBezTo>
                      <a:cubicBezTo>
                        <a:pt x="164" y="219"/>
                        <a:pt x="218" y="165"/>
                        <a:pt x="218" y="97"/>
                      </a:cubicBezTo>
                      <a:cubicBezTo>
                        <a:pt x="218" y="57"/>
                        <a:pt x="199" y="22"/>
                        <a:pt x="169" y="0"/>
                      </a:cubicBezTo>
                      <a:lnTo>
                        <a:pt x="160" y="11"/>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83"/>
                <p:cNvSpPr>
                  <a:spLocks noEditPoints="1"/>
                </p:cNvSpPr>
                <p:nvPr/>
              </p:nvSpPr>
              <p:spPr bwMode="auto">
                <a:xfrm>
                  <a:off x="4508500" y="2609850"/>
                  <a:ext cx="244475" cy="244475"/>
                </a:xfrm>
                <a:custGeom>
                  <a:avLst/>
                  <a:gdLst/>
                  <a:ahLst/>
                  <a:cxnLst>
                    <a:cxn ang="0">
                      <a:pos x="96" y="0"/>
                    </a:cxn>
                    <a:cxn ang="0">
                      <a:pos x="0" y="97"/>
                    </a:cxn>
                    <a:cxn ang="0">
                      <a:pos x="96" y="193"/>
                    </a:cxn>
                    <a:cxn ang="0">
                      <a:pos x="193" y="97"/>
                    </a:cxn>
                    <a:cxn ang="0">
                      <a:pos x="96" y="0"/>
                    </a:cxn>
                    <a:cxn ang="0">
                      <a:pos x="96" y="189"/>
                    </a:cxn>
                    <a:cxn ang="0">
                      <a:pos x="4" y="97"/>
                    </a:cxn>
                    <a:cxn ang="0">
                      <a:pos x="96" y="5"/>
                    </a:cxn>
                    <a:cxn ang="0">
                      <a:pos x="188" y="97"/>
                    </a:cxn>
                    <a:cxn ang="0">
                      <a:pos x="96" y="18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6" y="189"/>
                        <a:pt x="4" y="147"/>
                        <a:pt x="4" y="97"/>
                      </a:cubicBezTo>
                      <a:cubicBezTo>
                        <a:pt x="4" y="46"/>
                        <a:pt x="46" y="5"/>
                        <a:pt x="96" y="5"/>
                      </a:cubicBezTo>
                      <a:cubicBezTo>
                        <a:pt x="147" y="5"/>
                        <a:pt x="188" y="46"/>
                        <a:pt x="188" y="97"/>
                      </a:cubicBezTo>
                      <a:cubicBezTo>
                        <a:pt x="188" y="147"/>
                        <a:pt x="147" y="189"/>
                        <a:pt x="96" y="189"/>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 name="Freeform 84"/>
                <p:cNvSpPr>
                  <a:spLocks/>
                </p:cNvSpPr>
                <p:nvPr/>
              </p:nvSpPr>
              <p:spPr bwMode="auto">
                <a:xfrm>
                  <a:off x="4502150" y="2614613"/>
                  <a:ext cx="273050" cy="239713"/>
                </a:xfrm>
                <a:custGeom>
                  <a:avLst/>
                  <a:gdLst/>
                  <a:ahLst/>
                  <a:cxnLst>
                    <a:cxn ang="0">
                      <a:pos x="62" y="15"/>
                    </a:cxn>
                    <a:cxn ang="0">
                      <a:pos x="58" y="22"/>
                    </a:cxn>
                    <a:cxn ang="0">
                      <a:pos x="54" y="28"/>
                    </a:cxn>
                    <a:cxn ang="0">
                      <a:pos x="51" y="25"/>
                    </a:cxn>
                    <a:cxn ang="0">
                      <a:pos x="50" y="31"/>
                    </a:cxn>
                    <a:cxn ang="0">
                      <a:pos x="40" y="33"/>
                    </a:cxn>
                    <a:cxn ang="0">
                      <a:pos x="34" y="39"/>
                    </a:cxn>
                    <a:cxn ang="0">
                      <a:pos x="26" y="51"/>
                    </a:cxn>
                    <a:cxn ang="0">
                      <a:pos x="20" y="58"/>
                    </a:cxn>
                    <a:cxn ang="0">
                      <a:pos x="25" y="64"/>
                    </a:cxn>
                    <a:cxn ang="0">
                      <a:pos x="26" y="67"/>
                    </a:cxn>
                    <a:cxn ang="0">
                      <a:pos x="21" y="62"/>
                    </a:cxn>
                    <a:cxn ang="0">
                      <a:pos x="17" y="57"/>
                    </a:cxn>
                    <a:cxn ang="0">
                      <a:pos x="16" y="65"/>
                    </a:cxn>
                    <a:cxn ang="0">
                      <a:pos x="16" y="79"/>
                    </a:cxn>
                    <a:cxn ang="0">
                      <a:pos x="23" y="76"/>
                    </a:cxn>
                    <a:cxn ang="0">
                      <a:pos x="30" y="84"/>
                    </a:cxn>
                    <a:cxn ang="0">
                      <a:pos x="39" y="93"/>
                    </a:cxn>
                    <a:cxn ang="0">
                      <a:pos x="47" y="100"/>
                    </a:cxn>
                    <a:cxn ang="0">
                      <a:pos x="58" y="111"/>
                    </a:cxn>
                    <a:cxn ang="0">
                      <a:pos x="55" y="128"/>
                    </a:cxn>
                    <a:cxn ang="0">
                      <a:pos x="46" y="147"/>
                    </a:cxn>
                    <a:cxn ang="0">
                      <a:pos x="49" y="161"/>
                    </a:cxn>
                    <a:cxn ang="0">
                      <a:pos x="44" y="162"/>
                    </a:cxn>
                    <a:cxn ang="0">
                      <a:pos x="30" y="141"/>
                    </a:cxn>
                    <a:cxn ang="0">
                      <a:pos x="15" y="107"/>
                    </a:cxn>
                    <a:cxn ang="0">
                      <a:pos x="11" y="83"/>
                    </a:cxn>
                    <a:cxn ang="0">
                      <a:pos x="70" y="174"/>
                    </a:cxn>
                    <a:cxn ang="0">
                      <a:pos x="85" y="172"/>
                    </a:cxn>
                    <a:cxn ang="0">
                      <a:pos x="105" y="169"/>
                    </a:cxn>
                    <a:cxn ang="0">
                      <a:pos x="103" y="178"/>
                    </a:cxn>
                    <a:cxn ang="0">
                      <a:pos x="114" y="177"/>
                    </a:cxn>
                    <a:cxn ang="0">
                      <a:pos x="131" y="175"/>
                    </a:cxn>
                    <a:cxn ang="0">
                      <a:pos x="130" y="3"/>
                    </a:cxn>
                    <a:cxn ang="0">
                      <a:pos x="187" y="61"/>
                    </a:cxn>
                    <a:cxn ang="0">
                      <a:pos x="179" y="55"/>
                    </a:cxn>
                    <a:cxn ang="0">
                      <a:pos x="172" y="71"/>
                    </a:cxn>
                    <a:cxn ang="0">
                      <a:pos x="161" y="57"/>
                    </a:cxn>
                    <a:cxn ang="0">
                      <a:pos x="165" y="71"/>
                    </a:cxn>
                    <a:cxn ang="0">
                      <a:pos x="176" y="75"/>
                    </a:cxn>
                    <a:cxn ang="0">
                      <a:pos x="172" y="95"/>
                    </a:cxn>
                    <a:cxn ang="0">
                      <a:pos x="166" y="117"/>
                    </a:cxn>
                    <a:cxn ang="0">
                      <a:pos x="159" y="130"/>
                    </a:cxn>
                    <a:cxn ang="0">
                      <a:pos x="139" y="147"/>
                    </a:cxn>
                    <a:cxn ang="0">
                      <a:pos x="134" y="132"/>
                    </a:cxn>
                    <a:cxn ang="0">
                      <a:pos x="135" y="115"/>
                    </a:cxn>
                    <a:cxn ang="0">
                      <a:pos x="128" y="96"/>
                    </a:cxn>
                    <a:cxn ang="0">
                      <a:pos x="119" y="85"/>
                    </a:cxn>
                    <a:cxn ang="0">
                      <a:pos x="94" y="86"/>
                    </a:cxn>
                    <a:cxn ang="0">
                      <a:pos x="85" y="73"/>
                    </a:cxn>
                    <a:cxn ang="0">
                      <a:pos x="95" y="47"/>
                    </a:cxn>
                    <a:cxn ang="0">
                      <a:pos x="113" y="39"/>
                    </a:cxn>
                    <a:cxn ang="0">
                      <a:pos x="124" y="44"/>
                    </a:cxn>
                    <a:cxn ang="0">
                      <a:pos x="139" y="44"/>
                    </a:cxn>
                    <a:cxn ang="0">
                      <a:pos x="154" y="42"/>
                    </a:cxn>
                    <a:cxn ang="0">
                      <a:pos x="140" y="36"/>
                    </a:cxn>
                    <a:cxn ang="0">
                      <a:pos x="139" y="31"/>
                    </a:cxn>
                    <a:cxn ang="0">
                      <a:pos x="120" y="31"/>
                    </a:cxn>
                    <a:cxn ang="0">
                      <a:pos x="105" y="36"/>
                    </a:cxn>
                    <a:cxn ang="0">
                      <a:pos x="102" y="20"/>
                    </a:cxn>
                    <a:cxn ang="0">
                      <a:pos x="91" y="10"/>
                    </a:cxn>
                    <a:cxn ang="0">
                      <a:pos x="103" y="3"/>
                    </a:cxn>
                  </a:cxnLst>
                  <a:rect l="0" t="0" r="r" b="b"/>
                  <a:pathLst>
                    <a:path w="216" h="189">
                      <a:moveTo>
                        <a:pt x="88" y="1"/>
                      </a:moveTo>
                      <a:cubicBezTo>
                        <a:pt x="88" y="1"/>
                        <a:pt x="55" y="5"/>
                        <a:pt x="33" y="30"/>
                      </a:cubicBezTo>
                      <a:cubicBezTo>
                        <a:pt x="33" y="30"/>
                        <a:pt x="50" y="13"/>
                        <a:pt x="60" y="13"/>
                      </a:cubicBezTo>
                      <a:cubicBezTo>
                        <a:pt x="63" y="14"/>
                        <a:pt x="63" y="14"/>
                        <a:pt x="63" y="14"/>
                      </a:cubicBezTo>
                      <a:cubicBezTo>
                        <a:pt x="63" y="14"/>
                        <a:pt x="62" y="14"/>
                        <a:pt x="62" y="15"/>
                      </a:cubicBezTo>
                      <a:cubicBezTo>
                        <a:pt x="62" y="15"/>
                        <a:pt x="60" y="17"/>
                        <a:pt x="60" y="17"/>
                      </a:cubicBezTo>
                      <a:cubicBezTo>
                        <a:pt x="60" y="18"/>
                        <a:pt x="61" y="19"/>
                        <a:pt x="61" y="19"/>
                      </a:cubicBezTo>
                      <a:cubicBezTo>
                        <a:pt x="60" y="20"/>
                        <a:pt x="60" y="20"/>
                        <a:pt x="60" y="20"/>
                      </a:cubicBezTo>
                      <a:cubicBezTo>
                        <a:pt x="60" y="20"/>
                        <a:pt x="59" y="21"/>
                        <a:pt x="59" y="21"/>
                      </a:cubicBezTo>
                      <a:cubicBezTo>
                        <a:pt x="59" y="21"/>
                        <a:pt x="58" y="21"/>
                        <a:pt x="58" y="22"/>
                      </a:cubicBezTo>
                      <a:cubicBezTo>
                        <a:pt x="58" y="23"/>
                        <a:pt x="58" y="24"/>
                        <a:pt x="58" y="24"/>
                      </a:cubicBezTo>
                      <a:cubicBezTo>
                        <a:pt x="58" y="26"/>
                        <a:pt x="58" y="26"/>
                        <a:pt x="58" y="26"/>
                      </a:cubicBezTo>
                      <a:cubicBezTo>
                        <a:pt x="58" y="27"/>
                        <a:pt x="58" y="27"/>
                        <a:pt x="58" y="27"/>
                      </a:cubicBezTo>
                      <a:cubicBezTo>
                        <a:pt x="56" y="28"/>
                        <a:pt x="56" y="28"/>
                        <a:pt x="56" y="28"/>
                      </a:cubicBezTo>
                      <a:cubicBezTo>
                        <a:pt x="56" y="28"/>
                        <a:pt x="55" y="28"/>
                        <a:pt x="54" y="28"/>
                      </a:cubicBezTo>
                      <a:cubicBezTo>
                        <a:pt x="53" y="27"/>
                        <a:pt x="53" y="26"/>
                        <a:pt x="53" y="26"/>
                      </a:cubicBezTo>
                      <a:cubicBezTo>
                        <a:pt x="55" y="25"/>
                        <a:pt x="55" y="25"/>
                        <a:pt x="55" y="25"/>
                      </a:cubicBezTo>
                      <a:cubicBezTo>
                        <a:pt x="55" y="25"/>
                        <a:pt x="55" y="25"/>
                        <a:pt x="55" y="24"/>
                      </a:cubicBezTo>
                      <a:cubicBezTo>
                        <a:pt x="54" y="24"/>
                        <a:pt x="54" y="23"/>
                        <a:pt x="53" y="23"/>
                      </a:cubicBezTo>
                      <a:cubicBezTo>
                        <a:pt x="52" y="23"/>
                        <a:pt x="51" y="25"/>
                        <a:pt x="51" y="25"/>
                      </a:cubicBezTo>
                      <a:cubicBezTo>
                        <a:pt x="49" y="26"/>
                        <a:pt x="49" y="26"/>
                        <a:pt x="49" y="26"/>
                      </a:cubicBezTo>
                      <a:cubicBezTo>
                        <a:pt x="49" y="26"/>
                        <a:pt x="48" y="28"/>
                        <a:pt x="49" y="28"/>
                      </a:cubicBezTo>
                      <a:cubicBezTo>
                        <a:pt x="49" y="28"/>
                        <a:pt x="50" y="28"/>
                        <a:pt x="50" y="28"/>
                      </a:cubicBezTo>
                      <a:cubicBezTo>
                        <a:pt x="50" y="28"/>
                        <a:pt x="50" y="29"/>
                        <a:pt x="50" y="29"/>
                      </a:cubicBezTo>
                      <a:cubicBezTo>
                        <a:pt x="50" y="30"/>
                        <a:pt x="50" y="31"/>
                        <a:pt x="50" y="31"/>
                      </a:cubicBezTo>
                      <a:cubicBezTo>
                        <a:pt x="50" y="31"/>
                        <a:pt x="49" y="32"/>
                        <a:pt x="48" y="31"/>
                      </a:cubicBezTo>
                      <a:cubicBezTo>
                        <a:pt x="47" y="31"/>
                        <a:pt x="46" y="31"/>
                        <a:pt x="45" y="31"/>
                      </a:cubicBezTo>
                      <a:cubicBezTo>
                        <a:pt x="45" y="30"/>
                        <a:pt x="44" y="30"/>
                        <a:pt x="43" y="30"/>
                      </a:cubicBezTo>
                      <a:cubicBezTo>
                        <a:pt x="43" y="31"/>
                        <a:pt x="43" y="31"/>
                        <a:pt x="42" y="31"/>
                      </a:cubicBezTo>
                      <a:cubicBezTo>
                        <a:pt x="42" y="31"/>
                        <a:pt x="40" y="33"/>
                        <a:pt x="40" y="33"/>
                      </a:cubicBezTo>
                      <a:cubicBezTo>
                        <a:pt x="40" y="33"/>
                        <a:pt x="39" y="33"/>
                        <a:pt x="39" y="34"/>
                      </a:cubicBezTo>
                      <a:cubicBezTo>
                        <a:pt x="39" y="34"/>
                        <a:pt x="39" y="36"/>
                        <a:pt x="39" y="36"/>
                      </a:cubicBezTo>
                      <a:cubicBezTo>
                        <a:pt x="39" y="36"/>
                        <a:pt x="38" y="36"/>
                        <a:pt x="36" y="37"/>
                      </a:cubicBezTo>
                      <a:cubicBezTo>
                        <a:pt x="35" y="37"/>
                        <a:pt x="35" y="38"/>
                        <a:pt x="35" y="38"/>
                      </a:cubicBezTo>
                      <a:cubicBezTo>
                        <a:pt x="34" y="39"/>
                        <a:pt x="34" y="39"/>
                        <a:pt x="34" y="39"/>
                      </a:cubicBezTo>
                      <a:cubicBezTo>
                        <a:pt x="34" y="39"/>
                        <a:pt x="33" y="40"/>
                        <a:pt x="32" y="41"/>
                      </a:cubicBezTo>
                      <a:cubicBezTo>
                        <a:pt x="31" y="42"/>
                        <a:pt x="29" y="44"/>
                        <a:pt x="29" y="44"/>
                      </a:cubicBezTo>
                      <a:cubicBezTo>
                        <a:pt x="28" y="44"/>
                        <a:pt x="27" y="45"/>
                        <a:pt x="27" y="46"/>
                      </a:cubicBezTo>
                      <a:cubicBezTo>
                        <a:pt x="27" y="47"/>
                        <a:pt x="27" y="48"/>
                        <a:pt x="26" y="48"/>
                      </a:cubicBezTo>
                      <a:cubicBezTo>
                        <a:pt x="26" y="49"/>
                        <a:pt x="26" y="50"/>
                        <a:pt x="26" y="51"/>
                      </a:cubicBezTo>
                      <a:cubicBezTo>
                        <a:pt x="25" y="52"/>
                        <a:pt x="25" y="53"/>
                        <a:pt x="24" y="53"/>
                      </a:cubicBezTo>
                      <a:cubicBezTo>
                        <a:pt x="24" y="54"/>
                        <a:pt x="23" y="54"/>
                        <a:pt x="23" y="54"/>
                      </a:cubicBezTo>
                      <a:cubicBezTo>
                        <a:pt x="23" y="54"/>
                        <a:pt x="21" y="55"/>
                        <a:pt x="20" y="55"/>
                      </a:cubicBezTo>
                      <a:cubicBezTo>
                        <a:pt x="19" y="56"/>
                        <a:pt x="19" y="57"/>
                        <a:pt x="19" y="57"/>
                      </a:cubicBezTo>
                      <a:cubicBezTo>
                        <a:pt x="19" y="58"/>
                        <a:pt x="20" y="58"/>
                        <a:pt x="20" y="58"/>
                      </a:cubicBezTo>
                      <a:cubicBezTo>
                        <a:pt x="21" y="58"/>
                        <a:pt x="22" y="59"/>
                        <a:pt x="22" y="59"/>
                      </a:cubicBezTo>
                      <a:cubicBezTo>
                        <a:pt x="22" y="59"/>
                        <a:pt x="22" y="61"/>
                        <a:pt x="22" y="61"/>
                      </a:cubicBezTo>
                      <a:cubicBezTo>
                        <a:pt x="22" y="61"/>
                        <a:pt x="21" y="63"/>
                        <a:pt x="22" y="63"/>
                      </a:cubicBezTo>
                      <a:cubicBezTo>
                        <a:pt x="22" y="63"/>
                        <a:pt x="23" y="63"/>
                        <a:pt x="23" y="63"/>
                      </a:cubicBezTo>
                      <a:cubicBezTo>
                        <a:pt x="25" y="64"/>
                        <a:pt x="25" y="64"/>
                        <a:pt x="25" y="64"/>
                      </a:cubicBezTo>
                      <a:cubicBezTo>
                        <a:pt x="27" y="65"/>
                        <a:pt x="27" y="65"/>
                        <a:pt x="27" y="65"/>
                      </a:cubicBezTo>
                      <a:cubicBezTo>
                        <a:pt x="28" y="65"/>
                        <a:pt x="28" y="65"/>
                        <a:pt x="28" y="65"/>
                      </a:cubicBezTo>
                      <a:cubicBezTo>
                        <a:pt x="28" y="65"/>
                        <a:pt x="27" y="66"/>
                        <a:pt x="27" y="67"/>
                      </a:cubicBezTo>
                      <a:cubicBezTo>
                        <a:pt x="27" y="67"/>
                        <a:pt x="27" y="68"/>
                        <a:pt x="26" y="68"/>
                      </a:cubicBezTo>
                      <a:cubicBezTo>
                        <a:pt x="26" y="67"/>
                        <a:pt x="26" y="67"/>
                        <a:pt x="26" y="67"/>
                      </a:cubicBezTo>
                      <a:cubicBezTo>
                        <a:pt x="25" y="66"/>
                        <a:pt x="25" y="66"/>
                        <a:pt x="25" y="65"/>
                      </a:cubicBezTo>
                      <a:cubicBezTo>
                        <a:pt x="24" y="65"/>
                        <a:pt x="23" y="66"/>
                        <a:pt x="23" y="66"/>
                      </a:cubicBezTo>
                      <a:cubicBezTo>
                        <a:pt x="22" y="65"/>
                        <a:pt x="22" y="65"/>
                        <a:pt x="21" y="65"/>
                      </a:cubicBezTo>
                      <a:cubicBezTo>
                        <a:pt x="21" y="64"/>
                        <a:pt x="21" y="65"/>
                        <a:pt x="21" y="64"/>
                      </a:cubicBezTo>
                      <a:cubicBezTo>
                        <a:pt x="21" y="63"/>
                        <a:pt x="21" y="63"/>
                        <a:pt x="21" y="62"/>
                      </a:cubicBezTo>
                      <a:cubicBezTo>
                        <a:pt x="21" y="62"/>
                        <a:pt x="20" y="61"/>
                        <a:pt x="20" y="61"/>
                      </a:cubicBezTo>
                      <a:cubicBezTo>
                        <a:pt x="19" y="61"/>
                        <a:pt x="20" y="62"/>
                        <a:pt x="19" y="61"/>
                      </a:cubicBezTo>
                      <a:cubicBezTo>
                        <a:pt x="19" y="60"/>
                        <a:pt x="18" y="60"/>
                        <a:pt x="18" y="60"/>
                      </a:cubicBezTo>
                      <a:cubicBezTo>
                        <a:pt x="18" y="60"/>
                        <a:pt x="17" y="60"/>
                        <a:pt x="17" y="60"/>
                      </a:cubicBezTo>
                      <a:cubicBezTo>
                        <a:pt x="17" y="59"/>
                        <a:pt x="17" y="58"/>
                        <a:pt x="17" y="57"/>
                      </a:cubicBezTo>
                      <a:cubicBezTo>
                        <a:pt x="17" y="57"/>
                        <a:pt x="18" y="56"/>
                        <a:pt x="18" y="55"/>
                      </a:cubicBezTo>
                      <a:cubicBezTo>
                        <a:pt x="18" y="55"/>
                        <a:pt x="18" y="52"/>
                        <a:pt x="18" y="52"/>
                      </a:cubicBezTo>
                      <a:cubicBezTo>
                        <a:pt x="18" y="52"/>
                        <a:pt x="15" y="58"/>
                        <a:pt x="14" y="63"/>
                      </a:cubicBezTo>
                      <a:cubicBezTo>
                        <a:pt x="14" y="63"/>
                        <a:pt x="15" y="62"/>
                        <a:pt x="15" y="63"/>
                      </a:cubicBezTo>
                      <a:cubicBezTo>
                        <a:pt x="15" y="64"/>
                        <a:pt x="16" y="65"/>
                        <a:pt x="16" y="65"/>
                      </a:cubicBezTo>
                      <a:cubicBezTo>
                        <a:pt x="15" y="66"/>
                        <a:pt x="15" y="66"/>
                        <a:pt x="15" y="68"/>
                      </a:cubicBezTo>
                      <a:cubicBezTo>
                        <a:pt x="15" y="71"/>
                        <a:pt x="16" y="71"/>
                        <a:pt x="16" y="72"/>
                      </a:cubicBezTo>
                      <a:cubicBezTo>
                        <a:pt x="15" y="73"/>
                        <a:pt x="15" y="74"/>
                        <a:pt x="15" y="75"/>
                      </a:cubicBezTo>
                      <a:cubicBezTo>
                        <a:pt x="15" y="76"/>
                        <a:pt x="15" y="78"/>
                        <a:pt x="16" y="78"/>
                      </a:cubicBezTo>
                      <a:cubicBezTo>
                        <a:pt x="16" y="79"/>
                        <a:pt x="16" y="79"/>
                        <a:pt x="16" y="79"/>
                      </a:cubicBezTo>
                      <a:cubicBezTo>
                        <a:pt x="17" y="80"/>
                        <a:pt x="16" y="81"/>
                        <a:pt x="17" y="80"/>
                      </a:cubicBezTo>
                      <a:cubicBezTo>
                        <a:pt x="18" y="78"/>
                        <a:pt x="19" y="77"/>
                        <a:pt x="19" y="77"/>
                      </a:cubicBezTo>
                      <a:cubicBezTo>
                        <a:pt x="19" y="76"/>
                        <a:pt x="19" y="76"/>
                        <a:pt x="19" y="76"/>
                      </a:cubicBezTo>
                      <a:cubicBezTo>
                        <a:pt x="19" y="76"/>
                        <a:pt x="19" y="75"/>
                        <a:pt x="21" y="75"/>
                      </a:cubicBezTo>
                      <a:cubicBezTo>
                        <a:pt x="22" y="76"/>
                        <a:pt x="22" y="75"/>
                        <a:pt x="23" y="76"/>
                      </a:cubicBezTo>
                      <a:cubicBezTo>
                        <a:pt x="23" y="77"/>
                        <a:pt x="22" y="78"/>
                        <a:pt x="23" y="78"/>
                      </a:cubicBezTo>
                      <a:cubicBezTo>
                        <a:pt x="24" y="78"/>
                        <a:pt x="26" y="77"/>
                        <a:pt x="26" y="77"/>
                      </a:cubicBezTo>
                      <a:cubicBezTo>
                        <a:pt x="27" y="78"/>
                        <a:pt x="28" y="78"/>
                        <a:pt x="28" y="79"/>
                      </a:cubicBezTo>
                      <a:cubicBezTo>
                        <a:pt x="28" y="80"/>
                        <a:pt x="29" y="81"/>
                        <a:pt x="29" y="82"/>
                      </a:cubicBezTo>
                      <a:cubicBezTo>
                        <a:pt x="30" y="82"/>
                        <a:pt x="30" y="83"/>
                        <a:pt x="30" y="84"/>
                      </a:cubicBezTo>
                      <a:cubicBezTo>
                        <a:pt x="30" y="85"/>
                        <a:pt x="33" y="86"/>
                        <a:pt x="33" y="86"/>
                      </a:cubicBezTo>
                      <a:cubicBezTo>
                        <a:pt x="33" y="86"/>
                        <a:pt x="35" y="86"/>
                        <a:pt x="36" y="86"/>
                      </a:cubicBezTo>
                      <a:cubicBezTo>
                        <a:pt x="37" y="86"/>
                        <a:pt x="36" y="87"/>
                        <a:pt x="37" y="88"/>
                      </a:cubicBezTo>
                      <a:cubicBezTo>
                        <a:pt x="38" y="88"/>
                        <a:pt x="39" y="90"/>
                        <a:pt x="39" y="90"/>
                      </a:cubicBezTo>
                      <a:cubicBezTo>
                        <a:pt x="39" y="90"/>
                        <a:pt x="39" y="92"/>
                        <a:pt x="39" y="93"/>
                      </a:cubicBezTo>
                      <a:cubicBezTo>
                        <a:pt x="39" y="94"/>
                        <a:pt x="39" y="95"/>
                        <a:pt x="39" y="95"/>
                      </a:cubicBezTo>
                      <a:cubicBezTo>
                        <a:pt x="40" y="95"/>
                        <a:pt x="42" y="95"/>
                        <a:pt x="42" y="95"/>
                      </a:cubicBezTo>
                      <a:cubicBezTo>
                        <a:pt x="42" y="95"/>
                        <a:pt x="41" y="97"/>
                        <a:pt x="43" y="97"/>
                      </a:cubicBezTo>
                      <a:cubicBezTo>
                        <a:pt x="44" y="98"/>
                        <a:pt x="46" y="98"/>
                        <a:pt x="46" y="99"/>
                      </a:cubicBezTo>
                      <a:cubicBezTo>
                        <a:pt x="47" y="99"/>
                        <a:pt x="45" y="100"/>
                        <a:pt x="47" y="100"/>
                      </a:cubicBezTo>
                      <a:cubicBezTo>
                        <a:pt x="49" y="100"/>
                        <a:pt x="51" y="100"/>
                        <a:pt x="52" y="101"/>
                      </a:cubicBezTo>
                      <a:cubicBezTo>
                        <a:pt x="53" y="101"/>
                        <a:pt x="52" y="102"/>
                        <a:pt x="54" y="104"/>
                      </a:cubicBezTo>
                      <a:cubicBezTo>
                        <a:pt x="57" y="105"/>
                        <a:pt x="57" y="105"/>
                        <a:pt x="58" y="106"/>
                      </a:cubicBezTo>
                      <a:cubicBezTo>
                        <a:pt x="59" y="106"/>
                        <a:pt x="60" y="106"/>
                        <a:pt x="59" y="108"/>
                      </a:cubicBezTo>
                      <a:cubicBezTo>
                        <a:pt x="59" y="109"/>
                        <a:pt x="59" y="111"/>
                        <a:pt x="58" y="111"/>
                      </a:cubicBezTo>
                      <a:cubicBezTo>
                        <a:pt x="57" y="112"/>
                        <a:pt x="56" y="114"/>
                        <a:pt x="55" y="115"/>
                      </a:cubicBezTo>
                      <a:cubicBezTo>
                        <a:pt x="55" y="116"/>
                        <a:pt x="54" y="117"/>
                        <a:pt x="55" y="118"/>
                      </a:cubicBezTo>
                      <a:cubicBezTo>
                        <a:pt x="55" y="120"/>
                        <a:pt x="56" y="121"/>
                        <a:pt x="56" y="122"/>
                      </a:cubicBezTo>
                      <a:cubicBezTo>
                        <a:pt x="56" y="122"/>
                        <a:pt x="56" y="125"/>
                        <a:pt x="56" y="125"/>
                      </a:cubicBezTo>
                      <a:cubicBezTo>
                        <a:pt x="55" y="126"/>
                        <a:pt x="55" y="128"/>
                        <a:pt x="55" y="128"/>
                      </a:cubicBezTo>
                      <a:cubicBezTo>
                        <a:pt x="55" y="128"/>
                        <a:pt x="56" y="129"/>
                        <a:pt x="55" y="130"/>
                      </a:cubicBezTo>
                      <a:cubicBezTo>
                        <a:pt x="54" y="132"/>
                        <a:pt x="52" y="133"/>
                        <a:pt x="51" y="133"/>
                      </a:cubicBezTo>
                      <a:cubicBezTo>
                        <a:pt x="50" y="134"/>
                        <a:pt x="49" y="135"/>
                        <a:pt x="49" y="135"/>
                      </a:cubicBezTo>
                      <a:cubicBezTo>
                        <a:pt x="49" y="135"/>
                        <a:pt x="49" y="139"/>
                        <a:pt x="49" y="140"/>
                      </a:cubicBezTo>
                      <a:cubicBezTo>
                        <a:pt x="48" y="140"/>
                        <a:pt x="45" y="146"/>
                        <a:pt x="46" y="147"/>
                      </a:cubicBezTo>
                      <a:cubicBezTo>
                        <a:pt x="47" y="149"/>
                        <a:pt x="48" y="150"/>
                        <a:pt x="47" y="151"/>
                      </a:cubicBezTo>
                      <a:cubicBezTo>
                        <a:pt x="47" y="152"/>
                        <a:pt x="47" y="152"/>
                        <a:pt x="46" y="153"/>
                      </a:cubicBezTo>
                      <a:cubicBezTo>
                        <a:pt x="46" y="153"/>
                        <a:pt x="44" y="153"/>
                        <a:pt x="45" y="155"/>
                      </a:cubicBezTo>
                      <a:cubicBezTo>
                        <a:pt x="46" y="157"/>
                        <a:pt x="47" y="157"/>
                        <a:pt x="48" y="159"/>
                      </a:cubicBezTo>
                      <a:cubicBezTo>
                        <a:pt x="48" y="160"/>
                        <a:pt x="48" y="160"/>
                        <a:pt x="49" y="161"/>
                      </a:cubicBezTo>
                      <a:cubicBezTo>
                        <a:pt x="50" y="162"/>
                        <a:pt x="50" y="164"/>
                        <a:pt x="51" y="165"/>
                      </a:cubicBezTo>
                      <a:cubicBezTo>
                        <a:pt x="52" y="165"/>
                        <a:pt x="54" y="166"/>
                        <a:pt x="54" y="167"/>
                      </a:cubicBezTo>
                      <a:cubicBezTo>
                        <a:pt x="54" y="168"/>
                        <a:pt x="56" y="170"/>
                        <a:pt x="53" y="169"/>
                      </a:cubicBezTo>
                      <a:cubicBezTo>
                        <a:pt x="50" y="167"/>
                        <a:pt x="53" y="169"/>
                        <a:pt x="49" y="166"/>
                      </a:cubicBezTo>
                      <a:cubicBezTo>
                        <a:pt x="46" y="163"/>
                        <a:pt x="45" y="164"/>
                        <a:pt x="44" y="162"/>
                      </a:cubicBezTo>
                      <a:cubicBezTo>
                        <a:pt x="42" y="161"/>
                        <a:pt x="44" y="167"/>
                        <a:pt x="42" y="159"/>
                      </a:cubicBezTo>
                      <a:cubicBezTo>
                        <a:pt x="39" y="152"/>
                        <a:pt x="38" y="153"/>
                        <a:pt x="37" y="151"/>
                      </a:cubicBezTo>
                      <a:cubicBezTo>
                        <a:pt x="37" y="150"/>
                        <a:pt x="37" y="151"/>
                        <a:pt x="35" y="148"/>
                      </a:cubicBezTo>
                      <a:cubicBezTo>
                        <a:pt x="33" y="144"/>
                        <a:pt x="35" y="146"/>
                        <a:pt x="33" y="144"/>
                      </a:cubicBezTo>
                      <a:cubicBezTo>
                        <a:pt x="31" y="142"/>
                        <a:pt x="31" y="145"/>
                        <a:pt x="30" y="141"/>
                      </a:cubicBezTo>
                      <a:cubicBezTo>
                        <a:pt x="29" y="136"/>
                        <a:pt x="29" y="139"/>
                        <a:pt x="28" y="134"/>
                      </a:cubicBezTo>
                      <a:cubicBezTo>
                        <a:pt x="27" y="130"/>
                        <a:pt x="29" y="129"/>
                        <a:pt x="26" y="127"/>
                      </a:cubicBezTo>
                      <a:cubicBezTo>
                        <a:pt x="24" y="125"/>
                        <a:pt x="24" y="126"/>
                        <a:pt x="23" y="124"/>
                      </a:cubicBezTo>
                      <a:cubicBezTo>
                        <a:pt x="22" y="123"/>
                        <a:pt x="23" y="124"/>
                        <a:pt x="21" y="120"/>
                      </a:cubicBezTo>
                      <a:cubicBezTo>
                        <a:pt x="19" y="116"/>
                        <a:pt x="15" y="114"/>
                        <a:pt x="15" y="107"/>
                      </a:cubicBezTo>
                      <a:cubicBezTo>
                        <a:pt x="16" y="100"/>
                        <a:pt x="16" y="99"/>
                        <a:pt x="16" y="99"/>
                      </a:cubicBezTo>
                      <a:cubicBezTo>
                        <a:pt x="16" y="99"/>
                        <a:pt x="12" y="96"/>
                        <a:pt x="13" y="92"/>
                      </a:cubicBezTo>
                      <a:cubicBezTo>
                        <a:pt x="14" y="88"/>
                        <a:pt x="15" y="89"/>
                        <a:pt x="14" y="88"/>
                      </a:cubicBezTo>
                      <a:cubicBezTo>
                        <a:pt x="14" y="87"/>
                        <a:pt x="14" y="87"/>
                        <a:pt x="12" y="85"/>
                      </a:cubicBezTo>
                      <a:cubicBezTo>
                        <a:pt x="11" y="84"/>
                        <a:pt x="11" y="84"/>
                        <a:pt x="11" y="83"/>
                      </a:cubicBezTo>
                      <a:cubicBezTo>
                        <a:pt x="10" y="82"/>
                        <a:pt x="10" y="80"/>
                        <a:pt x="10" y="80"/>
                      </a:cubicBezTo>
                      <a:cubicBezTo>
                        <a:pt x="9" y="80"/>
                        <a:pt x="9" y="80"/>
                        <a:pt x="9" y="80"/>
                      </a:cubicBezTo>
                      <a:cubicBezTo>
                        <a:pt x="9" y="80"/>
                        <a:pt x="0" y="173"/>
                        <a:pt x="92" y="187"/>
                      </a:cubicBezTo>
                      <a:cubicBezTo>
                        <a:pt x="92" y="187"/>
                        <a:pt x="71" y="182"/>
                        <a:pt x="69" y="178"/>
                      </a:cubicBezTo>
                      <a:cubicBezTo>
                        <a:pt x="69" y="178"/>
                        <a:pt x="69" y="174"/>
                        <a:pt x="70" y="174"/>
                      </a:cubicBezTo>
                      <a:cubicBezTo>
                        <a:pt x="71" y="174"/>
                        <a:pt x="72" y="175"/>
                        <a:pt x="73" y="174"/>
                      </a:cubicBezTo>
                      <a:cubicBezTo>
                        <a:pt x="75" y="173"/>
                        <a:pt x="76" y="171"/>
                        <a:pt x="76" y="171"/>
                      </a:cubicBezTo>
                      <a:cubicBezTo>
                        <a:pt x="76" y="173"/>
                        <a:pt x="76" y="173"/>
                        <a:pt x="76" y="173"/>
                      </a:cubicBezTo>
                      <a:cubicBezTo>
                        <a:pt x="76" y="173"/>
                        <a:pt x="75" y="173"/>
                        <a:pt x="79" y="173"/>
                      </a:cubicBezTo>
                      <a:cubicBezTo>
                        <a:pt x="83" y="172"/>
                        <a:pt x="83" y="172"/>
                        <a:pt x="85" y="172"/>
                      </a:cubicBezTo>
                      <a:cubicBezTo>
                        <a:pt x="86" y="171"/>
                        <a:pt x="88" y="168"/>
                        <a:pt x="89" y="170"/>
                      </a:cubicBezTo>
                      <a:cubicBezTo>
                        <a:pt x="90" y="172"/>
                        <a:pt x="88" y="171"/>
                        <a:pt x="90" y="172"/>
                      </a:cubicBezTo>
                      <a:cubicBezTo>
                        <a:pt x="92" y="173"/>
                        <a:pt x="96" y="171"/>
                        <a:pt x="96" y="171"/>
                      </a:cubicBezTo>
                      <a:cubicBezTo>
                        <a:pt x="96" y="171"/>
                        <a:pt x="102" y="172"/>
                        <a:pt x="103" y="171"/>
                      </a:cubicBezTo>
                      <a:cubicBezTo>
                        <a:pt x="103" y="170"/>
                        <a:pt x="103" y="169"/>
                        <a:pt x="105" y="169"/>
                      </a:cubicBezTo>
                      <a:cubicBezTo>
                        <a:pt x="106" y="170"/>
                        <a:pt x="106" y="171"/>
                        <a:pt x="106" y="171"/>
                      </a:cubicBezTo>
                      <a:cubicBezTo>
                        <a:pt x="103" y="173"/>
                        <a:pt x="103" y="173"/>
                        <a:pt x="103" y="173"/>
                      </a:cubicBezTo>
                      <a:cubicBezTo>
                        <a:pt x="99" y="176"/>
                        <a:pt x="99" y="176"/>
                        <a:pt x="99" y="176"/>
                      </a:cubicBezTo>
                      <a:cubicBezTo>
                        <a:pt x="99" y="176"/>
                        <a:pt x="98" y="176"/>
                        <a:pt x="99" y="177"/>
                      </a:cubicBezTo>
                      <a:cubicBezTo>
                        <a:pt x="101" y="178"/>
                        <a:pt x="101" y="177"/>
                        <a:pt x="103" y="178"/>
                      </a:cubicBezTo>
                      <a:cubicBezTo>
                        <a:pt x="104" y="178"/>
                        <a:pt x="108" y="181"/>
                        <a:pt x="109" y="179"/>
                      </a:cubicBezTo>
                      <a:cubicBezTo>
                        <a:pt x="110" y="177"/>
                        <a:pt x="110" y="177"/>
                        <a:pt x="111" y="176"/>
                      </a:cubicBezTo>
                      <a:cubicBezTo>
                        <a:pt x="111" y="175"/>
                        <a:pt x="111" y="173"/>
                        <a:pt x="113" y="173"/>
                      </a:cubicBezTo>
                      <a:cubicBezTo>
                        <a:pt x="114" y="173"/>
                        <a:pt x="116" y="174"/>
                        <a:pt x="116" y="174"/>
                      </a:cubicBezTo>
                      <a:cubicBezTo>
                        <a:pt x="114" y="177"/>
                        <a:pt x="114" y="177"/>
                        <a:pt x="114" y="177"/>
                      </a:cubicBezTo>
                      <a:cubicBezTo>
                        <a:pt x="114" y="177"/>
                        <a:pt x="117" y="177"/>
                        <a:pt x="118" y="177"/>
                      </a:cubicBezTo>
                      <a:cubicBezTo>
                        <a:pt x="119" y="177"/>
                        <a:pt x="120" y="178"/>
                        <a:pt x="121" y="177"/>
                      </a:cubicBezTo>
                      <a:cubicBezTo>
                        <a:pt x="123" y="175"/>
                        <a:pt x="123" y="175"/>
                        <a:pt x="124" y="175"/>
                      </a:cubicBezTo>
                      <a:cubicBezTo>
                        <a:pt x="126" y="175"/>
                        <a:pt x="128" y="174"/>
                        <a:pt x="129" y="174"/>
                      </a:cubicBezTo>
                      <a:cubicBezTo>
                        <a:pt x="129" y="175"/>
                        <a:pt x="131" y="175"/>
                        <a:pt x="131" y="175"/>
                      </a:cubicBezTo>
                      <a:cubicBezTo>
                        <a:pt x="132" y="175"/>
                        <a:pt x="135" y="177"/>
                        <a:pt x="136" y="177"/>
                      </a:cubicBezTo>
                      <a:cubicBezTo>
                        <a:pt x="137" y="176"/>
                        <a:pt x="141" y="177"/>
                        <a:pt x="141" y="177"/>
                      </a:cubicBezTo>
                      <a:cubicBezTo>
                        <a:pt x="141" y="177"/>
                        <a:pt x="130" y="186"/>
                        <a:pt x="107" y="187"/>
                      </a:cubicBezTo>
                      <a:cubicBezTo>
                        <a:pt x="107" y="187"/>
                        <a:pt x="158" y="189"/>
                        <a:pt x="187" y="139"/>
                      </a:cubicBezTo>
                      <a:cubicBezTo>
                        <a:pt x="216" y="89"/>
                        <a:pt x="196" y="25"/>
                        <a:pt x="130" y="3"/>
                      </a:cubicBezTo>
                      <a:cubicBezTo>
                        <a:pt x="130" y="3"/>
                        <a:pt x="179" y="21"/>
                        <a:pt x="192" y="68"/>
                      </a:cubicBezTo>
                      <a:cubicBezTo>
                        <a:pt x="192" y="69"/>
                        <a:pt x="192" y="69"/>
                        <a:pt x="192" y="69"/>
                      </a:cubicBezTo>
                      <a:cubicBezTo>
                        <a:pt x="191" y="68"/>
                        <a:pt x="191" y="68"/>
                        <a:pt x="190" y="66"/>
                      </a:cubicBezTo>
                      <a:cubicBezTo>
                        <a:pt x="188" y="64"/>
                        <a:pt x="189" y="64"/>
                        <a:pt x="188" y="63"/>
                      </a:cubicBezTo>
                      <a:cubicBezTo>
                        <a:pt x="188" y="61"/>
                        <a:pt x="188" y="62"/>
                        <a:pt x="187" y="61"/>
                      </a:cubicBezTo>
                      <a:cubicBezTo>
                        <a:pt x="186" y="59"/>
                        <a:pt x="185" y="60"/>
                        <a:pt x="184" y="59"/>
                      </a:cubicBezTo>
                      <a:cubicBezTo>
                        <a:pt x="184" y="58"/>
                        <a:pt x="183" y="55"/>
                        <a:pt x="182" y="54"/>
                      </a:cubicBezTo>
                      <a:cubicBezTo>
                        <a:pt x="181" y="53"/>
                        <a:pt x="179" y="53"/>
                        <a:pt x="178" y="53"/>
                      </a:cubicBezTo>
                      <a:cubicBezTo>
                        <a:pt x="178" y="53"/>
                        <a:pt x="178" y="51"/>
                        <a:pt x="178" y="53"/>
                      </a:cubicBezTo>
                      <a:cubicBezTo>
                        <a:pt x="177" y="54"/>
                        <a:pt x="179" y="55"/>
                        <a:pt x="179" y="55"/>
                      </a:cubicBezTo>
                      <a:cubicBezTo>
                        <a:pt x="179" y="59"/>
                        <a:pt x="179" y="59"/>
                        <a:pt x="179" y="59"/>
                      </a:cubicBezTo>
                      <a:cubicBezTo>
                        <a:pt x="179" y="59"/>
                        <a:pt x="180" y="62"/>
                        <a:pt x="180" y="63"/>
                      </a:cubicBezTo>
                      <a:cubicBezTo>
                        <a:pt x="180" y="64"/>
                        <a:pt x="179" y="66"/>
                        <a:pt x="179" y="66"/>
                      </a:cubicBezTo>
                      <a:cubicBezTo>
                        <a:pt x="179" y="66"/>
                        <a:pt x="179" y="69"/>
                        <a:pt x="178" y="70"/>
                      </a:cubicBezTo>
                      <a:cubicBezTo>
                        <a:pt x="177" y="70"/>
                        <a:pt x="172" y="71"/>
                        <a:pt x="172" y="71"/>
                      </a:cubicBezTo>
                      <a:cubicBezTo>
                        <a:pt x="172" y="71"/>
                        <a:pt x="170" y="69"/>
                        <a:pt x="169" y="68"/>
                      </a:cubicBezTo>
                      <a:cubicBezTo>
                        <a:pt x="169" y="66"/>
                        <a:pt x="166" y="66"/>
                        <a:pt x="165" y="65"/>
                      </a:cubicBezTo>
                      <a:cubicBezTo>
                        <a:pt x="165" y="64"/>
                        <a:pt x="166" y="63"/>
                        <a:pt x="165" y="61"/>
                      </a:cubicBezTo>
                      <a:cubicBezTo>
                        <a:pt x="163" y="59"/>
                        <a:pt x="165" y="60"/>
                        <a:pt x="163" y="58"/>
                      </a:cubicBezTo>
                      <a:cubicBezTo>
                        <a:pt x="161" y="57"/>
                        <a:pt x="161" y="57"/>
                        <a:pt x="161" y="57"/>
                      </a:cubicBezTo>
                      <a:cubicBezTo>
                        <a:pt x="161" y="57"/>
                        <a:pt x="157" y="55"/>
                        <a:pt x="158" y="58"/>
                      </a:cubicBezTo>
                      <a:cubicBezTo>
                        <a:pt x="160" y="60"/>
                        <a:pt x="158" y="62"/>
                        <a:pt x="159" y="62"/>
                      </a:cubicBezTo>
                      <a:cubicBezTo>
                        <a:pt x="160" y="63"/>
                        <a:pt x="161" y="62"/>
                        <a:pt x="162" y="64"/>
                      </a:cubicBezTo>
                      <a:cubicBezTo>
                        <a:pt x="163" y="66"/>
                        <a:pt x="163" y="67"/>
                        <a:pt x="164" y="67"/>
                      </a:cubicBezTo>
                      <a:cubicBezTo>
                        <a:pt x="164" y="68"/>
                        <a:pt x="165" y="71"/>
                        <a:pt x="165" y="71"/>
                      </a:cubicBezTo>
                      <a:cubicBezTo>
                        <a:pt x="166" y="71"/>
                        <a:pt x="169" y="71"/>
                        <a:pt x="169" y="72"/>
                      </a:cubicBezTo>
                      <a:cubicBezTo>
                        <a:pt x="168" y="73"/>
                        <a:pt x="167" y="75"/>
                        <a:pt x="169" y="75"/>
                      </a:cubicBezTo>
                      <a:cubicBezTo>
                        <a:pt x="170" y="76"/>
                        <a:pt x="170" y="76"/>
                        <a:pt x="171" y="76"/>
                      </a:cubicBezTo>
                      <a:cubicBezTo>
                        <a:pt x="172" y="76"/>
                        <a:pt x="172" y="76"/>
                        <a:pt x="173" y="76"/>
                      </a:cubicBezTo>
                      <a:cubicBezTo>
                        <a:pt x="175" y="75"/>
                        <a:pt x="176" y="75"/>
                        <a:pt x="176" y="75"/>
                      </a:cubicBezTo>
                      <a:cubicBezTo>
                        <a:pt x="176" y="75"/>
                        <a:pt x="178" y="77"/>
                        <a:pt x="178" y="77"/>
                      </a:cubicBezTo>
                      <a:cubicBezTo>
                        <a:pt x="178" y="78"/>
                        <a:pt x="178" y="82"/>
                        <a:pt x="178" y="82"/>
                      </a:cubicBezTo>
                      <a:cubicBezTo>
                        <a:pt x="176" y="85"/>
                        <a:pt x="176" y="85"/>
                        <a:pt x="176" y="85"/>
                      </a:cubicBezTo>
                      <a:cubicBezTo>
                        <a:pt x="176" y="85"/>
                        <a:pt x="176" y="92"/>
                        <a:pt x="175" y="92"/>
                      </a:cubicBezTo>
                      <a:cubicBezTo>
                        <a:pt x="174" y="92"/>
                        <a:pt x="173" y="95"/>
                        <a:pt x="172" y="95"/>
                      </a:cubicBezTo>
                      <a:cubicBezTo>
                        <a:pt x="171" y="96"/>
                        <a:pt x="171" y="100"/>
                        <a:pt x="171" y="100"/>
                      </a:cubicBezTo>
                      <a:cubicBezTo>
                        <a:pt x="169" y="103"/>
                        <a:pt x="169" y="103"/>
                        <a:pt x="169" y="103"/>
                      </a:cubicBezTo>
                      <a:cubicBezTo>
                        <a:pt x="169" y="103"/>
                        <a:pt x="169" y="106"/>
                        <a:pt x="169" y="107"/>
                      </a:cubicBezTo>
                      <a:cubicBezTo>
                        <a:pt x="169" y="108"/>
                        <a:pt x="170" y="111"/>
                        <a:pt x="169" y="113"/>
                      </a:cubicBezTo>
                      <a:cubicBezTo>
                        <a:pt x="169" y="115"/>
                        <a:pt x="166" y="117"/>
                        <a:pt x="166" y="117"/>
                      </a:cubicBezTo>
                      <a:cubicBezTo>
                        <a:pt x="166" y="117"/>
                        <a:pt x="170" y="120"/>
                        <a:pt x="168" y="120"/>
                      </a:cubicBezTo>
                      <a:cubicBezTo>
                        <a:pt x="166" y="120"/>
                        <a:pt x="164" y="123"/>
                        <a:pt x="164" y="124"/>
                      </a:cubicBezTo>
                      <a:cubicBezTo>
                        <a:pt x="163" y="124"/>
                        <a:pt x="164" y="126"/>
                        <a:pt x="163" y="126"/>
                      </a:cubicBezTo>
                      <a:cubicBezTo>
                        <a:pt x="161" y="126"/>
                        <a:pt x="159" y="126"/>
                        <a:pt x="159" y="127"/>
                      </a:cubicBezTo>
                      <a:cubicBezTo>
                        <a:pt x="159" y="128"/>
                        <a:pt x="159" y="130"/>
                        <a:pt x="159" y="130"/>
                      </a:cubicBezTo>
                      <a:cubicBezTo>
                        <a:pt x="156" y="135"/>
                        <a:pt x="156" y="135"/>
                        <a:pt x="156" y="135"/>
                      </a:cubicBezTo>
                      <a:cubicBezTo>
                        <a:pt x="152" y="139"/>
                        <a:pt x="152" y="139"/>
                        <a:pt x="152" y="139"/>
                      </a:cubicBezTo>
                      <a:cubicBezTo>
                        <a:pt x="152" y="139"/>
                        <a:pt x="152" y="141"/>
                        <a:pt x="151" y="142"/>
                      </a:cubicBezTo>
                      <a:cubicBezTo>
                        <a:pt x="150" y="142"/>
                        <a:pt x="145" y="144"/>
                        <a:pt x="144" y="144"/>
                      </a:cubicBezTo>
                      <a:cubicBezTo>
                        <a:pt x="144" y="145"/>
                        <a:pt x="141" y="147"/>
                        <a:pt x="139" y="147"/>
                      </a:cubicBezTo>
                      <a:cubicBezTo>
                        <a:pt x="138" y="147"/>
                        <a:pt x="140" y="150"/>
                        <a:pt x="138" y="147"/>
                      </a:cubicBezTo>
                      <a:cubicBezTo>
                        <a:pt x="137" y="143"/>
                        <a:pt x="138" y="145"/>
                        <a:pt x="136" y="142"/>
                      </a:cubicBezTo>
                      <a:cubicBezTo>
                        <a:pt x="135" y="138"/>
                        <a:pt x="135" y="141"/>
                        <a:pt x="135" y="138"/>
                      </a:cubicBezTo>
                      <a:cubicBezTo>
                        <a:pt x="135" y="136"/>
                        <a:pt x="135" y="138"/>
                        <a:pt x="135" y="136"/>
                      </a:cubicBezTo>
                      <a:cubicBezTo>
                        <a:pt x="135" y="133"/>
                        <a:pt x="135" y="135"/>
                        <a:pt x="134" y="132"/>
                      </a:cubicBezTo>
                      <a:cubicBezTo>
                        <a:pt x="133" y="129"/>
                        <a:pt x="133" y="130"/>
                        <a:pt x="131" y="128"/>
                      </a:cubicBezTo>
                      <a:cubicBezTo>
                        <a:pt x="129" y="127"/>
                        <a:pt x="128" y="128"/>
                        <a:pt x="129" y="126"/>
                      </a:cubicBezTo>
                      <a:cubicBezTo>
                        <a:pt x="130" y="123"/>
                        <a:pt x="130" y="126"/>
                        <a:pt x="130" y="123"/>
                      </a:cubicBezTo>
                      <a:cubicBezTo>
                        <a:pt x="131" y="120"/>
                        <a:pt x="130" y="119"/>
                        <a:pt x="132" y="118"/>
                      </a:cubicBezTo>
                      <a:cubicBezTo>
                        <a:pt x="134" y="117"/>
                        <a:pt x="135" y="117"/>
                        <a:pt x="135" y="115"/>
                      </a:cubicBezTo>
                      <a:cubicBezTo>
                        <a:pt x="135" y="113"/>
                        <a:pt x="135" y="112"/>
                        <a:pt x="134" y="111"/>
                      </a:cubicBezTo>
                      <a:cubicBezTo>
                        <a:pt x="134" y="110"/>
                        <a:pt x="132" y="108"/>
                        <a:pt x="132" y="108"/>
                      </a:cubicBezTo>
                      <a:cubicBezTo>
                        <a:pt x="132" y="107"/>
                        <a:pt x="132" y="107"/>
                        <a:pt x="130" y="105"/>
                      </a:cubicBezTo>
                      <a:cubicBezTo>
                        <a:pt x="129" y="103"/>
                        <a:pt x="128" y="102"/>
                        <a:pt x="128" y="102"/>
                      </a:cubicBezTo>
                      <a:cubicBezTo>
                        <a:pt x="128" y="102"/>
                        <a:pt x="128" y="98"/>
                        <a:pt x="128" y="96"/>
                      </a:cubicBezTo>
                      <a:cubicBezTo>
                        <a:pt x="128" y="94"/>
                        <a:pt x="127" y="97"/>
                        <a:pt x="128" y="94"/>
                      </a:cubicBezTo>
                      <a:cubicBezTo>
                        <a:pt x="128" y="91"/>
                        <a:pt x="129" y="90"/>
                        <a:pt x="129" y="90"/>
                      </a:cubicBezTo>
                      <a:cubicBezTo>
                        <a:pt x="129" y="90"/>
                        <a:pt x="125" y="87"/>
                        <a:pt x="124" y="88"/>
                      </a:cubicBezTo>
                      <a:cubicBezTo>
                        <a:pt x="123" y="88"/>
                        <a:pt x="123" y="90"/>
                        <a:pt x="121" y="88"/>
                      </a:cubicBezTo>
                      <a:cubicBezTo>
                        <a:pt x="119" y="87"/>
                        <a:pt x="119" y="86"/>
                        <a:pt x="119" y="85"/>
                      </a:cubicBezTo>
                      <a:cubicBezTo>
                        <a:pt x="118" y="85"/>
                        <a:pt x="117" y="85"/>
                        <a:pt x="116" y="85"/>
                      </a:cubicBezTo>
                      <a:cubicBezTo>
                        <a:pt x="114" y="86"/>
                        <a:pt x="112" y="86"/>
                        <a:pt x="110" y="87"/>
                      </a:cubicBezTo>
                      <a:cubicBezTo>
                        <a:pt x="108" y="88"/>
                        <a:pt x="107" y="88"/>
                        <a:pt x="105" y="88"/>
                      </a:cubicBezTo>
                      <a:cubicBezTo>
                        <a:pt x="102" y="88"/>
                        <a:pt x="99" y="89"/>
                        <a:pt x="97" y="88"/>
                      </a:cubicBezTo>
                      <a:cubicBezTo>
                        <a:pt x="95" y="86"/>
                        <a:pt x="95" y="88"/>
                        <a:pt x="94" y="86"/>
                      </a:cubicBezTo>
                      <a:cubicBezTo>
                        <a:pt x="93" y="84"/>
                        <a:pt x="94" y="84"/>
                        <a:pt x="92" y="83"/>
                      </a:cubicBezTo>
                      <a:cubicBezTo>
                        <a:pt x="90" y="82"/>
                        <a:pt x="90" y="83"/>
                        <a:pt x="89" y="81"/>
                      </a:cubicBezTo>
                      <a:cubicBezTo>
                        <a:pt x="89" y="79"/>
                        <a:pt x="90" y="79"/>
                        <a:pt x="89" y="77"/>
                      </a:cubicBezTo>
                      <a:cubicBezTo>
                        <a:pt x="87" y="75"/>
                        <a:pt x="90" y="78"/>
                        <a:pt x="87" y="75"/>
                      </a:cubicBezTo>
                      <a:cubicBezTo>
                        <a:pt x="85" y="73"/>
                        <a:pt x="84" y="75"/>
                        <a:pt x="85" y="73"/>
                      </a:cubicBezTo>
                      <a:cubicBezTo>
                        <a:pt x="86" y="71"/>
                        <a:pt x="86" y="72"/>
                        <a:pt x="86" y="69"/>
                      </a:cubicBezTo>
                      <a:cubicBezTo>
                        <a:pt x="86" y="67"/>
                        <a:pt x="90" y="70"/>
                        <a:pt x="88" y="65"/>
                      </a:cubicBezTo>
                      <a:cubicBezTo>
                        <a:pt x="85" y="60"/>
                        <a:pt x="85" y="61"/>
                        <a:pt x="87" y="57"/>
                      </a:cubicBezTo>
                      <a:cubicBezTo>
                        <a:pt x="89" y="53"/>
                        <a:pt x="92" y="52"/>
                        <a:pt x="93" y="51"/>
                      </a:cubicBezTo>
                      <a:cubicBezTo>
                        <a:pt x="93" y="50"/>
                        <a:pt x="94" y="48"/>
                        <a:pt x="95" y="47"/>
                      </a:cubicBezTo>
                      <a:cubicBezTo>
                        <a:pt x="96" y="46"/>
                        <a:pt x="95" y="46"/>
                        <a:pt x="97" y="46"/>
                      </a:cubicBezTo>
                      <a:cubicBezTo>
                        <a:pt x="99" y="46"/>
                        <a:pt x="101" y="45"/>
                        <a:pt x="103" y="44"/>
                      </a:cubicBezTo>
                      <a:cubicBezTo>
                        <a:pt x="104" y="43"/>
                        <a:pt x="106" y="41"/>
                        <a:pt x="107" y="40"/>
                      </a:cubicBezTo>
                      <a:cubicBezTo>
                        <a:pt x="107" y="40"/>
                        <a:pt x="107" y="41"/>
                        <a:pt x="109" y="40"/>
                      </a:cubicBezTo>
                      <a:cubicBezTo>
                        <a:pt x="111" y="40"/>
                        <a:pt x="111" y="39"/>
                        <a:pt x="113" y="39"/>
                      </a:cubicBezTo>
                      <a:cubicBezTo>
                        <a:pt x="114" y="39"/>
                        <a:pt x="111" y="40"/>
                        <a:pt x="115" y="39"/>
                      </a:cubicBezTo>
                      <a:cubicBezTo>
                        <a:pt x="119" y="39"/>
                        <a:pt x="118" y="39"/>
                        <a:pt x="119" y="39"/>
                      </a:cubicBezTo>
                      <a:cubicBezTo>
                        <a:pt x="120" y="39"/>
                        <a:pt x="119" y="39"/>
                        <a:pt x="121" y="39"/>
                      </a:cubicBezTo>
                      <a:cubicBezTo>
                        <a:pt x="122" y="39"/>
                        <a:pt x="122" y="36"/>
                        <a:pt x="122" y="39"/>
                      </a:cubicBezTo>
                      <a:cubicBezTo>
                        <a:pt x="123" y="43"/>
                        <a:pt x="121" y="44"/>
                        <a:pt x="124" y="44"/>
                      </a:cubicBezTo>
                      <a:cubicBezTo>
                        <a:pt x="126" y="45"/>
                        <a:pt x="124" y="45"/>
                        <a:pt x="126" y="45"/>
                      </a:cubicBezTo>
                      <a:cubicBezTo>
                        <a:pt x="129" y="45"/>
                        <a:pt x="128" y="45"/>
                        <a:pt x="130" y="46"/>
                      </a:cubicBezTo>
                      <a:cubicBezTo>
                        <a:pt x="131" y="46"/>
                        <a:pt x="132" y="47"/>
                        <a:pt x="134" y="47"/>
                      </a:cubicBezTo>
                      <a:cubicBezTo>
                        <a:pt x="136" y="47"/>
                        <a:pt x="133" y="50"/>
                        <a:pt x="136" y="47"/>
                      </a:cubicBezTo>
                      <a:cubicBezTo>
                        <a:pt x="139" y="44"/>
                        <a:pt x="133" y="44"/>
                        <a:pt x="139" y="44"/>
                      </a:cubicBezTo>
                      <a:cubicBezTo>
                        <a:pt x="144" y="45"/>
                        <a:pt x="144" y="46"/>
                        <a:pt x="145" y="45"/>
                      </a:cubicBezTo>
                      <a:cubicBezTo>
                        <a:pt x="146" y="45"/>
                        <a:pt x="146" y="46"/>
                        <a:pt x="148" y="45"/>
                      </a:cubicBezTo>
                      <a:cubicBezTo>
                        <a:pt x="151" y="44"/>
                        <a:pt x="151" y="44"/>
                        <a:pt x="152" y="44"/>
                      </a:cubicBezTo>
                      <a:cubicBezTo>
                        <a:pt x="153" y="45"/>
                        <a:pt x="153" y="47"/>
                        <a:pt x="154" y="45"/>
                      </a:cubicBezTo>
                      <a:cubicBezTo>
                        <a:pt x="154" y="43"/>
                        <a:pt x="156" y="43"/>
                        <a:pt x="154" y="42"/>
                      </a:cubicBezTo>
                      <a:cubicBezTo>
                        <a:pt x="151" y="41"/>
                        <a:pt x="150" y="42"/>
                        <a:pt x="150" y="40"/>
                      </a:cubicBezTo>
                      <a:cubicBezTo>
                        <a:pt x="149" y="39"/>
                        <a:pt x="152" y="39"/>
                        <a:pt x="149" y="39"/>
                      </a:cubicBezTo>
                      <a:cubicBezTo>
                        <a:pt x="146" y="38"/>
                        <a:pt x="147" y="38"/>
                        <a:pt x="145" y="38"/>
                      </a:cubicBezTo>
                      <a:cubicBezTo>
                        <a:pt x="143" y="37"/>
                        <a:pt x="141" y="39"/>
                        <a:pt x="140" y="38"/>
                      </a:cubicBezTo>
                      <a:cubicBezTo>
                        <a:pt x="140" y="36"/>
                        <a:pt x="136" y="39"/>
                        <a:pt x="140" y="36"/>
                      </a:cubicBezTo>
                      <a:cubicBezTo>
                        <a:pt x="143" y="32"/>
                        <a:pt x="142" y="31"/>
                        <a:pt x="144" y="32"/>
                      </a:cubicBezTo>
                      <a:cubicBezTo>
                        <a:pt x="147" y="32"/>
                        <a:pt x="146" y="34"/>
                        <a:pt x="148" y="33"/>
                      </a:cubicBezTo>
                      <a:cubicBezTo>
                        <a:pt x="149" y="32"/>
                        <a:pt x="152" y="31"/>
                        <a:pt x="149" y="29"/>
                      </a:cubicBezTo>
                      <a:cubicBezTo>
                        <a:pt x="146" y="27"/>
                        <a:pt x="148" y="28"/>
                        <a:pt x="145" y="26"/>
                      </a:cubicBezTo>
                      <a:cubicBezTo>
                        <a:pt x="142" y="25"/>
                        <a:pt x="140" y="32"/>
                        <a:pt x="139" y="31"/>
                      </a:cubicBezTo>
                      <a:cubicBezTo>
                        <a:pt x="137" y="30"/>
                        <a:pt x="137" y="29"/>
                        <a:pt x="136" y="30"/>
                      </a:cubicBezTo>
                      <a:cubicBezTo>
                        <a:pt x="135" y="30"/>
                        <a:pt x="135" y="32"/>
                        <a:pt x="135" y="34"/>
                      </a:cubicBezTo>
                      <a:cubicBezTo>
                        <a:pt x="134" y="36"/>
                        <a:pt x="136" y="36"/>
                        <a:pt x="133" y="35"/>
                      </a:cubicBezTo>
                      <a:cubicBezTo>
                        <a:pt x="130" y="34"/>
                        <a:pt x="136" y="34"/>
                        <a:pt x="130" y="32"/>
                      </a:cubicBezTo>
                      <a:cubicBezTo>
                        <a:pt x="124" y="30"/>
                        <a:pt x="121" y="30"/>
                        <a:pt x="120" y="31"/>
                      </a:cubicBezTo>
                      <a:cubicBezTo>
                        <a:pt x="120" y="32"/>
                        <a:pt x="118" y="32"/>
                        <a:pt x="118" y="32"/>
                      </a:cubicBezTo>
                      <a:cubicBezTo>
                        <a:pt x="117" y="33"/>
                        <a:pt x="120" y="35"/>
                        <a:pt x="117" y="33"/>
                      </a:cubicBezTo>
                      <a:cubicBezTo>
                        <a:pt x="114" y="32"/>
                        <a:pt x="112" y="34"/>
                        <a:pt x="112" y="34"/>
                      </a:cubicBezTo>
                      <a:cubicBezTo>
                        <a:pt x="112" y="34"/>
                        <a:pt x="111" y="34"/>
                        <a:pt x="110" y="34"/>
                      </a:cubicBezTo>
                      <a:cubicBezTo>
                        <a:pt x="109" y="35"/>
                        <a:pt x="106" y="36"/>
                        <a:pt x="105" y="36"/>
                      </a:cubicBezTo>
                      <a:cubicBezTo>
                        <a:pt x="104" y="35"/>
                        <a:pt x="101" y="36"/>
                        <a:pt x="103" y="33"/>
                      </a:cubicBezTo>
                      <a:cubicBezTo>
                        <a:pt x="106" y="30"/>
                        <a:pt x="104" y="32"/>
                        <a:pt x="108" y="30"/>
                      </a:cubicBezTo>
                      <a:cubicBezTo>
                        <a:pt x="111" y="28"/>
                        <a:pt x="117" y="28"/>
                        <a:pt x="112" y="27"/>
                      </a:cubicBezTo>
                      <a:cubicBezTo>
                        <a:pt x="107" y="26"/>
                        <a:pt x="115" y="26"/>
                        <a:pt x="108" y="23"/>
                      </a:cubicBezTo>
                      <a:cubicBezTo>
                        <a:pt x="102" y="20"/>
                        <a:pt x="102" y="24"/>
                        <a:pt x="102" y="20"/>
                      </a:cubicBezTo>
                      <a:cubicBezTo>
                        <a:pt x="102" y="16"/>
                        <a:pt x="101" y="15"/>
                        <a:pt x="100" y="16"/>
                      </a:cubicBezTo>
                      <a:cubicBezTo>
                        <a:pt x="99" y="16"/>
                        <a:pt x="95" y="17"/>
                        <a:pt x="93" y="17"/>
                      </a:cubicBezTo>
                      <a:cubicBezTo>
                        <a:pt x="92" y="17"/>
                        <a:pt x="94" y="19"/>
                        <a:pt x="91" y="17"/>
                      </a:cubicBezTo>
                      <a:cubicBezTo>
                        <a:pt x="88" y="15"/>
                        <a:pt x="87" y="18"/>
                        <a:pt x="88" y="15"/>
                      </a:cubicBezTo>
                      <a:cubicBezTo>
                        <a:pt x="89" y="12"/>
                        <a:pt x="89" y="12"/>
                        <a:pt x="91" y="10"/>
                      </a:cubicBezTo>
                      <a:cubicBezTo>
                        <a:pt x="93" y="9"/>
                        <a:pt x="92" y="3"/>
                        <a:pt x="97" y="5"/>
                      </a:cubicBezTo>
                      <a:cubicBezTo>
                        <a:pt x="101" y="7"/>
                        <a:pt x="99" y="7"/>
                        <a:pt x="103" y="7"/>
                      </a:cubicBezTo>
                      <a:cubicBezTo>
                        <a:pt x="106" y="7"/>
                        <a:pt x="108" y="7"/>
                        <a:pt x="108" y="6"/>
                      </a:cubicBezTo>
                      <a:cubicBezTo>
                        <a:pt x="108" y="5"/>
                        <a:pt x="104" y="3"/>
                        <a:pt x="104" y="3"/>
                      </a:cubicBezTo>
                      <a:cubicBezTo>
                        <a:pt x="104" y="3"/>
                        <a:pt x="103" y="4"/>
                        <a:pt x="103" y="3"/>
                      </a:cubicBezTo>
                      <a:cubicBezTo>
                        <a:pt x="103" y="2"/>
                        <a:pt x="104" y="1"/>
                        <a:pt x="104" y="1"/>
                      </a:cubicBezTo>
                      <a:cubicBezTo>
                        <a:pt x="103" y="0"/>
                        <a:pt x="103" y="0"/>
                        <a:pt x="103" y="0"/>
                      </a:cubicBezTo>
                      <a:cubicBezTo>
                        <a:pt x="103" y="0"/>
                        <a:pt x="91" y="0"/>
                        <a:pt x="88" y="1"/>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 name="Freeform 85"/>
                <p:cNvSpPr>
                  <a:spLocks/>
                </p:cNvSpPr>
                <p:nvPr/>
              </p:nvSpPr>
              <p:spPr bwMode="auto">
                <a:xfrm>
                  <a:off x="4567238" y="2873375"/>
                  <a:ext cx="77788" cy="93663"/>
                </a:xfrm>
                <a:custGeom>
                  <a:avLst/>
                  <a:gdLst/>
                  <a:ahLst/>
                  <a:cxnLst>
                    <a:cxn ang="0">
                      <a:pos x="43" y="5"/>
                    </a:cxn>
                    <a:cxn ang="0">
                      <a:pos x="43" y="27"/>
                    </a:cxn>
                    <a:cxn ang="0">
                      <a:pos x="24" y="43"/>
                    </a:cxn>
                    <a:cxn ang="0">
                      <a:pos x="1" y="61"/>
                    </a:cxn>
                    <a:cxn ang="0">
                      <a:pos x="62" y="73"/>
                    </a:cxn>
                    <a:cxn ang="0">
                      <a:pos x="62" y="0"/>
                    </a:cxn>
                    <a:cxn ang="0">
                      <a:pos x="43" y="5"/>
                    </a:cxn>
                  </a:cxnLst>
                  <a:rect l="0" t="0" r="r" b="b"/>
                  <a:pathLst>
                    <a:path w="62" h="73">
                      <a:moveTo>
                        <a:pt x="43" y="5"/>
                      </a:moveTo>
                      <a:cubicBezTo>
                        <a:pt x="43" y="27"/>
                        <a:pt x="43" y="27"/>
                        <a:pt x="43" y="27"/>
                      </a:cubicBezTo>
                      <a:cubicBezTo>
                        <a:pt x="43" y="27"/>
                        <a:pt x="37" y="38"/>
                        <a:pt x="24" y="43"/>
                      </a:cubicBezTo>
                      <a:cubicBezTo>
                        <a:pt x="12" y="47"/>
                        <a:pt x="0" y="54"/>
                        <a:pt x="1" y="61"/>
                      </a:cubicBezTo>
                      <a:cubicBezTo>
                        <a:pt x="2" y="67"/>
                        <a:pt x="17" y="73"/>
                        <a:pt x="62" y="73"/>
                      </a:cubicBezTo>
                      <a:cubicBezTo>
                        <a:pt x="62" y="0"/>
                        <a:pt x="62" y="0"/>
                        <a:pt x="62" y="0"/>
                      </a:cubicBezTo>
                      <a:lnTo>
                        <a:pt x="43" y="5"/>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 name="Freeform 86"/>
                <p:cNvSpPr>
                  <a:spLocks/>
                </p:cNvSpPr>
                <p:nvPr/>
              </p:nvSpPr>
              <p:spPr bwMode="auto">
                <a:xfrm>
                  <a:off x="4637088" y="2873375"/>
                  <a:ext cx="74613" cy="93663"/>
                </a:xfrm>
                <a:custGeom>
                  <a:avLst/>
                  <a:gdLst/>
                  <a:ahLst/>
                  <a:cxnLst>
                    <a:cxn ang="0">
                      <a:pos x="12" y="5"/>
                    </a:cxn>
                    <a:cxn ang="0">
                      <a:pos x="12" y="27"/>
                    </a:cxn>
                    <a:cxn ang="0">
                      <a:pos x="30" y="43"/>
                    </a:cxn>
                    <a:cxn ang="0">
                      <a:pos x="57" y="61"/>
                    </a:cxn>
                    <a:cxn ang="0">
                      <a:pos x="0" y="73"/>
                    </a:cxn>
                    <a:cxn ang="0">
                      <a:pos x="0" y="0"/>
                    </a:cxn>
                    <a:cxn ang="0">
                      <a:pos x="12" y="5"/>
                    </a:cxn>
                  </a:cxnLst>
                  <a:rect l="0" t="0" r="r" b="b"/>
                  <a:pathLst>
                    <a:path w="58" h="73">
                      <a:moveTo>
                        <a:pt x="12" y="5"/>
                      </a:moveTo>
                      <a:cubicBezTo>
                        <a:pt x="12" y="27"/>
                        <a:pt x="12" y="27"/>
                        <a:pt x="12" y="27"/>
                      </a:cubicBezTo>
                      <a:cubicBezTo>
                        <a:pt x="12" y="27"/>
                        <a:pt x="17" y="38"/>
                        <a:pt x="30" y="43"/>
                      </a:cubicBezTo>
                      <a:cubicBezTo>
                        <a:pt x="43" y="47"/>
                        <a:pt x="58" y="54"/>
                        <a:pt x="57" y="61"/>
                      </a:cubicBezTo>
                      <a:cubicBezTo>
                        <a:pt x="56" y="67"/>
                        <a:pt x="32" y="73"/>
                        <a:pt x="0" y="73"/>
                      </a:cubicBezTo>
                      <a:cubicBezTo>
                        <a:pt x="0" y="0"/>
                        <a:pt x="0" y="0"/>
                        <a:pt x="0" y="0"/>
                      </a:cubicBezTo>
                      <a:lnTo>
                        <a:pt x="12" y="5"/>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87"/>
                <p:cNvSpPr>
                  <a:spLocks/>
                </p:cNvSpPr>
                <p:nvPr/>
              </p:nvSpPr>
              <p:spPr bwMode="auto">
                <a:xfrm>
                  <a:off x="4506913" y="2606675"/>
                  <a:ext cx="274638" cy="277813"/>
                </a:xfrm>
                <a:custGeom>
                  <a:avLst/>
                  <a:gdLst/>
                  <a:ahLst/>
                  <a:cxnLst>
                    <a:cxn ang="0">
                      <a:pos x="160" y="11"/>
                    </a:cxn>
                    <a:cxn ang="0">
                      <a:pos x="204" y="97"/>
                    </a:cxn>
                    <a:cxn ang="0">
                      <a:pos x="97" y="205"/>
                    </a:cxn>
                    <a:cxn ang="0">
                      <a:pos x="11" y="162"/>
                    </a:cxn>
                    <a:cxn ang="0">
                      <a:pos x="0" y="171"/>
                    </a:cxn>
                    <a:cxn ang="0">
                      <a:pos x="97" y="219"/>
                    </a:cxn>
                    <a:cxn ang="0">
                      <a:pos x="218" y="97"/>
                    </a:cxn>
                    <a:cxn ang="0">
                      <a:pos x="169" y="0"/>
                    </a:cxn>
                    <a:cxn ang="0">
                      <a:pos x="160" y="11"/>
                    </a:cxn>
                  </a:cxnLst>
                  <a:rect l="0" t="0" r="r" b="b"/>
                  <a:pathLst>
                    <a:path w="218" h="219">
                      <a:moveTo>
                        <a:pt x="160" y="11"/>
                      </a:moveTo>
                      <a:cubicBezTo>
                        <a:pt x="187" y="30"/>
                        <a:pt x="204" y="62"/>
                        <a:pt x="204" y="97"/>
                      </a:cubicBezTo>
                      <a:cubicBezTo>
                        <a:pt x="204" y="157"/>
                        <a:pt x="156" y="205"/>
                        <a:pt x="97" y="205"/>
                      </a:cubicBezTo>
                      <a:cubicBezTo>
                        <a:pt x="62" y="205"/>
                        <a:pt x="31" y="188"/>
                        <a:pt x="11" y="162"/>
                      </a:cubicBezTo>
                      <a:cubicBezTo>
                        <a:pt x="0" y="171"/>
                        <a:pt x="0" y="171"/>
                        <a:pt x="0" y="171"/>
                      </a:cubicBezTo>
                      <a:cubicBezTo>
                        <a:pt x="22" y="200"/>
                        <a:pt x="57" y="219"/>
                        <a:pt x="97" y="219"/>
                      </a:cubicBezTo>
                      <a:cubicBezTo>
                        <a:pt x="164" y="219"/>
                        <a:pt x="218" y="165"/>
                        <a:pt x="218" y="97"/>
                      </a:cubicBezTo>
                      <a:cubicBezTo>
                        <a:pt x="218" y="57"/>
                        <a:pt x="199" y="22"/>
                        <a:pt x="169" y="0"/>
                      </a:cubicBezTo>
                      <a:lnTo>
                        <a:pt x="160" y="11"/>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6" name="Freeform 88"/>
                <p:cNvSpPr>
                  <a:spLocks noEditPoints="1"/>
                </p:cNvSpPr>
                <p:nvPr/>
              </p:nvSpPr>
              <p:spPr bwMode="auto">
                <a:xfrm>
                  <a:off x="4508500" y="2609850"/>
                  <a:ext cx="244475" cy="244475"/>
                </a:xfrm>
                <a:custGeom>
                  <a:avLst/>
                  <a:gdLst/>
                  <a:ahLst/>
                  <a:cxnLst>
                    <a:cxn ang="0">
                      <a:pos x="96" y="0"/>
                    </a:cxn>
                    <a:cxn ang="0">
                      <a:pos x="0" y="97"/>
                    </a:cxn>
                    <a:cxn ang="0">
                      <a:pos x="96" y="193"/>
                    </a:cxn>
                    <a:cxn ang="0">
                      <a:pos x="193" y="97"/>
                    </a:cxn>
                    <a:cxn ang="0">
                      <a:pos x="96" y="0"/>
                    </a:cxn>
                    <a:cxn ang="0">
                      <a:pos x="96" y="189"/>
                    </a:cxn>
                    <a:cxn ang="0">
                      <a:pos x="4" y="97"/>
                    </a:cxn>
                    <a:cxn ang="0">
                      <a:pos x="96" y="5"/>
                    </a:cxn>
                    <a:cxn ang="0">
                      <a:pos x="188" y="97"/>
                    </a:cxn>
                    <a:cxn ang="0">
                      <a:pos x="96" y="18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6" y="189"/>
                        <a:pt x="4" y="147"/>
                        <a:pt x="4" y="97"/>
                      </a:cubicBezTo>
                      <a:cubicBezTo>
                        <a:pt x="4" y="46"/>
                        <a:pt x="46" y="5"/>
                        <a:pt x="96" y="5"/>
                      </a:cubicBezTo>
                      <a:cubicBezTo>
                        <a:pt x="147" y="5"/>
                        <a:pt x="188" y="46"/>
                        <a:pt x="188" y="97"/>
                      </a:cubicBezTo>
                      <a:cubicBezTo>
                        <a:pt x="188" y="147"/>
                        <a:pt x="147" y="189"/>
                        <a:pt x="96" y="189"/>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7" name="Freeform 89"/>
                <p:cNvSpPr>
                  <a:spLocks/>
                </p:cNvSpPr>
                <p:nvPr/>
              </p:nvSpPr>
              <p:spPr bwMode="auto">
                <a:xfrm>
                  <a:off x="4502150" y="2614613"/>
                  <a:ext cx="273050" cy="239713"/>
                </a:xfrm>
                <a:custGeom>
                  <a:avLst/>
                  <a:gdLst/>
                  <a:ahLst/>
                  <a:cxnLst>
                    <a:cxn ang="0">
                      <a:pos x="62" y="15"/>
                    </a:cxn>
                    <a:cxn ang="0">
                      <a:pos x="58" y="22"/>
                    </a:cxn>
                    <a:cxn ang="0">
                      <a:pos x="54" y="28"/>
                    </a:cxn>
                    <a:cxn ang="0">
                      <a:pos x="51" y="25"/>
                    </a:cxn>
                    <a:cxn ang="0">
                      <a:pos x="50" y="31"/>
                    </a:cxn>
                    <a:cxn ang="0">
                      <a:pos x="40" y="33"/>
                    </a:cxn>
                    <a:cxn ang="0">
                      <a:pos x="34" y="39"/>
                    </a:cxn>
                    <a:cxn ang="0">
                      <a:pos x="26" y="51"/>
                    </a:cxn>
                    <a:cxn ang="0">
                      <a:pos x="20" y="58"/>
                    </a:cxn>
                    <a:cxn ang="0">
                      <a:pos x="25" y="64"/>
                    </a:cxn>
                    <a:cxn ang="0">
                      <a:pos x="26" y="67"/>
                    </a:cxn>
                    <a:cxn ang="0">
                      <a:pos x="21" y="62"/>
                    </a:cxn>
                    <a:cxn ang="0">
                      <a:pos x="17" y="57"/>
                    </a:cxn>
                    <a:cxn ang="0">
                      <a:pos x="16" y="65"/>
                    </a:cxn>
                    <a:cxn ang="0">
                      <a:pos x="16" y="79"/>
                    </a:cxn>
                    <a:cxn ang="0">
                      <a:pos x="23" y="76"/>
                    </a:cxn>
                    <a:cxn ang="0">
                      <a:pos x="30" y="84"/>
                    </a:cxn>
                    <a:cxn ang="0">
                      <a:pos x="39" y="93"/>
                    </a:cxn>
                    <a:cxn ang="0">
                      <a:pos x="47" y="100"/>
                    </a:cxn>
                    <a:cxn ang="0">
                      <a:pos x="58" y="111"/>
                    </a:cxn>
                    <a:cxn ang="0">
                      <a:pos x="55" y="128"/>
                    </a:cxn>
                    <a:cxn ang="0">
                      <a:pos x="46" y="147"/>
                    </a:cxn>
                    <a:cxn ang="0">
                      <a:pos x="49" y="161"/>
                    </a:cxn>
                    <a:cxn ang="0">
                      <a:pos x="44" y="162"/>
                    </a:cxn>
                    <a:cxn ang="0">
                      <a:pos x="30" y="141"/>
                    </a:cxn>
                    <a:cxn ang="0">
                      <a:pos x="15" y="107"/>
                    </a:cxn>
                    <a:cxn ang="0">
                      <a:pos x="11" y="83"/>
                    </a:cxn>
                    <a:cxn ang="0">
                      <a:pos x="70" y="174"/>
                    </a:cxn>
                    <a:cxn ang="0">
                      <a:pos x="85" y="172"/>
                    </a:cxn>
                    <a:cxn ang="0">
                      <a:pos x="105" y="169"/>
                    </a:cxn>
                    <a:cxn ang="0">
                      <a:pos x="103" y="178"/>
                    </a:cxn>
                    <a:cxn ang="0">
                      <a:pos x="114" y="177"/>
                    </a:cxn>
                    <a:cxn ang="0">
                      <a:pos x="131" y="175"/>
                    </a:cxn>
                    <a:cxn ang="0">
                      <a:pos x="130" y="3"/>
                    </a:cxn>
                    <a:cxn ang="0">
                      <a:pos x="187" y="61"/>
                    </a:cxn>
                    <a:cxn ang="0">
                      <a:pos x="179" y="55"/>
                    </a:cxn>
                    <a:cxn ang="0">
                      <a:pos x="172" y="71"/>
                    </a:cxn>
                    <a:cxn ang="0">
                      <a:pos x="161" y="57"/>
                    </a:cxn>
                    <a:cxn ang="0">
                      <a:pos x="165" y="71"/>
                    </a:cxn>
                    <a:cxn ang="0">
                      <a:pos x="176" y="75"/>
                    </a:cxn>
                    <a:cxn ang="0">
                      <a:pos x="172" y="95"/>
                    </a:cxn>
                    <a:cxn ang="0">
                      <a:pos x="166" y="117"/>
                    </a:cxn>
                    <a:cxn ang="0">
                      <a:pos x="159" y="130"/>
                    </a:cxn>
                    <a:cxn ang="0">
                      <a:pos x="139" y="147"/>
                    </a:cxn>
                    <a:cxn ang="0">
                      <a:pos x="134" y="132"/>
                    </a:cxn>
                    <a:cxn ang="0">
                      <a:pos x="135" y="115"/>
                    </a:cxn>
                    <a:cxn ang="0">
                      <a:pos x="128" y="96"/>
                    </a:cxn>
                    <a:cxn ang="0">
                      <a:pos x="119" y="85"/>
                    </a:cxn>
                    <a:cxn ang="0">
                      <a:pos x="94" y="86"/>
                    </a:cxn>
                    <a:cxn ang="0">
                      <a:pos x="85" y="73"/>
                    </a:cxn>
                    <a:cxn ang="0">
                      <a:pos x="95" y="47"/>
                    </a:cxn>
                    <a:cxn ang="0">
                      <a:pos x="113" y="39"/>
                    </a:cxn>
                    <a:cxn ang="0">
                      <a:pos x="124" y="44"/>
                    </a:cxn>
                    <a:cxn ang="0">
                      <a:pos x="139" y="44"/>
                    </a:cxn>
                    <a:cxn ang="0">
                      <a:pos x="154" y="42"/>
                    </a:cxn>
                    <a:cxn ang="0">
                      <a:pos x="140" y="36"/>
                    </a:cxn>
                    <a:cxn ang="0">
                      <a:pos x="139" y="31"/>
                    </a:cxn>
                    <a:cxn ang="0">
                      <a:pos x="120" y="31"/>
                    </a:cxn>
                    <a:cxn ang="0">
                      <a:pos x="105" y="36"/>
                    </a:cxn>
                    <a:cxn ang="0">
                      <a:pos x="102" y="20"/>
                    </a:cxn>
                    <a:cxn ang="0">
                      <a:pos x="91" y="10"/>
                    </a:cxn>
                    <a:cxn ang="0">
                      <a:pos x="103" y="3"/>
                    </a:cxn>
                  </a:cxnLst>
                  <a:rect l="0" t="0" r="r" b="b"/>
                  <a:pathLst>
                    <a:path w="216" h="189">
                      <a:moveTo>
                        <a:pt x="88" y="1"/>
                      </a:moveTo>
                      <a:cubicBezTo>
                        <a:pt x="88" y="1"/>
                        <a:pt x="55" y="5"/>
                        <a:pt x="33" y="30"/>
                      </a:cubicBezTo>
                      <a:cubicBezTo>
                        <a:pt x="33" y="30"/>
                        <a:pt x="50" y="13"/>
                        <a:pt x="60" y="13"/>
                      </a:cubicBezTo>
                      <a:cubicBezTo>
                        <a:pt x="63" y="14"/>
                        <a:pt x="63" y="14"/>
                        <a:pt x="63" y="14"/>
                      </a:cubicBezTo>
                      <a:cubicBezTo>
                        <a:pt x="63" y="14"/>
                        <a:pt x="62" y="14"/>
                        <a:pt x="62" y="15"/>
                      </a:cubicBezTo>
                      <a:cubicBezTo>
                        <a:pt x="62" y="15"/>
                        <a:pt x="60" y="17"/>
                        <a:pt x="60" y="17"/>
                      </a:cubicBezTo>
                      <a:cubicBezTo>
                        <a:pt x="60" y="18"/>
                        <a:pt x="61" y="19"/>
                        <a:pt x="61" y="19"/>
                      </a:cubicBezTo>
                      <a:cubicBezTo>
                        <a:pt x="60" y="20"/>
                        <a:pt x="60" y="20"/>
                        <a:pt x="60" y="20"/>
                      </a:cubicBezTo>
                      <a:cubicBezTo>
                        <a:pt x="60" y="20"/>
                        <a:pt x="59" y="21"/>
                        <a:pt x="59" y="21"/>
                      </a:cubicBezTo>
                      <a:cubicBezTo>
                        <a:pt x="59" y="21"/>
                        <a:pt x="58" y="21"/>
                        <a:pt x="58" y="22"/>
                      </a:cubicBezTo>
                      <a:cubicBezTo>
                        <a:pt x="58" y="23"/>
                        <a:pt x="58" y="24"/>
                        <a:pt x="58" y="24"/>
                      </a:cubicBezTo>
                      <a:cubicBezTo>
                        <a:pt x="58" y="26"/>
                        <a:pt x="58" y="26"/>
                        <a:pt x="58" y="26"/>
                      </a:cubicBezTo>
                      <a:cubicBezTo>
                        <a:pt x="58" y="27"/>
                        <a:pt x="58" y="27"/>
                        <a:pt x="58" y="27"/>
                      </a:cubicBezTo>
                      <a:cubicBezTo>
                        <a:pt x="56" y="28"/>
                        <a:pt x="56" y="28"/>
                        <a:pt x="56" y="28"/>
                      </a:cubicBezTo>
                      <a:cubicBezTo>
                        <a:pt x="56" y="28"/>
                        <a:pt x="55" y="28"/>
                        <a:pt x="54" y="28"/>
                      </a:cubicBezTo>
                      <a:cubicBezTo>
                        <a:pt x="53" y="27"/>
                        <a:pt x="53" y="26"/>
                        <a:pt x="53" y="26"/>
                      </a:cubicBezTo>
                      <a:cubicBezTo>
                        <a:pt x="55" y="25"/>
                        <a:pt x="55" y="25"/>
                        <a:pt x="55" y="25"/>
                      </a:cubicBezTo>
                      <a:cubicBezTo>
                        <a:pt x="55" y="25"/>
                        <a:pt x="55" y="25"/>
                        <a:pt x="55" y="24"/>
                      </a:cubicBezTo>
                      <a:cubicBezTo>
                        <a:pt x="54" y="24"/>
                        <a:pt x="54" y="23"/>
                        <a:pt x="53" y="23"/>
                      </a:cubicBezTo>
                      <a:cubicBezTo>
                        <a:pt x="52" y="23"/>
                        <a:pt x="51" y="25"/>
                        <a:pt x="51" y="25"/>
                      </a:cubicBezTo>
                      <a:cubicBezTo>
                        <a:pt x="49" y="26"/>
                        <a:pt x="49" y="26"/>
                        <a:pt x="49" y="26"/>
                      </a:cubicBezTo>
                      <a:cubicBezTo>
                        <a:pt x="49" y="26"/>
                        <a:pt x="48" y="28"/>
                        <a:pt x="49" y="28"/>
                      </a:cubicBezTo>
                      <a:cubicBezTo>
                        <a:pt x="49" y="28"/>
                        <a:pt x="50" y="28"/>
                        <a:pt x="50" y="28"/>
                      </a:cubicBezTo>
                      <a:cubicBezTo>
                        <a:pt x="50" y="28"/>
                        <a:pt x="50" y="29"/>
                        <a:pt x="50" y="29"/>
                      </a:cubicBezTo>
                      <a:cubicBezTo>
                        <a:pt x="50" y="30"/>
                        <a:pt x="50" y="31"/>
                        <a:pt x="50" y="31"/>
                      </a:cubicBezTo>
                      <a:cubicBezTo>
                        <a:pt x="50" y="31"/>
                        <a:pt x="49" y="32"/>
                        <a:pt x="48" y="31"/>
                      </a:cubicBezTo>
                      <a:cubicBezTo>
                        <a:pt x="47" y="31"/>
                        <a:pt x="46" y="31"/>
                        <a:pt x="45" y="31"/>
                      </a:cubicBezTo>
                      <a:cubicBezTo>
                        <a:pt x="45" y="30"/>
                        <a:pt x="44" y="30"/>
                        <a:pt x="43" y="30"/>
                      </a:cubicBezTo>
                      <a:cubicBezTo>
                        <a:pt x="43" y="31"/>
                        <a:pt x="43" y="31"/>
                        <a:pt x="42" y="31"/>
                      </a:cubicBezTo>
                      <a:cubicBezTo>
                        <a:pt x="42" y="31"/>
                        <a:pt x="40" y="33"/>
                        <a:pt x="40" y="33"/>
                      </a:cubicBezTo>
                      <a:cubicBezTo>
                        <a:pt x="40" y="33"/>
                        <a:pt x="39" y="33"/>
                        <a:pt x="39" y="34"/>
                      </a:cubicBezTo>
                      <a:cubicBezTo>
                        <a:pt x="39" y="34"/>
                        <a:pt x="39" y="36"/>
                        <a:pt x="39" y="36"/>
                      </a:cubicBezTo>
                      <a:cubicBezTo>
                        <a:pt x="39" y="36"/>
                        <a:pt x="38" y="36"/>
                        <a:pt x="36" y="37"/>
                      </a:cubicBezTo>
                      <a:cubicBezTo>
                        <a:pt x="35" y="37"/>
                        <a:pt x="35" y="38"/>
                        <a:pt x="35" y="38"/>
                      </a:cubicBezTo>
                      <a:cubicBezTo>
                        <a:pt x="34" y="39"/>
                        <a:pt x="34" y="39"/>
                        <a:pt x="34" y="39"/>
                      </a:cubicBezTo>
                      <a:cubicBezTo>
                        <a:pt x="34" y="39"/>
                        <a:pt x="33" y="40"/>
                        <a:pt x="32" y="41"/>
                      </a:cubicBezTo>
                      <a:cubicBezTo>
                        <a:pt x="31" y="42"/>
                        <a:pt x="29" y="44"/>
                        <a:pt x="29" y="44"/>
                      </a:cubicBezTo>
                      <a:cubicBezTo>
                        <a:pt x="28" y="44"/>
                        <a:pt x="27" y="45"/>
                        <a:pt x="27" y="46"/>
                      </a:cubicBezTo>
                      <a:cubicBezTo>
                        <a:pt x="27" y="47"/>
                        <a:pt x="27" y="48"/>
                        <a:pt x="26" y="48"/>
                      </a:cubicBezTo>
                      <a:cubicBezTo>
                        <a:pt x="26" y="49"/>
                        <a:pt x="26" y="50"/>
                        <a:pt x="26" y="51"/>
                      </a:cubicBezTo>
                      <a:cubicBezTo>
                        <a:pt x="25" y="52"/>
                        <a:pt x="25" y="53"/>
                        <a:pt x="24" y="53"/>
                      </a:cubicBezTo>
                      <a:cubicBezTo>
                        <a:pt x="24" y="54"/>
                        <a:pt x="23" y="54"/>
                        <a:pt x="23" y="54"/>
                      </a:cubicBezTo>
                      <a:cubicBezTo>
                        <a:pt x="23" y="54"/>
                        <a:pt x="21" y="55"/>
                        <a:pt x="20" y="55"/>
                      </a:cubicBezTo>
                      <a:cubicBezTo>
                        <a:pt x="19" y="56"/>
                        <a:pt x="19" y="57"/>
                        <a:pt x="19" y="57"/>
                      </a:cubicBezTo>
                      <a:cubicBezTo>
                        <a:pt x="19" y="58"/>
                        <a:pt x="20" y="58"/>
                        <a:pt x="20" y="58"/>
                      </a:cubicBezTo>
                      <a:cubicBezTo>
                        <a:pt x="21" y="58"/>
                        <a:pt x="22" y="59"/>
                        <a:pt x="22" y="59"/>
                      </a:cubicBezTo>
                      <a:cubicBezTo>
                        <a:pt x="22" y="59"/>
                        <a:pt x="22" y="61"/>
                        <a:pt x="22" y="61"/>
                      </a:cubicBezTo>
                      <a:cubicBezTo>
                        <a:pt x="22" y="61"/>
                        <a:pt x="21" y="63"/>
                        <a:pt x="22" y="63"/>
                      </a:cubicBezTo>
                      <a:cubicBezTo>
                        <a:pt x="22" y="63"/>
                        <a:pt x="23" y="63"/>
                        <a:pt x="23" y="63"/>
                      </a:cubicBezTo>
                      <a:cubicBezTo>
                        <a:pt x="25" y="64"/>
                        <a:pt x="25" y="64"/>
                        <a:pt x="25" y="64"/>
                      </a:cubicBezTo>
                      <a:cubicBezTo>
                        <a:pt x="27" y="65"/>
                        <a:pt x="27" y="65"/>
                        <a:pt x="27" y="65"/>
                      </a:cubicBezTo>
                      <a:cubicBezTo>
                        <a:pt x="28" y="65"/>
                        <a:pt x="28" y="65"/>
                        <a:pt x="28" y="65"/>
                      </a:cubicBezTo>
                      <a:cubicBezTo>
                        <a:pt x="28" y="65"/>
                        <a:pt x="27" y="66"/>
                        <a:pt x="27" y="67"/>
                      </a:cubicBezTo>
                      <a:cubicBezTo>
                        <a:pt x="27" y="67"/>
                        <a:pt x="27" y="68"/>
                        <a:pt x="26" y="68"/>
                      </a:cubicBezTo>
                      <a:cubicBezTo>
                        <a:pt x="26" y="67"/>
                        <a:pt x="26" y="67"/>
                        <a:pt x="26" y="67"/>
                      </a:cubicBezTo>
                      <a:cubicBezTo>
                        <a:pt x="25" y="66"/>
                        <a:pt x="25" y="66"/>
                        <a:pt x="25" y="65"/>
                      </a:cubicBezTo>
                      <a:cubicBezTo>
                        <a:pt x="24" y="65"/>
                        <a:pt x="23" y="66"/>
                        <a:pt x="23" y="66"/>
                      </a:cubicBezTo>
                      <a:cubicBezTo>
                        <a:pt x="22" y="65"/>
                        <a:pt x="22" y="65"/>
                        <a:pt x="21" y="65"/>
                      </a:cubicBezTo>
                      <a:cubicBezTo>
                        <a:pt x="21" y="64"/>
                        <a:pt x="21" y="65"/>
                        <a:pt x="21" y="64"/>
                      </a:cubicBezTo>
                      <a:cubicBezTo>
                        <a:pt x="21" y="63"/>
                        <a:pt x="21" y="63"/>
                        <a:pt x="21" y="62"/>
                      </a:cubicBezTo>
                      <a:cubicBezTo>
                        <a:pt x="21" y="62"/>
                        <a:pt x="20" y="61"/>
                        <a:pt x="20" y="61"/>
                      </a:cubicBezTo>
                      <a:cubicBezTo>
                        <a:pt x="19" y="61"/>
                        <a:pt x="20" y="62"/>
                        <a:pt x="19" y="61"/>
                      </a:cubicBezTo>
                      <a:cubicBezTo>
                        <a:pt x="19" y="60"/>
                        <a:pt x="18" y="60"/>
                        <a:pt x="18" y="60"/>
                      </a:cubicBezTo>
                      <a:cubicBezTo>
                        <a:pt x="18" y="60"/>
                        <a:pt x="17" y="60"/>
                        <a:pt x="17" y="60"/>
                      </a:cubicBezTo>
                      <a:cubicBezTo>
                        <a:pt x="17" y="59"/>
                        <a:pt x="17" y="58"/>
                        <a:pt x="17" y="57"/>
                      </a:cubicBezTo>
                      <a:cubicBezTo>
                        <a:pt x="17" y="57"/>
                        <a:pt x="18" y="56"/>
                        <a:pt x="18" y="55"/>
                      </a:cubicBezTo>
                      <a:cubicBezTo>
                        <a:pt x="18" y="55"/>
                        <a:pt x="18" y="52"/>
                        <a:pt x="18" y="52"/>
                      </a:cubicBezTo>
                      <a:cubicBezTo>
                        <a:pt x="18" y="52"/>
                        <a:pt x="15" y="58"/>
                        <a:pt x="14" y="63"/>
                      </a:cubicBezTo>
                      <a:cubicBezTo>
                        <a:pt x="14" y="63"/>
                        <a:pt x="15" y="62"/>
                        <a:pt x="15" y="63"/>
                      </a:cubicBezTo>
                      <a:cubicBezTo>
                        <a:pt x="15" y="64"/>
                        <a:pt x="16" y="65"/>
                        <a:pt x="16" y="65"/>
                      </a:cubicBezTo>
                      <a:cubicBezTo>
                        <a:pt x="15" y="66"/>
                        <a:pt x="15" y="66"/>
                        <a:pt x="15" y="68"/>
                      </a:cubicBezTo>
                      <a:cubicBezTo>
                        <a:pt x="15" y="71"/>
                        <a:pt x="16" y="71"/>
                        <a:pt x="16" y="72"/>
                      </a:cubicBezTo>
                      <a:cubicBezTo>
                        <a:pt x="15" y="73"/>
                        <a:pt x="15" y="74"/>
                        <a:pt x="15" y="75"/>
                      </a:cubicBezTo>
                      <a:cubicBezTo>
                        <a:pt x="15" y="76"/>
                        <a:pt x="15" y="78"/>
                        <a:pt x="16" y="78"/>
                      </a:cubicBezTo>
                      <a:cubicBezTo>
                        <a:pt x="16" y="79"/>
                        <a:pt x="16" y="79"/>
                        <a:pt x="16" y="79"/>
                      </a:cubicBezTo>
                      <a:cubicBezTo>
                        <a:pt x="17" y="80"/>
                        <a:pt x="16" y="81"/>
                        <a:pt x="17" y="80"/>
                      </a:cubicBezTo>
                      <a:cubicBezTo>
                        <a:pt x="18" y="78"/>
                        <a:pt x="19" y="77"/>
                        <a:pt x="19" y="77"/>
                      </a:cubicBezTo>
                      <a:cubicBezTo>
                        <a:pt x="19" y="76"/>
                        <a:pt x="19" y="76"/>
                        <a:pt x="19" y="76"/>
                      </a:cubicBezTo>
                      <a:cubicBezTo>
                        <a:pt x="19" y="76"/>
                        <a:pt x="19" y="75"/>
                        <a:pt x="21" y="75"/>
                      </a:cubicBezTo>
                      <a:cubicBezTo>
                        <a:pt x="22" y="76"/>
                        <a:pt x="22" y="75"/>
                        <a:pt x="23" y="76"/>
                      </a:cubicBezTo>
                      <a:cubicBezTo>
                        <a:pt x="23" y="77"/>
                        <a:pt x="22" y="78"/>
                        <a:pt x="23" y="78"/>
                      </a:cubicBezTo>
                      <a:cubicBezTo>
                        <a:pt x="24" y="78"/>
                        <a:pt x="26" y="77"/>
                        <a:pt x="26" y="77"/>
                      </a:cubicBezTo>
                      <a:cubicBezTo>
                        <a:pt x="27" y="78"/>
                        <a:pt x="28" y="78"/>
                        <a:pt x="28" y="79"/>
                      </a:cubicBezTo>
                      <a:cubicBezTo>
                        <a:pt x="28" y="80"/>
                        <a:pt x="29" y="81"/>
                        <a:pt x="29" y="82"/>
                      </a:cubicBezTo>
                      <a:cubicBezTo>
                        <a:pt x="30" y="82"/>
                        <a:pt x="30" y="83"/>
                        <a:pt x="30" y="84"/>
                      </a:cubicBezTo>
                      <a:cubicBezTo>
                        <a:pt x="30" y="85"/>
                        <a:pt x="33" y="86"/>
                        <a:pt x="33" y="86"/>
                      </a:cubicBezTo>
                      <a:cubicBezTo>
                        <a:pt x="33" y="86"/>
                        <a:pt x="35" y="86"/>
                        <a:pt x="36" y="86"/>
                      </a:cubicBezTo>
                      <a:cubicBezTo>
                        <a:pt x="37" y="86"/>
                        <a:pt x="36" y="87"/>
                        <a:pt x="37" y="88"/>
                      </a:cubicBezTo>
                      <a:cubicBezTo>
                        <a:pt x="38" y="88"/>
                        <a:pt x="39" y="90"/>
                        <a:pt x="39" y="90"/>
                      </a:cubicBezTo>
                      <a:cubicBezTo>
                        <a:pt x="39" y="90"/>
                        <a:pt x="39" y="92"/>
                        <a:pt x="39" y="93"/>
                      </a:cubicBezTo>
                      <a:cubicBezTo>
                        <a:pt x="39" y="94"/>
                        <a:pt x="39" y="95"/>
                        <a:pt x="39" y="95"/>
                      </a:cubicBezTo>
                      <a:cubicBezTo>
                        <a:pt x="40" y="95"/>
                        <a:pt x="42" y="95"/>
                        <a:pt x="42" y="95"/>
                      </a:cubicBezTo>
                      <a:cubicBezTo>
                        <a:pt x="42" y="95"/>
                        <a:pt x="41" y="97"/>
                        <a:pt x="43" y="97"/>
                      </a:cubicBezTo>
                      <a:cubicBezTo>
                        <a:pt x="44" y="98"/>
                        <a:pt x="46" y="98"/>
                        <a:pt x="46" y="99"/>
                      </a:cubicBezTo>
                      <a:cubicBezTo>
                        <a:pt x="47" y="99"/>
                        <a:pt x="45" y="100"/>
                        <a:pt x="47" y="100"/>
                      </a:cubicBezTo>
                      <a:cubicBezTo>
                        <a:pt x="49" y="100"/>
                        <a:pt x="51" y="100"/>
                        <a:pt x="52" y="101"/>
                      </a:cubicBezTo>
                      <a:cubicBezTo>
                        <a:pt x="53" y="101"/>
                        <a:pt x="52" y="102"/>
                        <a:pt x="54" y="104"/>
                      </a:cubicBezTo>
                      <a:cubicBezTo>
                        <a:pt x="57" y="105"/>
                        <a:pt x="57" y="105"/>
                        <a:pt x="58" y="106"/>
                      </a:cubicBezTo>
                      <a:cubicBezTo>
                        <a:pt x="59" y="106"/>
                        <a:pt x="60" y="106"/>
                        <a:pt x="59" y="108"/>
                      </a:cubicBezTo>
                      <a:cubicBezTo>
                        <a:pt x="59" y="109"/>
                        <a:pt x="59" y="111"/>
                        <a:pt x="58" y="111"/>
                      </a:cubicBezTo>
                      <a:cubicBezTo>
                        <a:pt x="57" y="112"/>
                        <a:pt x="56" y="114"/>
                        <a:pt x="55" y="115"/>
                      </a:cubicBezTo>
                      <a:cubicBezTo>
                        <a:pt x="55" y="116"/>
                        <a:pt x="54" y="117"/>
                        <a:pt x="55" y="118"/>
                      </a:cubicBezTo>
                      <a:cubicBezTo>
                        <a:pt x="55" y="120"/>
                        <a:pt x="56" y="121"/>
                        <a:pt x="56" y="122"/>
                      </a:cubicBezTo>
                      <a:cubicBezTo>
                        <a:pt x="56" y="122"/>
                        <a:pt x="56" y="125"/>
                        <a:pt x="56" y="125"/>
                      </a:cubicBezTo>
                      <a:cubicBezTo>
                        <a:pt x="55" y="126"/>
                        <a:pt x="55" y="128"/>
                        <a:pt x="55" y="128"/>
                      </a:cubicBezTo>
                      <a:cubicBezTo>
                        <a:pt x="55" y="128"/>
                        <a:pt x="56" y="129"/>
                        <a:pt x="55" y="130"/>
                      </a:cubicBezTo>
                      <a:cubicBezTo>
                        <a:pt x="54" y="132"/>
                        <a:pt x="52" y="133"/>
                        <a:pt x="51" y="133"/>
                      </a:cubicBezTo>
                      <a:cubicBezTo>
                        <a:pt x="50" y="134"/>
                        <a:pt x="49" y="135"/>
                        <a:pt x="49" y="135"/>
                      </a:cubicBezTo>
                      <a:cubicBezTo>
                        <a:pt x="49" y="135"/>
                        <a:pt x="49" y="139"/>
                        <a:pt x="49" y="140"/>
                      </a:cubicBezTo>
                      <a:cubicBezTo>
                        <a:pt x="48" y="140"/>
                        <a:pt x="45" y="146"/>
                        <a:pt x="46" y="147"/>
                      </a:cubicBezTo>
                      <a:cubicBezTo>
                        <a:pt x="47" y="149"/>
                        <a:pt x="48" y="150"/>
                        <a:pt x="47" y="151"/>
                      </a:cubicBezTo>
                      <a:cubicBezTo>
                        <a:pt x="47" y="152"/>
                        <a:pt x="47" y="152"/>
                        <a:pt x="46" y="153"/>
                      </a:cubicBezTo>
                      <a:cubicBezTo>
                        <a:pt x="46" y="153"/>
                        <a:pt x="44" y="153"/>
                        <a:pt x="45" y="155"/>
                      </a:cubicBezTo>
                      <a:cubicBezTo>
                        <a:pt x="46" y="157"/>
                        <a:pt x="47" y="157"/>
                        <a:pt x="48" y="159"/>
                      </a:cubicBezTo>
                      <a:cubicBezTo>
                        <a:pt x="48" y="160"/>
                        <a:pt x="48" y="160"/>
                        <a:pt x="49" y="161"/>
                      </a:cubicBezTo>
                      <a:cubicBezTo>
                        <a:pt x="50" y="162"/>
                        <a:pt x="50" y="164"/>
                        <a:pt x="51" y="165"/>
                      </a:cubicBezTo>
                      <a:cubicBezTo>
                        <a:pt x="52" y="165"/>
                        <a:pt x="54" y="166"/>
                        <a:pt x="54" y="167"/>
                      </a:cubicBezTo>
                      <a:cubicBezTo>
                        <a:pt x="54" y="168"/>
                        <a:pt x="56" y="170"/>
                        <a:pt x="53" y="169"/>
                      </a:cubicBezTo>
                      <a:cubicBezTo>
                        <a:pt x="50" y="167"/>
                        <a:pt x="53" y="169"/>
                        <a:pt x="49" y="166"/>
                      </a:cubicBezTo>
                      <a:cubicBezTo>
                        <a:pt x="46" y="163"/>
                        <a:pt x="45" y="164"/>
                        <a:pt x="44" y="162"/>
                      </a:cubicBezTo>
                      <a:cubicBezTo>
                        <a:pt x="42" y="161"/>
                        <a:pt x="44" y="167"/>
                        <a:pt x="42" y="159"/>
                      </a:cubicBezTo>
                      <a:cubicBezTo>
                        <a:pt x="39" y="152"/>
                        <a:pt x="38" y="153"/>
                        <a:pt x="37" y="151"/>
                      </a:cubicBezTo>
                      <a:cubicBezTo>
                        <a:pt x="37" y="150"/>
                        <a:pt x="37" y="151"/>
                        <a:pt x="35" y="148"/>
                      </a:cubicBezTo>
                      <a:cubicBezTo>
                        <a:pt x="33" y="144"/>
                        <a:pt x="35" y="146"/>
                        <a:pt x="33" y="144"/>
                      </a:cubicBezTo>
                      <a:cubicBezTo>
                        <a:pt x="31" y="142"/>
                        <a:pt x="31" y="145"/>
                        <a:pt x="30" y="141"/>
                      </a:cubicBezTo>
                      <a:cubicBezTo>
                        <a:pt x="29" y="136"/>
                        <a:pt x="29" y="139"/>
                        <a:pt x="28" y="134"/>
                      </a:cubicBezTo>
                      <a:cubicBezTo>
                        <a:pt x="27" y="130"/>
                        <a:pt x="29" y="129"/>
                        <a:pt x="26" y="127"/>
                      </a:cubicBezTo>
                      <a:cubicBezTo>
                        <a:pt x="24" y="125"/>
                        <a:pt x="24" y="126"/>
                        <a:pt x="23" y="124"/>
                      </a:cubicBezTo>
                      <a:cubicBezTo>
                        <a:pt x="22" y="123"/>
                        <a:pt x="23" y="124"/>
                        <a:pt x="21" y="120"/>
                      </a:cubicBezTo>
                      <a:cubicBezTo>
                        <a:pt x="19" y="116"/>
                        <a:pt x="15" y="114"/>
                        <a:pt x="15" y="107"/>
                      </a:cubicBezTo>
                      <a:cubicBezTo>
                        <a:pt x="16" y="100"/>
                        <a:pt x="16" y="99"/>
                        <a:pt x="16" y="99"/>
                      </a:cubicBezTo>
                      <a:cubicBezTo>
                        <a:pt x="16" y="99"/>
                        <a:pt x="12" y="96"/>
                        <a:pt x="13" y="92"/>
                      </a:cubicBezTo>
                      <a:cubicBezTo>
                        <a:pt x="14" y="88"/>
                        <a:pt x="15" y="89"/>
                        <a:pt x="14" y="88"/>
                      </a:cubicBezTo>
                      <a:cubicBezTo>
                        <a:pt x="14" y="87"/>
                        <a:pt x="14" y="87"/>
                        <a:pt x="12" y="85"/>
                      </a:cubicBezTo>
                      <a:cubicBezTo>
                        <a:pt x="11" y="84"/>
                        <a:pt x="11" y="84"/>
                        <a:pt x="11" y="83"/>
                      </a:cubicBezTo>
                      <a:cubicBezTo>
                        <a:pt x="10" y="82"/>
                        <a:pt x="10" y="80"/>
                        <a:pt x="10" y="80"/>
                      </a:cubicBezTo>
                      <a:cubicBezTo>
                        <a:pt x="9" y="80"/>
                        <a:pt x="9" y="80"/>
                        <a:pt x="9" y="80"/>
                      </a:cubicBezTo>
                      <a:cubicBezTo>
                        <a:pt x="9" y="80"/>
                        <a:pt x="0" y="173"/>
                        <a:pt x="92" y="187"/>
                      </a:cubicBezTo>
                      <a:cubicBezTo>
                        <a:pt x="92" y="187"/>
                        <a:pt x="71" y="182"/>
                        <a:pt x="69" y="178"/>
                      </a:cubicBezTo>
                      <a:cubicBezTo>
                        <a:pt x="69" y="178"/>
                        <a:pt x="69" y="174"/>
                        <a:pt x="70" y="174"/>
                      </a:cubicBezTo>
                      <a:cubicBezTo>
                        <a:pt x="71" y="174"/>
                        <a:pt x="72" y="175"/>
                        <a:pt x="73" y="174"/>
                      </a:cubicBezTo>
                      <a:cubicBezTo>
                        <a:pt x="75" y="173"/>
                        <a:pt x="76" y="171"/>
                        <a:pt x="76" y="171"/>
                      </a:cubicBezTo>
                      <a:cubicBezTo>
                        <a:pt x="76" y="173"/>
                        <a:pt x="76" y="173"/>
                        <a:pt x="76" y="173"/>
                      </a:cubicBezTo>
                      <a:cubicBezTo>
                        <a:pt x="76" y="173"/>
                        <a:pt x="75" y="173"/>
                        <a:pt x="79" y="173"/>
                      </a:cubicBezTo>
                      <a:cubicBezTo>
                        <a:pt x="83" y="172"/>
                        <a:pt x="83" y="172"/>
                        <a:pt x="85" y="172"/>
                      </a:cubicBezTo>
                      <a:cubicBezTo>
                        <a:pt x="86" y="171"/>
                        <a:pt x="88" y="168"/>
                        <a:pt x="89" y="170"/>
                      </a:cubicBezTo>
                      <a:cubicBezTo>
                        <a:pt x="90" y="172"/>
                        <a:pt x="88" y="171"/>
                        <a:pt x="90" y="172"/>
                      </a:cubicBezTo>
                      <a:cubicBezTo>
                        <a:pt x="92" y="173"/>
                        <a:pt x="96" y="171"/>
                        <a:pt x="96" y="171"/>
                      </a:cubicBezTo>
                      <a:cubicBezTo>
                        <a:pt x="96" y="171"/>
                        <a:pt x="102" y="172"/>
                        <a:pt x="103" y="171"/>
                      </a:cubicBezTo>
                      <a:cubicBezTo>
                        <a:pt x="103" y="170"/>
                        <a:pt x="103" y="169"/>
                        <a:pt x="105" y="169"/>
                      </a:cubicBezTo>
                      <a:cubicBezTo>
                        <a:pt x="106" y="170"/>
                        <a:pt x="106" y="171"/>
                        <a:pt x="106" y="171"/>
                      </a:cubicBezTo>
                      <a:cubicBezTo>
                        <a:pt x="103" y="173"/>
                        <a:pt x="103" y="173"/>
                        <a:pt x="103" y="173"/>
                      </a:cubicBezTo>
                      <a:cubicBezTo>
                        <a:pt x="99" y="176"/>
                        <a:pt x="99" y="176"/>
                        <a:pt x="99" y="176"/>
                      </a:cubicBezTo>
                      <a:cubicBezTo>
                        <a:pt x="99" y="176"/>
                        <a:pt x="98" y="176"/>
                        <a:pt x="99" y="177"/>
                      </a:cubicBezTo>
                      <a:cubicBezTo>
                        <a:pt x="101" y="178"/>
                        <a:pt x="101" y="177"/>
                        <a:pt x="103" y="178"/>
                      </a:cubicBezTo>
                      <a:cubicBezTo>
                        <a:pt x="104" y="178"/>
                        <a:pt x="108" y="181"/>
                        <a:pt x="109" y="179"/>
                      </a:cubicBezTo>
                      <a:cubicBezTo>
                        <a:pt x="110" y="177"/>
                        <a:pt x="110" y="177"/>
                        <a:pt x="111" y="176"/>
                      </a:cubicBezTo>
                      <a:cubicBezTo>
                        <a:pt x="111" y="175"/>
                        <a:pt x="111" y="173"/>
                        <a:pt x="113" y="173"/>
                      </a:cubicBezTo>
                      <a:cubicBezTo>
                        <a:pt x="114" y="173"/>
                        <a:pt x="116" y="174"/>
                        <a:pt x="116" y="174"/>
                      </a:cubicBezTo>
                      <a:cubicBezTo>
                        <a:pt x="114" y="177"/>
                        <a:pt x="114" y="177"/>
                        <a:pt x="114" y="177"/>
                      </a:cubicBezTo>
                      <a:cubicBezTo>
                        <a:pt x="114" y="177"/>
                        <a:pt x="117" y="177"/>
                        <a:pt x="118" y="177"/>
                      </a:cubicBezTo>
                      <a:cubicBezTo>
                        <a:pt x="119" y="177"/>
                        <a:pt x="120" y="178"/>
                        <a:pt x="121" y="177"/>
                      </a:cubicBezTo>
                      <a:cubicBezTo>
                        <a:pt x="123" y="175"/>
                        <a:pt x="123" y="175"/>
                        <a:pt x="124" y="175"/>
                      </a:cubicBezTo>
                      <a:cubicBezTo>
                        <a:pt x="126" y="175"/>
                        <a:pt x="128" y="174"/>
                        <a:pt x="129" y="174"/>
                      </a:cubicBezTo>
                      <a:cubicBezTo>
                        <a:pt x="129" y="175"/>
                        <a:pt x="131" y="175"/>
                        <a:pt x="131" y="175"/>
                      </a:cubicBezTo>
                      <a:cubicBezTo>
                        <a:pt x="132" y="175"/>
                        <a:pt x="135" y="177"/>
                        <a:pt x="136" y="177"/>
                      </a:cubicBezTo>
                      <a:cubicBezTo>
                        <a:pt x="137" y="176"/>
                        <a:pt x="141" y="177"/>
                        <a:pt x="141" y="177"/>
                      </a:cubicBezTo>
                      <a:cubicBezTo>
                        <a:pt x="141" y="177"/>
                        <a:pt x="130" y="186"/>
                        <a:pt x="107" y="187"/>
                      </a:cubicBezTo>
                      <a:cubicBezTo>
                        <a:pt x="107" y="187"/>
                        <a:pt x="158" y="189"/>
                        <a:pt x="187" y="139"/>
                      </a:cubicBezTo>
                      <a:cubicBezTo>
                        <a:pt x="216" y="89"/>
                        <a:pt x="196" y="25"/>
                        <a:pt x="130" y="3"/>
                      </a:cubicBezTo>
                      <a:cubicBezTo>
                        <a:pt x="130" y="3"/>
                        <a:pt x="179" y="21"/>
                        <a:pt x="192" y="68"/>
                      </a:cubicBezTo>
                      <a:cubicBezTo>
                        <a:pt x="192" y="69"/>
                        <a:pt x="192" y="69"/>
                        <a:pt x="192" y="69"/>
                      </a:cubicBezTo>
                      <a:cubicBezTo>
                        <a:pt x="191" y="68"/>
                        <a:pt x="191" y="68"/>
                        <a:pt x="190" y="66"/>
                      </a:cubicBezTo>
                      <a:cubicBezTo>
                        <a:pt x="188" y="64"/>
                        <a:pt x="189" y="64"/>
                        <a:pt x="188" y="63"/>
                      </a:cubicBezTo>
                      <a:cubicBezTo>
                        <a:pt x="188" y="61"/>
                        <a:pt x="188" y="62"/>
                        <a:pt x="187" y="61"/>
                      </a:cubicBezTo>
                      <a:cubicBezTo>
                        <a:pt x="186" y="59"/>
                        <a:pt x="185" y="60"/>
                        <a:pt x="184" y="59"/>
                      </a:cubicBezTo>
                      <a:cubicBezTo>
                        <a:pt x="184" y="58"/>
                        <a:pt x="183" y="55"/>
                        <a:pt x="182" y="54"/>
                      </a:cubicBezTo>
                      <a:cubicBezTo>
                        <a:pt x="181" y="53"/>
                        <a:pt x="179" y="53"/>
                        <a:pt x="178" y="53"/>
                      </a:cubicBezTo>
                      <a:cubicBezTo>
                        <a:pt x="178" y="53"/>
                        <a:pt x="178" y="51"/>
                        <a:pt x="178" y="53"/>
                      </a:cubicBezTo>
                      <a:cubicBezTo>
                        <a:pt x="177" y="54"/>
                        <a:pt x="179" y="55"/>
                        <a:pt x="179" y="55"/>
                      </a:cubicBezTo>
                      <a:cubicBezTo>
                        <a:pt x="179" y="59"/>
                        <a:pt x="179" y="59"/>
                        <a:pt x="179" y="59"/>
                      </a:cubicBezTo>
                      <a:cubicBezTo>
                        <a:pt x="179" y="59"/>
                        <a:pt x="180" y="62"/>
                        <a:pt x="180" y="63"/>
                      </a:cubicBezTo>
                      <a:cubicBezTo>
                        <a:pt x="180" y="64"/>
                        <a:pt x="179" y="66"/>
                        <a:pt x="179" y="66"/>
                      </a:cubicBezTo>
                      <a:cubicBezTo>
                        <a:pt x="179" y="66"/>
                        <a:pt x="179" y="69"/>
                        <a:pt x="178" y="70"/>
                      </a:cubicBezTo>
                      <a:cubicBezTo>
                        <a:pt x="177" y="70"/>
                        <a:pt x="172" y="71"/>
                        <a:pt x="172" y="71"/>
                      </a:cubicBezTo>
                      <a:cubicBezTo>
                        <a:pt x="172" y="71"/>
                        <a:pt x="170" y="69"/>
                        <a:pt x="169" y="68"/>
                      </a:cubicBezTo>
                      <a:cubicBezTo>
                        <a:pt x="169" y="66"/>
                        <a:pt x="166" y="66"/>
                        <a:pt x="165" y="65"/>
                      </a:cubicBezTo>
                      <a:cubicBezTo>
                        <a:pt x="165" y="64"/>
                        <a:pt x="166" y="63"/>
                        <a:pt x="165" y="61"/>
                      </a:cubicBezTo>
                      <a:cubicBezTo>
                        <a:pt x="163" y="59"/>
                        <a:pt x="165" y="60"/>
                        <a:pt x="163" y="58"/>
                      </a:cubicBezTo>
                      <a:cubicBezTo>
                        <a:pt x="161" y="57"/>
                        <a:pt x="161" y="57"/>
                        <a:pt x="161" y="57"/>
                      </a:cubicBezTo>
                      <a:cubicBezTo>
                        <a:pt x="161" y="57"/>
                        <a:pt x="157" y="55"/>
                        <a:pt x="158" y="58"/>
                      </a:cubicBezTo>
                      <a:cubicBezTo>
                        <a:pt x="160" y="60"/>
                        <a:pt x="158" y="62"/>
                        <a:pt x="159" y="62"/>
                      </a:cubicBezTo>
                      <a:cubicBezTo>
                        <a:pt x="160" y="63"/>
                        <a:pt x="161" y="62"/>
                        <a:pt x="162" y="64"/>
                      </a:cubicBezTo>
                      <a:cubicBezTo>
                        <a:pt x="163" y="66"/>
                        <a:pt x="163" y="67"/>
                        <a:pt x="164" y="67"/>
                      </a:cubicBezTo>
                      <a:cubicBezTo>
                        <a:pt x="164" y="68"/>
                        <a:pt x="165" y="71"/>
                        <a:pt x="165" y="71"/>
                      </a:cubicBezTo>
                      <a:cubicBezTo>
                        <a:pt x="166" y="71"/>
                        <a:pt x="169" y="71"/>
                        <a:pt x="169" y="72"/>
                      </a:cubicBezTo>
                      <a:cubicBezTo>
                        <a:pt x="168" y="73"/>
                        <a:pt x="167" y="75"/>
                        <a:pt x="169" y="75"/>
                      </a:cubicBezTo>
                      <a:cubicBezTo>
                        <a:pt x="170" y="76"/>
                        <a:pt x="170" y="76"/>
                        <a:pt x="171" y="76"/>
                      </a:cubicBezTo>
                      <a:cubicBezTo>
                        <a:pt x="172" y="76"/>
                        <a:pt x="172" y="76"/>
                        <a:pt x="173" y="76"/>
                      </a:cubicBezTo>
                      <a:cubicBezTo>
                        <a:pt x="175" y="75"/>
                        <a:pt x="176" y="75"/>
                        <a:pt x="176" y="75"/>
                      </a:cubicBezTo>
                      <a:cubicBezTo>
                        <a:pt x="176" y="75"/>
                        <a:pt x="178" y="77"/>
                        <a:pt x="178" y="77"/>
                      </a:cubicBezTo>
                      <a:cubicBezTo>
                        <a:pt x="178" y="78"/>
                        <a:pt x="178" y="82"/>
                        <a:pt x="178" y="82"/>
                      </a:cubicBezTo>
                      <a:cubicBezTo>
                        <a:pt x="176" y="85"/>
                        <a:pt x="176" y="85"/>
                        <a:pt x="176" y="85"/>
                      </a:cubicBezTo>
                      <a:cubicBezTo>
                        <a:pt x="176" y="85"/>
                        <a:pt x="176" y="92"/>
                        <a:pt x="175" y="92"/>
                      </a:cubicBezTo>
                      <a:cubicBezTo>
                        <a:pt x="174" y="92"/>
                        <a:pt x="173" y="95"/>
                        <a:pt x="172" y="95"/>
                      </a:cubicBezTo>
                      <a:cubicBezTo>
                        <a:pt x="171" y="96"/>
                        <a:pt x="171" y="100"/>
                        <a:pt x="171" y="100"/>
                      </a:cubicBezTo>
                      <a:cubicBezTo>
                        <a:pt x="169" y="103"/>
                        <a:pt x="169" y="103"/>
                        <a:pt x="169" y="103"/>
                      </a:cubicBezTo>
                      <a:cubicBezTo>
                        <a:pt x="169" y="103"/>
                        <a:pt x="169" y="106"/>
                        <a:pt x="169" y="107"/>
                      </a:cubicBezTo>
                      <a:cubicBezTo>
                        <a:pt x="169" y="108"/>
                        <a:pt x="170" y="111"/>
                        <a:pt x="169" y="113"/>
                      </a:cubicBezTo>
                      <a:cubicBezTo>
                        <a:pt x="169" y="115"/>
                        <a:pt x="166" y="117"/>
                        <a:pt x="166" y="117"/>
                      </a:cubicBezTo>
                      <a:cubicBezTo>
                        <a:pt x="166" y="117"/>
                        <a:pt x="170" y="120"/>
                        <a:pt x="168" y="120"/>
                      </a:cubicBezTo>
                      <a:cubicBezTo>
                        <a:pt x="166" y="120"/>
                        <a:pt x="164" y="123"/>
                        <a:pt x="164" y="124"/>
                      </a:cubicBezTo>
                      <a:cubicBezTo>
                        <a:pt x="163" y="124"/>
                        <a:pt x="164" y="126"/>
                        <a:pt x="163" y="126"/>
                      </a:cubicBezTo>
                      <a:cubicBezTo>
                        <a:pt x="161" y="126"/>
                        <a:pt x="159" y="126"/>
                        <a:pt x="159" y="127"/>
                      </a:cubicBezTo>
                      <a:cubicBezTo>
                        <a:pt x="159" y="128"/>
                        <a:pt x="159" y="130"/>
                        <a:pt x="159" y="130"/>
                      </a:cubicBezTo>
                      <a:cubicBezTo>
                        <a:pt x="156" y="135"/>
                        <a:pt x="156" y="135"/>
                        <a:pt x="156" y="135"/>
                      </a:cubicBezTo>
                      <a:cubicBezTo>
                        <a:pt x="152" y="139"/>
                        <a:pt x="152" y="139"/>
                        <a:pt x="152" y="139"/>
                      </a:cubicBezTo>
                      <a:cubicBezTo>
                        <a:pt x="152" y="139"/>
                        <a:pt x="152" y="141"/>
                        <a:pt x="151" y="142"/>
                      </a:cubicBezTo>
                      <a:cubicBezTo>
                        <a:pt x="150" y="142"/>
                        <a:pt x="145" y="144"/>
                        <a:pt x="144" y="144"/>
                      </a:cubicBezTo>
                      <a:cubicBezTo>
                        <a:pt x="144" y="145"/>
                        <a:pt x="141" y="147"/>
                        <a:pt x="139" y="147"/>
                      </a:cubicBezTo>
                      <a:cubicBezTo>
                        <a:pt x="138" y="147"/>
                        <a:pt x="140" y="150"/>
                        <a:pt x="138" y="147"/>
                      </a:cubicBezTo>
                      <a:cubicBezTo>
                        <a:pt x="137" y="143"/>
                        <a:pt x="138" y="145"/>
                        <a:pt x="136" y="142"/>
                      </a:cubicBezTo>
                      <a:cubicBezTo>
                        <a:pt x="135" y="138"/>
                        <a:pt x="135" y="141"/>
                        <a:pt x="135" y="138"/>
                      </a:cubicBezTo>
                      <a:cubicBezTo>
                        <a:pt x="135" y="136"/>
                        <a:pt x="135" y="138"/>
                        <a:pt x="135" y="136"/>
                      </a:cubicBezTo>
                      <a:cubicBezTo>
                        <a:pt x="135" y="133"/>
                        <a:pt x="135" y="135"/>
                        <a:pt x="134" y="132"/>
                      </a:cubicBezTo>
                      <a:cubicBezTo>
                        <a:pt x="133" y="129"/>
                        <a:pt x="133" y="130"/>
                        <a:pt x="131" y="128"/>
                      </a:cubicBezTo>
                      <a:cubicBezTo>
                        <a:pt x="129" y="127"/>
                        <a:pt x="128" y="128"/>
                        <a:pt x="129" y="126"/>
                      </a:cubicBezTo>
                      <a:cubicBezTo>
                        <a:pt x="130" y="123"/>
                        <a:pt x="130" y="126"/>
                        <a:pt x="130" y="123"/>
                      </a:cubicBezTo>
                      <a:cubicBezTo>
                        <a:pt x="131" y="120"/>
                        <a:pt x="130" y="119"/>
                        <a:pt x="132" y="118"/>
                      </a:cubicBezTo>
                      <a:cubicBezTo>
                        <a:pt x="134" y="117"/>
                        <a:pt x="135" y="117"/>
                        <a:pt x="135" y="115"/>
                      </a:cubicBezTo>
                      <a:cubicBezTo>
                        <a:pt x="135" y="113"/>
                        <a:pt x="135" y="112"/>
                        <a:pt x="134" y="111"/>
                      </a:cubicBezTo>
                      <a:cubicBezTo>
                        <a:pt x="134" y="110"/>
                        <a:pt x="132" y="108"/>
                        <a:pt x="132" y="108"/>
                      </a:cubicBezTo>
                      <a:cubicBezTo>
                        <a:pt x="132" y="107"/>
                        <a:pt x="132" y="107"/>
                        <a:pt x="130" y="105"/>
                      </a:cubicBezTo>
                      <a:cubicBezTo>
                        <a:pt x="129" y="103"/>
                        <a:pt x="128" y="102"/>
                        <a:pt x="128" y="102"/>
                      </a:cubicBezTo>
                      <a:cubicBezTo>
                        <a:pt x="128" y="102"/>
                        <a:pt x="128" y="98"/>
                        <a:pt x="128" y="96"/>
                      </a:cubicBezTo>
                      <a:cubicBezTo>
                        <a:pt x="128" y="94"/>
                        <a:pt x="127" y="97"/>
                        <a:pt x="128" y="94"/>
                      </a:cubicBezTo>
                      <a:cubicBezTo>
                        <a:pt x="128" y="91"/>
                        <a:pt x="129" y="90"/>
                        <a:pt x="129" y="90"/>
                      </a:cubicBezTo>
                      <a:cubicBezTo>
                        <a:pt x="129" y="90"/>
                        <a:pt x="125" y="87"/>
                        <a:pt x="124" y="88"/>
                      </a:cubicBezTo>
                      <a:cubicBezTo>
                        <a:pt x="123" y="88"/>
                        <a:pt x="123" y="90"/>
                        <a:pt x="121" y="88"/>
                      </a:cubicBezTo>
                      <a:cubicBezTo>
                        <a:pt x="119" y="87"/>
                        <a:pt x="119" y="86"/>
                        <a:pt x="119" y="85"/>
                      </a:cubicBezTo>
                      <a:cubicBezTo>
                        <a:pt x="118" y="85"/>
                        <a:pt x="117" y="85"/>
                        <a:pt x="116" y="85"/>
                      </a:cubicBezTo>
                      <a:cubicBezTo>
                        <a:pt x="114" y="86"/>
                        <a:pt x="112" y="86"/>
                        <a:pt x="110" y="87"/>
                      </a:cubicBezTo>
                      <a:cubicBezTo>
                        <a:pt x="108" y="88"/>
                        <a:pt x="107" y="88"/>
                        <a:pt x="105" y="88"/>
                      </a:cubicBezTo>
                      <a:cubicBezTo>
                        <a:pt x="102" y="88"/>
                        <a:pt x="99" y="89"/>
                        <a:pt x="97" y="88"/>
                      </a:cubicBezTo>
                      <a:cubicBezTo>
                        <a:pt x="95" y="86"/>
                        <a:pt x="95" y="88"/>
                        <a:pt x="94" y="86"/>
                      </a:cubicBezTo>
                      <a:cubicBezTo>
                        <a:pt x="93" y="84"/>
                        <a:pt x="94" y="84"/>
                        <a:pt x="92" y="83"/>
                      </a:cubicBezTo>
                      <a:cubicBezTo>
                        <a:pt x="90" y="82"/>
                        <a:pt x="90" y="83"/>
                        <a:pt x="89" y="81"/>
                      </a:cubicBezTo>
                      <a:cubicBezTo>
                        <a:pt x="89" y="79"/>
                        <a:pt x="90" y="79"/>
                        <a:pt x="89" y="77"/>
                      </a:cubicBezTo>
                      <a:cubicBezTo>
                        <a:pt x="87" y="75"/>
                        <a:pt x="90" y="78"/>
                        <a:pt x="87" y="75"/>
                      </a:cubicBezTo>
                      <a:cubicBezTo>
                        <a:pt x="85" y="73"/>
                        <a:pt x="84" y="75"/>
                        <a:pt x="85" y="73"/>
                      </a:cubicBezTo>
                      <a:cubicBezTo>
                        <a:pt x="86" y="71"/>
                        <a:pt x="86" y="72"/>
                        <a:pt x="86" y="69"/>
                      </a:cubicBezTo>
                      <a:cubicBezTo>
                        <a:pt x="86" y="67"/>
                        <a:pt x="90" y="70"/>
                        <a:pt x="88" y="65"/>
                      </a:cubicBezTo>
                      <a:cubicBezTo>
                        <a:pt x="85" y="60"/>
                        <a:pt x="85" y="61"/>
                        <a:pt x="87" y="57"/>
                      </a:cubicBezTo>
                      <a:cubicBezTo>
                        <a:pt x="89" y="53"/>
                        <a:pt x="92" y="52"/>
                        <a:pt x="93" y="51"/>
                      </a:cubicBezTo>
                      <a:cubicBezTo>
                        <a:pt x="93" y="50"/>
                        <a:pt x="94" y="48"/>
                        <a:pt x="95" y="47"/>
                      </a:cubicBezTo>
                      <a:cubicBezTo>
                        <a:pt x="96" y="46"/>
                        <a:pt x="95" y="46"/>
                        <a:pt x="97" y="46"/>
                      </a:cubicBezTo>
                      <a:cubicBezTo>
                        <a:pt x="99" y="46"/>
                        <a:pt x="101" y="45"/>
                        <a:pt x="103" y="44"/>
                      </a:cubicBezTo>
                      <a:cubicBezTo>
                        <a:pt x="104" y="43"/>
                        <a:pt x="106" y="41"/>
                        <a:pt x="107" y="40"/>
                      </a:cubicBezTo>
                      <a:cubicBezTo>
                        <a:pt x="107" y="40"/>
                        <a:pt x="107" y="41"/>
                        <a:pt x="109" y="40"/>
                      </a:cubicBezTo>
                      <a:cubicBezTo>
                        <a:pt x="111" y="40"/>
                        <a:pt x="111" y="39"/>
                        <a:pt x="113" y="39"/>
                      </a:cubicBezTo>
                      <a:cubicBezTo>
                        <a:pt x="114" y="39"/>
                        <a:pt x="111" y="40"/>
                        <a:pt x="115" y="39"/>
                      </a:cubicBezTo>
                      <a:cubicBezTo>
                        <a:pt x="119" y="39"/>
                        <a:pt x="118" y="39"/>
                        <a:pt x="119" y="39"/>
                      </a:cubicBezTo>
                      <a:cubicBezTo>
                        <a:pt x="120" y="39"/>
                        <a:pt x="119" y="39"/>
                        <a:pt x="121" y="39"/>
                      </a:cubicBezTo>
                      <a:cubicBezTo>
                        <a:pt x="122" y="39"/>
                        <a:pt x="122" y="36"/>
                        <a:pt x="122" y="39"/>
                      </a:cubicBezTo>
                      <a:cubicBezTo>
                        <a:pt x="123" y="43"/>
                        <a:pt x="121" y="44"/>
                        <a:pt x="124" y="44"/>
                      </a:cubicBezTo>
                      <a:cubicBezTo>
                        <a:pt x="126" y="45"/>
                        <a:pt x="124" y="45"/>
                        <a:pt x="126" y="45"/>
                      </a:cubicBezTo>
                      <a:cubicBezTo>
                        <a:pt x="129" y="45"/>
                        <a:pt x="128" y="45"/>
                        <a:pt x="130" y="46"/>
                      </a:cubicBezTo>
                      <a:cubicBezTo>
                        <a:pt x="131" y="46"/>
                        <a:pt x="132" y="47"/>
                        <a:pt x="134" y="47"/>
                      </a:cubicBezTo>
                      <a:cubicBezTo>
                        <a:pt x="136" y="47"/>
                        <a:pt x="133" y="50"/>
                        <a:pt x="136" y="47"/>
                      </a:cubicBezTo>
                      <a:cubicBezTo>
                        <a:pt x="139" y="44"/>
                        <a:pt x="133" y="44"/>
                        <a:pt x="139" y="44"/>
                      </a:cubicBezTo>
                      <a:cubicBezTo>
                        <a:pt x="144" y="45"/>
                        <a:pt x="144" y="46"/>
                        <a:pt x="145" y="45"/>
                      </a:cubicBezTo>
                      <a:cubicBezTo>
                        <a:pt x="146" y="45"/>
                        <a:pt x="146" y="46"/>
                        <a:pt x="148" y="45"/>
                      </a:cubicBezTo>
                      <a:cubicBezTo>
                        <a:pt x="151" y="44"/>
                        <a:pt x="151" y="44"/>
                        <a:pt x="152" y="44"/>
                      </a:cubicBezTo>
                      <a:cubicBezTo>
                        <a:pt x="153" y="45"/>
                        <a:pt x="153" y="47"/>
                        <a:pt x="154" y="45"/>
                      </a:cubicBezTo>
                      <a:cubicBezTo>
                        <a:pt x="154" y="43"/>
                        <a:pt x="156" y="43"/>
                        <a:pt x="154" y="42"/>
                      </a:cubicBezTo>
                      <a:cubicBezTo>
                        <a:pt x="151" y="41"/>
                        <a:pt x="150" y="42"/>
                        <a:pt x="150" y="40"/>
                      </a:cubicBezTo>
                      <a:cubicBezTo>
                        <a:pt x="149" y="39"/>
                        <a:pt x="152" y="39"/>
                        <a:pt x="149" y="39"/>
                      </a:cubicBezTo>
                      <a:cubicBezTo>
                        <a:pt x="146" y="38"/>
                        <a:pt x="147" y="38"/>
                        <a:pt x="145" y="38"/>
                      </a:cubicBezTo>
                      <a:cubicBezTo>
                        <a:pt x="143" y="37"/>
                        <a:pt x="141" y="39"/>
                        <a:pt x="140" y="38"/>
                      </a:cubicBezTo>
                      <a:cubicBezTo>
                        <a:pt x="140" y="36"/>
                        <a:pt x="136" y="39"/>
                        <a:pt x="140" y="36"/>
                      </a:cubicBezTo>
                      <a:cubicBezTo>
                        <a:pt x="143" y="32"/>
                        <a:pt x="142" y="31"/>
                        <a:pt x="144" y="32"/>
                      </a:cubicBezTo>
                      <a:cubicBezTo>
                        <a:pt x="147" y="32"/>
                        <a:pt x="146" y="34"/>
                        <a:pt x="148" y="33"/>
                      </a:cubicBezTo>
                      <a:cubicBezTo>
                        <a:pt x="149" y="32"/>
                        <a:pt x="152" y="31"/>
                        <a:pt x="149" y="29"/>
                      </a:cubicBezTo>
                      <a:cubicBezTo>
                        <a:pt x="146" y="27"/>
                        <a:pt x="148" y="28"/>
                        <a:pt x="145" y="26"/>
                      </a:cubicBezTo>
                      <a:cubicBezTo>
                        <a:pt x="142" y="25"/>
                        <a:pt x="140" y="32"/>
                        <a:pt x="139" y="31"/>
                      </a:cubicBezTo>
                      <a:cubicBezTo>
                        <a:pt x="137" y="30"/>
                        <a:pt x="137" y="29"/>
                        <a:pt x="136" y="30"/>
                      </a:cubicBezTo>
                      <a:cubicBezTo>
                        <a:pt x="135" y="30"/>
                        <a:pt x="135" y="32"/>
                        <a:pt x="135" y="34"/>
                      </a:cubicBezTo>
                      <a:cubicBezTo>
                        <a:pt x="134" y="36"/>
                        <a:pt x="136" y="36"/>
                        <a:pt x="133" y="35"/>
                      </a:cubicBezTo>
                      <a:cubicBezTo>
                        <a:pt x="130" y="34"/>
                        <a:pt x="136" y="34"/>
                        <a:pt x="130" y="32"/>
                      </a:cubicBezTo>
                      <a:cubicBezTo>
                        <a:pt x="124" y="30"/>
                        <a:pt x="121" y="30"/>
                        <a:pt x="120" y="31"/>
                      </a:cubicBezTo>
                      <a:cubicBezTo>
                        <a:pt x="120" y="32"/>
                        <a:pt x="118" y="32"/>
                        <a:pt x="118" y="32"/>
                      </a:cubicBezTo>
                      <a:cubicBezTo>
                        <a:pt x="117" y="33"/>
                        <a:pt x="120" y="35"/>
                        <a:pt x="117" y="33"/>
                      </a:cubicBezTo>
                      <a:cubicBezTo>
                        <a:pt x="114" y="32"/>
                        <a:pt x="112" y="34"/>
                        <a:pt x="112" y="34"/>
                      </a:cubicBezTo>
                      <a:cubicBezTo>
                        <a:pt x="112" y="34"/>
                        <a:pt x="111" y="34"/>
                        <a:pt x="110" y="34"/>
                      </a:cubicBezTo>
                      <a:cubicBezTo>
                        <a:pt x="109" y="35"/>
                        <a:pt x="106" y="36"/>
                        <a:pt x="105" y="36"/>
                      </a:cubicBezTo>
                      <a:cubicBezTo>
                        <a:pt x="104" y="35"/>
                        <a:pt x="101" y="36"/>
                        <a:pt x="103" y="33"/>
                      </a:cubicBezTo>
                      <a:cubicBezTo>
                        <a:pt x="106" y="30"/>
                        <a:pt x="104" y="32"/>
                        <a:pt x="108" y="30"/>
                      </a:cubicBezTo>
                      <a:cubicBezTo>
                        <a:pt x="111" y="28"/>
                        <a:pt x="117" y="28"/>
                        <a:pt x="112" y="27"/>
                      </a:cubicBezTo>
                      <a:cubicBezTo>
                        <a:pt x="107" y="26"/>
                        <a:pt x="115" y="26"/>
                        <a:pt x="108" y="23"/>
                      </a:cubicBezTo>
                      <a:cubicBezTo>
                        <a:pt x="102" y="20"/>
                        <a:pt x="102" y="24"/>
                        <a:pt x="102" y="20"/>
                      </a:cubicBezTo>
                      <a:cubicBezTo>
                        <a:pt x="102" y="16"/>
                        <a:pt x="101" y="15"/>
                        <a:pt x="100" y="16"/>
                      </a:cubicBezTo>
                      <a:cubicBezTo>
                        <a:pt x="99" y="16"/>
                        <a:pt x="95" y="17"/>
                        <a:pt x="93" y="17"/>
                      </a:cubicBezTo>
                      <a:cubicBezTo>
                        <a:pt x="92" y="17"/>
                        <a:pt x="94" y="19"/>
                        <a:pt x="91" y="17"/>
                      </a:cubicBezTo>
                      <a:cubicBezTo>
                        <a:pt x="88" y="15"/>
                        <a:pt x="87" y="18"/>
                        <a:pt x="88" y="15"/>
                      </a:cubicBezTo>
                      <a:cubicBezTo>
                        <a:pt x="89" y="12"/>
                        <a:pt x="89" y="12"/>
                        <a:pt x="91" y="10"/>
                      </a:cubicBezTo>
                      <a:cubicBezTo>
                        <a:pt x="93" y="9"/>
                        <a:pt x="92" y="3"/>
                        <a:pt x="97" y="5"/>
                      </a:cubicBezTo>
                      <a:cubicBezTo>
                        <a:pt x="101" y="7"/>
                        <a:pt x="99" y="7"/>
                        <a:pt x="103" y="7"/>
                      </a:cubicBezTo>
                      <a:cubicBezTo>
                        <a:pt x="106" y="7"/>
                        <a:pt x="108" y="7"/>
                        <a:pt x="108" y="6"/>
                      </a:cubicBezTo>
                      <a:cubicBezTo>
                        <a:pt x="108" y="5"/>
                        <a:pt x="104" y="3"/>
                        <a:pt x="104" y="3"/>
                      </a:cubicBezTo>
                      <a:cubicBezTo>
                        <a:pt x="104" y="3"/>
                        <a:pt x="103" y="4"/>
                        <a:pt x="103" y="3"/>
                      </a:cubicBezTo>
                      <a:cubicBezTo>
                        <a:pt x="103" y="2"/>
                        <a:pt x="104" y="1"/>
                        <a:pt x="104" y="1"/>
                      </a:cubicBezTo>
                      <a:cubicBezTo>
                        <a:pt x="103" y="0"/>
                        <a:pt x="103" y="0"/>
                        <a:pt x="103" y="0"/>
                      </a:cubicBezTo>
                      <a:cubicBezTo>
                        <a:pt x="103" y="0"/>
                        <a:pt x="91" y="0"/>
                        <a:pt x="88" y="1"/>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sp>
        <p:nvSpPr>
          <p:cNvPr id="304" name="Rectangle 303"/>
          <p:cNvSpPr/>
          <p:nvPr/>
        </p:nvSpPr>
        <p:spPr>
          <a:xfrm>
            <a:off x="698301" y="3248878"/>
            <a:ext cx="3762441" cy="1384995"/>
          </a:xfrm>
          <a:prstGeom prst="rect">
            <a:avLst/>
          </a:prstGeom>
        </p:spPr>
        <p:txBody>
          <a:bodyPr wrap="square">
            <a:spAutoFit/>
          </a:bodyPr>
          <a:lstStyle/>
          <a:p>
            <a:pPr>
              <a:buClr>
                <a:srgbClr val="E24848"/>
              </a:buClr>
              <a:defRPr/>
            </a:pPr>
            <a:r>
              <a:rPr lang="en-US" sz="14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305" name="Rectangle 304"/>
          <p:cNvSpPr/>
          <p:nvPr/>
        </p:nvSpPr>
        <p:spPr>
          <a:xfrm>
            <a:off x="698300" y="1980588"/>
            <a:ext cx="3443125" cy="1058232"/>
          </a:xfrm>
          <a:prstGeom prst="rect">
            <a:avLst/>
          </a:prstGeom>
        </p:spPr>
        <p:txBody>
          <a:bodyPr wrap="square" anchor="ctr">
            <a:noAutofit/>
          </a:bodyPr>
          <a:lstStyle/>
          <a:p>
            <a:pPr fontAlgn="base">
              <a:spcBef>
                <a:spcPct val="0"/>
              </a:spcBef>
              <a:spcAft>
                <a:spcPct val="0"/>
              </a:spcAft>
            </a:pPr>
            <a:r>
              <a:rPr lang="en-US" sz="2800" b="1" kern="0" noProof="1">
                <a:solidFill>
                  <a:schemeClr val="accent1"/>
                </a:solidFill>
                <a:latin typeface="Caviar Dreams" panose="020B0402020204020504" pitchFamily="34" charset="0"/>
                <a:ea typeface="Open Sans" panose="020B0606030504020204" pitchFamily="34" charset="0"/>
                <a:cs typeface="Open Sans" panose="020B0606030504020204" pitchFamily="34" charset="0"/>
              </a:rPr>
              <a:t>Talking</a:t>
            </a:r>
            <a:r>
              <a:rPr lang="en-US" sz="2800" b="1" kern="0" noProof="1">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 Strategy And Performance</a:t>
            </a:r>
          </a:p>
        </p:txBody>
      </p:sp>
      <p:sp>
        <p:nvSpPr>
          <p:cNvPr id="306" name="Rectangle 305"/>
          <p:cNvSpPr/>
          <p:nvPr/>
        </p:nvSpPr>
        <p:spPr>
          <a:xfrm>
            <a:off x="698301" y="4843931"/>
            <a:ext cx="3762441" cy="461665"/>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Tree>
    <p:extLst>
      <p:ext uri="{BB962C8B-B14F-4D97-AF65-F5344CB8AC3E}">
        <p14:creationId xmlns:p14="http://schemas.microsoft.com/office/powerpoint/2010/main" val="264510813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86</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Silhouettes Infographic</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5" name="Group 191"/>
          <p:cNvGrpSpPr/>
          <p:nvPr/>
        </p:nvGrpSpPr>
        <p:grpSpPr>
          <a:xfrm>
            <a:off x="7580218" y="2596855"/>
            <a:ext cx="466725" cy="549276"/>
            <a:chOff x="5928512" y="1909354"/>
            <a:chExt cx="466725" cy="549276"/>
          </a:xfrm>
        </p:grpSpPr>
        <p:grpSp>
          <p:nvGrpSpPr>
            <p:cNvPr id="6" name="Group 108"/>
            <p:cNvGrpSpPr/>
            <p:nvPr/>
          </p:nvGrpSpPr>
          <p:grpSpPr>
            <a:xfrm rot="2441522">
              <a:off x="5928512" y="1909354"/>
              <a:ext cx="466725" cy="549276"/>
              <a:chOff x="7913688" y="2678112"/>
              <a:chExt cx="466725" cy="549276"/>
            </a:xfrm>
            <a:solidFill>
              <a:schemeClr val="accent3"/>
            </a:solidFill>
          </p:grpSpPr>
          <p:sp>
            <p:nvSpPr>
              <p:cNvPr id="8"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19"/>
          <p:cNvGrpSpPr/>
          <p:nvPr/>
        </p:nvGrpSpPr>
        <p:grpSpPr>
          <a:xfrm>
            <a:off x="3720917" y="3395877"/>
            <a:ext cx="472396" cy="402253"/>
            <a:chOff x="2069211" y="3091077"/>
            <a:chExt cx="472396" cy="402253"/>
          </a:xfrm>
        </p:grpSpPr>
        <p:grpSp>
          <p:nvGrpSpPr>
            <p:cNvPr id="11" name="Group 120"/>
            <p:cNvGrpSpPr/>
            <p:nvPr/>
          </p:nvGrpSpPr>
          <p:grpSpPr>
            <a:xfrm rot="17999093">
              <a:off x="2104282" y="3056006"/>
              <a:ext cx="402253" cy="472396"/>
              <a:chOff x="3071813" y="2624138"/>
              <a:chExt cx="446088" cy="523875"/>
            </a:xfrm>
            <a:solidFill>
              <a:schemeClr val="accent2"/>
            </a:solidFill>
          </p:grpSpPr>
          <p:sp>
            <p:nvSpPr>
              <p:cNvPr id="13"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221"/>
          <p:cNvGrpSpPr/>
          <p:nvPr/>
        </p:nvGrpSpPr>
        <p:grpSpPr>
          <a:xfrm>
            <a:off x="4573022" y="2482054"/>
            <a:ext cx="447675" cy="523875"/>
            <a:chOff x="2921316" y="2177254"/>
            <a:chExt cx="447675" cy="523875"/>
          </a:xfrm>
        </p:grpSpPr>
        <p:grpSp>
          <p:nvGrpSpPr>
            <p:cNvPr id="16" name="Group 87"/>
            <p:cNvGrpSpPr/>
            <p:nvPr/>
          </p:nvGrpSpPr>
          <p:grpSpPr>
            <a:xfrm rot="19549848">
              <a:off x="2921316" y="2177254"/>
              <a:ext cx="447675" cy="523875"/>
              <a:chOff x="3359150" y="1438275"/>
              <a:chExt cx="447675" cy="523875"/>
            </a:xfrm>
            <a:solidFill>
              <a:schemeClr val="accent6"/>
            </a:solidFill>
          </p:grpSpPr>
          <p:sp>
            <p:nvSpPr>
              <p:cNvPr id="18"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7"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 name="Group 223"/>
          <p:cNvGrpSpPr/>
          <p:nvPr/>
        </p:nvGrpSpPr>
        <p:grpSpPr>
          <a:xfrm>
            <a:off x="6111449" y="2078475"/>
            <a:ext cx="447675" cy="522288"/>
            <a:chOff x="4459743" y="1773675"/>
            <a:chExt cx="447675" cy="522288"/>
          </a:xfrm>
        </p:grpSpPr>
        <p:grpSp>
          <p:nvGrpSpPr>
            <p:cNvPr id="21" name="Group 93"/>
            <p:cNvGrpSpPr/>
            <p:nvPr/>
          </p:nvGrpSpPr>
          <p:grpSpPr>
            <a:xfrm rot="1782731">
              <a:off x="4459743" y="1773675"/>
              <a:ext cx="447675" cy="522288"/>
              <a:chOff x="4392613" y="2482850"/>
              <a:chExt cx="447675" cy="522288"/>
            </a:xfrm>
            <a:solidFill>
              <a:schemeClr val="accent5"/>
            </a:solidFill>
          </p:grpSpPr>
          <p:sp>
            <p:nvSpPr>
              <p:cNvPr id="23"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25"/>
          <p:cNvGrpSpPr/>
          <p:nvPr/>
        </p:nvGrpSpPr>
        <p:grpSpPr>
          <a:xfrm>
            <a:off x="4991774" y="1837122"/>
            <a:ext cx="527050" cy="447675"/>
            <a:chOff x="3340068" y="1532322"/>
            <a:chExt cx="527050" cy="447675"/>
          </a:xfrm>
        </p:grpSpPr>
        <p:grpSp>
          <p:nvGrpSpPr>
            <p:cNvPr id="26" name="Group 81"/>
            <p:cNvGrpSpPr/>
            <p:nvPr/>
          </p:nvGrpSpPr>
          <p:grpSpPr>
            <a:xfrm rot="18646149">
              <a:off x="3379755" y="1492635"/>
              <a:ext cx="447675" cy="527050"/>
              <a:chOff x="5732463" y="2325688"/>
              <a:chExt cx="447675" cy="527050"/>
            </a:xfrm>
            <a:solidFill>
              <a:schemeClr val="accent2"/>
            </a:solidFill>
          </p:grpSpPr>
          <p:sp>
            <p:nvSpPr>
              <p:cNvPr id="28"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27"/>
          <p:cNvGrpSpPr/>
          <p:nvPr/>
        </p:nvGrpSpPr>
        <p:grpSpPr>
          <a:xfrm>
            <a:off x="4024345" y="2316113"/>
            <a:ext cx="402253" cy="472396"/>
            <a:chOff x="2372639" y="2011313"/>
            <a:chExt cx="402253" cy="472396"/>
          </a:xfrm>
        </p:grpSpPr>
        <p:grpSp>
          <p:nvGrpSpPr>
            <p:cNvPr id="31" name="Group 123"/>
            <p:cNvGrpSpPr/>
            <p:nvPr/>
          </p:nvGrpSpPr>
          <p:grpSpPr>
            <a:xfrm rot="20582167">
              <a:off x="2372639" y="2011313"/>
              <a:ext cx="402253" cy="472396"/>
              <a:chOff x="3071813" y="2624138"/>
              <a:chExt cx="446088" cy="523875"/>
            </a:xfrm>
            <a:solidFill>
              <a:schemeClr val="accent1"/>
            </a:solidFill>
          </p:grpSpPr>
          <p:sp>
            <p:nvSpPr>
              <p:cNvPr id="33"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229"/>
          <p:cNvGrpSpPr/>
          <p:nvPr/>
        </p:nvGrpSpPr>
        <p:grpSpPr>
          <a:xfrm>
            <a:off x="6274585" y="2651479"/>
            <a:ext cx="715963" cy="838200"/>
            <a:chOff x="4622879" y="2346679"/>
            <a:chExt cx="715963" cy="838200"/>
          </a:xfrm>
        </p:grpSpPr>
        <p:grpSp>
          <p:nvGrpSpPr>
            <p:cNvPr id="36" name="Group 69"/>
            <p:cNvGrpSpPr/>
            <p:nvPr/>
          </p:nvGrpSpPr>
          <p:grpSpPr>
            <a:xfrm>
              <a:off x="4622879" y="2346679"/>
              <a:ext cx="715963" cy="838200"/>
              <a:chOff x="4364038" y="3074988"/>
              <a:chExt cx="715963" cy="838200"/>
            </a:xfrm>
            <a:solidFill>
              <a:schemeClr val="accent3"/>
            </a:solidFill>
          </p:grpSpPr>
          <p:sp>
            <p:nvSpPr>
              <p:cNvPr id="38"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7"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0" name="Group 231"/>
          <p:cNvGrpSpPr/>
          <p:nvPr/>
        </p:nvGrpSpPr>
        <p:grpSpPr>
          <a:xfrm>
            <a:off x="4009390" y="2852638"/>
            <a:ext cx="782308" cy="666148"/>
            <a:chOff x="2357684" y="2547838"/>
            <a:chExt cx="782308" cy="666148"/>
          </a:xfrm>
        </p:grpSpPr>
        <p:grpSp>
          <p:nvGrpSpPr>
            <p:cNvPr id="41" name="Group 117"/>
            <p:cNvGrpSpPr/>
            <p:nvPr/>
          </p:nvGrpSpPr>
          <p:grpSpPr>
            <a:xfrm rot="17590240">
              <a:off x="2415764" y="2489758"/>
              <a:ext cx="666148" cy="782308"/>
              <a:chOff x="3071813" y="2624138"/>
              <a:chExt cx="446088" cy="523875"/>
            </a:xfrm>
            <a:solidFill>
              <a:schemeClr val="accent3"/>
            </a:solidFill>
          </p:grpSpPr>
          <p:sp>
            <p:nvSpPr>
              <p:cNvPr id="43"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5" name="Group 233"/>
          <p:cNvGrpSpPr/>
          <p:nvPr/>
        </p:nvGrpSpPr>
        <p:grpSpPr>
          <a:xfrm>
            <a:off x="5078950" y="3026205"/>
            <a:ext cx="446088" cy="523875"/>
            <a:chOff x="3427244" y="2721405"/>
            <a:chExt cx="446088" cy="523875"/>
          </a:xfrm>
        </p:grpSpPr>
        <p:grpSp>
          <p:nvGrpSpPr>
            <p:cNvPr id="46"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48"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7"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0" name="Group 256"/>
          <p:cNvGrpSpPr/>
          <p:nvPr/>
        </p:nvGrpSpPr>
        <p:grpSpPr>
          <a:xfrm>
            <a:off x="6982605" y="2391697"/>
            <a:ext cx="422275" cy="495300"/>
            <a:chOff x="5330899" y="2086897"/>
            <a:chExt cx="422275" cy="495300"/>
          </a:xfrm>
        </p:grpSpPr>
        <p:grpSp>
          <p:nvGrpSpPr>
            <p:cNvPr id="51"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3"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2"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5" name="Group 255"/>
          <p:cNvGrpSpPr/>
          <p:nvPr/>
        </p:nvGrpSpPr>
        <p:grpSpPr>
          <a:xfrm>
            <a:off x="6385586" y="1666764"/>
            <a:ext cx="367990" cy="429837"/>
            <a:chOff x="4733880" y="1361964"/>
            <a:chExt cx="367990" cy="429837"/>
          </a:xfrm>
        </p:grpSpPr>
        <p:grpSp>
          <p:nvGrpSpPr>
            <p:cNvPr id="56" name="Group 126"/>
            <p:cNvGrpSpPr/>
            <p:nvPr/>
          </p:nvGrpSpPr>
          <p:grpSpPr>
            <a:xfrm rot="1441643" flipH="1">
              <a:off x="4733880" y="1361964"/>
              <a:ext cx="367990" cy="429837"/>
              <a:chOff x="4470400" y="1712913"/>
              <a:chExt cx="566738" cy="661988"/>
            </a:xfrm>
            <a:solidFill>
              <a:schemeClr val="accent1"/>
            </a:solidFill>
          </p:grpSpPr>
          <p:sp>
            <p:nvSpPr>
              <p:cNvPr id="58"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7"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0" name="Group 257"/>
          <p:cNvGrpSpPr/>
          <p:nvPr/>
        </p:nvGrpSpPr>
        <p:grpSpPr>
          <a:xfrm>
            <a:off x="5166451" y="2336913"/>
            <a:ext cx="446088" cy="523875"/>
            <a:chOff x="3514745" y="2032113"/>
            <a:chExt cx="446088" cy="523875"/>
          </a:xfrm>
        </p:grpSpPr>
        <p:grpSp>
          <p:nvGrpSpPr>
            <p:cNvPr id="61"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5"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4"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246"/>
          <p:cNvGrpSpPr/>
          <p:nvPr/>
        </p:nvGrpSpPr>
        <p:grpSpPr>
          <a:xfrm>
            <a:off x="4521712" y="3423099"/>
            <a:ext cx="838200" cy="715963"/>
            <a:chOff x="2870006" y="3118299"/>
            <a:chExt cx="838200" cy="715963"/>
          </a:xfrm>
        </p:grpSpPr>
        <p:grpSp>
          <p:nvGrpSpPr>
            <p:cNvPr id="68" name="Group 113"/>
            <p:cNvGrpSpPr/>
            <p:nvPr/>
          </p:nvGrpSpPr>
          <p:grpSpPr>
            <a:xfrm rot="15727265">
              <a:off x="2931124" y="3057181"/>
              <a:ext cx="715963" cy="838200"/>
              <a:chOff x="4364038" y="3074988"/>
              <a:chExt cx="715963" cy="838200"/>
            </a:xfrm>
            <a:solidFill>
              <a:schemeClr val="accent1"/>
            </a:solidFill>
          </p:grpSpPr>
          <p:sp>
            <p:nvSpPr>
              <p:cNvPr id="70"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9"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2" name="Group 248"/>
          <p:cNvGrpSpPr/>
          <p:nvPr/>
        </p:nvGrpSpPr>
        <p:grpSpPr>
          <a:xfrm>
            <a:off x="6995507" y="3486143"/>
            <a:ext cx="838200" cy="715963"/>
            <a:chOff x="5343801" y="3181343"/>
            <a:chExt cx="838200" cy="715963"/>
          </a:xfrm>
        </p:grpSpPr>
        <p:grpSp>
          <p:nvGrpSpPr>
            <p:cNvPr id="73" name="Group 150"/>
            <p:cNvGrpSpPr/>
            <p:nvPr/>
          </p:nvGrpSpPr>
          <p:grpSpPr>
            <a:xfrm rot="5872735" flipH="1">
              <a:off x="5404919" y="3120225"/>
              <a:ext cx="715963" cy="838200"/>
              <a:chOff x="4364038" y="3074988"/>
              <a:chExt cx="715963" cy="838200"/>
            </a:xfrm>
            <a:solidFill>
              <a:schemeClr val="accent2"/>
            </a:solidFill>
          </p:grpSpPr>
          <p:sp>
            <p:nvSpPr>
              <p:cNvPr id="75"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4"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7" name="Group 250"/>
          <p:cNvGrpSpPr/>
          <p:nvPr/>
        </p:nvGrpSpPr>
        <p:grpSpPr>
          <a:xfrm>
            <a:off x="7731504" y="3055620"/>
            <a:ext cx="661987" cy="561975"/>
            <a:chOff x="6079798" y="2750820"/>
            <a:chExt cx="661987" cy="561975"/>
          </a:xfrm>
        </p:grpSpPr>
        <p:grpSp>
          <p:nvGrpSpPr>
            <p:cNvPr id="78"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0"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9"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254"/>
          <p:cNvGrpSpPr/>
          <p:nvPr/>
        </p:nvGrpSpPr>
        <p:grpSpPr>
          <a:xfrm>
            <a:off x="7352846" y="1900172"/>
            <a:ext cx="536575" cy="630237"/>
            <a:chOff x="5701140" y="1595372"/>
            <a:chExt cx="536575" cy="630237"/>
          </a:xfrm>
        </p:grpSpPr>
        <p:grpSp>
          <p:nvGrpSpPr>
            <p:cNvPr id="83" name="Group 105"/>
            <p:cNvGrpSpPr/>
            <p:nvPr/>
          </p:nvGrpSpPr>
          <p:grpSpPr>
            <a:xfrm rot="19836944">
              <a:off x="5701140" y="1595372"/>
              <a:ext cx="536575" cy="630237"/>
              <a:chOff x="5305425" y="1627188"/>
              <a:chExt cx="536575" cy="630237"/>
            </a:xfrm>
            <a:solidFill>
              <a:schemeClr val="accent1"/>
            </a:solidFill>
          </p:grpSpPr>
          <p:sp>
            <p:nvSpPr>
              <p:cNvPr id="85"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6"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4"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7" name="Group 251"/>
          <p:cNvGrpSpPr/>
          <p:nvPr/>
        </p:nvGrpSpPr>
        <p:grpSpPr>
          <a:xfrm>
            <a:off x="8176007" y="2451548"/>
            <a:ext cx="422275" cy="495300"/>
            <a:chOff x="6524301" y="2146748"/>
            <a:chExt cx="422275" cy="495300"/>
          </a:xfrm>
        </p:grpSpPr>
        <p:grpSp>
          <p:nvGrpSpPr>
            <p:cNvPr id="88"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0"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9"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2" name="Group 253"/>
          <p:cNvGrpSpPr/>
          <p:nvPr/>
        </p:nvGrpSpPr>
        <p:grpSpPr>
          <a:xfrm>
            <a:off x="6733779" y="1751944"/>
            <a:ext cx="561975" cy="661987"/>
            <a:chOff x="5082073" y="1447144"/>
            <a:chExt cx="561975" cy="661987"/>
          </a:xfrm>
        </p:grpSpPr>
        <p:grpSp>
          <p:nvGrpSpPr>
            <p:cNvPr id="93"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5"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4"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7" name="Group 252"/>
          <p:cNvGrpSpPr/>
          <p:nvPr/>
        </p:nvGrpSpPr>
        <p:grpSpPr>
          <a:xfrm>
            <a:off x="5474815" y="1703862"/>
            <a:ext cx="515938" cy="596399"/>
            <a:chOff x="3823109" y="1399062"/>
            <a:chExt cx="515938" cy="596399"/>
          </a:xfrm>
        </p:grpSpPr>
        <p:grpSp>
          <p:nvGrpSpPr>
            <p:cNvPr id="98" name="Group 102"/>
            <p:cNvGrpSpPr/>
            <p:nvPr/>
          </p:nvGrpSpPr>
          <p:grpSpPr>
            <a:xfrm>
              <a:off x="3823109" y="1399062"/>
              <a:ext cx="515938" cy="596399"/>
              <a:chOff x="3798888" y="1927225"/>
              <a:chExt cx="515938" cy="596399"/>
            </a:xfrm>
            <a:solidFill>
              <a:schemeClr val="accent3"/>
            </a:solidFill>
          </p:grpSpPr>
          <p:sp>
            <p:nvSpPr>
              <p:cNvPr id="100"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1"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9"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2" name="Group 249"/>
          <p:cNvGrpSpPr/>
          <p:nvPr/>
        </p:nvGrpSpPr>
        <p:grpSpPr>
          <a:xfrm>
            <a:off x="6998485" y="2910213"/>
            <a:ext cx="566738" cy="661988"/>
            <a:chOff x="5346779" y="2605413"/>
            <a:chExt cx="566738" cy="661988"/>
          </a:xfrm>
        </p:grpSpPr>
        <p:grpSp>
          <p:nvGrpSpPr>
            <p:cNvPr id="103"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5"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4"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7" name="Group 247"/>
          <p:cNvGrpSpPr/>
          <p:nvPr/>
        </p:nvGrpSpPr>
        <p:grpSpPr>
          <a:xfrm>
            <a:off x="5583318" y="2697059"/>
            <a:ext cx="627063" cy="735013"/>
            <a:chOff x="3931612" y="2392259"/>
            <a:chExt cx="627063" cy="735013"/>
          </a:xfrm>
        </p:grpSpPr>
        <p:grpSp>
          <p:nvGrpSpPr>
            <p:cNvPr id="108"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0"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9"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2" name="Group 259"/>
          <p:cNvGrpSpPr/>
          <p:nvPr/>
        </p:nvGrpSpPr>
        <p:grpSpPr>
          <a:xfrm>
            <a:off x="4527002" y="1970869"/>
            <a:ext cx="447675" cy="522288"/>
            <a:chOff x="2875296" y="1666069"/>
            <a:chExt cx="447675" cy="522288"/>
          </a:xfrm>
        </p:grpSpPr>
        <p:grpSp>
          <p:nvGrpSpPr>
            <p:cNvPr id="113"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5"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4"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7" name="Group 116"/>
          <p:cNvGrpSpPr/>
          <p:nvPr/>
        </p:nvGrpSpPr>
        <p:grpSpPr>
          <a:xfrm>
            <a:off x="7882302" y="2171484"/>
            <a:ext cx="339431" cy="396003"/>
            <a:chOff x="6230596" y="1866684"/>
            <a:chExt cx="339431" cy="396003"/>
          </a:xfrm>
        </p:grpSpPr>
        <p:grpSp>
          <p:nvGrpSpPr>
            <p:cNvPr id="118" name="Group 141"/>
            <p:cNvGrpSpPr/>
            <p:nvPr/>
          </p:nvGrpSpPr>
          <p:grpSpPr>
            <a:xfrm rot="1782731">
              <a:off x="6230596" y="1866684"/>
              <a:ext cx="339431" cy="396003"/>
              <a:chOff x="4392613" y="2482850"/>
              <a:chExt cx="447675" cy="522288"/>
            </a:xfrm>
            <a:solidFill>
              <a:schemeClr val="accent2"/>
            </a:solidFill>
          </p:grpSpPr>
          <p:sp>
            <p:nvSpPr>
              <p:cNvPr id="120"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9"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2" name="Group 263"/>
          <p:cNvGrpSpPr/>
          <p:nvPr/>
        </p:nvGrpSpPr>
        <p:grpSpPr>
          <a:xfrm>
            <a:off x="8488957" y="2865066"/>
            <a:ext cx="271075" cy="316634"/>
            <a:chOff x="6837251" y="2560266"/>
            <a:chExt cx="271075" cy="316634"/>
          </a:xfrm>
        </p:grpSpPr>
        <p:grpSp>
          <p:nvGrpSpPr>
            <p:cNvPr id="123" name="Group 147"/>
            <p:cNvGrpSpPr/>
            <p:nvPr/>
          </p:nvGrpSpPr>
          <p:grpSpPr>
            <a:xfrm rot="2101817">
              <a:off x="6837251" y="2560266"/>
              <a:ext cx="271075" cy="316634"/>
              <a:chOff x="4470400" y="1712913"/>
              <a:chExt cx="566738" cy="661988"/>
            </a:xfrm>
            <a:solidFill>
              <a:schemeClr val="accent3"/>
            </a:solidFill>
          </p:grpSpPr>
          <p:sp>
            <p:nvSpPr>
              <p:cNvPr id="125"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6"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4"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7" name="Group 265"/>
          <p:cNvGrpSpPr/>
          <p:nvPr/>
        </p:nvGrpSpPr>
        <p:grpSpPr>
          <a:xfrm>
            <a:off x="3675985" y="2887845"/>
            <a:ext cx="316634" cy="271075"/>
            <a:chOff x="2024279" y="2583045"/>
            <a:chExt cx="316634" cy="271075"/>
          </a:xfrm>
        </p:grpSpPr>
        <p:grpSp>
          <p:nvGrpSpPr>
            <p:cNvPr id="128" name="Group 132"/>
            <p:cNvGrpSpPr/>
            <p:nvPr/>
          </p:nvGrpSpPr>
          <p:grpSpPr>
            <a:xfrm rot="17547923">
              <a:off x="2047058" y="2560266"/>
              <a:ext cx="271075" cy="316634"/>
              <a:chOff x="4470400" y="1712913"/>
              <a:chExt cx="566738" cy="661988"/>
            </a:xfrm>
            <a:solidFill>
              <a:schemeClr val="accent4"/>
            </a:solidFill>
          </p:grpSpPr>
          <p:sp>
            <p:nvSpPr>
              <p:cNvPr id="130"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1"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9"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2" name="Group 267"/>
          <p:cNvGrpSpPr/>
          <p:nvPr/>
        </p:nvGrpSpPr>
        <p:grpSpPr>
          <a:xfrm>
            <a:off x="5806080" y="2314854"/>
            <a:ext cx="271075" cy="316634"/>
            <a:chOff x="4154374" y="2010054"/>
            <a:chExt cx="271075" cy="316634"/>
          </a:xfrm>
        </p:grpSpPr>
        <p:grpSp>
          <p:nvGrpSpPr>
            <p:cNvPr id="133" name="Group 144"/>
            <p:cNvGrpSpPr/>
            <p:nvPr/>
          </p:nvGrpSpPr>
          <p:grpSpPr>
            <a:xfrm rot="757797">
              <a:off x="4154374" y="2010054"/>
              <a:ext cx="271075" cy="316634"/>
              <a:chOff x="4470400" y="1712913"/>
              <a:chExt cx="566738" cy="661988"/>
            </a:xfrm>
            <a:solidFill>
              <a:schemeClr val="accent4"/>
            </a:solidFill>
          </p:grpSpPr>
          <p:sp>
            <p:nvSpPr>
              <p:cNvPr id="135"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6"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4"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7" name="Group 269"/>
          <p:cNvGrpSpPr/>
          <p:nvPr/>
        </p:nvGrpSpPr>
        <p:grpSpPr>
          <a:xfrm>
            <a:off x="6038659" y="1683370"/>
            <a:ext cx="271075" cy="316634"/>
            <a:chOff x="4386953" y="1378570"/>
            <a:chExt cx="271075" cy="316634"/>
          </a:xfrm>
        </p:grpSpPr>
        <p:grpSp>
          <p:nvGrpSpPr>
            <p:cNvPr id="138" name="Group 129"/>
            <p:cNvGrpSpPr/>
            <p:nvPr/>
          </p:nvGrpSpPr>
          <p:grpSpPr>
            <a:xfrm rot="20419797">
              <a:off x="4386953" y="1378570"/>
              <a:ext cx="271075" cy="316634"/>
              <a:chOff x="4470400" y="1712913"/>
              <a:chExt cx="566738" cy="661988"/>
            </a:xfrm>
            <a:solidFill>
              <a:schemeClr val="accent6"/>
            </a:solidFill>
          </p:grpSpPr>
          <p:sp>
            <p:nvSpPr>
              <p:cNvPr id="140"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1"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9"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Text Placeholder 2"/>
          <p:cNvSpPr txBox="1">
            <a:spLocks/>
          </p:cNvSpPr>
          <p:nvPr/>
        </p:nvSpPr>
        <p:spPr>
          <a:xfrm>
            <a:off x="819964" y="2413366"/>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30.000+</a:t>
            </a:r>
          </a:p>
        </p:txBody>
      </p:sp>
      <p:sp>
        <p:nvSpPr>
          <p:cNvPr id="144" name="Text Placeholder 2"/>
          <p:cNvSpPr txBox="1">
            <a:spLocks/>
          </p:cNvSpPr>
          <p:nvPr/>
        </p:nvSpPr>
        <p:spPr>
          <a:xfrm>
            <a:off x="832663" y="275502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SLIDES</a:t>
            </a:r>
          </a:p>
        </p:txBody>
      </p:sp>
      <p:sp>
        <p:nvSpPr>
          <p:cNvPr id="145" name="Rectangle 144"/>
          <p:cNvSpPr/>
          <p:nvPr/>
        </p:nvSpPr>
        <p:spPr>
          <a:xfrm>
            <a:off x="819963" y="3315397"/>
            <a:ext cx="2430363" cy="600164"/>
          </a:xfrm>
          <a:prstGeom prst="rect">
            <a:avLst/>
          </a:prstGeom>
        </p:spPr>
        <p:txBody>
          <a:bodyPr wrap="square">
            <a:spAutoFit/>
          </a:bodyPr>
          <a:lstStyle/>
          <a:p>
            <a:pPr>
              <a:buClr>
                <a:srgbClr val="E24848"/>
              </a:buClr>
              <a:defRPr/>
            </a:pPr>
            <a:r>
              <a:rPr lang="en-US" sz="11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146" name="Group 145"/>
          <p:cNvGrpSpPr/>
          <p:nvPr/>
        </p:nvGrpSpPr>
        <p:grpSpPr>
          <a:xfrm>
            <a:off x="918496" y="3149571"/>
            <a:ext cx="820532" cy="45719"/>
            <a:chOff x="4886324" y="1149215"/>
            <a:chExt cx="2017487" cy="45720"/>
          </a:xfrm>
          <a:solidFill>
            <a:schemeClr val="tx2"/>
          </a:solidFill>
        </p:grpSpPr>
        <p:sp>
          <p:nvSpPr>
            <p:cNvPr id="147" name="Rectangle 146"/>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Rectangle 147"/>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149" name="Text Placeholder 2"/>
          <p:cNvSpPr txBox="1">
            <a:spLocks/>
          </p:cNvSpPr>
          <p:nvPr/>
        </p:nvSpPr>
        <p:spPr>
          <a:xfrm>
            <a:off x="10086675" y="2413366"/>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30.000+</a:t>
            </a:r>
          </a:p>
        </p:txBody>
      </p:sp>
      <p:sp>
        <p:nvSpPr>
          <p:cNvPr id="150" name="Text Placeholder 2"/>
          <p:cNvSpPr txBox="1">
            <a:spLocks/>
          </p:cNvSpPr>
          <p:nvPr/>
        </p:nvSpPr>
        <p:spPr>
          <a:xfrm>
            <a:off x="10086674" y="275502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SLIDES</a:t>
            </a:r>
          </a:p>
        </p:txBody>
      </p:sp>
      <p:sp>
        <p:nvSpPr>
          <p:cNvPr id="151" name="Rectangle 150"/>
          <p:cNvSpPr/>
          <p:nvPr/>
        </p:nvSpPr>
        <p:spPr>
          <a:xfrm>
            <a:off x="9178759" y="3315397"/>
            <a:ext cx="2430363" cy="600164"/>
          </a:xfrm>
          <a:prstGeom prst="rect">
            <a:avLst/>
          </a:prstGeom>
        </p:spPr>
        <p:txBody>
          <a:bodyPr wrap="square">
            <a:spAutoFit/>
          </a:bodyPr>
          <a:lstStyle/>
          <a:p>
            <a:pPr algn="r">
              <a:buClr>
                <a:srgbClr val="E24848"/>
              </a:buClr>
              <a:defRPr/>
            </a:pPr>
            <a:r>
              <a:rPr lang="en-US" sz="11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152" name="Group 151"/>
          <p:cNvGrpSpPr/>
          <p:nvPr/>
        </p:nvGrpSpPr>
        <p:grpSpPr>
          <a:xfrm>
            <a:off x="10788590" y="3149571"/>
            <a:ext cx="820532" cy="45719"/>
            <a:chOff x="4886324" y="1149215"/>
            <a:chExt cx="2017487" cy="45720"/>
          </a:xfrm>
          <a:solidFill>
            <a:schemeClr val="tx2"/>
          </a:solidFill>
        </p:grpSpPr>
        <p:sp>
          <p:nvSpPr>
            <p:cNvPr id="153" name="Rectangle 152"/>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154" name="Rectangle 153"/>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rgbClr val="064F6D"/>
                </a:solidFill>
              </a:endParaRPr>
            </a:p>
          </p:txBody>
        </p:sp>
      </p:grpSp>
      <p:sp>
        <p:nvSpPr>
          <p:cNvPr id="155" name="Title 20"/>
          <p:cNvSpPr txBox="1">
            <a:spLocks/>
          </p:cNvSpPr>
          <p:nvPr/>
        </p:nvSpPr>
        <p:spPr>
          <a:xfrm>
            <a:off x="4510748" y="5283331"/>
            <a:ext cx="3170505" cy="246221"/>
          </a:xfrm>
          <a:prstGeom prst="rect">
            <a:avLst/>
          </a:prstGeom>
        </p:spPr>
        <p:txBody>
          <a:bodyPr vert="horz" wrap="square" lIns="121893" tIns="0" rIns="12189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600" b="1" dirty="0" smtClean="0">
                <a:solidFill>
                  <a:schemeClr val="tx1">
                    <a:lumMod val="85000"/>
                    <a:lumOff val="15000"/>
                  </a:schemeClr>
                </a:solidFill>
                <a:latin typeface="Caviar Dreams" panose="020B0402020204020504" pitchFamily="34" charset="0"/>
                <a:cs typeface="Lato Regular"/>
              </a:rPr>
              <a:t>Design </a:t>
            </a:r>
            <a:r>
              <a:rPr lang="en-US" sz="1600" b="1" dirty="0">
                <a:solidFill>
                  <a:schemeClr val="tx1">
                    <a:lumMod val="85000"/>
                    <a:lumOff val="15000"/>
                  </a:schemeClr>
                </a:solidFill>
                <a:latin typeface="Caviar Dreams" panose="020B0402020204020504" pitchFamily="34" charset="0"/>
                <a:cs typeface="Lato Regular"/>
              </a:rPr>
              <a:t>and Hard Work</a:t>
            </a:r>
          </a:p>
        </p:txBody>
      </p:sp>
      <p:sp>
        <p:nvSpPr>
          <p:cNvPr id="156" name="Title 20"/>
          <p:cNvSpPr txBox="1">
            <a:spLocks/>
          </p:cNvSpPr>
          <p:nvPr/>
        </p:nvSpPr>
        <p:spPr>
          <a:xfrm>
            <a:off x="2241079" y="5522847"/>
            <a:ext cx="7709842" cy="603214"/>
          </a:xfrm>
          <a:prstGeom prst="rect">
            <a:avLst/>
          </a:prstGeom>
        </p:spPr>
        <p:txBody>
          <a:bodyPr vert="horz" wrap="square" lIns="121893" tIns="60946" rIns="121893" bIns="60946"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200" dirty="0">
                <a:solidFill>
                  <a:schemeClr val="tx1">
                    <a:lumMod val="85000"/>
                    <a:lumOff val="15000"/>
                  </a:schemeClr>
                </a:solidFill>
                <a:latin typeface="+mj-lt"/>
                <a:cs typeface="Lato Light"/>
              </a:rPr>
              <a:t>Lorem ipsum dolor sit amet, consectetur adipiscing elit. Aliquam tincidunt ante nec sem congue convallis. Pellentesque vel mauris quis nisl ornare rutrum in id risus. Proin vehicula ut sem et tempus. </a:t>
            </a:r>
            <a:endParaRPr lang="en-US" sz="1200" dirty="0">
              <a:solidFill>
                <a:schemeClr val="tx1">
                  <a:lumMod val="85000"/>
                  <a:lumOff val="15000"/>
                </a:schemeClr>
              </a:solidFill>
              <a:latin typeface="+mj-lt"/>
              <a:cs typeface="Lato Light"/>
            </a:endParaRPr>
          </a:p>
        </p:txBody>
      </p:sp>
      <p:grpSp>
        <p:nvGrpSpPr>
          <p:cNvPr id="157" name="Group 33"/>
          <p:cNvGrpSpPr/>
          <p:nvPr/>
        </p:nvGrpSpPr>
        <p:grpSpPr>
          <a:xfrm>
            <a:off x="5704850" y="3610441"/>
            <a:ext cx="1050280" cy="1159804"/>
            <a:chOff x="4425950" y="3640138"/>
            <a:chExt cx="593725" cy="655637"/>
          </a:xfrm>
          <a:solidFill>
            <a:schemeClr val="tx2">
              <a:lumMod val="75000"/>
            </a:schemeClr>
          </a:solidFill>
        </p:grpSpPr>
        <p:sp>
          <p:nvSpPr>
            <p:cNvPr id="158" name="Freeform 23"/>
            <p:cNvSpPr>
              <a:spLocks noEditPoints="1"/>
            </p:cNvSpPr>
            <p:nvPr/>
          </p:nvSpPr>
          <p:spPr bwMode="auto">
            <a:xfrm>
              <a:off x="4495800" y="3640138"/>
              <a:ext cx="141288" cy="141287"/>
            </a:xfrm>
            <a:custGeom>
              <a:avLst/>
              <a:gdLst/>
              <a:ahLst/>
              <a:cxnLst>
                <a:cxn ang="0">
                  <a:pos x="85" y="42"/>
                </a:cxn>
                <a:cxn ang="0">
                  <a:pos x="43" y="85"/>
                </a:cxn>
                <a:cxn ang="0">
                  <a:pos x="0" y="42"/>
                </a:cxn>
                <a:cxn ang="0">
                  <a:pos x="43" y="0"/>
                </a:cxn>
                <a:cxn ang="0">
                  <a:pos x="85" y="42"/>
                </a:cxn>
                <a:cxn ang="0">
                  <a:pos x="85" y="42"/>
                </a:cxn>
                <a:cxn ang="0">
                  <a:pos x="85" y="42"/>
                </a:cxn>
              </a:cxnLst>
              <a:rect l="0" t="0" r="r" b="b"/>
              <a:pathLst>
                <a:path w="85" h="85">
                  <a:moveTo>
                    <a:pt x="85" y="42"/>
                  </a:moveTo>
                  <a:cubicBezTo>
                    <a:pt x="85" y="66"/>
                    <a:pt x="66" y="85"/>
                    <a:pt x="43" y="85"/>
                  </a:cubicBezTo>
                  <a:cubicBezTo>
                    <a:pt x="19" y="85"/>
                    <a:pt x="0" y="66"/>
                    <a:pt x="0" y="42"/>
                  </a:cubicBezTo>
                  <a:cubicBezTo>
                    <a:pt x="0" y="19"/>
                    <a:pt x="19" y="0"/>
                    <a:pt x="43" y="0"/>
                  </a:cubicBezTo>
                  <a:cubicBezTo>
                    <a:pt x="66" y="0"/>
                    <a:pt x="85" y="19"/>
                    <a:pt x="85" y="42"/>
                  </a:cubicBezTo>
                  <a:close/>
                  <a:moveTo>
                    <a:pt x="85" y="42"/>
                  </a:moveTo>
                  <a:cubicBezTo>
                    <a:pt x="85" y="42"/>
                    <a:pt x="85" y="42"/>
                    <a:pt x="85" y="4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4"/>
            <p:cNvSpPr>
              <a:spLocks noEditPoints="1"/>
            </p:cNvSpPr>
            <p:nvPr/>
          </p:nvSpPr>
          <p:spPr bwMode="auto">
            <a:xfrm>
              <a:off x="4727575" y="3640138"/>
              <a:ext cx="141288" cy="141287"/>
            </a:xfrm>
            <a:custGeom>
              <a:avLst/>
              <a:gdLst/>
              <a:ahLst/>
              <a:cxnLst>
                <a:cxn ang="0">
                  <a:pos x="85" y="42"/>
                </a:cxn>
                <a:cxn ang="0">
                  <a:pos x="43" y="85"/>
                </a:cxn>
                <a:cxn ang="0">
                  <a:pos x="0" y="42"/>
                </a:cxn>
                <a:cxn ang="0">
                  <a:pos x="43" y="0"/>
                </a:cxn>
                <a:cxn ang="0">
                  <a:pos x="85" y="42"/>
                </a:cxn>
                <a:cxn ang="0">
                  <a:pos x="85" y="42"/>
                </a:cxn>
                <a:cxn ang="0">
                  <a:pos x="85" y="42"/>
                </a:cxn>
              </a:cxnLst>
              <a:rect l="0" t="0" r="r" b="b"/>
              <a:pathLst>
                <a:path w="85" h="85">
                  <a:moveTo>
                    <a:pt x="85" y="42"/>
                  </a:moveTo>
                  <a:cubicBezTo>
                    <a:pt x="85" y="66"/>
                    <a:pt x="66" y="85"/>
                    <a:pt x="43" y="85"/>
                  </a:cubicBezTo>
                  <a:cubicBezTo>
                    <a:pt x="19" y="85"/>
                    <a:pt x="0" y="66"/>
                    <a:pt x="0" y="42"/>
                  </a:cubicBezTo>
                  <a:cubicBezTo>
                    <a:pt x="0" y="19"/>
                    <a:pt x="19" y="0"/>
                    <a:pt x="43" y="0"/>
                  </a:cubicBezTo>
                  <a:cubicBezTo>
                    <a:pt x="66" y="0"/>
                    <a:pt x="85" y="19"/>
                    <a:pt x="85" y="42"/>
                  </a:cubicBezTo>
                  <a:close/>
                  <a:moveTo>
                    <a:pt x="85" y="42"/>
                  </a:moveTo>
                  <a:cubicBezTo>
                    <a:pt x="85" y="42"/>
                    <a:pt x="85" y="42"/>
                    <a:pt x="85" y="4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5"/>
            <p:cNvSpPr>
              <a:spLocks noEditPoints="1"/>
            </p:cNvSpPr>
            <p:nvPr/>
          </p:nvSpPr>
          <p:spPr bwMode="auto">
            <a:xfrm>
              <a:off x="4843463" y="4206875"/>
              <a:ext cx="73025" cy="88900"/>
            </a:xfrm>
            <a:custGeom>
              <a:avLst/>
              <a:gdLst/>
              <a:ahLst/>
              <a:cxnLst>
                <a:cxn ang="0">
                  <a:pos x="0" y="0"/>
                </a:cxn>
                <a:cxn ang="0">
                  <a:pos x="0" y="30"/>
                </a:cxn>
                <a:cxn ang="0">
                  <a:pos x="22" y="53"/>
                </a:cxn>
                <a:cxn ang="0">
                  <a:pos x="22" y="53"/>
                </a:cxn>
                <a:cxn ang="0">
                  <a:pos x="44" y="30"/>
                </a:cxn>
                <a:cxn ang="0">
                  <a:pos x="44" y="0"/>
                </a:cxn>
                <a:cxn ang="0">
                  <a:pos x="0" y="0"/>
                </a:cxn>
                <a:cxn ang="0">
                  <a:pos x="0" y="0"/>
                </a:cxn>
                <a:cxn ang="0">
                  <a:pos x="0" y="0"/>
                </a:cxn>
              </a:cxnLst>
              <a:rect l="0" t="0" r="r" b="b"/>
              <a:pathLst>
                <a:path w="44" h="53">
                  <a:moveTo>
                    <a:pt x="0" y="0"/>
                  </a:moveTo>
                  <a:cubicBezTo>
                    <a:pt x="0" y="30"/>
                    <a:pt x="0" y="30"/>
                    <a:pt x="0" y="30"/>
                  </a:cubicBezTo>
                  <a:cubicBezTo>
                    <a:pt x="0" y="43"/>
                    <a:pt x="10" y="53"/>
                    <a:pt x="22" y="53"/>
                  </a:cubicBezTo>
                  <a:cubicBezTo>
                    <a:pt x="22" y="53"/>
                    <a:pt x="22" y="53"/>
                    <a:pt x="22" y="53"/>
                  </a:cubicBezTo>
                  <a:cubicBezTo>
                    <a:pt x="34" y="53"/>
                    <a:pt x="44" y="43"/>
                    <a:pt x="44" y="30"/>
                  </a:cubicBezTo>
                  <a:cubicBezTo>
                    <a:pt x="44" y="0"/>
                    <a:pt x="44" y="0"/>
                    <a:pt x="44" y="0"/>
                  </a:cubicBezTo>
                  <a:lnTo>
                    <a:pt x="0" y="0"/>
                  </a:lnTo>
                  <a:close/>
                  <a:moveTo>
                    <a:pt x="0" y="0"/>
                  </a:moveTo>
                  <a:cubicBezTo>
                    <a:pt x="0" y="0"/>
                    <a:pt x="0" y="0"/>
                    <a:pt x="0"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6"/>
            <p:cNvSpPr>
              <a:spLocks noEditPoints="1"/>
            </p:cNvSpPr>
            <p:nvPr/>
          </p:nvSpPr>
          <p:spPr bwMode="auto">
            <a:xfrm>
              <a:off x="4425950" y="3776663"/>
              <a:ext cx="593725" cy="519112"/>
            </a:xfrm>
            <a:custGeom>
              <a:avLst/>
              <a:gdLst/>
              <a:ahLst/>
              <a:cxnLst>
                <a:cxn ang="0">
                  <a:pos x="327" y="159"/>
                </a:cxn>
                <a:cxn ang="0">
                  <a:pos x="312" y="142"/>
                </a:cxn>
                <a:cxn ang="0">
                  <a:pos x="312" y="138"/>
                </a:cxn>
                <a:cxn ang="0">
                  <a:pos x="284" y="26"/>
                </a:cxn>
                <a:cxn ang="0">
                  <a:pos x="254" y="0"/>
                </a:cxn>
                <a:cxn ang="0">
                  <a:pos x="254" y="0"/>
                </a:cxn>
                <a:cxn ang="0">
                  <a:pos x="244" y="1"/>
                </a:cxn>
                <a:cxn ang="0">
                  <a:pos x="235" y="4"/>
                </a:cxn>
                <a:cxn ang="0">
                  <a:pos x="213" y="34"/>
                </a:cxn>
                <a:cxn ang="0">
                  <a:pos x="212" y="35"/>
                </a:cxn>
                <a:cxn ang="0">
                  <a:pos x="201" y="74"/>
                </a:cxn>
                <a:cxn ang="0">
                  <a:pos x="154" y="82"/>
                </a:cxn>
                <a:cxn ang="0">
                  <a:pos x="140" y="90"/>
                </a:cxn>
                <a:cxn ang="0">
                  <a:pos x="111" y="77"/>
                </a:cxn>
                <a:cxn ang="0">
                  <a:pos x="99" y="35"/>
                </a:cxn>
                <a:cxn ang="0">
                  <a:pos x="99" y="34"/>
                </a:cxn>
                <a:cxn ang="0">
                  <a:pos x="76" y="4"/>
                </a:cxn>
                <a:cxn ang="0">
                  <a:pos x="68" y="1"/>
                </a:cxn>
                <a:cxn ang="0">
                  <a:pos x="58" y="0"/>
                </a:cxn>
                <a:cxn ang="0">
                  <a:pos x="58" y="0"/>
                </a:cxn>
                <a:cxn ang="0">
                  <a:pos x="22" y="26"/>
                </a:cxn>
                <a:cxn ang="0">
                  <a:pos x="3" y="117"/>
                </a:cxn>
                <a:cxn ang="0">
                  <a:pos x="14" y="148"/>
                </a:cxn>
                <a:cxn ang="0">
                  <a:pos x="14" y="289"/>
                </a:cxn>
                <a:cxn ang="0">
                  <a:pos x="37" y="312"/>
                </a:cxn>
                <a:cxn ang="0">
                  <a:pos x="59" y="289"/>
                </a:cxn>
                <a:cxn ang="0">
                  <a:pos x="59" y="156"/>
                </a:cxn>
                <a:cxn ang="0">
                  <a:pos x="79" y="134"/>
                </a:cxn>
                <a:cxn ang="0">
                  <a:pos x="86" y="99"/>
                </a:cxn>
                <a:cxn ang="0">
                  <a:pos x="152" y="125"/>
                </a:cxn>
                <a:cxn ang="0">
                  <a:pos x="154" y="126"/>
                </a:cxn>
                <a:cxn ang="0">
                  <a:pos x="170" y="115"/>
                </a:cxn>
                <a:cxn ang="0">
                  <a:pos x="225" y="96"/>
                </a:cxn>
                <a:cxn ang="0">
                  <a:pos x="233" y="134"/>
                </a:cxn>
                <a:cxn ang="0">
                  <a:pos x="249" y="154"/>
                </a:cxn>
                <a:cxn ang="0">
                  <a:pos x="260" y="154"/>
                </a:cxn>
                <a:cxn ang="0">
                  <a:pos x="273" y="139"/>
                </a:cxn>
                <a:cxn ang="0">
                  <a:pos x="253" y="71"/>
                </a:cxn>
                <a:cxn ang="0">
                  <a:pos x="258" y="68"/>
                </a:cxn>
                <a:cxn ang="0">
                  <a:pos x="279" y="142"/>
                </a:cxn>
                <a:cxn ang="0">
                  <a:pos x="264" y="159"/>
                </a:cxn>
                <a:cxn ang="0">
                  <a:pos x="232" y="159"/>
                </a:cxn>
                <a:cxn ang="0">
                  <a:pos x="232" y="253"/>
                </a:cxn>
                <a:cxn ang="0">
                  <a:pos x="359" y="253"/>
                </a:cxn>
                <a:cxn ang="0">
                  <a:pos x="359" y="159"/>
                </a:cxn>
                <a:cxn ang="0">
                  <a:pos x="327" y="159"/>
                </a:cxn>
                <a:cxn ang="0">
                  <a:pos x="275" y="159"/>
                </a:cxn>
                <a:cxn ang="0">
                  <a:pos x="284" y="152"/>
                </a:cxn>
                <a:cxn ang="0">
                  <a:pos x="296" y="157"/>
                </a:cxn>
                <a:cxn ang="0">
                  <a:pos x="299" y="157"/>
                </a:cxn>
                <a:cxn ang="0">
                  <a:pos x="308" y="152"/>
                </a:cxn>
                <a:cxn ang="0">
                  <a:pos x="316" y="159"/>
                </a:cxn>
                <a:cxn ang="0">
                  <a:pos x="275" y="159"/>
                </a:cxn>
                <a:cxn ang="0">
                  <a:pos x="275" y="159"/>
                </a:cxn>
                <a:cxn ang="0">
                  <a:pos x="275" y="159"/>
                </a:cxn>
              </a:cxnLst>
              <a:rect l="0" t="0" r="r" b="b"/>
              <a:pathLst>
                <a:path w="359" h="312">
                  <a:moveTo>
                    <a:pt x="327" y="159"/>
                  </a:moveTo>
                  <a:cubicBezTo>
                    <a:pt x="326" y="151"/>
                    <a:pt x="320" y="144"/>
                    <a:pt x="312" y="142"/>
                  </a:cubicBezTo>
                  <a:cubicBezTo>
                    <a:pt x="312" y="140"/>
                    <a:pt x="312" y="139"/>
                    <a:pt x="312" y="138"/>
                  </a:cubicBezTo>
                  <a:cubicBezTo>
                    <a:pt x="310" y="127"/>
                    <a:pt x="284" y="26"/>
                    <a:pt x="284" y="26"/>
                  </a:cubicBezTo>
                  <a:cubicBezTo>
                    <a:pt x="280" y="9"/>
                    <a:pt x="269" y="1"/>
                    <a:pt x="254" y="0"/>
                  </a:cubicBezTo>
                  <a:cubicBezTo>
                    <a:pt x="254" y="0"/>
                    <a:pt x="254" y="0"/>
                    <a:pt x="254" y="0"/>
                  </a:cubicBezTo>
                  <a:cubicBezTo>
                    <a:pt x="254" y="0"/>
                    <a:pt x="249" y="0"/>
                    <a:pt x="244" y="1"/>
                  </a:cubicBezTo>
                  <a:cubicBezTo>
                    <a:pt x="239" y="2"/>
                    <a:pt x="235" y="4"/>
                    <a:pt x="235" y="4"/>
                  </a:cubicBezTo>
                  <a:cubicBezTo>
                    <a:pt x="225" y="10"/>
                    <a:pt x="214" y="20"/>
                    <a:pt x="213" y="34"/>
                  </a:cubicBezTo>
                  <a:cubicBezTo>
                    <a:pt x="213" y="34"/>
                    <a:pt x="213" y="35"/>
                    <a:pt x="212" y="35"/>
                  </a:cubicBezTo>
                  <a:cubicBezTo>
                    <a:pt x="210" y="56"/>
                    <a:pt x="207" y="68"/>
                    <a:pt x="201" y="74"/>
                  </a:cubicBezTo>
                  <a:cubicBezTo>
                    <a:pt x="194" y="80"/>
                    <a:pt x="180" y="82"/>
                    <a:pt x="154" y="82"/>
                  </a:cubicBezTo>
                  <a:cubicBezTo>
                    <a:pt x="148" y="82"/>
                    <a:pt x="143" y="85"/>
                    <a:pt x="140" y="90"/>
                  </a:cubicBezTo>
                  <a:cubicBezTo>
                    <a:pt x="125" y="87"/>
                    <a:pt x="116" y="83"/>
                    <a:pt x="111" y="77"/>
                  </a:cubicBezTo>
                  <a:cubicBezTo>
                    <a:pt x="105" y="70"/>
                    <a:pt x="102" y="57"/>
                    <a:pt x="99" y="35"/>
                  </a:cubicBezTo>
                  <a:cubicBezTo>
                    <a:pt x="99" y="35"/>
                    <a:pt x="99" y="34"/>
                    <a:pt x="99" y="34"/>
                  </a:cubicBezTo>
                  <a:cubicBezTo>
                    <a:pt x="98" y="20"/>
                    <a:pt x="87" y="10"/>
                    <a:pt x="76" y="4"/>
                  </a:cubicBezTo>
                  <a:cubicBezTo>
                    <a:pt x="76" y="4"/>
                    <a:pt x="72" y="2"/>
                    <a:pt x="68" y="1"/>
                  </a:cubicBezTo>
                  <a:cubicBezTo>
                    <a:pt x="63" y="0"/>
                    <a:pt x="58" y="0"/>
                    <a:pt x="58" y="0"/>
                  </a:cubicBezTo>
                  <a:cubicBezTo>
                    <a:pt x="58" y="0"/>
                    <a:pt x="58" y="0"/>
                    <a:pt x="58" y="0"/>
                  </a:cubicBezTo>
                  <a:cubicBezTo>
                    <a:pt x="43" y="1"/>
                    <a:pt x="26" y="9"/>
                    <a:pt x="22" y="26"/>
                  </a:cubicBezTo>
                  <a:cubicBezTo>
                    <a:pt x="3" y="117"/>
                    <a:pt x="3" y="117"/>
                    <a:pt x="3" y="117"/>
                  </a:cubicBezTo>
                  <a:cubicBezTo>
                    <a:pt x="0" y="130"/>
                    <a:pt x="6" y="141"/>
                    <a:pt x="14" y="148"/>
                  </a:cubicBezTo>
                  <a:cubicBezTo>
                    <a:pt x="14" y="289"/>
                    <a:pt x="14" y="289"/>
                    <a:pt x="14" y="289"/>
                  </a:cubicBezTo>
                  <a:cubicBezTo>
                    <a:pt x="14" y="302"/>
                    <a:pt x="24" y="312"/>
                    <a:pt x="37" y="312"/>
                  </a:cubicBezTo>
                  <a:cubicBezTo>
                    <a:pt x="49" y="312"/>
                    <a:pt x="59" y="302"/>
                    <a:pt x="59" y="289"/>
                  </a:cubicBezTo>
                  <a:cubicBezTo>
                    <a:pt x="59" y="156"/>
                    <a:pt x="59" y="156"/>
                    <a:pt x="59" y="156"/>
                  </a:cubicBezTo>
                  <a:cubicBezTo>
                    <a:pt x="68" y="152"/>
                    <a:pt x="76" y="145"/>
                    <a:pt x="79" y="134"/>
                  </a:cubicBezTo>
                  <a:cubicBezTo>
                    <a:pt x="86" y="99"/>
                    <a:pt x="86" y="99"/>
                    <a:pt x="86" y="99"/>
                  </a:cubicBezTo>
                  <a:cubicBezTo>
                    <a:pt x="98" y="113"/>
                    <a:pt x="117" y="121"/>
                    <a:pt x="152" y="125"/>
                  </a:cubicBezTo>
                  <a:cubicBezTo>
                    <a:pt x="153" y="126"/>
                    <a:pt x="154" y="126"/>
                    <a:pt x="154" y="126"/>
                  </a:cubicBezTo>
                  <a:cubicBezTo>
                    <a:pt x="161" y="126"/>
                    <a:pt x="168" y="121"/>
                    <a:pt x="170" y="115"/>
                  </a:cubicBezTo>
                  <a:cubicBezTo>
                    <a:pt x="197" y="113"/>
                    <a:pt x="214" y="108"/>
                    <a:pt x="225" y="96"/>
                  </a:cubicBezTo>
                  <a:cubicBezTo>
                    <a:pt x="233" y="134"/>
                    <a:pt x="233" y="134"/>
                    <a:pt x="233" y="134"/>
                  </a:cubicBezTo>
                  <a:cubicBezTo>
                    <a:pt x="235" y="143"/>
                    <a:pt x="241" y="150"/>
                    <a:pt x="249" y="154"/>
                  </a:cubicBezTo>
                  <a:cubicBezTo>
                    <a:pt x="260" y="154"/>
                    <a:pt x="260" y="154"/>
                    <a:pt x="260" y="154"/>
                  </a:cubicBezTo>
                  <a:cubicBezTo>
                    <a:pt x="262" y="148"/>
                    <a:pt x="267" y="142"/>
                    <a:pt x="273" y="139"/>
                  </a:cubicBezTo>
                  <a:cubicBezTo>
                    <a:pt x="267" y="113"/>
                    <a:pt x="259" y="86"/>
                    <a:pt x="253" y="71"/>
                  </a:cubicBezTo>
                  <a:cubicBezTo>
                    <a:pt x="248" y="62"/>
                    <a:pt x="255" y="59"/>
                    <a:pt x="258" y="68"/>
                  </a:cubicBezTo>
                  <a:cubicBezTo>
                    <a:pt x="261" y="77"/>
                    <a:pt x="274" y="116"/>
                    <a:pt x="279" y="142"/>
                  </a:cubicBezTo>
                  <a:cubicBezTo>
                    <a:pt x="271" y="144"/>
                    <a:pt x="265" y="151"/>
                    <a:pt x="264" y="159"/>
                  </a:cubicBezTo>
                  <a:cubicBezTo>
                    <a:pt x="232" y="159"/>
                    <a:pt x="232" y="159"/>
                    <a:pt x="232" y="159"/>
                  </a:cubicBezTo>
                  <a:cubicBezTo>
                    <a:pt x="232" y="253"/>
                    <a:pt x="232" y="253"/>
                    <a:pt x="232" y="253"/>
                  </a:cubicBezTo>
                  <a:cubicBezTo>
                    <a:pt x="359" y="253"/>
                    <a:pt x="359" y="253"/>
                    <a:pt x="359" y="253"/>
                  </a:cubicBezTo>
                  <a:cubicBezTo>
                    <a:pt x="359" y="159"/>
                    <a:pt x="359" y="159"/>
                    <a:pt x="359" y="159"/>
                  </a:cubicBezTo>
                  <a:lnTo>
                    <a:pt x="327" y="159"/>
                  </a:lnTo>
                  <a:close/>
                  <a:moveTo>
                    <a:pt x="275" y="159"/>
                  </a:moveTo>
                  <a:cubicBezTo>
                    <a:pt x="277" y="155"/>
                    <a:pt x="280" y="153"/>
                    <a:pt x="284" y="152"/>
                  </a:cubicBezTo>
                  <a:cubicBezTo>
                    <a:pt x="287" y="155"/>
                    <a:pt x="291" y="157"/>
                    <a:pt x="296" y="157"/>
                  </a:cubicBezTo>
                  <a:cubicBezTo>
                    <a:pt x="297" y="157"/>
                    <a:pt x="298" y="157"/>
                    <a:pt x="299" y="157"/>
                  </a:cubicBezTo>
                  <a:cubicBezTo>
                    <a:pt x="302" y="156"/>
                    <a:pt x="305" y="154"/>
                    <a:pt x="308" y="152"/>
                  </a:cubicBezTo>
                  <a:cubicBezTo>
                    <a:pt x="312" y="153"/>
                    <a:pt x="315" y="155"/>
                    <a:pt x="316" y="159"/>
                  </a:cubicBezTo>
                  <a:lnTo>
                    <a:pt x="275" y="159"/>
                  </a:lnTo>
                  <a:close/>
                  <a:moveTo>
                    <a:pt x="275" y="159"/>
                  </a:moveTo>
                  <a:cubicBezTo>
                    <a:pt x="275" y="159"/>
                    <a:pt x="275" y="159"/>
                    <a:pt x="275" y="15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936681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87</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Strategy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5" name="Group 21959"/>
          <p:cNvGrpSpPr/>
          <p:nvPr/>
        </p:nvGrpSpPr>
        <p:grpSpPr>
          <a:xfrm>
            <a:off x="662426" y="1602335"/>
            <a:ext cx="3746683" cy="5893049"/>
            <a:chOff x="0" y="0"/>
            <a:chExt cx="7493365" cy="11786096"/>
          </a:xfrm>
        </p:grpSpPr>
        <p:sp>
          <p:nvSpPr>
            <p:cNvPr id="6" name="Shape 21955"/>
            <p:cNvSpPr/>
            <p:nvPr/>
          </p:nvSpPr>
          <p:spPr>
            <a:xfrm>
              <a:off x="38099" y="38099"/>
              <a:ext cx="7422703" cy="7422696"/>
            </a:xfrm>
            <a:custGeom>
              <a:avLst/>
              <a:gdLst/>
              <a:ahLst/>
              <a:cxnLst>
                <a:cxn ang="0">
                  <a:pos x="wd2" y="hd2"/>
                </a:cxn>
                <a:cxn ang="5400000">
                  <a:pos x="wd2" y="hd2"/>
                </a:cxn>
                <a:cxn ang="10800000">
                  <a:pos x="wd2" y="hd2"/>
                </a:cxn>
                <a:cxn ang="16200000">
                  <a:pos x="wd2" y="hd2"/>
                </a:cxn>
              </a:cxnLst>
              <a:rect l="0" t="0" r="r" b="b"/>
              <a:pathLst>
                <a:path w="19288" h="19288" extrusionOk="0">
                  <a:moveTo>
                    <a:pt x="3781" y="16560"/>
                  </a:moveTo>
                  <a:cubicBezTo>
                    <a:pt x="-39" y="13321"/>
                    <a:pt x="-510" y="7600"/>
                    <a:pt x="2729" y="3781"/>
                  </a:cubicBezTo>
                  <a:cubicBezTo>
                    <a:pt x="5967" y="-39"/>
                    <a:pt x="11688" y="-510"/>
                    <a:pt x="15507" y="2729"/>
                  </a:cubicBezTo>
                  <a:lnTo>
                    <a:pt x="15881" y="2288"/>
                  </a:lnTo>
                  <a:cubicBezTo>
                    <a:pt x="11818" y="-1156"/>
                    <a:pt x="5733" y="-655"/>
                    <a:pt x="2288" y="3407"/>
                  </a:cubicBezTo>
                  <a:cubicBezTo>
                    <a:pt x="-1156" y="7470"/>
                    <a:pt x="-655" y="13555"/>
                    <a:pt x="3407" y="17000"/>
                  </a:cubicBezTo>
                  <a:cubicBezTo>
                    <a:pt x="3407" y="17000"/>
                    <a:pt x="3781" y="16560"/>
                    <a:pt x="3781" y="16560"/>
                  </a:cubicBezTo>
                  <a:close/>
                  <a:moveTo>
                    <a:pt x="15507" y="2729"/>
                  </a:moveTo>
                  <a:cubicBezTo>
                    <a:pt x="19327" y="5967"/>
                    <a:pt x="19798" y="11688"/>
                    <a:pt x="16560" y="15507"/>
                  </a:cubicBezTo>
                  <a:cubicBezTo>
                    <a:pt x="13321" y="19327"/>
                    <a:pt x="7600" y="19798"/>
                    <a:pt x="3781" y="16560"/>
                  </a:cubicBezTo>
                  <a:lnTo>
                    <a:pt x="3781" y="16560"/>
                  </a:lnTo>
                  <a:lnTo>
                    <a:pt x="3407" y="17000"/>
                  </a:lnTo>
                  <a:lnTo>
                    <a:pt x="3407" y="17000"/>
                  </a:lnTo>
                  <a:cubicBezTo>
                    <a:pt x="7470" y="20444"/>
                    <a:pt x="13555" y="19943"/>
                    <a:pt x="17000" y="15881"/>
                  </a:cubicBezTo>
                  <a:cubicBezTo>
                    <a:pt x="20444" y="11818"/>
                    <a:pt x="19943" y="5733"/>
                    <a:pt x="15881" y="2288"/>
                  </a:cubicBezTo>
                  <a:lnTo>
                    <a:pt x="15881" y="2288"/>
                  </a:lnTo>
                  <a:lnTo>
                    <a:pt x="15507" y="2729"/>
                  </a:lnTo>
                  <a:cubicBezTo>
                    <a:pt x="15507" y="2729"/>
                    <a:pt x="15507" y="2729"/>
                    <a:pt x="15507" y="2729"/>
                  </a:cubicBezTo>
                  <a:close/>
                </a:path>
              </a:pathLst>
            </a:custGeom>
            <a:solidFill>
              <a:srgbClr val="FFFFFF"/>
            </a:solidFill>
            <a:ln w="12700" cap="flat">
              <a:noFill/>
              <a:miter lim="400000"/>
            </a:ln>
            <a:effectLst>
              <a:outerShdw blurRad="38100" dist="131661" dir="2228102" rotWithShape="0">
                <a:srgbClr val="000000">
                  <a:alpha val="24464"/>
                </a:srgbClr>
              </a:outerShdw>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21956"/>
            <p:cNvSpPr/>
            <p:nvPr/>
          </p:nvSpPr>
          <p:spPr>
            <a:xfrm>
              <a:off x="3289299" y="7518400"/>
              <a:ext cx="838282" cy="4267697"/>
            </a:xfrm>
            <a:custGeom>
              <a:avLst/>
              <a:gdLst/>
              <a:ahLst/>
              <a:cxnLst>
                <a:cxn ang="0">
                  <a:pos x="wd2" y="hd2"/>
                </a:cxn>
                <a:cxn ang="5400000">
                  <a:pos x="wd2" y="hd2"/>
                </a:cxn>
                <a:cxn ang="10800000">
                  <a:pos x="wd2" y="hd2"/>
                </a:cxn>
                <a:cxn ang="16200000">
                  <a:pos x="wd2" y="hd2"/>
                </a:cxn>
              </a:cxnLst>
              <a:rect l="0" t="0" r="r" b="b"/>
              <a:pathLst>
                <a:path w="21600" h="21600" extrusionOk="0">
                  <a:moveTo>
                    <a:pt x="21600" y="33"/>
                  </a:moveTo>
                  <a:lnTo>
                    <a:pt x="179" y="0"/>
                  </a:lnTo>
                  <a:lnTo>
                    <a:pt x="0" y="21600"/>
                  </a:lnTo>
                  <a:lnTo>
                    <a:pt x="21392" y="21571"/>
                  </a:lnTo>
                  <a:cubicBezTo>
                    <a:pt x="21392" y="21571"/>
                    <a:pt x="21600" y="33"/>
                    <a:pt x="21600" y="33"/>
                  </a:cubicBezTo>
                  <a:close/>
                </a:path>
              </a:pathLst>
            </a:custGeom>
            <a:gradFill flip="none" rotWithShape="1">
              <a:gsLst>
                <a:gs pos="0">
                  <a:srgbClr val="041B30"/>
                </a:gs>
                <a:gs pos="46358">
                  <a:srgbClr val="4C6077"/>
                </a:gs>
                <a:gs pos="69644">
                  <a:srgbClr val="283D54"/>
                </a:gs>
                <a:gs pos="100000">
                  <a:srgbClr val="041B30"/>
                </a:gs>
              </a:gsLst>
              <a:path path="shape">
                <a:fillToRect l="6906" t="40389" r="93093" b="59610"/>
              </a:path>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21957"/>
            <p:cNvSpPr/>
            <p:nvPr/>
          </p:nvSpPr>
          <p:spPr>
            <a:xfrm>
              <a:off x="3098799" y="7353300"/>
              <a:ext cx="1227102" cy="611601"/>
            </a:xfrm>
            <a:custGeom>
              <a:avLst/>
              <a:gdLst/>
              <a:ahLst/>
              <a:cxnLst>
                <a:cxn ang="0">
                  <a:pos x="wd2" y="hd2"/>
                </a:cxn>
                <a:cxn ang="5400000">
                  <a:pos x="wd2" y="hd2"/>
                </a:cxn>
                <a:cxn ang="10800000">
                  <a:pos x="wd2" y="hd2"/>
                </a:cxn>
                <a:cxn ang="16200000">
                  <a:pos x="wd2" y="hd2"/>
                </a:cxn>
              </a:cxnLst>
              <a:rect l="0" t="0" r="r" b="b"/>
              <a:pathLst>
                <a:path w="21600" h="19961" extrusionOk="0">
                  <a:moveTo>
                    <a:pt x="21600" y="307"/>
                  </a:moveTo>
                  <a:lnTo>
                    <a:pt x="289" y="0"/>
                  </a:lnTo>
                  <a:lnTo>
                    <a:pt x="0" y="15224"/>
                  </a:lnTo>
                  <a:cubicBezTo>
                    <a:pt x="7549" y="21371"/>
                    <a:pt x="14662" y="21600"/>
                    <a:pt x="21311" y="15531"/>
                  </a:cubicBezTo>
                  <a:cubicBezTo>
                    <a:pt x="21311" y="15531"/>
                    <a:pt x="21600" y="307"/>
                    <a:pt x="21600" y="307"/>
                  </a:cubicBezTo>
                  <a:close/>
                </a:path>
              </a:pathLst>
            </a:custGeom>
            <a:gradFill flip="none" rotWithShape="1">
              <a:gsLst>
                <a:gs pos="0">
                  <a:srgbClr val="4C6077"/>
                </a:gs>
                <a:gs pos="46358">
                  <a:srgbClr val="A9AFBA"/>
                </a:gs>
                <a:gs pos="69644">
                  <a:srgbClr val="7B8899"/>
                </a:gs>
                <a:gs pos="100000">
                  <a:srgbClr val="4C6077"/>
                </a:gs>
              </a:gsLst>
              <a:path path="shape">
                <a:fillToRect l="6906" t="40389" r="93093" b="59610"/>
              </a:path>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21958"/>
            <p:cNvSpPr/>
            <p:nvPr/>
          </p:nvSpPr>
          <p:spPr>
            <a:xfrm>
              <a:off x="-1" y="0"/>
              <a:ext cx="7493367" cy="7493379"/>
            </a:xfrm>
            <a:custGeom>
              <a:avLst/>
              <a:gdLst/>
              <a:ahLst/>
              <a:cxnLst>
                <a:cxn ang="0">
                  <a:pos x="wd2" y="hd2"/>
                </a:cxn>
                <a:cxn ang="5400000">
                  <a:pos x="wd2" y="hd2"/>
                </a:cxn>
                <a:cxn ang="10800000">
                  <a:pos x="wd2" y="hd2"/>
                </a:cxn>
                <a:cxn ang="16200000">
                  <a:pos x="wd2" y="hd2"/>
                </a:cxn>
              </a:cxnLst>
              <a:rect l="0" t="0" r="r" b="b"/>
              <a:pathLst>
                <a:path w="20464" h="19806" extrusionOk="0">
                  <a:moveTo>
                    <a:pt x="12294" y="205"/>
                  </a:moveTo>
                  <a:cubicBezTo>
                    <a:pt x="6760" y="-897"/>
                    <a:pt x="1351" y="2552"/>
                    <a:pt x="212" y="7908"/>
                  </a:cubicBezTo>
                  <a:cubicBezTo>
                    <a:pt x="-568" y="11578"/>
                    <a:pt x="859" y="15190"/>
                    <a:pt x="3615" y="17456"/>
                  </a:cubicBezTo>
                  <a:lnTo>
                    <a:pt x="3980" y="17040"/>
                  </a:lnTo>
                  <a:cubicBezTo>
                    <a:pt x="1375" y="14899"/>
                    <a:pt x="27" y="11485"/>
                    <a:pt x="764" y="8018"/>
                  </a:cubicBezTo>
                  <a:cubicBezTo>
                    <a:pt x="1840" y="2956"/>
                    <a:pt x="6951" y="-303"/>
                    <a:pt x="12180" y="739"/>
                  </a:cubicBezTo>
                  <a:cubicBezTo>
                    <a:pt x="13826" y="1067"/>
                    <a:pt x="15288" y="1782"/>
                    <a:pt x="16484" y="2766"/>
                  </a:cubicBezTo>
                  <a:lnTo>
                    <a:pt x="16849" y="2350"/>
                  </a:lnTo>
                  <a:cubicBezTo>
                    <a:pt x="15582" y="1309"/>
                    <a:pt x="14036" y="552"/>
                    <a:pt x="12294" y="205"/>
                  </a:cubicBezTo>
                  <a:close/>
                  <a:moveTo>
                    <a:pt x="3615" y="17456"/>
                  </a:moveTo>
                  <a:cubicBezTo>
                    <a:pt x="4882" y="18497"/>
                    <a:pt x="6428" y="19254"/>
                    <a:pt x="8171" y="19601"/>
                  </a:cubicBezTo>
                  <a:cubicBezTo>
                    <a:pt x="13704" y="20703"/>
                    <a:pt x="19113" y="17254"/>
                    <a:pt x="20252" y="11898"/>
                  </a:cubicBezTo>
                  <a:cubicBezTo>
                    <a:pt x="21032" y="8228"/>
                    <a:pt x="19605" y="4616"/>
                    <a:pt x="16849" y="2350"/>
                  </a:cubicBezTo>
                  <a:lnTo>
                    <a:pt x="16484" y="2766"/>
                  </a:lnTo>
                  <a:cubicBezTo>
                    <a:pt x="19089" y="4907"/>
                    <a:pt x="20438" y="8321"/>
                    <a:pt x="19700" y="11788"/>
                  </a:cubicBezTo>
                  <a:cubicBezTo>
                    <a:pt x="18624" y="16850"/>
                    <a:pt x="13513" y="20108"/>
                    <a:pt x="8284" y="19067"/>
                  </a:cubicBezTo>
                  <a:cubicBezTo>
                    <a:pt x="6638" y="18739"/>
                    <a:pt x="5176" y="18024"/>
                    <a:pt x="3980" y="17040"/>
                  </a:cubicBezTo>
                  <a:cubicBezTo>
                    <a:pt x="3980" y="17040"/>
                    <a:pt x="3615" y="17456"/>
                    <a:pt x="3615" y="17456"/>
                  </a:cubicBezTo>
                  <a:close/>
                </a:path>
              </a:pathLst>
            </a:custGeom>
            <a:solidFill>
              <a:srgbClr val="4C6077"/>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10" name="Group 9"/>
          <p:cNvGrpSpPr/>
          <p:nvPr/>
        </p:nvGrpSpPr>
        <p:grpSpPr>
          <a:xfrm>
            <a:off x="1317687" y="2259660"/>
            <a:ext cx="2436160" cy="2622024"/>
            <a:chOff x="3143240" y="285728"/>
            <a:chExt cx="2588586" cy="2786082"/>
          </a:xfrm>
        </p:grpSpPr>
        <p:grpSp>
          <p:nvGrpSpPr>
            <p:cNvPr id="11" name="Group 10"/>
            <p:cNvGrpSpPr/>
            <p:nvPr/>
          </p:nvGrpSpPr>
          <p:grpSpPr>
            <a:xfrm>
              <a:off x="3643306" y="285728"/>
              <a:ext cx="1643074" cy="2590090"/>
              <a:chOff x="2590800" y="168888"/>
              <a:chExt cx="1120068" cy="1765640"/>
            </a:xfrm>
          </p:grpSpPr>
          <p:sp>
            <p:nvSpPr>
              <p:cNvPr id="13" name="Freeform 22"/>
              <p:cNvSpPr>
                <a:spLocks/>
              </p:cNvSpPr>
              <p:nvPr/>
            </p:nvSpPr>
            <p:spPr bwMode="auto">
              <a:xfrm>
                <a:off x="3087688" y="1702642"/>
                <a:ext cx="249238" cy="230188"/>
              </a:xfrm>
              <a:custGeom>
                <a:avLst/>
                <a:gdLst/>
                <a:ahLst/>
                <a:cxnLst>
                  <a:cxn ang="0">
                    <a:pos x="0" y="125"/>
                  </a:cxn>
                  <a:cxn ang="0">
                    <a:pos x="625" y="0"/>
                  </a:cxn>
                  <a:cxn ang="0">
                    <a:pos x="625" y="454"/>
                  </a:cxn>
                  <a:cxn ang="0">
                    <a:pos x="0" y="580"/>
                  </a:cxn>
                  <a:cxn ang="0">
                    <a:pos x="0" y="125"/>
                  </a:cxn>
                </a:cxnLst>
                <a:rect l="0" t="0" r="r" b="b"/>
                <a:pathLst>
                  <a:path w="625" h="580">
                    <a:moveTo>
                      <a:pt x="0" y="125"/>
                    </a:moveTo>
                    <a:lnTo>
                      <a:pt x="625" y="0"/>
                    </a:lnTo>
                    <a:lnTo>
                      <a:pt x="625" y="454"/>
                    </a:lnTo>
                    <a:lnTo>
                      <a:pt x="0" y="580"/>
                    </a:lnTo>
                    <a:lnTo>
                      <a:pt x="0" y="125"/>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54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3"/>
              <p:cNvSpPr>
                <a:spLocks/>
              </p:cNvSpPr>
              <p:nvPr/>
            </p:nvSpPr>
            <p:spPr bwMode="auto">
              <a:xfrm>
                <a:off x="3073918" y="500043"/>
                <a:ext cx="249238" cy="363870"/>
              </a:xfrm>
              <a:custGeom>
                <a:avLst/>
                <a:gdLst>
                  <a:gd name="connsiteX0" fmla="*/ 0 w 625"/>
                  <a:gd name="connsiteY0" fmla="*/ 0 h 708"/>
                  <a:gd name="connsiteX1" fmla="*/ 625 w 625"/>
                  <a:gd name="connsiteY1" fmla="*/ 366 h 708"/>
                  <a:gd name="connsiteX2" fmla="*/ 625 w 625"/>
                  <a:gd name="connsiteY2" fmla="*/ 708 h 708"/>
                  <a:gd name="connsiteX3" fmla="*/ 0 w 625"/>
                  <a:gd name="connsiteY3" fmla="*/ 695 h 708"/>
                  <a:gd name="connsiteX4" fmla="*/ 0 w 625"/>
                  <a:gd name="connsiteY4" fmla="*/ 0 h 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 h="708">
                    <a:moveTo>
                      <a:pt x="0" y="0"/>
                    </a:moveTo>
                    <a:lnTo>
                      <a:pt x="625" y="366"/>
                    </a:lnTo>
                    <a:lnTo>
                      <a:pt x="625" y="708"/>
                    </a:lnTo>
                    <a:lnTo>
                      <a:pt x="0" y="695"/>
                    </a:lnTo>
                    <a:lnTo>
                      <a:pt x="0" y="0"/>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3075868" y="801688"/>
                <a:ext cx="635000" cy="944563"/>
              </a:xfrm>
              <a:custGeom>
                <a:avLst/>
                <a:gdLst/>
                <a:ahLst/>
                <a:cxnLst>
                  <a:cxn ang="0">
                    <a:pos x="511" y="2354"/>
                  </a:cxn>
                  <a:cxn ang="0">
                    <a:pos x="719" y="2313"/>
                  </a:cxn>
                  <a:cxn ang="0">
                    <a:pos x="927" y="2273"/>
                  </a:cxn>
                  <a:cxn ang="0">
                    <a:pos x="1058" y="2231"/>
                  </a:cxn>
                  <a:cxn ang="0">
                    <a:pos x="1179" y="2162"/>
                  </a:cxn>
                  <a:cxn ang="0">
                    <a:pos x="1288" y="2072"/>
                  </a:cxn>
                  <a:cxn ang="0">
                    <a:pos x="1382" y="1962"/>
                  </a:cxn>
                  <a:cxn ang="0">
                    <a:pos x="1461" y="1835"/>
                  </a:cxn>
                  <a:cxn ang="0">
                    <a:pos x="1524" y="1694"/>
                  </a:cxn>
                  <a:cxn ang="0">
                    <a:pos x="1569" y="1545"/>
                  </a:cxn>
                  <a:cxn ang="0">
                    <a:pos x="1595" y="1389"/>
                  </a:cxn>
                  <a:cxn ang="0">
                    <a:pos x="1601" y="1229"/>
                  </a:cxn>
                  <a:cxn ang="0">
                    <a:pos x="1585" y="1067"/>
                  </a:cxn>
                  <a:cxn ang="0">
                    <a:pos x="1552" y="927"/>
                  </a:cxn>
                  <a:cxn ang="0">
                    <a:pos x="1519" y="824"/>
                  </a:cxn>
                  <a:cxn ang="0">
                    <a:pos x="1481" y="726"/>
                  </a:cxn>
                  <a:cxn ang="0">
                    <a:pos x="1434" y="632"/>
                  </a:cxn>
                  <a:cxn ang="0">
                    <a:pos x="1378" y="541"/>
                  </a:cxn>
                  <a:cxn ang="0">
                    <a:pos x="1309" y="453"/>
                  </a:cxn>
                  <a:cxn ang="0">
                    <a:pos x="1224" y="367"/>
                  </a:cxn>
                  <a:cxn ang="0">
                    <a:pos x="1122" y="282"/>
                  </a:cxn>
                  <a:cxn ang="0">
                    <a:pos x="1000" y="199"/>
                  </a:cxn>
                  <a:cxn ang="0">
                    <a:pos x="856" y="114"/>
                  </a:cxn>
                  <a:cxn ang="0">
                    <a:pos x="688" y="29"/>
                  </a:cxn>
                  <a:cxn ang="0">
                    <a:pos x="469" y="32"/>
                  </a:cxn>
                  <a:cxn ang="0">
                    <a:pos x="235" y="79"/>
                  </a:cxn>
                  <a:cxn ang="0">
                    <a:pos x="0" y="126"/>
                  </a:cxn>
                  <a:cxn ang="0">
                    <a:pos x="158" y="200"/>
                  </a:cxn>
                  <a:cxn ang="0">
                    <a:pos x="298" y="277"/>
                  </a:cxn>
                  <a:cxn ang="0">
                    <a:pos x="420" y="356"/>
                  </a:cxn>
                  <a:cxn ang="0">
                    <a:pos x="528" y="438"/>
                  </a:cxn>
                  <a:cxn ang="0">
                    <a:pos x="620" y="522"/>
                  </a:cxn>
                  <a:cxn ang="0">
                    <a:pos x="699" y="609"/>
                  </a:cxn>
                  <a:cxn ang="0">
                    <a:pos x="767" y="699"/>
                  </a:cxn>
                  <a:cxn ang="0">
                    <a:pos x="824" y="792"/>
                  </a:cxn>
                  <a:cxn ang="0">
                    <a:pos x="870" y="889"/>
                  </a:cxn>
                  <a:cxn ang="0">
                    <a:pos x="908" y="988"/>
                  </a:cxn>
                  <a:cxn ang="0">
                    <a:pos x="943" y="1110"/>
                  </a:cxn>
                  <a:cxn ang="0">
                    <a:pos x="970" y="1274"/>
                  </a:cxn>
                  <a:cxn ang="0">
                    <a:pos x="975" y="1438"/>
                  </a:cxn>
                  <a:cxn ang="0">
                    <a:pos x="958" y="1596"/>
                  </a:cxn>
                  <a:cxn ang="0">
                    <a:pos x="924" y="1748"/>
                  </a:cxn>
                  <a:cxn ang="0">
                    <a:pos x="871" y="1891"/>
                  </a:cxn>
                  <a:cxn ang="0">
                    <a:pos x="804" y="2022"/>
                  </a:cxn>
                  <a:cxn ang="0">
                    <a:pos x="723" y="2138"/>
                  </a:cxn>
                  <a:cxn ang="0">
                    <a:pos x="630" y="2236"/>
                  </a:cxn>
                  <a:cxn ang="0">
                    <a:pos x="525" y="2313"/>
                  </a:cxn>
                  <a:cxn ang="0">
                    <a:pos x="413" y="2369"/>
                  </a:cxn>
                </a:cxnLst>
                <a:rect l="0" t="0" r="r" b="b"/>
                <a:pathLst>
                  <a:path w="1601" h="2382">
                    <a:moveTo>
                      <a:pt x="373" y="2382"/>
                    </a:moveTo>
                    <a:lnTo>
                      <a:pt x="443" y="2368"/>
                    </a:lnTo>
                    <a:lnTo>
                      <a:pt x="511" y="2354"/>
                    </a:lnTo>
                    <a:lnTo>
                      <a:pt x="581" y="2341"/>
                    </a:lnTo>
                    <a:lnTo>
                      <a:pt x="649" y="2327"/>
                    </a:lnTo>
                    <a:lnTo>
                      <a:pt x="719" y="2313"/>
                    </a:lnTo>
                    <a:lnTo>
                      <a:pt x="789" y="2301"/>
                    </a:lnTo>
                    <a:lnTo>
                      <a:pt x="857" y="2287"/>
                    </a:lnTo>
                    <a:lnTo>
                      <a:pt x="927" y="2273"/>
                    </a:lnTo>
                    <a:lnTo>
                      <a:pt x="972" y="2262"/>
                    </a:lnTo>
                    <a:lnTo>
                      <a:pt x="1016" y="2248"/>
                    </a:lnTo>
                    <a:lnTo>
                      <a:pt x="1058" y="2231"/>
                    </a:lnTo>
                    <a:lnTo>
                      <a:pt x="1100" y="2211"/>
                    </a:lnTo>
                    <a:lnTo>
                      <a:pt x="1141" y="2188"/>
                    </a:lnTo>
                    <a:lnTo>
                      <a:pt x="1179" y="2162"/>
                    </a:lnTo>
                    <a:lnTo>
                      <a:pt x="1217" y="2135"/>
                    </a:lnTo>
                    <a:lnTo>
                      <a:pt x="1253" y="2104"/>
                    </a:lnTo>
                    <a:lnTo>
                      <a:pt x="1288" y="2072"/>
                    </a:lnTo>
                    <a:lnTo>
                      <a:pt x="1321" y="2037"/>
                    </a:lnTo>
                    <a:lnTo>
                      <a:pt x="1352" y="2000"/>
                    </a:lnTo>
                    <a:lnTo>
                      <a:pt x="1382" y="1962"/>
                    </a:lnTo>
                    <a:lnTo>
                      <a:pt x="1410" y="1921"/>
                    </a:lnTo>
                    <a:lnTo>
                      <a:pt x="1437" y="1879"/>
                    </a:lnTo>
                    <a:lnTo>
                      <a:pt x="1461" y="1835"/>
                    </a:lnTo>
                    <a:lnTo>
                      <a:pt x="1484" y="1790"/>
                    </a:lnTo>
                    <a:lnTo>
                      <a:pt x="1505" y="1743"/>
                    </a:lnTo>
                    <a:lnTo>
                      <a:pt x="1524" y="1694"/>
                    </a:lnTo>
                    <a:lnTo>
                      <a:pt x="1541" y="1646"/>
                    </a:lnTo>
                    <a:lnTo>
                      <a:pt x="1556" y="1596"/>
                    </a:lnTo>
                    <a:lnTo>
                      <a:pt x="1569" y="1545"/>
                    </a:lnTo>
                    <a:lnTo>
                      <a:pt x="1580" y="1494"/>
                    </a:lnTo>
                    <a:lnTo>
                      <a:pt x="1589" y="1441"/>
                    </a:lnTo>
                    <a:lnTo>
                      <a:pt x="1595" y="1389"/>
                    </a:lnTo>
                    <a:lnTo>
                      <a:pt x="1599" y="1336"/>
                    </a:lnTo>
                    <a:lnTo>
                      <a:pt x="1601" y="1282"/>
                    </a:lnTo>
                    <a:lnTo>
                      <a:pt x="1601" y="1229"/>
                    </a:lnTo>
                    <a:lnTo>
                      <a:pt x="1598" y="1174"/>
                    </a:lnTo>
                    <a:lnTo>
                      <a:pt x="1592" y="1121"/>
                    </a:lnTo>
                    <a:lnTo>
                      <a:pt x="1585" y="1067"/>
                    </a:lnTo>
                    <a:lnTo>
                      <a:pt x="1575" y="1015"/>
                    </a:lnTo>
                    <a:lnTo>
                      <a:pt x="1562" y="962"/>
                    </a:lnTo>
                    <a:lnTo>
                      <a:pt x="1552" y="927"/>
                    </a:lnTo>
                    <a:lnTo>
                      <a:pt x="1541" y="892"/>
                    </a:lnTo>
                    <a:lnTo>
                      <a:pt x="1531" y="857"/>
                    </a:lnTo>
                    <a:lnTo>
                      <a:pt x="1519" y="824"/>
                    </a:lnTo>
                    <a:lnTo>
                      <a:pt x="1508" y="791"/>
                    </a:lnTo>
                    <a:lnTo>
                      <a:pt x="1495" y="757"/>
                    </a:lnTo>
                    <a:lnTo>
                      <a:pt x="1481" y="726"/>
                    </a:lnTo>
                    <a:lnTo>
                      <a:pt x="1467" y="693"/>
                    </a:lnTo>
                    <a:lnTo>
                      <a:pt x="1452" y="662"/>
                    </a:lnTo>
                    <a:lnTo>
                      <a:pt x="1434" y="632"/>
                    </a:lnTo>
                    <a:lnTo>
                      <a:pt x="1417" y="602"/>
                    </a:lnTo>
                    <a:lnTo>
                      <a:pt x="1398" y="572"/>
                    </a:lnTo>
                    <a:lnTo>
                      <a:pt x="1378" y="541"/>
                    </a:lnTo>
                    <a:lnTo>
                      <a:pt x="1357" y="512"/>
                    </a:lnTo>
                    <a:lnTo>
                      <a:pt x="1333" y="482"/>
                    </a:lnTo>
                    <a:lnTo>
                      <a:pt x="1309" y="453"/>
                    </a:lnTo>
                    <a:lnTo>
                      <a:pt x="1282" y="425"/>
                    </a:lnTo>
                    <a:lnTo>
                      <a:pt x="1253" y="396"/>
                    </a:lnTo>
                    <a:lnTo>
                      <a:pt x="1224" y="367"/>
                    </a:lnTo>
                    <a:lnTo>
                      <a:pt x="1192" y="339"/>
                    </a:lnTo>
                    <a:lnTo>
                      <a:pt x="1158" y="311"/>
                    </a:lnTo>
                    <a:lnTo>
                      <a:pt x="1122" y="282"/>
                    </a:lnTo>
                    <a:lnTo>
                      <a:pt x="1084" y="255"/>
                    </a:lnTo>
                    <a:lnTo>
                      <a:pt x="1043" y="227"/>
                    </a:lnTo>
                    <a:lnTo>
                      <a:pt x="1000" y="199"/>
                    </a:lnTo>
                    <a:lnTo>
                      <a:pt x="954" y="171"/>
                    </a:lnTo>
                    <a:lnTo>
                      <a:pt x="906" y="143"/>
                    </a:lnTo>
                    <a:lnTo>
                      <a:pt x="856" y="114"/>
                    </a:lnTo>
                    <a:lnTo>
                      <a:pt x="803" y="86"/>
                    </a:lnTo>
                    <a:lnTo>
                      <a:pt x="746" y="57"/>
                    </a:lnTo>
                    <a:lnTo>
                      <a:pt x="688" y="29"/>
                    </a:lnTo>
                    <a:lnTo>
                      <a:pt x="625" y="0"/>
                    </a:lnTo>
                    <a:lnTo>
                      <a:pt x="547" y="15"/>
                    </a:lnTo>
                    <a:lnTo>
                      <a:pt x="469" y="32"/>
                    </a:lnTo>
                    <a:lnTo>
                      <a:pt x="390" y="47"/>
                    </a:lnTo>
                    <a:lnTo>
                      <a:pt x="313" y="63"/>
                    </a:lnTo>
                    <a:lnTo>
                      <a:pt x="235" y="79"/>
                    </a:lnTo>
                    <a:lnTo>
                      <a:pt x="157" y="94"/>
                    </a:lnTo>
                    <a:lnTo>
                      <a:pt x="79" y="111"/>
                    </a:lnTo>
                    <a:lnTo>
                      <a:pt x="0" y="126"/>
                    </a:lnTo>
                    <a:lnTo>
                      <a:pt x="55" y="150"/>
                    </a:lnTo>
                    <a:lnTo>
                      <a:pt x="107" y="176"/>
                    </a:lnTo>
                    <a:lnTo>
                      <a:pt x="158" y="200"/>
                    </a:lnTo>
                    <a:lnTo>
                      <a:pt x="206" y="225"/>
                    </a:lnTo>
                    <a:lnTo>
                      <a:pt x="252" y="251"/>
                    </a:lnTo>
                    <a:lnTo>
                      <a:pt x="298" y="277"/>
                    </a:lnTo>
                    <a:lnTo>
                      <a:pt x="339" y="303"/>
                    </a:lnTo>
                    <a:lnTo>
                      <a:pt x="381" y="329"/>
                    </a:lnTo>
                    <a:lnTo>
                      <a:pt x="420" y="356"/>
                    </a:lnTo>
                    <a:lnTo>
                      <a:pt x="458" y="382"/>
                    </a:lnTo>
                    <a:lnTo>
                      <a:pt x="493" y="410"/>
                    </a:lnTo>
                    <a:lnTo>
                      <a:pt x="528" y="438"/>
                    </a:lnTo>
                    <a:lnTo>
                      <a:pt x="560" y="466"/>
                    </a:lnTo>
                    <a:lnTo>
                      <a:pt x="590" y="494"/>
                    </a:lnTo>
                    <a:lnTo>
                      <a:pt x="620" y="522"/>
                    </a:lnTo>
                    <a:lnTo>
                      <a:pt x="648" y="551"/>
                    </a:lnTo>
                    <a:lnTo>
                      <a:pt x="675" y="580"/>
                    </a:lnTo>
                    <a:lnTo>
                      <a:pt x="699" y="609"/>
                    </a:lnTo>
                    <a:lnTo>
                      <a:pt x="724" y="639"/>
                    </a:lnTo>
                    <a:lnTo>
                      <a:pt x="746" y="669"/>
                    </a:lnTo>
                    <a:lnTo>
                      <a:pt x="767" y="699"/>
                    </a:lnTo>
                    <a:lnTo>
                      <a:pt x="788" y="729"/>
                    </a:lnTo>
                    <a:lnTo>
                      <a:pt x="806" y="761"/>
                    </a:lnTo>
                    <a:lnTo>
                      <a:pt x="824" y="792"/>
                    </a:lnTo>
                    <a:lnTo>
                      <a:pt x="840" y="824"/>
                    </a:lnTo>
                    <a:lnTo>
                      <a:pt x="856" y="856"/>
                    </a:lnTo>
                    <a:lnTo>
                      <a:pt x="870" y="889"/>
                    </a:lnTo>
                    <a:lnTo>
                      <a:pt x="884" y="921"/>
                    </a:lnTo>
                    <a:lnTo>
                      <a:pt x="897" y="955"/>
                    </a:lnTo>
                    <a:lnTo>
                      <a:pt x="908" y="988"/>
                    </a:lnTo>
                    <a:lnTo>
                      <a:pt x="919" y="1022"/>
                    </a:lnTo>
                    <a:lnTo>
                      <a:pt x="929" y="1056"/>
                    </a:lnTo>
                    <a:lnTo>
                      <a:pt x="943" y="1110"/>
                    </a:lnTo>
                    <a:lnTo>
                      <a:pt x="955" y="1165"/>
                    </a:lnTo>
                    <a:lnTo>
                      <a:pt x="964" y="1220"/>
                    </a:lnTo>
                    <a:lnTo>
                      <a:pt x="970" y="1274"/>
                    </a:lnTo>
                    <a:lnTo>
                      <a:pt x="973" y="1329"/>
                    </a:lnTo>
                    <a:lnTo>
                      <a:pt x="976" y="1383"/>
                    </a:lnTo>
                    <a:lnTo>
                      <a:pt x="975" y="1438"/>
                    </a:lnTo>
                    <a:lnTo>
                      <a:pt x="971" y="1491"/>
                    </a:lnTo>
                    <a:lnTo>
                      <a:pt x="966" y="1543"/>
                    </a:lnTo>
                    <a:lnTo>
                      <a:pt x="958" y="1596"/>
                    </a:lnTo>
                    <a:lnTo>
                      <a:pt x="949" y="1648"/>
                    </a:lnTo>
                    <a:lnTo>
                      <a:pt x="937" y="1698"/>
                    </a:lnTo>
                    <a:lnTo>
                      <a:pt x="924" y="1748"/>
                    </a:lnTo>
                    <a:lnTo>
                      <a:pt x="908" y="1797"/>
                    </a:lnTo>
                    <a:lnTo>
                      <a:pt x="891" y="1844"/>
                    </a:lnTo>
                    <a:lnTo>
                      <a:pt x="871" y="1891"/>
                    </a:lnTo>
                    <a:lnTo>
                      <a:pt x="850" y="1936"/>
                    </a:lnTo>
                    <a:lnTo>
                      <a:pt x="828" y="1980"/>
                    </a:lnTo>
                    <a:lnTo>
                      <a:pt x="804" y="2022"/>
                    </a:lnTo>
                    <a:lnTo>
                      <a:pt x="778" y="2063"/>
                    </a:lnTo>
                    <a:lnTo>
                      <a:pt x="752" y="2101"/>
                    </a:lnTo>
                    <a:lnTo>
                      <a:pt x="723" y="2138"/>
                    </a:lnTo>
                    <a:lnTo>
                      <a:pt x="694" y="2173"/>
                    </a:lnTo>
                    <a:lnTo>
                      <a:pt x="662" y="2205"/>
                    </a:lnTo>
                    <a:lnTo>
                      <a:pt x="630" y="2236"/>
                    </a:lnTo>
                    <a:lnTo>
                      <a:pt x="596" y="2265"/>
                    </a:lnTo>
                    <a:lnTo>
                      <a:pt x="561" y="2290"/>
                    </a:lnTo>
                    <a:lnTo>
                      <a:pt x="525" y="2313"/>
                    </a:lnTo>
                    <a:lnTo>
                      <a:pt x="488" y="2334"/>
                    </a:lnTo>
                    <a:lnTo>
                      <a:pt x="451" y="2353"/>
                    </a:lnTo>
                    <a:lnTo>
                      <a:pt x="413" y="2369"/>
                    </a:lnTo>
                    <a:lnTo>
                      <a:pt x="373" y="2382"/>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7"/>
              <p:cNvSpPr>
                <a:spLocks/>
              </p:cNvSpPr>
              <p:nvPr/>
            </p:nvSpPr>
            <p:spPr bwMode="auto">
              <a:xfrm>
                <a:off x="3080572" y="274235"/>
                <a:ext cx="601663" cy="436563"/>
              </a:xfrm>
              <a:custGeom>
                <a:avLst/>
                <a:gdLst/>
                <a:ahLst/>
                <a:cxnLst>
                  <a:cxn ang="0">
                    <a:pos x="969" y="1086"/>
                  </a:cxn>
                  <a:cxn ang="0">
                    <a:pos x="1126" y="1054"/>
                  </a:cxn>
                  <a:cxn ang="0">
                    <a:pos x="1281" y="1023"/>
                  </a:cxn>
                  <a:cxn ang="0">
                    <a:pos x="1438" y="992"/>
                  </a:cxn>
                  <a:cxn ang="0">
                    <a:pos x="1506" y="930"/>
                  </a:cxn>
                  <a:cxn ang="0">
                    <a:pos x="1486" y="842"/>
                  </a:cxn>
                  <a:cxn ang="0">
                    <a:pos x="1461" y="756"/>
                  </a:cxn>
                  <a:cxn ang="0">
                    <a:pos x="1433" y="674"/>
                  </a:cxn>
                  <a:cxn ang="0">
                    <a:pos x="1401" y="595"/>
                  </a:cxn>
                  <a:cxn ang="0">
                    <a:pos x="1364" y="519"/>
                  </a:cxn>
                  <a:cxn ang="0">
                    <a:pos x="1322" y="447"/>
                  </a:cxn>
                  <a:cxn ang="0">
                    <a:pos x="1274" y="380"/>
                  </a:cxn>
                  <a:cxn ang="0">
                    <a:pos x="1222" y="316"/>
                  </a:cxn>
                  <a:cxn ang="0">
                    <a:pos x="1163" y="258"/>
                  </a:cxn>
                  <a:cxn ang="0">
                    <a:pos x="1099" y="203"/>
                  </a:cxn>
                  <a:cxn ang="0">
                    <a:pos x="1028" y="155"/>
                  </a:cxn>
                  <a:cxn ang="0">
                    <a:pos x="951" y="110"/>
                  </a:cxn>
                  <a:cxn ang="0">
                    <a:pos x="867" y="71"/>
                  </a:cxn>
                  <a:cxn ang="0">
                    <a:pos x="776" y="38"/>
                  </a:cxn>
                  <a:cxn ang="0">
                    <a:pos x="677" y="11"/>
                  </a:cxn>
                  <a:cxn ang="0">
                    <a:pos x="547" y="15"/>
                  </a:cxn>
                  <a:cxn ang="0">
                    <a:pos x="390" y="47"/>
                  </a:cxn>
                  <a:cxn ang="0">
                    <a:pos x="235" y="78"/>
                  </a:cxn>
                  <a:cxn ang="0">
                    <a:pos x="79" y="109"/>
                  </a:cxn>
                  <a:cxn ang="0">
                    <a:pos x="57" y="137"/>
                  </a:cxn>
                  <a:cxn ang="0">
                    <a:pos x="162" y="164"/>
                  </a:cxn>
                  <a:cxn ang="0">
                    <a:pos x="257" y="199"/>
                  </a:cxn>
                  <a:cxn ang="0">
                    <a:pos x="344" y="238"/>
                  </a:cxn>
                  <a:cxn ang="0">
                    <a:pos x="422" y="283"/>
                  </a:cxn>
                  <a:cxn ang="0">
                    <a:pos x="493" y="335"/>
                  </a:cxn>
                  <a:cxn ang="0">
                    <a:pos x="555" y="390"/>
                  </a:cxn>
                  <a:cxn ang="0">
                    <a:pos x="612" y="451"/>
                  </a:cxn>
                  <a:cxn ang="0">
                    <a:pos x="662" y="516"/>
                  </a:cxn>
                  <a:cxn ang="0">
                    <a:pos x="706" y="584"/>
                  </a:cxn>
                  <a:cxn ang="0">
                    <a:pos x="746" y="656"/>
                  </a:cxn>
                  <a:cxn ang="0">
                    <a:pos x="781" y="732"/>
                  </a:cxn>
                  <a:cxn ang="0">
                    <a:pos x="811" y="811"/>
                  </a:cxn>
                  <a:cxn ang="0">
                    <a:pos x="838" y="891"/>
                  </a:cxn>
                  <a:cxn ang="0">
                    <a:pos x="861" y="973"/>
                  </a:cxn>
                  <a:cxn ang="0">
                    <a:pos x="882" y="1058"/>
                  </a:cxn>
                </a:cxnLst>
                <a:rect l="0" t="0" r="r" b="b"/>
                <a:pathLst>
                  <a:path w="1516" h="1101">
                    <a:moveTo>
                      <a:pt x="891" y="1101"/>
                    </a:moveTo>
                    <a:lnTo>
                      <a:pt x="969" y="1086"/>
                    </a:lnTo>
                    <a:lnTo>
                      <a:pt x="1047" y="1070"/>
                    </a:lnTo>
                    <a:lnTo>
                      <a:pt x="1126" y="1054"/>
                    </a:lnTo>
                    <a:lnTo>
                      <a:pt x="1203" y="1038"/>
                    </a:lnTo>
                    <a:lnTo>
                      <a:pt x="1281" y="1023"/>
                    </a:lnTo>
                    <a:lnTo>
                      <a:pt x="1359" y="1007"/>
                    </a:lnTo>
                    <a:lnTo>
                      <a:pt x="1438" y="992"/>
                    </a:lnTo>
                    <a:lnTo>
                      <a:pt x="1516" y="976"/>
                    </a:lnTo>
                    <a:lnTo>
                      <a:pt x="1506" y="930"/>
                    </a:lnTo>
                    <a:lnTo>
                      <a:pt x="1497" y="886"/>
                    </a:lnTo>
                    <a:lnTo>
                      <a:pt x="1486" y="842"/>
                    </a:lnTo>
                    <a:lnTo>
                      <a:pt x="1474" y="799"/>
                    </a:lnTo>
                    <a:lnTo>
                      <a:pt x="1461" y="756"/>
                    </a:lnTo>
                    <a:lnTo>
                      <a:pt x="1448" y="714"/>
                    </a:lnTo>
                    <a:lnTo>
                      <a:pt x="1433" y="674"/>
                    </a:lnTo>
                    <a:lnTo>
                      <a:pt x="1417" y="634"/>
                    </a:lnTo>
                    <a:lnTo>
                      <a:pt x="1401" y="595"/>
                    </a:lnTo>
                    <a:lnTo>
                      <a:pt x="1382" y="556"/>
                    </a:lnTo>
                    <a:lnTo>
                      <a:pt x="1364" y="519"/>
                    </a:lnTo>
                    <a:lnTo>
                      <a:pt x="1343" y="483"/>
                    </a:lnTo>
                    <a:lnTo>
                      <a:pt x="1322" y="447"/>
                    </a:lnTo>
                    <a:lnTo>
                      <a:pt x="1299" y="414"/>
                    </a:lnTo>
                    <a:lnTo>
                      <a:pt x="1274" y="380"/>
                    </a:lnTo>
                    <a:lnTo>
                      <a:pt x="1249" y="347"/>
                    </a:lnTo>
                    <a:lnTo>
                      <a:pt x="1222" y="316"/>
                    </a:lnTo>
                    <a:lnTo>
                      <a:pt x="1193" y="287"/>
                    </a:lnTo>
                    <a:lnTo>
                      <a:pt x="1163" y="258"/>
                    </a:lnTo>
                    <a:lnTo>
                      <a:pt x="1131" y="230"/>
                    </a:lnTo>
                    <a:lnTo>
                      <a:pt x="1099" y="203"/>
                    </a:lnTo>
                    <a:lnTo>
                      <a:pt x="1064" y="178"/>
                    </a:lnTo>
                    <a:lnTo>
                      <a:pt x="1028" y="155"/>
                    </a:lnTo>
                    <a:lnTo>
                      <a:pt x="991" y="131"/>
                    </a:lnTo>
                    <a:lnTo>
                      <a:pt x="951" y="110"/>
                    </a:lnTo>
                    <a:lnTo>
                      <a:pt x="910" y="90"/>
                    </a:lnTo>
                    <a:lnTo>
                      <a:pt x="867" y="71"/>
                    </a:lnTo>
                    <a:lnTo>
                      <a:pt x="822" y="54"/>
                    </a:lnTo>
                    <a:lnTo>
                      <a:pt x="776" y="38"/>
                    </a:lnTo>
                    <a:lnTo>
                      <a:pt x="727" y="23"/>
                    </a:lnTo>
                    <a:lnTo>
                      <a:pt x="677" y="11"/>
                    </a:lnTo>
                    <a:lnTo>
                      <a:pt x="625" y="0"/>
                    </a:lnTo>
                    <a:lnTo>
                      <a:pt x="547" y="15"/>
                    </a:lnTo>
                    <a:lnTo>
                      <a:pt x="469" y="31"/>
                    </a:lnTo>
                    <a:lnTo>
                      <a:pt x="390" y="47"/>
                    </a:lnTo>
                    <a:lnTo>
                      <a:pt x="313" y="63"/>
                    </a:lnTo>
                    <a:lnTo>
                      <a:pt x="235" y="78"/>
                    </a:lnTo>
                    <a:lnTo>
                      <a:pt x="157" y="94"/>
                    </a:lnTo>
                    <a:lnTo>
                      <a:pt x="79" y="109"/>
                    </a:lnTo>
                    <a:lnTo>
                      <a:pt x="0" y="126"/>
                    </a:lnTo>
                    <a:lnTo>
                      <a:pt x="57" y="137"/>
                    </a:lnTo>
                    <a:lnTo>
                      <a:pt x="111" y="150"/>
                    </a:lnTo>
                    <a:lnTo>
                      <a:pt x="162" y="164"/>
                    </a:lnTo>
                    <a:lnTo>
                      <a:pt x="211" y="180"/>
                    </a:lnTo>
                    <a:lnTo>
                      <a:pt x="257" y="199"/>
                    </a:lnTo>
                    <a:lnTo>
                      <a:pt x="301" y="217"/>
                    </a:lnTo>
                    <a:lnTo>
                      <a:pt x="344" y="238"/>
                    </a:lnTo>
                    <a:lnTo>
                      <a:pt x="384" y="260"/>
                    </a:lnTo>
                    <a:lnTo>
                      <a:pt x="422" y="283"/>
                    </a:lnTo>
                    <a:lnTo>
                      <a:pt x="458" y="309"/>
                    </a:lnTo>
                    <a:lnTo>
                      <a:pt x="493" y="335"/>
                    </a:lnTo>
                    <a:lnTo>
                      <a:pt x="525" y="362"/>
                    </a:lnTo>
                    <a:lnTo>
                      <a:pt x="555" y="390"/>
                    </a:lnTo>
                    <a:lnTo>
                      <a:pt x="584" y="420"/>
                    </a:lnTo>
                    <a:lnTo>
                      <a:pt x="612" y="451"/>
                    </a:lnTo>
                    <a:lnTo>
                      <a:pt x="638" y="483"/>
                    </a:lnTo>
                    <a:lnTo>
                      <a:pt x="662" y="516"/>
                    </a:lnTo>
                    <a:lnTo>
                      <a:pt x="685" y="549"/>
                    </a:lnTo>
                    <a:lnTo>
                      <a:pt x="706" y="584"/>
                    </a:lnTo>
                    <a:lnTo>
                      <a:pt x="727" y="620"/>
                    </a:lnTo>
                    <a:lnTo>
                      <a:pt x="746" y="656"/>
                    </a:lnTo>
                    <a:lnTo>
                      <a:pt x="763" y="693"/>
                    </a:lnTo>
                    <a:lnTo>
                      <a:pt x="781" y="732"/>
                    </a:lnTo>
                    <a:lnTo>
                      <a:pt x="796" y="771"/>
                    </a:lnTo>
                    <a:lnTo>
                      <a:pt x="811" y="811"/>
                    </a:lnTo>
                    <a:lnTo>
                      <a:pt x="825" y="850"/>
                    </a:lnTo>
                    <a:lnTo>
                      <a:pt x="838" y="891"/>
                    </a:lnTo>
                    <a:lnTo>
                      <a:pt x="849" y="933"/>
                    </a:lnTo>
                    <a:lnTo>
                      <a:pt x="861" y="973"/>
                    </a:lnTo>
                    <a:lnTo>
                      <a:pt x="871" y="1016"/>
                    </a:lnTo>
                    <a:lnTo>
                      <a:pt x="882" y="1058"/>
                    </a:lnTo>
                    <a:lnTo>
                      <a:pt x="891" y="1101"/>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27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8"/>
              <p:cNvSpPr>
                <a:spLocks/>
              </p:cNvSpPr>
              <p:nvPr/>
            </p:nvSpPr>
            <p:spPr bwMode="auto">
              <a:xfrm>
                <a:off x="2857487" y="500042"/>
                <a:ext cx="128067" cy="298892"/>
              </a:xfrm>
              <a:custGeom>
                <a:avLst/>
                <a:gdLst/>
                <a:ahLst/>
                <a:cxnLst>
                  <a:cxn ang="0">
                    <a:pos x="207" y="0"/>
                  </a:cxn>
                  <a:cxn ang="0">
                    <a:pos x="183" y="6"/>
                  </a:cxn>
                  <a:cxn ang="0">
                    <a:pos x="159" y="14"/>
                  </a:cxn>
                  <a:cxn ang="0">
                    <a:pos x="137" y="24"/>
                  </a:cxn>
                  <a:cxn ang="0">
                    <a:pos x="118" y="36"/>
                  </a:cxn>
                  <a:cxn ang="0">
                    <a:pos x="99" y="50"/>
                  </a:cxn>
                  <a:cxn ang="0">
                    <a:pos x="83" y="65"/>
                  </a:cxn>
                  <a:cxn ang="0">
                    <a:pos x="67" y="81"/>
                  </a:cxn>
                  <a:cxn ang="0">
                    <a:pos x="53" y="100"/>
                  </a:cxn>
                  <a:cxn ang="0">
                    <a:pos x="41" y="118"/>
                  </a:cxn>
                  <a:cxn ang="0">
                    <a:pos x="31" y="139"/>
                  </a:cxn>
                  <a:cxn ang="0">
                    <a:pos x="21" y="160"/>
                  </a:cxn>
                  <a:cxn ang="0">
                    <a:pos x="14" y="182"/>
                  </a:cxn>
                  <a:cxn ang="0">
                    <a:pos x="8" y="204"/>
                  </a:cxn>
                  <a:cxn ang="0">
                    <a:pos x="4" y="228"/>
                  </a:cxn>
                  <a:cxn ang="0">
                    <a:pos x="1" y="252"/>
                  </a:cxn>
                  <a:cxn ang="0">
                    <a:pos x="0" y="276"/>
                  </a:cxn>
                  <a:cxn ang="0">
                    <a:pos x="0" y="301"/>
                  </a:cxn>
                  <a:cxn ang="0">
                    <a:pos x="3" y="325"/>
                  </a:cxn>
                  <a:cxn ang="0">
                    <a:pos x="6" y="349"/>
                  </a:cxn>
                  <a:cxn ang="0">
                    <a:pos x="12" y="374"/>
                  </a:cxn>
                  <a:cxn ang="0">
                    <a:pos x="19" y="398"/>
                  </a:cxn>
                  <a:cxn ang="0">
                    <a:pos x="28" y="421"/>
                  </a:cxn>
                  <a:cxn ang="0">
                    <a:pos x="39" y="445"/>
                  </a:cxn>
                  <a:cxn ang="0">
                    <a:pos x="50" y="468"/>
                  </a:cxn>
                  <a:cxn ang="0">
                    <a:pos x="64" y="490"/>
                  </a:cxn>
                  <a:cxn ang="0">
                    <a:pos x="79" y="511"/>
                  </a:cxn>
                  <a:cxn ang="0">
                    <a:pos x="97" y="532"/>
                  </a:cxn>
                  <a:cxn ang="0">
                    <a:pos x="115" y="550"/>
                  </a:cxn>
                  <a:cxn ang="0">
                    <a:pos x="136" y="569"/>
                  </a:cxn>
                  <a:cxn ang="0">
                    <a:pos x="158" y="585"/>
                  </a:cxn>
                  <a:cxn ang="0">
                    <a:pos x="181" y="601"/>
                  </a:cxn>
                  <a:cxn ang="0">
                    <a:pos x="207" y="615"/>
                  </a:cxn>
                  <a:cxn ang="0">
                    <a:pos x="207" y="538"/>
                  </a:cxn>
                  <a:cxn ang="0">
                    <a:pos x="207" y="461"/>
                  </a:cxn>
                  <a:cxn ang="0">
                    <a:pos x="207" y="384"/>
                  </a:cxn>
                  <a:cxn ang="0">
                    <a:pos x="207" y="308"/>
                  </a:cxn>
                  <a:cxn ang="0">
                    <a:pos x="207" y="230"/>
                  </a:cxn>
                  <a:cxn ang="0">
                    <a:pos x="207" y="153"/>
                  </a:cxn>
                  <a:cxn ang="0">
                    <a:pos x="207" y="77"/>
                  </a:cxn>
                  <a:cxn ang="0">
                    <a:pos x="207" y="0"/>
                  </a:cxn>
                </a:cxnLst>
                <a:rect l="0" t="0" r="r" b="b"/>
                <a:pathLst>
                  <a:path w="207" h="615">
                    <a:moveTo>
                      <a:pt x="207" y="0"/>
                    </a:moveTo>
                    <a:lnTo>
                      <a:pt x="183" y="6"/>
                    </a:lnTo>
                    <a:lnTo>
                      <a:pt x="159" y="14"/>
                    </a:lnTo>
                    <a:lnTo>
                      <a:pt x="137" y="24"/>
                    </a:lnTo>
                    <a:lnTo>
                      <a:pt x="118" y="36"/>
                    </a:lnTo>
                    <a:lnTo>
                      <a:pt x="99" y="50"/>
                    </a:lnTo>
                    <a:lnTo>
                      <a:pt x="83" y="65"/>
                    </a:lnTo>
                    <a:lnTo>
                      <a:pt x="67" y="81"/>
                    </a:lnTo>
                    <a:lnTo>
                      <a:pt x="53" y="100"/>
                    </a:lnTo>
                    <a:lnTo>
                      <a:pt x="41" y="118"/>
                    </a:lnTo>
                    <a:lnTo>
                      <a:pt x="31" y="139"/>
                    </a:lnTo>
                    <a:lnTo>
                      <a:pt x="21" y="160"/>
                    </a:lnTo>
                    <a:lnTo>
                      <a:pt x="14" y="182"/>
                    </a:lnTo>
                    <a:lnTo>
                      <a:pt x="8" y="204"/>
                    </a:lnTo>
                    <a:lnTo>
                      <a:pt x="4" y="228"/>
                    </a:lnTo>
                    <a:lnTo>
                      <a:pt x="1" y="252"/>
                    </a:lnTo>
                    <a:lnTo>
                      <a:pt x="0" y="276"/>
                    </a:lnTo>
                    <a:lnTo>
                      <a:pt x="0" y="301"/>
                    </a:lnTo>
                    <a:lnTo>
                      <a:pt x="3" y="325"/>
                    </a:lnTo>
                    <a:lnTo>
                      <a:pt x="6" y="349"/>
                    </a:lnTo>
                    <a:lnTo>
                      <a:pt x="12" y="374"/>
                    </a:lnTo>
                    <a:lnTo>
                      <a:pt x="19" y="398"/>
                    </a:lnTo>
                    <a:lnTo>
                      <a:pt x="28" y="421"/>
                    </a:lnTo>
                    <a:lnTo>
                      <a:pt x="39" y="445"/>
                    </a:lnTo>
                    <a:lnTo>
                      <a:pt x="50" y="468"/>
                    </a:lnTo>
                    <a:lnTo>
                      <a:pt x="64" y="490"/>
                    </a:lnTo>
                    <a:lnTo>
                      <a:pt x="79" y="511"/>
                    </a:lnTo>
                    <a:lnTo>
                      <a:pt x="97" y="532"/>
                    </a:lnTo>
                    <a:lnTo>
                      <a:pt x="115" y="550"/>
                    </a:lnTo>
                    <a:lnTo>
                      <a:pt x="136" y="569"/>
                    </a:lnTo>
                    <a:lnTo>
                      <a:pt x="158" y="585"/>
                    </a:lnTo>
                    <a:lnTo>
                      <a:pt x="181" y="601"/>
                    </a:lnTo>
                    <a:lnTo>
                      <a:pt x="207" y="615"/>
                    </a:lnTo>
                    <a:lnTo>
                      <a:pt x="207" y="538"/>
                    </a:lnTo>
                    <a:lnTo>
                      <a:pt x="207" y="461"/>
                    </a:lnTo>
                    <a:lnTo>
                      <a:pt x="207" y="384"/>
                    </a:lnTo>
                    <a:lnTo>
                      <a:pt x="207" y="308"/>
                    </a:lnTo>
                    <a:lnTo>
                      <a:pt x="207" y="230"/>
                    </a:lnTo>
                    <a:lnTo>
                      <a:pt x="207" y="153"/>
                    </a:lnTo>
                    <a:lnTo>
                      <a:pt x="207" y="77"/>
                    </a:lnTo>
                    <a:lnTo>
                      <a:pt x="207" y="0"/>
                    </a:lnTo>
                    <a:close/>
                  </a:path>
                </a:pathLst>
              </a:custGeom>
              <a:gradFill flip="none" rotWithShape="1">
                <a:gsLst>
                  <a:gs pos="0">
                    <a:srgbClr val="BC8F00">
                      <a:shade val="30000"/>
                      <a:satMod val="115000"/>
                    </a:srgbClr>
                  </a:gs>
                  <a:gs pos="50000">
                    <a:srgbClr val="BC8F00">
                      <a:shade val="67500"/>
                      <a:satMod val="115000"/>
                    </a:srgbClr>
                  </a:gs>
                  <a:gs pos="100000">
                    <a:srgbClr val="BC8F00">
                      <a:shade val="100000"/>
                      <a:satMod val="115000"/>
                    </a:srgbClr>
                  </a:gs>
                </a:gsLst>
                <a:lin ang="189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9"/>
              <p:cNvSpPr>
                <a:spLocks/>
              </p:cNvSpPr>
              <p:nvPr/>
            </p:nvSpPr>
            <p:spPr bwMode="auto">
              <a:xfrm>
                <a:off x="3087688" y="1142984"/>
                <a:ext cx="126990" cy="367366"/>
              </a:xfrm>
              <a:custGeom>
                <a:avLst/>
                <a:gdLst/>
                <a:ahLst/>
                <a:cxnLst>
                  <a:cxn ang="0">
                    <a:pos x="0" y="0"/>
                  </a:cxn>
                  <a:cxn ang="0">
                    <a:pos x="37" y="18"/>
                  </a:cxn>
                  <a:cxn ang="0">
                    <a:pos x="72" y="37"/>
                  </a:cxn>
                  <a:cxn ang="0">
                    <a:pos x="105" y="58"/>
                  </a:cxn>
                  <a:cxn ang="0">
                    <a:pos x="135" y="80"/>
                  </a:cxn>
                  <a:cxn ang="0">
                    <a:pos x="163" y="105"/>
                  </a:cxn>
                  <a:cxn ang="0">
                    <a:pos x="187" y="130"/>
                  </a:cxn>
                  <a:cxn ang="0">
                    <a:pos x="211" y="157"/>
                  </a:cxn>
                  <a:cxn ang="0">
                    <a:pos x="230" y="184"/>
                  </a:cxn>
                  <a:cxn ang="0">
                    <a:pos x="249" y="211"/>
                  </a:cxn>
                  <a:cxn ang="0">
                    <a:pos x="264" y="240"/>
                  </a:cxn>
                  <a:cxn ang="0">
                    <a:pos x="277" y="271"/>
                  </a:cxn>
                  <a:cxn ang="0">
                    <a:pos x="287" y="300"/>
                  </a:cxn>
                  <a:cxn ang="0">
                    <a:pos x="295" y="330"/>
                  </a:cxn>
                  <a:cxn ang="0">
                    <a:pos x="301" y="360"/>
                  </a:cxn>
                  <a:cxn ang="0">
                    <a:pos x="305" y="391"/>
                  </a:cxn>
                  <a:cxn ang="0">
                    <a:pos x="306" y="420"/>
                  </a:cxn>
                  <a:cxn ang="0">
                    <a:pos x="305" y="451"/>
                  </a:cxn>
                  <a:cxn ang="0">
                    <a:pos x="301" y="481"/>
                  </a:cxn>
                  <a:cxn ang="0">
                    <a:pos x="295" y="509"/>
                  </a:cxn>
                  <a:cxn ang="0">
                    <a:pos x="286" y="538"/>
                  </a:cxn>
                  <a:cxn ang="0">
                    <a:pos x="276" y="564"/>
                  </a:cxn>
                  <a:cxn ang="0">
                    <a:pos x="263" y="591"/>
                  </a:cxn>
                  <a:cxn ang="0">
                    <a:pos x="246" y="617"/>
                  </a:cxn>
                  <a:cxn ang="0">
                    <a:pos x="229" y="640"/>
                  </a:cxn>
                  <a:cxn ang="0">
                    <a:pos x="208" y="663"/>
                  </a:cxn>
                  <a:cxn ang="0">
                    <a:pos x="186" y="684"/>
                  </a:cxn>
                  <a:cxn ang="0">
                    <a:pos x="161" y="703"/>
                  </a:cxn>
                  <a:cxn ang="0">
                    <a:pos x="134" y="720"/>
                  </a:cxn>
                  <a:cxn ang="0">
                    <a:pos x="104" y="736"/>
                  </a:cxn>
                  <a:cxn ang="0">
                    <a:pos x="72" y="749"/>
                  </a:cxn>
                  <a:cxn ang="0">
                    <a:pos x="37" y="761"/>
                  </a:cxn>
                  <a:cxn ang="0">
                    <a:pos x="0" y="770"/>
                  </a:cxn>
                  <a:cxn ang="0">
                    <a:pos x="0" y="674"/>
                  </a:cxn>
                  <a:cxn ang="0">
                    <a:pos x="0" y="577"/>
                  </a:cxn>
                  <a:cxn ang="0">
                    <a:pos x="0" y="481"/>
                  </a:cxn>
                  <a:cxn ang="0">
                    <a:pos x="0" y="384"/>
                  </a:cxn>
                  <a:cxn ang="0">
                    <a:pos x="0" y="288"/>
                  </a:cxn>
                  <a:cxn ang="0">
                    <a:pos x="0" y="193"/>
                  </a:cxn>
                  <a:cxn ang="0">
                    <a:pos x="0" y="97"/>
                  </a:cxn>
                  <a:cxn ang="0">
                    <a:pos x="0" y="0"/>
                  </a:cxn>
                </a:cxnLst>
                <a:rect l="0" t="0" r="r" b="b"/>
                <a:pathLst>
                  <a:path w="306" h="770">
                    <a:moveTo>
                      <a:pt x="0" y="0"/>
                    </a:moveTo>
                    <a:lnTo>
                      <a:pt x="37" y="18"/>
                    </a:lnTo>
                    <a:lnTo>
                      <a:pt x="72" y="37"/>
                    </a:lnTo>
                    <a:lnTo>
                      <a:pt x="105" y="58"/>
                    </a:lnTo>
                    <a:lnTo>
                      <a:pt x="135" y="80"/>
                    </a:lnTo>
                    <a:lnTo>
                      <a:pt x="163" y="105"/>
                    </a:lnTo>
                    <a:lnTo>
                      <a:pt x="187" y="130"/>
                    </a:lnTo>
                    <a:lnTo>
                      <a:pt x="211" y="157"/>
                    </a:lnTo>
                    <a:lnTo>
                      <a:pt x="230" y="184"/>
                    </a:lnTo>
                    <a:lnTo>
                      <a:pt x="249" y="211"/>
                    </a:lnTo>
                    <a:lnTo>
                      <a:pt x="264" y="240"/>
                    </a:lnTo>
                    <a:lnTo>
                      <a:pt x="277" y="271"/>
                    </a:lnTo>
                    <a:lnTo>
                      <a:pt x="287" y="300"/>
                    </a:lnTo>
                    <a:lnTo>
                      <a:pt x="295" y="330"/>
                    </a:lnTo>
                    <a:lnTo>
                      <a:pt x="301" y="360"/>
                    </a:lnTo>
                    <a:lnTo>
                      <a:pt x="305" y="391"/>
                    </a:lnTo>
                    <a:lnTo>
                      <a:pt x="306" y="420"/>
                    </a:lnTo>
                    <a:lnTo>
                      <a:pt x="305" y="451"/>
                    </a:lnTo>
                    <a:lnTo>
                      <a:pt x="301" y="481"/>
                    </a:lnTo>
                    <a:lnTo>
                      <a:pt x="295" y="509"/>
                    </a:lnTo>
                    <a:lnTo>
                      <a:pt x="286" y="538"/>
                    </a:lnTo>
                    <a:lnTo>
                      <a:pt x="276" y="564"/>
                    </a:lnTo>
                    <a:lnTo>
                      <a:pt x="263" y="591"/>
                    </a:lnTo>
                    <a:lnTo>
                      <a:pt x="246" y="617"/>
                    </a:lnTo>
                    <a:lnTo>
                      <a:pt x="229" y="640"/>
                    </a:lnTo>
                    <a:lnTo>
                      <a:pt x="208" y="663"/>
                    </a:lnTo>
                    <a:lnTo>
                      <a:pt x="186" y="684"/>
                    </a:lnTo>
                    <a:lnTo>
                      <a:pt x="161" y="703"/>
                    </a:lnTo>
                    <a:lnTo>
                      <a:pt x="134" y="720"/>
                    </a:lnTo>
                    <a:lnTo>
                      <a:pt x="104" y="736"/>
                    </a:lnTo>
                    <a:lnTo>
                      <a:pt x="72" y="749"/>
                    </a:lnTo>
                    <a:lnTo>
                      <a:pt x="37" y="761"/>
                    </a:lnTo>
                    <a:lnTo>
                      <a:pt x="0" y="770"/>
                    </a:lnTo>
                    <a:lnTo>
                      <a:pt x="0" y="674"/>
                    </a:lnTo>
                    <a:lnTo>
                      <a:pt x="0" y="577"/>
                    </a:lnTo>
                    <a:lnTo>
                      <a:pt x="0" y="481"/>
                    </a:lnTo>
                    <a:lnTo>
                      <a:pt x="0" y="384"/>
                    </a:lnTo>
                    <a:lnTo>
                      <a:pt x="0" y="288"/>
                    </a:lnTo>
                    <a:lnTo>
                      <a:pt x="0" y="193"/>
                    </a:lnTo>
                    <a:lnTo>
                      <a:pt x="0" y="97"/>
                    </a:lnTo>
                    <a:lnTo>
                      <a:pt x="0" y="0"/>
                    </a:lnTo>
                    <a:close/>
                  </a:path>
                </a:pathLst>
              </a:custGeom>
              <a:gradFill flip="none" rotWithShape="1">
                <a:gsLst>
                  <a:gs pos="0">
                    <a:srgbClr val="BC8F00">
                      <a:shade val="30000"/>
                      <a:satMod val="115000"/>
                    </a:srgbClr>
                  </a:gs>
                  <a:gs pos="50000">
                    <a:srgbClr val="BC8F00">
                      <a:shade val="67500"/>
                      <a:satMod val="115000"/>
                    </a:srgbClr>
                  </a:gs>
                  <a:gs pos="100000">
                    <a:srgbClr val="BC8F00">
                      <a:shade val="100000"/>
                      <a:satMod val="115000"/>
                    </a:srgbClr>
                  </a:gs>
                </a:gsLst>
                <a:lin ang="189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0"/>
              <p:cNvSpPr>
                <a:spLocks/>
              </p:cNvSpPr>
              <p:nvPr/>
            </p:nvSpPr>
            <p:spPr bwMode="auto">
              <a:xfrm>
                <a:off x="2875757" y="1212041"/>
                <a:ext cx="122226" cy="284149"/>
              </a:xfrm>
              <a:custGeom>
                <a:avLst/>
                <a:gdLst/>
                <a:ahLst/>
                <a:cxnLst>
                  <a:cxn ang="0">
                    <a:pos x="0" y="116"/>
                  </a:cxn>
                  <a:cxn ang="0">
                    <a:pos x="34" y="102"/>
                  </a:cxn>
                  <a:cxn ang="0">
                    <a:pos x="67" y="87"/>
                  </a:cxn>
                  <a:cxn ang="0">
                    <a:pos x="100" y="73"/>
                  </a:cxn>
                  <a:cxn ang="0">
                    <a:pos x="133" y="58"/>
                  </a:cxn>
                  <a:cxn ang="0">
                    <a:pos x="167" y="44"/>
                  </a:cxn>
                  <a:cxn ang="0">
                    <a:pos x="201" y="29"/>
                  </a:cxn>
                  <a:cxn ang="0">
                    <a:pos x="233" y="15"/>
                  </a:cxn>
                  <a:cxn ang="0">
                    <a:pos x="267" y="0"/>
                  </a:cxn>
                  <a:cxn ang="0">
                    <a:pos x="267" y="86"/>
                  </a:cxn>
                  <a:cxn ang="0">
                    <a:pos x="267" y="171"/>
                  </a:cxn>
                  <a:cxn ang="0">
                    <a:pos x="267" y="256"/>
                  </a:cxn>
                  <a:cxn ang="0">
                    <a:pos x="267" y="342"/>
                  </a:cxn>
                  <a:cxn ang="0">
                    <a:pos x="267" y="426"/>
                  </a:cxn>
                  <a:cxn ang="0">
                    <a:pos x="267" y="511"/>
                  </a:cxn>
                  <a:cxn ang="0">
                    <a:pos x="267" y="597"/>
                  </a:cxn>
                  <a:cxn ang="0">
                    <a:pos x="267" y="682"/>
                  </a:cxn>
                  <a:cxn ang="0">
                    <a:pos x="241" y="664"/>
                  </a:cxn>
                  <a:cxn ang="0">
                    <a:pos x="217" y="645"/>
                  </a:cxn>
                  <a:cxn ang="0">
                    <a:pos x="194" y="624"/>
                  </a:cxn>
                  <a:cxn ang="0">
                    <a:pos x="172" y="599"/>
                  </a:cxn>
                  <a:cxn ang="0">
                    <a:pos x="150" y="574"/>
                  </a:cxn>
                  <a:cxn ang="0">
                    <a:pos x="130" y="546"/>
                  </a:cxn>
                  <a:cxn ang="0">
                    <a:pos x="111" y="516"/>
                  </a:cxn>
                  <a:cxn ang="0">
                    <a:pos x="93" y="483"/>
                  </a:cxn>
                  <a:cxn ang="0">
                    <a:pos x="85" y="466"/>
                  </a:cxn>
                  <a:cxn ang="0">
                    <a:pos x="77" y="448"/>
                  </a:cxn>
                  <a:cxn ang="0">
                    <a:pos x="68" y="430"/>
                  </a:cxn>
                  <a:cxn ang="0">
                    <a:pos x="61" y="410"/>
                  </a:cxn>
                  <a:cxn ang="0">
                    <a:pos x="48" y="369"/>
                  </a:cxn>
                  <a:cxn ang="0">
                    <a:pos x="35" y="325"/>
                  </a:cxn>
                  <a:cxn ang="0">
                    <a:pos x="23" y="278"/>
                  </a:cxn>
                  <a:cxn ang="0">
                    <a:pos x="14" y="228"/>
                  </a:cxn>
                  <a:cxn ang="0">
                    <a:pos x="7" y="174"/>
                  </a:cxn>
                  <a:cxn ang="0">
                    <a:pos x="0" y="116"/>
                  </a:cxn>
                </a:cxnLst>
                <a:rect l="0" t="0" r="r" b="b"/>
                <a:pathLst>
                  <a:path w="267" h="682">
                    <a:moveTo>
                      <a:pt x="0" y="116"/>
                    </a:moveTo>
                    <a:lnTo>
                      <a:pt x="34" y="102"/>
                    </a:lnTo>
                    <a:lnTo>
                      <a:pt x="67" y="87"/>
                    </a:lnTo>
                    <a:lnTo>
                      <a:pt x="100" y="73"/>
                    </a:lnTo>
                    <a:lnTo>
                      <a:pt x="133" y="58"/>
                    </a:lnTo>
                    <a:lnTo>
                      <a:pt x="167" y="44"/>
                    </a:lnTo>
                    <a:lnTo>
                      <a:pt x="201" y="29"/>
                    </a:lnTo>
                    <a:lnTo>
                      <a:pt x="233" y="15"/>
                    </a:lnTo>
                    <a:lnTo>
                      <a:pt x="267" y="0"/>
                    </a:lnTo>
                    <a:lnTo>
                      <a:pt x="267" y="86"/>
                    </a:lnTo>
                    <a:lnTo>
                      <a:pt x="267" y="171"/>
                    </a:lnTo>
                    <a:lnTo>
                      <a:pt x="267" y="256"/>
                    </a:lnTo>
                    <a:lnTo>
                      <a:pt x="267" y="342"/>
                    </a:lnTo>
                    <a:lnTo>
                      <a:pt x="267" y="426"/>
                    </a:lnTo>
                    <a:lnTo>
                      <a:pt x="267" y="511"/>
                    </a:lnTo>
                    <a:lnTo>
                      <a:pt x="267" y="597"/>
                    </a:lnTo>
                    <a:lnTo>
                      <a:pt x="267" y="682"/>
                    </a:lnTo>
                    <a:lnTo>
                      <a:pt x="241" y="664"/>
                    </a:lnTo>
                    <a:lnTo>
                      <a:pt x="217" y="645"/>
                    </a:lnTo>
                    <a:lnTo>
                      <a:pt x="194" y="624"/>
                    </a:lnTo>
                    <a:lnTo>
                      <a:pt x="172" y="599"/>
                    </a:lnTo>
                    <a:lnTo>
                      <a:pt x="150" y="574"/>
                    </a:lnTo>
                    <a:lnTo>
                      <a:pt x="130" y="546"/>
                    </a:lnTo>
                    <a:lnTo>
                      <a:pt x="111" y="516"/>
                    </a:lnTo>
                    <a:lnTo>
                      <a:pt x="93" y="483"/>
                    </a:lnTo>
                    <a:lnTo>
                      <a:pt x="85" y="466"/>
                    </a:lnTo>
                    <a:lnTo>
                      <a:pt x="77" y="448"/>
                    </a:lnTo>
                    <a:lnTo>
                      <a:pt x="68" y="430"/>
                    </a:lnTo>
                    <a:lnTo>
                      <a:pt x="61" y="410"/>
                    </a:lnTo>
                    <a:lnTo>
                      <a:pt x="48" y="369"/>
                    </a:lnTo>
                    <a:lnTo>
                      <a:pt x="35" y="325"/>
                    </a:lnTo>
                    <a:lnTo>
                      <a:pt x="23" y="278"/>
                    </a:lnTo>
                    <a:lnTo>
                      <a:pt x="14" y="228"/>
                    </a:lnTo>
                    <a:lnTo>
                      <a:pt x="7" y="174"/>
                    </a:lnTo>
                    <a:lnTo>
                      <a:pt x="0" y="116"/>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35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2590800" y="212090"/>
                <a:ext cx="882650" cy="1722438"/>
              </a:xfrm>
              <a:custGeom>
                <a:avLst/>
                <a:gdLst/>
                <a:ahLst/>
                <a:cxnLst>
                  <a:cxn ang="0">
                    <a:pos x="1429" y="1152"/>
                  </a:cxn>
                  <a:cxn ang="0">
                    <a:pos x="1363" y="1018"/>
                  </a:cxn>
                  <a:cxn ang="0">
                    <a:pos x="1252" y="903"/>
                  </a:cxn>
                  <a:cxn ang="0">
                    <a:pos x="1558" y="1761"/>
                  </a:cxn>
                  <a:cxn ang="0">
                    <a:pos x="1831" y="1951"/>
                  </a:cxn>
                  <a:cxn ang="0">
                    <a:pos x="2009" y="2143"/>
                  </a:cxn>
                  <a:cxn ang="0">
                    <a:pos x="2145" y="2408"/>
                  </a:cxn>
                  <a:cxn ang="0">
                    <a:pos x="2214" y="2709"/>
                  </a:cxn>
                  <a:cxn ang="0">
                    <a:pos x="2218" y="2969"/>
                  </a:cxn>
                  <a:cxn ang="0">
                    <a:pos x="2194" y="3150"/>
                  </a:cxn>
                  <a:cxn ang="0">
                    <a:pos x="2145" y="3316"/>
                  </a:cxn>
                  <a:cxn ang="0">
                    <a:pos x="2076" y="3464"/>
                  </a:cxn>
                  <a:cxn ang="0">
                    <a:pos x="1993" y="3590"/>
                  </a:cxn>
                  <a:cxn ang="0">
                    <a:pos x="1879" y="3709"/>
                  </a:cxn>
                  <a:cxn ang="0">
                    <a:pos x="1755" y="3797"/>
                  </a:cxn>
                  <a:cxn ang="0">
                    <a:pos x="1644" y="3847"/>
                  </a:cxn>
                  <a:cxn ang="0">
                    <a:pos x="1501" y="3879"/>
                  </a:cxn>
                  <a:cxn ang="0">
                    <a:pos x="1252" y="4338"/>
                  </a:cxn>
                  <a:cxn ang="0">
                    <a:pos x="753" y="3775"/>
                  </a:cxn>
                  <a:cxn ang="0">
                    <a:pos x="607" y="3705"/>
                  </a:cxn>
                  <a:cxn ang="0">
                    <a:pos x="448" y="3594"/>
                  </a:cxn>
                  <a:cxn ang="0">
                    <a:pos x="282" y="3414"/>
                  </a:cxn>
                  <a:cxn ang="0">
                    <a:pos x="133" y="3162"/>
                  </a:cxn>
                  <a:cxn ang="0">
                    <a:pos x="41" y="2880"/>
                  </a:cxn>
                  <a:cxn ang="0">
                    <a:pos x="733" y="2692"/>
                  </a:cxn>
                  <a:cxn ang="0">
                    <a:pos x="798" y="2957"/>
                  </a:cxn>
                  <a:cxn ang="0">
                    <a:pos x="907" y="3122"/>
                  </a:cxn>
                  <a:cxn ang="0">
                    <a:pos x="824" y="2263"/>
                  </a:cxn>
                  <a:cxn ang="0">
                    <a:pos x="478" y="2051"/>
                  </a:cxn>
                  <a:cxn ang="0">
                    <a:pos x="370" y="1946"/>
                  </a:cxn>
                  <a:cxn ang="0">
                    <a:pos x="273" y="1809"/>
                  </a:cxn>
                  <a:cxn ang="0">
                    <a:pos x="190" y="1641"/>
                  </a:cxn>
                  <a:cxn ang="0">
                    <a:pos x="132" y="1448"/>
                  </a:cxn>
                  <a:cxn ang="0">
                    <a:pos x="106" y="1233"/>
                  </a:cxn>
                  <a:cxn ang="0">
                    <a:pos x="118" y="953"/>
                  </a:cxn>
                  <a:cxn ang="0">
                    <a:pos x="192" y="687"/>
                  </a:cxn>
                  <a:cxn ang="0">
                    <a:pos x="328" y="470"/>
                  </a:cxn>
                  <a:cxn ang="0">
                    <a:pos x="419" y="383"/>
                  </a:cxn>
                  <a:cxn ang="0">
                    <a:pos x="525" y="316"/>
                  </a:cxn>
                  <a:cxn ang="0">
                    <a:pos x="647" y="269"/>
                  </a:cxn>
                  <a:cxn ang="0">
                    <a:pos x="784" y="242"/>
                  </a:cxn>
                  <a:cxn ang="0">
                    <a:pos x="991" y="238"/>
                  </a:cxn>
                  <a:cxn ang="0">
                    <a:pos x="1396" y="309"/>
                  </a:cxn>
                  <a:cxn ang="0">
                    <a:pos x="1645" y="419"/>
                  </a:cxn>
                  <a:cxn ang="0">
                    <a:pos x="1839" y="576"/>
                  </a:cxn>
                  <a:cxn ang="0">
                    <a:pos x="1984" y="775"/>
                  </a:cxn>
                  <a:cxn ang="0">
                    <a:pos x="2088" y="1016"/>
                  </a:cxn>
                  <a:cxn ang="0">
                    <a:pos x="991" y="858"/>
                  </a:cxn>
                  <a:cxn ang="0">
                    <a:pos x="859" y="930"/>
                  </a:cxn>
                  <a:cxn ang="0">
                    <a:pos x="812" y="998"/>
                  </a:cxn>
                  <a:cxn ang="0">
                    <a:pos x="787" y="1131"/>
                  </a:cxn>
                  <a:cxn ang="0">
                    <a:pos x="812" y="1278"/>
                  </a:cxn>
                  <a:cxn ang="0">
                    <a:pos x="895" y="1401"/>
                  </a:cxn>
                  <a:cxn ang="0">
                    <a:pos x="1252" y="3257"/>
                  </a:cxn>
                  <a:cxn ang="0">
                    <a:pos x="1356" y="3227"/>
                  </a:cxn>
                  <a:cxn ang="0">
                    <a:pos x="1436" y="3178"/>
                  </a:cxn>
                  <a:cxn ang="0">
                    <a:pos x="1493" y="3111"/>
                  </a:cxn>
                  <a:cxn ang="0">
                    <a:pos x="1529" y="3031"/>
                  </a:cxn>
                  <a:cxn ang="0">
                    <a:pos x="1547" y="2910"/>
                  </a:cxn>
                  <a:cxn ang="0">
                    <a:pos x="1512" y="2746"/>
                  </a:cxn>
                  <a:cxn ang="0">
                    <a:pos x="1450" y="2643"/>
                  </a:cxn>
                  <a:cxn ang="0">
                    <a:pos x="1332" y="2539"/>
                  </a:cxn>
                </a:cxnLst>
                <a:rect l="0" t="0" r="r" b="b"/>
                <a:pathLst>
                  <a:path w="2222" h="4338">
                    <a:moveTo>
                      <a:pt x="2143" y="1247"/>
                    </a:moveTo>
                    <a:lnTo>
                      <a:pt x="1476" y="1303"/>
                    </a:lnTo>
                    <a:lnTo>
                      <a:pt x="1464" y="1260"/>
                    </a:lnTo>
                    <a:lnTo>
                      <a:pt x="1452" y="1220"/>
                    </a:lnTo>
                    <a:lnTo>
                      <a:pt x="1440" y="1184"/>
                    </a:lnTo>
                    <a:lnTo>
                      <a:pt x="1429" y="1152"/>
                    </a:lnTo>
                    <a:lnTo>
                      <a:pt x="1417" y="1123"/>
                    </a:lnTo>
                    <a:lnTo>
                      <a:pt x="1407" y="1096"/>
                    </a:lnTo>
                    <a:lnTo>
                      <a:pt x="1396" y="1074"/>
                    </a:lnTo>
                    <a:lnTo>
                      <a:pt x="1386" y="1054"/>
                    </a:lnTo>
                    <a:lnTo>
                      <a:pt x="1375" y="1036"/>
                    </a:lnTo>
                    <a:lnTo>
                      <a:pt x="1363" y="1018"/>
                    </a:lnTo>
                    <a:lnTo>
                      <a:pt x="1349" y="1000"/>
                    </a:lnTo>
                    <a:lnTo>
                      <a:pt x="1332" y="981"/>
                    </a:lnTo>
                    <a:lnTo>
                      <a:pt x="1315" y="961"/>
                    </a:lnTo>
                    <a:lnTo>
                      <a:pt x="1296" y="943"/>
                    </a:lnTo>
                    <a:lnTo>
                      <a:pt x="1276" y="923"/>
                    </a:lnTo>
                    <a:lnTo>
                      <a:pt x="1252" y="903"/>
                    </a:lnTo>
                    <a:lnTo>
                      <a:pt x="1252" y="1598"/>
                    </a:lnTo>
                    <a:lnTo>
                      <a:pt x="1320" y="1631"/>
                    </a:lnTo>
                    <a:lnTo>
                      <a:pt x="1384" y="1664"/>
                    </a:lnTo>
                    <a:lnTo>
                      <a:pt x="1444" y="1696"/>
                    </a:lnTo>
                    <a:lnTo>
                      <a:pt x="1502" y="1729"/>
                    </a:lnTo>
                    <a:lnTo>
                      <a:pt x="1558" y="1761"/>
                    </a:lnTo>
                    <a:lnTo>
                      <a:pt x="1610" y="1793"/>
                    </a:lnTo>
                    <a:lnTo>
                      <a:pt x="1660" y="1825"/>
                    </a:lnTo>
                    <a:lnTo>
                      <a:pt x="1706" y="1857"/>
                    </a:lnTo>
                    <a:lnTo>
                      <a:pt x="1750" y="1888"/>
                    </a:lnTo>
                    <a:lnTo>
                      <a:pt x="1792" y="1919"/>
                    </a:lnTo>
                    <a:lnTo>
                      <a:pt x="1831" y="1951"/>
                    </a:lnTo>
                    <a:lnTo>
                      <a:pt x="1867" y="1981"/>
                    </a:lnTo>
                    <a:lnTo>
                      <a:pt x="1899" y="2012"/>
                    </a:lnTo>
                    <a:lnTo>
                      <a:pt x="1929" y="2042"/>
                    </a:lnTo>
                    <a:lnTo>
                      <a:pt x="1956" y="2073"/>
                    </a:lnTo>
                    <a:lnTo>
                      <a:pt x="1980" y="2103"/>
                    </a:lnTo>
                    <a:lnTo>
                      <a:pt x="2009" y="2143"/>
                    </a:lnTo>
                    <a:lnTo>
                      <a:pt x="2037" y="2185"/>
                    </a:lnTo>
                    <a:lnTo>
                      <a:pt x="2063" y="2228"/>
                    </a:lnTo>
                    <a:lnTo>
                      <a:pt x="2086" y="2272"/>
                    </a:lnTo>
                    <a:lnTo>
                      <a:pt x="2107" y="2316"/>
                    </a:lnTo>
                    <a:lnTo>
                      <a:pt x="2128" y="2362"/>
                    </a:lnTo>
                    <a:lnTo>
                      <a:pt x="2145" y="2408"/>
                    </a:lnTo>
                    <a:lnTo>
                      <a:pt x="2162" y="2456"/>
                    </a:lnTo>
                    <a:lnTo>
                      <a:pt x="2176" y="2505"/>
                    </a:lnTo>
                    <a:lnTo>
                      <a:pt x="2188" y="2554"/>
                    </a:lnTo>
                    <a:lnTo>
                      <a:pt x="2199" y="2606"/>
                    </a:lnTo>
                    <a:lnTo>
                      <a:pt x="2207" y="2657"/>
                    </a:lnTo>
                    <a:lnTo>
                      <a:pt x="2214" y="2709"/>
                    </a:lnTo>
                    <a:lnTo>
                      <a:pt x="2218" y="2762"/>
                    </a:lnTo>
                    <a:lnTo>
                      <a:pt x="2221" y="2817"/>
                    </a:lnTo>
                    <a:lnTo>
                      <a:pt x="2222" y="2873"/>
                    </a:lnTo>
                    <a:lnTo>
                      <a:pt x="2222" y="2905"/>
                    </a:lnTo>
                    <a:lnTo>
                      <a:pt x="2221" y="2938"/>
                    </a:lnTo>
                    <a:lnTo>
                      <a:pt x="2218" y="2969"/>
                    </a:lnTo>
                    <a:lnTo>
                      <a:pt x="2216" y="3000"/>
                    </a:lnTo>
                    <a:lnTo>
                      <a:pt x="2214" y="3031"/>
                    </a:lnTo>
                    <a:lnTo>
                      <a:pt x="2209" y="3061"/>
                    </a:lnTo>
                    <a:lnTo>
                      <a:pt x="2206" y="3091"/>
                    </a:lnTo>
                    <a:lnTo>
                      <a:pt x="2200" y="3121"/>
                    </a:lnTo>
                    <a:lnTo>
                      <a:pt x="2194" y="3150"/>
                    </a:lnTo>
                    <a:lnTo>
                      <a:pt x="2188" y="3178"/>
                    </a:lnTo>
                    <a:lnTo>
                      <a:pt x="2181" y="3207"/>
                    </a:lnTo>
                    <a:lnTo>
                      <a:pt x="2173" y="3235"/>
                    </a:lnTo>
                    <a:lnTo>
                      <a:pt x="2165" y="3263"/>
                    </a:lnTo>
                    <a:lnTo>
                      <a:pt x="2156" y="3290"/>
                    </a:lnTo>
                    <a:lnTo>
                      <a:pt x="2145" y="3316"/>
                    </a:lnTo>
                    <a:lnTo>
                      <a:pt x="2135" y="3342"/>
                    </a:lnTo>
                    <a:lnTo>
                      <a:pt x="2124" y="3367"/>
                    </a:lnTo>
                    <a:lnTo>
                      <a:pt x="2113" y="3393"/>
                    </a:lnTo>
                    <a:lnTo>
                      <a:pt x="2101" y="3417"/>
                    </a:lnTo>
                    <a:lnTo>
                      <a:pt x="2088" y="3440"/>
                    </a:lnTo>
                    <a:lnTo>
                      <a:pt x="2076" y="3464"/>
                    </a:lnTo>
                    <a:lnTo>
                      <a:pt x="2063" y="3486"/>
                    </a:lnTo>
                    <a:lnTo>
                      <a:pt x="2050" y="3508"/>
                    </a:lnTo>
                    <a:lnTo>
                      <a:pt x="2036" y="3530"/>
                    </a:lnTo>
                    <a:lnTo>
                      <a:pt x="2022" y="3551"/>
                    </a:lnTo>
                    <a:lnTo>
                      <a:pt x="2007" y="3571"/>
                    </a:lnTo>
                    <a:lnTo>
                      <a:pt x="1993" y="3590"/>
                    </a:lnTo>
                    <a:lnTo>
                      <a:pt x="1977" y="3609"/>
                    </a:lnTo>
                    <a:lnTo>
                      <a:pt x="1962" y="3627"/>
                    </a:lnTo>
                    <a:lnTo>
                      <a:pt x="1946" y="3645"/>
                    </a:lnTo>
                    <a:lnTo>
                      <a:pt x="1929" y="3662"/>
                    </a:lnTo>
                    <a:lnTo>
                      <a:pt x="1913" y="3679"/>
                    </a:lnTo>
                    <a:lnTo>
                      <a:pt x="1879" y="3709"/>
                    </a:lnTo>
                    <a:lnTo>
                      <a:pt x="1845" y="3738"/>
                    </a:lnTo>
                    <a:lnTo>
                      <a:pt x="1827" y="3751"/>
                    </a:lnTo>
                    <a:lnTo>
                      <a:pt x="1809" y="3763"/>
                    </a:lnTo>
                    <a:lnTo>
                      <a:pt x="1791" y="3775"/>
                    </a:lnTo>
                    <a:lnTo>
                      <a:pt x="1774" y="3787"/>
                    </a:lnTo>
                    <a:lnTo>
                      <a:pt x="1755" y="3797"/>
                    </a:lnTo>
                    <a:lnTo>
                      <a:pt x="1737" y="3807"/>
                    </a:lnTo>
                    <a:lnTo>
                      <a:pt x="1718" y="3817"/>
                    </a:lnTo>
                    <a:lnTo>
                      <a:pt x="1701" y="3825"/>
                    </a:lnTo>
                    <a:lnTo>
                      <a:pt x="1682" y="3833"/>
                    </a:lnTo>
                    <a:lnTo>
                      <a:pt x="1663" y="3841"/>
                    </a:lnTo>
                    <a:lnTo>
                      <a:pt x="1644" y="3847"/>
                    </a:lnTo>
                    <a:lnTo>
                      <a:pt x="1625" y="3854"/>
                    </a:lnTo>
                    <a:lnTo>
                      <a:pt x="1605" y="3859"/>
                    </a:lnTo>
                    <a:lnTo>
                      <a:pt x="1586" y="3864"/>
                    </a:lnTo>
                    <a:lnTo>
                      <a:pt x="1566" y="3869"/>
                    </a:lnTo>
                    <a:lnTo>
                      <a:pt x="1545" y="3872"/>
                    </a:lnTo>
                    <a:lnTo>
                      <a:pt x="1501" y="3879"/>
                    </a:lnTo>
                    <a:lnTo>
                      <a:pt x="1456" y="3884"/>
                    </a:lnTo>
                    <a:lnTo>
                      <a:pt x="1408" y="3888"/>
                    </a:lnTo>
                    <a:lnTo>
                      <a:pt x="1358" y="3888"/>
                    </a:lnTo>
                    <a:lnTo>
                      <a:pt x="1307" y="3886"/>
                    </a:lnTo>
                    <a:lnTo>
                      <a:pt x="1252" y="3883"/>
                    </a:lnTo>
                    <a:lnTo>
                      <a:pt x="1252" y="4338"/>
                    </a:lnTo>
                    <a:lnTo>
                      <a:pt x="991" y="4303"/>
                    </a:lnTo>
                    <a:lnTo>
                      <a:pt x="991" y="3849"/>
                    </a:lnTo>
                    <a:lnTo>
                      <a:pt x="927" y="3832"/>
                    </a:lnTo>
                    <a:lnTo>
                      <a:pt x="866" y="3814"/>
                    </a:lnTo>
                    <a:lnTo>
                      <a:pt x="808" y="3795"/>
                    </a:lnTo>
                    <a:lnTo>
                      <a:pt x="753" y="3775"/>
                    </a:lnTo>
                    <a:lnTo>
                      <a:pt x="726" y="3763"/>
                    </a:lnTo>
                    <a:lnTo>
                      <a:pt x="701" y="3753"/>
                    </a:lnTo>
                    <a:lnTo>
                      <a:pt x="676" y="3741"/>
                    </a:lnTo>
                    <a:lnTo>
                      <a:pt x="652" y="3730"/>
                    </a:lnTo>
                    <a:lnTo>
                      <a:pt x="629" y="3718"/>
                    </a:lnTo>
                    <a:lnTo>
                      <a:pt x="607" y="3705"/>
                    </a:lnTo>
                    <a:lnTo>
                      <a:pt x="585" y="3692"/>
                    </a:lnTo>
                    <a:lnTo>
                      <a:pt x="564" y="3680"/>
                    </a:lnTo>
                    <a:lnTo>
                      <a:pt x="524" y="3653"/>
                    </a:lnTo>
                    <a:lnTo>
                      <a:pt x="485" y="3624"/>
                    </a:lnTo>
                    <a:lnTo>
                      <a:pt x="466" y="3609"/>
                    </a:lnTo>
                    <a:lnTo>
                      <a:pt x="448" y="3594"/>
                    </a:lnTo>
                    <a:lnTo>
                      <a:pt x="429" y="3578"/>
                    </a:lnTo>
                    <a:lnTo>
                      <a:pt x="412" y="3561"/>
                    </a:lnTo>
                    <a:lnTo>
                      <a:pt x="377" y="3528"/>
                    </a:lnTo>
                    <a:lnTo>
                      <a:pt x="343" y="3492"/>
                    </a:lnTo>
                    <a:lnTo>
                      <a:pt x="312" y="3453"/>
                    </a:lnTo>
                    <a:lnTo>
                      <a:pt x="282" y="3414"/>
                    </a:lnTo>
                    <a:lnTo>
                      <a:pt x="252" y="3373"/>
                    </a:lnTo>
                    <a:lnTo>
                      <a:pt x="225" y="3331"/>
                    </a:lnTo>
                    <a:lnTo>
                      <a:pt x="199" y="3290"/>
                    </a:lnTo>
                    <a:lnTo>
                      <a:pt x="176" y="3248"/>
                    </a:lnTo>
                    <a:lnTo>
                      <a:pt x="154" y="3205"/>
                    </a:lnTo>
                    <a:lnTo>
                      <a:pt x="133" y="3162"/>
                    </a:lnTo>
                    <a:lnTo>
                      <a:pt x="114" y="3118"/>
                    </a:lnTo>
                    <a:lnTo>
                      <a:pt x="97" y="3074"/>
                    </a:lnTo>
                    <a:lnTo>
                      <a:pt x="82" y="3028"/>
                    </a:lnTo>
                    <a:lnTo>
                      <a:pt x="67" y="2981"/>
                    </a:lnTo>
                    <a:lnTo>
                      <a:pt x="53" y="2931"/>
                    </a:lnTo>
                    <a:lnTo>
                      <a:pt x="41" y="2880"/>
                    </a:lnTo>
                    <a:lnTo>
                      <a:pt x="30" y="2825"/>
                    </a:lnTo>
                    <a:lnTo>
                      <a:pt x="18" y="2769"/>
                    </a:lnTo>
                    <a:lnTo>
                      <a:pt x="9" y="2712"/>
                    </a:lnTo>
                    <a:lnTo>
                      <a:pt x="0" y="2652"/>
                    </a:lnTo>
                    <a:lnTo>
                      <a:pt x="724" y="2632"/>
                    </a:lnTo>
                    <a:lnTo>
                      <a:pt x="733" y="2692"/>
                    </a:lnTo>
                    <a:lnTo>
                      <a:pt x="741" y="2745"/>
                    </a:lnTo>
                    <a:lnTo>
                      <a:pt x="752" y="2796"/>
                    </a:lnTo>
                    <a:lnTo>
                      <a:pt x="762" y="2842"/>
                    </a:lnTo>
                    <a:lnTo>
                      <a:pt x="773" y="2884"/>
                    </a:lnTo>
                    <a:lnTo>
                      <a:pt x="785" y="2923"/>
                    </a:lnTo>
                    <a:lnTo>
                      <a:pt x="798" y="2957"/>
                    </a:lnTo>
                    <a:lnTo>
                      <a:pt x="811" y="2988"/>
                    </a:lnTo>
                    <a:lnTo>
                      <a:pt x="826" y="3015"/>
                    </a:lnTo>
                    <a:lnTo>
                      <a:pt x="842" y="3043"/>
                    </a:lnTo>
                    <a:lnTo>
                      <a:pt x="862" y="3070"/>
                    </a:lnTo>
                    <a:lnTo>
                      <a:pt x="883" y="3097"/>
                    </a:lnTo>
                    <a:lnTo>
                      <a:pt x="907" y="3122"/>
                    </a:lnTo>
                    <a:lnTo>
                      <a:pt x="933" y="3148"/>
                    </a:lnTo>
                    <a:lnTo>
                      <a:pt x="961" y="3173"/>
                    </a:lnTo>
                    <a:lnTo>
                      <a:pt x="991" y="3198"/>
                    </a:lnTo>
                    <a:lnTo>
                      <a:pt x="991" y="2350"/>
                    </a:lnTo>
                    <a:lnTo>
                      <a:pt x="904" y="2306"/>
                    </a:lnTo>
                    <a:lnTo>
                      <a:pt x="824" y="2263"/>
                    </a:lnTo>
                    <a:lnTo>
                      <a:pt x="749" y="2222"/>
                    </a:lnTo>
                    <a:lnTo>
                      <a:pt x="682" y="2184"/>
                    </a:lnTo>
                    <a:lnTo>
                      <a:pt x="621" y="2148"/>
                    </a:lnTo>
                    <a:lnTo>
                      <a:pt x="567" y="2113"/>
                    </a:lnTo>
                    <a:lnTo>
                      <a:pt x="520" y="2081"/>
                    </a:lnTo>
                    <a:lnTo>
                      <a:pt x="478" y="2051"/>
                    </a:lnTo>
                    <a:lnTo>
                      <a:pt x="459" y="2035"/>
                    </a:lnTo>
                    <a:lnTo>
                      <a:pt x="441" y="2019"/>
                    </a:lnTo>
                    <a:lnTo>
                      <a:pt x="422" y="2002"/>
                    </a:lnTo>
                    <a:lnTo>
                      <a:pt x="405" y="1984"/>
                    </a:lnTo>
                    <a:lnTo>
                      <a:pt x="387" y="1966"/>
                    </a:lnTo>
                    <a:lnTo>
                      <a:pt x="370" y="1946"/>
                    </a:lnTo>
                    <a:lnTo>
                      <a:pt x="354" y="1925"/>
                    </a:lnTo>
                    <a:lnTo>
                      <a:pt x="336" y="1904"/>
                    </a:lnTo>
                    <a:lnTo>
                      <a:pt x="320" y="1881"/>
                    </a:lnTo>
                    <a:lnTo>
                      <a:pt x="305" y="1859"/>
                    </a:lnTo>
                    <a:lnTo>
                      <a:pt x="288" y="1835"/>
                    </a:lnTo>
                    <a:lnTo>
                      <a:pt x="273" y="1809"/>
                    </a:lnTo>
                    <a:lnTo>
                      <a:pt x="258" y="1783"/>
                    </a:lnTo>
                    <a:lnTo>
                      <a:pt x="244" y="1757"/>
                    </a:lnTo>
                    <a:lnTo>
                      <a:pt x="229" y="1729"/>
                    </a:lnTo>
                    <a:lnTo>
                      <a:pt x="215" y="1700"/>
                    </a:lnTo>
                    <a:lnTo>
                      <a:pt x="203" y="1671"/>
                    </a:lnTo>
                    <a:lnTo>
                      <a:pt x="190" y="1641"/>
                    </a:lnTo>
                    <a:lnTo>
                      <a:pt x="178" y="1610"/>
                    </a:lnTo>
                    <a:lnTo>
                      <a:pt x="167" y="1579"/>
                    </a:lnTo>
                    <a:lnTo>
                      <a:pt x="157" y="1548"/>
                    </a:lnTo>
                    <a:lnTo>
                      <a:pt x="148" y="1515"/>
                    </a:lnTo>
                    <a:lnTo>
                      <a:pt x="140" y="1482"/>
                    </a:lnTo>
                    <a:lnTo>
                      <a:pt x="132" y="1448"/>
                    </a:lnTo>
                    <a:lnTo>
                      <a:pt x="126" y="1414"/>
                    </a:lnTo>
                    <a:lnTo>
                      <a:pt x="120" y="1379"/>
                    </a:lnTo>
                    <a:lnTo>
                      <a:pt x="115" y="1343"/>
                    </a:lnTo>
                    <a:lnTo>
                      <a:pt x="111" y="1307"/>
                    </a:lnTo>
                    <a:lnTo>
                      <a:pt x="108" y="1270"/>
                    </a:lnTo>
                    <a:lnTo>
                      <a:pt x="106" y="1233"/>
                    </a:lnTo>
                    <a:lnTo>
                      <a:pt x="105" y="1195"/>
                    </a:lnTo>
                    <a:lnTo>
                      <a:pt x="104" y="1156"/>
                    </a:lnTo>
                    <a:lnTo>
                      <a:pt x="105" y="1103"/>
                    </a:lnTo>
                    <a:lnTo>
                      <a:pt x="107" y="1052"/>
                    </a:lnTo>
                    <a:lnTo>
                      <a:pt x="112" y="1002"/>
                    </a:lnTo>
                    <a:lnTo>
                      <a:pt x="118" y="953"/>
                    </a:lnTo>
                    <a:lnTo>
                      <a:pt x="126" y="906"/>
                    </a:lnTo>
                    <a:lnTo>
                      <a:pt x="135" y="859"/>
                    </a:lnTo>
                    <a:lnTo>
                      <a:pt x="147" y="814"/>
                    </a:lnTo>
                    <a:lnTo>
                      <a:pt x="160" y="771"/>
                    </a:lnTo>
                    <a:lnTo>
                      <a:pt x="175" y="728"/>
                    </a:lnTo>
                    <a:lnTo>
                      <a:pt x="192" y="687"/>
                    </a:lnTo>
                    <a:lnTo>
                      <a:pt x="210" y="648"/>
                    </a:lnTo>
                    <a:lnTo>
                      <a:pt x="230" y="609"/>
                    </a:lnTo>
                    <a:lnTo>
                      <a:pt x="251" y="572"/>
                    </a:lnTo>
                    <a:lnTo>
                      <a:pt x="276" y="537"/>
                    </a:lnTo>
                    <a:lnTo>
                      <a:pt x="300" y="503"/>
                    </a:lnTo>
                    <a:lnTo>
                      <a:pt x="328" y="470"/>
                    </a:lnTo>
                    <a:lnTo>
                      <a:pt x="342" y="454"/>
                    </a:lnTo>
                    <a:lnTo>
                      <a:pt x="356" y="439"/>
                    </a:lnTo>
                    <a:lnTo>
                      <a:pt x="371" y="424"/>
                    </a:lnTo>
                    <a:lnTo>
                      <a:pt x="386" y="410"/>
                    </a:lnTo>
                    <a:lnTo>
                      <a:pt x="402" y="396"/>
                    </a:lnTo>
                    <a:lnTo>
                      <a:pt x="419" y="383"/>
                    </a:lnTo>
                    <a:lnTo>
                      <a:pt x="436" y="370"/>
                    </a:lnTo>
                    <a:lnTo>
                      <a:pt x="452" y="359"/>
                    </a:lnTo>
                    <a:lnTo>
                      <a:pt x="470" y="347"/>
                    </a:lnTo>
                    <a:lnTo>
                      <a:pt x="488" y="337"/>
                    </a:lnTo>
                    <a:lnTo>
                      <a:pt x="507" y="326"/>
                    </a:lnTo>
                    <a:lnTo>
                      <a:pt x="525" y="316"/>
                    </a:lnTo>
                    <a:lnTo>
                      <a:pt x="545" y="306"/>
                    </a:lnTo>
                    <a:lnTo>
                      <a:pt x="564" y="298"/>
                    </a:lnTo>
                    <a:lnTo>
                      <a:pt x="585" y="290"/>
                    </a:lnTo>
                    <a:lnTo>
                      <a:pt x="604" y="282"/>
                    </a:lnTo>
                    <a:lnTo>
                      <a:pt x="625" y="275"/>
                    </a:lnTo>
                    <a:lnTo>
                      <a:pt x="647" y="269"/>
                    </a:lnTo>
                    <a:lnTo>
                      <a:pt x="669" y="263"/>
                    </a:lnTo>
                    <a:lnTo>
                      <a:pt x="691" y="258"/>
                    </a:lnTo>
                    <a:lnTo>
                      <a:pt x="713" y="253"/>
                    </a:lnTo>
                    <a:lnTo>
                      <a:pt x="737" y="249"/>
                    </a:lnTo>
                    <a:lnTo>
                      <a:pt x="760" y="245"/>
                    </a:lnTo>
                    <a:lnTo>
                      <a:pt x="784" y="242"/>
                    </a:lnTo>
                    <a:lnTo>
                      <a:pt x="809" y="240"/>
                    </a:lnTo>
                    <a:lnTo>
                      <a:pt x="833" y="238"/>
                    </a:lnTo>
                    <a:lnTo>
                      <a:pt x="859" y="237"/>
                    </a:lnTo>
                    <a:lnTo>
                      <a:pt x="884" y="236"/>
                    </a:lnTo>
                    <a:lnTo>
                      <a:pt x="936" y="236"/>
                    </a:lnTo>
                    <a:lnTo>
                      <a:pt x="991" y="238"/>
                    </a:lnTo>
                    <a:lnTo>
                      <a:pt x="991" y="0"/>
                    </a:lnTo>
                    <a:lnTo>
                      <a:pt x="1252" y="33"/>
                    </a:lnTo>
                    <a:lnTo>
                      <a:pt x="1252" y="272"/>
                    </a:lnTo>
                    <a:lnTo>
                      <a:pt x="1302" y="283"/>
                    </a:lnTo>
                    <a:lnTo>
                      <a:pt x="1350" y="295"/>
                    </a:lnTo>
                    <a:lnTo>
                      <a:pt x="1396" y="309"/>
                    </a:lnTo>
                    <a:lnTo>
                      <a:pt x="1442" y="324"/>
                    </a:lnTo>
                    <a:lnTo>
                      <a:pt x="1485" y="341"/>
                    </a:lnTo>
                    <a:lnTo>
                      <a:pt x="1528" y="359"/>
                    </a:lnTo>
                    <a:lnTo>
                      <a:pt x="1568" y="377"/>
                    </a:lnTo>
                    <a:lnTo>
                      <a:pt x="1606" y="398"/>
                    </a:lnTo>
                    <a:lnTo>
                      <a:pt x="1645" y="419"/>
                    </a:lnTo>
                    <a:lnTo>
                      <a:pt x="1681" y="442"/>
                    </a:lnTo>
                    <a:lnTo>
                      <a:pt x="1714" y="467"/>
                    </a:lnTo>
                    <a:lnTo>
                      <a:pt x="1748" y="492"/>
                    </a:lnTo>
                    <a:lnTo>
                      <a:pt x="1780" y="519"/>
                    </a:lnTo>
                    <a:lnTo>
                      <a:pt x="1810" y="547"/>
                    </a:lnTo>
                    <a:lnTo>
                      <a:pt x="1839" y="576"/>
                    </a:lnTo>
                    <a:lnTo>
                      <a:pt x="1865" y="606"/>
                    </a:lnTo>
                    <a:lnTo>
                      <a:pt x="1892" y="637"/>
                    </a:lnTo>
                    <a:lnTo>
                      <a:pt x="1917" y="670"/>
                    </a:lnTo>
                    <a:lnTo>
                      <a:pt x="1941" y="705"/>
                    </a:lnTo>
                    <a:lnTo>
                      <a:pt x="1963" y="739"/>
                    </a:lnTo>
                    <a:lnTo>
                      <a:pt x="1984" y="775"/>
                    </a:lnTo>
                    <a:lnTo>
                      <a:pt x="2005" y="813"/>
                    </a:lnTo>
                    <a:lnTo>
                      <a:pt x="2023" y="851"/>
                    </a:lnTo>
                    <a:lnTo>
                      <a:pt x="2042" y="890"/>
                    </a:lnTo>
                    <a:lnTo>
                      <a:pt x="2058" y="931"/>
                    </a:lnTo>
                    <a:lnTo>
                      <a:pt x="2073" y="973"/>
                    </a:lnTo>
                    <a:lnTo>
                      <a:pt x="2088" y="1016"/>
                    </a:lnTo>
                    <a:lnTo>
                      <a:pt x="2101" y="1060"/>
                    </a:lnTo>
                    <a:lnTo>
                      <a:pt x="2114" y="1105"/>
                    </a:lnTo>
                    <a:lnTo>
                      <a:pt x="2124" y="1152"/>
                    </a:lnTo>
                    <a:lnTo>
                      <a:pt x="2135" y="1198"/>
                    </a:lnTo>
                    <a:lnTo>
                      <a:pt x="2143" y="1247"/>
                    </a:lnTo>
                    <a:close/>
                    <a:moveTo>
                      <a:pt x="991" y="858"/>
                    </a:moveTo>
                    <a:lnTo>
                      <a:pt x="963" y="867"/>
                    </a:lnTo>
                    <a:lnTo>
                      <a:pt x="938" y="878"/>
                    </a:lnTo>
                    <a:lnTo>
                      <a:pt x="914" y="889"/>
                    </a:lnTo>
                    <a:lnTo>
                      <a:pt x="893" y="902"/>
                    </a:lnTo>
                    <a:lnTo>
                      <a:pt x="875" y="915"/>
                    </a:lnTo>
                    <a:lnTo>
                      <a:pt x="859" y="930"/>
                    </a:lnTo>
                    <a:lnTo>
                      <a:pt x="851" y="937"/>
                    </a:lnTo>
                    <a:lnTo>
                      <a:pt x="844" y="945"/>
                    </a:lnTo>
                    <a:lnTo>
                      <a:pt x="838" y="953"/>
                    </a:lnTo>
                    <a:lnTo>
                      <a:pt x="832" y="961"/>
                    </a:lnTo>
                    <a:lnTo>
                      <a:pt x="821" y="980"/>
                    </a:lnTo>
                    <a:lnTo>
                      <a:pt x="812" y="998"/>
                    </a:lnTo>
                    <a:lnTo>
                      <a:pt x="804" y="1018"/>
                    </a:lnTo>
                    <a:lnTo>
                      <a:pt x="798" y="1039"/>
                    </a:lnTo>
                    <a:lnTo>
                      <a:pt x="794" y="1060"/>
                    </a:lnTo>
                    <a:lnTo>
                      <a:pt x="789" y="1083"/>
                    </a:lnTo>
                    <a:lnTo>
                      <a:pt x="788" y="1106"/>
                    </a:lnTo>
                    <a:lnTo>
                      <a:pt x="787" y="1131"/>
                    </a:lnTo>
                    <a:lnTo>
                      <a:pt x="788" y="1158"/>
                    </a:lnTo>
                    <a:lnTo>
                      <a:pt x="790" y="1183"/>
                    </a:lnTo>
                    <a:lnTo>
                      <a:pt x="794" y="1207"/>
                    </a:lnTo>
                    <a:lnTo>
                      <a:pt x="798" y="1232"/>
                    </a:lnTo>
                    <a:lnTo>
                      <a:pt x="804" y="1255"/>
                    </a:lnTo>
                    <a:lnTo>
                      <a:pt x="812" y="1278"/>
                    </a:lnTo>
                    <a:lnTo>
                      <a:pt x="821" y="1300"/>
                    </a:lnTo>
                    <a:lnTo>
                      <a:pt x="833" y="1321"/>
                    </a:lnTo>
                    <a:lnTo>
                      <a:pt x="845" y="1342"/>
                    </a:lnTo>
                    <a:lnTo>
                      <a:pt x="860" y="1362"/>
                    </a:lnTo>
                    <a:lnTo>
                      <a:pt x="876" y="1382"/>
                    </a:lnTo>
                    <a:lnTo>
                      <a:pt x="895" y="1401"/>
                    </a:lnTo>
                    <a:lnTo>
                      <a:pt x="916" y="1420"/>
                    </a:lnTo>
                    <a:lnTo>
                      <a:pt x="939" y="1439"/>
                    </a:lnTo>
                    <a:lnTo>
                      <a:pt x="964" y="1456"/>
                    </a:lnTo>
                    <a:lnTo>
                      <a:pt x="991" y="1473"/>
                    </a:lnTo>
                    <a:lnTo>
                      <a:pt x="991" y="858"/>
                    </a:lnTo>
                    <a:close/>
                    <a:moveTo>
                      <a:pt x="1252" y="3257"/>
                    </a:moveTo>
                    <a:lnTo>
                      <a:pt x="1271" y="3252"/>
                    </a:lnTo>
                    <a:lnTo>
                      <a:pt x="1289" y="3249"/>
                    </a:lnTo>
                    <a:lnTo>
                      <a:pt x="1307" y="3244"/>
                    </a:lnTo>
                    <a:lnTo>
                      <a:pt x="1323" y="3240"/>
                    </a:lnTo>
                    <a:lnTo>
                      <a:pt x="1339" y="3234"/>
                    </a:lnTo>
                    <a:lnTo>
                      <a:pt x="1356" y="3227"/>
                    </a:lnTo>
                    <a:lnTo>
                      <a:pt x="1371" y="3221"/>
                    </a:lnTo>
                    <a:lnTo>
                      <a:pt x="1385" y="3213"/>
                    </a:lnTo>
                    <a:lnTo>
                      <a:pt x="1399" y="3206"/>
                    </a:lnTo>
                    <a:lnTo>
                      <a:pt x="1411" y="3197"/>
                    </a:lnTo>
                    <a:lnTo>
                      <a:pt x="1424" y="3189"/>
                    </a:lnTo>
                    <a:lnTo>
                      <a:pt x="1436" y="3178"/>
                    </a:lnTo>
                    <a:lnTo>
                      <a:pt x="1446" y="3169"/>
                    </a:lnTo>
                    <a:lnTo>
                      <a:pt x="1457" y="3158"/>
                    </a:lnTo>
                    <a:lnTo>
                      <a:pt x="1467" y="3147"/>
                    </a:lnTo>
                    <a:lnTo>
                      <a:pt x="1475" y="3135"/>
                    </a:lnTo>
                    <a:lnTo>
                      <a:pt x="1485" y="3123"/>
                    </a:lnTo>
                    <a:lnTo>
                      <a:pt x="1493" y="3111"/>
                    </a:lnTo>
                    <a:lnTo>
                      <a:pt x="1500" y="3098"/>
                    </a:lnTo>
                    <a:lnTo>
                      <a:pt x="1507" y="3085"/>
                    </a:lnTo>
                    <a:lnTo>
                      <a:pt x="1514" y="3072"/>
                    </a:lnTo>
                    <a:lnTo>
                      <a:pt x="1519" y="3058"/>
                    </a:lnTo>
                    <a:lnTo>
                      <a:pt x="1524" y="3045"/>
                    </a:lnTo>
                    <a:lnTo>
                      <a:pt x="1529" y="3031"/>
                    </a:lnTo>
                    <a:lnTo>
                      <a:pt x="1533" y="3017"/>
                    </a:lnTo>
                    <a:lnTo>
                      <a:pt x="1537" y="3003"/>
                    </a:lnTo>
                    <a:lnTo>
                      <a:pt x="1540" y="2988"/>
                    </a:lnTo>
                    <a:lnTo>
                      <a:pt x="1543" y="2973"/>
                    </a:lnTo>
                    <a:lnTo>
                      <a:pt x="1546" y="2941"/>
                    </a:lnTo>
                    <a:lnTo>
                      <a:pt x="1547" y="2910"/>
                    </a:lnTo>
                    <a:lnTo>
                      <a:pt x="1546" y="2882"/>
                    </a:lnTo>
                    <a:lnTo>
                      <a:pt x="1543" y="2854"/>
                    </a:lnTo>
                    <a:lnTo>
                      <a:pt x="1538" y="2826"/>
                    </a:lnTo>
                    <a:lnTo>
                      <a:pt x="1532" y="2799"/>
                    </a:lnTo>
                    <a:lnTo>
                      <a:pt x="1523" y="2773"/>
                    </a:lnTo>
                    <a:lnTo>
                      <a:pt x="1512" y="2746"/>
                    </a:lnTo>
                    <a:lnTo>
                      <a:pt x="1501" y="2719"/>
                    </a:lnTo>
                    <a:lnTo>
                      <a:pt x="1486" y="2694"/>
                    </a:lnTo>
                    <a:lnTo>
                      <a:pt x="1479" y="2681"/>
                    </a:lnTo>
                    <a:lnTo>
                      <a:pt x="1469" y="2668"/>
                    </a:lnTo>
                    <a:lnTo>
                      <a:pt x="1460" y="2656"/>
                    </a:lnTo>
                    <a:lnTo>
                      <a:pt x="1450" y="2643"/>
                    </a:lnTo>
                    <a:lnTo>
                      <a:pt x="1438" y="2630"/>
                    </a:lnTo>
                    <a:lnTo>
                      <a:pt x="1425" y="2617"/>
                    </a:lnTo>
                    <a:lnTo>
                      <a:pt x="1413" y="2604"/>
                    </a:lnTo>
                    <a:lnTo>
                      <a:pt x="1399" y="2590"/>
                    </a:lnTo>
                    <a:lnTo>
                      <a:pt x="1367" y="2565"/>
                    </a:lnTo>
                    <a:lnTo>
                      <a:pt x="1332" y="2539"/>
                    </a:lnTo>
                    <a:lnTo>
                      <a:pt x="1294" y="2513"/>
                    </a:lnTo>
                    <a:lnTo>
                      <a:pt x="1252" y="2487"/>
                    </a:lnTo>
                    <a:lnTo>
                      <a:pt x="1252" y="3257"/>
                    </a:lnTo>
                    <a:close/>
                  </a:path>
                </a:pathLst>
              </a:custGeom>
              <a:solidFill>
                <a:srgbClr val="FFC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6"/>
              <p:cNvSpPr>
                <a:spLocks/>
              </p:cNvSpPr>
              <p:nvPr/>
            </p:nvSpPr>
            <p:spPr bwMode="auto">
              <a:xfrm>
                <a:off x="3087688" y="180975"/>
                <a:ext cx="249238" cy="142875"/>
              </a:xfrm>
              <a:custGeom>
                <a:avLst/>
                <a:gdLst/>
                <a:ahLst/>
                <a:cxnLst>
                  <a:cxn ang="0">
                    <a:pos x="0" y="125"/>
                  </a:cxn>
                  <a:cxn ang="0">
                    <a:pos x="625" y="0"/>
                  </a:cxn>
                  <a:cxn ang="0">
                    <a:pos x="625" y="238"/>
                  </a:cxn>
                  <a:cxn ang="0">
                    <a:pos x="0" y="364"/>
                  </a:cxn>
                  <a:cxn ang="0">
                    <a:pos x="0" y="125"/>
                  </a:cxn>
                </a:cxnLst>
                <a:rect l="0" t="0" r="r" b="b"/>
                <a:pathLst>
                  <a:path w="625" h="364">
                    <a:moveTo>
                      <a:pt x="0" y="125"/>
                    </a:moveTo>
                    <a:lnTo>
                      <a:pt x="625" y="0"/>
                    </a:lnTo>
                    <a:lnTo>
                      <a:pt x="625" y="238"/>
                    </a:lnTo>
                    <a:lnTo>
                      <a:pt x="0" y="364"/>
                    </a:lnTo>
                    <a:lnTo>
                      <a:pt x="0" y="125"/>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08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p:nvSpPr>
            <p:spPr bwMode="auto">
              <a:xfrm>
                <a:off x="2984500" y="168888"/>
                <a:ext cx="352425" cy="63500"/>
              </a:xfrm>
              <a:custGeom>
                <a:avLst/>
                <a:gdLst/>
                <a:ahLst/>
                <a:cxnLst>
                  <a:cxn ang="0">
                    <a:pos x="261" y="160"/>
                  </a:cxn>
                  <a:cxn ang="0">
                    <a:pos x="886" y="35"/>
                  </a:cxn>
                  <a:cxn ang="0">
                    <a:pos x="625" y="0"/>
                  </a:cxn>
                  <a:cxn ang="0">
                    <a:pos x="0" y="127"/>
                  </a:cxn>
                  <a:cxn ang="0">
                    <a:pos x="261" y="160"/>
                  </a:cxn>
                </a:cxnLst>
                <a:rect l="0" t="0" r="r" b="b"/>
                <a:pathLst>
                  <a:path w="886" h="160">
                    <a:moveTo>
                      <a:pt x="261" y="160"/>
                    </a:moveTo>
                    <a:lnTo>
                      <a:pt x="886" y="35"/>
                    </a:lnTo>
                    <a:lnTo>
                      <a:pt x="625" y="0"/>
                    </a:lnTo>
                    <a:lnTo>
                      <a:pt x="0" y="127"/>
                    </a:lnTo>
                    <a:lnTo>
                      <a:pt x="261" y="160"/>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81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
              <p:cNvSpPr>
                <a:spLocks/>
              </p:cNvSpPr>
              <p:nvPr/>
            </p:nvSpPr>
            <p:spPr bwMode="auto">
              <a:xfrm>
                <a:off x="2594125" y="1216025"/>
                <a:ext cx="393700" cy="53975"/>
              </a:xfrm>
              <a:custGeom>
                <a:avLst/>
                <a:gdLst/>
                <a:ahLst/>
                <a:cxnLst>
                  <a:cxn ang="0">
                    <a:pos x="0" y="136"/>
                  </a:cxn>
                  <a:cxn ang="0">
                    <a:pos x="625" y="11"/>
                  </a:cxn>
                  <a:cxn ang="0">
                    <a:pos x="991" y="0"/>
                  </a:cxn>
                  <a:cxn ang="0">
                    <a:pos x="724" y="116"/>
                  </a:cxn>
                  <a:cxn ang="0">
                    <a:pos x="0" y="136"/>
                  </a:cxn>
                </a:cxnLst>
                <a:rect l="0" t="0" r="r" b="b"/>
                <a:pathLst>
                  <a:path w="991" h="136">
                    <a:moveTo>
                      <a:pt x="0" y="136"/>
                    </a:moveTo>
                    <a:lnTo>
                      <a:pt x="625" y="11"/>
                    </a:lnTo>
                    <a:lnTo>
                      <a:pt x="991" y="0"/>
                    </a:lnTo>
                    <a:lnTo>
                      <a:pt x="724" y="116"/>
                    </a:lnTo>
                    <a:lnTo>
                      <a:pt x="0" y="136"/>
                    </a:lnTo>
                    <a:close/>
                  </a:path>
                </a:pathLst>
              </a:cu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08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Oval 11"/>
            <p:cNvSpPr/>
            <p:nvPr/>
          </p:nvSpPr>
          <p:spPr>
            <a:xfrm>
              <a:off x="3143240" y="2857496"/>
              <a:ext cx="2588586" cy="214314"/>
            </a:xfrm>
            <a:prstGeom prst="ellipse">
              <a:avLst/>
            </a:prstGeom>
            <a:gradFill flip="none" rotWithShape="1">
              <a:gsLst>
                <a:gs pos="0">
                  <a:schemeClr val="tx1">
                    <a:alpha val="2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 name="Straight Connector 3"/>
          <p:cNvCxnSpPr/>
          <p:nvPr/>
        </p:nvCxnSpPr>
        <p:spPr>
          <a:xfrm>
            <a:off x="4699000" y="3533070"/>
            <a:ext cx="687959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6" name="Title 11"/>
          <p:cNvSpPr txBox="1">
            <a:spLocks/>
          </p:cNvSpPr>
          <p:nvPr/>
        </p:nvSpPr>
        <p:spPr>
          <a:xfrm>
            <a:off x="4657218" y="3792109"/>
            <a:ext cx="5538342"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20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Honesty is</a:t>
            </a:r>
          </a:p>
          <a:p>
            <a:pPr algn="l"/>
            <a:r>
              <a:rPr lang="en-US" sz="20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the Best Policy of business</a:t>
            </a:r>
          </a:p>
        </p:txBody>
      </p:sp>
      <p:sp>
        <p:nvSpPr>
          <p:cNvPr id="27" name="Rectangle 26"/>
          <p:cNvSpPr/>
          <p:nvPr/>
        </p:nvSpPr>
        <p:spPr>
          <a:xfrm>
            <a:off x="4650409" y="4540322"/>
            <a:ext cx="6981997" cy="738664"/>
          </a:xfrm>
          <a:prstGeom prst="rect">
            <a:avLst/>
          </a:prstGeom>
        </p:spPr>
        <p:txBody>
          <a:bodyPr wrap="square">
            <a:spAutoFit/>
          </a:bodyPr>
          <a:lstStyle/>
          <a:p>
            <a:pPr>
              <a:buClr>
                <a:srgbClr val="E24848"/>
              </a:buClr>
              <a:defRPr/>
            </a:pPr>
            <a:r>
              <a:rPr lang="en-US" sz="14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4" name="Oval 23"/>
          <p:cNvSpPr/>
          <p:nvPr/>
        </p:nvSpPr>
        <p:spPr>
          <a:xfrm>
            <a:off x="4739133" y="2135548"/>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2"/>
          <p:cNvSpPr txBox="1">
            <a:spLocks/>
          </p:cNvSpPr>
          <p:nvPr/>
        </p:nvSpPr>
        <p:spPr>
          <a:xfrm>
            <a:off x="5890592" y="2078310"/>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a:t>
            </a:r>
            <a:r>
              <a:rPr lang="id-ID" sz="2400" b="1" dirty="0" smtClean="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58,45</a:t>
            </a:r>
            <a:endPar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endParaRPr>
          </a:p>
        </p:txBody>
      </p:sp>
      <p:sp>
        <p:nvSpPr>
          <p:cNvPr id="30" name="Text Placeholder 2"/>
          <p:cNvSpPr txBox="1">
            <a:spLocks/>
          </p:cNvSpPr>
          <p:nvPr/>
        </p:nvSpPr>
        <p:spPr>
          <a:xfrm>
            <a:off x="5903291" y="2419966"/>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SLIDES</a:t>
            </a:r>
          </a:p>
        </p:txBody>
      </p:sp>
      <p:sp>
        <p:nvSpPr>
          <p:cNvPr id="31" name="Rectangle 30"/>
          <p:cNvSpPr/>
          <p:nvPr/>
        </p:nvSpPr>
        <p:spPr>
          <a:xfrm>
            <a:off x="5890592" y="2706700"/>
            <a:ext cx="1922990" cy="553998"/>
          </a:xfrm>
          <a:prstGeom prst="rect">
            <a:avLst/>
          </a:prstGeom>
        </p:spPr>
        <p:txBody>
          <a:bodyPr wrap="square">
            <a:spAutoFit/>
          </a:bodyPr>
          <a:lstStyle/>
          <a:p>
            <a:pPr>
              <a:buClr>
                <a:srgbClr val="E24848"/>
              </a:buClr>
              <a:defRPr/>
            </a:pPr>
            <a:r>
              <a:rPr lang="en-US" sz="10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tx2">
                    <a:lumMod val="50000"/>
                  </a:schemeClr>
                </a:solidFill>
                <a:latin typeface="+mj-lt"/>
                <a:ea typeface="Open Sans Light" panose="020B0306030504020204" pitchFamily="34" charset="0"/>
                <a:cs typeface="Open Sans Light" panose="020B0306030504020204" pitchFamily="34" charset="0"/>
              </a:rPr>
              <a:t>imperdiet</a:t>
            </a:r>
            <a:endParaRPr lang="en-US" sz="1000" noProof="1">
              <a:solidFill>
                <a:schemeClr val="tx2">
                  <a:lumMod val="50000"/>
                </a:schemeClr>
              </a:solidFill>
              <a:latin typeface="+mj-lt"/>
              <a:ea typeface="Open Sans Light" panose="020B0306030504020204" pitchFamily="34" charset="0"/>
              <a:cs typeface="Open Sans Light" panose="020B0306030504020204" pitchFamily="34" charset="0"/>
            </a:endParaRPr>
          </a:p>
        </p:txBody>
      </p:sp>
      <p:sp>
        <p:nvSpPr>
          <p:cNvPr id="35" name="Oval 34"/>
          <p:cNvSpPr/>
          <p:nvPr/>
        </p:nvSpPr>
        <p:spPr>
          <a:xfrm>
            <a:off x="8149034" y="2135548"/>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Placeholder 2"/>
          <p:cNvSpPr txBox="1">
            <a:spLocks/>
          </p:cNvSpPr>
          <p:nvPr/>
        </p:nvSpPr>
        <p:spPr>
          <a:xfrm>
            <a:off x="9300493" y="2078310"/>
            <a:ext cx="1522447" cy="55785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2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$589,45</a:t>
            </a:r>
          </a:p>
        </p:txBody>
      </p:sp>
      <p:sp>
        <p:nvSpPr>
          <p:cNvPr id="37" name="Text Placeholder 2"/>
          <p:cNvSpPr txBox="1">
            <a:spLocks/>
          </p:cNvSpPr>
          <p:nvPr/>
        </p:nvSpPr>
        <p:spPr>
          <a:xfrm>
            <a:off x="9313192" y="2419966"/>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b="1" dirty="0">
                <a:solidFill>
                  <a:schemeClr val="tx2">
                    <a:lumMod val="50000"/>
                  </a:schemeClr>
                </a:solidFill>
                <a:latin typeface="Caviar Dreams" panose="020B0402020204020504" pitchFamily="34" charset="0"/>
                <a:ea typeface="Open Sans" panose="020B0606030504020204" pitchFamily="34" charset="0"/>
                <a:cs typeface="Open Sans" panose="020B0606030504020204" pitchFamily="34" charset="0"/>
              </a:rPr>
              <a:t>SLIDES</a:t>
            </a:r>
          </a:p>
        </p:txBody>
      </p:sp>
      <p:sp>
        <p:nvSpPr>
          <p:cNvPr id="39" name="Rectangle 38"/>
          <p:cNvSpPr/>
          <p:nvPr/>
        </p:nvSpPr>
        <p:spPr>
          <a:xfrm>
            <a:off x="9333065" y="2706700"/>
            <a:ext cx="1922990" cy="553998"/>
          </a:xfrm>
          <a:prstGeom prst="rect">
            <a:avLst/>
          </a:prstGeom>
        </p:spPr>
        <p:txBody>
          <a:bodyPr wrap="square">
            <a:spAutoFit/>
          </a:bodyPr>
          <a:lstStyle/>
          <a:p>
            <a:pPr>
              <a:buClr>
                <a:srgbClr val="E24848"/>
              </a:buClr>
              <a:defRPr/>
            </a:pPr>
            <a:r>
              <a:rPr lang="en-US" sz="1000" noProof="1">
                <a:solidFill>
                  <a:schemeClr val="tx2">
                    <a:lumMod val="50000"/>
                  </a:schemeClr>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tx2">
                    <a:lumMod val="50000"/>
                  </a:schemeClr>
                </a:solidFill>
                <a:latin typeface="+mj-lt"/>
                <a:ea typeface="Open Sans Light" panose="020B0306030504020204" pitchFamily="34" charset="0"/>
                <a:cs typeface="Open Sans Light" panose="020B0306030504020204" pitchFamily="34" charset="0"/>
              </a:rPr>
              <a:t>imperdiet</a:t>
            </a:r>
            <a:endParaRPr lang="en-US" sz="1000" noProof="1">
              <a:solidFill>
                <a:schemeClr val="tx2">
                  <a:lumMod val="50000"/>
                </a:schemeClr>
              </a:solidFill>
              <a:latin typeface="+mj-lt"/>
              <a:ea typeface="Open Sans Light" panose="020B0306030504020204" pitchFamily="34" charset="0"/>
              <a:cs typeface="Open Sans Light" panose="020B0306030504020204" pitchFamily="34" charset="0"/>
            </a:endParaRPr>
          </a:p>
        </p:txBody>
      </p:sp>
      <p:grpSp>
        <p:nvGrpSpPr>
          <p:cNvPr id="38" name="Group 37"/>
          <p:cNvGrpSpPr/>
          <p:nvPr/>
        </p:nvGrpSpPr>
        <p:grpSpPr>
          <a:xfrm>
            <a:off x="5010133" y="2451200"/>
            <a:ext cx="365125" cy="327025"/>
            <a:chOff x="8143875" y="1068388"/>
            <a:chExt cx="365125" cy="327025"/>
          </a:xfrm>
          <a:solidFill>
            <a:schemeClr val="bg1"/>
          </a:solidFill>
        </p:grpSpPr>
        <p:sp>
          <p:nvSpPr>
            <p:cNvPr id="40" name="Freeform 233"/>
            <p:cNvSpPr>
              <a:spLocks noEditPoints="1"/>
            </p:cNvSpPr>
            <p:nvPr/>
          </p:nvSpPr>
          <p:spPr bwMode="auto">
            <a:xfrm>
              <a:off x="8143875" y="1068388"/>
              <a:ext cx="365125" cy="327025"/>
            </a:xfrm>
            <a:custGeom>
              <a:avLst/>
              <a:gdLst>
                <a:gd name="T0" fmla="*/ 34 w 917"/>
                <a:gd name="T1" fmla="*/ 35 h 826"/>
                <a:gd name="T2" fmla="*/ 881 w 917"/>
                <a:gd name="T3" fmla="*/ 35 h 826"/>
                <a:gd name="T4" fmla="*/ 881 w 917"/>
                <a:gd name="T5" fmla="*/ 599 h 826"/>
                <a:gd name="T6" fmla="*/ 34 w 917"/>
                <a:gd name="T7" fmla="*/ 599 h 826"/>
                <a:gd name="T8" fmla="*/ 34 w 917"/>
                <a:gd name="T9" fmla="*/ 35 h 826"/>
                <a:gd name="T10" fmla="*/ 917 w 917"/>
                <a:gd name="T11" fmla="*/ 635 h 826"/>
                <a:gd name="T12" fmla="*/ 917 w 917"/>
                <a:gd name="T13" fmla="*/ 0 h 826"/>
                <a:gd name="T14" fmla="*/ 0 w 917"/>
                <a:gd name="T15" fmla="*/ 0 h 826"/>
                <a:gd name="T16" fmla="*/ 0 w 917"/>
                <a:gd name="T17" fmla="*/ 635 h 826"/>
                <a:gd name="T18" fmla="*/ 441 w 917"/>
                <a:gd name="T19" fmla="*/ 635 h 826"/>
                <a:gd name="T20" fmla="*/ 441 w 917"/>
                <a:gd name="T21" fmla="*/ 703 h 826"/>
                <a:gd name="T22" fmla="*/ 273 w 917"/>
                <a:gd name="T23" fmla="*/ 796 h 826"/>
                <a:gd name="T24" fmla="*/ 290 w 917"/>
                <a:gd name="T25" fmla="*/ 826 h 826"/>
                <a:gd name="T26" fmla="*/ 458 w 917"/>
                <a:gd name="T27" fmla="*/ 733 h 826"/>
                <a:gd name="T28" fmla="*/ 625 w 917"/>
                <a:gd name="T29" fmla="*/ 826 h 826"/>
                <a:gd name="T30" fmla="*/ 643 w 917"/>
                <a:gd name="T31" fmla="*/ 796 h 826"/>
                <a:gd name="T32" fmla="*/ 475 w 917"/>
                <a:gd name="T33" fmla="*/ 703 h 826"/>
                <a:gd name="T34" fmla="*/ 475 w 917"/>
                <a:gd name="T35" fmla="*/ 635 h 826"/>
                <a:gd name="T36" fmla="*/ 917 w 917"/>
                <a:gd name="T37" fmla="*/ 63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7" h="826">
                  <a:moveTo>
                    <a:pt x="34" y="35"/>
                  </a:moveTo>
                  <a:lnTo>
                    <a:pt x="881" y="35"/>
                  </a:lnTo>
                  <a:lnTo>
                    <a:pt x="881" y="599"/>
                  </a:lnTo>
                  <a:lnTo>
                    <a:pt x="34" y="599"/>
                  </a:lnTo>
                  <a:lnTo>
                    <a:pt x="34" y="35"/>
                  </a:lnTo>
                  <a:close/>
                  <a:moveTo>
                    <a:pt x="917" y="635"/>
                  </a:moveTo>
                  <a:lnTo>
                    <a:pt x="917" y="0"/>
                  </a:lnTo>
                  <a:lnTo>
                    <a:pt x="0" y="0"/>
                  </a:lnTo>
                  <a:lnTo>
                    <a:pt x="0" y="635"/>
                  </a:lnTo>
                  <a:lnTo>
                    <a:pt x="441" y="635"/>
                  </a:lnTo>
                  <a:lnTo>
                    <a:pt x="441" y="703"/>
                  </a:lnTo>
                  <a:lnTo>
                    <a:pt x="273" y="796"/>
                  </a:lnTo>
                  <a:lnTo>
                    <a:pt x="290" y="826"/>
                  </a:lnTo>
                  <a:lnTo>
                    <a:pt x="458" y="733"/>
                  </a:lnTo>
                  <a:lnTo>
                    <a:pt x="625" y="826"/>
                  </a:lnTo>
                  <a:lnTo>
                    <a:pt x="643" y="796"/>
                  </a:lnTo>
                  <a:lnTo>
                    <a:pt x="475" y="703"/>
                  </a:lnTo>
                  <a:lnTo>
                    <a:pt x="475" y="635"/>
                  </a:lnTo>
                  <a:lnTo>
                    <a:pt x="917" y="6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4"/>
            <p:cNvSpPr>
              <a:spLocks/>
            </p:cNvSpPr>
            <p:nvPr/>
          </p:nvSpPr>
          <p:spPr bwMode="auto">
            <a:xfrm>
              <a:off x="8172450" y="1122363"/>
              <a:ext cx="188913" cy="133350"/>
            </a:xfrm>
            <a:custGeom>
              <a:avLst/>
              <a:gdLst>
                <a:gd name="T0" fmla="*/ 364 w 475"/>
                <a:gd name="T1" fmla="*/ 258 h 337"/>
                <a:gd name="T2" fmla="*/ 260 w 475"/>
                <a:gd name="T3" fmla="*/ 112 h 337"/>
                <a:gd name="T4" fmla="*/ 190 w 475"/>
                <a:gd name="T5" fmla="*/ 248 h 337"/>
                <a:gd name="T6" fmla="*/ 80 w 475"/>
                <a:gd name="T7" fmla="*/ 26 h 337"/>
                <a:gd name="T8" fmla="*/ 0 w 475"/>
                <a:gd name="T9" fmla="*/ 323 h 337"/>
                <a:gd name="T10" fmla="*/ 34 w 475"/>
                <a:gd name="T11" fmla="*/ 331 h 337"/>
                <a:gd name="T12" fmla="*/ 90 w 475"/>
                <a:gd name="T13" fmla="*/ 125 h 337"/>
                <a:gd name="T14" fmla="*/ 189 w 475"/>
                <a:gd name="T15" fmla="*/ 326 h 337"/>
                <a:gd name="T16" fmla="*/ 265 w 475"/>
                <a:gd name="T17" fmla="*/ 180 h 337"/>
                <a:gd name="T18" fmla="*/ 378 w 475"/>
                <a:gd name="T19" fmla="*/ 337 h 337"/>
                <a:gd name="T20" fmla="*/ 475 w 475"/>
                <a:gd name="T21" fmla="*/ 10 h 337"/>
                <a:gd name="T22" fmla="*/ 442 w 475"/>
                <a:gd name="T23" fmla="*/ 0 h 337"/>
                <a:gd name="T24" fmla="*/ 364 w 475"/>
                <a:gd name="T25" fmla="*/ 25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5" h="337">
                  <a:moveTo>
                    <a:pt x="364" y="258"/>
                  </a:moveTo>
                  <a:lnTo>
                    <a:pt x="260" y="112"/>
                  </a:lnTo>
                  <a:lnTo>
                    <a:pt x="190" y="248"/>
                  </a:lnTo>
                  <a:lnTo>
                    <a:pt x="80" y="26"/>
                  </a:lnTo>
                  <a:lnTo>
                    <a:pt x="0" y="323"/>
                  </a:lnTo>
                  <a:lnTo>
                    <a:pt x="34" y="331"/>
                  </a:lnTo>
                  <a:lnTo>
                    <a:pt x="90" y="125"/>
                  </a:lnTo>
                  <a:lnTo>
                    <a:pt x="189" y="326"/>
                  </a:lnTo>
                  <a:lnTo>
                    <a:pt x="265" y="180"/>
                  </a:lnTo>
                  <a:lnTo>
                    <a:pt x="378" y="337"/>
                  </a:lnTo>
                  <a:lnTo>
                    <a:pt x="475" y="10"/>
                  </a:lnTo>
                  <a:lnTo>
                    <a:pt x="442" y="0"/>
                  </a:lnTo>
                  <a:lnTo>
                    <a:pt x="364"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5"/>
            <p:cNvSpPr>
              <a:spLocks noEditPoints="1"/>
            </p:cNvSpPr>
            <p:nvPr/>
          </p:nvSpPr>
          <p:spPr bwMode="auto">
            <a:xfrm>
              <a:off x="8382000" y="1152525"/>
              <a:ext cx="84138" cy="82550"/>
            </a:xfrm>
            <a:custGeom>
              <a:avLst/>
              <a:gdLst>
                <a:gd name="T0" fmla="*/ 91 w 212"/>
                <a:gd name="T1" fmla="*/ 175 h 212"/>
                <a:gd name="T2" fmla="*/ 73 w 212"/>
                <a:gd name="T3" fmla="*/ 169 h 212"/>
                <a:gd name="T4" fmla="*/ 55 w 212"/>
                <a:gd name="T5" fmla="*/ 156 h 212"/>
                <a:gd name="T6" fmla="*/ 44 w 212"/>
                <a:gd name="T7" fmla="*/ 140 h 212"/>
                <a:gd name="T8" fmla="*/ 37 w 212"/>
                <a:gd name="T9" fmla="*/ 120 h 212"/>
                <a:gd name="T10" fmla="*/ 36 w 212"/>
                <a:gd name="T11" fmla="*/ 99 h 212"/>
                <a:gd name="T12" fmla="*/ 40 w 212"/>
                <a:gd name="T13" fmla="*/ 79 h 212"/>
                <a:gd name="T14" fmla="*/ 51 w 212"/>
                <a:gd name="T15" fmla="*/ 62 h 212"/>
                <a:gd name="T16" fmla="*/ 66 w 212"/>
                <a:gd name="T17" fmla="*/ 48 h 212"/>
                <a:gd name="T18" fmla="*/ 85 w 212"/>
                <a:gd name="T19" fmla="*/ 39 h 212"/>
                <a:gd name="T20" fmla="*/ 106 w 212"/>
                <a:gd name="T21" fmla="*/ 36 h 212"/>
                <a:gd name="T22" fmla="*/ 127 w 212"/>
                <a:gd name="T23" fmla="*/ 39 h 212"/>
                <a:gd name="T24" fmla="*/ 145 w 212"/>
                <a:gd name="T25" fmla="*/ 48 h 212"/>
                <a:gd name="T26" fmla="*/ 160 w 212"/>
                <a:gd name="T27" fmla="*/ 62 h 212"/>
                <a:gd name="T28" fmla="*/ 171 w 212"/>
                <a:gd name="T29" fmla="*/ 79 h 212"/>
                <a:gd name="T30" fmla="*/ 176 w 212"/>
                <a:gd name="T31" fmla="*/ 99 h 212"/>
                <a:gd name="T32" fmla="*/ 175 w 212"/>
                <a:gd name="T33" fmla="*/ 120 h 212"/>
                <a:gd name="T34" fmla="*/ 168 w 212"/>
                <a:gd name="T35" fmla="*/ 140 h 212"/>
                <a:gd name="T36" fmla="*/ 156 w 212"/>
                <a:gd name="T37" fmla="*/ 156 h 212"/>
                <a:gd name="T38" fmla="*/ 140 w 212"/>
                <a:gd name="T39" fmla="*/ 169 h 212"/>
                <a:gd name="T40" fmla="*/ 120 w 212"/>
                <a:gd name="T41" fmla="*/ 175 h 212"/>
                <a:gd name="T42" fmla="*/ 106 w 212"/>
                <a:gd name="T43" fmla="*/ 0 h 212"/>
                <a:gd name="T44" fmla="*/ 75 w 212"/>
                <a:gd name="T45" fmla="*/ 6 h 212"/>
                <a:gd name="T46" fmla="*/ 47 w 212"/>
                <a:gd name="T47" fmla="*/ 19 h 212"/>
                <a:gd name="T48" fmla="*/ 24 w 212"/>
                <a:gd name="T49" fmla="*/ 39 h 212"/>
                <a:gd name="T50" fmla="*/ 8 w 212"/>
                <a:gd name="T51" fmla="*/ 65 h 212"/>
                <a:gd name="T52" fmla="*/ 0 w 212"/>
                <a:gd name="T53" fmla="*/ 95 h 212"/>
                <a:gd name="T54" fmla="*/ 2 w 212"/>
                <a:gd name="T55" fmla="*/ 128 h 212"/>
                <a:gd name="T56" fmla="*/ 12 w 212"/>
                <a:gd name="T57" fmla="*/ 157 h 212"/>
                <a:gd name="T58" fmla="*/ 31 w 212"/>
                <a:gd name="T59" fmla="*/ 181 h 212"/>
                <a:gd name="T60" fmla="*/ 55 w 212"/>
                <a:gd name="T61" fmla="*/ 199 h 212"/>
                <a:gd name="T62" fmla="*/ 85 w 212"/>
                <a:gd name="T63" fmla="*/ 210 h 212"/>
                <a:gd name="T64" fmla="*/ 117 w 212"/>
                <a:gd name="T65" fmla="*/ 212 h 212"/>
                <a:gd name="T66" fmla="*/ 147 w 212"/>
                <a:gd name="T67" fmla="*/ 203 h 212"/>
                <a:gd name="T68" fmla="*/ 173 w 212"/>
                <a:gd name="T69" fmla="*/ 188 h 212"/>
                <a:gd name="T70" fmla="*/ 194 w 212"/>
                <a:gd name="T71" fmla="*/ 165 h 212"/>
                <a:gd name="T72" fmla="*/ 207 w 212"/>
                <a:gd name="T73" fmla="*/ 137 h 212"/>
                <a:gd name="T74" fmla="*/ 212 w 212"/>
                <a:gd name="T75" fmla="*/ 106 h 212"/>
                <a:gd name="T76" fmla="*/ 207 w 212"/>
                <a:gd name="T77" fmla="*/ 75 h 212"/>
                <a:gd name="T78" fmla="*/ 194 w 212"/>
                <a:gd name="T79" fmla="*/ 47 h 212"/>
                <a:gd name="T80" fmla="*/ 173 w 212"/>
                <a:gd name="T81" fmla="*/ 25 h 212"/>
                <a:gd name="T82" fmla="*/ 147 w 212"/>
                <a:gd name="T83" fmla="*/ 9 h 212"/>
                <a:gd name="T84" fmla="*/ 117 w 212"/>
                <a:gd name="T85"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176"/>
                  </a:moveTo>
                  <a:lnTo>
                    <a:pt x="99" y="176"/>
                  </a:lnTo>
                  <a:lnTo>
                    <a:pt x="91" y="175"/>
                  </a:lnTo>
                  <a:lnTo>
                    <a:pt x="85" y="173"/>
                  </a:lnTo>
                  <a:lnTo>
                    <a:pt x="78" y="171"/>
                  </a:lnTo>
                  <a:lnTo>
                    <a:pt x="73" y="169"/>
                  </a:lnTo>
                  <a:lnTo>
                    <a:pt x="66" y="164"/>
                  </a:lnTo>
                  <a:lnTo>
                    <a:pt x="61" y="160"/>
                  </a:lnTo>
                  <a:lnTo>
                    <a:pt x="55" y="156"/>
                  </a:lnTo>
                  <a:lnTo>
                    <a:pt x="51" y="151"/>
                  </a:lnTo>
                  <a:lnTo>
                    <a:pt x="47" y="146"/>
                  </a:lnTo>
                  <a:lnTo>
                    <a:pt x="44" y="140"/>
                  </a:lnTo>
                  <a:lnTo>
                    <a:pt x="40" y="134"/>
                  </a:lnTo>
                  <a:lnTo>
                    <a:pt x="38" y="128"/>
                  </a:lnTo>
                  <a:lnTo>
                    <a:pt x="37" y="120"/>
                  </a:lnTo>
                  <a:lnTo>
                    <a:pt x="36" y="114"/>
                  </a:lnTo>
                  <a:lnTo>
                    <a:pt x="35" y="106"/>
                  </a:lnTo>
                  <a:lnTo>
                    <a:pt x="36" y="99"/>
                  </a:lnTo>
                  <a:lnTo>
                    <a:pt x="37" y="92"/>
                  </a:lnTo>
                  <a:lnTo>
                    <a:pt x="38" y="86"/>
                  </a:lnTo>
                  <a:lnTo>
                    <a:pt x="40" y="79"/>
                  </a:lnTo>
                  <a:lnTo>
                    <a:pt x="44" y="73"/>
                  </a:lnTo>
                  <a:lnTo>
                    <a:pt x="47" y="67"/>
                  </a:lnTo>
                  <a:lnTo>
                    <a:pt x="51" y="62"/>
                  </a:lnTo>
                  <a:lnTo>
                    <a:pt x="55" y="56"/>
                  </a:lnTo>
                  <a:lnTo>
                    <a:pt x="61" y="52"/>
                  </a:lnTo>
                  <a:lnTo>
                    <a:pt x="66" y="48"/>
                  </a:lnTo>
                  <a:lnTo>
                    <a:pt x="73" y="45"/>
                  </a:lnTo>
                  <a:lnTo>
                    <a:pt x="78" y="41"/>
                  </a:lnTo>
                  <a:lnTo>
                    <a:pt x="85" y="39"/>
                  </a:lnTo>
                  <a:lnTo>
                    <a:pt x="91" y="37"/>
                  </a:lnTo>
                  <a:lnTo>
                    <a:pt x="99" y="36"/>
                  </a:lnTo>
                  <a:lnTo>
                    <a:pt x="106" y="36"/>
                  </a:lnTo>
                  <a:lnTo>
                    <a:pt x="113" y="36"/>
                  </a:lnTo>
                  <a:lnTo>
                    <a:pt x="120" y="37"/>
                  </a:lnTo>
                  <a:lnTo>
                    <a:pt x="127" y="39"/>
                  </a:lnTo>
                  <a:lnTo>
                    <a:pt x="133" y="41"/>
                  </a:lnTo>
                  <a:lnTo>
                    <a:pt x="140" y="45"/>
                  </a:lnTo>
                  <a:lnTo>
                    <a:pt x="145" y="48"/>
                  </a:lnTo>
                  <a:lnTo>
                    <a:pt x="150" y="52"/>
                  </a:lnTo>
                  <a:lnTo>
                    <a:pt x="156" y="56"/>
                  </a:lnTo>
                  <a:lnTo>
                    <a:pt x="160" y="62"/>
                  </a:lnTo>
                  <a:lnTo>
                    <a:pt x="164" y="67"/>
                  </a:lnTo>
                  <a:lnTo>
                    <a:pt x="168" y="73"/>
                  </a:lnTo>
                  <a:lnTo>
                    <a:pt x="171" y="79"/>
                  </a:lnTo>
                  <a:lnTo>
                    <a:pt x="173" y="86"/>
                  </a:lnTo>
                  <a:lnTo>
                    <a:pt x="175" y="92"/>
                  </a:lnTo>
                  <a:lnTo>
                    <a:pt x="176" y="99"/>
                  </a:lnTo>
                  <a:lnTo>
                    <a:pt x="176" y="106"/>
                  </a:lnTo>
                  <a:lnTo>
                    <a:pt x="176" y="114"/>
                  </a:lnTo>
                  <a:lnTo>
                    <a:pt x="175" y="120"/>
                  </a:lnTo>
                  <a:lnTo>
                    <a:pt x="173" y="128"/>
                  </a:lnTo>
                  <a:lnTo>
                    <a:pt x="171" y="134"/>
                  </a:lnTo>
                  <a:lnTo>
                    <a:pt x="168" y="140"/>
                  </a:lnTo>
                  <a:lnTo>
                    <a:pt x="164" y="146"/>
                  </a:lnTo>
                  <a:lnTo>
                    <a:pt x="160" y="151"/>
                  </a:lnTo>
                  <a:lnTo>
                    <a:pt x="156" y="156"/>
                  </a:lnTo>
                  <a:lnTo>
                    <a:pt x="150" y="160"/>
                  </a:lnTo>
                  <a:lnTo>
                    <a:pt x="145" y="164"/>
                  </a:lnTo>
                  <a:lnTo>
                    <a:pt x="140" y="169"/>
                  </a:lnTo>
                  <a:lnTo>
                    <a:pt x="133" y="171"/>
                  </a:lnTo>
                  <a:lnTo>
                    <a:pt x="127" y="173"/>
                  </a:lnTo>
                  <a:lnTo>
                    <a:pt x="120" y="175"/>
                  </a:lnTo>
                  <a:lnTo>
                    <a:pt x="113" y="176"/>
                  </a:lnTo>
                  <a:lnTo>
                    <a:pt x="106" y="176"/>
                  </a:lnTo>
                  <a:close/>
                  <a:moveTo>
                    <a:pt x="106" y="0"/>
                  </a:moveTo>
                  <a:lnTo>
                    <a:pt x="95" y="1"/>
                  </a:lnTo>
                  <a:lnTo>
                    <a:pt x="85" y="2"/>
                  </a:lnTo>
                  <a:lnTo>
                    <a:pt x="75" y="6"/>
                  </a:lnTo>
                  <a:lnTo>
                    <a:pt x="65" y="9"/>
                  </a:lnTo>
                  <a:lnTo>
                    <a:pt x="55" y="13"/>
                  </a:lnTo>
                  <a:lnTo>
                    <a:pt x="47" y="19"/>
                  </a:lnTo>
                  <a:lnTo>
                    <a:pt x="38" y="25"/>
                  </a:lnTo>
                  <a:lnTo>
                    <a:pt x="31" y="32"/>
                  </a:lnTo>
                  <a:lnTo>
                    <a:pt x="24" y="39"/>
                  </a:lnTo>
                  <a:lnTo>
                    <a:pt x="18" y="47"/>
                  </a:lnTo>
                  <a:lnTo>
                    <a:pt x="12" y="55"/>
                  </a:lnTo>
                  <a:lnTo>
                    <a:pt x="8" y="65"/>
                  </a:lnTo>
                  <a:lnTo>
                    <a:pt x="5" y="75"/>
                  </a:lnTo>
                  <a:lnTo>
                    <a:pt x="2" y="84"/>
                  </a:lnTo>
                  <a:lnTo>
                    <a:pt x="0" y="95"/>
                  </a:lnTo>
                  <a:lnTo>
                    <a:pt x="0" y="106"/>
                  </a:lnTo>
                  <a:lnTo>
                    <a:pt x="0" y="117"/>
                  </a:lnTo>
                  <a:lnTo>
                    <a:pt x="2" y="128"/>
                  </a:lnTo>
                  <a:lnTo>
                    <a:pt x="5" y="137"/>
                  </a:lnTo>
                  <a:lnTo>
                    <a:pt x="8" y="147"/>
                  </a:lnTo>
                  <a:lnTo>
                    <a:pt x="12" y="157"/>
                  </a:lnTo>
                  <a:lnTo>
                    <a:pt x="18" y="165"/>
                  </a:lnTo>
                  <a:lnTo>
                    <a:pt x="24" y="173"/>
                  </a:lnTo>
                  <a:lnTo>
                    <a:pt x="31" y="181"/>
                  </a:lnTo>
                  <a:lnTo>
                    <a:pt x="38" y="188"/>
                  </a:lnTo>
                  <a:lnTo>
                    <a:pt x="47" y="194"/>
                  </a:lnTo>
                  <a:lnTo>
                    <a:pt x="55" y="199"/>
                  </a:lnTo>
                  <a:lnTo>
                    <a:pt x="65" y="203"/>
                  </a:lnTo>
                  <a:lnTo>
                    <a:pt x="75" y="208"/>
                  </a:lnTo>
                  <a:lnTo>
                    <a:pt x="85" y="210"/>
                  </a:lnTo>
                  <a:lnTo>
                    <a:pt x="95" y="212"/>
                  </a:lnTo>
                  <a:lnTo>
                    <a:pt x="106" y="212"/>
                  </a:lnTo>
                  <a:lnTo>
                    <a:pt x="117" y="212"/>
                  </a:lnTo>
                  <a:lnTo>
                    <a:pt x="127" y="210"/>
                  </a:lnTo>
                  <a:lnTo>
                    <a:pt x="137" y="208"/>
                  </a:lnTo>
                  <a:lnTo>
                    <a:pt x="147" y="203"/>
                  </a:lnTo>
                  <a:lnTo>
                    <a:pt x="156" y="199"/>
                  </a:lnTo>
                  <a:lnTo>
                    <a:pt x="164" y="194"/>
                  </a:lnTo>
                  <a:lnTo>
                    <a:pt x="173" y="188"/>
                  </a:lnTo>
                  <a:lnTo>
                    <a:pt x="181" y="181"/>
                  </a:lnTo>
                  <a:lnTo>
                    <a:pt x="187" y="173"/>
                  </a:lnTo>
                  <a:lnTo>
                    <a:pt x="194" y="165"/>
                  </a:lnTo>
                  <a:lnTo>
                    <a:pt x="199" y="157"/>
                  </a:lnTo>
                  <a:lnTo>
                    <a:pt x="203" y="147"/>
                  </a:lnTo>
                  <a:lnTo>
                    <a:pt x="207" y="137"/>
                  </a:lnTo>
                  <a:lnTo>
                    <a:pt x="210" y="128"/>
                  </a:lnTo>
                  <a:lnTo>
                    <a:pt x="211" y="117"/>
                  </a:lnTo>
                  <a:lnTo>
                    <a:pt x="212" y="106"/>
                  </a:lnTo>
                  <a:lnTo>
                    <a:pt x="211" y="95"/>
                  </a:lnTo>
                  <a:lnTo>
                    <a:pt x="210" y="84"/>
                  </a:lnTo>
                  <a:lnTo>
                    <a:pt x="207" y="75"/>
                  </a:lnTo>
                  <a:lnTo>
                    <a:pt x="203" y="65"/>
                  </a:lnTo>
                  <a:lnTo>
                    <a:pt x="199" y="55"/>
                  </a:lnTo>
                  <a:lnTo>
                    <a:pt x="194" y="47"/>
                  </a:lnTo>
                  <a:lnTo>
                    <a:pt x="187" y="39"/>
                  </a:lnTo>
                  <a:lnTo>
                    <a:pt x="181" y="32"/>
                  </a:lnTo>
                  <a:lnTo>
                    <a:pt x="173" y="25"/>
                  </a:lnTo>
                  <a:lnTo>
                    <a:pt x="164" y="19"/>
                  </a:lnTo>
                  <a:lnTo>
                    <a:pt x="156" y="13"/>
                  </a:lnTo>
                  <a:lnTo>
                    <a:pt x="147" y="9"/>
                  </a:lnTo>
                  <a:lnTo>
                    <a:pt x="137" y="6"/>
                  </a:lnTo>
                  <a:lnTo>
                    <a:pt x="127" y="2"/>
                  </a:lnTo>
                  <a:lnTo>
                    <a:pt x="117" y="1"/>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44"/>
          <p:cNvSpPr>
            <a:spLocks noEditPoints="1"/>
          </p:cNvSpPr>
          <p:nvPr/>
        </p:nvSpPr>
        <p:spPr bwMode="auto">
          <a:xfrm>
            <a:off x="8407277" y="2430562"/>
            <a:ext cx="400050" cy="342900"/>
          </a:xfrm>
          <a:custGeom>
            <a:avLst/>
            <a:gdLst>
              <a:gd name="T0" fmla="*/ 727 w 1009"/>
              <a:gd name="T1" fmla="*/ 831 h 866"/>
              <a:gd name="T2" fmla="*/ 727 w 1009"/>
              <a:gd name="T3" fmla="*/ 302 h 866"/>
              <a:gd name="T4" fmla="*/ 833 w 1009"/>
              <a:gd name="T5" fmla="*/ 302 h 866"/>
              <a:gd name="T6" fmla="*/ 833 w 1009"/>
              <a:gd name="T7" fmla="*/ 831 h 866"/>
              <a:gd name="T8" fmla="*/ 727 w 1009"/>
              <a:gd name="T9" fmla="*/ 831 h 866"/>
              <a:gd name="T10" fmla="*/ 585 w 1009"/>
              <a:gd name="T11" fmla="*/ 831 h 866"/>
              <a:gd name="T12" fmla="*/ 585 w 1009"/>
              <a:gd name="T13" fmla="*/ 302 h 866"/>
              <a:gd name="T14" fmla="*/ 691 w 1009"/>
              <a:gd name="T15" fmla="*/ 302 h 866"/>
              <a:gd name="T16" fmla="*/ 691 w 1009"/>
              <a:gd name="T17" fmla="*/ 831 h 866"/>
              <a:gd name="T18" fmla="*/ 585 w 1009"/>
              <a:gd name="T19" fmla="*/ 831 h 866"/>
              <a:gd name="T20" fmla="*/ 445 w 1009"/>
              <a:gd name="T21" fmla="*/ 831 h 866"/>
              <a:gd name="T22" fmla="*/ 445 w 1009"/>
              <a:gd name="T23" fmla="*/ 302 h 866"/>
              <a:gd name="T24" fmla="*/ 551 w 1009"/>
              <a:gd name="T25" fmla="*/ 302 h 866"/>
              <a:gd name="T26" fmla="*/ 551 w 1009"/>
              <a:gd name="T27" fmla="*/ 831 h 866"/>
              <a:gd name="T28" fmla="*/ 445 w 1009"/>
              <a:gd name="T29" fmla="*/ 831 h 866"/>
              <a:gd name="T30" fmla="*/ 304 w 1009"/>
              <a:gd name="T31" fmla="*/ 831 h 866"/>
              <a:gd name="T32" fmla="*/ 304 w 1009"/>
              <a:gd name="T33" fmla="*/ 302 h 866"/>
              <a:gd name="T34" fmla="*/ 409 w 1009"/>
              <a:gd name="T35" fmla="*/ 302 h 866"/>
              <a:gd name="T36" fmla="*/ 409 w 1009"/>
              <a:gd name="T37" fmla="*/ 831 h 866"/>
              <a:gd name="T38" fmla="*/ 304 w 1009"/>
              <a:gd name="T39" fmla="*/ 831 h 866"/>
              <a:gd name="T40" fmla="*/ 162 w 1009"/>
              <a:gd name="T41" fmla="*/ 831 h 866"/>
              <a:gd name="T42" fmla="*/ 162 w 1009"/>
              <a:gd name="T43" fmla="*/ 302 h 866"/>
              <a:gd name="T44" fmla="*/ 268 w 1009"/>
              <a:gd name="T45" fmla="*/ 302 h 866"/>
              <a:gd name="T46" fmla="*/ 268 w 1009"/>
              <a:gd name="T47" fmla="*/ 831 h 866"/>
              <a:gd name="T48" fmla="*/ 162 w 1009"/>
              <a:gd name="T49" fmla="*/ 831 h 866"/>
              <a:gd name="T50" fmla="*/ 125 w 1009"/>
              <a:gd name="T51" fmla="*/ 267 h 866"/>
              <a:gd name="T52" fmla="*/ 498 w 1009"/>
              <a:gd name="T53" fmla="*/ 41 h 866"/>
              <a:gd name="T54" fmla="*/ 880 w 1009"/>
              <a:gd name="T55" fmla="*/ 267 h 866"/>
              <a:gd name="T56" fmla="*/ 867 w 1009"/>
              <a:gd name="T57" fmla="*/ 267 h 866"/>
              <a:gd name="T58" fmla="*/ 691 w 1009"/>
              <a:gd name="T59" fmla="*/ 267 h 866"/>
              <a:gd name="T60" fmla="*/ 585 w 1009"/>
              <a:gd name="T61" fmla="*/ 267 h 866"/>
              <a:gd name="T62" fmla="*/ 409 w 1009"/>
              <a:gd name="T63" fmla="*/ 267 h 866"/>
              <a:gd name="T64" fmla="*/ 304 w 1009"/>
              <a:gd name="T65" fmla="*/ 267 h 866"/>
              <a:gd name="T66" fmla="*/ 127 w 1009"/>
              <a:gd name="T67" fmla="*/ 267 h 866"/>
              <a:gd name="T68" fmla="*/ 125 w 1009"/>
              <a:gd name="T69" fmla="*/ 267 h 866"/>
              <a:gd name="T70" fmla="*/ 867 w 1009"/>
              <a:gd name="T71" fmla="*/ 302 h 866"/>
              <a:gd name="T72" fmla="*/ 1009 w 1009"/>
              <a:gd name="T73" fmla="*/ 302 h 866"/>
              <a:gd name="T74" fmla="*/ 497 w 1009"/>
              <a:gd name="T75" fmla="*/ 0 h 866"/>
              <a:gd name="T76" fmla="*/ 0 w 1009"/>
              <a:gd name="T77" fmla="*/ 302 h 866"/>
              <a:gd name="T78" fmla="*/ 127 w 1009"/>
              <a:gd name="T79" fmla="*/ 302 h 866"/>
              <a:gd name="T80" fmla="*/ 127 w 1009"/>
              <a:gd name="T81" fmla="*/ 831 h 866"/>
              <a:gd name="T82" fmla="*/ 56 w 1009"/>
              <a:gd name="T83" fmla="*/ 831 h 866"/>
              <a:gd name="T84" fmla="*/ 56 w 1009"/>
              <a:gd name="T85" fmla="*/ 866 h 866"/>
              <a:gd name="T86" fmla="*/ 127 w 1009"/>
              <a:gd name="T87" fmla="*/ 866 h 866"/>
              <a:gd name="T88" fmla="*/ 304 w 1009"/>
              <a:gd name="T89" fmla="*/ 866 h 866"/>
              <a:gd name="T90" fmla="*/ 409 w 1009"/>
              <a:gd name="T91" fmla="*/ 866 h 866"/>
              <a:gd name="T92" fmla="*/ 585 w 1009"/>
              <a:gd name="T93" fmla="*/ 866 h 866"/>
              <a:gd name="T94" fmla="*/ 691 w 1009"/>
              <a:gd name="T95" fmla="*/ 866 h 866"/>
              <a:gd name="T96" fmla="*/ 867 w 1009"/>
              <a:gd name="T97" fmla="*/ 866 h 866"/>
              <a:gd name="T98" fmla="*/ 939 w 1009"/>
              <a:gd name="T99" fmla="*/ 866 h 866"/>
              <a:gd name="T100" fmla="*/ 939 w 1009"/>
              <a:gd name="T101" fmla="*/ 831 h 866"/>
              <a:gd name="T102" fmla="*/ 867 w 1009"/>
              <a:gd name="T103" fmla="*/ 831 h 866"/>
              <a:gd name="T104" fmla="*/ 867 w 1009"/>
              <a:gd name="T105" fmla="*/ 30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9" h="866">
                <a:moveTo>
                  <a:pt x="727" y="831"/>
                </a:moveTo>
                <a:lnTo>
                  <a:pt x="727" y="302"/>
                </a:lnTo>
                <a:lnTo>
                  <a:pt x="833" y="302"/>
                </a:lnTo>
                <a:lnTo>
                  <a:pt x="833" y="831"/>
                </a:lnTo>
                <a:lnTo>
                  <a:pt x="727" y="831"/>
                </a:lnTo>
                <a:close/>
                <a:moveTo>
                  <a:pt x="585" y="831"/>
                </a:moveTo>
                <a:lnTo>
                  <a:pt x="585" y="302"/>
                </a:lnTo>
                <a:lnTo>
                  <a:pt x="691" y="302"/>
                </a:lnTo>
                <a:lnTo>
                  <a:pt x="691" y="831"/>
                </a:lnTo>
                <a:lnTo>
                  <a:pt x="585" y="831"/>
                </a:lnTo>
                <a:close/>
                <a:moveTo>
                  <a:pt x="445" y="831"/>
                </a:moveTo>
                <a:lnTo>
                  <a:pt x="445" y="302"/>
                </a:lnTo>
                <a:lnTo>
                  <a:pt x="551" y="302"/>
                </a:lnTo>
                <a:lnTo>
                  <a:pt x="551" y="831"/>
                </a:lnTo>
                <a:lnTo>
                  <a:pt x="445" y="831"/>
                </a:lnTo>
                <a:close/>
                <a:moveTo>
                  <a:pt x="304" y="831"/>
                </a:moveTo>
                <a:lnTo>
                  <a:pt x="304" y="302"/>
                </a:lnTo>
                <a:lnTo>
                  <a:pt x="409" y="302"/>
                </a:lnTo>
                <a:lnTo>
                  <a:pt x="409" y="831"/>
                </a:lnTo>
                <a:lnTo>
                  <a:pt x="304" y="831"/>
                </a:lnTo>
                <a:close/>
                <a:moveTo>
                  <a:pt x="162" y="831"/>
                </a:moveTo>
                <a:lnTo>
                  <a:pt x="162" y="302"/>
                </a:lnTo>
                <a:lnTo>
                  <a:pt x="268" y="302"/>
                </a:lnTo>
                <a:lnTo>
                  <a:pt x="268" y="831"/>
                </a:lnTo>
                <a:lnTo>
                  <a:pt x="162" y="831"/>
                </a:lnTo>
                <a:close/>
                <a:moveTo>
                  <a:pt x="125" y="267"/>
                </a:moveTo>
                <a:lnTo>
                  <a:pt x="498" y="41"/>
                </a:lnTo>
                <a:lnTo>
                  <a:pt x="880" y="267"/>
                </a:lnTo>
                <a:lnTo>
                  <a:pt x="867" y="267"/>
                </a:lnTo>
                <a:lnTo>
                  <a:pt x="691" y="267"/>
                </a:lnTo>
                <a:lnTo>
                  <a:pt x="585" y="267"/>
                </a:lnTo>
                <a:lnTo>
                  <a:pt x="409" y="267"/>
                </a:lnTo>
                <a:lnTo>
                  <a:pt x="304" y="267"/>
                </a:lnTo>
                <a:lnTo>
                  <a:pt x="127" y="267"/>
                </a:lnTo>
                <a:lnTo>
                  <a:pt x="125" y="267"/>
                </a:lnTo>
                <a:close/>
                <a:moveTo>
                  <a:pt x="867" y="302"/>
                </a:moveTo>
                <a:lnTo>
                  <a:pt x="1009" y="302"/>
                </a:lnTo>
                <a:lnTo>
                  <a:pt x="497" y="0"/>
                </a:lnTo>
                <a:lnTo>
                  <a:pt x="0" y="302"/>
                </a:lnTo>
                <a:lnTo>
                  <a:pt x="127" y="302"/>
                </a:lnTo>
                <a:lnTo>
                  <a:pt x="127" y="831"/>
                </a:lnTo>
                <a:lnTo>
                  <a:pt x="56" y="831"/>
                </a:lnTo>
                <a:lnTo>
                  <a:pt x="56" y="866"/>
                </a:lnTo>
                <a:lnTo>
                  <a:pt x="127" y="866"/>
                </a:lnTo>
                <a:lnTo>
                  <a:pt x="304" y="866"/>
                </a:lnTo>
                <a:lnTo>
                  <a:pt x="409" y="866"/>
                </a:lnTo>
                <a:lnTo>
                  <a:pt x="585" y="866"/>
                </a:lnTo>
                <a:lnTo>
                  <a:pt x="691" y="866"/>
                </a:lnTo>
                <a:lnTo>
                  <a:pt x="867" y="866"/>
                </a:lnTo>
                <a:lnTo>
                  <a:pt x="939" y="866"/>
                </a:lnTo>
                <a:lnTo>
                  <a:pt x="939" y="831"/>
                </a:lnTo>
                <a:lnTo>
                  <a:pt x="867" y="831"/>
                </a:lnTo>
                <a:lnTo>
                  <a:pt x="867" y="30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1053144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88</a:t>
            </a:fld>
            <a:endParaRPr lang="en-US"/>
          </a:p>
        </p:txBody>
      </p:sp>
      <p:sp>
        <p:nvSpPr>
          <p:cNvPr id="62" name="Title 11"/>
          <p:cNvSpPr txBox="1">
            <a:spLocks/>
          </p:cNvSpPr>
          <p:nvPr/>
        </p:nvSpPr>
        <p:spPr>
          <a:xfrm>
            <a:off x="513184"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Strategy Infographic </a:t>
            </a:r>
          </a:p>
        </p:txBody>
      </p:sp>
      <p:sp>
        <p:nvSpPr>
          <p:cNvPr id="63" name="Title 11"/>
          <p:cNvSpPr txBox="1">
            <a:spLocks/>
          </p:cNvSpPr>
          <p:nvPr/>
        </p:nvSpPr>
        <p:spPr>
          <a:xfrm>
            <a:off x="513184"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3" name="Group 2"/>
          <p:cNvGrpSpPr/>
          <p:nvPr/>
        </p:nvGrpSpPr>
        <p:grpSpPr>
          <a:xfrm flipH="1">
            <a:off x="6118692" y="665466"/>
            <a:ext cx="5118671" cy="4700067"/>
            <a:chOff x="111294" y="1609722"/>
            <a:chExt cx="5118671" cy="4700067"/>
          </a:xfrm>
          <a:effectLst>
            <a:outerShdw blurRad="596900" dist="38100" dir="2700000" algn="tl" rotWithShape="0">
              <a:prstClr val="black">
                <a:alpha val="40000"/>
              </a:prstClr>
            </a:outerShdw>
          </a:effectLst>
        </p:grpSpPr>
        <p:sp>
          <p:nvSpPr>
            <p:cNvPr id="22" name="Shape 22027"/>
            <p:cNvSpPr/>
            <p:nvPr/>
          </p:nvSpPr>
          <p:spPr>
            <a:xfrm>
              <a:off x="1228894" y="3561446"/>
              <a:ext cx="2103722" cy="1794491"/>
            </a:xfrm>
            <a:custGeom>
              <a:avLst/>
              <a:gdLst/>
              <a:ahLst/>
              <a:cxnLst>
                <a:cxn ang="0">
                  <a:pos x="wd2" y="hd2"/>
                </a:cxn>
                <a:cxn ang="5400000">
                  <a:pos x="wd2" y="hd2"/>
                </a:cxn>
                <a:cxn ang="10800000">
                  <a:pos x="wd2" y="hd2"/>
                </a:cxn>
                <a:cxn ang="16200000">
                  <a:pos x="wd2" y="hd2"/>
                </a:cxn>
              </a:cxnLst>
              <a:rect l="0" t="0" r="r" b="b"/>
              <a:pathLst>
                <a:path w="18913" h="21393" extrusionOk="0">
                  <a:moveTo>
                    <a:pt x="12869" y="18552"/>
                  </a:moveTo>
                  <a:cubicBezTo>
                    <a:pt x="16205" y="18474"/>
                    <a:pt x="17388" y="14888"/>
                    <a:pt x="15505" y="10557"/>
                  </a:cubicBezTo>
                  <a:cubicBezTo>
                    <a:pt x="13624" y="6226"/>
                    <a:pt x="9379" y="2765"/>
                    <a:pt x="6043" y="2842"/>
                  </a:cubicBezTo>
                  <a:cubicBezTo>
                    <a:pt x="2707" y="2920"/>
                    <a:pt x="1524" y="6506"/>
                    <a:pt x="3406" y="10837"/>
                  </a:cubicBezTo>
                  <a:cubicBezTo>
                    <a:pt x="5288" y="15168"/>
                    <a:pt x="9533" y="18629"/>
                    <a:pt x="12869" y="18552"/>
                  </a:cubicBezTo>
                  <a:moveTo>
                    <a:pt x="4809" y="2"/>
                  </a:moveTo>
                  <a:cubicBezTo>
                    <a:pt x="9351" y="-103"/>
                    <a:pt x="15131" y="4609"/>
                    <a:pt x="17693" y="10506"/>
                  </a:cubicBezTo>
                  <a:cubicBezTo>
                    <a:pt x="20256" y="16404"/>
                    <a:pt x="18645" y="21287"/>
                    <a:pt x="14103" y="21392"/>
                  </a:cubicBezTo>
                  <a:cubicBezTo>
                    <a:pt x="9560" y="21497"/>
                    <a:pt x="3781" y="16785"/>
                    <a:pt x="1218" y="10887"/>
                  </a:cubicBezTo>
                  <a:cubicBezTo>
                    <a:pt x="-1344" y="4990"/>
                    <a:pt x="267" y="107"/>
                    <a:pt x="4809" y="2"/>
                  </a:cubicBezTo>
                  <a:close/>
                </a:path>
              </a:pathLst>
            </a:custGeom>
            <a:solidFill>
              <a:schemeClr val="accent3"/>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 name="Shape 22028"/>
            <p:cNvSpPr/>
            <p:nvPr/>
          </p:nvSpPr>
          <p:spPr>
            <a:xfrm>
              <a:off x="949494" y="3320146"/>
              <a:ext cx="2662408" cy="2271121"/>
            </a:xfrm>
            <a:custGeom>
              <a:avLst/>
              <a:gdLst/>
              <a:ahLst/>
              <a:cxnLst>
                <a:cxn ang="0">
                  <a:pos x="wd2" y="hd2"/>
                </a:cxn>
                <a:cxn ang="5400000">
                  <a:pos x="wd2" y="hd2"/>
                </a:cxn>
                <a:cxn ang="10800000">
                  <a:pos x="wd2" y="hd2"/>
                </a:cxn>
                <a:cxn ang="16200000">
                  <a:pos x="wd2" y="hd2"/>
                </a:cxn>
              </a:cxnLst>
              <a:rect l="0" t="0" r="r" b="b"/>
              <a:pathLst>
                <a:path w="18913" h="21393" extrusionOk="0">
                  <a:moveTo>
                    <a:pt x="13128" y="19147"/>
                  </a:moveTo>
                  <a:cubicBezTo>
                    <a:pt x="16717" y="19064"/>
                    <a:pt x="17990" y="15206"/>
                    <a:pt x="15965" y="10546"/>
                  </a:cubicBezTo>
                  <a:cubicBezTo>
                    <a:pt x="13940" y="5887"/>
                    <a:pt x="9373" y="2164"/>
                    <a:pt x="5784" y="2247"/>
                  </a:cubicBezTo>
                  <a:cubicBezTo>
                    <a:pt x="2195" y="2330"/>
                    <a:pt x="922" y="6188"/>
                    <a:pt x="2947" y="10847"/>
                  </a:cubicBezTo>
                  <a:cubicBezTo>
                    <a:pt x="4972" y="15507"/>
                    <a:pt x="9539" y="19230"/>
                    <a:pt x="13128" y="19147"/>
                  </a:cubicBezTo>
                  <a:moveTo>
                    <a:pt x="4809" y="2"/>
                  </a:moveTo>
                  <a:cubicBezTo>
                    <a:pt x="9351" y="-103"/>
                    <a:pt x="15131" y="4609"/>
                    <a:pt x="17693" y="10506"/>
                  </a:cubicBezTo>
                  <a:cubicBezTo>
                    <a:pt x="20256" y="16404"/>
                    <a:pt x="18645" y="21287"/>
                    <a:pt x="14103" y="21392"/>
                  </a:cubicBezTo>
                  <a:cubicBezTo>
                    <a:pt x="9561" y="21497"/>
                    <a:pt x="3781" y="16785"/>
                    <a:pt x="1218" y="10887"/>
                  </a:cubicBezTo>
                  <a:cubicBezTo>
                    <a:pt x="-1344" y="4990"/>
                    <a:pt x="267" y="107"/>
                    <a:pt x="4809" y="2"/>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 name="Shape 22029"/>
            <p:cNvSpPr/>
            <p:nvPr/>
          </p:nvSpPr>
          <p:spPr>
            <a:xfrm>
              <a:off x="1783211" y="4031346"/>
              <a:ext cx="995578" cy="848943"/>
            </a:xfrm>
            <a:custGeom>
              <a:avLst/>
              <a:gdLst/>
              <a:ahLst/>
              <a:cxnLst>
                <a:cxn ang="0">
                  <a:pos x="wd2" y="hd2"/>
                </a:cxn>
                <a:cxn ang="5400000">
                  <a:pos x="wd2" y="hd2"/>
                </a:cxn>
                <a:cxn ang="10800000">
                  <a:pos x="wd2" y="hd2"/>
                </a:cxn>
                <a:cxn ang="16200000">
                  <a:pos x="wd2" y="hd2"/>
                </a:cxn>
              </a:cxnLst>
              <a:rect l="0" t="0" r="r" b="b"/>
              <a:pathLst>
                <a:path w="18912" h="21393" extrusionOk="0">
                  <a:moveTo>
                    <a:pt x="17690" y="10505"/>
                  </a:moveTo>
                  <a:cubicBezTo>
                    <a:pt x="15125" y="4598"/>
                    <a:pt x="9359" y="-104"/>
                    <a:pt x="4811" y="1"/>
                  </a:cubicBezTo>
                  <a:cubicBezTo>
                    <a:pt x="264" y="107"/>
                    <a:pt x="-1344" y="4980"/>
                    <a:pt x="1221" y="10886"/>
                  </a:cubicBezTo>
                  <a:cubicBezTo>
                    <a:pt x="3787" y="16794"/>
                    <a:pt x="9554" y="21496"/>
                    <a:pt x="14102" y="21391"/>
                  </a:cubicBezTo>
                  <a:cubicBezTo>
                    <a:pt x="18649" y="21285"/>
                    <a:pt x="20256" y="16412"/>
                    <a:pt x="17690" y="10505"/>
                  </a:cubicBezTo>
                  <a:close/>
                </a:path>
              </a:pathLst>
            </a:custGeom>
            <a:solidFill>
              <a:schemeClr val="accent4"/>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 name="Shape 22030"/>
            <p:cNvSpPr/>
            <p:nvPr/>
          </p:nvSpPr>
          <p:spPr>
            <a:xfrm>
              <a:off x="670095" y="3085195"/>
              <a:ext cx="3221133" cy="2747662"/>
            </a:xfrm>
            <a:custGeom>
              <a:avLst/>
              <a:gdLst/>
              <a:ahLst/>
              <a:cxnLst>
                <a:cxn ang="0">
                  <a:pos x="wd2" y="hd2"/>
                </a:cxn>
                <a:cxn ang="5400000">
                  <a:pos x="wd2" y="hd2"/>
                </a:cxn>
                <a:cxn ang="10800000">
                  <a:pos x="wd2" y="hd2"/>
                </a:cxn>
                <a:cxn ang="16200000">
                  <a:pos x="wd2" y="hd2"/>
                </a:cxn>
              </a:cxnLst>
              <a:rect l="0" t="0" r="r" b="b"/>
              <a:pathLst>
                <a:path w="18913" h="21393" extrusionOk="0">
                  <a:moveTo>
                    <a:pt x="13297" y="19537"/>
                  </a:moveTo>
                  <a:cubicBezTo>
                    <a:pt x="17051" y="19450"/>
                    <a:pt x="18383" y="15414"/>
                    <a:pt x="16265" y="10539"/>
                  </a:cubicBezTo>
                  <a:cubicBezTo>
                    <a:pt x="14147" y="5665"/>
                    <a:pt x="9369" y="1770"/>
                    <a:pt x="5615" y="1857"/>
                  </a:cubicBezTo>
                  <a:cubicBezTo>
                    <a:pt x="1861" y="1944"/>
                    <a:pt x="529" y="5980"/>
                    <a:pt x="2647" y="10854"/>
                  </a:cubicBezTo>
                  <a:cubicBezTo>
                    <a:pt x="4765" y="15729"/>
                    <a:pt x="9543" y="19624"/>
                    <a:pt x="13297" y="19537"/>
                  </a:cubicBezTo>
                  <a:moveTo>
                    <a:pt x="4809" y="2"/>
                  </a:moveTo>
                  <a:cubicBezTo>
                    <a:pt x="9351" y="-103"/>
                    <a:pt x="15131" y="4609"/>
                    <a:pt x="17694" y="10506"/>
                  </a:cubicBezTo>
                  <a:cubicBezTo>
                    <a:pt x="20256" y="16403"/>
                    <a:pt x="18645" y="21287"/>
                    <a:pt x="14103" y="21392"/>
                  </a:cubicBezTo>
                  <a:cubicBezTo>
                    <a:pt x="9561" y="21497"/>
                    <a:pt x="3781" y="16785"/>
                    <a:pt x="1218" y="10888"/>
                  </a:cubicBezTo>
                  <a:cubicBezTo>
                    <a:pt x="-1344" y="4990"/>
                    <a:pt x="267" y="107"/>
                    <a:pt x="4809" y="2"/>
                  </a:cubicBezTo>
                  <a:close/>
                </a:path>
              </a:pathLst>
            </a:custGeom>
            <a:solidFill>
              <a:schemeClr val="accent2"/>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 name="Shape 22031"/>
            <p:cNvSpPr/>
            <p:nvPr/>
          </p:nvSpPr>
          <p:spPr>
            <a:xfrm>
              <a:off x="390695" y="2843896"/>
              <a:ext cx="3779851" cy="3224305"/>
            </a:xfrm>
            <a:custGeom>
              <a:avLst/>
              <a:gdLst/>
              <a:ahLst/>
              <a:cxnLst>
                <a:cxn ang="0">
                  <a:pos x="wd2" y="hd2"/>
                </a:cxn>
                <a:cxn ang="5400000">
                  <a:pos x="wd2" y="hd2"/>
                </a:cxn>
                <a:cxn ang="10800000">
                  <a:pos x="wd2" y="hd2"/>
                </a:cxn>
                <a:cxn ang="16200000">
                  <a:pos x="wd2" y="hd2"/>
                </a:cxn>
              </a:cxnLst>
              <a:rect l="0" t="0" r="r" b="b"/>
              <a:pathLst>
                <a:path w="18913" h="21393" extrusionOk="0">
                  <a:moveTo>
                    <a:pt x="13416" y="19811"/>
                  </a:moveTo>
                  <a:cubicBezTo>
                    <a:pt x="17287" y="19721"/>
                    <a:pt x="18660" y="15560"/>
                    <a:pt x="16476" y="10534"/>
                  </a:cubicBezTo>
                  <a:cubicBezTo>
                    <a:pt x="14293" y="5509"/>
                    <a:pt x="9367" y="1493"/>
                    <a:pt x="5496" y="1583"/>
                  </a:cubicBezTo>
                  <a:cubicBezTo>
                    <a:pt x="1625" y="1673"/>
                    <a:pt x="252" y="5834"/>
                    <a:pt x="2436" y="10859"/>
                  </a:cubicBezTo>
                  <a:cubicBezTo>
                    <a:pt x="4620" y="15885"/>
                    <a:pt x="9545" y="19900"/>
                    <a:pt x="13416" y="19811"/>
                  </a:cubicBezTo>
                  <a:moveTo>
                    <a:pt x="4809" y="2"/>
                  </a:moveTo>
                  <a:cubicBezTo>
                    <a:pt x="9351" y="-103"/>
                    <a:pt x="15131" y="4609"/>
                    <a:pt x="17694" y="10506"/>
                  </a:cubicBezTo>
                  <a:cubicBezTo>
                    <a:pt x="20256" y="16403"/>
                    <a:pt x="18645" y="21287"/>
                    <a:pt x="14103" y="21392"/>
                  </a:cubicBezTo>
                  <a:cubicBezTo>
                    <a:pt x="9561" y="21497"/>
                    <a:pt x="3781" y="16785"/>
                    <a:pt x="1218" y="10887"/>
                  </a:cubicBezTo>
                  <a:cubicBezTo>
                    <a:pt x="-1344" y="4991"/>
                    <a:pt x="267" y="107"/>
                    <a:pt x="4809" y="2"/>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 name="Shape 22032"/>
            <p:cNvSpPr/>
            <p:nvPr/>
          </p:nvSpPr>
          <p:spPr>
            <a:xfrm>
              <a:off x="1506801" y="3796395"/>
              <a:ext cx="1547966" cy="1320478"/>
            </a:xfrm>
            <a:custGeom>
              <a:avLst/>
              <a:gdLst/>
              <a:ahLst/>
              <a:cxnLst>
                <a:cxn ang="0">
                  <a:pos x="wd2" y="hd2"/>
                </a:cxn>
                <a:cxn ang="5400000">
                  <a:pos x="wd2" y="hd2"/>
                </a:cxn>
                <a:cxn ang="10800000">
                  <a:pos x="wd2" y="hd2"/>
                </a:cxn>
                <a:cxn ang="16200000">
                  <a:pos x="wd2" y="hd2"/>
                </a:cxn>
              </a:cxnLst>
              <a:rect l="0" t="0" r="r" b="b"/>
              <a:pathLst>
                <a:path w="18913" h="21393" extrusionOk="0">
                  <a:moveTo>
                    <a:pt x="12422" y="17524"/>
                  </a:moveTo>
                  <a:cubicBezTo>
                    <a:pt x="15327" y="17457"/>
                    <a:pt x="16353" y="14346"/>
                    <a:pt x="14714" y="10575"/>
                  </a:cubicBezTo>
                  <a:cubicBezTo>
                    <a:pt x="13076" y="6804"/>
                    <a:pt x="9394" y="3803"/>
                    <a:pt x="6490" y="3870"/>
                  </a:cubicBezTo>
                  <a:cubicBezTo>
                    <a:pt x="3585" y="3937"/>
                    <a:pt x="2559" y="7048"/>
                    <a:pt x="4197" y="10818"/>
                  </a:cubicBezTo>
                  <a:cubicBezTo>
                    <a:pt x="5836" y="14589"/>
                    <a:pt x="9518" y="17591"/>
                    <a:pt x="12422" y="17524"/>
                  </a:cubicBezTo>
                  <a:moveTo>
                    <a:pt x="4809" y="2"/>
                  </a:moveTo>
                  <a:cubicBezTo>
                    <a:pt x="9351" y="-103"/>
                    <a:pt x="15131" y="4609"/>
                    <a:pt x="17693" y="10506"/>
                  </a:cubicBezTo>
                  <a:cubicBezTo>
                    <a:pt x="20256" y="16403"/>
                    <a:pt x="18645" y="21287"/>
                    <a:pt x="14103" y="21392"/>
                  </a:cubicBezTo>
                  <a:cubicBezTo>
                    <a:pt x="9560" y="21497"/>
                    <a:pt x="3781" y="16785"/>
                    <a:pt x="1218" y="10887"/>
                  </a:cubicBezTo>
                  <a:cubicBezTo>
                    <a:pt x="-1344" y="4991"/>
                    <a:pt x="266" y="107"/>
                    <a:pt x="4809" y="2"/>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9" name="Shape 22034"/>
            <p:cNvSpPr/>
            <p:nvPr/>
          </p:nvSpPr>
          <p:spPr>
            <a:xfrm>
              <a:off x="111294" y="2608946"/>
              <a:ext cx="4338558" cy="3700843"/>
            </a:xfrm>
            <a:custGeom>
              <a:avLst/>
              <a:gdLst/>
              <a:ahLst/>
              <a:cxnLst>
                <a:cxn ang="0">
                  <a:pos x="wd2" y="hd2"/>
                </a:cxn>
                <a:cxn ang="5400000">
                  <a:pos x="wd2" y="hd2"/>
                </a:cxn>
                <a:cxn ang="10800000">
                  <a:pos x="wd2" y="hd2"/>
                </a:cxn>
                <a:cxn ang="16200000">
                  <a:pos x="wd2" y="hd2"/>
                </a:cxn>
              </a:cxnLst>
              <a:rect l="0" t="0" r="r" b="b"/>
              <a:pathLst>
                <a:path w="18913" h="21393" extrusionOk="0">
                  <a:moveTo>
                    <a:pt x="13505" y="20015"/>
                  </a:moveTo>
                  <a:cubicBezTo>
                    <a:pt x="17462" y="19923"/>
                    <a:pt x="18865" y="15669"/>
                    <a:pt x="16633" y="10531"/>
                  </a:cubicBezTo>
                  <a:cubicBezTo>
                    <a:pt x="14400" y="5393"/>
                    <a:pt x="9365" y="1288"/>
                    <a:pt x="5407" y="1379"/>
                  </a:cubicBezTo>
                  <a:cubicBezTo>
                    <a:pt x="1450" y="1471"/>
                    <a:pt x="47" y="5726"/>
                    <a:pt x="2279" y="10863"/>
                  </a:cubicBezTo>
                  <a:cubicBezTo>
                    <a:pt x="4511" y="16001"/>
                    <a:pt x="9547" y="20106"/>
                    <a:pt x="13505" y="20015"/>
                  </a:cubicBezTo>
                  <a:moveTo>
                    <a:pt x="4809" y="2"/>
                  </a:moveTo>
                  <a:cubicBezTo>
                    <a:pt x="9351" y="-103"/>
                    <a:pt x="15131" y="4609"/>
                    <a:pt x="17694" y="10506"/>
                  </a:cubicBezTo>
                  <a:cubicBezTo>
                    <a:pt x="20256" y="16403"/>
                    <a:pt x="18645" y="21287"/>
                    <a:pt x="14103" y="21392"/>
                  </a:cubicBezTo>
                  <a:cubicBezTo>
                    <a:pt x="9561" y="21497"/>
                    <a:pt x="3781" y="16785"/>
                    <a:pt x="1218" y="10888"/>
                  </a:cubicBezTo>
                  <a:cubicBezTo>
                    <a:pt x="-1344" y="4991"/>
                    <a:pt x="267" y="107"/>
                    <a:pt x="4809" y="2"/>
                  </a:cubicBezTo>
                  <a:close/>
                </a:path>
              </a:pathLst>
            </a:custGeom>
            <a:solidFill>
              <a:schemeClr val="accent1"/>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nvGrpSpPr>
            <p:cNvPr id="30" name="Group 22066"/>
            <p:cNvGrpSpPr/>
            <p:nvPr/>
          </p:nvGrpSpPr>
          <p:grpSpPr>
            <a:xfrm>
              <a:off x="2295384" y="1609722"/>
              <a:ext cx="2934581" cy="2884411"/>
              <a:chOff x="0" y="0"/>
              <a:chExt cx="5869160" cy="5768820"/>
            </a:xfrm>
          </p:grpSpPr>
          <p:sp>
            <p:nvSpPr>
              <p:cNvPr id="31" name="Shape 22047"/>
              <p:cNvSpPr/>
              <p:nvPr/>
            </p:nvSpPr>
            <p:spPr>
              <a:xfrm>
                <a:off x="1716224" y="-1"/>
                <a:ext cx="4152937" cy="4057032"/>
              </a:xfrm>
              <a:custGeom>
                <a:avLst/>
                <a:gdLst/>
                <a:ahLst/>
                <a:cxnLst>
                  <a:cxn ang="0">
                    <a:pos x="wd2" y="hd2"/>
                  </a:cxn>
                  <a:cxn ang="5400000">
                    <a:pos x="wd2" y="hd2"/>
                  </a:cxn>
                  <a:cxn ang="10800000">
                    <a:pos x="wd2" y="hd2"/>
                  </a:cxn>
                  <a:cxn ang="16200000">
                    <a:pos x="wd2" y="hd2"/>
                  </a:cxn>
                </a:cxnLst>
                <a:rect l="0" t="0" r="r" b="b"/>
                <a:pathLst>
                  <a:path w="21312" h="20819" extrusionOk="0">
                    <a:moveTo>
                      <a:pt x="9554" y="9638"/>
                    </a:moveTo>
                    <a:cubicBezTo>
                      <a:pt x="9554" y="9638"/>
                      <a:pt x="8728" y="5583"/>
                      <a:pt x="10332" y="2771"/>
                    </a:cubicBezTo>
                    <a:cubicBezTo>
                      <a:pt x="11935" y="-41"/>
                      <a:pt x="14502" y="-781"/>
                      <a:pt x="16025" y="865"/>
                    </a:cubicBezTo>
                    <a:cubicBezTo>
                      <a:pt x="16025" y="865"/>
                      <a:pt x="16992" y="193"/>
                      <a:pt x="17412" y="466"/>
                    </a:cubicBezTo>
                    <a:cubicBezTo>
                      <a:pt x="17832" y="738"/>
                      <a:pt x="17779" y="1085"/>
                      <a:pt x="17748" y="2392"/>
                    </a:cubicBezTo>
                    <a:cubicBezTo>
                      <a:pt x="17748" y="2392"/>
                      <a:pt x="18252" y="2293"/>
                      <a:pt x="18362" y="2628"/>
                    </a:cubicBezTo>
                    <a:cubicBezTo>
                      <a:pt x="18472" y="2964"/>
                      <a:pt x="18228" y="3251"/>
                      <a:pt x="18025" y="3289"/>
                    </a:cubicBezTo>
                    <a:cubicBezTo>
                      <a:pt x="18025" y="3289"/>
                      <a:pt x="19916" y="3909"/>
                      <a:pt x="20758" y="4603"/>
                    </a:cubicBezTo>
                    <a:cubicBezTo>
                      <a:pt x="21600" y="5296"/>
                      <a:pt x="21600" y="7258"/>
                      <a:pt x="19935" y="8479"/>
                    </a:cubicBezTo>
                    <a:cubicBezTo>
                      <a:pt x="18269" y="9700"/>
                      <a:pt x="15929" y="11004"/>
                      <a:pt x="11266" y="10902"/>
                    </a:cubicBezTo>
                    <a:lnTo>
                      <a:pt x="2570" y="20819"/>
                    </a:lnTo>
                    <a:cubicBezTo>
                      <a:pt x="2570" y="20819"/>
                      <a:pt x="468" y="20173"/>
                      <a:pt x="0" y="18120"/>
                    </a:cubicBezTo>
                    <a:lnTo>
                      <a:pt x="9574" y="9655"/>
                    </a:lnTo>
                  </a:path>
                </a:pathLst>
              </a:custGeom>
              <a:solidFill>
                <a:schemeClr val="tx2"/>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2" name="Shape 22048"/>
              <p:cNvSpPr/>
              <p:nvPr/>
            </p:nvSpPr>
            <p:spPr>
              <a:xfrm>
                <a:off x="0" y="5191938"/>
                <a:ext cx="575080" cy="576883"/>
              </a:xfrm>
              <a:custGeom>
                <a:avLst/>
                <a:gdLst/>
                <a:ahLst/>
                <a:cxnLst>
                  <a:cxn ang="0">
                    <a:pos x="wd2" y="hd2"/>
                  </a:cxn>
                  <a:cxn ang="5400000">
                    <a:pos x="wd2" y="hd2"/>
                  </a:cxn>
                  <a:cxn ang="10800000">
                    <a:pos x="wd2" y="hd2"/>
                  </a:cxn>
                  <a:cxn ang="16200000">
                    <a:pos x="wd2" y="hd2"/>
                  </a:cxn>
                </a:cxnLst>
                <a:rect l="0" t="0" r="r" b="b"/>
                <a:pathLst>
                  <a:path w="21600" h="21600" extrusionOk="0">
                    <a:moveTo>
                      <a:pt x="21600" y="3240"/>
                    </a:moveTo>
                    <a:lnTo>
                      <a:pt x="3115" y="21600"/>
                    </a:lnTo>
                    <a:cubicBezTo>
                      <a:pt x="3115" y="21600"/>
                      <a:pt x="271" y="21060"/>
                      <a:pt x="0" y="18360"/>
                    </a:cubicBezTo>
                    <a:lnTo>
                      <a:pt x="18553" y="0"/>
                    </a:lnTo>
                    <a:lnTo>
                      <a:pt x="21600" y="3037"/>
                    </a:lnTo>
                  </a:path>
                </a:pathLst>
              </a:custGeom>
              <a:gradFill flip="none" rotWithShape="1">
                <a:gsLst>
                  <a:gs pos="0">
                    <a:srgbClr val="FFAE00"/>
                  </a:gs>
                  <a:gs pos="47976">
                    <a:srgbClr val="FFFA00"/>
                  </a:gs>
                  <a:gs pos="100000">
                    <a:srgbClr val="FFAE00"/>
                  </a:gs>
                </a:gsLst>
                <a:path path="shape">
                  <a:fillToRect l="38788" t="44898" r="61211" b="55101"/>
                </a:path>
              </a:gradFill>
              <a:ln w="12700" cap="flat">
                <a:noFill/>
                <a:miter lim="400000"/>
              </a:ln>
              <a:effectLst>
                <a:outerShdw blurRad="177800" rotWithShape="0">
                  <a:srgbClr val="000000">
                    <a:alpha val="91843"/>
                  </a:srgbClr>
                </a:outerShdw>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3" name="Shape 22049"/>
              <p:cNvSpPr/>
              <p:nvPr/>
            </p:nvSpPr>
            <p:spPr>
              <a:xfrm>
                <a:off x="418239" y="4441992"/>
                <a:ext cx="911426" cy="917214"/>
              </a:xfrm>
              <a:custGeom>
                <a:avLst/>
                <a:gdLst/>
                <a:ahLst/>
                <a:cxnLst>
                  <a:cxn ang="0">
                    <a:pos x="wd2" y="hd2"/>
                  </a:cxn>
                  <a:cxn ang="5400000">
                    <a:pos x="wd2" y="hd2"/>
                  </a:cxn>
                  <a:cxn ang="10800000">
                    <a:pos x="wd2" y="hd2"/>
                  </a:cxn>
                  <a:cxn ang="16200000">
                    <a:pos x="wd2" y="hd2"/>
                  </a:cxn>
                </a:cxnLst>
                <a:rect l="0" t="0" r="r" b="b"/>
                <a:pathLst>
                  <a:path w="20514" h="20521" extrusionOk="0">
                    <a:moveTo>
                      <a:pt x="15654" y="17325"/>
                    </a:moveTo>
                    <a:cubicBezTo>
                      <a:pt x="12549" y="21068"/>
                      <a:pt x="6979" y="21600"/>
                      <a:pt x="3214" y="18513"/>
                    </a:cubicBezTo>
                    <a:cubicBezTo>
                      <a:pt x="-551" y="15427"/>
                      <a:pt x="-1086" y="9891"/>
                      <a:pt x="2019" y="6148"/>
                    </a:cubicBezTo>
                    <a:lnTo>
                      <a:pt x="7846" y="0"/>
                    </a:lnTo>
                    <a:lnTo>
                      <a:pt x="20514" y="12919"/>
                    </a:lnTo>
                    <a:cubicBezTo>
                      <a:pt x="20514" y="12919"/>
                      <a:pt x="15654" y="17325"/>
                      <a:pt x="15654" y="17325"/>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4" name="Shape 22050"/>
              <p:cNvSpPr/>
              <p:nvPr/>
            </p:nvSpPr>
            <p:spPr>
              <a:xfrm>
                <a:off x="749946" y="3562246"/>
                <a:ext cx="1447586" cy="1446523"/>
              </a:xfrm>
              <a:custGeom>
                <a:avLst/>
                <a:gdLst/>
                <a:ahLst/>
                <a:cxnLst>
                  <a:cxn ang="0">
                    <a:pos x="wd2" y="hd2"/>
                  </a:cxn>
                  <a:cxn ang="5400000">
                    <a:pos x="wd2" y="hd2"/>
                  </a:cxn>
                  <a:cxn ang="10800000">
                    <a:pos x="wd2" y="hd2"/>
                  </a:cxn>
                  <a:cxn ang="16200000">
                    <a:pos x="wd2" y="hd2"/>
                  </a:cxn>
                </a:cxnLst>
                <a:rect l="0" t="0" r="r" b="b"/>
                <a:pathLst>
                  <a:path w="21600" h="21600" extrusionOk="0">
                    <a:moveTo>
                      <a:pt x="8001" y="21600"/>
                    </a:moveTo>
                    <a:lnTo>
                      <a:pt x="0" y="13428"/>
                    </a:lnTo>
                    <a:lnTo>
                      <a:pt x="13694" y="0"/>
                    </a:lnTo>
                    <a:lnTo>
                      <a:pt x="21600" y="8076"/>
                    </a:lnTo>
                    <a:cubicBezTo>
                      <a:pt x="21600" y="8076"/>
                      <a:pt x="8001" y="21600"/>
                      <a:pt x="8001" y="21600"/>
                    </a:cubicBezTo>
                    <a:close/>
                  </a:path>
                </a:pathLst>
              </a:custGeom>
              <a:solidFill>
                <a:srgbClr val="FFFFA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5" name="Shape 22051"/>
              <p:cNvSpPr/>
              <p:nvPr/>
            </p:nvSpPr>
            <p:spPr>
              <a:xfrm>
                <a:off x="749946" y="4297771"/>
                <a:ext cx="714130" cy="724374"/>
              </a:xfrm>
              <a:custGeom>
                <a:avLst/>
                <a:gdLst/>
                <a:ahLst/>
                <a:cxnLst>
                  <a:cxn ang="0">
                    <a:pos x="wd2" y="hd2"/>
                  </a:cxn>
                  <a:cxn ang="5400000">
                    <a:pos x="wd2" y="hd2"/>
                  </a:cxn>
                  <a:cxn ang="10800000">
                    <a:pos x="wd2" y="hd2"/>
                  </a:cxn>
                  <a:cxn ang="16200000">
                    <a:pos x="wd2" y="hd2"/>
                  </a:cxn>
                </a:cxnLst>
                <a:rect l="0" t="0" r="r" b="b"/>
                <a:pathLst>
                  <a:path w="20090" h="20328" extrusionOk="0">
                    <a:moveTo>
                      <a:pt x="238" y="3850"/>
                    </a:moveTo>
                    <a:cubicBezTo>
                      <a:pt x="238" y="3850"/>
                      <a:pt x="-1387" y="7569"/>
                      <a:pt x="3860" y="13202"/>
                    </a:cubicBezTo>
                    <a:cubicBezTo>
                      <a:pt x="9107" y="18834"/>
                      <a:pt x="14620" y="21385"/>
                      <a:pt x="16245" y="19924"/>
                    </a:cubicBezTo>
                    <a:cubicBezTo>
                      <a:pt x="17869" y="18462"/>
                      <a:pt x="19441" y="16921"/>
                      <a:pt x="19627" y="16550"/>
                    </a:cubicBezTo>
                    <a:cubicBezTo>
                      <a:pt x="19813" y="16177"/>
                      <a:pt x="20213" y="15540"/>
                      <a:pt x="20053" y="14424"/>
                    </a:cubicBezTo>
                    <a:cubicBezTo>
                      <a:pt x="20053" y="14424"/>
                      <a:pt x="18988" y="16390"/>
                      <a:pt x="17470" y="16363"/>
                    </a:cubicBezTo>
                    <a:cubicBezTo>
                      <a:pt x="15952" y="16337"/>
                      <a:pt x="13102" y="15593"/>
                      <a:pt x="9133" y="11980"/>
                    </a:cubicBezTo>
                    <a:cubicBezTo>
                      <a:pt x="5165" y="8366"/>
                      <a:pt x="3141" y="3983"/>
                      <a:pt x="3940" y="1751"/>
                    </a:cubicBezTo>
                    <a:cubicBezTo>
                      <a:pt x="4473" y="157"/>
                      <a:pt x="5671" y="24"/>
                      <a:pt x="5671" y="24"/>
                    </a:cubicBezTo>
                    <a:cubicBezTo>
                      <a:pt x="5671" y="24"/>
                      <a:pt x="4233" y="-215"/>
                      <a:pt x="3248" y="821"/>
                    </a:cubicBezTo>
                    <a:cubicBezTo>
                      <a:pt x="2262" y="1857"/>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6" name="Shape 22052"/>
              <p:cNvSpPr/>
              <p:nvPr/>
            </p:nvSpPr>
            <p:spPr>
              <a:xfrm>
                <a:off x="850901" y="4297771"/>
                <a:ext cx="615819" cy="620944"/>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6" y="19340"/>
                    </a:cubicBezTo>
                    <a:cubicBezTo>
                      <a:pt x="16147" y="19309"/>
                      <a:pt x="12657" y="18429"/>
                      <a:pt x="7797" y="14158"/>
                    </a:cubicBezTo>
                    <a:cubicBezTo>
                      <a:pt x="2938" y="9888"/>
                      <a:pt x="459" y="4706"/>
                      <a:pt x="1438" y="2068"/>
                    </a:cubicBezTo>
                    <a:cubicBezTo>
                      <a:pt x="2090" y="184"/>
                      <a:pt x="3558" y="27"/>
                      <a:pt x="3558" y="27"/>
                    </a:cubicBezTo>
                    <a:cubicBezTo>
                      <a:pt x="3558" y="27"/>
                      <a:pt x="2450" y="-148"/>
                      <a:pt x="1389" y="390"/>
                    </a:cubicBezTo>
                    <a:cubicBezTo>
                      <a:pt x="726" y="924"/>
                      <a:pt x="-235" y="2017"/>
                      <a:pt x="52" y="3737"/>
                    </a:cubicBezTo>
                    <a:cubicBezTo>
                      <a:pt x="480" y="6297"/>
                      <a:pt x="2386" y="11419"/>
                      <a:pt x="8639" y="16236"/>
                    </a:cubicBezTo>
                    <a:cubicBezTo>
                      <a:pt x="14425" y="20693"/>
                      <a:pt x="18326" y="21452"/>
                      <a:pt x="20491" y="19781"/>
                    </a:cubicBezTo>
                    <a:cubicBezTo>
                      <a:pt x="20566" y="19688"/>
                      <a:pt x="20620"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7" name="Shape 22053"/>
              <p:cNvSpPr/>
              <p:nvPr/>
            </p:nvSpPr>
            <p:spPr>
              <a:xfrm>
                <a:off x="894167" y="4139128"/>
                <a:ext cx="714130" cy="724374"/>
              </a:xfrm>
              <a:custGeom>
                <a:avLst/>
                <a:gdLst/>
                <a:ahLst/>
                <a:cxnLst>
                  <a:cxn ang="0">
                    <a:pos x="wd2" y="hd2"/>
                  </a:cxn>
                  <a:cxn ang="5400000">
                    <a:pos x="wd2" y="hd2"/>
                  </a:cxn>
                  <a:cxn ang="10800000">
                    <a:pos x="wd2" y="hd2"/>
                  </a:cxn>
                  <a:cxn ang="16200000">
                    <a:pos x="wd2" y="hd2"/>
                  </a:cxn>
                </a:cxnLst>
                <a:rect l="0" t="0" r="r" b="b"/>
                <a:pathLst>
                  <a:path w="20090" h="20328" extrusionOk="0">
                    <a:moveTo>
                      <a:pt x="238" y="3850"/>
                    </a:moveTo>
                    <a:cubicBezTo>
                      <a:pt x="238" y="3850"/>
                      <a:pt x="-1387" y="7569"/>
                      <a:pt x="3860" y="13202"/>
                    </a:cubicBezTo>
                    <a:cubicBezTo>
                      <a:pt x="9107" y="18834"/>
                      <a:pt x="14620" y="21385"/>
                      <a:pt x="16245" y="19924"/>
                    </a:cubicBezTo>
                    <a:cubicBezTo>
                      <a:pt x="17869" y="18462"/>
                      <a:pt x="19441" y="16921"/>
                      <a:pt x="19627" y="16550"/>
                    </a:cubicBezTo>
                    <a:cubicBezTo>
                      <a:pt x="19813" y="16177"/>
                      <a:pt x="20213" y="15540"/>
                      <a:pt x="20053" y="14424"/>
                    </a:cubicBezTo>
                    <a:cubicBezTo>
                      <a:pt x="20053" y="14424"/>
                      <a:pt x="18988" y="16390"/>
                      <a:pt x="17470" y="16363"/>
                    </a:cubicBezTo>
                    <a:cubicBezTo>
                      <a:pt x="15952" y="16337"/>
                      <a:pt x="13102" y="15593"/>
                      <a:pt x="9133" y="11980"/>
                    </a:cubicBezTo>
                    <a:cubicBezTo>
                      <a:pt x="5165" y="8366"/>
                      <a:pt x="3141" y="3983"/>
                      <a:pt x="3940" y="1751"/>
                    </a:cubicBezTo>
                    <a:cubicBezTo>
                      <a:pt x="4473" y="157"/>
                      <a:pt x="5671" y="24"/>
                      <a:pt x="5671" y="24"/>
                    </a:cubicBezTo>
                    <a:cubicBezTo>
                      <a:pt x="5671" y="24"/>
                      <a:pt x="4233" y="-215"/>
                      <a:pt x="3248" y="821"/>
                    </a:cubicBezTo>
                    <a:cubicBezTo>
                      <a:pt x="2262" y="1857"/>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8" name="Shape 22054"/>
              <p:cNvSpPr/>
              <p:nvPr/>
            </p:nvSpPr>
            <p:spPr>
              <a:xfrm>
                <a:off x="995121" y="4139128"/>
                <a:ext cx="615820" cy="620945"/>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6" y="19340"/>
                    </a:cubicBezTo>
                    <a:cubicBezTo>
                      <a:pt x="16147" y="19309"/>
                      <a:pt x="12657" y="18429"/>
                      <a:pt x="7797" y="14158"/>
                    </a:cubicBezTo>
                    <a:cubicBezTo>
                      <a:pt x="2938" y="9888"/>
                      <a:pt x="459" y="4706"/>
                      <a:pt x="1438" y="2068"/>
                    </a:cubicBezTo>
                    <a:cubicBezTo>
                      <a:pt x="2090" y="184"/>
                      <a:pt x="3558" y="27"/>
                      <a:pt x="3558" y="27"/>
                    </a:cubicBezTo>
                    <a:cubicBezTo>
                      <a:pt x="3558" y="27"/>
                      <a:pt x="2450" y="-148"/>
                      <a:pt x="1389" y="390"/>
                    </a:cubicBezTo>
                    <a:cubicBezTo>
                      <a:pt x="726" y="924"/>
                      <a:pt x="-235" y="2017"/>
                      <a:pt x="52" y="3737"/>
                    </a:cubicBezTo>
                    <a:cubicBezTo>
                      <a:pt x="480" y="6297"/>
                      <a:pt x="2386" y="11419"/>
                      <a:pt x="8639" y="16236"/>
                    </a:cubicBezTo>
                    <a:cubicBezTo>
                      <a:pt x="14425" y="20693"/>
                      <a:pt x="18326" y="21452"/>
                      <a:pt x="20491" y="19781"/>
                    </a:cubicBezTo>
                    <a:cubicBezTo>
                      <a:pt x="20566" y="19688"/>
                      <a:pt x="20620"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39" name="Shape 22055"/>
              <p:cNvSpPr/>
              <p:nvPr/>
            </p:nvSpPr>
            <p:spPr>
              <a:xfrm>
                <a:off x="1052809" y="3994908"/>
                <a:ext cx="714130" cy="724374"/>
              </a:xfrm>
              <a:custGeom>
                <a:avLst/>
                <a:gdLst/>
                <a:ahLst/>
                <a:cxnLst>
                  <a:cxn ang="0">
                    <a:pos x="wd2" y="hd2"/>
                  </a:cxn>
                  <a:cxn ang="5400000">
                    <a:pos x="wd2" y="hd2"/>
                  </a:cxn>
                  <a:cxn ang="10800000">
                    <a:pos x="wd2" y="hd2"/>
                  </a:cxn>
                  <a:cxn ang="16200000">
                    <a:pos x="wd2" y="hd2"/>
                  </a:cxn>
                </a:cxnLst>
                <a:rect l="0" t="0" r="r" b="b"/>
                <a:pathLst>
                  <a:path w="20090" h="20328" extrusionOk="0">
                    <a:moveTo>
                      <a:pt x="238" y="3850"/>
                    </a:moveTo>
                    <a:cubicBezTo>
                      <a:pt x="238" y="3850"/>
                      <a:pt x="-1387" y="7569"/>
                      <a:pt x="3860" y="13202"/>
                    </a:cubicBezTo>
                    <a:cubicBezTo>
                      <a:pt x="9107" y="18834"/>
                      <a:pt x="14620" y="21385"/>
                      <a:pt x="16245" y="19924"/>
                    </a:cubicBezTo>
                    <a:cubicBezTo>
                      <a:pt x="17869" y="18462"/>
                      <a:pt x="19441" y="16921"/>
                      <a:pt x="19627" y="16550"/>
                    </a:cubicBezTo>
                    <a:cubicBezTo>
                      <a:pt x="19813" y="16177"/>
                      <a:pt x="20213" y="15540"/>
                      <a:pt x="20053" y="14424"/>
                    </a:cubicBezTo>
                    <a:cubicBezTo>
                      <a:pt x="20053" y="14424"/>
                      <a:pt x="18988" y="16390"/>
                      <a:pt x="17470" y="16363"/>
                    </a:cubicBezTo>
                    <a:cubicBezTo>
                      <a:pt x="15952" y="16337"/>
                      <a:pt x="13102" y="15593"/>
                      <a:pt x="9133" y="11980"/>
                    </a:cubicBezTo>
                    <a:cubicBezTo>
                      <a:pt x="5165" y="8366"/>
                      <a:pt x="3141" y="3983"/>
                      <a:pt x="3940" y="1751"/>
                    </a:cubicBezTo>
                    <a:cubicBezTo>
                      <a:pt x="4473" y="157"/>
                      <a:pt x="5671" y="24"/>
                      <a:pt x="5671" y="24"/>
                    </a:cubicBezTo>
                    <a:cubicBezTo>
                      <a:pt x="5671" y="24"/>
                      <a:pt x="4233" y="-215"/>
                      <a:pt x="3248" y="821"/>
                    </a:cubicBezTo>
                    <a:cubicBezTo>
                      <a:pt x="2262" y="1857"/>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0" name="Shape 22056"/>
              <p:cNvSpPr/>
              <p:nvPr/>
            </p:nvSpPr>
            <p:spPr>
              <a:xfrm>
                <a:off x="1153764" y="3994908"/>
                <a:ext cx="615820" cy="620944"/>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6" y="19340"/>
                    </a:cubicBezTo>
                    <a:cubicBezTo>
                      <a:pt x="16147" y="19309"/>
                      <a:pt x="12657" y="18429"/>
                      <a:pt x="7797" y="14158"/>
                    </a:cubicBezTo>
                    <a:cubicBezTo>
                      <a:pt x="2938" y="9888"/>
                      <a:pt x="459" y="4706"/>
                      <a:pt x="1438" y="2068"/>
                    </a:cubicBezTo>
                    <a:cubicBezTo>
                      <a:pt x="2090" y="184"/>
                      <a:pt x="3558" y="27"/>
                      <a:pt x="3558" y="27"/>
                    </a:cubicBezTo>
                    <a:cubicBezTo>
                      <a:pt x="3558" y="27"/>
                      <a:pt x="2450" y="-148"/>
                      <a:pt x="1389" y="390"/>
                    </a:cubicBezTo>
                    <a:cubicBezTo>
                      <a:pt x="726" y="924"/>
                      <a:pt x="-235" y="2017"/>
                      <a:pt x="52" y="3737"/>
                    </a:cubicBezTo>
                    <a:cubicBezTo>
                      <a:pt x="480" y="6297"/>
                      <a:pt x="2386" y="11419"/>
                      <a:pt x="8639" y="16236"/>
                    </a:cubicBezTo>
                    <a:cubicBezTo>
                      <a:pt x="14425" y="20693"/>
                      <a:pt x="18326" y="21452"/>
                      <a:pt x="20491" y="19781"/>
                    </a:cubicBezTo>
                    <a:cubicBezTo>
                      <a:pt x="20566" y="19688"/>
                      <a:pt x="20620"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1" name="Shape 22057"/>
              <p:cNvSpPr/>
              <p:nvPr/>
            </p:nvSpPr>
            <p:spPr>
              <a:xfrm>
                <a:off x="1197030" y="3836265"/>
                <a:ext cx="714130" cy="724374"/>
              </a:xfrm>
              <a:custGeom>
                <a:avLst/>
                <a:gdLst/>
                <a:ahLst/>
                <a:cxnLst>
                  <a:cxn ang="0">
                    <a:pos x="wd2" y="hd2"/>
                  </a:cxn>
                  <a:cxn ang="5400000">
                    <a:pos x="wd2" y="hd2"/>
                  </a:cxn>
                  <a:cxn ang="10800000">
                    <a:pos x="wd2" y="hd2"/>
                  </a:cxn>
                  <a:cxn ang="16200000">
                    <a:pos x="wd2" y="hd2"/>
                  </a:cxn>
                </a:cxnLst>
                <a:rect l="0" t="0" r="r" b="b"/>
                <a:pathLst>
                  <a:path w="20090" h="20328" extrusionOk="0">
                    <a:moveTo>
                      <a:pt x="238" y="3850"/>
                    </a:moveTo>
                    <a:cubicBezTo>
                      <a:pt x="238" y="3850"/>
                      <a:pt x="-1387" y="7569"/>
                      <a:pt x="3860" y="13202"/>
                    </a:cubicBezTo>
                    <a:cubicBezTo>
                      <a:pt x="9107" y="18834"/>
                      <a:pt x="14620" y="21385"/>
                      <a:pt x="16245" y="19924"/>
                    </a:cubicBezTo>
                    <a:cubicBezTo>
                      <a:pt x="17869" y="18462"/>
                      <a:pt x="19441" y="16921"/>
                      <a:pt x="19627" y="16550"/>
                    </a:cubicBezTo>
                    <a:cubicBezTo>
                      <a:pt x="19813" y="16177"/>
                      <a:pt x="20213" y="15540"/>
                      <a:pt x="20053" y="14424"/>
                    </a:cubicBezTo>
                    <a:cubicBezTo>
                      <a:pt x="20053" y="14424"/>
                      <a:pt x="18988" y="16390"/>
                      <a:pt x="17470" y="16363"/>
                    </a:cubicBezTo>
                    <a:cubicBezTo>
                      <a:pt x="15952" y="16337"/>
                      <a:pt x="13102" y="15593"/>
                      <a:pt x="9133" y="11980"/>
                    </a:cubicBezTo>
                    <a:cubicBezTo>
                      <a:pt x="5165" y="8366"/>
                      <a:pt x="3141" y="3983"/>
                      <a:pt x="3940" y="1751"/>
                    </a:cubicBezTo>
                    <a:cubicBezTo>
                      <a:pt x="4473" y="157"/>
                      <a:pt x="5671" y="24"/>
                      <a:pt x="5671" y="24"/>
                    </a:cubicBezTo>
                    <a:cubicBezTo>
                      <a:pt x="5671" y="24"/>
                      <a:pt x="4233" y="-215"/>
                      <a:pt x="3248" y="821"/>
                    </a:cubicBezTo>
                    <a:cubicBezTo>
                      <a:pt x="2262" y="1857"/>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2" name="Shape 22058"/>
              <p:cNvSpPr/>
              <p:nvPr/>
            </p:nvSpPr>
            <p:spPr>
              <a:xfrm>
                <a:off x="1297984" y="3836265"/>
                <a:ext cx="615820" cy="620944"/>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6" y="19340"/>
                    </a:cubicBezTo>
                    <a:cubicBezTo>
                      <a:pt x="16147" y="19309"/>
                      <a:pt x="12657" y="18429"/>
                      <a:pt x="7797" y="14158"/>
                    </a:cubicBezTo>
                    <a:cubicBezTo>
                      <a:pt x="2938" y="9888"/>
                      <a:pt x="459" y="4706"/>
                      <a:pt x="1438" y="2068"/>
                    </a:cubicBezTo>
                    <a:cubicBezTo>
                      <a:pt x="2090" y="184"/>
                      <a:pt x="3558" y="27"/>
                      <a:pt x="3558" y="27"/>
                    </a:cubicBezTo>
                    <a:cubicBezTo>
                      <a:pt x="3558" y="27"/>
                      <a:pt x="2450" y="-148"/>
                      <a:pt x="1389" y="390"/>
                    </a:cubicBezTo>
                    <a:cubicBezTo>
                      <a:pt x="726" y="924"/>
                      <a:pt x="-235" y="2017"/>
                      <a:pt x="52" y="3737"/>
                    </a:cubicBezTo>
                    <a:cubicBezTo>
                      <a:pt x="480" y="6297"/>
                      <a:pt x="2386" y="11419"/>
                      <a:pt x="8639" y="16236"/>
                    </a:cubicBezTo>
                    <a:cubicBezTo>
                      <a:pt x="14425" y="20693"/>
                      <a:pt x="18326" y="21452"/>
                      <a:pt x="20491" y="19781"/>
                    </a:cubicBezTo>
                    <a:cubicBezTo>
                      <a:pt x="20566" y="19688"/>
                      <a:pt x="20620"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3" name="Shape 22059"/>
              <p:cNvSpPr/>
              <p:nvPr/>
            </p:nvSpPr>
            <p:spPr>
              <a:xfrm>
                <a:off x="1341250" y="3692045"/>
                <a:ext cx="714130" cy="724373"/>
              </a:xfrm>
              <a:custGeom>
                <a:avLst/>
                <a:gdLst/>
                <a:ahLst/>
                <a:cxnLst>
                  <a:cxn ang="0">
                    <a:pos x="wd2" y="hd2"/>
                  </a:cxn>
                  <a:cxn ang="5400000">
                    <a:pos x="wd2" y="hd2"/>
                  </a:cxn>
                  <a:cxn ang="10800000">
                    <a:pos x="wd2" y="hd2"/>
                  </a:cxn>
                  <a:cxn ang="16200000">
                    <a:pos x="wd2" y="hd2"/>
                  </a:cxn>
                </a:cxnLst>
                <a:rect l="0" t="0" r="r" b="b"/>
                <a:pathLst>
                  <a:path w="20090" h="20328" extrusionOk="0">
                    <a:moveTo>
                      <a:pt x="238" y="3850"/>
                    </a:moveTo>
                    <a:cubicBezTo>
                      <a:pt x="238" y="3850"/>
                      <a:pt x="-1387" y="7569"/>
                      <a:pt x="3860" y="13202"/>
                    </a:cubicBezTo>
                    <a:cubicBezTo>
                      <a:pt x="9107" y="18834"/>
                      <a:pt x="14620" y="21385"/>
                      <a:pt x="16245" y="19924"/>
                    </a:cubicBezTo>
                    <a:cubicBezTo>
                      <a:pt x="17869" y="18462"/>
                      <a:pt x="19441" y="16921"/>
                      <a:pt x="19627" y="16550"/>
                    </a:cubicBezTo>
                    <a:cubicBezTo>
                      <a:pt x="19813" y="16177"/>
                      <a:pt x="20213" y="15540"/>
                      <a:pt x="20053" y="14424"/>
                    </a:cubicBezTo>
                    <a:cubicBezTo>
                      <a:pt x="20053" y="14424"/>
                      <a:pt x="18988" y="16390"/>
                      <a:pt x="17470" y="16363"/>
                    </a:cubicBezTo>
                    <a:cubicBezTo>
                      <a:pt x="15952" y="16337"/>
                      <a:pt x="13102" y="15593"/>
                      <a:pt x="9133" y="11980"/>
                    </a:cubicBezTo>
                    <a:cubicBezTo>
                      <a:pt x="5165" y="8366"/>
                      <a:pt x="3141" y="3983"/>
                      <a:pt x="3940" y="1751"/>
                    </a:cubicBezTo>
                    <a:cubicBezTo>
                      <a:pt x="4473" y="157"/>
                      <a:pt x="5671" y="24"/>
                      <a:pt x="5671" y="24"/>
                    </a:cubicBezTo>
                    <a:cubicBezTo>
                      <a:pt x="5671" y="24"/>
                      <a:pt x="4233" y="-215"/>
                      <a:pt x="3248" y="821"/>
                    </a:cubicBezTo>
                    <a:cubicBezTo>
                      <a:pt x="2262" y="1857"/>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4" name="Shape 22060"/>
              <p:cNvSpPr/>
              <p:nvPr/>
            </p:nvSpPr>
            <p:spPr>
              <a:xfrm>
                <a:off x="1442205" y="3692045"/>
                <a:ext cx="615820" cy="620944"/>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6" y="19340"/>
                    </a:cubicBezTo>
                    <a:cubicBezTo>
                      <a:pt x="16147" y="19309"/>
                      <a:pt x="12657" y="18429"/>
                      <a:pt x="7797" y="14158"/>
                    </a:cubicBezTo>
                    <a:cubicBezTo>
                      <a:pt x="2938" y="9888"/>
                      <a:pt x="459" y="4706"/>
                      <a:pt x="1438" y="2068"/>
                    </a:cubicBezTo>
                    <a:cubicBezTo>
                      <a:pt x="2090" y="184"/>
                      <a:pt x="3558" y="27"/>
                      <a:pt x="3558" y="27"/>
                    </a:cubicBezTo>
                    <a:cubicBezTo>
                      <a:pt x="3558" y="27"/>
                      <a:pt x="2450" y="-148"/>
                      <a:pt x="1389" y="390"/>
                    </a:cubicBezTo>
                    <a:cubicBezTo>
                      <a:pt x="726" y="924"/>
                      <a:pt x="-235" y="2017"/>
                      <a:pt x="52" y="3737"/>
                    </a:cubicBezTo>
                    <a:cubicBezTo>
                      <a:pt x="480" y="6297"/>
                      <a:pt x="2386" y="11419"/>
                      <a:pt x="8639" y="16236"/>
                    </a:cubicBezTo>
                    <a:cubicBezTo>
                      <a:pt x="14425" y="20693"/>
                      <a:pt x="18326" y="21452"/>
                      <a:pt x="20491" y="19781"/>
                    </a:cubicBezTo>
                    <a:cubicBezTo>
                      <a:pt x="20566" y="19688"/>
                      <a:pt x="20620"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5" name="Shape 22061"/>
              <p:cNvSpPr/>
              <p:nvPr/>
            </p:nvSpPr>
            <p:spPr>
              <a:xfrm>
                <a:off x="1499893" y="3547824"/>
                <a:ext cx="704834" cy="714954"/>
              </a:xfrm>
              <a:custGeom>
                <a:avLst/>
                <a:gdLst/>
                <a:ahLst/>
                <a:cxnLst>
                  <a:cxn ang="0">
                    <a:pos x="wd2" y="hd2"/>
                  </a:cxn>
                  <a:cxn ang="5400000">
                    <a:pos x="wd2" y="hd2"/>
                  </a:cxn>
                  <a:cxn ang="10800000">
                    <a:pos x="wd2" y="hd2"/>
                  </a:cxn>
                  <a:cxn ang="16200000">
                    <a:pos x="wd2" y="hd2"/>
                  </a:cxn>
                </a:cxnLst>
                <a:rect l="0" t="0" r="r" b="b"/>
                <a:pathLst>
                  <a:path w="20090" h="20329" extrusionOk="0">
                    <a:moveTo>
                      <a:pt x="238" y="3850"/>
                    </a:moveTo>
                    <a:cubicBezTo>
                      <a:pt x="238" y="3850"/>
                      <a:pt x="-1387" y="7569"/>
                      <a:pt x="3860" y="13202"/>
                    </a:cubicBezTo>
                    <a:cubicBezTo>
                      <a:pt x="9107" y="18835"/>
                      <a:pt x="14620" y="21385"/>
                      <a:pt x="16245" y="19924"/>
                    </a:cubicBezTo>
                    <a:cubicBezTo>
                      <a:pt x="17869" y="18463"/>
                      <a:pt x="19441" y="16922"/>
                      <a:pt x="19627" y="16549"/>
                    </a:cubicBezTo>
                    <a:cubicBezTo>
                      <a:pt x="19814" y="16177"/>
                      <a:pt x="20213" y="15540"/>
                      <a:pt x="20053" y="14424"/>
                    </a:cubicBezTo>
                    <a:cubicBezTo>
                      <a:pt x="20053" y="14424"/>
                      <a:pt x="18988" y="16390"/>
                      <a:pt x="17470" y="16364"/>
                    </a:cubicBezTo>
                    <a:cubicBezTo>
                      <a:pt x="15952" y="16337"/>
                      <a:pt x="13102" y="15593"/>
                      <a:pt x="9133" y="11980"/>
                    </a:cubicBezTo>
                    <a:cubicBezTo>
                      <a:pt x="5165" y="8367"/>
                      <a:pt x="3141" y="3983"/>
                      <a:pt x="3940" y="1751"/>
                    </a:cubicBezTo>
                    <a:cubicBezTo>
                      <a:pt x="4472" y="157"/>
                      <a:pt x="5671" y="24"/>
                      <a:pt x="5671" y="24"/>
                    </a:cubicBezTo>
                    <a:cubicBezTo>
                      <a:pt x="5671" y="24"/>
                      <a:pt x="4233" y="-215"/>
                      <a:pt x="3247" y="821"/>
                    </a:cubicBezTo>
                    <a:cubicBezTo>
                      <a:pt x="2262" y="1858"/>
                      <a:pt x="238" y="3850"/>
                      <a:pt x="238" y="3850"/>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6" name="Shape 22062"/>
              <p:cNvSpPr/>
              <p:nvPr/>
            </p:nvSpPr>
            <p:spPr>
              <a:xfrm>
                <a:off x="1600847" y="3547824"/>
                <a:ext cx="607803" cy="612867"/>
              </a:xfrm>
              <a:custGeom>
                <a:avLst/>
                <a:gdLst/>
                <a:ahLst/>
                <a:cxnLst>
                  <a:cxn ang="0">
                    <a:pos x="wd2" y="hd2"/>
                  </a:cxn>
                  <a:cxn ang="5400000">
                    <a:pos x="wd2" y="hd2"/>
                  </a:cxn>
                  <a:cxn ang="10800000">
                    <a:pos x="wd2" y="hd2"/>
                  </a:cxn>
                  <a:cxn ang="16200000">
                    <a:pos x="wd2" y="hd2"/>
                  </a:cxn>
                </a:cxnLst>
                <a:rect l="0" t="0" r="r" b="b"/>
                <a:pathLst>
                  <a:path w="21214" h="20597" extrusionOk="0">
                    <a:moveTo>
                      <a:pt x="21169" y="17048"/>
                    </a:moveTo>
                    <a:cubicBezTo>
                      <a:pt x="21169" y="17048"/>
                      <a:pt x="19865" y="19371"/>
                      <a:pt x="18006" y="19340"/>
                    </a:cubicBezTo>
                    <a:cubicBezTo>
                      <a:pt x="16147" y="19309"/>
                      <a:pt x="12657" y="18429"/>
                      <a:pt x="7797" y="14158"/>
                    </a:cubicBezTo>
                    <a:cubicBezTo>
                      <a:pt x="2938" y="9888"/>
                      <a:pt x="460" y="4706"/>
                      <a:pt x="1438" y="2068"/>
                    </a:cubicBezTo>
                    <a:cubicBezTo>
                      <a:pt x="2090" y="184"/>
                      <a:pt x="3558" y="27"/>
                      <a:pt x="3558" y="27"/>
                    </a:cubicBezTo>
                    <a:cubicBezTo>
                      <a:pt x="3558" y="27"/>
                      <a:pt x="2450" y="-148"/>
                      <a:pt x="1390" y="389"/>
                    </a:cubicBezTo>
                    <a:cubicBezTo>
                      <a:pt x="727" y="924"/>
                      <a:pt x="-235" y="2017"/>
                      <a:pt x="53" y="3736"/>
                    </a:cubicBezTo>
                    <a:cubicBezTo>
                      <a:pt x="480" y="6297"/>
                      <a:pt x="2386" y="11420"/>
                      <a:pt x="8639" y="16236"/>
                    </a:cubicBezTo>
                    <a:cubicBezTo>
                      <a:pt x="14425" y="20693"/>
                      <a:pt x="18326" y="21452"/>
                      <a:pt x="20490" y="19780"/>
                    </a:cubicBezTo>
                    <a:cubicBezTo>
                      <a:pt x="20566" y="19688"/>
                      <a:pt x="20620" y="19613"/>
                      <a:pt x="20648" y="19560"/>
                    </a:cubicBezTo>
                    <a:cubicBezTo>
                      <a:pt x="20876"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7" name="Shape 22063"/>
              <p:cNvSpPr/>
              <p:nvPr/>
            </p:nvSpPr>
            <p:spPr>
              <a:xfrm>
                <a:off x="1658536" y="3418026"/>
                <a:ext cx="682200" cy="691973"/>
              </a:xfrm>
              <a:custGeom>
                <a:avLst/>
                <a:gdLst/>
                <a:ahLst/>
                <a:cxnLst>
                  <a:cxn ang="0">
                    <a:pos x="wd2" y="hd2"/>
                  </a:cxn>
                  <a:cxn ang="5400000">
                    <a:pos x="wd2" y="hd2"/>
                  </a:cxn>
                  <a:cxn ang="10800000">
                    <a:pos x="wd2" y="hd2"/>
                  </a:cxn>
                  <a:cxn ang="16200000">
                    <a:pos x="wd2" y="hd2"/>
                  </a:cxn>
                </a:cxnLst>
                <a:rect l="0" t="0" r="r" b="b"/>
                <a:pathLst>
                  <a:path w="20090" h="20328" extrusionOk="0">
                    <a:moveTo>
                      <a:pt x="238" y="3849"/>
                    </a:moveTo>
                    <a:cubicBezTo>
                      <a:pt x="238" y="3849"/>
                      <a:pt x="-1387" y="7568"/>
                      <a:pt x="3860" y="13201"/>
                    </a:cubicBezTo>
                    <a:cubicBezTo>
                      <a:pt x="9107" y="18834"/>
                      <a:pt x="14620" y="21384"/>
                      <a:pt x="16245" y="19923"/>
                    </a:cubicBezTo>
                    <a:cubicBezTo>
                      <a:pt x="17869" y="18461"/>
                      <a:pt x="19441" y="16920"/>
                      <a:pt x="19627" y="16549"/>
                    </a:cubicBezTo>
                    <a:cubicBezTo>
                      <a:pt x="19813" y="16177"/>
                      <a:pt x="20213" y="15539"/>
                      <a:pt x="20053" y="14423"/>
                    </a:cubicBezTo>
                    <a:cubicBezTo>
                      <a:pt x="20053" y="14423"/>
                      <a:pt x="18988" y="16389"/>
                      <a:pt x="17469" y="16363"/>
                    </a:cubicBezTo>
                    <a:cubicBezTo>
                      <a:pt x="15952" y="16336"/>
                      <a:pt x="13102" y="15592"/>
                      <a:pt x="9133" y="11979"/>
                    </a:cubicBezTo>
                    <a:cubicBezTo>
                      <a:pt x="5165" y="8365"/>
                      <a:pt x="3141" y="3982"/>
                      <a:pt x="3940" y="1750"/>
                    </a:cubicBezTo>
                    <a:cubicBezTo>
                      <a:pt x="4472" y="156"/>
                      <a:pt x="5671" y="24"/>
                      <a:pt x="5671" y="24"/>
                    </a:cubicBezTo>
                    <a:cubicBezTo>
                      <a:pt x="5671" y="24"/>
                      <a:pt x="4233" y="-216"/>
                      <a:pt x="3247" y="820"/>
                    </a:cubicBezTo>
                    <a:cubicBezTo>
                      <a:pt x="2262" y="1856"/>
                      <a:pt x="238" y="3849"/>
                      <a:pt x="238" y="3849"/>
                    </a:cubicBezTo>
                    <a:close/>
                  </a:path>
                </a:pathLst>
              </a:custGeom>
              <a:gradFill flip="none" rotWithShape="1">
                <a:gsLst>
                  <a:gs pos="0">
                    <a:srgbClr val="FFB000"/>
                  </a:gs>
                  <a:gs pos="30905">
                    <a:srgbClr val="FFCA00"/>
                  </a:gs>
                  <a:gs pos="47670">
                    <a:srgbClr val="FFE400"/>
                  </a:gs>
                  <a:gs pos="64825">
                    <a:srgbClr val="FFCA00"/>
                  </a:gs>
                  <a:gs pos="96744">
                    <a:srgbClr val="FFB000"/>
                  </a:gs>
                </a:gsLst>
                <a:lin ang="3419231" scaled="0"/>
              </a:gra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8" name="Shape 22064"/>
              <p:cNvSpPr/>
              <p:nvPr/>
            </p:nvSpPr>
            <p:spPr>
              <a:xfrm>
                <a:off x="1759490" y="3418026"/>
                <a:ext cx="588284" cy="593169"/>
              </a:xfrm>
              <a:custGeom>
                <a:avLst/>
                <a:gdLst/>
                <a:ahLst/>
                <a:cxnLst>
                  <a:cxn ang="0">
                    <a:pos x="wd2" y="hd2"/>
                  </a:cxn>
                  <a:cxn ang="5400000">
                    <a:pos x="wd2" y="hd2"/>
                  </a:cxn>
                  <a:cxn ang="10800000">
                    <a:pos x="wd2" y="hd2"/>
                  </a:cxn>
                  <a:cxn ang="16200000">
                    <a:pos x="wd2" y="hd2"/>
                  </a:cxn>
                </a:cxnLst>
                <a:rect l="0" t="0" r="r" b="b"/>
                <a:pathLst>
                  <a:path w="21215" h="20597" extrusionOk="0">
                    <a:moveTo>
                      <a:pt x="21169" y="17048"/>
                    </a:moveTo>
                    <a:cubicBezTo>
                      <a:pt x="21169" y="17048"/>
                      <a:pt x="19865" y="19372"/>
                      <a:pt x="18005" y="19340"/>
                    </a:cubicBezTo>
                    <a:cubicBezTo>
                      <a:pt x="16147" y="19309"/>
                      <a:pt x="12657" y="18429"/>
                      <a:pt x="7797" y="14159"/>
                    </a:cubicBezTo>
                    <a:cubicBezTo>
                      <a:pt x="2938" y="9887"/>
                      <a:pt x="459" y="4706"/>
                      <a:pt x="1438" y="2068"/>
                    </a:cubicBezTo>
                    <a:cubicBezTo>
                      <a:pt x="2090" y="184"/>
                      <a:pt x="3557" y="28"/>
                      <a:pt x="3557" y="28"/>
                    </a:cubicBezTo>
                    <a:cubicBezTo>
                      <a:pt x="3557" y="28"/>
                      <a:pt x="2450" y="-148"/>
                      <a:pt x="1389" y="390"/>
                    </a:cubicBezTo>
                    <a:cubicBezTo>
                      <a:pt x="726" y="924"/>
                      <a:pt x="-235" y="2018"/>
                      <a:pt x="52" y="3737"/>
                    </a:cubicBezTo>
                    <a:cubicBezTo>
                      <a:pt x="480" y="6297"/>
                      <a:pt x="2386" y="11419"/>
                      <a:pt x="8638" y="16236"/>
                    </a:cubicBezTo>
                    <a:cubicBezTo>
                      <a:pt x="14425" y="20693"/>
                      <a:pt x="18326" y="21452"/>
                      <a:pt x="20490" y="19781"/>
                    </a:cubicBezTo>
                    <a:cubicBezTo>
                      <a:pt x="20566" y="19688"/>
                      <a:pt x="20619" y="19613"/>
                      <a:pt x="20647" y="19560"/>
                    </a:cubicBezTo>
                    <a:cubicBezTo>
                      <a:pt x="20875" y="19120"/>
                      <a:pt x="21365" y="18367"/>
                      <a:pt x="21169" y="17048"/>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49" name="Shape 22065"/>
              <p:cNvSpPr/>
              <p:nvPr/>
            </p:nvSpPr>
            <p:spPr>
              <a:xfrm>
                <a:off x="3677623" y="576882"/>
                <a:ext cx="1575942" cy="1504076"/>
              </a:xfrm>
              <a:custGeom>
                <a:avLst/>
                <a:gdLst/>
                <a:ahLst/>
                <a:cxnLst>
                  <a:cxn ang="0">
                    <a:pos x="wd2" y="hd2"/>
                  </a:cxn>
                  <a:cxn ang="5400000">
                    <a:pos x="wd2" y="hd2"/>
                  </a:cxn>
                  <a:cxn ang="10800000">
                    <a:pos x="wd2" y="hd2"/>
                  </a:cxn>
                  <a:cxn ang="16200000">
                    <a:pos x="wd2" y="hd2"/>
                  </a:cxn>
                </a:cxnLst>
                <a:rect l="0" t="0" r="r" b="b"/>
                <a:pathLst>
                  <a:path w="20250" h="21600" extrusionOk="0">
                    <a:moveTo>
                      <a:pt x="19180" y="0"/>
                    </a:moveTo>
                    <a:lnTo>
                      <a:pt x="0" y="21600"/>
                    </a:lnTo>
                    <a:cubicBezTo>
                      <a:pt x="0" y="21600"/>
                      <a:pt x="5428" y="19879"/>
                      <a:pt x="12652" y="12993"/>
                    </a:cubicBezTo>
                    <a:cubicBezTo>
                      <a:pt x="20115" y="5615"/>
                      <a:pt x="21600" y="2213"/>
                      <a:pt x="19180" y="0"/>
                    </a:cubicBezTo>
                    <a:close/>
                  </a:path>
                </a:pathLst>
              </a:custGeom>
              <a:solidFill>
                <a:srgbClr val="212830">
                  <a:alpha val="27748"/>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sp>
        <p:nvSpPr>
          <p:cNvPr id="53" name="Title 18"/>
          <p:cNvSpPr txBox="1">
            <a:spLocks/>
          </p:cNvSpPr>
          <p:nvPr/>
        </p:nvSpPr>
        <p:spPr>
          <a:xfrm>
            <a:off x="4638293" y="2664175"/>
            <a:ext cx="1088493" cy="338554"/>
          </a:xfrm>
          <a:prstGeom prst="rect">
            <a:avLst/>
          </a:prstGeom>
        </p:spPr>
        <p:txBody>
          <a:bodyPr wrap="square" anchor="t">
            <a:spAutoFit/>
          </a:bodyPr>
          <a:lstStyle>
            <a:defPPr>
              <a:defRPr lang="en-US"/>
            </a:defPPr>
            <a:lvl1pPr algn="r">
              <a:buClr>
                <a:srgbClr val="E24848"/>
              </a:buClr>
              <a:defRPr sz="140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id-ID" sz="1600" b="1" spc="-15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Strengths</a:t>
            </a:r>
          </a:p>
        </p:txBody>
      </p:sp>
      <p:sp>
        <p:nvSpPr>
          <p:cNvPr id="54" name="Rectangle 53"/>
          <p:cNvSpPr/>
          <p:nvPr/>
        </p:nvSpPr>
        <p:spPr>
          <a:xfrm>
            <a:off x="3455247" y="2945786"/>
            <a:ext cx="2258816" cy="830997"/>
          </a:xfrm>
          <a:prstGeom prst="rect">
            <a:avLst/>
          </a:prstGeom>
        </p:spPr>
        <p:txBody>
          <a:bodyPr wrap="square">
            <a:spAutoFit/>
          </a:bodyPr>
          <a:lstStyle/>
          <a:p>
            <a:pPr algn="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5" name="Rectangle 54"/>
          <p:cNvSpPr/>
          <p:nvPr/>
        </p:nvSpPr>
        <p:spPr>
          <a:xfrm>
            <a:off x="4790705" y="2140731"/>
            <a:ext cx="923359" cy="523220"/>
          </a:xfrm>
          <a:prstGeom prst="rect">
            <a:avLst/>
          </a:prstGeom>
        </p:spPr>
        <p:txBody>
          <a:bodyPr wrap="square">
            <a:spAutoFit/>
          </a:bodyPr>
          <a:lstStyle/>
          <a:p>
            <a:pPr algn="ctr"/>
            <a:r>
              <a:rPr lang="en-US" sz="2800" b="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85%</a:t>
            </a:r>
          </a:p>
        </p:txBody>
      </p:sp>
      <p:sp>
        <p:nvSpPr>
          <p:cNvPr id="67" name="Title 18"/>
          <p:cNvSpPr txBox="1">
            <a:spLocks/>
          </p:cNvSpPr>
          <p:nvPr/>
        </p:nvSpPr>
        <p:spPr>
          <a:xfrm>
            <a:off x="1969146" y="2664175"/>
            <a:ext cx="1088493" cy="338554"/>
          </a:xfrm>
          <a:prstGeom prst="rect">
            <a:avLst/>
          </a:prstGeom>
        </p:spPr>
        <p:txBody>
          <a:bodyPr wrap="square" anchor="t">
            <a:spAutoFit/>
          </a:bodyPr>
          <a:lstStyle>
            <a:defPPr>
              <a:defRPr lang="en-US"/>
            </a:defPPr>
            <a:lvl1pPr algn="r">
              <a:buClr>
                <a:srgbClr val="E24848"/>
              </a:buClr>
              <a:defRPr sz="140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id-ID" sz="1600" b="1" spc="-15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Strengths</a:t>
            </a:r>
          </a:p>
        </p:txBody>
      </p:sp>
      <p:sp>
        <p:nvSpPr>
          <p:cNvPr id="68" name="Rectangle 67"/>
          <p:cNvSpPr/>
          <p:nvPr/>
        </p:nvSpPr>
        <p:spPr>
          <a:xfrm>
            <a:off x="786100" y="2945786"/>
            <a:ext cx="2258816" cy="830997"/>
          </a:xfrm>
          <a:prstGeom prst="rect">
            <a:avLst/>
          </a:prstGeom>
        </p:spPr>
        <p:txBody>
          <a:bodyPr wrap="square">
            <a:spAutoFit/>
          </a:bodyPr>
          <a:lstStyle/>
          <a:p>
            <a:pPr algn="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9" name="Rectangle 68"/>
          <p:cNvSpPr/>
          <p:nvPr/>
        </p:nvSpPr>
        <p:spPr>
          <a:xfrm>
            <a:off x="2121558" y="2140731"/>
            <a:ext cx="923359" cy="523220"/>
          </a:xfrm>
          <a:prstGeom prst="rect">
            <a:avLst/>
          </a:prstGeom>
        </p:spPr>
        <p:txBody>
          <a:bodyPr wrap="square">
            <a:spAutoFit/>
          </a:bodyPr>
          <a:lstStyle/>
          <a:p>
            <a:pPr algn="ctr"/>
            <a:r>
              <a:rPr lang="en-US" sz="2800" b="1" dirty="0">
                <a:solidFill>
                  <a:schemeClr val="tx1">
                    <a:lumMod val="95000"/>
                    <a:lumOff val="5000"/>
                  </a:schemeClr>
                </a:solidFill>
                <a:latin typeface="Caviar Dreams" panose="020B0402020204020504" pitchFamily="34" charset="0"/>
                <a:ea typeface="Open Sans" panose="020B0606030504020204" pitchFamily="34" charset="0"/>
                <a:cs typeface="Open Sans" panose="020B0606030504020204" pitchFamily="34" charset="0"/>
              </a:rPr>
              <a:t>85%</a:t>
            </a:r>
          </a:p>
        </p:txBody>
      </p:sp>
      <p:cxnSp>
        <p:nvCxnSpPr>
          <p:cNvPr id="72" name="Straight Connector 71"/>
          <p:cNvCxnSpPr/>
          <p:nvPr/>
        </p:nvCxnSpPr>
        <p:spPr>
          <a:xfrm>
            <a:off x="609600" y="3936033"/>
            <a:ext cx="5981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5" name="Shape 22072"/>
          <p:cNvSpPr/>
          <p:nvPr/>
        </p:nvSpPr>
        <p:spPr>
          <a:xfrm>
            <a:off x="177749" y="4144436"/>
            <a:ext cx="3887617" cy="974626"/>
          </a:xfrm>
          <a:prstGeom prst="rect">
            <a:avLst/>
          </a:prstGeom>
          <a:ln w="12700">
            <a:miter lim="400000"/>
          </a:ln>
          <a:extLst>
            <a:ext uri="{C572A759-6A51-4108-AA02-DFA0A04FC94B}">
              <ma14:wrappingTextBoxFlag xmlns:ma14="http://schemas.microsoft.com/office/mac/drawingml/2011/main" xmlns="" val="1"/>
            </a:ext>
          </a:extLst>
        </p:spPr>
        <p:txBody>
          <a:bodyPr wrap="square" lIns="25400" tIns="25400" rIns="25400" bIns="25400">
            <a:spAutoFit/>
          </a:bodyPr>
          <a:lstStyle>
            <a:lvl1pPr algn="l">
              <a:defRPr sz="15000" b="1">
                <a:solidFill>
                  <a:srgbClr val="4C6077"/>
                </a:solidFill>
                <a:latin typeface="Helvetica"/>
                <a:ea typeface="Helvetica"/>
                <a:cs typeface="Helvetica"/>
                <a:sym typeface="Helvetica"/>
              </a:defRPr>
            </a:lvl1pPr>
          </a:lstStyle>
          <a:p>
            <a:pPr algn="r">
              <a:defRPr sz="12000"/>
            </a:pPr>
            <a:r>
              <a:rPr sz="6000" dirty="0">
                <a:solidFill>
                  <a:schemeClr val="accent2"/>
                </a:solidFill>
                <a:latin typeface="Caviar Dreams" panose="020B0402020204020504" pitchFamily="34" charset="0"/>
              </a:rPr>
              <a:t>$589,45</a:t>
            </a:r>
          </a:p>
        </p:txBody>
      </p:sp>
      <p:sp>
        <p:nvSpPr>
          <p:cNvPr id="77" name="Rectangle 76"/>
          <p:cNvSpPr/>
          <p:nvPr/>
        </p:nvSpPr>
        <p:spPr>
          <a:xfrm>
            <a:off x="901700" y="5123945"/>
            <a:ext cx="3046645" cy="646331"/>
          </a:xfrm>
          <a:prstGeom prst="rect">
            <a:avLst/>
          </a:prstGeom>
        </p:spPr>
        <p:txBody>
          <a:bodyPr wrap="square">
            <a:spAutoFit/>
          </a:bodyPr>
          <a:lstStyle/>
          <a:p>
            <a:pPr algn="r">
              <a:buClr>
                <a:srgbClr val="E24848"/>
              </a:buClr>
              <a:defRPr/>
            </a:pPr>
            <a:r>
              <a:rPr lang="en-US" sz="12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8" name="Group 38"/>
          <p:cNvGrpSpPr/>
          <p:nvPr/>
        </p:nvGrpSpPr>
        <p:grpSpPr>
          <a:xfrm>
            <a:off x="4375998" y="4261642"/>
            <a:ext cx="1407072" cy="1351758"/>
            <a:chOff x="5216525" y="3651250"/>
            <a:chExt cx="646113" cy="620713"/>
          </a:xfrm>
          <a:solidFill>
            <a:schemeClr val="accent1"/>
          </a:solidFill>
        </p:grpSpPr>
        <p:sp>
          <p:nvSpPr>
            <p:cNvPr id="79" name="Freeform 27"/>
            <p:cNvSpPr>
              <a:spLocks noEditPoints="1"/>
            </p:cNvSpPr>
            <p:nvPr/>
          </p:nvSpPr>
          <p:spPr bwMode="auto">
            <a:xfrm>
              <a:off x="5297488" y="3651250"/>
              <a:ext cx="144463" cy="146050"/>
            </a:xfrm>
            <a:custGeom>
              <a:avLst/>
              <a:gdLst/>
              <a:ahLst/>
              <a:cxnLst>
                <a:cxn ang="0">
                  <a:pos x="44" y="88"/>
                </a:cxn>
                <a:cxn ang="0">
                  <a:pos x="88" y="44"/>
                </a:cxn>
                <a:cxn ang="0">
                  <a:pos x="44" y="0"/>
                </a:cxn>
                <a:cxn ang="0">
                  <a:pos x="0" y="44"/>
                </a:cxn>
                <a:cxn ang="0">
                  <a:pos x="44" y="88"/>
                </a:cxn>
                <a:cxn ang="0">
                  <a:pos x="44" y="88"/>
                </a:cxn>
                <a:cxn ang="0">
                  <a:pos x="44" y="88"/>
                </a:cxn>
              </a:cxnLst>
              <a:rect l="0" t="0" r="r" b="b"/>
              <a:pathLst>
                <a:path w="88" h="88">
                  <a:moveTo>
                    <a:pt x="44" y="88"/>
                  </a:moveTo>
                  <a:cubicBezTo>
                    <a:pt x="68" y="88"/>
                    <a:pt x="88" y="68"/>
                    <a:pt x="88" y="44"/>
                  </a:cubicBezTo>
                  <a:cubicBezTo>
                    <a:pt x="88" y="20"/>
                    <a:pt x="68" y="0"/>
                    <a:pt x="44" y="0"/>
                  </a:cubicBezTo>
                  <a:cubicBezTo>
                    <a:pt x="20" y="0"/>
                    <a:pt x="0" y="20"/>
                    <a:pt x="0" y="44"/>
                  </a:cubicBezTo>
                  <a:cubicBezTo>
                    <a:pt x="0" y="68"/>
                    <a:pt x="20" y="88"/>
                    <a:pt x="44" y="88"/>
                  </a:cubicBezTo>
                  <a:close/>
                  <a:moveTo>
                    <a:pt x="44" y="88"/>
                  </a:moveTo>
                  <a:cubicBezTo>
                    <a:pt x="44" y="88"/>
                    <a:pt x="44" y="88"/>
                    <a:pt x="44" y="8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8"/>
            <p:cNvSpPr>
              <a:spLocks noEditPoints="1"/>
            </p:cNvSpPr>
            <p:nvPr/>
          </p:nvSpPr>
          <p:spPr bwMode="auto">
            <a:xfrm>
              <a:off x="5286375" y="3798888"/>
              <a:ext cx="287338" cy="469900"/>
            </a:xfrm>
            <a:custGeom>
              <a:avLst/>
              <a:gdLst/>
              <a:ahLst/>
              <a:cxnLst>
                <a:cxn ang="0">
                  <a:pos x="135" y="143"/>
                </a:cxn>
                <a:cxn ang="0">
                  <a:pos x="115" y="125"/>
                </a:cxn>
                <a:cxn ang="0">
                  <a:pos x="115" y="125"/>
                </a:cxn>
                <a:cxn ang="0">
                  <a:pos x="81" y="126"/>
                </a:cxn>
                <a:cxn ang="0">
                  <a:pos x="81" y="78"/>
                </a:cxn>
                <a:cxn ang="0">
                  <a:pos x="123" y="94"/>
                </a:cxn>
                <a:cxn ang="0">
                  <a:pos x="159" y="86"/>
                </a:cxn>
                <a:cxn ang="0">
                  <a:pos x="169" y="64"/>
                </a:cxn>
                <a:cxn ang="0">
                  <a:pos x="147" y="55"/>
                </a:cxn>
                <a:cxn ang="0">
                  <a:pos x="76" y="19"/>
                </a:cxn>
                <a:cxn ang="0">
                  <a:pos x="76" y="19"/>
                </a:cxn>
                <a:cxn ang="0">
                  <a:pos x="50" y="1"/>
                </a:cxn>
                <a:cxn ang="0">
                  <a:pos x="41" y="0"/>
                </a:cxn>
                <a:cxn ang="0">
                  <a:pos x="31" y="1"/>
                </a:cxn>
                <a:cxn ang="0">
                  <a:pos x="31" y="1"/>
                </a:cxn>
                <a:cxn ang="0">
                  <a:pos x="0" y="35"/>
                </a:cxn>
                <a:cxn ang="0">
                  <a:pos x="0" y="132"/>
                </a:cxn>
                <a:cxn ang="0">
                  <a:pos x="40" y="166"/>
                </a:cxn>
                <a:cxn ang="0">
                  <a:pos x="44" y="166"/>
                </a:cxn>
                <a:cxn ang="0">
                  <a:pos x="98" y="166"/>
                </a:cxn>
                <a:cxn ang="0">
                  <a:pos x="109" y="265"/>
                </a:cxn>
                <a:cxn ang="0">
                  <a:pos x="129" y="283"/>
                </a:cxn>
                <a:cxn ang="0">
                  <a:pos x="131" y="283"/>
                </a:cxn>
                <a:cxn ang="0">
                  <a:pos x="149" y="261"/>
                </a:cxn>
                <a:cxn ang="0">
                  <a:pos x="135" y="143"/>
                </a:cxn>
                <a:cxn ang="0">
                  <a:pos x="135" y="143"/>
                </a:cxn>
                <a:cxn ang="0">
                  <a:pos x="135" y="143"/>
                </a:cxn>
              </a:cxnLst>
              <a:rect l="0" t="0" r="r" b="b"/>
              <a:pathLst>
                <a:path w="173" h="283">
                  <a:moveTo>
                    <a:pt x="135" y="143"/>
                  </a:moveTo>
                  <a:cubicBezTo>
                    <a:pt x="134" y="133"/>
                    <a:pt x="126" y="125"/>
                    <a:pt x="115" y="125"/>
                  </a:cubicBezTo>
                  <a:cubicBezTo>
                    <a:pt x="115" y="125"/>
                    <a:pt x="115" y="125"/>
                    <a:pt x="115" y="125"/>
                  </a:cubicBezTo>
                  <a:cubicBezTo>
                    <a:pt x="81" y="126"/>
                    <a:pt x="81" y="126"/>
                    <a:pt x="81" y="126"/>
                  </a:cubicBezTo>
                  <a:cubicBezTo>
                    <a:pt x="81" y="78"/>
                    <a:pt x="81" y="78"/>
                    <a:pt x="81" y="78"/>
                  </a:cubicBezTo>
                  <a:cubicBezTo>
                    <a:pt x="92" y="88"/>
                    <a:pt x="105" y="94"/>
                    <a:pt x="123" y="94"/>
                  </a:cubicBezTo>
                  <a:cubicBezTo>
                    <a:pt x="133" y="94"/>
                    <a:pt x="145" y="92"/>
                    <a:pt x="159" y="86"/>
                  </a:cubicBezTo>
                  <a:cubicBezTo>
                    <a:pt x="168" y="83"/>
                    <a:pt x="173" y="73"/>
                    <a:pt x="169" y="64"/>
                  </a:cubicBezTo>
                  <a:cubicBezTo>
                    <a:pt x="166" y="56"/>
                    <a:pt x="156" y="51"/>
                    <a:pt x="147" y="55"/>
                  </a:cubicBezTo>
                  <a:cubicBezTo>
                    <a:pt x="113" y="68"/>
                    <a:pt x="106" y="60"/>
                    <a:pt x="76" y="19"/>
                  </a:cubicBezTo>
                  <a:cubicBezTo>
                    <a:pt x="76" y="19"/>
                    <a:pt x="76" y="19"/>
                    <a:pt x="76" y="19"/>
                  </a:cubicBezTo>
                  <a:cubicBezTo>
                    <a:pt x="70" y="10"/>
                    <a:pt x="60" y="4"/>
                    <a:pt x="50" y="1"/>
                  </a:cubicBezTo>
                  <a:cubicBezTo>
                    <a:pt x="50" y="1"/>
                    <a:pt x="46" y="0"/>
                    <a:pt x="41" y="0"/>
                  </a:cubicBezTo>
                  <a:cubicBezTo>
                    <a:pt x="36" y="0"/>
                    <a:pt x="31" y="1"/>
                    <a:pt x="31" y="1"/>
                  </a:cubicBezTo>
                  <a:cubicBezTo>
                    <a:pt x="31" y="1"/>
                    <a:pt x="31" y="1"/>
                    <a:pt x="31" y="1"/>
                  </a:cubicBezTo>
                  <a:cubicBezTo>
                    <a:pt x="16" y="5"/>
                    <a:pt x="0" y="17"/>
                    <a:pt x="0" y="35"/>
                  </a:cubicBezTo>
                  <a:cubicBezTo>
                    <a:pt x="0" y="132"/>
                    <a:pt x="0" y="132"/>
                    <a:pt x="0" y="132"/>
                  </a:cubicBezTo>
                  <a:cubicBezTo>
                    <a:pt x="0" y="153"/>
                    <a:pt x="21" y="166"/>
                    <a:pt x="40" y="166"/>
                  </a:cubicBezTo>
                  <a:cubicBezTo>
                    <a:pt x="41" y="166"/>
                    <a:pt x="42" y="166"/>
                    <a:pt x="44" y="166"/>
                  </a:cubicBezTo>
                  <a:cubicBezTo>
                    <a:pt x="98" y="166"/>
                    <a:pt x="98" y="166"/>
                    <a:pt x="98" y="166"/>
                  </a:cubicBezTo>
                  <a:cubicBezTo>
                    <a:pt x="109" y="265"/>
                    <a:pt x="109" y="265"/>
                    <a:pt x="109" y="265"/>
                  </a:cubicBezTo>
                  <a:cubicBezTo>
                    <a:pt x="110" y="275"/>
                    <a:pt x="119" y="283"/>
                    <a:pt x="129" y="283"/>
                  </a:cubicBezTo>
                  <a:cubicBezTo>
                    <a:pt x="130" y="283"/>
                    <a:pt x="131" y="283"/>
                    <a:pt x="131" y="283"/>
                  </a:cubicBezTo>
                  <a:cubicBezTo>
                    <a:pt x="142" y="282"/>
                    <a:pt x="150" y="272"/>
                    <a:pt x="149" y="261"/>
                  </a:cubicBezTo>
                  <a:lnTo>
                    <a:pt x="135" y="143"/>
                  </a:lnTo>
                  <a:close/>
                  <a:moveTo>
                    <a:pt x="135" y="143"/>
                  </a:moveTo>
                  <a:cubicBezTo>
                    <a:pt x="135" y="143"/>
                    <a:pt x="135" y="143"/>
                    <a:pt x="135" y="14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9"/>
            <p:cNvSpPr>
              <a:spLocks noEditPoints="1"/>
            </p:cNvSpPr>
            <p:nvPr/>
          </p:nvSpPr>
          <p:spPr bwMode="auto">
            <a:xfrm>
              <a:off x="5216525" y="3830638"/>
              <a:ext cx="222250" cy="441325"/>
            </a:xfrm>
            <a:custGeom>
              <a:avLst/>
              <a:gdLst/>
              <a:ahLst/>
              <a:cxnLst>
                <a:cxn ang="0">
                  <a:pos x="135" y="170"/>
                </a:cxn>
                <a:cxn ang="0">
                  <a:pos x="118" y="153"/>
                </a:cxn>
                <a:cxn ang="0">
                  <a:pos x="34" y="153"/>
                </a:cxn>
                <a:cxn ang="0">
                  <a:pos x="34" y="17"/>
                </a:cxn>
                <a:cxn ang="0">
                  <a:pos x="17" y="0"/>
                </a:cxn>
                <a:cxn ang="0">
                  <a:pos x="0" y="17"/>
                </a:cxn>
                <a:cxn ang="0">
                  <a:pos x="0" y="170"/>
                </a:cxn>
                <a:cxn ang="0">
                  <a:pos x="8" y="184"/>
                </a:cxn>
                <a:cxn ang="0">
                  <a:pos x="3" y="204"/>
                </a:cxn>
                <a:cxn ang="0">
                  <a:pos x="3" y="251"/>
                </a:cxn>
                <a:cxn ang="0">
                  <a:pos x="18" y="266"/>
                </a:cxn>
                <a:cxn ang="0">
                  <a:pos x="32" y="251"/>
                </a:cxn>
                <a:cxn ang="0">
                  <a:pos x="32" y="204"/>
                </a:cxn>
                <a:cxn ang="0">
                  <a:pos x="43" y="192"/>
                </a:cxn>
                <a:cxn ang="0">
                  <a:pos x="91" y="192"/>
                </a:cxn>
                <a:cxn ang="0">
                  <a:pos x="103" y="204"/>
                </a:cxn>
                <a:cxn ang="0">
                  <a:pos x="103" y="251"/>
                </a:cxn>
                <a:cxn ang="0">
                  <a:pos x="117" y="266"/>
                </a:cxn>
                <a:cxn ang="0">
                  <a:pos x="131" y="251"/>
                </a:cxn>
                <a:cxn ang="0">
                  <a:pos x="131" y="204"/>
                </a:cxn>
                <a:cxn ang="0">
                  <a:pos x="126" y="185"/>
                </a:cxn>
                <a:cxn ang="0">
                  <a:pos x="135" y="170"/>
                </a:cxn>
                <a:cxn ang="0">
                  <a:pos x="135" y="170"/>
                </a:cxn>
                <a:cxn ang="0">
                  <a:pos x="135" y="170"/>
                </a:cxn>
              </a:cxnLst>
              <a:rect l="0" t="0" r="r" b="b"/>
              <a:pathLst>
                <a:path w="135" h="266">
                  <a:moveTo>
                    <a:pt x="135" y="170"/>
                  </a:moveTo>
                  <a:cubicBezTo>
                    <a:pt x="135" y="160"/>
                    <a:pt x="128" y="153"/>
                    <a:pt x="118" y="153"/>
                  </a:cubicBezTo>
                  <a:cubicBezTo>
                    <a:pt x="34" y="153"/>
                    <a:pt x="34" y="153"/>
                    <a:pt x="34" y="153"/>
                  </a:cubicBezTo>
                  <a:cubicBezTo>
                    <a:pt x="34" y="17"/>
                    <a:pt x="34" y="17"/>
                    <a:pt x="34" y="17"/>
                  </a:cubicBezTo>
                  <a:cubicBezTo>
                    <a:pt x="34" y="8"/>
                    <a:pt x="26" y="0"/>
                    <a:pt x="17" y="0"/>
                  </a:cubicBezTo>
                  <a:cubicBezTo>
                    <a:pt x="8" y="0"/>
                    <a:pt x="0" y="8"/>
                    <a:pt x="0" y="17"/>
                  </a:cubicBezTo>
                  <a:cubicBezTo>
                    <a:pt x="0" y="170"/>
                    <a:pt x="0" y="170"/>
                    <a:pt x="0" y="170"/>
                  </a:cubicBezTo>
                  <a:cubicBezTo>
                    <a:pt x="0" y="176"/>
                    <a:pt x="3" y="181"/>
                    <a:pt x="8" y="184"/>
                  </a:cubicBezTo>
                  <a:cubicBezTo>
                    <a:pt x="5" y="190"/>
                    <a:pt x="3" y="197"/>
                    <a:pt x="3" y="204"/>
                  </a:cubicBezTo>
                  <a:cubicBezTo>
                    <a:pt x="3" y="251"/>
                    <a:pt x="3" y="251"/>
                    <a:pt x="3" y="251"/>
                  </a:cubicBezTo>
                  <a:cubicBezTo>
                    <a:pt x="3" y="259"/>
                    <a:pt x="10" y="266"/>
                    <a:pt x="18" y="266"/>
                  </a:cubicBezTo>
                  <a:cubicBezTo>
                    <a:pt x="25" y="266"/>
                    <a:pt x="32" y="259"/>
                    <a:pt x="32" y="251"/>
                  </a:cubicBezTo>
                  <a:cubicBezTo>
                    <a:pt x="32" y="204"/>
                    <a:pt x="32" y="204"/>
                    <a:pt x="32" y="204"/>
                  </a:cubicBezTo>
                  <a:cubicBezTo>
                    <a:pt x="32" y="197"/>
                    <a:pt x="37" y="192"/>
                    <a:pt x="43" y="192"/>
                  </a:cubicBezTo>
                  <a:cubicBezTo>
                    <a:pt x="91" y="192"/>
                    <a:pt x="91" y="192"/>
                    <a:pt x="91" y="192"/>
                  </a:cubicBezTo>
                  <a:cubicBezTo>
                    <a:pt x="97" y="192"/>
                    <a:pt x="103" y="197"/>
                    <a:pt x="103" y="204"/>
                  </a:cubicBezTo>
                  <a:cubicBezTo>
                    <a:pt x="103" y="251"/>
                    <a:pt x="103" y="251"/>
                    <a:pt x="103" y="251"/>
                  </a:cubicBezTo>
                  <a:cubicBezTo>
                    <a:pt x="103" y="259"/>
                    <a:pt x="109" y="266"/>
                    <a:pt x="117" y="266"/>
                  </a:cubicBezTo>
                  <a:cubicBezTo>
                    <a:pt x="125" y="266"/>
                    <a:pt x="131" y="259"/>
                    <a:pt x="131" y="251"/>
                  </a:cubicBezTo>
                  <a:cubicBezTo>
                    <a:pt x="131" y="204"/>
                    <a:pt x="131" y="204"/>
                    <a:pt x="131" y="204"/>
                  </a:cubicBezTo>
                  <a:cubicBezTo>
                    <a:pt x="131" y="197"/>
                    <a:pt x="129" y="190"/>
                    <a:pt x="126" y="185"/>
                  </a:cubicBezTo>
                  <a:cubicBezTo>
                    <a:pt x="132" y="182"/>
                    <a:pt x="135" y="176"/>
                    <a:pt x="135" y="170"/>
                  </a:cubicBezTo>
                  <a:close/>
                  <a:moveTo>
                    <a:pt x="135" y="170"/>
                  </a:moveTo>
                  <a:cubicBezTo>
                    <a:pt x="135" y="170"/>
                    <a:pt x="135" y="170"/>
                    <a:pt x="135" y="17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30"/>
            <p:cNvSpPr>
              <a:spLocks noEditPoints="1"/>
            </p:cNvSpPr>
            <p:nvPr/>
          </p:nvSpPr>
          <p:spPr bwMode="auto">
            <a:xfrm>
              <a:off x="5495925" y="3960813"/>
              <a:ext cx="366713" cy="295275"/>
            </a:xfrm>
            <a:custGeom>
              <a:avLst/>
              <a:gdLst/>
              <a:ahLst/>
              <a:cxnLst>
                <a:cxn ang="0">
                  <a:pos x="206" y="0"/>
                </a:cxn>
                <a:cxn ang="0">
                  <a:pos x="17" y="0"/>
                </a:cxn>
                <a:cxn ang="0">
                  <a:pos x="0" y="16"/>
                </a:cxn>
                <a:cxn ang="0">
                  <a:pos x="17" y="32"/>
                </a:cxn>
                <a:cxn ang="0">
                  <a:pos x="39" y="32"/>
                </a:cxn>
                <a:cxn ang="0">
                  <a:pos x="39" y="177"/>
                </a:cxn>
                <a:cxn ang="0">
                  <a:pos x="183" y="177"/>
                </a:cxn>
                <a:cxn ang="0">
                  <a:pos x="183" y="32"/>
                </a:cxn>
                <a:cxn ang="0">
                  <a:pos x="206" y="32"/>
                </a:cxn>
                <a:cxn ang="0">
                  <a:pos x="222" y="16"/>
                </a:cxn>
                <a:cxn ang="0">
                  <a:pos x="206" y="0"/>
                </a:cxn>
                <a:cxn ang="0">
                  <a:pos x="206" y="0"/>
                </a:cxn>
                <a:cxn ang="0">
                  <a:pos x="206" y="0"/>
                </a:cxn>
              </a:cxnLst>
              <a:rect l="0" t="0" r="r" b="b"/>
              <a:pathLst>
                <a:path w="222" h="177">
                  <a:moveTo>
                    <a:pt x="206" y="0"/>
                  </a:moveTo>
                  <a:cubicBezTo>
                    <a:pt x="17" y="0"/>
                    <a:pt x="17" y="0"/>
                    <a:pt x="17" y="0"/>
                  </a:cubicBezTo>
                  <a:cubicBezTo>
                    <a:pt x="8" y="0"/>
                    <a:pt x="0" y="7"/>
                    <a:pt x="0" y="16"/>
                  </a:cubicBezTo>
                  <a:cubicBezTo>
                    <a:pt x="0" y="25"/>
                    <a:pt x="8" y="32"/>
                    <a:pt x="17" y="32"/>
                  </a:cubicBezTo>
                  <a:cubicBezTo>
                    <a:pt x="39" y="32"/>
                    <a:pt x="39" y="32"/>
                    <a:pt x="39" y="32"/>
                  </a:cubicBezTo>
                  <a:cubicBezTo>
                    <a:pt x="39" y="177"/>
                    <a:pt x="39" y="177"/>
                    <a:pt x="39" y="177"/>
                  </a:cubicBezTo>
                  <a:cubicBezTo>
                    <a:pt x="183" y="177"/>
                    <a:pt x="183" y="177"/>
                    <a:pt x="183" y="177"/>
                  </a:cubicBezTo>
                  <a:cubicBezTo>
                    <a:pt x="183" y="32"/>
                    <a:pt x="183" y="32"/>
                    <a:pt x="183" y="32"/>
                  </a:cubicBezTo>
                  <a:cubicBezTo>
                    <a:pt x="206" y="32"/>
                    <a:pt x="206" y="32"/>
                    <a:pt x="206" y="32"/>
                  </a:cubicBezTo>
                  <a:cubicBezTo>
                    <a:pt x="215" y="32"/>
                    <a:pt x="222" y="25"/>
                    <a:pt x="222" y="16"/>
                  </a:cubicBezTo>
                  <a:cubicBezTo>
                    <a:pt x="222" y="7"/>
                    <a:pt x="215" y="0"/>
                    <a:pt x="206" y="0"/>
                  </a:cubicBezTo>
                  <a:close/>
                  <a:moveTo>
                    <a:pt x="206" y="0"/>
                  </a:moveTo>
                  <a:cubicBezTo>
                    <a:pt x="206" y="0"/>
                    <a:pt x="206" y="0"/>
                    <a:pt x="206"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31"/>
            <p:cNvSpPr>
              <a:spLocks noEditPoints="1"/>
            </p:cNvSpPr>
            <p:nvPr/>
          </p:nvSpPr>
          <p:spPr bwMode="auto">
            <a:xfrm>
              <a:off x="5589588" y="3749675"/>
              <a:ext cx="254000" cy="203200"/>
            </a:xfrm>
            <a:custGeom>
              <a:avLst/>
              <a:gdLst/>
              <a:ahLst/>
              <a:cxnLst>
                <a:cxn ang="0">
                  <a:pos x="93" y="14"/>
                </a:cxn>
                <a:cxn ang="0">
                  <a:pos x="78" y="47"/>
                </a:cxn>
                <a:cxn ang="0">
                  <a:pos x="121" y="66"/>
                </a:cxn>
                <a:cxn ang="0">
                  <a:pos x="108" y="107"/>
                </a:cxn>
                <a:cxn ang="0">
                  <a:pos x="7" y="107"/>
                </a:cxn>
                <a:cxn ang="0">
                  <a:pos x="0" y="114"/>
                </a:cxn>
                <a:cxn ang="0">
                  <a:pos x="7" y="122"/>
                </a:cxn>
                <a:cxn ang="0">
                  <a:pos x="113" y="122"/>
                </a:cxn>
                <a:cxn ang="0">
                  <a:pos x="120" y="117"/>
                </a:cxn>
                <a:cxn ang="0">
                  <a:pos x="153" y="10"/>
                </a:cxn>
                <a:cxn ang="0">
                  <a:pos x="148" y="1"/>
                </a:cxn>
                <a:cxn ang="0">
                  <a:pos x="139" y="6"/>
                </a:cxn>
                <a:cxn ang="0">
                  <a:pos x="131" y="31"/>
                </a:cxn>
                <a:cxn ang="0">
                  <a:pos x="93" y="14"/>
                </a:cxn>
                <a:cxn ang="0">
                  <a:pos x="90" y="49"/>
                </a:cxn>
                <a:cxn ang="0">
                  <a:pos x="82" y="46"/>
                </a:cxn>
                <a:cxn ang="0">
                  <a:pos x="86" y="38"/>
                </a:cxn>
                <a:cxn ang="0">
                  <a:pos x="90" y="49"/>
                </a:cxn>
                <a:cxn ang="0">
                  <a:pos x="91" y="25"/>
                </a:cxn>
                <a:cxn ang="0">
                  <a:pos x="95" y="18"/>
                </a:cxn>
                <a:cxn ang="0">
                  <a:pos x="102" y="21"/>
                </a:cxn>
                <a:cxn ang="0">
                  <a:pos x="91" y="25"/>
                </a:cxn>
                <a:cxn ang="0">
                  <a:pos x="110" y="55"/>
                </a:cxn>
                <a:cxn ang="0">
                  <a:pos x="103" y="38"/>
                </a:cxn>
                <a:cxn ang="0">
                  <a:pos x="120" y="31"/>
                </a:cxn>
                <a:cxn ang="0">
                  <a:pos x="128" y="42"/>
                </a:cxn>
                <a:cxn ang="0">
                  <a:pos x="125" y="52"/>
                </a:cxn>
                <a:cxn ang="0">
                  <a:pos x="110" y="55"/>
                </a:cxn>
                <a:cxn ang="0">
                  <a:pos x="110" y="55"/>
                </a:cxn>
                <a:cxn ang="0">
                  <a:pos x="110" y="55"/>
                </a:cxn>
              </a:cxnLst>
              <a:rect l="0" t="0" r="r" b="b"/>
              <a:pathLst>
                <a:path w="154" h="122">
                  <a:moveTo>
                    <a:pt x="93" y="14"/>
                  </a:moveTo>
                  <a:cubicBezTo>
                    <a:pt x="78" y="47"/>
                    <a:pt x="78" y="47"/>
                    <a:pt x="78" y="47"/>
                  </a:cubicBezTo>
                  <a:cubicBezTo>
                    <a:pt x="121" y="66"/>
                    <a:pt x="121" y="66"/>
                    <a:pt x="121" y="66"/>
                  </a:cubicBezTo>
                  <a:cubicBezTo>
                    <a:pt x="108" y="107"/>
                    <a:pt x="108" y="107"/>
                    <a:pt x="108" y="107"/>
                  </a:cubicBezTo>
                  <a:cubicBezTo>
                    <a:pt x="7" y="107"/>
                    <a:pt x="7" y="107"/>
                    <a:pt x="7" y="107"/>
                  </a:cubicBezTo>
                  <a:cubicBezTo>
                    <a:pt x="3" y="107"/>
                    <a:pt x="0" y="111"/>
                    <a:pt x="0" y="114"/>
                  </a:cubicBezTo>
                  <a:cubicBezTo>
                    <a:pt x="0" y="118"/>
                    <a:pt x="3" y="122"/>
                    <a:pt x="7" y="122"/>
                  </a:cubicBezTo>
                  <a:cubicBezTo>
                    <a:pt x="113" y="122"/>
                    <a:pt x="113" y="122"/>
                    <a:pt x="113" y="122"/>
                  </a:cubicBezTo>
                  <a:cubicBezTo>
                    <a:pt x="116" y="122"/>
                    <a:pt x="119" y="120"/>
                    <a:pt x="120" y="117"/>
                  </a:cubicBezTo>
                  <a:cubicBezTo>
                    <a:pt x="153" y="10"/>
                    <a:pt x="153" y="10"/>
                    <a:pt x="153" y="10"/>
                  </a:cubicBezTo>
                  <a:cubicBezTo>
                    <a:pt x="154" y="6"/>
                    <a:pt x="152" y="3"/>
                    <a:pt x="148" y="1"/>
                  </a:cubicBezTo>
                  <a:cubicBezTo>
                    <a:pt x="144" y="0"/>
                    <a:pt x="140" y="2"/>
                    <a:pt x="139" y="6"/>
                  </a:cubicBezTo>
                  <a:cubicBezTo>
                    <a:pt x="131" y="31"/>
                    <a:pt x="131" y="31"/>
                    <a:pt x="131" y="31"/>
                  </a:cubicBezTo>
                  <a:lnTo>
                    <a:pt x="93" y="14"/>
                  </a:lnTo>
                  <a:close/>
                  <a:moveTo>
                    <a:pt x="90" y="49"/>
                  </a:moveTo>
                  <a:cubicBezTo>
                    <a:pt x="82" y="46"/>
                    <a:pt x="82" y="46"/>
                    <a:pt x="82" y="46"/>
                  </a:cubicBezTo>
                  <a:cubicBezTo>
                    <a:pt x="86" y="38"/>
                    <a:pt x="86" y="38"/>
                    <a:pt x="86" y="38"/>
                  </a:cubicBezTo>
                  <a:cubicBezTo>
                    <a:pt x="89" y="41"/>
                    <a:pt x="91" y="45"/>
                    <a:pt x="90" y="49"/>
                  </a:cubicBezTo>
                  <a:close/>
                  <a:moveTo>
                    <a:pt x="91" y="25"/>
                  </a:moveTo>
                  <a:cubicBezTo>
                    <a:pt x="95" y="18"/>
                    <a:pt x="95" y="18"/>
                    <a:pt x="95" y="18"/>
                  </a:cubicBezTo>
                  <a:cubicBezTo>
                    <a:pt x="102" y="21"/>
                    <a:pt x="102" y="21"/>
                    <a:pt x="102" y="21"/>
                  </a:cubicBezTo>
                  <a:cubicBezTo>
                    <a:pt x="100" y="25"/>
                    <a:pt x="96" y="26"/>
                    <a:pt x="91" y="25"/>
                  </a:cubicBezTo>
                  <a:close/>
                  <a:moveTo>
                    <a:pt x="110" y="55"/>
                  </a:moveTo>
                  <a:cubicBezTo>
                    <a:pt x="103" y="53"/>
                    <a:pt x="100" y="45"/>
                    <a:pt x="103" y="38"/>
                  </a:cubicBezTo>
                  <a:cubicBezTo>
                    <a:pt x="106" y="32"/>
                    <a:pt x="114" y="29"/>
                    <a:pt x="120" y="31"/>
                  </a:cubicBezTo>
                  <a:cubicBezTo>
                    <a:pt x="125" y="33"/>
                    <a:pt x="127" y="37"/>
                    <a:pt x="128" y="42"/>
                  </a:cubicBezTo>
                  <a:cubicBezTo>
                    <a:pt x="125" y="52"/>
                    <a:pt x="125" y="52"/>
                    <a:pt x="125" y="52"/>
                  </a:cubicBezTo>
                  <a:cubicBezTo>
                    <a:pt x="121" y="56"/>
                    <a:pt x="115" y="58"/>
                    <a:pt x="110" y="55"/>
                  </a:cubicBezTo>
                  <a:close/>
                  <a:moveTo>
                    <a:pt x="110" y="55"/>
                  </a:moveTo>
                  <a:cubicBezTo>
                    <a:pt x="110" y="55"/>
                    <a:pt x="110" y="55"/>
                    <a:pt x="110" y="55"/>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32"/>
            <p:cNvSpPr>
              <a:spLocks noEditPoints="1"/>
            </p:cNvSpPr>
            <p:nvPr/>
          </p:nvSpPr>
          <p:spPr bwMode="auto">
            <a:xfrm>
              <a:off x="5767388" y="3806825"/>
              <a:ext cx="25400" cy="31750"/>
            </a:xfrm>
            <a:custGeom>
              <a:avLst/>
              <a:gdLst/>
              <a:ahLst/>
              <a:cxnLst>
                <a:cxn ang="0">
                  <a:pos x="12" y="3"/>
                </a:cxn>
                <a:cxn ang="0">
                  <a:pos x="13" y="1"/>
                </a:cxn>
                <a:cxn ang="0">
                  <a:pos x="11" y="0"/>
                </a:cxn>
                <a:cxn ang="0">
                  <a:pos x="10" y="2"/>
                </a:cxn>
                <a:cxn ang="0">
                  <a:pos x="7" y="2"/>
                </a:cxn>
                <a:cxn ang="0">
                  <a:pos x="4" y="4"/>
                </a:cxn>
                <a:cxn ang="0">
                  <a:pos x="4" y="7"/>
                </a:cxn>
                <a:cxn ang="0">
                  <a:pos x="6" y="9"/>
                </a:cxn>
                <a:cxn ang="0">
                  <a:pos x="7" y="10"/>
                </a:cxn>
                <a:cxn ang="0">
                  <a:pos x="5" y="13"/>
                </a:cxn>
                <a:cxn ang="0">
                  <a:pos x="3" y="12"/>
                </a:cxn>
                <a:cxn ang="0">
                  <a:pos x="2" y="11"/>
                </a:cxn>
                <a:cxn ang="0">
                  <a:pos x="1" y="10"/>
                </a:cxn>
                <a:cxn ang="0">
                  <a:pos x="0" y="13"/>
                </a:cxn>
                <a:cxn ang="0">
                  <a:pos x="0" y="13"/>
                </a:cxn>
                <a:cxn ang="0">
                  <a:pos x="4" y="16"/>
                </a:cxn>
                <a:cxn ang="0">
                  <a:pos x="3" y="18"/>
                </a:cxn>
                <a:cxn ang="0">
                  <a:pos x="5" y="19"/>
                </a:cxn>
                <a:cxn ang="0">
                  <a:pos x="6" y="17"/>
                </a:cxn>
                <a:cxn ang="0">
                  <a:pos x="10" y="17"/>
                </a:cxn>
                <a:cxn ang="0">
                  <a:pos x="12" y="15"/>
                </a:cxn>
                <a:cxn ang="0">
                  <a:pos x="12" y="12"/>
                </a:cxn>
                <a:cxn ang="0">
                  <a:pos x="10" y="9"/>
                </a:cxn>
                <a:cxn ang="0">
                  <a:pos x="10" y="8"/>
                </a:cxn>
                <a:cxn ang="0">
                  <a:pos x="11" y="5"/>
                </a:cxn>
                <a:cxn ang="0">
                  <a:pos x="14" y="7"/>
                </a:cxn>
                <a:cxn ang="0">
                  <a:pos x="14" y="7"/>
                </a:cxn>
                <a:cxn ang="0">
                  <a:pos x="16" y="5"/>
                </a:cxn>
                <a:cxn ang="0">
                  <a:pos x="16" y="5"/>
                </a:cxn>
                <a:cxn ang="0">
                  <a:pos x="12" y="3"/>
                </a:cxn>
                <a:cxn ang="0">
                  <a:pos x="9" y="13"/>
                </a:cxn>
                <a:cxn ang="0">
                  <a:pos x="7" y="14"/>
                </a:cxn>
                <a:cxn ang="0">
                  <a:pos x="8" y="11"/>
                </a:cxn>
                <a:cxn ang="0">
                  <a:pos x="9" y="12"/>
                </a:cxn>
                <a:cxn ang="0">
                  <a:pos x="9" y="13"/>
                </a:cxn>
                <a:cxn ang="0">
                  <a:pos x="8" y="7"/>
                </a:cxn>
                <a:cxn ang="0">
                  <a:pos x="7" y="6"/>
                </a:cxn>
                <a:cxn ang="0">
                  <a:pos x="7" y="5"/>
                </a:cxn>
                <a:cxn ang="0">
                  <a:pos x="8" y="4"/>
                </a:cxn>
                <a:cxn ang="0">
                  <a:pos x="9" y="4"/>
                </a:cxn>
                <a:cxn ang="0">
                  <a:pos x="8" y="7"/>
                </a:cxn>
                <a:cxn ang="0">
                  <a:pos x="8" y="7"/>
                </a:cxn>
                <a:cxn ang="0">
                  <a:pos x="8" y="7"/>
                </a:cxn>
              </a:cxnLst>
              <a:rect l="0" t="0" r="r" b="b"/>
              <a:pathLst>
                <a:path w="16" h="19">
                  <a:moveTo>
                    <a:pt x="12" y="3"/>
                  </a:moveTo>
                  <a:cubicBezTo>
                    <a:pt x="13" y="1"/>
                    <a:pt x="13" y="1"/>
                    <a:pt x="13" y="1"/>
                  </a:cubicBezTo>
                  <a:cubicBezTo>
                    <a:pt x="11" y="0"/>
                    <a:pt x="11" y="0"/>
                    <a:pt x="11" y="0"/>
                  </a:cubicBezTo>
                  <a:cubicBezTo>
                    <a:pt x="10" y="2"/>
                    <a:pt x="10" y="2"/>
                    <a:pt x="10" y="2"/>
                  </a:cubicBezTo>
                  <a:cubicBezTo>
                    <a:pt x="9" y="1"/>
                    <a:pt x="8" y="1"/>
                    <a:pt x="7" y="2"/>
                  </a:cubicBezTo>
                  <a:cubicBezTo>
                    <a:pt x="6" y="2"/>
                    <a:pt x="5" y="3"/>
                    <a:pt x="4" y="4"/>
                  </a:cubicBezTo>
                  <a:cubicBezTo>
                    <a:pt x="4" y="5"/>
                    <a:pt x="4" y="6"/>
                    <a:pt x="4" y="7"/>
                  </a:cubicBezTo>
                  <a:cubicBezTo>
                    <a:pt x="4" y="7"/>
                    <a:pt x="5" y="8"/>
                    <a:pt x="6" y="9"/>
                  </a:cubicBezTo>
                  <a:cubicBezTo>
                    <a:pt x="7" y="10"/>
                    <a:pt x="7" y="10"/>
                    <a:pt x="7" y="10"/>
                  </a:cubicBezTo>
                  <a:cubicBezTo>
                    <a:pt x="5" y="13"/>
                    <a:pt x="5" y="13"/>
                    <a:pt x="5" y="13"/>
                  </a:cubicBezTo>
                  <a:cubicBezTo>
                    <a:pt x="5" y="13"/>
                    <a:pt x="4" y="13"/>
                    <a:pt x="3" y="12"/>
                  </a:cubicBezTo>
                  <a:cubicBezTo>
                    <a:pt x="3" y="12"/>
                    <a:pt x="2" y="11"/>
                    <a:pt x="2" y="11"/>
                  </a:cubicBezTo>
                  <a:cubicBezTo>
                    <a:pt x="1" y="10"/>
                    <a:pt x="1" y="10"/>
                    <a:pt x="1" y="10"/>
                  </a:cubicBezTo>
                  <a:cubicBezTo>
                    <a:pt x="0" y="13"/>
                    <a:pt x="0" y="13"/>
                    <a:pt x="0" y="13"/>
                  </a:cubicBezTo>
                  <a:cubicBezTo>
                    <a:pt x="0" y="13"/>
                    <a:pt x="0" y="13"/>
                    <a:pt x="0" y="13"/>
                  </a:cubicBezTo>
                  <a:cubicBezTo>
                    <a:pt x="1" y="14"/>
                    <a:pt x="2" y="15"/>
                    <a:pt x="4" y="16"/>
                  </a:cubicBezTo>
                  <a:cubicBezTo>
                    <a:pt x="3" y="18"/>
                    <a:pt x="3" y="18"/>
                    <a:pt x="3" y="18"/>
                  </a:cubicBezTo>
                  <a:cubicBezTo>
                    <a:pt x="5" y="19"/>
                    <a:pt x="5" y="19"/>
                    <a:pt x="5" y="19"/>
                  </a:cubicBezTo>
                  <a:cubicBezTo>
                    <a:pt x="6" y="17"/>
                    <a:pt x="6" y="17"/>
                    <a:pt x="6" y="17"/>
                  </a:cubicBezTo>
                  <a:cubicBezTo>
                    <a:pt x="7" y="17"/>
                    <a:pt x="9" y="17"/>
                    <a:pt x="10" y="17"/>
                  </a:cubicBezTo>
                  <a:cubicBezTo>
                    <a:pt x="11" y="16"/>
                    <a:pt x="12" y="16"/>
                    <a:pt x="12" y="15"/>
                  </a:cubicBezTo>
                  <a:cubicBezTo>
                    <a:pt x="12" y="14"/>
                    <a:pt x="12" y="13"/>
                    <a:pt x="12" y="12"/>
                  </a:cubicBezTo>
                  <a:cubicBezTo>
                    <a:pt x="12" y="11"/>
                    <a:pt x="11" y="10"/>
                    <a:pt x="10" y="9"/>
                  </a:cubicBezTo>
                  <a:cubicBezTo>
                    <a:pt x="10" y="8"/>
                    <a:pt x="10" y="8"/>
                    <a:pt x="10" y="8"/>
                  </a:cubicBezTo>
                  <a:cubicBezTo>
                    <a:pt x="11" y="5"/>
                    <a:pt x="11" y="5"/>
                    <a:pt x="11" y="5"/>
                  </a:cubicBezTo>
                  <a:cubicBezTo>
                    <a:pt x="12" y="6"/>
                    <a:pt x="13" y="6"/>
                    <a:pt x="14" y="7"/>
                  </a:cubicBezTo>
                  <a:cubicBezTo>
                    <a:pt x="14" y="7"/>
                    <a:pt x="14" y="7"/>
                    <a:pt x="14" y="7"/>
                  </a:cubicBezTo>
                  <a:cubicBezTo>
                    <a:pt x="16" y="5"/>
                    <a:pt x="16" y="5"/>
                    <a:pt x="16" y="5"/>
                  </a:cubicBezTo>
                  <a:cubicBezTo>
                    <a:pt x="16" y="5"/>
                    <a:pt x="16" y="5"/>
                    <a:pt x="16" y="5"/>
                  </a:cubicBezTo>
                  <a:cubicBezTo>
                    <a:pt x="15" y="4"/>
                    <a:pt x="13" y="3"/>
                    <a:pt x="12" y="3"/>
                  </a:cubicBezTo>
                  <a:close/>
                  <a:moveTo>
                    <a:pt x="9" y="13"/>
                  </a:moveTo>
                  <a:cubicBezTo>
                    <a:pt x="9" y="14"/>
                    <a:pt x="9" y="14"/>
                    <a:pt x="7" y="14"/>
                  </a:cubicBezTo>
                  <a:cubicBezTo>
                    <a:pt x="8" y="11"/>
                    <a:pt x="8" y="11"/>
                    <a:pt x="8" y="11"/>
                  </a:cubicBezTo>
                  <a:cubicBezTo>
                    <a:pt x="9" y="12"/>
                    <a:pt x="9" y="12"/>
                    <a:pt x="9" y="12"/>
                  </a:cubicBezTo>
                  <a:cubicBezTo>
                    <a:pt x="9" y="13"/>
                    <a:pt x="9" y="13"/>
                    <a:pt x="9" y="13"/>
                  </a:cubicBezTo>
                  <a:close/>
                  <a:moveTo>
                    <a:pt x="8" y="7"/>
                  </a:moveTo>
                  <a:cubicBezTo>
                    <a:pt x="8" y="7"/>
                    <a:pt x="7" y="6"/>
                    <a:pt x="7" y="6"/>
                  </a:cubicBezTo>
                  <a:cubicBezTo>
                    <a:pt x="7" y="6"/>
                    <a:pt x="7" y="5"/>
                    <a:pt x="7" y="5"/>
                  </a:cubicBezTo>
                  <a:cubicBezTo>
                    <a:pt x="7" y="5"/>
                    <a:pt x="8" y="4"/>
                    <a:pt x="8" y="4"/>
                  </a:cubicBezTo>
                  <a:cubicBezTo>
                    <a:pt x="8" y="4"/>
                    <a:pt x="9" y="4"/>
                    <a:pt x="9" y="4"/>
                  </a:cubicBezTo>
                  <a:lnTo>
                    <a:pt x="8" y="7"/>
                  </a:lnTo>
                  <a:close/>
                  <a:moveTo>
                    <a:pt x="8" y="7"/>
                  </a:moveTo>
                  <a:cubicBezTo>
                    <a:pt x="8" y="7"/>
                    <a:pt x="8" y="7"/>
                    <a:pt x="8" y="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noEditPoints="1"/>
            </p:cNvSpPr>
            <p:nvPr/>
          </p:nvSpPr>
          <p:spPr bwMode="auto">
            <a:xfrm>
              <a:off x="5675313" y="3703638"/>
              <a:ext cx="136525" cy="71437"/>
            </a:xfrm>
            <a:custGeom>
              <a:avLst/>
              <a:gdLst/>
              <a:ahLst/>
              <a:cxnLst>
                <a:cxn ang="0">
                  <a:pos x="82" y="11"/>
                </a:cxn>
                <a:cxn ang="0">
                  <a:pos x="14" y="0"/>
                </a:cxn>
                <a:cxn ang="0">
                  <a:pos x="0" y="32"/>
                </a:cxn>
                <a:cxn ang="0">
                  <a:pos x="68" y="43"/>
                </a:cxn>
                <a:cxn ang="0">
                  <a:pos x="82" y="11"/>
                </a:cxn>
                <a:cxn ang="0">
                  <a:pos x="69" y="12"/>
                </a:cxn>
                <a:cxn ang="0">
                  <a:pos x="77" y="13"/>
                </a:cxn>
                <a:cxn ang="0">
                  <a:pos x="74" y="20"/>
                </a:cxn>
                <a:cxn ang="0">
                  <a:pos x="69" y="12"/>
                </a:cxn>
                <a:cxn ang="0">
                  <a:pos x="13" y="31"/>
                </a:cxn>
                <a:cxn ang="0">
                  <a:pos x="5" y="30"/>
                </a:cxn>
                <a:cxn ang="0">
                  <a:pos x="8" y="23"/>
                </a:cxn>
                <a:cxn ang="0">
                  <a:pos x="13" y="31"/>
                </a:cxn>
                <a:cxn ang="0">
                  <a:pos x="13" y="10"/>
                </a:cxn>
                <a:cxn ang="0">
                  <a:pos x="16" y="3"/>
                </a:cxn>
                <a:cxn ang="0">
                  <a:pos x="24" y="4"/>
                </a:cxn>
                <a:cxn ang="0">
                  <a:pos x="13" y="10"/>
                </a:cxn>
                <a:cxn ang="0">
                  <a:pos x="55" y="23"/>
                </a:cxn>
                <a:cxn ang="0">
                  <a:pos x="36" y="33"/>
                </a:cxn>
                <a:cxn ang="0">
                  <a:pos x="27" y="19"/>
                </a:cxn>
                <a:cxn ang="0">
                  <a:pos x="46" y="10"/>
                </a:cxn>
                <a:cxn ang="0">
                  <a:pos x="55" y="23"/>
                </a:cxn>
                <a:cxn ang="0">
                  <a:pos x="58" y="38"/>
                </a:cxn>
                <a:cxn ang="0">
                  <a:pos x="69" y="33"/>
                </a:cxn>
                <a:cxn ang="0">
                  <a:pos x="66" y="40"/>
                </a:cxn>
                <a:cxn ang="0">
                  <a:pos x="58" y="38"/>
                </a:cxn>
                <a:cxn ang="0">
                  <a:pos x="58" y="38"/>
                </a:cxn>
                <a:cxn ang="0">
                  <a:pos x="58" y="38"/>
                </a:cxn>
              </a:cxnLst>
              <a:rect l="0" t="0" r="r" b="b"/>
              <a:pathLst>
                <a:path w="82" h="43">
                  <a:moveTo>
                    <a:pt x="82" y="11"/>
                  </a:moveTo>
                  <a:cubicBezTo>
                    <a:pt x="14" y="0"/>
                    <a:pt x="14" y="0"/>
                    <a:pt x="14" y="0"/>
                  </a:cubicBezTo>
                  <a:cubicBezTo>
                    <a:pt x="0" y="32"/>
                    <a:pt x="0" y="32"/>
                    <a:pt x="0" y="32"/>
                  </a:cubicBezTo>
                  <a:cubicBezTo>
                    <a:pt x="68" y="43"/>
                    <a:pt x="68" y="43"/>
                    <a:pt x="68" y="43"/>
                  </a:cubicBezTo>
                  <a:lnTo>
                    <a:pt x="82" y="11"/>
                  </a:lnTo>
                  <a:close/>
                  <a:moveTo>
                    <a:pt x="69" y="12"/>
                  </a:moveTo>
                  <a:cubicBezTo>
                    <a:pt x="77" y="13"/>
                    <a:pt x="77" y="13"/>
                    <a:pt x="77" y="13"/>
                  </a:cubicBezTo>
                  <a:cubicBezTo>
                    <a:pt x="74" y="20"/>
                    <a:pt x="74" y="20"/>
                    <a:pt x="74" y="20"/>
                  </a:cubicBezTo>
                  <a:cubicBezTo>
                    <a:pt x="70" y="19"/>
                    <a:pt x="68" y="15"/>
                    <a:pt x="69" y="12"/>
                  </a:cubicBezTo>
                  <a:close/>
                  <a:moveTo>
                    <a:pt x="13" y="31"/>
                  </a:moveTo>
                  <a:cubicBezTo>
                    <a:pt x="5" y="30"/>
                    <a:pt x="5" y="30"/>
                    <a:pt x="5" y="30"/>
                  </a:cubicBezTo>
                  <a:cubicBezTo>
                    <a:pt x="8" y="23"/>
                    <a:pt x="8" y="23"/>
                    <a:pt x="8" y="23"/>
                  </a:cubicBezTo>
                  <a:cubicBezTo>
                    <a:pt x="12" y="24"/>
                    <a:pt x="14" y="27"/>
                    <a:pt x="13" y="31"/>
                  </a:cubicBezTo>
                  <a:close/>
                  <a:moveTo>
                    <a:pt x="13" y="10"/>
                  </a:moveTo>
                  <a:cubicBezTo>
                    <a:pt x="16" y="3"/>
                    <a:pt x="16" y="3"/>
                    <a:pt x="16" y="3"/>
                  </a:cubicBezTo>
                  <a:cubicBezTo>
                    <a:pt x="24" y="4"/>
                    <a:pt x="24" y="4"/>
                    <a:pt x="24" y="4"/>
                  </a:cubicBezTo>
                  <a:cubicBezTo>
                    <a:pt x="22" y="8"/>
                    <a:pt x="18" y="10"/>
                    <a:pt x="13" y="10"/>
                  </a:cubicBezTo>
                  <a:close/>
                  <a:moveTo>
                    <a:pt x="55" y="23"/>
                  </a:moveTo>
                  <a:cubicBezTo>
                    <a:pt x="52" y="30"/>
                    <a:pt x="44" y="34"/>
                    <a:pt x="36" y="33"/>
                  </a:cubicBezTo>
                  <a:cubicBezTo>
                    <a:pt x="28" y="31"/>
                    <a:pt x="24" y="25"/>
                    <a:pt x="27" y="19"/>
                  </a:cubicBezTo>
                  <a:cubicBezTo>
                    <a:pt x="30" y="13"/>
                    <a:pt x="38" y="8"/>
                    <a:pt x="46" y="10"/>
                  </a:cubicBezTo>
                  <a:cubicBezTo>
                    <a:pt x="54" y="11"/>
                    <a:pt x="58" y="17"/>
                    <a:pt x="55" y="23"/>
                  </a:cubicBezTo>
                  <a:close/>
                  <a:moveTo>
                    <a:pt x="58" y="38"/>
                  </a:moveTo>
                  <a:cubicBezTo>
                    <a:pt x="60" y="35"/>
                    <a:pt x="64" y="32"/>
                    <a:pt x="69" y="33"/>
                  </a:cubicBezTo>
                  <a:cubicBezTo>
                    <a:pt x="66" y="40"/>
                    <a:pt x="66" y="40"/>
                    <a:pt x="66" y="40"/>
                  </a:cubicBezTo>
                  <a:lnTo>
                    <a:pt x="58" y="38"/>
                  </a:lnTo>
                  <a:close/>
                  <a:moveTo>
                    <a:pt x="58" y="38"/>
                  </a:moveTo>
                  <a:cubicBezTo>
                    <a:pt x="58" y="38"/>
                    <a:pt x="58" y="38"/>
                    <a:pt x="58" y="3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34"/>
            <p:cNvSpPr>
              <a:spLocks noEditPoints="1"/>
            </p:cNvSpPr>
            <p:nvPr/>
          </p:nvSpPr>
          <p:spPr bwMode="auto">
            <a:xfrm>
              <a:off x="5729288" y="3724275"/>
              <a:ext cx="28575" cy="30162"/>
            </a:xfrm>
            <a:custGeom>
              <a:avLst/>
              <a:gdLst/>
              <a:ahLst/>
              <a:cxnLst>
                <a:cxn ang="0">
                  <a:pos x="13" y="2"/>
                </a:cxn>
                <a:cxn ang="0">
                  <a:pos x="14" y="1"/>
                </a:cxn>
                <a:cxn ang="0">
                  <a:pos x="12" y="0"/>
                </a:cxn>
                <a:cxn ang="0">
                  <a:pos x="11" y="2"/>
                </a:cxn>
                <a:cxn ang="0">
                  <a:pos x="7" y="3"/>
                </a:cxn>
                <a:cxn ang="0">
                  <a:pos x="4" y="5"/>
                </a:cxn>
                <a:cxn ang="0">
                  <a:pos x="4" y="7"/>
                </a:cxn>
                <a:cxn ang="0">
                  <a:pos x="7" y="9"/>
                </a:cxn>
                <a:cxn ang="0">
                  <a:pos x="8" y="10"/>
                </a:cxn>
                <a:cxn ang="0">
                  <a:pos x="6" y="13"/>
                </a:cxn>
                <a:cxn ang="0">
                  <a:pos x="4" y="13"/>
                </a:cxn>
                <a:cxn ang="0">
                  <a:pos x="2" y="11"/>
                </a:cxn>
                <a:cxn ang="0">
                  <a:pos x="2" y="11"/>
                </a:cxn>
                <a:cxn ang="0">
                  <a:pos x="0" y="14"/>
                </a:cxn>
                <a:cxn ang="0">
                  <a:pos x="1" y="14"/>
                </a:cxn>
                <a:cxn ang="0">
                  <a:pos x="5" y="16"/>
                </a:cxn>
                <a:cxn ang="0">
                  <a:pos x="4" y="18"/>
                </a:cxn>
                <a:cxn ang="0">
                  <a:pos x="6" y="18"/>
                </a:cxn>
                <a:cxn ang="0">
                  <a:pos x="7" y="16"/>
                </a:cxn>
                <a:cxn ang="0">
                  <a:pos x="12" y="15"/>
                </a:cxn>
                <a:cxn ang="0">
                  <a:pos x="14" y="13"/>
                </a:cxn>
                <a:cxn ang="0">
                  <a:pos x="14" y="11"/>
                </a:cxn>
                <a:cxn ang="0">
                  <a:pos x="11" y="8"/>
                </a:cxn>
                <a:cxn ang="0">
                  <a:pos x="11" y="8"/>
                </a:cxn>
                <a:cxn ang="0">
                  <a:pos x="12" y="5"/>
                </a:cxn>
                <a:cxn ang="0">
                  <a:pos x="15" y="6"/>
                </a:cxn>
                <a:cxn ang="0">
                  <a:pos x="15" y="6"/>
                </a:cxn>
                <a:cxn ang="0">
                  <a:pos x="18" y="4"/>
                </a:cxn>
                <a:cxn ang="0">
                  <a:pos x="17" y="4"/>
                </a:cxn>
                <a:cxn ang="0">
                  <a:pos x="13" y="2"/>
                </a:cxn>
                <a:cxn ang="0">
                  <a:pos x="8" y="5"/>
                </a:cxn>
                <a:cxn ang="0">
                  <a:pos x="9" y="5"/>
                </a:cxn>
                <a:cxn ang="0">
                  <a:pos x="10" y="5"/>
                </a:cxn>
                <a:cxn ang="0">
                  <a:pos x="9" y="7"/>
                </a:cxn>
                <a:cxn ang="0">
                  <a:pos x="8" y="6"/>
                </a:cxn>
                <a:cxn ang="0">
                  <a:pos x="8" y="5"/>
                </a:cxn>
                <a:cxn ang="0">
                  <a:pos x="8" y="13"/>
                </a:cxn>
                <a:cxn ang="0">
                  <a:pos x="9" y="11"/>
                </a:cxn>
                <a:cxn ang="0">
                  <a:pos x="10" y="12"/>
                </a:cxn>
                <a:cxn ang="0">
                  <a:pos x="10" y="12"/>
                </a:cxn>
                <a:cxn ang="0">
                  <a:pos x="8" y="13"/>
                </a:cxn>
                <a:cxn ang="0">
                  <a:pos x="8" y="13"/>
                </a:cxn>
                <a:cxn ang="0">
                  <a:pos x="8" y="13"/>
                </a:cxn>
              </a:cxnLst>
              <a:rect l="0" t="0" r="r" b="b"/>
              <a:pathLst>
                <a:path w="18" h="18">
                  <a:moveTo>
                    <a:pt x="13" y="2"/>
                  </a:moveTo>
                  <a:cubicBezTo>
                    <a:pt x="14" y="1"/>
                    <a:pt x="14" y="1"/>
                    <a:pt x="14" y="1"/>
                  </a:cubicBezTo>
                  <a:cubicBezTo>
                    <a:pt x="12" y="0"/>
                    <a:pt x="12" y="0"/>
                    <a:pt x="12" y="0"/>
                  </a:cubicBezTo>
                  <a:cubicBezTo>
                    <a:pt x="11" y="2"/>
                    <a:pt x="11" y="2"/>
                    <a:pt x="11" y="2"/>
                  </a:cubicBezTo>
                  <a:cubicBezTo>
                    <a:pt x="9" y="2"/>
                    <a:pt x="8" y="2"/>
                    <a:pt x="7" y="3"/>
                  </a:cubicBezTo>
                  <a:cubicBezTo>
                    <a:pt x="6" y="3"/>
                    <a:pt x="5" y="4"/>
                    <a:pt x="4" y="5"/>
                  </a:cubicBezTo>
                  <a:cubicBezTo>
                    <a:pt x="4" y="6"/>
                    <a:pt x="4" y="7"/>
                    <a:pt x="4" y="7"/>
                  </a:cubicBezTo>
                  <a:cubicBezTo>
                    <a:pt x="5" y="8"/>
                    <a:pt x="6" y="9"/>
                    <a:pt x="7" y="9"/>
                  </a:cubicBezTo>
                  <a:cubicBezTo>
                    <a:pt x="8" y="10"/>
                    <a:pt x="8" y="10"/>
                    <a:pt x="8" y="10"/>
                  </a:cubicBezTo>
                  <a:cubicBezTo>
                    <a:pt x="6" y="13"/>
                    <a:pt x="6" y="13"/>
                    <a:pt x="6" y="13"/>
                  </a:cubicBezTo>
                  <a:cubicBezTo>
                    <a:pt x="5" y="13"/>
                    <a:pt x="5" y="13"/>
                    <a:pt x="4" y="13"/>
                  </a:cubicBezTo>
                  <a:cubicBezTo>
                    <a:pt x="3" y="12"/>
                    <a:pt x="2" y="12"/>
                    <a:pt x="2" y="11"/>
                  </a:cubicBezTo>
                  <a:cubicBezTo>
                    <a:pt x="2" y="11"/>
                    <a:pt x="2" y="11"/>
                    <a:pt x="2" y="11"/>
                  </a:cubicBezTo>
                  <a:cubicBezTo>
                    <a:pt x="0" y="14"/>
                    <a:pt x="0" y="14"/>
                    <a:pt x="0" y="14"/>
                  </a:cubicBezTo>
                  <a:cubicBezTo>
                    <a:pt x="1" y="14"/>
                    <a:pt x="1" y="14"/>
                    <a:pt x="1" y="14"/>
                  </a:cubicBezTo>
                  <a:cubicBezTo>
                    <a:pt x="2" y="15"/>
                    <a:pt x="3" y="15"/>
                    <a:pt x="5" y="16"/>
                  </a:cubicBezTo>
                  <a:cubicBezTo>
                    <a:pt x="4" y="18"/>
                    <a:pt x="4" y="18"/>
                    <a:pt x="4" y="18"/>
                  </a:cubicBezTo>
                  <a:cubicBezTo>
                    <a:pt x="6" y="18"/>
                    <a:pt x="6" y="18"/>
                    <a:pt x="6" y="18"/>
                  </a:cubicBezTo>
                  <a:cubicBezTo>
                    <a:pt x="7" y="16"/>
                    <a:pt x="7" y="16"/>
                    <a:pt x="7" y="16"/>
                  </a:cubicBezTo>
                  <a:cubicBezTo>
                    <a:pt x="9" y="16"/>
                    <a:pt x="10" y="16"/>
                    <a:pt x="12" y="15"/>
                  </a:cubicBezTo>
                  <a:cubicBezTo>
                    <a:pt x="13" y="15"/>
                    <a:pt x="14" y="14"/>
                    <a:pt x="14" y="13"/>
                  </a:cubicBezTo>
                  <a:cubicBezTo>
                    <a:pt x="14" y="12"/>
                    <a:pt x="14" y="11"/>
                    <a:pt x="14" y="11"/>
                  </a:cubicBezTo>
                  <a:cubicBezTo>
                    <a:pt x="14" y="10"/>
                    <a:pt x="13" y="9"/>
                    <a:pt x="11" y="8"/>
                  </a:cubicBezTo>
                  <a:cubicBezTo>
                    <a:pt x="11" y="8"/>
                    <a:pt x="11" y="8"/>
                    <a:pt x="11" y="8"/>
                  </a:cubicBezTo>
                  <a:cubicBezTo>
                    <a:pt x="12" y="5"/>
                    <a:pt x="12" y="5"/>
                    <a:pt x="12" y="5"/>
                  </a:cubicBezTo>
                  <a:cubicBezTo>
                    <a:pt x="13" y="5"/>
                    <a:pt x="14" y="6"/>
                    <a:pt x="15" y="6"/>
                  </a:cubicBezTo>
                  <a:cubicBezTo>
                    <a:pt x="15" y="6"/>
                    <a:pt x="15" y="6"/>
                    <a:pt x="15" y="6"/>
                  </a:cubicBezTo>
                  <a:cubicBezTo>
                    <a:pt x="18" y="4"/>
                    <a:pt x="18" y="4"/>
                    <a:pt x="18" y="4"/>
                  </a:cubicBezTo>
                  <a:cubicBezTo>
                    <a:pt x="17" y="4"/>
                    <a:pt x="17" y="4"/>
                    <a:pt x="17" y="4"/>
                  </a:cubicBezTo>
                  <a:cubicBezTo>
                    <a:pt x="16" y="3"/>
                    <a:pt x="15" y="3"/>
                    <a:pt x="13" y="2"/>
                  </a:cubicBezTo>
                  <a:close/>
                  <a:moveTo>
                    <a:pt x="8" y="5"/>
                  </a:moveTo>
                  <a:cubicBezTo>
                    <a:pt x="8" y="5"/>
                    <a:pt x="8" y="5"/>
                    <a:pt x="9" y="5"/>
                  </a:cubicBezTo>
                  <a:cubicBezTo>
                    <a:pt x="9" y="5"/>
                    <a:pt x="9" y="5"/>
                    <a:pt x="10" y="5"/>
                  </a:cubicBezTo>
                  <a:cubicBezTo>
                    <a:pt x="9" y="7"/>
                    <a:pt x="9" y="7"/>
                    <a:pt x="9" y="7"/>
                  </a:cubicBezTo>
                  <a:cubicBezTo>
                    <a:pt x="8" y="7"/>
                    <a:pt x="8" y="6"/>
                    <a:pt x="8" y="6"/>
                  </a:cubicBezTo>
                  <a:cubicBezTo>
                    <a:pt x="8" y="6"/>
                    <a:pt x="8" y="6"/>
                    <a:pt x="8" y="5"/>
                  </a:cubicBezTo>
                  <a:close/>
                  <a:moveTo>
                    <a:pt x="8" y="13"/>
                  </a:moveTo>
                  <a:cubicBezTo>
                    <a:pt x="9" y="11"/>
                    <a:pt x="9" y="11"/>
                    <a:pt x="9" y="11"/>
                  </a:cubicBezTo>
                  <a:cubicBezTo>
                    <a:pt x="10" y="11"/>
                    <a:pt x="10" y="11"/>
                    <a:pt x="10" y="12"/>
                  </a:cubicBezTo>
                  <a:cubicBezTo>
                    <a:pt x="11" y="12"/>
                    <a:pt x="11" y="12"/>
                    <a:pt x="10" y="12"/>
                  </a:cubicBezTo>
                  <a:cubicBezTo>
                    <a:pt x="10" y="13"/>
                    <a:pt x="10" y="13"/>
                    <a:pt x="8" y="13"/>
                  </a:cubicBezTo>
                  <a:close/>
                  <a:moveTo>
                    <a:pt x="8" y="13"/>
                  </a:moveTo>
                  <a:cubicBezTo>
                    <a:pt x="8" y="13"/>
                    <a:pt x="8" y="13"/>
                    <a:pt x="8" y="1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5"/>
            <p:cNvSpPr>
              <a:spLocks noEditPoints="1"/>
            </p:cNvSpPr>
            <p:nvPr/>
          </p:nvSpPr>
          <p:spPr bwMode="auto">
            <a:xfrm>
              <a:off x="5584825" y="3732213"/>
              <a:ext cx="120650" cy="139700"/>
            </a:xfrm>
            <a:custGeom>
              <a:avLst/>
              <a:gdLst/>
              <a:ahLst/>
              <a:cxnLst>
                <a:cxn ang="0">
                  <a:pos x="73" y="49"/>
                </a:cxn>
                <a:cxn ang="0">
                  <a:pos x="16" y="0"/>
                </a:cxn>
                <a:cxn ang="0">
                  <a:pos x="0" y="36"/>
                </a:cxn>
                <a:cxn ang="0">
                  <a:pos x="57" y="84"/>
                </a:cxn>
                <a:cxn ang="0">
                  <a:pos x="73" y="49"/>
                </a:cxn>
                <a:cxn ang="0">
                  <a:pos x="62" y="43"/>
                </a:cxn>
                <a:cxn ang="0">
                  <a:pos x="69" y="50"/>
                </a:cxn>
                <a:cxn ang="0">
                  <a:pos x="65" y="57"/>
                </a:cxn>
                <a:cxn ang="0">
                  <a:pos x="62" y="43"/>
                </a:cxn>
                <a:cxn ang="0">
                  <a:pos x="11" y="41"/>
                </a:cxn>
                <a:cxn ang="0">
                  <a:pos x="4" y="35"/>
                </a:cxn>
                <a:cxn ang="0">
                  <a:pos x="8" y="27"/>
                </a:cxn>
                <a:cxn ang="0">
                  <a:pos x="11" y="41"/>
                </a:cxn>
                <a:cxn ang="0">
                  <a:pos x="14" y="13"/>
                </a:cxn>
                <a:cxn ang="0">
                  <a:pos x="17" y="6"/>
                </a:cxn>
                <a:cxn ang="0">
                  <a:pos x="24" y="12"/>
                </a:cxn>
                <a:cxn ang="0">
                  <a:pos x="14" y="13"/>
                </a:cxn>
                <a:cxn ang="0">
                  <a:pos x="31" y="55"/>
                </a:cxn>
                <a:cxn ang="0">
                  <a:pos x="25" y="32"/>
                </a:cxn>
                <a:cxn ang="0">
                  <a:pos x="42" y="30"/>
                </a:cxn>
                <a:cxn ang="0">
                  <a:pos x="48" y="52"/>
                </a:cxn>
                <a:cxn ang="0">
                  <a:pos x="31" y="55"/>
                </a:cxn>
                <a:cxn ang="0">
                  <a:pos x="49" y="73"/>
                </a:cxn>
                <a:cxn ang="0">
                  <a:pos x="59" y="71"/>
                </a:cxn>
                <a:cxn ang="0">
                  <a:pos x="56" y="79"/>
                </a:cxn>
                <a:cxn ang="0">
                  <a:pos x="49" y="73"/>
                </a:cxn>
                <a:cxn ang="0">
                  <a:pos x="49" y="73"/>
                </a:cxn>
                <a:cxn ang="0">
                  <a:pos x="49" y="73"/>
                </a:cxn>
              </a:cxnLst>
              <a:rect l="0" t="0" r="r" b="b"/>
              <a:pathLst>
                <a:path w="73" h="84">
                  <a:moveTo>
                    <a:pt x="73" y="49"/>
                  </a:moveTo>
                  <a:cubicBezTo>
                    <a:pt x="16" y="0"/>
                    <a:pt x="16" y="0"/>
                    <a:pt x="16" y="0"/>
                  </a:cubicBezTo>
                  <a:cubicBezTo>
                    <a:pt x="0" y="36"/>
                    <a:pt x="0" y="36"/>
                    <a:pt x="0" y="36"/>
                  </a:cubicBezTo>
                  <a:cubicBezTo>
                    <a:pt x="57" y="84"/>
                    <a:pt x="57" y="84"/>
                    <a:pt x="57" y="84"/>
                  </a:cubicBezTo>
                  <a:lnTo>
                    <a:pt x="73" y="49"/>
                  </a:lnTo>
                  <a:close/>
                  <a:moveTo>
                    <a:pt x="62" y="43"/>
                  </a:moveTo>
                  <a:cubicBezTo>
                    <a:pt x="69" y="50"/>
                    <a:pt x="69" y="50"/>
                    <a:pt x="69" y="50"/>
                  </a:cubicBezTo>
                  <a:cubicBezTo>
                    <a:pt x="65" y="57"/>
                    <a:pt x="65" y="57"/>
                    <a:pt x="65" y="57"/>
                  </a:cubicBezTo>
                  <a:cubicBezTo>
                    <a:pt x="62" y="53"/>
                    <a:pt x="60" y="48"/>
                    <a:pt x="62" y="43"/>
                  </a:cubicBezTo>
                  <a:close/>
                  <a:moveTo>
                    <a:pt x="11" y="41"/>
                  </a:moveTo>
                  <a:cubicBezTo>
                    <a:pt x="4" y="35"/>
                    <a:pt x="4" y="35"/>
                    <a:pt x="4" y="35"/>
                  </a:cubicBezTo>
                  <a:cubicBezTo>
                    <a:pt x="8" y="27"/>
                    <a:pt x="8" y="27"/>
                    <a:pt x="8" y="27"/>
                  </a:cubicBezTo>
                  <a:cubicBezTo>
                    <a:pt x="11" y="31"/>
                    <a:pt x="12" y="37"/>
                    <a:pt x="11" y="41"/>
                  </a:cubicBezTo>
                  <a:close/>
                  <a:moveTo>
                    <a:pt x="14" y="13"/>
                  </a:moveTo>
                  <a:cubicBezTo>
                    <a:pt x="17" y="6"/>
                    <a:pt x="17" y="6"/>
                    <a:pt x="17" y="6"/>
                  </a:cubicBezTo>
                  <a:cubicBezTo>
                    <a:pt x="24" y="12"/>
                    <a:pt x="24" y="12"/>
                    <a:pt x="24" y="12"/>
                  </a:cubicBezTo>
                  <a:cubicBezTo>
                    <a:pt x="22" y="15"/>
                    <a:pt x="18" y="16"/>
                    <a:pt x="14" y="13"/>
                  </a:cubicBezTo>
                  <a:close/>
                  <a:moveTo>
                    <a:pt x="31" y="55"/>
                  </a:moveTo>
                  <a:cubicBezTo>
                    <a:pt x="24" y="49"/>
                    <a:pt x="22" y="39"/>
                    <a:pt x="25" y="32"/>
                  </a:cubicBezTo>
                  <a:cubicBezTo>
                    <a:pt x="28" y="25"/>
                    <a:pt x="36" y="24"/>
                    <a:pt x="42" y="30"/>
                  </a:cubicBezTo>
                  <a:cubicBezTo>
                    <a:pt x="48" y="35"/>
                    <a:pt x="51" y="45"/>
                    <a:pt x="48" y="52"/>
                  </a:cubicBezTo>
                  <a:cubicBezTo>
                    <a:pt x="45" y="59"/>
                    <a:pt x="37" y="60"/>
                    <a:pt x="31" y="55"/>
                  </a:cubicBezTo>
                  <a:close/>
                  <a:moveTo>
                    <a:pt x="49" y="73"/>
                  </a:moveTo>
                  <a:cubicBezTo>
                    <a:pt x="51" y="69"/>
                    <a:pt x="55" y="69"/>
                    <a:pt x="59" y="71"/>
                  </a:cubicBezTo>
                  <a:cubicBezTo>
                    <a:pt x="56" y="79"/>
                    <a:pt x="56" y="79"/>
                    <a:pt x="56" y="79"/>
                  </a:cubicBezTo>
                  <a:lnTo>
                    <a:pt x="49" y="73"/>
                  </a:lnTo>
                  <a:close/>
                  <a:moveTo>
                    <a:pt x="49" y="73"/>
                  </a:moveTo>
                  <a:cubicBezTo>
                    <a:pt x="49" y="73"/>
                    <a:pt x="49" y="73"/>
                    <a:pt x="49" y="7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noEditPoints="1"/>
            </p:cNvSpPr>
            <p:nvPr/>
          </p:nvSpPr>
          <p:spPr bwMode="auto">
            <a:xfrm>
              <a:off x="5630863" y="3784600"/>
              <a:ext cx="26988" cy="34925"/>
            </a:xfrm>
            <a:custGeom>
              <a:avLst/>
              <a:gdLst/>
              <a:ahLst/>
              <a:cxnLst>
                <a:cxn ang="0">
                  <a:pos x="13" y="3"/>
                </a:cxn>
                <a:cxn ang="0">
                  <a:pos x="14" y="1"/>
                </a:cxn>
                <a:cxn ang="0">
                  <a:pos x="12" y="0"/>
                </a:cxn>
                <a:cxn ang="0">
                  <a:pos x="11" y="2"/>
                </a:cxn>
                <a:cxn ang="0">
                  <a:pos x="7" y="1"/>
                </a:cxn>
                <a:cxn ang="0">
                  <a:pos x="5" y="2"/>
                </a:cxn>
                <a:cxn ang="0">
                  <a:pos x="5" y="6"/>
                </a:cxn>
                <a:cxn ang="0">
                  <a:pos x="6" y="9"/>
                </a:cxn>
                <a:cxn ang="0">
                  <a:pos x="7" y="10"/>
                </a:cxn>
                <a:cxn ang="0">
                  <a:pos x="5" y="14"/>
                </a:cxn>
                <a:cxn ang="0">
                  <a:pos x="4" y="12"/>
                </a:cxn>
                <a:cxn ang="0">
                  <a:pos x="2" y="10"/>
                </a:cxn>
                <a:cxn ang="0">
                  <a:pos x="2" y="9"/>
                </a:cxn>
                <a:cxn ang="0">
                  <a:pos x="0" y="12"/>
                </a:cxn>
                <a:cxn ang="0">
                  <a:pos x="1" y="12"/>
                </a:cxn>
                <a:cxn ang="0">
                  <a:pos x="4" y="17"/>
                </a:cxn>
                <a:cxn ang="0">
                  <a:pos x="3" y="19"/>
                </a:cxn>
                <a:cxn ang="0">
                  <a:pos x="5" y="21"/>
                </a:cxn>
                <a:cxn ang="0">
                  <a:pos x="6" y="18"/>
                </a:cxn>
                <a:cxn ang="0">
                  <a:pos x="10" y="19"/>
                </a:cxn>
                <a:cxn ang="0">
                  <a:pos x="12" y="18"/>
                </a:cxn>
                <a:cxn ang="0">
                  <a:pos x="12" y="15"/>
                </a:cxn>
                <a:cxn ang="0">
                  <a:pos x="10" y="10"/>
                </a:cxn>
                <a:cxn ang="0">
                  <a:pos x="10" y="10"/>
                </a:cxn>
                <a:cxn ang="0">
                  <a:pos x="12" y="6"/>
                </a:cxn>
                <a:cxn ang="0">
                  <a:pos x="14" y="9"/>
                </a:cxn>
                <a:cxn ang="0">
                  <a:pos x="14" y="10"/>
                </a:cxn>
                <a:cxn ang="0">
                  <a:pos x="16" y="8"/>
                </a:cxn>
                <a:cxn ang="0">
                  <a:pos x="16" y="7"/>
                </a:cxn>
                <a:cxn ang="0">
                  <a:pos x="13" y="3"/>
                </a:cxn>
                <a:cxn ang="0">
                  <a:pos x="9" y="15"/>
                </a:cxn>
                <a:cxn ang="0">
                  <a:pos x="7" y="15"/>
                </a:cxn>
                <a:cxn ang="0">
                  <a:pos x="9" y="13"/>
                </a:cxn>
                <a:cxn ang="0">
                  <a:pos x="9" y="14"/>
                </a:cxn>
                <a:cxn ang="0">
                  <a:pos x="9" y="15"/>
                </a:cxn>
                <a:cxn ang="0">
                  <a:pos x="8" y="7"/>
                </a:cxn>
                <a:cxn ang="0">
                  <a:pos x="8" y="6"/>
                </a:cxn>
                <a:cxn ang="0">
                  <a:pos x="8" y="5"/>
                </a:cxn>
                <a:cxn ang="0">
                  <a:pos x="9" y="4"/>
                </a:cxn>
                <a:cxn ang="0">
                  <a:pos x="10" y="4"/>
                </a:cxn>
                <a:cxn ang="0">
                  <a:pos x="8" y="7"/>
                </a:cxn>
                <a:cxn ang="0">
                  <a:pos x="8" y="7"/>
                </a:cxn>
                <a:cxn ang="0">
                  <a:pos x="8" y="7"/>
                </a:cxn>
              </a:cxnLst>
              <a:rect l="0" t="0" r="r" b="b"/>
              <a:pathLst>
                <a:path w="16" h="21">
                  <a:moveTo>
                    <a:pt x="13" y="3"/>
                  </a:moveTo>
                  <a:cubicBezTo>
                    <a:pt x="14" y="1"/>
                    <a:pt x="14" y="1"/>
                    <a:pt x="14" y="1"/>
                  </a:cubicBezTo>
                  <a:cubicBezTo>
                    <a:pt x="12" y="0"/>
                    <a:pt x="12" y="0"/>
                    <a:pt x="12" y="0"/>
                  </a:cubicBezTo>
                  <a:cubicBezTo>
                    <a:pt x="11" y="2"/>
                    <a:pt x="11" y="2"/>
                    <a:pt x="11" y="2"/>
                  </a:cubicBezTo>
                  <a:cubicBezTo>
                    <a:pt x="10" y="1"/>
                    <a:pt x="8" y="0"/>
                    <a:pt x="7" y="1"/>
                  </a:cubicBezTo>
                  <a:cubicBezTo>
                    <a:pt x="6" y="1"/>
                    <a:pt x="5" y="1"/>
                    <a:pt x="5" y="2"/>
                  </a:cubicBezTo>
                  <a:cubicBezTo>
                    <a:pt x="5" y="3"/>
                    <a:pt x="4" y="4"/>
                    <a:pt x="5" y="6"/>
                  </a:cubicBezTo>
                  <a:cubicBezTo>
                    <a:pt x="5" y="7"/>
                    <a:pt x="6" y="8"/>
                    <a:pt x="6" y="9"/>
                  </a:cubicBezTo>
                  <a:cubicBezTo>
                    <a:pt x="7" y="10"/>
                    <a:pt x="7" y="10"/>
                    <a:pt x="7" y="10"/>
                  </a:cubicBezTo>
                  <a:cubicBezTo>
                    <a:pt x="5" y="14"/>
                    <a:pt x="5" y="14"/>
                    <a:pt x="5" y="14"/>
                  </a:cubicBezTo>
                  <a:cubicBezTo>
                    <a:pt x="5" y="14"/>
                    <a:pt x="4" y="13"/>
                    <a:pt x="4" y="12"/>
                  </a:cubicBezTo>
                  <a:cubicBezTo>
                    <a:pt x="3" y="11"/>
                    <a:pt x="2" y="10"/>
                    <a:pt x="2" y="10"/>
                  </a:cubicBezTo>
                  <a:cubicBezTo>
                    <a:pt x="2" y="9"/>
                    <a:pt x="2" y="9"/>
                    <a:pt x="2" y="9"/>
                  </a:cubicBezTo>
                  <a:cubicBezTo>
                    <a:pt x="0" y="12"/>
                    <a:pt x="0" y="12"/>
                    <a:pt x="0" y="12"/>
                  </a:cubicBezTo>
                  <a:cubicBezTo>
                    <a:pt x="1" y="12"/>
                    <a:pt x="1" y="12"/>
                    <a:pt x="1" y="12"/>
                  </a:cubicBezTo>
                  <a:cubicBezTo>
                    <a:pt x="1" y="14"/>
                    <a:pt x="3" y="15"/>
                    <a:pt x="4" y="17"/>
                  </a:cubicBezTo>
                  <a:cubicBezTo>
                    <a:pt x="3" y="19"/>
                    <a:pt x="3" y="19"/>
                    <a:pt x="3" y="19"/>
                  </a:cubicBezTo>
                  <a:cubicBezTo>
                    <a:pt x="5" y="21"/>
                    <a:pt x="5" y="21"/>
                    <a:pt x="5" y="21"/>
                  </a:cubicBezTo>
                  <a:cubicBezTo>
                    <a:pt x="6" y="18"/>
                    <a:pt x="6" y="18"/>
                    <a:pt x="6" y="18"/>
                  </a:cubicBezTo>
                  <a:cubicBezTo>
                    <a:pt x="8" y="19"/>
                    <a:pt x="9" y="20"/>
                    <a:pt x="10" y="19"/>
                  </a:cubicBezTo>
                  <a:cubicBezTo>
                    <a:pt x="11" y="19"/>
                    <a:pt x="12" y="19"/>
                    <a:pt x="12" y="18"/>
                  </a:cubicBezTo>
                  <a:cubicBezTo>
                    <a:pt x="13" y="17"/>
                    <a:pt x="13" y="16"/>
                    <a:pt x="12" y="15"/>
                  </a:cubicBezTo>
                  <a:cubicBezTo>
                    <a:pt x="12" y="13"/>
                    <a:pt x="12" y="12"/>
                    <a:pt x="10" y="10"/>
                  </a:cubicBezTo>
                  <a:cubicBezTo>
                    <a:pt x="10" y="10"/>
                    <a:pt x="10" y="10"/>
                    <a:pt x="10" y="10"/>
                  </a:cubicBezTo>
                  <a:cubicBezTo>
                    <a:pt x="12" y="6"/>
                    <a:pt x="12" y="6"/>
                    <a:pt x="12" y="6"/>
                  </a:cubicBezTo>
                  <a:cubicBezTo>
                    <a:pt x="12" y="7"/>
                    <a:pt x="13" y="8"/>
                    <a:pt x="14" y="9"/>
                  </a:cubicBezTo>
                  <a:cubicBezTo>
                    <a:pt x="14" y="10"/>
                    <a:pt x="14" y="10"/>
                    <a:pt x="14" y="10"/>
                  </a:cubicBezTo>
                  <a:cubicBezTo>
                    <a:pt x="16" y="8"/>
                    <a:pt x="16" y="8"/>
                    <a:pt x="16" y="8"/>
                  </a:cubicBezTo>
                  <a:cubicBezTo>
                    <a:pt x="16" y="7"/>
                    <a:pt x="16" y="7"/>
                    <a:pt x="16" y="7"/>
                  </a:cubicBezTo>
                  <a:cubicBezTo>
                    <a:pt x="15" y="6"/>
                    <a:pt x="14" y="5"/>
                    <a:pt x="13" y="3"/>
                  </a:cubicBezTo>
                  <a:close/>
                  <a:moveTo>
                    <a:pt x="9" y="15"/>
                  </a:moveTo>
                  <a:cubicBezTo>
                    <a:pt x="9" y="16"/>
                    <a:pt x="9" y="16"/>
                    <a:pt x="7" y="15"/>
                  </a:cubicBezTo>
                  <a:cubicBezTo>
                    <a:pt x="9" y="13"/>
                    <a:pt x="9" y="13"/>
                    <a:pt x="9" y="13"/>
                  </a:cubicBezTo>
                  <a:cubicBezTo>
                    <a:pt x="9" y="13"/>
                    <a:pt x="9" y="14"/>
                    <a:pt x="9" y="14"/>
                  </a:cubicBezTo>
                  <a:cubicBezTo>
                    <a:pt x="9" y="15"/>
                    <a:pt x="9" y="15"/>
                    <a:pt x="9" y="15"/>
                  </a:cubicBezTo>
                  <a:close/>
                  <a:moveTo>
                    <a:pt x="8" y="7"/>
                  </a:moveTo>
                  <a:cubicBezTo>
                    <a:pt x="8" y="7"/>
                    <a:pt x="8" y="6"/>
                    <a:pt x="8" y="6"/>
                  </a:cubicBezTo>
                  <a:cubicBezTo>
                    <a:pt x="8" y="5"/>
                    <a:pt x="8" y="5"/>
                    <a:pt x="8" y="5"/>
                  </a:cubicBezTo>
                  <a:cubicBezTo>
                    <a:pt x="8" y="4"/>
                    <a:pt x="8" y="4"/>
                    <a:pt x="9" y="4"/>
                  </a:cubicBezTo>
                  <a:cubicBezTo>
                    <a:pt x="9" y="4"/>
                    <a:pt x="9" y="4"/>
                    <a:pt x="10" y="4"/>
                  </a:cubicBezTo>
                  <a:lnTo>
                    <a:pt x="8" y="7"/>
                  </a:lnTo>
                  <a:close/>
                  <a:moveTo>
                    <a:pt x="8" y="7"/>
                  </a:moveTo>
                  <a:cubicBezTo>
                    <a:pt x="8" y="7"/>
                    <a:pt x="8" y="7"/>
                    <a:pt x="8" y="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Picture Placeholder 6"/>
          <p:cNvSpPr>
            <a:spLocks noGrp="1"/>
          </p:cNvSpPr>
          <p:nvPr>
            <p:ph type="pic" sz="quarter" idx="14"/>
          </p:nvPr>
        </p:nvSpPr>
        <p:spPr>
          <a:noFill/>
        </p:spPr>
      </p:sp>
    </p:spTree>
    <p:extLst>
      <p:ext uri="{BB962C8B-B14F-4D97-AF65-F5344CB8AC3E}">
        <p14:creationId xmlns:p14="http://schemas.microsoft.com/office/powerpoint/2010/main" val="288901896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 name="Group 272"/>
          <p:cNvGrpSpPr/>
          <p:nvPr/>
        </p:nvGrpSpPr>
        <p:grpSpPr>
          <a:xfrm>
            <a:off x="739489" y="318336"/>
            <a:ext cx="4624119" cy="4633495"/>
            <a:chOff x="5261152" y="1328351"/>
            <a:chExt cx="4624119" cy="4633495"/>
          </a:xfrm>
          <a:solidFill>
            <a:schemeClr val="bg1">
              <a:lumMod val="85000"/>
            </a:schemeClr>
          </a:solidFill>
        </p:grpSpPr>
        <p:sp>
          <p:nvSpPr>
            <p:cNvPr id="213" name="Shape 22231"/>
            <p:cNvSpPr/>
            <p:nvPr/>
          </p:nvSpPr>
          <p:spPr>
            <a:xfrm>
              <a:off x="6610598" y="1819027"/>
              <a:ext cx="337952" cy="281926"/>
            </a:xfrm>
            <a:custGeom>
              <a:avLst/>
              <a:gdLst/>
              <a:ahLst/>
              <a:cxnLst>
                <a:cxn ang="0">
                  <a:pos x="wd2" y="hd2"/>
                </a:cxn>
                <a:cxn ang="5400000">
                  <a:pos x="wd2" y="hd2"/>
                </a:cxn>
                <a:cxn ang="10800000">
                  <a:pos x="wd2" y="hd2"/>
                </a:cxn>
                <a:cxn ang="16200000">
                  <a:pos x="wd2" y="hd2"/>
                </a:cxn>
              </a:cxnLst>
              <a:rect l="0" t="0" r="r" b="b"/>
              <a:pathLst>
                <a:path w="21600" h="21587" extrusionOk="0">
                  <a:moveTo>
                    <a:pt x="10783" y="12253"/>
                  </a:moveTo>
                  <a:lnTo>
                    <a:pt x="2497" y="8839"/>
                  </a:lnTo>
                  <a:lnTo>
                    <a:pt x="5368" y="7660"/>
                  </a:lnTo>
                  <a:lnTo>
                    <a:pt x="10583" y="9808"/>
                  </a:lnTo>
                  <a:cubicBezTo>
                    <a:pt x="10648" y="9835"/>
                    <a:pt x="10715" y="9848"/>
                    <a:pt x="10782" y="9848"/>
                  </a:cubicBezTo>
                  <a:cubicBezTo>
                    <a:pt x="10849" y="9848"/>
                    <a:pt x="10916" y="9835"/>
                    <a:pt x="10981" y="9809"/>
                  </a:cubicBezTo>
                  <a:lnTo>
                    <a:pt x="16231" y="7653"/>
                  </a:lnTo>
                  <a:lnTo>
                    <a:pt x="19103" y="8836"/>
                  </a:lnTo>
                  <a:cubicBezTo>
                    <a:pt x="19103" y="8836"/>
                    <a:pt x="10783" y="12253"/>
                    <a:pt x="10783" y="12253"/>
                  </a:cubicBezTo>
                  <a:close/>
                  <a:moveTo>
                    <a:pt x="19103" y="12749"/>
                  </a:moveTo>
                  <a:lnTo>
                    <a:pt x="10783" y="16166"/>
                  </a:lnTo>
                  <a:lnTo>
                    <a:pt x="2497" y="12752"/>
                  </a:lnTo>
                  <a:lnTo>
                    <a:pt x="5368" y="11572"/>
                  </a:lnTo>
                  <a:lnTo>
                    <a:pt x="10583" y="13721"/>
                  </a:lnTo>
                  <a:cubicBezTo>
                    <a:pt x="10648" y="13748"/>
                    <a:pt x="10715" y="13761"/>
                    <a:pt x="10782" y="13761"/>
                  </a:cubicBezTo>
                  <a:cubicBezTo>
                    <a:pt x="10849" y="13761"/>
                    <a:pt x="10916" y="13748"/>
                    <a:pt x="10981" y="13722"/>
                  </a:cubicBezTo>
                  <a:lnTo>
                    <a:pt x="16231" y="11566"/>
                  </a:lnTo>
                  <a:cubicBezTo>
                    <a:pt x="16231" y="11566"/>
                    <a:pt x="19103" y="12749"/>
                    <a:pt x="19103" y="12749"/>
                  </a:cubicBezTo>
                  <a:close/>
                  <a:moveTo>
                    <a:pt x="19103" y="16662"/>
                  </a:moveTo>
                  <a:lnTo>
                    <a:pt x="10783" y="20079"/>
                  </a:lnTo>
                  <a:lnTo>
                    <a:pt x="2497" y="16664"/>
                  </a:lnTo>
                  <a:lnTo>
                    <a:pt x="5368" y="15486"/>
                  </a:lnTo>
                  <a:lnTo>
                    <a:pt x="10583" y="17635"/>
                  </a:lnTo>
                  <a:cubicBezTo>
                    <a:pt x="10648" y="17661"/>
                    <a:pt x="10715" y="17674"/>
                    <a:pt x="10782" y="17674"/>
                  </a:cubicBezTo>
                  <a:cubicBezTo>
                    <a:pt x="10849" y="17674"/>
                    <a:pt x="10916" y="17661"/>
                    <a:pt x="10981" y="17635"/>
                  </a:cubicBezTo>
                  <a:lnTo>
                    <a:pt x="16231" y="15479"/>
                  </a:lnTo>
                  <a:cubicBezTo>
                    <a:pt x="16231" y="15479"/>
                    <a:pt x="19103" y="16662"/>
                    <a:pt x="19103" y="16662"/>
                  </a:cubicBezTo>
                  <a:close/>
                  <a:moveTo>
                    <a:pt x="2497" y="4926"/>
                  </a:moveTo>
                  <a:lnTo>
                    <a:pt x="10817" y="1509"/>
                  </a:lnTo>
                  <a:lnTo>
                    <a:pt x="19103" y="4923"/>
                  </a:lnTo>
                  <a:lnTo>
                    <a:pt x="10783" y="8340"/>
                  </a:lnTo>
                  <a:cubicBezTo>
                    <a:pt x="10783" y="8340"/>
                    <a:pt x="2497" y="4926"/>
                    <a:pt x="2497" y="4926"/>
                  </a:cubicBezTo>
                  <a:close/>
                  <a:moveTo>
                    <a:pt x="21600" y="8838"/>
                  </a:moveTo>
                  <a:cubicBezTo>
                    <a:pt x="21600" y="8524"/>
                    <a:pt x="21434" y="8246"/>
                    <a:pt x="21187" y="8144"/>
                  </a:cubicBezTo>
                  <a:lnTo>
                    <a:pt x="18116" y="6879"/>
                  </a:lnTo>
                  <a:lnTo>
                    <a:pt x="21186" y="5618"/>
                  </a:lnTo>
                  <a:cubicBezTo>
                    <a:pt x="21433" y="5516"/>
                    <a:pt x="21600" y="5238"/>
                    <a:pt x="21600" y="4925"/>
                  </a:cubicBezTo>
                  <a:cubicBezTo>
                    <a:pt x="21600" y="4612"/>
                    <a:pt x="21434" y="4333"/>
                    <a:pt x="21187" y="4231"/>
                  </a:cubicBezTo>
                  <a:lnTo>
                    <a:pt x="11017" y="40"/>
                  </a:lnTo>
                  <a:cubicBezTo>
                    <a:pt x="10888" y="-13"/>
                    <a:pt x="10748" y="-13"/>
                    <a:pt x="10619" y="40"/>
                  </a:cubicBezTo>
                  <a:lnTo>
                    <a:pt x="414" y="4230"/>
                  </a:lnTo>
                  <a:cubicBezTo>
                    <a:pt x="166" y="4332"/>
                    <a:pt x="0" y="4611"/>
                    <a:pt x="0" y="4924"/>
                  </a:cubicBezTo>
                  <a:cubicBezTo>
                    <a:pt x="0" y="5237"/>
                    <a:pt x="166" y="5516"/>
                    <a:pt x="413" y="5618"/>
                  </a:cubicBezTo>
                  <a:lnTo>
                    <a:pt x="3484" y="6883"/>
                  </a:lnTo>
                  <a:lnTo>
                    <a:pt x="414" y="8144"/>
                  </a:lnTo>
                  <a:cubicBezTo>
                    <a:pt x="166" y="8245"/>
                    <a:pt x="0" y="8524"/>
                    <a:pt x="0" y="8837"/>
                  </a:cubicBezTo>
                  <a:cubicBezTo>
                    <a:pt x="0" y="9150"/>
                    <a:pt x="166" y="9429"/>
                    <a:pt x="413" y="9531"/>
                  </a:cubicBezTo>
                  <a:lnTo>
                    <a:pt x="3484" y="10796"/>
                  </a:lnTo>
                  <a:lnTo>
                    <a:pt x="414" y="12057"/>
                  </a:lnTo>
                  <a:cubicBezTo>
                    <a:pt x="166" y="12159"/>
                    <a:pt x="0" y="12437"/>
                    <a:pt x="0" y="12750"/>
                  </a:cubicBezTo>
                  <a:cubicBezTo>
                    <a:pt x="0" y="13063"/>
                    <a:pt x="166" y="13342"/>
                    <a:pt x="413" y="13444"/>
                  </a:cubicBezTo>
                  <a:lnTo>
                    <a:pt x="3484" y="14709"/>
                  </a:lnTo>
                  <a:lnTo>
                    <a:pt x="414" y="15969"/>
                  </a:lnTo>
                  <a:cubicBezTo>
                    <a:pt x="166" y="16071"/>
                    <a:pt x="0" y="16350"/>
                    <a:pt x="0" y="16663"/>
                  </a:cubicBezTo>
                  <a:cubicBezTo>
                    <a:pt x="0" y="16976"/>
                    <a:pt x="166" y="17255"/>
                    <a:pt x="413" y="17357"/>
                  </a:cubicBezTo>
                  <a:lnTo>
                    <a:pt x="10583" y="21547"/>
                  </a:lnTo>
                  <a:cubicBezTo>
                    <a:pt x="10648" y="21574"/>
                    <a:pt x="10715" y="21587"/>
                    <a:pt x="10783" y="21587"/>
                  </a:cubicBezTo>
                  <a:cubicBezTo>
                    <a:pt x="10849" y="21587"/>
                    <a:pt x="10917" y="21574"/>
                    <a:pt x="10981" y="21547"/>
                  </a:cubicBezTo>
                  <a:lnTo>
                    <a:pt x="21186" y="17357"/>
                  </a:lnTo>
                  <a:cubicBezTo>
                    <a:pt x="21433" y="17256"/>
                    <a:pt x="21600" y="16977"/>
                    <a:pt x="21600" y="16663"/>
                  </a:cubicBezTo>
                  <a:cubicBezTo>
                    <a:pt x="21600" y="16350"/>
                    <a:pt x="21434" y="16072"/>
                    <a:pt x="21187" y="15970"/>
                  </a:cubicBezTo>
                  <a:lnTo>
                    <a:pt x="18116" y="14705"/>
                  </a:lnTo>
                  <a:lnTo>
                    <a:pt x="21186" y="13444"/>
                  </a:lnTo>
                  <a:cubicBezTo>
                    <a:pt x="21433" y="13342"/>
                    <a:pt x="21600" y="13064"/>
                    <a:pt x="21600" y="12751"/>
                  </a:cubicBezTo>
                  <a:cubicBezTo>
                    <a:pt x="21600" y="12438"/>
                    <a:pt x="21434" y="12159"/>
                    <a:pt x="21187" y="12057"/>
                  </a:cubicBezTo>
                  <a:lnTo>
                    <a:pt x="18116" y="10792"/>
                  </a:lnTo>
                  <a:lnTo>
                    <a:pt x="21186" y="9531"/>
                  </a:lnTo>
                  <a:cubicBezTo>
                    <a:pt x="21433" y="9429"/>
                    <a:pt x="21600" y="9151"/>
                    <a:pt x="21600" y="8838"/>
                  </a:cubicBezTo>
                  <a:cubicBezTo>
                    <a:pt x="21600" y="8838"/>
                    <a:pt x="21600" y="8838"/>
                    <a:pt x="21600" y="883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4" name="Shape 22232"/>
            <p:cNvSpPr/>
            <p:nvPr/>
          </p:nvSpPr>
          <p:spPr>
            <a:xfrm>
              <a:off x="8364820" y="4487247"/>
              <a:ext cx="572224" cy="391691"/>
            </a:xfrm>
            <a:custGeom>
              <a:avLst/>
              <a:gdLst/>
              <a:ahLst/>
              <a:cxnLst>
                <a:cxn ang="0">
                  <a:pos x="wd2" y="hd2"/>
                </a:cxn>
                <a:cxn ang="5400000">
                  <a:pos x="wd2" y="hd2"/>
                </a:cxn>
                <a:cxn ang="10800000">
                  <a:pos x="wd2" y="hd2"/>
                </a:cxn>
                <a:cxn ang="16200000">
                  <a:pos x="wd2" y="hd2"/>
                </a:cxn>
              </a:cxnLst>
              <a:rect l="0" t="0" r="r" b="b"/>
              <a:pathLst>
                <a:path w="21118" h="20854" extrusionOk="0">
                  <a:moveTo>
                    <a:pt x="16631" y="0"/>
                  </a:moveTo>
                  <a:cubicBezTo>
                    <a:pt x="15699" y="0"/>
                    <a:pt x="14940" y="1086"/>
                    <a:pt x="14940" y="2429"/>
                  </a:cubicBezTo>
                  <a:cubicBezTo>
                    <a:pt x="14940" y="3772"/>
                    <a:pt x="15699" y="4868"/>
                    <a:pt x="16631" y="4868"/>
                  </a:cubicBezTo>
                  <a:cubicBezTo>
                    <a:pt x="17562" y="4868"/>
                    <a:pt x="18315" y="3772"/>
                    <a:pt x="18315" y="2429"/>
                  </a:cubicBezTo>
                  <a:cubicBezTo>
                    <a:pt x="18315" y="1086"/>
                    <a:pt x="17562" y="0"/>
                    <a:pt x="16631" y="0"/>
                  </a:cubicBezTo>
                  <a:close/>
                  <a:moveTo>
                    <a:pt x="6650" y="980"/>
                  </a:moveTo>
                  <a:cubicBezTo>
                    <a:pt x="6479" y="980"/>
                    <a:pt x="6338" y="1172"/>
                    <a:pt x="6338" y="1419"/>
                  </a:cubicBezTo>
                  <a:cubicBezTo>
                    <a:pt x="6338" y="1665"/>
                    <a:pt x="6479" y="1868"/>
                    <a:pt x="6650" y="1868"/>
                  </a:cubicBezTo>
                  <a:lnTo>
                    <a:pt x="13136" y="1868"/>
                  </a:lnTo>
                  <a:cubicBezTo>
                    <a:pt x="13307" y="1868"/>
                    <a:pt x="13448" y="1665"/>
                    <a:pt x="13448" y="1419"/>
                  </a:cubicBezTo>
                  <a:cubicBezTo>
                    <a:pt x="13448" y="1172"/>
                    <a:pt x="13307" y="980"/>
                    <a:pt x="13136" y="980"/>
                  </a:cubicBezTo>
                  <a:lnTo>
                    <a:pt x="6650" y="980"/>
                  </a:lnTo>
                  <a:close/>
                  <a:moveTo>
                    <a:pt x="12740" y="3592"/>
                  </a:moveTo>
                  <a:cubicBezTo>
                    <a:pt x="11403" y="3611"/>
                    <a:pt x="10171" y="4612"/>
                    <a:pt x="9232" y="6511"/>
                  </a:cubicBezTo>
                  <a:cubicBezTo>
                    <a:pt x="8593" y="7803"/>
                    <a:pt x="10071" y="9033"/>
                    <a:pt x="10703" y="7756"/>
                  </a:cubicBezTo>
                  <a:cubicBezTo>
                    <a:pt x="11480" y="6186"/>
                    <a:pt x="12466" y="5728"/>
                    <a:pt x="13547" y="6225"/>
                  </a:cubicBezTo>
                  <a:cubicBezTo>
                    <a:pt x="12993" y="7611"/>
                    <a:pt x="12510" y="8994"/>
                    <a:pt x="11828" y="10950"/>
                  </a:cubicBezTo>
                  <a:cubicBezTo>
                    <a:pt x="11145" y="12906"/>
                    <a:pt x="9640" y="14468"/>
                    <a:pt x="8192" y="13247"/>
                  </a:cubicBezTo>
                  <a:cubicBezTo>
                    <a:pt x="7147" y="12366"/>
                    <a:pt x="6202" y="14532"/>
                    <a:pt x="7244" y="15410"/>
                  </a:cubicBezTo>
                  <a:cubicBezTo>
                    <a:pt x="9221" y="17077"/>
                    <a:pt x="11543" y="16046"/>
                    <a:pt x="12726" y="13879"/>
                  </a:cubicBezTo>
                  <a:cubicBezTo>
                    <a:pt x="12767" y="13911"/>
                    <a:pt x="12806" y="13947"/>
                    <a:pt x="12853" y="13971"/>
                  </a:cubicBezTo>
                  <a:cubicBezTo>
                    <a:pt x="13820" y="14457"/>
                    <a:pt x="15092" y="15748"/>
                    <a:pt x="15478" y="16206"/>
                  </a:cubicBezTo>
                  <a:cubicBezTo>
                    <a:pt x="15864" y="16665"/>
                    <a:pt x="16527" y="19002"/>
                    <a:pt x="16921" y="20176"/>
                  </a:cubicBezTo>
                  <a:cubicBezTo>
                    <a:pt x="17399" y="21600"/>
                    <a:pt x="18943" y="20555"/>
                    <a:pt x="18463" y="19125"/>
                  </a:cubicBezTo>
                  <a:cubicBezTo>
                    <a:pt x="18017" y="17793"/>
                    <a:pt x="17265" y="15143"/>
                    <a:pt x="16680" y="14471"/>
                  </a:cubicBezTo>
                  <a:cubicBezTo>
                    <a:pt x="16212" y="13932"/>
                    <a:pt x="15302" y="12928"/>
                    <a:pt x="14530" y="12359"/>
                  </a:cubicBezTo>
                  <a:cubicBezTo>
                    <a:pt x="15052" y="10899"/>
                    <a:pt x="15598" y="9451"/>
                    <a:pt x="16171" y="8032"/>
                  </a:cubicBezTo>
                  <a:cubicBezTo>
                    <a:pt x="17996" y="8838"/>
                    <a:pt x="19725" y="7885"/>
                    <a:pt x="20960" y="5388"/>
                  </a:cubicBezTo>
                  <a:cubicBezTo>
                    <a:pt x="21600" y="4097"/>
                    <a:pt x="20128" y="2876"/>
                    <a:pt x="19496" y="4154"/>
                  </a:cubicBezTo>
                  <a:cubicBezTo>
                    <a:pt x="18527" y="6110"/>
                    <a:pt x="17227" y="6338"/>
                    <a:pt x="15832" y="5144"/>
                  </a:cubicBezTo>
                  <a:cubicBezTo>
                    <a:pt x="15737" y="5062"/>
                    <a:pt x="15317" y="4724"/>
                    <a:pt x="15223" y="4643"/>
                  </a:cubicBezTo>
                  <a:cubicBezTo>
                    <a:pt x="14381" y="3923"/>
                    <a:pt x="13542" y="3581"/>
                    <a:pt x="12740" y="3592"/>
                  </a:cubicBezTo>
                  <a:close/>
                  <a:moveTo>
                    <a:pt x="764" y="5552"/>
                  </a:moveTo>
                  <a:cubicBezTo>
                    <a:pt x="594" y="5552"/>
                    <a:pt x="453" y="5745"/>
                    <a:pt x="453" y="5991"/>
                  </a:cubicBezTo>
                  <a:cubicBezTo>
                    <a:pt x="453" y="6237"/>
                    <a:pt x="594" y="6440"/>
                    <a:pt x="764" y="6440"/>
                  </a:cubicBezTo>
                  <a:lnTo>
                    <a:pt x="7251" y="6440"/>
                  </a:lnTo>
                  <a:cubicBezTo>
                    <a:pt x="7422" y="6440"/>
                    <a:pt x="7562" y="6237"/>
                    <a:pt x="7562" y="5991"/>
                  </a:cubicBezTo>
                  <a:cubicBezTo>
                    <a:pt x="7562" y="5745"/>
                    <a:pt x="7422" y="5552"/>
                    <a:pt x="7251" y="5552"/>
                  </a:cubicBezTo>
                  <a:lnTo>
                    <a:pt x="764" y="5552"/>
                  </a:lnTo>
                  <a:close/>
                  <a:moveTo>
                    <a:pt x="2801" y="10450"/>
                  </a:moveTo>
                  <a:cubicBezTo>
                    <a:pt x="2631" y="10450"/>
                    <a:pt x="2490" y="10643"/>
                    <a:pt x="2490" y="10889"/>
                  </a:cubicBezTo>
                  <a:cubicBezTo>
                    <a:pt x="2490" y="11135"/>
                    <a:pt x="2631" y="11338"/>
                    <a:pt x="2801" y="11338"/>
                  </a:cubicBezTo>
                  <a:lnTo>
                    <a:pt x="9288" y="11338"/>
                  </a:lnTo>
                  <a:cubicBezTo>
                    <a:pt x="9459" y="11338"/>
                    <a:pt x="9599" y="11135"/>
                    <a:pt x="9599" y="10889"/>
                  </a:cubicBezTo>
                  <a:cubicBezTo>
                    <a:pt x="9599" y="10643"/>
                    <a:pt x="9459" y="10450"/>
                    <a:pt x="9288" y="10450"/>
                  </a:cubicBezTo>
                  <a:lnTo>
                    <a:pt x="2801" y="10450"/>
                  </a:lnTo>
                  <a:close/>
                  <a:moveTo>
                    <a:pt x="311" y="16002"/>
                  </a:moveTo>
                  <a:cubicBezTo>
                    <a:pt x="140" y="16002"/>
                    <a:pt x="0" y="16205"/>
                    <a:pt x="0" y="16451"/>
                  </a:cubicBezTo>
                  <a:cubicBezTo>
                    <a:pt x="0" y="16697"/>
                    <a:pt x="140" y="16890"/>
                    <a:pt x="311" y="16890"/>
                  </a:cubicBezTo>
                  <a:lnTo>
                    <a:pt x="6140" y="16890"/>
                  </a:lnTo>
                  <a:cubicBezTo>
                    <a:pt x="6311" y="16890"/>
                    <a:pt x="6451" y="16697"/>
                    <a:pt x="6451" y="16451"/>
                  </a:cubicBezTo>
                  <a:cubicBezTo>
                    <a:pt x="6451" y="16205"/>
                    <a:pt x="6311" y="16002"/>
                    <a:pt x="6140" y="16002"/>
                  </a:cubicBezTo>
                  <a:lnTo>
                    <a:pt x="311" y="16002"/>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5" name="Shape 22233"/>
            <p:cNvSpPr/>
            <p:nvPr/>
          </p:nvSpPr>
          <p:spPr>
            <a:xfrm>
              <a:off x="8395528" y="2052111"/>
              <a:ext cx="453879" cy="410593"/>
            </a:xfrm>
            <a:custGeom>
              <a:avLst/>
              <a:gdLst/>
              <a:ahLst/>
              <a:cxnLst>
                <a:cxn ang="0">
                  <a:pos x="wd2" y="hd2"/>
                </a:cxn>
                <a:cxn ang="5400000">
                  <a:pos x="wd2" y="hd2"/>
                </a:cxn>
                <a:cxn ang="10800000">
                  <a:pos x="wd2" y="hd2"/>
                </a:cxn>
                <a:cxn ang="16200000">
                  <a:pos x="wd2" y="hd2"/>
                </a:cxn>
              </a:cxnLst>
              <a:rect l="0" t="0" r="r" b="b"/>
              <a:pathLst>
                <a:path w="21493" h="21600" extrusionOk="0">
                  <a:moveTo>
                    <a:pt x="10369" y="7935"/>
                  </a:moveTo>
                  <a:cubicBezTo>
                    <a:pt x="10739" y="8124"/>
                    <a:pt x="10997" y="8539"/>
                    <a:pt x="10997" y="9020"/>
                  </a:cubicBezTo>
                  <a:cubicBezTo>
                    <a:pt x="10997" y="9501"/>
                    <a:pt x="10739" y="9917"/>
                    <a:pt x="10369" y="10105"/>
                  </a:cubicBezTo>
                  <a:cubicBezTo>
                    <a:pt x="10369" y="10105"/>
                    <a:pt x="10369" y="7935"/>
                    <a:pt x="10369" y="7935"/>
                  </a:cubicBezTo>
                  <a:close/>
                  <a:moveTo>
                    <a:pt x="9475" y="6724"/>
                  </a:moveTo>
                  <a:cubicBezTo>
                    <a:pt x="9105" y="6536"/>
                    <a:pt x="8847" y="6120"/>
                    <a:pt x="8847" y="5639"/>
                  </a:cubicBezTo>
                  <a:cubicBezTo>
                    <a:pt x="8847" y="5158"/>
                    <a:pt x="9105" y="4743"/>
                    <a:pt x="9475" y="4554"/>
                  </a:cubicBezTo>
                  <a:cubicBezTo>
                    <a:pt x="9475" y="4554"/>
                    <a:pt x="9475" y="6724"/>
                    <a:pt x="9475" y="6724"/>
                  </a:cubicBezTo>
                  <a:close/>
                  <a:moveTo>
                    <a:pt x="8383" y="11452"/>
                  </a:moveTo>
                  <a:cubicBezTo>
                    <a:pt x="7924" y="11460"/>
                    <a:pt x="7483" y="11678"/>
                    <a:pt x="7171" y="12051"/>
                  </a:cubicBezTo>
                  <a:cubicBezTo>
                    <a:pt x="7127" y="12105"/>
                    <a:pt x="7085" y="12161"/>
                    <a:pt x="7047" y="12220"/>
                  </a:cubicBezTo>
                  <a:cubicBezTo>
                    <a:pt x="6433" y="11773"/>
                    <a:pt x="5907" y="11187"/>
                    <a:pt x="5504" y="10495"/>
                  </a:cubicBezTo>
                  <a:cubicBezTo>
                    <a:pt x="4956" y="9553"/>
                    <a:pt x="4665" y="8458"/>
                    <a:pt x="4665" y="7330"/>
                  </a:cubicBezTo>
                  <a:cubicBezTo>
                    <a:pt x="4665" y="4110"/>
                    <a:pt x="7023" y="1490"/>
                    <a:pt x="9922" y="1490"/>
                  </a:cubicBezTo>
                  <a:cubicBezTo>
                    <a:pt x="12821" y="1490"/>
                    <a:pt x="15179" y="4110"/>
                    <a:pt x="15179" y="7330"/>
                  </a:cubicBezTo>
                  <a:cubicBezTo>
                    <a:pt x="15179" y="8853"/>
                    <a:pt x="14663" y="10275"/>
                    <a:pt x="13721" y="11366"/>
                  </a:cubicBezTo>
                  <a:lnTo>
                    <a:pt x="10369" y="11420"/>
                  </a:lnTo>
                  <a:lnTo>
                    <a:pt x="10369" y="11150"/>
                  </a:lnTo>
                  <a:cubicBezTo>
                    <a:pt x="11240" y="10924"/>
                    <a:pt x="11891" y="10055"/>
                    <a:pt x="11891" y="9020"/>
                  </a:cubicBezTo>
                  <a:cubicBezTo>
                    <a:pt x="11891" y="7985"/>
                    <a:pt x="11240" y="7116"/>
                    <a:pt x="10369" y="6891"/>
                  </a:cubicBezTo>
                  <a:lnTo>
                    <a:pt x="10369" y="4554"/>
                  </a:lnTo>
                  <a:cubicBezTo>
                    <a:pt x="10739" y="4743"/>
                    <a:pt x="10997" y="5158"/>
                    <a:pt x="10997" y="5639"/>
                  </a:cubicBezTo>
                  <a:cubicBezTo>
                    <a:pt x="10997" y="5913"/>
                    <a:pt x="11197" y="6135"/>
                    <a:pt x="11444" y="6135"/>
                  </a:cubicBezTo>
                  <a:cubicBezTo>
                    <a:pt x="11691" y="6135"/>
                    <a:pt x="11891" y="5913"/>
                    <a:pt x="11891" y="5639"/>
                  </a:cubicBezTo>
                  <a:cubicBezTo>
                    <a:pt x="11891" y="4604"/>
                    <a:pt x="11240" y="3735"/>
                    <a:pt x="10369" y="3509"/>
                  </a:cubicBezTo>
                  <a:lnTo>
                    <a:pt x="10369" y="3165"/>
                  </a:lnTo>
                  <a:cubicBezTo>
                    <a:pt x="10369" y="2891"/>
                    <a:pt x="10169" y="2669"/>
                    <a:pt x="9922" y="2669"/>
                  </a:cubicBezTo>
                  <a:cubicBezTo>
                    <a:pt x="9675" y="2669"/>
                    <a:pt x="9475" y="2891"/>
                    <a:pt x="9475" y="3165"/>
                  </a:cubicBezTo>
                  <a:lnTo>
                    <a:pt x="9475" y="3509"/>
                  </a:lnTo>
                  <a:cubicBezTo>
                    <a:pt x="8604" y="3735"/>
                    <a:pt x="7953" y="4604"/>
                    <a:pt x="7953" y="5639"/>
                  </a:cubicBezTo>
                  <a:cubicBezTo>
                    <a:pt x="7953" y="6674"/>
                    <a:pt x="8604" y="7543"/>
                    <a:pt x="9475" y="7769"/>
                  </a:cubicBezTo>
                  <a:lnTo>
                    <a:pt x="9475" y="10105"/>
                  </a:lnTo>
                  <a:cubicBezTo>
                    <a:pt x="9105" y="9917"/>
                    <a:pt x="8847" y="9501"/>
                    <a:pt x="8847" y="9020"/>
                  </a:cubicBezTo>
                  <a:cubicBezTo>
                    <a:pt x="8847" y="8746"/>
                    <a:pt x="8647" y="8524"/>
                    <a:pt x="8400" y="8524"/>
                  </a:cubicBezTo>
                  <a:cubicBezTo>
                    <a:pt x="8153" y="8524"/>
                    <a:pt x="7953" y="8746"/>
                    <a:pt x="7953" y="9020"/>
                  </a:cubicBezTo>
                  <a:cubicBezTo>
                    <a:pt x="7953" y="10055"/>
                    <a:pt x="8604" y="10924"/>
                    <a:pt x="9475" y="11150"/>
                  </a:cubicBezTo>
                  <a:lnTo>
                    <a:pt x="9475" y="11435"/>
                  </a:lnTo>
                  <a:cubicBezTo>
                    <a:pt x="9475" y="11435"/>
                    <a:pt x="8383" y="11452"/>
                    <a:pt x="8383" y="11452"/>
                  </a:cubicBezTo>
                  <a:close/>
                  <a:moveTo>
                    <a:pt x="21364" y="18095"/>
                  </a:moveTo>
                  <a:lnTo>
                    <a:pt x="18241" y="13349"/>
                  </a:lnTo>
                  <a:cubicBezTo>
                    <a:pt x="17553" y="12304"/>
                    <a:pt x="16523" y="11607"/>
                    <a:pt x="15407" y="11409"/>
                  </a:cubicBezTo>
                  <a:cubicBezTo>
                    <a:pt x="16132" y="10214"/>
                    <a:pt x="16520" y="8810"/>
                    <a:pt x="16520" y="7330"/>
                  </a:cubicBezTo>
                  <a:cubicBezTo>
                    <a:pt x="16520" y="3288"/>
                    <a:pt x="13561" y="0"/>
                    <a:pt x="9922" y="0"/>
                  </a:cubicBezTo>
                  <a:cubicBezTo>
                    <a:pt x="6284" y="0"/>
                    <a:pt x="3324" y="3288"/>
                    <a:pt x="3324" y="7330"/>
                  </a:cubicBezTo>
                  <a:cubicBezTo>
                    <a:pt x="3324" y="8745"/>
                    <a:pt x="3689" y="10120"/>
                    <a:pt x="4378" y="11304"/>
                  </a:cubicBezTo>
                  <a:cubicBezTo>
                    <a:pt x="4980" y="12338"/>
                    <a:pt x="5802" y="13184"/>
                    <a:pt x="6770" y="13769"/>
                  </a:cubicBezTo>
                  <a:cubicBezTo>
                    <a:pt x="6949" y="14574"/>
                    <a:pt x="7602" y="15178"/>
                    <a:pt x="8370" y="15197"/>
                  </a:cubicBezTo>
                  <a:lnTo>
                    <a:pt x="12311" y="15294"/>
                  </a:lnTo>
                  <a:cubicBezTo>
                    <a:pt x="12413" y="15297"/>
                    <a:pt x="12477" y="15358"/>
                    <a:pt x="12507" y="15394"/>
                  </a:cubicBezTo>
                  <a:cubicBezTo>
                    <a:pt x="12536" y="15431"/>
                    <a:pt x="12583" y="15509"/>
                    <a:pt x="12574" y="15623"/>
                  </a:cubicBezTo>
                  <a:cubicBezTo>
                    <a:pt x="12561" y="15776"/>
                    <a:pt x="12443" y="15895"/>
                    <a:pt x="12305" y="15895"/>
                  </a:cubicBezTo>
                  <a:cubicBezTo>
                    <a:pt x="12305" y="15895"/>
                    <a:pt x="12302" y="15895"/>
                    <a:pt x="12300" y="15895"/>
                  </a:cubicBezTo>
                  <a:lnTo>
                    <a:pt x="7773" y="15817"/>
                  </a:lnTo>
                  <a:cubicBezTo>
                    <a:pt x="7523" y="15813"/>
                    <a:pt x="7280" y="15713"/>
                    <a:pt x="7087" y="15537"/>
                  </a:cubicBezTo>
                  <a:lnTo>
                    <a:pt x="3077" y="11873"/>
                  </a:lnTo>
                  <a:cubicBezTo>
                    <a:pt x="2312" y="11174"/>
                    <a:pt x="1183" y="11256"/>
                    <a:pt x="507" y="12061"/>
                  </a:cubicBezTo>
                  <a:cubicBezTo>
                    <a:pt x="163" y="12470"/>
                    <a:pt x="-17" y="13004"/>
                    <a:pt x="1" y="13564"/>
                  </a:cubicBezTo>
                  <a:cubicBezTo>
                    <a:pt x="20" y="14124"/>
                    <a:pt x="233" y="14641"/>
                    <a:pt x="604" y="15022"/>
                  </a:cubicBezTo>
                  <a:lnTo>
                    <a:pt x="5700" y="20264"/>
                  </a:lnTo>
                  <a:cubicBezTo>
                    <a:pt x="6331" y="20912"/>
                    <a:pt x="7151" y="21287"/>
                    <a:pt x="8009" y="21319"/>
                  </a:cubicBezTo>
                  <a:lnTo>
                    <a:pt x="15579" y="21600"/>
                  </a:lnTo>
                  <a:cubicBezTo>
                    <a:pt x="15587" y="21600"/>
                    <a:pt x="15594" y="21600"/>
                    <a:pt x="15602" y="21600"/>
                  </a:cubicBezTo>
                  <a:cubicBezTo>
                    <a:pt x="15962" y="21600"/>
                    <a:pt x="16259" y="21283"/>
                    <a:pt x="16271" y="20880"/>
                  </a:cubicBezTo>
                  <a:cubicBezTo>
                    <a:pt x="16284" y="20469"/>
                    <a:pt x="15994" y="20124"/>
                    <a:pt x="15624" y="20110"/>
                  </a:cubicBezTo>
                  <a:lnTo>
                    <a:pt x="8054" y="19830"/>
                  </a:lnTo>
                  <a:cubicBezTo>
                    <a:pt x="7518" y="19810"/>
                    <a:pt x="7005" y="19576"/>
                    <a:pt x="6612" y="19171"/>
                  </a:cubicBezTo>
                  <a:lnTo>
                    <a:pt x="1514" y="13929"/>
                  </a:lnTo>
                  <a:cubicBezTo>
                    <a:pt x="1408" y="13820"/>
                    <a:pt x="1347" y="13671"/>
                    <a:pt x="1341" y="13510"/>
                  </a:cubicBezTo>
                  <a:cubicBezTo>
                    <a:pt x="1336" y="13349"/>
                    <a:pt x="1388" y="13196"/>
                    <a:pt x="1487" y="13078"/>
                  </a:cubicBezTo>
                  <a:cubicBezTo>
                    <a:pt x="1681" y="12847"/>
                    <a:pt x="2005" y="12823"/>
                    <a:pt x="2226" y="13024"/>
                  </a:cubicBezTo>
                  <a:lnTo>
                    <a:pt x="6235" y="16688"/>
                  </a:lnTo>
                  <a:cubicBezTo>
                    <a:pt x="6661" y="17077"/>
                    <a:pt x="7200" y="17297"/>
                    <a:pt x="7752" y="17307"/>
                  </a:cubicBezTo>
                  <a:lnTo>
                    <a:pt x="12280" y="17385"/>
                  </a:lnTo>
                  <a:cubicBezTo>
                    <a:pt x="12288" y="17385"/>
                    <a:pt x="12296" y="17385"/>
                    <a:pt x="12305" y="17385"/>
                  </a:cubicBezTo>
                  <a:cubicBezTo>
                    <a:pt x="13130" y="17385"/>
                    <a:pt x="13832" y="16676"/>
                    <a:pt x="13909" y="15761"/>
                  </a:cubicBezTo>
                  <a:cubicBezTo>
                    <a:pt x="13951" y="15268"/>
                    <a:pt x="13805" y="14773"/>
                    <a:pt x="13508" y="14404"/>
                  </a:cubicBezTo>
                  <a:cubicBezTo>
                    <a:pt x="13212" y="14034"/>
                    <a:pt x="12786" y="13816"/>
                    <a:pt x="12341" y="13805"/>
                  </a:cubicBezTo>
                  <a:lnTo>
                    <a:pt x="8399" y="13708"/>
                  </a:lnTo>
                  <a:cubicBezTo>
                    <a:pt x="8222" y="13703"/>
                    <a:pt x="8074" y="13545"/>
                    <a:pt x="8063" y="13348"/>
                  </a:cubicBezTo>
                  <a:cubicBezTo>
                    <a:pt x="8055" y="13205"/>
                    <a:pt x="8117" y="13109"/>
                    <a:pt x="8155" y="13064"/>
                  </a:cubicBezTo>
                  <a:cubicBezTo>
                    <a:pt x="8192" y="13019"/>
                    <a:pt x="8274" y="12944"/>
                    <a:pt x="8402" y="12942"/>
                  </a:cubicBezTo>
                  <a:lnTo>
                    <a:pt x="14697" y="12840"/>
                  </a:lnTo>
                  <a:cubicBezTo>
                    <a:pt x="14730" y="12840"/>
                    <a:pt x="14762" y="12840"/>
                    <a:pt x="14794" y="12840"/>
                  </a:cubicBezTo>
                  <a:cubicBezTo>
                    <a:pt x="15712" y="12856"/>
                    <a:pt x="16596" y="13375"/>
                    <a:pt x="17158" y="14228"/>
                  </a:cubicBezTo>
                  <a:lnTo>
                    <a:pt x="20282" y="18974"/>
                  </a:lnTo>
                  <a:cubicBezTo>
                    <a:pt x="20500" y="19306"/>
                    <a:pt x="20920" y="19379"/>
                    <a:pt x="21219" y="19136"/>
                  </a:cubicBezTo>
                  <a:cubicBezTo>
                    <a:pt x="21518" y="18893"/>
                    <a:pt x="21583" y="18427"/>
                    <a:pt x="21364" y="18095"/>
                  </a:cubicBezTo>
                  <a:cubicBezTo>
                    <a:pt x="21364" y="18095"/>
                    <a:pt x="21364" y="18095"/>
                    <a:pt x="21364" y="1809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6" name="Shape 22234"/>
            <p:cNvSpPr/>
            <p:nvPr/>
          </p:nvSpPr>
          <p:spPr>
            <a:xfrm>
              <a:off x="7904826" y="2045977"/>
              <a:ext cx="454092" cy="413456"/>
            </a:xfrm>
            <a:custGeom>
              <a:avLst/>
              <a:gdLst/>
              <a:ahLst/>
              <a:cxnLst>
                <a:cxn ang="0">
                  <a:pos x="wd2" y="hd2"/>
                </a:cxn>
                <a:cxn ang="5400000">
                  <a:pos x="wd2" y="hd2"/>
                </a:cxn>
                <a:cxn ang="10800000">
                  <a:pos x="wd2" y="hd2"/>
                </a:cxn>
                <a:cxn ang="16200000">
                  <a:pos x="wd2" y="hd2"/>
                </a:cxn>
              </a:cxnLst>
              <a:rect l="0" t="0" r="r" b="b"/>
              <a:pathLst>
                <a:path w="21600" h="21600" extrusionOk="0">
                  <a:moveTo>
                    <a:pt x="18618" y="0"/>
                  </a:moveTo>
                  <a:cubicBezTo>
                    <a:pt x="18263" y="0"/>
                    <a:pt x="17931" y="155"/>
                    <a:pt x="17679" y="431"/>
                  </a:cubicBezTo>
                  <a:lnTo>
                    <a:pt x="10768" y="8021"/>
                  </a:lnTo>
                  <a:lnTo>
                    <a:pt x="1331" y="8021"/>
                  </a:lnTo>
                  <a:cubicBezTo>
                    <a:pt x="597" y="8021"/>
                    <a:pt x="0" y="8678"/>
                    <a:pt x="0" y="9483"/>
                  </a:cubicBezTo>
                  <a:lnTo>
                    <a:pt x="0" y="20138"/>
                  </a:lnTo>
                  <a:cubicBezTo>
                    <a:pt x="0" y="20944"/>
                    <a:pt x="597" y="21600"/>
                    <a:pt x="1331" y="21600"/>
                  </a:cubicBezTo>
                  <a:lnTo>
                    <a:pt x="20269" y="21600"/>
                  </a:lnTo>
                  <a:cubicBezTo>
                    <a:pt x="21003" y="21600"/>
                    <a:pt x="21600" y="20944"/>
                    <a:pt x="21600" y="20138"/>
                  </a:cubicBezTo>
                  <a:lnTo>
                    <a:pt x="21600" y="9483"/>
                  </a:lnTo>
                  <a:cubicBezTo>
                    <a:pt x="21600" y="8678"/>
                    <a:pt x="21003" y="8021"/>
                    <a:pt x="20269" y="8021"/>
                  </a:cubicBezTo>
                  <a:lnTo>
                    <a:pt x="19512" y="8021"/>
                  </a:lnTo>
                  <a:lnTo>
                    <a:pt x="21144" y="6229"/>
                  </a:lnTo>
                  <a:cubicBezTo>
                    <a:pt x="21395" y="5952"/>
                    <a:pt x="21527" y="5588"/>
                    <a:pt x="21527" y="5197"/>
                  </a:cubicBezTo>
                  <a:cubicBezTo>
                    <a:pt x="21527" y="4822"/>
                    <a:pt x="21404" y="4468"/>
                    <a:pt x="21171" y="4196"/>
                  </a:cubicBezTo>
                  <a:cubicBezTo>
                    <a:pt x="21404" y="3924"/>
                    <a:pt x="21527" y="3570"/>
                    <a:pt x="21527" y="3194"/>
                  </a:cubicBezTo>
                  <a:cubicBezTo>
                    <a:pt x="21527" y="2804"/>
                    <a:pt x="21395" y="2439"/>
                    <a:pt x="21144" y="2163"/>
                  </a:cubicBezTo>
                  <a:lnTo>
                    <a:pt x="19558" y="431"/>
                  </a:lnTo>
                  <a:cubicBezTo>
                    <a:pt x="19306" y="155"/>
                    <a:pt x="18974" y="0"/>
                    <a:pt x="18618" y="0"/>
                  </a:cubicBezTo>
                  <a:close/>
                  <a:moveTo>
                    <a:pt x="18618" y="1031"/>
                  </a:moveTo>
                  <a:cubicBezTo>
                    <a:pt x="18722" y="1031"/>
                    <a:pt x="18819" y="1082"/>
                    <a:pt x="18892" y="1162"/>
                  </a:cubicBezTo>
                  <a:lnTo>
                    <a:pt x="20469" y="2894"/>
                  </a:lnTo>
                  <a:cubicBezTo>
                    <a:pt x="20542" y="2975"/>
                    <a:pt x="20588" y="3081"/>
                    <a:pt x="20588" y="3194"/>
                  </a:cubicBezTo>
                  <a:cubicBezTo>
                    <a:pt x="20588" y="3308"/>
                    <a:pt x="20542" y="3415"/>
                    <a:pt x="20469" y="3495"/>
                  </a:cubicBezTo>
                  <a:lnTo>
                    <a:pt x="19138" y="4967"/>
                  </a:lnTo>
                  <a:lnTo>
                    <a:pt x="17014" y="2624"/>
                  </a:lnTo>
                  <a:cubicBezTo>
                    <a:pt x="17014" y="2624"/>
                    <a:pt x="18345" y="1162"/>
                    <a:pt x="18345" y="1162"/>
                  </a:cubicBezTo>
                  <a:cubicBezTo>
                    <a:pt x="18418" y="1082"/>
                    <a:pt x="18515" y="1031"/>
                    <a:pt x="18618" y="1031"/>
                  </a:cubicBezTo>
                  <a:close/>
                  <a:moveTo>
                    <a:pt x="16339" y="3355"/>
                  </a:moveTo>
                  <a:lnTo>
                    <a:pt x="18473" y="5698"/>
                  </a:lnTo>
                  <a:cubicBezTo>
                    <a:pt x="18473" y="5698"/>
                    <a:pt x="11361" y="13499"/>
                    <a:pt x="11361" y="13499"/>
                  </a:cubicBezTo>
                  <a:lnTo>
                    <a:pt x="9236" y="11166"/>
                  </a:lnTo>
                  <a:lnTo>
                    <a:pt x="16339" y="3355"/>
                  </a:lnTo>
                  <a:close/>
                  <a:moveTo>
                    <a:pt x="20497" y="4927"/>
                  </a:moveTo>
                  <a:cubicBezTo>
                    <a:pt x="20619" y="5094"/>
                    <a:pt x="20610" y="5343"/>
                    <a:pt x="20469" y="5498"/>
                  </a:cubicBezTo>
                  <a:lnTo>
                    <a:pt x="18172" y="8021"/>
                  </a:lnTo>
                  <a:lnTo>
                    <a:pt x="17688" y="8021"/>
                  </a:lnTo>
                  <a:lnTo>
                    <a:pt x="20497" y="4927"/>
                  </a:lnTo>
                  <a:close/>
                  <a:moveTo>
                    <a:pt x="1331" y="9053"/>
                  </a:moveTo>
                  <a:lnTo>
                    <a:pt x="9820" y="9053"/>
                  </a:lnTo>
                  <a:lnTo>
                    <a:pt x="8206" y="10835"/>
                  </a:lnTo>
                  <a:cubicBezTo>
                    <a:pt x="8150" y="10897"/>
                    <a:pt x="8110" y="10971"/>
                    <a:pt x="8087" y="11055"/>
                  </a:cubicBezTo>
                  <a:lnTo>
                    <a:pt x="6966" y="15361"/>
                  </a:lnTo>
                  <a:cubicBezTo>
                    <a:pt x="6919" y="15542"/>
                    <a:pt x="6963" y="15729"/>
                    <a:pt x="7085" y="15862"/>
                  </a:cubicBezTo>
                  <a:cubicBezTo>
                    <a:pt x="7174" y="15961"/>
                    <a:pt x="7290" y="16022"/>
                    <a:pt x="7413" y="16022"/>
                  </a:cubicBezTo>
                  <a:cubicBezTo>
                    <a:pt x="7457" y="16022"/>
                    <a:pt x="7507" y="16016"/>
                    <a:pt x="7550" y="16002"/>
                  </a:cubicBezTo>
                  <a:lnTo>
                    <a:pt x="11461" y="14761"/>
                  </a:lnTo>
                  <a:cubicBezTo>
                    <a:pt x="11538" y="14736"/>
                    <a:pt x="11605" y="14692"/>
                    <a:pt x="11662" y="14630"/>
                  </a:cubicBezTo>
                  <a:lnTo>
                    <a:pt x="16740" y="9053"/>
                  </a:lnTo>
                  <a:lnTo>
                    <a:pt x="20269" y="9053"/>
                  </a:lnTo>
                  <a:cubicBezTo>
                    <a:pt x="20483" y="9053"/>
                    <a:pt x="20661" y="9249"/>
                    <a:pt x="20661" y="9483"/>
                  </a:cubicBezTo>
                  <a:cubicBezTo>
                    <a:pt x="20661" y="9483"/>
                    <a:pt x="20661" y="20138"/>
                    <a:pt x="20661" y="20138"/>
                  </a:cubicBezTo>
                  <a:cubicBezTo>
                    <a:pt x="20661" y="20373"/>
                    <a:pt x="20483" y="20569"/>
                    <a:pt x="20269" y="20569"/>
                  </a:cubicBezTo>
                  <a:lnTo>
                    <a:pt x="1331" y="20569"/>
                  </a:lnTo>
                  <a:cubicBezTo>
                    <a:pt x="1117" y="20569"/>
                    <a:pt x="948" y="20373"/>
                    <a:pt x="948" y="20138"/>
                  </a:cubicBezTo>
                  <a:lnTo>
                    <a:pt x="948" y="9483"/>
                  </a:lnTo>
                  <a:cubicBezTo>
                    <a:pt x="948" y="9249"/>
                    <a:pt x="1117" y="9053"/>
                    <a:pt x="1331" y="9053"/>
                  </a:cubicBezTo>
                  <a:close/>
                  <a:moveTo>
                    <a:pt x="2808" y="11216"/>
                  </a:moveTo>
                  <a:cubicBezTo>
                    <a:pt x="2548" y="11216"/>
                    <a:pt x="2334" y="11450"/>
                    <a:pt x="2334" y="11736"/>
                  </a:cubicBezTo>
                  <a:cubicBezTo>
                    <a:pt x="2334" y="12022"/>
                    <a:pt x="2548" y="12247"/>
                    <a:pt x="2808" y="12247"/>
                  </a:cubicBezTo>
                  <a:lnTo>
                    <a:pt x="5644" y="12247"/>
                  </a:lnTo>
                  <a:cubicBezTo>
                    <a:pt x="5904" y="12247"/>
                    <a:pt x="6109" y="12022"/>
                    <a:pt x="6109" y="11736"/>
                  </a:cubicBezTo>
                  <a:cubicBezTo>
                    <a:pt x="6109" y="11450"/>
                    <a:pt x="5904" y="11216"/>
                    <a:pt x="5644" y="11216"/>
                  </a:cubicBezTo>
                  <a:lnTo>
                    <a:pt x="2808" y="11216"/>
                  </a:lnTo>
                  <a:close/>
                  <a:moveTo>
                    <a:pt x="8790" y="12137"/>
                  </a:moveTo>
                  <a:lnTo>
                    <a:pt x="10476" y="13999"/>
                  </a:lnTo>
                  <a:lnTo>
                    <a:pt x="8106" y="14740"/>
                  </a:lnTo>
                  <a:cubicBezTo>
                    <a:pt x="8106" y="14740"/>
                    <a:pt x="8790" y="12137"/>
                    <a:pt x="8790" y="12137"/>
                  </a:cubicBezTo>
                  <a:close/>
                  <a:moveTo>
                    <a:pt x="15646" y="14420"/>
                  </a:moveTo>
                  <a:cubicBezTo>
                    <a:pt x="15385" y="14420"/>
                    <a:pt x="15172" y="14655"/>
                    <a:pt x="15172" y="14941"/>
                  </a:cubicBezTo>
                  <a:cubicBezTo>
                    <a:pt x="15172" y="15227"/>
                    <a:pt x="15385" y="15451"/>
                    <a:pt x="15646" y="15451"/>
                  </a:cubicBezTo>
                  <a:lnTo>
                    <a:pt x="18956" y="15451"/>
                  </a:lnTo>
                  <a:cubicBezTo>
                    <a:pt x="19216" y="15451"/>
                    <a:pt x="19421" y="15227"/>
                    <a:pt x="19421" y="14941"/>
                  </a:cubicBezTo>
                  <a:cubicBezTo>
                    <a:pt x="19421" y="14655"/>
                    <a:pt x="19216" y="14420"/>
                    <a:pt x="18956" y="14420"/>
                  </a:cubicBezTo>
                  <a:lnTo>
                    <a:pt x="15646" y="14420"/>
                  </a:lnTo>
                  <a:close/>
                  <a:moveTo>
                    <a:pt x="2808" y="17624"/>
                  </a:moveTo>
                  <a:cubicBezTo>
                    <a:pt x="2548" y="17624"/>
                    <a:pt x="2334" y="17859"/>
                    <a:pt x="2334" y="18145"/>
                  </a:cubicBezTo>
                  <a:cubicBezTo>
                    <a:pt x="2334" y="18431"/>
                    <a:pt x="2548" y="18656"/>
                    <a:pt x="2808" y="18656"/>
                  </a:cubicBezTo>
                  <a:lnTo>
                    <a:pt x="18956" y="18656"/>
                  </a:lnTo>
                  <a:cubicBezTo>
                    <a:pt x="19216" y="18656"/>
                    <a:pt x="19421" y="18431"/>
                    <a:pt x="19421" y="18145"/>
                  </a:cubicBezTo>
                  <a:cubicBezTo>
                    <a:pt x="19421" y="17859"/>
                    <a:pt x="19216" y="17624"/>
                    <a:pt x="18956" y="17624"/>
                  </a:cubicBezTo>
                  <a:lnTo>
                    <a:pt x="2808" y="17624"/>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7" name="Shape 22235"/>
            <p:cNvSpPr/>
            <p:nvPr/>
          </p:nvSpPr>
          <p:spPr>
            <a:xfrm>
              <a:off x="9192880" y="2542839"/>
              <a:ext cx="193981" cy="28656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10500" y="0"/>
                    <a:pt x="10226" y="69"/>
                    <a:pt x="10010" y="217"/>
                  </a:cubicBezTo>
                  <a:cubicBezTo>
                    <a:pt x="9710" y="438"/>
                    <a:pt x="2369" y="5507"/>
                    <a:pt x="2369" y="10735"/>
                  </a:cubicBezTo>
                  <a:cubicBezTo>
                    <a:pt x="2369" y="11195"/>
                    <a:pt x="2431" y="11648"/>
                    <a:pt x="2540" y="12108"/>
                  </a:cubicBezTo>
                  <a:cubicBezTo>
                    <a:pt x="934" y="13157"/>
                    <a:pt x="0" y="14581"/>
                    <a:pt x="0" y="16110"/>
                  </a:cubicBezTo>
                  <a:lnTo>
                    <a:pt x="0" y="17656"/>
                  </a:lnTo>
                  <a:cubicBezTo>
                    <a:pt x="0" y="18079"/>
                    <a:pt x="485" y="18407"/>
                    <a:pt x="1110" y="18407"/>
                  </a:cubicBezTo>
                  <a:cubicBezTo>
                    <a:pt x="1736" y="18407"/>
                    <a:pt x="2241" y="18079"/>
                    <a:pt x="2241" y="17656"/>
                  </a:cubicBezTo>
                  <a:lnTo>
                    <a:pt x="2241" y="16110"/>
                  </a:lnTo>
                  <a:cubicBezTo>
                    <a:pt x="2241" y="15318"/>
                    <a:pt x="2582" y="14558"/>
                    <a:pt x="3180" y="13914"/>
                  </a:cubicBezTo>
                  <a:cubicBezTo>
                    <a:pt x="3507" y="14595"/>
                    <a:pt x="3981" y="15319"/>
                    <a:pt x="4525" y="16037"/>
                  </a:cubicBezTo>
                  <a:cubicBezTo>
                    <a:pt x="4714" y="16295"/>
                    <a:pt x="5095" y="16442"/>
                    <a:pt x="5528" y="16442"/>
                  </a:cubicBezTo>
                  <a:lnTo>
                    <a:pt x="9711" y="16442"/>
                  </a:lnTo>
                  <a:lnTo>
                    <a:pt x="9711" y="17656"/>
                  </a:lnTo>
                  <a:cubicBezTo>
                    <a:pt x="9711" y="18079"/>
                    <a:pt x="10196" y="18407"/>
                    <a:pt x="10821" y="18407"/>
                  </a:cubicBezTo>
                  <a:cubicBezTo>
                    <a:pt x="11447" y="18407"/>
                    <a:pt x="11953" y="18079"/>
                    <a:pt x="11953" y="17656"/>
                  </a:cubicBezTo>
                  <a:lnTo>
                    <a:pt x="11953" y="16442"/>
                  </a:lnTo>
                  <a:lnTo>
                    <a:pt x="16157" y="16442"/>
                  </a:lnTo>
                  <a:cubicBezTo>
                    <a:pt x="16566" y="16442"/>
                    <a:pt x="16942" y="16277"/>
                    <a:pt x="17160" y="16037"/>
                  </a:cubicBezTo>
                  <a:cubicBezTo>
                    <a:pt x="17703" y="15338"/>
                    <a:pt x="18135" y="14638"/>
                    <a:pt x="18462" y="13957"/>
                  </a:cubicBezTo>
                  <a:cubicBezTo>
                    <a:pt x="19059" y="14601"/>
                    <a:pt x="19402" y="15337"/>
                    <a:pt x="19402" y="16110"/>
                  </a:cubicBezTo>
                  <a:lnTo>
                    <a:pt x="19402" y="17656"/>
                  </a:lnTo>
                  <a:cubicBezTo>
                    <a:pt x="19376" y="18061"/>
                    <a:pt x="19864" y="18407"/>
                    <a:pt x="20490" y="18407"/>
                  </a:cubicBezTo>
                  <a:cubicBezTo>
                    <a:pt x="21115" y="18407"/>
                    <a:pt x="21600" y="18079"/>
                    <a:pt x="21600" y="17656"/>
                  </a:cubicBezTo>
                  <a:lnTo>
                    <a:pt x="21600" y="16110"/>
                  </a:lnTo>
                  <a:cubicBezTo>
                    <a:pt x="21600" y="14600"/>
                    <a:pt x="20708" y="13182"/>
                    <a:pt x="19103" y="12151"/>
                  </a:cubicBezTo>
                  <a:cubicBezTo>
                    <a:pt x="19212" y="11672"/>
                    <a:pt x="19295" y="11195"/>
                    <a:pt x="19295" y="10735"/>
                  </a:cubicBezTo>
                  <a:cubicBezTo>
                    <a:pt x="19295" y="5488"/>
                    <a:pt x="11916" y="419"/>
                    <a:pt x="11590" y="217"/>
                  </a:cubicBezTo>
                  <a:cubicBezTo>
                    <a:pt x="11373" y="69"/>
                    <a:pt x="11099" y="0"/>
                    <a:pt x="10800" y="0"/>
                  </a:cubicBezTo>
                  <a:close/>
                  <a:moveTo>
                    <a:pt x="10800" y="1878"/>
                  </a:moveTo>
                  <a:cubicBezTo>
                    <a:pt x="12649" y="3296"/>
                    <a:pt x="17054" y="7071"/>
                    <a:pt x="17054" y="10735"/>
                  </a:cubicBezTo>
                  <a:cubicBezTo>
                    <a:pt x="17054" y="12005"/>
                    <a:pt x="16512" y="13416"/>
                    <a:pt x="15453" y="14925"/>
                  </a:cubicBezTo>
                  <a:lnTo>
                    <a:pt x="11910" y="14925"/>
                  </a:lnTo>
                  <a:lnTo>
                    <a:pt x="11910" y="13711"/>
                  </a:lnTo>
                  <a:cubicBezTo>
                    <a:pt x="11910" y="13288"/>
                    <a:pt x="11426" y="12960"/>
                    <a:pt x="10800" y="12960"/>
                  </a:cubicBezTo>
                  <a:cubicBezTo>
                    <a:pt x="10175" y="12960"/>
                    <a:pt x="9690" y="13288"/>
                    <a:pt x="9690" y="13711"/>
                  </a:cubicBezTo>
                  <a:lnTo>
                    <a:pt x="9690" y="14925"/>
                  </a:lnTo>
                  <a:lnTo>
                    <a:pt x="6211" y="14925"/>
                  </a:lnTo>
                  <a:cubicBezTo>
                    <a:pt x="5585" y="14024"/>
                    <a:pt x="5111" y="13148"/>
                    <a:pt x="4866" y="12339"/>
                  </a:cubicBezTo>
                  <a:cubicBezTo>
                    <a:pt x="4866" y="12283"/>
                    <a:pt x="4851" y="12221"/>
                    <a:pt x="4824" y="12165"/>
                  </a:cubicBezTo>
                  <a:cubicBezTo>
                    <a:pt x="4688" y="11668"/>
                    <a:pt x="4610" y="11195"/>
                    <a:pt x="4610" y="10735"/>
                  </a:cubicBezTo>
                  <a:cubicBezTo>
                    <a:pt x="4610" y="7090"/>
                    <a:pt x="8977" y="3296"/>
                    <a:pt x="10800" y="1878"/>
                  </a:cubicBezTo>
                  <a:close/>
                  <a:moveTo>
                    <a:pt x="10864" y="6010"/>
                  </a:moveTo>
                  <a:cubicBezTo>
                    <a:pt x="8634" y="6010"/>
                    <a:pt x="6830" y="7236"/>
                    <a:pt x="6830" y="8727"/>
                  </a:cubicBezTo>
                  <a:cubicBezTo>
                    <a:pt x="6830" y="10218"/>
                    <a:pt x="8634" y="11457"/>
                    <a:pt x="10864" y="11457"/>
                  </a:cubicBezTo>
                  <a:cubicBezTo>
                    <a:pt x="13094" y="11457"/>
                    <a:pt x="14877" y="10237"/>
                    <a:pt x="14877" y="8727"/>
                  </a:cubicBezTo>
                  <a:cubicBezTo>
                    <a:pt x="14877" y="7218"/>
                    <a:pt x="13094" y="6010"/>
                    <a:pt x="10864" y="6010"/>
                  </a:cubicBezTo>
                  <a:close/>
                  <a:moveTo>
                    <a:pt x="10864" y="7542"/>
                  </a:moveTo>
                  <a:cubicBezTo>
                    <a:pt x="11843" y="7542"/>
                    <a:pt x="12657" y="8074"/>
                    <a:pt x="12657" y="8756"/>
                  </a:cubicBezTo>
                  <a:cubicBezTo>
                    <a:pt x="12657" y="9436"/>
                    <a:pt x="11869" y="9969"/>
                    <a:pt x="10864" y="9969"/>
                  </a:cubicBezTo>
                  <a:cubicBezTo>
                    <a:pt x="9884" y="9969"/>
                    <a:pt x="9071" y="9436"/>
                    <a:pt x="9071" y="8756"/>
                  </a:cubicBezTo>
                  <a:cubicBezTo>
                    <a:pt x="9071" y="8074"/>
                    <a:pt x="9884" y="7542"/>
                    <a:pt x="10864" y="7542"/>
                  </a:cubicBezTo>
                  <a:close/>
                  <a:moveTo>
                    <a:pt x="5208" y="17569"/>
                  </a:moveTo>
                  <a:cubicBezTo>
                    <a:pt x="4582" y="17569"/>
                    <a:pt x="4098" y="17897"/>
                    <a:pt x="4098" y="18320"/>
                  </a:cubicBezTo>
                  <a:lnTo>
                    <a:pt x="4098" y="20849"/>
                  </a:lnTo>
                  <a:cubicBezTo>
                    <a:pt x="4098" y="21272"/>
                    <a:pt x="4582" y="21600"/>
                    <a:pt x="5208" y="21600"/>
                  </a:cubicBezTo>
                  <a:cubicBezTo>
                    <a:pt x="5834" y="21600"/>
                    <a:pt x="6339" y="21272"/>
                    <a:pt x="6339" y="20849"/>
                  </a:cubicBezTo>
                  <a:lnTo>
                    <a:pt x="6339" y="18320"/>
                  </a:lnTo>
                  <a:cubicBezTo>
                    <a:pt x="6339" y="17897"/>
                    <a:pt x="5834" y="17569"/>
                    <a:pt x="5208" y="17569"/>
                  </a:cubicBezTo>
                  <a:close/>
                  <a:moveTo>
                    <a:pt x="17502" y="17569"/>
                  </a:moveTo>
                  <a:cubicBezTo>
                    <a:pt x="16876" y="17569"/>
                    <a:pt x="16392" y="17897"/>
                    <a:pt x="16392" y="18320"/>
                  </a:cubicBezTo>
                  <a:lnTo>
                    <a:pt x="16392" y="20849"/>
                  </a:lnTo>
                  <a:cubicBezTo>
                    <a:pt x="16392" y="21272"/>
                    <a:pt x="16876" y="21600"/>
                    <a:pt x="17502" y="21600"/>
                  </a:cubicBezTo>
                  <a:cubicBezTo>
                    <a:pt x="18099" y="21600"/>
                    <a:pt x="18633" y="21272"/>
                    <a:pt x="18633" y="20849"/>
                  </a:cubicBezTo>
                  <a:lnTo>
                    <a:pt x="18633" y="18320"/>
                  </a:lnTo>
                  <a:cubicBezTo>
                    <a:pt x="18633" y="17897"/>
                    <a:pt x="18127" y="17569"/>
                    <a:pt x="17502" y="1756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8" name="Shape 22236"/>
            <p:cNvSpPr/>
            <p:nvPr/>
          </p:nvSpPr>
          <p:spPr>
            <a:xfrm>
              <a:off x="8990466" y="4407508"/>
              <a:ext cx="399079" cy="21602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263" y="0"/>
                    <a:pt x="5655" y="1711"/>
                    <a:pt x="3258" y="4964"/>
                  </a:cubicBezTo>
                  <a:cubicBezTo>
                    <a:pt x="1464" y="7398"/>
                    <a:pt x="417" y="9826"/>
                    <a:pt x="373" y="9928"/>
                  </a:cubicBezTo>
                  <a:lnTo>
                    <a:pt x="0" y="10790"/>
                  </a:lnTo>
                  <a:lnTo>
                    <a:pt x="373" y="11672"/>
                  </a:lnTo>
                  <a:cubicBezTo>
                    <a:pt x="417" y="11774"/>
                    <a:pt x="1464" y="14183"/>
                    <a:pt x="3258" y="16617"/>
                  </a:cubicBezTo>
                  <a:cubicBezTo>
                    <a:pt x="5655" y="19871"/>
                    <a:pt x="8263" y="21600"/>
                    <a:pt x="10800" y="21600"/>
                  </a:cubicBezTo>
                  <a:cubicBezTo>
                    <a:pt x="13337" y="21600"/>
                    <a:pt x="15945" y="19871"/>
                    <a:pt x="18342" y="16617"/>
                  </a:cubicBezTo>
                  <a:cubicBezTo>
                    <a:pt x="20136" y="14183"/>
                    <a:pt x="21183" y="11774"/>
                    <a:pt x="21227" y="11672"/>
                  </a:cubicBezTo>
                  <a:lnTo>
                    <a:pt x="21600" y="10790"/>
                  </a:lnTo>
                  <a:cubicBezTo>
                    <a:pt x="21600" y="10790"/>
                    <a:pt x="21227" y="9928"/>
                    <a:pt x="21227" y="9928"/>
                  </a:cubicBezTo>
                  <a:cubicBezTo>
                    <a:pt x="21183" y="9826"/>
                    <a:pt x="20136" y="7398"/>
                    <a:pt x="18342" y="4964"/>
                  </a:cubicBezTo>
                  <a:cubicBezTo>
                    <a:pt x="15945" y="1711"/>
                    <a:pt x="13337" y="0"/>
                    <a:pt x="10800" y="0"/>
                  </a:cubicBezTo>
                  <a:close/>
                  <a:moveTo>
                    <a:pt x="10800" y="2798"/>
                  </a:moveTo>
                  <a:cubicBezTo>
                    <a:pt x="13580" y="2798"/>
                    <a:pt x="15926" y="5169"/>
                    <a:pt x="17409" y="7168"/>
                  </a:cubicBezTo>
                  <a:cubicBezTo>
                    <a:pt x="18426" y="8541"/>
                    <a:pt x="19194" y="9929"/>
                    <a:pt x="19629" y="10790"/>
                  </a:cubicBezTo>
                  <a:cubicBezTo>
                    <a:pt x="19194" y="11653"/>
                    <a:pt x="18425" y="13040"/>
                    <a:pt x="17409" y="14413"/>
                  </a:cubicBezTo>
                  <a:cubicBezTo>
                    <a:pt x="15926" y="16413"/>
                    <a:pt x="13580" y="18802"/>
                    <a:pt x="10800" y="18802"/>
                  </a:cubicBezTo>
                  <a:cubicBezTo>
                    <a:pt x="8020" y="18802"/>
                    <a:pt x="5673" y="16413"/>
                    <a:pt x="4191" y="14413"/>
                  </a:cubicBezTo>
                  <a:cubicBezTo>
                    <a:pt x="3174" y="13040"/>
                    <a:pt x="2406" y="11652"/>
                    <a:pt x="1971" y="10790"/>
                  </a:cubicBezTo>
                  <a:cubicBezTo>
                    <a:pt x="2406" y="9928"/>
                    <a:pt x="3175" y="8541"/>
                    <a:pt x="4191" y="7168"/>
                  </a:cubicBezTo>
                  <a:cubicBezTo>
                    <a:pt x="5674" y="5169"/>
                    <a:pt x="8020" y="2798"/>
                    <a:pt x="10800" y="2798"/>
                  </a:cubicBezTo>
                  <a:close/>
                  <a:moveTo>
                    <a:pt x="10841" y="4906"/>
                  </a:moveTo>
                  <a:cubicBezTo>
                    <a:pt x="10066" y="4906"/>
                    <a:pt x="9351" y="5417"/>
                    <a:pt x="8798" y="6267"/>
                  </a:cubicBezTo>
                  <a:cubicBezTo>
                    <a:pt x="9236" y="6504"/>
                    <a:pt x="9555" y="7239"/>
                    <a:pt x="9555" y="8126"/>
                  </a:cubicBezTo>
                  <a:cubicBezTo>
                    <a:pt x="9555" y="9203"/>
                    <a:pt x="9080" y="10081"/>
                    <a:pt x="8497" y="10081"/>
                  </a:cubicBezTo>
                  <a:cubicBezTo>
                    <a:pt x="8190" y="10081"/>
                    <a:pt x="7912" y="9852"/>
                    <a:pt x="7719" y="9468"/>
                  </a:cubicBezTo>
                  <a:cubicBezTo>
                    <a:pt x="7664" y="9903"/>
                    <a:pt x="7636" y="10344"/>
                    <a:pt x="7636" y="10810"/>
                  </a:cubicBezTo>
                  <a:cubicBezTo>
                    <a:pt x="7636" y="14074"/>
                    <a:pt x="9075" y="16732"/>
                    <a:pt x="10841" y="16732"/>
                  </a:cubicBezTo>
                  <a:cubicBezTo>
                    <a:pt x="12608" y="16732"/>
                    <a:pt x="14037" y="14074"/>
                    <a:pt x="14037" y="10810"/>
                  </a:cubicBezTo>
                  <a:cubicBezTo>
                    <a:pt x="14037" y="7546"/>
                    <a:pt x="12608" y="4906"/>
                    <a:pt x="10841" y="4906"/>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19" name="Shape 22237"/>
            <p:cNvSpPr/>
            <p:nvPr/>
          </p:nvSpPr>
          <p:spPr>
            <a:xfrm>
              <a:off x="8346419" y="2487635"/>
              <a:ext cx="261453" cy="188423"/>
            </a:xfrm>
            <a:custGeom>
              <a:avLst/>
              <a:gdLst/>
              <a:ahLst/>
              <a:cxnLst>
                <a:cxn ang="0">
                  <a:pos x="wd2" y="hd2"/>
                </a:cxn>
                <a:cxn ang="5400000">
                  <a:pos x="wd2" y="hd2"/>
                </a:cxn>
                <a:cxn ang="10800000">
                  <a:pos x="wd2" y="hd2"/>
                </a:cxn>
                <a:cxn ang="16200000">
                  <a:pos x="wd2" y="hd2"/>
                </a:cxn>
              </a:cxnLst>
              <a:rect l="0" t="0" r="r" b="b"/>
              <a:pathLst>
                <a:path w="21600" h="21600" extrusionOk="0">
                  <a:moveTo>
                    <a:pt x="9470" y="0"/>
                  </a:moveTo>
                  <a:cubicBezTo>
                    <a:pt x="4245" y="0"/>
                    <a:pt x="0" y="5890"/>
                    <a:pt x="0" y="13140"/>
                  </a:cubicBezTo>
                  <a:cubicBezTo>
                    <a:pt x="0" y="16173"/>
                    <a:pt x="754" y="18937"/>
                    <a:pt x="1995" y="21161"/>
                  </a:cubicBezTo>
                  <a:lnTo>
                    <a:pt x="3183" y="19513"/>
                  </a:lnTo>
                  <a:cubicBezTo>
                    <a:pt x="2238" y="17720"/>
                    <a:pt x="1663" y="15534"/>
                    <a:pt x="1663" y="13140"/>
                  </a:cubicBezTo>
                  <a:cubicBezTo>
                    <a:pt x="1663" y="7155"/>
                    <a:pt x="5158" y="2307"/>
                    <a:pt x="9470" y="2307"/>
                  </a:cubicBezTo>
                  <a:cubicBezTo>
                    <a:pt x="10908" y="2307"/>
                    <a:pt x="12227" y="2880"/>
                    <a:pt x="13381" y="3823"/>
                  </a:cubicBezTo>
                  <a:lnTo>
                    <a:pt x="12479" y="5186"/>
                  </a:lnTo>
                  <a:lnTo>
                    <a:pt x="16184" y="5647"/>
                  </a:lnTo>
                  <a:lnTo>
                    <a:pt x="15772" y="286"/>
                  </a:lnTo>
                  <a:cubicBezTo>
                    <a:pt x="15772" y="286"/>
                    <a:pt x="14569" y="2066"/>
                    <a:pt x="14569" y="2066"/>
                  </a:cubicBezTo>
                  <a:cubicBezTo>
                    <a:pt x="13095" y="760"/>
                    <a:pt x="11350" y="0"/>
                    <a:pt x="9470" y="0"/>
                  </a:cubicBezTo>
                  <a:close/>
                  <a:moveTo>
                    <a:pt x="8710" y="4922"/>
                  </a:moveTo>
                  <a:lnTo>
                    <a:pt x="8710" y="7207"/>
                  </a:lnTo>
                  <a:cubicBezTo>
                    <a:pt x="8107" y="7365"/>
                    <a:pt x="7568" y="7690"/>
                    <a:pt x="7079" y="8152"/>
                  </a:cubicBezTo>
                  <a:lnTo>
                    <a:pt x="5907" y="6526"/>
                  </a:lnTo>
                  <a:lnTo>
                    <a:pt x="4719" y="8196"/>
                  </a:lnTo>
                  <a:lnTo>
                    <a:pt x="5891" y="9800"/>
                  </a:lnTo>
                  <a:cubicBezTo>
                    <a:pt x="5562" y="10478"/>
                    <a:pt x="5325" y="11243"/>
                    <a:pt x="5210" y="12085"/>
                  </a:cubicBezTo>
                  <a:lnTo>
                    <a:pt x="3547" y="12085"/>
                  </a:lnTo>
                  <a:lnTo>
                    <a:pt x="3547" y="14415"/>
                  </a:lnTo>
                  <a:lnTo>
                    <a:pt x="5210" y="14415"/>
                  </a:lnTo>
                  <a:cubicBezTo>
                    <a:pt x="5325" y="15244"/>
                    <a:pt x="5562" y="16023"/>
                    <a:pt x="5891" y="16700"/>
                  </a:cubicBezTo>
                  <a:lnTo>
                    <a:pt x="4719" y="18326"/>
                  </a:lnTo>
                  <a:lnTo>
                    <a:pt x="5907" y="19974"/>
                  </a:lnTo>
                  <a:lnTo>
                    <a:pt x="7079" y="18348"/>
                  </a:lnTo>
                  <a:cubicBezTo>
                    <a:pt x="7563" y="18804"/>
                    <a:pt x="8107" y="19134"/>
                    <a:pt x="8710" y="19293"/>
                  </a:cubicBezTo>
                  <a:lnTo>
                    <a:pt x="8710" y="21600"/>
                  </a:lnTo>
                  <a:lnTo>
                    <a:pt x="10404" y="21600"/>
                  </a:lnTo>
                  <a:lnTo>
                    <a:pt x="10404" y="19293"/>
                  </a:lnTo>
                  <a:cubicBezTo>
                    <a:pt x="11002" y="19135"/>
                    <a:pt x="11563" y="18810"/>
                    <a:pt x="12051" y="18348"/>
                  </a:cubicBezTo>
                  <a:lnTo>
                    <a:pt x="13207" y="19974"/>
                  </a:lnTo>
                  <a:lnTo>
                    <a:pt x="14411" y="18326"/>
                  </a:lnTo>
                  <a:lnTo>
                    <a:pt x="13239" y="16700"/>
                  </a:lnTo>
                  <a:cubicBezTo>
                    <a:pt x="13567" y="16022"/>
                    <a:pt x="13789" y="15244"/>
                    <a:pt x="13904" y="14415"/>
                  </a:cubicBezTo>
                  <a:lnTo>
                    <a:pt x="15567" y="14415"/>
                  </a:lnTo>
                  <a:lnTo>
                    <a:pt x="15567" y="12085"/>
                  </a:lnTo>
                  <a:lnTo>
                    <a:pt x="13904" y="12085"/>
                  </a:lnTo>
                  <a:cubicBezTo>
                    <a:pt x="13789" y="11243"/>
                    <a:pt x="13567" y="10478"/>
                    <a:pt x="13239" y="9800"/>
                  </a:cubicBezTo>
                  <a:lnTo>
                    <a:pt x="14411" y="8196"/>
                  </a:lnTo>
                  <a:lnTo>
                    <a:pt x="13207" y="6526"/>
                  </a:lnTo>
                  <a:lnTo>
                    <a:pt x="12051" y="8152"/>
                  </a:lnTo>
                  <a:cubicBezTo>
                    <a:pt x="11563" y="7696"/>
                    <a:pt x="11007" y="7371"/>
                    <a:pt x="10404" y="7207"/>
                  </a:cubicBezTo>
                  <a:lnTo>
                    <a:pt x="10404" y="4922"/>
                  </a:lnTo>
                  <a:lnTo>
                    <a:pt x="8710" y="4922"/>
                  </a:lnTo>
                  <a:close/>
                  <a:moveTo>
                    <a:pt x="19272" y="9844"/>
                  </a:moveTo>
                  <a:lnTo>
                    <a:pt x="19272" y="11646"/>
                  </a:lnTo>
                  <a:lnTo>
                    <a:pt x="16216" y="11646"/>
                  </a:lnTo>
                  <a:lnTo>
                    <a:pt x="16216" y="14481"/>
                  </a:lnTo>
                  <a:lnTo>
                    <a:pt x="19272" y="14481"/>
                  </a:lnTo>
                  <a:lnTo>
                    <a:pt x="19272" y="16282"/>
                  </a:lnTo>
                  <a:cubicBezTo>
                    <a:pt x="19272" y="16282"/>
                    <a:pt x="21600" y="13074"/>
                    <a:pt x="21600" y="13074"/>
                  </a:cubicBezTo>
                  <a:lnTo>
                    <a:pt x="19272" y="9844"/>
                  </a:lnTo>
                  <a:close/>
                  <a:moveTo>
                    <a:pt x="9565" y="10701"/>
                  </a:moveTo>
                  <a:cubicBezTo>
                    <a:pt x="10582" y="10701"/>
                    <a:pt x="11402" y="11845"/>
                    <a:pt x="11402" y="13250"/>
                  </a:cubicBezTo>
                  <a:cubicBezTo>
                    <a:pt x="11402" y="14657"/>
                    <a:pt x="10582" y="15799"/>
                    <a:pt x="9565" y="15799"/>
                  </a:cubicBezTo>
                  <a:cubicBezTo>
                    <a:pt x="8551" y="15799"/>
                    <a:pt x="7728" y="14657"/>
                    <a:pt x="7728" y="13250"/>
                  </a:cubicBezTo>
                  <a:cubicBezTo>
                    <a:pt x="7728" y="11845"/>
                    <a:pt x="8551" y="10701"/>
                    <a:pt x="9565" y="10701"/>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0" name="Shape 22238"/>
            <p:cNvSpPr/>
            <p:nvPr/>
          </p:nvSpPr>
          <p:spPr>
            <a:xfrm>
              <a:off x="6616692" y="2144143"/>
              <a:ext cx="326049" cy="447767"/>
            </a:xfrm>
            <a:custGeom>
              <a:avLst/>
              <a:gdLst/>
              <a:ahLst/>
              <a:cxnLst>
                <a:cxn ang="0">
                  <a:pos x="wd2" y="hd2"/>
                </a:cxn>
                <a:cxn ang="5400000">
                  <a:pos x="wd2" y="hd2"/>
                </a:cxn>
                <a:cxn ang="10800000">
                  <a:pos x="wd2" y="hd2"/>
                </a:cxn>
                <a:cxn ang="16200000">
                  <a:pos x="wd2" y="hd2"/>
                </a:cxn>
              </a:cxnLst>
              <a:rect l="0" t="0" r="r" b="b"/>
              <a:pathLst>
                <a:path w="21600" h="21600" extrusionOk="0">
                  <a:moveTo>
                    <a:pt x="5829" y="0"/>
                  </a:moveTo>
                  <a:cubicBezTo>
                    <a:pt x="4357" y="0"/>
                    <a:pt x="3137" y="845"/>
                    <a:pt x="3137" y="1914"/>
                  </a:cubicBezTo>
                  <a:lnTo>
                    <a:pt x="3137" y="3125"/>
                  </a:lnTo>
                  <a:cubicBezTo>
                    <a:pt x="3137" y="4194"/>
                    <a:pt x="4357" y="5086"/>
                    <a:pt x="5829" y="5086"/>
                  </a:cubicBezTo>
                  <a:lnTo>
                    <a:pt x="6324" y="5086"/>
                  </a:lnTo>
                  <a:lnTo>
                    <a:pt x="6324" y="6593"/>
                  </a:lnTo>
                  <a:cubicBezTo>
                    <a:pt x="2523" y="7865"/>
                    <a:pt x="0" y="10665"/>
                    <a:pt x="0" y="13750"/>
                  </a:cubicBezTo>
                  <a:cubicBezTo>
                    <a:pt x="0" y="18083"/>
                    <a:pt x="4849" y="21600"/>
                    <a:pt x="10806" y="21600"/>
                  </a:cubicBezTo>
                  <a:cubicBezTo>
                    <a:pt x="16759" y="21600"/>
                    <a:pt x="21600" y="18083"/>
                    <a:pt x="21600" y="13750"/>
                  </a:cubicBezTo>
                  <a:cubicBezTo>
                    <a:pt x="21600" y="12088"/>
                    <a:pt x="20896" y="10503"/>
                    <a:pt x="19594" y="9173"/>
                  </a:cubicBezTo>
                  <a:cubicBezTo>
                    <a:pt x="18481" y="8034"/>
                    <a:pt x="16983" y="7146"/>
                    <a:pt x="15238" y="6584"/>
                  </a:cubicBezTo>
                  <a:lnTo>
                    <a:pt x="15238" y="5086"/>
                  </a:lnTo>
                  <a:lnTo>
                    <a:pt x="15759" y="5086"/>
                  </a:lnTo>
                  <a:cubicBezTo>
                    <a:pt x="17227" y="5086"/>
                    <a:pt x="18413" y="4194"/>
                    <a:pt x="18413" y="3125"/>
                  </a:cubicBezTo>
                  <a:lnTo>
                    <a:pt x="18413" y="1914"/>
                  </a:lnTo>
                  <a:cubicBezTo>
                    <a:pt x="18413" y="845"/>
                    <a:pt x="17227" y="0"/>
                    <a:pt x="15759" y="0"/>
                  </a:cubicBezTo>
                  <a:lnTo>
                    <a:pt x="5829" y="0"/>
                  </a:lnTo>
                  <a:close/>
                  <a:moveTo>
                    <a:pt x="6095" y="1812"/>
                  </a:moveTo>
                  <a:lnTo>
                    <a:pt x="15492" y="1812"/>
                  </a:lnTo>
                  <a:cubicBezTo>
                    <a:pt x="15724" y="1812"/>
                    <a:pt x="15911" y="1948"/>
                    <a:pt x="15911" y="2117"/>
                  </a:cubicBezTo>
                  <a:lnTo>
                    <a:pt x="15911" y="2931"/>
                  </a:lnTo>
                  <a:cubicBezTo>
                    <a:pt x="15911" y="3100"/>
                    <a:pt x="15724" y="3218"/>
                    <a:pt x="15492" y="3218"/>
                  </a:cubicBezTo>
                  <a:lnTo>
                    <a:pt x="13790" y="3218"/>
                  </a:lnTo>
                  <a:cubicBezTo>
                    <a:pt x="13213" y="3218"/>
                    <a:pt x="12736" y="3576"/>
                    <a:pt x="12737" y="3995"/>
                  </a:cubicBezTo>
                  <a:lnTo>
                    <a:pt x="12737" y="7203"/>
                  </a:lnTo>
                  <a:cubicBezTo>
                    <a:pt x="12737" y="7594"/>
                    <a:pt x="13082" y="7943"/>
                    <a:pt x="13587" y="8072"/>
                  </a:cubicBezTo>
                  <a:cubicBezTo>
                    <a:pt x="16930" y="8916"/>
                    <a:pt x="19086" y="11146"/>
                    <a:pt x="19086" y="13750"/>
                  </a:cubicBezTo>
                  <a:cubicBezTo>
                    <a:pt x="19086" y="17075"/>
                    <a:pt x="15385" y="19778"/>
                    <a:pt x="10819" y="19778"/>
                  </a:cubicBezTo>
                  <a:cubicBezTo>
                    <a:pt x="6246" y="19778"/>
                    <a:pt x="2514" y="17075"/>
                    <a:pt x="2514" y="13750"/>
                  </a:cubicBezTo>
                  <a:cubicBezTo>
                    <a:pt x="2514" y="11216"/>
                    <a:pt x="4714" y="8926"/>
                    <a:pt x="8000" y="8063"/>
                  </a:cubicBezTo>
                  <a:cubicBezTo>
                    <a:pt x="8495" y="7931"/>
                    <a:pt x="8813" y="7590"/>
                    <a:pt x="8813" y="7203"/>
                  </a:cubicBezTo>
                  <a:lnTo>
                    <a:pt x="8813" y="3995"/>
                  </a:lnTo>
                  <a:cubicBezTo>
                    <a:pt x="8813" y="3576"/>
                    <a:pt x="8371" y="3218"/>
                    <a:pt x="7797" y="3218"/>
                  </a:cubicBezTo>
                  <a:lnTo>
                    <a:pt x="6095" y="3218"/>
                  </a:lnTo>
                  <a:cubicBezTo>
                    <a:pt x="5860" y="3218"/>
                    <a:pt x="5702" y="3100"/>
                    <a:pt x="5702" y="2931"/>
                  </a:cubicBezTo>
                  <a:lnTo>
                    <a:pt x="5702" y="2117"/>
                  </a:lnTo>
                  <a:cubicBezTo>
                    <a:pt x="5702" y="1948"/>
                    <a:pt x="5860" y="1812"/>
                    <a:pt x="6095" y="1812"/>
                  </a:cubicBezTo>
                  <a:close/>
                  <a:moveTo>
                    <a:pt x="10565" y="8581"/>
                  </a:moveTo>
                  <a:cubicBezTo>
                    <a:pt x="10118" y="8581"/>
                    <a:pt x="9752" y="8844"/>
                    <a:pt x="9752" y="9173"/>
                  </a:cubicBezTo>
                  <a:cubicBezTo>
                    <a:pt x="9752" y="9499"/>
                    <a:pt x="10117" y="9764"/>
                    <a:pt x="10565" y="9764"/>
                  </a:cubicBezTo>
                  <a:cubicBezTo>
                    <a:pt x="11017" y="9764"/>
                    <a:pt x="11390" y="9499"/>
                    <a:pt x="11390" y="9173"/>
                  </a:cubicBezTo>
                  <a:cubicBezTo>
                    <a:pt x="11390" y="8844"/>
                    <a:pt x="11017" y="8581"/>
                    <a:pt x="10565" y="8581"/>
                  </a:cubicBezTo>
                  <a:close/>
                  <a:moveTo>
                    <a:pt x="12825" y="10652"/>
                  </a:moveTo>
                  <a:cubicBezTo>
                    <a:pt x="12030" y="10652"/>
                    <a:pt x="11378" y="11119"/>
                    <a:pt x="11378" y="11697"/>
                  </a:cubicBezTo>
                  <a:cubicBezTo>
                    <a:pt x="11378" y="12276"/>
                    <a:pt x="12030" y="12751"/>
                    <a:pt x="12825" y="12751"/>
                  </a:cubicBezTo>
                  <a:cubicBezTo>
                    <a:pt x="13619" y="12751"/>
                    <a:pt x="14260" y="12276"/>
                    <a:pt x="14260" y="11697"/>
                  </a:cubicBezTo>
                  <a:cubicBezTo>
                    <a:pt x="14260" y="11119"/>
                    <a:pt x="13619" y="10652"/>
                    <a:pt x="12825" y="10652"/>
                  </a:cubicBezTo>
                  <a:close/>
                  <a:moveTo>
                    <a:pt x="7822" y="11836"/>
                  </a:moveTo>
                  <a:cubicBezTo>
                    <a:pt x="6536" y="11836"/>
                    <a:pt x="5486" y="12593"/>
                    <a:pt x="5486" y="13528"/>
                  </a:cubicBezTo>
                  <a:cubicBezTo>
                    <a:pt x="5486" y="13693"/>
                    <a:pt x="5528" y="13864"/>
                    <a:pt x="5587" y="13999"/>
                  </a:cubicBezTo>
                  <a:lnTo>
                    <a:pt x="3657" y="13999"/>
                  </a:lnTo>
                  <a:cubicBezTo>
                    <a:pt x="3791" y="16767"/>
                    <a:pt x="6891" y="18955"/>
                    <a:pt x="10705" y="18955"/>
                  </a:cubicBezTo>
                  <a:cubicBezTo>
                    <a:pt x="14521" y="18955"/>
                    <a:pt x="17619" y="16767"/>
                    <a:pt x="17752" y="13999"/>
                  </a:cubicBezTo>
                  <a:lnTo>
                    <a:pt x="10057" y="13999"/>
                  </a:lnTo>
                  <a:cubicBezTo>
                    <a:pt x="10118" y="13864"/>
                    <a:pt x="10146" y="13693"/>
                    <a:pt x="10146" y="13528"/>
                  </a:cubicBezTo>
                  <a:cubicBezTo>
                    <a:pt x="10146" y="12593"/>
                    <a:pt x="9106" y="11836"/>
                    <a:pt x="7822" y="11836"/>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1" name="Shape 22239"/>
            <p:cNvSpPr/>
            <p:nvPr/>
          </p:nvSpPr>
          <p:spPr>
            <a:xfrm>
              <a:off x="6156755" y="1690244"/>
              <a:ext cx="359981" cy="334483"/>
            </a:xfrm>
            <a:custGeom>
              <a:avLst/>
              <a:gdLst/>
              <a:ahLst/>
              <a:cxnLst>
                <a:cxn ang="0">
                  <a:pos x="wd2" y="hd2"/>
                </a:cxn>
                <a:cxn ang="5400000">
                  <a:pos x="wd2" y="hd2"/>
                </a:cxn>
                <a:cxn ang="10800000">
                  <a:pos x="wd2" y="hd2"/>
                </a:cxn>
                <a:cxn ang="16200000">
                  <a:pos x="wd2" y="hd2"/>
                </a:cxn>
              </a:cxnLst>
              <a:rect l="0" t="0" r="r" b="b"/>
              <a:pathLst>
                <a:path w="21361" h="21599" extrusionOk="0">
                  <a:moveTo>
                    <a:pt x="10675" y="0"/>
                  </a:moveTo>
                  <a:cubicBezTo>
                    <a:pt x="9860" y="0"/>
                    <a:pt x="9040" y="317"/>
                    <a:pt x="8446" y="965"/>
                  </a:cubicBezTo>
                  <a:lnTo>
                    <a:pt x="359" y="9778"/>
                  </a:lnTo>
                  <a:cubicBezTo>
                    <a:pt x="-119" y="10299"/>
                    <a:pt x="-119" y="11139"/>
                    <a:pt x="359" y="11660"/>
                  </a:cubicBezTo>
                  <a:cubicBezTo>
                    <a:pt x="837" y="12180"/>
                    <a:pt x="1610" y="12180"/>
                    <a:pt x="2088" y="11660"/>
                  </a:cubicBezTo>
                  <a:lnTo>
                    <a:pt x="10186" y="2859"/>
                  </a:lnTo>
                  <a:cubicBezTo>
                    <a:pt x="10450" y="2573"/>
                    <a:pt x="10913" y="2574"/>
                    <a:pt x="11176" y="2859"/>
                  </a:cubicBezTo>
                  <a:lnTo>
                    <a:pt x="19263" y="11660"/>
                  </a:lnTo>
                  <a:cubicBezTo>
                    <a:pt x="19503" y="11920"/>
                    <a:pt x="19814" y="12056"/>
                    <a:pt x="20127" y="12056"/>
                  </a:cubicBezTo>
                  <a:cubicBezTo>
                    <a:pt x="20440" y="12056"/>
                    <a:pt x="20763" y="11920"/>
                    <a:pt x="21003" y="11660"/>
                  </a:cubicBezTo>
                  <a:cubicBezTo>
                    <a:pt x="21481" y="11139"/>
                    <a:pt x="21481" y="10299"/>
                    <a:pt x="21003" y="9778"/>
                  </a:cubicBezTo>
                  <a:lnTo>
                    <a:pt x="17761" y="6250"/>
                  </a:lnTo>
                  <a:lnTo>
                    <a:pt x="17761" y="2191"/>
                  </a:lnTo>
                  <a:cubicBezTo>
                    <a:pt x="17761" y="1455"/>
                    <a:pt x="17210" y="854"/>
                    <a:pt x="16533" y="854"/>
                  </a:cubicBezTo>
                  <a:cubicBezTo>
                    <a:pt x="15857" y="854"/>
                    <a:pt x="15316" y="1455"/>
                    <a:pt x="15316" y="2191"/>
                  </a:cubicBezTo>
                  <a:lnTo>
                    <a:pt x="15316" y="3589"/>
                  </a:lnTo>
                  <a:lnTo>
                    <a:pt x="12904" y="965"/>
                  </a:lnTo>
                  <a:cubicBezTo>
                    <a:pt x="12309" y="317"/>
                    <a:pt x="11491" y="-1"/>
                    <a:pt x="10675" y="0"/>
                  </a:cubicBezTo>
                  <a:close/>
                  <a:moveTo>
                    <a:pt x="10630" y="5149"/>
                  </a:moveTo>
                  <a:cubicBezTo>
                    <a:pt x="10476" y="5149"/>
                    <a:pt x="10326" y="5207"/>
                    <a:pt x="10209" y="5334"/>
                  </a:cubicBezTo>
                  <a:lnTo>
                    <a:pt x="3089" y="13083"/>
                  </a:lnTo>
                  <a:cubicBezTo>
                    <a:pt x="2976" y="13205"/>
                    <a:pt x="2907" y="13380"/>
                    <a:pt x="2907" y="13553"/>
                  </a:cubicBezTo>
                  <a:lnTo>
                    <a:pt x="2907" y="19198"/>
                  </a:lnTo>
                  <a:cubicBezTo>
                    <a:pt x="2907" y="20523"/>
                    <a:pt x="3895" y="21599"/>
                    <a:pt x="5113" y="21599"/>
                  </a:cubicBezTo>
                  <a:lnTo>
                    <a:pt x="8639" y="21599"/>
                  </a:lnTo>
                  <a:lnTo>
                    <a:pt x="8639" y="15658"/>
                  </a:lnTo>
                  <a:lnTo>
                    <a:pt x="12620" y="15658"/>
                  </a:lnTo>
                  <a:lnTo>
                    <a:pt x="12620" y="21599"/>
                  </a:lnTo>
                  <a:lnTo>
                    <a:pt x="16146" y="21599"/>
                  </a:lnTo>
                  <a:cubicBezTo>
                    <a:pt x="17364" y="21599"/>
                    <a:pt x="18353" y="20523"/>
                    <a:pt x="18353" y="19198"/>
                  </a:cubicBezTo>
                  <a:lnTo>
                    <a:pt x="18353" y="13553"/>
                  </a:lnTo>
                  <a:cubicBezTo>
                    <a:pt x="18353" y="13380"/>
                    <a:pt x="18283" y="13205"/>
                    <a:pt x="18171" y="13083"/>
                  </a:cubicBezTo>
                  <a:cubicBezTo>
                    <a:pt x="18171" y="13083"/>
                    <a:pt x="11050" y="5334"/>
                    <a:pt x="11050" y="5334"/>
                  </a:cubicBezTo>
                  <a:cubicBezTo>
                    <a:pt x="10933" y="5207"/>
                    <a:pt x="10783" y="5149"/>
                    <a:pt x="10630" y="514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2" name="Shape 22240"/>
            <p:cNvSpPr/>
            <p:nvPr/>
          </p:nvSpPr>
          <p:spPr>
            <a:xfrm>
              <a:off x="8389395" y="1561408"/>
              <a:ext cx="293595" cy="335547"/>
            </a:xfrm>
            <a:custGeom>
              <a:avLst/>
              <a:gdLst/>
              <a:ahLst/>
              <a:cxnLst>
                <a:cxn ang="0">
                  <a:pos x="wd2" y="hd2"/>
                </a:cxn>
                <a:cxn ang="5400000">
                  <a:pos x="wd2" y="hd2"/>
                </a:cxn>
                <a:cxn ang="10800000">
                  <a:pos x="wd2" y="hd2"/>
                </a:cxn>
                <a:cxn ang="16200000">
                  <a:pos x="wd2" y="hd2"/>
                </a:cxn>
              </a:cxnLst>
              <a:rect l="0" t="0" r="r" b="b"/>
              <a:pathLst>
                <a:path w="21600" h="21600" extrusionOk="0">
                  <a:moveTo>
                    <a:pt x="4629" y="9450"/>
                  </a:moveTo>
                  <a:cubicBezTo>
                    <a:pt x="4629" y="7217"/>
                    <a:pt x="6705" y="5400"/>
                    <a:pt x="9257" y="5400"/>
                  </a:cubicBezTo>
                  <a:lnTo>
                    <a:pt x="15429" y="5400"/>
                  </a:lnTo>
                  <a:lnTo>
                    <a:pt x="15429" y="4050"/>
                  </a:lnTo>
                  <a:lnTo>
                    <a:pt x="3085" y="4050"/>
                  </a:lnTo>
                  <a:cubicBezTo>
                    <a:pt x="2233" y="4050"/>
                    <a:pt x="1543" y="3446"/>
                    <a:pt x="1543" y="2700"/>
                  </a:cubicBezTo>
                  <a:cubicBezTo>
                    <a:pt x="1543" y="1954"/>
                    <a:pt x="2233" y="1350"/>
                    <a:pt x="3085" y="1350"/>
                  </a:cubicBezTo>
                  <a:lnTo>
                    <a:pt x="12343" y="1350"/>
                  </a:lnTo>
                  <a:lnTo>
                    <a:pt x="12343" y="2700"/>
                  </a:lnTo>
                  <a:lnTo>
                    <a:pt x="13886" y="2700"/>
                  </a:lnTo>
                  <a:lnTo>
                    <a:pt x="13886" y="0"/>
                  </a:lnTo>
                  <a:lnTo>
                    <a:pt x="3085" y="0"/>
                  </a:lnTo>
                  <a:cubicBezTo>
                    <a:pt x="1382" y="0"/>
                    <a:pt x="0" y="1209"/>
                    <a:pt x="0" y="2700"/>
                  </a:cubicBezTo>
                  <a:lnTo>
                    <a:pt x="0" y="12150"/>
                  </a:lnTo>
                  <a:cubicBezTo>
                    <a:pt x="0" y="13641"/>
                    <a:pt x="1382" y="14850"/>
                    <a:pt x="3085" y="14850"/>
                  </a:cubicBezTo>
                  <a:lnTo>
                    <a:pt x="4629" y="14850"/>
                  </a:lnTo>
                  <a:cubicBezTo>
                    <a:pt x="4629" y="14850"/>
                    <a:pt x="4629" y="9450"/>
                    <a:pt x="4629" y="9450"/>
                  </a:cubicBezTo>
                  <a:close/>
                  <a:moveTo>
                    <a:pt x="21600" y="10800"/>
                  </a:moveTo>
                  <a:lnTo>
                    <a:pt x="21600" y="21600"/>
                  </a:lnTo>
                  <a:lnTo>
                    <a:pt x="9257" y="21600"/>
                  </a:lnTo>
                  <a:cubicBezTo>
                    <a:pt x="7553" y="21600"/>
                    <a:pt x="6171" y="20391"/>
                    <a:pt x="6171" y="18900"/>
                  </a:cubicBezTo>
                  <a:lnTo>
                    <a:pt x="6171" y="9450"/>
                  </a:lnTo>
                  <a:cubicBezTo>
                    <a:pt x="6171" y="7959"/>
                    <a:pt x="7553" y="6750"/>
                    <a:pt x="9257" y="6750"/>
                  </a:cubicBezTo>
                  <a:lnTo>
                    <a:pt x="20057" y="6750"/>
                  </a:lnTo>
                  <a:lnTo>
                    <a:pt x="20057" y="9450"/>
                  </a:lnTo>
                  <a:lnTo>
                    <a:pt x="18515" y="9450"/>
                  </a:lnTo>
                  <a:lnTo>
                    <a:pt x="18515" y="8100"/>
                  </a:lnTo>
                  <a:lnTo>
                    <a:pt x="9257" y="8100"/>
                  </a:lnTo>
                  <a:cubicBezTo>
                    <a:pt x="8405" y="8100"/>
                    <a:pt x="7714" y="8704"/>
                    <a:pt x="7714" y="9450"/>
                  </a:cubicBezTo>
                  <a:cubicBezTo>
                    <a:pt x="7714" y="10196"/>
                    <a:pt x="8405" y="10800"/>
                    <a:pt x="9257" y="10800"/>
                  </a:cubicBezTo>
                  <a:cubicBezTo>
                    <a:pt x="9257" y="10800"/>
                    <a:pt x="21600" y="10800"/>
                    <a:pt x="21600" y="1080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3" name="Shape 22241"/>
            <p:cNvSpPr/>
            <p:nvPr/>
          </p:nvSpPr>
          <p:spPr>
            <a:xfrm>
              <a:off x="5353174" y="4033321"/>
              <a:ext cx="290199" cy="459327"/>
            </a:xfrm>
            <a:custGeom>
              <a:avLst/>
              <a:gdLst/>
              <a:ahLst/>
              <a:cxnLst>
                <a:cxn ang="0">
                  <a:pos x="wd2" y="hd2"/>
                </a:cxn>
                <a:cxn ang="5400000">
                  <a:pos x="wd2" y="hd2"/>
                </a:cxn>
                <a:cxn ang="10800000">
                  <a:pos x="wd2" y="hd2"/>
                </a:cxn>
                <a:cxn ang="16200000">
                  <a:pos x="wd2" y="hd2"/>
                </a:cxn>
              </a:cxnLst>
              <a:rect l="0" t="0" r="r" b="b"/>
              <a:pathLst>
                <a:path w="21600" h="21600" extrusionOk="0">
                  <a:moveTo>
                    <a:pt x="20439" y="10310"/>
                  </a:moveTo>
                  <a:lnTo>
                    <a:pt x="13799" y="10310"/>
                  </a:lnTo>
                  <a:cubicBezTo>
                    <a:pt x="14349" y="8707"/>
                    <a:pt x="15726" y="5800"/>
                    <a:pt x="18869" y="3792"/>
                  </a:cubicBezTo>
                  <a:cubicBezTo>
                    <a:pt x="19321" y="3504"/>
                    <a:pt x="19316" y="3039"/>
                    <a:pt x="18861" y="2755"/>
                  </a:cubicBezTo>
                  <a:cubicBezTo>
                    <a:pt x="18405" y="2470"/>
                    <a:pt x="17670" y="2472"/>
                    <a:pt x="17219" y="2760"/>
                  </a:cubicBezTo>
                  <a:cubicBezTo>
                    <a:pt x="14310" y="4618"/>
                    <a:pt x="12762" y="7079"/>
                    <a:pt x="11961" y="8888"/>
                  </a:cubicBezTo>
                  <a:lnTo>
                    <a:pt x="11961" y="733"/>
                  </a:lnTo>
                  <a:cubicBezTo>
                    <a:pt x="11961" y="328"/>
                    <a:pt x="11441" y="0"/>
                    <a:pt x="10800" y="0"/>
                  </a:cubicBezTo>
                  <a:cubicBezTo>
                    <a:pt x="10160" y="0"/>
                    <a:pt x="9640" y="328"/>
                    <a:pt x="9640" y="733"/>
                  </a:cubicBezTo>
                  <a:lnTo>
                    <a:pt x="9640" y="8888"/>
                  </a:lnTo>
                  <a:cubicBezTo>
                    <a:pt x="8839" y="7079"/>
                    <a:pt x="7290" y="4618"/>
                    <a:pt x="4381" y="2760"/>
                  </a:cubicBezTo>
                  <a:cubicBezTo>
                    <a:pt x="3931" y="2472"/>
                    <a:pt x="3196" y="2470"/>
                    <a:pt x="2740" y="2755"/>
                  </a:cubicBezTo>
                  <a:cubicBezTo>
                    <a:pt x="2284" y="3039"/>
                    <a:pt x="2280" y="3504"/>
                    <a:pt x="2730" y="3792"/>
                  </a:cubicBezTo>
                  <a:cubicBezTo>
                    <a:pt x="5866" y="5794"/>
                    <a:pt x="7246" y="8705"/>
                    <a:pt x="7799" y="10310"/>
                  </a:cubicBezTo>
                  <a:lnTo>
                    <a:pt x="1161" y="10310"/>
                  </a:lnTo>
                  <a:cubicBezTo>
                    <a:pt x="519" y="10310"/>
                    <a:pt x="0" y="10639"/>
                    <a:pt x="0" y="11044"/>
                  </a:cubicBezTo>
                  <a:lnTo>
                    <a:pt x="0" y="14187"/>
                  </a:lnTo>
                  <a:cubicBezTo>
                    <a:pt x="0" y="14592"/>
                    <a:pt x="519" y="14920"/>
                    <a:pt x="1161" y="14920"/>
                  </a:cubicBezTo>
                  <a:lnTo>
                    <a:pt x="2158" y="14920"/>
                  </a:lnTo>
                  <a:lnTo>
                    <a:pt x="5022" y="21073"/>
                  </a:lnTo>
                  <a:cubicBezTo>
                    <a:pt x="5167" y="21385"/>
                    <a:pt x="5621" y="21600"/>
                    <a:pt x="6136" y="21600"/>
                  </a:cubicBezTo>
                  <a:lnTo>
                    <a:pt x="15465" y="21600"/>
                  </a:lnTo>
                  <a:cubicBezTo>
                    <a:pt x="15980" y="21600"/>
                    <a:pt x="16432" y="21385"/>
                    <a:pt x="16578" y="21073"/>
                  </a:cubicBezTo>
                  <a:lnTo>
                    <a:pt x="19442" y="14920"/>
                  </a:lnTo>
                  <a:lnTo>
                    <a:pt x="20439" y="14920"/>
                  </a:lnTo>
                  <a:cubicBezTo>
                    <a:pt x="21081" y="14920"/>
                    <a:pt x="21600" y="14592"/>
                    <a:pt x="21600" y="14187"/>
                  </a:cubicBezTo>
                  <a:lnTo>
                    <a:pt x="21600" y="11044"/>
                  </a:lnTo>
                  <a:cubicBezTo>
                    <a:pt x="21600" y="10639"/>
                    <a:pt x="21081" y="10310"/>
                    <a:pt x="20439" y="10310"/>
                  </a:cubicBezTo>
                  <a:cubicBezTo>
                    <a:pt x="20439" y="10310"/>
                    <a:pt x="20439" y="10310"/>
                    <a:pt x="20439" y="1031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4" name="Shape 22242"/>
            <p:cNvSpPr/>
            <p:nvPr/>
          </p:nvSpPr>
          <p:spPr>
            <a:xfrm>
              <a:off x="8248317" y="5431822"/>
              <a:ext cx="282727" cy="389035"/>
            </a:xfrm>
            <a:custGeom>
              <a:avLst/>
              <a:gdLst/>
              <a:ahLst/>
              <a:cxnLst>
                <a:cxn ang="0">
                  <a:pos x="wd2" y="hd2"/>
                </a:cxn>
                <a:cxn ang="5400000">
                  <a:pos x="wd2" y="hd2"/>
                </a:cxn>
                <a:cxn ang="10800000">
                  <a:pos x="wd2" y="hd2"/>
                </a:cxn>
                <a:cxn ang="16200000">
                  <a:pos x="wd2" y="hd2"/>
                </a:cxn>
              </a:cxnLst>
              <a:rect l="0" t="0" r="r" b="b"/>
              <a:pathLst>
                <a:path w="21559" h="21552" extrusionOk="0">
                  <a:moveTo>
                    <a:pt x="20914" y="6399"/>
                  </a:moveTo>
                  <a:cubicBezTo>
                    <a:pt x="20510" y="6297"/>
                    <a:pt x="20063" y="6403"/>
                    <a:pt x="19817" y="6657"/>
                  </a:cubicBezTo>
                  <a:lnTo>
                    <a:pt x="11735" y="15039"/>
                  </a:lnTo>
                  <a:lnTo>
                    <a:pt x="11735" y="10826"/>
                  </a:lnTo>
                  <a:cubicBezTo>
                    <a:pt x="14893" y="10489"/>
                    <a:pt x="17323" y="8508"/>
                    <a:pt x="17323" y="6123"/>
                  </a:cubicBezTo>
                  <a:lnTo>
                    <a:pt x="17323" y="695"/>
                  </a:lnTo>
                  <a:cubicBezTo>
                    <a:pt x="17323" y="427"/>
                    <a:pt x="17110" y="182"/>
                    <a:pt x="16776" y="67"/>
                  </a:cubicBezTo>
                  <a:cubicBezTo>
                    <a:pt x="16441" y="-48"/>
                    <a:pt x="16046" y="-13"/>
                    <a:pt x="15760" y="158"/>
                  </a:cubicBezTo>
                  <a:lnTo>
                    <a:pt x="12803" y="1920"/>
                  </a:lnTo>
                  <a:lnTo>
                    <a:pt x="11527" y="759"/>
                  </a:lnTo>
                  <a:cubicBezTo>
                    <a:pt x="11345" y="593"/>
                    <a:pt x="11070" y="498"/>
                    <a:pt x="10779" y="498"/>
                  </a:cubicBezTo>
                  <a:cubicBezTo>
                    <a:pt x="10488" y="498"/>
                    <a:pt x="10213" y="593"/>
                    <a:pt x="10031" y="759"/>
                  </a:cubicBezTo>
                  <a:lnTo>
                    <a:pt x="8756" y="1920"/>
                  </a:lnTo>
                  <a:lnTo>
                    <a:pt x="5798" y="158"/>
                  </a:lnTo>
                  <a:cubicBezTo>
                    <a:pt x="5513" y="-12"/>
                    <a:pt x="5117" y="-48"/>
                    <a:pt x="4783" y="67"/>
                  </a:cubicBezTo>
                  <a:cubicBezTo>
                    <a:pt x="4448" y="182"/>
                    <a:pt x="4235" y="427"/>
                    <a:pt x="4235" y="695"/>
                  </a:cubicBezTo>
                  <a:lnTo>
                    <a:pt x="4235" y="6123"/>
                  </a:lnTo>
                  <a:cubicBezTo>
                    <a:pt x="4235" y="8508"/>
                    <a:pt x="6666" y="10489"/>
                    <a:pt x="9823" y="10826"/>
                  </a:cubicBezTo>
                  <a:lnTo>
                    <a:pt x="9823" y="15039"/>
                  </a:lnTo>
                  <a:lnTo>
                    <a:pt x="1740" y="6657"/>
                  </a:lnTo>
                  <a:cubicBezTo>
                    <a:pt x="1495" y="6403"/>
                    <a:pt x="1048" y="6297"/>
                    <a:pt x="645" y="6399"/>
                  </a:cubicBezTo>
                  <a:cubicBezTo>
                    <a:pt x="241" y="6500"/>
                    <a:pt x="-21" y="6783"/>
                    <a:pt x="1" y="7092"/>
                  </a:cubicBezTo>
                  <a:cubicBezTo>
                    <a:pt x="8" y="7195"/>
                    <a:pt x="200" y="9633"/>
                    <a:pt x="1544" y="12449"/>
                  </a:cubicBezTo>
                  <a:cubicBezTo>
                    <a:pt x="2340" y="14119"/>
                    <a:pt x="3380" y="15575"/>
                    <a:pt x="4633" y="16778"/>
                  </a:cubicBezTo>
                  <a:cubicBezTo>
                    <a:pt x="6087" y="18172"/>
                    <a:pt x="7831" y="19224"/>
                    <a:pt x="9823" y="19915"/>
                  </a:cubicBezTo>
                  <a:lnTo>
                    <a:pt x="9823" y="20857"/>
                  </a:lnTo>
                  <a:cubicBezTo>
                    <a:pt x="9823" y="21241"/>
                    <a:pt x="10251" y="21552"/>
                    <a:pt x="10779" y="21552"/>
                  </a:cubicBezTo>
                  <a:cubicBezTo>
                    <a:pt x="11307" y="21552"/>
                    <a:pt x="11735" y="21241"/>
                    <a:pt x="11735" y="20857"/>
                  </a:cubicBezTo>
                  <a:lnTo>
                    <a:pt x="11735" y="19915"/>
                  </a:lnTo>
                  <a:cubicBezTo>
                    <a:pt x="13727" y="19224"/>
                    <a:pt x="15471" y="18172"/>
                    <a:pt x="16924" y="16778"/>
                  </a:cubicBezTo>
                  <a:cubicBezTo>
                    <a:pt x="18178" y="15575"/>
                    <a:pt x="19218" y="14119"/>
                    <a:pt x="20014" y="12449"/>
                  </a:cubicBezTo>
                  <a:cubicBezTo>
                    <a:pt x="21358" y="9633"/>
                    <a:pt x="21549" y="7195"/>
                    <a:pt x="21557" y="7092"/>
                  </a:cubicBezTo>
                  <a:cubicBezTo>
                    <a:pt x="21579" y="6783"/>
                    <a:pt x="21317" y="6500"/>
                    <a:pt x="20914" y="6399"/>
                  </a:cubicBezTo>
                  <a:cubicBezTo>
                    <a:pt x="20914" y="6399"/>
                    <a:pt x="20914" y="6399"/>
                    <a:pt x="20914" y="639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5" name="Shape 22243"/>
            <p:cNvSpPr/>
            <p:nvPr/>
          </p:nvSpPr>
          <p:spPr>
            <a:xfrm>
              <a:off x="7990768" y="5634263"/>
              <a:ext cx="255559" cy="244777"/>
            </a:xfrm>
            <a:custGeom>
              <a:avLst/>
              <a:gdLst/>
              <a:ahLst/>
              <a:cxnLst>
                <a:cxn ang="0">
                  <a:pos x="wd2" y="hd2"/>
                </a:cxn>
                <a:cxn ang="5400000">
                  <a:pos x="wd2" y="hd2"/>
                </a:cxn>
                <a:cxn ang="10800000">
                  <a:pos x="wd2" y="hd2"/>
                </a:cxn>
                <a:cxn ang="16200000">
                  <a:pos x="wd2" y="hd2"/>
                </a:cxn>
              </a:cxnLst>
              <a:rect l="0" t="0" r="r" b="b"/>
              <a:pathLst>
                <a:path w="21362" h="21600" extrusionOk="0">
                  <a:moveTo>
                    <a:pt x="10646" y="0"/>
                  </a:moveTo>
                  <a:cubicBezTo>
                    <a:pt x="10087" y="0"/>
                    <a:pt x="9576" y="245"/>
                    <a:pt x="9204" y="694"/>
                  </a:cubicBezTo>
                  <a:cubicBezTo>
                    <a:pt x="8819" y="1159"/>
                    <a:pt x="8644" y="1782"/>
                    <a:pt x="8723" y="2402"/>
                  </a:cubicBezTo>
                  <a:cubicBezTo>
                    <a:pt x="8927" y="4000"/>
                    <a:pt x="10481" y="5268"/>
                    <a:pt x="11383" y="5886"/>
                  </a:cubicBezTo>
                  <a:cubicBezTo>
                    <a:pt x="11558" y="6006"/>
                    <a:pt x="11753" y="6072"/>
                    <a:pt x="11960" y="6072"/>
                  </a:cubicBezTo>
                  <a:cubicBezTo>
                    <a:pt x="12165" y="6072"/>
                    <a:pt x="12364" y="6021"/>
                    <a:pt x="12537" y="5903"/>
                  </a:cubicBezTo>
                  <a:cubicBezTo>
                    <a:pt x="13455" y="5280"/>
                    <a:pt x="15023" y="3986"/>
                    <a:pt x="15196" y="2351"/>
                  </a:cubicBezTo>
                  <a:cubicBezTo>
                    <a:pt x="15261" y="1744"/>
                    <a:pt x="15082" y="1129"/>
                    <a:pt x="14700" y="677"/>
                  </a:cubicBezTo>
                  <a:cubicBezTo>
                    <a:pt x="14328" y="238"/>
                    <a:pt x="13826" y="1"/>
                    <a:pt x="13274" y="0"/>
                  </a:cubicBezTo>
                  <a:cubicBezTo>
                    <a:pt x="12782" y="0"/>
                    <a:pt x="12316" y="183"/>
                    <a:pt x="11960" y="524"/>
                  </a:cubicBezTo>
                  <a:cubicBezTo>
                    <a:pt x="11605" y="183"/>
                    <a:pt x="11138" y="0"/>
                    <a:pt x="10646" y="0"/>
                  </a:cubicBezTo>
                  <a:close/>
                  <a:moveTo>
                    <a:pt x="3228" y="1624"/>
                  </a:moveTo>
                  <a:cubicBezTo>
                    <a:pt x="2749" y="1624"/>
                    <a:pt x="2292" y="1825"/>
                    <a:pt x="1946" y="2182"/>
                  </a:cubicBezTo>
                  <a:cubicBezTo>
                    <a:pt x="1773" y="2325"/>
                    <a:pt x="583" y="3390"/>
                    <a:pt x="135" y="5700"/>
                  </a:cubicBezTo>
                  <a:cubicBezTo>
                    <a:pt x="-186" y="7362"/>
                    <a:pt x="62" y="9010"/>
                    <a:pt x="921" y="10758"/>
                  </a:cubicBezTo>
                  <a:cubicBezTo>
                    <a:pt x="1716" y="12379"/>
                    <a:pt x="3046" y="14152"/>
                    <a:pt x="5102" y="16323"/>
                  </a:cubicBezTo>
                  <a:cubicBezTo>
                    <a:pt x="9746" y="21223"/>
                    <a:pt x="13686" y="21600"/>
                    <a:pt x="14780" y="21600"/>
                  </a:cubicBezTo>
                  <a:cubicBezTo>
                    <a:pt x="15003" y="21600"/>
                    <a:pt x="15125" y="21586"/>
                    <a:pt x="15148" y="21583"/>
                  </a:cubicBezTo>
                  <a:cubicBezTo>
                    <a:pt x="17228" y="21326"/>
                    <a:pt x="17939" y="20388"/>
                    <a:pt x="18513" y="19638"/>
                  </a:cubicBezTo>
                  <a:cubicBezTo>
                    <a:pt x="19159" y="18792"/>
                    <a:pt x="19167" y="17692"/>
                    <a:pt x="18529" y="17016"/>
                  </a:cubicBezTo>
                  <a:cubicBezTo>
                    <a:pt x="18529" y="17016"/>
                    <a:pt x="15693" y="14022"/>
                    <a:pt x="15693" y="14022"/>
                  </a:cubicBezTo>
                  <a:cubicBezTo>
                    <a:pt x="15371" y="13683"/>
                    <a:pt x="14939" y="13498"/>
                    <a:pt x="14475" y="13498"/>
                  </a:cubicBezTo>
                  <a:cubicBezTo>
                    <a:pt x="13991" y="13498"/>
                    <a:pt x="13524" y="13690"/>
                    <a:pt x="13178" y="14056"/>
                  </a:cubicBezTo>
                  <a:lnTo>
                    <a:pt x="11992" y="15325"/>
                  </a:lnTo>
                  <a:lnTo>
                    <a:pt x="11976" y="15342"/>
                  </a:lnTo>
                  <a:cubicBezTo>
                    <a:pt x="11944" y="15380"/>
                    <a:pt x="11924" y="15375"/>
                    <a:pt x="11912" y="15375"/>
                  </a:cubicBezTo>
                  <a:cubicBezTo>
                    <a:pt x="11885" y="15375"/>
                    <a:pt x="11856" y="15373"/>
                    <a:pt x="11832" y="15358"/>
                  </a:cubicBezTo>
                  <a:cubicBezTo>
                    <a:pt x="10945" y="14839"/>
                    <a:pt x="9737" y="14128"/>
                    <a:pt x="8467" y="12787"/>
                  </a:cubicBezTo>
                  <a:cubicBezTo>
                    <a:pt x="7192" y="11441"/>
                    <a:pt x="6509" y="10158"/>
                    <a:pt x="6016" y="9218"/>
                  </a:cubicBezTo>
                  <a:cubicBezTo>
                    <a:pt x="6001" y="9191"/>
                    <a:pt x="5988" y="9120"/>
                    <a:pt x="6000" y="9100"/>
                  </a:cubicBezTo>
                  <a:lnTo>
                    <a:pt x="7249" y="7798"/>
                  </a:lnTo>
                  <a:cubicBezTo>
                    <a:pt x="7951" y="7055"/>
                    <a:pt x="7962" y="5860"/>
                    <a:pt x="7281" y="5142"/>
                  </a:cubicBezTo>
                  <a:lnTo>
                    <a:pt x="4445" y="2148"/>
                  </a:lnTo>
                  <a:cubicBezTo>
                    <a:pt x="4124" y="1807"/>
                    <a:pt x="3691" y="1624"/>
                    <a:pt x="3228" y="1624"/>
                  </a:cubicBezTo>
                  <a:close/>
                  <a:moveTo>
                    <a:pt x="16799" y="6495"/>
                  </a:moveTo>
                  <a:cubicBezTo>
                    <a:pt x="16239" y="6495"/>
                    <a:pt x="15728" y="6740"/>
                    <a:pt x="15357" y="7189"/>
                  </a:cubicBezTo>
                  <a:cubicBezTo>
                    <a:pt x="14971" y="7654"/>
                    <a:pt x="14797" y="8278"/>
                    <a:pt x="14876" y="8897"/>
                  </a:cubicBezTo>
                  <a:cubicBezTo>
                    <a:pt x="15079" y="10496"/>
                    <a:pt x="16633" y="11764"/>
                    <a:pt x="17536" y="12382"/>
                  </a:cubicBezTo>
                  <a:cubicBezTo>
                    <a:pt x="17710" y="12501"/>
                    <a:pt x="17904" y="12568"/>
                    <a:pt x="18112" y="12568"/>
                  </a:cubicBezTo>
                  <a:cubicBezTo>
                    <a:pt x="18318" y="12568"/>
                    <a:pt x="18517" y="12516"/>
                    <a:pt x="18689" y="12398"/>
                  </a:cubicBezTo>
                  <a:cubicBezTo>
                    <a:pt x="19607" y="11775"/>
                    <a:pt x="21175" y="10482"/>
                    <a:pt x="21349" y="8846"/>
                  </a:cubicBezTo>
                  <a:cubicBezTo>
                    <a:pt x="21414" y="8239"/>
                    <a:pt x="21235" y="7624"/>
                    <a:pt x="20852" y="7172"/>
                  </a:cubicBezTo>
                  <a:cubicBezTo>
                    <a:pt x="20482" y="6734"/>
                    <a:pt x="19979" y="6496"/>
                    <a:pt x="19426" y="6495"/>
                  </a:cubicBezTo>
                  <a:cubicBezTo>
                    <a:pt x="18936" y="6495"/>
                    <a:pt x="18467" y="6678"/>
                    <a:pt x="18112" y="7020"/>
                  </a:cubicBezTo>
                  <a:cubicBezTo>
                    <a:pt x="17758" y="6679"/>
                    <a:pt x="17290" y="6495"/>
                    <a:pt x="16799" y="649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6" name="Shape 22244"/>
            <p:cNvSpPr/>
            <p:nvPr/>
          </p:nvSpPr>
          <p:spPr>
            <a:xfrm>
              <a:off x="8591770" y="5235568"/>
              <a:ext cx="309181" cy="313015"/>
            </a:xfrm>
            <a:custGeom>
              <a:avLst/>
              <a:gdLst/>
              <a:ahLst/>
              <a:cxnLst>
                <a:cxn ang="0">
                  <a:pos x="wd2" y="hd2"/>
                </a:cxn>
                <a:cxn ang="5400000">
                  <a:pos x="wd2" y="hd2"/>
                </a:cxn>
                <a:cxn ang="10800000">
                  <a:pos x="wd2" y="hd2"/>
                </a:cxn>
                <a:cxn ang="16200000">
                  <a:pos x="wd2" y="hd2"/>
                </a:cxn>
              </a:cxnLst>
              <a:rect l="0" t="0" r="r" b="b"/>
              <a:pathLst>
                <a:path w="21600" h="21600" extrusionOk="0">
                  <a:moveTo>
                    <a:pt x="5115" y="0"/>
                  </a:moveTo>
                  <a:cubicBezTo>
                    <a:pt x="4174" y="0"/>
                    <a:pt x="3415" y="750"/>
                    <a:pt x="3415" y="1680"/>
                  </a:cubicBezTo>
                  <a:cubicBezTo>
                    <a:pt x="3415" y="2578"/>
                    <a:pt x="4125" y="3311"/>
                    <a:pt x="5022" y="3360"/>
                  </a:cubicBezTo>
                  <a:cubicBezTo>
                    <a:pt x="5526" y="4353"/>
                    <a:pt x="6050" y="5411"/>
                    <a:pt x="6575" y="6455"/>
                  </a:cubicBezTo>
                  <a:lnTo>
                    <a:pt x="0" y="6455"/>
                  </a:lnTo>
                  <a:lnTo>
                    <a:pt x="0" y="21600"/>
                  </a:lnTo>
                  <a:lnTo>
                    <a:pt x="21600" y="21600"/>
                  </a:lnTo>
                  <a:lnTo>
                    <a:pt x="21600" y="6455"/>
                  </a:lnTo>
                  <a:cubicBezTo>
                    <a:pt x="21600" y="6455"/>
                    <a:pt x="13873" y="6455"/>
                    <a:pt x="13873" y="6455"/>
                  </a:cubicBezTo>
                  <a:cubicBezTo>
                    <a:pt x="14419" y="5375"/>
                    <a:pt x="14966" y="4289"/>
                    <a:pt x="15440" y="3360"/>
                  </a:cubicBezTo>
                  <a:cubicBezTo>
                    <a:pt x="16337" y="3311"/>
                    <a:pt x="17047" y="2579"/>
                    <a:pt x="17047" y="1680"/>
                  </a:cubicBezTo>
                  <a:cubicBezTo>
                    <a:pt x="17047" y="750"/>
                    <a:pt x="16288" y="0"/>
                    <a:pt x="15346" y="0"/>
                  </a:cubicBezTo>
                  <a:cubicBezTo>
                    <a:pt x="14405" y="0"/>
                    <a:pt x="13646" y="750"/>
                    <a:pt x="13646" y="1680"/>
                  </a:cubicBezTo>
                  <a:cubicBezTo>
                    <a:pt x="13646" y="2021"/>
                    <a:pt x="13738" y="2341"/>
                    <a:pt x="13913" y="2606"/>
                  </a:cubicBezTo>
                  <a:cubicBezTo>
                    <a:pt x="13919" y="2596"/>
                    <a:pt x="11972" y="6455"/>
                    <a:pt x="11972" y="6455"/>
                  </a:cubicBezTo>
                  <a:lnTo>
                    <a:pt x="8477" y="6455"/>
                  </a:lnTo>
                  <a:cubicBezTo>
                    <a:pt x="8477" y="6455"/>
                    <a:pt x="6558" y="2595"/>
                    <a:pt x="6548" y="2606"/>
                  </a:cubicBezTo>
                  <a:cubicBezTo>
                    <a:pt x="6724" y="2341"/>
                    <a:pt x="6816" y="2021"/>
                    <a:pt x="6816" y="1680"/>
                  </a:cubicBezTo>
                  <a:cubicBezTo>
                    <a:pt x="6816" y="750"/>
                    <a:pt x="6057" y="0"/>
                    <a:pt x="5115" y="0"/>
                  </a:cubicBezTo>
                  <a:close/>
                  <a:moveTo>
                    <a:pt x="3415" y="9815"/>
                  </a:moveTo>
                  <a:lnTo>
                    <a:pt x="14770" y="9815"/>
                  </a:lnTo>
                  <a:lnTo>
                    <a:pt x="14770" y="18240"/>
                  </a:lnTo>
                  <a:lnTo>
                    <a:pt x="3415" y="18240"/>
                  </a:lnTo>
                  <a:cubicBezTo>
                    <a:pt x="3415" y="18240"/>
                    <a:pt x="3415" y="9815"/>
                    <a:pt x="3415" y="9815"/>
                  </a:cubicBezTo>
                  <a:close/>
                  <a:moveTo>
                    <a:pt x="17328" y="9815"/>
                  </a:moveTo>
                  <a:cubicBezTo>
                    <a:pt x="17799" y="9815"/>
                    <a:pt x="18185" y="10196"/>
                    <a:pt x="18185" y="10661"/>
                  </a:cubicBezTo>
                  <a:cubicBezTo>
                    <a:pt x="18185" y="11126"/>
                    <a:pt x="17799" y="11508"/>
                    <a:pt x="17328" y="11508"/>
                  </a:cubicBezTo>
                  <a:cubicBezTo>
                    <a:pt x="16858" y="11508"/>
                    <a:pt x="16485" y="11126"/>
                    <a:pt x="16485" y="10661"/>
                  </a:cubicBezTo>
                  <a:cubicBezTo>
                    <a:pt x="16485" y="10196"/>
                    <a:pt x="16858" y="9815"/>
                    <a:pt x="17328" y="9815"/>
                  </a:cubicBezTo>
                  <a:close/>
                  <a:moveTo>
                    <a:pt x="6856" y="11428"/>
                  </a:moveTo>
                  <a:cubicBezTo>
                    <a:pt x="6856" y="11428"/>
                    <a:pt x="6856" y="16931"/>
                    <a:pt x="6856" y="16931"/>
                  </a:cubicBezTo>
                  <a:lnTo>
                    <a:pt x="11503" y="14180"/>
                  </a:lnTo>
                  <a:lnTo>
                    <a:pt x="6856" y="11428"/>
                  </a:lnTo>
                  <a:close/>
                  <a:moveTo>
                    <a:pt x="17328" y="13188"/>
                  </a:moveTo>
                  <a:cubicBezTo>
                    <a:pt x="17799" y="13188"/>
                    <a:pt x="18185" y="13569"/>
                    <a:pt x="18185" y="14034"/>
                  </a:cubicBezTo>
                  <a:cubicBezTo>
                    <a:pt x="18185" y="14499"/>
                    <a:pt x="17799" y="14867"/>
                    <a:pt x="17328" y="14867"/>
                  </a:cubicBezTo>
                  <a:cubicBezTo>
                    <a:pt x="16858" y="14867"/>
                    <a:pt x="16485" y="14499"/>
                    <a:pt x="16485" y="14034"/>
                  </a:cubicBezTo>
                  <a:cubicBezTo>
                    <a:pt x="16485" y="13569"/>
                    <a:pt x="16858" y="13188"/>
                    <a:pt x="17328" y="13188"/>
                  </a:cubicBezTo>
                  <a:close/>
                  <a:moveTo>
                    <a:pt x="17328" y="16560"/>
                  </a:moveTo>
                  <a:cubicBezTo>
                    <a:pt x="17799" y="16560"/>
                    <a:pt x="18185" y="16929"/>
                    <a:pt x="18185" y="17394"/>
                  </a:cubicBezTo>
                  <a:cubicBezTo>
                    <a:pt x="18185" y="17859"/>
                    <a:pt x="17799" y="18240"/>
                    <a:pt x="17328" y="18240"/>
                  </a:cubicBezTo>
                  <a:cubicBezTo>
                    <a:pt x="16858" y="18240"/>
                    <a:pt x="16485" y="17859"/>
                    <a:pt x="16485" y="17394"/>
                  </a:cubicBezTo>
                  <a:cubicBezTo>
                    <a:pt x="16485" y="16929"/>
                    <a:pt x="16858" y="16560"/>
                    <a:pt x="17328" y="1656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7" name="Shape 22245"/>
            <p:cNvSpPr/>
            <p:nvPr/>
          </p:nvSpPr>
          <p:spPr>
            <a:xfrm>
              <a:off x="5880679" y="1966238"/>
              <a:ext cx="372436" cy="444508"/>
            </a:xfrm>
            <a:custGeom>
              <a:avLst/>
              <a:gdLst/>
              <a:ahLst/>
              <a:cxnLst>
                <a:cxn ang="0">
                  <a:pos x="wd2" y="hd2"/>
                </a:cxn>
                <a:cxn ang="5400000">
                  <a:pos x="wd2" y="hd2"/>
                </a:cxn>
                <a:cxn ang="10800000">
                  <a:pos x="wd2" y="hd2"/>
                </a:cxn>
                <a:cxn ang="16200000">
                  <a:pos x="wd2" y="hd2"/>
                </a:cxn>
              </a:cxnLst>
              <a:rect l="0" t="0" r="r" b="b"/>
              <a:pathLst>
                <a:path w="21600" h="21600" extrusionOk="0">
                  <a:moveTo>
                    <a:pt x="6626" y="0"/>
                  </a:moveTo>
                  <a:lnTo>
                    <a:pt x="6626" y="3502"/>
                  </a:lnTo>
                  <a:lnTo>
                    <a:pt x="3391" y="3502"/>
                  </a:lnTo>
                  <a:lnTo>
                    <a:pt x="4513" y="7284"/>
                  </a:lnTo>
                  <a:lnTo>
                    <a:pt x="0" y="6343"/>
                  </a:lnTo>
                  <a:lnTo>
                    <a:pt x="0" y="18759"/>
                  </a:lnTo>
                  <a:lnTo>
                    <a:pt x="4513" y="17818"/>
                  </a:lnTo>
                  <a:lnTo>
                    <a:pt x="3391" y="21600"/>
                  </a:lnTo>
                  <a:lnTo>
                    <a:pt x="18220" y="21600"/>
                  </a:lnTo>
                  <a:lnTo>
                    <a:pt x="17087" y="17818"/>
                  </a:lnTo>
                  <a:lnTo>
                    <a:pt x="21600" y="18759"/>
                  </a:lnTo>
                  <a:cubicBezTo>
                    <a:pt x="21600" y="18759"/>
                    <a:pt x="21600" y="6343"/>
                    <a:pt x="21600" y="6343"/>
                  </a:cubicBezTo>
                  <a:lnTo>
                    <a:pt x="17087" y="7284"/>
                  </a:lnTo>
                  <a:lnTo>
                    <a:pt x="18220" y="3502"/>
                  </a:lnTo>
                  <a:lnTo>
                    <a:pt x="14985" y="3502"/>
                  </a:lnTo>
                  <a:lnTo>
                    <a:pt x="14985" y="0"/>
                  </a:lnTo>
                  <a:lnTo>
                    <a:pt x="6626" y="0"/>
                  </a:lnTo>
                  <a:close/>
                  <a:moveTo>
                    <a:pt x="8716" y="1751"/>
                  </a:moveTo>
                  <a:lnTo>
                    <a:pt x="12896" y="1751"/>
                  </a:lnTo>
                  <a:lnTo>
                    <a:pt x="12896" y="3502"/>
                  </a:lnTo>
                  <a:lnTo>
                    <a:pt x="8716" y="3502"/>
                  </a:lnTo>
                  <a:cubicBezTo>
                    <a:pt x="8716" y="3502"/>
                    <a:pt x="8716" y="1751"/>
                    <a:pt x="8716" y="1751"/>
                  </a:cubicBezTo>
                  <a:close/>
                  <a:moveTo>
                    <a:pt x="5347" y="7973"/>
                  </a:moveTo>
                  <a:lnTo>
                    <a:pt x="16264" y="7973"/>
                  </a:lnTo>
                  <a:lnTo>
                    <a:pt x="16264" y="17120"/>
                  </a:lnTo>
                  <a:lnTo>
                    <a:pt x="5347" y="17120"/>
                  </a:lnTo>
                  <a:cubicBezTo>
                    <a:pt x="5347" y="17120"/>
                    <a:pt x="5347" y="7973"/>
                    <a:pt x="5347" y="7973"/>
                  </a:cubicBezTo>
                  <a:close/>
                  <a:moveTo>
                    <a:pt x="10594" y="9240"/>
                  </a:moveTo>
                  <a:cubicBezTo>
                    <a:pt x="8481" y="9240"/>
                    <a:pt x="6759" y="10683"/>
                    <a:pt x="6759" y="12453"/>
                  </a:cubicBezTo>
                  <a:cubicBezTo>
                    <a:pt x="6759" y="14224"/>
                    <a:pt x="8481" y="15657"/>
                    <a:pt x="10594" y="15657"/>
                  </a:cubicBezTo>
                  <a:cubicBezTo>
                    <a:pt x="12707" y="15657"/>
                    <a:pt x="14430" y="14224"/>
                    <a:pt x="14430" y="12453"/>
                  </a:cubicBezTo>
                  <a:cubicBezTo>
                    <a:pt x="14430" y="10683"/>
                    <a:pt x="12707" y="9240"/>
                    <a:pt x="10594" y="924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8" name="Shape 22246"/>
            <p:cNvSpPr/>
            <p:nvPr/>
          </p:nvSpPr>
          <p:spPr>
            <a:xfrm>
              <a:off x="6561489" y="5413447"/>
              <a:ext cx="396779" cy="375503"/>
            </a:xfrm>
            <a:custGeom>
              <a:avLst/>
              <a:gdLst/>
              <a:ahLst/>
              <a:cxnLst>
                <a:cxn ang="0">
                  <a:pos x="wd2" y="hd2"/>
                </a:cxn>
                <a:cxn ang="5400000">
                  <a:pos x="wd2" y="hd2"/>
                </a:cxn>
                <a:cxn ang="10800000">
                  <a:pos x="wd2" y="hd2"/>
                </a:cxn>
                <a:cxn ang="16200000">
                  <a:pos x="wd2" y="hd2"/>
                </a:cxn>
              </a:cxnLst>
              <a:rect l="0" t="0" r="r" b="b"/>
              <a:pathLst>
                <a:path w="21600" h="21600" extrusionOk="0">
                  <a:moveTo>
                    <a:pt x="5677" y="0"/>
                  </a:moveTo>
                  <a:lnTo>
                    <a:pt x="5677" y="7134"/>
                  </a:lnTo>
                  <a:lnTo>
                    <a:pt x="16487" y="7134"/>
                  </a:lnTo>
                  <a:cubicBezTo>
                    <a:pt x="16487" y="7134"/>
                    <a:pt x="16487" y="4278"/>
                    <a:pt x="16487" y="4278"/>
                  </a:cubicBezTo>
                  <a:lnTo>
                    <a:pt x="16487" y="0"/>
                  </a:lnTo>
                  <a:lnTo>
                    <a:pt x="5677" y="0"/>
                  </a:lnTo>
                  <a:close/>
                  <a:moveTo>
                    <a:pt x="2703" y="4234"/>
                  </a:moveTo>
                  <a:cubicBezTo>
                    <a:pt x="1351" y="4234"/>
                    <a:pt x="0" y="5662"/>
                    <a:pt x="0" y="7090"/>
                  </a:cubicBezTo>
                  <a:lnTo>
                    <a:pt x="0" y="14224"/>
                  </a:lnTo>
                  <a:cubicBezTo>
                    <a:pt x="0" y="15651"/>
                    <a:pt x="1351" y="17079"/>
                    <a:pt x="2703" y="17079"/>
                  </a:cubicBezTo>
                  <a:lnTo>
                    <a:pt x="4049" y="17079"/>
                  </a:lnTo>
                  <a:lnTo>
                    <a:pt x="4049" y="12790"/>
                  </a:lnTo>
                  <a:lnTo>
                    <a:pt x="17551" y="12790"/>
                  </a:lnTo>
                  <a:lnTo>
                    <a:pt x="17551" y="17079"/>
                  </a:lnTo>
                  <a:lnTo>
                    <a:pt x="18897" y="17079"/>
                  </a:lnTo>
                  <a:cubicBezTo>
                    <a:pt x="20249" y="17079"/>
                    <a:pt x="21600" y="15651"/>
                    <a:pt x="21600" y="14224"/>
                  </a:cubicBezTo>
                  <a:lnTo>
                    <a:pt x="21600" y="7090"/>
                  </a:lnTo>
                  <a:cubicBezTo>
                    <a:pt x="21600" y="5662"/>
                    <a:pt x="20249" y="4234"/>
                    <a:pt x="18897" y="4234"/>
                  </a:cubicBezTo>
                  <a:lnTo>
                    <a:pt x="17551" y="4234"/>
                  </a:lnTo>
                  <a:lnTo>
                    <a:pt x="17551" y="8512"/>
                  </a:lnTo>
                  <a:lnTo>
                    <a:pt x="4049" y="8512"/>
                  </a:lnTo>
                  <a:lnTo>
                    <a:pt x="4049" y="4234"/>
                  </a:lnTo>
                  <a:lnTo>
                    <a:pt x="2703" y="4234"/>
                  </a:lnTo>
                  <a:close/>
                  <a:moveTo>
                    <a:pt x="5677" y="14466"/>
                  </a:moveTo>
                  <a:cubicBezTo>
                    <a:pt x="5677" y="14466"/>
                    <a:pt x="5677" y="17322"/>
                    <a:pt x="5677" y="17322"/>
                  </a:cubicBezTo>
                  <a:lnTo>
                    <a:pt x="5677" y="21600"/>
                  </a:lnTo>
                  <a:lnTo>
                    <a:pt x="16487" y="21600"/>
                  </a:lnTo>
                  <a:lnTo>
                    <a:pt x="16487" y="14466"/>
                  </a:lnTo>
                  <a:lnTo>
                    <a:pt x="5677" y="14466"/>
                  </a:lnTo>
                  <a:close/>
                  <a:moveTo>
                    <a:pt x="7033" y="15889"/>
                  </a:moveTo>
                  <a:lnTo>
                    <a:pt x="15130" y="15889"/>
                  </a:lnTo>
                  <a:lnTo>
                    <a:pt x="15130" y="17322"/>
                  </a:lnTo>
                  <a:lnTo>
                    <a:pt x="7033" y="17322"/>
                  </a:lnTo>
                  <a:cubicBezTo>
                    <a:pt x="7033" y="17322"/>
                    <a:pt x="7033" y="15889"/>
                    <a:pt x="7033" y="15889"/>
                  </a:cubicBezTo>
                  <a:close/>
                  <a:moveTo>
                    <a:pt x="7033" y="18744"/>
                  </a:moveTo>
                  <a:lnTo>
                    <a:pt x="15130" y="18744"/>
                  </a:lnTo>
                  <a:lnTo>
                    <a:pt x="15130" y="20167"/>
                  </a:lnTo>
                  <a:lnTo>
                    <a:pt x="7033" y="20167"/>
                  </a:lnTo>
                  <a:cubicBezTo>
                    <a:pt x="7033" y="20167"/>
                    <a:pt x="7033" y="18744"/>
                    <a:pt x="7033" y="1874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29" name="Shape 22247"/>
            <p:cNvSpPr/>
            <p:nvPr/>
          </p:nvSpPr>
          <p:spPr>
            <a:xfrm>
              <a:off x="8947529" y="5253969"/>
              <a:ext cx="148361" cy="133027"/>
            </a:xfrm>
            <a:custGeom>
              <a:avLst/>
              <a:gdLst/>
              <a:ahLst/>
              <a:cxnLst>
                <a:cxn ang="0">
                  <a:pos x="wd2" y="hd2"/>
                </a:cxn>
                <a:cxn ang="5400000">
                  <a:pos x="wd2" y="hd2"/>
                </a:cxn>
                <a:cxn ang="10800000">
                  <a:pos x="wd2" y="hd2"/>
                </a:cxn>
                <a:cxn ang="16200000">
                  <a:pos x="wd2" y="hd2"/>
                </a:cxn>
              </a:cxnLst>
              <a:rect l="0" t="0" r="r" b="b"/>
              <a:pathLst>
                <a:path w="21600" h="21600" extrusionOk="0">
                  <a:moveTo>
                    <a:pt x="2093" y="0"/>
                  </a:moveTo>
                  <a:cubicBezTo>
                    <a:pt x="943" y="0"/>
                    <a:pt x="0" y="1052"/>
                    <a:pt x="0" y="2334"/>
                  </a:cubicBezTo>
                  <a:cubicBezTo>
                    <a:pt x="0" y="3616"/>
                    <a:pt x="943" y="4669"/>
                    <a:pt x="2093" y="4669"/>
                  </a:cubicBezTo>
                  <a:lnTo>
                    <a:pt x="19507" y="4669"/>
                  </a:lnTo>
                  <a:cubicBezTo>
                    <a:pt x="20656" y="4669"/>
                    <a:pt x="21600" y="3616"/>
                    <a:pt x="21600" y="2334"/>
                  </a:cubicBezTo>
                  <a:cubicBezTo>
                    <a:pt x="21600" y="1052"/>
                    <a:pt x="20656" y="0"/>
                    <a:pt x="19507" y="0"/>
                  </a:cubicBezTo>
                  <a:lnTo>
                    <a:pt x="2093" y="0"/>
                  </a:lnTo>
                  <a:close/>
                  <a:moveTo>
                    <a:pt x="2093" y="7968"/>
                  </a:moveTo>
                  <a:cubicBezTo>
                    <a:pt x="943" y="7968"/>
                    <a:pt x="0" y="9019"/>
                    <a:pt x="0" y="10302"/>
                  </a:cubicBezTo>
                  <a:cubicBezTo>
                    <a:pt x="0" y="11584"/>
                    <a:pt x="943" y="12636"/>
                    <a:pt x="2093" y="12636"/>
                  </a:cubicBezTo>
                  <a:lnTo>
                    <a:pt x="19507" y="12636"/>
                  </a:lnTo>
                  <a:cubicBezTo>
                    <a:pt x="20656" y="12636"/>
                    <a:pt x="21600" y="11584"/>
                    <a:pt x="21600" y="10302"/>
                  </a:cubicBezTo>
                  <a:cubicBezTo>
                    <a:pt x="21600" y="9019"/>
                    <a:pt x="20656" y="7968"/>
                    <a:pt x="19507" y="7968"/>
                  </a:cubicBezTo>
                  <a:lnTo>
                    <a:pt x="2093" y="7968"/>
                  </a:lnTo>
                  <a:close/>
                  <a:moveTo>
                    <a:pt x="2093" y="16931"/>
                  </a:moveTo>
                  <a:cubicBezTo>
                    <a:pt x="943" y="16931"/>
                    <a:pt x="0" y="17983"/>
                    <a:pt x="0" y="19266"/>
                  </a:cubicBezTo>
                  <a:cubicBezTo>
                    <a:pt x="0" y="20549"/>
                    <a:pt x="943" y="21600"/>
                    <a:pt x="2093" y="21600"/>
                  </a:cubicBezTo>
                  <a:lnTo>
                    <a:pt x="19507" y="21600"/>
                  </a:lnTo>
                  <a:cubicBezTo>
                    <a:pt x="20656" y="21600"/>
                    <a:pt x="21600" y="20549"/>
                    <a:pt x="21600" y="19266"/>
                  </a:cubicBezTo>
                  <a:cubicBezTo>
                    <a:pt x="21600" y="17983"/>
                    <a:pt x="20656" y="16931"/>
                    <a:pt x="19507" y="16931"/>
                  </a:cubicBezTo>
                  <a:lnTo>
                    <a:pt x="2093" y="16931"/>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0" name="Shape 22248"/>
            <p:cNvSpPr/>
            <p:nvPr/>
          </p:nvSpPr>
          <p:spPr>
            <a:xfrm>
              <a:off x="7003121" y="5450250"/>
              <a:ext cx="359210" cy="469618"/>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10386" y="0"/>
                    <a:pt x="9959" y="318"/>
                    <a:pt x="9959" y="714"/>
                  </a:cubicBezTo>
                  <a:lnTo>
                    <a:pt x="9959" y="864"/>
                  </a:lnTo>
                  <a:cubicBezTo>
                    <a:pt x="10268" y="846"/>
                    <a:pt x="10589" y="838"/>
                    <a:pt x="10904" y="838"/>
                  </a:cubicBezTo>
                  <a:cubicBezTo>
                    <a:pt x="11219" y="838"/>
                    <a:pt x="11528" y="846"/>
                    <a:pt x="11837" y="864"/>
                  </a:cubicBezTo>
                  <a:lnTo>
                    <a:pt x="11837" y="714"/>
                  </a:lnTo>
                  <a:cubicBezTo>
                    <a:pt x="11837" y="318"/>
                    <a:pt x="11422" y="0"/>
                    <a:pt x="10904" y="0"/>
                  </a:cubicBezTo>
                  <a:close/>
                  <a:moveTo>
                    <a:pt x="10800" y="1975"/>
                  </a:moveTo>
                  <a:cubicBezTo>
                    <a:pt x="4845" y="1975"/>
                    <a:pt x="0" y="5681"/>
                    <a:pt x="0" y="10236"/>
                  </a:cubicBezTo>
                  <a:lnTo>
                    <a:pt x="0" y="12916"/>
                  </a:lnTo>
                  <a:cubicBezTo>
                    <a:pt x="0" y="13034"/>
                    <a:pt x="133" y="13128"/>
                    <a:pt x="288" y="13128"/>
                  </a:cubicBezTo>
                  <a:cubicBezTo>
                    <a:pt x="443" y="13128"/>
                    <a:pt x="565" y="13034"/>
                    <a:pt x="565" y="12916"/>
                  </a:cubicBezTo>
                  <a:cubicBezTo>
                    <a:pt x="565" y="11925"/>
                    <a:pt x="1621" y="11117"/>
                    <a:pt x="2916" y="11117"/>
                  </a:cubicBezTo>
                  <a:cubicBezTo>
                    <a:pt x="4210" y="11117"/>
                    <a:pt x="5267" y="11925"/>
                    <a:pt x="5267" y="12916"/>
                  </a:cubicBezTo>
                  <a:cubicBezTo>
                    <a:pt x="5267" y="13034"/>
                    <a:pt x="5389" y="13128"/>
                    <a:pt x="5544" y="13128"/>
                  </a:cubicBezTo>
                  <a:cubicBezTo>
                    <a:pt x="5699" y="13128"/>
                    <a:pt x="5821" y="13034"/>
                    <a:pt x="5821" y="12916"/>
                  </a:cubicBezTo>
                  <a:cubicBezTo>
                    <a:pt x="5821" y="11925"/>
                    <a:pt x="6877" y="11117"/>
                    <a:pt x="8172" y="11117"/>
                  </a:cubicBezTo>
                  <a:cubicBezTo>
                    <a:pt x="9467" y="11117"/>
                    <a:pt x="10523" y="11925"/>
                    <a:pt x="10523" y="12916"/>
                  </a:cubicBezTo>
                  <a:cubicBezTo>
                    <a:pt x="10523" y="13034"/>
                    <a:pt x="10645" y="13128"/>
                    <a:pt x="10800" y="13128"/>
                  </a:cubicBezTo>
                  <a:cubicBezTo>
                    <a:pt x="10955" y="13128"/>
                    <a:pt x="11088" y="13034"/>
                    <a:pt x="11088" y="12916"/>
                  </a:cubicBezTo>
                  <a:cubicBezTo>
                    <a:pt x="11088" y="11925"/>
                    <a:pt x="12133" y="11117"/>
                    <a:pt x="13428" y="11117"/>
                  </a:cubicBezTo>
                  <a:cubicBezTo>
                    <a:pt x="14723" y="11117"/>
                    <a:pt x="15779" y="11925"/>
                    <a:pt x="15779" y="12916"/>
                  </a:cubicBezTo>
                  <a:cubicBezTo>
                    <a:pt x="15779" y="13034"/>
                    <a:pt x="15912" y="13128"/>
                    <a:pt x="16067" y="13128"/>
                  </a:cubicBezTo>
                  <a:cubicBezTo>
                    <a:pt x="16222" y="13128"/>
                    <a:pt x="16344" y="13034"/>
                    <a:pt x="16344" y="12916"/>
                  </a:cubicBezTo>
                  <a:cubicBezTo>
                    <a:pt x="16344" y="11925"/>
                    <a:pt x="17400" y="11117"/>
                    <a:pt x="18695" y="11117"/>
                  </a:cubicBezTo>
                  <a:cubicBezTo>
                    <a:pt x="19991" y="11117"/>
                    <a:pt x="21035" y="11925"/>
                    <a:pt x="21035" y="12916"/>
                  </a:cubicBezTo>
                  <a:cubicBezTo>
                    <a:pt x="21035" y="13034"/>
                    <a:pt x="21169" y="13128"/>
                    <a:pt x="21323" y="13128"/>
                  </a:cubicBezTo>
                  <a:cubicBezTo>
                    <a:pt x="21479" y="13128"/>
                    <a:pt x="21600" y="13034"/>
                    <a:pt x="21600" y="12916"/>
                  </a:cubicBezTo>
                  <a:lnTo>
                    <a:pt x="21600" y="10236"/>
                  </a:lnTo>
                  <a:cubicBezTo>
                    <a:pt x="21600" y="5680"/>
                    <a:pt x="16755" y="1975"/>
                    <a:pt x="10800" y="1975"/>
                  </a:cubicBezTo>
                  <a:close/>
                  <a:moveTo>
                    <a:pt x="9624" y="13824"/>
                  </a:moveTo>
                  <a:lnTo>
                    <a:pt x="9624" y="19317"/>
                  </a:lnTo>
                  <a:cubicBezTo>
                    <a:pt x="9624" y="19784"/>
                    <a:pt x="9129" y="20172"/>
                    <a:pt x="8518" y="20172"/>
                  </a:cubicBezTo>
                  <a:cubicBezTo>
                    <a:pt x="7907" y="20172"/>
                    <a:pt x="7411" y="19784"/>
                    <a:pt x="7411" y="19317"/>
                  </a:cubicBezTo>
                  <a:cubicBezTo>
                    <a:pt x="7411" y="18921"/>
                    <a:pt x="6996" y="18602"/>
                    <a:pt x="6478" y="18602"/>
                  </a:cubicBezTo>
                  <a:cubicBezTo>
                    <a:pt x="5960" y="18602"/>
                    <a:pt x="5533" y="18921"/>
                    <a:pt x="5533" y="19317"/>
                  </a:cubicBezTo>
                  <a:cubicBezTo>
                    <a:pt x="5533" y="20575"/>
                    <a:pt x="6873" y="21600"/>
                    <a:pt x="8518" y="21600"/>
                  </a:cubicBezTo>
                  <a:cubicBezTo>
                    <a:pt x="10163" y="21600"/>
                    <a:pt x="11503" y="20575"/>
                    <a:pt x="11503" y="19317"/>
                  </a:cubicBezTo>
                  <a:lnTo>
                    <a:pt x="11503" y="13824"/>
                  </a:lnTo>
                  <a:cubicBezTo>
                    <a:pt x="11239" y="13971"/>
                    <a:pt x="10909" y="14062"/>
                    <a:pt x="10558" y="14062"/>
                  </a:cubicBezTo>
                  <a:cubicBezTo>
                    <a:pt x="10208" y="14062"/>
                    <a:pt x="9888" y="13971"/>
                    <a:pt x="9624" y="1382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1" name="Shape 22249"/>
            <p:cNvSpPr/>
            <p:nvPr/>
          </p:nvSpPr>
          <p:spPr>
            <a:xfrm>
              <a:off x="5267301" y="3659161"/>
              <a:ext cx="325339" cy="359298"/>
            </a:xfrm>
            <a:custGeom>
              <a:avLst/>
              <a:gdLst/>
              <a:ahLst/>
              <a:cxnLst>
                <a:cxn ang="0">
                  <a:pos x="wd2" y="hd2"/>
                </a:cxn>
                <a:cxn ang="5400000">
                  <a:pos x="wd2" y="hd2"/>
                </a:cxn>
                <a:cxn ang="10800000">
                  <a:pos x="wd2" y="hd2"/>
                </a:cxn>
                <a:cxn ang="16200000">
                  <a:pos x="wd2" y="hd2"/>
                </a:cxn>
              </a:cxnLst>
              <a:rect l="0" t="0" r="r" b="b"/>
              <a:pathLst>
                <a:path w="21600" h="21541" extrusionOk="0">
                  <a:moveTo>
                    <a:pt x="8927" y="7051"/>
                  </a:moveTo>
                  <a:lnTo>
                    <a:pt x="8927" y="5105"/>
                  </a:lnTo>
                  <a:lnTo>
                    <a:pt x="18618" y="3046"/>
                  </a:lnTo>
                  <a:lnTo>
                    <a:pt x="18618" y="4992"/>
                  </a:lnTo>
                  <a:cubicBezTo>
                    <a:pt x="18618" y="4992"/>
                    <a:pt x="8927" y="7051"/>
                    <a:pt x="8927" y="7051"/>
                  </a:cubicBezTo>
                  <a:close/>
                  <a:moveTo>
                    <a:pt x="21039" y="291"/>
                  </a:moveTo>
                  <a:cubicBezTo>
                    <a:pt x="20682" y="35"/>
                    <a:pt x="20217" y="-59"/>
                    <a:pt x="19774" y="36"/>
                  </a:cubicBezTo>
                  <a:lnTo>
                    <a:pt x="7122" y="2729"/>
                  </a:lnTo>
                  <a:cubicBezTo>
                    <a:pt x="6448" y="2871"/>
                    <a:pt x="5992" y="3414"/>
                    <a:pt x="5992" y="4039"/>
                  </a:cubicBezTo>
                  <a:lnTo>
                    <a:pt x="5992" y="13698"/>
                  </a:lnTo>
                  <a:cubicBezTo>
                    <a:pt x="5479" y="13549"/>
                    <a:pt x="5006" y="13464"/>
                    <a:pt x="4482" y="13464"/>
                  </a:cubicBezTo>
                  <a:cubicBezTo>
                    <a:pt x="2012" y="13464"/>
                    <a:pt x="0" y="15271"/>
                    <a:pt x="0" y="17502"/>
                  </a:cubicBezTo>
                  <a:cubicBezTo>
                    <a:pt x="0" y="19732"/>
                    <a:pt x="1993" y="21541"/>
                    <a:pt x="4463" y="21541"/>
                  </a:cubicBezTo>
                  <a:cubicBezTo>
                    <a:pt x="6934" y="21541"/>
                    <a:pt x="8927" y="19732"/>
                    <a:pt x="8927" y="17502"/>
                  </a:cubicBezTo>
                  <a:lnTo>
                    <a:pt x="8927" y="9817"/>
                  </a:lnTo>
                  <a:lnTo>
                    <a:pt x="18618" y="7758"/>
                  </a:lnTo>
                  <a:lnTo>
                    <a:pt x="18618" y="12352"/>
                  </a:lnTo>
                  <a:cubicBezTo>
                    <a:pt x="18152" y="12202"/>
                    <a:pt x="17655" y="12117"/>
                    <a:pt x="17132" y="12117"/>
                  </a:cubicBezTo>
                  <a:cubicBezTo>
                    <a:pt x="14661" y="12117"/>
                    <a:pt x="12661" y="13925"/>
                    <a:pt x="12661" y="16156"/>
                  </a:cubicBezTo>
                  <a:cubicBezTo>
                    <a:pt x="12661" y="18386"/>
                    <a:pt x="14660" y="20195"/>
                    <a:pt x="17130" y="20195"/>
                  </a:cubicBezTo>
                  <a:cubicBezTo>
                    <a:pt x="19601" y="20195"/>
                    <a:pt x="21600" y="18386"/>
                    <a:pt x="21600" y="16156"/>
                  </a:cubicBezTo>
                  <a:lnTo>
                    <a:pt x="21600" y="1346"/>
                  </a:lnTo>
                  <a:cubicBezTo>
                    <a:pt x="21600" y="935"/>
                    <a:pt x="21396" y="546"/>
                    <a:pt x="21039" y="291"/>
                  </a:cubicBezTo>
                  <a:cubicBezTo>
                    <a:pt x="21039" y="291"/>
                    <a:pt x="21039" y="291"/>
                    <a:pt x="21039" y="291"/>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2" name="Shape 22250"/>
            <p:cNvSpPr/>
            <p:nvPr/>
          </p:nvSpPr>
          <p:spPr>
            <a:xfrm>
              <a:off x="5531014" y="2475367"/>
              <a:ext cx="466168" cy="378570"/>
            </a:xfrm>
            <a:custGeom>
              <a:avLst/>
              <a:gdLst/>
              <a:ahLst/>
              <a:cxnLst>
                <a:cxn ang="0">
                  <a:pos x="wd2" y="hd2"/>
                </a:cxn>
                <a:cxn ang="5400000">
                  <a:pos x="wd2" y="hd2"/>
                </a:cxn>
                <a:cxn ang="10800000">
                  <a:pos x="wd2" y="hd2"/>
                </a:cxn>
                <a:cxn ang="16200000">
                  <a:pos x="wd2" y="hd2"/>
                </a:cxn>
              </a:cxnLst>
              <a:rect l="0" t="0" r="r" b="b"/>
              <a:pathLst>
                <a:path w="21600" h="21600" extrusionOk="0">
                  <a:moveTo>
                    <a:pt x="2629" y="0"/>
                  </a:moveTo>
                  <a:cubicBezTo>
                    <a:pt x="2275" y="0"/>
                    <a:pt x="1989" y="351"/>
                    <a:pt x="1989" y="787"/>
                  </a:cubicBezTo>
                  <a:lnTo>
                    <a:pt x="1989" y="7339"/>
                  </a:lnTo>
                  <a:cubicBezTo>
                    <a:pt x="1989" y="7597"/>
                    <a:pt x="2097" y="7828"/>
                    <a:pt x="2265" y="7973"/>
                  </a:cubicBezTo>
                  <a:lnTo>
                    <a:pt x="10400" y="15115"/>
                  </a:lnTo>
                  <a:cubicBezTo>
                    <a:pt x="10511" y="15211"/>
                    <a:pt x="10635" y="15268"/>
                    <a:pt x="10764" y="15268"/>
                  </a:cubicBezTo>
                  <a:cubicBezTo>
                    <a:pt x="10894" y="15268"/>
                    <a:pt x="11023" y="15211"/>
                    <a:pt x="11138" y="15115"/>
                  </a:cubicBezTo>
                  <a:lnTo>
                    <a:pt x="19273" y="7973"/>
                  </a:lnTo>
                  <a:cubicBezTo>
                    <a:pt x="19441" y="7823"/>
                    <a:pt x="19539" y="7592"/>
                    <a:pt x="19539" y="7339"/>
                  </a:cubicBezTo>
                  <a:lnTo>
                    <a:pt x="19539" y="787"/>
                  </a:lnTo>
                  <a:cubicBezTo>
                    <a:pt x="19539" y="351"/>
                    <a:pt x="19254" y="0"/>
                    <a:pt x="18900" y="0"/>
                  </a:cubicBezTo>
                  <a:lnTo>
                    <a:pt x="2629" y="0"/>
                  </a:lnTo>
                  <a:close/>
                  <a:moveTo>
                    <a:pt x="3268" y="1575"/>
                  </a:moveTo>
                  <a:lnTo>
                    <a:pt x="18261" y="1575"/>
                  </a:lnTo>
                  <a:lnTo>
                    <a:pt x="18261" y="6923"/>
                  </a:lnTo>
                  <a:lnTo>
                    <a:pt x="10764" y="13507"/>
                  </a:lnTo>
                  <a:lnTo>
                    <a:pt x="3268" y="6923"/>
                  </a:lnTo>
                  <a:cubicBezTo>
                    <a:pt x="3268" y="6923"/>
                    <a:pt x="3268" y="1575"/>
                    <a:pt x="3268" y="1575"/>
                  </a:cubicBezTo>
                  <a:close/>
                  <a:moveTo>
                    <a:pt x="5817" y="3150"/>
                  </a:moveTo>
                  <a:cubicBezTo>
                    <a:pt x="5433" y="3150"/>
                    <a:pt x="5116" y="3530"/>
                    <a:pt x="5116" y="4003"/>
                  </a:cubicBezTo>
                  <a:cubicBezTo>
                    <a:pt x="5116" y="4477"/>
                    <a:pt x="5433" y="4856"/>
                    <a:pt x="5817" y="4856"/>
                  </a:cubicBezTo>
                  <a:lnTo>
                    <a:pt x="15338" y="4856"/>
                  </a:lnTo>
                  <a:cubicBezTo>
                    <a:pt x="15723" y="4856"/>
                    <a:pt x="16040" y="4477"/>
                    <a:pt x="16040" y="4003"/>
                  </a:cubicBezTo>
                  <a:cubicBezTo>
                    <a:pt x="16040" y="3530"/>
                    <a:pt x="15723" y="3150"/>
                    <a:pt x="15338" y="3150"/>
                  </a:cubicBezTo>
                  <a:lnTo>
                    <a:pt x="5817" y="3150"/>
                  </a:lnTo>
                  <a:close/>
                  <a:moveTo>
                    <a:pt x="5817" y="5950"/>
                  </a:moveTo>
                  <a:cubicBezTo>
                    <a:pt x="5433" y="5950"/>
                    <a:pt x="5116" y="6328"/>
                    <a:pt x="5116" y="6803"/>
                  </a:cubicBezTo>
                  <a:cubicBezTo>
                    <a:pt x="5116" y="7276"/>
                    <a:pt x="5433" y="7656"/>
                    <a:pt x="5817" y="7656"/>
                  </a:cubicBezTo>
                  <a:lnTo>
                    <a:pt x="15338" y="7656"/>
                  </a:lnTo>
                  <a:cubicBezTo>
                    <a:pt x="15723" y="7656"/>
                    <a:pt x="16040" y="7276"/>
                    <a:pt x="16040" y="6803"/>
                  </a:cubicBezTo>
                  <a:cubicBezTo>
                    <a:pt x="16040" y="6333"/>
                    <a:pt x="15723" y="5950"/>
                    <a:pt x="15338" y="5950"/>
                  </a:cubicBezTo>
                  <a:lnTo>
                    <a:pt x="5817" y="5950"/>
                  </a:lnTo>
                  <a:close/>
                  <a:moveTo>
                    <a:pt x="0" y="6300"/>
                  </a:moveTo>
                  <a:lnTo>
                    <a:pt x="0" y="21600"/>
                  </a:lnTo>
                  <a:lnTo>
                    <a:pt x="21600" y="21600"/>
                  </a:lnTo>
                  <a:lnTo>
                    <a:pt x="21600" y="6300"/>
                  </a:lnTo>
                  <a:cubicBezTo>
                    <a:pt x="21600" y="6300"/>
                    <a:pt x="18936" y="8640"/>
                    <a:pt x="18936" y="8640"/>
                  </a:cubicBezTo>
                  <a:lnTo>
                    <a:pt x="10800" y="15782"/>
                  </a:lnTo>
                  <a:lnTo>
                    <a:pt x="2664" y="8640"/>
                  </a:lnTo>
                  <a:lnTo>
                    <a:pt x="0" y="6300"/>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3" name="Shape 22251"/>
            <p:cNvSpPr/>
            <p:nvPr/>
          </p:nvSpPr>
          <p:spPr>
            <a:xfrm>
              <a:off x="8739020" y="1800626"/>
              <a:ext cx="306504" cy="365218"/>
            </a:xfrm>
            <a:custGeom>
              <a:avLst/>
              <a:gdLst/>
              <a:ahLst/>
              <a:cxnLst>
                <a:cxn ang="0">
                  <a:pos x="wd2" y="hd2"/>
                </a:cxn>
                <a:cxn ang="5400000">
                  <a:pos x="wd2" y="hd2"/>
                </a:cxn>
                <a:cxn ang="10800000">
                  <a:pos x="wd2" y="hd2"/>
                </a:cxn>
                <a:cxn ang="16200000">
                  <a:pos x="wd2" y="hd2"/>
                </a:cxn>
              </a:cxnLst>
              <a:rect l="0" t="0" r="r" b="b"/>
              <a:pathLst>
                <a:path w="21600" h="21600" extrusionOk="0">
                  <a:moveTo>
                    <a:pt x="2074" y="10795"/>
                  </a:moveTo>
                  <a:lnTo>
                    <a:pt x="2074" y="4783"/>
                  </a:lnTo>
                  <a:cubicBezTo>
                    <a:pt x="2074" y="4555"/>
                    <a:pt x="2241" y="4350"/>
                    <a:pt x="2497" y="4272"/>
                  </a:cubicBezTo>
                  <a:lnTo>
                    <a:pt x="10560" y="1811"/>
                  </a:lnTo>
                  <a:cubicBezTo>
                    <a:pt x="10631" y="1789"/>
                    <a:pt x="10714" y="1773"/>
                    <a:pt x="10800" y="1773"/>
                  </a:cubicBezTo>
                  <a:lnTo>
                    <a:pt x="10800" y="10800"/>
                  </a:lnTo>
                  <a:lnTo>
                    <a:pt x="19588" y="10800"/>
                  </a:lnTo>
                  <a:cubicBezTo>
                    <a:pt x="19588" y="10800"/>
                    <a:pt x="19589" y="10810"/>
                    <a:pt x="19589" y="10816"/>
                  </a:cubicBezTo>
                  <a:cubicBezTo>
                    <a:pt x="19587" y="12783"/>
                    <a:pt x="18407" y="14733"/>
                    <a:pt x="16081" y="16631"/>
                  </a:cubicBezTo>
                  <a:cubicBezTo>
                    <a:pt x="14264" y="18113"/>
                    <a:pt x="12200" y="19171"/>
                    <a:pt x="11138" y="19670"/>
                  </a:cubicBezTo>
                  <a:cubicBezTo>
                    <a:pt x="11040" y="19717"/>
                    <a:pt x="10886" y="19739"/>
                    <a:pt x="10800" y="19739"/>
                  </a:cubicBezTo>
                  <a:lnTo>
                    <a:pt x="10800" y="10797"/>
                  </a:lnTo>
                  <a:cubicBezTo>
                    <a:pt x="10800" y="10797"/>
                    <a:pt x="2074" y="10795"/>
                    <a:pt x="2074" y="10795"/>
                  </a:cubicBezTo>
                  <a:close/>
                  <a:moveTo>
                    <a:pt x="20754" y="2947"/>
                  </a:moveTo>
                  <a:lnTo>
                    <a:pt x="11235" y="64"/>
                  </a:lnTo>
                  <a:cubicBezTo>
                    <a:pt x="11093" y="22"/>
                    <a:pt x="10946" y="0"/>
                    <a:pt x="10798" y="0"/>
                  </a:cubicBezTo>
                  <a:cubicBezTo>
                    <a:pt x="10648" y="0"/>
                    <a:pt x="10499" y="22"/>
                    <a:pt x="10357" y="66"/>
                  </a:cubicBezTo>
                  <a:lnTo>
                    <a:pt x="873" y="2948"/>
                  </a:lnTo>
                  <a:cubicBezTo>
                    <a:pt x="360" y="3104"/>
                    <a:pt x="0" y="3513"/>
                    <a:pt x="0" y="3970"/>
                  </a:cubicBezTo>
                  <a:lnTo>
                    <a:pt x="0" y="10800"/>
                  </a:lnTo>
                  <a:cubicBezTo>
                    <a:pt x="0" y="12325"/>
                    <a:pt x="586" y="13850"/>
                    <a:pt x="1703" y="15332"/>
                  </a:cubicBezTo>
                  <a:cubicBezTo>
                    <a:pt x="2560" y="16469"/>
                    <a:pt x="3752" y="17583"/>
                    <a:pt x="5229" y="18645"/>
                  </a:cubicBezTo>
                  <a:cubicBezTo>
                    <a:pt x="7697" y="20420"/>
                    <a:pt x="10146" y="21445"/>
                    <a:pt x="10249" y="21487"/>
                  </a:cubicBezTo>
                  <a:cubicBezTo>
                    <a:pt x="10430" y="21562"/>
                    <a:pt x="10630" y="21600"/>
                    <a:pt x="10826" y="21600"/>
                  </a:cubicBezTo>
                  <a:cubicBezTo>
                    <a:pt x="11020" y="21600"/>
                    <a:pt x="11216" y="21564"/>
                    <a:pt x="11394" y="21490"/>
                  </a:cubicBezTo>
                  <a:cubicBezTo>
                    <a:pt x="11498" y="21449"/>
                    <a:pt x="13946" y="20440"/>
                    <a:pt x="16417" y="18672"/>
                  </a:cubicBezTo>
                  <a:cubicBezTo>
                    <a:pt x="17894" y="17614"/>
                    <a:pt x="19069" y="16500"/>
                    <a:pt x="19926" y="15360"/>
                  </a:cubicBezTo>
                  <a:cubicBezTo>
                    <a:pt x="21043" y="13874"/>
                    <a:pt x="21600" y="12340"/>
                    <a:pt x="21600" y="10800"/>
                  </a:cubicBezTo>
                  <a:lnTo>
                    <a:pt x="21600" y="3970"/>
                  </a:lnTo>
                  <a:cubicBezTo>
                    <a:pt x="21600" y="3512"/>
                    <a:pt x="21267" y="3102"/>
                    <a:pt x="20754" y="2947"/>
                  </a:cubicBezTo>
                  <a:cubicBezTo>
                    <a:pt x="20754" y="2947"/>
                    <a:pt x="20754" y="2947"/>
                    <a:pt x="20754" y="2947"/>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4" name="Shape 22252"/>
            <p:cNvSpPr/>
            <p:nvPr/>
          </p:nvSpPr>
          <p:spPr>
            <a:xfrm>
              <a:off x="8972064" y="2003067"/>
              <a:ext cx="318663" cy="397929"/>
            </a:xfrm>
            <a:custGeom>
              <a:avLst/>
              <a:gdLst/>
              <a:ahLst/>
              <a:cxnLst>
                <a:cxn ang="0">
                  <a:pos x="wd2" y="hd2"/>
                </a:cxn>
                <a:cxn ang="5400000">
                  <a:pos x="wd2" y="hd2"/>
                </a:cxn>
                <a:cxn ang="10800000">
                  <a:pos x="wd2" y="hd2"/>
                </a:cxn>
                <a:cxn ang="16200000">
                  <a:pos x="wd2" y="hd2"/>
                </a:cxn>
              </a:cxnLst>
              <a:rect l="0" t="0" r="r" b="b"/>
              <a:pathLst>
                <a:path w="21533" h="21600" extrusionOk="0">
                  <a:moveTo>
                    <a:pt x="13354" y="0"/>
                  </a:moveTo>
                  <a:cubicBezTo>
                    <a:pt x="10583" y="0"/>
                    <a:pt x="8290" y="1821"/>
                    <a:pt x="8290" y="4089"/>
                  </a:cubicBezTo>
                  <a:lnTo>
                    <a:pt x="8290" y="4692"/>
                  </a:lnTo>
                  <a:lnTo>
                    <a:pt x="9663" y="4692"/>
                  </a:lnTo>
                  <a:cubicBezTo>
                    <a:pt x="9663" y="4692"/>
                    <a:pt x="9663" y="4089"/>
                    <a:pt x="9663" y="4089"/>
                  </a:cubicBezTo>
                  <a:cubicBezTo>
                    <a:pt x="9663" y="2428"/>
                    <a:pt x="11338" y="1103"/>
                    <a:pt x="13354" y="1103"/>
                  </a:cubicBezTo>
                  <a:lnTo>
                    <a:pt x="13367" y="1103"/>
                  </a:lnTo>
                  <a:cubicBezTo>
                    <a:pt x="15406" y="1103"/>
                    <a:pt x="17071" y="2442"/>
                    <a:pt x="17071" y="4110"/>
                  </a:cubicBezTo>
                  <a:cubicBezTo>
                    <a:pt x="17071" y="4414"/>
                    <a:pt x="17380" y="4651"/>
                    <a:pt x="17758" y="4651"/>
                  </a:cubicBezTo>
                  <a:cubicBezTo>
                    <a:pt x="18136" y="4651"/>
                    <a:pt x="18431" y="4414"/>
                    <a:pt x="18431" y="4110"/>
                  </a:cubicBezTo>
                  <a:cubicBezTo>
                    <a:pt x="18432" y="1836"/>
                    <a:pt x="16162" y="0"/>
                    <a:pt x="13367" y="0"/>
                  </a:cubicBezTo>
                  <a:lnTo>
                    <a:pt x="13354" y="0"/>
                  </a:lnTo>
                  <a:close/>
                  <a:moveTo>
                    <a:pt x="15465" y="4994"/>
                  </a:moveTo>
                  <a:cubicBezTo>
                    <a:pt x="15290" y="4994"/>
                    <a:pt x="15107" y="5043"/>
                    <a:pt x="14973" y="5150"/>
                  </a:cubicBezTo>
                  <a:lnTo>
                    <a:pt x="13885" y="6035"/>
                  </a:lnTo>
                  <a:cubicBezTo>
                    <a:pt x="13618" y="6250"/>
                    <a:pt x="13618" y="6600"/>
                    <a:pt x="13885" y="6815"/>
                  </a:cubicBezTo>
                  <a:cubicBezTo>
                    <a:pt x="14020" y="6922"/>
                    <a:pt x="14190" y="6971"/>
                    <a:pt x="14364" y="6971"/>
                  </a:cubicBezTo>
                  <a:cubicBezTo>
                    <a:pt x="14540" y="6971"/>
                    <a:pt x="14723" y="6922"/>
                    <a:pt x="14857" y="6815"/>
                  </a:cubicBezTo>
                  <a:lnTo>
                    <a:pt x="15945" y="5931"/>
                  </a:lnTo>
                  <a:cubicBezTo>
                    <a:pt x="16212" y="5716"/>
                    <a:pt x="16212" y="5365"/>
                    <a:pt x="15945" y="5150"/>
                  </a:cubicBezTo>
                  <a:cubicBezTo>
                    <a:pt x="15811" y="5043"/>
                    <a:pt x="15641" y="4994"/>
                    <a:pt x="15465" y="4994"/>
                  </a:cubicBezTo>
                  <a:close/>
                  <a:moveTo>
                    <a:pt x="19753" y="4994"/>
                  </a:moveTo>
                  <a:cubicBezTo>
                    <a:pt x="19578" y="4994"/>
                    <a:pt x="19407" y="5043"/>
                    <a:pt x="19273" y="5150"/>
                  </a:cubicBezTo>
                  <a:cubicBezTo>
                    <a:pt x="19006" y="5365"/>
                    <a:pt x="19006" y="5716"/>
                    <a:pt x="19273" y="5931"/>
                  </a:cubicBezTo>
                  <a:lnTo>
                    <a:pt x="20361" y="6815"/>
                  </a:lnTo>
                  <a:cubicBezTo>
                    <a:pt x="20495" y="6922"/>
                    <a:pt x="20678" y="6971"/>
                    <a:pt x="20854" y="6971"/>
                  </a:cubicBezTo>
                  <a:cubicBezTo>
                    <a:pt x="21029" y="6971"/>
                    <a:pt x="21199" y="6922"/>
                    <a:pt x="21333" y="6815"/>
                  </a:cubicBezTo>
                  <a:cubicBezTo>
                    <a:pt x="21600" y="6600"/>
                    <a:pt x="21600" y="6249"/>
                    <a:pt x="21333" y="6035"/>
                  </a:cubicBezTo>
                  <a:lnTo>
                    <a:pt x="20232" y="5150"/>
                  </a:lnTo>
                  <a:cubicBezTo>
                    <a:pt x="20098" y="5043"/>
                    <a:pt x="19928" y="4994"/>
                    <a:pt x="19753" y="4994"/>
                  </a:cubicBezTo>
                  <a:close/>
                  <a:moveTo>
                    <a:pt x="7228" y="5660"/>
                  </a:moveTo>
                  <a:cubicBezTo>
                    <a:pt x="6726" y="5660"/>
                    <a:pt x="6308" y="5996"/>
                    <a:pt x="6308" y="6399"/>
                  </a:cubicBezTo>
                  <a:lnTo>
                    <a:pt x="6308" y="7939"/>
                  </a:lnTo>
                  <a:cubicBezTo>
                    <a:pt x="5851" y="8045"/>
                    <a:pt x="5399" y="8178"/>
                    <a:pt x="4961" y="8345"/>
                  </a:cubicBezTo>
                  <a:cubicBezTo>
                    <a:pt x="2028" y="9459"/>
                    <a:pt x="0" y="11860"/>
                    <a:pt x="0" y="14639"/>
                  </a:cubicBezTo>
                  <a:cubicBezTo>
                    <a:pt x="0" y="18482"/>
                    <a:pt x="3882" y="21600"/>
                    <a:pt x="8665" y="21600"/>
                  </a:cubicBezTo>
                  <a:cubicBezTo>
                    <a:pt x="13449" y="21600"/>
                    <a:pt x="17330" y="18482"/>
                    <a:pt x="17331" y="14639"/>
                  </a:cubicBezTo>
                  <a:cubicBezTo>
                    <a:pt x="17331" y="11859"/>
                    <a:pt x="15291" y="9459"/>
                    <a:pt x="12357" y="8345"/>
                  </a:cubicBezTo>
                  <a:cubicBezTo>
                    <a:pt x="11919" y="8179"/>
                    <a:pt x="11518" y="8045"/>
                    <a:pt x="10971" y="7939"/>
                  </a:cubicBezTo>
                  <a:lnTo>
                    <a:pt x="10971" y="6399"/>
                  </a:lnTo>
                  <a:cubicBezTo>
                    <a:pt x="10971" y="5996"/>
                    <a:pt x="10618" y="5660"/>
                    <a:pt x="10116" y="5660"/>
                  </a:cubicBezTo>
                  <a:lnTo>
                    <a:pt x="7228" y="5660"/>
                  </a:lnTo>
                  <a:close/>
                  <a:moveTo>
                    <a:pt x="17680" y="5660"/>
                  </a:moveTo>
                  <a:cubicBezTo>
                    <a:pt x="17302" y="5660"/>
                    <a:pt x="16994" y="5908"/>
                    <a:pt x="16994" y="6212"/>
                  </a:cubicBezTo>
                  <a:lnTo>
                    <a:pt x="16994" y="7460"/>
                  </a:lnTo>
                  <a:cubicBezTo>
                    <a:pt x="16994" y="7764"/>
                    <a:pt x="17302" y="8001"/>
                    <a:pt x="17680" y="8001"/>
                  </a:cubicBezTo>
                  <a:cubicBezTo>
                    <a:pt x="18058" y="8001"/>
                    <a:pt x="18367" y="7764"/>
                    <a:pt x="18367" y="7460"/>
                  </a:cubicBezTo>
                  <a:lnTo>
                    <a:pt x="18367" y="6212"/>
                  </a:lnTo>
                  <a:cubicBezTo>
                    <a:pt x="18367" y="5908"/>
                    <a:pt x="18058" y="5660"/>
                    <a:pt x="17680" y="5660"/>
                  </a:cubicBezTo>
                  <a:close/>
                  <a:moveTo>
                    <a:pt x="3653" y="14088"/>
                  </a:moveTo>
                  <a:cubicBezTo>
                    <a:pt x="4031" y="14088"/>
                    <a:pt x="4339" y="14335"/>
                    <a:pt x="4339" y="14639"/>
                  </a:cubicBezTo>
                  <a:cubicBezTo>
                    <a:pt x="4339" y="16559"/>
                    <a:pt x="6288" y="18125"/>
                    <a:pt x="8678" y="18125"/>
                  </a:cubicBezTo>
                  <a:cubicBezTo>
                    <a:pt x="9056" y="18125"/>
                    <a:pt x="9352" y="18373"/>
                    <a:pt x="9352" y="18676"/>
                  </a:cubicBezTo>
                  <a:cubicBezTo>
                    <a:pt x="9352" y="18980"/>
                    <a:pt x="9056" y="19228"/>
                    <a:pt x="8678" y="19228"/>
                  </a:cubicBezTo>
                  <a:cubicBezTo>
                    <a:pt x="5533" y="19228"/>
                    <a:pt x="2966" y="17165"/>
                    <a:pt x="2966" y="14639"/>
                  </a:cubicBezTo>
                  <a:cubicBezTo>
                    <a:pt x="2966" y="14335"/>
                    <a:pt x="3275" y="14088"/>
                    <a:pt x="3653" y="1408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5" name="Shape 22253"/>
            <p:cNvSpPr/>
            <p:nvPr/>
          </p:nvSpPr>
          <p:spPr>
            <a:xfrm>
              <a:off x="9205187" y="2285194"/>
              <a:ext cx="283933" cy="222058"/>
            </a:xfrm>
            <a:custGeom>
              <a:avLst/>
              <a:gdLst/>
              <a:ahLst/>
              <a:cxnLst>
                <a:cxn ang="0">
                  <a:pos x="wd2" y="hd2"/>
                </a:cxn>
                <a:cxn ang="5400000">
                  <a:pos x="wd2" y="hd2"/>
                </a:cxn>
                <a:cxn ang="10800000">
                  <a:pos x="wd2" y="hd2"/>
                </a:cxn>
                <a:cxn ang="16200000">
                  <a:pos x="wd2" y="hd2"/>
                </a:cxn>
              </a:cxnLst>
              <a:rect l="0" t="0" r="r" b="b"/>
              <a:pathLst>
                <a:path w="21246" h="21384" extrusionOk="0">
                  <a:moveTo>
                    <a:pt x="11821" y="3638"/>
                  </a:moveTo>
                  <a:cubicBezTo>
                    <a:pt x="12349" y="2959"/>
                    <a:pt x="13204" y="2959"/>
                    <a:pt x="13732" y="3638"/>
                  </a:cubicBezTo>
                  <a:cubicBezTo>
                    <a:pt x="14046" y="4043"/>
                    <a:pt x="14173" y="4598"/>
                    <a:pt x="14112" y="5121"/>
                  </a:cubicBezTo>
                  <a:cubicBezTo>
                    <a:pt x="14631" y="5592"/>
                    <a:pt x="15250" y="6030"/>
                    <a:pt x="15914" y="6384"/>
                  </a:cubicBezTo>
                  <a:cubicBezTo>
                    <a:pt x="16149" y="6508"/>
                    <a:pt x="16376" y="6620"/>
                    <a:pt x="16594" y="6715"/>
                  </a:cubicBezTo>
                  <a:lnTo>
                    <a:pt x="16568" y="4267"/>
                  </a:lnTo>
                  <a:cubicBezTo>
                    <a:pt x="16607" y="4290"/>
                    <a:pt x="16642" y="4306"/>
                    <a:pt x="16681" y="4329"/>
                  </a:cubicBezTo>
                  <a:cubicBezTo>
                    <a:pt x="17715" y="4885"/>
                    <a:pt x="18645" y="5637"/>
                    <a:pt x="19242" y="6407"/>
                  </a:cubicBezTo>
                  <a:lnTo>
                    <a:pt x="19268" y="6440"/>
                  </a:lnTo>
                  <a:cubicBezTo>
                    <a:pt x="19835" y="7187"/>
                    <a:pt x="19896" y="7664"/>
                    <a:pt x="19848" y="7810"/>
                  </a:cubicBezTo>
                  <a:cubicBezTo>
                    <a:pt x="19700" y="8265"/>
                    <a:pt x="18108" y="8669"/>
                    <a:pt x="15691" y="7372"/>
                  </a:cubicBezTo>
                  <a:cubicBezTo>
                    <a:pt x="14984" y="6990"/>
                    <a:pt x="14321" y="6519"/>
                    <a:pt x="13784" y="6008"/>
                  </a:cubicBezTo>
                  <a:cubicBezTo>
                    <a:pt x="13767" y="6036"/>
                    <a:pt x="13745" y="6064"/>
                    <a:pt x="13728" y="6092"/>
                  </a:cubicBezTo>
                  <a:cubicBezTo>
                    <a:pt x="13200" y="6771"/>
                    <a:pt x="12344" y="6771"/>
                    <a:pt x="11817" y="6092"/>
                  </a:cubicBezTo>
                  <a:cubicBezTo>
                    <a:pt x="11293" y="5419"/>
                    <a:pt x="11293" y="4318"/>
                    <a:pt x="11821" y="3638"/>
                  </a:cubicBezTo>
                  <a:cubicBezTo>
                    <a:pt x="11821" y="3638"/>
                    <a:pt x="11821" y="3638"/>
                    <a:pt x="11821" y="3638"/>
                  </a:cubicBezTo>
                  <a:close/>
                  <a:moveTo>
                    <a:pt x="5731" y="20769"/>
                  </a:moveTo>
                  <a:cubicBezTo>
                    <a:pt x="6367" y="21589"/>
                    <a:pt x="7402" y="21589"/>
                    <a:pt x="8038" y="20769"/>
                  </a:cubicBezTo>
                  <a:lnTo>
                    <a:pt x="15940" y="10601"/>
                  </a:lnTo>
                  <a:cubicBezTo>
                    <a:pt x="16166" y="10309"/>
                    <a:pt x="16341" y="9961"/>
                    <a:pt x="16454" y="9590"/>
                  </a:cubicBezTo>
                  <a:cubicBezTo>
                    <a:pt x="17248" y="9876"/>
                    <a:pt x="18021" y="10028"/>
                    <a:pt x="18702" y="10023"/>
                  </a:cubicBezTo>
                  <a:cubicBezTo>
                    <a:pt x="20385" y="10011"/>
                    <a:pt x="20943" y="9063"/>
                    <a:pt x="21127" y="8495"/>
                  </a:cubicBezTo>
                  <a:cubicBezTo>
                    <a:pt x="21310" y="7934"/>
                    <a:pt x="21441" y="6755"/>
                    <a:pt x="20259" y="5205"/>
                  </a:cubicBezTo>
                  <a:lnTo>
                    <a:pt x="20219" y="5154"/>
                  </a:lnTo>
                  <a:cubicBezTo>
                    <a:pt x="19487" y="4211"/>
                    <a:pt x="18422" y="3341"/>
                    <a:pt x="17213" y="2695"/>
                  </a:cubicBezTo>
                  <a:cubicBezTo>
                    <a:pt x="16991" y="2577"/>
                    <a:pt x="16769" y="2471"/>
                    <a:pt x="16550" y="2370"/>
                  </a:cubicBezTo>
                  <a:lnTo>
                    <a:pt x="16550" y="2353"/>
                  </a:lnTo>
                  <a:cubicBezTo>
                    <a:pt x="16537" y="1106"/>
                    <a:pt x="15757" y="101"/>
                    <a:pt x="14788" y="84"/>
                  </a:cubicBezTo>
                  <a:lnTo>
                    <a:pt x="10055" y="0"/>
                  </a:lnTo>
                  <a:cubicBezTo>
                    <a:pt x="9426" y="-11"/>
                    <a:pt x="8824" y="303"/>
                    <a:pt x="8383" y="876"/>
                  </a:cubicBezTo>
                  <a:lnTo>
                    <a:pt x="478" y="11044"/>
                  </a:lnTo>
                  <a:cubicBezTo>
                    <a:pt x="-159" y="11864"/>
                    <a:pt x="-159" y="13195"/>
                    <a:pt x="478" y="14014"/>
                  </a:cubicBezTo>
                  <a:cubicBezTo>
                    <a:pt x="478" y="14014"/>
                    <a:pt x="5731" y="20769"/>
                    <a:pt x="5731" y="2076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6" name="Shape 22254"/>
            <p:cNvSpPr/>
            <p:nvPr/>
          </p:nvSpPr>
          <p:spPr>
            <a:xfrm>
              <a:off x="6352980" y="4658966"/>
              <a:ext cx="437308" cy="475410"/>
            </a:xfrm>
            <a:custGeom>
              <a:avLst/>
              <a:gdLst/>
              <a:ahLst/>
              <a:cxnLst>
                <a:cxn ang="0">
                  <a:pos x="wd2" y="hd2"/>
                </a:cxn>
                <a:cxn ang="5400000">
                  <a:pos x="wd2" y="hd2"/>
                </a:cxn>
                <a:cxn ang="10800000">
                  <a:pos x="wd2" y="hd2"/>
                </a:cxn>
                <a:cxn ang="16200000">
                  <a:pos x="wd2" y="hd2"/>
                </a:cxn>
              </a:cxnLst>
              <a:rect l="0" t="0" r="r" b="b"/>
              <a:pathLst>
                <a:path w="21600" h="21368" extrusionOk="0">
                  <a:moveTo>
                    <a:pt x="16671" y="6854"/>
                  </a:moveTo>
                  <a:cubicBezTo>
                    <a:pt x="15233" y="6854"/>
                    <a:pt x="14068" y="5794"/>
                    <a:pt x="14068" y="4486"/>
                  </a:cubicBezTo>
                  <a:cubicBezTo>
                    <a:pt x="14068" y="3178"/>
                    <a:pt x="15233" y="2117"/>
                    <a:pt x="16671" y="2117"/>
                  </a:cubicBezTo>
                  <a:cubicBezTo>
                    <a:pt x="18108" y="2117"/>
                    <a:pt x="19274" y="3178"/>
                    <a:pt x="19274" y="4486"/>
                  </a:cubicBezTo>
                  <a:cubicBezTo>
                    <a:pt x="19274" y="5794"/>
                    <a:pt x="18108" y="6854"/>
                    <a:pt x="16671" y="6854"/>
                  </a:cubicBezTo>
                  <a:cubicBezTo>
                    <a:pt x="16671" y="6854"/>
                    <a:pt x="16671" y="6854"/>
                    <a:pt x="16671" y="6854"/>
                  </a:cubicBezTo>
                  <a:close/>
                  <a:moveTo>
                    <a:pt x="16191" y="21"/>
                  </a:moveTo>
                  <a:cubicBezTo>
                    <a:pt x="13302" y="269"/>
                    <a:pt x="11323" y="2816"/>
                    <a:pt x="11828" y="5417"/>
                  </a:cubicBezTo>
                  <a:cubicBezTo>
                    <a:pt x="12339" y="8059"/>
                    <a:pt x="15016" y="8872"/>
                    <a:pt x="16344" y="11837"/>
                  </a:cubicBezTo>
                  <a:cubicBezTo>
                    <a:pt x="16464" y="12104"/>
                    <a:pt x="16877" y="12105"/>
                    <a:pt x="16997" y="11838"/>
                  </a:cubicBezTo>
                  <a:cubicBezTo>
                    <a:pt x="18469" y="8550"/>
                    <a:pt x="21600" y="7908"/>
                    <a:pt x="21600" y="4486"/>
                  </a:cubicBezTo>
                  <a:cubicBezTo>
                    <a:pt x="21600" y="1864"/>
                    <a:pt x="19129" y="-232"/>
                    <a:pt x="16191" y="21"/>
                  </a:cubicBezTo>
                  <a:cubicBezTo>
                    <a:pt x="16191" y="21"/>
                    <a:pt x="16191" y="21"/>
                    <a:pt x="16191" y="21"/>
                  </a:cubicBezTo>
                  <a:close/>
                  <a:moveTo>
                    <a:pt x="14441" y="18803"/>
                  </a:moveTo>
                  <a:cubicBezTo>
                    <a:pt x="14559" y="18368"/>
                    <a:pt x="14663" y="17911"/>
                    <a:pt x="14757" y="17439"/>
                  </a:cubicBezTo>
                  <a:cubicBezTo>
                    <a:pt x="15162" y="17499"/>
                    <a:pt x="15555" y="17568"/>
                    <a:pt x="15939" y="17643"/>
                  </a:cubicBezTo>
                  <a:cubicBezTo>
                    <a:pt x="15492" y="18081"/>
                    <a:pt x="14989" y="18471"/>
                    <a:pt x="14441" y="18803"/>
                  </a:cubicBezTo>
                  <a:cubicBezTo>
                    <a:pt x="14441" y="18803"/>
                    <a:pt x="14441" y="18803"/>
                    <a:pt x="14441" y="18803"/>
                  </a:cubicBezTo>
                  <a:close/>
                  <a:moveTo>
                    <a:pt x="13567" y="15991"/>
                  </a:moveTo>
                  <a:cubicBezTo>
                    <a:pt x="12602" y="15889"/>
                    <a:pt x="11603" y="15828"/>
                    <a:pt x="10581" y="15807"/>
                  </a:cubicBezTo>
                  <a:lnTo>
                    <a:pt x="10581" y="13091"/>
                  </a:lnTo>
                  <a:lnTo>
                    <a:pt x="13802" y="13091"/>
                  </a:lnTo>
                  <a:cubicBezTo>
                    <a:pt x="13777" y="14085"/>
                    <a:pt x="13698" y="15055"/>
                    <a:pt x="13567" y="15991"/>
                  </a:cubicBezTo>
                  <a:cubicBezTo>
                    <a:pt x="13567" y="15991"/>
                    <a:pt x="13567" y="15991"/>
                    <a:pt x="13567" y="15991"/>
                  </a:cubicBezTo>
                  <a:close/>
                  <a:moveTo>
                    <a:pt x="12719" y="19603"/>
                  </a:moveTo>
                  <a:cubicBezTo>
                    <a:pt x="12044" y="19832"/>
                    <a:pt x="11326" y="19983"/>
                    <a:pt x="10581" y="20046"/>
                  </a:cubicBezTo>
                  <a:lnTo>
                    <a:pt x="10581" y="17096"/>
                  </a:lnTo>
                  <a:cubicBezTo>
                    <a:pt x="11529" y="17116"/>
                    <a:pt x="12457" y="17172"/>
                    <a:pt x="13353" y="17265"/>
                  </a:cubicBezTo>
                  <a:cubicBezTo>
                    <a:pt x="13183" y="18114"/>
                    <a:pt x="12970" y="18896"/>
                    <a:pt x="12719" y="19603"/>
                  </a:cubicBezTo>
                  <a:cubicBezTo>
                    <a:pt x="12719" y="19603"/>
                    <a:pt x="12719" y="19603"/>
                    <a:pt x="12719" y="19603"/>
                  </a:cubicBezTo>
                  <a:close/>
                  <a:moveTo>
                    <a:pt x="9165" y="7679"/>
                  </a:moveTo>
                  <a:cubicBezTo>
                    <a:pt x="8295" y="7663"/>
                    <a:pt x="7434" y="7617"/>
                    <a:pt x="6591" y="7540"/>
                  </a:cubicBezTo>
                  <a:cubicBezTo>
                    <a:pt x="6761" y="6680"/>
                    <a:pt x="6974" y="5893"/>
                    <a:pt x="7224" y="5186"/>
                  </a:cubicBezTo>
                  <a:cubicBezTo>
                    <a:pt x="7843" y="5003"/>
                    <a:pt x="8493" y="4886"/>
                    <a:pt x="9165" y="4839"/>
                  </a:cubicBezTo>
                  <a:cubicBezTo>
                    <a:pt x="9165" y="4839"/>
                    <a:pt x="9165" y="7679"/>
                    <a:pt x="9165" y="7679"/>
                  </a:cubicBezTo>
                  <a:close/>
                  <a:moveTo>
                    <a:pt x="9165" y="11803"/>
                  </a:moveTo>
                  <a:lnTo>
                    <a:pt x="6146" y="11803"/>
                  </a:lnTo>
                  <a:cubicBezTo>
                    <a:pt x="6167" y="10777"/>
                    <a:pt x="6245" y="9777"/>
                    <a:pt x="6378" y="8815"/>
                  </a:cubicBezTo>
                  <a:cubicBezTo>
                    <a:pt x="7291" y="8901"/>
                    <a:pt x="8223" y="8951"/>
                    <a:pt x="9165" y="8967"/>
                  </a:cubicBezTo>
                  <a:cubicBezTo>
                    <a:pt x="9165" y="8967"/>
                    <a:pt x="9165" y="11803"/>
                    <a:pt x="9165" y="11803"/>
                  </a:cubicBezTo>
                  <a:close/>
                  <a:moveTo>
                    <a:pt x="9165" y="15804"/>
                  </a:moveTo>
                  <a:cubicBezTo>
                    <a:pt x="8223" y="15820"/>
                    <a:pt x="7291" y="15871"/>
                    <a:pt x="6378" y="15956"/>
                  </a:cubicBezTo>
                  <a:cubicBezTo>
                    <a:pt x="6250" y="15032"/>
                    <a:pt x="6174" y="14074"/>
                    <a:pt x="6148" y="13091"/>
                  </a:cubicBezTo>
                  <a:lnTo>
                    <a:pt x="9165" y="13091"/>
                  </a:lnTo>
                  <a:cubicBezTo>
                    <a:pt x="9165" y="13091"/>
                    <a:pt x="9165" y="15804"/>
                    <a:pt x="9165" y="15804"/>
                  </a:cubicBezTo>
                  <a:close/>
                  <a:moveTo>
                    <a:pt x="9165" y="20055"/>
                  </a:moveTo>
                  <a:cubicBezTo>
                    <a:pt x="8511" y="20010"/>
                    <a:pt x="7878" y="19898"/>
                    <a:pt x="7274" y="19724"/>
                  </a:cubicBezTo>
                  <a:cubicBezTo>
                    <a:pt x="7002" y="18978"/>
                    <a:pt x="6773" y="18143"/>
                    <a:pt x="6591" y="17231"/>
                  </a:cubicBezTo>
                  <a:cubicBezTo>
                    <a:pt x="7435" y="17154"/>
                    <a:pt x="8295" y="17108"/>
                    <a:pt x="9165" y="17093"/>
                  </a:cubicBezTo>
                  <a:cubicBezTo>
                    <a:pt x="9165" y="17093"/>
                    <a:pt x="9165" y="20055"/>
                    <a:pt x="9165" y="20055"/>
                  </a:cubicBezTo>
                  <a:close/>
                  <a:moveTo>
                    <a:pt x="3668" y="17643"/>
                  </a:moveTo>
                  <a:cubicBezTo>
                    <a:pt x="4158" y="17547"/>
                    <a:pt x="4663" y="17462"/>
                    <a:pt x="5186" y="17391"/>
                  </a:cubicBezTo>
                  <a:cubicBezTo>
                    <a:pt x="5298" y="17967"/>
                    <a:pt x="5429" y="18515"/>
                    <a:pt x="5576" y="19035"/>
                  </a:cubicBezTo>
                  <a:cubicBezTo>
                    <a:pt x="4868" y="18657"/>
                    <a:pt x="4225" y="18187"/>
                    <a:pt x="3668" y="17643"/>
                  </a:cubicBezTo>
                  <a:cubicBezTo>
                    <a:pt x="3668" y="17643"/>
                    <a:pt x="3668" y="17643"/>
                    <a:pt x="3668" y="17643"/>
                  </a:cubicBezTo>
                  <a:close/>
                  <a:moveTo>
                    <a:pt x="2717" y="16522"/>
                  </a:moveTo>
                  <a:cubicBezTo>
                    <a:pt x="2014" y="15513"/>
                    <a:pt x="1564" y="14345"/>
                    <a:pt x="1449" y="13091"/>
                  </a:cubicBezTo>
                  <a:lnTo>
                    <a:pt x="4732" y="13091"/>
                  </a:lnTo>
                  <a:cubicBezTo>
                    <a:pt x="4758" y="14128"/>
                    <a:pt x="4838" y="15140"/>
                    <a:pt x="4974" y="16117"/>
                  </a:cubicBezTo>
                  <a:cubicBezTo>
                    <a:pt x="4187" y="16225"/>
                    <a:pt x="3433" y="16361"/>
                    <a:pt x="2717" y="16522"/>
                  </a:cubicBezTo>
                  <a:cubicBezTo>
                    <a:pt x="2717" y="16522"/>
                    <a:pt x="2717" y="16522"/>
                    <a:pt x="2717" y="16522"/>
                  </a:cubicBezTo>
                  <a:close/>
                  <a:moveTo>
                    <a:pt x="2793" y="8265"/>
                  </a:moveTo>
                  <a:cubicBezTo>
                    <a:pt x="3491" y="8420"/>
                    <a:pt x="4220" y="8551"/>
                    <a:pt x="4974" y="8655"/>
                  </a:cubicBezTo>
                  <a:cubicBezTo>
                    <a:pt x="4833" y="9670"/>
                    <a:pt x="4751" y="10723"/>
                    <a:pt x="4730" y="11803"/>
                  </a:cubicBezTo>
                  <a:lnTo>
                    <a:pt x="1449" y="11803"/>
                  </a:lnTo>
                  <a:cubicBezTo>
                    <a:pt x="1568" y="10505"/>
                    <a:pt x="2046" y="9298"/>
                    <a:pt x="2793" y="8265"/>
                  </a:cubicBezTo>
                  <a:cubicBezTo>
                    <a:pt x="2793" y="8265"/>
                    <a:pt x="2793" y="8265"/>
                    <a:pt x="2793" y="8265"/>
                  </a:cubicBezTo>
                  <a:close/>
                  <a:moveTo>
                    <a:pt x="5534" y="5881"/>
                  </a:moveTo>
                  <a:cubicBezTo>
                    <a:pt x="5403" y="6357"/>
                    <a:pt x="5287" y="6857"/>
                    <a:pt x="5185" y="7381"/>
                  </a:cubicBezTo>
                  <a:cubicBezTo>
                    <a:pt x="4703" y="7314"/>
                    <a:pt x="4234" y="7236"/>
                    <a:pt x="3776" y="7148"/>
                  </a:cubicBezTo>
                  <a:cubicBezTo>
                    <a:pt x="4297" y="6658"/>
                    <a:pt x="4887" y="6231"/>
                    <a:pt x="5534" y="5881"/>
                  </a:cubicBezTo>
                  <a:cubicBezTo>
                    <a:pt x="5534" y="5881"/>
                    <a:pt x="5534" y="5881"/>
                    <a:pt x="5534" y="5881"/>
                  </a:cubicBezTo>
                  <a:close/>
                  <a:moveTo>
                    <a:pt x="18308" y="12325"/>
                  </a:moveTo>
                  <a:cubicBezTo>
                    <a:pt x="18161" y="12653"/>
                    <a:pt x="17903" y="12916"/>
                    <a:pt x="17586" y="13091"/>
                  </a:cubicBezTo>
                  <a:lnTo>
                    <a:pt x="18159" y="13091"/>
                  </a:lnTo>
                  <a:cubicBezTo>
                    <a:pt x="18043" y="14345"/>
                    <a:pt x="17593" y="15513"/>
                    <a:pt x="16891" y="16521"/>
                  </a:cubicBezTo>
                  <a:cubicBezTo>
                    <a:pt x="16277" y="16383"/>
                    <a:pt x="15636" y="16263"/>
                    <a:pt x="14970" y="16165"/>
                  </a:cubicBezTo>
                  <a:cubicBezTo>
                    <a:pt x="15109" y="15172"/>
                    <a:pt x="15192" y="14144"/>
                    <a:pt x="15218" y="13091"/>
                  </a:cubicBezTo>
                  <a:lnTo>
                    <a:pt x="15757" y="13091"/>
                  </a:lnTo>
                  <a:cubicBezTo>
                    <a:pt x="15438" y="12916"/>
                    <a:pt x="15180" y="12653"/>
                    <a:pt x="15033" y="12324"/>
                  </a:cubicBezTo>
                  <a:cubicBezTo>
                    <a:pt x="14689" y="11556"/>
                    <a:pt x="14238" y="10960"/>
                    <a:pt x="13738" y="10408"/>
                  </a:cubicBezTo>
                  <a:cubicBezTo>
                    <a:pt x="13771" y="10868"/>
                    <a:pt x="13794" y="11332"/>
                    <a:pt x="13805" y="11803"/>
                  </a:cubicBezTo>
                  <a:lnTo>
                    <a:pt x="10581" y="11803"/>
                  </a:lnTo>
                  <a:lnTo>
                    <a:pt x="10581" y="8964"/>
                  </a:lnTo>
                  <a:cubicBezTo>
                    <a:pt x="11151" y="8952"/>
                    <a:pt x="11710" y="8925"/>
                    <a:pt x="12264" y="8889"/>
                  </a:cubicBezTo>
                  <a:cubicBezTo>
                    <a:pt x="11903" y="8506"/>
                    <a:pt x="11561" y="8100"/>
                    <a:pt x="11264" y="7648"/>
                  </a:cubicBezTo>
                  <a:cubicBezTo>
                    <a:pt x="11036" y="7657"/>
                    <a:pt x="10811" y="7671"/>
                    <a:pt x="10581" y="7676"/>
                  </a:cubicBezTo>
                  <a:lnTo>
                    <a:pt x="10581" y="6218"/>
                  </a:lnTo>
                  <a:cubicBezTo>
                    <a:pt x="10523" y="6033"/>
                    <a:pt x="10472" y="5843"/>
                    <a:pt x="10433" y="5641"/>
                  </a:cubicBezTo>
                  <a:cubicBezTo>
                    <a:pt x="10297" y="4943"/>
                    <a:pt x="10310" y="4235"/>
                    <a:pt x="10446" y="3547"/>
                  </a:cubicBezTo>
                  <a:cubicBezTo>
                    <a:pt x="10233" y="3535"/>
                    <a:pt x="10020" y="3526"/>
                    <a:pt x="9804" y="3526"/>
                  </a:cubicBezTo>
                  <a:cubicBezTo>
                    <a:pt x="4398" y="3526"/>
                    <a:pt x="0" y="7528"/>
                    <a:pt x="0" y="12447"/>
                  </a:cubicBezTo>
                  <a:cubicBezTo>
                    <a:pt x="0" y="17366"/>
                    <a:pt x="4398" y="21368"/>
                    <a:pt x="9804" y="21368"/>
                  </a:cubicBezTo>
                  <a:cubicBezTo>
                    <a:pt x="15209" y="21368"/>
                    <a:pt x="19607" y="17366"/>
                    <a:pt x="19607" y="12447"/>
                  </a:cubicBezTo>
                  <a:cubicBezTo>
                    <a:pt x="19607" y="11827"/>
                    <a:pt x="19537" y="11221"/>
                    <a:pt x="19403" y="10637"/>
                  </a:cubicBezTo>
                  <a:cubicBezTo>
                    <a:pt x="18984" y="11126"/>
                    <a:pt x="18605" y="11661"/>
                    <a:pt x="18308" y="12325"/>
                  </a:cubicBezTo>
                  <a:cubicBezTo>
                    <a:pt x="18308" y="12325"/>
                    <a:pt x="18308" y="12325"/>
                    <a:pt x="18308" y="1232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7" name="Shape 22255"/>
            <p:cNvSpPr/>
            <p:nvPr/>
          </p:nvSpPr>
          <p:spPr>
            <a:xfrm>
              <a:off x="8830987" y="4744866"/>
              <a:ext cx="455626" cy="455434"/>
            </a:xfrm>
            <a:custGeom>
              <a:avLst/>
              <a:gdLst/>
              <a:ahLst/>
              <a:cxnLst>
                <a:cxn ang="0">
                  <a:pos x="wd2" y="hd2"/>
                </a:cxn>
                <a:cxn ang="5400000">
                  <a:pos x="wd2" y="hd2"/>
                </a:cxn>
                <a:cxn ang="10800000">
                  <a:pos x="wd2" y="hd2"/>
                </a:cxn>
                <a:cxn ang="16200000">
                  <a:pos x="wd2" y="hd2"/>
                </a:cxn>
              </a:cxnLst>
              <a:rect l="0" t="0" r="r" b="b"/>
              <a:pathLst>
                <a:path w="21600" h="21600" extrusionOk="0">
                  <a:moveTo>
                    <a:pt x="6624" y="0"/>
                  </a:moveTo>
                  <a:cubicBezTo>
                    <a:pt x="6084" y="0"/>
                    <a:pt x="5643" y="441"/>
                    <a:pt x="5643" y="982"/>
                  </a:cubicBezTo>
                  <a:lnTo>
                    <a:pt x="5643" y="9818"/>
                  </a:lnTo>
                  <a:lnTo>
                    <a:pt x="981" y="9818"/>
                  </a:lnTo>
                  <a:cubicBezTo>
                    <a:pt x="438" y="9818"/>
                    <a:pt x="0" y="10257"/>
                    <a:pt x="0" y="10800"/>
                  </a:cubicBezTo>
                  <a:lnTo>
                    <a:pt x="0" y="20618"/>
                  </a:lnTo>
                  <a:cubicBezTo>
                    <a:pt x="0" y="21161"/>
                    <a:pt x="438" y="21600"/>
                    <a:pt x="981" y="21600"/>
                  </a:cubicBezTo>
                  <a:lnTo>
                    <a:pt x="20619" y="21600"/>
                  </a:lnTo>
                  <a:cubicBezTo>
                    <a:pt x="21161" y="21600"/>
                    <a:pt x="21600" y="21161"/>
                    <a:pt x="21600" y="20618"/>
                  </a:cubicBezTo>
                  <a:lnTo>
                    <a:pt x="21600" y="982"/>
                  </a:lnTo>
                  <a:cubicBezTo>
                    <a:pt x="21600" y="441"/>
                    <a:pt x="21161" y="0"/>
                    <a:pt x="20619" y="0"/>
                  </a:cubicBezTo>
                  <a:lnTo>
                    <a:pt x="6624" y="0"/>
                  </a:lnTo>
                  <a:close/>
                  <a:moveTo>
                    <a:pt x="7606" y="1964"/>
                  </a:moveTo>
                  <a:lnTo>
                    <a:pt x="19637" y="1964"/>
                  </a:lnTo>
                  <a:lnTo>
                    <a:pt x="19637" y="9136"/>
                  </a:lnTo>
                  <a:lnTo>
                    <a:pt x="15939" y="7091"/>
                  </a:lnTo>
                  <a:cubicBezTo>
                    <a:pt x="15642" y="6929"/>
                    <a:pt x="15281" y="6929"/>
                    <a:pt x="14985" y="7091"/>
                  </a:cubicBezTo>
                  <a:lnTo>
                    <a:pt x="10059" y="9818"/>
                  </a:lnTo>
                  <a:lnTo>
                    <a:pt x="7606" y="9818"/>
                  </a:lnTo>
                  <a:cubicBezTo>
                    <a:pt x="7606" y="9818"/>
                    <a:pt x="7606" y="1964"/>
                    <a:pt x="7606" y="1964"/>
                  </a:cubicBezTo>
                  <a:close/>
                  <a:moveTo>
                    <a:pt x="9551" y="3491"/>
                  </a:moveTo>
                  <a:cubicBezTo>
                    <a:pt x="9414" y="3491"/>
                    <a:pt x="9305" y="3600"/>
                    <a:pt x="9305" y="3736"/>
                  </a:cubicBezTo>
                  <a:lnTo>
                    <a:pt x="9305" y="5209"/>
                  </a:lnTo>
                  <a:cubicBezTo>
                    <a:pt x="9305" y="5343"/>
                    <a:pt x="9414" y="5455"/>
                    <a:pt x="9551" y="5455"/>
                  </a:cubicBezTo>
                  <a:lnTo>
                    <a:pt x="11023" y="5455"/>
                  </a:lnTo>
                  <a:cubicBezTo>
                    <a:pt x="11160" y="5455"/>
                    <a:pt x="11268" y="5343"/>
                    <a:pt x="11268" y="5209"/>
                  </a:cubicBezTo>
                  <a:lnTo>
                    <a:pt x="11268" y="3736"/>
                  </a:lnTo>
                  <a:cubicBezTo>
                    <a:pt x="11268" y="3600"/>
                    <a:pt x="11160" y="3491"/>
                    <a:pt x="11023" y="3491"/>
                  </a:cubicBezTo>
                  <a:lnTo>
                    <a:pt x="9551" y="3491"/>
                  </a:lnTo>
                  <a:close/>
                  <a:moveTo>
                    <a:pt x="13040" y="3491"/>
                  </a:moveTo>
                  <a:cubicBezTo>
                    <a:pt x="12905" y="3491"/>
                    <a:pt x="12795" y="3600"/>
                    <a:pt x="12795" y="3736"/>
                  </a:cubicBezTo>
                  <a:lnTo>
                    <a:pt x="12795" y="5209"/>
                  </a:lnTo>
                  <a:cubicBezTo>
                    <a:pt x="12795" y="5343"/>
                    <a:pt x="12905" y="5455"/>
                    <a:pt x="13040" y="5455"/>
                  </a:cubicBezTo>
                  <a:lnTo>
                    <a:pt x="14512" y="5455"/>
                  </a:lnTo>
                  <a:cubicBezTo>
                    <a:pt x="14647" y="5455"/>
                    <a:pt x="14757" y="5343"/>
                    <a:pt x="14757" y="5209"/>
                  </a:cubicBezTo>
                  <a:lnTo>
                    <a:pt x="14757" y="3736"/>
                  </a:lnTo>
                  <a:cubicBezTo>
                    <a:pt x="14757" y="3600"/>
                    <a:pt x="14647" y="3491"/>
                    <a:pt x="14512" y="3491"/>
                  </a:cubicBezTo>
                  <a:lnTo>
                    <a:pt x="13040" y="3491"/>
                  </a:lnTo>
                  <a:close/>
                  <a:moveTo>
                    <a:pt x="16239" y="3491"/>
                  </a:moveTo>
                  <a:cubicBezTo>
                    <a:pt x="16102" y="3491"/>
                    <a:pt x="15993" y="3600"/>
                    <a:pt x="15993" y="3736"/>
                  </a:cubicBezTo>
                  <a:lnTo>
                    <a:pt x="15993" y="5209"/>
                  </a:lnTo>
                  <a:cubicBezTo>
                    <a:pt x="15993" y="5343"/>
                    <a:pt x="16102" y="5455"/>
                    <a:pt x="16239" y="5455"/>
                  </a:cubicBezTo>
                  <a:lnTo>
                    <a:pt x="17711" y="5455"/>
                  </a:lnTo>
                  <a:cubicBezTo>
                    <a:pt x="17846" y="5455"/>
                    <a:pt x="17956" y="5343"/>
                    <a:pt x="17956" y="5209"/>
                  </a:cubicBezTo>
                  <a:lnTo>
                    <a:pt x="17956" y="3736"/>
                  </a:lnTo>
                  <a:cubicBezTo>
                    <a:pt x="17956" y="3600"/>
                    <a:pt x="17846" y="3491"/>
                    <a:pt x="17711" y="3491"/>
                  </a:cubicBezTo>
                  <a:lnTo>
                    <a:pt x="16239" y="3491"/>
                  </a:lnTo>
                  <a:close/>
                  <a:moveTo>
                    <a:pt x="9551" y="6982"/>
                  </a:moveTo>
                  <a:cubicBezTo>
                    <a:pt x="9414" y="6982"/>
                    <a:pt x="9305" y="7092"/>
                    <a:pt x="9305" y="7227"/>
                  </a:cubicBezTo>
                  <a:lnTo>
                    <a:pt x="9305" y="8700"/>
                  </a:lnTo>
                  <a:cubicBezTo>
                    <a:pt x="9305" y="8838"/>
                    <a:pt x="9414" y="8945"/>
                    <a:pt x="9551" y="8945"/>
                  </a:cubicBezTo>
                  <a:cubicBezTo>
                    <a:pt x="9551" y="8945"/>
                    <a:pt x="11023" y="8945"/>
                    <a:pt x="11023" y="8945"/>
                  </a:cubicBezTo>
                  <a:cubicBezTo>
                    <a:pt x="11160" y="8945"/>
                    <a:pt x="11268" y="8838"/>
                    <a:pt x="11268" y="8700"/>
                  </a:cubicBezTo>
                  <a:lnTo>
                    <a:pt x="11268" y="7227"/>
                  </a:lnTo>
                  <a:cubicBezTo>
                    <a:pt x="11268" y="7092"/>
                    <a:pt x="11160" y="6982"/>
                    <a:pt x="11023" y="6982"/>
                  </a:cubicBezTo>
                  <a:lnTo>
                    <a:pt x="9551" y="6982"/>
                  </a:lnTo>
                  <a:close/>
                  <a:moveTo>
                    <a:pt x="15466" y="9073"/>
                  </a:moveTo>
                  <a:lnTo>
                    <a:pt x="19628" y="11382"/>
                  </a:lnTo>
                  <a:lnTo>
                    <a:pt x="19628" y="19636"/>
                  </a:lnTo>
                  <a:lnTo>
                    <a:pt x="11295" y="19636"/>
                  </a:lnTo>
                  <a:lnTo>
                    <a:pt x="11295" y="11382"/>
                  </a:lnTo>
                  <a:lnTo>
                    <a:pt x="15466" y="9073"/>
                  </a:lnTo>
                  <a:close/>
                  <a:moveTo>
                    <a:pt x="1963" y="11782"/>
                  </a:moveTo>
                  <a:lnTo>
                    <a:pt x="9323" y="11782"/>
                  </a:lnTo>
                  <a:lnTo>
                    <a:pt x="9323" y="19636"/>
                  </a:lnTo>
                  <a:lnTo>
                    <a:pt x="1963" y="19636"/>
                  </a:lnTo>
                  <a:cubicBezTo>
                    <a:pt x="1963" y="19636"/>
                    <a:pt x="1963" y="11782"/>
                    <a:pt x="1963" y="11782"/>
                  </a:cubicBezTo>
                  <a:close/>
                  <a:moveTo>
                    <a:pt x="3153" y="13091"/>
                  </a:moveTo>
                  <a:cubicBezTo>
                    <a:pt x="3019" y="13091"/>
                    <a:pt x="2908" y="13200"/>
                    <a:pt x="2908" y="13336"/>
                  </a:cubicBezTo>
                  <a:lnTo>
                    <a:pt x="2908" y="14809"/>
                  </a:lnTo>
                  <a:cubicBezTo>
                    <a:pt x="2908" y="14944"/>
                    <a:pt x="3019" y="15055"/>
                    <a:pt x="3153" y="15055"/>
                  </a:cubicBezTo>
                  <a:lnTo>
                    <a:pt x="4625" y="15055"/>
                  </a:lnTo>
                  <a:cubicBezTo>
                    <a:pt x="4762" y="15055"/>
                    <a:pt x="4871" y="14944"/>
                    <a:pt x="4871" y="14809"/>
                  </a:cubicBezTo>
                  <a:lnTo>
                    <a:pt x="4871" y="13336"/>
                  </a:lnTo>
                  <a:cubicBezTo>
                    <a:pt x="4873" y="13200"/>
                    <a:pt x="4762" y="13091"/>
                    <a:pt x="4625" y="13091"/>
                  </a:cubicBezTo>
                  <a:lnTo>
                    <a:pt x="3153" y="13091"/>
                  </a:lnTo>
                  <a:close/>
                  <a:moveTo>
                    <a:pt x="6643" y="13091"/>
                  </a:moveTo>
                  <a:cubicBezTo>
                    <a:pt x="6508" y="13091"/>
                    <a:pt x="6397" y="13200"/>
                    <a:pt x="6397" y="13336"/>
                  </a:cubicBezTo>
                  <a:lnTo>
                    <a:pt x="6397" y="14809"/>
                  </a:lnTo>
                  <a:cubicBezTo>
                    <a:pt x="6397" y="14944"/>
                    <a:pt x="6508" y="15055"/>
                    <a:pt x="6643" y="15055"/>
                  </a:cubicBezTo>
                  <a:lnTo>
                    <a:pt x="8115" y="15055"/>
                  </a:lnTo>
                  <a:cubicBezTo>
                    <a:pt x="8249" y="15055"/>
                    <a:pt x="8360" y="14944"/>
                    <a:pt x="8360" y="14809"/>
                  </a:cubicBezTo>
                  <a:lnTo>
                    <a:pt x="8360" y="13336"/>
                  </a:lnTo>
                  <a:cubicBezTo>
                    <a:pt x="8360" y="13200"/>
                    <a:pt x="8249" y="13091"/>
                    <a:pt x="8115" y="13091"/>
                  </a:cubicBezTo>
                  <a:lnTo>
                    <a:pt x="6643" y="13091"/>
                  </a:lnTo>
                  <a:close/>
                  <a:moveTo>
                    <a:pt x="13040" y="13091"/>
                  </a:moveTo>
                  <a:cubicBezTo>
                    <a:pt x="12905" y="13091"/>
                    <a:pt x="12795" y="13200"/>
                    <a:pt x="12795" y="13336"/>
                  </a:cubicBezTo>
                  <a:lnTo>
                    <a:pt x="12795" y="14809"/>
                  </a:lnTo>
                  <a:cubicBezTo>
                    <a:pt x="12795" y="14944"/>
                    <a:pt x="12905" y="15055"/>
                    <a:pt x="13040" y="15055"/>
                  </a:cubicBezTo>
                  <a:lnTo>
                    <a:pt x="14512" y="15055"/>
                  </a:lnTo>
                  <a:cubicBezTo>
                    <a:pt x="14647" y="15055"/>
                    <a:pt x="14757" y="14944"/>
                    <a:pt x="14757" y="14809"/>
                  </a:cubicBezTo>
                  <a:lnTo>
                    <a:pt x="14757" y="13336"/>
                  </a:lnTo>
                  <a:cubicBezTo>
                    <a:pt x="14757" y="13200"/>
                    <a:pt x="14647" y="13091"/>
                    <a:pt x="14512" y="13091"/>
                  </a:cubicBezTo>
                  <a:lnTo>
                    <a:pt x="13040" y="13091"/>
                  </a:lnTo>
                  <a:close/>
                  <a:moveTo>
                    <a:pt x="16239" y="13091"/>
                  </a:moveTo>
                  <a:cubicBezTo>
                    <a:pt x="16102" y="13091"/>
                    <a:pt x="15993" y="13200"/>
                    <a:pt x="15993" y="13336"/>
                  </a:cubicBezTo>
                  <a:lnTo>
                    <a:pt x="15993" y="14809"/>
                  </a:lnTo>
                  <a:cubicBezTo>
                    <a:pt x="15993" y="14944"/>
                    <a:pt x="16102" y="15055"/>
                    <a:pt x="16239" y="15055"/>
                  </a:cubicBezTo>
                  <a:lnTo>
                    <a:pt x="17711" y="15055"/>
                  </a:lnTo>
                  <a:cubicBezTo>
                    <a:pt x="17846" y="15055"/>
                    <a:pt x="17956" y="14944"/>
                    <a:pt x="17956" y="14809"/>
                  </a:cubicBezTo>
                  <a:lnTo>
                    <a:pt x="17956" y="13336"/>
                  </a:lnTo>
                  <a:cubicBezTo>
                    <a:pt x="17956" y="13200"/>
                    <a:pt x="17846" y="13091"/>
                    <a:pt x="17711" y="13091"/>
                  </a:cubicBezTo>
                  <a:lnTo>
                    <a:pt x="16239" y="13091"/>
                  </a:lnTo>
                  <a:close/>
                  <a:moveTo>
                    <a:pt x="3153" y="16291"/>
                  </a:moveTo>
                  <a:cubicBezTo>
                    <a:pt x="3019" y="16291"/>
                    <a:pt x="2908" y="16402"/>
                    <a:pt x="2908" y="16536"/>
                  </a:cubicBezTo>
                  <a:lnTo>
                    <a:pt x="2908" y="18009"/>
                  </a:lnTo>
                  <a:cubicBezTo>
                    <a:pt x="2908" y="18145"/>
                    <a:pt x="3019" y="18255"/>
                    <a:pt x="3153" y="18255"/>
                  </a:cubicBezTo>
                  <a:lnTo>
                    <a:pt x="4625" y="18255"/>
                  </a:lnTo>
                  <a:cubicBezTo>
                    <a:pt x="4762" y="18255"/>
                    <a:pt x="4871" y="18145"/>
                    <a:pt x="4871" y="18009"/>
                  </a:cubicBezTo>
                  <a:lnTo>
                    <a:pt x="4871" y="16536"/>
                  </a:lnTo>
                  <a:cubicBezTo>
                    <a:pt x="4873" y="16402"/>
                    <a:pt x="4762" y="16291"/>
                    <a:pt x="4625" y="16291"/>
                  </a:cubicBezTo>
                  <a:lnTo>
                    <a:pt x="3153" y="16291"/>
                  </a:lnTo>
                  <a:close/>
                  <a:moveTo>
                    <a:pt x="6643" y="16291"/>
                  </a:moveTo>
                  <a:cubicBezTo>
                    <a:pt x="6508" y="16291"/>
                    <a:pt x="6397" y="16402"/>
                    <a:pt x="6397" y="16536"/>
                  </a:cubicBezTo>
                  <a:lnTo>
                    <a:pt x="6397" y="18009"/>
                  </a:lnTo>
                  <a:cubicBezTo>
                    <a:pt x="6397" y="18145"/>
                    <a:pt x="6508" y="18255"/>
                    <a:pt x="6643" y="18255"/>
                  </a:cubicBezTo>
                  <a:lnTo>
                    <a:pt x="8115" y="18255"/>
                  </a:lnTo>
                  <a:cubicBezTo>
                    <a:pt x="8249" y="18255"/>
                    <a:pt x="8360" y="18145"/>
                    <a:pt x="8360" y="18009"/>
                  </a:cubicBezTo>
                  <a:lnTo>
                    <a:pt x="8360" y="16536"/>
                  </a:lnTo>
                  <a:cubicBezTo>
                    <a:pt x="8360" y="16402"/>
                    <a:pt x="8249" y="16291"/>
                    <a:pt x="8115" y="16291"/>
                  </a:cubicBezTo>
                  <a:lnTo>
                    <a:pt x="6643" y="16291"/>
                  </a:lnTo>
                  <a:close/>
                  <a:moveTo>
                    <a:pt x="13040" y="16291"/>
                  </a:moveTo>
                  <a:cubicBezTo>
                    <a:pt x="12905" y="16291"/>
                    <a:pt x="12795" y="16402"/>
                    <a:pt x="12795" y="16536"/>
                  </a:cubicBezTo>
                  <a:lnTo>
                    <a:pt x="12795" y="18009"/>
                  </a:lnTo>
                  <a:cubicBezTo>
                    <a:pt x="12795" y="18145"/>
                    <a:pt x="12905" y="18255"/>
                    <a:pt x="13040" y="18255"/>
                  </a:cubicBezTo>
                  <a:lnTo>
                    <a:pt x="14512" y="18255"/>
                  </a:lnTo>
                  <a:cubicBezTo>
                    <a:pt x="14647" y="18255"/>
                    <a:pt x="14757" y="18145"/>
                    <a:pt x="14757" y="18009"/>
                  </a:cubicBezTo>
                  <a:lnTo>
                    <a:pt x="14757" y="16536"/>
                  </a:lnTo>
                  <a:cubicBezTo>
                    <a:pt x="14757" y="16402"/>
                    <a:pt x="14647" y="16291"/>
                    <a:pt x="14512" y="16291"/>
                  </a:cubicBezTo>
                  <a:lnTo>
                    <a:pt x="13040" y="16291"/>
                  </a:lnTo>
                  <a:close/>
                  <a:moveTo>
                    <a:pt x="16239" y="16291"/>
                  </a:moveTo>
                  <a:cubicBezTo>
                    <a:pt x="16102" y="16291"/>
                    <a:pt x="15993" y="16402"/>
                    <a:pt x="15993" y="16536"/>
                  </a:cubicBezTo>
                  <a:lnTo>
                    <a:pt x="15993" y="18009"/>
                  </a:lnTo>
                  <a:cubicBezTo>
                    <a:pt x="15993" y="18145"/>
                    <a:pt x="16102" y="18255"/>
                    <a:pt x="16239" y="18255"/>
                  </a:cubicBezTo>
                  <a:lnTo>
                    <a:pt x="17711" y="18255"/>
                  </a:lnTo>
                  <a:cubicBezTo>
                    <a:pt x="17846" y="18255"/>
                    <a:pt x="17956" y="18145"/>
                    <a:pt x="17956" y="18009"/>
                  </a:cubicBezTo>
                  <a:lnTo>
                    <a:pt x="17956" y="16536"/>
                  </a:lnTo>
                  <a:cubicBezTo>
                    <a:pt x="17956" y="16402"/>
                    <a:pt x="17846" y="16291"/>
                    <a:pt x="17711" y="16291"/>
                  </a:cubicBezTo>
                  <a:lnTo>
                    <a:pt x="16239" y="16291"/>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8" name="Shape 22256"/>
            <p:cNvSpPr/>
            <p:nvPr/>
          </p:nvSpPr>
          <p:spPr>
            <a:xfrm>
              <a:off x="5702799" y="4223468"/>
              <a:ext cx="255627" cy="239279"/>
            </a:xfrm>
            <a:custGeom>
              <a:avLst/>
              <a:gdLst/>
              <a:ahLst/>
              <a:cxnLst>
                <a:cxn ang="0">
                  <a:pos x="wd2" y="hd2"/>
                </a:cxn>
                <a:cxn ang="5400000">
                  <a:pos x="wd2" y="hd2"/>
                </a:cxn>
                <a:cxn ang="10800000">
                  <a:pos x="wd2" y="hd2"/>
                </a:cxn>
                <a:cxn ang="16200000">
                  <a:pos x="wd2" y="hd2"/>
                </a:cxn>
              </a:cxnLst>
              <a:rect l="0" t="0" r="r" b="b"/>
              <a:pathLst>
                <a:path w="20916" h="20872" extrusionOk="0">
                  <a:moveTo>
                    <a:pt x="13893" y="9632"/>
                  </a:moveTo>
                  <a:lnTo>
                    <a:pt x="13893" y="8399"/>
                  </a:lnTo>
                  <a:cubicBezTo>
                    <a:pt x="13893" y="8097"/>
                    <a:pt x="13936" y="7781"/>
                    <a:pt x="13936" y="7781"/>
                  </a:cubicBezTo>
                  <a:lnTo>
                    <a:pt x="13922" y="7781"/>
                  </a:lnTo>
                  <a:cubicBezTo>
                    <a:pt x="13922" y="7781"/>
                    <a:pt x="13814" y="8121"/>
                    <a:pt x="13669" y="8352"/>
                  </a:cubicBezTo>
                  <a:lnTo>
                    <a:pt x="12887" y="9617"/>
                  </a:lnTo>
                  <a:lnTo>
                    <a:pt x="12887" y="9632"/>
                  </a:lnTo>
                  <a:lnTo>
                    <a:pt x="13893" y="9632"/>
                  </a:lnTo>
                  <a:cubicBezTo>
                    <a:pt x="13893" y="9632"/>
                    <a:pt x="13893" y="9632"/>
                    <a:pt x="13893" y="9632"/>
                  </a:cubicBezTo>
                  <a:close/>
                  <a:moveTo>
                    <a:pt x="11599" y="9933"/>
                  </a:moveTo>
                  <a:lnTo>
                    <a:pt x="13596" y="6570"/>
                  </a:lnTo>
                  <a:lnTo>
                    <a:pt x="15145" y="6570"/>
                  </a:lnTo>
                  <a:lnTo>
                    <a:pt x="15145" y="9632"/>
                  </a:lnTo>
                  <a:lnTo>
                    <a:pt x="15760" y="9632"/>
                  </a:lnTo>
                  <a:lnTo>
                    <a:pt x="15760" y="10751"/>
                  </a:lnTo>
                  <a:lnTo>
                    <a:pt x="15145" y="10751"/>
                  </a:lnTo>
                  <a:lnTo>
                    <a:pt x="15145" y="12085"/>
                  </a:lnTo>
                  <a:lnTo>
                    <a:pt x="13893" y="12085"/>
                  </a:lnTo>
                  <a:lnTo>
                    <a:pt x="13893" y="10751"/>
                  </a:lnTo>
                  <a:lnTo>
                    <a:pt x="11599" y="10751"/>
                  </a:lnTo>
                  <a:cubicBezTo>
                    <a:pt x="11599" y="10751"/>
                    <a:pt x="11599" y="9933"/>
                    <a:pt x="11599" y="9933"/>
                  </a:cubicBezTo>
                  <a:close/>
                  <a:moveTo>
                    <a:pt x="7431" y="11491"/>
                  </a:moveTo>
                  <a:cubicBezTo>
                    <a:pt x="7431" y="9455"/>
                    <a:pt x="9667" y="9092"/>
                    <a:pt x="9667" y="8297"/>
                  </a:cubicBezTo>
                  <a:cubicBezTo>
                    <a:pt x="9667" y="7912"/>
                    <a:pt x="9378" y="7750"/>
                    <a:pt x="9109" y="7750"/>
                  </a:cubicBezTo>
                  <a:cubicBezTo>
                    <a:pt x="8617" y="7750"/>
                    <a:pt x="8343" y="8336"/>
                    <a:pt x="8343" y="8336"/>
                  </a:cubicBezTo>
                  <a:lnTo>
                    <a:pt x="7402" y="7666"/>
                  </a:lnTo>
                  <a:cubicBezTo>
                    <a:pt x="7402" y="7666"/>
                    <a:pt x="7880" y="6478"/>
                    <a:pt x="9225" y="6478"/>
                  </a:cubicBezTo>
                  <a:cubicBezTo>
                    <a:pt x="10072" y="6478"/>
                    <a:pt x="10991" y="6994"/>
                    <a:pt x="10991" y="8167"/>
                  </a:cubicBezTo>
                  <a:cubicBezTo>
                    <a:pt x="10991" y="9887"/>
                    <a:pt x="8907" y="10218"/>
                    <a:pt x="8871" y="10928"/>
                  </a:cubicBezTo>
                  <a:lnTo>
                    <a:pt x="11070" y="10928"/>
                  </a:lnTo>
                  <a:lnTo>
                    <a:pt x="11070" y="12085"/>
                  </a:lnTo>
                  <a:lnTo>
                    <a:pt x="7489" y="12085"/>
                  </a:lnTo>
                  <a:cubicBezTo>
                    <a:pt x="7453" y="11869"/>
                    <a:pt x="7431" y="11677"/>
                    <a:pt x="7431" y="11491"/>
                  </a:cubicBezTo>
                  <a:cubicBezTo>
                    <a:pt x="7431" y="11491"/>
                    <a:pt x="7431" y="11491"/>
                    <a:pt x="7431" y="11491"/>
                  </a:cubicBezTo>
                  <a:close/>
                  <a:moveTo>
                    <a:pt x="13974" y="16364"/>
                  </a:moveTo>
                  <a:cubicBezTo>
                    <a:pt x="11826" y="14522"/>
                    <a:pt x="11225" y="15427"/>
                    <a:pt x="10250" y="16467"/>
                  </a:cubicBezTo>
                  <a:cubicBezTo>
                    <a:pt x="9570" y="17193"/>
                    <a:pt x="7847" y="15677"/>
                    <a:pt x="6360" y="14091"/>
                  </a:cubicBezTo>
                  <a:cubicBezTo>
                    <a:pt x="4873" y="12505"/>
                    <a:pt x="3451" y="10670"/>
                    <a:pt x="4132" y="9944"/>
                  </a:cubicBezTo>
                  <a:cubicBezTo>
                    <a:pt x="5107" y="8905"/>
                    <a:pt x="5955" y="8264"/>
                    <a:pt x="4228" y="5974"/>
                  </a:cubicBezTo>
                  <a:cubicBezTo>
                    <a:pt x="2502" y="3684"/>
                    <a:pt x="1351" y="5442"/>
                    <a:pt x="406" y="6449"/>
                  </a:cubicBezTo>
                  <a:cubicBezTo>
                    <a:pt x="-684" y="7611"/>
                    <a:pt x="348" y="11941"/>
                    <a:pt x="4363" y="16221"/>
                  </a:cubicBezTo>
                  <a:cubicBezTo>
                    <a:pt x="8378" y="20500"/>
                    <a:pt x="12439" y="21600"/>
                    <a:pt x="13529" y="20439"/>
                  </a:cubicBezTo>
                  <a:cubicBezTo>
                    <a:pt x="14473" y="19432"/>
                    <a:pt x="16123" y="18205"/>
                    <a:pt x="13974" y="16364"/>
                  </a:cubicBezTo>
                  <a:cubicBezTo>
                    <a:pt x="13974" y="16364"/>
                    <a:pt x="13974" y="16364"/>
                    <a:pt x="13974" y="16364"/>
                  </a:cubicBezTo>
                  <a:close/>
                  <a:moveTo>
                    <a:pt x="11596" y="0"/>
                  </a:moveTo>
                  <a:cubicBezTo>
                    <a:pt x="8445" y="0"/>
                    <a:pt x="5657" y="1677"/>
                    <a:pt x="3969" y="4235"/>
                  </a:cubicBezTo>
                  <a:cubicBezTo>
                    <a:pt x="4318" y="4479"/>
                    <a:pt x="4658" y="4812"/>
                    <a:pt x="4988" y="5240"/>
                  </a:cubicBezTo>
                  <a:cubicBezTo>
                    <a:pt x="6247" y="3232"/>
                    <a:pt x="8283" y="1825"/>
                    <a:pt x="10639" y="1522"/>
                  </a:cubicBezTo>
                  <a:lnTo>
                    <a:pt x="11596" y="3248"/>
                  </a:lnTo>
                  <a:lnTo>
                    <a:pt x="12553" y="1522"/>
                  </a:lnTo>
                  <a:cubicBezTo>
                    <a:pt x="16174" y="1987"/>
                    <a:pt x="19052" y="5055"/>
                    <a:pt x="19489" y="8916"/>
                  </a:cubicBezTo>
                  <a:lnTo>
                    <a:pt x="17869" y="9936"/>
                  </a:lnTo>
                  <a:lnTo>
                    <a:pt x="19489" y="10956"/>
                  </a:lnTo>
                  <a:cubicBezTo>
                    <a:pt x="19197" y="13537"/>
                    <a:pt x="17810" y="15759"/>
                    <a:pt x="15843" y="17091"/>
                  </a:cubicBezTo>
                  <a:cubicBezTo>
                    <a:pt x="15969" y="17395"/>
                    <a:pt x="16039" y="17706"/>
                    <a:pt x="16052" y="18027"/>
                  </a:cubicBezTo>
                  <a:cubicBezTo>
                    <a:pt x="16061" y="18262"/>
                    <a:pt x="16038" y="18484"/>
                    <a:pt x="15993" y="18694"/>
                  </a:cubicBezTo>
                  <a:cubicBezTo>
                    <a:pt x="18920" y="17017"/>
                    <a:pt x="20916" y="13721"/>
                    <a:pt x="20916" y="9936"/>
                  </a:cubicBezTo>
                  <a:cubicBezTo>
                    <a:pt x="20916" y="4457"/>
                    <a:pt x="16735" y="0"/>
                    <a:pt x="11596" y="0"/>
                  </a:cubicBezTo>
                  <a:cubicBezTo>
                    <a:pt x="11596" y="0"/>
                    <a:pt x="11596" y="0"/>
                    <a:pt x="11596" y="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39" name="Shape 22257"/>
            <p:cNvSpPr/>
            <p:nvPr/>
          </p:nvSpPr>
          <p:spPr>
            <a:xfrm>
              <a:off x="6898847" y="1408090"/>
              <a:ext cx="267779" cy="218516"/>
            </a:xfrm>
            <a:custGeom>
              <a:avLst/>
              <a:gdLst/>
              <a:ahLst/>
              <a:cxnLst>
                <a:cxn ang="0">
                  <a:pos x="wd2" y="hd2"/>
                </a:cxn>
                <a:cxn ang="5400000">
                  <a:pos x="wd2" y="hd2"/>
                </a:cxn>
                <a:cxn ang="10800000">
                  <a:pos x="wd2" y="hd2"/>
                </a:cxn>
                <a:cxn ang="16200000">
                  <a:pos x="wd2" y="hd2"/>
                </a:cxn>
              </a:cxnLst>
              <a:rect l="0" t="0" r="r" b="b"/>
              <a:pathLst>
                <a:path w="21600" h="21600" extrusionOk="0">
                  <a:moveTo>
                    <a:pt x="6664" y="0"/>
                  </a:moveTo>
                  <a:cubicBezTo>
                    <a:pt x="6378" y="0"/>
                    <a:pt x="6076" y="214"/>
                    <a:pt x="5953" y="531"/>
                  </a:cubicBezTo>
                  <a:lnTo>
                    <a:pt x="4762" y="3543"/>
                  </a:lnTo>
                  <a:lnTo>
                    <a:pt x="1237" y="3543"/>
                  </a:lnTo>
                  <a:cubicBezTo>
                    <a:pt x="559" y="3543"/>
                    <a:pt x="0" y="4227"/>
                    <a:pt x="0" y="5059"/>
                  </a:cubicBezTo>
                  <a:lnTo>
                    <a:pt x="0" y="17299"/>
                  </a:lnTo>
                  <a:cubicBezTo>
                    <a:pt x="0" y="18131"/>
                    <a:pt x="559" y="18853"/>
                    <a:pt x="1237" y="18853"/>
                  </a:cubicBezTo>
                  <a:lnTo>
                    <a:pt x="7561" y="18853"/>
                  </a:lnTo>
                  <a:cubicBezTo>
                    <a:pt x="8737" y="20511"/>
                    <a:pt x="10471" y="21600"/>
                    <a:pt x="12416" y="21600"/>
                  </a:cubicBezTo>
                  <a:cubicBezTo>
                    <a:pt x="14361" y="21600"/>
                    <a:pt x="16110" y="20511"/>
                    <a:pt x="17286" y="18853"/>
                  </a:cubicBezTo>
                  <a:lnTo>
                    <a:pt x="20363" y="18853"/>
                  </a:lnTo>
                  <a:cubicBezTo>
                    <a:pt x="21041" y="18853"/>
                    <a:pt x="21600" y="18131"/>
                    <a:pt x="21600" y="17299"/>
                  </a:cubicBezTo>
                  <a:lnTo>
                    <a:pt x="21600" y="5059"/>
                  </a:lnTo>
                  <a:cubicBezTo>
                    <a:pt x="21600" y="4227"/>
                    <a:pt x="21041" y="3543"/>
                    <a:pt x="20363" y="3543"/>
                  </a:cubicBezTo>
                  <a:lnTo>
                    <a:pt x="16822" y="3543"/>
                  </a:lnTo>
                  <a:lnTo>
                    <a:pt x="15647" y="531"/>
                  </a:lnTo>
                  <a:cubicBezTo>
                    <a:pt x="15524" y="214"/>
                    <a:pt x="15222" y="0"/>
                    <a:pt x="14936" y="0"/>
                  </a:cubicBezTo>
                  <a:lnTo>
                    <a:pt x="6664" y="0"/>
                  </a:lnTo>
                  <a:close/>
                  <a:moveTo>
                    <a:pt x="2768" y="6177"/>
                  </a:moveTo>
                  <a:lnTo>
                    <a:pt x="5412" y="6177"/>
                  </a:lnTo>
                  <a:cubicBezTo>
                    <a:pt x="5581" y="6177"/>
                    <a:pt x="5721" y="6347"/>
                    <a:pt x="5721" y="6556"/>
                  </a:cubicBezTo>
                  <a:cubicBezTo>
                    <a:pt x="5721" y="6556"/>
                    <a:pt x="5721" y="8223"/>
                    <a:pt x="5721" y="8223"/>
                  </a:cubicBezTo>
                  <a:cubicBezTo>
                    <a:pt x="5721" y="8432"/>
                    <a:pt x="5581" y="8583"/>
                    <a:pt x="5412" y="8583"/>
                  </a:cubicBezTo>
                  <a:lnTo>
                    <a:pt x="2768" y="8583"/>
                  </a:lnTo>
                  <a:cubicBezTo>
                    <a:pt x="2598" y="8583"/>
                    <a:pt x="2458" y="8432"/>
                    <a:pt x="2458" y="8223"/>
                  </a:cubicBezTo>
                  <a:lnTo>
                    <a:pt x="2458" y="6556"/>
                  </a:lnTo>
                  <a:cubicBezTo>
                    <a:pt x="2458" y="6347"/>
                    <a:pt x="2598" y="6177"/>
                    <a:pt x="2768" y="6177"/>
                  </a:cubicBezTo>
                  <a:close/>
                  <a:moveTo>
                    <a:pt x="12416" y="7295"/>
                  </a:moveTo>
                  <a:cubicBezTo>
                    <a:pt x="15309" y="7295"/>
                    <a:pt x="17657" y="10172"/>
                    <a:pt x="17657" y="13718"/>
                  </a:cubicBezTo>
                  <a:cubicBezTo>
                    <a:pt x="17657" y="17263"/>
                    <a:pt x="15309" y="20122"/>
                    <a:pt x="12416" y="20122"/>
                  </a:cubicBezTo>
                  <a:cubicBezTo>
                    <a:pt x="9523" y="20122"/>
                    <a:pt x="7190" y="17263"/>
                    <a:pt x="7190" y="13718"/>
                  </a:cubicBezTo>
                  <a:cubicBezTo>
                    <a:pt x="7190" y="10172"/>
                    <a:pt x="9523" y="7295"/>
                    <a:pt x="12416" y="7295"/>
                  </a:cubicBezTo>
                  <a:close/>
                  <a:moveTo>
                    <a:pt x="12230" y="9095"/>
                  </a:moveTo>
                  <a:cubicBezTo>
                    <a:pt x="10123" y="9095"/>
                    <a:pt x="8411" y="11192"/>
                    <a:pt x="8411" y="13775"/>
                  </a:cubicBezTo>
                  <a:cubicBezTo>
                    <a:pt x="8411" y="14399"/>
                    <a:pt x="8829" y="14912"/>
                    <a:pt x="9339" y="14912"/>
                  </a:cubicBezTo>
                  <a:cubicBezTo>
                    <a:pt x="9848" y="14912"/>
                    <a:pt x="10267" y="14399"/>
                    <a:pt x="10267" y="13775"/>
                  </a:cubicBezTo>
                  <a:cubicBezTo>
                    <a:pt x="10267" y="12439"/>
                    <a:pt x="11141" y="11349"/>
                    <a:pt x="12230" y="11349"/>
                  </a:cubicBezTo>
                  <a:cubicBezTo>
                    <a:pt x="12740" y="11349"/>
                    <a:pt x="13158" y="10856"/>
                    <a:pt x="13158" y="10232"/>
                  </a:cubicBezTo>
                  <a:cubicBezTo>
                    <a:pt x="13158" y="9607"/>
                    <a:pt x="12740" y="9095"/>
                    <a:pt x="12230" y="909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0" name="Shape 22258"/>
            <p:cNvSpPr/>
            <p:nvPr/>
          </p:nvSpPr>
          <p:spPr>
            <a:xfrm>
              <a:off x="7236205" y="1346752"/>
              <a:ext cx="198582" cy="223692"/>
            </a:xfrm>
            <a:custGeom>
              <a:avLst/>
              <a:gdLst/>
              <a:ahLst/>
              <a:cxnLst>
                <a:cxn ang="0">
                  <a:pos x="wd2" y="hd2"/>
                </a:cxn>
                <a:cxn ang="5400000">
                  <a:pos x="wd2" y="hd2"/>
                </a:cxn>
                <a:cxn ang="10800000">
                  <a:pos x="wd2" y="hd2"/>
                </a:cxn>
                <a:cxn ang="16200000">
                  <a:pos x="wd2" y="hd2"/>
                </a:cxn>
              </a:cxnLst>
              <a:rect l="0" t="0" r="r" b="b"/>
              <a:pathLst>
                <a:path w="21600" h="21600" extrusionOk="0">
                  <a:moveTo>
                    <a:pt x="5171" y="0"/>
                  </a:moveTo>
                  <a:cubicBezTo>
                    <a:pt x="2320" y="0"/>
                    <a:pt x="0" y="2059"/>
                    <a:pt x="0" y="4590"/>
                  </a:cubicBezTo>
                  <a:cubicBezTo>
                    <a:pt x="0" y="5321"/>
                    <a:pt x="190" y="6013"/>
                    <a:pt x="563" y="6663"/>
                  </a:cubicBezTo>
                  <a:cubicBezTo>
                    <a:pt x="563" y="6663"/>
                    <a:pt x="730" y="6941"/>
                    <a:pt x="730" y="6941"/>
                  </a:cubicBezTo>
                  <a:lnTo>
                    <a:pt x="1022" y="6793"/>
                  </a:lnTo>
                  <a:cubicBezTo>
                    <a:pt x="1729" y="6459"/>
                    <a:pt x="2531" y="6275"/>
                    <a:pt x="3336" y="6275"/>
                  </a:cubicBezTo>
                  <a:cubicBezTo>
                    <a:pt x="3349" y="6275"/>
                    <a:pt x="3367" y="6293"/>
                    <a:pt x="3378" y="6293"/>
                  </a:cubicBezTo>
                  <a:lnTo>
                    <a:pt x="3586" y="6293"/>
                  </a:lnTo>
                  <a:lnTo>
                    <a:pt x="3670" y="6145"/>
                  </a:lnTo>
                  <a:cubicBezTo>
                    <a:pt x="4454" y="4913"/>
                    <a:pt x="5862" y="4075"/>
                    <a:pt x="7443" y="3924"/>
                  </a:cubicBezTo>
                  <a:lnTo>
                    <a:pt x="7652" y="3905"/>
                  </a:lnTo>
                  <a:lnTo>
                    <a:pt x="7735" y="3757"/>
                  </a:lnTo>
                  <a:cubicBezTo>
                    <a:pt x="8076" y="3118"/>
                    <a:pt x="8525" y="2552"/>
                    <a:pt x="9111" y="2073"/>
                  </a:cubicBezTo>
                  <a:lnTo>
                    <a:pt x="9361" y="1869"/>
                  </a:lnTo>
                  <a:lnTo>
                    <a:pt x="9153" y="1647"/>
                  </a:lnTo>
                  <a:cubicBezTo>
                    <a:pt x="8167" y="594"/>
                    <a:pt x="6712" y="0"/>
                    <a:pt x="5171" y="0"/>
                  </a:cubicBezTo>
                  <a:close/>
                  <a:moveTo>
                    <a:pt x="13844" y="2369"/>
                  </a:moveTo>
                  <a:cubicBezTo>
                    <a:pt x="12675" y="2369"/>
                    <a:pt x="11538" y="2733"/>
                    <a:pt x="10633" y="3387"/>
                  </a:cubicBezTo>
                  <a:cubicBezTo>
                    <a:pt x="9824" y="3972"/>
                    <a:pt x="9229" y="4761"/>
                    <a:pt x="8944" y="5645"/>
                  </a:cubicBezTo>
                  <a:cubicBezTo>
                    <a:pt x="8818" y="5634"/>
                    <a:pt x="8694" y="5627"/>
                    <a:pt x="8569" y="5627"/>
                  </a:cubicBezTo>
                  <a:cubicBezTo>
                    <a:pt x="6830" y="5627"/>
                    <a:pt x="5307" y="6653"/>
                    <a:pt x="4816" y="8107"/>
                  </a:cubicBezTo>
                  <a:cubicBezTo>
                    <a:pt x="4525" y="8047"/>
                    <a:pt x="4219" y="8014"/>
                    <a:pt x="3920" y="8014"/>
                  </a:cubicBezTo>
                  <a:cubicBezTo>
                    <a:pt x="1760" y="8014"/>
                    <a:pt x="0" y="9577"/>
                    <a:pt x="0" y="11494"/>
                  </a:cubicBezTo>
                  <a:cubicBezTo>
                    <a:pt x="0" y="13412"/>
                    <a:pt x="1760" y="14974"/>
                    <a:pt x="3920" y="14974"/>
                  </a:cubicBezTo>
                  <a:lnTo>
                    <a:pt x="17680" y="14974"/>
                  </a:lnTo>
                  <a:cubicBezTo>
                    <a:pt x="19840" y="14974"/>
                    <a:pt x="21600" y="13412"/>
                    <a:pt x="21600" y="11494"/>
                  </a:cubicBezTo>
                  <a:cubicBezTo>
                    <a:pt x="21600" y="9919"/>
                    <a:pt x="20419" y="8560"/>
                    <a:pt x="18744" y="8144"/>
                  </a:cubicBezTo>
                  <a:cubicBezTo>
                    <a:pt x="18877" y="7736"/>
                    <a:pt x="18931" y="7314"/>
                    <a:pt x="18931" y="6885"/>
                  </a:cubicBezTo>
                  <a:cubicBezTo>
                    <a:pt x="18931" y="4391"/>
                    <a:pt x="16654" y="2369"/>
                    <a:pt x="13844" y="2369"/>
                  </a:cubicBezTo>
                  <a:close/>
                  <a:moveTo>
                    <a:pt x="6380" y="15992"/>
                  </a:moveTo>
                  <a:cubicBezTo>
                    <a:pt x="6285" y="15992"/>
                    <a:pt x="6070" y="15986"/>
                    <a:pt x="5379" y="16862"/>
                  </a:cubicBezTo>
                  <a:cubicBezTo>
                    <a:pt x="5058" y="17268"/>
                    <a:pt x="4670" y="17843"/>
                    <a:pt x="4670" y="18287"/>
                  </a:cubicBezTo>
                  <a:cubicBezTo>
                    <a:pt x="4670" y="19129"/>
                    <a:pt x="5437" y="19823"/>
                    <a:pt x="6380" y="19823"/>
                  </a:cubicBezTo>
                  <a:cubicBezTo>
                    <a:pt x="7323" y="19823"/>
                    <a:pt x="8090" y="19129"/>
                    <a:pt x="8090" y="18287"/>
                  </a:cubicBezTo>
                  <a:cubicBezTo>
                    <a:pt x="8090" y="17843"/>
                    <a:pt x="7722" y="17268"/>
                    <a:pt x="7402" y="16862"/>
                  </a:cubicBezTo>
                  <a:cubicBezTo>
                    <a:pt x="6711" y="15986"/>
                    <a:pt x="6475" y="15992"/>
                    <a:pt x="6380" y="15992"/>
                  </a:cubicBezTo>
                  <a:close/>
                  <a:moveTo>
                    <a:pt x="15053" y="15992"/>
                  </a:moveTo>
                  <a:cubicBezTo>
                    <a:pt x="14958" y="15992"/>
                    <a:pt x="14743" y="15986"/>
                    <a:pt x="14053" y="16862"/>
                  </a:cubicBezTo>
                  <a:cubicBezTo>
                    <a:pt x="13732" y="17268"/>
                    <a:pt x="13344" y="17843"/>
                    <a:pt x="13344" y="18287"/>
                  </a:cubicBezTo>
                  <a:cubicBezTo>
                    <a:pt x="13344" y="19129"/>
                    <a:pt x="14110" y="19823"/>
                    <a:pt x="15053" y="19823"/>
                  </a:cubicBezTo>
                  <a:cubicBezTo>
                    <a:pt x="15997" y="19823"/>
                    <a:pt x="16763" y="19129"/>
                    <a:pt x="16763" y="18287"/>
                  </a:cubicBezTo>
                  <a:cubicBezTo>
                    <a:pt x="16763" y="17843"/>
                    <a:pt x="16395" y="17268"/>
                    <a:pt x="16075" y="16862"/>
                  </a:cubicBezTo>
                  <a:cubicBezTo>
                    <a:pt x="15384" y="15986"/>
                    <a:pt x="15148" y="15992"/>
                    <a:pt x="15053" y="15992"/>
                  </a:cubicBezTo>
                  <a:close/>
                  <a:moveTo>
                    <a:pt x="11050" y="17769"/>
                  </a:moveTo>
                  <a:cubicBezTo>
                    <a:pt x="10956" y="17769"/>
                    <a:pt x="10740" y="17763"/>
                    <a:pt x="10049" y="18639"/>
                  </a:cubicBezTo>
                  <a:cubicBezTo>
                    <a:pt x="9729" y="19045"/>
                    <a:pt x="9341" y="19620"/>
                    <a:pt x="9341" y="20064"/>
                  </a:cubicBezTo>
                  <a:cubicBezTo>
                    <a:pt x="9341" y="20906"/>
                    <a:pt x="10107" y="21600"/>
                    <a:pt x="11050" y="21600"/>
                  </a:cubicBezTo>
                  <a:cubicBezTo>
                    <a:pt x="11994" y="21600"/>
                    <a:pt x="12760" y="20906"/>
                    <a:pt x="12760" y="20064"/>
                  </a:cubicBezTo>
                  <a:cubicBezTo>
                    <a:pt x="12760" y="19620"/>
                    <a:pt x="12393" y="19045"/>
                    <a:pt x="12072" y="18639"/>
                  </a:cubicBezTo>
                  <a:cubicBezTo>
                    <a:pt x="11381" y="17763"/>
                    <a:pt x="11145" y="17769"/>
                    <a:pt x="11050" y="1776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1" name="Shape 22259"/>
            <p:cNvSpPr/>
            <p:nvPr/>
          </p:nvSpPr>
          <p:spPr>
            <a:xfrm>
              <a:off x="7493823" y="1328351"/>
              <a:ext cx="161779" cy="353651"/>
            </a:xfrm>
            <a:custGeom>
              <a:avLst/>
              <a:gdLst/>
              <a:ahLst/>
              <a:cxnLst>
                <a:cxn ang="0">
                  <a:pos x="wd2" y="hd2"/>
                </a:cxn>
                <a:cxn ang="5400000">
                  <a:pos x="wd2" y="hd2"/>
                </a:cxn>
                <a:cxn ang="10800000">
                  <a:pos x="wd2" y="hd2"/>
                </a:cxn>
                <a:cxn ang="16200000">
                  <a:pos x="wd2" y="hd2"/>
                </a:cxn>
              </a:cxnLst>
              <a:rect l="0" t="0" r="r" b="b"/>
              <a:pathLst>
                <a:path w="21600" h="21600" extrusionOk="0">
                  <a:moveTo>
                    <a:pt x="10544" y="0"/>
                  </a:moveTo>
                  <a:cubicBezTo>
                    <a:pt x="7251" y="0"/>
                    <a:pt x="4141" y="492"/>
                    <a:pt x="1561" y="1428"/>
                  </a:cubicBezTo>
                  <a:cubicBezTo>
                    <a:pt x="726" y="1731"/>
                    <a:pt x="593" y="2288"/>
                    <a:pt x="1254" y="2669"/>
                  </a:cubicBezTo>
                  <a:cubicBezTo>
                    <a:pt x="1916" y="3051"/>
                    <a:pt x="3107" y="3113"/>
                    <a:pt x="3941" y="2810"/>
                  </a:cubicBezTo>
                  <a:cubicBezTo>
                    <a:pt x="5833" y="2123"/>
                    <a:pt x="8130" y="1768"/>
                    <a:pt x="10544" y="1768"/>
                  </a:cubicBezTo>
                  <a:cubicBezTo>
                    <a:pt x="12985" y="1768"/>
                    <a:pt x="15272" y="2134"/>
                    <a:pt x="17173" y="2833"/>
                  </a:cubicBezTo>
                  <a:cubicBezTo>
                    <a:pt x="17528" y="2964"/>
                    <a:pt x="17951" y="3032"/>
                    <a:pt x="18375" y="3032"/>
                  </a:cubicBezTo>
                  <a:cubicBezTo>
                    <a:pt x="18939" y="3032"/>
                    <a:pt x="19505" y="2909"/>
                    <a:pt x="19885" y="2693"/>
                  </a:cubicBezTo>
                  <a:cubicBezTo>
                    <a:pt x="20553" y="2313"/>
                    <a:pt x="20408" y="1757"/>
                    <a:pt x="19578" y="1452"/>
                  </a:cubicBezTo>
                  <a:cubicBezTo>
                    <a:pt x="17022" y="511"/>
                    <a:pt x="13826" y="0"/>
                    <a:pt x="10544" y="0"/>
                  </a:cubicBezTo>
                  <a:close/>
                  <a:moveTo>
                    <a:pt x="10800" y="3372"/>
                  </a:moveTo>
                  <a:cubicBezTo>
                    <a:pt x="8638" y="3372"/>
                    <a:pt x="6530" y="3705"/>
                    <a:pt x="4837" y="4320"/>
                  </a:cubicBezTo>
                  <a:cubicBezTo>
                    <a:pt x="4002" y="4623"/>
                    <a:pt x="3868" y="5179"/>
                    <a:pt x="4530" y="5561"/>
                  </a:cubicBezTo>
                  <a:cubicBezTo>
                    <a:pt x="5192" y="5943"/>
                    <a:pt x="6383" y="6004"/>
                    <a:pt x="7217" y="5701"/>
                  </a:cubicBezTo>
                  <a:cubicBezTo>
                    <a:pt x="8246" y="5328"/>
                    <a:pt x="9487" y="5140"/>
                    <a:pt x="10800" y="5140"/>
                  </a:cubicBezTo>
                  <a:cubicBezTo>
                    <a:pt x="12127" y="5140"/>
                    <a:pt x="13374" y="5333"/>
                    <a:pt x="14409" y="5713"/>
                  </a:cubicBezTo>
                  <a:cubicBezTo>
                    <a:pt x="14764" y="5844"/>
                    <a:pt x="15188" y="5912"/>
                    <a:pt x="15611" y="5912"/>
                  </a:cubicBezTo>
                  <a:cubicBezTo>
                    <a:pt x="16177" y="5912"/>
                    <a:pt x="16740" y="5801"/>
                    <a:pt x="17121" y="5584"/>
                  </a:cubicBezTo>
                  <a:cubicBezTo>
                    <a:pt x="17788" y="5205"/>
                    <a:pt x="17669" y="4649"/>
                    <a:pt x="16840" y="4343"/>
                  </a:cubicBezTo>
                  <a:cubicBezTo>
                    <a:pt x="15138" y="3717"/>
                    <a:pt x="12984" y="3372"/>
                    <a:pt x="10800" y="3372"/>
                  </a:cubicBezTo>
                  <a:close/>
                  <a:moveTo>
                    <a:pt x="10442" y="6369"/>
                  </a:moveTo>
                  <a:cubicBezTo>
                    <a:pt x="7709" y="6369"/>
                    <a:pt x="5187" y="6667"/>
                    <a:pt x="3327" y="7223"/>
                  </a:cubicBezTo>
                  <a:cubicBezTo>
                    <a:pt x="1138" y="7878"/>
                    <a:pt x="0" y="8833"/>
                    <a:pt x="0" y="9986"/>
                  </a:cubicBezTo>
                  <a:lnTo>
                    <a:pt x="0" y="17947"/>
                  </a:lnTo>
                  <a:cubicBezTo>
                    <a:pt x="0" y="19109"/>
                    <a:pt x="975" y="20071"/>
                    <a:pt x="2866" y="20710"/>
                  </a:cubicBezTo>
                  <a:cubicBezTo>
                    <a:pt x="4555" y="21281"/>
                    <a:pt x="6882" y="21600"/>
                    <a:pt x="9597" y="21600"/>
                  </a:cubicBezTo>
                  <a:lnTo>
                    <a:pt x="11926" y="21600"/>
                  </a:lnTo>
                  <a:cubicBezTo>
                    <a:pt x="14640" y="21600"/>
                    <a:pt x="16994" y="21281"/>
                    <a:pt x="18682" y="20710"/>
                  </a:cubicBezTo>
                  <a:cubicBezTo>
                    <a:pt x="20573" y="20071"/>
                    <a:pt x="21600" y="19109"/>
                    <a:pt x="21600" y="17947"/>
                  </a:cubicBezTo>
                  <a:lnTo>
                    <a:pt x="21600" y="9986"/>
                  </a:lnTo>
                  <a:cubicBezTo>
                    <a:pt x="21600" y="8833"/>
                    <a:pt x="20410" y="7878"/>
                    <a:pt x="18222" y="7223"/>
                  </a:cubicBezTo>
                  <a:cubicBezTo>
                    <a:pt x="16361" y="6667"/>
                    <a:pt x="13815" y="6369"/>
                    <a:pt x="11082" y="6369"/>
                  </a:cubicBezTo>
                  <a:lnTo>
                    <a:pt x="10442" y="6369"/>
                  </a:lnTo>
                  <a:close/>
                  <a:moveTo>
                    <a:pt x="10544" y="8429"/>
                  </a:moveTo>
                  <a:cubicBezTo>
                    <a:pt x="12035" y="8429"/>
                    <a:pt x="13257" y="8976"/>
                    <a:pt x="13257" y="9659"/>
                  </a:cubicBezTo>
                  <a:cubicBezTo>
                    <a:pt x="13257" y="9659"/>
                    <a:pt x="13257" y="11953"/>
                    <a:pt x="13257" y="11953"/>
                  </a:cubicBezTo>
                  <a:cubicBezTo>
                    <a:pt x="13257" y="12635"/>
                    <a:pt x="12035" y="13194"/>
                    <a:pt x="10544" y="13194"/>
                  </a:cubicBezTo>
                  <a:cubicBezTo>
                    <a:pt x="9053" y="13194"/>
                    <a:pt x="7857" y="12635"/>
                    <a:pt x="7857" y="11953"/>
                  </a:cubicBezTo>
                  <a:lnTo>
                    <a:pt x="7857" y="9659"/>
                  </a:lnTo>
                  <a:cubicBezTo>
                    <a:pt x="7857" y="8976"/>
                    <a:pt x="9053" y="8429"/>
                    <a:pt x="10544" y="842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2" name="Shape 22260"/>
            <p:cNvSpPr/>
            <p:nvPr/>
          </p:nvSpPr>
          <p:spPr>
            <a:xfrm>
              <a:off x="8113335" y="1432625"/>
              <a:ext cx="230401" cy="322982"/>
            </a:xfrm>
            <a:custGeom>
              <a:avLst/>
              <a:gdLst/>
              <a:ahLst/>
              <a:cxnLst>
                <a:cxn ang="0">
                  <a:pos x="wd2" y="hd2"/>
                </a:cxn>
                <a:cxn ang="5400000">
                  <a:pos x="wd2" y="hd2"/>
                </a:cxn>
                <a:cxn ang="10800000">
                  <a:pos x="wd2" y="hd2"/>
                </a:cxn>
                <a:cxn ang="16200000">
                  <a:pos x="wd2" y="hd2"/>
                </a:cxn>
              </a:cxnLst>
              <a:rect l="0" t="0" r="r" b="b"/>
              <a:pathLst>
                <a:path w="21600" h="21600" extrusionOk="0">
                  <a:moveTo>
                    <a:pt x="8913" y="0"/>
                  </a:moveTo>
                  <a:cubicBezTo>
                    <a:pt x="6808" y="0"/>
                    <a:pt x="5075" y="1176"/>
                    <a:pt x="4942" y="2654"/>
                  </a:cubicBezTo>
                  <a:lnTo>
                    <a:pt x="1294" y="2654"/>
                  </a:lnTo>
                  <a:cubicBezTo>
                    <a:pt x="578" y="2654"/>
                    <a:pt x="0" y="3067"/>
                    <a:pt x="0" y="3576"/>
                  </a:cubicBezTo>
                  <a:lnTo>
                    <a:pt x="0" y="4807"/>
                  </a:lnTo>
                  <a:cubicBezTo>
                    <a:pt x="0" y="5317"/>
                    <a:pt x="578" y="5730"/>
                    <a:pt x="1294" y="5730"/>
                  </a:cubicBezTo>
                  <a:lnTo>
                    <a:pt x="20306" y="5730"/>
                  </a:lnTo>
                  <a:cubicBezTo>
                    <a:pt x="21021" y="5730"/>
                    <a:pt x="21600" y="5317"/>
                    <a:pt x="21600" y="4807"/>
                  </a:cubicBezTo>
                  <a:lnTo>
                    <a:pt x="21600" y="3576"/>
                  </a:lnTo>
                  <a:cubicBezTo>
                    <a:pt x="21600" y="3067"/>
                    <a:pt x="21021" y="2654"/>
                    <a:pt x="20306" y="2654"/>
                  </a:cubicBezTo>
                  <a:lnTo>
                    <a:pt x="16676" y="2654"/>
                  </a:lnTo>
                  <a:cubicBezTo>
                    <a:pt x="16542" y="1176"/>
                    <a:pt x="14810" y="0"/>
                    <a:pt x="12705" y="0"/>
                  </a:cubicBezTo>
                  <a:lnTo>
                    <a:pt x="8913" y="0"/>
                  </a:lnTo>
                  <a:close/>
                  <a:moveTo>
                    <a:pt x="8913" y="1846"/>
                  </a:moveTo>
                  <a:lnTo>
                    <a:pt x="12705" y="1846"/>
                  </a:lnTo>
                  <a:cubicBezTo>
                    <a:pt x="13378" y="1846"/>
                    <a:pt x="13949" y="2198"/>
                    <a:pt x="14071" y="2654"/>
                  </a:cubicBezTo>
                  <a:cubicBezTo>
                    <a:pt x="14071" y="2654"/>
                    <a:pt x="7547" y="2654"/>
                    <a:pt x="7547" y="2654"/>
                  </a:cubicBezTo>
                  <a:cubicBezTo>
                    <a:pt x="7670" y="2198"/>
                    <a:pt x="8239" y="1846"/>
                    <a:pt x="8913" y="1846"/>
                  </a:cubicBezTo>
                  <a:close/>
                  <a:moveTo>
                    <a:pt x="2408" y="7794"/>
                  </a:moveTo>
                  <a:cubicBezTo>
                    <a:pt x="2059" y="7794"/>
                    <a:pt x="1730" y="7885"/>
                    <a:pt x="1492" y="8063"/>
                  </a:cubicBezTo>
                  <a:cubicBezTo>
                    <a:pt x="1253" y="8241"/>
                    <a:pt x="1134" y="8481"/>
                    <a:pt x="1150" y="8730"/>
                  </a:cubicBezTo>
                  <a:lnTo>
                    <a:pt x="1941" y="20690"/>
                  </a:lnTo>
                  <a:cubicBezTo>
                    <a:pt x="1973" y="21191"/>
                    <a:pt x="2567" y="21600"/>
                    <a:pt x="3271" y="21600"/>
                  </a:cubicBezTo>
                  <a:lnTo>
                    <a:pt x="18922" y="21600"/>
                  </a:lnTo>
                  <a:cubicBezTo>
                    <a:pt x="19626" y="21600"/>
                    <a:pt x="20220" y="21191"/>
                    <a:pt x="20252" y="20690"/>
                  </a:cubicBezTo>
                  <a:lnTo>
                    <a:pt x="21043" y="8730"/>
                  </a:lnTo>
                  <a:cubicBezTo>
                    <a:pt x="21059" y="8481"/>
                    <a:pt x="20940" y="8241"/>
                    <a:pt x="20701" y="8063"/>
                  </a:cubicBezTo>
                  <a:cubicBezTo>
                    <a:pt x="20462" y="7885"/>
                    <a:pt x="20134" y="7794"/>
                    <a:pt x="19785" y="7794"/>
                  </a:cubicBezTo>
                  <a:lnTo>
                    <a:pt x="2408" y="7794"/>
                  </a:lnTo>
                  <a:close/>
                  <a:moveTo>
                    <a:pt x="6110" y="10255"/>
                  </a:moveTo>
                  <a:cubicBezTo>
                    <a:pt x="6825" y="10255"/>
                    <a:pt x="7404" y="10667"/>
                    <a:pt x="7404" y="11178"/>
                  </a:cubicBezTo>
                  <a:cubicBezTo>
                    <a:pt x="7404" y="11178"/>
                    <a:pt x="7404" y="17908"/>
                    <a:pt x="7404" y="17908"/>
                  </a:cubicBezTo>
                  <a:cubicBezTo>
                    <a:pt x="7404" y="18419"/>
                    <a:pt x="6825" y="18831"/>
                    <a:pt x="6110" y="18831"/>
                  </a:cubicBezTo>
                  <a:cubicBezTo>
                    <a:pt x="5394" y="18831"/>
                    <a:pt x="4816" y="18419"/>
                    <a:pt x="4816" y="17908"/>
                  </a:cubicBezTo>
                  <a:lnTo>
                    <a:pt x="4816" y="11178"/>
                  </a:lnTo>
                  <a:cubicBezTo>
                    <a:pt x="4816" y="10667"/>
                    <a:pt x="5394" y="10255"/>
                    <a:pt x="6110" y="10255"/>
                  </a:cubicBezTo>
                  <a:close/>
                  <a:moveTo>
                    <a:pt x="11123" y="10255"/>
                  </a:moveTo>
                  <a:cubicBezTo>
                    <a:pt x="11839" y="10255"/>
                    <a:pt x="12417" y="10667"/>
                    <a:pt x="12417" y="11178"/>
                  </a:cubicBezTo>
                  <a:cubicBezTo>
                    <a:pt x="12417" y="11178"/>
                    <a:pt x="12417" y="17908"/>
                    <a:pt x="12417" y="17908"/>
                  </a:cubicBezTo>
                  <a:cubicBezTo>
                    <a:pt x="12417" y="18419"/>
                    <a:pt x="11839" y="18831"/>
                    <a:pt x="11123" y="18831"/>
                  </a:cubicBezTo>
                  <a:cubicBezTo>
                    <a:pt x="10407" y="18831"/>
                    <a:pt x="9830" y="18419"/>
                    <a:pt x="9830" y="17908"/>
                  </a:cubicBezTo>
                  <a:lnTo>
                    <a:pt x="9830" y="11178"/>
                  </a:lnTo>
                  <a:cubicBezTo>
                    <a:pt x="9830" y="10667"/>
                    <a:pt x="10407" y="10255"/>
                    <a:pt x="11123" y="10255"/>
                  </a:cubicBezTo>
                  <a:close/>
                  <a:moveTo>
                    <a:pt x="16137" y="10255"/>
                  </a:moveTo>
                  <a:cubicBezTo>
                    <a:pt x="16853" y="10255"/>
                    <a:pt x="17431" y="10667"/>
                    <a:pt x="17431" y="11178"/>
                  </a:cubicBezTo>
                  <a:cubicBezTo>
                    <a:pt x="17431" y="11178"/>
                    <a:pt x="17431" y="17908"/>
                    <a:pt x="17431" y="17908"/>
                  </a:cubicBezTo>
                  <a:cubicBezTo>
                    <a:pt x="17431" y="18419"/>
                    <a:pt x="16853" y="18831"/>
                    <a:pt x="16137" y="18831"/>
                  </a:cubicBezTo>
                  <a:cubicBezTo>
                    <a:pt x="15422" y="18831"/>
                    <a:pt x="14843" y="18419"/>
                    <a:pt x="14843" y="17908"/>
                  </a:cubicBezTo>
                  <a:lnTo>
                    <a:pt x="14843" y="11178"/>
                  </a:lnTo>
                  <a:cubicBezTo>
                    <a:pt x="14843" y="10667"/>
                    <a:pt x="15422" y="10255"/>
                    <a:pt x="16137" y="1025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3" name="Shape 22261"/>
            <p:cNvSpPr/>
            <p:nvPr/>
          </p:nvSpPr>
          <p:spPr>
            <a:xfrm>
              <a:off x="6487883" y="1536899"/>
              <a:ext cx="354993" cy="200307"/>
            </a:xfrm>
            <a:custGeom>
              <a:avLst/>
              <a:gdLst/>
              <a:ahLst/>
              <a:cxnLst>
                <a:cxn ang="0">
                  <a:pos x="wd2" y="hd2"/>
                </a:cxn>
                <a:cxn ang="5400000">
                  <a:pos x="wd2" y="hd2"/>
                </a:cxn>
                <a:cxn ang="10800000">
                  <a:pos x="wd2" y="hd2"/>
                </a:cxn>
                <a:cxn ang="16200000">
                  <a:pos x="wd2" y="hd2"/>
                </a:cxn>
              </a:cxnLst>
              <a:rect l="0" t="0" r="r" b="b"/>
              <a:pathLst>
                <a:path w="21600" h="21600" extrusionOk="0">
                  <a:moveTo>
                    <a:pt x="7488" y="0"/>
                  </a:moveTo>
                  <a:cubicBezTo>
                    <a:pt x="7328" y="0"/>
                    <a:pt x="7186" y="164"/>
                    <a:pt x="7126" y="413"/>
                  </a:cubicBezTo>
                  <a:cubicBezTo>
                    <a:pt x="7086" y="583"/>
                    <a:pt x="7053" y="929"/>
                    <a:pt x="7278" y="1344"/>
                  </a:cubicBezTo>
                  <a:cubicBezTo>
                    <a:pt x="7278" y="1344"/>
                    <a:pt x="7278" y="1364"/>
                    <a:pt x="7278" y="1364"/>
                  </a:cubicBezTo>
                  <a:lnTo>
                    <a:pt x="13529" y="10914"/>
                  </a:lnTo>
                  <a:cubicBezTo>
                    <a:pt x="13587" y="11012"/>
                    <a:pt x="13774" y="11286"/>
                    <a:pt x="14066" y="11286"/>
                  </a:cubicBezTo>
                  <a:cubicBezTo>
                    <a:pt x="14344" y="11286"/>
                    <a:pt x="14542" y="11012"/>
                    <a:pt x="14579" y="10955"/>
                  </a:cubicBezTo>
                  <a:lnTo>
                    <a:pt x="20900" y="1178"/>
                  </a:lnTo>
                  <a:lnTo>
                    <a:pt x="20912" y="1158"/>
                  </a:lnTo>
                  <a:cubicBezTo>
                    <a:pt x="20998" y="1014"/>
                    <a:pt x="21172" y="733"/>
                    <a:pt x="21087" y="351"/>
                  </a:cubicBezTo>
                  <a:cubicBezTo>
                    <a:pt x="21040" y="141"/>
                    <a:pt x="20926" y="0"/>
                    <a:pt x="20795" y="0"/>
                  </a:cubicBezTo>
                  <a:lnTo>
                    <a:pt x="7488" y="0"/>
                  </a:lnTo>
                  <a:close/>
                  <a:moveTo>
                    <a:pt x="21215" y="3969"/>
                  </a:moveTo>
                  <a:cubicBezTo>
                    <a:pt x="21083" y="3969"/>
                    <a:pt x="20983" y="4082"/>
                    <a:pt x="20947" y="4134"/>
                  </a:cubicBezTo>
                  <a:lnTo>
                    <a:pt x="14544" y="14118"/>
                  </a:lnTo>
                  <a:cubicBezTo>
                    <a:pt x="14420" y="14317"/>
                    <a:pt x="14271" y="14407"/>
                    <a:pt x="14101" y="14407"/>
                  </a:cubicBezTo>
                  <a:cubicBezTo>
                    <a:pt x="13930" y="14407"/>
                    <a:pt x="13771" y="14317"/>
                    <a:pt x="13646" y="14118"/>
                  </a:cubicBezTo>
                  <a:lnTo>
                    <a:pt x="7429" y="4465"/>
                  </a:lnTo>
                  <a:cubicBezTo>
                    <a:pt x="7377" y="4377"/>
                    <a:pt x="7259" y="4217"/>
                    <a:pt x="7103" y="4217"/>
                  </a:cubicBezTo>
                  <a:cubicBezTo>
                    <a:pt x="7064" y="4217"/>
                    <a:pt x="6718" y="4244"/>
                    <a:pt x="6718" y="5064"/>
                  </a:cubicBezTo>
                  <a:lnTo>
                    <a:pt x="6718" y="19843"/>
                  </a:lnTo>
                  <a:cubicBezTo>
                    <a:pt x="6718" y="20806"/>
                    <a:pt x="7159" y="21600"/>
                    <a:pt x="7698" y="21600"/>
                  </a:cubicBezTo>
                  <a:lnTo>
                    <a:pt x="20644" y="21600"/>
                  </a:lnTo>
                  <a:cubicBezTo>
                    <a:pt x="21182" y="21600"/>
                    <a:pt x="21600" y="20822"/>
                    <a:pt x="21600" y="19843"/>
                  </a:cubicBezTo>
                  <a:lnTo>
                    <a:pt x="21600" y="4837"/>
                  </a:lnTo>
                  <a:cubicBezTo>
                    <a:pt x="21600" y="4000"/>
                    <a:pt x="21254" y="3969"/>
                    <a:pt x="21215" y="3969"/>
                  </a:cubicBezTo>
                  <a:close/>
                  <a:moveTo>
                    <a:pt x="2834" y="5291"/>
                  </a:moveTo>
                  <a:cubicBezTo>
                    <a:pt x="2508" y="5291"/>
                    <a:pt x="2239" y="5768"/>
                    <a:pt x="2239" y="6346"/>
                  </a:cubicBezTo>
                  <a:lnTo>
                    <a:pt x="2239" y="7069"/>
                  </a:lnTo>
                  <a:cubicBezTo>
                    <a:pt x="2239" y="7647"/>
                    <a:pt x="2508" y="8123"/>
                    <a:pt x="2834" y="8123"/>
                  </a:cubicBezTo>
                  <a:lnTo>
                    <a:pt x="4607" y="8123"/>
                  </a:lnTo>
                  <a:cubicBezTo>
                    <a:pt x="4932" y="8123"/>
                    <a:pt x="5190" y="7647"/>
                    <a:pt x="5190" y="7069"/>
                  </a:cubicBezTo>
                  <a:lnTo>
                    <a:pt x="5190" y="6346"/>
                  </a:lnTo>
                  <a:cubicBezTo>
                    <a:pt x="5190" y="5769"/>
                    <a:pt x="4932" y="5291"/>
                    <a:pt x="4607" y="5291"/>
                  </a:cubicBezTo>
                  <a:lnTo>
                    <a:pt x="2834" y="5291"/>
                  </a:lnTo>
                  <a:close/>
                  <a:moveTo>
                    <a:pt x="1714" y="9922"/>
                  </a:moveTo>
                  <a:cubicBezTo>
                    <a:pt x="1389" y="9922"/>
                    <a:pt x="1120" y="10378"/>
                    <a:pt x="1120" y="10955"/>
                  </a:cubicBezTo>
                  <a:lnTo>
                    <a:pt x="1120" y="11699"/>
                  </a:lnTo>
                  <a:cubicBezTo>
                    <a:pt x="1120" y="12276"/>
                    <a:pt x="1389" y="12753"/>
                    <a:pt x="1714" y="12753"/>
                  </a:cubicBezTo>
                  <a:lnTo>
                    <a:pt x="4665" y="12753"/>
                  </a:lnTo>
                  <a:cubicBezTo>
                    <a:pt x="4991" y="12753"/>
                    <a:pt x="5260" y="12276"/>
                    <a:pt x="5260" y="11699"/>
                  </a:cubicBezTo>
                  <a:lnTo>
                    <a:pt x="5260" y="10955"/>
                  </a:lnTo>
                  <a:cubicBezTo>
                    <a:pt x="5260" y="10378"/>
                    <a:pt x="4991" y="9922"/>
                    <a:pt x="4665" y="9922"/>
                  </a:cubicBezTo>
                  <a:lnTo>
                    <a:pt x="1714" y="9922"/>
                  </a:lnTo>
                  <a:close/>
                  <a:moveTo>
                    <a:pt x="595" y="14552"/>
                  </a:moveTo>
                  <a:cubicBezTo>
                    <a:pt x="269" y="14552"/>
                    <a:pt x="0" y="15028"/>
                    <a:pt x="0" y="15606"/>
                  </a:cubicBezTo>
                  <a:lnTo>
                    <a:pt x="0" y="16329"/>
                  </a:lnTo>
                  <a:cubicBezTo>
                    <a:pt x="0" y="16906"/>
                    <a:pt x="269" y="17383"/>
                    <a:pt x="595" y="17383"/>
                  </a:cubicBezTo>
                  <a:lnTo>
                    <a:pt x="4724" y="17383"/>
                  </a:lnTo>
                  <a:cubicBezTo>
                    <a:pt x="5049" y="17383"/>
                    <a:pt x="5318" y="16906"/>
                    <a:pt x="5318" y="16329"/>
                  </a:cubicBezTo>
                  <a:lnTo>
                    <a:pt x="5318" y="15606"/>
                  </a:lnTo>
                  <a:cubicBezTo>
                    <a:pt x="5318" y="15028"/>
                    <a:pt x="5049" y="14552"/>
                    <a:pt x="4724" y="14552"/>
                  </a:cubicBezTo>
                  <a:lnTo>
                    <a:pt x="595" y="14552"/>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4" name="Shape 22262"/>
            <p:cNvSpPr/>
            <p:nvPr/>
          </p:nvSpPr>
          <p:spPr>
            <a:xfrm>
              <a:off x="7720769" y="1359020"/>
              <a:ext cx="370907" cy="260111"/>
            </a:xfrm>
            <a:custGeom>
              <a:avLst/>
              <a:gdLst/>
              <a:ahLst/>
              <a:cxnLst>
                <a:cxn ang="0">
                  <a:pos x="wd2" y="hd2"/>
                </a:cxn>
                <a:cxn ang="5400000">
                  <a:pos x="wd2" y="hd2"/>
                </a:cxn>
                <a:cxn ang="10800000">
                  <a:pos x="wd2" y="hd2"/>
                </a:cxn>
                <a:cxn ang="16200000">
                  <a:pos x="wd2" y="hd2"/>
                </a:cxn>
              </a:cxnLst>
              <a:rect l="0" t="0" r="r" b="b"/>
              <a:pathLst>
                <a:path w="21585" h="21600" extrusionOk="0">
                  <a:moveTo>
                    <a:pt x="7162" y="0"/>
                  </a:moveTo>
                  <a:cubicBezTo>
                    <a:pt x="5235" y="21"/>
                    <a:pt x="3428" y="1112"/>
                    <a:pt x="2075" y="3072"/>
                  </a:cubicBezTo>
                  <a:cubicBezTo>
                    <a:pt x="723" y="5031"/>
                    <a:pt x="-14" y="7628"/>
                    <a:pt x="1" y="10378"/>
                  </a:cubicBezTo>
                  <a:cubicBezTo>
                    <a:pt x="15" y="13114"/>
                    <a:pt x="770" y="15678"/>
                    <a:pt x="2131" y="17605"/>
                  </a:cubicBezTo>
                  <a:cubicBezTo>
                    <a:pt x="3492" y="19530"/>
                    <a:pt x="5303" y="20581"/>
                    <a:pt x="7218" y="20581"/>
                  </a:cubicBezTo>
                  <a:lnTo>
                    <a:pt x="7273" y="20581"/>
                  </a:lnTo>
                  <a:cubicBezTo>
                    <a:pt x="7791" y="20576"/>
                    <a:pt x="8310" y="20504"/>
                    <a:pt x="8813" y="20343"/>
                  </a:cubicBezTo>
                  <a:lnTo>
                    <a:pt x="9192" y="20215"/>
                  </a:lnTo>
                  <a:lnTo>
                    <a:pt x="8991" y="19722"/>
                  </a:lnTo>
                  <a:cubicBezTo>
                    <a:pt x="8888" y="19480"/>
                    <a:pt x="8808" y="19234"/>
                    <a:pt x="8746" y="18974"/>
                  </a:cubicBezTo>
                  <a:cubicBezTo>
                    <a:pt x="8722" y="18875"/>
                    <a:pt x="8699" y="18766"/>
                    <a:pt x="8679" y="18655"/>
                  </a:cubicBezTo>
                  <a:lnTo>
                    <a:pt x="8679" y="18639"/>
                  </a:lnTo>
                  <a:cubicBezTo>
                    <a:pt x="8098" y="16040"/>
                    <a:pt x="9502" y="13095"/>
                    <a:pt x="11880" y="11938"/>
                  </a:cubicBezTo>
                  <a:cubicBezTo>
                    <a:pt x="12490" y="11642"/>
                    <a:pt x="13108" y="11483"/>
                    <a:pt x="13721" y="11476"/>
                  </a:cubicBezTo>
                  <a:lnTo>
                    <a:pt x="13754" y="11476"/>
                  </a:lnTo>
                  <a:cubicBezTo>
                    <a:pt x="13866" y="11476"/>
                    <a:pt x="13992" y="11481"/>
                    <a:pt x="14111" y="11492"/>
                  </a:cubicBezTo>
                  <a:lnTo>
                    <a:pt x="14390" y="11524"/>
                  </a:lnTo>
                  <a:lnTo>
                    <a:pt x="14412" y="11126"/>
                  </a:lnTo>
                  <a:cubicBezTo>
                    <a:pt x="14430" y="10821"/>
                    <a:pt x="14436" y="10519"/>
                    <a:pt x="14435" y="10219"/>
                  </a:cubicBezTo>
                  <a:cubicBezTo>
                    <a:pt x="14420" y="7483"/>
                    <a:pt x="13665" y="4904"/>
                    <a:pt x="12304" y="2977"/>
                  </a:cubicBezTo>
                  <a:cubicBezTo>
                    <a:pt x="10943" y="1051"/>
                    <a:pt x="9132" y="0"/>
                    <a:pt x="7218" y="0"/>
                  </a:cubicBezTo>
                  <a:lnTo>
                    <a:pt x="7162" y="0"/>
                  </a:lnTo>
                  <a:close/>
                  <a:moveTo>
                    <a:pt x="17893" y="1019"/>
                  </a:moveTo>
                  <a:cubicBezTo>
                    <a:pt x="17424" y="939"/>
                    <a:pt x="17001" y="1417"/>
                    <a:pt x="16945" y="2085"/>
                  </a:cubicBezTo>
                  <a:lnTo>
                    <a:pt x="15907" y="14549"/>
                  </a:lnTo>
                  <a:cubicBezTo>
                    <a:pt x="15562" y="14380"/>
                    <a:pt x="15172" y="14294"/>
                    <a:pt x="14747" y="14294"/>
                  </a:cubicBezTo>
                  <a:cubicBezTo>
                    <a:pt x="14257" y="14294"/>
                    <a:pt x="13756" y="14420"/>
                    <a:pt x="13264" y="14660"/>
                  </a:cubicBezTo>
                  <a:cubicBezTo>
                    <a:pt x="12417" y="15072"/>
                    <a:pt x="11697" y="15778"/>
                    <a:pt x="11233" y="16666"/>
                  </a:cubicBezTo>
                  <a:cubicBezTo>
                    <a:pt x="10746" y="17598"/>
                    <a:pt x="10593" y="18623"/>
                    <a:pt x="10810" y="19531"/>
                  </a:cubicBezTo>
                  <a:cubicBezTo>
                    <a:pt x="11116" y="20815"/>
                    <a:pt x="12090" y="21600"/>
                    <a:pt x="13353" y="21600"/>
                  </a:cubicBezTo>
                  <a:cubicBezTo>
                    <a:pt x="13844" y="21600"/>
                    <a:pt x="14344" y="21489"/>
                    <a:pt x="14836" y="21250"/>
                  </a:cubicBezTo>
                  <a:cubicBezTo>
                    <a:pt x="16319" y="20529"/>
                    <a:pt x="17328" y="18890"/>
                    <a:pt x="17380" y="17318"/>
                  </a:cubicBezTo>
                  <a:cubicBezTo>
                    <a:pt x="17396" y="17246"/>
                    <a:pt x="17407" y="17173"/>
                    <a:pt x="17413" y="17095"/>
                  </a:cubicBezTo>
                  <a:lnTo>
                    <a:pt x="18339" y="6001"/>
                  </a:lnTo>
                  <a:lnTo>
                    <a:pt x="20949" y="7051"/>
                  </a:lnTo>
                  <a:cubicBezTo>
                    <a:pt x="20998" y="7071"/>
                    <a:pt x="21045" y="7083"/>
                    <a:pt x="21094" y="7083"/>
                  </a:cubicBezTo>
                  <a:cubicBezTo>
                    <a:pt x="21226" y="7083"/>
                    <a:pt x="21350" y="7006"/>
                    <a:pt x="21440" y="6876"/>
                  </a:cubicBezTo>
                  <a:cubicBezTo>
                    <a:pt x="21533" y="6743"/>
                    <a:pt x="21586" y="6553"/>
                    <a:pt x="21585" y="6351"/>
                  </a:cubicBezTo>
                  <a:cubicBezTo>
                    <a:pt x="21585" y="6351"/>
                    <a:pt x="21563" y="3168"/>
                    <a:pt x="21563" y="3168"/>
                  </a:cubicBezTo>
                  <a:cubicBezTo>
                    <a:pt x="21561" y="2762"/>
                    <a:pt x="21357" y="2369"/>
                    <a:pt x="21083" y="2260"/>
                  </a:cubicBezTo>
                  <a:lnTo>
                    <a:pt x="18272" y="1146"/>
                  </a:lnTo>
                  <a:cubicBezTo>
                    <a:pt x="18224" y="1127"/>
                    <a:pt x="18175" y="1114"/>
                    <a:pt x="18127" y="1114"/>
                  </a:cubicBezTo>
                  <a:cubicBezTo>
                    <a:pt x="18056" y="1072"/>
                    <a:pt x="17973" y="1033"/>
                    <a:pt x="17893" y="1019"/>
                  </a:cubicBezTo>
                  <a:close/>
                  <a:moveTo>
                    <a:pt x="7195" y="6908"/>
                  </a:moveTo>
                  <a:lnTo>
                    <a:pt x="7218" y="6908"/>
                  </a:lnTo>
                  <a:cubicBezTo>
                    <a:pt x="8516" y="6908"/>
                    <a:pt x="9584" y="8414"/>
                    <a:pt x="9594" y="10267"/>
                  </a:cubicBezTo>
                  <a:cubicBezTo>
                    <a:pt x="9599" y="11171"/>
                    <a:pt x="9358" y="12026"/>
                    <a:pt x="8913" y="12670"/>
                  </a:cubicBezTo>
                  <a:cubicBezTo>
                    <a:pt x="8468" y="13314"/>
                    <a:pt x="7874" y="13666"/>
                    <a:pt x="7240" y="13673"/>
                  </a:cubicBezTo>
                  <a:lnTo>
                    <a:pt x="7218" y="13673"/>
                  </a:lnTo>
                  <a:cubicBezTo>
                    <a:pt x="5920" y="13673"/>
                    <a:pt x="4852" y="12167"/>
                    <a:pt x="4842" y="10315"/>
                  </a:cubicBezTo>
                  <a:cubicBezTo>
                    <a:pt x="4837" y="9410"/>
                    <a:pt x="5077" y="8555"/>
                    <a:pt x="5522" y="7911"/>
                  </a:cubicBezTo>
                  <a:cubicBezTo>
                    <a:pt x="5967" y="7267"/>
                    <a:pt x="6562" y="6916"/>
                    <a:pt x="7195" y="690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5" name="Shape 22263"/>
            <p:cNvSpPr/>
            <p:nvPr/>
          </p:nvSpPr>
          <p:spPr>
            <a:xfrm>
              <a:off x="9419830" y="2444698"/>
              <a:ext cx="152003" cy="332567"/>
            </a:xfrm>
            <a:custGeom>
              <a:avLst/>
              <a:gdLst/>
              <a:ahLst/>
              <a:cxnLst>
                <a:cxn ang="0">
                  <a:pos x="wd2" y="hd2"/>
                </a:cxn>
                <a:cxn ang="5400000">
                  <a:pos x="wd2" y="hd2"/>
                </a:cxn>
                <a:cxn ang="10800000">
                  <a:pos x="wd2" y="hd2"/>
                </a:cxn>
                <a:cxn ang="16200000">
                  <a:pos x="wd2" y="hd2"/>
                </a:cxn>
              </a:cxnLst>
              <a:rect l="0" t="0" r="r" b="b"/>
              <a:pathLst>
                <a:path w="21600" h="21600" extrusionOk="0">
                  <a:moveTo>
                    <a:pt x="10596" y="0"/>
                  </a:moveTo>
                  <a:cubicBezTo>
                    <a:pt x="7302" y="0"/>
                    <a:pt x="4189" y="495"/>
                    <a:pt x="1607" y="1432"/>
                  </a:cubicBezTo>
                  <a:cubicBezTo>
                    <a:pt x="773" y="1734"/>
                    <a:pt x="645" y="2283"/>
                    <a:pt x="1307" y="2664"/>
                  </a:cubicBezTo>
                  <a:cubicBezTo>
                    <a:pt x="1970" y="3046"/>
                    <a:pt x="3169" y="3116"/>
                    <a:pt x="4004" y="2814"/>
                  </a:cubicBezTo>
                  <a:cubicBezTo>
                    <a:pt x="5896" y="2127"/>
                    <a:pt x="8182" y="1768"/>
                    <a:pt x="10596" y="1768"/>
                  </a:cubicBezTo>
                  <a:cubicBezTo>
                    <a:pt x="13037" y="1768"/>
                    <a:pt x="15314" y="2127"/>
                    <a:pt x="17215" y="2826"/>
                  </a:cubicBezTo>
                  <a:cubicBezTo>
                    <a:pt x="17572" y="2957"/>
                    <a:pt x="18016" y="3025"/>
                    <a:pt x="18440" y="3025"/>
                  </a:cubicBezTo>
                  <a:cubicBezTo>
                    <a:pt x="19004" y="3025"/>
                    <a:pt x="19557" y="2918"/>
                    <a:pt x="19938" y="2702"/>
                  </a:cubicBezTo>
                  <a:cubicBezTo>
                    <a:pt x="20606" y="2322"/>
                    <a:pt x="20469" y="1762"/>
                    <a:pt x="19639" y="1457"/>
                  </a:cubicBezTo>
                  <a:cubicBezTo>
                    <a:pt x="17082" y="517"/>
                    <a:pt x="13879" y="0"/>
                    <a:pt x="10596" y="0"/>
                  </a:cubicBezTo>
                  <a:close/>
                  <a:moveTo>
                    <a:pt x="11086" y="3187"/>
                  </a:moveTo>
                  <a:cubicBezTo>
                    <a:pt x="8924" y="3187"/>
                    <a:pt x="6787" y="3519"/>
                    <a:pt x="5094" y="4133"/>
                  </a:cubicBezTo>
                  <a:cubicBezTo>
                    <a:pt x="4259" y="4436"/>
                    <a:pt x="4132" y="4997"/>
                    <a:pt x="4794" y="5378"/>
                  </a:cubicBezTo>
                  <a:cubicBezTo>
                    <a:pt x="5456" y="5759"/>
                    <a:pt x="6656" y="5818"/>
                    <a:pt x="7491" y="5515"/>
                  </a:cubicBezTo>
                  <a:cubicBezTo>
                    <a:pt x="8520" y="5142"/>
                    <a:pt x="9772" y="4955"/>
                    <a:pt x="11086" y="4955"/>
                  </a:cubicBezTo>
                  <a:cubicBezTo>
                    <a:pt x="12413" y="4955"/>
                    <a:pt x="13647" y="5148"/>
                    <a:pt x="14681" y="5528"/>
                  </a:cubicBezTo>
                  <a:cubicBezTo>
                    <a:pt x="15037" y="5659"/>
                    <a:pt x="15455" y="5727"/>
                    <a:pt x="15880" y="5727"/>
                  </a:cubicBezTo>
                  <a:cubicBezTo>
                    <a:pt x="16444" y="5727"/>
                    <a:pt x="17024" y="5607"/>
                    <a:pt x="17405" y="5391"/>
                  </a:cubicBezTo>
                  <a:cubicBezTo>
                    <a:pt x="18073" y="5011"/>
                    <a:pt x="17936" y="4464"/>
                    <a:pt x="17106" y="4158"/>
                  </a:cubicBezTo>
                  <a:cubicBezTo>
                    <a:pt x="15404" y="3533"/>
                    <a:pt x="13271" y="3187"/>
                    <a:pt x="11086" y="3187"/>
                  </a:cubicBezTo>
                  <a:close/>
                  <a:moveTo>
                    <a:pt x="10432" y="6374"/>
                  </a:moveTo>
                  <a:cubicBezTo>
                    <a:pt x="7698" y="6374"/>
                    <a:pt x="5184" y="6677"/>
                    <a:pt x="3323" y="7233"/>
                  </a:cubicBezTo>
                  <a:cubicBezTo>
                    <a:pt x="1133" y="7887"/>
                    <a:pt x="0" y="8832"/>
                    <a:pt x="0" y="9985"/>
                  </a:cubicBezTo>
                  <a:lnTo>
                    <a:pt x="0" y="17952"/>
                  </a:lnTo>
                  <a:cubicBezTo>
                    <a:pt x="0" y="19113"/>
                    <a:pt x="996" y="20078"/>
                    <a:pt x="2887" y="20716"/>
                  </a:cubicBezTo>
                  <a:cubicBezTo>
                    <a:pt x="4577" y="21287"/>
                    <a:pt x="6873" y="21600"/>
                    <a:pt x="9588" y="21600"/>
                  </a:cubicBezTo>
                  <a:lnTo>
                    <a:pt x="11930" y="21600"/>
                  </a:lnTo>
                  <a:cubicBezTo>
                    <a:pt x="14647" y="21600"/>
                    <a:pt x="16997" y="21287"/>
                    <a:pt x="18685" y="20716"/>
                  </a:cubicBezTo>
                  <a:cubicBezTo>
                    <a:pt x="20577" y="20078"/>
                    <a:pt x="21600" y="19113"/>
                    <a:pt x="21600" y="17952"/>
                  </a:cubicBezTo>
                  <a:lnTo>
                    <a:pt x="21600" y="9985"/>
                  </a:lnTo>
                  <a:cubicBezTo>
                    <a:pt x="21600" y="8832"/>
                    <a:pt x="20439" y="7887"/>
                    <a:pt x="18250" y="7233"/>
                  </a:cubicBezTo>
                  <a:cubicBezTo>
                    <a:pt x="16388" y="6677"/>
                    <a:pt x="13820" y="6374"/>
                    <a:pt x="11086" y="6374"/>
                  </a:cubicBezTo>
                  <a:lnTo>
                    <a:pt x="10432" y="6374"/>
                  </a:lnTo>
                  <a:close/>
                  <a:moveTo>
                    <a:pt x="10541" y="8428"/>
                  </a:moveTo>
                  <a:cubicBezTo>
                    <a:pt x="12033" y="8428"/>
                    <a:pt x="13265" y="8979"/>
                    <a:pt x="13265" y="9661"/>
                  </a:cubicBezTo>
                  <a:cubicBezTo>
                    <a:pt x="13265" y="9661"/>
                    <a:pt x="13265" y="11952"/>
                    <a:pt x="13265" y="11952"/>
                  </a:cubicBezTo>
                  <a:cubicBezTo>
                    <a:pt x="13265" y="12633"/>
                    <a:pt x="12033" y="13197"/>
                    <a:pt x="10541" y="13197"/>
                  </a:cubicBezTo>
                  <a:cubicBezTo>
                    <a:pt x="9050" y="13197"/>
                    <a:pt x="7845" y="12633"/>
                    <a:pt x="7845" y="11952"/>
                  </a:cubicBezTo>
                  <a:lnTo>
                    <a:pt x="7845" y="9661"/>
                  </a:lnTo>
                  <a:cubicBezTo>
                    <a:pt x="7845" y="8979"/>
                    <a:pt x="9050" y="8428"/>
                    <a:pt x="10541" y="842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6" name="Shape 22264"/>
            <p:cNvSpPr/>
            <p:nvPr/>
          </p:nvSpPr>
          <p:spPr>
            <a:xfrm>
              <a:off x="9333996" y="4652833"/>
              <a:ext cx="227717" cy="223500"/>
            </a:xfrm>
            <a:custGeom>
              <a:avLst/>
              <a:gdLst/>
              <a:ahLst/>
              <a:cxnLst>
                <a:cxn ang="0">
                  <a:pos x="wd2" y="hd2"/>
                </a:cxn>
                <a:cxn ang="5400000">
                  <a:pos x="wd2" y="hd2"/>
                </a:cxn>
                <a:cxn ang="10800000">
                  <a:pos x="wd2" y="hd2"/>
                </a:cxn>
                <a:cxn ang="16200000">
                  <a:pos x="wd2" y="hd2"/>
                </a:cxn>
              </a:cxnLst>
              <a:rect l="0" t="0" r="r" b="b"/>
              <a:pathLst>
                <a:path w="21600" h="21600" extrusionOk="0">
                  <a:moveTo>
                    <a:pt x="2000" y="0"/>
                  </a:moveTo>
                  <a:cubicBezTo>
                    <a:pt x="901" y="0"/>
                    <a:pt x="0" y="900"/>
                    <a:pt x="0" y="2019"/>
                  </a:cubicBezTo>
                  <a:lnTo>
                    <a:pt x="0" y="15635"/>
                  </a:lnTo>
                  <a:cubicBezTo>
                    <a:pt x="0" y="16755"/>
                    <a:pt x="901" y="17673"/>
                    <a:pt x="2000" y="17673"/>
                  </a:cubicBezTo>
                  <a:lnTo>
                    <a:pt x="9036" y="17673"/>
                  </a:lnTo>
                  <a:lnTo>
                    <a:pt x="9036" y="18729"/>
                  </a:lnTo>
                  <a:cubicBezTo>
                    <a:pt x="9036" y="18925"/>
                    <a:pt x="8898" y="19099"/>
                    <a:pt x="8727" y="19099"/>
                  </a:cubicBezTo>
                  <a:lnTo>
                    <a:pt x="4273" y="19099"/>
                  </a:lnTo>
                  <a:cubicBezTo>
                    <a:pt x="3713" y="19099"/>
                    <a:pt x="3255" y="19532"/>
                    <a:pt x="3255" y="20081"/>
                  </a:cubicBezTo>
                  <a:lnTo>
                    <a:pt x="3255" y="20581"/>
                  </a:lnTo>
                  <a:cubicBezTo>
                    <a:pt x="3255" y="21131"/>
                    <a:pt x="3722" y="21600"/>
                    <a:pt x="4273" y="21600"/>
                  </a:cubicBezTo>
                  <a:lnTo>
                    <a:pt x="17327" y="21600"/>
                  </a:lnTo>
                  <a:cubicBezTo>
                    <a:pt x="17884" y="21600"/>
                    <a:pt x="18345" y="21141"/>
                    <a:pt x="18345" y="20581"/>
                  </a:cubicBezTo>
                  <a:lnTo>
                    <a:pt x="18345" y="20081"/>
                  </a:lnTo>
                  <a:cubicBezTo>
                    <a:pt x="18345" y="19532"/>
                    <a:pt x="17884" y="19099"/>
                    <a:pt x="17327" y="19099"/>
                  </a:cubicBezTo>
                  <a:lnTo>
                    <a:pt x="12873" y="19099"/>
                  </a:lnTo>
                  <a:cubicBezTo>
                    <a:pt x="12702" y="19099"/>
                    <a:pt x="12564" y="18922"/>
                    <a:pt x="12564" y="18729"/>
                  </a:cubicBezTo>
                  <a:lnTo>
                    <a:pt x="12564" y="17673"/>
                  </a:lnTo>
                  <a:lnTo>
                    <a:pt x="19600" y="17673"/>
                  </a:lnTo>
                  <a:cubicBezTo>
                    <a:pt x="20699" y="17673"/>
                    <a:pt x="21600" y="16755"/>
                    <a:pt x="21600" y="15635"/>
                  </a:cubicBezTo>
                  <a:lnTo>
                    <a:pt x="21600" y="2019"/>
                  </a:lnTo>
                  <a:cubicBezTo>
                    <a:pt x="21600" y="900"/>
                    <a:pt x="20699" y="0"/>
                    <a:pt x="19600" y="0"/>
                  </a:cubicBezTo>
                  <a:lnTo>
                    <a:pt x="2000" y="0"/>
                  </a:lnTo>
                  <a:close/>
                  <a:moveTo>
                    <a:pt x="2000" y="2019"/>
                  </a:moveTo>
                  <a:cubicBezTo>
                    <a:pt x="2000" y="2019"/>
                    <a:pt x="19600" y="2019"/>
                    <a:pt x="19600" y="2019"/>
                  </a:cubicBezTo>
                  <a:lnTo>
                    <a:pt x="19600" y="14079"/>
                  </a:lnTo>
                  <a:lnTo>
                    <a:pt x="2000" y="14079"/>
                  </a:lnTo>
                  <a:lnTo>
                    <a:pt x="2000" y="2019"/>
                  </a:lnTo>
                  <a:close/>
                  <a:moveTo>
                    <a:pt x="8745" y="4150"/>
                  </a:moveTo>
                  <a:cubicBezTo>
                    <a:pt x="8456" y="4150"/>
                    <a:pt x="8145" y="4369"/>
                    <a:pt x="8145" y="4872"/>
                  </a:cubicBezTo>
                  <a:lnTo>
                    <a:pt x="8145" y="11911"/>
                  </a:lnTo>
                  <a:cubicBezTo>
                    <a:pt x="8145" y="12415"/>
                    <a:pt x="8456" y="12652"/>
                    <a:pt x="8745" y="12652"/>
                  </a:cubicBezTo>
                  <a:cubicBezTo>
                    <a:pt x="8894" y="12652"/>
                    <a:pt x="9048" y="12593"/>
                    <a:pt x="9200" y="12486"/>
                  </a:cubicBezTo>
                  <a:lnTo>
                    <a:pt x="14073" y="9059"/>
                  </a:lnTo>
                  <a:cubicBezTo>
                    <a:pt x="14306" y="8894"/>
                    <a:pt x="14436" y="8647"/>
                    <a:pt x="14436" y="8392"/>
                  </a:cubicBezTo>
                  <a:cubicBezTo>
                    <a:pt x="14436" y="8135"/>
                    <a:pt x="14308" y="7890"/>
                    <a:pt x="14073" y="7725"/>
                  </a:cubicBezTo>
                  <a:lnTo>
                    <a:pt x="9200" y="4316"/>
                  </a:lnTo>
                  <a:cubicBezTo>
                    <a:pt x="9048" y="4210"/>
                    <a:pt x="8894" y="4150"/>
                    <a:pt x="8745" y="415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7" name="Shape 22265"/>
            <p:cNvSpPr/>
            <p:nvPr/>
          </p:nvSpPr>
          <p:spPr>
            <a:xfrm>
              <a:off x="5972646" y="4229628"/>
              <a:ext cx="532445" cy="532681"/>
            </a:xfrm>
            <a:custGeom>
              <a:avLst/>
              <a:gdLst/>
              <a:ahLst/>
              <a:cxnLst>
                <a:cxn ang="0">
                  <a:pos x="wd2" y="hd2"/>
                </a:cxn>
                <a:cxn ang="5400000">
                  <a:pos x="wd2" y="hd2"/>
                </a:cxn>
                <a:cxn ang="10800000">
                  <a:pos x="wd2" y="hd2"/>
                </a:cxn>
                <a:cxn ang="16200000">
                  <a:pos x="wd2" y="hd2"/>
                </a:cxn>
              </a:cxnLst>
              <a:rect l="0" t="0" r="r" b="b"/>
              <a:pathLst>
                <a:path w="21323" h="21600" extrusionOk="0">
                  <a:moveTo>
                    <a:pt x="8076" y="0"/>
                  </a:moveTo>
                  <a:cubicBezTo>
                    <a:pt x="7540" y="0"/>
                    <a:pt x="7109" y="437"/>
                    <a:pt x="7109" y="979"/>
                  </a:cubicBezTo>
                  <a:lnTo>
                    <a:pt x="7109" y="3816"/>
                  </a:lnTo>
                  <a:cubicBezTo>
                    <a:pt x="6890" y="3930"/>
                    <a:pt x="6679" y="4054"/>
                    <a:pt x="6471" y="4189"/>
                  </a:cubicBezTo>
                  <a:lnTo>
                    <a:pt x="4046" y="2775"/>
                  </a:lnTo>
                  <a:cubicBezTo>
                    <a:pt x="3823" y="2645"/>
                    <a:pt x="3557" y="2606"/>
                    <a:pt x="3309" y="2674"/>
                  </a:cubicBezTo>
                  <a:cubicBezTo>
                    <a:pt x="3060" y="2741"/>
                    <a:pt x="2846" y="2907"/>
                    <a:pt x="2718" y="3132"/>
                  </a:cubicBezTo>
                  <a:lnTo>
                    <a:pt x="131" y="7664"/>
                  </a:lnTo>
                  <a:cubicBezTo>
                    <a:pt x="2" y="7889"/>
                    <a:pt x="-28" y="8159"/>
                    <a:pt x="39" y="8410"/>
                  </a:cubicBezTo>
                  <a:cubicBezTo>
                    <a:pt x="105" y="8662"/>
                    <a:pt x="261" y="8878"/>
                    <a:pt x="484" y="9008"/>
                  </a:cubicBezTo>
                  <a:lnTo>
                    <a:pt x="2917" y="10423"/>
                  </a:lnTo>
                  <a:cubicBezTo>
                    <a:pt x="2911" y="10548"/>
                    <a:pt x="2902" y="10672"/>
                    <a:pt x="2902" y="10796"/>
                  </a:cubicBezTo>
                  <a:cubicBezTo>
                    <a:pt x="2902" y="10920"/>
                    <a:pt x="2911" y="11045"/>
                    <a:pt x="2917" y="11169"/>
                  </a:cubicBezTo>
                  <a:lnTo>
                    <a:pt x="484" y="12592"/>
                  </a:lnTo>
                  <a:cubicBezTo>
                    <a:pt x="20" y="12863"/>
                    <a:pt x="-137" y="13459"/>
                    <a:pt x="131" y="13928"/>
                  </a:cubicBezTo>
                  <a:lnTo>
                    <a:pt x="2718" y="18468"/>
                  </a:lnTo>
                  <a:cubicBezTo>
                    <a:pt x="2986" y="18937"/>
                    <a:pt x="3582" y="19096"/>
                    <a:pt x="4046" y="18825"/>
                  </a:cubicBezTo>
                  <a:lnTo>
                    <a:pt x="6471" y="17403"/>
                  </a:lnTo>
                  <a:cubicBezTo>
                    <a:pt x="6679" y="17538"/>
                    <a:pt x="6890" y="17670"/>
                    <a:pt x="7109" y="17784"/>
                  </a:cubicBezTo>
                  <a:lnTo>
                    <a:pt x="7109" y="20613"/>
                  </a:lnTo>
                  <a:cubicBezTo>
                    <a:pt x="7109" y="21155"/>
                    <a:pt x="7540" y="21600"/>
                    <a:pt x="8076" y="21600"/>
                  </a:cubicBezTo>
                  <a:lnTo>
                    <a:pt x="13250" y="21600"/>
                  </a:lnTo>
                  <a:cubicBezTo>
                    <a:pt x="13785" y="21600"/>
                    <a:pt x="14217" y="21155"/>
                    <a:pt x="14217" y="20613"/>
                  </a:cubicBezTo>
                  <a:lnTo>
                    <a:pt x="14217" y="17784"/>
                  </a:lnTo>
                  <a:cubicBezTo>
                    <a:pt x="14435" y="17669"/>
                    <a:pt x="14648" y="17537"/>
                    <a:pt x="14854" y="17403"/>
                  </a:cubicBezTo>
                  <a:lnTo>
                    <a:pt x="17280" y="18825"/>
                  </a:lnTo>
                  <a:cubicBezTo>
                    <a:pt x="17503" y="18955"/>
                    <a:pt x="17769" y="18994"/>
                    <a:pt x="18017" y="18926"/>
                  </a:cubicBezTo>
                  <a:cubicBezTo>
                    <a:pt x="18265" y="18859"/>
                    <a:pt x="18479" y="18693"/>
                    <a:pt x="18608" y="18468"/>
                  </a:cubicBezTo>
                  <a:lnTo>
                    <a:pt x="21195" y="13928"/>
                  </a:lnTo>
                  <a:cubicBezTo>
                    <a:pt x="21324" y="13703"/>
                    <a:pt x="21353" y="13434"/>
                    <a:pt x="21287" y="13182"/>
                  </a:cubicBezTo>
                  <a:cubicBezTo>
                    <a:pt x="21221" y="12931"/>
                    <a:pt x="21057" y="12722"/>
                    <a:pt x="20834" y="12592"/>
                  </a:cubicBezTo>
                  <a:lnTo>
                    <a:pt x="18408" y="11169"/>
                  </a:lnTo>
                  <a:cubicBezTo>
                    <a:pt x="18414" y="11045"/>
                    <a:pt x="18416" y="10920"/>
                    <a:pt x="18416" y="10796"/>
                  </a:cubicBezTo>
                  <a:cubicBezTo>
                    <a:pt x="18416" y="10672"/>
                    <a:pt x="18414" y="10548"/>
                    <a:pt x="18408" y="10423"/>
                  </a:cubicBezTo>
                  <a:lnTo>
                    <a:pt x="20834" y="9008"/>
                  </a:lnTo>
                  <a:cubicBezTo>
                    <a:pt x="21298" y="8737"/>
                    <a:pt x="21463" y="8134"/>
                    <a:pt x="21195" y="7664"/>
                  </a:cubicBezTo>
                  <a:lnTo>
                    <a:pt x="18608" y="3132"/>
                  </a:lnTo>
                  <a:cubicBezTo>
                    <a:pt x="18479" y="2907"/>
                    <a:pt x="18265" y="2741"/>
                    <a:pt x="18017" y="2674"/>
                  </a:cubicBezTo>
                  <a:cubicBezTo>
                    <a:pt x="17769" y="2606"/>
                    <a:pt x="17503" y="2645"/>
                    <a:pt x="17280" y="2775"/>
                  </a:cubicBezTo>
                  <a:lnTo>
                    <a:pt x="14854" y="4189"/>
                  </a:lnTo>
                  <a:cubicBezTo>
                    <a:pt x="14648" y="4055"/>
                    <a:pt x="14435" y="3930"/>
                    <a:pt x="14217" y="3816"/>
                  </a:cubicBezTo>
                  <a:lnTo>
                    <a:pt x="14217" y="979"/>
                  </a:lnTo>
                  <a:cubicBezTo>
                    <a:pt x="14217" y="437"/>
                    <a:pt x="13785" y="0"/>
                    <a:pt x="13250" y="0"/>
                  </a:cubicBezTo>
                  <a:lnTo>
                    <a:pt x="8076" y="0"/>
                  </a:lnTo>
                  <a:close/>
                  <a:moveTo>
                    <a:pt x="9043" y="1959"/>
                  </a:moveTo>
                  <a:lnTo>
                    <a:pt x="12275" y="1959"/>
                  </a:lnTo>
                  <a:lnTo>
                    <a:pt x="12275" y="4446"/>
                  </a:lnTo>
                  <a:cubicBezTo>
                    <a:pt x="12275" y="4844"/>
                    <a:pt x="12518" y="5196"/>
                    <a:pt x="12881" y="5348"/>
                  </a:cubicBezTo>
                  <a:cubicBezTo>
                    <a:pt x="13357" y="5546"/>
                    <a:pt x="13800" y="5813"/>
                    <a:pt x="14209" y="6133"/>
                  </a:cubicBezTo>
                  <a:cubicBezTo>
                    <a:pt x="14520" y="6376"/>
                    <a:pt x="14951" y="6401"/>
                    <a:pt x="15292" y="6203"/>
                  </a:cubicBezTo>
                  <a:lnTo>
                    <a:pt x="17410" y="4967"/>
                  </a:lnTo>
                  <a:lnTo>
                    <a:pt x="19030" y="7796"/>
                  </a:lnTo>
                  <a:lnTo>
                    <a:pt x="16904" y="9040"/>
                  </a:lnTo>
                  <a:cubicBezTo>
                    <a:pt x="16564" y="9238"/>
                    <a:pt x="16376" y="9625"/>
                    <a:pt x="16428" y="10019"/>
                  </a:cubicBezTo>
                  <a:cubicBezTo>
                    <a:pt x="16462" y="10278"/>
                    <a:pt x="16482" y="10536"/>
                    <a:pt x="16482" y="10796"/>
                  </a:cubicBezTo>
                  <a:cubicBezTo>
                    <a:pt x="16482" y="11055"/>
                    <a:pt x="16462" y="11322"/>
                    <a:pt x="16428" y="11581"/>
                  </a:cubicBezTo>
                  <a:cubicBezTo>
                    <a:pt x="16376" y="11975"/>
                    <a:pt x="16564" y="12362"/>
                    <a:pt x="16904" y="12560"/>
                  </a:cubicBezTo>
                  <a:lnTo>
                    <a:pt x="19030" y="13796"/>
                  </a:lnTo>
                  <a:cubicBezTo>
                    <a:pt x="19030" y="13796"/>
                    <a:pt x="17410" y="16633"/>
                    <a:pt x="17410" y="16633"/>
                  </a:cubicBezTo>
                  <a:lnTo>
                    <a:pt x="15292" y="15390"/>
                  </a:lnTo>
                  <a:cubicBezTo>
                    <a:pt x="14951" y="15191"/>
                    <a:pt x="14521" y="15225"/>
                    <a:pt x="14209" y="15467"/>
                  </a:cubicBezTo>
                  <a:cubicBezTo>
                    <a:pt x="13801" y="15787"/>
                    <a:pt x="13357" y="16046"/>
                    <a:pt x="12881" y="16245"/>
                  </a:cubicBezTo>
                  <a:cubicBezTo>
                    <a:pt x="12518" y="16396"/>
                    <a:pt x="12275" y="16756"/>
                    <a:pt x="12275" y="17154"/>
                  </a:cubicBezTo>
                  <a:lnTo>
                    <a:pt x="12275" y="19634"/>
                  </a:lnTo>
                  <a:lnTo>
                    <a:pt x="9043" y="19634"/>
                  </a:lnTo>
                  <a:lnTo>
                    <a:pt x="9043" y="17154"/>
                  </a:lnTo>
                  <a:cubicBezTo>
                    <a:pt x="9043" y="16756"/>
                    <a:pt x="8807" y="16396"/>
                    <a:pt x="8444" y="16245"/>
                  </a:cubicBezTo>
                  <a:cubicBezTo>
                    <a:pt x="7968" y="16046"/>
                    <a:pt x="7518" y="15787"/>
                    <a:pt x="7109" y="15467"/>
                  </a:cubicBezTo>
                  <a:cubicBezTo>
                    <a:pt x="6798" y="15225"/>
                    <a:pt x="6375" y="15191"/>
                    <a:pt x="6034" y="15390"/>
                  </a:cubicBezTo>
                  <a:lnTo>
                    <a:pt x="3915" y="16633"/>
                  </a:lnTo>
                  <a:lnTo>
                    <a:pt x="2295" y="13796"/>
                  </a:lnTo>
                  <a:lnTo>
                    <a:pt x="4422" y="12560"/>
                  </a:lnTo>
                  <a:cubicBezTo>
                    <a:pt x="4762" y="12362"/>
                    <a:pt x="4949" y="11975"/>
                    <a:pt x="4898" y="11581"/>
                  </a:cubicBezTo>
                  <a:cubicBezTo>
                    <a:pt x="4864" y="11322"/>
                    <a:pt x="4844" y="11055"/>
                    <a:pt x="4844" y="10796"/>
                  </a:cubicBezTo>
                  <a:cubicBezTo>
                    <a:pt x="4844" y="10536"/>
                    <a:pt x="4864" y="10278"/>
                    <a:pt x="4898" y="10019"/>
                  </a:cubicBezTo>
                  <a:cubicBezTo>
                    <a:pt x="4949" y="9625"/>
                    <a:pt x="4762" y="9238"/>
                    <a:pt x="4422" y="9040"/>
                  </a:cubicBezTo>
                  <a:lnTo>
                    <a:pt x="2295" y="7796"/>
                  </a:lnTo>
                  <a:lnTo>
                    <a:pt x="3915" y="4967"/>
                  </a:lnTo>
                  <a:lnTo>
                    <a:pt x="6034" y="6203"/>
                  </a:lnTo>
                  <a:cubicBezTo>
                    <a:pt x="6375" y="6401"/>
                    <a:pt x="6798" y="6376"/>
                    <a:pt x="7109" y="6133"/>
                  </a:cubicBezTo>
                  <a:cubicBezTo>
                    <a:pt x="7518" y="5813"/>
                    <a:pt x="7968" y="5546"/>
                    <a:pt x="8444" y="5348"/>
                  </a:cubicBezTo>
                  <a:cubicBezTo>
                    <a:pt x="8807" y="5196"/>
                    <a:pt x="9043" y="4844"/>
                    <a:pt x="9043" y="4446"/>
                  </a:cubicBezTo>
                  <a:lnTo>
                    <a:pt x="9043" y="1959"/>
                  </a:lnTo>
                  <a:close/>
                  <a:moveTo>
                    <a:pt x="10678" y="7213"/>
                  </a:moveTo>
                  <a:cubicBezTo>
                    <a:pt x="8717" y="7213"/>
                    <a:pt x="7124" y="8827"/>
                    <a:pt x="7124" y="10812"/>
                  </a:cubicBezTo>
                  <a:cubicBezTo>
                    <a:pt x="7124" y="12797"/>
                    <a:pt x="8717" y="14410"/>
                    <a:pt x="10678" y="14410"/>
                  </a:cubicBezTo>
                  <a:cubicBezTo>
                    <a:pt x="12639" y="14410"/>
                    <a:pt x="14240" y="12797"/>
                    <a:pt x="14240" y="10812"/>
                  </a:cubicBezTo>
                  <a:cubicBezTo>
                    <a:pt x="14240" y="8827"/>
                    <a:pt x="12639" y="7213"/>
                    <a:pt x="10678" y="7213"/>
                  </a:cubicBezTo>
                  <a:close/>
                  <a:moveTo>
                    <a:pt x="10678" y="9172"/>
                  </a:moveTo>
                  <a:cubicBezTo>
                    <a:pt x="11569" y="9172"/>
                    <a:pt x="12298" y="9909"/>
                    <a:pt x="12298" y="10812"/>
                  </a:cubicBezTo>
                  <a:cubicBezTo>
                    <a:pt x="12298" y="11714"/>
                    <a:pt x="11569" y="12452"/>
                    <a:pt x="10678" y="12452"/>
                  </a:cubicBezTo>
                  <a:cubicBezTo>
                    <a:pt x="9787" y="12452"/>
                    <a:pt x="9066" y="11714"/>
                    <a:pt x="9066" y="10812"/>
                  </a:cubicBezTo>
                  <a:cubicBezTo>
                    <a:pt x="9066" y="9909"/>
                    <a:pt x="9787" y="9172"/>
                    <a:pt x="10678" y="9172"/>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8" name="Shape 22266"/>
            <p:cNvSpPr/>
            <p:nvPr/>
          </p:nvSpPr>
          <p:spPr>
            <a:xfrm>
              <a:off x="9284886" y="2843394"/>
              <a:ext cx="233276" cy="172513"/>
            </a:xfrm>
            <a:custGeom>
              <a:avLst/>
              <a:gdLst/>
              <a:ahLst/>
              <a:cxnLst>
                <a:cxn ang="0">
                  <a:pos x="wd2" y="hd2"/>
                </a:cxn>
                <a:cxn ang="5400000">
                  <a:pos x="wd2" y="hd2"/>
                </a:cxn>
                <a:cxn ang="10800000">
                  <a:pos x="wd2" y="hd2"/>
                </a:cxn>
                <a:cxn ang="16200000">
                  <a:pos x="wd2" y="hd2"/>
                </a:cxn>
              </a:cxnLst>
              <a:rect l="0" t="0" r="r" b="b"/>
              <a:pathLst>
                <a:path w="21600" h="21600" extrusionOk="0">
                  <a:moveTo>
                    <a:pt x="5768" y="0"/>
                  </a:moveTo>
                  <a:cubicBezTo>
                    <a:pt x="2586" y="0"/>
                    <a:pt x="0" y="3497"/>
                    <a:pt x="0" y="7800"/>
                  </a:cubicBezTo>
                  <a:lnTo>
                    <a:pt x="0" y="17424"/>
                  </a:lnTo>
                  <a:cubicBezTo>
                    <a:pt x="0" y="17960"/>
                    <a:pt x="331" y="18384"/>
                    <a:pt x="728" y="18384"/>
                  </a:cubicBezTo>
                  <a:lnTo>
                    <a:pt x="1189" y="18384"/>
                  </a:lnTo>
                  <a:cubicBezTo>
                    <a:pt x="1255" y="20167"/>
                    <a:pt x="2357" y="21600"/>
                    <a:pt x="3692" y="21600"/>
                  </a:cubicBezTo>
                  <a:cubicBezTo>
                    <a:pt x="5026" y="21600"/>
                    <a:pt x="6110" y="20167"/>
                    <a:pt x="6176" y="18384"/>
                  </a:cubicBezTo>
                  <a:lnTo>
                    <a:pt x="15424" y="18384"/>
                  </a:lnTo>
                  <a:cubicBezTo>
                    <a:pt x="15489" y="20167"/>
                    <a:pt x="16573" y="21600"/>
                    <a:pt x="17908" y="21600"/>
                  </a:cubicBezTo>
                  <a:cubicBezTo>
                    <a:pt x="19243" y="21600"/>
                    <a:pt x="20345" y="20167"/>
                    <a:pt x="20411" y="18384"/>
                  </a:cubicBezTo>
                  <a:lnTo>
                    <a:pt x="20872" y="18384"/>
                  </a:lnTo>
                  <a:cubicBezTo>
                    <a:pt x="21269" y="18384"/>
                    <a:pt x="21600" y="17960"/>
                    <a:pt x="21600" y="17424"/>
                  </a:cubicBezTo>
                  <a:lnTo>
                    <a:pt x="21600" y="12600"/>
                  </a:lnTo>
                  <a:cubicBezTo>
                    <a:pt x="21600" y="12151"/>
                    <a:pt x="21372" y="11770"/>
                    <a:pt x="21050" y="11664"/>
                  </a:cubicBezTo>
                  <a:lnTo>
                    <a:pt x="18920" y="10968"/>
                  </a:lnTo>
                  <a:lnTo>
                    <a:pt x="16701" y="7200"/>
                  </a:lnTo>
                  <a:cubicBezTo>
                    <a:pt x="16566" y="6968"/>
                    <a:pt x="16353" y="6840"/>
                    <a:pt x="16133" y="6840"/>
                  </a:cubicBezTo>
                  <a:lnTo>
                    <a:pt x="14643" y="6840"/>
                  </a:lnTo>
                  <a:cubicBezTo>
                    <a:pt x="14753" y="6120"/>
                    <a:pt x="15231" y="5568"/>
                    <a:pt x="15796" y="5568"/>
                  </a:cubicBezTo>
                  <a:lnTo>
                    <a:pt x="18494" y="5568"/>
                  </a:lnTo>
                  <a:cubicBezTo>
                    <a:pt x="18890" y="5568"/>
                    <a:pt x="19222" y="5121"/>
                    <a:pt x="19222" y="4584"/>
                  </a:cubicBezTo>
                  <a:lnTo>
                    <a:pt x="19222" y="960"/>
                  </a:lnTo>
                  <a:cubicBezTo>
                    <a:pt x="19222" y="423"/>
                    <a:pt x="18891" y="0"/>
                    <a:pt x="18494" y="0"/>
                  </a:cubicBezTo>
                  <a:lnTo>
                    <a:pt x="5768" y="0"/>
                  </a:lnTo>
                  <a:close/>
                  <a:moveTo>
                    <a:pt x="5768" y="1944"/>
                  </a:moveTo>
                  <a:lnTo>
                    <a:pt x="17784" y="1944"/>
                  </a:lnTo>
                  <a:lnTo>
                    <a:pt x="17784" y="3624"/>
                  </a:lnTo>
                  <a:lnTo>
                    <a:pt x="15796" y="3624"/>
                  </a:lnTo>
                  <a:cubicBezTo>
                    <a:pt x="14357" y="3624"/>
                    <a:pt x="13187" y="5208"/>
                    <a:pt x="13187" y="7152"/>
                  </a:cubicBezTo>
                  <a:lnTo>
                    <a:pt x="13187" y="16440"/>
                  </a:lnTo>
                  <a:lnTo>
                    <a:pt x="5804" y="16440"/>
                  </a:lnTo>
                  <a:cubicBezTo>
                    <a:pt x="5363" y="15478"/>
                    <a:pt x="4587" y="14832"/>
                    <a:pt x="3692" y="14832"/>
                  </a:cubicBezTo>
                  <a:cubicBezTo>
                    <a:pt x="2795" y="14832"/>
                    <a:pt x="2002" y="15478"/>
                    <a:pt x="1562" y="16440"/>
                  </a:cubicBezTo>
                  <a:lnTo>
                    <a:pt x="1438" y="16440"/>
                  </a:lnTo>
                  <a:cubicBezTo>
                    <a:pt x="1438" y="16440"/>
                    <a:pt x="1438" y="7800"/>
                    <a:pt x="1438" y="7800"/>
                  </a:cubicBezTo>
                  <a:cubicBezTo>
                    <a:pt x="1438" y="4568"/>
                    <a:pt x="3378" y="1944"/>
                    <a:pt x="5768" y="1944"/>
                  </a:cubicBezTo>
                  <a:close/>
                  <a:moveTo>
                    <a:pt x="5609" y="5376"/>
                  </a:moveTo>
                  <a:cubicBezTo>
                    <a:pt x="4397" y="5376"/>
                    <a:pt x="3408" y="6714"/>
                    <a:pt x="3408" y="8352"/>
                  </a:cubicBezTo>
                  <a:lnTo>
                    <a:pt x="3408" y="9144"/>
                  </a:lnTo>
                  <a:cubicBezTo>
                    <a:pt x="3408" y="10782"/>
                    <a:pt x="4397" y="12120"/>
                    <a:pt x="5609" y="12120"/>
                  </a:cubicBezTo>
                  <a:lnTo>
                    <a:pt x="8573" y="12120"/>
                  </a:lnTo>
                  <a:cubicBezTo>
                    <a:pt x="9784" y="12120"/>
                    <a:pt x="10773" y="10782"/>
                    <a:pt x="10773" y="9144"/>
                  </a:cubicBezTo>
                  <a:lnTo>
                    <a:pt x="10773" y="8352"/>
                  </a:lnTo>
                  <a:cubicBezTo>
                    <a:pt x="10773" y="6714"/>
                    <a:pt x="9784" y="5376"/>
                    <a:pt x="8573" y="5376"/>
                  </a:cubicBezTo>
                  <a:lnTo>
                    <a:pt x="5609" y="5376"/>
                  </a:lnTo>
                  <a:close/>
                  <a:moveTo>
                    <a:pt x="5609" y="7320"/>
                  </a:moveTo>
                  <a:lnTo>
                    <a:pt x="8573" y="7320"/>
                  </a:lnTo>
                  <a:cubicBezTo>
                    <a:pt x="8992" y="7320"/>
                    <a:pt x="9336" y="7785"/>
                    <a:pt x="9336" y="8352"/>
                  </a:cubicBezTo>
                  <a:lnTo>
                    <a:pt x="9336" y="9144"/>
                  </a:lnTo>
                  <a:cubicBezTo>
                    <a:pt x="9336" y="9711"/>
                    <a:pt x="8992" y="10176"/>
                    <a:pt x="8573" y="10176"/>
                  </a:cubicBezTo>
                  <a:lnTo>
                    <a:pt x="5609" y="10176"/>
                  </a:lnTo>
                  <a:cubicBezTo>
                    <a:pt x="5189" y="10176"/>
                    <a:pt x="4845" y="9711"/>
                    <a:pt x="4845" y="9144"/>
                  </a:cubicBezTo>
                  <a:cubicBezTo>
                    <a:pt x="4845" y="9144"/>
                    <a:pt x="4845" y="8352"/>
                    <a:pt x="4845" y="8352"/>
                  </a:cubicBezTo>
                  <a:cubicBezTo>
                    <a:pt x="4845" y="7785"/>
                    <a:pt x="5189" y="7320"/>
                    <a:pt x="5609" y="7320"/>
                  </a:cubicBezTo>
                  <a:close/>
                  <a:moveTo>
                    <a:pt x="14625" y="8760"/>
                  </a:moveTo>
                  <a:lnTo>
                    <a:pt x="15778" y="8760"/>
                  </a:lnTo>
                  <a:cubicBezTo>
                    <a:pt x="15778" y="8760"/>
                    <a:pt x="17021" y="10872"/>
                    <a:pt x="17021" y="10872"/>
                  </a:cubicBezTo>
                  <a:lnTo>
                    <a:pt x="14625" y="10872"/>
                  </a:lnTo>
                  <a:lnTo>
                    <a:pt x="14625" y="8760"/>
                  </a:lnTo>
                  <a:close/>
                  <a:moveTo>
                    <a:pt x="14625" y="12792"/>
                  </a:moveTo>
                  <a:cubicBezTo>
                    <a:pt x="14625" y="12792"/>
                    <a:pt x="18380" y="12795"/>
                    <a:pt x="18405" y="12792"/>
                  </a:cubicBezTo>
                  <a:lnTo>
                    <a:pt x="20162" y="13368"/>
                  </a:lnTo>
                  <a:cubicBezTo>
                    <a:pt x="20162" y="13368"/>
                    <a:pt x="20162" y="16440"/>
                    <a:pt x="20162" y="16440"/>
                  </a:cubicBezTo>
                  <a:lnTo>
                    <a:pt x="20038" y="16440"/>
                  </a:lnTo>
                  <a:cubicBezTo>
                    <a:pt x="19598" y="15478"/>
                    <a:pt x="18803" y="14832"/>
                    <a:pt x="17908" y="14832"/>
                  </a:cubicBezTo>
                  <a:cubicBezTo>
                    <a:pt x="17012" y="14832"/>
                    <a:pt x="16220" y="15478"/>
                    <a:pt x="15778" y="16440"/>
                  </a:cubicBezTo>
                  <a:lnTo>
                    <a:pt x="14625" y="16440"/>
                  </a:lnTo>
                  <a:lnTo>
                    <a:pt x="14625" y="12792"/>
                  </a:lnTo>
                  <a:close/>
                  <a:moveTo>
                    <a:pt x="3692" y="16776"/>
                  </a:moveTo>
                  <a:cubicBezTo>
                    <a:pt x="4276" y="16776"/>
                    <a:pt x="4739" y="17426"/>
                    <a:pt x="4739" y="18216"/>
                  </a:cubicBezTo>
                  <a:cubicBezTo>
                    <a:pt x="4739" y="19006"/>
                    <a:pt x="4276" y="19656"/>
                    <a:pt x="3692" y="19656"/>
                  </a:cubicBezTo>
                  <a:cubicBezTo>
                    <a:pt x="3108" y="19656"/>
                    <a:pt x="2627" y="19006"/>
                    <a:pt x="2627" y="18216"/>
                  </a:cubicBezTo>
                  <a:cubicBezTo>
                    <a:pt x="2627" y="17426"/>
                    <a:pt x="3108" y="16776"/>
                    <a:pt x="3692" y="16776"/>
                  </a:cubicBezTo>
                  <a:close/>
                  <a:moveTo>
                    <a:pt x="17908" y="16776"/>
                  </a:moveTo>
                  <a:cubicBezTo>
                    <a:pt x="18492" y="16776"/>
                    <a:pt x="18973" y="17426"/>
                    <a:pt x="18973" y="18216"/>
                  </a:cubicBezTo>
                  <a:cubicBezTo>
                    <a:pt x="18973" y="19006"/>
                    <a:pt x="18492" y="19656"/>
                    <a:pt x="17908" y="19656"/>
                  </a:cubicBezTo>
                  <a:cubicBezTo>
                    <a:pt x="17324" y="19656"/>
                    <a:pt x="16843" y="19006"/>
                    <a:pt x="16843" y="18216"/>
                  </a:cubicBezTo>
                  <a:cubicBezTo>
                    <a:pt x="16843" y="17426"/>
                    <a:pt x="17324" y="16776"/>
                    <a:pt x="17908" y="16776"/>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49" name="Shape 22267"/>
            <p:cNvSpPr/>
            <p:nvPr/>
          </p:nvSpPr>
          <p:spPr>
            <a:xfrm>
              <a:off x="9107007" y="3426103"/>
              <a:ext cx="318382" cy="317424"/>
            </a:xfrm>
            <a:custGeom>
              <a:avLst/>
              <a:gdLst/>
              <a:ahLst/>
              <a:cxnLst>
                <a:cxn ang="0">
                  <a:pos x="wd2" y="hd2"/>
                </a:cxn>
                <a:cxn ang="5400000">
                  <a:pos x="wd2" y="hd2"/>
                </a:cxn>
                <a:cxn ang="10800000">
                  <a:pos x="wd2" y="hd2"/>
                </a:cxn>
                <a:cxn ang="16200000">
                  <a:pos x="wd2" y="hd2"/>
                </a:cxn>
              </a:cxnLst>
              <a:rect l="0" t="0" r="r" b="b"/>
              <a:pathLst>
                <a:path w="21568" h="21600" extrusionOk="0">
                  <a:moveTo>
                    <a:pt x="15179" y="0"/>
                  </a:moveTo>
                  <a:cubicBezTo>
                    <a:pt x="12537" y="0"/>
                    <a:pt x="10388" y="2158"/>
                    <a:pt x="10388" y="4813"/>
                  </a:cubicBezTo>
                  <a:cubicBezTo>
                    <a:pt x="10388" y="7467"/>
                    <a:pt x="12537" y="9626"/>
                    <a:pt x="15179" y="9626"/>
                  </a:cubicBezTo>
                  <a:cubicBezTo>
                    <a:pt x="16146" y="9626"/>
                    <a:pt x="17048" y="9341"/>
                    <a:pt x="17802" y="8843"/>
                  </a:cubicBezTo>
                  <a:lnTo>
                    <a:pt x="19828" y="10865"/>
                  </a:lnTo>
                  <a:cubicBezTo>
                    <a:pt x="20019" y="11058"/>
                    <a:pt x="20265" y="11152"/>
                    <a:pt x="20516" y="11152"/>
                  </a:cubicBezTo>
                  <a:cubicBezTo>
                    <a:pt x="20767" y="11152"/>
                    <a:pt x="21026" y="11058"/>
                    <a:pt x="21217" y="10865"/>
                  </a:cubicBezTo>
                  <a:cubicBezTo>
                    <a:pt x="21600" y="10481"/>
                    <a:pt x="21600" y="9867"/>
                    <a:pt x="21217" y="9483"/>
                  </a:cubicBezTo>
                  <a:lnTo>
                    <a:pt x="19191" y="7448"/>
                  </a:lnTo>
                  <a:cubicBezTo>
                    <a:pt x="19686" y="6690"/>
                    <a:pt x="19970" y="5785"/>
                    <a:pt x="19970" y="4813"/>
                  </a:cubicBezTo>
                  <a:cubicBezTo>
                    <a:pt x="19970" y="2159"/>
                    <a:pt x="17821" y="0"/>
                    <a:pt x="15179" y="0"/>
                  </a:cubicBezTo>
                  <a:close/>
                  <a:moveTo>
                    <a:pt x="15179" y="1970"/>
                  </a:moveTo>
                  <a:cubicBezTo>
                    <a:pt x="16740" y="1970"/>
                    <a:pt x="18010" y="3244"/>
                    <a:pt x="18010" y="4813"/>
                  </a:cubicBezTo>
                  <a:cubicBezTo>
                    <a:pt x="18010" y="6381"/>
                    <a:pt x="16740" y="7657"/>
                    <a:pt x="15179" y="7657"/>
                  </a:cubicBezTo>
                  <a:cubicBezTo>
                    <a:pt x="13618" y="7657"/>
                    <a:pt x="12348" y="6381"/>
                    <a:pt x="12348" y="4813"/>
                  </a:cubicBezTo>
                  <a:cubicBezTo>
                    <a:pt x="12348" y="3244"/>
                    <a:pt x="13618" y="1970"/>
                    <a:pt x="15179" y="1970"/>
                  </a:cubicBezTo>
                  <a:close/>
                  <a:moveTo>
                    <a:pt x="987" y="5843"/>
                  </a:moveTo>
                  <a:cubicBezTo>
                    <a:pt x="445" y="5843"/>
                    <a:pt x="0" y="6278"/>
                    <a:pt x="0" y="6822"/>
                  </a:cubicBezTo>
                  <a:lnTo>
                    <a:pt x="0" y="20609"/>
                  </a:lnTo>
                  <a:cubicBezTo>
                    <a:pt x="0" y="21153"/>
                    <a:pt x="445" y="21600"/>
                    <a:pt x="987" y="21600"/>
                  </a:cubicBezTo>
                  <a:lnTo>
                    <a:pt x="20581" y="21600"/>
                  </a:lnTo>
                  <a:cubicBezTo>
                    <a:pt x="21122" y="21600"/>
                    <a:pt x="21568" y="21153"/>
                    <a:pt x="21568" y="20609"/>
                  </a:cubicBezTo>
                  <a:lnTo>
                    <a:pt x="21568" y="16670"/>
                  </a:lnTo>
                  <a:cubicBezTo>
                    <a:pt x="21568" y="16126"/>
                    <a:pt x="21122" y="15691"/>
                    <a:pt x="20581" y="15691"/>
                  </a:cubicBezTo>
                  <a:lnTo>
                    <a:pt x="16659" y="15691"/>
                  </a:lnTo>
                  <a:cubicBezTo>
                    <a:pt x="16118" y="15691"/>
                    <a:pt x="15685" y="16126"/>
                    <a:pt x="15685" y="16670"/>
                  </a:cubicBezTo>
                  <a:lnTo>
                    <a:pt x="15685" y="19630"/>
                  </a:lnTo>
                  <a:lnTo>
                    <a:pt x="13725" y="19630"/>
                  </a:lnTo>
                  <a:lnTo>
                    <a:pt x="13725" y="11752"/>
                  </a:lnTo>
                  <a:cubicBezTo>
                    <a:pt x="13725" y="11208"/>
                    <a:pt x="13292" y="10761"/>
                    <a:pt x="12751" y="10761"/>
                  </a:cubicBezTo>
                  <a:lnTo>
                    <a:pt x="8830" y="10761"/>
                  </a:lnTo>
                  <a:cubicBezTo>
                    <a:pt x="8287" y="10761"/>
                    <a:pt x="7843" y="11208"/>
                    <a:pt x="7843" y="11752"/>
                  </a:cubicBezTo>
                  <a:lnTo>
                    <a:pt x="7843" y="19630"/>
                  </a:lnTo>
                  <a:lnTo>
                    <a:pt x="5882" y="19630"/>
                  </a:lnTo>
                  <a:lnTo>
                    <a:pt x="5882" y="6822"/>
                  </a:lnTo>
                  <a:cubicBezTo>
                    <a:pt x="5882" y="6278"/>
                    <a:pt x="5450" y="5843"/>
                    <a:pt x="4908" y="5843"/>
                  </a:cubicBezTo>
                  <a:lnTo>
                    <a:pt x="987" y="5843"/>
                  </a:lnTo>
                  <a:close/>
                  <a:moveTo>
                    <a:pt x="1961" y="7813"/>
                  </a:moveTo>
                  <a:lnTo>
                    <a:pt x="3921" y="7813"/>
                  </a:lnTo>
                  <a:lnTo>
                    <a:pt x="3921" y="19630"/>
                  </a:lnTo>
                  <a:cubicBezTo>
                    <a:pt x="3921" y="19630"/>
                    <a:pt x="1961" y="19630"/>
                    <a:pt x="1961" y="19630"/>
                  </a:cubicBezTo>
                  <a:lnTo>
                    <a:pt x="1961" y="7813"/>
                  </a:lnTo>
                  <a:close/>
                  <a:moveTo>
                    <a:pt x="9803" y="12730"/>
                  </a:moveTo>
                  <a:lnTo>
                    <a:pt x="11764" y="12730"/>
                  </a:lnTo>
                  <a:lnTo>
                    <a:pt x="11764" y="19630"/>
                  </a:lnTo>
                  <a:cubicBezTo>
                    <a:pt x="11764" y="19630"/>
                    <a:pt x="9803" y="19630"/>
                    <a:pt x="9803" y="19630"/>
                  </a:cubicBezTo>
                  <a:lnTo>
                    <a:pt x="9803" y="12730"/>
                  </a:lnTo>
                  <a:close/>
                  <a:moveTo>
                    <a:pt x="17646" y="17661"/>
                  </a:moveTo>
                  <a:lnTo>
                    <a:pt x="19607" y="17661"/>
                  </a:lnTo>
                  <a:lnTo>
                    <a:pt x="19607" y="19630"/>
                  </a:lnTo>
                  <a:cubicBezTo>
                    <a:pt x="19607" y="19630"/>
                    <a:pt x="17646" y="19630"/>
                    <a:pt x="17646" y="19630"/>
                  </a:cubicBezTo>
                  <a:lnTo>
                    <a:pt x="17646" y="17661"/>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1" name="Shape 22275"/>
            <p:cNvSpPr/>
            <p:nvPr/>
          </p:nvSpPr>
          <p:spPr>
            <a:xfrm>
              <a:off x="6138298" y="2217723"/>
              <a:ext cx="496079" cy="496065"/>
            </a:xfrm>
            <a:custGeom>
              <a:avLst/>
              <a:gdLst/>
              <a:ahLst/>
              <a:cxnLst>
                <a:cxn ang="0">
                  <a:pos x="wd2" y="hd2"/>
                </a:cxn>
                <a:cxn ang="5400000">
                  <a:pos x="wd2" y="hd2"/>
                </a:cxn>
                <a:cxn ang="10800000">
                  <a:pos x="wd2" y="hd2"/>
                </a:cxn>
                <a:cxn ang="16200000">
                  <a:pos x="wd2" y="hd2"/>
                </a:cxn>
              </a:cxnLst>
              <a:rect l="0" t="0" r="r" b="b"/>
              <a:pathLst>
                <a:path w="21447" h="21518" extrusionOk="0">
                  <a:moveTo>
                    <a:pt x="16155" y="19792"/>
                  </a:moveTo>
                  <a:lnTo>
                    <a:pt x="14712" y="18451"/>
                  </a:lnTo>
                  <a:lnTo>
                    <a:pt x="18390" y="14761"/>
                  </a:lnTo>
                  <a:lnTo>
                    <a:pt x="19726" y="16208"/>
                  </a:lnTo>
                  <a:cubicBezTo>
                    <a:pt x="19726" y="16208"/>
                    <a:pt x="16155" y="19792"/>
                    <a:pt x="16155" y="19792"/>
                  </a:cubicBezTo>
                  <a:close/>
                  <a:moveTo>
                    <a:pt x="10590" y="15971"/>
                  </a:moveTo>
                  <a:lnTo>
                    <a:pt x="9099" y="10152"/>
                  </a:lnTo>
                  <a:lnTo>
                    <a:pt x="11687" y="12748"/>
                  </a:lnTo>
                  <a:cubicBezTo>
                    <a:pt x="11578" y="13202"/>
                    <a:pt x="11695" y="13701"/>
                    <a:pt x="12049" y="14056"/>
                  </a:cubicBezTo>
                  <a:cubicBezTo>
                    <a:pt x="12591" y="14600"/>
                    <a:pt x="13471" y="14600"/>
                    <a:pt x="14010" y="14057"/>
                  </a:cubicBezTo>
                  <a:cubicBezTo>
                    <a:pt x="14552" y="13513"/>
                    <a:pt x="14552" y="12633"/>
                    <a:pt x="14010" y="12089"/>
                  </a:cubicBezTo>
                  <a:cubicBezTo>
                    <a:pt x="13657" y="11733"/>
                    <a:pt x="13160" y="11615"/>
                    <a:pt x="12706" y="11725"/>
                  </a:cubicBezTo>
                  <a:lnTo>
                    <a:pt x="10118" y="9128"/>
                  </a:lnTo>
                  <a:lnTo>
                    <a:pt x="15921" y="10627"/>
                  </a:lnTo>
                  <a:cubicBezTo>
                    <a:pt x="16136" y="10682"/>
                    <a:pt x="16300" y="10857"/>
                    <a:pt x="16340" y="11075"/>
                  </a:cubicBezTo>
                  <a:lnTo>
                    <a:pt x="16869" y="13888"/>
                  </a:lnTo>
                  <a:cubicBezTo>
                    <a:pt x="16904" y="14072"/>
                    <a:pt x="16846" y="14261"/>
                    <a:pt x="16710" y="14397"/>
                  </a:cubicBezTo>
                  <a:lnTo>
                    <a:pt x="14351" y="16765"/>
                  </a:lnTo>
                  <a:cubicBezTo>
                    <a:pt x="14216" y="16900"/>
                    <a:pt x="14017" y="16957"/>
                    <a:pt x="13838" y="16925"/>
                  </a:cubicBezTo>
                  <a:lnTo>
                    <a:pt x="11040" y="16394"/>
                  </a:lnTo>
                  <a:cubicBezTo>
                    <a:pt x="10821" y="16352"/>
                    <a:pt x="10644" y="16187"/>
                    <a:pt x="10590" y="15971"/>
                  </a:cubicBezTo>
                  <a:cubicBezTo>
                    <a:pt x="10590" y="15971"/>
                    <a:pt x="10590" y="15971"/>
                    <a:pt x="10590" y="15971"/>
                  </a:cubicBezTo>
                  <a:close/>
                  <a:moveTo>
                    <a:pt x="21255" y="15735"/>
                  </a:moveTo>
                  <a:lnTo>
                    <a:pt x="18939" y="13227"/>
                  </a:lnTo>
                  <a:cubicBezTo>
                    <a:pt x="18806" y="13083"/>
                    <a:pt x="18620" y="12999"/>
                    <a:pt x="18424" y="12995"/>
                  </a:cubicBezTo>
                  <a:lnTo>
                    <a:pt x="18410" y="12995"/>
                  </a:lnTo>
                  <a:cubicBezTo>
                    <a:pt x="18329" y="12995"/>
                    <a:pt x="18252" y="13016"/>
                    <a:pt x="18177" y="13042"/>
                  </a:cubicBezTo>
                  <a:lnTo>
                    <a:pt x="17757" y="10809"/>
                  </a:lnTo>
                  <a:cubicBezTo>
                    <a:pt x="17615" y="10041"/>
                    <a:pt x="17034" y="9420"/>
                    <a:pt x="16279" y="9226"/>
                  </a:cubicBezTo>
                  <a:lnTo>
                    <a:pt x="9050" y="7359"/>
                  </a:lnTo>
                  <a:lnTo>
                    <a:pt x="12024" y="4375"/>
                  </a:lnTo>
                  <a:lnTo>
                    <a:pt x="12323" y="4675"/>
                  </a:lnTo>
                  <a:cubicBezTo>
                    <a:pt x="12480" y="4832"/>
                    <a:pt x="12693" y="4921"/>
                    <a:pt x="12915" y="4921"/>
                  </a:cubicBezTo>
                  <a:cubicBezTo>
                    <a:pt x="13136" y="4921"/>
                    <a:pt x="13349" y="4832"/>
                    <a:pt x="13506" y="4675"/>
                  </a:cubicBezTo>
                  <a:lnTo>
                    <a:pt x="15122" y="3053"/>
                  </a:lnTo>
                  <a:cubicBezTo>
                    <a:pt x="15448" y="2726"/>
                    <a:pt x="15448" y="2195"/>
                    <a:pt x="15122" y="1867"/>
                  </a:cubicBezTo>
                  <a:lnTo>
                    <a:pt x="13505" y="246"/>
                  </a:lnTo>
                  <a:cubicBezTo>
                    <a:pt x="13178" y="-82"/>
                    <a:pt x="12649" y="-82"/>
                    <a:pt x="12323" y="246"/>
                  </a:cubicBezTo>
                  <a:lnTo>
                    <a:pt x="10707" y="1867"/>
                  </a:lnTo>
                  <a:cubicBezTo>
                    <a:pt x="10380" y="2195"/>
                    <a:pt x="10380" y="2725"/>
                    <a:pt x="10707" y="3053"/>
                  </a:cubicBezTo>
                  <a:lnTo>
                    <a:pt x="11005" y="3352"/>
                  </a:lnTo>
                  <a:lnTo>
                    <a:pt x="3343" y="11041"/>
                  </a:lnTo>
                  <a:lnTo>
                    <a:pt x="3043" y="10742"/>
                  </a:lnTo>
                  <a:cubicBezTo>
                    <a:pt x="2717" y="10414"/>
                    <a:pt x="2188" y="10414"/>
                    <a:pt x="1861" y="10742"/>
                  </a:cubicBezTo>
                  <a:lnTo>
                    <a:pt x="245" y="12364"/>
                  </a:lnTo>
                  <a:cubicBezTo>
                    <a:pt x="-82" y="12691"/>
                    <a:pt x="-82" y="13222"/>
                    <a:pt x="245" y="13550"/>
                  </a:cubicBezTo>
                  <a:lnTo>
                    <a:pt x="1861" y="15172"/>
                  </a:lnTo>
                  <a:cubicBezTo>
                    <a:pt x="2188" y="15500"/>
                    <a:pt x="2717" y="15500"/>
                    <a:pt x="3043" y="15172"/>
                  </a:cubicBezTo>
                  <a:lnTo>
                    <a:pt x="4660" y="13550"/>
                  </a:lnTo>
                  <a:cubicBezTo>
                    <a:pt x="4987" y="13222"/>
                    <a:pt x="4987" y="12691"/>
                    <a:pt x="4660" y="12364"/>
                  </a:cubicBezTo>
                  <a:lnTo>
                    <a:pt x="4362" y="12064"/>
                  </a:lnTo>
                  <a:lnTo>
                    <a:pt x="7337" y="9079"/>
                  </a:lnTo>
                  <a:lnTo>
                    <a:pt x="9193" y="16330"/>
                  </a:lnTo>
                  <a:cubicBezTo>
                    <a:pt x="9385" y="17084"/>
                    <a:pt x="10002" y="17667"/>
                    <a:pt x="10770" y="17814"/>
                  </a:cubicBezTo>
                  <a:lnTo>
                    <a:pt x="12999" y="18237"/>
                  </a:lnTo>
                  <a:cubicBezTo>
                    <a:pt x="12972" y="18316"/>
                    <a:pt x="12952" y="18399"/>
                    <a:pt x="12953" y="18484"/>
                  </a:cubicBezTo>
                  <a:cubicBezTo>
                    <a:pt x="12957" y="18681"/>
                    <a:pt x="13040" y="18867"/>
                    <a:pt x="13184" y="19001"/>
                  </a:cubicBezTo>
                  <a:lnTo>
                    <a:pt x="15684" y="21325"/>
                  </a:lnTo>
                  <a:cubicBezTo>
                    <a:pt x="15822" y="21454"/>
                    <a:pt x="15998" y="21518"/>
                    <a:pt x="16174" y="21518"/>
                  </a:cubicBezTo>
                  <a:cubicBezTo>
                    <a:pt x="16358" y="21518"/>
                    <a:pt x="16543" y="21447"/>
                    <a:pt x="16683" y="21306"/>
                  </a:cubicBezTo>
                  <a:lnTo>
                    <a:pt x="21236" y="16738"/>
                  </a:lnTo>
                  <a:cubicBezTo>
                    <a:pt x="21509" y="16463"/>
                    <a:pt x="21518" y="16020"/>
                    <a:pt x="21255" y="15735"/>
                  </a:cubicBezTo>
                  <a:cubicBezTo>
                    <a:pt x="21255" y="15735"/>
                    <a:pt x="21255" y="15735"/>
                    <a:pt x="21255" y="1573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2" name="Shape 22276"/>
            <p:cNvSpPr/>
            <p:nvPr/>
          </p:nvSpPr>
          <p:spPr>
            <a:xfrm>
              <a:off x="8646973" y="2456966"/>
              <a:ext cx="530667" cy="530764"/>
            </a:xfrm>
            <a:custGeom>
              <a:avLst/>
              <a:gdLst/>
              <a:ahLst/>
              <a:cxnLst>
                <a:cxn ang="0">
                  <a:pos x="wd2" y="hd2"/>
                </a:cxn>
                <a:cxn ang="5400000">
                  <a:pos x="wd2" y="hd2"/>
                </a:cxn>
                <a:cxn ang="10800000">
                  <a:pos x="wd2" y="hd2"/>
                </a:cxn>
                <a:cxn ang="16200000">
                  <a:pos x="wd2" y="hd2"/>
                </a:cxn>
              </a:cxnLst>
              <a:rect l="0" t="0" r="r" b="b"/>
              <a:pathLst>
                <a:path w="21521" h="21600" extrusionOk="0">
                  <a:moveTo>
                    <a:pt x="10424" y="0"/>
                  </a:moveTo>
                  <a:cubicBezTo>
                    <a:pt x="4679" y="0"/>
                    <a:pt x="0" y="4687"/>
                    <a:pt x="0" y="10453"/>
                  </a:cubicBezTo>
                  <a:cubicBezTo>
                    <a:pt x="0" y="16219"/>
                    <a:pt x="4679" y="20914"/>
                    <a:pt x="10424" y="20914"/>
                  </a:cubicBezTo>
                  <a:cubicBezTo>
                    <a:pt x="10872" y="20914"/>
                    <a:pt x="11233" y="20551"/>
                    <a:pt x="11233" y="20102"/>
                  </a:cubicBezTo>
                  <a:cubicBezTo>
                    <a:pt x="11233" y="19653"/>
                    <a:pt x="10872" y="19283"/>
                    <a:pt x="10424" y="19283"/>
                  </a:cubicBezTo>
                  <a:cubicBezTo>
                    <a:pt x="5572" y="19283"/>
                    <a:pt x="1625" y="15322"/>
                    <a:pt x="1625" y="10453"/>
                  </a:cubicBezTo>
                  <a:cubicBezTo>
                    <a:pt x="1625" y="5584"/>
                    <a:pt x="5572" y="1623"/>
                    <a:pt x="10424" y="1623"/>
                  </a:cubicBezTo>
                  <a:cubicBezTo>
                    <a:pt x="15276" y="1623"/>
                    <a:pt x="19224" y="5584"/>
                    <a:pt x="19224" y="10453"/>
                  </a:cubicBezTo>
                  <a:cubicBezTo>
                    <a:pt x="19224" y="10902"/>
                    <a:pt x="19584" y="11272"/>
                    <a:pt x="20032" y="11272"/>
                  </a:cubicBezTo>
                  <a:cubicBezTo>
                    <a:pt x="20479" y="11272"/>
                    <a:pt x="20841" y="10902"/>
                    <a:pt x="20841" y="10453"/>
                  </a:cubicBezTo>
                  <a:cubicBezTo>
                    <a:pt x="20841" y="4687"/>
                    <a:pt x="16170" y="0"/>
                    <a:pt x="10424" y="0"/>
                  </a:cubicBezTo>
                  <a:close/>
                  <a:moveTo>
                    <a:pt x="10385" y="3245"/>
                  </a:moveTo>
                  <a:cubicBezTo>
                    <a:pt x="6441" y="3245"/>
                    <a:pt x="3234" y="6464"/>
                    <a:pt x="3234" y="10422"/>
                  </a:cubicBezTo>
                  <a:cubicBezTo>
                    <a:pt x="3234" y="14380"/>
                    <a:pt x="6441" y="17598"/>
                    <a:pt x="10385" y="17598"/>
                  </a:cubicBezTo>
                  <a:cubicBezTo>
                    <a:pt x="10833" y="17598"/>
                    <a:pt x="11202" y="17236"/>
                    <a:pt x="11202" y="16787"/>
                  </a:cubicBezTo>
                  <a:cubicBezTo>
                    <a:pt x="11202" y="16337"/>
                    <a:pt x="10833" y="15976"/>
                    <a:pt x="10385" y="15976"/>
                  </a:cubicBezTo>
                  <a:cubicBezTo>
                    <a:pt x="7335" y="15976"/>
                    <a:pt x="4858" y="13483"/>
                    <a:pt x="4858" y="10422"/>
                  </a:cubicBezTo>
                  <a:cubicBezTo>
                    <a:pt x="4858" y="7360"/>
                    <a:pt x="7335" y="4868"/>
                    <a:pt x="10385" y="4868"/>
                  </a:cubicBezTo>
                  <a:cubicBezTo>
                    <a:pt x="13435" y="4868"/>
                    <a:pt x="15920" y="7360"/>
                    <a:pt x="15920" y="10422"/>
                  </a:cubicBezTo>
                  <a:cubicBezTo>
                    <a:pt x="15920" y="10871"/>
                    <a:pt x="16281" y="11233"/>
                    <a:pt x="16728" y="11233"/>
                  </a:cubicBezTo>
                  <a:cubicBezTo>
                    <a:pt x="17176" y="11233"/>
                    <a:pt x="17545" y="10871"/>
                    <a:pt x="17545" y="10422"/>
                  </a:cubicBezTo>
                  <a:cubicBezTo>
                    <a:pt x="17545" y="6464"/>
                    <a:pt x="14329" y="3245"/>
                    <a:pt x="10385" y="3245"/>
                  </a:cubicBezTo>
                  <a:close/>
                  <a:moveTo>
                    <a:pt x="10308" y="6241"/>
                  </a:moveTo>
                  <a:cubicBezTo>
                    <a:pt x="10009" y="6241"/>
                    <a:pt x="9763" y="6479"/>
                    <a:pt x="9763" y="6779"/>
                  </a:cubicBezTo>
                  <a:lnTo>
                    <a:pt x="9763" y="7021"/>
                  </a:lnTo>
                  <a:cubicBezTo>
                    <a:pt x="8731" y="7228"/>
                    <a:pt x="7960" y="8015"/>
                    <a:pt x="7960" y="8955"/>
                  </a:cubicBezTo>
                  <a:cubicBezTo>
                    <a:pt x="7960" y="9894"/>
                    <a:pt x="8731" y="10682"/>
                    <a:pt x="9763" y="10890"/>
                  </a:cubicBezTo>
                  <a:lnTo>
                    <a:pt x="9763" y="12660"/>
                  </a:lnTo>
                  <a:cubicBezTo>
                    <a:pt x="9340" y="12512"/>
                    <a:pt x="9041" y="12203"/>
                    <a:pt x="9041" y="11849"/>
                  </a:cubicBezTo>
                  <a:cubicBezTo>
                    <a:pt x="9041" y="11550"/>
                    <a:pt x="8803" y="11303"/>
                    <a:pt x="8504" y="11303"/>
                  </a:cubicBezTo>
                  <a:cubicBezTo>
                    <a:pt x="8206" y="11303"/>
                    <a:pt x="7960" y="11550"/>
                    <a:pt x="7960" y="11849"/>
                  </a:cubicBezTo>
                  <a:cubicBezTo>
                    <a:pt x="7960" y="12788"/>
                    <a:pt x="8731" y="13576"/>
                    <a:pt x="9763" y="13784"/>
                  </a:cubicBezTo>
                  <a:lnTo>
                    <a:pt x="9763" y="14018"/>
                  </a:lnTo>
                  <a:cubicBezTo>
                    <a:pt x="9763" y="14317"/>
                    <a:pt x="10009" y="14564"/>
                    <a:pt x="10308" y="14564"/>
                  </a:cubicBezTo>
                  <a:cubicBezTo>
                    <a:pt x="10606" y="14564"/>
                    <a:pt x="10844" y="14317"/>
                    <a:pt x="10844" y="14018"/>
                  </a:cubicBezTo>
                  <a:lnTo>
                    <a:pt x="10844" y="13784"/>
                  </a:lnTo>
                  <a:cubicBezTo>
                    <a:pt x="11876" y="13576"/>
                    <a:pt x="12647" y="12788"/>
                    <a:pt x="12647" y="11849"/>
                  </a:cubicBezTo>
                  <a:cubicBezTo>
                    <a:pt x="12647" y="10910"/>
                    <a:pt x="11876" y="10122"/>
                    <a:pt x="10844" y="9915"/>
                  </a:cubicBezTo>
                  <a:lnTo>
                    <a:pt x="10844" y="8136"/>
                  </a:lnTo>
                  <a:cubicBezTo>
                    <a:pt x="11267" y="8285"/>
                    <a:pt x="11567" y="8602"/>
                    <a:pt x="11567" y="8955"/>
                  </a:cubicBezTo>
                  <a:cubicBezTo>
                    <a:pt x="11567" y="9254"/>
                    <a:pt x="11813" y="9493"/>
                    <a:pt x="12111" y="9493"/>
                  </a:cubicBezTo>
                  <a:cubicBezTo>
                    <a:pt x="12409" y="9493"/>
                    <a:pt x="12647" y="9254"/>
                    <a:pt x="12647" y="8955"/>
                  </a:cubicBezTo>
                  <a:cubicBezTo>
                    <a:pt x="12647" y="8015"/>
                    <a:pt x="11876" y="7228"/>
                    <a:pt x="10844" y="7021"/>
                  </a:cubicBezTo>
                  <a:lnTo>
                    <a:pt x="10844" y="6779"/>
                  </a:lnTo>
                  <a:cubicBezTo>
                    <a:pt x="10844" y="6479"/>
                    <a:pt x="10606" y="6241"/>
                    <a:pt x="10308" y="6241"/>
                  </a:cubicBezTo>
                  <a:close/>
                  <a:moveTo>
                    <a:pt x="9763" y="8136"/>
                  </a:moveTo>
                  <a:lnTo>
                    <a:pt x="9763" y="9766"/>
                  </a:lnTo>
                  <a:cubicBezTo>
                    <a:pt x="9341" y="9618"/>
                    <a:pt x="9041" y="9308"/>
                    <a:pt x="9041" y="8955"/>
                  </a:cubicBezTo>
                  <a:cubicBezTo>
                    <a:pt x="9041" y="8602"/>
                    <a:pt x="9341" y="8285"/>
                    <a:pt x="9763" y="8136"/>
                  </a:cubicBezTo>
                  <a:close/>
                  <a:moveTo>
                    <a:pt x="10844" y="11038"/>
                  </a:moveTo>
                  <a:cubicBezTo>
                    <a:pt x="11267" y="11186"/>
                    <a:pt x="11567" y="11496"/>
                    <a:pt x="11567" y="11849"/>
                  </a:cubicBezTo>
                  <a:cubicBezTo>
                    <a:pt x="11567" y="12203"/>
                    <a:pt x="11267" y="12512"/>
                    <a:pt x="10844" y="12660"/>
                  </a:cubicBezTo>
                  <a:lnTo>
                    <a:pt x="10844" y="11038"/>
                  </a:lnTo>
                  <a:close/>
                  <a:moveTo>
                    <a:pt x="13308" y="12754"/>
                  </a:moveTo>
                  <a:cubicBezTo>
                    <a:pt x="13166" y="12789"/>
                    <a:pt x="13035" y="12857"/>
                    <a:pt x="12927" y="12965"/>
                  </a:cubicBezTo>
                  <a:cubicBezTo>
                    <a:pt x="12713" y="13180"/>
                    <a:pt x="12633" y="13501"/>
                    <a:pt x="12725" y="13792"/>
                  </a:cubicBezTo>
                  <a:lnTo>
                    <a:pt x="14622" y="19736"/>
                  </a:lnTo>
                  <a:cubicBezTo>
                    <a:pt x="14708" y="20006"/>
                    <a:pt x="14930" y="20207"/>
                    <a:pt x="15205" y="20274"/>
                  </a:cubicBezTo>
                  <a:cubicBezTo>
                    <a:pt x="15268" y="20289"/>
                    <a:pt x="15335" y="20297"/>
                    <a:pt x="15399" y="20297"/>
                  </a:cubicBezTo>
                  <a:cubicBezTo>
                    <a:pt x="15612" y="20297"/>
                    <a:pt x="15813" y="20218"/>
                    <a:pt x="15967" y="20063"/>
                  </a:cubicBezTo>
                  <a:lnTo>
                    <a:pt x="17413" y="18620"/>
                  </a:lnTo>
                  <a:lnTo>
                    <a:pt x="20141" y="21358"/>
                  </a:lnTo>
                  <a:cubicBezTo>
                    <a:pt x="20299" y="21517"/>
                    <a:pt x="20508" y="21600"/>
                    <a:pt x="20716" y="21600"/>
                  </a:cubicBezTo>
                  <a:cubicBezTo>
                    <a:pt x="20923" y="21600"/>
                    <a:pt x="21125" y="21517"/>
                    <a:pt x="21284" y="21358"/>
                  </a:cubicBezTo>
                  <a:cubicBezTo>
                    <a:pt x="21600" y="21041"/>
                    <a:pt x="21600" y="20529"/>
                    <a:pt x="21284" y="20211"/>
                  </a:cubicBezTo>
                  <a:lnTo>
                    <a:pt x="18555" y="17466"/>
                  </a:lnTo>
                  <a:lnTo>
                    <a:pt x="19993" y="16023"/>
                  </a:lnTo>
                  <a:cubicBezTo>
                    <a:pt x="20193" y="15823"/>
                    <a:pt x="20278" y="15533"/>
                    <a:pt x="20211" y="15258"/>
                  </a:cubicBezTo>
                  <a:cubicBezTo>
                    <a:pt x="20144" y="14982"/>
                    <a:pt x="19936" y="14759"/>
                    <a:pt x="19667" y="14673"/>
                  </a:cubicBezTo>
                  <a:lnTo>
                    <a:pt x="13743" y="12770"/>
                  </a:lnTo>
                  <a:cubicBezTo>
                    <a:pt x="13599" y="12723"/>
                    <a:pt x="13450" y="12720"/>
                    <a:pt x="13308" y="12754"/>
                  </a:cubicBezTo>
                  <a:close/>
                  <a:moveTo>
                    <a:pt x="14746" y="14798"/>
                  </a:moveTo>
                  <a:lnTo>
                    <a:pt x="17910" y="15812"/>
                  </a:lnTo>
                  <a:cubicBezTo>
                    <a:pt x="17910" y="15812"/>
                    <a:pt x="15765" y="17973"/>
                    <a:pt x="15765" y="17973"/>
                  </a:cubicBezTo>
                  <a:lnTo>
                    <a:pt x="14746" y="14798"/>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3" name="Shape 22277"/>
            <p:cNvSpPr/>
            <p:nvPr/>
          </p:nvSpPr>
          <p:spPr>
            <a:xfrm>
              <a:off x="9530278" y="3469013"/>
              <a:ext cx="354993" cy="446425"/>
            </a:xfrm>
            <a:custGeom>
              <a:avLst/>
              <a:gdLst/>
              <a:ahLst/>
              <a:cxnLst>
                <a:cxn ang="0">
                  <a:pos x="wd2" y="hd2"/>
                </a:cxn>
                <a:cxn ang="5400000">
                  <a:pos x="wd2" y="hd2"/>
                </a:cxn>
                <a:cxn ang="10800000">
                  <a:pos x="wd2" y="hd2"/>
                </a:cxn>
                <a:cxn ang="16200000">
                  <a:pos x="wd2" y="hd2"/>
                </a:cxn>
              </a:cxnLst>
              <a:rect l="0" t="0" r="r" b="b"/>
              <a:pathLst>
                <a:path w="21600" h="21600" extrusionOk="0">
                  <a:moveTo>
                    <a:pt x="4910" y="0"/>
                  </a:moveTo>
                  <a:cubicBezTo>
                    <a:pt x="2202" y="0"/>
                    <a:pt x="0" y="1752"/>
                    <a:pt x="0" y="3905"/>
                  </a:cubicBezTo>
                  <a:cubicBezTo>
                    <a:pt x="0" y="5180"/>
                    <a:pt x="777" y="6317"/>
                    <a:pt x="1971" y="7030"/>
                  </a:cubicBezTo>
                  <a:lnTo>
                    <a:pt x="1971" y="15358"/>
                  </a:lnTo>
                  <a:lnTo>
                    <a:pt x="6100" y="15358"/>
                  </a:lnTo>
                  <a:lnTo>
                    <a:pt x="2146" y="21600"/>
                  </a:lnTo>
                  <a:lnTo>
                    <a:pt x="4339" y="21600"/>
                  </a:lnTo>
                  <a:lnTo>
                    <a:pt x="8187" y="15525"/>
                  </a:lnTo>
                  <a:lnTo>
                    <a:pt x="8187" y="21600"/>
                  </a:lnTo>
                  <a:lnTo>
                    <a:pt x="10147" y="21600"/>
                  </a:lnTo>
                  <a:lnTo>
                    <a:pt x="10147" y="15525"/>
                  </a:lnTo>
                  <a:lnTo>
                    <a:pt x="13996" y="21600"/>
                  </a:lnTo>
                  <a:lnTo>
                    <a:pt x="16188" y="21600"/>
                  </a:lnTo>
                  <a:lnTo>
                    <a:pt x="12235" y="15358"/>
                  </a:lnTo>
                  <a:cubicBezTo>
                    <a:pt x="12235" y="15358"/>
                    <a:pt x="16363" y="15358"/>
                    <a:pt x="16363" y="15358"/>
                  </a:cubicBezTo>
                  <a:lnTo>
                    <a:pt x="16363" y="13661"/>
                  </a:lnTo>
                  <a:lnTo>
                    <a:pt x="21600" y="15377"/>
                  </a:lnTo>
                  <a:lnTo>
                    <a:pt x="21600" y="7002"/>
                  </a:lnTo>
                  <a:lnTo>
                    <a:pt x="16363" y="8718"/>
                  </a:lnTo>
                  <a:lnTo>
                    <a:pt x="16363" y="7030"/>
                  </a:lnTo>
                  <a:cubicBezTo>
                    <a:pt x="17553" y="6317"/>
                    <a:pt x="18334" y="5180"/>
                    <a:pt x="18334" y="3905"/>
                  </a:cubicBezTo>
                  <a:cubicBezTo>
                    <a:pt x="18334" y="1752"/>
                    <a:pt x="16131" y="0"/>
                    <a:pt x="13424" y="0"/>
                  </a:cubicBezTo>
                  <a:cubicBezTo>
                    <a:pt x="11607" y="0"/>
                    <a:pt x="10016" y="786"/>
                    <a:pt x="9167" y="1957"/>
                  </a:cubicBezTo>
                  <a:cubicBezTo>
                    <a:pt x="8319" y="786"/>
                    <a:pt x="6727" y="0"/>
                    <a:pt x="4910" y="0"/>
                  </a:cubicBezTo>
                  <a:close/>
                  <a:moveTo>
                    <a:pt x="4910" y="1558"/>
                  </a:moveTo>
                  <a:cubicBezTo>
                    <a:pt x="6534" y="1558"/>
                    <a:pt x="7861" y="2613"/>
                    <a:pt x="7861" y="3905"/>
                  </a:cubicBezTo>
                  <a:cubicBezTo>
                    <a:pt x="7861" y="5196"/>
                    <a:pt x="6534" y="6242"/>
                    <a:pt x="4910" y="6242"/>
                  </a:cubicBezTo>
                  <a:cubicBezTo>
                    <a:pt x="3285" y="6242"/>
                    <a:pt x="1971" y="5196"/>
                    <a:pt x="1971" y="3905"/>
                  </a:cubicBezTo>
                  <a:cubicBezTo>
                    <a:pt x="1971" y="2613"/>
                    <a:pt x="3285" y="1558"/>
                    <a:pt x="4910" y="1558"/>
                  </a:cubicBezTo>
                  <a:close/>
                  <a:moveTo>
                    <a:pt x="13424" y="1558"/>
                  </a:moveTo>
                  <a:cubicBezTo>
                    <a:pt x="15049" y="1558"/>
                    <a:pt x="16363" y="2613"/>
                    <a:pt x="16363" y="3905"/>
                  </a:cubicBezTo>
                  <a:cubicBezTo>
                    <a:pt x="16363" y="5196"/>
                    <a:pt x="15049" y="6242"/>
                    <a:pt x="13424" y="6242"/>
                  </a:cubicBezTo>
                  <a:cubicBezTo>
                    <a:pt x="11800" y="6242"/>
                    <a:pt x="10473" y="5196"/>
                    <a:pt x="10473" y="3905"/>
                  </a:cubicBezTo>
                  <a:cubicBezTo>
                    <a:pt x="10473" y="2613"/>
                    <a:pt x="11800" y="1558"/>
                    <a:pt x="13424" y="1558"/>
                  </a:cubicBezTo>
                  <a:close/>
                  <a:moveTo>
                    <a:pt x="3930" y="8588"/>
                  </a:moveTo>
                  <a:lnTo>
                    <a:pt x="14404" y="8588"/>
                  </a:lnTo>
                  <a:lnTo>
                    <a:pt x="14404" y="13791"/>
                  </a:lnTo>
                  <a:lnTo>
                    <a:pt x="3930" y="13791"/>
                  </a:lnTo>
                  <a:cubicBezTo>
                    <a:pt x="3930" y="13791"/>
                    <a:pt x="3930" y="8588"/>
                    <a:pt x="3930" y="8588"/>
                  </a:cubicBezTo>
                  <a:close/>
                  <a:moveTo>
                    <a:pt x="19641" y="9339"/>
                  </a:moveTo>
                  <a:lnTo>
                    <a:pt x="19641" y="13040"/>
                  </a:lnTo>
                  <a:lnTo>
                    <a:pt x="17028" y="12187"/>
                  </a:lnTo>
                  <a:cubicBezTo>
                    <a:pt x="17028" y="12187"/>
                    <a:pt x="17028" y="10193"/>
                    <a:pt x="17028" y="10193"/>
                  </a:cubicBezTo>
                  <a:lnTo>
                    <a:pt x="19641" y="9339"/>
                  </a:lnTo>
                  <a:close/>
                  <a:moveTo>
                    <a:pt x="6345" y="10387"/>
                  </a:moveTo>
                  <a:cubicBezTo>
                    <a:pt x="6345" y="10387"/>
                    <a:pt x="6345" y="11945"/>
                    <a:pt x="6345" y="11945"/>
                  </a:cubicBezTo>
                  <a:lnTo>
                    <a:pt x="12235" y="11945"/>
                  </a:lnTo>
                  <a:lnTo>
                    <a:pt x="12235" y="10387"/>
                  </a:lnTo>
                  <a:lnTo>
                    <a:pt x="6345" y="10387"/>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4" name="Shape 22278"/>
            <p:cNvSpPr/>
            <p:nvPr/>
          </p:nvSpPr>
          <p:spPr>
            <a:xfrm>
              <a:off x="7230110" y="4953388"/>
              <a:ext cx="483695" cy="483695"/>
            </a:xfrm>
            <a:custGeom>
              <a:avLst/>
              <a:gdLst/>
              <a:ahLst/>
              <a:cxnLst>
                <a:cxn ang="0">
                  <a:pos x="wd2" y="hd2"/>
                </a:cxn>
                <a:cxn ang="5400000">
                  <a:pos x="wd2" y="hd2"/>
                </a:cxn>
                <a:cxn ang="10800000">
                  <a:pos x="wd2" y="hd2"/>
                </a:cxn>
                <a:cxn ang="16200000">
                  <a:pos x="wd2" y="hd2"/>
                </a:cxn>
              </a:cxnLst>
              <a:rect l="0" t="0" r="r" b="b"/>
              <a:pathLst>
                <a:path w="21600" h="21600" extrusionOk="0">
                  <a:moveTo>
                    <a:pt x="20278" y="11461"/>
                  </a:moveTo>
                  <a:lnTo>
                    <a:pt x="18074" y="11461"/>
                  </a:lnTo>
                  <a:lnTo>
                    <a:pt x="18074" y="16090"/>
                  </a:lnTo>
                  <a:cubicBezTo>
                    <a:pt x="18074" y="16455"/>
                    <a:pt x="17778" y="16751"/>
                    <a:pt x="17412" y="16751"/>
                  </a:cubicBezTo>
                  <a:lnTo>
                    <a:pt x="4188" y="16751"/>
                  </a:lnTo>
                  <a:cubicBezTo>
                    <a:pt x="3822" y="16751"/>
                    <a:pt x="3527" y="16455"/>
                    <a:pt x="3527" y="16090"/>
                  </a:cubicBezTo>
                  <a:lnTo>
                    <a:pt x="3527" y="11461"/>
                  </a:lnTo>
                  <a:lnTo>
                    <a:pt x="1322" y="11461"/>
                  </a:lnTo>
                  <a:lnTo>
                    <a:pt x="1322" y="20278"/>
                  </a:lnTo>
                  <a:lnTo>
                    <a:pt x="20278" y="20278"/>
                  </a:lnTo>
                  <a:cubicBezTo>
                    <a:pt x="20278" y="20278"/>
                    <a:pt x="20278" y="11461"/>
                    <a:pt x="20278" y="11461"/>
                  </a:cubicBezTo>
                  <a:close/>
                  <a:moveTo>
                    <a:pt x="4849" y="15429"/>
                  </a:moveTo>
                  <a:lnTo>
                    <a:pt x="16751" y="15429"/>
                  </a:lnTo>
                  <a:lnTo>
                    <a:pt x="16751" y="5730"/>
                  </a:lnTo>
                  <a:lnTo>
                    <a:pt x="13004" y="5730"/>
                  </a:lnTo>
                  <a:cubicBezTo>
                    <a:pt x="12639" y="5730"/>
                    <a:pt x="12343" y="5435"/>
                    <a:pt x="12343" y="5070"/>
                  </a:cubicBezTo>
                  <a:lnTo>
                    <a:pt x="12343" y="1322"/>
                  </a:lnTo>
                  <a:lnTo>
                    <a:pt x="4849" y="1322"/>
                  </a:lnTo>
                  <a:cubicBezTo>
                    <a:pt x="4849" y="1322"/>
                    <a:pt x="4849" y="15429"/>
                    <a:pt x="4849" y="15429"/>
                  </a:cubicBezTo>
                  <a:close/>
                  <a:moveTo>
                    <a:pt x="13665" y="4408"/>
                  </a:moveTo>
                  <a:lnTo>
                    <a:pt x="15816" y="4408"/>
                  </a:lnTo>
                  <a:lnTo>
                    <a:pt x="13665" y="2257"/>
                  </a:lnTo>
                  <a:cubicBezTo>
                    <a:pt x="13665" y="2257"/>
                    <a:pt x="13665" y="4408"/>
                    <a:pt x="13665" y="4408"/>
                  </a:cubicBezTo>
                  <a:close/>
                  <a:moveTo>
                    <a:pt x="21600" y="10800"/>
                  </a:moveTo>
                  <a:lnTo>
                    <a:pt x="21600" y="20939"/>
                  </a:lnTo>
                  <a:cubicBezTo>
                    <a:pt x="21600" y="21304"/>
                    <a:pt x="21304" y="21600"/>
                    <a:pt x="20938" y="21600"/>
                  </a:cubicBezTo>
                  <a:lnTo>
                    <a:pt x="661" y="21600"/>
                  </a:lnTo>
                  <a:cubicBezTo>
                    <a:pt x="296" y="21600"/>
                    <a:pt x="0" y="21304"/>
                    <a:pt x="0" y="20939"/>
                  </a:cubicBezTo>
                  <a:lnTo>
                    <a:pt x="0" y="10800"/>
                  </a:lnTo>
                  <a:cubicBezTo>
                    <a:pt x="0" y="10435"/>
                    <a:pt x="296" y="10139"/>
                    <a:pt x="661" y="10139"/>
                  </a:cubicBezTo>
                  <a:lnTo>
                    <a:pt x="3527" y="10139"/>
                  </a:lnTo>
                  <a:lnTo>
                    <a:pt x="3527" y="661"/>
                  </a:lnTo>
                  <a:cubicBezTo>
                    <a:pt x="3527" y="296"/>
                    <a:pt x="3822" y="0"/>
                    <a:pt x="4188" y="0"/>
                  </a:cubicBezTo>
                  <a:lnTo>
                    <a:pt x="12999" y="0"/>
                  </a:lnTo>
                  <a:cubicBezTo>
                    <a:pt x="13010" y="0"/>
                    <a:pt x="13021" y="0"/>
                    <a:pt x="13032" y="1"/>
                  </a:cubicBezTo>
                  <a:cubicBezTo>
                    <a:pt x="13204" y="8"/>
                    <a:pt x="13359" y="81"/>
                    <a:pt x="13473" y="195"/>
                  </a:cubicBezTo>
                  <a:lnTo>
                    <a:pt x="17879" y="4601"/>
                  </a:lnTo>
                  <a:cubicBezTo>
                    <a:pt x="17993" y="4714"/>
                    <a:pt x="18066" y="4869"/>
                    <a:pt x="18073" y="5041"/>
                  </a:cubicBezTo>
                  <a:cubicBezTo>
                    <a:pt x="18073" y="5052"/>
                    <a:pt x="18074" y="5063"/>
                    <a:pt x="18074" y="5074"/>
                  </a:cubicBezTo>
                  <a:lnTo>
                    <a:pt x="18074" y="10139"/>
                  </a:lnTo>
                  <a:lnTo>
                    <a:pt x="20938" y="10139"/>
                  </a:lnTo>
                  <a:cubicBezTo>
                    <a:pt x="21304" y="10139"/>
                    <a:pt x="21600" y="10435"/>
                    <a:pt x="21600" y="10800"/>
                  </a:cubicBezTo>
                  <a:cubicBezTo>
                    <a:pt x="21600" y="10800"/>
                    <a:pt x="21600" y="10800"/>
                    <a:pt x="21600" y="10800"/>
                  </a:cubicBezTo>
                  <a:close/>
                  <a:moveTo>
                    <a:pt x="17412" y="17853"/>
                  </a:moveTo>
                  <a:lnTo>
                    <a:pt x="4188" y="17853"/>
                  </a:lnTo>
                  <a:cubicBezTo>
                    <a:pt x="3822" y="17853"/>
                    <a:pt x="3527" y="18149"/>
                    <a:pt x="3527" y="18514"/>
                  </a:cubicBezTo>
                  <a:cubicBezTo>
                    <a:pt x="3527" y="18880"/>
                    <a:pt x="3822" y="19176"/>
                    <a:pt x="4188" y="19176"/>
                  </a:cubicBezTo>
                  <a:lnTo>
                    <a:pt x="17412" y="19176"/>
                  </a:lnTo>
                  <a:cubicBezTo>
                    <a:pt x="17778" y="19176"/>
                    <a:pt x="18074" y="18880"/>
                    <a:pt x="18074" y="18514"/>
                  </a:cubicBezTo>
                  <a:cubicBezTo>
                    <a:pt x="18074" y="18149"/>
                    <a:pt x="17778" y="17853"/>
                    <a:pt x="17412" y="17853"/>
                  </a:cubicBezTo>
                  <a:cubicBezTo>
                    <a:pt x="17412" y="17853"/>
                    <a:pt x="17412" y="17853"/>
                    <a:pt x="17412" y="17853"/>
                  </a:cubicBezTo>
                  <a:close/>
                  <a:moveTo>
                    <a:pt x="12784" y="11241"/>
                  </a:moveTo>
                  <a:lnTo>
                    <a:pt x="8816" y="11241"/>
                  </a:lnTo>
                  <a:cubicBezTo>
                    <a:pt x="8451" y="11241"/>
                    <a:pt x="8155" y="11537"/>
                    <a:pt x="8155" y="11902"/>
                  </a:cubicBezTo>
                  <a:cubicBezTo>
                    <a:pt x="8155" y="12267"/>
                    <a:pt x="8451" y="12564"/>
                    <a:pt x="8816" y="12564"/>
                  </a:cubicBezTo>
                  <a:lnTo>
                    <a:pt x="12784" y="12564"/>
                  </a:lnTo>
                  <a:cubicBezTo>
                    <a:pt x="13149" y="12564"/>
                    <a:pt x="13445" y="12267"/>
                    <a:pt x="13445" y="11902"/>
                  </a:cubicBezTo>
                  <a:cubicBezTo>
                    <a:pt x="13445" y="11537"/>
                    <a:pt x="13149" y="11241"/>
                    <a:pt x="12784" y="11241"/>
                  </a:cubicBezTo>
                  <a:cubicBezTo>
                    <a:pt x="12784" y="11241"/>
                    <a:pt x="12784" y="11241"/>
                    <a:pt x="12784" y="11241"/>
                  </a:cubicBezTo>
                  <a:close/>
                  <a:moveTo>
                    <a:pt x="13445" y="9257"/>
                  </a:moveTo>
                  <a:cubicBezTo>
                    <a:pt x="13445" y="9622"/>
                    <a:pt x="13149" y="9918"/>
                    <a:pt x="12784" y="9918"/>
                  </a:cubicBezTo>
                  <a:lnTo>
                    <a:pt x="8816" y="9918"/>
                  </a:lnTo>
                  <a:cubicBezTo>
                    <a:pt x="8451" y="9918"/>
                    <a:pt x="8155" y="9622"/>
                    <a:pt x="8155" y="9257"/>
                  </a:cubicBezTo>
                  <a:cubicBezTo>
                    <a:pt x="8155" y="8892"/>
                    <a:pt x="8451" y="8596"/>
                    <a:pt x="8816" y="8596"/>
                  </a:cubicBezTo>
                  <a:lnTo>
                    <a:pt x="12784" y="8596"/>
                  </a:lnTo>
                  <a:cubicBezTo>
                    <a:pt x="13149" y="8596"/>
                    <a:pt x="13445" y="8892"/>
                    <a:pt x="13445" y="9257"/>
                  </a:cubicBezTo>
                  <a:cubicBezTo>
                    <a:pt x="13445" y="9257"/>
                    <a:pt x="13445" y="9257"/>
                    <a:pt x="13445" y="9257"/>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5" name="Shape 22279"/>
            <p:cNvSpPr/>
            <p:nvPr/>
          </p:nvSpPr>
          <p:spPr>
            <a:xfrm>
              <a:off x="6217997" y="5296906"/>
              <a:ext cx="304773" cy="304581"/>
            </a:xfrm>
            <a:custGeom>
              <a:avLst/>
              <a:gdLst/>
              <a:ahLst/>
              <a:cxnLst>
                <a:cxn ang="0">
                  <a:pos x="wd2" y="hd2"/>
                </a:cxn>
                <a:cxn ang="5400000">
                  <a:pos x="wd2" y="hd2"/>
                </a:cxn>
                <a:cxn ang="10800000">
                  <a:pos x="wd2" y="hd2"/>
                </a:cxn>
                <a:cxn ang="16200000">
                  <a:pos x="wd2" y="hd2"/>
                </a:cxn>
              </a:cxnLst>
              <a:rect l="0" t="0" r="r" b="b"/>
              <a:pathLst>
                <a:path w="21600" h="21600" extrusionOk="0">
                  <a:moveTo>
                    <a:pt x="1358" y="0"/>
                  </a:moveTo>
                  <a:cubicBezTo>
                    <a:pt x="613" y="0"/>
                    <a:pt x="0" y="600"/>
                    <a:pt x="0" y="1346"/>
                  </a:cubicBezTo>
                  <a:lnTo>
                    <a:pt x="0" y="14858"/>
                  </a:lnTo>
                  <a:cubicBezTo>
                    <a:pt x="0" y="15604"/>
                    <a:pt x="613" y="16203"/>
                    <a:pt x="1358" y="16203"/>
                  </a:cubicBezTo>
                  <a:lnTo>
                    <a:pt x="9496" y="16203"/>
                  </a:lnTo>
                  <a:cubicBezTo>
                    <a:pt x="9833" y="19238"/>
                    <a:pt x="12407" y="21600"/>
                    <a:pt x="15528" y="21600"/>
                  </a:cubicBezTo>
                  <a:cubicBezTo>
                    <a:pt x="18876" y="21600"/>
                    <a:pt x="21600" y="18875"/>
                    <a:pt x="21600" y="15524"/>
                  </a:cubicBezTo>
                  <a:lnTo>
                    <a:pt x="21600" y="1346"/>
                  </a:lnTo>
                  <a:cubicBezTo>
                    <a:pt x="21600" y="600"/>
                    <a:pt x="21000" y="0"/>
                    <a:pt x="20255" y="0"/>
                  </a:cubicBezTo>
                  <a:lnTo>
                    <a:pt x="1358" y="0"/>
                  </a:lnTo>
                  <a:close/>
                  <a:moveTo>
                    <a:pt x="2703" y="2705"/>
                  </a:moveTo>
                  <a:lnTo>
                    <a:pt x="18897" y="2705"/>
                  </a:lnTo>
                  <a:lnTo>
                    <a:pt x="18897" y="10127"/>
                  </a:lnTo>
                  <a:cubicBezTo>
                    <a:pt x="18897" y="10127"/>
                    <a:pt x="16223" y="7316"/>
                    <a:pt x="15378" y="6335"/>
                  </a:cubicBezTo>
                  <a:cubicBezTo>
                    <a:pt x="15246" y="6182"/>
                    <a:pt x="15063" y="6080"/>
                    <a:pt x="14862" y="6076"/>
                  </a:cubicBezTo>
                  <a:cubicBezTo>
                    <a:pt x="14668" y="6072"/>
                    <a:pt x="14462" y="6153"/>
                    <a:pt x="14332" y="6307"/>
                  </a:cubicBezTo>
                  <a:lnTo>
                    <a:pt x="10596" y="10712"/>
                  </a:lnTo>
                  <a:cubicBezTo>
                    <a:pt x="10596" y="10712"/>
                    <a:pt x="8545" y="8944"/>
                    <a:pt x="8545" y="8944"/>
                  </a:cubicBezTo>
                  <a:cubicBezTo>
                    <a:pt x="8307" y="8741"/>
                    <a:pt x="7956" y="8719"/>
                    <a:pt x="7703" y="8904"/>
                  </a:cubicBezTo>
                  <a:lnTo>
                    <a:pt x="2703" y="12574"/>
                  </a:lnTo>
                  <a:lnTo>
                    <a:pt x="2703" y="2705"/>
                  </a:lnTo>
                  <a:close/>
                  <a:moveTo>
                    <a:pt x="6575" y="3915"/>
                  </a:moveTo>
                  <a:cubicBezTo>
                    <a:pt x="5830" y="3915"/>
                    <a:pt x="5217" y="4515"/>
                    <a:pt x="5217" y="5261"/>
                  </a:cubicBezTo>
                  <a:cubicBezTo>
                    <a:pt x="5217" y="6007"/>
                    <a:pt x="5830" y="6620"/>
                    <a:pt x="6575" y="6620"/>
                  </a:cubicBezTo>
                  <a:cubicBezTo>
                    <a:pt x="7321" y="6620"/>
                    <a:pt x="7920" y="6007"/>
                    <a:pt x="7920" y="5261"/>
                  </a:cubicBezTo>
                  <a:cubicBezTo>
                    <a:pt x="7920" y="4515"/>
                    <a:pt x="7321" y="3915"/>
                    <a:pt x="6575" y="3915"/>
                  </a:cubicBezTo>
                  <a:close/>
                  <a:moveTo>
                    <a:pt x="15528" y="10807"/>
                  </a:moveTo>
                  <a:cubicBezTo>
                    <a:pt x="18136" y="10807"/>
                    <a:pt x="20255" y="12913"/>
                    <a:pt x="20255" y="15524"/>
                  </a:cubicBezTo>
                  <a:cubicBezTo>
                    <a:pt x="20255" y="15754"/>
                    <a:pt x="20232" y="15982"/>
                    <a:pt x="20201" y="16203"/>
                  </a:cubicBezTo>
                  <a:cubicBezTo>
                    <a:pt x="19873" y="18493"/>
                    <a:pt x="17907" y="20254"/>
                    <a:pt x="15528" y="20254"/>
                  </a:cubicBezTo>
                  <a:cubicBezTo>
                    <a:pt x="13148" y="20254"/>
                    <a:pt x="11183" y="18493"/>
                    <a:pt x="10854" y="16203"/>
                  </a:cubicBezTo>
                  <a:cubicBezTo>
                    <a:pt x="10823" y="15982"/>
                    <a:pt x="10800" y="15754"/>
                    <a:pt x="10800" y="15524"/>
                  </a:cubicBezTo>
                  <a:cubicBezTo>
                    <a:pt x="10800" y="12913"/>
                    <a:pt x="12918" y="10807"/>
                    <a:pt x="15528" y="10807"/>
                  </a:cubicBezTo>
                  <a:close/>
                  <a:moveTo>
                    <a:pt x="15500" y="13050"/>
                  </a:moveTo>
                  <a:cubicBezTo>
                    <a:pt x="15282" y="13050"/>
                    <a:pt x="15069" y="13147"/>
                    <a:pt x="14943" y="13335"/>
                  </a:cubicBezTo>
                  <a:lnTo>
                    <a:pt x="13598" y="15361"/>
                  </a:lnTo>
                  <a:cubicBezTo>
                    <a:pt x="13461" y="15568"/>
                    <a:pt x="13440" y="15834"/>
                    <a:pt x="13558" y="16054"/>
                  </a:cubicBezTo>
                  <a:cubicBezTo>
                    <a:pt x="13675" y="16273"/>
                    <a:pt x="13906" y="16407"/>
                    <a:pt x="14155" y="16407"/>
                  </a:cubicBezTo>
                  <a:lnTo>
                    <a:pt x="14835" y="16407"/>
                  </a:lnTo>
                  <a:lnTo>
                    <a:pt x="14835" y="17753"/>
                  </a:lnTo>
                  <a:cubicBezTo>
                    <a:pt x="14835" y="18126"/>
                    <a:pt x="15127" y="18433"/>
                    <a:pt x="15500" y="18433"/>
                  </a:cubicBezTo>
                  <a:cubicBezTo>
                    <a:pt x="15873" y="18433"/>
                    <a:pt x="16180" y="18126"/>
                    <a:pt x="16180" y="17753"/>
                  </a:cubicBezTo>
                  <a:lnTo>
                    <a:pt x="16180" y="16407"/>
                  </a:lnTo>
                  <a:lnTo>
                    <a:pt x="16859" y="16407"/>
                  </a:lnTo>
                  <a:cubicBezTo>
                    <a:pt x="17108" y="16407"/>
                    <a:pt x="17326" y="16273"/>
                    <a:pt x="17443" y="16054"/>
                  </a:cubicBezTo>
                  <a:cubicBezTo>
                    <a:pt x="17560" y="15834"/>
                    <a:pt x="17553" y="15568"/>
                    <a:pt x="17416" y="15361"/>
                  </a:cubicBezTo>
                  <a:cubicBezTo>
                    <a:pt x="17416" y="15361"/>
                    <a:pt x="16071" y="13335"/>
                    <a:pt x="16071" y="13335"/>
                  </a:cubicBezTo>
                  <a:cubicBezTo>
                    <a:pt x="15946" y="13147"/>
                    <a:pt x="15719" y="13050"/>
                    <a:pt x="15500" y="13050"/>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6" name="Shape 22280"/>
            <p:cNvSpPr/>
            <p:nvPr/>
          </p:nvSpPr>
          <p:spPr>
            <a:xfrm>
              <a:off x="9450499" y="4382973"/>
              <a:ext cx="229059" cy="232701"/>
            </a:xfrm>
            <a:custGeom>
              <a:avLst/>
              <a:gdLst/>
              <a:ahLst/>
              <a:cxnLst>
                <a:cxn ang="0">
                  <a:pos x="wd2" y="hd2"/>
                </a:cxn>
                <a:cxn ang="5400000">
                  <a:pos x="wd2" y="hd2"/>
                </a:cxn>
                <a:cxn ang="10800000">
                  <a:pos x="wd2" y="hd2"/>
                </a:cxn>
                <a:cxn ang="16200000">
                  <a:pos x="wd2" y="hd2"/>
                </a:cxn>
              </a:cxnLst>
              <a:rect l="0" t="0" r="r" b="b"/>
              <a:pathLst>
                <a:path w="21600" h="21600" extrusionOk="0">
                  <a:moveTo>
                    <a:pt x="4230" y="0"/>
                  </a:moveTo>
                  <a:cubicBezTo>
                    <a:pt x="3815" y="0"/>
                    <a:pt x="3470" y="322"/>
                    <a:pt x="3470" y="729"/>
                  </a:cubicBezTo>
                  <a:lnTo>
                    <a:pt x="3470" y="5053"/>
                  </a:lnTo>
                  <a:cubicBezTo>
                    <a:pt x="3470" y="5461"/>
                    <a:pt x="3815" y="5783"/>
                    <a:pt x="4230" y="5783"/>
                  </a:cubicBezTo>
                  <a:lnTo>
                    <a:pt x="5585" y="5783"/>
                  </a:lnTo>
                  <a:cubicBezTo>
                    <a:pt x="6000" y="5783"/>
                    <a:pt x="6344" y="5461"/>
                    <a:pt x="6344" y="5053"/>
                  </a:cubicBezTo>
                  <a:lnTo>
                    <a:pt x="6344" y="729"/>
                  </a:lnTo>
                  <a:cubicBezTo>
                    <a:pt x="6344" y="322"/>
                    <a:pt x="6000" y="0"/>
                    <a:pt x="5585" y="0"/>
                  </a:cubicBezTo>
                  <a:lnTo>
                    <a:pt x="4230" y="0"/>
                  </a:lnTo>
                  <a:close/>
                  <a:moveTo>
                    <a:pt x="15798" y="0"/>
                  </a:moveTo>
                  <a:cubicBezTo>
                    <a:pt x="15384" y="0"/>
                    <a:pt x="15039" y="322"/>
                    <a:pt x="15039" y="729"/>
                  </a:cubicBezTo>
                  <a:lnTo>
                    <a:pt x="15039" y="5053"/>
                  </a:lnTo>
                  <a:cubicBezTo>
                    <a:pt x="15039" y="5461"/>
                    <a:pt x="15384" y="5783"/>
                    <a:pt x="15798" y="5783"/>
                  </a:cubicBezTo>
                  <a:lnTo>
                    <a:pt x="17153" y="5783"/>
                  </a:lnTo>
                  <a:cubicBezTo>
                    <a:pt x="17567" y="5783"/>
                    <a:pt x="17913" y="5461"/>
                    <a:pt x="17913" y="5053"/>
                  </a:cubicBezTo>
                  <a:lnTo>
                    <a:pt x="17913" y="729"/>
                  </a:lnTo>
                  <a:cubicBezTo>
                    <a:pt x="17913" y="322"/>
                    <a:pt x="17567" y="0"/>
                    <a:pt x="17153" y="0"/>
                  </a:cubicBezTo>
                  <a:lnTo>
                    <a:pt x="15798" y="0"/>
                  </a:lnTo>
                  <a:close/>
                  <a:moveTo>
                    <a:pt x="1934" y="2277"/>
                  </a:moveTo>
                  <a:cubicBezTo>
                    <a:pt x="878" y="2309"/>
                    <a:pt x="0" y="3178"/>
                    <a:pt x="0" y="4235"/>
                  </a:cubicBezTo>
                  <a:lnTo>
                    <a:pt x="0" y="19643"/>
                  </a:lnTo>
                  <a:cubicBezTo>
                    <a:pt x="0" y="20720"/>
                    <a:pt x="894" y="21600"/>
                    <a:pt x="1988" y="21600"/>
                  </a:cubicBezTo>
                  <a:lnTo>
                    <a:pt x="19630" y="21600"/>
                  </a:lnTo>
                  <a:cubicBezTo>
                    <a:pt x="20722" y="21600"/>
                    <a:pt x="21600" y="20718"/>
                    <a:pt x="21600" y="19643"/>
                  </a:cubicBezTo>
                  <a:lnTo>
                    <a:pt x="21600" y="4235"/>
                  </a:lnTo>
                  <a:cubicBezTo>
                    <a:pt x="21600" y="3178"/>
                    <a:pt x="20739" y="2309"/>
                    <a:pt x="19684" y="2277"/>
                  </a:cubicBezTo>
                  <a:lnTo>
                    <a:pt x="19684" y="4911"/>
                  </a:lnTo>
                  <a:cubicBezTo>
                    <a:pt x="19684" y="6100"/>
                    <a:pt x="18705" y="7064"/>
                    <a:pt x="17497" y="7064"/>
                  </a:cubicBezTo>
                  <a:lnTo>
                    <a:pt x="16105" y="7064"/>
                  </a:lnTo>
                  <a:cubicBezTo>
                    <a:pt x="14897" y="7064"/>
                    <a:pt x="13918" y="6100"/>
                    <a:pt x="13918" y="4911"/>
                  </a:cubicBezTo>
                  <a:lnTo>
                    <a:pt x="13918" y="2277"/>
                  </a:lnTo>
                  <a:lnTo>
                    <a:pt x="7700" y="2277"/>
                  </a:lnTo>
                  <a:lnTo>
                    <a:pt x="7700" y="4911"/>
                  </a:lnTo>
                  <a:cubicBezTo>
                    <a:pt x="7700" y="6100"/>
                    <a:pt x="6703" y="7064"/>
                    <a:pt x="5495" y="7064"/>
                  </a:cubicBezTo>
                  <a:lnTo>
                    <a:pt x="4121" y="7064"/>
                  </a:lnTo>
                  <a:cubicBezTo>
                    <a:pt x="2914" y="7064"/>
                    <a:pt x="1934" y="6100"/>
                    <a:pt x="1934" y="4911"/>
                  </a:cubicBezTo>
                  <a:lnTo>
                    <a:pt x="1934" y="2277"/>
                  </a:lnTo>
                  <a:close/>
                  <a:moveTo>
                    <a:pt x="3380" y="9875"/>
                  </a:moveTo>
                  <a:lnTo>
                    <a:pt x="18184" y="9875"/>
                  </a:lnTo>
                  <a:cubicBezTo>
                    <a:pt x="18657" y="9875"/>
                    <a:pt x="19033" y="10264"/>
                    <a:pt x="19033" y="10729"/>
                  </a:cubicBezTo>
                  <a:cubicBezTo>
                    <a:pt x="19033" y="10729"/>
                    <a:pt x="19033" y="18682"/>
                    <a:pt x="19033" y="18682"/>
                  </a:cubicBezTo>
                  <a:cubicBezTo>
                    <a:pt x="19033" y="19148"/>
                    <a:pt x="18657" y="19536"/>
                    <a:pt x="18184" y="19536"/>
                  </a:cubicBezTo>
                  <a:lnTo>
                    <a:pt x="3380" y="19536"/>
                  </a:lnTo>
                  <a:cubicBezTo>
                    <a:pt x="2907" y="19536"/>
                    <a:pt x="2531" y="19148"/>
                    <a:pt x="2531" y="18682"/>
                  </a:cubicBezTo>
                  <a:lnTo>
                    <a:pt x="2531" y="10729"/>
                  </a:lnTo>
                  <a:cubicBezTo>
                    <a:pt x="2531" y="10264"/>
                    <a:pt x="2907" y="9875"/>
                    <a:pt x="3380" y="9875"/>
                  </a:cubicBezTo>
                  <a:close/>
                  <a:moveTo>
                    <a:pt x="5712" y="11387"/>
                  </a:moveTo>
                  <a:cubicBezTo>
                    <a:pt x="5434" y="11387"/>
                    <a:pt x="5206" y="11613"/>
                    <a:pt x="5206" y="11885"/>
                  </a:cubicBezTo>
                  <a:lnTo>
                    <a:pt x="5206" y="13593"/>
                  </a:lnTo>
                  <a:cubicBezTo>
                    <a:pt x="5206" y="13866"/>
                    <a:pt x="5434" y="14092"/>
                    <a:pt x="5712" y="14092"/>
                  </a:cubicBezTo>
                  <a:lnTo>
                    <a:pt x="7465" y="14092"/>
                  </a:lnTo>
                  <a:cubicBezTo>
                    <a:pt x="7742" y="14092"/>
                    <a:pt x="7953" y="13866"/>
                    <a:pt x="7953" y="13593"/>
                  </a:cubicBezTo>
                  <a:cubicBezTo>
                    <a:pt x="7953" y="13593"/>
                    <a:pt x="7953" y="11885"/>
                    <a:pt x="7953" y="11885"/>
                  </a:cubicBezTo>
                  <a:cubicBezTo>
                    <a:pt x="7953" y="11613"/>
                    <a:pt x="7742" y="11387"/>
                    <a:pt x="7465" y="11387"/>
                  </a:cubicBezTo>
                  <a:lnTo>
                    <a:pt x="5712" y="11387"/>
                  </a:lnTo>
                  <a:close/>
                  <a:moveTo>
                    <a:pt x="9761" y="11387"/>
                  </a:moveTo>
                  <a:cubicBezTo>
                    <a:pt x="9484" y="11387"/>
                    <a:pt x="9255" y="11613"/>
                    <a:pt x="9255" y="11885"/>
                  </a:cubicBezTo>
                  <a:lnTo>
                    <a:pt x="9255" y="13593"/>
                  </a:lnTo>
                  <a:cubicBezTo>
                    <a:pt x="9255" y="13866"/>
                    <a:pt x="9484" y="14092"/>
                    <a:pt x="9761" y="14092"/>
                  </a:cubicBezTo>
                  <a:lnTo>
                    <a:pt x="11514" y="14092"/>
                  </a:lnTo>
                  <a:cubicBezTo>
                    <a:pt x="11791" y="14092"/>
                    <a:pt x="12002" y="13866"/>
                    <a:pt x="12002" y="13593"/>
                  </a:cubicBezTo>
                  <a:cubicBezTo>
                    <a:pt x="12002" y="13593"/>
                    <a:pt x="12002" y="11885"/>
                    <a:pt x="12002" y="11885"/>
                  </a:cubicBezTo>
                  <a:cubicBezTo>
                    <a:pt x="12002" y="11613"/>
                    <a:pt x="11791" y="11387"/>
                    <a:pt x="11514" y="11387"/>
                  </a:cubicBezTo>
                  <a:lnTo>
                    <a:pt x="9761" y="11387"/>
                  </a:lnTo>
                  <a:close/>
                  <a:moveTo>
                    <a:pt x="14388" y="11387"/>
                  </a:moveTo>
                  <a:cubicBezTo>
                    <a:pt x="14111" y="11387"/>
                    <a:pt x="13882" y="11613"/>
                    <a:pt x="13882" y="11885"/>
                  </a:cubicBezTo>
                  <a:lnTo>
                    <a:pt x="13882" y="13593"/>
                  </a:lnTo>
                  <a:cubicBezTo>
                    <a:pt x="13882" y="13866"/>
                    <a:pt x="14111" y="14092"/>
                    <a:pt x="14388" y="14092"/>
                  </a:cubicBezTo>
                  <a:lnTo>
                    <a:pt x="16141" y="14092"/>
                  </a:lnTo>
                  <a:cubicBezTo>
                    <a:pt x="16418" y="14092"/>
                    <a:pt x="16629" y="13866"/>
                    <a:pt x="16629" y="13593"/>
                  </a:cubicBezTo>
                  <a:cubicBezTo>
                    <a:pt x="16629" y="13593"/>
                    <a:pt x="16629" y="11885"/>
                    <a:pt x="16629" y="11885"/>
                  </a:cubicBezTo>
                  <a:cubicBezTo>
                    <a:pt x="16629" y="11613"/>
                    <a:pt x="16418" y="11387"/>
                    <a:pt x="16141" y="11387"/>
                  </a:cubicBezTo>
                  <a:lnTo>
                    <a:pt x="14388" y="11387"/>
                  </a:lnTo>
                  <a:close/>
                  <a:moveTo>
                    <a:pt x="5712" y="15942"/>
                  </a:moveTo>
                  <a:cubicBezTo>
                    <a:pt x="5434" y="15942"/>
                    <a:pt x="5206" y="16167"/>
                    <a:pt x="5206" y="16440"/>
                  </a:cubicBezTo>
                  <a:lnTo>
                    <a:pt x="5206" y="18148"/>
                  </a:lnTo>
                  <a:cubicBezTo>
                    <a:pt x="5206" y="18421"/>
                    <a:pt x="5434" y="18646"/>
                    <a:pt x="5712" y="18646"/>
                  </a:cubicBezTo>
                  <a:lnTo>
                    <a:pt x="7465" y="18646"/>
                  </a:lnTo>
                  <a:cubicBezTo>
                    <a:pt x="7742" y="18646"/>
                    <a:pt x="7953" y="18421"/>
                    <a:pt x="7953" y="18148"/>
                  </a:cubicBezTo>
                  <a:cubicBezTo>
                    <a:pt x="7953" y="18148"/>
                    <a:pt x="7953" y="16440"/>
                    <a:pt x="7953" y="16440"/>
                  </a:cubicBezTo>
                  <a:cubicBezTo>
                    <a:pt x="7953" y="16167"/>
                    <a:pt x="7742" y="15942"/>
                    <a:pt x="7465" y="15942"/>
                  </a:cubicBezTo>
                  <a:lnTo>
                    <a:pt x="5712" y="15942"/>
                  </a:lnTo>
                  <a:close/>
                  <a:moveTo>
                    <a:pt x="9761" y="15942"/>
                  </a:moveTo>
                  <a:cubicBezTo>
                    <a:pt x="9484" y="15942"/>
                    <a:pt x="9255" y="16167"/>
                    <a:pt x="9255" y="16440"/>
                  </a:cubicBezTo>
                  <a:lnTo>
                    <a:pt x="9255" y="18148"/>
                  </a:lnTo>
                  <a:cubicBezTo>
                    <a:pt x="9255" y="18421"/>
                    <a:pt x="9484" y="18646"/>
                    <a:pt x="9761" y="18646"/>
                  </a:cubicBezTo>
                  <a:lnTo>
                    <a:pt x="11514" y="18646"/>
                  </a:lnTo>
                  <a:cubicBezTo>
                    <a:pt x="11791" y="18646"/>
                    <a:pt x="12002" y="18421"/>
                    <a:pt x="12002" y="18148"/>
                  </a:cubicBezTo>
                  <a:cubicBezTo>
                    <a:pt x="12002" y="18148"/>
                    <a:pt x="12002" y="16440"/>
                    <a:pt x="12002" y="16440"/>
                  </a:cubicBezTo>
                  <a:cubicBezTo>
                    <a:pt x="12002" y="16167"/>
                    <a:pt x="11791" y="15942"/>
                    <a:pt x="11514" y="15942"/>
                  </a:cubicBezTo>
                  <a:lnTo>
                    <a:pt x="9761" y="15942"/>
                  </a:lnTo>
                  <a:close/>
                  <a:moveTo>
                    <a:pt x="14388" y="15942"/>
                  </a:moveTo>
                  <a:cubicBezTo>
                    <a:pt x="14111" y="15942"/>
                    <a:pt x="13882" y="16167"/>
                    <a:pt x="13882" y="16440"/>
                  </a:cubicBezTo>
                  <a:lnTo>
                    <a:pt x="13882" y="18148"/>
                  </a:lnTo>
                  <a:cubicBezTo>
                    <a:pt x="13882" y="18421"/>
                    <a:pt x="14111" y="18646"/>
                    <a:pt x="14388" y="18646"/>
                  </a:cubicBezTo>
                  <a:lnTo>
                    <a:pt x="16141" y="18646"/>
                  </a:lnTo>
                  <a:cubicBezTo>
                    <a:pt x="16417" y="18646"/>
                    <a:pt x="16629" y="18421"/>
                    <a:pt x="16629" y="18148"/>
                  </a:cubicBezTo>
                  <a:cubicBezTo>
                    <a:pt x="16629" y="18148"/>
                    <a:pt x="16629" y="16440"/>
                    <a:pt x="16629" y="16440"/>
                  </a:cubicBezTo>
                  <a:cubicBezTo>
                    <a:pt x="16629" y="16167"/>
                    <a:pt x="16417" y="15942"/>
                    <a:pt x="16141" y="15942"/>
                  </a:cubicBezTo>
                  <a:lnTo>
                    <a:pt x="14388" y="15942"/>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7" name="Shape 22281"/>
            <p:cNvSpPr/>
            <p:nvPr/>
          </p:nvSpPr>
          <p:spPr>
            <a:xfrm>
              <a:off x="5942016" y="2628685"/>
              <a:ext cx="487840" cy="399866"/>
            </a:xfrm>
            <a:custGeom>
              <a:avLst/>
              <a:gdLst/>
              <a:ahLst/>
              <a:cxnLst>
                <a:cxn ang="0">
                  <a:pos x="wd2" y="hd2"/>
                </a:cxn>
                <a:cxn ang="5400000">
                  <a:pos x="wd2" y="hd2"/>
                </a:cxn>
                <a:cxn ang="10800000">
                  <a:pos x="wd2" y="hd2"/>
                </a:cxn>
                <a:cxn ang="16200000">
                  <a:pos x="wd2" y="hd2"/>
                </a:cxn>
              </a:cxnLst>
              <a:rect l="0" t="0" r="r" b="b"/>
              <a:pathLst>
                <a:path w="21600" h="20975" extrusionOk="0">
                  <a:moveTo>
                    <a:pt x="19146" y="15159"/>
                  </a:moveTo>
                  <a:lnTo>
                    <a:pt x="14236" y="15159"/>
                  </a:lnTo>
                  <a:cubicBezTo>
                    <a:pt x="13965" y="15159"/>
                    <a:pt x="13745" y="15418"/>
                    <a:pt x="13745" y="15741"/>
                  </a:cubicBezTo>
                  <a:cubicBezTo>
                    <a:pt x="13745" y="16062"/>
                    <a:pt x="13965" y="16321"/>
                    <a:pt x="14236" y="16321"/>
                  </a:cubicBezTo>
                  <a:lnTo>
                    <a:pt x="19146" y="16321"/>
                  </a:lnTo>
                  <a:cubicBezTo>
                    <a:pt x="19960" y="16321"/>
                    <a:pt x="20620" y="17102"/>
                    <a:pt x="20620" y="18067"/>
                  </a:cubicBezTo>
                  <a:cubicBezTo>
                    <a:pt x="20620" y="19030"/>
                    <a:pt x="19960" y="19811"/>
                    <a:pt x="19146" y="19811"/>
                  </a:cubicBezTo>
                  <a:lnTo>
                    <a:pt x="2455" y="19811"/>
                  </a:lnTo>
                  <a:cubicBezTo>
                    <a:pt x="1642" y="19811"/>
                    <a:pt x="983" y="19030"/>
                    <a:pt x="983" y="18067"/>
                  </a:cubicBezTo>
                  <a:cubicBezTo>
                    <a:pt x="983" y="17102"/>
                    <a:pt x="1642" y="16321"/>
                    <a:pt x="2455" y="16321"/>
                  </a:cubicBezTo>
                  <a:lnTo>
                    <a:pt x="7364" y="16321"/>
                  </a:lnTo>
                  <a:cubicBezTo>
                    <a:pt x="7635" y="16321"/>
                    <a:pt x="7855" y="16062"/>
                    <a:pt x="7855" y="15741"/>
                  </a:cubicBezTo>
                  <a:cubicBezTo>
                    <a:pt x="7855" y="15418"/>
                    <a:pt x="7635" y="15159"/>
                    <a:pt x="7364" y="15159"/>
                  </a:cubicBezTo>
                  <a:lnTo>
                    <a:pt x="2455" y="15159"/>
                  </a:lnTo>
                  <a:cubicBezTo>
                    <a:pt x="1100" y="15159"/>
                    <a:pt x="0" y="16460"/>
                    <a:pt x="0" y="18067"/>
                  </a:cubicBezTo>
                  <a:cubicBezTo>
                    <a:pt x="0" y="19672"/>
                    <a:pt x="1100" y="20975"/>
                    <a:pt x="2455" y="20975"/>
                  </a:cubicBezTo>
                  <a:lnTo>
                    <a:pt x="19146" y="20975"/>
                  </a:lnTo>
                  <a:cubicBezTo>
                    <a:pt x="20502" y="20975"/>
                    <a:pt x="21600" y="19672"/>
                    <a:pt x="21600" y="18067"/>
                  </a:cubicBezTo>
                  <a:cubicBezTo>
                    <a:pt x="21600" y="16460"/>
                    <a:pt x="20502" y="15159"/>
                    <a:pt x="19146" y="15159"/>
                  </a:cubicBezTo>
                  <a:cubicBezTo>
                    <a:pt x="19146" y="15159"/>
                    <a:pt x="19146" y="15159"/>
                    <a:pt x="19146" y="15159"/>
                  </a:cubicBezTo>
                  <a:close/>
                  <a:moveTo>
                    <a:pt x="10801" y="4110"/>
                  </a:moveTo>
                  <a:cubicBezTo>
                    <a:pt x="11884" y="4110"/>
                    <a:pt x="12764" y="5149"/>
                    <a:pt x="12764" y="6435"/>
                  </a:cubicBezTo>
                  <a:cubicBezTo>
                    <a:pt x="12764" y="7719"/>
                    <a:pt x="11884" y="8761"/>
                    <a:pt x="10801" y="8761"/>
                  </a:cubicBezTo>
                  <a:cubicBezTo>
                    <a:pt x="9716" y="8761"/>
                    <a:pt x="8836" y="7719"/>
                    <a:pt x="8836" y="6435"/>
                  </a:cubicBezTo>
                  <a:cubicBezTo>
                    <a:pt x="8836" y="5149"/>
                    <a:pt x="9716" y="4110"/>
                    <a:pt x="10801" y="4110"/>
                  </a:cubicBezTo>
                  <a:cubicBezTo>
                    <a:pt x="10801" y="4110"/>
                    <a:pt x="10801" y="4110"/>
                    <a:pt x="10801" y="4110"/>
                  </a:cubicBezTo>
                  <a:close/>
                  <a:moveTo>
                    <a:pt x="10801" y="9926"/>
                  </a:moveTo>
                  <a:cubicBezTo>
                    <a:pt x="12427" y="9926"/>
                    <a:pt x="13745" y="8361"/>
                    <a:pt x="13745" y="6435"/>
                  </a:cubicBezTo>
                  <a:cubicBezTo>
                    <a:pt x="13745" y="4507"/>
                    <a:pt x="12427" y="2945"/>
                    <a:pt x="10801" y="2945"/>
                  </a:cubicBezTo>
                  <a:cubicBezTo>
                    <a:pt x="9173" y="2945"/>
                    <a:pt x="7855" y="4507"/>
                    <a:pt x="7855" y="6435"/>
                  </a:cubicBezTo>
                  <a:cubicBezTo>
                    <a:pt x="7855" y="8361"/>
                    <a:pt x="9173" y="9926"/>
                    <a:pt x="10801" y="9926"/>
                  </a:cubicBezTo>
                  <a:cubicBezTo>
                    <a:pt x="10801" y="9926"/>
                    <a:pt x="10801" y="9926"/>
                    <a:pt x="10801" y="9926"/>
                  </a:cubicBezTo>
                  <a:close/>
                  <a:moveTo>
                    <a:pt x="7675" y="2698"/>
                  </a:moveTo>
                  <a:cubicBezTo>
                    <a:pt x="9401" y="653"/>
                    <a:pt x="12199" y="653"/>
                    <a:pt x="13925" y="2698"/>
                  </a:cubicBezTo>
                  <a:cubicBezTo>
                    <a:pt x="15651" y="4743"/>
                    <a:pt x="15629" y="8466"/>
                    <a:pt x="13925" y="11143"/>
                  </a:cubicBezTo>
                  <a:lnTo>
                    <a:pt x="10801" y="16543"/>
                  </a:lnTo>
                  <a:lnTo>
                    <a:pt x="7675" y="11143"/>
                  </a:lnTo>
                  <a:cubicBezTo>
                    <a:pt x="5950" y="8491"/>
                    <a:pt x="5950" y="4740"/>
                    <a:pt x="7675" y="2698"/>
                  </a:cubicBezTo>
                  <a:cubicBezTo>
                    <a:pt x="7675" y="2698"/>
                    <a:pt x="7675" y="2698"/>
                    <a:pt x="7675" y="2698"/>
                  </a:cubicBezTo>
                  <a:close/>
                  <a:moveTo>
                    <a:pt x="10801" y="18354"/>
                  </a:moveTo>
                  <a:lnTo>
                    <a:pt x="14620" y="12087"/>
                  </a:lnTo>
                  <a:cubicBezTo>
                    <a:pt x="16727" y="8977"/>
                    <a:pt x="16727" y="4373"/>
                    <a:pt x="14620" y="1875"/>
                  </a:cubicBezTo>
                  <a:cubicBezTo>
                    <a:pt x="12510" y="-625"/>
                    <a:pt x="9090" y="-625"/>
                    <a:pt x="6980" y="1875"/>
                  </a:cubicBezTo>
                  <a:cubicBezTo>
                    <a:pt x="4873" y="4373"/>
                    <a:pt x="4830" y="8878"/>
                    <a:pt x="6980" y="12087"/>
                  </a:cubicBezTo>
                  <a:cubicBezTo>
                    <a:pt x="6980" y="12087"/>
                    <a:pt x="10801" y="18354"/>
                    <a:pt x="10801" y="1835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8" name="Shape 22282"/>
            <p:cNvSpPr/>
            <p:nvPr/>
          </p:nvSpPr>
          <p:spPr>
            <a:xfrm>
              <a:off x="7671742" y="1684084"/>
              <a:ext cx="442016" cy="439998"/>
            </a:xfrm>
            <a:custGeom>
              <a:avLst/>
              <a:gdLst/>
              <a:ahLst/>
              <a:cxnLst>
                <a:cxn ang="0">
                  <a:pos x="wd2" y="hd2"/>
                </a:cxn>
                <a:cxn ang="5400000">
                  <a:pos x="wd2" y="hd2"/>
                </a:cxn>
                <a:cxn ang="10800000">
                  <a:pos x="wd2" y="hd2"/>
                </a:cxn>
                <a:cxn ang="16200000">
                  <a:pos x="wd2" y="hd2"/>
                </a:cxn>
              </a:cxnLst>
              <a:rect l="0" t="0" r="r" b="b"/>
              <a:pathLst>
                <a:path w="21600" h="21600" extrusionOk="0">
                  <a:moveTo>
                    <a:pt x="20739" y="8679"/>
                  </a:moveTo>
                  <a:cubicBezTo>
                    <a:pt x="20739" y="8918"/>
                    <a:pt x="20545" y="9112"/>
                    <a:pt x="20308" y="9112"/>
                  </a:cubicBezTo>
                  <a:lnTo>
                    <a:pt x="12863" y="9112"/>
                  </a:lnTo>
                  <a:lnTo>
                    <a:pt x="12863" y="5204"/>
                  </a:lnTo>
                  <a:lnTo>
                    <a:pt x="20308" y="5204"/>
                  </a:lnTo>
                  <a:cubicBezTo>
                    <a:pt x="20545" y="5204"/>
                    <a:pt x="20739" y="5398"/>
                    <a:pt x="20739" y="5636"/>
                  </a:cubicBezTo>
                  <a:cubicBezTo>
                    <a:pt x="20739" y="5636"/>
                    <a:pt x="20739" y="8679"/>
                    <a:pt x="20739" y="8679"/>
                  </a:cubicBezTo>
                  <a:close/>
                  <a:moveTo>
                    <a:pt x="18762" y="19913"/>
                  </a:moveTo>
                  <a:cubicBezTo>
                    <a:pt x="18762" y="20366"/>
                    <a:pt x="18395" y="20734"/>
                    <a:pt x="17945" y="20734"/>
                  </a:cubicBezTo>
                  <a:lnTo>
                    <a:pt x="12863" y="20734"/>
                  </a:lnTo>
                  <a:lnTo>
                    <a:pt x="12863" y="9977"/>
                  </a:lnTo>
                  <a:lnTo>
                    <a:pt x="18762" y="9977"/>
                  </a:lnTo>
                  <a:cubicBezTo>
                    <a:pt x="18762" y="9977"/>
                    <a:pt x="18762" y="19913"/>
                    <a:pt x="18762" y="19913"/>
                  </a:cubicBezTo>
                  <a:close/>
                  <a:moveTo>
                    <a:pt x="12002" y="20735"/>
                  </a:moveTo>
                  <a:lnTo>
                    <a:pt x="9598" y="20735"/>
                  </a:lnTo>
                  <a:lnTo>
                    <a:pt x="9598" y="5204"/>
                  </a:lnTo>
                  <a:lnTo>
                    <a:pt x="12002" y="5204"/>
                  </a:lnTo>
                  <a:cubicBezTo>
                    <a:pt x="12002" y="5204"/>
                    <a:pt x="12002" y="20735"/>
                    <a:pt x="12002" y="20735"/>
                  </a:cubicBezTo>
                  <a:close/>
                  <a:moveTo>
                    <a:pt x="8737" y="20735"/>
                  </a:moveTo>
                  <a:lnTo>
                    <a:pt x="3657" y="20735"/>
                  </a:lnTo>
                  <a:cubicBezTo>
                    <a:pt x="3205" y="20735"/>
                    <a:pt x="2838" y="20366"/>
                    <a:pt x="2838" y="19913"/>
                  </a:cubicBezTo>
                  <a:lnTo>
                    <a:pt x="2838" y="9977"/>
                  </a:lnTo>
                  <a:lnTo>
                    <a:pt x="8738" y="9977"/>
                  </a:lnTo>
                  <a:lnTo>
                    <a:pt x="8738" y="20735"/>
                  </a:lnTo>
                  <a:cubicBezTo>
                    <a:pt x="8738" y="20735"/>
                    <a:pt x="8737" y="20735"/>
                    <a:pt x="8737" y="20735"/>
                  </a:cubicBezTo>
                  <a:close/>
                  <a:moveTo>
                    <a:pt x="1292" y="9112"/>
                  </a:moveTo>
                  <a:cubicBezTo>
                    <a:pt x="1054" y="9112"/>
                    <a:pt x="861" y="8918"/>
                    <a:pt x="861" y="8679"/>
                  </a:cubicBezTo>
                  <a:lnTo>
                    <a:pt x="861" y="5636"/>
                  </a:lnTo>
                  <a:cubicBezTo>
                    <a:pt x="861" y="5398"/>
                    <a:pt x="1054" y="5204"/>
                    <a:pt x="1292" y="5204"/>
                  </a:cubicBezTo>
                  <a:lnTo>
                    <a:pt x="8737" y="5204"/>
                  </a:lnTo>
                  <a:lnTo>
                    <a:pt x="8737" y="9112"/>
                  </a:lnTo>
                  <a:lnTo>
                    <a:pt x="1292" y="9112"/>
                  </a:lnTo>
                  <a:cubicBezTo>
                    <a:pt x="1292" y="9112"/>
                    <a:pt x="1292" y="9112"/>
                    <a:pt x="1292" y="9112"/>
                  </a:cubicBezTo>
                  <a:close/>
                  <a:moveTo>
                    <a:pt x="6754" y="1229"/>
                  </a:moveTo>
                  <a:cubicBezTo>
                    <a:pt x="6909" y="1229"/>
                    <a:pt x="7101" y="1274"/>
                    <a:pt x="7266" y="1349"/>
                  </a:cubicBezTo>
                  <a:cubicBezTo>
                    <a:pt x="7622" y="1516"/>
                    <a:pt x="8842" y="2555"/>
                    <a:pt x="9941" y="3543"/>
                  </a:cubicBezTo>
                  <a:lnTo>
                    <a:pt x="6707" y="3543"/>
                  </a:lnTo>
                  <a:cubicBezTo>
                    <a:pt x="6086" y="3518"/>
                    <a:pt x="5601" y="3011"/>
                    <a:pt x="5601" y="2386"/>
                  </a:cubicBezTo>
                  <a:cubicBezTo>
                    <a:pt x="5601" y="1748"/>
                    <a:pt x="6118" y="1229"/>
                    <a:pt x="6754" y="1229"/>
                  </a:cubicBezTo>
                  <a:cubicBezTo>
                    <a:pt x="6754" y="1229"/>
                    <a:pt x="6754" y="1229"/>
                    <a:pt x="6754" y="1229"/>
                  </a:cubicBezTo>
                  <a:close/>
                  <a:moveTo>
                    <a:pt x="14334" y="1349"/>
                  </a:moveTo>
                  <a:cubicBezTo>
                    <a:pt x="14499" y="1274"/>
                    <a:pt x="14691" y="1229"/>
                    <a:pt x="14847" y="1229"/>
                  </a:cubicBezTo>
                  <a:cubicBezTo>
                    <a:pt x="15482" y="1229"/>
                    <a:pt x="16000" y="1748"/>
                    <a:pt x="16000" y="2386"/>
                  </a:cubicBezTo>
                  <a:cubicBezTo>
                    <a:pt x="16000" y="3011"/>
                    <a:pt x="15514" y="3518"/>
                    <a:pt x="14893" y="3543"/>
                  </a:cubicBezTo>
                  <a:lnTo>
                    <a:pt x="11661" y="3543"/>
                  </a:lnTo>
                  <a:cubicBezTo>
                    <a:pt x="12758" y="2555"/>
                    <a:pt x="13978" y="1516"/>
                    <a:pt x="14334" y="1349"/>
                  </a:cubicBezTo>
                  <a:cubicBezTo>
                    <a:pt x="14334" y="1349"/>
                    <a:pt x="14334" y="1349"/>
                    <a:pt x="14334" y="1349"/>
                  </a:cubicBezTo>
                  <a:close/>
                  <a:moveTo>
                    <a:pt x="20308" y="4339"/>
                  </a:moveTo>
                  <a:lnTo>
                    <a:pt x="16212" y="4339"/>
                  </a:lnTo>
                  <a:cubicBezTo>
                    <a:pt x="16334" y="4253"/>
                    <a:pt x="16448" y="4155"/>
                    <a:pt x="16554" y="4046"/>
                  </a:cubicBezTo>
                  <a:cubicBezTo>
                    <a:pt x="16984" y="3598"/>
                    <a:pt x="17222" y="3009"/>
                    <a:pt x="17222" y="2386"/>
                  </a:cubicBezTo>
                  <a:cubicBezTo>
                    <a:pt x="17222" y="1071"/>
                    <a:pt x="16157" y="0"/>
                    <a:pt x="14847" y="0"/>
                  </a:cubicBezTo>
                  <a:cubicBezTo>
                    <a:pt x="14399" y="0"/>
                    <a:pt x="14013" y="145"/>
                    <a:pt x="13824" y="232"/>
                  </a:cubicBezTo>
                  <a:lnTo>
                    <a:pt x="13821" y="233"/>
                  </a:lnTo>
                  <a:cubicBezTo>
                    <a:pt x="13255" y="497"/>
                    <a:pt x="11793" y="1770"/>
                    <a:pt x="10800" y="2665"/>
                  </a:cubicBezTo>
                  <a:cubicBezTo>
                    <a:pt x="9807" y="1770"/>
                    <a:pt x="8345" y="497"/>
                    <a:pt x="7779" y="233"/>
                  </a:cubicBezTo>
                  <a:lnTo>
                    <a:pt x="7775" y="232"/>
                  </a:lnTo>
                  <a:cubicBezTo>
                    <a:pt x="7586" y="146"/>
                    <a:pt x="7201" y="0"/>
                    <a:pt x="6753" y="0"/>
                  </a:cubicBezTo>
                  <a:cubicBezTo>
                    <a:pt x="5443" y="0"/>
                    <a:pt x="4378" y="1071"/>
                    <a:pt x="4378" y="2386"/>
                  </a:cubicBezTo>
                  <a:cubicBezTo>
                    <a:pt x="4378" y="3009"/>
                    <a:pt x="4615" y="3598"/>
                    <a:pt x="5046" y="4046"/>
                  </a:cubicBezTo>
                  <a:cubicBezTo>
                    <a:pt x="5152" y="4155"/>
                    <a:pt x="5267" y="4253"/>
                    <a:pt x="5388" y="4339"/>
                  </a:cubicBezTo>
                  <a:lnTo>
                    <a:pt x="1292" y="4339"/>
                  </a:lnTo>
                  <a:cubicBezTo>
                    <a:pt x="580" y="4339"/>
                    <a:pt x="0" y="4921"/>
                    <a:pt x="0" y="5636"/>
                  </a:cubicBezTo>
                  <a:lnTo>
                    <a:pt x="0" y="8679"/>
                  </a:lnTo>
                  <a:cubicBezTo>
                    <a:pt x="0" y="9394"/>
                    <a:pt x="580" y="9977"/>
                    <a:pt x="1292" y="9977"/>
                  </a:cubicBezTo>
                  <a:lnTo>
                    <a:pt x="1977" y="9977"/>
                  </a:lnTo>
                  <a:lnTo>
                    <a:pt x="1977" y="19913"/>
                  </a:lnTo>
                  <a:cubicBezTo>
                    <a:pt x="1977" y="20843"/>
                    <a:pt x="2730" y="21600"/>
                    <a:pt x="3656" y="21600"/>
                  </a:cubicBezTo>
                  <a:lnTo>
                    <a:pt x="17945" y="21600"/>
                  </a:lnTo>
                  <a:cubicBezTo>
                    <a:pt x="18870" y="21600"/>
                    <a:pt x="19623" y="20843"/>
                    <a:pt x="19623" y="19913"/>
                  </a:cubicBezTo>
                  <a:lnTo>
                    <a:pt x="19623" y="9977"/>
                  </a:lnTo>
                  <a:lnTo>
                    <a:pt x="20309" y="9977"/>
                  </a:lnTo>
                  <a:cubicBezTo>
                    <a:pt x="21020" y="9977"/>
                    <a:pt x="21600" y="9394"/>
                    <a:pt x="21600" y="8679"/>
                  </a:cubicBezTo>
                  <a:lnTo>
                    <a:pt x="21600" y="5636"/>
                  </a:lnTo>
                  <a:cubicBezTo>
                    <a:pt x="21600" y="4921"/>
                    <a:pt x="21020" y="4339"/>
                    <a:pt x="20308" y="4339"/>
                  </a:cubicBezTo>
                  <a:cubicBezTo>
                    <a:pt x="20308" y="4339"/>
                    <a:pt x="20308" y="4339"/>
                    <a:pt x="20308" y="433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59" name="Shape 22283"/>
            <p:cNvSpPr/>
            <p:nvPr/>
          </p:nvSpPr>
          <p:spPr>
            <a:xfrm>
              <a:off x="8855562" y="3812505"/>
              <a:ext cx="541654" cy="521767"/>
            </a:xfrm>
            <a:custGeom>
              <a:avLst/>
              <a:gdLst/>
              <a:ahLst/>
              <a:cxnLst>
                <a:cxn ang="0">
                  <a:pos x="wd2" y="hd2"/>
                </a:cxn>
                <a:cxn ang="5400000">
                  <a:pos x="wd2" y="hd2"/>
                </a:cxn>
                <a:cxn ang="10800000">
                  <a:pos x="wd2" y="hd2"/>
                </a:cxn>
                <a:cxn ang="16200000">
                  <a:pos x="wd2" y="hd2"/>
                </a:cxn>
              </a:cxnLst>
              <a:rect l="0" t="0" r="r" b="b"/>
              <a:pathLst>
                <a:path w="21600" h="21600" extrusionOk="0">
                  <a:moveTo>
                    <a:pt x="15583" y="17634"/>
                  </a:moveTo>
                  <a:lnTo>
                    <a:pt x="15583" y="18677"/>
                  </a:lnTo>
                  <a:cubicBezTo>
                    <a:pt x="15583" y="19051"/>
                    <a:pt x="15291" y="19353"/>
                    <a:pt x="14932" y="19353"/>
                  </a:cubicBezTo>
                  <a:lnTo>
                    <a:pt x="6668" y="19353"/>
                  </a:lnTo>
                  <a:cubicBezTo>
                    <a:pt x="6309" y="19353"/>
                    <a:pt x="6017" y="19051"/>
                    <a:pt x="6017" y="18677"/>
                  </a:cubicBezTo>
                  <a:lnTo>
                    <a:pt x="6017" y="17634"/>
                  </a:lnTo>
                  <a:cubicBezTo>
                    <a:pt x="6017" y="17261"/>
                    <a:pt x="6309" y="16958"/>
                    <a:pt x="6668" y="16958"/>
                  </a:cubicBezTo>
                  <a:lnTo>
                    <a:pt x="14932" y="16958"/>
                  </a:lnTo>
                  <a:cubicBezTo>
                    <a:pt x="15291" y="16958"/>
                    <a:pt x="15583" y="17260"/>
                    <a:pt x="15583" y="17634"/>
                  </a:cubicBezTo>
                  <a:cubicBezTo>
                    <a:pt x="15583" y="17634"/>
                    <a:pt x="15583" y="17634"/>
                    <a:pt x="15583" y="17634"/>
                  </a:cubicBezTo>
                  <a:close/>
                  <a:moveTo>
                    <a:pt x="19212" y="17634"/>
                  </a:moveTo>
                  <a:lnTo>
                    <a:pt x="19212" y="18677"/>
                  </a:lnTo>
                  <a:cubicBezTo>
                    <a:pt x="19212" y="19051"/>
                    <a:pt x="18920" y="19353"/>
                    <a:pt x="18561" y="19353"/>
                  </a:cubicBezTo>
                  <a:lnTo>
                    <a:pt x="17555" y="19353"/>
                  </a:lnTo>
                  <a:cubicBezTo>
                    <a:pt x="17196" y="19353"/>
                    <a:pt x="16904" y="19051"/>
                    <a:pt x="16904" y="18677"/>
                  </a:cubicBezTo>
                  <a:lnTo>
                    <a:pt x="16904" y="17634"/>
                  </a:lnTo>
                  <a:cubicBezTo>
                    <a:pt x="16904" y="17261"/>
                    <a:pt x="17196" y="16958"/>
                    <a:pt x="17555" y="16958"/>
                  </a:cubicBezTo>
                  <a:lnTo>
                    <a:pt x="18561" y="16958"/>
                  </a:lnTo>
                  <a:cubicBezTo>
                    <a:pt x="18920" y="16958"/>
                    <a:pt x="19212" y="17260"/>
                    <a:pt x="19212" y="17634"/>
                  </a:cubicBezTo>
                  <a:cubicBezTo>
                    <a:pt x="19212" y="17634"/>
                    <a:pt x="19212" y="17634"/>
                    <a:pt x="19212" y="17634"/>
                  </a:cubicBezTo>
                  <a:close/>
                  <a:moveTo>
                    <a:pt x="4697" y="17634"/>
                  </a:moveTo>
                  <a:lnTo>
                    <a:pt x="4697" y="18677"/>
                  </a:lnTo>
                  <a:cubicBezTo>
                    <a:pt x="4697" y="19051"/>
                    <a:pt x="4405" y="19353"/>
                    <a:pt x="4045" y="19353"/>
                  </a:cubicBezTo>
                  <a:lnTo>
                    <a:pt x="3040" y="19353"/>
                  </a:lnTo>
                  <a:cubicBezTo>
                    <a:pt x="2681" y="19353"/>
                    <a:pt x="2388" y="19051"/>
                    <a:pt x="2388" y="18677"/>
                  </a:cubicBezTo>
                  <a:lnTo>
                    <a:pt x="2388" y="17634"/>
                  </a:lnTo>
                  <a:cubicBezTo>
                    <a:pt x="2388" y="17261"/>
                    <a:pt x="2680" y="16958"/>
                    <a:pt x="3040" y="16958"/>
                  </a:cubicBezTo>
                  <a:lnTo>
                    <a:pt x="4045" y="16958"/>
                  </a:lnTo>
                  <a:cubicBezTo>
                    <a:pt x="4405" y="16958"/>
                    <a:pt x="4697" y="17260"/>
                    <a:pt x="4697" y="17634"/>
                  </a:cubicBezTo>
                  <a:cubicBezTo>
                    <a:pt x="4697" y="17634"/>
                    <a:pt x="4697" y="17634"/>
                    <a:pt x="4697" y="17634"/>
                  </a:cubicBezTo>
                  <a:close/>
                  <a:moveTo>
                    <a:pt x="19212" y="14405"/>
                  </a:moveTo>
                  <a:lnTo>
                    <a:pt x="19212" y="15449"/>
                  </a:lnTo>
                  <a:cubicBezTo>
                    <a:pt x="19212" y="15822"/>
                    <a:pt x="18920" y="16124"/>
                    <a:pt x="18561" y="16124"/>
                  </a:cubicBezTo>
                  <a:lnTo>
                    <a:pt x="17555" y="16124"/>
                  </a:lnTo>
                  <a:cubicBezTo>
                    <a:pt x="17196" y="16124"/>
                    <a:pt x="16904" y="15822"/>
                    <a:pt x="16904" y="15449"/>
                  </a:cubicBezTo>
                  <a:lnTo>
                    <a:pt x="16904" y="14405"/>
                  </a:lnTo>
                  <a:cubicBezTo>
                    <a:pt x="16904" y="14031"/>
                    <a:pt x="17196" y="13729"/>
                    <a:pt x="17555" y="13729"/>
                  </a:cubicBezTo>
                  <a:lnTo>
                    <a:pt x="18561" y="13729"/>
                  </a:lnTo>
                  <a:cubicBezTo>
                    <a:pt x="18920" y="13729"/>
                    <a:pt x="19212" y="14031"/>
                    <a:pt x="19212" y="14405"/>
                  </a:cubicBezTo>
                  <a:cubicBezTo>
                    <a:pt x="19212" y="14405"/>
                    <a:pt x="19212" y="14405"/>
                    <a:pt x="19212" y="14405"/>
                  </a:cubicBezTo>
                  <a:close/>
                  <a:moveTo>
                    <a:pt x="15583" y="14405"/>
                  </a:moveTo>
                  <a:lnTo>
                    <a:pt x="15583" y="15449"/>
                  </a:lnTo>
                  <a:cubicBezTo>
                    <a:pt x="15583" y="15822"/>
                    <a:pt x="15291" y="16124"/>
                    <a:pt x="14932" y="16124"/>
                  </a:cubicBezTo>
                  <a:lnTo>
                    <a:pt x="13926" y="16124"/>
                  </a:lnTo>
                  <a:cubicBezTo>
                    <a:pt x="13567" y="16124"/>
                    <a:pt x="13275" y="15822"/>
                    <a:pt x="13275" y="15449"/>
                  </a:cubicBezTo>
                  <a:lnTo>
                    <a:pt x="13275" y="14405"/>
                  </a:lnTo>
                  <a:cubicBezTo>
                    <a:pt x="13275" y="14031"/>
                    <a:pt x="13567" y="13729"/>
                    <a:pt x="13926" y="13729"/>
                  </a:cubicBezTo>
                  <a:lnTo>
                    <a:pt x="14932" y="13729"/>
                  </a:lnTo>
                  <a:cubicBezTo>
                    <a:pt x="15291" y="13729"/>
                    <a:pt x="15583" y="14031"/>
                    <a:pt x="15583" y="14405"/>
                  </a:cubicBezTo>
                  <a:cubicBezTo>
                    <a:pt x="15583" y="14405"/>
                    <a:pt x="15583" y="14405"/>
                    <a:pt x="15583" y="14405"/>
                  </a:cubicBezTo>
                  <a:close/>
                  <a:moveTo>
                    <a:pt x="9646" y="15449"/>
                  </a:moveTo>
                  <a:lnTo>
                    <a:pt x="9646" y="14405"/>
                  </a:lnTo>
                  <a:cubicBezTo>
                    <a:pt x="9646" y="14031"/>
                    <a:pt x="9937" y="13729"/>
                    <a:pt x="10297" y="13729"/>
                  </a:cubicBezTo>
                  <a:lnTo>
                    <a:pt x="11302" y="13729"/>
                  </a:lnTo>
                  <a:cubicBezTo>
                    <a:pt x="11662" y="13729"/>
                    <a:pt x="11954" y="14031"/>
                    <a:pt x="11954" y="14405"/>
                  </a:cubicBezTo>
                  <a:lnTo>
                    <a:pt x="11954" y="15449"/>
                  </a:lnTo>
                  <a:cubicBezTo>
                    <a:pt x="11954" y="15822"/>
                    <a:pt x="11662" y="16124"/>
                    <a:pt x="11302" y="16124"/>
                  </a:cubicBezTo>
                  <a:lnTo>
                    <a:pt x="10297" y="16124"/>
                  </a:lnTo>
                  <a:cubicBezTo>
                    <a:pt x="9937" y="16124"/>
                    <a:pt x="9646" y="15822"/>
                    <a:pt x="9646" y="15449"/>
                  </a:cubicBezTo>
                  <a:cubicBezTo>
                    <a:pt x="9646" y="15449"/>
                    <a:pt x="9646" y="15449"/>
                    <a:pt x="9646" y="15449"/>
                  </a:cubicBezTo>
                  <a:close/>
                  <a:moveTo>
                    <a:pt x="6017" y="15449"/>
                  </a:moveTo>
                  <a:lnTo>
                    <a:pt x="6017" y="14405"/>
                  </a:lnTo>
                  <a:cubicBezTo>
                    <a:pt x="6017" y="14031"/>
                    <a:pt x="6309" y="13729"/>
                    <a:pt x="6668" y="13729"/>
                  </a:cubicBezTo>
                  <a:lnTo>
                    <a:pt x="7674" y="13729"/>
                  </a:lnTo>
                  <a:cubicBezTo>
                    <a:pt x="8033" y="13729"/>
                    <a:pt x="8326" y="14031"/>
                    <a:pt x="8326" y="14405"/>
                  </a:cubicBezTo>
                  <a:lnTo>
                    <a:pt x="8326" y="15449"/>
                  </a:lnTo>
                  <a:cubicBezTo>
                    <a:pt x="8326" y="15822"/>
                    <a:pt x="8033" y="16124"/>
                    <a:pt x="7674" y="16124"/>
                  </a:cubicBezTo>
                  <a:lnTo>
                    <a:pt x="6668" y="16124"/>
                  </a:lnTo>
                  <a:cubicBezTo>
                    <a:pt x="6309" y="16124"/>
                    <a:pt x="6017" y="15822"/>
                    <a:pt x="6017" y="15449"/>
                  </a:cubicBezTo>
                  <a:cubicBezTo>
                    <a:pt x="6017" y="15449"/>
                    <a:pt x="6017" y="15449"/>
                    <a:pt x="6017" y="15449"/>
                  </a:cubicBezTo>
                  <a:close/>
                  <a:moveTo>
                    <a:pt x="4697" y="14405"/>
                  </a:moveTo>
                  <a:lnTo>
                    <a:pt x="4697" y="15449"/>
                  </a:lnTo>
                  <a:cubicBezTo>
                    <a:pt x="4697" y="15822"/>
                    <a:pt x="4405" y="16124"/>
                    <a:pt x="4045" y="16124"/>
                  </a:cubicBezTo>
                  <a:lnTo>
                    <a:pt x="3040" y="16124"/>
                  </a:lnTo>
                  <a:cubicBezTo>
                    <a:pt x="2681" y="16124"/>
                    <a:pt x="2388" y="15822"/>
                    <a:pt x="2388" y="15449"/>
                  </a:cubicBezTo>
                  <a:lnTo>
                    <a:pt x="2388" y="14405"/>
                  </a:lnTo>
                  <a:cubicBezTo>
                    <a:pt x="2388" y="14031"/>
                    <a:pt x="2680" y="13729"/>
                    <a:pt x="3040" y="13729"/>
                  </a:cubicBezTo>
                  <a:lnTo>
                    <a:pt x="4045" y="13729"/>
                  </a:lnTo>
                  <a:cubicBezTo>
                    <a:pt x="4405" y="13729"/>
                    <a:pt x="4697" y="14031"/>
                    <a:pt x="4697" y="14405"/>
                  </a:cubicBezTo>
                  <a:cubicBezTo>
                    <a:pt x="4697" y="14405"/>
                    <a:pt x="4697" y="14405"/>
                    <a:pt x="4697" y="14405"/>
                  </a:cubicBezTo>
                  <a:close/>
                  <a:moveTo>
                    <a:pt x="19212" y="11177"/>
                  </a:moveTo>
                  <a:lnTo>
                    <a:pt x="19212" y="12220"/>
                  </a:lnTo>
                  <a:cubicBezTo>
                    <a:pt x="19212" y="12593"/>
                    <a:pt x="18920" y="12896"/>
                    <a:pt x="18561" y="12896"/>
                  </a:cubicBezTo>
                  <a:lnTo>
                    <a:pt x="17555" y="12896"/>
                  </a:lnTo>
                  <a:cubicBezTo>
                    <a:pt x="17196" y="12896"/>
                    <a:pt x="16904" y="12593"/>
                    <a:pt x="16904" y="12220"/>
                  </a:cubicBezTo>
                  <a:lnTo>
                    <a:pt x="16904" y="11177"/>
                  </a:lnTo>
                  <a:cubicBezTo>
                    <a:pt x="16904" y="10803"/>
                    <a:pt x="17196" y="10500"/>
                    <a:pt x="17555" y="10500"/>
                  </a:cubicBezTo>
                  <a:lnTo>
                    <a:pt x="18561" y="10500"/>
                  </a:lnTo>
                  <a:cubicBezTo>
                    <a:pt x="18920" y="10500"/>
                    <a:pt x="19212" y="10803"/>
                    <a:pt x="19212" y="11177"/>
                  </a:cubicBezTo>
                  <a:cubicBezTo>
                    <a:pt x="19212" y="11177"/>
                    <a:pt x="19212" y="11177"/>
                    <a:pt x="19212" y="11177"/>
                  </a:cubicBezTo>
                  <a:close/>
                  <a:moveTo>
                    <a:pt x="15583" y="11177"/>
                  </a:moveTo>
                  <a:lnTo>
                    <a:pt x="15583" y="12220"/>
                  </a:lnTo>
                  <a:cubicBezTo>
                    <a:pt x="15583" y="12593"/>
                    <a:pt x="15291" y="12896"/>
                    <a:pt x="14932" y="12896"/>
                  </a:cubicBezTo>
                  <a:lnTo>
                    <a:pt x="13926" y="12896"/>
                  </a:lnTo>
                  <a:cubicBezTo>
                    <a:pt x="13567" y="12896"/>
                    <a:pt x="13275" y="12593"/>
                    <a:pt x="13275" y="12220"/>
                  </a:cubicBezTo>
                  <a:lnTo>
                    <a:pt x="13275" y="11177"/>
                  </a:lnTo>
                  <a:cubicBezTo>
                    <a:pt x="13275" y="10803"/>
                    <a:pt x="13567" y="10500"/>
                    <a:pt x="13926" y="10500"/>
                  </a:cubicBezTo>
                  <a:lnTo>
                    <a:pt x="14932" y="10500"/>
                  </a:lnTo>
                  <a:cubicBezTo>
                    <a:pt x="15291" y="10500"/>
                    <a:pt x="15583" y="10803"/>
                    <a:pt x="15583" y="11177"/>
                  </a:cubicBezTo>
                  <a:cubicBezTo>
                    <a:pt x="15583" y="11177"/>
                    <a:pt x="15583" y="11177"/>
                    <a:pt x="15583" y="11177"/>
                  </a:cubicBezTo>
                  <a:close/>
                  <a:moveTo>
                    <a:pt x="9646" y="12220"/>
                  </a:moveTo>
                  <a:lnTo>
                    <a:pt x="9646" y="11177"/>
                  </a:lnTo>
                  <a:cubicBezTo>
                    <a:pt x="9646" y="10803"/>
                    <a:pt x="9937" y="10500"/>
                    <a:pt x="10297" y="10500"/>
                  </a:cubicBezTo>
                  <a:lnTo>
                    <a:pt x="11302" y="10500"/>
                  </a:lnTo>
                  <a:cubicBezTo>
                    <a:pt x="11662" y="10500"/>
                    <a:pt x="11954" y="10803"/>
                    <a:pt x="11954" y="11177"/>
                  </a:cubicBezTo>
                  <a:lnTo>
                    <a:pt x="11954" y="12220"/>
                  </a:lnTo>
                  <a:cubicBezTo>
                    <a:pt x="11954" y="12593"/>
                    <a:pt x="11662" y="12896"/>
                    <a:pt x="11302" y="12896"/>
                  </a:cubicBezTo>
                  <a:lnTo>
                    <a:pt x="10297" y="12896"/>
                  </a:lnTo>
                  <a:cubicBezTo>
                    <a:pt x="9937" y="12896"/>
                    <a:pt x="9646" y="12593"/>
                    <a:pt x="9646" y="12220"/>
                  </a:cubicBezTo>
                  <a:cubicBezTo>
                    <a:pt x="9646" y="12220"/>
                    <a:pt x="9646" y="12220"/>
                    <a:pt x="9646" y="12220"/>
                  </a:cubicBezTo>
                  <a:close/>
                  <a:moveTo>
                    <a:pt x="6017" y="12220"/>
                  </a:moveTo>
                  <a:lnTo>
                    <a:pt x="6017" y="11177"/>
                  </a:lnTo>
                  <a:cubicBezTo>
                    <a:pt x="6017" y="10803"/>
                    <a:pt x="6309" y="10500"/>
                    <a:pt x="6668" y="10500"/>
                  </a:cubicBezTo>
                  <a:lnTo>
                    <a:pt x="7674" y="10500"/>
                  </a:lnTo>
                  <a:cubicBezTo>
                    <a:pt x="8033" y="10500"/>
                    <a:pt x="8326" y="10803"/>
                    <a:pt x="8326" y="11177"/>
                  </a:cubicBezTo>
                  <a:lnTo>
                    <a:pt x="8326" y="12220"/>
                  </a:lnTo>
                  <a:cubicBezTo>
                    <a:pt x="8326" y="12593"/>
                    <a:pt x="8033" y="12896"/>
                    <a:pt x="7674" y="12896"/>
                  </a:cubicBezTo>
                  <a:lnTo>
                    <a:pt x="6668" y="12896"/>
                  </a:lnTo>
                  <a:cubicBezTo>
                    <a:pt x="6309" y="12896"/>
                    <a:pt x="6017" y="12593"/>
                    <a:pt x="6017" y="12220"/>
                  </a:cubicBezTo>
                  <a:cubicBezTo>
                    <a:pt x="6017" y="12220"/>
                    <a:pt x="6017" y="12220"/>
                    <a:pt x="6017" y="12220"/>
                  </a:cubicBezTo>
                  <a:close/>
                  <a:moveTo>
                    <a:pt x="4697" y="11177"/>
                  </a:moveTo>
                  <a:lnTo>
                    <a:pt x="4697" y="12220"/>
                  </a:lnTo>
                  <a:cubicBezTo>
                    <a:pt x="4697" y="12593"/>
                    <a:pt x="4405" y="12896"/>
                    <a:pt x="4045" y="12896"/>
                  </a:cubicBezTo>
                  <a:lnTo>
                    <a:pt x="3040" y="12896"/>
                  </a:lnTo>
                  <a:cubicBezTo>
                    <a:pt x="2681" y="12896"/>
                    <a:pt x="2388" y="12593"/>
                    <a:pt x="2388" y="12220"/>
                  </a:cubicBezTo>
                  <a:lnTo>
                    <a:pt x="2388" y="11177"/>
                  </a:lnTo>
                  <a:cubicBezTo>
                    <a:pt x="2388" y="10803"/>
                    <a:pt x="2680" y="10500"/>
                    <a:pt x="3040" y="10500"/>
                  </a:cubicBezTo>
                  <a:lnTo>
                    <a:pt x="4045" y="10500"/>
                  </a:lnTo>
                  <a:cubicBezTo>
                    <a:pt x="4405" y="10500"/>
                    <a:pt x="4697" y="10803"/>
                    <a:pt x="4697" y="11177"/>
                  </a:cubicBezTo>
                  <a:cubicBezTo>
                    <a:pt x="4697" y="11177"/>
                    <a:pt x="4697" y="11177"/>
                    <a:pt x="4697" y="11177"/>
                  </a:cubicBezTo>
                  <a:close/>
                  <a:moveTo>
                    <a:pt x="20771" y="19447"/>
                  </a:moveTo>
                  <a:cubicBezTo>
                    <a:pt x="20771" y="20159"/>
                    <a:pt x="20213" y="20739"/>
                    <a:pt x="19526" y="20739"/>
                  </a:cubicBezTo>
                  <a:lnTo>
                    <a:pt x="2073" y="20739"/>
                  </a:lnTo>
                  <a:cubicBezTo>
                    <a:pt x="1388" y="20739"/>
                    <a:pt x="830" y="20159"/>
                    <a:pt x="830" y="19447"/>
                  </a:cubicBezTo>
                  <a:lnTo>
                    <a:pt x="830" y="10406"/>
                  </a:lnTo>
                  <a:cubicBezTo>
                    <a:pt x="830" y="9694"/>
                    <a:pt x="1388" y="9114"/>
                    <a:pt x="2073" y="9114"/>
                  </a:cubicBezTo>
                  <a:lnTo>
                    <a:pt x="19526" y="9114"/>
                  </a:lnTo>
                  <a:cubicBezTo>
                    <a:pt x="20213" y="9114"/>
                    <a:pt x="20771" y="9694"/>
                    <a:pt x="20771" y="10406"/>
                  </a:cubicBezTo>
                  <a:cubicBezTo>
                    <a:pt x="20771" y="10406"/>
                    <a:pt x="20771" y="19447"/>
                    <a:pt x="20771" y="19447"/>
                  </a:cubicBezTo>
                  <a:close/>
                  <a:moveTo>
                    <a:pt x="19526" y="8254"/>
                  </a:moveTo>
                  <a:lnTo>
                    <a:pt x="10846" y="8254"/>
                  </a:lnTo>
                  <a:cubicBezTo>
                    <a:pt x="10041" y="6824"/>
                    <a:pt x="8551" y="5859"/>
                    <a:pt x="6845" y="5859"/>
                  </a:cubicBezTo>
                  <a:lnTo>
                    <a:pt x="6845" y="5858"/>
                  </a:lnTo>
                  <a:lnTo>
                    <a:pt x="2939" y="5858"/>
                  </a:lnTo>
                  <a:cubicBezTo>
                    <a:pt x="1968" y="5858"/>
                    <a:pt x="1178" y="5038"/>
                    <a:pt x="1178" y="4031"/>
                  </a:cubicBezTo>
                  <a:cubicBezTo>
                    <a:pt x="1178" y="3023"/>
                    <a:pt x="1968" y="2204"/>
                    <a:pt x="2939" y="2204"/>
                  </a:cubicBezTo>
                  <a:lnTo>
                    <a:pt x="13901" y="2204"/>
                  </a:lnTo>
                  <a:lnTo>
                    <a:pt x="13901" y="2692"/>
                  </a:lnTo>
                  <a:cubicBezTo>
                    <a:pt x="13901" y="3166"/>
                    <a:pt x="14272" y="3552"/>
                    <a:pt x="14730" y="3552"/>
                  </a:cubicBezTo>
                  <a:lnTo>
                    <a:pt x="18463" y="3552"/>
                  </a:lnTo>
                  <a:lnTo>
                    <a:pt x="18463" y="2960"/>
                  </a:lnTo>
                  <a:lnTo>
                    <a:pt x="19810" y="2960"/>
                  </a:lnTo>
                  <a:lnTo>
                    <a:pt x="19810" y="592"/>
                  </a:lnTo>
                  <a:lnTo>
                    <a:pt x="18463" y="592"/>
                  </a:lnTo>
                  <a:lnTo>
                    <a:pt x="18463" y="0"/>
                  </a:lnTo>
                  <a:lnTo>
                    <a:pt x="14730" y="0"/>
                  </a:lnTo>
                  <a:cubicBezTo>
                    <a:pt x="14272" y="0"/>
                    <a:pt x="13901" y="386"/>
                    <a:pt x="13901" y="861"/>
                  </a:cubicBezTo>
                  <a:lnTo>
                    <a:pt x="13901" y="1343"/>
                  </a:lnTo>
                  <a:lnTo>
                    <a:pt x="2939" y="1343"/>
                  </a:lnTo>
                  <a:cubicBezTo>
                    <a:pt x="1510" y="1343"/>
                    <a:pt x="348" y="2549"/>
                    <a:pt x="348" y="4031"/>
                  </a:cubicBezTo>
                  <a:cubicBezTo>
                    <a:pt x="348" y="5513"/>
                    <a:pt x="1510" y="6719"/>
                    <a:pt x="2939" y="6719"/>
                  </a:cubicBezTo>
                  <a:lnTo>
                    <a:pt x="6845" y="6720"/>
                  </a:lnTo>
                  <a:lnTo>
                    <a:pt x="6845" y="6721"/>
                  </a:lnTo>
                  <a:cubicBezTo>
                    <a:pt x="8066" y="6721"/>
                    <a:pt x="9152" y="7323"/>
                    <a:pt x="9848" y="8254"/>
                  </a:cubicBezTo>
                  <a:lnTo>
                    <a:pt x="2073" y="8254"/>
                  </a:lnTo>
                  <a:cubicBezTo>
                    <a:pt x="931" y="8254"/>
                    <a:pt x="0" y="9219"/>
                    <a:pt x="0" y="10406"/>
                  </a:cubicBezTo>
                  <a:lnTo>
                    <a:pt x="0" y="19447"/>
                  </a:lnTo>
                  <a:cubicBezTo>
                    <a:pt x="0" y="20634"/>
                    <a:pt x="931" y="21600"/>
                    <a:pt x="2073" y="21600"/>
                  </a:cubicBezTo>
                  <a:lnTo>
                    <a:pt x="19526" y="21600"/>
                  </a:lnTo>
                  <a:cubicBezTo>
                    <a:pt x="20670" y="21600"/>
                    <a:pt x="21600" y="20634"/>
                    <a:pt x="21600" y="19447"/>
                  </a:cubicBezTo>
                  <a:lnTo>
                    <a:pt x="21600" y="10406"/>
                  </a:lnTo>
                  <a:cubicBezTo>
                    <a:pt x="21600" y="9219"/>
                    <a:pt x="20670" y="8254"/>
                    <a:pt x="19526" y="8254"/>
                  </a:cubicBezTo>
                  <a:cubicBezTo>
                    <a:pt x="19526" y="8254"/>
                    <a:pt x="19526" y="8254"/>
                    <a:pt x="19526" y="825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0" name="Shape 22284"/>
            <p:cNvSpPr/>
            <p:nvPr/>
          </p:nvSpPr>
          <p:spPr>
            <a:xfrm>
              <a:off x="7818953" y="5088331"/>
              <a:ext cx="454979" cy="444999"/>
            </a:xfrm>
            <a:custGeom>
              <a:avLst/>
              <a:gdLst/>
              <a:ahLst/>
              <a:cxnLst>
                <a:cxn ang="0">
                  <a:pos x="wd2" y="hd2"/>
                </a:cxn>
                <a:cxn ang="5400000">
                  <a:pos x="wd2" y="hd2"/>
                </a:cxn>
                <a:cxn ang="10800000">
                  <a:pos x="wd2" y="hd2"/>
                </a:cxn>
                <a:cxn ang="16200000">
                  <a:pos x="wd2" y="hd2"/>
                </a:cxn>
              </a:cxnLst>
              <a:rect l="0" t="0" r="r" b="b"/>
              <a:pathLst>
                <a:path w="21600" h="21600" extrusionOk="0">
                  <a:moveTo>
                    <a:pt x="18023" y="15216"/>
                  </a:moveTo>
                  <a:cubicBezTo>
                    <a:pt x="17568" y="15216"/>
                    <a:pt x="17198" y="15592"/>
                    <a:pt x="17198" y="16058"/>
                  </a:cubicBezTo>
                  <a:cubicBezTo>
                    <a:pt x="17198" y="16523"/>
                    <a:pt x="17568" y="16900"/>
                    <a:pt x="18023" y="16900"/>
                  </a:cubicBezTo>
                  <a:cubicBezTo>
                    <a:pt x="18477" y="16900"/>
                    <a:pt x="18846" y="16523"/>
                    <a:pt x="18846" y="16058"/>
                  </a:cubicBezTo>
                  <a:cubicBezTo>
                    <a:pt x="18846" y="15592"/>
                    <a:pt x="18476" y="15216"/>
                    <a:pt x="18023" y="15216"/>
                  </a:cubicBezTo>
                  <a:cubicBezTo>
                    <a:pt x="18023" y="15216"/>
                    <a:pt x="18023" y="15216"/>
                    <a:pt x="18023" y="15216"/>
                  </a:cubicBezTo>
                  <a:close/>
                  <a:moveTo>
                    <a:pt x="14336" y="15216"/>
                  </a:moveTo>
                  <a:cubicBezTo>
                    <a:pt x="13881" y="15216"/>
                    <a:pt x="13513" y="15592"/>
                    <a:pt x="13513" y="16058"/>
                  </a:cubicBezTo>
                  <a:cubicBezTo>
                    <a:pt x="13513" y="16523"/>
                    <a:pt x="13881" y="16900"/>
                    <a:pt x="14336" y="16900"/>
                  </a:cubicBezTo>
                  <a:cubicBezTo>
                    <a:pt x="14791" y="16900"/>
                    <a:pt x="15160" y="16523"/>
                    <a:pt x="15160" y="16058"/>
                  </a:cubicBezTo>
                  <a:cubicBezTo>
                    <a:pt x="15160" y="15592"/>
                    <a:pt x="14791" y="15216"/>
                    <a:pt x="14336" y="15216"/>
                  </a:cubicBezTo>
                  <a:cubicBezTo>
                    <a:pt x="14336" y="15216"/>
                    <a:pt x="14336" y="15216"/>
                    <a:pt x="14336" y="15216"/>
                  </a:cubicBezTo>
                  <a:close/>
                  <a:moveTo>
                    <a:pt x="16155" y="13332"/>
                  </a:moveTo>
                  <a:cubicBezTo>
                    <a:pt x="15699" y="13332"/>
                    <a:pt x="15331" y="13708"/>
                    <a:pt x="15331" y="14174"/>
                  </a:cubicBezTo>
                  <a:cubicBezTo>
                    <a:pt x="15331" y="14638"/>
                    <a:pt x="15699" y="15015"/>
                    <a:pt x="16155" y="15015"/>
                  </a:cubicBezTo>
                  <a:cubicBezTo>
                    <a:pt x="16610" y="15015"/>
                    <a:pt x="16978" y="14638"/>
                    <a:pt x="16978" y="14174"/>
                  </a:cubicBezTo>
                  <a:cubicBezTo>
                    <a:pt x="16978" y="13708"/>
                    <a:pt x="16610" y="13332"/>
                    <a:pt x="16155" y="13332"/>
                  </a:cubicBezTo>
                  <a:cubicBezTo>
                    <a:pt x="16155" y="13332"/>
                    <a:pt x="16155" y="13332"/>
                    <a:pt x="16155" y="13332"/>
                  </a:cubicBezTo>
                  <a:close/>
                  <a:moveTo>
                    <a:pt x="16155" y="17100"/>
                  </a:moveTo>
                  <a:cubicBezTo>
                    <a:pt x="15699" y="17100"/>
                    <a:pt x="15331" y="17477"/>
                    <a:pt x="15331" y="17942"/>
                  </a:cubicBezTo>
                  <a:cubicBezTo>
                    <a:pt x="15331" y="18407"/>
                    <a:pt x="15699" y="18784"/>
                    <a:pt x="16155" y="18784"/>
                  </a:cubicBezTo>
                  <a:cubicBezTo>
                    <a:pt x="16610" y="18784"/>
                    <a:pt x="16978" y="18407"/>
                    <a:pt x="16978" y="17942"/>
                  </a:cubicBezTo>
                  <a:cubicBezTo>
                    <a:pt x="16978" y="17477"/>
                    <a:pt x="16610" y="17100"/>
                    <a:pt x="16155" y="17100"/>
                  </a:cubicBezTo>
                  <a:cubicBezTo>
                    <a:pt x="16155" y="17100"/>
                    <a:pt x="16155" y="17100"/>
                    <a:pt x="16155" y="17100"/>
                  </a:cubicBezTo>
                  <a:close/>
                  <a:moveTo>
                    <a:pt x="20763" y="16057"/>
                  </a:moveTo>
                  <a:cubicBezTo>
                    <a:pt x="20763" y="13502"/>
                    <a:pt x="18729" y="11401"/>
                    <a:pt x="16229" y="11373"/>
                  </a:cubicBezTo>
                  <a:lnTo>
                    <a:pt x="15967" y="11370"/>
                  </a:lnTo>
                  <a:lnTo>
                    <a:pt x="5322" y="11376"/>
                  </a:lnTo>
                  <a:cubicBezTo>
                    <a:pt x="2849" y="11429"/>
                    <a:pt x="837" y="13530"/>
                    <a:pt x="837" y="16057"/>
                  </a:cubicBezTo>
                  <a:cubicBezTo>
                    <a:pt x="837" y="18642"/>
                    <a:pt x="2893" y="20745"/>
                    <a:pt x="5421" y="20745"/>
                  </a:cubicBezTo>
                  <a:cubicBezTo>
                    <a:pt x="6996" y="20745"/>
                    <a:pt x="8444" y="19929"/>
                    <a:pt x="9292" y="18562"/>
                  </a:cubicBezTo>
                  <a:lnTo>
                    <a:pt x="9415" y="18363"/>
                  </a:lnTo>
                  <a:lnTo>
                    <a:pt x="12185" y="18363"/>
                  </a:lnTo>
                  <a:lnTo>
                    <a:pt x="12309" y="18562"/>
                  </a:lnTo>
                  <a:cubicBezTo>
                    <a:pt x="13157" y="19929"/>
                    <a:pt x="14603" y="20745"/>
                    <a:pt x="16179" y="20745"/>
                  </a:cubicBezTo>
                  <a:cubicBezTo>
                    <a:pt x="18707" y="20745"/>
                    <a:pt x="20763" y="18642"/>
                    <a:pt x="20763" y="16057"/>
                  </a:cubicBezTo>
                  <a:cubicBezTo>
                    <a:pt x="20763" y="16057"/>
                    <a:pt x="20763" y="16057"/>
                    <a:pt x="20763" y="16057"/>
                  </a:cubicBezTo>
                  <a:close/>
                  <a:moveTo>
                    <a:pt x="21600" y="16057"/>
                  </a:moveTo>
                  <a:cubicBezTo>
                    <a:pt x="21600" y="19113"/>
                    <a:pt x="19168" y="21600"/>
                    <a:pt x="16179" y="21600"/>
                  </a:cubicBezTo>
                  <a:cubicBezTo>
                    <a:pt x="14393" y="21600"/>
                    <a:pt x="12747" y="20714"/>
                    <a:pt x="11731" y="19219"/>
                  </a:cubicBezTo>
                  <a:lnTo>
                    <a:pt x="9869" y="19219"/>
                  </a:lnTo>
                  <a:cubicBezTo>
                    <a:pt x="8852" y="20714"/>
                    <a:pt x="7206" y="21600"/>
                    <a:pt x="5420" y="21600"/>
                  </a:cubicBezTo>
                  <a:cubicBezTo>
                    <a:pt x="2431" y="21600"/>
                    <a:pt x="0" y="19114"/>
                    <a:pt x="0" y="16057"/>
                  </a:cubicBezTo>
                  <a:cubicBezTo>
                    <a:pt x="0" y="13209"/>
                    <a:pt x="2161" y="10819"/>
                    <a:pt x="4895" y="10545"/>
                  </a:cubicBezTo>
                  <a:lnTo>
                    <a:pt x="4895" y="10520"/>
                  </a:lnTo>
                  <a:lnTo>
                    <a:pt x="5313" y="10514"/>
                  </a:lnTo>
                  <a:lnTo>
                    <a:pt x="9444" y="10514"/>
                  </a:lnTo>
                  <a:lnTo>
                    <a:pt x="9444" y="10018"/>
                  </a:lnTo>
                  <a:cubicBezTo>
                    <a:pt x="9444" y="9782"/>
                    <a:pt x="9631" y="9591"/>
                    <a:pt x="9862" y="9591"/>
                  </a:cubicBezTo>
                  <a:lnTo>
                    <a:pt x="10404" y="9591"/>
                  </a:lnTo>
                  <a:cubicBezTo>
                    <a:pt x="9965" y="7915"/>
                    <a:pt x="8471" y="6676"/>
                    <a:pt x="6695" y="6676"/>
                  </a:cubicBezTo>
                  <a:lnTo>
                    <a:pt x="6695" y="6675"/>
                  </a:lnTo>
                  <a:lnTo>
                    <a:pt x="2756" y="6674"/>
                  </a:lnTo>
                  <a:cubicBezTo>
                    <a:pt x="1315" y="6674"/>
                    <a:pt x="143" y="5476"/>
                    <a:pt x="143" y="4004"/>
                  </a:cubicBezTo>
                  <a:cubicBezTo>
                    <a:pt x="143" y="2532"/>
                    <a:pt x="1315" y="1334"/>
                    <a:pt x="2756" y="1334"/>
                  </a:cubicBezTo>
                  <a:lnTo>
                    <a:pt x="13812" y="1334"/>
                  </a:lnTo>
                  <a:lnTo>
                    <a:pt x="13812" y="855"/>
                  </a:lnTo>
                  <a:cubicBezTo>
                    <a:pt x="13812" y="384"/>
                    <a:pt x="14186" y="0"/>
                    <a:pt x="14648" y="0"/>
                  </a:cubicBezTo>
                  <a:lnTo>
                    <a:pt x="18412" y="0"/>
                  </a:lnTo>
                  <a:lnTo>
                    <a:pt x="18412" y="588"/>
                  </a:lnTo>
                  <a:lnTo>
                    <a:pt x="19772" y="588"/>
                  </a:lnTo>
                  <a:lnTo>
                    <a:pt x="19772" y="2940"/>
                  </a:lnTo>
                  <a:lnTo>
                    <a:pt x="18412" y="2940"/>
                  </a:lnTo>
                  <a:lnTo>
                    <a:pt x="18412" y="3528"/>
                  </a:lnTo>
                  <a:lnTo>
                    <a:pt x="14648" y="3528"/>
                  </a:lnTo>
                  <a:cubicBezTo>
                    <a:pt x="14186" y="3528"/>
                    <a:pt x="13812" y="3145"/>
                    <a:pt x="13812" y="2673"/>
                  </a:cubicBezTo>
                  <a:lnTo>
                    <a:pt x="13812" y="2190"/>
                  </a:lnTo>
                  <a:lnTo>
                    <a:pt x="2756" y="2190"/>
                  </a:lnTo>
                  <a:cubicBezTo>
                    <a:pt x="1777" y="2190"/>
                    <a:pt x="980" y="3003"/>
                    <a:pt x="980" y="4004"/>
                  </a:cubicBezTo>
                  <a:cubicBezTo>
                    <a:pt x="980" y="5005"/>
                    <a:pt x="1777" y="5819"/>
                    <a:pt x="2756" y="5819"/>
                  </a:cubicBezTo>
                  <a:lnTo>
                    <a:pt x="6696" y="5819"/>
                  </a:lnTo>
                  <a:lnTo>
                    <a:pt x="6696" y="5820"/>
                  </a:lnTo>
                  <a:cubicBezTo>
                    <a:pt x="8936" y="5820"/>
                    <a:pt x="10811" y="7439"/>
                    <a:pt x="11268" y="9591"/>
                  </a:cubicBezTo>
                  <a:lnTo>
                    <a:pt x="12024" y="9591"/>
                  </a:lnTo>
                  <a:cubicBezTo>
                    <a:pt x="12255" y="9591"/>
                    <a:pt x="12442" y="9782"/>
                    <a:pt x="12442" y="10018"/>
                  </a:cubicBezTo>
                  <a:lnTo>
                    <a:pt x="12442" y="10514"/>
                  </a:lnTo>
                  <a:lnTo>
                    <a:pt x="16652" y="10514"/>
                  </a:lnTo>
                  <a:lnTo>
                    <a:pt x="16652" y="10539"/>
                  </a:lnTo>
                  <a:cubicBezTo>
                    <a:pt x="19417" y="10786"/>
                    <a:pt x="21600" y="13178"/>
                    <a:pt x="21600" y="16057"/>
                  </a:cubicBezTo>
                  <a:cubicBezTo>
                    <a:pt x="21600" y="16057"/>
                    <a:pt x="21600" y="16057"/>
                    <a:pt x="21600" y="16057"/>
                  </a:cubicBezTo>
                  <a:close/>
                  <a:moveTo>
                    <a:pt x="8100" y="16058"/>
                  </a:moveTo>
                  <a:cubicBezTo>
                    <a:pt x="8100" y="16418"/>
                    <a:pt x="7815" y="16710"/>
                    <a:pt x="7463" y="16710"/>
                  </a:cubicBezTo>
                  <a:lnTo>
                    <a:pt x="6059" y="16710"/>
                  </a:lnTo>
                  <a:lnTo>
                    <a:pt x="6059" y="18145"/>
                  </a:lnTo>
                  <a:cubicBezTo>
                    <a:pt x="6059" y="18506"/>
                    <a:pt x="5773" y="18797"/>
                    <a:pt x="5421" y="18797"/>
                  </a:cubicBezTo>
                  <a:cubicBezTo>
                    <a:pt x="5070" y="18797"/>
                    <a:pt x="4784" y="18505"/>
                    <a:pt x="4784" y="18145"/>
                  </a:cubicBezTo>
                  <a:lnTo>
                    <a:pt x="4784" y="16710"/>
                  </a:lnTo>
                  <a:lnTo>
                    <a:pt x="3380" y="16710"/>
                  </a:lnTo>
                  <a:cubicBezTo>
                    <a:pt x="3027" y="16710"/>
                    <a:pt x="2743" y="16418"/>
                    <a:pt x="2743" y="16058"/>
                  </a:cubicBezTo>
                  <a:cubicBezTo>
                    <a:pt x="2743" y="15698"/>
                    <a:pt x="3028" y="15406"/>
                    <a:pt x="3380" y="15406"/>
                  </a:cubicBezTo>
                  <a:lnTo>
                    <a:pt x="4784" y="15406"/>
                  </a:lnTo>
                  <a:lnTo>
                    <a:pt x="4784" y="13971"/>
                  </a:lnTo>
                  <a:cubicBezTo>
                    <a:pt x="4784" y="13610"/>
                    <a:pt x="5070" y="13319"/>
                    <a:pt x="5421" y="13319"/>
                  </a:cubicBezTo>
                  <a:cubicBezTo>
                    <a:pt x="5773" y="13319"/>
                    <a:pt x="6059" y="13611"/>
                    <a:pt x="6059" y="13971"/>
                  </a:cubicBezTo>
                  <a:lnTo>
                    <a:pt x="6059" y="15406"/>
                  </a:lnTo>
                  <a:lnTo>
                    <a:pt x="7463" y="15406"/>
                  </a:lnTo>
                  <a:cubicBezTo>
                    <a:pt x="7815" y="15406"/>
                    <a:pt x="8100" y="15698"/>
                    <a:pt x="8100" y="16058"/>
                  </a:cubicBezTo>
                  <a:cubicBezTo>
                    <a:pt x="8100" y="16058"/>
                    <a:pt x="8100" y="16058"/>
                    <a:pt x="8100" y="1605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1" name="Shape 22285"/>
            <p:cNvSpPr/>
            <p:nvPr/>
          </p:nvSpPr>
          <p:spPr>
            <a:xfrm>
              <a:off x="8254505" y="4947280"/>
              <a:ext cx="326648" cy="326624"/>
            </a:xfrm>
            <a:custGeom>
              <a:avLst/>
              <a:gdLst/>
              <a:ahLst/>
              <a:cxnLst>
                <a:cxn ang="0">
                  <a:pos x="wd2" y="hd2"/>
                </a:cxn>
                <a:cxn ang="5400000">
                  <a:pos x="wd2" y="hd2"/>
                </a:cxn>
                <a:cxn ang="10800000">
                  <a:pos x="wd2" y="hd2"/>
                </a:cxn>
                <a:cxn ang="16200000">
                  <a:pos x="wd2" y="hd2"/>
                </a:cxn>
              </a:cxnLst>
              <a:rect l="0" t="0" r="r" b="b"/>
              <a:pathLst>
                <a:path w="21519" h="21600" extrusionOk="0">
                  <a:moveTo>
                    <a:pt x="411" y="0"/>
                  </a:moveTo>
                  <a:cubicBezTo>
                    <a:pt x="306" y="0"/>
                    <a:pt x="200" y="34"/>
                    <a:pt x="120" y="114"/>
                  </a:cubicBezTo>
                  <a:cubicBezTo>
                    <a:pt x="-40" y="275"/>
                    <a:pt x="-40" y="536"/>
                    <a:pt x="120" y="697"/>
                  </a:cubicBezTo>
                  <a:cubicBezTo>
                    <a:pt x="120" y="697"/>
                    <a:pt x="6788" y="7403"/>
                    <a:pt x="6788" y="7403"/>
                  </a:cubicBezTo>
                  <a:lnTo>
                    <a:pt x="2860" y="7403"/>
                  </a:lnTo>
                  <a:cubicBezTo>
                    <a:pt x="2634" y="7403"/>
                    <a:pt x="2456" y="7582"/>
                    <a:pt x="2456" y="7808"/>
                  </a:cubicBezTo>
                  <a:cubicBezTo>
                    <a:pt x="2456" y="8035"/>
                    <a:pt x="2634" y="8214"/>
                    <a:pt x="2860" y="8214"/>
                  </a:cubicBezTo>
                  <a:lnTo>
                    <a:pt x="7773" y="8214"/>
                  </a:lnTo>
                  <a:cubicBezTo>
                    <a:pt x="7827" y="8214"/>
                    <a:pt x="7887" y="8209"/>
                    <a:pt x="7937" y="8189"/>
                  </a:cubicBezTo>
                  <a:cubicBezTo>
                    <a:pt x="8037" y="8147"/>
                    <a:pt x="8109" y="8061"/>
                    <a:pt x="8152" y="7961"/>
                  </a:cubicBezTo>
                  <a:cubicBezTo>
                    <a:pt x="8174" y="7911"/>
                    <a:pt x="8189" y="7863"/>
                    <a:pt x="8189" y="7808"/>
                  </a:cubicBezTo>
                  <a:lnTo>
                    <a:pt x="8189" y="2877"/>
                  </a:lnTo>
                  <a:cubicBezTo>
                    <a:pt x="8189" y="2650"/>
                    <a:pt x="7999" y="2459"/>
                    <a:pt x="7773" y="2459"/>
                  </a:cubicBezTo>
                  <a:cubicBezTo>
                    <a:pt x="7547" y="2459"/>
                    <a:pt x="7369" y="2650"/>
                    <a:pt x="7369" y="2877"/>
                  </a:cubicBezTo>
                  <a:lnTo>
                    <a:pt x="7369" y="6820"/>
                  </a:lnTo>
                  <a:lnTo>
                    <a:pt x="701" y="114"/>
                  </a:lnTo>
                  <a:cubicBezTo>
                    <a:pt x="621" y="34"/>
                    <a:pt x="516" y="0"/>
                    <a:pt x="411" y="0"/>
                  </a:cubicBezTo>
                  <a:close/>
                  <a:moveTo>
                    <a:pt x="21108" y="0"/>
                  </a:moveTo>
                  <a:cubicBezTo>
                    <a:pt x="21003" y="0"/>
                    <a:pt x="20910" y="34"/>
                    <a:pt x="20830" y="114"/>
                  </a:cubicBezTo>
                  <a:lnTo>
                    <a:pt x="14150" y="6820"/>
                  </a:lnTo>
                  <a:lnTo>
                    <a:pt x="14150" y="2877"/>
                  </a:lnTo>
                  <a:cubicBezTo>
                    <a:pt x="14150" y="2651"/>
                    <a:pt x="13971" y="2459"/>
                    <a:pt x="13746" y="2459"/>
                  </a:cubicBezTo>
                  <a:cubicBezTo>
                    <a:pt x="13520" y="2459"/>
                    <a:pt x="13329" y="2651"/>
                    <a:pt x="13329" y="2877"/>
                  </a:cubicBezTo>
                  <a:lnTo>
                    <a:pt x="13329" y="7808"/>
                  </a:lnTo>
                  <a:cubicBezTo>
                    <a:pt x="13329" y="7863"/>
                    <a:pt x="13347" y="7911"/>
                    <a:pt x="13367" y="7961"/>
                  </a:cubicBezTo>
                  <a:cubicBezTo>
                    <a:pt x="13409" y="8063"/>
                    <a:pt x="13482" y="8147"/>
                    <a:pt x="13582" y="8189"/>
                  </a:cubicBezTo>
                  <a:cubicBezTo>
                    <a:pt x="13632" y="8211"/>
                    <a:pt x="13694" y="8214"/>
                    <a:pt x="13746" y="8214"/>
                  </a:cubicBezTo>
                  <a:lnTo>
                    <a:pt x="18658" y="8214"/>
                  </a:lnTo>
                  <a:cubicBezTo>
                    <a:pt x="18884" y="8214"/>
                    <a:pt x="19062" y="8035"/>
                    <a:pt x="19062" y="7808"/>
                  </a:cubicBezTo>
                  <a:cubicBezTo>
                    <a:pt x="19062" y="7582"/>
                    <a:pt x="18884" y="7403"/>
                    <a:pt x="18658" y="7403"/>
                  </a:cubicBezTo>
                  <a:lnTo>
                    <a:pt x="14731" y="7403"/>
                  </a:lnTo>
                  <a:lnTo>
                    <a:pt x="21398" y="697"/>
                  </a:lnTo>
                  <a:cubicBezTo>
                    <a:pt x="21560" y="536"/>
                    <a:pt x="21560" y="275"/>
                    <a:pt x="21398" y="114"/>
                  </a:cubicBezTo>
                  <a:cubicBezTo>
                    <a:pt x="21318" y="34"/>
                    <a:pt x="21212" y="0"/>
                    <a:pt x="21108" y="0"/>
                  </a:cubicBezTo>
                  <a:close/>
                  <a:moveTo>
                    <a:pt x="10740" y="7707"/>
                  </a:moveTo>
                  <a:cubicBezTo>
                    <a:pt x="9047" y="7707"/>
                    <a:pt x="7672" y="9087"/>
                    <a:pt x="7672" y="10787"/>
                  </a:cubicBezTo>
                  <a:cubicBezTo>
                    <a:pt x="7672" y="12488"/>
                    <a:pt x="9047" y="13868"/>
                    <a:pt x="10740" y="13868"/>
                  </a:cubicBezTo>
                  <a:cubicBezTo>
                    <a:pt x="12434" y="13868"/>
                    <a:pt x="13821" y="12488"/>
                    <a:pt x="13821" y="10787"/>
                  </a:cubicBezTo>
                  <a:cubicBezTo>
                    <a:pt x="13821" y="9087"/>
                    <a:pt x="12434" y="7707"/>
                    <a:pt x="10740" y="7707"/>
                  </a:cubicBezTo>
                  <a:close/>
                  <a:moveTo>
                    <a:pt x="10740" y="8531"/>
                  </a:moveTo>
                  <a:cubicBezTo>
                    <a:pt x="11983" y="8531"/>
                    <a:pt x="13001" y="9540"/>
                    <a:pt x="13001" y="10787"/>
                  </a:cubicBezTo>
                  <a:cubicBezTo>
                    <a:pt x="13001" y="12034"/>
                    <a:pt x="11983" y="13056"/>
                    <a:pt x="10740" y="13056"/>
                  </a:cubicBezTo>
                  <a:cubicBezTo>
                    <a:pt x="9499" y="13056"/>
                    <a:pt x="8492" y="12034"/>
                    <a:pt x="8493" y="10787"/>
                  </a:cubicBezTo>
                  <a:cubicBezTo>
                    <a:pt x="8493" y="9540"/>
                    <a:pt x="9499" y="8531"/>
                    <a:pt x="10740" y="8531"/>
                  </a:cubicBezTo>
                  <a:close/>
                  <a:moveTo>
                    <a:pt x="2860" y="13386"/>
                  </a:moveTo>
                  <a:cubicBezTo>
                    <a:pt x="2635" y="13386"/>
                    <a:pt x="2456" y="13565"/>
                    <a:pt x="2456" y="13792"/>
                  </a:cubicBezTo>
                  <a:cubicBezTo>
                    <a:pt x="2456" y="14018"/>
                    <a:pt x="2635" y="14210"/>
                    <a:pt x="2860" y="14210"/>
                  </a:cubicBezTo>
                  <a:lnTo>
                    <a:pt x="6788" y="14210"/>
                  </a:lnTo>
                  <a:lnTo>
                    <a:pt x="120" y="20903"/>
                  </a:lnTo>
                  <a:cubicBezTo>
                    <a:pt x="-40" y="21064"/>
                    <a:pt x="-40" y="21325"/>
                    <a:pt x="120" y="21486"/>
                  </a:cubicBezTo>
                  <a:cubicBezTo>
                    <a:pt x="200" y="21566"/>
                    <a:pt x="305" y="21600"/>
                    <a:pt x="411" y="21600"/>
                  </a:cubicBezTo>
                  <a:cubicBezTo>
                    <a:pt x="515" y="21600"/>
                    <a:pt x="621" y="21566"/>
                    <a:pt x="701" y="21486"/>
                  </a:cubicBezTo>
                  <a:lnTo>
                    <a:pt x="7369" y="14793"/>
                  </a:lnTo>
                  <a:lnTo>
                    <a:pt x="7369" y="18735"/>
                  </a:lnTo>
                  <a:cubicBezTo>
                    <a:pt x="7369" y="18961"/>
                    <a:pt x="7547" y="19141"/>
                    <a:pt x="7773" y="19141"/>
                  </a:cubicBezTo>
                  <a:cubicBezTo>
                    <a:pt x="7999" y="19141"/>
                    <a:pt x="8189" y="18961"/>
                    <a:pt x="8189" y="18735"/>
                  </a:cubicBezTo>
                  <a:lnTo>
                    <a:pt x="8189" y="13792"/>
                  </a:lnTo>
                  <a:cubicBezTo>
                    <a:pt x="8189" y="13739"/>
                    <a:pt x="8174" y="13690"/>
                    <a:pt x="8152" y="13639"/>
                  </a:cubicBezTo>
                  <a:cubicBezTo>
                    <a:pt x="8109" y="13540"/>
                    <a:pt x="8039" y="13454"/>
                    <a:pt x="7937" y="13411"/>
                  </a:cubicBezTo>
                  <a:cubicBezTo>
                    <a:pt x="7887" y="13391"/>
                    <a:pt x="7827" y="13386"/>
                    <a:pt x="7773" y="13386"/>
                  </a:cubicBezTo>
                  <a:lnTo>
                    <a:pt x="2860" y="13386"/>
                  </a:lnTo>
                  <a:close/>
                  <a:moveTo>
                    <a:pt x="13746" y="13386"/>
                  </a:moveTo>
                  <a:cubicBezTo>
                    <a:pt x="13694" y="13386"/>
                    <a:pt x="13632" y="13391"/>
                    <a:pt x="13582" y="13411"/>
                  </a:cubicBezTo>
                  <a:cubicBezTo>
                    <a:pt x="13482" y="13454"/>
                    <a:pt x="13409" y="13540"/>
                    <a:pt x="13367" y="13639"/>
                  </a:cubicBezTo>
                  <a:cubicBezTo>
                    <a:pt x="13347" y="13690"/>
                    <a:pt x="13329" y="13738"/>
                    <a:pt x="13329" y="13792"/>
                  </a:cubicBezTo>
                  <a:lnTo>
                    <a:pt x="13329" y="18735"/>
                  </a:lnTo>
                  <a:cubicBezTo>
                    <a:pt x="13329" y="18961"/>
                    <a:pt x="13520" y="19141"/>
                    <a:pt x="13746" y="19141"/>
                  </a:cubicBezTo>
                  <a:cubicBezTo>
                    <a:pt x="13971" y="19141"/>
                    <a:pt x="14150" y="18961"/>
                    <a:pt x="14150" y="18735"/>
                  </a:cubicBezTo>
                  <a:lnTo>
                    <a:pt x="14150" y="14793"/>
                  </a:lnTo>
                  <a:lnTo>
                    <a:pt x="20830" y="21486"/>
                  </a:lnTo>
                  <a:cubicBezTo>
                    <a:pt x="20910" y="21566"/>
                    <a:pt x="21014" y="21600"/>
                    <a:pt x="21120" y="21600"/>
                  </a:cubicBezTo>
                  <a:cubicBezTo>
                    <a:pt x="21224" y="21600"/>
                    <a:pt x="21320" y="21566"/>
                    <a:pt x="21398" y="21486"/>
                  </a:cubicBezTo>
                  <a:cubicBezTo>
                    <a:pt x="21560" y="21325"/>
                    <a:pt x="21560" y="21064"/>
                    <a:pt x="21398" y="20903"/>
                  </a:cubicBezTo>
                  <a:cubicBezTo>
                    <a:pt x="21398" y="20903"/>
                    <a:pt x="14731" y="14210"/>
                    <a:pt x="14731" y="14210"/>
                  </a:cubicBezTo>
                  <a:lnTo>
                    <a:pt x="18658" y="14210"/>
                  </a:lnTo>
                  <a:cubicBezTo>
                    <a:pt x="18884" y="14210"/>
                    <a:pt x="19062" y="14018"/>
                    <a:pt x="19062" y="13792"/>
                  </a:cubicBezTo>
                  <a:cubicBezTo>
                    <a:pt x="19062" y="13565"/>
                    <a:pt x="18884" y="13386"/>
                    <a:pt x="18658" y="13386"/>
                  </a:cubicBezTo>
                  <a:lnTo>
                    <a:pt x="13746" y="13386"/>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2" name="Shape 22286"/>
            <p:cNvSpPr/>
            <p:nvPr/>
          </p:nvSpPr>
          <p:spPr>
            <a:xfrm>
              <a:off x="5849970" y="4793936"/>
              <a:ext cx="466551" cy="486678"/>
            </a:xfrm>
            <a:custGeom>
              <a:avLst/>
              <a:gdLst/>
              <a:ahLst/>
              <a:cxnLst>
                <a:cxn ang="0">
                  <a:pos x="wd2" y="hd2"/>
                </a:cxn>
                <a:cxn ang="5400000">
                  <a:pos x="wd2" y="hd2"/>
                </a:cxn>
                <a:cxn ang="10800000">
                  <a:pos x="wd2" y="hd2"/>
                </a:cxn>
                <a:cxn ang="16200000">
                  <a:pos x="wd2" y="hd2"/>
                </a:cxn>
              </a:cxnLst>
              <a:rect l="0" t="0" r="r" b="b"/>
              <a:pathLst>
                <a:path w="21600" h="21600" extrusionOk="0">
                  <a:moveTo>
                    <a:pt x="10765" y="0"/>
                  </a:moveTo>
                  <a:cubicBezTo>
                    <a:pt x="7679" y="0"/>
                    <a:pt x="4831" y="1353"/>
                    <a:pt x="2955" y="3709"/>
                  </a:cubicBezTo>
                  <a:cubicBezTo>
                    <a:pt x="2767" y="3946"/>
                    <a:pt x="2814" y="4277"/>
                    <a:pt x="3062" y="4458"/>
                  </a:cubicBezTo>
                  <a:cubicBezTo>
                    <a:pt x="3309" y="4639"/>
                    <a:pt x="3662" y="4601"/>
                    <a:pt x="3851" y="4364"/>
                  </a:cubicBezTo>
                  <a:cubicBezTo>
                    <a:pt x="5512" y="2278"/>
                    <a:pt x="8033" y="1080"/>
                    <a:pt x="10765" y="1080"/>
                  </a:cubicBezTo>
                  <a:cubicBezTo>
                    <a:pt x="13496" y="1080"/>
                    <a:pt x="16017" y="2278"/>
                    <a:pt x="17678" y="4364"/>
                  </a:cubicBezTo>
                  <a:cubicBezTo>
                    <a:pt x="17789" y="4504"/>
                    <a:pt x="17951" y="4577"/>
                    <a:pt x="18121" y="4577"/>
                  </a:cubicBezTo>
                  <a:cubicBezTo>
                    <a:pt x="18240" y="4577"/>
                    <a:pt x="18366" y="4532"/>
                    <a:pt x="18467" y="4458"/>
                  </a:cubicBezTo>
                  <a:cubicBezTo>
                    <a:pt x="18714" y="4277"/>
                    <a:pt x="18762" y="3946"/>
                    <a:pt x="18574" y="3709"/>
                  </a:cubicBezTo>
                  <a:cubicBezTo>
                    <a:pt x="16698" y="1353"/>
                    <a:pt x="13850" y="0"/>
                    <a:pt x="10765" y="0"/>
                  </a:cubicBezTo>
                  <a:close/>
                  <a:moveTo>
                    <a:pt x="10791" y="2995"/>
                  </a:moveTo>
                  <a:cubicBezTo>
                    <a:pt x="9540" y="2995"/>
                    <a:pt x="8519" y="3965"/>
                    <a:pt x="8519" y="5164"/>
                  </a:cubicBezTo>
                  <a:cubicBezTo>
                    <a:pt x="8519" y="6363"/>
                    <a:pt x="9540" y="7342"/>
                    <a:pt x="10791" y="7342"/>
                  </a:cubicBezTo>
                  <a:cubicBezTo>
                    <a:pt x="12042" y="7342"/>
                    <a:pt x="13054" y="6363"/>
                    <a:pt x="13054" y="5164"/>
                  </a:cubicBezTo>
                  <a:cubicBezTo>
                    <a:pt x="13054" y="3965"/>
                    <a:pt x="12042" y="2995"/>
                    <a:pt x="10791" y="2995"/>
                  </a:cubicBezTo>
                  <a:close/>
                  <a:moveTo>
                    <a:pt x="3177" y="5717"/>
                  </a:moveTo>
                  <a:cubicBezTo>
                    <a:pt x="2208" y="5717"/>
                    <a:pt x="1420" y="6472"/>
                    <a:pt x="1420" y="7401"/>
                  </a:cubicBezTo>
                  <a:cubicBezTo>
                    <a:pt x="1420" y="8331"/>
                    <a:pt x="2208" y="9086"/>
                    <a:pt x="3177" y="9086"/>
                  </a:cubicBezTo>
                  <a:cubicBezTo>
                    <a:pt x="4147" y="9086"/>
                    <a:pt x="4943" y="8331"/>
                    <a:pt x="4943" y="7401"/>
                  </a:cubicBezTo>
                  <a:cubicBezTo>
                    <a:pt x="4943" y="6472"/>
                    <a:pt x="4147" y="5717"/>
                    <a:pt x="3177" y="5717"/>
                  </a:cubicBezTo>
                  <a:close/>
                  <a:moveTo>
                    <a:pt x="18512" y="5717"/>
                  </a:moveTo>
                  <a:cubicBezTo>
                    <a:pt x="17542" y="5717"/>
                    <a:pt x="16755" y="6472"/>
                    <a:pt x="16755" y="7401"/>
                  </a:cubicBezTo>
                  <a:cubicBezTo>
                    <a:pt x="16755" y="8331"/>
                    <a:pt x="17542" y="9086"/>
                    <a:pt x="18512" y="9086"/>
                  </a:cubicBezTo>
                  <a:cubicBezTo>
                    <a:pt x="19482" y="9086"/>
                    <a:pt x="20269" y="8331"/>
                    <a:pt x="20269" y="7401"/>
                  </a:cubicBezTo>
                  <a:cubicBezTo>
                    <a:pt x="20269" y="6472"/>
                    <a:pt x="19482" y="5717"/>
                    <a:pt x="18512" y="5717"/>
                  </a:cubicBezTo>
                  <a:close/>
                  <a:moveTo>
                    <a:pt x="8901" y="8167"/>
                  </a:moveTo>
                  <a:cubicBezTo>
                    <a:pt x="8882" y="8167"/>
                    <a:pt x="8200" y="8363"/>
                    <a:pt x="8200" y="8363"/>
                  </a:cubicBezTo>
                  <a:cubicBezTo>
                    <a:pt x="7373" y="8627"/>
                    <a:pt x="6815" y="9361"/>
                    <a:pt x="6815" y="10192"/>
                  </a:cubicBezTo>
                  <a:lnTo>
                    <a:pt x="6815" y="13986"/>
                  </a:lnTo>
                  <a:cubicBezTo>
                    <a:pt x="6815" y="14023"/>
                    <a:pt x="6829" y="14057"/>
                    <a:pt x="6851" y="14088"/>
                  </a:cubicBezTo>
                  <a:lnTo>
                    <a:pt x="8271" y="16164"/>
                  </a:lnTo>
                  <a:lnTo>
                    <a:pt x="8271" y="21404"/>
                  </a:lnTo>
                  <a:cubicBezTo>
                    <a:pt x="8271" y="21511"/>
                    <a:pt x="8363" y="21600"/>
                    <a:pt x="8475" y="21600"/>
                  </a:cubicBezTo>
                  <a:lnTo>
                    <a:pt x="12894" y="21600"/>
                  </a:lnTo>
                  <a:cubicBezTo>
                    <a:pt x="13006" y="21600"/>
                    <a:pt x="13098" y="21511"/>
                    <a:pt x="13098" y="21404"/>
                  </a:cubicBezTo>
                  <a:lnTo>
                    <a:pt x="13098" y="16164"/>
                  </a:lnTo>
                  <a:lnTo>
                    <a:pt x="14518" y="14088"/>
                  </a:lnTo>
                  <a:cubicBezTo>
                    <a:pt x="14541" y="14057"/>
                    <a:pt x="14554" y="14023"/>
                    <a:pt x="14554" y="13986"/>
                  </a:cubicBezTo>
                  <a:lnTo>
                    <a:pt x="14554" y="10183"/>
                  </a:lnTo>
                  <a:cubicBezTo>
                    <a:pt x="14554" y="9356"/>
                    <a:pt x="13999" y="8620"/>
                    <a:pt x="13178" y="8363"/>
                  </a:cubicBezTo>
                  <a:lnTo>
                    <a:pt x="13169" y="8363"/>
                  </a:lnTo>
                  <a:lnTo>
                    <a:pt x="12522" y="8176"/>
                  </a:lnTo>
                  <a:cubicBezTo>
                    <a:pt x="12420" y="8145"/>
                    <a:pt x="12310" y="8198"/>
                    <a:pt x="12273" y="8295"/>
                  </a:cubicBezTo>
                  <a:lnTo>
                    <a:pt x="10915" y="11876"/>
                  </a:lnTo>
                  <a:cubicBezTo>
                    <a:pt x="10837" y="12082"/>
                    <a:pt x="10532" y="12082"/>
                    <a:pt x="10454" y="11876"/>
                  </a:cubicBezTo>
                  <a:lnTo>
                    <a:pt x="9087" y="8295"/>
                  </a:lnTo>
                  <a:cubicBezTo>
                    <a:pt x="9058" y="8217"/>
                    <a:pt x="8983" y="8167"/>
                    <a:pt x="8901" y="8167"/>
                  </a:cubicBezTo>
                  <a:close/>
                  <a:moveTo>
                    <a:pt x="10525" y="8167"/>
                  </a:moveTo>
                  <a:cubicBezTo>
                    <a:pt x="10441" y="8167"/>
                    <a:pt x="10359" y="8194"/>
                    <a:pt x="10303" y="8252"/>
                  </a:cubicBezTo>
                  <a:cubicBezTo>
                    <a:pt x="10216" y="8343"/>
                    <a:pt x="10206" y="8473"/>
                    <a:pt x="10268" y="8575"/>
                  </a:cubicBezTo>
                  <a:lnTo>
                    <a:pt x="10596" y="9060"/>
                  </a:lnTo>
                  <a:lnTo>
                    <a:pt x="10436" y="10311"/>
                  </a:lnTo>
                  <a:lnTo>
                    <a:pt x="10747" y="11094"/>
                  </a:lnTo>
                  <a:cubicBezTo>
                    <a:pt x="10776" y="11171"/>
                    <a:pt x="10894" y="11171"/>
                    <a:pt x="10924" y="11094"/>
                  </a:cubicBezTo>
                  <a:lnTo>
                    <a:pt x="11226" y="10311"/>
                  </a:lnTo>
                  <a:lnTo>
                    <a:pt x="11075" y="9060"/>
                  </a:lnTo>
                  <a:lnTo>
                    <a:pt x="11403" y="8575"/>
                  </a:lnTo>
                  <a:cubicBezTo>
                    <a:pt x="11465" y="8473"/>
                    <a:pt x="11455" y="8343"/>
                    <a:pt x="11368" y="8252"/>
                  </a:cubicBezTo>
                  <a:cubicBezTo>
                    <a:pt x="11312" y="8194"/>
                    <a:pt x="11229" y="8167"/>
                    <a:pt x="11146" y="8167"/>
                  </a:cubicBezTo>
                  <a:lnTo>
                    <a:pt x="10525" y="8167"/>
                  </a:lnTo>
                  <a:close/>
                  <a:moveTo>
                    <a:pt x="1642" y="9545"/>
                  </a:moveTo>
                  <a:cubicBezTo>
                    <a:pt x="1642" y="9545"/>
                    <a:pt x="1202" y="9680"/>
                    <a:pt x="1198" y="9681"/>
                  </a:cubicBezTo>
                  <a:cubicBezTo>
                    <a:pt x="485" y="9909"/>
                    <a:pt x="0" y="10543"/>
                    <a:pt x="0" y="11264"/>
                  </a:cubicBezTo>
                  <a:lnTo>
                    <a:pt x="0" y="13816"/>
                  </a:lnTo>
                  <a:cubicBezTo>
                    <a:pt x="0" y="13914"/>
                    <a:pt x="32" y="14006"/>
                    <a:pt x="89" y="14088"/>
                  </a:cubicBezTo>
                  <a:lnTo>
                    <a:pt x="976" y="15390"/>
                  </a:lnTo>
                  <a:lnTo>
                    <a:pt x="976" y="18810"/>
                  </a:lnTo>
                  <a:cubicBezTo>
                    <a:pt x="976" y="19088"/>
                    <a:pt x="1218" y="19312"/>
                    <a:pt x="1509" y="19312"/>
                  </a:cubicBezTo>
                  <a:lnTo>
                    <a:pt x="4482" y="19312"/>
                  </a:lnTo>
                  <a:cubicBezTo>
                    <a:pt x="4772" y="19312"/>
                    <a:pt x="5005" y="19088"/>
                    <a:pt x="5005" y="18810"/>
                  </a:cubicBezTo>
                  <a:lnTo>
                    <a:pt x="5005" y="15390"/>
                  </a:lnTo>
                  <a:lnTo>
                    <a:pt x="5901" y="14088"/>
                  </a:lnTo>
                  <a:cubicBezTo>
                    <a:pt x="5957" y="14006"/>
                    <a:pt x="5981" y="13914"/>
                    <a:pt x="5981" y="13816"/>
                  </a:cubicBezTo>
                  <a:lnTo>
                    <a:pt x="5981" y="11264"/>
                  </a:lnTo>
                  <a:cubicBezTo>
                    <a:pt x="5981" y="10543"/>
                    <a:pt x="5505" y="9909"/>
                    <a:pt x="4792" y="9681"/>
                  </a:cubicBezTo>
                  <a:cubicBezTo>
                    <a:pt x="4788" y="9680"/>
                    <a:pt x="4348" y="9545"/>
                    <a:pt x="4348" y="9545"/>
                  </a:cubicBezTo>
                  <a:cubicBezTo>
                    <a:pt x="4188" y="9498"/>
                    <a:pt x="4013" y="9534"/>
                    <a:pt x="3878" y="9630"/>
                  </a:cubicBezTo>
                  <a:lnTo>
                    <a:pt x="2991" y="10260"/>
                  </a:lnTo>
                  <a:lnTo>
                    <a:pt x="2112" y="9630"/>
                  </a:lnTo>
                  <a:cubicBezTo>
                    <a:pt x="1978" y="9534"/>
                    <a:pt x="1802" y="9498"/>
                    <a:pt x="1642" y="9545"/>
                  </a:cubicBezTo>
                  <a:close/>
                  <a:moveTo>
                    <a:pt x="17260" y="9545"/>
                  </a:moveTo>
                  <a:cubicBezTo>
                    <a:pt x="17260" y="9545"/>
                    <a:pt x="16821" y="9680"/>
                    <a:pt x="16817" y="9681"/>
                  </a:cubicBezTo>
                  <a:cubicBezTo>
                    <a:pt x="16104" y="9909"/>
                    <a:pt x="15619" y="10543"/>
                    <a:pt x="15619" y="11264"/>
                  </a:cubicBezTo>
                  <a:lnTo>
                    <a:pt x="15619" y="13816"/>
                  </a:lnTo>
                  <a:cubicBezTo>
                    <a:pt x="15619" y="13914"/>
                    <a:pt x="15651" y="14006"/>
                    <a:pt x="15707" y="14088"/>
                  </a:cubicBezTo>
                  <a:lnTo>
                    <a:pt x="16595" y="15390"/>
                  </a:lnTo>
                  <a:lnTo>
                    <a:pt x="16595" y="18810"/>
                  </a:lnTo>
                  <a:cubicBezTo>
                    <a:pt x="16595" y="19088"/>
                    <a:pt x="16837" y="19312"/>
                    <a:pt x="17127" y="19312"/>
                  </a:cubicBezTo>
                  <a:lnTo>
                    <a:pt x="20100" y="19312"/>
                  </a:lnTo>
                  <a:cubicBezTo>
                    <a:pt x="20391" y="19312"/>
                    <a:pt x="20624" y="19088"/>
                    <a:pt x="20624" y="18810"/>
                  </a:cubicBezTo>
                  <a:lnTo>
                    <a:pt x="20624" y="15390"/>
                  </a:lnTo>
                  <a:lnTo>
                    <a:pt x="21520" y="14088"/>
                  </a:lnTo>
                  <a:cubicBezTo>
                    <a:pt x="21576" y="14006"/>
                    <a:pt x="21600" y="13914"/>
                    <a:pt x="21600" y="13816"/>
                  </a:cubicBezTo>
                  <a:lnTo>
                    <a:pt x="21600" y="11264"/>
                  </a:lnTo>
                  <a:cubicBezTo>
                    <a:pt x="21600" y="10543"/>
                    <a:pt x="21124" y="9909"/>
                    <a:pt x="20411" y="9681"/>
                  </a:cubicBezTo>
                  <a:cubicBezTo>
                    <a:pt x="20407" y="9680"/>
                    <a:pt x="19967" y="9545"/>
                    <a:pt x="19967" y="9545"/>
                  </a:cubicBezTo>
                  <a:cubicBezTo>
                    <a:pt x="19807" y="9498"/>
                    <a:pt x="19630" y="9534"/>
                    <a:pt x="19497" y="9630"/>
                  </a:cubicBezTo>
                  <a:lnTo>
                    <a:pt x="18609" y="10260"/>
                  </a:lnTo>
                  <a:lnTo>
                    <a:pt x="17731" y="9630"/>
                  </a:lnTo>
                  <a:cubicBezTo>
                    <a:pt x="17597" y="9534"/>
                    <a:pt x="17420" y="9498"/>
                    <a:pt x="17260" y="9545"/>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3" name="Shape 22287"/>
            <p:cNvSpPr/>
            <p:nvPr/>
          </p:nvSpPr>
          <p:spPr>
            <a:xfrm>
              <a:off x="9444404" y="3984251"/>
              <a:ext cx="386723" cy="349524"/>
            </a:xfrm>
            <a:custGeom>
              <a:avLst/>
              <a:gdLst/>
              <a:ahLst/>
              <a:cxnLst>
                <a:cxn ang="0">
                  <a:pos x="wd2" y="hd2"/>
                </a:cxn>
                <a:cxn ang="5400000">
                  <a:pos x="wd2" y="hd2"/>
                </a:cxn>
                <a:cxn ang="10800000">
                  <a:pos x="wd2" y="hd2"/>
                </a:cxn>
                <a:cxn ang="16200000">
                  <a:pos x="wd2" y="hd2"/>
                </a:cxn>
              </a:cxnLst>
              <a:rect l="0" t="0" r="r" b="b"/>
              <a:pathLst>
                <a:path w="21600" h="21499" extrusionOk="0">
                  <a:moveTo>
                    <a:pt x="17938" y="19424"/>
                  </a:moveTo>
                  <a:cubicBezTo>
                    <a:pt x="17164" y="19070"/>
                    <a:pt x="16120" y="18713"/>
                    <a:pt x="14800" y="18713"/>
                  </a:cubicBezTo>
                  <a:cubicBezTo>
                    <a:pt x="13712" y="18713"/>
                    <a:pt x="12577" y="18955"/>
                    <a:pt x="11547" y="19435"/>
                  </a:cubicBezTo>
                  <a:lnTo>
                    <a:pt x="11547" y="7898"/>
                  </a:lnTo>
                  <a:cubicBezTo>
                    <a:pt x="12060" y="7530"/>
                    <a:pt x="13320" y="6782"/>
                    <a:pt x="14827" y="6782"/>
                  </a:cubicBezTo>
                  <a:cubicBezTo>
                    <a:pt x="15925" y="6782"/>
                    <a:pt x="16959" y="7180"/>
                    <a:pt x="17938" y="7965"/>
                  </a:cubicBezTo>
                  <a:lnTo>
                    <a:pt x="17938" y="10454"/>
                  </a:lnTo>
                  <a:lnTo>
                    <a:pt x="17384" y="10454"/>
                  </a:lnTo>
                  <a:cubicBezTo>
                    <a:pt x="16604" y="10454"/>
                    <a:pt x="15979" y="11169"/>
                    <a:pt x="15979" y="12028"/>
                  </a:cubicBezTo>
                  <a:lnTo>
                    <a:pt x="15979" y="13579"/>
                  </a:lnTo>
                  <a:cubicBezTo>
                    <a:pt x="15979" y="14435"/>
                    <a:pt x="16604" y="15112"/>
                    <a:pt x="17384" y="15112"/>
                  </a:cubicBezTo>
                  <a:lnTo>
                    <a:pt x="17938" y="15112"/>
                  </a:lnTo>
                  <a:cubicBezTo>
                    <a:pt x="17938" y="15112"/>
                    <a:pt x="17938" y="19424"/>
                    <a:pt x="17938" y="19424"/>
                  </a:cubicBezTo>
                  <a:close/>
                  <a:moveTo>
                    <a:pt x="6435" y="18713"/>
                  </a:moveTo>
                  <a:cubicBezTo>
                    <a:pt x="5115" y="18713"/>
                    <a:pt x="4020" y="19070"/>
                    <a:pt x="3301" y="19424"/>
                  </a:cubicBezTo>
                  <a:lnTo>
                    <a:pt x="3301" y="15112"/>
                  </a:lnTo>
                  <a:lnTo>
                    <a:pt x="4233" y="15112"/>
                  </a:lnTo>
                  <a:cubicBezTo>
                    <a:pt x="5010" y="15112"/>
                    <a:pt x="5618" y="14435"/>
                    <a:pt x="5618" y="13579"/>
                  </a:cubicBezTo>
                  <a:lnTo>
                    <a:pt x="5618" y="12028"/>
                  </a:lnTo>
                  <a:cubicBezTo>
                    <a:pt x="5618" y="11173"/>
                    <a:pt x="5010" y="10454"/>
                    <a:pt x="4233" y="10454"/>
                  </a:cubicBezTo>
                  <a:lnTo>
                    <a:pt x="3301" y="10454"/>
                  </a:lnTo>
                  <a:lnTo>
                    <a:pt x="3301" y="7965"/>
                  </a:lnTo>
                  <a:cubicBezTo>
                    <a:pt x="4226" y="7180"/>
                    <a:pt x="5304" y="6782"/>
                    <a:pt x="6405" y="6782"/>
                  </a:cubicBezTo>
                  <a:cubicBezTo>
                    <a:pt x="7729" y="6782"/>
                    <a:pt x="8851" y="7359"/>
                    <a:pt x="9462" y="7750"/>
                  </a:cubicBezTo>
                  <a:cubicBezTo>
                    <a:pt x="9540" y="7832"/>
                    <a:pt x="9587" y="7917"/>
                    <a:pt x="9692" y="8005"/>
                  </a:cubicBezTo>
                  <a:lnTo>
                    <a:pt x="9692" y="19438"/>
                  </a:lnTo>
                  <a:cubicBezTo>
                    <a:pt x="8607" y="18955"/>
                    <a:pt x="7527" y="18713"/>
                    <a:pt x="6435" y="18713"/>
                  </a:cubicBezTo>
                  <a:cubicBezTo>
                    <a:pt x="6435" y="18713"/>
                    <a:pt x="6435" y="18713"/>
                    <a:pt x="6435" y="18713"/>
                  </a:cubicBezTo>
                  <a:close/>
                  <a:moveTo>
                    <a:pt x="20202" y="10454"/>
                  </a:moveTo>
                  <a:lnTo>
                    <a:pt x="19330" y="10454"/>
                  </a:lnTo>
                  <a:lnTo>
                    <a:pt x="19330" y="7582"/>
                  </a:lnTo>
                  <a:cubicBezTo>
                    <a:pt x="19330" y="7351"/>
                    <a:pt x="19235" y="7128"/>
                    <a:pt x="19070" y="6979"/>
                  </a:cubicBezTo>
                  <a:cubicBezTo>
                    <a:pt x="17776" y="5819"/>
                    <a:pt x="16340" y="5231"/>
                    <a:pt x="14806" y="5231"/>
                  </a:cubicBezTo>
                  <a:cubicBezTo>
                    <a:pt x="14753" y="5231"/>
                    <a:pt x="14702" y="5231"/>
                    <a:pt x="14648" y="5235"/>
                  </a:cubicBezTo>
                  <a:cubicBezTo>
                    <a:pt x="14671" y="5044"/>
                    <a:pt x="14685" y="4852"/>
                    <a:pt x="14685" y="4655"/>
                  </a:cubicBezTo>
                  <a:cubicBezTo>
                    <a:pt x="14685" y="2084"/>
                    <a:pt x="12793" y="0"/>
                    <a:pt x="10456" y="0"/>
                  </a:cubicBezTo>
                  <a:cubicBezTo>
                    <a:pt x="8121" y="0"/>
                    <a:pt x="6229" y="2084"/>
                    <a:pt x="6229" y="4655"/>
                  </a:cubicBezTo>
                  <a:cubicBezTo>
                    <a:pt x="6229" y="4852"/>
                    <a:pt x="6243" y="5044"/>
                    <a:pt x="6263" y="5231"/>
                  </a:cubicBezTo>
                  <a:cubicBezTo>
                    <a:pt x="4780" y="5268"/>
                    <a:pt x="3381" y="5853"/>
                    <a:pt x="2121" y="6983"/>
                  </a:cubicBezTo>
                  <a:cubicBezTo>
                    <a:pt x="1956" y="7128"/>
                    <a:pt x="1855" y="7351"/>
                    <a:pt x="1855" y="7586"/>
                  </a:cubicBezTo>
                  <a:lnTo>
                    <a:pt x="1855" y="10458"/>
                  </a:lnTo>
                  <a:lnTo>
                    <a:pt x="1416" y="10458"/>
                  </a:lnTo>
                  <a:cubicBezTo>
                    <a:pt x="635" y="10458"/>
                    <a:pt x="0" y="11173"/>
                    <a:pt x="0" y="12028"/>
                  </a:cubicBezTo>
                  <a:lnTo>
                    <a:pt x="0" y="13579"/>
                  </a:lnTo>
                  <a:cubicBezTo>
                    <a:pt x="0" y="14435"/>
                    <a:pt x="635" y="15112"/>
                    <a:pt x="1416" y="15112"/>
                  </a:cubicBezTo>
                  <a:lnTo>
                    <a:pt x="1855" y="15112"/>
                  </a:lnTo>
                  <a:lnTo>
                    <a:pt x="1855" y="20722"/>
                  </a:lnTo>
                  <a:cubicBezTo>
                    <a:pt x="1855" y="21019"/>
                    <a:pt x="2014" y="21283"/>
                    <a:pt x="2253" y="21418"/>
                  </a:cubicBezTo>
                  <a:cubicBezTo>
                    <a:pt x="2351" y="21470"/>
                    <a:pt x="2463" y="21499"/>
                    <a:pt x="2571" y="21499"/>
                  </a:cubicBezTo>
                  <a:cubicBezTo>
                    <a:pt x="2719" y="21499"/>
                    <a:pt x="2872" y="21447"/>
                    <a:pt x="2993" y="21343"/>
                  </a:cubicBezTo>
                  <a:cubicBezTo>
                    <a:pt x="3007" y="21336"/>
                    <a:pt x="4334" y="20264"/>
                    <a:pt x="6419" y="20264"/>
                  </a:cubicBezTo>
                  <a:cubicBezTo>
                    <a:pt x="7628" y="20264"/>
                    <a:pt x="8854" y="20610"/>
                    <a:pt x="10047" y="21343"/>
                  </a:cubicBezTo>
                  <a:cubicBezTo>
                    <a:pt x="10466" y="21600"/>
                    <a:pt x="10983" y="21447"/>
                    <a:pt x="11155" y="21343"/>
                  </a:cubicBezTo>
                  <a:cubicBezTo>
                    <a:pt x="12354" y="20629"/>
                    <a:pt x="13573" y="20264"/>
                    <a:pt x="14783" y="20264"/>
                  </a:cubicBezTo>
                  <a:cubicBezTo>
                    <a:pt x="16833" y="20264"/>
                    <a:pt x="18185" y="21328"/>
                    <a:pt x="18208" y="21347"/>
                  </a:cubicBezTo>
                  <a:cubicBezTo>
                    <a:pt x="18333" y="21447"/>
                    <a:pt x="18478" y="21499"/>
                    <a:pt x="18627" y="21499"/>
                  </a:cubicBezTo>
                  <a:cubicBezTo>
                    <a:pt x="18732" y="21499"/>
                    <a:pt x="18843" y="21470"/>
                    <a:pt x="18942" y="21418"/>
                  </a:cubicBezTo>
                  <a:cubicBezTo>
                    <a:pt x="19178" y="21283"/>
                    <a:pt x="19330" y="21019"/>
                    <a:pt x="19330" y="20722"/>
                  </a:cubicBezTo>
                  <a:lnTo>
                    <a:pt x="19330" y="15112"/>
                  </a:lnTo>
                  <a:lnTo>
                    <a:pt x="20202" y="15112"/>
                  </a:lnTo>
                  <a:cubicBezTo>
                    <a:pt x="20978" y="15112"/>
                    <a:pt x="21600" y="14435"/>
                    <a:pt x="21600" y="13579"/>
                  </a:cubicBezTo>
                  <a:lnTo>
                    <a:pt x="21600" y="12028"/>
                  </a:lnTo>
                  <a:cubicBezTo>
                    <a:pt x="21597" y="11169"/>
                    <a:pt x="20982" y="10454"/>
                    <a:pt x="20202" y="10454"/>
                  </a:cubicBezTo>
                  <a:cubicBezTo>
                    <a:pt x="20202" y="10454"/>
                    <a:pt x="20202" y="10454"/>
                    <a:pt x="20202" y="1045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4" name="Shape 22288"/>
            <p:cNvSpPr/>
            <p:nvPr/>
          </p:nvSpPr>
          <p:spPr>
            <a:xfrm>
              <a:off x="5310238" y="2892438"/>
              <a:ext cx="408465" cy="324962"/>
            </a:xfrm>
            <a:custGeom>
              <a:avLst/>
              <a:gdLst/>
              <a:ahLst/>
              <a:cxnLst>
                <a:cxn ang="0">
                  <a:pos x="wd2" y="hd2"/>
                </a:cxn>
                <a:cxn ang="5400000">
                  <a:pos x="wd2" y="hd2"/>
                </a:cxn>
                <a:cxn ang="10800000">
                  <a:pos x="wd2" y="hd2"/>
                </a:cxn>
                <a:cxn ang="16200000">
                  <a:pos x="wd2" y="hd2"/>
                </a:cxn>
              </a:cxnLst>
              <a:rect l="0" t="0" r="r" b="b"/>
              <a:pathLst>
                <a:path w="21247" h="21600" extrusionOk="0">
                  <a:moveTo>
                    <a:pt x="11837" y="15694"/>
                  </a:moveTo>
                  <a:cubicBezTo>
                    <a:pt x="11624" y="15169"/>
                    <a:pt x="9092" y="9551"/>
                    <a:pt x="8314" y="7931"/>
                  </a:cubicBezTo>
                  <a:lnTo>
                    <a:pt x="8196" y="7677"/>
                  </a:lnTo>
                  <a:lnTo>
                    <a:pt x="6095" y="7677"/>
                  </a:lnTo>
                  <a:lnTo>
                    <a:pt x="5977" y="7931"/>
                  </a:lnTo>
                  <a:cubicBezTo>
                    <a:pt x="5185" y="9586"/>
                    <a:pt x="2785" y="14948"/>
                    <a:pt x="2518" y="15525"/>
                  </a:cubicBezTo>
                  <a:cubicBezTo>
                    <a:pt x="2500" y="15574"/>
                    <a:pt x="2476" y="15630"/>
                    <a:pt x="2451" y="15694"/>
                  </a:cubicBezTo>
                  <a:cubicBezTo>
                    <a:pt x="2451" y="15694"/>
                    <a:pt x="11837" y="15694"/>
                    <a:pt x="11837" y="15694"/>
                  </a:cubicBezTo>
                  <a:close/>
                  <a:moveTo>
                    <a:pt x="14121" y="18117"/>
                  </a:moveTo>
                  <a:cubicBezTo>
                    <a:pt x="14597" y="19924"/>
                    <a:pt x="14073" y="21600"/>
                    <a:pt x="12552" y="21600"/>
                  </a:cubicBezTo>
                  <a:lnTo>
                    <a:pt x="1739" y="21600"/>
                  </a:lnTo>
                  <a:cubicBezTo>
                    <a:pt x="218" y="21600"/>
                    <a:pt x="-306" y="19940"/>
                    <a:pt x="170" y="18135"/>
                  </a:cubicBezTo>
                  <a:cubicBezTo>
                    <a:pt x="170" y="18135"/>
                    <a:pt x="2045" y="13670"/>
                    <a:pt x="5098" y="7261"/>
                  </a:cubicBezTo>
                  <a:lnTo>
                    <a:pt x="5098" y="3551"/>
                  </a:lnTo>
                  <a:lnTo>
                    <a:pt x="4911" y="3551"/>
                  </a:lnTo>
                  <a:cubicBezTo>
                    <a:pt x="4636" y="3551"/>
                    <a:pt x="4414" y="3267"/>
                    <a:pt x="4414" y="2915"/>
                  </a:cubicBezTo>
                  <a:cubicBezTo>
                    <a:pt x="4414" y="2568"/>
                    <a:pt x="4640" y="2285"/>
                    <a:pt x="4911" y="2285"/>
                  </a:cubicBezTo>
                  <a:lnTo>
                    <a:pt x="5696" y="2285"/>
                  </a:lnTo>
                  <a:lnTo>
                    <a:pt x="5230" y="0"/>
                  </a:lnTo>
                  <a:lnTo>
                    <a:pt x="9030" y="0"/>
                  </a:lnTo>
                  <a:lnTo>
                    <a:pt x="8561" y="2285"/>
                  </a:lnTo>
                  <a:lnTo>
                    <a:pt x="9384" y="2285"/>
                  </a:lnTo>
                  <a:cubicBezTo>
                    <a:pt x="9655" y="2285"/>
                    <a:pt x="9877" y="2568"/>
                    <a:pt x="9877" y="2915"/>
                  </a:cubicBezTo>
                  <a:cubicBezTo>
                    <a:pt x="9874" y="3267"/>
                    <a:pt x="9655" y="3551"/>
                    <a:pt x="9381" y="3551"/>
                  </a:cubicBezTo>
                  <a:lnTo>
                    <a:pt x="9193" y="3551"/>
                  </a:lnTo>
                  <a:lnTo>
                    <a:pt x="9193" y="7261"/>
                  </a:lnTo>
                  <a:cubicBezTo>
                    <a:pt x="12246" y="13670"/>
                    <a:pt x="14121" y="18117"/>
                    <a:pt x="14121" y="18117"/>
                  </a:cubicBezTo>
                  <a:cubicBezTo>
                    <a:pt x="14121" y="18117"/>
                    <a:pt x="14121" y="18117"/>
                    <a:pt x="14121" y="18117"/>
                  </a:cubicBezTo>
                  <a:close/>
                  <a:moveTo>
                    <a:pt x="8151" y="11539"/>
                  </a:moveTo>
                  <a:cubicBezTo>
                    <a:pt x="8151" y="11144"/>
                    <a:pt x="7901" y="10820"/>
                    <a:pt x="7592" y="10820"/>
                  </a:cubicBezTo>
                  <a:cubicBezTo>
                    <a:pt x="7283" y="10820"/>
                    <a:pt x="7029" y="11144"/>
                    <a:pt x="7029" y="11539"/>
                  </a:cubicBezTo>
                  <a:cubicBezTo>
                    <a:pt x="7029" y="11934"/>
                    <a:pt x="7283" y="12259"/>
                    <a:pt x="7592" y="12259"/>
                  </a:cubicBezTo>
                  <a:cubicBezTo>
                    <a:pt x="7901" y="12259"/>
                    <a:pt x="8151" y="11934"/>
                    <a:pt x="8151" y="11539"/>
                  </a:cubicBezTo>
                  <a:cubicBezTo>
                    <a:pt x="8151" y="11539"/>
                    <a:pt x="8151" y="11539"/>
                    <a:pt x="8151" y="11539"/>
                  </a:cubicBezTo>
                  <a:close/>
                  <a:moveTo>
                    <a:pt x="5994" y="12285"/>
                  </a:moveTo>
                  <a:cubicBezTo>
                    <a:pt x="5570" y="12285"/>
                    <a:pt x="5230" y="12724"/>
                    <a:pt x="5230" y="13260"/>
                  </a:cubicBezTo>
                  <a:cubicBezTo>
                    <a:pt x="5230" y="13803"/>
                    <a:pt x="5574" y="14242"/>
                    <a:pt x="5994" y="14242"/>
                  </a:cubicBezTo>
                  <a:cubicBezTo>
                    <a:pt x="6418" y="14242"/>
                    <a:pt x="6762" y="13803"/>
                    <a:pt x="6762" y="13260"/>
                  </a:cubicBezTo>
                  <a:cubicBezTo>
                    <a:pt x="6762" y="12724"/>
                    <a:pt x="6418" y="12285"/>
                    <a:pt x="5994" y="12285"/>
                  </a:cubicBezTo>
                  <a:cubicBezTo>
                    <a:pt x="5994" y="12285"/>
                    <a:pt x="5994" y="12285"/>
                    <a:pt x="5994" y="12285"/>
                  </a:cubicBezTo>
                  <a:close/>
                  <a:moveTo>
                    <a:pt x="7456" y="13807"/>
                  </a:moveTo>
                  <a:cubicBezTo>
                    <a:pt x="7456" y="14361"/>
                    <a:pt x="7810" y="14811"/>
                    <a:pt x="8241" y="14811"/>
                  </a:cubicBezTo>
                  <a:cubicBezTo>
                    <a:pt x="8676" y="14811"/>
                    <a:pt x="9030" y="14361"/>
                    <a:pt x="9030" y="13807"/>
                  </a:cubicBezTo>
                  <a:cubicBezTo>
                    <a:pt x="9030" y="13253"/>
                    <a:pt x="8676" y="12804"/>
                    <a:pt x="8241" y="12804"/>
                  </a:cubicBezTo>
                  <a:cubicBezTo>
                    <a:pt x="7810" y="12804"/>
                    <a:pt x="7456" y="13253"/>
                    <a:pt x="7456" y="13807"/>
                  </a:cubicBezTo>
                  <a:cubicBezTo>
                    <a:pt x="7456" y="13807"/>
                    <a:pt x="7456" y="13807"/>
                    <a:pt x="7456" y="13807"/>
                  </a:cubicBezTo>
                  <a:close/>
                  <a:moveTo>
                    <a:pt x="19491" y="7381"/>
                  </a:moveTo>
                  <a:lnTo>
                    <a:pt x="16664" y="3763"/>
                  </a:lnTo>
                  <a:lnTo>
                    <a:pt x="12729" y="8818"/>
                  </a:lnTo>
                  <a:lnTo>
                    <a:pt x="11941" y="9830"/>
                  </a:lnTo>
                  <a:lnTo>
                    <a:pt x="17591" y="9830"/>
                  </a:lnTo>
                  <a:cubicBezTo>
                    <a:pt x="17591" y="9830"/>
                    <a:pt x="19491" y="7381"/>
                    <a:pt x="19491" y="7381"/>
                  </a:cubicBezTo>
                  <a:close/>
                  <a:moveTo>
                    <a:pt x="21106" y="8583"/>
                  </a:moveTo>
                  <a:cubicBezTo>
                    <a:pt x="20922" y="8818"/>
                    <a:pt x="20620" y="8818"/>
                    <a:pt x="20432" y="8583"/>
                  </a:cubicBezTo>
                  <a:lnTo>
                    <a:pt x="20200" y="8286"/>
                  </a:lnTo>
                  <a:lnTo>
                    <a:pt x="14038" y="16163"/>
                  </a:lnTo>
                  <a:lnTo>
                    <a:pt x="10871" y="9355"/>
                  </a:lnTo>
                  <a:lnTo>
                    <a:pt x="15956" y="2858"/>
                  </a:lnTo>
                  <a:lnTo>
                    <a:pt x="15723" y="2561"/>
                  </a:lnTo>
                  <a:cubicBezTo>
                    <a:pt x="15535" y="2325"/>
                    <a:pt x="15539" y="1939"/>
                    <a:pt x="15723" y="1704"/>
                  </a:cubicBezTo>
                  <a:cubicBezTo>
                    <a:pt x="15907" y="1469"/>
                    <a:pt x="16209" y="1465"/>
                    <a:pt x="16397" y="1704"/>
                  </a:cubicBezTo>
                  <a:lnTo>
                    <a:pt x="21106" y="7722"/>
                  </a:lnTo>
                  <a:cubicBezTo>
                    <a:pt x="21294" y="7958"/>
                    <a:pt x="21294" y="8343"/>
                    <a:pt x="21106" y="8583"/>
                  </a:cubicBezTo>
                  <a:cubicBezTo>
                    <a:pt x="21106" y="8583"/>
                    <a:pt x="21106" y="8583"/>
                    <a:pt x="21106" y="8583"/>
                  </a:cubicBezTo>
                  <a:close/>
                  <a:moveTo>
                    <a:pt x="16178" y="6436"/>
                  </a:moveTo>
                  <a:cubicBezTo>
                    <a:pt x="16178" y="6790"/>
                    <a:pt x="16400" y="7074"/>
                    <a:pt x="16678" y="7074"/>
                  </a:cubicBezTo>
                  <a:cubicBezTo>
                    <a:pt x="16952" y="7074"/>
                    <a:pt x="17178" y="6790"/>
                    <a:pt x="17178" y="6436"/>
                  </a:cubicBezTo>
                  <a:cubicBezTo>
                    <a:pt x="17178" y="6085"/>
                    <a:pt x="16952" y="5796"/>
                    <a:pt x="16678" y="5796"/>
                  </a:cubicBezTo>
                  <a:cubicBezTo>
                    <a:pt x="16400" y="5796"/>
                    <a:pt x="16178" y="6085"/>
                    <a:pt x="16178" y="6436"/>
                  </a:cubicBezTo>
                  <a:cubicBezTo>
                    <a:pt x="16178" y="6436"/>
                    <a:pt x="16178" y="6436"/>
                    <a:pt x="16178" y="6436"/>
                  </a:cubicBezTo>
                  <a:close/>
                  <a:moveTo>
                    <a:pt x="15424" y="7718"/>
                  </a:moveTo>
                  <a:cubicBezTo>
                    <a:pt x="15011" y="7718"/>
                    <a:pt x="14674" y="8144"/>
                    <a:pt x="14674" y="8676"/>
                  </a:cubicBezTo>
                  <a:cubicBezTo>
                    <a:pt x="14674" y="9205"/>
                    <a:pt x="15011" y="9635"/>
                    <a:pt x="15424" y="9635"/>
                  </a:cubicBezTo>
                  <a:cubicBezTo>
                    <a:pt x="15841" y="9635"/>
                    <a:pt x="16174" y="9205"/>
                    <a:pt x="16174" y="8676"/>
                  </a:cubicBezTo>
                  <a:cubicBezTo>
                    <a:pt x="16174" y="8144"/>
                    <a:pt x="15841" y="7718"/>
                    <a:pt x="15424" y="7718"/>
                  </a:cubicBezTo>
                  <a:cubicBezTo>
                    <a:pt x="15424" y="7718"/>
                    <a:pt x="15424" y="7718"/>
                    <a:pt x="15424" y="7718"/>
                  </a:cubicBezTo>
                  <a:close/>
                  <a:moveTo>
                    <a:pt x="17095" y="7714"/>
                  </a:moveTo>
                  <a:cubicBezTo>
                    <a:pt x="17296" y="7714"/>
                    <a:pt x="17463" y="7926"/>
                    <a:pt x="17463" y="8184"/>
                  </a:cubicBezTo>
                  <a:cubicBezTo>
                    <a:pt x="17463" y="8446"/>
                    <a:pt x="17296" y="8659"/>
                    <a:pt x="17095" y="8659"/>
                  </a:cubicBezTo>
                  <a:cubicBezTo>
                    <a:pt x="16890" y="8659"/>
                    <a:pt x="16727" y="8446"/>
                    <a:pt x="16727" y="8184"/>
                  </a:cubicBezTo>
                  <a:cubicBezTo>
                    <a:pt x="16727" y="7926"/>
                    <a:pt x="16890" y="7714"/>
                    <a:pt x="17095" y="7714"/>
                  </a:cubicBezTo>
                  <a:cubicBezTo>
                    <a:pt x="17095" y="7714"/>
                    <a:pt x="17095" y="7714"/>
                    <a:pt x="17095" y="7714"/>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5" name="Shape 22289"/>
            <p:cNvSpPr/>
            <p:nvPr/>
          </p:nvSpPr>
          <p:spPr>
            <a:xfrm>
              <a:off x="6996987" y="1677976"/>
              <a:ext cx="680770" cy="686409"/>
            </a:xfrm>
            <a:custGeom>
              <a:avLst/>
              <a:gdLst/>
              <a:ahLst/>
              <a:cxnLst>
                <a:cxn ang="0">
                  <a:pos x="wd2" y="hd2"/>
                </a:cxn>
                <a:cxn ang="5400000">
                  <a:pos x="wd2" y="hd2"/>
                </a:cxn>
                <a:cxn ang="10800000">
                  <a:pos x="wd2" y="hd2"/>
                </a:cxn>
                <a:cxn ang="16200000">
                  <a:pos x="wd2" y="hd2"/>
                </a:cxn>
              </a:cxnLst>
              <a:rect l="0" t="0" r="r" b="b"/>
              <a:pathLst>
                <a:path w="21559" h="21600" extrusionOk="0">
                  <a:moveTo>
                    <a:pt x="11284" y="0"/>
                  </a:moveTo>
                  <a:lnTo>
                    <a:pt x="10860" y="290"/>
                  </a:lnTo>
                  <a:lnTo>
                    <a:pt x="7515" y="2564"/>
                  </a:lnTo>
                  <a:lnTo>
                    <a:pt x="7515" y="1405"/>
                  </a:lnTo>
                  <a:lnTo>
                    <a:pt x="5639" y="1405"/>
                  </a:lnTo>
                  <a:lnTo>
                    <a:pt x="5639" y="3842"/>
                  </a:lnTo>
                  <a:lnTo>
                    <a:pt x="3691" y="5163"/>
                  </a:lnTo>
                  <a:lnTo>
                    <a:pt x="4534" y="6388"/>
                  </a:lnTo>
                  <a:cubicBezTo>
                    <a:pt x="4534" y="6388"/>
                    <a:pt x="5245" y="5905"/>
                    <a:pt x="5245" y="5905"/>
                  </a:cubicBezTo>
                  <a:lnTo>
                    <a:pt x="5245" y="12727"/>
                  </a:lnTo>
                  <a:lnTo>
                    <a:pt x="6732" y="12727"/>
                  </a:lnTo>
                  <a:lnTo>
                    <a:pt x="6732" y="4904"/>
                  </a:lnTo>
                  <a:lnTo>
                    <a:pt x="11278" y="1797"/>
                  </a:lnTo>
                  <a:lnTo>
                    <a:pt x="15722" y="4898"/>
                  </a:lnTo>
                  <a:lnTo>
                    <a:pt x="15722" y="14519"/>
                  </a:lnTo>
                  <a:cubicBezTo>
                    <a:pt x="16099" y="14206"/>
                    <a:pt x="16476" y="13891"/>
                    <a:pt x="16839" y="13560"/>
                  </a:cubicBezTo>
                  <a:cubicBezTo>
                    <a:pt x="16964" y="13446"/>
                    <a:pt x="17088" y="13331"/>
                    <a:pt x="17209" y="13216"/>
                  </a:cubicBezTo>
                  <a:lnTo>
                    <a:pt x="17209" y="5827"/>
                  </a:lnTo>
                  <a:lnTo>
                    <a:pt x="18101" y="6430"/>
                  </a:lnTo>
                  <a:lnTo>
                    <a:pt x="18939" y="5205"/>
                  </a:lnTo>
                  <a:lnTo>
                    <a:pt x="11703" y="290"/>
                  </a:lnTo>
                  <a:lnTo>
                    <a:pt x="11284" y="0"/>
                  </a:lnTo>
                  <a:close/>
                  <a:moveTo>
                    <a:pt x="10568" y="5405"/>
                  </a:moveTo>
                  <a:lnTo>
                    <a:pt x="10568" y="6249"/>
                  </a:lnTo>
                  <a:cubicBezTo>
                    <a:pt x="9732" y="6445"/>
                    <a:pt x="9215" y="7030"/>
                    <a:pt x="9215" y="7799"/>
                  </a:cubicBezTo>
                  <a:cubicBezTo>
                    <a:pt x="9215" y="8754"/>
                    <a:pt x="10004" y="9169"/>
                    <a:pt x="10775" y="9446"/>
                  </a:cubicBezTo>
                  <a:cubicBezTo>
                    <a:pt x="11481" y="9703"/>
                    <a:pt x="11582" y="9923"/>
                    <a:pt x="11582" y="10127"/>
                  </a:cubicBezTo>
                  <a:cubicBezTo>
                    <a:pt x="11582" y="10428"/>
                    <a:pt x="11292" y="10622"/>
                    <a:pt x="10853" y="10622"/>
                  </a:cubicBezTo>
                  <a:cubicBezTo>
                    <a:pt x="10450" y="10622"/>
                    <a:pt x="10005" y="10502"/>
                    <a:pt x="9633" y="10284"/>
                  </a:cubicBezTo>
                  <a:lnTo>
                    <a:pt x="9451" y="10170"/>
                  </a:lnTo>
                  <a:lnTo>
                    <a:pt x="9130" y="11273"/>
                  </a:lnTo>
                  <a:lnTo>
                    <a:pt x="9233" y="11340"/>
                  </a:lnTo>
                  <a:cubicBezTo>
                    <a:pt x="9535" y="11540"/>
                    <a:pt x="10023" y="11686"/>
                    <a:pt x="10514" y="11726"/>
                  </a:cubicBezTo>
                  <a:lnTo>
                    <a:pt x="10514" y="12546"/>
                  </a:lnTo>
                  <a:lnTo>
                    <a:pt x="11533" y="12546"/>
                  </a:lnTo>
                  <a:lnTo>
                    <a:pt x="11533" y="12540"/>
                  </a:lnTo>
                  <a:lnTo>
                    <a:pt x="11533" y="11660"/>
                  </a:lnTo>
                  <a:cubicBezTo>
                    <a:pt x="12398" y="11467"/>
                    <a:pt x="12948" y="10840"/>
                    <a:pt x="12948" y="10037"/>
                  </a:cubicBezTo>
                  <a:cubicBezTo>
                    <a:pt x="12948" y="9232"/>
                    <a:pt x="12509" y="8730"/>
                    <a:pt x="11485" y="8348"/>
                  </a:cubicBezTo>
                  <a:cubicBezTo>
                    <a:pt x="10797" y="8075"/>
                    <a:pt x="10574" y="7913"/>
                    <a:pt x="10574" y="7685"/>
                  </a:cubicBezTo>
                  <a:cubicBezTo>
                    <a:pt x="10574" y="7422"/>
                    <a:pt x="10811" y="7262"/>
                    <a:pt x="11206" y="7262"/>
                  </a:cubicBezTo>
                  <a:cubicBezTo>
                    <a:pt x="11698" y="7262"/>
                    <a:pt x="12032" y="7418"/>
                    <a:pt x="12231" y="7510"/>
                  </a:cubicBezTo>
                  <a:lnTo>
                    <a:pt x="12450" y="7612"/>
                  </a:lnTo>
                  <a:lnTo>
                    <a:pt x="12772" y="6532"/>
                  </a:lnTo>
                  <a:lnTo>
                    <a:pt x="12644" y="6472"/>
                  </a:lnTo>
                  <a:cubicBezTo>
                    <a:pt x="12317" y="6310"/>
                    <a:pt x="11976" y="6218"/>
                    <a:pt x="11582" y="6189"/>
                  </a:cubicBezTo>
                  <a:lnTo>
                    <a:pt x="11582" y="5405"/>
                  </a:lnTo>
                  <a:lnTo>
                    <a:pt x="10568" y="5405"/>
                  </a:lnTo>
                  <a:close/>
                  <a:moveTo>
                    <a:pt x="0" y="13125"/>
                  </a:moveTo>
                  <a:lnTo>
                    <a:pt x="0" y="21600"/>
                  </a:lnTo>
                  <a:lnTo>
                    <a:pt x="2956" y="21600"/>
                  </a:lnTo>
                  <a:lnTo>
                    <a:pt x="2956" y="20701"/>
                  </a:lnTo>
                  <a:cubicBezTo>
                    <a:pt x="3067" y="20756"/>
                    <a:pt x="3217" y="20864"/>
                    <a:pt x="3217" y="20864"/>
                  </a:cubicBezTo>
                  <a:cubicBezTo>
                    <a:pt x="3726" y="21142"/>
                    <a:pt x="4514" y="21485"/>
                    <a:pt x="5317" y="21485"/>
                  </a:cubicBezTo>
                  <a:lnTo>
                    <a:pt x="11127" y="21485"/>
                  </a:lnTo>
                  <a:cubicBezTo>
                    <a:pt x="16132" y="21485"/>
                    <a:pt x="19586" y="18704"/>
                    <a:pt x="20839" y="17323"/>
                  </a:cubicBezTo>
                  <a:cubicBezTo>
                    <a:pt x="21213" y="16911"/>
                    <a:pt x="21600" y="16479"/>
                    <a:pt x="21555" y="15942"/>
                  </a:cubicBezTo>
                  <a:cubicBezTo>
                    <a:pt x="21515" y="15462"/>
                    <a:pt x="21159" y="15089"/>
                    <a:pt x="20639" y="14675"/>
                  </a:cubicBezTo>
                  <a:cubicBezTo>
                    <a:pt x="20273" y="14386"/>
                    <a:pt x="19568" y="14054"/>
                    <a:pt x="18775" y="14054"/>
                  </a:cubicBezTo>
                  <a:cubicBezTo>
                    <a:pt x="18105" y="14054"/>
                    <a:pt x="17135" y="14293"/>
                    <a:pt x="16311" y="15441"/>
                  </a:cubicBezTo>
                  <a:cubicBezTo>
                    <a:pt x="15569" y="16383"/>
                    <a:pt x="14638" y="16763"/>
                    <a:pt x="13883" y="16907"/>
                  </a:cubicBezTo>
                  <a:cubicBezTo>
                    <a:pt x="13949" y="16738"/>
                    <a:pt x="13990" y="16541"/>
                    <a:pt x="13992" y="16256"/>
                  </a:cubicBezTo>
                  <a:cubicBezTo>
                    <a:pt x="13998" y="14658"/>
                    <a:pt x="12716" y="13453"/>
                    <a:pt x="10945" y="13445"/>
                  </a:cubicBezTo>
                  <a:lnTo>
                    <a:pt x="4625" y="13451"/>
                  </a:lnTo>
                  <a:cubicBezTo>
                    <a:pt x="4032" y="13451"/>
                    <a:pt x="3448" y="13625"/>
                    <a:pt x="2956" y="13940"/>
                  </a:cubicBezTo>
                  <a:lnTo>
                    <a:pt x="2956" y="13125"/>
                  </a:lnTo>
                  <a:lnTo>
                    <a:pt x="0" y="13125"/>
                  </a:lnTo>
                  <a:close/>
                  <a:moveTo>
                    <a:pt x="935" y="13970"/>
                  </a:moveTo>
                  <a:lnTo>
                    <a:pt x="1967" y="13970"/>
                  </a:lnTo>
                  <a:lnTo>
                    <a:pt x="1967" y="14995"/>
                  </a:lnTo>
                  <a:lnTo>
                    <a:pt x="935" y="14995"/>
                  </a:lnTo>
                  <a:lnTo>
                    <a:pt x="935" y="13970"/>
                  </a:lnTo>
                  <a:close/>
                  <a:moveTo>
                    <a:pt x="10938" y="14470"/>
                  </a:moveTo>
                  <a:cubicBezTo>
                    <a:pt x="11948" y="14475"/>
                    <a:pt x="12965" y="15053"/>
                    <a:pt x="12960" y="16250"/>
                  </a:cubicBezTo>
                  <a:cubicBezTo>
                    <a:pt x="12960" y="16940"/>
                    <a:pt x="12499" y="16973"/>
                    <a:pt x="12474" y="16980"/>
                  </a:cubicBezTo>
                  <a:lnTo>
                    <a:pt x="7837" y="16980"/>
                  </a:lnTo>
                  <a:cubicBezTo>
                    <a:pt x="7551" y="16980"/>
                    <a:pt x="7321" y="17210"/>
                    <a:pt x="7321" y="17492"/>
                  </a:cubicBezTo>
                  <a:cubicBezTo>
                    <a:pt x="7321" y="17775"/>
                    <a:pt x="7551" y="18005"/>
                    <a:pt x="7837" y="18005"/>
                  </a:cubicBezTo>
                  <a:lnTo>
                    <a:pt x="12753" y="18005"/>
                  </a:lnTo>
                  <a:lnTo>
                    <a:pt x="13033" y="18005"/>
                  </a:lnTo>
                  <a:cubicBezTo>
                    <a:pt x="13806" y="18005"/>
                    <a:pt x="15748" y="17824"/>
                    <a:pt x="17130" y="16063"/>
                  </a:cubicBezTo>
                  <a:cubicBezTo>
                    <a:pt x="17134" y="16057"/>
                    <a:pt x="17139" y="16051"/>
                    <a:pt x="17142" y="16045"/>
                  </a:cubicBezTo>
                  <a:cubicBezTo>
                    <a:pt x="17602" y="15402"/>
                    <a:pt x="18152" y="15080"/>
                    <a:pt x="18775" y="15080"/>
                  </a:cubicBezTo>
                  <a:cubicBezTo>
                    <a:pt x="19339" y="15080"/>
                    <a:pt x="19819" y="15339"/>
                    <a:pt x="19995" y="15478"/>
                  </a:cubicBezTo>
                  <a:cubicBezTo>
                    <a:pt x="20513" y="15887"/>
                    <a:pt x="20528" y="16021"/>
                    <a:pt x="20529" y="16027"/>
                  </a:cubicBezTo>
                  <a:cubicBezTo>
                    <a:pt x="20531" y="16130"/>
                    <a:pt x="20200" y="16498"/>
                    <a:pt x="20074" y="16636"/>
                  </a:cubicBezTo>
                  <a:cubicBezTo>
                    <a:pt x="18914" y="17915"/>
                    <a:pt x="15718" y="20460"/>
                    <a:pt x="11127" y="20460"/>
                  </a:cubicBezTo>
                  <a:lnTo>
                    <a:pt x="5317" y="20460"/>
                  </a:lnTo>
                  <a:cubicBezTo>
                    <a:pt x="4336" y="20460"/>
                    <a:pt x="3276" y="19696"/>
                    <a:pt x="3266" y="19688"/>
                  </a:cubicBezTo>
                  <a:cubicBezTo>
                    <a:pt x="3176" y="19621"/>
                    <a:pt x="3072" y="19591"/>
                    <a:pt x="2962" y="19591"/>
                  </a:cubicBezTo>
                  <a:cubicBezTo>
                    <a:pt x="2961" y="19591"/>
                    <a:pt x="2956" y="19591"/>
                    <a:pt x="2956" y="19591"/>
                  </a:cubicBezTo>
                  <a:lnTo>
                    <a:pt x="2950" y="15074"/>
                  </a:lnTo>
                  <a:cubicBezTo>
                    <a:pt x="3063" y="15075"/>
                    <a:pt x="3178" y="15047"/>
                    <a:pt x="3272" y="14977"/>
                  </a:cubicBezTo>
                  <a:lnTo>
                    <a:pt x="3381" y="14887"/>
                  </a:lnTo>
                  <a:cubicBezTo>
                    <a:pt x="3732" y="14622"/>
                    <a:pt x="4174" y="14476"/>
                    <a:pt x="4619" y="14476"/>
                  </a:cubicBezTo>
                  <a:lnTo>
                    <a:pt x="10938" y="14470"/>
                  </a:ln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6" name="Shape 22290"/>
            <p:cNvSpPr/>
            <p:nvPr/>
          </p:nvSpPr>
          <p:spPr>
            <a:xfrm>
              <a:off x="5708933" y="3622357"/>
              <a:ext cx="538491" cy="538504"/>
            </a:xfrm>
            <a:custGeom>
              <a:avLst/>
              <a:gdLst/>
              <a:ahLst/>
              <a:cxnLst>
                <a:cxn ang="0">
                  <a:pos x="wd2" y="hd2"/>
                </a:cxn>
                <a:cxn ang="5400000">
                  <a:pos x="wd2" y="hd2"/>
                </a:cxn>
                <a:cxn ang="10800000">
                  <a:pos x="wd2" y="hd2"/>
                </a:cxn>
                <a:cxn ang="16200000">
                  <a:pos x="wd2" y="hd2"/>
                </a:cxn>
              </a:cxnLst>
              <a:rect l="0" t="0" r="r" b="b"/>
              <a:pathLst>
                <a:path w="21600" h="21600" extrusionOk="0">
                  <a:moveTo>
                    <a:pt x="18225" y="16198"/>
                  </a:moveTo>
                  <a:lnTo>
                    <a:pt x="19573" y="16198"/>
                  </a:lnTo>
                  <a:cubicBezTo>
                    <a:pt x="19945" y="16198"/>
                    <a:pt x="20249" y="15895"/>
                    <a:pt x="20249" y="15522"/>
                  </a:cubicBezTo>
                  <a:lnTo>
                    <a:pt x="20249" y="6074"/>
                  </a:lnTo>
                  <a:cubicBezTo>
                    <a:pt x="20249" y="5702"/>
                    <a:pt x="19945" y="5398"/>
                    <a:pt x="19573" y="5398"/>
                  </a:cubicBezTo>
                  <a:lnTo>
                    <a:pt x="18225" y="5398"/>
                  </a:lnTo>
                  <a:cubicBezTo>
                    <a:pt x="17853" y="5398"/>
                    <a:pt x="17550" y="5702"/>
                    <a:pt x="17550" y="6074"/>
                  </a:cubicBezTo>
                  <a:lnTo>
                    <a:pt x="17550" y="15522"/>
                  </a:lnTo>
                  <a:cubicBezTo>
                    <a:pt x="17550" y="15895"/>
                    <a:pt x="17853" y="16198"/>
                    <a:pt x="18225" y="16198"/>
                  </a:cubicBezTo>
                  <a:cubicBezTo>
                    <a:pt x="18225" y="16198"/>
                    <a:pt x="18225" y="16198"/>
                    <a:pt x="18225" y="16198"/>
                  </a:cubicBezTo>
                  <a:close/>
                  <a:moveTo>
                    <a:pt x="14175" y="16198"/>
                  </a:moveTo>
                  <a:lnTo>
                    <a:pt x="15523" y="16198"/>
                  </a:lnTo>
                  <a:cubicBezTo>
                    <a:pt x="15895" y="16198"/>
                    <a:pt x="16198" y="15895"/>
                    <a:pt x="16198" y="15522"/>
                  </a:cubicBezTo>
                  <a:lnTo>
                    <a:pt x="16198" y="11476"/>
                  </a:lnTo>
                  <a:cubicBezTo>
                    <a:pt x="16198" y="11103"/>
                    <a:pt x="15895" y="10800"/>
                    <a:pt x="15523" y="10800"/>
                  </a:cubicBezTo>
                  <a:lnTo>
                    <a:pt x="14175" y="10800"/>
                  </a:lnTo>
                  <a:cubicBezTo>
                    <a:pt x="13802" y="10800"/>
                    <a:pt x="13499" y="11103"/>
                    <a:pt x="13499" y="11476"/>
                  </a:cubicBezTo>
                  <a:lnTo>
                    <a:pt x="13499" y="15522"/>
                  </a:lnTo>
                  <a:cubicBezTo>
                    <a:pt x="13499" y="15895"/>
                    <a:pt x="13802" y="16198"/>
                    <a:pt x="14175" y="16198"/>
                  </a:cubicBezTo>
                  <a:cubicBezTo>
                    <a:pt x="14175" y="16198"/>
                    <a:pt x="14175" y="16198"/>
                    <a:pt x="14175" y="16198"/>
                  </a:cubicBezTo>
                  <a:close/>
                  <a:moveTo>
                    <a:pt x="10124" y="16198"/>
                  </a:moveTo>
                  <a:lnTo>
                    <a:pt x="11475" y="16198"/>
                  </a:lnTo>
                  <a:cubicBezTo>
                    <a:pt x="11848" y="16198"/>
                    <a:pt x="12148" y="15895"/>
                    <a:pt x="12148" y="15522"/>
                  </a:cubicBezTo>
                  <a:lnTo>
                    <a:pt x="12148" y="3375"/>
                  </a:lnTo>
                  <a:cubicBezTo>
                    <a:pt x="12148" y="3002"/>
                    <a:pt x="11848" y="2699"/>
                    <a:pt x="11475" y="2699"/>
                  </a:cubicBezTo>
                  <a:lnTo>
                    <a:pt x="10124" y="2699"/>
                  </a:lnTo>
                  <a:cubicBezTo>
                    <a:pt x="9752" y="2699"/>
                    <a:pt x="9449" y="3002"/>
                    <a:pt x="9449" y="3375"/>
                  </a:cubicBezTo>
                  <a:lnTo>
                    <a:pt x="9449" y="15522"/>
                  </a:lnTo>
                  <a:cubicBezTo>
                    <a:pt x="9449" y="15895"/>
                    <a:pt x="9752" y="16198"/>
                    <a:pt x="10124" y="16198"/>
                  </a:cubicBezTo>
                  <a:cubicBezTo>
                    <a:pt x="10124" y="16198"/>
                    <a:pt x="10124" y="16198"/>
                    <a:pt x="10124" y="16198"/>
                  </a:cubicBezTo>
                  <a:close/>
                  <a:moveTo>
                    <a:pt x="6074" y="16198"/>
                  </a:moveTo>
                  <a:lnTo>
                    <a:pt x="7425" y="16198"/>
                  </a:lnTo>
                  <a:cubicBezTo>
                    <a:pt x="7797" y="16198"/>
                    <a:pt x="8101" y="15895"/>
                    <a:pt x="8101" y="15522"/>
                  </a:cubicBezTo>
                  <a:lnTo>
                    <a:pt x="8101" y="8773"/>
                  </a:lnTo>
                  <a:cubicBezTo>
                    <a:pt x="8101" y="8401"/>
                    <a:pt x="7797" y="8101"/>
                    <a:pt x="7425" y="8101"/>
                  </a:cubicBezTo>
                  <a:lnTo>
                    <a:pt x="6074" y="8101"/>
                  </a:lnTo>
                  <a:cubicBezTo>
                    <a:pt x="5701" y="8101"/>
                    <a:pt x="5398" y="8401"/>
                    <a:pt x="5398" y="8773"/>
                  </a:cubicBezTo>
                  <a:lnTo>
                    <a:pt x="5398" y="15522"/>
                  </a:lnTo>
                  <a:cubicBezTo>
                    <a:pt x="5398" y="15895"/>
                    <a:pt x="5701" y="16198"/>
                    <a:pt x="6074" y="16198"/>
                  </a:cubicBezTo>
                  <a:cubicBezTo>
                    <a:pt x="6074" y="16198"/>
                    <a:pt x="6074" y="16198"/>
                    <a:pt x="6074" y="16198"/>
                  </a:cubicBezTo>
                  <a:close/>
                  <a:moveTo>
                    <a:pt x="2699" y="18897"/>
                  </a:moveTo>
                  <a:lnTo>
                    <a:pt x="2699" y="0"/>
                  </a:lnTo>
                  <a:lnTo>
                    <a:pt x="0" y="0"/>
                  </a:lnTo>
                  <a:lnTo>
                    <a:pt x="0" y="20249"/>
                  </a:lnTo>
                  <a:cubicBezTo>
                    <a:pt x="0" y="20994"/>
                    <a:pt x="603" y="21600"/>
                    <a:pt x="1351" y="21600"/>
                  </a:cubicBezTo>
                  <a:lnTo>
                    <a:pt x="21600" y="21600"/>
                  </a:lnTo>
                  <a:lnTo>
                    <a:pt x="21600" y="18897"/>
                  </a:lnTo>
                  <a:cubicBezTo>
                    <a:pt x="21600" y="18897"/>
                    <a:pt x="2699" y="18897"/>
                    <a:pt x="2699" y="18897"/>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7" name="Shape 22291"/>
            <p:cNvSpPr/>
            <p:nvPr/>
          </p:nvSpPr>
          <p:spPr>
            <a:xfrm>
              <a:off x="5715027" y="3088745"/>
              <a:ext cx="473452" cy="430132"/>
            </a:xfrm>
            <a:custGeom>
              <a:avLst/>
              <a:gdLst/>
              <a:ahLst/>
              <a:cxnLst>
                <a:cxn ang="0">
                  <a:pos x="wd2" y="hd2"/>
                </a:cxn>
                <a:cxn ang="5400000">
                  <a:pos x="wd2" y="hd2"/>
                </a:cxn>
                <a:cxn ang="10800000">
                  <a:pos x="wd2" y="hd2"/>
                </a:cxn>
                <a:cxn ang="16200000">
                  <a:pos x="wd2" y="hd2"/>
                </a:cxn>
              </a:cxnLst>
              <a:rect l="0" t="0" r="r" b="b"/>
              <a:pathLst>
                <a:path w="21600" h="21600" extrusionOk="0">
                  <a:moveTo>
                    <a:pt x="1959" y="0"/>
                  </a:moveTo>
                  <a:cubicBezTo>
                    <a:pt x="1959" y="0"/>
                    <a:pt x="1959" y="1078"/>
                    <a:pt x="1959" y="1078"/>
                  </a:cubicBezTo>
                  <a:lnTo>
                    <a:pt x="19624" y="1078"/>
                  </a:lnTo>
                  <a:lnTo>
                    <a:pt x="19624" y="0"/>
                  </a:lnTo>
                  <a:lnTo>
                    <a:pt x="1959" y="0"/>
                  </a:lnTo>
                  <a:close/>
                  <a:moveTo>
                    <a:pt x="1119" y="2156"/>
                  </a:moveTo>
                  <a:cubicBezTo>
                    <a:pt x="1119" y="2156"/>
                    <a:pt x="1119" y="3234"/>
                    <a:pt x="1119" y="3234"/>
                  </a:cubicBezTo>
                  <a:lnTo>
                    <a:pt x="20752" y="3234"/>
                  </a:lnTo>
                  <a:lnTo>
                    <a:pt x="20752" y="2156"/>
                  </a:lnTo>
                  <a:lnTo>
                    <a:pt x="1119" y="2156"/>
                  </a:lnTo>
                  <a:close/>
                  <a:moveTo>
                    <a:pt x="140" y="4312"/>
                  </a:moveTo>
                  <a:cubicBezTo>
                    <a:pt x="63" y="4312"/>
                    <a:pt x="0" y="4377"/>
                    <a:pt x="0" y="4457"/>
                  </a:cubicBezTo>
                  <a:lnTo>
                    <a:pt x="0" y="21465"/>
                  </a:lnTo>
                  <a:cubicBezTo>
                    <a:pt x="0" y="21539"/>
                    <a:pt x="63" y="21600"/>
                    <a:pt x="140" y="21600"/>
                  </a:cubicBezTo>
                  <a:lnTo>
                    <a:pt x="21460" y="21600"/>
                  </a:lnTo>
                  <a:cubicBezTo>
                    <a:pt x="21537" y="21600"/>
                    <a:pt x="21600" y="21539"/>
                    <a:pt x="21600" y="21465"/>
                  </a:cubicBezTo>
                  <a:lnTo>
                    <a:pt x="21600" y="4457"/>
                  </a:lnTo>
                  <a:cubicBezTo>
                    <a:pt x="21600" y="4377"/>
                    <a:pt x="21537" y="4312"/>
                    <a:pt x="21460" y="4312"/>
                  </a:cubicBezTo>
                  <a:lnTo>
                    <a:pt x="140" y="4312"/>
                  </a:lnTo>
                  <a:close/>
                  <a:moveTo>
                    <a:pt x="988" y="5390"/>
                  </a:moveTo>
                  <a:lnTo>
                    <a:pt x="20612" y="5390"/>
                  </a:lnTo>
                  <a:lnTo>
                    <a:pt x="20612" y="20522"/>
                  </a:lnTo>
                  <a:lnTo>
                    <a:pt x="988" y="20522"/>
                  </a:lnTo>
                  <a:cubicBezTo>
                    <a:pt x="988" y="20522"/>
                    <a:pt x="988" y="5390"/>
                    <a:pt x="988" y="5390"/>
                  </a:cubicBezTo>
                  <a:close/>
                  <a:moveTo>
                    <a:pt x="17140" y="6468"/>
                  </a:moveTo>
                  <a:cubicBezTo>
                    <a:pt x="16325" y="6468"/>
                    <a:pt x="15671" y="7189"/>
                    <a:pt x="15671" y="8086"/>
                  </a:cubicBezTo>
                  <a:cubicBezTo>
                    <a:pt x="15671" y="8983"/>
                    <a:pt x="16325" y="9703"/>
                    <a:pt x="17140" y="9703"/>
                  </a:cubicBezTo>
                  <a:cubicBezTo>
                    <a:pt x="17955" y="9703"/>
                    <a:pt x="18618" y="8983"/>
                    <a:pt x="18618" y="8086"/>
                  </a:cubicBezTo>
                  <a:cubicBezTo>
                    <a:pt x="18618" y="7189"/>
                    <a:pt x="17955" y="6468"/>
                    <a:pt x="17140" y="6468"/>
                  </a:cubicBezTo>
                  <a:close/>
                  <a:moveTo>
                    <a:pt x="8054" y="8317"/>
                  </a:moveTo>
                  <a:cubicBezTo>
                    <a:pt x="8006" y="8317"/>
                    <a:pt x="7950" y="8356"/>
                    <a:pt x="7914" y="8432"/>
                  </a:cubicBezTo>
                  <a:lnTo>
                    <a:pt x="1994" y="18847"/>
                  </a:lnTo>
                  <a:cubicBezTo>
                    <a:pt x="1921" y="18995"/>
                    <a:pt x="1981" y="19126"/>
                    <a:pt x="2134" y="19126"/>
                  </a:cubicBezTo>
                  <a:lnTo>
                    <a:pt x="19466" y="19126"/>
                  </a:lnTo>
                  <a:cubicBezTo>
                    <a:pt x="19610" y="19126"/>
                    <a:pt x="19675" y="18998"/>
                    <a:pt x="19589" y="18857"/>
                  </a:cubicBezTo>
                  <a:cubicBezTo>
                    <a:pt x="19589" y="18857"/>
                    <a:pt x="14665" y="12523"/>
                    <a:pt x="14665" y="12523"/>
                  </a:cubicBezTo>
                  <a:cubicBezTo>
                    <a:pt x="14584" y="12382"/>
                    <a:pt x="14405" y="12345"/>
                    <a:pt x="14280" y="12446"/>
                  </a:cubicBezTo>
                  <a:lnTo>
                    <a:pt x="11570" y="14544"/>
                  </a:lnTo>
                  <a:cubicBezTo>
                    <a:pt x="11507" y="14592"/>
                    <a:pt x="11425" y="14570"/>
                    <a:pt x="11386" y="14496"/>
                  </a:cubicBezTo>
                  <a:lnTo>
                    <a:pt x="8185" y="8422"/>
                  </a:lnTo>
                  <a:cubicBezTo>
                    <a:pt x="8147" y="8351"/>
                    <a:pt x="8103" y="8317"/>
                    <a:pt x="8054" y="8317"/>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8" name="Shape 22292"/>
            <p:cNvSpPr/>
            <p:nvPr/>
          </p:nvSpPr>
          <p:spPr>
            <a:xfrm>
              <a:off x="6708739" y="4861381"/>
              <a:ext cx="503745" cy="503743"/>
            </a:xfrm>
            <a:custGeom>
              <a:avLst/>
              <a:gdLst/>
              <a:ahLst/>
              <a:cxnLst>
                <a:cxn ang="0">
                  <a:pos x="wd2" y="hd2"/>
                </a:cxn>
                <a:cxn ang="5400000">
                  <a:pos x="wd2" y="hd2"/>
                </a:cxn>
                <a:cxn ang="10800000">
                  <a:pos x="wd2" y="hd2"/>
                </a:cxn>
                <a:cxn ang="16200000">
                  <a:pos x="wd2" y="hd2"/>
                </a:cxn>
              </a:cxnLst>
              <a:rect l="0" t="0" r="r" b="b"/>
              <a:pathLst>
                <a:path w="21057" h="21600" extrusionOk="0">
                  <a:moveTo>
                    <a:pt x="17751" y="12127"/>
                  </a:moveTo>
                  <a:cubicBezTo>
                    <a:pt x="16890" y="13010"/>
                    <a:pt x="15695" y="13495"/>
                    <a:pt x="14381" y="13495"/>
                  </a:cubicBezTo>
                  <a:cubicBezTo>
                    <a:pt x="13764" y="13495"/>
                    <a:pt x="13140" y="13389"/>
                    <a:pt x="12526" y="13185"/>
                  </a:cubicBezTo>
                  <a:cubicBezTo>
                    <a:pt x="12324" y="13116"/>
                    <a:pt x="12118" y="13083"/>
                    <a:pt x="11913" y="13083"/>
                  </a:cubicBezTo>
                  <a:cubicBezTo>
                    <a:pt x="11399" y="13083"/>
                    <a:pt x="10891" y="13290"/>
                    <a:pt x="10518" y="13676"/>
                  </a:cubicBezTo>
                  <a:lnTo>
                    <a:pt x="5039" y="19296"/>
                  </a:lnTo>
                  <a:lnTo>
                    <a:pt x="2247" y="16432"/>
                  </a:lnTo>
                  <a:lnTo>
                    <a:pt x="7726" y="10815"/>
                  </a:lnTo>
                  <a:cubicBezTo>
                    <a:pt x="8249" y="10274"/>
                    <a:pt x="8435" y="9480"/>
                    <a:pt x="8204" y="8751"/>
                  </a:cubicBezTo>
                  <a:cubicBezTo>
                    <a:pt x="7992" y="8082"/>
                    <a:pt x="7886" y="7403"/>
                    <a:pt x="7899" y="6747"/>
                  </a:cubicBezTo>
                  <a:cubicBezTo>
                    <a:pt x="7925" y="5455"/>
                    <a:pt x="8387" y="4262"/>
                    <a:pt x="9233" y="3395"/>
                  </a:cubicBezTo>
                  <a:cubicBezTo>
                    <a:pt x="10094" y="2512"/>
                    <a:pt x="11292" y="2024"/>
                    <a:pt x="12606" y="2024"/>
                  </a:cubicBezTo>
                  <a:cubicBezTo>
                    <a:pt x="12980" y="2024"/>
                    <a:pt x="13359" y="2064"/>
                    <a:pt x="13738" y="2143"/>
                  </a:cubicBezTo>
                  <a:lnTo>
                    <a:pt x="11212" y="4733"/>
                  </a:lnTo>
                  <a:cubicBezTo>
                    <a:pt x="10772" y="5178"/>
                    <a:pt x="10531" y="5775"/>
                    <a:pt x="10531" y="6411"/>
                  </a:cubicBezTo>
                  <a:cubicBezTo>
                    <a:pt x="10531" y="7041"/>
                    <a:pt x="10772" y="7634"/>
                    <a:pt x="11206" y="8082"/>
                  </a:cubicBezTo>
                  <a:lnTo>
                    <a:pt x="13178" y="10106"/>
                  </a:lnTo>
                  <a:cubicBezTo>
                    <a:pt x="13616" y="10554"/>
                    <a:pt x="14194" y="10798"/>
                    <a:pt x="14808" y="10798"/>
                  </a:cubicBezTo>
                  <a:cubicBezTo>
                    <a:pt x="15425" y="10798"/>
                    <a:pt x="16003" y="10554"/>
                    <a:pt x="16437" y="10106"/>
                  </a:cubicBezTo>
                  <a:lnTo>
                    <a:pt x="18969" y="7509"/>
                  </a:lnTo>
                  <a:cubicBezTo>
                    <a:pt x="19306" y="9253"/>
                    <a:pt x="18876" y="10973"/>
                    <a:pt x="17751" y="12127"/>
                  </a:cubicBezTo>
                  <a:cubicBezTo>
                    <a:pt x="17751" y="12127"/>
                    <a:pt x="17751" y="12127"/>
                    <a:pt x="17751" y="12127"/>
                  </a:cubicBezTo>
                  <a:close/>
                  <a:moveTo>
                    <a:pt x="20399" y="5439"/>
                  </a:moveTo>
                  <a:cubicBezTo>
                    <a:pt x="20251" y="5083"/>
                    <a:pt x="19939" y="4826"/>
                    <a:pt x="19570" y="4753"/>
                  </a:cubicBezTo>
                  <a:cubicBezTo>
                    <a:pt x="19499" y="4736"/>
                    <a:pt x="19425" y="4730"/>
                    <a:pt x="19355" y="4730"/>
                  </a:cubicBezTo>
                  <a:cubicBezTo>
                    <a:pt x="19056" y="4730"/>
                    <a:pt x="18767" y="4852"/>
                    <a:pt x="18551" y="5073"/>
                  </a:cubicBezTo>
                  <a:lnTo>
                    <a:pt x="15039" y="8675"/>
                  </a:lnTo>
                  <a:cubicBezTo>
                    <a:pt x="14981" y="8735"/>
                    <a:pt x="14898" y="8774"/>
                    <a:pt x="14808" y="8774"/>
                  </a:cubicBezTo>
                  <a:cubicBezTo>
                    <a:pt x="14718" y="8774"/>
                    <a:pt x="14634" y="8735"/>
                    <a:pt x="14577" y="8675"/>
                  </a:cubicBezTo>
                  <a:lnTo>
                    <a:pt x="12600" y="6648"/>
                  </a:lnTo>
                  <a:cubicBezTo>
                    <a:pt x="12539" y="6589"/>
                    <a:pt x="12504" y="6503"/>
                    <a:pt x="12504" y="6411"/>
                  </a:cubicBezTo>
                  <a:cubicBezTo>
                    <a:pt x="12504" y="6318"/>
                    <a:pt x="12542" y="6233"/>
                    <a:pt x="12600" y="6170"/>
                  </a:cubicBezTo>
                  <a:lnTo>
                    <a:pt x="16112" y="2568"/>
                  </a:lnTo>
                  <a:cubicBezTo>
                    <a:pt x="16379" y="2297"/>
                    <a:pt x="16498" y="1905"/>
                    <a:pt x="16424" y="1523"/>
                  </a:cubicBezTo>
                  <a:cubicBezTo>
                    <a:pt x="16353" y="1144"/>
                    <a:pt x="16103" y="828"/>
                    <a:pt x="15756" y="676"/>
                  </a:cubicBezTo>
                  <a:cubicBezTo>
                    <a:pt x="14734" y="228"/>
                    <a:pt x="13658" y="0"/>
                    <a:pt x="12606" y="0"/>
                  </a:cubicBezTo>
                  <a:cubicBezTo>
                    <a:pt x="10830" y="0"/>
                    <a:pt x="9120" y="646"/>
                    <a:pt x="7838" y="1960"/>
                  </a:cubicBezTo>
                  <a:cubicBezTo>
                    <a:pt x="6582" y="3250"/>
                    <a:pt x="5949" y="4964"/>
                    <a:pt x="5923" y="6747"/>
                  </a:cubicBezTo>
                  <a:cubicBezTo>
                    <a:pt x="5913" y="7624"/>
                    <a:pt x="6051" y="8514"/>
                    <a:pt x="6328" y="9380"/>
                  </a:cubicBezTo>
                  <a:lnTo>
                    <a:pt x="386" y="15476"/>
                  </a:lnTo>
                  <a:cubicBezTo>
                    <a:pt x="104" y="15766"/>
                    <a:pt x="-25" y="16155"/>
                    <a:pt x="4" y="16537"/>
                  </a:cubicBezTo>
                  <a:cubicBezTo>
                    <a:pt x="30" y="16844"/>
                    <a:pt x="155" y="17148"/>
                    <a:pt x="386" y="17384"/>
                  </a:cubicBezTo>
                  <a:lnTo>
                    <a:pt x="4107" y="21204"/>
                  </a:lnTo>
                  <a:cubicBezTo>
                    <a:pt x="4365" y="21469"/>
                    <a:pt x="4702" y="21600"/>
                    <a:pt x="5039" y="21600"/>
                  </a:cubicBezTo>
                  <a:cubicBezTo>
                    <a:pt x="5377" y="21600"/>
                    <a:pt x="5711" y="21469"/>
                    <a:pt x="5971" y="21204"/>
                  </a:cubicBezTo>
                  <a:lnTo>
                    <a:pt x="11913" y="15110"/>
                  </a:lnTo>
                  <a:cubicBezTo>
                    <a:pt x="12726" y="15380"/>
                    <a:pt x="13561" y="15519"/>
                    <a:pt x="14381" y="15519"/>
                  </a:cubicBezTo>
                  <a:cubicBezTo>
                    <a:pt x="16154" y="15519"/>
                    <a:pt x="17864" y="14876"/>
                    <a:pt x="19146" y="13561"/>
                  </a:cubicBezTo>
                  <a:cubicBezTo>
                    <a:pt x="21186" y="11468"/>
                    <a:pt x="21575" y="8260"/>
                    <a:pt x="20399" y="5439"/>
                  </a:cubicBezTo>
                  <a:cubicBezTo>
                    <a:pt x="20399" y="5439"/>
                    <a:pt x="20399" y="5439"/>
                    <a:pt x="20399" y="5439"/>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69" name="Shape 22293"/>
            <p:cNvSpPr/>
            <p:nvPr/>
          </p:nvSpPr>
          <p:spPr>
            <a:xfrm>
              <a:off x="5261152" y="3278849"/>
              <a:ext cx="358229" cy="320489"/>
            </a:xfrm>
            <a:custGeom>
              <a:avLst/>
              <a:gdLst/>
              <a:ahLst/>
              <a:cxnLst>
                <a:cxn ang="0">
                  <a:pos x="wd2" y="hd2"/>
                </a:cxn>
                <a:cxn ang="5400000">
                  <a:pos x="wd2" y="hd2"/>
                </a:cxn>
                <a:cxn ang="10800000">
                  <a:pos x="wd2" y="hd2"/>
                </a:cxn>
                <a:cxn ang="16200000">
                  <a:pos x="wd2" y="hd2"/>
                </a:cxn>
              </a:cxnLst>
              <a:rect l="0" t="0" r="r" b="b"/>
              <a:pathLst>
                <a:path w="21250" h="21393" extrusionOk="0">
                  <a:moveTo>
                    <a:pt x="5183" y="3"/>
                  </a:moveTo>
                  <a:cubicBezTo>
                    <a:pt x="4648" y="42"/>
                    <a:pt x="4155" y="435"/>
                    <a:pt x="3966" y="1039"/>
                  </a:cubicBezTo>
                  <a:lnTo>
                    <a:pt x="3387" y="2920"/>
                  </a:lnTo>
                  <a:lnTo>
                    <a:pt x="2522" y="3061"/>
                  </a:lnTo>
                  <a:cubicBezTo>
                    <a:pt x="1880" y="3163"/>
                    <a:pt x="1303" y="3542"/>
                    <a:pt x="908" y="4123"/>
                  </a:cubicBezTo>
                  <a:cubicBezTo>
                    <a:pt x="517" y="4704"/>
                    <a:pt x="350" y="5422"/>
                    <a:pt x="442" y="6145"/>
                  </a:cubicBezTo>
                  <a:lnTo>
                    <a:pt x="999" y="10648"/>
                  </a:lnTo>
                  <a:lnTo>
                    <a:pt x="78" y="13617"/>
                  </a:lnTo>
                  <a:cubicBezTo>
                    <a:pt x="-174" y="14422"/>
                    <a:pt x="203" y="15304"/>
                    <a:pt x="919" y="15587"/>
                  </a:cubicBezTo>
                  <a:lnTo>
                    <a:pt x="1636" y="15869"/>
                  </a:lnTo>
                  <a:lnTo>
                    <a:pt x="1931" y="18197"/>
                  </a:lnTo>
                  <a:cubicBezTo>
                    <a:pt x="2096" y="19521"/>
                    <a:pt x="3073" y="20507"/>
                    <a:pt x="4262" y="20552"/>
                  </a:cubicBezTo>
                  <a:cubicBezTo>
                    <a:pt x="4401" y="20556"/>
                    <a:pt x="4532" y="20545"/>
                    <a:pt x="4671" y="20526"/>
                  </a:cubicBezTo>
                  <a:lnTo>
                    <a:pt x="11016" y="19541"/>
                  </a:lnTo>
                  <a:lnTo>
                    <a:pt x="15530" y="21307"/>
                  </a:lnTo>
                  <a:cubicBezTo>
                    <a:pt x="16246" y="21590"/>
                    <a:pt x="17029" y="21153"/>
                    <a:pt x="17281" y="20347"/>
                  </a:cubicBezTo>
                  <a:lnTo>
                    <a:pt x="17861" y="18466"/>
                  </a:lnTo>
                  <a:lnTo>
                    <a:pt x="18737" y="18338"/>
                  </a:lnTo>
                  <a:cubicBezTo>
                    <a:pt x="20065" y="18133"/>
                    <a:pt x="20992" y="16744"/>
                    <a:pt x="20806" y="15255"/>
                  </a:cubicBezTo>
                  <a:lnTo>
                    <a:pt x="20249" y="10751"/>
                  </a:lnTo>
                  <a:lnTo>
                    <a:pt x="21170" y="7782"/>
                  </a:lnTo>
                  <a:cubicBezTo>
                    <a:pt x="21426" y="6971"/>
                    <a:pt x="21045" y="6095"/>
                    <a:pt x="20329" y="5812"/>
                  </a:cubicBezTo>
                  <a:lnTo>
                    <a:pt x="19612" y="5530"/>
                  </a:lnTo>
                  <a:lnTo>
                    <a:pt x="19317" y="3189"/>
                  </a:lnTo>
                  <a:cubicBezTo>
                    <a:pt x="19152" y="1866"/>
                    <a:pt x="18170" y="879"/>
                    <a:pt x="16986" y="835"/>
                  </a:cubicBezTo>
                  <a:cubicBezTo>
                    <a:pt x="16847" y="830"/>
                    <a:pt x="16715" y="840"/>
                    <a:pt x="16576" y="860"/>
                  </a:cubicBezTo>
                  <a:lnTo>
                    <a:pt x="10232" y="1858"/>
                  </a:lnTo>
                  <a:lnTo>
                    <a:pt x="5718" y="93"/>
                  </a:lnTo>
                  <a:cubicBezTo>
                    <a:pt x="5538" y="22"/>
                    <a:pt x="5361" y="-10"/>
                    <a:pt x="5183" y="3"/>
                  </a:cubicBezTo>
                  <a:close/>
                  <a:moveTo>
                    <a:pt x="16929" y="3202"/>
                  </a:moveTo>
                  <a:cubicBezTo>
                    <a:pt x="17063" y="3207"/>
                    <a:pt x="17214" y="3321"/>
                    <a:pt x="17236" y="3522"/>
                  </a:cubicBezTo>
                  <a:lnTo>
                    <a:pt x="18350" y="12529"/>
                  </a:lnTo>
                  <a:lnTo>
                    <a:pt x="15360" y="9983"/>
                  </a:lnTo>
                  <a:cubicBezTo>
                    <a:pt x="15064" y="9729"/>
                    <a:pt x="14642" y="9805"/>
                    <a:pt x="14416" y="10137"/>
                  </a:cubicBezTo>
                  <a:lnTo>
                    <a:pt x="12506" y="12964"/>
                  </a:lnTo>
                  <a:lnTo>
                    <a:pt x="8071" y="9190"/>
                  </a:lnTo>
                  <a:cubicBezTo>
                    <a:pt x="7776" y="8936"/>
                    <a:pt x="7353" y="8999"/>
                    <a:pt x="7127" y="9331"/>
                  </a:cubicBezTo>
                  <a:lnTo>
                    <a:pt x="3603" y="14564"/>
                  </a:lnTo>
                  <a:lnTo>
                    <a:pt x="2522" y="5812"/>
                  </a:lnTo>
                  <a:cubicBezTo>
                    <a:pt x="2509" y="5690"/>
                    <a:pt x="2552" y="5597"/>
                    <a:pt x="2591" y="5543"/>
                  </a:cubicBezTo>
                  <a:cubicBezTo>
                    <a:pt x="2626" y="5489"/>
                    <a:pt x="2698" y="5422"/>
                    <a:pt x="2807" y="5403"/>
                  </a:cubicBezTo>
                  <a:lnTo>
                    <a:pt x="16872" y="3215"/>
                  </a:lnTo>
                  <a:cubicBezTo>
                    <a:pt x="16889" y="3210"/>
                    <a:pt x="16911" y="3202"/>
                    <a:pt x="16929" y="3202"/>
                  </a:cubicBezTo>
                  <a:close/>
                  <a:moveTo>
                    <a:pt x="12153" y="4916"/>
                  </a:moveTo>
                  <a:cubicBezTo>
                    <a:pt x="11271" y="4916"/>
                    <a:pt x="10550" y="5715"/>
                    <a:pt x="10550" y="6708"/>
                  </a:cubicBezTo>
                  <a:cubicBezTo>
                    <a:pt x="10550" y="7700"/>
                    <a:pt x="11271" y="8512"/>
                    <a:pt x="12153" y="8512"/>
                  </a:cubicBezTo>
                  <a:cubicBezTo>
                    <a:pt x="13035" y="8512"/>
                    <a:pt x="13745" y="7700"/>
                    <a:pt x="13745" y="6708"/>
                  </a:cubicBezTo>
                  <a:cubicBezTo>
                    <a:pt x="13745" y="5715"/>
                    <a:pt x="13035" y="4916"/>
                    <a:pt x="12153" y="4916"/>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0" name="Shape 22294"/>
            <p:cNvSpPr/>
            <p:nvPr/>
          </p:nvSpPr>
          <p:spPr>
            <a:xfrm>
              <a:off x="7414084" y="5511588"/>
              <a:ext cx="474602" cy="450258"/>
            </a:xfrm>
            <a:custGeom>
              <a:avLst/>
              <a:gdLst/>
              <a:ahLst/>
              <a:cxnLst>
                <a:cxn ang="0">
                  <a:pos x="wd2" y="hd2"/>
                </a:cxn>
                <a:cxn ang="5400000">
                  <a:pos x="wd2" y="hd2"/>
                </a:cxn>
                <a:cxn ang="10800000">
                  <a:pos x="wd2" y="hd2"/>
                </a:cxn>
                <a:cxn ang="16200000">
                  <a:pos x="wd2" y="hd2"/>
                </a:cxn>
              </a:cxnLst>
              <a:rect l="0" t="0" r="r" b="b"/>
              <a:pathLst>
                <a:path w="21591" h="21542" extrusionOk="0">
                  <a:moveTo>
                    <a:pt x="8397" y="0"/>
                  </a:moveTo>
                  <a:cubicBezTo>
                    <a:pt x="8248" y="0"/>
                    <a:pt x="8094" y="63"/>
                    <a:pt x="7979" y="183"/>
                  </a:cubicBezTo>
                  <a:cubicBezTo>
                    <a:pt x="7750" y="424"/>
                    <a:pt x="7750" y="813"/>
                    <a:pt x="7979" y="1054"/>
                  </a:cubicBezTo>
                  <a:lnTo>
                    <a:pt x="9296" y="2439"/>
                  </a:lnTo>
                  <a:cubicBezTo>
                    <a:pt x="8665" y="2639"/>
                    <a:pt x="8085" y="2957"/>
                    <a:pt x="7578" y="3374"/>
                  </a:cubicBezTo>
                  <a:lnTo>
                    <a:pt x="4090" y="3374"/>
                  </a:lnTo>
                  <a:cubicBezTo>
                    <a:pt x="1837" y="3370"/>
                    <a:pt x="0" y="5302"/>
                    <a:pt x="0" y="7666"/>
                  </a:cubicBezTo>
                  <a:lnTo>
                    <a:pt x="0" y="16094"/>
                  </a:lnTo>
                  <a:cubicBezTo>
                    <a:pt x="0" y="18458"/>
                    <a:pt x="1842" y="20386"/>
                    <a:pt x="4090" y="20386"/>
                  </a:cubicBezTo>
                  <a:lnTo>
                    <a:pt x="4142" y="20386"/>
                  </a:lnTo>
                  <a:lnTo>
                    <a:pt x="4142" y="20818"/>
                  </a:lnTo>
                  <a:cubicBezTo>
                    <a:pt x="4142" y="21216"/>
                    <a:pt x="4452" y="21542"/>
                    <a:pt x="4831" y="21542"/>
                  </a:cubicBezTo>
                  <a:lnTo>
                    <a:pt x="5250" y="21542"/>
                  </a:lnTo>
                  <a:cubicBezTo>
                    <a:pt x="5628" y="21542"/>
                    <a:pt x="5938" y="21216"/>
                    <a:pt x="5938" y="20818"/>
                  </a:cubicBezTo>
                  <a:lnTo>
                    <a:pt x="5938" y="20386"/>
                  </a:lnTo>
                  <a:lnTo>
                    <a:pt x="15661" y="20386"/>
                  </a:lnTo>
                  <a:lnTo>
                    <a:pt x="15661" y="20634"/>
                  </a:lnTo>
                  <a:cubicBezTo>
                    <a:pt x="15661" y="21032"/>
                    <a:pt x="15962" y="21359"/>
                    <a:pt x="16342" y="21359"/>
                  </a:cubicBezTo>
                  <a:lnTo>
                    <a:pt x="16760" y="21359"/>
                  </a:lnTo>
                  <a:cubicBezTo>
                    <a:pt x="17139" y="21359"/>
                    <a:pt x="17449" y="21032"/>
                    <a:pt x="17449" y="20634"/>
                  </a:cubicBezTo>
                  <a:lnTo>
                    <a:pt x="17449" y="20386"/>
                  </a:lnTo>
                  <a:lnTo>
                    <a:pt x="17501" y="20386"/>
                  </a:lnTo>
                  <a:cubicBezTo>
                    <a:pt x="19749" y="20386"/>
                    <a:pt x="21591" y="18458"/>
                    <a:pt x="21591" y="16094"/>
                  </a:cubicBezTo>
                  <a:lnTo>
                    <a:pt x="21591" y="7666"/>
                  </a:lnTo>
                  <a:cubicBezTo>
                    <a:pt x="21600" y="5302"/>
                    <a:pt x="19758" y="3365"/>
                    <a:pt x="17510" y="3365"/>
                  </a:cubicBezTo>
                  <a:lnTo>
                    <a:pt x="14031" y="3365"/>
                  </a:lnTo>
                  <a:cubicBezTo>
                    <a:pt x="13524" y="2948"/>
                    <a:pt x="12948" y="2629"/>
                    <a:pt x="12313" y="2430"/>
                  </a:cubicBezTo>
                  <a:lnTo>
                    <a:pt x="13630" y="1054"/>
                  </a:lnTo>
                  <a:cubicBezTo>
                    <a:pt x="13858" y="813"/>
                    <a:pt x="13858" y="424"/>
                    <a:pt x="13630" y="183"/>
                  </a:cubicBezTo>
                  <a:cubicBezTo>
                    <a:pt x="13400" y="-58"/>
                    <a:pt x="13030" y="-58"/>
                    <a:pt x="12801" y="183"/>
                  </a:cubicBezTo>
                  <a:lnTo>
                    <a:pt x="10970" y="2100"/>
                  </a:lnTo>
                  <a:cubicBezTo>
                    <a:pt x="10939" y="2132"/>
                    <a:pt x="10918" y="2164"/>
                    <a:pt x="10900" y="2201"/>
                  </a:cubicBezTo>
                  <a:lnTo>
                    <a:pt x="10708" y="2201"/>
                  </a:lnTo>
                  <a:cubicBezTo>
                    <a:pt x="10686" y="2164"/>
                    <a:pt x="10656" y="2132"/>
                    <a:pt x="10630" y="2100"/>
                  </a:cubicBezTo>
                  <a:lnTo>
                    <a:pt x="8807" y="183"/>
                  </a:lnTo>
                  <a:cubicBezTo>
                    <a:pt x="8693" y="63"/>
                    <a:pt x="8547" y="0"/>
                    <a:pt x="8397" y="0"/>
                  </a:cubicBezTo>
                  <a:close/>
                  <a:moveTo>
                    <a:pt x="5101" y="5851"/>
                  </a:moveTo>
                  <a:lnTo>
                    <a:pt x="13917" y="5851"/>
                  </a:lnTo>
                  <a:cubicBezTo>
                    <a:pt x="15346" y="5851"/>
                    <a:pt x="16525" y="7077"/>
                    <a:pt x="16525" y="8584"/>
                  </a:cubicBezTo>
                  <a:lnTo>
                    <a:pt x="16525" y="15242"/>
                  </a:lnTo>
                  <a:cubicBezTo>
                    <a:pt x="16525" y="16744"/>
                    <a:pt x="15350" y="17975"/>
                    <a:pt x="13917" y="17975"/>
                  </a:cubicBezTo>
                  <a:cubicBezTo>
                    <a:pt x="13917" y="17975"/>
                    <a:pt x="5101" y="17975"/>
                    <a:pt x="5101" y="17975"/>
                  </a:cubicBezTo>
                  <a:cubicBezTo>
                    <a:pt x="3674" y="17975"/>
                    <a:pt x="2503" y="16748"/>
                    <a:pt x="2503" y="15242"/>
                  </a:cubicBezTo>
                  <a:lnTo>
                    <a:pt x="2503" y="8584"/>
                  </a:lnTo>
                  <a:cubicBezTo>
                    <a:pt x="2503" y="7082"/>
                    <a:pt x="3669" y="5851"/>
                    <a:pt x="5101" y="5851"/>
                  </a:cubicBezTo>
                  <a:close/>
                  <a:moveTo>
                    <a:pt x="7866" y="8510"/>
                  </a:moveTo>
                  <a:cubicBezTo>
                    <a:pt x="7257" y="8510"/>
                    <a:pt x="6684" y="8762"/>
                    <a:pt x="6252" y="9216"/>
                  </a:cubicBezTo>
                  <a:cubicBezTo>
                    <a:pt x="5820" y="9671"/>
                    <a:pt x="5581" y="10269"/>
                    <a:pt x="5581" y="10913"/>
                  </a:cubicBezTo>
                  <a:cubicBezTo>
                    <a:pt x="5581" y="11557"/>
                    <a:pt x="5820" y="12164"/>
                    <a:pt x="6252" y="12619"/>
                  </a:cubicBezTo>
                  <a:lnTo>
                    <a:pt x="9365" y="15893"/>
                  </a:lnTo>
                  <a:cubicBezTo>
                    <a:pt x="9432" y="15962"/>
                    <a:pt x="9526" y="15994"/>
                    <a:pt x="9618" y="15994"/>
                  </a:cubicBezTo>
                  <a:cubicBezTo>
                    <a:pt x="9711" y="15994"/>
                    <a:pt x="9796" y="15962"/>
                    <a:pt x="9862" y="15893"/>
                  </a:cubicBezTo>
                  <a:lnTo>
                    <a:pt x="12967" y="12619"/>
                  </a:lnTo>
                  <a:cubicBezTo>
                    <a:pt x="13398" y="12164"/>
                    <a:pt x="13638" y="11562"/>
                    <a:pt x="13638" y="10922"/>
                  </a:cubicBezTo>
                  <a:cubicBezTo>
                    <a:pt x="13638" y="10278"/>
                    <a:pt x="13398" y="9671"/>
                    <a:pt x="12967" y="9216"/>
                  </a:cubicBezTo>
                  <a:cubicBezTo>
                    <a:pt x="12535" y="8762"/>
                    <a:pt x="11962" y="8510"/>
                    <a:pt x="11354" y="8510"/>
                  </a:cubicBezTo>
                  <a:cubicBezTo>
                    <a:pt x="10741" y="8510"/>
                    <a:pt x="10164" y="8762"/>
                    <a:pt x="9732" y="9216"/>
                  </a:cubicBezTo>
                  <a:lnTo>
                    <a:pt x="9610" y="9345"/>
                  </a:lnTo>
                  <a:lnTo>
                    <a:pt x="9488" y="9216"/>
                  </a:lnTo>
                  <a:cubicBezTo>
                    <a:pt x="9056" y="8762"/>
                    <a:pt x="8478" y="8510"/>
                    <a:pt x="7866" y="8510"/>
                  </a:cubicBezTo>
                  <a:close/>
                  <a:moveTo>
                    <a:pt x="19010" y="9152"/>
                  </a:moveTo>
                  <a:cubicBezTo>
                    <a:pt x="19371" y="9152"/>
                    <a:pt x="19655" y="9450"/>
                    <a:pt x="19655" y="9831"/>
                  </a:cubicBezTo>
                  <a:cubicBezTo>
                    <a:pt x="19655" y="10211"/>
                    <a:pt x="19367" y="10519"/>
                    <a:pt x="19010" y="10519"/>
                  </a:cubicBezTo>
                  <a:cubicBezTo>
                    <a:pt x="18648" y="10519"/>
                    <a:pt x="18356" y="10211"/>
                    <a:pt x="18356" y="9831"/>
                  </a:cubicBezTo>
                  <a:cubicBezTo>
                    <a:pt x="18356" y="9450"/>
                    <a:pt x="18648" y="9152"/>
                    <a:pt x="19010" y="9152"/>
                  </a:cubicBezTo>
                  <a:close/>
                  <a:moveTo>
                    <a:pt x="19010" y="11206"/>
                  </a:moveTo>
                  <a:cubicBezTo>
                    <a:pt x="19371" y="11206"/>
                    <a:pt x="19655" y="11505"/>
                    <a:pt x="19655" y="11885"/>
                  </a:cubicBezTo>
                  <a:cubicBezTo>
                    <a:pt x="19655" y="12266"/>
                    <a:pt x="19367" y="12573"/>
                    <a:pt x="19010" y="12573"/>
                  </a:cubicBezTo>
                  <a:cubicBezTo>
                    <a:pt x="18648" y="12573"/>
                    <a:pt x="18356" y="12266"/>
                    <a:pt x="18356" y="11885"/>
                  </a:cubicBezTo>
                  <a:cubicBezTo>
                    <a:pt x="18356" y="11505"/>
                    <a:pt x="18648" y="11206"/>
                    <a:pt x="19010" y="11206"/>
                  </a:cubicBezTo>
                  <a:close/>
                  <a:moveTo>
                    <a:pt x="19010" y="13252"/>
                  </a:moveTo>
                  <a:cubicBezTo>
                    <a:pt x="19371" y="13252"/>
                    <a:pt x="19655" y="13559"/>
                    <a:pt x="19655" y="13939"/>
                  </a:cubicBezTo>
                  <a:cubicBezTo>
                    <a:pt x="19655" y="14320"/>
                    <a:pt x="19367" y="14627"/>
                    <a:pt x="19010" y="14627"/>
                  </a:cubicBezTo>
                  <a:cubicBezTo>
                    <a:pt x="18648" y="14627"/>
                    <a:pt x="18356" y="14320"/>
                    <a:pt x="18356" y="13939"/>
                  </a:cubicBezTo>
                  <a:cubicBezTo>
                    <a:pt x="18356" y="13559"/>
                    <a:pt x="18648" y="13252"/>
                    <a:pt x="19010" y="13252"/>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1" name="Shape 22295"/>
            <p:cNvSpPr/>
            <p:nvPr/>
          </p:nvSpPr>
          <p:spPr>
            <a:xfrm>
              <a:off x="7849621" y="4885917"/>
              <a:ext cx="248179" cy="170518"/>
            </a:xfrm>
            <a:custGeom>
              <a:avLst/>
              <a:gdLst/>
              <a:ahLst/>
              <a:cxnLst>
                <a:cxn ang="0">
                  <a:pos x="wd2" y="hd2"/>
                </a:cxn>
                <a:cxn ang="5400000">
                  <a:pos x="wd2" y="hd2"/>
                </a:cxn>
                <a:cxn ang="10800000">
                  <a:pos x="wd2" y="hd2"/>
                </a:cxn>
                <a:cxn ang="16200000">
                  <a:pos x="wd2" y="hd2"/>
                </a:cxn>
              </a:cxnLst>
              <a:rect l="0" t="0" r="r" b="b"/>
              <a:pathLst>
                <a:path w="21600" h="21600" extrusionOk="0">
                  <a:moveTo>
                    <a:pt x="10599" y="8131"/>
                  </a:moveTo>
                  <a:lnTo>
                    <a:pt x="10599" y="7277"/>
                  </a:lnTo>
                  <a:cubicBezTo>
                    <a:pt x="10599" y="7142"/>
                    <a:pt x="10674" y="7034"/>
                    <a:pt x="10767" y="7034"/>
                  </a:cubicBezTo>
                  <a:lnTo>
                    <a:pt x="15396" y="7034"/>
                  </a:lnTo>
                  <a:cubicBezTo>
                    <a:pt x="15488" y="7034"/>
                    <a:pt x="15563" y="7142"/>
                    <a:pt x="15563" y="7277"/>
                  </a:cubicBezTo>
                  <a:lnTo>
                    <a:pt x="15563" y="8131"/>
                  </a:lnTo>
                  <a:cubicBezTo>
                    <a:pt x="15563" y="8265"/>
                    <a:pt x="15488" y="8374"/>
                    <a:pt x="15396" y="8374"/>
                  </a:cubicBezTo>
                  <a:lnTo>
                    <a:pt x="10767" y="8374"/>
                  </a:lnTo>
                  <a:cubicBezTo>
                    <a:pt x="10674" y="8368"/>
                    <a:pt x="10599" y="8265"/>
                    <a:pt x="10599" y="8131"/>
                  </a:cubicBezTo>
                  <a:cubicBezTo>
                    <a:pt x="10599" y="8131"/>
                    <a:pt x="10599" y="8131"/>
                    <a:pt x="10599" y="8131"/>
                  </a:cubicBezTo>
                  <a:close/>
                  <a:moveTo>
                    <a:pt x="10599" y="10954"/>
                  </a:moveTo>
                  <a:lnTo>
                    <a:pt x="10599" y="10101"/>
                  </a:lnTo>
                  <a:cubicBezTo>
                    <a:pt x="10599" y="9966"/>
                    <a:pt x="10674" y="9856"/>
                    <a:pt x="10767" y="9856"/>
                  </a:cubicBezTo>
                  <a:lnTo>
                    <a:pt x="15396" y="9856"/>
                  </a:lnTo>
                  <a:cubicBezTo>
                    <a:pt x="15488" y="9856"/>
                    <a:pt x="15563" y="9966"/>
                    <a:pt x="15563" y="10101"/>
                  </a:cubicBezTo>
                  <a:lnTo>
                    <a:pt x="15563" y="10954"/>
                  </a:lnTo>
                  <a:cubicBezTo>
                    <a:pt x="15563" y="11089"/>
                    <a:pt x="15488" y="11198"/>
                    <a:pt x="15396" y="11198"/>
                  </a:cubicBezTo>
                  <a:lnTo>
                    <a:pt x="10767" y="11198"/>
                  </a:lnTo>
                  <a:cubicBezTo>
                    <a:pt x="10674" y="11192"/>
                    <a:pt x="10599" y="11083"/>
                    <a:pt x="10599" y="10954"/>
                  </a:cubicBezTo>
                  <a:cubicBezTo>
                    <a:pt x="10599" y="10954"/>
                    <a:pt x="10599" y="10954"/>
                    <a:pt x="10599" y="10954"/>
                  </a:cubicBezTo>
                  <a:close/>
                  <a:moveTo>
                    <a:pt x="10599" y="13772"/>
                  </a:moveTo>
                  <a:lnTo>
                    <a:pt x="10599" y="12923"/>
                  </a:lnTo>
                  <a:cubicBezTo>
                    <a:pt x="10599" y="12789"/>
                    <a:pt x="10674" y="12681"/>
                    <a:pt x="10767" y="12681"/>
                  </a:cubicBezTo>
                  <a:lnTo>
                    <a:pt x="15396" y="12681"/>
                  </a:lnTo>
                  <a:cubicBezTo>
                    <a:pt x="15488" y="12681"/>
                    <a:pt x="15563" y="12789"/>
                    <a:pt x="15563" y="12923"/>
                  </a:cubicBezTo>
                  <a:lnTo>
                    <a:pt x="15563" y="13778"/>
                  </a:lnTo>
                  <a:cubicBezTo>
                    <a:pt x="15563" y="13913"/>
                    <a:pt x="15488" y="14021"/>
                    <a:pt x="15396" y="14021"/>
                  </a:cubicBezTo>
                  <a:lnTo>
                    <a:pt x="10767" y="14021"/>
                  </a:lnTo>
                  <a:cubicBezTo>
                    <a:pt x="10674" y="14015"/>
                    <a:pt x="10599" y="13905"/>
                    <a:pt x="10599" y="13772"/>
                  </a:cubicBezTo>
                  <a:cubicBezTo>
                    <a:pt x="10599" y="13772"/>
                    <a:pt x="10599" y="13772"/>
                    <a:pt x="10599" y="13772"/>
                  </a:cubicBezTo>
                  <a:close/>
                  <a:moveTo>
                    <a:pt x="6071" y="13052"/>
                  </a:moveTo>
                  <a:lnTo>
                    <a:pt x="6190" y="12436"/>
                  </a:lnTo>
                  <a:cubicBezTo>
                    <a:pt x="6252" y="12198"/>
                    <a:pt x="6292" y="12174"/>
                    <a:pt x="6433" y="12289"/>
                  </a:cubicBezTo>
                  <a:cubicBezTo>
                    <a:pt x="6698" y="12494"/>
                    <a:pt x="6980" y="12583"/>
                    <a:pt x="7262" y="12641"/>
                  </a:cubicBezTo>
                  <a:cubicBezTo>
                    <a:pt x="7442" y="12674"/>
                    <a:pt x="7623" y="12641"/>
                    <a:pt x="7808" y="12526"/>
                  </a:cubicBezTo>
                  <a:cubicBezTo>
                    <a:pt x="8130" y="12321"/>
                    <a:pt x="8192" y="11794"/>
                    <a:pt x="7910" y="11468"/>
                  </a:cubicBezTo>
                  <a:cubicBezTo>
                    <a:pt x="7808" y="11351"/>
                    <a:pt x="7707" y="11262"/>
                    <a:pt x="7606" y="11204"/>
                  </a:cubicBezTo>
                  <a:cubicBezTo>
                    <a:pt x="7324" y="11031"/>
                    <a:pt x="7019" y="10884"/>
                    <a:pt x="6759" y="10646"/>
                  </a:cubicBezTo>
                  <a:cubicBezTo>
                    <a:pt x="6314" y="10261"/>
                    <a:pt x="6053" y="9767"/>
                    <a:pt x="6071" y="9004"/>
                  </a:cubicBezTo>
                  <a:cubicBezTo>
                    <a:pt x="6111" y="8149"/>
                    <a:pt x="6455" y="7592"/>
                    <a:pt x="7002" y="7296"/>
                  </a:cubicBezTo>
                  <a:cubicBezTo>
                    <a:pt x="7222" y="7181"/>
                    <a:pt x="7222" y="7181"/>
                    <a:pt x="7222" y="6853"/>
                  </a:cubicBezTo>
                  <a:lnTo>
                    <a:pt x="7222" y="6500"/>
                  </a:lnTo>
                  <a:cubicBezTo>
                    <a:pt x="7222" y="6237"/>
                    <a:pt x="7262" y="6205"/>
                    <a:pt x="7425" y="6179"/>
                  </a:cubicBezTo>
                  <a:lnTo>
                    <a:pt x="7588" y="6179"/>
                  </a:lnTo>
                  <a:cubicBezTo>
                    <a:pt x="7972" y="6179"/>
                    <a:pt x="7972" y="6179"/>
                    <a:pt x="7972" y="6738"/>
                  </a:cubicBezTo>
                  <a:cubicBezTo>
                    <a:pt x="7972" y="7123"/>
                    <a:pt x="7972" y="7123"/>
                    <a:pt x="8237" y="7181"/>
                  </a:cubicBezTo>
                  <a:cubicBezTo>
                    <a:pt x="8439" y="7239"/>
                    <a:pt x="8642" y="7328"/>
                    <a:pt x="8823" y="7444"/>
                  </a:cubicBezTo>
                  <a:cubicBezTo>
                    <a:pt x="8924" y="7501"/>
                    <a:pt x="8963" y="7617"/>
                    <a:pt x="8941" y="7765"/>
                  </a:cubicBezTo>
                  <a:cubicBezTo>
                    <a:pt x="8902" y="8002"/>
                    <a:pt x="8840" y="8233"/>
                    <a:pt x="8801" y="8471"/>
                  </a:cubicBezTo>
                  <a:cubicBezTo>
                    <a:pt x="8761" y="8708"/>
                    <a:pt x="8699" y="8733"/>
                    <a:pt x="8558" y="8618"/>
                  </a:cubicBezTo>
                  <a:cubicBezTo>
                    <a:pt x="8254" y="8413"/>
                    <a:pt x="7954" y="8323"/>
                    <a:pt x="7628" y="8356"/>
                  </a:cubicBezTo>
                  <a:cubicBezTo>
                    <a:pt x="7548" y="8356"/>
                    <a:pt x="7465" y="8387"/>
                    <a:pt x="7385" y="8413"/>
                  </a:cubicBezTo>
                  <a:cubicBezTo>
                    <a:pt x="7103" y="8586"/>
                    <a:pt x="7064" y="9029"/>
                    <a:pt x="7305" y="9324"/>
                  </a:cubicBezTo>
                  <a:cubicBezTo>
                    <a:pt x="7425" y="9471"/>
                    <a:pt x="7566" y="9562"/>
                    <a:pt x="7712" y="9645"/>
                  </a:cubicBezTo>
                  <a:cubicBezTo>
                    <a:pt x="7954" y="9793"/>
                    <a:pt x="8214" y="9940"/>
                    <a:pt x="8457" y="10113"/>
                  </a:cubicBezTo>
                  <a:cubicBezTo>
                    <a:pt x="9184" y="10729"/>
                    <a:pt x="9387" y="12109"/>
                    <a:pt x="8862" y="13052"/>
                  </a:cubicBezTo>
                  <a:cubicBezTo>
                    <a:pt x="8660" y="13373"/>
                    <a:pt x="8417" y="13611"/>
                    <a:pt x="8135" y="13726"/>
                  </a:cubicBezTo>
                  <a:cubicBezTo>
                    <a:pt x="8016" y="13784"/>
                    <a:pt x="7954" y="13873"/>
                    <a:pt x="7954" y="14046"/>
                  </a:cubicBezTo>
                  <a:lnTo>
                    <a:pt x="7954" y="14605"/>
                  </a:lnTo>
                  <a:cubicBezTo>
                    <a:pt x="7954" y="14778"/>
                    <a:pt x="7893" y="14868"/>
                    <a:pt x="7773" y="14868"/>
                  </a:cubicBezTo>
                  <a:lnTo>
                    <a:pt x="7350" y="14868"/>
                  </a:lnTo>
                  <a:cubicBezTo>
                    <a:pt x="7231" y="14868"/>
                    <a:pt x="7169" y="14753"/>
                    <a:pt x="7169" y="14605"/>
                  </a:cubicBezTo>
                  <a:lnTo>
                    <a:pt x="7169" y="14195"/>
                  </a:lnTo>
                  <a:cubicBezTo>
                    <a:pt x="7169" y="13899"/>
                    <a:pt x="7169" y="13873"/>
                    <a:pt x="6966" y="13842"/>
                  </a:cubicBezTo>
                  <a:cubicBezTo>
                    <a:pt x="6702" y="13784"/>
                    <a:pt x="6464" y="13694"/>
                    <a:pt x="6221" y="13521"/>
                  </a:cubicBezTo>
                  <a:cubicBezTo>
                    <a:pt x="6031" y="13405"/>
                    <a:pt x="6009" y="13315"/>
                    <a:pt x="6071" y="13052"/>
                  </a:cubicBezTo>
                  <a:cubicBezTo>
                    <a:pt x="6071" y="13052"/>
                    <a:pt x="6071" y="13052"/>
                    <a:pt x="6071" y="13052"/>
                  </a:cubicBezTo>
                  <a:close/>
                  <a:moveTo>
                    <a:pt x="18116" y="17673"/>
                  </a:moveTo>
                  <a:lnTo>
                    <a:pt x="12826" y="17673"/>
                  </a:lnTo>
                  <a:lnTo>
                    <a:pt x="12826" y="17821"/>
                  </a:lnTo>
                  <a:cubicBezTo>
                    <a:pt x="12826" y="18282"/>
                    <a:pt x="12570" y="18654"/>
                    <a:pt x="12253" y="18654"/>
                  </a:cubicBezTo>
                  <a:lnTo>
                    <a:pt x="9347" y="18654"/>
                  </a:lnTo>
                  <a:cubicBezTo>
                    <a:pt x="9030" y="18654"/>
                    <a:pt x="8774" y="18282"/>
                    <a:pt x="8774" y="17821"/>
                  </a:cubicBezTo>
                  <a:lnTo>
                    <a:pt x="8774" y="17673"/>
                  </a:lnTo>
                  <a:lnTo>
                    <a:pt x="3488" y="17673"/>
                  </a:lnTo>
                  <a:lnTo>
                    <a:pt x="3488" y="3015"/>
                  </a:lnTo>
                  <a:lnTo>
                    <a:pt x="18116" y="3015"/>
                  </a:lnTo>
                  <a:cubicBezTo>
                    <a:pt x="18116" y="3015"/>
                    <a:pt x="18116" y="17673"/>
                    <a:pt x="18116" y="17673"/>
                  </a:cubicBezTo>
                  <a:close/>
                  <a:moveTo>
                    <a:pt x="20180" y="17673"/>
                  </a:moveTo>
                  <a:lnTo>
                    <a:pt x="20180" y="2208"/>
                  </a:lnTo>
                  <a:cubicBezTo>
                    <a:pt x="20180" y="988"/>
                    <a:pt x="19502" y="0"/>
                    <a:pt x="18663" y="0"/>
                  </a:cubicBezTo>
                  <a:lnTo>
                    <a:pt x="2937" y="0"/>
                  </a:lnTo>
                  <a:cubicBezTo>
                    <a:pt x="2098" y="0"/>
                    <a:pt x="1420" y="988"/>
                    <a:pt x="1420" y="2208"/>
                  </a:cubicBezTo>
                  <a:lnTo>
                    <a:pt x="1420" y="17673"/>
                  </a:lnTo>
                  <a:lnTo>
                    <a:pt x="0" y="17673"/>
                  </a:lnTo>
                  <a:lnTo>
                    <a:pt x="0" y="19168"/>
                  </a:lnTo>
                  <a:cubicBezTo>
                    <a:pt x="0" y="20516"/>
                    <a:pt x="749" y="21600"/>
                    <a:pt x="1671" y="21600"/>
                  </a:cubicBezTo>
                  <a:lnTo>
                    <a:pt x="19929" y="21600"/>
                  </a:lnTo>
                  <a:cubicBezTo>
                    <a:pt x="20854" y="21600"/>
                    <a:pt x="21600" y="20508"/>
                    <a:pt x="21600" y="19168"/>
                  </a:cubicBezTo>
                  <a:lnTo>
                    <a:pt x="21600" y="17673"/>
                  </a:lnTo>
                  <a:cubicBezTo>
                    <a:pt x="21600" y="17673"/>
                    <a:pt x="20180" y="17673"/>
                    <a:pt x="20180" y="17673"/>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272" name="Shape 22296"/>
            <p:cNvSpPr/>
            <p:nvPr/>
          </p:nvSpPr>
          <p:spPr>
            <a:xfrm>
              <a:off x="5561722" y="4517890"/>
              <a:ext cx="317036" cy="381553"/>
            </a:xfrm>
            <a:custGeom>
              <a:avLst/>
              <a:gdLst/>
              <a:ahLst/>
              <a:cxnLst>
                <a:cxn ang="0">
                  <a:pos x="wd2" y="hd2"/>
                </a:cxn>
                <a:cxn ang="5400000">
                  <a:pos x="wd2" y="hd2"/>
                </a:cxn>
                <a:cxn ang="10800000">
                  <a:pos x="wd2" y="hd2"/>
                </a:cxn>
                <a:cxn ang="16200000">
                  <a:pos x="wd2" y="hd2"/>
                </a:cxn>
              </a:cxnLst>
              <a:rect l="0" t="0" r="r" b="b"/>
              <a:pathLst>
                <a:path w="21416" h="21600" extrusionOk="0">
                  <a:moveTo>
                    <a:pt x="10721" y="14976"/>
                  </a:moveTo>
                  <a:cubicBezTo>
                    <a:pt x="12154" y="14976"/>
                    <a:pt x="13314" y="15947"/>
                    <a:pt x="13314" y="17148"/>
                  </a:cubicBezTo>
                  <a:cubicBezTo>
                    <a:pt x="13314" y="18349"/>
                    <a:pt x="12154" y="19321"/>
                    <a:pt x="10721" y="19321"/>
                  </a:cubicBezTo>
                  <a:cubicBezTo>
                    <a:pt x="9288" y="19321"/>
                    <a:pt x="8129" y="18349"/>
                    <a:pt x="8129" y="17148"/>
                  </a:cubicBezTo>
                  <a:cubicBezTo>
                    <a:pt x="8129" y="15947"/>
                    <a:pt x="9288" y="14976"/>
                    <a:pt x="10721" y="14976"/>
                  </a:cubicBezTo>
                  <a:cubicBezTo>
                    <a:pt x="10721" y="14976"/>
                    <a:pt x="10721" y="14976"/>
                    <a:pt x="10721" y="14976"/>
                  </a:cubicBezTo>
                  <a:close/>
                  <a:moveTo>
                    <a:pt x="10721" y="8824"/>
                  </a:moveTo>
                  <a:cubicBezTo>
                    <a:pt x="12154" y="8824"/>
                    <a:pt x="13314" y="9796"/>
                    <a:pt x="13314" y="10996"/>
                  </a:cubicBezTo>
                  <a:cubicBezTo>
                    <a:pt x="13314" y="12197"/>
                    <a:pt x="12154" y="13169"/>
                    <a:pt x="10721" y="13169"/>
                  </a:cubicBezTo>
                  <a:cubicBezTo>
                    <a:pt x="9288" y="13169"/>
                    <a:pt x="8129" y="12197"/>
                    <a:pt x="8129" y="10996"/>
                  </a:cubicBezTo>
                  <a:cubicBezTo>
                    <a:pt x="8129" y="9796"/>
                    <a:pt x="9288" y="8824"/>
                    <a:pt x="10721" y="8824"/>
                  </a:cubicBezTo>
                  <a:cubicBezTo>
                    <a:pt x="10721" y="8824"/>
                    <a:pt x="10721" y="8824"/>
                    <a:pt x="10721" y="8824"/>
                  </a:cubicBezTo>
                  <a:close/>
                  <a:moveTo>
                    <a:pt x="10721" y="2672"/>
                  </a:moveTo>
                  <a:cubicBezTo>
                    <a:pt x="12154" y="2672"/>
                    <a:pt x="13314" y="3644"/>
                    <a:pt x="13314" y="4845"/>
                  </a:cubicBezTo>
                  <a:cubicBezTo>
                    <a:pt x="13314" y="6046"/>
                    <a:pt x="12154" y="7018"/>
                    <a:pt x="10721" y="7018"/>
                  </a:cubicBezTo>
                  <a:cubicBezTo>
                    <a:pt x="9288" y="7018"/>
                    <a:pt x="8129" y="6046"/>
                    <a:pt x="8129" y="4845"/>
                  </a:cubicBezTo>
                  <a:cubicBezTo>
                    <a:pt x="8129" y="3644"/>
                    <a:pt x="9288" y="2672"/>
                    <a:pt x="10721" y="2672"/>
                  </a:cubicBezTo>
                  <a:cubicBezTo>
                    <a:pt x="10721" y="2672"/>
                    <a:pt x="10721" y="2672"/>
                    <a:pt x="10721" y="2672"/>
                  </a:cubicBezTo>
                  <a:close/>
                  <a:moveTo>
                    <a:pt x="836" y="14658"/>
                  </a:moveTo>
                  <a:cubicBezTo>
                    <a:pt x="304" y="14658"/>
                    <a:pt x="-92" y="15069"/>
                    <a:pt x="19" y="15505"/>
                  </a:cubicBezTo>
                  <a:cubicBezTo>
                    <a:pt x="467" y="17289"/>
                    <a:pt x="2306" y="18747"/>
                    <a:pt x="4740" y="19343"/>
                  </a:cubicBezTo>
                  <a:lnTo>
                    <a:pt x="4740" y="20474"/>
                  </a:lnTo>
                  <a:cubicBezTo>
                    <a:pt x="4740" y="21096"/>
                    <a:pt x="5341" y="21600"/>
                    <a:pt x="6084" y="21600"/>
                  </a:cubicBezTo>
                  <a:lnTo>
                    <a:pt x="15364" y="21600"/>
                  </a:lnTo>
                  <a:cubicBezTo>
                    <a:pt x="16106" y="21600"/>
                    <a:pt x="16707" y="21096"/>
                    <a:pt x="16707" y="20474"/>
                  </a:cubicBezTo>
                  <a:lnTo>
                    <a:pt x="16707" y="19334"/>
                  </a:lnTo>
                  <a:cubicBezTo>
                    <a:pt x="19126" y="18734"/>
                    <a:pt x="20949" y="17281"/>
                    <a:pt x="21397" y="15505"/>
                  </a:cubicBezTo>
                  <a:cubicBezTo>
                    <a:pt x="21508" y="15069"/>
                    <a:pt x="21112" y="14658"/>
                    <a:pt x="20581" y="14658"/>
                  </a:cubicBezTo>
                  <a:lnTo>
                    <a:pt x="16707" y="14658"/>
                  </a:lnTo>
                  <a:lnTo>
                    <a:pt x="16707" y="13187"/>
                  </a:lnTo>
                  <a:cubicBezTo>
                    <a:pt x="19126" y="12587"/>
                    <a:pt x="20949" y="11134"/>
                    <a:pt x="21397" y="9358"/>
                  </a:cubicBezTo>
                  <a:cubicBezTo>
                    <a:pt x="21508" y="8921"/>
                    <a:pt x="21112" y="8510"/>
                    <a:pt x="20581" y="8510"/>
                  </a:cubicBezTo>
                  <a:lnTo>
                    <a:pt x="16707" y="8510"/>
                  </a:lnTo>
                  <a:lnTo>
                    <a:pt x="16707" y="7040"/>
                  </a:lnTo>
                  <a:cubicBezTo>
                    <a:pt x="19126" y="6439"/>
                    <a:pt x="20949" y="4986"/>
                    <a:pt x="21397" y="3211"/>
                  </a:cubicBezTo>
                  <a:cubicBezTo>
                    <a:pt x="21508" y="2774"/>
                    <a:pt x="21112" y="2363"/>
                    <a:pt x="20581" y="2363"/>
                  </a:cubicBezTo>
                  <a:lnTo>
                    <a:pt x="16707" y="2363"/>
                  </a:lnTo>
                  <a:lnTo>
                    <a:pt x="16707" y="1126"/>
                  </a:lnTo>
                  <a:cubicBezTo>
                    <a:pt x="16707" y="504"/>
                    <a:pt x="16106" y="0"/>
                    <a:pt x="15364" y="0"/>
                  </a:cubicBezTo>
                  <a:lnTo>
                    <a:pt x="6079" y="0"/>
                  </a:lnTo>
                  <a:cubicBezTo>
                    <a:pt x="5336" y="0"/>
                    <a:pt x="4735" y="504"/>
                    <a:pt x="4735" y="1126"/>
                  </a:cubicBezTo>
                  <a:lnTo>
                    <a:pt x="4735" y="2354"/>
                  </a:lnTo>
                  <a:lnTo>
                    <a:pt x="836" y="2354"/>
                  </a:lnTo>
                  <a:cubicBezTo>
                    <a:pt x="304" y="2354"/>
                    <a:pt x="-92" y="2765"/>
                    <a:pt x="19" y="3202"/>
                  </a:cubicBezTo>
                  <a:cubicBezTo>
                    <a:pt x="467" y="4986"/>
                    <a:pt x="2306" y="6444"/>
                    <a:pt x="4740" y="7040"/>
                  </a:cubicBezTo>
                  <a:lnTo>
                    <a:pt x="4740" y="8506"/>
                  </a:lnTo>
                  <a:lnTo>
                    <a:pt x="836" y="8506"/>
                  </a:lnTo>
                  <a:cubicBezTo>
                    <a:pt x="304" y="8506"/>
                    <a:pt x="-92" y="8917"/>
                    <a:pt x="19" y="9354"/>
                  </a:cubicBezTo>
                  <a:cubicBezTo>
                    <a:pt x="467" y="11138"/>
                    <a:pt x="2306" y="12595"/>
                    <a:pt x="4740" y="13192"/>
                  </a:cubicBezTo>
                  <a:lnTo>
                    <a:pt x="4740" y="14658"/>
                  </a:lnTo>
                  <a:cubicBezTo>
                    <a:pt x="4740" y="14658"/>
                    <a:pt x="836" y="14658"/>
                    <a:pt x="836" y="14658"/>
                  </a:cubicBezTo>
                  <a:close/>
                </a:path>
              </a:pathLst>
            </a:custGeom>
            <a:grp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194" name="Freeform 45"/>
          <p:cNvSpPr>
            <a:spLocks/>
          </p:cNvSpPr>
          <p:nvPr/>
        </p:nvSpPr>
        <p:spPr bwMode="auto">
          <a:xfrm rot="1117503">
            <a:off x="2595099" y="1375735"/>
            <a:ext cx="982662" cy="1926258"/>
          </a:xfrm>
          <a:custGeom>
            <a:avLst/>
            <a:gdLst>
              <a:gd name="T0" fmla="*/ 1140 w 1308"/>
              <a:gd name="T1" fmla="*/ 470 h 2564"/>
              <a:gd name="T2" fmla="*/ 1008 w 1308"/>
              <a:gd name="T3" fmla="*/ 274 h 2564"/>
              <a:gd name="T4" fmla="*/ 956 w 1308"/>
              <a:gd name="T5" fmla="*/ 190 h 2564"/>
              <a:gd name="T6" fmla="*/ 900 w 1308"/>
              <a:gd name="T7" fmla="*/ 144 h 2564"/>
              <a:gd name="T8" fmla="*/ 916 w 1308"/>
              <a:gd name="T9" fmla="*/ 64 h 2564"/>
              <a:gd name="T10" fmla="*/ 882 w 1308"/>
              <a:gd name="T11" fmla="*/ 12 h 2564"/>
              <a:gd name="T12" fmla="*/ 810 w 1308"/>
              <a:gd name="T13" fmla="*/ 48 h 2564"/>
              <a:gd name="T14" fmla="*/ 710 w 1308"/>
              <a:gd name="T15" fmla="*/ 52 h 2564"/>
              <a:gd name="T16" fmla="*/ 550 w 1308"/>
              <a:gd name="T17" fmla="*/ 60 h 2564"/>
              <a:gd name="T18" fmla="*/ 386 w 1308"/>
              <a:gd name="T19" fmla="*/ 112 h 2564"/>
              <a:gd name="T20" fmla="*/ 278 w 1308"/>
              <a:gd name="T21" fmla="*/ 180 h 2564"/>
              <a:gd name="T22" fmla="*/ 138 w 1308"/>
              <a:gd name="T23" fmla="*/ 358 h 2564"/>
              <a:gd name="T24" fmla="*/ 42 w 1308"/>
              <a:gd name="T25" fmla="*/ 620 h 2564"/>
              <a:gd name="T26" fmla="*/ 4 w 1308"/>
              <a:gd name="T27" fmla="*/ 920 h 2564"/>
              <a:gd name="T28" fmla="*/ 10 w 1308"/>
              <a:gd name="T29" fmla="*/ 1220 h 2564"/>
              <a:gd name="T30" fmla="*/ 52 w 1308"/>
              <a:gd name="T31" fmla="*/ 1488 h 2564"/>
              <a:gd name="T32" fmla="*/ 120 w 1308"/>
              <a:gd name="T33" fmla="*/ 1688 h 2564"/>
              <a:gd name="T34" fmla="*/ 148 w 1308"/>
              <a:gd name="T35" fmla="*/ 1764 h 2564"/>
              <a:gd name="T36" fmla="*/ 120 w 1308"/>
              <a:gd name="T37" fmla="*/ 1772 h 2564"/>
              <a:gd name="T38" fmla="*/ 94 w 1308"/>
              <a:gd name="T39" fmla="*/ 1810 h 2564"/>
              <a:gd name="T40" fmla="*/ 108 w 1308"/>
              <a:gd name="T41" fmla="*/ 1854 h 2564"/>
              <a:gd name="T42" fmla="*/ 124 w 1308"/>
              <a:gd name="T43" fmla="*/ 1882 h 2564"/>
              <a:gd name="T44" fmla="*/ 48 w 1308"/>
              <a:gd name="T45" fmla="*/ 2012 h 2564"/>
              <a:gd name="T46" fmla="*/ 2 w 1308"/>
              <a:gd name="T47" fmla="*/ 2160 h 2564"/>
              <a:gd name="T48" fmla="*/ 16 w 1308"/>
              <a:gd name="T49" fmla="*/ 2304 h 2564"/>
              <a:gd name="T50" fmla="*/ 72 w 1308"/>
              <a:gd name="T51" fmla="*/ 2422 h 2564"/>
              <a:gd name="T52" fmla="*/ 48 w 1308"/>
              <a:gd name="T53" fmla="*/ 2456 h 2564"/>
              <a:gd name="T54" fmla="*/ 20 w 1308"/>
              <a:gd name="T55" fmla="*/ 2500 h 2564"/>
              <a:gd name="T56" fmla="*/ 1092 w 1308"/>
              <a:gd name="T57" fmla="*/ 2564 h 2564"/>
              <a:gd name="T58" fmla="*/ 1076 w 1308"/>
              <a:gd name="T59" fmla="*/ 2482 h 2564"/>
              <a:gd name="T60" fmla="*/ 1034 w 1308"/>
              <a:gd name="T61" fmla="*/ 2422 h 2564"/>
              <a:gd name="T62" fmla="*/ 1078 w 1308"/>
              <a:gd name="T63" fmla="*/ 2342 h 2564"/>
              <a:gd name="T64" fmla="*/ 1104 w 1308"/>
              <a:gd name="T65" fmla="*/ 2180 h 2564"/>
              <a:gd name="T66" fmla="*/ 1066 w 1308"/>
              <a:gd name="T67" fmla="*/ 2026 h 2564"/>
              <a:gd name="T68" fmla="*/ 990 w 1308"/>
              <a:gd name="T69" fmla="*/ 1882 h 2564"/>
              <a:gd name="T70" fmla="*/ 1006 w 1308"/>
              <a:gd name="T71" fmla="*/ 1862 h 2564"/>
              <a:gd name="T72" fmla="*/ 1030 w 1308"/>
              <a:gd name="T73" fmla="*/ 1822 h 2564"/>
              <a:gd name="T74" fmla="*/ 1012 w 1308"/>
              <a:gd name="T75" fmla="*/ 1778 h 2564"/>
              <a:gd name="T76" fmla="*/ 976 w 1308"/>
              <a:gd name="T77" fmla="*/ 1764 h 2564"/>
              <a:gd name="T78" fmla="*/ 1018 w 1308"/>
              <a:gd name="T79" fmla="*/ 1372 h 2564"/>
              <a:gd name="T80" fmla="*/ 876 w 1308"/>
              <a:gd name="T81" fmla="*/ 1234 h 2564"/>
              <a:gd name="T82" fmla="*/ 724 w 1308"/>
              <a:gd name="T83" fmla="*/ 1010 h 2564"/>
              <a:gd name="T84" fmla="*/ 638 w 1308"/>
              <a:gd name="T85" fmla="*/ 758 h 2564"/>
              <a:gd name="T86" fmla="*/ 632 w 1308"/>
              <a:gd name="T87" fmla="*/ 640 h 2564"/>
              <a:gd name="T88" fmla="*/ 668 w 1308"/>
              <a:gd name="T89" fmla="*/ 628 h 2564"/>
              <a:gd name="T90" fmla="*/ 684 w 1308"/>
              <a:gd name="T91" fmla="*/ 704 h 2564"/>
              <a:gd name="T92" fmla="*/ 724 w 1308"/>
              <a:gd name="T93" fmla="*/ 770 h 2564"/>
              <a:gd name="T94" fmla="*/ 808 w 1308"/>
              <a:gd name="T95" fmla="*/ 798 h 2564"/>
              <a:gd name="T96" fmla="*/ 914 w 1308"/>
              <a:gd name="T97" fmla="*/ 778 h 2564"/>
              <a:gd name="T98" fmla="*/ 1048 w 1308"/>
              <a:gd name="T99" fmla="*/ 778 h 2564"/>
              <a:gd name="T100" fmla="*/ 1132 w 1308"/>
              <a:gd name="T101" fmla="*/ 820 h 2564"/>
              <a:gd name="T102" fmla="*/ 1198 w 1308"/>
              <a:gd name="T103" fmla="*/ 850 h 2564"/>
              <a:gd name="T104" fmla="*/ 1278 w 1308"/>
              <a:gd name="T105" fmla="*/ 738 h 2564"/>
              <a:gd name="T106" fmla="*/ 1308 w 1308"/>
              <a:gd name="T107" fmla="*/ 656 h 2564"/>
              <a:gd name="T108" fmla="*/ 1290 w 1308"/>
              <a:gd name="T109" fmla="*/ 604 h 2564"/>
              <a:gd name="T110" fmla="*/ 1240 w 1308"/>
              <a:gd name="T111" fmla="*/ 558 h 2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8" h="2564">
                <a:moveTo>
                  <a:pt x="1240" y="558"/>
                </a:moveTo>
                <a:lnTo>
                  <a:pt x="1240" y="558"/>
                </a:lnTo>
                <a:lnTo>
                  <a:pt x="1208" y="534"/>
                </a:lnTo>
                <a:lnTo>
                  <a:pt x="1174" y="504"/>
                </a:lnTo>
                <a:lnTo>
                  <a:pt x="1140" y="470"/>
                </a:lnTo>
                <a:lnTo>
                  <a:pt x="1108" y="432"/>
                </a:lnTo>
                <a:lnTo>
                  <a:pt x="1076" y="392"/>
                </a:lnTo>
                <a:lnTo>
                  <a:pt x="1048" y="352"/>
                </a:lnTo>
                <a:lnTo>
                  <a:pt x="1024" y="312"/>
                </a:lnTo>
                <a:lnTo>
                  <a:pt x="1008" y="274"/>
                </a:lnTo>
                <a:lnTo>
                  <a:pt x="1008" y="274"/>
                </a:lnTo>
                <a:lnTo>
                  <a:pt x="996" y="250"/>
                </a:lnTo>
                <a:lnTo>
                  <a:pt x="982" y="226"/>
                </a:lnTo>
                <a:lnTo>
                  <a:pt x="970" y="206"/>
                </a:lnTo>
                <a:lnTo>
                  <a:pt x="956" y="190"/>
                </a:lnTo>
                <a:lnTo>
                  <a:pt x="940" y="174"/>
                </a:lnTo>
                <a:lnTo>
                  <a:pt x="926" y="162"/>
                </a:lnTo>
                <a:lnTo>
                  <a:pt x="912" y="152"/>
                </a:lnTo>
                <a:lnTo>
                  <a:pt x="900" y="144"/>
                </a:lnTo>
                <a:lnTo>
                  <a:pt x="900" y="144"/>
                </a:lnTo>
                <a:lnTo>
                  <a:pt x="910" y="114"/>
                </a:lnTo>
                <a:lnTo>
                  <a:pt x="916" y="98"/>
                </a:lnTo>
                <a:lnTo>
                  <a:pt x="918" y="82"/>
                </a:lnTo>
                <a:lnTo>
                  <a:pt x="918" y="74"/>
                </a:lnTo>
                <a:lnTo>
                  <a:pt x="916" y="64"/>
                </a:lnTo>
                <a:lnTo>
                  <a:pt x="914" y="56"/>
                </a:lnTo>
                <a:lnTo>
                  <a:pt x="910" y="46"/>
                </a:lnTo>
                <a:lnTo>
                  <a:pt x="902" y="34"/>
                </a:lnTo>
                <a:lnTo>
                  <a:pt x="894" y="24"/>
                </a:lnTo>
                <a:lnTo>
                  <a:pt x="882" y="12"/>
                </a:lnTo>
                <a:lnTo>
                  <a:pt x="870" y="0"/>
                </a:lnTo>
                <a:lnTo>
                  <a:pt x="870" y="0"/>
                </a:lnTo>
                <a:lnTo>
                  <a:pt x="850" y="14"/>
                </a:lnTo>
                <a:lnTo>
                  <a:pt x="830" y="30"/>
                </a:lnTo>
                <a:lnTo>
                  <a:pt x="810" y="48"/>
                </a:lnTo>
                <a:lnTo>
                  <a:pt x="792" y="68"/>
                </a:lnTo>
                <a:lnTo>
                  <a:pt x="792" y="68"/>
                </a:lnTo>
                <a:lnTo>
                  <a:pt x="766" y="62"/>
                </a:lnTo>
                <a:lnTo>
                  <a:pt x="738" y="56"/>
                </a:lnTo>
                <a:lnTo>
                  <a:pt x="710" y="52"/>
                </a:lnTo>
                <a:lnTo>
                  <a:pt x="680" y="50"/>
                </a:lnTo>
                <a:lnTo>
                  <a:pt x="648" y="50"/>
                </a:lnTo>
                <a:lnTo>
                  <a:pt x="616" y="52"/>
                </a:lnTo>
                <a:lnTo>
                  <a:pt x="584" y="54"/>
                </a:lnTo>
                <a:lnTo>
                  <a:pt x="550" y="60"/>
                </a:lnTo>
                <a:lnTo>
                  <a:pt x="518" y="66"/>
                </a:lnTo>
                <a:lnTo>
                  <a:pt x="484" y="74"/>
                </a:lnTo>
                <a:lnTo>
                  <a:pt x="452" y="84"/>
                </a:lnTo>
                <a:lnTo>
                  <a:pt x="418" y="98"/>
                </a:lnTo>
                <a:lnTo>
                  <a:pt x="386" y="112"/>
                </a:lnTo>
                <a:lnTo>
                  <a:pt x="356" y="128"/>
                </a:lnTo>
                <a:lnTo>
                  <a:pt x="326" y="146"/>
                </a:lnTo>
                <a:lnTo>
                  <a:pt x="298" y="166"/>
                </a:lnTo>
                <a:lnTo>
                  <a:pt x="298" y="166"/>
                </a:lnTo>
                <a:lnTo>
                  <a:pt x="278" y="180"/>
                </a:lnTo>
                <a:lnTo>
                  <a:pt x="260" y="196"/>
                </a:lnTo>
                <a:lnTo>
                  <a:pt x="224" y="232"/>
                </a:lnTo>
                <a:lnTo>
                  <a:pt x="192" y="270"/>
                </a:lnTo>
                <a:lnTo>
                  <a:pt x="164" y="312"/>
                </a:lnTo>
                <a:lnTo>
                  <a:pt x="138" y="358"/>
                </a:lnTo>
                <a:lnTo>
                  <a:pt x="114" y="406"/>
                </a:lnTo>
                <a:lnTo>
                  <a:pt x="92" y="456"/>
                </a:lnTo>
                <a:lnTo>
                  <a:pt x="74" y="510"/>
                </a:lnTo>
                <a:lnTo>
                  <a:pt x="56" y="564"/>
                </a:lnTo>
                <a:lnTo>
                  <a:pt x="42" y="620"/>
                </a:lnTo>
                <a:lnTo>
                  <a:pt x="30" y="678"/>
                </a:lnTo>
                <a:lnTo>
                  <a:pt x="22" y="738"/>
                </a:lnTo>
                <a:lnTo>
                  <a:pt x="14" y="798"/>
                </a:lnTo>
                <a:lnTo>
                  <a:pt x="8" y="858"/>
                </a:lnTo>
                <a:lnTo>
                  <a:pt x="4" y="920"/>
                </a:lnTo>
                <a:lnTo>
                  <a:pt x="2" y="980"/>
                </a:lnTo>
                <a:lnTo>
                  <a:pt x="2" y="1042"/>
                </a:lnTo>
                <a:lnTo>
                  <a:pt x="2" y="1102"/>
                </a:lnTo>
                <a:lnTo>
                  <a:pt x="6" y="1162"/>
                </a:lnTo>
                <a:lnTo>
                  <a:pt x="10" y="1220"/>
                </a:lnTo>
                <a:lnTo>
                  <a:pt x="16" y="1278"/>
                </a:lnTo>
                <a:lnTo>
                  <a:pt x="24" y="1332"/>
                </a:lnTo>
                <a:lnTo>
                  <a:pt x="32" y="1386"/>
                </a:lnTo>
                <a:lnTo>
                  <a:pt x="42" y="1438"/>
                </a:lnTo>
                <a:lnTo>
                  <a:pt x="52" y="1488"/>
                </a:lnTo>
                <a:lnTo>
                  <a:pt x="64" y="1534"/>
                </a:lnTo>
                <a:lnTo>
                  <a:pt x="76" y="1578"/>
                </a:lnTo>
                <a:lnTo>
                  <a:pt x="90" y="1618"/>
                </a:lnTo>
                <a:lnTo>
                  <a:pt x="106" y="1656"/>
                </a:lnTo>
                <a:lnTo>
                  <a:pt x="120" y="1688"/>
                </a:lnTo>
                <a:lnTo>
                  <a:pt x="136" y="1718"/>
                </a:lnTo>
                <a:lnTo>
                  <a:pt x="152" y="1742"/>
                </a:lnTo>
                <a:lnTo>
                  <a:pt x="154" y="1742"/>
                </a:lnTo>
                <a:lnTo>
                  <a:pt x="154" y="1742"/>
                </a:lnTo>
                <a:lnTo>
                  <a:pt x="148" y="1764"/>
                </a:lnTo>
                <a:lnTo>
                  <a:pt x="148" y="1764"/>
                </a:lnTo>
                <a:lnTo>
                  <a:pt x="148" y="1764"/>
                </a:lnTo>
                <a:lnTo>
                  <a:pt x="136" y="1766"/>
                </a:lnTo>
                <a:lnTo>
                  <a:pt x="128" y="1768"/>
                </a:lnTo>
                <a:lnTo>
                  <a:pt x="120" y="1772"/>
                </a:lnTo>
                <a:lnTo>
                  <a:pt x="112" y="1778"/>
                </a:lnTo>
                <a:lnTo>
                  <a:pt x="104" y="1786"/>
                </a:lnTo>
                <a:lnTo>
                  <a:pt x="98" y="1798"/>
                </a:lnTo>
                <a:lnTo>
                  <a:pt x="94" y="1810"/>
                </a:lnTo>
                <a:lnTo>
                  <a:pt x="94" y="1810"/>
                </a:lnTo>
                <a:lnTo>
                  <a:pt x="92" y="1820"/>
                </a:lnTo>
                <a:lnTo>
                  <a:pt x="94" y="1830"/>
                </a:lnTo>
                <a:lnTo>
                  <a:pt x="98" y="1840"/>
                </a:lnTo>
                <a:lnTo>
                  <a:pt x="102" y="1848"/>
                </a:lnTo>
                <a:lnTo>
                  <a:pt x="108" y="1854"/>
                </a:lnTo>
                <a:lnTo>
                  <a:pt x="114" y="1860"/>
                </a:lnTo>
                <a:lnTo>
                  <a:pt x="120" y="1864"/>
                </a:lnTo>
                <a:lnTo>
                  <a:pt x="126" y="1866"/>
                </a:lnTo>
                <a:lnTo>
                  <a:pt x="126" y="1866"/>
                </a:lnTo>
                <a:lnTo>
                  <a:pt x="124" y="1882"/>
                </a:lnTo>
                <a:lnTo>
                  <a:pt x="124" y="1882"/>
                </a:lnTo>
                <a:lnTo>
                  <a:pt x="124" y="1882"/>
                </a:lnTo>
                <a:lnTo>
                  <a:pt x="86" y="1944"/>
                </a:lnTo>
                <a:lnTo>
                  <a:pt x="66" y="1978"/>
                </a:lnTo>
                <a:lnTo>
                  <a:pt x="48" y="2012"/>
                </a:lnTo>
                <a:lnTo>
                  <a:pt x="30" y="2048"/>
                </a:lnTo>
                <a:lnTo>
                  <a:pt x="16" y="2086"/>
                </a:lnTo>
                <a:lnTo>
                  <a:pt x="6" y="2122"/>
                </a:lnTo>
                <a:lnTo>
                  <a:pt x="4" y="2142"/>
                </a:lnTo>
                <a:lnTo>
                  <a:pt x="2" y="2160"/>
                </a:lnTo>
                <a:lnTo>
                  <a:pt x="2" y="2160"/>
                </a:lnTo>
                <a:lnTo>
                  <a:pt x="0" y="2198"/>
                </a:lnTo>
                <a:lnTo>
                  <a:pt x="2" y="2234"/>
                </a:lnTo>
                <a:lnTo>
                  <a:pt x="8" y="2270"/>
                </a:lnTo>
                <a:lnTo>
                  <a:pt x="16" y="2304"/>
                </a:lnTo>
                <a:lnTo>
                  <a:pt x="26" y="2336"/>
                </a:lnTo>
                <a:lnTo>
                  <a:pt x="38" y="2368"/>
                </a:lnTo>
                <a:lnTo>
                  <a:pt x="54" y="2396"/>
                </a:lnTo>
                <a:lnTo>
                  <a:pt x="70" y="2422"/>
                </a:lnTo>
                <a:lnTo>
                  <a:pt x="72" y="2422"/>
                </a:lnTo>
                <a:lnTo>
                  <a:pt x="72" y="2422"/>
                </a:lnTo>
                <a:lnTo>
                  <a:pt x="64" y="2440"/>
                </a:lnTo>
                <a:lnTo>
                  <a:pt x="64" y="2440"/>
                </a:lnTo>
                <a:lnTo>
                  <a:pt x="64" y="2440"/>
                </a:lnTo>
                <a:lnTo>
                  <a:pt x="48" y="2456"/>
                </a:lnTo>
                <a:lnTo>
                  <a:pt x="34" y="2470"/>
                </a:lnTo>
                <a:lnTo>
                  <a:pt x="28" y="2480"/>
                </a:lnTo>
                <a:lnTo>
                  <a:pt x="24" y="2490"/>
                </a:lnTo>
                <a:lnTo>
                  <a:pt x="24" y="2490"/>
                </a:lnTo>
                <a:lnTo>
                  <a:pt x="20" y="2500"/>
                </a:lnTo>
                <a:lnTo>
                  <a:pt x="18" y="2512"/>
                </a:lnTo>
                <a:lnTo>
                  <a:pt x="16" y="2536"/>
                </a:lnTo>
                <a:lnTo>
                  <a:pt x="14" y="2564"/>
                </a:lnTo>
                <a:lnTo>
                  <a:pt x="1092" y="2564"/>
                </a:lnTo>
                <a:lnTo>
                  <a:pt x="1092" y="2564"/>
                </a:lnTo>
                <a:lnTo>
                  <a:pt x="1088" y="2536"/>
                </a:lnTo>
                <a:lnTo>
                  <a:pt x="1086" y="2512"/>
                </a:lnTo>
                <a:lnTo>
                  <a:pt x="1080" y="2490"/>
                </a:lnTo>
                <a:lnTo>
                  <a:pt x="1080" y="2490"/>
                </a:lnTo>
                <a:lnTo>
                  <a:pt x="1076" y="2482"/>
                </a:lnTo>
                <a:lnTo>
                  <a:pt x="1070" y="2474"/>
                </a:lnTo>
                <a:lnTo>
                  <a:pt x="1058" y="2458"/>
                </a:lnTo>
                <a:lnTo>
                  <a:pt x="1042" y="2440"/>
                </a:lnTo>
                <a:lnTo>
                  <a:pt x="1042" y="2440"/>
                </a:lnTo>
                <a:lnTo>
                  <a:pt x="1034" y="2422"/>
                </a:lnTo>
                <a:lnTo>
                  <a:pt x="1034" y="2422"/>
                </a:lnTo>
                <a:lnTo>
                  <a:pt x="1034" y="2422"/>
                </a:lnTo>
                <a:lnTo>
                  <a:pt x="1052" y="2396"/>
                </a:lnTo>
                <a:lnTo>
                  <a:pt x="1066" y="2370"/>
                </a:lnTo>
                <a:lnTo>
                  <a:pt x="1078" y="2342"/>
                </a:lnTo>
                <a:lnTo>
                  <a:pt x="1088" y="2314"/>
                </a:lnTo>
                <a:lnTo>
                  <a:pt x="1096" y="2282"/>
                </a:lnTo>
                <a:lnTo>
                  <a:pt x="1102" y="2250"/>
                </a:lnTo>
                <a:lnTo>
                  <a:pt x="1104" y="2216"/>
                </a:lnTo>
                <a:lnTo>
                  <a:pt x="1104" y="2180"/>
                </a:lnTo>
                <a:lnTo>
                  <a:pt x="1104" y="2180"/>
                </a:lnTo>
                <a:lnTo>
                  <a:pt x="1100" y="2142"/>
                </a:lnTo>
                <a:lnTo>
                  <a:pt x="1092" y="2102"/>
                </a:lnTo>
                <a:lnTo>
                  <a:pt x="1080" y="2064"/>
                </a:lnTo>
                <a:lnTo>
                  <a:pt x="1066" y="2026"/>
                </a:lnTo>
                <a:lnTo>
                  <a:pt x="1048" y="1988"/>
                </a:lnTo>
                <a:lnTo>
                  <a:pt x="1030" y="1950"/>
                </a:lnTo>
                <a:lnTo>
                  <a:pt x="1012" y="1916"/>
                </a:lnTo>
                <a:lnTo>
                  <a:pt x="992" y="1882"/>
                </a:lnTo>
                <a:lnTo>
                  <a:pt x="990" y="1882"/>
                </a:lnTo>
                <a:lnTo>
                  <a:pt x="990" y="1866"/>
                </a:lnTo>
                <a:lnTo>
                  <a:pt x="994" y="1866"/>
                </a:lnTo>
                <a:lnTo>
                  <a:pt x="994" y="1866"/>
                </a:lnTo>
                <a:lnTo>
                  <a:pt x="1000" y="1866"/>
                </a:lnTo>
                <a:lnTo>
                  <a:pt x="1006" y="1862"/>
                </a:lnTo>
                <a:lnTo>
                  <a:pt x="1014" y="1856"/>
                </a:lnTo>
                <a:lnTo>
                  <a:pt x="1020" y="1850"/>
                </a:lnTo>
                <a:lnTo>
                  <a:pt x="1026" y="1842"/>
                </a:lnTo>
                <a:lnTo>
                  <a:pt x="1030" y="1832"/>
                </a:lnTo>
                <a:lnTo>
                  <a:pt x="1030" y="1822"/>
                </a:lnTo>
                <a:lnTo>
                  <a:pt x="1030" y="1810"/>
                </a:lnTo>
                <a:lnTo>
                  <a:pt x="1030" y="1810"/>
                </a:lnTo>
                <a:lnTo>
                  <a:pt x="1026" y="1798"/>
                </a:lnTo>
                <a:lnTo>
                  <a:pt x="1020" y="1786"/>
                </a:lnTo>
                <a:lnTo>
                  <a:pt x="1012" y="1778"/>
                </a:lnTo>
                <a:lnTo>
                  <a:pt x="1004" y="1772"/>
                </a:lnTo>
                <a:lnTo>
                  <a:pt x="996" y="1768"/>
                </a:lnTo>
                <a:lnTo>
                  <a:pt x="988" y="1766"/>
                </a:lnTo>
                <a:lnTo>
                  <a:pt x="976" y="1764"/>
                </a:lnTo>
                <a:lnTo>
                  <a:pt x="976" y="1764"/>
                </a:lnTo>
                <a:lnTo>
                  <a:pt x="976" y="1764"/>
                </a:lnTo>
                <a:lnTo>
                  <a:pt x="974" y="1754"/>
                </a:lnTo>
                <a:lnTo>
                  <a:pt x="972" y="1742"/>
                </a:lnTo>
                <a:lnTo>
                  <a:pt x="972" y="1742"/>
                </a:lnTo>
                <a:lnTo>
                  <a:pt x="1018" y="1372"/>
                </a:lnTo>
                <a:lnTo>
                  <a:pt x="1018" y="1372"/>
                </a:lnTo>
                <a:lnTo>
                  <a:pt x="982" y="1342"/>
                </a:lnTo>
                <a:lnTo>
                  <a:pt x="946" y="1308"/>
                </a:lnTo>
                <a:lnTo>
                  <a:pt x="912" y="1272"/>
                </a:lnTo>
                <a:lnTo>
                  <a:pt x="876" y="1234"/>
                </a:lnTo>
                <a:lnTo>
                  <a:pt x="842" y="1192"/>
                </a:lnTo>
                <a:lnTo>
                  <a:pt x="810" y="1150"/>
                </a:lnTo>
                <a:lnTo>
                  <a:pt x="780" y="1106"/>
                </a:lnTo>
                <a:lnTo>
                  <a:pt x="750" y="1058"/>
                </a:lnTo>
                <a:lnTo>
                  <a:pt x="724" y="1010"/>
                </a:lnTo>
                <a:lnTo>
                  <a:pt x="700" y="962"/>
                </a:lnTo>
                <a:lnTo>
                  <a:pt x="678" y="912"/>
                </a:lnTo>
                <a:lnTo>
                  <a:pt x="662" y="862"/>
                </a:lnTo>
                <a:lnTo>
                  <a:pt x="648" y="810"/>
                </a:lnTo>
                <a:lnTo>
                  <a:pt x="638" y="758"/>
                </a:lnTo>
                <a:lnTo>
                  <a:pt x="632" y="708"/>
                </a:lnTo>
                <a:lnTo>
                  <a:pt x="630" y="682"/>
                </a:lnTo>
                <a:lnTo>
                  <a:pt x="630" y="656"/>
                </a:lnTo>
                <a:lnTo>
                  <a:pt x="630" y="656"/>
                </a:lnTo>
                <a:lnTo>
                  <a:pt x="632" y="640"/>
                </a:lnTo>
                <a:lnTo>
                  <a:pt x="638" y="630"/>
                </a:lnTo>
                <a:lnTo>
                  <a:pt x="644" y="622"/>
                </a:lnTo>
                <a:lnTo>
                  <a:pt x="652" y="620"/>
                </a:lnTo>
                <a:lnTo>
                  <a:pt x="660" y="622"/>
                </a:lnTo>
                <a:lnTo>
                  <a:pt x="668" y="628"/>
                </a:lnTo>
                <a:lnTo>
                  <a:pt x="672" y="636"/>
                </a:lnTo>
                <a:lnTo>
                  <a:pt x="674" y="648"/>
                </a:lnTo>
                <a:lnTo>
                  <a:pt x="674" y="648"/>
                </a:lnTo>
                <a:lnTo>
                  <a:pt x="678" y="674"/>
                </a:lnTo>
                <a:lnTo>
                  <a:pt x="684" y="704"/>
                </a:lnTo>
                <a:lnTo>
                  <a:pt x="690" y="718"/>
                </a:lnTo>
                <a:lnTo>
                  <a:pt x="696" y="732"/>
                </a:lnTo>
                <a:lnTo>
                  <a:pt x="704" y="746"/>
                </a:lnTo>
                <a:lnTo>
                  <a:pt x="714" y="758"/>
                </a:lnTo>
                <a:lnTo>
                  <a:pt x="724" y="770"/>
                </a:lnTo>
                <a:lnTo>
                  <a:pt x="738" y="780"/>
                </a:lnTo>
                <a:lnTo>
                  <a:pt x="752" y="788"/>
                </a:lnTo>
                <a:lnTo>
                  <a:pt x="768" y="794"/>
                </a:lnTo>
                <a:lnTo>
                  <a:pt x="788" y="798"/>
                </a:lnTo>
                <a:lnTo>
                  <a:pt x="808" y="798"/>
                </a:lnTo>
                <a:lnTo>
                  <a:pt x="832" y="796"/>
                </a:lnTo>
                <a:lnTo>
                  <a:pt x="856" y="790"/>
                </a:lnTo>
                <a:lnTo>
                  <a:pt x="856" y="790"/>
                </a:lnTo>
                <a:lnTo>
                  <a:pt x="886" y="784"/>
                </a:lnTo>
                <a:lnTo>
                  <a:pt x="914" y="778"/>
                </a:lnTo>
                <a:lnTo>
                  <a:pt x="942" y="774"/>
                </a:lnTo>
                <a:lnTo>
                  <a:pt x="970" y="772"/>
                </a:lnTo>
                <a:lnTo>
                  <a:pt x="998" y="772"/>
                </a:lnTo>
                <a:lnTo>
                  <a:pt x="1024" y="774"/>
                </a:lnTo>
                <a:lnTo>
                  <a:pt x="1048" y="778"/>
                </a:lnTo>
                <a:lnTo>
                  <a:pt x="1070" y="786"/>
                </a:lnTo>
                <a:lnTo>
                  <a:pt x="1070" y="786"/>
                </a:lnTo>
                <a:lnTo>
                  <a:pt x="1090" y="794"/>
                </a:lnTo>
                <a:lnTo>
                  <a:pt x="1106" y="802"/>
                </a:lnTo>
                <a:lnTo>
                  <a:pt x="1132" y="820"/>
                </a:lnTo>
                <a:lnTo>
                  <a:pt x="1156" y="840"/>
                </a:lnTo>
                <a:lnTo>
                  <a:pt x="1170" y="850"/>
                </a:lnTo>
                <a:lnTo>
                  <a:pt x="1188" y="860"/>
                </a:lnTo>
                <a:lnTo>
                  <a:pt x="1188" y="860"/>
                </a:lnTo>
                <a:lnTo>
                  <a:pt x="1198" y="850"/>
                </a:lnTo>
                <a:lnTo>
                  <a:pt x="1220" y="826"/>
                </a:lnTo>
                <a:lnTo>
                  <a:pt x="1234" y="808"/>
                </a:lnTo>
                <a:lnTo>
                  <a:pt x="1248" y="788"/>
                </a:lnTo>
                <a:lnTo>
                  <a:pt x="1264" y="764"/>
                </a:lnTo>
                <a:lnTo>
                  <a:pt x="1278" y="738"/>
                </a:lnTo>
                <a:lnTo>
                  <a:pt x="1278" y="738"/>
                </a:lnTo>
                <a:lnTo>
                  <a:pt x="1290" y="712"/>
                </a:lnTo>
                <a:lnTo>
                  <a:pt x="1300" y="690"/>
                </a:lnTo>
                <a:lnTo>
                  <a:pt x="1306" y="668"/>
                </a:lnTo>
                <a:lnTo>
                  <a:pt x="1308" y="656"/>
                </a:lnTo>
                <a:lnTo>
                  <a:pt x="1308" y="646"/>
                </a:lnTo>
                <a:lnTo>
                  <a:pt x="1306" y="636"/>
                </a:lnTo>
                <a:lnTo>
                  <a:pt x="1302" y="626"/>
                </a:lnTo>
                <a:lnTo>
                  <a:pt x="1298" y="614"/>
                </a:lnTo>
                <a:lnTo>
                  <a:pt x="1290" y="604"/>
                </a:lnTo>
                <a:lnTo>
                  <a:pt x="1282" y="592"/>
                </a:lnTo>
                <a:lnTo>
                  <a:pt x="1270" y="582"/>
                </a:lnTo>
                <a:lnTo>
                  <a:pt x="1256" y="570"/>
                </a:lnTo>
                <a:lnTo>
                  <a:pt x="1240" y="558"/>
                </a:lnTo>
                <a:lnTo>
                  <a:pt x="1240" y="55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Slide Number Placeholder 1"/>
          <p:cNvSpPr>
            <a:spLocks noGrp="1"/>
          </p:cNvSpPr>
          <p:nvPr>
            <p:ph type="sldNum" sz="quarter" idx="12"/>
          </p:nvPr>
        </p:nvSpPr>
        <p:spPr>
          <a:xfrm>
            <a:off x="11237363" y="6284289"/>
            <a:ext cx="395043" cy="192712"/>
          </a:xfrm>
        </p:spPr>
        <p:txBody>
          <a:bodyPr/>
          <a:lstStyle/>
          <a:p>
            <a:fld id="{CFF80D99-EBBB-423B-BB5D-F52C7FE98A9C}" type="slidenum">
              <a:rPr lang="en-US" smtClean="0"/>
              <a:pPr/>
              <a:t>89</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Strategy Infographic </a:t>
            </a: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192" name="Freeform 40"/>
          <p:cNvSpPr>
            <a:spLocks noEditPoints="1"/>
          </p:cNvSpPr>
          <p:nvPr/>
        </p:nvSpPr>
        <p:spPr bwMode="auto">
          <a:xfrm>
            <a:off x="-960003" y="2338864"/>
            <a:ext cx="4951491" cy="4138137"/>
          </a:xfrm>
          <a:custGeom>
            <a:avLst/>
            <a:gdLst>
              <a:gd name="T0" fmla="*/ 1382 w 1388"/>
              <a:gd name="T1" fmla="*/ 22 h 1160"/>
              <a:gd name="T2" fmla="*/ 1366 w 1388"/>
              <a:gd name="T3" fmla="*/ 60 h 1160"/>
              <a:gd name="T4" fmla="*/ 1324 w 1388"/>
              <a:gd name="T5" fmla="*/ 92 h 1160"/>
              <a:gd name="T6" fmla="*/ 1342 w 1388"/>
              <a:gd name="T7" fmla="*/ 126 h 1160"/>
              <a:gd name="T8" fmla="*/ 1350 w 1388"/>
              <a:gd name="T9" fmla="*/ 188 h 1160"/>
              <a:gd name="T10" fmla="*/ 1326 w 1388"/>
              <a:gd name="T11" fmla="*/ 220 h 1160"/>
              <a:gd name="T12" fmla="*/ 1306 w 1388"/>
              <a:gd name="T13" fmla="*/ 240 h 1160"/>
              <a:gd name="T14" fmla="*/ 1334 w 1388"/>
              <a:gd name="T15" fmla="*/ 234 h 1160"/>
              <a:gd name="T16" fmla="*/ 1362 w 1388"/>
              <a:gd name="T17" fmla="*/ 248 h 1160"/>
              <a:gd name="T18" fmla="*/ 1374 w 1388"/>
              <a:gd name="T19" fmla="*/ 288 h 1160"/>
              <a:gd name="T20" fmla="*/ 1322 w 1388"/>
              <a:gd name="T21" fmla="*/ 354 h 1160"/>
              <a:gd name="T22" fmla="*/ 1358 w 1388"/>
              <a:gd name="T23" fmla="*/ 354 h 1160"/>
              <a:gd name="T24" fmla="*/ 1382 w 1388"/>
              <a:gd name="T25" fmla="*/ 376 h 1160"/>
              <a:gd name="T26" fmla="*/ 1386 w 1388"/>
              <a:gd name="T27" fmla="*/ 402 h 1160"/>
              <a:gd name="T28" fmla="*/ 1358 w 1388"/>
              <a:gd name="T29" fmla="*/ 444 h 1160"/>
              <a:gd name="T30" fmla="*/ 1302 w 1388"/>
              <a:gd name="T31" fmla="*/ 500 h 1160"/>
              <a:gd name="T32" fmla="*/ 1240 w 1388"/>
              <a:gd name="T33" fmla="*/ 562 h 1160"/>
              <a:gd name="T34" fmla="*/ 1060 w 1388"/>
              <a:gd name="T35" fmla="*/ 684 h 1160"/>
              <a:gd name="T36" fmla="*/ 994 w 1388"/>
              <a:gd name="T37" fmla="*/ 724 h 1160"/>
              <a:gd name="T38" fmla="*/ 982 w 1388"/>
              <a:gd name="T39" fmla="*/ 734 h 1160"/>
              <a:gd name="T40" fmla="*/ 942 w 1388"/>
              <a:gd name="T41" fmla="*/ 770 h 1160"/>
              <a:gd name="T42" fmla="*/ 908 w 1388"/>
              <a:gd name="T43" fmla="*/ 820 h 1160"/>
              <a:gd name="T44" fmla="*/ 866 w 1388"/>
              <a:gd name="T45" fmla="*/ 856 h 1160"/>
              <a:gd name="T46" fmla="*/ 732 w 1388"/>
              <a:gd name="T47" fmla="*/ 996 h 1160"/>
              <a:gd name="T48" fmla="*/ 606 w 1388"/>
              <a:gd name="T49" fmla="*/ 1130 h 1160"/>
              <a:gd name="T50" fmla="*/ 0 w 1388"/>
              <a:gd name="T51" fmla="*/ 1160 h 1160"/>
              <a:gd name="T52" fmla="*/ 62 w 1388"/>
              <a:gd name="T53" fmla="*/ 1122 h 1160"/>
              <a:gd name="T54" fmla="*/ 336 w 1388"/>
              <a:gd name="T55" fmla="*/ 940 h 1160"/>
              <a:gd name="T56" fmla="*/ 462 w 1388"/>
              <a:gd name="T57" fmla="*/ 836 h 1160"/>
              <a:gd name="T58" fmla="*/ 622 w 1388"/>
              <a:gd name="T59" fmla="*/ 678 h 1160"/>
              <a:gd name="T60" fmla="*/ 676 w 1388"/>
              <a:gd name="T61" fmla="*/ 616 h 1160"/>
              <a:gd name="T62" fmla="*/ 708 w 1388"/>
              <a:gd name="T63" fmla="*/ 572 h 1160"/>
              <a:gd name="T64" fmla="*/ 744 w 1388"/>
              <a:gd name="T65" fmla="*/ 478 h 1160"/>
              <a:gd name="T66" fmla="*/ 752 w 1388"/>
              <a:gd name="T67" fmla="*/ 294 h 1160"/>
              <a:gd name="T68" fmla="*/ 752 w 1388"/>
              <a:gd name="T69" fmla="*/ 266 h 1160"/>
              <a:gd name="T70" fmla="*/ 778 w 1388"/>
              <a:gd name="T71" fmla="*/ 228 h 1160"/>
              <a:gd name="T72" fmla="*/ 854 w 1388"/>
              <a:gd name="T73" fmla="*/ 128 h 1160"/>
              <a:gd name="T74" fmla="*/ 884 w 1388"/>
              <a:gd name="T75" fmla="*/ 92 h 1160"/>
              <a:gd name="T76" fmla="*/ 914 w 1388"/>
              <a:gd name="T77" fmla="*/ 14 h 1160"/>
              <a:gd name="T78" fmla="*/ 928 w 1388"/>
              <a:gd name="T79" fmla="*/ 12 h 1160"/>
              <a:gd name="T80" fmla="*/ 954 w 1388"/>
              <a:gd name="T81" fmla="*/ 48 h 1160"/>
              <a:gd name="T82" fmla="*/ 960 w 1388"/>
              <a:gd name="T83" fmla="*/ 92 h 1160"/>
              <a:gd name="T84" fmla="*/ 916 w 1388"/>
              <a:gd name="T85" fmla="*/ 214 h 1160"/>
              <a:gd name="T86" fmla="*/ 896 w 1388"/>
              <a:gd name="T87" fmla="*/ 248 h 1160"/>
              <a:gd name="T88" fmla="*/ 900 w 1388"/>
              <a:gd name="T89" fmla="*/ 264 h 1160"/>
              <a:gd name="T90" fmla="*/ 918 w 1388"/>
              <a:gd name="T91" fmla="*/ 266 h 1160"/>
              <a:gd name="T92" fmla="*/ 980 w 1388"/>
              <a:gd name="T93" fmla="*/ 240 h 1160"/>
              <a:gd name="T94" fmla="*/ 1046 w 1388"/>
              <a:gd name="T95" fmla="*/ 190 h 1160"/>
              <a:gd name="T96" fmla="*/ 1168 w 1388"/>
              <a:gd name="T97" fmla="*/ 90 h 1160"/>
              <a:gd name="T98" fmla="*/ 1250 w 1388"/>
              <a:gd name="T99" fmla="*/ 32 h 1160"/>
              <a:gd name="T100" fmla="*/ 1320 w 1388"/>
              <a:gd name="T101" fmla="*/ 0 h 1160"/>
              <a:gd name="T102" fmla="*/ 1360 w 1388"/>
              <a:gd name="T103" fmla="*/ 4 h 1160"/>
              <a:gd name="T104" fmla="*/ 1380 w 1388"/>
              <a:gd name="T105" fmla="*/ 12 h 1160"/>
              <a:gd name="T106" fmla="*/ 1150 w 1388"/>
              <a:gd name="T107" fmla="*/ 244 h 1160"/>
              <a:gd name="T108" fmla="*/ 1158 w 1388"/>
              <a:gd name="T109" fmla="*/ 250 h 1160"/>
              <a:gd name="T110" fmla="*/ 1230 w 1388"/>
              <a:gd name="T111" fmla="*/ 176 h 1160"/>
              <a:gd name="T112" fmla="*/ 1248 w 1388"/>
              <a:gd name="T113" fmla="*/ 158 h 1160"/>
              <a:gd name="T114" fmla="*/ 1226 w 1388"/>
              <a:gd name="T115" fmla="*/ 174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8" h="1160">
                <a:moveTo>
                  <a:pt x="1380" y="12"/>
                </a:moveTo>
                <a:lnTo>
                  <a:pt x="1380" y="12"/>
                </a:lnTo>
                <a:lnTo>
                  <a:pt x="1382" y="18"/>
                </a:lnTo>
                <a:lnTo>
                  <a:pt x="1382" y="22"/>
                </a:lnTo>
                <a:lnTo>
                  <a:pt x="1382" y="28"/>
                </a:lnTo>
                <a:lnTo>
                  <a:pt x="1382" y="36"/>
                </a:lnTo>
                <a:lnTo>
                  <a:pt x="1374" y="48"/>
                </a:lnTo>
                <a:lnTo>
                  <a:pt x="1366" y="60"/>
                </a:lnTo>
                <a:lnTo>
                  <a:pt x="1354" y="72"/>
                </a:lnTo>
                <a:lnTo>
                  <a:pt x="1342" y="82"/>
                </a:lnTo>
                <a:lnTo>
                  <a:pt x="1332" y="88"/>
                </a:lnTo>
                <a:lnTo>
                  <a:pt x="1324" y="92"/>
                </a:lnTo>
                <a:lnTo>
                  <a:pt x="1324" y="92"/>
                </a:lnTo>
                <a:lnTo>
                  <a:pt x="1334" y="106"/>
                </a:lnTo>
                <a:lnTo>
                  <a:pt x="1334" y="106"/>
                </a:lnTo>
                <a:lnTo>
                  <a:pt x="1342" y="126"/>
                </a:lnTo>
                <a:lnTo>
                  <a:pt x="1350" y="150"/>
                </a:lnTo>
                <a:lnTo>
                  <a:pt x="1352" y="164"/>
                </a:lnTo>
                <a:lnTo>
                  <a:pt x="1352" y="176"/>
                </a:lnTo>
                <a:lnTo>
                  <a:pt x="1350" y="188"/>
                </a:lnTo>
                <a:lnTo>
                  <a:pt x="1346" y="200"/>
                </a:lnTo>
                <a:lnTo>
                  <a:pt x="1346" y="200"/>
                </a:lnTo>
                <a:lnTo>
                  <a:pt x="1336" y="210"/>
                </a:lnTo>
                <a:lnTo>
                  <a:pt x="1326" y="220"/>
                </a:lnTo>
                <a:lnTo>
                  <a:pt x="1316" y="228"/>
                </a:lnTo>
                <a:lnTo>
                  <a:pt x="1306" y="238"/>
                </a:lnTo>
                <a:lnTo>
                  <a:pt x="1306" y="238"/>
                </a:lnTo>
                <a:lnTo>
                  <a:pt x="1306" y="240"/>
                </a:lnTo>
                <a:lnTo>
                  <a:pt x="1306" y="240"/>
                </a:lnTo>
                <a:lnTo>
                  <a:pt x="1318" y="234"/>
                </a:lnTo>
                <a:lnTo>
                  <a:pt x="1326" y="232"/>
                </a:lnTo>
                <a:lnTo>
                  <a:pt x="1334" y="234"/>
                </a:lnTo>
                <a:lnTo>
                  <a:pt x="1334" y="234"/>
                </a:lnTo>
                <a:lnTo>
                  <a:pt x="1344" y="236"/>
                </a:lnTo>
                <a:lnTo>
                  <a:pt x="1354" y="242"/>
                </a:lnTo>
                <a:lnTo>
                  <a:pt x="1362" y="248"/>
                </a:lnTo>
                <a:lnTo>
                  <a:pt x="1368" y="258"/>
                </a:lnTo>
                <a:lnTo>
                  <a:pt x="1372" y="266"/>
                </a:lnTo>
                <a:lnTo>
                  <a:pt x="1374" y="278"/>
                </a:lnTo>
                <a:lnTo>
                  <a:pt x="1374" y="288"/>
                </a:lnTo>
                <a:lnTo>
                  <a:pt x="1368" y="300"/>
                </a:lnTo>
                <a:lnTo>
                  <a:pt x="1368" y="300"/>
                </a:lnTo>
                <a:lnTo>
                  <a:pt x="1322" y="354"/>
                </a:lnTo>
                <a:lnTo>
                  <a:pt x="1322" y="354"/>
                </a:lnTo>
                <a:lnTo>
                  <a:pt x="1318" y="356"/>
                </a:lnTo>
                <a:lnTo>
                  <a:pt x="1318" y="356"/>
                </a:lnTo>
                <a:lnTo>
                  <a:pt x="1358" y="354"/>
                </a:lnTo>
                <a:lnTo>
                  <a:pt x="1358" y="354"/>
                </a:lnTo>
                <a:lnTo>
                  <a:pt x="1366" y="358"/>
                </a:lnTo>
                <a:lnTo>
                  <a:pt x="1372" y="362"/>
                </a:lnTo>
                <a:lnTo>
                  <a:pt x="1378" y="370"/>
                </a:lnTo>
                <a:lnTo>
                  <a:pt x="1382" y="376"/>
                </a:lnTo>
                <a:lnTo>
                  <a:pt x="1382" y="376"/>
                </a:lnTo>
                <a:lnTo>
                  <a:pt x="1386" y="382"/>
                </a:lnTo>
                <a:lnTo>
                  <a:pt x="1388" y="390"/>
                </a:lnTo>
                <a:lnTo>
                  <a:pt x="1386" y="402"/>
                </a:lnTo>
                <a:lnTo>
                  <a:pt x="1382" y="414"/>
                </a:lnTo>
                <a:lnTo>
                  <a:pt x="1376" y="424"/>
                </a:lnTo>
                <a:lnTo>
                  <a:pt x="1368" y="434"/>
                </a:lnTo>
                <a:lnTo>
                  <a:pt x="1358" y="444"/>
                </a:lnTo>
                <a:lnTo>
                  <a:pt x="1342" y="462"/>
                </a:lnTo>
                <a:lnTo>
                  <a:pt x="1342" y="462"/>
                </a:lnTo>
                <a:lnTo>
                  <a:pt x="1302" y="500"/>
                </a:lnTo>
                <a:lnTo>
                  <a:pt x="1302" y="500"/>
                </a:lnTo>
                <a:lnTo>
                  <a:pt x="1272" y="532"/>
                </a:lnTo>
                <a:lnTo>
                  <a:pt x="1256" y="548"/>
                </a:lnTo>
                <a:lnTo>
                  <a:pt x="1240" y="562"/>
                </a:lnTo>
                <a:lnTo>
                  <a:pt x="1240" y="562"/>
                </a:lnTo>
                <a:lnTo>
                  <a:pt x="1170" y="612"/>
                </a:lnTo>
                <a:lnTo>
                  <a:pt x="1098" y="662"/>
                </a:lnTo>
                <a:lnTo>
                  <a:pt x="1098" y="662"/>
                </a:lnTo>
                <a:lnTo>
                  <a:pt x="1060" y="684"/>
                </a:lnTo>
                <a:lnTo>
                  <a:pt x="1018" y="706"/>
                </a:lnTo>
                <a:lnTo>
                  <a:pt x="1018" y="706"/>
                </a:lnTo>
                <a:lnTo>
                  <a:pt x="994" y="724"/>
                </a:lnTo>
                <a:lnTo>
                  <a:pt x="994" y="724"/>
                </a:lnTo>
                <a:lnTo>
                  <a:pt x="992" y="724"/>
                </a:lnTo>
                <a:lnTo>
                  <a:pt x="988" y="728"/>
                </a:lnTo>
                <a:lnTo>
                  <a:pt x="982" y="734"/>
                </a:lnTo>
                <a:lnTo>
                  <a:pt x="982" y="734"/>
                </a:lnTo>
                <a:lnTo>
                  <a:pt x="962" y="752"/>
                </a:lnTo>
                <a:lnTo>
                  <a:pt x="952" y="760"/>
                </a:lnTo>
                <a:lnTo>
                  <a:pt x="942" y="770"/>
                </a:lnTo>
                <a:lnTo>
                  <a:pt x="942" y="770"/>
                </a:lnTo>
                <a:lnTo>
                  <a:pt x="932" y="782"/>
                </a:lnTo>
                <a:lnTo>
                  <a:pt x="924" y="796"/>
                </a:lnTo>
                <a:lnTo>
                  <a:pt x="916" y="808"/>
                </a:lnTo>
                <a:lnTo>
                  <a:pt x="908" y="820"/>
                </a:lnTo>
                <a:lnTo>
                  <a:pt x="908" y="820"/>
                </a:lnTo>
                <a:lnTo>
                  <a:pt x="894" y="832"/>
                </a:lnTo>
                <a:lnTo>
                  <a:pt x="880" y="844"/>
                </a:lnTo>
                <a:lnTo>
                  <a:pt x="866" y="856"/>
                </a:lnTo>
                <a:lnTo>
                  <a:pt x="852" y="868"/>
                </a:lnTo>
                <a:lnTo>
                  <a:pt x="852" y="868"/>
                </a:lnTo>
                <a:lnTo>
                  <a:pt x="772" y="954"/>
                </a:lnTo>
                <a:lnTo>
                  <a:pt x="732" y="996"/>
                </a:lnTo>
                <a:lnTo>
                  <a:pt x="692" y="1038"/>
                </a:lnTo>
                <a:lnTo>
                  <a:pt x="692" y="1038"/>
                </a:lnTo>
                <a:lnTo>
                  <a:pt x="648" y="1084"/>
                </a:lnTo>
                <a:lnTo>
                  <a:pt x="606" y="1130"/>
                </a:lnTo>
                <a:lnTo>
                  <a:pt x="606" y="1130"/>
                </a:lnTo>
                <a:lnTo>
                  <a:pt x="584" y="1160"/>
                </a:lnTo>
                <a:lnTo>
                  <a:pt x="584" y="1160"/>
                </a:lnTo>
                <a:lnTo>
                  <a:pt x="0" y="1160"/>
                </a:lnTo>
                <a:lnTo>
                  <a:pt x="0" y="1160"/>
                </a:lnTo>
                <a:lnTo>
                  <a:pt x="24" y="1144"/>
                </a:lnTo>
                <a:lnTo>
                  <a:pt x="24" y="1144"/>
                </a:lnTo>
                <a:lnTo>
                  <a:pt x="62" y="1122"/>
                </a:lnTo>
                <a:lnTo>
                  <a:pt x="98" y="1098"/>
                </a:lnTo>
                <a:lnTo>
                  <a:pt x="98" y="1098"/>
                </a:lnTo>
                <a:lnTo>
                  <a:pt x="216" y="1020"/>
                </a:lnTo>
                <a:lnTo>
                  <a:pt x="336" y="940"/>
                </a:lnTo>
                <a:lnTo>
                  <a:pt x="336" y="940"/>
                </a:lnTo>
                <a:lnTo>
                  <a:pt x="368" y="916"/>
                </a:lnTo>
                <a:lnTo>
                  <a:pt x="400" y="890"/>
                </a:lnTo>
                <a:lnTo>
                  <a:pt x="462" y="836"/>
                </a:lnTo>
                <a:lnTo>
                  <a:pt x="462" y="836"/>
                </a:lnTo>
                <a:lnTo>
                  <a:pt x="524" y="772"/>
                </a:lnTo>
                <a:lnTo>
                  <a:pt x="524" y="772"/>
                </a:lnTo>
                <a:lnTo>
                  <a:pt x="622" y="678"/>
                </a:lnTo>
                <a:lnTo>
                  <a:pt x="622" y="678"/>
                </a:lnTo>
                <a:lnTo>
                  <a:pt x="636" y="662"/>
                </a:lnTo>
                <a:lnTo>
                  <a:pt x="650" y="646"/>
                </a:lnTo>
                <a:lnTo>
                  <a:pt x="676" y="616"/>
                </a:lnTo>
                <a:lnTo>
                  <a:pt x="676" y="616"/>
                </a:lnTo>
                <a:lnTo>
                  <a:pt x="688" y="604"/>
                </a:lnTo>
                <a:lnTo>
                  <a:pt x="698" y="588"/>
                </a:lnTo>
                <a:lnTo>
                  <a:pt x="708" y="572"/>
                </a:lnTo>
                <a:lnTo>
                  <a:pt x="716" y="554"/>
                </a:lnTo>
                <a:lnTo>
                  <a:pt x="732" y="516"/>
                </a:lnTo>
                <a:lnTo>
                  <a:pt x="738" y="498"/>
                </a:lnTo>
                <a:lnTo>
                  <a:pt x="744" y="478"/>
                </a:lnTo>
                <a:lnTo>
                  <a:pt x="744" y="478"/>
                </a:lnTo>
                <a:lnTo>
                  <a:pt x="752" y="372"/>
                </a:lnTo>
                <a:lnTo>
                  <a:pt x="752" y="372"/>
                </a:lnTo>
                <a:lnTo>
                  <a:pt x="752" y="294"/>
                </a:lnTo>
                <a:lnTo>
                  <a:pt x="752" y="294"/>
                </a:lnTo>
                <a:lnTo>
                  <a:pt x="750" y="280"/>
                </a:lnTo>
                <a:lnTo>
                  <a:pt x="750" y="272"/>
                </a:lnTo>
                <a:lnTo>
                  <a:pt x="752" y="266"/>
                </a:lnTo>
                <a:lnTo>
                  <a:pt x="752" y="266"/>
                </a:lnTo>
                <a:lnTo>
                  <a:pt x="756" y="256"/>
                </a:lnTo>
                <a:lnTo>
                  <a:pt x="762" y="246"/>
                </a:lnTo>
                <a:lnTo>
                  <a:pt x="778" y="228"/>
                </a:lnTo>
                <a:lnTo>
                  <a:pt x="794" y="210"/>
                </a:lnTo>
                <a:lnTo>
                  <a:pt x="808" y="192"/>
                </a:lnTo>
                <a:lnTo>
                  <a:pt x="808" y="192"/>
                </a:lnTo>
                <a:lnTo>
                  <a:pt x="854" y="128"/>
                </a:lnTo>
                <a:lnTo>
                  <a:pt x="854" y="128"/>
                </a:lnTo>
                <a:lnTo>
                  <a:pt x="878" y="104"/>
                </a:lnTo>
                <a:lnTo>
                  <a:pt x="878" y="104"/>
                </a:lnTo>
                <a:lnTo>
                  <a:pt x="884" y="92"/>
                </a:lnTo>
                <a:lnTo>
                  <a:pt x="888" y="80"/>
                </a:lnTo>
                <a:lnTo>
                  <a:pt x="896" y="52"/>
                </a:lnTo>
                <a:lnTo>
                  <a:pt x="896" y="52"/>
                </a:lnTo>
                <a:lnTo>
                  <a:pt x="914" y="14"/>
                </a:lnTo>
                <a:lnTo>
                  <a:pt x="914" y="14"/>
                </a:lnTo>
                <a:lnTo>
                  <a:pt x="920" y="12"/>
                </a:lnTo>
                <a:lnTo>
                  <a:pt x="924" y="12"/>
                </a:lnTo>
                <a:lnTo>
                  <a:pt x="928" y="12"/>
                </a:lnTo>
                <a:lnTo>
                  <a:pt x="934" y="14"/>
                </a:lnTo>
                <a:lnTo>
                  <a:pt x="942" y="22"/>
                </a:lnTo>
                <a:lnTo>
                  <a:pt x="948" y="34"/>
                </a:lnTo>
                <a:lnTo>
                  <a:pt x="954" y="48"/>
                </a:lnTo>
                <a:lnTo>
                  <a:pt x="958" y="64"/>
                </a:lnTo>
                <a:lnTo>
                  <a:pt x="960" y="78"/>
                </a:lnTo>
                <a:lnTo>
                  <a:pt x="960" y="92"/>
                </a:lnTo>
                <a:lnTo>
                  <a:pt x="960" y="92"/>
                </a:lnTo>
                <a:lnTo>
                  <a:pt x="952" y="126"/>
                </a:lnTo>
                <a:lnTo>
                  <a:pt x="942" y="156"/>
                </a:lnTo>
                <a:lnTo>
                  <a:pt x="930" y="186"/>
                </a:lnTo>
                <a:lnTo>
                  <a:pt x="916" y="214"/>
                </a:lnTo>
                <a:lnTo>
                  <a:pt x="916" y="214"/>
                </a:lnTo>
                <a:lnTo>
                  <a:pt x="912" y="224"/>
                </a:lnTo>
                <a:lnTo>
                  <a:pt x="904" y="236"/>
                </a:lnTo>
                <a:lnTo>
                  <a:pt x="896" y="248"/>
                </a:lnTo>
                <a:lnTo>
                  <a:pt x="894" y="258"/>
                </a:lnTo>
                <a:lnTo>
                  <a:pt x="894" y="258"/>
                </a:lnTo>
                <a:lnTo>
                  <a:pt x="896" y="262"/>
                </a:lnTo>
                <a:lnTo>
                  <a:pt x="900" y="264"/>
                </a:lnTo>
                <a:lnTo>
                  <a:pt x="900" y="264"/>
                </a:lnTo>
                <a:lnTo>
                  <a:pt x="904" y="266"/>
                </a:lnTo>
                <a:lnTo>
                  <a:pt x="908" y="268"/>
                </a:lnTo>
                <a:lnTo>
                  <a:pt x="918" y="266"/>
                </a:lnTo>
                <a:lnTo>
                  <a:pt x="938" y="260"/>
                </a:lnTo>
                <a:lnTo>
                  <a:pt x="938" y="260"/>
                </a:lnTo>
                <a:lnTo>
                  <a:pt x="960" y="252"/>
                </a:lnTo>
                <a:lnTo>
                  <a:pt x="980" y="240"/>
                </a:lnTo>
                <a:lnTo>
                  <a:pt x="1000" y="228"/>
                </a:lnTo>
                <a:lnTo>
                  <a:pt x="1018" y="214"/>
                </a:lnTo>
                <a:lnTo>
                  <a:pt x="1018" y="214"/>
                </a:lnTo>
                <a:lnTo>
                  <a:pt x="1046" y="190"/>
                </a:lnTo>
                <a:lnTo>
                  <a:pt x="1046" y="190"/>
                </a:lnTo>
                <a:lnTo>
                  <a:pt x="1080" y="170"/>
                </a:lnTo>
                <a:lnTo>
                  <a:pt x="1080" y="170"/>
                </a:lnTo>
                <a:lnTo>
                  <a:pt x="1168" y="90"/>
                </a:lnTo>
                <a:lnTo>
                  <a:pt x="1168" y="90"/>
                </a:lnTo>
                <a:lnTo>
                  <a:pt x="1228" y="48"/>
                </a:lnTo>
                <a:lnTo>
                  <a:pt x="1228" y="48"/>
                </a:lnTo>
                <a:lnTo>
                  <a:pt x="1250" y="32"/>
                </a:lnTo>
                <a:lnTo>
                  <a:pt x="1276" y="16"/>
                </a:lnTo>
                <a:lnTo>
                  <a:pt x="1290" y="10"/>
                </a:lnTo>
                <a:lnTo>
                  <a:pt x="1304" y="4"/>
                </a:lnTo>
                <a:lnTo>
                  <a:pt x="1320" y="0"/>
                </a:lnTo>
                <a:lnTo>
                  <a:pt x="1338" y="0"/>
                </a:lnTo>
                <a:lnTo>
                  <a:pt x="1338" y="0"/>
                </a:lnTo>
                <a:lnTo>
                  <a:pt x="1350" y="2"/>
                </a:lnTo>
                <a:lnTo>
                  <a:pt x="1360" y="4"/>
                </a:lnTo>
                <a:lnTo>
                  <a:pt x="1372" y="6"/>
                </a:lnTo>
                <a:lnTo>
                  <a:pt x="1376" y="8"/>
                </a:lnTo>
                <a:lnTo>
                  <a:pt x="1380" y="12"/>
                </a:lnTo>
                <a:lnTo>
                  <a:pt x="1380" y="12"/>
                </a:lnTo>
                <a:close/>
                <a:moveTo>
                  <a:pt x="1206" y="194"/>
                </a:moveTo>
                <a:lnTo>
                  <a:pt x="1206" y="194"/>
                </a:lnTo>
                <a:lnTo>
                  <a:pt x="1150" y="244"/>
                </a:lnTo>
                <a:lnTo>
                  <a:pt x="1150" y="244"/>
                </a:lnTo>
                <a:lnTo>
                  <a:pt x="1150" y="246"/>
                </a:lnTo>
                <a:lnTo>
                  <a:pt x="1150" y="246"/>
                </a:lnTo>
                <a:lnTo>
                  <a:pt x="1158" y="250"/>
                </a:lnTo>
                <a:lnTo>
                  <a:pt x="1158" y="250"/>
                </a:lnTo>
                <a:lnTo>
                  <a:pt x="1200" y="210"/>
                </a:lnTo>
                <a:lnTo>
                  <a:pt x="1200" y="210"/>
                </a:lnTo>
                <a:lnTo>
                  <a:pt x="1220" y="186"/>
                </a:lnTo>
                <a:lnTo>
                  <a:pt x="1230" y="176"/>
                </a:lnTo>
                <a:lnTo>
                  <a:pt x="1244" y="166"/>
                </a:lnTo>
                <a:lnTo>
                  <a:pt x="1244" y="166"/>
                </a:lnTo>
                <a:lnTo>
                  <a:pt x="1248" y="160"/>
                </a:lnTo>
                <a:lnTo>
                  <a:pt x="1248" y="158"/>
                </a:lnTo>
                <a:lnTo>
                  <a:pt x="1248" y="152"/>
                </a:lnTo>
                <a:lnTo>
                  <a:pt x="1248" y="152"/>
                </a:lnTo>
                <a:lnTo>
                  <a:pt x="1236" y="162"/>
                </a:lnTo>
                <a:lnTo>
                  <a:pt x="1226" y="174"/>
                </a:lnTo>
                <a:lnTo>
                  <a:pt x="1216" y="184"/>
                </a:lnTo>
                <a:lnTo>
                  <a:pt x="1206" y="194"/>
                </a:lnTo>
                <a:lnTo>
                  <a:pt x="1206" y="194"/>
                </a:lnTo>
                <a:close/>
              </a:path>
            </a:pathLst>
          </a:custGeom>
          <a:solidFill>
            <a:srgbClr val="FFC89F"/>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6" name="Rounded Rectangle 195"/>
          <p:cNvSpPr/>
          <p:nvPr/>
        </p:nvSpPr>
        <p:spPr>
          <a:xfrm>
            <a:off x="5101847" y="2232785"/>
            <a:ext cx="2065410" cy="1994866"/>
          </a:xfrm>
          <a:prstGeom prst="roundRect">
            <a:avLst>
              <a:gd name="adj" fmla="val 41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197" name="Sev01"/>
          <p:cNvSpPr>
            <a:spLocks noChangeAspect="1"/>
          </p:cNvSpPr>
          <p:nvPr/>
        </p:nvSpPr>
        <p:spPr>
          <a:xfrm>
            <a:off x="5173184" y="2328314"/>
            <a:ext cx="1922738"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198" name="Text Placeholder 3"/>
          <p:cNvSpPr txBox="1">
            <a:spLocks/>
          </p:cNvSpPr>
          <p:nvPr/>
        </p:nvSpPr>
        <p:spPr>
          <a:xfrm>
            <a:off x="5586870" y="2378093"/>
            <a:ext cx="1095363"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tx1">
                    <a:lumMod val="85000"/>
                    <a:lumOff val="15000"/>
                  </a:schemeClr>
                </a:solidFill>
                <a:latin typeface="Caviar Dreams" panose="020B0402020204020504" pitchFamily="34" charset="0"/>
              </a:rPr>
              <a:t>Leadership</a:t>
            </a:r>
          </a:p>
        </p:txBody>
      </p:sp>
      <p:sp>
        <p:nvSpPr>
          <p:cNvPr id="201" name="Rectangle 200"/>
          <p:cNvSpPr/>
          <p:nvPr/>
        </p:nvSpPr>
        <p:spPr>
          <a:xfrm>
            <a:off x="5210628" y="2942770"/>
            <a:ext cx="1807278" cy="1015663"/>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03" name="Rounded Rectangle 202"/>
          <p:cNvSpPr/>
          <p:nvPr/>
        </p:nvSpPr>
        <p:spPr>
          <a:xfrm>
            <a:off x="7220932" y="2232785"/>
            <a:ext cx="2065410" cy="1994866"/>
          </a:xfrm>
          <a:prstGeom prst="roundRect">
            <a:avLst>
              <a:gd name="adj" fmla="val 41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204" name="Sev01"/>
          <p:cNvSpPr>
            <a:spLocks noChangeAspect="1"/>
          </p:cNvSpPr>
          <p:nvPr/>
        </p:nvSpPr>
        <p:spPr>
          <a:xfrm>
            <a:off x="7292269" y="2328314"/>
            <a:ext cx="1922738"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205" name="Text Placeholder 3"/>
          <p:cNvSpPr txBox="1">
            <a:spLocks/>
          </p:cNvSpPr>
          <p:nvPr/>
        </p:nvSpPr>
        <p:spPr>
          <a:xfrm>
            <a:off x="7705955" y="2378093"/>
            <a:ext cx="1095363"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tx1">
                    <a:lumMod val="85000"/>
                    <a:lumOff val="15000"/>
                  </a:schemeClr>
                </a:solidFill>
                <a:latin typeface="Caviar Dreams" panose="020B0402020204020504" pitchFamily="34" charset="0"/>
              </a:rPr>
              <a:t>Leadership</a:t>
            </a:r>
          </a:p>
        </p:txBody>
      </p:sp>
      <p:sp>
        <p:nvSpPr>
          <p:cNvPr id="206" name="Rectangle 205"/>
          <p:cNvSpPr/>
          <p:nvPr/>
        </p:nvSpPr>
        <p:spPr>
          <a:xfrm>
            <a:off x="7329713" y="2942770"/>
            <a:ext cx="1807278" cy="1015663"/>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208" name="Rounded Rectangle 207"/>
          <p:cNvSpPr/>
          <p:nvPr/>
        </p:nvSpPr>
        <p:spPr>
          <a:xfrm>
            <a:off x="9340016" y="2232785"/>
            <a:ext cx="2065410" cy="1994866"/>
          </a:xfrm>
          <a:prstGeom prst="roundRect">
            <a:avLst>
              <a:gd name="adj" fmla="val 41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56" dirty="0"/>
          </a:p>
        </p:txBody>
      </p:sp>
      <p:sp>
        <p:nvSpPr>
          <p:cNvPr id="209" name="Sev01"/>
          <p:cNvSpPr>
            <a:spLocks noChangeAspect="1"/>
          </p:cNvSpPr>
          <p:nvPr/>
        </p:nvSpPr>
        <p:spPr>
          <a:xfrm>
            <a:off x="9411353" y="2328314"/>
            <a:ext cx="1922738" cy="498655"/>
          </a:xfrm>
          <a:prstGeom prst="downArrowCallout">
            <a:avLst>
              <a:gd name="adj1" fmla="val 25000"/>
              <a:gd name="adj2" fmla="val 25000"/>
              <a:gd name="adj3" fmla="val 25000"/>
              <a:gd name="adj4" fmla="val 75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solidFill>
              <a:latin typeface="FontAwesome" pitchFamily="2" charset="0"/>
            </a:endParaRPr>
          </a:p>
        </p:txBody>
      </p:sp>
      <p:sp>
        <p:nvSpPr>
          <p:cNvPr id="210" name="Text Placeholder 3"/>
          <p:cNvSpPr txBox="1">
            <a:spLocks/>
          </p:cNvSpPr>
          <p:nvPr/>
        </p:nvSpPr>
        <p:spPr>
          <a:xfrm>
            <a:off x="9825039" y="2378093"/>
            <a:ext cx="1095363"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40">
              <a:spcBef>
                <a:spcPct val="20000"/>
              </a:spcBef>
              <a:defRPr/>
            </a:pPr>
            <a:r>
              <a:rPr lang="en-US" sz="1600" b="1" dirty="0">
                <a:solidFill>
                  <a:schemeClr val="tx1">
                    <a:lumMod val="85000"/>
                    <a:lumOff val="15000"/>
                  </a:schemeClr>
                </a:solidFill>
                <a:latin typeface="Caviar Dreams" panose="020B0402020204020504" pitchFamily="34" charset="0"/>
              </a:rPr>
              <a:t>Leadership</a:t>
            </a:r>
          </a:p>
        </p:txBody>
      </p:sp>
      <p:sp>
        <p:nvSpPr>
          <p:cNvPr id="211" name="Rectangle 210"/>
          <p:cNvSpPr/>
          <p:nvPr/>
        </p:nvSpPr>
        <p:spPr>
          <a:xfrm>
            <a:off x="9448797" y="2942770"/>
            <a:ext cx="1807278" cy="1015663"/>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300" name="Group 299"/>
          <p:cNvGrpSpPr/>
          <p:nvPr/>
        </p:nvGrpSpPr>
        <p:grpSpPr>
          <a:xfrm>
            <a:off x="5053688" y="4518473"/>
            <a:ext cx="6578718" cy="1333794"/>
            <a:chOff x="5053688" y="-47770"/>
            <a:chExt cx="6578718" cy="1333794"/>
          </a:xfrm>
        </p:grpSpPr>
        <p:sp>
          <p:nvSpPr>
            <p:cNvPr id="195" name="Rectangle 194"/>
            <p:cNvSpPr/>
            <p:nvPr/>
          </p:nvSpPr>
          <p:spPr>
            <a:xfrm>
              <a:off x="5053688" y="-47770"/>
              <a:ext cx="6578718" cy="836667"/>
            </a:xfrm>
            <a:prstGeom prst="rect">
              <a:avLst/>
            </a:prstGeom>
          </p:spPr>
          <p:txBody>
            <a:bodyPr wrap="square" anchor="ctr">
              <a:noAutofit/>
            </a:bodyPr>
            <a:lstStyle/>
            <a:p>
              <a:pPr fontAlgn="base">
                <a:spcBef>
                  <a:spcPct val="0"/>
                </a:spcBef>
                <a:spcAft>
                  <a:spcPct val="0"/>
                </a:spcAft>
              </a:pPr>
              <a:r>
                <a:rPr lang="en-US" sz="1600" b="1" kern="0" noProof="1">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We Talking</a:t>
              </a:r>
            </a:p>
            <a:p>
              <a:pPr fontAlgn="base">
                <a:spcBef>
                  <a:spcPct val="0"/>
                </a:spcBef>
                <a:spcAft>
                  <a:spcPct val="0"/>
                </a:spcAft>
              </a:pPr>
              <a:r>
                <a:rPr lang="en-US" sz="1600" kern="0" noProof="1">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About Saving Your </a:t>
              </a:r>
              <a:r>
                <a:rPr lang="en-US" sz="1600" b="1" kern="0" noProof="1">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Hard Work</a:t>
              </a:r>
            </a:p>
          </p:txBody>
        </p:sp>
        <p:sp>
          <p:nvSpPr>
            <p:cNvPr id="212" name="Rectangle 211"/>
            <p:cNvSpPr/>
            <p:nvPr/>
          </p:nvSpPr>
          <p:spPr>
            <a:xfrm>
              <a:off x="5087333" y="685860"/>
              <a:ext cx="6318093" cy="600164"/>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a:t>
              </a:r>
              <a:r>
                <a:rPr lang="en-US" sz="11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vitae</a:t>
              </a:r>
              <a:endPar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grpSp>
      <p:grpSp>
        <p:nvGrpSpPr>
          <p:cNvPr id="274" name="Group 273"/>
          <p:cNvGrpSpPr/>
          <p:nvPr/>
        </p:nvGrpSpPr>
        <p:grpSpPr>
          <a:xfrm>
            <a:off x="7987773" y="1661703"/>
            <a:ext cx="455795" cy="580382"/>
            <a:chOff x="10298066" y="-34879"/>
            <a:chExt cx="1132549" cy="1442121"/>
          </a:xfrm>
          <a:solidFill>
            <a:schemeClr val="tx2"/>
          </a:solidFill>
        </p:grpSpPr>
        <p:sp>
          <p:nvSpPr>
            <p:cNvPr id="275" name="Freeform 50"/>
            <p:cNvSpPr>
              <a:spLocks/>
            </p:cNvSpPr>
            <p:nvPr/>
          </p:nvSpPr>
          <p:spPr bwMode="auto">
            <a:xfrm flipH="1">
              <a:off x="10946228" y="286505"/>
              <a:ext cx="484387" cy="1120737"/>
            </a:xfrm>
            <a:custGeom>
              <a:avLst/>
              <a:gdLst>
                <a:gd name="T0" fmla="*/ 749 w 2550"/>
                <a:gd name="T1" fmla="*/ 1606 h 5902"/>
                <a:gd name="T2" fmla="*/ 580 w 2550"/>
                <a:gd name="T3" fmla="*/ 1287 h 5902"/>
                <a:gd name="T4" fmla="*/ 489 w 2550"/>
                <a:gd name="T5" fmla="*/ 1122 h 5902"/>
                <a:gd name="T6" fmla="*/ 529 w 2550"/>
                <a:gd name="T7" fmla="*/ 1061 h 5902"/>
                <a:gd name="T8" fmla="*/ 724 w 2550"/>
                <a:gd name="T9" fmla="*/ 1061 h 5902"/>
                <a:gd name="T10" fmla="*/ 878 w 2550"/>
                <a:gd name="T11" fmla="*/ 1038 h 5902"/>
                <a:gd name="T12" fmla="*/ 902 w 2550"/>
                <a:gd name="T13" fmla="*/ 944 h 5902"/>
                <a:gd name="T14" fmla="*/ 1116 w 2550"/>
                <a:gd name="T15" fmla="*/ 213 h 5902"/>
                <a:gd name="T16" fmla="*/ 1701 w 2550"/>
                <a:gd name="T17" fmla="*/ 326 h 5902"/>
                <a:gd name="T18" fmla="*/ 1660 w 2550"/>
                <a:gd name="T19" fmla="*/ 960 h 5902"/>
                <a:gd name="T20" fmla="*/ 1667 w 2550"/>
                <a:gd name="T21" fmla="*/ 1056 h 5902"/>
                <a:gd name="T22" fmla="*/ 1909 w 2550"/>
                <a:gd name="T23" fmla="*/ 1055 h 5902"/>
                <a:gd name="T24" fmla="*/ 2034 w 2550"/>
                <a:gd name="T25" fmla="*/ 1069 h 5902"/>
                <a:gd name="T26" fmla="*/ 2059 w 2550"/>
                <a:gd name="T27" fmla="*/ 1152 h 5902"/>
                <a:gd name="T28" fmla="*/ 1940 w 2550"/>
                <a:gd name="T29" fmla="*/ 1330 h 5902"/>
                <a:gd name="T30" fmla="*/ 1771 w 2550"/>
                <a:gd name="T31" fmla="*/ 1688 h 5902"/>
                <a:gd name="T32" fmla="*/ 1780 w 2550"/>
                <a:gd name="T33" fmla="*/ 1906 h 5902"/>
                <a:gd name="T34" fmla="*/ 1831 w 2550"/>
                <a:gd name="T35" fmla="*/ 1955 h 5902"/>
                <a:gd name="T36" fmla="*/ 1821 w 2550"/>
                <a:gd name="T37" fmla="*/ 2022 h 5902"/>
                <a:gd name="T38" fmla="*/ 1758 w 2550"/>
                <a:gd name="T39" fmla="*/ 2055 h 5902"/>
                <a:gd name="T40" fmla="*/ 1880 w 2550"/>
                <a:gd name="T41" fmla="*/ 2229 h 5902"/>
                <a:gd name="T42" fmla="*/ 1926 w 2550"/>
                <a:gd name="T43" fmla="*/ 2361 h 5902"/>
                <a:gd name="T44" fmla="*/ 2032 w 2550"/>
                <a:gd name="T45" fmla="*/ 2413 h 5902"/>
                <a:gd name="T46" fmla="*/ 2094 w 2550"/>
                <a:gd name="T47" fmla="*/ 2503 h 5902"/>
                <a:gd name="T48" fmla="*/ 2013 w 2550"/>
                <a:gd name="T49" fmla="*/ 2592 h 5902"/>
                <a:gd name="T50" fmla="*/ 1667 w 2550"/>
                <a:gd name="T51" fmla="*/ 2822 h 5902"/>
                <a:gd name="T52" fmla="*/ 1701 w 2550"/>
                <a:gd name="T53" fmla="*/ 3634 h 5902"/>
                <a:gd name="T54" fmla="*/ 1799 w 2550"/>
                <a:gd name="T55" fmla="*/ 4175 h 5902"/>
                <a:gd name="T56" fmla="*/ 1938 w 2550"/>
                <a:gd name="T57" fmla="*/ 4545 h 5902"/>
                <a:gd name="T58" fmla="*/ 2048 w 2550"/>
                <a:gd name="T59" fmla="*/ 4603 h 5902"/>
                <a:gd name="T60" fmla="*/ 2062 w 2550"/>
                <a:gd name="T61" fmla="*/ 4722 h 5902"/>
                <a:gd name="T62" fmla="*/ 1988 w 2550"/>
                <a:gd name="T63" fmla="*/ 4801 h 5902"/>
                <a:gd name="T64" fmla="*/ 2387 w 2550"/>
                <a:gd name="T65" fmla="*/ 5170 h 5902"/>
                <a:gd name="T66" fmla="*/ 2506 w 2550"/>
                <a:gd name="T67" fmla="*/ 5355 h 5902"/>
                <a:gd name="T68" fmla="*/ 2450 w 2550"/>
                <a:gd name="T69" fmla="*/ 5503 h 5902"/>
                <a:gd name="T70" fmla="*/ 2533 w 2550"/>
                <a:gd name="T71" fmla="*/ 5556 h 5902"/>
                <a:gd name="T72" fmla="*/ 2546 w 2550"/>
                <a:gd name="T73" fmla="*/ 5818 h 5902"/>
                <a:gd name="T74" fmla="*/ 2479 w 2550"/>
                <a:gd name="T75" fmla="*/ 5897 h 5902"/>
                <a:gd name="T76" fmla="*/ 45 w 2550"/>
                <a:gd name="T77" fmla="*/ 5882 h 5902"/>
                <a:gd name="T78" fmla="*/ 0 w 2550"/>
                <a:gd name="T79" fmla="*/ 5783 h 5902"/>
                <a:gd name="T80" fmla="*/ 37 w 2550"/>
                <a:gd name="T81" fmla="*/ 5531 h 5902"/>
                <a:gd name="T82" fmla="*/ 117 w 2550"/>
                <a:gd name="T83" fmla="*/ 5498 h 5902"/>
                <a:gd name="T84" fmla="*/ 49 w 2550"/>
                <a:gd name="T85" fmla="*/ 5305 h 5902"/>
                <a:gd name="T86" fmla="*/ 343 w 2550"/>
                <a:gd name="T87" fmla="*/ 5026 h 5902"/>
                <a:gd name="T88" fmla="*/ 534 w 2550"/>
                <a:gd name="T89" fmla="*/ 4784 h 5902"/>
                <a:gd name="T90" fmla="*/ 482 w 2550"/>
                <a:gd name="T91" fmla="*/ 4690 h 5902"/>
                <a:gd name="T92" fmla="*/ 529 w 2550"/>
                <a:gd name="T93" fmla="*/ 4575 h 5902"/>
                <a:gd name="T94" fmla="*/ 658 w 2550"/>
                <a:gd name="T95" fmla="*/ 4446 h 5902"/>
                <a:gd name="T96" fmla="*/ 786 w 2550"/>
                <a:gd name="T97" fmla="*/ 4035 h 5902"/>
                <a:gd name="T98" fmla="*/ 867 w 2550"/>
                <a:gd name="T99" fmla="*/ 3423 h 5902"/>
                <a:gd name="T100" fmla="*/ 678 w 2550"/>
                <a:gd name="T101" fmla="*/ 2619 h 5902"/>
                <a:gd name="T102" fmla="*/ 495 w 2550"/>
                <a:gd name="T103" fmla="*/ 2565 h 5902"/>
                <a:gd name="T104" fmla="*/ 460 w 2550"/>
                <a:gd name="T105" fmla="*/ 2476 h 5902"/>
                <a:gd name="T106" fmla="*/ 561 w 2550"/>
                <a:gd name="T107" fmla="*/ 2393 h 5902"/>
                <a:gd name="T108" fmla="*/ 625 w 2550"/>
                <a:gd name="T109" fmla="*/ 2266 h 5902"/>
                <a:gd name="T110" fmla="*/ 867 w 2550"/>
                <a:gd name="T111" fmla="*/ 2186 h 5902"/>
                <a:gd name="T112" fmla="*/ 770 w 2550"/>
                <a:gd name="T113" fmla="*/ 2052 h 5902"/>
                <a:gd name="T114" fmla="*/ 721 w 2550"/>
                <a:gd name="T115" fmla="*/ 2001 h 5902"/>
                <a:gd name="T116" fmla="*/ 730 w 2550"/>
                <a:gd name="T117" fmla="*/ 1936 h 5902"/>
                <a:gd name="T118" fmla="*/ 794 w 2550"/>
                <a:gd name="T119" fmla="*/ 1902 h 5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0" h="5902">
                  <a:moveTo>
                    <a:pt x="794" y="1902"/>
                  </a:moveTo>
                  <a:lnTo>
                    <a:pt x="851" y="1902"/>
                  </a:lnTo>
                  <a:lnTo>
                    <a:pt x="849" y="1877"/>
                  </a:lnTo>
                  <a:lnTo>
                    <a:pt x="835" y="1842"/>
                  </a:lnTo>
                  <a:lnTo>
                    <a:pt x="821" y="1805"/>
                  </a:lnTo>
                  <a:lnTo>
                    <a:pt x="808" y="1766"/>
                  </a:lnTo>
                  <a:lnTo>
                    <a:pt x="794" y="1727"/>
                  </a:lnTo>
                  <a:lnTo>
                    <a:pt x="779" y="1688"/>
                  </a:lnTo>
                  <a:lnTo>
                    <a:pt x="765" y="1647"/>
                  </a:lnTo>
                  <a:lnTo>
                    <a:pt x="749" y="1606"/>
                  </a:lnTo>
                  <a:lnTo>
                    <a:pt x="733" y="1564"/>
                  </a:lnTo>
                  <a:lnTo>
                    <a:pt x="715" y="1522"/>
                  </a:lnTo>
                  <a:lnTo>
                    <a:pt x="695" y="1480"/>
                  </a:lnTo>
                  <a:lnTo>
                    <a:pt x="674" y="1437"/>
                  </a:lnTo>
                  <a:lnTo>
                    <a:pt x="650" y="1394"/>
                  </a:lnTo>
                  <a:lnTo>
                    <a:pt x="638" y="1373"/>
                  </a:lnTo>
                  <a:lnTo>
                    <a:pt x="624" y="1351"/>
                  </a:lnTo>
                  <a:lnTo>
                    <a:pt x="611" y="1330"/>
                  </a:lnTo>
                  <a:lnTo>
                    <a:pt x="596" y="1309"/>
                  </a:lnTo>
                  <a:lnTo>
                    <a:pt x="580" y="1287"/>
                  </a:lnTo>
                  <a:lnTo>
                    <a:pt x="565" y="1267"/>
                  </a:lnTo>
                  <a:lnTo>
                    <a:pt x="548" y="1246"/>
                  </a:lnTo>
                  <a:lnTo>
                    <a:pt x="530" y="1224"/>
                  </a:lnTo>
                  <a:lnTo>
                    <a:pt x="520" y="1211"/>
                  </a:lnTo>
                  <a:lnTo>
                    <a:pt x="510" y="1197"/>
                  </a:lnTo>
                  <a:lnTo>
                    <a:pt x="503" y="1183"/>
                  </a:lnTo>
                  <a:lnTo>
                    <a:pt x="496" y="1167"/>
                  </a:lnTo>
                  <a:lnTo>
                    <a:pt x="493" y="1152"/>
                  </a:lnTo>
                  <a:lnTo>
                    <a:pt x="489" y="1137"/>
                  </a:lnTo>
                  <a:lnTo>
                    <a:pt x="489" y="1122"/>
                  </a:lnTo>
                  <a:lnTo>
                    <a:pt x="492" y="1109"/>
                  </a:lnTo>
                  <a:lnTo>
                    <a:pt x="493" y="1102"/>
                  </a:lnTo>
                  <a:lnTo>
                    <a:pt x="495" y="1096"/>
                  </a:lnTo>
                  <a:lnTo>
                    <a:pt x="498" y="1090"/>
                  </a:lnTo>
                  <a:lnTo>
                    <a:pt x="502" y="1084"/>
                  </a:lnTo>
                  <a:lnTo>
                    <a:pt x="506" y="1078"/>
                  </a:lnTo>
                  <a:lnTo>
                    <a:pt x="511" y="1074"/>
                  </a:lnTo>
                  <a:lnTo>
                    <a:pt x="516" y="1069"/>
                  </a:lnTo>
                  <a:lnTo>
                    <a:pt x="522" y="1065"/>
                  </a:lnTo>
                  <a:lnTo>
                    <a:pt x="529" y="1061"/>
                  </a:lnTo>
                  <a:lnTo>
                    <a:pt x="537" y="1058"/>
                  </a:lnTo>
                  <a:lnTo>
                    <a:pt x="545" y="1056"/>
                  </a:lnTo>
                  <a:lnTo>
                    <a:pt x="553" y="1054"/>
                  </a:lnTo>
                  <a:lnTo>
                    <a:pt x="564" y="1052"/>
                  </a:lnTo>
                  <a:lnTo>
                    <a:pt x="574" y="1051"/>
                  </a:lnTo>
                  <a:lnTo>
                    <a:pt x="585" y="1051"/>
                  </a:lnTo>
                  <a:lnTo>
                    <a:pt x="596" y="1051"/>
                  </a:lnTo>
                  <a:lnTo>
                    <a:pt x="641" y="1055"/>
                  </a:lnTo>
                  <a:lnTo>
                    <a:pt x="684" y="1058"/>
                  </a:lnTo>
                  <a:lnTo>
                    <a:pt x="724" y="1061"/>
                  </a:lnTo>
                  <a:lnTo>
                    <a:pt x="763" y="1065"/>
                  </a:lnTo>
                  <a:lnTo>
                    <a:pt x="800" y="1067"/>
                  </a:lnTo>
                  <a:lnTo>
                    <a:pt x="835" y="1070"/>
                  </a:lnTo>
                  <a:lnTo>
                    <a:pt x="867" y="1073"/>
                  </a:lnTo>
                  <a:lnTo>
                    <a:pt x="899" y="1076"/>
                  </a:lnTo>
                  <a:lnTo>
                    <a:pt x="893" y="1070"/>
                  </a:lnTo>
                  <a:lnTo>
                    <a:pt x="889" y="1064"/>
                  </a:lnTo>
                  <a:lnTo>
                    <a:pt x="884" y="1056"/>
                  </a:lnTo>
                  <a:lnTo>
                    <a:pt x="881" y="1047"/>
                  </a:lnTo>
                  <a:lnTo>
                    <a:pt x="878" y="1038"/>
                  </a:lnTo>
                  <a:lnTo>
                    <a:pt x="877" y="1029"/>
                  </a:lnTo>
                  <a:lnTo>
                    <a:pt x="876" y="1019"/>
                  </a:lnTo>
                  <a:lnTo>
                    <a:pt x="876" y="1009"/>
                  </a:lnTo>
                  <a:lnTo>
                    <a:pt x="877" y="998"/>
                  </a:lnTo>
                  <a:lnTo>
                    <a:pt x="880" y="988"/>
                  </a:lnTo>
                  <a:lnTo>
                    <a:pt x="883" y="978"/>
                  </a:lnTo>
                  <a:lnTo>
                    <a:pt x="886" y="968"/>
                  </a:lnTo>
                  <a:lnTo>
                    <a:pt x="891" y="960"/>
                  </a:lnTo>
                  <a:lnTo>
                    <a:pt x="896" y="951"/>
                  </a:lnTo>
                  <a:lnTo>
                    <a:pt x="902" y="944"/>
                  </a:lnTo>
                  <a:lnTo>
                    <a:pt x="910" y="939"/>
                  </a:lnTo>
                  <a:lnTo>
                    <a:pt x="1070" y="852"/>
                  </a:lnTo>
                  <a:lnTo>
                    <a:pt x="1002" y="852"/>
                  </a:lnTo>
                  <a:lnTo>
                    <a:pt x="995" y="745"/>
                  </a:lnTo>
                  <a:lnTo>
                    <a:pt x="1082" y="752"/>
                  </a:lnTo>
                  <a:lnTo>
                    <a:pt x="1082" y="652"/>
                  </a:lnTo>
                  <a:lnTo>
                    <a:pt x="849" y="652"/>
                  </a:lnTo>
                  <a:lnTo>
                    <a:pt x="849" y="326"/>
                  </a:lnTo>
                  <a:lnTo>
                    <a:pt x="1109" y="319"/>
                  </a:lnTo>
                  <a:lnTo>
                    <a:pt x="1116" y="213"/>
                  </a:lnTo>
                  <a:lnTo>
                    <a:pt x="1063" y="200"/>
                  </a:lnTo>
                  <a:lnTo>
                    <a:pt x="1063" y="139"/>
                  </a:lnTo>
                  <a:lnTo>
                    <a:pt x="1162" y="133"/>
                  </a:lnTo>
                  <a:lnTo>
                    <a:pt x="1275" y="0"/>
                  </a:lnTo>
                  <a:lnTo>
                    <a:pt x="1389" y="133"/>
                  </a:lnTo>
                  <a:lnTo>
                    <a:pt x="1489" y="139"/>
                  </a:lnTo>
                  <a:lnTo>
                    <a:pt x="1489" y="200"/>
                  </a:lnTo>
                  <a:lnTo>
                    <a:pt x="1435" y="213"/>
                  </a:lnTo>
                  <a:lnTo>
                    <a:pt x="1442" y="319"/>
                  </a:lnTo>
                  <a:lnTo>
                    <a:pt x="1701" y="326"/>
                  </a:lnTo>
                  <a:lnTo>
                    <a:pt x="1701" y="652"/>
                  </a:lnTo>
                  <a:lnTo>
                    <a:pt x="1469" y="652"/>
                  </a:lnTo>
                  <a:lnTo>
                    <a:pt x="1469" y="752"/>
                  </a:lnTo>
                  <a:lnTo>
                    <a:pt x="1555" y="745"/>
                  </a:lnTo>
                  <a:lnTo>
                    <a:pt x="1549" y="852"/>
                  </a:lnTo>
                  <a:lnTo>
                    <a:pt x="1482" y="852"/>
                  </a:lnTo>
                  <a:lnTo>
                    <a:pt x="1642" y="939"/>
                  </a:lnTo>
                  <a:lnTo>
                    <a:pt x="1649" y="944"/>
                  </a:lnTo>
                  <a:lnTo>
                    <a:pt x="1654" y="951"/>
                  </a:lnTo>
                  <a:lnTo>
                    <a:pt x="1660" y="960"/>
                  </a:lnTo>
                  <a:lnTo>
                    <a:pt x="1664" y="968"/>
                  </a:lnTo>
                  <a:lnTo>
                    <a:pt x="1668" y="978"/>
                  </a:lnTo>
                  <a:lnTo>
                    <a:pt x="1671" y="987"/>
                  </a:lnTo>
                  <a:lnTo>
                    <a:pt x="1673" y="997"/>
                  </a:lnTo>
                  <a:lnTo>
                    <a:pt x="1674" y="1009"/>
                  </a:lnTo>
                  <a:lnTo>
                    <a:pt x="1674" y="1019"/>
                  </a:lnTo>
                  <a:lnTo>
                    <a:pt x="1674" y="1029"/>
                  </a:lnTo>
                  <a:lnTo>
                    <a:pt x="1672" y="1038"/>
                  </a:lnTo>
                  <a:lnTo>
                    <a:pt x="1670" y="1047"/>
                  </a:lnTo>
                  <a:lnTo>
                    <a:pt x="1667" y="1056"/>
                  </a:lnTo>
                  <a:lnTo>
                    <a:pt x="1663" y="1064"/>
                  </a:lnTo>
                  <a:lnTo>
                    <a:pt x="1658" y="1070"/>
                  </a:lnTo>
                  <a:lnTo>
                    <a:pt x="1652" y="1076"/>
                  </a:lnTo>
                  <a:lnTo>
                    <a:pt x="1683" y="1073"/>
                  </a:lnTo>
                  <a:lnTo>
                    <a:pt x="1716" y="1070"/>
                  </a:lnTo>
                  <a:lnTo>
                    <a:pt x="1752" y="1067"/>
                  </a:lnTo>
                  <a:lnTo>
                    <a:pt x="1788" y="1065"/>
                  </a:lnTo>
                  <a:lnTo>
                    <a:pt x="1827" y="1061"/>
                  </a:lnTo>
                  <a:lnTo>
                    <a:pt x="1868" y="1058"/>
                  </a:lnTo>
                  <a:lnTo>
                    <a:pt x="1909" y="1055"/>
                  </a:lnTo>
                  <a:lnTo>
                    <a:pt x="1954" y="1051"/>
                  </a:lnTo>
                  <a:lnTo>
                    <a:pt x="1967" y="1051"/>
                  </a:lnTo>
                  <a:lnTo>
                    <a:pt x="1978" y="1051"/>
                  </a:lnTo>
                  <a:lnTo>
                    <a:pt x="1988" y="1052"/>
                  </a:lnTo>
                  <a:lnTo>
                    <a:pt x="1997" y="1054"/>
                  </a:lnTo>
                  <a:lnTo>
                    <a:pt x="2006" y="1056"/>
                  </a:lnTo>
                  <a:lnTo>
                    <a:pt x="2014" y="1058"/>
                  </a:lnTo>
                  <a:lnTo>
                    <a:pt x="2022" y="1061"/>
                  </a:lnTo>
                  <a:lnTo>
                    <a:pt x="2029" y="1065"/>
                  </a:lnTo>
                  <a:lnTo>
                    <a:pt x="2034" y="1069"/>
                  </a:lnTo>
                  <a:lnTo>
                    <a:pt x="2040" y="1074"/>
                  </a:lnTo>
                  <a:lnTo>
                    <a:pt x="2045" y="1078"/>
                  </a:lnTo>
                  <a:lnTo>
                    <a:pt x="2049" y="1084"/>
                  </a:lnTo>
                  <a:lnTo>
                    <a:pt x="2052" y="1090"/>
                  </a:lnTo>
                  <a:lnTo>
                    <a:pt x="2056" y="1096"/>
                  </a:lnTo>
                  <a:lnTo>
                    <a:pt x="2058" y="1102"/>
                  </a:lnTo>
                  <a:lnTo>
                    <a:pt x="2059" y="1109"/>
                  </a:lnTo>
                  <a:lnTo>
                    <a:pt x="2061" y="1122"/>
                  </a:lnTo>
                  <a:lnTo>
                    <a:pt x="2061" y="1137"/>
                  </a:lnTo>
                  <a:lnTo>
                    <a:pt x="2059" y="1152"/>
                  </a:lnTo>
                  <a:lnTo>
                    <a:pt x="2054" y="1167"/>
                  </a:lnTo>
                  <a:lnTo>
                    <a:pt x="2049" y="1183"/>
                  </a:lnTo>
                  <a:lnTo>
                    <a:pt x="2041" y="1197"/>
                  </a:lnTo>
                  <a:lnTo>
                    <a:pt x="2032" y="1211"/>
                  </a:lnTo>
                  <a:lnTo>
                    <a:pt x="2021" y="1224"/>
                  </a:lnTo>
                  <a:lnTo>
                    <a:pt x="2003" y="1246"/>
                  </a:lnTo>
                  <a:lnTo>
                    <a:pt x="1986" y="1267"/>
                  </a:lnTo>
                  <a:lnTo>
                    <a:pt x="1970" y="1287"/>
                  </a:lnTo>
                  <a:lnTo>
                    <a:pt x="1954" y="1309"/>
                  </a:lnTo>
                  <a:lnTo>
                    <a:pt x="1940" y="1330"/>
                  </a:lnTo>
                  <a:lnTo>
                    <a:pt x="1926" y="1351"/>
                  </a:lnTo>
                  <a:lnTo>
                    <a:pt x="1913" y="1373"/>
                  </a:lnTo>
                  <a:lnTo>
                    <a:pt x="1900" y="1394"/>
                  </a:lnTo>
                  <a:lnTo>
                    <a:pt x="1877" y="1437"/>
                  </a:lnTo>
                  <a:lnTo>
                    <a:pt x="1855" y="1480"/>
                  </a:lnTo>
                  <a:lnTo>
                    <a:pt x="1835" y="1522"/>
                  </a:lnTo>
                  <a:lnTo>
                    <a:pt x="1818" y="1564"/>
                  </a:lnTo>
                  <a:lnTo>
                    <a:pt x="1802" y="1606"/>
                  </a:lnTo>
                  <a:lnTo>
                    <a:pt x="1786" y="1647"/>
                  </a:lnTo>
                  <a:lnTo>
                    <a:pt x="1771" y="1688"/>
                  </a:lnTo>
                  <a:lnTo>
                    <a:pt x="1758" y="1727"/>
                  </a:lnTo>
                  <a:lnTo>
                    <a:pt x="1743" y="1766"/>
                  </a:lnTo>
                  <a:lnTo>
                    <a:pt x="1730" y="1805"/>
                  </a:lnTo>
                  <a:lnTo>
                    <a:pt x="1716" y="1842"/>
                  </a:lnTo>
                  <a:lnTo>
                    <a:pt x="1701" y="1877"/>
                  </a:lnTo>
                  <a:lnTo>
                    <a:pt x="1700" y="1902"/>
                  </a:lnTo>
                  <a:lnTo>
                    <a:pt x="1758" y="1902"/>
                  </a:lnTo>
                  <a:lnTo>
                    <a:pt x="1766" y="1902"/>
                  </a:lnTo>
                  <a:lnTo>
                    <a:pt x="1772" y="1904"/>
                  </a:lnTo>
                  <a:lnTo>
                    <a:pt x="1780" y="1906"/>
                  </a:lnTo>
                  <a:lnTo>
                    <a:pt x="1787" y="1908"/>
                  </a:lnTo>
                  <a:lnTo>
                    <a:pt x="1794" y="1911"/>
                  </a:lnTo>
                  <a:lnTo>
                    <a:pt x="1800" y="1915"/>
                  </a:lnTo>
                  <a:lnTo>
                    <a:pt x="1806" y="1919"/>
                  </a:lnTo>
                  <a:lnTo>
                    <a:pt x="1812" y="1925"/>
                  </a:lnTo>
                  <a:lnTo>
                    <a:pt x="1816" y="1929"/>
                  </a:lnTo>
                  <a:lnTo>
                    <a:pt x="1821" y="1936"/>
                  </a:lnTo>
                  <a:lnTo>
                    <a:pt x="1824" y="1942"/>
                  </a:lnTo>
                  <a:lnTo>
                    <a:pt x="1827" y="1949"/>
                  </a:lnTo>
                  <a:lnTo>
                    <a:pt x="1831" y="1955"/>
                  </a:lnTo>
                  <a:lnTo>
                    <a:pt x="1832" y="1963"/>
                  </a:lnTo>
                  <a:lnTo>
                    <a:pt x="1833" y="1971"/>
                  </a:lnTo>
                  <a:lnTo>
                    <a:pt x="1834" y="1979"/>
                  </a:lnTo>
                  <a:lnTo>
                    <a:pt x="1834" y="1979"/>
                  </a:lnTo>
                  <a:lnTo>
                    <a:pt x="1833" y="1987"/>
                  </a:lnTo>
                  <a:lnTo>
                    <a:pt x="1832" y="1994"/>
                  </a:lnTo>
                  <a:lnTo>
                    <a:pt x="1831" y="2001"/>
                  </a:lnTo>
                  <a:lnTo>
                    <a:pt x="1827" y="2008"/>
                  </a:lnTo>
                  <a:lnTo>
                    <a:pt x="1824" y="2015"/>
                  </a:lnTo>
                  <a:lnTo>
                    <a:pt x="1821" y="2022"/>
                  </a:lnTo>
                  <a:lnTo>
                    <a:pt x="1816" y="2027"/>
                  </a:lnTo>
                  <a:lnTo>
                    <a:pt x="1812" y="2033"/>
                  </a:lnTo>
                  <a:lnTo>
                    <a:pt x="1806" y="2037"/>
                  </a:lnTo>
                  <a:lnTo>
                    <a:pt x="1800" y="2042"/>
                  </a:lnTo>
                  <a:lnTo>
                    <a:pt x="1794" y="2046"/>
                  </a:lnTo>
                  <a:lnTo>
                    <a:pt x="1787" y="2049"/>
                  </a:lnTo>
                  <a:lnTo>
                    <a:pt x="1780" y="2052"/>
                  </a:lnTo>
                  <a:lnTo>
                    <a:pt x="1772" y="2053"/>
                  </a:lnTo>
                  <a:lnTo>
                    <a:pt x="1766" y="2054"/>
                  </a:lnTo>
                  <a:lnTo>
                    <a:pt x="1758" y="2055"/>
                  </a:lnTo>
                  <a:lnTo>
                    <a:pt x="1691" y="2055"/>
                  </a:lnTo>
                  <a:lnTo>
                    <a:pt x="1690" y="2077"/>
                  </a:lnTo>
                  <a:lnTo>
                    <a:pt x="1689" y="2099"/>
                  </a:lnTo>
                  <a:lnTo>
                    <a:pt x="1688" y="2121"/>
                  </a:lnTo>
                  <a:lnTo>
                    <a:pt x="1687" y="2143"/>
                  </a:lnTo>
                  <a:lnTo>
                    <a:pt x="1686" y="2164"/>
                  </a:lnTo>
                  <a:lnTo>
                    <a:pt x="1685" y="2186"/>
                  </a:lnTo>
                  <a:lnTo>
                    <a:pt x="1683" y="2207"/>
                  </a:lnTo>
                  <a:lnTo>
                    <a:pt x="1682" y="2229"/>
                  </a:lnTo>
                  <a:lnTo>
                    <a:pt x="1880" y="2229"/>
                  </a:lnTo>
                  <a:lnTo>
                    <a:pt x="1889" y="2230"/>
                  </a:lnTo>
                  <a:lnTo>
                    <a:pt x="1898" y="2232"/>
                  </a:lnTo>
                  <a:lnTo>
                    <a:pt x="1906" y="2236"/>
                  </a:lnTo>
                  <a:lnTo>
                    <a:pt x="1913" y="2242"/>
                  </a:lnTo>
                  <a:lnTo>
                    <a:pt x="1918" y="2249"/>
                  </a:lnTo>
                  <a:lnTo>
                    <a:pt x="1923" y="2257"/>
                  </a:lnTo>
                  <a:lnTo>
                    <a:pt x="1926" y="2266"/>
                  </a:lnTo>
                  <a:lnTo>
                    <a:pt x="1927" y="2275"/>
                  </a:lnTo>
                  <a:lnTo>
                    <a:pt x="1927" y="2354"/>
                  </a:lnTo>
                  <a:lnTo>
                    <a:pt x="1926" y="2361"/>
                  </a:lnTo>
                  <a:lnTo>
                    <a:pt x="1925" y="2367"/>
                  </a:lnTo>
                  <a:lnTo>
                    <a:pt x="1923" y="2372"/>
                  </a:lnTo>
                  <a:lnTo>
                    <a:pt x="1921" y="2378"/>
                  </a:lnTo>
                  <a:lnTo>
                    <a:pt x="1939" y="2380"/>
                  </a:lnTo>
                  <a:lnTo>
                    <a:pt x="1957" y="2384"/>
                  </a:lnTo>
                  <a:lnTo>
                    <a:pt x="1974" y="2388"/>
                  </a:lnTo>
                  <a:lnTo>
                    <a:pt x="1989" y="2393"/>
                  </a:lnTo>
                  <a:lnTo>
                    <a:pt x="2005" y="2399"/>
                  </a:lnTo>
                  <a:lnTo>
                    <a:pt x="2020" y="2405"/>
                  </a:lnTo>
                  <a:lnTo>
                    <a:pt x="2032" y="2413"/>
                  </a:lnTo>
                  <a:lnTo>
                    <a:pt x="2044" y="2420"/>
                  </a:lnTo>
                  <a:lnTo>
                    <a:pt x="2056" y="2429"/>
                  </a:lnTo>
                  <a:lnTo>
                    <a:pt x="2066" y="2437"/>
                  </a:lnTo>
                  <a:lnTo>
                    <a:pt x="2074" y="2446"/>
                  </a:lnTo>
                  <a:lnTo>
                    <a:pt x="2081" y="2456"/>
                  </a:lnTo>
                  <a:lnTo>
                    <a:pt x="2087" y="2466"/>
                  </a:lnTo>
                  <a:lnTo>
                    <a:pt x="2090" y="2476"/>
                  </a:lnTo>
                  <a:lnTo>
                    <a:pt x="2094" y="2486"/>
                  </a:lnTo>
                  <a:lnTo>
                    <a:pt x="2094" y="2497"/>
                  </a:lnTo>
                  <a:lnTo>
                    <a:pt x="2094" y="2503"/>
                  </a:lnTo>
                  <a:lnTo>
                    <a:pt x="2093" y="2510"/>
                  </a:lnTo>
                  <a:lnTo>
                    <a:pt x="2092" y="2515"/>
                  </a:lnTo>
                  <a:lnTo>
                    <a:pt x="2089" y="2522"/>
                  </a:lnTo>
                  <a:lnTo>
                    <a:pt x="2084" y="2533"/>
                  </a:lnTo>
                  <a:lnTo>
                    <a:pt x="2077" y="2544"/>
                  </a:lnTo>
                  <a:lnTo>
                    <a:pt x="2067" y="2555"/>
                  </a:lnTo>
                  <a:lnTo>
                    <a:pt x="2056" y="2565"/>
                  </a:lnTo>
                  <a:lnTo>
                    <a:pt x="2043" y="2575"/>
                  </a:lnTo>
                  <a:lnTo>
                    <a:pt x="2029" y="2584"/>
                  </a:lnTo>
                  <a:lnTo>
                    <a:pt x="2013" y="2592"/>
                  </a:lnTo>
                  <a:lnTo>
                    <a:pt x="1996" y="2598"/>
                  </a:lnTo>
                  <a:lnTo>
                    <a:pt x="1978" y="2604"/>
                  </a:lnTo>
                  <a:lnTo>
                    <a:pt x="1959" y="2610"/>
                  </a:lnTo>
                  <a:lnTo>
                    <a:pt x="1939" y="2614"/>
                  </a:lnTo>
                  <a:lnTo>
                    <a:pt x="1917" y="2616"/>
                  </a:lnTo>
                  <a:lnTo>
                    <a:pt x="1895" y="2619"/>
                  </a:lnTo>
                  <a:lnTo>
                    <a:pt x="1872" y="2619"/>
                  </a:lnTo>
                  <a:lnTo>
                    <a:pt x="1669" y="2619"/>
                  </a:lnTo>
                  <a:lnTo>
                    <a:pt x="1668" y="2722"/>
                  </a:lnTo>
                  <a:lnTo>
                    <a:pt x="1667" y="2822"/>
                  </a:lnTo>
                  <a:lnTo>
                    <a:pt x="1667" y="2919"/>
                  </a:lnTo>
                  <a:lnTo>
                    <a:pt x="1668" y="3011"/>
                  </a:lnTo>
                  <a:lnTo>
                    <a:pt x="1669" y="3100"/>
                  </a:lnTo>
                  <a:lnTo>
                    <a:pt x="1671" y="3185"/>
                  </a:lnTo>
                  <a:lnTo>
                    <a:pt x="1674" y="3267"/>
                  </a:lnTo>
                  <a:lnTo>
                    <a:pt x="1679" y="3347"/>
                  </a:lnTo>
                  <a:lnTo>
                    <a:pt x="1683" y="3423"/>
                  </a:lnTo>
                  <a:lnTo>
                    <a:pt x="1689" y="3496"/>
                  </a:lnTo>
                  <a:lnTo>
                    <a:pt x="1695" y="3567"/>
                  </a:lnTo>
                  <a:lnTo>
                    <a:pt x="1701" y="3634"/>
                  </a:lnTo>
                  <a:lnTo>
                    <a:pt x="1709" y="3698"/>
                  </a:lnTo>
                  <a:lnTo>
                    <a:pt x="1717" y="3760"/>
                  </a:lnTo>
                  <a:lnTo>
                    <a:pt x="1726" y="3820"/>
                  </a:lnTo>
                  <a:lnTo>
                    <a:pt x="1735" y="3877"/>
                  </a:lnTo>
                  <a:lnTo>
                    <a:pt x="1744" y="3932"/>
                  </a:lnTo>
                  <a:lnTo>
                    <a:pt x="1754" y="3985"/>
                  </a:lnTo>
                  <a:lnTo>
                    <a:pt x="1766" y="4035"/>
                  </a:lnTo>
                  <a:lnTo>
                    <a:pt x="1777" y="4084"/>
                  </a:lnTo>
                  <a:lnTo>
                    <a:pt x="1788" y="4130"/>
                  </a:lnTo>
                  <a:lnTo>
                    <a:pt x="1799" y="4175"/>
                  </a:lnTo>
                  <a:lnTo>
                    <a:pt x="1812" y="4218"/>
                  </a:lnTo>
                  <a:lnTo>
                    <a:pt x="1825" y="4259"/>
                  </a:lnTo>
                  <a:lnTo>
                    <a:pt x="1837" y="4300"/>
                  </a:lnTo>
                  <a:lnTo>
                    <a:pt x="1851" y="4338"/>
                  </a:lnTo>
                  <a:lnTo>
                    <a:pt x="1866" y="4375"/>
                  </a:lnTo>
                  <a:lnTo>
                    <a:pt x="1879" y="4411"/>
                  </a:lnTo>
                  <a:lnTo>
                    <a:pt x="1894" y="4446"/>
                  </a:lnTo>
                  <a:lnTo>
                    <a:pt x="1908" y="4480"/>
                  </a:lnTo>
                  <a:lnTo>
                    <a:pt x="1923" y="4512"/>
                  </a:lnTo>
                  <a:lnTo>
                    <a:pt x="1938" y="4545"/>
                  </a:lnTo>
                  <a:lnTo>
                    <a:pt x="1951" y="4545"/>
                  </a:lnTo>
                  <a:lnTo>
                    <a:pt x="1965" y="4547"/>
                  </a:lnTo>
                  <a:lnTo>
                    <a:pt x="1977" y="4550"/>
                  </a:lnTo>
                  <a:lnTo>
                    <a:pt x="1989" y="4555"/>
                  </a:lnTo>
                  <a:lnTo>
                    <a:pt x="2001" y="4560"/>
                  </a:lnTo>
                  <a:lnTo>
                    <a:pt x="2012" y="4567"/>
                  </a:lnTo>
                  <a:lnTo>
                    <a:pt x="2022" y="4575"/>
                  </a:lnTo>
                  <a:lnTo>
                    <a:pt x="2031" y="4584"/>
                  </a:lnTo>
                  <a:lnTo>
                    <a:pt x="2040" y="4593"/>
                  </a:lnTo>
                  <a:lnTo>
                    <a:pt x="2048" y="4603"/>
                  </a:lnTo>
                  <a:lnTo>
                    <a:pt x="2054" y="4614"/>
                  </a:lnTo>
                  <a:lnTo>
                    <a:pt x="2060" y="4626"/>
                  </a:lnTo>
                  <a:lnTo>
                    <a:pt x="2065" y="4638"/>
                  </a:lnTo>
                  <a:lnTo>
                    <a:pt x="2067" y="4650"/>
                  </a:lnTo>
                  <a:lnTo>
                    <a:pt x="2069" y="4664"/>
                  </a:lnTo>
                  <a:lnTo>
                    <a:pt x="2070" y="4677"/>
                  </a:lnTo>
                  <a:lnTo>
                    <a:pt x="2069" y="4690"/>
                  </a:lnTo>
                  <a:lnTo>
                    <a:pt x="2068" y="4701"/>
                  </a:lnTo>
                  <a:lnTo>
                    <a:pt x="2066" y="4712"/>
                  </a:lnTo>
                  <a:lnTo>
                    <a:pt x="2062" y="4722"/>
                  </a:lnTo>
                  <a:lnTo>
                    <a:pt x="2058" y="4732"/>
                  </a:lnTo>
                  <a:lnTo>
                    <a:pt x="2053" y="4743"/>
                  </a:lnTo>
                  <a:lnTo>
                    <a:pt x="2047" y="4753"/>
                  </a:lnTo>
                  <a:lnTo>
                    <a:pt x="2040" y="4761"/>
                  </a:lnTo>
                  <a:lnTo>
                    <a:pt x="2033" y="4770"/>
                  </a:lnTo>
                  <a:lnTo>
                    <a:pt x="2025" y="4777"/>
                  </a:lnTo>
                  <a:lnTo>
                    <a:pt x="2016" y="4784"/>
                  </a:lnTo>
                  <a:lnTo>
                    <a:pt x="2007" y="4790"/>
                  </a:lnTo>
                  <a:lnTo>
                    <a:pt x="1998" y="4795"/>
                  </a:lnTo>
                  <a:lnTo>
                    <a:pt x="1988" y="4801"/>
                  </a:lnTo>
                  <a:lnTo>
                    <a:pt x="1977" y="4804"/>
                  </a:lnTo>
                  <a:lnTo>
                    <a:pt x="1967" y="4808"/>
                  </a:lnTo>
                  <a:lnTo>
                    <a:pt x="1968" y="4833"/>
                  </a:lnTo>
                  <a:lnTo>
                    <a:pt x="2027" y="4881"/>
                  </a:lnTo>
                  <a:lnTo>
                    <a:pt x="2087" y="4929"/>
                  </a:lnTo>
                  <a:lnTo>
                    <a:pt x="2148" y="4978"/>
                  </a:lnTo>
                  <a:lnTo>
                    <a:pt x="2207" y="5026"/>
                  </a:lnTo>
                  <a:lnTo>
                    <a:pt x="2267" y="5073"/>
                  </a:lnTo>
                  <a:lnTo>
                    <a:pt x="2327" y="5122"/>
                  </a:lnTo>
                  <a:lnTo>
                    <a:pt x="2387" y="5170"/>
                  </a:lnTo>
                  <a:lnTo>
                    <a:pt x="2447" y="5218"/>
                  </a:lnTo>
                  <a:lnTo>
                    <a:pt x="2459" y="5232"/>
                  </a:lnTo>
                  <a:lnTo>
                    <a:pt x="2470" y="5245"/>
                  </a:lnTo>
                  <a:lnTo>
                    <a:pt x="2481" y="5260"/>
                  </a:lnTo>
                  <a:lnTo>
                    <a:pt x="2490" y="5274"/>
                  </a:lnTo>
                  <a:lnTo>
                    <a:pt x="2496" y="5290"/>
                  </a:lnTo>
                  <a:lnTo>
                    <a:pt x="2502" y="5305"/>
                  </a:lnTo>
                  <a:lnTo>
                    <a:pt x="2505" y="5322"/>
                  </a:lnTo>
                  <a:lnTo>
                    <a:pt x="2506" y="5339"/>
                  </a:lnTo>
                  <a:lnTo>
                    <a:pt x="2506" y="5355"/>
                  </a:lnTo>
                  <a:lnTo>
                    <a:pt x="2504" y="5373"/>
                  </a:lnTo>
                  <a:lnTo>
                    <a:pt x="2499" y="5393"/>
                  </a:lnTo>
                  <a:lnTo>
                    <a:pt x="2491" y="5412"/>
                  </a:lnTo>
                  <a:lnTo>
                    <a:pt x="2481" y="5432"/>
                  </a:lnTo>
                  <a:lnTo>
                    <a:pt x="2468" y="5453"/>
                  </a:lnTo>
                  <a:lnTo>
                    <a:pt x="2452" y="5476"/>
                  </a:lnTo>
                  <a:lnTo>
                    <a:pt x="2433" y="5498"/>
                  </a:lnTo>
                  <a:lnTo>
                    <a:pt x="2408" y="5498"/>
                  </a:lnTo>
                  <a:lnTo>
                    <a:pt x="2408" y="5503"/>
                  </a:lnTo>
                  <a:lnTo>
                    <a:pt x="2450" y="5503"/>
                  </a:lnTo>
                  <a:lnTo>
                    <a:pt x="2460" y="5504"/>
                  </a:lnTo>
                  <a:lnTo>
                    <a:pt x="2470" y="5505"/>
                  </a:lnTo>
                  <a:lnTo>
                    <a:pt x="2479" y="5508"/>
                  </a:lnTo>
                  <a:lnTo>
                    <a:pt x="2490" y="5513"/>
                  </a:lnTo>
                  <a:lnTo>
                    <a:pt x="2497" y="5517"/>
                  </a:lnTo>
                  <a:lnTo>
                    <a:pt x="2506" y="5523"/>
                  </a:lnTo>
                  <a:lnTo>
                    <a:pt x="2513" y="5531"/>
                  </a:lnTo>
                  <a:lnTo>
                    <a:pt x="2521" y="5538"/>
                  </a:lnTo>
                  <a:lnTo>
                    <a:pt x="2527" y="5547"/>
                  </a:lnTo>
                  <a:lnTo>
                    <a:pt x="2533" y="5556"/>
                  </a:lnTo>
                  <a:lnTo>
                    <a:pt x="2538" y="5566"/>
                  </a:lnTo>
                  <a:lnTo>
                    <a:pt x="2542" y="5576"/>
                  </a:lnTo>
                  <a:lnTo>
                    <a:pt x="2546" y="5587"/>
                  </a:lnTo>
                  <a:lnTo>
                    <a:pt x="2548" y="5598"/>
                  </a:lnTo>
                  <a:lnTo>
                    <a:pt x="2549" y="5611"/>
                  </a:lnTo>
                  <a:lnTo>
                    <a:pt x="2550" y="5623"/>
                  </a:lnTo>
                  <a:lnTo>
                    <a:pt x="2550" y="5783"/>
                  </a:lnTo>
                  <a:lnTo>
                    <a:pt x="2549" y="5795"/>
                  </a:lnTo>
                  <a:lnTo>
                    <a:pt x="2548" y="5806"/>
                  </a:lnTo>
                  <a:lnTo>
                    <a:pt x="2546" y="5818"/>
                  </a:lnTo>
                  <a:lnTo>
                    <a:pt x="2542" y="5829"/>
                  </a:lnTo>
                  <a:lnTo>
                    <a:pt x="2538" y="5840"/>
                  </a:lnTo>
                  <a:lnTo>
                    <a:pt x="2533" y="5849"/>
                  </a:lnTo>
                  <a:lnTo>
                    <a:pt x="2527" y="5859"/>
                  </a:lnTo>
                  <a:lnTo>
                    <a:pt x="2521" y="5867"/>
                  </a:lnTo>
                  <a:lnTo>
                    <a:pt x="2513" y="5875"/>
                  </a:lnTo>
                  <a:lnTo>
                    <a:pt x="2506" y="5882"/>
                  </a:lnTo>
                  <a:lnTo>
                    <a:pt x="2497" y="5888"/>
                  </a:lnTo>
                  <a:lnTo>
                    <a:pt x="2490" y="5893"/>
                  </a:lnTo>
                  <a:lnTo>
                    <a:pt x="2479" y="5897"/>
                  </a:lnTo>
                  <a:lnTo>
                    <a:pt x="2470" y="5900"/>
                  </a:lnTo>
                  <a:lnTo>
                    <a:pt x="2460" y="5902"/>
                  </a:lnTo>
                  <a:lnTo>
                    <a:pt x="2450" y="5902"/>
                  </a:lnTo>
                  <a:lnTo>
                    <a:pt x="100" y="5902"/>
                  </a:lnTo>
                  <a:lnTo>
                    <a:pt x="90" y="5902"/>
                  </a:lnTo>
                  <a:lnTo>
                    <a:pt x="80" y="5900"/>
                  </a:lnTo>
                  <a:lnTo>
                    <a:pt x="71" y="5897"/>
                  </a:lnTo>
                  <a:lnTo>
                    <a:pt x="62" y="5893"/>
                  </a:lnTo>
                  <a:lnTo>
                    <a:pt x="53" y="5888"/>
                  </a:lnTo>
                  <a:lnTo>
                    <a:pt x="45" y="5882"/>
                  </a:lnTo>
                  <a:lnTo>
                    <a:pt x="37" y="5875"/>
                  </a:lnTo>
                  <a:lnTo>
                    <a:pt x="31" y="5867"/>
                  </a:lnTo>
                  <a:lnTo>
                    <a:pt x="24" y="5859"/>
                  </a:lnTo>
                  <a:lnTo>
                    <a:pt x="18" y="5849"/>
                  </a:lnTo>
                  <a:lnTo>
                    <a:pt x="13" y="5840"/>
                  </a:lnTo>
                  <a:lnTo>
                    <a:pt x="8" y="5829"/>
                  </a:lnTo>
                  <a:lnTo>
                    <a:pt x="5" y="5818"/>
                  </a:lnTo>
                  <a:lnTo>
                    <a:pt x="3" y="5806"/>
                  </a:lnTo>
                  <a:lnTo>
                    <a:pt x="1" y="5795"/>
                  </a:lnTo>
                  <a:lnTo>
                    <a:pt x="0" y="5783"/>
                  </a:lnTo>
                  <a:lnTo>
                    <a:pt x="0" y="5623"/>
                  </a:lnTo>
                  <a:lnTo>
                    <a:pt x="1" y="5611"/>
                  </a:lnTo>
                  <a:lnTo>
                    <a:pt x="3" y="5598"/>
                  </a:lnTo>
                  <a:lnTo>
                    <a:pt x="5" y="5587"/>
                  </a:lnTo>
                  <a:lnTo>
                    <a:pt x="8" y="5576"/>
                  </a:lnTo>
                  <a:lnTo>
                    <a:pt x="13" y="5566"/>
                  </a:lnTo>
                  <a:lnTo>
                    <a:pt x="18" y="5556"/>
                  </a:lnTo>
                  <a:lnTo>
                    <a:pt x="24" y="5547"/>
                  </a:lnTo>
                  <a:lnTo>
                    <a:pt x="31" y="5538"/>
                  </a:lnTo>
                  <a:lnTo>
                    <a:pt x="37" y="5531"/>
                  </a:lnTo>
                  <a:lnTo>
                    <a:pt x="45" y="5523"/>
                  </a:lnTo>
                  <a:lnTo>
                    <a:pt x="53" y="5517"/>
                  </a:lnTo>
                  <a:lnTo>
                    <a:pt x="62" y="5513"/>
                  </a:lnTo>
                  <a:lnTo>
                    <a:pt x="71" y="5508"/>
                  </a:lnTo>
                  <a:lnTo>
                    <a:pt x="80" y="5505"/>
                  </a:lnTo>
                  <a:lnTo>
                    <a:pt x="90" y="5504"/>
                  </a:lnTo>
                  <a:lnTo>
                    <a:pt x="100" y="5503"/>
                  </a:lnTo>
                  <a:lnTo>
                    <a:pt x="144" y="5503"/>
                  </a:lnTo>
                  <a:lnTo>
                    <a:pt x="144" y="5498"/>
                  </a:lnTo>
                  <a:lnTo>
                    <a:pt x="117" y="5498"/>
                  </a:lnTo>
                  <a:lnTo>
                    <a:pt x="98" y="5476"/>
                  </a:lnTo>
                  <a:lnTo>
                    <a:pt x="82" y="5453"/>
                  </a:lnTo>
                  <a:lnTo>
                    <a:pt x="70" y="5432"/>
                  </a:lnTo>
                  <a:lnTo>
                    <a:pt x="60" y="5412"/>
                  </a:lnTo>
                  <a:lnTo>
                    <a:pt x="52" y="5393"/>
                  </a:lnTo>
                  <a:lnTo>
                    <a:pt x="48" y="5373"/>
                  </a:lnTo>
                  <a:lnTo>
                    <a:pt x="44" y="5355"/>
                  </a:lnTo>
                  <a:lnTo>
                    <a:pt x="44" y="5339"/>
                  </a:lnTo>
                  <a:lnTo>
                    <a:pt x="45" y="5322"/>
                  </a:lnTo>
                  <a:lnTo>
                    <a:pt x="49" y="5305"/>
                  </a:lnTo>
                  <a:lnTo>
                    <a:pt x="54" y="5290"/>
                  </a:lnTo>
                  <a:lnTo>
                    <a:pt x="61" y="5274"/>
                  </a:lnTo>
                  <a:lnTo>
                    <a:pt x="70" y="5260"/>
                  </a:lnTo>
                  <a:lnTo>
                    <a:pt x="80" y="5245"/>
                  </a:lnTo>
                  <a:lnTo>
                    <a:pt x="91" y="5232"/>
                  </a:lnTo>
                  <a:lnTo>
                    <a:pt x="104" y="5218"/>
                  </a:lnTo>
                  <a:lnTo>
                    <a:pt x="163" y="5170"/>
                  </a:lnTo>
                  <a:lnTo>
                    <a:pt x="224" y="5122"/>
                  </a:lnTo>
                  <a:lnTo>
                    <a:pt x="284" y="5073"/>
                  </a:lnTo>
                  <a:lnTo>
                    <a:pt x="343" y="5026"/>
                  </a:lnTo>
                  <a:lnTo>
                    <a:pt x="404" y="4978"/>
                  </a:lnTo>
                  <a:lnTo>
                    <a:pt x="464" y="4929"/>
                  </a:lnTo>
                  <a:lnTo>
                    <a:pt x="523" y="4881"/>
                  </a:lnTo>
                  <a:lnTo>
                    <a:pt x="583" y="4833"/>
                  </a:lnTo>
                  <a:lnTo>
                    <a:pt x="585" y="4808"/>
                  </a:lnTo>
                  <a:lnTo>
                    <a:pt x="574" y="4804"/>
                  </a:lnTo>
                  <a:lnTo>
                    <a:pt x="564" y="4801"/>
                  </a:lnTo>
                  <a:lnTo>
                    <a:pt x="553" y="4795"/>
                  </a:lnTo>
                  <a:lnTo>
                    <a:pt x="543" y="4790"/>
                  </a:lnTo>
                  <a:lnTo>
                    <a:pt x="534" y="4784"/>
                  </a:lnTo>
                  <a:lnTo>
                    <a:pt x="525" y="4777"/>
                  </a:lnTo>
                  <a:lnTo>
                    <a:pt x="518" y="4770"/>
                  </a:lnTo>
                  <a:lnTo>
                    <a:pt x="511" y="4761"/>
                  </a:lnTo>
                  <a:lnTo>
                    <a:pt x="504" y="4753"/>
                  </a:lnTo>
                  <a:lnTo>
                    <a:pt x="498" y="4743"/>
                  </a:lnTo>
                  <a:lnTo>
                    <a:pt x="493" y="4732"/>
                  </a:lnTo>
                  <a:lnTo>
                    <a:pt x="488" y="4722"/>
                  </a:lnTo>
                  <a:lnTo>
                    <a:pt x="485" y="4712"/>
                  </a:lnTo>
                  <a:lnTo>
                    <a:pt x="483" y="4701"/>
                  </a:lnTo>
                  <a:lnTo>
                    <a:pt x="482" y="4690"/>
                  </a:lnTo>
                  <a:lnTo>
                    <a:pt x="480" y="4677"/>
                  </a:lnTo>
                  <a:lnTo>
                    <a:pt x="482" y="4664"/>
                  </a:lnTo>
                  <a:lnTo>
                    <a:pt x="484" y="4650"/>
                  </a:lnTo>
                  <a:lnTo>
                    <a:pt x="487" y="4638"/>
                  </a:lnTo>
                  <a:lnTo>
                    <a:pt x="492" y="4626"/>
                  </a:lnTo>
                  <a:lnTo>
                    <a:pt x="497" y="4614"/>
                  </a:lnTo>
                  <a:lnTo>
                    <a:pt x="504" y="4603"/>
                  </a:lnTo>
                  <a:lnTo>
                    <a:pt x="511" y="4593"/>
                  </a:lnTo>
                  <a:lnTo>
                    <a:pt x="520" y="4584"/>
                  </a:lnTo>
                  <a:lnTo>
                    <a:pt x="529" y="4575"/>
                  </a:lnTo>
                  <a:lnTo>
                    <a:pt x="539" y="4567"/>
                  </a:lnTo>
                  <a:lnTo>
                    <a:pt x="550" y="4560"/>
                  </a:lnTo>
                  <a:lnTo>
                    <a:pt x="562" y="4555"/>
                  </a:lnTo>
                  <a:lnTo>
                    <a:pt x="574" y="4550"/>
                  </a:lnTo>
                  <a:lnTo>
                    <a:pt x="587" y="4547"/>
                  </a:lnTo>
                  <a:lnTo>
                    <a:pt x="600" y="4545"/>
                  </a:lnTo>
                  <a:lnTo>
                    <a:pt x="613" y="4545"/>
                  </a:lnTo>
                  <a:lnTo>
                    <a:pt x="629" y="4512"/>
                  </a:lnTo>
                  <a:lnTo>
                    <a:pt x="643" y="4480"/>
                  </a:lnTo>
                  <a:lnTo>
                    <a:pt x="658" y="4446"/>
                  </a:lnTo>
                  <a:lnTo>
                    <a:pt x="672" y="4411"/>
                  </a:lnTo>
                  <a:lnTo>
                    <a:pt x="686" y="4375"/>
                  </a:lnTo>
                  <a:lnTo>
                    <a:pt x="700" y="4338"/>
                  </a:lnTo>
                  <a:lnTo>
                    <a:pt x="713" y="4300"/>
                  </a:lnTo>
                  <a:lnTo>
                    <a:pt x="726" y="4259"/>
                  </a:lnTo>
                  <a:lnTo>
                    <a:pt x="739" y="4218"/>
                  </a:lnTo>
                  <a:lnTo>
                    <a:pt x="751" y="4175"/>
                  </a:lnTo>
                  <a:lnTo>
                    <a:pt x="763" y="4130"/>
                  </a:lnTo>
                  <a:lnTo>
                    <a:pt x="775" y="4084"/>
                  </a:lnTo>
                  <a:lnTo>
                    <a:pt x="786" y="4035"/>
                  </a:lnTo>
                  <a:lnTo>
                    <a:pt x="796" y="3985"/>
                  </a:lnTo>
                  <a:lnTo>
                    <a:pt x="806" y="3932"/>
                  </a:lnTo>
                  <a:lnTo>
                    <a:pt x="817" y="3877"/>
                  </a:lnTo>
                  <a:lnTo>
                    <a:pt x="826" y="3820"/>
                  </a:lnTo>
                  <a:lnTo>
                    <a:pt x="833" y="3760"/>
                  </a:lnTo>
                  <a:lnTo>
                    <a:pt x="841" y="3698"/>
                  </a:lnTo>
                  <a:lnTo>
                    <a:pt x="849" y="3634"/>
                  </a:lnTo>
                  <a:lnTo>
                    <a:pt x="856" y="3567"/>
                  </a:lnTo>
                  <a:lnTo>
                    <a:pt x="862" y="3496"/>
                  </a:lnTo>
                  <a:lnTo>
                    <a:pt x="867" y="3423"/>
                  </a:lnTo>
                  <a:lnTo>
                    <a:pt x="872" y="3347"/>
                  </a:lnTo>
                  <a:lnTo>
                    <a:pt x="876" y="3267"/>
                  </a:lnTo>
                  <a:lnTo>
                    <a:pt x="880" y="3185"/>
                  </a:lnTo>
                  <a:lnTo>
                    <a:pt x="882" y="3100"/>
                  </a:lnTo>
                  <a:lnTo>
                    <a:pt x="883" y="3011"/>
                  </a:lnTo>
                  <a:lnTo>
                    <a:pt x="884" y="2919"/>
                  </a:lnTo>
                  <a:lnTo>
                    <a:pt x="884" y="2822"/>
                  </a:lnTo>
                  <a:lnTo>
                    <a:pt x="884" y="2722"/>
                  </a:lnTo>
                  <a:lnTo>
                    <a:pt x="882" y="2619"/>
                  </a:lnTo>
                  <a:lnTo>
                    <a:pt x="678" y="2619"/>
                  </a:lnTo>
                  <a:lnTo>
                    <a:pt x="656" y="2619"/>
                  </a:lnTo>
                  <a:lnTo>
                    <a:pt x="634" y="2616"/>
                  </a:lnTo>
                  <a:lnTo>
                    <a:pt x="613" y="2614"/>
                  </a:lnTo>
                  <a:lnTo>
                    <a:pt x="593" y="2610"/>
                  </a:lnTo>
                  <a:lnTo>
                    <a:pt x="573" y="2604"/>
                  </a:lnTo>
                  <a:lnTo>
                    <a:pt x="555" y="2598"/>
                  </a:lnTo>
                  <a:lnTo>
                    <a:pt x="538" y="2592"/>
                  </a:lnTo>
                  <a:lnTo>
                    <a:pt x="522" y="2584"/>
                  </a:lnTo>
                  <a:lnTo>
                    <a:pt x="507" y="2575"/>
                  </a:lnTo>
                  <a:lnTo>
                    <a:pt x="495" y="2565"/>
                  </a:lnTo>
                  <a:lnTo>
                    <a:pt x="484" y="2555"/>
                  </a:lnTo>
                  <a:lnTo>
                    <a:pt x="475" y="2544"/>
                  </a:lnTo>
                  <a:lnTo>
                    <a:pt x="467" y="2533"/>
                  </a:lnTo>
                  <a:lnTo>
                    <a:pt x="461" y="2522"/>
                  </a:lnTo>
                  <a:lnTo>
                    <a:pt x="459" y="2515"/>
                  </a:lnTo>
                  <a:lnTo>
                    <a:pt x="458" y="2510"/>
                  </a:lnTo>
                  <a:lnTo>
                    <a:pt x="457" y="2503"/>
                  </a:lnTo>
                  <a:lnTo>
                    <a:pt x="457" y="2497"/>
                  </a:lnTo>
                  <a:lnTo>
                    <a:pt x="458" y="2486"/>
                  </a:lnTo>
                  <a:lnTo>
                    <a:pt x="460" y="2476"/>
                  </a:lnTo>
                  <a:lnTo>
                    <a:pt x="465" y="2466"/>
                  </a:lnTo>
                  <a:lnTo>
                    <a:pt x="470" y="2456"/>
                  </a:lnTo>
                  <a:lnTo>
                    <a:pt x="477" y="2446"/>
                  </a:lnTo>
                  <a:lnTo>
                    <a:pt x="486" y="2437"/>
                  </a:lnTo>
                  <a:lnTo>
                    <a:pt x="495" y="2429"/>
                  </a:lnTo>
                  <a:lnTo>
                    <a:pt x="506" y="2420"/>
                  </a:lnTo>
                  <a:lnTo>
                    <a:pt x="519" y="2413"/>
                  </a:lnTo>
                  <a:lnTo>
                    <a:pt x="532" y="2405"/>
                  </a:lnTo>
                  <a:lnTo>
                    <a:pt x="546" y="2399"/>
                  </a:lnTo>
                  <a:lnTo>
                    <a:pt x="561" y="2393"/>
                  </a:lnTo>
                  <a:lnTo>
                    <a:pt x="577" y="2388"/>
                  </a:lnTo>
                  <a:lnTo>
                    <a:pt x="594" y="2384"/>
                  </a:lnTo>
                  <a:lnTo>
                    <a:pt x="612" y="2380"/>
                  </a:lnTo>
                  <a:lnTo>
                    <a:pt x="630" y="2378"/>
                  </a:lnTo>
                  <a:lnTo>
                    <a:pt x="628" y="2372"/>
                  </a:lnTo>
                  <a:lnTo>
                    <a:pt x="625" y="2367"/>
                  </a:lnTo>
                  <a:lnTo>
                    <a:pt x="624" y="2361"/>
                  </a:lnTo>
                  <a:lnTo>
                    <a:pt x="624" y="2354"/>
                  </a:lnTo>
                  <a:lnTo>
                    <a:pt x="624" y="2275"/>
                  </a:lnTo>
                  <a:lnTo>
                    <a:pt x="625" y="2266"/>
                  </a:lnTo>
                  <a:lnTo>
                    <a:pt x="628" y="2257"/>
                  </a:lnTo>
                  <a:lnTo>
                    <a:pt x="632" y="2249"/>
                  </a:lnTo>
                  <a:lnTo>
                    <a:pt x="638" y="2242"/>
                  </a:lnTo>
                  <a:lnTo>
                    <a:pt x="645" y="2236"/>
                  </a:lnTo>
                  <a:lnTo>
                    <a:pt x="652" y="2232"/>
                  </a:lnTo>
                  <a:lnTo>
                    <a:pt x="661" y="2230"/>
                  </a:lnTo>
                  <a:lnTo>
                    <a:pt x="670" y="2229"/>
                  </a:lnTo>
                  <a:lnTo>
                    <a:pt x="868" y="2229"/>
                  </a:lnTo>
                  <a:lnTo>
                    <a:pt x="867" y="2207"/>
                  </a:lnTo>
                  <a:lnTo>
                    <a:pt x="867" y="2186"/>
                  </a:lnTo>
                  <a:lnTo>
                    <a:pt x="866" y="2164"/>
                  </a:lnTo>
                  <a:lnTo>
                    <a:pt x="865" y="2143"/>
                  </a:lnTo>
                  <a:lnTo>
                    <a:pt x="864" y="2121"/>
                  </a:lnTo>
                  <a:lnTo>
                    <a:pt x="863" y="2099"/>
                  </a:lnTo>
                  <a:lnTo>
                    <a:pt x="862" y="2077"/>
                  </a:lnTo>
                  <a:lnTo>
                    <a:pt x="860" y="2055"/>
                  </a:lnTo>
                  <a:lnTo>
                    <a:pt x="794" y="2055"/>
                  </a:lnTo>
                  <a:lnTo>
                    <a:pt x="786" y="2054"/>
                  </a:lnTo>
                  <a:lnTo>
                    <a:pt x="778" y="2053"/>
                  </a:lnTo>
                  <a:lnTo>
                    <a:pt x="770" y="2052"/>
                  </a:lnTo>
                  <a:lnTo>
                    <a:pt x="764" y="2049"/>
                  </a:lnTo>
                  <a:lnTo>
                    <a:pt x="757" y="2046"/>
                  </a:lnTo>
                  <a:lnTo>
                    <a:pt x="751" y="2042"/>
                  </a:lnTo>
                  <a:lnTo>
                    <a:pt x="745" y="2037"/>
                  </a:lnTo>
                  <a:lnTo>
                    <a:pt x="740" y="2033"/>
                  </a:lnTo>
                  <a:lnTo>
                    <a:pt x="735" y="2027"/>
                  </a:lnTo>
                  <a:lnTo>
                    <a:pt x="730" y="2022"/>
                  </a:lnTo>
                  <a:lnTo>
                    <a:pt x="727" y="2015"/>
                  </a:lnTo>
                  <a:lnTo>
                    <a:pt x="723" y="2008"/>
                  </a:lnTo>
                  <a:lnTo>
                    <a:pt x="721" y="2001"/>
                  </a:lnTo>
                  <a:lnTo>
                    <a:pt x="719" y="1994"/>
                  </a:lnTo>
                  <a:lnTo>
                    <a:pt x="718" y="1987"/>
                  </a:lnTo>
                  <a:lnTo>
                    <a:pt x="718" y="1979"/>
                  </a:lnTo>
                  <a:lnTo>
                    <a:pt x="718" y="1979"/>
                  </a:lnTo>
                  <a:lnTo>
                    <a:pt x="718" y="1971"/>
                  </a:lnTo>
                  <a:lnTo>
                    <a:pt x="719" y="1963"/>
                  </a:lnTo>
                  <a:lnTo>
                    <a:pt x="721" y="1955"/>
                  </a:lnTo>
                  <a:lnTo>
                    <a:pt x="723" y="1949"/>
                  </a:lnTo>
                  <a:lnTo>
                    <a:pt x="727" y="1942"/>
                  </a:lnTo>
                  <a:lnTo>
                    <a:pt x="730" y="1936"/>
                  </a:lnTo>
                  <a:lnTo>
                    <a:pt x="735" y="1929"/>
                  </a:lnTo>
                  <a:lnTo>
                    <a:pt x="740" y="1925"/>
                  </a:lnTo>
                  <a:lnTo>
                    <a:pt x="745" y="1919"/>
                  </a:lnTo>
                  <a:lnTo>
                    <a:pt x="751" y="1915"/>
                  </a:lnTo>
                  <a:lnTo>
                    <a:pt x="757" y="1911"/>
                  </a:lnTo>
                  <a:lnTo>
                    <a:pt x="764" y="1908"/>
                  </a:lnTo>
                  <a:lnTo>
                    <a:pt x="770" y="1906"/>
                  </a:lnTo>
                  <a:lnTo>
                    <a:pt x="778" y="1904"/>
                  </a:lnTo>
                  <a:lnTo>
                    <a:pt x="786" y="1902"/>
                  </a:lnTo>
                  <a:lnTo>
                    <a:pt x="794" y="1902"/>
                  </a:lnTo>
                  <a:close/>
                </a:path>
              </a:pathLst>
            </a:custGeom>
            <a:grpFill/>
            <a:ln>
              <a:noFill/>
            </a:ln>
          </p:spPr>
          <p:txBody>
            <a:bodyPr vert="horz" wrap="square" lIns="91440" tIns="45720" rIns="91440" bIns="45720" numCol="1" anchor="t" anchorCtr="0" compatLnSpc="1">
              <a:prstTxWarp prst="textNoShape">
                <a:avLst/>
              </a:prstTxWarp>
            </a:bodyPr>
            <a:lstStyle/>
            <a:p>
              <a:endParaRPr lang="en-US" sz="1351"/>
            </a:p>
          </p:txBody>
        </p:sp>
        <p:sp>
          <p:nvSpPr>
            <p:cNvPr id="276" name="Freeform 50"/>
            <p:cNvSpPr>
              <a:spLocks/>
            </p:cNvSpPr>
            <p:nvPr/>
          </p:nvSpPr>
          <p:spPr bwMode="auto">
            <a:xfrm flipH="1">
              <a:off x="10298066" y="286505"/>
              <a:ext cx="484387" cy="1120737"/>
            </a:xfrm>
            <a:custGeom>
              <a:avLst/>
              <a:gdLst>
                <a:gd name="T0" fmla="*/ 749 w 2550"/>
                <a:gd name="T1" fmla="*/ 1606 h 5902"/>
                <a:gd name="T2" fmla="*/ 580 w 2550"/>
                <a:gd name="T3" fmla="*/ 1287 h 5902"/>
                <a:gd name="T4" fmla="*/ 489 w 2550"/>
                <a:gd name="T5" fmla="*/ 1122 h 5902"/>
                <a:gd name="T6" fmla="*/ 529 w 2550"/>
                <a:gd name="T7" fmla="*/ 1061 h 5902"/>
                <a:gd name="T8" fmla="*/ 724 w 2550"/>
                <a:gd name="T9" fmla="*/ 1061 h 5902"/>
                <a:gd name="T10" fmla="*/ 878 w 2550"/>
                <a:gd name="T11" fmla="*/ 1038 h 5902"/>
                <a:gd name="T12" fmla="*/ 902 w 2550"/>
                <a:gd name="T13" fmla="*/ 944 h 5902"/>
                <a:gd name="T14" fmla="*/ 1116 w 2550"/>
                <a:gd name="T15" fmla="*/ 213 h 5902"/>
                <a:gd name="T16" fmla="*/ 1701 w 2550"/>
                <a:gd name="T17" fmla="*/ 326 h 5902"/>
                <a:gd name="T18" fmla="*/ 1660 w 2550"/>
                <a:gd name="T19" fmla="*/ 960 h 5902"/>
                <a:gd name="T20" fmla="*/ 1667 w 2550"/>
                <a:gd name="T21" fmla="*/ 1056 h 5902"/>
                <a:gd name="T22" fmla="*/ 1909 w 2550"/>
                <a:gd name="T23" fmla="*/ 1055 h 5902"/>
                <a:gd name="T24" fmla="*/ 2034 w 2550"/>
                <a:gd name="T25" fmla="*/ 1069 h 5902"/>
                <a:gd name="T26" fmla="*/ 2059 w 2550"/>
                <a:gd name="T27" fmla="*/ 1152 h 5902"/>
                <a:gd name="T28" fmla="*/ 1940 w 2550"/>
                <a:gd name="T29" fmla="*/ 1330 h 5902"/>
                <a:gd name="T30" fmla="*/ 1771 w 2550"/>
                <a:gd name="T31" fmla="*/ 1688 h 5902"/>
                <a:gd name="T32" fmla="*/ 1780 w 2550"/>
                <a:gd name="T33" fmla="*/ 1906 h 5902"/>
                <a:gd name="T34" fmla="*/ 1831 w 2550"/>
                <a:gd name="T35" fmla="*/ 1955 h 5902"/>
                <a:gd name="T36" fmla="*/ 1821 w 2550"/>
                <a:gd name="T37" fmla="*/ 2022 h 5902"/>
                <a:gd name="T38" fmla="*/ 1758 w 2550"/>
                <a:gd name="T39" fmla="*/ 2055 h 5902"/>
                <a:gd name="T40" fmla="*/ 1880 w 2550"/>
                <a:gd name="T41" fmla="*/ 2229 h 5902"/>
                <a:gd name="T42" fmla="*/ 1926 w 2550"/>
                <a:gd name="T43" fmla="*/ 2361 h 5902"/>
                <a:gd name="T44" fmla="*/ 2032 w 2550"/>
                <a:gd name="T45" fmla="*/ 2413 h 5902"/>
                <a:gd name="T46" fmla="*/ 2094 w 2550"/>
                <a:gd name="T47" fmla="*/ 2503 h 5902"/>
                <a:gd name="T48" fmla="*/ 2013 w 2550"/>
                <a:gd name="T49" fmla="*/ 2592 h 5902"/>
                <a:gd name="T50" fmla="*/ 1667 w 2550"/>
                <a:gd name="T51" fmla="*/ 2822 h 5902"/>
                <a:gd name="T52" fmla="*/ 1701 w 2550"/>
                <a:gd name="T53" fmla="*/ 3634 h 5902"/>
                <a:gd name="T54" fmla="*/ 1799 w 2550"/>
                <a:gd name="T55" fmla="*/ 4175 h 5902"/>
                <a:gd name="T56" fmla="*/ 1938 w 2550"/>
                <a:gd name="T57" fmla="*/ 4545 h 5902"/>
                <a:gd name="T58" fmla="*/ 2048 w 2550"/>
                <a:gd name="T59" fmla="*/ 4603 h 5902"/>
                <a:gd name="T60" fmla="*/ 2062 w 2550"/>
                <a:gd name="T61" fmla="*/ 4722 h 5902"/>
                <a:gd name="T62" fmla="*/ 1988 w 2550"/>
                <a:gd name="T63" fmla="*/ 4801 h 5902"/>
                <a:gd name="T64" fmla="*/ 2387 w 2550"/>
                <a:gd name="T65" fmla="*/ 5170 h 5902"/>
                <a:gd name="T66" fmla="*/ 2506 w 2550"/>
                <a:gd name="T67" fmla="*/ 5355 h 5902"/>
                <a:gd name="T68" fmla="*/ 2450 w 2550"/>
                <a:gd name="T69" fmla="*/ 5503 h 5902"/>
                <a:gd name="T70" fmla="*/ 2533 w 2550"/>
                <a:gd name="T71" fmla="*/ 5556 h 5902"/>
                <a:gd name="T72" fmla="*/ 2546 w 2550"/>
                <a:gd name="T73" fmla="*/ 5818 h 5902"/>
                <a:gd name="T74" fmla="*/ 2479 w 2550"/>
                <a:gd name="T75" fmla="*/ 5897 h 5902"/>
                <a:gd name="T76" fmla="*/ 45 w 2550"/>
                <a:gd name="T77" fmla="*/ 5882 h 5902"/>
                <a:gd name="T78" fmla="*/ 0 w 2550"/>
                <a:gd name="T79" fmla="*/ 5783 h 5902"/>
                <a:gd name="T80" fmla="*/ 37 w 2550"/>
                <a:gd name="T81" fmla="*/ 5531 h 5902"/>
                <a:gd name="T82" fmla="*/ 117 w 2550"/>
                <a:gd name="T83" fmla="*/ 5498 h 5902"/>
                <a:gd name="T84" fmla="*/ 49 w 2550"/>
                <a:gd name="T85" fmla="*/ 5305 h 5902"/>
                <a:gd name="T86" fmla="*/ 343 w 2550"/>
                <a:gd name="T87" fmla="*/ 5026 h 5902"/>
                <a:gd name="T88" fmla="*/ 534 w 2550"/>
                <a:gd name="T89" fmla="*/ 4784 h 5902"/>
                <a:gd name="T90" fmla="*/ 482 w 2550"/>
                <a:gd name="T91" fmla="*/ 4690 h 5902"/>
                <a:gd name="T92" fmla="*/ 529 w 2550"/>
                <a:gd name="T93" fmla="*/ 4575 h 5902"/>
                <a:gd name="T94" fmla="*/ 658 w 2550"/>
                <a:gd name="T95" fmla="*/ 4446 h 5902"/>
                <a:gd name="T96" fmla="*/ 786 w 2550"/>
                <a:gd name="T97" fmla="*/ 4035 h 5902"/>
                <a:gd name="T98" fmla="*/ 867 w 2550"/>
                <a:gd name="T99" fmla="*/ 3423 h 5902"/>
                <a:gd name="T100" fmla="*/ 678 w 2550"/>
                <a:gd name="T101" fmla="*/ 2619 h 5902"/>
                <a:gd name="T102" fmla="*/ 495 w 2550"/>
                <a:gd name="T103" fmla="*/ 2565 h 5902"/>
                <a:gd name="T104" fmla="*/ 460 w 2550"/>
                <a:gd name="T105" fmla="*/ 2476 h 5902"/>
                <a:gd name="T106" fmla="*/ 561 w 2550"/>
                <a:gd name="T107" fmla="*/ 2393 h 5902"/>
                <a:gd name="T108" fmla="*/ 625 w 2550"/>
                <a:gd name="T109" fmla="*/ 2266 h 5902"/>
                <a:gd name="T110" fmla="*/ 867 w 2550"/>
                <a:gd name="T111" fmla="*/ 2186 h 5902"/>
                <a:gd name="T112" fmla="*/ 770 w 2550"/>
                <a:gd name="T113" fmla="*/ 2052 h 5902"/>
                <a:gd name="T114" fmla="*/ 721 w 2550"/>
                <a:gd name="T115" fmla="*/ 2001 h 5902"/>
                <a:gd name="T116" fmla="*/ 730 w 2550"/>
                <a:gd name="T117" fmla="*/ 1936 h 5902"/>
                <a:gd name="T118" fmla="*/ 794 w 2550"/>
                <a:gd name="T119" fmla="*/ 1902 h 5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0" h="5902">
                  <a:moveTo>
                    <a:pt x="794" y="1902"/>
                  </a:moveTo>
                  <a:lnTo>
                    <a:pt x="851" y="1902"/>
                  </a:lnTo>
                  <a:lnTo>
                    <a:pt x="849" y="1877"/>
                  </a:lnTo>
                  <a:lnTo>
                    <a:pt x="835" y="1842"/>
                  </a:lnTo>
                  <a:lnTo>
                    <a:pt x="821" y="1805"/>
                  </a:lnTo>
                  <a:lnTo>
                    <a:pt x="808" y="1766"/>
                  </a:lnTo>
                  <a:lnTo>
                    <a:pt x="794" y="1727"/>
                  </a:lnTo>
                  <a:lnTo>
                    <a:pt x="779" y="1688"/>
                  </a:lnTo>
                  <a:lnTo>
                    <a:pt x="765" y="1647"/>
                  </a:lnTo>
                  <a:lnTo>
                    <a:pt x="749" y="1606"/>
                  </a:lnTo>
                  <a:lnTo>
                    <a:pt x="733" y="1564"/>
                  </a:lnTo>
                  <a:lnTo>
                    <a:pt x="715" y="1522"/>
                  </a:lnTo>
                  <a:lnTo>
                    <a:pt x="695" y="1480"/>
                  </a:lnTo>
                  <a:lnTo>
                    <a:pt x="674" y="1437"/>
                  </a:lnTo>
                  <a:lnTo>
                    <a:pt x="650" y="1394"/>
                  </a:lnTo>
                  <a:lnTo>
                    <a:pt x="638" y="1373"/>
                  </a:lnTo>
                  <a:lnTo>
                    <a:pt x="624" y="1351"/>
                  </a:lnTo>
                  <a:lnTo>
                    <a:pt x="611" y="1330"/>
                  </a:lnTo>
                  <a:lnTo>
                    <a:pt x="596" y="1309"/>
                  </a:lnTo>
                  <a:lnTo>
                    <a:pt x="580" y="1287"/>
                  </a:lnTo>
                  <a:lnTo>
                    <a:pt x="565" y="1267"/>
                  </a:lnTo>
                  <a:lnTo>
                    <a:pt x="548" y="1246"/>
                  </a:lnTo>
                  <a:lnTo>
                    <a:pt x="530" y="1224"/>
                  </a:lnTo>
                  <a:lnTo>
                    <a:pt x="520" y="1211"/>
                  </a:lnTo>
                  <a:lnTo>
                    <a:pt x="510" y="1197"/>
                  </a:lnTo>
                  <a:lnTo>
                    <a:pt x="503" y="1183"/>
                  </a:lnTo>
                  <a:lnTo>
                    <a:pt x="496" y="1167"/>
                  </a:lnTo>
                  <a:lnTo>
                    <a:pt x="493" y="1152"/>
                  </a:lnTo>
                  <a:lnTo>
                    <a:pt x="489" y="1137"/>
                  </a:lnTo>
                  <a:lnTo>
                    <a:pt x="489" y="1122"/>
                  </a:lnTo>
                  <a:lnTo>
                    <a:pt x="492" y="1109"/>
                  </a:lnTo>
                  <a:lnTo>
                    <a:pt x="493" y="1102"/>
                  </a:lnTo>
                  <a:lnTo>
                    <a:pt x="495" y="1096"/>
                  </a:lnTo>
                  <a:lnTo>
                    <a:pt x="498" y="1090"/>
                  </a:lnTo>
                  <a:lnTo>
                    <a:pt x="502" y="1084"/>
                  </a:lnTo>
                  <a:lnTo>
                    <a:pt x="506" y="1078"/>
                  </a:lnTo>
                  <a:lnTo>
                    <a:pt x="511" y="1074"/>
                  </a:lnTo>
                  <a:lnTo>
                    <a:pt x="516" y="1069"/>
                  </a:lnTo>
                  <a:lnTo>
                    <a:pt x="522" y="1065"/>
                  </a:lnTo>
                  <a:lnTo>
                    <a:pt x="529" y="1061"/>
                  </a:lnTo>
                  <a:lnTo>
                    <a:pt x="537" y="1058"/>
                  </a:lnTo>
                  <a:lnTo>
                    <a:pt x="545" y="1056"/>
                  </a:lnTo>
                  <a:lnTo>
                    <a:pt x="553" y="1054"/>
                  </a:lnTo>
                  <a:lnTo>
                    <a:pt x="564" y="1052"/>
                  </a:lnTo>
                  <a:lnTo>
                    <a:pt x="574" y="1051"/>
                  </a:lnTo>
                  <a:lnTo>
                    <a:pt x="585" y="1051"/>
                  </a:lnTo>
                  <a:lnTo>
                    <a:pt x="596" y="1051"/>
                  </a:lnTo>
                  <a:lnTo>
                    <a:pt x="641" y="1055"/>
                  </a:lnTo>
                  <a:lnTo>
                    <a:pt x="684" y="1058"/>
                  </a:lnTo>
                  <a:lnTo>
                    <a:pt x="724" y="1061"/>
                  </a:lnTo>
                  <a:lnTo>
                    <a:pt x="763" y="1065"/>
                  </a:lnTo>
                  <a:lnTo>
                    <a:pt x="800" y="1067"/>
                  </a:lnTo>
                  <a:lnTo>
                    <a:pt x="835" y="1070"/>
                  </a:lnTo>
                  <a:lnTo>
                    <a:pt x="867" y="1073"/>
                  </a:lnTo>
                  <a:lnTo>
                    <a:pt x="899" y="1076"/>
                  </a:lnTo>
                  <a:lnTo>
                    <a:pt x="893" y="1070"/>
                  </a:lnTo>
                  <a:lnTo>
                    <a:pt x="889" y="1064"/>
                  </a:lnTo>
                  <a:lnTo>
                    <a:pt x="884" y="1056"/>
                  </a:lnTo>
                  <a:lnTo>
                    <a:pt x="881" y="1047"/>
                  </a:lnTo>
                  <a:lnTo>
                    <a:pt x="878" y="1038"/>
                  </a:lnTo>
                  <a:lnTo>
                    <a:pt x="877" y="1029"/>
                  </a:lnTo>
                  <a:lnTo>
                    <a:pt x="876" y="1019"/>
                  </a:lnTo>
                  <a:lnTo>
                    <a:pt x="876" y="1009"/>
                  </a:lnTo>
                  <a:lnTo>
                    <a:pt x="877" y="998"/>
                  </a:lnTo>
                  <a:lnTo>
                    <a:pt x="880" y="988"/>
                  </a:lnTo>
                  <a:lnTo>
                    <a:pt x="883" y="978"/>
                  </a:lnTo>
                  <a:lnTo>
                    <a:pt x="886" y="968"/>
                  </a:lnTo>
                  <a:lnTo>
                    <a:pt x="891" y="960"/>
                  </a:lnTo>
                  <a:lnTo>
                    <a:pt x="896" y="951"/>
                  </a:lnTo>
                  <a:lnTo>
                    <a:pt x="902" y="944"/>
                  </a:lnTo>
                  <a:lnTo>
                    <a:pt x="910" y="939"/>
                  </a:lnTo>
                  <a:lnTo>
                    <a:pt x="1070" y="852"/>
                  </a:lnTo>
                  <a:lnTo>
                    <a:pt x="1002" y="852"/>
                  </a:lnTo>
                  <a:lnTo>
                    <a:pt x="995" y="745"/>
                  </a:lnTo>
                  <a:lnTo>
                    <a:pt x="1082" y="752"/>
                  </a:lnTo>
                  <a:lnTo>
                    <a:pt x="1082" y="652"/>
                  </a:lnTo>
                  <a:lnTo>
                    <a:pt x="849" y="652"/>
                  </a:lnTo>
                  <a:lnTo>
                    <a:pt x="849" y="326"/>
                  </a:lnTo>
                  <a:lnTo>
                    <a:pt x="1109" y="319"/>
                  </a:lnTo>
                  <a:lnTo>
                    <a:pt x="1116" y="213"/>
                  </a:lnTo>
                  <a:lnTo>
                    <a:pt x="1063" y="200"/>
                  </a:lnTo>
                  <a:lnTo>
                    <a:pt x="1063" y="139"/>
                  </a:lnTo>
                  <a:lnTo>
                    <a:pt x="1162" y="133"/>
                  </a:lnTo>
                  <a:lnTo>
                    <a:pt x="1275" y="0"/>
                  </a:lnTo>
                  <a:lnTo>
                    <a:pt x="1389" y="133"/>
                  </a:lnTo>
                  <a:lnTo>
                    <a:pt x="1489" y="139"/>
                  </a:lnTo>
                  <a:lnTo>
                    <a:pt x="1489" y="200"/>
                  </a:lnTo>
                  <a:lnTo>
                    <a:pt x="1435" y="213"/>
                  </a:lnTo>
                  <a:lnTo>
                    <a:pt x="1442" y="319"/>
                  </a:lnTo>
                  <a:lnTo>
                    <a:pt x="1701" y="326"/>
                  </a:lnTo>
                  <a:lnTo>
                    <a:pt x="1701" y="652"/>
                  </a:lnTo>
                  <a:lnTo>
                    <a:pt x="1469" y="652"/>
                  </a:lnTo>
                  <a:lnTo>
                    <a:pt x="1469" y="752"/>
                  </a:lnTo>
                  <a:lnTo>
                    <a:pt x="1555" y="745"/>
                  </a:lnTo>
                  <a:lnTo>
                    <a:pt x="1549" y="852"/>
                  </a:lnTo>
                  <a:lnTo>
                    <a:pt x="1482" y="852"/>
                  </a:lnTo>
                  <a:lnTo>
                    <a:pt x="1642" y="939"/>
                  </a:lnTo>
                  <a:lnTo>
                    <a:pt x="1649" y="944"/>
                  </a:lnTo>
                  <a:lnTo>
                    <a:pt x="1654" y="951"/>
                  </a:lnTo>
                  <a:lnTo>
                    <a:pt x="1660" y="960"/>
                  </a:lnTo>
                  <a:lnTo>
                    <a:pt x="1664" y="968"/>
                  </a:lnTo>
                  <a:lnTo>
                    <a:pt x="1668" y="978"/>
                  </a:lnTo>
                  <a:lnTo>
                    <a:pt x="1671" y="987"/>
                  </a:lnTo>
                  <a:lnTo>
                    <a:pt x="1673" y="997"/>
                  </a:lnTo>
                  <a:lnTo>
                    <a:pt x="1674" y="1009"/>
                  </a:lnTo>
                  <a:lnTo>
                    <a:pt x="1674" y="1019"/>
                  </a:lnTo>
                  <a:lnTo>
                    <a:pt x="1674" y="1029"/>
                  </a:lnTo>
                  <a:lnTo>
                    <a:pt x="1672" y="1038"/>
                  </a:lnTo>
                  <a:lnTo>
                    <a:pt x="1670" y="1047"/>
                  </a:lnTo>
                  <a:lnTo>
                    <a:pt x="1667" y="1056"/>
                  </a:lnTo>
                  <a:lnTo>
                    <a:pt x="1663" y="1064"/>
                  </a:lnTo>
                  <a:lnTo>
                    <a:pt x="1658" y="1070"/>
                  </a:lnTo>
                  <a:lnTo>
                    <a:pt x="1652" y="1076"/>
                  </a:lnTo>
                  <a:lnTo>
                    <a:pt x="1683" y="1073"/>
                  </a:lnTo>
                  <a:lnTo>
                    <a:pt x="1716" y="1070"/>
                  </a:lnTo>
                  <a:lnTo>
                    <a:pt x="1752" y="1067"/>
                  </a:lnTo>
                  <a:lnTo>
                    <a:pt x="1788" y="1065"/>
                  </a:lnTo>
                  <a:lnTo>
                    <a:pt x="1827" y="1061"/>
                  </a:lnTo>
                  <a:lnTo>
                    <a:pt x="1868" y="1058"/>
                  </a:lnTo>
                  <a:lnTo>
                    <a:pt x="1909" y="1055"/>
                  </a:lnTo>
                  <a:lnTo>
                    <a:pt x="1954" y="1051"/>
                  </a:lnTo>
                  <a:lnTo>
                    <a:pt x="1967" y="1051"/>
                  </a:lnTo>
                  <a:lnTo>
                    <a:pt x="1978" y="1051"/>
                  </a:lnTo>
                  <a:lnTo>
                    <a:pt x="1988" y="1052"/>
                  </a:lnTo>
                  <a:lnTo>
                    <a:pt x="1997" y="1054"/>
                  </a:lnTo>
                  <a:lnTo>
                    <a:pt x="2006" y="1056"/>
                  </a:lnTo>
                  <a:lnTo>
                    <a:pt x="2014" y="1058"/>
                  </a:lnTo>
                  <a:lnTo>
                    <a:pt x="2022" y="1061"/>
                  </a:lnTo>
                  <a:lnTo>
                    <a:pt x="2029" y="1065"/>
                  </a:lnTo>
                  <a:lnTo>
                    <a:pt x="2034" y="1069"/>
                  </a:lnTo>
                  <a:lnTo>
                    <a:pt x="2040" y="1074"/>
                  </a:lnTo>
                  <a:lnTo>
                    <a:pt x="2045" y="1078"/>
                  </a:lnTo>
                  <a:lnTo>
                    <a:pt x="2049" y="1084"/>
                  </a:lnTo>
                  <a:lnTo>
                    <a:pt x="2052" y="1090"/>
                  </a:lnTo>
                  <a:lnTo>
                    <a:pt x="2056" y="1096"/>
                  </a:lnTo>
                  <a:lnTo>
                    <a:pt x="2058" y="1102"/>
                  </a:lnTo>
                  <a:lnTo>
                    <a:pt x="2059" y="1109"/>
                  </a:lnTo>
                  <a:lnTo>
                    <a:pt x="2061" y="1122"/>
                  </a:lnTo>
                  <a:lnTo>
                    <a:pt x="2061" y="1137"/>
                  </a:lnTo>
                  <a:lnTo>
                    <a:pt x="2059" y="1152"/>
                  </a:lnTo>
                  <a:lnTo>
                    <a:pt x="2054" y="1167"/>
                  </a:lnTo>
                  <a:lnTo>
                    <a:pt x="2049" y="1183"/>
                  </a:lnTo>
                  <a:lnTo>
                    <a:pt x="2041" y="1197"/>
                  </a:lnTo>
                  <a:lnTo>
                    <a:pt x="2032" y="1211"/>
                  </a:lnTo>
                  <a:lnTo>
                    <a:pt x="2021" y="1224"/>
                  </a:lnTo>
                  <a:lnTo>
                    <a:pt x="2003" y="1246"/>
                  </a:lnTo>
                  <a:lnTo>
                    <a:pt x="1986" y="1267"/>
                  </a:lnTo>
                  <a:lnTo>
                    <a:pt x="1970" y="1287"/>
                  </a:lnTo>
                  <a:lnTo>
                    <a:pt x="1954" y="1309"/>
                  </a:lnTo>
                  <a:lnTo>
                    <a:pt x="1940" y="1330"/>
                  </a:lnTo>
                  <a:lnTo>
                    <a:pt x="1926" y="1351"/>
                  </a:lnTo>
                  <a:lnTo>
                    <a:pt x="1913" y="1373"/>
                  </a:lnTo>
                  <a:lnTo>
                    <a:pt x="1900" y="1394"/>
                  </a:lnTo>
                  <a:lnTo>
                    <a:pt x="1877" y="1437"/>
                  </a:lnTo>
                  <a:lnTo>
                    <a:pt x="1855" y="1480"/>
                  </a:lnTo>
                  <a:lnTo>
                    <a:pt x="1835" y="1522"/>
                  </a:lnTo>
                  <a:lnTo>
                    <a:pt x="1818" y="1564"/>
                  </a:lnTo>
                  <a:lnTo>
                    <a:pt x="1802" y="1606"/>
                  </a:lnTo>
                  <a:lnTo>
                    <a:pt x="1786" y="1647"/>
                  </a:lnTo>
                  <a:lnTo>
                    <a:pt x="1771" y="1688"/>
                  </a:lnTo>
                  <a:lnTo>
                    <a:pt x="1758" y="1727"/>
                  </a:lnTo>
                  <a:lnTo>
                    <a:pt x="1743" y="1766"/>
                  </a:lnTo>
                  <a:lnTo>
                    <a:pt x="1730" y="1805"/>
                  </a:lnTo>
                  <a:lnTo>
                    <a:pt x="1716" y="1842"/>
                  </a:lnTo>
                  <a:lnTo>
                    <a:pt x="1701" y="1877"/>
                  </a:lnTo>
                  <a:lnTo>
                    <a:pt x="1700" y="1902"/>
                  </a:lnTo>
                  <a:lnTo>
                    <a:pt x="1758" y="1902"/>
                  </a:lnTo>
                  <a:lnTo>
                    <a:pt x="1766" y="1902"/>
                  </a:lnTo>
                  <a:lnTo>
                    <a:pt x="1772" y="1904"/>
                  </a:lnTo>
                  <a:lnTo>
                    <a:pt x="1780" y="1906"/>
                  </a:lnTo>
                  <a:lnTo>
                    <a:pt x="1787" y="1908"/>
                  </a:lnTo>
                  <a:lnTo>
                    <a:pt x="1794" y="1911"/>
                  </a:lnTo>
                  <a:lnTo>
                    <a:pt x="1800" y="1915"/>
                  </a:lnTo>
                  <a:lnTo>
                    <a:pt x="1806" y="1919"/>
                  </a:lnTo>
                  <a:lnTo>
                    <a:pt x="1812" y="1925"/>
                  </a:lnTo>
                  <a:lnTo>
                    <a:pt x="1816" y="1929"/>
                  </a:lnTo>
                  <a:lnTo>
                    <a:pt x="1821" y="1936"/>
                  </a:lnTo>
                  <a:lnTo>
                    <a:pt x="1824" y="1942"/>
                  </a:lnTo>
                  <a:lnTo>
                    <a:pt x="1827" y="1949"/>
                  </a:lnTo>
                  <a:lnTo>
                    <a:pt x="1831" y="1955"/>
                  </a:lnTo>
                  <a:lnTo>
                    <a:pt x="1832" y="1963"/>
                  </a:lnTo>
                  <a:lnTo>
                    <a:pt x="1833" y="1971"/>
                  </a:lnTo>
                  <a:lnTo>
                    <a:pt x="1834" y="1979"/>
                  </a:lnTo>
                  <a:lnTo>
                    <a:pt x="1834" y="1979"/>
                  </a:lnTo>
                  <a:lnTo>
                    <a:pt x="1833" y="1987"/>
                  </a:lnTo>
                  <a:lnTo>
                    <a:pt x="1832" y="1994"/>
                  </a:lnTo>
                  <a:lnTo>
                    <a:pt x="1831" y="2001"/>
                  </a:lnTo>
                  <a:lnTo>
                    <a:pt x="1827" y="2008"/>
                  </a:lnTo>
                  <a:lnTo>
                    <a:pt x="1824" y="2015"/>
                  </a:lnTo>
                  <a:lnTo>
                    <a:pt x="1821" y="2022"/>
                  </a:lnTo>
                  <a:lnTo>
                    <a:pt x="1816" y="2027"/>
                  </a:lnTo>
                  <a:lnTo>
                    <a:pt x="1812" y="2033"/>
                  </a:lnTo>
                  <a:lnTo>
                    <a:pt x="1806" y="2037"/>
                  </a:lnTo>
                  <a:lnTo>
                    <a:pt x="1800" y="2042"/>
                  </a:lnTo>
                  <a:lnTo>
                    <a:pt x="1794" y="2046"/>
                  </a:lnTo>
                  <a:lnTo>
                    <a:pt x="1787" y="2049"/>
                  </a:lnTo>
                  <a:lnTo>
                    <a:pt x="1780" y="2052"/>
                  </a:lnTo>
                  <a:lnTo>
                    <a:pt x="1772" y="2053"/>
                  </a:lnTo>
                  <a:lnTo>
                    <a:pt x="1766" y="2054"/>
                  </a:lnTo>
                  <a:lnTo>
                    <a:pt x="1758" y="2055"/>
                  </a:lnTo>
                  <a:lnTo>
                    <a:pt x="1691" y="2055"/>
                  </a:lnTo>
                  <a:lnTo>
                    <a:pt x="1690" y="2077"/>
                  </a:lnTo>
                  <a:lnTo>
                    <a:pt x="1689" y="2099"/>
                  </a:lnTo>
                  <a:lnTo>
                    <a:pt x="1688" y="2121"/>
                  </a:lnTo>
                  <a:lnTo>
                    <a:pt x="1687" y="2143"/>
                  </a:lnTo>
                  <a:lnTo>
                    <a:pt x="1686" y="2164"/>
                  </a:lnTo>
                  <a:lnTo>
                    <a:pt x="1685" y="2186"/>
                  </a:lnTo>
                  <a:lnTo>
                    <a:pt x="1683" y="2207"/>
                  </a:lnTo>
                  <a:lnTo>
                    <a:pt x="1682" y="2229"/>
                  </a:lnTo>
                  <a:lnTo>
                    <a:pt x="1880" y="2229"/>
                  </a:lnTo>
                  <a:lnTo>
                    <a:pt x="1889" y="2230"/>
                  </a:lnTo>
                  <a:lnTo>
                    <a:pt x="1898" y="2232"/>
                  </a:lnTo>
                  <a:lnTo>
                    <a:pt x="1906" y="2236"/>
                  </a:lnTo>
                  <a:lnTo>
                    <a:pt x="1913" y="2242"/>
                  </a:lnTo>
                  <a:lnTo>
                    <a:pt x="1918" y="2249"/>
                  </a:lnTo>
                  <a:lnTo>
                    <a:pt x="1923" y="2257"/>
                  </a:lnTo>
                  <a:lnTo>
                    <a:pt x="1926" y="2266"/>
                  </a:lnTo>
                  <a:lnTo>
                    <a:pt x="1927" y="2275"/>
                  </a:lnTo>
                  <a:lnTo>
                    <a:pt x="1927" y="2354"/>
                  </a:lnTo>
                  <a:lnTo>
                    <a:pt x="1926" y="2361"/>
                  </a:lnTo>
                  <a:lnTo>
                    <a:pt x="1925" y="2367"/>
                  </a:lnTo>
                  <a:lnTo>
                    <a:pt x="1923" y="2372"/>
                  </a:lnTo>
                  <a:lnTo>
                    <a:pt x="1921" y="2378"/>
                  </a:lnTo>
                  <a:lnTo>
                    <a:pt x="1939" y="2380"/>
                  </a:lnTo>
                  <a:lnTo>
                    <a:pt x="1957" y="2384"/>
                  </a:lnTo>
                  <a:lnTo>
                    <a:pt x="1974" y="2388"/>
                  </a:lnTo>
                  <a:lnTo>
                    <a:pt x="1989" y="2393"/>
                  </a:lnTo>
                  <a:lnTo>
                    <a:pt x="2005" y="2399"/>
                  </a:lnTo>
                  <a:lnTo>
                    <a:pt x="2020" y="2405"/>
                  </a:lnTo>
                  <a:lnTo>
                    <a:pt x="2032" y="2413"/>
                  </a:lnTo>
                  <a:lnTo>
                    <a:pt x="2044" y="2420"/>
                  </a:lnTo>
                  <a:lnTo>
                    <a:pt x="2056" y="2429"/>
                  </a:lnTo>
                  <a:lnTo>
                    <a:pt x="2066" y="2437"/>
                  </a:lnTo>
                  <a:lnTo>
                    <a:pt x="2074" y="2446"/>
                  </a:lnTo>
                  <a:lnTo>
                    <a:pt x="2081" y="2456"/>
                  </a:lnTo>
                  <a:lnTo>
                    <a:pt x="2087" y="2466"/>
                  </a:lnTo>
                  <a:lnTo>
                    <a:pt x="2090" y="2476"/>
                  </a:lnTo>
                  <a:lnTo>
                    <a:pt x="2094" y="2486"/>
                  </a:lnTo>
                  <a:lnTo>
                    <a:pt x="2094" y="2497"/>
                  </a:lnTo>
                  <a:lnTo>
                    <a:pt x="2094" y="2503"/>
                  </a:lnTo>
                  <a:lnTo>
                    <a:pt x="2093" y="2510"/>
                  </a:lnTo>
                  <a:lnTo>
                    <a:pt x="2092" y="2515"/>
                  </a:lnTo>
                  <a:lnTo>
                    <a:pt x="2089" y="2522"/>
                  </a:lnTo>
                  <a:lnTo>
                    <a:pt x="2084" y="2533"/>
                  </a:lnTo>
                  <a:lnTo>
                    <a:pt x="2077" y="2544"/>
                  </a:lnTo>
                  <a:lnTo>
                    <a:pt x="2067" y="2555"/>
                  </a:lnTo>
                  <a:lnTo>
                    <a:pt x="2056" y="2565"/>
                  </a:lnTo>
                  <a:lnTo>
                    <a:pt x="2043" y="2575"/>
                  </a:lnTo>
                  <a:lnTo>
                    <a:pt x="2029" y="2584"/>
                  </a:lnTo>
                  <a:lnTo>
                    <a:pt x="2013" y="2592"/>
                  </a:lnTo>
                  <a:lnTo>
                    <a:pt x="1996" y="2598"/>
                  </a:lnTo>
                  <a:lnTo>
                    <a:pt x="1978" y="2604"/>
                  </a:lnTo>
                  <a:lnTo>
                    <a:pt x="1959" y="2610"/>
                  </a:lnTo>
                  <a:lnTo>
                    <a:pt x="1939" y="2614"/>
                  </a:lnTo>
                  <a:lnTo>
                    <a:pt x="1917" y="2616"/>
                  </a:lnTo>
                  <a:lnTo>
                    <a:pt x="1895" y="2619"/>
                  </a:lnTo>
                  <a:lnTo>
                    <a:pt x="1872" y="2619"/>
                  </a:lnTo>
                  <a:lnTo>
                    <a:pt x="1669" y="2619"/>
                  </a:lnTo>
                  <a:lnTo>
                    <a:pt x="1668" y="2722"/>
                  </a:lnTo>
                  <a:lnTo>
                    <a:pt x="1667" y="2822"/>
                  </a:lnTo>
                  <a:lnTo>
                    <a:pt x="1667" y="2919"/>
                  </a:lnTo>
                  <a:lnTo>
                    <a:pt x="1668" y="3011"/>
                  </a:lnTo>
                  <a:lnTo>
                    <a:pt x="1669" y="3100"/>
                  </a:lnTo>
                  <a:lnTo>
                    <a:pt x="1671" y="3185"/>
                  </a:lnTo>
                  <a:lnTo>
                    <a:pt x="1674" y="3267"/>
                  </a:lnTo>
                  <a:lnTo>
                    <a:pt x="1679" y="3347"/>
                  </a:lnTo>
                  <a:lnTo>
                    <a:pt x="1683" y="3423"/>
                  </a:lnTo>
                  <a:lnTo>
                    <a:pt x="1689" y="3496"/>
                  </a:lnTo>
                  <a:lnTo>
                    <a:pt x="1695" y="3567"/>
                  </a:lnTo>
                  <a:lnTo>
                    <a:pt x="1701" y="3634"/>
                  </a:lnTo>
                  <a:lnTo>
                    <a:pt x="1709" y="3698"/>
                  </a:lnTo>
                  <a:lnTo>
                    <a:pt x="1717" y="3760"/>
                  </a:lnTo>
                  <a:lnTo>
                    <a:pt x="1726" y="3820"/>
                  </a:lnTo>
                  <a:lnTo>
                    <a:pt x="1735" y="3877"/>
                  </a:lnTo>
                  <a:lnTo>
                    <a:pt x="1744" y="3932"/>
                  </a:lnTo>
                  <a:lnTo>
                    <a:pt x="1754" y="3985"/>
                  </a:lnTo>
                  <a:lnTo>
                    <a:pt x="1766" y="4035"/>
                  </a:lnTo>
                  <a:lnTo>
                    <a:pt x="1777" y="4084"/>
                  </a:lnTo>
                  <a:lnTo>
                    <a:pt x="1788" y="4130"/>
                  </a:lnTo>
                  <a:lnTo>
                    <a:pt x="1799" y="4175"/>
                  </a:lnTo>
                  <a:lnTo>
                    <a:pt x="1812" y="4218"/>
                  </a:lnTo>
                  <a:lnTo>
                    <a:pt x="1825" y="4259"/>
                  </a:lnTo>
                  <a:lnTo>
                    <a:pt x="1837" y="4300"/>
                  </a:lnTo>
                  <a:lnTo>
                    <a:pt x="1851" y="4338"/>
                  </a:lnTo>
                  <a:lnTo>
                    <a:pt x="1866" y="4375"/>
                  </a:lnTo>
                  <a:lnTo>
                    <a:pt x="1879" y="4411"/>
                  </a:lnTo>
                  <a:lnTo>
                    <a:pt x="1894" y="4446"/>
                  </a:lnTo>
                  <a:lnTo>
                    <a:pt x="1908" y="4480"/>
                  </a:lnTo>
                  <a:lnTo>
                    <a:pt x="1923" y="4512"/>
                  </a:lnTo>
                  <a:lnTo>
                    <a:pt x="1938" y="4545"/>
                  </a:lnTo>
                  <a:lnTo>
                    <a:pt x="1951" y="4545"/>
                  </a:lnTo>
                  <a:lnTo>
                    <a:pt x="1965" y="4547"/>
                  </a:lnTo>
                  <a:lnTo>
                    <a:pt x="1977" y="4550"/>
                  </a:lnTo>
                  <a:lnTo>
                    <a:pt x="1989" y="4555"/>
                  </a:lnTo>
                  <a:lnTo>
                    <a:pt x="2001" y="4560"/>
                  </a:lnTo>
                  <a:lnTo>
                    <a:pt x="2012" y="4567"/>
                  </a:lnTo>
                  <a:lnTo>
                    <a:pt x="2022" y="4575"/>
                  </a:lnTo>
                  <a:lnTo>
                    <a:pt x="2031" y="4584"/>
                  </a:lnTo>
                  <a:lnTo>
                    <a:pt x="2040" y="4593"/>
                  </a:lnTo>
                  <a:lnTo>
                    <a:pt x="2048" y="4603"/>
                  </a:lnTo>
                  <a:lnTo>
                    <a:pt x="2054" y="4614"/>
                  </a:lnTo>
                  <a:lnTo>
                    <a:pt x="2060" y="4626"/>
                  </a:lnTo>
                  <a:lnTo>
                    <a:pt x="2065" y="4638"/>
                  </a:lnTo>
                  <a:lnTo>
                    <a:pt x="2067" y="4650"/>
                  </a:lnTo>
                  <a:lnTo>
                    <a:pt x="2069" y="4664"/>
                  </a:lnTo>
                  <a:lnTo>
                    <a:pt x="2070" y="4677"/>
                  </a:lnTo>
                  <a:lnTo>
                    <a:pt x="2069" y="4690"/>
                  </a:lnTo>
                  <a:lnTo>
                    <a:pt x="2068" y="4701"/>
                  </a:lnTo>
                  <a:lnTo>
                    <a:pt x="2066" y="4712"/>
                  </a:lnTo>
                  <a:lnTo>
                    <a:pt x="2062" y="4722"/>
                  </a:lnTo>
                  <a:lnTo>
                    <a:pt x="2058" y="4732"/>
                  </a:lnTo>
                  <a:lnTo>
                    <a:pt x="2053" y="4743"/>
                  </a:lnTo>
                  <a:lnTo>
                    <a:pt x="2047" y="4753"/>
                  </a:lnTo>
                  <a:lnTo>
                    <a:pt x="2040" y="4761"/>
                  </a:lnTo>
                  <a:lnTo>
                    <a:pt x="2033" y="4770"/>
                  </a:lnTo>
                  <a:lnTo>
                    <a:pt x="2025" y="4777"/>
                  </a:lnTo>
                  <a:lnTo>
                    <a:pt x="2016" y="4784"/>
                  </a:lnTo>
                  <a:lnTo>
                    <a:pt x="2007" y="4790"/>
                  </a:lnTo>
                  <a:lnTo>
                    <a:pt x="1998" y="4795"/>
                  </a:lnTo>
                  <a:lnTo>
                    <a:pt x="1988" y="4801"/>
                  </a:lnTo>
                  <a:lnTo>
                    <a:pt x="1977" y="4804"/>
                  </a:lnTo>
                  <a:lnTo>
                    <a:pt x="1967" y="4808"/>
                  </a:lnTo>
                  <a:lnTo>
                    <a:pt x="1968" y="4833"/>
                  </a:lnTo>
                  <a:lnTo>
                    <a:pt x="2027" y="4881"/>
                  </a:lnTo>
                  <a:lnTo>
                    <a:pt x="2087" y="4929"/>
                  </a:lnTo>
                  <a:lnTo>
                    <a:pt x="2148" y="4978"/>
                  </a:lnTo>
                  <a:lnTo>
                    <a:pt x="2207" y="5026"/>
                  </a:lnTo>
                  <a:lnTo>
                    <a:pt x="2267" y="5073"/>
                  </a:lnTo>
                  <a:lnTo>
                    <a:pt x="2327" y="5122"/>
                  </a:lnTo>
                  <a:lnTo>
                    <a:pt x="2387" y="5170"/>
                  </a:lnTo>
                  <a:lnTo>
                    <a:pt x="2447" y="5218"/>
                  </a:lnTo>
                  <a:lnTo>
                    <a:pt x="2459" y="5232"/>
                  </a:lnTo>
                  <a:lnTo>
                    <a:pt x="2470" y="5245"/>
                  </a:lnTo>
                  <a:lnTo>
                    <a:pt x="2481" y="5260"/>
                  </a:lnTo>
                  <a:lnTo>
                    <a:pt x="2490" y="5274"/>
                  </a:lnTo>
                  <a:lnTo>
                    <a:pt x="2496" y="5290"/>
                  </a:lnTo>
                  <a:lnTo>
                    <a:pt x="2502" y="5305"/>
                  </a:lnTo>
                  <a:lnTo>
                    <a:pt x="2505" y="5322"/>
                  </a:lnTo>
                  <a:lnTo>
                    <a:pt x="2506" y="5339"/>
                  </a:lnTo>
                  <a:lnTo>
                    <a:pt x="2506" y="5355"/>
                  </a:lnTo>
                  <a:lnTo>
                    <a:pt x="2504" y="5373"/>
                  </a:lnTo>
                  <a:lnTo>
                    <a:pt x="2499" y="5393"/>
                  </a:lnTo>
                  <a:lnTo>
                    <a:pt x="2491" y="5412"/>
                  </a:lnTo>
                  <a:lnTo>
                    <a:pt x="2481" y="5432"/>
                  </a:lnTo>
                  <a:lnTo>
                    <a:pt x="2468" y="5453"/>
                  </a:lnTo>
                  <a:lnTo>
                    <a:pt x="2452" y="5476"/>
                  </a:lnTo>
                  <a:lnTo>
                    <a:pt x="2433" y="5498"/>
                  </a:lnTo>
                  <a:lnTo>
                    <a:pt x="2408" y="5498"/>
                  </a:lnTo>
                  <a:lnTo>
                    <a:pt x="2408" y="5503"/>
                  </a:lnTo>
                  <a:lnTo>
                    <a:pt x="2450" y="5503"/>
                  </a:lnTo>
                  <a:lnTo>
                    <a:pt x="2460" y="5504"/>
                  </a:lnTo>
                  <a:lnTo>
                    <a:pt x="2470" y="5505"/>
                  </a:lnTo>
                  <a:lnTo>
                    <a:pt x="2479" y="5508"/>
                  </a:lnTo>
                  <a:lnTo>
                    <a:pt x="2490" y="5513"/>
                  </a:lnTo>
                  <a:lnTo>
                    <a:pt x="2497" y="5517"/>
                  </a:lnTo>
                  <a:lnTo>
                    <a:pt x="2506" y="5523"/>
                  </a:lnTo>
                  <a:lnTo>
                    <a:pt x="2513" y="5531"/>
                  </a:lnTo>
                  <a:lnTo>
                    <a:pt x="2521" y="5538"/>
                  </a:lnTo>
                  <a:lnTo>
                    <a:pt x="2527" y="5547"/>
                  </a:lnTo>
                  <a:lnTo>
                    <a:pt x="2533" y="5556"/>
                  </a:lnTo>
                  <a:lnTo>
                    <a:pt x="2538" y="5566"/>
                  </a:lnTo>
                  <a:lnTo>
                    <a:pt x="2542" y="5576"/>
                  </a:lnTo>
                  <a:lnTo>
                    <a:pt x="2546" y="5587"/>
                  </a:lnTo>
                  <a:lnTo>
                    <a:pt x="2548" y="5598"/>
                  </a:lnTo>
                  <a:lnTo>
                    <a:pt x="2549" y="5611"/>
                  </a:lnTo>
                  <a:lnTo>
                    <a:pt x="2550" y="5623"/>
                  </a:lnTo>
                  <a:lnTo>
                    <a:pt x="2550" y="5783"/>
                  </a:lnTo>
                  <a:lnTo>
                    <a:pt x="2549" y="5795"/>
                  </a:lnTo>
                  <a:lnTo>
                    <a:pt x="2548" y="5806"/>
                  </a:lnTo>
                  <a:lnTo>
                    <a:pt x="2546" y="5818"/>
                  </a:lnTo>
                  <a:lnTo>
                    <a:pt x="2542" y="5829"/>
                  </a:lnTo>
                  <a:lnTo>
                    <a:pt x="2538" y="5840"/>
                  </a:lnTo>
                  <a:lnTo>
                    <a:pt x="2533" y="5849"/>
                  </a:lnTo>
                  <a:lnTo>
                    <a:pt x="2527" y="5859"/>
                  </a:lnTo>
                  <a:lnTo>
                    <a:pt x="2521" y="5867"/>
                  </a:lnTo>
                  <a:lnTo>
                    <a:pt x="2513" y="5875"/>
                  </a:lnTo>
                  <a:lnTo>
                    <a:pt x="2506" y="5882"/>
                  </a:lnTo>
                  <a:lnTo>
                    <a:pt x="2497" y="5888"/>
                  </a:lnTo>
                  <a:lnTo>
                    <a:pt x="2490" y="5893"/>
                  </a:lnTo>
                  <a:lnTo>
                    <a:pt x="2479" y="5897"/>
                  </a:lnTo>
                  <a:lnTo>
                    <a:pt x="2470" y="5900"/>
                  </a:lnTo>
                  <a:lnTo>
                    <a:pt x="2460" y="5902"/>
                  </a:lnTo>
                  <a:lnTo>
                    <a:pt x="2450" y="5902"/>
                  </a:lnTo>
                  <a:lnTo>
                    <a:pt x="100" y="5902"/>
                  </a:lnTo>
                  <a:lnTo>
                    <a:pt x="90" y="5902"/>
                  </a:lnTo>
                  <a:lnTo>
                    <a:pt x="80" y="5900"/>
                  </a:lnTo>
                  <a:lnTo>
                    <a:pt x="71" y="5897"/>
                  </a:lnTo>
                  <a:lnTo>
                    <a:pt x="62" y="5893"/>
                  </a:lnTo>
                  <a:lnTo>
                    <a:pt x="53" y="5888"/>
                  </a:lnTo>
                  <a:lnTo>
                    <a:pt x="45" y="5882"/>
                  </a:lnTo>
                  <a:lnTo>
                    <a:pt x="37" y="5875"/>
                  </a:lnTo>
                  <a:lnTo>
                    <a:pt x="31" y="5867"/>
                  </a:lnTo>
                  <a:lnTo>
                    <a:pt x="24" y="5859"/>
                  </a:lnTo>
                  <a:lnTo>
                    <a:pt x="18" y="5849"/>
                  </a:lnTo>
                  <a:lnTo>
                    <a:pt x="13" y="5840"/>
                  </a:lnTo>
                  <a:lnTo>
                    <a:pt x="8" y="5829"/>
                  </a:lnTo>
                  <a:lnTo>
                    <a:pt x="5" y="5818"/>
                  </a:lnTo>
                  <a:lnTo>
                    <a:pt x="3" y="5806"/>
                  </a:lnTo>
                  <a:lnTo>
                    <a:pt x="1" y="5795"/>
                  </a:lnTo>
                  <a:lnTo>
                    <a:pt x="0" y="5783"/>
                  </a:lnTo>
                  <a:lnTo>
                    <a:pt x="0" y="5623"/>
                  </a:lnTo>
                  <a:lnTo>
                    <a:pt x="1" y="5611"/>
                  </a:lnTo>
                  <a:lnTo>
                    <a:pt x="3" y="5598"/>
                  </a:lnTo>
                  <a:lnTo>
                    <a:pt x="5" y="5587"/>
                  </a:lnTo>
                  <a:lnTo>
                    <a:pt x="8" y="5576"/>
                  </a:lnTo>
                  <a:lnTo>
                    <a:pt x="13" y="5566"/>
                  </a:lnTo>
                  <a:lnTo>
                    <a:pt x="18" y="5556"/>
                  </a:lnTo>
                  <a:lnTo>
                    <a:pt x="24" y="5547"/>
                  </a:lnTo>
                  <a:lnTo>
                    <a:pt x="31" y="5538"/>
                  </a:lnTo>
                  <a:lnTo>
                    <a:pt x="37" y="5531"/>
                  </a:lnTo>
                  <a:lnTo>
                    <a:pt x="45" y="5523"/>
                  </a:lnTo>
                  <a:lnTo>
                    <a:pt x="53" y="5517"/>
                  </a:lnTo>
                  <a:lnTo>
                    <a:pt x="62" y="5513"/>
                  </a:lnTo>
                  <a:lnTo>
                    <a:pt x="71" y="5508"/>
                  </a:lnTo>
                  <a:lnTo>
                    <a:pt x="80" y="5505"/>
                  </a:lnTo>
                  <a:lnTo>
                    <a:pt x="90" y="5504"/>
                  </a:lnTo>
                  <a:lnTo>
                    <a:pt x="100" y="5503"/>
                  </a:lnTo>
                  <a:lnTo>
                    <a:pt x="144" y="5503"/>
                  </a:lnTo>
                  <a:lnTo>
                    <a:pt x="144" y="5498"/>
                  </a:lnTo>
                  <a:lnTo>
                    <a:pt x="117" y="5498"/>
                  </a:lnTo>
                  <a:lnTo>
                    <a:pt x="98" y="5476"/>
                  </a:lnTo>
                  <a:lnTo>
                    <a:pt x="82" y="5453"/>
                  </a:lnTo>
                  <a:lnTo>
                    <a:pt x="70" y="5432"/>
                  </a:lnTo>
                  <a:lnTo>
                    <a:pt x="60" y="5412"/>
                  </a:lnTo>
                  <a:lnTo>
                    <a:pt x="52" y="5393"/>
                  </a:lnTo>
                  <a:lnTo>
                    <a:pt x="48" y="5373"/>
                  </a:lnTo>
                  <a:lnTo>
                    <a:pt x="44" y="5355"/>
                  </a:lnTo>
                  <a:lnTo>
                    <a:pt x="44" y="5339"/>
                  </a:lnTo>
                  <a:lnTo>
                    <a:pt x="45" y="5322"/>
                  </a:lnTo>
                  <a:lnTo>
                    <a:pt x="49" y="5305"/>
                  </a:lnTo>
                  <a:lnTo>
                    <a:pt x="54" y="5290"/>
                  </a:lnTo>
                  <a:lnTo>
                    <a:pt x="61" y="5274"/>
                  </a:lnTo>
                  <a:lnTo>
                    <a:pt x="70" y="5260"/>
                  </a:lnTo>
                  <a:lnTo>
                    <a:pt x="80" y="5245"/>
                  </a:lnTo>
                  <a:lnTo>
                    <a:pt x="91" y="5232"/>
                  </a:lnTo>
                  <a:lnTo>
                    <a:pt x="104" y="5218"/>
                  </a:lnTo>
                  <a:lnTo>
                    <a:pt x="163" y="5170"/>
                  </a:lnTo>
                  <a:lnTo>
                    <a:pt x="224" y="5122"/>
                  </a:lnTo>
                  <a:lnTo>
                    <a:pt x="284" y="5073"/>
                  </a:lnTo>
                  <a:lnTo>
                    <a:pt x="343" y="5026"/>
                  </a:lnTo>
                  <a:lnTo>
                    <a:pt x="404" y="4978"/>
                  </a:lnTo>
                  <a:lnTo>
                    <a:pt x="464" y="4929"/>
                  </a:lnTo>
                  <a:lnTo>
                    <a:pt x="523" y="4881"/>
                  </a:lnTo>
                  <a:lnTo>
                    <a:pt x="583" y="4833"/>
                  </a:lnTo>
                  <a:lnTo>
                    <a:pt x="585" y="4808"/>
                  </a:lnTo>
                  <a:lnTo>
                    <a:pt x="574" y="4804"/>
                  </a:lnTo>
                  <a:lnTo>
                    <a:pt x="564" y="4801"/>
                  </a:lnTo>
                  <a:lnTo>
                    <a:pt x="553" y="4795"/>
                  </a:lnTo>
                  <a:lnTo>
                    <a:pt x="543" y="4790"/>
                  </a:lnTo>
                  <a:lnTo>
                    <a:pt x="534" y="4784"/>
                  </a:lnTo>
                  <a:lnTo>
                    <a:pt x="525" y="4777"/>
                  </a:lnTo>
                  <a:lnTo>
                    <a:pt x="518" y="4770"/>
                  </a:lnTo>
                  <a:lnTo>
                    <a:pt x="511" y="4761"/>
                  </a:lnTo>
                  <a:lnTo>
                    <a:pt x="504" y="4753"/>
                  </a:lnTo>
                  <a:lnTo>
                    <a:pt x="498" y="4743"/>
                  </a:lnTo>
                  <a:lnTo>
                    <a:pt x="493" y="4732"/>
                  </a:lnTo>
                  <a:lnTo>
                    <a:pt x="488" y="4722"/>
                  </a:lnTo>
                  <a:lnTo>
                    <a:pt x="485" y="4712"/>
                  </a:lnTo>
                  <a:lnTo>
                    <a:pt x="483" y="4701"/>
                  </a:lnTo>
                  <a:lnTo>
                    <a:pt x="482" y="4690"/>
                  </a:lnTo>
                  <a:lnTo>
                    <a:pt x="480" y="4677"/>
                  </a:lnTo>
                  <a:lnTo>
                    <a:pt x="482" y="4664"/>
                  </a:lnTo>
                  <a:lnTo>
                    <a:pt x="484" y="4650"/>
                  </a:lnTo>
                  <a:lnTo>
                    <a:pt x="487" y="4638"/>
                  </a:lnTo>
                  <a:lnTo>
                    <a:pt x="492" y="4626"/>
                  </a:lnTo>
                  <a:lnTo>
                    <a:pt x="497" y="4614"/>
                  </a:lnTo>
                  <a:lnTo>
                    <a:pt x="504" y="4603"/>
                  </a:lnTo>
                  <a:lnTo>
                    <a:pt x="511" y="4593"/>
                  </a:lnTo>
                  <a:lnTo>
                    <a:pt x="520" y="4584"/>
                  </a:lnTo>
                  <a:lnTo>
                    <a:pt x="529" y="4575"/>
                  </a:lnTo>
                  <a:lnTo>
                    <a:pt x="539" y="4567"/>
                  </a:lnTo>
                  <a:lnTo>
                    <a:pt x="550" y="4560"/>
                  </a:lnTo>
                  <a:lnTo>
                    <a:pt x="562" y="4555"/>
                  </a:lnTo>
                  <a:lnTo>
                    <a:pt x="574" y="4550"/>
                  </a:lnTo>
                  <a:lnTo>
                    <a:pt x="587" y="4547"/>
                  </a:lnTo>
                  <a:lnTo>
                    <a:pt x="600" y="4545"/>
                  </a:lnTo>
                  <a:lnTo>
                    <a:pt x="613" y="4545"/>
                  </a:lnTo>
                  <a:lnTo>
                    <a:pt x="629" y="4512"/>
                  </a:lnTo>
                  <a:lnTo>
                    <a:pt x="643" y="4480"/>
                  </a:lnTo>
                  <a:lnTo>
                    <a:pt x="658" y="4446"/>
                  </a:lnTo>
                  <a:lnTo>
                    <a:pt x="672" y="4411"/>
                  </a:lnTo>
                  <a:lnTo>
                    <a:pt x="686" y="4375"/>
                  </a:lnTo>
                  <a:lnTo>
                    <a:pt x="700" y="4338"/>
                  </a:lnTo>
                  <a:lnTo>
                    <a:pt x="713" y="4300"/>
                  </a:lnTo>
                  <a:lnTo>
                    <a:pt x="726" y="4259"/>
                  </a:lnTo>
                  <a:lnTo>
                    <a:pt x="739" y="4218"/>
                  </a:lnTo>
                  <a:lnTo>
                    <a:pt x="751" y="4175"/>
                  </a:lnTo>
                  <a:lnTo>
                    <a:pt x="763" y="4130"/>
                  </a:lnTo>
                  <a:lnTo>
                    <a:pt x="775" y="4084"/>
                  </a:lnTo>
                  <a:lnTo>
                    <a:pt x="786" y="4035"/>
                  </a:lnTo>
                  <a:lnTo>
                    <a:pt x="796" y="3985"/>
                  </a:lnTo>
                  <a:lnTo>
                    <a:pt x="806" y="3932"/>
                  </a:lnTo>
                  <a:lnTo>
                    <a:pt x="817" y="3877"/>
                  </a:lnTo>
                  <a:lnTo>
                    <a:pt x="826" y="3820"/>
                  </a:lnTo>
                  <a:lnTo>
                    <a:pt x="833" y="3760"/>
                  </a:lnTo>
                  <a:lnTo>
                    <a:pt x="841" y="3698"/>
                  </a:lnTo>
                  <a:lnTo>
                    <a:pt x="849" y="3634"/>
                  </a:lnTo>
                  <a:lnTo>
                    <a:pt x="856" y="3567"/>
                  </a:lnTo>
                  <a:lnTo>
                    <a:pt x="862" y="3496"/>
                  </a:lnTo>
                  <a:lnTo>
                    <a:pt x="867" y="3423"/>
                  </a:lnTo>
                  <a:lnTo>
                    <a:pt x="872" y="3347"/>
                  </a:lnTo>
                  <a:lnTo>
                    <a:pt x="876" y="3267"/>
                  </a:lnTo>
                  <a:lnTo>
                    <a:pt x="880" y="3185"/>
                  </a:lnTo>
                  <a:lnTo>
                    <a:pt x="882" y="3100"/>
                  </a:lnTo>
                  <a:lnTo>
                    <a:pt x="883" y="3011"/>
                  </a:lnTo>
                  <a:lnTo>
                    <a:pt x="884" y="2919"/>
                  </a:lnTo>
                  <a:lnTo>
                    <a:pt x="884" y="2822"/>
                  </a:lnTo>
                  <a:lnTo>
                    <a:pt x="884" y="2722"/>
                  </a:lnTo>
                  <a:lnTo>
                    <a:pt x="882" y="2619"/>
                  </a:lnTo>
                  <a:lnTo>
                    <a:pt x="678" y="2619"/>
                  </a:lnTo>
                  <a:lnTo>
                    <a:pt x="656" y="2619"/>
                  </a:lnTo>
                  <a:lnTo>
                    <a:pt x="634" y="2616"/>
                  </a:lnTo>
                  <a:lnTo>
                    <a:pt x="613" y="2614"/>
                  </a:lnTo>
                  <a:lnTo>
                    <a:pt x="593" y="2610"/>
                  </a:lnTo>
                  <a:lnTo>
                    <a:pt x="573" y="2604"/>
                  </a:lnTo>
                  <a:lnTo>
                    <a:pt x="555" y="2598"/>
                  </a:lnTo>
                  <a:lnTo>
                    <a:pt x="538" y="2592"/>
                  </a:lnTo>
                  <a:lnTo>
                    <a:pt x="522" y="2584"/>
                  </a:lnTo>
                  <a:lnTo>
                    <a:pt x="507" y="2575"/>
                  </a:lnTo>
                  <a:lnTo>
                    <a:pt x="495" y="2565"/>
                  </a:lnTo>
                  <a:lnTo>
                    <a:pt x="484" y="2555"/>
                  </a:lnTo>
                  <a:lnTo>
                    <a:pt x="475" y="2544"/>
                  </a:lnTo>
                  <a:lnTo>
                    <a:pt x="467" y="2533"/>
                  </a:lnTo>
                  <a:lnTo>
                    <a:pt x="461" y="2522"/>
                  </a:lnTo>
                  <a:lnTo>
                    <a:pt x="459" y="2515"/>
                  </a:lnTo>
                  <a:lnTo>
                    <a:pt x="458" y="2510"/>
                  </a:lnTo>
                  <a:lnTo>
                    <a:pt x="457" y="2503"/>
                  </a:lnTo>
                  <a:lnTo>
                    <a:pt x="457" y="2497"/>
                  </a:lnTo>
                  <a:lnTo>
                    <a:pt x="458" y="2486"/>
                  </a:lnTo>
                  <a:lnTo>
                    <a:pt x="460" y="2476"/>
                  </a:lnTo>
                  <a:lnTo>
                    <a:pt x="465" y="2466"/>
                  </a:lnTo>
                  <a:lnTo>
                    <a:pt x="470" y="2456"/>
                  </a:lnTo>
                  <a:lnTo>
                    <a:pt x="477" y="2446"/>
                  </a:lnTo>
                  <a:lnTo>
                    <a:pt x="486" y="2437"/>
                  </a:lnTo>
                  <a:lnTo>
                    <a:pt x="495" y="2429"/>
                  </a:lnTo>
                  <a:lnTo>
                    <a:pt x="506" y="2420"/>
                  </a:lnTo>
                  <a:lnTo>
                    <a:pt x="519" y="2413"/>
                  </a:lnTo>
                  <a:lnTo>
                    <a:pt x="532" y="2405"/>
                  </a:lnTo>
                  <a:lnTo>
                    <a:pt x="546" y="2399"/>
                  </a:lnTo>
                  <a:lnTo>
                    <a:pt x="561" y="2393"/>
                  </a:lnTo>
                  <a:lnTo>
                    <a:pt x="577" y="2388"/>
                  </a:lnTo>
                  <a:lnTo>
                    <a:pt x="594" y="2384"/>
                  </a:lnTo>
                  <a:lnTo>
                    <a:pt x="612" y="2380"/>
                  </a:lnTo>
                  <a:lnTo>
                    <a:pt x="630" y="2378"/>
                  </a:lnTo>
                  <a:lnTo>
                    <a:pt x="628" y="2372"/>
                  </a:lnTo>
                  <a:lnTo>
                    <a:pt x="625" y="2367"/>
                  </a:lnTo>
                  <a:lnTo>
                    <a:pt x="624" y="2361"/>
                  </a:lnTo>
                  <a:lnTo>
                    <a:pt x="624" y="2354"/>
                  </a:lnTo>
                  <a:lnTo>
                    <a:pt x="624" y="2275"/>
                  </a:lnTo>
                  <a:lnTo>
                    <a:pt x="625" y="2266"/>
                  </a:lnTo>
                  <a:lnTo>
                    <a:pt x="628" y="2257"/>
                  </a:lnTo>
                  <a:lnTo>
                    <a:pt x="632" y="2249"/>
                  </a:lnTo>
                  <a:lnTo>
                    <a:pt x="638" y="2242"/>
                  </a:lnTo>
                  <a:lnTo>
                    <a:pt x="645" y="2236"/>
                  </a:lnTo>
                  <a:lnTo>
                    <a:pt x="652" y="2232"/>
                  </a:lnTo>
                  <a:lnTo>
                    <a:pt x="661" y="2230"/>
                  </a:lnTo>
                  <a:lnTo>
                    <a:pt x="670" y="2229"/>
                  </a:lnTo>
                  <a:lnTo>
                    <a:pt x="868" y="2229"/>
                  </a:lnTo>
                  <a:lnTo>
                    <a:pt x="867" y="2207"/>
                  </a:lnTo>
                  <a:lnTo>
                    <a:pt x="867" y="2186"/>
                  </a:lnTo>
                  <a:lnTo>
                    <a:pt x="866" y="2164"/>
                  </a:lnTo>
                  <a:lnTo>
                    <a:pt x="865" y="2143"/>
                  </a:lnTo>
                  <a:lnTo>
                    <a:pt x="864" y="2121"/>
                  </a:lnTo>
                  <a:lnTo>
                    <a:pt x="863" y="2099"/>
                  </a:lnTo>
                  <a:lnTo>
                    <a:pt x="862" y="2077"/>
                  </a:lnTo>
                  <a:lnTo>
                    <a:pt x="860" y="2055"/>
                  </a:lnTo>
                  <a:lnTo>
                    <a:pt x="794" y="2055"/>
                  </a:lnTo>
                  <a:lnTo>
                    <a:pt x="786" y="2054"/>
                  </a:lnTo>
                  <a:lnTo>
                    <a:pt x="778" y="2053"/>
                  </a:lnTo>
                  <a:lnTo>
                    <a:pt x="770" y="2052"/>
                  </a:lnTo>
                  <a:lnTo>
                    <a:pt x="764" y="2049"/>
                  </a:lnTo>
                  <a:lnTo>
                    <a:pt x="757" y="2046"/>
                  </a:lnTo>
                  <a:lnTo>
                    <a:pt x="751" y="2042"/>
                  </a:lnTo>
                  <a:lnTo>
                    <a:pt x="745" y="2037"/>
                  </a:lnTo>
                  <a:lnTo>
                    <a:pt x="740" y="2033"/>
                  </a:lnTo>
                  <a:lnTo>
                    <a:pt x="735" y="2027"/>
                  </a:lnTo>
                  <a:lnTo>
                    <a:pt x="730" y="2022"/>
                  </a:lnTo>
                  <a:lnTo>
                    <a:pt x="727" y="2015"/>
                  </a:lnTo>
                  <a:lnTo>
                    <a:pt x="723" y="2008"/>
                  </a:lnTo>
                  <a:lnTo>
                    <a:pt x="721" y="2001"/>
                  </a:lnTo>
                  <a:lnTo>
                    <a:pt x="719" y="1994"/>
                  </a:lnTo>
                  <a:lnTo>
                    <a:pt x="718" y="1987"/>
                  </a:lnTo>
                  <a:lnTo>
                    <a:pt x="718" y="1979"/>
                  </a:lnTo>
                  <a:lnTo>
                    <a:pt x="718" y="1979"/>
                  </a:lnTo>
                  <a:lnTo>
                    <a:pt x="718" y="1971"/>
                  </a:lnTo>
                  <a:lnTo>
                    <a:pt x="719" y="1963"/>
                  </a:lnTo>
                  <a:lnTo>
                    <a:pt x="721" y="1955"/>
                  </a:lnTo>
                  <a:lnTo>
                    <a:pt x="723" y="1949"/>
                  </a:lnTo>
                  <a:lnTo>
                    <a:pt x="727" y="1942"/>
                  </a:lnTo>
                  <a:lnTo>
                    <a:pt x="730" y="1936"/>
                  </a:lnTo>
                  <a:lnTo>
                    <a:pt x="735" y="1929"/>
                  </a:lnTo>
                  <a:lnTo>
                    <a:pt x="740" y="1925"/>
                  </a:lnTo>
                  <a:lnTo>
                    <a:pt x="745" y="1919"/>
                  </a:lnTo>
                  <a:lnTo>
                    <a:pt x="751" y="1915"/>
                  </a:lnTo>
                  <a:lnTo>
                    <a:pt x="757" y="1911"/>
                  </a:lnTo>
                  <a:lnTo>
                    <a:pt x="764" y="1908"/>
                  </a:lnTo>
                  <a:lnTo>
                    <a:pt x="770" y="1906"/>
                  </a:lnTo>
                  <a:lnTo>
                    <a:pt x="778" y="1904"/>
                  </a:lnTo>
                  <a:lnTo>
                    <a:pt x="786" y="1902"/>
                  </a:lnTo>
                  <a:lnTo>
                    <a:pt x="794" y="1902"/>
                  </a:lnTo>
                  <a:close/>
                </a:path>
              </a:pathLst>
            </a:custGeom>
            <a:grpFill/>
            <a:ln>
              <a:noFill/>
            </a:ln>
          </p:spPr>
          <p:txBody>
            <a:bodyPr vert="horz" wrap="square" lIns="91440" tIns="45720" rIns="91440" bIns="45720" numCol="1" anchor="t" anchorCtr="0" compatLnSpc="1">
              <a:prstTxWarp prst="textNoShape">
                <a:avLst/>
              </a:prstTxWarp>
            </a:bodyPr>
            <a:lstStyle/>
            <a:p>
              <a:endParaRPr lang="en-US" sz="1351"/>
            </a:p>
          </p:txBody>
        </p:sp>
        <p:sp>
          <p:nvSpPr>
            <p:cNvPr id="277" name="Freeform 50"/>
            <p:cNvSpPr>
              <a:spLocks/>
            </p:cNvSpPr>
            <p:nvPr/>
          </p:nvSpPr>
          <p:spPr bwMode="auto">
            <a:xfrm flipH="1">
              <a:off x="10536230" y="-34879"/>
              <a:ext cx="623291" cy="1442121"/>
            </a:xfrm>
            <a:custGeom>
              <a:avLst/>
              <a:gdLst>
                <a:gd name="T0" fmla="*/ 749 w 2550"/>
                <a:gd name="T1" fmla="*/ 1606 h 5902"/>
                <a:gd name="T2" fmla="*/ 580 w 2550"/>
                <a:gd name="T3" fmla="*/ 1287 h 5902"/>
                <a:gd name="T4" fmla="*/ 489 w 2550"/>
                <a:gd name="T5" fmla="*/ 1122 h 5902"/>
                <a:gd name="T6" fmla="*/ 529 w 2550"/>
                <a:gd name="T7" fmla="*/ 1061 h 5902"/>
                <a:gd name="T8" fmla="*/ 724 w 2550"/>
                <a:gd name="T9" fmla="*/ 1061 h 5902"/>
                <a:gd name="T10" fmla="*/ 878 w 2550"/>
                <a:gd name="T11" fmla="*/ 1038 h 5902"/>
                <a:gd name="T12" fmla="*/ 902 w 2550"/>
                <a:gd name="T13" fmla="*/ 944 h 5902"/>
                <a:gd name="T14" fmla="*/ 1116 w 2550"/>
                <a:gd name="T15" fmla="*/ 213 h 5902"/>
                <a:gd name="T16" fmla="*/ 1701 w 2550"/>
                <a:gd name="T17" fmla="*/ 326 h 5902"/>
                <a:gd name="T18" fmla="*/ 1660 w 2550"/>
                <a:gd name="T19" fmla="*/ 960 h 5902"/>
                <a:gd name="T20" fmla="*/ 1667 w 2550"/>
                <a:gd name="T21" fmla="*/ 1056 h 5902"/>
                <a:gd name="T22" fmla="*/ 1909 w 2550"/>
                <a:gd name="T23" fmla="*/ 1055 h 5902"/>
                <a:gd name="T24" fmla="*/ 2034 w 2550"/>
                <a:gd name="T25" fmla="*/ 1069 h 5902"/>
                <a:gd name="T26" fmla="*/ 2059 w 2550"/>
                <a:gd name="T27" fmla="*/ 1152 h 5902"/>
                <a:gd name="T28" fmla="*/ 1940 w 2550"/>
                <a:gd name="T29" fmla="*/ 1330 h 5902"/>
                <a:gd name="T30" fmla="*/ 1771 w 2550"/>
                <a:gd name="T31" fmla="*/ 1688 h 5902"/>
                <a:gd name="T32" fmla="*/ 1780 w 2550"/>
                <a:gd name="T33" fmla="*/ 1906 h 5902"/>
                <a:gd name="T34" fmla="*/ 1831 w 2550"/>
                <a:gd name="T35" fmla="*/ 1955 h 5902"/>
                <a:gd name="T36" fmla="*/ 1821 w 2550"/>
                <a:gd name="T37" fmla="*/ 2022 h 5902"/>
                <a:gd name="T38" fmla="*/ 1758 w 2550"/>
                <a:gd name="T39" fmla="*/ 2055 h 5902"/>
                <a:gd name="T40" fmla="*/ 1880 w 2550"/>
                <a:gd name="T41" fmla="*/ 2229 h 5902"/>
                <a:gd name="T42" fmla="*/ 1926 w 2550"/>
                <a:gd name="T43" fmla="*/ 2361 h 5902"/>
                <a:gd name="T44" fmla="*/ 2032 w 2550"/>
                <a:gd name="T45" fmla="*/ 2413 h 5902"/>
                <a:gd name="T46" fmla="*/ 2094 w 2550"/>
                <a:gd name="T47" fmla="*/ 2503 h 5902"/>
                <a:gd name="T48" fmla="*/ 2013 w 2550"/>
                <a:gd name="T49" fmla="*/ 2592 h 5902"/>
                <a:gd name="T50" fmla="*/ 1667 w 2550"/>
                <a:gd name="T51" fmla="*/ 2822 h 5902"/>
                <a:gd name="T52" fmla="*/ 1701 w 2550"/>
                <a:gd name="T53" fmla="*/ 3634 h 5902"/>
                <a:gd name="T54" fmla="*/ 1799 w 2550"/>
                <a:gd name="T55" fmla="*/ 4175 h 5902"/>
                <a:gd name="T56" fmla="*/ 1938 w 2550"/>
                <a:gd name="T57" fmla="*/ 4545 h 5902"/>
                <a:gd name="T58" fmla="*/ 2048 w 2550"/>
                <a:gd name="T59" fmla="*/ 4603 h 5902"/>
                <a:gd name="T60" fmla="*/ 2062 w 2550"/>
                <a:gd name="T61" fmla="*/ 4722 h 5902"/>
                <a:gd name="T62" fmla="*/ 1988 w 2550"/>
                <a:gd name="T63" fmla="*/ 4801 h 5902"/>
                <a:gd name="T64" fmla="*/ 2387 w 2550"/>
                <a:gd name="T65" fmla="*/ 5170 h 5902"/>
                <a:gd name="T66" fmla="*/ 2506 w 2550"/>
                <a:gd name="T67" fmla="*/ 5355 h 5902"/>
                <a:gd name="T68" fmla="*/ 2450 w 2550"/>
                <a:gd name="T69" fmla="*/ 5503 h 5902"/>
                <a:gd name="T70" fmla="*/ 2533 w 2550"/>
                <a:gd name="T71" fmla="*/ 5556 h 5902"/>
                <a:gd name="T72" fmla="*/ 2546 w 2550"/>
                <a:gd name="T73" fmla="*/ 5818 h 5902"/>
                <a:gd name="T74" fmla="*/ 2479 w 2550"/>
                <a:gd name="T75" fmla="*/ 5897 h 5902"/>
                <a:gd name="T76" fmla="*/ 45 w 2550"/>
                <a:gd name="T77" fmla="*/ 5882 h 5902"/>
                <a:gd name="T78" fmla="*/ 0 w 2550"/>
                <a:gd name="T79" fmla="*/ 5783 h 5902"/>
                <a:gd name="T80" fmla="*/ 37 w 2550"/>
                <a:gd name="T81" fmla="*/ 5531 h 5902"/>
                <a:gd name="T82" fmla="*/ 117 w 2550"/>
                <a:gd name="T83" fmla="*/ 5498 h 5902"/>
                <a:gd name="T84" fmla="*/ 49 w 2550"/>
                <a:gd name="T85" fmla="*/ 5305 h 5902"/>
                <a:gd name="T86" fmla="*/ 343 w 2550"/>
                <a:gd name="T87" fmla="*/ 5026 h 5902"/>
                <a:gd name="T88" fmla="*/ 534 w 2550"/>
                <a:gd name="T89" fmla="*/ 4784 h 5902"/>
                <a:gd name="T90" fmla="*/ 482 w 2550"/>
                <a:gd name="T91" fmla="*/ 4690 h 5902"/>
                <a:gd name="T92" fmla="*/ 529 w 2550"/>
                <a:gd name="T93" fmla="*/ 4575 h 5902"/>
                <a:gd name="T94" fmla="*/ 658 w 2550"/>
                <a:gd name="T95" fmla="*/ 4446 h 5902"/>
                <a:gd name="T96" fmla="*/ 786 w 2550"/>
                <a:gd name="T97" fmla="*/ 4035 h 5902"/>
                <a:gd name="T98" fmla="*/ 867 w 2550"/>
                <a:gd name="T99" fmla="*/ 3423 h 5902"/>
                <a:gd name="T100" fmla="*/ 678 w 2550"/>
                <a:gd name="T101" fmla="*/ 2619 h 5902"/>
                <a:gd name="T102" fmla="*/ 495 w 2550"/>
                <a:gd name="T103" fmla="*/ 2565 h 5902"/>
                <a:gd name="T104" fmla="*/ 460 w 2550"/>
                <a:gd name="T105" fmla="*/ 2476 h 5902"/>
                <a:gd name="T106" fmla="*/ 561 w 2550"/>
                <a:gd name="T107" fmla="*/ 2393 h 5902"/>
                <a:gd name="T108" fmla="*/ 625 w 2550"/>
                <a:gd name="T109" fmla="*/ 2266 h 5902"/>
                <a:gd name="T110" fmla="*/ 867 w 2550"/>
                <a:gd name="T111" fmla="*/ 2186 h 5902"/>
                <a:gd name="T112" fmla="*/ 770 w 2550"/>
                <a:gd name="T113" fmla="*/ 2052 h 5902"/>
                <a:gd name="T114" fmla="*/ 721 w 2550"/>
                <a:gd name="T115" fmla="*/ 2001 h 5902"/>
                <a:gd name="T116" fmla="*/ 730 w 2550"/>
                <a:gd name="T117" fmla="*/ 1936 h 5902"/>
                <a:gd name="T118" fmla="*/ 794 w 2550"/>
                <a:gd name="T119" fmla="*/ 1902 h 5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0" h="5902">
                  <a:moveTo>
                    <a:pt x="794" y="1902"/>
                  </a:moveTo>
                  <a:lnTo>
                    <a:pt x="851" y="1902"/>
                  </a:lnTo>
                  <a:lnTo>
                    <a:pt x="849" y="1877"/>
                  </a:lnTo>
                  <a:lnTo>
                    <a:pt x="835" y="1842"/>
                  </a:lnTo>
                  <a:lnTo>
                    <a:pt x="821" y="1805"/>
                  </a:lnTo>
                  <a:lnTo>
                    <a:pt x="808" y="1766"/>
                  </a:lnTo>
                  <a:lnTo>
                    <a:pt x="794" y="1727"/>
                  </a:lnTo>
                  <a:lnTo>
                    <a:pt x="779" y="1688"/>
                  </a:lnTo>
                  <a:lnTo>
                    <a:pt x="765" y="1647"/>
                  </a:lnTo>
                  <a:lnTo>
                    <a:pt x="749" y="1606"/>
                  </a:lnTo>
                  <a:lnTo>
                    <a:pt x="733" y="1564"/>
                  </a:lnTo>
                  <a:lnTo>
                    <a:pt x="715" y="1522"/>
                  </a:lnTo>
                  <a:lnTo>
                    <a:pt x="695" y="1480"/>
                  </a:lnTo>
                  <a:lnTo>
                    <a:pt x="674" y="1437"/>
                  </a:lnTo>
                  <a:lnTo>
                    <a:pt x="650" y="1394"/>
                  </a:lnTo>
                  <a:lnTo>
                    <a:pt x="638" y="1373"/>
                  </a:lnTo>
                  <a:lnTo>
                    <a:pt x="624" y="1351"/>
                  </a:lnTo>
                  <a:lnTo>
                    <a:pt x="611" y="1330"/>
                  </a:lnTo>
                  <a:lnTo>
                    <a:pt x="596" y="1309"/>
                  </a:lnTo>
                  <a:lnTo>
                    <a:pt x="580" y="1287"/>
                  </a:lnTo>
                  <a:lnTo>
                    <a:pt x="565" y="1267"/>
                  </a:lnTo>
                  <a:lnTo>
                    <a:pt x="548" y="1246"/>
                  </a:lnTo>
                  <a:lnTo>
                    <a:pt x="530" y="1224"/>
                  </a:lnTo>
                  <a:lnTo>
                    <a:pt x="520" y="1211"/>
                  </a:lnTo>
                  <a:lnTo>
                    <a:pt x="510" y="1197"/>
                  </a:lnTo>
                  <a:lnTo>
                    <a:pt x="503" y="1183"/>
                  </a:lnTo>
                  <a:lnTo>
                    <a:pt x="496" y="1167"/>
                  </a:lnTo>
                  <a:lnTo>
                    <a:pt x="493" y="1152"/>
                  </a:lnTo>
                  <a:lnTo>
                    <a:pt x="489" y="1137"/>
                  </a:lnTo>
                  <a:lnTo>
                    <a:pt x="489" y="1122"/>
                  </a:lnTo>
                  <a:lnTo>
                    <a:pt x="492" y="1109"/>
                  </a:lnTo>
                  <a:lnTo>
                    <a:pt x="493" y="1102"/>
                  </a:lnTo>
                  <a:lnTo>
                    <a:pt x="495" y="1096"/>
                  </a:lnTo>
                  <a:lnTo>
                    <a:pt x="498" y="1090"/>
                  </a:lnTo>
                  <a:lnTo>
                    <a:pt x="502" y="1084"/>
                  </a:lnTo>
                  <a:lnTo>
                    <a:pt x="506" y="1078"/>
                  </a:lnTo>
                  <a:lnTo>
                    <a:pt x="511" y="1074"/>
                  </a:lnTo>
                  <a:lnTo>
                    <a:pt x="516" y="1069"/>
                  </a:lnTo>
                  <a:lnTo>
                    <a:pt x="522" y="1065"/>
                  </a:lnTo>
                  <a:lnTo>
                    <a:pt x="529" y="1061"/>
                  </a:lnTo>
                  <a:lnTo>
                    <a:pt x="537" y="1058"/>
                  </a:lnTo>
                  <a:lnTo>
                    <a:pt x="545" y="1056"/>
                  </a:lnTo>
                  <a:lnTo>
                    <a:pt x="553" y="1054"/>
                  </a:lnTo>
                  <a:lnTo>
                    <a:pt x="564" y="1052"/>
                  </a:lnTo>
                  <a:lnTo>
                    <a:pt x="574" y="1051"/>
                  </a:lnTo>
                  <a:lnTo>
                    <a:pt x="585" y="1051"/>
                  </a:lnTo>
                  <a:lnTo>
                    <a:pt x="596" y="1051"/>
                  </a:lnTo>
                  <a:lnTo>
                    <a:pt x="641" y="1055"/>
                  </a:lnTo>
                  <a:lnTo>
                    <a:pt x="684" y="1058"/>
                  </a:lnTo>
                  <a:lnTo>
                    <a:pt x="724" y="1061"/>
                  </a:lnTo>
                  <a:lnTo>
                    <a:pt x="763" y="1065"/>
                  </a:lnTo>
                  <a:lnTo>
                    <a:pt x="800" y="1067"/>
                  </a:lnTo>
                  <a:lnTo>
                    <a:pt x="835" y="1070"/>
                  </a:lnTo>
                  <a:lnTo>
                    <a:pt x="867" y="1073"/>
                  </a:lnTo>
                  <a:lnTo>
                    <a:pt x="899" y="1076"/>
                  </a:lnTo>
                  <a:lnTo>
                    <a:pt x="893" y="1070"/>
                  </a:lnTo>
                  <a:lnTo>
                    <a:pt x="889" y="1064"/>
                  </a:lnTo>
                  <a:lnTo>
                    <a:pt x="884" y="1056"/>
                  </a:lnTo>
                  <a:lnTo>
                    <a:pt x="881" y="1047"/>
                  </a:lnTo>
                  <a:lnTo>
                    <a:pt x="878" y="1038"/>
                  </a:lnTo>
                  <a:lnTo>
                    <a:pt x="877" y="1029"/>
                  </a:lnTo>
                  <a:lnTo>
                    <a:pt x="876" y="1019"/>
                  </a:lnTo>
                  <a:lnTo>
                    <a:pt x="876" y="1009"/>
                  </a:lnTo>
                  <a:lnTo>
                    <a:pt x="877" y="998"/>
                  </a:lnTo>
                  <a:lnTo>
                    <a:pt x="880" y="988"/>
                  </a:lnTo>
                  <a:lnTo>
                    <a:pt x="883" y="978"/>
                  </a:lnTo>
                  <a:lnTo>
                    <a:pt x="886" y="968"/>
                  </a:lnTo>
                  <a:lnTo>
                    <a:pt x="891" y="960"/>
                  </a:lnTo>
                  <a:lnTo>
                    <a:pt x="896" y="951"/>
                  </a:lnTo>
                  <a:lnTo>
                    <a:pt x="902" y="944"/>
                  </a:lnTo>
                  <a:lnTo>
                    <a:pt x="910" y="939"/>
                  </a:lnTo>
                  <a:lnTo>
                    <a:pt x="1070" y="852"/>
                  </a:lnTo>
                  <a:lnTo>
                    <a:pt x="1002" y="852"/>
                  </a:lnTo>
                  <a:lnTo>
                    <a:pt x="995" y="745"/>
                  </a:lnTo>
                  <a:lnTo>
                    <a:pt x="1082" y="752"/>
                  </a:lnTo>
                  <a:lnTo>
                    <a:pt x="1082" y="652"/>
                  </a:lnTo>
                  <a:lnTo>
                    <a:pt x="849" y="652"/>
                  </a:lnTo>
                  <a:lnTo>
                    <a:pt x="849" y="326"/>
                  </a:lnTo>
                  <a:lnTo>
                    <a:pt x="1109" y="319"/>
                  </a:lnTo>
                  <a:lnTo>
                    <a:pt x="1116" y="213"/>
                  </a:lnTo>
                  <a:lnTo>
                    <a:pt x="1063" y="200"/>
                  </a:lnTo>
                  <a:lnTo>
                    <a:pt x="1063" y="139"/>
                  </a:lnTo>
                  <a:lnTo>
                    <a:pt x="1162" y="133"/>
                  </a:lnTo>
                  <a:lnTo>
                    <a:pt x="1275" y="0"/>
                  </a:lnTo>
                  <a:lnTo>
                    <a:pt x="1389" y="133"/>
                  </a:lnTo>
                  <a:lnTo>
                    <a:pt x="1489" y="139"/>
                  </a:lnTo>
                  <a:lnTo>
                    <a:pt x="1489" y="200"/>
                  </a:lnTo>
                  <a:lnTo>
                    <a:pt x="1435" y="213"/>
                  </a:lnTo>
                  <a:lnTo>
                    <a:pt x="1442" y="319"/>
                  </a:lnTo>
                  <a:lnTo>
                    <a:pt x="1701" y="326"/>
                  </a:lnTo>
                  <a:lnTo>
                    <a:pt x="1701" y="652"/>
                  </a:lnTo>
                  <a:lnTo>
                    <a:pt x="1469" y="652"/>
                  </a:lnTo>
                  <a:lnTo>
                    <a:pt x="1469" y="752"/>
                  </a:lnTo>
                  <a:lnTo>
                    <a:pt x="1555" y="745"/>
                  </a:lnTo>
                  <a:lnTo>
                    <a:pt x="1549" y="852"/>
                  </a:lnTo>
                  <a:lnTo>
                    <a:pt x="1482" y="852"/>
                  </a:lnTo>
                  <a:lnTo>
                    <a:pt x="1642" y="939"/>
                  </a:lnTo>
                  <a:lnTo>
                    <a:pt x="1649" y="944"/>
                  </a:lnTo>
                  <a:lnTo>
                    <a:pt x="1654" y="951"/>
                  </a:lnTo>
                  <a:lnTo>
                    <a:pt x="1660" y="960"/>
                  </a:lnTo>
                  <a:lnTo>
                    <a:pt x="1664" y="968"/>
                  </a:lnTo>
                  <a:lnTo>
                    <a:pt x="1668" y="978"/>
                  </a:lnTo>
                  <a:lnTo>
                    <a:pt x="1671" y="987"/>
                  </a:lnTo>
                  <a:lnTo>
                    <a:pt x="1673" y="997"/>
                  </a:lnTo>
                  <a:lnTo>
                    <a:pt x="1674" y="1009"/>
                  </a:lnTo>
                  <a:lnTo>
                    <a:pt x="1674" y="1019"/>
                  </a:lnTo>
                  <a:lnTo>
                    <a:pt x="1674" y="1029"/>
                  </a:lnTo>
                  <a:lnTo>
                    <a:pt x="1672" y="1038"/>
                  </a:lnTo>
                  <a:lnTo>
                    <a:pt x="1670" y="1047"/>
                  </a:lnTo>
                  <a:lnTo>
                    <a:pt x="1667" y="1056"/>
                  </a:lnTo>
                  <a:lnTo>
                    <a:pt x="1663" y="1064"/>
                  </a:lnTo>
                  <a:lnTo>
                    <a:pt x="1658" y="1070"/>
                  </a:lnTo>
                  <a:lnTo>
                    <a:pt x="1652" y="1076"/>
                  </a:lnTo>
                  <a:lnTo>
                    <a:pt x="1683" y="1073"/>
                  </a:lnTo>
                  <a:lnTo>
                    <a:pt x="1716" y="1070"/>
                  </a:lnTo>
                  <a:lnTo>
                    <a:pt x="1752" y="1067"/>
                  </a:lnTo>
                  <a:lnTo>
                    <a:pt x="1788" y="1065"/>
                  </a:lnTo>
                  <a:lnTo>
                    <a:pt x="1827" y="1061"/>
                  </a:lnTo>
                  <a:lnTo>
                    <a:pt x="1868" y="1058"/>
                  </a:lnTo>
                  <a:lnTo>
                    <a:pt x="1909" y="1055"/>
                  </a:lnTo>
                  <a:lnTo>
                    <a:pt x="1954" y="1051"/>
                  </a:lnTo>
                  <a:lnTo>
                    <a:pt x="1967" y="1051"/>
                  </a:lnTo>
                  <a:lnTo>
                    <a:pt x="1978" y="1051"/>
                  </a:lnTo>
                  <a:lnTo>
                    <a:pt x="1988" y="1052"/>
                  </a:lnTo>
                  <a:lnTo>
                    <a:pt x="1997" y="1054"/>
                  </a:lnTo>
                  <a:lnTo>
                    <a:pt x="2006" y="1056"/>
                  </a:lnTo>
                  <a:lnTo>
                    <a:pt x="2014" y="1058"/>
                  </a:lnTo>
                  <a:lnTo>
                    <a:pt x="2022" y="1061"/>
                  </a:lnTo>
                  <a:lnTo>
                    <a:pt x="2029" y="1065"/>
                  </a:lnTo>
                  <a:lnTo>
                    <a:pt x="2034" y="1069"/>
                  </a:lnTo>
                  <a:lnTo>
                    <a:pt x="2040" y="1074"/>
                  </a:lnTo>
                  <a:lnTo>
                    <a:pt x="2045" y="1078"/>
                  </a:lnTo>
                  <a:lnTo>
                    <a:pt x="2049" y="1084"/>
                  </a:lnTo>
                  <a:lnTo>
                    <a:pt x="2052" y="1090"/>
                  </a:lnTo>
                  <a:lnTo>
                    <a:pt x="2056" y="1096"/>
                  </a:lnTo>
                  <a:lnTo>
                    <a:pt x="2058" y="1102"/>
                  </a:lnTo>
                  <a:lnTo>
                    <a:pt x="2059" y="1109"/>
                  </a:lnTo>
                  <a:lnTo>
                    <a:pt x="2061" y="1122"/>
                  </a:lnTo>
                  <a:lnTo>
                    <a:pt x="2061" y="1137"/>
                  </a:lnTo>
                  <a:lnTo>
                    <a:pt x="2059" y="1152"/>
                  </a:lnTo>
                  <a:lnTo>
                    <a:pt x="2054" y="1167"/>
                  </a:lnTo>
                  <a:lnTo>
                    <a:pt x="2049" y="1183"/>
                  </a:lnTo>
                  <a:lnTo>
                    <a:pt x="2041" y="1197"/>
                  </a:lnTo>
                  <a:lnTo>
                    <a:pt x="2032" y="1211"/>
                  </a:lnTo>
                  <a:lnTo>
                    <a:pt x="2021" y="1224"/>
                  </a:lnTo>
                  <a:lnTo>
                    <a:pt x="2003" y="1246"/>
                  </a:lnTo>
                  <a:lnTo>
                    <a:pt x="1986" y="1267"/>
                  </a:lnTo>
                  <a:lnTo>
                    <a:pt x="1970" y="1287"/>
                  </a:lnTo>
                  <a:lnTo>
                    <a:pt x="1954" y="1309"/>
                  </a:lnTo>
                  <a:lnTo>
                    <a:pt x="1940" y="1330"/>
                  </a:lnTo>
                  <a:lnTo>
                    <a:pt x="1926" y="1351"/>
                  </a:lnTo>
                  <a:lnTo>
                    <a:pt x="1913" y="1373"/>
                  </a:lnTo>
                  <a:lnTo>
                    <a:pt x="1900" y="1394"/>
                  </a:lnTo>
                  <a:lnTo>
                    <a:pt x="1877" y="1437"/>
                  </a:lnTo>
                  <a:lnTo>
                    <a:pt x="1855" y="1480"/>
                  </a:lnTo>
                  <a:lnTo>
                    <a:pt x="1835" y="1522"/>
                  </a:lnTo>
                  <a:lnTo>
                    <a:pt x="1818" y="1564"/>
                  </a:lnTo>
                  <a:lnTo>
                    <a:pt x="1802" y="1606"/>
                  </a:lnTo>
                  <a:lnTo>
                    <a:pt x="1786" y="1647"/>
                  </a:lnTo>
                  <a:lnTo>
                    <a:pt x="1771" y="1688"/>
                  </a:lnTo>
                  <a:lnTo>
                    <a:pt x="1758" y="1727"/>
                  </a:lnTo>
                  <a:lnTo>
                    <a:pt x="1743" y="1766"/>
                  </a:lnTo>
                  <a:lnTo>
                    <a:pt x="1730" y="1805"/>
                  </a:lnTo>
                  <a:lnTo>
                    <a:pt x="1716" y="1842"/>
                  </a:lnTo>
                  <a:lnTo>
                    <a:pt x="1701" y="1877"/>
                  </a:lnTo>
                  <a:lnTo>
                    <a:pt x="1700" y="1902"/>
                  </a:lnTo>
                  <a:lnTo>
                    <a:pt x="1758" y="1902"/>
                  </a:lnTo>
                  <a:lnTo>
                    <a:pt x="1766" y="1902"/>
                  </a:lnTo>
                  <a:lnTo>
                    <a:pt x="1772" y="1904"/>
                  </a:lnTo>
                  <a:lnTo>
                    <a:pt x="1780" y="1906"/>
                  </a:lnTo>
                  <a:lnTo>
                    <a:pt x="1787" y="1908"/>
                  </a:lnTo>
                  <a:lnTo>
                    <a:pt x="1794" y="1911"/>
                  </a:lnTo>
                  <a:lnTo>
                    <a:pt x="1800" y="1915"/>
                  </a:lnTo>
                  <a:lnTo>
                    <a:pt x="1806" y="1919"/>
                  </a:lnTo>
                  <a:lnTo>
                    <a:pt x="1812" y="1925"/>
                  </a:lnTo>
                  <a:lnTo>
                    <a:pt x="1816" y="1929"/>
                  </a:lnTo>
                  <a:lnTo>
                    <a:pt x="1821" y="1936"/>
                  </a:lnTo>
                  <a:lnTo>
                    <a:pt x="1824" y="1942"/>
                  </a:lnTo>
                  <a:lnTo>
                    <a:pt x="1827" y="1949"/>
                  </a:lnTo>
                  <a:lnTo>
                    <a:pt x="1831" y="1955"/>
                  </a:lnTo>
                  <a:lnTo>
                    <a:pt x="1832" y="1963"/>
                  </a:lnTo>
                  <a:lnTo>
                    <a:pt x="1833" y="1971"/>
                  </a:lnTo>
                  <a:lnTo>
                    <a:pt x="1834" y="1979"/>
                  </a:lnTo>
                  <a:lnTo>
                    <a:pt x="1834" y="1979"/>
                  </a:lnTo>
                  <a:lnTo>
                    <a:pt x="1833" y="1987"/>
                  </a:lnTo>
                  <a:lnTo>
                    <a:pt x="1832" y="1994"/>
                  </a:lnTo>
                  <a:lnTo>
                    <a:pt x="1831" y="2001"/>
                  </a:lnTo>
                  <a:lnTo>
                    <a:pt x="1827" y="2008"/>
                  </a:lnTo>
                  <a:lnTo>
                    <a:pt x="1824" y="2015"/>
                  </a:lnTo>
                  <a:lnTo>
                    <a:pt x="1821" y="2022"/>
                  </a:lnTo>
                  <a:lnTo>
                    <a:pt x="1816" y="2027"/>
                  </a:lnTo>
                  <a:lnTo>
                    <a:pt x="1812" y="2033"/>
                  </a:lnTo>
                  <a:lnTo>
                    <a:pt x="1806" y="2037"/>
                  </a:lnTo>
                  <a:lnTo>
                    <a:pt x="1800" y="2042"/>
                  </a:lnTo>
                  <a:lnTo>
                    <a:pt x="1794" y="2046"/>
                  </a:lnTo>
                  <a:lnTo>
                    <a:pt x="1787" y="2049"/>
                  </a:lnTo>
                  <a:lnTo>
                    <a:pt x="1780" y="2052"/>
                  </a:lnTo>
                  <a:lnTo>
                    <a:pt x="1772" y="2053"/>
                  </a:lnTo>
                  <a:lnTo>
                    <a:pt x="1766" y="2054"/>
                  </a:lnTo>
                  <a:lnTo>
                    <a:pt x="1758" y="2055"/>
                  </a:lnTo>
                  <a:lnTo>
                    <a:pt x="1691" y="2055"/>
                  </a:lnTo>
                  <a:lnTo>
                    <a:pt x="1690" y="2077"/>
                  </a:lnTo>
                  <a:lnTo>
                    <a:pt x="1689" y="2099"/>
                  </a:lnTo>
                  <a:lnTo>
                    <a:pt x="1688" y="2121"/>
                  </a:lnTo>
                  <a:lnTo>
                    <a:pt x="1687" y="2143"/>
                  </a:lnTo>
                  <a:lnTo>
                    <a:pt x="1686" y="2164"/>
                  </a:lnTo>
                  <a:lnTo>
                    <a:pt x="1685" y="2186"/>
                  </a:lnTo>
                  <a:lnTo>
                    <a:pt x="1683" y="2207"/>
                  </a:lnTo>
                  <a:lnTo>
                    <a:pt x="1682" y="2229"/>
                  </a:lnTo>
                  <a:lnTo>
                    <a:pt x="1880" y="2229"/>
                  </a:lnTo>
                  <a:lnTo>
                    <a:pt x="1889" y="2230"/>
                  </a:lnTo>
                  <a:lnTo>
                    <a:pt x="1898" y="2232"/>
                  </a:lnTo>
                  <a:lnTo>
                    <a:pt x="1906" y="2236"/>
                  </a:lnTo>
                  <a:lnTo>
                    <a:pt x="1913" y="2242"/>
                  </a:lnTo>
                  <a:lnTo>
                    <a:pt x="1918" y="2249"/>
                  </a:lnTo>
                  <a:lnTo>
                    <a:pt x="1923" y="2257"/>
                  </a:lnTo>
                  <a:lnTo>
                    <a:pt x="1926" y="2266"/>
                  </a:lnTo>
                  <a:lnTo>
                    <a:pt x="1927" y="2275"/>
                  </a:lnTo>
                  <a:lnTo>
                    <a:pt x="1927" y="2354"/>
                  </a:lnTo>
                  <a:lnTo>
                    <a:pt x="1926" y="2361"/>
                  </a:lnTo>
                  <a:lnTo>
                    <a:pt x="1925" y="2367"/>
                  </a:lnTo>
                  <a:lnTo>
                    <a:pt x="1923" y="2372"/>
                  </a:lnTo>
                  <a:lnTo>
                    <a:pt x="1921" y="2378"/>
                  </a:lnTo>
                  <a:lnTo>
                    <a:pt x="1939" y="2380"/>
                  </a:lnTo>
                  <a:lnTo>
                    <a:pt x="1957" y="2384"/>
                  </a:lnTo>
                  <a:lnTo>
                    <a:pt x="1974" y="2388"/>
                  </a:lnTo>
                  <a:lnTo>
                    <a:pt x="1989" y="2393"/>
                  </a:lnTo>
                  <a:lnTo>
                    <a:pt x="2005" y="2399"/>
                  </a:lnTo>
                  <a:lnTo>
                    <a:pt x="2020" y="2405"/>
                  </a:lnTo>
                  <a:lnTo>
                    <a:pt x="2032" y="2413"/>
                  </a:lnTo>
                  <a:lnTo>
                    <a:pt x="2044" y="2420"/>
                  </a:lnTo>
                  <a:lnTo>
                    <a:pt x="2056" y="2429"/>
                  </a:lnTo>
                  <a:lnTo>
                    <a:pt x="2066" y="2437"/>
                  </a:lnTo>
                  <a:lnTo>
                    <a:pt x="2074" y="2446"/>
                  </a:lnTo>
                  <a:lnTo>
                    <a:pt x="2081" y="2456"/>
                  </a:lnTo>
                  <a:lnTo>
                    <a:pt x="2087" y="2466"/>
                  </a:lnTo>
                  <a:lnTo>
                    <a:pt x="2090" y="2476"/>
                  </a:lnTo>
                  <a:lnTo>
                    <a:pt x="2094" y="2486"/>
                  </a:lnTo>
                  <a:lnTo>
                    <a:pt x="2094" y="2497"/>
                  </a:lnTo>
                  <a:lnTo>
                    <a:pt x="2094" y="2503"/>
                  </a:lnTo>
                  <a:lnTo>
                    <a:pt x="2093" y="2510"/>
                  </a:lnTo>
                  <a:lnTo>
                    <a:pt x="2092" y="2515"/>
                  </a:lnTo>
                  <a:lnTo>
                    <a:pt x="2089" y="2522"/>
                  </a:lnTo>
                  <a:lnTo>
                    <a:pt x="2084" y="2533"/>
                  </a:lnTo>
                  <a:lnTo>
                    <a:pt x="2077" y="2544"/>
                  </a:lnTo>
                  <a:lnTo>
                    <a:pt x="2067" y="2555"/>
                  </a:lnTo>
                  <a:lnTo>
                    <a:pt x="2056" y="2565"/>
                  </a:lnTo>
                  <a:lnTo>
                    <a:pt x="2043" y="2575"/>
                  </a:lnTo>
                  <a:lnTo>
                    <a:pt x="2029" y="2584"/>
                  </a:lnTo>
                  <a:lnTo>
                    <a:pt x="2013" y="2592"/>
                  </a:lnTo>
                  <a:lnTo>
                    <a:pt x="1996" y="2598"/>
                  </a:lnTo>
                  <a:lnTo>
                    <a:pt x="1978" y="2604"/>
                  </a:lnTo>
                  <a:lnTo>
                    <a:pt x="1959" y="2610"/>
                  </a:lnTo>
                  <a:lnTo>
                    <a:pt x="1939" y="2614"/>
                  </a:lnTo>
                  <a:lnTo>
                    <a:pt x="1917" y="2616"/>
                  </a:lnTo>
                  <a:lnTo>
                    <a:pt x="1895" y="2619"/>
                  </a:lnTo>
                  <a:lnTo>
                    <a:pt x="1872" y="2619"/>
                  </a:lnTo>
                  <a:lnTo>
                    <a:pt x="1669" y="2619"/>
                  </a:lnTo>
                  <a:lnTo>
                    <a:pt x="1668" y="2722"/>
                  </a:lnTo>
                  <a:lnTo>
                    <a:pt x="1667" y="2822"/>
                  </a:lnTo>
                  <a:lnTo>
                    <a:pt x="1667" y="2919"/>
                  </a:lnTo>
                  <a:lnTo>
                    <a:pt x="1668" y="3011"/>
                  </a:lnTo>
                  <a:lnTo>
                    <a:pt x="1669" y="3100"/>
                  </a:lnTo>
                  <a:lnTo>
                    <a:pt x="1671" y="3185"/>
                  </a:lnTo>
                  <a:lnTo>
                    <a:pt x="1674" y="3267"/>
                  </a:lnTo>
                  <a:lnTo>
                    <a:pt x="1679" y="3347"/>
                  </a:lnTo>
                  <a:lnTo>
                    <a:pt x="1683" y="3423"/>
                  </a:lnTo>
                  <a:lnTo>
                    <a:pt x="1689" y="3496"/>
                  </a:lnTo>
                  <a:lnTo>
                    <a:pt x="1695" y="3567"/>
                  </a:lnTo>
                  <a:lnTo>
                    <a:pt x="1701" y="3634"/>
                  </a:lnTo>
                  <a:lnTo>
                    <a:pt x="1709" y="3698"/>
                  </a:lnTo>
                  <a:lnTo>
                    <a:pt x="1717" y="3760"/>
                  </a:lnTo>
                  <a:lnTo>
                    <a:pt x="1726" y="3820"/>
                  </a:lnTo>
                  <a:lnTo>
                    <a:pt x="1735" y="3877"/>
                  </a:lnTo>
                  <a:lnTo>
                    <a:pt x="1744" y="3932"/>
                  </a:lnTo>
                  <a:lnTo>
                    <a:pt x="1754" y="3985"/>
                  </a:lnTo>
                  <a:lnTo>
                    <a:pt x="1766" y="4035"/>
                  </a:lnTo>
                  <a:lnTo>
                    <a:pt x="1777" y="4084"/>
                  </a:lnTo>
                  <a:lnTo>
                    <a:pt x="1788" y="4130"/>
                  </a:lnTo>
                  <a:lnTo>
                    <a:pt x="1799" y="4175"/>
                  </a:lnTo>
                  <a:lnTo>
                    <a:pt x="1812" y="4218"/>
                  </a:lnTo>
                  <a:lnTo>
                    <a:pt x="1825" y="4259"/>
                  </a:lnTo>
                  <a:lnTo>
                    <a:pt x="1837" y="4300"/>
                  </a:lnTo>
                  <a:lnTo>
                    <a:pt x="1851" y="4338"/>
                  </a:lnTo>
                  <a:lnTo>
                    <a:pt x="1866" y="4375"/>
                  </a:lnTo>
                  <a:lnTo>
                    <a:pt x="1879" y="4411"/>
                  </a:lnTo>
                  <a:lnTo>
                    <a:pt x="1894" y="4446"/>
                  </a:lnTo>
                  <a:lnTo>
                    <a:pt x="1908" y="4480"/>
                  </a:lnTo>
                  <a:lnTo>
                    <a:pt x="1923" y="4512"/>
                  </a:lnTo>
                  <a:lnTo>
                    <a:pt x="1938" y="4545"/>
                  </a:lnTo>
                  <a:lnTo>
                    <a:pt x="1951" y="4545"/>
                  </a:lnTo>
                  <a:lnTo>
                    <a:pt x="1965" y="4547"/>
                  </a:lnTo>
                  <a:lnTo>
                    <a:pt x="1977" y="4550"/>
                  </a:lnTo>
                  <a:lnTo>
                    <a:pt x="1989" y="4555"/>
                  </a:lnTo>
                  <a:lnTo>
                    <a:pt x="2001" y="4560"/>
                  </a:lnTo>
                  <a:lnTo>
                    <a:pt x="2012" y="4567"/>
                  </a:lnTo>
                  <a:lnTo>
                    <a:pt x="2022" y="4575"/>
                  </a:lnTo>
                  <a:lnTo>
                    <a:pt x="2031" y="4584"/>
                  </a:lnTo>
                  <a:lnTo>
                    <a:pt x="2040" y="4593"/>
                  </a:lnTo>
                  <a:lnTo>
                    <a:pt x="2048" y="4603"/>
                  </a:lnTo>
                  <a:lnTo>
                    <a:pt x="2054" y="4614"/>
                  </a:lnTo>
                  <a:lnTo>
                    <a:pt x="2060" y="4626"/>
                  </a:lnTo>
                  <a:lnTo>
                    <a:pt x="2065" y="4638"/>
                  </a:lnTo>
                  <a:lnTo>
                    <a:pt x="2067" y="4650"/>
                  </a:lnTo>
                  <a:lnTo>
                    <a:pt x="2069" y="4664"/>
                  </a:lnTo>
                  <a:lnTo>
                    <a:pt x="2070" y="4677"/>
                  </a:lnTo>
                  <a:lnTo>
                    <a:pt x="2069" y="4690"/>
                  </a:lnTo>
                  <a:lnTo>
                    <a:pt x="2068" y="4701"/>
                  </a:lnTo>
                  <a:lnTo>
                    <a:pt x="2066" y="4712"/>
                  </a:lnTo>
                  <a:lnTo>
                    <a:pt x="2062" y="4722"/>
                  </a:lnTo>
                  <a:lnTo>
                    <a:pt x="2058" y="4732"/>
                  </a:lnTo>
                  <a:lnTo>
                    <a:pt x="2053" y="4743"/>
                  </a:lnTo>
                  <a:lnTo>
                    <a:pt x="2047" y="4753"/>
                  </a:lnTo>
                  <a:lnTo>
                    <a:pt x="2040" y="4761"/>
                  </a:lnTo>
                  <a:lnTo>
                    <a:pt x="2033" y="4770"/>
                  </a:lnTo>
                  <a:lnTo>
                    <a:pt x="2025" y="4777"/>
                  </a:lnTo>
                  <a:lnTo>
                    <a:pt x="2016" y="4784"/>
                  </a:lnTo>
                  <a:lnTo>
                    <a:pt x="2007" y="4790"/>
                  </a:lnTo>
                  <a:lnTo>
                    <a:pt x="1998" y="4795"/>
                  </a:lnTo>
                  <a:lnTo>
                    <a:pt x="1988" y="4801"/>
                  </a:lnTo>
                  <a:lnTo>
                    <a:pt x="1977" y="4804"/>
                  </a:lnTo>
                  <a:lnTo>
                    <a:pt x="1967" y="4808"/>
                  </a:lnTo>
                  <a:lnTo>
                    <a:pt x="1968" y="4833"/>
                  </a:lnTo>
                  <a:lnTo>
                    <a:pt x="2027" y="4881"/>
                  </a:lnTo>
                  <a:lnTo>
                    <a:pt x="2087" y="4929"/>
                  </a:lnTo>
                  <a:lnTo>
                    <a:pt x="2148" y="4978"/>
                  </a:lnTo>
                  <a:lnTo>
                    <a:pt x="2207" y="5026"/>
                  </a:lnTo>
                  <a:lnTo>
                    <a:pt x="2267" y="5073"/>
                  </a:lnTo>
                  <a:lnTo>
                    <a:pt x="2327" y="5122"/>
                  </a:lnTo>
                  <a:lnTo>
                    <a:pt x="2387" y="5170"/>
                  </a:lnTo>
                  <a:lnTo>
                    <a:pt x="2447" y="5218"/>
                  </a:lnTo>
                  <a:lnTo>
                    <a:pt x="2459" y="5232"/>
                  </a:lnTo>
                  <a:lnTo>
                    <a:pt x="2470" y="5245"/>
                  </a:lnTo>
                  <a:lnTo>
                    <a:pt x="2481" y="5260"/>
                  </a:lnTo>
                  <a:lnTo>
                    <a:pt x="2490" y="5274"/>
                  </a:lnTo>
                  <a:lnTo>
                    <a:pt x="2496" y="5290"/>
                  </a:lnTo>
                  <a:lnTo>
                    <a:pt x="2502" y="5305"/>
                  </a:lnTo>
                  <a:lnTo>
                    <a:pt x="2505" y="5322"/>
                  </a:lnTo>
                  <a:lnTo>
                    <a:pt x="2506" y="5339"/>
                  </a:lnTo>
                  <a:lnTo>
                    <a:pt x="2506" y="5355"/>
                  </a:lnTo>
                  <a:lnTo>
                    <a:pt x="2504" y="5373"/>
                  </a:lnTo>
                  <a:lnTo>
                    <a:pt x="2499" y="5393"/>
                  </a:lnTo>
                  <a:lnTo>
                    <a:pt x="2491" y="5412"/>
                  </a:lnTo>
                  <a:lnTo>
                    <a:pt x="2481" y="5432"/>
                  </a:lnTo>
                  <a:lnTo>
                    <a:pt x="2468" y="5453"/>
                  </a:lnTo>
                  <a:lnTo>
                    <a:pt x="2452" y="5476"/>
                  </a:lnTo>
                  <a:lnTo>
                    <a:pt x="2433" y="5498"/>
                  </a:lnTo>
                  <a:lnTo>
                    <a:pt x="2408" y="5498"/>
                  </a:lnTo>
                  <a:lnTo>
                    <a:pt x="2408" y="5503"/>
                  </a:lnTo>
                  <a:lnTo>
                    <a:pt x="2450" y="5503"/>
                  </a:lnTo>
                  <a:lnTo>
                    <a:pt x="2460" y="5504"/>
                  </a:lnTo>
                  <a:lnTo>
                    <a:pt x="2470" y="5505"/>
                  </a:lnTo>
                  <a:lnTo>
                    <a:pt x="2479" y="5508"/>
                  </a:lnTo>
                  <a:lnTo>
                    <a:pt x="2490" y="5513"/>
                  </a:lnTo>
                  <a:lnTo>
                    <a:pt x="2497" y="5517"/>
                  </a:lnTo>
                  <a:lnTo>
                    <a:pt x="2506" y="5523"/>
                  </a:lnTo>
                  <a:lnTo>
                    <a:pt x="2513" y="5531"/>
                  </a:lnTo>
                  <a:lnTo>
                    <a:pt x="2521" y="5538"/>
                  </a:lnTo>
                  <a:lnTo>
                    <a:pt x="2527" y="5547"/>
                  </a:lnTo>
                  <a:lnTo>
                    <a:pt x="2533" y="5556"/>
                  </a:lnTo>
                  <a:lnTo>
                    <a:pt x="2538" y="5566"/>
                  </a:lnTo>
                  <a:lnTo>
                    <a:pt x="2542" y="5576"/>
                  </a:lnTo>
                  <a:lnTo>
                    <a:pt x="2546" y="5587"/>
                  </a:lnTo>
                  <a:lnTo>
                    <a:pt x="2548" y="5598"/>
                  </a:lnTo>
                  <a:lnTo>
                    <a:pt x="2549" y="5611"/>
                  </a:lnTo>
                  <a:lnTo>
                    <a:pt x="2550" y="5623"/>
                  </a:lnTo>
                  <a:lnTo>
                    <a:pt x="2550" y="5783"/>
                  </a:lnTo>
                  <a:lnTo>
                    <a:pt x="2549" y="5795"/>
                  </a:lnTo>
                  <a:lnTo>
                    <a:pt x="2548" y="5806"/>
                  </a:lnTo>
                  <a:lnTo>
                    <a:pt x="2546" y="5818"/>
                  </a:lnTo>
                  <a:lnTo>
                    <a:pt x="2542" y="5829"/>
                  </a:lnTo>
                  <a:lnTo>
                    <a:pt x="2538" y="5840"/>
                  </a:lnTo>
                  <a:lnTo>
                    <a:pt x="2533" y="5849"/>
                  </a:lnTo>
                  <a:lnTo>
                    <a:pt x="2527" y="5859"/>
                  </a:lnTo>
                  <a:lnTo>
                    <a:pt x="2521" y="5867"/>
                  </a:lnTo>
                  <a:lnTo>
                    <a:pt x="2513" y="5875"/>
                  </a:lnTo>
                  <a:lnTo>
                    <a:pt x="2506" y="5882"/>
                  </a:lnTo>
                  <a:lnTo>
                    <a:pt x="2497" y="5888"/>
                  </a:lnTo>
                  <a:lnTo>
                    <a:pt x="2490" y="5893"/>
                  </a:lnTo>
                  <a:lnTo>
                    <a:pt x="2479" y="5897"/>
                  </a:lnTo>
                  <a:lnTo>
                    <a:pt x="2470" y="5900"/>
                  </a:lnTo>
                  <a:lnTo>
                    <a:pt x="2460" y="5902"/>
                  </a:lnTo>
                  <a:lnTo>
                    <a:pt x="2450" y="5902"/>
                  </a:lnTo>
                  <a:lnTo>
                    <a:pt x="100" y="5902"/>
                  </a:lnTo>
                  <a:lnTo>
                    <a:pt x="90" y="5902"/>
                  </a:lnTo>
                  <a:lnTo>
                    <a:pt x="80" y="5900"/>
                  </a:lnTo>
                  <a:lnTo>
                    <a:pt x="71" y="5897"/>
                  </a:lnTo>
                  <a:lnTo>
                    <a:pt x="62" y="5893"/>
                  </a:lnTo>
                  <a:lnTo>
                    <a:pt x="53" y="5888"/>
                  </a:lnTo>
                  <a:lnTo>
                    <a:pt x="45" y="5882"/>
                  </a:lnTo>
                  <a:lnTo>
                    <a:pt x="37" y="5875"/>
                  </a:lnTo>
                  <a:lnTo>
                    <a:pt x="31" y="5867"/>
                  </a:lnTo>
                  <a:lnTo>
                    <a:pt x="24" y="5859"/>
                  </a:lnTo>
                  <a:lnTo>
                    <a:pt x="18" y="5849"/>
                  </a:lnTo>
                  <a:lnTo>
                    <a:pt x="13" y="5840"/>
                  </a:lnTo>
                  <a:lnTo>
                    <a:pt x="8" y="5829"/>
                  </a:lnTo>
                  <a:lnTo>
                    <a:pt x="5" y="5818"/>
                  </a:lnTo>
                  <a:lnTo>
                    <a:pt x="3" y="5806"/>
                  </a:lnTo>
                  <a:lnTo>
                    <a:pt x="1" y="5795"/>
                  </a:lnTo>
                  <a:lnTo>
                    <a:pt x="0" y="5783"/>
                  </a:lnTo>
                  <a:lnTo>
                    <a:pt x="0" y="5623"/>
                  </a:lnTo>
                  <a:lnTo>
                    <a:pt x="1" y="5611"/>
                  </a:lnTo>
                  <a:lnTo>
                    <a:pt x="3" y="5598"/>
                  </a:lnTo>
                  <a:lnTo>
                    <a:pt x="5" y="5587"/>
                  </a:lnTo>
                  <a:lnTo>
                    <a:pt x="8" y="5576"/>
                  </a:lnTo>
                  <a:lnTo>
                    <a:pt x="13" y="5566"/>
                  </a:lnTo>
                  <a:lnTo>
                    <a:pt x="18" y="5556"/>
                  </a:lnTo>
                  <a:lnTo>
                    <a:pt x="24" y="5547"/>
                  </a:lnTo>
                  <a:lnTo>
                    <a:pt x="31" y="5538"/>
                  </a:lnTo>
                  <a:lnTo>
                    <a:pt x="37" y="5531"/>
                  </a:lnTo>
                  <a:lnTo>
                    <a:pt x="45" y="5523"/>
                  </a:lnTo>
                  <a:lnTo>
                    <a:pt x="53" y="5517"/>
                  </a:lnTo>
                  <a:lnTo>
                    <a:pt x="62" y="5513"/>
                  </a:lnTo>
                  <a:lnTo>
                    <a:pt x="71" y="5508"/>
                  </a:lnTo>
                  <a:lnTo>
                    <a:pt x="80" y="5505"/>
                  </a:lnTo>
                  <a:lnTo>
                    <a:pt x="90" y="5504"/>
                  </a:lnTo>
                  <a:lnTo>
                    <a:pt x="100" y="5503"/>
                  </a:lnTo>
                  <a:lnTo>
                    <a:pt x="144" y="5503"/>
                  </a:lnTo>
                  <a:lnTo>
                    <a:pt x="144" y="5498"/>
                  </a:lnTo>
                  <a:lnTo>
                    <a:pt x="117" y="5498"/>
                  </a:lnTo>
                  <a:lnTo>
                    <a:pt x="98" y="5476"/>
                  </a:lnTo>
                  <a:lnTo>
                    <a:pt x="82" y="5453"/>
                  </a:lnTo>
                  <a:lnTo>
                    <a:pt x="70" y="5432"/>
                  </a:lnTo>
                  <a:lnTo>
                    <a:pt x="60" y="5412"/>
                  </a:lnTo>
                  <a:lnTo>
                    <a:pt x="52" y="5393"/>
                  </a:lnTo>
                  <a:lnTo>
                    <a:pt x="48" y="5373"/>
                  </a:lnTo>
                  <a:lnTo>
                    <a:pt x="44" y="5355"/>
                  </a:lnTo>
                  <a:lnTo>
                    <a:pt x="44" y="5339"/>
                  </a:lnTo>
                  <a:lnTo>
                    <a:pt x="45" y="5322"/>
                  </a:lnTo>
                  <a:lnTo>
                    <a:pt x="49" y="5305"/>
                  </a:lnTo>
                  <a:lnTo>
                    <a:pt x="54" y="5290"/>
                  </a:lnTo>
                  <a:lnTo>
                    <a:pt x="61" y="5274"/>
                  </a:lnTo>
                  <a:lnTo>
                    <a:pt x="70" y="5260"/>
                  </a:lnTo>
                  <a:lnTo>
                    <a:pt x="80" y="5245"/>
                  </a:lnTo>
                  <a:lnTo>
                    <a:pt x="91" y="5232"/>
                  </a:lnTo>
                  <a:lnTo>
                    <a:pt x="104" y="5218"/>
                  </a:lnTo>
                  <a:lnTo>
                    <a:pt x="163" y="5170"/>
                  </a:lnTo>
                  <a:lnTo>
                    <a:pt x="224" y="5122"/>
                  </a:lnTo>
                  <a:lnTo>
                    <a:pt x="284" y="5073"/>
                  </a:lnTo>
                  <a:lnTo>
                    <a:pt x="343" y="5026"/>
                  </a:lnTo>
                  <a:lnTo>
                    <a:pt x="404" y="4978"/>
                  </a:lnTo>
                  <a:lnTo>
                    <a:pt x="464" y="4929"/>
                  </a:lnTo>
                  <a:lnTo>
                    <a:pt x="523" y="4881"/>
                  </a:lnTo>
                  <a:lnTo>
                    <a:pt x="583" y="4833"/>
                  </a:lnTo>
                  <a:lnTo>
                    <a:pt x="585" y="4808"/>
                  </a:lnTo>
                  <a:lnTo>
                    <a:pt x="574" y="4804"/>
                  </a:lnTo>
                  <a:lnTo>
                    <a:pt x="564" y="4801"/>
                  </a:lnTo>
                  <a:lnTo>
                    <a:pt x="553" y="4795"/>
                  </a:lnTo>
                  <a:lnTo>
                    <a:pt x="543" y="4790"/>
                  </a:lnTo>
                  <a:lnTo>
                    <a:pt x="534" y="4784"/>
                  </a:lnTo>
                  <a:lnTo>
                    <a:pt x="525" y="4777"/>
                  </a:lnTo>
                  <a:lnTo>
                    <a:pt x="518" y="4770"/>
                  </a:lnTo>
                  <a:lnTo>
                    <a:pt x="511" y="4761"/>
                  </a:lnTo>
                  <a:lnTo>
                    <a:pt x="504" y="4753"/>
                  </a:lnTo>
                  <a:lnTo>
                    <a:pt x="498" y="4743"/>
                  </a:lnTo>
                  <a:lnTo>
                    <a:pt x="493" y="4732"/>
                  </a:lnTo>
                  <a:lnTo>
                    <a:pt x="488" y="4722"/>
                  </a:lnTo>
                  <a:lnTo>
                    <a:pt x="485" y="4712"/>
                  </a:lnTo>
                  <a:lnTo>
                    <a:pt x="483" y="4701"/>
                  </a:lnTo>
                  <a:lnTo>
                    <a:pt x="482" y="4690"/>
                  </a:lnTo>
                  <a:lnTo>
                    <a:pt x="480" y="4677"/>
                  </a:lnTo>
                  <a:lnTo>
                    <a:pt x="482" y="4664"/>
                  </a:lnTo>
                  <a:lnTo>
                    <a:pt x="484" y="4650"/>
                  </a:lnTo>
                  <a:lnTo>
                    <a:pt x="487" y="4638"/>
                  </a:lnTo>
                  <a:lnTo>
                    <a:pt x="492" y="4626"/>
                  </a:lnTo>
                  <a:lnTo>
                    <a:pt x="497" y="4614"/>
                  </a:lnTo>
                  <a:lnTo>
                    <a:pt x="504" y="4603"/>
                  </a:lnTo>
                  <a:lnTo>
                    <a:pt x="511" y="4593"/>
                  </a:lnTo>
                  <a:lnTo>
                    <a:pt x="520" y="4584"/>
                  </a:lnTo>
                  <a:lnTo>
                    <a:pt x="529" y="4575"/>
                  </a:lnTo>
                  <a:lnTo>
                    <a:pt x="539" y="4567"/>
                  </a:lnTo>
                  <a:lnTo>
                    <a:pt x="550" y="4560"/>
                  </a:lnTo>
                  <a:lnTo>
                    <a:pt x="562" y="4555"/>
                  </a:lnTo>
                  <a:lnTo>
                    <a:pt x="574" y="4550"/>
                  </a:lnTo>
                  <a:lnTo>
                    <a:pt x="587" y="4547"/>
                  </a:lnTo>
                  <a:lnTo>
                    <a:pt x="600" y="4545"/>
                  </a:lnTo>
                  <a:lnTo>
                    <a:pt x="613" y="4545"/>
                  </a:lnTo>
                  <a:lnTo>
                    <a:pt x="629" y="4512"/>
                  </a:lnTo>
                  <a:lnTo>
                    <a:pt x="643" y="4480"/>
                  </a:lnTo>
                  <a:lnTo>
                    <a:pt x="658" y="4446"/>
                  </a:lnTo>
                  <a:lnTo>
                    <a:pt x="672" y="4411"/>
                  </a:lnTo>
                  <a:lnTo>
                    <a:pt x="686" y="4375"/>
                  </a:lnTo>
                  <a:lnTo>
                    <a:pt x="700" y="4338"/>
                  </a:lnTo>
                  <a:lnTo>
                    <a:pt x="713" y="4300"/>
                  </a:lnTo>
                  <a:lnTo>
                    <a:pt x="726" y="4259"/>
                  </a:lnTo>
                  <a:lnTo>
                    <a:pt x="739" y="4218"/>
                  </a:lnTo>
                  <a:lnTo>
                    <a:pt x="751" y="4175"/>
                  </a:lnTo>
                  <a:lnTo>
                    <a:pt x="763" y="4130"/>
                  </a:lnTo>
                  <a:lnTo>
                    <a:pt x="775" y="4084"/>
                  </a:lnTo>
                  <a:lnTo>
                    <a:pt x="786" y="4035"/>
                  </a:lnTo>
                  <a:lnTo>
                    <a:pt x="796" y="3985"/>
                  </a:lnTo>
                  <a:lnTo>
                    <a:pt x="806" y="3932"/>
                  </a:lnTo>
                  <a:lnTo>
                    <a:pt x="817" y="3877"/>
                  </a:lnTo>
                  <a:lnTo>
                    <a:pt x="826" y="3820"/>
                  </a:lnTo>
                  <a:lnTo>
                    <a:pt x="833" y="3760"/>
                  </a:lnTo>
                  <a:lnTo>
                    <a:pt x="841" y="3698"/>
                  </a:lnTo>
                  <a:lnTo>
                    <a:pt x="849" y="3634"/>
                  </a:lnTo>
                  <a:lnTo>
                    <a:pt x="856" y="3567"/>
                  </a:lnTo>
                  <a:lnTo>
                    <a:pt x="862" y="3496"/>
                  </a:lnTo>
                  <a:lnTo>
                    <a:pt x="867" y="3423"/>
                  </a:lnTo>
                  <a:lnTo>
                    <a:pt x="872" y="3347"/>
                  </a:lnTo>
                  <a:lnTo>
                    <a:pt x="876" y="3267"/>
                  </a:lnTo>
                  <a:lnTo>
                    <a:pt x="880" y="3185"/>
                  </a:lnTo>
                  <a:lnTo>
                    <a:pt x="882" y="3100"/>
                  </a:lnTo>
                  <a:lnTo>
                    <a:pt x="883" y="3011"/>
                  </a:lnTo>
                  <a:lnTo>
                    <a:pt x="884" y="2919"/>
                  </a:lnTo>
                  <a:lnTo>
                    <a:pt x="884" y="2822"/>
                  </a:lnTo>
                  <a:lnTo>
                    <a:pt x="884" y="2722"/>
                  </a:lnTo>
                  <a:lnTo>
                    <a:pt x="882" y="2619"/>
                  </a:lnTo>
                  <a:lnTo>
                    <a:pt x="678" y="2619"/>
                  </a:lnTo>
                  <a:lnTo>
                    <a:pt x="656" y="2619"/>
                  </a:lnTo>
                  <a:lnTo>
                    <a:pt x="634" y="2616"/>
                  </a:lnTo>
                  <a:lnTo>
                    <a:pt x="613" y="2614"/>
                  </a:lnTo>
                  <a:lnTo>
                    <a:pt x="593" y="2610"/>
                  </a:lnTo>
                  <a:lnTo>
                    <a:pt x="573" y="2604"/>
                  </a:lnTo>
                  <a:lnTo>
                    <a:pt x="555" y="2598"/>
                  </a:lnTo>
                  <a:lnTo>
                    <a:pt x="538" y="2592"/>
                  </a:lnTo>
                  <a:lnTo>
                    <a:pt x="522" y="2584"/>
                  </a:lnTo>
                  <a:lnTo>
                    <a:pt x="507" y="2575"/>
                  </a:lnTo>
                  <a:lnTo>
                    <a:pt x="495" y="2565"/>
                  </a:lnTo>
                  <a:lnTo>
                    <a:pt x="484" y="2555"/>
                  </a:lnTo>
                  <a:lnTo>
                    <a:pt x="475" y="2544"/>
                  </a:lnTo>
                  <a:lnTo>
                    <a:pt x="467" y="2533"/>
                  </a:lnTo>
                  <a:lnTo>
                    <a:pt x="461" y="2522"/>
                  </a:lnTo>
                  <a:lnTo>
                    <a:pt x="459" y="2515"/>
                  </a:lnTo>
                  <a:lnTo>
                    <a:pt x="458" y="2510"/>
                  </a:lnTo>
                  <a:lnTo>
                    <a:pt x="457" y="2503"/>
                  </a:lnTo>
                  <a:lnTo>
                    <a:pt x="457" y="2497"/>
                  </a:lnTo>
                  <a:lnTo>
                    <a:pt x="458" y="2486"/>
                  </a:lnTo>
                  <a:lnTo>
                    <a:pt x="460" y="2476"/>
                  </a:lnTo>
                  <a:lnTo>
                    <a:pt x="465" y="2466"/>
                  </a:lnTo>
                  <a:lnTo>
                    <a:pt x="470" y="2456"/>
                  </a:lnTo>
                  <a:lnTo>
                    <a:pt x="477" y="2446"/>
                  </a:lnTo>
                  <a:lnTo>
                    <a:pt x="486" y="2437"/>
                  </a:lnTo>
                  <a:lnTo>
                    <a:pt x="495" y="2429"/>
                  </a:lnTo>
                  <a:lnTo>
                    <a:pt x="506" y="2420"/>
                  </a:lnTo>
                  <a:lnTo>
                    <a:pt x="519" y="2413"/>
                  </a:lnTo>
                  <a:lnTo>
                    <a:pt x="532" y="2405"/>
                  </a:lnTo>
                  <a:lnTo>
                    <a:pt x="546" y="2399"/>
                  </a:lnTo>
                  <a:lnTo>
                    <a:pt x="561" y="2393"/>
                  </a:lnTo>
                  <a:lnTo>
                    <a:pt x="577" y="2388"/>
                  </a:lnTo>
                  <a:lnTo>
                    <a:pt x="594" y="2384"/>
                  </a:lnTo>
                  <a:lnTo>
                    <a:pt x="612" y="2380"/>
                  </a:lnTo>
                  <a:lnTo>
                    <a:pt x="630" y="2378"/>
                  </a:lnTo>
                  <a:lnTo>
                    <a:pt x="628" y="2372"/>
                  </a:lnTo>
                  <a:lnTo>
                    <a:pt x="625" y="2367"/>
                  </a:lnTo>
                  <a:lnTo>
                    <a:pt x="624" y="2361"/>
                  </a:lnTo>
                  <a:lnTo>
                    <a:pt x="624" y="2354"/>
                  </a:lnTo>
                  <a:lnTo>
                    <a:pt x="624" y="2275"/>
                  </a:lnTo>
                  <a:lnTo>
                    <a:pt x="625" y="2266"/>
                  </a:lnTo>
                  <a:lnTo>
                    <a:pt x="628" y="2257"/>
                  </a:lnTo>
                  <a:lnTo>
                    <a:pt x="632" y="2249"/>
                  </a:lnTo>
                  <a:lnTo>
                    <a:pt x="638" y="2242"/>
                  </a:lnTo>
                  <a:lnTo>
                    <a:pt x="645" y="2236"/>
                  </a:lnTo>
                  <a:lnTo>
                    <a:pt x="652" y="2232"/>
                  </a:lnTo>
                  <a:lnTo>
                    <a:pt x="661" y="2230"/>
                  </a:lnTo>
                  <a:lnTo>
                    <a:pt x="670" y="2229"/>
                  </a:lnTo>
                  <a:lnTo>
                    <a:pt x="868" y="2229"/>
                  </a:lnTo>
                  <a:lnTo>
                    <a:pt x="867" y="2207"/>
                  </a:lnTo>
                  <a:lnTo>
                    <a:pt x="867" y="2186"/>
                  </a:lnTo>
                  <a:lnTo>
                    <a:pt x="866" y="2164"/>
                  </a:lnTo>
                  <a:lnTo>
                    <a:pt x="865" y="2143"/>
                  </a:lnTo>
                  <a:lnTo>
                    <a:pt x="864" y="2121"/>
                  </a:lnTo>
                  <a:lnTo>
                    <a:pt x="863" y="2099"/>
                  </a:lnTo>
                  <a:lnTo>
                    <a:pt x="862" y="2077"/>
                  </a:lnTo>
                  <a:lnTo>
                    <a:pt x="860" y="2055"/>
                  </a:lnTo>
                  <a:lnTo>
                    <a:pt x="794" y="2055"/>
                  </a:lnTo>
                  <a:lnTo>
                    <a:pt x="786" y="2054"/>
                  </a:lnTo>
                  <a:lnTo>
                    <a:pt x="778" y="2053"/>
                  </a:lnTo>
                  <a:lnTo>
                    <a:pt x="770" y="2052"/>
                  </a:lnTo>
                  <a:lnTo>
                    <a:pt x="764" y="2049"/>
                  </a:lnTo>
                  <a:lnTo>
                    <a:pt x="757" y="2046"/>
                  </a:lnTo>
                  <a:lnTo>
                    <a:pt x="751" y="2042"/>
                  </a:lnTo>
                  <a:lnTo>
                    <a:pt x="745" y="2037"/>
                  </a:lnTo>
                  <a:lnTo>
                    <a:pt x="740" y="2033"/>
                  </a:lnTo>
                  <a:lnTo>
                    <a:pt x="735" y="2027"/>
                  </a:lnTo>
                  <a:lnTo>
                    <a:pt x="730" y="2022"/>
                  </a:lnTo>
                  <a:lnTo>
                    <a:pt x="727" y="2015"/>
                  </a:lnTo>
                  <a:lnTo>
                    <a:pt x="723" y="2008"/>
                  </a:lnTo>
                  <a:lnTo>
                    <a:pt x="721" y="2001"/>
                  </a:lnTo>
                  <a:lnTo>
                    <a:pt x="719" y="1994"/>
                  </a:lnTo>
                  <a:lnTo>
                    <a:pt x="718" y="1987"/>
                  </a:lnTo>
                  <a:lnTo>
                    <a:pt x="718" y="1979"/>
                  </a:lnTo>
                  <a:lnTo>
                    <a:pt x="718" y="1979"/>
                  </a:lnTo>
                  <a:lnTo>
                    <a:pt x="718" y="1971"/>
                  </a:lnTo>
                  <a:lnTo>
                    <a:pt x="719" y="1963"/>
                  </a:lnTo>
                  <a:lnTo>
                    <a:pt x="721" y="1955"/>
                  </a:lnTo>
                  <a:lnTo>
                    <a:pt x="723" y="1949"/>
                  </a:lnTo>
                  <a:lnTo>
                    <a:pt x="727" y="1942"/>
                  </a:lnTo>
                  <a:lnTo>
                    <a:pt x="730" y="1936"/>
                  </a:lnTo>
                  <a:lnTo>
                    <a:pt x="735" y="1929"/>
                  </a:lnTo>
                  <a:lnTo>
                    <a:pt x="740" y="1925"/>
                  </a:lnTo>
                  <a:lnTo>
                    <a:pt x="745" y="1919"/>
                  </a:lnTo>
                  <a:lnTo>
                    <a:pt x="751" y="1915"/>
                  </a:lnTo>
                  <a:lnTo>
                    <a:pt x="757" y="1911"/>
                  </a:lnTo>
                  <a:lnTo>
                    <a:pt x="764" y="1908"/>
                  </a:lnTo>
                  <a:lnTo>
                    <a:pt x="770" y="1906"/>
                  </a:lnTo>
                  <a:lnTo>
                    <a:pt x="778" y="1904"/>
                  </a:lnTo>
                  <a:lnTo>
                    <a:pt x="786" y="1902"/>
                  </a:lnTo>
                  <a:lnTo>
                    <a:pt x="794" y="1902"/>
                  </a:lnTo>
                  <a:close/>
                </a:path>
              </a:pathLst>
            </a:custGeom>
            <a:grp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278" name="Group 277"/>
          <p:cNvGrpSpPr/>
          <p:nvPr/>
        </p:nvGrpSpPr>
        <p:grpSpPr>
          <a:xfrm>
            <a:off x="5802647" y="1808530"/>
            <a:ext cx="631545" cy="518191"/>
            <a:chOff x="5555669" y="5879907"/>
            <a:chExt cx="694804" cy="570096"/>
          </a:xfrm>
          <a:solidFill>
            <a:schemeClr val="tx2"/>
          </a:solidFill>
        </p:grpSpPr>
        <p:sp>
          <p:nvSpPr>
            <p:cNvPr id="279" name="Freeform 1345"/>
            <p:cNvSpPr>
              <a:spLocks/>
            </p:cNvSpPr>
            <p:nvPr/>
          </p:nvSpPr>
          <p:spPr bwMode="auto">
            <a:xfrm>
              <a:off x="6146127" y="6065696"/>
              <a:ext cx="78898" cy="81442"/>
            </a:xfrm>
            <a:custGeom>
              <a:avLst/>
              <a:gdLst>
                <a:gd name="T0" fmla="*/ 31 w 63"/>
                <a:gd name="T1" fmla="*/ 0 h 62"/>
                <a:gd name="T2" fmla="*/ 31 w 63"/>
                <a:gd name="T3" fmla="*/ 0 h 62"/>
                <a:gd name="T4" fmla="*/ 25 w 63"/>
                <a:gd name="T5" fmla="*/ 1 h 62"/>
                <a:gd name="T6" fmla="*/ 19 w 63"/>
                <a:gd name="T7" fmla="*/ 3 h 62"/>
                <a:gd name="T8" fmla="*/ 14 w 63"/>
                <a:gd name="T9" fmla="*/ 5 h 62"/>
                <a:gd name="T10" fmla="*/ 10 w 63"/>
                <a:gd name="T11" fmla="*/ 10 h 62"/>
                <a:gd name="T12" fmla="*/ 5 w 63"/>
                <a:gd name="T13" fmla="*/ 13 h 62"/>
                <a:gd name="T14" fmla="*/ 3 w 63"/>
                <a:gd name="T15" fmla="*/ 18 h 62"/>
                <a:gd name="T16" fmla="*/ 2 w 63"/>
                <a:gd name="T17" fmla="*/ 25 h 62"/>
                <a:gd name="T18" fmla="*/ 0 w 63"/>
                <a:gd name="T19" fmla="*/ 30 h 62"/>
                <a:gd name="T20" fmla="*/ 0 w 63"/>
                <a:gd name="T21" fmla="*/ 30 h 62"/>
                <a:gd name="T22" fmla="*/ 2 w 63"/>
                <a:gd name="T23" fmla="*/ 37 h 62"/>
                <a:gd name="T24" fmla="*/ 3 w 63"/>
                <a:gd name="T25" fmla="*/ 44 h 62"/>
                <a:gd name="T26" fmla="*/ 5 w 63"/>
                <a:gd name="T27" fmla="*/ 49 h 62"/>
                <a:gd name="T28" fmla="*/ 10 w 63"/>
                <a:gd name="T29" fmla="*/ 52 h 62"/>
                <a:gd name="T30" fmla="*/ 14 w 63"/>
                <a:gd name="T31" fmla="*/ 57 h 62"/>
                <a:gd name="T32" fmla="*/ 19 w 63"/>
                <a:gd name="T33" fmla="*/ 59 h 62"/>
                <a:gd name="T34" fmla="*/ 25 w 63"/>
                <a:gd name="T35" fmla="*/ 61 h 62"/>
                <a:gd name="T36" fmla="*/ 31 w 63"/>
                <a:gd name="T37" fmla="*/ 62 h 62"/>
                <a:gd name="T38" fmla="*/ 31 w 63"/>
                <a:gd name="T39" fmla="*/ 62 h 62"/>
                <a:gd name="T40" fmla="*/ 37 w 63"/>
                <a:gd name="T41" fmla="*/ 61 h 62"/>
                <a:gd name="T42" fmla="*/ 44 w 63"/>
                <a:gd name="T43" fmla="*/ 59 h 62"/>
                <a:gd name="T44" fmla="*/ 49 w 63"/>
                <a:gd name="T45" fmla="*/ 57 h 62"/>
                <a:gd name="T46" fmla="*/ 53 w 63"/>
                <a:gd name="T47" fmla="*/ 52 h 62"/>
                <a:gd name="T48" fmla="*/ 58 w 63"/>
                <a:gd name="T49" fmla="*/ 49 h 62"/>
                <a:gd name="T50" fmla="*/ 59 w 63"/>
                <a:gd name="T51" fmla="*/ 44 h 62"/>
                <a:gd name="T52" fmla="*/ 61 w 63"/>
                <a:gd name="T53" fmla="*/ 37 h 62"/>
                <a:gd name="T54" fmla="*/ 63 w 63"/>
                <a:gd name="T55" fmla="*/ 30 h 62"/>
                <a:gd name="T56" fmla="*/ 63 w 63"/>
                <a:gd name="T57" fmla="*/ 30 h 62"/>
                <a:gd name="T58" fmla="*/ 61 w 63"/>
                <a:gd name="T59" fmla="*/ 25 h 62"/>
                <a:gd name="T60" fmla="*/ 59 w 63"/>
                <a:gd name="T61" fmla="*/ 18 h 62"/>
                <a:gd name="T62" fmla="*/ 58 w 63"/>
                <a:gd name="T63" fmla="*/ 13 h 62"/>
                <a:gd name="T64" fmla="*/ 53 w 63"/>
                <a:gd name="T65" fmla="*/ 10 h 62"/>
                <a:gd name="T66" fmla="*/ 49 w 63"/>
                <a:gd name="T67" fmla="*/ 5 h 62"/>
                <a:gd name="T68" fmla="*/ 44 w 63"/>
                <a:gd name="T69" fmla="*/ 3 h 62"/>
                <a:gd name="T70" fmla="*/ 37 w 63"/>
                <a:gd name="T71" fmla="*/ 1 h 62"/>
                <a:gd name="T72" fmla="*/ 31 w 63"/>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1" y="0"/>
                  </a:moveTo>
                  <a:lnTo>
                    <a:pt x="31" y="0"/>
                  </a:lnTo>
                  <a:lnTo>
                    <a:pt x="25" y="1"/>
                  </a:lnTo>
                  <a:lnTo>
                    <a:pt x="19" y="3"/>
                  </a:lnTo>
                  <a:lnTo>
                    <a:pt x="14" y="5"/>
                  </a:lnTo>
                  <a:lnTo>
                    <a:pt x="10" y="10"/>
                  </a:lnTo>
                  <a:lnTo>
                    <a:pt x="5" y="13"/>
                  </a:lnTo>
                  <a:lnTo>
                    <a:pt x="3" y="18"/>
                  </a:lnTo>
                  <a:lnTo>
                    <a:pt x="2" y="25"/>
                  </a:lnTo>
                  <a:lnTo>
                    <a:pt x="0" y="30"/>
                  </a:lnTo>
                  <a:lnTo>
                    <a:pt x="0" y="30"/>
                  </a:lnTo>
                  <a:lnTo>
                    <a:pt x="2" y="37"/>
                  </a:lnTo>
                  <a:lnTo>
                    <a:pt x="3" y="44"/>
                  </a:lnTo>
                  <a:lnTo>
                    <a:pt x="5" y="49"/>
                  </a:lnTo>
                  <a:lnTo>
                    <a:pt x="10" y="52"/>
                  </a:lnTo>
                  <a:lnTo>
                    <a:pt x="14" y="57"/>
                  </a:lnTo>
                  <a:lnTo>
                    <a:pt x="19" y="59"/>
                  </a:lnTo>
                  <a:lnTo>
                    <a:pt x="25" y="61"/>
                  </a:lnTo>
                  <a:lnTo>
                    <a:pt x="31" y="62"/>
                  </a:lnTo>
                  <a:lnTo>
                    <a:pt x="31" y="62"/>
                  </a:lnTo>
                  <a:lnTo>
                    <a:pt x="37" y="61"/>
                  </a:lnTo>
                  <a:lnTo>
                    <a:pt x="44" y="59"/>
                  </a:lnTo>
                  <a:lnTo>
                    <a:pt x="49" y="57"/>
                  </a:lnTo>
                  <a:lnTo>
                    <a:pt x="53" y="52"/>
                  </a:lnTo>
                  <a:lnTo>
                    <a:pt x="58" y="49"/>
                  </a:lnTo>
                  <a:lnTo>
                    <a:pt x="59" y="44"/>
                  </a:lnTo>
                  <a:lnTo>
                    <a:pt x="61" y="37"/>
                  </a:lnTo>
                  <a:lnTo>
                    <a:pt x="63" y="30"/>
                  </a:lnTo>
                  <a:lnTo>
                    <a:pt x="63" y="30"/>
                  </a:lnTo>
                  <a:lnTo>
                    <a:pt x="61" y="25"/>
                  </a:lnTo>
                  <a:lnTo>
                    <a:pt x="59" y="18"/>
                  </a:lnTo>
                  <a:lnTo>
                    <a:pt x="58" y="13"/>
                  </a:lnTo>
                  <a:lnTo>
                    <a:pt x="53" y="10"/>
                  </a:lnTo>
                  <a:lnTo>
                    <a:pt x="49" y="5"/>
                  </a:lnTo>
                  <a:lnTo>
                    <a:pt x="44" y="3"/>
                  </a:lnTo>
                  <a:lnTo>
                    <a:pt x="37" y="1"/>
                  </a:lnTo>
                  <a:lnTo>
                    <a:pt x="31"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0" name="Freeform 1346"/>
            <p:cNvSpPr>
              <a:spLocks/>
            </p:cNvSpPr>
            <p:nvPr/>
          </p:nvSpPr>
          <p:spPr bwMode="auto">
            <a:xfrm>
              <a:off x="5581120" y="6065696"/>
              <a:ext cx="78898" cy="81442"/>
            </a:xfrm>
            <a:custGeom>
              <a:avLst/>
              <a:gdLst>
                <a:gd name="T0" fmla="*/ 30 w 61"/>
                <a:gd name="T1" fmla="*/ 0 h 62"/>
                <a:gd name="T2" fmla="*/ 30 w 61"/>
                <a:gd name="T3" fmla="*/ 0 h 62"/>
                <a:gd name="T4" fmla="*/ 25 w 61"/>
                <a:gd name="T5" fmla="*/ 1 h 62"/>
                <a:gd name="T6" fmla="*/ 18 w 61"/>
                <a:gd name="T7" fmla="*/ 3 h 62"/>
                <a:gd name="T8" fmla="*/ 13 w 61"/>
                <a:gd name="T9" fmla="*/ 5 h 62"/>
                <a:gd name="T10" fmla="*/ 8 w 61"/>
                <a:gd name="T11" fmla="*/ 10 h 62"/>
                <a:gd name="T12" fmla="*/ 5 w 61"/>
                <a:gd name="T13" fmla="*/ 13 h 62"/>
                <a:gd name="T14" fmla="*/ 1 w 61"/>
                <a:gd name="T15" fmla="*/ 18 h 62"/>
                <a:gd name="T16" fmla="*/ 0 w 61"/>
                <a:gd name="T17" fmla="*/ 25 h 62"/>
                <a:gd name="T18" fmla="*/ 0 w 61"/>
                <a:gd name="T19" fmla="*/ 30 h 62"/>
                <a:gd name="T20" fmla="*/ 0 w 61"/>
                <a:gd name="T21" fmla="*/ 30 h 62"/>
                <a:gd name="T22" fmla="*/ 0 w 61"/>
                <a:gd name="T23" fmla="*/ 37 h 62"/>
                <a:gd name="T24" fmla="*/ 1 w 61"/>
                <a:gd name="T25" fmla="*/ 44 h 62"/>
                <a:gd name="T26" fmla="*/ 5 w 61"/>
                <a:gd name="T27" fmla="*/ 49 h 62"/>
                <a:gd name="T28" fmla="*/ 8 w 61"/>
                <a:gd name="T29" fmla="*/ 52 h 62"/>
                <a:gd name="T30" fmla="*/ 13 w 61"/>
                <a:gd name="T31" fmla="*/ 57 h 62"/>
                <a:gd name="T32" fmla="*/ 18 w 61"/>
                <a:gd name="T33" fmla="*/ 59 h 62"/>
                <a:gd name="T34" fmla="*/ 25 w 61"/>
                <a:gd name="T35" fmla="*/ 61 h 62"/>
                <a:gd name="T36" fmla="*/ 30 w 61"/>
                <a:gd name="T37" fmla="*/ 62 h 62"/>
                <a:gd name="T38" fmla="*/ 30 w 61"/>
                <a:gd name="T39" fmla="*/ 62 h 62"/>
                <a:gd name="T40" fmla="*/ 37 w 61"/>
                <a:gd name="T41" fmla="*/ 61 h 62"/>
                <a:gd name="T42" fmla="*/ 42 w 61"/>
                <a:gd name="T43" fmla="*/ 59 h 62"/>
                <a:gd name="T44" fmla="*/ 47 w 61"/>
                <a:gd name="T45" fmla="*/ 57 h 62"/>
                <a:gd name="T46" fmla="*/ 52 w 61"/>
                <a:gd name="T47" fmla="*/ 52 h 62"/>
                <a:gd name="T48" fmla="*/ 56 w 61"/>
                <a:gd name="T49" fmla="*/ 49 h 62"/>
                <a:gd name="T50" fmla="*/ 59 w 61"/>
                <a:gd name="T51" fmla="*/ 44 h 62"/>
                <a:gd name="T52" fmla="*/ 61 w 61"/>
                <a:gd name="T53" fmla="*/ 37 h 62"/>
                <a:gd name="T54" fmla="*/ 61 w 61"/>
                <a:gd name="T55" fmla="*/ 30 h 62"/>
                <a:gd name="T56" fmla="*/ 61 w 61"/>
                <a:gd name="T57" fmla="*/ 30 h 62"/>
                <a:gd name="T58" fmla="*/ 61 w 61"/>
                <a:gd name="T59" fmla="*/ 25 h 62"/>
                <a:gd name="T60" fmla="*/ 59 w 61"/>
                <a:gd name="T61" fmla="*/ 18 h 62"/>
                <a:gd name="T62" fmla="*/ 56 w 61"/>
                <a:gd name="T63" fmla="*/ 13 h 62"/>
                <a:gd name="T64" fmla="*/ 52 w 61"/>
                <a:gd name="T65" fmla="*/ 10 h 62"/>
                <a:gd name="T66" fmla="*/ 47 w 61"/>
                <a:gd name="T67" fmla="*/ 5 h 62"/>
                <a:gd name="T68" fmla="*/ 42 w 61"/>
                <a:gd name="T69" fmla="*/ 3 h 62"/>
                <a:gd name="T70" fmla="*/ 37 w 61"/>
                <a:gd name="T71" fmla="*/ 1 h 62"/>
                <a:gd name="T72" fmla="*/ 30 w 61"/>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62">
                  <a:moveTo>
                    <a:pt x="30" y="0"/>
                  </a:moveTo>
                  <a:lnTo>
                    <a:pt x="30" y="0"/>
                  </a:lnTo>
                  <a:lnTo>
                    <a:pt x="25" y="1"/>
                  </a:lnTo>
                  <a:lnTo>
                    <a:pt x="18" y="3"/>
                  </a:lnTo>
                  <a:lnTo>
                    <a:pt x="13" y="5"/>
                  </a:lnTo>
                  <a:lnTo>
                    <a:pt x="8" y="10"/>
                  </a:lnTo>
                  <a:lnTo>
                    <a:pt x="5" y="13"/>
                  </a:lnTo>
                  <a:lnTo>
                    <a:pt x="1" y="18"/>
                  </a:lnTo>
                  <a:lnTo>
                    <a:pt x="0" y="25"/>
                  </a:lnTo>
                  <a:lnTo>
                    <a:pt x="0" y="30"/>
                  </a:lnTo>
                  <a:lnTo>
                    <a:pt x="0" y="30"/>
                  </a:lnTo>
                  <a:lnTo>
                    <a:pt x="0" y="37"/>
                  </a:lnTo>
                  <a:lnTo>
                    <a:pt x="1" y="44"/>
                  </a:lnTo>
                  <a:lnTo>
                    <a:pt x="5" y="49"/>
                  </a:lnTo>
                  <a:lnTo>
                    <a:pt x="8" y="52"/>
                  </a:lnTo>
                  <a:lnTo>
                    <a:pt x="13" y="57"/>
                  </a:lnTo>
                  <a:lnTo>
                    <a:pt x="18" y="59"/>
                  </a:lnTo>
                  <a:lnTo>
                    <a:pt x="25" y="61"/>
                  </a:lnTo>
                  <a:lnTo>
                    <a:pt x="30" y="62"/>
                  </a:lnTo>
                  <a:lnTo>
                    <a:pt x="30" y="62"/>
                  </a:lnTo>
                  <a:lnTo>
                    <a:pt x="37" y="61"/>
                  </a:lnTo>
                  <a:lnTo>
                    <a:pt x="42" y="59"/>
                  </a:lnTo>
                  <a:lnTo>
                    <a:pt x="47" y="57"/>
                  </a:lnTo>
                  <a:lnTo>
                    <a:pt x="52" y="52"/>
                  </a:lnTo>
                  <a:lnTo>
                    <a:pt x="56" y="49"/>
                  </a:lnTo>
                  <a:lnTo>
                    <a:pt x="59" y="44"/>
                  </a:lnTo>
                  <a:lnTo>
                    <a:pt x="61" y="37"/>
                  </a:lnTo>
                  <a:lnTo>
                    <a:pt x="61" y="30"/>
                  </a:lnTo>
                  <a:lnTo>
                    <a:pt x="61" y="30"/>
                  </a:lnTo>
                  <a:lnTo>
                    <a:pt x="61" y="25"/>
                  </a:lnTo>
                  <a:lnTo>
                    <a:pt x="59" y="18"/>
                  </a:lnTo>
                  <a:lnTo>
                    <a:pt x="56" y="13"/>
                  </a:lnTo>
                  <a:lnTo>
                    <a:pt x="52" y="10"/>
                  </a:lnTo>
                  <a:lnTo>
                    <a:pt x="47" y="5"/>
                  </a:lnTo>
                  <a:lnTo>
                    <a:pt x="42" y="3"/>
                  </a:lnTo>
                  <a:lnTo>
                    <a:pt x="37" y="1"/>
                  </a:lnTo>
                  <a:lnTo>
                    <a:pt x="30"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1" name="Freeform 1347"/>
            <p:cNvSpPr>
              <a:spLocks/>
            </p:cNvSpPr>
            <p:nvPr/>
          </p:nvSpPr>
          <p:spPr bwMode="auto">
            <a:xfrm>
              <a:off x="6011237" y="5994434"/>
              <a:ext cx="114529" cy="117073"/>
            </a:xfrm>
            <a:custGeom>
              <a:avLst/>
              <a:gdLst>
                <a:gd name="T0" fmla="*/ 46 w 92"/>
                <a:gd name="T1" fmla="*/ 0 h 91"/>
                <a:gd name="T2" fmla="*/ 46 w 92"/>
                <a:gd name="T3" fmla="*/ 0 h 91"/>
                <a:gd name="T4" fmla="*/ 38 w 92"/>
                <a:gd name="T5" fmla="*/ 2 h 91"/>
                <a:gd name="T6" fmla="*/ 29 w 92"/>
                <a:gd name="T7" fmla="*/ 3 h 91"/>
                <a:gd name="T8" fmla="*/ 21 w 92"/>
                <a:gd name="T9" fmla="*/ 8 h 91"/>
                <a:gd name="T10" fmla="*/ 14 w 92"/>
                <a:gd name="T11" fmla="*/ 13 h 91"/>
                <a:gd name="T12" fmla="*/ 9 w 92"/>
                <a:gd name="T13" fmla="*/ 20 h 91"/>
                <a:gd name="T14" fmla="*/ 4 w 92"/>
                <a:gd name="T15" fmla="*/ 29 h 91"/>
                <a:gd name="T16" fmla="*/ 2 w 92"/>
                <a:gd name="T17" fmla="*/ 37 h 91"/>
                <a:gd name="T18" fmla="*/ 0 w 92"/>
                <a:gd name="T19" fmla="*/ 46 h 91"/>
                <a:gd name="T20" fmla="*/ 0 w 92"/>
                <a:gd name="T21" fmla="*/ 46 h 91"/>
                <a:gd name="T22" fmla="*/ 2 w 92"/>
                <a:gd name="T23" fmla="*/ 56 h 91"/>
                <a:gd name="T24" fmla="*/ 4 w 92"/>
                <a:gd name="T25" fmla="*/ 64 h 91"/>
                <a:gd name="T26" fmla="*/ 9 w 92"/>
                <a:gd name="T27" fmla="*/ 71 h 91"/>
                <a:gd name="T28" fmla="*/ 14 w 92"/>
                <a:gd name="T29" fmla="*/ 78 h 91"/>
                <a:gd name="T30" fmla="*/ 21 w 92"/>
                <a:gd name="T31" fmla="*/ 84 h 91"/>
                <a:gd name="T32" fmla="*/ 29 w 92"/>
                <a:gd name="T33" fmla="*/ 88 h 91"/>
                <a:gd name="T34" fmla="*/ 38 w 92"/>
                <a:gd name="T35" fmla="*/ 91 h 91"/>
                <a:gd name="T36" fmla="*/ 46 w 92"/>
                <a:gd name="T37" fmla="*/ 91 h 91"/>
                <a:gd name="T38" fmla="*/ 46 w 92"/>
                <a:gd name="T39" fmla="*/ 91 h 91"/>
                <a:gd name="T40" fmla="*/ 56 w 92"/>
                <a:gd name="T41" fmla="*/ 91 h 91"/>
                <a:gd name="T42" fmla="*/ 65 w 92"/>
                <a:gd name="T43" fmla="*/ 88 h 91"/>
                <a:gd name="T44" fmla="*/ 72 w 92"/>
                <a:gd name="T45" fmla="*/ 84 h 91"/>
                <a:gd name="T46" fmla="*/ 78 w 92"/>
                <a:gd name="T47" fmla="*/ 78 h 91"/>
                <a:gd name="T48" fmla="*/ 85 w 92"/>
                <a:gd name="T49" fmla="*/ 71 h 91"/>
                <a:gd name="T50" fmla="*/ 88 w 92"/>
                <a:gd name="T51" fmla="*/ 64 h 91"/>
                <a:gd name="T52" fmla="*/ 92 w 92"/>
                <a:gd name="T53" fmla="*/ 56 h 91"/>
                <a:gd name="T54" fmla="*/ 92 w 92"/>
                <a:gd name="T55" fmla="*/ 46 h 91"/>
                <a:gd name="T56" fmla="*/ 92 w 92"/>
                <a:gd name="T57" fmla="*/ 46 h 91"/>
                <a:gd name="T58" fmla="*/ 92 w 92"/>
                <a:gd name="T59" fmla="*/ 37 h 91"/>
                <a:gd name="T60" fmla="*/ 88 w 92"/>
                <a:gd name="T61" fmla="*/ 29 h 91"/>
                <a:gd name="T62" fmla="*/ 85 w 92"/>
                <a:gd name="T63" fmla="*/ 20 h 91"/>
                <a:gd name="T64" fmla="*/ 78 w 92"/>
                <a:gd name="T65" fmla="*/ 13 h 91"/>
                <a:gd name="T66" fmla="*/ 72 w 92"/>
                <a:gd name="T67" fmla="*/ 8 h 91"/>
                <a:gd name="T68" fmla="*/ 65 w 92"/>
                <a:gd name="T69" fmla="*/ 3 h 91"/>
                <a:gd name="T70" fmla="*/ 56 w 92"/>
                <a:gd name="T71" fmla="*/ 2 h 91"/>
                <a:gd name="T72" fmla="*/ 46 w 92"/>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91">
                  <a:moveTo>
                    <a:pt x="46" y="0"/>
                  </a:moveTo>
                  <a:lnTo>
                    <a:pt x="46" y="0"/>
                  </a:lnTo>
                  <a:lnTo>
                    <a:pt x="38" y="2"/>
                  </a:lnTo>
                  <a:lnTo>
                    <a:pt x="29" y="3"/>
                  </a:lnTo>
                  <a:lnTo>
                    <a:pt x="21" y="8"/>
                  </a:lnTo>
                  <a:lnTo>
                    <a:pt x="14" y="13"/>
                  </a:lnTo>
                  <a:lnTo>
                    <a:pt x="9" y="20"/>
                  </a:lnTo>
                  <a:lnTo>
                    <a:pt x="4" y="29"/>
                  </a:lnTo>
                  <a:lnTo>
                    <a:pt x="2" y="37"/>
                  </a:lnTo>
                  <a:lnTo>
                    <a:pt x="0" y="46"/>
                  </a:lnTo>
                  <a:lnTo>
                    <a:pt x="0" y="46"/>
                  </a:lnTo>
                  <a:lnTo>
                    <a:pt x="2" y="56"/>
                  </a:lnTo>
                  <a:lnTo>
                    <a:pt x="4" y="64"/>
                  </a:lnTo>
                  <a:lnTo>
                    <a:pt x="9" y="71"/>
                  </a:lnTo>
                  <a:lnTo>
                    <a:pt x="14" y="78"/>
                  </a:lnTo>
                  <a:lnTo>
                    <a:pt x="21" y="84"/>
                  </a:lnTo>
                  <a:lnTo>
                    <a:pt x="29" y="88"/>
                  </a:lnTo>
                  <a:lnTo>
                    <a:pt x="38" y="91"/>
                  </a:lnTo>
                  <a:lnTo>
                    <a:pt x="46" y="91"/>
                  </a:lnTo>
                  <a:lnTo>
                    <a:pt x="46" y="91"/>
                  </a:lnTo>
                  <a:lnTo>
                    <a:pt x="56" y="91"/>
                  </a:lnTo>
                  <a:lnTo>
                    <a:pt x="65" y="88"/>
                  </a:lnTo>
                  <a:lnTo>
                    <a:pt x="72" y="84"/>
                  </a:lnTo>
                  <a:lnTo>
                    <a:pt x="78" y="78"/>
                  </a:lnTo>
                  <a:lnTo>
                    <a:pt x="85" y="71"/>
                  </a:lnTo>
                  <a:lnTo>
                    <a:pt x="88" y="64"/>
                  </a:lnTo>
                  <a:lnTo>
                    <a:pt x="92" y="56"/>
                  </a:lnTo>
                  <a:lnTo>
                    <a:pt x="92" y="46"/>
                  </a:lnTo>
                  <a:lnTo>
                    <a:pt x="92" y="46"/>
                  </a:lnTo>
                  <a:lnTo>
                    <a:pt x="92" y="37"/>
                  </a:lnTo>
                  <a:lnTo>
                    <a:pt x="88" y="29"/>
                  </a:lnTo>
                  <a:lnTo>
                    <a:pt x="85" y="20"/>
                  </a:lnTo>
                  <a:lnTo>
                    <a:pt x="78" y="13"/>
                  </a:lnTo>
                  <a:lnTo>
                    <a:pt x="72" y="8"/>
                  </a:lnTo>
                  <a:lnTo>
                    <a:pt x="65" y="3"/>
                  </a:lnTo>
                  <a:lnTo>
                    <a:pt x="56" y="2"/>
                  </a:lnTo>
                  <a:lnTo>
                    <a:pt x="46"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2" name="Freeform 1348"/>
            <p:cNvSpPr>
              <a:spLocks/>
            </p:cNvSpPr>
            <p:nvPr/>
          </p:nvSpPr>
          <p:spPr bwMode="auto">
            <a:xfrm>
              <a:off x="6169031" y="6167499"/>
              <a:ext cx="81442" cy="183245"/>
            </a:xfrm>
            <a:custGeom>
              <a:avLst/>
              <a:gdLst>
                <a:gd name="T0" fmla="*/ 64 w 64"/>
                <a:gd name="T1" fmla="*/ 144 h 144"/>
                <a:gd name="T2" fmla="*/ 14 w 64"/>
                <a:gd name="T3" fmla="*/ 144 h 144"/>
                <a:gd name="T4" fmla="*/ 14 w 64"/>
                <a:gd name="T5" fmla="*/ 48 h 144"/>
                <a:gd name="T6" fmla="*/ 14 w 64"/>
                <a:gd name="T7" fmla="*/ 48 h 144"/>
                <a:gd name="T8" fmla="*/ 12 w 64"/>
                <a:gd name="T9" fmla="*/ 36 h 144"/>
                <a:gd name="T10" fmla="*/ 8 w 64"/>
                <a:gd name="T11" fmla="*/ 24 h 144"/>
                <a:gd name="T12" fmla="*/ 5 w 64"/>
                <a:gd name="T13" fmla="*/ 14 h 144"/>
                <a:gd name="T14" fmla="*/ 0 w 64"/>
                <a:gd name="T15" fmla="*/ 2 h 144"/>
                <a:gd name="T16" fmla="*/ 0 w 64"/>
                <a:gd name="T17" fmla="*/ 2 h 144"/>
                <a:gd name="T18" fmla="*/ 7 w 64"/>
                <a:gd name="T19" fmla="*/ 0 h 144"/>
                <a:gd name="T20" fmla="*/ 14 w 64"/>
                <a:gd name="T21" fmla="*/ 0 h 144"/>
                <a:gd name="T22" fmla="*/ 14 w 64"/>
                <a:gd name="T23" fmla="*/ 0 h 144"/>
                <a:gd name="T24" fmla="*/ 24 w 64"/>
                <a:gd name="T25" fmla="*/ 2 h 144"/>
                <a:gd name="T26" fmla="*/ 34 w 64"/>
                <a:gd name="T27" fmla="*/ 4 h 144"/>
                <a:gd name="T28" fmla="*/ 42 w 64"/>
                <a:gd name="T29" fmla="*/ 9 h 144"/>
                <a:gd name="T30" fmla="*/ 51 w 64"/>
                <a:gd name="T31" fmla="*/ 15 h 144"/>
                <a:gd name="T32" fmla="*/ 56 w 64"/>
                <a:gd name="T33" fmla="*/ 22 h 144"/>
                <a:gd name="T34" fmla="*/ 61 w 64"/>
                <a:gd name="T35" fmla="*/ 31 h 144"/>
                <a:gd name="T36" fmla="*/ 64 w 64"/>
                <a:gd name="T37" fmla="*/ 41 h 144"/>
                <a:gd name="T38" fmla="*/ 64 w 64"/>
                <a:gd name="T39" fmla="*/ 51 h 144"/>
                <a:gd name="T40" fmla="*/ 64 w 64"/>
                <a:gd name="T4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44">
                  <a:moveTo>
                    <a:pt x="64" y="144"/>
                  </a:moveTo>
                  <a:lnTo>
                    <a:pt x="14" y="144"/>
                  </a:lnTo>
                  <a:lnTo>
                    <a:pt x="14" y="48"/>
                  </a:lnTo>
                  <a:lnTo>
                    <a:pt x="14" y="48"/>
                  </a:lnTo>
                  <a:lnTo>
                    <a:pt x="12" y="36"/>
                  </a:lnTo>
                  <a:lnTo>
                    <a:pt x="8" y="24"/>
                  </a:lnTo>
                  <a:lnTo>
                    <a:pt x="5" y="14"/>
                  </a:lnTo>
                  <a:lnTo>
                    <a:pt x="0" y="2"/>
                  </a:lnTo>
                  <a:lnTo>
                    <a:pt x="0" y="2"/>
                  </a:lnTo>
                  <a:lnTo>
                    <a:pt x="7" y="0"/>
                  </a:lnTo>
                  <a:lnTo>
                    <a:pt x="14" y="0"/>
                  </a:lnTo>
                  <a:lnTo>
                    <a:pt x="14" y="0"/>
                  </a:lnTo>
                  <a:lnTo>
                    <a:pt x="24" y="2"/>
                  </a:lnTo>
                  <a:lnTo>
                    <a:pt x="34" y="4"/>
                  </a:lnTo>
                  <a:lnTo>
                    <a:pt x="42" y="9"/>
                  </a:lnTo>
                  <a:lnTo>
                    <a:pt x="51" y="15"/>
                  </a:lnTo>
                  <a:lnTo>
                    <a:pt x="56" y="22"/>
                  </a:lnTo>
                  <a:lnTo>
                    <a:pt x="61" y="31"/>
                  </a:lnTo>
                  <a:lnTo>
                    <a:pt x="64" y="41"/>
                  </a:lnTo>
                  <a:lnTo>
                    <a:pt x="64" y="51"/>
                  </a:lnTo>
                  <a:lnTo>
                    <a:pt x="64" y="144"/>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3" name="Freeform 1349"/>
            <p:cNvSpPr>
              <a:spLocks/>
            </p:cNvSpPr>
            <p:nvPr/>
          </p:nvSpPr>
          <p:spPr bwMode="auto">
            <a:xfrm>
              <a:off x="5677833" y="5994434"/>
              <a:ext cx="119619" cy="117073"/>
            </a:xfrm>
            <a:custGeom>
              <a:avLst/>
              <a:gdLst>
                <a:gd name="T0" fmla="*/ 46 w 93"/>
                <a:gd name="T1" fmla="*/ 0 h 91"/>
                <a:gd name="T2" fmla="*/ 46 w 93"/>
                <a:gd name="T3" fmla="*/ 0 h 91"/>
                <a:gd name="T4" fmla="*/ 37 w 93"/>
                <a:gd name="T5" fmla="*/ 2 h 91"/>
                <a:gd name="T6" fmla="*/ 29 w 93"/>
                <a:gd name="T7" fmla="*/ 3 h 91"/>
                <a:gd name="T8" fmla="*/ 20 w 93"/>
                <a:gd name="T9" fmla="*/ 8 h 91"/>
                <a:gd name="T10" fmla="*/ 13 w 93"/>
                <a:gd name="T11" fmla="*/ 13 h 91"/>
                <a:gd name="T12" fmla="*/ 8 w 93"/>
                <a:gd name="T13" fmla="*/ 20 h 91"/>
                <a:gd name="T14" fmla="*/ 3 w 93"/>
                <a:gd name="T15" fmla="*/ 29 h 91"/>
                <a:gd name="T16" fmla="*/ 2 w 93"/>
                <a:gd name="T17" fmla="*/ 37 h 91"/>
                <a:gd name="T18" fmla="*/ 0 w 93"/>
                <a:gd name="T19" fmla="*/ 46 h 91"/>
                <a:gd name="T20" fmla="*/ 0 w 93"/>
                <a:gd name="T21" fmla="*/ 46 h 91"/>
                <a:gd name="T22" fmla="*/ 2 w 93"/>
                <a:gd name="T23" fmla="*/ 56 h 91"/>
                <a:gd name="T24" fmla="*/ 3 w 93"/>
                <a:gd name="T25" fmla="*/ 64 h 91"/>
                <a:gd name="T26" fmla="*/ 8 w 93"/>
                <a:gd name="T27" fmla="*/ 71 h 91"/>
                <a:gd name="T28" fmla="*/ 13 w 93"/>
                <a:gd name="T29" fmla="*/ 78 h 91"/>
                <a:gd name="T30" fmla="*/ 20 w 93"/>
                <a:gd name="T31" fmla="*/ 84 h 91"/>
                <a:gd name="T32" fmla="*/ 29 w 93"/>
                <a:gd name="T33" fmla="*/ 88 h 91"/>
                <a:gd name="T34" fmla="*/ 37 w 93"/>
                <a:gd name="T35" fmla="*/ 91 h 91"/>
                <a:gd name="T36" fmla="*/ 46 w 93"/>
                <a:gd name="T37" fmla="*/ 91 h 91"/>
                <a:gd name="T38" fmla="*/ 46 w 93"/>
                <a:gd name="T39" fmla="*/ 91 h 91"/>
                <a:gd name="T40" fmla="*/ 56 w 93"/>
                <a:gd name="T41" fmla="*/ 91 h 91"/>
                <a:gd name="T42" fmla="*/ 64 w 93"/>
                <a:gd name="T43" fmla="*/ 88 h 91"/>
                <a:gd name="T44" fmla="*/ 73 w 93"/>
                <a:gd name="T45" fmla="*/ 84 h 91"/>
                <a:gd name="T46" fmla="*/ 79 w 93"/>
                <a:gd name="T47" fmla="*/ 78 h 91"/>
                <a:gd name="T48" fmla="*/ 84 w 93"/>
                <a:gd name="T49" fmla="*/ 71 h 91"/>
                <a:gd name="T50" fmla="*/ 88 w 93"/>
                <a:gd name="T51" fmla="*/ 64 h 91"/>
                <a:gd name="T52" fmla="*/ 91 w 93"/>
                <a:gd name="T53" fmla="*/ 56 h 91"/>
                <a:gd name="T54" fmla="*/ 93 w 93"/>
                <a:gd name="T55" fmla="*/ 46 h 91"/>
                <a:gd name="T56" fmla="*/ 93 w 93"/>
                <a:gd name="T57" fmla="*/ 46 h 91"/>
                <a:gd name="T58" fmla="*/ 91 w 93"/>
                <a:gd name="T59" fmla="*/ 37 h 91"/>
                <a:gd name="T60" fmla="*/ 88 w 93"/>
                <a:gd name="T61" fmla="*/ 29 h 91"/>
                <a:gd name="T62" fmla="*/ 84 w 93"/>
                <a:gd name="T63" fmla="*/ 20 h 91"/>
                <a:gd name="T64" fmla="*/ 79 w 93"/>
                <a:gd name="T65" fmla="*/ 13 h 91"/>
                <a:gd name="T66" fmla="*/ 73 w 93"/>
                <a:gd name="T67" fmla="*/ 8 h 91"/>
                <a:gd name="T68" fmla="*/ 64 w 93"/>
                <a:gd name="T69" fmla="*/ 3 h 91"/>
                <a:gd name="T70" fmla="*/ 56 w 93"/>
                <a:gd name="T71" fmla="*/ 2 h 91"/>
                <a:gd name="T72" fmla="*/ 46 w 93"/>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91">
                  <a:moveTo>
                    <a:pt x="46" y="0"/>
                  </a:moveTo>
                  <a:lnTo>
                    <a:pt x="46" y="0"/>
                  </a:lnTo>
                  <a:lnTo>
                    <a:pt x="37" y="2"/>
                  </a:lnTo>
                  <a:lnTo>
                    <a:pt x="29" y="3"/>
                  </a:lnTo>
                  <a:lnTo>
                    <a:pt x="20" y="8"/>
                  </a:lnTo>
                  <a:lnTo>
                    <a:pt x="13" y="13"/>
                  </a:lnTo>
                  <a:lnTo>
                    <a:pt x="8" y="20"/>
                  </a:lnTo>
                  <a:lnTo>
                    <a:pt x="3" y="29"/>
                  </a:lnTo>
                  <a:lnTo>
                    <a:pt x="2" y="37"/>
                  </a:lnTo>
                  <a:lnTo>
                    <a:pt x="0" y="46"/>
                  </a:lnTo>
                  <a:lnTo>
                    <a:pt x="0" y="46"/>
                  </a:lnTo>
                  <a:lnTo>
                    <a:pt x="2" y="56"/>
                  </a:lnTo>
                  <a:lnTo>
                    <a:pt x="3" y="64"/>
                  </a:lnTo>
                  <a:lnTo>
                    <a:pt x="8" y="71"/>
                  </a:lnTo>
                  <a:lnTo>
                    <a:pt x="13" y="78"/>
                  </a:lnTo>
                  <a:lnTo>
                    <a:pt x="20" y="84"/>
                  </a:lnTo>
                  <a:lnTo>
                    <a:pt x="29" y="88"/>
                  </a:lnTo>
                  <a:lnTo>
                    <a:pt x="37" y="91"/>
                  </a:lnTo>
                  <a:lnTo>
                    <a:pt x="46" y="91"/>
                  </a:lnTo>
                  <a:lnTo>
                    <a:pt x="46" y="91"/>
                  </a:lnTo>
                  <a:lnTo>
                    <a:pt x="56" y="91"/>
                  </a:lnTo>
                  <a:lnTo>
                    <a:pt x="64" y="88"/>
                  </a:lnTo>
                  <a:lnTo>
                    <a:pt x="73" y="84"/>
                  </a:lnTo>
                  <a:lnTo>
                    <a:pt x="79" y="78"/>
                  </a:lnTo>
                  <a:lnTo>
                    <a:pt x="84" y="71"/>
                  </a:lnTo>
                  <a:lnTo>
                    <a:pt x="88" y="64"/>
                  </a:lnTo>
                  <a:lnTo>
                    <a:pt x="91" y="56"/>
                  </a:lnTo>
                  <a:lnTo>
                    <a:pt x="93" y="46"/>
                  </a:lnTo>
                  <a:lnTo>
                    <a:pt x="93" y="46"/>
                  </a:lnTo>
                  <a:lnTo>
                    <a:pt x="91" y="37"/>
                  </a:lnTo>
                  <a:lnTo>
                    <a:pt x="88" y="29"/>
                  </a:lnTo>
                  <a:lnTo>
                    <a:pt x="84" y="20"/>
                  </a:lnTo>
                  <a:lnTo>
                    <a:pt x="79" y="13"/>
                  </a:lnTo>
                  <a:lnTo>
                    <a:pt x="73" y="8"/>
                  </a:lnTo>
                  <a:lnTo>
                    <a:pt x="64" y="3"/>
                  </a:lnTo>
                  <a:lnTo>
                    <a:pt x="56" y="2"/>
                  </a:lnTo>
                  <a:lnTo>
                    <a:pt x="46"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4" name="Freeform 1350"/>
            <p:cNvSpPr>
              <a:spLocks/>
            </p:cNvSpPr>
            <p:nvPr/>
          </p:nvSpPr>
          <p:spPr bwMode="auto">
            <a:xfrm>
              <a:off x="5555669" y="6167499"/>
              <a:ext cx="83988" cy="183245"/>
            </a:xfrm>
            <a:custGeom>
              <a:avLst/>
              <a:gdLst>
                <a:gd name="T0" fmla="*/ 51 w 66"/>
                <a:gd name="T1" fmla="*/ 0 h 144"/>
                <a:gd name="T2" fmla="*/ 51 w 66"/>
                <a:gd name="T3" fmla="*/ 0 h 144"/>
                <a:gd name="T4" fmla="*/ 60 w 66"/>
                <a:gd name="T5" fmla="*/ 0 h 144"/>
                <a:gd name="T6" fmla="*/ 66 w 66"/>
                <a:gd name="T7" fmla="*/ 2 h 144"/>
                <a:gd name="T8" fmla="*/ 66 w 66"/>
                <a:gd name="T9" fmla="*/ 2 h 144"/>
                <a:gd name="T10" fmla="*/ 61 w 66"/>
                <a:gd name="T11" fmla="*/ 14 h 144"/>
                <a:gd name="T12" fmla="*/ 56 w 66"/>
                <a:gd name="T13" fmla="*/ 24 h 144"/>
                <a:gd name="T14" fmla="*/ 55 w 66"/>
                <a:gd name="T15" fmla="*/ 36 h 144"/>
                <a:gd name="T16" fmla="*/ 53 w 66"/>
                <a:gd name="T17" fmla="*/ 48 h 144"/>
                <a:gd name="T18" fmla="*/ 53 w 66"/>
                <a:gd name="T19" fmla="*/ 144 h 144"/>
                <a:gd name="T20" fmla="*/ 0 w 66"/>
                <a:gd name="T21" fmla="*/ 144 h 144"/>
                <a:gd name="T22" fmla="*/ 0 w 66"/>
                <a:gd name="T23" fmla="*/ 51 h 144"/>
                <a:gd name="T24" fmla="*/ 0 w 66"/>
                <a:gd name="T25" fmla="*/ 51 h 144"/>
                <a:gd name="T26" fmla="*/ 2 w 66"/>
                <a:gd name="T27" fmla="*/ 41 h 144"/>
                <a:gd name="T28" fmla="*/ 5 w 66"/>
                <a:gd name="T29" fmla="*/ 31 h 144"/>
                <a:gd name="T30" fmla="*/ 9 w 66"/>
                <a:gd name="T31" fmla="*/ 22 h 144"/>
                <a:gd name="T32" fmla="*/ 16 w 66"/>
                <a:gd name="T33" fmla="*/ 15 h 144"/>
                <a:gd name="T34" fmla="*/ 22 w 66"/>
                <a:gd name="T35" fmla="*/ 9 h 144"/>
                <a:gd name="T36" fmla="*/ 33 w 66"/>
                <a:gd name="T37" fmla="*/ 4 h 144"/>
                <a:gd name="T38" fmla="*/ 41 w 66"/>
                <a:gd name="T39" fmla="*/ 2 h 144"/>
                <a:gd name="T40" fmla="*/ 51 w 66"/>
                <a:gd name="T4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144">
                  <a:moveTo>
                    <a:pt x="51" y="0"/>
                  </a:moveTo>
                  <a:lnTo>
                    <a:pt x="51" y="0"/>
                  </a:lnTo>
                  <a:lnTo>
                    <a:pt x="60" y="0"/>
                  </a:lnTo>
                  <a:lnTo>
                    <a:pt x="66" y="2"/>
                  </a:lnTo>
                  <a:lnTo>
                    <a:pt x="66" y="2"/>
                  </a:lnTo>
                  <a:lnTo>
                    <a:pt x="61" y="14"/>
                  </a:lnTo>
                  <a:lnTo>
                    <a:pt x="56" y="24"/>
                  </a:lnTo>
                  <a:lnTo>
                    <a:pt x="55" y="36"/>
                  </a:lnTo>
                  <a:lnTo>
                    <a:pt x="53" y="48"/>
                  </a:lnTo>
                  <a:lnTo>
                    <a:pt x="53" y="144"/>
                  </a:lnTo>
                  <a:lnTo>
                    <a:pt x="0" y="144"/>
                  </a:lnTo>
                  <a:lnTo>
                    <a:pt x="0" y="51"/>
                  </a:lnTo>
                  <a:lnTo>
                    <a:pt x="0" y="51"/>
                  </a:lnTo>
                  <a:lnTo>
                    <a:pt x="2" y="41"/>
                  </a:lnTo>
                  <a:lnTo>
                    <a:pt x="5" y="31"/>
                  </a:lnTo>
                  <a:lnTo>
                    <a:pt x="9" y="22"/>
                  </a:lnTo>
                  <a:lnTo>
                    <a:pt x="16" y="15"/>
                  </a:lnTo>
                  <a:lnTo>
                    <a:pt x="22" y="9"/>
                  </a:lnTo>
                  <a:lnTo>
                    <a:pt x="33" y="4"/>
                  </a:lnTo>
                  <a:lnTo>
                    <a:pt x="41" y="2"/>
                  </a:lnTo>
                  <a:lnTo>
                    <a:pt x="51"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5" name="Freeform 1351"/>
            <p:cNvSpPr>
              <a:spLocks/>
            </p:cNvSpPr>
            <p:nvPr/>
          </p:nvSpPr>
          <p:spPr bwMode="auto">
            <a:xfrm>
              <a:off x="5817812" y="5879907"/>
              <a:ext cx="170520" cy="170520"/>
            </a:xfrm>
            <a:custGeom>
              <a:avLst/>
              <a:gdLst>
                <a:gd name="T0" fmla="*/ 68 w 136"/>
                <a:gd name="T1" fmla="*/ 0 h 136"/>
                <a:gd name="T2" fmla="*/ 68 w 136"/>
                <a:gd name="T3" fmla="*/ 0 h 136"/>
                <a:gd name="T4" fmla="*/ 54 w 136"/>
                <a:gd name="T5" fmla="*/ 2 h 136"/>
                <a:gd name="T6" fmla="*/ 42 w 136"/>
                <a:gd name="T7" fmla="*/ 6 h 136"/>
                <a:gd name="T8" fmla="*/ 31 w 136"/>
                <a:gd name="T9" fmla="*/ 12 h 136"/>
                <a:gd name="T10" fmla="*/ 20 w 136"/>
                <a:gd name="T11" fmla="*/ 21 h 136"/>
                <a:gd name="T12" fmla="*/ 12 w 136"/>
                <a:gd name="T13" fmla="*/ 31 h 136"/>
                <a:gd name="T14" fmla="*/ 5 w 136"/>
                <a:gd name="T15" fmla="*/ 41 h 136"/>
                <a:gd name="T16" fmla="*/ 2 w 136"/>
                <a:gd name="T17" fmla="*/ 55 h 136"/>
                <a:gd name="T18" fmla="*/ 0 w 136"/>
                <a:gd name="T19" fmla="*/ 68 h 136"/>
                <a:gd name="T20" fmla="*/ 0 w 136"/>
                <a:gd name="T21" fmla="*/ 68 h 136"/>
                <a:gd name="T22" fmla="*/ 2 w 136"/>
                <a:gd name="T23" fmla="*/ 82 h 136"/>
                <a:gd name="T24" fmla="*/ 5 w 136"/>
                <a:gd name="T25" fmla="*/ 95 h 136"/>
                <a:gd name="T26" fmla="*/ 12 w 136"/>
                <a:gd name="T27" fmla="*/ 105 h 136"/>
                <a:gd name="T28" fmla="*/ 20 w 136"/>
                <a:gd name="T29" fmla="*/ 116 h 136"/>
                <a:gd name="T30" fmla="*/ 31 w 136"/>
                <a:gd name="T31" fmla="*/ 124 h 136"/>
                <a:gd name="T32" fmla="*/ 42 w 136"/>
                <a:gd name="T33" fmla="*/ 131 h 136"/>
                <a:gd name="T34" fmla="*/ 54 w 136"/>
                <a:gd name="T35" fmla="*/ 134 h 136"/>
                <a:gd name="T36" fmla="*/ 68 w 136"/>
                <a:gd name="T37" fmla="*/ 136 h 136"/>
                <a:gd name="T38" fmla="*/ 68 w 136"/>
                <a:gd name="T39" fmla="*/ 136 h 136"/>
                <a:gd name="T40" fmla="*/ 81 w 136"/>
                <a:gd name="T41" fmla="*/ 134 h 136"/>
                <a:gd name="T42" fmla="*/ 95 w 136"/>
                <a:gd name="T43" fmla="*/ 131 h 136"/>
                <a:gd name="T44" fmla="*/ 107 w 136"/>
                <a:gd name="T45" fmla="*/ 124 h 136"/>
                <a:gd name="T46" fmla="*/ 117 w 136"/>
                <a:gd name="T47" fmla="*/ 116 h 136"/>
                <a:gd name="T48" fmla="*/ 125 w 136"/>
                <a:gd name="T49" fmla="*/ 105 h 136"/>
                <a:gd name="T50" fmla="*/ 130 w 136"/>
                <a:gd name="T51" fmla="*/ 95 h 136"/>
                <a:gd name="T52" fmla="*/ 136 w 136"/>
                <a:gd name="T53" fmla="*/ 82 h 136"/>
                <a:gd name="T54" fmla="*/ 136 w 136"/>
                <a:gd name="T55" fmla="*/ 68 h 136"/>
                <a:gd name="T56" fmla="*/ 136 w 136"/>
                <a:gd name="T57" fmla="*/ 68 h 136"/>
                <a:gd name="T58" fmla="*/ 136 w 136"/>
                <a:gd name="T59" fmla="*/ 55 h 136"/>
                <a:gd name="T60" fmla="*/ 130 w 136"/>
                <a:gd name="T61" fmla="*/ 41 h 136"/>
                <a:gd name="T62" fmla="*/ 125 w 136"/>
                <a:gd name="T63" fmla="*/ 31 h 136"/>
                <a:gd name="T64" fmla="*/ 117 w 136"/>
                <a:gd name="T65" fmla="*/ 21 h 136"/>
                <a:gd name="T66" fmla="*/ 107 w 136"/>
                <a:gd name="T67" fmla="*/ 12 h 136"/>
                <a:gd name="T68" fmla="*/ 95 w 136"/>
                <a:gd name="T69" fmla="*/ 6 h 136"/>
                <a:gd name="T70" fmla="*/ 81 w 136"/>
                <a:gd name="T71" fmla="*/ 2 h 136"/>
                <a:gd name="T72" fmla="*/ 68 w 136"/>
                <a:gd name="T7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136">
                  <a:moveTo>
                    <a:pt x="68" y="0"/>
                  </a:moveTo>
                  <a:lnTo>
                    <a:pt x="68" y="0"/>
                  </a:lnTo>
                  <a:lnTo>
                    <a:pt x="54" y="2"/>
                  </a:lnTo>
                  <a:lnTo>
                    <a:pt x="42" y="6"/>
                  </a:lnTo>
                  <a:lnTo>
                    <a:pt x="31" y="12"/>
                  </a:lnTo>
                  <a:lnTo>
                    <a:pt x="20" y="21"/>
                  </a:lnTo>
                  <a:lnTo>
                    <a:pt x="12" y="31"/>
                  </a:lnTo>
                  <a:lnTo>
                    <a:pt x="5" y="41"/>
                  </a:lnTo>
                  <a:lnTo>
                    <a:pt x="2" y="55"/>
                  </a:lnTo>
                  <a:lnTo>
                    <a:pt x="0" y="68"/>
                  </a:lnTo>
                  <a:lnTo>
                    <a:pt x="0" y="68"/>
                  </a:lnTo>
                  <a:lnTo>
                    <a:pt x="2" y="82"/>
                  </a:lnTo>
                  <a:lnTo>
                    <a:pt x="5" y="95"/>
                  </a:lnTo>
                  <a:lnTo>
                    <a:pt x="12" y="105"/>
                  </a:lnTo>
                  <a:lnTo>
                    <a:pt x="20" y="116"/>
                  </a:lnTo>
                  <a:lnTo>
                    <a:pt x="31" y="124"/>
                  </a:lnTo>
                  <a:lnTo>
                    <a:pt x="42" y="131"/>
                  </a:lnTo>
                  <a:lnTo>
                    <a:pt x="54" y="134"/>
                  </a:lnTo>
                  <a:lnTo>
                    <a:pt x="68" y="136"/>
                  </a:lnTo>
                  <a:lnTo>
                    <a:pt x="68" y="136"/>
                  </a:lnTo>
                  <a:lnTo>
                    <a:pt x="81" y="134"/>
                  </a:lnTo>
                  <a:lnTo>
                    <a:pt x="95" y="131"/>
                  </a:lnTo>
                  <a:lnTo>
                    <a:pt x="107" y="124"/>
                  </a:lnTo>
                  <a:lnTo>
                    <a:pt x="117" y="116"/>
                  </a:lnTo>
                  <a:lnTo>
                    <a:pt x="125" y="105"/>
                  </a:lnTo>
                  <a:lnTo>
                    <a:pt x="130" y="95"/>
                  </a:lnTo>
                  <a:lnTo>
                    <a:pt x="136" y="82"/>
                  </a:lnTo>
                  <a:lnTo>
                    <a:pt x="136" y="68"/>
                  </a:lnTo>
                  <a:lnTo>
                    <a:pt x="136" y="68"/>
                  </a:lnTo>
                  <a:lnTo>
                    <a:pt x="136" y="55"/>
                  </a:lnTo>
                  <a:lnTo>
                    <a:pt x="130" y="41"/>
                  </a:lnTo>
                  <a:lnTo>
                    <a:pt x="125" y="31"/>
                  </a:lnTo>
                  <a:lnTo>
                    <a:pt x="117" y="21"/>
                  </a:lnTo>
                  <a:lnTo>
                    <a:pt x="107" y="12"/>
                  </a:lnTo>
                  <a:lnTo>
                    <a:pt x="95" y="6"/>
                  </a:lnTo>
                  <a:lnTo>
                    <a:pt x="81" y="2"/>
                  </a:lnTo>
                  <a:lnTo>
                    <a:pt x="68" y="0"/>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6" name="Freeform 1352"/>
            <p:cNvSpPr>
              <a:spLocks/>
            </p:cNvSpPr>
            <p:nvPr/>
          </p:nvSpPr>
          <p:spPr bwMode="auto">
            <a:xfrm>
              <a:off x="6041778" y="6134414"/>
              <a:ext cx="122163" cy="262143"/>
            </a:xfrm>
            <a:custGeom>
              <a:avLst/>
              <a:gdLst>
                <a:gd name="T0" fmla="*/ 95 w 95"/>
                <a:gd name="T1" fmla="*/ 205 h 205"/>
                <a:gd name="T2" fmla="*/ 13 w 95"/>
                <a:gd name="T3" fmla="*/ 205 h 205"/>
                <a:gd name="T4" fmla="*/ 13 w 95"/>
                <a:gd name="T5" fmla="*/ 59 h 205"/>
                <a:gd name="T6" fmla="*/ 13 w 95"/>
                <a:gd name="T7" fmla="*/ 59 h 205"/>
                <a:gd name="T8" fmla="*/ 13 w 95"/>
                <a:gd name="T9" fmla="*/ 44 h 205"/>
                <a:gd name="T10" fmla="*/ 10 w 95"/>
                <a:gd name="T11" fmla="*/ 29 h 205"/>
                <a:gd name="T12" fmla="*/ 5 w 95"/>
                <a:gd name="T13" fmla="*/ 15 h 205"/>
                <a:gd name="T14" fmla="*/ 0 w 95"/>
                <a:gd name="T15" fmla="*/ 3 h 205"/>
                <a:gd name="T16" fmla="*/ 0 w 95"/>
                <a:gd name="T17" fmla="*/ 3 h 205"/>
                <a:gd name="T18" fmla="*/ 10 w 95"/>
                <a:gd name="T19" fmla="*/ 0 h 205"/>
                <a:gd name="T20" fmla="*/ 20 w 95"/>
                <a:gd name="T21" fmla="*/ 0 h 205"/>
                <a:gd name="T22" fmla="*/ 20 w 95"/>
                <a:gd name="T23" fmla="*/ 0 h 205"/>
                <a:gd name="T24" fmla="*/ 35 w 95"/>
                <a:gd name="T25" fmla="*/ 2 h 205"/>
                <a:gd name="T26" fmla="*/ 49 w 95"/>
                <a:gd name="T27" fmla="*/ 5 h 205"/>
                <a:gd name="T28" fmla="*/ 61 w 95"/>
                <a:gd name="T29" fmla="*/ 12 h 205"/>
                <a:gd name="T30" fmla="*/ 73 w 95"/>
                <a:gd name="T31" fmla="*/ 22 h 205"/>
                <a:gd name="T32" fmla="*/ 81 w 95"/>
                <a:gd name="T33" fmla="*/ 32 h 205"/>
                <a:gd name="T34" fmla="*/ 88 w 95"/>
                <a:gd name="T35" fmla="*/ 44 h 205"/>
                <a:gd name="T36" fmla="*/ 93 w 95"/>
                <a:gd name="T37" fmla="*/ 57 h 205"/>
                <a:gd name="T38" fmla="*/ 95 w 95"/>
                <a:gd name="T39" fmla="*/ 73 h 205"/>
                <a:gd name="T40" fmla="*/ 95 w 95"/>
                <a:gd name="T4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205">
                  <a:moveTo>
                    <a:pt x="95" y="205"/>
                  </a:moveTo>
                  <a:lnTo>
                    <a:pt x="13" y="205"/>
                  </a:lnTo>
                  <a:lnTo>
                    <a:pt x="13" y="59"/>
                  </a:lnTo>
                  <a:lnTo>
                    <a:pt x="13" y="59"/>
                  </a:lnTo>
                  <a:lnTo>
                    <a:pt x="13" y="44"/>
                  </a:lnTo>
                  <a:lnTo>
                    <a:pt x="10" y="29"/>
                  </a:lnTo>
                  <a:lnTo>
                    <a:pt x="5" y="15"/>
                  </a:lnTo>
                  <a:lnTo>
                    <a:pt x="0" y="3"/>
                  </a:lnTo>
                  <a:lnTo>
                    <a:pt x="0" y="3"/>
                  </a:lnTo>
                  <a:lnTo>
                    <a:pt x="10" y="0"/>
                  </a:lnTo>
                  <a:lnTo>
                    <a:pt x="20" y="0"/>
                  </a:lnTo>
                  <a:lnTo>
                    <a:pt x="20" y="0"/>
                  </a:lnTo>
                  <a:lnTo>
                    <a:pt x="35" y="2"/>
                  </a:lnTo>
                  <a:lnTo>
                    <a:pt x="49" y="5"/>
                  </a:lnTo>
                  <a:lnTo>
                    <a:pt x="61" y="12"/>
                  </a:lnTo>
                  <a:lnTo>
                    <a:pt x="73" y="22"/>
                  </a:lnTo>
                  <a:lnTo>
                    <a:pt x="81" y="32"/>
                  </a:lnTo>
                  <a:lnTo>
                    <a:pt x="88" y="44"/>
                  </a:lnTo>
                  <a:lnTo>
                    <a:pt x="93" y="57"/>
                  </a:lnTo>
                  <a:lnTo>
                    <a:pt x="95" y="73"/>
                  </a:lnTo>
                  <a:lnTo>
                    <a:pt x="95" y="205"/>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7" name="Freeform 1353"/>
            <p:cNvSpPr>
              <a:spLocks/>
            </p:cNvSpPr>
            <p:nvPr/>
          </p:nvSpPr>
          <p:spPr bwMode="auto">
            <a:xfrm>
              <a:off x="5644747" y="6134414"/>
              <a:ext cx="119619" cy="262143"/>
            </a:xfrm>
            <a:custGeom>
              <a:avLst/>
              <a:gdLst>
                <a:gd name="T0" fmla="*/ 79 w 95"/>
                <a:gd name="T1" fmla="*/ 59 h 205"/>
                <a:gd name="T2" fmla="*/ 79 w 95"/>
                <a:gd name="T3" fmla="*/ 205 h 205"/>
                <a:gd name="T4" fmla="*/ 0 w 95"/>
                <a:gd name="T5" fmla="*/ 205 h 205"/>
                <a:gd name="T6" fmla="*/ 0 w 95"/>
                <a:gd name="T7" fmla="*/ 73 h 205"/>
                <a:gd name="T8" fmla="*/ 0 w 95"/>
                <a:gd name="T9" fmla="*/ 73 h 205"/>
                <a:gd name="T10" fmla="*/ 1 w 95"/>
                <a:gd name="T11" fmla="*/ 57 h 205"/>
                <a:gd name="T12" fmla="*/ 7 w 95"/>
                <a:gd name="T13" fmla="*/ 44 h 205"/>
                <a:gd name="T14" fmla="*/ 13 w 95"/>
                <a:gd name="T15" fmla="*/ 32 h 205"/>
                <a:gd name="T16" fmla="*/ 22 w 95"/>
                <a:gd name="T17" fmla="*/ 22 h 205"/>
                <a:gd name="T18" fmla="*/ 32 w 95"/>
                <a:gd name="T19" fmla="*/ 12 h 205"/>
                <a:gd name="T20" fmla="*/ 45 w 95"/>
                <a:gd name="T21" fmla="*/ 5 h 205"/>
                <a:gd name="T22" fmla="*/ 59 w 95"/>
                <a:gd name="T23" fmla="*/ 2 h 205"/>
                <a:gd name="T24" fmla="*/ 73 w 95"/>
                <a:gd name="T25" fmla="*/ 0 h 205"/>
                <a:gd name="T26" fmla="*/ 73 w 95"/>
                <a:gd name="T27" fmla="*/ 0 h 205"/>
                <a:gd name="T28" fmla="*/ 84 w 95"/>
                <a:gd name="T29" fmla="*/ 0 h 205"/>
                <a:gd name="T30" fmla="*/ 95 w 95"/>
                <a:gd name="T31" fmla="*/ 3 h 205"/>
                <a:gd name="T32" fmla="*/ 95 w 95"/>
                <a:gd name="T33" fmla="*/ 3 h 205"/>
                <a:gd name="T34" fmla="*/ 88 w 95"/>
                <a:gd name="T35" fmla="*/ 15 h 205"/>
                <a:gd name="T36" fmla="*/ 84 w 95"/>
                <a:gd name="T37" fmla="*/ 29 h 205"/>
                <a:gd name="T38" fmla="*/ 81 w 95"/>
                <a:gd name="T39" fmla="*/ 44 h 205"/>
                <a:gd name="T40" fmla="*/ 79 w 95"/>
                <a:gd name="T41" fmla="*/ 5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205">
                  <a:moveTo>
                    <a:pt x="79" y="59"/>
                  </a:moveTo>
                  <a:lnTo>
                    <a:pt x="79" y="205"/>
                  </a:lnTo>
                  <a:lnTo>
                    <a:pt x="0" y="205"/>
                  </a:lnTo>
                  <a:lnTo>
                    <a:pt x="0" y="73"/>
                  </a:lnTo>
                  <a:lnTo>
                    <a:pt x="0" y="73"/>
                  </a:lnTo>
                  <a:lnTo>
                    <a:pt x="1" y="57"/>
                  </a:lnTo>
                  <a:lnTo>
                    <a:pt x="7" y="44"/>
                  </a:lnTo>
                  <a:lnTo>
                    <a:pt x="13" y="32"/>
                  </a:lnTo>
                  <a:lnTo>
                    <a:pt x="22" y="22"/>
                  </a:lnTo>
                  <a:lnTo>
                    <a:pt x="32" y="12"/>
                  </a:lnTo>
                  <a:lnTo>
                    <a:pt x="45" y="5"/>
                  </a:lnTo>
                  <a:lnTo>
                    <a:pt x="59" y="2"/>
                  </a:lnTo>
                  <a:lnTo>
                    <a:pt x="73" y="0"/>
                  </a:lnTo>
                  <a:lnTo>
                    <a:pt x="73" y="0"/>
                  </a:lnTo>
                  <a:lnTo>
                    <a:pt x="84" y="0"/>
                  </a:lnTo>
                  <a:lnTo>
                    <a:pt x="95" y="3"/>
                  </a:lnTo>
                  <a:lnTo>
                    <a:pt x="95" y="3"/>
                  </a:lnTo>
                  <a:lnTo>
                    <a:pt x="88" y="15"/>
                  </a:lnTo>
                  <a:lnTo>
                    <a:pt x="84" y="29"/>
                  </a:lnTo>
                  <a:lnTo>
                    <a:pt x="81" y="44"/>
                  </a:lnTo>
                  <a:lnTo>
                    <a:pt x="79" y="59"/>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288" name="Freeform 1354"/>
            <p:cNvSpPr>
              <a:spLocks/>
            </p:cNvSpPr>
            <p:nvPr/>
          </p:nvSpPr>
          <p:spPr bwMode="auto">
            <a:xfrm>
              <a:off x="5766911" y="6075877"/>
              <a:ext cx="272323" cy="374126"/>
            </a:xfrm>
            <a:custGeom>
              <a:avLst/>
              <a:gdLst>
                <a:gd name="T0" fmla="*/ 0 w 213"/>
                <a:gd name="T1" fmla="*/ 295 h 295"/>
                <a:gd name="T2" fmla="*/ 213 w 213"/>
                <a:gd name="T3" fmla="*/ 295 h 295"/>
                <a:gd name="T4" fmla="*/ 213 w 213"/>
                <a:gd name="T5" fmla="*/ 107 h 295"/>
                <a:gd name="T6" fmla="*/ 213 w 213"/>
                <a:gd name="T7" fmla="*/ 107 h 295"/>
                <a:gd name="T8" fmla="*/ 213 w 213"/>
                <a:gd name="T9" fmla="*/ 95 h 295"/>
                <a:gd name="T10" fmla="*/ 212 w 213"/>
                <a:gd name="T11" fmla="*/ 85 h 295"/>
                <a:gd name="T12" fmla="*/ 208 w 213"/>
                <a:gd name="T13" fmla="*/ 75 h 295"/>
                <a:gd name="T14" fmla="*/ 205 w 213"/>
                <a:gd name="T15" fmla="*/ 65 h 295"/>
                <a:gd name="T16" fmla="*/ 195 w 213"/>
                <a:gd name="T17" fmla="*/ 48 h 295"/>
                <a:gd name="T18" fmla="*/ 183 w 213"/>
                <a:gd name="T19" fmla="*/ 31 h 295"/>
                <a:gd name="T20" fmla="*/ 166 w 213"/>
                <a:gd name="T21" fmla="*/ 19 h 295"/>
                <a:gd name="T22" fmla="*/ 149 w 213"/>
                <a:gd name="T23" fmla="*/ 9 h 295"/>
                <a:gd name="T24" fmla="*/ 139 w 213"/>
                <a:gd name="T25" fmla="*/ 6 h 295"/>
                <a:gd name="T26" fmla="*/ 129 w 213"/>
                <a:gd name="T27" fmla="*/ 2 h 295"/>
                <a:gd name="T28" fmla="*/ 119 w 213"/>
                <a:gd name="T29" fmla="*/ 0 h 295"/>
                <a:gd name="T30" fmla="*/ 107 w 213"/>
                <a:gd name="T31" fmla="*/ 0 h 295"/>
                <a:gd name="T32" fmla="*/ 107 w 213"/>
                <a:gd name="T33" fmla="*/ 0 h 295"/>
                <a:gd name="T34" fmla="*/ 97 w 213"/>
                <a:gd name="T35" fmla="*/ 0 h 295"/>
                <a:gd name="T36" fmla="*/ 87 w 213"/>
                <a:gd name="T37" fmla="*/ 2 h 295"/>
                <a:gd name="T38" fmla="*/ 76 w 213"/>
                <a:gd name="T39" fmla="*/ 6 h 295"/>
                <a:gd name="T40" fmla="*/ 66 w 213"/>
                <a:gd name="T41" fmla="*/ 9 h 295"/>
                <a:gd name="T42" fmla="*/ 48 w 213"/>
                <a:gd name="T43" fmla="*/ 19 h 295"/>
                <a:gd name="T44" fmla="*/ 32 w 213"/>
                <a:gd name="T45" fmla="*/ 31 h 295"/>
                <a:gd name="T46" fmla="*/ 19 w 213"/>
                <a:gd name="T47" fmla="*/ 48 h 295"/>
                <a:gd name="T48" fmla="*/ 9 w 213"/>
                <a:gd name="T49" fmla="*/ 65 h 295"/>
                <a:gd name="T50" fmla="*/ 5 w 213"/>
                <a:gd name="T51" fmla="*/ 75 h 295"/>
                <a:gd name="T52" fmla="*/ 4 w 213"/>
                <a:gd name="T53" fmla="*/ 85 h 295"/>
                <a:gd name="T54" fmla="*/ 2 w 213"/>
                <a:gd name="T55" fmla="*/ 95 h 295"/>
                <a:gd name="T56" fmla="*/ 0 w 213"/>
                <a:gd name="T57" fmla="*/ 107 h 295"/>
                <a:gd name="T58" fmla="*/ 0 w 213"/>
                <a:gd name="T59"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3" h="295">
                  <a:moveTo>
                    <a:pt x="0" y="295"/>
                  </a:moveTo>
                  <a:lnTo>
                    <a:pt x="213" y="295"/>
                  </a:lnTo>
                  <a:lnTo>
                    <a:pt x="213" y="107"/>
                  </a:lnTo>
                  <a:lnTo>
                    <a:pt x="213" y="107"/>
                  </a:lnTo>
                  <a:lnTo>
                    <a:pt x="213" y="95"/>
                  </a:lnTo>
                  <a:lnTo>
                    <a:pt x="212" y="85"/>
                  </a:lnTo>
                  <a:lnTo>
                    <a:pt x="208" y="75"/>
                  </a:lnTo>
                  <a:lnTo>
                    <a:pt x="205" y="65"/>
                  </a:lnTo>
                  <a:lnTo>
                    <a:pt x="195" y="48"/>
                  </a:lnTo>
                  <a:lnTo>
                    <a:pt x="183" y="31"/>
                  </a:lnTo>
                  <a:lnTo>
                    <a:pt x="166" y="19"/>
                  </a:lnTo>
                  <a:lnTo>
                    <a:pt x="149" y="9"/>
                  </a:lnTo>
                  <a:lnTo>
                    <a:pt x="139" y="6"/>
                  </a:lnTo>
                  <a:lnTo>
                    <a:pt x="129" y="2"/>
                  </a:lnTo>
                  <a:lnTo>
                    <a:pt x="119" y="0"/>
                  </a:lnTo>
                  <a:lnTo>
                    <a:pt x="107" y="0"/>
                  </a:lnTo>
                  <a:lnTo>
                    <a:pt x="107" y="0"/>
                  </a:lnTo>
                  <a:lnTo>
                    <a:pt x="97" y="0"/>
                  </a:lnTo>
                  <a:lnTo>
                    <a:pt x="87" y="2"/>
                  </a:lnTo>
                  <a:lnTo>
                    <a:pt x="76" y="6"/>
                  </a:lnTo>
                  <a:lnTo>
                    <a:pt x="66" y="9"/>
                  </a:lnTo>
                  <a:lnTo>
                    <a:pt x="48" y="19"/>
                  </a:lnTo>
                  <a:lnTo>
                    <a:pt x="32" y="31"/>
                  </a:lnTo>
                  <a:lnTo>
                    <a:pt x="19" y="48"/>
                  </a:lnTo>
                  <a:lnTo>
                    <a:pt x="9" y="65"/>
                  </a:lnTo>
                  <a:lnTo>
                    <a:pt x="5" y="75"/>
                  </a:lnTo>
                  <a:lnTo>
                    <a:pt x="4" y="85"/>
                  </a:lnTo>
                  <a:lnTo>
                    <a:pt x="2" y="95"/>
                  </a:lnTo>
                  <a:lnTo>
                    <a:pt x="0" y="107"/>
                  </a:lnTo>
                  <a:lnTo>
                    <a:pt x="0" y="295"/>
                  </a:lnTo>
                </a:path>
              </a:pathLst>
            </a:custGeom>
            <a:grpFill/>
            <a:ln>
              <a:noFill/>
            </a:ln>
            <a:extLst/>
          </p:spPr>
          <p:txBody>
            <a:bodyPr vert="horz" wrap="square" lIns="91440" tIns="45720" rIns="91440" bIns="45720" numCol="1" anchor="t" anchorCtr="0" compatLnSpc="1">
              <a:prstTxWarp prst="textNoShape">
                <a:avLst/>
              </a:prstTxWarp>
            </a:bodyPr>
            <a:lstStyle/>
            <a:p>
              <a:endParaRPr lang="en-US" sz="1351"/>
            </a:p>
          </p:txBody>
        </p:sp>
      </p:grpSp>
      <p:grpSp>
        <p:nvGrpSpPr>
          <p:cNvPr id="289" name="Group 288"/>
          <p:cNvGrpSpPr/>
          <p:nvPr/>
        </p:nvGrpSpPr>
        <p:grpSpPr>
          <a:xfrm>
            <a:off x="10114279" y="1763198"/>
            <a:ext cx="559100" cy="484965"/>
            <a:chOff x="3171825" y="2530475"/>
            <a:chExt cx="287338" cy="249238"/>
          </a:xfrm>
          <a:solidFill>
            <a:schemeClr val="tx2"/>
          </a:solidFill>
        </p:grpSpPr>
        <p:sp>
          <p:nvSpPr>
            <p:cNvPr id="290" name="Freeform 535"/>
            <p:cNvSpPr>
              <a:spLocks noEditPoints="1"/>
            </p:cNvSpPr>
            <p:nvPr/>
          </p:nvSpPr>
          <p:spPr bwMode="auto">
            <a:xfrm>
              <a:off x="3200400" y="2640013"/>
              <a:ext cx="230188" cy="139700"/>
            </a:xfrm>
            <a:custGeom>
              <a:avLst/>
              <a:gdLst>
                <a:gd name="T0" fmla="*/ 481 w 722"/>
                <a:gd name="T1" fmla="*/ 407 h 437"/>
                <a:gd name="T2" fmla="*/ 632 w 722"/>
                <a:gd name="T3" fmla="*/ 106 h 437"/>
                <a:gd name="T4" fmla="*/ 361 w 722"/>
                <a:gd name="T5" fmla="*/ 287 h 437"/>
                <a:gd name="T6" fmla="*/ 90 w 722"/>
                <a:gd name="T7" fmla="*/ 106 h 437"/>
                <a:gd name="T8" fmla="*/ 361 w 722"/>
                <a:gd name="T9" fmla="*/ 287 h 437"/>
                <a:gd name="T10" fmla="*/ 584 w 722"/>
                <a:gd name="T11" fmla="*/ 10 h 437"/>
                <a:gd name="T12" fmla="*/ 555 w 722"/>
                <a:gd name="T13" fmla="*/ 28 h 437"/>
                <a:gd name="T14" fmla="*/ 523 w 722"/>
                <a:gd name="T15" fmla="*/ 39 h 437"/>
                <a:gd name="T16" fmla="*/ 487 w 722"/>
                <a:gd name="T17" fmla="*/ 45 h 437"/>
                <a:gd name="T18" fmla="*/ 450 w 722"/>
                <a:gd name="T19" fmla="*/ 46 h 437"/>
                <a:gd name="T20" fmla="*/ 418 w 722"/>
                <a:gd name="T21" fmla="*/ 42 h 437"/>
                <a:gd name="T22" fmla="*/ 388 w 722"/>
                <a:gd name="T23" fmla="*/ 33 h 437"/>
                <a:gd name="T24" fmla="*/ 360 w 722"/>
                <a:gd name="T25" fmla="*/ 22 h 437"/>
                <a:gd name="T26" fmla="*/ 336 w 722"/>
                <a:gd name="T27" fmla="*/ 22 h 437"/>
                <a:gd name="T28" fmla="*/ 312 w 722"/>
                <a:gd name="T29" fmla="*/ 34 h 437"/>
                <a:gd name="T30" fmla="*/ 285 w 722"/>
                <a:gd name="T31" fmla="*/ 42 h 437"/>
                <a:gd name="T32" fmla="*/ 256 w 722"/>
                <a:gd name="T33" fmla="*/ 46 h 437"/>
                <a:gd name="T34" fmla="*/ 223 w 722"/>
                <a:gd name="T35" fmla="*/ 45 h 437"/>
                <a:gd name="T36" fmla="*/ 188 w 722"/>
                <a:gd name="T37" fmla="*/ 39 h 437"/>
                <a:gd name="T38" fmla="*/ 159 w 722"/>
                <a:gd name="T39" fmla="*/ 28 h 437"/>
                <a:gd name="T40" fmla="*/ 135 w 722"/>
                <a:gd name="T41" fmla="*/ 10 h 437"/>
                <a:gd name="T42" fmla="*/ 110 w 722"/>
                <a:gd name="T43" fmla="*/ 4 h 437"/>
                <a:gd name="T44" fmla="*/ 83 w 722"/>
                <a:gd name="T45" fmla="*/ 10 h 437"/>
                <a:gd name="T46" fmla="*/ 48 w 722"/>
                <a:gd name="T47" fmla="*/ 15 h 437"/>
                <a:gd name="T48" fmla="*/ 15 w 722"/>
                <a:gd name="T49" fmla="*/ 15 h 437"/>
                <a:gd name="T50" fmla="*/ 0 w 722"/>
                <a:gd name="T51" fmla="*/ 422 h 437"/>
                <a:gd name="T52" fmla="*/ 1 w 722"/>
                <a:gd name="T53" fmla="*/ 428 h 437"/>
                <a:gd name="T54" fmla="*/ 4 w 722"/>
                <a:gd name="T55" fmla="*/ 433 h 437"/>
                <a:gd name="T56" fmla="*/ 9 w 722"/>
                <a:gd name="T57" fmla="*/ 436 h 437"/>
                <a:gd name="T58" fmla="*/ 15 w 722"/>
                <a:gd name="T59" fmla="*/ 437 h 437"/>
                <a:gd name="T60" fmla="*/ 647 w 722"/>
                <a:gd name="T61" fmla="*/ 437 h 437"/>
                <a:gd name="T62" fmla="*/ 711 w 722"/>
                <a:gd name="T63" fmla="*/ 437 h 437"/>
                <a:gd name="T64" fmla="*/ 716 w 722"/>
                <a:gd name="T65" fmla="*/ 435 h 437"/>
                <a:gd name="T66" fmla="*/ 720 w 722"/>
                <a:gd name="T67" fmla="*/ 431 h 437"/>
                <a:gd name="T68" fmla="*/ 722 w 722"/>
                <a:gd name="T69" fmla="*/ 426 h 437"/>
                <a:gd name="T70" fmla="*/ 722 w 722"/>
                <a:gd name="T71" fmla="*/ 9 h 437"/>
                <a:gd name="T72" fmla="*/ 700 w 722"/>
                <a:gd name="T73" fmla="*/ 14 h 437"/>
                <a:gd name="T74" fmla="*/ 677 w 722"/>
                <a:gd name="T75" fmla="*/ 16 h 437"/>
                <a:gd name="T76" fmla="*/ 636 w 722"/>
                <a:gd name="T77" fmla="*/ 12 h 437"/>
                <a:gd name="T78" fmla="*/ 597 w 722"/>
                <a:gd name="T79"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437">
                  <a:moveTo>
                    <a:pt x="632" y="407"/>
                  </a:moveTo>
                  <a:lnTo>
                    <a:pt x="481" y="407"/>
                  </a:lnTo>
                  <a:lnTo>
                    <a:pt x="481" y="106"/>
                  </a:lnTo>
                  <a:lnTo>
                    <a:pt x="632" y="106"/>
                  </a:lnTo>
                  <a:lnTo>
                    <a:pt x="632" y="407"/>
                  </a:lnTo>
                  <a:close/>
                  <a:moveTo>
                    <a:pt x="361" y="287"/>
                  </a:moveTo>
                  <a:lnTo>
                    <a:pt x="90" y="287"/>
                  </a:lnTo>
                  <a:lnTo>
                    <a:pt x="90" y="106"/>
                  </a:lnTo>
                  <a:lnTo>
                    <a:pt x="361" y="106"/>
                  </a:lnTo>
                  <a:lnTo>
                    <a:pt x="361" y="287"/>
                  </a:lnTo>
                  <a:close/>
                  <a:moveTo>
                    <a:pt x="597" y="0"/>
                  </a:moveTo>
                  <a:lnTo>
                    <a:pt x="584" y="10"/>
                  </a:lnTo>
                  <a:lnTo>
                    <a:pt x="570" y="20"/>
                  </a:lnTo>
                  <a:lnTo>
                    <a:pt x="555" y="28"/>
                  </a:lnTo>
                  <a:lnTo>
                    <a:pt x="540" y="34"/>
                  </a:lnTo>
                  <a:lnTo>
                    <a:pt x="523" y="39"/>
                  </a:lnTo>
                  <a:lnTo>
                    <a:pt x="505" y="43"/>
                  </a:lnTo>
                  <a:lnTo>
                    <a:pt x="487" y="45"/>
                  </a:lnTo>
                  <a:lnTo>
                    <a:pt x="466" y="46"/>
                  </a:lnTo>
                  <a:lnTo>
                    <a:pt x="450" y="46"/>
                  </a:lnTo>
                  <a:lnTo>
                    <a:pt x="434" y="44"/>
                  </a:lnTo>
                  <a:lnTo>
                    <a:pt x="418" y="42"/>
                  </a:lnTo>
                  <a:lnTo>
                    <a:pt x="403" y="38"/>
                  </a:lnTo>
                  <a:lnTo>
                    <a:pt x="388" y="33"/>
                  </a:lnTo>
                  <a:lnTo>
                    <a:pt x="374" y="29"/>
                  </a:lnTo>
                  <a:lnTo>
                    <a:pt x="360" y="22"/>
                  </a:lnTo>
                  <a:lnTo>
                    <a:pt x="347" y="15"/>
                  </a:lnTo>
                  <a:lnTo>
                    <a:pt x="336" y="22"/>
                  </a:lnTo>
                  <a:lnTo>
                    <a:pt x="325" y="29"/>
                  </a:lnTo>
                  <a:lnTo>
                    <a:pt x="312" y="34"/>
                  </a:lnTo>
                  <a:lnTo>
                    <a:pt x="299" y="38"/>
                  </a:lnTo>
                  <a:lnTo>
                    <a:pt x="285" y="42"/>
                  </a:lnTo>
                  <a:lnTo>
                    <a:pt x="271" y="44"/>
                  </a:lnTo>
                  <a:lnTo>
                    <a:pt x="256" y="46"/>
                  </a:lnTo>
                  <a:lnTo>
                    <a:pt x="241" y="46"/>
                  </a:lnTo>
                  <a:lnTo>
                    <a:pt x="223" y="45"/>
                  </a:lnTo>
                  <a:lnTo>
                    <a:pt x="204" y="43"/>
                  </a:lnTo>
                  <a:lnTo>
                    <a:pt x="188" y="39"/>
                  </a:lnTo>
                  <a:lnTo>
                    <a:pt x="173" y="35"/>
                  </a:lnTo>
                  <a:lnTo>
                    <a:pt x="159" y="28"/>
                  </a:lnTo>
                  <a:lnTo>
                    <a:pt x="147" y="20"/>
                  </a:lnTo>
                  <a:lnTo>
                    <a:pt x="135" y="10"/>
                  </a:lnTo>
                  <a:lnTo>
                    <a:pt x="123" y="0"/>
                  </a:lnTo>
                  <a:lnTo>
                    <a:pt x="110" y="4"/>
                  </a:lnTo>
                  <a:lnTo>
                    <a:pt x="96" y="7"/>
                  </a:lnTo>
                  <a:lnTo>
                    <a:pt x="83" y="10"/>
                  </a:lnTo>
                  <a:lnTo>
                    <a:pt x="70" y="13"/>
                  </a:lnTo>
                  <a:lnTo>
                    <a:pt x="48" y="15"/>
                  </a:lnTo>
                  <a:lnTo>
                    <a:pt x="30" y="16"/>
                  </a:lnTo>
                  <a:lnTo>
                    <a:pt x="15" y="15"/>
                  </a:lnTo>
                  <a:lnTo>
                    <a:pt x="0" y="13"/>
                  </a:lnTo>
                  <a:lnTo>
                    <a:pt x="0" y="422"/>
                  </a:lnTo>
                  <a:lnTo>
                    <a:pt x="1" y="426"/>
                  </a:lnTo>
                  <a:lnTo>
                    <a:pt x="1" y="428"/>
                  </a:lnTo>
                  <a:lnTo>
                    <a:pt x="3" y="431"/>
                  </a:lnTo>
                  <a:lnTo>
                    <a:pt x="4" y="433"/>
                  </a:lnTo>
                  <a:lnTo>
                    <a:pt x="6" y="435"/>
                  </a:lnTo>
                  <a:lnTo>
                    <a:pt x="9" y="436"/>
                  </a:lnTo>
                  <a:lnTo>
                    <a:pt x="11" y="437"/>
                  </a:lnTo>
                  <a:lnTo>
                    <a:pt x="15" y="437"/>
                  </a:lnTo>
                  <a:lnTo>
                    <a:pt x="466" y="437"/>
                  </a:lnTo>
                  <a:lnTo>
                    <a:pt x="647" y="437"/>
                  </a:lnTo>
                  <a:lnTo>
                    <a:pt x="707" y="437"/>
                  </a:lnTo>
                  <a:lnTo>
                    <a:pt x="711" y="437"/>
                  </a:lnTo>
                  <a:lnTo>
                    <a:pt x="713" y="436"/>
                  </a:lnTo>
                  <a:lnTo>
                    <a:pt x="716" y="435"/>
                  </a:lnTo>
                  <a:lnTo>
                    <a:pt x="718" y="433"/>
                  </a:lnTo>
                  <a:lnTo>
                    <a:pt x="720" y="431"/>
                  </a:lnTo>
                  <a:lnTo>
                    <a:pt x="721" y="428"/>
                  </a:lnTo>
                  <a:lnTo>
                    <a:pt x="722" y="426"/>
                  </a:lnTo>
                  <a:lnTo>
                    <a:pt x="722" y="422"/>
                  </a:lnTo>
                  <a:lnTo>
                    <a:pt x="722" y="9"/>
                  </a:lnTo>
                  <a:lnTo>
                    <a:pt x="712" y="12"/>
                  </a:lnTo>
                  <a:lnTo>
                    <a:pt x="700" y="14"/>
                  </a:lnTo>
                  <a:lnTo>
                    <a:pt x="689" y="16"/>
                  </a:lnTo>
                  <a:lnTo>
                    <a:pt x="677" y="16"/>
                  </a:lnTo>
                  <a:lnTo>
                    <a:pt x="656" y="15"/>
                  </a:lnTo>
                  <a:lnTo>
                    <a:pt x="636" y="12"/>
                  </a:lnTo>
                  <a:lnTo>
                    <a:pt x="615" y="6"/>
                  </a:lnTo>
                  <a:lnTo>
                    <a:pt x="597" y="0"/>
                  </a:lnTo>
                  <a:lnTo>
                    <a:pt x="5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1" name="Freeform 536"/>
            <p:cNvSpPr>
              <a:spLocks/>
            </p:cNvSpPr>
            <p:nvPr/>
          </p:nvSpPr>
          <p:spPr bwMode="auto">
            <a:xfrm>
              <a:off x="3392488" y="2587625"/>
              <a:ext cx="66675" cy="47625"/>
            </a:xfrm>
            <a:custGeom>
              <a:avLst/>
              <a:gdLst>
                <a:gd name="T0" fmla="*/ 196 w 211"/>
                <a:gd name="T1" fmla="*/ 0 h 151"/>
                <a:gd name="T2" fmla="*/ 181 w 211"/>
                <a:gd name="T3" fmla="*/ 0 h 151"/>
                <a:gd name="T4" fmla="*/ 0 w 211"/>
                <a:gd name="T5" fmla="*/ 0 h 151"/>
                <a:gd name="T6" fmla="*/ 0 w 211"/>
                <a:gd name="T7" fmla="*/ 134 h 151"/>
                <a:gd name="T8" fmla="*/ 11 w 211"/>
                <a:gd name="T9" fmla="*/ 139 h 151"/>
                <a:gd name="T10" fmla="*/ 23 w 211"/>
                <a:gd name="T11" fmla="*/ 143 h 151"/>
                <a:gd name="T12" fmla="*/ 34 w 211"/>
                <a:gd name="T13" fmla="*/ 145 h 151"/>
                <a:gd name="T14" fmla="*/ 44 w 211"/>
                <a:gd name="T15" fmla="*/ 148 h 151"/>
                <a:gd name="T16" fmla="*/ 63 w 211"/>
                <a:gd name="T17" fmla="*/ 150 h 151"/>
                <a:gd name="T18" fmla="*/ 75 w 211"/>
                <a:gd name="T19" fmla="*/ 151 h 151"/>
                <a:gd name="T20" fmla="*/ 87 w 211"/>
                <a:gd name="T21" fmla="*/ 150 h 151"/>
                <a:gd name="T22" fmla="*/ 98 w 211"/>
                <a:gd name="T23" fmla="*/ 149 h 151"/>
                <a:gd name="T24" fmla="*/ 110 w 211"/>
                <a:gd name="T25" fmla="*/ 145 h 151"/>
                <a:gd name="T26" fmla="*/ 120 w 211"/>
                <a:gd name="T27" fmla="*/ 142 h 151"/>
                <a:gd name="T28" fmla="*/ 120 w 211"/>
                <a:gd name="T29" fmla="*/ 142 h 151"/>
                <a:gd name="T30" fmla="*/ 130 w 211"/>
                <a:gd name="T31" fmla="*/ 138 h 151"/>
                <a:gd name="T32" fmla="*/ 139 w 211"/>
                <a:gd name="T33" fmla="*/ 133 h 151"/>
                <a:gd name="T34" fmla="*/ 147 w 211"/>
                <a:gd name="T35" fmla="*/ 127 h 151"/>
                <a:gd name="T36" fmla="*/ 156 w 211"/>
                <a:gd name="T37" fmla="*/ 122 h 151"/>
                <a:gd name="T38" fmla="*/ 163 w 211"/>
                <a:gd name="T39" fmla="*/ 114 h 151"/>
                <a:gd name="T40" fmla="*/ 171 w 211"/>
                <a:gd name="T41" fmla="*/ 108 h 151"/>
                <a:gd name="T42" fmla="*/ 178 w 211"/>
                <a:gd name="T43" fmla="*/ 100 h 151"/>
                <a:gd name="T44" fmla="*/ 185 w 211"/>
                <a:gd name="T45" fmla="*/ 92 h 151"/>
                <a:gd name="T46" fmla="*/ 190 w 211"/>
                <a:gd name="T47" fmla="*/ 83 h 151"/>
                <a:gd name="T48" fmla="*/ 196 w 211"/>
                <a:gd name="T49" fmla="*/ 75 h 151"/>
                <a:gd name="T50" fmla="*/ 200 w 211"/>
                <a:gd name="T51" fmla="*/ 65 h 151"/>
                <a:gd name="T52" fmla="*/ 204 w 211"/>
                <a:gd name="T53" fmla="*/ 55 h 151"/>
                <a:gd name="T54" fmla="*/ 206 w 211"/>
                <a:gd name="T55" fmla="*/ 46 h 151"/>
                <a:gd name="T56" fmla="*/ 208 w 211"/>
                <a:gd name="T57" fmla="*/ 36 h 151"/>
                <a:gd name="T58" fmla="*/ 211 w 211"/>
                <a:gd name="T59" fmla="*/ 25 h 151"/>
                <a:gd name="T60" fmla="*/ 211 w 211"/>
                <a:gd name="T61" fmla="*/ 16 h 151"/>
                <a:gd name="T62" fmla="*/ 211 w 211"/>
                <a:gd name="T63" fmla="*/ 0 h 151"/>
                <a:gd name="T64" fmla="*/ 196 w 211"/>
                <a:gd name="T6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151">
                  <a:moveTo>
                    <a:pt x="196" y="0"/>
                  </a:moveTo>
                  <a:lnTo>
                    <a:pt x="181" y="0"/>
                  </a:lnTo>
                  <a:lnTo>
                    <a:pt x="0" y="0"/>
                  </a:lnTo>
                  <a:lnTo>
                    <a:pt x="0" y="134"/>
                  </a:lnTo>
                  <a:lnTo>
                    <a:pt x="11" y="139"/>
                  </a:lnTo>
                  <a:lnTo>
                    <a:pt x="23" y="143"/>
                  </a:lnTo>
                  <a:lnTo>
                    <a:pt x="34" y="145"/>
                  </a:lnTo>
                  <a:lnTo>
                    <a:pt x="44" y="148"/>
                  </a:lnTo>
                  <a:lnTo>
                    <a:pt x="63" y="150"/>
                  </a:lnTo>
                  <a:lnTo>
                    <a:pt x="75" y="151"/>
                  </a:lnTo>
                  <a:lnTo>
                    <a:pt x="87" y="150"/>
                  </a:lnTo>
                  <a:lnTo>
                    <a:pt x="98" y="149"/>
                  </a:lnTo>
                  <a:lnTo>
                    <a:pt x="110" y="145"/>
                  </a:lnTo>
                  <a:lnTo>
                    <a:pt x="120" y="142"/>
                  </a:lnTo>
                  <a:lnTo>
                    <a:pt x="120" y="142"/>
                  </a:lnTo>
                  <a:lnTo>
                    <a:pt x="130" y="138"/>
                  </a:lnTo>
                  <a:lnTo>
                    <a:pt x="139" y="133"/>
                  </a:lnTo>
                  <a:lnTo>
                    <a:pt x="147" y="127"/>
                  </a:lnTo>
                  <a:lnTo>
                    <a:pt x="156" y="122"/>
                  </a:lnTo>
                  <a:lnTo>
                    <a:pt x="163" y="114"/>
                  </a:lnTo>
                  <a:lnTo>
                    <a:pt x="171" y="108"/>
                  </a:lnTo>
                  <a:lnTo>
                    <a:pt x="178" y="100"/>
                  </a:lnTo>
                  <a:lnTo>
                    <a:pt x="185" y="92"/>
                  </a:lnTo>
                  <a:lnTo>
                    <a:pt x="190" y="83"/>
                  </a:lnTo>
                  <a:lnTo>
                    <a:pt x="196" y="75"/>
                  </a:lnTo>
                  <a:lnTo>
                    <a:pt x="200" y="65"/>
                  </a:lnTo>
                  <a:lnTo>
                    <a:pt x="204" y="55"/>
                  </a:lnTo>
                  <a:lnTo>
                    <a:pt x="206" y="46"/>
                  </a:lnTo>
                  <a:lnTo>
                    <a:pt x="208" y="36"/>
                  </a:lnTo>
                  <a:lnTo>
                    <a:pt x="211" y="25"/>
                  </a:lnTo>
                  <a:lnTo>
                    <a:pt x="211" y="16"/>
                  </a:lnTo>
                  <a:lnTo>
                    <a:pt x="211"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2" name="Freeform 537"/>
            <p:cNvSpPr>
              <a:spLocks/>
            </p:cNvSpPr>
            <p:nvPr/>
          </p:nvSpPr>
          <p:spPr bwMode="auto">
            <a:xfrm>
              <a:off x="3316288" y="2587625"/>
              <a:ext cx="66675" cy="57150"/>
            </a:xfrm>
            <a:custGeom>
              <a:avLst/>
              <a:gdLst>
                <a:gd name="T0" fmla="*/ 213 w 213"/>
                <a:gd name="T1" fmla="*/ 143 h 181"/>
                <a:gd name="T2" fmla="*/ 211 w 213"/>
                <a:gd name="T3" fmla="*/ 140 h 181"/>
                <a:gd name="T4" fmla="*/ 211 w 213"/>
                <a:gd name="T5" fmla="*/ 136 h 181"/>
                <a:gd name="T6" fmla="*/ 211 w 213"/>
                <a:gd name="T7" fmla="*/ 0 h 181"/>
                <a:gd name="T8" fmla="*/ 0 w 213"/>
                <a:gd name="T9" fmla="*/ 0 h 181"/>
                <a:gd name="T10" fmla="*/ 0 w 213"/>
                <a:gd name="T11" fmla="*/ 151 h 181"/>
                <a:gd name="T12" fmla="*/ 0 w 213"/>
                <a:gd name="T13" fmla="*/ 152 h 181"/>
                <a:gd name="T14" fmla="*/ 0 w 213"/>
                <a:gd name="T15" fmla="*/ 153 h 181"/>
                <a:gd name="T16" fmla="*/ 11 w 213"/>
                <a:gd name="T17" fmla="*/ 159 h 181"/>
                <a:gd name="T18" fmla="*/ 23 w 213"/>
                <a:gd name="T19" fmla="*/ 165 h 181"/>
                <a:gd name="T20" fmla="*/ 34 w 213"/>
                <a:gd name="T21" fmla="*/ 169 h 181"/>
                <a:gd name="T22" fmla="*/ 48 w 213"/>
                <a:gd name="T23" fmla="*/ 173 h 181"/>
                <a:gd name="T24" fmla="*/ 61 w 213"/>
                <a:gd name="T25" fmla="*/ 177 h 181"/>
                <a:gd name="T26" fmla="*/ 76 w 213"/>
                <a:gd name="T27" fmla="*/ 179 h 181"/>
                <a:gd name="T28" fmla="*/ 90 w 213"/>
                <a:gd name="T29" fmla="*/ 181 h 181"/>
                <a:gd name="T30" fmla="*/ 105 w 213"/>
                <a:gd name="T31" fmla="*/ 181 h 181"/>
                <a:gd name="T32" fmla="*/ 122 w 213"/>
                <a:gd name="T33" fmla="*/ 180 h 181"/>
                <a:gd name="T34" fmla="*/ 138 w 213"/>
                <a:gd name="T35" fmla="*/ 179 h 181"/>
                <a:gd name="T36" fmla="*/ 152 w 213"/>
                <a:gd name="T37" fmla="*/ 175 h 181"/>
                <a:gd name="T38" fmla="*/ 166 w 213"/>
                <a:gd name="T39" fmla="*/ 171 h 181"/>
                <a:gd name="T40" fmla="*/ 179 w 213"/>
                <a:gd name="T41" fmla="*/ 167 h 181"/>
                <a:gd name="T42" fmla="*/ 192 w 213"/>
                <a:gd name="T43" fmla="*/ 160 h 181"/>
                <a:gd name="T44" fmla="*/ 203 w 213"/>
                <a:gd name="T45" fmla="*/ 153 h 181"/>
                <a:gd name="T46" fmla="*/ 213 w 213"/>
                <a:gd name="T47" fmla="*/ 14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3" h="181">
                  <a:moveTo>
                    <a:pt x="213" y="143"/>
                  </a:moveTo>
                  <a:lnTo>
                    <a:pt x="211" y="140"/>
                  </a:lnTo>
                  <a:lnTo>
                    <a:pt x="211" y="136"/>
                  </a:lnTo>
                  <a:lnTo>
                    <a:pt x="211" y="0"/>
                  </a:lnTo>
                  <a:lnTo>
                    <a:pt x="0" y="0"/>
                  </a:lnTo>
                  <a:lnTo>
                    <a:pt x="0" y="151"/>
                  </a:lnTo>
                  <a:lnTo>
                    <a:pt x="0" y="152"/>
                  </a:lnTo>
                  <a:lnTo>
                    <a:pt x="0" y="153"/>
                  </a:lnTo>
                  <a:lnTo>
                    <a:pt x="11" y="159"/>
                  </a:lnTo>
                  <a:lnTo>
                    <a:pt x="23" y="165"/>
                  </a:lnTo>
                  <a:lnTo>
                    <a:pt x="34" y="169"/>
                  </a:lnTo>
                  <a:lnTo>
                    <a:pt x="48" y="173"/>
                  </a:lnTo>
                  <a:lnTo>
                    <a:pt x="61" y="177"/>
                  </a:lnTo>
                  <a:lnTo>
                    <a:pt x="76" y="179"/>
                  </a:lnTo>
                  <a:lnTo>
                    <a:pt x="90" y="181"/>
                  </a:lnTo>
                  <a:lnTo>
                    <a:pt x="105" y="181"/>
                  </a:lnTo>
                  <a:lnTo>
                    <a:pt x="122" y="180"/>
                  </a:lnTo>
                  <a:lnTo>
                    <a:pt x="138" y="179"/>
                  </a:lnTo>
                  <a:lnTo>
                    <a:pt x="152" y="175"/>
                  </a:lnTo>
                  <a:lnTo>
                    <a:pt x="166" y="171"/>
                  </a:lnTo>
                  <a:lnTo>
                    <a:pt x="179" y="167"/>
                  </a:lnTo>
                  <a:lnTo>
                    <a:pt x="192" y="160"/>
                  </a:lnTo>
                  <a:lnTo>
                    <a:pt x="203" y="153"/>
                  </a:lnTo>
                  <a:lnTo>
                    <a:pt x="213"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3" name="Freeform 538"/>
            <p:cNvSpPr>
              <a:spLocks/>
            </p:cNvSpPr>
            <p:nvPr/>
          </p:nvSpPr>
          <p:spPr bwMode="auto">
            <a:xfrm>
              <a:off x="3249613" y="2587625"/>
              <a:ext cx="57150" cy="57150"/>
            </a:xfrm>
            <a:custGeom>
              <a:avLst/>
              <a:gdLst>
                <a:gd name="T0" fmla="*/ 0 w 181"/>
                <a:gd name="T1" fmla="*/ 0 h 181"/>
                <a:gd name="T2" fmla="*/ 0 w 181"/>
                <a:gd name="T3" fmla="*/ 149 h 181"/>
                <a:gd name="T4" fmla="*/ 8 w 181"/>
                <a:gd name="T5" fmla="*/ 157 h 181"/>
                <a:gd name="T6" fmla="*/ 18 w 181"/>
                <a:gd name="T7" fmla="*/ 164 h 181"/>
                <a:gd name="T8" fmla="*/ 28 w 181"/>
                <a:gd name="T9" fmla="*/ 169 h 181"/>
                <a:gd name="T10" fmla="*/ 38 w 181"/>
                <a:gd name="T11" fmla="*/ 173 h 181"/>
                <a:gd name="T12" fmla="*/ 49 w 181"/>
                <a:gd name="T13" fmla="*/ 177 h 181"/>
                <a:gd name="T14" fmla="*/ 62 w 181"/>
                <a:gd name="T15" fmla="*/ 179 h 181"/>
                <a:gd name="T16" fmla="*/ 75 w 181"/>
                <a:gd name="T17" fmla="*/ 181 h 181"/>
                <a:gd name="T18" fmla="*/ 90 w 181"/>
                <a:gd name="T19" fmla="*/ 181 h 181"/>
                <a:gd name="T20" fmla="*/ 103 w 181"/>
                <a:gd name="T21" fmla="*/ 181 h 181"/>
                <a:gd name="T22" fmla="*/ 116 w 181"/>
                <a:gd name="T23" fmla="*/ 179 h 181"/>
                <a:gd name="T24" fmla="*/ 129 w 181"/>
                <a:gd name="T25" fmla="*/ 178 h 181"/>
                <a:gd name="T26" fmla="*/ 139 w 181"/>
                <a:gd name="T27" fmla="*/ 174 h 181"/>
                <a:gd name="T28" fmla="*/ 151 w 181"/>
                <a:gd name="T29" fmla="*/ 170 h 181"/>
                <a:gd name="T30" fmla="*/ 161 w 181"/>
                <a:gd name="T31" fmla="*/ 166 h 181"/>
                <a:gd name="T32" fmla="*/ 171 w 181"/>
                <a:gd name="T33" fmla="*/ 160 h 181"/>
                <a:gd name="T34" fmla="*/ 181 w 181"/>
                <a:gd name="T35" fmla="*/ 154 h 181"/>
                <a:gd name="T36" fmla="*/ 180 w 181"/>
                <a:gd name="T37" fmla="*/ 152 h 181"/>
                <a:gd name="T38" fmla="*/ 180 w 181"/>
                <a:gd name="T39" fmla="*/ 151 h 181"/>
                <a:gd name="T40" fmla="*/ 180 w 181"/>
                <a:gd name="T41" fmla="*/ 0 h 181"/>
                <a:gd name="T42" fmla="*/ 0 w 181"/>
                <a:gd name="T4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1" h="181">
                  <a:moveTo>
                    <a:pt x="0" y="0"/>
                  </a:moveTo>
                  <a:lnTo>
                    <a:pt x="0" y="149"/>
                  </a:lnTo>
                  <a:lnTo>
                    <a:pt x="8" y="157"/>
                  </a:lnTo>
                  <a:lnTo>
                    <a:pt x="18" y="164"/>
                  </a:lnTo>
                  <a:lnTo>
                    <a:pt x="28" y="169"/>
                  </a:lnTo>
                  <a:lnTo>
                    <a:pt x="38" y="173"/>
                  </a:lnTo>
                  <a:lnTo>
                    <a:pt x="49" y="177"/>
                  </a:lnTo>
                  <a:lnTo>
                    <a:pt x="62" y="179"/>
                  </a:lnTo>
                  <a:lnTo>
                    <a:pt x="75" y="181"/>
                  </a:lnTo>
                  <a:lnTo>
                    <a:pt x="90" y="181"/>
                  </a:lnTo>
                  <a:lnTo>
                    <a:pt x="103" y="181"/>
                  </a:lnTo>
                  <a:lnTo>
                    <a:pt x="116" y="179"/>
                  </a:lnTo>
                  <a:lnTo>
                    <a:pt x="129" y="178"/>
                  </a:lnTo>
                  <a:lnTo>
                    <a:pt x="139" y="174"/>
                  </a:lnTo>
                  <a:lnTo>
                    <a:pt x="151" y="170"/>
                  </a:lnTo>
                  <a:lnTo>
                    <a:pt x="161" y="166"/>
                  </a:lnTo>
                  <a:lnTo>
                    <a:pt x="171" y="160"/>
                  </a:lnTo>
                  <a:lnTo>
                    <a:pt x="181" y="154"/>
                  </a:lnTo>
                  <a:lnTo>
                    <a:pt x="180" y="152"/>
                  </a:lnTo>
                  <a:lnTo>
                    <a:pt x="180" y="151"/>
                  </a:lnTo>
                  <a:lnTo>
                    <a:pt x="18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4" name="Freeform 539"/>
            <p:cNvSpPr>
              <a:spLocks/>
            </p:cNvSpPr>
            <p:nvPr/>
          </p:nvSpPr>
          <p:spPr bwMode="auto">
            <a:xfrm>
              <a:off x="3171825" y="2587625"/>
              <a:ext cx="68263" cy="47625"/>
            </a:xfrm>
            <a:custGeom>
              <a:avLst/>
              <a:gdLst>
                <a:gd name="T0" fmla="*/ 211 w 211"/>
                <a:gd name="T1" fmla="*/ 133 h 151"/>
                <a:gd name="T2" fmla="*/ 211 w 211"/>
                <a:gd name="T3" fmla="*/ 0 h 151"/>
                <a:gd name="T4" fmla="*/ 30 w 211"/>
                <a:gd name="T5" fmla="*/ 0 h 151"/>
                <a:gd name="T6" fmla="*/ 15 w 211"/>
                <a:gd name="T7" fmla="*/ 0 h 151"/>
                <a:gd name="T8" fmla="*/ 0 w 211"/>
                <a:gd name="T9" fmla="*/ 0 h 151"/>
                <a:gd name="T10" fmla="*/ 0 w 211"/>
                <a:gd name="T11" fmla="*/ 16 h 151"/>
                <a:gd name="T12" fmla="*/ 1 w 211"/>
                <a:gd name="T13" fmla="*/ 30 h 151"/>
                <a:gd name="T14" fmla="*/ 2 w 211"/>
                <a:gd name="T15" fmla="*/ 42 h 151"/>
                <a:gd name="T16" fmla="*/ 5 w 211"/>
                <a:gd name="T17" fmla="*/ 56 h 151"/>
                <a:gd name="T18" fmla="*/ 9 w 211"/>
                <a:gd name="T19" fmla="*/ 68 h 151"/>
                <a:gd name="T20" fmla="*/ 13 w 211"/>
                <a:gd name="T21" fmla="*/ 80 h 151"/>
                <a:gd name="T22" fmla="*/ 20 w 211"/>
                <a:gd name="T23" fmla="*/ 92 h 151"/>
                <a:gd name="T24" fmla="*/ 26 w 211"/>
                <a:gd name="T25" fmla="*/ 101 h 151"/>
                <a:gd name="T26" fmla="*/ 35 w 211"/>
                <a:gd name="T27" fmla="*/ 111 h 151"/>
                <a:gd name="T28" fmla="*/ 42 w 211"/>
                <a:gd name="T29" fmla="*/ 120 h 151"/>
                <a:gd name="T30" fmla="*/ 52 w 211"/>
                <a:gd name="T31" fmla="*/ 128 h 151"/>
                <a:gd name="T32" fmla="*/ 62 w 211"/>
                <a:gd name="T33" fmla="*/ 135 h 151"/>
                <a:gd name="T34" fmla="*/ 72 w 211"/>
                <a:gd name="T35" fmla="*/ 140 h 151"/>
                <a:gd name="T36" fmla="*/ 84 w 211"/>
                <a:gd name="T37" fmla="*/ 144 h 151"/>
                <a:gd name="T38" fmla="*/ 95 w 211"/>
                <a:gd name="T39" fmla="*/ 148 h 151"/>
                <a:gd name="T40" fmla="*/ 108 w 211"/>
                <a:gd name="T41" fmla="*/ 150 h 151"/>
                <a:gd name="T42" fmla="*/ 120 w 211"/>
                <a:gd name="T43" fmla="*/ 151 h 151"/>
                <a:gd name="T44" fmla="*/ 137 w 211"/>
                <a:gd name="T45" fmla="*/ 150 h 151"/>
                <a:gd name="T46" fmla="*/ 159 w 211"/>
                <a:gd name="T47" fmla="*/ 147 h 151"/>
                <a:gd name="T48" fmla="*/ 172 w 211"/>
                <a:gd name="T49" fmla="*/ 144 h 151"/>
                <a:gd name="T50" fmla="*/ 185 w 211"/>
                <a:gd name="T51" fmla="*/ 141 h 151"/>
                <a:gd name="T52" fmla="*/ 198 w 211"/>
                <a:gd name="T53" fmla="*/ 138 h 151"/>
                <a:gd name="T54" fmla="*/ 211 w 211"/>
                <a:gd name="T55" fmla="*/ 133 h 151"/>
                <a:gd name="T56" fmla="*/ 211 w 211"/>
                <a:gd name="T57"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151">
                  <a:moveTo>
                    <a:pt x="211" y="133"/>
                  </a:moveTo>
                  <a:lnTo>
                    <a:pt x="211" y="0"/>
                  </a:lnTo>
                  <a:lnTo>
                    <a:pt x="30" y="0"/>
                  </a:lnTo>
                  <a:lnTo>
                    <a:pt x="15" y="0"/>
                  </a:lnTo>
                  <a:lnTo>
                    <a:pt x="0" y="0"/>
                  </a:lnTo>
                  <a:lnTo>
                    <a:pt x="0" y="16"/>
                  </a:lnTo>
                  <a:lnTo>
                    <a:pt x="1" y="30"/>
                  </a:lnTo>
                  <a:lnTo>
                    <a:pt x="2" y="42"/>
                  </a:lnTo>
                  <a:lnTo>
                    <a:pt x="5" y="56"/>
                  </a:lnTo>
                  <a:lnTo>
                    <a:pt x="9" y="68"/>
                  </a:lnTo>
                  <a:lnTo>
                    <a:pt x="13" y="80"/>
                  </a:lnTo>
                  <a:lnTo>
                    <a:pt x="20" y="92"/>
                  </a:lnTo>
                  <a:lnTo>
                    <a:pt x="26" y="101"/>
                  </a:lnTo>
                  <a:lnTo>
                    <a:pt x="35" y="111"/>
                  </a:lnTo>
                  <a:lnTo>
                    <a:pt x="42" y="120"/>
                  </a:lnTo>
                  <a:lnTo>
                    <a:pt x="52" y="128"/>
                  </a:lnTo>
                  <a:lnTo>
                    <a:pt x="62" y="135"/>
                  </a:lnTo>
                  <a:lnTo>
                    <a:pt x="72" y="140"/>
                  </a:lnTo>
                  <a:lnTo>
                    <a:pt x="84" y="144"/>
                  </a:lnTo>
                  <a:lnTo>
                    <a:pt x="95" y="148"/>
                  </a:lnTo>
                  <a:lnTo>
                    <a:pt x="108" y="150"/>
                  </a:lnTo>
                  <a:lnTo>
                    <a:pt x="120" y="151"/>
                  </a:lnTo>
                  <a:lnTo>
                    <a:pt x="137" y="150"/>
                  </a:lnTo>
                  <a:lnTo>
                    <a:pt x="159" y="147"/>
                  </a:lnTo>
                  <a:lnTo>
                    <a:pt x="172" y="144"/>
                  </a:lnTo>
                  <a:lnTo>
                    <a:pt x="185" y="141"/>
                  </a:lnTo>
                  <a:lnTo>
                    <a:pt x="198" y="138"/>
                  </a:lnTo>
                  <a:lnTo>
                    <a:pt x="211" y="133"/>
                  </a:lnTo>
                  <a:lnTo>
                    <a:pt x="211"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5" name="Freeform 540"/>
            <p:cNvSpPr>
              <a:spLocks/>
            </p:cNvSpPr>
            <p:nvPr/>
          </p:nvSpPr>
          <p:spPr bwMode="auto">
            <a:xfrm>
              <a:off x="3382963" y="2722563"/>
              <a:ext cx="9525" cy="9525"/>
            </a:xfrm>
            <a:custGeom>
              <a:avLst/>
              <a:gdLst>
                <a:gd name="T0" fmla="*/ 15 w 30"/>
                <a:gd name="T1" fmla="*/ 30 h 30"/>
                <a:gd name="T2" fmla="*/ 17 w 30"/>
                <a:gd name="T3" fmla="*/ 29 h 30"/>
                <a:gd name="T4" fmla="*/ 21 w 30"/>
                <a:gd name="T5" fmla="*/ 28 h 30"/>
                <a:gd name="T6" fmla="*/ 23 w 30"/>
                <a:gd name="T7" fmla="*/ 27 h 30"/>
                <a:gd name="T8" fmla="*/ 26 w 30"/>
                <a:gd name="T9" fmla="*/ 25 h 30"/>
                <a:gd name="T10" fmla="*/ 27 w 30"/>
                <a:gd name="T11" fmla="*/ 23 h 30"/>
                <a:gd name="T12" fmla="*/ 29 w 30"/>
                <a:gd name="T13" fmla="*/ 21 h 30"/>
                <a:gd name="T14" fmla="*/ 29 w 30"/>
                <a:gd name="T15" fmla="*/ 17 h 30"/>
                <a:gd name="T16" fmla="*/ 30 w 30"/>
                <a:gd name="T17" fmla="*/ 15 h 30"/>
                <a:gd name="T18" fmla="*/ 29 w 30"/>
                <a:gd name="T19" fmla="*/ 12 h 30"/>
                <a:gd name="T20" fmla="*/ 29 w 30"/>
                <a:gd name="T21" fmla="*/ 9 h 30"/>
                <a:gd name="T22" fmla="*/ 27 w 30"/>
                <a:gd name="T23" fmla="*/ 7 h 30"/>
                <a:gd name="T24" fmla="*/ 26 w 30"/>
                <a:gd name="T25" fmla="*/ 4 h 30"/>
                <a:gd name="T26" fmla="*/ 23 w 30"/>
                <a:gd name="T27" fmla="*/ 2 h 30"/>
                <a:gd name="T28" fmla="*/ 21 w 30"/>
                <a:gd name="T29" fmla="*/ 1 h 30"/>
                <a:gd name="T30" fmla="*/ 17 w 30"/>
                <a:gd name="T31" fmla="*/ 0 h 30"/>
                <a:gd name="T32" fmla="*/ 15 w 30"/>
                <a:gd name="T33" fmla="*/ 0 h 30"/>
                <a:gd name="T34" fmla="*/ 12 w 30"/>
                <a:gd name="T35" fmla="*/ 0 h 30"/>
                <a:gd name="T36" fmla="*/ 9 w 30"/>
                <a:gd name="T37" fmla="*/ 1 h 30"/>
                <a:gd name="T38" fmla="*/ 7 w 30"/>
                <a:gd name="T39" fmla="*/ 2 h 30"/>
                <a:gd name="T40" fmla="*/ 5 w 30"/>
                <a:gd name="T41" fmla="*/ 4 h 30"/>
                <a:gd name="T42" fmla="*/ 2 w 30"/>
                <a:gd name="T43" fmla="*/ 7 h 30"/>
                <a:gd name="T44" fmla="*/ 1 w 30"/>
                <a:gd name="T45" fmla="*/ 9 h 30"/>
                <a:gd name="T46" fmla="*/ 0 w 30"/>
                <a:gd name="T47" fmla="*/ 12 h 30"/>
                <a:gd name="T48" fmla="*/ 0 w 30"/>
                <a:gd name="T49" fmla="*/ 15 h 30"/>
                <a:gd name="T50" fmla="*/ 0 w 30"/>
                <a:gd name="T51" fmla="*/ 17 h 30"/>
                <a:gd name="T52" fmla="*/ 1 w 30"/>
                <a:gd name="T53" fmla="*/ 21 h 30"/>
                <a:gd name="T54" fmla="*/ 2 w 30"/>
                <a:gd name="T55" fmla="*/ 23 h 30"/>
                <a:gd name="T56" fmla="*/ 5 w 30"/>
                <a:gd name="T57" fmla="*/ 25 h 30"/>
                <a:gd name="T58" fmla="*/ 7 w 30"/>
                <a:gd name="T59" fmla="*/ 27 h 30"/>
                <a:gd name="T60" fmla="*/ 9 w 30"/>
                <a:gd name="T61" fmla="*/ 28 h 30"/>
                <a:gd name="T62" fmla="*/ 12 w 30"/>
                <a:gd name="T63" fmla="*/ 29 h 30"/>
                <a:gd name="T64" fmla="*/ 15 w 3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30"/>
                  </a:moveTo>
                  <a:lnTo>
                    <a:pt x="17" y="29"/>
                  </a:lnTo>
                  <a:lnTo>
                    <a:pt x="21" y="28"/>
                  </a:lnTo>
                  <a:lnTo>
                    <a:pt x="23" y="27"/>
                  </a:lnTo>
                  <a:lnTo>
                    <a:pt x="26" y="25"/>
                  </a:lnTo>
                  <a:lnTo>
                    <a:pt x="27" y="23"/>
                  </a:lnTo>
                  <a:lnTo>
                    <a:pt x="29" y="21"/>
                  </a:lnTo>
                  <a:lnTo>
                    <a:pt x="29" y="17"/>
                  </a:lnTo>
                  <a:lnTo>
                    <a:pt x="30" y="15"/>
                  </a:lnTo>
                  <a:lnTo>
                    <a:pt x="29" y="12"/>
                  </a:lnTo>
                  <a:lnTo>
                    <a:pt x="29" y="9"/>
                  </a:lnTo>
                  <a:lnTo>
                    <a:pt x="27" y="7"/>
                  </a:lnTo>
                  <a:lnTo>
                    <a:pt x="26" y="4"/>
                  </a:lnTo>
                  <a:lnTo>
                    <a:pt x="23" y="2"/>
                  </a:lnTo>
                  <a:lnTo>
                    <a:pt x="21" y="1"/>
                  </a:lnTo>
                  <a:lnTo>
                    <a:pt x="17" y="0"/>
                  </a:lnTo>
                  <a:lnTo>
                    <a:pt x="15" y="0"/>
                  </a:lnTo>
                  <a:lnTo>
                    <a:pt x="12" y="0"/>
                  </a:lnTo>
                  <a:lnTo>
                    <a:pt x="9" y="1"/>
                  </a:lnTo>
                  <a:lnTo>
                    <a:pt x="7" y="2"/>
                  </a:lnTo>
                  <a:lnTo>
                    <a:pt x="5" y="4"/>
                  </a:lnTo>
                  <a:lnTo>
                    <a:pt x="2" y="7"/>
                  </a:lnTo>
                  <a:lnTo>
                    <a:pt x="1" y="9"/>
                  </a:lnTo>
                  <a:lnTo>
                    <a:pt x="0" y="12"/>
                  </a:lnTo>
                  <a:lnTo>
                    <a:pt x="0" y="15"/>
                  </a:lnTo>
                  <a:lnTo>
                    <a:pt x="0" y="17"/>
                  </a:lnTo>
                  <a:lnTo>
                    <a:pt x="1" y="21"/>
                  </a:lnTo>
                  <a:lnTo>
                    <a:pt x="2" y="23"/>
                  </a:lnTo>
                  <a:lnTo>
                    <a:pt x="5" y="25"/>
                  </a:lnTo>
                  <a:lnTo>
                    <a:pt x="7" y="27"/>
                  </a:lnTo>
                  <a:lnTo>
                    <a:pt x="9" y="28"/>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6" name="Freeform 541"/>
            <p:cNvSpPr>
              <a:spLocks/>
            </p:cNvSpPr>
            <p:nvPr/>
          </p:nvSpPr>
          <p:spPr bwMode="auto">
            <a:xfrm>
              <a:off x="3175000" y="2530475"/>
              <a:ext cx="80963" cy="47625"/>
            </a:xfrm>
            <a:custGeom>
              <a:avLst/>
              <a:gdLst>
                <a:gd name="T0" fmla="*/ 35 w 258"/>
                <a:gd name="T1" fmla="*/ 151 h 151"/>
                <a:gd name="T2" fmla="*/ 208 w 258"/>
                <a:gd name="T3" fmla="*/ 151 h 151"/>
                <a:gd name="T4" fmla="*/ 258 w 258"/>
                <a:gd name="T5" fmla="*/ 0 h 151"/>
                <a:gd name="T6" fmla="*/ 99 w 258"/>
                <a:gd name="T7" fmla="*/ 0 h 151"/>
                <a:gd name="T8" fmla="*/ 95 w 258"/>
                <a:gd name="T9" fmla="*/ 1 h 151"/>
                <a:gd name="T10" fmla="*/ 91 w 258"/>
                <a:gd name="T11" fmla="*/ 2 h 151"/>
                <a:gd name="T12" fmla="*/ 88 w 258"/>
                <a:gd name="T13" fmla="*/ 5 h 151"/>
                <a:gd name="T14" fmla="*/ 86 w 258"/>
                <a:gd name="T15" fmla="*/ 8 h 151"/>
                <a:gd name="T16" fmla="*/ 18 w 258"/>
                <a:gd name="T17" fmla="*/ 120 h 151"/>
                <a:gd name="T18" fmla="*/ 0 w 258"/>
                <a:gd name="T19" fmla="*/ 151 h 151"/>
                <a:gd name="T20" fmla="*/ 9 w 258"/>
                <a:gd name="T21" fmla="*/ 151 h 151"/>
                <a:gd name="T22" fmla="*/ 35 w 258"/>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8" h="151">
                  <a:moveTo>
                    <a:pt x="35" y="151"/>
                  </a:moveTo>
                  <a:lnTo>
                    <a:pt x="208" y="151"/>
                  </a:lnTo>
                  <a:lnTo>
                    <a:pt x="258" y="0"/>
                  </a:lnTo>
                  <a:lnTo>
                    <a:pt x="99" y="0"/>
                  </a:lnTo>
                  <a:lnTo>
                    <a:pt x="95" y="1"/>
                  </a:lnTo>
                  <a:lnTo>
                    <a:pt x="91" y="2"/>
                  </a:lnTo>
                  <a:lnTo>
                    <a:pt x="88" y="5"/>
                  </a:lnTo>
                  <a:lnTo>
                    <a:pt x="86" y="8"/>
                  </a:lnTo>
                  <a:lnTo>
                    <a:pt x="18" y="120"/>
                  </a:lnTo>
                  <a:lnTo>
                    <a:pt x="0" y="151"/>
                  </a:lnTo>
                  <a:lnTo>
                    <a:pt x="9" y="151"/>
                  </a:lnTo>
                  <a:lnTo>
                    <a:pt x="3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7" name="Freeform 542"/>
            <p:cNvSpPr>
              <a:spLocks/>
            </p:cNvSpPr>
            <p:nvPr/>
          </p:nvSpPr>
          <p:spPr bwMode="auto">
            <a:xfrm>
              <a:off x="3251200" y="2530475"/>
              <a:ext cx="55563" cy="47625"/>
            </a:xfrm>
            <a:custGeom>
              <a:avLst/>
              <a:gdLst>
                <a:gd name="T0" fmla="*/ 175 w 175"/>
                <a:gd name="T1" fmla="*/ 151 h 151"/>
                <a:gd name="T2" fmla="*/ 175 w 175"/>
                <a:gd name="T3" fmla="*/ 0 h 151"/>
                <a:gd name="T4" fmla="*/ 51 w 175"/>
                <a:gd name="T5" fmla="*/ 0 h 151"/>
                <a:gd name="T6" fmla="*/ 0 w 175"/>
                <a:gd name="T7" fmla="*/ 151 h 151"/>
                <a:gd name="T8" fmla="*/ 175 w 175"/>
                <a:gd name="T9" fmla="*/ 151 h 151"/>
              </a:gdLst>
              <a:ahLst/>
              <a:cxnLst>
                <a:cxn ang="0">
                  <a:pos x="T0" y="T1"/>
                </a:cxn>
                <a:cxn ang="0">
                  <a:pos x="T2" y="T3"/>
                </a:cxn>
                <a:cxn ang="0">
                  <a:pos x="T4" y="T5"/>
                </a:cxn>
                <a:cxn ang="0">
                  <a:pos x="T6" y="T7"/>
                </a:cxn>
                <a:cxn ang="0">
                  <a:pos x="T8" y="T9"/>
                </a:cxn>
              </a:cxnLst>
              <a:rect l="0" t="0" r="r" b="b"/>
              <a:pathLst>
                <a:path w="175" h="151">
                  <a:moveTo>
                    <a:pt x="175" y="151"/>
                  </a:moveTo>
                  <a:lnTo>
                    <a:pt x="175" y="0"/>
                  </a:lnTo>
                  <a:lnTo>
                    <a:pt x="51" y="0"/>
                  </a:lnTo>
                  <a:lnTo>
                    <a:pt x="0" y="151"/>
                  </a:lnTo>
                  <a:lnTo>
                    <a:pt x="17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8" name="Freeform 543"/>
            <p:cNvSpPr>
              <a:spLocks/>
            </p:cNvSpPr>
            <p:nvPr/>
          </p:nvSpPr>
          <p:spPr bwMode="auto">
            <a:xfrm>
              <a:off x="3375025" y="2530475"/>
              <a:ext cx="82550" cy="47625"/>
            </a:xfrm>
            <a:custGeom>
              <a:avLst/>
              <a:gdLst>
                <a:gd name="T0" fmla="*/ 223 w 258"/>
                <a:gd name="T1" fmla="*/ 151 h 151"/>
                <a:gd name="T2" fmla="*/ 250 w 258"/>
                <a:gd name="T3" fmla="*/ 151 h 151"/>
                <a:gd name="T4" fmla="*/ 258 w 258"/>
                <a:gd name="T5" fmla="*/ 151 h 151"/>
                <a:gd name="T6" fmla="*/ 240 w 258"/>
                <a:gd name="T7" fmla="*/ 120 h 151"/>
                <a:gd name="T8" fmla="*/ 172 w 258"/>
                <a:gd name="T9" fmla="*/ 8 h 151"/>
                <a:gd name="T10" fmla="*/ 170 w 258"/>
                <a:gd name="T11" fmla="*/ 5 h 151"/>
                <a:gd name="T12" fmla="*/ 167 w 258"/>
                <a:gd name="T13" fmla="*/ 2 h 151"/>
                <a:gd name="T14" fmla="*/ 164 w 258"/>
                <a:gd name="T15" fmla="*/ 1 h 151"/>
                <a:gd name="T16" fmla="*/ 159 w 258"/>
                <a:gd name="T17" fmla="*/ 0 h 151"/>
                <a:gd name="T18" fmla="*/ 0 w 258"/>
                <a:gd name="T19" fmla="*/ 0 h 151"/>
                <a:gd name="T20" fmla="*/ 50 w 258"/>
                <a:gd name="T21" fmla="*/ 151 h 151"/>
                <a:gd name="T22" fmla="*/ 223 w 258"/>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8" h="151">
                  <a:moveTo>
                    <a:pt x="223" y="151"/>
                  </a:moveTo>
                  <a:lnTo>
                    <a:pt x="250" y="151"/>
                  </a:lnTo>
                  <a:lnTo>
                    <a:pt x="258" y="151"/>
                  </a:lnTo>
                  <a:lnTo>
                    <a:pt x="240" y="120"/>
                  </a:lnTo>
                  <a:lnTo>
                    <a:pt x="172" y="8"/>
                  </a:lnTo>
                  <a:lnTo>
                    <a:pt x="170" y="5"/>
                  </a:lnTo>
                  <a:lnTo>
                    <a:pt x="167" y="2"/>
                  </a:lnTo>
                  <a:lnTo>
                    <a:pt x="164" y="1"/>
                  </a:lnTo>
                  <a:lnTo>
                    <a:pt x="159" y="0"/>
                  </a:lnTo>
                  <a:lnTo>
                    <a:pt x="0" y="0"/>
                  </a:lnTo>
                  <a:lnTo>
                    <a:pt x="50" y="151"/>
                  </a:lnTo>
                  <a:lnTo>
                    <a:pt x="223"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9" name="Freeform 544"/>
            <p:cNvSpPr>
              <a:spLocks/>
            </p:cNvSpPr>
            <p:nvPr/>
          </p:nvSpPr>
          <p:spPr bwMode="auto">
            <a:xfrm>
              <a:off x="3316288" y="2530475"/>
              <a:ext cx="65088" cy="47625"/>
            </a:xfrm>
            <a:custGeom>
              <a:avLst/>
              <a:gdLst>
                <a:gd name="T0" fmla="*/ 154 w 205"/>
                <a:gd name="T1" fmla="*/ 0 h 151"/>
                <a:gd name="T2" fmla="*/ 0 w 205"/>
                <a:gd name="T3" fmla="*/ 0 h 151"/>
                <a:gd name="T4" fmla="*/ 0 w 205"/>
                <a:gd name="T5" fmla="*/ 151 h 151"/>
                <a:gd name="T6" fmla="*/ 205 w 205"/>
                <a:gd name="T7" fmla="*/ 151 h 151"/>
                <a:gd name="T8" fmla="*/ 154 w 205"/>
                <a:gd name="T9" fmla="*/ 0 h 151"/>
              </a:gdLst>
              <a:ahLst/>
              <a:cxnLst>
                <a:cxn ang="0">
                  <a:pos x="T0" y="T1"/>
                </a:cxn>
                <a:cxn ang="0">
                  <a:pos x="T2" y="T3"/>
                </a:cxn>
                <a:cxn ang="0">
                  <a:pos x="T4" y="T5"/>
                </a:cxn>
                <a:cxn ang="0">
                  <a:pos x="T6" y="T7"/>
                </a:cxn>
                <a:cxn ang="0">
                  <a:pos x="T8" y="T9"/>
                </a:cxn>
              </a:cxnLst>
              <a:rect l="0" t="0" r="r" b="b"/>
              <a:pathLst>
                <a:path w="205" h="151">
                  <a:moveTo>
                    <a:pt x="154" y="0"/>
                  </a:moveTo>
                  <a:lnTo>
                    <a:pt x="0" y="0"/>
                  </a:lnTo>
                  <a:lnTo>
                    <a:pt x="0" y="151"/>
                  </a:lnTo>
                  <a:lnTo>
                    <a:pt x="205" y="151"/>
                  </a:lnTo>
                  <a:lnTo>
                    <a:pt x="1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220512769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12192000" cy="6865257"/>
          </a:xfrm>
          <a:prstGeom prst="rect">
            <a:avLst/>
          </a:prstGeom>
          <a:solidFill>
            <a:schemeClr val="tx2">
              <a:lumMod val="60000"/>
              <a:lumOff val="40000"/>
              <a:alpha val="6470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2" name="Slide Number Placeholder 1"/>
          <p:cNvSpPr>
            <a:spLocks noGrp="1"/>
          </p:cNvSpPr>
          <p:nvPr>
            <p:ph type="sldNum" sz="quarter" idx="12"/>
          </p:nvPr>
        </p:nvSpPr>
        <p:spPr/>
        <p:txBody>
          <a:bodyPr/>
          <a:lstStyle/>
          <a:p>
            <a:fld id="{CFF80D99-EBBB-423B-BB5D-F52C7FE98A9C}" type="slidenum">
              <a:rPr lang="en-US" smtClean="0"/>
              <a:pPr/>
              <a:t>9</a:t>
            </a:fld>
            <a:endParaRPr lang="en-US"/>
          </a:p>
        </p:txBody>
      </p:sp>
      <p:grpSp>
        <p:nvGrpSpPr>
          <p:cNvPr id="13" name="Group 12"/>
          <p:cNvGrpSpPr/>
          <p:nvPr/>
        </p:nvGrpSpPr>
        <p:grpSpPr>
          <a:xfrm>
            <a:off x="1320779" y="727361"/>
            <a:ext cx="9550443" cy="2976920"/>
            <a:chOff x="1231161" y="1202340"/>
            <a:chExt cx="9550443" cy="2976920"/>
          </a:xfrm>
        </p:grpSpPr>
        <p:sp>
          <p:nvSpPr>
            <p:cNvPr id="9" name="Shape 5294"/>
            <p:cNvSpPr/>
            <p:nvPr/>
          </p:nvSpPr>
          <p:spPr>
            <a:xfrm>
              <a:off x="1231161" y="1536169"/>
              <a:ext cx="440839" cy="420371"/>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5296"/>
            <p:cNvSpPr/>
            <p:nvPr/>
          </p:nvSpPr>
          <p:spPr>
            <a:xfrm rot="10800000">
              <a:off x="10340765" y="3246514"/>
              <a:ext cx="440839" cy="420371"/>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Rectangle 11"/>
            <p:cNvSpPr/>
            <p:nvPr/>
          </p:nvSpPr>
          <p:spPr>
            <a:xfrm>
              <a:off x="1832346" y="1202340"/>
              <a:ext cx="8348073" cy="2976920"/>
            </a:xfrm>
            <a:prstGeom prst="rect">
              <a:avLst/>
            </a:prstGeom>
          </p:spPr>
          <p:txBody>
            <a:bodyPr wrap="square" anchor="ctr">
              <a:noAutofit/>
            </a:bodyPr>
            <a:lstStyle/>
            <a:p>
              <a:pPr algn="ctr">
                <a:lnSpc>
                  <a:spcPct val="150000"/>
                </a:lnSpc>
                <a:spcBef>
                  <a:spcPts val="600"/>
                </a:spcBef>
                <a:buClr>
                  <a:srgbClr val="E24848"/>
                </a:buClr>
                <a:defRPr/>
              </a:pPr>
              <a:r>
                <a:rPr lang="en-US" noProof="1">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of favorable solicitude if sympathize middle tons at. Forfeited up if disposing </a:t>
              </a:r>
              <a:r>
                <a:rPr lang="en-US" noProof="1" smtClean="0">
                  <a:solidFill>
                    <a:schemeClr val="bg1"/>
                  </a:solidFill>
                  <a:latin typeface="Caviar Dreams" panose="020B0402020204020504" pitchFamily="34" charset="0"/>
                  <a:ea typeface="Open Sans Light" panose="020B0306030504020204" pitchFamily="34" charset="0"/>
                  <a:cs typeface="Open Sans Light" panose="020B0306030504020204" pitchFamily="34" charset="0"/>
                </a:rPr>
                <a:t>perfectly</a:t>
              </a:r>
              <a:endParaRPr lang="en-US" noProof="1">
                <a:solidFill>
                  <a:schemeClr val="bg1"/>
                </a:solidFill>
                <a:latin typeface="Caviar Dreams" panose="020B0402020204020504" pitchFamily="34" charset="0"/>
                <a:ea typeface="Open Sans Light" panose="020B0306030504020204" pitchFamily="34" charset="0"/>
                <a:cs typeface="Open Sans Light" panose="020B0306030504020204" pitchFamily="34" charset="0"/>
              </a:endParaRPr>
            </a:p>
          </p:txBody>
        </p:sp>
      </p:grpSp>
      <p:grpSp>
        <p:nvGrpSpPr>
          <p:cNvPr id="19" name="Group 18"/>
          <p:cNvGrpSpPr/>
          <p:nvPr/>
        </p:nvGrpSpPr>
        <p:grpSpPr>
          <a:xfrm>
            <a:off x="4986469" y="3222866"/>
            <a:ext cx="2251708" cy="96530"/>
            <a:chOff x="4020457" y="3625689"/>
            <a:chExt cx="2251708" cy="96530"/>
          </a:xfrm>
        </p:grpSpPr>
        <p:sp>
          <p:nvSpPr>
            <p:cNvPr id="14" name="Rounded Rectangle 13"/>
            <p:cNvSpPr/>
            <p:nvPr/>
          </p:nvSpPr>
          <p:spPr>
            <a:xfrm>
              <a:off x="4020457" y="3625689"/>
              <a:ext cx="425904" cy="965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p:cNvSpPr/>
            <p:nvPr/>
          </p:nvSpPr>
          <p:spPr>
            <a:xfrm>
              <a:off x="4476908" y="3625689"/>
              <a:ext cx="425904" cy="9653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ed Rectangle 15"/>
            <p:cNvSpPr/>
            <p:nvPr/>
          </p:nvSpPr>
          <p:spPr>
            <a:xfrm>
              <a:off x="4933359" y="3625689"/>
              <a:ext cx="425904" cy="9653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16"/>
            <p:cNvSpPr/>
            <p:nvPr/>
          </p:nvSpPr>
          <p:spPr>
            <a:xfrm>
              <a:off x="5389810" y="3625689"/>
              <a:ext cx="425904" cy="9653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5846261" y="3625689"/>
              <a:ext cx="425904" cy="9653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22"/>
          <p:cNvGrpSpPr/>
          <p:nvPr/>
        </p:nvGrpSpPr>
        <p:grpSpPr>
          <a:xfrm>
            <a:off x="4986469" y="5432418"/>
            <a:ext cx="2387302" cy="591248"/>
            <a:chOff x="4986469" y="5432418"/>
            <a:chExt cx="2387302" cy="591248"/>
          </a:xfrm>
        </p:grpSpPr>
        <p:sp>
          <p:nvSpPr>
            <p:cNvPr id="21" name="Rectangle 20"/>
            <p:cNvSpPr/>
            <p:nvPr/>
          </p:nvSpPr>
          <p:spPr>
            <a:xfrm>
              <a:off x="5291948" y="5432418"/>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b="1" dirty="0" smtClean="0">
                  <a:solidFill>
                    <a:schemeClr val="bg1"/>
                  </a:solidFill>
                  <a:latin typeface="Roboto" panose="02000000000000000000" pitchFamily="2" charset="0"/>
                  <a:ea typeface="Roboto" panose="02000000000000000000" pitchFamily="2" charset="0"/>
                  <a:cs typeface="Lato" panose="020F0502020204030203" pitchFamily="34" charset="0"/>
                </a:rPr>
                <a:t>John D</a:t>
              </a:r>
              <a:endParaRPr lang="en-US" b="1" dirty="0">
                <a:solidFill>
                  <a:schemeClr val="bg1"/>
                </a:solidFill>
                <a:latin typeface="Roboto" panose="02000000000000000000" pitchFamily="2" charset="0"/>
                <a:ea typeface="Roboto" panose="02000000000000000000" pitchFamily="2" charset="0"/>
                <a:cs typeface="Lato" panose="020F0502020204030203" pitchFamily="34" charset="0"/>
              </a:endParaRPr>
            </a:p>
          </p:txBody>
        </p:sp>
        <p:sp>
          <p:nvSpPr>
            <p:cNvPr id="22" name="Rectangle 21"/>
            <p:cNvSpPr/>
            <p:nvPr/>
          </p:nvSpPr>
          <p:spPr>
            <a:xfrm>
              <a:off x="4986469" y="5746667"/>
              <a:ext cx="2387302" cy="276999"/>
            </a:xfrm>
            <a:prstGeom prst="rect">
              <a:avLst/>
            </a:prstGeom>
          </p:spPr>
          <p:txBody>
            <a:bodyPr wrap="square">
              <a:spAutoFit/>
            </a:bodyPr>
            <a:lstStyle/>
            <a:p>
              <a:pPr algn="ctr"/>
              <a:r>
                <a:rPr lang="id-ID" sz="1200" dirty="0">
                  <a:solidFill>
                    <a:schemeClr val="bg1"/>
                  </a:solidFill>
                  <a:latin typeface="+mj-lt"/>
                  <a:ea typeface="Open Sans Light" panose="020B0306030504020204" pitchFamily="34" charset="0"/>
                  <a:cs typeface="Open Sans Light" panose="020B0306030504020204" pitchFamily="34" charset="0"/>
                </a:rPr>
                <a:t>CEO, </a:t>
              </a:r>
              <a:r>
                <a:rPr lang="id-ID" sz="1200" dirty="0" smtClean="0">
                  <a:solidFill>
                    <a:schemeClr val="bg1"/>
                  </a:solidFill>
                  <a:latin typeface="+mj-lt"/>
                  <a:ea typeface="Open Sans Light" panose="020B0306030504020204" pitchFamily="34" charset="0"/>
                  <a:cs typeface="Open Sans Light" panose="020B0306030504020204" pitchFamily="34" charset="0"/>
                </a:rPr>
                <a:t>Founder</a:t>
              </a:r>
              <a:endParaRPr lang="id-ID" sz="1200" dirty="0">
                <a:solidFill>
                  <a:schemeClr val="bg1"/>
                </a:solidFill>
                <a:latin typeface="+mj-lt"/>
                <a:ea typeface="Open Sans Light" panose="020B0306030504020204" pitchFamily="34" charset="0"/>
                <a:cs typeface="Open Sans Light" panose="020B0306030504020204" pitchFamily="34" charset="0"/>
              </a:endParaRPr>
            </a:p>
          </p:txBody>
        </p:sp>
      </p:grpSp>
    </p:spTree>
    <p:extLst>
      <p:ext uri="{BB962C8B-B14F-4D97-AF65-F5344CB8AC3E}">
        <p14:creationId xmlns:p14="http://schemas.microsoft.com/office/powerpoint/2010/main" val="243545988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90</a:t>
            </a:fld>
            <a:endParaRPr lang="en-US"/>
          </a:p>
        </p:txBody>
      </p:sp>
      <p:sp>
        <p:nvSpPr>
          <p:cNvPr id="62" name="Title 11"/>
          <p:cNvSpPr txBox="1">
            <a:spLocks/>
          </p:cNvSpPr>
          <p:nvPr/>
        </p:nvSpPr>
        <p:spPr>
          <a:xfrm>
            <a:off x="1356360"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Cloud Strategy</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60" name="Group 59"/>
          <p:cNvGrpSpPr/>
          <p:nvPr/>
        </p:nvGrpSpPr>
        <p:grpSpPr>
          <a:xfrm flipH="1">
            <a:off x="7262926" y="2378065"/>
            <a:ext cx="2362200" cy="2798632"/>
            <a:chOff x="7212737" y="2324709"/>
            <a:chExt cx="2362200" cy="2798632"/>
          </a:xfrm>
        </p:grpSpPr>
        <p:cxnSp>
          <p:nvCxnSpPr>
            <p:cNvPr id="67" name="Straight Connector 66"/>
            <p:cNvCxnSpPr/>
            <p:nvPr/>
          </p:nvCxnSpPr>
          <p:spPr>
            <a:xfrm flipH="1">
              <a:off x="7212737" y="2324709"/>
              <a:ext cx="2362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7212737" y="5123341"/>
              <a:ext cx="2336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7212737" y="3687187"/>
              <a:ext cx="173682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51" name="Straight Connector 50"/>
          <p:cNvCxnSpPr/>
          <p:nvPr/>
        </p:nvCxnSpPr>
        <p:spPr>
          <a:xfrm flipH="1">
            <a:off x="2691789" y="2344753"/>
            <a:ext cx="23622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2691789" y="5143385"/>
            <a:ext cx="2336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2691789" y="3707231"/>
            <a:ext cx="173682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Freeform 15"/>
          <p:cNvSpPr>
            <a:spLocks/>
          </p:cNvSpPr>
          <p:nvPr/>
        </p:nvSpPr>
        <p:spPr bwMode="auto">
          <a:xfrm>
            <a:off x="5029452" y="2826745"/>
            <a:ext cx="2233474" cy="1252762"/>
          </a:xfrm>
          <a:custGeom>
            <a:avLst/>
            <a:gdLst>
              <a:gd name="T0" fmla="*/ 3938 w 4545"/>
              <a:gd name="T1" fmla="*/ 1277 h 2801"/>
              <a:gd name="T2" fmla="*/ 4116 w 4545"/>
              <a:gd name="T3" fmla="*/ 1349 h 2801"/>
              <a:gd name="T4" fmla="*/ 4270 w 4545"/>
              <a:gd name="T5" fmla="*/ 1457 h 2801"/>
              <a:gd name="T6" fmla="*/ 4396 w 4545"/>
              <a:gd name="T7" fmla="*/ 1599 h 2801"/>
              <a:gd name="T8" fmla="*/ 4486 w 4545"/>
              <a:gd name="T9" fmla="*/ 1765 h 2801"/>
              <a:gd name="T10" fmla="*/ 4537 w 4545"/>
              <a:gd name="T11" fmla="*/ 1953 h 2801"/>
              <a:gd name="T12" fmla="*/ 4543 w 4545"/>
              <a:gd name="T13" fmla="*/ 2131 h 2801"/>
              <a:gd name="T14" fmla="*/ 4521 w 4545"/>
              <a:gd name="T15" fmla="*/ 2272 h 2801"/>
              <a:gd name="T16" fmla="*/ 4476 w 4545"/>
              <a:gd name="T17" fmla="*/ 2405 h 2801"/>
              <a:gd name="T18" fmla="*/ 4409 w 4545"/>
              <a:gd name="T19" fmla="*/ 2526 h 2801"/>
              <a:gd name="T20" fmla="*/ 4324 w 4545"/>
              <a:gd name="T21" fmla="*/ 2634 h 2801"/>
              <a:gd name="T22" fmla="*/ 4224 w 4545"/>
              <a:gd name="T23" fmla="*/ 2726 h 2801"/>
              <a:gd name="T24" fmla="*/ 4107 w 4545"/>
              <a:gd name="T25" fmla="*/ 2801 h 2801"/>
              <a:gd name="T26" fmla="*/ 548 w 4545"/>
              <a:gd name="T27" fmla="*/ 2801 h 2801"/>
              <a:gd name="T28" fmla="*/ 407 w 4545"/>
              <a:gd name="T29" fmla="*/ 2754 h 2801"/>
              <a:gd name="T30" fmla="*/ 282 w 4545"/>
              <a:gd name="T31" fmla="*/ 2679 h 2801"/>
              <a:gd name="T32" fmla="*/ 175 w 4545"/>
              <a:gd name="T33" fmla="*/ 2582 h 2801"/>
              <a:gd name="T34" fmla="*/ 91 w 4545"/>
              <a:gd name="T35" fmla="*/ 2464 h 2801"/>
              <a:gd name="T36" fmla="*/ 33 w 4545"/>
              <a:gd name="T37" fmla="*/ 2329 h 2801"/>
              <a:gd name="T38" fmla="*/ 3 w 4545"/>
              <a:gd name="T39" fmla="*/ 2182 h 2801"/>
              <a:gd name="T40" fmla="*/ 8 w 4545"/>
              <a:gd name="T41" fmla="*/ 2018 h 2801"/>
              <a:gd name="T42" fmla="*/ 52 w 4545"/>
              <a:gd name="T43" fmla="*/ 1857 h 2801"/>
              <a:gd name="T44" fmla="*/ 130 w 4545"/>
              <a:gd name="T45" fmla="*/ 1715 h 2801"/>
              <a:gd name="T46" fmla="*/ 239 w 4545"/>
              <a:gd name="T47" fmla="*/ 1596 h 2801"/>
              <a:gd name="T48" fmla="*/ 374 w 4545"/>
              <a:gd name="T49" fmla="*/ 1504 h 2801"/>
              <a:gd name="T50" fmla="*/ 527 w 4545"/>
              <a:gd name="T51" fmla="*/ 1445 h 2801"/>
              <a:gd name="T52" fmla="*/ 653 w 4545"/>
              <a:gd name="T53" fmla="*/ 1401 h 2801"/>
              <a:gd name="T54" fmla="*/ 627 w 4545"/>
              <a:gd name="T55" fmla="*/ 1277 h 2801"/>
              <a:gd name="T56" fmla="*/ 631 w 4545"/>
              <a:gd name="T57" fmla="*/ 1138 h 2801"/>
              <a:gd name="T58" fmla="*/ 669 w 4545"/>
              <a:gd name="T59" fmla="*/ 1004 h 2801"/>
              <a:gd name="T60" fmla="*/ 737 w 4545"/>
              <a:gd name="T61" fmla="*/ 885 h 2801"/>
              <a:gd name="T62" fmla="*/ 831 w 4545"/>
              <a:gd name="T63" fmla="*/ 787 h 2801"/>
              <a:gd name="T64" fmla="*/ 946 w 4545"/>
              <a:gd name="T65" fmla="*/ 713 h 2801"/>
              <a:gd name="T66" fmla="*/ 1078 w 4545"/>
              <a:gd name="T67" fmla="*/ 668 h 2801"/>
              <a:gd name="T68" fmla="*/ 1225 w 4545"/>
              <a:gd name="T69" fmla="*/ 658 h 2801"/>
              <a:gd name="T70" fmla="*/ 1379 w 4545"/>
              <a:gd name="T71" fmla="*/ 688 h 2801"/>
              <a:gd name="T72" fmla="*/ 1515 w 4545"/>
              <a:gd name="T73" fmla="*/ 757 h 2801"/>
              <a:gd name="T74" fmla="*/ 1627 w 4545"/>
              <a:gd name="T75" fmla="*/ 858 h 2801"/>
              <a:gd name="T76" fmla="*/ 1701 w 4545"/>
              <a:gd name="T77" fmla="*/ 638 h 2801"/>
              <a:gd name="T78" fmla="*/ 1818 w 4545"/>
              <a:gd name="T79" fmla="*/ 442 h 2801"/>
              <a:gd name="T80" fmla="*/ 1972 w 4545"/>
              <a:gd name="T81" fmla="*/ 275 h 2801"/>
              <a:gd name="T82" fmla="*/ 2157 w 4545"/>
              <a:gd name="T83" fmla="*/ 143 h 2801"/>
              <a:gd name="T84" fmla="*/ 2368 w 4545"/>
              <a:gd name="T85" fmla="*/ 51 h 2801"/>
              <a:gd name="T86" fmla="*/ 2600 w 4545"/>
              <a:gd name="T87" fmla="*/ 5 h 2801"/>
              <a:gd name="T88" fmla="*/ 2864 w 4545"/>
              <a:gd name="T89" fmla="*/ 14 h 2801"/>
              <a:gd name="T90" fmla="*/ 3124 w 4545"/>
              <a:gd name="T91" fmla="*/ 87 h 2801"/>
              <a:gd name="T92" fmla="*/ 3353 w 4545"/>
              <a:gd name="T93" fmla="*/ 218 h 2801"/>
              <a:gd name="T94" fmla="*/ 3543 w 4545"/>
              <a:gd name="T95" fmla="*/ 399 h 2801"/>
              <a:gd name="T96" fmla="*/ 3685 w 4545"/>
              <a:gd name="T97" fmla="*/ 622 h 2801"/>
              <a:gd name="T98" fmla="*/ 3771 w 4545"/>
              <a:gd name="T99" fmla="*/ 875 h 2801"/>
              <a:gd name="T100" fmla="*/ 3793 w 4545"/>
              <a:gd name="T101" fmla="*/ 1117 h 2801"/>
              <a:gd name="T102" fmla="*/ 3787 w 4545"/>
              <a:gd name="T103" fmla="*/ 1213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45" h="2801">
                <a:moveTo>
                  <a:pt x="3783" y="1251"/>
                </a:moveTo>
                <a:lnTo>
                  <a:pt x="3822" y="1255"/>
                </a:lnTo>
                <a:lnTo>
                  <a:pt x="3861" y="1260"/>
                </a:lnTo>
                <a:lnTo>
                  <a:pt x="3900" y="1268"/>
                </a:lnTo>
                <a:lnTo>
                  <a:pt x="3938" y="1277"/>
                </a:lnTo>
                <a:lnTo>
                  <a:pt x="3975" y="1289"/>
                </a:lnTo>
                <a:lnTo>
                  <a:pt x="4011" y="1301"/>
                </a:lnTo>
                <a:lnTo>
                  <a:pt x="4046" y="1315"/>
                </a:lnTo>
                <a:lnTo>
                  <a:pt x="4082" y="1331"/>
                </a:lnTo>
                <a:lnTo>
                  <a:pt x="4116" y="1349"/>
                </a:lnTo>
                <a:lnTo>
                  <a:pt x="4148" y="1368"/>
                </a:lnTo>
                <a:lnTo>
                  <a:pt x="4181" y="1388"/>
                </a:lnTo>
                <a:lnTo>
                  <a:pt x="4211" y="1410"/>
                </a:lnTo>
                <a:lnTo>
                  <a:pt x="4241" y="1433"/>
                </a:lnTo>
                <a:lnTo>
                  <a:pt x="4270" y="1457"/>
                </a:lnTo>
                <a:lnTo>
                  <a:pt x="4298" y="1484"/>
                </a:lnTo>
                <a:lnTo>
                  <a:pt x="4324" y="1510"/>
                </a:lnTo>
                <a:lnTo>
                  <a:pt x="4349" y="1539"/>
                </a:lnTo>
                <a:lnTo>
                  <a:pt x="4373" y="1568"/>
                </a:lnTo>
                <a:lnTo>
                  <a:pt x="4396" y="1599"/>
                </a:lnTo>
                <a:lnTo>
                  <a:pt x="4417" y="1629"/>
                </a:lnTo>
                <a:lnTo>
                  <a:pt x="4436" y="1662"/>
                </a:lnTo>
                <a:lnTo>
                  <a:pt x="4455" y="1696"/>
                </a:lnTo>
                <a:lnTo>
                  <a:pt x="4471" y="1730"/>
                </a:lnTo>
                <a:lnTo>
                  <a:pt x="4486" y="1765"/>
                </a:lnTo>
                <a:lnTo>
                  <a:pt x="4499" y="1801"/>
                </a:lnTo>
                <a:lnTo>
                  <a:pt x="4512" y="1838"/>
                </a:lnTo>
                <a:lnTo>
                  <a:pt x="4522" y="1876"/>
                </a:lnTo>
                <a:lnTo>
                  <a:pt x="4530" y="1913"/>
                </a:lnTo>
                <a:lnTo>
                  <a:pt x="4537" y="1953"/>
                </a:lnTo>
                <a:lnTo>
                  <a:pt x="4541" y="1992"/>
                </a:lnTo>
                <a:lnTo>
                  <a:pt x="4544" y="2032"/>
                </a:lnTo>
                <a:lnTo>
                  <a:pt x="4545" y="2072"/>
                </a:lnTo>
                <a:lnTo>
                  <a:pt x="4545" y="2102"/>
                </a:lnTo>
                <a:lnTo>
                  <a:pt x="4543" y="2131"/>
                </a:lnTo>
                <a:lnTo>
                  <a:pt x="4541" y="2160"/>
                </a:lnTo>
                <a:lnTo>
                  <a:pt x="4537" y="2189"/>
                </a:lnTo>
                <a:lnTo>
                  <a:pt x="4533" y="2216"/>
                </a:lnTo>
                <a:lnTo>
                  <a:pt x="4527" y="2245"/>
                </a:lnTo>
                <a:lnTo>
                  <a:pt x="4521" y="2272"/>
                </a:lnTo>
                <a:lnTo>
                  <a:pt x="4514" y="2300"/>
                </a:lnTo>
                <a:lnTo>
                  <a:pt x="4506" y="2326"/>
                </a:lnTo>
                <a:lnTo>
                  <a:pt x="4496" y="2353"/>
                </a:lnTo>
                <a:lnTo>
                  <a:pt x="4486" y="2379"/>
                </a:lnTo>
                <a:lnTo>
                  <a:pt x="4476" y="2405"/>
                </a:lnTo>
                <a:lnTo>
                  <a:pt x="4464" y="2430"/>
                </a:lnTo>
                <a:lnTo>
                  <a:pt x="4452" y="2455"/>
                </a:lnTo>
                <a:lnTo>
                  <a:pt x="4438" y="2479"/>
                </a:lnTo>
                <a:lnTo>
                  <a:pt x="4424" y="2502"/>
                </a:lnTo>
                <a:lnTo>
                  <a:pt x="4409" y="2526"/>
                </a:lnTo>
                <a:lnTo>
                  <a:pt x="4394" y="2548"/>
                </a:lnTo>
                <a:lnTo>
                  <a:pt x="4377" y="2571"/>
                </a:lnTo>
                <a:lnTo>
                  <a:pt x="4361" y="2592"/>
                </a:lnTo>
                <a:lnTo>
                  <a:pt x="4343" y="2613"/>
                </a:lnTo>
                <a:lnTo>
                  <a:pt x="4324" y="2634"/>
                </a:lnTo>
                <a:lnTo>
                  <a:pt x="4305" y="2653"/>
                </a:lnTo>
                <a:lnTo>
                  <a:pt x="4286" y="2672"/>
                </a:lnTo>
                <a:lnTo>
                  <a:pt x="4265" y="2691"/>
                </a:lnTo>
                <a:lnTo>
                  <a:pt x="4245" y="2709"/>
                </a:lnTo>
                <a:lnTo>
                  <a:pt x="4224" y="2726"/>
                </a:lnTo>
                <a:lnTo>
                  <a:pt x="4201" y="2743"/>
                </a:lnTo>
                <a:lnTo>
                  <a:pt x="4179" y="2758"/>
                </a:lnTo>
                <a:lnTo>
                  <a:pt x="4155" y="2773"/>
                </a:lnTo>
                <a:lnTo>
                  <a:pt x="4132" y="2787"/>
                </a:lnTo>
                <a:lnTo>
                  <a:pt x="4107" y="2801"/>
                </a:lnTo>
                <a:lnTo>
                  <a:pt x="3335" y="2801"/>
                </a:lnTo>
                <a:lnTo>
                  <a:pt x="3335" y="2801"/>
                </a:lnTo>
                <a:lnTo>
                  <a:pt x="846" y="2801"/>
                </a:lnTo>
                <a:lnTo>
                  <a:pt x="845" y="2801"/>
                </a:lnTo>
                <a:lnTo>
                  <a:pt x="548" y="2801"/>
                </a:lnTo>
                <a:lnTo>
                  <a:pt x="518" y="2793"/>
                </a:lnTo>
                <a:lnTo>
                  <a:pt x="490" y="2785"/>
                </a:lnTo>
                <a:lnTo>
                  <a:pt x="462" y="2776"/>
                </a:lnTo>
                <a:lnTo>
                  <a:pt x="435" y="2765"/>
                </a:lnTo>
                <a:lnTo>
                  <a:pt x="407" y="2754"/>
                </a:lnTo>
                <a:lnTo>
                  <a:pt x="381" y="2741"/>
                </a:lnTo>
                <a:lnTo>
                  <a:pt x="355" y="2727"/>
                </a:lnTo>
                <a:lnTo>
                  <a:pt x="330" y="2712"/>
                </a:lnTo>
                <a:lnTo>
                  <a:pt x="306" y="2697"/>
                </a:lnTo>
                <a:lnTo>
                  <a:pt x="282" y="2679"/>
                </a:lnTo>
                <a:lnTo>
                  <a:pt x="259" y="2662"/>
                </a:lnTo>
                <a:lnTo>
                  <a:pt x="237" y="2643"/>
                </a:lnTo>
                <a:lnTo>
                  <a:pt x="216" y="2623"/>
                </a:lnTo>
                <a:lnTo>
                  <a:pt x="196" y="2603"/>
                </a:lnTo>
                <a:lnTo>
                  <a:pt x="175" y="2582"/>
                </a:lnTo>
                <a:lnTo>
                  <a:pt x="157" y="2559"/>
                </a:lnTo>
                <a:lnTo>
                  <a:pt x="139" y="2537"/>
                </a:lnTo>
                <a:lnTo>
                  <a:pt x="122" y="2514"/>
                </a:lnTo>
                <a:lnTo>
                  <a:pt x="106" y="2489"/>
                </a:lnTo>
                <a:lnTo>
                  <a:pt x="91" y="2464"/>
                </a:lnTo>
                <a:lnTo>
                  <a:pt x="77" y="2438"/>
                </a:lnTo>
                <a:lnTo>
                  <a:pt x="64" y="2412"/>
                </a:lnTo>
                <a:lnTo>
                  <a:pt x="52" y="2385"/>
                </a:lnTo>
                <a:lnTo>
                  <a:pt x="42" y="2358"/>
                </a:lnTo>
                <a:lnTo>
                  <a:pt x="33" y="2329"/>
                </a:lnTo>
                <a:lnTo>
                  <a:pt x="24" y="2301"/>
                </a:lnTo>
                <a:lnTo>
                  <a:pt x="16" y="2272"/>
                </a:lnTo>
                <a:lnTo>
                  <a:pt x="11" y="2243"/>
                </a:lnTo>
                <a:lnTo>
                  <a:pt x="6" y="2212"/>
                </a:lnTo>
                <a:lnTo>
                  <a:pt x="3" y="2182"/>
                </a:lnTo>
                <a:lnTo>
                  <a:pt x="1" y="2151"/>
                </a:lnTo>
                <a:lnTo>
                  <a:pt x="0" y="2121"/>
                </a:lnTo>
                <a:lnTo>
                  <a:pt x="1" y="2086"/>
                </a:lnTo>
                <a:lnTo>
                  <a:pt x="4" y="2052"/>
                </a:lnTo>
                <a:lnTo>
                  <a:pt x="8" y="2018"/>
                </a:lnTo>
                <a:lnTo>
                  <a:pt x="13" y="1985"/>
                </a:lnTo>
                <a:lnTo>
                  <a:pt x="20" y="1952"/>
                </a:lnTo>
                <a:lnTo>
                  <a:pt x="30" y="1919"/>
                </a:lnTo>
                <a:lnTo>
                  <a:pt x="40" y="1888"/>
                </a:lnTo>
                <a:lnTo>
                  <a:pt x="52" y="1857"/>
                </a:lnTo>
                <a:lnTo>
                  <a:pt x="65" y="1827"/>
                </a:lnTo>
                <a:lnTo>
                  <a:pt x="80" y="1798"/>
                </a:lnTo>
                <a:lnTo>
                  <a:pt x="95" y="1770"/>
                </a:lnTo>
                <a:lnTo>
                  <a:pt x="112" y="1741"/>
                </a:lnTo>
                <a:lnTo>
                  <a:pt x="130" y="1715"/>
                </a:lnTo>
                <a:lnTo>
                  <a:pt x="150" y="1689"/>
                </a:lnTo>
                <a:lnTo>
                  <a:pt x="171" y="1664"/>
                </a:lnTo>
                <a:lnTo>
                  <a:pt x="193" y="1641"/>
                </a:lnTo>
                <a:lnTo>
                  <a:pt x="216" y="1617"/>
                </a:lnTo>
                <a:lnTo>
                  <a:pt x="239" y="1596"/>
                </a:lnTo>
                <a:lnTo>
                  <a:pt x="265" y="1574"/>
                </a:lnTo>
                <a:lnTo>
                  <a:pt x="290" y="1555"/>
                </a:lnTo>
                <a:lnTo>
                  <a:pt x="317" y="1537"/>
                </a:lnTo>
                <a:lnTo>
                  <a:pt x="345" y="1520"/>
                </a:lnTo>
                <a:lnTo>
                  <a:pt x="374" y="1504"/>
                </a:lnTo>
                <a:lnTo>
                  <a:pt x="402" y="1489"/>
                </a:lnTo>
                <a:lnTo>
                  <a:pt x="433" y="1477"/>
                </a:lnTo>
                <a:lnTo>
                  <a:pt x="463" y="1465"/>
                </a:lnTo>
                <a:lnTo>
                  <a:pt x="495" y="1454"/>
                </a:lnTo>
                <a:lnTo>
                  <a:pt x="527" y="1445"/>
                </a:lnTo>
                <a:lnTo>
                  <a:pt x="560" y="1438"/>
                </a:lnTo>
                <a:lnTo>
                  <a:pt x="593" y="1432"/>
                </a:lnTo>
                <a:lnTo>
                  <a:pt x="627" y="1428"/>
                </a:lnTo>
                <a:lnTo>
                  <a:pt x="661" y="1426"/>
                </a:lnTo>
                <a:lnTo>
                  <a:pt x="653" y="1401"/>
                </a:lnTo>
                <a:lnTo>
                  <a:pt x="645" y="1378"/>
                </a:lnTo>
                <a:lnTo>
                  <a:pt x="639" y="1354"/>
                </a:lnTo>
                <a:lnTo>
                  <a:pt x="634" y="1328"/>
                </a:lnTo>
                <a:lnTo>
                  <a:pt x="630" y="1303"/>
                </a:lnTo>
                <a:lnTo>
                  <a:pt x="627" y="1277"/>
                </a:lnTo>
                <a:lnTo>
                  <a:pt x="625" y="1251"/>
                </a:lnTo>
                <a:lnTo>
                  <a:pt x="624" y="1224"/>
                </a:lnTo>
                <a:lnTo>
                  <a:pt x="625" y="1196"/>
                </a:lnTo>
                <a:lnTo>
                  <a:pt x="627" y="1166"/>
                </a:lnTo>
                <a:lnTo>
                  <a:pt x="631" y="1138"/>
                </a:lnTo>
                <a:lnTo>
                  <a:pt x="636" y="1110"/>
                </a:lnTo>
                <a:lnTo>
                  <a:pt x="642" y="1083"/>
                </a:lnTo>
                <a:lnTo>
                  <a:pt x="650" y="1056"/>
                </a:lnTo>
                <a:lnTo>
                  <a:pt x="659" y="1029"/>
                </a:lnTo>
                <a:lnTo>
                  <a:pt x="669" y="1004"/>
                </a:lnTo>
                <a:lnTo>
                  <a:pt x="680" y="978"/>
                </a:lnTo>
                <a:lnTo>
                  <a:pt x="693" y="954"/>
                </a:lnTo>
                <a:lnTo>
                  <a:pt x="707" y="930"/>
                </a:lnTo>
                <a:lnTo>
                  <a:pt x="722" y="907"/>
                </a:lnTo>
                <a:lnTo>
                  <a:pt x="737" y="885"/>
                </a:lnTo>
                <a:lnTo>
                  <a:pt x="754" y="863"/>
                </a:lnTo>
                <a:lnTo>
                  <a:pt x="772" y="843"/>
                </a:lnTo>
                <a:lnTo>
                  <a:pt x="791" y="824"/>
                </a:lnTo>
                <a:lnTo>
                  <a:pt x="810" y="804"/>
                </a:lnTo>
                <a:lnTo>
                  <a:pt x="831" y="787"/>
                </a:lnTo>
                <a:lnTo>
                  <a:pt x="853" y="770"/>
                </a:lnTo>
                <a:lnTo>
                  <a:pt x="875" y="753"/>
                </a:lnTo>
                <a:lnTo>
                  <a:pt x="898" y="739"/>
                </a:lnTo>
                <a:lnTo>
                  <a:pt x="921" y="725"/>
                </a:lnTo>
                <a:lnTo>
                  <a:pt x="946" y="713"/>
                </a:lnTo>
                <a:lnTo>
                  <a:pt x="971" y="701"/>
                </a:lnTo>
                <a:lnTo>
                  <a:pt x="998" y="691"/>
                </a:lnTo>
                <a:lnTo>
                  <a:pt x="1023" y="682"/>
                </a:lnTo>
                <a:lnTo>
                  <a:pt x="1051" y="675"/>
                </a:lnTo>
                <a:lnTo>
                  <a:pt x="1078" y="668"/>
                </a:lnTo>
                <a:lnTo>
                  <a:pt x="1106" y="664"/>
                </a:lnTo>
                <a:lnTo>
                  <a:pt x="1134" y="660"/>
                </a:lnTo>
                <a:lnTo>
                  <a:pt x="1164" y="658"/>
                </a:lnTo>
                <a:lnTo>
                  <a:pt x="1192" y="657"/>
                </a:lnTo>
                <a:lnTo>
                  <a:pt x="1225" y="658"/>
                </a:lnTo>
                <a:lnTo>
                  <a:pt x="1257" y="661"/>
                </a:lnTo>
                <a:lnTo>
                  <a:pt x="1289" y="665"/>
                </a:lnTo>
                <a:lnTo>
                  <a:pt x="1319" y="671"/>
                </a:lnTo>
                <a:lnTo>
                  <a:pt x="1350" y="679"/>
                </a:lnTo>
                <a:lnTo>
                  <a:pt x="1379" y="688"/>
                </a:lnTo>
                <a:lnTo>
                  <a:pt x="1408" y="699"/>
                </a:lnTo>
                <a:lnTo>
                  <a:pt x="1435" y="712"/>
                </a:lnTo>
                <a:lnTo>
                  <a:pt x="1463" y="725"/>
                </a:lnTo>
                <a:lnTo>
                  <a:pt x="1489" y="740"/>
                </a:lnTo>
                <a:lnTo>
                  <a:pt x="1515" y="757"/>
                </a:lnTo>
                <a:lnTo>
                  <a:pt x="1539" y="775"/>
                </a:lnTo>
                <a:lnTo>
                  <a:pt x="1563" y="794"/>
                </a:lnTo>
                <a:lnTo>
                  <a:pt x="1585" y="814"/>
                </a:lnTo>
                <a:lnTo>
                  <a:pt x="1606" y="836"/>
                </a:lnTo>
                <a:lnTo>
                  <a:pt x="1627" y="858"/>
                </a:lnTo>
                <a:lnTo>
                  <a:pt x="1638" y="812"/>
                </a:lnTo>
                <a:lnTo>
                  <a:pt x="1651" y="768"/>
                </a:lnTo>
                <a:lnTo>
                  <a:pt x="1665" y="724"/>
                </a:lnTo>
                <a:lnTo>
                  <a:pt x="1683" y="681"/>
                </a:lnTo>
                <a:lnTo>
                  <a:pt x="1701" y="638"/>
                </a:lnTo>
                <a:lnTo>
                  <a:pt x="1721" y="597"/>
                </a:lnTo>
                <a:lnTo>
                  <a:pt x="1743" y="557"/>
                </a:lnTo>
                <a:lnTo>
                  <a:pt x="1766" y="517"/>
                </a:lnTo>
                <a:lnTo>
                  <a:pt x="1792" y="480"/>
                </a:lnTo>
                <a:lnTo>
                  <a:pt x="1818" y="442"/>
                </a:lnTo>
                <a:lnTo>
                  <a:pt x="1846" y="406"/>
                </a:lnTo>
                <a:lnTo>
                  <a:pt x="1875" y="372"/>
                </a:lnTo>
                <a:lnTo>
                  <a:pt x="1906" y="338"/>
                </a:lnTo>
                <a:lnTo>
                  <a:pt x="1938" y="306"/>
                </a:lnTo>
                <a:lnTo>
                  <a:pt x="1972" y="275"/>
                </a:lnTo>
                <a:lnTo>
                  <a:pt x="2006" y="246"/>
                </a:lnTo>
                <a:lnTo>
                  <a:pt x="2042" y="218"/>
                </a:lnTo>
                <a:lnTo>
                  <a:pt x="2080" y="192"/>
                </a:lnTo>
                <a:lnTo>
                  <a:pt x="2117" y="166"/>
                </a:lnTo>
                <a:lnTo>
                  <a:pt x="2157" y="143"/>
                </a:lnTo>
                <a:lnTo>
                  <a:pt x="2197" y="121"/>
                </a:lnTo>
                <a:lnTo>
                  <a:pt x="2239" y="101"/>
                </a:lnTo>
                <a:lnTo>
                  <a:pt x="2281" y="83"/>
                </a:lnTo>
                <a:lnTo>
                  <a:pt x="2324" y="66"/>
                </a:lnTo>
                <a:lnTo>
                  <a:pt x="2368" y="51"/>
                </a:lnTo>
                <a:lnTo>
                  <a:pt x="2413" y="38"/>
                </a:lnTo>
                <a:lnTo>
                  <a:pt x="2458" y="27"/>
                </a:lnTo>
                <a:lnTo>
                  <a:pt x="2505" y="18"/>
                </a:lnTo>
                <a:lnTo>
                  <a:pt x="2552" y="11"/>
                </a:lnTo>
                <a:lnTo>
                  <a:pt x="2600" y="5"/>
                </a:lnTo>
                <a:lnTo>
                  <a:pt x="2648" y="2"/>
                </a:lnTo>
                <a:lnTo>
                  <a:pt x="2697" y="0"/>
                </a:lnTo>
                <a:lnTo>
                  <a:pt x="2754" y="2"/>
                </a:lnTo>
                <a:lnTo>
                  <a:pt x="2809" y="6"/>
                </a:lnTo>
                <a:lnTo>
                  <a:pt x="2864" y="14"/>
                </a:lnTo>
                <a:lnTo>
                  <a:pt x="2918" y="23"/>
                </a:lnTo>
                <a:lnTo>
                  <a:pt x="2970" y="35"/>
                </a:lnTo>
                <a:lnTo>
                  <a:pt x="3023" y="50"/>
                </a:lnTo>
                <a:lnTo>
                  <a:pt x="3074" y="68"/>
                </a:lnTo>
                <a:lnTo>
                  <a:pt x="3124" y="87"/>
                </a:lnTo>
                <a:lnTo>
                  <a:pt x="3172" y="109"/>
                </a:lnTo>
                <a:lnTo>
                  <a:pt x="3220" y="133"/>
                </a:lnTo>
                <a:lnTo>
                  <a:pt x="3266" y="159"/>
                </a:lnTo>
                <a:lnTo>
                  <a:pt x="3309" y="188"/>
                </a:lnTo>
                <a:lnTo>
                  <a:pt x="3353" y="218"/>
                </a:lnTo>
                <a:lnTo>
                  <a:pt x="3394" y="251"/>
                </a:lnTo>
                <a:lnTo>
                  <a:pt x="3434" y="285"/>
                </a:lnTo>
                <a:lnTo>
                  <a:pt x="3472" y="322"/>
                </a:lnTo>
                <a:lnTo>
                  <a:pt x="3509" y="360"/>
                </a:lnTo>
                <a:lnTo>
                  <a:pt x="3543" y="399"/>
                </a:lnTo>
                <a:lnTo>
                  <a:pt x="3575" y="441"/>
                </a:lnTo>
                <a:lnTo>
                  <a:pt x="3606" y="484"/>
                </a:lnTo>
                <a:lnTo>
                  <a:pt x="3634" y="528"/>
                </a:lnTo>
                <a:lnTo>
                  <a:pt x="3661" y="574"/>
                </a:lnTo>
                <a:lnTo>
                  <a:pt x="3685" y="622"/>
                </a:lnTo>
                <a:lnTo>
                  <a:pt x="3707" y="670"/>
                </a:lnTo>
                <a:lnTo>
                  <a:pt x="3727" y="720"/>
                </a:lnTo>
                <a:lnTo>
                  <a:pt x="3744" y="771"/>
                </a:lnTo>
                <a:lnTo>
                  <a:pt x="3758" y="823"/>
                </a:lnTo>
                <a:lnTo>
                  <a:pt x="3771" y="875"/>
                </a:lnTo>
                <a:lnTo>
                  <a:pt x="3781" y="929"/>
                </a:lnTo>
                <a:lnTo>
                  <a:pt x="3788" y="984"/>
                </a:lnTo>
                <a:lnTo>
                  <a:pt x="3792" y="1040"/>
                </a:lnTo>
                <a:lnTo>
                  <a:pt x="3793" y="1096"/>
                </a:lnTo>
                <a:lnTo>
                  <a:pt x="3793" y="1117"/>
                </a:lnTo>
                <a:lnTo>
                  <a:pt x="3793" y="1136"/>
                </a:lnTo>
                <a:lnTo>
                  <a:pt x="3792" y="1155"/>
                </a:lnTo>
                <a:lnTo>
                  <a:pt x="3791" y="1175"/>
                </a:lnTo>
                <a:lnTo>
                  <a:pt x="3789" y="1194"/>
                </a:lnTo>
                <a:lnTo>
                  <a:pt x="3787" y="1213"/>
                </a:lnTo>
                <a:lnTo>
                  <a:pt x="3785" y="1232"/>
                </a:lnTo>
                <a:lnTo>
                  <a:pt x="3783" y="1251"/>
                </a:lnTo>
                <a:close/>
              </a:path>
            </a:pathLst>
          </a:custGeom>
          <a:gradFill flip="none" rotWithShape="1">
            <a:gsLst>
              <a:gs pos="0">
                <a:schemeClr val="accent1"/>
              </a:gs>
              <a:gs pos="100000">
                <a:schemeClr val="accent3"/>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Arc 13"/>
          <p:cNvSpPr/>
          <p:nvPr/>
        </p:nvSpPr>
        <p:spPr>
          <a:xfrm>
            <a:off x="4350252" y="1892876"/>
            <a:ext cx="3591874" cy="3591874"/>
          </a:xfrm>
          <a:prstGeom prst="arc">
            <a:avLst>
              <a:gd name="adj1" fmla="val 21578092"/>
              <a:gd name="adj2" fmla="val 21526726"/>
            </a:avLst>
          </a:prstGeom>
          <a:ln w="38100">
            <a:solidFill>
              <a:schemeClr val="tx1">
                <a:lumMod val="75000"/>
                <a:lumOff val="2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 name="Oval 17"/>
          <p:cNvSpPr/>
          <p:nvPr/>
        </p:nvSpPr>
        <p:spPr>
          <a:xfrm>
            <a:off x="4613700" y="1967960"/>
            <a:ext cx="754777" cy="7547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p:cNvSpPr/>
          <p:nvPr/>
        </p:nvSpPr>
        <p:spPr>
          <a:xfrm>
            <a:off x="6874069" y="1967960"/>
            <a:ext cx="754777" cy="75477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p:cNvSpPr/>
          <p:nvPr/>
        </p:nvSpPr>
        <p:spPr>
          <a:xfrm>
            <a:off x="4613700" y="4734152"/>
            <a:ext cx="754777" cy="7547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p:cNvSpPr/>
          <p:nvPr/>
        </p:nvSpPr>
        <p:spPr>
          <a:xfrm>
            <a:off x="6874069" y="4734152"/>
            <a:ext cx="754777" cy="7547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29"/>
          <p:cNvSpPr/>
          <p:nvPr/>
        </p:nvSpPr>
        <p:spPr>
          <a:xfrm>
            <a:off x="7564738" y="3340252"/>
            <a:ext cx="754777" cy="7547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p:cNvSpPr/>
          <p:nvPr/>
        </p:nvSpPr>
        <p:spPr>
          <a:xfrm>
            <a:off x="3972864" y="3340252"/>
            <a:ext cx="754777" cy="7547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p:cNvSpPr>
            <a:spLocks noEditPoints="1"/>
          </p:cNvSpPr>
          <p:nvPr/>
        </p:nvSpPr>
        <p:spPr bwMode="auto">
          <a:xfrm>
            <a:off x="4810743" y="2103034"/>
            <a:ext cx="344097" cy="406660"/>
          </a:xfrm>
          <a:custGeom>
            <a:avLst/>
            <a:gdLst/>
            <a:ahLst/>
            <a:cxnLst>
              <a:cxn ang="0">
                <a:pos x="250" y="250"/>
              </a:cxn>
              <a:cxn ang="0">
                <a:pos x="125" y="296"/>
              </a:cxn>
              <a:cxn ang="0">
                <a:pos x="0" y="250"/>
              </a:cxn>
              <a:cxn ang="0">
                <a:pos x="66" y="210"/>
              </a:cxn>
              <a:cxn ang="0">
                <a:pos x="79" y="219"/>
              </a:cxn>
              <a:cxn ang="0">
                <a:pos x="70" y="232"/>
              </a:cxn>
              <a:cxn ang="0">
                <a:pos x="23" y="251"/>
              </a:cxn>
              <a:cxn ang="0">
                <a:pos x="125" y="273"/>
              </a:cxn>
              <a:cxn ang="0">
                <a:pos x="228" y="250"/>
              </a:cxn>
              <a:cxn ang="0">
                <a:pos x="180" y="232"/>
              </a:cxn>
              <a:cxn ang="0">
                <a:pos x="171" y="219"/>
              </a:cxn>
              <a:cxn ang="0">
                <a:pos x="184" y="210"/>
              </a:cxn>
              <a:cxn ang="0">
                <a:pos x="250" y="250"/>
              </a:cxn>
              <a:cxn ang="0">
                <a:pos x="80" y="182"/>
              </a:cxn>
              <a:cxn ang="0">
                <a:pos x="91" y="182"/>
              </a:cxn>
              <a:cxn ang="0">
                <a:pos x="91" y="250"/>
              </a:cxn>
              <a:cxn ang="0">
                <a:pos x="102" y="262"/>
              </a:cxn>
              <a:cxn ang="0">
                <a:pos x="148" y="262"/>
              </a:cxn>
              <a:cxn ang="0">
                <a:pos x="159" y="250"/>
              </a:cxn>
              <a:cxn ang="0">
                <a:pos x="159" y="182"/>
              </a:cxn>
              <a:cxn ang="0">
                <a:pos x="171" y="182"/>
              </a:cxn>
              <a:cxn ang="0">
                <a:pos x="182" y="171"/>
              </a:cxn>
              <a:cxn ang="0">
                <a:pos x="182" y="102"/>
              </a:cxn>
              <a:cxn ang="0">
                <a:pos x="157" y="82"/>
              </a:cxn>
              <a:cxn ang="0">
                <a:pos x="125" y="80"/>
              </a:cxn>
              <a:cxn ang="0">
                <a:pos x="93" y="82"/>
              </a:cxn>
              <a:cxn ang="0">
                <a:pos x="68" y="102"/>
              </a:cxn>
              <a:cxn ang="0">
                <a:pos x="68" y="171"/>
              </a:cxn>
              <a:cxn ang="0">
                <a:pos x="80" y="182"/>
              </a:cxn>
              <a:cxn ang="0">
                <a:pos x="125" y="68"/>
              </a:cxn>
              <a:cxn ang="0">
                <a:pos x="159" y="34"/>
              </a:cxn>
              <a:cxn ang="0">
                <a:pos x="125" y="0"/>
              </a:cxn>
              <a:cxn ang="0">
                <a:pos x="91" y="34"/>
              </a:cxn>
              <a:cxn ang="0">
                <a:pos x="125" y="68"/>
              </a:cxn>
              <a:cxn ang="0">
                <a:pos x="125" y="68"/>
              </a:cxn>
              <a:cxn ang="0">
                <a:pos x="125" y="68"/>
              </a:cxn>
            </a:cxnLst>
            <a:rect l="0" t="0" r="r" b="b"/>
            <a:pathLst>
              <a:path w="250" h="296">
                <a:moveTo>
                  <a:pt x="250" y="250"/>
                </a:moveTo>
                <a:cubicBezTo>
                  <a:pt x="250" y="282"/>
                  <a:pt x="185" y="296"/>
                  <a:pt x="125" y="296"/>
                </a:cubicBezTo>
                <a:cubicBezTo>
                  <a:pt x="65" y="296"/>
                  <a:pt x="0" y="282"/>
                  <a:pt x="0" y="250"/>
                </a:cubicBezTo>
                <a:cubicBezTo>
                  <a:pt x="0" y="226"/>
                  <a:pt x="36" y="215"/>
                  <a:pt x="66" y="210"/>
                </a:cubicBezTo>
                <a:cubicBezTo>
                  <a:pt x="72" y="209"/>
                  <a:pt x="78" y="213"/>
                  <a:pt x="79" y="219"/>
                </a:cubicBezTo>
                <a:cubicBezTo>
                  <a:pt x="80" y="225"/>
                  <a:pt x="76" y="231"/>
                  <a:pt x="70" y="232"/>
                </a:cubicBezTo>
                <a:cubicBezTo>
                  <a:pt x="33" y="239"/>
                  <a:pt x="23" y="249"/>
                  <a:pt x="23" y="251"/>
                </a:cubicBezTo>
                <a:cubicBezTo>
                  <a:pt x="24" y="257"/>
                  <a:pt x="58" y="273"/>
                  <a:pt x="125" y="273"/>
                </a:cubicBezTo>
                <a:cubicBezTo>
                  <a:pt x="192" y="273"/>
                  <a:pt x="226" y="257"/>
                  <a:pt x="228" y="250"/>
                </a:cubicBezTo>
                <a:cubicBezTo>
                  <a:pt x="227" y="249"/>
                  <a:pt x="217" y="238"/>
                  <a:pt x="180" y="232"/>
                </a:cubicBezTo>
                <a:cubicBezTo>
                  <a:pt x="174" y="231"/>
                  <a:pt x="170" y="225"/>
                  <a:pt x="171" y="219"/>
                </a:cubicBezTo>
                <a:cubicBezTo>
                  <a:pt x="172" y="213"/>
                  <a:pt x="178" y="209"/>
                  <a:pt x="184" y="210"/>
                </a:cubicBezTo>
                <a:cubicBezTo>
                  <a:pt x="214" y="215"/>
                  <a:pt x="250" y="226"/>
                  <a:pt x="250" y="250"/>
                </a:cubicBezTo>
                <a:close/>
                <a:moveTo>
                  <a:pt x="80" y="182"/>
                </a:moveTo>
                <a:cubicBezTo>
                  <a:pt x="91" y="182"/>
                  <a:pt x="91" y="182"/>
                  <a:pt x="91" y="182"/>
                </a:cubicBezTo>
                <a:cubicBezTo>
                  <a:pt x="91" y="250"/>
                  <a:pt x="91" y="250"/>
                  <a:pt x="91" y="250"/>
                </a:cubicBezTo>
                <a:cubicBezTo>
                  <a:pt x="91" y="257"/>
                  <a:pt x="96" y="262"/>
                  <a:pt x="102" y="262"/>
                </a:cubicBezTo>
                <a:cubicBezTo>
                  <a:pt x="148" y="262"/>
                  <a:pt x="148" y="262"/>
                  <a:pt x="148" y="262"/>
                </a:cubicBezTo>
                <a:cubicBezTo>
                  <a:pt x="154" y="262"/>
                  <a:pt x="159" y="257"/>
                  <a:pt x="159" y="250"/>
                </a:cubicBezTo>
                <a:cubicBezTo>
                  <a:pt x="159" y="182"/>
                  <a:pt x="159" y="182"/>
                  <a:pt x="159" y="182"/>
                </a:cubicBezTo>
                <a:cubicBezTo>
                  <a:pt x="171" y="182"/>
                  <a:pt x="171" y="182"/>
                  <a:pt x="171" y="182"/>
                </a:cubicBezTo>
                <a:cubicBezTo>
                  <a:pt x="177" y="182"/>
                  <a:pt x="182" y="177"/>
                  <a:pt x="182" y="171"/>
                </a:cubicBezTo>
                <a:cubicBezTo>
                  <a:pt x="182" y="102"/>
                  <a:pt x="182" y="102"/>
                  <a:pt x="182" y="102"/>
                </a:cubicBezTo>
                <a:cubicBezTo>
                  <a:pt x="182" y="97"/>
                  <a:pt x="173" y="84"/>
                  <a:pt x="157" y="82"/>
                </a:cubicBezTo>
                <a:cubicBezTo>
                  <a:pt x="150" y="81"/>
                  <a:pt x="138" y="80"/>
                  <a:pt x="125" y="80"/>
                </a:cubicBezTo>
                <a:cubicBezTo>
                  <a:pt x="112" y="80"/>
                  <a:pt x="100" y="81"/>
                  <a:pt x="93" y="82"/>
                </a:cubicBezTo>
                <a:cubicBezTo>
                  <a:pt x="77" y="84"/>
                  <a:pt x="68" y="97"/>
                  <a:pt x="68" y="102"/>
                </a:cubicBezTo>
                <a:cubicBezTo>
                  <a:pt x="68" y="171"/>
                  <a:pt x="68" y="171"/>
                  <a:pt x="68" y="171"/>
                </a:cubicBezTo>
                <a:cubicBezTo>
                  <a:pt x="68" y="177"/>
                  <a:pt x="73" y="182"/>
                  <a:pt x="80" y="182"/>
                </a:cubicBezTo>
                <a:close/>
                <a:moveTo>
                  <a:pt x="125" y="68"/>
                </a:moveTo>
                <a:cubicBezTo>
                  <a:pt x="144" y="68"/>
                  <a:pt x="159" y="53"/>
                  <a:pt x="159" y="34"/>
                </a:cubicBezTo>
                <a:cubicBezTo>
                  <a:pt x="159" y="15"/>
                  <a:pt x="144" y="0"/>
                  <a:pt x="125" y="0"/>
                </a:cubicBezTo>
                <a:cubicBezTo>
                  <a:pt x="106" y="0"/>
                  <a:pt x="91" y="15"/>
                  <a:pt x="91" y="34"/>
                </a:cubicBezTo>
                <a:cubicBezTo>
                  <a:pt x="91" y="53"/>
                  <a:pt x="106" y="68"/>
                  <a:pt x="125" y="68"/>
                </a:cubicBezTo>
                <a:close/>
                <a:moveTo>
                  <a:pt x="125" y="68"/>
                </a:moveTo>
                <a:cubicBezTo>
                  <a:pt x="125" y="68"/>
                  <a:pt x="125" y="68"/>
                  <a:pt x="125" y="68"/>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66"/>
          <p:cNvSpPr>
            <a:spLocks noEditPoints="1"/>
          </p:cNvSpPr>
          <p:nvPr/>
        </p:nvSpPr>
        <p:spPr bwMode="auto">
          <a:xfrm>
            <a:off x="7139627" y="2202125"/>
            <a:ext cx="257567" cy="300856"/>
          </a:xfrm>
          <a:custGeom>
            <a:avLst/>
            <a:gdLst/>
            <a:ahLst/>
            <a:cxnLst>
              <a:cxn ang="0">
                <a:pos x="55" y="9"/>
              </a:cxn>
              <a:cxn ang="0">
                <a:pos x="55" y="14"/>
              </a:cxn>
              <a:cxn ang="0">
                <a:pos x="27" y="23"/>
              </a:cxn>
              <a:cxn ang="0">
                <a:pos x="0" y="14"/>
              </a:cxn>
              <a:cxn ang="0">
                <a:pos x="0" y="9"/>
              </a:cxn>
              <a:cxn ang="0">
                <a:pos x="27" y="0"/>
              </a:cxn>
              <a:cxn ang="0">
                <a:pos x="55" y="9"/>
              </a:cxn>
              <a:cxn ang="0">
                <a:pos x="55" y="21"/>
              </a:cxn>
              <a:cxn ang="0">
                <a:pos x="55" y="27"/>
              </a:cxn>
              <a:cxn ang="0">
                <a:pos x="27" y="37"/>
              </a:cxn>
              <a:cxn ang="0">
                <a:pos x="0" y="27"/>
              </a:cxn>
              <a:cxn ang="0">
                <a:pos x="0" y="21"/>
              </a:cxn>
              <a:cxn ang="0">
                <a:pos x="27" y="27"/>
              </a:cxn>
              <a:cxn ang="0">
                <a:pos x="55" y="21"/>
              </a:cxn>
              <a:cxn ang="0">
                <a:pos x="55" y="35"/>
              </a:cxn>
              <a:cxn ang="0">
                <a:pos x="55" y="41"/>
              </a:cxn>
              <a:cxn ang="0">
                <a:pos x="27" y="50"/>
              </a:cxn>
              <a:cxn ang="0">
                <a:pos x="0" y="41"/>
              </a:cxn>
              <a:cxn ang="0">
                <a:pos x="0" y="35"/>
              </a:cxn>
              <a:cxn ang="0">
                <a:pos x="27" y="41"/>
              </a:cxn>
              <a:cxn ang="0">
                <a:pos x="55" y="35"/>
              </a:cxn>
              <a:cxn ang="0">
                <a:pos x="55" y="49"/>
              </a:cxn>
              <a:cxn ang="0">
                <a:pos x="55" y="55"/>
              </a:cxn>
              <a:cxn ang="0">
                <a:pos x="27" y="64"/>
              </a:cxn>
              <a:cxn ang="0">
                <a:pos x="0" y="55"/>
              </a:cxn>
              <a:cxn ang="0">
                <a:pos x="0" y="49"/>
              </a:cxn>
              <a:cxn ang="0">
                <a:pos x="27" y="55"/>
              </a:cxn>
              <a:cxn ang="0">
                <a:pos x="55" y="49"/>
              </a:cxn>
            </a:cxnLst>
            <a:rect l="0" t="0" r="r" b="b"/>
            <a:pathLst>
              <a:path w="55" h="64">
                <a:moveTo>
                  <a:pt x="55" y="9"/>
                </a:moveTo>
                <a:cubicBezTo>
                  <a:pt x="55" y="14"/>
                  <a:pt x="55" y="14"/>
                  <a:pt x="55" y="14"/>
                </a:cubicBezTo>
                <a:cubicBezTo>
                  <a:pt x="55" y="19"/>
                  <a:pt x="42" y="23"/>
                  <a:pt x="27" y="23"/>
                </a:cubicBezTo>
                <a:cubicBezTo>
                  <a:pt x="12" y="23"/>
                  <a:pt x="0" y="19"/>
                  <a:pt x="0" y="14"/>
                </a:cubicBezTo>
                <a:cubicBezTo>
                  <a:pt x="0" y="9"/>
                  <a:pt x="0" y="9"/>
                  <a:pt x="0" y="9"/>
                </a:cubicBezTo>
                <a:cubicBezTo>
                  <a:pt x="0" y="4"/>
                  <a:pt x="12" y="0"/>
                  <a:pt x="27" y="0"/>
                </a:cubicBezTo>
                <a:cubicBezTo>
                  <a:pt x="42" y="0"/>
                  <a:pt x="55" y="4"/>
                  <a:pt x="55" y="9"/>
                </a:cubicBezTo>
                <a:close/>
                <a:moveTo>
                  <a:pt x="55" y="21"/>
                </a:moveTo>
                <a:cubicBezTo>
                  <a:pt x="55" y="27"/>
                  <a:pt x="55" y="27"/>
                  <a:pt x="55" y="27"/>
                </a:cubicBezTo>
                <a:cubicBezTo>
                  <a:pt x="55" y="32"/>
                  <a:pt x="42" y="37"/>
                  <a:pt x="27" y="37"/>
                </a:cubicBezTo>
                <a:cubicBezTo>
                  <a:pt x="12" y="37"/>
                  <a:pt x="0" y="32"/>
                  <a:pt x="0" y="27"/>
                </a:cubicBezTo>
                <a:cubicBezTo>
                  <a:pt x="0" y="21"/>
                  <a:pt x="0" y="21"/>
                  <a:pt x="0" y="21"/>
                </a:cubicBezTo>
                <a:cubicBezTo>
                  <a:pt x="6" y="25"/>
                  <a:pt x="16" y="27"/>
                  <a:pt x="27" y="27"/>
                </a:cubicBezTo>
                <a:cubicBezTo>
                  <a:pt x="38" y="27"/>
                  <a:pt x="49" y="25"/>
                  <a:pt x="55" y="21"/>
                </a:cubicBezTo>
                <a:close/>
                <a:moveTo>
                  <a:pt x="55" y="35"/>
                </a:moveTo>
                <a:cubicBezTo>
                  <a:pt x="55" y="41"/>
                  <a:pt x="55" y="41"/>
                  <a:pt x="55" y="41"/>
                </a:cubicBezTo>
                <a:cubicBezTo>
                  <a:pt x="55" y="46"/>
                  <a:pt x="42" y="50"/>
                  <a:pt x="27" y="50"/>
                </a:cubicBezTo>
                <a:cubicBezTo>
                  <a:pt x="12" y="50"/>
                  <a:pt x="0" y="46"/>
                  <a:pt x="0" y="41"/>
                </a:cubicBezTo>
                <a:cubicBezTo>
                  <a:pt x="0" y="35"/>
                  <a:pt x="0" y="35"/>
                  <a:pt x="0" y="35"/>
                </a:cubicBezTo>
                <a:cubicBezTo>
                  <a:pt x="6" y="39"/>
                  <a:pt x="16" y="41"/>
                  <a:pt x="27" y="41"/>
                </a:cubicBezTo>
                <a:cubicBezTo>
                  <a:pt x="38" y="41"/>
                  <a:pt x="49" y="39"/>
                  <a:pt x="55" y="35"/>
                </a:cubicBezTo>
                <a:close/>
                <a:moveTo>
                  <a:pt x="55" y="49"/>
                </a:moveTo>
                <a:cubicBezTo>
                  <a:pt x="55" y="55"/>
                  <a:pt x="55" y="55"/>
                  <a:pt x="55" y="55"/>
                </a:cubicBezTo>
                <a:cubicBezTo>
                  <a:pt x="55" y="60"/>
                  <a:pt x="42" y="64"/>
                  <a:pt x="27" y="64"/>
                </a:cubicBezTo>
                <a:cubicBezTo>
                  <a:pt x="12" y="64"/>
                  <a:pt x="0" y="60"/>
                  <a:pt x="0" y="55"/>
                </a:cubicBezTo>
                <a:cubicBezTo>
                  <a:pt x="0" y="49"/>
                  <a:pt x="0" y="49"/>
                  <a:pt x="0" y="49"/>
                </a:cubicBezTo>
                <a:cubicBezTo>
                  <a:pt x="6" y="53"/>
                  <a:pt x="16" y="55"/>
                  <a:pt x="27" y="55"/>
                </a:cubicBezTo>
                <a:cubicBezTo>
                  <a:pt x="38" y="55"/>
                  <a:pt x="49" y="53"/>
                  <a:pt x="55"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noEditPoints="1"/>
          </p:cNvSpPr>
          <p:nvPr/>
        </p:nvSpPr>
        <p:spPr bwMode="auto">
          <a:xfrm>
            <a:off x="7746195" y="3527946"/>
            <a:ext cx="437468" cy="297301"/>
          </a:xfrm>
          <a:custGeom>
            <a:avLst/>
            <a:gdLst/>
            <a:ahLst/>
            <a:cxnLst>
              <a:cxn ang="0">
                <a:pos x="389" y="347"/>
              </a:cxn>
              <a:cxn ang="0">
                <a:pos x="389" y="371"/>
              </a:cxn>
              <a:cxn ang="0">
                <a:pos x="619" y="283"/>
              </a:cxn>
              <a:cxn ang="0">
                <a:pos x="611" y="420"/>
              </a:cxn>
              <a:cxn ang="0">
                <a:pos x="73" y="411"/>
              </a:cxn>
              <a:cxn ang="0">
                <a:pos x="67" y="359"/>
              </a:cxn>
              <a:cxn ang="0">
                <a:pos x="30" y="362"/>
              </a:cxn>
              <a:cxn ang="0">
                <a:pos x="8" y="370"/>
              </a:cxn>
              <a:cxn ang="0">
                <a:pos x="0" y="84"/>
              </a:cxn>
              <a:cxn ang="0">
                <a:pos x="7" y="8"/>
              </a:cxn>
              <a:cxn ang="0">
                <a:pos x="23" y="8"/>
              </a:cxn>
              <a:cxn ang="0">
                <a:pos x="30" y="84"/>
              </a:cxn>
              <a:cxn ang="0">
                <a:pos x="67" y="334"/>
              </a:cxn>
              <a:cxn ang="0">
                <a:pos x="73" y="283"/>
              </a:cxn>
              <a:cxn ang="0">
                <a:pos x="169" y="275"/>
              </a:cxn>
              <a:cxn ang="0">
                <a:pos x="185" y="321"/>
              </a:cxn>
              <a:cxn ang="0">
                <a:pos x="214" y="275"/>
              </a:cxn>
              <a:cxn ang="0">
                <a:pos x="231" y="321"/>
              </a:cxn>
              <a:cxn ang="0">
                <a:pos x="262" y="275"/>
              </a:cxn>
              <a:cxn ang="0">
                <a:pos x="278" y="321"/>
              </a:cxn>
              <a:cxn ang="0">
                <a:pos x="611" y="275"/>
              </a:cxn>
              <a:cxn ang="0">
                <a:pos x="435" y="321"/>
              </a:cxn>
              <a:cxn ang="0">
                <a:pos x="545" y="301"/>
              </a:cxn>
              <a:cxn ang="0">
                <a:pos x="435" y="321"/>
              </a:cxn>
              <a:cxn ang="0">
                <a:pos x="150" y="340"/>
              </a:cxn>
              <a:cxn ang="0">
                <a:pos x="548" y="377"/>
              </a:cxn>
              <a:cxn ang="0">
                <a:pos x="447" y="371"/>
              </a:cxn>
              <a:cxn ang="0">
                <a:pos x="447" y="347"/>
              </a:cxn>
              <a:cxn ang="0">
                <a:pos x="447" y="371"/>
              </a:cxn>
              <a:cxn ang="0">
                <a:pos x="520" y="359"/>
              </a:cxn>
              <a:cxn ang="0">
                <a:pos x="496" y="359"/>
              </a:cxn>
              <a:cxn ang="0">
                <a:pos x="508" y="371"/>
              </a:cxn>
            </a:cxnLst>
            <a:rect l="0" t="0" r="r" b="b"/>
            <a:pathLst>
              <a:path w="619" h="420">
                <a:moveTo>
                  <a:pt x="377" y="359"/>
                </a:moveTo>
                <a:cubicBezTo>
                  <a:pt x="377" y="353"/>
                  <a:pt x="382" y="347"/>
                  <a:pt x="389" y="347"/>
                </a:cubicBezTo>
                <a:cubicBezTo>
                  <a:pt x="395" y="347"/>
                  <a:pt x="400" y="353"/>
                  <a:pt x="400" y="359"/>
                </a:cubicBezTo>
                <a:cubicBezTo>
                  <a:pt x="400" y="365"/>
                  <a:pt x="395" y="371"/>
                  <a:pt x="389" y="371"/>
                </a:cubicBezTo>
                <a:cubicBezTo>
                  <a:pt x="382" y="371"/>
                  <a:pt x="377" y="365"/>
                  <a:pt x="377" y="359"/>
                </a:cubicBezTo>
                <a:close/>
                <a:moveTo>
                  <a:pt x="619" y="283"/>
                </a:moveTo>
                <a:cubicBezTo>
                  <a:pt x="619" y="411"/>
                  <a:pt x="619" y="411"/>
                  <a:pt x="619" y="411"/>
                </a:cubicBezTo>
                <a:cubicBezTo>
                  <a:pt x="619" y="416"/>
                  <a:pt x="615" y="420"/>
                  <a:pt x="611" y="420"/>
                </a:cubicBezTo>
                <a:cubicBezTo>
                  <a:pt x="81" y="420"/>
                  <a:pt x="81" y="420"/>
                  <a:pt x="81" y="420"/>
                </a:cubicBezTo>
                <a:cubicBezTo>
                  <a:pt x="77" y="420"/>
                  <a:pt x="73" y="416"/>
                  <a:pt x="73" y="411"/>
                </a:cubicBezTo>
                <a:cubicBezTo>
                  <a:pt x="73" y="357"/>
                  <a:pt x="73" y="357"/>
                  <a:pt x="73" y="357"/>
                </a:cubicBezTo>
                <a:cubicBezTo>
                  <a:pt x="71" y="358"/>
                  <a:pt x="69" y="359"/>
                  <a:pt x="67" y="359"/>
                </a:cubicBezTo>
                <a:cubicBezTo>
                  <a:pt x="30" y="359"/>
                  <a:pt x="30" y="359"/>
                  <a:pt x="30" y="359"/>
                </a:cubicBezTo>
                <a:cubicBezTo>
                  <a:pt x="30" y="362"/>
                  <a:pt x="30" y="362"/>
                  <a:pt x="30" y="362"/>
                </a:cubicBezTo>
                <a:cubicBezTo>
                  <a:pt x="30" y="367"/>
                  <a:pt x="26" y="370"/>
                  <a:pt x="22" y="370"/>
                </a:cubicBezTo>
                <a:cubicBezTo>
                  <a:pt x="8" y="370"/>
                  <a:pt x="8" y="370"/>
                  <a:pt x="8" y="370"/>
                </a:cubicBezTo>
                <a:cubicBezTo>
                  <a:pt x="4" y="370"/>
                  <a:pt x="0" y="367"/>
                  <a:pt x="0" y="362"/>
                </a:cubicBezTo>
                <a:cubicBezTo>
                  <a:pt x="0" y="84"/>
                  <a:pt x="0" y="84"/>
                  <a:pt x="0" y="84"/>
                </a:cubicBezTo>
                <a:cubicBezTo>
                  <a:pt x="0" y="80"/>
                  <a:pt x="3" y="77"/>
                  <a:pt x="7" y="76"/>
                </a:cubicBezTo>
                <a:cubicBezTo>
                  <a:pt x="7" y="8"/>
                  <a:pt x="7" y="8"/>
                  <a:pt x="7" y="8"/>
                </a:cubicBezTo>
                <a:cubicBezTo>
                  <a:pt x="7" y="4"/>
                  <a:pt x="10" y="0"/>
                  <a:pt x="15" y="0"/>
                </a:cubicBezTo>
                <a:cubicBezTo>
                  <a:pt x="19" y="0"/>
                  <a:pt x="23" y="4"/>
                  <a:pt x="23" y="8"/>
                </a:cubicBezTo>
                <a:cubicBezTo>
                  <a:pt x="23" y="76"/>
                  <a:pt x="23" y="76"/>
                  <a:pt x="23" y="76"/>
                </a:cubicBezTo>
                <a:cubicBezTo>
                  <a:pt x="27" y="77"/>
                  <a:pt x="30" y="80"/>
                  <a:pt x="30" y="84"/>
                </a:cubicBezTo>
                <a:cubicBezTo>
                  <a:pt x="30" y="334"/>
                  <a:pt x="30" y="334"/>
                  <a:pt x="30" y="334"/>
                </a:cubicBezTo>
                <a:cubicBezTo>
                  <a:pt x="67" y="334"/>
                  <a:pt x="67" y="334"/>
                  <a:pt x="67" y="334"/>
                </a:cubicBezTo>
                <a:cubicBezTo>
                  <a:pt x="69" y="334"/>
                  <a:pt x="71" y="335"/>
                  <a:pt x="73" y="336"/>
                </a:cubicBezTo>
                <a:cubicBezTo>
                  <a:pt x="73" y="283"/>
                  <a:pt x="73" y="283"/>
                  <a:pt x="73" y="283"/>
                </a:cubicBezTo>
                <a:cubicBezTo>
                  <a:pt x="73" y="279"/>
                  <a:pt x="77" y="275"/>
                  <a:pt x="81" y="275"/>
                </a:cubicBezTo>
                <a:cubicBezTo>
                  <a:pt x="169" y="275"/>
                  <a:pt x="169" y="275"/>
                  <a:pt x="169" y="275"/>
                </a:cubicBezTo>
                <a:cubicBezTo>
                  <a:pt x="169" y="321"/>
                  <a:pt x="169" y="321"/>
                  <a:pt x="169" y="321"/>
                </a:cubicBezTo>
                <a:cubicBezTo>
                  <a:pt x="185" y="321"/>
                  <a:pt x="185" y="321"/>
                  <a:pt x="185" y="321"/>
                </a:cubicBezTo>
                <a:cubicBezTo>
                  <a:pt x="185" y="275"/>
                  <a:pt x="185" y="275"/>
                  <a:pt x="185" y="275"/>
                </a:cubicBezTo>
                <a:cubicBezTo>
                  <a:pt x="214" y="275"/>
                  <a:pt x="214" y="275"/>
                  <a:pt x="214" y="275"/>
                </a:cubicBezTo>
                <a:cubicBezTo>
                  <a:pt x="214" y="321"/>
                  <a:pt x="214" y="321"/>
                  <a:pt x="214" y="321"/>
                </a:cubicBezTo>
                <a:cubicBezTo>
                  <a:pt x="231" y="321"/>
                  <a:pt x="231" y="321"/>
                  <a:pt x="231" y="321"/>
                </a:cubicBezTo>
                <a:cubicBezTo>
                  <a:pt x="231" y="275"/>
                  <a:pt x="231" y="275"/>
                  <a:pt x="231" y="275"/>
                </a:cubicBezTo>
                <a:cubicBezTo>
                  <a:pt x="262" y="275"/>
                  <a:pt x="262" y="275"/>
                  <a:pt x="262" y="275"/>
                </a:cubicBezTo>
                <a:cubicBezTo>
                  <a:pt x="262" y="321"/>
                  <a:pt x="262" y="321"/>
                  <a:pt x="262" y="321"/>
                </a:cubicBezTo>
                <a:cubicBezTo>
                  <a:pt x="278" y="321"/>
                  <a:pt x="278" y="321"/>
                  <a:pt x="278" y="321"/>
                </a:cubicBezTo>
                <a:cubicBezTo>
                  <a:pt x="278" y="275"/>
                  <a:pt x="278" y="275"/>
                  <a:pt x="278" y="275"/>
                </a:cubicBezTo>
                <a:cubicBezTo>
                  <a:pt x="611" y="275"/>
                  <a:pt x="611" y="275"/>
                  <a:pt x="611" y="275"/>
                </a:cubicBezTo>
                <a:cubicBezTo>
                  <a:pt x="615" y="275"/>
                  <a:pt x="619" y="279"/>
                  <a:pt x="619" y="283"/>
                </a:cubicBezTo>
                <a:close/>
                <a:moveTo>
                  <a:pt x="435" y="321"/>
                </a:moveTo>
                <a:cubicBezTo>
                  <a:pt x="545" y="321"/>
                  <a:pt x="545" y="321"/>
                  <a:pt x="545" y="321"/>
                </a:cubicBezTo>
                <a:cubicBezTo>
                  <a:pt x="545" y="301"/>
                  <a:pt x="545" y="301"/>
                  <a:pt x="545" y="301"/>
                </a:cubicBezTo>
                <a:cubicBezTo>
                  <a:pt x="435" y="301"/>
                  <a:pt x="435" y="301"/>
                  <a:pt x="435" y="301"/>
                </a:cubicBezTo>
                <a:lnTo>
                  <a:pt x="435" y="321"/>
                </a:lnTo>
                <a:close/>
                <a:moveTo>
                  <a:pt x="548" y="340"/>
                </a:moveTo>
                <a:cubicBezTo>
                  <a:pt x="150" y="340"/>
                  <a:pt x="150" y="340"/>
                  <a:pt x="150" y="340"/>
                </a:cubicBezTo>
                <a:cubicBezTo>
                  <a:pt x="150" y="377"/>
                  <a:pt x="150" y="377"/>
                  <a:pt x="150" y="377"/>
                </a:cubicBezTo>
                <a:cubicBezTo>
                  <a:pt x="548" y="377"/>
                  <a:pt x="548" y="377"/>
                  <a:pt x="548" y="377"/>
                </a:cubicBezTo>
                <a:lnTo>
                  <a:pt x="548" y="340"/>
                </a:lnTo>
                <a:close/>
                <a:moveTo>
                  <a:pt x="447" y="371"/>
                </a:moveTo>
                <a:cubicBezTo>
                  <a:pt x="453" y="371"/>
                  <a:pt x="458" y="365"/>
                  <a:pt x="458" y="359"/>
                </a:cubicBezTo>
                <a:cubicBezTo>
                  <a:pt x="458" y="353"/>
                  <a:pt x="453" y="347"/>
                  <a:pt x="447" y="347"/>
                </a:cubicBezTo>
                <a:cubicBezTo>
                  <a:pt x="440" y="347"/>
                  <a:pt x="435" y="353"/>
                  <a:pt x="435" y="359"/>
                </a:cubicBezTo>
                <a:cubicBezTo>
                  <a:pt x="435" y="365"/>
                  <a:pt x="440" y="371"/>
                  <a:pt x="447" y="371"/>
                </a:cubicBezTo>
                <a:close/>
                <a:moveTo>
                  <a:pt x="508" y="371"/>
                </a:moveTo>
                <a:cubicBezTo>
                  <a:pt x="515" y="371"/>
                  <a:pt x="520" y="365"/>
                  <a:pt x="520" y="359"/>
                </a:cubicBezTo>
                <a:cubicBezTo>
                  <a:pt x="520" y="353"/>
                  <a:pt x="515" y="347"/>
                  <a:pt x="508" y="347"/>
                </a:cubicBezTo>
                <a:cubicBezTo>
                  <a:pt x="502" y="347"/>
                  <a:pt x="496" y="353"/>
                  <a:pt x="496" y="359"/>
                </a:cubicBezTo>
                <a:cubicBezTo>
                  <a:pt x="496" y="365"/>
                  <a:pt x="502" y="371"/>
                  <a:pt x="508" y="371"/>
                </a:cubicBezTo>
                <a:close/>
                <a:moveTo>
                  <a:pt x="508" y="371"/>
                </a:moveTo>
                <a:cubicBezTo>
                  <a:pt x="508" y="371"/>
                  <a:pt x="508" y="371"/>
                  <a:pt x="508" y="371"/>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9" name="Group 48"/>
          <p:cNvGrpSpPr/>
          <p:nvPr/>
        </p:nvGrpSpPr>
        <p:grpSpPr>
          <a:xfrm>
            <a:off x="7093382" y="4968843"/>
            <a:ext cx="338905" cy="297194"/>
            <a:chOff x="7043193" y="4948799"/>
            <a:chExt cx="338905" cy="297194"/>
          </a:xfrm>
          <a:solidFill>
            <a:schemeClr val="bg1"/>
          </a:solidFill>
        </p:grpSpPr>
        <p:sp>
          <p:nvSpPr>
            <p:cNvPr id="39" name="Freeform 43"/>
            <p:cNvSpPr>
              <a:spLocks noEditPoints="1"/>
            </p:cNvSpPr>
            <p:nvPr/>
          </p:nvSpPr>
          <p:spPr bwMode="auto">
            <a:xfrm>
              <a:off x="7043193" y="5160832"/>
              <a:ext cx="338905" cy="85161"/>
            </a:xfrm>
            <a:custGeom>
              <a:avLst/>
              <a:gdLst/>
              <a:ahLst/>
              <a:cxnLst>
                <a:cxn ang="0">
                  <a:pos x="0" y="0"/>
                </a:cxn>
                <a:cxn ang="0">
                  <a:pos x="195" y="48"/>
                </a:cxn>
                <a:cxn ang="0">
                  <a:pos x="390" y="0"/>
                </a:cxn>
                <a:cxn ang="0">
                  <a:pos x="390" y="48"/>
                </a:cxn>
                <a:cxn ang="0">
                  <a:pos x="195" y="98"/>
                </a:cxn>
                <a:cxn ang="0">
                  <a:pos x="0" y="48"/>
                </a:cxn>
                <a:cxn ang="0">
                  <a:pos x="0" y="0"/>
                </a:cxn>
                <a:cxn ang="0">
                  <a:pos x="0" y="0"/>
                </a:cxn>
                <a:cxn ang="0">
                  <a:pos x="0" y="0"/>
                </a:cxn>
              </a:cxnLst>
              <a:rect l="0" t="0" r="r" b="b"/>
              <a:pathLst>
                <a:path w="390" h="98">
                  <a:moveTo>
                    <a:pt x="0" y="0"/>
                  </a:moveTo>
                  <a:lnTo>
                    <a:pt x="195" y="48"/>
                  </a:lnTo>
                  <a:lnTo>
                    <a:pt x="390" y="0"/>
                  </a:lnTo>
                  <a:lnTo>
                    <a:pt x="390" y="48"/>
                  </a:lnTo>
                  <a:lnTo>
                    <a:pt x="195" y="98"/>
                  </a:lnTo>
                  <a:lnTo>
                    <a:pt x="0" y="48"/>
                  </a:lnTo>
                  <a:lnTo>
                    <a:pt x="0" y="0"/>
                  </a:lnTo>
                  <a:close/>
                  <a:moveTo>
                    <a:pt x="0" y="0"/>
                  </a:move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44"/>
            <p:cNvSpPr>
              <a:spLocks noEditPoints="1"/>
            </p:cNvSpPr>
            <p:nvPr/>
          </p:nvSpPr>
          <p:spPr bwMode="auto">
            <a:xfrm>
              <a:off x="7043193" y="5160832"/>
              <a:ext cx="338905" cy="85161"/>
            </a:xfrm>
            <a:custGeom>
              <a:avLst/>
              <a:gdLst/>
              <a:ahLst/>
              <a:cxnLst>
                <a:cxn ang="0">
                  <a:pos x="0" y="0"/>
                </a:cxn>
                <a:cxn ang="0">
                  <a:pos x="195" y="48"/>
                </a:cxn>
                <a:cxn ang="0">
                  <a:pos x="390" y="0"/>
                </a:cxn>
                <a:cxn ang="0">
                  <a:pos x="390" y="48"/>
                </a:cxn>
                <a:cxn ang="0">
                  <a:pos x="195" y="98"/>
                </a:cxn>
                <a:cxn ang="0">
                  <a:pos x="0" y="48"/>
                </a:cxn>
                <a:cxn ang="0">
                  <a:pos x="0" y="0"/>
                </a:cxn>
                <a:cxn ang="0">
                  <a:pos x="0" y="0"/>
                </a:cxn>
                <a:cxn ang="0">
                  <a:pos x="0" y="0"/>
                </a:cxn>
              </a:cxnLst>
              <a:rect l="0" t="0" r="r" b="b"/>
              <a:pathLst>
                <a:path w="390" h="98">
                  <a:moveTo>
                    <a:pt x="0" y="0"/>
                  </a:moveTo>
                  <a:lnTo>
                    <a:pt x="195" y="48"/>
                  </a:lnTo>
                  <a:lnTo>
                    <a:pt x="390" y="0"/>
                  </a:lnTo>
                  <a:lnTo>
                    <a:pt x="390" y="48"/>
                  </a:lnTo>
                  <a:lnTo>
                    <a:pt x="195" y="98"/>
                  </a:lnTo>
                  <a:lnTo>
                    <a:pt x="0" y="48"/>
                  </a:lnTo>
                  <a:lnTo>
                    <a:pt x="0" y="0"/>
                  </a:lnTo>
                  <a:moveTo>
                    <a:pt x="0" y="0"/>
                  </a:moveTo>
                  <a:lnTo>
                    <a:pt x="0"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45"/>
            <p:cNvSpPr>
              <a:spLocks noEditPoints="1"/>
            </p:cNvSpPr>
            <p:nvPr/>
          </p:nvSpPr>
          <p:spPr bwMode="auto">
            <a:xfrm>
              <a:off x="7043193" y="5076541"/>
              <a:ext cx="338905" cy="84292"/>
            </a:xfrm>
            <a:custGeom>
              <a:avLst/>
              <a:gdLst/>
              <a:ahLst/>
              <a:cxnLst>
                <a:cxn ang="0">
                  <a:pos x="0" y="0"/>
                </a:cxn>
                <a:cxn ang="0">
                  <a:pos x="195" y="48"/>
                </a:cxn>
                <a:cxn ang="0">
                  <a:pos x="390" y="0"/>
                </a:cxn>
                <a:cxn ang="0">
                  <a:pos x="390" y="48"/>
                </a:cxn>
                <a:cxn ang="0">
                  <a:pos x="195" y="97"/>
                </a:cxn>
                <a:cxn ang="0">
                  <a:pos x="0" y="48"/>
                </a:cxn>
                <a:cxn ang="0">
                  <a:pos x="0" y="0"/>
                </a:cxn>
                <a:cxn ang="0">
                  <a:pos x="0" y="0"/>
                </a:cxn>
                <a:cxn ang="0">
                  <a:pos x="0" y="0"/>
                </a:cxn>
              </a:cxnLst>
              <a:rect l="0" t="0" r="r" b="b"/>
              <a:pathLst>
                <a:path w="390" h="97">
                  <a:moveTo>
                    <a:pt x="0" y="0"/>
                  </a:moveTo>
                  <a:lnTo>
                    <a:pt x="195" y="48"/>
                  </a:lnTo>
                  <a:lnTo>
                    <a:pt x="390" y="0"/>
                  </a:lnTo>
                  <a:lnTo>
                    <a:pt x="390" y="48"/>
                  </a:lnTo>
                  <a:lnTo>
                    <a:pt x="195" y="97"/>
                  </a:lnTo>
                  <a:lnTo>
                    <a:pt x="0" y="48"/>
                  </a:lnTo>
                  <a:lnTo>
                    <a:pt x="0" y="0"/>
                  </a:lnTo>
                  <a:close/>
                  <a:moveTo>
                    <a:pt x="0" y="0"/>
                  </a:move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46"/>
            <p:cNvSpPr>
              <a:spLocks noEditPoints="1"/>
            </p:cNvSpPr>
            <p:nvPr/>
          </p:nvSpPr>
          <p:spPr bwMode="auto">
            <a:xfrm>
              <a:off x="7043193" y="5076541"/>
              <a:ext cx="338905" cy="84292"/>
            </a:xfrm>
            <a:custGeom>
              <a:avLst/>
              <a:gdLst/>
              <a:ahLst/>
              <a:cxnLst>
                <a:cxn ang="0">
                  <a:pos x="0" y="0"/>
                </a:cxn>
                <a:cxn ang="0">
                  <a:pos x="195" y="48"/>
                </a:cxn>
                <a:cxn ang="0">
                  <a:pos x="390" y="0"/>
                </a:cxn>
                <a:cxn ang="0">
                  <a:pos x="390" y="48"/>
                </a:cxn>
                <a:cxn ang="0">
                  <a:pos x="195" y="97"/>
                </a:cxn>
                <a:cxn ang="0">
                  <a:pos x="0" y="48"/>
                </a:cxn>
                <a:cxn ang="0">
                  <a:pos x="0" y="0"/>
                </a:cxn>
                <a:cxn ang="0">
                  <a:pos x="0" y="0"/>
                </a:cxn>
                <a:cxn ang="0">
                  <a:pos x="0" y="0"/>
                </a:cxn>
              </a:cxnLst>
              <a:rect l="0" t="0" r="r" b="b"/>
              <a:pathLst>
                <a:path w="390" h="97">
                  <a:moveTo>
                    <a:pt x="0" y="0"/>
                  </a:moveTo>
                  <a:lnTo>
                    <a:pt x="195" y="48"/>
                  </a:lnTo>
                  <a:lnTo>
                    <a:pt x="390" y="0"/>
                  </a:lnTo>
                  <a:lnTo>
                    <a:pt x="390" y="48"/>
                  </a:lnTo>
                  <a:lnTo>
                    <a:pt x="195" y="97"/>
                  </a:lnTo>
                  <a:lnTo>
                    <a:pt x="0" y="48"/>
                  </a:lnTo>
                  <a:lnTo>
                    <a:pt x="0" y="0"/>
                  </a:lnTo>
                  <a:moveTo>
                    <a:pt x="0" y="0"/>
                  </a:moveTo>
                  <a:lnTo>
                    <a:pt x="0"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7"/>
            <p:cNvSpPr>
              <a:spLocks noEditPoints="1"/>
            </p:cNvSpPr>
            <p:nvPr/>
          </p:nvSpPr>
          <p:spPr bwMode="auto">
            <a:xfrm>
              <a:off x="7043193" y="4948799"/>
              <a:ext cx="338905" cy="127742"/>
            </a:xfrm>
            <a:custGeom>
              <a:avLst/>
              <a:gdLst/>
              <a:ahLst/>
              <a:cxnLst>
                <a:cxn ang="0">
                  <a:pos x="0" y="48"/>
                </a:cxn>
                <a:cxn ang="0">
                  <a:pos x="195" y="0"/>
                </a:cxn>
                <a:cxn ang="0">
                  <a:pos x="390" y="48"/>
                </a:cxn>
                <a:cxn ang="0">
                  <a:pos x="390" y="96"/>
                </a:cxn>
                <a:cxn ang="0">
                  <a:pos x="195" y="147"/>
                </a:cxn>
                <a:cxn ang="0">
                  <a:pos x="0" y="96"/>
                </a:cxn>
                <a:cxn ang="0">
                  <a:pos x="0" y="48"/>
                </a:cxn>
                <a:cxn ang="0">
                  <a:pos x="0" y="48"/>
                </a:cxn>
                <a:cxn ang="0">
                  <a:pos x="0" y="48"/>
                </a:cxn>
              </a:cxnLst>
              <a:rect l="0" t="0" r="r" b="b"/>
              <a:pathLst>
                <a:path w="390" h="147">
                  <a:moveTo>
                    <a:pt x="0" y="48"/>
                  </a:moveTo>
                  <a:lnTo>
                    <a:pt x="195" y="0"/>
                  </a:lnTo>
                  <a:lnTo>
                    <a:pt x="390" y="48"/>
                  </a:lnTo>
                  <a:lnTo>
                    <a:pt x="390" y="96"/>
                  </a:lnTo>
                  <a:lnTo>
                    <a:pt x="195" y="147"/>
                  </a:lnTo>
                  <a:lnTo>
                    <a:pt x="0" y="96"/>
                  </a:lnTo>
                  <a:lnTo>
                    <a:pt x="0" y="48"/>
                  </a:lnTo>
                  <a:close/>
                  <a:moveTo>
                    <a:pt x="0" y="48"/>
                  </a:moveTo>
                  <a:lnTo>
                    <a:pt x="0"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8"/>
            <p:cNvSpPr>
              <a:spLocks noEditPoints="1"/>
            </p:cNvSpPr>
            <p:nvPr/>
          </p:nvSpPr>
          <p:spPr bwMode="auto">
            <a:xfrm>
              <a:off x="7043193" y="4948799"/>
              <a:ext cx="338905" cy="127742"/>
            </a:xfrm>
            <a:custGeom>
              <a:avLst/>
              <a:gdLst/>
              <a:ahLst/>
              <a:cxnLst>
                <a:cxn ang="0">
                  <a:pos x="0" y="48"/>
                </a:cxn>
                <a:cxn ang="0">
                  <a:pos x="195" y="0"/>
                </a:cxn>
                <a:cxn ang="0">
                  <a:pos x="390" y="48"/>
                </a:cxn>
                <a:cxn ang="0">
                  <a:pos x="390" y="96"/>
                </a:cxn>
                <a:cxn ang="0">
                  <a:pos x="195" y="147"/>
                </a:cxn>
                <a:cxn ang="0">
                  <a:pos x="0" y="96"/>
                </a:cxn>
                <a:cxn ang="0">
                  <a:pos x="0" y="48"/>
                </a:cxn>
                <a:cxn ang="0">
                  <a:pos x="0" y="48"/>
                </a:cxn>
                <a:cxn ang="0">
                  <a:pos x="0" y="48"/>
                </a:cxn>
              </a:cxnLst>
              <a:rect l="0" t="0" r="r" b="b"/>
              <a:pathLst>
                <a:path w="390" h="147">
                  <a:moveTo>
                    <a:pt x="0" y="48"/>
                  </a:moveTo>
                  <a:lnTo>
                    <a:pt x="195" y="0"/>
                  </a:lnTo>
                  <a:lnTo>
                    <a:pt x="390" y="48"/>
                  </a:lnTo>
                  <a:lnTo>
                    <a:pt x="390" y="96"/>
                  </a:lnTo>
                  <a:lnTo>
                    <a:pt x="195" y="147"/>
                  </a:lnTo>
                  <a:lnTo>
                    <a:pt x="0" y="96"/>
                  </a:lnTo>
                  <a:lnTo>
                    <a:pt x="0" y="48"/>
                  </a:lnTo>
                  <a:moveTo>
                    <a:pt x="0" y="48"/>
                  </a:moveTo>
                  <a:lnTo>
                    <a:pt x="0" y="48"/>
                  </a:ln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5" name="Group 43"/>
          <p:cNvGrpSpPr/>
          <p:nvPr/>
        </p:nvGrpSpPr>
        <p:grpSpPr>
          <a:xfrm>
            <a:off x="4881209" y="4936597"/>
            <a:ext cx="214948" cy="356278"/>
            <a:chOff x="6954838" y="1485900"/>
            <a:chExt cx="866775" cy="1436688"/>
          </a:xfrm>
          <a:solidFill>
            <a:schemeClr val="bg1"/>
          </a:solidFill>
        </p:grpSpPr>
        <p:sp>
          <p:nvSpPr>
            <p:cNvPr id="46" name="Freeform 25"/>
            <p:cNvSpPr>
              <a:spLocks noEditPoints="1"/>
            </p:cNvSpPr>
            <p:nvPr/>
          </p:nvSpPr>
          <p:spPr bwMode="auto">
            <a:xfrm>
              <a:off x="6954838" y="1485900"/>
              <a:ext cx="866775" cy="1436688"/>
            </a:xfrm>
            <a:custGeom>
              <a:avLst/>
              <a:gdLst/>
              <a:ahLst/>
              <a:cxnLst>
                <a:cxn ang="0">
                  <a:pos x="213" y="0"/>
                </a:cxn>
                <a:cxn ang="0">
                  <a:pos x="15" y="0"/>
                </a:cxn>
                <a:cxn ang="0">
                  <a:pos x="0" y="15"/>
                </a:cxn>
                <a:cxn ang="0">
                  <a:pos x="0" y="365"/>
                </a:cxn>
                <a:cxn ang="0">
                  <a:pos x="15" y="380"/>
                </a:cxn>
                <a:cxn ang="0">
                  <a:pos x="213" y="380"/>
                </a:cxn>
                <a:cxn ang="0">
                  <a:pos x="228" y="365"/>
                </a:cxn>
                <a:cxn ang="0">
                  <a:pos x="228" y="15"/>
                </a:cxn>
                <a:cxn ang="0">
                  <a:pos x="213" y="0"/>
                </a:cxn>
                <a:cxn ang="0">
                  <a:pos x="114" y="280"/>
                </a:cxn>
                <a:cxn ang="0">
                  <a:pos x="91" y="257"/>
                </a:cxn>
                <a:cxn ang="0">
                  <a:pos x="114" y="234"/>
                </a:cxn>
                <a:cxn ang="0">
                  <a:pos x="137" y="257"/>
                </a:cxn>
                <a:cxn ang="0">
                  <a:pos x="114" y="280"/>
                </a:cxn>
                <a:cxn ang="0">
                  <a:pos x="198" y="169"/>
                </a:cxn>
                <a:cxn ang="0">
                  <a:pos x="30" y="169"/>
                </a:cxn>
                <a:cxn ang="0">
                  <a:pos x="30" y="161"/>
                </a:cxn>
                <a:cxn ang="0">
                  <a:pos x="198" y="161"/>
                </a:cxn>
                <a:cxn ang="0">
                  <a:pos x="198" y="169"/>
                </a:cxn>
                <a:cxn ang="0">
                  <a:pos x="198" y="123"/>
                </a:cxn>
                <a:cxn ang="0">
                  <a:pos x="30" y="123"/>
                </a:cxn>
                <a:cxn ang="0">
                  <a:pos x="30" y="115"/>
                </a:cxn>
                <a:cxn ang="0">
                  <a:pos x="198" y="115"/>
                </a:cxn>
                <a:cxn ang="0">
                  <a:pos x="198" y="123"/>
                </a:cxn>
                <a:cxn ang="0">
                  <a:pos x="198" y="74"/>
                </a:cxn>
                <a:cxn ang="0">
                  <a:pos x="30" y="74"/>
                </a:cxn>
                <a:cxn ang="0">
                  <a:pos x="30" y="28"/>
                </a:cxn>
                <a:cxn ang="0">
                  <a:pos x="198" y="28"/>
                </a:cxn>
                <a:cxn ang="0">
                  <a:pos x="198" y="74"/>
                </a:cxn>
                <a:cxn ang="0">
                  <a:pos x="198" y="74"/>
                </a:cxn>
                <a:cxn ang="0">
                  <a:pos x="198" y="74"/>
                </a:cxn>
              </a:cxnLst>
              <a:rect l="0" t="0" r="r" b="b"/>
              <a:pathLst>
                <a:path w="228" h="380">
                  <a:moveTo>
                    <a:pt x="213" y="0"/>
                  </a:moveTo>
                  <a:cubicBezTo>
                    <a:pt x="15" y="0"/>
                    <a:pt x="15" y="0"/>
                    <a:pt x="15" y="0"/>
                  </a:cubicBezTo>
                  <a:cubicBezTo>
                    <a:pt x="7" y="0"/>
                    <a:pt x="0" y="7"/>
                    <a:pt x="0" y="15"/>
                  </a:cubicBezTo>
                  <a:cubicBezTo>
                    <a:pt x="0" y="365"/>
                    <a:pt x="0" y="365"/>
                    <a:pt x="0" y="365"/>
                  </a:cubicBezTo>
                  <a:cubicBezTo>
                    <a:pt x="0" y="373"/>
                    <a:pt x="7" y="380"/>
                    <a:pt x="15" y="380"/>
                  </a:cubicBezTo>
                  <a:cubicBezTo>
                    <a:pt x="213" y="380"/>
                    <a:pt x="213" y="380"/>
                    <a:pt x="213" y="380"/>
                  </a:cubicBezTo>
                  <a:cubicBezTo>
                    <a:pt x="221" y="380"/>
                    <a:pt x="228" y="373"/>
                    <a:pt x="228" y="365"/>
                  </a:cubicBezTo>
                  <a:cubicBezTo>
                    <a:pt x="228" y="15"/>
                    <a:pt x="228" y="15"/>
                    <a:pt x="228" y="15"/>
                  </a:cubicBezTo>
                  <a:cubicBezTo>
                    <a:pt x="228" y="7"/>
                    <a:pt x="221" y="0"/>
                    <a:pt x="213" y="0"/>
                  </a:cubicBezTo>
                  <a:close/>
                  <a:moveTo>
                    <a:pt x="114" y="280"/>
                  </a:moveTo>
                  <a:cubicBezTo>
                    <a:pt x="101" y="280"/>
                    <a:pt x="91" y="269"/>
                    <a:pt x="91" y="257"/>
                  </a:cubicBezTo>
                  <a:cubicBezTo>
                    <a:pt x="91" y="244"/>
                    <a:pt x="101" y="234"/>
                    <a:pt x="114" y="234"/>
                  </a:cubicBezTo>
                  <a:cubicBezTo>
                    <a:pt x="127" y="234"/>
                    <a:pt x="137" y="244"/>
                    <a:pt x="137" y="257"/>
                  </a:cubicBezTo>
                  <a:cubicBezTo>
                    <a:pt x="137" y="269"/>
                    <a:pt x="127" y="280"/>
                    <a:pt x="114" y="280"/>
                  </a:cubicBezTo>
                  <a:close/>
                  <a:moveTo>
                    <a:pt x="198" y="169"/>
                  </a:moveTo>
                  <a:cubicBezTo>
                    <a:pt x="30" y="169"/>
                    <a:pt x="30" y="169"/>
                    <a:pt x="30" y="169"/>
                  </a:cubicBezTo>
                  <a:cubicBezTo>
                    <a:pt x="30" y="161"/>
                    <a:pt x="30" y="161"/>
                    <a:pt x="30" y="161"/>
                  </a:cubicBezTo>
                  <a:cubicBezTo>
                    <a:pt x="198" y="161"/>
                    <a:pt x="198" y="161"/>
                    <a:pt x="198" y="161"/>
                  </a:cubicBezTo>
                  <a:lnTo>
                    <a:pt x="198" y="169"/>
                  </a:lnTo>
                  <a:close/>
                  <a:moveTo>
                    <a:pt x="198" y="123"/>
                  </a:moveTo>
                  <a:cubicBezTo>
                    <a:pt x="30" y="123"/>
                    <a:pt x="30" y="123"/>
                    <a:pt x="30" y="123"/>
                  </a:cubicBezTo>
                  <a:cubicBezTo>
                    <a:pt x="30" y="115"/>
                    <a:pt x="30" y="115"/>
                    <a:pt x="30" y="115"/>
                  </a:cubicBezTo>
                  <a:cubicBezTo>
                    <a:pt x="198" y="115"/>
                    <a:pt x="198" y="115"/>
                    <a:pt x="198" y="115"/>
                  </a:cubicBezTo>
                  <a:lnTo>
                    <a:pt x="198" y="123"/>
                  </a:lnTo>
                  <a:close/>
                  <a:moveTo>
                    <a:pt x="198" y="74"/>
                  </a:moveTo>
                  <a:cubicBezTo>
                    <a:pt x="30" y="74"/>
                    <a:pt x="30" y="74"/>
                    <a:pt x="30" y="74"/>
                  </a:cubicBezTo>
                  <a:cubicBezTo>
                    <a:pt x="30" y="28"/>
                    <a:pt x="30" y="28"/>
                    <a:pt x="30" y="28"/>
                  </a:cubicBezTo>
                  <a:cubicBezTo>
                    <a:pt x="198" y="28"/>
                    <a:pt x="198" y="28"/>
                    <a:pt x="198" y="28"/>
                  </a:cubicBezTo>
                  <a:lnTo>
                    <a:pt x="198" y="74"/>
                  </a:lnTo>
                  <a:close/>
                  <a:moveTo>
                    <a:pt x="198" y="74"/>
                  </a:moveTo>
                  <a:cubicBezTo>
                    <a:pt x="198" y="74"/>
                    <a:pt x="198" y="74"/>
                    <a:pt x="198" y="7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26"/>
            <p:cNvSpPr>
              <a:spLocks noEditPoints="1"/>
            </p:cNvSpPr>
            <p:nvPr/>
          </p:nvSpPr>
          <p:spPr bwMode="auto">
            <a:xfrm>
              <a:off x="7600951" y="1698625"/>
              <a:ext cx="57150" cy="2540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01"/>
          <p:cNvSpPr>
            <a:spLocks noEditPoints="1"/>
          </p:cNvSpPr>
          <p:nvPr/>
        </p:nvSpPr>
        <p:spPr bwMode="auto">
          <a:xfrm>
            <a:off x="4171391" y="3578535"/>
            <a:ext cx="366705" cy="24299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Title 11"/>
          <p:cNvSpPr txBox="1">
            <a:spLocks/>
          </p:cNvSpPr>
          <p:nvPr/>
        </p:nvSpPr>
        <p:spPr>
          <a:xfrm>
            <a:off x="5441672" y="3418699"/>
            <a:ext cx="1409035"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400" b="1"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Cloud Strategy</a:t>
            </a:r>
            <a:endParaRPr lang="en-US" sz="1400" b="1"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53" name="Text Placeholder 3"/>
          <p:cNvSpPr txBox="1">
            <a:spLocks/>
          </p:cNvSpPr>
          <p:nvPr/>
        </p:nvSpPr>
        <p:spPr>
          <a:xfrm>
            <a:off x="1119817" y="196796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54" name="Text Placeholder 3"/>
          <p:cNvSpPr txBox="1">
            <a:spLocks/>
          </p:cNvSpPr>
          <p:nvPr/>
        </p:nvSpPr>
        <p:spPr>
          <a:xfrm>
            <a:off x="867041" y="2344753"/>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61" name="Text Placeholder 3"/>
          <p:cNvSpPr txBox="1">
            <a:spLocks/>
          </p:cNvSpPr>
          <p:nvPr/>
        </p:nvSpPr>
        <p:spPr>
          <a:xfrm>
            <a:off x="1119817" y="346034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64" name="Text Placeholder 3"/>
          <p:cNvSpPr txBox="1">
            <a:spLocks/>
          </p:cNvSpPr>
          <p:nvPr/>
        </p:nvSpPr>
        <p:spPr>
          <a:xfrm>
            <a:off x="867041" y="3837133"/>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65" name="Text Placeholder 3"/>
          <p:cNvSpPr txBox="1">
            <a:spLocks/>
          </p:cNvSpPr>
          <p:nvPr/>
        </p:nvSpPr>
        <p:spPr>
          <a:xfrm>
            <a:off x="1119817" y="4865583"/>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66" name="Text Placeholder 3"/>
          <p:cNvSpPr txBox="1">
            <a:spLocks/>
          </p:cNvSpPr>
          <p:nvPr/>
        </p:nvSpPr>
        <p:spPr>
          <a:xfrm>
            <a:off x="867041" y="5242376"/>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70" name="Text Placeholder 3"/>
          <p:cNvSpPr txBox="1">
            <a:spLocks/>
          </p:cNvSpPr>
          <p:nvPr/>
        </p:nvSpPr>
        <p:spPr>
          <a:xfrm>
            <a:off x="9748425" y="196796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71" name="Text Placeholder 3"/>
          <p:cNvSpPr txBox="1">
            <a:spLocks/>
          </p:cNvSpPr>
          <p:nvPr/>
        </p:nvSpPr>
        <p:spPr>
          <a:xfrm>
            <a:off x="9748425" y="2344753"/>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a:t> ipsum available</a:t>
            </a:r>
          </a:p>
        </p:txBody>
      </p:sp>
      <p:sp>
        <p:nvSpPr>
          <p:cNvPr id="72" name="Text Placeholder 3"/>
          <p:cNvSpPr txBox="1">
            <a:spLocks/>
          </p:cNvSpPr>
          <p:nvPr/>
        </p:nvSpPr>
        <p:spPr>
          <a:xfrm>
            <a:off x="9748425" y="3460340"/>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73" name="Text Placeholder 3"/>
          <p:cNvSpPr txBox="1">
            <a:spLocks/>
          </p:cNvSpPr>
          <p:nvPr/>
        </p:nvSpPr>
        <p:spPr>
          <a:xfrm>
            <a:off x="9748425" y="3837133"/>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a:t> ipsum available</a:t>
            </a:r>
          </a:p>
        </p:txBody>
      </p:sp>
      <p:sp>
        <p:nvSpPr>
          <p:cNvPr id="74" name="Text Placeholder 3"/>
          <p:cNvSpPr txBox="1">
            <a:spLocks/>
          </p:cNvSpPr>
          <p:nvPr/>
        </p:nvSpPr>
        <p:spPr>
          <a:xfrm>
            <a:off x="9748425" y="4865583"/>
            <a:ext cx="1323758" cy="21544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a:latin typeface="Caviar Dreams" panose="020B0402020204020504" pitchFamily="34" charset="0"/>
              </a:rPr>
              <a:t>Title Goes Here</a:t>
            </a:r>
            <a:endParaRPr lang="en-US" sz="2000" b="1" dirty="0">
              <a:latin typeface="Caviar Dreams" panose="020B0402020204020504" pitchFamily="34" charset="0"/>
            </a:endParaRPr>
          </a:p>
        </p:txBody>
      </p:sp>
      <p:sp>
        <p:nvSpPr>
          <p:cNvPr id="75" name="Text Placeholder 3"/>
          <p:cNvSpPr txBox="1">
            <a:spLocks/>
          </p:cNvSpPr>
          <p:nvPr/>
        </p:nvSpPr>
        <p:spPr>
          <a:xfrm>
            <a:off x="9748425" y="5242376"/>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a:t> ipsum available</a:t>
            </a:r>
          </a:p>
        </p:txBody>
      </p:sp>
    </p:spTree>
    <p:extLst>
      <p:ext uri="{BB962C8B-B14F-4D97-AF65-F5344CB8AC3E}">
        <p14:creationId xmlns:p14="http://schemas.microsoft.com/office/powerpoint/2010/main" val="232308513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Rectangle 120"/>
          <p:cNvSpPr/>
          <p:nvPr/>
        </p:nvSpPr>
        <p:spPr>
          <a:xfrm flipV="1">
            <a:off x="0" y="-1"/>
            <a:ext cx="12192000" cy="6477001"/>
          </a:xfrm>
          <a:prstGeom prst="rect">
            <a:avLst/>
          </a:prstGeom>
          <a:gradFill>
            <a:gsLst>
              <a:gs pos="0">
                <a:schemeClr val="bg1"/>
              </a:gs>
              <a:gs pos="99000">
                <a:schemeClr val="bg1">
                  <a:lumMod val="8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91</a:t>
            </a:fld>
            <a:endParaRPr lang="en-US"/>
          </a:p>
        </p:txBody>
      </p:sp>
      <p:sp>
        <p:nvSpPr>
          <p:cNvPr id="62" name="Title 11"/>
          <p:cNvSpPr txBox="1">
            <a:spLocks/>
          </p:cNvSpPr>
          <p:nvPr/>
        </p:nvSpPr>
        <p:spPr>
          <a:xfrm>
            <a:off x="6232894" y="668152"/>
            <a:ext cx="552712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Target Market Strategy</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6232894"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122" name="Group 121"/>
          <p:cNvGrpSpPr/>
          <p:nvPr/>
        </p:nvGrpSpPr>
        <p:grpSpPr>
          <a:xfrm>
            <a:off x="0" y="619884"/>
            <a:ext cx="6762751" cy="5870577"/>
            <a:chOff x="0" y="619884"/>
            <a:chExt cx="6762751" cy="5870577"/>
          </a:xfrm>
        </p:grpSpPr>
        <p:sp>
          <p:nvSpPr>
            <p:cNvPr id="120" name="Freeform 160"/>
            <p:cNvSpPr>
              <a:spLocks noEditPoints="1"/>
            </p:cNvSpPr>
            <p:nvPr/>
          </p:nvSpPr>
          <p:spPr bwMode="auto">
            <a:xfrm>
              <a:off x="3013535" y="3377375"/>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1">
                <a:lumMod val="75000"/>
                <a:lumOff val="25000"/>
                <a:alpha val="11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9" name="Freeform 160"/>
            <p:cNvSpPr>
              <a:spLocks noEditPoints="1"/>
            </p:cNvSpPr>
            <p:nvPr/>
          </p:nvSpPr>
          <p:spPr bwMode="auto">
            <a:xfrm>
              <a:off x="117304" y="2487433"/>
              <a:ext cx="1819613" cy="1067740"/>
            </a:xfrm>
            <a:custGeom>
              <a:avLst/>
              <a:gdLst>
                <a:gd name="T0" fmla="*/ 158 w 397"/>
                <a:gd name="T1" fmla="*/ 233 h 233"/>
                <a:gd name="T2" fmla="*/ 199 w 397"/>
                <a:gd name="T3" fmla="*/ 212 h 233"/>
                <a:gd name="T4" fmla="*/ 240 w 397"/>
                <a:gd name="T5" fmla="*/ 233 h 233"/>
                <a:gd name="T6" fmla="*/ 287 w 397"/>
                <a:gd name="T7" fmla="*/ 204 h 233"/>
                <a:gd name="T8" fmla="*/ 332 w 397"/>
                <a:gd name="T9" fmla="*/ 222 h 233"/>
                <a:gd name="T10" fmla="*/ 397 w 397"/>
                <a:gd name="T11" fmla="*/ 156 h 233"/>
                <a:gd name="T12" fmla="*/ 392 w 397"/>
                <a:gd name="T13" fmla="*/ 130 h 233"/>
                <a:gd name="T14" fmla="*/ 332 w 397"/>
                <a:gd name="T15" fmla="*/ 91 h 233"/>
                <a:gd name="T16" fmla="*/ 321 w 397"/>
                <a:gd name="T17" fmla="*/ 92 h 233"/>
                <a:gd name="T18" fmla="*/ 318 w 397"/>
                <a:gd name="T19" fmla="*/ 92 h 233"/>
                <a:gd name="T20" fmla="*/ 316 w 397"/>
                <a:gd name="T21" fmla="*/ 85 h 233"/>
                <a:gd name="T22" fmla="*/ 268 w 397"/>
                <a:gd name="T23" fmla="*/ 53 h 233"/>
                <a:gd name="T24" fmla="*/ 263 w 397"/>
                <a:gd name="T25" fmla="*/ 53 h 233"/>
                <a:gd name="T26" fmla="*/ 261 w 397"/>
                <a:gd name="T27" fmla="*/ 53 h 233"/>
                <a:gd name="T28" fmla="*/ 257 w 397"/>
                <a:gd name="T29" fmla="*/ 44 h 233"/>
                <a:gd name="T30" fmla="*/ 187 w 397"/>
                <a:gd name="T31" fmla="*/ 0 h 233"/>
                <a:gd name="T32" fmla="*/ 112 w 397"/>
                <a:gd name="T33" fmla="*/ 57 h 233"/>
                <a:gd name="T34" fmla="*/ 91 w 397"/>
                <a:gd name="T35" fmla="*/ 53 h 233"/>
                <a:gd name="T36" fmla="*/ 39 w 397"/>
                <a:gd name="T37" fmla="*/ 104 h 233"/>
                <a:gd name="T38" fmla="*/ 39 w 397"/>
                <a:gd name="T39" fmla="*/ 106 h 233"/>
                <a:gd name="T40" fmla="*/ 0 w 397"/>
                <a:gd name="T41" fmla="*/ 161 h 233"/>
                <a:gd name="T42" fmla="*/ 13 w 397"/>
                <a:gd name="T43" fmla="*/ 197 h 233"/>
                <a:gd name="T44" fmla="*/ 58 w 397"/>
                <a:gd name="T45" fmla="*/ 219 h 233"/>
                <a:gd name="T46" fmla="*/ 107 w 397"/>
                <a:gd name="T47" fmla="*/ 191 h 233"/>
                <a:gd name="T48" fmla="*/ 114 w 397"/>
                <a:gd name="T49" fmla="*/ 207 h 233"/>
                <a:gd name="T50" fmla="*/ 118 w 397"/>
                <a:gd name="T51" fmla="*/ 214 h 233"/>
                <a:gd name="T52" fmla="*/ 158 w 397"/>
                <a:gd name="T53" fmla="*/ 233 h 233"/>
                <a:gd name="T54" fmla="*/ 134 w 397"/>
                <a:gd name="T55" fmla="*/ 134 h 233"/>
                <a:gd name="T56" fmla="*/ 135 w 397"/>
                <a:gd name="T57" fmla="*/ 135 h 233"/>
                <a:gd name="T58" fmla="*/ 132 w 397"/>
                <a:gd name="T59" fmla="*/ 136 h 233"/>
                <a:gd name="T60" fmla="*/ 134 w 397"/>
                <a:gd name="T61" fmla="*/ 134 h 233"/>
                <a:gd name="T62" fmla="*/ 117 w 397"/>
                <a:gd name="T63" fmla="*/ 149 h 233"/>
                <a:gd name="T64" fmla="*/ 115 w 397"/>
                <a:gd name="T65" fmla="*/ 152 h 233"/>
                <a:gd name="T66" fmla="*/ 115 w 397"/>
                <a:gd name="T67" fmla="*/ 150 h 233"/>
                <a:gd name="T68" fmla="*/ 117 w 397"/>
                <a:gd name="T69" fmla="*/ 14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7" h="233">
                  <a:moveTo>
                    <a:pt x="158" y="233"/>
                  </a:moveTo>
                  <a:cubicBezTo>
                    <a:pt x="175" y="233"/>
                    <a:pt x="190" y="225"/>
                    <a:pt x="199" y="212"/>
                  </a:cubicBezTo>
                  <a:cubicBezTo>
                    <a:pt x="209" y="225"/>
                    <a:pt x="224" y="233"/>
                    <a:pt x="240" y="233"/>
                  </a:cubicBezTo>
                  <a:cubicBezTo>
                    <a:pt x="261" y="233"/>
                    <a:pt x="278" y="221"/>
                    <a:pt x="287" y="204"/>
                  </a:cubicBezTo>
                  <a:cubicBezTo>
                    <a:pt x="298" y="215"/>
                    <a:pt x="314" y="222"/>
                    <a:pt x="332" y="222"/>
                  </a:cubicBezTo>
                  <a:cubicBezTo>
                    <a:pt x="368" y="222"/>
                    <a:pt x="397" y="193"/>
                    <a:pt x="397" y="156"/>
                  </a:cubicBezTo>
                  <a:cubicBezTo>
                    <a:pt x="397" y="147"/>
                    <a:pt x="395" y="138"/>
                    <a:pt x="392" y="130"/>
                  </a:cubicBezTo>
                  <a:cubicBezTo>
                    <a:pt x="381" y="107"/>
                    <a:pt x="358" y="91"/>
                    <a:pt x="332" y="91"/>
                  </a:cubicBezTo>
                  <a:cubicBezTo>
                    <a:pt x="328" y="91"/>
                    <a:pt x="324" y="91"/>
                    <a:pt x="321" y="92"/>
                  </a:cubicBezTo>
                  <a:cubicBezTo>
                    <a:pt x="320" y="92"/>
                    <a:pt x="319" y="92"/>
                    <a:pt x="318" y="92"/>
                  </a:cubicBezTo>
                  <a:cubicBezTo>
                    <a:pt x="317" y="90"/>
                    <a:pt x="317" y="87"/>
                    <a:pt x="316" y="85"/>
                  </a:cubicBezTo>
                  <a:cubicBezTo>
                    <a:pt x="308" y="66"/>
                    <a:pt x="289" y="53"/>
                    <a:pt x="268" y="53"/>
                  </a:cubicBezTo>
                  <a:cubicBezTo>
                    <a:pt x="266" y="53"/>
                    <a:pt x="264" y="53"/>
                    <a:pt x="263" y="53"/>
                  </a:cubicBezTo>
                  <a:cubicBezTo>
                    <a:pt x="262" y="53"/>
                    <a:pt x="261" y="53"/>
                    <a:pt x="261" y="53"/>
                  </a:cubicBezTo>
                  <a:cubicBezTo>
                    <a:pt x="260" y="50"/>
                    <a:pt x="259" y="47"/>
                    <a:pt x="257" y="44"/>
                  </a:cubicBezTo>
                  <a:cubicBezTo>
                    <a:pt x="245" y="18"/>
                    <a:pt x="218" y="0"/>
                    <a:pt x="187" y="0"/>
                  </a:cubicBezTo>
                  <a:cubicBezTo>
                    <a:pt x="151" y="0"/>
                    <a:pt x="121" y="24"/>
                    <a:pt x="112" y="57"/>
                  </a:cubicBezTo>
                  <a:cubicBezTo>
                    <a:pt x="106" y="54"/>
                    <a:pt x="99" y="53"/>
                    <a:pt x="91" y="53"/>
                  </a:cubicBezTo>
                  <a:cubicBezTo>
                    <a:pt x="62" y="53"/>
                    <a:pt x="39" y="76"/>
                    <a:pt x="39" y="104"/>
                  </a:cubicBezTo>
                  <a:cubicBezTo>
                    <a:pt x="39" y="105"/>
                    <a:pt x="39" y="106"/>
                    <a:pt x="39" y="106"/>
                  </a:cubicBezTo>
                  <a:cubicBezTo>
                    <a:pt x="16" y="114"/>
                    <a:pt x="0" y="136"/>
                    <a:pt x="0" y="161"/>
                  </a:cubicBezTo>
                  <a:cubicBezTo>
                    <a:pt x="0" y="175"/>
                    <a:pt x="5" y="187"/>
                    <a:pt x="13" y="197"/>
                  </a:cubicBezTo>
                  <a:cubicBezTo>
                    <a:pt x="23" y="210"/>
                    <a:pt x="40" y="219"/>
                    <a:pt x="58" y="219"/>
                  </a:cubicBezTo>
                  <a:cubicBezTo>
                    <a:pt x="79" y="219"/>
                    <a:pt x="97" y="208"/>
                    <a:pt x="107" y="191"/>
                  </a:cubicBezTo>
                  <a:cubicBezTo>
                    <a:pt x="108" y="197"/>
                    <a:pt x="111" y="202"/>
                    <a:pt x="114" y="207"/>
                  </a:cubicBezTo>
                  <a:cubicBezTo>
                    <a:pt x="115" y="210"/>
                    <a:pt x="116" y="212"/>
                    <a:pt x="118" y="214"/>
                  </a:cubicBezTo>
                  <a:cubicBezTo>
                    <a:pt x="128" y="225"/>
                    <a:pt x="142" y="233"/>
                    <a:pt x="158" y="233"/>
                  </a:cubicBezTo>
                  <a:close/>
                  <a:moveTo>
                    <a:pt x="134" y="134"/>
                  </a:moveTo>
                  <a:cubicBezTo>
                    <a:pt x="134" y="134"/>
                    <a:pt x="134" y="134"/>
                    <a:pt x="135" y="135"/>
                  </a:cubicBezTo>
                  <a:cubicBezTo>
                    <a:pt x="134" y="135"/>
                    <a:pt x="133" y="136"/>
                    <a:pt x="132" y="136"/>
                  </a:cubicBezTo>
                  <a:cubicBezTo>
                    <a:pt x="132" y="135"/>
                    <a:pt x="133" y="135"/>
                    <a:pt x="134" y="134"/>
                  </a:cubicBezTo>
                  <a:close/>
                  <a:moveTo>
                    <a:pt x="117" y="149"/>
                  </a:moveTo>
                  <a:cubicBezTo>
                    <a:pt x="116" y="150"/>
                    <a:pt x="116" y="151"/>
                    <a:pt x="115" y="152"/>
                  </a:cubicBezTo>
                  <a:cubicBezTo>
                    <a:pt x="115" y="151"/>
                    <a:pt x="115" y="151"/>
                    <a:pt x="115" y="150"/>
                  </a:cubicBezTo>
                  <a:cubicBezTo>
                    <a:pt x="116" y="150"/>
                    <a:pt x="116" y="149"/>
                    <a:pt x="117" y="149"/>
                  </a:cubicBezTo>
                  <a:close/>
                </a:path>
              </a:pathLst>
            </a:custGeom>
            <a:solidFill>
              <a:schemeClr val="tx1">
                <a:lumMod val="75000"/>
                <a:lumOff val="25000"/>
                <a:alpha val="13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Freeform 11"/>
            <p:cNvSpPr>
              <a:spLocks/>
            </p:cNvSpPr>
            <p:nvPr/>
          </p:nvSpPr>
          <p:spPr bwMode="auto">
            <a:xfrm flipH="1">
              <a:off x="0" y="3510722"/>
              <a:ext cx="6762751" cy="2979739"/>
            </a:xfrm>
            <a:custGeom>
              <a:avLst/>
              <a:gdLst>
                <a:gd name="T0" fmla="*/ 0 w 4260"/>
                <a:gd name="T1" fmla="*/ 1877 h 1877"/>
                <a:gd name="T2" fmla="*/ 2855 w 4260"/>
                <a:gd name="T3" fmla="*/ 0 h 1877"/>
                <a:gd name="T4" fmla="*/ 4260 w 4260"/>
                <a:gd name="T5" fmla="*/ 1142 h 1877"/>
                <a:gd name="T6" fmla="*/ 4260 w 4260"/>
                <a:gd name="T7" fmla="*/ 1876 h 1877"/>
                <a:gd name="T8" fmla="*/ 3362 w 4260"/>
                <a:gd name="T9" fmla="*/ 1877 h 1877"/>
                <a:gd name="T10" fmla="*/ 0 w 4260"/>
                <a:gd name="T11" fmla="*/ 1877 h 1877"/>
              </a:gdLst>
              <a:ahLst/>
              <a:cxnLst>
                <a:cxn ang="0">
                  <a:pos x="T0" y="T1"/>
                </a:cxn>
                <a:cxn ang="0">
                  <a:pos x="T2" y="T3"/>
                </a:cxn>
                <a:cxn ang="0">
                  <a:pos x="T4" y="T5"/>
                </a:cxn>
                <a:cxn ang="0">
                  <a:pos x="T6" y="T7"/>
                </a:cxn>
                <a:cxn ang="0">
                  <a:pos x="T8" y="T9"/>
                </a:cxn>
                <a:cxn ang="0">
                  <a:pos x="T10" y="T11"/>
                </a:cxn>
              </a:cxnLst>
              <a:rect l="0" t="0" r="r" b="b"/>
              <a:pathLst>
                <a:path w="4260" h="1877">
                  <a:moveTo>
                    <a:pt x="0" y="1877"/>
                  </a:moveTo>
                  <a:lnTo>
                    <a:pt x="2855" y="0"/>
                  </a:lnTo>
                  <a:lnTo>
                    <a:pt x="4260" y="1142"/>
                  </a:lnTo>
                  <a:lnTo>
                    <a:pt x="4260" y="1876"/>
                  </a:lnTo>
                  <a:lnTo>
                    <a:pt x="3362" y="1877"/>
                  </a:lnTo>
                  <a:lnTo>
                    <a:pt x="0" y="1877"/>
                  </a:lnTo>
                  <a:close/>
                </a:path>
              </a:pathLst>
            </a:custGeom>
            <a:gradFill>
              <a:gsLst>
                <a:gs pos="0">
                  <a:srgbClr val="0098C4"/>
                </a:gs>
                <a:gs pos="17106">
                  <a:srgbClr val="00A9DD"/>
                </a:gs>
                <a:gs pos="49942">
                  <a:srgbClr val="00B9F7"/>
                </a:gs>
                <a:gs pos="100000">
                  <a:srgbClr val="0095C8"/>
                </a:gs>
              </a:gsLst>
              <a:path>
                <a:fillToRect l="87993" t="87666" r="12006" b="12333"/>
              </a:path>
            </a:gradFill>
            <a:ln w="12700">
              <a:miter lim="400000"/>
            </a:ln>
          </p:spPr>
          <p:txBody>
            <a:bodyPr lIns="0" tIns="0" rIns="0" bIns="0" anchor="ctr"/>
            <a:lstStyle/>
            <a:p>
              <a:endParaRPr lang="en-US" sz="5600">
                <a:latin typeface="Gill Sans"/>
                <a:ea typeface="Gill Sans"/>
                <a:cs typeface="Gill Sans"/>
              </a:endParaRPr>
            </a:p>
          </p:txBody>
        </p:sp>
        <p:sp>
          <p:nvSpPr>
            <p:cNvPr id="8" name="Freeform 13"/>
            <p:cNvSpPr>
              <a:spLocks/>
            </p:cNvSpPr>
            <p:nvPr/>
          </p:nvSpPr>
          <p:spPr bwMode="auto">
            <a:xfrm flipH="1">
              <a:off x="0" y="3498022"/>
              <a:ext cx="6762751" cy="2979739"/>
            </a:xfrm>
            <a:custGeom>
              <a:avLst/>
              <a:gdLst>
                <a:gd name="T0" fmla="*/ 0 w 4260"/>
                <a:gd name="T1" fmla="*/ 1877 h 1877"/>
                <a:gd name="T2" fmla="*/ 2855 w 4260"/>
                <a:gd name="T3" fmla="*/ 0 h 1877"/>
                <a:gd name="T4" fmla="*/ 4260 w 4260"/>
                <a:gd name="T5" fmla="*/ 1142 h 1877"/>
                <a:gd name="T6" fmla="*/ 4260 w 4260"/>
                <a:gd name="T7" fmla="*/ 1876 h 1877"/>
                <a:gd name="T8" fmla="*/ 2901 w 4260"/>
                <a:gd name="T9" fmla="*/ 231 h 1877"/>
                <a:gd name="T10" fmla="*/ 2530 w 4260"/>
                <a:gd name="T11" fmla="*/ 942 h 1877"/>
                <a:gd name="T12" fmla="*/ 2637 w 4260"/>
                <a:gd name="T13" fmla="*/ 419 h 1877"/>
                <a:gd name="T14" fmla="*/ 1576 w 4260"/>
                <a:gd name="T15" fmla="*/ 1293 h 1877"/>
                <a:gd name="T16" fmla="*/ 1871 w 4260"/>
                <a:gd name="T17" fmla="*/ 803 h 1877"/>
                <a:gd name="T18" fmla="*/ 0 w 4260"/>
                <a:gd name="T19" fmla="*/ 1877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60" h="1877">
                  <a:moveTo>
                    <a:pt x="0" y="1877"/>
                  </a:moveTo>
                  <a:lnTo>
                    <a:pt x="2855" y="0"/>
                  </a:lnTo>
                  <a:lnTo>
                    <a:pt x="4260" y="1142"/>
                  </a:lnTo>
                  <a:lnTo>
                    <a:pt x="4260" y="1876"/>
                  </a:lnTo>
                  <a:lnTo>
                    <a:pt x="2901" y="231"/>
                  </a:lnTo>
                  <a:lnTo>
                    <a:pt x="2530" y="942"/>
                  </a:lnTo>
                  <a:lnTo>
                    <a:pt x="2637" y="419"/>
                  </a:lnTo>
                  <a:lnTo>
                    <a:pt x="1576" y="1293"/>
                  </a:lnTo>
                  <a:lnTo>
                    <a:pt x="1871" y="803"/>
                  </a:lnTo>
                  <a:lnTo>
                    <a:pt x="0" y="1877"/>
                  </a:lnTo>
                  <a:close/>
                </a:path>
              </a:pathLst>
            </a:custGeom>
            <a:solidFill>
              <a:schemeClr val="bg1">
                <a:alpha val="14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20"/>
            <p:cNvSpPr>
              <a:spLocks/>
            </p:cNvSpPr>
            <p:nvPr/>
          </p:nvSpPr>
          <p:spPr bwMode="auto">
            <a:xfrm flipH="1">
              <a:off x="3736973" y="1278701"/>
              <a:ext cx="1250951" cy="987425"/>
            </a:xfrm>
            <a:custGeom>
              <a:avLst/>
              <a:gdLst>
                <a:gd name="T0" fmla="*/ 788 w 788"/>
                <a:gd name="T1" fmla="*/ 0 h 622"/>
                <a:gd name="T2" fmla="*/ 4 w 788"/>
                <a:gd name="T3" fmla="*/ 95 h 622"/>
                <a:gd name="T4" fmla="*/ 278 w 788"/>
                <a:gd name="T5" fmla="*/ 314 h 622"/>
                <a:gd name="T6" fmla="*/ 0 w 788"/>
                <a:gd name="T7" fmla="*/ 622 h 622"/>
                <a:gd name="T8" fmla="*/ 752 w 788"/>
                <a:gd name="T9" fmla="*/ 519 h 622"/>
                <a:gd name="T10" fmla="*/ 788 w 788"/>
                <a:gd name="T11" fmla="*/ 0 h 622"/>
              </a:gdLst>
              <a:ahLst/>
              <a:cxnLst>
                <a:cxn ang="0">
                  <a:pos x="T0" y="T1"/>
                </a:cxn>
                <a:cxn ang="0">
                  <a:pos x="T2" y="T3"/>
                </a:cxn>
                <a:cxn ang="0">
                  <a:pos x="T4" y="T5"/>
                </a:cxn>
                <a:cxn ang="0">
                  <a:pos x="T6" y="T7"/>
                </a:cxn>
                <a:cxn ang="0">
                  <a:pos x="T8" y="T9"/>
                </a:cxn>
                <a:cxn ang="0">
                  <a:pos x="T10" y="T11"/>
                </a:cxn>
              </a:cxnLst>
              <a:rect l="0" t="0" r="r" b="b"/>
              <a:pathLst>
                <a:path w="788" h="622">
                  <a:moveTo>
                    <a:pt x="788" y="0"/>
                  </a:moveTo>
                  <a:lnTo>
                    <a:pt x="4" y="95"/>
                  </a:lnTo>
                  <a:lnTo>
                    <a:pt x="278" y="314"/>
                  </a:lnTo>
                  <a:lnTo>
                    <a:pt x="0" y="622"/>
                  </a:lnTo>
                  <a:lnTo>
                    <a:pt x="752" y="519"/>
                  </a:lnTo>
                  <a:lnTo>
                    <a:pt x="788"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Rectangle 44"/>
            <p:cNvSpPr>
              <a:spLocks noChangeArrowheads="1"/>
            </p:cNvSpPr>
            <p:nvPr/>
          </p:nvSpPr>
          <p:spPr bwMode="auto">
            <a:xfrm flipH="1">
              <a:off x="2257429" y="653224"/>
              <a:ext cx="41275" cy="2901951"/>
            </a:xfrm>
            <a:prstGeom prst="rect">
              <a:avLst/>
            </a:prstGeom>
            <a:solidFill>
              <a:srgbClr val="8081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45"/>
            <p:cNvSpPr>
              <a:spLocks noChangeArrowheads="1"/>
            </p:cNvSpPr>
            <p:nvPr/>
          </p:nvSpPr>
          <p:spPr bwMode="auto">
            <a:xfrm flipH="1">
              <a:off x="2257429" y="653224"/>
              <a:ext cx="19051" cy="2901951"/>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46"/>
            <p:cNvSpPr>
              <a:spLocks/>
            </p:cNvSpPr>
            <p:nvPr/>
          </p:nvSpPr>
          <p:spPr bwMode="auto">
            <a:xfrm flipH="1">
              <a:off x="3727452" y="983420"/>
              <a:ext cx="568325" cy="1119188"/>
            </a:xfrm>
            <a:custGeom>
              <a:avLst/>
              <a:gdLst>
                <a:gd name="T0" fmla="*/ 358 w 358"/>
                <a:gd name="T1" fmla="*/ 86 h 705"/>
                <a:gd name="T2" fmla="*/ 44 w 358"/>
                <a:gd name="T3" fmla="*/ 0 h 705"/>
                <a:gd name="T4" fmla="*/ 0 w 358"/>
                <a:gd name="T5" fmla="*/ 546 h 705"/>
                <a:gd name="T6" fmla="*/ 316 w 358"/>
                <a:gd name="T7" fmla="*/ 705 h 705"/>
                <a:gd name="T8" fmla="*/ 358 w 358"/>
                <a:gd name="T9" fmla="*/ 86 h 705"/>
              </a:gdLst>
              <a:ahLst/>
              <a:cxnLst>
                <a:cxn ang="0">
                  <a:pos x="T0" y="T1"/>
                </a:cxn>
                <a:cxn ang="0">
                  <a:pos x="T2" y="T3"/>
                </a:cxn>
                <a:cxn ang="0">
                  <a:pos x="T4" y="T5"/>
                </a:cxn>
                <a:cxn ang="0">
                  <a:pos x="T6" y="T7"/>
                </a:cxn>
                <a:cxn ang="0">
                  <a:pos x="T8" y="T9"/>
                </a:cxn>
              </a:cxnLst>
              <a:rect l="0" t="0" r="r" b="b"/>
              <a:pathLst>
                <a:path w="358" h="705">
                  <a:moveTo>
                    <a:pt x="358" y="86"/>
                  </a:moveTo>
                  <a:lnTo>
                    <a:pt x="44" y="0"/>
                  </a:lnTo>
                  <a:lnTo>
                    <a:pt x="0" y="546"/>
                  </a:lnTo>
                  <a:lnTo>
                    <a:pt x="316" y="705"/>
                  </a:lnTo>
                  <a:lnTo>
                    <a:pt x="358" y="86"/>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47"/>
            <p:cNvSpPr>
              <a:spLocks/>
            </p:cNvSpPr>
            <p:nvPr/>
          </p:nvSpPr>
          <p:spPr bwMode="auto">
            <a:xfrm flipH="1">
              <a:off x="2287590" y="665921"/>
              <a:ext cx="2008188" cy="1177925"/>
            </a:xfrm>
            <a:custGeom>
              <a:avLst/>
              <a:gdLst>
                <a:gd name="T0" fmla="*/ 1258 w 1265"/>
                <a:gd name="T1" fmla="*/ 0 h 742"/>
                <a:gd name="T2" fmla="*/ 1265 w 1265"/>
                <a:gd name="T3" fmla="*/ 587 h 742"/>
                <a:gd name="T4" fmla="*/ 0 w 1265"/>
                <a:gd name="T5" fmla="*/ 742 h 742"/>
                <a:gd name="T6" fmla="*/ 44 w 1265"/>
                <a:gd name="T7" fmla="*/ 196 h 742"/>
                <a:gd name="T8" fmla="*/ 1258 w 1265"/>
                <a:gd name="T9" fmla="*/ 0 h 742"/>
              </a:gdLst>
              <a:ahLst/>
              <a:cxnLst>
                <a:cxn ang="0">
                  <a:pos x="T0" y="T1"/>
                </a:cxn>
                <a:cxn ang="0">
                  <a:pos x="T2" y="T3"/>
                </a:cxn>
                <a:cxn ang="0">
                  <a:pos x="T4" y="T5"/>
                </a:cxn>
                <a:cxn ang="0">
                  <a:pos x="T6" y="T7"/>
                </a:cxn>
                <a:cxn ang="0">
                  <a:pos x="T8" y="T9"/>
                </a:cxn>
              </a:cxnLst>
              <a:rect l="0" t="0" r="r" b="b"/>
              <a:pathLst>
                <a:path w="1265" h="742">
                  <a:moveTo>
                    <a:pt x="1258" y="0"/>
                  </a:moveTo>
                  <a:lnTo>
                    <a:pt x="1265" y="587"/>
                  </a:lnTo>
                  <a:lnTo>
                    <a:pt x="0" y="742"/>
                  </a:lnTo>
                  <a:lnTo>
                    <a:pt x="44" y="196"/>
                  </a:lnTo>
                  <a:lnTo>
                    <a:pt x="1258"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flipH="1">
              <a:off x="2001835" y="2026410"/>
              <a:ext cx="1422401" cy="2036763"/>
              <a:chOff x="8767763" y="2368551"/>
              <a:chExt cx="1422401" cy="2036763"/>
            </a:xfrm>
          </p:grpSpPr>
          <p:sp>
            <p:nvSpPr>
              <p:cNvPr id="15" name="Freeform 17"/>
              <p:cNvSpPr>
                <a:spLocks/>
              </p:cNvSpPr>
              <p:nvPr/>
            </p:nvSpPr>
            <p:spPr bwMode="auto">
              <a:xfrm>
                <a:off x="8961438" y="3375026"/>
                <a:ext cx="160338" cy="87313"/>
              </a:xfrm>
              <a:custGeom>
                <a:avLst/>
                <a:gdLst>
                  <a:gd name="T0" fmla="*/ 64 w 76"/>
                  <a:gd name="T1" fmla="*/ 39 h 41"/>
                  <a:gd name="T2" fmla="*/ 65 w 76"/>
                  <a:gd name="T3" fmla="*/ 21 h 41"/>
                  <a:gd name="T4" fmla="*/ 64 w 76"/>
                  <a:gd name="T5" fmla="*/ 20 h 41"/>
                  <a:gd name="T6" fmla="*/ 64 w 76"/>
                  <a:gd name="T7" fmla="*/ 20 h 41"/>
                  <a:gd name="T8" fmla="*/ 42 w 76"/>
                  <a:gd name="T9" fmla="*/ 11 h 41"/>
                  <a:gd name="T10" fmla="*/ 18 w 76"/>
                  <a:gd name="T11" fmla="*/ 10 h 41"/>
                  <a:gd name="T12" fmla="*/ 17 w 76"/>
                  <a:gd name="T13" fmla="*/ 10 h 41"/>
                  <a:gd name="T14" fmla="*/ 17 w 76"/>
                  <a:gd name="T15" fmla="*/ 10 h 41"/>
                  <a:gd name="T16" fmla="*/ 8 w 76"/>
                  <a:gd name="T17" fmla="*/ 30 h 41"/>
                  <a:gd name="T18" fmla="*/ 0 w 76"/>
                  <a:gd name="T19" fmla="*/ 30 h 41"/>
                  <a:gd name="T20" fmla="*/ 12 w 76"/>
                  <a:gd name="T21" fmla="*/ 5 h 41"/>
                  <a:gd name="T22" fmla="*/ 12 w 76"/>
                  <a:gd name="T23" fmla="*/ 5 h 41"/>
                  <a:gd name="T24" fmla="*/ 15 w 76"/>
                  <a:gd name="T25" fmla="*/ 3 h 41"/>
                  <a:gd name="T26" fmla="*/ 44 w 76"/>
                  <a:gd name="T27" fmla="*/ 3 h 41"/>
                  <a:gd name="T28" fmla="*/ 70 w 76"/>
                  <a:gd name="T29" fmla="*/ 16 h 41"/>
                  <a:gd name="T30" fmla="*/ 70 w 76"/>
                  <a:gd name="T31" fmla="*/ 15 h 41"/>
                  <a:gd name="T32" fmla="*/ 71 w 76"/>
                  <a:gd name="T33" fmla="*/ 18 h 41"/>
                  <a:gd name="T34" fmla="*/ 71 w 76"/>
                  <a:gd name="T35" fmla="*/ 41 h 41"/>
                  <a:gd name="T36" fmla="*/ 64 w 76"/>
                  <a:gd name="T3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1">
                    <a:moveTo>
                      <a:pt x="64" y="39"/>
                    </a:moveTo>
                    <a:cubicBezTo>
                      <a:pt x="64" y="39"/>
                      <a:pt x="68" y="28"/>
                      <a:pt x="65" y="21"/>
                    </a:cubicBezTo>
                    <a:cubicBezTo>
                      <a:pt x="64" y="21"/>
                      <a:pt x="64" y="21"/>
                      <a:pt x="64" y="20"/>
                    </a:cubicBezTo>
                    <a:cubicBezTo>
                      <a:pt x="64" y="20"/>
                      <a:pt x="64" y="20"/>
                      <a:pt x="64" y="20"/>
                    </a:cubicBezTo>
                    <a:cubicBezTo>
                      <a:pt x="60" y="16"/>
                      <a:pt x="55" y="14"/>
                      <a:pt x="42" y="11"/>
                    </a:cubicBezTo>
                    <a:cubicBezTo>
                      <a:pt x="29" y="8"/>
                      <a:pt x="23" y="8"/>
                      <a:pt x="18" y="10"/>
                    </a:cubicBezTo>
                    <a:cubicBezTo>
                      <a:pt x="18" y="10"/>
                      <a:pt x="17" y="10"/>
                      <a:pt x="17" y="10"/>
                    </a:cubicBezTo>
                    <a:cubicBezTo>
                      <a:pt x="17" y="10"/>
                      <a:pt x="17" y="10"/>
                      <a:pt x="17" y="10"/>
                    </a:cubicBezTo>
                    <a:cubicBezTo>
                      <a:pt x="9" y="17"/>
                      <a:pt x="8" y="30"/>
                      <a:pt x="8" y="30"/>
                    </a:cubicBezTo>
                    <a:cubicBezTo>
                      <a:pt x="0" y="30"/>
                      <a:pt x="0" y="30"/>
                      <a:pt x="0" y="30"/>
                    </a:cubicBezTo>
                    <a:cubicBezTo>
                      <a:pt x="0" y="29"/>
                      <a:pt x="2" y="14"/>
                      <a:pt x="12" y="5"/>
                    </a:cubicBezTo>
                    <a:cubicBezTo>
                      <a:pt x="12" y="5"/>
                      <a:pt x="12" y="5"/>
                      <a:pt x="12" y="5"/>
                    </a:cubicBezTo>
                    <a:cubicBezTo>
                      <a:pt x="13" y="4"/>
                      <a:pt x="14" y="4"/>
                      <a:pt x="15" y="3"/>
                    </a:cubicBezTo>
                    <a:cubicBezTo>
                      <a:pt x="21" y="0"/>
                      <a:pt x="30" y="0"/>
                      <a:pt x="44" y="3"/>
                    </a:cubicBezTo>
                    <a:cubicBezTo>
                      <a:pt x="58" y="7"/>
                      <a:pt x="65" y="10"/>
                      <a:pt x="70" y="16"/>
                    </a:cubicBezTo>
                    <a:cubicBezTo>
                      <a:pt x="70" y="15"/>
                      <a:pt x="70" y="15"/>
                      <a:pt x="70" y="15"/>
                    </a:cubicBezTo>
                    <a:cubicBezTo>
                      <a:pt x="70" y="16"/>
                      <a:pt x="71" y="17"/>
                      <a:pt x="71" y="18"/>
                    </a:cubicBezTo>
                    <a:cubicBezTo>
                      <a:pt x="76" y="28"/>
                      <a:pt x="71" y="41"/>
                      <a:pt x="71" y="41"/>
                    </a:cubicBezTo>
                    <a:lnTo>
                      <a:pt x="64" y="3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
              <p:cNvSpPr>
                <a:spLocks/>
              </p:cNvSpPr>
              <p:nvPr/>
            </p:nvSpPr>
            <p:spPr bwMode="auto">
              <a:xfrm>
                <a:off x="8767763" y="3397251"/>
                <a:ext cx="496888" cy="406400"/>
              </a:xfrm>
              <a:custGeom>
                <a:avLst/>
                <a:gdLst>
                  <a:gd name="T0" fmla="*/ 36 w 313"/>
                  <a:gd name="T1" fmla="*/ 0 h 256"/>
                  <a:gd name="T2" fmla="*/ 313 w 313"/>
                  <a:gd name="T3" fmla="*/ 49 h 256"/>
                  <a:gd name="T4" fmla="*/ 277 w 313"/>
                  <a:gd name="T5" fmla="*/ 256 h 256"/>
                  <a:gd name="T6" fmla="*/ 0 w 313"/>
                  <a:gd name="T7" fmla="*/ 207 h 256"/>
                  <a:gd name="T8" fmla="*/ 36 w 313"/>
                  <a:gd name="T9" fmla="*/ 0 h 256"/>
                </a:gdLst>
                <a:ahLst/>
                <a:cxnLst>
                  <a:cxn ang="0">
                    <a:pos x="T0" y="T1"/>
                  </a:cxn>
                  <a:cxn ang="0">
                    <a:pos x="T2" y="T3"/>
                  </a:cxn>
                  <a:cxn ang="0">
                    <a:pos x="T4" y="T5"/>
                  </a:cxn>
                  <a:cxn ang="0">
                    <a:pos x="T6" y="T7"/>
                  </a:cxn>
                  <a:cxn ang="0">
                    <a:pos x="T8" y="T9"/>
                  </a:cxn>
                </a:cxnLst>
                <a:rect l="0" t="0" r="r" b="b"/>
                <a:pathLst>
                  <a:path w="313" h="256">
                    <a:moveTo>
                      <a:pt x="36" y="0"/>
                    </a:moveTo>
                    <a:lnTo>
                      <a:pt x="313" y="49"/>
                    </a:lnTo>
                    <a:lnTo>
                      <a:pt x="277" y="256"/>
                    </a:lnTo>
                    <a:lnTo>
                      <a:pt x="0" y="207"/>
                    </a:lnTo>
                    <a:lnTo>
                      <a:pt x="3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p:cNvSpPr>
              <p:nvPr/>
            </p:nvSpPr>
            <p:spPr bwMode="auto">
              <a:xfrm>
                <a:off x="8793163" y="3392488"/>
                <a:ext cx="479425" cy="241300"/>
              </a:xfrm>
              <a:custGeom>
                <a:avLst/>
                <a:gdLst>
                  <a:gd name="T0" fmla="*/ 12 w 226"/>
                  <a:gd name="T1" fmla="*/ 0 h 114"/>
                  <a:gd name="T2" fmla="*/ 0 w 226"/>
                  <a:gd name="T3" fmla="*/ 62 h 114"/>
                  <a:gd name="T4" fmla="*/ 95 w 226"/>
                  <a:gd name="T5" fmla="*/ 110 h 114"/>
                  <a:gd name="T6" fmla="*/ 118 w 226"/>
                  <a:gd name="T7" fmla="*/ 114 h 114"/>
                  <a:gd name="T8" fmla="*/ 220 w 226"/>
                  <a:gd name="T9" fmla="*/ 91 h 114"/>
                  <a:gd name="T10" fmla="*/ 226 w 226"/>
                  <a:gd name="T11" fmla="*/ 38 h 114"/>
                  <a:gd name="T12" fmla="*/ 12 w 226"/>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26" h="114">
                    <a:moveTo>
                      <a:pt x="12" y="0"/>
                    </a:moveTo>
                    <a:cubicBezTo>
                      <a:pt x="0" y="62"/>
                      <a:pt x="0" y="62"/>
                      <a:pt x="0" y="62"/>
                    </a:cubicBezTo>
                    <a:cubicBezTo>
                      <a:pt x="95" y="110"/>
                      <a:pt x="95" y="110"/>
                      <a:pt x="95" y="110"/>
                    </a:cubicBezTo>
                    <a:cubicBezTo>
                      <a:pt x="118" y="114"/>
                      <a:pt x="118" y="114"/>
                      <a:pt x="118" y="114"/>
                    </a:cubicBezTo>
                    <a:cubicBezTo>
                      <a:pt x="220" y="91"/>
                      <a:pt x="220" y="91"/>
                      <a:pt x="220" y="91"/>
                    </a:cubicBezTo>
                    <a:cubicBezTo>
                      <a:pt x="226" y="38"/>
                      <a:pt x="226" y="38"/>
                      <a:pt x="226" y="38"/>
                    </a:cubicBezTo>
                    <a:cubicBezTo>
                      <a:pt x="158" y="23"/>
                      <a:pt x="82" y="11"/>
                      <a:pt x="12" y="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p:nvSpPr>
            <p:spPr bwMode="auto">
              <a:xfrm>
                <a:off x="9213851" y="3302001"/>
                <a:ext cx="976313" cy="1103313"/>
              </a:xfrm>
              <a:custGeom>
                <a:avLst/>
                <a:gdLst>
                  <a:gd name="T0" fmla="*/ 249 w 461"/>
                  <a:gd name="T1" fmla="*/ 26 h 521"/>
                  <a:gd name="T2" fmla="*/ 415 w 461"/>
                  <a:gd name="T3" fmla="*/ 108 h 521"/>
                  <a:gd name="T4" fmla="*/ 331 w 461"/>
                  <a:gd name="T5" fmla="*/ 266 h 521"/>
                  <a:gd name="T6" fmla="*/ 397 w 461"/>
                  <a:gd name="T7" fmla="*/ 292 h 521"/>
                  <a:gd name="T8" fmla="*/ 299 w 461"/>
                  <a:gd name="T9" fmla="*/ 291 h 521"/>
                  <a:gd name="T10" fmla="*/ 298 w 461"/>
                  <a:gd name="T11" fmla="*/ 288 h 521"/>
                  <a:gd name="T12" fmla="*/ 285 w 461"/>
                  <a:gd name="T13" fmla="*/ 290 h 521"/>
                  <a:gd name="T14" fmla="*/ 342 w 461"/>
                  <a:gd name="T15" fmla="*/ 97 h 521"/>
                  <a:gd name="T16" fmla="*/ 203 w 461"/>
                  <a:gd name="T17" fmla="*/ 109 h 521"/>
                  <a:gd name="T18" fmla="*/ 88 w 461"/>
                  <a:gd name="T19" fmla="*/ 452 h 521"/>
                  <a:gd name="T20" fmla="*/ 76 w 461"/>
                  <a:gd name="T21" fmla="*/ 462 h 521"/>
                  <a:gd name="T22" fmla="*/ 3 w 461"/>
                  <a:gd name="T23" fmla="*/ 518 h 521"/>
                  <a:gd name="T24" fmla="*/ 38 w 461"/>
                  <a:gd name="T25" fmla="*/ 440 h 521"/>
                  <a:gd name="T26" fmla="*/ 120 w 461"/>
                  <a:gd name="T27" fmla="*/ 17 h 521"/>
                  <a:gd name="T28" fmla="*/ 249 w 461"/>
                  <a:gd name="T29" fmla="*/ 2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521">
                    <a:moveTo>
                      <a:pt x="249" y="26"/>
                    </a:moveTo>
                    <a:cubicBezTo>
                      <a:pt x="305" y="37"/>
                      <a:pt x="461" y="0"/>
                      <a:pt x="415" y="108"/>
                    </a:cubicBezTo>
                    <a:cubicBezTo>
                      <a:pt x="385" y="178"/>
                      <a:pt x="359" y="215"/>
                      <a:pt x="331" y="266"/>
                    </a:cubicBezTo>
                    <a:cubicBezTo>
                      <a:pt x="349" y="273"/>
                      <a:pt x="401" y="291"/>
                      <a:pt x="397" y="292"/>
                    </a:cubicBezTo>
                    <a:cubicBezTo>
                      <a:pt x="390" y="295"/>
                      <a:pt x="300" y="297"/>
                      <a:pt x="299" y="291"/>
                    </a:cubicBezTo>
                    <a:cubicBezTo>
                      <a:pt x="299" y="291"/>
                      <a:pt x="300" y="297"/>
                      <a:pt x="298" y="288"/>
                    </a:cubicBezTo>
                    <a:cubicBezTo>
                      <a:pt x="285" y="290"/>
                      <a:pt x="285" y="290"/>
                      <a:pt x="285" y="290"/>
                    </a:cubicBezTo>
                    <a:cubicBezTo>
                      <a:pt x="266" y="250"/>
                      <a:pt x="368" y="99"/>
                      <a:pt x="342" y="97"/>
                    </a:cubicBezTo>
                    <a:cubicBezTo>
                      <a:pt x="282" y="93"/>
                      <a:pt x="210" y="110"/>
                      <a:pt x="203" y="109"/>
                    </a:cubicBezTo>
                    <a:cubicBezTo>
                      <a:pt x="198" y="109"/>
                      <a:pt x="156" y="224"/>
                      <a:pt x="88" y="452"/>
                    </a:cubicBezTo>
                    <a:cubicBezTo>
                      <a:pt x="76" y="462"/>
                      <a:pt x="76" y="462"/>
                      <a:pt x="76" y="462"/>
                    </a:cubicBezTo>
                    <a:cubicBezTo>
                      <a:pt x="75" y="469"/>
                      <a:pt x="13" y="521"/>
                      <a:pt x="3" y="518"/>
                    </a:cubicBezTo>
                    <a:cubicBezTo>
                      <a:pt x="0" y="517"/>
                      <a:pt x="25" y="459"/>
                      <a:pt x="38" y="440"/>
                    </a:cubicBezTo>
                    <a:cubicBezTo>
                      <a:pt x="86" y="230"/>
                      <a:pt x="103" y="126"/>
                      <a:pt x="120" y="17"/>
                    </a:cubicBezTo>
                    <a:lnTo>
                      <a:pt x="249" y="2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p:nvSpPr>
            <p:spPr bwMode="auto">
              <a:xfrm>
                <a:off x="9459913" y="3348038"/>
                <a:ext cx="306388" cy="74613"/>
              </a:xfrm>
              <a:custGeom>
                <a:avLst/>
                <a:gdLst>
                  <a:gd name="T0" fmla="*/ 3 w 145"/>
                  <a:gd name="T1" fmla="*/ 10 h 35"/>
                  <a:gd name="T2" fmla="*/ 88 w 145"/>
                  <a:gd name="T3" fmla="*/ 12 h 35"/>
                  <a:gd name="T4" fmla="*/ 143 w 145"/>
                  <a:gd name="T5" fmla="*/ 0 h 35"/>
                  <a:gd name="T6" fmla="*/ 141 w 145"/>
                  <a:gd name="T7" fmla="*/ 20 h 35"/>
                  <a:gd name="T8" fmla="*/ 75 w 145"/>
                  <a:gd name="T9" fmla="*/ 35 h 35"/>
                  <a:gd name="T10" fmla="*/ 0 w 145"/>
                  <a:gd name="T11" fmla="*/ 28 h 35"/>
                  <a:gd name="T12" fmla="*/ 3 w 145"/>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45" h="35">
                    <a:moveTo>
                      <a:pt x="3" y="10"/>
                    </a:moveTo>
                    <a:cubicBezTo>
                      <a:pt x="9" y="11"/>
                      <a:pt x="57" y="16"/>
                      <a:pt x="88" y="12"/>
                    </a:cubicBezTo>
                    <a:cubicBezTo>
                      <a:pt x="119" y="9"/>
                      <a:pt x="143" y="0"/>
                      <a:pt x="143" y="0"/>
                    </a:cubicBezTo>
                    <a:cubicBezTo>
                      <a:pt x="143" y="0"/>
                      <a:pt x="145" y="19"/>
                      <a:pt x="141" y="20"/>
                    </a:cubicBezTo>
                    <a:cubicBezTo>
                      <a:pt x="136" y="21"/>
                      <a:pt x="127" y="35"/>
                      <a:pt x="75" y="35"/>
                    </a:cubicBezTo>
                    <a:cubicBezTo>
                      <a:pt x="22" y="35"/>
                      <a:pt x="0" y="28"/>
                      <a:pt x="0" y="28"/>
                    </a:cubicBezTo>
                    <a:lnTo>
                      <a:pt x="3" y="1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p:nvSpPr>
            <p:spPr bwMode="auto">
              <a:xfrm>
                <a:off x="9440863" y="2765426"/>
                <a:ext cx="322263" cy="663575"/>
              </a:xfrm>
              <a:custGeom>
                <a:avLst/>
                <a:gdLst>
                  <a:gd name="T0" fmla="*/ 87 w 152"/>
                  <a:gd name="T1" fmla="*/ 0 h 313"/>
                  <a:gd name="T2" fmla="*/ 101 w 152"/>
                  <a:gd name="T3" fmla="*/ 17 h 313"/>
                  <a:gd name="T4" fmla="*/ 152 w 152"/>
                  <a:gd name="T5" fmla="*/ 281 h 313"/>
                  <a:gd name="T6" fmla="*/ 0 w 152"/>
                  <a:gd name="T7" fmla="*/ 293 h 313"/>
                  <a:gd name="T8" fmla="*/ 4 w 152"/>
                  <a:gd name="T9" fmla="*/ 18 h 313"/>
                  <a:gd name="T10" fmla="*/ 32 w 152"/>
                  <a:gd name="T11" fmla="*/ 14 h 313"/>
                  <a:gd name="T12" fmla="*/ 87 w 152"/>
                  <a:gd name="T13" fmla="*/ 0 h 313"/>
                </a:gdLst>
                <a:ahLst/>
                <a:cxnLst>
                  <a:cxn ang="0">
                    <a:pos x="T0" y="T1"/>
                  </a:cxn>
                  <a:cxn ang="0">
                    <a:pos x="T2" y="T3"/>
                  </a:cxn>
                  <a:cxn ang="0">
                    <a:pos x="T4" y="T5"/>
                  </a:cxn>
                  <a:cxn ang="0">
                    <a:pos x="T6" y="T7"/>
                  </a:cxn>
                  <a:cxn ang="0">
                    <a:pos x="T8" y="T9"/>
                  </a:cxn>
                  <a:cxn ang="0">
                    <a:pos x="T10" y="T11"/>
                  </a:cxn>
                  <a:cxn ang="0">
                    <a:pos x="T12" y="T13"/>
                  </a:cxn>
                </a:cxnLst>
                <a:rect l="0" t="0" r="r" b="b"/>
                <a:pathLst>
                  <a:path w="152" h="313">
                    <a:moveTo>
                      <a:pt x="87" y="0"/>
                    </a:moveTo>
                    <a:cubicBezTo>
                      <a:pt x="93" y="9"/>
                      <a:pt x="101" y="17"/>
                      <a:pt x="101" y="17"/>
                    </a:cubicBezTo>
                    <a:cubicBezTo>
                      <a:pt x="148" y="25"/>
                      <a:pt x="148" y="237"/>
                      <a:pt x="152" y="281"/>
                    </a:cubicBezTo>
                    <a:cubicBezTo>
                      <a:pt x="141" y="313"/>
                      <a:pt x="18" y="302"/>
                      <a:pt x="0" y="293"/>
                    </a:cubicBezTo>
                    <a:cubicBezTo>
                      <a:pt x="11" y="196"/>
                      <a:pt x="27" y="112"/>
                      <a:pt x="4" y="18"/>
                    </a:cubicBezTo>
                    <a:cubicBezTo>
                      <a:pt x="21" y="16"/>
                      <a:pt x="32" y="14"/>
                      <a:pt x="32" y="14"/>
                    </a:cubicBezTo>
                    <a:cubicBezTo>
                      <a:pt x="87" y="0"/>
                      <a:pt x="87" y="0"/>
                      <a:pt x="8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p:nvSpPr>
            <p:spPr bwMode="auto">
              <a:xfrm>
                <a:off x="9472613" y="2754313"/>
                <a:ext cx="174625" cy="44450"/>
              </a:xfrm>
              <a:custGeom>
                <a:avLst/>
                <a:gdLst>
                  <a:gd name="T0" fmla="*/ 4 w 110"/>
                  <a:gd name="T1" fmla="*/ 28 h 28"/>
                  <a:gd name="T2" fmla="*/ 0 w 110"/>
                  <a:gd name="T3" fmla="*/ 8 h 28"/>
                  <a:gd name="T4" fmla="*/ 97 w 110"/>
                  <a:gd name="T5" fmla="*/ 0 h 28"/>
                  <a:gd name="T6" fmla="*/ 110 w 110"/>
                  <a:gd name="T7" fmla="*/ 26 h 28"/>
                  <a:gd name="T8" fmla="*/ 4 w 110"/>
                  <a:gd name="T9" fmla="*/ 28 h 28"/>
                </a:gdLst>
                <a:ahLst/>
                <a:cxnLst>
                  <a:cxn ang="0">
                    <a:pos x="T0" y="T1"/>
                  </a:cxn>
                  <a:cxn ang="0">
                    <a:pos x="T2" y="T3"/>
                  </a:cxn>
                  <a:cxn ang="0">
                    <a:pos x="T4" y="T5"/>
                  </a:cxn>
                  <a:cxn ang="0">
                    <a:pos x="T6" y="T7"/>
                  </a:cxn>
                  <a:cxn ang="0">
                    <a:pos x="T8" y="T9"/>
                  </a:cxn>
                </a:cxnLst>
                <a:rect l="0" t="0" r="r" b="b"/>
                <a:pathLst>
                  <a:path w="110" h="28">
                    <a:moveTo>
                      <a:pt x="4" y="28"/>
                    </a:moveTo>
                    <a:lnTo>
                      <a:pt x="0" y="8"/>
                    </a:lnTo>
                    <a:lnTo>
                      <a:pt x="97" y="0"/>
                    </a:lnTo>
                    <a:lnTo>
                      <a:pt x="110" y="26"/>
                    </a:lnTo>
                    <a:lnTo>
                      <a:pt x="4" y="28"/>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p:nvSpPr>
            <p:spPr bwMode="auto">
              <a:xfrm>
                <a:off x="9331326" y="2506663"/>
                <a:ext cx="306388" cy="334963"/>
              </a:xfrm>
              <a:custGeom>
                <a:avLst/>
                <a:gdLst>
                  <a:gd name="T0" fmla="*/ 20 w 144"/>
                  <a:gd name="T1" fmla="*/ 35 h 158"/>
                  <a:gd name="T2" fmla="*/ 76 w 144"/>
                  <a:gd name="T3" fmla="*/ 6 h 158"/>
                  <a:gd name="T4" fmla="*/ 89 w 144"/>
                  <a:gd name="T5" fmla="*/ 17 h 158"/>
                  <a:gd name="T6" fmla="*/ 116 w 144"/>
                  <a:gd name="T7" fmla="*/ 16 h 158"/>
                  <a:gd name="T8" fmla="*/ 119 w 144"/>
                  <a:gd name="T9" fmla="*/ 30 h 158"/>
                  <a:gd name="T10" fmla="*/ 139 w 144"/>
                  <a:gd name="T11" fmla="*/ 60 h 158"/>
                  <a:gd name="T12" fmla="*/ 125 w 144"/>
                  <a:gd name="T13" fmla="*/ 106 h 158"/>
                  <a:gd name="T14" fmla="*/ 138 w 144"/>
                  <a:gd name="T15" fmla="*/ 122 h 158"/>
                  <a:gd name="T16" fmla="*/ 138 w 144"/>
                  <a:gd name="T17" fmla="*/ 122 h 158"/>
                  <a:gd name="T18" fmla="*/ 134 w 144"/>
                  <a:gd name="T19" fmla="*/ 158 h 158"/>
                  <a:gd name="T20" fmla="*/ 69 w 144"/>
                  <a:gd name="T21" fmla="*/ 138 h 158"/>
                  <a:gd name="T22" fmla="*/ 67 w 144"/>
                  <a:gd name="T23" fmla="*/ 122 h 158"/>
                  <a:gd name="T24" fmla="*/ 58 w 144"/>
                  <a:gd name="T25" fmla="*/ 112 h 158"/>
                  <a:gd name="T26" fmla="*/ 20 w 144"/>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58">
                    <a:moveTo>
                      <a:pt x="20" y="35"/>
                    </a:moveTo>
                    <a:cubicBezTo>
                      <a:pt x="37" y="6"/>
                      <a:pt x="44" y="0"/>
                      <a:pt x="76" y="6"/>
                    </a:cubicBezTo>
                    <a:cubicBezTo>
                      <a:pt x="78" y="7"/>
                      <a:pt x="87" y="17"/>
                      <a:pt x="89" y="17"/>
                    </a:cubicBezTo>
                    <a:cubicBezTo>
                      <a:pt x="96" y="17"/>
                      <a:pt x="104" y="16"/>
                      <a:pt x="116" y="16"/>
                    </a:cubicBezTo>
                    <a:cubicBezTo>
                      <a:pt x="119" y="30"/>
                      <a:pt x="119" y="30"/>
                      <a:pt x="119" y="30"/>
                    </a:cubicBezTo>
                    <a:cubicBezTo>
                      <a:pt x="119" y="30"/>
                      <a:pt x="135" y="51"/>
                      <a:pt x="139" y="60"/>
                    </a:cubicBezTo>
                    <a:cubicBezTo>
                      <a:pt x="144" y="68"/>
                      <a:pt x="123" y="97"/>
                      <a:pt x="125" y="106"/>
                    </a:cubicBezTo>
                    <a:cubicBezTo>
                      <a:pt x="127" y="115"/>
                      <a:pt x="135" y="118"/>
                      <a:pt x="138" y="122"/>
                    </a:cubicBezTo>
                    <a:cubicBezTo>
                      <a:pt x="138" y="122"/>
                      <a:pt x="138" y="122"/>
                      <a:pt x="138" y="122"/>
                    </a:cubicBezTo>
                    <a:cubicBezTo>
                      <a:pt x="134" y="158"/>
                      <a:pt x="134" y="158"/>
                      <a:pt x="134" y="158"/>
                    </a:cubicBezTo>
                    <a:cubicBezTo>
                      <a:pt x="134" y="158"/>
                      <a:pt x="66" y="143"/>
                      <a:pt x="69" y="138"/>
                    </a:cubicBezTo>
                    <a:cubicBezTo>
                      <a:pt x="71" y="135"/>
                      <a:pt x="67" y="122"/>
                      <a:pt x="67" y="122"/>
                    </a:cubicBezTo>
                    <a:cubicBezTo>
                      <a:pt x="62" y="113"/>
                      <a:pt x="62" y="113"/>
                      <a:pt x="58" y="112"/>
                    </a:cubicBezTo>
                    <a:cubicBezTo>
                      <a:pt x="21" y="106"/>
                      <a:pt x="0" y="69"/>
                      <a:pt x="20" y="35"/>
                    </a:cubicBezTo>
                    <a:close/>
                  </a:path>
                </a:pathLst>
              </a:custGeom>
              <a:solidFill>
                <a:srgbClr val="EFB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p:nvSpPr>
            <p:spPr bwMode="auto">
              <a:xfrm>
                <a:off x="9436101" y="2633663"/>
                <a:ext cx="201613" cy="196850"/>
              </a:xfrm>
              <a:custGeom>
                <a:avLst/>
                <a:gdLst>
                  <a:gd name="T0" fmla="*/ 90 w 95"/>
                  <a:gd name="T1" fmla="*/ 0 h 93"/>
                  <a:gd name="T2" fmla="*/ 76 w 95"/>
                  <a:gd name="T3" fmla="*/ 46 h 93"/>
                  <a:gd name="T4" fmla="*/ 89 w 95"/>
                  <a:gd name="T5" fmla="*/ 62 h 93"/>
                  <a:gd name="T6" fmla="*/ 89 w 95"/>
                  <a:gd name="T7" fmla="*/ 62 h 93"/>
                  <a:gd name="T8" fmla="*/ 86 w 95"/>
                  <a:gd name="T9" fmla="*/ 88 h 93"/>
                  <a:gd name="T10" fmla="*/ 59 w 95"/>
                  <a:gd name="T11" fmla="*/ 91 h 93"/>
                  <a:gd name="T12" fmla="*/ 58 w 95"/>
                  <a:gd name="T13" fmla="*/ 91 h 93"/>
                  <a:gd name="T14" fmla="*/ 20 w 95"/>
                  <a:gd name="T15" fmla="*/ 75 h 93"/>
                  <a:gd name="T16" fmla="*/ 19 w 95"/>
                  <a:gd name="T17" fmla="*/ 64 h 93"/>
                  <a:gd name="T18" fmla="*/ 11 w 95"/>
                  <a:gd name="T19" fmla="*/ 53 h 93"/>
                  <a:gd name="T20" fmla="*/ 13 w 95"/>
                  <a:gd name="T21" fmla="*/ 45 h 93"/>
                  <a:gd name="T22" fmla="*/ 0 w 95"/>
                  <a:gd name="T23" fmla="*/ 29 h 93"/>
                  <a:gd name="T24" fmla="*/ 6 w 95"/>
                  <a:gd name="T25" fmla="*/ 24 h 93"/>
                  <a:gd name="T26" fmla="*/ 20 w 95"/>
                  <a:gd name="T27" fmla="*/ 32 h 93"/>
                  <a:gd name="T28" fmla="*/ 90 w 95"/>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93">
                    <a:moveTo>
                      <a:pt x="90" y="0"/>
                    </a:moveTo>
                    <a:cubicBezTo>
                      <a:pt x="95" y="8"/>
                      <a:pt x="74" y="37"/>
                      <a:pt x="76" y="46"/>
                    </a:cubicBezTo>
                    <a:cubicBezTo>
                      <a:pt x="78" y="55"/>
                      <a:pt x="86" y="58"/>
                      <a:pt x="89" y="62"/>
                    </a:cubicBezTo>
                    <a:cubicBezTo>
                      <a:pt x="89" y="62"/>
                      <a:pt x="89" y="62"/>
                      <a:pt x="89" y="62"/>
                    </a:cubicBezTo>
                    <a:cubicBezTo>
                      <a:pt x="86" y="88"/>
                      <a:pt x="86" y="88"/>
                      <a:pt x="86" y="88"/>
                    </a:cubicBezTo>
                    <a:cubicBezTo>
                      <a:pt x="75" y="91"/>
                      <a:pt x="64" y="93"/>
                      <a:pt x="59" y="91"/>
                    </a:cubicBezTo>
                    <a:cubicBezTo>
                      <a:pt x="58" y="91"/>
                      <a:pt x="58" y="91"/>
                      <a:pt x="58" y="91"/>
                    </a:cubicBezTo>
                    <a:cubicBezTo>
                      <a:pt x="51" y="89"/>
                      <a:pt x="33" y="81"/>
                      <a:pt x="20" y="75"/>
                    </a:cubicBezTo>
                    <a:cubicBezTo>
                      <a:pt x="20" y="70"/>
                      <a:pt x="19" y="64"/>
                      <a:pt x="19" y="64"/>
                    </a:cubicBezTo>
                    <a:cubicBezTo>
                      <a:pt x="17" y="62"/>
                      <a:pt x="16" y="54"/>
                      <a:pt x="11" y="53"/>
                    </a:cubicBezTo>
                    <a:cubicBezTo>
                      <a:pt x="12" y="50"/>
                      <a:pt x="13" y="48"/>
                      <a:pt x="13" y="45"/>
                    </a:cubicBezTo>
                    <a:cubicBezTo>
                      <a:pt x="14" y="43"/>
                      <a:pt x="0" y="29"/>
                      <a:pt x="0" y="29"/>
                    </a:cubicBezTo>
                    <a:cubicBezTo>
                      <a:pt x="0" y="29"/>
                      <a:pt x="6" y="29"/>
                      <a:pt x="6" y="24"/>
                    </a:cubicBezTo>
                    <a:cubicBezTo>
                      <a:pt x="10" y="27"/>
                      <a:pt x="16" y="32"/>
                      <a:pt x="20" y="32"/>
                    </a:cubicBezTo>
                    <a:cubicBezTo>
                      <a:pt x="45" y="35"/>
                      <a:pt x="76" y="2"/>
                      <a:pt x="90"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p:nvSpPr>
            <p:spPr bwMode="auto">
              <a:xfrm>
                <a:off x="9512301" y="2786063"/>
                <a:ext cx="88900" cy="61913"/>
              </a:xfrm>
              <a:custGeom>
                <a:avLst/>
                <a:gdLst>
                  <a:gd name="T0" fmla="*/ 0 w 42"/>
                  <a:gd name="T1" fmla="*/ 21 h 29"/>
                  <a:gd name="T2" fmla="*/ 9 w 42"/>
                  <a:gd name="T3" fmla="*/ 0 h 29"/>
                  <a:gd name="T4" fmla="*/ 34 w 42"/>
                  <a:gd name="T5" fmla="*/ 7 h 29"/>
                  <a:gd name="T6" fmla="*/ 41 w 42"/>
                  <a:gd name="T7" fmla="*/ 29 h 29"/>
                  <a:gd name="T8" fmla="*/ 0 w 42"/>
                  <a:gd name="T9" fmla="*/ 21 h 29"/>
                </a:gdLst>
                <a:ahLst/>
                <a:cxnLst>
                  <a:cxn ang="0">
                    <a:pos x="T0" y="T1"/>
                  </a:cxn>
                  <a:cxn ang="0">
                    <a:pos x="T2" y="T3"/>
                  </a:cxn>
                  <a:cxn ang="0">
                    <a:pos x="T4" y="T5"/>
                  </a:cxn>
                  <a:cxn ang="0">
                    <a:pos x="T6" y="T7"/>
                  </a:cxn>
                  <a:cxn ang="0">
                    <a:pos x="T8" y="T9"/>
                  </a:cxn>
                </a:cxnLst>
                <a:rect l="0" t="0" r="r" b="b"/>
                <a:pathLst>
                  <a:path w="42" h="29">
                    <a:moveTo>
                      <a:pt x="0" y="21"/>
                    </a:moveTo>
                    <a:cubicBezTo>
                      <a:pt x="3" y="14"/>
                      <a:pt x="6" y="8"/>
                      <a:pt x="9" y="0"/>
                    </a:cubicBezTo>
                    <a:cubicBezTo>
                      <a:pt x="17" y="3"/>
                      <a:pt x="32" y="7"/>
                      <a:pt x="34" y="7"/>
                    </a:cubicBezTo>
                    <a:cubicBezTo>
                      <a:pt x="34" y="7"/>
                      <a:pt x="42" y="29"/>
                      <a:pt x="41" y="29"/>
                    </a:cubicBezTo>
                    <a:lnTo>
                      <a:pt x="0" y="21"/>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p:nvSpPr>
            <p:spPr bwMode="auto">
              <a:xfrm>
                <a:off x="9355138" y="2803526"/>
                <a:ext cx="228600" cy="690563"/>
              </a:xfrm>
              <a:custGeom>
                <a:avLst/>
                <a:gdLst>
                  <a:gd name="T0" fmla="*/ 83 w 108"/>
                  <a:gd name="T1" fmla="*/ 8 h 326"/>
                  <a:gd name="T2" fmla="*/ 57 w 108"/>
                  <a:gd name="T3" fmla="*/ 326 h 326"/>
                  <a:gd name="T4" fmla="*/ 0 w 108"/>
                  <a:gd name="T5" fmla="*/ 304 h 326"/>
                  <a:gd name="T6" fmla="*/ 24 w 108"/>
                  <a:gd name="T7" fmla="*/ 74 h 326"/>
                  <a:gd name="T8" fmla="*/ 44 w 108"/>
                  <a:gd name="T9" fmla="*/ 0 h 326"/>
                  <a:gd name="T10" fmla="*/ 47 w 108"/>
                  <a:gd name="T11" fmla="*/ 0 h 326"/>
                  <a:gd name="T12" fmla="*/ 83 w 108"/>
                  <a:gd name="T13" fmla="*/ 8 h 326"/>
                </a:gdLst>
                <a:ahLst/>
                <a:cxnLst>
                  <a:cxn ang="0">
                    <a:pos x="T0" y="T1"/>
                  </a:cxn>
                  <a:cxn ang="0">
                    <a:pos x="T2" y="T3"/>
                  </a:cxn>
                  <a:cxn ang="0">
                    <a:pos x="T4" y="T5"/>
                  </a:cxn>
                  <a:cxn ang="0">
                    <a:pos x="T6" y="T7"/>
                  </a:cxn>
                  <a:cxn ang="0">
                    <a:pos x="T8" y="T9"/>
                  </a:cxn>
                  <a:cxn ang="0">
                    <a:pos x="T10" y="T11"/>
                  </a:cxn>
                  <a:cxn ang="0">
                    <a:pos x="T12" y="T13"/>
                  </a:cxn>
                </a:cxnLst>
                <a:rect l="0" t="0" r="r" b="b"/>
                <a:pathLst>
                  <a:path w="108" h="326">
                    <a:moveTo>
                      <a:pt x="83" y="8"/>
                    </a:moveTo>
                    <a:cubicBezTo>
                      <a:pt x="108" y="14"/>
                      <a:pt x="57" y="326"/>
                      <a:pt x="57" y="326"/>
                    </a:cubicBezTo>
                    <a:cubicBezTo>
                      <a:pt x="52" y="320"/>
                      <a:pt x="22" y="318"/>
                      <a:pt x="0" y="304"/>
                    </a:cubicBezTo>
                    <a:cubicBezTo>
                      <a:pt x="24" y="74"/>
                      <a:pt x="24" y="74"/>
                      <a:pt x="24" y="74"/>
                    </a:cubicBezTo>
                    <a:cubicBezTo>
                      <a:pt x="44" y="0"/>
                      <a:pt x="44" y="0"/>
                      <a:pt x="44" y="0"/>
                    </a:cubicBezTo>
                    <a:cubicBezTo>
                      <a:pt x="45" y="0"/>
                      <a:pt x="46" y="0"/>
                      <a:pt x="47" y="0"/>
                    </a:cubicBezTo>
                    <a:lnTo>
                      <a:pt x="83" y="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p:nvSpPr>
            <p:spPr bwMode="auto">
              <a:xfrm>
                <a:off x="8994776" y="3279776"/>
                <a:ext cx="131763" cy="149225"/>
              </a:xfrm>
              <a:custGeom>
                <a:avLst/>
                <a:gdLst>
                  <a:gd name="T0" fmla="*/ 40 w 62"/>
                  <a:gd name="T1" fmla="*/ 0 h 70"/>
                  <a:gd name="T2" fmla="*/ 50 w 62"/>
                  <a:gd name="T3" fmla="*/ 19 h 70"/>
                  <a:gd name="T4" fmla="*/ 52 w 62"/>
                  <a:gd name="T5" fmla="*/ 33 h 70"/>
                  <a:gd name="T6" fmla="*/ 60 w 62"/>
                  <a:gd name="T7" fmla="*/ 42 h 70"/>
                  <a:gd name="T8" fmla="*/ 54 w 62"/>
                  <a:gd name="T9" fmla="*/ 58 h 70"/>
                  <a:gd name="T10" fmla="*/ 49 w 62"/>
                  <a:gd name="T11" fmla="*/ 59 h 70"/>
                  <a:gd name="T12" fmla="*/ 43 w 62"/>
                  <a:gd name="T13" fmla="*/ 66 h 70"/>
                  <a:gd name="T14" fmla="*/ 35 w 62"/>
                  <a:gd name="T15" fmla="*/ 66 h 70"/>
                  <a:gd name="T16" fmla="*/ 27 w 62"/>
                  <a:gd name="T17" fmla="*/ 69 h 70"/>
                  <a:gd name="T18" fmla="*/ 5 w 62"/>
                  <a:gd name="T19" fmla="*/ 59 h 70"/>
                  <a:gd name="T20" fmla="*/ 4 w 62"/>
                  <a:gd name="T21" fmla="*/ 33 h 70"/>
                  <a:gd name="T22" fmla="*/ 16 w 62"/>
                  <a:gd name="T23" fmla="*/ 9 h 70"/>
                  <a:gd name="T24" fmla="*/ 40 w 62"/>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70">
                    <a:moveTo>
                      <a:pt x="40" y="0"/>
                    </a:moveTo>
                    <a:cubicBezTo>
                      <a:pt x="42" y="5"/>
                      <a:pt x="46" y="10"/>
                      <a:pt x="50" y="19"/>
                    </a:cubicBezTo>
                    <a:cubicBezTo>
                      <a:pt x="51" y="22"/>
                      <a:pt x="52" y="28"/>
                      <a:pt x="52" y="33"/>
                    </a:cubicBezTo>
                    <a:cubicBezTo>
                      <a:pt x="54" y="35"/>
                      <a:pt x="58" y="38"/>
                      <a:pt x="60" y="42"/>
                    </a:cubicBezTo>
                    <a:cubicBezTo>
                      <a:pt x="62" y="46"/>
                      <a:pt x="57" y="56"/>
                      <a:pt x="54" y="58"/>
                    </a:cubicBezTo>
                    <a:cubicBezTo>
                      <a:pt x="53" y="59"/>
                      <a:pt x="51" y="59"/>
                      <a:pt x="49" y="59"/>
                    </a:cubicBezTo>
                    <a:cubicBezTo>
                      <a:pt x="47" y="62"/>
                      <a:pt x="45" y="65"/>
                      <a:pt x="43" y="66"/>
                    </a:cubicBezTo>
                    <a:cubicBezTo>
                      <a:pt x="42" y="67"/>
                      <a:pt x="38" y="67"/>
                      <a:pt x="35" y="66"/>
                    </a:cubicBezTo>
                    <a:cubicBezTo>
                      <a:pt x="33" y="70"/>
                      <a:pt x="31" y="69"/>
                      <a:pt x="27" y="69"/>
                    </a:cubicBezTo>
                    <a:cubicBezTo>
                      <a:pt x="21" y="68"/>
                      <a:pt x="9" y="63"/>
                      <a:pt x="5" y="59"/>
                    </a:cubicBezTo>
                    <a:cubicBezTo>
                      <a:pt x="0" y="52"/>
                      <a:pt x="1" y="41"/>
                      <a:pt x="4" y="33"/>
                    </a:cubicBezTo>
                    <a:cubicBezTo>
                      <a:pt x="7" y="26"/>
                      <a:pt x="11" y="14"/>
                      <a:pt x="16" y="9"/>
                    </a:cubicBezTo>
                    <a:cubicBezTo>
                      <a:pt x="21" y="5"/>
                      <a:pt x="40" y="0"/>
                      <a:pt x="40"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p:nvSpPr>
            <p:spPr bwMode="auto">
              <a:xfrm>
                <a:off x="9018588" y="3273426"/>
                <a:ext cx="90488" cy="50800"/>
              </a:xfrm>
              <a:custGeom>
                <a:avLst/>
                <a:gdLst>
                  <a:gd name="T0" fmla="*/ 42 w 43"/>
                  <a:gd name="T1" fmla="*/ 11 h 24"/>
                  <a:gd name="T2" fmla="*/ 43 w 43"/>
                  <a:gd name="T3" fmla="*/ 14 h 24"/>
                  <a:gd name="T4" fmla="*/ 41 w 43"/>
                  <a:gd name="T5" fmla="*/ 24 h 24"/>
                  <a:gd name="T6" fmla="*/ 1 w 43"/>
                  <a:gd name="T7" fmla="*/ 15 h 24"/>
                  <a:gd name="T8" fmla="*/ 5 w 43"/>
                  <a:gd name="T9" fmla="*/ 0 h 24"/>
                  <a:gd name="T10" fmla="*/ 42 w 43"/>
                  <a:gd name="T11" fmla="*/ 11 h 24"/>
                </a:gdLst>
                <a:ahLst/>
                <a:cxnLst>
                  <a:cxn ang="0">
                    <a:pos x="T0" y="T1"/>
                  </a:cxn>
                  <a:cxn ang="0">
                    <a:pos x="T2" y="T3"/>
                  </a:cxn>
                  <a:cxn ang="0">
                    <a:pos x="T4" y="T5"/>
                  </a:cxn>
                  <a:cxn ang="0">
                    <a:pos x="T6" y="T7"/>
                  </a:cxn>
                  <a:cxn ang="0">
                    <a:pos x="T8" y="T9"/>
                  </a:cxn>
                  <a:cxn ang="0">
                    <a:pos x="T10" y="T11"/>
                  </a:cxn>
                </a:cxnLst>
                <a:rect l="0" t="0" r="r" b="b"/>
                <a:pathLst>
                  <a:path w="43" h="24">
                    <a:moveTo>
                      <a:pt x="42" y="11"/>
                    </a:moveTo>
                    <a:cubicBezTo>
                      <a:pt x="42" y="11"/>
                      <a:pt x="43" y="14"/>
                      <a:pt x="43" y="14"/>
                    </a:cubicBezTo>
                    <a:cubicBezTo>
                      <a:pt x="41" y="24"/>
                      <a:pt x="41" y="24"/>
                      <a:pt x="41" y="24"/>
                    </a:cubicBezTo>
                    <a:cubicBezTo>
                      <a:pt x="41" y="24"/>
                      <a:pt x="0" y="15"/>
                      <a:pt x="1" y="15"/>
                    </a:cubicBezTo>
                    <a:cubicBezTo>
                      <a:pt x="2" y="16"/>
                      <a:pt x="5" y="0"/>
                      <a:pt x="5" y="0"/>
                    </a:cubicBezTo>
                    <a:lnTo>
                      <a:pt x="4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1"/>
              <p:cNvSpPr>
                <a:spLocks/>
              </p:cNvSpPr>
              <p:nvPr/>
            </p:nvSpPr>
            <p:spPr bwMode="auto">
              <a:xfrm>
                <a:off x="9013826" y="2803526"/>
                <a:ext cx="434975" cy="511175"/>
              </a:xfrm>
              <a:custGeom>
                <a:avLst/>
                <a:gdLst>
                  <a:gd name="T0" fmla="*/ 205 w 205"/>
                  <a:gd name="T1" fmla="*/ 0 h 241"/>
                  <a:gd name="T2" fmla="*/ 0 w 205"/>
                  <a:gd name="T3" fmla="*/ 232 h 241"/>
                  <a:gd name="T4" fmla="*/ 44 w 205"/>
                  <a:gd name="T5" fmla="*/ 241 h 241"/>
                  <a:gd name="T6" fmla="*/ 195 w 205"/>
                  <a:gd name="T7" fmla="*/ 79 h 241"/>
                  <a:gd name="T8" fmla="*/ 205 w 205"/>
                  <a:gd name="T9" fmla="*/ 0 h 241"/>
                </a:gdLst>
                <a:ahLst/>
                <a:cxnLst>
                  <a:cxn ang="0">
                    <a:pos x="T0" y="T1"/>
                  </a:cxn>
                  <a:cxn ang="0">
                    <a:pos x="T2" y="T3"/>
                  </a:cxn>
                  <a:cxn ang="0">
                    <a:pos x="T4" y="T5"/>
                  </a:cxn>
                  <a:cxn ang="0">
                    <a:pos x="T6" y="T7"/>
                  </a:cxn>
                  <a:cxn ang="0">
                    <a:pos x="T8" y="T9"/>
                  </a:cxn>
                </a:cxnLst>
                <a:rect l="0" t="0" r="r" b="b"/>
                <a:pathLst>
                  <a:path w="205" h="241">
                    <a:moveTo>
                      <a:pt x="205" y="0"/>
                    </a:moveTo>
                    <a:cubicBezTo>
                      <a:pt x="149" y="15"/>
                      <a:pt x="21" y="77"/>
                      <a:pt x="0" y="232"/>
                    </a:cubicBezTo>
                    <a:cubicBezTo>
                      <a:pt x="16" y="233"/>
                      <a:pt x="29" y="238"/>
                      <a:pt x="44" y="241"/>
                    </a:cubicBezTo>
                    <a:cubicBezTo>
                      <a:pt x="66" y="127"/>
                      <a:pt x="132" y="72"/>
                      <a:pt x="195" y="79"/>
                    </a:cubicBezTo>
                    <a:lnTo>
                      <a:pt x="205"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2"/>
              <p:cNvSpPr>
                <a:spLocks/>
              </p:cNvSpPr>
              <p:nvPr/>
            </p:nvSpPr>
            <p:spPr bwMode="auto">
              <a:xfrm>
                <a:off x="9461501" y="2795588"/>
                <a:ext cx="100013" cy="407988"/>
              </a:xfrm>
              <a:custGeom>
                <a:avLst/>
                <a:gdLst>
                  <a:gd name="T0" fmla="*/ 33 w 47"/>
                  <a:gd name="T1" fmla="*/ 12 h 193"/>
                  <a:gd name="T2" fmla="*/ 27 w 47"/>
                  <a:gd name="T3" fmla="*/ 193 h 193"/>
                  <a:gd name="T4" fmla="*/ 10 w 47"/>
                  <a:gd name="T5" fmla="*/ 69 h 193"/>
                  <a:gd name="T6" fmla="*/ 31 w 47"/>
                  <a:gd name="T7" fmla="*/ 64 h 193"/>
                  <a:gd name="T8" fmla="*/ 0 w 47"/>
                  <a:gd name="T9" fmla="*/ 53 h 193"/>
                  <a:gd name="T10" fmla="*/ 8 w 47"/>
                  <a:gd name="T11" fmla="*/ 0 h 193"/>
                  <a:gd name="T12" fmla="*/ 33 w 47"/>
                  <a:gd name="T13" fmla="*/ 12 h 193"/>
                </a:gdLst>
                <a:ahLst/>
                <a:cxnLst>
                  <a:cxn ang="0">
                    <a:pos x="T0" y="T1"/>
                  </a:cxn>
                  <a:cxn ang="0">
                    <a:pos x="T2" y="T3"/>
                  </a:cxn>
                  <a:cxn ang="0">
                    <a:pos x="T4" y="T5"/>
                  </a:cxn>
                  <a:cxn ang="0">
                    <a:pos x="T6" y="T7"/>
                  </a:cxn>
                  <a:cxn ang="0">
                    <a:pos x="T8" y="T9"/>
                  </a:cxn>
                  <a:cxn ang="0">
                    <a:pos x="T10" y="T11"/>
                  </a:cxn>
                  <a:cxn ang="0">
                    <a:pos x="T12" y="T13"/>
                  </a:cxn>
                </a:cxnLst>
                <a:rect l="0" t="0" r="r" b="b"/>
                <a:pathLst>
                  <a:path w="47" h="193">
                    <a:moveTo>
                      <a:pt x="33" y="12"/>
                    </a:moveTo>
                    <a:cubicBezTo>
                      <a:pt x="47" y="19"/>
                      <a:pt x="39" y="102"/>
                      <a:pt x="27" y="193"/>
                    </a:cubicBezTo>
                    <a:cubicBezTo>
                      <a:pt x="27" y="193"/>
                      <a:pt x="10" y="69"/>
                      <a:pt x="10" y="69"/>
                    </a:cubicBezTo>
                    <a:cubicBezTo>
                      <a:pt x="31" y="64"/>
                      <a:pt x="31" y="64"/>
                      <a:pt x="31" y="64"/>
                    </a:cubicBezTo>
                    <a:cubicBezTo>
                      <a:pt x="0" y="53"/>
                      <a:pt x="0" y="53"/>
                      <a:pt x="0" y="53"/>
                    </a:cubicBezTo>
                    <a:cubicBezTo>
                      <a:pt x="8" y="0"/>
                      <a:pt x="8" y="0"/>
                      <a:pt x="8" y="0"/>
                    </a:cubicBezTo>
                    <a:lnTo>
                      <a:pt x="33" y="12"/>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3"/>
              <p:cNvSpPr>
                <a:spLocks/>
              </p:cNvSpPr>
              <p:nvPr/>
            </p:nvSpPr>
            <p:spPr bwMode="auto">
              <a:xfrm>
                <a:off x="9883776" y="2382838"/>
                <a:ext cx="122238" cy="138113"/>
              </a:xfrm>
              <a:custGeom>
                <a:avLst/>
                <a:gdLst>
                  <a:gd name="T0" fmla="*/ 54 w 58"/>
                  <a:gd name="T1" fmla="*/ 64 h 65"/>
                  <a:gd name="T2" fmla="*/ 58 w 58"/>
                  <a:gd name="T3" fmla="*/ 38 h 65"/>
                  <a:gd name="T4" fmla="*/ 51 w 58"/>
                  <a:gd name="T5" fmla="*/ 9 h 65"/>
                  <a:gd name="T6" fmla="*/ 26 w 58"/>
                  <a:gd name="T7" fmla="*/ 0 h 65"/>
                  <a:gd name="T8" fmla="*/ 3 w 58"/>
                  <a:gd name="T9" fmla="*/ 14 h 65"/>
                  <a:gd name="T10" fmla="*/ 10 w 58"/>
                  <a:gd name="T11" fmla="*/ 38 h 65"/>
                  <a:gd name="T12" fmla="*/ 21 w 58"/>
                  <a:gd name="T13" fmla="*/ 58 h 65"/>
                  <a:gd name="T14" fmla="*/ 54 w 58"/>
                  <a:gd name="T15" fmla="*/ 6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5">
                    <a:moveTo>
                      <a:pt x="54" y="64"/>
                    </a:moveTo>
                    <a:cubicBezTo>
                      <a:pt x="54" y="58"/>
                      <a:pt x="58" y="47"/>
                      <a:pt x="58" y="38"/>
                    </a:cubicBezTo>
                    <a:cubicBezTo>
                      <a:pt x="58" y="29"/>
                      <a:pt x="51" y="13"/>
                      <a:pt x="51" y="9"/>
                    </a:cubicBezTo>
                    <a:cubicBezTo>
                      <a:pt x="50" y="5"/>
                      <a:pt x="39" y="0"/>
                      <a:pt x="26" y="0"/>
                    </a:cubicBezTo>
                    <a:cubicBezTo>
                      <a:pt x="13" y="0"/>
                      <a:pt x="6" y="6"/>
                      <a:pt x="3" y="14"/>
                    </a:cubicBezTo>
                    <a:cubicBezTo>
                      <a:pt x="0" y="22"/>
                      <a:pt x="4" y="32"/>
                      <a:pt x="10" y="38"/>
                    </a:cubicBezTo>
                    <a:cubicBezTo>
                      <a:pt x="15" y="45"/>
                      <a:pt x="21" y="51"/>
                      <a:pt x="21" y="58"/>
                    </a:cubicBezTo>
                    <a:cubicBezTo>
                      <a:pt x="22" y="65"/>
                      <a:pt x="54" y="64"/>
                      <a:pt x="54" y="64"/>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
              <p:cNvSpPr>
                <a:spLocks/>
              </p:cNvSpPr>
              <p:nvPr/>
            </p:nvSpPr>
            <p:spPr bwMode="auto">
              <a:xfrm>
                <a:off x="9923463" y="2495551"/>
                <a:ext cx="82550" cy="42863"/>
              </a:xfrm>
              <a:custGeom>
                <a:avLst/>
                <a:gdLst>
                  <a:gd name="T0" fmla="*/ 0 w 52"/>
                  <a:gd name="T1" fmla="*/ 26 h 27"/>
                  <a:gd name="T2" fmla="*/ 0 w 52"/>
                  <a:gd name="T3" fmla="*/ 0 h 27"/>
                  <a:gd name="T4" fmla="*/ 52 w 52"/>
                  <a:gd name="T5" fmla="*/ 3 h 27"/>
                  <a:gd name="T6" fmla="*/ 48 w 52"/>
                  <a:gd name="T7" fmla="*/ 27 h 27"/>
                  <a:gd name="T8" fmla="*/ 0 w 52"/>
                  <a:gd name="T9" fmla="*/ 26 h 27"/>
                </a:gdLst>
                <a:ahLst/>
                <a:cxnLst>
                  <a:cxn ang="0">
                    <a:pos x="T0" y="T1"/>
                  </a:cxn>
                  <a:cxn ang="0">
                    <a:pos x="T2" y="T3"/>
                  </a:cxn>
                  <a:cxn ang="0">
                    <a:pos x="T4" y="T5"/>
                  </a:cxn>
                  <a:cxn ang="0">
                    <a:pos x="T6" y="T7"/>
                  </a:cxn>
                  <a:cxn ang="0">
                    <a:pos x="T8" y="T9"/>
                  </a:cxn>
                </a:cxnLst>
                <a:rect l="0" t="0" r="r" b="b"/>
                <a:pathLst>
                  <a:path w="52" h="27">
                    <a:moveTo>
                      <a:pt x="0" y="26"/>
                    </a:moveTo>
                    <a:lnTo>
                      <a:pt x="0" y="0"/>
                    </a:lnTo>
                    <a:lnTo>
                      <a:pt x="52" y="3"/>
                    </a:lnTo>
                    <a:lnTo>
                      <a:pt x="48" y="27"/>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5"/>
              <p:cNvSpPr>
                <a:spLocks/>
              </p:cNvSpPr>
              <p:nvPr/>
            </p:nvSpPr>
            <p:spPr bwMode="auto">
              <a:xfrm>
                <a:off x="9639301" y="2501901"/>
                <a:ext cx="368300" cy="871538"/>
              </a:xfrm>
              <a:custGeom>
                <a:avLst/>
                <a:gdLst>
                  <a:gd name="T0" fmla="*/ 0 w 174"/>
                  <a:gd name="T1" fmla="*/ 133 h 411"/>
                  <a:gd name="T2" fmla="*/ 132 w 174"/>
                  <a:gd name="T3" fmla="*/ 0 h 411"/>
                  <a:gd name="T4" fmla="*/ 174 w 174"/>
                  <a:gd name="T5" fmla="*/ 4 h 411"/>
                  <a:gd name="T6" fmla="*/ 55 w 174"/>
                  <a:gd name="T7" fmla="*/ 210 h 411"/>
                  <a:gd name="T8" fmla="*/ 99 w 174"/>
                  <a:gd name="T9" fmla="*/ 407 h 411"/>
                  <a:gd name="T10" fmla="*/ 57 w 174"/>
                  <a:gd name="T11" fmla="*/ 411 h 411"/>
                  <a:gd name="T12" fmla="*/ 0 w 174"/>
                  <a:gd name="T13" fmla="*/ 133 h 411"/>
                </a:gdLst>
                <a:ahLst/>
                <a:cxnLst>
                  <a:cxn ang="0">
                    <a:pos x="T0" y="T1"/>
                  </a:cxn>
                  <a:cxn ang="0">
                    <a:pos x="T2" y="T3"/>
                  </a:cxn>
                  <a:cxn ang="0">
                    <a:pos x="T4" y="T5"/>
                  </a:cxn>
                  <a:cxn ang="0">
                    <a:pos x="T6" y="T7"/>
                  </a:cxn>
                  <a:cxn ang="0">
                    <a:pos x="T8" y="T9"/>
                  </a:cxn>
                  <a:cxn ang="0">
                    <a:pos x="T10" y="T11"/>
                  </a:cxn>
                  <a:cxn ang="0">
                    <a:pos x="T12" y="T13"/>
                  </a:cxn>
                </a:cxnLst>
                <a:rect l="0" t="0" r="r" b="b"/>
                <a:pathLst>
                  <a:path w="174" h="411">
                    <a:moveTo>
                      <a:pt x="0" y="133"/>
                    </a:moveTo>
                    <a:cubicBezTo>
                      <a:pt x="43" y="125"/>
                      <a:pt x="106" y="169"/>
                      <a:pt x="132" y="0"/>
                    </a:cubicBezTo>
                    <a:cubicBezTo>
                      <a:pt x="174" y="4"/>
                      <a:pt x="174" y="4"/>
                      <a:pt x="174" y="4"/>
                    </a:cubicBezTo>
                    <a:cubicBezTo>
                      <a:pt x="157" y="177"/>
                      <a:pt x="120" y="180"/>
                      <a:pt x="55" y="210"/>
                    </a:cubicBezTo>
                    <a:cubicBezTo>
                      <a:pt x="99" y="407"/>
                      <a:pt x="99" y="407"/>
                      <a:pt x="99" y="407"/>
                    </a:cubicBezTo>
                    <a:cubicBezTo>
                      <a:pt x="57" y="411"/>
                      <a:pt x="57" y="411"/>
                      <a:pt x="57" y="411"/>
                    </a:cubicBezTo>
                    <a:lnTo>
                      <a:pt x="0" y="133"/>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6"/>
              <p:cNvSpPr>
                <a:spLocks/>
              </p:cNvSpPr>
              <p:nvPr/>
            </p:nvSpPr>
            <p:spPr bwMode="auto">
              <a:xfrm>
                <a:off x="9634538" y="2774951"/>
                <a:ext cx="93663" cy="384175"/>
              </a:xfrm>
              <a:custGeom>
                <a:avLst/>
                <a:gdLst>
                  <a:gd name="T0" fmla="*/ 14 w 59"/>
                  <a:gd name="T1" fmla="*/ 0 h 242"/>
                  <a:gd name="T2" fmla="*/ 14 w 59"/>
                  <a:gd name="T3" fmla="*/ 0 h 242"/>
                  <a:gd name="T4" fmla="*/ 59 w 59"/>
                  <a:gd name="T5" fmla="*/ 63 h 242"/>
                  <a:gd name="T6" fmla="*/ 28 w 59"/>
                  <a:gd name="T7" fmla="*/ 74 h 242"/>
                  <a:gd name="T8" fmla="*/ 52 w 59"/>
                  <a:gd name="T9" fmla="*/ 78 h 242"/>
                  <a:gd name="T10" fmla="*/ 51 w 59"/>
                  <a:gd name="T11" fmla="*/ 242 h 242"/>
                  <a:gd name="T12" fmla="*/ 0 w 59"/>
                  <a:gd name="T13" fmla="*/ 4 h 242"/>
                  <a:gd name="T14" fmla="*/ 14 w 59"/>
                  <a:gd name="T15" fmla="*/ 0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42">
                    <a:moveTo>
                      <a:pt x="14" y="0"/>
                    </a:moveTo>
                    <a:lnTo>
                      <a:pt x="14" y="0"/>
                    </a:lnTo>
                    <a:lnTo>
                      <a:pt x="59" y="63"/>
                    </a:lnTo>
                    <a:lnTo>
                      <a:pt x="28" y="74"/>
                    </a:lnTo>
                    <a:lnTo>
                      <a:pt x="52" y="78"/>
                    </a:lnTo>
                    <a:lnTo>
                      <a:pt x="51" y="242"/>
                    </a:lnTo>
                    <a:lnTo>
                      <a:pt x="0" y="4"/>
                    </a:lnTo>
                    <a:lnTo>
                      <a:pt x="14" y="0"/>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9618663" y="2781301"/>
                <a:ext cx="31750" cy="66675"/>
              </a:xfrm>
              <a:custGeom>
                <a:avLst/>
                <a:gdLst>
                  <a:gd name="T0" fmla="*/ 0 w 15"/>
                  <a:gd name="T1" fmla="*/ 5 h 31"/>
                  <a:gd name="T2" fmla="*/ 2 w 15"/>
                  <a:gd name="T3" fmla="*/ 1 h 31"/>
                  <a:gd name="T4" fmla="*/ 15 w 15"/>
                  <a:gd name="T5" fmla="*/ 15 h 31"/>
                  <a:gd name="T6" fmla="*/ 3 w 15"/>
                  <a:gd name="T7" fmla="*/ 30 h 31"/>
                  <a:gd name="T8" fmla="*/ 0 w 15"/>
                  <a:gd name="T9" fmla="*/ 5 h 31"/>
                </a:gdLst>
                <a:ahLst/>
                <a:cxnLst>
                  <a:cxn ang="0">
                    <a:pos x="T0" y="T1"/>
                  </a:cxn>
                  <a:cxn ang="0">
                    <a:pos x="T2" y="T3"/>
                  </a:cxn>
                  <a:cxn ang="0">
                    <a:pos x="T4" y="T5"/>
                  </a:cxn>
                  <a:cxn ang="0">
                    <a:pos x="T6" y="T7"/>
                  </a:cxn>
                  <a:cxn ang="0">
                    <a:pos x="T8" y="T9"/>
                  </a:cxn>
                </a:cxnLst>
                <a:rect l="0" t="0" r="r" b="b"/>
                <a:pathLst>
                  <a:path w="15" h="31">
                    <a:moveTo>
                      <a:pt x="0" y="5"/>
                    </a:moveTo>
                    <a:cubicBezTo>
                      <a:pt x="2" y="1"/>
                      <a:pt x="2" y="1"/>
                      <a:pt x="2" y="1"/>
                    </a:cubicBezTo>
                    <a:cubicBezTo>
                      <a:pt x="2" y="0"/>
                      <a:pt x="15" y="15"/>
                      <a:pt x="15" y="15"/>
                    </a:cubicBezTo>
                    <a:cubicBezTo>
                      <a:pt x="15" y="15"/>
                      <a:pt x="3" y="31"/>
                      <a:pt x="3" y="30"/>
                    </a:cubicBezTo>
                    <a:lnTo>
                      <a:pt x="0" y="5"/>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
              <p:cNvSpPr>
                <a:spLocks/>
              </p:cNvSpPr>
              <p:nvPr/>
            </p:nvSpPr>
            <p:spPr bwMode="auto">
              <a:xfrm>
                <a:off x="9599613" y="2843213"/>
                <a:ext cx="111125" cy="530225"/>
              </a:xfrm>
              <a:custGeom>
                <a:avLst/>
                <a:gdLst>
                  <a:gd name="T0" fmla="*/ 0 w 70"/>
                  <a:gd name="T1" fmla="*/ 2 h 334"/>
                  <a:gd name="T2" fmla="*/ 18 w 70"/>
                  <a:gd name="T3" fmla="*/ 0 h 334"/>
                  <a:gd name="T4" fmla="*/ 70 w 70"/>
                  <a:gd name="T5" fmla="*/ 277 h 334"/>
                  <a:gd name="T6" fmla="*/ 52 w 70"/>
                  <a:gd name="T7" fmla="*/ 334 h 334"/>
                  <a:gd name="T8" fmla="*/ 13 w 70"/>
                  <a:gd name="T9" fmla="*/ 278 h 334"/>
                  <a:gd name="T10" fmla="*/ 0 w 70"/>
                  <a:gd name="T11" fmla="*/ 2 h 334"/>
                </a:gdLst>
                <a:ahLst/>
                <a:cxnLst>
                  <a:cxn ang="0">
                    <a:pos x="T0" y="T1"/>
                  </a:cxn>
                  <a:cxn ang="0">
                    <a:pos x="T2" y="T3"/>
                  </a:cxn>
                  <a:cxn ang="0">
                    <a:pos x="T4" y="T5"/>
                  </a:cxn>
                  <a:cxn ang="0">
                    <a:pos x="T6" y="T7"/>
                  </a:cxn>
                  <a:cxn ang="0">
                    <a:pos x="T8" y="T9"/>
                  </a:cxn>
                  <a:cxn ang="0">
                    <a:pos x="T10" y="T11"/>
                  </a:cxn>
                </a:cxnLst>
                <a:rect l="0" t="0" r="r" b="b"/>
                <a:pathLst>
                  <a:path w="70" h="334">
                    <a:moveTo>
                      <a:pt x="0" y="2"/>
                    </a:moveTo>
                    <a:lnTo>
                      <a:pt x="18" y="0"/>
                    </a:lnTo>
                    <a:lnTo>
                      <a:pt x="70" y="277"/>
                    </a:lnTo>
                    <a:lnTo>
                      <a:pt x="52" y="334"/>
                    </a:lnTo>
                    <a:lnTo>
                      <a:pt x="13" y="278"/>
                    </a:lnTo>
                    <a:lnTo>
                      <a:pt x="0" y="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9"/>
              <p:cNvSpPr>
                <a:spLocks/>
              </p:cNvSpPr>
              <p:nvPr/>
            </p:nvSpPr>
            <p:spPr bwMode="auto">
              <a:xfrm>
                <a:off x="9567863" y="2790826"/>
                <a:ext cx="60325" cy="63500"/>
              </a:xfrm>
              <a:custGeom>
                <a:avLst/>
                <a:gdLst>
                  <a:gd name="T0" fmla="*/ 0 w 29"/>
                  <a:gd name="T1" fmla="*/ 7 h 30"/>
                  <a:gd name="T2" fmla="*/ 29 w 29"/>
                  <a:gd name="T3" fmla="*/ 0 h 30"/>
                  <a:gd name="T4" fmla="*/ 29 w 29"/>
                  <a:gd name="T5" fmla="*/ 27 h 30"/>
                  <a:gd name="T6" fmla="*/ 15 w 29"/>
                  <a:gd name="T7" fmla="*/ 30 h 30"/>
                  <a:gd name="T8" fmla="*/ 0 w 29"/>
                  <a:gd name="T9" fmla="*/ 7 h 30"/>
                </a:gdLst>
                <a:ahLst/>
                <a:cxnLst>
                  <a:cxn ang="0">
                    <a:pos x="T0" y="T1"/>
                  </a:cxn>
                  <a:cxn ang="0">
                    <a:pos x="T2" y="T3"/>
                  </a:cxn>
                  <a:cxn ang="0">
                    <a:pos x="T4" y="T5"/>
                  </a:cxn>
                  <a:cxn ang="0">
                    <a:pos x="T6" y="T7"/>
                  </a:cxn>
                  <a:cxn ang="0">
                    <a:pos x="T8" y="T9"/>
                  </a:cxn>
                </a:cxnLst>
                <a:rect l="0" t="0" r="r" b="b"/>
                <a:pathLst>
                  <a:path w="29" h="30">
                    <a:moveTo>
                      <a:pt x="0" y="7"/>
                    </a:moveTo>
                    <a:cubicBezTo>
                      <a:pt x="1" y="7"/>
                      <a:pt x="29" y="0"/>
                      <a:pt x="29" y="0"/>
                    </a:cubicBezTo>
                    <a:cubicBezTo>
                      <a:pt x="29" y="27"/>
                      <a:pt x="29" y="27"/>
                      <a:pt x="29" y="27"/>
                    </a:cubicBezTo>
                    <a:cubicBezTo>
                      <a:pt x="15" y="30"/>
                      <a:pt x="15" y="30"/>
                      <a:pt x="15" y="30"/>
                    </a:cubicBezTo>
                    <a:lnTo>
                      <a:pt x="0" y="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0"/>
              <p:cNvSpPr>
                <a:spLocks/>
              </p:cNvSpPr>
              <p:nvPr/>
            </p:nvSpPr>
            <p:spPr bwMode="auto">
              <a:xfrm>
                <a:off x="9615488" y="2754313"/>
                <a:ext cx="41275" cy="93663"/>
              </a:xfrm>
              <a:custGeom>
                <a:avLst/>
                <a:gdLst>
                  <a:gd name="T0" fmla="*/ 0 w 26"/>
                  <a:gd name="T1" fmla="*/ 23 h 59"/>
                  <a:gd name="T2" fmla="*/ 26 w 26"/>
                  <a:gd name="T3" fmla="*/ 59 h 59"/>
                  <a:gd name="T4" fmla="*/ 26 w 26"/>
                  <a:gd name="T5" fmla="*/ 9 h 59"/>
                  <a:gd name="T6" fmla="*/ 7 w 26"/>
                  <a:gd name="T7" fmla="*/ 0 h 59"/>
                  <a:gd name="T8" fmla="*/ 0 w 26"/>
                  <a:gd name="T9" fmla="*/ 23 h 59"/>
                </a:gdLst>
                <a:ahLst/>
                <a:cxnLst>
                  <a:cxn ang="0">
                    <a:pos x="T0" y="T1"/>
                  </a:cxn>
                  <a:cxn ang="0">
                    <a:pos x="T2" y="T3"/>
                  </a:cxn>
                  <a:cxn ang="0">
                    <a:pos x="T4" y="T5"/>
                  </a:cxn>
                  <a:cxn ang="0">
                    <a:pos x="T6" y="T7"/>
                  </a:cxn>
                  <a:cxn ang="0">
                    <a:pos x="T8" y="T9"/>
                  </a:cxn>
                </a:cxnLst>
                <a:rect l="0" t="0" r="r" b="b"/>
                <a:pathLst>
                  <a:path w="26" h="59">
                    <a:moveTo>
                      <a:pt x="0" y="23"/>
                    </a:moveTo>
                    <a:lnTo>
                      <a:pt x="26" y="59"/>
                    </a:lnTo>
                    <a:lnTo>
                      <a:pt x="26" y="9"/>
                    </a:lnTo>
                    <a:lnTo>
                      <a:pt x="7" y="0"/>
                    </a:lnTo>
                    <a:lnTo>
                      <a:pt x="0" y="23"/>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1"/>
              <p:cNvSpPr>
                <a:spLocks/>
              </p:cNvSpPr>
              <p:nvPr/>
            </p:nvSpPr>
            <p:spPr bwMode="auto">
              <a:xfrm>
                <a:off x="9455151" y="2767013"/>
                <a:ext cx="128588" cy="104775"/>
              </a:xfrm>
              <a:custGeom>
                <a:avLst/>
                <a:gdLst>
                  <a:gd name="T0" fmla="*/ 0 w 81"/>
                  <a:gd name="T1" fmla="*/ 23 h 66"/>
                  <a:gd name="T2" fmla="*/ 11 w 81"/>
                  <a:gd name="T3" fmla="*/ 0 h 66"/>
                  <a:gd name="T4" fmla="*/ 81 w 81"/>
                  <a:gd name="T5" fmla="*/ 22 h 66"/>
                  <a:gd name="T6" fmla="*/ 64 w 81"/>
                  <a:gd name="T7" fmla="*/ 66 h 66"/>
                  <a:gd name="T8" fmla="*/ 0 w 81"/>
                  <a:gd name="T9" fmla="*/ 23 h 66"/>
                </a:gdLst>
                <a:ahLst/>
                <a:cxnLst>
                  <a:cxn ang="0">
                    <a:pos x="T0" y="T1"/>
                  </a:cxn>
                  <a:cxn ang="0">
                    <a:pos x="T2" y="T3"/>
                  </a:cxn>
                  <a:cxn ang="0">
                    <a:pos x="T4" y="T5"/>
                  </a:cxn>
                  <a:cxn ang="0">
                    <a:pos x="T6" y="T7"/>
                  </a:cxn>
                  <a:cxn ang="0">
                    <a:pos x="T8" y="T9"/>
                  </a:cxn>
                </a:cxnLst>
                <a:rect l="0" t="0" r="r" b="b"/>
                <a:pathLst>
                  <a:path w="81" h="66">
                    <a:moveTo>
                      <a:pt x="0" y="23"/>
                    </a:moveTo>
                    <a:lnTo>
                      <a:pt x="11" y="0"/>
                    </a:lnTo>
                    <a:lnTo>
                      <a:pt x="81" y="22"/>
                    </a:lnTo>
                    <a:lnTo>
                      <a:pt x="64" y="66"/>
                    </a:lnTo>
                    <a:lnTo>
                      <a:pt x="0" y="23"/>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2"/>
              <p:cNvSpPr>
                <a:spLocks/>
              </p:cNvSpPr>
              <p:nvPr/>
            </p:nvSpPr>
            <p:spPr bwMode="auto">
              <a:xfrm>
                <a:off x="9350376" y="2489201"/>
                <a:ext cx="149225" cy="265113"/>
              </a:xfrm>
              <a:custGeom>
                <a:avLst/>
                <a:gdLst>
                  <a:gd name="T0" fmla="*/ 70 w 70"/>
                  <a:gd name="T1" fmla="*/ 17 h 125"/>
                  <a:gd name="T2" fmla="*/ 63 w 70"/>
                  <a:gd name="T3" fmla="*/ 10 h 125"/>
                  <a:gd name="T4" fmla="*/ 2 w 70"/>
                  <a:gd name="T5" fmla="*/ 56 h 125"/>
                  <a:gd name="T6" fmla="*/ 14 w 70"/>
                  <a:gd name="T7" fmla="*/ 105 h 125"/>
                  <a:gd name="T8" fmla="*/ 54 w 70"/>
                  <a:gd name="T9" fmla="*/ 125 h 125"/>
                  <a:gd name="T10" fmla="*/ 52 w 70"/>
                  <a:gd name="T11" fmla="*/ 109 h 125"/>
                  <a:gd name="T12" fmla="*/ 40 w 70"/>
                  <a:gd name="T13" fmla="*/ 97 h 125"/>
                  <a:gd name="T14" fmla="*/ 27 w 70"/>
                  <a:gd name="T15" fmla="*/ 93 h 125"/>
                  <a:gd name="T16" fmla="*/ 22 w 70"/>
                  <a:gd name="T17" fmla="*/ 79 h 125"/>
                  <a:gd name="T18" fmla="*/ 32 w 70"/>
                  <a:gd name="T19" fmla="*/ 75 h 125"/>
                  <a:gd name="T20" fmla="*/ 47 w 70"/>
                  <a:gd name="T21" fmla="*/ 83 h 125"/>
                  <a:gd name="T22" fmla="*/ 51 w 70"/>
                  <a:gd name="T23" fmla="*/ 80 h 125"/>
                  <a:gd name="T24" fmla="*/ 31 w 70"/>
                  <a:gd name="T25" fmla="*/ 20 h 125"/>
                  <a:gd name="T26" fmla="*/ 70 w 70"/>
                  <a:gd name="T27" fmla="*/ 1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25">
                    <a:moveTo>
                      <a:pt x="70" y="17"/>
                    </a:moveTo>
                    <a:cubicBezTo>
                      <a:pt x="70" y="14"/>
                      <a:pt x="67" y="12"/>
                      <a:pt x="63" y="10"/>
                    </a:cubicBezTo>
                    <a:cubicBezTo>
                      <a:pt x="39" y="0"/>
                      <a:pt x="4" y="31"/>
                      <a:pt x="2" y="56"/>
                    </a:cubicBezTo>
                    <a:cubicBezTo>
                      <a:pt x="0" y="73"/>
                      <a:pt x="1" y="97"/>
                      <a:pt x="14" y="105"/>
                    </a:cubicBezTo>
                    <a:cubicBezTo>
                      <a:pt x="27" y="114"/>
                      <a:pt x="54" y="125"/>
                      <a:pt x="54" y="125"/>
                    </a:cubicBezTo>
                    <a:cubicBezTo>
                      <a:pt x="54" y="125"/>
                      <a:pt x="53" y="110"/>
                      <a:pt x="52" y="109"/>
                    </a:cubicBezTo>
                    <a:cubicBezTo>
                      <a:pt x="52" y="107"/>
                      <a:pt x="40" y="97"/>
                      <a:pt x="40" y="97"/>
                    </a:cubicBezTo>
                    <a:cubicBezTo>
                      <a:pt x="40" y="97"/>
                      <a:pt x="33" y="97"/>
                      <a:pt x="27" y="93"/>
                    </a:cubicBezTo>
                    <a:cubicBezTo>
                      <a:pt x="20" y="88"/>
                      <a:pt x="19" y="85"/>
                      <a:pt x="22" y="79"/>
                    </a:cubicBezTo>
                    <a:cubicBezTo>
                      <a:pt x="25" y="74"/>
                      <a:pt x="28" y="74"/>
                      <a:pt x="32" y="75"/>
                    </a:cubicBezTo>
                    <a:cubicBezTo>
                      <a:pt x="36" y="75"/>
                      <a:pt x="46" y="84"/>
                      <a:pt x="47" y="83"/>
                    </a:cubicBezTo>
                    <a:cubicBezTo>
                      <a:pt x="48" y="82"/>
                      <a:pt x="51" y="80"/>
                      <a:pt x="51" y="80"/>
                    </a:cubicBezTo>
                    <a:cubicBezTo>
                      <a:pt x="36" y="70"/>
                      <a:pt x="9" y="34"/>
                      <a:pt x="31" y="20"/>
                    </a:cubicBezTo>
                    <a:cubicBezTo>
                      <a:pt x="53" y="6"/>
                      <a:pt x="70" y="17"/>
                      <a:pt x="70" y="17"/>
                    </a:cubicBezTo>
                    <a:close/>
                  </a:path>
                </a:pathLst>
              </a:custGeom>
              <a:solidFill>
                <a:srgbClr val="A156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3"/>
              <p:cNvSpPr>
                <a:spLocks/>
              </p:cNvSpPr>
              <p:nvPr/>
            </p:nvSpPr>
            <p:spPr bwMode="auto">
              <a:xfrm>
                <a:off x="9879013" y="2435226"/>
                <a:ext cx="69850" cy="44450"/>
              </a:xfrm>
              <a:custGeom>
                <a:avLst/>
                <a:gdLst>
                  <a:gd name="T0" fmla="*/ 13 w 33"/>
                  <a:gd name="T1" fmla="*/ 0 h 21"/>
                  <a:gd name="T2" fmla="*/ 1 w 33"/>
                  <a:gd name="T3" fmla="*/ 5 h 21"/>
                  <a:gd name="T4" fmla="*/ 4 w 33"/>
                  <a:gd name="T5" fmla="*/ 15 h 21"/>
                  <a:gd name="T6" fmla="*/ 28 w 33"/>
                  <a:gd name="T7" fmla="*/ 18 h 21"/>
                  <a:gd name="T8" fmla="*/ 27 w 33"/>
                  <a:gd name="T9" fmla="*/ 7 h 21"/>
                  <a:gd name="T10" fmla="*/ 13 w 33"/>
                  <a:gd name="T11" fmla="*/ 0 h 21"/>
                </a:gdLst>
                <a:ahLst/>
                <a:cxnLst>
                  <a:cxn ang="0">
                    <a:pos x="T0" y="T1"/>
                  </a:cxn>
                  <a:cxn ang="0">
                    <a:pos x="T2" y="T3"/>
                  </a:cxn>
                  <a:cxn ang="0">
                    <a:pos x="T4" y="T5"/>
                  </a:cxn>
                  <a:cxn ang="0">
                    <a:pos x="T6" y="T7"/>
                  </a:cxn>
                  <a:cxn ang="0">
                    <a:pos x="T8" y="T9"/>
                  </a:cxn>
                  <a:cxn ang="0">
                    <a:pos x="T10" y="T11"/>
                  </a:cxn>
                </a:cxnLst>
                <a:rect l="0" t="0" r="r" b="b"/>
                <a:pathLst>
                  <a:path w="33" h="21">
                    <a:moveTo>
                      <a:pt x="13" y="0"/>
                    </a:moveTo>
                    <a:cubicBezTo>
                      <a:pt x="13" y="1"/>
                      <a:pt x="3" y="0"/>
                      <a:pt x="1" y="5"/>
                    </a:cubicBezTo>
                    <a:cubicBezTo>
                      <a:pt x="0" y="9"/>
                      <a:pt x="0" y="12"/>
                      <a:pt x="4" y="15"/>
                    </a:cubicBezTo>
                    <a:cubicBezTo>
                      <a:pt x="9" y="19"/>
                      <a:pt x="23" y="21"/>
                      <a:pt x="28" y="18"/>
                    </a:cubicBezTo>
                    <a:cubicBezTo>
                      <a:pt x="33" y="15"/>
                      <a:pt x="31" y="9"/>
                      <a:pt x="27" y="7"/>
                    </a:cubicBezTo>
                    <a:cubicBezTo>
                      <a:pt x="22" y="5"/>
                      <a:pt x="13" y="0"/>
                      <a:pt x="13"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8"/>
              <p:cNvSpPr>
                <a:spLocks/>
              </p:cNvSpPr>
              <p:nvPr/>
            </p:nvSpPr>
            <p:spPr bwMode="auto">
              <a:xfrm>
                <a:off x="9896476" y="2368551"/>
                <a:ext cx="107950" cy="127000"/>
              </a:xfrm>
              <a:custGeom>
                <a:avLst/>
                <a:gdLst>
                  <a:gd name="T0" fmla="*/ 43 w 51"/>
                  <a:gd name="T1" fmla="*/ 14 h 60"/>
                  <a:gd name="T2" fmla="*/ 16 w 51"/>
                  <a:gd name="T3" fmla="*/ 4 h 60"/>
                  <a:gd name="T4" fmla="*/ 1 w 51"/>
                  <a:gd name="T5" fmla="*/ 23 h 60"/>
                  <a:gd name="T6" fmla="*/ 20 w 51"/>
                  <a:gd name="T7" fmla="*/ 49 h 60"/>
                  <a:gd name="T8" fmla="*/ 45 w 51"/>
                  <a:gd name="T9" fmla="*/ 48 h 60"/>
                  <a:gd name="T10" fmla="*/ 43 w 51"/>
                  <a:gd name="T11" fmla="*/ 14 h 60"/>
                </a:gdLst>
                <a:ahLst/>
                <a:cxnLst>
                  <a:cxn ang="0">
                    <a:pos x="T0" y="T1"/>
                  </a:cxn>
                  <a:cxn ang="0">
                    <a:pos x="T2" y="T3"/>
                  </a:cxn>
                  <a:cxn ang="0">
                    <a:pos x="T4" y="T5"/>
                  </a:cxn>
                  <a:cxn ang="0">
                    <a:pos x="T6" y="T7"/>
                  </a:cxn>
                  <a:cxn ang="0">
                    <a:pos x="T8" y="T9"/>
                  </a:cxn>
                  <a:cxn ang="0">
                    <a:pos x="T10" y="T11"/>
                  </a:cxn>
                </a:cxnLst>
                <a:rect l="0" t="0" r="r" b="b"/>
                <a:pathLst>
                  <a:path w="51" h="60">
                    <a:moveTo>
                      <a:pt x="43" y="14"/>
                    </a:moveTo>
                    <a:cubicBezTo>
                      <a:pt x="42" y="5"/>
                      <a:pt x="30" y="0"/>
                      <a:pt x="16" y="4"/>
                    </a:cubicBezTo>
                    <a:cubicBezTo>
                      <a:pt x="3" y="9"/>
                      <a:pt x="0" y="12"/>
                      <a:pt x="1" y="23"/>
                    </a:cubicBezTo>
                    <a:cubicBezTo>
                      <a:pt x="2" y="34"/>
                      <a:pt x="11" y="45"/>
                      <a:pt x="20" y="49"/>
                    </a:cubicBezTo>
                    <a:cubicBezTo>
                      <a:pt x="30" y="53"/>
                      <a:pt x="41" y="60"/>
                      <a:pt x="45" y="48"/>
                    </a:cubicBezTo>
                    <a:cubicBezTo>
                      <a:pt x="51" y="31"/>
                      <a:pt x="44" y="23"/>
                      <a:pt x="43" y="14"/>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Oval 49"/>
            <p:cNvSpPr>
              <a:spLocks noChangeArrowheads="1"/>
            </p:cNvSpPr>
            <p:nvPr/>
          </p:nvSpPr>
          <p:spPr bwMode="auto">
            <a:xfrm flipH="1">
              <a:off x="2247901" y="619888"/>
              <a:ext cx="58739" cy="53975"/>
            </a:xfrm>
            <a:prstGeom prst="ellipse">
              <a:avLst/>
            </a:pr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0"/>
            <p:cNvSpPr>
              <a:spLocks/>
            </p:cNvSpPr>
            <p:nvPr/>
          </p:nvSpPr>
          <p:spPr bwMode="auto">
            <a:xfrm flipH="1">
              <a:off x="2251077" y="619884"/>
              <a:ext cx="55563" cy="38100"/>
            </a:xfrm>
            <a:custGeom>
              <a:avLst/>
              <a:gdLst>
                <a:gd name="T0" fmla="*/ 14 w 26"/>
                <a:gd name="T1" fmla="*/ 0 h 18"/>
                <a:gd name="T2" fmla="*/ 26 w 26"/>
                <a:gd name="T3" fmla="*/ 7 h 18"/>
                <a:gd name="T4" fmla="*/ 15 w 26"/>
                <a:gd name="T5" fmla="*/ 16 h 18"/>
                <a:gd name="T6" fmla="*/ 0 w 26"/>
                <a:gd name="T7" fmla="*/ 10 h 18"/>
                <a:gd name="T8" fmla="*/ 14 w 26"/>
                <a:gd name="T9" fmla="*/ 0 h 18"/>
              </a:gdLst>
              <a:ahLst/>
              <a:cxnLst>
                <a:cxn ang="0">
                  <a:pos x="T0" y="T1"/>
                </a:cxn>
                <a:cxn ang="0">
                  <a:pos x="T2" y="T3"/>
                </a:cxn>
                <a:cxn ang="0">
                  <a:pos x="T4" y="T5"/>
                </a:cxn>
                <a:cxn ang="0">
                  <a:pos x="T6" y="T7"/>
                </a:cxn>
                <a:cxn ang="0">
                  <a:pos x="T8" y="T9"/>
                </a:cxn>
              </a:cxnLst>
              <a:rect l="0" t="0" r="r" b="b"/>
              <a:pathLst>
                <a:path w="26" h="18">
                  <a:moveTo>
                    <a:pt x="14" y="0"/>
                  </a:moveTo>
                  <a:cubicBezTo>
                    <a:pt x="19" y="0"/>
                    <a:pt x="24" y="3"/>
                    <a:pt x="26" y="7"/>
                  </a:cubicBezTo>
                  <a:cubicBezTo>
                    <a:pt x="25" y="11"/>
                    <a:pt x="21" y="15"/>
                    <a:pt x="15" y="16"/>
                  </a:cubicBezTo>
                  <a:cubicBezTo>
                    <a:pt x="8" y="18"/>
                    <a:pt x="2" y="15"/>
                    <a:pt x="0" y="10"/>
                  </a:cubicBezTo>
                  <a:cubicBezTo>
                    <a:pt x="1" y="4"/>
                    <a:pt x="7" y="0"/>
                    <a:pt x="14" y="0"/>
                  </a:cubicBez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flipH="1">
              <a:off x="3278185" y="2880488"/>
              <a:ext cx="1152527" cy="2046287"/>
              <a:chOff x="7761288" y="3222626"/>
              <a:chExt cx="1152526" cy="2046287"/>
            </a:xfrm>
          </p:grpSpPr>
          <p:sp>
            <p:nvSpPr>
              <p:cNvPr id="45" name="Freeform 51"/>
              <p:cNvSpPr>
                <a:spLocks/>
              </p:cNvSpPr>
              <p:nvPr/>
            </p:nvSpPr>
            <p:spPr bwMode="auto">
              <a:xfrm>
                <a:off x="7937501" y="4164013"/>
                <a:ext cx="976313" cy="1104900"/>
              </a:xfrm>
              <a:custGeom>
                <a:avLst/>
                <a:gdLst>
                  <a:gd name="T0" fmla="*/ 249 w 461"/>
                  <a:gd name="T1" fmla="*/ 25 h 521"/>
                  <a:gd name="T2" fmla="*/ 415 w 461"/>
                  <a:gd name="T3" fmla="*/ 108 h 521"/>
                  <a:gd name="T4" fmla="*/ 331 w 461"/>
                  <a:gd name="T5" fmla="*/ 266 h 521"/>
                  <a:gd name="T6" fmla="*/ 397 w 461"/>
                  <a:gd name="T7" fmla="*/ 292 h 521"/>
                  <a:gd name="T8" fmla="*/ 299 w 461"/>
                  <a:gd name="T9" fmla="*/ 291 h 521"/>
                  <a:gd name="T10" fmla="*/ 298 w 461"/>
                  <a:gd name="T11" fmla="*/ 288 h 521"/>
                  <a:gd name="T12" fmla="*/ 285 w 461"/>
                  <a:gd name="T13" fmla="*/ 290 h 521"/>
                  <a:gd name="T14" fmla="*/ 342 w 461"/>
                  <a:gd name="T15" fmla="*/ 97 h 521"/>
                  <a:gd name="T16" fmla="*/ 203 w 461"/>
                  <a:gd name="T17" fmla="*/ 109 h 521"/>
                  <a:gd name="T18" fmla="*/ 88 w 461"/>
                  <a:gd name="T19" fmla="*/ 452 h 521"/>
                  <a:gd name="T20" fmla="*/ 76 w 461"/>
                  <a:gd name="T21" fmla="*/ 462 h 521"/>
                  <a:gd name="T22" fmla="*/ 4 w 461"/>
                  <a:gd name="T23" fmla="*/ 518 h 521"/>
                  <a:gd name="T24" fmla="*/ 38 w 461"/>
                  <a:gd name="T25" fmla="*/ 440 h 521"/>
                  <a:gd name="T26" fmla="*/ 120 w 461"/>
                  <a:gd name="T27" fmla="*/ 17 h 521"/>
                  <a:gd name="T28" fmla="*/ 249 w 461"/>
                  <a:gd name="T29" fmla="*/ 2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521">
                    <a:moveTo>
                      <a:pt x="249" y="25"/>
                    </a:moveTo>
                    <a:cubicBezTo>
                      <a:pt x="305" y="36"/>
                      <a:pt x="461" y="0"/>
                      <a:pt x="415" y="108"/>
                    </a:cubicBezTo>
                    <a:cubicBezTo>
                      <a:pt x="385" y="178"/>
                      <a:pt x="359" y="215"/>
                      <a:pt x="331" y="266"/>
                    </a:cubicBezTo>
                    <a:cubicBezTo>
                      <a:pt x="349" y="273"/>
                      <a:pt x="401" y="291"/>
                      <a:pt x="397" y="292"/>
                    </a:cubicBezTo>
                    <a:cubicBezTo>
                      <a:pt x="390" y="295"/>
                      <a:pt x="300" y="297"/>
                      <a:pt x="299" y="291"/>
                    </a:cubicBezTo>
                    <a:cubicBezTo>
                      <a:pt x="299" y="291"/>
                      <a:pt x="300" y="297"/>
                      <a:pt x="298" y="288"/>
                    </a:cubicBezTo>
                    <a:cubicBezTo>
                      <a:pt x="285" y="290"/>
                      <a:pt x="285" y="290"/>
                      <a:pt x="285" y="290"/>
                    </a:cubicBezTo>
                    <a:cubicBezTo>
                      <a:pt x="266" y="250"/>
                      <a:pt x="368" y="99"/>
                      <a:pt x="342" y="97"/>
                    </a:cubicBezTo>
                    <a:cubicBezTo>
                      <a:pt x="282" y="93"/>
                      <a:pt x="210" y="110"/>
                      <a:pt x="203" y="109"/>
                    </a:cubicBezTo>
                    <a:cubicBezTo>
                      <a:pt x="198" y="109"/>
                      <a:pt x="156" y="224"/>
                      <a:pt x="88" y="452"/>
                    </a:cubicBezTo>
                    <a:cubicBezTo>
                      <a:pt x="76" y="462"/>
                      <a:pt x="76" y="462"/>
                      <a:pt x="76" y="462"/>
                    </a:cubicBezTo>
                    <a:cubicBezTo>
                      <a:pt x="75" y="469"/>
                      <a:pt x="13" y="521"/>
                      <a:pt x="4" y="518"/>
                    </a:cubicBezTo>
                    <a:cubicBezTo>
                      <a:pt x="0" y="517"/>
                      <a:pt x="25" y="459"/>
                      <a:pt x="38" y="440"/>
                    </a:cubicBezTo>
                    <a:cubicBezTo>
                      <a:pt x="86" y="229"/>
                      <a:pt x="103" y="125"/>
                      <a:pt x="120" y="17"/>
                    </a:cubicBezTo>
                    <a:lnTo>
                      <a:pt x="249" y="25"/>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2"/>
              <p:cNvSpPr>
                <a:spLocks/>
              </p:cNvSpPr>
              <p:nvPr/>
            </p:nvSpPr>
            <p:spPr bwMode="auto">
              <a:xfrm>
                <a:off x="8185151" y="4210051"/>
                <a:ext cx="304800" cy="74613"/>
              </a:xfrm>
              <a:custGeom>
                <a:avLst/>
                <a:gdLst>
                  <a:gd name="T0" fmla="*/ 2 w 144"/>
                  <a:gd name="T1" fmla="*/ 10 h 35"/>
                  <a:gd name="T2" fmla="*/ 87 w 144"/>
                  <a:gd name="T3" fmla="*/ 12 h 35"/>
                  <a:gd name="T4" fmla="*/ 142 w 144"/>
                  <a:gd name="T5" fmla="*/ 0 h 35"/>
                  <a:gd name="T6" fmla="*/ 140 w 144"/>
                  <a:gd name="T7" fmla="*/ 20 h 35"/>
                  <a:gd name="T8" fmla="*/ 74 w 144"/>
                  <a:gd name="T9" fmla="*/ 35 h 35"/>
                  <a:gd name="T10" fmla="*/ 0 w 144"/>
                  <a:gd name="T11" fmla="*/ 28 h 35"/>
                  <a:gd name="T12" fmla="*/ 2 w 144"/>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44" h="35">
                    <a:moveTo>
                      <a:pt x="2" y="10"/>
                    </a:moveTo>
                    <a:cubicBezTo>
                      <a:pt x="8" y="11"/>
                      <a:pt x="56" y="16"/>
                      <a:pt x="87" y="12"/>
                    </a:cubicBezTo>
                    <a:cubicBezTo>
                      <a:pt x="119" y="9"/>
                      <a:pt x="142" y="0"/>
                      <a:pt x="142" y="0"/>
                    </a:cubicBezTo>
                    <a:cubicBezTo>
                      <a:pt x="142" y="0"/>
                      <a:pt x="144" y="19"/>
                      <a:pt x="140" y="20"/>
                    </a:cubicBezTo>
                    <a:cubicBezTo>
                      <a:pt x="135" y="21"/>
                      <a:pt x="126" y="35"/>
                      <a:pt x="74" y="35"/>
                    </a:cubicBezTo>
                    <a:cubicBezTo>
                      <a:pt x="21" y="34"/>
                      <a:pt x="0" y="28"/>
                      <a:pt x="0" y="28"/>
                    </a:cubicBezTo>
                    <a:lnTo>
                      <a:pt x="2" y="1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3"/>
              <p:cNvSpPr>
                <a:spLocks/>
              </p:cNvSpPr>
              <p:nvPr/>
            </p:nvSpPr>
            <p:spPr bwMode="auto">
              <a:xfrm>
                <a:off x="8164513" y="3627438"/>
                <a:ext cx="322263" cy="663575"/>
              </a:xfrm>
              <a:custGeom>
                <a:avLst/>
                <a:gdLst>
                  <a:gd name="T0" fmla="*/ 87 w 152"/>
                  <a:gd name="T1" fmla="*/ 0 h 313"/>
                  <a:gd name="T2" fmla="*/ 101 w 152"/>
                  <a:gd name="T3" fmla="*/ 17 h 313"/>
                  <a:gd name="T4" fmla="*/ 152 w 152"/>
                  <a:gd name="T5" fmla="*/ 280 h 313"/>
                  <a:gd name="T6" fmla="*/ 0 w 152"/>
                  <a:gd name="T7" fmla="*/ 293 h 313"/>
                  <a:gd name="T8" fmla="*/ 4 w 152"/>
                  <a:gd name="T9" fmla="*/ 18 h 313"/>
                  <a:gd name="T10" fmla="*/ 32 w 152"/>
                  <a:gd name="T11" fmla="*/ 14 h 313"/>
                  <a:gd name="T12" fmla="*/ 87 w 152"/>
                  <a:gd name="T13" fmla="*/ 0 h 313"/>
                </a:gdLst>
                <a:ahLst/>
                <a:cxnLst>
                  <a:cxn ang="0">
                    <a:pos x="T0" y="T1"/>
                  </a:cxn>
                  <a:cxn ang="0">
                    <a:pos x="T2" y="T3"/>
                  </a:cxn>
                  <a:cxn ang="0">
                    <a:pos x="T4" y="T5"/>
                  </a:cxn>
                  <a:cxn ang="0">
                    <a:pos x="T6" y="T7"/>
                  </a:cxn>
                  <a:cxn ang="0">
                    <a:pos x="T8" y="T9"/>
                  </a:cxn>
                  <a:cxn ang="0">
                    <a:pos x="T10" y="T11"/>
                  </a:cxn>
                  <a:cxn ang="0">
                    <a:pos x="T12" y="T13"/>
                  </a:cxn>
                </a:cxnLst>
                <a:rect l="0" t="0" r="r" b="b"/>
                <a:pathLst>
                  <a:path w="152" h="313">
                    <a:moveTo>
                      <a:pt x="87" y="0"/>
                    </a:moveTo>
                    <a:cubicBezTo>
                      <a:pt x="93" y="9"/>
                      <a:pt x="101" y="17"/>
                      <a:pt x="101" y="17"/>
                    </a:cubicBezTo>
                    <a:cubicBezTo>
                      <a:pt x="148" y="25"/>
                      <a:pt x="148" y="236"/>
                      <a:pt x="152" y="280"/>
                    </a:cubicBezTo>
                    <a:cubicBezTo>
                      <a:pt x="141" y="313"/>
                      <a:pt x="18" y="302"/>
                      <a:pt x="0" y="293"/>
                    </a:cubicBezTo>
                    <a:cubicBezTo>
                      <a:pt x="11" y="196"/>
                      <a:pt x="27" y="112"/>
                      <a:pt x="4" y="18"/>
                    </a:cubicBezTo>
                    <a:cubicBezTo>
                      <a:pt x="21" y="16"/>
                      <a:pt x="32" y="14"/>
                      <a:pt x="32" y="14"/>
                    </a:cubicBezTo>
                    <a:cubicBezTo>
                      <a:pt x="87" y="0"/>
                      <a:pt x="87" y="0"/>
                      <a:pt x="8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4"/>
              <p:cNvSpPr>
                <a:spLocks/>
              </p:cNvSpPr>
              <p:nvPr/>
            </p:nvSpPr>
            <p:spPr bwMode="auto">
              <a:xfrm>
                <a:off x="8196263" y="3617913"/>
                <a:ext cx="176213" cy="44450"/>
              </a:xfrm>
              <a:custGeom>
                <a:avLst/>
                <a:gdLst>
                  <a:gd name="T0" fmla="*/ 4 w 111"/>
                  <a:gd name="T1" fmla="*/ 28 h 28"/>
                  <a:gd name="T2" fmla="*/ 0 w 111"/>
                  <a:gd name="T3" fmla="*/ 8 h 28"/>
                  <a:gd name="T4" fmla="*/ 99 w 111"/>
                  <a:gd name="T5" fmla="*/ 0 h 28"/>
                  <a:gd name="T6" fmla="*/ 111 w 111"/>
                  <a:gd name="T7" fmla="*/ 25 h 28"/>
                  <a:gd name="T8" fmla="*/ 4 w 111"/>
                  <a:gd name="T9" fmla="*/ 28 h 28"/>
                </a:gdLst>
                <a:ahLst/>
                <a:cxnLst>
                  <a:cxn ang="0">
                    <a:pos x="T0" y="T1"/>
                  </a:cxn>
                  <a:cxn ang="0">
                    <a:pos x="T2" y="T3"/>
                  </a:cxn>
                  <a:cxn ang="0">
                    <a:pos x="T4" y="T5"/>
                  </a:cxn>
                  <a:cxn ang="0">
                    <a:pos x="T6" y="T7"/>
                  </a:cxn>
                  <a:cxn ang="0">
                    <a:pos x="T8" y="T9"/>
                  </a:cxn>
                </a:cxnLst>
                <a:rect l="0" t="0" r="r" b="b"/>
                <a:pathLst>
                  <a:path w="111" h="28">
                    <a:moveTo>
                      <a:pt x="4" y="28"/>
                    </a:moveTo>
                    <a:lnTo>
                      <a:pt x="0" y="8"/>
                    </a:lnTo>
                    <a:lnTo>
                      <a:pt x="99" y="0"/>
                    </a:lnTo>
                    <a:lnTo>
                      <a:pt x="111" y="25"/>
                    </a:lnTo>
                    <a:lnTo>
                      <a:pt x="4" y="28"/>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5"/>
              <p:cNvSpPr>
                <a:spLocks/>
              </p:cNvSpPr>
              <p:nvPr/>
            </p:nvSpPr>
            <p:spPr bwMode="auto">
              <a:xfrm>
                <a:off x="8056563" y="3368676"/>
                <a:ext cx="304800" cy="334963"/>
              </a:xfrm>
              <a:custGeom>
                <a:avLst/>
                <a:gdLst>
                  <a:gd name="T0" fmla="*/ 20 w 144"/>
                  <a:gd name="T1" fmla="*/ 35 h 158"/>
                  <a:gd name="T2" fmla="*/ 76 w 144"/>
                  <a:gd name="T3" fmla="*/ 6 h 158"/>
                  <a:gd name="T4" fmla="*/ 89 w 144"/>
                  <a:gd name="T5" fmla="*/ 17 h 158"/>
                  <a:gd name="T6" fmla="*/ 116 w 144"/>
                  <a:gd name="T7" fmla="*/ 16 h 158"/>
                  <a:gd name="T8" fmla="*/ 119 w 144"/>
                  <a:gd name="T9" fmla="*/ 30 h 158"/>
                  <a:gd name="T10" fmla="*/ 139 w 144"/>
                  <a:gd name="T11" fmla="*/ 60 h 158"/>
                  <a:gd name="T12" fmla="*/ 125 w 144"/>
                  <a:gd name="T13" fmla="*/ 106 h 158"/>
                  <a:gd name="T14" fmla="*/ 138 w 144"/>
                  <a:gd name="T15" fmla="*/ 122 h 158"/>
                  <a:gd name="T16" fmla="*/ 138 w 144"/>
                  <a:gd name="T17" fmla="*/ 122 h 158"/>
                  <a:gd name="T18" fmla="*/ 134 w 144"/>
                  <a:gd name="T19" fmla="*/ 158 h 158"/>
                  <a:gd name="T20" fmla="*/ 69 w 144"/>
                  <a:gd name="T21" fmla="*/ 138 h 158"/>
                  <a:gd name="T22" fmla="*/ 67 w 144"/>
                  <a:gd name="T23" fmla="*/ 122 h 158"/>
                  <a:gd name="T24" fmla="*/ 59 w 144"/>
                  <a:gd name="T25" fmla="*/ 112 h 158"/>
                  <a:gd name="T26" fmla="*/ 20 w 144"/>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58">
                    <a:moveTo>
                      <a:pt x="20" y="35"/>
                    </a:moveTo>
                    <a:cubicBezTo>
                      <a:pt x="37" y="6"/>
                      <a:pt x="44" y="0"/>
                      <a:pt x="76" y="6"/>
                    </a:cubicBezTo>
                    <a:cubicBezTo>
                      <a:pt x="78" y="7"/>
                      <a:pt x="87" y="17"/>
                      <a:pt x="89" y="17"/>
                    </a:cubicBezTo>
                    <a:cubicBezTo>
                      <a:pt x="96" y="17"/>
                      <a:pt x="104" y="16"/>
                      <a:pt x="116" y="16"/>
                    </a:cubicBezTo>
                    <a:cubicBezTo>
                      <a:pt x="119" y="30"/>
                      <a:pt x="119" y="30"/>
                      <a:pt x="119" y="30"/>
                    </a:cubicBezTo>
                    <a:cubicBezTo>
                      <a:pt x="119" y="30"/>
                      <a:pt x="135" y="51"/>
                      <a:pt x="139" y="60"/>
                    </a:cubicBezTo>
                    <a:cubicBezTo>
                      <a:pt x="144" y="68"/>
                      <a:pt x="123" y="97"/>
                      <a:pt x="125" y="106"/>
                    </a:cubicBezTo>
                    <a:cubicBezTo>
                      <a:pt x="127" y="114"/>
                      <a:pt x="135" y="118"/>
                      <a:pt x="138" y="122"/>
                    </a:cubicBezTo>
                    <a:cubicBezTo>
                      <a:pt x="138" y="122"/>
                      <a:pt x="138" y="122"/>
                      <a:pt x="138" y="122"/>
                    </a:cubicBezTo>
                    <a:cubicBezTo>
                      <a:pt x="134" y="158"/>
                      <a:pt x="134" y="158"/>
                      <a:pt x="134" y="158"/>
                    </a:cubicBezTo>
                    <a:cubicBezTo>
                      <a:pt x="134" y="158"/>
                      <a:pt x="66" y="143"/>
                      <a:pt x="69" y="138"/>
                    </a:cubicBezTo>
                    <a:cubicBezTo>
                      <a:pt x="71" y="135"/>
                      <a:pt x="67" y="122"/>
                      <a:pt x="67" y="122"/>
                    </a:cubicBezTo>
                    <a:cubicBezTo>
                      <a:pt x="62" y="113"/>
                      <a:pt x="62" y="113"/>
                      <a:pt x="59" y="112"/>
                    </a:cubicBezTo>
                    <a:cubicBezTo>
                      <a:pt x="21" y="106"/>
                      <a:pt x="0" y="69"/>
                      <a:pt x="20" y="35"/>
                    </a:cubicBezTo>
                    <a:close/>
                  </a:path>
                </a:pathLst>
              </a:custGeom>
              <a:solidFill>
                <a:srgbClr val="EFB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6"/>
              <p:cNvSpPr>
                <a:spLocks/>
              </p:cNvSpPr>
              <p:nvPr/>
            </p:nvSpPr>
            <p:spPr bwMode="auto">
              <a:xfrm>
                <a:off x="8159751" y="3495676"/>
                <a:ext cx="201613" cy="198438"/>
              </a:xfrm>
              <a:custGeom>
                <a:avLst/>
                <a:gdLst>
                  <a:gd name="T0" fmla="*/ 90 w 95"/>
                  <a:gd name="T1" fmla="*/ 0 h 93"/>
                  <a:gd name="T2" fmla="*/ 76 w 95"/>
                  <a:gd name="T3" fmla="*/ 46 h 93"/>
                  <a:gd name="T4" fmla="*/ 89 w 95"/>
                  <a:gd name="T5" fmla="*/ 62 h 93"/>
                  <a:gd name="T6" fmla="*/ 89 w 95"/>
                  <a:gd name="T7" fmla="*/ 62 h 93"/>
                  <a:gd name="T8" fmla="*/ 86 w 95"/>
                  <a:gd name="T9" fmla="*/ 88 h 93"/>
                  <a:gd name="T10" fmla="*/ 59 w 95"/>
                  <a:gd name="T11" fmla="*/ 91 h 93"/>
                  <a:gd name="T12" fmla="*/ 58 w 95"/>
                  <a:gd name="T13" fmla="*/ 91 h 93"/>
                  <a:gd name="T14" fmla="*/ 20 w 95"/>
                  <a:gd name="T15" fmla="*/ 75 h 93"/>
                  <a:gd name="T16" fmla="*/ 19 w 95"/>
                  <a:gd name="T17" fmla="*/ 64 h 93"/>
                  <a:gd name="T18" fmla="*/ 11 w 95"/>
                  <a:gd name="T19" fmla="*/ 53 h 93"/>
                  <a:gd name="T20" fmla="*/ 14 w 95"/>
                  <a:gd name="T21" fmla="*/ 45 h 93"/>
                  <a:gd name="T22" fmla="*/ 0 w 95"/>
                  <a:gd name="T23" fmla="*/ 28 h 93"/>
                  <a:gd name="T24" fmla="*/ 6 w 95"/>
                  <a:gd name="T25" fmla="*/ 24 h 93"/>
                  <a:gd name="T26" fmla="*/ 20 w 95"/>
                  <a:gd name="T27" fmla="*/ 32 h 93"/>
                  <a:gd name="T28" fmla="*/ 90 w 95"/>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93">
                    <a:moveTo>
                      <a:pt x="90" y="0"/>
                    </a:moveTo>
                    <a:cubicBezTo>
                      <a:pt x="95" y="8"/>
                      <a:pt x="74" y="37"/>
                      <a:pt x="76" y="46"/>
                    </a:cubicBezTo>
                    <a:cubicBezTo>
                      <a:pt x="78" y="54"/>
                      <a:pt x="86" y="58"/>
                      <a:pt x="89" y="62"/>
                    </a:cubicBezTo>
                    <a:cubicBezTo>
                      <a:pt x="89" y="62"/>
                      <a:pt x="89" y="62"/>
                      <a:pt x="89" y="62"/>
                    </a:cubicBezTo>
                    <a:cubicBezTo>
                      <a:pt x="86" y="88"/>
                      <a:pt x="86" y="88"/>
                      <a:pt x="86" y="88"/>
                    </a:cubicBezTo>
                    <a:cubicBezTo>
                      <a:pt x="75" y="91"/>
                      <a:pt x="64" y="93"/>
                      <a:pt x="59" y="91"/>
                    </a:cubicBezTo>
                    <a:cubicBezTo>
                      <a:pt x="58" y="91"/>
                      <a:pt x="58" y="91"/>
                      <a:pt x="58" y="91"/>
                    </a:cubicBezTo>
                    <a:cubicBezTo>
                      <a:pt x="51" y="89"/>
                      <a:pt x="33" y="81"/>
                      <a:pt x="20" y="75"/>
                    </a:cubicBezTo>
                    <a:cubicBezTo>
                      <a:pt x="20" y="70"/>
                      <a:pt x="19" y="64"/>
                      <a:pt x="19" y="64"/>
                    </a:cubicBezTo>
                    <a:cubicBezTo>
                      <a:pt x="17" y="62"/>
                      <a:pt x="16" y="54"/>
                      <a:pt x="11" y="53"/>
                    </a:cubicBezTo>
                    <a:cubicBezTo>
                      <a:pt x="12" y="50"/>
                      <a:pt x="13" y="48"/>
                      <a:pt x="14" y="45"/>
                    </a:cubicBezTo>
                    <a:cubicBezTo>
                      <a:pt x="14" y="43"/>
                      <a:pt x="0" y="28"/>
                      <a:pt x="0" y="28"/>
                    </a:cubicBezTo>
                    <a:cubicBezTo>
                      <a:pt x="0" y="28"/>
                      <a:pt x="6" y="29"/>
                      <a:pt x="6" y="24"/>
                    </a:cubicBezTo>
                    <a:cubicBezTo>
                      <a:pt x="10" y="27"/>
                      <a:pt x="16" y="32"/>
                      <a:pt x="20" y="32"/>
                    </a:cubicBezTo>
                    <a:cubicBezTo>
                      <a:pt x="45" y="35"/>
                      <a:pt x="76" y="2"/>
                      <a:pt x="90"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7"/>
              <p:cNvSpPr>
                <a:spLocks/>
              </p:cNvSpPr>
              <p:nvPr/>
            </p:nvSpPr>
            <p:spPr bwMode="auto">
              <a:xfrm>
                <a:off x="8235951" y="3649663"/>
                <a:ext cx="88900" cy="60325"/>
              </a:xfrm>
              <a:custGeom>
                <a:avLst/>
                <a:gdLst>
                  <a:gd name="T0" fmla="*/ 0 w 42"/>
                  <a:gd name="T1" fmla="*/ 21 h 29"/>
                  <a:gd name="T2" fmla="*/ 9 w 42"/>
                  <a:gd name="T3" fmla="*/ 0 h 29"/>
                  <a:gd name="T4" fmla="*/ 34 w 42"/>
                  <a:gd name="T5" fmla="*/ 7 h 29"/>
                  <a:gd name="T6" fmla="*/ 41 w 42"/>
                  <a:gd name="T7" fmla="*/ 29 h 29"/>
                  <a:gd name="T8" fmla="*/ 0 w 42"/>
                  <a:gd name="T9" fmla="*/ 21 h 29"/>
                </a:gdLst>
                <a:ahLst/>
                <a:cxnLst>
                  <a:cxn ang="0">
                    <a:pos x="T0" y="T1"/>
                  </a:cxn>
                  <a:cxn ang="0">
                    <a:pos x="T2" y="T3"/>
                  </a:cxn>
                  <a:cxn ang="0">
                    <a:pos x="T4" y="T5"/>
                  </a:cxn>
                  <a:cxn ang="0">
                    <a:pos x="T6" y="T7"/>
                  </a:cxn>
                  <a:cxn ang="0">
                    <a:pos x="T8" y="T9"/>
                  </a:cxn>
                </a:cxnLst>
                <a:rect l="0" t="0" r="r" b="b"/>
                <a:pathLst>
                  <a:path w="42" h="29">
                    <a:moveTo>
                      <a:pt x="0" y="21"/>
                    </a:moveTo>
                    <a:cubicBezTo>
                      <a:pt x="3" y="14"/>
                      <a:pt x="6" y="7"/>
                      <a:pt x="9" y="0"/>
                    </a:cubicBezTo>
                    <a:cubicBezTo>
                      <a:pt x="17" y="3"/>
                      <a:pt x="32" y="7"/>
                      <a:pt x="34" y="7"/>
                    </a:cubicBezTo>
                    <a:cubicBezTo>
                      <a:pt x="34" y="7"/>
                      <a:pt x="42" y="29"/>
                      <a:pt x="41" y="29"/>
                    </a:cubicBezTo>
                    <a:lnTo>
                      <a:pt x="0" y="21"/>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8"/>
              <p:cNvSpPr>
                <a:spLocks/>
              </p:cNvSpPr>
              <p:nvPr/>
            </p:nvSpPr>
            <p:spPr bwMode="auto">
              <a:xfrm>
                <a:off x="8078788" y="3663951"/>
                <a:ext cx="228600" cy="692150"/>
              </a:xfrm>
              <a:custGeom>
                <a:avLst/>
                <a:gdLst>
                  <a:gd name="T0" fmla="*/ 83 w 108"/>
                  <a:gd name="T1" fmla="*/ 9 h 327"/>
                  <a:gd name="T2" fmla="*/ 57 w 108"/>
                  <a:gd name="T3" fmla="*/ 327 h 327"/>
                  <a:gd name="T4" fmla="*/ 0 w 108"/>
                  <a:gd name="T5" fmla="*/ 305 h 327"/>
                  <a:gd name="T6" fmla="*/ 24 w 108"/>
                  <a:gd name="T7" fmla="*/ 75 h 327"/>
                  <a:gd name="T8" fmla="*/ 44 w 108"/>
                  <a:gd name="T9" fmla="*/ 1 h 327"/>
                  <a:gd name="T10" fmla="*/ 47 w 108"/>
                  <a:gd name="T11" fmla="*/ 0 h 327"/>
                  <a:gd name="T12" fmla="*/ 83 w 108"/>
                  <a:gd name="T13" fmla="*/ 9 h 327"/>
                </a:gdLst>
                <a:ahLst/>
                <a:cxnLst>
                  <a:cxn ang="0">
                    <a:pos x="T0" y="T1"/>
                  </a:cxn>
                  <a:cxn ang="0">
                    <a:pos x="T2" y="T3"/>
                  </a:cxn>
                  <a:cxn ang="0">
                    <a:pos x="T4" y="T5"/>
                  </a:cxn>
                  <a:cxn ang="0">
                    <a:pos x="T6" y="T7"/>
                  </a:cxn>
                  <a:cxn ang="0">
                    <a:pos x="T8" y="T9"/>
                  </a:cxn>
                  <a:cxn ang="0">
                    <a:pos x="T10" y="T11"/>
                  </a:cxn>
                  <a:cxn ang="0">
                    <a:pos x="T12" y="T13"/>
                  </a:cxn>
                </a:cxnLst>
                <a:rect l="0" t="0" r="r" b="b"/>
                <a:pathLst>
                  <a:path w="108" h="327">
                    <a:moveTo>
                      <a:pt x="83" y="9"/>
                    </a:moveTo>
                    <a:cubicBezTo>
                      <a:pt x="108" y="15"/>
                      <a:pt x="57" y="327"/>
                      <a:pt x="57" y="327"/>
                    </a:cubicBezTo>
                    <a:cubicBezTo>
                      <a:pt x="52" y="321"/>
                      <a:pt x="22" y="318"/>
                      <a:pt x="0" y="305"/>
                    </a:cubicBezTo>
                    <a:cubicBezTo>
                      <a:pt x="24" y="75"/>
                      <a:pt x="24" y="75"/>
                      <a:pt x="24" y="75"/>
                    </a:cubicBezTo>
                    <a:cubicBezTo>
                      <a:pt x="44" y="1"/>
                      <a:pt x="44" y="1"/>
                      <a:pt x="44" y="1"/>
                    </a:cubicBezTo>
                    <a:cubicBezTo>
                      <a:pt x="45" y="1"/>
                      <a:pt x="46" y="1"/>
                      <a:pt x="47" y="0"/>
                    </a:cubicBezTo>
                    <a:lnTo>
                      <a:pt x="83" y="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9"/>
              <p:cNvSpPr>
                <a:spLocks/>
              </p:cNvSpPr>
              <p:nvPr/>
            </p:nvSpPr>
            <p:spPr bwMode="auto">
              <a:xfrm>
                <a:off x="7761288" y="3222626"/>
                <a:ext cx="131763" cy="149225"/>
              </a:xfrm>
              <a:custGeom>
                <a:avLst/>
                <a:gdLst>
                  <a:gd name="T0" fmla="*/ 40 w 62"/>
                  <a:gd name="T1" fmla="*/ 70 h 70"/>
                  <a:gd name="T2" fmla="*/ 50 w 62"/>
                  <a:gd name="T3" fmla="*/ 51 h 70"/>
                  <a:gd name="T4" fmla="*/ 52 w 62"/>
                  <a:gd name="T5" fmla="*/ 36 h 70"/>
                  <a:gd name="T6" fmla="*/ 60 w 62"/>
                  <a:gd name="T7" fmla="*/ 28 h 70"/>
                  <a:gd name="T8" fmla="*/ 54 w 62"/>
                  <a:gd name="T9" fmla="*/ 12 h 70"/>
                  <a:gd name="T10" fmla="*/ 49 w 62"/>
                  <a:gd name="T11" fmla="*/ 10 h 70"/>
                  <a:gd name="T12" fmla="*/ 43 w 62"/>
                  <a:gd name="T13" fmla="*/ 4 h 70"/>
                  <a:gd name="T14" fmla="*/ 35 w 62"/>
                  <a:gd name="T15" fmla="*/ 4 h 70"/>
                  <a:gd name="T16" fmla="*/ 27 w 62"/>
                  <a:gd name="T17" fmla="*/ 1 h 70"/>
                  <a:gd name="T18" fmla="*/ 5 w 62"/>
                  <a:gd name="T19" fmla="*/ 11 h 70"/>
                  <a:gd name="T20" fmla="*/ 4 w 62"/>
                  <a:gd name="T21" fmla="*/ 36 h 70"/>
                  <a:gd name="T22" fmla="*/ 16 w 62"/>
                  <a:gd name="T23" fmla="*/ 60 h 70"/>
                  <a:gd name="T24" fmla="*/ 40 w 62"/>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70">
                    <a:moveTo>
                      <a:pt x="40" y="70"/>
                    </a:moveTo>
                    <a:cubicBezTo>
                      <a:pt x="42" y="64"/>
                      <a:pt x="46" y="60"/>
                      <a:pt x="50" y="51"/>
                    </a:cubicBezTo>
                    <a:cubicBezTo>
                      <a:pt x="51" y="47"/>
                      <a:pt x="52" y="42"/>
                      <a:pt x="52" y="36"/>
                    </a:cubicBezTo>
                    <a:cubicBezTo>
                      <a:pt x="55" y="35"/>
                      <a:pt x="58" y="31"/>
                      <a:pt x="60" y="28"/>
                    </a:cubicBezTo>
                    <a:cubicBezTo>
                      <a:pt x="62" y="24"/>
                      <a:pt x="57" y="14"/>
                      <a:pt x="54" y="12"/>
                    </a:cubicBezTo>
                    <a:cubicBezTo>
                      <a:pt x="53" y="11"/>
                      <a:pt x="51" y="11"/>
                      <a:pt x="49" y="10"/>
                    </a:cubicBezTo>
                    <a:cubicBezTo>
                      <a:pt x="47" y="8"/>
                      <a:pt x="45" y="5"/>
                      <a:pt x="43" y="4"/>
                    </a:cubicBezTo>
                    <a:cubicBezTo>
                      <a:pt x="42" y="2"/>
                      <a:pt x="38" y="3"/>
                      <a:pt x="35" y="4"/>
                    </a:cubicBezTo>
                    <a:cubicBezTo>
                      <a:pt x="33" y="0"/>
                      <a:pt x="31" y="0"/>
                      <a:pt x="27" y="1"/>
                    </a:cubicBezTo>
                    <a:cubicBezTo>
                      <a:pt x="21" y="2"/>
                      <a:pt x="9" y="6"/>
                      <a:pt x="5" y="11"/>
                    </a:cubicBezTo>
                    <a:cubicBezTo>
                      <a:pt x="0" y="17"/>
                      <a:pt x="1" y="28"/>
                      <a:pt x="4" y="36"/>
                    </a:cubicBezTo>
                    <a:cubicBezTo>
                      <a:pt x="7" y="44"/>
                      <a:pt x="11" y="56"/>
                      <a:pt x="16" y="60"/>
                    </a:cubicBezTo>
                    <a:cubicBezTo>
                      <a:pt x="21" y="65"/>
                      <a:pt x="40" y="70"/>
                      <a:pt x="40" y="7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
              <p:cNvSpPr>
                <a:spLocks/>
              </p:cNvSpPr>
              <p:nvPr/>
            </p:nvSpPr>
            <p:spPr bwMode="auto">
              <a:xfrm>
                <a:off x="7788276" y="3327401"/>
                <a:ext cx="92075" cy="52388"/>
              </a:xfrm>
              <a:custGeom>
                <a:avLst/>
                <a:gdLst>
                  <a:gd name="T0" fmla="*/ 42 w 43"/>
                  <a:gd name="T1" fmla="*/ 14 h 25"/>
                  <a:gd name="T2" fmla="*/ 43 w 43"/>
                  <a:gd name="T3" fmla="*/ 10 h 25"/>
                  <a:gd name="T4" fmla="*/ 41 w 43"/>
                  <a:gd name="T5" fmla="*/ 0 h 25"/>
                  <a:gd name="T6" fmla="*/ 1 w 43"/>
                  <a:gd name="T7" fmla="*/ 9 h 25"/>
                  <a:gd name="T8" fmla="*/ 5 w 43"/>
                  <a:gd name="T9" fmla="*/ 25 h 25"/>
                  <a:gd name="T10" fmla="*/ 42 w 43"/>
                  <a:gd name="T11" fmla="*/ 14 h 25"/>
                </a:gdLst>
                <a:ahLst/>
                <a:cxnLst>
                  <a:cxn ang="0">
                    <a:pos x="T0" y="T1"/>
                  </a:cxn>
                  <a:cxn ang="0">
                    <a:pos x="T2" y="T3"/>
                  </a:cxn>
                  <a:cxn ang="0">
                    <a:pos x="T4" y="T5"/>
                  </a:cxn>
                  <a:cxn ang="0">
                    <a:pos x="T6" y="T7"/>
                  </a:cxn>
                  <a:cxn ang="0">
                    <a:pos x="T8" y="T9"/>
                  </a:cxn>
                  <a:cxn ang="0">
                    <a:pos x="T10" y="T11"/>
                  </a:cxn>
                </a:cxnLst>
                <a:rect l="0" t="0" r="r" b="b"/>
                <a:pathLst>
                  <a:path w="43" h="25">
                    <a:moveTo>
                      <a:pt x="42" y="14"/>
                    </a:moveTo>
                    <a:cubicBezTo>
                      <a:pt x="42" y="13"/>
                      <a:pt x="43" y="10"/>
                      <a:pt x="43" y="10"/>
                    </a:cubicBezTo>
                    <a:cubicBezTo>
                      <a:pt x="41" y="0"/>
                      <a:pt x="41" y="0"/>
                      <a:pt x="41" y="0"/>
                    </a:cubicBezTo>
                    <a:cubicBezTo>
                      <a:pt x="41" y="0"/>
                      <a:pt x="0" y="10"/>
                      <a:pt x="1" y="9"/>
                    </a:cubicBezTo>
                    <a:cubicBezTo>
                      <a:pt x="2" y="9"/>
                      <a:pt x="5" y="25"/>
                      <a:pt x="5" y="25"/>
                    </a:cubicBezTo>
                    <a:lnTo>
                      <a:pt x="4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p:cNvSpPr>
                <a:spLocks/>
              </p:cNvSpPr>
              <p:nvPr/>
            </p:nvSpPr>
            <p:spPr bwMode="auto">
              <a:xfrm>
                <a:off x="7788276" y="3341688"/>
                <a:ext cx="430213" cy="501650"/>
              </a:xfrm>
              <a:custGeom>
                <a:avLst/>
                <a:gdLst>
                  <a:gd name="T0" fmla="*/ 203 w 203"/>
                  <a:gd name="T1" fmla="*/ 237 h 237"/>
                  <a:gd name="T2" fmla="*/ 0 w 203"/>
                  <a:gd name="T3" fmla="*/ 10 h 237"/>
                  <a:gd name="T4" fmla="*/ 44 w 203"/>
                  <a:gd name="T5" fmla="*/ 0 h 237"/>
                  <a:gd name="T6" fmla="*/ 195 w 203"/>
                  <a:gd name="T7" fmla="*/ 162 h 237"/>
                  <a:gd name="T8" fmla="*/ 203 w 203"/>
                  <a:gd name="T9" fmla="*/ 237 h 237"/>
                </a:gdLst>
                <a:ahLst/>
                <a:cxnLst>
                  <a:cxn ang="0">
                    <a:pos x="T0" y="T1"/>
                  </a:cxn>
                  <a:cxn ang="0">
                    <a:pos x="T2" y="T3"/>
                  </a:cxn>
                  <a:cxn ang="0">
                    <a:pos x="T4" y="T5"/>
                  </a:cxn>
                  <a:cxn ang="0">
                    <a:pos x="T6" y="T7"/>
                  </a:cxn>
                  <a:cxn ang="0">
                    <a:pos x="T8" y="T9"/>
                  </a:cxn>
                </a:cxnLst>
                <a:rect l="0" t="0" r="r" b="b"/>
                <a:pathLst>
                  <a:path w="203" h="237">
                    <a:moveTo>
                      <a:pt x="203" y="237"/>
                    </a:moveTo>
                    <a:cubicBezTo>
                      <a:pt x="148" y="222"/>
                      <a:pt x="21" y="165"/>
                      <a:pt x="0" y="10"/>
                    </a:cubicBezTo>
                    <a:cubicBezTo>
                      <a:pt x="16" y="9"/>
                      <a:pt x="29" y="3"/>
                      <a:pt x="44" y="0"/>
                    </a:cubicBezTo>
                    <a:cubicBezTo>
                      <a:pt x="66" y="114"/>
                      <a:pt x="132" y="170"/>
                      <a:pt x="195" y="162"/>
                    </a:cubicBezTo>
                    <a:lnTo>
                      <a:pt x="203" y="23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2"/>
              <p:cNvSpPr>
                <a:spLocks/>
              </p:cNvSpPr>
              <p:nvPr/>
            </p:nvSpPr>
            <p:spPr bwMode="auto">
              <a:xfrm>
                <a:off x="8185151" y="3657601"/>
                <a:ext cx="100013" cy="409575"/>
              </a:xfrm>
              <a:custGeom>
                <a:avLst/>
                <a:gdLst>
                  <a:gd name="T0" fmla="*/ 33 w 47"/>
                  <a:gd name="T1" fmla="*/ 12 h 193"/>
                  <a:gd name="T2" fmla="*/ 27 w 47"/>
                  <a:gd name="T3" fmla="*/ 193 h 193"/>
                  <a:gd name="T4" fmla="*/ 10 w 47"/>
                  <a:gd name="T5" fmla="*/ 69 h 193"/>
                  <a:gd name="T6" fmla="*/ 31 w 47"/>
                  <a:gd name="T7" fmla="*/ 64 h 193"/>
                  <a:gd name="T8" fmla="*/ 0 w 47"/>
                  <a:gd name="T9" fmla="*/ 53 h 193"/>
                  <a:gd name="T10" fmla="*/ 8 w 47"/>
                  <a:gd name="T11" fmla="*/ 0 h 193"/>
                  <a:gd name="T12" fmla="*/ 33 w 47"/>
                  <a:gd name="T13" fmla="*/ 12 h 193"/>
                </a:gdLst>
                <a:ahLst/>
                <a:cxnLst>
                  <a:cxn ang="0">
                    <a:pos x="T0" y="T1"/>
                  </a:cxn>
                  <a:cxn ang="0">
                    <a:pos x="T2" y="T3"/>
                  </a:cxn>
                  <a:cxn ang="0">
                    <a:pos x="T4" y="T5"/>
                  </a:cxn>
                  <a:cxn ang="0">
                    <a:pos x="T6" y="T7"/>
                  </a:cxn>
                  <a:cxn ang="0">
                    <a:pos x="T8" y="T9"/>
                  </a:cxn>
                  <a:cxn ang="0">
                    <a:pos x="T10" y="T11"/>
                  </a:cxn>
                  <a:cxn ang="0">
                    <a:pos x="T12" y="T13"/>
                  </a:cxn>
                </a:cxnLst>
                <a:rect l="0" t="0" r="r" b="b"/>
                <a:pathLst>
                  <a:path w="47" h="193">
                    <a:moveTo>
                      <a:pt x="33" y="12"/>
                    </a:moveTo>
                    <a:cubicBezTo>
                      <a:pt x="47" y="19"/>
                      <a:pt x="39" y="102"/>
                      <a:pt x="27" y="193"/>
                    </a:cubicBezTo>
                    <a:cubicBezTo>
                      <a:pt x="27" y="193"/>
                      <a:pt x="10" y="69"/>
                      <a:pt x="10" y="69"/>
                    </a:cubicBezTo>
                    <a:cubicBezTo>
                      <a:pt x="31" y="64"/>
                      <a:pt x="31" y="64"/>
                      <a:pt x="31" y="64"/>
                    </a:cubicBezTo>
                    <a:cubicBezTo>
                      <a:pt x="0" y="53"/>
                      <a:pt x="0" y="53"/>
                      <a:pt x="0" y="53"/>
                    </a:cubicBezTo>
                    <a:cubicBezTo>
                      <a:pt x="8" y="0"/>
                      <a:pt x="8" y="0"/>
                      <a:pt x="8" y="0"/>
                    </a:cubicBezTo>
                    <a:lnTo>
                      <a:pt x="33" y="12"/>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3"/>
              <p:cNvSpPr>
                <a:spLocks/>
              </p:cNvSpPr>
              <p:nvPr/>
            </p:nvSpPr>
            <p:spPr bwMode="auto">
              <a:xfrm>
                <a:off x="8602663" y="3232151"/>
                <a:ext cx="127000" cy="152400"/>
              </a:xfrm>
              <a:custGeom>
                <a:avLst/>
                <a:gdLst>
                  <a:gd name="T0" fmla="*/ 53 w 60"/>
                  <a:gd name="T1" fmla="*/ 16 h 72"/>
                  <a:gd name="T2" fmla="*/ 51 w 60"/>
                  <a:gd name="T3" fmla="*/ 14 h 72"/>
                  <a:gd name="T4" fmla="*/ 51 w 60"/>
                  <a:gd name="T5" fmla="*/ 14 h 72"/>
                  <a:gd name="T6" fmla="*/ 24 w 60"/>
                  <a:gd name="T7" fmla="*/ 4 h 72"/>
                  <a:gd name="T8" fmla="*/ 9 w 60"/>
                  <a:gd name="T9" fmla="*/ 14 h 72"/>
                  <a:gd name="T10" fmla="*/ 5 w 60"/>
                  <a:gd name="T11" fmla="*/ 21 h 72"/>
                  <a:gd name="T12" fmla="*/ 5 w 60"/>
                  <a:gd name="T13" fmla="*/ 32 h 72"/>
                  <a:gd name="T14" fmla="*/ 1 w 60"/>
                  <a:gd name="T15" fmla="*/ 35 h 72"/>
                  <a:gd name="T16" fmla="*/ 4 w 60"/>
                  <a:gd name="T17" fmla="*/ 46 h 72"/>
                  <a:gd name="T18" fmla="*/ 16 w 60"/>
                  <a:gd name="T19" fmla="*/ 50 h 72"/>
                  <a:gd name="T20" fmla="*/ 23 w 60"/>
                  <a:gd name="T21" fmla="*/ 65 h 72"/>
                  <a:gd name="T22" fmla="*/ 56 w 60"/>
                  <a:gd name="T23" fmla="*/ 71 h 72"/>
                  <a:gd name="T24" fmla="*/ 60 w 60"/>
                  <a:gd name="T25" fmla="*/ 45 h 72"/>
                  <a:gd name="T26" fmla="*/ 53 w 60"/>
                  <a:gd name="T27"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72">
                    <a:moveTo>
                      <a:pt x="53" y="16"/>
                    </a:moveTo>
                    <a:cubicBezTo>
                      <a:pt x="52" y="15"/>
                      <a:pt x="51" y="15"/>
                      <a:pt x="51" y="14"/>
                    </a:cubicBezTo>
                    <a:cubicBezTo>
                      <a:pt x="51" y="14"/>
                      <a:pt x="51" y="14"/>
                      <a:pt x="51" y="14"/>
                    </a:cubicBezTo>
                    <a:cubicBezTo>
                      <a:pt x="51" y="5"/>
                      <a:pt x="37" y="0"/>
                      <a:pt x="24" y="4"/>
                    </a:cubicBezTo>
                    <a:cubicBezTo>
                      <a:pt x="16" y="7"/>
                      <a:pt x="11" y="10"/>
                      <a:pt x="9" y="14"/>
                    </a:cubicBezTo>
                    <a:cubicBezTo>
                      <a:pt x="8" y="16"/>
                      <a:pt x="6" y="19"/>
                      <a:pt x="5" y="21"/>
                    </a:cubicBezTo>
                    <a:cubicBezTo>
                      <a:pt x="4" y="24"/>
                      <a:pt x="4" y="29"/>
                      <a:pt x="5" y="32"/>
                    </a:cubicBezTo>
                    <a:cubicBezTo>
                      <a:pt x="3" y="33"/>
                      <a:pt x="2" y="34"/>
                      <a:pt x="1" y="35"/>
                    </a:cubicBezTo>
                    <a:cubicBezTo>
                      <a:pt x="0" y="40"/>
                      <a:pt x="0" y="43"/>
                      <a:pt x="4" y="46"/>
                    </a:cubicBezTo>
                    <a:cubicBezTo>
                      <a:pt x="7" y="48"/>
                      <a:pt x="11" y="49"/>
                      <a:pt x="16" y="50"/>
                    </a:cubicBezTo>
                    <a:cubicBezTo>
                      <a:pt x="20" y="55"/>
                      <a:pt x="23" y="60"/>
                      <a:pt x="23" y="65"/>
                    </a:cubicBezTo>
                    <a:cubicBezTo>
                      <a:pt x="24" y="72"/>
                      <a:pt x="56" y="71"/>
                      <a:pt x="56" y="71"/>
                    </a:cubicBezTo>
                    <a:cubicBezTo>
                      <a:pt x="56" y="65"/>
                      <a:pt x="60" y="54"/>
                      <a:pt x="60" y="45"/>
                    </a:cubicBezTo>
                    <a:cubicBezTo>
                      <a:pt x="60" y="35"/>
                      <a:pt x="53" y="20"/>
                      <a:pt x="53" y="16"/>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4"/>
              <p:cNvSpPr>
                <a:spLocks/>
              </p:cNvSpPr>
              <p:nvPr/>
            </p:nvSpPr>
            <p:spPr bwMode="auto">
              <a:xfrm>
                <a:off x="8647113" y="3355976"/>
                <a:ext cx="82550" cy="44450"/>
              </a:xfrm>
              <a:custGeom>
                <a:avLst/>
                <a:gdLst>
                  <a:gd name="T0" fmla="*/ 0 w 52"/>
                  <a:gd name="T1" fmla="*/ 27 h 28"/>
                  <a:gd name="T2" fmla="*/ 0 w 52"/>
                  <a:gd name="T3" fmla="*/ 0 h 28"/>
                  <a:gd name="T4" fmla="*/ 52 w 52"/>
                  <a:gd name="T5" fmla="*/ 4 h 28"/>
                  <a:gd name="T6" fmla="*/ 48 w 52"/>
                  <a:gd name="T7" fmla="*/ 28 h 28"/>
                  <a:gd name="T8" fmla="*/ 0 w 52"/>
                  <a:gd name="T9" fmla="*/ 27 h 28"/>
                </a:gdLst>
                <a:ahLst/>
                <a:cxnLst>
                  <a:cxn ang="0">
                    <a:pos x="T0" y="T1"/>
                  </a:cxn>
                  <a:cxn ang="0">
                    <a:pos x="T2" y="T3"/>
                  </a:cxn>
                  <a:cxn ang="0">
                    <a:pos x="T4" y="T5"/>
                  </a:cxn>
                  <a:cxn ang="0">
                    <a:pos x="T6" y="T7"/>
                  </a:cxn>
                  <a:cxn ang="0">
                    <a:pos x="T8" y="T9"/>
                  </a:cxn>
                </a:cxnLst>
                <a:rect l="0" t="0" r="r" b="b"/>
                <a:pathLst>
                  <a:path w="52" h="28">
                    <a:moveTo>
                      <a:pt x="0" y="27"/>
                    </a:moveTo>
                    <a:lnTo>
                      <a:pt x="0" y="0"/>
                    </a:lnTo>
                    <a:lnTo>
                      <a:pt x="52" y="4"/>
                    </a:lnTo>
                    <a:lnTo>
                      <a:pt x="48" y="28"/>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5"/>
              <p:cNvSpPr>
                <a:spLocks/>
              </p:cNvSpPr>
              <p:nvPr/>
            </p:nvSpPr>
            <p:spPr bwMode="auto">
              <a:xfrm>
                <a:off x="8362951" y="3365501"/>
                <a:ext cx="369888" cy="869950"/>
              </a:xfrm>
              <a:custGeom>
                <a:avLst/>
                <a:gdLst>
                  <a:gd name="T0" fmla="*/ 0 w 174"/>
                  <a:gd name="T1" fmla="*/ 133 h 411"/>
                  <a:gd name="T2" fmla="*/ 133 w 174"/>
                  <a:gd name="T3" fmla="*/ 0 h 411"/>
                  <a:gd name="T4" fmla="*/ 174 w 174"/>
                  <a:gd name="T5" fmla="*/ 4 h 411"/>
                  <a:gd name="T6" fmla="*/ 55 w 174"/>
                  <a:gd name="T7" fmla="*/ 210 h 411"/>
                  <a:gd name="T8" fmla="*/ 99 w 174"/>
                  <a:gd name="T9" fmla="*/ 407 h 411"/>
                  <a:gd name="T10" fmla="*/ 57 w 174"/>
                  <a:gd name="T11" fmla="*/ 411 h 411"/>
                  <a:gd name="T12" fmla="*/ 0 w 174"/>
                  <a:gd name="T13" fmla="*/ 133 h 411"/>
                </a:gdLst>
                <a:ahLst/>
                <a:cxnLst>
                  <a:cxn ang="0">
                    <a:pos x="T0" y="T1"/>
                  </a:cxn>
                  <a:cxn ang="0">
                    <a:pos x="T2" y="T3"/>
                  </a:cxn>
                  <a:cxn ang="0">
                    <a:pos x="T4" y="T5"/>
                  </a:cxn>
                  <a:cxn ang="0">
                    <a:pos x="T6" y="T7"/>
                  </a:cxn>
                  <a:cxn ang="0">
                    <a:pos x="T8" y="T9"/>
                  </a:cxn>
                  <a:cxn ang="0">
                    <a:pos x="T10" y="T11"/>
                  </a:cxn>
                  <a:cxn ang="0">
                    <a:pos x="T12" y="T13"/>
                  </a:cxn>
                </a:cxnLst>
                <a:rect l="0" t="0" r="r" b="b"/>
                <a:pathLst>
                  <a:path w="174" h="411">
                    <a:moveTo>
                      <a:pt x="0" y="133"/>
                    </a:moveTo>
                    <a:cubicBezTo>
                      <a:pt x="43" y="125"/>
                      <a:pt x="106" y="169"/>
                      <a:pt x="133" y="0"/>
                    </a:cubicBezTo>
                    <a:cubicBezTo>
                      <a:pt x="174" y="4"/>
                      <a:pt x="174" y="4"/>
                      <a:pt x="174" y="4"/>
                    </a:cubicBezTo>
                    <a:cubicBezTo>
                      <a:pt x="157" y="177"/>
                      <a:pt x="120" y="180"/>
                      <a:pt x="55" y="210"/>
                    </a:cubicBezTo>
                    <a:cubicBezTo>
                      <a:pt x="99" y="407"/>
                      <a:pt x="99" y="407"/>
                      <a:pt x="99" y="407"/>
                    </a:cubicBezTo>
                    <a:cubicBezTo>
                      <a:pt x="57" y="411"/>
                      <a:pt x="57" y="411"/>
                      <a:pt x="57" y="411"/>
                    </a:cubicBezTo>
                    <a:lnTo>
                      <a:pt x="0" y="133"/>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6"/>
              <p:cNvSpPr>
                <a:spLocks/>
              </p:cNvSpPr>
              <p:nvPr/>
            </p:nvSpPr>
            <p:spPr bwMode="auto">
              <a:xfrm>
                <a:off x="8361363" y="3638551"/>
                <a:ext cx="90488" cy="384175"/>
              </a:xfrm>
              <a:custGeom>
                <a:avLst/>
                <a:gdLst>
                  <a:gd name="T0" fmla="*/ 12 w 57"/>
                  <a:gd name="T1" fmla="*/ 0 h 242"/>
                  <a:gd name="T2" fmla="*/ 12 w 57"/>
                  <a:gd name="T3" fmla="*/ 0 h 242"/>
                  <a:gd name="T4" fmla="*/ 57 w 57"/>
                  <a:gd name="T5" fmla="*/ 63 h 242"/>
                  <a:gd name="T6" fmla="*/ 27 w 57"/>
                  <a:gd name="T7" fmla="*/ 73 h 242"/>
                  <a:gd name="T8" fmla="*/ 51 w 57"/>
                  <a:gd name="T9" fmla="*/ 77 h 242"/>
                  <a:gd name="T10" fmla="*/ 49 w 57"/>
                  <a:gd name="T11" fmla="*/ 242 h 242"/>
                  <a:gd name="T12" fmla="*/ 0 w 57"/>
                  <a:gd name="T13" fmla="*/ 4 h 242"/>
                  <a:gd name="T14" fmla="*/ 12 w 57"/>
                  <a:gd name="T15" fmla="*/ 0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42">
                    <a:moveTo>
                      <a:pt x="12" y="0"/>
                    </a:moveTo>
                    <a:lnTo>
                      <a:pt x="12" y="0"/>
                    </a:lnTo>
                    <a:lnTo>
                      <a:pt x="57" y="63"/>
                    </a:lnTo>
                    <a:lnTo>
                      <a:pt x="27" y="73"/>
                    </a:lnTo>
                    <a:lnTo>
                      <a:pt x="51" y="77"/>
                    </a:lnTo>
                    <a:lnTo>
                      <a:pt x="49" y="242"/>
                    </a:lnTo>
                    <a:lnTo>
                      <a:pt x="0" y="4"/>
                    </a:lnTo>
                    <a:lnTo>
                      <a:pt x="12" y="0"/>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7"/>
              <p:cNvSpPr>
                <a:spLocks/>
              </p:cNvSpPr>
              <p:nvPr/>
            </p:nvSpPr>
            <p:spPr bwMode="auto">
              <a:xfrm>
                <a:off x="8342313" y="3644901"/>
                <a:ext cx="31750" cy="65088"/>
              </a:xfrm>
              <a:custGeom>
                <a:avLst/>
                <a:gdLst>
                  <a:gd name="T0" fmla="*/ 0 w 15"/>
                  <a:gd name="T1" fmla="*/ 5 h 31"/>
                  <a:gd name="T2" fmla="*/ 2 w 15"/>
                  <a:gd name="T3" fmla="*/ 0 h 31"/>
                  <a:gd name="T4" fmla="*/ 15 w 15"/>
                  <a:gd name="T5" fmla="*/ 15 h 31"/>
                  <a:gd name="T6" fmla="*/ 3 w 15"/>
                  <a:gd name="T7" fmla="*/ 30 h 31"/>
                  <a:gd name="T8" fmla="*/ 0 w 15"/>
                  <a:gd name="T9" fmla="*/ 5 h 31"/>
                </a:gdLst>
                <a:ahLst/>
                <a:cxnLst>
                  <a:cxn ang="0">
                    <a:pos x="T0" y="T1"/>
                  </a:cxn>
                  <a:cxn ang="0">
                    <a:pos x="T2" y="T3"/>
                  </a:cxn>
                  <a:cxn ang="0">
                    <a:pos x="T4" y="T5"/>
                  </a:cxn>
                  <a:cxn ang="0">
                    <a:pos x="T6" y="T7"/>
                  </a:cxn>
                  <a:cxn ang="0">
                    <a:pos x="T8" y="T9"/>
                  </a:cxn>
                </a:cxnLst>
                <a:rect l="0" t="0" r="r" b="b"/>
                <a:pathLst>
                  <a:path w="15" h="31">
                    <a:moveTo>
                      <a:pt x="0" y="5"/>
                    </a:moveTo>
                    <a:cubicBezTo>
                      <a:pt x="2" y="0"/>
                      <a:pt x="2" y="0"/>
                      <a:pt x="2" y="0"/>
                    </a:cubicBezTo>
                    <a:cubicBezTo>
                      <a:pt x="2" y="0"/>
                      <a:pt x="15" y="15"/>
                      <a:pt x="15" y="15"/>
                    </a:cubicBezTo>
                    <a:cubicBezTo>
                      <a:pt x="15" y="15"/>
                      <a:pt x="3" y="31"/>
                      <a:pt x="3" y="30"/>
                    </a:cubicBezTo>
                    <a:lnTo>
                      <a:pt x="0" y="5"/>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8"/>
              <p:cNvSpPr>
                <a:spLocks/>
              </p:cNvSpPr>
              <p:nvPr/>
            </p:nvSpPr>
            <p:spPr bwMode="auto">
              <a:xfrm>
                <a:off x="8323263" y="3706813"/>
                <a:ext cx="112713" cy="528638"/>
              </a:xfrm>
              <a:custGeom>
                <a:avLst/>
                <a:gdLst>
                  <a:gd name="T0" fmla="*/ 0 w 71"/>
                  <a:gd name="T1" fmla="*/ 1 h 333"/>
                  <a:gd name="T2" fmla="*/ 19 w 71"/>
                  <a:gd name="T3" fmla="*/ 0 h 333"/>
                  <a:gd name="T4" fmla="*/ 71 w 71"/>
                  <a:gd name="T5" fmla="*/ 276 h 333"/>
                  <a:gd name="T6" fmla="*/ 52 w 71"/>
                  <a:gd name="T7" fmla="*/ 333 h 333"/>
                  <a:gd name="T8" fmla="*/ 13 w 71"/>
                  <a:gd name="T9" fmla="*/ 277 h 333"/>
                  <a:gd name="T10" fmla="*/ 0 w 71"/>
                  <a:gd name="T11" fmla="*/ 1 h 333"/>
                </a:gdLst>
                <a:ahLst/>
                <a:cxnLst>
                  <a:cxn ang="0">
                    <a:pos x="T0" y="T1"/>
                  </a:cxn>
                  <a:cxn ang="0">
                    <a:pos x="T2" y="T3"/>
                  </a:cxn>
                  <a:cxn ang="0">
                    <a:pos x="T4" y="T5"/>
                  </a:cxn>
                  <a:cxn ang="0">
                    <a:pos x="T6" y="T7"/>
                  </a:cxn>
                  <a:cxn ang="0">
                    <a:pos x="T8" y="T9"/>
                  </a:cxn>
                  <a:cxn ang="0">
                    <a:pos x="T10" y="T11"/>
                  </a:cxn>
                </a:cxnLst>
                <a:rect l="0" t="0" r="r" b="b"/>
                <a:pathLst>
                  <a:path w="71" h="333">
                    <a:moveTo>
                      <a:pt x="0" y="1"/>
                    </a:moveTo>
                    <a:lnTo>
                      <a:pt x="19" y="0"/>
                    </a:lnTo>
                    <a:lnTo>
                      <a:pt x="71" y="276"/>
                    </a:lnTo>
                    <a:lnTo>
                      <a:pt x="52" y="333"/>
                    </a:lnTo>
                    <a:lnTo>
                      <a:pt x="13" y="277"/>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9"/>
              <p:cNvSpPr>
                <a:spLocks/>
              </p:cNvSpPr>
              <p:nvPr/>
            </p:nvSpPr>
            <p:spPr bwMode="auto">
              <a:xfrm>
                <a:off x="8291513" y="3651251"/>
                <a:ext cx="61913" cy="65088"/>
              </a:xfrm>
              <a:custGeom>
                <a:avLst/>
                <a:gdLst>
                  <a:gd name="T0" fmla="*/ 0 w 29"/>
                  <a:gd name="T1" fmla="*/ 8 h 31"/>
                  <a:gd name="T2" fmla="*/ 29 w 29"/>
                  <a:gd name="T3" fmla="*/ 0 h 31"/>
                  <a:gd name="T4" fmla="*/ 29 w 29"/>
                  <a:gd name="T5" fmla="*/ 28 h 31"/>
                  <a:gd name="T6" fmla="*/ 15 w 29"/>
                  <a:gd name="T7" fmla="*/ 31 h 31"/>
                  <a:gd name="T8" fmla="*/ 0 w 29"/>
                  <a:gd name="T9" fmla="*/ 8 h 31"/>
                </a:gdLst>
                <a:ahLst/>
                <a:cxnLst>
                  <a:cxn ang="0">
                    <a:pos x="T0" y="T1"/>
                  </a:cxn>
                  <a:cxn ang="0">
                    <a:pos x="T2" y="T3"/>
                  </a:cxn>
                  <a:cxn ang="0">
                    <a:pos x="T4" y="T5"/>
                  </a:cxn>
                  <a:cxn ang="0">
                    <a:pos x="T6" y="T7"/>
                  </a:cxn>
                  <a:cxn ang="0">
                    <a:pos x="T8" y="T9"/>
                  </a:cxn>
                </a:cxnLst>
                <a:rect l="0" t="0" r="r" b="b"/>
                <a:pathLst>
                  <a:path w="29" h="31">
                    <a:moveTo>
                      <a:pt x="0" y="8"/>
                    </a:moveTo>
                    <a:cubicBezTo>
                      <a:pt x="1" y="7"/>
                      <a:pt x="29" y="0"/>
                      <a:pt x="29" y="0"/>
                    </a:cubicBezTo>
                    <a:cubicBezTo>
                      <a:pt x="29" y="28"/>
                      <a:pt x="29" y="28"/>
                      <a:pt x="29" y="28"/>
                    </a:cubicBezTo>
                    <a:cubicBezTo>
                      <a:pt x="15" y="31"/>
                      <a:pt x="15" y="31"/>
                      <a:pt x="15" y="31"/>
                    </a:cubicBezTo>
                    <a:lnTo>
                      <a:pt x="0" y="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0"/>
              <p:cNvSpPr>
                <a:spLocks/>
              </p:cNvSpPr>
              <p:nvPr/>
            </p:nvSpPr>
            <p:spPr bwMode="auto">
              <a:xfrm>
                <a:off x="8340726" y="3617913"/>
                <a:ext cx="39688" cy="92075"/>
              </a:xfrm>
              <a:custGeom>
                <a:avLst/>
                <a:gdLst>
                  <a:gd name="T0" fmla="*/ 0 w 25"/>
                  <a:gd name="T1" fmla="*/ 22 h 58"/>
                  <a:gd name="T2" fmla="*/ 25 w 25"/>
                  <a:gd name="T3" fmla="*/ 58 h 58"/>
                  <a:gd name="T4" fmla="*/ 25 w 25"/>
                  <a:gd name="T5" fmla="*/ 9 h 58"/>
                  <a:gd name="T6" fmla="*/ 8 w 25"/>
                  <a:gd name="T7" fmla="*/ 0 h 58"/>
                  <a:gd name="T8" fmla="*/ 0 w 25"/>
                  <a:gd name="T9" fmla="*/ 22 h 58"/>
                </a:gdLst>
                <a:ahLst/>
                <a:cxnLst>
                  <a:cxn ang="0">
                    <a:pos x="T0" y="T1"/>
                  </a:cxn>
                  <a:cxn ang="0">
                    <a:pos x="T2" y="T3"/>
                  </a:cxn>
                  <a:cxn ang="0">
                    <a:pos x="T4" y="T5"/>
                  </a:cxn>
                  <a:cxn ang="0">
                    <a:pos x="T6" y="T7"/>
                  </a:cxn>
                  <a:cxn ang="0">
                    <a:pos x="T8" y="T9"/>
                  </a:cxn>
                </a:cxnLst>
                <a:rect l="0" t="0" r="r" b="b"/>
                <a:pathLst>
                  <a:path w="25" h="58">
                    <a:moveTo>
                      <a:pt x="0" y="22"/>
                    </a:moveTo>
                    <a:lnTo>
                      <a:pt x="25" y="58"/>
                    </a:lnTo>
                    <a:lnTo>
                      <a:pt x="25" y="9"/>
                    </a:lnTo>
                    <a:lnTo>
                      <a:pt x="8" y="0"/>
                    </a:lnTo>
                    <a:lnTo>
                      <a:pt x="0" y="22"/>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1"/>
              <p:cNvSpPr>
                <a:spLocks/>
              </p:cNvSpPr>
              <p:nvPr/>
            </p:nvSpPr>
            <p:spPr bwMode="auto">
              <a:xfrm>
                <a:off x="8178801" y="3630613"/>
                <a:ext cx="128588" cy="103188"/>
              </a:xfrm>
              <a:custGeom>
                <a:avLst/>
                <a:gdLst>
                  <a:gd name="T0" fmla="*/ 0 w 81"/>
                  <a:gd name="T1" fmla="*/ 21 h 65"/>
                  <a:gd name="T2" fmla="*/ 11 w 81"/>
                  <a:gd name="T3" fmla="*/ 0 h 65"/>
                  <a:gd name="T4" fmla="*/ 81 w 81"/>
                  <a:gd name="T5" fmla="*/ 21 h 65"/>
                  <a:gd name="T6" fmla="*/ 64 w 81"/>
                  <a:gd name="T7" fmla="*/ 65 h 65"/>
                  <a:gd name="T8" fmla="*/ 0 w 81"/>
                  <a:gd name="T9" fmla="*/ 21 h 65"/>
                </a:gdLst>
                <a:ahLst/>
                <a:cxnLst>
                  <a:cxn ang="0">
                    <a:pos x="T0" y="T1"/>
                  </a:cxn>
                  <a:cxn ang="0">
                    <a:pos x="T2" y="T3"/>
                  </a:cxn>
                  <a:cxn ang="0">
                    <a:pos x="T4" y="T5"/>
                  </a:cxn>
                  <a:cxn ang="0">
                    <a:pos x="T6" y="T7"/>
                  </a:cxn>
                  <a:cxn ang="0">
                    <a:pos x="T8" y="T9"/>
                  </a:cxn>
                </a:cxnLst>
                <a:rect l="0" t="0" r="r" b="b"/>
                <a:pathLst>
                  <a:path w="81" h="65">
                    <a:moveTo>
                      <a:pt x="0" y="21"/>
                    </a:moveTo>
                    <a:lnTo>
                      <a:pt x="11" y="0"/>
                    </a:lnTo>
                    <a:lnTo>
                      <a:pt x="81" y="21"/>
                    </a:lnTo>
                    <a:lnTo>
                      <a:pt x="64" y="65"/>
                    </a:lnTo>
                    <a:lnTo>
                      <a:pt x="0" y="21"/>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2"/>
              <p:cNvSpPr>
                <a:spLocks/>
              </p:cNvSpPr>
              <p:nvPr/>
            </p:nvSpPr>
            <p:spPr bwMode="auto">
              <a:xfrm>
                <a:off x="8075613" y="3352801"/>
                <a:ext cx="147638" cy="265113"/>
              </a:xfrm>
              <a:custGeom>
                <a:avLst/>
                <a:gdLst>
                  <a:gd name="T0" fmla="*/ 70 w 70"/>
                  <a:gd name="T1" fmla="*/ 17 h 125"/>
                  <a:gd name="T2" fmla="*/ 63 w 70"/>
                  <a:gd name="T3" fmla="*/ 10 h 125"/>
                  <a:gd name="T4" fmla="*/ 2 w 70"/>
                  <a:gd name="T5" fmla="*/ 56 h 125"/>
                  <a:gd name="T6" fmla="*/ 14 w 70"/>
                  <a:gd name="T7" fmla="*/ 105 h 125"/>
                  <a:gd name="T8" fmla="*/ 54 w 70"/>
                  <a:gd name="T9" fmla="*/ 125 h 125"/>
                  <a:gd name="T10" fmla="*/ 52 w 70"/>
                  <a:gd name="T11" fmla="*/ 109 h 125"/>
                  <a:gd name="T12" fmla="*/ 40 w 70"/>
                  <a:gd name="T13" fmla="*/ 96 h 125"/>
                  <a:gd name="T14" fmla="*/ 27 w 70"/>
                  <a:gd name="T15" fmla="*/ 92 h 125"/>
                  <a:gd name="T16" fmla="*/ 22 w 70"/>
                  <a:gd name="T17" fmla="*/ 79 h 125"/>
                  <a:gd name="T18" fmla="*/ 32 w 70"/>
                  <a:gd name="T19" fmla="*/ 74 h 125"/>
                  <a:gd name="T20" fmla="*/ 47 w 70"/>
                  <a:gd name="T21" fmla="*/ 83 h 125"/>
                  <a:gd name="T22" fmla="*/ 51 w 70"/>
                  <a:gd name="T23" fmla="*/ 80 h 125"/>
                  <a:gd name="T24" fmla="*/ 31 w 70"/>
                  <a:gd name="T25" fmla="*/ 20 h 125"/>
                  <a:gd name="T26" fmla="*/ 70 w 70"/>
                  <a:gd name="T27" fmla="*/ 1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25">
                    <a:moveTo>
                      <a:pt x="70" y="17"/>
                    </a:moveTo>
                    <a:cubicBezTo>
                      <a:pt x="70" y="14"/>
                      <a:pt x="67" y="12"/>
                      <a:pt x="63" y="10"/>
                    </a:cubicBezTo>
                    <a:cubicBezTo>
                      <a:pt x="39" y="0"/>
                      <a:pt x="4" y="31"/>
                      <a:pt x="2" y="56"/>
                    </a:cubicBezTo>
                    <a:cubicBezTo>
                      <a:pt x="0" y="73"/>
                      <a:pt x="1" y="96"/>
                      <a:pt x="14" y="105"/>
                    </a:cubicBezTo>
                    <a:cubicBezTo>
                      <a:pt x="27" y="114"/>
                      <a:pt x="54" y="125"/>
                      <a:pt x="54" y="125"/>
                    </a:cubicBezTo>
                    <a:cubicBezTo>
                      <a:pt x="54" y="125"/>
                      <a:pt x="53" y="110"/>
                      <a:pt x="52" y="109"/>
                    </a:cubicBezTo>
                    <a:cubicBezTo>
                      <a:pt x="52" y="107"/>
                      <a:pt x="40" y="96"/>
                      <a:pt x="40" y="96"/>
                    </a:cubicBezTo>
                    <a:cubicBezTo>
                      <a:pt x="40" y="96"/>
                      <a:pt x="33" y="97"/>
                      <a:pt x="27" y="92"/>
                    </a:cubicBezTo>
                    <a:cubicBezTo>
                      <a:pt x="20" y="88"/>
                      <a:pt x="19" y="85"/>
                      <a:pt x="22" y="79"/>
                    </a:cubicBezTo>
                    <a:cubicBezTo>
                      <a:pt x="25" y="74"/>
                      <a:pt x="28" y="74"/>
                      <a:pt x="32" y="74"/>
                    </a:cubicBezTo>
                    <a:cubicBezTo>
                      <a:pt x="36" y="75"/>
                      <a:pt x="46" y="84"/>
                      <a:pt x="47" y="83"/>
                    </a:cubicBezTo>
                    <a:cubicBezTo>
                      <a:pt x="48" y="82"/>
                      <a:pt x="51" y="80"/>
                      <a:pt x="51" y="80"/>
                    </a:cubicBezTo>
                    <a:cubicBezTo>
                      <a:pt x="36" y="70"/>
                      <a:pt x="9" y="34"/>
                      <a:pt x="31" y="20"/>
                    </a:cubicBezTo>
                    <a:cubicBezTo>
                      <a:pt x="53" y="6"/>
                      <a:pt x="70" y="17"/>
                      <a:pt x="70" y="17"/>
                    </a:cubicBez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flipH="1">
              <a:off x="858835" y="2297873"/>
              <a:ext cx="1408113" cy="2044701"/>
              <a:chOff x="9925051" y="2640013"/>
              <a:chExt cx="1408113" cy="2044701"/>
            </a:xfrm>
          </p:grpSpPr>
          <p:sp>
            <p:nvSpPr>
              <p:cNvPr id="70" name="Freeform 73"/>
              <p:cNvSpPr>
                <a:spLocks/>
              </p:cNvSpPr>
              <p:nvPr/>
            </p:nvSpPr>
            <p:spPr bwMode="auto">
              <a:xfrm>
                <a:off x="9925051" y="3578226"/>
                <a:ext cx="977900" cy="1106488"/>
              </a:xfrm>
              <a:custGeom>
                <a:avLst/>
                <a:gdLst>
                  <a:gd name="T0" fmla="*/ 212 w 461"/>
                  <a:gd name="T1" fmla="*/ 26 h 522"/>
                  <a:gd name="T2" fmla="*/ 46 w 461"/>
                  <a:gd name="T3" fmla="*/ 109 h 522"/>
                  <a:gd name="T4" fmla="*/ 130 w 461"/>
                  <a:gd name="T5" fmla="*/ 267 h 522"/>
                  <a:gd name="T6" fmla="*/ 63 w 461"/>
                  <a:gd name="T7" fmla="*/ 293 h 522"/>
                  <a:gd name="T8" fmla="*/ 161 w 461"/>
                  <a:gd name="T9" fmla="*/ 292 h 522"/>
                  <a:gd name="T10" fmla="*/ 162 w 461"/>
                  <a:gd name="T11" fmla="*/ 289 h 522"/>
                  <a:gd name="T12" fmla="*/ 175 w 461"/>
                  <a:gd name="T13" fmla="*/ 291 h 522"/>
                  <a:gd name="T14" fmla="*/ 118 w 461"/>
                  <a:gd name="T15" fmla="*/ 98 h 522"/>
                  <a:gd name="T16" fmla="*/ 258 w 461"/>
                  <a:gd name="T17" fmla="*/ 110 h 522"/>
                  <a:gd name="T18" fmla="*/ 373 w 461"/>
                  <a:gd name="T19" fmla="*/ 453 h 522"/>
                  <a:gd name="T20" fmla="*/ 384 w 461"/>
                  <a:gd name="T21" fmla="*/ 463 h 522"/>
                  <a:gd name="T22" fmla="*/ 457 w 461"/>
                  <a:gd name="T23" fmla="*/ 519 h 522"/>
                  <a:gd name="T24" fmla="*/ 423 w 461"/>
                  <a:gd name="T25" fmla="*/ 441 h 522"/>
                  <a:gd name="T26" fmla="*/ 340 w 461"/>
                  <a:gd name="T27" fmla="*/ 18 h 522"/>
                  <a:gd name="T28" fmla="*/ 212 w 461"/>
                  <a:gd name="T29" fmla="*/ 26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522">
                    <a:moveTo>
                      <a:pt x="212" y="26"/>
                    </a:moveTo>
                    <a:cubicBezTo>
                      <a:pt x="156" y="37"/>
                      <a:pt x="0" y="0"/>
                      <a:pt x="46" y="109"/>
                    </a:cubicBezTo>
                    <a:cubicBezTo>
                      <a:pt x="75" y="179"/>
                      <a:pt x="101" y="216"/>
                      <a:pt x="130" y="267"/>
                    </a:cubicBezTo>
                    <a:cubicBezTo>
                      <a:pt x="112" y="274"/>
                      <a:pt x="59" y="292"/>
                      <a:pt x="63" y="293"/>
                    </a:cubicBezTo>
                    <a:cubicBezTo>
                      <a:pt x="71" y="296"/>
                      <a:pt x="160" y="298"/>
                      <a:pt x="161" y="292"/>
                    </a:cubicBezTo>
                    <a:cubicBezTo>
                      <a:pt x="162" y="292"/>
                      <a:pt x="160" y="298"/>
                      <a:pt x="162" y="289"/>
                    </a:cubicBezTo>
                    <a:cubicBezTo>
                      <a:pt x="175" y="291"/>
                      <a:pt x="175" y="291"/>
                      <a:pt x="175" y="291"/>
                    </a:cubicBezTo>
                    <a:cubicBezTo>
                      <a:pt x="194" y="251"/>
                      <a:pt x="92" y="100"/>
                      <a:pt x="118" y="98"/>
                    </a:cubicBezTo>
                    <a:cubicBezTo>
                      <a:pt x="178" y="94"/>
                      <a:pt x="250" y="110"/>
                      <a:pt x="258" y="110"/>
                    </a:cubicBezTo>
                    <a:cubicBezTo>
                      <a:pt x="262" y="110"/>
                      <a:pt x="305" y="225"/>
                      <a:pt x="373" y="453"/>
                    </a:cubicBezTo>
                    <a:cubicBezTo>
                      <a:pt x="384" y="463"/>
                      <a:pt x="384" y="463"/>
                      <a:pt x="384" y="463"/>
                    </a:cubicBezTo>
                    <a:cubicBezTo>
                      <a:pt x="386" y="470"/>
                      <a:pt x="447" y="522"/>
                      <a:pt x="457" y="519"/>
                    </a:cubicBezTo>
                    <a:cubicBezTo>
                      <a:pt x="461" y="518"/>
                      <a:pt x="435" y="460"/>
                      <a:pt x="423" y="441"/>
                    </a:cubicBezTo>
                    <a:cubicBezTo>
                      <a:pt x="375" y="230"/>
                      <a:pt x="357" y="126"/>
                      <a:pt x="340" y="18"/>
                    </a:cubicBezTo>
                    <a:lnTo>
                      <a:pt x="212" y="2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p:cNvSpPr>
                <a:spLocks/>
              </p:cNvSpPr>
              <p:nvPr/>
            </p:nvSpPr>
            <p:spPr bwMode="auto">
              <a:xfrm>
                <a:off x="10347326" y="3627438"/>
                <a:ext cx="307975" cy="74613"/>
              </a:xfrm>
              <a:custGeom>
                <a:avLst/>
                <a:gdLst>
                  <a:gd name="T0" fmla="*/ 143 w 145"/>
                  <a:gd name="T1" fmla="*/ 10 h 35"/>
                  <a:gd name="T2" fmla="*/ 57 w 145"/>
                  <a:gd name="T3" fmla="*/ 12 h 35"/>
                  <a:gd name="T4" fmla="*/ 3 w 145"/>
                  <a:gd name="T5" fmla="*/ 0 h 35"/>
                  <a:gd name="T6" fmla="*/ 5 w 145"/>
                  <a:gd name="T7" fmla="*/ 20 h 35"/>
                  <a:gd name="T8" fmla="*/ 71 w 145"/>
                  <a:gd name="T9" fmla="*/ 35 h 35"/>
                  <a:gd name="T10" fmla="*/ 145 w 145"/>
                  <a:gd name="T11" fmla="*/ 28 h 35"/>
                  <a:gd name="T12" fmla="*/ 143 w 145"/>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45" h="35">
                    <a:moveTo>
                      <a:pt x="143" y="10"/>
                    </a:moveTo>
                    <a:cubicBezTo>
                      <a:pt x="137" y="11"/>
                      <a:pt x="89" y="16"/>
                      <a:pt x="57" y="12"/>
                    </a:cubicBezTo>
                    <a:cubicBezTo>
                      <a:pt x="26" y="9"/>
                      <a:pt x="3" y="0"/>
                      <a:pt x="3" y="0"/>
                    </a:cubicBezTo>
                    <a:cubicBezTo>
                      <a:pt x="3" y="0"/>
                      <a:pt x="0" y="19"/>
                      <a:pt x="5" y="20"/>
                    </a:cubicBezTo>
                    <a:cubicBezTo>
                      <a:pt x="9" y="21"/>
                      <a:pt x="18" y="35"/>
                      <a:pt x="71" y="35"/>
                    </a:cubicBezTo>
                    <a:cubicBezTo>
                      <a:pt x="123" y="34"/>
                      <a:pt x="145" y="28"/>
                      <a:pt x="145" y="28"/>
                    </a:cubicBezTo>
                    <a:lnTo>
                      <a:pt x="143" y="1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p:cNvSpPr>
                <a:spLocks/>
              </p:cNvSpPr>
              <p:nvPr/>
            </p:nvSpPr>
            <p:spPr bwMode="auto">
              <a:xfrm>
                <a:off x="10352088" y="3044826"/>
                <a:ext cx="322263" cy="663575"/>
              </a:xfrm>
              <a:custGeom>
                <a:avLst/>
                <a:gdLst>
                  <a:gd name="T0" fmla="*/ 66 w 152"/>
                  <a:gd name="T1" fmla="*/ 0 h 313"/>
                  <a:gd name="T2" fmla="*/ 51 w 152"/>
                  <a:gd name="T3" fmla="*/ 17 h 313"/>
                  <a:gd name="T4" fmla="*/ 0 w 152"/>
                  <a:gd name="T5" fmla="*/ 280 h 313"/>
                  <a:gd name="T6" fmla="*/ 152 w 152"/>
                  <a:gd name="T7" fmla="*/ 293 h 313"/>
                  <a:gd name="T8" fmla="*/ 149 w 152"/>
                  <a:gd name="T9" fmla="*/ 18 h 313"/>
                  <a:gd name="T10" fmla="*/ 120 w 152"/>
                  <a:gd name="T11" fmla="*/ 14 h 313"/>
                  <a:gd name="T12" fmla="*/ 66 w 152"/>
                  <a:gd name="T13" fmla="*/ 0 h 313"/>
                </a:gdLst>
                <a:ahLst/>
                <a:cxnLst>
                  <a:cxn ang="0">
                    <a:pos x="T0" y="T1"/>
                  </a:cxn>
                  <a:cxn ang="0">
                    <a:pos x="T2" y="T3"/>
                  </a:cxn>
                  <a:cxn ang="0">
                    <a:pos x="T4" y="T5"/>
                  </a:cxn>
                  <a:cxn ang="0">
                    <a:pos x="T6" y="T7"/>
                  </a:cxn>
                  <a:cxn ang="0">
                    <a:pos x="T8" y="T9"/>
                  </a:cxn>
                  <a:cxn ang="0">
                    <a:pos x="T10" y="T11"/>
                  </a:cxn>
                  <a:cxn ang="0">
                    <a:pos x="T12" y="T13"/>
                  </a:cxn>
                </a:cxnLst>
                <a:rect l="0" t="0" r="r" b="b"/>
                <a:pathLst>
                  <a:path w="152" h="313">
                    <a:moveTo>
                      <a:pt x="66" y="0"/>
                    </a:moveTo>
                    <a:cubicBezTo>
                      <a:pt x="60" y="9"/>
                      <a:pt x="51" y="17"/>
                      <a:pt x="51" y="17"/>
                    </a:cubicBezTo>
                    <a:cubicBezTo>
                      <a:pt x="4" y="25"/>
                      <a:pt x="5" y="236"/>
                      <a:pt x="0" y="280"/>
                    </a:cubicBezTo>
                    <a:cubicBezTo>
                      <a:pt x="12" y="313"/>
                      <a:pt x="134" y="302"/>
                      <a:pt x="152" y="293"/>
                    </a:cubicBezTo>
                    <a:cubicBezTo>
                      <a:pt x="142" y="196"/>
                      <a:pt x="125" y="112"/>
                      <a:pt x="149" y="18"/>
                    </a:cubicBezTo>
                    <a:cubicBezTo>
                      <a:pt x="132" y="16"/>
                      <a:pt x="120" y="14"/>
                      <a:pt x="120" y="14"/>
                    </a:cubicBezTo>
                    <a:cubicBezTo>
                      <a:pt x="66" y="0"/>
                      <a:pt x="66" y="0"/>
                      <a:pt x="66"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p:cNvSpPr>
                <a:spLocks/>
              </p:cNvSpPr>
              <p:nvPr/>
            </p:nvSpPr>
            <p:spPr bwMode="auto">
              <a:xfrm>
                <a:off x="10467976" y="3033713"/>
                <a:ext cx="174625" cy="44450"/>
              </a:xfrm>
              <a:custGeom>
                <a:avLst/>
                <a:gdLst>
                  <a:gd name="T0" fmla="*/ 107 w 110"/>
                  <a:gd name="T1" fmla="*/ 28 h 28"/>
                  <a:gd name="T2" fmla="*/ 110 w 110"/>
                  <a:gd name="T3" fmla="*/ 8 h 28"/>
                  <a:gd name="T4" fmla="*/ 12 w 110"/>
                  <a:gd name="T5" fmla="*/ 0 h 28"/>
                  <a:gd name="T6" fmla="*/ 0 w 110"/>
                  <a:gd name="T7" fmla="*/ 26 h 28"/>
                  <a:gd name="T8" fmla="*/ 107 w 110"/>
                  <a:gd name="T9" fmla="*/ 28 h 28"/>
                </a:gdLst>
                <a:ahLst/>
                <a:cxnLst>
                  <a:cxn ang="0">
                    <a:pos x="T0" y="T1"/>
                  </a:cxn>
                  <a:cxn ang="0">
                    <a:pos x="T2" y="T3"/>
                  </a:cxn>
                  <a:cxn ang="0">
                    <a:pos x="T4" y="T5"/>
                  </a:cxn>
                  <a:cxn ang="0">
                    <a:pos x="T6" y="T7"/>
                  </a:cxn>
                  <a:cxn ang="0">
                    <a:pos x="T8" y="T9"/>
                  </a:cxn>
                </a:cxnLst>
                <a:rect l="0" t="0" r="r" b="b"/>
                <a:pathLst>
                  <a:path w="110" h="28">
                    <a:moveTo>
                      <a:pt x="107" y="28"/>
                    </a:moveTo>
                    <a:lnTo>
                      <a:pt x="110" y="8"/>
                    </a:lnTo>
                    <a:lnTo>
                      <a:pt x="12" y="0"/>
                    </a:lnTo>
                    <a:lnTo>
                      <a:pt x="0" y="26"/>
                    </a:lnTo>
                    <a:lnTo>
                      <a:pt x="107" y="28"/>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7"/>
              <p:cNvSpPr>
                <a:spLocks/>
              </p:cNvSpPr>
              <p:nvPr/>
            </p:nvSpPr>
            <p:spPr bwMode="auto">
              <a:xfrm>
                <a:off x="10479088" y="2786063"/>
                <a:ext cx="303213" cy="334963"/>
              </a:xfrm>
              <a:custGeom>
                <a:avLst/>
                <a:gdLst>
                  <a:gd name="T0" fmla="*/ 124 w 143"/>
                  <a:gd name="T1" fmla="*/ 35 h 158"/>
                  <a:gd name="T2" fmla="*/ 68 w 143"/>
                  <a:gd name="T3" fmla="*/ 6 h 158"/>
                  <a:gd name="T4" fmla="*/ 55 w 143"/>
                  <a:gd name="T5" fmla="*/ 17 h 158"/>
                  <a:gd name="T6" fmla="*/ 27 w 143"/>
                  <a:gd name="T7" fmla="*/ 16 h 158"/>
                  <a:gd name="T8" fmla="*/ 24 w 143"/>
                  <a:gd name="T9" fmla="*/ 30 h 158"/>
                  <a:gd name="T10" fmla="*/ 4 w 143"/>
                  <a:gd name="T11" fmla="*/ 60 h 158"/>
                  <a:gd name="T12" fmla="*/ 18 w 143"/>
                  <a:gd name="T13" fmla="*/ 106 h 158"/>
                  <a:gd name="T14" fmla="*/ 6 w 143"/>
                  <a:gd name="T15" fmla="*/ 122 h 158"/>
                  <a:gd name="T16" fmla="*/ 6 w 143"/>
                  <a:gd name="T17" fmla="*/ 122 h 158"/>
                  <a:gd name="T18" fmla="*/ 10 w 143"/>
                  <a:gd name="T19" fmla="*/ 158 h 158"/>
                  <a:gd name="T20" fmla="*/ 75 w 143"/>
                  <a:gd name="T21" fmla="*/ 138 h 158"/>
                  <a:gd name="T22" fmla="*/ 77 w 143"/>
                  <a:gd name="T23" fmla="*/ 121 h 158"/>
                  <a:gd name="T24" fmla="*/ 85 w 143"/>
                  <a:gd name="T25" fmla="*/ 112 h 158"/>
                  <a:gd name="T26" fmla="*/ 124 w 143"/>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158">
                    <a:moveTo>
                      <a:pt x="124" y="35"/>
                    </a:moveTo>
                    <a:cubicBezTo>
                      <a:pt x="106" y="6"/>
                      <a:pt x="99" y="0"/>
                      <a:pt x="68" y="6"/>
                    </a:cubicBezTo>
                    <a:cubicBezTo>
                      <a:pt x="65" y="7"/>
                      <a:pt x="57" y="17"/>
                      <a:pt x="55" y="17"/>
                    </a:cubicBezTo>
                    <a:cubicBezTo>
                      <a:pt x="48" y="17"/>
                      <a:pt x="39" y="16"/>
                      <a:pt x="27" y="16"/>
                    </a:cubicBezTo>
                    <a:cubicBezTo>
                      <a:pt x="24" y="30"/>
                      <a:pt x="24" y="30"/>
                      <a:pt x="24" y="30"/>
                    </a:cubicBezTo>
                    <a:cubicBezTo>
                      <a:pt x="24" y="30"/>
                      <a:pt x="9" y="51"/>
                      <a:pt x="4" y="60"/>
                    </a:cubicBezTo>
                    <a:cubicBezTo>
                      <a:pt x="0" y="68"/>
                      <a:pt x="20" y="97"/>
                      <a:pt x="18" y="106"/>
                    </a:cubicBezTo>
                    <a:cubicBezTo>
                      <a:pt x="17" y="114"/>
                      <a:pt x="8" y="118"/>
                      <a:pt x="6" y="122"/>
                    </a:cubicBezTo>
                    <a:cubicBezTo>
                      <a:pt x="6" y="122"/>
                      <a:pt x="6" y="122"/>
                      <a:pt x="6" y="122"/>
                    </a:cubicBezTo>
                    <a:cubicBezTo>
                      <a:pt x="10" y="158"/>
                      <a:pt x="10" y="158"/>
                      <a:pt x="10" y="158"/>
                    </a:cubicBezTo>
                    <a:cubicBezTo>
                      <a:pt x="10" y="158"/>
                      <a:pt x="77" y="142"/>
                      <a:pt x="75" y="138"/>
                    </a:cubicBezTo>
                    <a:cubicBezTo>
                      <a:pt x="73" y="135"/>
                      <a:pt x="77" y="121"/>
                      <a:pt x="77" y="121"/>
                    </a:cubicBezTo>
                    <a:cubicBezTo>
                      <a:pt x="81" y="113"/>
                      <a:pt x="81" y="113"/>
                      <a:pt x="85" y="112"/>
                    </a:cubicBezTo>
                    <a:cubicBezTo>
                      <a:pt x="123" y="105"/>
                      <a:pt x="143" y="69"/>
                      <a:pt x="124" y="35"/>
                    </a:cubicBezTo>
                    <a:close/>
                  </a:path>
                </a:pathLst>
              </a:custGeom>
              <a:solidFill>
                <a:srgbClr val="EFB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p:cNvSpPr>
                <a:spLocks/>
              </p:cNvSpPr>
              <p:nvPr/>
            </p:nvSpPr>
            <p:spPr bwMode="auto">
              <a:xfrm>
                <a:off x="10479088" y="2913063"/>
                <a:ext cx="201613" cy="196850"/>
              </a:xfrm>
              <a:custGeom>
                <a:avLst/>
                <a:gdLst>
                  <a:gd name="T0" fmla="*/ 4 w 95"/>
                  <a:gd name="T1" fmla="*/ 0 h 93"/>
                  <a:gd name="T2" fmla="*/ 18 w 95"/>
                  <a:gd name="T3" fmla="*/ 46 h 93"/>
                  <a:gd name="T4" fmla="*/ 6 w 95"/>
                  <a:gd name="T5" fmla="*/ 62 h 93"/>
                  <a:gd name="T6" fmla="*/ 6 w 95"/>
                  <a:gd name="T7" fmla="*/ 62 h 93"/>
                  <a:gd name="T8" fmla="*/ 9 w 95"/>
                  <a:gd name="T9" fmla="*/ 88 h 93"/>
                  <a:gd name="T10" fmla="*/ 36 w 95"/>
                  <a:gd name="T11" fmla="*/ 91 h 93"/>
                  <a:gd name="T12" fmla="*/ 36 w 95"/>
                  <a:gd name="T13" fmla="*/ 91 h 93"/>
                  <a:gd name="T14" fmla="*/ 74 w 95"/>
                  <a:gd name="T15" fmla="*/ 75 h 93"/>
                  <a:gd name="T16" fmla="*/ 75 w 95"/>
                  <a:gd name="T17" fmla="*/ 64 h 93"/>
                  <a:gd name="T18" fmla="*/ 83 w 95"/>
                  <a:gd name="T19" fmla="*/ 53 h 93"/>
                  <a:gd name="T20" fmla="*/ 81 w 95"/>
                  <a:gd name="T21" fmla="*/ 45 h 93"/>
                  <a:gd name="T22" fmla="*/ 95 w 95"/>
                  <a:gd name="T23" fmla="*/ 28 h 93"/>
                  <a:gd name="T24" fmla="*/ 89 w 95"/>
                  <a:gd name="T25" fmla="*/ 23 h 93"/>
                  <a:gd name="T26" fmla="*/ 74 w 95"/>
                  <a:gd name="T27" fmla="*/ 32 h 93"/>
                  <a:gd name="T28" fmla="*/ 4 w 95"/>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93">
                    <a:moveTo>
                      <a:pt x="4" y="0"/>
                    </a:moveTo>
                    <a:cubicBezTo>
                      <a:pt x="0" y="8"/>
                      <a:pt x="20" y="37"/>
                      <a:pt x="18" y="46"/>
                    </a:cubicBezTo>
                    <a:cubicBezTo>
                      <a:pt x="17" y="54"/>
                      <a:pt x="8" y="58"/>
                      <a:pt x="6" y="62"/>
                    </a:cubicBezTo>
                    <a:cubicBezTo>
                      <a:pt x="6" y="62"/>
                      <a:pt x="6" y="62"/>
                      <a:pt x="6" y="62"/>
                    </a:cubicBezTo>
                    <a:cubicBezTo>
                      <a:pt x="9" y="88"/>
                      <a:pt x="9" y="88"/>
                      <a:pt x="9" y="88"/>
                    </a:cubicBezTo>
                    <a:cubicBezTo>
                      <a:pt x="20" y="91"/>
                      <a:pt x="31" y="93"/>
                      <a:pt x="36" y="91"/>
                    </a:cubicBezTo>
                    <a:cubicBezTo>
                      <a:pt x="36" y="91"/>
                      <a:pt x="36" y="91"/>
                      <a:pt x="36" y="91"/>
                    </a:cubicBezTo>
                    <a:cubicBezTo>
                      <a:pt x="44" y="89"/>
                      <a:pt x="62" y="81"/>
                      <a:pt x="74" y="75"/>
                    </a:cubicBezTo>
                    <a:cubicBezTo>
                      <a:pt x="75" y="70"/>
                      <a:pt x="75" y="64"/>
                      <a:pt x="75" y="64"/>
                    </a:cubicBezTo>
                    <a:cubicBezTo>
                      <a:pt x="78" y="62"/>
                      <a:pt x="79" y="54"/>
                      <a:pt x="83" y="53"/>
                    </a:cubicBezTo>
                    <a:cubicBezTo>
                      <a:pt x="82" y="50"/>
                      <a:pt x="82" y="48"/>
                      <a:pt x="81" y="45"/>
                    </a:cubicBezTo>
                    <a:cubicBezTo>
                      <a:pt x="81" y="43"/>
                      <a:pt x="95" y="28"/>
                      <a:pt x="95" y="28"/>
                    </a:cubicBezTo>
                    <a:cubicBezTo>
                      <a:pt x="95" y="28"/>
                      <a:pt x="89" y="28"/>
                      <a:pt x="89" y="23"/>
                    </a:cubicBezTo>
                    <a:cubicBezTo>
                      <a:pt x="84" y="27"/>
                      <a:pt x="78" y="32"/>
                      <a:pt x="74" y="32"/>
                    </a:cubicBezTo>
                    <a:cubicBezTo>
                      <a:pt x="50" y="35"/>
                      <a:pt x="18" y="2"/>
                      <a:pt x="4"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9"/>
              <p:cNvSpPr>
                <a:spLocks/>
              </p:cNvSpPr>
              <p:nvPr/>
            </p:nvSpPr>
            <p:spPr bwMode="auto">
              <a:xfrm>
                <a:off x="10515601" y="3065463"/>
                <a:ext cx="85725" cy="61913"/>
              </a:xfrm>
              <a:custGeom>
                <a:avLst/>
                <a:gdLst>
                  <a:gd name="T0" fmla="*/ 41 w 41"/>
                  <a:gd name="T1" fmla="*/ 21 h 29"/>
                  <a:gd name="T2" fmla="*/ 33 w 41"/>
                  <a:gd name="T3" fmla="*/ 0 h 29"/>
                  <a:gd name="T4" fmla="*/ 7 w 41"/>
                  <a:gd name="T5" fmla="*/ 7 h 29"/>
                  <a:gd name="T6" fmla="*/ 0 w 41"/>
                  <a:gd name="T7" fmla="*/ 29 h 29"/>
                  <a:gd name="T8" fmla="*/ 41 w 41"/>
                  <a:gd name="T9" fmla="*/ 21 h 29"/>
                </a:gdLst>
                <a:ahLst/>
                <a:cxnLst>
                  <a:cxn ang="0">
                    <a:pos x="T0" y="T1"/>
                  </a:cxn>
                  <a:cxn ang="0">
                    <a:pos x="T2" y="T3"/>
                  </a:cxn>
                  <a:cxn ang="0">
                    <a:pos x="T4" y="T5"/>
                  </a:cxn>
                  <a:cxn ang="0">
                    <a:pos x="T6" y="T7"/>
                  </a:cxn>
                  <a:cxn ang="0">
                    <a:pos x="T8" y="T9"/>
                  </a:cxn>
                </a:cxnLst>
                <a:rect l="0" t="0" r="r" b="b"/>
                <a:pathLst>
                  <a:path w="41" h="29">
                    <a:moveTo>
                      <a:pt x="41" y="21"/>
                    </a:moveTo>
                    <a:cubicBezTo>
                      <a:pt x="38" y="14"/>
                      <a:pt x="36" y="7"/>
                      <a:pt x="33" y="0"/>
                    </a:cubicBezTo>
                    <a:cubicBezTo>
                      <a:pt x="24" y="3"/>
                      <a:pt x="10" y="7"/>
                      <a:pt x="7" y="7"/>
                    </a:cubicBezTo>
                    <a:cubicBezTo>
                      <a:pt x="7" y="7"/>
                      <a:pt x="0" y="29"/>
                      <a:pt x="0" y="29"/>
                    </a:cubicBezTo>
                    <a:lnTo>
                      <a:pt x="41" y="21"/>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0"/>
              <p:cNvSpPr>
                <a:spLocks/>
              </p:cNvSpPr>
              <p:nvPr/>
            </p:nvSpPr>
            <p:spPr bwMode="auto">
              <a:xfrm>
                <a:off x="10531476" y="3081338"/>
                <a:ext cx="228600" cy="690563"/>
              </a:xfrm>
              <a:custGeom>
                <a:avLst/>
                <a:gdLst>
                  <a:gd name="T0" fmla="*/ 24 w 108"/>
                  <a:gd name="T1" fmla="*/ 9 h 326"/>
                  <a:gd name="T2" fmla="*/ 50 w 108"/>
                  <a:gd name="T3" fmla="*/ 326 h 326"/>
                  <a:gd name="T4" fmla="*/ 108 w 108"/>
                  <a:gd name="T5" fmla="*/ 305 h 326"/>
                  <a:gd name="T6" fmla="*/ 84 w 108"/>
                  <a:gd name="T7" fmla="*/ 75 h 326"/>
                  <a:gd name="T8" fmla="*/ 64 w 108"/>
                  <a:gd name="T9" fmla="*/ 1 h 326"/>
                  <a:gd name="T10" fmla="*/ 60 w 108"/>
                  <a:gd name="T11" fmla="*/ 0 h 326"/>
                  <a:gd name="T12" fmla="*/ 24 w 108"/>
                  <a:gd name="T13" fmla="*/ 9 h 326"/>
                </a:gdLst>
                <a:ahLst/>
                <a:cxnLst>
                  <a:cxn ang="0">
                    <a:pos x="T0" y="T1"/>
                  </a:cxn>
                  <a:cxn ang="0">
                    <a:pos x="T2" y="T3"/>
                  </a:cxn>
                  <a:cxn ang="0">
                    <a:pos x="T4" y="T5"/>
                  </a:cxn>
                  <a:cxn ang="0">
                    <a:pos x="T6" y="T7"/>
                  </a:cxn>
                  <a:cxn ang="0">
                    <a:pos x="T8" y="T9"/>
                  </a:cxn>
                  <a:cxn ang="0">
                    <a:pos x="T10" y="T11"/>
                  </a:cxn>
                  <a:cxn ang="0">
                    <a:pos x="T12" y="T13"/>
                  </a:cxn>
                </a:cxnLst>
                <a:rect l="0" t="0" r="r" b="b"/>
                <a:pathLst>
                  <a:path w="108" h="326">
                    <a:moveTo>
                      <a:pt x="24" y="9"/>
                    </a:moveTo>
                    <a:cubicBezTo>
                      <a:pt x="0" y="15"/>
                      <a:pt x="50" y="326"/>
                      <a:pt x="50" y="326"/>
                    </a:cubicBezTo>
                    <a:cubicBezTo>
                      <a:pt x="56" y="321"/>
                      <a:pt x="85" y="318"/>
                      <a:pt x="108" y="305"/>
                    </a:cubicBezTo>
                    <a:cubicBezTo>
                      <a:pt x="84" y="75"/>
                      <a:pt x="84" y="75"/>
                      <a:pt x="84" y="75"/>
                    </a:cubicBezTo>
                    <a:cubicBezTo>
                      <a:pt x="64" y="1"/>
                      <a:pt x="64" y="1"/>
                      <a:pt x="64" y="1"/>
                    </a:cubicBezTo>
                    <a:cubicBezTo>
                      <a:pt x="63" y="1"/>
                      <a:pt x="62" y="1"/>
                      <a:pt x="60" y="0"/>
                    </a:cubicBezTo>
                    <a:lnTo>
                      <a:pt x="24" y="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1"/>
              <p:cNvSpPr>
                <a:spLocks/>
              </p:cNvSpPr>
              <p:nvPr/>
            </p:nvSpPr>
            <p:spPr bwMode="auto">
              <a:xfrm>
                <a:off x="10947401" y="2640013"/>
                <a:ext cx="128588" cy="147638"/>
              </a:xfrm>
              <a:custGeom>
                <a:avLst/>
                <a:gdLst>
                  <a:gd name="T0" fmla="*/ 22 w 61"/>
                  <a:gd name="T1" fmla="*/ 70 h 70"/>
                  <a:gd name="T2" fmla="*/ 12 w 61"/>
                  <a:gd name="T3" fmla="*/ 51 h 70"/>
                  <a:gd name="T4" fmla="*/ 10 w 61"/>
                  <a:gd name="T5" fmla="*/ 36 h 70"/>
                  <a:gd name="T6" fmla="*/ 2 w 61"/>
                  <a:gd name="T7" fmla="*/ 28 h 70"/>
                  <a:gd name="T8" fmla="*/ 7 w 61"/>
                  <a:gd name="T9" fmla="*/ 12 h 70"/>
                  <a:gd name="T10" fmla="*/ 13 w 61"/>
                  <a:gd name="T11" fmla="*/ 10 h 70"/>
                  <a:gd name="T12" fmla="*/ 18 w 61"/>
                  <a:gd name="T13" fmla="*/ 4 h 70"/>
                  <a:gd name="T14" fmla="*/ 26 w 61"/>
                  <a:gd name="T15" fmla="*/ 4 h 70"/>
                  <a:gd name="T16" fmla="*/ 35 w 61"/>
                  <a:gd name="T17" fmla="*/ 1 h 70"/>
                  <a:gd name="T18" fmla="*/ 56 w 61"/>
                  <a:gd name="T19" fmla="*/ 11 h 70"/>
                  <a:gd name="T20" fmla="*/ 58 w 61"/>
                  <a:gd name="T21" fmla="*/ 36 h 70"/>
                  <a:gd name="T22" fmla="*/ 45 w 61"/>
                  <a:gd name="T23" fmla="*/ 60 h 70"/>
                  <a:gd name="T24" fmla="*/ 22 w 61"/>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0">
                    <a:moveTo>
                      <a:pt x="22" y="70"/>
                    </a:moveTo>
                    <a:cubicBezTo>
                      <a:pt x="19" y="64"/>
                      <a:pt x="15" y="60"/>
                      <a:pt x="12" y="51"/>
                    </a:cubicBezTo>
                    <a:cubicBezTo>
                      <a:pt x="11" y="47"/>
                      <a:pt x="10" y="42"/>
                      <a:pt x="10" y="36"/>
                    </a:cubicBezTo>
                    <a:cubicBezTo>
                      <a:pt x="7" y="35"/>
                      <a:pt x="3" y="31"/>
                      <a:pt x="2" y="28"/>
                    </a:cubicBezTo>
                    <a:cubicBezTo>
                      <a:pt x="0" y="24"/>
                      <a:pt x="5" y="14"/>
                      <a:pt x="7" y="12"/>
                    </a:cubicBezTo>
                    <a:cubicBezTo>
                      <a:pt x="8" y="11"/>
                      <a:pt x="10" y="10"/>
                      <a:pt x="13" y="10"/>
                    </a:cubicBezTo>
                    <a:cubicBezTo>
                      <a:pt x="14" y="8"/>
                      <a:pt x="16" y="5"/>
                      <a:pt x="18" y="4"/>
                    </a:cubicBezTo>
                    <a:cubicBezTo>
                      <a:pt x="20" y="2"/>
                      <a:pt x="23" y="3"/>
                      <a:pt x="26" y="4"/>
                    </a:cubicBezTo>
                    <a:cubicBezTo>
                      <a:pt x="29" y="0"/>
                      <a:pt x="30" y="0"/>
                      <a:pt x="35" y="1"/>
                    </a:cubicBezTo>
                    <a:cubicBezTo>
                      <a:pt x="41" y="2"/>
                      <a:pt x="52" y="6"/>
                      <a:pt x="56" y="11"/>
                    </a:cubicBezTo>
                    <a:cubicBezTo>
                      <a:pt x="61" y="17"/>
                      <a:pt x="61" y="28"/>
                      <a:pt x="58" y="36"/>
                    </a:cubicBezTo>
                    <a:cubicBezTo>
                      <a:pt x="55" y="44"/>
                      <a:pt x="50" y="56"/>
                      <a:pt x="45" y="60"/>
                    </a:cubicBezTo>
                    <a:cubicBezTo>
                      <a:pt x="41" y="65"/>
                      <a:pt x="22" y="70"/>
                      <a:pt x="22" y="7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2"/>
              <p:cNvSpPr>
                <a:spLocks/>
              </p:cNvSpPr>
              <p:nvPr/>
            </p:nvSpPr>
            <p:spPr bwMode="auto">
              <a:xfrm>
                <a:off x="10961688" y="2741613"/>
                <a:ext cx="93663" cy="53975"/>
              </a:xfrm>
              <a:custGeom>
                <a:avLst/>
                <a:gdLst>
                  <a:gd name="T0" fmla="*/ 1 w 44"/>
                  <a:gd name="T1" fmla="*/ 14 h 25"/>
                  <a:gd name="T2" fmla="*/ 0 w 44"/>
                  <a:gd name="T3" fmla="*/ 10 h 25"/>
                  <a:gd name="T4" fmla="*/ 3 w 44"/>
                  <a:gd name="T5" fmla="*/ 0 h 25"/>
                  <a:gd name="T6" fmla="*/ 42 w 44"/>
                  <a:gd name="T7" fmla="*/ 9 h 25"/>
                  <a:gd name="T8" fmla="*/ 38 w 44"/>
                  <a:gd name="T9" fmla="*/ 25 h 25"/>
                  <a:gd name="T10" fmla="*/ 1 w 44"/>
                  <a:gd name="T11" fmla="*/ 14 h 25"/>
                </a:gdLst>
                <a:ahLst/>
                <a:cxnLst>
                  <a:cxn ang="0">
                    <a:pos x="T0" y="T1"/>
                  </a:cxn>
                  <a:cxn ang="0">
                    <a:pos x="T2" y="T3"/>
                  </a:cxn>
                  <a:cxn ang="0">
                    <a:pos x="T4" y="T5"/>
                  </a:cxn>
                  <a:cxn ang="0">
                    <a:pos x="T6" y="T7"/>
                  </a:cxn>
                  <a:cxn ang="0">
                    <a:pos x="T8" y="T9"/>
                  </a:cxn>
                  <a:cxn ang="0">
                    <a:pos x="T10" y="T11"/>
                  </a:cxn>
                </a:cxnLst>
                <a:rect l="0" t="0" r="r" b="b"/>
                <a:pathLst>
                  <a:path w="44" h="25">
                    <a:moveTo>
                      <a:pt x="1" y="14"/>
                    </a:moveTo>
                    <a:cubicBezTo>
                      <a:pt x="1" y="13"/>
                      <a:pt x="0" y="10"/>
                      <a:pt x="0" y="10"/>
                    </a:cubicBezTo>
                    <a:cubicBezTo>
                      <a:pt x="3" y="0"/>
                      <a:pt x="3" y="0"/>
                      <a:pt x="3" y="0"/>
                    </a:cubicBezTo>
                    <a:cubicBezTo>
                      <a:pt x="3" y="0"/>
                      <a:pt x="44" y="10"/>
                      <a:pt x="42" y="9"/>
                    </a:cubicBezTo>
                    <a:cubicBezTo>
                      <a:pt x="41" y="9"/>
                      <a:pt x="38" y="25"/>
                      <a:pt x="38" y="25"/>
                    </a:cubicBezTo>
                    <a:lnTo>
                      <a:pt x="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3"/>
              <p:cNvSpPr>
                <a:spLocks/>
              </p:cNvSpPr>
              <p:nvPr/>
            </p:nvSpPr>
            <p:spPr bwMode="auto">
              <a:xfrm>
                <a:off x="10618788" y="2759076"/>
                <a:ext cx="430213" cy="500063"/>
              </a:xfrm>
              <a:custGeom>
                <a:avLst/>
                <a:gdLst>
                  <a:gd name="T0" fmla="*/ 0 w 203"/>
                  <a:gd name="T1" fmla="*/ 236 h 236"/>
                  <a:gd name="T2" fmla="*/ 203 w 203"/>
                  <a:gd name="T3" fmla="*/ 10 h 236"/>
                  <a:gd name="T4" fmla="*/ 160 w 203"/>
                  <a:gd name="T5" fmla="*/ 0 h 236"/>
                  <a:gd name="T6" fmla="*/ 9 w 203"/>
                  <a:gd name="T7" fmla="*/ 162 h 236"/>
                  <a:gd name="T8" fmla="*/ 0 w 203"/>
                  <a:gd name="T9" fmla="*/ 236 h 236"/>
                </a:gdLst>
                <a:ahLst/>
                <a:cxnLst>
                  <a:cxn ang="0">
                    <a:pos x="T0" y="T1"/>
                  </a:cxn>
                  <a:cxn ang="0">
                    <a:pos x="T2" y="T3"/>
                  </a:cxn>
                  <a:cxn ang="0">
                    <a:pos x="T4" y="T5"/>
                  </a:cxn>
                  <a:cxn ang="0">
                    <a:pos x="T6" y="T7"/>
                  </a:cxn>
                  <a:cxn ang="0">
                    <a:pos x="T8" y="T9"/>
                  </a:cxn>
                </a:cxnLst>
                <a:rect l="0" t="0" r="r" b="b"/>
                <a:pathLst>
                  <a:path w="203" h="236">
                    <a:moveTo>
                      <a:pt x="0" y="236"/>
                    </a:moveTo>
                    <a:cubicBezTo>
                      <a:pt x="56" y="222"/>
                      <a:pt x="183" y="165"/>
                      <a:pt x="203" y="10"/>
                    </a:cubicBezTo>
                    <a:cubicBezTo>
                      <a:pt x="188" y="9"/>
                      <a:pt x="175" y="3"/>
                      <a:pt x="160" y="0"/>
                    </a:cubicBezTo>
                    <a:cubicBezTo>
                      <a:pt x="137" y="114"/>
                      <a:pt x="72" y="170"/>
                      <a:pt x="9" y="162"/>
                    </a:cubicBezTo>
                    <a:lnTo>
                      <a:pt x="0" y="23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4"/>
              <p:cNvSpPr>
                <a:spLocks/>
              </p:cNvSpPr>
              <p:nvPr/>
            </p:nvSpPr>
            <p:spPr bwMode="auto">
              <a:xfrm>
                <a:off x="10555288" y="3074988"/>
                <a:ext cx="100013" cy="407988"/>
              </a:xfrm>
              <a:custGeom>
                <a:avLst/>
                <a:gdLst>
                  <a:gd name="T0" fmla="*/ 13 w 47"/>
                  <a:gd name="T1" fmla="*/ 12 h 193"/>
                  <a:gd name="T2" fmla="*/ 20 w 47"/>
                  <a:gd name="T3" fmla="*/ 193 h 193"/>
                  <a:gd name="T4" fmla="*/ 37 w 47"/>
                  <a:gd name="T5" fmla="*/ 69 h 193"/>
                  <a:gd name="T6" fmla="*/ 16 w 47"/>
                  <a:gd name="T7" fmla="*/ 64 h 193"/>
                  <a:gd name="T8" fmla="*/ 47 w 47"/>
                  <a:gd name="T9" fmla="*/ 53 h 193"/>
                  <a:gd name="T10" fmla="*/ 38 w 47"/>
                  <a:gd name="T11" fmla="*/ 0 h 193"/>
                  <a:gd name="T12" fmla="*/ 13 w 47"/>
                  <a:gd name="T13" fmla="*/ 12 h 193"/>
                </a:gdLst>
                <a:ahLst/>
                <a:cxnLst>
                  <a:cxn ang="0">
                    <a:pos x="T0" y="T1"/>
                  </a:cxn>
                  <a:cxn ang="0">
                    <a:pos x="T2" y="T3"/>
                  </a:cxn>
                  <a:cxn ang="0">
                    <a:pos x="T4" y="T5"/>
                  </a:cxn>
                  <a:cxn ang="0">
                    <a:pos x="T6" y="T7"/>
                  </a:cxn>
                  <a:cxn ang="0">
                    <a:pos x="T8" y="T9"/>
                  </a:cxn>
                  <a:cxn ang="0">
                    <a:pos x="T10" y="T11"/>
                  </a:cxn>
                  <a:cxn ang="0">
                    <a:pos x="T12" y="T13"/>
                  </a:cxn>
                </a:cxnLst>
                <a:rect l="0" t="0" r="r" b="b"/>
                <a:pathLst>
                  <a:path w="47" h="193">
                    <a:moveTo>
                      <a:pt x="13" y="12"/>
                    </a:moveTo>
                    <a:cubicBezTo>
                      <a:pt x="0" y="18"/>
                      <a:pt x="7" y="102"/>
                      <a:pt x="20" y="193"/>
                    </a:cubicBezTo>
                    <a:cubicBezTo>
                      <a:pt x="20" y="193"/>
                      <a:pt x="37" y="69"/>
                      <a:pt x="37" y="69"/>
                    </a:cubicBezTo>
                    <a:cubicBezTo>
                      <a:pt x="16" y="64"/>
                      <a:pt x="16" y="64"/>
                      <a:pt x="16" y="64"/>
                    </a:cubicBezTo>
                    <a:cubicBezTo>
                      <a:pt x="47" y="53"/>
                      <a:pt x="47" y="53"/>
                      <a:pt x="47" y="53"/>
                    </a:cubicBezTo>
                    <a:cubicBezTo>
                      <a:pt x="38" y="0"/>
                      <a:pt x="38" y="0"/>
                      <a:pt x="38" y="0"/>
                    </a:cubicBezTo>
                    <a:lnTo>
                      <a:pt x="13" y="12"/>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5"/>
              <p:cNvSpPr>
                <a:spLocks/>
              </p:cNvSpPr>
              <p:nvPr/>
            </p:nvSpPr>
            <p:spPr bwMode="auto">
              <a:xfrm>
                <a:off x="10107613" y="2647951"/>
                <a:ext cx="130175" cy="153988"/>
              </a:xfrm>
              <a:custGeom>
                <a:avLst/>
                <a:gdLst>
                  <a:gd name="T0" fmla="*/ 59 w 61"/>
                  <a:gd name="T1" fmla="*/ 35 h 72"/>
                  <a:gd name="T2" fmla="*/ 55 w 61"/>
                  <a:gd name="T3" fmla="*/ 32 h 72"/>
                  <a:gd name="T4" fmla="*/ 55 w 61"/>
                  <a:gd name="T5" fmla="*/ 21 h 72"/>
                  <a:gd name="T6" fmla="*/ 51 w 61"/>
                  <a:gd name="T7" fmla="*/ 14 h 72"/>
                  <a:gd name="T8" fmla="*/ 36 w 61"/>
                  <a:gd name="T9" fmla="*/ 4 h 72"/>
                  <a:gd name="T10" fmla="*/ 9 w 61"/>
                  <a:gd name="T11" fmla="*/ 14 h 72"/>
                  <a:gd name="T12" fmla="*/ 9 w 61"/>
                  <a:gd name="T13" fmla="*/ 14 h 72"/>
                  <a:gd name="T14" fmla="*/ 8 w 61"/>
                  <a:gd name="T15" fmla="*/ 16 h 72"/>
                  <a:gd name="T16" fmla="*/ 1 w 61"/>
                  <a:gd name="T17" fmla="*/ 45 h 72"/>
                  <a:gd name="T18" fmla="*/ 5 w 61"/>
                  <a:gd name="T19" fmla="*/ 71 h 72"/>
                  <a:gd name="T20" fmla="*/ 37 w 61"/>
                  <a:gd name="T21" fmla="*/ 65 h 72"/>
                  <a:gd name="T22" fmla="*/ 45 w 61"/>
                  <a:gd name="T23" fmla="*/ 50 h 72"/>
                  <a:gd name="T24" fmla="*/ 56 w 61"/>
                  <a:gd name="T25" fmla="*/ 46 h 72"/>
                  <a:gd name="T26" fmla="*/ 59 w 61"/>
                  <a:gd name="T27"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72">
                    <a:moveTo>
                      <a:pt x="59" y="35"/>
                    </a:moveTo>
                    <a:cubicBezTo>
                      <a:pt x="59" y="34"/>
                      <a:pt x="57" y="33"/>
                      <a:pt x="55" y="32"/>
                    </a:cubicBezTo>
                    <a:cubicBezTo>
                      <a:pt x="56" y="28"/>
                      <a:pt x="57" y="24"/>
                      <a:pt x="55" y="21"/>
                    </a:cubicBezTo>
                    <a:cubicBezTo>
                      <a:pt x="54" y="19"/>
                      <a:pt x="53" y="16"/>
                      <a:pt x="51" y="14"/>
                    </a:cubicBezTo>
                    <a:cubicBezTo>
                      <a:pt x="49" y="10"/>
                      <a:pt x="45" y="7"/>
                      <a:pt x="36" y="4"/>
                    </a:cubicBezTo>
                    <a:cubicBezTo>
                      <a:pt x="23" y="0"/>
                      <a:pt x="9" y="5"/>
                      <a:pt x="9" y="14"/>
                    </a:cubicBezTo>
                    <a:cubicBezTo>
                      <a:pt x="9" y="14"/>
                      <a:pt x="9" y="14"/>
                      <a:pt x="9" y="14"/>
                    </a:cubicBezTo>
                    <a:cubicBezTo>
                      <a:pt x="9" y="15"/>
                      <a:pt x="8" y="15"/>
                      <a:pt x="8" y="16"/>
                    </a:cubicBezTo>
                    <a:cubicBezTo>
                      <a:pt x="7" y="20"/>
                      <a:pt x="0" y="35"/>
                      <a:pt x="1" y="45"/>
                    </a:cubicBezTo>
                    <a:cubicBezTo>
                      <a:pt x="1" y="54"/>
                      <a:pt x="4" y="65"/>
                      <a:pt x="5" y="71"/>
                    </a:cubicBezTo>
                    <a:cubicBezTo>
                      <a:pt x="5" y="71"/>
                      <a:pt x="37" y="72"/>
                      <a:pt x="37" y="65"/>
                    </a:cubicBezTo>
                    <a:cubicBezTo>
                      <a:pt x="38" y="59"/>
                      <a:pt x="41" y="55"/>
                      <a:pt x="45" y="50"/>
                    </a:cubicBezTo>
                    <a:cubicBezTo>
                      <a:pt x="50" y="49"/>
                      <a:pt x="54" y="48"/>
                      <a:pt x="56" y="46"/>
                    </a:cubicBezTo>
                    <a:cubicBezTo>
                      <a:pt x="61" y="43"/>
                      <a:pt x="61" y="40"/>
                      <a:pt x="59" y="35"/>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6"/>
              <p:cNvSpPr>
                <a:spLocks/>
              </p:cNvSpPr>
              <p:nvPr/>
            </p:nvSpPr>
            <p:spPr bwMode="auto">
              <a:xfrm>
                <a:off x="10110788" y="2773363"/>
                <a:ext cx="82550" cy="44450"/>
              </a:xfrm>
              <a:custGeom>
                <a:avLst/>
                <a:gdLst>
                  <a:gd name="T0" fmla="*/ 52 w 52"/>
                  <a:gd name="T1" fmla="*/ 27 h 28"/>
                  <a:gd name="T2" fmla="*/ 52 w 52"/>
                  <a:gd name="T3" fmla="*/ 0 h 28"/>
                  <a:gd name="T4" fmla="*/ 0 w 52"/>
                  <a:gd name="T5" fmla="*/ 4 h 28"/>
                  <a:gd name="T6" fmla="*/ 2 w 52"/>
                  <a:gd name="T7" fmla="*/ 28 h 28"/>
                  <a:gd name="T8" fmla="*/ 52 w 52"/>
                  <a:gd name="T9" fmla="*/ 27 h 28"/>
                </a:gdLst>
                <a:ahLst/>
                <a:cxnLst>
                  <a:cxn ang="0">
                    <a:pos x="T0" y="T1"/>
                  </a:cxn>
                  <a:cxn ang="0">
                    <a:pos x="T2" y="T3"/>
                  </a:cxn>
                  <a:cxn ang="0">
                    <a:pos x="T4" y="T5"/>
                  </a:cxn>
                  <a:cxn ang="0">
                    <a:pos x="T6" y="T7"/>
                  </a:cxn>
                  <a:cxn ang="0">
                    <a:pos x="T8" y="T9"/>
                  </a:cxn>
                </a:cxnLst>
                <a:rect l="0" t="0" r="r" b="b"/>
                <a:pathLst>
                  <a:path w="52" h="28">
                    <a:moveTo>
                      <a:pt x="52" y="27"/>
                    </a:moveTo>
                    <a:lnTo>
                      <a:pt x="52" y="0"/>
                    </a:lnTo>
                    <a:lnTo>
                      <a:pt x="0" y="4"/>
                    </a:lnTo>
                    <a:lnTo>
                      <a:pt x="2" y="28"/>
                    </a:lnTo>
                    <a:lnTo>
                      <a:pt x="5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7"/>
              <p:cNvSpPr>
                <a:spLocks/>
              </p:cNvSpPr>
              <p:nvPr/>
            </p:nvSpPr>
            <p:spPr bwMode="auto">
              <a:xfrm>
                <a:off x="10107613" y="2781301"/>
                <a:ext cx="369888" cy="871538"/>
              </a:xfrm>
              <a:custGeom>
                <a:avLst/>
                <a:gdLst>
                  <a:gd name="T0" fmla="*/ 174 w 174"/>
                  <a:gd name="T1" fmla="*/ 133 h 411"/>
                  <a:gd name="T2" fmla="*/ 41 w 174"/>
                  <a:gd name="T3" fmla="*/ 0 h 411"/>
                  <a:gd name="T4" fmla="*/ 0 w 174"/>
                  <a:gd name="T5" fmla="*/ 3 h 411"/>
                  <a:gd name="T6" fmla="*/ 118 w 174"/>
                  <a:gd name="T7" fmla="*/ 210 h 411"/>
                  <a:gd name="T8" fmla="*/ 75 w 174"/>
                  <a:gd name="T9" fmla="*/ 407 h 411"/>
                  <a:gd name="T10" fmla="*/ 116 w 174"/>
                  <a:gd name="T11" fmla="*/ 411 h 411"/>
                  <a:gd name="T12" fmla="*/ 174 w 174"/>
                  <a:gd name="T13" fmla="*/ 133 h 411"/>
                </a:gdLst>
                <a:ahLst/>
                <a:cxnLst>
                  <a:cxn ang="0">
                    <a:pos x="T0" y="T1"/>
                  </a:cxn>
                  <a:cxn ang="0">
                    <a:pos x="T2" y="T3"/>
                  </a:cxn>
                  <a:cxn ang="0">
                    <a:pos x="T4" y="T5"/>
                  </a:cxn>
                  <a:cxn ang="0">
                    <a:pos x="T6" y="T7"/>
                  </a:cxn>
                  <a:cxn ang="0">
                    <a:pos x="T8" y="T9"/>
                  </a:cxn>
                  <a:cxn ang="0">
                    <a:pos x="T10" y="T11"/>
                  </a:cxn>
                  <a:cxn ang="0">
                    <a:pos x="T12" y="T13"/>
                  </a:cxn>
                </a:cxnLst>
                <a:rect l="0" t="0" r="r" b="b"/>
                <a:pathLst>
                  <a:path w="174" h="411">
                    <a:moveTo>
                      <a:pt x="174" y="133"/>
                    </a:moveTo>
                    <a:cubicBezTo>
                      <a:pt x="130" y="125"/>
                      <a:pt x="68" y="169"/>
                      <a:pt x="41" y="0"/>
                    </a:cubicBezTo>
                    <a:cubicBezTo>
                      <a:pt x="0" y="3"/>
                      <a:pt x="0" y="3"/>
                      <a:pt x="0" y="3"/>
                    </a:cubicBezTo>
                    <a:cubicBezTo>
                      <a:pt x="17" y="177"/>
                      <a:pt x="53" y="179"/>
                      <a:pt x="118" y="210"/>
                    </a:cubicBezTo>
                    <a:cubicBezTo>
                      <a:pt x="75" y="407"/>
                      <a:pt x="75" y="407"/>
                      <a:pt x="75" y="407"/>
                    </a:cubicBezTo>
                    <a:cubicBezTo>
                      <a:pt x="116" y="411"/>
                      <a:pt x="116" y="411"/>
                      <a:pt x="116" y="411"/>
                    </a:cubicBezTo>
                    <a:lnTo>
                      <a:pt x="174" y="133"/>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8"/>
              <p:cNvSpPr>
                <a:spLocks/>
              </p:cNvSpPr>
              <p:nvPr/>
            </p:nvSpPr>
            <p:spPr bwMode="auto">
              <a:xfrm>
                <a:off x="10387013" y="3055938"/>
                <a:ext cx="92075" cy="381000"/>
              </a:xfrm>
              <a:custGeom>
                <a:avLst/>
                <a:gdLst>
                  <a:gd name="T0" fmla="*/ 46 w 58"/>
                  <a:gd name="T1" fmla="*/ 0 h 240"/>
                  <a:gd name="T2" fmla="*/ 46 w 58"/>
                  <a:gd name="T3" fmla="*/ 0 h 240"/>
                  <a:gd name="T4" fmla="*/ 0 w 58"/>
                  <a:gd name="T5" fmla="*/ 62 h 240"/>
                  <a:gd name="T6" fmla="*/ 31 w 58"/>
                  <a:gd name="T7" fmla="*/ 73 h 240"/>
                  <a:gd name="T8" fmla="*/ 7 w 58"/>
                  <a:gd name="T9" fmla="*/ 77 h 240"/>
                  <a:gd name="T10" fmla="*/ 8 w 58"/>
                  <a:gd name="T11" fmla="*/ 240 h 240"/>
                  <a:gd name="T12" fmla="*/ 58 w 58"/>
                  <a:gd name="T13" fmla="*/ 4 h 240"/>
                  <a:gd name="T14" fmla="*/ 46 w 58"/>
                  <a:gd name="T15" fmla="*/ 0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240">
                    <a:moveTo>
                      <a:pt x="46" y="0"/>
                    </a:moveTo>
                    <a:lnTo>
                      <a:pt x="46" y="0"/>
                    </a:lnTo>
                    <a:lnTo>
                      <a:pt x="0" y="62"/>
                    </a:lnTo>
                    <a:lnTo>
                      <a:pt x="31" y="73"/>
                    </a:lnTo>
                    <a:lnTo>
                      <a:pt x="7" y="77"/>
                    </a:lnTo>
                    <a:lnTo>
                      <a:pt x="8" y="240"/>
                    </a:lnTo>
                    <a:lnTo>
                      <a:pt x="58" y="4"/>
                    </a:lnTo>
                    <a:lnTo>
                      <a:pt x="46" y="0"/>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9"/>
              <p:cNvSpPr>
                <a:spLocks/>
              </p:cNvSpPr>
              <p:nvPr/>
            </p:nvSpPr>
            <p:spPr bwMode="auto">
              <a:xfrm>
                <a:off x="10464801" y="3062288"/>
                <a:ext cx="33338" cy="65088"/>
              </a:xfrm>
              <a:custGeom>
                <a:avLst/>
                <a:gdLst>
                  <a:gd name="T0" fmla="*/ 16 w 16"/>
                  <a:gd name="T1" fmla="*/ 5 h 31"/>
                  <a:gd name="T2" fmla="*/ 14 w 16"/>
                  <a:gd name="T3" fmla="*/ 0 h 31"/>
                  <a:gd name="T4" fmla="*/ 0 w 16"/>
                  <a:gd name="T5" fmla="*/ 15 h 31"/>
                  <a:gd name="T6" fmla="*/ 13 w 16"/>
                  <a:gd name="T7" fmla="*/ 30 h 31"/>
                  <a:gd name="T8" fmla="*/ 16 w 16"/>
                  <a:gd name="T9" fmla="*/ 5 h 31"/>
                </a:gdLst>
                <a:ahLst/>
                <a:cxnLst>
                  <a:cxn ang="0">
                    <a:pos x="T0" y="T1"/>
                  </a:cxn>
                  <a:cxn ang="0">
                    <a:pos x="T2" y="T3"/>
                  </a:cxn>
                  <a:cxn ang="0">
                    <a:pos x="T4" y="T5"/>
                  </a:cxn>
                  <a:cxn ang="0">
                    <a:pos x="T6" y="T7"/>
                  </a:cxn>
                  <a:cxn ang="0">
                    <a:pos x="T8" y="T9"/>
                  </a:cxn>
                </a:cxnLst>
                <a:rect l="0" t="0" r="r" b="b"/>
                <a:pathLst>
                  <a:path w="16" h="31">
                    <a:moveTo>
                      <a:pt x="16" y="5"/>
                    </a:moveTo>
                    <a:cubicBezTo>
                      <a:pt x="14" y="0"/>
                      <a:pt x="14" y="0"/>
                      <a:pt x="14" y="0"/>
                    </a:cubicBezTo>
                    <a:cubicBezTo>
                      <a:pt x="13" y="0"/>
                      <a:pt x="0" y="15"/>
                      <a:pt x="0" y="15"/>
                    </a:cubicBezTo>
                    <a:cubicBezTo>
                      <a:pt x="0" y="15"/>
                      <a:pt x="12" y="31"/>
                      <a:pt x="13" y="30"/>
                    </a:cubicBezTo>
                    <a:lnTo>
                      <a:pt x="16" y="5"/>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0"/>
              <p:cNvSpPr>
                <a:spLocks/>
              </p:cNvSpPr>
              <p:nvPr/>
            </p:nvSpPr>
            <p:spPr bwMode="auto">
              <a:xfrm>
                <a:off x="10404476" y="3122613"/>
                <a:ext cx="111125" cy="530225"/>
              </a:xfrm>
              <a:custGeom>
                <a:avLst/>
                <a:gdLst>
                  <a:gd name="T0" fmla="*/ 70 w 70"/>
                  <a:gd name="T1" fmla="*/ 2 h 334"/>
                  <a:gd name="T2" fmla="*/ 52 w 70"/>
                  <a:gd name="T3" fmla="*/ 0 h 334"/>
                  <a:gd name="T4" fmla="*/ 0 w 70"/>
                  <a:gd name="T5" fmla="*/ 277 h 334"/>
                  <a:gd name="T6" fmla="*/ 17 w 70"/>
                  <a:gd name="T7" fmla="*/ 334 h 334"/>
                  <a:gd name="T8" fmla="*/ 58 w 70"/>
                  <a:gd name="T9" fmla="*/ 278 h 334"/>
                  <a:gd name="T10" fmla="*/ 70 w 70"/>
                  <a:gd name="T11" fmla="*/ 2 h 334"/>
                </a:gdLst>
                <a:ahLst/>
                <a:cxnLst>
                  <a:cxn ang="0">
                    <a:pos x="T0" y="T1"/>
                  </a:cxn>
                  <a:cxn ang="0">
                    <a:pos x="T2" y="T3"/>
                  </a:cxn>
                  <a:cxn ang="0">
                    <a:pos x="T4" y="T5"/>
                  </a:cxn>
                  <a:cxn ang="0">
                    <a:pos x="T6" y="T7"/>
                  </a:cxn>
                  <a:cxn ang="0">
                    <a:pos x="T8" y="T9"/>
                  </a:cxn>
                  <a:cxn ang="0">
                    <a:pos x="T10" y="T11"/>
                  </a:cxn>
                </a:cxnLst>
                <a:rect l="0" t="0" r="r" b="b"/>
                <a:pathLst>
                  <a:path w="70" h="334">
                    <a:moveTo>
                      <a:pt x="70" y="2"/>
                    </a:moveTo>
                    <a:lnTo>
                      <a:pt x="52" y="0"/>
                    </a:lnTo>
                    <a:lnTo>
                      <a:pt x="0" y="277"/>
                    </a:lnTo>
                    <a:lnTo>
                      <a:pt x="17" y="334"/>
                    </a:lnTo>
                    <a:lnTo>
                      <a:pt x="58" y="278"/>
                    </a:lnTo>
                    <a:lnTo>
                      <a:pt x="70" y="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91"/>
              <p:cNvSpPr>
                <a:spLocks/>
              </p:cNvSpPr>
              <p:nvPr/>
            </p:nvSpPr>
            <p:spPr bwMode="auto">
              <a:xfrm>
                <a:off x="10485438" y="3068638"/>
                <a:ext cx="63500" cy="65088"/>
              </a:xfrm>
              <a:custGeom>
                <a:avLst/>
                <a:gdLst>
                  <a:gd name="T0" fmla="*/ 30 w 30"/>
                  <a:gd name="T1" fmla="*/ 8 h 31"/>
                  <a:gd name="T2" fmla="*/ 1 w 30"/>
                  <a:gd name="T3" fmla="*/ 0 h 31"/>
                  <a:gd name="T4" fmla="*/ 0 w 30"/>
                  <a:gd name="T5" fmla="*/ 28 h 31"/>
                  <a:gd name="T6" fmla="*/ 14 w 30"/>
                  <a:gd name="T7" fmla="*/ 31 h 31"/>
                  <a:gd name="T8" fmla="*/ 30 w 30"/>
                  <a:gd name="T9" fmla="*/ 8 h 31"/>
                </a:gdLst>
                <a:ahLst/>
                <a:cxnLst>
                  <a:cxn ang="0">
                    <a:pos x="T0" y="T1"/>
                  </a:cxn>
                  <a:cxn ang="0">
                    <a:pos x="T2" y="T3"/>
                  </a:cxn>
                  <a:cxn ang="0">
                    <a:pos x="T4" y="T5"/>
                  </a:cxn>
                  <a:cxn ang="0">
                    <a:pos x="T6" y="T7"/>
                  </a:cxn>
                  <a:cxn ang="0">
                    <a:pos x="T8" y="T9"/>
                  </a:cxn>
                </a:cxnLst>
                <a:rect l="0" t="0" r="r" b="b"/>
                <a:pathLst>
                  <a:path w="30" h="31">
                    <a:moveTo>
                      <a:pt x="30" y="8"/>
                    </a:moveTo>
                    <a:cubicBezTo>
                      <a:pt x="28" y="7"/>
                      <a:pt x="1" y="0"/>
                      <a:pt x="1" y="0"/>
                    </a:cubicBezTo>
                    <a:cubicBezTo>
                      <a:pt x="0" y="28"/>
                      <a:pt x="0" y="28"/>
                      <a:pt x="0" y="28"/>
                    </a:cubicBezTo>
                    <a:cubicBezTo>
                      <a:pt x="14" y="31"/>
                      <a:pt x="14" y="31"/>
                      <a:pt x="14" y="31"/>
                    </a:cubicBezTo>
                    <a:lnTo>
                      <a:pt x="30" y="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92"/>
              <p:cNvSpPr>
                <a:spLocks/>
              </p:cNvSpPr>
              <p:nvPr/>
            </p:nvSpPr>
            <p:spPr bwMode="auto">
              <a:xfrm>
                <a:off x="10460038" y="3033713"/>
                <a:ext cx="38100" cy="93663"/>
              </a:xfrm>
              <a:custGeom>
                <a:avLst/>
                <a:gdLst>
                  <a:gd name="T0" fmla="*/ 24 w 24"/>
                  <a:gd name="T1" fmla="*/ 23 h 59"/>
                  <a:gd name="T2" fmla="*/ 0 w 24"/>
                  <a:gd name="T3" fmla="*/ 59 h 59"/>
                  <a:gd name="T4" fmla="*/ 0 w 24"/>
                  <a:gd name="T5" fmla="*/ 10 h 59"/>
                  <a:gd name="T6" fmla="*/ 17 w 24"/>
                  <a:gd name="T7" fmla="*/ 0 h 59"/>
                  <a:gd name="T8" fmla="*/ 24 w 24"/>
                  <a:gd name="T9" fmla="*/ 23 h 59"/>
                </a:gdLst>
                <a:ahLst/>
                <a:cxnLst>
                  <a:cxn ang="0">
                    <a:pos x="T0" y="T1"/>
                  </a:cxn>
                  <a:cxn ang="0">
                    <a:pos x="T2" y="T3"/>
                  </a:cxn>
                  <a:cxn ang="0">
                    <a:pos x="T4" y="T5"/>
                  </a:cxn>
                  <a:cxn ang="0">
                    <a:pos x="T6" y="T7"/>
                  </a:cxn>
                  <a:cxn ang="0">
                    <a:pos x="T8" y="T9"/>
                  </a:cxn>
                </a:cxnLst>
                <a:rect l="0" t="0" r="r" b="b"/>
                <a:pathLst>
                  <a:path w="24" h="59">
                    <a:moveTo>
                      <a:pt x="24" y="23"/>
                    </a:moveTo>
                    <a:lnTo>
                      <a:pt x="0" y="59"/>
                    </a:lnTo>
                    <a:lnTo>
                      <a:pt x="0" y="10"/>
                    </a:lnTo>
                    <a:lnTo>
                      <a:pt x="17" y="0"/>
                    </a:lnTo>
                    <a:lnTo>
                      <a:pt x="24" y="23"/>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3"/>
              <p:cNvSpPr>
                <a:spLocks/>
              </p:cNvSpPr>
              <p:nvPr/>
            </p:nvSpPr>
            <p:spPr bwMode="auto">
              <a:xfrm>
                <a:off x="10529888" y="3046413"/>
                <a:ext cx="131763" cy="104775"/>
              </a:xfrm>
              <a:custGeom>
                <a:avLst/>
                <a:gdLst>
                  <a:gd name="T0" fmla="*/ 83 w 83"/>
                  <a:gd name="T1" fmla="*/ 22 h 66"/>
                  <a:gd name="T2" fmla="*/ 71 w 83"/>
                  <a:gd name="T3" fmla="*/ 0 h 66"/>
                  <a:gd name="T4" fmla="*/ 0 w 83"/>
                  <a:gd name="T5" fmla="*/ 22 h 66"/>
                  <a:gd name="T6" fmla="*/ 17 w 83"/>
                  <a:gd name="T7" fmla="*/ 66 h 66"/>
                  <a:gd name="T8" fmla="*/ 83 w 83"/>
                  <a:gd name="T9" fmla="*/ 22 h 66"/>
                </a:gdLst>
                <a:ahLst/>
                <a:cxnLst>
                  <a:cxn ang="0">
                    <a:pos x="T0" y="T1"/>
                  </a:cxn>
                  <a:cxn ang="0">
                    <a:pos x="T2" y="T3"/>
                  </a:cxn>
                  <a:cxn ang="0">
                    <a:pos x="T4" y="T5"/>
                  </a:cxn>
                  <a:cxn ang="0">
                    <a:pos x="T6" y="T7"/>
                  </a:cxn>
                  <a:cxn ang="0">
                    <a:pos x="T8" y="T9"/>
                  </a:cxn>
                </a:cxnLst>
                <a:rect l="0" t="0" r="r" b="b"/>
                <a:pathLst>
                  <a:path w="83" h="66">
                    <a:moveTo>
                      <a:pt x="83" y="22"/>
                    </a:moveTo>
                    <a:lnTo>
                      <a:pt x="71" y="0"/>
                    </a:lnTo>
                    <a:lnTo>
                      <a:pt x="0" y="22"/>
                    </a:lnTo>
                    <a:lnTo>
                      <a:pt x="17" y="66"/>
                    </a:lnTo>
                    <a:lnTo>
                      <a:pt x="83" y="22"/>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4"/>
              <p:cNvSpPr>
                <a:spLocks/>
              </p:cNvSpPr>
              <p:nvPr/>
            </p:nvSpPr>
            <p:spPr bwMode="auto">
              <a:xfrm>
                <a:off x="10614026" y="2768601"/>
                <a:ext cx="149225" cy="265113"/>
              </a:xfrm>
              <a:custGeom>
                <a:avLst/>
                <a:gdLst>
                  <a:gd name="T0" fmla="*/ 0 w 70"/>
                  <a:gd name="T1" fmla="*/ 17 h 125"/>
                  <a:gd name="T2" fmla="*/ 7 w 70"/>
                  <a:gd name="T3" fmla="*/ 10 h 125"/>
                  <a:gd name="T4" fmla="*/ 69 w 70"/>
                  <a:gd name="T5" fmla="*/ 56 h 125"/>
                  <a:gd name="T6" fmla="*/ 57 w 70"/>
                  <a:gd name="T7" fmla="*/ 105 h 125"/>
                  <a:gd name="T8" fmla="*/ 17 w 70"/>
                  <a:gd name="T9" fmla="*/ 125 h 125"/>
                  <a:gd name="T10" fmla="*/ 18 w 70"/>
                  <a:gd name="T11" fmla="*/ 109 h 125"/>
                  <a:gd name="T12" fmla="*/ 31 w 70"/>
                  <a:gd name="T13" fmla="*/ 96 h 125"/>
                  <a:gd name="T14" fmla="*/ 44 w 70"/>
                  <a:gd name="T15" fmla="*/ 92 h 125"/>
                  <a:gd name="T16" fmla="*/ 49 w 70"/>
                  <a:gd name="T17" fmla="*/ 79 h 125"/>
                  <a:gd name="T18" fmla="*/ 39 w 70"/>
                  <a:gd name="T19" fmla="*/ 74 h 125"/>
                  <a:gd name="T20" fmla="*/ 24 w 70"/>
                  <a:gd name="T21" fmla="*/ 83 h 125"/>
                  <a:gd name="T22" fmla="*/ 19 w 70"/>
                  <a:gd name="T23" fmla="*/ 80 h 125"/>
                  <a:gd name="T24" fmla="*/ 39 w 70"/>
                  <a:gd name="T25" fmla="*/ 20 h 125"/>
                  <a:gd name="T26" fmla="*/ 0 w 70"/>
                  <a:gd name="T27" fmla="*/ 1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25">
                    <a:moveTo>
                      <a:pt x="0" y="17"/>
                    </a:moveTo>
                    <a:cubicBezTo>
                      <a:pt x="0" y="14"/>
                      <a:pt x="3" y="12"/>
                      <a:pt x="7" y="10"/>
                    </a:cubicBezTo>
                    <a:cubicBezTo>
                      <a:pt x="32" y="0"/>
                      <a:pt x="67" y="31"/>
                      <a:pt x="69" y="56"/>
                    </a:cubicBezTo>
                    <a:cubicBezTo>
                      <a:pt x="70" y="73"/>
                      <a:pt x="69" y="96"/>
                      <a:pt x="57" y="105"/>
                    </a:cubicBezTo>
                    <a:cubicBezTo>
                      <a:pt x="44" y="114"/>
                      <a:pt x="17" y="125"/>
                      <a:pt x="17" y="125"/>
                    </a:cubicBezTo>
                    <a:cubicBezTo>
                      <a:pt x="17" y="125"/>
                      <a:pt x="18" y="110"/>
                      <a:pt x="18" y="109"/>
                    </a:cubicBezTo>
                    <a:cubicBezTo>
                      <a:pt x="19" y="107"/>
                      <a:pt x="31" y="96"/>
                      <a:pt x="31" y="96"/>
                    </a:cubicBezTo>
                    <a:cubicBezTo>
                      <a:pt x="31" y="96"/>
                      <a:pt x="37" y="97"/>
                      <a:pt x="44" y="92"/>
                    </a:cubicBezTo>
                    <a:cubicBezTo>
                      <a:pt x="50" y="88"/>
                      <a:pt x="52" y="85"/>
                      <a:pt x="49" y="79"/>
                    </a:cubicBezTo>
                    <a:cubicBezTo>
                      <a:pt x="46" y="74"/>
                      <a:pt x="43" y="74"/>
                      <a:pt x="39" y="74"/>
                    </a:cubicBezTo>
                    <a:cubicBezTo>
                      <a:pt x="35" y="75"/>
                      <a:pt x="24" y="84"/>
                      <a:pt x="24" y="83"/>
                    </a:cubicBezTo>
                    <a:cubicBezTo>
                      <a:pt x="23" y="82"/>
                      <a:pt x="19" y="80"/>
                      <a:pt x="19" y="80"/>
                    </a:cubicBezTo>
                    <a:cubicBezTo>
                      <a:pt x="34" y="70"/>
                      <a:pt x="62" y="34"/>
                      <a:pt x="39" y="20"/>
                    </a:cubicBezTo>
                    <a:cubicBezTo>
                      <a:pt x="17" y="6"/>
                      <a:pt x="0" y="17"/>
                      <a:pt x="0" y="17"/>
                    </a:cubicBezTo>
                    <a:close/>
                  </a:path>
                </a:pathLst>
              </a:custGeom>
              <a:solidFill>
                <a:srgbClr val="493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5"/>
              <p:cNvSpPr>
                <a:spLocks/>
              </p:cNvSpPr>
              <p:nvPr/>
            </p:nvSpPr>
            <p:spPr bwMode="auto">
              <a:xfrm>
                <a:off x="10923588" y="2676526"/>
                <a:ext cx="155575" cy="103188"/>
              </a:xfrm>
              <a:custGeom>
                <a:avLst/>
                <a:gdLst>
                  <a:gd name="T0" fmla="*/ 65 w 73"/>
                  <a:gd name="T1" fmla="*/ 25 h 49"/>
                  <a:gd name="T2" fmla="*/ 57 w 73"/>
                  <a:gd name="T3" fmla="*/ 9 h 49"/>
                  <a:gd name="T4" fmla="*/ 56 w 73"/>
                  <a:gd name="T5" fmla="*/ 9 h 49"/>
                  <a:gd name="T6" fmla="*/ 56 w 73"/>
                  <a:gd name="T7" fmla="*/ 9 h 49"/>
                  <a:gd name="T8" fmla="*/ 32 w 73"/>
                  <a:gd name="T9" fmla="*/ 12 h 49"/>
                  <a:gd name="T10" fmla="*/ 11 w 73"/>
                  <a:gd name="T11" fmla="*/ 24 h 49"/>
                  <a:gd name="T12" fmla="*/ 11 w 73"/>
                  <a:gd name="T13" fmla="*/ 24 h 49"/>
                  <a:gd name="T14" fmla="*/ 11 w 73"/>
                  <a:gd name="T15" fmla="*/ 24 h 49"/>
                  <a:gd name="T16" fmla="*/ 13 w 73"/>
                  <a:gd name="T17" fmla="*/ 47 h 49"/>
                  <a:gd name="T18" fmla="*/ 6 w 73"/>
                  <a:gd name="T19" fmla="*/ 49 h 49"/>
                  <a:gd name="T20" fmla="*/ 4 w 73"/>
                  <a:gd name="T21" fmla="*/ 22 h 49"/>
                  <a:gd name="T22" fmla="*/ 4 w 73"/>
                  <a:gd name="T23" fmla="*/ 22 h 49"/>
                  <a:gd name="T24" fmla="*/ 5 w 73"/>
                  <a:gd name="T25" fmla="*/ 20 h 49"/>
                  <a:gd name="T26" fmla="*/ 30 w 73"/>
                  <a:gd name="T27" fmla="*/ 5 h 49"/>
                  <a:gd name="T28" fmla="*/ 58 w 73"/>
                  <a:gd name="T29" fmla="*/ 2 h 49"/>
                  <a:gd name="T30" fmla="*/ 58 w 73"/>
                  <a:gd name="T31" fmla="*/ 2 h 49"/>
                  <a:gd name="T32" fmla="*/ 61 w 73"/>
                  <a:gd name="T33" fmla="*/ 3 h 49"/>
                  <a:gd name="T34" fmla="*/ 73 w 73"/>
                  <a:gd name="T35" fmla="*/ 24 h 49"/>
                  <a:gd name="T36" fmla="*/ 65 w 73"/>
                  <a:gd name="T37"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9">
                    <a:moveTo>
                      <a:pt x="65" y="25"/>
                    </a:moveTo>
                    <a:cubicBezTo>
                      <a:pt x="65" y="25"/>
                      <a:pt x="63" y="14"/>
                      <a:pt x="57" y="9"/>
                    </a:cubicBezTo>
                    <a:cubicBezTo>
                      <a:pt x="57" y="9"/>
                      <a:pt x="56" y="9"/>
                      <a:pt x="56" y="9"/>
                    </a:cubicBezTo>
                    <a:cubicBezTo>
                      <a:pt x="56" y="9"/>
                      <a:pt x="56" y="9"/>
                      <a:pt x="56" y="9"/>
                    </a:cubicBezTo>
                    <a:cubicBezTo>
                      <a:pt x="50" y="7"/>
                      <a:pt x="45" y="8"/>
                      <a:pt x="32" y="12"/>
                    </a:cubicBezTo>
                    <a:cubicBezTo>
                      <a:pt x="20" y="16"/>
                      <a:pt x="14" y="19"/>
                      <a:pt x="11" y="24"/>
                    </a:cubicBezTo>
                    <a:cubicBezTo>
                      <a:pt x="11" y="24"/>
                      <a:pt x="11" y="24"/>
                      <a:pt x="11" y="24"/>
                    </a:cubicBezTo>
                    <a:cubicBezTo>
                      <a:pt x="11" y="24"/>
                      <a:pt x="11" y="24"/>
                      <a:pt x="11" y="24"/>
                    </a:cubicBezTo>
                    <a:cubicBezTo>
                      <a:pt x="7" y="34"/>
                      <a:pt x="13" y="46"/>
                      <a:pt x="13" y="47"/>
                    </a:cubicBezTo>
                    <a:cubicBezTo>
                      <a:pt x="6" y="49"/>
                      <a:pt x="6" y="49"/>
                      <a:pt x="6" y="49"/>
                    </a:cubicBezTo>
                    <a:cubicBezTo>
                      <a:pt x="6" y="49"/>
                      <a:pt x="0" y="35"/>
                      <a:pt x="4" y="22"/>
                    </a:cubicBezTo>
                    <a:cubicBezTo>
                      <a:pt x="4" y="22"/>
                      <a:pt x="4" y="22"/>
                      <a:pt x="4" y="22"/>
                    </a:cubicBezTo>
                    <a:cubicBezTo>
                      <a:pt x="4" y="21"/>
                      <a:pt x="4" y="20"/>
                      <a:pt x="5" y="20"/>
                    </a:cubicBezTo>
                    <a:cubicBezTo>
                      <a:pt x="9" y="13"/>
                      <a:pt x="16" y="9"/>
                      <a:pt x="30" y="5"/>
                    </a:cubicBezTo>
                    <a:cubicBezTo>
                      <a:pt x="44" y="0"/>
                      <a:pt x="51" y="0"/>
                      <a:pt x="58" y="2"/>
                    </a:cubicBezTo>
                    <a:cubicBezTo>
                      <a:pt x="58" y="2"/>
                      <a:pt x="58" y="2"/>
                      <a:pt x="58" y="2"/>
                    </a:cubicBezTo>
                    <a:cubicBezTo>
                      <a:pt x="59" y="2"/>
                      <a:pt x="60" y="3"/>
                      <a:pt x="61" y="3"/>
                    </a:cubicBezTo>
                    <a:cubicBezTo>
                      <a:pt x="70" y="9"/>
                      <a:pt x="73" y="23"/>
                      <a:pt x="73" y="24"/>
                    </a:cubicBezTo>
                    <a:lnTo>
                      <a:pt x="65" y="25"/>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6"/>
              <p:cNvSpPr>
                <a:spLocks/>
              </p:cNvSpPr>
              <p:nvPr/>
            </p:nvSpPr>
            <p:spPr bwMode="auto">
              <a:xfrm>
                <a:off x="10798176" y="2657476"/>
                <a:ext cx="534988" cy="469900"/>
              </a:xfrm>
              <a:custGeom>
                <a:avLst/>
                <a:gdLst>
                  <a:gd name="T0" fmla="*/ 0 w 337"/>
                  <a:gd name="T1" fmla="*/ 100 h 296"/>
                  <a:gd name="T2" fmla="*/ 262 w 337"/>
                  <a:gd name="T3" fmla="*/ 0 h 296"/>
                  <a:gd name="T4" fmla="*/ 337 w 337"/>
                  <a:gd name="T5" fmla="*/ 196 h 296"/>
                  <a:gd name="T6" fmla="*/ 75 w 337"/>
                  <a:gd name="T7" fmla="*/ 296 h 296"/>
                  <a:gd name="T8" fmla="*/ 0 w 337"/>
                  <a:gd name="T9" fmla="*/ 100 h 296"/>
                </a:gdLst>
                <a:ahLst/>
                <a:cxnLst>
                  <a:cxn ang="0">
                    <a:pos x="T0" y="T1"/>
                  </a:cxn>
                  <a:cxn ang="0">
                    <a:pos x="T2" y="T3"/>
                  </a:cxn>
                  <a:cxn ang="0">
                    <a:pos x="T4" y="T5"/>
                  </a:cxn>
                  <a:cxn ang="0">
                    <a:pos x="T6" y="T7"/>
                  </a:cxn>
                  <a:cxn ang="0">
                    <a:pos x="T8" y="T9"/>
                  </a:cxn>
                </a:cxnLst>
                <a:rect l="0" t="0" r="r" b="b"/>
                <a:pathLst>
                  <a:path w="337" h="296">
                    <a:moveTo>
                      <a:pt x="0" y="100"/>
                    </a:moveTo>
                    <a:lnTo>
                      <a:pt x="262" y="0"/>
                    </a:lnTo>
                    <a:lnTo>
                      <a:pt x="337" y="196"/>
                    </a:lnTo>
                    <a:lnTo>
                      <a:pt x="75" y="296"/>
                    </a:lnTo>
                    <a:lnTo>
                      <a:pt x="0" y="10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7"/>
              <p:cNvSpPr>
                <a:spLocks/>
              </p:cNvSpPr>
              <p:nvPr/>
            </p:nvSpPr>
            <p:spPr bwMode="auto">
              <a:xfrm>
                <a:off x="10790238" y="2651126"/>
                <a:ext cx="477838" cy="290513"/>
              </a:xfrm>
              <a:custGeom>
                <a:avLst/>
                <a:gdLst>
                  <a:gd name="T0" fmla="*/ 0 w 225"/>
                  <a:gd name="T1" fmla="*/ 77 h 137"/>
                  <a:gd name="T2" fmla="*/ 22 w 225"/>
                  <a:gd name="T3" fmla="*/ 137 h 137"/>
                  <a:gd name="T4" fmla="*/ 128 w 225"/>
                  <a:gd name="T5" fmla="*/ 130 h 137"/>
                  <a:gd name="T6" fmla="*/ 149 w 225"/>
                  <a:gd name="T7" fmla="*/ 122 h 137"/>
                  <a:gd name="T8" fmla="*/ 225 w 225"/>
                  <a:gd name="T9" fmla="*/ 49 h 137"/>
                  <a:gd name="T10" fmla="*/ 203 w 225"/>
                  <a:gd name="T11" fmla="*/ 0 h 137"/>
                  <a:gd name="T12" fmla="*/ 0 w 225"/>
                  <a:gd name="T13" fmla="*/ 77 h 137"/>
                </a:gdLst>
                <a:ahLst/>
                <a:cxnLst>
                  <a:cxn ang="0">
                    <a:pos x="T0" y="T1"/>
                  </a:cxn>
                  <a:cxn ang="0">
                    <a:pos x="T2" y="T3"/>
                  </a:cxn>
                  <a:cxn ang="0">
                    <a:pos x="T4" y="T5"/>
                  </a:cxn>
                  <a:cxn ang="0">
                    <a:pos x="T6" y="T7"/>
                  </a:cxn>
                  <a:cxn ang="0">
                    <a:pos x="T8" y="T9"/>
                  </a:cxn>
                  <a:cxn ang="0">
                    <a:pos x="T10" y="T11"/>
                  </a:cxn>
                  <a:cxn ang="0">
                    <a:pos x="T12" y="T13"/>
                  </a:cxn>
                </a:cxnLst>
                <a:rect l="0" t="0" r="r" b="b"/>
                <a:pathLst>
                  <a:path w="225" h="137">
                    <a:moveTo>
                      <a:pt x="0" y="77"/>
                    </a:moveTo>
                    <a:cubicBezTo>
                      <a:pt x="22" y="137"/>
                      <a:pt x="22" y="137"/>
                      <a:pt x="22" y="137"/>
                    </a:cubicBezTo>
                    <a:cubicBezTo>
                      <a:pt x="128" y="130"/>
                      <a:pt x="128" y="130"/>
                      <a:pt x="128" y="130"/>
                    </a:cubicBezTo>
                    <a:cubicBezTo>
                      <a:pt x="149" y="122"/>
                      <a:pt x="149" y="122"/>
                      <a:pt x="149" y="122"/>
                    </a:cubicBezTo>
                    <a:cubicBezTo>
                      <a:pt x="225" y="49"/>
                      <a:pt x="225" y="49"/>
                      <a:pt x="225" y="49"/>
                    </a:cubicBezTo>
                    <a:cubicBezTo>
                      <a:pt x="203" y="0"/>
                      <a:pt x="203" y="0"/>
                      <a:pt x="203" y="0"/>
                    </a:cubicBezTo>
                    <a:cubicBezTo>
                      <a:pt x="137" y="22"/>
                      <a:pt x="66" y="51"/>
                      <a:pt x="0" y="7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flipH="1">
              <a:off x="4108454" y="3264663"/>
              <a:ext cx="1030288" cy="2212975"/>
              <a:chOff x="7053263" y="3606801"/>
              <a:chExt cx="1030288" cy="2212975"/>
            </a:xfrm>
          </p:grpSpPr>
          <p:sp>
            <p:nvSpPr>
              <p:cNvPr id="96" name="Freeform 98"/>
              <p:cNvSpPr>
                <a:spLocks/>
              </p:cNvSpPr>
              <p:nvPr/>
            </p:nvSpPr>
            <p:spPr bwMode="auto">
              <a:xfrm>
                <a:off x="7105651" y="4714876"/>
                <a:ext cx="977900" cy="1104900"/>
              </a:xfrm>
              <a:custGeom>
                <a:avLst/>
                <a:gdLst>
                  <a:gd name="T0" fmla="*/ 249 w 461"/>
                  <a:gd name="T1" fmla="*/ 26 h 521"/>
                  <a:gd name="T2" fmla="*/ 414 w 461"/>
                  <a:gd name="T3" fmla="*/ 108 h 521"/>
                  <a:gd name="T4" fmla="*/ 330 w 461"/>
                  <a:gd name="T5" fmla="*/ 266 h 521"/>
                  <a:gd name="T6" fmla="*/ 397 w 461"/>
                  <a:gd name="T7" fmla="*/ 293 h 521"/>
                  <a:gd name="T8" fmla="*/ 299 w 461"/>
                  <a:gd name="T9" fmla="*/ 291 h 521"/>
                  <a:gd name="T10" fmla="*/ 298 w 461"/>
                  <a:gd name="T11" fmla="*/ 288 h 521"/>
                  <a:gd name="T12" fmla="*/ 285 w 461"/>
                  <a:gd name="T13" fmla="*/ 290 h 521"/>
                  <a:gd name="T14" fmla="*/ 342 w 461"/>
                  <a:gd name="T15" fmla="*/ 98 h 521"/>
                  <a:gd name="T16" fmla="*/ 203 w 461"/>
                  <a:gd name="T17" fmla="*/ 110 h 521"/>
                  <a:gd name="T18" fmla="*/ 87 w 461"/>
                  <a:gd name="T19" fmla="*/ 452 h 521"/>
                  <a:gd name="T20" fmla="*/ 76 w 461"/>
                  <a:gd name="T21" fmla="*/ 462 h 521"/>
                  <a:gd name="T22" fmla="*/ 3 w 461"/>
                  <a:gd name="T23" fmla="*/ 518 h 521"/>
                  <a:gd name="T24" fmla="*/ 37 w 461"/>
                  <a:gd name="T25" fmla="*/ 440 h 521"/>
                  <a:gd name="T26" fmla="*/ 120 w 461"/>
                  <a:gd name="T27" fmla="*/ 17 h 521"/>
                  <a:gd name="T28" fmla="*/ 249 w 461"/>
                  <a:gd name="T29" fmla="*/ 2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521">
                    <a:moveTo>
                      <a:pt x="249" y="26"/>
                    </a:moveTo>
                    <a:cubicBezTo>
                      <a:pt x="304" y="37"/>
                      <a:pt x="461" y="0"/>
                      <a:pt x="414" y="108"/>
                    </a:cubicBezTo>
                    <a:cubicBezTo>
                      <a:pt x="385" y="178"/>
                      <a:pt x="359" y="215"/>
                      <a:pt x="330" y="266"/>
                    </a:cubicBezTo>
                    <a:cubicBezTo>
                      <a:pt x="348" y="273"/>
                      <a:pt x="401" y="291"/>
                      <a:pt x="397" y="293"/>
                    </a:cubicBezTo>
                    <a:cubicBezTo>
                      <a:pt x="389" y="295"/>
                      <a:pt x="300" y="297"/>
                      <a:pt x="299" y="291"/>
                    </a:cubicBezTo>
                    <a:cubicBezTo>
                      <a:pt x="299" y="291"/>
                      <a:pt x="300" y="297"/>
                      <a:pt x="298" y="288"/>
                    </a:cubicBezTo>
                    <a:cubicBezTo>
                      <a:pt x="285" y="290"/>
                      <a:pt x="285" y="290"/>
                      <a:pt x="285" y="290"/>
                    </a:cubicBezTo>
                    <a:cubicBezTo>
                      <a:pt x="266" y="250"/>
                      <a:pt x="368" y="99"/>
                      <a:pt x="342" y="98"/>
                    </a:cubicBezTo>
                    <a:cubicBezTo>
                      <a:pt x="282" y="93"/>
                      <a:pt x="210" y="110"/>
                      <a:pt x="203" y="110"/>
                    </a:cubicBezTo>
                    <a:cubicBezTo>
                      <a:pt x="198" y="109"/>
                      <a:pt x="156" y="224"/>
                      <a:pt x="87" y="452"/>
                    </a:cubicBezTo>
                    <a:cubicBezTo>
                      <a:pt x="76" y="462"/>
                      <a:pt x="76" y="462"/>
                      <a:pt x="76" y="462"/>
                    </a:cubicBezTo>
                    <a:cubicBezTo>
                      <a:pt x="75" y="469"/>
                      <a:pt x="13" y="521"/>
                      <a:pt x="3" y="518"/>
                    </a:cubicBezTo>
                    <a:cubicBezTo>
                      <a:pt x="0" y="517"/>
                      <a:pt x="25" y="459"/>
                      <a:pt x="37" y="440"/>
                    </a:cubicBezTo>
                    <a:cubicBezTo>
                      <a:pt x="85" y="230"/>
                      <a:pt x="103" y="126"/>
                      <a:pt x="120" y="17"/>
                    </a:cubicBezTo>
                    <a:lnTo>
                      <a:pt x="249" y="2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9"/>
              <p:cNvSpPr>
                <a:spLocks/>
              </p:cNvSpPr>
              <p:nvPr/>
            </p:nvSpPr>
            <p:spPr bwMode="auto">
              <a:xfrm>
                <a:off x="7351713" y="4760913"/>
                <a:ext cx="307975" cy="74613"/>
              </a:xfrm>
              <a:custGeom>
                <a:avLst/>
                <a:gdLst>
                  <a:gd name="T0" fmla="*/ 3 w 145"/>
                  <a:gd name="T1" fmla="*/ 10 h 35"/>
                  <a:gd name="T2" fmla="*/ 88 w 145"/>
                  <a:gd name="T3" fmla="*/ 13 h 35"/>
                  <a:gd name="T4" fmla="*/ 142 w 145"/>
                  <a:gd name="T5" fmla="*/ 0 h 35"/>
                  <a:gd name="T6" fmla="*/ 141 w 145"/>
                  <a:gd name="T7" fmla="*/ 20 h 35"/>
                  <a:gd name="T8" fmla="*/ 75 w 145"/>
                  <a:gd name="T9" fmla="*/ 35 h 35"/>
                  <a:gd name="T10" fmla="*/ 0 w 145"/>
                  <a:gd name="T11" fmla="*/ 29 h 35"/>
                  <a:gd name="T12" fmla="*/ 3 w 145"/>
                  <a:gd name="T13" fmla="*/ 10 h 35"/>
                </a:gdLst>
                <a:ahLst/>
                <a:cxnLst>
                  <a:cxn ang="0">
                    <a:pos x="T0" y="T1"/>
                  </a:cxn>
                  <a:cxn ang="0">
                    <a:pos x="T2" y="T3"/>
                  </a:cxn>
                  <a:cxn ang="0">
                    <a:pos x="T4" y="T5"/>
                  </a:cxn>
                  <a:cxn ang="0">
                    <a:pos x="T6" y="T7"/>
                  </a:cxn>
                  <a:cxn ang="0">
                    <a:pos x="T8" y="T9"/>
                  </a:cxn>
                  <a:cxn ang="0">
                    <a:pos x="T10" y="T11"/>
                  </a:cxn>
                  <a:cxn ang="0">
                    <a:pos x="T12" y="T13"/>
                  </a:cxn>
                </a:cxnLst>
                <a:rect l="0" t="0" r="r" b="b"/>
                <a:pathLst>
                  <a:path w="145" h="35">
                    <a:moveTo>
                      <a:pt x="3" y="10"/>
                    </a:moveTo>
                    <a:cubicBezTo>
                      <a:pt x="8" y="11"/>
                      <a:pt x="57" y="16"/>
                      <a:pt x="88" y="13"/>
                    </a:cubicBezTo>
                    <a:cubicBezTo>
                      <a:pt x="119" y="9"/>
                      <a:pt x="142" y="0"/>
                      <a:pt x="142" y="0"/>
                    </a:cubicBezTo>
                    <a:cubicBezTo>
                      <a:pt x="142" y="0"/>
                      <a:pt x="145" y="19"/>
                      <a:pt x="141" y="20"/>
                    </a:cubicBezTo>
                    <a:cubicBezTo>
                      <a:pt x="136" y="21"/>
                      <a:pt x="127" y="35"/>
                      <a:pt x="75" y="35"/>
                    </a:cubicBezTo>
                    <a:cubicBezTo>
                      <a:pt x="22" y="35"/>
                      <a:pt x="0" y="29"/>
                      <a:pt x="0" y="29"/>
                    </a:cubicBezTo>
                    <a:lnTo>
                      <a:pt x="3" y="1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00"/>
              <p:cNvSpPr>
                <a:spLocks/>
              </p:cNvSpPr>
              <p:nvPr/>
            </p:nvSpPr>
            <p:spPr bwMode="auto">
              <a:xfrm>
                <a:off x="7332663" y="4178301"/>
                <a:ext cx="322263" cy="663575"/>
              </a:xfrm>
              <a:custGeom>
                <a:avLst/>
                <a:gdLst>
                  <a:gd name="T0" fmla="*/ 87 w 152"/>
                  <a:gd name="T1" fmla="*/ 0 h 313"/>
                  <a:gd name="T2" fmla="*/ 101 w 152"/>
                  <a:gd name="T3" fmla="*/ 17 h 313"/>
                  <a:gd name="T4" fmla="*/ 152 w 152"/>
                  <a:gd name="T5" fmla="*/ 281 h 313"/>
                  <a:gd name="T6" fmla="*/ 0 w 152"/>
                  <a:gd name="T7" fmla="*/ 293 h 313"/>
                  <a:gd name="T8" fmla="*/ 4 w 152"/>
                  <a:gd name="T9" fmla="*/ 18 h 313"/>
                  <a:gd name="T10" fmla="*/ 32 w 152"/>
                  <a:gd name="T11" fmla="*/ 14 h 313"/>
                  <a:gd name="T12" fmla="*/ 87 w 152"/>
                  <a:gd name="T13" fmla="*/ 0 h 313"/>
                </a:gdLst>
                <a:ahLst/>
                <a:cxnLst>
                  <a:cxn ang="0">
                    <a:pos x="T0" y="T1"/>
                  </a:cxn>
                  <a:cxn ang="0">
                    <a:pos x="T2" y="T3"/>
                  </a:cxn>
                  <a:cxn ang="0">
                    <a:pos x="T4" y="T5"/>
                  </a:cxn>
                  <a:cxn ang="0">
                    <a:pos x="T6" y="T7"/>
                  </a:cxn>
                  <a:cxn ang="0">
                    <a:pos x="T8" y="T9"/>
                  </a:cxn>
                  <a:cxn ang="0">
                    <a:pos x="T10" y="T11"/>
                  </a:cxn>
                  <a:cxn ang="0">
                    <a:pos x="T12" y="T13"/>
                  </a:cxn>
                </a:cxnLst>
                <a:rect l="0" t="0" r="r" b="b"/>
                <a:pathLst>
                  <a:path w="152" h="313">
                    <a:moveTo>
                      <a:pt x="87" y="0"/>
                    </a:moveTo>
                    <a:cubicBezTo>
                      <a:pt x="93" y="10"/>
                      <a:pt x="101" y="17"/>
                      <a:pt x="101" y="17"/>
                    </a:cubicBezTo>
                    <a:cubicBezTo>
                      <a:pt x="148" y="25"/>
                      <a:pt x="148" y="237"/>
                      <a:pt x="152" y="281"/>
                    </a:cubicBezTo>
                    <a:cubicBezTo>
                      <a:pt x="140" y="313"/>
                      <a:pt x="18" y="302"/>
                      <a:pt x="0" y="293"/>
                    </a:cubicBezTo>
                    <a:cubicBezTo>
                      <a:pt x="11" y="196"/>
                      <a:pt x="27" y="112"/>
                      <a:pt x="4" y="18"/>
                    </a:cubicBezTo>
                    <a:cubicBezTo>
                      <a:pt x="21" y="16"/>
                      <a:pt x="32" y="14"/>
                      <a:pt x="32" y="14"/>
                    </a:cubicBezTo>
                    <a:cubicBezTo>
                      <a:pt x="87" y="0"/>
                      <a:pt x="87" y="0"/>
                      <a:pt x="8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1"/>
              <p:cNvSpPr>
                <a:spLocks/>
              </p:cNvSpPr>
              <p:nvPr/>
            </p:nvSpPr>
            <p:spPr bwMode="auto">
              <a:xfrm>
                <a:off x="7364413" y="4168776"/>
                <a:ext cx="176213" cy="44450"/>
              </a:xfrm>
              <a:custGeom>
                <a:avLst/>
                <a:gdLst>
                  <a:gd name="T0" fmla="*/ 4 w 111"/>
                  <a:gd name="T1" fmla="*/ 28 h 28"/>
                  <a:gd name="T2" fmla="*/ 0 w 111"/>
                  <a:gd name="T3" fmla="*/ 8 h 28"/>
                  <a:gd name="T4" fmla="*/ 98 w 111"/>
                  <a:gd name="T5" fmla="*/ 0 h 28"/>
                  <a:gd name="T6" fmla="*/ 111 w 111"/>
                  <a:gd name="T7" fmla="*/ 25 h 28"/>
                  <a:gd name="T8" fmla="*/ 4 w 111"/>
                  <a:gd name="T9" fmla="*/ 28 h 28"/>
                </a:gdLst>
                <a:ahLst/>
                <a:cxnLst>
                  <a:cxn ang="0">
                    <a:pos x="T0" y="T1"/>
                  </a:cxn>
                  <a:cxn ang="0">
                    <a:pos x="T2" y="T3"/>
                  </a:cxn>
                  <a:cxn ang="0">
                    <a:pos x="T4" y="T5"/>
                  </a:cxn>
                  <a:cxn ang="0">
                    <a:pos x="T6" y="T7"/>
                  </a:cxn>
                  <a:cxn ang="0">
                    <a:pos x="T8" y="T9"/>
                  </a:cxn>
                </a:cxnLst>
                <a:rect l="0" t="0" r="r" b="b"/>
                <a:pathLst>
                  <a:path w="111" h="28">
                    <a:moveTo>
                      <a:pt x="4" y="28"/>
                    </a:moveTo>
                    <a:lnTo>
                      <a:pt x="0" y="8"/>
                    </a:lnTo>
                    <a:lnTo>
                      <a:pt x="98" y="0"/>
                    </a:lnTo>
                    <a:lnTo>
                      <a:pt x="111" y="25"/>
                    </a:lnTo>
                    <a:lnTo>
                      <a:pt x="4" y="28"/>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2"/>
              <p:cNvSpPr>
                <a:spLocks/>
              </p:cNvSpPr>
              <p:nvPr/>
            </p:nvSpPr>
            <p:spPr bwMode="auto">
              <a:xfrm>
                <a:off x="7224713" y="3919538"/>
                <a:ext cx="303213" cy="334963"/>
              </a:xfrm>
              <a:custGeom>
                <a:avLst/>
                <a:gdLst>
                  <a:gd name="T0" fmla="*/ 20 w 143"/>
                  <a:gd name="T1" fmla="*/ 35 h 158"/>
                  <a:gd name="T2" fmla="*/ 76 w 143"/>
                  <a:gd name="T3" fmla="*/ 6 h 158"/>
                  <a:gd name="T4" fmla="*/ 89 w 143"/>
                  <a:gd name="T5" fmla="*/ 17 h 158"/>
                  <a:gd name="T6" fmla="*/ 116 w 143"/>
                  <a:gd name="T7" fmla="*/ 16 h 158"/>
                  <a:gd name="T8" fmla="*/ 119 w 143"/>
                  <a:gd name="T9" fmla="*/ 30 h 158"/>
                  <a:gd name="T10" fmla="*/ 139 w 143"/>
                  <a:gd name="T11" fmla="*/ 60 h 158"/>
                  <a:gd name="T12" fmla="*/ 125 w 143"/>
                  <a:gd name="T13" fmla="*/ 106 h 158"/>
                  <a:gd name="T14" fmla="*/ 138 w 143"/>
                  <a:gd name="T15" fmla="*/ 122 h 158"/>
                  <a:gd name="T16" fmla="*/ 138 w 143"/>
                  <a:gd name="T17" fmla="*/ 122 h 158"/>
                  <a:gd name="T18" fmla="*/ 134 w 143"/>
                  <a:gd name="T19" fmla="*/ 158 h 158"/>
                  <a:gd name="T20" fmla="*/ 69 w 143"/>
                  <a:gd name="T21" fmla="*/ 138 h 158"/>
                  <a:gd name="T22" fmla="*/ 66 w 143"/>
                  <a:gd name="T23" fmla="*/ 122 h 158"/>
                  <a:gd name="T24" fmla="*/ 58 w 143"/>
                  <a:gd name="T25" fmla="*/ 112 h 158"/>
                  <a:gd name="T26" fmla="*/ 20 w 143"/>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158">
                    <a:moveTo>
                      <a:pt x="20" y="35"/>
                    </a:moveTo>
                    <a:cubicBezTo>
                      <a:pt x="37" y="6"/>
                      <a:pt x="44" y="0"/>
                      <a:pt x="76" y="6"/>
                    </a:cubicBezTo>
                    <a:cubicBezTo>
                      <a:pt x="78" y="7"/>
                      <a:pt x="86" y="18"/>
                      <a:pt x="89" y="17"/>
                    </a:cubicBezTo>
                    <a:cubicBezTo>
                      <a:pt x="96" y="17"/>
                      <a:pt x="104" y="16"/>
                      <a:pt x="116" y="16"/>
                    </a:cubicBezTo>
                    <a:cubicBezTo>
                      <a:pt x="119" y="30"/>
                      <a:pt x="119" y="30"/>
                      <a:pt x="119" y="30"/>
                    </a:cubicBezTo>
                    <a:cubicBezTo>
                      <a:pt x="119" y="30"/>
                      <a:pt x="135" y="51"/>
                      <a:pt x="139" y="60"/>
                    </a:cubicBezTo>
                    <a:cubicBezTo>
                      <a:pt x="143" y="69"/>
                      <a:pt x="123" y="97"/>
                      <a:pt x="125" y="106"/>
                    </a:cubicBezTo>
                    <a:cubicBezTo>
                      <a:pt x="127" y="115"/>
                      <a:pt x="135" y="118"/>
                      <a:pt x="138" y="122"/>
                    </a:cubicBezTo>
                    <a:cubicBezTo>
                      <a:pt x="138" y="122"/>
                      <a:pt x="138" y="122"/>
                      <a:pt x="138" y="122"/>
                    </a:cubicBezTo>
                    <a:cubicBezTo>
                      <a:pt x="134" y="158"/>
                      <a:pt x="134" y="158"/>
                      <a:pt x="134" y="158"/>
                    </a:cubicBezTo>
                    <a:cubicBezTo>
                      <a:pt x="134" y="158"/>
                      <a:pt x="66" y="143"/>
                      <a:pt x="69" y="138"/>
                    </a:cubicBezTo>
                    <a:cubicBezTo>
                      <a:pt x="70" y="136"/>
                      <a:pt x="66" y="122"/>
                      <a:pt x="66" y="122"/>
                    </a:cubicBezTo>
                    <a:cubicBezTo>
                      <a:pt x="62" y="113"/>
                      <a:pt x="62" y="113"/>
                      <a:pt x="58" y="112"/>
                    </a:cubicBezTo>
                    <a:cubicBezTo>
                      <a:pt x="21" y="106"/>
                      <a:pt x="0" y="69"/>
                      <a:pt x="20" y="35"/>
                    </a:cubicBezTo>
                    <a:close/>
                  </a:path>
                </a:pathLst>
              </a:custGeom>
              <a:solidFill>
                <a:srgbClr val="EFB3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3"/>
              <p:cNvSpPr>
                <a:spLocks/>
              </p:cNvSpPr>
              <p:nvPr/>
            </p:nvSpPr>
            <p:spPr bwMode="auto">
              <a:xfrm>
                <a:off x="7329488" y="4048126"/>
                <a:ext cx="198438" cy="196850"/>
              </a:xfrm>
              <a:custGeom>
                <a:avLst/>
                <a:gdLst>
                  <a:gd name="T0" fmla="*/ 90 w 94"/>
                  <a:gd name="T1" fmla="*/ 0 h 93"/>
                  <a:gd name="T2" fmla="*/ 76 w 94"/>
                  <a:gd name="T3" fmla="*/ 46 h 93"/>
                  <a:gd name="T4" fmla="*/ 89 w 94"/>
                  <a:gd name="T5" fmla="*/ 62 h 93"/>
                  <a:gd name="T6" fmla="*/ 89 w 94"/>
                  <a:gd name="T7" fmla="*/ 62 h 93"/>
                  <a:gd name="T8" fmla="*/ 86 w 94"/>
                  <a:gd name="T9" fmla="*/ 88 h 93"/>
                  <a:gd name="T10" fmla="*/ 58 w 94"/>
                  <a:gd name="T11" fmla="*/ 92 h 93"/>
                  <a:gd name="T12" fmla="*/ 58 w 94"/>
                  <a:gd name="T13" fmla="*/ 91 h 93"/>
                  <a:gd name="T14" fmla="*/ 20 w 94"/>
                  <a:gd name="T15" fmla="*/ 75 h 93"/>
                  <a:gd name="T16" fmla="*/ 19 w 94"/>
                  <a:gd name="T17" fmla="*/ 64 h 93"/>
                  <a:gd name="T18" fmla="*/ 11 w 94"/>
                  <a:gd name="T19" fmla="*/ 53 h 93"/>
                  <a:gd name="T20" fmla="*/ 13 w 94"/>
                  <a:gd name="T21" fmla="*/ 45 h 93"/>
                  <a:gd name="T22" fmla="*/ 0 w 94"/>
                  <a:gd name="T23" fmla="*/ 29 h 93"/>
                  <a:gd name="T24" fmla="*/ 6 w 94"/>
                  <a:gd name="T25" fmla="*/ 24 h 93"/>
                  <a:gd name="T26" fmla="*/ 20 w 94"/>
                  <a:gd name="T27" fmla="*/ 32 h 93"/>
                  <a:gd name="T28" fmla="*/ 90 w 94"/>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3">
                    <a:moveTo>
                      <a:pt x="90" y="0"/>
                    </a:moveTo>
                    <a:cubicBezTo>
                      <a:pt x="94" y="9"/>
                      <a:pt x="74" y="37"/>
                      <a:pt x="76" y="46"/>
                    </a:cubicBezTo>
                    <a:cubicBezTo>
                      <a:pt x="78" y="55"/>
                      <a:pt x="86" y="58"/>
                      <a:pt x="89" y="62"/>
                    </a:cubicBezTo>
                    <a:cubicBezTo>
                      <a:pt x="89" y="62"/>
                      <a:pt x="89" y="62"/>
                      <a:pt x="89" y="62"/>
                    </a:cubicBezTo>
                    <a:cubicBezTo>
                      <a:pt x="86" y="88"/>
                      <a:pt x="86" y="88"/>
                      <a:pt x="86" y="88"/>
                    </a:cubicBezTo>
                    <a:cubicBezTo>
                      <a:pt x="75" y="91"/>
                      <a:pt x="64" y="93"/>
                      <a:pt x="58" y="92"/>
                    </a:cubicBezTo>
                    <a:cubicBezTo>
                      <a:pt x="58" y="91"/>
                      <a:pt x="58" y="91"/>
                      <a:pt x="58" y="91"/>
                    </a:cubicBezTo>
                    <a:cubicBezTo>
                      <a:pt x="50" y="90"/>
                      <a:pt x="32" y="81"/>
                      <a:pt x="20" y="75"/>
                    </a:cubicBezTo>
                    <a:cubicBezTo>
                      <a:pt x="20" y="70"/>
                      <a:pt x="19" y="64"/>
                      <a:pt x="19" y="64"/>
                    </a:cubicBezTo>
                    <a:cubicBezTo>
                      <a:pt x="17" y="62"/>
                      <a:pt x="16" y="54"/>
                      <a:pt x="11" y="53"/>
                    </a:cubicBezTo>
                    <a:cubicBezTo>
                      <a:pt x="12" y="50"/>
                      <a:pt x="13" y="48"/>
                      <a:pt x="13" y="45"/>
                    </a:cubicBezTo>
                    <a:cubicBezTo>
                      <a:pt x="14" y="43"/>
                      <a:pt x="0" y="29"/>
                      <a:pt x="0" y="29"/>
                    </a:cubicBezTo>
                    <a:cubicBezTo>
                      <a:pt x="0" y="29"/>
                      <a:pt x="6" y="29"/>
                      <a:pt x="6" y="24"/>
                    </a:cubicBezTo>
                    <a:cubicBezTo>
                      <a:pt x="10" y="27"/>
                      <a:pt x="16" y="32"/>
                      <a:pt x="20" y="32"/>
                    </a:cubicBezTo>
                    <a:cubicBezTo>
                      <a:pt x="44" y="35"/>
                      <a:pt x="76" y="2"/>
                      <a:pt x="90"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4"/>
              <p:cNvSpPr>
                <a:spLocks/>
              </p:cNvSpPr>
              <p:nvPr/>
            </p:nvSpPr>
            <p:spPr bwMode="auto">
              <a:xfrm>
                <a:off x="7405688" y="4200526"/>
                <a:ext cx="88900" cy="60325"/>
              </a:xfrm>
              <a:custGeom>
                <a:avLst/>
                <a:gdLst>
                  <a:gd name="T0" fmla="*/ 0 w 42"/>
                  <a:gd name="T1" fmla="*/ 21 h 29"/>
                  <a:gd name="T2" fmla="*/ 8 w 42"/>
                  <a:gd name="T3" fmla="*/ 0 h 29"/>
                  <a:gd name="T4" fmla="*/ 34 w 42"/>
                  <a:gd name="T5" fmla="*/ 7 h 29"/>
                  <a:gd name="T6" fmla="*/ 41 w 42"/>
                  <a:gd name="T7" fmla="*/ 29 h 29"/>
                  <a:gd name="T8" fmla="*/ 0 w 42"/>
                  <a:gd name="T9" fmla="*/ 21 h 29"/>
                </a:gdLst>
                <a:ahLst/>
                <a:cxnLst>
                  <a:cxn ang="0">
                    <a:pos x="T0" y="T1"/>
                  </a:cxn>
                  <a:cxn ang="0">
                    <a:pos x="T2" y="T3"/>
                  </a:cxn>
                  <a:cxn ang="0">
                    <a:pos x="T4" y="T5"/>
                  </a:cxn>
                  <a:cxn ang="0">
                    <a:pos x="T6" y="T7"/>
                  </a:cxn>
                  <a:cxn ang="0">
                    <a:pos x="T8" y="T9"/>
                  </a:cxn>
                </a:cxnLst>
                <a:rect l="0" t="0" r="r" b="b"/>
                <a:pathLst>
                  <a:path w="42" h="29">
                    <a:moveTo>
                      <a:pt x="0" y="21"/>
                    </a:moveTo>
                    <a:cubicBezTo>
                      <a:pt x="3" y="14"/>
                      <a:pt x="6" y="8"/>
                      <a:pt x="8" y="0"/>
                    </a:cubicBezTo>
                    <a:cubicBezTo>
                      <a:pt x="17" y="3"/>
                      <a:pt x="31" y="8"/>
                      <a:pt x="34" y="7"/>
                    </a:cubicBezTo>
                    <a:cubicBezTo>
                      <a:pt x="34" y="7"/>
                      <a:pt x="42" y="29"/>
                      <a:pt x="41" y="29"/>
                    </a:cubicBezTo>
                    <a:lnTo>
                      <a:pt x="0" y="21"/>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5"/>
              <p:cNvSpPr>
                <a:spLocks/>
              </p:cNvSpPr>
              <p:nvPr/>
            </p:nvSpPr>
            <p:spPr bwMode="auto">
              <a:xfrm>
                <a:off x="7245351" y="4216401"/>
                <a:ext cx="231775" cy="692150"/>
              </a:xfrm>
              <a:custGeom>
                <a:avLst/>
                <a:gdLst>
                  <a:gd name="T0" fmla="*/ 84 w 109"/>
                  <a:gd name="T1" fmla="*/ 8 h 326"/>
                  <a:gd name="T2" fmla="*/ 58 w 109"/>
                  <a:gd name="T3" fmla="*/ 326 h 326"/>
                  <a:gd name="T4" fmla="*/ 0 w 109"/>
                  <a:gd name="T5" fmla="*/ 304 h 326"/>
                  <a:gd name="T6" fmla="*/ 24 w 109"/>
                  <a:gd name="T7" fmla="*/ 74 h 326"/>
                  <a:gd name="T8" fmla="*/ 45 w 109"/>
                  <a:gd name="T9" fmla="*/ 0 h 326"/>
                  <a:gd name="T10" fmla="*/ 48 w 109"/>
                  <a:gd name="T11" fmla="*/ 0 h 326"/>
                  <a:gd name="T12" fmla="*/ 84 w 109"/>
                  <a:gd name="T13" fmla="*/ 8 h 326"/>
                </a:gdLst>
                <a:ahLst/>
                <a:cxnLst>
                  <a:cxn ang="0">
                    <a:pos x="T0" y="T1"/>
                  </a:cxn>
                  <a:cxn ang="0">
                    <a:pos x="T2" y="T3"/>
                  </a:cxn>
                  <a:cxn ang="0">
                    <a:pos x="T4" y="T5"/>
                  </a:cxn>
                  <a:cxn ang="0">
                    <a:pos x="T6" y="T7"/>
                  </a:cxn>
                  <a:cxn ang="0">
                    <a:pos x="T8" y="T9"/>
                  </a:cxn>
                  <a:cxn ang="0">
                    <a:pos x="T10" y="T11"/>
                  </a:cxn>
                  <a:cxn ang="0">
                    <a:pos x="T12" y="T13"/>
                  </a:cxn>
                </a:cxnLst>
                <a:rect l="0" t="0" r="r" b="b"/>
                <a:pathLst>
                  <a:path w="109" h="326">
                    <a:moveTo>
                      <a:pt x="84" y="8"/>
                    </a:moveTo>
                    <a:cubicBezTo>
                      <a:pt x="109" y="14"/>
                      <a:pt x="58" y="326"/>
                      <a:pt x="58" y="326"/>
                    </a:cubicBezTo>
                    <a:cubicBezTo>
                      <a:pt x="53" y="320"/>
                      <a:pt x="23" y="318"/>
                      <a:pt x="0" y="304"/>
                    </a:cubicBezTo>
                    <a:cubicBezTo>
                      <a:pt x="24" y="74"/>
                      <a:pt x="24" y="74"/>
                      <a:pt x="24" y="74"/>
                    </a:cubicBezTo>
                    <a:cubicBezTo>
                      <a:pt x="45" y="0"/>
                      <a:pt x="45" y="0"/>
                      <a:pt x="45" y="0"/>
                    </a:cubicBezTo>
                    <a:cubicBezTo>
                      <a:pt x="46" y="0"/>
                      <a:pt x="47" y="0"/>
                      <a:pt x="48" y="0"/>
                    </a:cubicBezTo>
                    <a:lnTo>
                      <a:pt x="84" y="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6"/>
              <p:cNvSpPr>
                <a:spLocks/>
              </p:cNvSpPr>
              <p:nvPr/>
            </p:nvSpPr>
            <p:spPr bwMode="auto">
              <a:xfrm>
                <a:off x="7053263" y="3606801"/>
                <a:ext cx="128588" cy="146050"/>
              </a:xfrm>
              <a:custGeom>
                <a:avLst/>
                <a:gdLst>
                  <a:gd name="T0" fmla="*/ 39 w 61"/>
                  <a:gd name="T1" fmla="*/ 69 h 69"/>
                  <a:gd name="T2" fmla="*/ 49 w 61"/>
                  <a:gd name="T3" fmla="*/ 51 h 69"/>
                  <a:gd name="T4" fmla="*/ 51 w 61"/>
                  <a:gd name="T5" fmla="*/ 36 h 69"/>
                  <a:gd name="T6" fmla="*/ 59 w 61"/>
                  <a:gd name="T7" fmla="*/ 28 h 69"/>
                  <a:gd name="T8" fmla="*/ 54 w 61"/>
                  <a:gd name="T9" fmla="*/ 11 h 69"/>
                  <a:gd name="T10" fmla="*/ 48 w 61"/>
                  <a:gd name="T11" fmla="*/ 10 h 69"/>
                  <a:gd name="T12" fmla="*/ 43 w 61"/>
                  <a:gd name="T13" fmla="*/ 3 h 69"/>
                  <a:gd name="T14" fmla="*/ 35 w 61"/>
                  <a:gd name="T15" fmla="*/ 3 h 69"/>
                  <a:gd name="T16" fmla="*/ 26 w 61"/>
                  <a:gd name="T17" fmla="*/ 1 h 69"/>
                  <a:gd name="T18" fmla="*/ 5 w 61"/>
                  <a:gd name="T19" fmla="*/ 11 h 69"/>
                  <a:gd name="T20" fmla="*/ 3 w 61"/>
                  <a:gd name="T21" fmla="*/ 36 h 69"/>
                  <a:gd name="T22" fmla="*/ 16 w 61"/>
                  <a:gd name="T23" fmla="*/ 60 h 69"/>
                  <a:gd name="T24" fmla="*/ 39 w 61"/>
                  <a:gd name="T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9">
                    <a:moveTo>
                      <a:pt x="39" y="69"/>
                    </a:moveTo>
                    <a:cubicBezTo>
                      <a:pt x="42" y="64"/>
                      <a:pt x="46" y="60"/>
                      <a:pt x="49" y="51"/>
                    </a:cubicBezTo>
                    <a:cubicBezTo>
                      <a:pt x="50" y="47"/>
                      <a:pt x="51" y="41"/>
                      <a:pt x="51" y="36"/>
                    </a:cubicBezTo>
                    <a:cubicBezTo>
                      <a:pt x="54" y="35"/>
                      <a:pt x="58" y="31"/>
                      <a:pt x="59" y="28"/>
                    </a:cubicBezTo>
                    <a:cubicBezTo>
                      <a:pt x="61" y="23"/>
                      <a:pt x="56" y="14"/>
                      <a:pt x="54" y="11"/>
                    </a:cubicBezTo>
                    <a:cubicBezTo>
                      <a:pt x="53" y="11"/>
                      <a:pt x="51" y="10"/>
                      <a:pt x="48" y="10"/>
                    </a:cubicBezTo>
                    <a:cubicBezTo>
                      <a:pt x="47" y="7"/>
                      <a:pt x="45" y="5"/>
                      <a:pt x="43" y="3"/>
                    </a:cubicBezTo>
                    <a:cubicBezTo>
                      <a:pt x="41" y="2"/>
                      <a:pt x="38" y="3"/>
                      <a:pt x="35" y="3"/>
                    </a:cubicBezTo>
                    <a:cubicBezTo>
                      <a:pt x="32" y="0"/>
                      <a:pt x="31" y="0"/>
                      <a:pt x="26" y="1"/>
                    </a:cubicBezTo>
                    <a:cubicBezTo>
                      <a:pt x="20" y="2"/>
                      <a:pt x="9" y="6"/>
                      <a:pt x="5" y="11"/>
                    </a:cubicBezTo>
                    <a:cubicBezTo>
                      <a:pt x="0" y="17"/>
                      <a:pt x="0" y="28"/>
                      <a:pt x="3" y="36"/>
                    </a:cubicBezTo>
                    <a:cubicBezTo>
                      <a:pt x="6" y="44"/>
                      <a:pt x="11" y="56"/>
                      <a:pt x="16" y="60"/>
                    </a:cubicBezTo>
                    <a:cubicBezTo>
                      <a:pt x="20" y="64"/>
                      <a:pt x="39" y="69"/>
                      <a:pt x="39" y="69"/>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7"/>
              <p:cNvSpPr>
                <a:spLocks/>
              </p:cNvSpPr>
              <p:nvPr/>
            </p:nvSpPr>
            <p:spPr bwMode="auto">
              <a:xfrm>
                <a:off x="7073901" y="3700463"/>
                <a:ext cx="92075" cy="52388"/>
              </a:xfrm>
              <a:custGeom>
                <a:avLst/>
                <a:gdLst>
                  <a:gd name="T0" fmla="*/ 42 w 43"/>
                  <a:gd name="T1" fmla="*/ 14 h 25"/>
                  <a:gd name="T2" fmla="*/ 43 w 43"/>
                  <a:gd name="T3" fmla="*/ 10 h 25"/>
                  <a:gd name="T4" fmla="*/ 41 w 43"/>
                  <a:gd name="T5" fmla="*/ 0 h 25"/>
                  <a:gd name="T6" fmla="*/ 1 w 43"/>
                  <a:gd name="T7" fmla="*/ 9 h 25"/>
                  <a:gd name="T8" fmla="*/ 5 w 43"/>
                  <a:gd name="T9" fmla="*/ 25 h 25"/>
                  <a:gd name="T10" fmla="*/ 42 w 43"/>
                  <a:gd name="T11" fmla="*/ 14 h 25"/>
                </a:gdLst>
                <a:ahLst/>
                <a:cxnLst>
                  <a:cxn ang="0">
                    <a:pos x="T0" y="T1"/>
                  </a:cxn>
                  <a:cxn ang="0">
                    <a:pos x="T2" y="T3"/>
                  </a:cxn>
                  <a:cxn ang="0">
                    <a:pos x="T4" y="T5"/>
                  </a:cxn>
                  <a:cxn ang="0">
                    <a:pos x="T6" y="T7"/>
                  </a:cxn>
                  <a:cxn ang="0">
                    <a:pos x="T8" y="T9"/>
                  </a:cxn>
                  <a:cxn ang="0">
                    <a:pos x="T10" y="T11"/>
                  </a:cxn>
                </a:cxnLst>
                <a:rect l="0" t="0" r="r" b="b"/>
                <a:pathLst>
                  <a:path w="43" h="25">
                    <a:moveTo>
                      <a:pt x="42" y="14"/>
                    </a:moveTo>
                    <a:cubicBezTo>
                      <a:pt x="42" y="13"/>
                      <a:pt x="43" y="10"/>
                      <a:pt x="43" y="10"/>
                    </a:cubicBezTo>
                    <a:cubicBezTo>
                      <a:pt x="41" y="0"/>
                      <a:pt x="41" y="0"/>
                      <a:pt x="41" y="0"/>
                    </a:cubicBezTo>
                    <a:cubicBezTo>
                      <a:pt x="41" y="0"/>
                      <a:pt x="0" y="10"/>
                      <a:pt x="1" y="9"/>
                    </a:cubicBezTo>
                    <a:cubicBezTo>
                      <a:pt x="2" y="8"/>
                      <a:pt x="5" y="25"/>
                      <a:pt x="5" y="25"/>
                    </a:cubicBezTo>
                    <a:lnTo>
                      <a:pt x="4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8"/>
              <p:cNvSpPr>
                <a:spLocks/>
              </p:cNvSpPr>
              <p:nvPr/>
            </p:nvSpPr>
            <p:spPr bwMode="auto">
              <a:xfrm>
                <a:off x="7354888" y="4208463"/>
                <a:ext cx="98425" cy="409575"/>
              </a:xfrm>
              <a:custGeom>
                <a:avLst/>
                <a:gdLst>
                  <a:gd name="T0" fmla="*/ 33 w 47"/>
                  <a:gd name="T1" fmla="*/ 12 h 193"/>
                  <a:gd name="T2" fmla="*/ 27 w 47"/>
                  <a:gd name="T3" fmla="*/ 193 h 193"/>
                  <a:gd name="T4" fmla="*/ 10 w 47"/>
                  <a:gd name="T5" fmla="*/ 69 h 193"/>
                  <a:gd name="T6" fmla="*/ 30 w 47"/>
                  <a:gd name="T7" fmla="*/ 64 h 193"/>
                  <a:gd name="T8" fmla="*/ 0 w 47"/>
                  <a:gd name="T9" fmla="*/ 53 h 193"/>
                  <a:gd name="T10" fmla="*/ 8 w 47"/>
                  <a:gd name="T11" fmla="*/ 0 h 193"/>
                  <a:gd name="T12" fmla="*/ 33 w 47"/>
                  <a:gd name="T13" fmla="*/ 12 h 193"/>
                </a:gdLst>
                <a:ahLst/>
                <a:cxnLst>
                  <a:cxn ang="0">
                    <a:pos x="T0" y="T1"/>
                  </a:cxn>
                  <a:cxn ang="0">
                    <a:pos x="T2" y="T3"/>
                  </a:cxn>
                  <a:cxn ang="0">
                    <a:pos x="T4" y="T5"/>
                  </a:cxn>
                  <a:cxn ang="0">
                    <a:pos x="T6" y="T7"/>
                  </a:cxn>
                  <a:cxn ang="0">
                    <a:pos x="T8" y="T9"/>
                  </a:cxn>
                  <a:cxn ang="0">
                    <a:pos x="T10" y="T11"/>
                  </a:cxn>
                  <a:cxn ang="0">
                    <a:pos x="T12" y="T13"/>
                  </a:cxn>
                </a:cxnLst>
                <a:rect l="0" t="0" r="r" b="b"/>
                <a:pathLst>
                  <a:path w="47" h="193">
                    <a:moveTo>
                      <a:pt x="33" y="12"/>
                    </a:moveTo>
                    <a:cubicBezTo>
                      <a:pt x="47" y="19"/>
                      <a:pt x="39" y="102"/>
                      <a:pt x="27" y="193"/>
                    </a:cubicBezTo>
                    <a:cubicBezTo>
                      <a:pt x="27" y="193"/>
                      <a:pt x="10" y="69"/>
                      <a:pt x="10" y="69"/>
                    </a:cubicBezTo>
                    <a:cubicBezTo>
                      <a:pt x="30" y="64"/>
                      <a:pt x="30" y="64"/>
                      <a:pt x="30" y="64"/>
                    </a:cubicBezTo>
                    <a:cubicBezTo>
                      <a:pt x="0" y="53"/>
                      <a:pt x="0" y="53"/>
                      <a:pt x="0" y="53"/>
                    </a:cubicBezTo>
                    <a:cubicBezTo>
                      <a:pt x="8" y="0"/>
                      <a:pt x="8" y="0"/>
                      <a:pt x="8" y="0"/>
                    </a:cubicBezTo>
                    <a:lnTo>
                      <a:pt x="33" y="12"/>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9"/>
              <p:cNvSpPr>
                <a:spLocks/>
              </p:cNvSpPr>
              <p:nvPr/>
            </p:nvSpPr>
            <p:spPr bwMode="auto">
              <a:xfrm>
                <a:off x="7812088" y="4695826"/>
                <a:ext cx="114300" cy="131763"/>
              </a:xfrm>
              <a:custGeom>
                <a:avLst/>
                <a:gdLst>
                  <a:gd name="T0" fmla="*/ 19 w 54"/>
                  <a:gd name="T1" fmla="*/ 0 h 62"/>
                  <a:gd name="T2" fmla="*/ 11 w 54"/>
                  <a:gd name="T3" fmla="*/ 17 h 62"/>
                  <a:gd name="T4" fmla="*/ 9 w 54"/>
                  <a:gd name="T5" fmla="*/ 29 h 62"/>
                  <a:gd name="T6" fmla="*/ 2 w 54"/>
                  <a:gd name="T7" fmla="*/ 37 h 62"/>
                  <a:gd name="T8" fmla="*/ 7 w 54"/>
                  <a:gd name="T9" fmla="*/ 51 h 62"/>
                  <a:gd name="T10" fmla="*/ 12 w 54"/>
                  <a:gd name="T11" fmla="*/ 52 h 62"/>
                  <a:gd name="T12" fmla="*/ 16 w 54"/>
                  <a:gd name="T13" fmla="*/ 58 h 62"/>
                  <a:gd name="T14" fmla="*/ 24 w 54"/>
                  <a:gd name="T15" fmla="*/ 58 h 62"/>
                  <a:gd name="T16" fmla="*/ 31 w 54"/>
                  <a:gd name="T17" fmla="*/ 61 h 62"/>
                  <a:gd name="T18" fmla="*/ 50 w 54"/>
                  <a:gd name="T19" fmla="*/ 52 h 62"/>
                  <a:gd name="T20" fmla="*/ 51 w 54"/>
                  <a:gd name="T21" fmla="*/ 30 h 62"/>
                  <a:gd name="T22" fmla="*/ 40 w 54"/>
                  <a:gd name="T23" fmla="*/ 9 h 62"/>
                  <a:gd name="T24" fmla="*/ 19 w 54"/>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2">
                    <a:moveTo>
                      <a:pt x="19" y="0"/>
                    </a:moveTo>
                    <a:cubicBezTo>
                      <a:pt x="17" y="5"/>
                      <a:pt x="14" y="9"/>
                      <a:pt x="11" y="17"/>
                    </a:cubicBezTo>
                    <a:cubicBezTo>
                      <a:pt x="10" y="20"/>
                      <a:pt x="9" y="25"/>
                      <a:pt x="9" y="29"/>
                    </a:cubicBezTo>
                    <a:cubicBezTo>
                      <a:pt x="7" y="31"/>
                      <a:pt x="3" y="34"/>
                      <a:pt x="2" y="37"/>
                    </a:cubicBezTo>
                    <a:cubicBezTo>
                      <a:pt x="0" y="41"/>
                      <a:pt x="5" y="49"/>
                      <a:pt x="7" y="51"/>
                    </a:cubicBezTo>
                    <a:cubicBezTo>
                      <a:pt x="8" y="52"/>
                      <a:pt x="10" y="52"/>
                      <a:pt x="12" y="52"/>
                    </a:cubicBezTo>
                    <a:cubicBezTo>
                      <a:pt x="13" y="55"/>
                      <a:pt x="15" y="57"/>
                      <a:pt x="16" y="58"/>
                    </a:cubicBezTo>
                    <a:cubicBezTo>
                      <a:pt x="18" y="59"/>
                      <a:pt x="21" y="59"/>
                      <a:pt x="24" y="58"/>
                    </a:cubicBezTo>
                    <a:cubicBezTo>
                      <a:pt x="26" y="62"/>
                      <a:pt x="27" y="61"/>
                      <a:pt x="31" y="61"/>
                    </a:cubicBezTo>
                    <a:cubicBezTo>
                      <a:pt x="36" y="60"/>
                      <a:pt x="46" y="56"/>
                      <a:pt x="50" y="52"/>
                    </a:cubicBezTo>
                    <a:cubicBezTo>
                      <a:pt x="54" y="46"/>
                      <a:pt x="54" y="37"/>
                      <a:pt x="51" y="30"/>
                    </a:cubicBezTo>
                    <a:cubicBezTo>
                      <a:pt x="49" y="23"/>
                      <a:pt x="45" y="12"/>
                      <a:pt x="40" y="9"/>
                    </a:cubicBezTo>
                    <a:cubicBezTo>
                      <a:pt x="36" y="5"/>
                      <a:pt x="19" y="0"/>
                      <a:pt x="19" y="0"/>
                    </a:cubicBezTo>
                    <a:close/>
                  </a:path>
                </a:pathLst>
              </a:custGeom>
              <a:solidFill>
                <a:srgbClr val="EEB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10"/>
              <p:cNvSpPr>
                <a:spLocks/>
              </p:cNvSpPr>
              <p:nvPr/>
            </p:nvSpPr>
            <p:spPr bwMode="auto">
              <a:xfrm>
                <a:off x="7826376" y="4689476"/>
                <a:ext cx="80963" cy="46038"/>
              </a:xfrm>
              <a:custGeom>
                <a:avLst/>
                <a:gdLst>
                  <a:gd name="T0" fmla="*/ 1 w 38"/>
                  <a:gd name="T1" fmla="*/ 10 h 22"/>
                  <a:gd name="T2" fmla="*/ 0 w 38"/>
                  <a:gd name="T3" fmla="*/ 13 h 22"/>
                  <a:gd name="T4" fmla="*/ 2 w 38"/>
                  <a:gd name="T5" fmla="*/ 22 h 22"/>
                  <a:gd name="T6" fmla="*/ 37 w 38"/>
                  <a:gd name="T7" fmla="*/ 14 h 22"/>
                  <a:gd name="T8" fmla="*/ 33 w 38"/>
                  <a:gd name="T9" fmla="*/ 0 h 22"/>
                  <a:gd name="T10" fmla="*/ 1 w 38"/>
                  <a:gd name="T11" fmla="*/ 10 h 22"/>
                </a:gdLst>
                <a:ahLst/>
                <a:cxnLst>
                  <a:cxn ang="0">
                    <a:pos x="T0" y="T1"/>
                  </a:cxn>
                  <a:cxn ang="0">
                    <a:pos x="T2" y="T3"/>
                  </a:cxn>
                  <a:cxn ang="0">
                    <a:pos x="T4" y="T5"/>
                  </a:cxn>
                  <a:cxn ang="0">
                    <a:pos x="T6" y="T7"/>
                  </a:cxn>
                  <a:cxn ang="0">
                    <a:pos x="T8" y="T9"/>
                  </a:cxn>
                  <a:cxn ang="0">
                    <a:pos x="T10" y="T11"/>
                  </a:cxn>
                </a:cxnLst>
                <a:rect l="0" t="0" r="r" b="b"/>
                <a:pathLst>
                  <a:path w="38" h="22">
                    <a:moveTo>
                      <a:pt x="1" y="10"/>
                    </a:moveTo>
                    <a:cubicBezTo>
                      <a:pt x="1" y="11"/>
                      <a:pt x="0" y="13"/>
                      <a:pt x="0" y="13"/>
                    </a:cubicBezTo>
                    <a:cubicBezTo>
                      <a:pt x="2" y="22"/>
                      <a:pt x="2" y="22"/>
                      <a:pt x="2" y="22"/>
                    </a:cubicBezTo>
                    <a:cubicBezTo>
                      <a:pt x="2" y="22"/>
                      <a:pt x="38" y="14"/>
                      <a:pt x="37" y="14"/>
                    </a:cubicBezTo>
                    <a:cubicBezTo>
                      <a:pt x="36" y="15"/>
                      <a:pt x="33" y="0"/>
                      <a:pt x="33" y="0"/>
                    </a:cubicBezTo>
                    <a:lnTo>
                      <a:pt x="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11"/>
              <p:cNvSpPr>
                <a:spLocks/>
              </p:cNvSpPr>
              <p:nvPr/>
            </p:nvSpPr>
            <p:spPr bwMode="auto">
              <a:xfrm>
                <a:off x="7529513" y="4189413"/>
                <a:ext cx="377825" cy="598488"/>
              </a:xfrm>
              <a:custGeom>
                <a:avLst/>
                <a:gdLst>
                  <a:gd name="T0" fmla="*/ 0 w 178"/>
                  <a:gd name="T1" fmla="*/ 4 h 282"/>
                  <a:gd name="T2" fmla="*/ 42 w 178"/>
                  <a:gd name="T3" fmla="*/ 4 h 282"/>
                  <a:gd name="T4" fmla="*/ 178 w 178"/>
                  <a:gd name="T5" fmla="*/ 246 h 282"/>
                  <a:gd name="T6" fmla="*/ 140 w 178"/>
                  <a:gd name="T7" fmla="*/ 252 h 282"/>
                  <a:gd name="T8" fmla="*/ 56 w 178"/>
                  <a:gd name="T9" fmla="*/ 81 h 282"/>
                  <a:gd name="T10" fmla="*/ 100 w 178"/>
                  <a:gd name="T11" fmla="*/ 278 h 282"/>
                  <a:gd name="T12" fmla="*/ 58 w 178"/>
                  <a:gd name="T13" fmla="*/ 282 h 282"/>
                  <a:gd name="T14" fmla="*/ 0 w 178"/>
                  <a:gd name="T15" fmla="*/ 4 h 2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282">
                    <a:moveTo>
                      <a:pt x="0" y="4"/>
                    </a:moveTo>
                    <a:cubicBezTo>
                      <a:pt x="9" y="3"/>
                      <a:pt x="34" y="0"/>
                      <a:pt x="42" y="4"/>
                    </a:cubicBezTo>
                    <a:cubicBezTo>
                      <a:pt x="117" y="46"/>
                      <a:pt x="160" y="181"/>
                      <a:pt x="178" y="246"/>
                    </a:cubicBezTo>
                    <a:cubicBezTo>
                      <a:pt x="140" y="252"/>
                      <a:pt x="140" y="252"/>
                      <a:pt x="140" y="252"/>
                    </a:cubicBezTo>
                    <a:cubicBezTo>
                      <a:pt x="121" y="213"/>
                      <a:pt x="98" y="113"/>
                      <a:pt x="56" y="81"/>
                    </a:cubicBezTo>
                    <a:cubicBezTo>
                      <a:pt x="100" y="278"/>
                      <a:pt x="100" y="278"/>
                      <a:pt x="100" y="278"/>
                    </a:cubicBezTo>
                    <a:cubicBezTo>
                      <a:pt x="58" y="282"/>
                      <a:pt x="58" y="282"/>
                      <a:pt x="58" y="282"/>
                    </a:cubicBezTo>
                    <a:lnTo>
                      <a:pt x="0" y="4"/>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2"/>
              <p:cNvSpPr>
                <a:spLocks/>
              </p:cNvSpPr>
              <p:nvPr/>
            </p:nvSpPr>
            <p:spPr bwMode="auto">
              <a:xfrm>
                <a:off x="7527926" y="4189413"/>
                <a:ext cx="93663" cy="384175"/>
              </a:xfrm>
              <a:custGeom>
                <a:avLst/>
                <a:gdLst>
                  <a:gd name="T0" fmla="*/ 13 w 59"/>
                  <a:gd name="T1" fmla="*/ 0 h 242"/>
                  <a:gd name="T2" fmla="*/ 13 w 59"/>
                  <a:gd name="T3" fmla="*/ 0 h 242"/>
                  <a:gd name="T4" fmla="*/ 59 w 59"/>
                  <a:gd name="T5" fmla="*/ 63 h 242"/>
                  <a:gd name="T6" fmla="*/ 28 w 59"/>
                  <a:gd name="T7" fmla="*/ 73 h 242"/>
                  <a:gd name="T8" fmla="*/ 51 w 59"/>
                  <a:gd name="T9" fmla="*/ 77 h 242"/>
                  <a:gd name="T10" fmla="*/ 51 w 59"/>
                  <a:gd name="T11" fmla="*/ 242 h 242"/>
                  <a:gd name="T12" fmla="*/ 0 w 59"/>
                  <a:gd name="T13" fmla="*/ 4 h 242"/>
                  <a:gd name="T14" fmla="*/ 13 w 59"/>
                  <a:gd name="T15" fmla="*/ 0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42">
                    <a:moveTo>
                      <a:pt x="13" y="0"/>
                    </a:moveTo>
                    <a:lnTo>
                      <a:pt x="13" y="0"/>
                    </a:lnTo>
                    <a:lnTo>
                      <a:pt x="59" y="63"/>
                    </a:lnTo>
                    <a:lnTo>
                      <a:pt x="28" y="73"/>
                    </a:lnTo>
                    <a:lnTo>
                      <a:pt x="51" y="77"/>
                    </a:lnTo>
                    <a:lnTo>
                      <a:pt x="51" y="242"/>
                    </a:lnTo>
                    <a:lnTo>
                      <a:pt x="0" y="4"/>
                    </a:lnTo>
                    <a:lnTo>
                      <a:pt x="13" y="0"/>
                    </a:lnTo>
                    <a:close/>
                  </a:path>
                </a:pathLst>
              </a:custGeom>
              <a:solidFill>
                <a:srgbClr val="4B4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3"/>
              <p:cNvSpPr>
                <a:spLocks/>
              </p:cNvSpPr>
              <p:nvPr/>
            </p:nvSpPr>
            <p:spPr bwMode="auto">
              <a:xfrm>
                <a:off x="7510463" y="4195763"/>
                <a:ext cx="31750" cy="65088"/>
              </a:xfrm>
              <a:custGeom>
                <a:avLst/>
                <a:gdLst>
                  <a:gd name="T0" fmla="*/ 0 w 15"/>
                  <a:gd name="T1" fmla="*/ 5 h 31"/>
                  <a:gd name="T2" fmla="*/ 2 w 15"/>
                  <a:gd name="T3" fmla="*/ 1 h 31"/>
                  <a:gd name="T4" fmla="*/ 15 w 15"/>
                  <a:gd name="T5" fmla="*/ 15 h 31"/>
                  <a:gd name="T6" fmla="*/ 3 w 15"/>
                  <a:gd name="T7" fmla="*/ 30 h 31"/>
                  <a:gd name="T8" fmla="*/ 0 w 15"/>
                  <a:gd name="T9" fmla="*/ 5 h 31"/>
                </a:gdLst>
                <a:ahLst/>
                <a:cxnLst>
                  <a:cxn ang="0">
                    <a:pos x="T0" y="T1"/>
                  </a:cxn>
                  <a:cxn ang="0">
                    <a:pos x="T2" y="T3"/>
                  </a:cxn>
                  <a:cxn ang="0">
                    <a:pos x="T4" y="T5"/>
                  </a:cxn>
                  <a:cxn ang="0">
                    <a:pos x="T6" y="T7"/>
                  </a:cxn>
                  <a:cxn ang="0">
                    <a:pos x="T8" y="T9"/>
                  </a:cxn>
                </a:cxnLst>
                <a:rect l="0" t="0" r="r" b="b"/>
                <a:pathLst>
                  <a:path w="15" h="31">
                    <a:moveTo>
                      <a:pt x="0" y="5"/>
                    </a:moveTo>
                    <a:cubicBezTo>
                      <a:pt x="2" y="1"/>
                      <a:pt x="2" y="1"/>
                      <a:pt x="2" y="1"/>
                    </a:cubicBezTo>
                    <a:cubicBezTo>
                      <a:pt x="2" y="0"/>
                      <a:pt x="15" y="15"/>
                      <a:pt x="15" y="15"/>
                    </a:cubicBezTo>
                    <a:cubicBezTo>
                      <a:pt x="15" y="15"/>
                      <a:pt x="3" y="31"/>
                      <a:pt x="3" y="30"/>
                    </a:cubicBezTo>
                    <a:lnTo>
                      <a:pt x="0" y="5"/>
                    </a:lnTo>
                    <a:close/>
                  </a:path>
                </a:pathLst>
              </a:cu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4"/>
              <p:cNvSpPr>
                <a:spLocks/>
              </p:cNvSpPr>
              <p:nvPr/>
            </p:nvSpPr>
            <p:spPr bwMode="auto">
              <a:xfrm>
                <a:off x="7491413" y="4257676"/>
                <a:ext cx="112713" cy="530225"/>
              </a:xfrm>
              <a:custGeom>
                <a:avLst/>
                <a:gdLst>
                  <a:gd name="T0" fmla="*/ 0 w 71"/>
                  <a:gd name="T1" fmla="*/ 1 h 334"/>
                  <a:gd name="T2" fmla="*/ 18 w 71"/>
                  <a:gd name="T3" fmla="*/ 0 h 334"/>
                  <a:gd name="T4" fmla="*/ 71 w 71"/>
                  <a:gd name="T5" fmla="*/ 276 h 334"/>
                  <a:gd name="T6" fmla="*/ 52 w 71"/>
                  <a:gd name="T7" fmla="*/ 334 h 334"/>
                  <a:gd name="T8" fmla="*/ 14 w 71"/>
                  <a:gd name="T9" fmla="*/ 277 h 334"/>
                  <a:gd name="T10" fmla="*/ 0 w 71"/>
                  <a:gd name="T11" fmla="*/ 1 h 334"/>
                </a:gdLst>
                <a:ahLst/>
                <a:cxnLst>
                  <a:cxn ang="0">
                    <a:pos x="T0" y="T1"/>
                  </a:cxn>
                  <a:cxn ang="0">
                    <a:pos x="T2" y="T3"/>
                  </a:cxn>
                  <a:cxn ang="0">
                    <a:pos x="T4" y="T5"/>
                  </a:cxn>
                  <a:cxn ang="0">
                    <a:pos x="T6" y="T7"/>
                  </a:cxn>
                  <a:cxn ang="0">
                    <a:pos x="T8" y="T9"/>
                  </a:cxn>
                  <a:cxn ang="0">
                    <a:pos x="T10" y="T11"/>
                  </a:cxn>
                </a:cxnLst>
                <a:rect l="0" t="0" r="r" b="b"/>
                <a:pathLst>
                  <a:path w="71" h="334">
                    <a:moveTo>
                      <a:pt x="0" y="1"/>
                    </a:moveTo>
                    <a:lnTo>
                      <a:pt x="18" y="0"/>
                    </a:lnTo>
                    <a:lnTo>
                      <a:pt x="71" y="276"/>
                    </a:lnTo>
                    <a:lnTo>
                      <a:pt x="52" y="334"/>
                    </a:lnTo>
                    <a:lnTo>
                      <a:pt x="14" y="277"/>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5"/>
              <p:cNvSpPr>
                <a:spLocks/>
              </p:cNvSpPr>
              <p:nvPr/>
            </p:nvSpPr>
            <p:spPr bwMode="auto">
              <a:xfrm>
                <a:off x="7459663" y="4203701"/>
                <a:ext cx="61913" cy="63500"/>
              </a:xfrm>
              <a:custGeom>
                <a:avLst/>
                <a:gdLst>
                  <a:gd name="T0" fmla="*/ 0 w 29"/>
                  <a:gd name="T1" fmla="*/ 7 h 30"/>
                  <a:gd name="T2" fmla="*/ 29 w 29"/>
                  <a:gd name="T3" fmla="*/ 0 h 30"/>
                  <a:gd name="T4" fmla="*/ 29 w 29"/>
                  <a:gd name="T5" fmla="*/ 27 h 30"/>
                  <a:gd name="T6" fmla="*/ 15 w 29"/>
                  <a:gd name="T7" fmla="*/ 30 h 30"/>
                  <a:gd name="T8" fmla="*/ 0 w 29"/>
                  <a:gd name="T9" fmla="*/ 7 h 30"/>
                </a:gdLst>
                <a:ahLst/>
                <a:cxnLst>
                  <a:cxn ang="0">
                    <a:pos x="T0" y="T1"/>
                  </a:cxn>
                  <a:cxn ang="0">
                    <a:pos x="T2" y="T3"/>
                  </a:cxn>
                  <a:cxn ang="0">
                    <a:pos x="T4" y="T5"/>
                  </a:cxn>
                  <a:cxn ang="0">
                    <a:pos x="T6" y="T7"/>
                  </a:cxn>
                  <a:cxn ang="0">
                    <a:pos x="T8" y="T9"/>
                  </a:cxn>
                </a:cxnLst>
                <a:rect l="0" t="0" r="r" b="b"/>
                <a:pathLst>
                  <a:path w="29" h="30">
                    <a:moveTo>
                      <a:pt x="0" y="7"/>
                    </a:moveTo>
                    <a:cubicBezTo>
                      <a:pt x="1" y="7"/>
                      <a:pt x="29" y="0"/>
                      <a:pt x="29" y="0"/>
                    </a:cubicBezTo>
                    <a:cubicBezTo>
                      <a:pt x="29" y="27"/>
                      <a:pt x="29" y="27"/>
                      <a:pt x="29" y="27"/>
                    </a:cubicBezTo>
                    <a:cubicBezTo>
                      <a:pt x="15" y="30"/>
                      <a:pt x="15" y="30"/>
                      <a:pt x="15" y="30"/>
                    </a:cubicBezTo>
                    <a:lnTo>
                      <a:pt x="0" y="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6"/>
              <p:cNvSpPr>
                <a:spLocks/>
              </p:cNvSpPr>
              <p:nvPr/>
            </p:nvSpPr>
            <p:spPr bwMode="auto">
              <a:xfrm>
                <a:off x="7508876" y="4168776"/>
                <a:ext cx="39688" cy="92075"/>
              </a:xfrm>
              <a:custGeom>
                <a:avLst/>
                <a:gdLst>
                  <a:gd name="T0" fmla="*/ 0 w 25"/>
                  <a:gd name="T1" fmla="*/ 24 h 58"/>
                  <a:gd name="T2" fmla="*/ 25 w 25"/>
                  <a:gd name="T3" fmla="*/ 58 h 58"/>
                  <a:gd name="T4" fmla="*/ 25 w 25"/>
                  <a:gd name="T5" fmla="*/ 9 h 58"/>
                  <a:gd name="T6" fmla="*/ 7 w 25"/>
                  <a:gd name="T7" fmla="*/ 0 h 58"/>
                  <a:gd name="T8" fmla="*/ 0 w 25"/>
                  <a:gd name="T9" fmla="*/ 24 h 58"/>
                </a:gdLst>
                <a:ahLst/>
                <a:cxnLst>
                  <a:cxn ang="0">
                    <a:pos x="T0" y="T1"/>
                  </a:cxn>
                  <a:cxn ang="0">
                    <a:pos x="T2" y="T3"/>
                  </a:cxn>
                  <a:cxn ang="0">
                    <a:pos x="T4" y="T5"/>
                  </a:cxn>
                  <a:cxn ang="0">
                    <a:pos x="T6" y="T7"/>
                  </a:cxn>
                  <a:cxn ang="0">
                    <a:pos x="T8" y="T9"/>
                  </a:cxn>
                </a:cxnLst>
                <a:rect l="0" t="0" r="r" b="b"/>
                <a:pathLst>
                  <a:path w="25" h="58">
                    <a:moveTo>
                      <a:pt x="0" y="24"/>
                    </a:moveTo>
                    <a:lnTo>
                      <a:pt x="25" y="58"/>
                    </a:lnTo>
                    <a:lnTo>
                      <a:pt x="25" y="9"/>
                    </a:lnTo>
                    <a:lnTo>
                      <a:pt x="7" y="0"/>
                    </a:lnTo>
                    <a:lnTo>
                      <a:pt x="0" y="24"/>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7"/>
              <p:cNvSpPr>
                <a:spLocks/>
              </p:cNvSpPr>
              <p:nvPr/>
            </p:nvSpPr>
            <p:spPr bwMode="auto">
              <a:xfrm>
                <a:off x="7348538" y="4181476"/>
                <a:ext cx="128588" cy="103188"/>
              </a:xfrm>
              <a:custGeom>
                <a:avLst/>
                <a:gdLst>
                  <a:gd name="T0" fmla="*/ 0 w 81"/>
                  <a:gd name="T1" fmla="*/ 22 h 65"/>
                  <a:gd name="T2" fmla="*/ 10 w 81"/>
                  <a:gd name="T3" fmla="*/ 0 h 65"/>
                  <a:gd name="T4" fmla="*/ 81 w 81"/>
                  <a:gd name="T5" fmla="*/ 21 h 65"/>
                  <a:gd name="T6" fmla="*/ 64 w 81"/>
                  <a:gd name="T7" fmla="*/ 65 h 65"/>
                  <a:gd name="T8" fmla="*/ 0 w 81"/>
                  <a:gd name="T9" fmla="*/ 22 h 65"/>
                </a:gdLst>
                <a:ahLst/>
                <a:cxnLst>
                  <a:cxn ang="0">
                    <a:pos x="T0" y="T1"/>
                  </a:cxn>
                  <a:cxn ang="0">
                    <a:pos x="T2" y="T3"/>
                  </a:cxn>
                  <a:cxn ang="0">
                    <a:pos x="T4" y="T5"/>
                  </a:cxn>
                  <a:cxn ang="0">
                    <a:pos x="T6" y="T7"/>
                  </a:cxn>
                  <a:cxn ang="0">
                    <a:pos x="T8" y="T9"/>
                  </a:cxn>
                </a:cxnLst>
                <a:rect l="0" t="0" r="r" b="b"/>
                <a:pathLst>
                  <a:path w="81" h="65">
                    <a:moveTo>
                      <a:pt x="0" y="22"/>
                    </a:moveTo>
                    <a:lnTo>
                      <a:pt x="10" y="0"/>
                    </a:lnTo>
                    <a:lnTo>
                      <a:pt x="81" y="21"/>
                    </a:lnTo>
                    <a:lnTo>
                      <a:pt x="64" y="65"/>
                    </a:lnTo>
                    <a:lnTo>
                      <a:pt x="0" y="22"/>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8"/>
              <p:cNvSpPr>
                <a:spLocks/>
              </p:cNvSpPr>
              <p:nvPr/>
            </p:nvSpPr>
            <p:spPr bwMode="auto">
              <a:xfrm>
                <a:off x="7243763" y="3903663"/>
                <a:ext cx="149225" cy="265113"/>
              </a:xfrm>
              <a:custGeom>
                <a:avLst/>
                <a:gdLst>
                  <a:gd name="T0" fmla="*/ 70 w 70"/>
                  <a:gd name="T1" fmla="*/ 17 h 125"/>
                  <a:gd name="T2" fmla="*/ 63 w 70"/>
                  <a:gd name="T3" fmla="*/ 10 h 125"/>
                  <a:gd name="T4" fmla="*/ 1 w 70"/>
                  <a:gd name="T5" fmla="*/ 56 h 125"/>
                  <a:gd name="T6" fmla="*/ 14 w 70"/>
                  <a:gd name="T7" fmla="*/ 105 h 125"/>
                  <a:gd name="T8" fmla="*/ 53 w 70"/>
                  <a:gd name="T9" fmla="*/ 125 h 125"/>
                  <a:gd name="T10" fmla="*/ 52 w 70"/>
                  <a:gd name="T11" fmla="*/ 109 h 125"/>
                  <a:gd name="T12" fmla="*/ 40 w 70"/>
                  <a:gd name="T13" fmla="*/ 97 h 125"/>
                  <a:gd name="T14" fmla="*/ 27 w 70"/>
                  <a:gd name="T15" fmla="*/ 93 h 125"/>
                  <a:gd name="T16" fmla="*/ 21 w 70"/>
                  <a:gd name="T17" fmla="*/ 79 h 125"/>
                  <a:gd name="T18" fmla="*/ 32 w 70"/>
                  <a:gd name="T19" fmla="*/ 75 h 125"/>
                  <a:gd name="T20" fmla="*/ 47 w 70"/>
                  <a:gd name="T21" fmla="*/ 83 h 125"/>
                  <a:gd name="T22" fmla="*/ 51 w 70"/>
                  <a:gd name="T23" fmla="*/ 80 h 125"/>
                  <a:gd name="T24" fmla="*/ 31 w 70"/>
                  <a:gd name="T25" fmla="*/ 20 h 125"/>
                  <a:gd name="T26" fmla="*/ 70 w 70"/>
                  <a:gd name="T27" fmla="*/ 1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125">
                    <a:moveTo>
                      <a:pt x="70" y="17"/>
                    </a:moveTo>
                    <a:cubicBezTo>
                      <a:pt x="70" y="14"/>
                      <a:pt x="67" y="12"/>
                      <a:pt x="63" y="10"/>
                    </a:cubicBezTo>
                    <a:cubicBezTo>
                      <a:pt x="38" y="0"/>
                      <a:pt x="3" y="31"/>
                      <a:pt x="1" y="56"/>
                    </a:cubicBezTo>
                    <a:cubicBezTo>
                      <a:pt x="0" y="73"/>
                      <a:pt x="1" y="97"/>
                      <a:pt x="14" y="105"/>
                    </a:cubicBezTo>
                    <a:cubicBezTo>
                      <a:pt x="27" y="114"/>
                      <a:pt x="53" y="125"/>
                      <a:pt x="53" y="125"/>
                    </a:cubicBezTo>
                    <a:cubicBezTo>
                      <a:pt x="53" y="125"/>
                      <a:pt x="53" y="110"/>
                      <a:pt x="52" y="109"/>
                    </a:cubicBezTo>
                    <a:cubicBezTo>
                      <a:pt x="52" y="108"/>
                      <a:pt x="40" y="97"/>
                      <a:pt x="40" y="97"/>
                    </a:cubicBezTo>
                    <a:cubicBezTo>
                      <a:pt x="40" y="97"/>
                      <a:pt x="33" y="97"/>
                      <a:pt x="27" y="93"/>
                    </a:cubicBezTo>
                    <a:cubicBezTo>
                      <a:pt x="20" y="88"/>
                      <a:pt x="18" y="85"/>
                      <a:pt x="21" y="79"/>
                    </a:cubicBezTo>
                    <a:cubicBezTo>
                      <a:pt x="24" y="74"/>
                      <a:pt x="28" y="74"/>
                      <a:pt x="32" y="75"/>
                    </a:cubicBezTo>
                    <a:cubicBezTo>
                      <a:pt x="36" y="75"/>
                      <a:pt x="46" y="84"/>
                      <a:pt x="47" y="83"/>
                    </a:cubicBezTo>
                    <a:cubicBezTo>
                      <a:pt x="48" y="82"/>
                      <a:pt x="51" y="80"/>
                      <a:pt x="51" y="80"/>
                    </a:cubicBezTo>
                    <a:cubicBezTo>
                      <a:pt x="36" y="70"/>
                      <a:pt x="9" y="34"/>
                      <a:pt x="31" y="20"/>
                    </a:cubicBezTo>
                    <a:cubicBezTo>
                      <a:pt x="53" y="6"/>
                      <a:pt x="70" y="17"/>
                      <a:pt x="70" y="17"/>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9"/>
              <p:cNvSpPr>
                <a:spLocks/>
              </p:cNvSpPr>
              <p:nvPr/>
            </p:nvSpPr>
            <p:spPr bwMode="auto">
              <a:xfrm>
                <a:off x="7078663" y="3713163"/>
                <a:ext cx="271463" cy="735013"/>
              </a:xfrm>
              <a:custGeom>
                <a:avLst/>
                <a:gdLst>
                  <a:gd name="T0" fmla="*/ 100 w 128"/>
                  <a:gd name="T1" fmla="*/ 347 h 347"/>
                  <a:gd name="T2" fmla="*/ 0 w 128"/>
                  <a:gd name="T3" fmla="*/ 10 h 347"/>
                  <a:gd name="T4" fmla="*/ 43 w 128"/>
                  <a:gd name="T5" fmla="*/ 0 h 347"/>
                  <a:gd name="T6" fmla="*/ 128 w 128"/>
                  <a:gd name="T7" fmla="*/ 257 h 347"/>
                  <a:gd name="T8" fmla="*/ 100 w 128"/>
                  <a:gd name="T9" fmla="*/ 347 h 347"/>
                </a:gdLst>
                <a:ahLst/>
                <a:cxnLst>
                  <a:cxn ang="0">
                    <a:pos x="T0" y="T1"/>
                  </a:cxn>
                  <a:cxn ang="0">
                    <a:pos x="T2" y="T3"/>
                  </a:cxn>
                  <a:cxn ang="0">
                    <a:pos x="T4" y="T5"/>
                  </a:cxn>
                  <a:cxn ang="0">
                    <a:pos x="T6" y="T7"/>
                  </a:cxn>
                  <a:cxn ang="0">
                    <a:pos x="T8" y="T9"/>
                  </a:cxn>
                </a:cxnLst>
                <a:rect l="0" t="0" r="r" b="b"/>
                <a:pathLst>
                  <a:path w="128" h="347">
                    <a:moveTo>
                      <a:pt x="100" y="347"/>
                    </a:moveTo>
                    <a:cubicBezTo>
                      <a:pt x="64" y="297"/>
                      <a:pt x="30" y="166"/>
                      <a:pt x="0" y="10"/>
                    </a:cubicBezTo>
                    <a:cubicBezTo>
                      <a:pt x="15" y="9"/>
                      <a:pt x="28" y="3"/>
                      <a:pt x="43" y="0"/>
                    </a:cubicBezTo>
                    <a:cubicBezTo>
                      <a:pt x="66" y="114"/>
                      <a:pt x="81" y="202"/>
                      <a:pt x="128" y="257"/>
                    </a:cubicBezTo>
                    <a:lnTo>
                      <a:pt x="100" y="34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rot="397786" flipH="1">
              <a:off x="2483881" y="1012088"/>
              <a:ext cx="1553630" cy="461665"/>
            </a:xfrm>
            <a:prstGeom prst="rect">
              <a:avLst/>
            </a:prstGeom>
            <a:noFill/>
          </p:spPr>
          <p:txBody>
            <a:bodyPr wrap="none" rtlCol="0">
              <a:spAutoFit/>
            </a:bodyPr>
            <a:lstStyle/>
            <a:p>
              <a:r>
                <a:rPr lang="en-US" sz="2400" b="1" dirty="0">
                  <a:solidFill>
                    <a:schemeClr val="bg1"/>
                  </a:solidFill>
                  <a:latin typeface="Caviar Dreams" panose="020B0402020204020504" pitchFamily="34" charset="0"/>
                </a:rPr>
                <a:t>SUCCESS</a:t>
              </a:r>
            </a:p>
          </p:txBody>
        </p:sp>
      </p:grpSp>
      <p:sp>
        <p:nvSpPr>
          <p:cNvPr id="146" name="Rectangle 145"/>
          <p:cNvSpPr/>
          <p:nvPr/>
        </p:nvSpPr>
        <p:spPr>
          <a:xfrm>
            <a:off x="7545388" y="1949169"/>
            <a:ext cx="3760557" cy="430887"/>
          </a:xfrm>
          <a:prstGeom prst="rect">
            <a:avLst/>
          </a:prstGeom>
        </p:spPr>
        <p:txBody>
          <a:bodyPr wrap="square">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147" name="Title 1"/>
          <p:cNvSpPr txBox="1">
            <a:spLocks/>
          </p:cNvSpPr>
          <p:nvPr/>
        </p:nvSpPr>
        <p:spPr>
          <a:xfrm>
            <a:off x="7545388" y="1608133"/>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Process 1 </a:t>
            </a:r>
          </a:p>
        </p:txBody>
      </p:sp>
      <p:sp>
        <p:nvSpPr>
          <p:cNvPr id="148" name="Rectangle 147"/>
          <p:cNvSpPr/>
          <p:nvPr/>
        </p:nvSpPr>
        <p:spPr>
          <a:xfrm>
            <a:off x="7545388" y="3090827"/>
            <a:ext cx="3760557" cy="430887"/>
          </a:xfrm>
          <a:prstGeom prst="rect">
            <a:avLst/>
          </a:prstGeom>
        </p:spPr>
        <p:txBody>
          <a:bodyPr wrap="square">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149" name="Title 1"/>
          <p:cNvSpPr txBox="1">
            <a:spLocks/>
          </p:cNvSpPr>
          <p:nvPr/>
        </p:nvSpPr>
        <p:spPr>
          <a:xfrm>
            <a:off x="7545388" y="2749793"/>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Process 1 </a:t>
            </a:r>
          </a:p>
        </p:txBody>
      </p:sp>
      <p:sp>
        <p:nvSpPr>
          <p:cNvPr id="150" name="Rectangle 149"/>
          <p:cNvSpPr/>
          <p:nvPr/>
        </p:nvSpPr>
        <p:spPr>
          <a:xfrm>
            <a:off x="7545388" y="4212455"/>
            <a:ext cx="3760557" cy="430887"/>
          </a:xfrm>
          <a:prstGeom prst="rect">
            <a:avLst/>
          </a:prstGeom>
        </p:spPr>
        <p:txBody>
          <a:bodyPr wrap="square">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151" name="Title 1"/>
          <p:cNvSpPr txBox="1">
            <a:spLocks/>
          </p:cNvSpPr>
          <p:nvPr/>
        </p:nvSpPr>
        <p:spPr>
          <a:xfrm>
            <a:off x="7545388" y="3871420"/>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Process 1 </a:t>
            </a:r>
          </a:p>
        </p:txBody>
      </p:sp>
      <p:sp>
        <p:nvSpPr>
          <p:cNvPr id="152" name="Rectangle 151"/>
          <p:cNvSpPr/>
          <p:nvPr/>
        </p:nvSpPr>
        <p:spPr>
          <a:xfrm>
            <a:off x="7545388" y="5355592"/>
            <a:ext cx="3760557" cy="430887"/>
          </a:xfrm>
          <a:prstGeom prst="rect">
            <a:avLst/>
          </a:prstGeom>
        </p:spPr>
        <p:txBody>
          <a:bodyPr wrap="square">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153" name="Title 1"/>
          <p:cNvSpPr txBox="1">
            <a:spLocks/>
          </p:cNvSpPr>
          <p:nvPr/>
        </p:nvSpPr>
        <p:spPr>
          <a:xfrm>
            <a:off x="7545388" y="5014557"/>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Process 1 </a:t>
            </a:r>
          </a:p>
        </p:txBody>
      </p:sp>
      <p:sp>
        <p:nvSpPr>
          <p:cNvPr id="154" name="Oval 153"/>
          <p:cNvSpPr/>
          <p:nvPr/>
        </p:nvSpPr>
        <p:spPr>
          <a:xfrm>
            <a:off x="6453254" y="1671512"/>
            <a:ext cx="707894" cy="7078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Open Sans" panose="020B0606030504020204" pitchFamily="34" charset="0"/>
              <a:ea typeface="Open Sans" panose="020B0606030504020204" pitchFamily="34" charset="0"/>
              <a:cs typeface="Open Sans" panose="020B0606030504020204" pitchFamily="34" charset="0"/>
            </a:endParaRPr>
          </a:p>
        </p:txBody>
      </p:sp>
      <p:sp>
        <p:nvSpPr>
          <p:cNvPr id="155" name="Oval 154"/>
          <p:cNvSpPr/>
          <p:nvPr/>
        </p:nvSpPr>
        <p:spPr>
          <a:xfrm>
            <a:off x="6453254" y="2817257"/>
            <a:ext cx="707894" cy="70789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Open Sans" panose="020B0606030504020204" pitchFamily="34" charset="0"/>
              <a:ea typeface="Open Sans" panose="020B0606030504020204" pitchFamily="34" charset="0"/>
              <a:cs typeface="Open Sans" panose="020B0606030504020204" pitchFamily="34" charset="0"/>
            </a:endParaRPr>
          </a:p>
        </p:txBody>
      </p:sp>
      <p:sp>
        <p:nvSpPr>
          <p:cNvPr id="156" name="Oval 155"/>
          <p:cNvSpPr/>
          <p:nvPr/>
        </p:nvSpPr>
        <p:spPr>
          <a:xfrm>
            <a:off x="6453254" y="3963002"/>
            <a:ext cx="707894" cy="70789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Open Sans" panose="020B0606030504020204" pitchFamily="34" charset="0"/>
              <a:ea typeface="Open Sans" panose="020B0606030504020204" pitchFamily="34" charset="0"/>
              <a:cs typeface="Open Sans" panose="020B0606030504020204" pitchFamily="34" charset="0"/>
            </a:endParaRPr>
          </a:p>
        </p:txBody>
      </p:sp>
      <p:sp>
        <p:nvSpPr>
          <p:cNvPr id="157" name="Oval 156"/>
          <p:cNvSpPr/>
          <p:nvPr/>
        </p:nvSpPr>
        <p:spPr>
          <a:xfrm>
            <a:off x="6453254" y="5108746"/>
            <a:ext cx="707894" cy="70789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Open Sans" panose="020B0606030504020204" pitchFamily="34" charset="0"/>
              <a:ea typeface="Open Sans" panose="020B0606030504020204" pitchFamily="34" charset="0"/>
              <a:cs typeface="Open Sans" panose="020B0606030504020204" pitchFamily="34" charset="0"/>
            </a:endParaRPr>
          </a:p>
        </p:txBody>
      </p:sp>
      <p:sp>
        <p:nvSpPr>
          <p:cNvPr id="131" name="Shape 2554"/>
          <p:cNvSpPr/>
          <p:nvPr/>
        </p:nvSpPr>
        <p:spPr>
          <a:xfrm>
            <a:off x="6671785" y="3006608"/>
            <a:ext cx="333854" cy="303504"/>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2" name="Shape 2587"/>
          <p:cNvSpPr/>
          <p:nvPr/>
        </p:nvSpPr>
        <p:spPr>
          <a:xfrm>
            <a:off x="6635273" y="1844759"/>
            <a:ext cx="333854" cy="33385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3" name="Shape 2616"/>
          <p:cNvSpPr/>
          <p:nvPr/>
        </p:nvSpPr>
        <p:spPr>
          <a:xfrm>
            <a:off x="6655366" y="4122756"/>
            <a:ext cx="333854" cy="303579"/>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4" name="Shape 2628"/>
          <p:cNvSpPr/>
          <p:nvPr/>
        </p:nvSpPr>
        <p:spPr>
          <a:xfrm>
            <a:off x="6671785" y="5269997"/>
            <a:ext cx="333854" cy="333854"/>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01346035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4691964"/>
            <a:ext cx="12192000" cy="17850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12"/>
          </p:nvPr>
        </p:nvSpPr>
        <p:spPr/>
        <p:txBody>
          <a:bodyPr/>
          <a:lstStyle/>
          <a:p>
            <a:fld id="{CFF80D99-EBBB-423B-BB5D-F52C7FE98A9C}" type="slidenum">
              <a:rPr lang="en-US" smtClean="0"/>
              <a:pPr/>
              <a:t>92</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41" name="Shape 22751"/>
          <p:cNvSpPr/>
          <p:nvPr/>
        </p:nvSpPr>
        <p:spPr>
          <a:xfrm flipV="1">
            <a:off x="1955632" y="3312005"/>
            <a:ext cx="1" cy="1379959"/>
          </a:xfrm>
          <a:prstGeom prst="line">
            <a:avLst/>
          </a:prstGeom>
          <a:ln w="76200">
            <a:solidFill>
              <a:schemeClr val="accent1"/>
            </a:solidFill>
            <a:miter lim="400000"/>
          </a:ln>
        </p:spPr>
        <p:txBody>
          <a:bodyPr lIns="25400" tIns="25400" rIns="25400" bIns="25400" anchor="ctr"/>
          <a:lstStyle/>
          <a:p>
            <a:pPr>
              <a:defRPr sz="3200"/>
            </a:pPr>
            <a:endParaRPr sz="1600"/>
          </a:p>
        </p:txBody>
      </p:sp>
      <p:sp>
        <p:nvSpPr>
          <p:cNvPr id="43" name="Shape 22752"/>
          <p:cNvSpPr/>
          <p:nvPr/>
        </p:nvSpPr>
        <p:spPr>
          <a:xfrm flipV="1">
            <a:off x="3592153" y="2936058"/>
            <a:ext cx="1" cy="1755906"/>
          </a:xfrm>
          <a:prstGeom prst="line">
            <a:avLst/>
          </a:prstGeom>
          <a:ln w="76200">
            <a:solidFill>
              <a:schemeClr val="accent2"/>
            </a:solidFill>
            <a:miter lim="400000"/>
          </a:ln>
        </p:spPr>
        <p:txBody>
          <a:bodyPr lIns="25400" tIns="25400" rIns="25400" bIns="25400" anchor="ctr"/>
          <a:lstStyle/>
          <a:p>
            <a:pPr>
              <a:defRPr sz="3200"/>
            </a:pPr>
            <a:endParaRPr sz="1600"/>
          </a:p>
        </p:txBody>
      </p:sp>
      <p:sp>
        <p:nvSpPr>
          <p:cNvPr id="45" name="Shape 22753"/>
          <p:cNvSpPr/>
          <p:nvPr/>
        </p:nvSpPr>
        <p:spPr>
          <a:xfrm flipV="1">
            <a:off x="5228675" y="2936058"/>
            <a:ext cx="1" cy="1755906"/>
          </a:xfrm>
          <a:prstGeom prst="line">
            <a:avLst/>
          </a:prstGeom>
          <a:ln w="76200">
            <a:solidFill>
              <a:schemeClr val="accent3"/>
            </a:solidFill>
            <a:miter lim="400000"/>
          </a:ln>
        </p:spPr>
        <p:txBody>
          <a:bodyPr lIns="25400" tIns="25400" rIns="25400" bIns="25400" anchor="ctr"/>
          <a:lstStyle/>
          <a:p>
            <a:pPr>
              <a:defRPr sz="3200"/>
            </a:pPr>
            <a:endParaRPr sz="1600"/>
          </a:p>
        </p:txBody>
      </p:sp>
      <p:sp>
        <p:nvSpPr>
          <p:cNvPr id="46" name="Shape 22754"/>
          <p:cNvSpPr/>
          <p:nvPr/>
        </p:nvSpPr>
        <p:spPr>
          <a:xfrm flipV="1">
            <a:off x="6865197" y="3426254"/>
            <a:ext cx="1" cy="1265710"/>
          </a:xfrm>
          <a:prstGeom prst="line">
            <a:avLst/>
          </a:prstGeom>
          <a:ln w="76200">
            <a:solidFill>
              <a:schemeClr val="accent4"/>
            </a:solidFill>
            <a:miter lim="400000"/>
          </a:ln>
        </p:spPr>
        <p:txBody>
          <a:bodyPr lIns="25400" tIns="25400" rIns="25400" bIns="25400" anchor="ctr"/>
          <a:lstStyle/>
          <a:p>
            <a:pPr>
              <a:defRPr sz="3200"/>
            </a:pPr>
            <a:endParaRPr sz="1600"/>
          </a:p>
        </p:txBody>
      </p:sp>
      <p:sp>
        <p:nvSpPr>
          <p:cNvPr id="47" name="Shape 22755"/>
          <p:cNvSpPr/>
          <p:nvPr/>
        </p:nvSpPr>
        <p:spPr>
          <a:xfrm flipV="1">
            <a:off x="8501719" y="2936058"/>
            <a:ext cx="1" cy="1755906"/>
          </a:xfrm>
          <a:prstGeom prst="line">
            <a:avLst/>
          </a:prstGeom>
          <a:ln w="76200">
            <a:solidFill>
              <a:schemeClr val="accent5"/>
            </a:solidFill>
            <a:miter lim="400000"/>
          </a:ln>
        </p:spPr>
        <p:txBody>
          <a:bodyPr lIns="25400" tIns="25400" rIns="25400" bIns="25400" anchor="ctr"/>
          <a:lstStyle/>
          <a:p>
            <a:pPr>
              <a:defRPr sz="3200"/>
            </a:pPr>
            <a:endParaRPr sz="1600"/>
          </a:p>
        </p:txBody>
      </p:sp>
      <p:sp>
        <p:nvSpPr>
          <p:cNvPr id="48" name="Shape 22756"/>
          <p:cNvSpPr/>
          <p:nvPr/>
        </p:nvSpPr>
        <p:spPr>
          <a:xfrm flipV="1">
            <a:off x="10138240" y="2936058"/>
            <a:ext cx="1" cy="1755906"/>
          </a:xfrm>
          <a:prstGeom prst="line">
            <a:avLst/>
          </a:prstGeom>
          <a:ln w="76200">
            <a:solidFill>
              <a:schemeClr val="accent6"/>
            </a:solidFill>
            <a:miter lim="400000"/>
          </a:ln>
        </p:spPr>
        <p:txBody>
          <a:bodyPr lIns="25400" tIns="25400" rIns="25400" bIns="25400" anchor="ctr"/>
          <a:lstStyle/>
          <a:p>
            <a:pPr>
              <a:defRPr sz="3200"/>
            </a:pPr>
            <a:endParaRPr sz="1600"/>
          </a:p>
        </p:txBody>
      </p:sp>
      <p:sp>
        <p:nvSpPr>
          <p:cNvPr id="49" name="Shape 22757"/>
          <p:cNvSpPr/>
          <p:nvPr/>
        </p:nvSpPr>
        <p:spPr>
          <a:xfrm>
            <a:off x="1623039" y="5022594"/>
            <a:ext cx="665185"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0085AD"/>
                </a:solidFill>
                <a:latin typeface="Helvetica"/>
                <a:ea typeface="Helvetica"/>
                <a:cs typeface="Helvetica"/>
                <a:sym typeface="Helvetica"/>
              </a:defRPr>
            </a:lvl1pPr>
          </a:lstStyle>
          <a:p>
            <a:pPr algn="ctr"/>
            <a:r>
              <a:rPr sz="1400" b="0" dirty="0">
                <a:solidFill>
                  <a:schemeClr val="bg1"/>
                </a:solidFill>
                <a:latin typeface="+mj-lt"/>
              </a:rPr>
              <a:t>365k</a:t>
            </a:r>
          </a:p>
        </p:txBody>
      </p:sp>
      <p:sp>
        <p:nvSpPr>
          <p:cNvPr id="50" name="Shape 22759"/>
          <p:cNvSpPr/>
          <p:nvPr/>
        </p:nvSpPr>
        <p:spPr>
          <a:xfrm>
            <a:off x="3259561" y="5022594"/>
            <a:ext cx="665185"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00B18D"/>
                </a:solidFill>
                <a:latin typeface="Helvetica"/>
                <a:ea typeface="Helvetica"/>
                <a:cs typeface="Helvetica"/>
                <a:sym typeface="Helvetica"/>
              </a:defRPr>
            </a:lvl1pPr>
          </a:lstStyle>
          <a:p>
            <a:pPr algn="ctr"/>
            <a:r>
              <a:rPr sz="1400" b="0">
                <a:solidFill>
                  <a:schemeClr val="bg1"/>
                </a:solidFill>
                <a:latin typeface="+mj-lt"/>
              </a:rPr>
              <a:t>365k</a:t>
            </a:r>
          </a:p>
        </p:txBody>
      </p:sp>
      <p:sp>
        <p:nvSpPr>
          <p:cNvPr id="51" name="Shape 22761"/>
          <p:cNvSpPr/>
          <p:nvPr/>
        </p:nvSpPr>
        <p:spPr>
          <a:xfrm>
            <a:off x="4896082" y="5022594"/>
            <a:ext cx="665185"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95C348"/>
                </a:solidFill>
                <a:latin typeface="Helvetica"/>
                <a:ea typeface="Helvetica"/>
                <a:cs typeface="Helvetica"/>
                <a:sym typeface="Helvetica"/>
              </a:defRPr>
            </a:lvl1pPr>
          </a:lstStyle>
          <a:p>
            <a:pPr algn="ctr"/>
            <a:r>
              <a:rPr sz="1400" b="0">
                <a:solidFill>
                  <a:schemeClr val="bg1"/>
                </a:solidFill>
                <a:latin typeface="+mj-lt"/>
              </a:rPr>
              <a:t>365k</a:t>
            </a:r>
          </a:p>
        </p:txBody>
      </p:sp>
      <p:sp>
        <p:nvSpPr>
          <p:cNvPr id="52" name="Shape 22763"/>
          <p:cNvSpPr/>
          <p:nvPr/>
        </p:nvSpPr>
        <p:spPr>
          <a:xfrm>
            <a:off x="6532604" y="5022594"/>
            <a:ext cx="665186"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FFA300"/>
                </a:solidFill>
                <a:latin typeface="Helvetica"/>
                <a:ea typeface="Helvetica"/>
                <a:cs typeface="Helvetica"/>
                <a:sym typeface="Helvetica"/>
              </a:defRPr>
            </a:lvl1pPr>
          </a:lstStyle>
          <a:p>
            <a:pPr algn="ctr"/>
            <a:r>
              <a:rPr sz="1400" b="0">
                <a:solidFill>
                  <a:schemeClr val="bg1"/>
                </a:solidFill>
                <a:latin typeface="+mj-lt"/>
              </a:rPr>
              <a:t>365k</a:t>
            </a:r>
          </a:p>
        </p:txBody>
      </p:sp>
      <p:sp>
        <p:nvSpPr>
          <p:cNvPr id="53" name="Shape 22765"/>
          <p:cNvSpPr/>
          <p:nvPr/>
        </p:nvSpPr>
        <p:spPr>
          <a:xfrm>
            <a:off x="8169126" y="5022594"/>
            <a:ext cx="665186"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C83B1E"/>
                </a:solidFill>
                <a:latin typeface="Helvetica"/>
                <a:ea typeface="Helvetica"/>
                <a:cs typeface="Helvetica"/>
                <a:sym typeface="Helvetica"/>
              </a:defRPr>
            </a:lvl1pPr>
          </a:lstStyle>
          <a:p>
            <a:pPr algn="ctr"/>
            <a:r>
              <a:rPr sz="1400" b="0">
                <a:solidFill>
                  <a:schemeClr val="bg1"/>
                </a:solidFill>
                <a:latin typeface="+mj-lt"/>
              </a:rPr>
              <a:t>365k</a:t>
            </a:r>
          </a:p>
        </p:txBody>
      </p:sp>
      <p:sp>
        <p:nvSpPr>
          <p:cNvPr id="54" name="Shape 22767"/>
          <p:cNvSpPr/>
          <p:nvPr/>
        </p:nvSpPr>
        <p:spPr>
          <a:xfrm>
            <a:off x="9805407" y="5022594"/>
            <a:ext cx="665186" cy="342983"/>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lstStyle>
            <a:lvl1pPr>
              <a:lnSpc>
                <a:spcPct val="110000"/>
              </a:lnSpc>
              <a:defRPr sz="4500" b="1">
                <a:solidFill>
                  <a:srgbClr val="82165D"/>
                </a:solidFill>
                <a:latin typeface="Helvetica"/>
                <a:ea typeface="Helvetica"/>
                <a:cs typeface="Helvetica"/>
                <a:sym typeface="Helvetica"/>
              </a:defRPr>
            </a:lvl1pPr>
          </a:lstStyle>
          <a:p>
            <a:pPr algn="ctr"/>
            <a:r>
              <a:rPr sz="1400" b="0">
                <a:solidFill>
                  <a:schemeClr val="bg1"/>
                </a:solidFill>
                <a:latin typeface="+mj-lt"/>
              </a:rPr>
              <a:t>365k</a:t>
            </a:r>
          </a:p>
        </p:txBody>
      </p:sp>
      <p:grpSp>
        <p:nvGrpSpPr>
          <p:cNvPr id="55" name="Group 22771"/>
          <p:cNvGrpSpPr/>
          <p:nvPr/>
        </p:nvGrpSpPr>
        <p:grpSpPr>
          <a:xfrm>
            <a:off x="1378798" y="3102172"/>
            <a:ext cx="1153667" cy="1153667"/>
            <a:chOff x="0" y="0"/>
            <a:chExt cx="2538067" cy="2538067"/>
          </a:xfrm>
        </p:grpSpPr>
        <p:sp>
          <p:nvSpPr>
            <p:cNvPr id="56" name="Shape 22769"/>
            <p:cNvSpPr/>
            <p:nvPr/>
          </p:nvSpPr>
          <p:spPr>
            <a:xfrm>
              <a:off x="0" y="0"/>
              <a:ext cx="2538068" cy="2538068"/>
            </a:xfrm>
            <a:prstGeom prst="ellipse">
              <a:avLst/>
            </a:prstGeom>
            <a:solidFill>
              <a:schemeClr val="accent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57" name="Shape 22770"/>
            <p:cNvSpPr/>
            <p:nvPr/>
          </p:nvSpPr>
          <p:spPr>
            <a:xfrm>
              <a:off x="885216" y="648919"/>
              <a:ext cx="615235" cy="1137921"/>
            </a:xfrm>
            <a:custGeom>
              <a:avLst/>
              <a:gdLst/>
              <a:ahLst/>
              <a:cxnLst>
                <a:cxn ang="0">
                  <a:pos x="wd2" y="hd2"/>
                </a:cxn>
                <a:cxn ang="5400000">
                  <a:pos x="wd2" y="hd2"/>
                </a:cxn>
                <a:cxn ang="10800000">
                  <a:pos x="wd2" y="hd2"/>
                </a:cxn>
                <a:cxn ang="16200000">
                  <a:pos x="wd2" y="hd2"/>
                </a:cxn>
              </a:cxnLst>
              <a:rect l="0" t="0" r="r" b="b"/>
              <a:pathLst>
                <a:path w="21600" h="21600" extrusionOk="0">
                  <a:moveTo>
                    <a:pt x="20788" y="5"/>
                  </a:moveTo>
                  <a:lnTo>
                    <a:pt x="15606" y="0"/>
                  </a:lnTo>
                  <a:cubicBezTo>
                    <a:pt x="9787" y="0"/>
                    <a:pt x="6024" y="2087"/>
                    <a:pt x="6024" y="5316"/>
                  </a:cubicBezTo>
                  <a:lnTo>
                    <a:pt x="6024" y="7767"/>
                  </a:lnTo>
                  <a:lnTo>
                    <a:pt x="814" y="7767"/>
                  </a:lnTo>
                  <a:cubicBezTo>
                    <a:pt x="366" y="7767"/>
                    <a:pt x="0" y="7963"/>
                    <a:pt x="0" y="8207"/>
                  </a:cubicBezTo>
                  <a:lnTo>
                    <a:pt x="0" y="11759"/>
                  </a:lnTo>
                  <a:cubicBezTo>
                    <a:pt x="0" y="12001"/>
                    <a:pt x="366" y="12200"/>
                    <a:pt x="814" y="12200"/>
                  </a:cubicBezTo>
                  <a:lnTo>
                    <a:pt x="6024" y="12200"/>
                  </a:lnTo>
                  <a:lnTo>
                    <a:pt x="6024" y="21160"/>
                  </a:lnTo>
                  <a:cubicBezTo>
                    <a:pt x="6024" y="21402"/>
                    <a:pt x="6388" y="21600"/>
                    <a:pt x="6840" y="21600"/>
                  </a:cubicBezTo>
                  <a:lnTo>
                    <a:pt x="13634" y="21600"/>
                  </a:lnTo>
                  <a:cubicBezTo>
                    <a:pt x="14084" y="21600"/>
                    <a:pt x="14449" y="21402"/>
                    <a:pt x="14449" y="21160"/>
                  </a:cubicBezTo>
                  <a:lnTo>
                    <a:pt x="14449" y="12200"/>
                  </a:lnTo>
                  <a:lnTo>
                    <a:pt x="20540" y="12200"/>
                  </a:lnTo>
                  <a:cubicBezTo>
                    <a:pt x="20990" y="12200"/>
                    <a:pt x="21353" y="12001"/>
                    <a:pt x="21353" y="11759"/>
                  </a:cubicBezTo>
                  <a:lnTo>
                    <a:pt x="21358" y="8207"/>
                  </a:lnTo>
                  <a:cubicBezTo>
                    <a:pt x="21358" y="8091"/>
                    <a:pt x="21271" y="7979"/>
                    <a:pt x="21118" y="7895"/>
                  </a:cubicBezTo>
                  <a:cubicBezTo>
                    <a:pt x="20966" y="7813"/>
                    <a:pt x="20760" y="7767"/>
                    <a:pt x="20542" y="7767"/>
                  </a:cubicBezTo>
                  <a:lnTo>
                    <a:pt x="14449" y="7767"/>
                  </a:lnTo>
                  <a:lnTo>
                    <a:pt x="14449" y="5689"/>
                  </a:lnTo>
                  <a:cubicBezTo>
                    <a:pt x="14449" y="4692"/>
                    <a:pt x="14891" y="4183"/>
                    <a:pt x="17295" y="4183"/>
                  </a:cubicBezTo>
                  <a:lnTo>
                    <a:pt x="20785" y="4183"/>
                  </a:lnTo>
                  <a:cubicBezTo>
                    <a:pt x="21237" y="4183"/>
                    <a:pt x="21600" y="3985"/>
                    <a:pt x="21600" y="3743"/>
                  </a:cubicBezTo>
                  <a:lnTo>
                    <a:pt x="21600" y="446"/>
                  </a:lnTo>
                  <a:cubicBezTo>
                    <a:pt x="21600" y="201"/>
                    <a:pt x="21237" y="5"/>
                    <a:pt x="20788" y="5"/>
                  </a:cubicBezTo>
                  <a:cubicBezTo>
                    <a:pt x="20788" y="5"/>
                    <a:pt x="20788" y="5"/>
                    <a:pt x="20788" y="5"/>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59" name="Shape 22772"/>
          <p:cNvSpPr/>
          <p:nvPr/>
        </p:nvSpPr>
        <p:spPr>
          <a:xfrm>
            <a:off x="2863109" y="2602310"/>
            <a:ext cx="1458090" cy="1458090"/>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60" name="Shape 22773"/>
          <p:cNvSpPr/>
          <p:nvPr/>
        </p:nvSpPr>
        <p:spPr>
          <a:xfrm>
            <a:off x="3297639" y="3071308"/>
            <a:ext cx="589030" cy="477718"/>
          </a:xfrm>
          <a:custGeom>
            <a:avLst/>
            <a:gdLst/>
            <a:ahLst/>
            <a:cxnLst>
              <a:cxn ang="0">
                <a:pos x="wd2" y="hd2"/>
              </a:cxn>
              <a:cxn ang="5400000">
                <a:pos x="wd2" y="hd2"/>
              </a:cxn>
              <a:cxn ang="10800000">
                <a:pos x="wd2" y="hd2"/>
              </a:cxn>
              <a:cxn ang="16200000">
                <a:pos x="wd2" y="hd2"/>
              </a:cxn>
            </a:cxnLst>
            <a:rect l="0" t="0" r="r" b="b"/>
            <a:pathLst>
              <a:path w="21600" h="21600" extrusionOk="0">
                <a:moveTo>
                  <a:pt x="19064" y="3424"/>
                </a:moveTo>
                <a:cubicBezTo>
                  <a:pt x="20036" y="2687"/>
                  <a:pt x="20680" y="1683"/>
                  <a:pt x="20991" y="412"/>
                </a:cubicBezTo>
                <a:cubicBezTo>
                  <a:pt x="20048" y="1034"/>
                  <a:pt x="19111" y="1451"/>
                  <a:pt x="18173" y="1683"/>
                </a:cubicBezTo>
                <a:cubicBezTo>
                  <a:pt x="17329" y="571"/>
                  <a:pt x="16257" y="0"/>
                  <a:pt x="14980" y="0"/>
                </a:cubicBezTo>
                <a:cubicBezTo>
                  <a:pt x="13726" y="0"/>
                  <a:pt x="12672" y="542"/>
                  <a:pt x="11811" y="1597"/>
                </a:cubicBezTo>
                <a:cubicBezTo>
                  <a:pt x="10950" y="2660"/>
                  <a:pt x="10517" y="3946"/>
                  <a:pt x="10517" y="5448"/>
                </a:cubicBezTo>
                <a:cubicBezTo>
                  <a:pt x="10517" y="5911"/>
                  <a:pt x="10563" y="6313"/>
                  <a:pt x="10655" y="6661"/>
                </a:cubicBezTo>
                <a:cubicBezTo>
                  <a:pt x="6966" y="6509"/>
                  <a:pt x="3913" y="4615"/>
                  <a:pt x="1505" y="982"/>
                </a:cubicBezTo>
                <a:cubicBezTo>
                  <a:pt x="1094" y="1872"/>
                  <a:pt x="897" y="2782"/>
                  <a:pt x="897" y="3713"/>
                </a:cubicBezTo>
                <a:cubicBezTo>
                  <a:pt x="897" y="5642"/>
                  <a:pt x="1552" y="7166"/>
                  <a:pt x="2864" y="8287"/>
                </a:cubicBezTo>
                <a:cubicBezTo>
                  <a:pt x="2115" y="8207"/>
                  <a:pt x="1459" y="7976"/>
                  <a:pt x="897" y="7593"/>
                </a:cubicBezTo>
                <a:cubicBezTo>
                  <a:pt x="897" y="8967"/>
                  <a:pt x="1217" y="10116"/>
                  <a:pt x="1880" y="11127"/>
                </a:cubicBezTo>
                <a:cubicBezTo>
                  <a:pt x="2536" y="12122"/>
                  <a:pt x="3380" y="12758"/>
                  <a:pt x="4417" y="13032"/>
                </a:cubicBezTo>
                <a:cubicBezTo>
                  <a:pt x="4041" y="13149"/>
                  <a:pt x="3645" y="13204"/>
                  <a:pt x="3239" y="13204"/>
                </a:cubicBezTo>
                <a:cubicBezTo>
                  <a:pt x="2864" y="13204"/>
                  <a:pt x="2601" y="13168"/>
                  <a:pt x="2443" y="13082"/>
                </a:cubicBezTo>
                <a:cubicBezTo>
                  <a:pt x="2717" y="14203"/>
                  <a:pt x="3239" y="15111"/>
                  <a:pt x="3996" y="15806"/>
                </a:cubicBezTo>
                <a:cubicBezTo>
                  <a:pt x="4746" y="16506"/>
                  <a:pt x="5606" y="16874"/>
                  <a:pt x="6573" y="16903"/>
                </a:cubicBezTo>
                <a:cubicBezTo>
                  <a:pt x="4979" y="18450"/>
                  <a:pt x="3152" y="19215"/>
                  <a:pt x="1084" y="19215"/>
                </a:cubicBezTo>
                <a:cubicBezTo>
                  <a:pt x="574" y="19215"/>
                  <a:pt x="218" y="19208"/>
                  <a:pt x="0" y="19165"/>
                </a:cubicBezTo>
                <a:cubicBezTo>
                  <a:pt x="2038" y="20789"/>
                  <a:pt x="4300" y="21600"/>
                  <a:pt x="6808" y="21600"/>
                </a:cubicBezTo>
                <a:cubicBezTo>
                  <a:pt x="9379" y="21600"/>
                  <a:pt x="11647" y="20796"/>
                  <a:pt x="13615" y="19194"/>
                </a:cubicBezTo>
                <a:cubicBezTo>
                  <a:pt x="15590" y="17604"/>
                  <a:pt x="17048" y="15631"/>
                  <a:pt x="17986" y="13313"/>
                </a:cubicBezTo>
                <a:cubicBezTo>
                  <a:pt x="18923" y="11003"/>
                  <a:pt x="19392" y="8597"/>
                  <a:pt x="19392" y="6081"/>
                </a:cubicBezTo>
                <a:lnTo>
                  <a:pt x="19392" y="5388"/>
                </a:lnTo>
                <a:cubicBezTo>
                  <a:pt x="20300" y="4544"/>
                  <a:pt x="21038" y="3591"/>
                  <a:pt x="21600" y="2543"/>
                </a:cubicBezTo>
                <a:cubicBezTo>
                  <a:pt x="20780" y="2978"/>
                  <a:pt x="19937" y="3273"/>
                  <a:pt x="19064" y="3424"/>
                </a:cubicBezTo>
                <a:cubicBezTo>
                  <a:pt x="19064" y="3424"/>
                  <a:pt x="19064" y="3424"/>
                  <a:pt x="19064" y="3424"/>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4" name="Shape 22775"/>
          <p:cNvSpPr/>
          <p:nvPr/>
        </p:nvSpPr>
        <p:spPr>
          <a:xfrm>
            <a:off x="4252145" y="1497815"/>
            <a:ext cx="1953060" cy="1953060"/>
          </a:xfrm>
          <a:prstGeom prst="ellipse">
            <a:avLst/>
          </a:prstGeom>
          <a:solidFill>
            <a:schemeClr val="accent3"/>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65" name="Shape 22776"/>
          <p:cNvSpPr/>
          <p:nvPr/>
        </p:nvSpPr>
        <p:spPr>
          <a:xfrm>
            <a:off x="4934160" y="2042178"/>
            <a:ext cx="589030" cy="757145"/>
          </a:xfrm>
          <a:custGeom>
            <a:avLst/>
            <a:gdLst/>
            <a:ahLst/>
            <a:cxnLst>
              <a:cxn ang="0">
                <a:pos x="wd2" y="hd2"/>
              </a:cxn>
              <a:cxn ang="5400000">
                <a:pos x="wd2" y="hd2"/>
              </a:cxn>
              <a:cxn ang="10800000">
                <a:pos x="wd2" y="hd2"/>
              </a:cxn>
              <a:cxn ang="16200000">
                <a:pos x="wd2" y="hd2"/>
              </a:cxn>
            </a:cxnLst>
            <a:rect l="0" t="0" r="r" b="b"/>
            <a:pathLst>
              <a:path w="20794" h="21173" extrusionOk="0">
                <a:moveTo>
                  <a:pt x="20671" y="5886"/>
                </a:moveTo>
                <a:cubicBezTo>
                  <a:pt x="19945" y="1706"/>
                  <a:pt x="14676" y="-427"/>
                  <a:pt x="9064" y="71"/>
                </a:cubicBezTo>
                <a:cubicBezTo>
                  <a:pt x="4619" y="465"/>
                  <a:pt x="199" y="3308"/>
                  <a:pt x="10" y="7378"/>
                </a:cubicBezTo>
                <a:cubicBezTo>
                  <a:pt x="-105" y="9860"/>
                  <a:pt x="785" y="11720"/>
                  <a:pt x="3772" y="12244"/>
                </a:cubicBezTo>
                <a:cubicBezTo>
                  <a:pt x="5060" y="10435"/>
                  <a:pt x="3354" y="10040"/>
                  <a:pt x="3087" y="8728"/>
                </a:cubicBezTo>
                <a:cubicBezTo>
                  <a:pt x="1992" y="3366"/>
                  <a:pt x="10891" y="-291"/>
                  <a:pt x="15549" y="3450"/>
                </a:cubicBezTo>
                <a:cubicBezTo>
                  <a:pt x="18779" y="6047"/>
                  <a:pt x="16650" y="14022"/>
                  <a:pt x="11453" y="13187"/>
                </a:cubicBezTo>
                <a:cubicBezTo>
                  <a:pt x="6471" y="12399"/>
                  <a:pt x="13893" y="6054"/>
                  <a:pt x="9921" y="4807"/>
                </a:cubicBezTo>
                <a:cubicBezTo>
                  <a:pt x="6691" y="3792"/>
                  <a:pt x="4969" y="7901"/>
                  <a:pt x="6502" y="9945"/>
                </a:cubicBezTo>
                <a:cubicBezTo>
                  <a:pt x="5607" y="13458"/>
                  <a:pt x="3673" y="16767"/>
                  <a:pt x="4456" y="21173"/>
                </a:cubicBezTo>
                <a:cubicBezTo>
                  <a:pt x="6994" y="19713"/>
                  <a:pt x="7849" y="16917"/>
                  <a:pt x="8551" y="14001"/>
                </a:cubicBezTo>
                <a:cubicBezTo>
                  <a:pt x="9831" y="14615"/>
                  <a:pt x="10517" y="15254"/>
                  <a:pt x="12138" y="15358"/>
                </a:cubicBezTo>
                <a:cubicBezTo>
                  <a:pt x="18143" y="15720"/>
                  <a:pt x="21495" y="10609"/>
                  <a:pt x="20671" y="5886"/>
                </a:cubicBezTo>
                <a:cubicBezTo>
                  <a:pt x="20671" y="5886"/>
                  <a:pt x="20671" y="5886"/>
                  <a:pt x="20671" y="5886"/>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67" name="Shape 22778"/>
          <p:cNvSpPr/>
          <p:nvPr/>
        </p:nvSpPr>
        <p:spPr>
          <a:xfrm>
            <a:off x="6335073" y="3105426"/>
            <a:ext cx="1060247" cy="1060247"/>
          </a:xfrm>
          <a:prstGeom prst="ellipse">
            <a:avLst/>
          </a:prstGeom>
          <a:solidFill>
            <a:schemeClr val="accent4"/>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02" name="Shape 22779"/>
          <p:cNvSpPr/>
          <p:nvPr/>
        </p:nvSpPr>
        <p:spPr>
          <a:xfrm>
            <a:off x="6664853" y="3469463"/>
            <a:ext cx="372583" cy="372583"/>
          </a:xfrm>
          <a:custGeom>
            <a:avLst/>
            <a:gdLst/>
            <a:ahLst/>
            <a:cxnLst>
              <a:cxn ang="0">
                <a:pos x="wd2" y="hd2"/>
              </a:cxn>
              <a:cxn ang="5400000">
                <a:pos x="wd2" y="hd2"/>
              </a:cxn>
              <a:cxn ang="10800000">
                <a:pos x="wd2" y="hd2"/>
              </a:cxn>
              <a:cxn ang="16200000">
                <a:pos x="wd2" y="hd2"/>
              </a:cxn>
            </a:cxnLst>
            <a:rect l="0" t="0" r="r" b="b"/>
            <a:pathLst>
              <a:path w="21600" h="21600" extrusionOk="0">
                <a:moveTo>
                  <a:pt x="2872" y="0"/>
                </a:moveTo>
                <a:cubicBezTo>
                  <a:pt x="1292" y="0"/>
                  <a:pt x="1" y="1281"/>
                  <a:pt x="0" y="2863"/>
                </a:cubicBezTo>
                <a:cubicBezTo>
                  <a:pt x="0" y="4444"/>
                  <a:pt x="1290" y="5735"/>
                  <a:pt x="2872" y="5735"/>
                </a:cubicBezTo>
                <a:cubicBezTo>
                  <a:pt x="4453" y="5735"/>
                  <a:pt x="5735" y="4444"/>
                  <a:pt x="5735" y="2863"/>
                </a:cubicBezTo>
                <a:cubicBezTo>
                  <a:pt x="5735" y="1281"/>
                  <a:pt x="4452" y="0"/>
                  <a:pt x="2872" y="0"/>
                </a:cubicBezTo>
                <a:close/>
                <a:moveTo>
                  <a:pt x="669" y="6841"/>
                </a:moveTo>
                <a:cubicBezTo>
                  <a:pt x="465" y="6841"/>
                  <a:pt x="297" y="6998"/>
                  <a:pt x="297" y="7203"/>
                </a:cubicBezTo>
                <a:lnTo>
                  <a:pt x="297" y="21061"/>
                </a:lnTo>
                <a:cubicBezTo>
                  <a:pt x="297" y="21266"/>
                  <a:pt x="465" y="21433"/>
                  <a:pt x="669" y="21433"/>
                </a:cubicBezTo>
                <a:lnTo>
                  <a:pt x="4972" y="21433"/>
                </a:lnTo>
                <a:cubicBezTo>
                  <a:pt x="5178" y="21433"/>
                  <a:pt x="5344" y="21265"/>
                  <a:pt x="5344" y="21061"/>
                </a:cubicBezTo>
                <a:lnTo>
                  <a:pt x="5344" y="7203"/>
                </a:lnTo>
                <a:cubicBezTo>
                  <a:pt x="5344" y="6998"/>
                  <a:pt x="5178" y="6841"/>
                  <a:pt x="4972" y="6841"/>
                </a:cubicBezTo>
                <a:lnTo>
                  <a:pt x="669" y="6841"/>
                </a:lnTo>
                <a:close/>
                <a:moveTo>
                  <a:pt x="16107" y="6841"/>
                </a:moveTo>
                <a:cubicBezTo>
                  <a:pt x="14532" y="6841"/>
                  <a:pt x="13150" y="7313"/>
                  <a:pt x="12306" y="8095"/>
                </a:cubicBezTo>
                <a:lnTo>
                  <a:pt x="12306" y="7370"/>
                </a:lnTo>
                <a:cubicBezTo>
                  <a:pt x="12306" y="7165"/>
                  <a:pt x="12139" y="6999"/>
                  <a:pt x="11934" y="6999"/>
                </a:cubicBezTo>
                <a:lnTo>
                  <a:pt x="7807" y="6999"/>
                </a:lnTo>
                <a:cubicBezTo>
                  <a:pt x="7603" y="6999"/>
                  <a:pt x="7435" y="7165"/>
                  <a:pt x="7435" y="7370"/>
                </a:cubicBezTo>
                <a:lnTo>
                  <a:pt x="7435" y="21228"/>
                </a:lnTo>
                <a:cubicBezTo>
                  <a:pt x="7435" y="21433"/>
                  <a:pt x="7603" y="21600"/>
                  <a:pt x="7807" y="21600"/>
                </a:cubicBezTo>
                <a:lnTo>
                  <a:pt x="12110" y="21600"/>
                </a:lnTo>
                <a:cubicBezTo>
                  <a:pt x="12315" y="21600"/>
                  <a:pt x="12482" y="21433"/>
                  <a:pt x="12482" y="21228"/>
                </a:cubicBezTo>
                <a:lnTo>
                  <a:pt x="12482" y="14369"/>
                </a:lnTo>
                <a:cubicBezTo>
                  <a:pt x="12482" y="12402"/>
                  <a:pt x="12842" y="11181"/>
                  <a:pt x="14648" y="11181"/>
                </a:cubicBezTo>
                <a:cubicBezTo>
                  <a:pt x="16427" y="11184"/>
                  <a:pt x="16553" y="12495"/>
                  <a:pt x="16553" y="14490"/>
                </a:cubicBezTo>
                <a:lnTo>
                  <a:pt x="16553" y="21228"/>
                </a:lnTo>
                <a:cubicBezTo>
                  <a:pt x="16553" y="21433"/>
                  <a:pt x="16720" y="21600"/>
                  <a:pt x="16925" y="21600"/>
                </a:cubicBezTo>
                <a:lnTo>
                  <a:pt x="21228" y="21600"/>
                </a:lnTo>
                <a:cubicBezTo>
                  <a:pt x="21433" y="21600"/>
                  <a:pt x="21600" y="21433"/>
                  <a:pt x="21600" y="21228"/>
                </a:cubicBezTo>
                <a:lnTo>
                  <a:pt x="21600" y="13625"/>
                </a:lnTo>
                <a:cubicBezTo>
                  <a:pt x="21600" y="10465"/>
                  <a:pt x="20974" y="6841"/>
                  <a:pt x="16107" y="6841"/>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4" name="Shape 22781"/>
          <p:cNvSpPr/>
          <p:nvPr/>
        </p:nvSpPr>
        <p:spPr>
          <a:xfrm>
            <a:off x="7681136" y="2093194"/>
            <a:ext cx="1641168" cy="1641168"/>
          </a:xfrm>
          <a:prstGeom prst="ellipse">
            <a:avLst/>
          </a:prstGeom>
          <a:solidFill>
            <a:schemeClr val="accent5"/>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05" name="Shape 22782"/>
          <p:cNvSpPr/>
          <p:nvPr/>
        </p:nvSpPr>
        <p:spPr>
          <a:xfrm>
            <a:off x="8169127" y="2621003"/>
            <a:ext cx="665186" cy="512090"/>
          </a:xfrm>
          <a:custGeom>
            <a:avLst/>
            <a:gdLst/>
            <a:ahLst/>
            <a:cxnLst>
              <a:cxn ang="0">
                <a:pos x="wd2" y="hd2"/>
              </a:cxn>
              <a:cxn ang="5400000">
                <a:pos x="wd2" y="hd2"/>
              </a:cxn>
              <a:cxn ang="10800000">
                <a:pos x="wd2" y="hd2"/>
              </a:cxn>
              <a:cxn ang="16200000">
                <a:pos x="wd2" y="hd2"/>
              </a:cxn>
            </a:cxnLst>
            <a:rect l="0" t="0" r="r" b="b"/>
            <a:pathLst>
              <a:path w="21600" h="21600" extrusionOk="0">
                <a:moveTo>
                  <a:pt x="8318" y="0"/>
                </a:moveTo>
                <a:cubicBezTo>
                  <a:pt x="3727" y="0"/>
                  <a:pt x="0" y="4830"/>
                  <a:pt x="0" y="10795"/>
                </a:cubicBezTo>
                <a:cubicBezTo>
                  <a:pt x="0" y="16760"/>
                  <a:pt x="3727" y="21600"/>
                  <a:pt x="8318" y="21600"/>
                </a:cubicBezTo>
                <a:cubicBezTo>
                  <a:pt x="12341" y="21600"/>
                  <a:pt x="15859" y="17887"/>
                  <a:pt x="16629" y="12958"/>
                </a:cubicBezTo>
                <a:cubicBezTo>
                  <a:pt x="16629" y="12958"/>
                  <a:pt x="16629" y="9591"/>
                  <a:pt x="16629" y="9591"/>
                </a:cubicBezTo>
                <a:lnTo>
                  <a:pt x="8868" y="9591"/>
                </a:lnTo>
                <a:lnTo>
                  <a:pt x="8868" y="12958"/>
                </a:lnTo>
                <a:lnTo>
                  <a:pt x="13602" y="12958"/>
                </a:lnTo>
                <a:cubicBezTo>
                  <a:pt x="12895" y="15879"/>
                  <a:pt x="10801" y="17998"/>
                  <a:pt x="8318" y="17998"/>
                </a:cubicBezTo>
                <a:cubicBezTo>
                  <a:pt x="5257" y="17998"/>
                  <a:pt x="2773" y="14771"/>
                  <a:pt x="2773" y="10795"/>
                </a:cubicBezTo>
                <a:cubicBezTo>
                  <a:pt x="2773" y="6818"/>
                  <a:pt x="5257" y="3591"/>
                  <a:pt x="8318" y="3591"/>
                </a:cubicBezTo>
                <a:cubicBezTo>
                  <a:pt x="9860" y="3591"/>
                  <a:pt x="11251" y="4414"/>
                  <a:pt x="12256" y="5733"/>
                </a:cubicBezTo>
                <a:lnTo>
                  <a:pt x="14135" y="3080"/>
                </a:lnTo>
                <a:cubicBezTo>
                  <a:pt x="12635" y="1171"/>
                  <a:pt x="10584" y="0"/>
                  <a:pt x="8318" y="0"/>
                </a:cubicBezTo>
                <a:close/>
                <a:moveTo>
                  <a:pt x="18655" y="7502"/>
                </a:moveTo>
                <a:lnTo>
                  <a:pt x="18655" y="9559"/>
                </a:lnTo>
                <a:lnTo>
                  <a:pt x="17063" y="9559"/>
                </a:lnTo>
                <a:lnTo>
                  <a:pt x="17063" y="11327"/>
                </a:lnTo>
                <a:lnTo>
                  <a:pt x="18655" y="11327"/>
                </a:lnTo>
                <a:lnTo>
                  <a:pt x="18655" y="13384"/>
                </a:lnTo>
                <a:lnTo>
                  <a:pt x="20009" y="13384"/>
                </a:lnTo>
                <a:lnTo>
                  <a:pt x="20009" y="11327"/>
                </a:lnTo>
                <a:lnTo>
                  <a:pt x="21600" y="11327"/>
                </a:lnTo>
                <a:cubicBezTo>
                  <a:pt x="21600" y="11327"/>
                  <a:pt x="21600" y="9559"/>
                  <a:pt x="21600" y="9559"/>
                </a:cubicBezTo>
                <a:lnTo>
                  <a:pt x="20009" y="9559"/>
                </a:lnTo>
                <a:lnTo>
                  <a:pt x="20009" y="7502"/>
                </a:lnTo>
                <a:lnTo>
                  <a:pt x="18655" y="7502"/>
                </a:ln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7" name="Shape 22784"/>
          <p:cNvSpPr/>
          <p:nvPr/>
        </p:nvSpPr>
        <p:spPr>
          <a:xfrm>
            <a:off x="9561407" y="2740034"/>
            <a:ext cx="1153667" cy="1153667"/>
          </a:xfrm>
          <a:prstGeom prst="ellipse">
            <a:avLst/>
          </a:prstGeom>
          <a:solidFill>
            <a:schemeClr val="accent6"/>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108" name="Shape 22785"/>
          <p:cNvSpPr/>
          <p:nvPr/>
        </p:nvSpPr>
        <p:spPr>
          <a:xfrm>
            <a:off x="9969625" y="3132565"/>
            <a:ext cx="336748" cy="336754"/>
          </a:xfrm>
          <a:custGeom>
            <a:avLst/>
            <a:gdLst/>
            <a:ahLst/>
            <a:cxnLst>
              <a:cxn ang="0">
                <a:pos x="wd2" y="hd2"/>
              </a:cxn>
              <a:cxn ang="5400000">
                <a:pos x="wd2" y="hd2"/>
              </a:cxn>
              <a:cxn ang="10800000">
                <a:pos x="wd2" y="hd2"/>
              </a:cxn>
              <a:cxn ang="16200000">
                <a:pos x="wd2" y="hd2"/>
              </a:cxn>
            </a:cxnLst>
            <a:rect l="0" t="0" r="r" b="b"/>
            <a:pathLst>
              <a:path w="21600" h="21600" extrusionOk="0">
                <a:moveTo>
                  <a:pt x="10821" y="6549"/>
                </a:moveTo>
                <a:cubicBezTo>
                  <a:pt x="8425" y="6549"/>
                  <a:pt x="6482" y="8431"/>
                  <a:pt x="6482" y="10754"/>
                </a:cubicBezTo>
                <a:cubicBezTo>
                  <a:pt x="6482" y="13075"/>
                  <a:pt x="8425" y="14957"/>
                  <a:pt x="10821" y="14957"/>
                </a:cubicBezTo>
                <a:cubicBezTo>
                  <a:pt x="13216" y="14957"/>
                  <a:pt x="15159" y="13075"/>
                  <a:pt x="15159" y="10754"/>
                </a:cubicBezTo>
                <a:cubicBezTo>
                  <a:pt x="15159" y="8431"/>
                  <a:pt x="13217" y="6549"/>
                  <a:pt x="10821" y="6549"/>
                </a:cubicBezTo>
                <a:cubicBezTo>
                  <a:pt x="10821" y="6549"/>
                  <a:pt x="10821" y="6549"/>
                  <a:pt x="10821" y="6549"/>
                </a:cubicBezTo>
                <a:close/>
                <a:moveTo>
                  <a:pt x="19159" y="9135"/>
                </a:moveTo>
                <a:lnTo>
                  <a:pt x="17258" y="9135"/>
                </a:lnTo>
                <a:cubicBezTo>
                  <a:pt x="17437" y="9721"/>
                  <a:pt x="17535" y="10344"/>
                  <a:pt x="17535" y="10987"/>
                </a:cubicBezTo>
                <a:cubicBezTo>
                  <a:pt x="17535" y="14580"/>
                  <a:pt x="14528" y="17494"/>
                  <a:pt x="10821" y="17494"/>
                </a:cubicBezTo>
                <a:cubicBezTo>
                  <a:pt x="7113" y="17494"/>
                  <a:pt x="4107" y="14580"/>
                  <a:pt x="4107" y="10987"/>
                </a:cubicBezTo>
                <a:cubicBezTo>
                  <a:pt x="4107" y="10344"/>
                  <a:pt x="4204" y="9721"/>
                  <a:pt x="4384" y="9135"/>
                </a:cubicBezTo>
                <a:lnTo>
                  <a:pt x="2401" y="9135"/>
                </a:lnTo>
                <a:lnTo>
                  <a:pt x="2401" y="18259"/>
                </a:lnTo>
                <a:cubicBezTo>
                  <a:pt x="2401" y="18732"/>
                  <a:pt x="2786" y="19118"/>
                  <a:pt x="3260" y="19118"/>
                </a:cubicBezTo>
                <a:lnTo>
                  <a:pt x="18300" y="19118"/>
                </a:lnTo>
                <a:cubicBezTo>
                  <a:pt x="18774" y="19118"/>
                  <a:pt x="19159" y="18732"/>
                  <a:pt x="19159" y="18259"/>
                </a:cubicBezTo>
                <a:cubicBezTo>
                  <a:pt x="19159" y="18259"/>
                  <a:pt x="19159" y="9135"/>
                  <a:pt x="19159" y="9135"/>
                </a:cubicBezTo>
                <a:close/>
                <a:moveTo>
                  <a:pt x="15735" y="2400"/>
                </a:moveTo>
                <a:cubicBezTo>
                  <a:pt x="15200" y="2400"/>
                  <a:pt x="14762" y="2837"/>
                  <a:pt x="14762" y="3372"/>
                </a:cubicBezTo>
                <a:lnTo>
                  <a:pt x="14762" y="5701"/>
                </a:lnTo>
                <a:cubicBezTo>
                  <a:pt x="14762" y="6236"/>
                  <a:pt x="15200" y="6673"/>
                  <a:pt x="15735" y="6673"/>
                </a:cubicBezTo>
                <a:lnTo>
                  <a:pt x="18177" y="6673"/>
                </a:lnTo>
                <a:cubicBezTo>
                  <a:pt x="18711" y="6673"/>
                  <a:pt x="19148" y="6236"/>
                  <a:pt x="19148" y="5701"/>
                </a:cubicBezTo>
                <a:lnTo>
                  <a:pt x="19148" y="3372"/>
                </a:lnTo>
                <a:cubicBezTo>
                  <a:pt x="19148" y="2837"/>
                  <a:pt x="18711" y="2400"/>
                  <a:pt x="18177" y="2400"/>
                </a:cubicBezTo>
                <a:cubicBezTo>
                  <a:pt x="18177" y="2400"/>
                  <a:pt x="15735" y="2400"/>
                  <a:pt x="15735" y="2400"/>
                </a:cubicBezTo>
                <a:close/>
                <a:moveTo>
                  <a:pt x="2772" y="0"/>
                </a:moveTo>
                <a:lnTo>
                  <a:pt x="18828" y="0"/>
                </a:lnTo>
                <a:cubicBezTo>
                  <a:pt x="20353" y="0"/>
                  <a:pt x="21600" y="1129"/>
                  <a:pt x="21600" y="2773"/>
                </a:cubicBezTo>
                <a:lnTo>
                  <a:pt x="21600" y="18828"/>
                </a:lnTo>
                <a:cubicBezTo>
                  <a:pt x="21600" y="20471"/>
                  <a:pt x="20353" y="21600"/>
                  <a:pt x="18828" y="21600"/>
                </a:cubicBezTo>
                <a:lnTo>
                  <a:pt x="2772" y="21600"/>
                </a:lnTo>
                <a:cubicBezTo>
                  <a:pt x="1247" y="21600"/>
                  <a:pt x="0" y="20471"/>
                  <a:pt x="0" y="18828"/>
                </a:cubicBezTo>
                <a:lnTo>
                  <a:pt x="0" y="2773"/>
                </a:lnTo>
                <a:cubicBezTo>
                  <a:pt x="0" y="1129"/>
                  <a:pt x="1247" y="0"/>
                  <a:pt x="2772" y="0"/>
                </a:cubicBezTo>
                <a:cubicBezTo>
                  <a:pt x="2772" y="0"/>
                  <a:pt x="2772" y="0"/>
                  <a:pt x="2772" y="0"/>
                </a:cubicBezTo>
                <a:close/>
              </a:path>
            </a:pathLst>
          </a:custGeom>
          <a:solidFill>
            <a:srgbClr val="FFFFFF"/>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0" name="Shape 22787"/>
          <p:cNvSpPr/>
          <p:nvPr/>
        </p:nvSpPr>
        <p:spPr>
          <a:xfrm>
            <a:off x="1820785" y="4575359"/>
            <a:ext cx="269693" cy="269693"/>
          </a:xfrm>
          <a:prstGeom prst="ellipse">
            <a:avLst/>
          </a:prstGeom>
          <a:solidFill>
            <a:schemeClr val="accent1"/>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11" name="Shape 22788"/>
          <p:cNvSpPr/>
          <p:nvPr/>
        </p:nvSpPr>
        <p:spPr>
          <a:xfrm>
            <a:off x="1815013"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dirty="0">
                <a:latin typeface="+mj-lt"/>
              </a:rPr>
              <a:t>1</a:t>
            </a:r>
          </a:p>
        </p:txBody>
      </p:sp>
      <p:sp>
        <p:nvSpPr>
          <p:cNvPr id="113" name="Shape 22790"/>
          <p:cNvSpPr/>
          <p:nvPr/>
        </p:nvSpPr>
        <p:spPr>
          <a:xfrm>
            <a:off x="3457307" y="4575359"/>
            <a:ext cx="269693" cy="269693"/>
          </a:xfrm>
          <a:prstGeom prst="ellipse">
            <a:avLst/>
          </a:prstGeom>
          <a:solidFill>
            <a:schemeClr val="accent2"/>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14" name="Shape 22791"/>
          <p:cNvSpPr/>
          <p:nvPr/>
        </p:nvSpPr>
        <p:spPr>
          <a:xfrm>
            <a:off x="3451534"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a:latin typeface="+mj-lt"/>
              </a:rPr>
              <a:t>2</a:t>
            </a:r>
          </a:p>
        </p:txBody>
      </p:sp>
      <p:sp>
        <p:nvSpPr>
          <p:cNvPr id="116" name="Shape 22793"/>
          <p:cNvSpPr/>
          <p:nvPr/>
        </p:nvSpPr>
        <p:spPr>
          <a:xfrm>
            <a:off x="5093829" y="4575359"/>
            <a:ext cx="269693" cy="269693"/>
          </a:xfrm>
          <a:prstGeom prst="ellipse">
            <a:avLst/>
          </a:prstGeom>
          <a:solidFill>
            <a:schemeClr val="accent3"/>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17" name="Shape 22794"/>
          <p:cNvSpPr/>
          <p:nvPr/>
        </p:nvSpPr>
        <p:spPr>
          <a:xfrm>
            <a:off x="5088056"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a:latin typeface="+mj-lt"/>
              </a:rPr>
              <a:t>3</a:t>
            </a:r>
          </a:p>
        </p:txBody>
      </p:sp>
      <p:sp>
        <p:nvSpPr>
          <p:cNvPr id="119" name="Shape 22796"/>
          <p:cNvSpPr/>
          <p:nvPr/>
        </p:nvSpPr>
        <p:spPr>
          <a:xfrm>
            <a:off x="6730351" y="4575359"/>
            <a:ext cx="269693" cy="269693"/>
          </a:xfrm>
          <a:prstGeom prst="ellipse">
            <a:avLst/>
          </a:prstGeom>
          <a:solidFill>
            <a:schemeClr val="accent4"/>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20" name="Shape 22797"/>
          <p:cNvSpPr/>
          <p:nvPr/>
        </p:nvSpPr>
        <p:spPr>
          <a:xfrm>
            <a:off x="6724578"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a:latin typeface="+mj-lt"/>
              </a:rPr>
              <a:t>4</a:t>
            </a:r>
          </a:p>
        </p:txBody>
      </p:sp>
      <p:sp>
        <p:nvSpPr>
          <p:cNvPr id="122" name="Shape 22799"/>
          <p:cNvSpPr/>
          <p:nvPr/>
        </p:nvSpPr>
        <p:spPr>
          <a:xfrm>
            <a:off x="8366872" y="4575359"/>
            <a:ext cx="269693" cy="269693"/>
          </a:xfrm>
          <a:prstGeom prst="ellipse">
            <a:avLst/>
          </a:prstGeom>
          <a:solidFill>
            <a:schemeClr val="accent5"/>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23" name="Shape 22800"/>
          <p:cNvSpPr/>
          <p:nvPr/>
        </p:nvSpPr>
        <p:spPr>
          <a:xfrm>
            <a:off x="8361100"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a:latin typeface="+mj-lt"/>
              </a:rPr>
              <a:t>5</a:t>
            </a:r>
          </a:p>
        </p:txBody>
      </p:sp>
      <p:sp>
        <p:nvSpPr>
          <p:cNvPr id="125" name="Shape 22802"/>
          <p:cNvSpPr/>
          <p:nvPr/>
        </p:nvSpPr>
        <p:spPr>
          <a:xfrm>
            <a:off x="10003394" y="4575359"/>
            <a:ext cx="269693" cy="269693"/>
          </a:xfrm>
          <a:prstGeom prst="ellipse">
            <a:avLst/>
          </a:prstGeom>
          <a:solidFill>
            <a:schemeClr val="accent6"/>
          </a:solidFill>
          <a:ln w="12700" cap="flat">
            <a:noFill/>
            <a:miter lim="400000"/>
          </a:ln>
          <a:effectLst/>
        </p:spPr>
        <p:txBody>
          <a:bodyPr wrap="square" lIns="25400" tIns="25400" rIns="25400" bIns="25400" numCol="1" anchor="ctr">
            <a:noAutofit/>
          </a:bodyPr>
          <a:lstStyle/>
          <a:p>
            <a:pPr algn="ctr">
              <a:defRPr sz="3200">
                <a:solidFill>
                  <a:srgbClr val="FFFFFF"/>
                </a:solidFill>
              </a:defRPr>
            </a:pPr>
            <a:endParaRPr sz="1600">
              <a:latin typeface="+mj-lt"/>
            </a:endParaRPr>
          </a:p>
        </p:txBody>
      </p:sp>
      <p:sp>
        <p:nvSpPr>
          <p:cNvPr id="126" name="Shape 22803"/>
          <p:cNvSpPr/>
          <p:nvPr/>
        </p:nvSpPr>
        <p:spPr>
          <a:xfrm>
            <a:off x="9997621" y="4569263"/>
            <a:ext cx="281238" cy="25648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20000"/>
              </a:lnSpc>
              <a:defRPr sz="2500" b="1">
                <a:solidFill>
                  <a:srgbClr val="FFFFFF"/>
                </a:solidFill>
                <a:latin typeface="Helvetica"/>
                <a:ea typeface="Helvetica"/>
                <a:cs typeface="Helvetica"/>
                <a:sym typeface="Helvetica"/>
              </a:defRPr>
            </a:lvl1pPr>
          </a:lstStyle>
          <a:p>
            <a:pPr algn="ctr"/>
            <a:r>
              <a:rPr sz="1250">
                <a:latin typeface="+mj-lt"/>
              </a:rPr>
              <a:t>6</a:t>
            </a:r>
          </a:p>
        </p:txBody>
      </p:sp>
      <p:sp>
        <p:nvSpPr>
          <p:cNvPr id="127" name="Rectangle 126"/>
          <p:cNvSpPr/>
          <p:nvPr/>
        </p:nvSpPr>
        <p:spPr>
          <a:xfrm>
            <a:off x="1201000"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28" name="Rectangle 127"/>
          <p:cNvSpPr/>
          <p:nvPr/>
        </p:nvSpPr>
        <p:spPr>
          <a:xfrm>
            <a:off x="2852803"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29" name="Rectangle 128"/>
          <p:cNvSpPr/>
          <p:nvPr/>
        </p:nvSpPr>
        <p:spPr>
          <a:xfrm>
            <a:off x="4504606"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30" name="Rectangle 129"/>
          <p:cNvSpPr/>
          <p:nvPr/>
        </p:nvSpPr>
        <p:spPr>
          <a:xfrm>
            <a:off x="6096000"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31" name="Rectangle 130"/>
          <p:cNvSpPr/>
          <p:nvPr/>
        </p:nvSpPr>
        <p:spPr>
          <a:xfrm>
            <a:off x="7762368"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32" name="Rectangle 131"/>
          <p:cNvSpPr/>
          <p:nvPr/>
        </p:nvSpPr>
        <p:spPr>
          <a:xfrm>
            <a:off x="9398649" y="5312669"/>
            <a:ext cx="1478700" cy="707886"/>
          </a:xfrm>
          <a:prstGeom prst="rect">
            <a:avLst/>
          </a:prstGeom>
        </p:spPr>
        <p:txBody>
          <a:bodyPr wrap="square">
            <a:spAutoFit/>
          </a:bodyPr>
          <a:lstStyle/>
          <a:p>
            <a:pPr algn="ct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a:t>
            </a:r>
            <a:r>
              <a:rPr lang="en-US" sz="1000" noProof="1" smtClean="0">
                <a:solidFill>
                  <a:schemeClr val="bg1"/>
                </a:solidFill>
                <a:latin typeface="+mj-lt"/>
                <a:ea typeface="Open Sans Light" panose="020B0306030504020204" pitchFamily="34" charset="0"/>
                <a:cs typeface="Open Sans Light" panose="020B0306030504020204" pitchFamily="34" charset="0"/>
              </a:rPr>
              <a:t>imperdiet</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30113538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93</a:t>
            </a:fld>
            <a:endParaRPr lang="en-US"/>
          </a:p>
        </p:txBody>
      </p:sp>
      <p:sp>
        <p:nvSpPr>
          <p:cNvPr id="62" name="Title 11"/>
          <p:cNvSpPr txBox="1">
            <a:spLocks/>
          </p:cNvSpPr>
          <p:nvPr/>
        </p:nvSpPr>
        <p:spPr>
          <a:xfrm>
            <a:off x="4103557" y="668152"/>
            <a:ext cx="3984886"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Process Infographic </a:t>
            </a:r>
          </a:p>
        </p:txBody>
      </p:sp>
      <p:sp>
        <p:nvSpPr>
          <p:cNvPr id="63" name="Title 11"/>
          <p:cNvSpPr txBox="1">
            <a:spLocks/>
          </p:cNvSpPr>
          <p:nvPr/>
        </p:nvSpPr>
        <p:spPr>
          <a:xfrm>
            <a:off x="4378420"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sp>
        <p:nvSpPr>
          <p:cNvPr id="58" name="Shape 6565"/>
          <p:cNvSpPr/>
          <p:nvPr/>
        </p:nvSpPr>
        <p:spPr>
          <a:xfrm>
            <a:off x="636039" y="1664630"/>
            <a:ext cx="3497088" cy="3893120"/>
          </a:xfrm>
          <a:prstGeom prst="rect">
            <a:avLst/>
          </a:prstGeom>
          <a:solidFill>
            <a:schemeClr val="accent1"/>
          </a:solidFill>
          <a:ln w="12700">
            <a:miter lim="400000"/>
          </a:ln>
        </p:spPr>
        <p:txBody>
          <a:bodyPr lIns="25400" tIns="25400" rIns="25400" bIns="25400" anchor="ctr"/>
          <a:lstStyle/>
          <a:p>
            <a:pPr>
              <a:defRPr sz="3200">
                <a:solidFill>
                  <a:srgbClr val="FFFFFF"/>
                </a:solidFill>
              </a:defRPr>
            </a:pPr>
            <a:endParaRPr sz="1600"/>
          </a:p>
        </p:txBody>
      </p:sp>
      <p:sp>
        <p:nvSpPr>
          <p:cNvPr id="61" name="Shape 6566"/>
          <p:cNvSpPr/>
          <p:nvPr/>
        </p:nvSpPr>
        <p:spPr>
          <a:xfrm>
            <a:off x="8058875" y="1664630"/>
            <a:ext cx="3380847" cy="3893120"/>
          </a:xfrm>
          <a:prstGeom prst="rect">
            <a:avLst/>
          </a:prstGeom>
          <a:solidFill>
            <a:schemeClr val="accent3"/>
          </a:solidFill>
          <a:ln w="12700">
            <a:miter lim="400000"/>
          </a:ln>
        </p:spPr>
        <p:txBody>
          <a:bodyPr lIns="25400" tIns="25400" rIns="25400" bIns="25400" anchor="ctr"/>
          <a:lstStyle/>
          <a:p>
            <a:pPr>
              <a:defRPr sz="3200">
                <a:solidFill>
                  <a:srgbClr val="FFFFFF"/>
                </a:solidFill>
              </a:defRPr>
            </a:pPr>
            <a:endParaRPr sz="1600"/>
          </a:p>
        </p:txBody>
      </p:sp>
      <p:sp>
        <p:nvSpPr>
          <p:cNvPr id="66" name="Shape 6567"/>
          <p:cNvSpPr/>
          <p:nvPr/>
        </p:nvSpPr>
        <p:spPr>
          <a:xfrm>
            <a:off x="3894335" y="1664692"/>
            <a:ext cx="4403329" cy="3893146"/>
          </a:xfrm>
          <a:custGeom>
            <a:avLst/>
            <a:gdLst/>
            <a:ahLst/>
            <a:cxnLst>
              <a:cxn ang="0">
                <a:pos x="wd2" y="hd2"/>
              </a:cxn>
              <a:cxn ang="5400000">
                <a:pos x="wd2" y="hd2"/>
              </a:cxn>
              <a:cxn ang="10800000">
                <a:pos x="wd2" y="hd2"/>
              </a:cxn>
              <a:cxn ang="16200000">
                <a:pos x="wd2" y="hd2"/>
              </a:cxn>
            </a:cxnLst>
            <a:rect l="0" t="0" r="r" b="b"/>
            <a:pathLst>
              <a:path w="21600" h="21600" extrusionOk="0">
                <a:moveTo>
                  <a:pt x="1112" y="0"/>
                </a:moveTo>
                <a:lnTo>
                  <a:pt x="1112" y="9371"/>
                </a:lnTo>
                <a:lnTo>
                  <a:pt x="0" y="9880"/>
                </a:lnTo>
                <a:lnTo>
                  <a:pt x="1112" y="10389"/>
                </a:lnTo>
                <a:lnTo>
                  <a:pt x="1112" y="21600"/>
                </a:lnTo>
                <a:lnTo>
                  <a:pt x="1117" y="21600"/>
                </a:lnTo>
                <a:lnTo>
                  <a:pt x="20483" y="21600"/>
                </a:lnTo>
                <a:lnTo>
                  <a:pt x="20488" y="21600"/>
                </a:lnTo>
                <a:lnTo>
                  <a:pt x="20488" y="10389"/>
                </a:lnTo>
                <a:lnTo>
                  <a:pt x="21600" y="9880"/>
                </a:lnTo>
                <a:lnTo>
                  <a:pt x="20488" y="9371"/>
                </a:lnTo>
                <a:lnTo>
                  <a:pt x="20488" y="0"/>
                </a:lnTo>
                <a:lnTo>
                  <a:pt x="20483" y="0"/>
                </a:lnTo>
                <a:lnTo>
                  <a:pt x="1117" y="0"/>
                </a:lnTo>
                <a:lnTo>
                  <a:pt x="1112" y="0"/>
                </a:lnTo>
                <a:close/>
              </a:path>
            </a:pathLst>
          </a:custGeom>
          <a:solidFill>
            <a:schemeClr val="bg1">
              <a:lumMod val="85000"/>
            </a:schemeClr>
          </a:solidFill>
          <a:ln w="12700">
            <a:miter lim="400000"/>
          </a:ln>
        </p:spPr>
        <p:txBody>
          <a:bodyPr lIns="25400" tIns="25400" rIns="25400" bIns="25400" anchor="ctr"/>
          <a:lstStyle/>
          <a:p>
            <a:pPr>
              <a:defRPr sz="3200">
                <a:solidFill>
                  <a:srgbClr val="FFFFFF"/>
                </a:solidFill>
              </a:defRPr>
            </a:pPr>
            <a:endParaRPr sz="1600"/>
          </a:p>
        </p:txBody>
      </p:sp>
      <p:sp>
        <p:nvSpPr>
          <p:cNvPr id="68" name="Shape 6580"/>
          <p:cNvSpPr/>
          <p:nvPr/>
        </p:nvSpPr>
        <p:spPr>
          <a:xfrm>
            <a:off x="4549756" y="2421530"/>
            <a:ext cx="1068885" cy="1013301"/>
          </a:xfrm>
          <a:custGeom>
            <a:avLst/>
            <a:gdLst/>
            <a:ahLst/>
            <a:cxnLst>
              <a:cxn ang="0">
                <a:pos x="wd2" y="hd2"/>
              </a:cxn>
              <a:cxn ang="5400000">
                <a:pos x="wd2" y="hd2"/>
              </a:cxn>
              <a:cxn ang="10800000">
                <a:pos x="wd2" y="hd2"/>
              </a:cxn>
              <a:cxn ang="16200000">
                <a:pos x="wd2" y="hd2"/>
              </a:cxn>
            </a:cxnLst>
            <a:rect l="0" t="0" r="r" b="b"/>
            <a:pathLst>
              <a:path w="21600" h="21600" extrusionOk="0">
                <a:moveTo>
                  <a:pt x="19918" y="13229"/>
                </a:moveTo>
                <a:cubicBezTo>
                  <a:pt x="19588" y="13229"/>
                  <a:pt x="19320" y="12946"/>
                  <a:pt x="19320" y="12598"/>
                </a:cubicBezTo>
                <a:cubicBezTo>
                  <a:pt x="19320" y="12250"/>
                  <a:pt x="19588" y="11967"/>
                  <a:pt x="19918" y="11967"/>
                </a:cubicBezTo>
                <a:cubicBezTo>
                  <a:pt x="20248" y="11967"/>
                  <a:pt x="20516" y="12250"/>
                  <a:pt x="20516" y="12598"/>
                </a:cubicBezTo>
                <a:cubicBezTo>
                  <a:pt x="20516" y="12946"/>
                  <a:pt x="20248" y="13229"/>
                  <a:pt x="19918" y="13229"/>
                </a:cubicBezTo>
                <a:cubicBezTo>
                  <a:pt x="19918" y="13229"/>
                  <a:pt x="19918" y="13229"/>
                  <a:pt x="19918" y="13229"/>
                </a:cubicBezTo>
                <a:close/>
                <a:moveTo>
                  <a:pt x="15869" y="10397"/>
                </a:moveTo>
                <a:cubicBezTo>
                  <a:pt x="15518" y="11428"/>
                  <a:pt x="14204" y="14432"/>
                  <a:pt x="10800" y="14432"/>
                </a:cubicBezTo>
                <a:cubicBezTo>
                  <a:pt x="9102" y="14432"/>
                  <a:pt x="7721" y="13710"/>
                  <a:pt x="6696" y="12286"/>
                </a:cubicBezTo>
                <a:cubicBezTo>
                  <a:pt x="6172" y="11558"/>
                  <a:pt x="5874" y="10819"/>
                  <a:pt x="5732" y="10400"/>
                </a:cubicBezTo>
                <a:cubicBezTo>
                  <a:pt x="7567" y="8881"/>
                  <a:pt x="8998" y="7284"/>
                  <a:pt x="10258" y="4590"/>
                </a:cubicBezTo>
                <a:lnTo>
                  <a:pt x="10258" y="8513"/>
                </a:lnTo>
                <a:cubicBezTo>
                  <a:pt x="9596" y="8752"/>
                  <a:pt x="9118" y="9414"/>
                  <a:pt x="9118" y="10193"/>
                </a:cubicBezTo>
                <a:cubicBezTo>
                  <a:pt x="9118" y="11171"/>
                  <a:pt x="9873" y="11967"/>
                  <a:pt x="10800" y="11967"/>
                </a:cubicBezTo>
                <a:cubicBezTo>
                  <a:pt x="11727" y="11967"/>
                  <a:pt x="12481" y="11171"/>
                  <a:pt x="12481" y="10193"/>
                </a:cubicBezTo>
                <a:cubicBezTo>
                  <a:pt x="12481" y="9414"/>
                  <a:pt x="12004" y="8752"/>
                  <a:pt x="11342" y="8513"/>
                </a:cubicBezTo>
                <a:lnTo>
                  <a:pt x="11342" y="4625"/>
                </a:lnTo>
                <a:cubicBezTo>
                  <a:pt x="12318" y="6721"/>
                  <a:pt x="13603" y="8484"/>
                  <a:pt x="15869" y="10397"/>
                </a:cubicBezTo>
                <a:cubicBezTo>
                  <a:pt x="15869" y="10397"/>
                  <a:pt x="15869" y="10397"/>
                  <a:pt x="15869" y="10397"/>
                </a:cubicBezTo>
                <a:close/>
                <a:moveTo>
                  <a:pt x="13677" y="20457"/>
                </a:moveTo>
                <a:lnTo>
                  <a:pt x="7922" y="20457"/>
                </a:lnTo>
                <a:lnTo>
                  <a:pt x="7922" y="14863"/>
                </a:lnTo>
                <a:cubicBezTo>
                  <a:pt x="8781" y="15333"/>
                  <a:pt x="9748" y="15575"/>
                  <a:pt x="10800" y="15575"/>
                </a:cubicBezTo>
                <a:cubicBezTo>
                  <a:pt x="11851" y="15575"/>
                  <a:pt x="12818" y="15333"/>
                  <a:pt x="13677" y="14863"/>
                </a:cubicBezTo>
                <a:cubicBezTo>
                  <a:pt x="13677" y="14863"/>
                  <a:pt x="13677" y="20457"/>
                  <a:pt x="13677" y="20457"/>
                </a:cubicBezTo>
                <a:close/>
                <a:moveTo>
                  <a:pt x="10800" y="9561"/>
                </a:moveTo>
                <a:cubicBezTo>
                  <a:pt x="11130" y="9561"/>
                  <a:pt x="11398" y="9845"/>
                  <a:pt x="11398" y="10193"/>
                </a:cubicBezTo>
                <a:cubicBezTo>
                  <a:pt x="11398" y="10540"/>
                  <a:pt x="11130" y="10824"/>
                  <a:pt x="10800" y="10824"/>
                </a:cubicBezTo>
                <a:cubicBezTo>
                  <a:pt x="10470" y="10824"/>
                  <a:pt x="10202" y="10540"/>
                  <a:pt x="10202" y="10193"/>
                </a:cubicBezTo>
                <a:cubicBezTo>
                  <a:pt x="10202" y="9845"/>
                  <a:pt x="10470" y="9561"/>
                  <a:pt x="10800" y="9561"/>
                </a:cubicBezTo>
                <a:cubicBezTo>
                  <a:pt x="10800" y="9561"/>
                  <a:pt x="10800" y="9561"/>
                  <a:pt x="10800" y="9561"/>
                </a:cubicBezTo>
                <a:close/>
                <a:moveTo>
                  <a:pt x="10800" y="1143"/>
                </a:moveTo>
                <a:cubicBezTo>
                  <a:pt x="11130" y="1143"/>
                  <a:pt x="11398" y="1426"/>
                  <a:pt x="11398" y="1774"/>
                </a:cubicBezTo>
                <a:cubicBezTo>
                  <a:pt x="11398" y="2122"/>
                  <a:pt x="11130" y="2405"/>
                  <a:pt x="10800" y="2405"/>
                </a:cubicBezTo>
                <a:cubicBezTo>
                  <a:pt x="10470" y="2405"/>
                  <a:pt x="10202" y="2122"/>
                  <a:pt x="10202" y="1774"/>
                </a:cubicBezTo>
                <a:cubicBezTo>
                  <a:pt x="10202" y="1426"/>
                  <a:pt x="10470" y="1143"/>
                  <a:pt x="10800" y="1143"/>
                </a:cubicBezTo>
                <a:cubicBezTo>
                  <a:pt x="10800" y="1143"/>
                  <a:pt x="10800" y="1143"/>
                  <a:pt x="10800" y="1143"/>
                </a:cubicBezTo>
                <a:close/>
                <a:moveTo>
                  <a:pt x="1681" y="13229"/>
                </a:moveTo>
                <a:cubicBezTo>
                  <a:pt x="1352" y="13229"/>
                  <a:pt x="1084" y="12946"/>
                  <a:pt x="1084" y="12598"/>
                </a:cubicBezTo>
                <a:cubicBezTo>
                  <a:pt x="1084" y="12250"/>
                  <a:pt x="1352" y="11967"/>
                  <a:pt x="1681" y="11967"/>
                </a:cubicBezTo>
                <a:cubicBezTo>
                  <a:pt x="2011" y="11967"/>
                  <a:pt x="2280" y="12250"/>
                  <a:pt x="2280" y="12598"/>
                </a:cubicBezTo>
                <a:cubicBezTo>
                  <a:pt x="2280" y="12946"/>
                  <a:pt x="2011" y="13229"/>
                  <a:pt x="1681" y="13229"/>
                </a:cubicBezTo>
                <a:cubicBezTo>
                  <a:pt x="1681" y="13229"/>
                  <a:pt x="1681" y="13229"/>
                  <a:pt x="1681" y="13229"/>
                </a:cubicBezTo>
                <a:close/>
                <a:moveTo>
                  <a:pt x="20449" y="10915"/>
                </a:moveTo>
                <a:cubicBezTo>
                  <a:pt x="20236" y="6097"/>
                  <a:pt x="16839" y="2144"/>
                  <a:pt x="12432" y="1349"/>
                </a:cubicBezTo>
                <a:cubicBezTo>
                  <a:pt x="12251" y="575"/>
                  <a:pt x="11588" y="0"/>
                  <a:pt x="10800" y="0"/>
                </a:cubicBezTo>
                <a:cubicBezTo>
                  <a:pt x="10011" y="0"/>
                  <a:pt x="9348" y="575"/>
                  <a:pt x="9167" y="1349"/>
                </a:cubicBezTo>
                <a:cubicBezTo>
                  <a:pt x="4761" y="2144"/>
                  <a:pt x="1363" y="6097"/>
                  <a:pt x="1151" y="10915"/>
                </a:cubicBezTo>
                <a:cubicBezTo>
                  <a:pt x="483" y="11150"/>
                  <a:pt x="0" y="11816"/>
                  <a:pt x="0" y="12598"/>
                </a:cubicBezTo>
                <a:cubicBezTo>
                  <a:pt x="0" y="13576"/>
                  <a:pt x="754" y="14372"/>
                  <a:pt x="1681" y="14372"/>
                </a:cubicBezTo>
                <a:cubicBezTo>
                  <a:pt x="2609" y="14372"/>
                  <a:pt x="3363" y="13576"/>
                  <a:pt x="3363" y="12598"/>
                </a:cubicBezTo>
                <a:cubicBezTo>
                  <a:pt x="3363" y="11824"/>
                  <a:pt x="2891" y="11165"/>
                  <a:pt x="2235" y="10923"/>
                </a:cubicBezTo>
                <a:cubicBezTo>
                  <a:pt x="2442" y="6699"/>
                  <a:pt x="5408" y="3231"/>
                  <a:pt x="9263" y="2492"/>
                </a:cubicBezTo>
                <a:cubicBezTo>
                  <a:pt x="9366" y="2736"/>
                  <a:pt x="9519" y="2951"/>
                  <a:pt x="9709" y="3122"/>
                </a:cubicBezTo>
                <a:cubicBezTo>
                  <a:pt x="8367" y="6391"/>
                  <a:pt x="6883" y="8038"/>
                  <a:pt x="4772" y="9738"/>
                </a:cubicBezTo>
                <a:cubicBezTo>
                  <a:pt x="4600" y="9877"/>
                  <a:pt x="4523" y="10110"/>
                  <a:pt x="4575" y="10331"/>
                </a:cubicBezTo>
                <a:cubicBezTo>
                  <a:pt x="4588" y="10385"/>
                  <a:pt x="4897" y="11661"/>
                  <a:pt x="5807" y="12940"/>
                </a:cubicBezTo>
                <a:cubicBezTo>
                  <a:pt x="6119" y="13380"/>
                  <a:pt x="6465" y="13766"/>
                  <a:pt x="6839" y="14098"/>
                </a:cubicBezTo>
                <a:lnTo>
                  <a:pt x="6839" y="21028"/>
                </a:lnTo>
                <a:cubicBezTo>
                  <a:pt x="6839" y="21344"/>
                  <a:pt x="7081" y="21600"/>
                  <a:pt x="7380" y="21600"/>
                </a:cubicBezTo>
                <a:lnTo>
                  <a:pt x="14219" y="21600"/>
                </a:lnTo>
                <a:cubicBezTo>
                  <a:pt x="14519" y="21600"/>
                  <a:pt x="14761" y="21344"/>
                  <a:pt x="14761" y="21028"/>
                </a:cubicBezTo>
                <a:lnTo>
                  <a:pt x="14761" y="14098"/>
                </a:lnTo>
                <a:cubicBezTo>
                  <a:pt x="15136" y="13766"/>
                  <a:pt x="15480" y="13380"/>
                  <a:pt x="15792" y="12940"/>
                </a:cubicBezTo>
                <a:cubicBezTo>
                  <a:pt x="16702" y="11661"/>
                  <a:pt x="17012" y="10385"/>
                  <a:pt x="17024" y="10331"/>
                </a:cubicBezTo>
                <a:cubicBezTo>
                  <a:pt x="17077" y="10111"/>
                  <a:pt x="17001" y="9880"/>
                  <a:pt x="16831" y="9741"/>
                </a:cubicBezTo>
                <a:cubicBezTo>
                  <a:pt x="14387" y="7739"/>
                  <a:pt x="13052" y="5997"/>
                  <a:pt x="11887" y="3127"/>
                </a:cubicBezTo>
                <a:cubicBezTo>
                  <a:pt x="12078" y="2955"/>
                  <a:pt x="12233" y="2738"/>
                  <a:pt x="12337" y="2492"/>
                </a:cubicBezTo>
                <a:cubicBezTo>
                  <a:pt x="16192" y="3231"/>
                  <a:pt x="19157" y="6699"/>
                  <a:pt x="19364" y="10923"/>
                </a:cubicBezTo>
                <a:cubicBezTo>
                  <a:pt x="18709" y="11165"/>
                  <a:pt x="18237" y="11824"/>
                  <a:pt x="18237" y="12598"/>
                </a:cubicBezTo>
                <a:cubicBezTo>
                  <a:pt x="18237" y="13576"/>
                  <a:pt x="18991" y="14372"/>
                  <a:pt x="19918" y="14372"/>
                </a:cubicBezTo>
                <a:cubicBezTo>
                  <a:pt x="20845" y="14372"/>
                  <a:pt x="21600" y="13576"/>
                  <a:pt x="21600" y="12598"/>
                </a:cubicBezTo>
                <a:cubicBezTo>
                  <a:pt x="21600" y="11816"/>
                  <a:pt x="21117" y="11150"/>
                  <a:pt x="20449" y="10915"/>
                </a:cubicBezTo>
                <a:cubicBezTo>
                  <a:pt x="20449" y="10915"/>
                  <a:pt x="20449" y="10915"/>
                  <a:pt x="20449" y="10915"/>
                </a:cubicBezTo>
                <a:close/>
              </a:path>
            </a:pathLst>
          </a:custGeom>
          <a:solidFill>
            <a:schemeClr val="tx1">
              <a:lumMod val="85000"/>
              <a:lumOff val="1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7" name="Shape 6589"/>
          <p:cNvSpPr/>
          <p:nvPr/>
        </p:nvSpPr>
        <p:spPr>
          <a:xfrm>
            <a:off x="8616366" y="2445585"/>
            <a:ext cx="762192" cy="765882"/>
          </a:xfrm>
          <a:custGeom>
            <a:avLst/>
            <a:gdLst/>
            <a:ahLst/>
            <a:cxnLst>
              <a:cxn ang="0">
                <a:pos x="wd2" y="hd2"/>
              </a:cxn>
              <a:cxn ang="5400000">
                <a:pos x="wd2" y="hd2"/>
              </a:cxn>
              <a:cxn ang="10800000">
                <a:pos x="wd2" y="hd2"/>
              </a:cxn>
              <a:cxn ang="16200000">
                <a:pos x="wd2" y="hd2"/>
              </a:cxn>
            </a:cxnLst>
            <a:rect l="0" t="0" r="r" b="b"/>
            <a:pathLst>
              <a:path w="21600" h="21600" extrusionOk="0">
                <a:moveTo>
                  <a:pt x="20585" y="14805"/>
                </a:moveTo>
                <a:cubicBezTo>
                  <a:pt x="20585" y="16169"/>
                  <a:pt x="19470" y="17286"/>
                  <a:pt x="18100" y="17286"/>
                </a:cubicBezTo>
                <a:lnTo>
                  <a:pt x="7750" y="17286"/>
                </a:lnTo>
                <a:cubicBezTo>
                  <a:pt x="7618" y="17286"/>
                  <a:pt x="7506" y="17281"/>
                  <a:pt x="7410" y="17279"/>
                </a:cubicBezTo>
                <a:cubicBezTo>
                  <a:pt x="6662" y="17269"/>
                  <a:pt x="6541" y="17314"/>
                  <a:pt x="5983" y="17832"/>
                </a:cubicBezTo>
                <a:cubicBezTo>
                  <a:pt x="5917" y="17894"/>
                  <a:pt x="5848" y="17963"/>
                  <a:pt x="5760" y="18043"/>
                </a:cubicBezTo>
                <a:lnTo>
                  <a:pt x="3666" y="19950"/>
                </a:lnTo>
                <a:lnTo>
                  <a:pt x="3666" y="6060"/>
                </a:lnTo>
                <a:cubicBezTo>
                  <a:pt x="3666" y="4696"/>
                  <a:pt x="4767" y="3592"/>
                  <a:pt x="6137" y="3592"/>
                </a:cubicBezTo>
                <a:lnTo>
                  <a:pt x="18100" y="3592"/>
                </a:lnTo>
                <a:cubicBezTo>
                  <a:pt x="19471" y="3592"/>
                  <a:pt x="20585" y="4696"/>
                  <a:pt x="20585" y="6060"/>
                </a:cubicBezTo>
                <a:cubicBezTo>
                  <a:pt x="20585" y="6060"/>
                  <a:pt x="20585" y="14805"/>
                  <a:pt x="20585" y="14805"/>
                </a:cubicBezTo>
                <a:close/>
                <a:moveTo>
                  <a:pt x="18100" y="2582"/>
                </a:moveTo>
                <a:lnTo>
                  <a:pt x="6137" y="2582"/>
                </a:lnTo>
                <a:cubicBezTo>
                  <a:pt x="4207" y="2582"/>
                  <a:pt x="2651" y="4140"/>
                  <a:pt x="2651" y="6060"/>
                </a:cubicBezTo>
                <a:lnTo>
                  <a:pt x="2651" y="15905"/>
                </a:lnTo>
                <a:lnTo>
                  <a:pt x="1015" y="17353"/>
                </a:lnTo>
                <a:lnTo>
                  <a:pt x="1015" y="5939"/>
                </a:lnTo>
                <a:cubicBezTo>
                  <a:pt x="1015" y="3210"/>
                  <a:pt x="3274" y="1010"/>
                  <a:pt x="6015" y="1010"/>
                </a:cubicBezTo>
                <a:lnTo>
                  <a:pt x="15491" y="1010"/>
                </a:lnTo>
                <a:cubicBezTo>
                  <a:pt x="16023" y="1010"/>
                  <a:pt x="16532" y="1168"/>
                  <a:pt x="16962" y="1484"/>
                </a:cubicBezTo>
                <a:cubicBezTo>
                  <a:pt x="17187" y="1650"/>
                  <a:pt x="17505" y="1598"/>
                  <a:pt x="17672" y="1374"/>
                </a:cubicBezTo>
                <a:cubicBezTo>
                  <a:pt x="17839" y="1150"/>
                  <a:pt x="17791" y="841"/>
                  <a:pt x="17566" y="675"/>
                </a:cubicBezTo>
                <a:cubicBezTo>
                  <a:pt x="16960" y="229"/>
                  <a:pt x="16242" y="0"/>
                  <a:pt x="15490" y="0"/>
                </a:cubicBezTo>
                <a:lnTo>
                  <a:pt x="6015" y="0"/>
                </a:lnTo>
                <a:cubicBezTo>
                  <a:pt x="2714" y="0"/>
                  <a:pt x="0" y="2653"/>
                  <a:pt x="0" y="5939"/>
                </a:cubicBezTo>
                <a:lnTo>
                  <a:pt x="0" y="18498"/>
                </a:lnTo>
                <a:cubicBezTo>
                  <a:pt x="0" y="18698"/>
                  <a:pt x="132" y="18879"/>
                  <a:pt x="317" y="18960"/>
                </a:cubicBezTo>
                <a:cubicBezTo>
                  <a:pt x="501" y="19041"/>
                  <a:pt x="729" y="19006"/>
                  <a:pt x="877" y="18871"/>
                </a:cubicBezTo>
                <a:lnTo>
                  <a:pt x="2651" y="17273"/>
                </a:lnTo>
                <a:lnTo>
                  <a:pt x="2651" y="21095"/>
                </a:lnTo>
                <a:cubicBezTo>
                  <a:pt x="2651" y="21295"/>
                  <a:pt x="2763" y="21476"/>
                  <a:pt x="2947" y="21557"/>
                </a:cubicBezTo>
                <a:cubicBezTo>
                  <a:pt x="3013" y="21586"/>
                  <a:pt x="3079" y="21600"/>
                  <a:pt x="3148" y="21600"/>
                </a:cubicBezTo>
                <a:cubicBezTo>
                  <a:pt x="3273" y="21600"/>
                  <a:pt x="3394" y="21555"/>
                  <a:pt x="3489" y="21468"/>
                </a:cubicBezTo>
                <a:lnTo>
                  <a:pt x="6438" y="18789"/>
                </a:lnTo>
                <a:cubicBezTo>
                  <a:pt x="6530" y="18705"/>
                  <a:pt x="6608" y="18633"/>
                  <a:pt x="6676" y="18569"/>
                </a:cubicBezTo>
                <a:cubicBezTo>
                  <a:pt x="6817" y="18438"/>
                  <a:pt x="6951" y="18314"/>
                  <a:pt x="6995" y="18297"/>
                </a:cubicBezTo>
                <a:cubicBezTo>
                  <a:pt x="7036" y="18281"/>
                  <a:pt x="7211" y="18287"/>
                  <a:pt x="7397" y="18290"/>
                </a:cubicBezTo>
                <a:cubicBezTo>
                  <a:pt x="7496" y="18291"/>
                  <a:pt x="7613" y="18297"/>
                  <a:pt x="7750" y="18297"/>
                </a:cubicBezTo>
                <a:lnTo>
                  <a:pt x="18100" y="18297"/>
                </a:lnTo>
                <a:cubicBezTo>
                  <a:pt x="20030" y="18297"/>
                  <a:pt x="21600" y="16726"/>
                  <a:pt x="21600" y="14805"/>
                </a:cubicBezTo>
                <a:lnTo>
                  <a:pt x="21600" y="6060"/>
                </a:lnTo>
                <a:cubicBezTo>
                  <a:pt x="21600" y="4140"/>
                  <a:pt x="20030" y="2582"/>
                  <a:pt x="18100" y="2582"/>
                </a:cubicBezTo>
                <a:cubicBezTo>
                  <a:pt x="18100" y="2582"/>
                  <a:pt x="18100" y="2582"/>
                  <a:pt x="18100" y="2582"/>
                </a:cubicBezTo>
                <a:close/>
                <a:moveTo>
                  <a:pt x="15396" y="9773"/>
                </a:moveTo>
                <a:cubicBezTo>
                  <a:pt x="15439" y="9987"/>
                  <a:pt x="15461" y="10208"/>
                  <a:pt x="15461" y="10428"/>
                </a:cubicBezTo>
                <a:cubicBezTo>
                  <a:pt x="15461" y="10651"/>
                  <a:pt x="15439" y="10874"/>
                  <a:pt x="15395" y="11091"/>
                </a:cubicBezTo>
                <a:cubicBezTo>
                  <a:pt x="15355" y="11285"/>
                  <a:pt x="15434" y="11484"/>
                  <a:pt x="15595" y="11600"/>
                </a:cubicBezTo>
                <a:lnTo>
                  <a:pt x="16391" y="12174"/>
                </a:lnTo>
                <a:cubicBezTo>
                  <a:pt x="16368" y="12293"/>
                  <a:pt x="16300" y="12500"/>
                  <a:pt x="16154" y="12752"/>
                </a:cubicBezTo>
                <a:cubicBezTo>
                  <a:pt x="16008" y="13003"/>
                  <a:pt x="15861" y="13165"/>
                  <a:pt x="15770" y="13245"/>
                </a:cubicBezTo>
                <a:lnTo>
                  <a:pt x="14869" y="12844"/>
                </a:lnTo>
                <a:cubicBezTo>
                  <a:pt x="14688" y="12763"/>
                  <a:pt x="14476" y="12795"/>
                  <a:pt x="14326" y="12926"/>
                </a:cubicBezTo>
                <a:cubicBezTo>
                  <a:pt x="13990" y="13220"/>
                  <a:pt x="13606" y="13441"/>
                  <a:pt x="13184" y="13582"/>
                </a:cubicBezTo>
                <a:cubicBezTo>
                  <a:pt x="12996" y="13645"/>
                  <a:pt x="12862" y="13812"/>
                  <a:pt x="12841" y="14009"/>
                </a:cubicBezTo>
                <a:lnTo>
                  <a:pt x="12739" y="14986"/>
                </a:lnTo>
                <a:cubicBezTo>
                  <a:pt x="12625" y="15025"/>
                  <a:pt x="12411" y="15070"/>
                  <a:pt x="12119" y="15070"/>
                </a:cubicBezTo>
                <a:cubicBezTo>
                  <a:pt x="11827" y="15070"/>
                  <a:pt x="11612" y="15025"/>
                  <a:pt x="11498" y="14986"/>
                </a:cubicBezTo>
                <a:lnTo>
                  <a:pt x="11396" y="14009"/>
                </a:lnTo>
                <a:cubicBezTo>
                  <a:pt x="11376" y="13812"/>
                  <a:pt x="11242" y="13645"/>
                  <a:pt x="11053" y="13582"/>
                </a:cubicBezTo>
                <a:cubicBezTo>
                  <a:pt x="10631" y="13441"/>
                  <a:pt x="10247" y="13220"/>
                  <a:pt x="9911" y="12926"/>
                </a:cubicBezTo>
                <a:cubicBezTo>
                  <a:pt x="9762" y="12795"/>
                  <a:pt x="9550" y="12763"/>
                  <a:pt x="9368" y="12844"/>
                </a:cubicBezTo>
                <a:lnTo>
                  <a:pt x="8467" y="13244"/>
                </a:lnTo>
                <a:cubicBezTo>
                  <a:pt x="8376" y="13165"/>
                  <a:pt x="8229" y="13003"/>
                  <a:pt x="8083" y="12752"/>
                </a:cubicBezTo>
                <a:cubicBezTo>
                  <a:pt x="7937" y="12500"/>
                  <a:pt x="7870" y="12292"/>
                  <a:pt x="7846" y="12174"/>
                </a:cubicBezTo>
                <a:lnTo>
                  <a:pt x="8643" y="11600"/>
                </a:lnTo>
                <a:cubicBezTo>
                  <a:pt x="8804" y="11484"/>
                  <a:pt x="8882" y="11285"/>
                  <a:pt x="8842" y="11091"/>
                </a:cubicBezTo>
                <a:cubicBezTo>
                  <a:pt x="8799" y="10874"/>
                  <a:pt x="8776" y="10651"/>
                  <a:pt x="8776" y="10428"/>
                </a:cubicBezTo>
                <a:cubicBezTo>
                  <a:pt x="8776" y="10208"/>
                  <a:pt x="8798" y="9988"/>
                  <a:pt x="8841" y="9773"/>
                </a:cubicBezTo>
                <a:cubicBezTo>
                  <a:pt x="8880" y="9579"/>
                  <a:pt x="8802" y="9381"/>
                  <a:pt x="8641" y="9265"/>
                </a:cubicBezTo>
                <a:lnTo>
                  <a:pt x="7846" y="8692"/>
                </a:lnTo>
                <a:cubicBezTo>
                  <a:pt x="7870" y="8574"/>
                  <a:pt x="7937" y="8366"/>
                  <a:pt x="8083" y="8114"/>
                </a:cubicBezTo>
                <a:cubicBezTo>
                  <a:pt x="8229" y="7863"/>
                  <a:pt x="8376" y="7701"/>
                  <a:pt x="8467" y="7622"/>
                </a:cubicBezTo>
                <a:lnTo>
                  <a:pt x="9362" y="8020"/>
                </a:lnTo>
                <a:cubicBezTo>
                  <a:pt x="9544" y="8100"/>
                  <a:pt x="9756" y="8068"/>
                  <a:pt x="9905" y="7936"/>
                </a:cubicBezTo>
                <a:cubicBezTo>
                  <a:pt x="10243" y="7639"/>
                  <a:pt x="10629" y="7416"/>
                  <a:pt x="11054" y="7275"/>
                </a:cubicBezTo>
                <a:cubicBezTo>
                  <a:pt x="11242" y="7212"/>
                  <a:pt x="11376" y="7045"/>
                  <a:pt x="11397" y="6848"/>
                </a:cubicBezTo>
                <a:lnTo>
                  <a:pt x="11498" y="5880"/>
                </a:lnTo>
                <a:cubicBezTo>
                  <a:pt x="11612" y="5841"/>
                  <a:pt x="11827" y="5796"/>
                  <a:pt x="12119" y="5796"/>
                </a:cubicBezTo>
                <a:cubicBezTo>
                  <a:pt x="12411" y="5796"/>
                  <a:pt x="12625" y="5841"/>
                  <a:pt x="12739" y="5880"/>
                </a:cubicBezTo>
                <a:lnTo>
                  <a:pt x="12840" y="6848"/>
                </a:lnTo>
                <a:cubicBezTo>
                  <a:pt x="12861" y="7045"/>
                  <a:pt x="12995" y="7212"/>
                  <a:pt x="13184" y="7275"/>
                </a:cubicBezTo>
                <a:cubicBezTo>
                  <a:pt x="13608" y="7416"/>
                  <a:pt x="13994" y="7639"/>
                  <a:pt x="14332" y="7936"/>
                </a:cubicBezTo>
                <a:cubicBezTo>
                  <a:pt x="14482" y="8068"/>
                  <a:pt x="14694" y="8100"/>
                  <a:pt x="14876" y="8019"/>
                </a:cubicBezTo>
                <a:lnTo>
                  <a:pt x="15770" y="7622"/>
                </a:lnTo>
                <a:cubicBezTo>
                  <a:pt x="15861" y="7701"/>
                  <a:pt x="16008" y="7863"/>
                  <a:pt x="16154" y="8114"/>
                </a:cubicBezTo>
                <a:cubicBezTo>
                  <a:pt x="16300" y="8366"/>
                  <a:pt x="16368" y="8573"/>
                  <a:pt x="16391" y="8692"/>
                </a:cubicBezTo>
                <a:lnTo>
                  <a:pt x="15596" y="9265"/>
                </a:lnTo>
                <a:cubicBezTo>
                  <a:pt x="15436" y="9381"/>
                  <a:pt x="15357" y="9579"/>
                  <a:pt x="15396" y="9773"/>
                </a:cubicBezTo>
                <a:cubicBezTo>
                  <a:pt x="15396" y="9773"/>
                  <a:pt x="15396" y="9773"/>
                  <a:pt x="15396" y="9773"/>
                </a:cubicBezTo>
                <a:close/>
                <a:moveTo>
                  <a:pt x="17099" y="11437"/>
                </a:moveTo>
                <a:lnTo>
                  <a:pt x="16443" y="10965"/>
                </a:lnTo>
                <a:cubicBezTo>
                  <a:pt x="16465" y="10787"/>
                  <a:pt x="16476" y="10608"/>
                  <a:pt x="16476" y="10428"/>
                </a:cubicBezTo>
                <a:cubicBezTo>
                  <a:pt x="16476" y="10252"/>
                  <a:pt x="16466" y="10075"/>
                  <a:pt x="16444" y="9901"/>
                </a:cubicBezTo>
                <a:lnTo>
                  <a:pt x="17100" y="9428"/>
                </a:lnTo>
                <a:cubicBezTo>
                  <a:pt x="17268" y="9319"/>
                  <a:pt x="17497" y="9063"/>
                  <a:pt x="17387" y="8498"/>
                </a:cubicBezTo>
                <a:cubicBezTo>
                  <a:pt x="17335" y="8228"/>
                  <a:pt x="17209" y="7912"/>
                  <a:pt x="17033" y="7609"/>
                </a:cubicBezTo>
                <a:cubicBezTo>
                  <a:pt x="16547" y="6770"/>
                  <a:pt x="15957" y="6403"/>
                  <a:pt x="15486" y="6641"/>
                </a:cubicBezTo>
                <a:lnTo>
                  <a:pt x="14748" y="6970"/>
                </a:lnTo>
                <a:cubicBezTo>
                  <a:pt x="14460" y="6752"/>
                  <a:pt x="14149" y="6573"/>
                  <a:pt x="13818" y="6434"/>
                </a:cubicBezTo>
                <a:lnTo>
                  <a:pt x="13735" y="5639"/>
                </a:lnTo>
                <a:cubicBezTo>
                  <a:pt x="13710" y="5111"/>
                  <a:pt x="13095" y="4785"/>
                  <a:pt x="12119" y="4785"/>
                </a:cubicBezTo>
                <a:cubicBezTo>
                  <a:pt x="11145" y="4785"/>
                  <a:pt x="10531" y="5110"/>
                  <a:pt x="10503" y="5636"/>
                </a:cubicBezTo>
                <a:lnTo>
                  <a:pt x="10420" y="6434"/>
                </a:lnTo>
                <a:cubicBezTo>
                  <a:pt x="10088" y="6573"/>
                  <a:pt x="9777" y="6753"/>
                  <a:pt x="9490" y="6970"/>
                </a:cubicBezTo>
                <a:lnTo>
                  <a:pt x="8753" y="6642"/>
                </a:lnTo>
                <a:cubicBezTo>
                  <a:pt x="8575" y="6552"/>
                  <a:pt x="8238" y="6483"/>
                  <a:pt x="7801" y="6860"/>
                </a:cubicBezTo>
                <a:cubicBezTo>
                  <a:pt x="7592" y="7040"/>
                  <a:pt x="7380" y="7306"/>
                  <a:pt x="7204" y="7609"/>
                </a:cubicBezTo>
                <a:cubicBezTo>
                  <a:pt x="6718" y="8448"/>
                  <a:pt x="6693" y="9140"/>
                  <a:pt x="7135" y="9427"/>
                </a:cubicBezTo>
                <a:lnTo>
                  <a:pt x="7793" y="9901"/>
                </a:lnTo>
                <a:cubicBezTo>
                  <a:pt x="7772" y="10076"/>
                  <a:pt x="7761" y="10252"/>
                  <a:pt x="7761" y="10429"/>
                </a:cubicBezTo>
                <a:cubicBezTo>
                  <a:pt x="7761" y="10608"/>
                  <a:pt x="7772" y="10787"/>
                  <a:pt x="7794" y="10964"/>
                </a:cubicBezTo>
                <a:lnTo>
                  <a:pt x="7136" y="11439"/>
                </a:lnTo>
                <a:cubicBezTo>
                  <a:pt x="6693" y="11725"/>
                  <a:pt x="6718" y="12418"/>
                  <a:pt x="7204" y="13257"/>
                </a:cubicBezTo>
                <a:cubicBezTo>
                  <a:pt x="7380" y="13560"/>
                  <a:pt x="7592" y="13826"/>
                  <a:pt x="7801" y="14006"/>
                </a:cubicBezTo>
                <a:cubicBezTo>
                  <a:pt x="8238" y="14383"/>
                  <a:pt x="8575" y="14314"/>
                  <a:pt x="8753" y="14224"/>
                </a:cubicBezTo>
                <a:lnTo>
                  <a:pt x="9497" y="13893"/>
                </a:lnTo>
                <a:cubicBezTo>
                  <a:pt x="9783" y="14108"/>
                  <a:pt x="10091" y="14284"/>
                  <a:pt x="10419" y="14423"/>
                </a:cubicBezTo>
                <a:lnTo>
                  <a:pt x="10503" y="15230"/>
                </a:lnTo>
                <a:cubicBezTo>
                  <a:pt x="10530" y="15756"/>
                  <a:pt x="11145" y="16081"/>
                  <a:pt x="12119" y="16081"/>
                </a:cubicBezTo>
                <a:cubicBezTo>
                  <a:pt x="13095" y="16081"/>
                  <a:pt x="13710" y="15755"/>
                  <a:pt x="13735" y="15227"/>
                </a:cubicBezTo>
                <a:lnTo>
                  <a:pt x="13819" y="14423"/>
                </a:lnTo>
                <a:cubicBezTo>
                  <a:pt x="14147" y="14284"/>
                  <a:pt x="14455" y="14108"/>
                  <a:pt x="14740" y="13893"/>
                </a:cubicBezTo>
                <a:lnTo>
                  <a:pt x="15486" y="14225"/>
                </a:lnTo>
                <a:cubicBezTo>
                  <a:pt x="15957" y="14463"/>
                  <a:pt x="16547" y="14096"/>
                  <a:pt x="17033" y="13257"/>
                </a:cubicBezTo>
                <a:cubicBezTo>
                  <a:pt x="17522" y="12415"/>
                  <a:pt x="17545" y="11723"/>
                  <a:pt x="17099" y="11437"/>
                </a:cubicBezTo>
                <a:cubicBezTo>
                  <a:pt x="17099" y="11437"/>
                  <a:pt x="17099" y="11437"/>
                  <a:pt x="17099" y="11437"/>
                </a:cubicBezTo>
                <a:close/>
                <a:moveTo>
                  <a:pt x="12119" y="11340"/>
                </a:moveTo>
                <a:cubicBezTo>
                  <a:pt x="11614" y="11340"/>
                  <a:pt x="11203" y="10931"/>
                  <a:pt x="11203" y="10428"/>
                </a:cubicBezTo>
                <a:cubicBezTo>
                  <a:pt x="11203" y="9925"/>
                  <a:pt x="11614" y="9516"/>
                  <a:pt x="12119" y="9516"/>
                </a:cubicBezTo>
                <a:cubicBezTo>
                  <a:pt x="12624" y="9516"/>
                  <a:pt x="13035" y="9925"/>
                  <a:pt x="13035" y="10428"/>
                </a:cubicBezTo>
                <a:cubicBezTo>
                  <a:pt x="13035" y="10931"/>
                  <a:pt x="12624" y="11340"/>
                  <a:pt x="12119" y="11340"/>
                </a:cubicBezTo>
                <a:cubicBezTo>
                  <a:pt x="12119" y="11340"/>
                  <a:pt x="12119" y="11340"/>
                  <a:pt x="12119" y="11340"/>
                </a:cubicBezTo>
                <a:close/>
                <a:moveTo>
                  <a:pt x="12119" y="8506"/>
                </a:moveTo>
                <a:cubicBezTo>
                  <a:pt x="11054" y="8506"/>
                  <a:pt x="10187" y="9368"/>
                  <a:pt x="10187" y="10428"/>
                </a:cubicBezTo>
                <a:cubicBezTo>
                  <a:pt x="10187" y="11488"/>
                  <a:pt x="11054" y="12350"/>
                  <a:pt x="12119" y="12350"/>
                </a:cubicBezTo>
                <a:cubicBezTo>
                  <a:pt x="13184" y="12350"/>
                  <a:pt x="14050" y="11488"/>
                  <a:pt x="14050" y="10428"/>
                </a:cubicBezTo>
                <a:cubicBezTo>
                  <a:pt x="14050" y="9368"/>
                  <a:pt x="13184" y="8506"/>
                  <a:pt x="12119" y="8506"/>
                </a:cubicBezTo>
                <a:cubicBezTo>
                  <a:pt x="12119" y="8506"/>
                  <a:pt x="12119" y="8506"/>
                  <a:pt x="12119" y="8506"/>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0" name="Shape 6592"/>
          <p:cNvSpPr/>
          <p:nvPr/>
        </p:nvSpPr>
        <p:spPr>
          <a:xfrm>
            <a:off x="1158255" y="2556753"/>
            <a:ext cx="1000409" cy="765882"/>
          </a:xfrm>
          <a:custGeom>
            <a:avLst/>
            <a:gdLst/>
            <a:ahLst/>
            <a:cxnLst>
              <a:cxn ang="0">
                <a:pos x="wd2" y="hd2"/>
              </a:cxn>
              <a:cxn ang="5400000">
                <a:pos x="wd2" y="hd2"/>
              </a:cxn>
              <a:cxn ang="10800000">
                <a:pos x="wd2" y="hd2"/>
              </a:cxn>
              <a:cxn ang="16200000">
                <a:pos x="wd2" y="hd2"/>
              </a:cxn>
            </a:cxnLst>
            <a:rect l="0" t="0" r="r" b="b"/>
            <a:pathLst>
              <a:path w="21600" h="21600" extrusionOk="0">
                <a:moveTo>
                  <a:pt x="18577" y="20275"/>
                </a:moveTo>
                <a:lnTo>
                  <a:pt x="15554" y="20275"/>
                </a:lnTo>
                <a:lnTo>
                  <a:pt x="15554" y="11060"/>
                </a:lnTo>
                <a:lnTo>
                  <a:pt x="18577" y="11060"/>
                </a:lnTo>
                <a:cubicBezTo>
                  <a:pt x="18577" y="11060"/>
                  <a:pt x="18577" y="20275"/>
                  <a:pt x="18577" y="20275"/>
                </a:cubicBezTo>
                <a:close/>
                <a:moveTo>
                  <a:pt x="12605" y="20275"/>
                </a:moveTo>
                <a:lnTo>
                  <a:pt x="9582" y="20275"/>
                </a:lnTo>
                <a:lnTo>
                  <a:pt x="9582" y="1923"/>
                </a:lnTo>
                <a:lnTo>
                  <a:pt x="12605" y="1923"/>
                </a:lnTo>
                <a:cubicBezTo>
                  <a:pt x="12605" y="1923"/>
                  <a:pt x="12605" y="20275"/>
                  <a:pt x="12605" y="20275"/>
                </a:cubicBezTo>
                <a:close/>
                <a:moveTo>
                  <a:pt x="6633" y="20275"/>
                </a:moveTo>
                <a:lnTo>
                  <a:pt x="3611" y="20275"/>
                </a:lnTo>
                <a:lnTo>
                  <a:pt x="3611" y="7634"/>
                </a:lnTo>
                <a:lnTo>
                  <a:pt x="6633" y="7634"/>
                </a:lnTo>
                <a:cubicBezTo>
                  <a:pt x="6633" y="7634"/>
                  <a:pt x="6633" y="20275"/>
                  <a:pt x="6633" y="20275"/>
                </a:cubicBezTo>
                <a:close/>
                <a:moveTo>
                  <a:pt x="21093" y="20275"/>
                </a:moveTo>
                <a:lnTo>
                  <a:pt x="19591" y="20275"/>
                </a:lnTo>
                <a:lnTo>
                  <a:pt x="19591" y="11083"/>
                </a:lnTo>
                <a:cubicBezTo>
                  <a:pt x="19591" y="10340"/>
                  <a:pt x="19128" y="9736"/>
                  <a:pt x="18559" y="9736"/>
                </a:cubicBezTo>
                <a:lnTo>
                  <a:pt x="15571" y="9736"/>
                </a:lnTo>
                <a:cubicBezTo>
                  <a:pt x="15002" y="9736"/>
                  <a:pt x="14540" y="10340"/>
                  <a:pt x="14540" y="11083"/>
                </a:cubicBezTo>
                <a:lnTo>
                  <a:pt x="14540" y="20275"/>
                </a:lnTo>
                <a:lnTo>
                  <a:pt x="13619" y="20275"/>
                </a:lnTo>
                <a:lnTo>
                  <a:pt x="13619" y="1946"/>
                </a:lnTo>
                <a:cubicBezTo>
                  <a:pt x="13619" y="1203"/>
                  <a:pt x="13157" y="599"/>
                  <a:pt x="12588" y="599"/>
                </a:cubicBezTo>
                <a:lnTo>
                  <a:pt x="9600" y="599"/>
                </a:lnTo>
                <a:cubicBezTo>
                  <a:pt x="9031" y="599"/>
                  <a:pt x="8568" y="1203"/>
                  <a:pt x="8568" y="1946"/>
                </a:cubicBezTo>
                <a:lnTo>
                  <a:pt x="8568" y="20275"/>
                </a:lnTo>
                <a:lnTo>
                  <a:pt x="7648" y="20275"/>
                </a:lnTo>
                <a:lnTo>
                  <a:pt x="7648" y="7657"/>
                </a:lnTo>
                <a:cubicBezTo>
                  <a:pt x="7648" y="6914"/>
                  <a:pt x="7185" y="6309"/>
                  <a:pt x="6616" y="6309"/>
                </a:cubicBezTo>
                <a:lnTo>
                  <a:pt x="3628" y="6309"/>
                </a:lnTo>
                <a:cubicBezTo>
                  <a:pt x="3059" y="6309"/>
                  <a:pt x="2597" y="6914"/>
                  <a:pt x="2597" y="7657"/>
                </a:cubicBezTo>
                <a:lnTo>
                  <a:pt x="2597" y="20275"/>
                </a:lnTo>
                <a:lnTo>
                  <a:pt x="1381" y="20275"/>
                </a:lnTo>
                <a:cubicBezTo>
                  <a:pt x="1182" y="20275"/>
                  <a:pt x="1014" y="20056"/>
                  <a:pt x="1014" y="19797"/>
                </a:cubicBezTo>
                <a:lnTo>
                  <a:pt x="1014" y="663"/>
                </a:lnTo>
                <a:cubicBezTo>
                  <a:pt x="1014" y="297"/>
                  <a:pt x="787" y="0"/>
                  <a:pt x="507" y="0"/>
                </a:cubicBezTo>
                <a:cubicBezTo>
                  <a:pt x="227" y="0"/>
                  <a:pt x="0" y="297"/>
                  <a:pt x="0" y="663"/>
                </a:cubicBezTo>
                <a:lnTo>
                  <a:pt x="0" y="19797"/>
                </a:lnTo>
                <a:cubicBezTo>
                  <a:pt x="0" y="20791"/>
                  <a:pt x="620" y="21600"/>
                  <a:pt x="1381" y="21600"/>
                </a:cubicBezTo>
                <a:lnTo>
                  <a:pt x="21093" y="21600"/>
                </a:lnTo>
                <a:cubicBezTo>
                  <a:pt x="21372" y="21600"/>
                  <a:pt x="21600" y="21303"/>
                  <a:pt x="21600" y="20938"/>
                </a:cubicBezTo>
                <a:cubicBezTo>
                  <a:pt x="21600" y="20572"/>
                  <a:pt x="21372" y="20275"/>
                  <a:pt x="21093" y="20275"/>
                </a:cubicBezTo>
                <a:close/>
              </a:path>
            </a:pathLst>
          </a:custGeom>
          <a:solidFill>
            <a:srgbClr val="FFFFFF"/>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1" name="Rectangle 80"/>
          <p:cNvSpPr/>
          <p:nvPr/>
        </p:nvSpPr>
        <p:spPr>
          <a:xfrm>
            <a:off x="994119" y="4119158"/>
            <a:ext cx="2798043"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82" name="Title 1"/>
          <p:cNvSpPr txBox="1">
            <a:spLocks/>
          </p:cNvSpPr>
          <p:nvPr/>
        </p:nvSpPr>
        <p:spPr>
          <a:xfrm>
            <a:off x="994119" y="3778122"/>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Marketing</a:t>
            </a:r>
          </a:p>
        </p:txBody>
      </p:sp>
      <p:sp>
        <p:nvSpPr>
          <p:cNvPr id="83" name="Rectangle 82"/>
          <p:cNvSpPr/>
          <p:nvPr/>
        </p:nvSpPr>
        <p:spPr>
          <a:xfrm>
            <a:off x="4549756" y="4191669"/>
            <a:ext cx="2798043"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84" name="Title 1"/>
          <p:cNvSpPr txBox="1">
            <a:spLocks/>
          </p:cNvSpPr>
          <p:nvPr/>
        </p:nvSpPr>
        <p:spPr>
          <a:xfrm>
            <a:off x="4549756" y="3850633"/>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tx1">
                    <a:lumMod val="85000"/>
                    <a:lumOff val="15000"/>
                  </a:schemeClr>
                </a:solidFill>
                <a:latin typeface="Caviar Dreams" panose="020B0402020204020504" pitchFamily="34" charset="0"/>
                <a:ea typeface="Open Sans" panose="020B0606030504020204" pitchFamily="34" charset="0"/>
                <a:cs typeface="Open Sans" panose="020B0606030504020204" pitchFamily="34" charset="0"/>
              </a:rPr>
              <a:t>Graphic Design</a:t>
            </a:r>
          </a:p>
        </p:txBody>
      </p:sp>
      <p:sp>
        <p:nvSpPr>
          <p:cNvPr id="85" name="Rectangle 84"/>
          <p:cNvSpPr/>
          <p:nvPr/>
        </p:nvSpPr>
        <p:spPr>
          <a:xfrm>
            <a:off x="8456135" y="4119158"/>
            <a:ext cx="2798043"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a:t>
            </a:r>
          </a:p>
        </p:txBody>
      </p:sp>
      <p:sp>
        <p:nvSpPr>
          <p:cNvPr id="86" name="Title 1"/>
          <p:cNvSpPr txBox="1">
            <a:spLocks/>
          </p:cNvSpPr>
          <p:nvPr/>
        </p:nvSpPr>
        <p:spPr>
          <a:xfrm>
            <a:off x="8456135" y="3778122"/>
            <a:ext cx="2098544" cy="413547"/>
          </a:xfrm>
          <a:prstGeom prst="rect">
            <a:avLst/>
          </a:prstGeom>
        </p:spPr>
        <p:txBody>
          <a:bodyPr wrap="non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600" b="1" spc="-151" dirty="0">
                <a:solidFill>
                  <a:schemeClr val="bg1"/>
                </a:solidFill>
                <a:latin typeface="Caviar Dreams" panose="020B0402020204020504" pitchFamily="34" charset="0"/>
                <a:ea typeface="Open Sans" panose="020B0606030504020204" pitchFamily="34" charset="0"/>
                <a:cs typeface="Open Sans" panose="020B0606030504020204" pitchFamily="34" charset="0"/>
              </a:rPr>
              <a:t>Support</a:t>
            </a:r>
          </a:p>
        </p:txBody>
      </p:sp>
    </p:spTree>
    <p:extLst>
      <p:ext uri="{BB962C8B-B14F-4D97-AF65-F5344CB8AC3E}">
        <p14:creationId xmlns:p14="http://schemas.microsoft.com/office/powerpoint/2010/main" val="323931779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94</a:t>
            </a:fld>
            <a:endParaRPr lang="en-US"/>
          </a:p>
        </p:txBody>
      </p:sp>
      <p:sp>
        <p:nvSpPr>
          <p:cNvPr id="62" name="Title 11"/>
          <p:cNvSpPr txBox="1">
            <a:spLocks/>
          </p:cNvSpPr>
          <p:nvPr/>
        </p:nvSpPr>
        <p:spPr>
          <a:xfrm>
            <a:off x="433033"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Target Market Strategy</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33033"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3" name="Group 2"/>
          <p:cNvGrpSpPr/>
          <p:nvPr/>
        </p:nvGrpSpPr>
        <p:grpSpPr>
          <a:xfrm>
            <a:off x="5361460" y="665466"/>
            <a:ext cx="6073424" cy="5161004"/>
            <a:chOff x="440265" y="665466"/>
            <a:chExt cx="6073424" cy="5161004"/>
          </a:xfrm>
        </p:grpSpPr>
        <p:sp>
          <p:nvSpPr>
            <p:cNvPr id="162" name="Bent Arrow 161"/>
            <p:cNvSpPr/>
            <p:nvPr/>
          </p:nvSpPr>
          <p:spPr>
            <a:xfrm>
              <a:off x="3660535" y="761356"/>
              <a:ext cx="747184" cy="4809067"/>
            </a:xfrm>
            <a:prstGeom prst="bentArrow">
              <a:avLst>
                <a:gd name="adj1" fmla="val 24006"/>
                <a:gd name="adj2" fmla="val 25000"/>
                <a:gd name="adj3" fmla="val 37329"/>
                <a:gd name="adj4" fmla="val 43750"/>
              </a:avLst>
            </a:prstGeom>
            <a:solidFill>
              <a:schemeClr val="bg1">
                <a:lumMod val="65000"/>
              </a:schemeClr>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dirty="0">
                <a:solidFill>
                  <a:schemeClr val="tx1"/>
                </a:solidFill>
              </a:endParaRPr>
            </a:p>
          </p:txBody>
        </p:sp>
        <p:sp>
          <p:nvSpPr>
            <p:cNvPr id="163" name="Bent Arrow 162"/>
            <p:cNvSpPr/>
            <p:nvPr/>
          </p:nvSpPr>
          <p:spPr>
            <a:xfrm>
              <a:off x="3660535" y="2295200"/>
              <a:ext cx="747184" cy="3285067"/>
            </a:xfrm>
            <a:prstGeom prst="bentArrow">
              <a:avLst>
                <a:gd name="adj1" fmla="val 24006"/>
                <a:gd name="adj2" fmla="val 25000"/>
                <a:gd name="adj3" fmla="val 37329"/>
                <a:gd name="adj4" fmla="val 43750"/>
              </a:avLst>
            </a:prstGeom>
            <a:solidFill>
              <a:schemeClr val="accent6"/>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4" name="Bent Arrow 163"/>
            <p:cNvSpPr/>
            <p:nvPr/>
          </p:nvSpPr>
          <p:spPr>
            <a:xfrm rot="10800000" flipV="1">
              <a:off x="2690044" y="1536056"/>
              <a:ext cx="747183" cy="4034367"/>
            </a:xfrm>
            <a:prstGeom prst="bentArrow">
              <a:avLst>
                <a:gd name="adj1" fmla="val 24006"/>
                <a:gd name="adj2" fmla="val 25000"/>
                <a:gd name="adj3" fmla="val 37329"/>
                <a:gd name="adj4" fmla="val 43750"/>
              </a:avLst>
            </a:prstGeom>
            <a:solidFill>
              <a:schemeClr val="accent4"/>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5" name="Bent Arrow 164"/>
            <p:cNvSpPr/>
            <p:nvPr/>
          </p:nvSpPr>
          <p:spPr>
            <a:xfrm rot="10800000" flipV="1">
              <a:off x="2690044" y="2824367"/>
              <a:ext cx="747183" cy="2755900"/>
            </a:xfrm>
            <a:prstGeom prst="bentArrow">
              <a:avLst>
                <a:gd name="adj1" fmla="val 24006"/>
                <a:gd name="adj2" fmla="val 25000"/>
                <a:gd name="adj3" fmla="val 37329"/>
                <a:gd name="adj4" fmla="val 43750"/>
              </a:avLst>
            </a:prstGeom>
            <a:solidFill>
              <a:schemeClr val="accent2"/>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6" name="Bent Arrow 165"/>
            <p:cNvSpPr/>
            <p:nvPr/>
          </p:nvSpPr>
          <p:spPr>
            <a:xfrm rot="10800000" flipV="1">
              <a:off x="2690044" y="3870000"/>
              <a:ext cx="747183" cy="1710267"/>
            </a:xfrm>
            <a:prstGeom prst="bentArrow">
              <a:avLst>
                <a:gd name="adj1" fmla="val 24006"/>
                <a:gd name="adj2" fmla="val 25000"/>
                <a:gd name="adj3" fmla="val 37329"/>
                <a:gd name="adj4" fmla="val 43750"/>
              </a:avLst>
            </a:prstGeom>
            <a:solidFill>
              <a:schemeClr val="accent1"/>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7" name="Bent Arrow 166"/>
            <p:cNvSpPr/>
            <p:nvPr/>
          </p:nvSpPr>
          <p:spPr>
            <a:xfrm>
              <a:off x="3660535" y="3336600"/>
              <a:ext cx="747184" cy="2243667"/>
            </a:xfrm>
            <a:prstGeom prst="bentArrow">
              <a:avLst>
                <a:gd name="adj1" fmla="val 24006"/>
                <a:gd name="adj2" fmla="val 25000"/>
                <a:gd name="adj3" fmla="val 37329"/>
                <a:gd name="adj4" fmla="val 43750"/>
              </a:avLst>
            </a:prstGeom>
            <a:solidFill>
              <a:schemeClr val="accent5"/>
            </a:solidFill>
            <a:ln w="12700" cmpd="sng">
              <a:solidFill>
                <a:schemeClr val="bg1"/>
              </a:solid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8" name="TextBox 167"/>
            <p:cNvSpPr txBox="1"/>
            <p:nvPr/>
          </p:nvSpPr>
          <p:spPr>
            <a:xfrm>
              <a:off x="447755" y="3765350"/>
              <a:ext cx="2198699" cy="307777"/>
            </a:xfrm>
            <a:prstGeom prst="rect">
              <a:avLst/>
            </a:prstGeom>
            <a:noFill/>
          </p:spPr>
          <p:txBody>
            <a:bodyPr wrap="square" rtlCol="0">
              <a:spAutoFit/>
            </a:bodyPr>
            <a:lstStyle/>
            <a:p>
              <a:pPr algn="r"/>
              <a:r>
                <a:rPr lang="en-US" sz="1400" b="1" dirty="0">
                  <a:latin typeface="Caviar Dreams" panose="020B0402020204020504" pitchFamily="34" charset="0"/>
                  <a:ea typeface="Open Sans" charset="0"/>
                  <a:cs typeface="Open Sans" charset="0"/>
                </a:rPr>
                <a:t>01</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PRICE</a:t>
              </a:r>
              <a:endParaRPr lang="en-US" sz="1400" dirty="0">
                <a:latin typeface="Caviar Dreams" panose="020B0402020204020504" pitchFamily="34" charset="0"/>
                <a:ea typeface="Open Sans" charset="0"/>
                <a:cs typeface="Open Sans" charset="0"/>
              </a:endParaRPr>
            </a:p>
          </p:txBody>
        </p:sp>
        <p:sp>
          <p:nvSpPr>
            <p:cNvPr id="169" name="TextBox 168"/>
            <p:cNvSpPr txBox="1"/>
            <p:nvPr/>
          </p:nvSpPr>
          <p:spPr>
            <a:xfrm>
              <a:off x="4480333" y="3264444"/>
              <a:ext cx="2033356" cy="307777"/>
            </a:xfrm>
            <a:prstGeom prst="rect">
              <a:avLst/>
            </a:prstGeom>
            <a:noFill/>
          </p:spPr>
          <p:txBody>
            <a:bodyPr wrap="square" rtlCol="0">
              <a:spAutoFit/>
            </a:bodyPr>
            <a:lstStyle/>
            <a:p>
              <a:r>
                <a:rPr lang="en-US" sz="1400" b="1" dirty="0">
                  <a:latin typeface="Caviar Dreams" panose="020B0402020204020504" pitchFamily="34" charset="0"/>
                  <a:ea typeface="Open Sans" charset="0"/>
                  <a:cs typeface="Open Sans" charset="0"/>
                </a:rPr>
                <a:t>04</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PROMOTION</a:t>
              </a:r>
              <a:endParaRPr lang="en-US" sz="1400" dirty="0">
                <a:latin typeface="Caviar Dreams" panose="020B0402020204020504" pitchFamily="34" charset="0"/>
                <a:ea typeface="Open Sans" charset="0"/>
                <a:cs typeface="Open Sans" charset="0"/>
              </a:endParaRPr>
            </a:p>
          </p:txBody>
        </p:sp>
        <p:sp>
          <p:nvSpPr>
            <p:cNvPr id="170" name="TextBox 169"/>
            <p:cNvSpPr txBox="1"/>
            <p:nvPr/>
          </p:nvSpPr>
          <p:spPr>
            <a:xfrm>
              <a:off x="449941" y="2716213"/>
              <a:ext cx="2198699" cy="307777"/>
            </a:xfrm>
            <a:prstGeom prst="rect">
              <a:avLst/>
            </a:prstGeom>
            <a:noFill/>
          </p:spPr>
          <p:txBody>
            <a:bodyPr wrap="square" rtlCol="0">
              <a:spAutoFit/>
            </a:bodyPr>
            <a:lstStyle/>
            <a:p>
              <a:pPr algn="r"/>
              <a:r>
                <a:rPr lang="en-US" sz="1400" b="1" dirty="0">
                  <a:latin typeface="Caviar Dreams" panose="020B0402020204020504" pitchFamily="34" charset="0"/>
                  <a:ea typeface="Open Sans" charset="0"/>
                  <a:cs typeface="Open Sans" charset="0"/>
                </a:rPr>
                <a:t>02</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RESOURCES</a:t>
              </a:r>
              <a:endParaRPr lang="en-US" sz="1400" dirty="0">
                <a:latin typeface="Caviar Dreams" panose="020B0402020204020504" pitchFamily="34" charset="0"/>
                <a:ea typeface="Open Sans" charset="0"/>
                <a:cs typeface="Open Sans" charset="0"/>
              </a:endParaRPr>
            </a:p>
          </p:txBody>
        </p:sp>
        <p:sp>
          <p:nvSpPr>
            <p:cNvPr id="171" name="TextBox 170"/>
            <p:cNvSpPr txBox="1"/>
            <p:nvPr/>
          </p:nvSpPr>
          <p:spPr>
            <a:xfrm>
              <a:off x="4480333" y="2194304"/>
              <a:ext cx="2033356" cy="307777"/>
            </a:xfrm>
            <a:prstGeom prst="rect">
              <a:avLst/>
            </a:prstGeom>
            <a:noFill/>
          </p:spPr>
          <p:txBody>
            <a:bodyPr wrap="square" rtlCol="0">
              <a:spAutoFit/>
            </a:bodyPr>
            <a:lstStyle/>
            <a:p>
              <a:r>
                <a:rPr lang="en-US" sz="1400" b="1" dirty="0">
                  <a:latin typeface="Caviar Dreams" panose="020B0402020204020504" pitchFamily="34" charset="0"/>
                  <a:ea typeface="Open Sans" charset="0"/>
                  <a:cs typeface="Open Sans" charset="0"/>
                </a:rPr>
                <a:t>05</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PRODUCT</a:t>
              </a:r>
              <a:endParaRPr lang="en-US" sz="1400" dirty="0">
                <a:latin typeface="Caviar Dreams" panose="020B0402020204020504" pitchFamily="34" charset="0"/>
                <a:ea typeface="Open Sans" charset="0"/>
                <a:cs typeface="Open Sans" charset="0"/>
              </a:endParaRPr>
            </a:p>
          </p:txBody>
        </p:sp>
        <p:sp>
          <p:nvSpPr>
            <p:cNvPr id="172" name="TextBox 171"/>
            <p:cNvSpPr txBox="1"/>
            <p:nvPr/>
          </p:nvSpPr>
          <p:spPr>
            <a:xfrm>
              <a:off x="440265" y="1448297"/>
              <a:ext cx="2198699" cy="307777"/>
            </a:xfrm>
            <a:prstGeom prst="rect">
              <a:avLst/>
            </a:prstGeom>
            <a:noFill/>
          </p:spPr>
          <p:txBody>
            <a:bodyPr wrap="square" rtlCol="0">
              <a:spAutoFit/>
            </a:bodyPr>
            <a:lstStyle/>
            <a:p>
              <a:pPr algn="r"/>
              <a:r>
                <a:rPr lang="en-US" sz="1400" b="1" dirty="0">
                  <a:latin typeface="Caviar Dreams" panose="020B0402020204020504" pitchFamily="34" charset="0"/>
                  <a:ea typeface="Open Sans" charset="0"/>
                  <a:cs typeface="Open Sans" charset="0"/>
                </a:rPr>
                <a:t>03</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SERVICE</a:t>
              </a:r>
              <a:endParaRPr lang="en-US" sz="1400" dirty="0">
                <a:latin typeface="Caviar Dreams" panose="020B0402020204020504" pitchFamily="34" charset="0"/>
                <a:ea typeface="Open Sans" charset="0"/>
                <a:cs typeface="Open Sans" charset="0"/>
              </a:endParaRPr>
            </a:p>
          </p:txBody>
        </p:sp>
        <p:sp>
          <p:nvSpPr>
            <p:cNvPr id="173" name="TextBox 172"/>
            <p:cNvSpPr txBox="1"/>
            <p:nvPr/>
          </p:nvSpPr>
          <p:spPr>
            <a:xfrm>
              <a:off x="4480333" y="665466"/>
              <a:ext cx="2033356" cy="307777"/>
            </a:xfrm>
            <a:prstGeom prst="rect">
              <a:avLst/>
            </a:prstGeom>
            <a:noFill/>
          </p:spPr>
          <p:txBody>
            <a:bodyPr wrap="square" rtlCol="0">
              <a:spAutoFit/>
            </a:bodyPr>
            <a:lstStyle/>
            <a:p>
              <a:r>
                <a:rPr lang="en-US" sz="1400" b="1" dirty="0">
                  <a:latin typeface="Caviar Dreams" panose="020B0402020204020504" pitchFamily="34" charset="0"/>
                  <a:ea typeface="Open Sans" charset="0"/>
                  <a:cs typeface="Open Sans" charset="0"/>
                </a:rPr>
                <a:t>06</a:t>
              </a:r>
              <a:r>
                <a:rPr lang="en-US" sz="1400" dirty="0">
                  <a:latin typeface="Caviar Dreams" panose="020B0402020204020504" pitchFamily="34" charset="0"/>
                  <a:ea typeface="Open Sans" charset="0"/>
                  <a:cs typeface="Open Sans" charset="0"/>
                </a:rPr>
                <a:t>| </a:t>
              </a:r>
              <a:r>
                <a:rPr lang="en-US" sz="1400" dirty="0" smtClean="0">
                  <a:latin typeface="Caviar Dreams" panose="020B0402020204020504" pitchFamily="34" charset="0"/>
                  <a:ea typeface="Open Sans" charset="0"/>
                  <a:cs typeface="Open Sans" charset="0"/>
                </a:rPr>
                <a:t>PEOPLE</a:t>
              </a:r>
              <a:endParaRPr lang="en-US" sz="1400" dirty="0">
                <a:latin typeface="Caviar Dreams" panose="020B0402020204020504" pitchFamily="34" charset="0"/>
                <a:ea typeface="Open Sans" charset="0"/>
                <a:cs typeface="Open Sans" charset="0"/>
              </a:endParaRPr>
            </a:p>
          </p:txBody>
        </p:sp>
        <p:sp>
          <p:nvSpPr>
            <p:cNvPr id="174" name="Oval 173"/>
            <p:cNvSpPr/>
            <p:nvPr/>
          </p:nvSpPr>
          <p:spPr>
            <a:xfrm>
              <a:off x="2856502" y="4375294"/>
              <a:ext cx="1451176" cy="145117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spc="-150" dirty="0">
                  <a:solidFill>
                    <a:srgbClr val="FFFFFF"/>
                  </a:solidFill>
                  <a:latin typeface="Caviar Dreams" panose="020B0402020204020504" pitchFamily="34" charset="0"/>
                  <a:cs typeface="Open Sans"/>
                </a:rPr>
                <a:t>Strategy</a:t>
              </a:r>
            </a:p>
          </p:txBody>
        </p:sp>
        <p:sp>
          <p:nvSpPr>
            <p:cNvPr id="175" name="Text Placeholder 3"/>
            <p:cNvSpPr txBox="1">
              <a:spLocks/>
            </p:cNvSpPr>
            <p:nvPr/>
          </p:nvSpPr>
          <p:spPr>
            <a:xfrm>
              <a:off x="1001855" y="1795593"/>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176" name="Text Placeholder 3"/>
            <p:cNvSpPr txBox="1">
              <a:spLocks/>
            </p:cNvSpPr>
            <p:nvPr/>
          </p:nvSpPr>
          <p:spPr>
            <a:xfrm>
              <a:off x="1001855" y="3068491"/>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177" name="Text Placeholder 3"/>
            <p:cNvSpPr txBox="1">
              <a:spLocks/>
            </p:cNvSpPr>
            <p:nvPr/>
          </p:nvSpPr>
          <p:spPr>
            <a:xfrm>
              <a:off x="1001855" y="4078059"/>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40">
                <a:defRPr/>
              </a:pPr>
              <a:r>
                <a:rPr lang="en-US" sz="1050" dirty="0"/>
                <a:t>There are many variations</a:t>
              </a:r>
            </a:p>
            <a:p>
              <a:pPr algn="r" defTabSz="1219140">
                <a:defRPr/>
              </a:pPr>
              <a:r>
                <a:rPr lang="en-US" sz="1050" dirty="0"/>
                <a:t> of passages of lorem</a:t>
              </a:r>
            </a:p>
            <a:p>
              <a:pPr algn="r" defTabSz="1219140">
                <a:defRPr/>
              </a:pPr>
              <a:r>
                <a:rPr lang="en-US" sz="1050" dirty="0"/>
                <a:t> ipsum available</a:t>
              </a:r>
            </a:p>
          </p:txBody>
        </p:sp>
        <p:sp>
          <p:nvSpPr>
            <p:cNvPr id="178" name="Text Placeholder 3"/>
            <p:cNvSpPr txBox="1">
              <a:spLocks/>
            </p:cNvSpPr>
            <p:nvPr/>
          </p:nvSpPr>
          <p:spPr>
            <a:xfrm>
              <a:off x="4514200" y="3765350"/>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smtClean="0"/>
                <a:t> issue available</a:t>
              </a:r>
              <a:endParaRPr lang="en-US" sz="1050" dirty="0"/>
            </a:p>
          </p:txBody>
        </p:sp>
        <p:sp>
          <p:nvSpPr>
            <p:cNvPr id="250" name="Text Placeholder 3"/>
            <p:cNvSpPr txBox="1">
              <a:spLocks/>
            </p:cNvSpPr>
            <p:nvPr/>
          </p:nvSpPr>
          <p:spPr>
            <a:xfrm>
              <a:off x="4514200" y="2609872"/>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smtClean="0"/>
                <a:t> issue available</a:t>
              </a:r>
              <a:endParaRPr lang="en-US" sz="1050" dirty="0"/>
            </a:p>
          </p:txBody>
        </p:sp>
        <p:sp>
          <p:nvSpPr>
            <p:cNvPr id="253" name="Text Placeholder 3"/>
            <p:cNvSpPr txBox="1">
              <a:spLocks/>
            </p:cNvSpPr>
            <p:nvPr/>
          </p:nvSpPr>
          <p:spPr>
            <a:xfrm>
              <a:off x="4514200" y="1086001"/>
              <a:ext cx="1576534" cy="48474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t>There are many variations</a:t>
              </a:r>
            </a:p>
            <a:p>
              <a:pPr algn="l" defTabSz="1219140">
                <a:defRPr/>
              </a:pPr>
              <a:r>
                <a:rPr lang="en-US" sz="1050" dirty="0"/>
                <a:t> of passages of lorem</a:t>
              </a:r>
            </a:p>
            <a:p>
              <a:pPr algn="l" defTabSz="1219140">
                <a:defRPr/>
              </a:pPr>
              <a:r>
                <a:rPr lang="en-US" sz="1050" dirty="0" smtClean="0"/>
                <a:t> issue available</a:t>
              </a:r>
              <a:endParaRPr lang="en-US" sz="1050" dirty="0"/>
            </a:p>
          </p:txBody>
        </p:sp>
      </p:grpSp>
      <p:sp>
        <p:nvSpPr>
          <p:cNvPr id="254" name="Title 11"/>
          <p:cNvSpPr txBox="1">
            <a:spLocks/>
          </p:cNvSpPr>
          <p:nvPr/>
        </p:nvSpPr>
        <p:spPr>
          <a:xfrm>
            <a:off x="447635" y="1950304"/>
            <a:ext cx="4330426"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6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Man Business</a:t>
            </a:r>
            <a:endParaRPr lang="en-US" sz="16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55" name="Rectangle 254"/>
          <p:cNvSpPr/>
          <p:nvPr/>
        </p:nvSpPr>
        <p:spPr>
          <a:xfrm>
            <a:off x="440827" y="2444836"/>
            <a:ext cx="4458552" cy="769441"/>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56" name="Title 11"/>
          <p:cNvSpPr txBox="1">
            <a:spLocks/>
          </p:cNvSpPr>
          <p:nvPr/>
        </p:nvSpPr>
        <p:spPr>
          <a:xfrm>
            <a:off x="447635" y="3512448"/>
            <a:ext cx="4330426"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6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Man Business</a:t>
            </a:r>
            <a:endParaRPr lang="en-US" sz="16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57" name="Rectangle 256"/>
          <p:cNvSpPr/>
          <p:nvPr/>
        </p:nvSpPr>
        <p:spPr>
          <a:xfrm>
            <a:off x="440827" y="4006980"/>
            <a:ext cx="4458552" cy="769441"/>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Tree>
    <p:extLst>
      <p:ext uri="{BB962C8B-B14F-4D97-AF65-F5344CB8AC3E}">
        <p14:creationId xmlns:p14="http://schemas.microsoft.com/office/powerpoint/2010/main" val="399835944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4673600"/>
          </a:xfrm>
          <a:prstGeom prst="rect">
            <a:avLst/>
          </a:prstGeom>
          <a:gradFill>
            <a:gsLst>
              <a:gs pos="14000">
                <a:schemeClr val="tx2">
                  <a:lumMod val="50000"/>
                  <a:alpha val="61000"/>
                </a:schemeClr>
              </a:gs>
              <a:gs pos="100000">
                <a:schemeClr val="accent4"/>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95</a:t>
            </a:fld>
            <a:endParaRPr lang="en-US"/>
          </a:p>
        </p:txBody>
      </p:sp>
      <p:grpSp>
        <p:nvGrpSpPr>
          <p:cNvPr id="9" name="Group 8"/>
          <p:cNvGrpSpPr/>
          <p:nvPr/>
        </p:nvGrpSpPr>
        <p:grpSpPr>
          <a:xfrm rot="3474334">
            <a:off x="1080185" y="2758040"/>
            <a:ext cx="2636235" cy="4008542"/>
            <a:chOff x="524305" y="0"/>
            <a:chExt cx="3498582" cy="5319789"/>
          </a:xfrm>
        </p:grpSpPr>
        <p:sp>
          <p:nvSpPr>
            <p:cNvPr id="5" name="Freeform 4"/>
            <p:cNvSpPr/>
            <p:nvPr/>
          </p:nvSpPr>
          <p:spPr>
            <a:xfrm rot="16200000">
              <a:off x="1745871" y="1890277"/>
              <a:ext cx="1805749" cy="2748283"/>
            </a:xfrm>
            <a:custGeom>
              <a:avLst/>
              <a:gdLst>
                <a:gd name="connsiteX0" fmla="*/ 0 w 5299213"/>
                <a:gd name="connsiteY0" fmla="*/ 0 h 5493596"/>
                <a:gd name="connsiteX1" fmla="*/ 5295943 w 5299213"/>
                <a:gd name="connsiteY1" fmla="*/ 0 h 5493596"/>
                <a:gd name="connsiteX2" fmla="*/ 5295943 w 5299213"/>
                <a:gd name="connsiteY2" fmla="*/ 2711812 h 5493596"/>
                <a:gd name="connsiteX3" fmla="*/ 4525606 w 5299213"/>
                <a:gd name="connsiteY3" fmla="*/ 4717125 h 5493596"/>
                <a:gd name="connsiteX4" fmla="*/ 776765 w 5299213"/>
                <a:gd name="connsiteY4" fmla="*/ 4717125 h 5493596"/>
                <a:gd name="connsiteX5" fmla="*/ 1978 w 5299213"/>
                <a:gd name="connsiteY5" fmla="*/ 2802668 h 5493596"/>
                <a:gd name="connsiteX6" fmla="*/ 0 w 5299213"/>
                <a:gd name="connsiteY6" fmla="*/ 2802668 h 5493596"/>
                <a:gd name="connsiteX0" fmla="*/ 74538 w 5299213"/>
                <a:gd name="connsiteY0" fmla="*/ -1 h 7245271"/>
                <a:gd name="connsiteX1" fmla="*/ 5295943 w 5299213"/>
                <a:gd name="connsiteY1" fmla="*/ 1751675 h 7245271"/>
                <a:gd name="connsiteX2" fmla="*/ 5295943 w 5299213"/>
                <a:gd name="connsiteY2" fmla="*/ 4463487 h 7245271"/>
                <a:gd name="connsiteX3" fmla="*/ 4525606 w 5299213"/>
                <a:gd name="connsiteY3" fmla="*/ 6468800 h 7245271"/>
                <a:gd name="connsiteX4" fmla="*/ 776765 w 5299213"/>
                <a:gd name="connsiteY4" fmla="*/ 6468800 h 7245271"/>
                <a:gd name="connsiteX5" fmla="*/ 1978 w 5299213"/>
                <a:gd name="connsiteY5" fmla="*/ 4554343 h 7245271"/>
                <a:gd name="connsiteX6" fmla="*/ 0 w 5299213"/>
                <a:gd name="connsiteY6" fmla="*/ 4554343 h 7245271"/>
                <a:gd name="connsiteX7" fmla="*/ 74538 w 5299213"/>
                <a:gd name="connsiteY7" fmla="*/ -1 h 7245271"/>
                <a:gd name="connsiteX0" fmla="*/ 335426 w 5299213"/>
                <a:gd name="connsiteY0" fmla="*/ 0 h 7916129"/>
                <a:gd name="connsiteX1" fmla="*/ 5295943 w 5299213"/>
                <a:gd name="connsiteY1" fmla="*/ 2422533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335426 w 5299213"/>
                <a:gd name="connsiteY0" fmla="*/ 0 h 7916129"/>
                <a:gd name="connsiteX1" fmla="*/ 5295944 w 5299213"/>
                <a:gd name="connsiteY1" fmla="*/ 3056120 h 7916129"/>
                <a:gd name="connsiteX2" fmla="*/ 5295943 w 5299213"/>
                <a:gd name="connsiteY2" fmla="*/ 5134345 h 7916129"/>
                <a:gd name="connsiteX3" fmla="*/ 4525606 w 5299213"/>
                <a:gd name="connsiteY3" fmla="*/ 7139658 h 7916129"/>
                <a:gd name="connsiteX4" fmla="*/ 776765 w 5299213"/>
                <a:gd name="connsiteY4" fmla="*/ 7139658 h 7916129"/>
                <a:gd name="connsiteX5" fmla="*/ 1978 w 5299213"/>
                <a:gd name="connsiteY5" fmla="*/ 5225201 h 7916129"/>
                <a:gd name="connsiteX6" fmla="*/ 0 w 5299213"/>
                <a:gd name="connsiteY6" fmla="*/ 5225201 h 7916129"/>
                <a:gd name="connsiteX7" fmla="*/ 335426 w 5299213"/>
                <a:gd name="connsiteY7" fmla="*/ 0 h 7916129"/>
                <a:gd name="connsiteX0" fmla="*/ 223616 w 5299213"/>
                <a:gd name="connsiteY0" fmla="*/ 0 h 7878859"/>
                <a:gd name="connsiteX1" fmla="*/ 5295944 w 5299213"/>
                <a:gd name="connsiteY1" fmla="*/ 3018850 h 7878859"/>
                <a:gd name="connsiteX2" fmla="*/ 5295943 w 5299213"/>
                <a:gd name="connsiteY2" fmla="*/ 5097075 h 7878859"/>
                <a:gd name="connsiteX3" fmla="*/ 4525606 w 5299213"/>
                <a:gd name="connsiteY3" fmla="*/ 7102388 h 7878859"/>
                <a:gd name="connsiteX4" fmla="*/ 776765 w 5299213"/>
                <a:gd name="connsiteY4" fmla="*/ 7102388 h 7878859"/>
                <a:gd name="connsiteX5" fmla="*/ 1978 w 5299213"/>
                <a:gd name="connsiteY5" fmla="*/ 5187931 h 7878859"/>
                <a:gd name="connsiteX6" fmla="*/ 0 w 5299213"/>
                <a:gd name="connsiteY6" fmla="*/ 5187931 h 7878859"/>
                <a:gd name="connsiteX7" fmla="*/ 223616 w 5299213"/>
                <a:gd name="connsiteY7" fmla="*/ 0 h 7878859"/>
                <a:gd name="connsiteX0" fmla="*/ 74537 w 5299213"/>
                <a:gd name="connsiteY0" fmla="*/ 0 h 8065208"/>
                <a:gd name="connsiteX1" fmla="*/ 5295944 w 5299213"/>
                <a:gd name="connsiteY1" fmla="*/ 3205199 h 8065208"/>
                <a:gd name="connsiteX2" fmla="*/ 5295943 w 5299213"/>
                <a:gd name="connsiteY2" fmla="*/ 5283424 h 8065208"/>
                <a:gd name="connsiteX3" fmla="*/ 4525606 w 5299213"/>
                <a:gd name="connsiteY3" fmla="*/ 7288737 h 8065208"/>
                <a:gd name="connsiteX4" fmla="*/ 776765 w 5299213"/>
                <a:gd name="connsiteY4" fmla="*/ 7288737 h 8065208"/>
                <a:gd name="connsiteX5" fmla="*/ 1978 w 5299213"/>
                <a:gd name="connsiteY5" fmla="*/ 5374280 h 8065208"/>
                <a:gd name="connsiteX6" fmla="*/ 0 w 5299213"/>
                <a:gd name="connsiteY6" fmla="*/ 5374280 h 8065208"/>
                <a:gd name="connsiteX7" fmla="*/ 74537 w 5299213"/>
                <a:gd name="connsiteY7" fmla="*/ 0 h 806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9213" h="8065208">
                  <a:moveTo>
                    <a:pt x="74537" y="0"/>
                  </a:moveTo>
                  <a:lnTo>
                    <a:pt x="5295944" y="3205199"/>
                  </a:lnTo>
                  <a:cubicBezTo>
                    <a:pt x="5295944" y="3897941"/>
                    <a:pt x="5295943" y="4590682"/>
                    <a:pt x="5295943" y="5283424"/>
                  </a:cubicBezTo>
                  <a:cubicBezTo>
                    <a:pt x="5331543" y="6004924"/>
                    <a:pt x="5076659" y="6737877"/>
                    <a:pt x="4525606" y="7288737"/>
                  </a:cubicBezTo>
                  <a:cubicBezTo>
                    <a:pt x="3490249" y="8324032"/>
                    <a:pt x="1812122" y="8324032"/>
                    <a:pt x="776765" y="7288737"/>
                  </a:cubicBezTo>
                  <a:cubicBezTo>
                    <a:pt x="248950" y="6760782"/>
                    <a:pt x="-8404" y="6066004"/>
                    <a:pt x="1978" y="5374280"/>
                  </a:cubicBezTo>
                  <a:lnTo>
                    <a:pt x="0" y="5374280"/>
                  </a:lnTo>
                  <a:cubicBezTo>
                    <a:pt x="0" y="4440057"/>
                    <a:pt x="74537" y="934223"/>
                    <a:pt x="74537" y="0"/>
                  </a:cubicBezTo>
                  <a:close/>
                </a:path>
              </a:pathLst>
            </a:custGeom>
            <a:solidFill>
              <a:schemeClr val="accent4"/>
            </a:solidFill>
            <a:ln w="12700">
              <a:miter lim="400000"/>
            </a:ln>
          </p:spPr>
          <p:txBody>
            <a:bodyPr wrap="square" lIns="25400" tIns="25400" rIns="25400" bIns="25400" anchor="ctr">
              <a:noAutofit/>
            </a:bodyPr>
            <a:lstStyle/>
            <a:p>
              <a:pPr>
                <a:defRPr sz="3200">
                  <a:solidFill>
                    <a:srgbClr val="FFFFFF"/>
                  </a:solidFill>
                </a:defRPr>
              </a:pPr>
              <a:endParaRPr sz="1600"/>
            </a:p>
          </p:txBody>
        </p:sp>
        <p:cxnSp>
          <p:nvCxnSpPr>
            <p:cNvPr id="7" name="Straight Connector 6"/>
            <p:cNvCxnSpPr/>
            <p:nvPr/>
          </p:nvCxnSpPr>
          <p:spPr>
            <a:xfrm flipH="1">
              <a:off x="524305" y="0"/>
              <a:ext cx="3311178" cy="5319789"/>
            </a:xfrm>
            <a:prstGeom prst="line">
              <a:avLst/>
            </a:prstGeom>
            <a:ln w="38100">
              <a:solidFill>
                <a:schemeClr val="accent4"/>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6" name="Title 11"/>
          <p:cNvSpPr txBox="1">
            <a:spLocks/>
          </p:cNvSpPr>
          <p:nvPr/>
        </p:nvSpPr>
        <p:spPr>
          <a:xfrm>
            <a:off x="1596391" y="4847740"/>
            <a:ext cx="1379216" cy="879266"/>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pd</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0" name="Rectangle 19"/>
          <p:cNvSpPr/>
          <p:nvPr/>
        </p:nvSpPr>
        <p:spPr>
          <a:xfrm>
            <a:off x="1600858" y="5617958"/>
            <a:ext cx="1370283" cy="276999"/>
          </a:xfrm>
          <a:prstGeom prst="rect">
            <a:avLst/>
          </a:prstGeom>
          <a:noFill/>
        </p:spPr>
        <p:txBody>
          <a:bodyPr wrap="square">
            <a:spAutoFit/>
          </a:bodyPr>
          <a:lstStyle/>
          <a:p>
            <a:pPr algn="ctr"/>
            <a:r>
              <a:rPr lang="en-US" sz="1200" b="1" dirty="0">
                <a:solidFill>
                  <a:schemeClr val="bg1"/>
                </a:solidFill>
                <a:latin typeface="Caviar Dreams" panose="020B0402020204020504" pitchFamily="34" charset="0"/>
                <a:ea typeface="Roboto" panose="02000000000000000000" pitchFamily="2" charset="0"/>
                <a:cs typeface="Times New Roman" panose="02020603050405020304" pitchFamily="18" charset="0"/>
              </a:rPr>
              <a:t>PITCHDECK</a:t>
            </a:r>
          </a:p>
        </p:txBody>
      </p:sp>
      <p:sp>
        <p:nvSpPr>
          <p:cNvPr id="12" name="Rectangle 11"/>
          <p:cNvSpPr/>
          <p:nvPr/>
        </p:nvSpPr>
        <p:spPr>
          <a:xfrm>
            <a:off x="889087" y="2828552"/>
            <a:ext cx="6779168" cy="830997"/>
          </a:xfrm>
          <a:prstGeom prst="rect">
            <a:avLst/>
          </a:prstGeom>
          <a:noFill/>
        </p:spPr>
        <p:txBody>
          <a:bodyPr wrap="square">
            <a:spAutoFit/>
          </a:bodyPr>
          <a:lstStyle/>
          <a:p>
            <a:r>
              <a:rPr lang="en-US" sz="4800"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Company Marketing</a:t>
            </a:r>
            <a:endParaRPr lang="en-US" sz="4800"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3" name="Rectangle 12"/>
          <p:cNvSpPr/>
          <p:nvPr/>
        </p:nvSpPr>
        <p:spPr>
          <a:xfrm>
            <a:off x="887500" y="3659549"/>
            <a:ext cx="4380455"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28038101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96</a:t>
            </a:fld>
            <a:endParaRPr lang="en-US"/>
          </a:p>
        </p:txBody>
      </p:sp>
      <p:sp>
        <p:nvSpPr>
          <p:cNvPr id="62" name="Title 11"/>
          <p:cNvSpPr txBox="1">
            <a:spLocks/>
          </p:cNvSpPr>
          <p:nvPr/>
        </p:nvSpPr>
        <p:spPr>
          <a:xfrm>
            <a:off x="5583849" y="668152"/>
            <a:ext cx="5173311"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Target Market Strategy</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5838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4" name="Group 3"/>
          <p:cNvGrpSpPr/>
          <p:nvPr/>
        </p:nvGrpSpPr>
        <p:grpSpPr>
          <a:xfrm>
            <a:off x="919982" y="750995"/>
            <a:ext cx="3855217" cy="5083749"/>
            <a:chOff x="2516554" y="735239"/>
            <a:chExt cx="3283806" cy="4330248"/>
          </a:xfrm>
        </p:grpSpPr>
        <p:grpSp>
          <p:nvGrpSpPr>
            <p:cNvPr id="7" name="Group 190"/>
            <p:cNvGrpSpPr/>
            <p:nvPr/>
          </p:nvGrpSpPr>
          <p:grpSpPr>
            <a:xfrm>
              <a:off x="2516554" y="735239"/>
              <a:ext cx="3283806" cy="3514972"/>
              <a:chOff x="609600" y="1146175"/>
              <a:chExt cx="2525713" cy="2703512"/>
            </a:xfrm>
          </p:grpSpPr>
          <p:grpSp>
            <p:nvGrpSpPr>
              <p:cNvPr id="8" name="Group 75"/>
              <p:cNvGrpSpPr/>
              <p:nvPr/>
            </p:nvGrpSpPr>
            <p:grpSpPr>
              <a:xfrm>
                <a:off x="1220788" y="1762125"/>
                <a:ext cx="466725" cy="473075"/>
                <a:chOff x="3941763" y="1931988"/>
                <a:chExt cx="466725" cy="473075"/>
              </a:xfrm>
            </p:grpSpPr>
            <p:sp>
              <p:nvSpPr>
                <p:cNvPr id="76" name="Freeform 25"/>
                <p:cNvSpPr>
                  <a:spLocks/>
                </p:cNvSpPr>
                <p:nvPr/>
              </p:nvSpPr>
              <p:spPr bwMode="auto">
                <a:xfrm>
                  <a:off x="3941763" y="1931988"/>
                  <a:ext cx="466725" cy="473075"/>
                </a:xfrm>
                <a:custGeom>
                  <a:avLst/>
                  <a:gdLst/>
                  <a:ahLst/>
                  <a:cxnLst>
                    <a:cxn ang="0">
                      <a:pos x="320" y="295"/>
                    </a:cxn>
                    <a:cxn ang="0">
                      <a:pos x="289" y="325"/>
                    </a:cxn>
                    <a:cxn ang="0">
                      <a:pos x="30" y="325"/>
                    </a:cxn>
                    <a:cxn ang="0">
                      <a:pos x="0" y="295"/>
                    </a:cxn>
                    <a:cxn ang="0">
                      <a:pos x="0" y="30"/>
                    </a:cxn>
                    <a:cxn ang="0">
                      <a:pos x="30" y="0"/>
                    </a:cxn>
                    <a:cxn ang="0">
                      <a:pos x="289" y="0"/>
                    </a:cxn>
                    <a:cxn ang="0">
                      <a:pos x="320" y="30"/>
                    </a:cxn>
                    <a:cxn ang="0">
                      <a:pos x="320" y="295"/>
                    </a:cxn>
                  </a:cxnLst>
                  <a:rect l="0" t="0" r="r" b="b"/>
                  <a:pathLst>
                    <a:path w="320" h="325">
                      <a:moveTo>
                        <a:pt x="320" y="295"/>
                      </a:moveTo>
                      <a:cubicBezTo>
                        <a:pt x="320" y="311"/>
                        <a:pt x="306" y="325"/>
                        <a:pt x="289" y="325"/>
                      </a:cubicBezTo>
                      <a:cubicBezTo>
                        <a:pt x="30" y="325"/>
                        <a:pt x="30" y="325"/>
                        <a:pt x="30" y="325"/>
                      </a:cubicBezTo>
                      <a:cubicBezTo>
                        <a:pt x="13" y="325"/>
                        <a:pt x="0" y="311"/>
                        <a:pt x="0" y="295"/>
                      </a:cubicBezTo>
                      <a:cubicBezTo>
                        <a:pt x="0" y="30"/>
                        <a:pt x="0" y="30"/>
                        <a:pt x="0" y="30"/>
                      </a:cubicBezTo>
                      <a:cubicBezTo>
                        <a:pt x="0" y="14"/>
                        <a:pt x="13" y="0"/>
                        <a:pt x="30" y="0"/>
                      </a:cubicBezTo>
                      <a:cubicBezTo>
                        <a:pt x="289" y="0"/>
                        <a:pt x="289" y="0"/>
                        <a:pt x="289" y="0"/>
                      </a:cubicBezTo>
                      <a:cubicBezTo>
                        <a:pt x="306" y="0"/>
                        <a:pt x="320" y="14"/>
                        <a:pt x="320" y="30"/>
                      </a:cubicBezTo>
                      <a:lnTo>
                        <a:pt x="320" y="295"/>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2"/>
                <p:cNvSpPr>
                  <a:spLocks noEditPoints="1"/>
                </p:cNvSpPr>
                <p:nvPr/>
              </p:nvSpPr>
              <p:spPr bwMode="auto">
                <a:xfrm>
                  <a:off x="4049713" y="2060575"/>
                  <a:ext cx="250825" cy="215900"/>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73"/>
              <p:cNvGrpSpPr/>
              <p:nvPr/>
            </p:nvGrpSpPr>
            <p:grpSpPr>
              <a:xfrm>
                <a:off x="1724025" y="1703387"/>
                <a:ext cx="708025" cy="703263"/>
                <a:chOff x="4445000" y="1873250"/>
                <a:chExt cx="708025" cy="703263"/>
              </a:xfrm>
            </p:grpSpPr>
            <p:sp>
              <p:nvSpPr>
                <p:cNvPr id="74" name="Freeform 13"/>
                <p:cNvSpPr>
                  <a:spLocks/>
                </p:cNvSpPr>
                <p:nvPr/>
              </p:nvSpPr>
              <p:spPr bwMode="auto">
                <a:xfrm>
                  <a:off x="4445000" y="1873250"/>
                  <a:ext cx="708025" cy="703263"/>
                </a:xfrm>
                <a:custGeom>
                  <a:avLst/>
                  <a:gdLst/>
                  <a:ahLst/>
                  <a:cxnLst>
                    <a:cxn ang="0">
                      <a:pos x="122" y="0"/>
                    </a:cxn>
                    <a:cxn ang="0">
                      <a:pos x="85" y="30"/>
                    </a:cxn>
                    <a:cxn ang="0">
                      <a:pos x="5" y="356"/>
                    </a:cxn>
                    <a:cxn ang="0">
                      <a:pos x="33" y="403"/>
                    </a:cxn>
                    <a:cxn ang="0">
                      <a:pos x="355" y="481"/>
                    </a:cxn>
                    <a:cxn ang="0">
                      <a:pos x="364" y="482"/>
                    </a:cxn>
                    <a:cxn ang="0">
                      <a:pos x="401" y="453"/>
                    </a:cxn>
                    <a:cxn ang="0">
                      <a:pos x="481" y="126"/>
                    </a:cxn>
                    <a:cxn ang="0">
                      <a:pos x="453" y="80"/>
                    </a:cxn>
                    <a:cxn ang="0">
                      <a:pos x="131" y="1"/>
                    </a:cxn>
                    <a:cxn ang="0">
                      <a:pos x="122" y="0"/>
                    </a:cxn>
                  </a:cxnLst>
                  <a:rect l="0" t="0" r="r" b="b"/>
                  <a:pathLst>
                    <a:path w="486" h="482">
                      <a:moveTo>
                        <a:pt x="122" y="0"/>
                      </a:moveTo>
                      <a:cubicBezTo>
                        <a:pt x="105" y="0"/>
                        <a:pt x="89" y="12"/>
                        <a:pt x="85" y="30"/>
                      </a:cubicBezTo>
                      <a:cubicBezTo>
                        <a:pt x="5" y="356"/>
                        <a:pt x="5" y="356"/>
                        <a:pt x="5" y="356"/>
                      </a:cubicBezTo>
                      <a:cubicBezTo>
                        <a:pt x="0" y="377"/>
                        <a:pt x="13" y="398"/>
                        <a:pt x="33" y="403"/>
                      </a:cubicBezTo>
                      <a:cubicBezTo>
                        <a:pt x="355" y="481"/>
                        <a:pt x="355" y="481"/>
                        <a:pt x="355" y="481"/>
                      </a:cubicBezTo>
                      <a:cubicBezTo>
                        <a:pt x="358" y="482"/>
                        <a:pt x="361" y="482"/>
                        <a:pt x="364" y="482"/>
                      </a:cubicBezTo>
                      <a:cubicBezTo>
                        <a:pt x="381" y="482"/>
                        <a:pt x="397" y="470"/>
                        <a:pt x="401" y="453"/>
                      </a:cubicBezTo>
                      <a:cubicBezTo>
                        <a:pt x="481" y="126"/>
                        <a:pt x="481" y="126"/>
                        <a:pt x="481" y="126"/>
                      </a:cubicBezTo>
                      <a:cubicBezTo>
                        <a:pt x="486" y="105"/>
                        <a:pt x="473" y="85"/>
                        <a:pt x="453" y="80"/>
                      </a:cubicBezTo>
                      <a:cubicBezTo>
                        <a:pt x="131" y="1"/>
                        <a:pt x="131" y="1"/>
                        <a:pt x="131" y="1"/>
                      </a:cubicBezTo>
                      <a:cubicBezTo>
                        <a:pt x="128" y="1"/>
                        <a:pt x="125" y="0"/>
                        <a:pt x="122"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6"/>
                <p:cNvSpPr>
                  <a:spLocks noEditPoints="1"/>
                </p:cNvSpPr>
                <p:nvPr/>
              </p:nvSpPr>
              <p:spPr bwMode="auto">
                <a:xfrm rot="852496">
                  <a:off x="4595813" y="2033588"/>
                  <a:ext cx="423339" cy="366713"/>
                </a:xfrm>
                <a:custGeom>
                  <a:avLst/>
                  <a:gdLst/>
                  <a:ahLst/>
                  <a:cxnLst>
                    <a:cxn ang="0">
                      <a:pos x="67" y="63"/>
                    </a:cxn>
                    <a:cxn ang="0">
                      <a:pos x="0" y="57"/>
                    </a:cxn>
                    <a:cxn ang="0">
                      <a:pos x="7" y="0"/>
                    </a:cxn>
                    <a:cxn ang="0">
                      <a:pos x="73" y="6"/>
                    </a:cxn>
                    <a:cxn ang="0">
                      <a:pos x="15" y="7"/>
                    </a:cxn>
                    <a:cxn ang="0">
                      <a:pos x="8" y="4"/>
                    </a:cxn>
                    <a:cxn ang="0">
                      <a:pos x="5" y="12"/>
                    </a:cxn>
                    <a:cxn ang="0">
                      <a:pos x="13" y="14"/>
                    </a:cxn>
                    <a:cxn ang="0">
                      <a:pos x="15" y="7"/>
                    </a:cxn>
                    <a:cxn ang="0">
                      <a:pos x="13" y="19"/>
                    </a:cxn>
                    <a:cxn ang="0">
                      <a:pos x="5" y="21"/>
                    </a:cxn>
                    <a:cxn ang="0">
                      <a:pos x="8" y="29"/>
                    </a:cxn>
                    <a:cxn ang="0">
                      <a:pos x="15" y="26"/>
                    </a:cxn>
                    <a:cxn ang="0">
                      <a:pos x="15" y="36"/>
                    </a:cxn>
                    <a:cxn ang="0">
                      <a:pos x="8" y="34"/>
                    </a:cxn>
                    <a:cxn ang="0">
                      <a:pos x="5" y="41"/>
                    </a:cxn>
                    <a:cxn ang="0">
                      <a:pos x="13" y="43"/>
                    </a:cxn>
                    <a:cxn ang="0">
                      <a:pos x="15" y="36"/>
                    </a:cxn>
                    <a:cxn ang="0">
                      <a:pos x="13" y="48"/>
                    </a:cxn>
                    <a:cxn ang="0">
                      <a:pos x="5" y="51"/>
                    </a:cxn>
                    <a:cxn ang="0">
                      <a:pos x="8" y="58"/>
                    </a:cxn>
                    <a:cxn ang="0">
                      <a:pos x="15" y="55"/>
                    </a:cxn>
                    <a:cxn ang="0">
                      <a:pos x="54" y="7"/>
                    </a:cxn>
                    <a:cxn ang="0">
                      <a:pos x="22" y="4"/>
                    </a:cxn>
                    <a:cxn ang="0">
                      <a:pos x="20" y="26"/>
                    </a:cxn>
                    <a:cxn ang="0">
                      <a:pos x="51" y="29"/>
                    </a:cxn>
                    <a:cxn ang="0">
                      <a:pos x="54" y="7"/>
                    </a:cxn>
                    <a:cxn ang="0">
                      <a:pos x="51" y="34"/>
                    </a:cxn>
                    <a:cxn ang="0">
                      <a:pos x="20" y="36"/>
                    </a:cxn>
                    <a:cxn ang="0">
                      <a:pos x="22" y="58"/>
                    </a:cxn>
                    <a:cxn ang="0">
                      <a:pos x="54" y="55"/>
                    </a:cxn>
                    <a:cxn ang="0">
                      <a:pos x="68" y="7"/>
                    </a:cxn>
                    <a:cxn ang="0">
                      <a:pos x="61" y="4"/>
                    </a:cxn>
                    <a:cxn ang="0">
                      <a:pos x="59" y="12"/>
                    </a:cxn>
                    <a:cxn ang="0">
                      <a:pos x="66" y="14"/>
                    </a:cxn>
                    <a:cxn ang="0">
                      <a:pos x="68" y="7"/>
                    </a:cxn>
                    <a:cxn ang="0">
                      <a:pos x="66" y="19"/>
                    </a:cxn>
                    <a:cxn ang="0">
                      <a:pos x="59" y="21"/>
                    </a:cxn>
                    <a:cxn ang="0">
                      <a:pos x="61" y="29"/>
                    </a:cxn>
                    <a:cxn ang="0">
                      <a:pos x="68" y="26"/>
                    </a:cxn>
                    <a:cxn ang="0">
                      <a:pos x="68" y="36"/>
                    </a:cxn>
                    <a:cxn ang="0">
                      <a:pos x="61" y="34"/>
                    </a:cxn>
                    <a:cxn ang="0">
                      <a:pos x="59" y="41"/>
                    </a:cxn>
                    <a:cxn ang="0">
                      <a:pos x="66" y="43"/>
                    </a:cxn>
                    <a:cxn ang="0">
                      <a:pos x="68" y="36"/>
                    </a:cxn>
                    <a:cxn ang="0">
                      <a:pos x="66" y="48"/>
                    </a:cxn>
                    <a:cxn ang="0">
                      <a:pos x="59" y="51"/>
                    </a:cxn>
                    <a:cxn ang="0">
                      <a:pos x="61" y="58"/>
                    </a:cxn>
                    <a:cxn ang="0">
                      <a:pos x="68" y="55"/>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74"/>
              <p:cNvGrpSpPr/>
              <p:nvPr/>
            </p:nvGrpSpPr>
            <p:grpSpPr>
              <a:xfrm>
                <a:off x="785813" y="1160462"/>
                <a:ext cx="439738" cy="444500"/>
                <a:chOff x="3506788" y="1330325"/>
                <a:chExt cx="439738" cy="444500"/>
              </a:xfrm>
            </p:grpSpPr>
            <p:sp>
              <p:nvSpPr>
                <p:cNvPr id="72" name="Freeform 17"/>
                <p:cNvSpPr>
                  <a:spLocks/>
                </p:cNvSpPr>
                <p:nvPr/>
              </p:nvSpPr>
              <p:spPr bwMode="auto">
                <a:xfrm>
                  <a:off x="3506788" y="1330325"/>
                  <a:ext cx="439738" cy="444500"/>
                </a:xfrm>
                <a:custGeom>
                  <a:avLst/>
                  <a:gdLst/>
                  <a:ahLst/>
                  <a:cxnLst>
                    <a:cxn ang="0">
                      <a:pos x="301" y="277"/>
                    </a:cxn>
                    <a:cxn ang="0">
                      <a:pos x="273" y="305"/>
                    </a:cxn>
                    <a:cxn ang="0">
                      <a:pos x="28" y="305"/>
                    </a:cxn>
                    <a:cxn ang="0">
                      <a:pos x="0" y="277"/>
                    </a:cxn>
                    <a:cxn ang="0">
                      <a:pos x="0" y="29"/>
                    </a:cxn>
                    <a:cxn ang="0">
                      <a:pos x="28" y="0"/>
                    </a:cxn>
                    <a:cxn ang="0">
                      <a:pos x="273" y="0"/>
                    </a:cxn>
                    <a:cxn ang="0">
                      <a:pos x="301" y="29"/>
                    </a:cxn>
                    <a:cxn ang="0">
                      <a:pos x="301" y="277"/>
                    </a:cxn>
                  </a:cxnLst>
                  <a:rect l="0" t="0" r="r" b="b"/>
                  <a:pathLst>
                    <a:path w="301" h="305">
                      <a:moveTo>
                        <a:pt x="301" y="277"/>
                      </a:moveTo>
                      <a:cubicBezTo>
                        <a:pt x="301" y="292"/>
                        <a:pt x="288" y="305"/>
                        <a:pt x="273" y="305"/>
                      </a:cubicBezTo>
                      <a:cubicBezTo>
                        <a:pt x="28" y="305"/>
                        <a:pt x="28" y="305"/>
                        <a:pt x="28" y="305"/>
                      </a:cubicBezTo>
                      <a:cubicBezTo>
                        <a:pt x="13" y="305"/>
                        <a:pt x="0" y="292"/>
                        <a:pt x="0" y="277"/>
                      </a:cubicBezTo>
                      <a:cubicBezTo>
                        <a:pt x="0" y="29"/>
                        <a:pt x="0" y="29"/>
                        <a:pt x="0" y="29"/>
                      </a:cubicBezTo>
                      <a:cubicBezTo>
                        <a:pt x="0" y="13"/>
                        <a:pt x="13" y="0"/>
                        <a:pt x="28" y="0"/>
                      </a:cubicBezTo>
                      <a:cubicBezTo>
                        <a:pt x="273" y="0"/>
                        <a:pt x="273" y="0"/>
                        <a:pt x="273" y="0"/>
                      </a:cubicBezTo>
                      <a:cubicBezTo>
                        <a:pt x="288" y="0"/>
                        <a:pt x="301" y="13"/>
                        <a:pt x="301" y="29"/>
                      </a:cubicBezTo>
                      <a:lnTo>
                        <a:pt x="301" y="27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86"/>
                <p:cNvSpPr>
                  <a:spLocks noEditPoints="1"/>
                </p:cNvSpPr>
                <p:nvPr/>
              </p:nvSpPr>
              <p:spPr bwMode="auto">
                <a:xfrm>
                  <a:off x="3628041" y="1386650"/>
                  <a:ext cx="197233" cy="331851"/>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72"/>
              <p:cNvGrpSpPr/>
              <p:nvPr/>
            </p:nvGrpSpPr>
            <p:grpSpPr>
              <a:xfrm>
                <a:off x="609600" y="1689100"/>
                <a:ext cx="523875" cy="528638"/>
                <a:chOff x="3330575" y="1858963"/>
                <a:chExt cx="523875" cy="528638"/>
              </a:xfrm>
            </p:grpSpPr>
            <p:sp>
              <p:nvSpPr>
                <p:cNvPr id="70" name="Freeform 21"/>
                <p:cNvSpPr>
                  <a:spLocks/>
                </p:cNvSpPr>
                <p:nvPr/>
              </p:nvSpPr>
              <p:spPr bwMode="auto">
                <a:xfrm>
                  <a:off x="3330575" y="1858963"/>
                  <a:ext cx="523875" cy="528638"/>
                </a:xfrm>
                <a:custGeom>
                  <a:avLst/>
                  <a:gdLst/>
                  <a:ahLst/>
                  <a:cxnLst>
                    <a:cxn ang="0">
                      <a:pos x="359" y="330"/>
                    </a:cxn>
                    <a:cxn ang="0">
                      <a:pos x="325" y="363"/>
                    </a:cxn>
                    <a:cxn ang="0">
                      <a:pos x="34" y="363"/>
                    </a:cxn>
                    <a:cxn ang="0">
                      <a:pos x="0" y="330"/>
                    </a:cxn>
                    <a:cxn ang="0">
                      <a:pos x="0" y="34"/>
                    </a:cxn>
                    <a:cxn ang="0">
                      <a:pos x="34" y="0"/>
                    </a:cxn>
                    <a:cxn ang="0">
                      <a:pos x="325" y="0"/>
                    </a:cxn>
                    <a:cxn ang="0">
                      <a:pos x="359" y="34"/>
                    </a:cxn>
                    <a:cxn ang="0">
                      <a:pos x="359" y="330"/>
                    </a:cxn>
                  </a:cxnLst>
                  <a:rect l="0" t="0" r="r" b="b"/>
                  <a:pathLst>
                    <a:path w="359" h="363">
                      <a:moveTo>
                        <a:pt x="359" y="330"/>
                      </a:moveTo>
                      <a:cubicBezTo>
                        <a:pt x="359" y="348"/>
                        <a:pt x="344" y="363"/>
                        <a:pt x="325" y="363"/>
                      </a:cubicBezTo>
                      <a:cubicBezTo>
                        <a:pt x="34" y="363"/>
                        <a:pt x="34" y="363"/>
                        <a:pt x="34" y="363"/>
                      </a:cubicBezTo>
                      <a:cubicBezTo>
                        <a:pt x="15" y="363"/>
                        <a:pt x="0" y="348"/>
                        <a:pt x="0" y="330"/>
                      </a:cubicBezTo>
                      <a:cubicBezTo>
                        <a:pt x="0" y="34"/>
                        <a:pt x="0" y="34"/>
                        <a:pt x="0" y="34"/>
                      </a:cubicBezTo>
                      <a:cubicBezTo>
                        <a:pt x="0" y="15"/>
                        <a:pt x="15" y="0"/>
                        <a:pt x="34" y="0"/>
                      </a:cubicBezTo>
                      <a:cubicBezTo>
                        <a:pt x="325" y="0"/>
                        <a:pt x="325" y="0"/>
                        <a:pt x="325" y="0"/>
                      </a:cubicBezTo>
                      <a:cubicBezTo>
                        <a:pt x="344" y="0"/>
                        <a:pt x="359" y="15"/>
                        <a:pt x="359" y="34"/>
                      </a:cubicBezTo>
                      <a:lnTo>
                        <a:pt x="359" y="33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22"/>
                <p:cNvSpPr>
                  <a:spLocks noEditPoints="1"/>
                </p:cNvSpPr>
                <p:nvPr/>
              </p:nvSpPr>
              <p:spPr bwMode="auto">
                <a:xfrm>
                  <a:off x="3419565" y="1987551"/>
                  <a:ext cx="345895" cy="271462"/>
                </a:xfrm>
                <a:custGeom>
                  <a:avLst/>
                  <a:gdLst/>
                  <a:ahLst/>
                  <a:cxnLst>
                    <a:cxn ang="0">
                      <a:pos x="57" y="37"/>
                    </a:cxn>
                    <a:cxn ang="0">
                      <a:pos x="38" y="56"/>
                    </a:cxn>
                    <a:cxn ang="0">
                      <a:pos x="34" y="57"/>
                    </a:cxn>
                    <a:cxn ang="0">
                      <a:pos x="31" y="56"/>
                    </a:cxn>
                    <a:cxn ang="0">
                      <a:pos x="4" y="28"/>
                    </a:cxn>
                    <a:cxn ang="0">
                      <a:pos x="0" y="20"/>
                    </a:cxn>
                    <a:cxn ang="0">
                      <a:pos x="0" y="4"/>
                    </a:cxn>
                    <a:cxn ang="0">
                      <a:pos x="5" y="0"/>
                    </a:cxn>
                    <a:cxn ang="0">
                      <a:pos x="21" y="0"/>
                    </a:cxn>
                    <a:cxn ang="0">
                      <a:pos x="29" y="3"/>
                    </a:cxn>
                    <a:cxn ang="0">
                      <a:pos x="57" y="30"/>
                    </a:cxn>
                    <a:cxn ang="0">
                      <a:pos x="58" y="34"/>
                    </a:cxn>
                    <a:cxn ang="0">
                      <a:pos x="57" y="37"/>
                    </a:cxn>
                    <a:cxn ang="0">
                      <a:pos x="13" y="7"/>
                    </a:cxn>
                    <a:cxn ang="0">
                      <a:pos x="8" y="12"/>
                    </a:cxn>
                    <a:cxn ang="0">
                      <a:pos x="13" y="17"/>
                    </a:cxn>
                    <a:cxn ang="0">
                      <a:pos x="17" y="12"/>
                    </a:cxn>
                    <a:cxn ang="0">
                      <a:pos x="13" y="7"/>
                    </a:cxn>
                    <a:cxn ang="0">
                      <a:pos x="71" y="37"/>
                    </a:cxn>
                    <a:cxn ang="0">
                      <a:pos x="52" y="56"/>
                    </a:cxn>
                    <a:cxn ang="0">
                      <a:pos x="49" y="57"/>
                    </a:cxn>
                    <a:cxn ang="0">
                      <a:pos x="45" y="55"/>
                    </a:cxn>
                    <a:cxn ang="0">
                      <a:pos x="63" y="37"/>
                    </a:cxn>
                    <a:cxn ang="0">
                      <a:pos x="64" y="34"/>
                    </a:cxn>
                    <a:cxn ang="0">
                      <a:pos x="63" y="30"/>
                    </a:cxn>
                    <a:cxn ang="0">
                      <a:pos x="35" y="3"/>
                    </a:cxn>
                    <a:cxn ang="0">
                      <a:pos x="27" y="0"/>
                    </a:cxn>
                    <a:cxn ang="0">
                      <a:pos x="36" y="0"/>
                    </a:cxn>
                    <a:cxn ang="0">
                      <a:pos x="44" y="3"/>
                    </a:cxn>
                    <a:cxn ang="0">
                      <a:pos x="71" y="30"/>
                    </a:cxn>
                    <a:cxn ang="0">
                      <a:pos x="73" y="34"/>
                    </a:cxn>
                    <a:cxn ang="0">
                      <a:pos x="71" y="37"/>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77"/>
              <p:cNvGrpSpPr/>
              <p:nvPr/>
            </p:nvGrpSpPr>
            <p:grpSpPr>
              <a:xfrm>
                <a:off x="1703388" y="2332037"/>
                <a:ext cx="501650" cy="508000"/>
                <a:chOff x="4424363" y="2663825"/>
                <a:chExt cx="501650" cy="508000"/>
              </a:xfrm>
            </p:grpSpPr>
            <p:sp>
              <p:nvSpPr>
                <p:cNvPr id="68" name="Freeform 32"/>
                <p:cNvSpPr>
                  <a:spLocks/>
                </p:cNvSpPr>
                <p:nvPr/>
              </p:nvSpPr>
              <p:spPr bwMode="auto">
                <a:xfrm>
                  <a:off x="4424363" y="2663825"/>
                  <a:ext cx="501650" cy="508000"/>
                </a:xfrm>
                <a:custGeom>
                  <a:avLst/>
                  <a:gdLst/>
                  <a:ahLst/>
                  <a:cxnLst>
                    <a:cxn ang="0">
                      <a:pos x="344" y="317"/>
                    </a:cxn>
                    <a:cxn ang="0">
                      <a:pos x="312" y="349"/>
                    </a:cxn>
                    <a:cxn ang="0">
                      <a:pos x="32" y="349"/>
                    </a:cxn>
                    <a:cxn ang="0">
                      <a:pos x="0" y="317"/>
                    </a:cxn>
                    <a:cxn ang="0">
                      <a:pos x="0" y="33"/>
                    </a:cxn>
                    <a:cxn ang="0">
                      <a:pos x="32" y="0"/>
                    </a:cxn>
                    <a:cxn ang="0">
                      <a:pos x="312" y="0"/>
                    </a:cxn>
                    <a:cxn ang="0">
                      <a:pos x="344" y="33"/>
                    </a:cxn>
                    <a:cxn ang="0">
                      <a:pos x="344" y="317"/>
                    </a:cxn>
                  </a:cxnLst>
                  <a:rect l="0" t="0" r="r" b="b"/>
                  <a:pathLst>
                    <a:path w="344" h="349">
                      <a:moveTo>
                        <a:pt x="344" y="317"/>
                      </a:moveTo>
                      <a:cubicBezTo>
                        <a:pt x="344" y="335"/>
                        <a:pt x="330" y="349"/>
                        <a:pt x="312" y="349"/>
                      </a:cubicBezTo>
                      <a:cubicBezTo>
                        <a:pt x="32" y="349"/>
                        <a:pt x="32" y="349"/>
                        <a:pt x="32" y="349"/>
                      </a:cubicBezTo>
                      <a:cubicBezTo>
                        <a:pt x="14" y="349"/>
                        <a:pt x="0" y="335"/>
                        <a:pt x="0" y="317"/>
                      </a:cubicBezTo>
                      <a:cubicBezTo>
                        <a:pt x="0" y="33"/>
                        <a:pt x="0" y="33"/>
                        <a:pt x="0" y="33"/>
                      </a:cubicBezTo>
                      <a:cubicBezTo>
                        <a:pt x="0" y="15"/>
                        <a:pt x="14" y="0"/>
                        <a:pt x="32" y="0"/>
                      </a:cubicBezTo>
                      <a:cubicBezTo>
                        <a:pt x="312" y="0"/>
                        <a:pt x="312" y="0"/>
                        <a:pt x="312" y="0"/>
                      </a:cubicBezTo>
                      <a:cubicBezTo>
                        <a:pt x="330" y="0"/>
                        <a:pt x="344" y="15"/>
                        <a:pt x="344" y="33"/>
                      </a:cubicBezTo>
                      <a:lnTo>
                        <a:pt x="344" y="3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
                <p:cNvSpPr>
                  <a:spLocks noEditPoints="1"/>
                </p:cNvSpPr>
                <p:nvPr/>
              </p:nvSpPr>
              <p:spPr bwMode="auto">
                <a:xfrm>
                  <a:off x="4533901" y="2838450"/>
                  <a:ext cx="282575" cy="158750"/>
                </a:xfrm>
                <a:custGeom>
                  <a:avLst/>
                  <a:gdLst/>
                  <a:ahLst/>
                  <a:cxnLst>
                    <a:cxn ang="0">
                      <a:pos x="66" y="46"/>
                    </a:cxn>
                    <a:cxn ang="0">
                      <a:pos x="50" y="30"/>
                    </a:cxn>
                    <a:cxn ang="0">
                      <a:pos x="55" y="18"/>
                    </a:cxn>
                    <a:cxn ang="0">
                      <a:pos x="53" y="14"/>
                    </a:cxn>
                    <a:cxn ang="0">
                      <a:pos x="40" y="31"/>
                    </a:cxn>
                    <a:cxn ang="0">
                      <a:pos x="39" y="32"/>
                    </a:cxn>
                    <a:cxn ang="0">
                      <a:pos x="32" y="32"/>
                    </a:cxn>
                    <a:cxn ang="0">
                      <a:pos x="16" y="46"/>
                    </a:cxn>
                    <a:cxn ang="0">
                      <a:pos x="0" y="30"/>
                    </a:cxn>
                    <a:cxn ang="0">
                      <a:pos x="16" y="14"/>
                    </a:cxn>
                    <a:cxn ang="0">
                      <a:pos x="23" y="16"/>
                    </a:cxn>
                    <a:cxn ang="0">
                      <a:pos x="28" y="9"/>
                    </a:cxn>
                    <a:cxn ang="0">
                      <a:pos x="20" y="9"/>
                    </a:cxn>
                    <a:cxn ang="0">
                      <a:pos x="18" y="7"/>
                    </a:cxn>
                    <a:cxn ang="0">
                      <a:pos x="20" y="4"/>
                    </a:cxn>
                    <a:cxn ang="0">
                      <a:pos x="34" y="4"/>
                    </a:cxn>
                    <a:cxn ang="0">
                      <a:pos x="34" y="9"/>
                    </a:cxn>
                    <a:cxn ang="0">
                      <a:pos x="50" y="9"/>
                    </a:cxn>
                    <a:cxn ang="0">
                      <a:pos x="47" y="4"/>
                    </a:cxn>
                    <a:cxn ang="0">
                      <a:pos x="39" y="4"/>
                    </a:cxn>
                    <a:cxn ang="0">
                      <a:pos x="36" y="2"/>
                    </a:cxn>
                    <a:cxn ang="0">
                      <a:pos x="39" y="0"/>
                    </a:cxn>
                    <a:cxn ang="0">
                      <a:pos x="48" y="0"/>
                    </a:cxn>
                    <a:cxn ang="0">
                      <a:pos x="50" y="1"/>
                    </a:cxn>
                    <a:cxn ang="0">
                      <a:pos x="59" y="15"/>
                    </a:cxn>
                    <a:cxn ang="0">
                      <a:pos x="66" y="14"/>
                    </a:cxn>
                    <a:cxn ang="0">
                      <a:pos x="82" y="30"/>
                    </a:cxn>
                    <a:cxn ang="0">
                      <a:pos x="66" y="46"/>
                    </a:cxn>
                    <a:cxn ang="0">
                      <a:pos x="16" y="32"/>
                    </a:cxn>
                    <a:cxn ang="0">
                      <a:pos x="14" y="28"/>
                    </a:cxn>
                    <a:cxn ang="0">
                      <a:pos x="21" y="19"/>
                    </a:cxn>
                    <a:cxn ang="0">
                      <a:pos x="16" y="18"/>
                    </a:cxn>
                    <a:cxn ang="0">
                      <a:pos x="4" y="30"/>
                    </a:cxn>
                    <a:cxn ang="0">
                      <a:pos x="16" y="41"/>
                    </a:cxn>
                    <a:cxn ang="0">
                      <a:pos x="27" y="32"/>
                    </a:cxn>
                    <a:cxn ang="0">
                      <a:pos x="16" y="32"/>
                    </a:cxn>
                    <a:cxn ang="0">
                      <a:pos x="27" y="27"/>
                    </a:cxn>
                    <a:cxn ang="0">
                      <a:pos x="24" y="22"/>
                    </a:cxn>
                    <a:cxn ang="0">
                      <a:pos x="20" y="27"/>
                    </a:cxn>
                    <a:cxn ang="0">
                      <a:pos x="27" y="27"/>
                    </a:cxn>
                    <a:cxn ang="0">
                      <a:pos x="48" y="14"/>
                    </a:cxn>
                    <a:cxn ang="0">
                      <a:pos x="31" y="14"/>
                    </a:cxn>
                    <a:cxn ang="0">
                      <a:pos x="27" y="18"/>
                    </a:cxn>
                    <a:cxn ang="0">
                      <a:pos x="32" y="27"/>
                    </a:cxn>
                    <a:cxn ang="0">
                      <a:pos x="37" y="27"/>
                    </a:cxn>
                    <a:cxn ang="0">
                      <a:pos x="48" y="14"/>
                    </a:cxn>
                    <a:cxn ang="0">
                      <a:pos x="66" y="18"/>
                    </a:cxn>
                    <a:cxn ang="0">
                      <a:pos x="62" y="19"/>
                    </a:cxn>
                    <a:cxn ang="0">
                      <a:pos x="68" y="28"/>
                    </a:cxn>
                    <a:cxn ang="0">
                      <a:pos x="67" y="31"/>
                    </a:cxn>
                    <a:cxn ang="0">
                      <a:pos x="66" y="32"/>
                    </a:cxn>
                    <a:cxn ang="0">
                      <a:pos x="64" y="31"/>
                    </a:cxn>
                    <a:cxn ang="0">
                      <a:pos x="58" y="22"/>
                    </a:cxn>
                    <a:cxn ang="0">
                      <a:pos x="55" y="30"/>
                    </a:cxn>
                    <a:cxn ang="0">
                      <a:pos x="66" y="41"/>
                    </a:cxn>
                    <a:cxn ang="0">
                      <a:pos x="77" y="30"/>
                    </a:cxn>
                    <a:cxn ang="0">
                      <a:pos x="66" y="18"/>
                    </a:cxn>
                  </a:cxnLst>
                  <a:rect l="0" t="0" r="r" b="b"/>
                  <a:pathLst>
                    <a:path w="82" h="46">
                      <a:moveTo>
                        <a:pt x="66" y="46"/>
                      </a:moveTo>
                      <a:cubicBezTo>
                        <a:pt x="57" y="46"/>
                        <a:pt x="50" y="38"/>
                        <a:pt x="50" y="30"/>
                      </a:cubicBezTo>
                      <a:cubicBezTo>
                        <a:pt x="50" y="25"/>
                        <a:pt x="52" y="21"/>
                        <a:pt x="55" y="18"/>
                      </a:cubicBezTo>
                      <a:cubicBezTo>
                        <a:pt x="53" y="14"/>
                        <a:pt x="53" y="14"/>
                        <a:pt x="53" y="14"/>
                      </a:cubicBezTo>
                      <a:cubicBezTo>
                        <a:pt x="40" y="31"/>
                        <a:pt x="40" y="31"/>
                        <a:pt x="40" y="31"/>
                      </a:cubicBezTo>
                      <a:cubicBezTo>
                        <a:pt x="40" y="32"/>
                        <a:pt x="39" y="32"/>
                        <a:pt x="39" y="32"/>
                      </a:cubicBezTo>
                      <a:cubicBezTo>
                        <a:pt x="32" y="32"/>
                        <a:pt x="32" y="32"/>
                        <a:pt x="32" y="32"/>
                      </a:cubicBezTo>
                      <a:cubicBezTo>
                        <a:pt x="30" y="40"/>
                        <a:pt x="24" y="46"/>
                        <a:pt x="16" y="46"/>
                      </a:cubicBezTo>
                      <a:cubicBezTo>
                        <a:pt x="7" y="46"/>
                        <a:pt x="0" y="38"/>
                        <a:pt x="0" y="30"/>
                      </a:cubicBezTo>
                      <a:cubicBezTo>
                        <a:pt x="0" y="21"/>
                        <a:pt x="7" y="14"/>
                        <a:pt x="16" y="14"/>
                      </a:cubicBezTo>
                      <a:cubicBezTo>
                        <a:pt x="19" y="14"/>
                        <a:pt x="21" y="14"/>
                        <a:pt x="23" y="16"/>
                      </a:cubicBezTo>
                      <a:cubicBezTo>
                        <a:pt x="28" y="9"/>
                        <a:pt x="28" y="9"/>
                        <a:pt x="28" y="9"/>
                      </a:cubicBezTo>
                      <a:cubicBezTo>
                        <a:pt x="20" y="9"/>
                        <a:pt x="20" y="9"/>
                        <a:pt x="20" y="9"/>
                      </a:cubicBezTo>
                      <a:cubicBezTo>
                        <a:pt x="19" y="9"/>
                        <a:pt x="18" y="8"/>
                        <a:pt x="18" y="7"/>
                      </a:cubicBezTo>
                      <a:cubicBezTo>
                        <a:pt x="18" y="6"/>
                        <a:pt x="19" y="4"/>
                        <a:pt x="20" y="4"/>
                      </a:cubicBezTo>
                      <a:cubicBezTo>
                        <a:pt x="34" y="4"/>
                        <a:pt x="34" y="4"/>
                        <a:pt x="34" y="4"/>
                      </a:cubicBezTo>
                      <a:cubicBezTo>
                        <a:pt x="34" y="9"/>
                        <a:pt x="34" y="9"/>
                        <a:pt x="34" y="9"/>
                      </a:cubicBezTo>
                      <a:cubicBezTo>
                        <a:pt x="50" y="9"/>
                        <a:pt x="50" y="9"/>
                        <a:pt x="50" y="9"/>
                      </a:cubicBezTo>
                      <a:cubicBezTo>
                        <a:pt x="47" y="4"/>
                        <a:pt x="47" y="4"/>
                        <a:pt x="47" y="4"/>
                      </a:cubicBezTo>
                      <a:cubicBezTo>
                        <a:pt x="39" y="4"/>
                        <a:pt x="39" y="4"/>
                        <a:pt x="39" y="4"/>
                      </a:cubicBezTo>
                      <a:cubicBezTo>
                        <a:pt x="37" y="4"/>
                        <a:pt x="36" y="3"/>
                        <a:pt x="36" y="2"/>
                      </a:cubicBezTo>
                      <a:cubicBezTo>
                        <a:pt x="36" y="1"/>
                        <a:pt x="37" y="0"/>
                        <a:pt x="39" y="0"/>
                      </a:cubicBezTo>
                      <a:cubicBezTo>
                        <a:pt x="48" y="0"/>
                        <a:pt x="48" y="0"/>
                        <a:pt x="48" y="0"/>
                      </a:cubicBezTo>
                      <a:cubicBezTo>
                        <a:pt x="48" y="0"/>
                        <a:pt x="49" y="0"/>
                        <a:pt x="50" y="1"/>
                      </a:cubicBezTo>
                      <a:cubicBezTo>
                        <a:pt x="59" y="15"/>
                        <a:pt x="59" y="15"/>
                        <a:pt x="59" y="15"/>
                      </a:cubicBezTo>
                      <a:cubicBezTo>
                        <a:pt x="61" y="14"/>
                        <a:pt x="64" y="14"/>
                        <a:pt x="66" y="14"/>
                      </a:cubicBezTo>
                      <a:cubicBezTo>
                        <a:pt x="75" y="14"/>
                        <a:pt x="82" y="21"/>
                        <a:pt x="82" y="30"/>
                      </a:cubicBezTo>
                      <a:cubicBezTo>
                        <a:pt x="82" y="38"/>
                        <a:pt x="75" y="46"/>
                        <a:pt x="66" y="46"/>
                      </a:cubicBezTo>
                      <a:close/>
                      <a:moveTo>
                        <a:pt x="16" y="32"/>
                      </a:moveTo>
                      <a:cubicBezTo>
                        <a:pt x="14" y="32"/>
                        <a:pt x="13" y="30"/>
                        <a:pt x="14" y="28"/>
                      </a:cubicBezTo>
                      <a:cubicBezTo>
                        <a:pt x="21" y="19"/>
                        <a:pt x="21" y="19"/>
                        <a:pt x="21" y="19"/>
                      </a:cubicBezTo>
                      <a:cubicBezTo>
                        <a:pt x="19" y="19"/>
                        <a:pt x="18" y="18"/>
                        <a:pt x="16" y="18"/>
                      </a:cubicBezTo>
                      <a:cubicBezTo>
                        <a:pt x="9" y="18"/>
                        <a:pt x="4" y="23"/>
                        <a:pt x="4" y="30"/>
                      </a:cubicBezTo>
                      <a:cubicBezTo>
                        <a:pt x="4" y="36"/>
                        <a:pt x="9" y="41"/>
                        <a:pt x="16" y="41"/>
                      </a:cubicBezTo>
                      <a:cubicBezTo>
                        <a:pt x="21" y="41"/>
                        <a:pt x="26" y="37"/>
                        <a:pt x="27" y="32"/>
                      </a:cubicBezTo>
                      <a:lnTo>
                        <a:pt x="16" y="32"/>
                      </a:lnTo>
                      <a:close/>
                      <a:moveTo>
                        <a:pt x="27" y="27"/>
                      </a:moveTo>
                      <a:cubicBezTo>
                        <a:pt x="27" y="25"/>
                        <a:pt x="26" y="23"/>
                        <a:pt x="24" y="22"/>
                      </a:cubicBezTo>
                      <a:cubicBezTo>
                        <a:pt x="20" y="27"/>
                        <a:pt x="20" y="27"/>
                        <a:pt x="20" y="27"/>
                      </a:cubicBezTo>
                      <a:lnTo>
                        <a:pt x="27" y="27"/>
                      </a:lnTo>
                      <a:close/>
                      <a:moveTo>
                        <a:pt x="48" y="14"/>
                      </a:moveTo>
                      <a:cubicBezTo>
                        <a:pt x="31" y="14"/>
                        <a:pt x="31" y="14"/>
                        <a:pt x="31" y="14"/>
                      </a:cubicBezTo>
                      <a:cubicBezTo>
                        <a:pt x="27" y="18"/>
                        <a:pt x="27" y="18"/>
                        <a:pt x="27" y="18"/>
                      </a:cubicBezTo>
                      <a:cubicBezTo>
                        <a:pt x="29" y="21"/>
                        <a:pt x="31" y="24"/>
                        <a:pt x="32" y="27"/>
                      </a:cubicBezTo>
                      <a:cubicBezTo>
                        <a:pt x="37" y="27"/>
                        <a:pt x="37" y="27"/>
                        <a:pt x="37" y="27"/>
                      </a:cubicBezTo>
                      <a:lnTo>
                        <a:pt x="48" y="14"/>
                      </a:lnTo>
                      <a:close/>
                      <a:moveTo>
                        <a:pt x="66" y="18"/>
                      </a:moveTo>
                      <a:cubicBezTo>
                        <a:pt x="64" y="18"/>
                        <a:pt x="63" y="19"/>
                        <a:pt x="62" y="19"/>
                      </a:cubicBezTo>
                      <a:cubicBezTo>
                        <a:pt x="68" y="28"/>
                        <a:pt x="68" y="28"/>
                        <a:pt x="68" y="28"/>
                      </a:cubicBezTo>
                      <a:cubicBezTo>
                        <a:pt x="69" y="29"/>
                        <a:pt x="68" y="31"/>
                        <a:pt x="67" y="31"/>
                      </a:cubicBezTo>
                      <a:cubicBezTo>
                        <a:pt x="67" y="32"/>
                        <a:pt x="66" y="32"/>
                        <a:pt x="66" y="32"/>
                      </a:cubicBezTo>
                      <a:cubicBezTo>
                        <a:pt x="65" y="32"/>
                        <a:pt x="65" y="32"/>
                        <a:pt x="64" y="31"/>
                      </a:cubicBezTo>
                      <a:cubicBezTo>
                        <a:pt x="58" y="22"/>
                        <a:pt x="58" y="22"/>
                        <a:pt x="58" y="22"/>
                      </a:cubicBezTo>
                      <a:cubicBezTo>
                        <a:pt x="56" y="24"/>
                        <a:pt x="55" y="26"/>
                        <a:pt x="55" y="30"/>
                      </a:cubicBezTo>
                      <a:cubicBezTo>
                        <a:pt x="55" y="36"/>
                        <a:pt x="60" y="41"/>
                        <a:pt x="66" y="41"/>
                      </a:cubicBezTo>
                      <a:cubicBezTo>
                        <a:pt x="72" y="41"/>
                        <a:pt x="77" y="36"/>
                        <a:pt x="77" y="30"/>
                      </a:cubicBezTo>
                      <a:cubicBezTo>
                        <a:pt x="77" y="23"/>
                        <a:pt x="72" y="18"/>
                        <a:pt x="66"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79"/>
              <p:cNvGrpSpPr/>
              <p:nvPr/>
            </p:nvGrpSpPr>
            <p:grpSpPr>
              <a:xfrm>
                <a:off x="614363" y="2100262"/>
                <a:ext cx="577850" cy="576263"/>
                <a:chOff x="3335338" y="2432050"/>
                <a:chExt cx="577850" cy="576263"/>
              </a:xfrm>
            </p:grpSpPr>
            <p:sp>
              <p:nvSpPr>
                <p:cNvPr id="66" name="Freeform 37"/>
                <p:cNvSpPr>
                  <a:spLocks/>
                </p:cNvSpPr>
                <p:nvPr/>
              </p:nvSpPr>
              <p:spPr bwMode="auto">
                <a:xfrm>
                  <a:off x="3335338" y="2432050"/>
                  <a:ext cx="577850" cy="576263"/>
                </a:xfrm>
                <a:custGeom>
                  <a:avLst/>
                  <a:gdLst/>
                  <a:ahLst/>
                  <a:cxnLst>
                    <a:cxn ang="0">
                      <a:pos x="388" y="224"/>
                    </a:cxn>
                    <a:cxn ang="0">
                      <a:pos x="378" y="263"/>
                    </a:cxn>
                    <a:cxn ang="0">
                      <a:pos x="174" y="388"/>
                    </a:cxn>
                    <a:cxn ang="0">
                      <a:pos x="136" y="379"/>
                    </a:cxn>
                    <a:cxn ang="0">
                      <a:pos x="8" y="172"/>
                    </a:cxn>
                    <a:cxn ang="0">
                      <a:pos x="17" y="133"/>
                    </a:cxn>
                    <a:cxn ang="0">
                      <a:pos x="222" y="8"/>
                    </a:cxn>
                    <a:cxn ang="0">
                      <a:pos x="260" y="17"/>
                    </a:cxn>
                    <a:cxn ang="0">
                      <a:pos x="388" y="224"/>
                    </a:cxn>
                  </a:cxnLst>
                  <a:rect l="0" t="0" r="r" b="b"/>
                  <a:pathLst>
                    <a:path w="396" h="396">
                      <a:moveTo>
                        <a:pt x="388" y="224"/>
                      </a:moveTo>
                      <a:cubicBezTo>
                        <a:pt x="396" y="237"/>
                        <a:pt x="392" y="255"/>
                        <a:pt x="378" y="263"/>
                      </a:cubicBezTo>
                      <a:cubicBezTo>
                        <a:pt x="174" y="388"/>
                        <a:pt x="174" y="388"/>
                        <a:pt x="174" y="388"/>
                      </a:cubicBezTo>
                      <a:cubicBezTo>
                        <a:pt x="161" y="396"/>
                        <a:pt x="144" y="392"/>
                        <a:pt x="136" y="379"/>
                      </a:cubicBezTo>
                      <a:cubicBezTo>
                        <a:pt x="8" y="172"/>
                        <a:pt x="8" y="172"/>
                        <a:pt x="8" y="172"/>
                      </a:cubicBezTo>
                      <a:cubicBezTo>
                        <a:pt x="0" y="158"/>
                        <a:pt x="4" y="141"/>
                        <a:pt x="17" y="133"/>
                      </a:cubicBezTo>
                      <a:cubicBezTo>
                        <a:pt x="222" y="8"/>
                        <a:pt x="222" y="8"/>
                        <a:pt x="222" y="8"/>
                      </a:cubicBezTo>
                      <a:cubicBezTo>
                        <a:pt x="235" y="0"/>
                        <a:pt x="252" y="4"/>
                        <a:pt x="260" y="17"/>
                      </a:cubicBezTo>
                      <a:lnTo>
                        <a:pt x="388" y="22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50"/>
                <p:cNvSpPr>
                  <a:spLocks noEditPoints="1"/>
                </p:cNvSpPr>
                <p:nvPr/>
              </p:nvSpPr>
              <p:spPr bwMode="auto">
                <a:xfrm>
                  <a:off x="3507582" y="2603500"/>
                  <a:ext cx="233363" cy="233363"/>
                </a:xfrm>
                <a:custGeom>
                  <a:avLst/>
                  <a:gdLst/>
                  <a:ahLst/>
                  <a:cxnLst>
                    <a:cxn ang="0">
                      <a:pos x="68" y="34"/>
                    </a:cxn>
                    <a:cxn ang="0">
                      <a:pos x="34" y="68"/>
                    </a:cxn>
                    <a:cxn ang="0">
                      <a:pos x="0" y="34"/>
                    </a:cxn>
                    <a:cxn ang="0">
                      <a:pos x="34" y="0"/>
                    </a:cxn>
                    <a:cxn ang="0">
                      <a:pos x="68" y="34"/>
                    </a:cxn>
                    <a:cxn ang="0">
                      <a:pos x="63" y="34"/>
                    </a:cxn>
                    <a:cxn ang="0">
                      <a:pos x="63" y="34"/>
                    </a:cxn>
                    <a:cxn ang="0">
                      <a:pos x="59" y="37"/>
                    </a:cxn>
                    <a:cxn ang="0">
                      <a:pos x="50" y="28"/>
                    </a:cxn>
                    <a:cxn ang="0">
                      <a:pos x="52" y="16"/>
                    </a:cxn>
                    <a:cxn ang="0">
                      <a:pos x="57" y="17"/>
                    </a:cxn>
                    <a:cxn ang="0">
                      <a:pos x="43" y="6"/>
                    </a:cxn>
                    <a:cxn ang="0">
                      <a:pos x="45" y="11"/>
                    </a:cxn>
                    <a:cxn ang="0">
                      <a:pos x="34" y="17"/>
                    </a:cxn>
                    <a:cxn ang="0">
                      <a:pos x="23" y="11"/>
                    </a:cxn>
                    <a:cxn ang="0">
                      <a:pos x="25" y="6"/>
                    </a:cxn>
                    <a:cxn ang="0">
                      <a:pos x="10" y="17"/>
                    </a:cxn>
                    <a:cxn ang="0">
                      <a:pos x="15" y="16"/>
                    </a:cxn>
                    <a:cxn ang="0">
                      <a:pos x="18" y="28"/>
                    </a:cxn>
                    <a:cxn ang="0">
                      <a:pos x="8" y="37"/>
                    </a:cxn>
                    <a:cxn ang="0">
                      <a:pos x="5" y="34"/>
                    </a:cxn>
                    <a:cxn ang="0">
                      <a:pos x="5" y="34"/>
                    </a:cxn>
                    <a:cxn ang="0">
                      <a:pos x="10" y="51"/>
                    </a:cxn>
                    <a:cxn ang="0">
                      <a:pos x="11" y="46"/>
                    </a:cxn>
                    <a:cxn ang="0">
                      <a:pos x="24" y="47"/>
                    </a:cxn>
                    <a:cxn ang="0">
                      <a:pos x="29" y="59"/>
                    </a:cxn>
                    <a:cxn ang="0">
                      <a:pos x="25" y="61"/>
                    </a:cxn>
                    <a:cxn ang="0">
                      <a:pos x="34" y="63"/>
                    </a:cxn>
                    <a:cxn ang="0">
                      <a:pos x="43" y="61"/>
                    </a:cxn>
                    <a:cxn ang="0">
                      <a:pos x="38" y="59"/>
                    </a:cxn>
                    <a:cxn ang="0">
                      <a:pos x="44" y="47"/>
                    </a:cxn>
                    <a:cxn ang="0">
                      <a:pos x="56" y="46"/>
                    </a:cxn>
                    <a:cxn ang="0">
                      <a:pos x="57" y="51"/>
                    </a:cxn>
                    <a:cxn ang="0">
                      <a:pos x="63" y="34"/>
                    </a:cxn>
                    <a:cxn ang="0">
                      <a:pos x="34" y="23"/>
                    </a:cxn>
                    <a:cxn ang="0">
                      <a:pos x="45" y="31"/>
                    </a:cxn>
                    <a:cxn ang="0">
                      <a:pos x="41" y="43"/>
                    </a:cxn>
                    <a:cxn ang="0">
                      <a:pos x="27" y="43"/>
                    </a:cxn>
                    <a:cxn ang="0">
                      <a:pos x="23" y="31"/>
                    </a:cxn>
                    <a:cxn ang="0">
                      <a:pos x="34" y="23"/>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3" y="34"/>
                      </a:moveTo>
                      <a:cubicBezTo>
                        <a:pt x="63" y="34"/>
                        <a:pt x="63" y="34"/>
                        <a:pt x="63" y="34"/>
                      </a:cubicBezTo>
                      <a:cubicBezTo>
                        <a:pt x="59" y="37"/>
                        <a:pt x="59" y="37"/>
                        <a:pt x="59" y="37"/>
                      </a:cubicBezTo>
                      <a:cubicBezTo>
                        <a:pt x="50" y="28"/>
                        <a:pt x="50" y="28"/>
                        <a:pt x="50" y="28"/>
                      </a:cubicBezTo>
                      <a:cubicBezTo>
                        <a:pt x="52" y="16"/>
                        <a:pt x="52" y="16"/>
                        <a:pt x="52" y="16"/>
                      </a:cubicBezTo>
                      <a:cubicBezTo>
                        <a:pt x="57" y="17"/>
                        <a:pt x="57" y="17"/>
                        <a:pt x="57" y="17"/>
                      </a:cubicBezTo>
                      <a:cubicBezTo>
                        <a:pt x="54" y="12"/>
                        <a:pt x="49" y="8"/>
                        <a:pt x="43" y="6"/>
                      </a:cubicBezTo>
                      <a:cubicBezTo>
                        <a:pt x="45" y="11"/>
                        <a:pt x="45" y="11"/>
                        <a:pt x="45" y="11"/>
                      </a:cubicBezTo>
                      <a:cubicBezTo>
                        <a:pt x="34" y="17"/>
                        <a:pt x="34" y="17"/>
                        <a:pt x="34" y="17"/>
                      </a:cubicBezTo>
                      <a:cubicBezTo>
                        <a:pt x="23" y="11"/>
                        <a:pt x="23" y="11"/>
                        <a:pt x="23" y="11"/>
                      </a:cubicBezTo>
                      <a:cubicBezTo>
                        <a:pt x="25" y="6"/>
                        <a:pt x="25" y="6"/>
                        <a:pt x="25" y="6"/>
                      </a:cubicBezTo>
                      <a:cubicBezTo>
                        <a:pt x="19" y="8"/>
                        <a:pt x="14" y="12"/>
                        <a:pt x="10" y="17"/>
                      </a:cubicBezTo>
                      <a:cubicBezTo>
                        <a:pt x="15" y="16"/>
                        <a:pt x="15" y="16"/>
                        <a:pt x="15" y="16"/>
                      </a:cubicBezTo>
                      <a:cubicBezTo>
                        <a:pt x="18" y="28"/>
                        <a:pt x="18" y="28"/>
                        <a:pt x="18" y="28"/>
                      </a:cubicBezTo>
                      <a:cubicBezTo>
                        <a:pt x="8" y="37"/>
                        <a:pt x="8" y="37"/>
                        <a:pt x="8" y="37"/>
                      </a:cubicBezTo>
                      <a:cubicBezTo>
                        <a:pt x="5" y="34"/>
                        <a:pt x="5" y="34"/>
                        <a:pt x="5" y="34"/>
                      </a:cubicBezTo>
                      <a:cubicBezTo>
                        <a:pt x="5" y="34"/>
                        <a:pt x="5" y="34"/>
                        <a:pt x="5" y="34"/>
                      </a:cubicBezTo>
                      <a:cubicBezTo>
                        <a:pt x="5" y="40"/>
                        <a:pt x="7" y="46"/>
                        <a:pt x="10" y="51"/>
                      </a:cubicBezTo>
                      <a:cubicBezTo>
                        <a:pt x="11" y="46"/>
                        <a:pt x="11" y="46"/>
                        <a:pt x="11" y="46"/>
                      </a:cubicBezTo>
                      <a:cubicBezTo>
                        <a:pt x="24" y="47"/>
                        <a:pt x="24" y="47"/>
                        <a:pt x="24" y="47"/>
                      </a:cubicBezTo>
                      <a:cubicBezTo>
                        <a:pt x="29" y="59"/>
                        <a:pt x="29" y="59"/>
                        <a:pt x="29" y="59"/>
                      </a:cubicBezTo>
                      <a:cubicBezTo>
                        <a:pt x="25" y="61"/>
                        <a:pt x="25" y="61"/>
                        <a:pt x="25" y="61"/>
                      </a:cubicBezTo>
                      <a:cubicBezTo>
                        <a:pt x="28" y="62"/>
                        <a:pt x="31" y="63"/>
                        <a:pt x="34" y="63"/>
                      </a:cubicBezTo>
                      <a:cubicBezTo>
                        <a:pt x="37" y="63"/>
                        <a:pt x="40" y="62"/>
                        <a:pt x="43" y="61"/>
                      </a:cubicBezTo>
                      <a:cubicBezTo>
                        <a:pt x="38" y="59"/>
                        <a:pt x="38" y="59"/>
                        <a:pt x="38" y="59"/>
                      </a:cubicBezTo>
                      <a:cubicBezTo>
                        <a:pt x="44" y="47"/>
                        <a:pt x="44" y="47"/>
                        <a:pt x="44" y="47"/>
                      </a:cubicBezTo>
                      <a:cubicBezTo>
                        <a:pt x="56" y="46"/>
                        <a:pt x="56" y="46"/>
                        <a:pt x="56" y="46"/>
                      </a:cubicBezTo>
                      <a:cubicBezTo>
                        <a:pt x="57" y="51"/>
                        <a:pt x="57" y="51"/>
                        <a:pt x="57" y="51"/>
                      </a:cubicBezTo>
                      <a:cubicBezTo>
                        <a:pt x="61" y="46"/>
                        <a:pt x="63" y="40"/>
                        <a:pt x="63" y="34"/>
                      </a:cubicBezTo>
                      <a:close/>
                      <a:moveTo>
                        <a:pt x="34" y="23"/>
                      </a:moveTo>
                      <a:cubicBezTo>
                        <a:pt x="45" y="31"/>
                        <a:pt x="45" y="31"/>
                        <a:pt x="45" y="31"/>
                      </a:cubicBezTo>
                      <a:cubicBezTo>
                        <a:pt x="41" y="43"/>
                        <a:pt x="41" y="43"/>
                        <a:pt x="41" y="43"/>
                      </a:cubicBezTo>
                      <a:cubicBezTo>
                        <a:pt x="27" y="43"/>
                        <a:pt x="27" y="43"/>
                        <a:pt x="27" y="43"/>
                      </a:cubicBezTo>
                      <a:cubicBezTo>
                        <a:pt x="23" y="31"/>
                        <a:pt x="23" y="31"/>
                        <a:pt x="23" y="31"/>
                      </a:cubicBezTo>
                      <a:lnTo>
                        <a:pt x="34"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116"/>
              <p:cNvGrpSpPr/>
              <p:nvPr/>
            </p:nvGrpSpPr>
            <p:grpSpPr>
              <a:xfrm>
                <a:off x="1404938" y="3030537"/>
                <a:ext cx="511175" cy="514350"/>
                <a:chOff x="4125913" y="3362325"/>
                <a:chExt cx="511175" cy="514350"/>
              </a:xfrm>
            </p:grpSpPr>
            <p:sp>
              <p:nvSpPr>
                <p:cNvPr id="53" name="Freeform 49"/>
                <p:cNvSpPr>
                  <a:spLocks/>
                </p:cNvSpPr>
                <p:nvPr/>
              </p:nvSpPr>
              <p:spPr bwMode="auto">
                <a:xfrm>
                  <a:off x="4125913" y="3362325"/>
                  <a:ext cx="511175" cy="514350"/>
                </a:xfrm>
                <a:custGeom>
                  <a:avLst/>
                  <a:gdLst/>
                  <a:ahLst/>
                  <a:cxnLst>
                    <a:cxn ang="0">
                      <a:pos x="346" y="247"/>
                    </a:cxn>
                    <a:cxn ang="0">
                      <a:pos x="328" y="280"/>
                    </a:cxn>
                    <a:cxn ang="0">
                      <a:pos x="107" y="348"/>
                    </a:cxn>
                    <a:cxn ang="0">
                      <a:pos x="74" y="330"/>
                    </a:cxn>
                    <a:cxn ang="0">
                      <a:pos x="5" y="106"/>
                    </a:cxn>
                    <a:cxn ang="0">
                      <a:pos x="22" y="72"/>
                    </a:cxn>
                    <a:cxn ang="0">
                      <a:pos x="243" y="4"/>
                    </a:cxn>
                    <a:cxn ang="0">
                      <a:pos x="277" y="22"/>
                    </a:cxn>
                    <a:cxn ang="0">
                      <a:pos x="346" y="247"/>
                    </a:cxn>
                  </a:cxnLst>
                  <a:rect l="0" t="0" r="r" b="b"/>
                  <a:pathLst>
                    <a:path w="350" h="353">
                      <a:moveTo>
                        <a:pt x="346" y="247"/>
                      </a:moveTo>
                      <a:cubicBezTo>
                        <a:pt x="350" y="261"/>
                        <a:pt x="342" y="276"/>
                        <a:pt x="328" y="280"/>
                      </a:cubicBezTo>
                      <a:cubicBezTo>
                        <a:pt x="107" y="348"/>
                        <a:pt x="107" y="348"/>
                        <a:pt x="107" y="348"/>
                      </a:cubicBezTo>
                      <a:cubicBezTo>
                        <a:pt x="93" y="353"/>
                        <a:pt x="78" y="345"/>
                        <a:pt x="74" y="330"/>
                      </a:cubicBezTo>
                      <a:cubicBezTo>
                        <a:pt x="5" y="106"/>
                        <a:pt x="5" y="106"/>
                        <a:pt x="5" y="106"/>
                      </a:cubicBezTo>
                      <a:cubicBezTo>
                        <a:pt x="0" y="92"/>
                        <a:pt x="8" y="77"/>
                        <a:pt x="22" y="72"/>
                      </a:cubicBezTo>
                      <a:cubicBezTo>
                        <a:pt x="243" y="4"/>
                        <a:pt x="243" y="4"/>
                        <a:pt x="243" y="4"/>
                      </a:cubicBezTo>
                      <a:cubicBezTo>
                        <a:pt x="257" y="0"/>
                        <a:pt x="272" y="8"/>
                        <a:pt x="277" y="22"/>
                      </a:cubicBezTo>
                      <a:lnTo>
                        <a:pt x="346" y="24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 name="Group 80"/>
                <p:cNvGrpSpPr/>
                <p:nvPr/>
              </p:nvGrpSpPr>
              <p:grpSpPr>
                <a:xfrm>
                  <a:off x="4259263" y="3439319"/>
                  <a:ext cx="244475" cy="360363"/>
                  <a:chOff x="4914900" y="1211263"/>
                  <a:chExt cx="244475" cy="360363"/>
                </a:xfrm>
                <a:solidFill>
                  <a:schemeClr val="bg1"/>
                </a:solidFill>
              </p:grpSpPr>
              <p:sp>
                <p:nvSpPr>
                  <p:cNvPr id="55" name="Freeform 38"/>
                  <p:cNvSpPr>
                    <a:spLocks noEditPoints="1"/>
                  </p:cNvSpPr>
                  <p:nvPr/>
                </p:nvSpPr>
                <p:spPr bwMode="auto">
                  <a:xfrm>
                    <a:off x="5013325" y="1314451"/>
                    <a:ext cx="23813"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9"/>
                  <p:cNvSpPr>
                    <a:spLocks noEditPoints="1"/>
                  </p:cNvSpPr>
                  <p:nvPr/>
                </p:nvSpPr>
                <p:spPr bwMode="auto">
                  <a:xfrm>
                    <a:off x="5013325" y="1449388"/>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0"/>
                  <p:cNvSpPr>
                    <a:spLocks noEditPoints="1"/>
                  </p:cNvSpPr>
                  <p:nvPr/>
                </p:nvSpPr>
                <p:spPr bwMode="auto">
                  <a:xfrm>
                    <a:off x="4946650" y="1381126"/>
                    <a:ext cx="23813"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5081588" y="1381126"/>
                    <a:ext cx="22225"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2"/>
                  <p:cNvSpPr>
                    <a:spLocks noEditPoints="1"/>
                  </p:cNvSpPr>
                  <p:nvPr/>
                </p:nvSpPr>
                <p:spPr bwMode="auto">
                  <a:xfrm>
                    <a:off x="4967288" y="1428751"/>
                    <a:ext cx="20638" cy="22225"/>
                  </a:xfrm>
                  <a:custGeom>
                    <a:avLst/>
                    <a:gdLst/>
                    <a:ahLst/>
                    <a:cxnLst>
                      <a:cxn ang="0">
                        <a:pos x="7" y="4"/>
                      </a:cxn>
                      <a:cxn ang="0">
                        <a:pos x="4" y="8"/>
                      </a:cxn>
                      <a:cxn ang="0">
                        <a:pos x="0" y="4"/>
                      </a:cxn>
                      <a:cxn ang="0">
                        <a:pos x="4" y="0"/>
                      </a:cxn>
                      <a:cxn ang="0">
                        <a:pos x="7" y="4"/>
                      </a:cxn>
                      <a:cxn ang="0">
                        <a:pos x="7" y="4"/>
                      </a:cxn>
                      <a:cxn ang="0">
                        <a:pos x="7" y="4"/>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3"/>
                  <p:cNvSpPr>
                    <a:spLocks noEditPoints="1"/>
                  </p:cNvSpPr>
                  <p:nvPr/>
                </p:nvSpPr>
                <p:spPr bwMode="auto">
                  <a:xfrm>
                    <a:off x="4967288" y="1331913"/>
                    <a:ext cx="20638" cy="23813"/>
                  </a:xfrm>
                  <a:custGeom>
                    <a:avLst/>
                    <a:gdLst/>
                    <a:ahLst/>
                    <a:cxnLst>
                      <a:cxn ang="0">
                        <a:pos x="7" y="4"/>
                      </a:cxn>
                      <a:cxn ang="0">
                        <a:pos x="4" y="8"/>
                      </a:cxn>
                      <a:cxn ang="0">
                        <a:pos x="0" y="4"/>
                      </a:cxn>
                      <a:cxn ang="0">
                        <a:pos x="4" y="0"/>
                      </a:cxn>
                      <a:cxn ang="0">
                        <a:pos x="7" y="4"/>
                      </a:cxn>
                      <a:cxn ang="0">
                        <a:pos x="7" y="4"/>
                      </a:cxn>
                      <a:cxn ang="0">
                        <a:pos x="7" y="4"/>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4"/>
                  <p:cNvSpPr>
                    <a:spLocks noEditPoints="1"/>
                  </p:cNvSpPr>
                  <p:nvPr/>
                </p:nvSpPr>
                <p:spPr bwMode="auto">
                  <a:xfrm>
                    <a:off x="5060950" y="1428751"/>
                    <a:ext cx="22225" cy="22225"/>
                  </a:xfrm>
                  <a:custGeom>
                    <a:avLst/>
                    <a:gdLst/>
                    <a:ahLst/>
                    <a:cxnLst>
                      <a:cxn ang="0">
                        <a:pos x="8" y="4"/>
                      </a:cxn>
                      <a:cxn ang="0">
                        <a:pos x="4" y="8"/>
                      </a:cxn>
                      <a:cxn ang="0">
                        <a:pos x="0" y="4"/>
                      </a:cxn>
                      <a:cxn ang="0">
                        <a:pos x="4" y="0"/>
                      </a:cxn>
                      <a:cxn ang="0">
                        <a:pos x="8" y="4"/>
                      </a:cxn>
                      <a:cxn ang="0">
                        <a:pos x="8" y="4"/>
                      </a:cxn>
                      <a:cxn ang="0">
                        <a:pos x="8" y="4"/>
                      </a:cxn>
                    </a:cxnLst>
                    <a:rect l="0" t="0" r="r" b="b"/>
                    <a:pathLst>
                      <a:path w="8" h="8">
                        <a:moveTo>
                          <a:pt x="8" y="4"/>
                        </a:moveTo>
                        <a:cubicBezTo>
                          <a:pt x="8" y="6"/>
                          <a:pt x="6" y="8"/>
                          <a:pt x="4" y="8"/>
                        </a:cubicBezTo>
                        <a:cubicBezTo>
                          <a:pt x="2" y="8"/>
                          <a:pt x="0" y="6"/>
                          <a:pt x="0" y="4"/>
                        </a:cubicBezTo>
                        <a:cubicBezTo>
                          <a:pt x="0" y="2"/>
                          <a:pt x="2" y="0"/>
                          <a:pt x="4" y="0"/>
                        </a:cubicBezTo>
                        <a:cubicBezTo>
                          <a:pt x="6" y="0"/>
                          <a:pt x="8" y="2"/>
                          <a:pt x="8" y="4"/>
                        </a:cubicBezTo>
                        <a:close/>
                        <a:moveTo>
                          <a:pt x="8" y="4"/>
                        </a:moveTo>
                        <a:cubicBezTo>
                          <a:pt x="8" y="4"/>
                          <a:pt x="8" y="4"/>
                          <a:pt x="8"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5"/>
                  <p:cNvSpPr>
                    <a:spLocks noEditPoints="1"/>
                  </p:cNvSpPr>
                  <p:nvPr/>
                </p:nvSpPr>
                <p:spPr bwMode="auto">
                  <a:xfrm>
                    <a:off x="4914900" y="1211263"/>
                    <a:ext cx="244475" cy="360363"/>
                  </a:xfrm>
                  <a:custGeom>
                    <a:avLst/>
                    <a:gdLst/>
                    <a:ahLst/>
                    <a:cxnLst>
                      <a:cxn ang="0">
                        <a:pos x="76" y="54"/>
                      </a:cxn>
                      <a:cxn ang="0">
                        <a:pos x="76" y="54"/>
                      </a:cxn>
                      <a:cxn ang="0">
                        <a:pos x="67" y="36"/>
                      </a:cxn>
                      <a:cxn ang="0">
                        <a:pos x="61" y="6"/>
                      </a:cxn>
                      <a:cxn ang="0">
                        <a:pos x="54" y="0"/>
                      </a:cxn>
                      <a:cxn ang="0">
                        <a:pos x="23" y="0"/>
                      </a:cxn>
                      <a:cxn ang="0">
                        <a:pos x="15" y="6"/>
                      </a:cxn>
                      <a:cxn ang="0">
                        <a:pos x="10" y="35"/>
                      </a:cxn>
                      <a:cxn ang="0">
                        <a:pos x="0" y="61"/>
                      </a:cxn>
                      <a:cxn ang="0">
                        <a:pos x="10" y="87"/>
                      </a:cxn>
                      <a:cxn ang="0">
                        <a:pos x="15" y="117"/>
                      </a:cxn>
                      <a:cxn ang="0">
                        <a:pos x="23" y="123"/>
                      </a:cxn>
                      <a:cxn ang="0">
                        <a:pos x="53" y="123"/>
                      </a:cxn>
                      <a:cxn ang="0">
                        <a:pos x="61" y="117"/>
                      </a:cxn>
                      <a:cxn ang="0">
                        <a:pos x="66" y="87"/>
                      </a:cxn>
                      <a:cxn ang="0">
                        <a:pos x="76" y="69"/>
                      </a:cxn>
                      <a:cxn ang="0">
                        <a:pos x="76" y="69"/>
                      </a:cxn>
                      <a:cxn ang="0">
                        <a:pos x="84" y="61"/>
                      </a:cxn>
                      <a:cxn ang="0">
                        <a:pos x="76" y="54"/>
                      </a:cxn>
                      <a:cxn ang="0">
                        <a:pos x="23" y="8"/>
                      </a:cxn>
                      <a:cxn ang="0">
                        <a:pos x="54" y="8"/>
                      </a:cxn>
                      <a:cxn ang="0">
                        <a:pos x="58" y="28"/>
                      </a:cxn>
                      <a:cxn ang="0">
                        <a:pos x="38" y="23"/>
                      </a:cxn>
                      <a:cxn ang="0">
                        <a:pos x="19" y="28"/>
                      </a:cxn>
                      <a:cxn ang="0">
                        <a:pos x="23" y="8"/>
                      </a:cxn>
                      <a:cxn ang="0">
                        <a:pos x="53" y="115"/>
                      </a:cxn>
                      <a:cxn ang="0">
                        <a:pos x="23" y="115"/>
                      </a:cxn>
                      <a:cxn ang="0">
                        <a:pos x="19" y="95"/>
                      </a:cxn>
                      <a:cxn ang="0">
                        <a:pos x="38" y="100"/>
                      </a:cxn>
                      <a:cxn ang="0">
                        <a:pos x="57" y="95"/>
                      </a:cxn>
                      <a:cxn ang="0">
                        <a:pos x="53" y="115"/>
                      </a:cxn>
                      <a:cxn ang="0">
                        <a:pos x="38" y="92"/>
                      </a:cxn>
                      <a:cxn ang="0">
                        <a:pos x="7" y="61"/>
                      </a:cxn>
                      <a:cxn ang="0">
                        <a:pos x="38" y="31"/>
                      </a:cxn>
                      <a:cxn ang="0">
                        <a:pos x="69" y="61"/>
                      </a:cxn>
                      <a:cxn ang="0">
                        <a:pos x="38" y="92"/>
                      </a:cxn>
                      <a:cxn ang="0">
                        <a:pos x="38" y="92"/>
                      </a:cxn>
                      <a:cxn ang="0">
                        <a:pos x="38" y="92"/>
                      </a:cxn>
                    </a:cxnLst>
                    <a:rect l="0" t="0" r="r" b="b"/>
                    <a:pathLst>
                      <a:path w="84" h="123">
                        <a:moveTo>
                          <a:pt x="76" y="54"/>
                        </a:moveTo>
                        <a:cubicBezTo>
                          <a:pt x="76" y="54"/>
                          <a:pt x="76" y="54"/>
                          <a:pt x="76" y="54"/>
                        </a:cubicBezTo>
                        <a:cubicBezTo>
                          <a:pt x="74" y="47"/>
                          <a:pt x="71" y="41"/>
                          <a:pt x="67" y="36"/>
                        </a:cubicBezTo>
                        <a:cubicBezTo>
                          <a:pt x="61" y="6"/>
                          <a:pt x="61" y="6"/>
                          <a:pt x="61" y="6"/>
                        </a:cubicBezTo>
                        <a:cubicBezTo>
                          <a:pt x="61" y="3"/>
                          <a:pt x="57" y="0"/>
                          <a:pt x="54" y="0"/>
                        </a:cubicBezTo>
                        <a:cubicBezTo>
                          <a:pt x="23" y="0"/>
                          <a:pt x="23" y="0"/>
                          <a:pt x="23" y="0"/>
                        </a:cubicBezTo>
                        <a:cubicBezTo>
                          <a:pt x="19" y="0"/>
                          <a:pt x="16" y="3"/>
                          <a:pt x="15" y="6"/>
                        </a:cubicBezTo>
                        <a:cubicBezTo>
                          <a:pt x="10" y="35"/>
                          <a:pt x="10" y="35"/>
                          <a:pt x="10" y="35"/>
                        </a:cubicBezTo>
                        <a:cubicBezTo>
                          <a:pt x="4" y="42"/>
                          <a:pt x="0" y="51"/>
                          <a:pt x="0" y="61"/>
                        </a:cubicBezTo>
                        <a:cubicBezTo>
                          <a:pt x="0" y="71"/>
                          <a:pt x="3" y="80"/>
                          <a:pt x="10" y="87"/>
                        </a:cubicBezTo>
                        <a:cubicBezTo>
                          <a:pt x="15" y="117"/>
                          <a:pt x="15" y="117"/>
                          <a:pt x="15" y="117"/>
                        </a:cubicBezTo>
                        <a:cubicBezTo>
                          <a:pt x="16" y="120"/>
                          <a:pt x="19" y="123"/>
                          <a:pt x="23" y="123"/>
                        </a:cubicBezTo>
                        <a:cubicBezTo>
                          <a:pt x="53" y="123"/>
                          <a:pt x="53" y="123"/>
                          <a:pt x="53" y="123"/>
                        </a:cubicBezTo>
                        <a:cubicBezTo>
                          <a:pt x="57" y="123"/>
                          <a:pt x="60" y="120"/>
                          <a:pt x="61" y="117"/>
                        </a:cubicBezTo>
                        <a:cubicBezTo>
                          <a:pt x="66" y="87"/>
                          <a:pt x="66" y="87"/>
                          <a:pt x="66" y="87"/>
                        </a:cubicBezTo>
                        <a:cubicBezTo>
                          <a:pt x="71" y="82"/>
                          <a:pt x="74" y="76"/>
                          <a:pt x="76" y="69"/>
                        </a:cubicBezTo>
                        <a:cubicBezTo>
                          <a:pt x="76" y="69"/>
                          <a:pt x="76" y="69"/>
                          <a:pt x="76" y="69"/>
                        </a:cubicBezTo>
                        <a:cubicBezTo>
                          <a:pt x="81" y="69"/>
                          <a:pt x="84" y="66"/>
                          <a:pt x="84" y="61"/>
                        </a:cubicBezTo>
                        <a:cubicBezTo>
                          <a:pt x="84" y="57"/>
                          <a:pt x="81" y="54"/>
                          <a:pt x="76" y="54"/>
                        </a:cubicBezTo>
                        <a:close/>
                        <a:moveTo>
                          <a:pt x="23" y="8"/>
                        </a:moveTo>
                        <a:cubicBezTo>
                          <a:pt x="54" y="8"/>
                          <a:pt x="54" y="8"/>
                          <a:pt x="54" y="8"/>
                        </a:cubicBezTo>
                        <a:cubicBezTo>
                          <a:pt x="58" y="28"/>
                          <a:pt x="58" y="28"/>
                          <a:pt x="58" y="28"/>
                        </a:cubicBezTo>
                        <a:cubicBezTo>
                          <a:pt x="52" y="25"/>
                          <a:pt x="45" y="23"/>
                          <a:pt x="38" y="23"/>
                        </a:cubicBezTo>
                        <a:cubicBezTo>
                          <a:pt x="31" y="23"/>
                          <a:pt x="25" y="25"/>
                          <a:pt x="19" y="28"/>
                        </a:cubicBezTo>
                        <a:lnTo>
                          <a:pt x="23" y="8"/>
                        </a:lnTo>
                        <a:close/>
                        <a:moveTo>
                          <a:pt x="53" y="115"/>
                        </a:moveTo>
                        <a:cubicBezTo>
                          <a:pt x="23" y="115"/>
                          <a:pt x="23" y="115"/>
                          <a:pt x="23" y="115"/>
                        </a:cubicBezTo>
                        <a:cubicBezTo>
                          <a:pt x="19" y="95"/>
                          <a:pt x="19" y="95"/>
                          <a:pt x="19" y="95"/>
                        </a:cubicBezTo>
                        <a:cubicBezTo>
                          <a:pt x="24" y="98"/>
                          <a:pt x="31" y="100"/>
                          <a:pt x="38" y="100"/>
                        </a:cubicBezTo>
                        <a:cubicBezTo>
                          <a:pt x="45" y="100"/>
                          <a:pt x="51" y="98"/>
                          <a:pt x="57" y="95"/>
                        </a:cubicBezTo>
                        <a:lnTo>
                          <a:pt x="53" y="115"/>
                        </a:lnTo>
                        <a:close/>
                        <a:moveTo>
                          <a:pt x="38" y="92"/>
                        </a:moveTo>
                        <a:cubicBezTo>
                          <a:pt x="21" y="92"/>
                          <a:pt x="7" y="78"/>
                          <a:pt x="7" y="61"/>
                        </a:cubicBezTo>
                        <a:cubicBezTo>
                          <a:pt x="7" y="45"/>
                          <a:pt x="21" y="31"/>
                          <a:pt x="38" y="31"/>
                        </a:cubicBezTo>
                        <a:cubicBezTo>
                          <a:pt x="55" y="31"/>
                          <a:pt x="69" y="45"/>
                          <a:pt x="69" y="61"/>
                        </a:cubicBezTo>
                        <a:cubicBezTo>
                          <a:pt x="69" y="78"/>
                          <a:pt x="55" y="92"/>
                          <a:pt x="38" y="92"/>
                        </a:cubicBezTo>
                        <a:close/>
                        <a:moveTo>
                          <a:pt x="38" y="92"/>
                        </a:moveTo>
                        <a:cubicBezTo>
                          <a:pt x="38" y="92"/>
                          <a:pt x="38" y="92"/>
                          <a:pt x="38" y="9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
                  <p:cNvSpPr>
                    <a:spLocks noEditPoints="1"/>
                  </p:cNvSpPr>
                  <p:nvPr/>
                </p:nvSpPr>
                <p:spPr bwMode="auto">
                  <a:xfrm>
                    <a:off x="5013325" y="1335088"/>
                    <a:ext cx="68263" cy="66675"/>
                  </a:xfrm>
                  <a:custGeom>
                    <a:avLst/>
                    <a:gdLst/>
                    <a:ahLst/>
                    <a:cxnLst>
                      <a:cxn ang="0">
                        <a:pos x="23" y="0"/>
                      </a:cxn>
                      <a:cxn ang="0">
                        <a:pos x="21" y="0"/>
                      </a:cxn>
                      <a:cxn ang="0">
                        <a:pos x="1" y="17"/>
                      </a:cxn>
                      <a:cxn ang="0">
                        <a:pos x="0" y="20"/>
                      </a:cxn>
                      <a:cxn ang="0">
                        <a:pos x="1" y="22"/>
                      </a:cxn>
                      <a:cxn ang="0">
                        <a:pos x="4" y="23"/>
                      </a:cxn>
                      <a:cxn ang="0">
                        <a:pos x="7" y="22"/>
                      </a:cxn>
                      <a:cxn ang="0">
                        <a:pos x="14" y="14"/>
                      </a:cxn>
                      <a:cxn ang="0">
                        <a:pos x="23" y="2"/>
                      </a:cxn>
                      <a:cxn ang="0">
                        <a:pos x="23" y="0"/>
                      </a:cxn>
                      <a:cxn ang="0">
                        <a:pos x="23" y="0"/>
                      </a:cxn>
                      <a:cxn ang="0">
                        <a:pos x="23" y="0"/>
                      </a:cxn>
                    </a:cxnLst>
                    <a:rect l="0" t="0" r="r" b="b"/>
                    <a:pathLst>
                      <a:path w="23" h="23">
                        <a:moveTo>
                          <a:pt x="23" y="0"/>
                        </a:moveTo>
                        <a:cubicBezTo>
                          <a:pt x="22" y="0"/>
                          <a:pt x="22" y="0"/>
                          <a:pt x="21" y="0"/>
                        </a:cubicBezTo>
                        <a:cubicBezTo>
                          <a:pt x="1" y="17"/>
                          <a:pt x="1" y="17"/>
                          <a:pt x="1" y="17"/>
                        </a:cubicBezTo>
                        <a:cubicBezTo>
                          <a:pt x="1" y="18"/>
                          <a:pt x="0" y="18"/>
                          <a:pt x="0" y="20"/>
                        </a:cubicBezTo>
                        <a:cubicBezTo>
                          <a:pt x="0" y="21"/>
                          <a:pt x="0" y="21"/>
                          <a:pt x="1" y="22"/>
                        </a:cubicBezTo>
                        <a:cubicBezTo>
                          <a:pt x="2" y="23"/>
                          <a:pt x="3" y="23"/>
                          <a:pt x="4" y="23"/>
                        </a:cubicBezTo>
                        <a:cubicBezTo>
                          <a:pt x="5" y="23"/>
                          <a:pt x="6" y="23"/>
                          <a:pt x="7" y="22"/>
                        </a:cubicBezTo>
                        <a:cubicBezTo>
                          <a:pt x="14" y="14"/>
                          <a:pt x="14" y="14"/>
                          <a:pt x="14" y="14"/>
                        </a:cubicBezTo>
                        <a:cubicBezTo>
                          <a:pt x="23" y="2"/>
                          <a:pt x="23" y="2"/>
                          <a:pt x="23" y="2"/>
                        </a:cubicBezTo>
                        <a:cubicBezTo>
                          <a:pt x="23" y="2"/>
                          <a:pt x="23" y="1"/>
                          <a:pt x="23" y="0"/>
                        </a:cubicBezTo>
                        <a:close/>
                        <a:moveTo>
                          <a:pt x="23" y="0"/>
                        </a:moveTo>
                        <a:cubicBezTo>
                          <a:pt x="23" y="0"/>
                          <a:pt x="23" y="0"/>
                          <a:pt x="23"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5" name="Group 111"/>
              <p:cNvGrpSpPr/>
              <p:nvPr/>
            </p:nvGrpSpPr>
            <p:grpSpPr>
              <a:xfrm>
                <a:off x="2443163" y="1873250"/>
                <a:ext cx="692150" cy="698500"/>
                <a:chOff x="5164138" y="2043113"/>
                <a:chExt cx="692150" cy="698500"/>
              </a:xfrm>
            </p:grpSpPr>
            <p:sp>
              <p:nvSpPr>
                <p:cNvPr id="42" name="Freeform 43"/>
                <p:cNvSpPr>
                  <a:spLocks/>
                </p:cNvSpPr>
                <p:nvPr/>
              </p:nvSpPr>
              <p:spPr bwMode="auto">
                <a:xfrm>
                  <a:off x="5164138" y="2043113"/>
                  <a:ext cx="692150" cy="698500"/>
                </a:xfrm>
                <a:custGeom>
                  <a:avLst/>
                  <a:gdLst/>
                  <a:ahLst/>
                  <a:cxnLst>
                    <a:cxn ang="0">
                      <a:pos x="369" y="449"/>
                    </a:cxn>
                    <a:cxn ang="0">
                      <a:pos x="324" y="472"/>
                    </a:cxn>
                    <a:cxn ang="0">
                      <a:pos x="29" y="375"/>
                    </a:cxn>
                    <a:cxn ang="0">
                      <a:pos x="6" y="329"/>
                    </a:cxn>
                    <a:cxn ang="0">
                      <a:pos x="105" y="29"/>
                    </a:cxn>
                    <a:cxn ang="0">
                      <a:pos x="151" y="6"/>
                    </a:cxn>
                    <a:cxn ang="0">
                      <a:pos x="446" y="104"/>
                    </a:cxn>
                    <a:cxn ang="0">
                      <a:pos x="469" y="149"/>
                    </a:cxn>
                    <a:cxn ang="0">
                      <a:pos x="369" y="449"/>
                    </a:cxn>
                  </a:cxnLst>
                  <a:rect l="0" t="0" r="r" b="b"/>
                  <a:pathLst>
                    <a:path w="475" h="479">
                      <a:moveTo>
                        <a:pt x="369" y="449"/>
                      </a:moveTo>
                      <a:cubicBezTo>
                        <a:pt x="363" y="468"/>
                        <a:pt x="343" y="479"/>
                        <a:pt x="324" y="472"/>
                      </a:cubicBezTo>
                      <a:cubicBezTo>
                        <a:pt x="29" y="375"/>
                        <a:pt x="29" y="375"/>
                        <a:pt x="29" y="375"/>
                      </a:cubicBezTo>
                      <a:cubicBezTo>
                        <a:pt x="10" y="368"/>
                        <a:pt x="0" y="348"/>
                        <a:pt x="6" y="329"/>
                      </a:cubicBezTo>
                      <a:cubicBezTo>
                        <a:pt x="105" y="29"/>
                        <a:pt x="105" y="29"/>
                        <a:pt x="105" y="29"/>
                      </a:cubicBezTo>
                      <a:cubicBezTo>
                        <a:pt x="111" y="10"/>
                        <a:pt x="132" y="0"/>
                        <a:pt x="151" y="6"/>
                      </a:cubicBezTo>
                      <a:cubicBezTo>
                        <a:pt x="446" y="104"/>
                        <a:pt x="446" y="104"/>
                        <a:pt x="446" y="104"/>
                      </a:cubicBezTo>
                      <a:cubicBezTo>
                        <a:pt x="465" y="110"/>
                        <a:pt x="475" y="130"/>
                        <a:pt x="469" y="149"/>
                      </a:cubicBezTo>
                      <a:lnTo>
                        <a:pt x="369" y="449"/>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3" name="Group 90"/>
                <p:cNvGrpSpPr/>
                <p:nvPr/>
              </p:nvGrpSpPr>
              <p:grpSpPr>
                <a:xfrm>
                  <a:off x="5307013" y="2188369"/>
                  <a:ext cx="406400" cy="407988"/>
                  <a:chOff x="5530850" y="1882776"/>
                  <a:chExt cx="406400" cy="407988"/>
                </a:xfrm>
                <a:solidFill>
                  <a:schemeClr val="bg1"/>
                </a:solidFill>
              </p:grpSpPr>
              <p:sp>
                <p:nvSpPr>
                  <p:cNvPr id="44" name="Freeform 81"/>
                  <p:cNvSpPr>
                    <a:spLocks noEditPoints="1"/>
                  </p:cNvSpPr>
                  <p:nvPr/>
                </p:nvSpPr>
                <p:spPr bwMode="auto">
                  <a:xfrm>
                    <a:off x="5530850" y="1882776"/>
                    <a:ext cx="406400" cy="407988"/>
                  </a:xfrm>
                  <a:custGeom>
                    <a:avLst/>
                    <a:gdLst/>
                    <a:ahLst/>
                    <a:cxnLst>
                      <a:cxn ang="0">
                        <a:pos x="93" y="12"/>
                      </a:cxn>
                      <a:cxn ang="0">
                        <a:pos x="13" y="46"/>
                      </a:cxn>
                      <a:cxn ang="0">
                        <a:pos x="47" y="126"/>
                      </a:cxn>
                      <a:cxn ang="0">
                        <a:pos x="127" y="92"/>
                      </a:cxn>
                      <a:cxn ang="0">
                        <a:pos x="93" y="12"/>
                      </a:cxn>
                      <a:cxn ang="0">
                        <a:pos x="50" y="119"/>
                      </a:cxn>
                      <a:cxn ang="0">
                        <a:pos x="20" y="49"/>
                      </a:cxn>
                      <a:cxn ang="0">
                        <a:pos x="90" y="19"/>
                      </a:cxn>
                      <a:cxn ang="0">
                        <a:pos x="120" y="89"/>
                      </a:cxn>
                      <a:cxn ang="0">
                        <a:pos x="50" y="119"/>
                      </a:cxn>
                      <a:cxn ang="0">
                        <a:pos x="50" y="119"/>
                      </a:cxn>
                      <a:cxn ang="0">
                        <a:pos x="50" y="119"/>
                      </a:cxn>
                    </a:cxnLst>
                    <a:rect l="0" t="0" r="r" b="b"/>
                    <a:pathLst>
                      <a:path w="139" h="139">
                        <a:moveTo>
                          <a:pt x="93" y="12"/>
                        </a:moveTo>
                        <a:cubicBezTo>
                          <a:pt x="61" y="0"/>
                          <a:pt x="25" y="15"/>
                          <a:pt x="13" y="46"/>
                        </a:cubicBezTo>
                        <a:cubicBezTo>
                          <a:pt x="0" y="78"/>
                          <a:pt x="16" y="114"/>
                          <a:pt x="47" y="126"/>
                        </a:cubicBezTo>
                        <a:cubicBezTo>
                          <a:pt x="78" y="139"/>
                          <a:pt x="114" y="124"/>
                          <a:pt x="127" y="92"/>
                        </a:cubicBezTo>
                        <a:cubicBezTo>
                          <a:pt x="139" y="61"/>
                          <a:pt x="124" y="25"/>
                          <a:pt x="93" y="12"/>
                        </a:cubicBezTo>
                        <a:close/>
                        <a:moveTo>
                          <a:pt x="50" y="119"/>
                        </a:moveTo>
                        <a:cubicBezTo>
                          <a:pt x="22" y="108"/>
                          <a:pt x="9" y="77"/>
                          <a:pt x="20" y="49"/>
                        </a:cubicBezTo>
                        <a:cubicBezTo>
                          <a:pt x="31" y="22"/>
                          <a:pt x="62" y="8"/>
                          <a:pt x="90" y="19"/>
                        </a:cubicBezTo>
                        <a:cubicBezTo>
                          <a:pt x="117" y="30"/>
                          <a:pt x="131" y="62"/>
                          <a:pt x="120" y="89"/>
                        </a:cubicBezTo>
                        <a:cubicBezTo>
                          <a:pt x="109" y="117"/>
                          <a:pt x="77" y="130"/>
                          <a:pt x="50" y="119"/>
                        </a:cubicBezTo>
                        <a:close/>
                        <a:moveTo>
                          <a:pt x="50" y="119"/>
                        </a:moveTo>
                        <a:cubicBezTo>
                          <a:pt x="50" y="119"/>
                          <a:pt x="50" y="119"/>
                          <a:pt x="50" y="11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82"/>
                  <p:cNvSpPr>
                    <a:spLocks noEditPoints="1"/>
                  </p:cNvSpPr>
                  <p:nvPr/>
                </p:nvSpPr>
                <p:spPr bwMode="auto">
                  <a:xfrm>
                    <a:off x="5710238" y="2062163"/>
                    <a:ext cx="49213" cy="49213"/>
                  </a:xfrm>
                  <a:custGeom>
                    <a:avLst/>
                    <a:gdLst/>
                    <a:ahLst/>
                    <a:cxnLst>
                      <a:cxn ang="0">
                        <a:pos x="12" y="1"/>
                      </a:cxn>
                      <a:cxn ang="0">
                        <a:pos x="2" y="5"/>
                      </a:cxn>
                      <a:cxn ang="0">
                        <a:pos x="6" y="15"/>
                      </a:cxn>
                      <a:cxn ang="0">
                        <a:pos x="16" y="11"/>
                      </a:cxn>
                      <a:cxn ang="0">
                        <a:pos x="12" y="1"/>
                      </a:cxn>
                      <a:cxn ang="0">
                        <a:pos x="7" y="12"/>
                      </a:cxn>
                      <a:cxn ang="0">
                        <a:pos x="5" y="7"/>
                      </a:cxn>
                      <a:cxn ang="0">
                        <a:pos x="10" y="5"/>
                      </a:cxn>
                      <a:cxn ang="0">
                        <a:pos x="12" y="10"/>
                      </a:cxn>
                      <a:cxn ang="0">
                        <a:pos x="7" y="12"/>
                      </a:cxn>
                      <a:cxn ang="0">
                        <a:pos x="7" y="12"/>
                      </a:cxn>
                      <a:cxn ang="0">
                        <a:pos x="7" y="12"/>
                      </a:cxn>
                    </a:cxnLst>
                    <a:rect l="0" t="0" r="r" b="b"/>
                    <a:pathLst>
                      <a:path w="17" h="17">
                        <a:moveTo>
                          <a:pt x="12" y="1"/>
                        </a:moveTo>
                        <a:cubicBezTo>
                          <a:pt x="8" y="0"/>
                          <a:pt x="3" y="1"/>
                          <a:pt x="2" y="5"/>
                        </a:cubicBezTo>
                        <a:cubicBezTo>
                          <a:pt x="0" y="9"/>
                          <a:pt x="2" y="14"/>
                          <a:pt x="6" y="15"/>
                        </a:cubicBezTo>
                        <a:cubicBezTo>
                          <a:pt x="10" y="17"/>
                          <a:pt x="14" y="15"/>
                          <a:pt x="16" y="11"/>
                        </a:cubicBezTo>
                        <a:cubicBezTo>
                          <a:pt x="17" y="7"/>
                          <a:pt x="16" y="3"/>
                          <a:pt x="12" y="1"/>
                        </a:cubicBezTo>
                        <a:close/>
                        <a:moveTo>
                          <a:pt x="7" y="12"/>
                        </a:moveTo>
                        <a:cubicBezTo>
                          <a:pt x="5" y="11"/>
                          <a:pt x="4" y="9"/>
                          <a:pt x="5" y="7"/>
                        </a:cubicBezTo>
                        <a:cubicBezTo>
                          <a:pt x="6" y="5"/>
                          <a:pt x="8" y="4"/>
                          <a:pt x="10" y="5"/>
                        </a:cubicBezTo>
                        <a:cubicBezTo>
                          <a:pt x="12" y="5"/>
                          <a:pt x="13" y="8"/>
                          <a:pt x="12" y="10"/>
                        </a:cubicBezTo>
                        <a:cubicBezTo>
                          <a:pt x="12" y="12"/>
                          <a:pt x="9" y="13"/>
                          <a:pt x="7" y="12"/>
                        </a:cubicBezTo>
                        <a:close/>
                        <a:moveTo>
                          <a:pt x="7" y="12"/>
                        </a:moveTo>
                        <a:cubicBezTo>
                          <a:pt x="7" y="12"/>
                          <a:pt x="7" y="12"/>
                          <a:pt x="7" y="1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3"/>
                  <p:cNvSpPr>
                    <a:spLocks noEditPoints="1"/>
                  </p:cNvSpPr>
                  <p:nvPr/>
                </p:nvSpPr>
                <p:spPr bwMode="auto">
                  <a:xfrm>
                    <a:off x="5659438" y="2008188"/>
                    <a:ext cx="152400" cy="152400"/>
                  </a:xfrm>
                  <a:custGeom>
                    <a:avLst/>
                    <a:gdLst/>
                    <a:ahLst/>
                    <a:cxnLst>
                      <a:cxn ang="0">
                        <a:pos x="34" y="5"/>
                      </a:cxn>
                      <a:cxn ang="0">
                        <a:pos x="4" y="18"/>
                      </a:cxn>
                      <a:cxn ang="0">
                        <a:pos x="17" y="48"/>
                      </a:cxn>
                      <a:cxn ang="0">
                        <a:pos x="47" y="35"/>
                      </a:cxn>
                      <a:cxn ang="0">
                        <a:pos x="34" y="5"/>
                      </a:cxn>
                      <a:cxn ang="0">
                        <a:pos x="20" y="41"/>
                      </a:cxn>
                      <a:cxn ang="0">
                        <a:pos x="12" y="21"/>
                      </a:cxn>
                      <a:cxn ang="0">
                        <a:pos x="31" y="12"/>
                      </a:cxn>
                      <a:cxn ang="0">
                        <a:pos x="40" y="32"/>
                      </a:cxn>
                      <a:cxn ang="0">
                        <a:pos x="20" y="41"/>
                      </a:cxn>
                      <a:cxn ang="0">
                        <a:pos x="20" y="41"/>
                      </a:cxn>
                      <a:cxn ang="0">
                        <a:pos x="20" y="41"/>
                      </a:cxn>
                    </a:cxnLst>
                    <a:rect l="0" t="0" r="r" b="b"/>
                    <a:pathLst>
                      <a:path w="52" h="52">
                        <a:moveTo>
                          <a:pt x="34" y="5"/>
                        </a:moveTo>
                        <a:cubicBezTo>
                          <a:pt x="23" y="0"/>
                          <a:pt x="9" y="6"/>
                          <a:pt x="4" y="18"/>
                        </a:cubicBezTo>
                        <a:cubicBezTo>
                          <a:pt x="0" y="30"/>
                          <a:pt x="5" y="43"/>
                          <a:pt x="17" y="48"/>
                        </a:cubicBezTo>
                        <a:cubicBezTo>
                          <a:pt x="29" y="52"/>
                          <a:pt x="42" y="47"/>
                          <a:pt x="47" y="35"/>
                        </a:cubicBezTo>
                        <a:cubicBezTo>
                          <a:pt x="52" y="23"/>
                          <a:pt x="46" y="10"/>
                          <a:pt x="34" y="5"/>
                        </a:cubicBezTo>
                        <a:close/>
                        <a:moveTo>
                          <a:pt x="20" y="41"/>
                        </a:moveTo>
                        <a:cubicBezTo>
                          <a:pt x="12" y="37"/>
                          <a:pt x="8" y="28"/>
                          <a:pt x="12" y="21"/>
                        </a:cubicBezTo>
                        <a:cubicBezTo>
                          <a:pt x="15" y="13"/>
                          <a:pt x="24" y="9"/>
                          <a:pt x="31" y="12"/>
                        </a:cubicBezTo>
                        <a:cubicBezTo>
                          <a:pt x="39" y="15"/>
                          <a:pt x="43" y="24"/>
                          <a:pt x="40" y="32"/>
                        </a:cubicBezTo>
                        <a:cubicBezTo>
                          <a:pt x="37" y="40"/>
                          <a:pt x="28" y="44"/>
                          <a:pt x="20" y="41"/>
                        </a:cubicBezTo>
                        <a:close/>
                        <a:moveTo>
                          <a:pt x="20" y="41"/>
                        </a:moveTo>
                        <a:cubicBezTo>
                          <a:pt x="20" y="41"/>
                          <a:pt x="20" y="41"/>
                          <a:pt x="20" y="4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84"/>
                  <p:cNvSpPr>
                    <a:spLocks noEditPoints="1"/>
                  </p:cNvSpPr>
                  <p:nvPr/>
                </p:nvSpPr>
                <p:spPr bwMode="auto">
                  <a:xfrm>
                    <a:off x="5762625" y="2111376"/>
                    <a:ext cx="58738" cy="58738"/>
                  </a:xfrm>
                  <a:custGeom>
                    <a:avLst/>
                    <a:gdLst/>
                    <a:ahLst/>
                    <a:cxnLst>
                      <a:cxn ang="0">
                        <a:pos x="19" y="3"/>
                      </a:cxn>
                      <a:cxn ang="0">
                        <a:pos x="18" y="0"/>
                      </a:cxn>
                      <a:cxn ang="0">
                        <a:pos x="16" y="1"/>
                      </a:cxn>
                      <a:cxn ang="0">
                        <a:pos x="1" y="16"/>
                      </a:cxn>
                      <a:cxn ang="0">
                        <a:pos x="0" y="18"/>
                      </a:cxn>
                      <a:cxn ang="0">
                        <a:pos x="3" y="19"/>
                      </a:cxn>
                      <a:cxn ang="0">
                        <a:pos x="3" y="19"/>
                      </a:cxn>
                      <a:cxn ang="0">
                        <a:pos x="19" y="3"/>
                      </a:cxn>
                      <a:cxn ang="0">
                        <a:pos x="19" y="3"/>
                      </a:cxn>
                      <a:cxn ang="0">
                        <a:pos x="19" y="3"/>
                      </a:cxn>
                    </a:cxnLst>
                    <a:rect l="0" t="0" r="r" b="b"/>
                    <a:pathLst>
                      <a:path w="20" h="20">
                        <a:moveTo>
                          <a:pt x="19" y="3"/>
                        </a:moveTo>
                        <a:cubicBezTo>
                          <a:pt x="20" y="2"/>
                          <a:pt x="19" y="1"/>
                          <a:pt x="18" y="0"/>
                        </a:cubicBezTo>
                        <a:cubicBezTo>
                          <a:pt x="17" y="0"/>
                          <a:pt x="16" y="0"/>
                          <a:pt x="16" y="1"/>
                        </a:cubicBezTo>
                        <a:cubicBezTo>
                          <a:pt x="13" y="8"/>
                          <a:pt x="8" y="13"/>
                          <a:pt x="1" y="16"/>
                        </a:cubicBezTo>
                        <a:cubicBezTo>
                          <a:pt x="0" y="16"/>
                          <a:pt x="0" y="17"/>
                          <a:pt x="0" y="18"/>
                        </a:cubicBezTo>
                        <a:cubicBezTo>
                          <a:pt x="1" y="19"/>
                          <a:pt x="2" y="20"/>
                          <a:pt x="3" y="19"/>
                        </a:cubicBezTo>
                        <a:cubicBezTo>
                          <a:pt x="3" y="19"/>
                          <a:pt x="3" y="19"/>
                          <a:pt x="3" y="19"/>
                        </a:cubicBezTo>
                        <a:cubicBezTo>
                          <a:pt x="10" y="16"/>
                          <a:pt x="16" y="10"/>
                          <a:pt x="19" y="3"/>
                        </a:cubicBezTo>
                        <a:close/>
                        <a:moveTo>
                          <a:pt x="19" y="3"/>
                        </a:moveTo>
                        <a:cubicBezTo>
                          <a:pt x="19" y="3"/>
                          <a:pt x="19" y="3"/>
                          <a:pt x="19"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85"/>
                  <p:cNvSpPr>
                    <a:spLocks noEditPoints="1"/>
                  </p:cNvSpPr>
                  <p:nvPr/>
                </p:nvSpPr>
                <p:spPr bwMode="auto">
                  <a:xfrm>
                    <a:off x="5780088" y="2125663"/>
                    <a:ext cx="82550" cy="85725"/>
                  </a:xfrm>
                  <a:custGeom>
                    <a:avLst/>
                    <a:gdLst/>
                    <a:ahLst/>
                    <a:cxnLst>
                      <a:cxn ang="0">
                        <a:pos x="26" y="1"/>
                      </a:cxn>
                      <a:cxn ang="0">
                        <a:pos x="24" y="2"/>
                      </a:cxn>
                      <a:cxn ang="0">
                        <a:pos x="1" y="25"/>
                      </a:cxn>
                      <a:cxn ang="0">
                        <a:pos x="0" y="28"/>
                      </a:cxn>
                      <a:cxn ang="0">
                        <a:pos x="3" y="29"/>
                      </a:cxn>
                      <a:cxn ang="0">
                        <a:pos x="3" y="28"/>
                      </a:cxn>
                      <a:cxn ang="0">
                        <a:pos x="28" y="3"/>
                      </a:cxn>
                      <a:cxn ang="0">
                        <a:pos x="26" y="1"/>
                      </a:cxn>
                      <a:cxn ang="0">
                        <a:pos x="26" y="1"/>
                      </a:cxn>
                      <a:cxn ang="0">
                        <a:pos x="26" y="1"/>
                      </a:cxn>
                    </a:cxnLst>
                    <a:rect l="0" t="0" r="r" b="b"/>
                    <a:pathLst>
                      <a:path w="28" h="29">
                        <a:moveTo>
                          <a:pt x="26" y="1"/>
                        </a:moveTo>
                        <a:cubicBezTo>
                          <a:pt x="25" y="0"/>
                          <a:pt x="24" y="1"/>
                          <a:pt x="24" y="2"/>
                        </a:cubicBezTo>
                        <a:cubicBezTo>
                          <a:pt x="20" y="13"/>
                          <a:pt x="11" y="21"/>
                          <a:pt x="1" y="25"/>
                        </a:cubicBezTo>
                        <a:cubicBezTo>
                          <a:pt x="0" y="25"/>
                          <a:pt x="0" y="27"/>
                          <a:pt x="0" y="28"/>
                        </a:cubicBezTo>
                        <a:cubicBezTo>
                          <a:pt x="1" y="29"/>
                          <a:pt x="2" y="29"/>
                          <a:pt x="3" y="29"/>
                        </a:cubicBezTo>
                        <a:cubicBezTo>
                          <a:pt x="3" y="29"/>
                          <a:pt x="3" y="29"/>
                          <a:pt x="3" y="28"/>
                        </a:cubicBezTo>
                        <a:cubicBezTo>
                          <a:pt x="14" y="24"/>
                          <a:pt x="23" y="15"/>
                          <a:pt x="28" y="3"/>
                        </a:cubicBezTo>
                        <a:cubicBezTo>
                          <a:pt x="28" y="2"/>
                          <a:pt x="27" y="1"/>
                          <a:pt x="26" y="1"/>
                        </a:cubicBezTo>
                        <a:close/>
                        <a:moveTo>
                          <a:pt x="26" y="1"/>
                        </a:moveTo>
                        <a:cubicBezTo>
                          <a:pt x="26" y="1"/>
                          <a:pt x="26" y="1"/>
                          <a:pt x="26" y="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6"/>
                  <p:cNvSpPr>
                    <a:spLocks noEditPoints="1"/>
                  </p:cNvSpPr>
                  <p:nvPr/>
                </p:nvSpPr>
                <p:spPr bwMode="auto">
                  <a:xfrm>
                    <a:off x="5770563" y="2120901"/>
                    <a:ext cx="71438" cy="69850"/>
                  </a:xfrm>
                  <a:custGeom>
                    <a:avLst/>
                    <a:gdLst/>
                    <a:ahLst/>
                    <a:cxnLst>
                      <a:cxn ang="0">
                        <a:pos x="22" y="0"/>
                      </a:cxn>
                      <a:cxn ang="0">
                        <a:pos x="20" y="1"/>
                      </a:cxn>
                      <a:cxn ang="0">
                        <a:pos x="1" y="20"/>
                      </a:cxn>
                      <a:cxn ang="0">
                        <a:pos x="1" y="20"/>
                      </a:cxn>
                      <a:cxn ang="0">
                        <a:pos x="0" y="23"/>
                      </a:cxn>
                      <a:cxn ang="0">
                        <a:pos x="3" y="24"/>
                      </a:cxn>
                      <a:cxn ang="0">
                        <a:pos x="3" y="23"/>
                      </a:cxn>
                      <a:cxn ang="0">
                        <a:pos x="23" y="3"/>
                      </a:cxn>
                      <a:cxn ang="0">
                        <a:pos x="22" y="0"/>
                      </a:cxn>
                      <a:cxn ang="0">
                        <a:pos x="22" y="0"/>
                      </a:cxn>
                      <a:cxn ang="0">
                        <a:pos x="22" y="0"/>
                      </a:cxn>
                    </a:cxnLst>
                    <a:rect l="0" t="0" r="r" b="b"/>
                    <a:pathLst>
                      <a:path w="24" h="24">
                        <a:moveTo>
                          <a:pt x="22" y="0"/>
                        </a:moveTo>
                        <a:cubicBezTo>
                          <a:pt x="21" y="0"/>
                          <a:pt x="20" y="0"/>
                          <a:pt x="20" y="1"/>
                        </a:cubicBezTo>
                        <a:cubicBezTo>
                          <a:pt x="16" y="10"/>
                          <a:pt x="10" y="17"/>
                          <a:pt x="1" y="20"/>
                        </a:cubicBezTo>
                        <a:cubicBezTo>
                          <a:pt x="1" y="20"/>
                          <a:pt x="1" y="20"/>
                          <a:pt x="1" y="20"/>
                        </a:cubicBezTo>
                        <a:cubicBezTo>
                          <a:pt x="0" y="20"/>
                          <a:pt x="0" y="22"/>
                          <a:pt x="0" y="23"/>
                        </a:cubicBezTo>
                        <a:cubicBezTo>
                          <a:pt x="1" y="24"/>
                          <a:pt x="2" y="24"/>
                          <a:pt x="3" y="24"/>
                        </a:cubicBezTo>
                        <a:cubicBezTo>
                          <a:pt x="3" y="24"/>
                          <a:pt x="3" y="23"/>
                          <a:pt x="3" y="23"/>
                        </a:cubicBezTo>
                        <a:cubicBezTo>
                          <a:pt x="12" y="20"/>
                          <a:pt x="19" y="12"/>
                          <a:pt x="23" y="3"/>
                        </a:cubicBezTo>
                        <a:cubicBezTo>
                          <a:pt x="24" y="2"/>
                          <a:pt x="23" y="0"/>
                          <a:pt x="22" y="0"/>
                        </a:cubicBezTo>
                        <a:close/>
                        <a:moveTo>
                          <a:pt x="22" y="0"/>
                        </a:moveTo>
                        <a:cubicBezTo>
                          <a:pt x="22" y="0"/>
                          <a:pt x="22" y="0"/>
                          <a:pt x="22"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7"/>
                  <p:cNvSpPr>
                    <a:spLocks noEditPoints="1"/>
                  </p:cNvSpPr>
                  <p:nvPr/>
                </p:nvSpPr>
                <p:spPr bwMode="auto">
                  <a:xfrm>
                    <a:off x="5651500" y="2003426"/>
                    <a:ext cx="58738" cy="58738"/>
                  </a:xfrm>
                  <a:custGeom>
                    <a:avLst/>
                    <a:gdLst/>
                    <a:ahLst/>
                    <a:cxnLst>
                      <a:cxn ang="0">
                        <a:pos x="19" y="1"/>
                      </a:cxn>
                      <a:cxn ang="0">
                        <a:pos x="17" y="0"/>
                      </a:cxn>
                      <a:cxn ang="0">
                        <a:pos x="17" y="0"/>
                      </a:cxn>
                      <a:cxn ang="0">
                        <a:pos x="0" y="17"/>
                      </a:cxn>
                      <a:cxn ang="0">
                        <a:pos x="1" y="19"/>
                      </a:cxn>
                      <a:cxn ang="0">
                        <a:pos x="4" y="18"/>
                      </a:cxn>
                      <a:cxn ang="0">
                        <a:pos x="18" y="4"/>
                      </a:cxn>
                      <a:cxn ang="0">
                        <a:pos x="19" y="1"/>
                      </a:cxn>
                      <a:cxn ang="0">
                        <a:pos x="19" y="1"/>
                      </a:cxn>
                      <a:cxn ang="0">
                        <a:pos x="19" y="1"/>
                      </a:cxn>
                    </a:cxnLst>
                    <a:rect l="0" t="0" r="r" b="b"/>
                    <a:pathLst>
                      <a:path w="20" h="20">
                        <a:moveTo>
                          <a:pt x="19" y="1"/>
                        </a:moveTo>
                        <a:cubicBezTo>
                          <a:pt x="19" y="0"/>
                          <a:pt x="18" y="0"/>
                          <a:pt x="17" y="0"/>
                        </a:cubicBezTo>
                        <a:cubicBezTo>
                          <a:pt x="17" y="0"/>
                          <a:pt x="17" y="0"/>
                          <a:pt x="17" y="0"/>
                        </a:cubicBezTo>
                        <a:cubicBezTo>
                          <a:pt x="9" y="3"/>
                          <a:pt x="3" y="9"/>
                          <a:pt x="0" y="17"/>
                        </a:cubicBezTo>
                        <a:cubicBezTo>
                          <a:pt x="0" y="18"/>
                          <a:pt x="0" y="19"/>
                          <a:pt x="1" y="19"/>
                        </a:cubicBezTo>
                        <a:cubicBezTo>
                          <a:pt x="2" y="20"/>
                          <a:pt x="3" y="19"/>
                          <a:pt x="4" y="18"/>
                        </a:cubicBezTo>
                        <a:cubicBezTo>
                          <a:pt x="7" y="11"/>
                          <a:pt x="12" y="6"/>
                          <a:pt x="18" y="4"/>
                        </a:cubicBezTo>
                        <a:cubicBezTo>
                          <a:pt x="19" y="3"/>
                          <a:pt x="20" y="2"/>
                          <a:pt x="19" y="1"/>
                        </a:cubicBezTo>
                        <a:close/>
                        <a:moveTo>
                          <a:pt x="19" y="1"/>
                        </a:moveTo>
                        <a:cubicBezTo>
                          <a:pt x="19" y="1"/>
                          <a:pt x="19" y="1"/>
                          <a:pt x="19" y="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88"/>
                  <p:cNvSpPr>
                    <a:spLocks noEditPoints="1"/>
                  </p:cNvSpPr>
                  <p:nvPr/>
                </p:nvSpPr>
                <p:spPr bwMode="auto">
                  <a:xfrm>
                    <a:off x="5610225" y="1962151"/>
                    <a:ext cx="82550" cy="82550"/>
                  </a:xfrm>
                  <a:custGeom>
                    <a:avLst/>
                    <a:gdLst/>
                    <a:ahLst/>
                    <a:cxnLst>
                      <a:cxn ang="0">
                        <a:pos x="27" y="1"/>
                      </a:cxn>
                      <a:cxn ang="0">
                        <a:pos x="25" y="0"/>
                      </a:cxn>
                      <a:cxn ang="0">
                        <a:pos x="25" y="0"/>
                      </a:cxn>
                      <a:cxn ang="0">
                        <a:pos x="0" y="25"/>
                      </a:cxn>
                      <a:cxn ang="0">
                        <a:pos x="1" y="28"/>
                      </a:cxn>
                      <a:cxn ang="0">
                        <a:pos x="4" y="27"/>
                      </a:cxn>
                      <a:cxn ang="0">
                        <a:pos x="26" y="3"/>
                      </a:cxn>
                      <a:cxn ang="0">
                        <a:pos x="27" y="1"/>
                      </a:cxn>
                      <a:cxn ang="0">
                        <a:pos x="27" y="1"/>
                      </a:cxn>
                      <a:cxn ang="0">
                        <a:pos x="27" y="1"/>
                      </a:cxn>
                    </a:cxnLst>
                    <a:rect l="0" t="0" r="r" b="b"/>
                    <a:pathLst>
                      <a:path w="28" h="28">
                        <a:moveTo>
                          <a:pt x="27" y="1"/>
                        </a:moveTo>
                        <a:cubicBezTo>
                          <a:pt x="27" y="0"/>
                          <a:pt x="26" y="0"/>
                          <a:pt x="25" y="0"/>
                        </a:cubicBezTo>
                        <a:cubicBezTo>
                          <a:pt x="25" y="0"/>
                          <a:pt x="25" y="0"/>
                          <a:pt x="25" y="0"/>
                        </a:cubicBezTo>
                        <a:cubicBezTo>
                          <a:pt x="14" y="5"/>
                          <a:pt x="5" y="13"/>
                          <a:pt x="0" y="25"/>
                        </a:cubicBezTo>
                        <a:cubicBezTo>
                          <a:pt x="0" y="26"/>
                          <a:pt x="0" y="27"/>
                          <a:pt x="1" y="28"/>
                        </a:cubicBezTo>
                        <a:cubicBezTo>
                          <a:pt x="2" y="28"/>
                          <a:pt x="3" y="28"/>
                          <a:pt x="4" y="27"/>
                        </a:cubicBezTo>
                        <a:cubicBezTo>
                          <a:pt x="8" y="16"/>
                          <a:pt x="16" y="8"/>
                          <a:pt x="26" y="3"/>
                        </a:cubicBezTo>
                        <a:cubicBezTo>
                          <a:pt x="27" y="3"/>
                          <a:pt x="28" y="2"/>
                          <a:pt x="27" y="1"/>
                        </a:cubicBezTo>
                        <a:close/>
                        <a:moveTo>
                          <a:pt x="27" y="1"/>
                        </a:moveTo>
                        <a:cubicBezTo>
                          <a:pt x="27" y="1"/>
                          <a:pt x="27" y="1"/>
                          <a:pt x="27" y="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89"/>
                  <p:cNvSpPr>
                    <a:spLocks noEditPoints="1"/>
                  </p:cNvSpPr>
                  <p:nvPr/>
                </p:nvSpPr>
                <p:spPr bwMode="auto">
                  <a:xfrm>
                    <a:off x="5630863" y="1982788"/>
                    <a:ext cx="69850" cy="69850"/>
                  </a:xfrm>
                  <a:custGeom>
                    <a:avLst/>
                    <a:gdLst/>
                    <a:ahLst/>
                    <a:cxnLst>
                      <a:cxn ang="0">
                        <a:pos x="22" y="4"/>
                      </a:cxn>
                      <a:cxn ang="0">
                        <a:pos x="23" y="1"/>
                      </a:cxn>
                      <a:cxn ang="0">
                        <a:pos x="21" y="0"/>
                      </a:cxn>
                      <a:cxn ang="0">
                        <a:pos x="21" y="0"/>
                      </a:cxn>
                      <a:cxn ang="0">
                        <a:pos x="0" y="21"/>
                      </a:cxn>
                      <a:cxn ang="0">
                        <a:pos x="1" y="24"/>
                      </a:cxn>
                      <a:cxn ang="0">
                        <a:pos x="4" y="22"/>
                      </a:cxn>
                      <a:cxn ang="0">
                        <a:pos x="22" y="4"/>
                      </a:cxn>
                      <a:cxn ang="0">
                        <a:pos x="22" y="4"/>
                      </a:cxn>
                      <a:cxn ang="0">
                        <a:pos x="22" y="4"/>
                      </a:cxn>
                    </a:cxnLst>
                    <a:rect l="0" t="0" r="r" b="b"/>
                    <a:pathLst>
                      <a:path w="24" h="24">
                        <a:moveTo>
                          <a:pt x="22" y="4"/>
                        </a:moveTo>
                        <a:cubicBezTo>
                          <a:pt x="23" y="3"/>
                          <a:pt x="24" y="2"/>
                          <a:pt x="23" y="1"/>
                        </a:cubicBezTo>
                        <a:cubicBezTo>
                          <a:pt x="23" y="0"/>
                          <a:pt x="22" y="0"/>
                          <a:pt x="21" y="0"/>
                        </a:cubicBezTo>
                        <a:cubicBezTo>
                          <a:pt x="21" y="0"/>
                          <a:pt x="21" y="0"/>
                          <a:pt x="21" y="0"/>
                        </a:cubicBezTo>
                        <a:cubicBezTo>
                          <a:pt x="12" y="4"/>
                          <a:pt x="4" y="11"/>
                          <a:pt x="0" y="21"/>
                        </a:cubicBezTo>
                        <a:cubicBezTo>
                          <a:pt x="0" y="22"/>
                          <a:pt x="0" y="23"/>
                          <a:pt x="1" y="24"/>
                        </a:cubicBezTo>
                        <a:cubicBezTo>
                          <a:pt x="2" y="24"/>
                          <a:pt x="3" y="23"/>
                          <a:pt x="4" y="22"/>
                        </a:cubicBezTo>
                        <a:cubicBezTo>
                          <a:pt x="7" y="14"/>
                          <a:pt x="14" y="7"/>
                          <a:pt x="22" y="4"/>
                        </a:cubicBezTo>
                        <a:close/>
                        <a:moveTo>
                          <a:pt x="22" y="4"/>
                        </a:moveTo>
                        <a:cubicBezTo>
                          <a:pt x="22" y="4"/>
                          <a:pt x="22" y="4"/>
                          <a:pt x="22"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6" name="Group 112"/>
              <p:cNvGrpSpPr/>
              <p:nvPr/>
            </p:nvGrpSpPr>
            <p:grpSpPr>
              <a:xfrm>
                <a:off x="1398588" y="1146175"/>
                <a:ext cx="520700" cy="525463"/>
                <a:chOff x="4119563" y="1316038"/>
                <a:chExt cx="520700" cy="525463"/>
              </a:xfrm>
            </p:grpSpPr>
            <p:sp>
              <p:nvSpPr>
                <p:cNvPr id="40" name="Freeform 8"/>
                <p:cNvSpPr>
                  <a:spLocks/>
                </p:cNvSpPr>
                <p:nvPr/>
              </p:nvSpPr>
              <p:spPr bwMode="auto">
                <a:xfrm>
                  <a:off x="4119563" y="1316038"/>
                  <a:ext cx="520700" cy="525463"/>
                </a:xfrm>
                <a:custGeom>
                  <a:avLst/>
                  <a:gdLst/>
                  <a:ahLst/>
                  <a:cxnLst>
                    <a:cxn ang="0">
                      <a:pos x="353" y="276"/>
                    </a:cxn>
                    <a:cxn ang="0">
                      <a:pos x="330" y="310"/>
                    </a:cxn>
                    <a:cxn ang="0">
                      <a:pos x="84" y="357"/>
                    </a:cxn>
                    <a:cxn ang="0">
                      <a:pos x="50" y="334"/>
                    </a:cxn>
                    <a:cxn ang="0">
                      <a:pos x="3" y="84"/>
                    </a:cxn>
                    <a:cxn ang="0">
                      <a:pos x="26" y="50"/>
                    </a:cxn>
                    <a:cxn ang="0">
                      <a:pos x="272" y="3"/>
                    </a:cxn>
                    <a:cxn ang="0">
                      <a:pos x="306" y="26"/>
                    </a:cxn>
                    <a:cxn ang="0">
                      <a:pos x="353" y="276"/>
                    </a:cxn>
                  </a:cxnLst>
                  <a:rect l="0" t="0" r="r" b="b"/>
                  <a:pathLst>
                    <a:path w="356" h="360">
                      <a:moveTo>
                        <a:pt x="353" y="276"/>
                      </a:moveTo>
                      <a:cubicBezTo>
                        <a:pt x="356" y="292"/>
                        <a:pt x="346" y="307"/>
                        <a:pt x="330" y="310"/>
                      </a:cubicBezTo>
                      <a:cubicBezTo>
                        <a:pt x="84" y="357"/>
                        <a:pt x="84" y="357"/>
                        <a:pt x="84" y="357"/>
                      </a:cubicBezTo>
                      <a:cubicBezTo>
                        <a:pt x="69" y="360"/>
                        <a:pt x="53" y="350"/>
                        <a:pt x="50" y="334"/>
                      </a:cubicBezTo>
                      <a:cubicBezTo>
                        <a:pt x="3" y="84"/>
                        <a:pt x="3" y="84"/>
                        <a:pt x="3" y="84"/>
                      </a:cubicBezTo>
                      <a:cubicBezTo>
                        <a:pt x="0" y="69"/>
                        <a:pt x="10" y="53"/>
                        <a:pt x="26" y="50"/>
                      </a:cubicBezTo>
                      <a:cubicBezTo>
                        <a:pt x="272" y="3"/>
                        <a:pt x="272" y="3"/>
                        <a:pt x="272" y="3"/>
                      </a:cubicBezTo>
                      <a:cubicBezTo>
                        <a:pt x="287" y="0"/>
                        <a:pt x="303" y="11"/>
                        <a:pt x="306" y="26"/>
                      </a:cubicBezTo>
                      <a:lnTo>
                        <a:pt x="353" y="27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91"/>
                <p:cNvSpPr>
                  <a:spLocks noEditPoints="1"/>
                </p:cNvSpPr>
                <p:nvPr/>
              </p:nvSpPr>
              <p:spPr bwMode="auto">
                <a:xfrm>
                  <a:off x="4217988" y="1468203"/>
                  <a:ext cx="323851" cy="221132"/>
                </a:xfrm>
                <a:custGeom>
                  <a:avLst/>
                  <a:gdLst/>
                  <a:ahLst/>
                  <a:cxnLst>
                    <a:cxn ang="0">
                      <a:pos x="115" y="4"/>
                    </a:cxn>
                    <a:cxn ang="0">
                      <a:pos x="112" y="4"/>
                    </a:cxn>
                    <a:cxn ang="0">
                      <a:pos x="107" y="6"/>
                    </a:cxn>
                    <a:cxn ang="0">
                      <a:pos x="96" y="16"/>
                    </a:cxn>
                    <a:cxn ang="0">
                      <a:pos x="96" y="12"/>
                    </a:cxn>
                    <a:cxn ang="0">
                      <a:pos x="85" y="0"/>
                    </a:cxn>
                    <a:cxn ang="0">
                      <a:pos x="12" y="0"/>
                    </a:cxn>
                    <a:cxn ang="0">
                      <a:pos x="0" y="12"/>
                    </a:cxn>
                    <a:cxn ang="0">
                      <a:pos x="0" y="73"/>
                    </a:cxn>
                    <a:cxn ang="0">
                      <a:pos x="12" y="84"/>
                    </a:cxn>
                    <a:cxn ang="0">
                      <a:pos x="85" y="84"/>
                    </a:cxn>
                    <a:cxn ang="0">
                      <a:pos x="96" y="73"/>
                    </a:cxn>
                    <a:cxn ang="0">
                      <a:pos x="96" y="68"/>
                    </a:cxn>
                    <a:cxn ang="0">
                      <a:pos x="107" y="78"/>
                    </a:cxn>
                    <a:cxn ang="0">
                      <a:pos x="112" y="81"/>
                    </a:cxn>
                    <a:cxn ang="0">
                      <a:pos x="115" y="81"/>
                    </a:cxn>
                    <a:cxn ang="0">
                      <a:pos x="123" y="73"/>
                    </a:cxn>
                    <a:cxn ang="0">
                      <a:pos x="123" y="12"/>
                    </a:cxn>
                    <a:cxn ang="0">
                      <a:pos x="115" y="4"/>
                    </a:cxn>
                    <a:cxn ang="0">
                      <a:pos x="12" y="77"/>
                    </a:cxn>
                    <a:cxn ang="0">
                      <a:pos x="8" y="73"/>
                    </a:cxn>
                    <a:cxn ang="0">
                      <a:pos x="8" y="12"/>
                    </a:cxn>
                    <a:cxn ang="0">
                      <a:pos x="12" y="8"/>
                    </a:cxn>
                    <a:cxn ang="0">
                      <a:pos x="85" y="8"/>
                    </a:cxn>
                    <a:cxn ang="0">
                      <a:pos x="89" y="12"/>
                    </a:cxn>
                    <a:cxn ang="0">
                      <a:pos x="89" y="73"/>
                    </a:cxn>
                    <a:cxn ang="0">
                      <a:pos x="85" y="77"/>
                    </a:cxn>
                    <a:cxn ang="0">
                      <a:pos x="12" y="77"/>
                    </a:cxn>
                    <a:cxn ang="0">
                      <a:pos x="115" y="73"/>
                    </a:cxn>
                    <a:cxn ang="0">
                      <a:pos x="112" y="73"/>
                    </a:cxn>
                    <a:cxn ang="0">
                      <a:pos x="96" y="58"/>
                    </a:cxn>
                    <a:cxn ang="0">
                      <a:pos x="96" y="58"/>
                    </a:cxn>
                    <a:cxn ang="0">
                      <a:pos x="92" y="54"/>
                    </a:cxn>
                    <a:cxn ang="0">
                      <a:pos x="92" y="31"/>
                    </a:cxn>
                    <a:cxn ang="0">
                      <a:pos x="112" y="12"/>
                    </a:cxn>
                    <a:cxn ang="0">
                      <a:pos x="115" y="12"/>
                    </a:cxn>
                    <a:cxn ang="0">
                      <a:pos x="115" y="73"/>
                    </a:cxn>
                    <a:cxn ang="0">
                      <a:pos x="115" y="73"/>
                    </a:cxn>
                    <a:cxn ang="0">
                      <a:pos x="115" y="73"/>
                    </a:cxn>
                  </a:cxnLst>
                  <a:rect l="0" t="0" r="r" b="b"/>
                  <a:pathLst>
                    <a:path w="123" h="84">
                      <a:moveTo>
                        <a:pt x="115" y="4"/>
                      </a:moveTo>
                      <a:cubicBezTo>
                        <a:pt x="112" y="4"/>
                        <a:pt x="112" y="4"/>
                        <a:pt x="112" y="4"/>
                      </a:cubicBezTo>
                      <a:cubicBezTo>
                        <a:pt x="110" y="4"/>
                        <a:pt x="108" y="5"/>
                        <a:pt x="107" y="6"/>
                      </a:cubicBezTo>
                      <a:cubicBezTo>
                        <a:pt x="96" y="16"/>
                        <a:pt x="96" y="16"/>
                        <a:pt x="96" y="16"/>
                      </a:cubicBezTo>
                      <a:cubicBezTo>
                        <a:pt x="96" y="12"/>
                        <a:pt x="96" y="12"/>
                        <a:pt x="96" y="12"/>
                      </a:cubicBezTo>
                      <a:cubicBezTo>
                        <a:pt x="96" y="5"/>
                        <a:pt x="91" y="0"/>
                        <a:pt x="85" y="0"/>
                      </a:cubicBezTo>
                      <a:cubicBezTo>
                        <a:pt x="12" y="0"/>
                        <a:pt x="12" y="0"/>
                        <a:pt x="12" y="0"/>
                      </a:cubicBezTo>
                      <a:cubicBezTo>
                        <a:pt x="6" y="0"/>
                        <a:pt x="0" y="5"/>
                        <a:pt x="0" y="12"/>
                      </a:cubicBezTo>
                      <a:cubicBezTo>
                        <a:pt x="0" y="73"/>
                        <a:pt x="0" y="73"/>
                        <a:pt x="0" y="73"/>
                      </a:cubicBezTo>
                      <a:cubicBezTo>
                        <a:pt x="0" y="79"/>
                        <a:pt x="6" y="84"/>
                        <a:pt x="12" y="84"/>
                      </a:cubicBezTo>
                      <a:cubicBezTo>
                        <a:pt x="85" y="84"/>
                        <a:pt x="85" y="84"/>
                        <a:pt x="85" y="84"/>
                      </a:cubicBezTo>
                      <a:cubicBezTo>
                        <a:pt x="91" y="84"/>
                        <a:pt x="96" y="79"/>
                        <a:pt x="96" y="73"/>
                      </a:cubicBezTo>
                      <a:cubicBezTo>
                        <a:pt x="96" y="68"/>
                        <a:pt x="96" y="68"/>
                        <a:pt x="96" y="68"/>
                      </a:cubicBezTo>
                      <a:cubicBezTo>
                        <a:pt x="107" y="78"/>
                        <a:pt x="107" y="78"/>
                        <a:pt x="107" y="78"/>
                      </a:cubicBezTo>
                      <a:cubicBezTo>
                        <a:pt x="108" y="80"/>
                        <a:pt x="110" y="81"/>
                        <a:pt x="112" y="81"/>
                      </a:cubicBezTo>
                      <a:cubicBezTo>
                        <a:pt x="115" y="81"/>
                        <a:pt x="115" y="81"/>
                        <a:pt x="115" y="81"/>
                      </a:cubicBezTo>
                      <a:cubicBezTo>
                        <a:pt x="120" y="81"/>
                        <a:pt x="123" y="77"/>
                        <a:pt x="123" y="73"/>
                      </a:cubicBezTo>
                      <a:cubicBezTo>
                        <a:pt x="123" y="12"/>
                        <a:pt x="123" y="12"/>
                        <a:pt x="123" y="12"/>
                      </a:cubicBezTo>
                      <a:cubicBezTo>
                        <a:pt x="123" y="7"/>
                        <a:pt x="120" y="4"/>
                        <a:pt x="115" y="4"/>
                      </a:cubicBezTo>
                      <a:close/>
                      <a:moveTo>
                        <a:pt x="12" y="77"/>
                      </a:moveTo>
                      <a:cubicBezTo>
                        <a:pt x="10" y="77"/>
                        <a:pt x="8" y="75"/>
                        <a:pt x="8" y="73"/>
                      </a:cubicBezTo>
                      <a:cubicBezTo>
                        <a:pt x="8" y="12"/>
                        <a:pt x="8" y="12"/>
                        <a:pt x="8" y="12"/>
                      </a:cubicBezTo>
                      <a:cubicBezTo>
                        <a:pt x="8" y="9"/>
                        <a:pt x="10" y="8"/>
                        <a:pt x="12" y="8"/>
                      </a:cubicBezTo>
                      <a:cubicBezTo>
                        <a:pt x="85" y="8"/>
                        <a:pt x="85" y="8"/>
                        <a:pt x="85" y="8"/>
                      </a:cubicBezTo>
                      <a:cubicBezTo>
                        <a:pt x="87" y="8"/>
                        <a:pt x="89" y="9"/>
                        <a:pt x="89" y="12"/>
                      </a:cubicBezTo>
                      <a:cubicBezTo>
                        <a:pt x="89" y="73"/>
                        <a:pt x="89" y="73"/>
                        <a:pt x="89" y="73"/>
                      </a:cubicBezTo>
                      <a:cubicBezTo>
                        <a:pt x="89" y="75"/>
                        <a:pt x="87" y="77"/>
                        <a:pt x="85" y="77"/>
                      </a:cubicBezTo>
                      <a:lnTo>
                        <a:pt x="12" y="77"/>
                      </a:lnTo>
                      <a:close/>
                      <a:moveTo>
                        <a:pt x="115" y="73"/>
                      </a:moveTo>
                      <a:cubicBezTo>
                        <a:pt x="112" y="73"/>
                        <a:pt x="112" y="73"/>
                        <a:pt x="112" y="73"/>
                      </a:cubicBezTo>
                      <a:cubicBezTo>
                        <a:pt x="96" y="58"/>
                        <a:pt x="96" y="58"/>
                        <a:pt x="96" y="58"/>
                      </a:cubicBezTo>
                      <a:cubicBezTo>
                        <a:pt x="96" y="58"/>
                        <a:pt x="96" y="58"/>
                        <a:pt x="96" y="58"/>
                      </a:cubicBezTo>
                      <a:cubicBezTo>
                        <a:pt x="92" y="54"/>
                        <a:pt x="92" y="54"/>
                        <a:pt x="92" y="54"/>
                      </a:cubicBezTo>
                      <a:cubicBezTo>
                        <a:pt x="92" y="31"/>
                        <a:pt x="92" y="31"/>
                        <a:pt x="92" y="31"/>
                      </a:cubicBezTo>
                      <a:cubicBezTo>
                        <a:pt x="112" y="12"/>
                        <a:pt x="112" y="12"/>
                        <a:pt x="112" y="12"/>
                      </a:cubicBezTo>
                      <a:cubicBezTo>
                        <a:pt x="115" y="12"/>
                        <a:pt x="115" y="12"/>
                        <a:pt x="115" y="12"/>
                      </a:cubicBezTo>
                      <a:lnTo>
                        <a:pt x="115" y="73"/>
                      </a:lnTo>
                      <a:close/>
                      <a:moveTo>
                        <a:pt x="115" y="73"/>
                      </a:moveTo>
                      <a:cubicBezTo>
                        <a:pt x="115" y="73"/>
                        <a:pt x="115" y="73"/>
                        <a:pt x="115" y="73"/>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13"/>
              <p:cNvGrpSpPr/>
              <p:nvPr/>
            </p:nvGrpSpPr>
            <p:grpSpPr>
              <a:xfrm>
                <a:off x="1127125" y="2147887"/>
                <a:ext cx="571500" cy="573088"/>
                <a:chOff x="3848100" y="2479675"/>
                <a:chExt cx="571500" cy="573088"/>
              </a:xfrm>
            </p:grpSpPr>
            <p:sp>
              <p:nvSpPr>
                <p:cNvPr id="38" name="Freeform 39"/>
                <p:cNvSpPr>
                  <a:spLocks/>
                </p:cNvSpPr>
                <p:nvPr/>
              </p:nvSpPr>
              <p:spPr bwMode="auto">
                <a:xfrm>
                  <a:off x="3848100" y="2479675"/>
                  <a:ext cx="571500" cy="573088"/>
                </a:xfrm>
                <a:custGeom>
                  <a:avLst/>
                  <a:gdLst/>
                  <a:ahLst/>
                  <a:cxnLst>
                    <a:cxn ang="0">
                      <a:pos x="385" y="254"/>
                    </a:cxn>
                    <a:cxn ang="0">
                      <a:pos x="370" y="291"/>
                    </a:cxn>
                    <a:cxn ang="0">
                      <a:pos x="141" y="387"/>
                    </a:cxn>
                    <a:cxn ang="0">
                      <a:pos x="104" y="371"/>
                    </a:cxn>
                    <a:cxn ang="0">
                      <a:pos x="7" y="139"/>
                    </a:cxn>
                    <a:cxn ang="0">
                      <a:pos x="22" y="101"/>
                    </a:cxn>
                    <a:cxn ang="0">
                      <a:pos x="251" y="6"/>
                    </a:cxn>
                    <a:cxn ang="0">
                      <a:pos x="288" y="21"/>
                    </a:cxn>
                    <a:cxn ang="0">
                      <a:pos x="385" y="254"/>
                    </a:cxn>
                  </a:cxnLst>
                  <a:rect l="0" t="0" r="r" b="b"/>
                  <a:pathLst>
                    <a:path w="391" h="393">
                      <a:moveTo>
                        <a:pt x="385" y="254"/>
                      </a:moveTo>
                      <a:cubicBezTo>
                        <a:pt x="391" y="268"/>
                        <a:pt x="384" y="285"/>
                        <a:pt x="370" y="291"/>
                      </a:cubicBezTo>
                      <a:cubicBezTo>
                        <a:pt x="141" y="387"/>
                        <a:pt x="141" y="387"/>
                        <a:pt x="141" y="387"/>
                      </a:cubicBezTo>
                      <a:cubicBezTo>
                        <a:pt x="127" y="393"/>
                        <a:pt x="110" y="386"/>
                        <a:pt x="104" y="371"/>
                      </a:cubicBezTo>
                      <a:cubicBezTo>
                        <a:pt x="7" y="139"/>
                        <a:pt x="7" y="139"/>
                        <a:pt x="7" y="139"/>
                      </a:cubicBezTo>
                      <a:cubicBezTo>
                        <a:pt x="0" y="124"/>
                        <a:pt x="7" y="107"/>
                        <a:pt x="22" y="101"/>
                      </a:cubicBezTo>
                      <a:cubicBezTo>
                        <a:pt x="251" y="6"/>
                        <a:pt x="251" y="6"/>
                        <a:pt x="251" y="6"/>
                      </a:cubicBezTo>
                      <a:cubicBezTo>
                        <a:pt x="265" y="0"/>
                        <a:pt x="282" y="7"/>
                        <a:pt x="288" y="21"/>
                      </a:cubicBezTo>
                      <a:lnTo>
                        <a:pt x="385" y="254"/>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92"/>
                <p:cNvSpPr>
                  <a:spLocks noEditPoints="1"/>
                </p:cNvSpPr>
                <p:nvPr/>
              </p:nvSpPr>
              <p:spPr bwMode="auto">
                <a:xfrm>
                  <a:off x="3954463" y="2631282"/>
                  <a:ext cx="358775" cy="269875"/>
                </a:xfrm>
                <a:custGeom>
                  <a:avLst/>
                  <a:gdLst/>
                  <a:ahLst/>
                  <a:cxnLst>
                    <a:cxn ang="0">
                      <a:pos x="101" y="2"/>
                    </a:cxn>
                    <a:cxn ang="0">
                      <a:pos x="27" y="0"/>
                    </a:cxn>
                    <a:cxn ang="0">
                      <a:pos x="2" y="22"/>
                    </a:cxn>
                    <a:cxn ang="0">
                      <a:pos x="2" y="32"/>
                    </a:cxn>
                    <a:cxn ang="0">
                      <a:pos x="61" y="92"/>
                    </a:cxn>
                    <a:cxn ang="0">
                      <a:pos x="121" y="32"/>
                    </a:cxn>
                    <a:cxn ang="0">
                      <a:pos x="120" y="22"/>
                    </a:cxn>
                    <a:cxn ang="0">
                      <a:pos x="86" y="14"/>
                    </a:cxn>
                    <a:cxn ang="0">
                      <a:pos x="93" y="8"/>
                    </a:cxn>
                    <a:cxn ang="0">
                      <a:pos x="76" y="27"/>
                    </a:cxn>
                    <a:cxn ang="0">
                      <a:pos x="93" y="27"/>
                    </a:cxn>
                    <a:cxn ang="0">
                      <a:pos x="73" y="25"/>
                    </a:cxn>
                    <a:cxn ang="0">
                      <a:pos x="75" y="9"/>
                    </a:cxn>
                    <a:cxn ang="0">
                      <a:pos x="70" y="27"/>
                    </a:cxn>
                    <a:cxn ang="0">
                      <a:pos x="61" y="20"/>
                    </a:cxn>
                    <a:cxn ang="0">
                      <a:pos x="70" y="8"/>
                    </a:cxn>
                    <a:cxn ang="0">
                      <a:pos x="53" y="8"/>
                    </a:cxn>
                    <a:cxn ang="0">
                      <a:pos x="58" y="17"/>
                    </a:cxn>
                    <a:cxn ang="0">
                      <a:pos x="40" y="16"/>
                    </a:cxn>
                    <a:cxn ang="0">
                      <a:pos x="58" y="17"/>
                    </a:cxn>
                    <a:cxn ang="0">
                      <a:pos x="30" y="27"/>
                    </a:cxn>
                    <a:cxn ang="0">
                      <a:pos x="47" y="27"/>
                    </a:cxn>
                    <a:cxn ang="0">
                      <a:pos x="37" y="14"/>
                    </a:cxn>
                    <a:cxn ang="0">
                      <a:pos x="43" y="8"/>
                    </a:cxn>
                    <a:cxn ang="0">
                      <a:pos x="34" y="17"/>
                    </a:cxn>
                    <a:cxn ang="0">
                      <a:pos x="8" y="27"/>
                    </a:cxn>
                    <a:cxn ang="0">
                      <a:pos x="11" y="31"/>
                    </a:cxn>
                    <a:cxn ang="0">
                      <a:pos x="49" y="71"/>
                    </a:cxn>
                    <a:cxn ang="0">
                      <a:pos x="29" y="31"/>
                    </a:cxn>
                    <a:cxn ang="0">
                      <a:pos x="57" y="78"/>
                    </a:cxn>
                    <a:cxn ang="0">
                      <a:pos x="52" y="31"/>
                    </a:cxn>
                    <a:cxn ang="0">
                      <a:pos x="61" y="79"/>
                    </a:cxn>
                    <a:cxn ang="0">
                      <a:pos x="65" y="78"/>
                    </a:cxn>
                    <a:cxn ang="0">
                      <a:pos x="94" y="31"/>
                    </a:cxn>
                    <a:cxn ang="0">
                      <a:pos x="74" y="71"/>
                    </a:cxn>
                    <a:cxn ang="0">
                      <a:pos x="112" y="31"/>
                    </a:cxn>
                    <a:cxn ang="0">
                      <a:pos x="99" y="27"/>
                    </a:cxn>
                    <a:cxn ang="0">
                      <a:pos x="97" y="9"/>
                    </a:cxn>
                    <a:cxn ang="0">
                      <a:pos x="99" y="27"/>
                    </a:cxn>
                    <a:cxn ang="0">
                      <a:pos x="99" y="27"/>
                    </a:cxn>
                  </a:cxnLst>
                  <a:rect l="0" t="0" r="r" b="b"/>
                  <a:pathLst>
                    <a:path w="123" h="92">
                      <a:moveTo>
                        <a:pt x="120" y="22"/>
                      </a:moveTo>
                      <a:cubicBezTo>
                        <a:pt x="101" y="2"/>
                        <a:pt x="101" y="2"/>
                        <a:pt x="101" y="2"/>
                      </a:cubicBezTo>
                      <a:cubicBezTo>
                        <a:pt x="100" y="1"/>
                        <a:pt x="98" y="0"/>
                        <a:pt x="96" y="0"/>
                      </a:cubicBezTo>
                      <a:cubicBezTo>
                        <a:pt x="27" y="0"/>
                        <a:pt x="27" y="0"/>
                        <a:pt x="27" y="0"/>
                      </a:cubicBezTo>
                      <a:cubicBezTo>
                        <a:pt x="25" y="0"/>
                        <a:pt x="23" y="1"/>
                        <a:pt x="22" y="2"/>
                      </a:cubicBezTo>
                      <a:cubicBezTo>
                        <a:pt x="2" y="22"/>
                        <a:pt x="2" y="22"/>
                        <a:pt x="2" y="22"/>
                      </a:cubicBezTo>
                      <a:cubicBezTo>
                        <a:pt x="1" y="23"/>
                        <a:pt x="0" y="25"/>
                        <a:pt x="0" y="27"/>
                      </a:cubicBezTo>
                      <a:cubicBezTo>
                        <a:pt x="0" y="29"/>
                        <a:pt x="1" y="31"/>
                        <a:pt x="2" y="32"/>
                      </a:cubicBezTo>
                      <a:cubicBezTo>
                        <a:pt x="56" y="90"/>
                        <a:pt x="56" y="90"/>
                        <a:pt x="56" y="90"/>
                      </a:cubicBezTo>
                      <a:cubicBezTo>
                        <a:pt x="57" y="91"/>
                        <a:pt x="59" y="92"/>
                        <a:pt x="61" y="92"/>
                      </a:cubicBezTo>
                      <a:cubicBezTo>
                        <a:pt x="64" y="92"/>
                        <a:pt x="66" y="91"/>
                        <a:pt x="67" y="90"/>
                      </a:cubicBezTo>
                      <a:cubicBezTo>
                        <a:pt x="121" y="32"/>
                        <a:pt x="121" y="32"/>
                        <a:pt x="121" y="32"/>
                      </a:cubicBezTo>
                      <a:cubicBezTo>
                        <a:pt x="122" y="31"/>
                        <a:pt x="123" y="29"/>
                        <a:pt x="123" y="27"/>
                      </a:cubicBezTo>
                      <a:cubicBezTo>
                        <a:pt x="123" y="25"/>
                        <a:pt x="122" y="23"/>
                        <a:pt x="120" y="22"/>
                      </a:cubicBezTo>
                      <a:close/>
                      <a:moveTo>
                        <a:pt x="93" y="8"/>
                      </a:moveTo>
                      <a:cubicBezTo>
                        <a:pt x="86" y="14"/>
                        <a:pt x="86" y="14"/>
                        <a:pt x="86" y="14"/>
                      </a:cubicBezTo>
                      <a:cubicBezTo>
                        <a:pt x="79" y="8"/>
                        <a:pt x="79" y="8"/>
                        <a:pt x="79" y="8"/>
                      </a:cubicBezTo>
                      <a:lnTo>
                        <a:pt x="93" y="8"/>
                      </a:lnTo>
                      <a:close/>
                      <a:moveTo>
                        <a:pt x="93" y="27"/>
                      </a:moveTo>
                      <a:cubicBezTo>
                        <a:pt x="76" y="27"/>
                        <a:pt x="76" y="27"/>
                        <a:pt x="76" y="27"/>
                      </a:cubicBezTo>
                      <a:cubicBezTo>
                        <a:pt x="85" y="19"/>
                        <a:pt x="85" y="19"/>
                        <a:pt x="85" y="19"/>
                      </a:cubicBezTo>
                      <a:lnTo>
                        <a:pt x="93" y="27"/>
                      </a:lnTo>
                      <a:close/>
                      <a:moveTo>
                        <a:pt x="83" y="16"/>
                      </a:moveTo>
                      <a:cubicBezTo>
                        <a:pt x="73" y="25"/>
                        <a:pt x="73" y="25"/>
                        <a:pt x="73" y="25"/>
                      </a:cubicBezTo>
                      <a:cubicBezTo>
                        <a:pt x="64" y="17"/>
                        <a:pt x="64" y="17"/>
                        <a:pt x="64" y="17"/>
                      </a:cubicBezTo>
                      <a:cubicBezTo>
                        <a:pt x="75" y="9"/>
                        <a:pt x="75" y="9"/>
                        <a:pt x="75" y="9"/>
                      </a:cubicBezTo>
                      <a:lnTo>
                        <a:pt x="83" y="16"/>
                      </a:lnTo>
                      <a:close/>
                      <a:moveTo>
                        <a:pt x="70" y="27"/>
                      </a:moveTo>
                      <a:cubicBezTo>
                        <a:pt x="53" y="27"/>
                        <a:pt x="53" y="27"/>
                        <a:pt x="53" y="27"/>
                      </a:cubicBezTo>
                      <a:cubicBezTo>
                        <a:pt x="61" y="20"/>
                        <a:pt x="61" y="20"/>
                        <a:pt x="61" y="20"/>
                      </a:cubicBezTo>
                      <a:lnTo>
                        <a:pt x="70" y="27"/>
                      </a:lnTo>
                      <a:close/>
                      <a:moveTo>
                        <a:pt x="70" y="8"/>
                      </a:moveTo>
                      <a:cubicBezTo>
                        <a:pt x="61" y="15"/>
                        <a:pt x="61" y="15"/>
                        <a:pt x="61" y="15"/>
                      </a:cubicBezTo>
                      <a:cubicBezTo>
                        <a:pt x="53" y="8"/>
                        <a:pt x="53" y="8"/>
                        <a:pt x="53" y="8"/>
                      </a:cubicBezTo>
                      <a:lnTo>
                        <a:pt x="70" y="8"/>
                      </a:lnTo>
                      <a:close/>
                      <a:moveTo>
                        <a:pt x="58" y="17"/>
                      </a:moveTo>
                      <a:cubicBezTo>
                        <a:pt x="50" y="25"/>
                        <a:pt x="50" y="25"/>
                        <a:pt x="50" y="25"/>
                      </a:cubicBezTo>
                      <a:cubicBezTo>
                        <a:pt x="40" y="16"/>
                        <a:pt x="40" y="16"/>
                        <a:pt x="40" y="16"/>
                      </a:cubicBezTo>
                      <a:cubicBezTo>
                        <a:pt x="48" y="9"/>
                        <a:pt x="48" y="9"/>
                        <a:pt x="48" y="9"/>
                      </a:cubicBezTo>
                      <a:lnTo>
                        <a:pt x="58" y="17"/>
                      </a:lnTo>
                      <a:close/>
                      <a:moveTo>
                        <a:pt x="47" y="27"/>
                      </a:moveTo>
                      <a:cubicBezTo>
                        <a:pt x="30" y="27"/>
                        <a:pt x="30" y="27"/>
                        <a:pt x="30" y="27"/>
                      </a:cubicBezTo>
                      <a:cubicBezTo>
                        <a:pt x="37" y="19"/>
                        <a:pt x="37" y="19"/>
                        <a:pt x="37" y="19"/>
                      </a:cubicBezTo>
                      <a:lnTo>
                        <a:pt x="47" y="27"/>
                      </a:lnTo>
                      <a:close/>
                      <a:moveTo>
                        <a:pt x="43" y="8"/>
                      </a:moveTo>
                      <a:cubicBezTo>
                        <a:pt x="37" y="14"/>
                        <a:pt x="37" y="14"/>
                        <a:pt x="37" y="14"/>
                      </a:cubicBezTo>
                      <a:cubicBezTo>
                        <a:pt x="30" y="8"/>
                        <a:pt x="30" y="8"/>
                        <a:pt x="30" y="8"/>
                      </a:cubicBezTo>
                      <a:lnTo>
                        <a:pt x="43" y="8"/>
                      </a:lnTo>
                      <a:close/>
                      <a:moveTo>
                        <a:pt x="26" y="9"/>
                      </a:moveTo>
                      <a:cubicBezTo>
                        <a:pt x="34" y="17"/>
                        <a:pt x="34" y="17"/>
                        <a:pt x="34" y="17"/>
                      </a:cubicBezTo>
                      <a:cubicBezTo>
                        <a:pt x="24" y="27"/>
                        <a:pt x="24" y="27"/>
                        <a:pt x="24" y="27"/>
                      </a:cubicBezTo>
                      <a:cubicBezTo>
                        <a:pt x="8" y="27"/>
                        <a:pt x="8" y="27"/>
                        <a:pt x="8" y="27"/>
                      </a:cubicBezTo>
                      <a:lnTo>
                        <a:pt x="26" y="9"/>
                      </a:lnTo>
                      <a:close/>
                      <a:moveTo>
                        <a:pt x="11" y="31"/>
                      </a:moveTo>
                      <a:cubicBezTo>
                        <a:pt x="25" y="31"/>
                        <a:pt x="25" y="31"/>
                        <a:pt x="25" y="31"/>
                      </a:cubicBezTo>
                      <a:cubicBezTo>
                        <a:pt x="49" y="71"/>
                        <a:pt x="49" y="71"/>
                        <a:pt x="49" y="71"/>
                      </a:cubicBezTo>
                      <a:lnTo>
                        <a:pt x="11" y="31"/>
                      </a:lnTo>
                      <a:close/>
                      <a:moveTo>
                        <a:pt x="29" y="31"/>
                      </a:moveTo>
                      <a:cubicBezTo>
                        <a:pt x="48" y="31"/>
                        <a:pt x="48" y="31"/>
                        <a:pt x="48" y="31"/>
                      </a:cubicBezTo>
                      <a:cubicBezTo>
                        <a:pt x="57" y="78"/>
                        <a:pt x="57" y="78"/>
                        <a:pt x="57" y="78"/>
                      </a:cubicBezTo>
                      <a:lnTo>
                        <a:pt x="29" y="31"/>
                      </a:lnTo>
                      <a:close/>
                      <a:moveTo>
                        <a:pt x="52" y="31"/>
                      </a:moveTo>
                      <a:cubicBezTo>
                        <a:pt x="71" y="31"/>
                        <a:pt x="71" y="31"/>
                        <a:pt x="71" y="31"/>
                      </a:cubicBezTo>
                      <a:cubicBezTo>
                        <a:pt x="61" y="79"/>
                        <a:pt x="61" y="79"/>
                        <a:pt x="61" y="79"/>
                      </a:cubicBezTo>
                      <a:lnTo>
                        <a:pt x="52" y="31"/>
                      </a:lnTo>
                      <a:close/>
                      <a:moveTo>
                        <a:pt x="65" y="78"/>
                      </a:moveTo>
                      <a:cubicBezTo>
                        <a:pt x="75" y="31"/>
                        <a:pt x="75" y="31"/>
                        <a:pt x="75" y="31"/>
                      </a:cubicBezTo>
                      <a:cubicBezTo>
                        <a:pt x="94" y="31"/>
                        <a:pt x="94" y="31"/>
                        <a:pt x="94" y="31"/>
                      </a:cubicBezTo>
                      <a:lnTo>
                        <a:pt x="65" y="78"/>
                      </a:lnTo>
                      <a:close/>
                      <a:moveTo>
                        <a:pt x="74" y="71"/>
                      </a:moveTo>
                      <a:cubicBezTo>
                        <a:pt x="98" y="31"/>
                        <a:pt x="98" y="31"/>
                        <a:pt x="98" y="31"/>
                      </a:cubicBezTo>
                      <a:cubicBezTo>
                        <a:pt x="112" y="31"/>
                        <a:pt x="112" y="31"/>
                        <a:pt x="112" y="31"/>
                      </a:cubicBezTo>
                      <a:lnTo>
                        <a:pt x="74" y="71"/>
                      </a:lnTo>
                      <a:close/>
                      <a:moveTo>
                        <a:pt x="99" y="27"/>
                      </a:moveTo>
                      <a:cubicBezTo>
                        <a:pt x="88" y="17"/>
                        <a:pt x="88" y="17"/>
                        <a:pt x="88" y="17"/>
                      </a:cubicBezTo>
                      <a:cubicBezTo>
                        <a:pt x="97" y="9"/>
                        <a:pt x="97" y="9"/>
                        <a:pt x="97" y="9"/>
                      </a:cubicBezTo>
                      <a:cubicBezTo>
                        <a:pt x="115" y="27"/>
                        <a:pt x="115" y="27"/>
                        <a:pt x="115" y="27"/>
                      </a:cubicBezTo>
                      <a:lnTo>
                        <a:pt x="99" y="27"/>
                      </a:lnTo>
                      <a:close/>
                      <a:moveTo>
                        <a:pt x="99" y="27"/>
                      </a:moveTo>
                      <a:cubicBezTo>
                        <a:pt x="99" y="27"/>
                        <a:pt x="99" y="27"/>
                        <a:pt x="99" y="27"/>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110"/>
              <p:cNvGrpSpPr/>
              <p:nvPr/>
            </p:nvGrpSpPr>
            <p:grpSpPr>
              <a:xfrm>
                <a:off x="2101850" y="1157287"/>
                <a:ext cx="625475" cy="617538"/>
                <a:chOff x="4822825" y="1327150"/>
                <a:chExt cx="625475" cy="617538"/>
              </a:xfrm>
            </p:grpSpPr>
            <p:sp>
              <p:nvSpPr>
                <p:cNvPr id="34" name="Freeform 15"/>
                <p:cNvSpPr>
                  <a:spLocks/>
                </p:cNvSpPr>
                <p:nvPr/>
              </p:nvSpPr>
              <p:spPr bwMode="auto">
                <a:xfrm>
                  <a:off x="4822825" y="1327150"/>
                  <a:ext cx="625475" cy="617538"/>
                </a:xfrm>
                <a:custGeom>
                  <a:avLst/>
                  <a:gdLst/>
                  <a:ahLst/>
                  <a:cxnLst>
                    <a:cxn ang="0">
                      <a:pos x="118" y="0"/>
                    </a:cxn>
                    <a:cxn ang="0">
                      <a:pos x="87" y="24"/>
                    </a:cxn>
                    <a:cxn ang="0">
                      <a:pos x="5" y="302"/>
                    </a:cxn>
                    <a:cxn ang="0">
                      <a:pos x="28" y="343"/>
                    </a:cxn>
                    <a:cxn ang="0">
                      <a:pos x="301" y="423"/>
                    </a:cxn>
                    <a:cxn ang="0">
                      <a:pos x="310" y="424"/>
                    </a:cxn>
                    <a:cxn ang="0">
                      <a:pos x="342" y="401"/>
                    </a:cxn>
                    <a:cxn ang="0">
                      <a:pos x="424" y="122"/>
                    </a:cxn>
                    <a:cxn ang="0">
                      <a:pos x="401" y="81"/>
                    </a:cxn>
                    <a:cxn ang="0">
                      <a:pos x="128" y="1"/>
                    </a:cxn>
                    <a:cxn ang="0">
                      <a:pos x="118" y="0"/>
                    </a:cxn>
                  </a:cxnLst>
                  <a:rect l="0" t="0" r="r" b="b"/>
                  <a:pathLst>
                    <a:path w="429" h="424">
                      <a:moveTo>
                        <a:pt x="118" y="0"/>
                      </a:moveTo>
                      <a:cubicBezTo>
                        <a:pt x="104" y="0"/>
                        <a:pt x="91" y="9"/>
                        <a:pt x="87" y="24"/>
                      </a:cubicBezTo>
                      <a:cubicBezTo>
                        <a:pt x="5" y="302"/>
                        <a:pt x="5" y="302"/>
                        <a:pt x="5" y="302"/>
                      </a:cubicBezTo>
                      <a:cubicBezTo>
                        <a:pt x="0" y="319"/>
                        <a:pt x="10" y="338"/>
                        <a:pt x="28" y="343"/>
                      </a:cubicBezTo>
                      <a:cubicBezTo>
                        <a:pt x="301" y="423"/>
                        <a:pt x="301" y="423"/>
                        <a:pt x="301" y="423"/>
                      </a:cubicBezTo>
                      <a:cubicBezTo>
                        <a:pt x="304" y="424"/>
                        <a:pt x="307" y="424"/>
                        <a:pt x="310" y="424"/>
                      </a:cubicBezTo>
                      <a:cubicBezTo>
                        <a:pt x="325" y="424"/>
                        <a:pt x="338" y="415"/>
                        <a:pt x="342" y="401"/>
                      </a:cubicBezTo>
                      <a:cubicBezTo>
                        <a:pt x="424" y="122"/>
                        <a:pt x="424" y="122"/>
                        <a:pt x="424" y="122"/>
                      </a:cubicBezTo>
                      <a:cubicBezTo>
                        <a:pt x="429" y="105"/>
                        <a:pt x="419" y="86"/>
                        <a:pt x="401" y="81"/>
                      </a:cubicBezTo>
                      <a:cubicBezTo>
                        <a:pt x="128" y="1"/>
                        <a:pt x="128" y="1"/>
                        <a:pt x="128" y="1"/>
                      </a:cubicBezTo>
                      <a:cubicBezTo>
                        <a:pt x="124" y="0"/>
                        <a:pt x="121" y="0"/>
                        <a:pt x="11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5" name="Group 102"/>
                <p:cNvGrpSpPr/>
                <p:nvPr/>
              </p:nvGrpSpPr>
              <p:grpSpPr>
                <a:xfrm>
                  <a:off x="4976841" y="1486694"/>
                  <a:ext cx="317443" cy="298451"/>
                  <a:chOff x="2266950" y="2713038"/>
                  <a:chExt cx="371475" cy="349250"/>
                </a:xfrm>
                <a:solidFill>
                  <a:schemeClr val="bg1"/>
                </a:solidFill>
              </p:grpSpPr>
              <p:sp>
                <p:nvSpPr>
                  <p:cNvPr id="36"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9" name="Group 115"/>
              <p:cNvGrpSpPr/>
              <p:nvPr/>
            </p:nvGrpSpPr>
            <p:grpSpPr>
              <a:xfrm>
                <a:off x="1944688" y="3433762"/>
                <a:ext cx="411163" cy="415925"/>
                <a:chOff x="4665663" y="3765550"/>
                <a:chExt cx="411163" cy="415925"/>
              </a:xfrm>
            </p:grpSpPr>
            <p:sp>
              <p:nvSpPr>
                <p:cNvPr id="29" name="Freeform 23"/>
                <p:cNvSpPr>
                  <a:spLocks/>
                </p:cNvSpPr>
                <p:nvPr/>
              </p:nvSpPr>
              <p:spPr bwMode="auto">
                <a:xfrm>
                  <a:off x="4665663" y="3765550"/>
                  <a:ext cx="411163" cy="415925"/>
                </a:xfrm>
                <a:custGeom>
                  <a:avLst/>
                  <a:gdLst/>
                  <a:ahLst/>
                  <a:cxnLst>
                    <a:cxn ang="0">
                      <a:pos x="281" y="258"/>
                    </a:cxn>
                    <a:cxn ang="0">
                      <a:pos x="255" y="285"/>
                    </a:cxn>
                    <a:cxn ang="0">
                      <a:pos x="27" y="285"/>
                    </a:cxn>
                    <a:cxn ang="0">
                      <a:pos x="0" y="258"/>
                    </a:cxn>
                    <a:cxn ang="0">
                      <a:pos x="0" y="26"/>
                    </a:cxn>
                    <a:cxn ang="0">
                      <a:pos x="27" y="0"/>
                    </a:cxn>
                    <a:cxn ang="0">
                      <a:pos x="255" y="0"/>
                    </a:cxn>
                    <a:cxn ang="0">
                      <a:pos x="281" y="26"/>
                    </a:cxn>
                    <a:cxn ang="0">
                      <a:pos x="281" y="258"/>
                    </a:cxn>
                  </a:cxnLst>
                  <a:rect l="0" t="0" r="r" b="b"/>
                  <a:pathLst>
                    <a:path w="281" h="285">
                      <a:moveTo>
                        <a:pt x="281" y="258"/>
                      </a:moveTo>
                      <a:cubicBezTo>
                        <a:pt x="281" y="273"/>
                        <a:pt x="270" y="285"/>
                        <a:pt x="255" y="285"/>
                      </a:cubicBezTo>
                      <a:cubicBezTo>
                        <a:pt x="27" y="285"/>
                        <a:pt x="27" y="285"/>
                        <a:pt x="27" y="285"/>
                      </a:cubicBezTo>
                      <a:cubicBezTo>
                        <a:pt x="12" y="285"/>
                        <a:pt x="0" y="273"/>
                        <a:pt x="0" y="258"/>
                      </a:cubicBezTo>
                      <a:cubicBezTo>
                        <a:pt x="0" y="26"/>
                        <a:pt x="0" y="26"/>
                        <a:pt x="0" y="26"/>
                      </a:cubicBezTo>
                      <a:cubicBezTo>
                        <a:pt x="0" y="11"/>
                        <a:pt x="12" y="0"/>
                        <a:pt x="27" y="0"/>
                      </a:cubicBezTo>
                      <a:cubicBezTo>
                        <a:pt x="255" y="0"/>
                        <a:pt x="255" y="0"/>
                        <a:pt x="255" y="0"/>
                      </a:cubicBezTo>
                      <a:cubicBezTo>
                        <a:pt x="270" y="0"/>
                        <a:pt x="281" y="11"/>
                        <a:pt x="281" y="26"/>
                      </a:cubicBezTo>
                      <a:lnTo>
                        <a:pt x="281" y="25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 name="Group 105"/>
                <p:cNvGrpSpPr/>
                <p:nvPr/>
              </p:nvGrpSpPr>
              <p:grpSpPr>
                <a:xfrm>
                  <a:off x="4738120" y="3861593"/>
                  <a:ext cx="266249" cy="223838"/>
                  <a:chOff x="4856163" y="2736851"/>
                  <a:chExt cx="358775" cy="301625"/>
                </a:xfrm>
                <a:solidFill>
                  <a:schemeClr val="bg1"/>
                </a:solidFill>
              </p:grpSpPr>
              <p:sp>
                <p:nvSpPr>
                  <p:cNvPr id="31" name="Freeform 128"/>
                  <p:cNvSpPr>
                    <a:spLocks noEditPoints="1"/>
                  </p:cNvSpPr>
                  <p:nvPr/>
                </p:nvSpPr>
                <p:spPr bwMode="auto">
                  <a:xfrm>
                    <a:off x="4946650" y="2814638"/>
                    <a:ext cx="177800" cy="179388"/>
                  </a:xfrm>
                  <a:custGeom>
                    <a:avLst/>
                    <a:gdLst/>
                    <a:ahLst/>
                    <a:cxnLst>
                      <a:cxn ang="0">
                        <a:pos x="31" y="0"/>
                      </a:cxn>
                      <a:cxn ang="0">
                        <a:pos x="0" y="30"/>
                      </a:cxn>
                      <a:cxn ang="0">
                        <a:pos x="31" y="61"/>
                      </a:cxn>
                      <a:cxn ang="0">
                        <a:pos x="61" y="30"/>
                      </a:cxn>
                      <a:cxn ang="0">
                        <a:pos x="31" y="0"/>
                      </a:cxn>
                      <a:cxn ang="0">
                        <a:pos x="48" y="45"/>
                      </a:cxn>
                      <a:cxn ang="0">
                        <a:pos x="16" y="48"/>
                      </a:cxn>
                      <a:cxn ang="0">
                        <a:pos x="13" y="15"/>
                      </a:cxn>
                      <a:cxn ang="0">
                        <a:pos x="46" y="13"/>
                      </a:cxn>
                      <a:cxn ang="0">
                        <a:pos x="48" y="45"/>
                      </a:cxn>
                      <a:cxn ang="0">
                        <a:pos x="48" y="45"/>
                      </a:cxn>
                      <a:cxn ang="0">
                        <a:pos x="48" y="45"/>
                      </a:cxn>
                    </a:cxnLst>
                    <a:rect l="0" t="0" r="r" b="b"/>
                    <a:pathLst>
                      <a:path w="61" h="61">
                        <a:moveTo>
                          <a:pt x="31" y="0"/>
                        </a:moveTo>
                        <a:cubicBezTo>
                          <a:pt x="14" y="0"/>
                          <a:pt x="0" y="13"/>
                          <a:pt x="0" y="30"/>
                        </a:cubicBezTo>
                        <a:cubicBezTo>
                          <a:pt x="0" y="47"/>
                          <a:pt x="14" y="61"/>
                          <a:pt x="31" y="61"/>
                        </a:cubicBezTo>
                        <a:cubicBezTo>
                          <a:pt x="48" y="61"/>
                          <a:pt x="61" y="47"/>
                          <a:pt x="61" y="30"/>
                        </a:cubicBezTo>
                        <a:cubicBezTo>
                          <a:pt x="61" y="13"/>
                          <a:pt x="48" y="0"/>
                          <a:pt x="31" y="0"/>
                        </a:cubicBezTo>
                        <a:close/>
                        <a:moveTo>
                          <a:pt x="48" y="45"/>
                        </a:moveTo>
                        <a:cubicBezTo>
                          <a:pt x="40" y="55"/>
                          <a:pt x="25" y="56"/>
                          <a:pt x="16" y="48"/>
                        </a:cubicBezTo>
                        <a:cubicBezTo>
                          <a:pt x="6" y="39"/>
                          <a:pt x="5" y="25"/>
                          <a:pt x="13" y="15"/>
                        </a:cubicBezTo>
                        <a:cubicBezTo>
                          <a:pt x="22" y="6"/>
                          <a:pt x="36" y="5"/>
                          <a:pt x="46" y="13"/>
                        </a:cubicBezTo>
                        <a:cubicBezTo>
                          <a:pt x="55" y="21"/>
                          <a:pt x="57" y="36"/>
                          <a:pt x="48" y="45"/>
                        </a:cubicBezTo>
                        <a:close/>
                        <a:moveTo>
                          <a:pt x="48" y="45"/>
                        </a:moveTo>
                        <a:cubicBezTo>
                          <a:pt x="48" y="45"/>
                          <a:pt x="48" y="45"/>
                          <a:pt x="48" y="45"/>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29"/>
                  <p:cNvSpPr>
                    <a:spLocks noEditPoints="1"/>
                  </p:cNvSpPr>
                  <p:nvPr/>
                </p:nvSpPr>
                <p:spPr bwMode="auto">
                  <a:xfrm>
                    <a:off x="4989513" y="2859088"/>
                    <a:ext cx="53975" cy="50800"/>
                  </a:xfrm>
                  <a:custGeom>
                    <a:avLst/>
                    <a:gdLst/>
                    <a:ahLst/>
                    <a:cxnLst>
                      <a:cxn ang="0">
                        <a:pos x="16" y="0"/>
                      </a:cxn>
                      <a:cxn ang="0">
                        <a:pos x="0" y="15"/>
                      </a:cxn>
                      <a:cxn ang="0">
                        <a:pos x="2" y="17"/>
                      </a:cxn>
                      <a:cxn ang="0">
                        <a:pos x="4" y="15"/>
                      </a:cxn>
                      <a:cxn ang="0">
                        <a:pos x="16" y="4"/>
                      </a:cxn>
                      <a:cxn ang="0">
                        <a:pos x="18" y="2"/>
                      </a:cxn>
                      <a:cxn ang="0">
                        <a:pos x="16" y="0"/>
                      </a:cxn>
                      <a:cxn ang="0">
                        <a:pos x="16" y="0"/>
                      </a:cxn>
                      <a:cxn ang="0">
                        <a:pos x="16" y="0"/>
                      </a:cxn>
                    </a:cxnLst>
                    <a:rect l="0" t="0" r="r" b="b"/>
                    <a:pathLst>
                      <a:path w="18" h="17">
                        <a:moveTo>
                          <a:pt x="16" y="0"/>
                        </a:moveTo>
                        <a:cubicBezTo>
                          <a:pt x="7" y="0"/>
                          <a:pt x="0" y="7"/>
                          <a:pt x="0" y="15"/>
                        </a:cubicBezTo>
                        <a:cubicBezTo>
                          <a:pt x="0" y="16"/>
                          <a:pt x="1" y="17"/>
                          <a:pt x="2" y="17"/>
                        </a:cubicBezTo>
                        <a:cubicBezTo>
                          <a:pt x="3" y="17"/>
                          <a:pt x="4" y="16"/>
                          <a:pt x="4" y="15"/>
                        </a:cubicBezTo>
                        <a:cubicBezTo>
                          <a:pt x="4" y="9"/>
                          <a:pt x="9" y="4"/>
                          <a:pt x="16" y="4"/>
                        </a:cubicBezTo>
                        <a:cubicBezTo>
                          <a:pt x="17" y="4"/>
                          <a:pt x="18" y="3"/>
                          <a:pt x="18" y="2"/>
                        </a:cubicBezTo>
                        <a:cubicBezTo>
                          <a:pt x="18" y="1"/>
                          <a:pt x="17" y="0"/>
                          <a:pt x="16" y="0"/>
                        </a:cubicBezTo>
                        <a:close/>
                        <a:moveTo>
                          <a:pt x="16" y="0"/>
                        </a:moveTo>
                        <a:cubicBezTo>
                          <a:pt x="16" y="0"/>
                          <a:pt x="16" y="0"/>
                          <a:pt x="16"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30"/>
                  <p:cNvSpPr>
                    <a:spLocks noEditPoints="1"/>
                  </p:cNvSpPr>
                  <p:nvPr/>
                </p:nvSpPr>
                <p:spPr bwMode="auto">
                  <a:xfrm>
                    <a:off x="4856163" y="2736851"/>
                    <a:ext cx="358775" cy="301625"/>
                  </a:xfrm>
                  <a:custGeom>
                    <a:avLst/>
                    <a:gdLst/>
                    <a:ahLst/>
                    <a:cxnLst>
                      <a:cxn ang="0">
                        <a:pos x="114" y="23"/>
                      </a:cxn>
                      <a:cxn ang="0">
                        <a:pos x="97" y="20"/>
                      </a:cxn>
                      <a:cxn ang="0">
                        <a:pos x="92" y="7"/>
                      </a:cxn>
                      <a:cxn ang="0">
                        <a:pos x="81" y="0"/>
                      </a:cxn>
                      <a:cxn ang="0">
                        <a:pos x="43" y="0"/>
                      </a:cxn>
                      <a:cxn ang="0">
                        <a:pos x="32" y="7"/>
                      </a:cxn>
                      <a:cxn ang="0">
                        <a:pos x="27" y="20"/>
                      </a:cxn>
                      <a:cxn ang="0">
                        <a:pos x="10" y="23"/>
                      </a:cxn>
                      <a:cxn ang="0">
                        <a:pos x="0" y="34"/>
                      </a:cxn>
                      <a:cxn ang="0">
                        <a:pos x="0" y="92"/>
                      </a:cxn>
                      <a:cxn ang="0">
                        <a:pos x="12" y="103"/>
                      </a:cxn>
                      <a:cxn ang="0">
                        <a:pos x="112" y="103"/>
                      </a:cxn>
                      <a:cxn ang="0">
                        <a:pos x="123" y="92"/>
                      </a:cxn>
                      <a:cxn ang="0">
                        <a:pos x="123" y="34"/>
                      </a:cxn>
                      <a:cxn ang="0">
                        <a:pos x="114" y="23"/>
                      </a:cxn>
                      <a:cxn ang="0">
                        <a:pos x="115" y="92"/>
                      </a:cxn>
                      <a:cxn ang="0">
                        <a:pos x="112" y="96"/>
                      </a:cxn>
                      <a:cxn ang="0">
                        <a:pos x="12" y="96"/>
                      </a:cxn>
                      <a:cxn ang="0">
                        <a:pos x="8" y="92"/>
                      </a:cxn>
                      <a:cxn ang="0">
                        <a:pos x="8" y="34"/>
                      </a:cxn>
                      <a:cxn ang="0">
                        <a:pos x="11" y="30"/>
                      </a:cxn>
                      <a:cxn ang="0">
                        <a:pos x="32" y="27"/>
                      </a:cxn>
                      <a:cxn ang="0">
                        <a:pos x="39" y="10"/>
                      </a:cxn>
                      <a:cxn ang="0">
                        <a:pos x="43" y="7"/>
                      </a:cxn>
                      <a:cxn ang="0">
                        <a:pos x="81" y="7"/>
                      </a:cxn>
                      <a:cxn ang="0">
                        <a:pos x="85" y="10"/>
                      </a:cxn>
                      <a:cxn ang="0">
                        <a:pos x="91" y="27"/>
                      </a:cxn>
                      <a:cxn ang="0">
                        <a:pos x="112" y="30"/>
                      </a:cxn>
                      <a:cxn ang="0">
                        <a:pos x="115" y="34"/>
                      </a:cxn>
                      <a:cxn ang="0">
                        <a:pos x="115" y="92"/>
                      </a:cxn>
                      <a:cxn ang="0">
                        <a:pos x="115" y="92"/>
                      </a:cxn>
                      <a:cxn ang="0">
                        <a:pos x="115" y="92"/>
                      </a:cxn>
                    </a:cxnLst>
                    <a:rect l="0" t="0" r="r" b="b"/>
                    <a:pathLst>
                      <a:path w="123" h="103">
                        <a:moveTo>
                          <a:pt x="114" y="23"/>
                        </a:moveTo>
                        <a:cubicBezTo>
                          <a:pt x="97" y="20"/>
                          <a:pt x="97" y="20"/>
                          <a:pt x="97" y="20"/>
                        </a:cubicBezTo>
                        <a:cubicBezTo>
                          <a:pt x="92" y="7"/>
                          <a:pt x="92" y="7"/>
                          <a:pt x="92" y="7"/>
                        </a:cubicBezTo>
                        <a:cubicBezTo>
                          <a:pt x="90" y="3"/>
                          <a:pt x="86" y="0"/>
                          <a:pt x="81" y="0"/>
                        </a:cubicBezTo>
                        <a:cubicBezTo>
                          <a:pt x="43" y="0"/>
                          <a:pt x="43" y="0"/>
                          <a:pt x="43" y="0"/>
                        </a:cubicBezTo>
                        <a:cubicBezTo>
                          <a:pt x="38" y="0"/>
                          <a:pt x="34" y="3"/>
                          <a:pt x="32" y="7"/>
                        </a:cubicBezTo>
                        <a:cubicBezTo>
                          <a:pt x="27" y="20"/>
                          <a:pt x="27" y="20"/>
                          <a:pt x="27" y="20"/>
                        </a:cubicBezTo>
                        <a:cubicBezTo>
                          <a:pt x="10" y="23"/>
                          <a:pt x="10" y="23"/>
                          <a:pt x="10" y="23"/>
                        </a:cubicBezTo>
                        <a:cubicBezTo>
                          <a:pt x="4" y="24"/>
                          <a:pt x="0" y="29"/>
                          <a:pt x="0" y="34"/>
                        </a:cubicBezTo>
                        <a:cubicBezTo>
                          <a:pt x="0" y="92"/>
                          <a:pt x="0" y="92"/>
                          <a:pt x="0" y="92"/>
                        </a:cubicBezTo>
                        <a:cubicBezTo>
                          <a:pt x="0" y="98"/>
                          <a:pt x="6" y="103"/>
                          <a:pt x="12" y="103"/>
                        </a:cubicBezTo>
                        <a:cubicBezTo>
                          <a:pt x="112" y="103"/>
                          <a:pt x="112" y="103"/>
                          <a:pt x="112" y="103"/>
                        </a:cubicBezTo>
                        <a:cubicBezTo>
                          <a:pt x="118" y="103"/>
                          <a:pt x="123" y="98"/>
                          <a:pt x="123" y="92"/>
                        </a:cubicBezTo>
                        <a:cubicBezTo>
                          <a:pt x="123" y="34"/>
                          <a:pt x="123" y="34"/>
                          <a:pt x="123" y="34"/>
                        </a:cubicBezTo>
                        <a:cubicBezTo>
                          <a:pt x="123" y="29"/>
                          <a:pt x="119" y="24"/>
                          <a:pt x="114" y="23"/>
                        </a:cubicBezTo>
                        <a:close/>
                        <a:moveTo>
                          <a:pt x="115" y="92"/>
                        </a:moveTo>
                        <a:cubicBezTo>
                          <a:pt x="115" y="94"/>
                          <a:pt x="114" y="96"/>
                          <a:pt x="112" y="96"/>
                        </a:cubicBezTo>
                        <a:cubicBezTo>
                          <a:pt x="12" y="96"/>
                          <a:pt x="12" y="96"/>
                          <a:pt x="12" y="96"/>
                        </a:cubicBezTo>
                        <a:cubicBezTo>
                          <a:pt x="10" y="96"/>
                          <a:pt x="8" y="94"/>
                          <a:pt x="8" y="92"/>
                        </a:cubicBezTo>
                        <a:cubicBezTo>
                          <a:pt x="8" y="34"/>
                          <a:pt x="8" y="34"/>
                          <a:pt x="8" y="34"/>
                        </a:cubicBezTo>
                        <a:cubicBezTo>
                          <a:pt x="8" y="32"/>
                          <a:pt x="9" y="31"/>
                          <a:pt x="11" y="30"/>
                        </a:cubicBezTo>
                        <a:cubicBezTo>
                          <a:pt x="32" y="27"/>
                          <a:pt x="32" y="27"/>
                          <a:pt x="32" y="27"/>
                        </a:cubicBezTo>
                        <a:cubicBezTo>
                          <a:pt x="39" y="10"/>
                          <a:pt x="39" y="10"/>
                          <a:pt x="39" y="10"/>
                        </a:cubicBezTo>
                        <a:cubicBezTo>
                          <a:pt x="40" y="8"/>
                          <a:pt x="41" y="7"/>
                          <a:pt x="43" y="7"/>
                        </a:cubicBezTo>
                        <a:cubicBezTo>
                          <a:pt x="81" y="7"/>
                          <a:pt x="81" y="7"/>
                          <a:pt x="81" y="7"/>
                        </a:cubicBezTo>
                        <a:cubicBezTo>
                          <a:pt x="83" y="7"/>
                          <a:pt x="84" y="8"/>
                          <a:pt x="85" y="10"/>
                        </a:cubicBezTo>
                        <a:cubicBezTo>
                          <a:pt x="91" y="27"/>
                          <a:pt x="91" y="27"/>
                          <a:pt x="91" y="27"/>
                        </a:cubicBezTo>
                        <a:cubicBezTo>
                          <a:pt x="112" y="30"/>
                          <a:pt x="112" y="30"/>
                          <a:pt x="112" y="30"/>
                        </a:cubicBezTo>
                        <a:cubicBezTo>
                          <a:pt x="114" y="31"/>
                          <a:pt x="115" y="32"/>
                          <a:pt x="115" y="34"/>
                        </a:cubicBezTo>
                        <a:lnTo>
                          <a:pt x="115" y="92"/>
                        </a:lnTo>
                        <a:close/>
                        <a:moveTo>
                          <a:pt x="115" y="92"/>
                        </a:moveTo>
                        <a:cubicBezTo>
                          <a:pt x="115" y="92"/>
                          <a:pt x="115" y="92"/>
                          <a:pt x="115" y="9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14"/>
              <p:cNvGrpSpPr/>
              <p:nvPr/>
            </p:nvGrpSpPr>
            <p:grpSpPr>
              <a:xfrm>
                <a:off x="2243138" y="2366962"/>
                <a:ext cx="420688" cy="422275"/>
                <a:chOff x="4964113" y="2698750"/>
                <a:chExt cx="420688" cy="422275"/>
              </a:xfrm>
            </p:grpSpPr>
            <p:sp>
              <p:nvSpPr>
                <p:cNvPr id="27" name="Freeform 45"/>
                <p:cNvSpPr>
                  <a:spLocks/>
                </p:cNvSpPr>
                <p:nvPr/>
              </p:nvSpPr>
              <p:spPr bwMode="auto">
                <a:xfrm>
                  <a:off x="4964113" y="2698750"/>
                  <a:ext cx="420688" cy="422275"/>
                </a:xfrm>
                <a:custGeom>
                  <a:avLst/>
                  <a:gdLst/>
                  <a:ahLst/>
                  <a:cxnLst>
                    <a:cxn ang="0">
                      <a:pos x="236" y="271"/>
                    </a:cxn>
                    <a:cxn ang="0">
                      <a:pos x="208" y="287"/>
                    </a:cxn>
                    <a:cxn ang="0">
                      <a:pos x="19" y="239"/>
                    </a:cxn>
                    <a:cxn ang="0">
                      <a:pos x="3" y="212"/>
                    </a:cxn>
                    <a:cxn ang="0">
                      <a:pos x="51" y="19"/>
                    </a:cxn>
                    <a:cxn ang="0">
                      <a:pos x="79" y="3"/>
                    </a:cxn>
                    <a:cxn ang="0">
                      <a:pos x="268" y="51"/>
                    </a:cxn>
                    <a:cxn ang="0">
                      <a:pos x="285" y="78"/>
                    </a:cxn>
                    <a:cxn ang="0">
                      <a:pos x="236" y="271"/>
                    </a:cxn>
                  </a:cxnLst>
                  <a:rect l="0" t="0" r="r" b="b"/>
                  <a:pathLst>
                    <a:path w="288" h="290">
                      <a:moveTo>
                        <a:pt x="236" y="271"/>
                      </a:moveTo>
                      <a:cubicBezTo>
                        <a:pt x="233" y="283"/>
                        <a:pt x="221" y="290"/>
                        <a:pt x="208" y="287"/>
                      </a:cubicBezTo>
                      <a:cubicBezTo>
                        <a:pt x="19" y="239"/>
                        <a:pt x="19" y="239"/>
                        <a:pt x="19" y="239"/>
                      </a:cubicBezTo>
                      <a:cubicBezTo>
                        <a:pt x="7" y="236"/>
                        <a:pt x="0" y="224"/>
                        <a:pt x="3" y="212"/>
                      </a:cubicBezTo>
                      <a:cubicBezTo>
                        <a:pt x="51" y="19"/>
                        <a:pt x="51" y="19"/>
                        <a:pt x="51" y="19"/>
                      </a:cubicBezTo>
                      <a:cubicBezTo>
                        <a:pt x="54" y="7"/>
                        <a:pt x="67" y="0"/>
                        <a:pt x="79" y="3"/>
                      </a:cubicBezTo>
                      <a:cubicBezTo>
                        <a:pt x="268" y="51"/>
                        <a:pt x="268" y="51"/>
                        <a:pt x="268" y="51"/>
                      </a:cubicBezTo>
                      <a:cubicBezTo>
                        <a:pt x="280" y="54"/>
                        <a:pt x="288" y="66"/>
                        <a:pt x="285" y="78"/>
                      </a:cubicBezTo>
                      <a:lnTo>
                        <a:pt x="236" y="27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2"/>
                <p:cNvSpPr>
                  <a:spLocks noEditPoints="1"/>
                </p:cNvSpPr>
                <p:nvPr/>
              </p:nvSpPr>
              <p:spPr bwMode="auto">
                <a:xfrm>
                  <a:off x="5026517" y="2796381"/>
                  <a:ext cx="295881" cy="227012"/>
                </a:xfrm>
                <a:custGeom>
                  <a:avLst/>
                  <a:gdLst/>
                  <a:ahLst/>
                  <a:cxnLst>
                    <a:cxn ang="0">
                      <a:pos x="113" y="3"/>
                    </a:cxn>
                    <a:cxn ang="0">
                      <a:pos x="12" y="3"/>
                    </a:cxn>
                    <a:cxn ang="0">
                      <a:pos x="6" y="84"/>
                    </a:cxn>
                    <a:cxn ang="0">
                      <a:pos x="37" y="92"/>
                    </a:cxn>
                    <a:cxn ang="0">
                      <a:pos x="63" y="96"/>
                    </a:cxn>
                    <a:cxn ang="0">
                      <a:pos x="89" y="92"/>
                    </a:cxn>
                    <a:cxn ang="0">
                      <a:pos x="120" y="84"/>
                    </a:cxn>
                    <a:cxn ang="0">
                      <a:pos x="112" y="82"/>
                    </a:cxn>
                    <a:cxn ang="0">
                      <a:pos x="13" y="11"/>
                    </a:cxn>
                    <a:cxn ang="0">
                      <a:pos x="112" y="82"/>
                    </a:cxn>
                    <a:cxn ang="0">
                      <a:pos x="53" y="34"/>
                    </a:cxn>
                    <a:cxn ang="0">
                      <a:pos x="37" y="37"/>
                    </a:cxn>
                    <a:cxn ang="0">
                      <a:pos x="34" y="46"/>
                    </a:cxn>
                    <a:cxn ang="0">
                      <a:pos x="34" y="34"/>
                    </a:cxn>
                    <a:cxn ang="0">
                      <a:pos x="53" y="30"/>
                    </a:cxn>
                    <a:cxn ang="0">
                      <a:pos x="103" y="31"/>
                    </a:cxn>
                    <a:cxn ang="0">
                      <a:pos x="103" y="20"/>
                    </a:cxn>
                    <a:cxn ang="0">
                      <a:pos x="103" y="31"/>
                    </a:cxn>
                    <a:cxn ang="0">
                      <a:pos x="105" y="25"/>
                    </a:cxn>
                    <a:cxn ang="0">
                      <a:pos x="101" y="25"/>
                    </a:cxn>
                    <a:cxn ang="0">
                      <a:pos x="113" y="60"/>
                    </a:cxn>
                    <a:cxn ang="0">
                      <a:pos x="99" y="62"/>
                    </a:cxn>
                    <a:cxn ang="0">
                      <a:pos x="99" y="58"/>
                    </a:cxn>
                    <a:cxn ang="0">
                      <a:pos x="113" y="60"/>
                    </a:cxn>
                    <a:cxn ang="0">
                      <a:pos x="111" y="50"/>
                    </a:cxn>
                    <a:cxn ang="0">
                      <a:pos x="97" y="48"/>
                    </a:cxn>
                    <a:cxn ang="0">
                      <a:pos x="111" y="46"/>
                    </a:cxn>
                    <a:cxn ang="0">
                      <a:pos x="109" y="71"/>
                    </a:cxn>
                    <a:cxn ang="0">
                      <a:pos x="96" y="73"/>
                    </a:cxn>
                    <a:cxn ang="0">
                      <a:pos x="96" y="69"/>
                    </a:cxn>
                    <a:cxn ang="0">
                      <a:pos x="109" y="71"/>
                    </a:cxn>
                    <a:cxn ang="0">
                      <a:pos x="55" y="15"/>
                    </a:cxn>
                    <a:cxn ang="0">
                      <a:pos x="21" y="21"/>
                    </a:cxn>
                    <a:cxn ang="0">
                      <a:pos x="24" y="74"/>
                    </a:cxn>
                    <a:cxn ang="0">
                      <a:pos x="87" y="74"/>
                    </a:cxn>
                    <a:cxn ang="0">
                      <a:pos x="89" y="21"/>
                    </a:cxn>
                    <a:cxn ang="0">
                      <a:pos x="86" y="70"/>
                    </a:cxn>
                    <a:cxn ang="0">
                      <a:pos x="25" y="22"/>
                    </a:cxn>
                    <a:cxn ang="0">
                      <a:pos x="86" y="70"/>
                    </a:cxn>
                    <a:cxn ang="0">
                      <a:pos x="86" y="70"/>
                    </a:cxn>
                  </a:cxnLst>
                  <a:rect l="0" t="0" r="r" b="b"/>
                  <a:pathLst>
                    <a:path w="126" h="96">
                      <a:moveTo>
                        <a:pt x="120" y="9"/>
                      </a:moveTo>
                      <a:cubicBezTo>
                        <a:pt x="119" y="6"/>
                        <a:pt x="116" y="4"/>
                        <a:pt x="113" y="3"/>
                      </a:cubicBezTo>
                      <a:cubicBezTo>
                        <a:pt x="97" y="1"/>
                        <a:pt x="80" y="0"/>
                        <a:pt x="63" y="0"/>
                      </a:cubicBezTo>
                      <a:cubicBezTo>
                        <a:pt x="46" y="0"/>
                        <a:pt x="29" y="1"/>
                        <a:pt x="12" y="3"/>
                      </a:cubicBezTo>
                      <a:cubicBezTo>
                        <a:pt x="9" y="4"/>
                        <a:pt x="7" y="6"/>
                        <a:pt x="6" y="9"/>
                      </a:cubicBezTo>
                      <a:cubicBezTo>
                        <a:pt x="0" y="34"/>
                        <a:pt x="0" y="59"/>
                        <a:pt x="6" y="84"/>
                      </a:cubicBezTo>
                      <a:cubicBezTo>
                        <a:pt x="7" y="87"/>
                        <a:pt x="9" y="89"/>
                        <a:pt x="12" y="89"/>
                      </a:cubicBezTo>
                      <a:cubicBezTo>
                        <a:pt x="21" y="90"/>
                        <a:pt x="29" y="91"/>
                        <a:pt x="37" y="92"/>
                      </a:cubicBezTo>
                      <a:cubicBezTo>
                        <a:pt x="36" y="92"/>
                        <a:pt x="36" y="92"/>
                        <a:pt x="36" y="92"/>
                      </a:cubicBezTo>
                      <a:cubicBezTo>
                        <a:pt x="36" y="95"/>
                        <a:pt x="48" y="96"/>
                        <a:pt x="63" y="96"/>
                      </a:cubicBezTo>
                      <a:cubicBezTo>
                        <a:pt x="78" y="96"/>
                        <a:pt x="90" y="95"/>
                        <a:pt x="90" y="92"/>
                      </a:cubicBezTo>
                      <a:cubicBezTo>
                        <a:pt x="90" y="92"/>
                        <a:pt x="89" y="92"/>
                        <a:pt x="89" y="92"/>
                      </a:cubicBezTo>
                      <a:cubicBezTo>
                        <a:pt x="97" y="91"/>
                        <a:pt x="105" y="90"/>
                        <a:pt x="113" y="89"/>
                      </a:cubicBezTo>
                      <a:cubicBezTo>
                        <a:pt x="116" y="89"/>
                        <a:pt x="119" y="87"/>
                        <a:pt x="120" y="84"/>
                      </a:cubicBezTo>
                      <a:cubicBezTo>
                        <a:pt x="126" y="59"/>
                        <a:pt x="126" y="34"/>
                        <a:pt x="120" y="9"/>
                      </a:cubicBezTo>
                      <a:close/>
                      <a:moveTo>
                        <a:pt x="112" y="82"/>
                      </a:moveTo>
                      <a:cubicBezTo>
                        <a:pt x="79" y="86"/>
                        <a:pt x="46" y="86"/>
                        <a:pt x="13" y="82"/>
                      </a:cubicBezTo>
                      <a:cubicBezTo>
                        <a:pt x="8" y="58"/>
                        <a:pt x="8" y="35"/>
                        <a:pt x="13" y="11"/>
                      </a:cubicBezTo>
                      <a:cubicBezTo>
                        <a:pt x="46" y="7"/>
                        <a:pt x="79" y="7"/>
                        <a:pt x="112" y="11"/>
                      </a:cubicBezTo>
                      <a:cubicBezTo>
                        <a:pt x="118" y="35"/>
                        <a:pt x="118" y="58"/>
                        <a:pt x="112" y="82"/>
                      </a:cubicBezTo>
                      <a:close/>
                      <a:moveTo>
                        <a:pt x="55" y="32"/>
                      </a:moveTo>
                      <a:cubicBezTo>
                        <a:pt x="55" y="33"/>
                        <a:pt x="54" y="34"/>
                        <a:pt x="53" y="34"/>
                      </a:cubicBezTo>
                      <a:cubicBezTo>
                        <a:pt x="39" y="35"/>
                        <a:pt x="39" y="35"/>
                        <a:pt x="39" y="35"/>
                      </a:cubicBezTo>
                      <a:cubicBezTo>
                        <a:pt x="38" y="35"/>
                        <a:pt x="37" y="36"/>
                        <a:pt x="37" y="37"/>
                      </a:cubicBezTo>
                      <a:cubicBezTo>
                        <a:pt x="36" y="45"/>
                        <a:pt x="36" y="45"/>
                        <a:pt x="36" y="45"/>
                      </a:cubicBezTo>
                      <a:cubicBezTo>
                        <a:pt x="36" y="46"/>
                        <a:pt x="35" y="46"/>
                        <a:pt x="34" y="46"/>
                      </a:cubicBezTo>
                      <a:cubicBezTo>
                        <a:pt x="33" y="46"/>
                        <a:pt x="32" y="46"/>
                        <a:pt x="32" y="45"/>
                      </a:cubicBezTo>
                      <a:cubicBezTo>
                        <a:pt x="34" y="34"/>
                        <a:pt x="34" y="34"/>
                        <a:pt x="34" y="34"/>
                      </a:cubicBezTo>
                      <a:cubicBezTo>
                        <a:pt x="34" y="33"/>
                        <a:pt x="35" y="32"/>
                        <a:pt x="36" y="32"/>
                      </a:cubicBezTo>
                      <a:cubicBezTo>
                        <a:pt x="53" y="30"/>
                        <a:pt x="53" y="30"/>
                        <a:pt x="53" y="30"/>
                      </a:cubicBezTo>
                      <a:cubicBezTo>
                        <a:pt x="54" y="30"/>
                        <a:pt x="55" y="31"/>
                        <a:pt x="55" y="32"/>
                      </a:cubicBezTo>
                      <a:close/>
                      <a:moveTo>
                        <a:pt x="103" y="31"/>
                      </a:moveTo>
                      <a:cubicBezTo>
                        <a:pt x="106" y="31"/>
                        <a:pt x="109" y="29"/>
                        <a:pt x="109" y="25"/>
                      </a:cubicBezTo>
                      <a:cubicBezTo>
                        <a:pt x="109" y="22"/>
                        <a:pt x="106" y="20"/>
                        <a:pt x="103" y="20"/>
                      </a:cubicBezTo>
                      <a:cubicBezTo>
                        <a:pt x="100" y="20"/>
                        <a:pt x="97" y="22"/>
                        <a:pt x="97" y="25"/>
                      </a:cubicBezTo>
                      <a:cubicBezTo>
                        <a:pt x="97" y="29"/>
                        <a:pt x="100" y="31"/>
                        <a:pt x="103" y="31"/>
                      </a:cubicBezTo>
                      <a:close/>
                      <a:moveTo>
                        <a:pt x="103" y="23"/>
                      </a:moveTo>
                      <a:cubicBezTo>
                        <a:pt x="104" y="23"/>
                        <a:pt x="105" y="24"/>
                        <a:pt x="105" y="25"/>
                      </a:cubicBezTo>
                      <a:cubicBezTo>
                        <a:pt x="105" y="26"/>
                        <a:pt x="104" y="27"/>
                        <a:pt x="103" y="27"/>
                      </a:cubicBezTo>
                      <a:cubicBezTo>
                        <a:pt x="102" y="27"/>
                        <a:pt x="101" y="26"/>
                        <a:pt x="101" y="25"/>
                      </a:cubicBezTo>
                      <a:cubicBezTo>
                        <a:pt x="101" y="24"/>
                        <a:pt x="102" y="23"/>
                        <a:pt x="103" y="23"/>
                      </a:cubicBezTo>
                      <a:close/>
                      <a:moveTo>
                        <a:pt x="113" y="60"/>
                      </a:moveTo>
                      <a:cubicBezTo>
                        <a:pt x="113" y="61"/>
                        <a:pt x="112" y="62"/>
                        <a:pt x="111" y="62"/>
                      </a:cubicBezTo>
                      <a:cubicBezTo>
                        <a:pt x="99" y="62"/>
                        <a:pt x="99" y="62"/>
                        <a:pt x="99" y="62"/>
                      </a:cubicBezTo>
                      <a:cubicBezTo>
                        <a:pt x="98" y="62"/>
                        <a:pt x="97" y="61"/>
                        <a:pt x="97" y="60"/>
                      </a:cubicBezTo>
                      <a:cubicBezTo>
                        <a:pt x="97" y="59"/>
                        <a:pt x="98" y="58"/>
                        <a:pt x="99" y="58"/>
                      </a:cubicBezTo>
                      <a:cubicBezTo>
                        <a:pt x="111" y="58"/>
                        <a:pt x="111" y="58"/>
                        <a:pt x="111" y="58"/>
                      </a:cubicBezTo>
                      <a:cubicBezTo>
                        <a:pt x="112" y="58"/>
                        <a:pt x="113" y="59"/>
                        <a:pt x="113" y="60"/>
                      </a:cubicBezTo>
                      <a:close/>
                      <a:moveTo>
                        <a:pt x="113" y="48"/>
                      </a:moveTo>
                      <a:cubicBezTo>
                        <a:pt x="113" y="49"/>
                        <a:pt x="112" y="50"/>
                        <a:pt x="111" y="50"/>
                      </a:cubicBezTo>
                      <a:cubicBezTo>
                        <a:pt x="99" y="50"/>
                        <a:pt x="99" y="50"/>
                        <a:pt x="99" y="50"/>
                      </a:cubicBezTo>
                      <a:cubicBezTo>
                        <a:pt x="98" y="50"/>
                        <a:pt x="97" y="49"/>
                        <a:pt x="97" y="48"/>
                      </a:cubicBezTo>
                      <a:cubicBezTo>
                        <a:pt x="97" y="47"/>
                        <a:pt x="98" y="46"/>
                        <a:pt x="99" y="46"/>
                      </a:cubicBezTo>
                      <a:cubicBezTo>
                        <a:pt x="111" y="46"/>
                        <a:pt x="111" y="46"/>
                        <a:pt x="111" y="46"/>
                      </a:cubicBezTo>
                      <a:cubicBezTo>
                        <a:pt x="112" y="46"/>
                        <a:pt x="113" y="47"/>
                        <a:pt x="113" y="48"/>
                      </a:cubicBezTo>
                      <a:close/>
                      <a:moveTo>
                        <a:pt x="109" y="71"/>
                      </a:moveTo>
                      <a:cubicBezTo>
                        <a:pt x="109" y="72"/>
                        <a:pt x="108" y="73"/>
                        <a:pt x="107" y="73"/>
                      </a:cubicBezTo>
                      <a:cubicBezTo>
                        <a:pt x="96" y="73"/>
                        <a:pt x="96" y="73"/>
                        <a:pt x="96" y="73"/>
                      </a:cubicBezTo>
                      <a:cubicBezTo>
                        <a:pt x="94" y="73"/>
                        <a:pt x="94" y="72"/>
                        <a:pt x="94" y="71"/>
                      </a:cubicBezTo>
                      <a:cubicBezTo>
                        <a:pt x="94" y="70"/>
                        <a:pt x="94" y="69"/>
                        <a:pt x="96" y="69"/>
                      </a:cubicBezTo>
                      <a:cubicBezTo>
                        <a:pt x="107" y="69"/>
                        <a:pt x="107" y="69"/>
                        <a:pt x="107" y="69"/>
                      </a:cubicBezTo>
                      <a:cubicBezTo>
                        <a:pt x="108" y="69"/>
                        <a:pt x="109" y="70"/>
                        <a:pt x="109" y="71"/>
                      </a:cubicBezTo>
                      <a:close/>
                      <a:moveTo>
                        <a:pt x="87" y="18"/>
                      </a:moveTo>
                      <a:cubicBezTo>
                        <a:pt x="76" y="16"/>
                        <a:pt x="66" y="15"/>
                        <a:pt x="55" y="15"/>
                      </a:cubicBezTo>
                      <a:cubicBezTo>
                        <a:pt x="45" y="15"/>
                        <a:pt x="34" y="16"/>
                        <a:pt x="24" y="18"/>
                      </a:cubicBezTo>
                      <a:cubicBezTo>
                        <a:pt x="23" y="18"/>
                        <a:pt x="21" y="19"/>
                        <a:pt x="21" y="21"/>
                      </a:cubicBezTo>
                      <a:cubicBezTo>
                        <a:pt x="16" y="37"/>
                        <a:pt x="16" y="55"/>
                        <a:pt x="21" y="71"/>
                      </a:cubicBezTo>
                      <a:cubicBezTo>
                        <a:pt x="21" y="73"/>
                        <a:pt x="23" y="74"/>
                        <a:pt x="24" y="74"/>
                      </a:cubicBezTo>
                      <a:cubicBezTo>
                        <a:pt x="34" y="76"/>
                        <a:pt x="45" y="77"/>
                        <a:pt x="55" y="77"/>
                      </a:cubicBezTo>
                      <a:cubicBezTo>
                        <a:pt x="66" y="77"/>
                        <a:pt x="76" y="76"/>
                        <a:pt x="87" y="74"/>
                      </a:cubicBezTo>
                      <a:cubicBezTo>
                        <a:pt x="88" y="74"/>
                        <a:pt x="89" y="73"/>
                        <a:pt x="89" y="71"/>
                      </a:cubicBezTo>
                      <a:cubicBezTo>
                        <a:pt x="95" y="55"/>
                        <a:pt x="95" y="37"/>
                        <a:pt x="89" y="21"/>
                      </a:cubicBezTo>
                      <a:cubicBezTo>
                        <a:pt x="89" y="19"/>
                        <a:pt x="88" y="18"/>
                        <a:pt x="87" y="18"/>
                      </a:cubicBezTo>
                      <a:close/>
                      <a:moveTo>
                        <a:pt x="86" y="70"/>
                      </a:moveTo>
                      <a:cubicBezTo>
                        <a:pt x="65" y="74"/>
                        <a:pt x="45" y="74"/>
                        <a:pt x="25" y="70"/>
                      </a:cubicBezTo>
                      <a:cubicBezTo>
                        <a:pt x="19" y="54"/>
                        <a:pt x="19" y="38"/>
                        <a:pt x="25" y="22"/>
                      </a:cubicBezTo>
                      <a:cubicBezTo>
                        <a:pt x="45" y="18"/>
                        <a:pt x="65" y="18"/>
                        <a:pt x="86" y="22"/>
                      </a:cubicBezTo>
                      <a:cubicBezTo>
                        <a:pt x="91" y="38"/>
                        <a:pt x="91" y="54"/>
                        <a:pt x="86" y="70"/>
                      </a:cubicBezTo>
                      <a:close/>
                      <a:moveTo>
                        <a:pt x="86" y="70"/>
                      </a:moveTo>
                      <a:cubicBezTo>
                        <a:pt x="86" y="70"/>
                        <a:pt x="86" y="70"/>
                        <a:pt x="86" y="70"/>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118"/>
              <p:cNvGrpSpPr/>
              <p:nvPr/>
            </p:nvGrpSpPr>
            <p:grpSpPr>
              <a:xfrm>
                <a:off x="1217613" y="2713037"/>
                <a:ext cx="398463" cy="401638"/>
                <a:chOff x="3938588" y="3044825"/>
                <a:chExt cx="398463" cy="401638"/>
              </a:xfrm>
            </p:grpSpPr>
            <p:sp>
              <p:nvSpPr>
                <p:cNvPr id="25" name="Freeform 51"/>
                <p:cNvSpPr>
                  <a:spLocks/>
                </p:cNvSpPr>
                <p:nvPr/>
              </p:nvSpPr>
              <p:spPr bwMode="auto">
                <a:xfrm>
                  <a:off x="3938588" y="3044825"/>
                  <a:ext cx="398463" cy="401638"/>
                </a:xfrm>
                <a:custGeom>
                  <a:avLst/>
                  <a:gdLst/>
                  <a:ahLst/>
                  <a:cxnLst>
                    <a:cxn ang="0">
                      <a:pos x="270" y="197"/>
                    </a:cxn>
                    <a:cxn ang="0">
                      <a:pos x="255" y="223"/>
                    </a:cxn>
                    <a:cxn ang="0">
                      <a:pos x="78" y="271"/>
                    </a:cxn>
                    <a:cxn ang="0">
                      <a:pos x="52" y="257"/>
                    </a:cxn>
                    <a:cxn ang="0">
                      <a:pos x="3" y="77"/>
                    </a:cxn>
                    <a:cxn ang="0">
                      <a:pos x="18" y="51"/>
                    </a:cxn>
                    <a:cxn ang="0">
                      <a:pos x="195" y="3"/>
                    </a:cxn>
                    <a:cxn ang="0">
                      <a:pos x="221" y="18"/>
                    </a:cxn>
                    <a:cxn ang="0">
                      <a:pos x="270" y="197"/>
                    </a:cxn>
                  </a:cxnLst>
                  <a:rect l="0" t="0" r="r" b="b"/>
                  <a:pathLst>
                    <a:path w="273" h="275">
                      <a:moveTo>
                        <a:pt x="270" y="197"/>
                      </a:moveTo>
                      <a:cubicBezTo>
                        <a:pt x="273" y="209"/>
                        <a:pt x="267" y="220"/>
                        <a:pt x="255" y="223"/>
                      </a:cubicBezTo>
                      <a:cubicBezTo>
                        <a:pt x="78" y="271"/>
                        <a:pt x="78" y="271"/>
                        <a:pt x="78" y="271"/>
                      </a:cubicBezTo>
                      <a:cubicBezTo>
                        <a:pt x="67" y="275"/>
                        <a:pt x="55" y="268"/>
                        <a:pt x="52" y="257"/>
                      </a:cubicBezTo>
                      <a:cubicBezTo>
                        <a:pt x="3" y="77"/>
                        <a:pt x="3" y="77"/>
                        <a:pt x="3" y="77"/>
                      </a:cubicBezTo>
                      <a:cubicBezTo>
                        <a:pt x="0" y="66"/>
                        <a:pt x="7" y="54"/>
                        <a:pt x="18" y="51"/>
                      </a:cubicBezTo>
                      <a:cubicBezTo>
                        <a:pt x="195" y="3"/>
                        <a:pt x="195" y="3"/>
                        <a:pt x="195" y="3"/>
                      </a:cubicBezTo>
                      <a:cubicBezTo>
                        <a:pt x="206" y="0"/>
                        <a:pt x="218" y="6"/>
                        <a:pt x="221" y="18"/>
                      </a:cubicBezTo>
                      <a:lnTo>
                        <a:pt x="270" y="19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61"/>
                <p:cNvSpPr>
                  <a:spLocks noEditPoints="1"/>
                </p:cNvSpPr>
                <p:nvPr/>
              </p:nvSpPr>
              <p:spPr bwMode="auto">
                <a:xfrm>
                  <a:off x="4021561" y="3144838"/>
                  <a:ext cx="232517" cy="201613"/>
                </a:xfrm>
                <a:custGeom>
                  <a:avLst/>
                  <a:gdLst/>
                  <a:ahLst/>
                  <a:cxnLst>
                    <a:cxn ang="0">
                      <a:pos x="73" y="19"/>
                    </a:cxn>
                    <a:cxn ang="0">
                      <a:pos x="73" y="53"/>
                    </a:cxn>
                    <a:cxn ang="0">
                      <a:pos x="64" y="63"/>
                    </a:cxn>
                    <a:cxn ang="0">
                      <a:pos x="10" y="63"/>
                    </a:cxn>
                    <a:cxn ang="0">
                      <a:pos x="0" y="53"/>
                    </a:cxn>
                    <a:cxn ang="0">
                      <a:pos x="0" y="19"/>
                    </a:cxn>
                    <a:cxn ang="0">
                      <a:pos x="10" y="9"/>
                    </a:cxn>
                    <a:cxn ang="0">
                      <a:pos x="19" y="9"/>
                    </a:cxn>
                    <a:cxn ang="0">
                      <a:pos x="21" y="4"/>
                    </a:cxn>
                    <a:cxn ang="0">
                      <a:pos x="27" y="0"/>
                    </a:cxn>
                    <a:cxn ang="0">
                      <a:pos x="47" y="0"/>
                    </a:cxn>
                    <a:cxn ang="0">
                      <a:pos x="53" y="4"/>
                    </a:cxn>
                    <a:cxn ang="0">
                      <a:pos x="55" y="9"/>
                    </a:cxn>
                    <a:cxn ang="0">
                      <a:pos x="64" y="9"/>
                    </a:cxn>
                    <a:cxn ang="0">
                      <a:pos x="73" y="19"/>
                    </a:cxn>
                    <a:cxn ang="0">
                      <a:pos x="54" y="36"/>
                    </a:cxn>
                    <a:cxn ang="0">
                      <a:pos x="37" y="19"/>
                    </a:cxn>
                    <a:cxn ang="0">
                      <a:pos x="20" y="36"/>
                    </a:cxn>
                    <a:cxn ang="0">
                      <a:pos x="37" y="53"/>
                    </a:cxn>
                    <a:cxn ang="0">
                      <a:pos x="54" y="36"/>
                    </a:cxn>
                    <a:cxn ang="0">
                      <a:pos x="48" y="36"/>
                    </a:cxn>
                    <a:cxn ang="0">
                      <a:pos x="37" y="47"/>
                    </a:cxn>
                    <a:cxn ang="0">
                      <a:pos x="26" y="36"/>
                    </a:cxn>
                    <a:cxn ang="0">
                      <a:pos x="37" y="25"/>
                    </a:cxn>
                    <a:cxn ang="0">
                      <a:pos x="48" y="36"/>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120"/>
              <p:cNvGrpSpPr/>
              <p:nvPr/>
            </p:nvGrpSpPr>
            <p:grpSpPr>
              <a:xfrm>
                <a:off x="1849438" y="2821782"/>
                <a:ext cx="522288" cy="525463"/>
                <a:chOff x="4570413" y="3153570"/>
                <a:chExt cx="522288" cy="525463"/>
              </a:xfrm>
            </p:grpSpPr>
            <p:sp>
              <p:nvSpPr>
                <p:cNvPr id="23" name="Freeform 41"/>
                <p:cNvSpPr>
                  <a:spLocks/>
                </p:cNvSpPr>
                <p:nvPr/>
              </p:nvSpPr>
              <p:spPr bwMode="auto">
                <a:xfrm>
                  <a:off x="4570413" y="3153570"/>
                  <a:ext cx="522288" cy="525463"/>
                </a:xfrm>
                <a:custGeom>
                  <a:avLst/>
                  <a:gdLst/>
                  <a:ahLst/>
                  <a:cxnLst>
                    <a:cxn ang="0">
                      <a:pos x="281" y="338"/>
                    </a:cxn>
                    <a:cxn ang="0">
                      <a:pos x="246" y="356"/>
                    </a:cxn>
                    <a:cxn ang="0">
                      <a:pos x="22" y="285"/>
                    </a:cxn>
                    <a:cxn ang="0">
                      <a:pos x="4" y="250"/>
                    </a:cxn>
                    <a:cxn ang="0">
                      <a:pos x="77" y="22"/>
                    </a:cxn>
                    <a:cxn ang="0">
                      <a:pos x="111" y="5"/>
                    </a:cxn>
                    <a:cxn ang="0">
                      <a:pos x="335" y="76"/>
                    </a:cxn>
                    <a:cxn ang="0">
                      <a:pos x="353" y="110"/>
                    </a:cxn>
                    <a:cxn ang="0">
                      <a:pos x="281" y="338"/>
                    </a:cxn>
                  </a:cxnLst>
                  <a:rect l="0" t="0" r="r" b="b"/>
                  <a:pathLst>
                    <a:path w="358" h="361">
                      <a:moveTo>
                        <a:pt x="281" y="338"/>
                      </a:moveTo>
                      <a:cubicBezTo>
                        <a:pt x="276" y="353"/>
                        <a:pt x="261" y="361"/>
                        <a:pt x="246" y="356"/>
                      </a:cubicBezTo>
                      <a:cubicBezTo>
                        <a:pt x="22" y="285"/>
                        <a:pt x="22" y="285"/>
                        <a:pt x="22" y="285"/>
                      </a:cubicBezTo>
                      <a:cubicBezTo>
                        <a:pt x="7" y="280"/>
                        <a:pt x="0" y="265"/>
                        <a:pt x="4" y="250"/>
                      </a:cubicBezTo>
                      <a:cubicBezTo>
                        <a:pt x="77" y="22"/>
                        <a:pt x="77" y="22"/>
                        <a:pt x="77" y="22"/>
                      </a:cubicBezTo>
                      <a:cubicBezTo>
                        <a:pt x="81" y="8"/>
                        <a:pt x="97" y="0"/>
                        <a:pt x="111" y="5"/>
                      </a:cubicBezTo>
                      <a:cubicBezTo>
                        <a:pt x="335" y="76"/>
                        <a:pt x="335" y="76"/>
                        <a:pt x="335" y="76"/>
                      </a:cubicBezTo>
                      <a:cubicBezTo>
                        <a:pt x="350" y="81"/>
                        <a:pt x="358" y="96"/>
                        <a:pt x="353" y="110"/>
                      </a:cubicBezTo>
                      <a:lnTo>
                        <a:pt x="281" y="338"/>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noEditPoints="1"/>
                </p:cNvSpPr>
                <p:nvPr/>
              </p:nvSpPr>
              <p:spPr bwMode="auto">
                <a:xfrm>
                  <a:off x="4714876" y="3314701"/>
                  <a:ext cx="233363" cy="203200"/>
                </a:xfrm>
                <a:custGeom>
                  <a:avLst/>
                  <a:gdLst/>
                  <a:ahLst/>
                  <a:cxnLst>
                    <a:cxn ang="0">
                      <a:pos x="68" y="24"/>
                    </a:cxn>
                    <a:cxn ang="0">
                      <a:pos x="64" y="29"/>
                    </a:cxn>
                    <a:cxn ang="0">
                      <a:pos x="64" y="43"/>
                    </a:cxn>
                    <a:cxn ang="0">
                      <a:pos x="59" y="48"/>
                    </a:cxn>
                    <a:cxn ang="0">
                      <a:pos x="28" y="34"/>
                    </a:cxn>
                    <a:cxn ang="0">
                      <a:pos x="25" y="44"/>
                    </a:cxn>
                    <a:cxn ang="0">
                      <a:pos x="30" y="54"/>
                    </a:cxn>
                    <a:cxn ang="0">
                      <a:pos x="14" y="56"/>
                    </a:cxn>
                    <a:cxn ang="0">
                      <a:pos x="11" y="34"/>
                    </a:cxn>
                    <a:cxn ang="0">
                      <a:pos x="7" y="34"/>
                    </a:cxn>
                    <a:cxn ang="0">
                      <a:pos x="0" y="27"/>
                    </a:cxn>
                    <a:cxn ang="0">
                      <a:pos x="0" y="20"/>
                    </a:cxn>
                    <a:cxn ang="0">
                      <a:pos x="7" y="14"/>
                    </a:cxn>
                    <a:cxn ang="0">
                      <a:pos x="25" y="14"/>
                    </a:cxn>
                    <a:cxn ang="0">
                      <a:pos x="59" y="0"/>
                    </a:cxn>
                    <a:cxn ang="0">
                      <a:pos x="64" y="4"/>
                    </a:cxn>
                    <a:cxn ang="0">
                      <a:pos x="64" y="19"/>
                    </a:cxn>
                    <a:cxn ang="0">
                      <a:pos x="68" y="24"/>
                    </a:cxn>
                    <a:cxn ang="0">
                      <a:pos x="59" y="6"/>
                    </a:cxn>
                    <a:cxn ang="0">
                      <a:pos x="30" y="19"/>
                    </a:cxn>
                    <a:cxn ang="0">
                      <a:pos x="30" y="29"/>
                    </a:cxn>
                    <a:cxn ang="0">
                      <a:pos x="59" y="42"/>
                    </a:cxn>
                    <a:cxn ang="0">
                      <a:pos x="59" y="6"/>
                    </a:cxn>
                  </a:cxnLst>
                  <a:rect l="0" t="0" r="r" b="b"/>
                  <a:pathLst>
                    <a:path w="68" h="59">
                      <a:moveTo>
                        <a:pt x="68" y="24"/>
                      </a:moveTo>
                      <a:cubicBezTo>
                        <a:pt x="68" y="27"/>
                        <a:pt x="66" y="29"/>
                        <a:pt x="64" y="29"/>
                      </a:cubicBezTo>
                      <a:cubicBezTo>
                        <a:pt x="64" y="43"/>
                        <a:pt x="64" y="43"/>
                        <a:pt x="64" y="43"/>
                      </a:cubicBezTo>
                      <a:cubicBezTo>
                        <a:pt x="64" y="46"/>
                        <a:pt x="61" y="48"/>
                        <a:pt x="59" y="48"/>
                      </a:cubicBezTo>
                      <a:cubicBezTo>
                        <a:pt x="52" y="43"/>
                        <a:pt x="41" y="35"/>
                        <a:pt x="28" y="34"/>
                      </a:cubicBezTo>
                      <a:cubicBezTo>
                        <a:pt x="23" y="35"/>
                        <a:pt x="22" y="41"/>
                        <a:pt x="25" y="44"/>
                      </a:cubicBezTo>
                      <a:cubicBezTo>
                        <a:pt x="22" y="48"/>
                        <a:pt x="26" y="51"/>
                        <a:pt x="30" y="54"/>
                      </a:cubicBezTo>
                      <a:cubicBezTo>
                        <a:pt x="27" y="59"/>
                        <a:pt x="17" y="59"/>
                        <a:pt x="14" y="56"/>
                      </a:cubicBezTo>
                      <a:cubicBezTo>
                        <a:pt x="12" y="49"/>
                        <a:pt x="8" y="42"/>
                        <a:pt x="11" y="34"/>
                      </a:cubicBezTo>
                      <a:cubicBezTo>
                        <a:pt x="7" y="34"/>
                        <a:pt x="7" y="34"/>
                        <a:pt x="7" y="34"/>
                      </a:cubicBezTo>
                      <a:cubicBezTo>
                        <a:pt x="3" y="34"/>
                        <a:pt x="0" y="31"/>
                        <a:pt x="0" y="27"/>
                      </a:cubicBezTo>
                      <a:cubicBezTo>
                        <a:pt x="0" y="20"/>
                        <a:pt x="0" y="20"/>
                        <a:pt x="0" y="20"/>
                      </a:cubicBezTo>
                      <a:cubicBezTo>
                        <a:pt x="0" y="17"/>
                        <a:pt x="3" y="14"/>
                        <a:pt x="7" y="14"/>
                      </a:cubicBezTo>
                      <a:cubicBezTo>
                        <a:pt x="25" y="14"/>
                        <a:pt x="25" y="14"/>
                        <a:pt x="25" y="14"/>
                      </a:cubicBezTo>
                      <a:cubicBezTo>
                        <a:pt x="39" y="14"/>
                        <a:pt x="51" y="6"/>
                        <a:pt x="59" y="0"/>
                      </a:cubicBezTo>
                      <a:cubicBezTo>
                        <a:pt x="61" y="0"/>
                        <a:pt x="64" y="2"/>
                        <a:pt x="64" y="4"/>
                      </a:cubicBezTo>
                      <a:cubicBezTo>
                        <a:pt x="64" y="19"/>
                        <a:pt x="64" y="19"/>
                        <a:pt x="64" y="19"/>
                      </a:cubicBezTo>
                      <a:cubicBezTo>
                        <a:pt x="66" y="19"/>
                        <a:pt x="68" y="21"/>
                        <a:pt x="68" y="24"/>
                      </a:cubicBezTo>
                      <a:close/>
                      <a:moveTo>
                        <a:pt x="59" y="6"/>
                      </a:moveTo>
                      <a:cubicBezTo>
                        <a:pt x="49" y="13"/>
                        <a:pt x="39" y="18"/>
                        <a:pt x="30" y="19"/>
                      </a:cubicBezTo>
                      <a:cubicBezTo>
                        <a:pt x="30" y="29"/>
                        <a:pt x="30" y="29"/>
                        <a:pt x="30" y="29"/>
                      </a:cubicBezTo>
                      <a:cubicBezTo>
                        <a:pt x="39" y="30"/>
                        <a:pt x="49" y="34"/>
                        <a:pt x="59" y="42"/>
                      </a:cubicBezTo>
                      <a:lnTo>
                        <a:pt x="59"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78" name="Group 67"/>
            <p:cNvGrpSpPr/>
            <p:nvPr/>
          </p:nvGrpSpPr>
          <p:grpSpPr>
            <a:xfrm>
              <a:off x="2648649" y="2596957"/>
              <a:ext cx="2214660" cy="2468530"/>
              <a:chOff x="3508375" y="2909888"/>
              <a:chExt cx="1703388" cy="1898650"/>
            </a:xfrm>
            <a:solidFill>
              <a:schemeClr val="tx1">
                <a:lumMod val="85000"/>
                <a:lumOff val="15000"/>
              </a:schemeClr>
            </a:solidFill>
          </p:grpSpPr>
          <p:sp>
            <p:nvSpPr>
              <p:cNvPr id="79" name="Freeform 53"/>
              <p:cNvSpPr>
                <a:spLocks noEditPoints="1"/>
              </p:cNvSpPr>
              <p:nvPr/>
            </p:nvSpPr>
            <p:spPr bwMode="auto">
              <a:xfrm>
                <a:off x="4070350" y="3349625"/>
                <a:ext cx="1141413" cy="893763"/>
              </a:xfrm>
              <a:custGeom>
                <a:avLst/>
                <a:gdLst/>
                <a:ahLst/>
                <a:cxnLst>
                  <a:cxn ang="0">
                    <a:pos x="771" y="608"/>
                  </a:cxn>
                  <a:cxn ang="0">
                    <a:pos x="13" y="612"/>
                  </a:cxn>
                  <a:cxn ang="0">
                    <a:pos x="3" y="601"/>
                  </a:cxn>
                  <a:cxn ang="0">
                    <a:pos x="0" y="14"/>
                  </a:cxn>
                  <a:cxn ang="0">
                    <a:pos x="10" y="3"/>
                  </a:cxn>
                  <a:cxn ang="0">
                    <a:pos x="768" y="0"/>
                  </a:cxn>
                  <a:cxn ang="0">
                    <a:pos x="779" y="10"/>
                  </a:cxn>
                  <a:cxn ang="0">
                    <a:pos x="782" y="598"/>
                  </a:cxn>
                  <a:cxn ang="0">
                    <a:pos x="771" y="608"/>
                  </a:cxn>
                  <a:cxn ang="0">
                    <a:pos x="24" y="591"/>
                  </a:cxn>
                  <a:cxn ang="0">
                    <a:pos x="761" y="587"/>
                  </a:cxn>
                  <a:cxn ang="0">
                    <a:pos x="758" y="21"/>
                  </a:cxn>
                  <a:cxn ang="0">
                    <a:pos x="21" y="25"/>
                  </a:cxn>
                  <a:cxn ang="0">
                    <a:pos x="24" y="591"/>
                  </a:cxn>
                </a:cxnLst>
                <a:rect l="0" t="0" r="r" b="b"/>
                <a:pathLst>
                  <a:path w="782" h="612">
                    <a:moveTo>
                      <a:pt x="771" y="608"/>
                    </a:moveTo>
                    <a:cubicBezTo>
                      <a:pt x="13" y="612"/>
                      <a:pt x="13" y="612"/>
                      <a:pt x="13" y="612"/>
                    </a:cubicBezTo>
                    <a:cubicBezTo>
                      <a:pt x="7" y="612"/>
                      <a:pt x="3" y="607"/>
                      <a:pt x="3" y="601"/>
                    </a:cubicBezTo>
                    <a:cubicBezTo>
                      <a:pt x="0" y="14"/>
                      <a:pt x="0" y="14"/>
                      <a:pt x="0" y="14"/>
                    </a:cubicBezTo>
                    <a:cubicBezTo>
                      <a:pt x="0" y="8"/>
                      <a:pt x="4" y="3"/>
                      <a:pt x="10" y="3"/>
                    </a:cubicBezTo>
                    <a:cubicBezTo>
                      <a:pt x="768" y="0"/>
                      <a:pt x="768" y="0"/>
                      <a:pt x="768" y="0"/>
                    </a:cubicBezTo>
                    <a:cubicBezTo>
                      <a:pt x="774" y="0"/>
                      <a:pt x="779" y="4"/>
                      <a:pt x="779" y="10"/>
                    </a:cubicBezTo>
                    <a:cubicBezTo>
                      <a:pt x="782" y="598"/>
                      <a:pt x="782" y="598"/>
                      <a:pt x="782" y="598"/>
                    </a:cubicBezTo>
                    <a:cubicBezTo>
                      <a:pt x="782" y="604"/>
                      <a:pt x="777" y="608"/>
                      <a:pt x="771" y="608"/>
                    </a:cubicBezTo>
                    <a:close/>
                    <a:moveTo>
                      <a:pt x="24" y="591"/>
                    </a:moveTo>
                    <a:cubicBezTo>
                      <a:pt x="761" y="587"/>
                      <a:pt x="761" y="587"/>
                      <a:pt x="761" y="587"/>
                    </a:cubicBezTo>
                    <a:cubicBezTo>
                      <a:pt x="758" y="21"/>
                      <a:pt x="758" y="21"/>
                      <a:pt x="758" y="21"/>
                    </a:cubicBezTo>
                    <a:cubicBezTo>
                      <a:pt x="21" y="25"/>
                      <a:pt x="21" y="25"/>
                      <a:pt x="21" y="25"/>
                    </a:cubicBezTo>
                    <a:lnTo>
                      <a:pt x="24" y="59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4"/>
              <p:cNvSpPr>
                <a:spLocks/>
              </p:cNvSpPr>
              <p:nvPr/>
            </p:nvSpPr>
            <p:spPr bwMode="auto">
              <a:xfrm>
                <a:off x="3508375" y="2909888"/>
                <a:ext cx="1649413" cy="1498600"/>
              </a:xfrm>
              <a:custGeom>
                <a:avLst/>
                <a:gdLst/>
                <a:ahLst/>
                <a:cxnLst>
                  <a:cxn ang="0">
                    <a:pos x="1098" y="959"/>
                  </a:cxn>
                  <a:cxn ang="0">
                    <a:pos x="289" y="963"/>
                  </a:cxn>
                  <a:cxn ang="0">
                    <a:pos x="342" y="910"/>
                  </a:cxn>
                  <a:cxn ang="0">
                    <a:pos x="351" y="887"/>
                  </a:cxn>
                  <a:cxn ang="0">
                    <a:pos x="348" y="314"/>
                  </a:cxn>
                  <a:cxn ang="0">
                    <a:pos x="339" y="291"/>
                  </a:cxn>
                  <a:cxn ang="0">
                    <a:pos x="58" y="12"/>
                  </a:cxn>
                  <a:cxn ang="0">
                    <a:pos x="13" y="13"/>
                  </a:cxn>
                  <a:cxn ang="0">
                    <a:pos x="13" y="58"/>
                  </a:cxn>
                  <a:cxn ang="0">
                    <a:pos x="285" y="327"/>
                  </a:cxn>
                  <a:cxn ang="0">
                    <a:pos x="287" y="874"/>
                  </a:cxn>
                  <a:cxn ang="0">
                    <a:pos x="190" y="973"/>
                  </a:cxn>
                  <a:cxn ang="0">
                    <a:pos x="183" y="1008"/>
                  </a:cxn>
                  <a:cxn ang="0">
                    <a:pos x="212" y="1027"/>
                  </a:cxn>
                  <a:cxn ang="0">
                    <a:pos x="309" y="1027"/>
                  </a:cxn>
                  <a:cxn ang="0">
                    <a:pos x="417" y="981"/>
                  </a:cxn>
                  <a:cxn ang="0">
                    <a:pos x="526" y="1026"/>
                  </a:cxn>
                  <a:cxn ang="0">
                    <a:pos x="853" y="1024"/>
                  </a:cxn>
                  <a:cxn ang="0">
                    <a:pos x="961" y="978"/>
                  </a:cxn>
                  <a:cxn ang="0">
                    <a:pos x="1069" y="1023"/>
                  </a:cxn>
                  <a:cxn ang="0">
                    <a:pos x="1099" y="1023"/>
                  </a:cxn>
                  <a:cxn ang="0">
                    <a:pos x="1130" y="991"/>
                  </a:cxn>
                  <a:cxn ang="0">
                    <a:pos x="1098" y="959"/>
                  </a:cxn>
                </a:cxnLst>
                <a:rect l="0" t="0" r="r" b="b"/>
                <a:pathLst>
                  <a:path w="1130" h="1028">
                    <a:moveTo>
                      <a:pt x="1098" y="959"/>
                    </a:moveTo>
                    <a:cubicBezTo>
                      <a:pt x="289" y="963"/>
                      <a:pt x="289" y="963"/>
                      <a:pt x="289" y="963"/>
                    </a:cubicBezTo>
                    <a:cubicBezTo>
                      <a:pt x="342" y="910"/>
                      <a:pt x="342" y="910"/>
                      <a:pt x="342" y="910"/>
                    </a:cubicBezTo>
                    <a:cubicBezTo>
                      <a:pt x="348" y="904"/>
                      <a:pt x="351" y="896"/>
                      <a:pt x="351" y="887"/>
                    </a:cubicBezTo>
                    <a:cubicBezTo>
                      <a:pt x="348" y="314"/>
                      <a:pt x="348" y="314"/>
                      <a:pt x="348" y="314"/>
                    </a:cubicBezTo>
                    <a:cubicBezTo>
                      <a:pt x="348" y="305"/>
                      <a:pt x="345" y="297"/>
                      <a:pt x="339" y="291"/>
                    </a:cubicBezTo>
                    <a:cubicBezTo>
                      <a:pt x="58" y="12"/>
                      <a:pt x="58" y="12"/>
                      <a:pt x="58" y="12"/>
                    </a:cubicBezTo>
                    <a:cubicBezTo>
                      <a:pt x="45" y="0"/>
                      <a:pt x="25" y="0"/>
                      <a:pt x="13" y="13"/>
                    </a:cubicBezTo>
                    <a:cubicBezTo>
                      <a:pt x="0" y="25"/>
                      <a:pt x="0" y="45"/>
                      <a:pt x="13" y="58"/>
                    </a:cubicBezTo>
                    <a:cubicBezTo>
                      <a:pt x="285" y="327"/>
                      <a:pt x="285" y="327"/>
                      <a:pt x="285" y="327"/>
                    </a:cubicBezTo>
                    <a:cubicBezTo>
                      <a:pt x="287" y="874"/>
                      <a:pt x="287" y="874"/>
                      <a:pt x="287" y="874"/>
                    </a:cubicBezTo>
                    <a:cubicBezTo>
                      <a:pt x="190" y="973"/>
                      <a:pt x="190" y="973"/>
                      <a:pt x="190" y="973"/>
                    </a:cubicBezTo>
                    <a:cubicBezTo>
                      <a:pt x="181" y="982"/>
                      <a:pt x="178" y="996"/>
                      <a:pt x="183" y="1008"/>
                    </a:cubicBezTo>
                    <a:cubicBezTo>
                      <a:pt x="188" y="1020"/>
                      <a:pt x="200" y="1028"/>
                      <a:pt x="212" y="1027"/>
                    </a:cubicBezTo>
                    <a:cubicBezTo>
                      <a:pt x="309" y="1027"/>
                      <a:pt x="309" y="1027"/>
                      <a:pt x="309" y="1027"/>
                    </a:cubicBezTo>
                    <a:cubicBezTo>
                      <a:pt x="337" y="999"/>
                      <a:pt x="375" y="981"/>
                      <a:pt x="417" y="981"/>
                    </a:cubicBezTo>
                    <a:cubicBezTo>
                      <a:pt x="460" y="981"/>
                      <a:pt x="498" y="998"/>
                      <a:pt x="526" y="1026"/>
                    </a:cubicBezTo>
                    <a:cubicBezTo>
                      <a:pt x="853" y="1024"/>
                      <a:pt x="853" y="1024"/>
                      <a:pt x="853" y="1024"/>
                    </a:cubicBezTo>
                    <a:cubicBezTo>
                      <a:pt x="880" y="996"/>
                      <a:pt x="919" y="979"/>
                      <a:pt x="961" y="978"/>
                    </a:cubicBezTo>
                    <a:cubicBezTo>
                      <a:pt x="1003" y="978"/>
                      <a:pt x="1042" y="995"/>
                      <a:pt x="1069" y="1023"/>
                    </a:cubicBezTo>
                    <a:cubicBezTo>
                      <a:pt x="1099" y="1023"/>
                      <a:pt x="1099" y="1023"/>
                      <a:pt x="1099" y="1023"/>
                    </a:cubicBezTo>
                    <a:cubicBezTo>
                      <a:pt x="1116" y="1023"/>
                      <a:pt x="1130" y="1009"/>
                      <a:pt x="1130" y="991"/>
                    </a:cubicBezTo>
                    <a:cubicBezTo>
                      <a:pt x="1130" y="973"/>
                      <a:pt x="1116" y="959"/>
                      <a:pt x="1098" y="95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5"/>
              <p:cNvSpPr>
                <a:spLocks noEditPoints="1"/>
              </p:cNvSpPr>
              <p:nvPr/>
            </p:nvSpPr>
            <p:spPr bwMode="auto">
              <a:xfrm>
                <a:off x="4691063" y="4360863"/>
                <a:ext cx="444500" cy="442913"/>
              </a:xfrm>
              <a:custGeom>
                <a:avLst/>
                <a:gdLst/>
                <a:ahLst/>
                <a:cxnLst>
                  <a:cxn ang="0">
                    <a:pos x="153" y="304"/>
                  </a:cxn>
                  <a:cxn ang="0">
                    <a:pos x="1" y="153"/>
                  </a:cxn>
                  <a:cxn ang="0">
                    <a:pos x="152" y="0"/>
                  </a:cxn>
                  <a:cxn ang="0">
                    <a:pos x="304" y="151"/>
                  </a:cxn>
                  <a:cxn ang="0">
                    <a:pos x="153" y="304"/>
                  </a:cxn>
                  <a:cxn ang="0">
                    <a:pos x="152" y="92"/>
                  </a:cxn>
                  <a:cxn ang="0">
                    <a:pos x="93" y="152"/>
                  </a:cxn>
                  <a:cxn ang="0">
                    <a:pos x="153" y="212"/>
                  </a:cxn>
                  <a:cxn ang="0">
                    <a:pos x="213" y="152"/>
                  </a:cxn>
                  <a:cxn ang="0">
                    <a:pos x="152" y="92"/>
                  </a:cxn>
                </a:cxnLst>
                <a:rect l="0" t="0" r="r" b="b"/>
                <a:pathLst>
                  <a:path w="305" h="304">
                    <a:moveTo>
                      <a:pt x="153" y="304"/>
                    </a:moveTo>
                    <a:cubicBezTo>
                      <a:pt x="70" y="304"/>
                      <a:pt x="1" y="237"/>
                      <a:pt x="1" y="153"/>
                    </a:cubicBezTo>
                    <a:cubicBezTo>
                      <a:pt x="0" y="69"/>
                      <a:pt x="68" y="1"/>
                      <a:pt x="152" y="0"/>
                    </a:cubicBezTo>
                    <a:cubicBezTo>
                      <a:pt x="236" y="0"/>
                      <a:pt x="304" y="68"/>
                      <a:pt x="304" y="151"/>
                    </a:cubicBezTo>
                    <a:cubicBezTo>
                      <a:pt x="305" y="235"/>
                      <a:pt x="237" y="303"/>
                      <a:pt x="153" y="304"/>
                    </a:cubicBezTo>
                    <a:close/>
                    <a:moveTo>
                      <a:pt x="152" y="92"/>
                    </a:moveTo>
                    <a:cubicBezTo>
                      <a:pt x="119" y="92"/>
                      <a:pt x="92" y="119"/>
                      <a:pt x="93" y="152"/>
                    </a:cubicBezTo>
                    <a:cubicBezTo>
                      <a:pt x="93" y="185"/>
                      <a:pt x="120" y="212"/>
                      <a:pt x="153" y="212"/>
                    </a:cubicBezTo>
                    <a:cubicBezTo>
                      <a:pt x="186" y="212"/>
                      <a:pt x="213" y="185"/>
                      <a:pt x="213" y="152"/>
                    </a:cubicBezTo>
                    <a:cubicBezTo>
                      <a:pt x="212" y="119"/>
                      <a:pt x="185" y="92"/>
                      <a:pt x="152" y="9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56"/>
              <p:cNvSpPr>
                <a:spLocks noEditPoints="1"/>
              </p:cNvSpPr>
              <p:nvPr/>
            </p:nvSpPr>
            <p:spPr bwMode="auto">
              <a:xfrm>
                <a:off x="3897313" y="4365625"/>
                <a:ext cx="442913" cy="442913"/>
              </a:xfrm>
              <a:custGeom>
                <a:avLst/>
                <a:gdLst/>
                <a:ahLst/>
                <a:cxnLst>
                  <a:cxn ang="0">
                    <a:pos x="153" y="304"/>
                  </a:cxn>
                  <a:cxn ang="0">
                    <a:pos x="0" y="153"/>
                  </a:cxn>
                  <a:cxn ang="0">
                    <a:pos x="151" y="0"/>
                  </a:cxn>
                  <a:cxn ang="0">
                    <a:pos x="304" y="151"/>
                  </a:cxn>
                  <a:cxn ang="0">
                    <a:pos x="153" y="304"/>
                  </a:cxn>
                  <a:cxn ang="0">
                    <a:pos x="152" y="92"/>
                  </a:cxn>
                  <a:cxn ang="0">
                    <a:pos x="92" y="152"/>
                  </a:cxn>
                  <a:cxn ang="0">
                    <a:pos x="152" y="212"/>
                  </a:cxn>
                  <a:cxn ang="0">
                    <a:pos x="212" y="151"/>
                  </a:cxn>
                  <a:cxn ang="0">
                    <a:pos x="152" y="92"/>
                  </a:cxn>
                </a:cxnLst>
                <a:rect l="0" t="0" r="r" b="b"/>
                <a:pathLst>
                  <a:path w="304" h="304">
                    <a:moveTo>
                      <a:pt x="153" y="304"/>
                    </a:moveTo>
                    <a:cubicBezTo>
                      <a:pt x="69" y="304"/>
                      <a:pt x="1" y="236"/>
                      <a:pt x="0" y="153"/>
                    </a:cubicBezTo>
                    <a:cubicBezTo>
                      <a:pt x="0" y="69"/>
                      <a:pt x="68" y="0"/>
                      <a:pt x="151" y="0"/>
                    </a:cubicBezTo>
                    <a:cubicBezTo>
                      <a:pt x="235" y="0"/>
                      <a:pt x="304" y="67"/>
                      <a:pt x="304" y="151"/>
                    </a:cubicBezTo>
                    <a:cubicBezTo>
                      <a:pt x="304" y="235"/>
                      <a:pt x="237" y="303"/>
                      <a:pt x="153" y="304"/>
                    </a:cubicBezTo>
                    <a:close/>
                    <a:moveTo>
                      <a:pt x="152" y="92"/>
                    </a:moveTo>
                    <a:cubicBezTo>
                      <a:pt x="119" y="92"/>
                      <a:pt x="92" y="119"/>
                      <a:pt x="92" y="152"/>
                    </a:cubicBezTo>
                    <a:cubicBezTo>
                      <a:pt x="92" y="185"/>
                      <a:pt x="119" y="212"/>
                      <a:pt x="152" y="212"/>
                    </a:cubicBezTo>
                    <a:cubicBezTo>
                      <a:pt x="185" y="212"/>
                      <a:pt x="212" y="185"/>
                      <a:pt x="212" y="151"/>
                    </a:cubicBezTo>
                    <a:cubicBezTo>
                      <a:pt x="212" y="118"/>
                      <a:pt x="185" y="92"/>
                      <a:pt x="152" y="9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57"/>
              <p:cNvSpPr>
                <a:spLocks/>
              </p:cNvSpPr>
              <p:nvPr/>
            </p:nvSpPr>
            <p:spPr bwMode="auto">
              <a:xfrm>
                <a:off x="4256088" y="3384550"/>
                <a:ext cx="15875" cy="825500"/>
              </a:xfrm>
              <a:custGeom>
                <a:avLst/>
                <a:gdLst/>
                <a:ahLst/>
                <a:cxnLst>
                  <a:cxn ang="0">
                    <a:pos x="10" y="520"/>
                  </a:cxn>
                  <a:cxn ang="0">
                    <a:pos x="2" y="520"/>
                  </a:cxn>
                  <a:cxn ang="0">
                    <a:pos x="0" y="0"/>
                  </a:cxn>
                  <a:cxn ang="0">
                    <a:pos x="8" y="0"/>
                  </a:cxn>
                  <a:cxn ang="0">
                    <a:pos x="10" y="520"/>
                  </a:cxn>
                </a:cxnLst>
                <a:rect l="0" t="0" r="r" b="b"/>
                <a:pathLst>
                  <a:path w="10" h="520">
                    <a:moveTo>
                      <a:pt x="10" y="520"/>
                    </a:moveTo>
                    <a:lnTo>
                      <a:pt x="2" y="520"/>
                    </a:lnTo>
                    <a:lnTo>
                      <a:pt x="0" y="0"/>
                    </a:lnTo>
                    <a:lnTo>
                      <a:pt x="8" y="0"/>
                    </a:lnTo>
                    <a:lnTo>
                      <a:pt x="10" y="52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58"/>
              <p:cNvSpPr>
                <a:spLocks/>
              </p:cNvSpPr>
              <p:nvPr/>
            </p:nvSpPr>
            <p:spPr bwMode="auto">
              <a:xfrm>
                <a:off x="4449763" y="3384550"/>
                <a:ext cx="17463" cy="825500"/>
              </a:xfrm>
              <a:custGeom>
                <a:avLst/>
                <a:gdLst/>
                <a:ahLst/>
                <a:cxnLst>
                  <a:cxn ang="0">
                    <a:pos x="11" y="519"/>
                  </a:cxn>
                  <a:cxn ang="0">
                    <a:pos x="3" y="520"/>
                  </a:cxn>
                  <a:cxn ang="0">
                    <a:pos x="0" y="0"/>
                  </a:cxn>
                  <a:cxn ang="0">
                    <a:pos x="8" y="0"/>
                  </a:cxn>
                  <a:cxn ang="0">
                    <a:pos x="11" y="519"/>
                  </a:cxn>
                </a:cxnLst>
                <a:rect l="0" t="0" r="r" b="b"/>
                <a:pathLst>
                  <a:path w="11" h="520">
                    <a:moveTo>
                      <a:pt x="11" y="519"/>
                    </a:moveTo>
                    <a:lnTo>
                      <a:pt x="3" y="520"/>
                    </a:lnTo>
                    <a:lnTo>
                      <a:pt x="0" y="0"/>
                    </a:lnTo>
                    <a:lnTo>
                      <a:pt x="8" y="0"/>
                    </a:lnTo>
                    <a:lnTo>
                      <a:pt x="11" y="5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59"/>
              <p:cNvSpPr>
                <a:spLocks/>
              </p:cNvSpPr>
              <p:nvPr/>
            </p:nvSpPr>
            <p:spPr bwMode="auto">
              <a:xfrm>
                <a:off x="4632325" y="3384550"/>
                <a:ext cx="17463" cy="823913"/>
              </a:xfrm>
              <a:custGeom>
                <a:avLst/>
                <a:gdLst/>
                <a:ahLst/>
                <a:cxnLst>
                  <a:cxn ang="0">
                    <a:pos x="11" y="519"/>
                  </a:cxn>
                  <a:cxn ang="0">
                    <a:pos x="3" y="519"/>
                  </a:cxn>
                  <a:cxn ang="0">
                    <a:pos x="0" y="0"/>
                  </a:cxn>
                  <a:cxn ang="0">
                    <a:pos x="8" y="0"/>
                  </a:cxn>
                  <a:cxn ang="0">
                    <a:pos x="11" y="519"/>
                  </a:cxn>
                </a:cxnLst>
                <a:rect l="0" t="0" r="r" b="b"/>
                <a:pathLst>
                  <a:path w="11" h="519">
                    <a:moveTo>
                      <a:pt x="11" y="519"/>
                    </a:moveTo>
                    <a:lnTo>
                      <a:pt x="3" y="519"/>
                    </a:lnTo>
                    <a:lnTo>
                      <a:pt x="0" y="0"/>
                    </a:lnTo>
                    <a:lnTo>
                      <a:pt x="8" y="0"/>
                    </a:lnTo>
                    <a:lnTo>
                      <a:pt x="11" y="5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0"/>
              <p:cNvSpPr>
                <a:spLocks/>
              </p:cNvSpPr>
              <p:nvPr/>
            </p:nvSpPr>
            <p:spPr bwMode="auto">
              <a:xfrm>
                <a:off x="4813300" y="3382963"/>
                <a:ext cx="17463" cy="823913"/>
              </a:xfrm>
              <a:custGeom>
                <a:avLst/>
                <a:gdLst/>
                <a:ahLst/>
                <a:cxnLst>
                  <a:cxn ang="0">
                    <a:pos x="11" y="519"/>
                  </a:cxn>
                  <a:cxn ang="0">
                    <a:pos x="3" y="519"/>
                  </a:cxn>
                  <a:cxn ang="0">
                    <a:pos x="0" y="0"/>
                  </a:cxn>
                  <a:cxn ang="0">
                    <a:pos x="9" y="0"/>
                  </a:cxn>
                  <a:cxn ang="0">
                    <a:pos x="11" y="519"/>
                  </a:cxn>
                </a:cxnLst>
                <a:rect l="0" t="0" r="r" b="b"/>
                <a:pathLst>
                  <a:path w="11" h="519">
                    <a:moveTo>
                      <a:pt x="11" y="519"/>
                    </a:moveTo>
                    <a:lnTo>
                      <a:pt x="3" y="519"/>
                    </a:lnTo>
                    <a:lnTo>
                      <a:pt x="0" y="0"/>
                    </a:lnTo>
                    <a:lnTo>
                      <a:pt x="9" y="0"/>
                    </a:lnTo>
                    <a:lnTo>
                      <a:pt x="11" y="5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1"/>
              <p:cNvSpPr>
                <a:spLocks/>
              </p:cNvSpPr>
              <p:nvPr/>
            </p:nvSpPr>
            <p:spPr bwMode="auto">
              <a:xfrm>
                <a:off x="4991100" y="3382963"/>
                <a:ext cx="17463" cy="823913"/>
              </a:xfrm>
              <a:custGeom>
                <a:avLst/>
                <a:gdLst/>
                <a:ahLst/>
                <a:cxnLst>
                  <a:cxn ang="0">
                    <a:pos x="11" y="519"/>
                  </a:cxn>
                  <a:cxn ang="0">
                    <a:pos x="3" y="519"/>
                  </a:cxn>
                  <a:cxn ang="0">
                    <a:pos x="0" y="0"/>
                  </a:cxn>
                  <a:cxn ang="0">
                    <a:pos x="9" y="0"/>
                  </a:cxn>
                  <a:cxn ang="0">
                    <a:pos x="11" y="519"/>
                  </a:cxn>
                </a:cxnLst>
                <a:rect l="0" t="0" r="r" b="b"/>
                <a:pathLst>
                  <a:path w="11" h="519">
                    <a:moveTo>
                      <a:pt x="11" y="519"/>
                    </a:moveTo>
                    <a:lnTo>
                      <a:pt x="3" y="519"/>
                    </a:lnTo>
                    <a:lnTo>
                      <a:pt x="0" y="0"/>
                    </a:lnTo>
                    <a:lnTo>
                      <a:pt x="9" y="0"/>
                    </a:lnTo>
                    <a:lnTo>
                      <a:pt x="11" y="5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14" name="Rectangle 113"/>
          <p:cNvSpPr/>
          <p:nvPr/>
        </p:nvSpPr>
        <p:spPr>
          <a:xfrm>
            <a:off x="8667044" y="4005911"/>
            <a:ext cx="674865" cy="430887"/>
          </a:xfrm>
          <a:prstGeom prst="rect">
            <a:avLst/>
          </a:prstGeom>
        </p:spPr>
        <p:txBody>
          <a:bodyPr wrap="none" lIns="0" tIns="0" rIns="0" bIns="0">
            <a:spAutoFit/>
          </a:bodyPr>
          <a:lstStyle/>
          <a:p>
            <a:r>
              <a:rPr lang="en-US" sz="2800" b="1" dirty="0" smtClean="0">
                <a:solidFill>
                  <a:schemeClr val="tx1">
                    <a:lumMod val="95000"/>
                    <a:lumOff val="5000"/>
                  </a:schemeClr>
                </a:solidFill>
                <a:latin typeface="Caviar Dreams" panose="020B0402020204020504" pitchFamily="34" charset="0"/>
              </a:rPr>
              <a:t>80%</a:t>
            </a:r>
            <a:endParaRPr lang="en-US" sz="1800" b="1" dirty="0" smtClean="0">
              <a:solidFill>
                <a:schemeClr val="tx1">
                  <a:lumMod val="95000"/>
                  <a:lumOff val="5000"/>
                </a:schemeClr>
              </a:solidFill>
              <a:latin typeface="Caviar Dreams" panose="020B0402020204020504" pitchFamily="34" charset="0"/>
            </a:endParaRPr>
          </a:p>
        </p:txBody>
      </p:sp>
      <p:sp>
        <p:nvSpPr>
          <p:cNvPr id="115" name="Rectangle 114"/>
          <p:cNvSpPr/>
          <p:nvPr/>
        </p:nvSpPr>
        <p:spPr>
          <a:xfrm>
            <a:off x="8667044" y="1615775"/>
            <a:ext cx="678071" cy="430887"/>
          </a:xfrm>
          <a:prstGeom prst="rect">
            <a:avLst/>
          </a:prstGeom>
        </p:spPr>
        <p:txBody>
          <a:bodyPr wrap="none" lIns="0" tIns="0" rIns="0" bIns="0">
            <a:spAutoFit/>
          </a:bodyPr>
          <a:lstStyle/>
          <a:p>
            <a:r>
              <a:rPr lang="en-US" sz="2800" b="1" dirty="0" smtClean="0">
                <a:solidFill>
                  <a:schemeClr val="tx1">
                    <a:lumMod val="95000"/>
                    <a:lumOff val="5000"/>
                  </a:schemeClr>
                </a:solidFill>
                <a:latin typeface="Caviar Dreams" panose="020B0402020204020504" pitchFamily="34" charset="0"/>
              </a:rPr>
              <a:t>50%</a:t>
            </a:r>
            <a:endParaRPr lang="en-US" sz="1800" b="1" dirty="0" smtClean="0">
              <a:solidFill>
                <a:schemeClr val="tx1">
                  <a:lumMod val="95000"/>
                  <a:lumOff val="5000"/>
                </a:schemeClr>
              </a:solidFill>
              <a:latin typeface="Caviar Dreams" panose="020B0402020204020504" pitchFamily="34" charset="0"/>
            </a:endParaRPr>
          </a:p>
        </p:txBody>
      </p:sp>
      <p:grpSp>
        <p:nvGrpSpPr>
          <p:cNvPr id="116" name="Group 87"/>
          <p:cNvGrpSpPr/>
          <p:nvPr/>
        </p:nvGrpSpPr>
        <p:grpSpPr>
          <a:xfrm>
            <a:off x="5745906" y="3902268"/>
            <a:ext cx="2700811" cy="568183"/>
            <a:chOff x="609600" y="2841943"/>
            <a:chExt cx="2660838" cy="559774"/>
          </a:xfrm>
        </p:grpSpPr>
        <p:grpSp>
          <p:nvGrpSpPr>
            <p:cNvPr id="117" name="Group 184"/>
            <p:cNvGrpSpPr/>
            <p:nvPr/>
          </p:nvGrpSpPr>
          <p:grpSpPr>
            <a:xfrm>
              <a:off x="609600" y="2841943"/>
              <a:ext cx="260742" cy="559774"/>
              <a:chOff x="6213475" y="1668463"/>
              <a:chExt cx="227013" cy="487362"/>
            </a:xfrm>
            <a:solidFill>
              <a:schemeClr val="accent1"/>
            </a:solidFill>
          </p:grpSpPr>
          <p:sp>
            <p:nvSpPr>
              <p:cNvPr id="145"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46"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18" name="Group 184"/>
            <p:cNvGrpSpPr/>
            <p:nvPr/>
          </p:nvGrpSpPr>
          <p:grpSpPr>
            <a:xfrm>
              <a:off x="876277" y="2841943"/>
              <a:ext cx="260742" cy="559774"/>
              <a:chOff x="6213475" y="1668463"/>
              <a:chExt cx="227013" cy="487362"/>
            </a:xfrm>
            <a:solidFill>
              <a:schemeClr val="accent1"/>
            </a:solidFill>
          </p:grpSpPr>
          <p:sp>
            <p:nvSpPr>
              <p:cNvPr id="143"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44"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19" name="Group 184"/>
            <p:cNvGrpSpPr/>
            <p:nvPr/>
          </p:nvGrpSpPr>
          <p:grpSpPr>
            <a:xfrm>
              <a:off x="1142954" y="2841943"/>
              <a:ext cx="260742" cy="559774"/>
              <a:chOff x="6213475" y="1668463"/>
              <a:chExt cx="227013" cy="487362"/>
            </a:xfrm>
            <a:solidFill>
              <a:schemeClr val="accent1"/>
            </a:solidFill>
          </p:grpSpPr>
          <p:sp>
            <p:nvSpPr>
              <p:cNvPr id="141"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42"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0" name="Group 184"/>
            <p:cNvGrpSpPr/>
            <p:nvPr/>
          </p:nvGrpSpPr>
          <p:grpSpPr>
            <a:xfrm>
              <a:off x="1409631" y="2841943"/>
              <a:ext cx="260742" cy="559774"/>
              <a:chOff x="6213475" y="1668463"/>
              <a:chExt cx="227013" cy="487362"/>
            </a:xfrm>
            <a:solidFill>
              <a:schemeClr val="accent1"/>
            </a:solidFill>
          </p:grpSpPr>
          <p:sp>
            <p:nvSpPr>
              <p:cNvPr id="139"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40"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1" name="Group 184"/>
            <p:cNvGrpSpPr/>
            <p:nvPr/>
          </p:nvGrpSpPr>
          <p:grpSpPr>
            <a:xfrm>
              <a:off x="1676308" y="2841943"/>
              <a:ext cx="260742" cy="559774"/>
              <a:chOff x="6213475" y="1668463"/>
              <a:chExt cx="227013" cy="487362"/>
            </a:xfrm>
            <a:solidFill>
              <a:schemeClr val="accent1"/>
            </a:solidFill>
          </p:grpSpPr>
          <p:sp>
            <p:nvSpPr>
              <p:cNvPr id="137"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3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2" name="Group 184"/>
            <p:cNvGrpSpPr/>
            <p:nvPr/>
          </p:nvGrpSpPr>
          <p:grpSpPr>
            <a:xfrm>
              <a:off x="1942985" y="2841943"/>
              <a:ext cx="260742" cy="559774"/>
              <a:chOff x="6213475" y="1668463"/>
              <a:chExt cx="227013" cy="487362"/>
            </a:xfrm>
            <a:solidFill>
              <a:schemeClr val="accent1"/>
            </a:solidFill>
          </p:grpSpPr>
          <p:sp>
            <p:nvSpPr>
              <p:cNvPr id="135"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36"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3" name="Group 184"/>
            <p:cNvGrpSpPr/>
            <p:nvPr/>
          </p:nvGrpSpPr>
          <p:grpSpPr>
            <a:xfrm>
              <a:off x="2209662" y="2841943"/>
              <a:ext cx="260742" cy="559774"/>
              <a:chOff x="6213475" y="1668463"/>
              <a:chExt cx="227013" cy="487362"/>
            </a:xfrm>
            <a:solidFill>
              <a:schemeClr val="accent1"/>
            </a:solidFill>
          </p:grpSpPr>
          <p:sp>
            <p:nvSpPr>
              <p:cNvPr id="133"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34"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4" name="Group 184"/>
            <p:cNvGrpSpPr/>
            <p:nvPr/>
          </p:nvGrpSpPr>
          <p:grpSpPr>
            <a:xfrm>
              <a:off x="2476339" y="2841943"/>
              <a:ext cx="260742" cy="559774"/>
              <a:chOff x="6213475" y="1668463"/>
              <a:chExt cx="227013" cy="487362"/>
            </a:xfrm>
            <a:solidFill>
              <a:schemeClr val="accent1"/>
            </a:solidFill>
          </p:grpSpPr>
          <p:sp>
            <p:nvSpPr>
              <p:cNvPr id="131"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32"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5" name="Group 184"/>
            <p:cNvGrpSpPr/>
            <p:nvPr/>
          </p:nvGrpSpPr>
          <p:grpSpPr>
            <a:xfrm>
              <a:off x="2743016" y="2841943"/>
              <a:ext cx="260742" cy="559774"/>
              <a:chOff x="6213475" y="1668463"/>
              <a:chExt cx="227013" cy="487362"/>
            </a:xfrm>
            <a:solidFill>
              <a:schemeClr val="bg1">
                <a:lumMod val="75000"/>
              </a:schemeClr>
            </a:solidFill>
          </p:grpSpPr>
          <p:sp>
            <p:nvSpPr>
              <p:cNvPr id="129"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30"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26" name="Group 184"/>
            <p:cNvGrpSpPr/>
            <p:nvPr/>
          </p:nvGrpSpPr>
          <p:grpSpPr>
            <a:xfrm>
              <a:off x="3009696" y="2841943"/>
              <a:ext cx="260742" cy="559774"/>
              <a:chOff x="6213475" y="1668463"/>
              <a:chExt cx="227013" cy="487362"/>
            </a:xfrm>
            <a:solidFill>
              <a:schemeClr val="bg1">
                <a:lumMod val="75000"/>
              </a:schemeClr>
            </a:solidFill>
          </p:grpSpPr>
          <p:sp>
            <p:nvSpPr>
              <p:cNvPr id="12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2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grpSp>
        <p:nvGrpSpPr>
          <p:cNvPr id="147" name="Group 154"/>
          <p:cNvGrpSpPr/>
          <p:nvPr/>
        </p:nvGrpSpPr>
        <p:grpSpPr>
          <a:xfrm>
            <a:off x="5745906" y="1594351"/>
            <a:ext cx="2611977" cy="601319"/>
            <a:chOff x="5932686" y="2855964"/>
            <a:chExt cx="2449314" cy="563870"/>
          </a:xfrm>
        </p:grpSpPr>
        <p:grpSp>
          <p:nvGrpSpPr>
            <p:cNvPr id="148" name="Group 179"/>
            <p:cNvGrpSpPr/>
            <p:nvPr/>
          </p:nvGrpSpPr>
          <p:grpSpPr>
            <a:xfrm>
              <a:off x="5932686" y="2855964"/>
              <a:ext cx="220321" cy="563870"/>
              <a:chOff x="5054600" y="1652588"/>
              <a:chExt cx="187325" cy="479424"/>
            </a:xfrm>
            <a:solidFill>
              <a:schemeClr val="accent4"/>
            </a:solidFill>
          </p:grpSpPr>
          <p:sp>
            <p:nvSpPr>
              <p:cNvPr id="176"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77" name="Oval 97"/>
              <p:cNvSpPr>
                <a:spLocks noChangeArrowheads="1"/>
              </p:cNvSpPr>
              <p:nvPr/>
            </p:nvSpPr>
            <p:spPr bwMode="auto">
              <a:xfrm>
                <a:off x="5110163" y="1652588"/>
                <a:ext cx="74613" cy="762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49" name="Group 179"/>
            <p:cNvGrpSpPr/>
            <p:nvPr/>
          </p:nvGrpSpPr>
          <p:grpSpPr>
            <a:xfrm>
              <a:off x="6180352" y="2855964"/>
              <a:ext cx="220321" cy="563870"/>
              <a:chOff x="5054600" y="1652588"/>
              <a:chExt cx="187325" cy="479424"/>
            </a:xfrm>
            <a:solidFill>
              <a:schemeClr val="accent4"/>
            </a:solidFill>
          </p:grpSpPr>
          <p:sp>
            <p:nvSpPr>
              <p:cNvPr id="174"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75" name="Oval 97"/>
              <p:cNvSpPr>
                <a:spLocks noChangeArrowheads="1"/>
              </p:cNvSpPr>
              <p:nvPr/>
            </p:nvSpPr>
            <p:spPr bwMode="auto">
              <a:xfrm>
                <a:off x="5110163" y="1652588"/>
                <a:ext cx="74613" cy="762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0" name="Group 179"/>
            <p:cNvGrpSpPr/>
            <p:nvPr/>
          </p:nvGrpSpPr>
          <p:grpSpPr>
            <a:xfrm>
              <a:off x="6428018" y="2855964"/>
              <a:ext cx="220321" cy="563870"/>
              <a:chOff x="5054600" y="1652588"/>
              <a:chExt cx="187325" cy="479424"/>
            </a:xfrm>
            <a:solidFill>
              <a:schemeClr val="accent4"/>
            </a:solidFill>
          </p:grpSpPr>
          <p:sp>
            <p:nvSpPr>
              <p:cNvPr id="172"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73" name="Oval 97"/>
              <p:cNvSpPr>
                <a:spLocks noChangeArrowheads="1"/>
              </p:cNvSpPr>
              <p:nvPr/>
            </p:nvSpPr>
            <p:spPr bwMode="auto">
              <a:xfrm>
                <a:off x="5110163" y="1652588"/>
                <a:ext cx="74613" cy="762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1" name="Group 179"/>
            <p:cNvGrpSpPr/>
            <p:nvPr/>
          </p:nvGrpSpPr>
          <p:grpSpPr>
            <a:xfrm>
              <a:off x="6675684" y="2855964"/>
              <a:ext cx="220321" cy="563870"/>
              <a:chOff x="5054600" y="1652588"/>
              <a:chExt cx="187325" cy="479424"/>
            </a:xfrm>
            <a:solidFill>
              <a:schemeClr val="accent4"/>
            </a:solidFill>
          </p:grpSpPr>
          <p:sp>
            <p:nvSpPr>
              <p:cNvPr id="170"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71" name="Oval 97"/>
              <p:cNvSpPr>
                <a:spLocks noChangeArrowheads="1"/>
              </p:cNvSpPr>
              <p:nvPr/>
            </p:nvSpPr>
            <p:spPr bwMode="auto">
              <a:xfrm>
                <a:off x="5110163" y="1652588"/>
                <a:ext cx="74613" cy="762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2" name="Group 179"/>
            <p:cNvGrpSpPr/>
            <p:nvPr/>
          </p:nvGrpSpPr>
          <p:grpSpPr>
            <a:xfrm>
              <a:off x="6923350" y="2855964"/>
              <a:ext cx="220321" cy="563870"/>
              <a:chOff x="5054600" y="1652588"/>
              <a:chExt cx="187325" cy="479424"/>
            </a:xfrm>
            <a:solidFill>
              <a:schemeClr val="accent4"/>
            </a:solidFill>
          </p:grpSpPr>
          <p:sp>
            <p:nvSpPr>
              <p:cNvPr id="168"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69" name="Oval 97"/>
              <p:cNvSpPr>
                <a:spLocks noChangeArrowheads="1"/>
              </p:cNvSpPr>
              <p:nvPr/>
            </p:nvSpPr>
            <p:spPr bwMode="auto">
              <a:xfrm>
                <a:off x="5110163" y="1652588"/>
                <a:ext cx="74613" cy="762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3" name="Group 179"/>
            <p:cNvGrpSpPr/>
            <p:nvPr/>
          </p:nvGrpSpPr>
          <p:grpSpPr>
            <a:xfrm>
              <a:off x="7171017" y="2855964"/>
              <a:ext cx="220321" cy="563870"/>
              <a:chOff x="5054600" y="1652588"/>
              <a:chExt cx="187325" cy="479424"/>
            </a:xfrm>
            <a:solidFill>
              <a:schemeClr val="bg1">
                <a:lumMod val="75000"/>
              </a:schemeClr>
            </a:solidFill>
          </p:grpSpPr>
          <p:sp>
            <p:nvSpPr>
              <p:cNvPr id="166"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67"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4" name="Group 179"/>
            <p:cNvGrpSpPr/>
            <p:nvPr/>
          </p:nvGrpSpPr>
          <p:grpSpPr>
            <a:xfrm>
              <a:off x="7418683" y="2855964"/>
              <a:ext cx="220321" cy="563870"/>
              <a:chOff x="5054600" y="1652588"/>
              <a:chExt cx="187325" cy="479424"/>
            </a:xfrm>
            <a:solidFill>
              <a:schemeClr val="bg1">
                <a:lumMod val="75000"/>
              </a:schemeClr>
            </a:solidFill>
          </p:grpSpPr>
          <p:sp>
            <p:nvSpPr>
              <p:cNvPr id="164"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65"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5" name="Group 179"/>
            <p:cNvGrpSpPr/>
            <p:nvPr/>
          </p:nvGrpSpPr>
          <p:grpSpPr>
            <a:xfrm>
              <a:off x="7666349" y="2855964"/>
              <a:ext cx="220321" cy="563870"/>
              <a:chOff x="5054600" y="1652588"/>
              <a:chExt cx="187325" cy="479424"/>
            </a:xfrm>
            <a:solidFill>
              <a:schemeClr val="bg1">
                <a:lumMod val="75000"/>
              </a:schemeClr>
            </a:solidFill>
          </p:grpSpPr>
          <p:sp>
            <p:nvSpPr>
              <p:cNvPr id="162"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63"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6" name="Group 179"/>
            <p:cNvGrpSpPr/>
            <p:nvPr/>
          </p:nvGrpSpPr>
          <p:grpSpPr>
            <a:xfrm>
              <a:off x="7914015" y="2855964"/>
              <a:ext cx="220321" cy="563870"/>
              <a:chOff x="5054600" y="1652588"/>
              <a:chExt cx="187325" cy="479424"/>
            </a:xfrm>
            <a:solidFill>
              <a:schemeClr val="bg1">
                <a:lumMod val="75000"/>
              </a:schemeClr>
            </a:solidFill>
          </p:grpSpPr>
          <p:sp>
            <p:nvSpPr>
              <p:cNvPr id="160"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61"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nvGrpSpPr>
            <p:cNvPr id="157" name="Group 179"/>
            <p:cNvGrpSpPr/>
            <p:nvPr/>
          </p:nvGrpSpPr>
          <p:grpSpPr>
            <a:xfrm>
              <a:off x="8161679" y="2855964"/>
              <a:ext cx="220321" cy="563870"/>
              <a:chOff x="5054600" y="1652588"/>
              <a:chExt cx="187325" cy="479424"/>
            </a:xfrm>
            <a:solidFill>
              <a:schemeClr val="bg1">
                <a:lumMod val="75000"/>
              </a:schemeClr>
            </a:solidFill>
          </p:grpSpPr>
          <p:sp>
            <p:nvSpPr>
              <p:cNvPr id="158"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sp>
            <p:nvSpPr>
              <p:cNvPr id="159"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95000"/>
                      <a:lumOff val="5000"/>
                    </a:schemeClr>
                  </a:solidFill>
                  <a:latin typeface="Caviar Dreams" panose="020B0402020204020504" pitchFamily="34" charset="0"/>
                </a:endParaRPr>
              </a:p>
            </p:txBody>
          </p:sp>
        </p:grpSp>
      </p:grpSp>
      <p:cxnSp>
        <p:nvCxnSpPr>
          <p:cNvPr id="178" name="Straight Connector 177"/>
          <p:cNvCxnSpPr/>
          <p:nvPr/>
        </p:nvCxnSpPr>
        <p:spPr>
          <a:xfrm>
            <a:off x="5511800" y="2404789"/>
            <a:ext cx="6341065"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81" name="Title 11"/>
          <p:cNvSpPr txBox="1">
            <a:spLocks/>
          </p:cNvSpPr>
          <p:nvPr/>
        </p:nvSpPr>
        <p:spPr>
          <a:xfrm>
            <a:off x="5667547" y="2419040"/>
            <a:ext cx="5538342"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20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Man Business</a:t>
            </a:r>
            <a:endParaRPr lang="en-US" sz="20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82" name="Rectangle 181"/>
          <p:cNvSpPr/>
          <p:nvPr/>
        </p:nvSpPr>
        <p:spPr>
          <a:xfrm>
            <a:off x="5660738" y="2913572"/>
            <a:ext cx="6192127" cy="600164"/>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184" name="Straight Connector 183"/>
          <p:cNvCxnSpPr/>
          <p:nvPr/>
        </p:nvCxnSpPr>
        <p:spPr>
          <a:xfrm>
            <a:off x="5511800" y="4731003"/>
            <a:ext cx="6341065"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85" name="Title 11"/>
          <p:cNvSpPr txBox="1">
            <a:spLocks/>
          </p:cNvSpPr>
          <p:nvPr/>
        </p:nvSpPr>
        <p:spPr>
          <a:xfrm>
            <a:off x="5667547" y="4818453"/>
            <a:ext cx="5538342" cy="689792"/>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20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Woman Business</a:t>
            </a:r>
            <a:endParaRPr lang="en-US" sz="20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186" name="Rectangle 185"/>
          <p:cNvSpPr/>
          <p:nvPr/>
        </p:nvSpPr>
        <p:spPr>
          <a:xfrm>
            <a:off x="5660738" y="5312985"/>
            <a:ext cx="6192127" cy="600164"/>
          </a:xfrm>
          <a:prstGeom prst="rect">
            <a:avLst/>
          </a:prstGeom>
        </p:spPr>
        <p:txBody>
          <a:bodyPr wrap="square">
            <a:spAutoFit/>
          </a:bodyPr>
          <a:lstStyle/>
          <a:p>
            <a:pPr>
              <a:buClr>
                <a:srgbClr val="E24848"/>
              </a:buClr>
              <a:defRPr/>
            </a:pPr>
            <a:r>
              <a:rPr lang="en-US" sz="1100" noProof="1">
                <a:solidFill>
                  <a:schemeClr val="tx1">
                    <a:lumMod val="95000"/>
                    <a:lumOff val="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Tree>
    <p:extLst>
      <p:ext uri="{BB962C8B-B14F-4D97-AF65-F5344CB8AC3E}">
        <p14:creationId xmlns:p14="http://schemas.microsoft.com/office/powerpoint/2010/main" val="370386946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1588" y="0"/>
            <a:ext cx="12188825"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6" dirty="0"/>
          </a:p>
        </p:txBody>
      </p:sp>
      <p:sp>
        <p:nvSpPr>
          <p:cNvPr id="2" name="Slide Number Placeholder 1"/>
          <p:cNvSpPr>
            <a:spLocks noGrp="1"/>
          </p:cNvSpPr>
          <p:nvPr>
            <p:ph type="sldNum" sz="quarter" idx="12"/>
          </p:nvPr>
        </p:nvSpPr>
        <p:spPr/>
        <p:txBody>
          <a:bodyPr/>
          <a:lstStyle/>
          <a:p>
            <a:fld id="{CFF80D99-EBBB-423B-BB5D-F52C7FE98A9C}" type="slidenum">
              <a:rPr lang="en-US" smtClean="0"/>
              <a:pPr/>
              <a:t>97</a:t>
            </a:fld>
            <a:endParaRPr lang="en-US"/>
          </a:p>
        </p:txBody>
      </p:sp>
      <p:grpSp>
        <p:nvGrpSpPr>
          <p:cNvPr id="4" name="Group 3"/>
          <p:cNvGrpSpPr/>
          <p:nvPr/>
        </p:nvGrpSpPr>
        <p:grpSpPr>
          <a:xfrm>
            <a:off x="1356360" y="472702"/>
            <a:ext cx="9479280" cy="751381"/>
            <a:chOff x="2408589" y="472702"/>
            <a:chExt cx="9479280" cy="751381"/>
          </a:xfrm>
        </p:grpSpPr>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3599" b="1" spc="-300" dirty="0" smtClean="0">
                  <a:solidFill>
                    <a:schemeClr val="bg1"/>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bg1"/>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5430649"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100" dirty="0">
                  <a:solidFill>
                    <a:schemeClr val="bg1"/>
                  </a:solidFill>
                  <a:ea typeface="Roboto" panose="02000000000000000000" pitchFamily="2" charset="0"/>
                  <a:cs typeface="Open Sans Light" panose="020B0306030504020204" pitchFamily="34" charset="0"/>
                </a:rPr>
                <a:t>Insert Your Creative Idea </a:t>
              </a:r>
            </a:p>
          </p:txBody>
        </p:sp>
      </p:grpSp>
      <p:grpSp>
        <p:nvGrpSpPr>
          <p:cNvPr id="3" name="Group 2"/>
          <p:cNvGrpSpPr/>
          <p:nvPr/>
        </p:nvGrpSpPr>
        <p:grpSpPr>
          <a:xfrm>
            <a:off x="953723" y="1551305"/>
            <a:ext cx="9782403" cy="5306695"/>
            <a:chOff x="122100" y="1048763"/>
            <a:chExt cx="8702735" cy="4721004"/>
          </a:xfrm>
        </p:grpSpPr>
        <p:sp>
          <p:nvSpPr>
            <p:cNvPr id="5" name="Bent Arrow 4"/>
            <p:cNvSpPr/>
            <p:nvPr/>
          </p:nvSpPr>
          <p:spPr>
            <a:xfrm rot="10800000" flipH="1">
              <a:off x="1719268" y="4077629"/>
              <a:ext cx="2653560" cy="452756"/>
            </a:xfrm>
            <a:prstGeom prst="bentArrow">
              <a:avLst>
                <a:gd name="adj1" fmla="val 17673"/>
                <a:gd name="adj2" fmla="val 3577"/>
                <a:gd name="adj3" fmla="val 0"/>
                <a:gd name="adj4" fmla="val 7030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 name="Group 9"/>
            <p:cNvGrpSpPr/>
            <p:nvPr/>
          </p:nvGrpSpPr>
          <p:grpSpPr>
            <a:xfrm flipH="1">
              <a:off x="4802169" y="2401352"/>
              <a:ext cx="1083613" cy="3368414"/>
              <a:chOff x="2152507" y="1411974"/>
              <a:chExt cx="1739159" cy="4320094"/>
            </a:xfrm>
            <a:solidFill>
              <a:schemeClr val="accent6"/>
            </a:solidFill>
          </p:grpSpPr>
          <p:sp>
            <p:nvSpPr>
              <p:cNvPr id="7" name="Bent Arrow 6"/>
              <p:cNvSpPr/>
              <p:nvPr/>
            </p:nvSpPr>
            <p:spPr>
              <a:xfrm rot="16200000">
                <a:off x="1677486" y="1886995"/>
                <a:ext cx="1819621" cy="869579"/>
              </a:xfrm>
              <a:prstGeom prst="bentArrow">
                <a:avLst>
                  <a:gd name="adj1" fmla="val 17673"/>
                  <a:gd name="adj2" fmla="val 10250"/>
                  <a:gd name="adj3" fmla="val 0"/>
                  <a:gd name="adj4" fmla="val 7030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Bent Arrow 7"/>
              <p:cNvSpPr/>
              <p:nvPr/>
            </p:nvSpPr>
            <p:spPr>
              <a:xfrm rot="5400000">
                <a:off x="2145474" y="3985876"/>
                <a:ext cx="2622805" cy="869579"/>
              </a:xfrm>
              <a:prstGeom prst="bentArrow">
                <a:avLst>
                  <a:gd name="adj1" fmla="val 17673"/>
                  <a:gd name="adj2" fmla="val 10250"/>
                  <a:gd name="adj3" fmla="val 0"/>
                  <a:gd name="adj4" fmla="val 7030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9" name="Group 26"/>
            <p:cNvGrpSpPr/>
            <p:nvPr/>
          </p:nvGrpSpPr>
          <p:grpSpPr>
            <a:xfrm>
              <a:off x="4744822" y="1900272"/>
              <a:ext cx="2168291" cy="1362762"/>
              <a:chOff x="686838" y="2184398"/>
              <a:chExt cx="1192213" cy="749301"/>
            </a:xfrm>
            <a:solidFill>
              <a:schemeClr val="accent6"/>
            </a:solidFill>
          </p:grpSpPr>
          <p:sp>
            <p:nvSpPr>
              <p:cNvPr id="10" name="Freeform 7"/>
              <p:cNvSpPr>
                <a:spLocks noEditPoints="1"/>
              </p:cNvSpPr>
              <p:nvPr/>
            </p:nvSpPr>
            <p:spPr bwMode="auto">
              <a:xfrm>
                <a:off x="686838" y="2198686"/>
                <a:ext cx="609600"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8"/>
              <p:cNvSpPr>
                <a:spLocks/>
              </p:cNvSpPr>
              <p:nvPr/>
            </p:nvSpPr>
            <p:spPr bwMode="auto">
              <a:xfrm>
                <a:off x="1296438" y="2184398"/>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6">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12" name="Up Arrow 11"/>
            <p:cNvSpPr/>
            <p:nvPr/>
          </p:nvSpPr>
          <p:spPr>
            <a:xfrm>
              <a:off x="4312435" y="1670965"/>
              <a:ext cx="213532" cy="4098802"/>
            </a:xfrm>
            <a:prstGeom prst="upArrow">
              <a:avLst>
                <a:gd name="adj1" fmla="val 53549"/>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20"/>
            <p:cNvGrpSpPr/>
            <p:nvPr/>
          </p:nvGrpSpPr>
          <p:grpSpPr>
            <a:xfrm>
              <a:off x="3148852" y="1048763"/>
              <a:ext cx="2544467" cy="1599187"/>
              <a:chOff x="686838" y="2184398"/>
              <a:chExt cx="1192213" cy="749301"/>
            </a:xfrm>
            <a:solidFill>
              <a:schemeClr val="accent2"/>
            </a:solidFill>
          </p:grpSpPr>
          <p:sp>
            <p:nvSpPr>
              <p:cNvPr id="14" name="Freeform 7"/>
              <p:cNvSpPr>
                <a:spLocks noEditPoints="1"/>
              </p:cNvSpPr>
              <p:nvPr/>
            </p:nvSpPr>
            <p:spPr bwMode="auto">
              <a:xfrm>
                <a:off x="686838" y="2198686"/>
                <a:ext cx="609600"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8"/>
              <p:cNvSpPr>
                <a:spLocks/>
              </p:cNvSpPr>
              <p:nvPr/>
            </p:nvSpPr>
            <p:spPr bwMode="auto">
              <a:xfrm>
                <a:off x="1296438" y="2184398"/>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16" name="Up Arrow 15"/>
            <p:cNvSpPr/>
            <p:nvPr/>
          </p:nvSpPr>
          <p:spPr>
            <a:xfrm>
              <a:off x="4569656" y="2725616"/>
              <a:ext cx="186480" cy="3044151"/>
            </a:xfrm>
            <a:prstGeom prst="upArrow">
              <a:avLst>
                <a:gd name="adj1" fmla="val 53549"/>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7" name="Group 8"/>
            <p:cNvGrpSpPr/>
            <p:nvPr/>
          </p:nvGrpSpPr>
          <p:grpSpPr>
            <a:xfrm>
              <a:off x="3120118" y="2399765"/>
              <a:ext cx="1083611" cy="3370000"/>
              <a:chOff x="2152508" y="1409938"/>
              <a:chExt cx="1739157" cy="4322130"/>
            </a:xfrm>
            <a:solidFill>
              <a:schemeClr val="accent1"/>
            </a:solidFill>
          </p:grpSpPr>
          <p:sp>
            <p:nvSpPr>
              <p:cNvPr id="18" name="Bent Arrow 17"/>
              <p:cNvSpPr/>
              <p:nvPr/>
            </p:nvSpPr>
            <p:spPr>
              <a:xfrm rot="16200000">
                <a:off x="1677487" y="1884959"/>
                <a:ext cx="1819622" cy="869579"/>
              </a:xfrm>
              <a:prstGeom prst="bentArrow">
                <a:avLst>
                  <a:gd name="adj1" fmla="val 17673"/>
                  <a:gd name="adj2" fmla="val 10250"/>
                  <a:gd name="adj3" fmla="val 0"/>
                  <a:gd name="adj4" fmla="val 7030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Bent Arrow 18"/>
              <p:cNvSpPr/>
              <p:nvPr/>
            </p:nvSpPr>
            <p:spPr>
              <a:xfrm rot="5400000">
                <a:off x="2145473" y="3985876"/>
                <a:ext cx="2622805" cy="869579"/>
              </a:xfrm>
              <a:prstGeom prst="bentArrow">
                <a:avLst>
                  <a:gd name="adj1" fmla="val 17673"/>
                  <a:gd name="adj2" fmla="val 10771"/>
                  <a:gd name="adj3" fmla="val 0"/>
                  <a:gd name="adj4" fmla="val 70302"/>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0" name="Bent Arrow 19"/>
            <p:cNvSpPr/>
            <p:nvPr/>
          </p:nvSpPr>
          <p:spPr>
            <a:xfrm rot="10800000">
              <a:off x="4697808" y="4077627"/>
              <a:ext cx="2288248" cy="678019"/>
            </a:xfrm>
            <a:prstGeom prst="bentArrow">
              <a:avLst>
                <a:gd name="adj1" fmla="val 17673"/>
                <a:gd name="adj2" fmla="val 3577"/>
                <a:gd name="adj3" fmla="val 0"/>
                <a:gd name="adj4" fmla="val 7030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21" name="Group 19"/>
            <p:cNvGrpSpPr/>
            <p:nvPr/>
          </p:nvGrpSpPr>
          <p:grpSpPr>
            <a:xfrm>
              <a:off x="2325328" y="1650463"/>
              <a:ext cx="1710676" cy="1075153"/>
              <a:chOff x="686838" y="2184398"/>
              <a:chExt cx="1192213" cy="749301"/>
            </a:xfrm>
            <a:solidFill>
              <a:schemeClr val="accent1"/>
            </a:solidFill>
          </p:grpSpPr>
          <p:sp>
            <p:nvSpPr>
              <p:cNvPr id="22" name="Freeform 7"/>
              <p:cNvSpPr>
                <a:spLocks noEditPoints="1"/>
              </p:cNvSpPr>
              <p:nvPr/>
            </p:nvSpPr>
            <p:spPr bwMode="auto">
              <a:xfrm>
                <a:off x="686838" y="2198686"/>
                <a:ext cx="609600"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8"/>
              <p:cNvSpPr>
                <a:spLocks/>
              </p:cNvSpPr>
              <p:nvPr/>
            </p:nvSpPr>
            <p:spPr bwMode="auto">
              <a:xfrm>
                <a:off x="1296438" y="2184398"/>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24" name="Group 23"/>
            <p:cNvGrpSpPr/>
            <p:nvPr/>
          </p:nvGrpSpPr>
          <p:grpSpPr>
            <a:xfrm>
              <a:off x="3823110" y="2545678"/>
              <a:ext cx="1710676" cy="1075153"/>
              <a:chOff x="686838" y="2607854"/>
              <a:chExt cx="1192213" cy="749301"/>
            </a:xfrm>
            <a:solidFill>
              <a:schemeClr val="accent3"/>
            </a:solidFill>
          </p:grpSpPr>
          <p:sp>
            <p:nvSpPr>
              <p:cNvPr id="25" name="Freeform 7"/>
              <p:cNvSpPr>
                <a:spLocks noEditPoints="1"/>
              </p:cNvSpPr>
              <p:nvPr/>
            </p:nvSpPr>
            <p:spPr bwMode="auto">
              <a:xfrm>
                <a:off x="686838" y="2622142"/>
                <a:ext cx="609600"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8"/>
              <p:cNvSpPr>
                <a:spLocks/>
              </p:cNvSpPr>
              <p:nvPr/>
            </p:nvSpPr>
            <p:spPr bwMode="auto">
              <a:xfrm>
                <a:off x="1296438" y="2607854"/>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27" name="Group 29"/>
            <p:cNvGrpSpPr/>
            <p:nvPr/>
          </p:nvGrpSpPr>
          <p:grpSpPr>
            <a:xfrm>
              <a:off x="1098408" y="3406189"/>
              <a:ext cx="1317236" cy="827876"/>
              <a:chOff x="-160627" y="2184399"/>
              <a:chExt cx="1192213" cy="749300"/>
            </a:xfrm>
            <a:solidFill>
              <a:schemeClr val="accent5"/>
            </a:solidFill>
          </p:grpSpPr>
          <p:sp>
            <p:nvSpPr>
              <p:cNvPr id="28" name="Freeform 7"/>
              <p:cNvSpPr>
                <a:spLocks noEditPoints="1"/>
              </p:cNvSpPr>
              <p:nvPr/>
            </p:nvSpPr>
            <p:spPr bwMode="auto">
              <a:xfrm>
                <a:off x="-160627" y="2198686"/>
                <a:ext cx="609602"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8"/>
              <p:cNvSpPr>
                <a:spLocks/>
              </p:cNvSpPr>
              <p:nvPr/>
            </p:nvSpPr>
            <p:spPr bwMode="auto">
              <a:xfrm>
                <a:off x="448973" y="2184399"/>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30" name="Group 32"/>
            <p:cNvGrpSpPr/>
            <p:nvPr/>
          </p:nvGrpSpPr>
          <p:grpSpPr>
            <a:xfrm>
              <a:off x="6259865" y="3406187"/>
              <a:ext cx="1317233" cy="827877"/>
              <a:chOff x="1142151" y="2184398"/>
              <a:chExt cx="1192212" cy="749301"/>
            </a:xfrm>
            <a:solidFill>
              <a:schemeClr val="accent4"/>
            </a:solidFill>
          </p:grpSpPr>
          <p:sp>
            <p:nvSpPr>
              <p:cNvPr id="31" name="Freeform 7"/>
              <p:cNvSpPr>
                <a:spLocks noEditPoints="1"/>
              </p:cNvSpPr>
              <p:nvPr/>
            </p:nvSpPr>
            <p:spPr bwMode="auto">
              <a:xfrm>
                <a:off x="1142151" y="2198686"/>
                <a:ext cx="609600" cy="735013"/>
              </a:xfrm>
              <a:custGeom>
                <a:avLst/>
                <a:gdLst/>
                <a:ahLst/>
                <a:cxnLst>
                  <a:cxn ang="0">
                    <a:pos x="128" y="28"/>
                  </a:cxn>
                  <a:cxn ang="0">
                    <a:pos x="94" y="16"/>
                  </a:cxn>
                  <a:cxn ang="0">
                    <a:pos x="39" y="70"/>
                  </a:cxn>
                  <a:cxn ang="0">
                    <a:pos x="40" y="80"/>
                  </a:cxn>
                  <a:cxn ang="0">
                    <a:pos x="0" y="136"/>
                  </a:cxn>
                  <a:cxn ang="0">
                    <a:pos x="59" y="195"/>
                  </a:cxn>
                  <a:cxn ang="0">
                    <a:pos x="67" y="194"/>
                  </a:cxn>
                  <a:cxn ang="0">
                    <a:pos x="162" y="194"/>
                  </a:cxn>
                  <a:cxn ang="0">
                    <a:pos x="162" y="0"/>
                  </a:cxn>
                  <a:cxn ang="0">
                    <a:pos x="128" y="28"/>
                  </a:cxn>
                  <a:cxn ang="0">
                    <a:pos x="134" y="107"/>
                  </a:cxn>
                  <a:cxn ang="0">
                    <a:pos x="134" y="106"/>
                  </a:cxn>
                  <a:cxn ang="0">
                    <a:pos x="134" y="107"/>
                  </a:cxn>
                </a:cxnLst>
                <a:rect l="0" t="0" r="r" b="b"/>
                <a:pathLst>
                  <a:path w="162" h="195">
                    <a:moveTo>
                      <a:pt x="128" y="28"/>
                    </a:moveTo>
                    <a:cubicBezTo>
                      <a:pt x="119" y="20"/>
                      <a:pt x="107" y="16"/>
                      <a:pt x="94" y="16"/>
                    </a:cubicBezTo>
                    <a:cubicBezTo>
                      <a:pt x="64" y="16"/>
                      <a:pt x="39" y="40"/>
                      <a:pt x="39" y="70"/>
                    </a:cubicBezTo>
                    <a:cubicBezTo>
                      <a:pt x="39" y="73"/>
                      <a:pt x="40" y="77"/>
                      <a:pt x="40" y="80"/>
                    </a:cubicBezTo>
                    <a:cubicBezTo>
                      <a:pt x="17" y="88"/>
                      <a:pt x="0" y="110"/>
                      <a:pt x="0" y="136"/>
                    </a:cubicBezTo>
                    <a:cubicBezTo>
                      <a:pt x="0" y="169"/>
                      <a:pt x="26" y="195"/>
                      <a:pt x="59" y="195"/>
                    </a:cubicBezTo>
                    <a:cubicBezTo>
                      <a:pt x="61" y="195"/>
                      <a:pt x="64" y="195"/>
                      <a:pt x="67" y="194"/>
                    </a:cubicBezTo>
                    <a:cubicBezTo>
                      <a:pt x="162" y="194"/>
                      <a:pt x="162" y="194"/>
                      <a:pt x="162" y="194"/>
                    </a:cubicBezTo>
                    <a:cubicBezTo>
                      <a:pt x="162" y="0"/>
                      <a:pt x="162" y="0"/>
                      <a:pt x="162" y="0"/>
                    </a:cubicBezTo>
                    <a:cubicBezTo>
                      <a:pt x="148" y="5"/>
                      <a:pt x="136" y="15"/>
                      <a:pt x="128" y="28"/>
                    </a:cubicBezTo>
                    <a:close/>
                    <a:moveTo>
                      <a:pt x="134" y="107"/>
                    </a:moveTo>
                    <a:cubicBezTo>
                      <a:pt x="134" y="107"/>
                      <a:pt x="134" y="107"/>
                      <a:pt x="134" y="106"/>
                    </a:cubicBezTo>
                    <a:cubicBezTo>
                      <a:pt x="134" y="107"/>
                      <a:pt x="134" y="107"/>
                      <a:pt x="134"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8"/>
              <p:cNvSpPr>
                <a:spLocks/>
              </p:cNvSpPr>
              <p:nvPr/>
            </p:nvSpPr>
            <p:spPr bwMode="auto">
              <a:xfrm>
                <a:off x="1751750" y="2184398"/>
                <a:ext cx="582613" cy="749300"/>
              </a:xfrm>
              <a:custGeom>
                <a:avLst/>
                <a:gdLst/>
                <a:ahLst/>
                <a:cxnLst>
                  <a:cxn ang="0">
                    <a:pos x="90" y="65"/>
                  </a:cxn>
                  <a:cxn ang="0">
                    <a:pos x="23" y="0"/>
                  </a:cxn>
                  <a:cxn ang="0">
                    <a:pos x="1" y="4"/>
                  </a:cxn>
                  <a:cxn ang="0">
                    <a:pos x="0" y="4"/>
                  </a:cxn>
                  <a:cxn ang="0">
                    <a:pos x="0" y="198"/>
                  </a:cxn>
                  <a:cxn ang="0">
                    <a:pos x="1" y="198"/>
                  </a:cxn>
                  <a:cxn ang="0">
                    <a:pos x="81" y="198"/>
                  </a:cxn>
                  <a:cxn ang="0">
                    <a:pos x="88" y="199"/>
                  </a:cxn>
                  <a:cxn ang="0">
                    <a:pos x="155" y="132"/>
                  </a:cxn>
                  <a:cxn ang="0">
                    <a:pos x="90" y="65"/>
                  </a:cxn>
                </a:cxnLst>
                <a:rect l="0" t="0" r="r" b="b"/>
                <a:pathLst>
                  <a:path w="155" h="199">
                    <a:moveTo>
                      <a:pt x="90" y="65"/>
                    </a:moveTo>
                    <a:cubicBezTo>
                      <a:pt x="89" y="29"/>
                      <a:pt x="60" y="0"/>
                      <a:pt x="23" y="0"/>
                    </a:cubicBezTo>
                    <a:cubicBezTo>
                      <a:pt x="15" y="0"/>
                      <a:pt x="8" y="1"/>
                      <a:pt x="1" y="4"/>
                    </a:cubicBezTo>
                    <a:cubicBezTo>
                      <a:pt x="0" y="4"/>
                      <a:pt x="0" y="4"/>
                      <a:pt x="0" y="4"/>
                    </a:cubicBezTo>
                    <a:cubicBezTo>
                      <a:pt x="0" y="198"/>
                      <a:pt x="0" y="198"/>
                      <a:pt x="0" y="198"/>
                    </a:cubicBezTo>
                    <a:cubicBezTo>
                      <a:pt x="1" y="198"/>
                      <a:pt x="1" y="198"/>
                      <a:pt x="1" y="198"/>
                    </a:cubicBezTo>
                    <a:cubicBezTo>
                      <a:pt x="81" y="198"/>
                      <a:pt x="81" y="198"/>
                      <a:pt x="81" y="198"/>
                    </a:cubicBezTo>
                    <a:cubicBezTo>
                      <a:pt x="83" y="199"/>
                      <a:pt x="85" y="199"/>
                      <a:pt x="88" y="199"/>
                    </a:cubicBezTo>
                    <a:cubicBezTo>
                      <a:pt x="125" y="199"/>
                      <a:pt x="155" y="169"/>
                      <a:pt x="155" y="132"/>
                    </a:cubicBezTo>
                    <a:cubicBezTo>
                      <a:pt x="155" y="95"/>
                      <a:pt x="126" y="66"/>
                      <a:pt x="90" y="65"/>
                    </a:cubicBez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33" name="Freeform 5"/>
            <p:cNvSpPr>
              <a:spLocks noEditPoints="1"/>
            </p:cNvSpPr>
            <p:nvPr/>
          </p:nvSpPr>
          <p:spPr bwMode="auto">
            <a:xfrm>
              <a:off x="2858793" y="1938072"/>
              <a:ext cx="657232" cy="657232"/>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56"/>
            <p:cNvSpPr>
              <a:spLocks noEditPoints="1"/>
            </p:cNvSpPr>
            <p:nvPr/>
          </p:nvSpPr>
          <p:spPr bwMode="auto">
            <a:xfrm>
              <a:off x="4456230" y="2893184"/>
              <a:ext cx="483158" cy="483158"/>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24"/>
            <p:cNvSpPr>
              <a:spLocks noEditPoints="1"/>
            </p:cNvSpPr>
            <p:nvPr/>
          </p:nvSpPr>
          <p:spPr bwMode="auto">
            <a:xfrm>
              <a:off x="1524429" y="3628844"/>
              <a:ext cx="413267" cy="448784"/>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57"/>
            <p:cNvSpPr>
              <a:spLocks noEditPoints="1"/>
            </p:cNvSpPr>
            <p:nvPr/>
          </p:nvSpPr>
          <p:spPr bwMode="auto">
            <a:xfrm>
              <a:off x="6736593" y="3682001"/>
              <a:ext cx="446264" cy="395624"/>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152"/>
            <p:cNvSpPr>
              <a:spLocks noEditPoints="1"/>
            </p:cNvSpPr>
            <p:nvPr/>
          </p:nvSpPr>
          <p:spPr bwMode="auto">
            <a:xfrm>
              <a:off x="4193064" y="1457324"/>
              <a:ext cx="513640" cy="474673"/>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66"/>
            <p:cNvSpPr>
              <a:spLocks noEditPoints="1"/>
            </p:cNvSpPr>
            <p:nvPr/>
          </p:nvSpPr>
          <p:spPr bwMode="auto">
            <a:xfrm>
              <a:off x="5693319" y="2491106"/>
              <a:ext cx="545039" cy="42275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nvGrpSpPr>
            <p:cNvPr id="39" name="Group 25"/>
            <p:cNvGrpSpPr/>
            <p:nvPr/>
          </p:nvGrpSpPr>
          <p:grpSpPr>
            <a:xfrm>
              <a:off x="7182857" y="2361308"/>
              <a:ext cx="1641978" cy="458178"/>
              <a:chOff x="2314885" y="1512593"/>
              <a:chExt cx="1641978" cy="458178"/>
            </a:xfrm>
          </p:grpSpPr>
          <p:sp>
            <p:nvSpPr>
              <p:cNvPr id="40" name="Text Placeholder 3"/>
              <p:cNvSpPr txBox="1">
                <a:spLocks/>
              </p:cNvSpPr>
              <p:nvPr/>
            </p:nvSpPr>
            <p:spPr>
              <a:xfrm>
                <a:off x="2314885" y="1512593"/>
                <a:ext cx="615726" cy="16428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Caviar Dreams" panose="020B0402020204020504" pitchFamily="34" charset="0"/>
                  </a:rPr>
                  <a:t>Key Word</a:t>
                </a:r>
              </a:p>
            </p:txBody>
          </p:sp>
          <p:sp>
            <p:nvSpPr>
              <p:cNvPr id="41" name="Text Placeholder 3"/>
              <p:cNvSpPr txBox="1">
                <a:spLocks/>
              </p:cNvSpPr>
              <p:nvPr/>
            </p:nvSpPr>
            <p:spPr>
              <a:xfrm>
                <a:off x="2314885" y="1696963"/>
                <a:ext cx="1641978" cy="27380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Many Variations Of </a:t>
                </a:r>
                <a:r>
                  <a:rPr lang="en-US" sz="1000" dirty="0" err="1" smtClean="0">
                    <a:solidFill>
                      <a:schemeClr val="bg1"/>
                    </a:solidFill>
                  </a:rPr>
                  <a:t>Ipsum</a:t>
                </a:r>
                <a:r>
                  <a:rPr lang="en-US" sz="1000" dirty="0" smtClean="0">
                    <a:solidFill>
                      <a:schemeClr val="bg1"/>
                    </a:solidFill>
                  </a:rPr>
                  <a:t> Available Believable</a:t>
                </a:r>
              </a:p>
            </p:txBody>
          </p:sp>
        </p:grpSp>
        <p:grpSp>
          <p:nvGrpSpPr>
            <p:cNvPr id="42" name="Group 28"/>
            <p:cNvGrpSpPr/>
            <p:nvPr/>
          </p:nvGrpSpPr>
          <p:grpSpPr>
            <a:xfrm>
              <a:off x="122100" y="4315486"/>
              <a:ext cx="1533091" cy="463866"/>
              <a:chOff x="247589" y="862423"/>
              <a:chExt cx="1533090" cy="463866"/>
            </a:xfrm>
          </p:grpSpPr>
          <p:sp>
            <p:nvSpPr>
              <p:cNvPr id="43" name="Text Placeholder 3"/>
              <p:cNvSpPr txBox="1">
                <a:spLocks/>
              </p:cNvSpPr>
              <p:nvPr/>
            </p:nvSpPr>
            <p:spPr>
              <a:xfrm>
                <a:off x="1164952" y="862423"/>
                <a:ext cx="615726" cy="16428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Caviar Dreams" panose="020B0402020204020504" pitchFamily="34" charset="0"/>
                  </a:rPr>
                  <a:t>Key Word</a:t>
                </a:r>
              </a:p>
            </p:txBody>
          </p:sp>
          <p:sp>
            <p:nvSpPr>
              <p:cNvPr id="44" name="Text Placeholder 3"/>
              <p:cNvSpPr txBox="1">
                <a:spLocks/>
              </p:cNvSpPr>
              <p:nvPr/>
            </p:nvSpPr>
            <p:spPr>
              <a:xfrm>
                <a:off x="247589" y="1052481"/>
                <a:ext cx="1533090" cy="27380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r" defTabSz="914400">
                  <a:spcBef>
                    <a:spcPct val="20000"/>
                  </a:spcBef>
                  <a:defRPr/>
                </a:pPr>
                <a:r>
                  <a:rPr lang="en-US" sz="1000" dirty="0" smtClean="0">
                    <a:solidFill>
                      <a:schemeClr val="bg1"/>
                    </a:solidFill>
                  </a:rPr>
                  <a:t>Many Variations Of </a:t>
                </a:r>
                <a:r>
                  <a:rPr lang="en-US" sz="1000" dirty="0" err="1" smtClean="0">
                    <a:solidFill>
                      <a:schemeClr val="bg1"/>
                    </a:solidFill>
                  </a:rPr>
                  <a:t>Ipsum</a:t>
                </a:r>
                <a:r>
                  <a:rPr lang="en-US" sz="1000" dirty="0" smtClean="0">
                    <a:solidFill>
                      <a:schemeClr val="bg1"/>
                    </a:solidFill>
                  </a:rPr>
                  <a:t> Available  Believable</a:t>
                </a:r>
              </a:p>
            </p:txBody>
          </p:sp>
        </p:grpSp>
        <p:grpSp>
          <p:nvGrpSpPr>
            <p:cNvPr id="45" name="Group 61"/>
            <p:cNvGrpSpPr/>
            <p:nvPr/>
          </p:nvGrpSpPr>
          <p:grpSpPr>
            <a:xfrm>
              <a:off x="7114208" y="4314084"/>
              <a:ext cx="1641978" cy="458178"/>
              <a:chOff x="2246237" y="926727"/>
              <a:chExt cx="1641978" cy="458178"/>
            </a:xfrm>
          </p:grpSpPr>
          <p:sp>
            <p:nvSpPr>
              <p:cNvPr id="46" name="Text Placeholder 3"/>
              <p:cNvSpPr txBox="1">
                <a:spLocks/>
              </p:cNvSpPr>
              <p:nvPr/>
            </p:nvSpPr>
            <p:spPr>
              <a:xfrm>
                <a:off x="2246237" y="926727"/>
                <a:ext cx="615726" cy="16428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Caviar Dreams" panose="020B0402020204020504" pitchFamily="34" charset="0"/>
                  </a:rPr>
                  <a:t>Key Word</a:t>
                </a:r>
              </a:p>
            </p:txBody>
          </p:sp>
          <p:sp>
            <p:nvSpPr>
              <p:cNvPr id="47" name="Text Placeholder 3"/>
              <p:cNvSpPr txBox="1">
                <a:spLocks/>
              </p:cNvSpPr>
              <p:nvPr/>
            </p:nvSpPr>
            <p:spPr>
              <a:xfrm>
                <a:off x="2246237" y="1111097"/>
                <a:ext cx="1641978" cy="27380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Many Variations Of </a:t>
                </a:r>
                <a:r>
                  <a:rPr lang="en-US" sz="1000" dirty="0" err="1" smtClean="0">
                    <a:solidFill>
                      <a:schemeClr val="bg1"/>
                    </a:solidFill>
                  </a:rPr>
                  <a:t>Ipsum</a:t>
                </a:r>
                <a:r>
                  <a:rPr lang="en-US" sz="1000" dirty="0" smtClean="0">
                    <a:solidFill>
                      <a:schemeClr val="bg1"/>
                    </a:solidFill>
                  </a:rPr>
                  <a:t> Available Believable</a:t>
                </a:r>
              </a:p>
            </p:txBody>
          </p:sp>
        </p:grpSp>
        <p:grpSp>
          <p:nvGrpSpPr>
            <p:cNvPr id="48" name="Group 64"/>
            <p:cNvGrpSpPr/>
            <p:nvPr/>
          </p:nvGrpSpPr>
          <p:grpSpPr>
            <a:xfrm>
              <a:off x="514784" y="2002523"/>
              <a:ext cx="1533091" cy="463867"/>
              <a:chOff x="306656" y="162456"/>
              <a:chExt cx="1533090" cy="463867"/>
            </a:xfrm>
          </p:grpSpPr>
          <p:sp>
            <p:nvSpPr>
              <p:cNvPr id="49" name="Text Placeholder 3"/>
              <p:cNvSpPr txBox="1">
                <a:spLocks/>
              </p:cNvSpPr>
              <p:nvPr/>
            </p:nvSpPr>
            <p:spPr>
              <a:xfrm>
                <a:off x="1224019" y="162456"/>
                <a:ext cx="615726" cy="16428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Caviar Dreams" panose="020B0402020204020504" pitchFamily="34" charset="0"/>
                  </a:rPr>
                  <a:t>Key Word</a:t>
                </a:r>
              </a:p>
            </p:txBody>
          </p:sp>
          <p:sp>
            <p:nvSpPr>
              <p:cNvPr id="50" name="Text Placeholder 3"/>
              <p:cNvSpPr txBox="1">
                <a:spLocks/>
              </p:cNvSpPr>
              <p:nvPr/>
            </p:nvSpPr>
            <p:spPr>
              <a:xfrm>
                <a:off x="306656" y="352515"/>
                <a:ext cx="1533090" cy="27380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r" defTabSz="914400">
                  <a:spcBef>
                    <a:spcPct val="20000"/>
                  </a:spcBef>
                  <a:defRPr/>
                </a:pPr>
                <a:r>
                  <a:rPr lang="en-US" sz="1000" dirty="0" smtClean="0">
                    <a:solidFill>
                      <a:schemeClr val="bg1"/>
                    </a:solidFill>
                  </a:rPr>
                  <a:t>Many Variations Of </a:t>
                </a:r>
                <a:r>
                  <a:rPr lang="en-US" sz="1000" dirty="0" err="1" smtClean="0">
                    <a:solidFill>
                      <a:schemeClr val="bg1"/>
                    </a:solidFill>
                  </a:rPr>
                  <a:t>Ipsum</a:t>
                </a:r>
                <a:r>
                  <a:rPr lang="en-US" sz="1000" dirty="0" smtClean="0">
                    <a:solidFill>
                      <a:schemeClr val="bg1"/>
                    </a:solidFill>
                  </a:rPr>
                  <a:t> Available  Believable</a:t>
                </a:r>
              </a:p>
            </p:txBody>
          </p:sp>
        </p:grpSp>
        <p:grpSp>
          <p:nvGrpSpPr>
            <p:cNvPr id="51" name="Group 25"/>
            <p:cNvGrpSpPr/>
            <p:nvPr/>
          </p:nvGrpSpPr>
          <p:grpSpPr>
            <a:xfrm>
              <a:off x="5464730" y="1125789"/>
              <a:ext cx="1641978" cy="458178"/>
              <a:chOff x="1662668" y="926727"/>
              <a:chExt cx="1641978" cy="458178"/>
            </a:xfrm>
          </p:grpSpPr>
          <p:sp>
            <p:nvSpPr>
              <p:cNvPr id="52" name="Text Placeholder 3"/>
              <p:cNvSpPr txBox="1">
                <a:spLocks/>
              </p:cNvSpPr>
              <p:nvPr/>
            </p:nvSpPr>
            <p:spPr>
              <a:xfrm>
                <a:off x="1662668" y="926727"/>
                <a:ext cx="615726" cy="164285"/>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Caviar Dreams" panose="020B0402020204020504" pitchFamily="34" charset="0"/>
                  </a:rPr>
                  <a:t>Key Word</a:t>
                </a:r>
              </a:p>
            </p:txBody>
          </p:sp>
          <p:sp>
            <p:nvSpPr>
              <p:cNvPr id="53" name="Text Placeholder 3"/>
              <p:cNvSpPr txBox="1">
                <a:spLocks/>
              </p:cNvSpPr>
              <p:nvPr/>
            </p:nvSpPr>
            <p:spPr>
              <a:xfrm>
                <a:off x="1662668" y="1111097"/>
                <a:ext cx="1641978" cy="273808"/>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Many Variations Of </a:t>
                </a:r>
                <a:r>
                  <a:rPr lang="en-US" sz="1000" dirty="0" err="1" smtClean="0">
                    <a:solidFill>
                      <a:schemeClr val="bg1"/>
                    </a:solidFill>
                  </a:rPr>
                  <a:t>Ipsum</a:t>
                </a:r>
                <a:r>
                  <a:rPr lang="en-US" sz="1000" dirty="0" smtClean="0">
                    <a:solidFill>
                      <a:schemeClr val="bg1"/>
                    </a:solidFill>
                  </a:rPr>
                  <a:t> Available Believable</a:t>
                </a:r>
              </a:p>
            </p:txBody>
          </p:sp>
        </p:grpSp>
      </p:grpSp>
      <p:sp>
        <p:nvSpPr>
          <p:cNvPr id="56" name="Picture Placeholder 55"/>
          <p:cNvSpPr>
            <a:spLocks noGrp="1"/>
          </p:cNvSpPr>
          <p:nvPr>
            <p:ph type="pic" sz="quarter" idx="14"/>
          </p:nvPr>
        </p:nvSpPr>
        <p:spPr/>
      </p:sp>
    </p:spTree>
    <p:extLst>
      <p:ext uri="{BB962C8B-B14F-4D97-AF65-F5344CB8AC3E}">
        <p14:creationId xmlns:p14="http://schemas.microsoft.com/office/powerpoint/2010/main" val="44006072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98</a:t>
            </a:fld>
            <a:endParaRPr lang="en-US"/>
          </a:p>
        </p:txBody>
      </p:sp>
      <p:sp>
        <p:nvSpPr>
          <p:cNvPr id="62" name="Title 11"/>
          <p:cNvSpPr txBox="1">
            <a:spLocks/>
          </p:cNvSpPr>
          <p:nvPr/>
        </p:nvSpPr>
        <p:spPr>
          <a:xfrm>
            <a:off x="2408589" y="668152"/>
            <a:ext cx="9479280"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Infographic </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8452708" y="472702"/>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aphicFrame>
        <p:nvGraphicFramePr>
          <p:cNvPr id="5" name="Chart 4"/>
          <p:cNvGraphicFramePr/>
          <p:nvPr>
            <p:extLst>
              <p:ext uri="{D42A27DB-BD31-4B8C-83A1-F6EECF244321}">
                <p14:modId xmlns:p14="http://schemas.microsoft.com/office/powerpoint/2010/main" val="2921774145"/>
              </p:ext>
            </p:extLst>
          </p:nvPr>
        </p:nvGraphicFramePr>
        <p:xfrm>
          <a:off x="4861983" y="2564356"/>
          <a:ext cx="2495157" cy="2640917"/>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4"/>
          <p:cNvGrpSpPr>
            <a:grpSpLocks noChangeAspect="1"/>
          </p:cNvGrpSpPr>
          <p:nvPr/>
        </p:nvGrpSpPr>
        <p:grpSpPr bwMode="auto">
          <a:xfrm>
            <a:off x="4584700" y="1905003"/>
            <a:ext cx="3022600" cy="3494617"/>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556" dirty="0"/>
            </a:p>
          </p:txBody>
        </p:sp>
      </p:grpSp>
      <p:sp>
        <p:nvSpPr>
          <p:cNvPr id="10" name="TextBox 9"/>
          <p:cNvSpPr txBox="1"/>
          <p:nvPr/>
        </p:nvSpPr>
        <p:spPr>
          <a:xfrm>
            <a:off x="8537499" y="2711850"/>
            <a:ext cx="3034927" cy="553998"/>
          </a:xfrm>
          <a:prstGeom prst="rect">
            <a:avLst/>
          </a:prstGeom>
          <a:noFill/>
        </p:spPr>
        <p:txBody>
          <a:bodyPr wrap="square" lIns="0" tIns="0" rIns="0" bIns="0" rtlCol="0">
            <a:spAutoFit/>
          </a:bodyPr>
          <a:lstStyle/>
          <a:p>
            <a:pPr defTabSz="1219170">
              <a:spcBef>
                <a:spcPct val="20000"/>
              </a:spcBef>
              <a:defRPr/>
            </a:pPr>
            <a:r>
              <a:rPr lang="en-US" sz="1200" dirty="0"/>
              <a:t>There are many variations passages of lorem ipsum available  majority have suffered alteration .</a:t>
            </a:r>
          </a:p>
        </p:txBody>
      </p:sp>
      <p:sp>
        <p:nvSpPr>
          <p:cNvPr id="11" name="Rectangle 10"/>
          <p:cNvSpPr/>
          <p:nvPr/>
        </p:nvSpPr>
        <p:spPr>
          <a:xfrm>
            <a:off x="8537499" y="2444946"/>
            <a:ext cx="1323760" cy="215444"/>
          </a:xfrm>
          <a:prstGeom prst="rect">
            <a:avLst/>
          </a:prstGeom>
        </p:spPr>
        <p:txBody>
          <a:bodyPr wrap="none" lIns="0" tIns="0" rIns="0" bIns="0">
            <a:spAutoFit/>
          </a:bodyPr>
          <a:lstStyle/>
          <a:p>
            <a:r>
              <a:rPr lang="en-US" sz="1400" b="1" dirty="0">
                <a:latin typeface="Caviar Dreams" panose="020B0402020204020504" pitchFamily="34" charset="0"/>
              </a:rPr>
              <a:t>Title Goes Here</a:t>
            </a:r>
          </a:p>
        </p:txBody>
      </p:sp>
      <p:sp>
        <p:nvSpPr>
          <p:cNvPr id="13" name="TextBox 12"/>
          <p:cNvSpPr txBox="1"/>
          <p:nvPr/>
        </p:nvSpPr>
        <p:spPr>
          <a:xfrm>
            <a:off x="631666" y="2602766"/>
            <a:ext cx="3034928" cy="553998"/>
          </a:xfrm>
          <a:prstGeom prst="rect">
            <a:avLst/>
          </a:prstGeom>
          <a:noFill/>
        </p:spPr>
        <p:txBody>
          <a:bodyPr wrap="square" lIns="0" tIns="0" rIns="0" bIns="0" rtlCol="0">
            <a:spAutoFit/>
          </a:bodyPr>
          <a:lstStyle/>
          <a:p>
            <a:pPr algn="r" defTabSz="1219170">
              <a:spcBef>
                <a:spcPct val="20000"/>
              </a:spcBef>
              <a:defRPr/>
            </a:pPr>
            <a:r>
              <a:rPr lang="en-US" sz="1200" dirty="0"/>
              <a:t>There are many variations passages of lorem ipsum available  majority have suffered alteration </a:t>
            </a:r>
          </a:p>
        </p:txBody>
      </p:sp>
      <p:sp>
        <p:nvSpPr>
          <p:cNvPr id="14" name="Rectangle 13"/>
          <p:cNvSpPr/>
          <p:nvPr/>
        </p:nvSpPr>
        <p:spPr>
          <a:xfrm>
            <a:off x="2342841" y="2359327"/>
            <a:ext cx="1323760" cy="215444"/>
          </a:xfrm>
          <a:prstGeom prst="rect">
            <a:avLst/>
          </a:prstGeom>
        </p:spPr>
        <p:txBody>
          <a:bodyPr wrap="none" lIns="0" tIns="0" rIns="0" bIns="0">
            <a:spAutoFit/>
          </a:bodyPr>
          <a:lstStyle/>
          <a:p>
            <a:pPr algn="r"/>
            <a:r>
              <a:rPr lang="en-US" sz="1400" b="1" dirty="0">
                <a:latin typeface="Caviar Dreams" panose="020B0402020204020504" pitchFamily="34" charset="0"/>
              </a:rPr>
              <a:t>Title Goes Here</a:t>
            </a:r>
          </a:p>
        </p:txBody>
      </p:sp>
      <p:grpSp>
        <p:nvGrpSpPr>
          <p:cNvPr id="15" name="Group 73"/>
          <p:cNvGrpSpPr/>
          <p:nvPr/>
        </p:nvGrpSpPr>
        <p:grpSpPr>
          <a:xfrm>
            <a:off x="3869794" y="2888302"/>
            <a:ext cx="1031009" cy="288800"/>
            <a:chOff x="2901397" y="1460250"/>
            <a:chExt cx="930338" cy="220268"/>
          </a:xfrm>
        </p:grpSpPr>
        <p:cxnSp>
          <p:nvCxnSpPr>
            <p:cNvPr id="16" name="Straight Connector 15"/>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8" name="Group 74"/>
          <p:cNvGrpSpPr/>
          <p:nvPr/>
        </p:nvGrpSpPr>
        <p:grpSpPr>
          <a:xfrm flipH="1">
            <a:off x="7319041" y="2878098"/>
            <a:ext cx="1031009" cy="293691"/>
            <a:chOff x="2901397" y="1460250"/>
            <a:chExt cx="930338" cy="220268"/>
          </a:xfrm>
        </p:grpSpPr>
        <p:cxnSp>
          <p:nvCxnSpPr>
            <p:cNvPr id="19" name="Straight Connector 18"/>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22" name="TextBox 21"/>
          <p:cNvSpPr txBox="1"/>
          <p:nvPr/>
        </p:nvSpPr>
        <p:spPr>
          <a:xfrm>
            <a:off x="8512099" y="4769016"/>
            <a:ext cx="3034927" cy="553998"/>
          </a:xfrm>
          <a:prstGeom prst="rect">
            <a:avLst/>
          </a:prstGeom>
          <a:noFill/>
        </p:spPr>
        <p:txBody>
          <a:bodyPr wrap="square" lIns="0" tIns="0" rIns="0" bIns="0" rtlCol="0">
            <a:spAutoFit/>
          </a:bodyPr>
          <a:lstStyle/>
          <a:p>
            <a:pPr defTabSz="1219170">
              <a:spcBef>
                <a:spcPct val="20000"/>
              </a:spcBef>
              <a:defRPr/>
            </a:pPr>
            <a:r>
              <a:rPr lang="en-US" sz="1200" dirty="0"/>
              <a:t>There are many variations passages of lorem ipsum available  majority have suffered alteration .</a:t>
            </a:r>
          </a:p>
        </p:txBody>
      </p:sp>
      <p:sp>
        <p:nvSpPr>
          <p:cNvPr id="23" name="Rectangle 22"/>
          <p:cNvSpPr/>
          <p:nvPr/>
        </p:nvSpPr>
        <p:spPr>
          <a:xfrm>
            <a:off x="8512099" y="4502112"/>
            <a:ext cx="1323760" cy="215444"/>
          </a:xfrm>
          <a:prstGeom prst="rect">
            <a:avLst/>
          </a:prstGeom>
        </p:spPr>
        <p:txBody>
          <a:bodyPr wrap="none" lIns="0" tIns="0" rIns="0" bIns="0">
            <a:spAutoFit/>
          </a:bodyPr>
          <a:lstStyle/>
          <a:p>
            <a:r>
              <a:rPr lang="en-US" sz="1400" b="1" dirty="0">
                <a:latin typeface="Caviar Dreams" panose="020B0402020204020504" pitchFamily="34" charset="0"/>
              </a:rPr>
              <a:t>Title Goes Here</a:t>
            </a:r>
          </a:p>
        </p:txBody>
      </p:sp>
      <p:sp>
        <p:nvSpPr>
          <p:cNvPr id="25" name="TextBox 24"/>
          <p:cNvSpPr txBox="1"/>
          <p:nvPr/>
        </p:nvSpPr>
        <p:spPr>
          <a:xfrm>
            <a:off x="631665" y="4664774"/>
            <a:ext cx="3034928" cy="553998"/>
          </a:xfrm>
          <a:prstGeom prst="rect">
            <a:avLst/>
          </a:prstGeom>
          <a:noFill/>
        </p:spPr>
        <p:txBody>
          <a:bodyPr wrap="square" lIns="0" tIns="0" rIns="0" bIns="0" rtlCol="0">
            <a:spAutoFit/>
          </a:bodyPr>
          <a:lstStyle/>
          <a:p>
            <a:pPr algn="r" defTabSz="1219170">
              <a:spcBef>
                <a:spcPct val="20000"/>
              </a:spcBef>
              <a:defRPr/>
            </a:pPr>
            <a:r>
              <a:rPr lang="en-US" sz="1200" dirty="0"/>
              <a:t>There are many variations passages of lorem ipsum available  majority have suffered alteration </a:t>
            </a:r>
          </a:p>
        </p:txBody>
      </p:sp>
      <p:sp>
        <p:nvSpPr>
          <p:cNvPr id="26" name="Rectangle 25"/>
          <p:cNvSpPr/>
          <p:nvPr/>
        </p:nvSpPr>
        <p:spPr>
          <a:xfrm>
            <a:off x="2342841" y="4421335"/>
            <a:ext cx="1323760" cy="215444"/>
          </a:xfrm>
          <a:prstGeom prst="rect">
            <a:avLst/>
          </a:prstGeom>
        </p:spPr>
        <p:txBody>
          <a:bodyPr wrap="none" lIns="0" tIns="0" rIns="0" bIns="0">
            <a:spAutoFit/>
          </a:bodyPr>
          <a:lstStyle/>
          <a:p>
            <a:pPr algn="r"/>
            <a:r>
              <a:rPr lang="en-US" sz="1400" b="1" dirty="0">
                <a:latin typeface="Caviar Dreams" panose="020B0402020204020504" pitchFamily="34" charset="0"/>
              </a:rPr>
              <a:t>Title Goes Here</a:t>
            </a:r>
          </a:p>
        </p:txBody>
      </p:sp>
      <p:grpSp>
        <p:nvGrpSpPr>
          <p:cNvPr id="27" name="Group 73"/>
          <p:cNvGrpSpPr/>
          <p:nvPr/>
        </p:nvGrpSpPr>
        <p:grpSpPr>
          <a:xfrm flipV="1">
            <a:off x="3869794" y="4666069"/>
            <a:ext cx="1031009" cy="288800"/>
            <a:chOff x="2901397" y="1460250"/>
            <a:chExt cx="930338" cy="220268"/>
          </a:xfrm>
        </p:grpSpPr>
        <p:cxnSp>
          <p:nvCxnSpPr>
            <p:cNvPr id="28" name="Straight Connector 27"/>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0" name="Group 74"/>
          <p:cNvGrpSpPr/>
          <p:nvPr/>
        </p:nvGrpSpPr>
        <p:grpSpPr>
          <a:xfrm flipH="1" flipV="1">
            <a:off x="7293641" y="4655865"/>
            <a:ext cx="1031009" cy="293691"/>
            <a:chOff x="2901397" y="1460250"/>
            <a:chExt cx="930338" cy="220268"/>
          </a:xfrm>
        </p:grpSpPr>
        <p:cxnSp>
          <p:nvCxnSpPr>
            <p:cNvPr id="31" name="Straight Connector 30"/>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3" name="Text Placeholder 3"/>
          <p:cNvSpPr txBox="1">
            <a:spLocks/>
          </p:cNvSpPr>
          <p:nvPr/>
        </p:nvSpPr>
        <p:spPr>
          <a:xfrm>
            <a:off x="7640702" y="5054600"/>
            <a:ext cx="58028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70">
              <a:spcBef>
                <a:spcPct val="20000"/>
              </a:spcBef>
              <a:defRPr/>
            </a:pPr>
            <a:r>
              <a:rPr lang="en-US" sz="2400" dirty="0">
                <a:solidFill>
                  <a:schemeClr val="tx1"/>
                </a:solidFill>
                <a:latin typeface="Caviar Dreams" panose="020B0402020204020504" pitchFamily="34" charset="0"/>
              </a:rPr>
              <a:t>30%</a:t>
            </a:r>
          </a:p>
        </p:txBody>
      </p:sp>
      <p:sp>
        <p:nvSpPr>
          <p:cNvPr id="34" name="Text Placeholder 3"/>
          <p:cNvSpPr txBox="1">
            <a:spLocks/>
          </p:cNvSpPr>
          <p:nvPr/>
        </p:nvSpPr>
        <p:spPr>
          <a:xfrm>
            <a:off x="7666102" y="2395315"/>
            <a:ext cx="60112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70">
              <a:spcBef>
                <a:spcPct val="20000"/>
              </a:spcBef>
              <a:defRPr/>
            </a:pPr>
            <a:r>
              <a:rPr lang="en-US" sz="2400" dirty="0">
                <a:solidFill>
                  <a:schemeClr val="tx1"/>
                </a:solidFill>
                <a:latin typeface="Caviar Dreams" panose="020B0402020204020504" pitchFamily="34" charset="0"/>
              </a:rPr>
              <a:t>15%</a:t>
            </a:r>
          </a:p>
        </p:txBody>
      </p:sp>
      <p:sp>
        <p:nvSpPr>
          <p:cNvPr id="35" name="Text Placeholder 3"/>
          <p:cNvSpPr txBox="1">
            <a:spLocks/>
          </p:cNvSpPr>
          <p:nvPr/>
        </p:nvSpPr>
        <p:spPr>
          <a:xfrm>
            <a:off x="3970250" y="2419492"/>
            <a:ext cx="58349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70">
              <a:spcBef>
                <a:spcPct val="20000"/>
              </a:spcBef>
              <a:defRPr/>
            </a:pPr>
            <a:r>
              <a:rPr lang="en-US" sz="2400" dirty="0">
                <a:solidFill>
                  <a:schemeClr val="tx1"/>
                </a:solidFill>
                <a:latin typeface="Caviar Dreams" panose="020B0402020204020504" pitchFamily="34" charset="0"/>
              </a:rPr>
              <a:t>25%</a:t>
            </a:r>
          </a:p>
        </p:txBody>
      </p:sp>
      <p:sp>
        <p:nvSpPr>
          <p:cNvPr id="36" name="Text Placeholder 3"/>
          <p:cNvSpPr txBox="1">
            <a:spLocks/>
          </p:cNvSpPr>
          <p:nvPr/>
        </p:nvSpPr>
        <p:spPr>
          <a:xfrm>
            <a:off x="4023737" y="5106483"/>
            <a:ext cx="581890"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1219170">
              <a:spcBef>
                <a:spcPct val="20000"/>
              </a:spcBef>
              <a:defRPr/>
            </a:pPr>
            <a:r>
              <a:rPr lang="en-US" sz="2400" dirty="0">
                <a:solidFill>
                  <a:schemeClr val="tx1"/>
                </a:solidFill>
                <a:latin typeface="Caviar Dreams" panose="020B0402020204020504" pitchFamily="34" charset="0"/>
              </a:rPr>
              <a:t>75%</a:t>
            </a:r>
          </a:p>
        </p:txBody>
      </p:sp>
      <p:sp>
        <p:nvSpPr>
          <p:cNvPr id="3" name="Oval 2"/>
          <p:cNvSpPr/>
          <p:nvPr/>
        </p:nvSpPr>
        <p:spPr>
          <a:xfrm>
            <a:off x="5363718" y="3163273"/>
            <a:ext cx="1469644" cy="1469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itle 11"/>
          <p:cNvSpPr txBox="1">
            <a:spLocks/>
          </p:cNvSpPr>
          <p:nvPr/>
        </p:nvSpPr>
        <p:spPr>
          <a:xfrm>
            <a:off x="5362909" y="3652311"/>
            <a:ext cx="146618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a:t>
            </a:r>
            <a:endPar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Tree>
    <p:extLst>
      <p:ext uri="{BB962C8B-B14F-4D97-AF65-F5344CB8AC3E}">
        <p14:creationId xmlns:p14="http://schemas.microsoft.com/office/powerpoint/2010/main" val="126930491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FF80D99-EBBB-423B-BB5D-F52C7FE98A9C}" type="slidenum">
              <a:rPr lang="en-US" smtClean="0"/>
              <a:pPr/>
              <a:t>99</a:t>
            </a:fld>
            <a:endParaRPr lang="en-US"/>
          </a:p>
        </p:txBody>
      </p:sp>
      <p:sp>
        <p:nvSpPr>
          <p:cNvPr id="62" name="Title 11"/>
          <p:cNvSpPr txBox="1">
            <a:spLocks/>
          </p:cNvSpPr>
          <p:nvPr/>
        </p:nvSpPr>
        <p:spPr>
          <a:xfrm>
            <a:off x="4828095" y="838523"/>
            <a:ext cx="6055805"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 </a:t>
            </a:r>
            <a:r>
              <a:rPr lang="en-US" sz="3599" b="1" spc="-300"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Award</a:t>
            </a:r>
            <a:endParaRPr lang="en-US" sz="3599" b="1" spc="-300"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63" name="Title 11"/>
          <p:cNvSpPr txBox="1">
            <a:spLocks/>
          </p:cNvSpPr>
          <p:nvPr/>
        </p:nvSpPr>
        <p:spPr>
          <a:xfrm>
            <a:off x="4828095" y="643073"/>
            <a:ext cx="3435161" cy="192764"/>
          </a:xfrm>
          <a:prstGeom prst="rect">
            <a:avLst/>
          </a:prstGeom>
        </p:spPr>
        <p:txBody>
          <a:bodyPr vert="horz"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1100" dirty="0">
                <a:solidFill>
                  <a:schemeClr val="tx1">
                    <a:lumMod val="95000"/>
                    <a:lumOff val="5000"/>
                  </a:schemeClr>
                </a:solidFill>
                <a:ea typeface="Roboto" panose="02000000000000000000" pitchFamily="2" charset="0"/>
                <a:cs typeface="Open Sans Light" panose="020B0306030504020204" pitchFamily="34" charset="0"/>
              </a:rPr>
              <a:t>Insert Your Creative Idea </a:t>
            </a:r>
          </a:p>
        </p:txBody>
      </p:sp>
      <p:grpSp>
        <p:nvGrpSpPr>
          <p:cNvPr id="4" name="Group 3"/>
          <p:cNvGrpSpPr/>
          <p:nvPr/>
        </p:nvGrpSpPr>
        <p:grpSpPr>
          <a:xfrm>
            <a:off x="914400" y="1266798"/>
            <a:ext cx="3292224" cy="4174896"/>
            <a:chOff x="914400" y="1533498"/>
            <a:chExt cx="3292224" cy="4174896"/>
          </a:xfrm>
        </p:grpSpPr>
        <p:grpSp>
          <p:nvGrpSpPr>
            <p:cNvPr id="5" name="Group 30129"/>
            <p:cNvGrpSpPr/>
            <p:nvPr/>
          </p:nvGrpSpPr>
          <p:grpSpPr>
            <a:xfrm>
              <a:off x="914400" y="1533498"/>
              <a:ext cx="3292224" cy="4174896"/>
              <a:chOff x="0" y="0"/>
              <a:chExt cx="3682656" cy="4670004"/>
            </a:xfrm>
          </p:grpSpPr>
          <p:sp>
            <p:nvSpPr>
              <p:cNvPr id="6" name="Shape 30117"/>
              <p:cNvSpPr/>
              <p:nvPr/>
            </p:nvSpPr>
            <p:spPr>
              <a:xfrm>
                <a:off x="156438" y="1407942"/>
                <a:ext cx="3134011" cy="3254112"/>
              </a:xfrm>
              <a:custGeom>
                <a:avLst/>
                <a:gdLst/>
                <a:ahLst/>
                <a:cxnLst>
                  <a:cxn ang="0">
                    <a:pos x="wd2" y="hd2"/>
                  </a:cxn>
                  <a:cxn ang="5400000">
                    <a:pos x="wd2" y="hd2"/>
                  </a:cxn>
                  <a:cxn ang="10800000">
                    <a:pos x="wd2" y="hd2"/>
                  </a:cxn>
                  <a:cxn ang="16200000">
                    <a:pos x="wd2" y="hd2"/>
                  </a:cxn>
                </a:cxnLst>
                <a:rect l="0" t="0" r="r" b="b"/>
                <a:pathLst>
                  <a:path w="21600" h="21600" extrusionOk="0">
                    <a:moveTo>
                      <a:pt x="14166" y="0"/>
                    </a:moveTo>
                    <a:lnTo>
                      <a:pt x="5371" y="3317"/>
                    </a:lnTo>
                    <a:lnTo>
                      <a:pt x="7427" y="8375"/>
                    </a:lnTo>
                    <a:lnTo>
                      <a:pt x="5728" y="4195"/>
                    </a:lnTo>
                    <a:lnTo>
                      <a:pt x="0" y="18283"/>
                    </a:lnTo>
                    <a:lnTo>
                      <a:pt x="5926" y="16184"/>
                    </a:lnTo>
                    <a:lnTo>
                      <a:pt x="8796" y="21600"/>
                    </a:lnTo>
                    <a:lnTo>
                      <a:pt x="10800" y="16670"/>
                    </a:lnTo>
                    <a:lnTo>
                      <a:pt x="12804" y="21600"/>
                    </a:lnTo>
                    <a:lnTo>
                      <a:pt x="15674" y="16184"/>
                    </a:lnTo>
                    <a:lnTo>
                      <a:pt x="21600" y="18283"/>
                    </a:lnTo>
                    <a:cubicBezTo>
                      <a:pt x="21600" y="18283"/>
                      <a:pt x="14166" y="0"/>
                      <a:pt x="14166" y="0"/>
                    </a:cubicBezTo>
                    <a:close/>
                  </a:path>
                </a:pathLst>
              </a:custGeom>
              <a:solidFill>
                <a:schemeClr val="accent1"/>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 name="Shape 30118"/>
              <p:cNvSpPr/>
              <p:nvPr/>
            </p:nvSpPr>
            <p:spPr>
              <a:xfrm>
                <a:off x="156438" y="2047916"/>
                <a:ext cx="1567007" cy="2622088"/>
              </a:xfrm>
              <a:custGeom>
                <a:avLst/>
                <a:gdLst/>
                <a:ahLst/>
                <a:cxnLst>
                  <a:cxn ang="0">
                    <a:pos x="wd2" y="hd2"/>
                  </a:cxn>
                  <a:cxn ang="5400000">
                    <a:pos x="wd2" y="hd2"/>
                  </a:cxn>
                  <a:cxn ang="10800000">
                    <a:pos x="wd2" y="hd2"/>
                  </a:cxn>
                  <a:cxn ang="16200000">
                    <a:pos x="wd2" y="hd2"/>
                  </a:cxn>
                </a:cxnLst>
                <a:rect l="0" t="0" r="r" b="b"/>
                <a:pathLst>
                  <a:path w="21600" h="21600" extrusionOk="0">
                    <a:moveTo>
                      <a:pt x="0" y="17484"/>
                    </a:moveTo>
                    <a:lnTo>
                      <a:pt x="11851" y="14879"/>
                    </a:lnTo>
                    <a:lnTo>
                      <a:pt x="17591" y="21600"/>
                    </a:lnTo>
                    <a:lnTo>
                      <a:pt x="21600" y="15482"/>
                    </a:lnTo>
                    <a:lnTo>
                      <a:pt x="11456" y="0"/>
                    </a:lnTo>
                    <a:cubicBezTo>
                      <a:pt x="11456" y="0"/>
                      <a:pt x="0" y="17484"/>
                      <a:pt x="0" y="17484"/>
                    </a:cubicBezTo>
                    <a:close/>
                  </a:path>
                </a:pathLst>
              </a:custGeom>
              <a:solidFill>
                <a:srgbClr val="000000">
                  <a:alpha val="1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 name="Shape 30119"/>
              <p:cNvSpPr/>
              <p:nvPr/>
            </p:nvSpPr>
            <p:spPr>
              <a:xfrm>
                <a:off x="952849" y="2047916"/>
                <a:ext cx="778193" cy="1987364"/>
              </a:xfrm>
              <a:custGeom>
                <a:avLst/>
                <a:gdLst/>
                <a:ahLst/>
                <a:cxnLst>
                  <a:cxn ang="0">
                    <a:pos x="wd2" y="hd2"/>
                  </a:cxn>
                  <a:cxn ang="5400000">
                    <a:pos x="wd2" y="hd2"/>
                  </a:cxn>
                  <a:cxn ang="10800000">
                    <a:pos x="wd2" y="hd2"/>
                  </a:cxn>
                  <a:cxn ang="16200000">
                    <a:pos x="wd2" y="hd2"/>
                  </a:cxn>
                </a:cxnLst>
                <a:rect l="0" t="0" r="r" b="b"/>
                <a:pathLst>
                  <a:path w="21600" h="21600" extrusionOk="0">
                    <a:moveTo>
                      <a:pt x="1173" y="0"/>
                    </a:moveTo>
                    <a:lnTo>
                      <a:pt x="0" y="1173"/>
                    </a:lnTo>
                    <a:lnTo>
                      <a:pt x="20427" y="21600"/>
                    </a:lnTo>
                    <a:lnTo>
                      <a:pt x="21600" y="20427"/>
                    </a:lnTo>
                    <a:cubicBezTo>
                      <a:pt x="21600" y="20427"/>
                      <a:pt x="1173" y="0"/>
                      <a:pt x="1173" y="0"/>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 name="Shape 30120"/>
              <p:cNvSpPr/>
              <p:nvPr/>
            </p:nvSpPr>
            <p:spPr>
              <a:xfrm>
                <a:off x="625752" y="1407942"/>
                <a:ext cx="2217493" cy="2019911"/>
              </a:xfrm>
              <a:custGeom>
                <a:avLst/>
                <a:gdLst/>
                <a:ahLst/>
                <a:cxnLst>
                  <a:cxn ang="0">
                    <a:pos x="wd2" y="hd2"/>
                  </a:cxn>
                  <a:cxn ang="5400000">
                    <a:pos x="wd2" y="hd2"/>
                  </a:cxn>
                  <a:cxn ang="10800000">
                    <a:pos x="wd2" y="hd2"/>
                  </a:cxn>
                  <a:cxn ang="16200000">
                    <a:pos x="wd2" y="hd2"/>
                  </a:cxn>
                </a:cxnLst>
                <a:rect l="0" t="0" r="r" b="b"/>
                <a:pathLst>
                  <a:path w="21600" h="21345" extrusionOk="0">
                    <a:moveTo>
                      <a:pt x="3559" y="6679"/>
                    </a:moveTo>
                    <a:lnTo>
                      <a:pt x="0" y="16540"/>
                    </a:lnTo>
                    <a:cubicBezTo>
                      <a:pt x="160" y="17651"/>
                      <a:pt x="1206" y="18389"/>
                      <a:pt x="2233" y="18035"/>
                    </a:cubicBezTo>
                    <a:cubicBezTo>
                      <a:pt x="3136" y="17724"/>
                      <a:pt x="4101" y="18258"/>
                      <a:pt x="4400" y="19234"/>
                    </a:cubicBezTo>
                    <a:cubicBezTo>
                      <a:pt x="4768" y="20434"/>
                      <a:pt x="6104" y="20906"/>
                      <a:pt x="7053" y="20168"/>
                    </a:cubicBezTo>
                    <a:cubicBezTo>
                      <a:pt x="7823" y="19570"/>
                      <a:pt x="8893" y="19753"/>
                      <a:pt x="9455" y="20581"/>
                    </a:cubicBezTo>
                    <a:cubicBezTo>
                      <a:pt x="10148" y="21600"/>
                      <a:pt x="11552" y="21600"/>
                      <a:pt x="12244" y="20581"/>
                    </a:cubicBezTo>
                    <a:cubicBezTo>
                      <a:pt x="12806" y="19753"/>
                      <a:pt x="13877" y="19570"/>
                      <a:pt x="14647" y="20168"/>
                    </a:cubicBezTo>
                    <a:cubicBezTo>
                      <a:pt x="15595" y="20906"/>
                      <a:pt x="16931" y="20434"/>
                      <a:pt x="17299" y="19234"/>
                    </a:cubicBezTo>
                    <a:cubicBezTo>
                      <a:pt x="17598" y="18258"/>
                      <a:pt x="18563" y="17724"/>
                      <a:pt x="19466" y="18035"/>
                    </a:cubicBezTo>
                    <a:cubicBezTo>
                      <a:pt x="20364" y="18344"/>
                      <a:pt x="21277" y="17820"/>
                      <a:pt x="21600" y="16940"/>
                    </a:cubicBezTo>
                    <a:lnTo>
                      <a:pt x="15486" y="0"/>
                    </a:lnTo>
                    <a:lnTo>
                      <a:pt x="3055" y="5281"/>
                    </a:lnTo>
                    <a:cubicBezTo>
                      <a:pt x="3055" y="5281"/>
                      <a:pt x="3559" y="6679"/>
                      <a:pt x="3559" y="6679"/>
                    </a:cubicBezTo>
                    <a:close/>
                  </a:path>
                </a:pathLst>
              </a:custGeom>
              <a:solidFill>
                <a:srgbClr val="000000">
                  <a:alpha val="30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0" name="Shape 30121"/>
              <p:cNvSpPr/>
              <p:nvPr/>
            </p:nvSpPr>
            <p:spPr>
              <a:xfrm>
                <a:off x="85328" y="0"/>
                <a:ext cx="3302492" cy="3302468"/>
              </a:xfrm>
              <a:custGeom>
                <a:avLst/>
                <a:gdLst/>
                <a:ahLst/>
                <a:cxnLst>
                  <a:cxn ang="0">
                    <a:pos x="wd2" y="hd2"/>
                  </a:cxn>
                  <a:cxn ang="5400000">
                    <a:pos x="wd2" y="hd2"/>
                  </a:cxn>
                  <a:cxn ang="10800000">
                    <a:pos x="wd2" y="hd2"/>
                  </a:cxn>
                  <a:cxn ang="16200000">
                    <a:pos x="wd2" y="hd2"/>
                  </a:cxn>
                </a:cxnLst>
                <a:rect l="0" t="0" r="r" b="b"/>
                <a:pathLst>
                  <a:path w="21310" h="21310" extrusionOk="0">
                    <a:moveTo>
                      <a:pt x="20876" y="9795"/>
                    </a:moveTo>
                    <a:lnTo>
                      <a:pt x="20876" y="9795"/>
                    </a:lnTo>
                    <a:cubicBezTo>
                      <a:pt x="20406" y="9449"/>
                      <a:pt x="20301" y="8789"/>
                      <a:pt x="20641" y="8314"/>
                    </a:cubicBezTo>
                    <a:cubicBezTo>
                      <a:pt x="21060" y="7729"/>
                      <a:pt x="20793" y="6906"/>
                      <a:pt x="20110" y="6679"/>
                    </a:cubicBezTo>
                    <a:cubicBezTo>
                      <a:pt x="19556" y="6495"/>
                      <a:pt x="19252" y="5899"/>
                      <a:pt x="19429" y="5343"/>
                    </a:cubicBezTo>
                    <a:lnTo>
                      <a:pt x="19429" y="5343"/>
                    </a:lnTo>
                    <a:cubicBezTo>
                      <a:pt x="19647" y="4657"/>
                      <a:pt x="19138" y="3957"/>
                      <a:pt x="18419" y="3952"/>
                    </a:cubicBezTo>
                    <a:cubicBezTo>
                      <a:pt x="17834" y="3948"/>
                      <a:pt x="17362" y="3475"/>
                      <a:pt x="17358" y="2891"/>
                    </a:cubicBezTo>
                    <a:cubicBezTo>
                      <a:pt x="17353" y="2172"/>
                      <a:pt x="16653" y="1663"/>
                      <a:pt x="15967" y="1881"/>
                    </a:cubicBezTo>
                    <a:cubicBezTo>
                      <a:pt x="15411" y="2058"/>
                      <a:pt x="14815" y="1754"/>
                      <a:pt x="14631" y="1200"/>
                    </a:cubicBezTo>
                    <a:cubicBezTo>
                      <a:pt x="14404" y="517"/>
                      <a:pt x="13581" y="250"/>
                      <a:pt x="12996" y="669"/>
                    </a:cubicBezTo>
                    <a:cubicBezTo>
                      <a:pt x="12521" y="1009"/>
                      <a:pt x="11861" y="904"/>
                      <a:pt x="11515" y="434"/>
                    </a:cubicBezTo>
                    <a:cubicBezTo>
                      <a:pt x="11088" y="-145"/>
                      <a:pt x="10222" y="-145"/>
                      <a:pt x="9795" y="434"/>
                    </a:cubicBezTo>
                    <a:cubicBezTo>
                      <a:pt x="9449" y="904"/>
                      <a:pt x="8789" y="1009"/>
                      <a:pt x="8314" y="669"/>
                    </a:cubicBezTo>
                    <a:cubicBezTo>
                      <a:pt x="7729" y="250"/>
                      <a:pt x="6906" y="517"/>
                      <a:pt x="6679" y="1200"/>
                    </a:cubicBezTo>
                    <a:cubicBezTo>
                      <a:pt x="6495" y="1754"/>
                      <a:pt x="5899" y="2058"/>
                      <a:pt x="5343" y="1881"/>
                    </a:cubicBezTo>
                    <a:cubicBezTo>
                      <a:pt x="4657" y="1663"/>
                      <a:pt x="3957" y="2172"/>
                      <a:pt x="3952" y="2891"/>
                    </a:cubicBezTo>
                    <a:cubicBezTo>
                      <a:pt x="3948" y="3475"/>
                      <a:pt x="3476" y="3948"/>
                      <a:pt x="2891" y="3952"/>
                    </a:cubicBezTo>
                    <a:cubicBezTo>
                      <a:pt x="2172" y="3957"/>
                      <a:pt x="1663" y="4657"/>
                      <a:pt x="1881" y="5343"/>
                    </a:cubicBezTo>
                    <a:lnTo>
                      <a:pt x="1881" y="5343"/>
                    </a:lnTo>
                    <a:cubicBezTo>
                      <a:pt x="2058" y="5899"/>
                      <a:pt x="1754" y="6495"/>
                      <a:pt x="1200" y="6679"/>
                    </a:cubicBezTo>
                    <a:cubicBezTo>
                      <a:pt x="517" y="6906"/>
                      <a:pt x="250" y="7729"/>
                      <a:pt x="669" y="8314"/>
                    </a:cubicBezTo>
                    <a:cubicBezTo>
                      <a:pt x="1009" y="8789"/>
                      <a:pt x="904" y="9449"/>
                      <a:pt x="434" y="9795"/>
                    </a:cubicBezTo>
                    <a:cubicBezTo>
                      <a:pt x="-145" y="10222"/>
                      <a:pt x="-145" y="11088"/>
                      <a:pt x="434" y="11515"/>
                    </a:cubicBezTo>
                    <a:cubicBezTo>
                      <a:pt x="904" y="11861"/>
                      <a:pt x="1009" y="12521"/>
                      <a:pt x="669" y="12996"/>
                    </a:cubicBezTo>
                    <a:cubicBezTo>
                      <a:pt x="250" y="13581"/>
                      <a:pt x="517" y="14404"/>
                      <a:pt x="1200" y="14631"/>
                    </a:cubicBezTo>
                    <a:cubicBezTo>
                      <a:pt x="1754" y="14815"/>
                      <a:pt x="2058" y="15411"/>
                      <a:pt x="1881" y="15967"/>
                    </a:cubicBezTo>
                    <a:cubicBezTo>
                      <a:pt x="1663" y="16653"/>
                      <a:pt x="2172" y="17353"/>
                      <a:pt x="2891" y="17358"/>
                    </a:cubicBezTo>
                    <a:cubicBezTo>
                      <a:pt x="3476" y="17362"/>
                      <a:pt x="3948" y="17834"/>
                      <a:pt x="3952" y="18419"/>
                    </a:cubicBezTo>
                    <a:cubicBezTo>
                      <a:pt x="3957" y="19138"/>
                      <a:pt x="4657" y="19647"/>
                      <a:pt x="5343" y="19429"/>
                    </a:cubicBezTo>
                    <a:cubicBezTo>
                      <a:pt x="5899" y="19252"/>
                      <a:pt x="6495" y="19556"/>
                      <a:pt x="6679" y="20110"/>
                    </a:cubicBezTo>
                    <a:cubicBezTo>
                      <a:pt x="6906" y="20793"/>
                      <a:pt x="7729" y="21060"/>
                      <a:pt x="8314" y="20641"/>
                    </a:cubicBezTo>
                    <a:cubicBezTo>
                      <a:pt x="8789" y="20301"/>
                      <a:pt x="9449" y="20406"/>
                      <a:pt x="9795" y="20876"/>
                    </a:cubicBezTo>
                    <a:cubicBezTo>
                      <a:pt x="10222" y="21455"/>
                      <a:pt x="11088" y="21455"/>
                      <a:pt x="11515" y="20876"/>
                    </a:cubicBezTo>
                    <a:cubicBezTo>
                      <a:pt x="11861" y="20406"/>
                      <a:pt x="12521" y="20301"/>
                      <a:pt x="12996" y="20641"/>
                    </a:cubicBezTo>
                    <a:cubicBezTo>
                      <a:pt x="13581" y="21060"/>
                      <a:pt x="14404" y="20793"/>
                      <a:pt x="14631" y="20110"/>
                    </a:cubicBezTo>
                    <a:cubicBezTo>
                      <a:pt x="14815" y="19556"/>
                      <a:pt x="15411" y="19252"/>
                      <a:pt x="15967" y="19429"/>
                    </a:cubicBezTo>
                    <a:cubicBezTo>
                      <a:pt x="16653" y="19647"/>
                      <a:pt x="17353" y="19138"/>
                      <a:pt x="17358" y="18419"/>
                    </a:cubicBezTo>
                    <a:cubicBezTo>
                      <a:pt x="17362" y="17834"/>
                      <a:pt x="17834" y="17362"/>
                      <a:pt x="18419" y="17358"/>
                    </a:cubicBezTo>
                    <a:cubicBezTo>
                      <a:pt x="19138" y="17353"/>
                      <a:pt x="19647" y="16653"/>
                      <a:pt x="19429" y="15967"/>
                    </a:cubicBezTo>
                    <a:cubicBezTo>
                      <a:pt x="19252" y="15411"/>
                      <a:pt x="19556" y="14815"/>
                      <a:pt x="20110" y="14631"/>
                    </a:cubicBezTo>
                    <a:cubicBezTo>
                      <a:pt x="20793" y="14404"/>
                      <a:pt x="21060" y="13581"/>
                      <a:pt x="20641" y="12996"/>
                    </a:cubicBezTo>
                    <a:cubicBezTo>
                      <a:pt x="20301" y="12521"/>
                      <a:pt x="20406" y="11861"/>
                      <a:pt x="20876" y="11515"/>
                    </a:cubicBezTo>
                    <a:cubicBezTo>
                      <a:pt x="21455" y="11088"/>
                      <a:pt x="21455" y="10222"/>
                      <a:pt x="20876" y="9795"/>
                    </a:cubicBezTo>
                  </a:path>
                </a:pathLst>
              </a:custGeom>
              <a:solidFill>
                <a:srgbClr val="FFD41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1" name="Shape 30122"/>
              <p:cNvSpPr/>
              <p:nvPr/>
            </p:nvSpPr>
            <p:spPr>
              <a:xfrm>
                <a:off x="85198" y="205"/>
                <a:ext cx="3302491" cy="3302289"/>
              </a:xfrm>
              <a:custGeom>
                <a:avLst/>
                <a:gdLst/>
                <a:ahLst/>
                <a:cxnLst>
                  <a:cxn ang="0">
                    <a:pos x="wd2" y="hd2"/>
                  </a:cxn>
                  <a:cxn ang="5400000">
                    <a:pos x="wd2" y="hd2"/>
                  </a:cxn>
                  <a:cxn ang="10800000">
                    <a:pos x="wd2" y="hd2"/>
                  </a:cxn>
                  <a:cxn ang="16200000">
                    <a:pos x="wd2" y="hd2"/>
                  </a:cxn>
                </a:cxnLst>
                <a:rect l="0" t="0" r="r" b="b"/>
                <a:pathLst>
                  <a:path w="21310" h="21454" extrusionOk="0">
                    <a:moveTo>
                      <a:pt x="10655" y="0"/>
                    </a:moveTo>
                    <a:cubicBezTo>
                      <a:pt x="10332" y="0"/>
                      <a:pt x="10011" y="144"/>
                      <a:pt x="9798" y="436"/>
                    </a:cubicBezTo>
                    <a:cubicBezTo>
                      <a:pt x="9451" y="909"/>
                      <a:pt x="8790" y="1015"/>
                      <a:pt x="8315" y="673"/>
                    </a:cubicBezTo>
                    <a:cubicBezTo>
                      <a:pt x="7730" y="251"/>
                      <a:pt x="6907" y="520"/>
                      <a:pt x="6680" y="1207"/>
                    </a:cubicBezTo>
                    <a:cubicBezTo>
                      <a:pt x="6496" y="1765"/>
                      <a:pt x="5900" y="2069"/>
                      <a:pt x="5344" y="1891"/>
                    </a:cubicBezTo>
                    <a:cubicBezTo>
                      <a:pt x="4658" y="1672"/>
                      <a:pt x="3958" y="2186"/>
                      <a:pt x="3953" y="2910"/>
                    </a:cubicBezTo>
                    <a:cubicBezTo>
                      <a:pt x="3949" y="3498"/>
                      <a:pt x="3476" y="3975"/>
                      <a:pt x="2892" y="3979"/>
                    </a:cubicBezTo>
                    <a:cubicBezTo>
                      <a:pt x="2173" y="3984"/>
                      <a:pt x="1665" y="4689"/>
                      <a:pt x="1882" y="5379"/>
                    </a:cubicBezTo>
                    <a:cubicBezTo>
                      <a:pt x="2059" y="5940"/>
                      <a:pt x="1754" y="6539"/>
                      <a:pt x="1200" y="6725"/>
                    </a:cubicBezTo>
                    <a:cubicBezTo>
                      <a:pt x="517" y="6953"/>
                      <a:pt x="250" y="7781"/>
                      <a:pt x="669" y="8370"/>
                    </a:cubicBezTo>
                    <a:cubicBezTo>
                      <a:pt x="1009" y="8848"/>
                      <a:pt x="904" y="9511"/>
                      <a:pt x="434" y="9860"/>
                    </a:cubicBezTo>
                    <a:cubicBezTo>
                      <a:pt x="-145" y="10290"/>
                      <a:pt x="-145" y="11163"/>
                      <a:pt x="434" y="11593"/>
                    </a:cubicBezTo>
                    <a:cubicBezTo>
                      <a:pt x="904" y="11942"/>
                      <a:pt x="1009" y="12604"/>
                      <a:pt x="669" y="13083"/>
                    </a:cubicBezTo>
                    <a:cubicBezTo>
                      <a:pt x="250" y="13672"/>
                      <a:pt x="517" y="14500"/>
                      <a:pt x="1200" y="14728"/>
                    </a:cubicBezTo>
                    <a:cubicBezTo>
                      <a:pt x="1754" y="14914"/>
                      <a:pt x="2059" y="15513"/>
                      <a:pt x="1882" y="16074"/>
                    </a:cubicBezTo>
                    <a:cubicBezTo>
                      <a:pt x="1665" y="16764"/>
                      <a:pt x="2173" y="17469"/>
                      <a:pt x="2892" y="17474"/>
                    </a:cubicBezTo>
                    <a:cubicBezTo>
                      <a:pt x="3476" y="17478"/>
                      <a:pt x="3949" y="17954"/>
                      <a:pt x="3953" y="18542"/>
                    </a:cubicBezTo>
                    <a:cubicBezTo>
                      <a:pt x="3958" y="19267"/>
                      <a:pt x="4658" y="19781"/>
                      <a:pt x="5344" y="19562"/>
                    </a:cubicBezTo>
                    <a:cubicBezTo>
                      <a:pt x="5900" y="19384"/>
                      <a:pt x="6496" y="19688"/>
                      <a:pt x="6680" y="20246"/>
                    </a:cubicBezTo>
                    <a:cubicBezTo>
                      <a:pt x="6907" y="20933"/>
                      <a:pt x="7730" y="21202"/>
                      <a:pt x="8315" y="20780"/>
                    </a:cubicBezTo>
                    <a:cubicBezTo>
                      <a:pt x="8790" y="20437"/>
                      <a:pt x="9451" y="20544"/>
                      <a:pt x="9798" y="21017"/>
                    </a:cubicBezTo>
                    <a:cubicBezTo>
                      <a:pt x="10224" y="21600"/>
                      <a:pt x="11089" y="21600"/>
                      <a:pt x="11515" y="21017"/>
                    </a:cubicBezTo>
                    <a:cubicBezTo>
                      <a:pt x="11862" y="20544"/>
                      <a:pt x="12523" y="20437"/>
                      <a:pt x="12998" y="20780"/>
                    </a:cubicBezTo>
                    <a:cubicBezTo>
                      <a:pt x="13583" y="21202"/>
                      <a:pt x="14406" y="20933"/>
                      <a:pt x="14633" y="20246"/>
                    </a:cubicBezTo>
                    <a:cubicBezTo>
                      <a:pt x="14817" y="19688"/>
                      <a:pt x="15412" y="19384"/>
                      <a:pt x="15969" y="19562"/>
                    </a:cubicBezTo>
                    <a:cubicBezTo>
                      <a:pt x="16655" y="19781"/>
                      <a:pt x="17355" y="19267"/>
                      <a:pt x="17360" y="18542"/>
                    </a:cubicBezTo>
                    <a:cubicBezTo>
                      <a:pt x="17364" y="17954"/>
                      <a:pt x="17834" y="17478"/>
                      <a:pt x="18418" y="17474"/>
                    </a:cubicBezTo>
                    <a:cubicBezTo>
                      <a:pt x="19138" y="17469"/>
                      <a:pt x="19648" y="16764"/>
                      <a:pt x="19431" y="16074"/>
                    </a:cubicBezTo>
                    <a:cubicBezTo>
                      <a:pt x="19254" y="15513"/>
                      <a:pt x="19556" y="14914"/>
                      <a:pt x="20110" y="14728"/>
                    </a:cubicBezTo>
                    <a:cubicBezTo>
                      <a:pt x="20793" y="14500"/>
                      <a:pt x="21060" y="13672"/>
                      <a:pt x="20641" y="13083"/>
                    </a:cubicBezTo>
                    <a:cubicBezTo>
                      <a:pt x="20301" y="12604"/>
                      <a:pt x="20406" y="11942"/>
                      <a:pt x="20876" y="11593"/>
                    </a:cubicBezTo>
                    <a:cubicBezTo>
                      <a:pt x="21455" y="11163"/>
                      <a:pt x="21455" y="10290"/>
                      <a:pt x="20876" y="9860"/>
                    </a:cubicBezTo>
                    <a:cubicBezTo>
                      <a:pt x="20406" y="9511"/>
                      <a:pt x="20301" y="8848"/>
                      <a:pt x="20641" y="8370"/>
                    </a:cubicBezTo>
                    <a:cubicBezTo>
                      <a:pt x="21060" y="7781"/>
                      <a:pt x="20793" y="6953"/>
                      <a:pt x="20110" y="6725"/>
                    </a:cubicBezTo>
                    <a:cubicBezTo>
                      <a:pt x="19556" y="6539"/>
                      <a:pt x="19254" y="5940"/>
                      <a:pt x="19431" y="5379"/>
                    </a:cubicBezTo>
                    <a:cubicBezTo>
                      <a:pt x="19648" y="4689"/>
                      <a:pt x="19138" y="3984"/>
                      <a:pt x="18418" y="3979"/>
                    </a:cubicBezTo>
                    <a:cubicBezTo>
                      <a:pt x="17834" y="3975"/>
                      <a:pt x="17364" y="3498"/>
                      <a:pt x="17360" y="2910"/>
                    </a:cubicBezTo>
                    <a:cubicBezTo>
                      <a:pt x="17355" y="2186"/>
                      <a:pt x="16655" y="1672"/>
                      <a:pt x="15969" y="1891"/>
                    </a:cubicBezTo>
                    <a:cubicBezTo>
                      <a:pt x="15412" y="2069"/>
                      <a:pt x="14817" y="1765"/>
                      <a:pt x="14633" y="1207"/>
                    </a:cubicBezTo>
                    <a:cubicBezTo>
                      <a:pt x="14406" y="520"/>
                      <a:pt x="13583" y="251"/>
                      <a:pt x="12998" y="673"/>
                    </a:cubicBezTo>
                    <a:cubicBezTo>
                      <a:pt x="12523" y="1015"/>
                      <a:pt x="11862" y="909"/>
                      <a:pt x="11515" y="436"/>
                    </a:cubicBezTo>
                    <a:cubicBezTo>
                      <a:pt x="11302" y="144"/>
                      <a:pt x="10978" y="0"/>
                      <a:pt x="10655" y="0"/>
                    </a:cubicBezTo>
                    <a:close/>
                    <a:moveTo>
                      <a:pt x="10655" y="1750"/>
                    </a:moveTo>
                    <a:cubicBezTo>
                      <a:pt x="15578" y="1750"/>
                      <a:pt x="19571" y="5770"/>
                      <a:pt x="19571" y="10726"/>
                    </a:cubicBezTo>
                    <a:cubicBezTo>
                      <a:pt x="19571" y="15683"/>
                      <a:pt x="15578" y="19700"/>
                      <a:pt x="10655" y="19700"/>
                    </a:cubicBezTo>
                    <a:cubicBezTo>
                      <a:pt x="5732" y="19700"/>
                      <a:pt x="1742" y="15683"/>
                      <a:pt x="1742" y="10726"/>
                    </a:cubicBezTo>
                    <a:cubicBezTo>
                      <a:pt x="1742" y="5770"/>
                      <a:pt x="5732" y="1750"/>
                      <a:pt x="10655" y="1750"/>
                    </a:cubicBezTo>
                    <a:close/>
                    <a:moveTo>
                      <a:pt x="10724" y="3141"/>
                    </a:moveTo>
                    <a:cubicBezTo>
                      <a:pt x="6531" y="3141"/>
                      <a:pt x="3121" y="6574"/>
                      <a:pt x="3121" y="10796"/>
                    </a:cubicBezTo>
                    <a:cubicBezTo>
                      <a:pt x="3121" y="15017"/>
                      <a:pt x="6531" y="18453"/>
                      <a:pt x="10724" y="18453"/>
                    </a:cubicBezTo>
                    <a:cubicBezTo>
                      <a:pt x="14917" y="18453"/>
                      <a:pt x="18329" y="15017"/>
                      <a:pt x="18329" y="10796"/>
                    </a:cubicBezTo>
                    <a:cubicBezTo>
                      <a:pt x="18329" y="6574"/>
                      <a:pt x="14917" y="3141"/>
                      <a:pt x="10724" y="3141"/>
                    </a:cubicBezTo>
                    <a:close/>
                    <a:moveTo>
                      <a:pt x="10724" y="3733"/>
                    </a:moveTo>
                    <a:cubicBezTo>
                      <a:pt x="14592" y="3733"/>
                      <a:pt x="17738" y="6902"/>
                      <a:pt x="17738" y="10796"/>
                    </a:cubicBezTo>
                    <a:cubicBezTo>
                      <a:pt x="17738" y="14690"/>
                      <a:pt x="14592" y="17858"/>
                      <a:pt x="10724" y="17858"/>
                    </a:cubicBezTo>
                    <a:cubicBezTo>
                      <a:pt x="6856" y="17858"/>
                      <a:pt x="3709" y="14690"/>
                      <a:pt x="3709" y="10796"/>
                    </a:cubicBezTo>
                    <a:cubicBezTo>
                      <a:pt x="3709" y="6902"/>
                      <a:pt x="6856" y="3733"/>
                      <a:pt x="10724" y="3733"/>
                    </a:cubicBezTo>
                    <a:close/>
                    <a:moveTo>
                      <a:pt x="6700" y="8500"/>
                    </a:moveTo>
                    <a:cubicBezTo>
                      <a:pt x="6700" y="8500"/>
                      <a:pt x="6700" y="9092"/>
                      <a:pt x="6700" y="9092"/>
                    </a:cubicBezTo>
                    <a:lnTo>
                      <a:pt x="14638" y="9092"/>
                    </a:lnTo>
                    <a:lnTo>
                      <a:pt x="14638" y="8500"/>
                    </a:lnTo>
                    <a:lnTo>
                      <a:pt x="6700" y="8500"/>
                    </a:lnTo>
                    <a:close/>
                    <a:moveTo>
                      <a:pt x="6700" y="10441"/>
                    </a:moveTo>
                    <a:cubicBezTo>
                      <a:pt x="6700" y="10441"/>
                      <a:pt x="6700" y="11033"/>
                      <a:pt x="6700" y="11033"/>
                    </a:cubicBezTo>
                    <a:lnTo>
                      <a:pt x="14638" y="11033"/>
                    </a:lnTo>
                    <a:lnTo>
                      <a:pt x="14638" y="10441"/>
                    </a:lnTo>
                    <a:lnTo>
                      <a:pt x="6700" y="10441"/>
                    </a:lnTo>
                    <a:close/>
                    <a:moveTo>
                      <a:pt x="6700" y="12473"/>
                    </a:moveTo>
                    <a:cubicBezTo>
                      <a:pt x="6700" y="12473"/>
                      <a:pt x="6700" y="13065"/>
                      <a:pt x="6700" y="13065"/>
                    </a:cubicBezTo>
                    <a:lnTo>
                      <a:pt x="14638" y="13065"/>
                    </a:lnTo>
                    <a:lnTo>
                      <a:pt x="14638" y="12473"/>
                    </a:lnTo>
                    <a:lnTo>
                      <a:pt x="6700" y="12473"/>
                    </a:lnTo>
                    <a:close/>
                  </a:path>
                </a:pathLst>
              </a:custGeom>
              <a:solidFill>
                <a:srgbClr val="000000">
                  <a:alpha val="15000"/>
                </a:srgb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2" name="Shape 30123"/>
              <p:cNvSpPr/>
              <p:nvPr/>
            </p:nvSpPr>
            <p:spPr>
              <a:xfrm>
                <a:off x="0" y="270211"/>
                <a:ext cx="358625" cy="358625"/>
              </a:xfrm>
              <a:custGeom>
                <a:avLst/>
                <a:gdLst/>
                <a:ahLst/>
                <a:cxnLst>
                  <a:cxn ang="0">
                    <a:pos x="wd2" y="hd2"/>
                  </a:cxn>
                  <a:cxn ang="5400000">
                    <a:pos x="wd2" y="hd2"/>
                  </a:cxn>
                  <a:cxn ang="10800000">
                    <a:pos x="wd2" y="hd2"/>
                  </a:cxn>
                  <a:cxn ang="16200000">
                    <a:pos x="wd2" y="hd2"/>
                  </a:cxn>
                </a:cxnLst>
                <a:rect l="0" t="0" r="r" b="b"/>
                <a:pathLst>
                  <a:path w="21600" h="21600" extrusionOk="0">
                    <a:moveTo>
                      <a:pt x="13143" y="8458"/>
                    </a:moveTo>
                    <a:lnTo>
                      <a:pt x="13143" y="0"/>
                    </a:lnTo>
                    <a:lnTo>
                      <a:pt x="8456" y="0"/>
                    </a:lnTo>
                    <a:lnTo>
                      <a:pt x="8456" y="8458"/>
                    </a:lnTo>
                    <a:lnTo>
                      <a:pt x="0" y="8458"/>
                    </a:lnTo>
                    <a:lnTo>
                      <a:pt x="0" y="13146"/>
                    </a:lnTo>
                    <a:lnTo>
                      <a:pt x="8456" y="13146"/>
                    </a:lnTo>
                    <a:lnTo>
                      <a:pt x="8456" y="21600"/>
                    </a:lnTo>
                    <a:lnTo>
                      <a:pt x="13143" y="21600"/>
                    </a:lnTo>
                    <a:lnTo>
                      <a:pt x="13143" y="13146"/>
                    </a:lnTo>
                    <a:lnTo>
                      <a:pt x="21600" y="13146"/>
                    </a:lnTo>
                    <a:lnTo>
                      <a:pt x="21600" y="8458"/>
                    </a:lnTo>
                    <a:cubicBezTo>
                      <a:pt x="21600" y="8458"/>
                      <a:pt x="13143" y="8458"/>
                      <a:pt x="13143" y="8458"/>
                    </a:cubicBezTo>
                    <a:close/>
                  </a:path>
                </a:pathLst>
              </a:cu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Shape 30124"/>
              <p:cNvSpPr/>
              <p:nvPr/>
            </p:nvSpPr>
            <p:spPr>
              <a:xfrm>
                <a:off x="3398972" y="867520"/>
                <a:ext cx="283684" cy="283670"/>
              </a:xfrm>
              <a:custGeom>
                <a:avLst/>
                <a:gdLst/>
                <a:ahLst/>
                <a:cxnLst>
                  <a:cxn ang="0">
                    <a:pos x="wd2" y="hd2"/>
                  </a:cxn>
                  <a:cxn ang="5400000">
                    <a:pos x="wd2" y="hd2"/>
                  </a:cxn>
                  <a:cxn ang="10800000">
                    <a:pos x="wd2" y="hd2"/>
                  </a:cxn>
                  <a:cxn ang="16200000">
                    <a:pos x="wd2" y="hd2"/>
                  </a:cxn>
                </a:cxnLst>
                <a:rect l="0" t="0" r="r" b="b"/>
                <a:pathLst>
                  <a:path w="21600" h="21600" extrusionOk="0">
                    <a:moveTo>
                      <a:pt x="13143" y="8456"/>
                    </a:moveTo>
                    <a:lnTo>
                      <a:pt x="13143" y="0"/>
                    </a:lnTo>
                    <a:lnTo>
                      <a:pt x="8457" y="0"/>
                    </a:lnTo>
                    <a:lnTo>
                      <a:pt x="8457" y="8456"/>
                    </a:lnTo>
                    <a:lnTo>
                      <a:pt x="0" y="8456"/>
                    </a:lnTo>
                    <a:lnTo>
                      <a:pt x="0" y="13144"/>
                    </a:lnTo>
                    <a:lnTo>
                      <a:pt x="8457" y="13144"/>
                    </a:lnTo>
                    <a:lnTo>
                      <a:pt x="8457" y="21600"/>
                    </a:lnTo>
                    <a:lnTo>
                      <a:pt x="13143" y="21600"/>
                    </a:lnTo>
                    <a:lnTo>
                      <a:pt x="13143" y="13144"/>
                    </a:lnTo>
                    <a:lnTo>
                      <a:pt x="21600" y="13144"/>
                    </a:lnTo>
                    <a:lnTo>
                      <a:pt x="21600" y="8456"/>
                    </a:lnTo>
                    <a:cubicBezTo>
                      <a:pt x="21600" y="8456"/>
                      <a:pt x="13143" y="8456"/>
                      <a:pt x="13143" y="8456"/>
                    </a:cubicBezTo>
                    <a:close/>
                  </a:path>
                </a:pathLst>
              </a:cu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4" name="Shape 30125"/>
              <p:cNvSpPr/>
              <p:nvPr/>
            </p:nvSpPr>
            <p:spPr>
              <a:xfrm>
                <a:off x="3057653" y="2929657"/>
                <a:ext cx="231784" cy="231825"/>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 name="Shape 30126"/>
              <p:cNvSpPr/>
              <p:nvPr/>
            </p:nvSpPr>
            <p:spPr>
              <a:xfrm>
                <a:off x="255989" y="2929657"/>
                <a:ext cx="159050" cy="159022"/>
              </a:xfrm>
              <a:prstGeom prst="ellipse">
                <a:avLst/>
              </a:prstGeom>
              <a:solidFill>
                <a:srgbClr val="E4E5ED"/>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6" name="Shape 30127"/>
              <p:cNvSpPr/>
              <p:nvPr/>
            </p:nvSpPr>
            <p:spPr>
              <a:xfrm>
                <a:off x="42664" y="2531451"/>
                <a:ext cx="246505" cy="246519"/>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Shape 30128"/>
              <p:cNvSpPr/>
              <p:nvPr/>
            </p:nvSpPr>
            <p:spPr>
              <a:xfrm>
                <a:off x="3228312" y="554644"/>
                <a:ext cx="169953" cy="169966"/>
              </a:xfrm>
              <a:prstGeom prst="ellipse">
                <a:avLst/>
              </a:prstGeom>
              <a:solidFill>
                <a:srgbClr val="A9AFBA"/>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3" name="Oval 2"/>
            <p:cNvSpPr/>
            <p:nvPr/>
          </p:nvSpPr>
          <p:spPr>
            <a:xfrm>
              <a:off x="1493802" y="2046804"/>
              <a:ext cx="1922498" cy="192249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itle 11"/>
          <p:cNvSpPr txBox="1">
            <a:spLocks/>
          </p:cNvSpPr>
          <p:nvPr/>
        </p:nvSpPr>
        <p:spPr>
          <a:xfrm>
            <a:off x="1721960" y="2928967"/>
            <a:ext cx="1466182" cy="555931"/>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1800" b="1" dirty="0" smtClean="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rPr>
              <a:t>Marketing</a:t>
            </a:r>
            <a:endParaRPr lang="en-US" sz="1800" b="1" dirty="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endParaRPr>
          </a:p>
        </p:txBody>
      </p:sp>
      <p:sp>
        <p:nvSpPr>
          <p:cNvPr id="21" name="Rectangle 20"/>
          <p:cNvSpPr/>
          <p:nvPr/>
        </p:nvSpPr>
        <p:spPr>
          <a:xfrm>
            <a:off x="4828095" y="1573195"/>
            <a:ext cx="6804311" cy="461665"/>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a:t>
            </a:r>
            <a:r>
              <a:rPr lang="en-US" sz="12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 </a:t>
            </a:r>
            <a:endPar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sp>
        <p:nvSpPr>
          <p:cNvPr id="22" name="Freeform 4626"/>
          <p:cNvSpPr>
            <a:spLocks/>
          </p:cNvSpPr>
          <p:nvPr/>
        </p:nvSpPr>
        <p:spPr bwMode="auto">
          <a:xfrm>
            <a:off x="2133889" y="2211090"/>
            <a:ext cx="733080" cy="728966"/>
          </a:xfrm>
          <a:custGeom>
            <a:avLst/>
            <a:gdLst>
              <a:gd name="T0" fmla="*/ 888 w 889"/>
              <a:gd name="T1" fmla="*/ 9 h 889"/>
              <a:gd name="T2" fmla="*/ 885 w 889"/>
              <a:gd name="T3" fmla="*/ 5 h 889"/>
              <a:gd name="T4" fmla="*/ 885 w 889"/>
              <a:gd name="T5" fmla="*/ 5 h 889"/>
              <a:gd name="T6" fmla="*/ 882 w 889"/>
              <a:gd name="T7" fmla="*/ 4 h 889"/>
              <a:gd name="T8" fmla="*/ 879 w 889"/>
              <a:gd name="T9" fmla="*/ 1 h 889"/>
              <a:gd name="T10" fmla="*/ 873 w 889"/>
              <a:gd name="T11" fmla="*/ 0 h 889"/>
              <a:gd name="T12" fmla="*/ 871 w 889"/>
              <a:gd name="T13" fmla="*/ 1 h 889"/>
              <a:gd name="T14" fmla="*/ 807 w 889"/>
              <a:gd name="T15" fmla="*/ 16 h 889"/>
              <a:gd name="T16" fmla="*/ 656 w 889"/>
              <a:gd name="T17" fmla="*/ 61 h 889"/>
              <a:gd name="T18" fmla="*/ 566 w 889"/>
              <a:gd name="T19" fmla="*/ 95 h 889"/>
              <a:gd name="T20" fmla="*/ 530 w 889"/>
              <a:gd name="T21" fmla="*/ 113 h 889"/>
              <a:gd name="T22" fmla="*/ 527 w 889"/>
              <a:gd name="T23" fmla="*/ 137 h 889"/>
              <a:gd name="T24" fmla="*/ 513 w 889"/>
              <a:gd name="T25" fmla="*/ 181 h 889"/>
              <a:gd name="T26" fmla="*/ 490 w 889"/>
              <a:gd name="T27" fmla="*/ 219 h 889"/>
              <a:gd name="T28" fmla="*/ 481 w 889"/>
              <a:gd name="T29" fmla="*/ 147 h 889"/>
              <a:gd name="T30" fmla="*/ 476 w 889"/>
              <a:gd name="T31" fmla="*/ 138 h 889"/>
              <a:gd name="T32" fmla="*/ 464 w 889"/>
              <a:gd name="T33" fmla="*/ 137 h 889"/>
              <a:gd name="T34" fmla="*/ 418 w 889"/>
              <a:gd name="T35" fmla="*/ 159 h 889"/>
              <a:gd name="T36" fmla="*/ 365 w 889"/>
              <a:gd name="T37" fmla="*/ 193 h 889"/>
              <a:gd name="T38" fmla="*/ 321 w 889"/>
              <a:gd name="T39" fmla="*/ 231 h 889"/>
              <a:gd name="T40" fmla="*/ 269 w 889"/>
              <a:gd name="T41" fmla="*/ 288 h 889"/>
              <a:gd name="T42" fmla="*/ 231 w 889"/>
              <a:gd name="T43" fmla="*/ 344 h 889"/>
              <a:gd name="T44" fmla="*/ 203 w 889"/>
              <a:gd name="T45" fmla="*/ 394 h 889"/>
              <a:gd name="T46" fmla="*/ 185 w 889"/>
              <a:gd name="T47" fmla="*/ 441 h 889"/>
              <a:gd name="T48" fmla="*/ 170 w 889"/>
              <a:gd name="T49" fmla="*/ 517 h 889"/>
              <a:gd name="T50" fmla="*/ 173 w 889"/>
              <a:gd name="T51" fmla="*/ 589 h 889"/>
              <a:gd name="T52" fmla="*/ 181 w 889"/>
              <a:gd name="T53" fmla="*/ 619 h 889"/>
              <a:gd name="T54" fmla="*/ 194 w 889"/>
              <a:gd name="T55" fmla="*/ 647 h 889"/>
              <a:gd name="T56" fmla="*/ 5 w 889"/>
              <a:gd name="T57" fmla="*/ 863 h 889"/>
              <a:gd name="T58" fmla="*/ 0 w 889"/>
              <a:gd name="T59" fmla="*/ 871 h 889"/>
              <a:gd name="T60" fmla="*/ 1 w 889"/>
              <a:gd name="T61" fmla="*/ 880 h 889"/>
              <a:gd name="T62" fmla="*/ 10 w 889"/>
              <a:gd name="T63" fmla="*/ 888 h 889"/>
              <a:gd name="T64" fmla="*/ 26 w 889"/>
              <a:gd name="T65" fmla="*/ 884 h 889"/>
              <a:gd name="T66" fmla="*/ 248 w 889"/>
              <a:gd name="T67" fmla="*/ 698 h 889"/>
              <a:gd name="T68" fmla="*/ 284 w 889"/>
              <a:gd name="T69" fmla="*/ 713 h 889"/>
              <a:gd name="T70" fmla="*/ 325 w 889"/>
              <a:gd name="T71" fmla="*/ 717 h 889"/>
              <a:gd name="T72" fmla="*/ 371 w 889"/>
              <a:gd name="T73" fmla="*/ 713 h 889"/>
              <a:gd name="T74" fmla="*/ 418 w 889"/>
              <a:gd name="T75" fmla="*/ 699 h 889"/>
              <a:gd name="T76" fmla="*/ 468 w 889"/>
              <a:gd name="T77" fmla="*/ 677 h 889"/>
              <a:gd name="T78" fmla="*/ 517 w 889"/>
              <a:gd name="T79" fmla="*/ 646 h 889"/>
              <a:gd name="T80" fmla="*/ 569 w 889"/>
              <a:gd name="T81" fmla="*/ 608 h 889"/>
              <a:gd name="T82" fmla="*/ 485 w 889"/>
              <a:gd name="T83" fmla="*/ 490 h 889"/>
              <a:gd name="T84" fmla="*/ 482 w 889"/>
              <a:gd name="T85" fmla="*/ 482 h 889"/>
              <a:gd name="T86" fmla="*/ 485 w 889"/>
              <a:gd name="T87" fmla="*/ 475 h 889"/>
              <a:gd name="T88" fmla="*/ 491 w 889"/>
              <a:gd name="T89" fmla="*/ 469 h 889"/>
              <a:gd name="T90" fmla="*/ 501 w 889"/>
              <a:gd name="T91" fmla="*/ 468 h 889"/>
              <a:gd name="T92" fmla="*/ 508 w 889"/>
              <a:gd name="T93" fmla="*/ 472 h 889"/>
              <a:gd name="T94" fmla="*/ 628 w 889"/>
              <a:gd name="T95" fmla="*/ 554 h 889"/>
              <a:gd name="T96" fmla="*/ 547 w 889"/>
              <a:gd name="T97" fmla="*/ 447 h 889"/>
              <a:gd name="T98" fmla="*/ 542 w 889"/>
              <a:gd name="T99" fmla="*/ 441 h 889"/>
              <a:gd name="T100" fmla="*/ 543 w 889"/>
              <a:gd name="T101" fmla="*/ 432 h 889"/>
              <a:gd name="T102" fmla="*/ 549 w 889"/>
              <a:gd name="T103" fmla="*/ 425 h 889"/>
              <a:gd name="T104" fmla="*/ 558 w 889"/>
              <a:gd name="T105" fmla="*/ 423 h 889"/>
              <a:gd name="T106" fmla="*/ 566 w 889"/>
              <a:gd name="T107" fmla="*/ 425 h 889"/>
              <a:gd name="T108" fmla="*/ 674 w 889"/>
              <a:gd name="T109" fmla="*/ 500 h 889"/>
              <a:gd name="T110" fmla="*/ 715 w 889"/>
              <a:gd name="T111" fmla="*/ 444 h 889"/>
              <a:gd name="T112" fmla="*/ 782 w 889"/>
              <a:gd name="T113" fmla="*/ 323 h 889"/>
              <a:gd name="T114" fmla="*/ 831 w 889"/>
              <a:gd name="T115" fmla="*/ 205 h 889"/>
              <a:gd name="T116" fmla="*/ 865 w 889"/>
              <a:gd name="T117" fmla="*/ 104 h 889"/>
              <a:gd name="T118" fmla="*/ 889 w 889"/>
              <a:gd name="T119" fmla="*/ 19 h 889"/>
              <a:gd name="T120" fmla="*/ 889 w 889"/>
              <a:gd name="T121" fmla="*/ 16 h 889"/>
              <a:gd name="T122" fmla="*/ 888 w 889"/>
              <a:gd name="T123" fmla="*/ 1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9" h="889">
                <a:moveTo>
                  <a:pt x="888" y="10"/>
                </a:moveTo>
                <a:lnTo>
                  <a:pt x="888" y="10"/>
                </a:lnTo>
                <a:lnTo>
                  <a:pt x="888" y="9"/>
                </a:lnTo>
                <a:lnTo>
                  <a:pt x="886" y="7"/>
                </a:lnTo>
                <a:lnTo>
                  <a:pt x="885" y="5"/>
                </a:lnTo>
                <a:lnTo>
                  <a:pt x="885" y="5"/>
                </a:lnTo>
                <a:lnTo>
                  <a:pt x="885" y="5"/>
                </a:lnTo>
                <a:lnTo>
                  <a:pt x="885" y="5"/>
                </a:lnTo>
                <a:lnTo>
                  <a:pt x="885" y="5"/>
                </a:lnTo>
                <a:lnTo>
                  <a:pt x="885" y="5"/>
                </a:lnTo>
                <a:lnTo>
                  <a:pt x="885" y="5"/>
                </a:lnTo>
                <a:lnTo>
                  <a:pt x="882" y="4"/>
                </a:lnTo>
                <a:lnTo>
                  <a:pt x="880" y="2"/>
                </a:lnTo>
                <a:lnTo>
                  <a:pt x="880" y="1"/>
                </a:lnTo>
                <a:lnTo>
                  <a:pt x="879" y="1"/>
                </a:lnTo>
                <a:lnTo>
                  <a:pt x="877" y="1"/>
                </a:lnTo>
                <a:lnTo>
                  <a:pt x="874" y="0"/>
                </a:lnTo>
                <a:lnTo>
                  <a:pt x="873" y="0"/>
                </a:lnTo>
                <a:lnTo>
                  <a:pt x="873" y="1"/>
                </a:lnTo>
                <a:lnTo>
                  <a:pt x="872" y="1"/>
                </a:lnTo>
                <a:lnTo>
                  <a:pt x="871" y="1"/>
                </a:lnTo>
                <a:lnTo>
                  <a:pt x="862" y="2"/>
                </a:lnTo>
                <a:lnTo>
                  <a:pt x="840" y="8"/>
                </a:lnTo>
                <a:lnTo>
                  <a:pt x="807" y="16"/>
                </a:lnTo>
                <a:lnTo>
                  <a:pt x="763" y="28"/>
                </a:lnTo>
                <a:lnTo>
                  <a:pt x="712" y="43"/>
                </a:lnTo>
                <a:lnTo>
                  <a:pt x="656" y="61"/>
                </a:lnTo>
                <a:lnTo>
                  <a:pt x="627" y="71"/>
                </a:lnTo>
                <a:lnTo>
                  <a:pt x="597" y="83"/>
                </a:lnTo>
                <a:lnTo>
                  <a:pt x="566" y="95"/>
                </a:lnTo>
                <a:lnTo>
                  <a:pt x="537" y="107"/>
                </a:lnTo>
                <a:lnTo>
                  <a:pt x="533" y="110"/>
                </a:lnTo>
                <a:lnTo>
                  <a:pt x="530" y="113"/>
                </a:lnTo>
                <a:lnTo>
                  <a:pt x="528" y="117"/>
                </a:lnTo>
                <a:lnTo>
                  <a:pt x="528" y="121"/>
                </a:lnTo>
                <a:lnTo>
                  <a:pt x="527" y="137"/>
                </a:lnTo>
                <a:lnTo>
                  <a:pt x="523" y="152"/>
                </a:lnTo>
                <a:lnTo>
                  <a:pt x="519" y="166"/>
                </a:lnTo>
                <a:lnTo>
                  <a:pt x="513" y="181"/>
                </a:lnTo>
                <a:lnTo>
                  <a:pt x="505" y="194"/>
                </a:lnTo>
                <a:lnTo>
                  <a:pt x="498" y="208"/>
                </a:lnTo>
                <a:lnTo>
                  <a:pt x="490" y="219"/>
                </a:lnTo>
                <a:lnTo>
                  <a:pt x="482" y="231"/>
                </a:lnTo>
                <a:lnTo>
                  <a:pt x="482" y="152"/>
                </a:lnTo>
                <a:lnTo>
                  <a:pt x="481" y="147"/>
                </a:lnTo>
                <a:lnTo>
                  <a:pt x="480" y="144"/>
                </a:lnTo>
                <a:lnTo>
                  <a:pt x="478" y="141"/>
                </a:lnTo>
                <a:lnTo>
                  <a:pt x="476" y="138"/>
                </a:lnTo>
                <a:lnTo>
                  <a:pt x="472" y="137"/>
                </a:lnTo>
                <a:lnTo>
                  <a:pt x="468" y="136"/>
                </a:lnTo>
                <a:lnTo>
                  <a:pt x="464" y="137"/>
                </a:lnTo>
                <a:lnTo>
                  <a:pt x="461" y="138"/>
                </a:lnTo>
                <a:lnTo>
                  <a:pt x="438" y="148"/>
                </a:lnTo>
                <a:lnTo>
                  <a:pt x="418" y="159"/>
                </a:lnTo>
                <a:lnTo>
                  <a:pt x="399" y="171"/>
                </a:lnTo>
                <a:lnTo>
                  <a:pt x="381" y="182"/>
                </a:lnTo>
                <a:lnTo>
                  <a:pt x="365" y="193"/>
                </a:lnTo>
                <a:lnTo>
                  <a:pt x="349" y="205"/>
                </a:lnTo>
                <a:lnTo>
                  <a:pt x="335" y="218"/>
                </a:lnTo>
                <a:lnTo>
                  <a:pt x="321" y="231"/>
                </a:lnTo>
                <a:lnTo>
                  <a:pt x="302" y="250"/>
                </a:lnTo>
                <a:lnTo>
                  <a:pt x="285" y="269"/>
                </a:lnTo>
                <a:lnTo>
                  <a:pt x="269" y="288"/>
                </a:lnTo>
                <a:lnTo>
                  <a:pt x="255" y="307"/>
                </a:lnTo>
                <a:lnTo>
                  <a:pt x="242" y="325"/>
                </a:lnTo>
                <a:lnTo>
                  <a:pt x="231" y="344"/>
                </a:lnTo>
                <a:lnTo>
                  <a:pt x="220" y="360"/>
                </a:lnTo>
                <a:lnTo>
                  <a:pt x="211" y="377"/>
                </a:lnTo>
                <a:lnTo>
                  <a:pt x="203" y="394"/>
                </a:lnTo>
                <a:lnTo>
                  <a:pt x="197" y="410"/>
                </a:lnTo>
                <a:lnTo>
                  <a:pt x="190" y="426"/>
                </a:lnTo>
                <a:lnTo>
                  <a:pt x="185" y="441"/>
                </a:lnTo>
                <a:lnTo>
                  <a:pt x="178" y="468"/>
                </a:lnTo>
                <a:lnTo>
                  <a:pt x="173" y="493"/>
                </a:lnTo>
                <a:lnTo>
                  <a:pt x="170" y="517"/>
                </a:lnTo>
                <a:lnTo>
                  <a:pt x="168" y="542"/>
                </a:lnTo>
                <a:lnTo>
                  <a:pt x="170" y="566"/>
                </a:lnTo>
                <a:lnTo>
                  <a:pt x="173" y="589"/>
                </a:lnTo>
                <a:lnTo>
                  <a:pt x="175" y="599"/>
                </a:lnTo>
                <a:lnTo>
                  <a:pt x="178" y="609"/>
                </a:lnTo>
                <a:lnTo>
                  <a:pt x="181" y="619"/>
                </a:lnTo>
                <a:lnTo>
                  <a:pt x="185" y="629"/>
                </a:lnTo>
                <a:lnTo>
                  <a:pt x="190" y="638"/>
                </a:lnTo>
                <a:lnTo>
                  <a:pt x="194" y="647"/>
                </a:lnTo>
                <a:lnTo>
                  <a:pt x="199" y="655"/>
                </a:lnTo>
                <a:lnTo>
                  <a:pt x="205" y="663"/>
                </a:lnTo>
                <a:lnTo>
                  <a:pt x="5" y="863"/>
                </a:lnTo>
                <a:lnTo>
                  <a:pt x="2" y="865"/>
                </a:lnTo>
                <a:lnTo>
                  <a:pt x="1" y="869"/>
                </a:lnTo>
                <a:lnTo>
                  <a:pt x="0" y="871"/>
                </a:lnTo>
                <a:lnTo>
                  <a:pt x="0" y="874"/>
                </a:lnTo>
                <a:lnTo>
                  <a:pt x="0" y="877"/>
                </a:lnTo>
                <a:lnTo>
                  <a:pt x="1" y="880"/>
                </a:lnTo>
                <a:lnTo>
                  <a:pt x="2" y="882"/>
                </a:lnTo>
                <a:lnTo>
                  <a:pt x="5" y="884"/>
                </a:lnTo>
                <a:lnTo>
                  <a:pt x="10" y="888"/>
                </a:lnTo>
                <a:lnTo>
                  <a:pt x="16" y="889"/>
                </a:lnTo>
                <a:lnTo>
                  <a:pt x="22" y="888"/>
                </a:lnTo>
                <a:lnTo>
                  <a:pt x="26" y="884"/>
                </a:lnTo>
                <a:lnTo>
                  <a:pt x="226" y="685"/>
                </a:lnTo>
                <a:lnTo>
                  <a:pt x="236" y="692"/>
                </a:lnTo>
                <a:lnTo>
                  <a:pt x="248" y="698"/>
                </a:lnTo>
                <a:lnTo>
                  <a:pt x="259" y="704"/>
                </a:lnTo>
                <a:lnTo>
                  <a:pt x="271" y="709"/>
                </a:lnTo>
                <a:lnTo>
                  <a:pt x="284" y="713"/>
                </a:lnTo>
                <a:lnTo>
                  <a:pt x="297" y="715"/>
                </a:lnTo>
                <a:lnTo>
                  <a:pt x="311" y="716"/>
                </a:lnTo>
                <a:lnTo>
                  <a:pt x="325" y="717"/>
                </a:lnTo>
                <a:lnTo>
                  <a:pt x="340" y="716"/>
                </a:lnTo>
                <a:lnTo>
                  <a:pt x="356" y="715"/>
                </a:lnTo>
                <a:lnTo>
                  <a:pt x="371" y="713"/>
                </a:lnTo>
                <a:lnTo>
                  <a:pt x="386" y="709"/>
                </a:lnTo>
                <a:lnTo>
                  <a:pt x="402" y="705"/>
                </a:lnTo>
                <a:lnTo>
                  <a:pt x="418" y="699"/>
                </a:lnTo>
                <a:lnTo>
                  <a:pt x="434" y="692"/>
                </a:lnTo>
                <a:lnTo>
                  <a:pt x="451" y="686"/>
                </a:lnTo>
                <a:lnTo>
                  <a:pt x="468" y="677"/>
                </a:lnTo>
                <a:lnTo>
                  <a:pt x="484" y="668"/>
                </a:lnTo>
                <a:lnTo>
                  <a:pt x="501" y="657"/>
                </a:lnTo>
                <a:lnTo>
                  <a:pt x="517" y="646"/>
                </a:lnTo>
                <a:lnTo>
                  <a:pt x="534" y="634"/>
                </a:lnTo>
                <a:lnTo>
                  <a:pt x="552" y="621"/>
                </a:lnTo>
                <a:lnTo>
                  <a:pt x="569" y="608"/>
                </a:lnTo>
                <a:lnTo>
                  <a:pt x="586" y="593"/>
                </a:lnTo>
                <a:lnTo>
                  <a:pt x="487" y="493"/>
                </a:lnTo>
                <a:lnTo>
                  <a:pt x="485" y="490"/>
                </a:lnTo>
                <a:lnTo>
                  <a:pt x="484" y="488"/>
                </a:lnTo>
                <a:lnTo>
                  <a:pt x="482" y="486"/>
                </a:lnTo>
                <a:lnTo>
                  <a:pt x="482" y="482"/>
                </a:lnTo>
                <a:lnTo>
                  <a:pt x="482" y="479"/>
                </a:lnTo>
                <a:lnTo>
                  <a:pt x="484" y="477"/>
                </a:lnTo>
                <a:lnTo>
                  <a:pt x="485" y="475"/>
                </a:lnTo>
                <a:lnTo>
                  <a:pt x="487" y="472"/>
                </a:lnTo>
                <a:lnTo>
                  <a:pt x="489" y="470"/>
                </a:lnTo>
                <a:lnTo>
                  <a:pt x="491" y="469"/>
                </a:lnTo>
                <a:lnTo>
                  <a:pt x="495" y="468"/>
                </a:lnTo>
                <a:lnTo>
                  <a:pt x="497" y="468"/>
                </a:lnTo>
                <a:lnTo>
                  <a:pt x="501" y="468"/>
                </a:lnTo>
                <a:lnTo>
                  <a:pt x="503" y="469"/>
                </a:lnTo>
                <a:lnTo>
                  <a:pt x="506" y="470"/>
                </a:lnTo>
                <a:lnTo>
                  <a:pt x="508" y="472"/>
                </a:lnTo>
                <a:lnTo>
                  <a:pt x="609" y="573"/>
                </a:lnTo>
                <a:lnTo>
                  <a:pt x="619" y="563"/>
                </a:lnTo>
                <a:lnTo>
                  <a:pt x="628" y="554"/>
                </a:lnTo>
                <a:lnTo>
                  <a:pt x="634" y="547"/>
                </a:lnTo>
                <a:lnTo>
                  <a:pt x="641" y="541"/>
                </a:lnTo>
                <a:lnTo>
                  <a:pt x="547" y="447"/>
                </a:lnTo>
                <a:lnTo>
                  <a:pt x="545" y="445"/>
                </a:lnTo>
                <a:lnTo>
                  <a:pt x="543" y="443"/>
                </a:lnTo>
                <a:lnTo>
                  <a:pt x="542" y="441"/>
                </a:lnTo>
                <a:lnTo>
                  <a:pt x="542" y="437"/>
                </a:lnTo>
                <a:lnTo>
                  <a:pt x="542" y="434"/>
                </a:lnTo>
                <a:lnTo>
                  <a:pt x="543" y="432"/>
                </a:lnTo>
                <a:lnTo>
                  <a:pt x="545" y="429"/>
                </a:lnTo>
                <a:lnTo>
                  <a:pt x="547" y="427"/>
                </a:lnTo>
                <a:lnTo>
                  <a:pt x="549" y="425"/>
                </a:lnTo>
                <a:lnTo>
                  <a:pt x="552" y="424"/>
                </a:lnTo>
                <a:lnTo>
                  <a:pt x="555" y="423"/>
                </a:lnTo>
                <a:lnTo>
                  <a:pt x="558" y="423"/>
                </a:lnTo>
                <a:lnTo>
                  <a:pt x="560" y="423"/>
                </a:lnTo>
                <a:lnTo>
                  <a:pt x="564" y="424"/>
                </a:lnTo>
                <a:lnTo>
                  <a:pt x="566" y="425"/>
                </a:lnTo>
                <a:lnTo>
                  <a:pt x="568" y="427"/>
                </a:lnTo>
                <a:lnTo>
                  <a:pt x="660" y="519"/>
                </a:lnTo>
                <a:lnTo>
                  <a:pt x="674" y="500"/>
                </a:lnTo>
                <a:lnTo>
                  <a:pt x="688" y="482"/>
                </a:lnTo>
                <a:lnTo>
                  <a:pt x="702" y="464"/>
                </a:lnTo>
                <a:lnTo>
                  <a:pt x="715" y="444"/>
                </a:lnTo>
                <a:lnTo>
                  <a:pt x="739" y="404"/>
                </a:lnTo>
                <a:lnTo>
                  <a:pt x="761" y="365"/>
                </a:lnTo>
                <a:lnTo>
                  <a:pt x="782" y="323"/>
                </a:lnTo>
                <a:lnTo>
                  <a:pt x="801" y="283"/>
                </a:lnTo>
                <a:lnTo>
                  <a:pt x="817" y="243"/>
                </a:lnTo>
                <a:lnTo>
                  <a:pt x="831" y="205"/>
                </a:lnTo>
                <a:lnTo>
                  <a:pt x="845" y="168"/>
                </a:lnTo>
                <a:lnTo>
                  <a:pt x="856" y="135"/>
                </a:lnTo>
                <a:lnTo>
                  <a:pt x="865" y="104"/>
                </a:lnTo>
                <a:lnTo>
                  <a:pt x="873" y="77"/>
                </a:lnTo>
                <a:lnTo>
                  <a:pt x="885" y="36"/>
                </a:lnTo>
                <a:lnTo>
                  <a:pt x="889" y="19"/>
                </a:lnTo>
                <a:lnTo>
                  <a:pt x="889" y="17"/>
                </a:lnTo>
                <a:lnTo>
                  <a:pt x="889" y="16"/>
                </a:lnTo>
                <a:lnTo>
                  <a:pt x="889" y="16"/>
                </a:lnTo>
                <a:lnTo>
                  <a:pt x="889" y="16"/>
                </a:lnTo>
                <a:lnTo>
                  <a:pt x="889" y="13"/>
                </a:lnTo>
                <a:lnTo>
                  <a:pt x="888" y="10"/>
                </a:lnTo>
                <a:lnTo>
                  <a:pt x="888"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Shape 29219"/>
          <p:cNvSpPr/>
          <p:nvPr/>
        </p:nvSpPr>
        <p:spPr>
          <a:xfrm>
            <a:off x="4835813" y="2443769"/>
            <a:ext cx="6854885" cy="3550745"/>
          </a:xfrm>
          <a:prstGeom prst="roundRect">
            <a:avLst>
              <a:gd name="adj" fmla="val 4693"/>
            </a:avLst>
          </a:prstGeom>
          <a:gradFill flip="none" rotWithShape="1">
            <a:gsLst>
              <a:gs pos="0">
                <a:schemeClr val="accent3"/>
              </a:gs>
              <a:gs pos="100000">
                <a:schemeClr val="accent1"/>
              </a:gs>
            </a:gsLst>
            <a:lin ang="2700000" scaled="1"/>
            <a:tileRect/>
          </a:gradFill>
          <a:ln w="12700">
            <a:miter lim="400000"/>
          </a:ln>
        </p:spPr>
        <p:txBody>
          <a:bodyPr lIns="25400" tIns="25400" rIns="25400" bIns="25400" anchor="ctr"/>
          <a:lstStyle/>
          <a:p>
            <a:pPr>
              <a:defRPr sz="3200">
                <a:solidFill>
                  <a:srgbClr val="FFFFFF"/>
                </a:solidFill>
              </a:defRPr>
            </a:pPr>
            <a:endParaRPr sz="1600"/>
          </a:p>
        </p:txBody>
      </p:sp>
      <p:sp>
        <p:nvSpPr>
          <p:cNvPr id="24" name="Shape 29272"/>
          <p:cNvSpPr/>
          <p:nvPr/>
        </p:nvSpPr>
        <p:spPr>
          <a:xfrm>
            <a:off x="5316935" y="2855954"/>
            <a:ext cx="2306680" cy="974626"/>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a:defRPr sz="15000" b="1">
                <a:solidFill>
                  <a:srgbClr val="FFFFFF"/>
                </a:solidFill>
                <a:latin typeface="Helvetica"/>
                <a:ea typeface="Helvetica"/>
                <a:cs typeface="Helvetica"/>
                <a:sym typeface="Helvetica"/>
              </a:defRPr>
            </a:lvl1pPr>
          </a:lstStyle>
          <a:p>
            <a:pPr>
              <a:defRPr sz="12000"/>
            </a:pPr>
            <a:r>
              <a:rPr sz="6000" dirty="0">
                <a:latin typeface="Caviar Dreams" panose="020B0402020204020504" pitchFamily="34" charset="0"/>
              </a:rPr>
              <a:t>86%</a:t>
            </a:r>
          </a:p>
        </p:txBody>
      </p:sp>
      <p:grpSp>
        <p:nvGrpSpPr>
          <p:cNvPr id="37" name="Group 36"/>
          <p:cNvGrpSpPr/>
          <p:nvPr/>
        </p:nvGrpSpPr>
        <p:grpSpPr>
          <a:xfrm>
            <a:off x="5454517" y="4270453"/>
            <a:ext cx="635001" cy="635001"/>
            <a:chOff x="5454517" y="4307587"/>
            <a:chExt cx="635001" cy="635001"/>
          </a:xfrm>
        </p:grpSpPr>
        <p:sp>
          <p:nvSpPr>
            <p:cNvPr id="28" name="Shape 29281"/>
            <p:cNvSpPr/>
            <p:nvPr/>
          </p:nvSpPr>
          <p:spPr>
            <a:xfrm>
              <a:off x="5454517" y="4307587"/>
              <a:ext cx="635001" cy="635001"/>
            </a:xfrm>
            <a:prstGeom prst="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29" name="Shape 29282"/>
            <p:cNvSpPr/>
            <p:nvPr/>
          </p:nvSpPr>
          <p:spPr>
            <a:xfrm>
              <a:off x="5583608" y="4460066"/>
              <a:ext cx="363732" cy="363678"/>
            </a:xfrm>
            <a:custGeom>
              <a:avLst/>
              <a:gdLst/>
              <a:ahLst/>
              <a:cxnLst>
                <a:cxn ang="0">
                  <a:pos x="wd2" y="hd2"/>
                </a:cxn>
                <a:cxn ang="5400000">
                  <a:pos x="wd2" y="hd2"/>
                </a:cxn>
                <a:cxn ang="10800000">
                  <a:pos x="wd2" y="hd2"/>
                </a:cxn>
                <a:cxn ang="16200000">
                  <a:pos x="wd2" y="hd2"/>
                </a:cxn>
              </a:cxnLst>
              <a:rect l="0" t="0" r="r" b="b"/>
              <a:pathLst>
                <a:path w="21419" h="21274" extrusionOk="0">
                  <a:moveTo>
                    <a:pt x="6134" y="11926"/>
                  </a:moveTo>
                  <a:lnTo>
                    <a:pt x="12001" y="6098"/>
                  </a:lnTo>
                  <a:lnTo>
                    <a:pt x="14549" y="8630"/>
                  </a:lnTo>
                  <a:lnTo>
                    <a:pt x="14186" y="14097"/>
                  </a:lnTo>
                  <a:lnTo>
                    <a:pt x="8682" y="14458"/>
                  </a:lnTo>
                  <a:cubicBezTo>
                    <a:pt x="8682" y="14458"/>
                    <a:pt x="6134" y="11926"/>
                    <a:pt x="6134" y="11926"/>
                  </a:cubicBezTo>
                  <a:close/>
                  <a:moveTo>
                    <a:pt x="21146" y="19742"/>
                  </a:moveTo>
                  <a:lnTo>
                    <a:pt x="15944" y="14575"/>
                  </a:lnTo>
                  <a:lnTo>
                    <a:pt x="16372" y="8313"/>
                  </a:lnTo>
                  <a:cubicBezTo>
                    <a:pt x="16372" y="8087"/>
                    <a:pt x="16281" y="7818"/>
                    <a:pt x="16101" y="7636"/>
                  </a:cubicBezTo>
                  <a:lnTo>
                    <a:pt x="8682" y="270"/>
                  </a:lnTo>
                  <a:cubicBezTo>
                    <a:pt x="8320" y="-90"/>
                    <a:pt x="7773" y="-90"/>
                    <a:pt x="7410" y="270"/>
                  </a:cubicBezTo>
                  <a:cubicBezTo>
                    <a:pt x="7048" y="631"/>
                    <a:pt x="7048" y="1174"/>
                    <a:pt x="7410" y="1534"/>
                  </a:cubicBezTo>
                  <a:lnTo>
                    <a:pt x="10729" y="4830"/>
                  </a:lnTo>
                  <a:lnTo>
                    <a:pt x="9618" y="5933"/>
                  </a:lnTo>
                  <a:lnTo>
                    <a:pt x="6318" y="2615"/>
                  </a:lnTo>
                  <a:cubicBezTo>
                    <a:pt x="5955" y="2255"/>
                    <a:pt x="5408" y="2255"/>
                    <a:pt x="5046" y="2615"/>
                  </a:cubicBezTo>
                  <a:cubicBezTo>
                    <a:pt x="4683" y="2976"/>
                    <a:pt x="4683" y="3519"/>
                    <a:pt x="5046" y="3879"/>
                  </a:cubicBezTo>
                  <a:lnTo>
                    <a:pt x="8363" y="7175"/>
                  </a:lnTo>
                  <a:lnTo>
                    <a:pt x="7249" y="8282"/>
                  </a:lnTo>
                  <a:lnTo>
                    <a:pt x="3952" y="5008"/>
                  </a:lnTo>
                  <a:cubicBezTo>
                    <a:pt x="3589" y="4648"/>
                    <a:pt x="3043" y="4648"/>
                    <a:pt x="2680" y="5008"/>
                  </a:cubicBezTo>
                  <a:cubicBezTo>
                    <a:pt x="2318" y="5369"/>
                    <a:pt x="2318" y="5911"/>
                    <a:pt x="2680" y="6272"/>
                  </a:cubicBezTo>
                  <a:lnTo>
                    <a:pt x="5977" y="9546"/>
                  </a:lnTo>
                  <a:lnTo>
                    <a:pt x="4862" y="10654"/>
                  </a:lnTo>
                  <a:lnTo>
                    <a:pt x="1544" y="7357"/>
                  </a:lnTo>
                  <a:cubicBezTo>
                    <a:pt x="1181" y="6997"/>
                    <a:pt x="635" y="6997"/>
                    <a:pt x="272" y="7357"/>
                  </a:cubicBezTo>
                  <a:cubicBezTo>
                    <a:pt x="-91" y="7718"/>
                    <a:pt x="-91" y="8261"/>
                    <a:pt x="272" y="8621"/>
                  </a:cubicBezTo>
                  <a:lnTo>
                    <a:pt x="7686" y="15986"/>
                  </a:lnTo>
                  <a:cubicBezTo>
                    <a:pt x="7870" y="16169"/>
                    <a:pt x="8097" y="16256"/>
                    <a:pt x="8324" y="16256"/>
                  </a:cubicBezTo>
                  <a:lnTo>
                    <a:pt x="14632" y="15791"/>
                  </a:lnTo>
                  <a:lnTo>
                    <a:pt x="19878" y="21002"/>
                  </a:lnTo>
                  <a:cubicBezTo>
                    <a:pt x="20062" y="21184"/>
                    <a:pt x="20643" y="21510"/>
                    <a:pt x="21150" y="21002"/>
                  </a:cubicBezTo>
                  <a:cubicBezTo>
                    <a:pt x="21509" y="20646"/>
                    <a:pt x="21509" y="20107"/>
                    <a:pt x="21146" y="19742"/>
                  </a:cubicBezTo>
                  <a:cubicBezTo>
                    <a:pt x="21146" y="19742"/>
                    <a:pt x="21146" y="19742"/>
                    <a:pt x="21146" y="19742"/>
                  </a:cubicBezTo>
                  <a:close/>
                </a:path>
              </a:pathLst>
            </a:custGeom>
            <a:solidFill>
              <a:schemeClr val="bg1">
                <a:lumMod val="7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39" name="Group 38"/>
          <p:cNvGrpSpPr/>
          <p:nvPr/>
        </p:nvGrpSpPr>
        <p:grpSpPr>
          <a:xfrm>
            <a:off x="7566037" y="4195494"/>
            <a:ext cx="635001" cy="635001"/>
            <a:chOff x="6229080" y="4307587"/>
            <a:chExt cx="635001" cy="635001"/>
          </a:xfrm>
        </p:grpSpPr>
        <p:sp>
          <p:nvSpPr>
            <p:cNvPr id="31" name="Shape 29284"/>
            <p:cNvSpPr/>
            <p:nvPr/>
          </p:nvSpPr>
          <p:spPr>
            <a:xfrm>
              <a:off x="6229080" y="4307587"/>
              <a:ext cx="635001" cy="635001"/>
            </a:xfrm>
            <a:prstGeom prst="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32" name="Shape 29285"/>
            <p:cNvSpPr/>
            <p:nvPr/>
          </p:nvSpPr>
          <p:spPr>
            <a:xfrm>
              <a:off x="6364274" y="4466416"/>
              <a:ext cx="364613" cy="363678"/>
            </a:xfrm>
            <a:custGeom>
              <a:avLst/>
              <a:gdLst/>
              <a:ahLst/>
              <a:cxnLst>
                <a:cxn ang="0">
                  <a:pos x="wd2" y="hd2"/>
                </a:cxn>
                <a:cxn ang="5400000">
                  <a:pos x="wd2" y="hd2"/>
                </a:cxn>
                <a:cxn ang="10800000">
                  <a:pos x="wd2" y="hd2"/>
                </a:cxn>
                <a:cxn ang="16200000">
                  <a:pos x="wd2" y="hd2"/>
                </a:cxn>
              </a:cxnLst>
              <a:rect l="0" t="0" r="r" b="b"/>
              <a:pathLst>
                <a:path w="21600" h="21497" extrusionOk="0">
                  <a:moveTo>
                    <a:pt x="14166" y="19669"/>
                  </a:moveTo>
                  <a:lnTo>
                    <a:pt x="7380" y="19669"/>
                  </a:lnTo>
                  <a:lnTo>
                    <a:pt x="7380" y="10974"/>
                  </a:lnTo>
                  <a:cubicBezTo>
                    <a:pt x="7380" y="10468"/>
                    <a:pt x="7795" y="10104"/>
                    <a:pt x="8253" y="10104"/>
                  </a:cubicBezTo>
                  <a:lnTo>
                    <a:pt x="13294" y="10104"/>
                  </a:lnTo>
                  <a:cubicBezTo>
                    <a:pt x="13801" y="10104"/>
                    <a:pt x="14166" y="10517"/>
                    <a:pt x="14166" y="10974"/>
                  </a:cubicBezTo>
                  <a:cubicBezTo>
                    <a:pt x="14166" y="10974"/>
                    <a:pt x="14166" y="19669"/>
                    <a:pt x="14166" y="19669"/>
                  </a:cubicBezTo>
                  <a:close/>
                  <a:moveTo>
                    <a:pt x="9582" y="4980"/>
                  </a:moveTo>
                  <a:cubicBezTo>
                    <a:pt x="9582" y="4387"/>
                    <a:pt x="10177" y="3333"/>
                    <a:pt x="10820" y="2371"/>
                  </a:cubicBezTo>
                  <a:cubicBezTo>
                    <a:pt x="11462" y="3333"/>
                    <a:pt x="12057" y="4431"/>
                    <a:pt x="12057" y="4980"/>
                  </a:cubicBezTo>
                  <a:cubicBezTo>
                    <a:pt x="12057" y="5530"/>
                    <a:pt x="12057" y="5758"/>
                    <a:pt x="10820" y="5758"/>
                  </a:cubicBezTo>
                  <a:cubicBezTo>
                    <a:pt x="9582" y="5758"/>
                    <a:pt x="9582" y="5530"/>
                    <a:pt x="9582" y="4980"/>
                  </a:cubicBezTo>
                  <a:cubicBezTo>
                    <a:pt x="9582" y="4980"/>
                    <a:pt x="9582" y="4980"/>
                    <a:pt x="9582" y="4980"/>
                  </a:cubicBezTo>
                  <a:close/>
                  <a:moveTo>
                    <a:pt x="20679" y="19669"/>
                  </a:moveTo>
                  <a:lnTo>
                    <a:pt x="15910" y="19669"/>
                  </a:lnTo>
                  <a:lnTo>
                    <a:pt x="15910" y="10974"/>
                  </a:lnTo>
                  <a:cubicBezTo>
                    <a:pt x="15910" y="9511"/>
                    <a:pt x="14717" y="8320"/>
                    <a:pt x="13250" y="8320"/>
                  </a:cubicBezTo>
                  <a:lnTo>
                    <a:pt x="11736" y="8320"/>
                  </a:lnTo>
                  <a:lnTo>
                    <a:pt x="11736" y="7481"/>
                  </a:lnTo>
                  <a:cubicBezTo>
                    <a:pt x="12673" y="7331"/>
                    <a:pt x="13845" y="6808"/>
                    <a:pt x="13845" y="4976"/>
                  </a:cubicBezTo>
                  <a:cubicBezTo>
                    <a:pt x="13845" y="3285"/>
                    <a:pt x="11920" y="811"/>
                    <a:pt x="11507" y="310"/>
                  </a:cubicBezTo>
                  <a:cubicBezTo>
                    <a:pt x="11185" y="-103"/>
                    <a:pt x="10450" y="-103"/>
                    <a:pt x="10133" y="310"/>
                  </a:cubicBezTo>
                  <a:cubicBezTo>
                    <a:pt x="9767" y="767"/>
                    <a:pt x="7795" y="3285"/>
                    <a:pt x="7795" y="4976"/>
                  </a:cubicBezTo>
                  <a:cubicBezTo>
                    <a:pt x="7795" y="6808"/>
                    <a:pt x="8966" y="7331"/>
                    <a:pt x="9904" y="7481"/>
                  </a:cubicBezTo>
                  <a:lnTo>
                    <a:pt x="9904" y="8320"/>
                  </a:lnTo>
                  <a:lnTo>
                    <a:pt x="8257" y="8320"/>
                  </a:lnTo>
                  <a:cubicBezTo>
                    <a:pt x="6790" y="8320"/>
                    <a:pt x="5597" y="9511"/>
                    <a:pt x="5597" y="10974"/>
                  </a:cubicBezTo>
                  <a:lnTo>
                    <a:pt x="5597" y="19669"/>
                  </a:lnTo>
                  <a:lnTo>
                    <a:pt x="916" y="19669"/>
                  </a:lnTo>
                  <a:cubicBezTo>
                    <a:pt x="410" y="19669"/>
                    <a:pt x="0" y="20082"/>
                    <a:pt x="0" y="20583"/>
                  </a:cubicBezTo>
                  <a:cubicBezTo>
                    <a:pt x="0" y="21089"/>
                    <a:pt x="414" y="21497"/>
                    <a:pt x="916" y="21497"/>
                  </a:cubicBezTo>
                  <a:lnTo>
                    <a:pt x="20635" y="21497"/>
                  </a:lnTo>
                  <a:cubicBezTo>
                    <a:pt x="21142" y="21497"/>
                    <a:pt x="21600" y="21084"/>
                    <a:pt x="21600" y="20583"/>
                  </a:cubicBezTo>
                  <a:cubicBezTo>
                    <a:pt x="21595" y="20082"/>
                    <a:pt x="21186" y="19669"/>
                    <a:pt x="20679" y="19669"/>
                  </a:cubicBezTo>
                  <a:cubicBezTo>
                    <a:pt x="20679" y="19669"/>
                    <a:pt x="20679" y="19669"/>
                    <a:pt x="20679" y="19669"/>
                  </a:cubicBezTo>
                  <a:close/>
                </a:path>
              </a:pathLst>
            </a:custGeom>
            <a:solidFill>
              <a:schemeClr val="bg1">
                <a:lumMod val="7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grpSp>
        <p:nvGrpSpPr>
          <p:cNvPr id="42" name="Group 41"/>
          <p:cNvGrpSpPr/>
          <p:nvPr/>
        </p:nvGrpSpPr>
        <p:grpSpPr>
          <a:xfrm>
            <a:off x="9480705" y="4195494"/>
            <a:ext cx="635001" cy="635001"/>
            <a:chOff x="7001831" y="4307587"/>
            <a:chExt cx="635001" cy="635001"/>
          </a:xfrm>
        </p:grpSpPr>
        <p:sp>
          <p:nvSpPr>
            <p:cNvPr id="34" name="Shape 29287"/>
            <p:cNvSpPr/>
            <p:nvPr/>
          </p:nvSpPr>
          <p:spPr>
            <a:xfrm>
              <a:off x="7001831" y="4307587"/>
              <a:ext cx="635001" cy="635001"/>
            </a:xfrm>
            <a:prstGeom prst="rect">
              <a:avLst/>
            </a:prstGeom>
            <a:solidFill>
              <a:schemeClr val="bg1"/>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p>
          </p:txBody>
        </p:sp>
        <p:sp>
          <p:nvSpPr>
            <p:cNvPr id="35" name="Shape 29288"/>
            <p:cNvSpPr/>
            <p:nvPr/>
          </p:nvSpPr>
          <p:spPr>
            <a:xfrm>
              <a:off x="7148914" y="4457750"/>
              <a:ext cx="357063" cy="360075"/>
            </a:xfrm>
            <a:custGeom>
              <a:avLst/>
              <a:gdLst/>
              <a:ahLst/>
              <a:cxnLst>
                <a:cxn ang="0">
                  <a:pos x="wd2" y="hd2"/>
                </a:cxn>
                <a:cxn ang="5400000">
                  <a:pos x="wd2" y="hd2"/>
                </a:cxn>
                <a:cxn ang="10800000">
                  <a:pos x="wd2" y="hd2"/>
                </a:cxn>
                <a:cxn ang="16200000">
                  <a:pos x="wd2" y="hd2"/>
                </a:cxn>
              </a:cxnLst>
              <a:rect l="0" t="0" r="r" b="b"/>
              <a:pathLst>
                <a:path w="21081" h="21600" extrusionOk="0">
                  <a:moveTo>
                    <a:pt x="15104" y="8425"/>
                  </a:moveTo>
                  <a:lnTo>
                    <a:pt x="14668" y="10023"/>
                  </a:lnTo>
                  <a:lnTo>
                    <a:pt x="10169" y="8753"/>
                  </a:lnTo>
                  <a:lnTo>
                    <a:pt x="11384" y="4322"/>
                  </a:lnTo>
                  <a:lnTo>
                    <a:pt x="13095" y="4803"/>
                  </a:lnTo>
                  <a:cubicBezTo>
                    <a:pt x="14625" y="5233"/>
                    <a:pt x="15530" y="6857"/>
                    <a:pt x="15104" y="8425"/>
                  </a:cubicBezTo>
                  <a:cubicBezTo>
                    <a:pt x="15104" y="8425"/>
                    <a:pt x="15104" y="8425"/>
                    <a:pt x="15104" y="8425"/>
                  </a:cubicBezTo>
                  <a:close/>
                  <a:moveTo>
                    <a:pt x="12578" y="17646"/>
                  </a:moveTo>
                  <a:cubicBezTo>
                    <a:pt x="12229" y="18916"/>
                    <a:pt x="11083" y="19800"/>
                    <a:pt x="9790" y="19800"/>
                  </a:cubicBezTo>
                  <a:cubicBezTo>
                    <a:pt x="9527" y="19800"/>
                    <a:pt x="9269" y="19765"/>
                    <a:pt x="9010" y="19691"/>
                  </a:cubicBezTo>
                  <a:lnTo>
                    <a:pt x="3890" y="18242"/>
                  </a:lnTo>
                  <a:cubicBezTo>
                    <a:pt x="2351" y="17808"/>
                    <a:pt x="1446" y="16179"/>
                    <a:pt x="1878" y="14616"/>
                  </a:cubicBezTo>
                  <a:lnTo>
                    <a:pt x="3493" y="8718"/>
                  </a:lnTo>
                  <a:lnTo>
                    <a:pt x="14194" y="11743"/>
                  </a:lnTo>
                  <a:cubicBezTo>
                    <a:pt x="14194" y="11743"/>
                    <a:pt x="12578" y="17646"/>
                    <a:pt x="12578" y="17646"/>
                  </a:cubicBezTo>
                  <a:close/>
                  <a:moveTo>
                    <a:pt x="7187" y="3245"/>
                  </a:moveTo>
                  <a:cubicBezTo>
                    <a:pt x="7450" y="3245"/>
                    <a:pt x="7709" y="3280"/>
                    <a:pt x="7967" y="3354"/>
                  </a:cubicBezTo>
                  <a:lnTo>
                    <a:pt x="9678" y="3836"/>
                  </a:lnTo>
                  <a:lnTo>
                    <a:pt x="8463" y="8267"/>
                  </a:lnTo>
                  <a:lnTo>
                    <a:pt x="3963" y="6997"/>
                  </a:lnTo>
                  <a:lnTo>
                    <a:pt x="4398" y="5399"/>
                  </a:lnTo>
                  <a:cubicBezTo>
                    <a:pt x="4748" y="4129"/>
                    <a:pt x="5894" y="3245"/>
                    <a:pt x="7187" y="3245"/>
                  </a:cubicBezTo>
                  <a:cubicBezTo>
                    <a:pt x="7187" y="3245"/>
                    <a:pt x="7187" y="3245"/>
                    <a:pt x="7187" y="3245"/>
                  </a:cubicBezTo>
                  <a:close/>
                  <a:moveTo>
                    <a:pt x="20202" y="0"/>
                  </a:moveTo>
                  <a:lnTo>
                    <a:pt x="15095" y="0"/>
                  </a:lnTo>
                  <a:cubicBezTo>
                    <a:pt x="14069" y="0"/>
                    <a:pt x="13065" y="232"/>
                    <a:pt x="12195" y="670"/>
                  </a:cubicBezTo>
                  <a:cubicBezTo>
                    <a:pt x="11453" y="1042"/>
                    <a:pt x="10837" y="1554"/>
                    <a:pt x="10376" y="2172"/>
                  </a:cubicBezTo>
                  <a:lnTo>
                    <a:pt x="8441" y="1624"/>
                  </a:lnTo>
                  <a:cubicBezTo>
                    <a:pt x="8032" y="1511"/>
                    <a:pt x="7609" y="1449"/>
                    <a:pt x="7191" y="1449"/>
                  </a:cubicBezTo>
                  <a:cubicBezTo>
                    <a:pt x="5105" y="1449"/>
                    <a:pt x="3261" y="2877"/>
                    <a:pt x="2700" y="4917"/>
                  </a:cubicBezTo>
                  <a:lnTo>
                    <a:pt x="171" y="14143"/>
                  </a:lnTo>
                  <a:cubicBezTo>
                    <a:pt x="-519" y="16661"/>
                    <a:pt x="938" y="19279"/>
                    <a:pt x="3416" y="19975"/>
                  </a:cubicBezTo>
                  <a:lnTo>
                    <a:pt x="8536" y="21425"/>
                  </a:lnTo>
                  <a:cubicBezTo>
                    <a:pt x="8945" y="21539"/>
                    <a:pt x="9368" y="21600"/>
                    <a:pt x="9786" y="21600"/>
                  </a:cubicBezTo>
                  <a:cubicBezTo>
                    <a:pt x="11872" y="21600"/>
                    <a:pt x="13716" y="20172"/>
                    <a:pt x="14276" y="18132"/>
                  </a:cubicBezTo>
                  <a:lnTo>
                    <a:pt x="16802" y="8906"/>
                  </a:lnTo>
                  <a:cubicBezTo>
                    <a:pt x="17491" y="6388"/>
                    <a:pt x="16035" y="3770"/>
                    <a:pt x="13557" y="3074"/>
                  </a:cubicBezTo>
                  <a:lnTo>
                    <a:pt x="12302" y="2719"/>
                  </a:lnTo>
                  <a:cubicBezTo>
                    <a:pt x="13014" y="2141"/>
                    <a:pt x="14009" y="1800"/>
                    <a:pt x="15091" y="1800"/>
                  </a:cubicBezTo>
                  <a:lnTo>
                    <a:pt x="20198" y="1800"/>
                  </a:lnTo>
                  <a:cubicBezTo>
                    <a:pt x="20685" y="1800"/>
                    <a:pt x="21081" y="1397"/>
                    <a:pt x="21081" y="902"/>
                  </a:cubicBezTo>
                  <a:cubicBezTo>
                    <a:pt x="21081" y="407"/>
                    <a:pt x="20693" y="0"/>
                    <a:pt x="20202" y="0"/>
                  </a:cubicBezTo>
                  <a:cubicBezTo>
                    <a:pt x="20202" y="0"/>
                    <a:pt x="20202" y="0"/>
                    <a:pt x="20202" y="0"/>
                  </a:cubicBezTo>
                  <a:close/>
                </a:path>
              </a:pathLst>
            </a:custGeom>
            <a:solidFill>
              <a:schemeClr val="bg1">
                <a:lumMod val="75000"/>
              </a:schemeClr>
            </a:solidFill>
            <a:ln w="12700" cap="flat">
              <a:noFill/>
              <a:miter lim="400000"/>
            </a:ln>
            <a:effectLst/>
          </p:spPr>
          <p:txBody>
            <a:bodyPr wrap="square" lIns="19050" tIns="19050" rIns="19050" bIns="19050" numCol="1" anchor="ctr">
              <a:noAutofit/>
            </a:bodyP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grpSp>
      <p:sp>
        <p:nvSpPr>
          <p:cNvPr id="36" name="Shape 29296"/>
          <p:cNvSpPr/>
          <p:nvPr/>
        </p:nvSpPr>
        <p:spPr>
          <a:xfrm>
            <a:off x="5316129" y="3951701"/>
            <a:ext cx="5938556" cy="0"/>
          </a:xfrm>
          <a:prstGeom prst="line">
            <a:avLst/>
          </a:prstGeom>
          <a:ln w="50800" cap="rnd">
            <a:solidFill>
              <a:srgbClr val="FFFFFF"/>
            </a:solidFill>
            <a:custDash>
              <a:ds d="100000" sp="200000"/>
            </a:custDash>
          </a:ln>
        </p:spPr>
        <p:txBody>
          <a:bodyPr lIns="25400" tIns="25400" rIns="25400" bIns="25400" anchor="ctr"/>
          <a:lstStyle/>
          <a:p>
            <a:pPr>
              <a:defRPr sz="3200"/>
            </a:pPr>
            <a:endParaRPr sz="1600"/>
          </a:p>
        </p:txBody>
      </p:sp>
      <p:sp>
        <p:nvSpPr>
          <p:cNvPr id="38" name="Rectangle 37"/>
          <p:cNvSpPr/>
          <p:nvPr/>
        </p:nvSpPr>
        <p:spPr>
          <a:xfrm>
            <a:off x="7611118" y="2770741"/>
            <a:ext cx="3626245"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40" name="Text Placeholder 3"/>
          <p:cNvSpPr txBox="1">
            <a:spLocks/>
          </p:cNvSpPr>
          <p:nvPr/>
        </p:nvSpPr>
        <p:spPr>
          <a:xfrm>
            <a:off x="6232902" y="4317724"/>
            <a:ext cx="36227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smtClean="0">
                <a:solidFill>
                  <a:schemeClr val="bg1"/>
                </a:solidFill>
                <a:latin typeface="Caviar Dreams" panose="020B0402020204020504" pitchFamily="34" charset="0"/>
              </a:rPr>
              <a:t>Title</a:t>
            </a:r>
            <a:endParaRPr lang="en-US" sz="2000" b="1" dirty="0">
              <a:solidFill>
                <a:schemeClr val="bg1"/>
              </a:solidFill>
              <a:latin typeface="Caviar Dreams" panose="020B0402020204020504" pitchFamily="34" charset="0"/>
            </a:endParaRPr>
          </a:p>
        </p:txBody>
      </p:sp>
      <p:sp>
        <p:nvSpPr>
          <p:cNvPr id="41" name="Text Placeholder 3"/>
          <p:cNvSpPr txBox="1">
            <a:spLocks/>
          </p:cNvSpPr>
          <p:nvPr/>
        </p:nvSpPr>
        <p:spPr>
          <a:xfrm>
            <a:off x="6232902" y="4604771"/>
            <a:ext cx="1084918" cy="807913"/>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bg1"/>
                </a:solidFill>
              </a:rPr>
              <a:t>There are many variations</a:t>
            </a:r>
          </a:p>
          <a:p>
            <a:pPr algn="l" defTabSz="1219140">
              <a:defRPr/>
            </a:pPr>
            <a:r>
              <a:rPr lang="en-US" sz="1050" dirty="0">
                <a:solidFill>
                  <a:schemeClr val="bg1"/>
                </a:solidFill>
              </a:rPr>
              <a:t> of passages of lorem</a:t>
            </a:r>
          </a:p>
          <a:p>
            <a:pPr algn="l" defTabSz="1219140">
              <a:defRPr/>
            </a:pPr>
            <a:r>
              <a:rPr lang="en-US" sz="1050" dirty="0">
                <a:solidFill>
                  <a:schemeClr val="bg1"/>
                </a:solidFill>
              </a:rPr>
              <a:t> ipsum available</a:t>
            </a:r>
          </a:p>
        </p:txBody>
      </p:sp>
      <p:sp>
        <p:nvSpPr>
          <p:cNvPr id="47" name="Text Placeholder 3"/>
          <p:cNvSpPr txBox="1">
            <a:spLocks/>
          </p:cNvSpPr>
          <p:nvPr/>
        </p:nvSpPr>
        <p:spPr>
          <a:xfrm>
            <a:off x="8277283" y="4317724"/>
            <a:ext cx="36227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smtClean="0">
                <a:solidFill>
                  <a:schemeClr val="bg1"/>
                </a:solidFill>
                <a:latin typeface="Caviar Dreams" panose="020B0402020204020504" pitchFamily="34" charset="0"/>
              </a:rPr>
              <a:t>Title</a:t>
            </a:r>
            <a:endParaRPr lang="en-US" sz="2000" b="1" dirty="0">
              <a:solidFill>
                <a:schemeClr val="bg1"/>
              </a:solidFill>
              <a:latin typeface="Caviar Dreams" panose="020B0402020204020504" pitchFamily="34" charset="0"/>
            </a:endParaRPr>
          </a:p>
        </p:txBody>
      </p:sp>
      <p:sp>
        <p:nvSpPr>
          <p:cNvPr id="48" name="Text Placeholder 3"/>
          <p:cNvSpPr txBox="1">
            <a:spLocks/>
          </p:cNvSpPr>
          <p:nvPr/>
        </p:nvSpPr>
        <p:spPr>
          <a:xfrm>
            <a:off x="8277283" y="4604771"/>
            <a:ext cx="1084918" cy="807913"/>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bg1"/>
                </a:solidFill>
              </a:rPr>
              <a:t>There are many variations</a:t>
            </a:r>
          </a:p>
          <a:p>
            <a:pPr algn="l" defTabSz="1219140">
              <a:defRPr/>
            </a:pPr>
            <a:r>
              <a:rPr lang="en-US" sz="1050" dirty="0">
                <a:solidFill>
                  <a:schemeClr val="bg1"/>
                </a:solidFill>
              </a:rPr>
              <a:t> of passages of lorem</a:t>
            </a:r>
          </a:p>
          <a:p>
            <a:pPr algn="l" defTabSz="1219140">
              <a:defRPr/>
            </a:pPr>
            <a:r>
              <a:rPr lang="en-US" sz="1050" dirty="0">
                <a:solidFill>
                  <a:schemeClr val="bg1"/>
                </a:solidFill>
              </a:rPr>
              <a:t> ipsum available</a:t>
            </a:r>
          </a:p>
        </p:txBody>
      </p:sp>
      <p:sp>
        <p:nvSpPr>
          <p:cNvPr id="49" name="Text Placeholder 3"/>
          <p:cNvSpPr txBox="1">
            <a:spLocks/>
          </p:cNvSpPr>
          <p:nvPr/>
        </p:nvSpPr>
        <p:spPr>
          <a:xfrm>
            <a:off x="10203344" y="4317724"/>
            <a:ext cx="36227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spcBef>
                <a:spcPct val="20000"/>
              </a:spcBef>
              <a:defRPr/>
            </a:pPr>
            <a:r>
              <a:rPr lang="en-US" b="1" dirty="0" smtClean="0">
                <a:solidFill>
                  <a:schemeClr val="bg1"/>
                </a:solidFill>
                <a:latin typeface="Caviar Dreams" panose="020B0402020204020504" pitchFamily="34" charset="0"/>
              </a:rPr>
              <a:t>Title</a:t>
            </a:r>
            <a:endParaRPr lang="en-US" sz="2000" b="1" dirty="0">
              <a:solidFill>
                <a:schemeClr val="bg1"/>
              </a:solidFill>
              <a:latin typeface="Caviar Dreams" panose="020B0402020204020504" pitchFamily="34" charset="0"/>
            </a:endParaRPr>
          </a:p>
        </p:txBody>
      </p:sp>
      <p:sp>
        <p:nvSpPr>
          <p:cNvPr id="50" name="Text Placeholder 3"/>
          <p:cNvSpPr txBox="1">
            <a:spLocks/>
          </p:cNvSpPr>
          <p:nvPr/>
        </p:nvSpPr>
        <p:spPr>
          <a:xfrm>
            <a:off x="10203344" y="4604771"/>
            <a:ext cx="1084918" cy="807913"/>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1219140">
              <a:defRPr/>
            </a:pPr>
            <a:r>
              <a:rPr lang="en-US" sz="1050" dirty="0">
                <a:solidFill>
                  <a:schemeClr val="bg1"/>
                </a:solidFill>
              </a:rPr>
              <a:t>There are many variations</a:t>
            </a:r>
          </a:p>
          <a:p>
            <a:pPr algn="l" defTabSz="1219140">
              <a:defRPr/>
            </a:pPr>
            <a:r>
              <a:rPr lang="en-US" sz="1050" dirty="0">
                <a:solidFill>
                  <a:schemeClr val="bg1"/>
                </a:solidFill>
              </a:rPr>
              <a:t> of passages of lorem</a:t>
            </a:r>
          </a:p>
          <a:p>
            <a:pPr algn="l" defTabSz="1219140">
              <a:defRPr/>
            </a:pPr>
            <a:r>
              <a:rPr lang="en-US" sz="1050" dirty="0">
                <a:solidFill>
                  <a:schemeClr val="bg1"/>
                </a:solidFill>
              </a:rPr>
              <a:t> ipsum available</a:t>
            </a:r>
          </a:p>
        </p:txBody>
      </p:sp>
      <p:sp>
        <p:nvSpPr>
          <p:cNvPr id="25" name="Picture Placeholder 24"/>
          <p:cNvSpPr>
            <a:spLocks noGrp="1"/>
          </p:cNvSpPr>
          <p:nvPr>
            <p:ph type="pic" sz="quarter" idx="14"/>
          </p:nvPr>
        </p:nvSpPr>
        <p:spPr/>
      </p:sp>
    </p:spTree>
    <p:extLst>
      <p:ext uri="{BB962C8B-B14F-4D97-AF65-F5344CB8AC3E}">
        <p14:creationId xmlns:p14="http://schemas.microsoft.com/office/powerpoint/2010/main" val="371443121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Custom 137">
      <a:dk1>
        <a:sysClr val="windowText" lastClr="000000"/>
      </a:dk1>
      <a:lt1>
        <a:sysClr val="window" lastClr="FFFFFF"/>
      </a:lt1>
      <a:dk2>
        <a:srgbClr val="44546A"/>
      </a:dk2>
      <a:lt2>
        <a:srgbClr val="E7E6E6"/>
      </a:lt2>
      <a:accent1>
        <a:srgbClr val="D2DD3E"/>
      </a:accent1>
      <a:accent2>
        <a:srgbClr val="9ABB4B"/>
      </a:accent2>
      <a:accent3>
        <a:srgbClr val="429473"/>
      </a:accent3>
      <a:accent4>
        <a:srgbClr val="256291"/>
      </a:accent4>
      <a:accent5>
        <a:srgbClr val="715DA6"/>
      </a:accent5>
      <a:accent6>
        <a:srgbClr val="F2615E"/>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12969</Words>
  <Application>Microsoft Office PowerPoint</Application>
  <PresentationFormat>Breitbild</PresentationFormat>
  <Paragraphs>2120</Paragraphs>
  <Slides>162</Slides>
  <Notes>0</Notes>
  <HiddenSlides>0</HiddenSlides>
  <MMClips>0</MMClips>
  <ScaleCrop>false</ScaleCrop>
  <HeadingPairs>
    <vt:vector size="6" baseType="variant">
      <vt:variant>
        <vt:lpstr>Verwendete Schriftarten</vt:lpstr>
      </vt:variant>
      <vt:variant>
        <vt:i4>30</vt:i4>
      </vt:variant>
      <vt:variant>
        <vt:lpstr>Design</vt:lpstr>
      </vt:variant>
      <vt:variant>
        <vt:i4>1</vt:i4>
      </vt:variant>
      <vt:variant>
        <vt:lpstr>Folientitel</vt:lpstr>
      </vt:variant>
      <vt:variant>
        <vt:i4>162</vt:i4>
      </vt:variant>
    </vt:vector>
  </HeadingPairs>
  <TitlesOfParts>
    <vt:vector size="193" baseType="lpstr">
      <vt:lpstr>맑은 고딕</vt:lpstr>
      <vt:lpstr>ＭＳ Ｐゴシック</vt:lpstr>
      <vt:lpstr>ＭＳ Ｐゴシック</vt:lpstr>
      <vt:lpstr>SimSun</vt:lpstr>
      <vt:lpstr>Arial</vt:lpstr>
      <vt:lpstr>Arimo</vt:lpstr>
      <vt:lpstr>Bebas</vt:lpstr>
      <vt:lpstr>Bebas Neue</vt:lpstr>
      <vt:lpstr>Calibri</vt:lpstr>
      <vt:lpstr>Calibri Light</vt:lpstr>
      <vt:lpstr>Caviar Dreams</vt:lpstr>
      <vt:lpstr>Century Gothic</vt:lpstr>
      <vt:lpstr>Corbel</vt:lpstr>
      <vt:lpstr>FontAwesome</vt:lpstr>
      <vt:lpstr>Georgia</vt:lpstr>
      <vt:lpstr>Gill Sans</vt:lpstr>
      <vt:lpstr>Helvetica</vt:lpstr>
      <vt:lpstr>Lato</vt:lpstr>
      <vt:lpstr>Lato Black</vt:lpstr>
      <vt:lpstr>Lato Light</vt:lpstr>
      <vt:lpstr>Lato Regular</vt:lpstr>
      <vt:lpstr>Lemon/Milk</vt:lpstr>
      <vt:lpstr>Museo Sans 500</vt:lpstr>
      <vt:lpstr>Neris Light</vt:lpstr>
      <vt:lpstr>Open Sans</vt:lpstr>
      <vt:lpstr>Open Sans Light</vt:lpstr>
      <vt:lpstr>Roboto</vt:lpstr>
      <vt:lpstr>Roboto Light</vt:lpstr>
      <vt:lpstr>Source Sans Pro</vt:lpstr>
      <vt:lpstr>Times New Roman</vt:lpstr>
      <vt:lpstr>Office Theme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Five Cycle Process</vt:lpstr>
      <vt:lpstr>Stages Process</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David Canfield</dc:creator>
  <cp:lastModifiedBy>Markus Nini</cp:lastModifiedBy>
  <cp:revision>1541</cp:revision>
  <dcterms:created xsi:type="dcterms:W3CDTF">2015-03-20T00:18:31Z</dcterms:created>
  <dcterms:modified xsi:type="dcterms:W3CDTF">2017-07-27T21:09:50Z</dcterms:modified>
</cp:coreProperties>
</file>